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95"/>
  </p:notesMasterIdLst>
  <p:handoutMasterIdLst>
    <p:handoutMasterId r:id="rId96"/>
  </p:handoutMasterIdLst>
  <p:sldIdLst>
    <p:sldId id="262" r:id="rId2"/>
    <p:sldId id="263" r:id="rId3"/>
    <p:sldId id="264" r:id="rId4"/>
    <p:sldId id="265" r:id="rId5"/>
    <p:sldId id="266" r:id="rId6"/>
    <p:sldId id="267" r:id="rId7"/>
    <p:sldId id="268" r:id="rId8"/>
    <p:sldId id="269" r:id="rId9"/>
    <p:sldId id="270" r:id="rId10"/>
    <p:sldId id="271" r:id="rId11"/>
    <p:sldId id="272" r:id="rId12"/>
    <p:sldId id="273" r:id="rId13"/>
    <p:sldId id="274" r:id="rId14"/>
    <p:sldId id="275" r:id="rId15"/>
    <p:sldId id="276" r:id="rId16"/>
    <p:sldId id="277" r:id="rId17"/>
    <p:sldId id="278" r:id="rId18"/>
    <p:sldId id="279" r:id="rId19"/>
    <p:sldId id="280" r:id="rId20"/>
    <p:sldId id="281" r:id="rId21"/>
    <p:sldId id="282" r:id="rId22"/>
    <p:sldId id="283" r:id="rId23"/>
    <p:sldId id="284" r:id="rId24"/>
    <p:sldId id="285" r:id="rId25"/>
    <p:sldId id="286" r:id="rId26"/>
    <p:sldId id="287" r:id="rId27"/>
    <p:sldId id="288" r:id="rId28"/>
    <p:sldId id="289" r:id="rId29"/>
    <p:sldId id="290" r:id="rId30"/>
    <p:sldId id="291" r:id="rId31"/>
    <p:sldId id="292" r:id="rId32"/>
    <p:sldId id="293" r:id="rId33"/>
    <p:sldId id="294" r:id="rId34"/>
    <p:sldId id="295" r:id="rId35"/>
    <p:sldId id="296" r:id="rId36"/>
    <p:sldId id="297" r:id="rId37"/>
    <p:sldId id="298" r:id="rId38"/>
    <p:sldId id="299" r:id="rId39"/>
    <p:sldId id="300" r:id="rId40"/>
    <p:sldId id="301" r:id="rId41"/>
    <p:sldId id="302" r:id="rId42"/>
    <p:sldId id="303" r:id="rId43"/>
    <p:sldId id="304" r:id="rId44"/>
    <p:sldId id="305" r:id="rId45"/>
    <p:sldId id="306" r:id="rId46"/>
    <p:sldId id="307" r:id="rId47"/>
    <p:sldId id="308" r:id="rId48"/>
    <p:sldId id="309" r:id="rId49"/>
    <p:sldId id="310" r:id="rId50"/>
    <p:sldId id="311" r:id="rId51"/>
    <p:sldId id="312" r:id="rId52"/>
    <p:sldId id="313" r:id="rId53"/>
    <p:sldId id="314" r:id="rId54"/>
    <p:sldId id="315" r:id="rId55"/>
    <p:sldId id="316" r:id="rId56"/>
    <p:sldId id="317" r:id="rId57"/>
    <p:sldId id="318" r:id="rId58"/>
    <p:sldId id="319" r:id="rId59"/>
    <p:sldId id="320" r:id="rId60"/>
    <p:sldId id="321" r:id="rId61"/>
    <p:sldId id="322" r:id="rId62"/>
    <p:sldId id="323" r:id="rId63"/>
    <p:sldId id="324" r:id="rId64"/>
    <p:sldId id="325" r:id="rId65"/>
    <p:sldId id="326" r:id="rId66"/>
    <p:sldId id="327" r:id="rId67"/>
    <p:sldId id="328" r:id="rId68"/>
    <p:sldId id="329" r:id="rId69"/>
    <p:sldId id="330" r:id="rId70"/>
    <p:sldId id="331" r:id="rId71"/>
    <p:sldId id="332" r:id="rId72"/>
    <p:sldId id="333" r:id="rId73"/>
    <p:sldId id="334" r:id="rId74"/>
    <p:sldId id="335" r:id="rId75"/>
    <p:sldId id="336" r:id="rId76"/>
    <p:sldId id="337" r:id="rId77"/>
    <p:sldId id="338" r:id="rId78"/>
    <p:sldId id="339" r:id="rId79"/>
    <p:sldId id="340" r:id="rId80"/>
    <p:sldId id="341" r:id="rId81"/>
    <p:sldId id="342" r:id="rId82"/>
    <p:sldId id="343" r:id="rId83"/>
    <p:sldId id="344" r:id="rId84"/>
    <p:sldId id="345" r:id="rId85"/>
    <p:sldId id="346" r:id="rId86"/>
    <p:sldId id="347" r:id="rId87"/>
    <p:sldId id="348" r:id="rId88"/>
    <p:sldId id="349" r:id="rId89"/>
    <p:sldId id="350" r:id="rId90"/>
    <p:sldId id="351" r:id="rId91"/>
    <p:sldId id="352" r:id="rId92"/>
    <p:sldId id="353" r:id="rId93"/>
    <p:sldId id="261" r:id="rId94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 varScale="1">
        <p:scale>
          <a:sx n="49" d="100"/>
          <a:sy n="49" d="100"/>
        </p:scale>
        <p:origin x="-480" y="-8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slide" Target="slides/slide75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97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87" Type="http://schemas.openxmlformats.org/officeDocument/2006/relationships/slide" Target="slides/slide86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90" Type="http://schemas.openxmlformats.org/officeDocument/2006/relationships/slide" Target="slides/slide89.xml"/><Relationship Id="rId95" Type="http://schemas.openxmlformats.org/officeDocument/2006/relationships/notesMaster" Target="notesMasters/notesMaster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smtClean="0"/>
              <a:t>Perancangan Tata Letak Fasilitas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TKT306 #1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7278E0C8-D6F1-45C4-8FA2-83D64C7E92C5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1872729"/>
      </p:ext>
    </p:extLst>
  </p:cSld>
  <p:clrMap bg1="lt1" tx1="dk1" bg2="lt2" tx2="dk2" accent1="accent1" accent2="accent2" accent3="accent3" accent4="accent4" accent5="accent5" accent6="accent6" hlink="hlink" folHlink="folHlink"/>
  <p:hf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r>
              <a:rPr lang="en-US" smtClean="0"/>
              <a:t>Perancangan Tata Letak Fasilitas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r>
              <a:rPr lang="en-US" smtClean="0"/>
              <a:t>TKT306 #1</a:t>
            </a:r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F53BBC5-86DA-4C3E-9088-2E3D24833681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91607402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rsil\Desktop\Smartcreative.jpg"/>
          <p:cNvPicPr>
            <a:picLocks noChangeAspect="1" noChangeArrowheads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51" r="800" b="504"/>
          <a:stretch>
            <a:fillRect/>
          </a:stretch>
        </p:blipFill>
        <p:spPr bwMode="auto">
          <a:xfrm>
            <a:off x="0" y="8731"/>
            <a:ext cx="9144000" cy="684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5029200"/>
            <a:ext cx="5943600" cy="1694329"/>
          </a:xfrm>
        </p:spPr>
        <p:txBody>
          <a:bodyPr anchor="b"/>
          <a:lstStyle>
            <a:lvl1pPr marL="0" indent="0" algn="ctr">
              <a:buNone/>
              <a:defRPr>
                <a:solidFill>
                  <a:schemeClr val="bg1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152400" y="5029200"/>
            <a:ext cx="2590800" cy="1692275"/>
          </a:xfrm>
        </p:spPr>
        <p:txBody>
          <a:bodyPr anchor="b"/>
          <a:lstStyle>
            <a:lvl1pPr algn="ctr">
              <a:defRPr sz="2000" b="1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en-US" smtClean="0"/>
              <a:t>TKT306 - Perancangan Tata Letak Fasilitas</a:t>
            </a:r>
            <a:endParaRPr lang="en-US" sz="1800" dirty="0"/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1219200"/>
            <a:ext cx="5943600" cy="3581400"/>
          </a:xfrm>
        </p:spPr>
        <p:txBody>
          <a:bodyPr anchor="b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921902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7437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034711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1521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6" descr="SUB#LIST copy.jpg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1"/>
            <a:ext cx="9143999" cy="6857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124200" y="2362200"/>
            <a:ext cx="3505200" cy="7524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dirty="0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657600" y="3200400"/>
            <a:ext cx="5303520" cy="3505200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152400"/>
            <a:ext cx="3657600" cy="365125"/>
          </a:xfrm>
        </p:spPr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419600" y="152400"/>
            <a:ext cx="2895600" cy="365125"/>
          </a:xfrm>
        </p:spPr>
        <p:txBody>
          <a:bodyPr/>
          <a:lstStyle/>
          <a:p>
            <a:r>
              <a:rPr lang="en-US" dirty="0" smtClean="0"/>
              <a:t>6623 - </a:t>
            </a:r>
            <a:r>
              <a:rPr lang="en-US" dirty="0" err="1" smtClean="0"/>
              <a:t>Taufiqur</a:t>
            </a:r>
            <a:r>
              <a:rPr lang="en-US" dirty="0" smtClean="0"/>
              <a:t> </a:t>
            </a:r>
            <a:r>
              <a:rPr lang="en-US" dirty="0" err="1" smtClean="0"/>
              <a:t>Rachman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696200" y="152400"/>
            <a:ext cx="990600" cy="365125"/>
          </a:xfrm>
        </p:spPr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438985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283162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695940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9706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60527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08770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smtClean="0"/>
              <a:t>TKT306 - Perancangan Tata Letak Fasilitas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 smtClean="0"/>
              <a:t>6623 - Taufiqur Rachman</a:t>
            </a: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2295863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2" descr="C:\Users\arsil\Desktop\Smartcreative2.jpg"/>
          <p:cNvPicPr>
            <a:picLocks noChangeAspect="1" noChangeArrowheads="1"/>
          </p:cNvPicPr>
          <p:nvPr userDrawn="1"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9144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722437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347472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smtClean="0"/>
              <a:t>TKT306 - Perancangan Tata Letak Fasilitas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3434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US" dirty="0" smtClean="0"/>
              <a:t>6623 - </a:t>
            </a:r>
            <a:r>
              <a:rPr lang="en-US" dirty="0" err="1" smtClean="0"/>
              <a:t>Taufiqur</a:t>
            </a:r>
            <a:r>
              <a:rPr lang="en-US" dirty="0" smtClean="0"/>
              <a:t> </a:t>
            </a:r>
            <a:r>
              <a:rPr lang="en-US" dirty="0" err="1" smtClean="0"/>
              <a:t>Rachman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0000" y="6356350"/>
            <a:ext cx="1066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bg1"/>
                </a:solidFill>
              </a:defRPr>
            </a:lvl1pPr>
          </a:lstStyle>
          <a:p>
            <a:fld id="{0A156141-EE72-4F1F-A749-B7E82EFB5B5F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20050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hf hdr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hyperlink" Target="mailto:@6.98%25" TargetMode="External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tern.nyu.edu/~adamodar" TargetMode="External"/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048000" y="1219200"/>
            <a:ext cx="5943600" cy="2133600"/>
          </a:xfrm>
        </p:spPr>
        <p:txBody>
          <a:bodyPr anchor="ctr">
            <a:noAutofit/>
          </a:bodyPr>
          <a:lstStyle/>
          <a:p>
            <a:r>
              <a:rPr lang="en-US" sz="3600" dirty="0" err="1" smtClean="0"/>
              <a:t>Penilaian</a:t>
            </a:r>
            <a:r>
              <a:rPr lang="en-US" sz="3600" dirty="0" smtClean="0"/>
              <a:t> Asset &amp; </a:t>
            </a:r>
            <a:r>
              <a:rPr lang="en-US" sz="3600" dirty="0" err="1" smtClean="0"/>
              <a:t>Bisnis</a:t>
            </a:r>
            <a:endParaRPr lang="en-US" sz="36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048000" y="5029199"/>
            <a:ext cx="5943600" cy="1677528"/>
          </a:xfrm>
        </p:spPr>
        <p:txBody>
          <a:bodyPr>
            <a:normAutofit/>
          </a:bodyPr>
          <a:lstStyle/>
          <a:p>
            <a:endParaRPr lang="en-US" sz="2000" b="1" dirty="0" smtClean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PROGRAM STUDI AKUNTANSI</a:t>
            </a:r>
          </a:p>
          <a:p>
            <a:r>
              <a:rPr lang="en-US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FAKULTAS </a:t>
            </a:r>
            <a:r>
              <a:rPr lang="en-US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EKONOMI DAN BISNIS</a:t>
            </a:r>
            <a:endParaRPr lang="en-US" sz="18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r>
              <a:rPr lang="en-US" sz="18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UNIVERSITAS ESA UNGGUL</a:t>
            </a:r>
            <a:endParaRPr lang="en-US" sz="1800" b="1" dirty="0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7" name="Date Placeholder 3"/>
          <p:cNvSpPr txBox="1">
            <a:spLocks/>
          </p:cNvSpPr>
          <p:nvPr/>
        </p:nvSpPr>
        <p:spPr>
          <a:xfrm>
            <a:off x="152400" y="5014452"/>
            <a:ext cx="2590800" cy="169227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defPPr>
              <a:defRPr lang="en-US"/>
            </a:defPPr>
            <a:lvl1pPr marL="0" algn="ctr" defTabSz="914400" rtl="0" eaLnBrk="1" latinLnBrk="0" hangingPunct="1">
              <a:defRPr sz="2800" b="1" kern="120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id-ID" sz="2000" dirty="0" smtClean="0"/>
              <a:t>E</a:t>
            </a:r>
            <a:r>
              <a:rPr lang="en-US" sz="2000" dirty="0" smtClean="0"/>
              <a:t>BA 919</a:t>
            </a:r>
          </a:p>
          <a:p>
            <a:endParaRPr lang="id-ID" sz="2000" dirty="0" smtClean="0"/>
          </a:p>
          <a:p>
            <a:endParaRPr lang="id-ID" sz="2000" dirty="0"/>
          </a:p>
          <a:p>
            <a:r>
              <a:rPr lang="en-US" sz="2000" dirty="0" smtClean="0"/>
              <a:t>PENILAIAN </a:t>
            </a:r>
          </a:p>
          <a:p>
            <a:r>
              <a:rPr lang="en-US" sz="2000" dirty="0"/>
              <a:t>A</a:t>
            </a:r>
            <a:r>
              <a:rPr lang="en-US" sz="2000" dirty="0" smtClean="0"/>
              <a:t>SSET &amp; BISNIS</a:t>
            </a:r>
          </a:p>
        </p:txBody>
      </p:sp>
      <p:sp>
        <p:nvSpPr>
          <p:cNvPr id="5" name="Title 1"/>
          <p:cNvSpPr txBox="1">
            <a:spLocks/>
          </p:cNvSpPr>
          <p:nvPr/>
        </p:nvSpPr>
        <p:spPr>
          <a:xfrm>
            <a:off x="3048000" y="3429000"/>
            <a:ext cx="5943600" cy="1371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PERTEMUAN </a:t>
            </a:r>
            <a:r>
              <a:rPr lang="en-US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#</a:t>
            </a:r>
            <a:r>
              <a:rPr lang="en-US" b="1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5</a:t>
            </a:r>
            <a:endParaRPr lang="en-US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73980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035350" marR="2967917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Companies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alued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095"/>
              </a:spcBef>
            </a:pPr>
            <a:r>
              <a:rPr sz="1600" i="1" dirty="0">
                <a:latin typeface="Times New Roman"/>
                <a:cs typeface="Times New Roman"/>
              </a:rPr>
              <a:t>Company               </a:t>
            </a:r>
            <a:r>
              <a:rPr sz="1600" i="1" spc="136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Model</a:t>
            </a:r>
            <a:r>
              <a:rPr sz="1600" i="1" spc="4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Use</a:t>
            </a:r>
            <a:r>
              <a:rPr sz="1600" i="1" spc="-31" dirty="0">
                <a:latin typeface="Times New Roman"/>
                <a:cs typeface="Times New Roman"/>
              </a:rPr>
              <a:t>d</a:t>
            </a:r>
            <a:r>
              <a:rPr sz="1600" i="1" dirty="0">
                <a:latin typeface="Times New Roman"/>
                <a:cs typeface="Times New Roman"/>
              </a:rPr>
              <a:t>           </a:t>
            </a:r>
            <a:r>
              <a:rPr sz="1600" i="1" spc="35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Remarks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Ed                  </a:t>
            </a:r>
            <a:r>
              <a:rPr sz="1600" spc="20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DDM          </a:t>
            </a:r>
            <a:r>
              <a:rPr sz="1600" spc="3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Dividends=FCFE,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D/E,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ABN</a:t>
            </a:r>
            <a:r>
              <a:rPr sz="1600" spc="-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Amro            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DDM        </a:t>
            </a:r>
            <a:r>
              <a:rPr sz="1600" spc="2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FCFE=?,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Regulated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D/E,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g&gt;Stable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S&amp;P</a:t>
            </a:r>
            <a:r>
              <a:rPr sz="1600" spc="-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500                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DDM        </a:t>
            </a:r>
            <a:r>
              <a:rPr sz="1600" spc="2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Collectivel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Nestle                    </a:t>
            </a:r>
            <a:r>
              <a:rPr sz="1600" spc="19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        </a:t>
            </a:r>
            <a:r>
              <a:rPr sz="1600" spc="1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Dividends≠FCFE,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D/E,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singtao                </a:t>
            </a:r>
            <a:r>
              <a:rPr sz="1600" spc="3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3-Stage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        </a:t>
            </a:r>
            <a:r>
              <a:rPr sz="1600" spc="1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Dividends≠FCFE,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D/E,High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DaimlerChrysler   </a:t>
            </a:r>
            <a:r>
              <a:rPr sz="1600" spc="2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         </a:t>
            </a:r>
            <a:r>
              <a:rPr sz="1600" spc="3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Normalized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Earnings;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Sector </a:t>
            </a:r>
            <a:endParaRPr sz="1600">
              <a:latin typeface="Times New Roman"/>
              <a:cs typeface="Times New Roman"/>
            </a:endParaRPr>
          </a:p>
          <a:p>
            <a:pPr marL="1091557" marR="697259">
              <a:lnSpc>
                <a:spcPts val="1806"/>
              </a:lnSpc>
              <a:spcBef>
                <a:spcPts val="643"/>
              </a:spcBef>
            </a:pP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ube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Investments  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        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772"/>
              </a:lnSpc>
              <a:spcBef>
                <a:spcPts val="731"/>
              </a:spcBef>
            </a:pPr>
            <a:r>
              <a:rPr sz="1600" dirty="0">
                <a:latin typeface="Times New Roman"/>
                <a:cs typeface="Times New Roman"/>
              </a:rPr>
              <a:t>Embraer                </a:t>
            </a:r>
            <a:r>
              <a:rPr sz="1600" spc="3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        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Eme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ging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(not…)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Global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Crossing    </a:t>
            </a:r>
            <a:r>
              <a:rPr sz="1600" spc="1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        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Dealing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Distress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Amazon.com         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        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arying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</a:t>
            </a:r>
            <a:r>
              <a:rPr sz="1600" spc="-26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530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78640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43354" marR="287580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General Information</a:t>
            </a:r>
            <a:endParaRPr sz="2100">
              <a:latin typeface="Times New Roman"/>
              <a:cs typeface="Times New Roman"/>
            </a:endParaRPr>
          </a:p>
          <a:p>
            <a:pPr marL="1395001" marR="32440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latest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mature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 </a:t>
            </a:r>
            <a:endParaRPr sz="1600">
              <a:latin typeface="Times New Roman"/>
              <a:cs typeface="Times New Roman"/>
            </a:endParaRPr>
          </a:p>
          <a:p>
            <a:pPr marL="1395001" marR="324402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4%.</a:t>
            </a:r>
            <a:r>
              <a:rPr sz="1600" spc="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1960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42"/>
              </a:lnSpc>
              <a:spcBef>
                <a:spcPts val="399"/>
              </a:spcBef>
            </a:pPr>
            <a:r>
              <a:rPr sz="1600" dirty="0">
                <a:latin typeface="Times New Roman"/>
                <a:cs typeface="Times New Roman"/>
              </a:rPr>
              <a:t>2003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well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across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top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15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36"/>
              </a:spcBef>
            </a:pP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twentieth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centur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064983" marR="902897" algn="ctr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1998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earlie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5.5%.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23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5275722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5886" y="6147581"/>
            <a:ext cx="212515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spc="-90" dirty="0">
                <a:latin typeface="Arial"/>
                <a:cs typeface="Arial"/>
              </a:rPr>
              <a:t>1</a:t>
            </a:r>
            <a:r>
              <a:rPr sz="1200" i="1" dirty="0"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474886" marR="2407106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Con Ed: 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Model</a:t>
            </a:r>
            <a:endParaRPr sz="2100">
              <a:latin typeface="Times New Roman"/>
              <a:cs typeface="Times New Roman"/>
            </a:endParaRPr>
          </a:p>
          <a:p>
            <a:pPr marL="1395001" marR="52117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growth;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size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area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serves.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 </a:t>
            </a:r>
            <a:endParaRPr sz="1600">
              <a:latin typeface="Times New Roman"/>
              <a:cs typeface="Times New Roman"/>
            </a:endParaRPr>
          </a:p>
          <a:p>
            <a:pPr marL="1395001" marR="52117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rates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regulated;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unlikely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regulators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allow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profits</a:t>
            </a:r>
            <a:r>
              <a:rPr sz="1600" spc="-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endParaRPr sz="1600">
              <a:latin typeface="Times New Roman"/>
              <a:cs typeface="Times New Roman"/>
            </a:endParaRPr>
          </a:p>
          <a:p>
            <a:pPr marL="1395001" marR="52117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grow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extraordinary</a:t>
            </a:r>
            <a:r>
              <a:rPr sz="1600" spc="9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rates.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Characteristics</a:t>
            </a:r>
            <a:r>
              <a:rPr sz="1600" spc="10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consistent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stable,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DDM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0.80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has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been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stable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time.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stable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leverage.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pays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roughly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equal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FCFE.</a:t>
            </a:r>
            <a:endParaRPr sz="14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514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spc="-90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verage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Annual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FCFE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1999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$635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spc="-90" dirty="0">
                <a:latin typeface="Times New Roman"/>
                <a:cs typeface="Times New Roman"/>
              </a:rPr>
              <a:t>A</a:t>
            </a:r>
            <a:r>
              <a:rPr sz="1200" dirty="0">
                <a:latin typeface="Times New Roman"/>
                <a:cs typeface="Times New Roman"/>
              </a:rPr>
              <a:t>verage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Annual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Dividends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between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1999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2004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624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Dividends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%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FCFE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98%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48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521914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22148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Con Ed: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Stable Growth DDM: December 31, 2004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2004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2.72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(Fourth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quarter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Payout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2004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83.06%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2004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$2.26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=2%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Ed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0.80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(Bottom-up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4.22%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0.80*4%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7.42%</a:t>
            </a:r>
            <a:endParaRPr sz="1600">
              <a:latin typeface="Times New Roman"/>
              <a:cs typeface="Times New Roman"/>
            </a:endParaRPr>
          </a:p>
          <a:p>
            <a:pPr marL="1761968" marR="975128" algn="ctr">
              <a:lnSpc>
                <a:spcPct val="95825"/>
              </a:lnSpc>
              <a:spcBef>
                <a:spcPts val="671"/>
              </a:spcBef>
            </a:pPr>
            <a:r>
              <a:rPr sz="1600" b="1" spc="-147" dirty="0">
                <a:latin typeface="Times New Roman"/>
                <a:cs typeface="Times New Roman"/>
              </a:rPr>
              <a:t>V</a:t>
            </a:r>
            <a:r>
              <a:rPr sz="1600" b="1" dirty="0">
                <a:latin typeface="Times New Roman"/>
                <a:cs typeface="Times New Roman"/>
              </a:rPr>
              <a:t>alue</a:t>
            </a:r>
            <a:r>
              <a:rPr sz="1600" b="1" spc="4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of</a:t>
            </a:r>
            <a:r>
              <a:rPr sz="1600" b="1" spc="17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Equity</a:t>
            </a:r>
            <a:r>
              <a:rPr sz="1600" b="1" spc="4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per Sha</a:t>
            </a:r>
            <a:r>
              <a:rPr sz="1600" b="1" spc="-26" dirty="0">
                <a:latin typeface="Times New Roman"/>
                <a:cs typeface="Times New Roman"/>
              </a:rPr>
              <a:t>r</a:t>
            </a:r>
            <a:r>
              <a:rPr sz="1600" b="1" dirty="0">
                <a:latin typeface="Times New Roman"/>
                <a:cs typeface="Times New Roman"/>
              </a:rPr>
              <a:t>e</a:t>
            </a:r>
            <a:r>
              <a:rPr sz="1600" b="1" spc="4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$2.26*1.02</a:t>
            </a:r>
            <a:r>
              <a:rPr sz="1600" b="1" spc="7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/</a:t>
            </a:r>
            <a:r>
              <a:rPr sz="1600" b="1" spc="8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(.0742</a:t>
            </a:r>
            <a:r>
              <a:rPr sz="1600" b="1" spc="4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-.02)</a:t>
            </a:r>
            <a:r>
              <a:rPr sz="1600" b="1" spc="3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$</a:t>
            </a:r>
            <a:r>
              <a:rPr sz="1600" b="1" spc="12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42.53</a:t>
            </a:r>
            <a:endParaRPr sz="1600">
              <a:latin typeface="Times New Roman"/>
              <a:cs typeface="Times New Roman"/>
            </a:endParaRPr>
          </a:p>
          <a:p>
            <a:pPr marL="2048917" marR="1262208" algn="ctr">
              <a:lnSpc>
                <a:spcPct val="95825"/>
              </a:lnSpc>
              <a:spcBef>
                <a:spcPts val="671"/>
              </a:spcBef>
            </a:pPr>
            <a:r>
              <a:rPr sz="1600" b="1" dirty="0">
                <a:latin typeface="Times New Roman"/>
                <a:cs typeface="Times New Roman"/>
              </a:rPr>
              <a:t>The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stock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was</a:t>
            </a:r>
            <a:r>
              <a:rPr sz="1600" b="1" spc="3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trading</a:t>
            </a:r>
            <a:r>
              <a:rPr sz="1600" b="1" spc="5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at</a:t>
            </a:r>
            <a:r>
              <a:rPr sz="1600" b="1" spc="17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$</a:t>
            </a:r>
            <a:r>
              <a:rPr sz="1600" b="1" spc="12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43.42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on</a:t>
            </a:r>
            <a:r>
              <a:rPr sz="1600" b="1" spc="2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December</a:t>
            </a:r>
            <a:r>
              <a:rPr sz="1600" b="1" spc="4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31,</a:t>
            </a:r>
            <a:r>
              <a:rPr sz="1600" b="1" spc="2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2004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64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1978616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1498023" y="2039471"/>
            <a:ext cx="6950604" cy="3646580"/>
          </a:xfrm>
          <a:prstGeom prst="rect">
            <a:avLst/>
          </a:prstGeom>
          <a:blipFill>
            <a:blip r:embed="rId3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8818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Con Ed: Break Even Growth Rates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346042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1547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Implied Growth Rate</a:t>
            </a:r>
            <a:endParaRPr sz="2100">
              <a:latin typeface="Times New Roman"/>
              <a:cs typeface="Times New Roman"/>
            </a:endParaRPr>
          </a:p>
          <a:p>
            <a:pPr marL="1395001" marR="31133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implied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Ed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set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equal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value,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solve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23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Price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43.42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$2.26*(1+g)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/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(.0742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-g)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5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Implied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2.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</a:t>
            </a:r>
            <a:r>
              <a:rPr sz="1400" b="1" dirty="0">
                <a:latin typeface="Times New Roman"/>
                <a:cs typeface="Times New Roman"/>
              </a:rPr>
              <a:t>%</a:t>
            </a:r>
            <a:endParaRPr sz="1400">
              <a:latin typeface="Times New Roman"/>
              <a:cs typeface="Times New Roman"/>
            </a:endParaRPr>
          </a:p>
          <a:p>
            <a:pPr marL="1395001" marR="560381" indent="-303444">
              <a:lnSpc>
                <a:spcPts val="1806"/>
              </a:lnSpc>
              <a:spcBef>
                <a:spcPts val="444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Given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retention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16.94%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2003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10%, 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fundamental</a:t>
            </a:r>
            <a:r>
              <a:rPr sz="1600" spc="8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Ed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is:</a:t>
            </a:r>
            <a:endParaRPr sz="1600">
              <a:latin typeface="Times New Roman"/>
              <a:cs typeface="Times New Roman"/>
            </a:endParaRPr>
          </a:p>
          <a:p>
            <a:pPr marL="2474004">
              <a:lnSpc>
                <a:spcPct val="95825"/>
              </a:lnSpc>
              <a:spcBef>
                <a:spcPts val="407"/>
              </a:spcBef>
            </a:pPr>
            <a:r>
              <a:rPr sz="1600" dirty="0">
                <a:latin typeface="Times New Roman"/>
                <a:cs typeface="Times New Roman"/>
              </a:rPr>
              <a:t>Fundamental</a:t>
            </a:r>
            <a:r>
              <a:rPr sz="1600" spc="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(.1694*.10)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1.69%</a:t>
            </a:r>
            <a:endParaRPr sz="1600">
              <a:latin typeface="Times New Roman"/>
              <a:cs typeface="Times New Roman"/>
            </a:endParaRPr>
          </a:p>
          <a:p>
            <a:pPr marL="1064983" marR="512983" algn="ctr">
              <a:lnSpc>
                <a:spcPts val="1806"/>
              </a:lnSpc>
              <a:spcBef>
                <a:spcPts val="494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could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frame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question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break-even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20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Break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even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g/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Retention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.02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1/.1694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12.45%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383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903405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object 1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15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49378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Implied Growth Rates and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Judgments</a:t>
            </a:r>
            <a:endParaRPr sz="2100">
              <a:latin typeface="Times New Roman"/>
              <a:cs typeface="Times New Roman"/>
            </a:endParaRPr>
          </a:p>
          <a:p>
            <a:pPr marL="1395001" marR="480559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any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valuation,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three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possibilities.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first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you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395001" marR="48055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u="sng" dirty="0">
                <a:latin typeface="Times New Roman"/>
                <a:cs typeface="Times New Roman"/>
              </a:rPr>
              <a:t>are</a:t>
            </a:r>
            <a:r>
              <a:rPr sz="1600" u="sng" spc="22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right</a:t>
            </a:r>
            <a:r>
              <a:rPr sz="1600" u="sng" spc="33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and</a:t>
            </a:r>
            <a:r>
              <a:rPr sz="1600" u="sng" spc="2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the</a:t>
            </a:r>
            <a:r>
              <a:rPr sz="1600" u="sng" spc="22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market</a:t>
            </a:r>
            <a:r>
              <a:rPr sz="1600" u="sng" spc="4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is</a:t>
            </a:r>
            <a:r>
              <a:rPr sz="1600" u="sng" spc="14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wron</a:t>
            </a:r>
            <a:r>
              <a:rPr sz="1600" u="sng" spc="-4" dirty="0">
                <a:latin typeface="Times New Roman"/>
                <a:cs typeface="Times New Roman"/>
              </a:rPr>
              <a:t>g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second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market</a:t>
            </a:r>
            <a:r>
              <a:rPr sz="1600" u="sng" spc="4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is</a:t>
            </a:r>
            <a:r>
              <a:rPr sz="1600" u="sng" spc="14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right</a:t>
            </a:r>
            <a:r>
              <a:rPr sz="1600" u="sng" spc="33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and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395001" marR="48055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u="sng" dirty="0">
                <a:latin typeface="Times New Roman"/>
                <a:cs typeface="Times New Roman"/>
              </a:rPr>
              <a:t>that</a:t>
            </a:r>
            <a:r>
              <a:rPr sz="1600" u="sng" spc="2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you</a:t>
            </a:r>
            <a:r>
              <a:rPr sz="1600" u="sng" spc="27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are</a:t>
            </a:r>
            <a:r>
              <a:rPr sz="1600" u="sng" spc="22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wrong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third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both</a:t>
            </a:r>
            <a:r>
              <a:rPr sz="1600" u="sng" spc="31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wrong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efficient </a:t>
            </a:r>
            <a:endParaRPr sz="1600">
              <a:latin typeface="Times New Roman"/>
              <a:cs typeface="Times New Roman"/>
            </a:endParaRPr>
          </a:p>
          <a:p>
            <a:pPr marL="1395001" marR="480559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market,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likely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scenario?</a:t>
            </a:r>
            <a:endParaRPr sz="1600">
              <a:latin typeface="Times New Roman"/>
              <a:cs typeface="Times New Roman"/>
            </a:endParaRPr>
          </a:p>
          <a:p>
            <a:pPr marL="1395001" marR="678387" indent="-303444">
              <a:lnSpc>
                <a:spcPts val="1806"/>
              </a:lnSpc>
              <a:spcBef>
                <a:spcPts val="546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misvalued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firm,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right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67838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wrong.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spc="-62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ill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definitely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profit</a:t>
            </a:r>
            <a:r>
              <a:rPr sz="1600" spc="-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your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37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136699" y="2424517"/>
            <a:ext cx="5129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2575042" y="2424517"/>
            <a:ext cx="5130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2922233" y="2424517"/>
            <a:ext cx="5126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3223858" y="2424517"/>
            <a:ext cx="5129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3844123" y="2424517"/>
            <a:ext cx="5136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4032173" y="2424517"/>
            <a:ext cx="5123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7112700" y="2424517"/>
            <a:ext cx="5136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7300751" y="2424517"/>
            <a:ext cx="5123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7739035" y="2424517"/>
            <a:ext cx="5130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2193836" y="2667622"/>
            <a:ext cx="5133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552566" y="2667622"/>
            <a:ext cx="5123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853961" y="2667622"/>
            <a:ext cx="5129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906525" y="2667622"/>
            <a:ext cx="51267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40399604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" name="object 5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225246" y="2039471"/>
            <a:ext cx="5494734" cy="3646580"/>
          </a:xfrm>
          <a:custGeom>
            <a:avLst/>
            <a:gdLst/>
            <a:ahLst/>
            <a:cxnLst/>
            <a:rect l="l" t="t" r="r" b="b"/>
            <a:pathLst>
              <a:path w="6044207" h="4132791">
                <a:moveTo>
                  <a:pt x="0" y="0"/>
                </a:moveTo>
                <a:lnTo>
                  <a:pt x="0" y="4132791"/>
                </a:lnTo>
                <a:lnTo>
                  <a:pt x="6044207" y="4132791"/>
                </a:lnTo>
                <a:lnTo>
                  <a:pt x="60442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551532" y="5273796"/>
            <a:ext cx="4224342" cy="121802"/>
          </a:xfrm>
          <a:custGeom>
            <a:avLst/>
            <a:gdLst/>
            <a:ahLst/>
            <a:cxnLst/>
            <a:rect l="l" t="t" r="r" b="b"/>
            <a:pathLst>
              <a:path w="4646776" h="138042">
                <a:moveTo>
                  <a:pt x="180519" y="0"/>
                </a:moveTo>
                <a:lnTo>
                  <a:pt x="0" y="138042"/>
                </a:lnTo>
                <a:lnTo>
                  <a:pt x="4466257" y="138042"/>
                </a:lnTo>
                <a:lnTo>
                  <a:pt x="4646776" y="0"/>
                </a:lnTo>
                <a:lnTo>
                  <a:pt x="180519" y="0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551532" y="2434860"/>
            <a:ext cx="164108" cy="2960739"/>
          </a:xfrm>
          <a:custGeom>
            <a:avLst/>
            <a:gdLst/>
            <a:ahLst/>
            <a:cxnLst/>
            <a:rect l="l" t="t" r="r" b="b"/>
            <a:pathLst>
              <a:path w="180519" h="3355504">
                <a:moveTo>
                  <a:pt x="0" y="138043"/>
                </a:moveTo>
                <a:lnTo>
                  <a:pt x="0" y="3355504"/>
                </a:lnTo>
                <a:lnTo>
                  <a:pt x="180519" y="3217461"/>
                </a:lnTo>
                <a:lnTo>
                  <a:pt x="180519" y="0"/>
                </a:lnTo>
                <a:lnTo>
                  <a:pt x="0" y="13804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715640" y="2434861"/>
            <a:ext cx="4060234" cy="2838936"/>
          </a:xfrm>
          <a:custGeom>
            <a:avLst/>
            <a:gdLst/>
            <a:ahLst/>
            <a:cxnLst/>
            <a:rect l="l" t="t" r="r" b="b"/>
            <a:pathLst>
              <a:path w="4466257" h="3217461">
                <a:moveTo>
                  <a:pt x="0" y="0"/>
                </a:moveTo>
                <a:lnTo>
                  <a:pt x="0" y="3217461"/>
                </a:lnTo>
                <a:lnTo>
                  <a:pt x="4466257" y="3217461"/>
                </a:lnTo>
                <a:lnTo>
                  <a:pt x="44662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2551532" y="2434860"/>
            <a:ext cx="164108" cy="2960739"/>
          </a:xfrm>
          <a:custGeom>
            <a:avLst/>
            <a:gdLst/>
            <a:ahLst/>
            <a:cxnLst/>
            <a:rect l="l" t="t" r="r" b="b"/>
            <a:pathLst>
              <a:path w="180519" h="3355504">
                <a:moveTo>
                  <a:pt x="0" y="3355504"/>
                </a:moveTo>
                <a:lnTo>
                  <a:pt x="0" y="138043"/>
                </a:lnTo>
                <a:lnTo>
                  <a:pt x="180519" y="0"/>
                </a:lnTo>
                <a:lnTo>
                  <a:pt x="180519" y="3217461"/>
                </a:lnTo>
                <a:lnTo>
                  <a:pt x="0" y="3355504"/>
                </a:lnTo>
                <a:close/>
              </a:path>
            </a:pathLst>
          </a:custGeom>
          <a:ln w="8495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715640" y="2434861"/>
            <a:ext cx="4060234" cy="2838936"/>
          </a:xfrm>
          <a:custGeom>
            <a:avLst/>
            <a:gdLst/>
            <a:ahLst/>
            <a:cxnLst/>
            <a:rect l="l" t="t" r="r" b="b"/>
            <a:pathLst>
              <a:path w="4466257" h="3217461">
                <a:moveTo>
                  <a:pt x="0" y="3217461"/>
                </a:moveTo>
                <a:lnTo>
                  <a:pt x="0" y="0"/>
                </a:lnTo>
                <a:lnTo>
                  <a:pt x="4466257" y="0"/>
                </a:lnTo>
                <a:lnTo>
                  <a:pt x="4466257" y="3217461"/>
                </a:lnTo>
                <a:lnTo>
                  <a:pt x="0" y="3217461"/>
                </a:lnTo>
                <a:close/>
              </a:path>
            </a:pathLst>
          </a:custGeom>
          <a:ln w="8494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39600" y="3484236"/>
            <a:ext cx="65643" cy="1873885"/>
          </a:xfrm>
          <a:custGeom>
            <a:avLst/>
            <a:gdLst/>
            <a:ahLst/>
            <a:cxnLst/>
            <a:rect l="l" t="t" r="r" b="b"/>
            <a:pathLst>
              <a:path w="72207" h="2123736">
                <a:moveTo>
                  <a:pt x="0" y="55217"/>
                </a:moveTo>
                <a:lnTo>
                  <a:pt x="0" y="2123736"/>
                </a:lnTo>
                <a:lnTo>
                  <a:pt x="72207" y="2068519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939600" y="3484236"/>
            <a:ext cx="65643" cy="1873885"/>
          </a:xfrm>
          <a:custGeom>
            <a:avLst/>
            <a:gdLst/>
            <a:ahLst/>
            <a:cxnLst/>
            <a:rect l="l" t="t" r="r" b="b"/>
            <a:pathLst>
              <a:path w="72207" h="2123736">
                <a:moveTo>
                  <a:pt x="0" y="2123736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068519"/>
                </a:lnTo>
                <a:lnTo>
                  <a:pt x="0" y="212373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2744601" y="3532957"/>
            <a:ext cx="194999" cy="1825164"/>
          </a:xfrm>
          <a:custGeom>
            <a:avLst/>
            <a:gdLst/>
            <a:ahLst/>
            <a:cxnLst/>
            <a:rect l="l" t="t" r="r" b="b"/>
            <a:pathLst>
              <a:path w="214499" h="2068519">
                <a:moveTo>
                  <a:pt x="0" y="0"/>
                </a:moveTo>
                <a:lnTo>
                  <a:pt x="0" y="2068519"/>
                </a:lnTo>
                <a:lnTo>
                  <a:pt x="214499" y="2068519"/>
                </a:lnTo>
                <a:lnTo>
                  <a:pt x="21449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2744601" y="3532957"/>
            <a:ext cx="194999" cy="1825164"/>
          </a:xfrm>
          <a:custGeom>
            <a:avLst/>
            <a:gdLst/>
            <a:ahLst/>
            <a:cxnLst/>
            <a:rect l="l" t="t" r="r" b="b"/>
            <a:pathLst>
              <a:path w="214499" h="2068519">
                <a:moveTo>
                  <a:pt x="0" y="2068519"/>
                </a:moveTo>
                <a:lnTo>
                  <a:pt x="0" y="0"/>
                </a:lnTo>
                <a:lnTo>
                  <a:pt x="214499" y="0"/>
                </a:lnTo>
                <a:lnTo>
                  <a:pt x="214499" y="2068519"/>
                </a:lnTo>
                <a:lnTo>
                  <a:pt x="0" y="206851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2744600" y="3484237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74331" y="0"/>
                </a:moveTo>
                <a:lnTo>
                  <a:pt x="0" y="55217"/>
                </a:lnTo>
                <a:lnTo>
                  <a:pt x="214499" y="55217"/>
                </a:lnTo>
                <a:lnTo>
                  <a:pt x="286706" y="0"/>
                </a:lnTo>
                <a:lnTo>
                  <a:pt x="74331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2744600" y="3484237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214499" y="55217"/>
                </a:moveTo>
                <a:lnTo>
                  <a:pt x="286706" y="0"/>
                </a:lnTo>
                <a:lnTo>
                  <a:pt x="74331" y="0"/>
                </a:lnTo>
                <a:lnTo>
                  <a:pt x="0" y="55217"/>
                </a:lnTo>
                <a:lnTo>
                  <a:pt x="214499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132669" y="3797174"/>
            <a:ext cx="65643" cy="1560946"/>
          </a:xfrm>
          <a:custGeom>
            <a:avLst/>
            <a:gdLst/>
            <a:ahLst/>
            <a:cxnLst/>
            <a:rect l="l" t="t" r="r" b="b"/>
            <a:pathLst>
              <a:path w="72207" h="1769072">
                <a:moveTo>
                  <a:pt x="0" y="55217"/>
                </a:moveTo>
                <a:lnTo>
                  <a:pt x="0" y="1769072"/>
                </a:lnTo>
                <a:lnTo>
                  <a:pt x="72207" y="1713855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132669" y="3797175"/>
            <a:ext cx="65643" cy="1560946"/>
          </a:xfrm>
          <a:custGeom>
            <a:avLst/>
            <a:gdLst/>
            <a:ahLst/>
            <a:cxnLst/>
            <a:rect l="l" t="t" r="r" b="b"/>
            <a:pathLst>
              <a:path w="72207" h="1769072">
                <a:moveTo>
                  <a:pt x="0" y="1769072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1713855"/>
                </a:lnTo>
                <a:lnTo>
                  <a:pt x="0" y="176907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2939601" y="3845896"/>
            <a:ext cx="193068" cy="1512225"/>
          </a:xfrm>
          <a:custGeom>
            <a:avLst/>
            <a:gdLst/>
            <a:ahLst/>
            <a:cxnLst/>
            <a:rect l="l" t="t" r="r" b="b"/>
            <a:pathLst>
              <a:path w="212375" h="1713855">
                <a:moveTo>
                  <a:pt x="0" y="0"/>
                </a:moveTo>
                <a:lnTo>
                  <a:pt x="0" y="1713855"/>
                </a:lnTo>
                <a:lnTo>
                  <a:pt x="212375" y="1713855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2939601" y="3845896"/>
            <a:ext cx="193068" cy="1512225"/>
          </a:xfrm>
          <a:custGeom>
            <a:avLst/>
            <a:gdLst/>
            <a:ahLst/>
            <a:cxnLst/>
            <a:rect l="l" t="t" r="r" b="b"/>
            <a:pathLst>
              <a:path w="212375" h="1713855">
                <a:moveTo>
                  <a:pt x="0" y="1713855"/>
                </a:moveTo>
                <a:lnTo>
                  <a:pt x="0" y="0"/>
                </a:lnTo>
                <a:lnTo>
                  <a:pt x="212375" y="0"/>
                </a:lnTo>
                <a:lnTo>
                  <a:pt x="212375" y="1713855"/>
                </a:lnTo>
                <a:lnTo>
                  <a:pt x="0" y="1713855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2939600" y="3797175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2939600" y="3797175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212375" y="55217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615340" y="3394289"/>
            <a:ext cx="65643" cy="1963832"/>
          </a:xfrm>
          <a:custGeom>
            <a:avLst/>
            <a:gdLst/>
            <a:ahLst/>
            <a:cxnLst/>
            <a:rect l="l" t="t" r="r" b="b"/>
            <a:pathLst>
              <a:path w="72207" h="2225676">
                <a:moveTo>
                  <a:pt x="0" y="55217"/>
                </a:moveTo>
                <a:lnTo>
                  <a:pt x="0" y="2225676"/>
                </a:lnTo>
                <a:lnTo>
                  <a:pt x="72207" y="2170459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615340" y="3394289"/>
            <a:ext cx="65643" cy="1963832"/>
          </a:xfrm>
          <a:custGeom>
            <a:avLst/>
            <a:gdLst/>
            <a:ahLst/>
            <a:cxnLst/>
            <a:rect l="l" t="t" r="r" b="b"/>
            <a:pathLst>
              <a:path w="72207" h="2225676">
                <a:moveTo>
                  <a:pt x="0" y="2225676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170459"/>
                </a:lnTo>
                <a:lnTo>
                  <a:pt x="0" y="222567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422272" y="3443010"/>
            <a:ext cx="193068" cy="1915111"/>
          </a:xfrm>
          <a:custGeom>
            <a:avLst/>
            <a:gdLst/>
            <a:ahLst/>
            <a:cxnLst/>
            <a:rect l="l" t="t" r="r" b="b"/>
            <a:pathLst>
              <a:path w="212375" h="2170459">
                <a:moveTo>
                  <a:pt x="0" y="0"/>
                </a:moveTo>
                <a:lnTo>
                  <a:pt x="0" y="2170459"/>
                </a:lnTo>
                <a:lnTo>
                  <a:pt x="212375" y="2170459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422271" y="3443011"/>
            <a:ext cx="193068" cy="1915111"/>
          </a:xfrm>
          <a:custGeom>
            <a:avLst/>
            <a:gdLst/>
            <a:ahLst/>
            <a:cxnLst/>
            <a:rect l="l" t="t" r="r" b="b"/>
            <a:pathLst>
              <a:path w="212375" h="2170459">
                <a:moveTo>
                  <a:pt x="0" y="2170459"/>
                </a:moveTo>
                <a:lnTo>
                  <a:pt x="0" y="0"/>
                </a:lnTo>
                <a:lnTo>
                  <a:pt x="212375" y="0"/>
                </a:lnTo>
                <a:lnTo>
                  <a:pt x="212375" y="2170459"/>
                </a:lnTo>
                <a:lnTo>
                  <a:pt x="0" y="217045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422272" y="3394290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422271" y="3394290"/>
            <a:ext cx="258711" cy="48721"/>
          </a:xfrm>
          <a:custGeom>
            <a:avLst/>
            <a:gdLst/>
            <a:ahLst/>
            <a:cxnLst/>
            <a:rect l="l" t="t" r="r" b="b"/>
            <a:pathLst>
              <a:path w="284582" h="55217">
                <a:moveTo>
                  <a:pt x="212375" y="55217"/>
                </a:moveTo>
                <a:lnTo>
                  <a:pt x="284582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808409" y="2850863"/>
            <a:ext cx="65643" cy="2507258"/>
          </a:xfrm>
          <a:custGeom>
            <a:avLst/>
            <a:gdLst/>
            <a:ahLst/>
            <a:cxnLst/>
            <a:rect l="l" t="t" r="r" b="b"/>
            <a:pathLst>
              <a:path w="72207" h="2841559">
                <a:moveTo>
                  <a:pt x="0" y="55217"/>
                </a:moveTo>
                <a:lnTo>
                  <a:pt x="0" y="2841559"/>
                </a:lnTo>
                <a:lnTo>
                  <a:pt x="72207" y="2786342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08408" y="2850863"/>
            <a:ext cx="65644" cy="2507258"/>
          </a:xfrm>
          <a:custGeom>
            <a:avLst/>
            <a:gdLst/>
            <a:ahLst/>
            <a:cxnLst/>
            <a:rect l="l" t="t" r="r" b="b"/>
            <a:pathLst>
              <a:path w="72208" h="2841559">
                <a:moveTo>
                  <a:pt x="0" y="2841559"/>
                </a:moveTo>
                <a:lnTo>
                  <a:pt x="0" y="55217"/>
                </a:lnTo>
                <a:lnTo>
                  <a:pt x="72208" y="0"/>
                </a:lnTo>
                <a:lnTo>
                  <a:pt x="72208" y="2786342"/>
                </a:lnTo>
                <a:lnTo>
                  <a:pt x="0" y="284155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615341" y="2899584"/>
            <a:ext cx="193068" cy="2458537"/>
          </a:xfrm>
          <a:custGeom>
            <a:avLst/>
            <a:gdLst/>
            <a:ahLst/>
            <a:cxnLst/>
            <a:rect l="l" t="t" r="r" b="b"/>
            <a:pathLst>
              <a:path w="212375" h="2786342">
                <a:moveTo>
                  <a:pt x="0" y="0"/>
                </a:moveTo>
                <a:lnTo>
                  <a:pt x="0" y="2786342"/>
                </a:lnTo>
                <a:lnTo>
                  <a:pt x="212375" y="2786342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615341" y="2899584"/>
            <a:ext cx="193068" cy="2458537"/>
          </a:xfrm>
          <a:custGeom>
            <a:avLst/>
            <a:gdLst/>
            <a:ahLst/>
            <a:cxnLst/>
            <a:rect l="l" t="t" r="r" b="b"/>
            <a:pathLst>
              <a:path w="212375" h="2786342">
                <a:moveTo>
                  <a:pt x="0" y="2786342"/>
                </a:moveTo>
                <a:lnTo>
                  <a:pt x="0" y="0"/>
                </a:lnTo>
                <a:lnTo>
                  <a:pt x="212375" y="0"/>
                </a:lnTo>
                <a:lnTo>
                  <a:pt x="212375" y="2786342"/>
                </a:lnTo>
                <a:lnTo>
                  <a:pt x="0" y="278634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615340" y="2850863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615340" y="2850863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212375" y="55217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293011" y="3463623"/>
            <a:ext cx="65643" cy="1894498"/>
          </a:xfrm>
          <a:custGeom>
            <a:avLst/>
            <a:gdLst/>
            <a:ahLst/>
            <a:cxnLst/>
            <a:rect l="l" t="t" r="r" b="b"/>
            <a:pathLst>
              <a:path w="72207" h="2147098">
                <a:moveTo>
                  <a:pt x="0" y="55217"/>
                </a:moveTo>
                <a:lnTo>
                  <a:pt x="0" y="2147098"/>
                </a:lnTo>
                <a:lnTo>
                  <a:pt x="72207" y="2091880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4293011" y="3463624"/>
            <a:ext cx="65643" cy="1894497"/>
          </a:xfrm>
          <a:custGeom>
            <a:avLst/>
            <a:gdLst/>
            <a:ahLst/>
            <a:cxnLst/>
            <a:rect l="l" t="t" r="r" b="b"/>
            <a:pathLst>
              <a:path w="72207" h="2147097">
                <a:moveTo>
                  <a:pt x="0" y="2147097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091880"/>
                </a:lnTo>
                <a:lnTo>
                  <a:pt x="0" y="2147097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098012" y="3512345"/>
            <a:ext cx="194999" cy="1845776"/>
          </a:xfrm>
          <a:custGeom>
            <a:avLst/>
            <a:gdLst/>
            <a:ahLst/>
            <a:cxnLst/>
            <a:rect l="l" t="t" r="r" b="b"/>
            <a:pathLst>
              <a:path w="214499" h="2091880">
                <a:moveTo>
                  <a:pt x="0" y="0"/>
                </a:moveTo>
                <a:lnTo>
                  <a:pt x="0" y="2091880"/>
                </a:lnTo>
                <a:lnTo>
                  <a:pt x="214499" y="2091880"/>
                </a:lnTo>
                <a:lnTo>
                  <a:pt x="214499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098012" y="3512345"/>
            <a:ext cx="194999" cy="1845776"/>
          </a:xfrm>
          <a:custGeom>
            <a:avLst/>
            <a:gdLst/>
            <a:ahLst/>
            <a:cxnLst/>
            <a:rect l="l" t="t" r="r" b="b"/>
            <a:pathLst>
              <a:path w="214499" h="2091880">
                <a:moveTo>
                  <a:pt x="0" y="2091880"/>
                </a:moveTo>
                <a:lnTo>
                  <a:pt x="0" y="0"/>
                </a:lnTo>
                <a:lnTo>
                  <a:pt x="214499" y="0"/>
                </a:lnTo>
                <a:lnTo>
                  <a:pt x="214499" y="2091880"/>
                </a:lnTo>
                <a:lnTo>
                  <a:pt x="0" y="209188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098012" y="3463623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74331" y="0"/>
                </a:moveTo>
                <a:lnTo>
                  <a:pt x="0" y="55217"/>
                </a:lnTo>
                <a:lnTo>
                  <a:pt x="214499" y="55217"/>
                </a:lnTo>
                <a:lnTo>
                  <a:pt x="286706" y="0"/>
                </a:lnTo>
                <a:lnTo>
                  <a:pt x="74331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098012" y="3463624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214499" y="55217"/>
                </a:moveTo>
                <a:lnTo>
                  <a:pt x="286706" y="0"/>
                </a:lnTo>
                <a:lnTo>
                  <a:pt x="74331" y="0"/>
                </a:lnTo>
                <a:lnTo>
                  <a:pt x="0" y="55217"/>
                </a:lnTo>
                <a:lnTo>
                  <a:pt x="214499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486080" y="3193783"/>
            <a:ext cx="65643" cy="2164338"/>
          </a:xfrm>
          <a:custGeom>
            <a:avLst/>
            <a:gdLst/>
            <a:ahLst/>
            <a:cxnLst/>
            <a:rect l="l" t="t" r="r" b="b"/>
            <a:pathLst>
              <a:path w="72207" h="2452916">
                <a:moveTo>
                  <a:pt x="0" y="55217"/>
                </a:moveTo>
                <a:lnTo>
                  <a:pt x="0" y="2452916"/>
                </a:lnTo>
                <a:lnTo>
                  <a:pt x="72207" y="2397698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486080" y="3193784"/>
            <a:ext cx="65643" cy="2164337"/>
          </a:xfrm>
          <a:custGeom>
            <a:avLst/>
            <a:gdLst/>
            <a:ahLst/>
            <a:cxnLst/>
            <a:rect l="l" t="t" r="r" b="b"/>
            <a:pathLst>
              <a:path w="72207" h="2452915">
                <a:moveTo>
                  <a:pt x="0" y="2452915"/>
                </a:moveTo>
                <a:lnTo>
                  <a:pt x="0" y="55216"/>
                </a:lnTo>
                <a:lnTo>
                  <a:pt x="72207" y="0"/>
                </a:lnTo>
                <a:lnTo>
                  <a:pt x="72207" y="2397698"/>
                </a:lnTo>
                <a:lnTo>
                  <a:pt x="0" y="2452915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4293011" y="3242504"/>
            <a:ext cx="193068" cy="2115616"/>
          </a:xfrm>
          <a:custGeom>
            <a:avLst/>
            <a:gdLst/>
            <a:ahLst/>
            <a:cxnLst/>
            <a:rect l="l" t="t" r="r" b="b"/>
            <a:pathLst>
              <a:path w="212375" h="2397698">
                <a:moveTo>
                  <a:pt x="0" y="0"/>
                </a:moveTo>
                <a:lnTo>
                  <a:pt x="0" y="2397698"/>
                </a:lnTo>
                <a:lnTo>
                  <a:pt x="212375" y="2397698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293011" y="3242505"/>
            <a:ext cx="193068" cy="2115617"/>
          </a:xfrm>
          <a:custGeom>
            <a:avLst/>
            <a:gdLst/>
            <a:ahLst/>
            <a:cxnLst/>
            <a:rect l="l" t="t" r="r" b="b"/>
            <a:pathLst>
              <a:path w="212375" h="2397699">
                <a:moveTo>
                  <a:pt x="0" y="2397699"/>
                </a:moveTo>
                <a:lnTo>
                  <a:pt x="0" y="0"/>
                </a:lnTo>
                <a:lnTo>
                  <a:pt x="212375" y="0"/>
                </a:lnTo>
                <a:lnTo>
                  <a:pt x="212375" y="2397699"/>
                </a:lnTo>
                <a:lnTo>
                  <a:pt x="0" y="239769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293011" y="3193784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4293011" y="3193784"/>
            <a:ext cx="258712" cy="48720"/>
          </a:xfrm>
          <a:custGeom>
            <a:avLst/>
            <a:gdLst/>
            <a:ahLst/>
            <a:cxnLst/>
            <a:rect l="l" t="t" r="r" b="b"/>
            <a:pathLst>
              <a:path w="284583" h="55216">
                <a:moveTo>
                  <a:pt x="212375" y="55216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6"/>
                </a:lnTo>
                <a:lnTo>
                  <a:pt x="212375" y="55216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4968752" y="3306217"/>
            <a:ext cx="65643" cy="2051904"/>
          </a:xfrm>
          <a:custGeom>
            <a:avLst/>
            <a:gdLst/>
            <a:ahLst/>
            <a:cxnLst/>
            <a:rect l="l" t="t" r="r" b="b"/>
            <a:pathLst>
              <a:path w="72207" h="2325491">
                <a:moveTo>
                  <a:pt x="0" y="55217"/>
                </a:moveTo>
                <a:lnTo>
                  <a:pt x="0" y="2325491"/>
                </a:lnTo>
                <a:lnTo>
                  <a:pt x="72207" y="2270274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968751" y="3306217"/>
            <a:ext cx="65643" cy="2051904"/>
          </a:xfrm>
          <a:custGeom>
            <a:avLst/>
            <a:gdLst/>
            <a:ahLst/>
            <a:cxnLst/>
            <a:rect l="l" t="t" r="r" b="b"/>
            <a:pathLst>
              <a:path w="72207" h="2325491">
                <a:moveTo>
                  <a:pt x="0" y="2325491"/>
                </a:moveTo>
                <a:lnTo>
                  <a:pt x="0" y="55216"/>
                </a:lnTo>
                <a:lnTo>
                  <a:pt x="72207" y="0"/>
                </a:lnTo>
                <a:lnTo>
                  <a:pt x="72207" y="2270274"/>
                </a:lnTo>
                <a:lnTo>
                  <a:pt x="0" y="2325491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775683" y="3354938"/>
            <a:ext cx="193068" cy="2003183"/>
          </a:xfrm>
          <a:custGeom>
            <a:avLst/>
            <a:gdLst/>
            <a:ahLst/>
            <a:cxnLst/>
            <a:rect l="l" t="t" r="r" b="b"/>
            <a:pathLst>
              <a:path w="212375" h="2270274">
                <a:moveTo>
                  <a:pt x="0" y="0"/>
                </a:moveTo>
                <a:lnTo>
                  <a:pt x="0" y="2270274"/>
                </a:lnTo>
                <a:lnTo>
                  <a:pt x="212375" y="2270274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4775683" y="3354938"/>
            <a:ext cx="193068" cy="2003183"/>
          </a:xfrm>
          <a:custGeom>
            <a:avLst/>
            <a:gdLst/>
            <a:ahLst/>
            <a:cxnLst/>
            <a:rect l="l" t="t" r="r" b="b"/>
            <a:pathLst>
              <a:path w="212375" h="2270274">
                <a:moveTo>
                  <a:pt x="0" y="2270274"/>
                </a:moveTo>
                <a:lnTo>
                  <a:pt x="0" y="0"/>
                </a:lnTo>
                <a:lnTo>
                  <a:pt x="212375" y="0"/>
                </a:lnTo>
                <a:lnTo>
                  <a:pt x="212375" y="2270274"/>
                </a:lnTo>
                <a:lnTo>
                  <a:pt x="0" y="2270274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775683" y="3306217"/>
            <a:ext cx="258711" cy="48721"/>
          </a:xfrm>
          <a:custGeom>
            <a:avLst/>
            <a:gdLst/>
            <a:ahLst/>
            <a:cxnLst/>
            <a:rect l="l" t="t" r="r" b="b"/>
            <a:pathLst>
              <a:path w="284582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2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775683" y="3306217"/>
            <a:ext cx="258712" cy="48720"/>
          </a:xfrm>
          <a:custGeom>
            <a:avLst/>
            <a:gdLst/>
            <a:ahLst/>
            <a:cxnLst/>
            <a:rect l="l" t="t" r="r" b="b"/>
            <a:pathLst>
              <a:path w="284583" h="55216">
                <a:moveTo>
                  <a:pt x="212375" y="55216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6"/>
                </a:lnTo>
                <a:lnTo>
                  <a:pt x="212375" y="55216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161820" y="3484236"/>
            <a:ext cx="67574" cy="1873885"/>
          </a:xfrm>
          <a:custGeom>
            <a:avLst/>
            <a:gdLst/>
            <a:ahLst/>
            <a:cxnLst/>
            <a:rect l="l" t="t" r="r" b="b"/>
            <a:pathLst>
              <a:path w="74331" h="2123736">
                <a:moveTo>
                  <a:pt x="0" y="55217"/>
                </a:moveTo>
                <a:lnTo>
                  <a:pt x="0" y="2123736"/>
                </a:lnTo>
                <a:lnTo>
                  <a:pt x="74331" y="2068519"/>
                </a:lnTo>
                <a:lnTo>
                  <a:pt x="74331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161820" y="3484236"/>
            <a:ext cx="67574" cy="1873885"/>
          </a:xfrm>
          <a:custGeom>
            <a:avLst/>
            <a:gdLst/>
            <a:ahLst/>
            <a:cxnLst/>
            <a:rect l="l" t="t" r="r" b="b"/>
            <a:pathLst>
              <a:path w="74331" h="2123736">
                <a:moveTo>
                  <a:pt x="0" y="2123736"/>
                </a:moveTo>
                <a:lnTo>
                  <a:pt x="0" y="55217"/>
                </a:lnTo>
                <a:lnTo>
                  <a:pt x="74331" y="0"/>
                </a:lnTo>
                <a:lnTo>
                  <a:pt x="74331" y="2068519"/>
                </a:lnTo>
                <a:lnTo>
                  <a:pt x="0" y="212373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968752" y="3532957"/>
            <a:ext cx="193068" cy="1825164"/>
          </a:xfrm>
          <a:custGeom>
            <a:avLst/>
            <a:gdLst/>
            <a:ahLst/>
            <a:cxnLst/>
            <a:rect l="l" t="t" r="r" b="b"/>
            <a:pathLst>
              <a:path w="212375" h="2068519">
                <a:moveTo>
                  <a:pt x="0" y="0"/>
                </a:moveTo>
                <a:lnTo>
                  <a:pt x="0" y="2068519"/>
                </a:lnTo>
                <a:lnTo>
                  <a:pt x="212375" y="2068519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68751" y="3532957"/>
            <a:ext cx="193068" cy="1825164"/>
          </a:xfrm>
          <a:custGeom>
            <a:avLst/>
            <a:gdLst/>
            <a:ahLst/>
            <a:cxnLst/>
            <a:rect l="l" t="t" r="r" b="b"/>
            <a:pathLst>
              <a:path w="212375" h="2068519">
                <a:moveTo>
                  <a:pt x="0" y="2068519"/>
                </a:moveTo>
                <a:lnTo>
                  <a:pt x="0" y="0"/>
                </a:lnTo>
                <a:lnTo>
                  <a:pt x="212375" y="0"/>
                </a:lnTo>
                <a:lnTo>
                  <a:pt x="212375" y="2068519"/>
                </a:lnTo>
                <a:lnTo>
                  <a:pt x="0" y="206851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968752" y="3484237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6706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968751" y="3484237"/>
            <a:ext cx="260642" cy="48721"/>
          </a:xfrm>
          <a:custGeom>
            <a:avLst/>
            <a:gdLst/>
            <a:ahLst/>
            <a:cxnLst/>
            <a:rect l="l" t="t" r="r" b="b"/>
            <a:pathLst>
              <a:path w="286706" h="55217">
                <a:moveTo>
                  <a:pt x="212375" y="55217"/>
                </a:moveTo>
                <a:lnTo>
                  <a:pt x="286706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646423" y="3205027"/>
            <a:ext cx="65643" cy="2153094"/>
          </a:xfrm>
          <a:custGeom>
            <a:avLst/>
            <a:gdLst/>
            <a:ahLst/>
            <a:cxnLst/>
            <a:rect l="l" t="t" r="r" b="b"/>
            <a:pathLst>
              <a:path w="72207" h="2440173">
                <a:moveTo>
                  <a:pt x="0" y="55217"/>
                </a:moveTo>
                <a:lnTo>
                  <a:pt x="0" y="2440173"/>
                </a:lnTo>
                <a:lnTo>
                  <a:pt x="72207" y="2384956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646423" y="3205027"/>
            <a:ext cx="65643" cy="2153094"/>
          </a:xfrm>
          <a:custGeom>
            <a:avLst/>
            <a:gdLst/>
            <a:ahLst/>
            <a:cxnLst/>
            <a:rect l="l" t="t" r="r" b="b"/>
            <a:pathLst>
              <a:path w="72207" h="2440173">
                <a:moveTo>
                  <a:pt x="0" y="2440173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384956"/>
                </a:lnTo>
                <a:lnTo>
                  <a:pt x="0" y="2440173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453354" y="3253748"/>
            <a:ext cx="193068" cy="2104373"/>
          </a:xfrm>
          <a:custGeom>
            <a:avLst/>
            <a:gdLst/>
            <a:ahLst/>
            <a:cxnLst/>
            <a:rect l="l" t="t" r="r" b="b"/>
            <a:pathLst>
              <a:path w="212375" h="2384956">
                <a:moveTo>
                  <a:pt x="0" y="0"/>
                </a:moveTo>
                <a:lnTo>
                  <a:pt x="0" y="2384956"/>
                </a:lnTo>
                <a:lnTo>
                  <a:pt x="212375" y="2384956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453354" y="3253748"/>
            <a:ext cx="193068" cy="2104373"/>
          </a:xfrm>
          <a:custGeom>
            <a:avLst/>
            <a:gdLst/>
            <a:ahLst/>
            <a:cxnLst/>
            <a:rect l="l" t="t" r="r" b="b"/>
            <a:pathLst>
              <a:path w="212375" h="2384956">
                <a:moveTo>
                  <a:pt x="0" y="2384956"/>
                </a:moveTo>
                <a:lnTo>
                  <a:pt x="0" y="0"/>
                </a:lnTo>
                <a:lnTo>
                  <a:pt x="212375" y="0"/>
                </a:lnTo>
                <a:lnTo>
                  <a:pt x="212375" y="2384956"/>
                </a:lnTo>
                <a:lnTo>
                  <a:pt x="0" y="238495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453354" y="3205027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453354" y="3205027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212375" y="55217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5839491" y="3418650"/>
            <a:ext cx="65643" cy="1939471"/>
          </a:xfrm>
          <a:custGeom>
            <a:avLst/>
            <a:gdLst/>
            <a:ahLst/>
            <a:cxnLst/>
            <a:rect l="l" t="t" r="r" b="b"/>
            <a:pathLst>
              <a:path w="72207" h="2198067">
                <a:moveTo>
                  <a:pt x="0" y="55217"/>
                </a:moveTo>
                <a:lnTo>
                  <a:pt x="0" y="2198067"/>
                </a:lnTo>
                <a:lnTo>
                  <a:pt x="72207" y="2142850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839491" y="3418650"/>
            <a:ext cx="65643" cy="1939471"/>
          </a:xfrm>
          <a:custGeom>
            <a:avLst/>
            <a:gdLst/>
            <a:ahLst/>
            <a:cxnLst/>
            <a:rect l="l" t="t" r="r" b="b"/>
            <a:pathLst>
              <a:path w="72207" h="2198067">
                <a:moveTo>
                  <a:pt x="0" y="2198067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142850"/>
                </a:lnTo>
                <a:lnTo>
                  <a:pt x="0" y="2198067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646423" y="3467371"/>
            <a:ext cx="193068" cy="1890750"/>
          </a:xfrm>
          <a:custGeom>
            <a:avLst/>
            <a:gdLst/>
            <a:ahLst/>
            <a:cxnLst/>
            <a:rect l="l" t="t" r="r" b="b"/>
            <a:pathLst>
              <a:path w="212375" h="2142850">
                <a:moveTo>
                  <a:pt x="0" y="0"/>
                </a:moveTo>
                <a:lnTo>
                  <a:pt x="0" y="2142850"/>
                </a:lnTo>
                <a:lnTo>
                  <a:pt x="212375" y="2142850"/>
                </a:lnTo>
                <a:lnTo>
                  <a:pt x="212375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646423" y="3467371"/>
            <a:ext cx="193068" cy="1890750"/>
          </a:xfrm>
          <a:custGeom>
            <a:avLst/>
            <a:gdLst/>
            <a:ahLst/>
            <a:cxnLst/>
            <a:rect l="l" t="t" r="r" b="b"/>
            <a:pathLst>
              <a:path w="212375" h="2142850">
                <a:moveTo>
                  <a:pt x="0" y="2142850"/>
                </a:moveTo>
                <a:lnTo>
                  <a:pt x="0" y="0"/>
                </a:lnTo>
                <a:lnTo>
                  <a:pt x="212375" y="0"/>
                </a:lnTo>
                <a:lnTo>
                  <a:pt x="212375" y="2142850"/>
                </a:lnTo>
                <a:lnTo>
                  <a:pt x="0" y="214285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646423" y="3418650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72207" y="0"/>
                </a:moveTo>
                <a:lnTo>
                  <a:pt x="0" y="55217"/>
                </a:lnTo>
                <a:lnTo>
                  <a:pt x="212375" y="55217"/>
                </a:lnTo>
                <a:lnTo>
                  <a:pt x="284583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646423" y="3418650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212375" y="55217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322163" y="2764663"/>
            <a:ext cx="65643" cy="2593458"/>
          </a:xfrm>
          <a:custGeom>
            <a:avLst/>
            <a:gdLst/>
            <a:ahLst/>
            <a:cxnLst/>
            <a:rect l="l" t="t" r="r" b="b"/>
            <a:pathLst>
              <a:path w="72207" h="2939252">
                <a:moveTo>
                  <a:pt x="0" y="55217"/>
                </a:moveTo>
                <a:lnTo>
                  <a:pt x="0" y="2939252"/>
                </a:lnTo>
                <a:lnTo>
                  <a:pt x="72207" y="2884034"/>
                </a:lnTo>
                <a:lnTo>
                  <a:pt x="72207" y="0"/>
                </a:lnTo>
                <a:lnTo>
                  <a:pt x="0" y="55217"/>
                </a:lnTo>
                <a:close/>
              </a:path>
            </a:pathLst>
          </a:custGeom>
          <a:solidFill>
            <a:srgbClr val="5F61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322163" y="2764664"/>
            <a:ext cx="65643" cy="2593457"/>
          </a:xfrm>
          <a:custGeom>
            <a:avLst/>
            <a:gdLst/>
            <a:ahLst/>
            <a:cxnLst/>
            <a:rect l="l" t="t" r="r" b="b"/>
            <a:pathLst>
              <a:path w="72207" h="2939251">
                <a:moveTo>
                  <a:pt x="0" y="2939251"/>
                </a:moveTo>
                <a:lnTo>
                  <a:pt x="0" y="55217"/>
                </a:lnTo>
                <a:lnTo>
                  <a:pt x="72207" y="0"/>
                </a:lnTo>
                <a:lnTo>
                  <a:pt x="72207" y="2884034"/>
                </a:lnTo>
                <a:lnTo>
                  <a:pt x="0" y="2939251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129095" y="2813385"/>
            <a:ext cx="193067" cy="2544736"/>
          </a:xfrm>
          <a:custGeom>
            <a:avLst/>
            <a:gdLst/>
            <a:ahLst/>
            <a:cxnLst/>
            <a:rect l="l" t="t" r="r" b="b"/>
            <a:pathLst>
              <a:path w="212374" h="2884034">
                <a:moveTo>
                  <a:pt x="0" y="0"/>
                </a:moveTo>
                <a:lnTo>
                  <a:pt x="0" y="2884034"/>
                </a:lnTo>
                <a:lnTo>
                  <a:pt x="212374" y="2884034"/>
                </a:lnTo>
                <a:lnTo>
                  <a:pt x="212374" y="0"/>
                </a:lnTo>
                <a:lnTo>
                  <a:pt x="0" y="0"/>
                </a:lnTo>
                <a:close/>
              </a:path>
            </a:pathLst>
          </a:custGeom>
          <a:solidFill>
            <a:srgbClr val="A9AC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129094" y="2813385"/>
            <a:ext cx="193068" cy="2544736"/>
          </a:xfrm>
          <a:custGeom>
            <a:avLst/>
            <a:gdLst/>
            <a:ahLst/>
            <a:cxnLst/>
            <a:rect l="l" t="t" r="r" b="b"/>
            <a:pathLst>
              <a:path w="212375" h="2884034">
                <a:moveTo>
                  <a:pt x="0" y="2884034"/>
                </a:moveTo>
                <a:lnTo>
                  <a:pt x="0" y="0"/>
                </a:lnTo>
                <a:lnTo>
                  <a:pt x="212375" y="0"/>
                </a:lnTo>
                <a:lnTo>
                  <a:pt x="212375" y="2884034"/>
                </a:lnTo>
                <a:lnTo>
                  <a:pt x="0" y="2884034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129095" y="2764664"/>
            <a:ext cx="258711" cy="48721"/>
          </a:xfrm>
          <a:custGeom>
            <a:avLst/>
            <a:gdLst/>
            <a:ahLst/>
            <a:cxnLst/>
            <a:rect l="l" t="t" r="r" b="b"/>
            <a:pathLst>
              <a:path w="284582" h="55217">
                <a:moveTo>
                  <a:pt x="72207" y="0"/>
                </a:moveTo>
                <a:lnTo>
                  <a:pt x="0" y="55217"/>
                </a:lnTo>
                <a:lnTo>
                  <a:pt x="212374" y="55217"/>
                </a:lnTo>
                <a:lnTo>
                  <a:pt x="284582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688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129094" y="2764665"/>
            <a:ext cx="258712" cy="48721"/>
          </a:xfrm>
          <a:custGeom>
            <a:avLst/>
            <a:gdLst/>
            <a:ahLst/>
            <a:cxnLst/>
            <a:rect l="l" t="t" r="r" b="b"/>
            <a:pathLst>
              <a:path w="284583" h="55217">
                <a:moveTo>
                  <a:pt x="212375" y="55217"/>
                </a:moveTo>
                <a:lnTo>
                  <a:pt x="284583" y="0"/>
                </a:lnTo>
                <a:lnTo>
                  <a:pt x="72207" y="0"/>
                </a:lnTo>
                <a:lnTo>
                  <a:pt x="0" y="55217"/>
                </a:lnTo>
                <a:lnTo>
                  <a:pt x="212375" y="55217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515232" y="3279982"/>
            <a:ext cx="67573" cy="2078138"/>
          </a:xfrm>
          <a:custGeom>
            <a:avLst/>
            <a:gdLst/>
            <a:ahLst/>
            <a:cxnLst/>
            <a:rect l="l" t="t" r="r" b="b"/>
            <a:pathLst>
              <a:path w="74330" h="2355223">
                <a:moveTo>
                  <a:pt x="0" y="55216"/>
                </a:moveTo>
                <a:lnTo>
                  <a:pt x="0" y="2355223"/>
                </a:lnTo>
                <a:lnTo>
                  <a:pt x="74330" y="2300006"/>
                </a:lnTo>
                <a:lnTo>
                  <a:pt x="74330" y="0"/>
                </a:lnTo>
                <a:lnTo>
                  <a:pt x="0" y="55216"/>
                </a:lnTo>
                <a:close/>
              </a:path>
            </a:pathLst>
          </a:custGeom>
          <a:solidFill>
            <a:srgbClr val="60264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515232" y="3279983"/>
            <a:ext cx="67574" cy="2078138"/>
          </a:xfrm>
          <a:custGeom>
            <a:avLst/>
            <a:gdLst/>
            <a:ahLst/>
            <a:cxnLst/>
            <a:rect l="l" t="t" r="r" b="b"/>
            <a:pathLst>
              <a:path w="74331" h="2355223">
                <a:moveTo>
                  <a:pt x="0" y="2355223"/>
                </a:moveTo>
                <a:lnTo>
                  <a:pt x="0" y="55216"/>
                </a:lnTo>
                <a:lnTo>
                  <a:pt x="74331" y="0"/>
                </a:lnTo>
                <a:lnTo>
                  <a:pt x="74331" y="2300006"/>
                </a:lnTo>
                <a:lnTo>
                  <a:pt x="0" y="2355223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322163" y="3328703"/>
            <a:ext cx="193069" cy="2029418"/>
          </a:xfrm>
          <a:custGeom>
            <a:avLst/>
            <a:gdLst/>
            <a:ahLst/>
            <a:cxnLst/>
            <a:rect l="l" t="t" r="r" b="b"/>
            <a:pathLst>
              <a:path w="212376" h="2300007">
                <a:moveTo>
                  <a:pt x="0" y="0"/>
                </a:moveTo>
                <a:lnTo>
                  <a:pt x="0" y="2300007"/>
                </a:lnTo>
                <a:lnTo>
                  <a:pt x="212376" y="2300007"/>
                </a:lnTo>
                <a:lnTo>
                  <a:pt x="212376" y="0"/>
                </a:lnTo>
                <a:lnTo>
                  <a:pt x="0" y="0"/>
                </a:lnTo>
                <a:close/>
              </a:path>
            </a:pathLst>
          </a:custGeom>
          <a:solidFill>
            <a:srgbClr val="AB4879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322163" y="3328704"/>
            <a:ext cx="193068" cy="2029417"/>
          </a:xfrm>
          <a:custGeom>
            <a:avLst/>
            <a:gdLst/>
            <a:ahLst/>
            <a:cxnLst/>
            <a:rect l="l" t="t" r="r" b="b"/>
            <a:pathLst>
              <a:path w="212375" h="2300006">
                <a:moveTo>
                  <a:pt x="0" y="2300006"/>
                </a:moveTo>
                <a:lnTo>
                  <a:pt x="0" y="0"/>
                </a:lnTo>
                <a:lnTo>
                  <a:pt x="212375" y="0"/>
                </a:lnTo>
                <a:lnTo>
                  <a:pt x="212375" y="2300006"/>
                </a:lnTo>
                <a:lnTo>
                  <a:pt x="0" y="2300006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322163" y="3279982"/>
            <a:ext cx="260642" cy="48720"/>
          </a:xfrm>
          <a:custGeom>
            <a:avLst/>
            <a:gdLst/>
            <a:ahLst/>
            <a:cxnLst/>
            <a:rect l="l" t="t" r="r" b="b"/>
            <a:pathLst>
              <a:path w="286706" h="55216">
                <a:moveTo>
                  <a:pt x="72207" y="0"/>
                </a:moveTo>
                <a:lnTo>
                  <a:pt x="0" y="55216"/>
                </a:lnTo>
                <a:lnTo>
                  <a:pt x="212376" y="55216"/>
                </a:lnTo>
                <a:lnTo>
                  <a:pt x="286706" y="0"/>
                </a:lnTo>
                <a:lnTo>
                  <a:pt x="72207" y="0"/>
                </a:lnTo>
                <a:close/>
              </a:path>
            </a:pathLst>
          </a:custGeom>
          <a:solidFill>
            <a:srgbClr val="87375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322163" y="3279983"/>
            <a:ext cx="260642" cy="48720"/>
          </a:xfrm>
          <a:custGeom>
            <a:avLst/>
            <a:gdLst/>
            <a:ahLst/>
            <a:cxnLst/>
            <a:rect l="l" t="t" r="r" b="b"/>
            <a:pathLst>
              <a:path w="286706" h="55216">
                <a:moveTo>
                  <a:pt x="212375" y="55216"/>
                </a:moveTo>
                <a:lnTo>
                  <a:pt x="286706" y="0"/>
                </a:lnTo>
                <a:lnTo>
                  <a:pt x="72207" y="0"/>
                </a:lnTo>
                <a:lnTo>
                  <a:pt x="0" y="55216"/>
                </a:lnTo>
                <a:lnTo>
                  <a:pt x="212375" y="55216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444262" y="5353261"/>
            <a:ext cx="33839" cy="63820"/>
          </a:xfrm>
          <a:custGeom>
            <a:avLst/>
            <a:gdLst/>
            <a:ahLst/>
            <a:cxnLst/>
            <a:rect l="l" t="t" r="r" b="b"/>
            <a:pathLst>
              <a:path w="37223" h="72329">
                <a:moveTo>
                  <a:pt x="34946" y="61078"/>
                </a:moveTo>
                <a:lnTo>
                  <a:pt x="33045" y="66643"/>
                </a:lnTo>
                <a:lnTo>
                  <a:pt x="29554" y="69426"/>
                </a:lnTo>
                <a:lnTo>
                  <a:pt x="18389" y="69426"/>
                </a:lnTo>
                <a:lnTo>
                  <a:pt x="14241" y="65036"/>
                </a:lnTo>
                <a:lnTo>
                  <a:pt x="12029" y="56256"/>
                </a:lnTo>
                <a:lnTo>
                  <a:pt x="10853" y="51555"/>
                </a:lnTo>
                <a:lnTo>
                  <a:pt x="11441" y="69235"/>
                </a:lnTo>
                <a:lnTo>
                  <a:pt x="17041" y="72329"/>
                </a:lnTo>
                <a:lnTo>
                  <a:pt x="23850" y="72329"/>
                </a:lnTo>
                <a:lnTo>
                  <a:pt x="25709" y="72260"/>
                </a:lnTo>
                <a:lnTo>
                  <a:pt x="37223" y="67477"/>
                </a:lnTo>
                <a:lnTo>
                  <a:pt x="34946" y="61078"/>
                </a:lnTo>
                <a:close/>
              </a:path>
              <a:path w="37223" h="72329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4" y="7604"/>
                </a:lnTo>
                <a:lnTo>
                  <a:pt x="18181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7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49" y="55167"/>
                </a:lnTo>
                <a:lnTo>
                  <a:pt x="46992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8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7" y="0"/>
                </a:lnTo>
                <a:lnTo>
                  <a:pt x="15502" y="0"/>
                </a:lnTo>
                <a:lnTo>
                  <a:pt x="8970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5"/>
                </a:lnTo>
                <a:lnTo>
                  <a:pt x="10853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405846" y="4879168"/>
            <a:ext cx="82110" cy="63820"/>
          </a:xfrm>
          <a:custGeom>
            <a:avLst/>
            <a:gdLst/>
            <a:ahLst/>
            <a:cxnLst/>
            <a:rect l="l" t="t" r="r" b="b"/>
            <a:pathLst>
              <a:path w="90321" h="72329">
                <a:moveTo>
                  <a:pt x="19028" y="103"/>
                </a:moveTo>
                <a:lnTo>
                  <a:pt x="0" y="9799"/>
                </a:lnTo>
                <a:lnTo>
                  <a:pt x="0" y="11251"/>
                </a:lnTo>
                <a:lnTo>
                  <a:pt x="1244" y="10698"/>
                </a:lnTo>
                <a:lnTo>
                  <a:pt x="2583" y="10171"/>
                </a:lnTo>
                <a:lnTo>
                  <a:pt x="4018" y="9670"/>
                </a:lnTo>
                <a:lnTo>
                  <a:pt x="5452" y="9168"/>
                </a:lnTo>
                <a:lnTo>
                  <a:pt x="7518" y="8918"/>
                </a:lnTo>
                <a:lnTo>
                  <a:pt x="8900" y="8918"/>
                </a:lnTo>
                <a:lnTo>
                  <a:pt x="9799" y="9350"/>
                </a:lnTo>
                <a:lnTo>
                  <a:pt x="10629" y="11078"/>
                </a:lnTo>
                <a:lnTo>
                  <a:pt x="10836" y="12340"/>
                </a:lnTo>
                <a:lnTo>
                  <a:pt x="10836" y="65122"/>
                </a:lnTo>
                <a:lnTo>
                  <a:pt x="10197" y="67144"/>
                </a:lnTo>
                <a:lnTo>
                  <a:pt x="7639" y="69011"/>
                </a:lnTo>
                <a:lnTo>
                  <a:pt x="4908" y="69581"/>
                </a:lnTo>
                <a:lnTo>
                  <a:pt x="725" y="69788"/>
                </a:lnTo>
                <a:lnTo>
                  <a:pt x="725" y="71344"/>
                </a:lnTo>
                <a:lnTo>
                  <a:pt x="29968" y="71344"/>
                </a:lnTo>
                <a:lnTo>
                  <a:pt x="29968" y="69892"/>
                </a:lnTo>
                <a:lnTo>
                  <a:pt x="26097" y="69754"/>
                </a:lnTo>
                <a:lnTo>
                  <a:pt x="23453" y="69322"/>
                </a:lnTo>
                <a:lnTo>
                  <a:pt x="22036" y="68596"/>
                </a:lnTo>
                <a:lnTo>
                  <a:pt x="20618" y="67870"/>
                </a:lnTo>
                <a:lnTo>
                  <a:pt x="19910" y="66176"/>
                </a:lnTo>
                <a:lnTo>
                  <a:pt x="19910" y="1089"/>
                </a:lnTo>
                <a:lnTo>
                  <a:pt x="19650" y="103"/>
                </a:lnTo>
                <a:lnTo>
                  <a:pt x="19028" y="103"/>
                </a:lnTo>
                <a:close/>
              </a:path>
              <a:path w="90321" h="72329">
                <a:moveTo>
                  <a:pt x="52523" y="37434"/>
                </a:moveTo>
                <a:lnTo>
                  <a:pt x="52523" y="29070"/>
                </a:lnTo>
                <a:lnTo>
                  <a:pt x="53093" y="22329"/>
                </a:lnTo>
                <a:lnTo>
                  <a:pt x="54234" y="17214"/>
                </a:lnTo>
                <a:lnTo>
                  <a:pt x="56412" y="7604"/>
                </a:lnTo>
                <a:lnTo>
                  <a:pt x="60439" y="2799"/>
                </a:lnTo>
                <a:lnTo>
                  <a:pt x="72191" y="2799"/>
                </a:lnTo>
                <a:lnTo>
                  <a:pt x="76201" y="7466"/>
                </a:lnTo>
                <a:lnTo>
                  <a:pt x="78344" y="16799"/>
                </a:lnTo>
                <a:lnTo>
                  <a:pt x="79485" y="21811"/>
                </a:lnTo>
                <a:lnTo>
                  <a:pt x="80055" y="28517"/>
                </a:lnTo>
                <a:lnTo>
                  <a:pt x="80055" y="47459"/>
                </a:lnTo>
                <a:lnTo>
                  <a:pt x="79105" y="55513"/>
                </a:lnTo>
                <a:lnTo>
                  <a:pt x="77203" y="61078"/>
                </a:lnTo>
                <a:lnTo>
                  <a:pt x="79481" y="67477"/>
                </a:lnTo>
                <a:lnTo>
                  <a:pt x="87107" y="55167"/>
                </a:lnTo>
                <a:lnTo>
                  <a:pt x="89250" y="49083"/>
                </a:lnTo>
                <a:lnTo>
                  <a:pt x="90321" y="42602"/>
                </a:lnTo>
                <a:lnTo>
                  <a:pt x="90321" y="26979"/>
                </a:lnTo>
                <a:lnTo>
                  <a:pt x="88576" y="19236"/>
                </a:lnTo>
                <a:lnTo>
                  <a:pt x="85084" y="12495"/>
                </a:lnTo>
                <a:lnTo>
                  <a:pt x="80695" y="4165"/>
                </a:lnTo>
                <a:lnTo>
                  <a:pt x="74525" y="0"/>
                </a:lnTo>
                <a:lnTo>
                  <a:pt x="57760" y="0"/>
                </a:lnTo>
                <a:lnTo>
                  <a:pt x="51227" y="4372"/>
                </a:lnTo>
                <a:lnTo>
                  <a:pt x="46975" y="13117"/>
                </a:lnTo>
                <a:lnTo>
                  <a:pt x="43830" y="19547"/>
                </a:lnTo>
                <a:lnTo>
                  <a:pt x="42257" y="27220"/>
                </a:lnTo>
                <a:lnTo>
                  <a:pt x="42310" y="39042"/>
                </a:lnTo>
                <a:lnTo>
                  <a:pt x="44340" y="52525"/>
                </a:lnTo>
                <a:lnTo>
                  <a:pt x="49308" y="63048"/>
                </a:lnTo>
                <a:lnTo>
                  <a:pt x="53698" y="69235"/>
                </a:lnTo>
                <a:lnTo>
                  <a:pt x="53111" y="51555"/>
                </a:lnTo>
                <a:lnTo>
                  <a:pt x="52523" y="45281"/>
                </a:lnTo>
                <a:lnTo>
                  <a:pt x="52523" y="37434"/>
                </a:lnTo>
                <a:close/>
              </a:path>
              <a:path w="90321" h="72329">
                <a:moveTo>
                  <a:pt x="77203" y="61078"/>
                </a:moveTo>
                <a:lnTo>
                  <a:pt x="75302" y="66643"/>
                </a:lnTo>
                <a:lnTo>
                  <a:pt x="71811" y="69426"/>
                </a:lnTo>
                <a:lnTo>
                  <a:pt x="60646" y="69426"/>
                </a:lnTo>
                <a:lnTo>
                  <a:pt x="56498" y="65036"/>
                </a:lnTo>
                <a:lnTo>
                  <a:pt x="54286" y="56256"/>
                </a:lnTo>
                <a:lnTo>
                  <a:pt x="53111" y="51555"/>
                </a:lnTo>
                <a:lnTo>
                  <a:pt x="53698" y="69235"/>
                </a:lnTo>
                <a:lnTo>
                  <a:pt x="59298" y="72329"/>
                </a:lnTo>
                <a:lnTo>
                  <a:pt x="66108" y="72329"/>
                </a:lnTo>
                <a:lnTo>
                  <a:pt x="67966" y="72260"/>
                </a:lnTo>
                <a:lnTo>
                  <a:pt x="79481" y="67477"/>
                </a:lnTo>
                <a:lnTo>
                  <a:pt x="77203" y="61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398021" y="4406765"/>
            <a:ext cx="89935" cy="64002"/>
          </a:xfrm>
          <a:custGeom>
            <a:avLst/>
            <a:gdLst/>
            <a:ahLst/>
            <a:cxnLst/>
            <a:rect l="l" t="t" r="r" b="b"/>
            <a:pathLst>
              <a:path w="98928" h="72536">
                <a:moveTo>
                  <a:pt x="61130" y="37642"/>
                </a:moveTo>
                <a:lnTo>
                  <a:pt x="61130" y="29277"/>
                </a:lnTo>
                <a:lnTo>
                  <a:pt x="61700" y="22536"/>
                </a:lnTo>
                <a:lnTo>
                  <a:pt x="62841" y="17421"/>
                </a:lnTo>
                <a:lnTo>
                  <a:pt x="65019" y="7811"/>
                </a:lnTo>
                <a:lnTo>
                  <a:pt x="69046" y="3007"/>
                </a:lnTo>
                <a:lnTo>
                  <a:pt x="80798" y="3007"/>
                </a:lnTo>
                <a:lnTo>
                  <a:pt x="84808" y="7673"/>
                </a:lnTo>
                <a:lnTo>
                  <a:pt x="86951" y="17006"/>
                </a:lnTo>
                <a:lnTo>
                  <a:pt x="88092" y="22018"/>
                </a:lnTo>
                <a:lnTo>
                  <a:pt x="88662" y="28724"/>
                </a:lnTo>
                <a:lnTo>
                  <a:pt x="88662" y="47666"/>
                </a:lnTo>
                <a:lnTo>
                  <a:pt x="87712" y="55720"/>
                </a:lnTo>
                <a:lnTo>
                  <a:pt x="85810" y="61285"/>
                </a:lnTo>
                <a:lnTo>
                  <a:pt x="88088" y="67684"/>
                </a:lnTo>
                <a:lnTo>
                  <a:pt x="95714" y="55374"/>
                </a:lnTo>
                <a:lnTo>
                  <a:pt x="97857" y="49291"/>
                </a:lnTo>
                <a:lnTo>
                  <a:pt x="98928" y="42810"/>
                </a:lnTo>
                <a:lnTo>
                  <a:pt x="98928" y="27186"/>
                </a:lnTo>
                <a:lnTo>
                  <a:pt x="97183" y="19443"/>
                </a:lnTo>
                <a:lnTo>
                  <a:pt x="93692" y="12702"/>
                </a:lnTo>
                <a:lnTo>
                  <a:pt x="89302" y="4372"/>
                </a:lnTo>
                <a:lnTo>
                  <a:pt x="83132" y="207"/>
                </a:lnTo>
                <a:lnTo>
                  <a:pt x="66367" y="207"/>
                </a:lnTo>
                <a:lnTo>
                  <a:pt x="59834" y="4580"/>
                </a:lnTo>
                <a:lnTo>
                  <a:pt x="55582" y="13325"/>
                </a:lnTo>
                <a:lnTo>
                  <a:pt x="52437" y="19754"/>
                </a:lnTo>
                <a:lnTo>
                  <a:pt x="50864" y="27428"/>
                </a:lnTo>
                <a:lnTo>
                  <a:pt x="50917" y="39249"/>
                </a:lnTo>
                <a:lnTo>
                  <a:pt x="52947" y="52733"/>
                </a:lnTo>
                <a:lnTo>
                  <a:pt x="57915" y="63255"/>
                </a:lnTo>
                <a:lnTo>
                  <a:pt x="62305" y="69443"/>
                </a:lnTo>
                <a:lnTo>
                  <a:pt x="61718" y="51762"/>
                </a:lnTo>
                <a:lnTo>
                  <a:pt x="61130" y="45488"/>
                </a:lnTo>
                <a:lnTo>
                  <a:pt x="61130" y="37642"/>
                </a:lnTo>
                <a:close/>
              </a:path>
              <a:path w="98928" h="72536">
                <a:moveTo>
                  <a:pt x="85810" y="61285"/>
                </a:moveTo>
                <a:lnTo>
                  <a:pt x="83909" y="66850"/>
                </a:lnTo>
                <a:lnTo>
                  <a:pt x="80418" y="69633"/>
                </a:lnTo>
                <a:lnTo>
                  <a:pt x="69253" y="69633"/>
                </a:lnTo>
                <a:lnTo>
                  <a:pt x="65105" y="65243"/>
                </a:lnTo>
                <a:lnTo>
                  <a:pt x="62893" y="56463"/>
                </a:lnTo>
                <a:lnTo>
                  <a:pt x="61718" y="51762"/>
                </a:lnTo>
                <a:lnTo>
                  <a:pt x="62305" y="69443"/>
                </a:lnTo>
                <a:lnTo>
                  <a:pt x="67905" y="72536"/>
                </a:lnTo>
                <a:lnTo>
                  <a:pt x="74715" y="72536"/>
                </a:lnTo>
                <a:lnTo>
                  <a:pt x="76573" y="72467"/>
                </a:lnTo>
                <a:lnTo>
                  <a:pt x="88088" y="67684"/>
                </a:lnTo>
                <a:lnTo>
                  <a:pt x="85810" y="61285"/>
                </a:lnTo>
                <a:close/>
              </a:path>
              <a:path w="98928" h="72536">
                <a:moveTo>
                  <a:pt x="45834" y="56463"/>
                </a:moveTo>
                <a:lnTo>
                  <a:pt x="44141" y="59540"/>
                </a:lnTo>
                <a:lnTo>
                  <a:pt x="42620" y="61475"/>
                </a:lnTo>
                <a:lnTo>
                  <a:pt x="41272" y="62270"/>
                </a:lnTo>
                <a:lnTo>
                  <a:pt x="39924" y="63065"/>
                </a:lnTo>
                <a:lnTo>
                  <a:pt x="37590" y="63463"/>
                </a:lnTo>
                <a:lnTo>
                  <a:pt x="10473" y="63463"/>
                </a:lnTo>
                <a:lnTo>
                  <a:pt x="21896" y="51506"/>
                </a:lnTo>
                <a:lnTo>
                  <a:pt x="30458" y="42078"/>
                </a:lnTo>
                <a:lnTo>
                  <a:pt x="35931" y="35413"/>
                </a:lnTo>
                <a:lnTo>
                  <a:pt x="39837" y="30158"/>
                </a:lnTo>
                <a:lnTo>
                  <a:pt x="41790" y="24697"/>
                </a:lnTo>
                <a:lnTo>
                  <a:pt x="41790" y="13705"/>
                </a:lnTo>
                <a:lnTo>
                  <a:pt x="39984" y="9203"/>
                </a:lnTo>
                <a:lnTo>
                  <a:pt x="36372" y="5521"/>
                </a:lnTo>
                <a:lnTo>
                  <a:pt x="32760" y="1840"/>
                </a:lnTo>
                <a:lnTo>
                  <a:pt x="28033" y="0"/>
                </a:lnTo>
                <a:lnTo>
                  <a:pt x="17455" y="0"/>
                </a:lnTo>
                <a:lnTo>
                  <a:pt x="13022" y="1546"/>
                </a:lnTo>
                <a:lnTo>
                  <a:pt x="8892" y="4640"/>
                </a:lnTo>
                <a:lnTo>
                  <a:pt x="4761" y="7734"/>
                </a:lnTo>
                <a:lnTo>
                  <a:pt x="1832" y="13256"/>
                </a:lnTo>
                <a:lnTo>
                  <a:pt x="103" y="21206"/>
                </a:lnTo>
                <a:lnTo>
                  <a:pt x="2333" y="21672"/>
                </a:lnTo>
                <a:lnTo>
                  <a:pt x="3819" y="17732"/>
                </a:lnTo>
                <a:lnTo>
                  <a:pt x="5375" y="14811"/>
                </a:lnTo>
                <a:lnTo>
                  <a:pt x="6999" y="12910"/>
                </a:lnTo>
                <a:lnTo>
                  <a:pt x="9937" y="9453"/>
                </a:lnTo>
                <a:lnTo>
                  <a:pt x="13774" y="7725"/>
                </a:lnTo>
                <a:lnTo>
                  <a:pt x="22347" y="7725"/>
                </a:lnTo>
                <a:lnTo>
                  <a:pt x="25648" y="9065"/>
                </a:lnTo>
                <a:lnTo>
                  <a:pt x="28413" y="11743"/>
                </a:lnTo>
                <a:lnTo>
                  <a:pt x="31178" y="14422"/>
                </a:lnTo>
                <a:lnTo>
                  <a:pt x="32561" y="18320"/>
                </a:lnTo>
                <a:lnTo>
                  <a:pt x="32561" y="29277"/>
                </a:lnTo>
                <a:lnTo>
                  <a:pt x="30297" y="35274"/>
                </a:lnTo>
                <a:lnTo>
                  <a:pt x="25769" y="41427"/>
                </a:lnTo>
                <a:lnTo>
                  <a:pt x="19645" y="49027"/>
                </a:lnTo>
                <a:lnTo>
                  <a:pt x="11131" y="58567"/>
                </a:lnTo>
                <a:lnTo>
                  <a:pt x="0" y="70359"/>
                </a:lnTo>
                <a:lnTo>
                  <a:pt x="0" y="71551"/>
                </a:lnTo>
                <a:lnTo>
                  <a:pt x="41427" y="71551"/>
                </a:lnTo>
                <a:lnTo>
                  <a:pt x="47183" y="57085"/>
                </a:lnTo>
                <a:lnTo>
                  <a:pt x="45834" y="56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399342" y="3932399"/>
            <a:ext cx="88615" cy="64277"/>
          </a:xfrm>
          <a:custGeom>
            <a:avLst/>
            <a:gdLst/>
            <a:ahLst/>
            <a:cxnLst/>
            <a:rect l="l" t="t" r="r" b="b"/>
            <a:pathLst>
              <a:path w="97477" h="72847">
                <a:moveTo>
                  <a:pt x="84359" y="61596"/>
                </a:moveTo>
                <a:lnTo>
                  <a:pt x="82457" y="67161"/>
                </a:lnTo>
                <a:lnTo>
                  <a:pt x="78966" y="69944"/>
                </a:lnTo>
                <a:lnTo>
                  <a:pt x="67801" y="69944"/>
                </a:lnTo>
                <a:lnTo>
                  <a:pt x="63653" y="65554"/>
                </a:lnTo>
                <a:lnTo>
                  <a:pt x="61441" y="56774"/>
                </a:lnTo>
                <a:lnTo>
                  <a:pt x="60266" y="52073"/>
                </a:lnTo>
                <a:lnTo>
                  <a:pt x="60854" y="69754"/>
                </a:lnTo>
                <a:lnTo>
                  <a:pt x="66453" y="72847"/>
                </a:lnTo>
                <a:lnTo>
                  <a:pt x="73263" y="72847"/>
                </a:lnTo>
                <a:lnTo>
                  <a:pt x="75121" y="72778"/>
                </a:lnTo>
                <a:lnTo>
                  <a:pt x="86636" y="67996"/>
                </a:lnTo>
                <a:lnTo>
                  <a:pt x="84359" y="61596"/>
                </a:lnTo>
                <a:close/>
              </a:path>
              <a:path w="97477" h="72847">
                <a:moveTo>
                  <a:pt x="1762" y="17680"/>
                </a:moveTo>
                <a:lnTo>
                  <a:pt x="3594" y="14500"/>
                </a:lnTo>
                <a:lnTo>
                  <a:pt x="5305" y="12149"/>
                </a:lnTo>
                <a:lnTo>
                  <a:pt x="6895" y="10629"/>
                </a:lnTo>
                <a:lnTo>
                  <a:pt x="9799" y="7829"/>
                </a:lnTo>
                <a:lnTo>
                  <a:pt x="13152" y="6429"/>
                </a:lnTo>
                <a:lnTo>
                  <a:pt x="20169" y="6429"/>
                </a:lnTo>
                <a:lnTo>
                  <a:pt x="23029" y="7414"/>
                </a:lnTo>
                <a:lnTo>
                  <a:pt x="25535" y="9384"/>
                </a:lnTo>
                <a:lnTo>
                  <a:pt x="28041" y="11355"/>
                </a:lnTo>
                <a:lnTo>
                  <a:pt x="29294" y="14223"/>
                </a:lnTo>
                <a:lnTo>
                  <a:pt x="29294" y="22243"/>
                </a:lnTo>
                <a:lnTo>
                  <a:pt x="27704" y="25665"/>
                </a:lnTo>
                <a:lnTo>
                  <a:pt x="24524" y="28257"/>
                </a:lnTo>
                <a:lnTo>
                  <a:pt x="21344" y="30850"/>
                </a:lnTo>
                <a:lnTo>
                  <a:pt x="16989" y="33148"/>
                </a:lnTo>
                <a:lnTo>
                  <a:pt x="11458" y="35153"/>
                </a:lnTo>
                <a:lnTo>
                  <a:pt x="11562" y="36501"/>
                </a:lnTo>
                <a:lnTo>
                  <a:pt x="13014" y="36372"/>
                </a:lnTo>
                <a:lnTo>
                  <a:pt x="21949" y="36346"/>
                </a:lnTo>
                <a:lnTo>
                  <a:pt x="27376" y="38714"/>
                </a:lnTo>
                <a:lnTo>
                  <a:pt x="30591" y="43449"/>
                </a:lnTo>
                <a:lnTo>
                  <a:pt x="32492" y="46249"/>
                </a:lnTo>
                <a:lnTo>
                  <a:pt x="33442" y="49498"/>
                </a:lnTo>
                <a:lnTo>
                  <a:pt x="33442" y="57033"/>
                </a:lnTo>
                <a:lnTo>
                  <a:pt x="32267" y="60585"/>
                </a:lnTo>
                <a:lnTo>
                  <a:pt x="29917" y="63852"/>
                </a:lnTo>
                <a:lnTo>
                  <a:pt x="27566" y="67118"/>
                </a:lnTo>
                <a:lnTo>
                  <a:pt x="23971" y="68751"/>
                </a:lnTo>
                <a:lnTo>
                  <a:pt x="16954" y="68751"/>
                </a:lnTo>
                <a:lnTo>
                  <a:pt x="14301" y="67766"/>
                </a:lnTo>
                <a:lnTo>
                  <a:pt x="11173" y="65796"/>
                </a:lnTo>
                <a:lnTo>
                  <a:pt x="8045" y="63826"/>
                </a:lnTo>
                <a:lnTo>
                  <a:pt x="5530" y="62841"/>
                </a:lnTo>
                <a:lnTo>
                  <a:pt x="2350" y="62841"/>
                </a:lnTo>
                <a:lnTo>
                  <a:pt x="1425" y="63255"/>
                </a:lnTo>
                <a:lnTo>
                  <a:pt x="285" y="64915"/>
                </a:lnTo>
                <a:lnTo>
                  <a:pt x="0" y="66677"/>
                </a:lnTo>
                <a:lnTo>
                  <a:pt x="0" y="68129"/>
                </a:lnTo>
                <a:lnTo>
                  <a:pt x="855" y="69486"/>
                </a:lnTo>
                <a:lnTo>
                  <a:pt x="2566" y="70748"/>
                </a:lnTo>
                <a:lnTo>
                  <a:pt x="4277" y="72009"/>
                </a:lnTo>
                <a:lnTo>
                  <a:pt x="7258" y="72640"/>
                </a:lnTo>
                <a:lnTo>
                  <a:pt x="21050" y="72640"/>
                </a:lnTo>
                <a:lnTo>
                  <a:pt x="28404" y="70134"/>
                </a:lnTo>
                <a:lnTo>
                  <a:pt x="33572" y="65122"/>
                </a:lnTo>
                <a:lnTo>
                  <a:pt x="38740" y="60110"/>
                </a:lnTo>
                <a:lnTo>
                  <a:pt x="41324" y="54320"/>
                </a:lnTo>
                <a:lnTo>
                  <a:pt x="41324" y="42187"/>
                </a:lnTo>
                <a:lnTo>
                  <a:pt x="39440" y="37590"/>
                </a:lnTo>
                <a:lnTo>
                  <a:pt x="35672" y="33961"/>
                </a:lnTo>
                <a:lnTo>
                  <a:pt x="33667" y="32060"/>
                </a:lnTo>
                <a:lnTo>
                  <a:pt x="31006" y="30400"/>
                </a:lnTo>
                <a:lnTo>
                  <a:pt x="27687" y="28983"/>
                </a:lnTo>
                <a:lnTo>
                  <a:pt x="30522" y="27013"/>
                </a:lnTo>
                <a:lnTo>
                  <a:pt x="32613" y="25233"/>
                </a:lnTo>
                <a:lnTo>
                  <a:pt x="33961" y="23643"/>
                </a:lnTo>
                <a:lnTo>
                  <a:pt x="36346" y="20843"/>
                </a:lnTo>
                <a:lnTo>
                  <a:pt x="37539" y="17766"/>
                </a:lnTo>
                <a:lnTo>
                  <a:pt x="37539" y="10611"/>
                </a:lnTo>
                <a:lnTo>
                  <a:pt x="36095" y="7258"/>
                </a:lnTo>
                <a:lnTo>
                  <a:pt x="33209" y="4355"/>
                </a:lnTo>
                <a:lnTo>
                  <a:pt x="30323" y="1451"/>
                </a:lnTo>
                <a:lnTo>
                  <a:pt x="26235" y="0"/>
                </a:lnTo>
                <a:lnTo>
                  <a:pt x="16004" y="0"/>
                </a:lnTo>
                <a:lnTo>
                  <a:pt x="11648" y="1572"/>
                </a:lnTo>
                <a:lnTo>
                  <a:pt x="7881" y="4718"/>
                </a:lnTo>
                <a:lnTo>
                  <a:pt x="4113" y="7863"/>
                </a:lnTo>
                <a:lnTo>
                  <a:pt x="1538" y="12063"/>
                </a:lnTo>
                <a:lnTo>
                  <a:pt x="155" y="17317"/>
                </a:lnTo>
                <a:lnTo>
                  <a:pt x="1762" y="17680"/>
                </a:lnTo>
                <a:close/>
              </a:path>
              <a:path w="97477" h="72847">
                <a:moveTo>
                  <a:pt x="59678" y="37953"/>
                </a:moveTo>
                <a:lnTo>
                  <a:pt x="59678" y="29588"/>
                </a:lnTo>
                <a:lnTo>
                  <a:pt x="60249" y="22848"/>
                </a:lnTo>
                <a:lnTo>
                  <a:pt x="61389" y="17732"/>
                </a:lnTo>
                <a:lnTo>
                  <a:pt x="63567" y="8122"/>
                </a:lnTo>
                <a:lnTo>
                  <a:pt x="67594" y="3318"/>
                </a:lnTo>
                <a:lnTo>
                  <a:pt x="79347" y="3318"/>
                </a:lnTo>
                <a:lnTo>
                  <a:pt x="83356" y="7984"/>
                </a:lnTo>
                <a:lnTo>
                  <a:pt x="85499" y="17317"/>
                </a:lnTo>
                <a:lnTo>
                  <a:pt x="86640" y="22329"/>
                </a:lnTo>
                <a:lnTo>
                  <a:pt x="87210" y="29035"/>
                </a:lnTo>
                <a:lnTo>
                  <a:pt x="87210" y="47977"/>
                </a:lnTo>
                <a:lnTo>
                  <a:pt x="86260" y="56031"/>
                </a:lnTo>
                <a:lnTo>
                  <a:pt x="84359" y="61596"/>
                </a:lnTo>
                <a:lnTo>
                  <a:pt x="86636" y="67996"/>
                </a:lnTo>
                <a:lnTo>
                  <a:pt x="94262" y="55686"/>
                </a:lnTo>
                <a:lnTo>
                  <a:pt x="96405" y="49602"/>
                </a:lnTo>
                <a:lnTo>
                  <a:pt x="97477" y="43121"/>
                </a:lnTo>
                <a:lnTo>
                  <a:pt x="97477" y="27497"/>
                </a:lnTo>
                <a:lnTo>
                  <a:pt x="95731" y="19754"/>
                </a:lnTo>
                <a:lnTo>
                  <a:pt x="92240" y="13014"/>
                </a:lnTo>
                <a:lnTo>
                  <a:pt x="87850" y="4683"/>
                </a:lnTo>
                <a:lnTo>
                  <a:pt x="81680" y="518"/>
                </a:lnTo>
                <a:lnTo>
                  <a:pt x="64915" y="518"/>
                </a:lnTo>
                <a:lnTo>
                  <a:pt x="58382" y="4891"/>
                </a:lnTo>
                <a:lnTo>
                  <a:pt x="54130" y="13636"/>
                </a:lnTo>
                <a:lnTo>
                  <a:pt x="50985" y="20065"/>
                </a:lnTo>
                <a:lnTo>
                  <a:pt x="49412" y="27739"/>
                </a:lnTo>
                <a:lnTo>
                  <a:pt x="49465" y="39560"/>
                </a:lnTo>
                <a:lnTo>
                  <a:pt x="51495" y="53044"/>
                </a:lnTo>
                <a:lnTo>
                  <a:pt x="56464" y="63567"/>
                </a:lnTo>
                <a:lnTo>
                  <a:pt x="60854" y="69754"/>
                </a:lnTo>
                <a:lnTo>
                  <a:pt x="60266" y="52073"/>
                </a:lnTo>
                <a:lnTo>
                  <a:pt x="59678" y="45799"/>
                </a:lnTo>
                <a:lnTo>
                  <a:pt x="59678" y="37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396231" y="3460637"/>
            <a:ext cx="91726" cy="63820"/>
          </a:xfrm>
          <a:custGeom>
            <a:avLst/>
            <a:gdLst/>
            <a:ahLst/>
            <a:cxnLst/>
            <a:rect l="l" t="t" r="r" b="b"/>
            <a:pathLst>
              <a:path w="100899" h="72329">
                <a:moveTo>
                  <a:pt x="63100" y="37434"/>
                </a:moveTo>
                <a:lnTo>
                  <a:pt x="63100" y="29069"/>
                </a:lnTo>
                <a:lnTo>
                  <a:pt x="63671" y="22329"/>
                </a:lnTo>
                <a:lnTo>
                  <a:pt x="64811" y="17213"/>
                </a:lnTo>
                <a:lnTo>
                  <a:pt x="66989" y="7604"/>
                </a:lnTo>
                <a:lnTo>
                  <a:pt x="71016" y="2799"/>
                </a:lnTo>
                <a:lnTo>
                  <a:pt x="82769" y="2799"/>
                </a:lnTo>
                <a:lnTo>
                  <a:pt x="86778" y="7466"/>
                </a:lnTo>
                <a:lnTo>
                  <a:pt x="88921" y="16798"/>
                </a:lnTo>
                <a:lnTo>
                  <a:pt x="90062" y="21811"/>
                </a:lnTo>
                <a:lnTo>
                  <a:pt x="90632" y="28517"/>
                </a:lnTo>
                <a:lnTo>
                  <a:pt x="90632" y="47459"/>
                </a:lnTo>
                <a:lnTo>
                  <a:pt x="89682" y="55512"/>
                </a:lnTo>
                <a:lnTo>
                  <a:pt x="87781" y="61078"/>
                </a:lnTo>
                <a:lnTo>
                  <a:pt x="90058" y="67477"/>
                </a:lnTo>
                <a:lnTo>
                  <a:pt x="97684" y="55167"/>
                </a:lnTo>
                <a:lnTo>
                  <a:pt x="99827" y="49083"/>
                </a:lnTo>
                <a:lnTo>
                  <a:pt x="100899" y="42602"/>
                </a:lnTo>
                <a:lnTo>
                  <a:pt x="100899" y="26978"/>
                </a:lnTo>
                <a:lnTo>
                  <a:pt x="99153" y="19235"/>
                </a:lnTo>
                <a:lnTo>
                  <a:pt x="95662" y="12495"/>
                </a:lnTo>
                <a:lnTo>
                  <a:pt x="91272" y="4164"/>
                </a:lnTo>
                <a:lnTo>
                  <a:pt x="85102" y="0"/>
                </a:lnTo>
                <a:lnTo>
                  <a:pt x="68337" y="0"/>
                </a:lnTo>
                <a:lnTo>
                  <a:pt x="61804" y="4372"/>
                </a:lnTo>
                <a:lnTo>
                  <a:pt x="57552" y="13117"/>
                </a:lnTo>
                <a:lnTo>
                  <a:pt x="54407" y="19547"/>
                </a:lnTo>
                <a:lnTo>
                  <a:pt x="52834" y="27220"/>
                </a:lnTo>
                <a:lnTo>
                  <a:pt x="52887" y="39041"/>
                </a:lnTo>
                <a:lnTo>
                  <a:pt x="54917" y="52525"/>
                </a:lnTo>
                <a:lnTo>
                  <a:pt x="59886" y="63048"/>
                </a:lnTo>
                <a:lnTo>
                  <a:pt x="64276" y="69235"/>
                </a:lnTo>
                <a:lnTo>
                  <a:pt x="63688" y="51554"/>
                </a:lnTo>
                <a:lnTo>
                  <a:pt x="63100" y="45281"/>
                </a:lnTo>
                <a:lnTo>
                  <a:pt x="63100" y="37434"/>
                </a:lnTo>
                <a:close/>
              </a:path>
              <a:path w="100899" h="72329">
                <a:moveTo>
                  <a:pt x="87781" y="61078"/>
                </a:moveTo>
                <a:lnTo>
                  <a:pt x="85880" y="66643"/>
                </a:lnTo>
                <a:lnTo>
                  <a:pt x="82388" y="69425"/>
                </a:lnTo>
                <a:lnTo>
                  <a:pt x="71223" y="69425"/>
                </a:lnTo>
                <a:lnTo>
                  <a:pt x="67075" y="65036"/>
                </a:lnTo>
                <a:lnTo>
                  <a:pt x="64863" y="56256"/>
                </a:lnTo>
                <a:lnTo>
                  <a:pt x="63688" y="51554"/>
                </a:lnTo>
                <a:lnTo>
                  <a:pt x="64276" y="69235"/>
                </a:lnTo>
                <a:lnTo>
                  <a:pt x="69875" y="72329"/>
                </a:lnTo>
                <a:lnTo>
                  <a:pt x="76685" y="72329"/>
                </a:lnTo>
                <a:lnTo>
                  <a:pt x="78543" y="72260"/>
                </a:lnTo>
                <a:lnTo>
                  <a:pt x="90058" y="67477"/>
                </a:lnTo>
                <a:lnTo>
                  <a:pt x="87781" y="61078"/>
                </a:lnTo>
                <a:close/>
              </a:path>
              <a:path w="100899" h="72329">
                <a:moveTo>
                  <a:pt x="29865" y="53663"/>
                </a:moveTo>
                <a:lnTo>
                  <a:pt x="29865" y="71344"/>
                </a:lnTo>
                <a:lnTo>
                  <a:pt x="38109" y="71344"/>
                </a:lnTo>
                <a:lnTo>
                  <a:pt x="38109" y="53663"/>
                </a:lnTo>
                <a:lnTo>
                  <a:pt x="48945" y="53663"/>
                </a:lnTo>
                <a:lnTo>
                  <a:pt x="48945" y="46767"/>
                </a:lnTo>
                <a:lnTo>
                  <a:pt x="38109" y="46767"/>
                </a:lnTo>
                <a:lnTo>
                  <a:pt x="38109" y="103"/>
                </a:lnTo>
                <a:lnTo>
                  <a:pt x="33183" y="103"/>
                </a:lnTo>
                <a:lnTo>
                  <a:pt x="29761" y="10784"/>
                </a:lnTo>
                <a:lnTo>
                  <a:pt x="29761" y="46767"/>
                </a:lnTo>
                <a:lnTo>
                  <a:pt x="0" y="46767"/>
                </a:lnTo>
                <a:lnTo>
                  <a:pt x="0" y="53663"/>
                </a:lnTo>
                <a:lnTo>
                  <a:pt x="29865" y="53663"/>
                </a:lnTo>
                <a:close/>
              </a:path>
              <a:path w="100899" h="72329">
                <a:moveTo>
                  <a:pt x="33183" y="103"/>
                </a:moveTo>
                <a:lnTo>
                  <a:pt x="0" y="46767"/>
                </a:lnTo>
                <a:lnTo>
                  <a:pt x="4303" y="46767"/>
                </a:lnTo>
                <a:lnTo>
                  <a:pt x="29761" y="10784"/>
                </a:lnTo>
                <a:lnTo>
                  <a:pt x="33183" y="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398211" y="2986999"/>
            <a:ext cx="89746" cy="65375"/>
          </a:xfrm>
          <a:custGeom>
            <a:avLst/>
            <a:gdLst/>
            <a:ahLst/>
            <a:cxnLst/>
            <a:rect l="l" t="t" r="r" b="b"/>
            <a:pathLst>
              <a:path w="98721" h="74092">
                <a:moveTo>
                  <a:pt x="14984" y="30435"/>
                </a:moveTo>
                <a:lnTo>
                  <a:pt x="20273" y="32613"/>
                </a:lnTo>
                <a:lnTo>
                  <a:pt x="29813" y="36553"/>
                </a:lnTo>
                <a:lnTo>
                  <a:pt x="34583" y="43000"/>
                </a:lnTo>
                <a:lnTo>
                  <a:pt x="34583" y="57068"/>
                </a:lnTo>
                <a:lnTo>
                  <a:pt x="33097" y="61380"/>
                </a:lnTo>
                <a:lnTo>
                  <a:pt x="30124" y="64889"/>
                </a:lnTo>
                <a:lnTo>
                  <a:pt x="27151" y="68397"/>
                </a:lnTo>
                <a:lnTo>
                  <a:pt x="23677" y="70151"/>
                </a:lnTo>
                <a:lnTo>
                  <a:pt x="17974" y="70151"/>
                </a:lnTo>
                <a:lnTo>
                  <a:pt x="15511" y="69037"/>
                </a:lnTo>
                <a:lnTo>
                  <a:pt x="12314" y="66807"/>
                </a:lnTo>
                <a:lnTo>
                  <a:pt x="9116" y="64578"/>
                </a:lnTo>
                <a:lnTo>
                  <a:pt x="6533" y="63463"/>
                </a:lnTo>
                <a:lnTo>
                  <a:pt x="3007" y="63463"/>
                </a:lnTo>
                <a:lnTo>
                  <a:pt x="1857" y="63852"/>
                </a:lnTo>
                <a:lnTo>
                  <a:pt x="371" y="65407"/>
                </a:lnTo>
                <a:lnTo>
                  <a:pt x="0" y="67352"/>
                </a:lnTo>
                <a:lnTo>
                  <a:pt x="0" y="70117"/>
                </a:lnTo>
                <a:lnTo>
                  <a:pt x="1728" y="72035"/>
                </a:lnTo>
                <a:lnTo>
                  <a:pt x="5184" y="73107"/>
                </a:lnTo>
                <a:lnTo>
                  <a:pt x="7258" y="73764"/>
                </a:lnTo>
                <a:lnTo>
                  <a:pt x="9989" y="74092"/>
                </a:lnTo>
                <a:lnTo>
                  <a:pt x="21707" y="74092"/>
                </a:lnTo>
                <a:lnTo>
                  <a:pt x="28594" y="71534"/>
                </a:lnTo>
                <a:lnTo>
                  <a:pt x="34039" y="66418"/>
                </a:lnTo>
                <a:lnTo>
                  <a:pt x="39483" y="61302"/>
                </a:lnTo>
                <a:lnTo>
                  <a:pt x="42205" y="54925"/>
                </a:lnTo>
                <a:lnTo>
                  <a:pt x="42205" y="43864"/>
                </a:lnTo>
                <a:lnTo>
                  <a:pt x="41566" y="40624"/>
                </a:lnTo>
                <a:lnTo>
                  <a:pt x="40287" y="37565"/>
                </a:lnTo>
                <a:lnTo>
                  <a:pt x="39008" y="34505"/>
                </a:lnTo>
                <a:lnTo>
                  <a:pt x="37124" y="31748"/>
                </a:lnTo>
                <a:lnTo>
                  <a:pt x="34635" y="29294"/>
                </a:lnTo>
                <a:lnTo>
                  <a:pt x="31731" y="26460"/>
                </a:lnTo>
                <a:lnTo>
                  <a:pt x="28119" y="24317"/>
                </a:lnTo>
                <a:lnTo>
                  <a:pt x="23798" y="22865"/>
                </a:lnTo>
                <a:lnTo>
                  <a:pt x="21171" y="22001"/>
                </a:lnTo>
                <a:lnTo>
                  <a:pt x="17023" y="21085"/>
                </a:lnTo>
                <a:lnTo>
                  <a:pt x="11355" y="20117"/>
                </a:lnTo>
                <a:lnTo>
                  <a:pt x="15762" y="11044"/>
                </a:lnTo>
                <a:lnTo>
                  <a:pt x="37227" y="11000"/>
                </a:lnTo>
                <a:lnTo>
                  <a:pt x="38990" y="10318"/>
                </a:lnTo>
                <a:lnTo>
                  <a:pt x="43035" y="725"/>
                </a:lnTo>
                <a:lnTo>
                  <a:pt x="42205" y="0"/>
                </a:lnTo>
                <a:lnTo>
                  <a:pt x="40451" y="1745"/>
                </a:lnTo>
                <a:lnTo>
                  <a:pt x="39241" y="2506"/>
                </a:lnTo>
                <a:lnTo>
                  <a:pt x="37279" y="2696"/>
                </a:lnTo>
                <a:lnTo>
                  <a:pt x="15036" y="2696"/>
                </a:lnTo>
                <a:lnTo>
                  <a:pt x="3733" y="27480"/>
                </a:lnTo>
                <a:lnTo>
                  <a:pt x="3551" y="28024"/>
                </a:lnTo>
                <a:lnTo>
                  <a:pt x="4260" y="29320"/>
                </a:lnTo>
                <a:lnTo>
                  <a:pt x="10058" y="29346"/>
                </a:lnTo>
                <a:lnTo>
                  <a:pt x="14984" y="30435"/>
                </a:lnTo>
                <a:close/>
              </a:path>
              <a:path w="98721" h="74092">
                <a:moveTo>
                  <a:pt x="60923" y="39042"/>
                </a:moveTo>
                <a:lnTo>
                  <a:pt x="60923" y="30677"/>
                </a:lnTo>
                <a:lnTo>
                  <a:pt x="61493" y="23937"/>
                </a:lnTo>
                <a:lnTo>
                  <a:pt x="62634" y="18821"/>
                </a:lnTo>
                <a:lnTo>
                  <a:pt x="64811" y="9211"/>
                </a:lnTo>
                <a:lnTo>
                  <a:pt x="68838" y="4407"/>
                </a:lnTo>
                <a:lnTo>
                  <a:pt x="80591" y="4407"/>
                </a:lnTo>
                <a:lnTo>
                  <a:pt x="84601" y="9073"/>
                </a:lnTo>
                <a:lnTo>
                  <a:pt x="86744" y="18406"/>
                </a:lnTo>
                <a:lnTo>
                  <a:pt x="87884" y="23418"/>
                </a:lnTo>
                <a:lnTo>
                  <a:pt x="88455" y="30124"/>
                </a:lnTo>
                <a:lnTo>
                  <a:pt x="88455" y="49066"/>
                </a:lnTo>
                <a:lnTo>
                  <a:pt x="87504" y="57120"/>
                </a:lnTo>
                <a:lnTo>
                  <a:pt x="85603" y="62685"/>
                </a:lnTo>
                <a:lnTo>
                  <a:pt x="87880" y="69085"/>
                </a:lnTo>
                <a:lnTo>
                  <a:pt x="95506" y="56774"/>
                </a:lnTo>
                <a:lnTo>
                  <a:pt x="97649" y="50691"/>
                </a:lnTo>
                <a:lnTo>
                  <a:pt x="98721" y="44210"/>
                </a:lnTo>
                <a:lnTo>
                  <a:pt x="98721" y="28586"/>
                </a:lnTo>
                <a:lnTo>
                  <a:pt x="96975" y="20843"/>
                </a:lnTo>
                <a:lnTo>
                  <a:pt x="93484" y="14103"/>
                </a:lnTo>
                <a:lnTo>
                  <a:pt x="89094" y="5772"/>
                </a:lnTo>
                <a:lnTo>
                  <a:pt x="82924" y="1607"/>
                </a:lnTo>
                <a:lnTo>
                  <a:pt x="66159" y="1607"/>
                </a:lnTo>
                <a:lnTo>
                  <a:pt x="59626" y="5979"/>
                </a:lnTo>
                <a:lnTo>
                  <a:pt x="55375" y="14725"/>
                </a:lnTo>
                <a:lnTo>
                  <a:pt x="52229" y="21154"/>
                </a:lnTo>
                <a:lnTo>
                  <a:pt x="50656" y="28828"/>
                </a:lnTo>
                <a:lnTo>
                  <a:pt x="50710" y="40649"/>
                </a:lnTo>
                <a:lnTo>
                  <a:pt x="52739" y="54133"/>
                </a:lnTo>
                <a:lnTo>
                  <a:pt x="57708" y="64655"/>
                </a:lnTo>
                <a:lnTo>
                  <a:pt x="62098" y="70843"/>
                </a:lnTo>
                <a:lnTo>
                  <a:pt x="61510" y="53162"/>
                </a:lnTo>
                <a:lnTo>
                  <a:pt x="60923" y="46889"/>
                </a:lnTo>
                <a:lnTo>
                  <a:pt x="60923" y="39042"/>
                </a:lnTo>
                <a:close/>
              </a:path>
              <a:path w="98721" h="74092">
                <a:moveTo>
                  <a:pt x="85603" y="62685"/>
                </a:moveTo>
                <a:lnTo>
                  <a:pt x="83702" y="68250"/>
                </a:lnTo>
                <a:lnTo>
                  <a:pt x="80211" y="71033"/>
                </a:lnTo>
                <a:lnTo>
                  <a:pt x="69046" y="71033"/>
                </a:lnTo>
                <a:lnTo>
                  <a:pt x="64898" y="66643"/>
                </a:lnTo>
                <a:lnTo>
                  <a:pt x="62686" y="57863"/>
                </a:lnTo>
                <a:lnTo>
                  <a:pt x="61510" y="53162"/>
                </a:lnTo>
                <a:lnTo>
                  <a:pt x="62098" y="70843"/>
                </a:lnTo>
                <a:lnTo>
                  <a:pt x="67698" y="73936"/>
                </a:lnTo>
                <a:lnTo>
                  <a:pt x="74507" y="73936"/>
                </a:lnTo>
                <a:lnTo>
                  <a:pt x="76366" y="73867"/>
                </a:lnTo>
                <a:lnTo>
                  <a:pt x="87880" y="69085"/>
                </a:lnTo>
                <a:lnTo>
                  <a:pt x="85603" y="62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398445" y="2513227"/>
            <a:ext cx="89511" cy="65055"/>
          </a:xfrm>
          <a:custGeom>
            <a:avLst/>
            <a:gdLst/>
            <a:ahLst/>
            <a:cxnLst/>
            <a:rect l="l" t="t" r="r" b="b"/>
            <a:pathLst>
              <a:path w="98462" h="73729">
                <a:moveTo>
                  <a:pt x="60663" y="38679"/>
                </a:moveTo>
                <a:lnTo>
                  <a:pt x="60663" y="30314"/>
                </a:lnTo>
                <a:lnTo>
                  <a:pt x="61234" y="23573"/>
                </a:lnTo>
                <a:lnTo>
                  <a:pt x="62374" y="18458"/>
                </a:lnTo>
                <a:lnTo>
                  <a:pt x="64552" y="8849"/>
                </a:lnTo>
                <a:lnTo>
                  <a:pt x="68579" y="4044"/>
                </a:lnTo>
                <a:lnTo>
                  <a:pt x="80332" y="4044"/>
                </a:lnTo>
                <a:lnTo>
                  <a:pt x="84341" y="8710"/>
                </a:lnTo>
                <a:lnTo>
                  <a:pt x="86484" y="18043"/>
                </a:lnTo>
                <a:lnTo>
                  <a:pt x="87625" y="23055"/>
                </a:lnTo>
                <a:lnTo>
                  <a:pt x="88195" y="29761"/>
                </a:lnTo>
                <a:lnTo>
                  <a:pt x="88195" y="48703"/>
                </a:lnTo>
                <a:lnTo>
                  <a:pt x="87245" y="56757"/>
                </a:lnTo>
                <a:lnTo>
                  <a:pt x="85344" y="62322"/>
                </a:lnTo>
                <a:lnTo>
                  <a:pt x="87621" y="68721"/>
                </a:lnTo>
                <a:lnTo>
                  <a:pt x="95247" y="56411"/>
                </a:lnTo>
                <a:lnTo>
                  <a:pt x="97390" y="50327"/>
                </a:lnTo>
                <a:lnTo>
                  <a:pt x="98462" y="43846"/>
                </a:lnTo>
                <a:lnTo>
                  <a:pt x="98462" y="28223"/>
                </a:lnTo>
                <a:lnTo>
                  <a:pt x="96716" y="20480"/>
                </a:lnTo>
                <a:lnTo>
                  <a:pt x="93225" y="13739"/>
                </a:lnTo>
                <a:lnTo>
                  <a:pt x="88835" y="5409"/>
                </a:lnTo>
                <a:lnTo>
                  <a:pt x="82665" y="1244"/>
                </a:lnTo>
                <a:lnTo>
                  <a:pt x="65900" y="1244"/>
                </a:lnTo>
                <a:lnTo>
                  <a:pt x="59367" y="5616"/>
                </a:lnTo>
                <a:lnTo>
                  <a:pt x="55116" y="14362"/>
                </a:lnTo>
                <a:lnTo>
                  <a:pt x="51970" y="20791"/>
                </a:lnTo>
                <a:lnTo>
                  <a:pt x="50397" y="28465"/>
                </a:lnTo>
                <a:lnTo>
                  <a:pt x="50450" y="40286"/>
                </a:lnTo>
                <a:lnTo>
                  <a:pt x="52480" y="53769"/>
                </a:lnTo>
                <a:lnTo>
                  <a:pt x="57449" y="64292"/>
                </a:lnTo>
                <a:lnTo>
                  <a:pt x="61839" y="70480"/>
                </a:lnTo>
                <a:lnTo>
                  <a:pt x="61251" y="52799"/>
                </a:lnTo>
                <a:lnTo>
                  <a:pt x="60663" y="46525"/>
                </a:lnTo>
                <a:lnTo>
                  <a:pt x="60663" y="38679"/>
                </a:lnTo>
                <a:close/>
              </a:path>
              <a:path w="98462" h="73729">
                <a:moveTo>
                  <a:pt x="85344" y="62322"/>
                </a:moveTo>
                <a:lnTo>
                  <a:pt x="83443" y="67887"/>
                </a:lnTo>
                <a:lnTo>
                  <a:pt x="79951" y="70670"/>
                </a:lnTo>
                <a:lnTo>
                  <a:pt x="68786" y="70670"/>
                </a:lnTo>
                <a:lnTo>
                  <a:pt x="64639" y="66280"/>
                </a:lnTo>
                <a:lnTo>
                  <a:pt x="62426" y="57500"/>
                </a:lnTo>
                <a:lnTo>
                  <a:pt x="61251" y="52799"/>
                </a:lnTo>
                <a:lnTo>
                  <a:pt x="61839" y="70480"/>
                </a:lnTo>
                <a:lnTo>
                  <a:pt x="67438" y="73573"/>
                </a:lnTo>
                <a:lnTo>
                  <a:pt x="74248" y="73573"/>
                </a:lnTo>
                <a:lnTo>
                  <a:pt x="76106" y="73504"/>
                </a:lnTo>
                <a:lnTo>
                  <a:pt x="87621" y="68721"/>
                </a:lnTo>
                <a:lnTo>
                  <a:pt x="85344" y="62322"/>
                </a:lnTo>
                <a:close/>
              </a:path>
              <a:path w="98462" h="73729">
                <a:moveTo>
                  <a:pt x="13117" y="33425"/>
                </a:moveTo>
                <a:lnTo>
                  <a:pt x="16678" y="31835"/>
                </a:lnTo>
                <a:lnTo>
                  <a:pt x="27843" y="31835"/>
                </a:lnTo>
                <a:lnTo>
                  <a:pt x="31956" y="34807"/>
                </a:lnTo>
                <a:lnTo>
                  <a:pt x="34376" y="40753"/>
                </a:lnTo>
                <a:lnTo>
                  <a:pt x="35828" y="44314"/>
                </a:lnTo>
                <a:lnTo>
                  <a:pt x="36553" y="48392"/>
                </a:lnTo>
                <a:lnTo>
                  <a:pt x="36553" y="57690"/>
                </a:lnTo>
                <a:lnTo>
                  <a:pt x="35620" y="61795"/>
                </a:lnTo>
                <a:lnTo>
                  <a:pt x="33754" y="65303"/>
                </a:lnTo>
                <a:lnTo>
                  <a:pt x="31887" y="68812"/>
                </a:lnTo>
                <a:lnTo>
                  <a:pt x="28897" y="70566"/>
                </a:lnTo>
                <a:lnTo>
                  <a:pt x="19599" y="70566"/>
                </a:lnTo>
                <a:lnTo>
                  <a:pt x="15805" y="67870"/>
                </a:lnTo>
                <a:lnTo>
                  <a:pt x="18026" y="73729"/>
                </a:lnTo>
                <a:lnTo>
                  <a:pt x="30608" y="73729"/>
                </a:lnTo>
                <a:lnTo>
                  <a:pt x="35888" y="71188"/>
                </a:lnTo>
                <a:lnTo>
                  <a:pt x="39950" y="66107"/>
                </a:lnTo>
                <a:lnTo>
                  <a:pt x="44011" y="61026"/>
                </a:lnTo>
                <a:lnTo>
                  <a:pt x="46042" y="55322"/>
                </a:lnTo>
                <a:lnTo>
                  <a:pt x="46042" y="41945"/>
                </a:lnTo>
                <a:lnTo>
                  <a:pt x="44175" y="36519"/>
                </a:lnTo>
                <a:lnTo>
                  <a:pt x="40442" y="32716"/>
                </a:lnTo>
                <a:lnTo>
                  <a:pt x="36709" y="28914"/>
                </a:lnTo>
                <a:lnTo>
                  <a:pt x="32094" y="27013"/>
                </a:lnTo>
                <a:lnTo>
                  <a:pt x="23798" y="27013"/>
                </a:lnTo>
                <a:lnTo>
                  <a:pt x="21016" y="27566"/>
                </a:lnTo>
                <a:lnTo>
                  <a:pt x="18251" y="28672"/>
                </a:lnTo>
                <a:lnTo>
                  <a:pt x="16695" y="29294"/>
                </a:lnTo>
                <a:lnTo>
                  <a:pt x="14846" y="30262"/>
                </a:lnTo>
                <a:lnTo>
                  <a:pt x="12703" y="31576"/>
                </a:lnTo>
                <a:lnTo>
                  <a:pt x="11355" y="36605"/>
                </a:lnTo>
                <a:lnTo>
                  <a:pt x="13117" y="33425"/>
                </a:lnTo>
                <a:close/>
              </a:path>
              <a:path w="98462" h="73729">
                <a:moveTo>
                  <a:pt x="9799" y="51572"/>
                </a:moveTo>
                <a:lnTo>
                  <a:pt x="9799" y="41583"/>
                </a:lnTo>
                <a:lnTo>
                  <a:pt x="10318" y="38471"/>
                </a:lnTo>
                <a:lnTo>
                  <a:pt x="11355" y="36605"/>
                </a:lnTo>
                <a:lnTo>
                  <a:pt x="12703" y="31576"/>
                </a:lnTo>
                <a:lnTo>
                  <a:pt x="13532" y="27808"/>
                </a:lnTo>
                <a:lnTo>
                  <a:pt x="15053" y="24005"/>
                </a:lnTo>
                <a:lnTo>
                  <a:pt x="17265" y="20169"/>
                </a:lnTo>
                <a:lnTo>
                  <a:pt x="19478" y="16332"/>
                </a:lnTo>
                <a:lnTo>
                  <a:pt x="21845" y="13169"/>
                </a:lnTo>
                <a:lnTo>
                  <a:pt x="24369" y="10680"/>
                </a:lnTo>
                <a:lnTo>
                  <a:pt x="26823" y="8226"/>
                </a:lnTo>
                <a:lnTo>
                  <a:pt x="29614" y="6316"/>
                </a:lnTo>
                <a:lnTo>
                  <a:pt x="32742" y="4951"/>
                </a:lnTo>
                <a:lnTo>
                  <a:pt x="35871" y="3586"/>
                </a:lnTo>
                <a:lnTo>
                  <a:pt x="39595" y="2505"/>
                </a:lnTo>
                <a:lnTo>
                  <a:pt x="43916" y="1710"/>
                </a:lnTo>
                <a:lnTo>
                  <a:pt x="43657" y="0"/>
                </a:lnTo>
                <a:lnTo>
                  <a:pt x="37799" y="373"/>
                </a:lnTo>
                <a:lnTo>
                  <a:pt x="25624" y="3854"/>
                </a:lnTo>
                <a:lnTo>
                  <a:pt x="14517" y="10991"/>
                </a:lnTo>
                <a:lnTo>
                  <a:pt x="7818" y="18342"/>
                </a:lnTo>
                <a:lnTo>
                  <a:pt x="1954" y="29679"/>
                </a:lnTo>
                <a:lnTo>
                  <a:pt x="0" y="42412"/>
                </a:lnTo>
                <a:lnTo>
                  <a:pt x="0" y="51883"/>
                </a:lnTo>
                <a:lnTo>
                  <a:pt x="2497" y="59470"/>
                </a:lnTo>
                <a:lnTo>
                  <a:pt x="7492" y="65174"/>
                </a:lnTo>
                <a:lnTo>
                  <a:pt x="12487" y="70877"/>
                </a:lnTo>
                <a:lnTo>
                  <a:pt x="18026" y="73729"/>
                </a:lnTo>
                <a:lnTo>
                  <a:pt x="15805" y="67870"/>
                </a:lnTo>
                <a:lnTo>
                  <a:pt x="13403" y="62478"/>
                </a:lnTo>
                <a:lnTo>
                  <a:pt x="11000" y="57085"/>
                </a:lnTo>
                <a:lnTo>
                  <a:pt x="9799" y="51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939555" y="5474150"/>
            <a:ext cx="41432" cy="62859"/>
          </a:xfrm>
          <a:custGeom>
            <a:avLst/>
            <a:gdLst/>
            <a:ahLst/>
            <a:cxnLst/>
            <a:rect l="l" t="t" r="r" b="b"/>
            <a:pathLst>
              <a:path w="45575" h="71240">
                <a:moveTo>
                  <a:pt x="5409" y="2281"/>
                </a:moveTo>
                <a:lnTo>
                  <a:pt x="4709" y="4070"/>
                </a:lnTo>
                <a:lnTo>
                  <a:pt x="4173" y="5366"/>
                </a:lnTo>
                <a:lnTo>
                  <a:pt x="3638" y="6662"/>
                </a:lnTo>
                <a:lnTo>
                  <a:pt x="2246" y="10076"/>
                </a:lnTo>
                <a:lnTo>
                  <a:pt x="0" y="15606"/>
                </a:lnTo>
                <a:lnTo>
                  <a:pt x="1814" y="16436"/>
                </a:lnTo>
                <a:lnTo>
                  <a:pt x="4061" y="12910"/>
                </a:lnTo>
                <a:lnTo>
                  <a:pt x="5919" y="10594"/>
                </a:lnTo>
                <a:lnTo>
                  <a:pt x="7388" y="9488"/>
                </a:lnTo>
                <a:lnTo>
                  <a:pt x="8857" y="8382"/>
                </a:lnTo>
                <a:lnTo>
                  <a:pt x="11268" y="7829"/>
                </a:lnTo>
                <a:lnTo>
                  <a:pt x="37227" y="7829"/>
                </a:lnTo>
                <a:lnTo>
                  <a:pt x="16228" y="71240"/>
                </a:lnTo>
                <a:lnTo>
                  <a:pt x="23073" y="71240"/>
                </a:lnTo>
                <a:lnTo>
                  <a:pt x="45575" y="1710"/>
                </a:lnTo>
                <a:lnTo>
                  <a:pt x="45575" y="0"/>
                </a:lnTo>
                <a:lnTo>
                  <a:pt x="6273" y="0"/>
                </a:lnTo>
                <a:lnTo>
                  <a:pt x="5409" y="2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803568" y="5473281"/>
            <a:ext cx="27245" cy="62859"/>
          </a:xfrm>
          <a:custGeom>
            <a:avLst/>
            <a:gdLst/>
            <a:ahLst/>
            <a:cxnLst/>
            <a:rect l="l" t="t" r="r" b="b"/>
            <a:pathLst>
              <a:path w="29969" h="71240">
                <a:moveTo>
                  <a:pt x="19028" y="0"/>
                </a:moveTo>
                <a:lnTo>
                  <a:pt x="0" y="9695"/>
                </a:lnTo>
                <a:lnTo>
                  <a:pt x="0" y="11147"/>
                </a:lnTo>
                <a:lnTo>
                  <a:pt x="1244" y="10594"/>
                </a:lnTo>
                <a:lnTo>
                  <a:pt x="2583" y="10067"/>
                </a:lnTo>
                <a:lnTo>
                  <a:pt x="4018" y="9566"/>
                </a:lnTo>
                <a:lnTo>
                  <a:pt x="5452" y="9065"/>
                </a:lnTo>
                <a:lnTo>
                  <a:pt x="7518" y="8814"/>
                </a:lnTo>
                <a:lnTo>
                  <a:pt x="8900" y="8814"/>
                </a:lnTo>
                <a:lnTo>
                  <a:pt x="9799" y="9246"/>
                </a:lnTo>
                <a:lnTo>
                  <a:pt x="10629" y="10974"/>
                </a:lnTo>
                <a:lnTo>
                  <a:pt x="10836" y="12236"/>
                </a:lnTo>
                <a:lnTo>
                  <a:pt x="10836" y="65018"/>
                </a:lnTo>
                <a:lnTo>
                  <a:pt x="10197" y="67040"/>
                </a:lnTo>
                <a:lnTo>
                  <a:pt x="8918" y="67974"/>
                </a:lnTo>
                <a:lnTo>
                  <a:pt x="7639" y="68907"/>
                </a:lnTo>
                <a:lnTo>
                  <a:pt x="4908" y="69477"/>
                </a:lnTo>
                <a:lnTo>
                  <a:pt x="725" y="69685"/>
                </a:lnTo>
                <a:lnTo>
                  <a:pt x="725" y="71240"/>
                </a:lnTo>
                <a:lnTo>
                  <a:pt x="29969" y="71240"/>
                </a:lnTo>
                <a:lnTo>
                  <a:pt x="29969" y="69788"/>
                </a:lnTo>
                <a:lnTo>
                  <a:pt x="26097" y="69650"/>
                </a:lnTo>
                <a:lnTo>
                  <a:pt x="23453" y="69218"/>
                </a:lnTo>
                <a:lnTo>
                  <a:pt x="22035" y="68492"/>
                </a:lnTo>
                <a:lnTo>
                  <a:pt x="20618" y="67766"/>
                </a:lnTo>
                <a:lnTo>
                  <a:pt x="19910" y="66073"/>
                </a:lnTo>
                <a:lnTo>
                  <a:pt x="19910" y="985"/>
                </a:lnTo>
                <a:lnTo>
                  <a:pt x="19650" y="0"/>
                </a:lnTo>
                <a:lnTo>
                  <a:pt x="190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844010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846461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6" y="52333"/>
                </a:moveTo>
                <a:lnTo>
                  <a:pt x="8970" y="54026"/>
                </a:lnTo>
                <a:lnTo>
                  <a:pt x="6584" y="54960"/>
                </a:lnTo>
                <a:lnTo>
                  <a:pt x="3595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7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7" y="4787"/>
                </a:lnTo>
                <a:lnTo>
                  <a:pt x="32665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7" y="23263"/>
                </a:lnTo>
                <a:lnTo>
                  <a:pt x="27921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60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2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2" y="44313"/>
                </a:lnTo>
                <a:lnTo>
                  <a:pt x="19288" y="47805"/>
                </a:lnTo>
                <a:lnTo>
                  <a:pt x="16695" y="50259"/>
                </a:lnTo>
                <a:lnTo>
                  <a:pt x="13256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892278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894728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6" y="52333"/>
                </a:moveTo>
                <a:lnTo>
                  <a:pt x="8970" y="54026"/>
                </a:lnTo>
                <a:lnTo>
                  <a:pt x="6584" y="54960"/>
                </a:lnTo>
                <a:lnTo>
                  <a:pt x="3595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7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7" y="4787"/>
                </a:lnTo>
                <a:lnTo>
                  <a:pt x="32665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7" y="23263"/>
                </a:lnTo>
                <a:lnTo>
                  <a:pt x="27920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6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60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2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2" y="44313"/>
                </a:lnTo>
                <a:lnTo>
                  <a:pt x="19288" y="47805"/>
                </a:lnTo>
                <a:lnTo>
                  <a:pt x="16695" y="50259"/>
                </a:lnTo>
                <a:lnTo>
                  <a:pt x="13256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570468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6" y="52333"/>
                </a:moveTo>
                <a:lnTo>
                  <a:pt x="8969" y="54026"/>
                </a:lnTo>
                <a:lnTo>
                  <a:pt x="6584" y="54960"/>
                </a:lnTo>
                <a:lnTo>
                  <a:pt x="3594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6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6" y="4787"/>
                </a:lnTo>
                <a:lnTo>
                  <a:pt x="32664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6" y="23263"/>
                </a:lnTo>
                <a:lnTo>
                  <a:pt x="27920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59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1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1" y="44313"/>
                </a:lnTo>
                <a:lnTo>
                  <a:pt x="19287" y="47805"/>
                </a:lnTo>
                <a:lnTo>
                  <a:pt x="16695" y="50259"/>
                </a:lnTo>
                <a:lnTo>
                  <a:pt x="13256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629224" y="5473053"/>
            <a:ext cx="26796" cy="64094"/>
          </a:xfrm>
          <a:custGeom>
            <a:avLst/>
            <a:gdLst/>
            <a:ahLst/>
            <a:cxnLst/>
            <a:rect l="l" t="t" r="r" b="b"/>
            <a:pathLst>
              <a:path w="29476" h="72640">
                <a:moveTo>
                  <a:pt x="17361" y="29812"/>
                </a:moveTo>
                <a:lnTo>
                  <a:pt x="20489" y="27704"/>
                </a:lnTo>
                <a:lnTo>
                  <a:pt x="22424" y="25872"/>
                </a:lnTo>
                <a:lnTo>
                  <a:pt x="25777" y="22657"/>
                </a:lnTo>
                <a:lnTo>
                  <a:pt x="27454" y="19028"/>
                </a:lnTo>
                <a:lnTo>
                  <a:pt x="27454" y="11009"/>
                </a:lnTo>
                <a:lnTo>
                  <a:pt x="25812" y="7517"/>
                </a:lnTo>
                <a:lnTo>
                  <a:pt x="22528" y="4510"/>
                </a:lnTo>
                <a:lnTo>
                  <a:pt x="19244" y="1503"/>
                </a:lnTo>
                <a:lnTo>
                  <a:pt x="14820" y="0"/>
                </a:lnTo>
                <a:lnTo>
                  <a:pt x="9255" y="0"/>
                </a:lnTo>
                <a:lnTo>
                  <a:pt x="4519" y="2903"/>
                </a:lnTo>
                <a:lnTo>
                  <a:pt x="11813" y="2903"/>
                </a:lnTo>
                <a:lnTo>
                  <a:pt x="14880" y="4052"/>
                </a:lnTo>
                <a:lnTo>
                  <a:pt x="16903" y="6351"/>
                </a:lnTo>
                <a:lnTo>
                  <a:pt x="18925" y="8650"/>
                </a:lnTo>
                <a:lnTo>
                  <a:pt x="19936" y="11441"/>
                </a:lnTo>
                <a:lnTo>
                  <a:pt x="19936" y="18492"/>
                </a:lnTo>
                <a:lnTo>
                  <a:pt x="18864" y="21707"/>
                </a:lnTo>
                <a:lnTo>
                  <a:pt x="16721" y="24369"/>
                </a:lnTo>
                <a:lnTo>
                  <a:pt x="15476" y="25924"/>
                </a:lnTo>
                <a:lnTo>
                  <a:pt x="13230" y="27842"/>
                </a:lnTo>
                <a:lnTo>
                  <a:pt x="9980" y="30124"/>
                </a:lnTo>
                <a:lnTo>
                  <a:pt x="6005" y="27669"/>
                </a:lnTo>
                <a:lnTo>
                  <a:pt x="4848" y="38368"/>
                </a:lnTo>
                <a:lnTo>
                  <a:pt x="11553" y="43103"/>
                </a:lnTo>
                <a:lnTo>
                  <a:pt x="15987" y="46638"/>
                </a:lnTo>
                <a:lnTo>
                  <a:pt x="18147" y="48971"/>
                </a:lnTo>
                <a:lnTo>
                  <a:pt x="20307" y="51304"/>
                </a:lnTo>
                <a:lnTo>
                  <a:pt x="21387" y="54354"/>
                </a:lnTo>
                <a:lnTo>
                  <a:pt x="21387" y="61440"/>
                </a:lnTo>
                <a:lnTo>
                  <a:pt x="20367" y="64206"/>
                </a:lnTo>
                <a:lnTo>
                  <a:pt x="18328" y="66418"/>
                </a:lnTo>
                <a:lnTo>
                  <a:pt x="16289" y="68630"/>
                </a:lnTo>
                <a:lnTo>
                  <a:pt x="13282" y="69736"/>
                </a:lnTo>
                <a:lnTo>
                  <a:pt x="5539" y="69736"/>
                </a:lnTo>
                <a:lnTo>
                  <a:pt x="2436" y="68336"/>
                </a:lnTo>
                <a:lnTo>
                  <a:pt x="0" y="65537"/>
                </a:lnTo>
                <a:lnTo>
                  <a:pt x="3154" y="72640"/>
                </a:lnTo>
                <a:lnTo>
                  <a:pt x="15079" y="72640"/>
                </a:lnTo>
                <a:lnTo>
                  <a:pt x="20100" y="70946"/>
                </a:lnTo>
                <a:lnTo>
                  <a:pt x="23850" y="67559"/>
                </a:lnTo>
                <a:lnTo>
                  <a:pt x="27601" y="64171"/>
                </a:lnTo>
                <a:lnTo>
                  <a:pt x="29476" y="59989"/>
                </a:lnTo>
                <a:lnTo>
                  <a:pt x="29476" y="50621"/>
                </a:lnTo>
                <a:lnTo>
                  <a:pt x="28206" y="46811"/>
                </a:lnTo>
                <a:lnTo>
                  <a:pt x="25665" y="43578"/>
                </a:lnTo>
                <a:lnTo>
                  <a:pt x="23124" y="40346"/>
                </a:lnTo>
                <a:lnTo>
                  <a:pt x="18916" y="36553"/>
                </a:lnTo>
                <a:lnTo>
                  <a:pt x="13040" y="32198"/>
                </a:lnTo>
                <a:lnTo>
                  <a:pt x="17361" y="29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3618547" y="5473053"/>
            <a:ext cx="19089" cy="64094"/>
          </a:xfrm>
          <a:custGeom>
            <a:avLst/>
            <a:gdLst/>
            <a:ahLst/>
            <a:cxnLst/>
            <a:rect l="l" t="t" r="r" b="b"/>
            <a:pathLst>
              <a:path w="20998" h="72640">
                <a:moveTo>
                  <a:pt x="2013" y="64819"/>
                </a:moveTo>
                <a:lnTo>
                  <a:pt x="6040" y="67947"/>
                </a:lnTo>
                <a:lnTo>
                  <a:pt x="10067" y="71076"/>
                </a:lnTo>
                <a:lnTo>
                  <a:pt x="14898" y="72640"/>
                </a:lnTo>
                <a:lnTo>
                  <a:pt x="11743" y="65537"/>
                </a:lnTo>
                <a:lnTo>
                  <a:pt x="9307" y="62737"/>
                </a:lnTo>
                <a:lnTo>
                  <a:pt x="8088" y="58969"/>
                </a:lnTo>
                <a:lnTo>
                  <a:pt x="8088" y="51468"/>
                </a:lnTo>
                <a:lnTo>
                  <a:pt x="8762" y="48599"/>
                </a:lnTo>
                <a:lnTo>
                  <a:pt x="10110" y="45626"/>
                </a:lnTo>
                <a:lnTo>
                  <a:pt x="11458" y="42654"/>
                </a:lnTo>
                <a:lnTo>
                  <a:pt x="13619" y="40234"/>
                </a:lnTo>
                <a:lnTo>
                  <a:pt x="16591" y="38368"/>
                </a:lnTo>
                <a:lnTo>
                  <a:pt x="17749" y="27669"/>
                </a:lnTo>
                <a:lnTo>
                  <a:pt x="14543" y="25051"/>
                </a:lnTo>
                <a:lnTo>
                  <a:pt x="12106" y="22269"/>
                </a:lnTo>
                <a:lnTo>
                  <a:pt x="9669" y="19486"/>
                </a:lnTo>
                <a:lnTo>
                  <a:pt x="8451" y="16470"/>
                </a:lnTo>
                <a:lnTo>
                  <a:pt x="8451" y="10352"/>
                </a:lnTo>
                <a:lnTo>
                  <a:pt x="9488" y="7915"/>
                </a:lnTo>
                <a:lnTo>
                  <a:pt x="11562" y="5910"/>
                </a:lnTo>
                <a:lnTo>
                  <a:pt x="13636" y="3905"/>
                </a:lnTo>
                <a:lnTo>
                  <a:pt x="16263" y="2903"/>
                </a:lnTo>
                <a:lnTo>
                  <a:pt x="20998" y="0"/>
                </a:lnTo>
                <a:lnTo>
                  <a:pt x="14949" y="0"/>
                </a:lnTo>
                <a:lnTo>
                  <a:pt x="10032" y="1589"/>
                </a:lnTo>
                <a:lnTo>
                  <a:pt x="6247" y="4769"/>
                </a:lnTo>
                <a:lnTo>
                  <a:pt x="2462" y="7950"/>
                </a:lnTo>
                <a:lnTo>
                  <a:pt x="570" y="11821"/>
                </a:lnTo>
                <a:lnTo>
                  <a:pt x="570" y="20393"/>
                </a:lnTo>
                <a:lnTo>
                  <a:pt x="1849" y="24057"/>
                </a:lnTo>
                <a:lnTo>
                  <a:pt x="4407" y="27376"/>
                </a:lnTo>
                <a:lnTo>
                  <a:pt x="6066" y="29553"/>
                </a:lnTo>
                <a:lnTo>
                  <a:pt x="9177" y="32474"/>
                </a:lnTo>
                <a:lnTo>
                  <a:pt x="13740" y="36138"/>
                </a:lnTo>
                <a:lnTo>
                  <a:pt x="9211" y="39180"/>
                </a:lnTo>
                <a:lnTo>
                  <a:pt x="6031" y="41790"/>
                </a:lnTo>
                <a:lnTo>
                  <a:pt x="4199" y="43967"/>
                </a:lnTo>
                <a:lnTo>
                  <a:pt x="1399" y="47320"/>
                </a:lnTo>
                <a:lnTo>
                  <a:pt x="0" y="51192"/>
                </a:lnTo>
                <a:lnTo>
                  <a:pt x="0" y="60697"/>
                </a:lnTo>
                <a:lnTo>
                  <a:pt x="2013" y="64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479307" y="5473281"/>
            <a:ext cx="27244" cy="62859"/>
          </a:xfrm>
          <a:custGeom>
            <a:avLst/>
            <a:gdLst/>
            <a:ahLst/>
            <a:cxnLst/>
            <a:rect l="l" t="t" r="r" b="b"/>
            <a:pathLst>
              <a:path w="29968" h="71240">
                <a:moveTo>
                  <a:pt x="19028" y="0"/>
                </a:moveTo>
                <a:lnTo>
                  <a:pt x="0" y="9695"/>
                </a:lnTo>
                <a:lnTo>
                  <a:pt x="0" y="11147"/>
                </a:lnTo>
                <a:lnTo>
                  <a:pt x="1244" y="10594"/>
                </a:lnTo>
                <a:lnTo>
                  <a:pt x="2583" y="10067"/>
                </a:lnTo>
                <a:lnTo>
                  <a:pt x="4018" y="9566"/>
                </a:lnTo>
                <a:lnTo>
                  <a:pt x="5452" y="9065"/>
                </a:lnTo>
                <a:lnTo>
                  <a:pt x="7518" y="8814"/>
                </a:lnTo>
                <a:lnTo>
                  <a:pt x="8900" y="8814"/>
                </a:lnTo>
                <a:lnTo>
                  <a:pt x="9799" y="9246"/>
                </a:lnTo>
                <a:lnTo>
                  <a:pt x="10629" y="10974"/>
                </a:lnTo>
                <a:lnTo>
                  <a:pt x="10836" y="12236"/>
                </a:lnTo>
                <a:lnTo>
                  <a:pt x="10836" y="65018"/>
                </a:lnTo>
                <a:lnTo>
                  <a:pt x="10197" y="67040"/>
                </a:lnTo>
                <a:lnTo>
                  <a:pt x="7639" y="68907"/>
                </a:lnTo>
                <a:lnTo>
                  <a:pt x="4908" y="69477"/>
                </a:lnTo>
                <a:lnTo>
                  <a:pt x="725" y="69685"/>
                </a:lnTo>
                <a:lnTo>
                  <a:pt x="725" y="71240"/>
                </a:lnTo>
                <a:lnTo>
                  <a:pt x="29968" y="71240"/>
                </a:lnTo>
                <a:lnTo>
                  <a:pt x="29968" y="69788"/>
                </a:lnTo>
                <a:lnTo>
                  <a:pt x="26097" y="69650"/>
                </a:lnTo>
                <a:lnTo>
                  <a:pt x="23453" y="69218"/>
                </a:lnTo>
                <a:lnTo>
                  <a:pt x="22035" y="68492"/>
                </a:lnTo>
                <a:lnTo>
                  <a:pt x="20618" y="67766"/>
                </a:lnTo>
                <a:lnTo>
                  <a:pt x="19910" y="66073"/>
                </a:lnTo>
                <a:lnTo>
                  <a:pt x="19910" y="985"/>
                </a:lnTo>
                <a:lnTo>
                  <a:pt x="19650" y="0"/>
                </a:lnTo>
                <a:lnTo>
                  <a:pt x="190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519750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3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522201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6" y="52333"/>
                </a:moveTo>
                <a:lnTo>
                  <a:pt x="8969" y="54026"/>
                </a:lnTo>
                <a:lnTo>
                  <a:pt x="6584" y="54960"/>
                </a:lnTo>
                <a:lnTo>
                  <a:pt x="3594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7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6" y="4787"/>
                </a:lnTo>
                <a:lnTo>
                  <a:pt x="32665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7" y="23263"/>
                </a:lnTo>
                <a:lnTo>
                  <a:pt x="27920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59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1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1" y="44313"/>
                </a:lnTo>
                <a:lnTo>
                  <a:pt x="19287" y="47805"/>
                </a:lnTo>
                <a:lnTo>
                  <a:pt x="16695" y="50259"/>
                </a:lnTo>
                <a:lnTo>
                  <a:pt x="13256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568018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156978" y="5473281"/>
            <a:ext cx="27244" cy="62859"/>
          </a:xfrm>
          <a:custGeom>
            <a:avLst/>
            <a:gdLst/>
            <a:ahLst/>
            <a:cxnLst/>
            <a:rect l="l" t="t" r="r" b="b"/>
            <a:pathLst>
              <a:path w="29968" h="71240">
                <a:moveTo>
                  <a:pt x="19028" y="0"/>
                </a:moveTo>
                <a:lnTo>
                  <a:pt x="0" y="9695"/>
                </a:lnTo>
                <a:lnTo>
                  <a:pt x="0" y="11147"/>
                </a:lnTo>
                <a:lnTo>
                  <a:pt x="1244" y="10594"/>
                </a:lnTo>
                <a:lnTo>
                  <a:pt x="2583" y="10067"/>
                </a:lnTo>
                <a:lnTo>
                  <a:pt x="4018" y="9566"/>
                </a:lnTo>
                <a:lnTo>
                  <a:pt x="5452" y="9065"/>
                </a:lnTo>
                <a:lnTo>
                  <a:pt x="7518" y="8814"/>
                </a:lnTo>
                <a:lnTo>
                  <a:pt x="8901" y="8814"/>
                </a:lnTo>
                <a:lnTo>
                  <a:pt x="9799" y="9246"/>
                </a:lnTo>
                <a:lnTo>
                  <a:pt x="10629" y="10974"/>
                </a:lnTo>
                <a:lnTo>
                  <a:pt x="10836" y="12236"/>
                </a:lnTo>
                <a:lnTo>
                  <a:pt x="10836" y="65018"/>
                </a:lnTo>
                <a:lnTo>
                  <a:pt x="10197" y="67040"/>
                </a:lnTo>
                <a:lnTo>
                  <a:pt x="8918" y="67974"/>
                </a:lnTo>
                <a:lnTo>
                  <a:pt x="7639" y="68907"/>
                </a:lnTo>
                <a:lnTo>
                  <a:pt x="4908" y="69477"/>
                </a:lnTo>
                <a:lnTo>
                  <a:pt x="725" y="69685"/>
                </a:lnTo>
                <a:lnTo>
                  <a:pt x="725" y="71240"/>
                </a:lnTo>
                <a:lnTo>
                  <a:pt x="29968" y="71240"/>
                </a:lnTo>
                <a:lnTo>
                  <a:pt x="29968" y="69788"/>
                </a:lnTo>
                <a:lnTo>
                  <a:pt x="26097" y="69650"/>
                </a:lnTo>
                <a:lnTo>
                  <a:pt x="23453" y="69218"/>
                </a:lnTo>
                <a:lnTo>
                  <a:pt x="22035" y="68492"/>
                </a:lnTo>
                <a:lnTo>
                  <a:pt x="20618" y="67766"/>
                </a:lnTo>
                <a:lnTo>
                  <a:pt x="19910" y="66073"/>
                </a:lnTo>
                <a:lnTo>
                  <a:pt x="19910" y="985"/>
                </a:lnTo>
                <a:lnTo>
                  <a:pt x="19651" y="0"/>
                </a:lnTo>
                <a:lnTo>
                  <a:pt x="190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197421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5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199873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5" y="52333"/>
                </a:moveTo>
                <a:lnTo>
                  <a:pt x="8970" y="54026"/>
                </a:lnTo>
                <a:lnTo>
                  <a:pt x="6584" y="54960"/>
                </a:lnTo>
                <a:lnTo>
                  <a:pt x="3594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7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7" y="4787"/>
                </a:lnTo>
                <a:lnTo>
                  <a:pt x="32665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3" y="22157"/>
                </a:lnTo>
                <a:lnTo>
                  <a:pt x="30426" y="23263"/>
                </a:lnTo>
                <a:lnTo>
                  <a:pt x="27920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59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1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1" y="44313"/>
                </a:lnTo>
                <a:lnTo>
                  <a:pt x="19288" y="47805"/>
                </a:lnTo>
                <a:lnTo>
                  <a:pt x="16695" y="50259"/>
                </a:lnTo>
                <a:lnTo>
                  <a:pt x="13255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245688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9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5" y="10646"/>
                </a:lnTo>
                <a:lnTo>
                  <a:pt x="12936" y="7569"/>
                </a:lnTo>
                <a:lnTo>
                  <a:pt x="15028" y="4493"/>
                </a:lnTo>
                <a:lnTo>
                  <a:pt x="17767" y="2955"/>
                </a:lnTo>
                <a:lnTo>
                  <a:pt x="25821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3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248140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5" y="52333"/>
                </a:moveTo>
                <a:lnTo>
                  <a:pt x="8969" y="54026"/>
                </a:lnTo>
                <a:lnTo>
                  <a:pt x="6584" y="54960"/>
                </a:lnTo>
                <a:lnTo>
                  <a:pt x="3594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6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6" y="4787"/>
                </a:lnTo>
                <a:lnTo>
                  <a:pt x="32664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6" y="23263"/>
                </a:lnTo>
                <a:lnTo>
                  <a:pt x="27920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19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59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1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1" y="44313"/>
                </a:lnTo>
                <a:lnTo>
                  <a:pt x="19287" y="47805"/>
                </a:lnTo>
                <a:lnTo>
                  <a:pt x="16695" y="50259"/>
                </a:lnTo>
                <a:lnTo>
                  <a:pt x="13255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293956" y="5473053"/>
            <a:ext cx="41574" cy="49134"/>
          </a:xfrm>
          <a:custGeom>
            <a:avLst/>
            <a:gdLst/>
            <a:ahLst/>
            <a:cxnLst/>
            <a:rect l="l" t="t" r="r" b="b"/>
            <a:pathLst>
              <a:path w="45731" h="55685">
                <a:moveTo>
                  <a:pt x="0" y="25354"/>
                </a:moveTo>
                <a:lnTo>
                  <a:pt x="0" y="31126"/>
                </a:lnTo>
                <a:lnTo>
                  <a:pt x="1719" y="36095"/>
                </a:lnTo>
                <a:lnTo>
                  <a:pt x="5158" y="40260"/>
                </a:lnTo>
                <a:lnTo>
                  <a:pt x="8598" y="44425"/>
                </a:lnTo>
                <a:lnTo>
                  <a:pt x="9799" y="15243"/>
                </a:lnTo>
                <a:lnTo>
                  <a:pt x="10844" y="10646"/>
                </a:lnTo>
                <a:lnTo>
                  <a:pt x="12936" y="7569"/>
                </a:lnTo>
                <a:lnTo>
                  <a:pt x="15027" y="4493"/>
                </a:lnTo>
                <a:lnTo>
                  <a:pt x="17766" y="2955"/>
                </a:lnTo>
                <a:lnTo>
                  <a:pt x="25820" y="2955"/>
                </a:lnTo>
                <a:lnTo>
                  <a:pt x="29364" y="5202"/>
                </a:lnTo>
                <a:lnTo>
                  <a:pt x="31783" y="9695"/>
                </a:lnTo>
                <a:lnTo>
                  <a:pt x="34203" y="14189"/>
                </a:lnTo>
                <a:lnTo>
                  <a:pt x="35412" y="20030"/>
                </a:lnTo>
                <a:lnTo>
                  <a:pt x="37936" y="55685"/>
                </a:lnTo>
                <a:lnTo>
                  <a:pt x="40805" y="50846"/>
                </a:lnTo>
                <a:lnTo>
                  <a:pt x="42775" y="45419"/>
                </a:lnTo>
                <a:lnTo>
                  <a:pt x="44746" y="39992"/>
                </a:lnTo>
                <a:lnTo>
                  <a:pt x="45731" y="34652"/>
                </a:lnTo>
                <a:lnTo>
                  <a:pt x="45731" y="21931"/>
                </a:lnTo>
                <a:lnTo>
                  <a:pt x="43657" y="15165"/>
                </a:lnTo>
                <a:lnTo>
                  <a:pt x="39509" y="9099"/>
                </a:lnTo>
                <a:lnTo>
                  <a:pt x="35361" y="3033"/>
                </a:lnTo>
                <a:lnTo>
                  <a:pt x="29485" y="0"/>
                </a:lnTo>
                <a:lnTo>
                  <a:pt x="15485" y="0"/>
                </a:lnTo>
                <a:lnTo>
                  <a:pt x="10240" y="2384"/>
                </a:lnTo>
                <a:lnTo>
                  <a:pt x="6144" y="7155"/>
                </a:lnTo>
                <a:lnTo>
                  <a:pt x="2048" y="11925"/>
                </a:lnTo>
                <a:lnTo>
                  <a:pt x="0" y="17991"/>
                </a:lnTo>
                <a:lnTo>
                  <a:pt x="0" y="25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296407" y="5486503"/>
            <a:ext cx="32036" cy="51834"/>
          </a:xfrm>
          <a:custGeom>
            <a:avLst/>
            <a:gdLst/>
            <a:ahLst/>
            <a:cxnLst/>
            <a:rect l="l" t="t" r="r" b="b"/>
            <a:pathLst>
              <a:path w="35240" h="58745">
                <a:moveTo>
                  <a:pt x="13256" y="52333"/>
                </a:moveTo>
                <a:lnTo>
                  <a:pt x="8969" y="54026"/>
                </a:lnTo>
                <a:lnTo>
                  <a:pt x="6584" y="54960"/>
                </a:lnTo>
                <a:lnTo>
                  <a:pt x="3595" y="55841"/>
                </a:lnTo>
                <a:lnTo>
                  <a:pt x="0" y="56671"/>
                </a:lnTo>
                <a:lnTo>
                  <a:pt x="518" y="58745"/>
                </a:lnTo>
                <a:lnTo>
                  <a:pt x="6256" y="58019"/>
                </a:lnTo>
                <a:lnTo>
                  <a:pt x="11009" y="56982"/>
                </a:lnTo>
                <a:lnTo>
                  <a:pt x="14777" y="55634"/>
                </a:lnTo>
                <a:lnTo>
                  <a:pt x="21517" y="53249"/>
                </a:lnTo>
                <a:lnTo>
                  <a:pt x="27082" y="49602"/>
                </a:lnTo>
                <a:lnTo>
                  <a:pt x="31472" y="44694"/>
                </a:lnTo>
                <a:lnTo>
                  <a:pt x="35240" y="40442"/>
                </a:lnTo>
                <a:lnTo>
                  <a:pt x="32716" y="4787"/>
                </a:lnTo>
                <a:lnTo>
                  <a:pt x="32665" y="15165"/>
                </a:lnTo>
                <a:lnTo>
                  <a:pt x="32561" y="17395"/>
                </a:lnTo>
                <a:lnTo>
                  <a:pt x="32457" y="19625"/>
                </a:lnTo>
                <a:lnTo>
                  <a:pt x="32336" y="20912"/>
                </a:lnTo>
                <a:lnTo>
                  <a:pt x="31852" y="22157"/>
                </a:lnTo>
                <a:lnTo>
                  <a:pt x="30427" y="23263"/>
                </a:lnTo>
                <a:lnTo>
                  <a:pt x="27921" y="24576"/>
                </a:lnTo>
                <a:lnTo>
                  <a:pt x="25414" y="25890"/>
                </a:lnTo>
                <a:lnTo>
                  <a:pt x="22986" y="26546"/>
                </a:lnTo>
                <a:lnTo>
                  <a:pt x="15520" y="26546"/>
                </a:lnTo>
                <a:lnTo>
                  <a:pt x="11985" y="24403"/>
                </a:lnTo>
                <a:lnTo>
                  <a:pt x="10032" y="20117"/>
                </a:lnTo>
                <a:lnTo>
                  <a:pt x="8079" y="15831"/>
                </a:lnTo>
                <a:lnTo>
                  <a:pt x="7103" y="11165"/>
                </a:lnTo>
                <a:lnTo>
                  <a:pt x="7103" y="0"/>
                </a:lnTo>
                <a:lnTo>
                  <a:pt x="5902" y="29182"/>
                </a:lnTo>
                <a:lnTo>
                  <a:pt x="10560" y="31265"/>
                </a:lnTo>
                <a:lnTo>
                  <a:pt x="17922" y="31265"/>
                </a:lnTo>
                <a:lnTo>
                  <a:pt x="19564" y="31057"/>
                </a:lnTo>
                <a:lnTo>
                  <a:pt x="21362" y="30642"/>
                </a:lnTo>
                <a:lnTo>
                  <a:pt x="24818" y="29917"/>
                </a:lnTo>
                <a:lnTo>
                  <a:pt x="27825" y="28586"/>
                </a:lnTo>
                <a:lnTo>
                  <a:pt x="30383" y="26650"/>
                </a:lnTo>
                <a:lnTo>
                  <a:pt x="32198" y="25302"/>
                </a:lnTo>
                <a:lnTo>
                  <a:pt x="31645" y="28206"/>
                </a:lnTo>
                <a:lnTo>
                  <a:pt x="30271" y="31809"/>
                </a:lnTo>
                <a:lnTo>
                  <a:pt x="28076" y="36113"/>
                </a:lnTo>
                <a:lnTo>
                  <a:pt x="25881" y="40416"/>
                </a:lnTo>
                <a:lnTo>
                  <a:pt x="22951" y="44313"/>
                </a:lnTo>
                <a:lnTo>
                  <a:pt x="19288" y="47805"/>
                </a:lnTo>
                <a:lnTo>
                  <a:pt x="16695" y="50259"/>
                </a:lnTo>
                <a:lnTo>
                  <a:pt x="13256" y="523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977535" y="5518679"/>
            <a:ext cx="23973" cy="18330"/>
          </a:xfrm>
          <a:custGeom>
            <a:avLst/>
            <a:gdLst/>
            <a:ahLst/>
            <a:cxnLst/>
            <a:rect l="l" t="t" r="r" b="b"/>
            <a:pathLst>
              <a:path w="26370" h="20774">
                <a:moveTo>
                  <a:pt x="24092" y="9523"/>
                </a:moveTo>
                <a:lnTo>
                  <a:pt x="22192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7" y="20774"/>
                </a:lnTo>
                <a:lnTo>
                  <a:pt x="14855" y="20705"/>
                </a:lnTo>
                <a:lnTo>
                  <a:pt x="26370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824894" y="5473007"/>
            <a:ext cx="42893" cy="63133"/>
          </a:xfrm>
          <a:custGeom>
            <a:avLst/>
            <a:gdLst/>
            <a:ahLst/>
            <a:cxnLst/>
            <a:rect l="l" t="t" r="r" b="b"/>
            <a:pathLst>
              <a:path w="47182" h="71551">
                <a:moveTo>
                  <a:pt x="45834" y="56463"/>
                </a:moveTo>
                <a:lnTo>
                  <a:pt x="44141" y="59540"/>
                </a:lnTo>
                <a:lnTo>
                  <a:pt x="42620" y="61475"/>
                </a:lnTo>
                <a:lnTo>
                  <a:pt x="41272" y="62270"/>
                </a:lnTo>
                <a:lnTo>
                  <a:pt x="39924" y="63065"/>
                </a:lnTo>
                <a:lnTo>
                  <a:pt x="37590" y="63462"/>
                </a:lnTo>
                <a:lnTo>
                  <a:pt x="10473" y="63462"/>
                </a:lnTo>
                <a:lnTo>
                  <a:pt x="21896" y="51506"/>
                </a:lnTo>
                <a:lnTo>
                  <a:pt x="30458" y="42078"/>
                </a:lnTo>
                <a:lnTo>
                  <a:pt x="35931" y="35412"/>
                </a:lnTo>
                <a:lnTo>
                  <a:pt x="39837" y="30158"/>
                </a:lnTo>
                <a:lnTo>
                  <a:pt x="41790" y="24697"/>
                </a:lnTo>
                <a:lnTo>
                  <a:pt x="41790" y="13705"/>
                </a:lnTo>
                <a:lnTo>
                  <a:pt x="39984" y="9203"/>
                </a:lnTo>
                <a:lnTo>
                  <a:pt x="36372" y="5521"/>
                </a:lnTo>
                <a:lnTo>
                  <a:pt x="32760" y="1840"/>
                </a:lnTo>
                <a:lnTo>
                  <a:pt x="28033" y="0"/>
                </a:lnTo>
                <a:lnTo>
                  <a:pt x="17455" y="0"/>
                </a:lnTo>
                <a:lnTo>
                  <a:pt x="13022" y="1546"/>
                </a:lnTo>
                <a:lnTo>
                  <a:pt x="8892" y="4640"/>
                </a:lnTo>
                <a:lnTo>
                  <a:pt x="4761" y="7734"/>
                </a:lnTo>
                <a:lnTo>
                  <a:pt x="1832" y="13255"/>
                </a:lnTo>
                <a:lnTo>
                  <a:pt x="103" y="21205"/>
                </a:lnTo>
                <a:lnTo>
                  <a:pt x="2333" y="21672"/>
                </a:lnTo>
                <a:lnTo>
                  <a:pt x="3819" y="17732"/>
                </a:lnTo>
                <a:lnTo>
                  <a:pt x="5374" y="14811"/>
                </a:lnTo>
                <a:lnTo>
                  <a:pt x="6999" y="12910"/>
                </a:lnTo>
                <a:lnTo>
                  <a:pt x="9937" y="9453"/>
                </a:lnTo>
                <a:lnTo>
                  <a:pt x="13774" y="7725"/>
                </a:lnTo>
                <a:lnTo>
                  <a:pt x="22347" y="7725"/>
                </a:lnTo>
                <a:lnTo>
                  <a:pt x="25648" y="9064"/>
                </a:lnTo>
                <a:lnTo>
                  <a:pt x="28413" y="11743"/>
                </a:lnTo>
                <a:lnTo>
                  <a:pt x="31178" y="14422"/>
                </a:lnTo>
                <a:lnTo>
                  <a:pt x="32561" y="18319"/>
                </a:lnTo>
                <a:lnTo>
                  <a:pt x="32561" y="29277"/>
                </a:lnTo>
                <a:lnTo>
                  <a:pt x="30297" y="35274"/>
                </a:lnTo>
                <a:lnTo>
                  <a:pt x="25769" y="41427"/>
                </a:lnTo>
                <a:lnTo>
                  <a:pt x="19645" y="49026"/>
                </a:lnTo>
                <a:lnTo>
                  <a:pt x="11131" y="58567"/>
                </a:lnTo>
                <a:lnTo>
                  <a:pt x="0" y="70359"/>
                </a:lnTo>
                <a:lnTo>
                  <a:pt x="0" y="71551"/>
                </a:lnTo>
                <a:lnTo>
                  <a:pt x="41427" y="71551"/>
                </a:lnTo>
                <a:lnTo>
                  <a:pt x="47182" y="57085"/>
                </a:lnTo>
                <a:lnTo>
                  <a:pt x="45834" y="56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871134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5" y="7604"/>
                </a:lnTo>
                <a:lnTo>
                  <a:pt x="18181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8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4" y="67477"/>
                </a:lnTo>
                <a:lnTo>
                  <a:pt x="44850" y="55167"/>
                </a:lnTo>
                <a:lnTo>
                  <a:pt x="46993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9" y="19236"/>
                </a:lnTo>
                <a:lnTo>
                  <a:pt x="42827" y="12495"/>
                </a:lnTo>
                <a:lnTo>
                  <a:pt x="38438" y="4165"/>
                </a:lnTo>
                <a:lnTo>
                  <a:pt x="32268" y="0"/>
                </a:lnTo>
                <a:lnTo>
                  <a:pt x="15503" y="0"/>
                </a:lnTo>
                <a:lnTo>
                  <a:pt x="8970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4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881002" y="5518679"/>
            <a:ext cx="23972" cy="18330"/>
          </a:xfrm>
          <a:custGeom>
            <a:avLst/>
            <a:gdLst/>
            <a:ahLst/>
            <a:cxnLst/>
            <a:rect l="l" t="t" r="r" b="b"/>
            <a:pathLst>
              <a:path w="26369" h="20774">
                <a:moveTo>
                  <a:pt x="24092" y="9523"/>
                </a:moveTo>
                <a:lnTo>
                  <a:pt x="22191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6" y="20774"/>
                </a:lnTo>
                <a:lnTo>
                  <a:pt x="12996" y="20774"/>
                </a:lnTo>
                <a:lnTo>
                  <a:pt x="14855" y="20705"/>
                </a:lnTo>
                <a:lnTo>
                  <a:pt x="26369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919402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5" y="7604"/>
                </a:lnTo>
                <a:lnTo>
                  <a:pt x="18181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8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49" y="55167"/>
                </a:lnTo>
                <a:lnTo>
                  <a:pt x="46993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9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7" y="0"/>
                </a:lnTo>
                <a:lnTo>
                  <a:pt x="15503" y="0"/>
                </a:lnTo>
                <a:lnTo>
                  <a:pt x="8970" y="4372"/>
                </a:lnTo>
                <a:lnTo>
                  <a:pt x="4718" y="13117"/>
                </a:lnTo>
                <a:lnTo>
                  <a:pt x="1573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3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929269" y="5518679"/>
            <a:ext cx="23972" cy="18330"/>
          </a:xfrm>
          <a:custGeom>
            <a:avLst/>
            <a:gdLst/>
            <a:ahLst/>
            <a:cxnLst/>
            <a:rect l="l" t="t" r="r" b="b"/>
            <a:pathLst>
              <a:path w="26369" h="20774">
                <a:moveTo>
                  <a:pt x="24092" y="9523"/>
                </a:moveTo>
                <a:lnTo>
                  <a:pt x="22191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7" y="20774"/>
                </a:lnTo>
                <a:lnTo>
                  <a:pt x="14855" y="20705"/>
                </a:lnTo>
                <a:lnTo>
                  <a:pt x="26369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967669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5" y="7604"/>
                </a:lnTo>
                <a:lnTo>
                  <a:pt x="18181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8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49" y="55167"/>
                </a:lnTo>
                <a:lnTo>
                  <a:pt x="46993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8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8" y="0"/>
                </a:lnTo>
                <a:lnTo>
                  <a:pt x="15503" y="0"/>
                </a:lnTo>
                <a:lnTo>
                  <a:pt x="8970" y="4372"/>
                </a:lnTo>
                <a:lnTo>
                  <a:pt x="4718" y="13117"/>
                </a:lnTo>
                <a:lnTo>
                  <a:pt x="1573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3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548805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7" y="22329"/>
                </a:lnTo>
                <a:lnTo>
                  <a:pt x="11977" y="17213"/>
                </a:lnTo>
                <a:lnTo>
                  <a:pt x="14155" y="7604"/>
                </a:lnTo>
                <a:lnTo>
                  <a:pt x="18181" y="2799"/>
                </a:lnTo>
                <a:lnTo>
                  <a:pt x="29935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8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8" y="55513"/>
                </a:lnTo>
                <a:lnTo>
                  <a:pt x="34946" y="61078"/>
                </a:lnTo>
                <a:lnTo>
                  <a:pt x="37224" y="67477"/>
                </a:lnTo>
                <a:lnTo>
                  <a:pt x="44850" y="55167"/>
                </a:lnTo>
                <a:lnTo>
                  <a:pt x="46993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9" y="19236"/>
                </a:lnTo>
                <a:lnTo>
                  <a:pt x="42828" y="12495"/>
                </a:lnTo>
                <a:lnTo>
                  <a:pt x="38437" y="4165"/>
                </a:lnTo>
                <a:lnTo>
                  <a:pt x="32268" y="0"/>
                </a:lnTo>
                <a:lnTo>
                  <a:pt x="15503" y="0"/>
                </a:lnTo>
                <a:lnTo>
                  <a:pt x="8970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3" y="52525"/>
                </a:lnTo>
                <a:lnTo>
                  <a:pt x="7052" y="63048"/>
                </a:lnTo>
                <a:lnTo>
                  <a:pt x="11441" y="69236"/>
                </a:lnTo>
                <a:lnTo>
                  <a:pt x="10854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558673" y="5518679"/>
            <a:ext cx="23972" cy="18330"/>
          </a:xfrm>
          <a:custGeom>
            <a:avLst/>
            <a:gdLst/>
            <a:ahLst/>
            <a:cxnLst/>
            <a:rect l="l" t="t" r="r" b="b"/>
            <a:pathLst>
              <a:path w="26369" h="20774">
                <a:moveTo>
                  <a:pt x="24092" y="9523"/>
                </a:moveTo>
                <a:lnTo>
                  <a:pt x="22191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6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6" y="20774"/>
                </a:lnTo>
                <a:lnTo>
                  <a:pt x="14855" y="20705"/>
                </a:lnTo>
                <a:lnTo>
                  <a:pt x="26369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597073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4" y="7604"/>
                </a:lnTo>
                <a:lnTo>
                  <a:pt x="18181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7" y="21811"/>
                </a:lnTo>
                <a:lnTo>
                  <a:pt x="37797" y="28517"/>
                </a:lnTo>
                <a:lnTo>
                  <a:pt x="37797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49" y="55167"/>
                </a:lnTo>
                <a:lnTo>
                  <a:pt x="46993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8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7" y="0"/>
                </a:lnTo>
                <a:lnTo>
                  <a:pt x="15502" y="0"/>
                </a:lnTo>
                <a:lnTo>
                  <a:pt x="8969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3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606940" y="5518679"/>
            <a:ext cx="23973" cy="18330"/>
          </a:xfrm>
          <a:custGeom>
            <a:avLst/>
            <a:gdLst/>
            <a:ahLst/>
            <a:cxnLst/>
            <a:rect l="l" t="t" r="r" b="b"/>
            <a:pathLst>
              <a:path w="26370" h="20774">
                <a:moveTo>
                  <a:pt x="24093" y="9523"/>
                </a:moveTo>
                <a:lnTo>
                  <a:pt x="22192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7" y="20774"/>
                </a:lnTo>
                <a:lnTo>
                  <a:pt x="14855" y="20705"/>
                </a:lnTo>
                <a:lnTo>
                  <a:pt x="26370" y="15922"/>
                </a:lnTo>
                <a:lnTo>
                  <a:pt x="24093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655192" y="5473281"/>
            <a:ext cx="27244" cy="62859"/>
          </a:xfrm>
          <a:custGeom>
            <a:avLst/>
            <a:gdLst/>
            <a:ahLst/>
            <a:cxnLst/>
            <a:rect l="l" t="t" r="r" b="b"/>
            <a:pathLst>
              <a:path w="29968" h="71240">
                <a:moveTo>
                  <a:pt x="19028" y="0"/>
                </a:moveTo>
                <a:lnTo>
                  <a:pt x="0" y="9695"/>
                </a:lnTo>
                <a:lnTo>
                  <a:pt x="0" y="11147"/>
                </a:lnTo>
                <a:lnTo>
                  <a:pt x="1244" y="10594"/>
                </a:lnTo>
                <a:lnTo>
                  <a:pt x="2583" y="10067"/>
                </a:lnTo>
                <a:lnTo>
                  <a:pt x="4018" y="9566"/>
                </a:lnTo>
                <a:lnTo>
                  <a:pt x="5452" y="9065"/>
                </a:lnTo>
                <a:lnTo>
                  <a:pt x="7517" y="8814"/>
                </a:lnTo>
                <a:lnTo>
                  <a:pt x="8900" y="8814"/>
                </a:lnTo>
                <a:lnTo>
                  <a:pt x="9799" y="9246"/>
                </a:lnTo>
                <a:lnTo>
                  <a:pt x="10629" y="10974"/>
                </a:lnTo>
                <a:lnTo>
                  <a:pt x="10836" y="12236"/>
                </a:lnTo>
                <a:lnTo>
                  <a:pt x="10836" y="65018"/>
                </a:lnTo>
                <a:lnTo>
                  <a:pt x="10196" y="67040"/>
                </a:lnTo>
                <a:lnTo>
                  <a:pt x="8917" y="67974"/>
                </a:lnTo>
                <a:lnTo>
                  <a:pt x="7639" y="68907"/>
                </a:lnTo>
                <a:lnTo>
                  <a:pt x="4908" y="69477"/>
                </a:lnTo>
                <a:lnTo>
                  <a:pt x="725" y="69685"/>
                </a:lnTo>
                <a:lnTo>
                  <a:pt x="725" y="71240"/>
                </a:lnTo>
                <a:lnTo>
                  <a:pt x="29968" y="71240"/>
                </a:lnTo>
                <a:lnTo>
                  <a:pt x="29968" y="69788"/>
                </a:lnTo>
                <a:lnTo>
                  <a:pt x="26097" y="69650"/>
                </a:lnTo>
                <a:lnTo>
                  <a:pt x="23453" y="69218"/>
                </a:lnTo>
                <a:lnTo>
                  <a:pt x="22035" y="68492"/>
                </a:lnTo>
                <a:lnTo>
                  <a:pt x="20618" y="67766"/>
                </a:lnTo>
                <a:lnTo>
                  <a:pt x="19909" y="66073"/>
                </a:lnTo>
                <a:lnTo>
                  <a:pt x="19909" y="985"/>
                </a:lnTo>
                <a:lnTo>
                  <a:pt x="19650" y="0"/>
                </a:lnTo>
                <a:lnTo>
                  <a:pt x="190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502565" y="5473007"/>
            <a:ext cx="42893" cy="63133"/>
          </a:xfrm>
          <a:custGeom>
            <a:avLst/>
            <a:gdLst/>
            <a:ahLst/>
            <a:cxnLst/>
            <a:rect l="l" t="t" r="r" b="b"/>
            <a:pathLst>
              <a:path w="47182" h="71551">
                <a:moveTo>
                  <a:pt x="45834" y="56463"/>
                </a:moveTo>
                <a:lnTo>
                  <a:pt x="44141" y="59540"/>
                </a:lnTo>
                <a:lnTo>
                  <a:pt x="42620" y="61475"/>
                </a:lnTo>
                <a:lnTo>
                  <a:pt x="41272" y="62270"/>
                </a:lnTo>
                <a:lnTo>
                  <a:pt x="39923" y="63065"/>
                </a:lnTo>
                <a:lnTo>
                  <a:pt x="37590" y="63462"/>
                </a:lnTo>
                <a:lnTo>
                  <a:pt x="10473" y="63462"/>
                </a:lnTo>
                <a:lnTo>
                  <a:pt x="21896" y="51506"/>
                </a:lnTo>
                <a:lnTo>
                  <a:pt x="30458" y="42078"/>
                </a:lnTo>
                <a:lnTo>
                  <a:pt x="35931" y="35412"/>
                </a:lnTo>
                <a:lnTo>
                  <a:pt x="39837" y="30158"/>
                </a:lnTo>
                <a:lnTo>
                  <a:pt x="41790" y="24697"/>
                </a:lnTo>
                <a:lnTo>
                  <a:pt x="41790" y="13705"/>
                </a:lnTo>
                <a:lnTo>
                  <a:pt x="39984" y="9203"/>
                </a:lnTo>
                <a:lnTo>
                  <a:pt x="36371" y="5521"/>
                </a:lnTo>
                <a:lnTo>
                  <a:pt x="32760" y="1840"/>
                </a:lnTo>
                <a:lnTo>
                  <a:pt x="28033" y="0"/>
                </a:lnTo>
                <a:lnTo>
                  <a:pt x="17455" y="0"/>
                </a:lnTo>
                <a:lnTo>
                  <a:pt x="13022" y="1546"/>
                </a:lnTo>
                <a:lnTo>
                  <a:pt x="8892" y="4640"/>
                </a:lnTo>
                <a:lnTo>
                  <a:pt x="4761" y="7734"/>
                </a:lnTo>
                <a:lnTo>
                  <a:pt x="1831" y="13255"/>
                </a:lnTo>
                <a:lnTo>
                  <a:pt x="103" y="21205"/>
                </a:lnTo>
                <a:lnTo>
                  <a:pt x="2333" y="21672"/>
                </a:lnTo>
                <a:lnTo>
                  <a:pt x="3819" y="17732"/>
                </a:lnTo>
                <a:lnTo>
                  <a:pt x="5374" y="14811"/>
                </a:lnTo>
                <a:lnTo>
                  <a:pt x="6999" y="12910"/>
                </a:lnTo>
                <a:lnTo>
                  <a:pt x="9937" y="9453"/>
                </a:lnTo>
                <a:lnTo>
                  <a:pt x="13774" y="7725"/>
                </a:lnTo>
                <a:lnTo>
                  <a:pt x="22347" y="7725"/>
                </a:lnTo>
                <a:lnTo>
                  <a:pt x="25647" y="9064"/>
                </a:lnTo>
                <a:lnTo>
                  <a:pt x="28413" y="11743"/>
                </a:lnTo>
                <a:lnTo>
                  <a:pt x="31178" y="14422"/>
                </a:lnTo>
                <a:lnTo>
                  <a:pt x="32561" y="18319"/>
                </a:lnTo>
                <a:lnTo>
                  <a:pt x="32561" y="29277"/>
                </a:lnTo>
                <a:lnTo>
                  <a:pt x="30297" y="35274"/>
                </a:lnTo>
                <a:lnTo>
                  <a:pt x="25768" y="41427"/>
                </a:lnTo>
                <a:lnTo>
                  <a:pt x="19644" y="49026"/>
                </a:lnTo>
                <a:lnTo>
                  <a:pt x="11131" y="58567"/>
                </a:lnTo>
                <a:lnTo>
                  <a:pt x="0" y="70359"/>
                </a:lnTo>
                <a:lnTo>
                  <a:pt x="0" y="71551"/>
                </a:lnTo>
                <a:lnTo>
                  <a:pt x="41427" y="71551"/>
                </a:lnTo>
                <a:lnTo>
                  <a:pt x="47182" y="57085"/>
                </a:lnTo>
                <a:lnTo>
                  <a:pt x="45834" y="56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234413" y="5518679"/>
            <a:ext cx="23973" cy="18330"/>
          </a:xfrm>
          <a:custGeom>
            <a:avLst/>
            <a:gdLst/>
            <a:ahLst/>
            <a:cxnLst/>
            <a:rect l="l" t="t" r="r" b="b"/>
            <a:pathLst>
              <a:path w="26370" h="20774">
                <a:moveTo>
                  <a:pt x="24092" y="9523"/>
                </a:moveTo>
                <a:lnTo>
                  <a:pt x="22191" y="15088"/>
                </a:lnTo>
                <a:lnTo>
                  <a:pt x="18700" y="17870"/>
                </a:lnTo>
                <a:lnTo>
                  <a:pt x="7536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6" y="20774"/>
                </a:lnTo>
                <a:lnTo>
                  <a:pt x="14855" y="20705"/>
                </a:lnTo>
                <a:lnTo>
                  <a:pt x="26370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272813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6" y="37435"/>
                </a:moveTo>
                <a:lnTo>
                  <a:pt x="10266" y="29070"/>
                </a:lnTo>
                <a:lnTo>
                  <a:pt x="10836" y="22329"/>
                </a:lnTo>
                <a:lnTo>
                  <a:pt x="11977" y="17213"/>
                </a:lnTo>
                <a:lnTo>
                  <a:pt x="14155" y="7604"/>
                </a:lnTo>
                <a:lnTo>
                  <a:pt x="18182" y="2799"/>
                </a:lnTo>
                <a:lnTo>
                  <a:pt x="29934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8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8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49" y="55167"/>
                </a:lnTo>
                <a:lnTo>
                  <a:pt x="46992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8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7" y="0"/>
                </a:lnTo>
                <a:lnTo>
                  <a:pt x="15502" y="0"/>
                </a:lnTo>
                <a:lnTo>
                  <a:pt x="8969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3" y="51555"/>
                </a:lnTo>
                <a:lnTo>
                  <a:pt x="10266" y="45281"/>
                </a:lnTo>
                <a:lnTo>
                  <a:pt x="10266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282680" y="5518679"/>
            <a:ext cx="23973" cy="18330"/>
          </a:xfrm>
          <a:custGeom>
            <a:avLst/>
            <a:gdLst/>
            <a:ahLst/>
            <a:cxnLst/>
            <a:rect l="l" t="t" r="r" b="b"/>
            <a:pathLst>
              <a:path w="26370" h="20774">
                <a:moveTo>
                  <a:pt x="24092" y="9523"/>
                </a:moveTo>
                <a:lnTo>
                  <a:pt x="22191" y="15088"/>
                </a:lnTo>
                <a:lnTo>
                  <a:pt x="18700" y="17870"/>
                </a:lnTo>
                <a:lnTo>
                  <a:pt x="7535" y="17870"/>
                </a:lnTo>
                <a:lnTo>
                  <a:pt x="3387" y="13480"/>
                </a:lnTo>
                <a:lnTo>
                  <a:pt x="1175" y="4701"/>
                </a:lnTo>
                <a:lnTo>
                  <a:pt x="0" y="0"/>
                </a:lnTo>
                <a:lnTo>
                  <a:pt x="587" y="17680"/>
                </a:lnTo>
                <a:lnTo>
                  <a:pt x="6187" y="20774"/>
                </a:lnTo>
                <a:lnTo>
                  <a:pt x="12996" y="20774"/>
                </a:lnTo>
                <a:lnTo>
                  <a:pt x="14855" y="20705"/>
                </a:lnTo>
                <a:lnTo>
                  <a:pt x="26370" y="15922"/>
                </a:lnTo>
                <a:lnTo>
                  <a:pt x="24092" y="9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6323107" y="5473007"/>
            <a:ext cx="42893" cy="63133"/>
          </a:xfrm>
          <a:custGeom>
            <a:avLst/>
            <a:gdLst/>
            <a:ahLst/>
            <a:cxnLst/>
            <a:rect l="l" t="t" r="r" b="b"/>
            <a:pathLst>
              <a:path w="47182" h="71551">
                <a:moveTo>
                  <a:pt x="45834" y="56463"/>
                </a:moveTo>
                <a:lnTo>
                  <a:pt x="44141" y="59540"/>
                </a:lnTo>
                <a:lnTo>
                  <a:pt x="42620" y="61475"/>
                </a:lnTo>
                <a:lnTo>
                  <a:pt x="41272" y="62270"/>
                </a:lnTo>
                <a:lnTo>
                  <a:pt x="39924" y="63065"/>
                </a:lnTo>
                <a:lnTo>
                  <a:pt x="37590" y="63462"/>
                </a:lnTo>
                <a:lnTo>
                  <a:pt x="10473" y="63462"/>
                </a:lnTo>
                <a:lnTo>
                  <a:pt x="21896" y="51506"/>
                </a:lnTo>
                <a:lnTo>
                  <a:pt x="30458" y="42078"/>
                </a:lnTo>
                <a:lnTo>
                  <a:pt x="35931" y="35412"/>
                </a:lnTo>
                <a:lnTo>
                  <a:pt x="39837" y="30158"/>
                </a:lnTo>
                <a:lnTo>
                  <a:pt x="41790" y="24697"/>
                </a:lnTo>
                <a:lnTo>
                  <a:pt x="41790" y="13705"/>
                </a:lnTo>
                <a:lnTo>
                  <a:pt x="39984" y="9203"/>
                </a:lnTo>
                <a:lnTo>
                  <a:pt x="36372" y="5521"/>
                </a:lnTo>
                <a:lnTo>
                  <a:pt x="32760" y="1840"/>
                </a:lnTo>
                <a:lnTo>
                  <a:pt x="28033" y="0"/>
                </a:lnTo>
                <a:lnTo>
                  <a:pt x="17455" y="0"/>
                </a:lnTo>
                <a:lnTo>
                  <a:pt x="13022" y="1546"/>
                </a:lnTo>
                <a:lnTo>
                  <a:pt x="8892" y="4640"/>
                </a:lnTo>
                <a:lnTo>
                  <a:pt x="4761" y="7734"/>
                </a:lnTo>
                <a:lnTo>
                  <a:pt x="1831" y="13255"/>
                </a:lnTo>
                <a:lnTo>
                  <a:pt x="103" y="21205"/>
                </a:lnTo>
                <a:lnTo>
                  <a:pt x="2333" y="21672"/>
                </a:lnTo>
                <a:lnTo>
                  <a:pt x="3819" y="17732"/>
                </a:lnTo>
                <a:lnTo>
                  <a:pt x="5375" y="14811"/>
                </a:lnTo>
                <a:lnTo>
                  <a:pt x="6999" y="12910"/>
                </a:lnTo>
                <a:lnTo>
                  <a:pt x="9937" y="9453"/>
                </a:lnTo>
                <a:lnTo>
                  <a:pt x="13775" y="7725"/>
                </a:lnTo>
                <a:lnTo>
                  <a:pt x="22347" y="7725"/>
                </a:lnTo>
                <a:lnTo>
                  <a:pt x="25648" y="9064"/>
                </a:lnTo>
                <a:lnTo>
                  <a:pt x="28413" y="11743"/>
                </a:lnTo>
                <a:lnTo>
                  <a:pt x="31178" y="14422"/>
                </a:lnTo>
                <a:lnTo>
                  <a:pt x="32561" y="18319"/>
                </a:lnTo>
                <a:lnTo>
                  <a:pt x="32561" y="29277"/>
                </a:lnTo>
                <a:lnTo>
                  <a:pt x="30297" y="35274"/>
                </a:lnTo>
                <a:lnTo>
                  <a:pt x="25769" y="41427"/>
                </a:lnTo>
                <a:lnTo>
                  <a:pt x="19645" y="49027"/>
                </a:lnTo>
                <a:lnTo>
                  <a:pt x="11131" y="58567"/>
                </a:lnTo>
                <a:lnTo>
                  <a:pt x="0" y="70359"/>
                </a:lnTo>
                <a:lnTo>
                  <a:pt x="0" y="71551"/>
                </a:lnTo>
                <a:lnTo>
                  <a:pt x="41427" y="71551"/>
                </a:lnTo>
                <a:lnTo>
                  <a:pt x="47182" y="57085"/>
                </a:lnTo>
                <a:lnTo>
                  <a:pt x="45834" y="56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6178306" y="5473007"/>
            <a:ext cx="42894" cy="63133"/>
          </a:xfrm>
          <a:custGeom>
            <a:avLst/>
            <a:gdLst/>
            <a:ahLst/>
            <a:cxnLst/>
            <a:rect l="l" t="t" r="r" b="b"/>
            <a:pathLst>
              <a:path w="47183" h="71551">
                <a:moveTo>
                  <a:pt x="45835" y="56463"/>
                </a:moveTo>
                <a:lnTo>
                  <a:pt x="44141" y="59540"/>
                </a:lnTo>
                <a:lnTo>
                  <a:pt x="42620" y="61475"/>
                </a:lnTo>
                <a:lnTo>
                  <a:pt x="41272" y="62270"/>
                </a:lnTo>
                <a:lnTo>
                  <a:pt x="39923" y="63065"/>
                </a:lnTo>
                <a:lnTo>
                  <a:pt x="37590" y="63462"/>
                </a:lnTo>
                <a:lnTo>
                  <a:pt x="10473" y="63462"/>
                </a:lnTo>
                <a:lnTo>
                  <a:pt x="21896" y="51506"/>
                </a:lnTo>
                <a:lnTo>
                  <a:pt x="30458" y="42078"/>
                </a:lnTo>
                <a:lnTo>
                  <a:pt x="35931" y="35412"/>
                </a:lnTo>
                <a:lnTo>
                  <a:pt x="39837" y="30158"/>
                </a:lnTo>
                <a:lnTo>
                  <a:pt x="41790" y="24697"/>
                </a:lnTo>
                <a:lnTo>
                  <a:pt x="41790" y="13705"/>
                </a:lnTo>
                <a:lnTo>
                  <a:pt x="39984" y="9203"/>
                </a:lnTo>
                <a:lnTo>
                  <a:pt x="36372" y="5521"/>
                </a:lnTo>
                <a:lnTo>
                  <a:pt x="32760" y="1840"/>
                </a:lnTo>
                <a:lnTo>
                  <a:pt x="28033" y="0"/>
                </a:lnTo>
                <a:lnTo>
                  <a:pt x="17456" y="0"/>
                </a:lnTo>
                <a:lnTo>
                  <a:pt x="13023" y="1546"/>
                </a:lnTo>
                <a:lnTo>
                  <a:pt x="8892" y="4640"/>
                </a:lnTo>
                <a:lnTo>
                  <a:pt x="4760" y="7734"/>
                </a:lnTo>
                <a:lnTo>
                  <a:pt x="1831" y="13255"/>
                </a:lnTo>
                <a:lnTo>
                  <a:pt x="103" y="21205"/>
                </a:lnTo>
                <a:lnTo>
                  <a:pt x="2333" y="21672"/>
                </a:lnTo>
                <a:lnTo>
                  <a:pt x="3819" y="17732"/>
                </a:lnTo>
                <a:lnTo>
                  <a:pt x="5374" y="14811"/>
                </a:lnTo>
                <a:lnTo>
                  <a:pt x="6999" y="12910"/>
                </a:lnTo>
                <a:lnTo>
                  <a:pt x="9938" y="9453"/>
                </a:lnTo>
                <a:lnTo>
                  <a:pt x="13774" y="7725"/>
                </a:lnTo>
                <a:lnTo>
                  <a:pt x="22347" y="7725"/>
                </a:lnTo>
                <a:lnTo>
                  <a:pt x="25648" y="9064"/>
                </a:lnTo>
                <a:lnTo>
                  <a:pt x="28413" y="11743"/>
                </a:lnTo>
                <a:lnTo>
                  <a:pt x="31178" y="14422"/>
                </a:lnTo>
                <a:lnTo>
                  <a:pt x="32561" y="18319"/>
                </a:lnTo>
                <a:lnTo>
                  <a:pt x="32561" y="29277"/>
                </a:lnTo>
                <a:lnTo>
                  <a:pt x="30297" y="35274"/>
                </a:lnTo>
                <a:lnTo>
                  <a:pt x="25769" y="41427"/>
                </a:lnTo>
                <a:lnTo>
                  <a:pt x="19645" y="49026"/>
                </a:lnTo>
                <a:lnTo>
                  <a:pt x="11131" y="58567"/>
                </a:lnTo>
                <a:lnTo>
                  <a:pt x="0" y="70359"/>
                </a:lnTo>
                <a:lnTo>
                  <a:pt x="0" y="71551"/>
                </a:lnTo>
                <a:lnTo>
                  <a:pt x="41427" y="71551"/>
                </a:lnTo>
                <a:lnTo>
                  <a:pt x="47183" y="57085"/>
                </a:lnTo>
                <a:lnTo>
                  <a:pt x="45835" y="56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224546" y="5473189"/>
            <a:ext cx="43695" cy="61091"/>
          </a:xfrm>
          <a:custGeom>
            <a:avLst/>
            <a:gdLst/>
            <a:ahLst/>
            <a:cxnLst/>
            <a:rect l="l" t="t" r="r" b="b"/>
            <a:pathLst>
              <a:path w="48064" h="69236">
                <a:moveTo>
                  <a:pt x="10265" y="37435"/>
                </a:moveTo>
                <a:lnTo>
                  <a:pt x="10265" y="29070"/>
                </a:lnTo>
                <a:lnTo>
                  <a:pt x="10836" y="22329"/>
                </a:lnTo>
                <a:lnTo>
                  <a:pt x="11976" y="17213"/>
                </a:lnTo>
                <a:lnTo>
                  <a:pt x="14154" y="7604"/>
                </a:lnTo>
                <a:lnTo>
                  <a:pt x="18181" y="2799"/>
                </a:lnTo>
                <a:lnTo>
                  <a:pt x="29933" y="2799"/>
                </a:lnTo>
                <a:lnTo>
                  <a:pt x="33944" y="7466"/>
                </a:lnTo>
                <a:lnTo>
                  <a:pt x="36087" y="16799"/>
                </a:lnTo>
                <a:lnTo>
                  <a:pt x="37227" y="21811"/>
                </a:lnTo>
                <a:lnTo>
                  <a:pt x="37798" y="28517"/>
                </a:lnTo>
                <a:lnTo>
                  <a:pt x="37798" y="47459"/>
                </a:lnTo>
                <a:lnTo>
                  <a:pt x="36847" y="55513"/>
                </a:lnTo>
                <a:lnTo>
                  <a:pt x="34946" y="61078"/>
                </a:lnTo>
                <a:lnTo>
                  <a:pt x="37223" y="67477"/>
                </a:lnTo>
                <a:lnTo>
                  <a:pt x="44850" y="55167"/>
                </a:lnTo>
                <a:lnTo>
                  <a:pt x="46992" y="49083"/>
                </a:lnTo>
                <a:lnTo>
                  <a:pt x="48064" y="42602"/>
                </a:lnTo>
                <a:lnTo>
                  <a:pt x="48064" y="26979"/>
                </a:lnTo>
                <a:lnTo>
                  <a:pt x="46318" y="19236"/>
                </a:lnTo>
                <a:lnTo>
                  <a:pt x="42827" y="12495"/>
                </a:lnTo>
                <a:lnTo>
                  <a:pt x="38437" y="4165"/>
                </a:lnTo>
                <a:lnTo>
                  <a:pt x="32267" y="0"/>
                </a:lnTo>
                <a:lnTo>
                  <a:pt x="15502" y="0"/>
                </a:lnTo>
                <a:lnTo>
                  <a:pt x="8969" y="4372"/>
                </a:lnTo>
                <a:lnTo>
                  <a:pt x="4718" y="13117"/>
                </a:lnTo>
                <a:lnTo>
                  <a:pt x="1572" y="19547"/>
                </a:lnTo>
                <a:lnTo>
                  <a:pt x="0" y="27220"/>
                </a:lnTo>
                <a:lnTo>
                  <a:pt x="53" y="39042"/>
                </a:lnTo>
                <a:lnTo>
                  <a:pt x="2082" y="52525"/>
                </a:lnTo>
                <a:lnTo>
                  <a:pt x="7051" y="63048"/>
                </a:lnTo>
                <a:lnTo>
                  <a:pt x="11441" y="69236"/>
                </a:lnTo>
                <a:lnTo>
                  <a:pt x="10853" y="51555"/>
                </a:lnTo>
                <a:lnTo>
                  <a:pt x="10265" y="45281"/>
                </a:lnTo>
                <a:lnTo>
                  <a:pt x="10265" y="37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839194" y="2178903"/>
            <a:ext cx="2193122" cy="96586"/>
          </a:xfrm>
          <a:custGeom>
            <a:avLst/>
            <a:gdLst/>
            <a:ahLst/>
            <a:cxnLst/>
            <a:rect l="l" t="t" r="r" b="b"/>
            <a:pathLst>
              <a:path w="2412434" h="109464">
                <a:moveTo>
                  <a:pt x="1135273" y="31335"/>
                </a:moveTo>
                <a:lnTo>
                  <a:pt x="1126432" y="33079"/>
                </a:lnTo>
                <a:lnTo>
                  <a:pt x="1126432" y="34763"/>
                </a:lnTo>
                <a:lnTo>
                  <a:pt x="1129238" y="34763"/>
                </a:lnTo>
                <a:lnTo>
                  <a:pt x="1131153" y="34954"/>
                </a:lnTo>
                <a:lnTo>
                  <a:pt x="1132176" y="35334"/>
                </a:lnTo>
                <a:lnTo>
                  <a:pt x="1133709" y="36768"/>
                </a:lnTo>
                <a:lnTo>
                  <a:pt x="1133679" y="39204"/>
                </a:lnTo>
                <a:lnTo>
                  <a:pt x="1133950" y="75421"/>
                </a:lnTo>
                <a:lnTo>
                  <a:pt x="1134251" y="73897"/>
                </a:lnTo>
                <a:lnTo>
                  <a:pt x="1134732" y="72113"/>
                </a:lnTo>
                <a:lnTo>
                  <a:pt x="1145377" y="31215"/>
                </a:lnTo>
                <a:lnTo>
                  <a:pt x="1144836" y="29531"/>
                </a:lnTo>
                <a:lnTo>
                  <a:pt x="1135273" y="31335"/>
                </a:lnTo>
                <a:close/>
              </a:path>
              <a:path w="2412434" h="109464">
                <a:moveTo>
                  <a:pt x="1184773" y="68144"/>
                </a:moveTo>
                <a:lnTo>
                  <a:pt x="1184773" y="73757"/>
                </a:lnTo>
                <a:lnTo>
                  <a:pt x="1186376" y="78067"/>
                </a:lnTo>
                <a:lnTo>
                  <a:pt x="1189585" y="81075"/>
                </a:lnTo>
                <a:lnTo>
                  <a:pt x="1192792" y="84082"/>
                </a:lnTo>
                <a:lnTo>
                  <a:pt x="1196522" y="85586"/>
                </a:lnTo>
                <a:lnTo>
                  <a:pt x="1206786" y="85586"/>
                </a:lnTo>
                <a:lnTo>
                  <a:pt x="1212780" y="83441"/>
                </a:lnTo>
                <a:lnTo>
                  <a:pt x="1218755" y="79150"/>
                </a:lnTo>
                <a:lnTo>
                  <a:pt x="1222123" y="76745"/>
                </a:lnTo>
                <a:lnTo>
                  <a:pt x="1224709" y="74399"/>
                </a:lnTo>
                <a:lnTo>
                  <a:pt x="1226514" y="72113"/>
                </a:lnTo>
                <a:lnTo>
                  <a:pt x="1224950" y="70730"/>
                </a:lnTo>
                <a:lnTo>
                  <a:pt x="1221301" y="73737"/>
                </a:lnTo>
                <a:lnTo>
                  <a:pt x="1218514" y="75822"/>
                </a:lnTo>
                <a:lnTo>
                  <a:pt x="1216590" y="76985"/>
                </a:lnTo>
                <a:lnTo>
                  <a:pt x="1213222" y="78990"/>
                </a:lnTo>
                <a:lnTo>
                  <a:pt x="1210034" y="79992"/>
                </a:lnTo>
                <a:lnTo>
                  <a:pt x="1203859" y="79992"/>
                </a:lnTo>
                <a:lnTo>
                  <a:pt x="1201123" y="79010"/>
                </a:lnTo>
                <a:lnTo>
                  <a:pt x="1198817" y="77045"/>
                </a:lnTo>
                <a:lnTo>
                  <a:pt x="1196511" y="75080"/>
                </a:lnTo>
                <a:lnTo>
                  <a:pt x="1195359" y="72334"/>
                </a:lnTo>
                <a:lnTo>
                  <a:pt x="1195359" y="67322"/>
                </a:lnTo>
                <a:lnTo>
                  <a:pt x="1194312" y="45031"/>
                </a:lnTo>
                <a:lnTo>
                  <a:pt x="1187158" y="56420"/>
                </a:lnTo>
                <a:lnTo>
                  <a:pt x="1184773" y="68144"/>
                </a:lnTo>
                <a:close/>
              </a:path>
              <a:path w="2412434" h="109464">
                <a:moveTo>
                  <a:pt x="1231626" y="44146"/>
                </a:moveTo>
                <a:lnTo>
                  <a:pt x="1231626" y="35525"/>
                </a:lnTo>
                <a:lnTo>
                  <a:pt x="1230704" y="33380"/>
                </a:lnTo>
                <a:lnTo>
                  <a:pt x="1228860" y="31936"/>
                </a:lnTo>
                <a:lnTo>
                  <a:pt x="1227015" y="30493"/>
                </a:lnTo>
                <a:lnTo>
                  <a:pt x="1224529" y="29771"/>
                </a:lnTo>
                <a:lnTo>
                  <a:pt x="1221402" y="29771"/>
                </a:lnTo>
                <a:lnTo>
                  <a:pt x="1219385" y="29851"/>
                </a:lnTo>
                <a:lnTo>
                  <a:pt x="1207928" y="33417"/>
                </a:lnTo>
                <a:lnTo>
                  <a:pt x="1196802" y="42281"/>
                </a:lnTo>
                <a:lnTo>
                  <a:pt x="1197584" y="58460"/>
                </a:lnTo>
                <a:lnTo>
                  <a:pt x="1198346" y="56416"/>
                </a:lnTo>
                <a:lnTo>
                  <a:pt x="1199067" y="54591"/>
                </a:lnTo>
                <a:lnTo>
                  <a:pt x="1199749" y="52987"/>
                </a:lnTo>
                <a:lnTo>
                  <a:pt x="1200992" y="49980"/>
                </a:lnTo>
                <a:lnTo>
                  <a:pt x="1202676" y="46832"/>
                </a:lnTo>
                <a:lnTo>
                  <a:pt x="1204801" y="43544"/>
                </a:lnTo>
                <a:lnTo>
                  <a:pt x="1206806" y="40738"/>
                </a:lnTo>
                <a:lnTo>
                  <a:pt x="1209062" y="38222"/>
                </a:lnTo>
                <a:lnTo>
                  <a:pt x="1211568" y="35996"/>
                </a:lnTo>
                <a:lnTo>
                  <a:pt x="1214074" y="33771"/>
                </a:lnTo>
                <a:lnTo>
                  <a:pt x="1216630" y="32658"/>
                </a:lnTo>
                <a:lnTo>
                  <a:pt x="1220640" y="32658"/>
                </a:lnTo>
                <a:lnTo>
                  <a:pt x="1221702" y="33109"/>
                </a:lnTo>
                <a:lnTo>
                  <a:pt x="1223146" y="34914"/>
                </a:lnTo>
                <a:lnTo>
                  <a:pt x="1223506" y="36127"/>
                </a:lnTo>
                <a:lnTo>
                  <a:pt x="1223506" y="41861"/>
                </a:lnTo>
                <a:lnTo>
                  <a:pt x="1221492" y="53198"/>
                </a:lnTo>
                <a:lnTo>
                  <a:pt x="1228248" y="49088"/>
                </a:lnTo>
                <a:lnTo>
                  <a:pt x="1231626" y="44146"/>
                </a:lnTo>
                <a:close/>
              </a:path>
              <a:path w="2412434" h="109464">
                <a:moveTo>
                  <a:pt x="1195860" y="64124"/>
                </a:moveTo>
                <a:lnTo>
                  <a:pt x="1196221" y="62811"/>
                </a:lnTo>
                <a:lnTo>
                  <a:pt x="1196742" y="61167"/>
                </a:lnTo>
                <a:lnTo>
                  <a:pt x="1200170" y="60746"/>
                </a:lnTo>
                <a:lnTo>
                  <a:pt x="1207628" y="59823"/>
                </a:lnTo>
                <a:lnTo>
                  <a:pt x="1214735" y="57308"/>
                </a:lnTo>
                <a:lnTo>
                  <a:pt x="1221492" y="53198"/>
                </a:lnTo>
                <a:lnTo>
                  <a:pt x="1223506" y="41861"/>
                </a:lnTo>
                <a:lnTo>
                  <a:pt x="1221101" y="46100"/>
                </a:lnTo>
                <a:lnTo>
                  <a:pt x="1216289" y="50371"/>
                </a:lnTo>
                <a:lnTo>
                  <a:pt x="1211477" y="54641"/>
                </a:lnTo>
                <a:lnTo>
                  <a:pt x="1205243" y="57338"/>
                </a:lnTo>
                <a:lnTo>
                  <a:pt x="1197584" y="58460"/>
                </a:lnTo>
                <a:lnTo>
                  <a:pt x="1196802" y="42281"/>
                </a:lnTo>
                <a:lnTo>
                  <a:pt x="1194312" y="45031"/>
                </a:lnTo>
                <a:lnTo>
                  <a:pt x="1195359" y="67322"/>
                </a:lnTo>
                <a:lnTo>
                  <a:pt x="1195459" y="66089"/>
                </a:lnTo>
                <a:lnTo>
                  <a:pt x="1195860" y="64124"/>
                </a:lnTo>
                <a:close/>
              </a:path>
              <a:path w="2412434" h="109464">
                <a:moveTo>
                  <a:pt x="1267479" y="32718"/>
                </a:moveTo>
                <a:lnTo>
                  <a:pt x="1266276" y="32959"/>
                </a:lnTo>
                <a:lnTo>
                  <a:pt x="1266276" y="34523"/>
                </a:lnTo>
                <a:lnTo>
                  <a:pt x="1267038" y="34442"/>
                </a:lnTo>
                <a:lnTo>
                  <a:pt x="1268291" y="34342"/>
                </a:lnTo>
                <a:lnTo>
                  <a:pt x="1269825" y="34282"/>
                </a:lnTo>
                <a:lnTo>
                  <a:pt x="1272511" y="34282"/>
                </a:lnTo>
                <a:lnTo>
                  <a:pt x="1274336" y="35265"/>
                </a:lnTo>
                <a:lnTo>
                  <a:pt x="1275298" y="37229"/>
                </a:lnTo>
                <a:lnTo>
                  <a:pt x="1276260" y="39194"/>
                </a:lnTo>
                <a:lnTo>
                  <a:pt x="1277243" y="43565"/>
                </a:lnTo>
                <a:lnTo>
                  <a:pt x="1278245" y="50341"/>
                </a:lnTo>
                <a:lnTo>
                  <a:pt x="1278726" y="53428"/>
                </a:lnTo>
                <a:lnTo>
                  <a:pt x="1279228" y="58180"/>
                </a:lnTo>
                <a:lnTo>
                  <a:pt x="1279749" y="64595"/>
                </a:lnTo>
                <a:lnTo>
                  <a:pt x="1280270" y="71011"/>
                </a:lnTo>
                <a:lnTo>
                  <a:pt x="1280531" y="75561"/>
                </a:lnTo>
                <a:lnTo>
                  <a:pt x="1280531" y="80453"/>
                </a:lnTo>
                <a:lnTo>
                  <a:pt x="1280591" y="82017"/>
                </a:lnTo>
                <a:lnTo>
                  <a:pt x="1280711" y="82939"/>
                </a:lnTo>
                <a:lnTo>
                  <a:pt x="1280912" y="84583"/>
                </a:lnTo>
                <a:lnTo>
                  <a:pt x="1282197" y="85369"/>
                </a:lnTo>
                <a:lnTo>
                  <a:pt x="1288374" y="80152"/>
                </a:lnTo>
                <a:lnTo>
                  <a:pt x="1300138" y="66099"/>
                </a:lnTo>
                <a:lnTo>
                  <a:pt x="1306489" y="57658"/>
                </a:lnTo>
                <a:lnTo>
                  <a:pt x="1313770" y="45809"/>
                </a:lnTo>
                <a:lnTo>
                  <a:pt x="1316197" y="37651"/>
                </a:lnTo>
                <a:lnTo>
                  <a:pt x="1316197" y="35605"/>
                </a:lnTo>
                <a:lnTo>
                  <a:pt x="1315596" y="33781"/>
                </a:lnTo>
                <a:lnTo>
                  <a:pt x="1314393" y="32177"/>
                </a:lnTo>
                <a:lnTo>
                  <a:pt x="1313190" y="30573"/>
                </a:lnTo>
                <a:lnTo>
                  <a:pt x="1311465" y="29771"/>
                </a:lnTo>
                <a:lnTo>
                  <a:pt x="1307897" y="29771"/>
                </a:lnTo>
                <a:lnTo>
                  <a:pt x="1305882" y="31034"/>
                </a:lnTo>
                <a:lnTo>
                  <a:pt x="1304529" y="32959"/>
                </a:lnTo>
                <a:lnTo>
                  <a:pt x="1304529" y="35726"/>
                </a:lnTo>
                <a:lnTo>
                  <a:pt x="1307235" y="39064"/>
                </a:lnTo>
                <a:lnTo>
                  <a:pt x="1309039" y="40808"/>
                </a:lnTo>
                <a:lnTo>
                  <a:pt x="1309942" y="42302"/>
                </a:lnTo>
                <a:lnTo>
                  <a:pt x="1309942" y="46031"/>
                </a:lnTo>
                <a:lnTo>
                  <a:pt x="1307877" y="50281"/>
                </a:lnTo>
                <a:lnTo>
                  <a:pt x="1303747" y="56295"/>
                </a:lnTo>
                <a:lnTo>
                  <a:pt x="1299617" y="62310"/>
                </a:lnTo>
                <a:lnTo>
                  <a:pt x="1295487" y="67502"/>
                </a:lnTo>
                <a:lnTo>
                  <a:pt x="1291357" y="71873"/>
                </a:lnTo>
                <a:lnTo>
                  <a:pt x="1289372" y="73978"/>
                </a:lnTo>
                <a:lnTo>
                  <a:pt x="1288891" y="65718"/>
                </a:lnTo>
                <a:lnTo>
                  <a:pt x="1288410" y="59483"/>
                </a:lnTo>
                <a:lnTo>
                  <a:pt x="1287928" y="55273"/>
                </a:lnTo>
                <a:lnTo>
                  <a:pt x="1287167" y="48497"/>
                </a:lnTo>
                <a:lnTo>
                  <a:pt x="1286024" y="41620"/>
                </a:lnTo>
                <a:lnTo>
                  <a:pt x="1284500" y="34643"/>
                </a:lnTo>
                <a:lnTo>
                  <a:pt x="1284019" y="32518"/>
                </a:lnTo>
                <a:lnTo>
                  <a:pt x="1283618" y="31064"/>
                </a:lnTo>
                <a:lnTo>
                  <a:pt x="1283297" y="30283"/>
                </a:lnTo>
                <a:lnTo>
                  <a:pt x="1281974" y="29350"/>
                </a:lnTo>
                <a:lnTo>
                  <a:pt x="1279989" y="29952"/>
                </a:lnTo>
                <a:lnTo>
                  <a:pt x="1279749" y="30032"/>
                </a:lnTo>
                <a:lnTo>
                  <a:pt x="1277704" y="30493"/>
                </a:lnTo>
                <a:lnTo>
                  <a:pt x="1273854" y="31335"/>
                </a:lnTo>
                <a:lnTo>
                  <a:pt x="1270005" y="32177"/>
                </a:lnTo>
                <a:lnTo>
                  <a:pt x="1267479" y="32718"/>
                </a:lnTo>
                <a:close/>
              </a:path>
              <a:path w="2412434" h="109464">
                <a:moveTo>
                  <a:pt x="1320693" y="68144"/>
                </a:moveTo>
                <a:lnTo>
                  <a:pt x="1320693" y="73757"/>
                </a:lnTo>
                <a:lnTo>
                  <a:pt x="1322297" y="78068"/>
                </a:lnTo>
                <a:lnTo>
                  <a:pt x="1325505" y="81075"/>
                </a:lnTo>
                <a:lnTo>
                  <a:pt x="1328713" y="84082"/>
                </a:lnTo>
                <a:lnTo>
                  <a:pt x="1332442" y="85586"/>
                </a:lnTo>
                <a:lnTo>
                  <a:pt x="1342706" y="85586"/>
                </a:lnTo>
                <a:lnTo>
                  <a:pt x="1348701" y="83441"/>
                </a:lnTo>
                <a:lnTo>
                  <a:pt x="1354675" y="79150"/>
                </a:lnTo>
                <a:lnTo>
                  <a:pt x="1358043" y="76745"/>
                </a:lnTo>
                <a:lnTo>
                  <a:pt x="1360630" y="74399"/>
                </a:lnTo>
                <a:lnTo>
                  <a:pt x="1362434" y="72113"/>
                </a:lnTo>
                <a:lnTo>
                  <a:pt x="1360870" y="70730"/>
                </a:lnTo>
                <a:lnTo>
                  <a:pt x="1357222" y="73737"/>
                </a:lnTo>
                <a:lnTo>
                  <a:pt x="1354435" y="75822"/>
                </a:lnTo>
                <a:lnTo>
                  <a:pt x="1352510" y="76985"/>
                </a:lnTo>
                <a:lnTo>
                  <a:pt x="1349142" y="78990"/>
                </a:lnTo>
                <a:lnTo>
                  <a:pt x="1345955" y="79992"/>
                </a:lnTo>
                <a:lnTo>
                  <a:pt x="1339780" y="79992"/>
                </a:lnTo>
                <a:lnTo>
                  <a:pt x="1337043" y="79010"/>
                </a:lnTo>
                <a:lnTo>
                  <a:pt x="1334737" y="77045"/>
                </a:lnTo>
                <a:lnTo>
                  <a:pt x="1332431" y="75080"/>
                </a:lnTo>
                <a:lnTo>
                  <a:pt x="1331279" y="72334"/>
                </a:lnTo>
                <a:lnTo>
                  <a:pt x="1331279" y="67322"/>
                </a:lnTo>
                <a:lnTo>
                  <a:pt x="1330232" y="45031"/>
                </a:lnTo>
                <a:lnTo>
                  <a:pt x="1323078" y="56420"/>
                </a:lnTo>
                <a:lnTo>
                  <a:pt x="1320693" y="68144"/>
                </a:lnTo>
                <a:close/>
              </a:path>
              <a:path w="2412434" h="109464">
                <a:moveTo>
                  <a:pt x="1367547" y="44146"/>
                </a:moveTo>
                <a:lnTo>
                  <a:pt x="1367547" y="35525"/>
                </a:lnTo>
                <a:lnTo>
                  <a:pt x="1366624" y="33380"/>
                </a:lnTo>
                <a:lnTo>
                  <a:pt x="1364780" y="31936"/>
                </a:lnTo>
                <a:lnTo>
                  <a:pt x="1362935" y="30493"/>
                </a:lnTo>
                <a:lnTo>
                  <a:pt x="1360449" y="29771"/>
                </a:lnTo>
                <a:lnTo>
                  <a:pt x="1357322" y="29771"/>
                </a:lnTo>
                <a:lnTo>
                  <a:pt x="1355306" y="29851"/>
                </a:lnTo>
                <a:lnTo>
                  <a:pt x="1343848" y="33417"/>
                </a:lnTo>
                <a:lnTo>
                  <a:pt x="1332722" y="42281"/>
                </a:lnTo>
                <a:lnTo>
                  <a:pt x="1333504" y="58460"/>
                </a:lnTo>
                <a:lnTo>
                  <a:pt x="1334266" y="56416"/>
                </a:lnTo>
                <a:lnTo>
                  <a:pt x="1334988" y="54591"/>
                </a:lnTo>
                <a:lnTo>
                  <a:pt x="1335669" y="52987"/>
                </a:lnTo>
                <a:lnTo>
                  <a:pt x="1336912" y="49980"/>
                </a:lnTo>
                <a:lnTo>
                  <a:pt x="1338597" y="46832"/>
                </a:lnTo>
                <a:lnTo>
                  <a:pt x="1340721" y="43544"/>
                </a:lnTo>
                <a:lnTo>
                  <a:pt x="1342727" y="40738"/>
                </a:lnTo>
                <a:lnTo>
                  <a:pt x="1344982" y="38222"/>
                </a:lnTo>
                <a:lnTo>
                  <a:pt x="1347488" y="35996"/>
                </a:lnTo>
                <a:lnTo>
                  <a:pt x="1349994" y="33771"/>
                </a:lnTo>
                <a:lnTo>
                  <a:pt x="1352550" y="32658"/>
                </a:lnTo>
                <a:lnTo>
                  <a:pt x="1356560" y="32658"/>
                </a:lnTo>
                <a:lnTo>
                  <a:pt x="1357623" y="33109"/>
                </a:lnTo>
                <a:lnTo>
                  <a:pt x="1359066" y="34914"/>
                </a:lnTo>
                <a:lnTo>
                  <a:pt x="1359427" y="36127"/>
                </a:lnTo>
                <a:lnTo>
                  <a:pt x="1359427" y="41861"/>
                </a:lnTo>
                <a:lnTo>
                  <a:pt x="1357412" y="53198"/>
                </a:lnTo>
                <a:lnTo>
                  <a:pt x="1364169" y="49088"/>
                </a:lnTo>
                <a:lnTo>
                  <a:pt x="1367547" y="44146"/>
                </a:lnTo>
                <a:close/>
              </a:path>
              <a:path w="2412434" h="109464">
                <a:moveTo>
                  <a:pt x="1331780" y="64124"/>
                </a:moveTo>
                <a:lnTo>
                  <a:pt x="1332141" y="62811"/>
                </a:lnTo>
                <a:lnTo>
                  <a:pt x="1332662" y="61167"/>
                </a:lnTo>
                <a:lnTo>
                  <a:pt x="1336091" y="60746"/>
                </a:lnTo>
                <a:lnTo>
                  <a:pt x="1343549" y="59824"/>
                </a:lnTo>
                <a:lnTo>
                  <a:pt x="1350656" y="57308"/>
                </a:lnTo>
                <a:lnTo>
                  <a:pt x="1357412" y="53198"/>
                </a:lnTo>
                <a:lnTo>
                  <a:pt x="1359427" y="41861"/>
                </a:lnTo>
                <a:lnTo>
                  <a:pt x="1357021" y="46100"/>
                </a:lnTo>
                <a:lnTo>
                  <a:pt x="1352209" y="50371"/>
                </a:lnTo>
                <a:lnTo>
                  <a:pt x="1347398" y="54641"/>
                </a:lnTo>
                <a:lnTo>
                  <a:pt x="1341163" y="57338"/>
                </a:lnTo>
                <a:lnTo>
                  <a:pt x="1333504" y="58460"/>
                </a:lnTo>
                <a:lnTo>
                  <a:pt x="1332722" y="42281"/>
                </a:lnTo>
                <a:lnTo>
                  <a:pt x="1330232" y="45031"/>
                </a:lnTo>
                <a:lnTo>
                  <a:pt x="1331279" y="67322"/>
                </a:lnTo>
                <a:lnTo>
                  <a:pt x="1331379" y="66089"/>
                </a:lnTo>
                <a:lnTo>
                  <a:pt x="1331780" y="64124"/>
                </a:lnTo>
                <a:close/>
              </a:path>
              <a:path w="2412434" h="109464">
                <a:moveTo>
                  <a:pt x="1442433" y="33029"/>
                </a:moveTo>
                <a:lnTo>
                  <a:pt x="1444007" y="32478"/>
                </a:lnTo>
                <a:lnTo>
                  <a:pt x="1449941" y="32478"/>
                </a:lnTo>
                <a:lnTo>
                  <a:pt x="1452988" y="34303"/>
                </a:lnTo>
                <a:lnTo>
                  <a:pt x="1454913" y="37951"/>
                </a:lnTo>
                <a:lnTo>
                  <a:pt x="1455956" y="39916"/>
                </a:lnTo>
                <a:lnTo>
                  <a:pt x="1456738" y="42843"/>
                </a:lnTo>
                <a:lnTo>
                  <a:pt x="1457259" y="46732"/>
                </a:lnTo>
                <a:lnTo>
                  <a:pt x="1459244" y="46732"/>
                </a:lnTo>
                <a:lnTo>
                  <a:pt x="1461709" y="29651"/>
                </a:lnTo>
                <a:lnTo>
                  <a:pt x="1459965" y="29651"/>
                </a:lnTo>
                <a:lnTo>
                  <a:pt x="1458642" y="31275"/>
                </a:lnTo>
                <a:lnTo>
                  <a:pt x="1457419" y="31876"/>
                </a:lnTo>
                <a:lnTo>
                  <a:pt x="1455494" y="31876"/>
                </a:lnTo>
                <a:lnTo>
                  <a:pt x="1453770" y="31506"/>
                </a:lnTo>
                <a:lnTo>
                  <a:pt x="1451244" y="30764"/>
                </a:lnTo>
                <a:lnTo>
                  <a:pt x="1448718" y="30022"/>
                </a:lnTo>
                <a:lnTo>
                  <a:pt x="1446473" y="29651"/>
                </a:lnTo>
                <a:lnTo>
                  <a:pt x="1439897" y="29651"/>
                </a:lnTo>
                <a:lnTo>
                  <a:pt x="1438974" y="36848"/>
                </a:lnTo>
                <a:lnTo>
                  <a:pt x="1439666" y="35234"/>
                </a:lnTo>
                <a:lnTo>
                  <a:pt x="1441050" y="34132"/>
                </a:lnTo>
                <a:lnTo>
                  <a:pt x="1442433" y="33029"/>
                </a:lnTo>
                <a:close/>
              </a:path>
              <a:path w="2412434" h="109464">
                <a:moveTo>
                  <a:pt x="1423036" y="66159"/>
                </a:moveTo>
                <a:lnTo>
                  <a:pt x="1421051" y="66159"/>
                </a:lnTo>
                <a:lnTo>
                  <a:pt x="1418645" y="85826"/>
                </a:lnTo>
                <a:lnTo>
                  <a:pt x="1420630" y="85826"/>
                </a:lnTo>
                <a:lnTo>
                  <a:pt x="1421302" y="84564"/>
                </a:lnTo>
                <a:lnTo>
                  <a:pt x="1422655" y="83662"/>
                </a:lnTo>
                <a:lnTo>
                  <a:pt x="1423938" y="83662"/>
                </a:lnTo>
                <a:lnTo>
                  <a:pt x="1425703" y="84002"/>
                </a:lnTo>
                <a:lnTo>
                  <a:pt x="1428750" y="84684"/>
                </a:lnTo>
                <a:lnTo>
                  <a:pt x="1431797" y="85365"/>
                </a:lnTo>
                <a:lnTo>
                  <a:pt x="1434143" y="85706"/>
                </a:lnTo>
                <a:lnTo>
                  <a:pt x="1440879" y="85706"/>
                </a:lnTo>
                <a:lnTo>
                  <a:pt x="1445270" y="84222"/>
                </a:lnTo>
                <a:lnTo>
                  <a:pt x="1448959" y="81255"/>
                </a:lnTo>
                <a:lnTo>
                  <a:pt x="1452648" y="78288"/>
                </a:lnTo>
                <a:lnTo>
                  <a:pt x="1454492" y="74640"/>
                </a:lnTo>
                <a:lnTo>
                  <a:pt x="1454492" y="67983"/>
                </a:lnTo>
                <a:lnTo>
                  <a:pt x="1454031" y="65818"/>
                </a:lnTo>
                <a:lnTo>
                  <a:pt x="1453109" y="63814"/>
                </a:lnTo>
                <a:lnTo>
                  <a:pt x="1452186" y="61809"/>
                </a:lnTo>
                <a:lnTo>
                  <a:pt x="1450622" y="59223"/>
                </a:lnTo>
                <a:lnTo>
                  <a:pt x="1448417" y="56054"/>
                </a:lnTo>
                <a:lnTo>
                  <a:pt x="1444147" y="49920"/>
                </a:lnTo>
                <a:lnTo>
                  <a:pt x="1441941" y="46752"/>
                </a:lnTo>
                <a:lnTo>
                  <a:pt x="1440528" y="44547"/>
                </a:lnTo>
                <a:lnTo>
                  <a:pt x="1439907" y="43304"/>
                </a:lnTo>
                <a:lnTo>
                  <a:pt x="1439285" y="42061"/>
                </a:lnTo>
                <a:lnTo>
                  <a:pt x="1438974" y="40618"/>
                </a:lnTo>
                <a:lnTo>
                  <a:pt x="1438974" y="36848"/>
                </a:lnTo>
                <a:lnTo>
                  <a:pt x="1439897" y="29651"/>
                </a:lnTo>
                <a:lnTo>
                  <a:pt x="1436338" y="30984"/>
                </a:lnTo>
                <a:lnTo>
                  <a:pt x="1433832" y="33651"/>
                </a:lnTo>
                <a:lnTo>
                  <a:pt x="1431326" y="36317"/>
                </a:lnTo>
                <a:lnTo>
                  <a:pt x="1430073" y="39395"/>
                </a:lnTo>
                <a:lnTo>
                  <a:pt x="1430073" y="45168"/>
                </a:lnTo>
                <a:lnTo>
                  <a:pt x="1430654" y="47454"/>
                </a:lnTo>
                <a:lnTo>
                  <a:pt x="1431817" y="49740"/>
                </a:lnTo>
                <a:lnTo>
                  <a:pt x="1432579" y="51263"/>
                </a:lnTo>
                <a:lnTo>
                  <a:pt x="1434464" y="54270"/>
                </a:lnTo>
                <a:lnTo>
                  <a:pt x="1437471" y="58761"/>
                </a:lnTo>
                <a:lnTo>
                  <a:pt x="1442463" y="66159"/>
                </a:lnTo>
                <a:lnTo>
                  <a:pt x="1443636" y="68104"/>
                </a:lnTo>
                <a:lnTo>
                  <a:pt x="1444478" y="70349"/>
                </a:lnTo>
                <a:lnTo>
                  <a:pt x="1444688" y="71792"/>
                </a:lnTo>
                <a:lnTo>
                  <a:pt x="1444688" y="76404"/>
                </a:lnTo>
                <a:lnTo>
                  <a:pt x="1443856" y="78689"/>
                </a:lnTo>
                <a:lnTo>
                  <a:pt x="1442192" y="80413"/>
                </a:lnTo>
                <a:lnTo>
                  <a:pt x="1440528" y="82138"/>
                </a:lnTo>
                <a:lnTo>
                  <a:pt x="1438473" y="82999"/>
                </a:lnTo>
                <a:lnTo>
                  <a:pt x="1431657" y="82999"/>
                </a:lnTo>
                <a:lnTo>
                  <a:pt x="1428369" y="80935"/>
                </a:lnTo>
                <a:lnTo>
                  <a:pt x="1426163" y="76805"/>
                </a:lnTo>
                <a:lnTo>
                  <a:pt x="1424961" y="74559"/>
                </a:lnTo>
                <a:lnTo>
                  <a:pt x="1423918" y="71011"/>
                </a:lnTo>
                <a:lnTo>
                  <a:pt x="1423036" y="66159"/>
                </a:lnTo>
                <a:close/>
              </a:path>
              <a:path w="2412434" h="109464">
                <a:moveTo>
                  <a:pt x="1479322" y="31335"/>
                </a:moveTo>
                <a:lnTo>
                  <a:pt x="1470480" y="33079"/>
                </a:lnTo>
                <a:lnTo>
                  <a:pt x="1470480" y="34764"/>
                </a:lnTo>
                <a:lnTo>
                  <a:pt x="1473287" y="34764"/>
                </a:lnTo>
                <a:lnTo>
                  <a:pt x="1475202" y="34954"/>
                </a:lnTo>
                <a:lnTo>
                  <a:pt x="1476224" y="35335"/>
                </a:lnTo>
                <a:lnTo>
                  <a:pt x="1477758" y="36768"/>
                </a:lnTo>
                <a:lnTo>
                  <a:pt x="1477728" y="39204"/>
                </a:lnTo>
                <a:lnTo>
                  <a:pt x="1477998" y="75421"/>
                </a:lnTo>
                <a:lnTo>
                  <a:pt x="1478299" y="73898"/>
                </a:lnTo>
                <a:lnTo>
                  <a:pt x="1478780" y="72113"/>
                </a:lnTo>
                <a:lnTo>
                  <a:pt x="1489426" y="31215"/>
                </a:lnTo>
                <a:lnTo>
                  <a:pt x="1488885" y="29531"/>
                </a:lnTo>
                <a:lnTo>
                  <a:pt x="1479322" y="31335"/>
                </a:lnTo>
                <a:close/>
              </a:path>
              <a:path w="2412434" h="109464">
                <a:moveTo>
                  <a:pt x="1550744" y="33029"/>
                </a:moveTo>
                <a:lnTo>
                  <a:pt x="1552318" y="32478"/>
                </a:lnTo>
                <a:lnTo>
                  <a:pt x="1558252" y="32478"/>
                </a:lnTo>
                <a:lnTo>
                  <a:pt x="1561299" y="34303"/>
                </a:lnTo>
                <a:lnTo>
                  <a:pt x="1563224" y="37951"/>
                </a:lnTo>
                <a:lnTo>
                  <a:pt x="1564267" y="39916"/>
                </a:lnTo>
                <a:lnTo>
                  <a:pt x="1565049" y="42843"/>
                </a:lnTo>
                <a:lnTo>
                  <a:pt x="1565570" y="46732"/>
                </a:lnTo>
                <a:lnTo>
                  <a:pt x="1567555" y="46732"/>
                </a:lnTo>
                <a:lnTo>
                  <a:pt x="1570021" y="29651"/>
                </a:lnTo>
                <a:lnTo>
                  <a:pt x="1568277" y="29651"/>
                </a:lnTo>
                <a:lnTo>
                  <a:pt x="1566953" y="31275"/>
                </a:lnTo>
                <a:lnTo>
                  <a:pt x="1565730" y="31876"/>
                </a:lnTo>
                <a:lnTo>
                  <a:pt x="1563805" y="31876"/>
                </a:lnTo>
                <a:lnTo>
                  <a:pt x="1562082" y="31506"/>
                </a:lnTo>
                <a:lnTo>
                  <a:pt x="1559556" y="30764"/>
                </a:lnTo>
                <a:lnTo>
                  <a:pt x="1557030" y="30022"/>
                </a:lnTo>
                <a:lnTo>
                  <a:pt x="1554784" y="29651"/>
                </a:lnTo>
                <a:lnTo>
                  <a:pt x="1548208" y="29651"/>
                </a:lnTo>
                <a:lnTo>
                  <a:pt x="1547286" y="36848"/>
                </a:lnTo>
                <a:lnTo>
                  <a:pt x="1547978" y="35234"/>
                </a:lnTo>
                <a:lnTo>
                  <a:pt x="1549361" y="34132"/>
                </a:lnTo>
                <a:lnTo>
                  <a:pt x="1550744" y="33029"/>
                </a:lnTo>
                <a:close/>
              </a:path>
              <a:path w="2412434" h="109464">
                <a:moveTo>
                  <a:pt x="1531348" y="66159"/>
                </a:moveTo>
                <a:lnTo>
                  <a:pt x="1529363" y="66159"/>
                </a:lnTo>
                <a:lnTo>
                  <a:pt x="1526957" y="85826"/>
                </a:lnTo>
                <a:lnTo>
                  <a:pt x="1528942" y="85826"/>
                </a:lnTo>
                <a:lnTo>
                  <a:pt x="1529613" y="84564"/>
                </a:lnTo>
                <a:lnTo>
                  <a:pt x="1530966" y="83662"/>
                </a:lnTo>
                <a:lnTo>
                  <a:pt x="1532250" y="83662"/>
                </a:lnTo>
                <a:lnTo>
                  <a:pt x="1534014" y="84002"/>
                </a:lnTo>
                <a:lnTo>
                  <a:pt x="1537061" y="84684"/>
                </a:lnTo>
                <a:lnTo>
                  <a:pt x="1540108" y="85365"/>
                </a:lnTo>
                <a:lnTo>
                  <a:pt x="1542454" y="85706"/>
                </a:lnTo>
                <a:lnTo>
                  <a:pt x="1549191" y="85706"/>
                </a:lnTo>
                <a:lnTo>
                  <a:pt x="1553581" y="84222"/>
                </a:lnTo>
                <a:lnTo>
                  <a:pt x="1557270" y="81255"/>
                </a:lnTo>
                <a:lnTo>
                  <a:pt x="1560959" y="78288"/>
                </a:lnTo>
                <a:lnTo>
                  <a:pt x="1562804" y="74640"/>
                </a:lnTo>
                <a:lnTo>
                  <a:pt x="1562804" y="67983"/>
                </a:lnTo>
                <a:lnTo>
                  <a:pt x="1562342" y="65818"/>
                </a:lnTo>
                <a:lnTo>
                  <a:pt x="1561420" y="63814"/>
                </a:lnTo>
                <a:lnTo>
                  <a:pt x="1560498" y="61809"/>
                </a:lnTo>
                <a:lnTo>
                  <a:pt x="1558934" y="59223"/>
                </a:lnTo>
                <a:lnTo>
                  <a:pt x="1556729" y="56055"/>
                </a:lnTo>
                <a:lnTo>
                  <a:pt x="1552459" y="49920"/>
                </a:lnTo>
                <a:lnTo>
                  <a:pt x="1550253" y="46752"/>
                </a:lnTo>
                <a:lnTo>
                  <a:pt x="1548839" y="44547"/>
                </a:lnTo>
                <a:lnTo>
                  <a:pt x="1548218" y="43304"/>
                </a:lnTo>
                <a:lnTo>
                  <a:pt x="1547596" y="42061"/>
                </a:lnTo>
                <a:lnTo>
                  <a:pt x="1547286" y="40618"/>
                </a:lnTo>
                <a:lnTo>
                  <a:pt x="1547286" y="36848"/>
                </a:lnTo>
                <a:lnTo>
                  <a:pt x="1548208" y="29651"/>
                </a:lnTo>
                <a:lnTo>
                  <a:pt x="1544650" y="30984"/>
                </a:lnTo>
                <a:lnTo>
                  <a:pt x="1542144" y="33651"/>
                </a:lnTo>
                <a:lnTo>
                  <a:pt x="1539638" y="36317"/>
                </a:lnTo>
                <a:lnTo>
                  <a:pt x="1538385" y="39395"/>
                </a:lnTo>
                <a:lnTo>
                  <a:pt x="1538385" y="45168"/>
                </a:lnTo>
                <a:lnTo>
                  <a:pt x="1538966" y="47454"/>
                </a:lnTo>
                <a:lnTo>
                  <a:pt x="1540129" y="49740"/>
                </a:lnTo>
                <a:lnTo>
                  <a:pt x="1540890" y="51263"/>
                </a:lnTo>
                <a:lnTo>
                  <a:pt x="1542775" y="54270"/>
                </a:lnTo>
                <a:lnTo>
                  <a:pt x="1545782" y="58761"/>
                </a:lnTo>
                <a:lnTo>
                  <a:pt x="1550774" y="66159"/>
                </a:lnTo>
                <a:lnTo>
                  <a:pt x="1551947" y="68104"/>
                </a:lnTo>
                <a:lnTo>
                  <a:pt x="1552789" y="70349"/>
                </a:lnTo>
                <a:lnTo>
                  <a:pt x="1553000" y="71792"/>
                </a:lnTo>
                <a:lnTo>
                  <a:pt x="1553000" y="76404"/>
                </a:lnTo>
                <a:lnTo>
                  <a:pt x="1552168" y="78689"/>
                </a:lnTo>
                <a:lnTo>
                  <a:pt x="1550503" y="80413"/>
                </a:lnTo>
                <a:lnTo>
                  <a:pt x="1548839" y="82138"/>
                </a:lnTo>
                <a:lnTo>
                  <a:pt x="1546784" y="82999"/>
                </a:lnTo>
                <a:lnTo>
                  <a:pt x="1539968" y="82999"/>
                </a:lnTo>
                <a:lnTo>
                  <a:pt x="1536680" y="80935"/>
                </a:lnTo>
                <a:lnTo>
                  <a:pt x="1534475" y="76805"/>
                </a:lnTo>
                <a:lnTo>
                  <a:pt x="1533272" y="74559"/>
                </a:lnTo>
                <a:lnTo>
                  <a:pt x="1532230" y="71011"/>
                </a:lnTo>
                <a:lnTo>
                  <a:pt x="1531348" y="66159"/>
                </a:lnTo>
                <a:close/>
              </a:path>
              <a:path w="2412434" h="109464">
                <a:moveTo>
                  <a:pt x="1636242" y="41861"/>
                </a:moveTo>
                <a:lnTo>
                  <a:pt x="1634036" y="41620"/>
                </a:lnTo>
                <a:lnTo>
                  <a:pt x="1632342" y="41319"/>
                </a:lnTo>
                <a:lnTo>
                  <a:pt x="1641003" y="10826"/>
                </a:lnTo>
                <a:lnTo>
                  <a:pt x="1641444" y="9342"/>
                </a:lnTo>
                <a:lnTo>
                  <a:pt x="1642155" y="8420"/>
                </a:lnTo>
                <a:lnTo>
                  <a:pt x="1628132" y="9142"/>
                </a:lnTo>
                <a:lnTo>
                  <a:pt x="1628132" y="11067"/>
                </a:lnTo>
                <a:lnTo>
                  <a:pt x="1628041" y="12299"/>
                </a:lnTo>
                <a:lnTo>
                  <a:pt x="1626628" y="18524"/>
                </a:lnTo>
                <a:lnTo>
                  <a:pt x="1611532" y="73015"/>
                </a:lnTo>
                <a:lnTo>
                  <a:pt x="1610449" y="76825"/>
                </a:lnTo>
                <a:lnTo>
                  <a:pt x="1609066" y="79331"/>
                </a:lnTo>
                <a:lnTo>
                  <a:pt x="1607382" y="80534"/>
                </a:lnTo>
                <a:lnTo>
                  <a:pt x="1606299" y="81336"/>
                </a:lnTo>
                <a:lnTo>
                  <a:pt x="1604314" y="81857"/>
                </a:lnTo>
                <a:lnTo>
                  <a:pt x="1601427" y="82097"/>
                </a:lnTo>
                <a:lnTo>
                  <a:pt x="1601427" y="84082"/>
                </a:lnTo>
                <a:lnTo>
                  <a:pt x="1631620" y="84082"/>
                </a:lnTo>
                <a:lnTo>
                  <a:pt x="1631620" y="82097"/>
                </a:lnTo>
                <a:lnTo>
                  <a:pt x="1628453" y="81937"/>
                </a:lnTo>
                <a:lnTo>
                  <a:pt x="1626257" y="81476"/>
                </a:lnTo>
                <a:lnTo>
                  <a:pt x="1625034" y="80714"/>
                </a:lnTo>
                <a:lnTo>
                  <a:pt x="1623811" y="79952"/>
                </a:lnTo>
                <a:lnTo>
                  <a:pt x="1623200" y="78569"/>
                </a:lnTo>
                <a:lnTo>
                  <a:pt x="1623200" y="75682"/>
                </a:lnTo>
                <a:lnTo>
                  <a:pt x="1623380" y="74439"/>
                </a:lnTo>
                <a:lnTo>
                  <a:pt x="1623741" y="72835"/>
                </a:lnTo>
                <a:lnTo>
                  <a:pt x="1623942" y="71913"/>
                </a:lnTo>
                <a:lnTo>
                  <a:pt x="1624242" y="70730"/>
                </a:lnTo>
                <a:lnTo>
                  <a:pt x="1624643" y="69286"/>
                </a:lnTo>
                <a:lnTo>
                  <a:pt x="1631199" y="45589"/>
                </a:lnTo>
                <a:lnTo>
                  <a:pt x="1632803" y="45910"/>
                </a:lnTo>
                <a:lnTo>
                  <a:pt x="1634477" y="46141"/>
                </a:lnTo>
                <a:lnTo>
                  <a:pt x="1636221" y="46281"/>
                </a:lnTo>
                <a:lnTo>
                  <a:pt x="1637966" y="46421"/>
                </a:lnTo>
                <a:lnTo>
                  <a:pt x="1637675" y="41921"/>
                </a:lnTo>
                <a:lnTo>
                  <a:pt x="1636242" y="41861"/>
                </a:lnTo>
                <a:close/>
              </a:path>
              <a:path w="2412434" h="109464">
                <a:moveTo>
                  <a:pt x="1754960" y="9863"/>
                </a:moveTo>
                <a:lnTo>
                  <a:pt x="1754960" y="8019"/>
                </a:lnTo>
                <a:lnTo>
                  <a:pt x="1754368" y="6456"/>
                </a:lnTo>
                <a:lnTo>
                  <a:pt x="1753186" y="5172"/>
                </a:lnTo>
                <a:lnTo>
                  <a:pt x="1752003" y="3889"/>
                </a:lnTo>
                <a:lnTo>
                  <a:pt x="1750590" y="3248"/>
                </a:lnTo>
                <a:lnTo>
                  <a:pt x="1747301" y="3248"/>
                </a:lnTo>
                <a:lnTo>
                  <a:pt x="1745898" y="3889"/>
                </a:lnTo>
                <a:lnTo>
                  <a:pt x="1744735" y="5172"/>
                </a:lnTo>
                <a:lnTo>
                  <a:pt x="1743572" y="6456"/>
                </a:lnTo>
                <a:lnTo>
                  <a:pt x="1742991" y="8019"/>
                </a:lnTo>
                <a:lnTo>
                  <a:pt x="1742991" y="11668"/>
                </a:lnTo>
                <a:lnTo>
                  <a:pt x="1743572" y="13211"/>
                </a:lnTo>
                <a:lnTo>
                  <a:pt x="1744735" y="14495"/>
                </a:lnTo>
                <a:lnTo>
                  <a:pt x="1745898" y="15778"/>
                </a:lnTo>
                <a:lnTo>
                  <a:pt x="1747301" y="16419"/>
                </a:lnTo>
                <a:lnTo>
                  <a:pt x="1750590" y="16419"/>
                </a:lnTo>
                <a:lnTo>
                  <a:pt x="1752003" y="15788"/>
                </a:lnTo>
                <a:lnTo>
                  <a:pt x="1753186" y="14525"/>
                </a:lnTo>
                <a:lnTo>
                  <a:pt x="1754368" y="13262"/>
                </a:lnTo>
                <a:lnTo>
                  <a:pt x="1754960" y="11708"/>
                </a:lnTo>
                <a:lnTo>
                  <a:pt x="1754960" y="9863"/>
                </a:lnTo>
                <a:close/>
              </a:path>
              <a:path w="2412434" h="109464">
                <a:moveTo>
                  <a:pt x="1751411" y="71151"/>
                </a:moveTo>
                <a:lnTo>
                  <a:pt x="1749847" y="69828"/>
                </a:lnTo>
                <a:lnTo>
                  <a:pt x="1747923" y="72434"/>
                </a:lnTo>
                <a:lnTo>
                  <a:pt x="1746299" y="74439"/>
                </a:lnTo>
                <a:lnTo>
                  <a:pt x="1744976" y="75842"/>
                </a:lnTo>
                <a:lnTo>
                  <a:pt x="1742730" y="78208"/>
                </a:lnTo>
                <a:lnTo>
                  <a:pt x="1740926" y="79391"/>
                </a:lnTo>
                <a:lnTo>
                  <a:pt x="1739563" y="79391"/>
                </a:lnTo>
                <a:lnTo>
                  <a:pt x="1737818" y="78228"/>
                </a:lnTo>
                <a:lnTo>
                  <a:pt x="1737698" y="76664"/>
                </a:lnTo>
                <a:lnTo>
                  <a:pt x="1737979" y="75301"/>
                </a:lnTo>
                <a:lnTo>
                  <a:pt x="1738540" y="73015"/>
                </a:lnTo>
                <a:lnTo>
                  <a:pt x="1750689" y="30073"/>
                </a:lnTo>
                <a:lnTo>
                  <a:pt x="1750419" y="29561"/>
                </a:lnTo>
                <a:lnTo>
                  <a:pt x="1749226" y="29551"/>
                </a:lnTo>
                <a:lnTo>
                  <a:pt x="1747502" y="29952"/>
                </a:lnTo>
                <a:lnTo>
                  <a:pt x="1745778" y="30353"/>
                </a:lnTo>
                <a:lnTo>
                  <a:pt x="1743953" y="30714"/>
                </a:lnTo>
                <a:lnTo>
                  <a:pt x="1742029" y="31034"/>
                </a:lnTo>
                <a:lnTo>
                  <a:pt x="1740545" y="31275"/>
                </a:lnTo>
                <a:lnTo>
                  <a:pt x="1739072" y="31506"/>
                </a:lnTo>
                <a:lnTo>
                  <a:pt x="1737608" y="31726"/>
                </a:lnTo>
                <a:lnTo>
                  <a:pt x="1736144" y="31947"/>
                </a:lnTo>
                <a:lnTo>
                  <a:pt x="1733748" y="32257"/>
                </a:lnTo>
                <a:lnTo>
                  <a:pt x="1730420" y="32658"/>
                </a:lnTo>
                <a:lnTo>
                  <a:pt x="1730420" y="34643"/>
                </a:lnTo>
                <a:lnTo>
                  <a:pt x="1733548" y="34643"/>
                </a:lnTo>
                <a:lnTo>
                  <a:pt x="1735643" y="34814"/>
                </a:lnTo>
                <a:lnTo>
                  <a:pt x="1736706" y="35154"/>
                </a:lnTo>
                <a:lnTo>
                  <a:pt x="1738300" y="36387"/>
                </a:lnTo>
                <a:lnTo>
                  <a:pt x="1738300" y="37831"/>
                </a:lnTo>
                <a:lnTo>
                  <a:pt x="1738179" y="39034"/>
                </a:lnTo>
                <a:lnTo>
                  <a:pt x="1737878" y="40357"/>
                </a:lnTo>
                <a:lnTo>
                  <a:pt x="1729458" y="71271"/>
                </a:lnTo>
                <a:lnTo>
                  <a:pt x="1729017" y="72955"/>
                </a:lnTo>
                <a:lnTo>
                  <a:pt x="1728716" y="74228"/>
                </a:lnTo>
                <a:lnTo>
                  <a:pt x="1728396" y="75953"/>
                </a:lnTo>
                <a:lnTo>
                  <a:pt x="1728316" y="78128"/>
                </a:lnTo>
                <a:lnTo>
                  <a:pt x="1728316" y="80092"/>
                </a:lnTo>
                <a:lnTo>
                  <a:pt x="1728887" y="81797"/>
                </a:lnTo>
                <a:lnTo>
                  <a:pt x="1730030" y="83240"/>
                </a:lnTo>
                <a:lnTo>
                  <a:pt x="1731172" y="84684"/>
                </a:lnTo>
                <a:lnTo>
                  <a:pt x="1732606" y="85406"/>
                </a:lnTo>
                <a:lnTo>
                  <a:pt x="1737257" y="85406"/>
                </a:lnTo>
                <a:lnTo>
                  <a:pt x="1740264" y="83962"/>
                </a:lnTo>
                <a:lnTo>
                  <a:pt x="1743352" y="81075"/>
                </a:lnTo>
                <a:lnTo>
                  <a:pt x="1745316" y="79230"/>
                </a:lnTo>
                <a:lnTo>
                  <a:pt x="1747802" y="76203"/>
                </a:lnTo>
                <a:lnTo>
                  <a:pt x="1750810" y="71993"/>
                </a:lnTo>
                <a:lnTo>
                  <a:pt x="1751411" y="71151"/>
                </a:lnTo>
                <a:close/>
              </a:path>
              <a:path w="2412434" h="109464">
                <a:moveTo>
                  <a:pt x="1798403" y="43164"/>
                </a:moveTo>
                <a:lnTo>
                  <a:pt x="1800407" y="45008"/>
                </a:lnTo>
                <a:lnTo>
                  <a:pt x="1801651" y="45469"/>
                </a:lnTo>
                <a:lnTo>
                  <a:pt x="1804658" y="45469"/>
                </a:lnTo>
                <a:lnTo>
                  <a:pt x="1805981" y="44948"/>
                </a:lnTo>
                <a:lnTo>
                  <a:pt x="1808226" y="42863"/>
                </a:lnTo>
                <a:lnTo>
                  <a:pt x="1808788" y="41399"/>
                </a:lnTo>
                <a:lnTo>
                  <a:pt x="1808788" y="37430"/>
                </a:lnTo>
                <a:lnTo>
                  <a:pt x="1807705" y="35285"/>
                </a:lnTo>
                <a:lnTo>
                  <a:pt x="1805540" y="33079"/>
                </a:lnTo>
                <a:lnTo>
                  <a:pt x="1803375" y="30874"/>
                </a:lnTo>
                <a:lnTo>
                  <a:pt x="1799846" y="29771"/>
                </a:lnTo>
                <a:lnTo>
                  <a:pt x="1793970" y="29788"/>
                </a:lnTo>
                <a:lnTo>
                  <a:pt x="1782137" y="32853"/>
                </a:lnTo>
                <a:lnTo>
                  <a:pt x="1777903" y="43364"/>
                </a:lnTo>
                <a:lnTo>
                  <a:pt x="1782655" y="36027"/>
                </a:lnTo>
                <a:lnTo>
                  <a:pt x="1788258" y="32358"/>
                </a:lnTo>
                <a:lnTo>
                  <a:pt x="1796518" y="32358"/>
                </a:lnTo>
                <a:lnTo>
                  <a:pt x="1797831" y="32608"/>
                </a:lnTo>
                <a:lnTo>
                  <a:pt x="1798653" y="33109"/>
                </a:lnTo>
                <a:lnTo>
                  <a:pt x="1799886" y="34222"/>
                </a:lnTo>
                <a:lnTo>
                  <a:pt x="1799556" y="36087"/>
                </a:lnTo>
                <a:lnTo>
                  <a:pt x="1798894" y="37290"/>
                </a:lnTo>
                <a:lnTo>
                  <a:pt x="1798232" y="38493"/>
                </a:lnTo>
                <a:lnTo>
                  <a:pt x="1797901" y="40658"/>
                </a:lnTo>
                <a:lnTo>
                  <a:pt x="1797901" y="42021"/>
                </a:lnTo>
                <a:lnTo>
                  <a:pt x="1798403" y="43164"/>
                </a:lnTo>
                <a:close/>
              </a:path>
              <a:path w="2412434" h="109464">
                <a:moveTo>
                  <a:pt x="1813405" y="68144"/>
                </a:moveTo>
                <a:lnTo>
                  <a:pt x="1813405" y="73757"/>
                </a:lnTo>
                <a:lnTo>
                  <a:pt x="1815008" y="78068"/>
                </a:lnTo>
                <a:lnTo>
                  <a:pt x="1818216" y="81075"/>
                </a:lnTo>
                <a:lnTo>
                  <a:pt x="1821424" y="84082"/>
                </a:lnTo>
                <a:lnTo>
                  <a:pt x="1825153" y="85586"/>
                </a:lnTo>
                <a:lnTo>
                  <a:pt x="1835418" y="85586"/>
                </a:lnTo>
                <a:lnTo>
                  <a:pt x="1841413" y="83441"/>
                </a:lnTo>
                <a:lnTo>
                  <a:pt x="1847387" y="79150"/>
                </a:lnTo>
                <a:lnTo>
                  <a:pt x="1850755" y="76745"/>
                </a:lnTo>
                <a:lnTo>
                  <a:pt x="1853341" y="74399"/>
                </a:lnTo>
                <a:lnTo>
                  <a:pt x="1855145" y="72113"/>
                </a:lnTo>
                <a:lnTo>
                  <a:pt x="1853582" y="70730"/>
                </a:lnTo>
                <a:lnTo>
                  <a:pt x="1849933" y="73737"/>
                </a:lnTo>
                <a:lnTo>
                  <a:pt x="1847146" y="75822"/>
                </a:lnTo>
                <a:lnTo>
                  <a:pt x="1845222" y="76985"/>
                </a:lnTo>
                <a:lnTo>
                  <a:pt x="1841853" y="78990"/>
                </a:lnTo>
                <a:lnTo>
                  <a:pt x="1838665" y="79992"/>
                </a:lnTo>
                <a:lnTo>
                  <a:pt x="1832491" y="79992"/>
                </a:lnTo>
                <a:lnTo>
                  <a:pt x="1829754" y="79010"/>
                </a:lnTo>
                <a:lnTo>
                  <a:pt x="1827448" y="77046"/>
                </a:lnTo>
                <a:lnTo>
                  <a:pt x="1825143" y="75080"/>
                </a:lnTo>
                <a:lnTo>
                  <a:pt x="1823990" y="72334"/>
                </a:lnTo>
                <a:lnTo>
                  <a:pt x="1823990" y="67322"/>
                </a:lnTo>
                <a:lnTo>
                  <a:pt x="1822944" y="45031"/>
                </a:lnTo>
                <a:lnTo>
                  <a:pt x="1815789" y="56421"/>
                </a:lnTo>
                <a:lnTo>
                  <a:pt x="1813405" y="68144"/>
                </a:lnTo>
                <a:close/>
              </a:path>
              <a:path w="2412434" h="109464">
                <a:moveTo>
                  <a:pt x="1860258" y="44146"/>
                </a:moveTo>
                <a:lnTo>
                  <a:pt x="1860258" y="35525"/>
                </a:lnTo>
                <a:lnTo>
                  <a:pt x="1859336" y="33380"/>
                </a:lnTo>
                <a:lnTo>
                  <a:pt x="1857491" y="31936"/>
                </a:lnTo>
                <a:lnTo>
                  <a:pt x="1855647" y="30493"/>
                </a:lnTo>
                <a:lnTo>
                  <a:pt x="1853161" y="29771"/>
                </a:lnTo>
                <a:lnTo>
                  <a:pt x="1850033" y="29771"/>
                </a:lnTo>
                <a:lnTo>
                  <a:pt x="1848017" y="29851"/>
                </a:lnTo>
                <a:lnTo>
                  <a:pt x="1836560" y="33417"/>
                </a:lnTo>
                <a:lnTo>
                  <a:pt x="1825434" y="42281"/>
                </a:lnTo>
                <a:lnTo>
                  <a:pt x="1826216" y="58461"/>
                </a:lnTo>
                <a:lnTo>
                  <a:pt x="1826977" y="56416"/>
                </a:lnTo>
                <a:lnTo>
                  <a:pt x="1827699" y="54591"/>
                </a:lnTo>
                <a:lnTo>
                  <a:pt x="1828381" y="52987"/>
                </a:lnTo>
                <a:lnTo>
                  <a:pt x="1829624" y="49980"/>
                </a:lnTo>
                <a:lnTo>
                  <a:pt x="1831307" y="46832"/>
                </a:lnTo>
                <a:lnTo>
                  <a:pt x="1833433" y="43544"/>
                </a:lnTo>
                <a:lnTo>
                  <a:pt x="1835438" y="40738"/>
                </a:lnTo>
                <a:lnTo>
                  <a:pt x="1837694" y="38222"/>
                </a:lnTo>
                <a:lnTo>
                  <a:pt x="1840199" y="35996"/>
                </a:lnTo>
                <a:lnTo>
                  <a:pt x="1842705" y="33771"/>
                </a:lnTo>
                <a:lnTo>
                  <a:pt x="1845262" y="32658"/>
                </a:lnTo>
                <a:lnTo>
                  <a:pt x="1849271" y="32658"/>
                </a:lnTo>
                <a:lnTo>
                  <a:pt x="1850334" y="33109"/>
                </a:lnTo>
                <a:lnTo>
                  <a:pt x="1851777" y="34914"/>
                </a:lnTo>
                <a:lnTo>
                  <a:pt x="1852138" y="36127"/>
                </a:lnTo>
                <a:lnTo>
                  <a:pt x="1852138" y="41861"/>
                </a:lnTo>
                <a:lnTo>
                  <a:pt x="1850123" y="53198"/>
                </a:lnTo>
                <a:lnTo>
                  <a:pt x="1856880" y="49088"/>
                </a:lnTo>
                <a:lnTo>
                  <a:pt x="1860258" y="44146"/>
                </a:lnTo>
                <a:close/>
              </a:path>
              <a:path w="2412434" h="109464">
                <a:moveTo>
                  <a:pt x="1824492" y="64124"/>
                </a:moveTo>
                <a:lnTo>
                  <a:pt x="1824852" y="62811"/>
                </a:lnTo>
                <a:lnTo>
                  <a:pt x="1825374" y="61167"/>
                </a:lnTo>
                <a:lnTo>
                  <a:pt x="1828801" y="60746"/>
                </a:lnTo>
                <a:lnTo>
                  <a:pt x="1836260" y="59824"/>
                </a:lnTo>
                <a:lnTo>
                  <a:pt x="1843367" y="57308"/>
                </a:lnTo>
                <a:lnTo>
                  <a:pt x="1850123" y="53198"/>
                </a:lnTo>
                <a:lnTo>
                  <a:pt x="1852138" y="41861"/>
                </a:lnTo>
                <a:lnTo>
                  <a:pt x="1849732" y="46101"/>
                </a:lnTo>
                <a:lnTo>
                  <a:pt x="1844921" y="50371"/>
                </a:lnTo>
                <a:lnTo>
                  <a:pt x="1840109" y="54641"/>
                </a:lnTo>
                <a:lnTo>
                  <a:pt x="1833874" y="57338"/>
                </a:lnTo>
                <a:lnTo>
                  <a:pt x="1826216" y="58461"/>
                </a:lnTo>
                <a:lnTo>
                  <a:pt x="1825434" y="42281"/>
                </a:lnTo>
                <a:lnTo>
                  <a:pt x="1822944" y="45031"/>
                </a:lnTo>
                <a:lnTo>
                  <a:pt x="1823990" y="67322"/>
                </a:lnTo>
                <a:lnTo>
                  <a:pt x="1824090" y="66089"/>
                </a:lnTo>
                <a:lnTo>
                  <a:pt x="1824492" y="64124"/>
                </a:lnTo>
                <a:close/>
              </a:path>
              <a:path w="2412434" h="109464">
                <a:moveTo>
                  <a:pt x="1902125" y="106757"/>
                </a:moveTo>
                <a:lnTo>
                  <a:pt x="1900562" y="105273"/>
                </a:lnTo>
                <a:lnTo>
                  <a:pt x="1900562" y="103028"/>
                </a:lnTo>
                <a:lnTo>
                  <a:pt x="1901082" y="100421"/>
                </a:lnTo>
                <a:lnTo>
                  <a:pt x="1902125" y="95811"/>
                </a:lnTo>
                <a:lnTo>
                  <a:pt x="1902526" y="94046"/>
                </a:lnTo>
                <a:lnTo>
                  <a:pt x="1903208" y="91099"/>
                </a:lnTo>
                <a:lnTo>
                  <a:pt x="1904170" y="86969"/>
                </a:lnTo>
                <a:lnTo>
                  <a:pt x="1905012" y="83420"/>
                </a:lnTo>
                <a:lnTo>
                  <a:pt x="1906696" y="84182"/>
                </a:lnTo>
                <a:lnTo>
                  <a:pt x="1906736" y="41439"/>
                </a:lnTo>
                <a:lnTo>
                  <a:pt x="1906335" y="42883"/>
                </a:lnTo>
                <a:lnTo>
                  <a:pt x="1891059" y="101524"/>
                </a:lnTo>
                <a:lnTo>
                  <a:pt x="1890497" y="103689"/>
                </a:lnTo>
                <a:lnTo>
                  <a:pt x="1889605" y="105223"/>
                </a:lnTo>
                <a:lnTo>
                  <a:pt x="1888382" y="106125"/>
                </a:lnTo>
                <a:lnTo>
                  <a:pt x="1887159" y="107028"/>
                </a:lnTo>
                <a:lnTo>
                  <a:pt x="1885345" y="107479"/>
                </a:lnTo>
                <a:lnTo>
                  <a:pt x="1882939" y="107479"/>
                </a:lnTo>
                <a:lnTo>
                  <a:pt x="1882939" y="109464"/>
                </a:lnTo>
                <a:lnTo>
                  <a:pt x="1908320" y="109464"/>
                </a:lnTo>
                <a:lnTo>
                  <a:pt x="1908320" y="107659"/>
                </a:lnTo>
                <a:lnTo>
                  <a:pt x="1905233" y="107499"/>
                </a:lnTo>
                <a:lnTo>
                  <a:pt x="1903168" y="107198"/>
                </a:lnTo>
                <a:lnTo>
                  <a:pt x="1902125" y="106757"/>
                </a:lnTo>
                <a:close/>
              </a:path>
              <a:path w="2412434" h="109464">
                <a:moveTo>
                  <a:pt x="1908120" y="84724"/>
                </a:moveTo>
                <a:lnTo>
                  <a:pt x="1910446" y="85365"/>
                </a:lnTo>
                <a:lnTo>
                  <a:pt x="1911869" y="85526"/>
                </a:lnTo>
                <a:lnTo>
                  <a:pt x="1913553" y="85526"/>
                </a:lnTo>
                <a:lnTo>
                  <a:pt x="1915647" y="85440"/>
                </a:lnTo>
                <a:lnTo>
                  <a:pt x="1927090" y="81809"/>
                </a:lnTo>
                <a:lnTo>
                  <a:pt x="1938152" y="72835"/>
                </a:lnTo>
                <a:lnTo>
                  <a:pt x="1941238" y="69261"/>
                </a:lnTo>
                <a:lnTo>
                  <a:pt x="1947901" y="57821"/>
                </a:lnTo>
                <a:lnTo>
                  <a:pt x="1950121" y="45890"/>
                </a:lnTo>
                <a:lnTo>
                  <a:pt x="1950121" y="40397"/>
                </a:lnTo>
                <a:lnTo>
                  <a:pt x="1948828" y="36317"/>
                </a:lnTo>
                <a:lnTo>
                  <a:pt x="1946242" y="33651"/>
                </a:lnTo>
                <a:lnTo>
                  <a:pt x="1943656" y="30984"/>
                </a:lnTo>
                <a:lnTo>
                  <a:pt x="1940097" y="29651"/>
                </a:lnTo>
                <a:lnTo>
                  <a:pt x="1931115" y="29651"/>
                </a:lnTo>
                <a:lnTo>
                  <a:pt x="1934523" y="35064"/>
                </a:lnTo>
                <a:lnTo>
                  <a:pt x="1936849" y="36528"/>
                </a:lnTo>
                <a:lnTo>
                  <a:pt x="1938092" y="39455"/>
                </a:lnTo>
                <a:lnTo>
                  <a:pt x="1938734" y="40978"/>
                </a:lnTo>
                <a:lnTo>
                  <a:pt x="1939055" y="43043"/>
                </a:lnTo>
                <a:lnTo>
                  <a:pt x="1939055" y="53509"/>
                </a:lnTo>
                <a:lnTo>
                  <a:pt x="1936649" y="61428"/>
                </a:lnTo>
                <a:lnTo>
                  <a:pt x="1931837" y="69407"/>
                </a:lnTo>
                <a:lnTo>
                  <a:pt x="1926464" y="78348"/>
                </a:lnTo>
                <a:lnTo>
                  <a:pt x="1920249" y="82819"/>
                </a:lnTo>
                <a:lnTo>
                  <a:pt x="1911427" y="82819"/>
                </a:lnTo>
                <a:lnTo>
                  <a:pt x="1909914" y="82448"/>
                </a:lnTo>
                <a:lnTo>
                  <a:pt x="1908651" y="81706"/>
                </a:lnTo>
                <a:lnTo>
                  <a:pt x="1907388" y="80965"/>
                </a:lnTo>
                <a:lnTo>
                  <a:pt x="1906757" y="79812"/>
                </a:lnTo>
                <a:lnTo>
                  <a:pt x="1906696" y="84182"/>
                </a:lnTo>
                <a:lnTo>
                  <a:pt x="1908120" y="84724"/>
                </a:lnTo>
                <a:close/>
              </a:path>
              <a:path w="2412434" h="109464">
                <a:moveTo>
                  <a:pt x="1957820" y="68144"/>
                </a:moveTo>
                <a:lnTo>
                  <a:pt x="1957820" y="73757"/>
                </a:lnTo>
                <a:lnTo>
                  <a:pt x="1959423" y="78068"/>
                </a:lnTo>
                <a:lnTo>
                  <a:pt x="1962632" y="81075"/>
                </a:lnTo>
                <a:lnTo>
                  <a:pt x="1965839" y="84082"/>
                </a:lnTo>
                <a:lnTo>
                  <a:pt x="1969568" y="85586"/>
                </a:lnTo>
                <a:lnTo>
                  <a:pt x="1979833" y="85586"/>
                </a:lnTo>
                <a:lnTo>
                  <a:pt x="1985827" y="83441"/>
                </a:lnTo>
                <a:lnTo>
                  <a:pt x="1991802" y="79150"/>
                </a:lnTo>
                <a:lnTo>
                  <a:pt x="1995170" y="76745"/>
                </a:lnTo>
                <a:lnTo>
                  <a:pt x="1997756" y="74399"/>
                </a:lnTo>
                <a:lnTo>
                  <a:pt x="1999561" y="72113"/>
                </a:lnTo>
                <a:lnTo>
                  <a:pt x="1997997" y="70730"/>
                </a:lnTo>
                <a:lnTo>
                  <a:pt x="1994348" y="73737"/>
                </a:lnTo>
                <a:lnTo>
                  <a:pt x="1991561" y="75822"/>
                </a:lnTo>
                <a:lnTo>
                  <a:pt x="1989637" y="76985"/>
                </a:lnTo>
                <a:lnTo>
                  <a:pt x="1986269" y="78990"/>
                </a:lnTo>
                <a:lnTo>
                  <a:pt x="1983081" y="79992"/>
                </a:lnTo>
                <a:lnTo>
                  <a:pt x="1976906" y="79992"/>
                </a:lnTo>
                <a:lnTo>
                  <a:pt x="1974170" y="79010"/>
                </a:lnTo>
                <a:lnTo>
                  <a:pt x="1971864" y="77046"/>
                </a:lnTo>
                <a:lnTo>
                  <a:pt x="1969558" y="75080"/>
                </a:lnTo>
                <a:lnTo>
                  <a:pt x="1968406" y="72334"/>
                </a:lnTo>
                <a:lnTo>
                  <a:pt x="1968406" y="67322"/>
                </a:lnTo>
                <a:lnTo>
                  <a:pt x="1967359" y="45031"/>
                </a:lnTo>
                <a:lnTo>
                  <a:pt x="1960205" y="56420"/>
                </a:lnTo>
                <a:lnTo>
                  <a:pt x="1957820" y="68144"/>
                </a:lnTo>
                <a:close/>
              </a:path>
              <a:path w="2412434" h="109464">
                <a:moveTo>
                  <a:pt x="2004673" y="44146"/>
                </a:moveTo>
                <a:lnTo>
                  <a:pt x="2004673" y="35525"/>
                </a:lnTo>
                <a:lnTo>
                  <a:pt x="2003751" y="33380"/>
                </a:lnTo>
                <a:lnTo>
                  <a:pt x="2001906" y="31936"/>
                </a:lnTo>
                <a:lnTo>
                  <a:pt x="2000062" y="30493"/>
                </a:lnTo>
                <a:lnTo>
                  <a:pt x="1997576" y="29771"/>
                </a:lnTo>
                <a:lnTo>
                  <a:pt x="1994448" y="29771"/>
                </a:lnTo>
                <a:lnTo>
                  <a:pt x="1992432" y="29851"/>
                </a:lnTo>
                <a:lnTo>
                  <a:pt x="1980975" y="33417"/>
                </a:lnTo>
                <a:lnTo>
                  <a:pt x="1969849" y="42281"/>
                </a:lnTo>
                <a:lnTo>
                  <a:pt x="1970631" y="58461"/>
                </a:lnTo>
                <a:lnTo>
                  <a:pt x="1971392" y="56416"/>
                </a:lnTo>
                <a:lnTo>
                  <a:pt x="1972114" y="54591"/>
                </a:lnTo>
                <a:lnTo>
                  <a:pt x="1972796" y="52987"/>
                </a:lnTo>
                <a:lnTo>
                  <a:pt x="1974039" y="49980"/>
                </a:lnTo>
                <a:lnTo>
                  <a:pt x="1975723" y="46832"/>
                </a:lnTo>
                <a:lnTo>
                  <a:pt x="1977848" y="43544"/>
                </a:lnTo>
                <a:lnTo>
                  <a:pt x="1979853" y="40738"/>
                </a:lnTo>
                <a:lnTo>
                  <a:pt x="1982109" y="38222"/>
                </a:lnTo>
                <a:lnTo>
                  <a:pt x="1984615" y="35996"/>
                </a:lnTo>
                <a:lnTo>
                  <a:pt x="1987120" y="33771"/>
                </a:lnTo>
                <a:lnTo>
                  <a:pt x="1989677" y="32658"/>
                </a:lnTo>
                <a:lnTo>
                  <a:pt x="1993687" y="32658"/>
                </a:lnTo>
                <a:lnTo>
                  <a:pt x="1994749" y="33109"/>
                </a:lnTo>
                <a:lnTo>
                  <a:pt x="1996193" y="34914"/>
                </a:lnTo>
                <a:lnTo>
                  <a:pt x="1996554" y="36127"/>
                </a:lnTo>
                <a:lnTo>
                  <a:pt x="1996554" y="41861"/>
                </a:lnTo>
                <a:lnTo>
                  <a:pt x="1994539" y="53198"/>
                </a:lnTo>
                <a:lnTo>
                  <a:pt x="2001295" y="49088"/>
                </a:lnTo>
                <a:lnTo>
                  <a:pt x="2004673" y="44146"/>
                </a:lnTo>
                <a:close/>
              </a:path>
              <a:path w="2412434" h="109464">
                <a:moveTo>
                  <a:pt x="1968907" y="64124"/>
                </a:moveTo>
                <a:lnTo>
                  <a:pt x="1969268" y="62811"/>
                </a:lnTo>
                <a:lnTo>
                  <a:pt x="1969789" y="61167"/>
                </a:lnTo>
                <a:lnTo>
                  <a:pt x="1973217" y="60746"/>
                </a:lnTo>
                <a:lnTo>
                  <a:pt x="1980675" y="59824"/>
                </a:lnTo>
                <a:lnTo>
                  <a:pt x="1987782" y="57308"/>
                </a:lnTo>
                <a:lnTo>
                  <a:pt x="1994539" y="53198"/>
                </a:lnTo>
                <a:lnTo>
                  <a:pt x="1996554" y="41861"/>
                </a:lnTo>
                <a:lnTo>
                  <a:pt x="1994147" y="46101"/>
                </a:lnTo>
                <a:lnTo>
                  <a:pt x="1989336" y="50371"/>
                </a:lnTo>
                <a:lnTo>
                  <a:pt x="1984524" y="54641"/>
                </a:lnTo>
                <a:lnTo>
                  <a:pt x="1978290" y="57338"/>
                </a:lnTo>
                <a:lnTo>
                  <a:pt x="1970631" y="58461"/>
                </a:lnTo>
                <a:lnTo>
                  <a:pt x="1969849" y="42281"/>
                </a:lnTo>
                <a:lnTo>
                  <a:pt x="1967359" y="45031"/>
                </a:lnTo>
                <a:lnTo>
                  <a:pt x="1968406" y="67322"/>
                </a:lnTo>
                <a:lnTo>
                  <a:pt x="1968505" y="66089"/>
                </a:lnTo>
                <a:lnTo>
                  <a:pt x="1968907" y="64124"/>
                </a:lnTo>
                <a:close/>
              </a:path>
              <a:path w="2412434" h="109464">
                <a:moveTo>
                  <a:pt x="2109292" y="33029"/>
                </a:moveTo>
                <a:lnTo>
                  <a:pt x="2110866" y="32478"/>
                </a:lnTo>
                <a:lnTo>
                  <a:pt x="2116800" y="32478"/>
                </a:lnTo>
                <a:lnTo>
                  <a:pt x="2119847" y="34303"/>
                </a:lnTo>
                <a:lnTo>
                  <a:pt x="2121772" y="37951"/>
                </a:lnTo>
                <a:lnTo>
                  <a:pt x="2122815" y="39916"/>
                </a:lnTo>
                <a:lnTo>
                  <a:pt x="2123597" y="42843"/>
                </a:lnTo>
                <a:lnTo>
                  <a:pt x="2124118" y="46732"/>
                </a:lnTo>
                <a:lnTo>
                  <a:pt x="2126103" y="46732"/>
                </a:lnTo>
                <a:lnTo>
                  <a:pt x="2128569" y="29651"/>
                </a:lnTo>
                <a:lnTo>
                  <a:pt x="2126824" y="29651"/>
                </a:lnTo>
                <a:lnTo>
                  <a:pt x="2125501" y="31275"/>
                </a:lnTo>
                <a:lnTo>
                  <a:pt x="2124278" y="31876"/>
                </a:lnTo>
                <a:lnTo>
                  <a:pt x="2122353" y="31876"/>
                </a:lnTo>
                <a:lnTo>
                  <a:pt x="2120630" y="31506"/>
                </a:lnTo>
                <a:lnTo>
                  <a:pt x="2118103" y="30764"/>
                </a:lnTo>
                <a:lnTo>
                  <a:pt x="2115577" y="30022"/>
                </a:lnTo>
                <a:lnTo>
                  <a:pt x="2113332" y="29651"/>
                </a:lnTo>
                <a:lnTo>
                  <a:pt x="2106756" y="29651"/>
                </a:lnTo>
                <a:lnTo>
                  <a:pt x="2105834" y="36848"/>
                </a:lnTo>
                <a:lnTo>
                  <a:pt x="2106525" y="35235"/>
                </a:lnTo>
                <a:lnTo>
                  <a:pt x="2107909" y="34132"/>
                </a:lnTo>
                <a:lnTo>
                  <a:pt x="2109292" y="33029"/>
                </a:lnTo>
                <a:close/>
              </a:path>
              <a:path w="2412434" h="109464">
                <a:moveTo>
                  <a:pt x="2089895" y="66159"/>
                </a:moveTo>
                <a:lnTo>
                  <a:pt x="2087910" y="66159"/>
                </a:lnTo>
                <a:lnTo>
                  <a:pt x="2085505" y="85826"/>
                </a:lnTo>
                <a:lnTo>
                  <a:pt x="2087490" y="85826"/>
                </a:lnTo>
                <a:lnTo>
                  <a:pt x="2088161" y="84564"/>
                </a:lnTo>
                <a:lnTo>
                  <a:pt x="2089514" y="83662"/>
                </a:lnTo>
                <a:lnTo>
                  <a:pt x="2090797" y="83662"/>
                </a:lnTo>
                <a:lnTo>
                  <a:pt x="2092562" y="84002"/>
                </a:lnTo>
                <a:lnTo>
                  <a:pt x="2095609" y="84684"/>
                </a:lnTo>
                <a:lnTo>
                  <a:pt x="2098656" y="85365"/>
                </a:lnTo>
                <a:lnTo>
                  <a:pt x="2101002" y="85706"/>
                </a:lnTo>
                <a:lnTo>
                  <a:pt x="2107738" y="85706"/>
                </a:lnTo>
                <a:lnTo>
                  <a:pt x="2112128" y="84222"/>
                </a:lnTo>
                <a:lnTo>
                  <a:pt x="2115818" y="81255"/>
                </a:lnTo>
                <a:lnTo>
                  <a:pt x="2119507" y="78288"/>
                </a:lnTo>
                <a:lnTo>
                  <a:pt x="2121351" y="74640"/>
                </a:lnTo>
                <a:lnTo>
                  <a:pt x="2121351" y="67983"/>
                </a:lnTo>
                <a:lnTo>
                  <a:pt x="2120890" y="65818"/>
                </a:lnTo>
                <a:lnTo>
                  <a:pt x="2119968" y="63814"/>
                </a:lnTo>
                <a:lnTo>
                  <a:pt x="2119045" y="61809"/>
                </a:lnTo>
                <a:lnTo>
                  <a:pt x="2117482" y="59223"/>
                </a:lnTo>
                <a:lnTo>
                  <a:pt x="2115276" y="56055"/>
                </a:lnTo>
                <a:lnTo>
                  <a:pt x="2111006" y="49920"/>
                </a:lnTo>
                <a:lnTo>
                  <a:pt x="2108801" y="46752"/>
                </a:lnTo>
                <a:lnTo>
                  <a:pt x="2107388" y="44547"/>
                </a:lnTo>
                <a:lnTo>
                  <a:pt x="2106766" y="43305"/>
                </a:lnTo>
                <a:lnTo>
                  <a:pt x="2106144" y="42061"/>
                </a:lnTo>
                <a:lnTo>
                  <a:pt x="2105834" y="40618"/>
                </a:lnTo>
                <a:lnTo>
                  <a:pt x="2105834" y="36848"/>
                </a:lnTo>
                <a:lnTo>
                  <a:pt x="2106756" y="29651"/>
                </a:lnTo>
                <a:lnTo>
                  <a:pt x="2103197" y="30984"/>
                </a:lnTo>
                <a:lnTo>
                  <a:pt x="2100691" y="33651"/>
                </a:lnTo>
                <a:lnTo>
                  <a:pt x="2098185" y="36317"/>
                </a:lnTo>
                <a:lnTo>
                  <a:pt x="2096932" y="39395"/>
                </a:lnTo>
                <a:lnTo>
                  <a:pt x="2096932" y="45168"/>
                </a:lnTo>
                <a:lnTo>
                  <a:pt x="2097513" y="47454"/>
                </a:lnTo>
                <a:lnTo>
                  <a:pt x="2098676" y="49740"/>
                </a:lnTo>
                <a:lnTo>
                  <a:pt x="2099438" y="51263"/>
                </a:lnTo>
                <a:lnTo>
                  <a:pt x="2101323" y="54270"/>
                </a:lnTo>
                <a:lnTo>
                  <a:pt x="2104330" y="58761"/>
                </a:lnTo>
                <a:lnTo>
                  <a:pt x="2109322" y="66159"/>
                </a:lnTo>
                <a:lnTo>
                  <a:pt x="2110495" y="68104"/>
                </a:lnTo>
                <a:lnTo>
                  <a:pt x="2111337" y="70349"/>
                </a:lnTo>
                <a:lnTo>
                  <a:pt x="2111547" y="71793"/>
                </a:lnTo>
                <a:lnTo>
                  <a:pt x="2111547" y="76404"/>
                </a:lnTo>
                <a:lnTo>
                  <a:pt x="2110715" y="78689"/>
                </a:lnTo>
                <a:lnTo>
                  <a:pt x="2109051" y="80413"/>
                </a:lnTo>
                <a:lnTo>
                  <a:pt x="2107388" y="82138"/>
                </a:lnTo>
                <a:lnTo>
                  <a:pt x="2105332" y="83000"/>
                </a:lnTo>
                <a:lnTo>
                  <a:pt x="2098516" y="83000"/>
                </a:lnTo>
                <a:lnTo>
                  <a:pt x="2095228" y="80935"/>
                </a:lnTo>
                <a:lnTo>
                  <a:pt x="2093023" y="76805"/>
                </a:lnTo>
                <a:lnTo>
                  <a:pt x="2091820" y="74559"/>
                </a:lnTo>
                <a:lnTo>
                  <a:pt x="2090777" y="71011"/>
                </a:lnTo>
                <a:lnTo>
                  <a:pt x="2089895" y="66159"/>
                </a:lnTo>
                <a:close/>
              </a:path>
              <a:path w="2412434" h="109464">
                <a:moveTo>
                  <a:pt x="2175411" y="41319"/>
                </a:moveTo>
                <a:lnTo>
                  <a:pt x="2166149" y="76564"/>
                </a:lnTo>
                <a:lnTo>
                  <a:pt x="2165818" y="78098"/>
                </a:lnTo>
                <a:lnTo>
                  <a:pt x="2165728" y="79571"/>
                </a:lnTo>
                <a:lnTo>
                  <a:pt x="2165728" y="81456"/>
                </a:lnTo>
                <a:lnTo>
                  <a:pt x="2166269" y="82900"/>
                </a:lnTo>
                <a:lnTo>
                  <a:pt x="2168435" y="84904"/>
                </a:lnTo>
                <a:lnTo>
                  <a:pt x="2169778" y="85406"/>
                </a:lnTo>
                <a:lnTo>
                  <a:pt x="2174910" y="85406"/>
                </a:lnTo>
                <a:lnTo>
                  <a:pt x="2178419" y="83702"/>
                </a:lnTo>
                <a:lnTo>
                  <a:pt x="2178519" y="79391"/>
                </a:lnTo>
                <a:lnTo>
                  <a:pt x="2177276" y="79391"/>
                </a:lnTo>
                <a:lnTo>
                  <a:pt x="2175572" y="78539"/>
                </a:lnTo>
                <a:lnTo>
                  <a:pt x="2175411" y="77347"/>
                </a:lnTo>
                <a:lnTo>
                  <a:pt x="2175491" y="76073"/>
                </a:lnTo>
                <a:lnTo>
                  <a:pt x="2175812" y="74589"/>
                </a:lnTo>
                <a:lnTo>
                  <a:pt x="2176253" y="73015"/>
                </a:lnTo>
                <a:lnTo>
                  <a:pt x="2184373" y="44207"/>
                </a:lnTo>
                <a:lnTo>
                  <a:pt x="2184895" y="42222"/>
                </a:lnTo>
                <a:lnTo>
                  <a:pt x="2185095" y="41019"/>
                </a:lnTo>
                <a:lnTo>
                  <a:pt x="2185295" y="39816"/>
                </a:lnTo>
                <a:lnTo>
                  <a:pt x="2185396" y="38071"/>
                </a:lnTo>
                <a:lnTo>
                  <a:pt x="2185396" y="34904"/>
                </a:lnTo>
                <a:lnTo>
                  <a:pt x="2184503" y="32709"/>
                </a:lnTo>
                <a:lnTo>
                  <a:pt x="2182719" y="31485"/>
                </a:lnTo>
                <a:lnTo>
                  <a:pt x="2180935" y="30263"/>
                </a:lnTo>
                <a:lnTo>
                  <a:pt x="2179080" y="29651"/>
                </a:lnTo>
                <a:lnTo>
                  <a:pt x="2172465" y="29651"/>
                </a:lnTo>
                <a:lnTo>
                  <a:pt x="2167312" y="32618"/>
                </a:lnTo>
                <a:lnTo>
                  <a:pt x="2161698" y="38553"/>
                </a:lnTo>
                <a:lnTo>
                  <a:pt x="2158490" y="42001"/>
                </a:lnTo>
                <a:lnTo>
                  <a:pt x="2154361" y="47454"/>
                </a:lnTo>
                <a:lnTo>
                  <a:pt x="2149308" y="54912"/>
                </a:lnTo>
                <a:lnTo>
                  <a:pt x="2163442" y="1203"/>
                </a:lnTo>
                <a:lnTo>
                  <a:pt x="2162721" y="300"/>
                </a:lnTo>
                <a:lnTo>
                  <a:pt x="2161518" y="501"/>
                </a:lnTo>
                <a:lnTo>
                  <a:pt x="2158972" y="1002"/>
                </a:lnTo>
                <a:lnTo>
                  <a:pt x="2154240" y="1924"/>
                </a:lnTo>
                <a:lnTo>
                  <a:pt x="2153077" y="2125"/>
                </a:lnTo>
                <a:lnTo>
                  <a:pt x="2151704" y="2335"/>
                </a:lnTo>
                <a:lnTo>
                  <a:pt x="2150120" y="2556"/>
                </a:lnTo>
                <a:lnTo>
                  <a:pt x="2148536" y="2777"/>
                </a:lnTo>
                <a:lnTo>
                  <a:pt x="2146461" y="3067"/>
                </a:lnTo>
                <a:lnTo>
                  <a:pt x="2143895" y="3428"/>
                </a:lnTo>
                <a:lnTo>
                  <a:pt x="2143895" y="5413"/>
                </a:lnTo>
                <a:lnTo>
                  <a:pt x="2147063" y="5252"/>
                </a:lnTo>
                <a:lnTo>
                  <a:pt x="2149208" y="5342"/>
                </a:lnTo>
                <a:lnTo>
                  <a:pt x="2150331" y="5683"/>
                </a:lnTo>
                <a:lnTo>
                  <a:pt x="2152015" y="7057"/>
                </a:lnTo>
                <a:lnTo>
                  <a:pt x="2152015" y="8781"/>
                </a:lnTo>
                <a:lnTo>
                  <a:pt x="2151955" y="9804"/>
                </a:lnTo>
                <a:lnTo>
                  <a:pt x="2151714" y="11126"/>
                </a:lnTo>
                <a:lnTo>
                  <a:pt x="2132468" y="84082"/>
                </a:lnTo>
                <a:lnTo>
                  <a:pt x="2141790" y="84082"/>
                </a:lnTo>
                <a:lnTo>
                  <a:pt x="2144597" y="73978"/>
                </a:lnTo>
                <a:lnTo>
                  <a:pt x="2146491" y="67522"/>
                </a:lnTo>
                <a:lnTo>
                  <a:pt x="2147474" y="64715"/>
                </a:lnTo>
                <a:lnTo>
                  <a:pt x="2148457" y="61909"/>
                </a:lnTo>
                <a:lnTo>
                  <a:pt x="2149910" y="58922"/>
                </a:lnTo>
                <a:lnTo>
                  <a:pt x="2151834" y="55754"/>
                </a:lnTo>
                <a:lnTo>
                  <a:pt x="2154641" y="51263"/>
                </a:lnTo>
                <a:lnTo>
                  <a:pt x="2158090" y="46862"/>
                </a:lnTo>
                <a:lnTo>
                  <a:pt x="2162179" y="42552"/>
                </a:lnTo>
                <a:lnTo>
                  <a:pt x="2166269" y="38242"/>
                </a:lnTo>
                <a:lnTo>
                  <a:pt x="2169657" y="36087"/>
                </a:lnTo>
                <a:lnTo>
                  <a:pt x="2173346" y="36087"/>
                </a:lnTo>
                <a:lnTo>
                  <a:pt x="2174810" y="36929"/>
                </a:lnTo>
                <a:lnTo>
                  <a:pt x="2175712" y="38272"/>
                </a:lnTo>
                <a:lnTo>
                  <a:pt x="2175682" y="39986"/>
                </a:lnTo>
                <a:lnTo>
                  <a:pt x="2175411" y="41319"/>
                </a:lnTo>
                <a:close/>
              </a:path>
              <a:path w="2412434" h="109464">
                <a:moveTo>
                  <a:pt x="2189064" y="71151"/>
                </a:moveTo>
                <a:lnTo>
                  <a:pt x="2187501" y="69708"/>
                </a:lnTo>
                <a:lnTo>
                  <a:pt x="2184654" y="73356"/>
                </a:lnTo>
                <a:lnTo>
                  <a:pt x="2182709" y="75722"/>
                </a:lnTo>
                <a:lnTo>
                  <a:pt x="2181667" y="76805"/>
                </a:lnTo>
                <a:lnTo>
                  <a:pt x="2179982" y="78529"/>
                </a:lnTo>
                <a:lnTo>
                  <a:pt x="2178519" y="79391"/>
                </a:lnTo>
                <a:lnTo>
                  <a:pt x="2178419" y="83702"/>
                </a:lnTo>
                <a:lnTo>
                  <a:pt x="2181907" y="80293"/>
                </a:lnTo>
                <a:lnTo>
                  <a:pt x="2183872" y="78369"/>
                </a:lnTo>
                <a:lnTo>
                  <a:pt x="2186258" y="75321"/>
                </a:lnTo>
                <a:lnTo>
                  <a:pt x="2189064" y="71151"/>
                </a:lnTo>
                <a:close/>
              </a:path>
              <a:path w="2412434" h="109464">
                <a:moveTo>
                  <a:pt x="2237001" y="41319"/>
                </a:moveTo>
                <a:lnTo>
                  <a:pt x="2227738" y="76564"/>
                </a:lnTo>
                <a:lnTo>
                  <a:pt x="2227407" y="78098"/>
                </a:lnTo>
                <a:lnTo>
                  <a:pt x="2227317" y="79571"/>
                </a:lnTo>
                <a:lnTo>
                  <a:pt x="2227317" y="81456"/>
                </a:lnTo>
                <a:lnTo>
                  <a:pt x="2227858" y="82900"/>
                </a:lnTo>
                <a:lnTo>
                  <a:pt x="2230024" y="84904"/>
                </a:lnTo>
                <a:lnTo>
                  <a:pt x="2231367" y="85406"/>
                </a:lnTo>
                <a:lnTo>
                  <a:pt x="2236499" y="85406"/>
                </a:lnTo>
                <a:lnTo>
                  <a:pt x="2240007" y="83702"/>
                </a:lnTo>
                <a:lnTo>
                  <a:pt x="2240107" y="79391"/>
                </a:lnTo>
                <a:lnTo>
                  <a:pt x="2238865" y="79391"/>
                </a:lnTo>
                <a:lnTo>
                  <a:pt x="2237161" y="78539"/>
                </a:lnTo>
                <a:lnTo>
                  <a:pt x="2237001" y="77347"/>
                </a:lnTo>
                <a:lnTo>
                  <a:pt x="2237081" y="76073"/>
                </a:lnTo>
                <a:lnTo>
                  <a:pt x="2237402" y="74589"/>
                </a:lnTo>
                <a:lnTo>
                  <a:pt x="2237842" y="73015"/>
                </a:lnTo>
                <a:lnTo>
                  <a:pt x="2245962" y="44207"/>
                </a:lnTo>
                <a:lnTo>
                  <a:pt x="2246483" y="42222"/>
                </a:lnTo>
                <a:lnTo>
                  <a:pt x="2246683" y="41019"/>
                </a:lnTo>
                <a:lnTo>
                  <a:pt x="2246884" y="39816"/>
                </a:lnTo>
                <a:lnTo>
                  <a:pt x="2246984" y="38071"/>
                </a:lnTo>
                <a:lnTo>
                  <a:pt x="2246984" y="34904"/>
                </a:lnTo>
                <a:lnTo>
                  <a:pt x="2246093" y="32709"/>
                </a:lnTo>
                <a:lnTo>
                  <a:pt x="2244308" y="31485"/>
                </a:lnTo>
                <a:lnTo>
                  <a:pt x="2242523" y="30263"/>
                </a:lnTo>
                <a:lnTo>
                  <a:pt x="2240669" y="29651"/>
                </a:lnTo>
                <a:lnTo>
                  <a:pt x="2234053" y="29651"/>
                </a:lnTo>
                <a:lnTo>
                  <a:pt x="2228901" y="32618"/>
                </a:lnTo>
                <a:lnTo>
                  <a:pt x="2223287" y="38553"/>
                </a:lnTo>
                <a:lnTo>
                  <a:pt x="2220079" y="42001"/>
                </a:lnTo>
                <a:lnTo>
                  <a:pt x="2215950" y="47454"/>
                </a:lnTo>
                <a:lnTo>
                  <a:pt x="2210897" y="54912"/>
                </a:lnTo>
                <a:lnTo>
                  <a:pt x="2225032" y="1203"/>
                </a:lnTo>
                <a:lnTo>
                  <a:pt x="2224310" y="300"/>
                </a:lnTo>
                <a:lnTo>
                  <a:pt x="2223106" y="501"/>
                </a:lnTo>
                <a:lnTo>
                  <a:pt x="2220561" y="1002"/>
                </a:lnTo>
                <a:lnTo>
                  <a:pt x="2215829" y="1924"/>
                </a:lnTo>
                <a:lnTo>
                  <a:pt x="2214666" y="2125"/>
                </a:lnTo>
                <a:lnTo>
                  <a:pt x="2213293" y="2335"/>
                </a:lnTo>
                <a:lnTo>
                  <a:pt x="2211709" y="2556"/>
                </a:lnTo>
                <a:lnTo>
                  <a:pt x="2210126" y="2777"/>
                </a:lnTo>
                <a:lnTo>
                  <a:pt x="2208051" y="3067"/>
                </a:lnTo>
                <a:lnTo>
                  <a:pt x="2205484" y="3428"/>
                </a:lnTo>
                <a:lnTo>
                  <a:pt x="2205484" y="5413"/>
                </a:lnTo>
                <a:lnTo>
                  <a:pt x="2208652" y="5252"/>
                </a:lnTo>
                <a:lnTo>
                  <a:pt x="2210797" y="5342"/>
                </a:lnTo>
                <a:lnTo>
                  <a:pt x="2211920" y="5683"/>
                </a:lnTo>
                <a:lnTo>
                  <a:pt x="2213604" y="7057"/>
                </a:lnTo>
                <a:lnTo>
                  <a:pt x="2213604" y="8781"/>
                </a:lnTo>
                <a:lnTo>
                  <a:pt x="2213544" y="9804"/>
                </a:lnTo>
                <a:lnTo>
                  <a:pt x="2213303" y="11126"/>
                </a:lnTo>
                <a:lnTo>
                  <a:pt x="2194057" y="84082"/>
                </a:lnTo>
                <a:lnTo>
                  <a:pt x="2203379" y="84082"/>
                </a:lnTo>
                <a:lnTo>
                  <a:pt x="2206186" y="73978"/>
                </a:lnTo>
                <a:lnTo>
                  <a:pt x="2208080" y="67522"/>
                </a:lnTo>
                <a:lnTo>
                  <a:pt x="2209063" y="64715"/>
                </a:lnTo>
                <a:lnTo>
                  <a:pt x="2210045" y="61909"/>
                </a:lnTo>
                <a:lnTo>
                  <a:pt x="2211499" y="58922"/>
                </a:lnTo>
                <a:lnTo>
                  <a:pt x="2213424" y="55754"/>
                </a:lnTo>
                <a:lnTo>
                  <a:pt x="2216230" y="51263"/>
                </a:lnTo>
                <a:lnTo>
                  <a:pt x="2219678" y="46863"/>
                </a:lnTo>
                <a:lnTo>
                  <a:pt x="2223768" y="42552"/>
                </a:lnTo>
                <a:lnTo>
                  <a:pt x="2227858" y="38242"/>
                </a:lnTo>
                <a:lnTo>
                  <a:pt x="2231246" y="36087"/>
                </a:lnTo>
                <a:lnTo>
                  <a:pt x="2234936" y="36087"/>
                </a:lnTo>
                <a:lnTo>
                  <a:pt x="2236399" y="36929"/>
                </a:lnTo>
                <a:lnTo>
                  <a:pt x="2237301" y="38272"/>
                </a:lnTo>
                <a:lnTo>
                  <a:pt x="2237271" y="39986"/>
                </a:lnTo>
                <a:lnTo>
                  <a:pt x="2237001" y="41319"/>
                </a:lnTo>
                <a:close/>
              </a:path>
              <a:path w="2412434" h="109464">
                <a:moveTo>
                  <a:pt x="2250653" y="71151"/>
                </a:moveTo>
                <a:lnTo>
                  <a:pt x="2249090" y="69708"/>
                </a:lnTo>
                <a:lnTo>
                  <a:pt x="2246242" y="73356"/>
                </a:lnTo>
                <a:lnTo>
                  <a:pt x="2244298" y="75722"/>
                </a:lnTo>
                <a:lnTo>
                  <a:pt x="2243255" y="76805"/>
                </a:lnTo>
                <a:lnTo>
                  <a:pt x="2241572" y="78529"/>
                </a:lnTo>
                <a:lnTo>
                  <a:pt x="2240107" y="79391"/>
                </a:lnTo>
                <a:lnTo>
                  <a:pt x="2240007" y="83702"/>
                </a:lnTo>
                <a:lnTo>
                  <a:pt x="2243496" y="80293"/>
                </a:lnTo>
                <a:lnTo>
                  <a:pt x="2245461" y="78369"/>
                </a:lnTo>
                <a:lnTo>
                  <a:pt x="2247847" y="75321"/>
                </a:lnTo>
                <a:lnTo>
                  <a:pt x="2250653" y="71151"/>
                </a:lnTo>
                <a:close/>
              </a:path>
              <a:path w="2412434" h="109464">
                <a:moveTo>
                  <a:pt x="2307832" y="77025"/>
                </a:moveTo>
                <a:lnTo>
                  <a:pt x="2312002" y="71692"/>
                </a:lnTo>
                <a:lnTo>
                  <a:pt x="2310558" y="70430"/>
                </a:lnTo>
                <a:lnTo>
                  <a:pt x="2306829" y="74279"/>
                </a:lnTo>
                <a:lnTo>
                  <a:pt x="2305786" y="75311"/>
                </a:lnTo>
                <a:lnTo>
                  <a:pt x="2304303" y="76684"/>
                </a:lnTo>
                <a:lnTo>
                  <a:pt x="2302167" y="78369"/>
                </a:lnTo>
                <a:lnTo>
                  <a:pt x="2300574" y="78970"/>
                </a:lnTo>
                <a:lnTo>
                  <a:pt x="2299431" y="84453"/>
                </a:lnTo>
                <a:lnTo>
                  <a:pt x="2301957" y="82549"/>
                </a:lnTo>
                <a:lnTo>
                  <a:pt x="2304484" y="80644"/>
                </a:lnTo>
                <a:lnTo>
                  <a:pt x="2307832" y="77025"/>
                </a:lnTo>
                <a:close/>
              </a:path>
              <a:path w="2412434" h="109464">
                <a:moveTo>
                  <a:pt x="2274111" y="84383"/>
                </a:moveTo>
                <a:lnTo>
                  <a:pt x="2276796" y="83301"/>
                </a:lnTo>
                <a:lnTo>
                  <a:pt x="2279603" y="81456"/>
                </a:lnTo>
                <a:lnTo>
                  <a:pt x="2282530" y="78850"/>
                </a:lnTo>
                <a:lnTo>
                  <a:pt x="2285016" y="76684"/>
                </a:lnTo>
                <a:lnTo>
                  <a:pt x="2284976" y="74399"/>
                </a:lnTo>
                <a:lnTo>
                  <a:pt x="2279142" y="79271"/>
                </a:lnTo>
                <a:lnTo>
                  <a:pt x="2274111" y="84383"/>
                </a:lnTo>
                <a:close/>
              </a:path>
              <a:path w="2412434" h="109464">
                <a:moveTo>
                  <a:pt x="2290048" y="79932"/>
                </a:moveTo>
                <a:lnTo>
                  <a:pt x="2290048" y="81496"/>
                </a:lnTo>
                <a:lnTo>
                  <a:pt x="2290460" y="82799"/>
                </a:lnTo>
                <a:lnTo>
                  <a:pt x="2291282" y="83842"/>
                </a:lnTo>
                <a:lnTo>
                  <a:pt x="2293256" y="85406"/>
                </a:lnTo>
                <a:lnTo>
                  <a:pt x="2297025" y="85406"/>
                </a:lnTo>
                <a:lnTo>
                  <a:pt x="2299431" y="84453"/>
                </a:lnTo>
                <a:lnTo>
                  <a:pt x="2300574" y="78970"/>
                </a:lnTo>
                <a:lnTo>
                  <a:pt x="2299010" y="77907"/>
                </a:lnTo>
                <a:lnTo>
                  <a:pt x="2299010" y="76464"/>
                </a:lnTo>
                <a:lnTo>
                  <a:pt x="2299752" y="72936"/>
                </a:lnTo>
                <a:lnTo>
                  <a:pt x="2301236" y="66761"/>
                </a:lnTo>
                <a:lnTo>
                  <a:pt x="2302078" y="63352"/>
                </a:lnTo>
                <a:lnTo>
                  <a:pt x="2303100" y="59303"/>
                </a:lnTo>
                <a:lnTo>
                  <a:pt x="2304303" y="54611"/>
                </a:lnTo>
                <a:lnTo>
                  <a:pt x="2309836" y="33079"/>
                </a:lnTo>
                <a:lnTo>
                  <a:pt x="2309997" y="32518"/>
                </a:lnTo>
                <a:lnTo>
                  <a:pt x="2310398" y="31075"/>
                </a:lnTo>
                <a:lnTo>
                  <a:pt x="2309956" y="29591"/>
                </a:lnTo>
                <a:lnTo>
                  <a:pt x="2303160" y="30373"/>
                </a:lnTo>
                <a:lnTo>
                  <a:pt x="2302438" y="30523"/>
                </a:lnTo>
                <a:lnTo>
                  <a:pt x="2301897" y="31756"/>
                </a:lnTo>
                <a:lnTo>
                  <a:pt x="2300574" y="36327"/>
                </a:lnTo>
                <a:lnTo>
                  <a:pt x="2300274" y="35485"/>
                </a:lnTo>
                <a:lnTo>
                  <a:pt x="2299752" y="34042"/>
                </a:lnTo>
                <a:lnTo>
                  <a:pt x="2298108" y="31997"/>
                </a:lnTo>
                <a:lnTo>
                  <a:pt x="2296384" y="30353"/>
                </a:lnTo>
                <a:lnTo>
                  <a:pt x="2293938" y="29531"/>
                </a:lnTo>
                <a:lnTo>
                  <a:pt x="2290771" y="29531"/>
                </a:lnTo>
                <a:lnTo>
                  <a:pt x="2288400" y="29660"/>
                </a:lnTo>
                <a:lnTo>
                  <a:pt x="2277323" y="33804"/>
                </a:lnTo>
                <a:lnTo>
                  <a:pt x="2266591" y="43785"/>
                </a:lnTo>
                <a:lnTo>
                  <a:pt x="2264161" y="46897"/>
                </a:lnTo>
                <a:lnTo>
                  <a:pt x="2257504" y="58725"/>
                </a:lnTo>
                <a:lnTo>
                  <a:pt x="2255285" y="70129"/>
                </a:lnTo>
                <a:lnTo>
                  <a:pt x="2255285" y="75020"/>
                </a:lnTo>
                <a:lnTo>
                  <a:pt x="2256608" y="78799"/>
                </a:lnTo>
                <a:lnTo>
                  <a:pt x="2259254" y="81466"/>
                </a:lnTo>
                <a:lnTo>
                  <a:pt x="2261900" y="84132"/>
                </a:lnTo>
                <a:lnTo>
                  <a:pt x="2264848" y="85466"/>
                </a:lnTo>
                <a:lnTo>
                  <a:pt x="2270020" y="85466"/>
                </a:lnTo>
                <a:lnTo>
                  <a:pt x="2272025" y="85105"/>
                </a:lnTo>
                <a:lnTo>
                  <a:pt x="2274111" y="84383"/>
                </a:lnTo>
                <a:lnTo>
                  <a:pt x="2279142" y="79271"/>
                </a:lnTo>
                <a:lnTo>
                  <a:pt x="2271043" y="79271"/>
                </a:lnTo>
                <a:lnTo>
                  <a:pt x="2269328" y="78539"/>
                </a:lnTo>
                <a:lnTo>
                  <a:pt x="2267945" y="77075"/>
                </a:lnTo>
                <a:lnTo>
                  <a:pt x="2266562" y="75612"/>
                </a:lnTo>
                <a:lnTo>
                  <a:pt x="2265870" y="73276"/>
                </a:lnTo>
                <a:lnTo>
                  <a:pt x="2265870" y="63693"/>
                </a:lnTo>
                <a:lnTo>
                  <a:pt x="2268336" y="56095"/>
                </a:lnTo>
                <a:lnTo>
                  <a:pt x="2273268" y="47273"/>
                </a:lnTo>
                <a:lnTo>
                  <a:pt x="2278881" y="37249"/>
                </a:lnTo>
                <a:lnTo>
                  <a:pt x="2284956" y="32237"/>
                </a:lnTo>
                <a:lnTo>
                  <a:pt x="2293377" y="32237"/>
                </a:lnTo>
                <a:lnTo>
                  <a:pt x="2294981" y="32919"/>
                </a:lnTo>
                <a:lnTo>
                  <a:pt x="2296304" y="34282"/>
                </a:lnTo>
                <a:lnTo>
                  <a:pt x="2297627" y="35646"/>
                </a:lnTo>
                <a:lnTo>
                  <a:pt x="2298288" y="37771"/>
                </a:lnTo>
                <a:lnTo>
                  <a:pt x="2298288" y="47795"/>
                </a:lnTo>
                <a:lnTo>
                  <a:pt x="2295722" y="55794"/>
                </a:lnTo>
                <a:lnTo>
                  <a:pt x="2290590" y="64656"/>
                </a:lnTo>
                <a:lnTo>
                  <a:pt x="2284976" y="74399"/>
                </a:lnTo>
                <a:lnTo>
                  <a:pt x="2285016" y="76684"/>
                </a:lnTo>
                <a:lnTo>
                  <a:pt x="2287112" y="74449"/>
                </a:lnTo>
                <a:lnTo>
                  <a:pt x="2288816" y="72144"/>
                </a:lnTo>
                <a:lnTo>
                  <a:pt x="2290520" y="69838"/>
                </a:lnTo>
                <a:lnTo>
                  <a:pt x="2291733" y="68084"/>
                </a:lnTo>
                <a:lnTo>
                  <a:pt x="2292454" y="66881"/>
                </a:lnTo>
                <a:lnTo>
                  <a:pt x="2291933" y="68725"/>
                </a:lnTo>
                <a:lnTo>
                  <a:pt x="2291402" y="71001"/>
                </a:lnTo>
                <a:lnTo>
                  <a:pt x="2290861" y="73707"/>
                </a:lnTo>
                <a:lnTo>
                  <a:pt x="2290319" y="76414"/>
                </a:lnTo>
                <a:lnTo>
                  <a:pt x="2290048" y="78489"/>
                </a:lnTo>
                <a:lnTo>
                  <a:pt x="2290048" y="79932"/>
                </a:lnTo>
                <a:close/>
              </a:path>
              <a:path w="2412434" h="109464">
                <a:moveTo>
                  <a:pt x="2365581" y="68144"/>
                </a:moveTo>
                <a:lnTo>
                  <a:pt x="2365581" y="73758"/>
                </a:lnTo>
                <a:lnTo>
                  <a:pt x="2367185" y="78068"/>
                </a:lnTo>
                <a:lnTo>
                  <a:pt x="2370392" y="81075"/>
                </a:lnTo>
                <a:lnTo>
                  <a:pt x="2373600" y="84082"/>
                </a:lnTo>
                <a:lnTo>
                  <a:pt x="2377329" y="85586"/>
                </a:lnTo>
                <a:lnTo>
                  <a:pt x="2387594" y="85586"/>
                </a:lnTo>
                <a:lnTo>
                  <a:pt x="2393589" y="83441"/>
                </a:lnTo>
                <a:lnTo>
                  <a:pt x="2399563" y="79150"/>
                </a:lnTo>
                <a:lnTo>
                  <a:pt x="2402931" y="76745"/>
                </a:lnTo>
                <a:lnTo>
                  <a:pt x="2405517" y="74399"/>
                </a:lnTo>
                <a:lnTo>
                  <a:pt x="2407322" y="72113"/>
                </a:lnTo>
                <a:lnTo>
                  <a:pt x="2405758" y="70730"/>
                </a:lnTo>
                <a:lnTo>
                  <a:pt x="2402109" y="73737"/>
                </a:lnTo>
                <a:lnTo>
                  <a:pt x="2399322" y="75822"/>
                </a:lnTo>
                <a:lnTo>
                  <a:pt x="2397398" y="76985"/>
                </a:lnTo>
                <a:lnTo>
                  <a:pt x="2394029" y="78990"/>
                </a:lnTo>
                <a:lnTo>
                  <a:pt x="2390842" y="79993"/>
                </a:lnTo>
                <a:lnTo>
                  <a:pt x="2384667" y="79993"/>
                </a:lnTo>
                <a:lnTo>
                  <a:pt x="2381930" y="79011"/>
                </a:lnTo>
                <a:lnTo>
                  <a:pt x="2379625" y="77046"/>
                </a:lnTo>
                <a:lnTo>
                  <a:pt x="2377319" y="75080"/>
                </a:lnTo>
                <a:lnTo>
                  <a:pt x="2376166" y="72334"/>
                </a:lnTo>
                <a:lnTo>
                  <a:pt x="2376166" y="67322"/>
                </a:lnTo>
                <a:lnTo>
                  <a:pt x="2375120" y="45031"/>
                </a:lnTo>
                <a:lnTo>
                  <a:pt x="2367965" y="56421"/>
                </a:lnTo>
                <a:lnTo>
                  <a:pt x="2365581" y="68144"/>
                </a:lnTo>
                <a:close/>
              </a:path>
              <a:path w="2412434" h="109464">
                <a:moveTo>
                  <a:pt x="2412434" y="44146"/>
                </a:moveTo>
                <a:lnTo>
                  <a:pt x="2412434" y="35525"/>
                </a:lnTo>
                <a:lnTo>
                  <a:pt x="2411512" y="33380"/>
                </a:lnTo>
                <a:lnTo>
                  <a:pt x="2409667" y="31937"/>
                </a:lnTo>
                <a:lnTo>
                  <a:pt x="2407823" y="30493"/>
                </a:lnTo>
                <a:lnTo>
                  <a:pt x="2405337" y="29771"/>
                </a:lnTo>
                <a:lnTo>
                  <a:pt x="2402210" y="29771"/>
                </a:lnTo>
                <a:lnTo>
                  <a:pt x="2400193" y="29851"/>
                </a:lnTo>
                <a:lnTo>
                  <a:pt x="2388736" y="33417"/>
                </a:lnTo>
                <a:lnTo>
                  <a:pt x="2377610" y="42282"/>
                </a:lnTo>
                <a:lnTo>
                  <a:pt x="2378392" y="58461"/>
                </a:lnTo>
                <a:lnTo>
                  <a:pt x="2379154" y="56416"/>
                </a:lnTo>
                <a:lnTo>
                  <a:pt x="2379875" y="54591"/>
                </a:lnTo>
                <a:lnTo>
                  <a:pt x="2380557" y="52988"/>
                </a:lnTo>
                <a:lnTo>
                  <a:pt x="2381800" y="49980"/>
                </a:lnTo>
                <a:lnTo>
                  <a:pt x="2383484" y="46832"/>
                </a:lnTo>
                <a:lnTo>
                  <a:pt x="2385609" y="43545"/>
                </a:lnTo>
                <a:lnTo>
                  <a:pt x="2387614" y="40738"/>
                </a:lnTo>
                <a:lnTo>
                  <a:pt x="2389869" y="38222"/>
                </a:lnTo>
                <a:lnTo>
                  <a:pt x="2392376" y="35996"/>
                </a:lnTo>
                <a:lnTo>
                  <a:pt x="2394882" y="33771"/>
                </a:lnTo>
                <a:lnTo>
                  <a:pt x="2397438" y="32658"/>
                </a:lnTo>
                <a:lnTo>
                  <a:pt x="2401447" y="32658"/>
                </a:lnTo>
                <a:lnTo>
                  <a:pt x="2402510" y="33109"/>
                </a:lnTo>
                <a:lnTo>
                  <a:pt x="2403953" y="34914"/>
                </a:lnTo>
                <a:lnTo>
                  <a:pt x="2404315" y="36127"/>
                </a:lnTo>
                <a:lnTo>
                  <a:pt x="2404315" y="41861"/>
                </a:lnTo>
                <a:lnTo>
                  <a:pt x="2402300" y="53198"/>
                </a:lnTo>
                <a:lnTo>
                  <a:pt x="2409056" y="49088"/>
                </a:lnTo>
                <a:lnTo>
                  <a:pt x="2412434" y="44146"/>
                </a:lnTo>
                <a:close/>
              </a:path>
              <a:path w="2412434" h="109464">
                <a:moveTo>
                  <a:pt x="2376668" y="64124"/>
                </a:moveTo>
                <a:lnTo>
                  <a:pt x="2377029" y="62811"/>
                </a:lnTo>
                <a:lnTo>
                  <a:pt x="2377550" y="61167"/>
                </a:lnTo>
                <a:lnTo>
                  <a:pt x="2380978" y="60746"/>
                </a:lnTo>
                <a:lnTo>
                  <a:pt x="2388436" y="59824"/>
                </a:lnTo>
                <a:lnTo>
                  <a:pt x="2395543" y="57308"/>
                </a:lnTo>
                <a:lnTo>
                  <a:pt x="2402300" y="53198"/>
                </a:lnTo>
                <a:lnTo>
                  <a:pt x="2404315" y="41861"/>
                </a:lnTo>
                <a:lnTo>
                  <a:pt x="2401909" y="46101"/>
                </a:lnTo>
                <a:lnTo>
                  <a:pt x="2397097" y="50371"/>
                </a:lnTo>
                <a:lnTo>
                  <a:pt x="2392285" y="54641"/>
                </a:lnTo>
                <a:lnTo>
                  <a:pt x="2386050" y="57338"/>
                </a:lnTo>
                <a:lnTo>
                  <a:pt x="2378392" y="58461"/>
                </a:lnTo>
                <a:lnTo>
                  <a:pt x="2377610" y="42282"/>
                </a:lnTo>
                <a:lnTo>
                  <a:pt x="2375120" y="45031"/>
                </a:lnTo>
                <a:lnTo>
                  <a:pt x="2376166" y="67322"/>
                </a:lnTo>
                <a:lnTo>
                  <a:pt x="2376267" y="66089"/>
                </a:lnTo>
                <a:lnTo>
                  <a:pt x="2376668" y="64124"/>
                </a:lnTo>
                <a:close/>
              </a:path>
              <a:path w="2412434" h="109464">
                <a:moveTo>
                  <a:pt x="2322567" y="34824"/>
                </a:moveTo>
                <a:lnTo>
                  <a:pt x="2324151" y="34643"/>
                </a:lnTo>
                <a:lnTo>
                  <a:pt x="2325956" y="34523"/>
                </a:lnTo>
                <a:lnTo>
                  <a:pt x="2327439" y="34523"/>
                </a:lnTo>
                <a:lnTo>
                  <a:pt x="2329083" y="35485"/>
                </a:lnTo>
                <a:lnTo>
                  <a:pt x="2329985" y="37049"/>
                </a:lnTo>
                <a:lnTo>
                  <a:pt x="2329985" y="39295"/>
                </a:lnTo>
                <a:lnTo>
                  <a:pt x="2329474" y="42282"/>
                </a:lnTo>
                <a:lnTo>
                  <a:pt x="2329133" y="43926"/>
                </a:lnTo>
                <a:lnTo>
                  <a:pt x="2328682" y="45790"/>
                </a:lnTo>
                <a:lnTo>
                  <a:pt x="2328121" y="47875"/>
                </a:lnTo>
                <a:lnTo>
                  <a:pt x="2318136" y="84082"/>
                </a:lnTo>
                <a:lnTo>
                  <a:pt x="2327399" y="84082"/>
                </a:lnTo>
                <a:lnTo>
                  <a:pt x="2329203" y="78188"/>
                </a:lnTo>
                <a:lnTo>
                  <a:pt x="2330647" y="73637"/>
                </a:lnTo>
                <a:lnTo>
                  <a:pt x="2331729" y="70430"/>
                </a:lnTo>
                <a:lnTo>
                  <a:pt x="2333454" y="65337"/>
                </a:lnTo>
                <a:lnTo>
                  <a:pt x="2335018" y="61247"/>
                </a:lnTo>
                <a:lnTo>
                  <a:pt x="2336421" y="58160"/>
                </a:lnTo>
                <a:lnTo>
                  <a:pt x="2338746" y="53068"/>
                </a:lnTo>
                <a:lnTo>
                  <a:pt x="2341382" y="48336"/>
                </a:lnTo>
                <a:lnTo>
                  <a:pt x="2344330" y="43966"/>
                </a:lnTo>
                <a:lnTo>
                  <a:pt x="2347277" y="39595"/>
                </a:lnTo>
                <a:lnTo>
                  <a:pt x="2349532" y="37410"/>
                </a:lnTo>
                <a:lnTo>
                  <a:pt x="2351096" y="37410"/>
                </a:lnTo>
                <a:lnTo>
                  <a:pt x="2352479" y="38192"/>
                </a:lnTo>
                <a:lnTo>
                  <a:pt x="2353201" y="39515"/>
                </a:lnTo>
                <a:lnTo>
                  <a:pt x="2354705" y="41199"/>
                </a:lnTo>
                <a:lnTo>
                  <a:pt x="2356289" y="41921"/>
                </a:lnTo>
                <a:lnTo>
                  <a:pt x="2359336" y="41921"/>
                </a:lnTo>
                <a:lnTo>
                  <a:pt x="2360749" y="41329"/>
                </a:lnTo>
                <a:lnTo>
                  <a:pt x="2361772" y="40146"/>
                </a:lnTo>
                <a:lnTo>
                  <a:pt x="2362795" y="38964"/>
                </a:lnTo>
                <a:lnTo>
                  <a:pt x="2363305" y="37470"/>
                </a:lnTo>
                <a:lnTo>
                  <a:pt x="2363305" y="34062"/>
                </a:lnTo>
                <a:lnTo>
                  <a:pt x="2362795" y="32639"/>
                </a:lnTo>
                <a:lnTo>
                  <a:pt x="2361772" y="31395"/>
                </a:lnTo>
                <a:lnTo>
                  <a:pt x="2360749" y="30153"/>
                </a:lnTo>
                <a:lnTo>
                  <a:pt x="2359296" y="29531"/>
                </a:lnTo>
                <a:lnTo>
                  <a:pt x="2353923" y="29531"/>
                </a:lnTo>
                <a:lnTo>
                  <a:pt x="2350244" y="31867"/>
                </a:lnTo>
                <a:lnTo>
                  <a:pt x="2346375" y="36538"/>
                </a:lnTo>
                <a:lnTo>
                  <a:pt x="2342505" y="41209"/>
                </a:lnTo>
                <a:lnTo>
                  <a:pt x="2339127" y="46371"/>
                </a:lnTo>
                <a:lnTo>
                  <a:pt x="2336240" y="52025"/>
                </a:lnTo>
                <a:lnTo>
                  <a:pt x="2334917" y="54611"/>
                </a:lnTo>
                <a:lnTo>
                  <a:pt x="2340932" y="31335"/>
                </a:lnTo>
                <a:lnTo>
                  <a:pt x="2341011" y="30834"/>
                </a:lnTo>
                <a:lnTo>
                  <a:pt x="2340090" y="29351"/>
                </a:lnTo>
                <a:lnTo>
                  <a:pt x="2339889" y="29351"/>
                </a:lnTo>
                <a:lnTo>
                  <a:pt x="2337935" y="29711"/>
                </a:lnTo>
                <a:lnTo>
                  <a:pt x="2334225" y="30433"/>
                </a:lnTo>
                <a:lnTo>
                  <a:pt x="2330517" y="31155"/>
                </a:lnTo>
                <a:lnTo>
                  <a:pt x="2327098" y="31836"/>
                </a:lnTo>
                <a:lnTo>
                  <a:pt x="2323971" y="32478"/>
                </a:lnTo>
                <a:lnTo>
                  <a:pt x="2321565" y="32959"/>
                </a:lnTo>
                <a:lnTo>
                  <a:pt x="2321565" y="34944"/>
                </a:lnTo>
                <a:lnTo>
                  <a:pt x="2322567" y="34824"/>
                </a:lnTo>
                <a:close/>
              </a:path>
              <a:path w="2412434" h="109464">
                <a:moveTo>
                  <a:pt x="2014623" y="34824"/>
                </a:moveTo>
                <a:lnTo>
                  <a:pt x="2016207" y="34643"/>
                </a:lnTo>
                <a:lnTo>
                  <a:pt x="2018011" y="34523"/>
                </a:lnTo>
                <a:lnTo>
                  <a:pt x="2019494" y="34523"/>
                </a:lnTo>
                <a:lnTo>
                  <a:pt x="2021139" y="35485"/>
                </a:lnTo>
                <a:lnTo>
                  <a:pt x="2022041" y="37049"/>
                </a:lnTo>
                <a:lnTo>
                  <a:pt x="2022041" y="39295"/>
                </a:lnTo>
                <a:lnTo>
                  <a:pt x="2021530" y="42281"/>
                </a:lnTo>
                <a:lnTo>
                  <a:pt x="2021189" y="43926"/>
                </a:lnTo>
                <a:lnTo>
                  <a:pt x="2020738" y="45790"/>
                </a:lnTo>
                <a:lnTo>
                  <a:pt x="2020176" y="47875"/>
                </a:lnTo>
                <a:lnTo>
                  <a:pt x="2010192" y="84082"/>
                </a:lnTo>
                <a:lnTo>
                  <a:pt x="2019454" y="84082"/>
                </a:lnTo>
                <a:lnTo>
                  <a:pt x="2021259" y="78188"/>
                </a:lnTo>
                <a:lnTo>
                  <a:pt x="2022702" y="73637"/>
                </a:lnTo>
                <a:lnTo>
                  <a:pt x="2023785" y="70430"/>
                </a:lnTo>
                <a:lnTo>
                  <a:pt x="2025509" y="65337"/>
                </a:lnTo>
                <a:lnTo>
                  <a:pt x="2027073" y="61247"/>
                </a:lnTo>
                <a:lnTo>
                  <a:pt x="2028476" y="58160"/>
                </a:lnTo>
                <a:lnTo>
                  <a:pt x="2030801" y="53068"/>
                </a:lnTo>
                <a:lnTo>
                  <a:pt x="2033438" y="48336"/>
                </a:lnTo>
                <a:lnTo>
                  <a:pt x="2036385" y="43966"/>
                </a:lnTo>
                <a:lnTo>
                  <a:pt x="2039333" y="39595"/>
                </a:lnTo>
                <a:lnTo>
                  <a:pt x="2041588" y="37410"/>
                </a:lnTo>
                <a:lnTo>
                  <a:pt x="2043152" y="37410"/>
                </a:lnTo>
                <a:lnTo>
                  <a:pt x="2044535" y="38192"/>
                </a:lnTo>
                <a:lnTo>
                  <a:pt x="2045257" y="39515"/>
                </a:lnTo>
                <a:lnTo>
                  <a:pt x="2046761" y="41199"/>
                </a:lnTo>
                <a:lnTo>
                  <a:pt x="2048345" y="41921"/>
                </a:lnTo>
                <a:lnTo>
                  <a:pt x="2051392" y="41921"/>
                </a:lnTo>
                <a:lnTo>
                  <a:pt x="2052805" y="41329"/>
                </a:lnTo>
                <a:lnTo>
                  <a:pt x="2053827" y="40146"/>
                </a:lnTo>
                <a:lnTo>
                  <a:pt x="2054850" y="38963"/>
                </a:lnTo>
                <a:lnTo>
                  <a:pt x="2055361" y="37470"/>
                </a:lnTo>
                <a:lnTo>
                  <a:pt x="2055361" y="34062"/>
                </a:lnTo>
                <a:lnTo>
                  <a:pt x="2054850" y="32639"/>
                </a:lnTo>
                <a:lnTo>
                  <a:pt x="2053827" y="31395"/>
                </a:lnTo>
                <a:lnTo>
                  <a:pt x="2052805" y="30153"/>
                </a:lnTo>
                <a:lnTo>
                  <a:pt x="2051352" y="29531"/>
                </a:lnTo>
                <a:lnTo>
                  <a:pt x="2045978" y="29531"/>
                </a:lnTo>
                <a:lnTo>
                  <a:pt x="2042300" y="31867"/>
                </a:lnTo>
                <a:lnTo>
                  <a:pt x="2038430" y="36538"/>
                </a:lnTo>
                <a:lnTo>
                  <a:pt x="2034561" y="41209"/>
                </a:lnTo>
                <a:lnTo>
                  <a:pt x="2031183" y="46371"/>
                </a:lnTo>
                <a:lnTo>
                  <a:pt x="2028296" y="52025"/>
                </a:lnTo>
                <a:lnTo>
                  <a:pt x="2026973" y="54611"/>
                </a:lnTo>
                <a:lnTo>
                  <a:pt x="2032987" y="31335"/>
                </a:lnTo>
                <a:lnTo>
                  <a:pt x="2033068" y="30834"/>
                </a:lnTo>
                <a:lnTo>
                  <a:pt x="2032145" y="29350"/>
                </a:lnTo>
                <a:lnTo>
                  <a:pt x="2031944" y="29350"/>
                </a:lnTo>
                <a:lnTo>
                  <a:pt x="2029990" y="29711"/>
                </a:lnTo>
                <a:lnTo>
                  <a:pt x="2026281" y="30433"/>
                </a:lnTo>
                <a:lnTo>
                  <a:pt x="2022572" y="31155"/>
                </a:lnTo>
                <a:lnTo>
                  <a:pt x="2019154" y="31836"/>
                </a:lnTo>
                <a:lnTo>
                  <a:pt x="2016026" y="32478"/>
                </a:lnTo>
                <a:lnTo>
                  <a:pt x="2013620" y="32959"/>
                </a:lnTo>
                <a:lnTo>
                  <a:pt x="2013620" y="34944"/>
                </a:lnTo>
                <a:lnTo>
                  <a:pt x="2014623" y="34824"/>
                </a:lnTo>
                <a:close/>
              </a:path>
              <a:path w="2412434" h="109464">
                <a:moveTo>
                  <a:pt x="1906757" y="77286"/>
                </a:moveTo>
                <a:lnTo>
                  <a:pt x="1907458" y="74048"/>
                </a:lnTo>
                <a:lnTo>
                  <a:pt x="1908861" y="68535"/>
                </a:lnTo>
                <a:lnTo>
                  <a:pt x="1910265" y="63022"/>
                </a:lnTo>
                <a:lnTo>
                  <a:pt x="1911769" y="57739"/>
                </a:lnTo>
                <a:lnTo>
                  <a:pt x="1913372" y="52687"/>
                </a:lnTo>
                <a:lnTo>
                  <a:pt x="1915377" y="46472"/>
                </a:lnTo>
                <a:lnTo>
                  <a:pt x="1918104" y="41981"/>
                </a:lnTo>
                <a:lnTo>
                  <a:pt x="1921552" y="39214"/>
                </a:lnTo>
                <a:lnTo>
                  <a:pt x="1925001" y="36447"/>
                </a:lnTo>
                <a:lnTo>
                  <a:pt x="1928188" y="35064"/>
                </a:lnTo>
                <a:lnTo>
                  <a:pt x="1934523" y="35064"/>
                </a:lnTo>
                <a:lnTo>
                  <a:pt x="1931115" y="29651"/>
                </a:lnTo>
                <a:lnTo>
                  <a:pt x="1926825" y="31375"/>
                </a:lnTo>
                <a:lnTo>
                  <a:pt x="1922695" y="34824"/>
                </a:lnTo>
                <a:lnTo>
                  <a:pt x="1920409" y="36708"/>
                </a:lnTo>
                <a:lnTo>
                  <a:pt x="1917904" y="39455"/>
                </a:lnTo>
                <a:lnTo>
                  <a:pt x="1915177" y="43063"/>
                </a:lnTo>
                <a:lnTo>
                  <a:pt x="1918425" y="31335"/>
                </a:lnTo>
                <a:lnTo>
                  <a:pt x="1918505" y="31055"/>
                </a:lnTo>
                <a:lnTo>
                  <a:pt x="1918184" y="29651"/>
                </a:lnTo>
                <a:lnTo>
                  <a:pt x="1899058" y="32478"/>
                </a:lnTo>
                <a:lnTo>
                  <a:pt x="1899178" y="34523"/>
                </a:lnTo>
                <a:lnTo>
                  <a:pt x="1899960" y="34392"/>
                </a:lnTo>
                <a:lnTo>
                  <a:pt x="1903349" y="34342"/>
                </a:lnTo>
                <a:lnTo>
                  <a:pt x="1904782" y="34663"/>
                </a:lnTo>
                <a:lnTo>
                  <a:pt x="1905764" y="35305"/>
                </a:lnTo>
                <a:lnTo>
                  <a:pt x="1907238" y="36929"/>
                </a:lnTo>
                <a:lnTo>
                  <a:pt x="1907238" y="38252"/>
                </a:lnTo>
                <a:lnTo>
                  <a:pt x="1907087" y="39756"/>
                </a:lnTo>
                <a:lnTo>
                  <a:pt x="1906736" y="41439"/>
                </a:lnTo>
                <a:lnTo>
                  <a:pt x="1906696" y="84182"/>
                </a:lnTo>
                <a:lnTo>
                  <a:pt x="1906757" y="79812"/>
                </a:lnTo>
                <a:lnTo>
                  <a:pt x="1906757" y="77286"/>
                </a:lnTo>
                <a:close/>
              </a:path>
              <a:path w="2412434" h="109464">
                <a:moveTo>
                  <a:pt x="1770776" y="58400"/>
                </a:moveTo>
                <a:lnTo>
                  <a:pt x="1773151" y="50702"/>
                </a:lnTo>
                <a:lnTo>
                  <a:pt x="1777903" y="43364"/>
                </a:lnTo>
                <a:lnTo>
                  <a:pt x="1782137" y="32853"/>
                </a:lnTo>
                <a:lnTo>
                  <a:pt x="1771137" y="41199"/>
                </a:lnTo>
                <a:lnTo>
                  <a:pt x="1769507" y="42960"/>
                </a:lnTo>
                <a:lnTo>
                  <a:pt x="1762384" y="54188"/>
                </a:lnTo>
                <a:lnTo>
                  <a:pt x="1760010" y="66339"/>
                </a:lnTo>
                <a:lnTo>
                  <a:pt x="1760010" y="72274"/>
                </a:lnTo>
                <a:lnTo>
                  <a:pt x="1761674" y="76955"/>
                </a:lnTo>
                <a:lnTo>
                  <a:pt x="1765002" y="80383"/>
                </a:lnTo>
                <a:lnTo>
                  <a:pt x="1768330" y="83811"/>
                </a:lnTo>
                <a:lnTo>
                  <a:pt x="1772680" y="85525"/>
                </a:lnTo>
                <a:lnTo>
                  <a:pt x="1783667" y="85525"/>
                </a:lnTo>
                <a:lnTo>
                  <a:pt x="1788780" y="83862"/>
                </a:lnTo>
                <a:lnTo>
                  <a:pt x="1793391" y="80534"/>
                </a:lnTo>
                <a:lnTo>
                  <a:pt x="1795997" y="78609"/>
                </a:lnTo>
                <a:lnTo>
                  <a:pt x="1798704" y="75862"/>
                </a:lnTo>
                <a:lnTo>
                  <a:pt x="1801510" y="72294"/>
                </a:lnTo>
                <a:lnTo>
                  <a:pt x="1799766" y="70971"/>
                </a:lnTo>
                <a:lnTo>
                  <a:pt x="1799345" y="71452"/>
                </a:lnTo>
                <a:lnTo>
                  <a:pt x="1796899" y="74218"/>
                </a:lnTo>
                <a:lnTo>
                  <a:pt x="1794223" y="76494"/>
                </a:lnTo>
                <a:lnTo>
                  <a:pt x="1791316" y="78278"/>
                </a:lnTo>
                <a:lnTo>
                  <a:pt x="1788408" y="80063"/>
                </a:lnTo>
                <a:lnTo>
                  <a:pt x="1785411" y="80955"/>
                </a:lnTo>
                <a:lnTo>
                  <a:pt x="1778475" y="80955"/>
                </a:lnTo>
                <a:lnTo>
                  <a:pt x="1775587" y="79672"/>
                </a:lnTo>
                <a:lnTo>
                  <a:pt x="1773663" y="77106"/>
                </a:lnTo>
                <a:lnTo>
                  <a:pt x="1771738" y="74539"/>
                </a:lnTo>
                <a:lnTo>
                  <a:pt x="1770776" y="70991"/>
                </a:lnTo>
                <a:lnTo>
                  <a:pt x="1770776" y="58400"/>
                </a:lnTo>
                <a:close/>
              </a:path>
              <a:path w="2412434" h="109464">
                <a:moveTo>
                  <a:pt x="1683317" y="34824"/>
                </a:moveTo>
                <a:lnTo>
                  <a:pt x="1684900" y="34643"/>
                </a:lnTo>
                <a:lnTo>
                  <a:pt x="1686705" y="34523"/>
                </a:lnTo>
                <a:lnTo>
                  <a:pt x="1688188" y="34523"/>
                </a:lnTo>
                <a:lnTo>
                  <a:pt x="1689833" y="35485"/>
                </a:lnTo>
                <a:lnTo>
                  <a:pt x="1690735" y="37049"/>
                </a:lnTo>
                <a:lnTo>
                  <a:pt x="1690735" y="39295"/>
                </a:lnTo>
                <a:lnTo>
                  <a:pt x="1690564" y="40637"/>
                </a:lnTo>
                <a:lnTo>
                  <a:pt x="1690224" y="42281"/>
                </a:lnTo>
                <a:lnTo>
                  <a:pt x="1689883" y="43926"/>
                </a:lnTo>
                <a:lnTo>
                  <a:pt x="1689432" y="45790"/>
                </a:lnTo>
                <a:lnTo>
                  <a:pt x="1688870" y="47875"/>
                </a:lnTo>
                <a:lnTo>
                  <a:pt x="1678886" y="84082"/>
                </a:lnTo>
                <a:lnTo>
                  <a:pt x="1688149" y="84082"/>
                </a:lnTo>
                <a:lnTo>
                  <a:pt x="1689953" y="78188"/>
                </a:lnTo>
                <a:lnTo>
                  <a:pt x="1691397" y="73637"/>
                </a:lnTo>
                <a:lnTo>
                  <a:pt x="1692479" y="70430"/>
                </a:lnTo>
                <a:lnTo>
                  <a:pt x="1694203" y="65337"/>
                </a:lnTo>
                <a:lnTo>
                  <a:pt x="1695767" y="61247"/>
                </a:lnTo>
                <a:lnTo>
                  <a:pt x="1697170" y="58160"/>
                </a:lnTo>
                <a:lnTo>
                  <a:pt x="1699496" y="53068"/>
                </a:lnTo>
                <a:lnTo>
                  <a:pt x="1702132" y="48336"/>
                </a:lnTo>
                <a:lnTo>
                  <a:pt x="1705080" y="43966"/>
                </a:lnTo>
                <a:lnTo>
                  <a:pt x="1708027" y="39595"/>
                </a:lnTo>
                <a:lnTo>
                  <a:pt x="1710282" y="37410"/>
                </a:lnTo>
                <a:lnTo>
                  <a:pt x="1711846" y="37410"/>
                </a:lnTo>
                <a:lnTo>
                  <a:pt x="1713229" y="38192"/>
                </a:lnTo>
                <a:lnTo>
                  <a:pt x="1713951" y="39515"/>
                </a:lnTo>
                <a:lnTo>
                  <a:pt x="1715454" y="41199"/>
                </a:lnTo>
                <a:lnTo>
                  <a:pt x="1717039" y="41921"/>
                </a:lnTo>
                <a:lnTo>
                  <a:pt x="1720086" y="41921"/>
                </a:lnTo>
                <a:lnTo>
                  <a:pt x="1721499" y="41329"/>
                </a:lnTo>
                <a:lnTo>
                  <a:pt x="1722522" y="40146"/>
                </a:lnTo>
                <a:lnTo>
                  <a:pt x="1723544" y="38963"/>
                </a:lnTo>
                <a:lnTo>
                  <a:pt x="1724055" y="37470"/>
                </a:lnTo>
                <a:lnTo>
                  <a:pt x="1724055" y="34062"/>
                </a:lnTo>
                <a:lnTo>
                  <a:pt x="1723544" y="32639"/>
                </a:lnTo>
                <a:lnTo>
                  <a:pt x="1722522" y="31395"/>
                </a:lnTo>
                <a:lnTo>
                  <a:pt x="1721499" y="30153"/>
                </a:lnTo>
                <a:lnTo>
                  <a:pt x="1720046" y="29531"/>
                </a:lnTo>
                <a:lnTo>
                  <a:pt x="1714673" y="29531"/>
                </a:lnTo>
                <a:lnTo>
                  <a:pt x="1710994" y="31867"/>
                </a:lnTo>
                <a:lnTo>
                  <a:pt x="1707125" y="36538"/>
                </a:lnTo>
                <a:lnTo>
                  <a:pt x="1703255" y="41209"/>
                </a:lnTo>
                <a:lnTo>
                  <a:pt x="1699877" y="46371"/>
                </a:lnTo>
                <a:lnTo>
                  <a:pt x="1696990" y="52025"/>
                </a:lnTo>
                <a:lnTo>
                  <a:pt x="1695667" y="54611"/>
                </a:lnTo>
                <a:lnTo>
                  <a:pt x="1701681" y="31335"/>
                </a:lnTo>
                <a:lnTo>
                  <a:pt x="1701762" y="30834"/>
                </a:lnTo>
                <a:lnTo>
                  <a:pt x="1700839" y="29350"/>
                </a:lnTo>
                <a:lnTo>
                  <a:pt x="1700639" y="29350"/>
                </a:lnTo>
                <a:lnTo>
                  <a:pt x="1698684" y="29711"/>
                </a:lnTo>
                <a:lnTo>
                  <a:pt x="1694975" y="30433"/>
                </a:lnTo>
                <a:lnTo>
                  <a:pt x="1691266" y="31155"/>
                </a:lnTo>
                <a:lnTo>
                  <a:pt x="1687848" y="31836"/>
                </a:lnTo>
                <a:lnTo>
                  <a:pt x="1684721" y="32478"/>
                </a:lnTo>
                <a:lnTo>
                  <a:pt x="1682315" y="32959"/>
                </a:lnTo>
                <a:lnTo>
                  <a:pt x="1682315" y="34944"/>
                </a:lnTo>
                <a:lnTo>
                  <a:pt x="1683317" y="34824"/>
                </a:lnTo>
                <a:close/>
              </a:path>
              <a:path w="2412434" h="109464">
                <a:moveTo>
                  <a:pt x="1622559" y="5914"/>
                </a:moveTo>
                <a:lnTo>
                  <a:pt x="1624824" y="6375"/>
                </a:lnTo>
                <a:lnTo>
                  <a:pt x="1626147" y="7097"/>
                </a:lnTo>
                <a:lnTo>
                  <a:pt x="1627470" y="7819"/>
                </a:lnTo>
                <a:lnTo>
                  <a:pt x="1628132" y="9142"/>
                </a:lnTo>
                <a:lnTo>
                  <a:pt x="1642155" y="8420"/>
                </a:lnTo>
                <a:lnTo>
                  <a:pt x="1644121" y="7698"/>
                </a:lnTo>
                <a:lnTo>
                  <a:pt x="1645574" y="7518"/>
                </a:lnTo>
                <a:lnTo>
                  <a:pt x="1652310" y="7518"/>
                </a:lnTo>
                <a:lnTo>
                  <a:pt x="1656160" y="8580"/>
                </a:lnTo>
                <a:lnTo>
                  <a:pt x="1659046" y="10705"/>
                </a:lnTo>
                <a:lnTo>
                  <a:pt x="1661933" y="12830"/>
                </a:lnTo>
                <a:lnTo>
                  <a:pt x="1663377" y="16479"/>
                </a:lnTo>
                <a:lnTo>
                  <a:pt x="1663377" y="30353"/>
                </a:lnTo>
                <a:lnTo>
                  <a:pt x="1660169" y="36267"/>
                </a:lnTo>
                <a:lnTo>
                  <a:pt x="1653754" y="39395"/>
                </a:lnTo>
                <a:lnTo>
                  <a:pt x="1650305" y="41078"/>
                </a:lnTo>
                <a:lnTo>
                  <a:pt x="1645534" y="41921"/>
                </a:lnTo>
                <a:lnTo>
                  <a:pt x="1637675" y="41921"/>
                </a:lnTo>
                <a:lnTo>
                  <a:pt x="1637966" y="46421"/>
                </a:lnTo>
                <a:lnTo>
                  <a:pt x="1639719" y="46492"/>
                </a:lnTo>
                <a:lnTo>
                  <a:pt x="1641484" y="46492"/>
                </a:lnTo>
                <a:lnTo>
                  <a:pt x="1649970" y="46015"/>
                </a:lnTo>
                <a:lnTo>
                  <a:pt x="1662895" y="42475"/>
                </a:lnTo>
                <a:lnTo>
                  <a:pt x="1671617" y="35485"/>
                </a:lnTo>
                <a:lnTo>
                  <a:pt x="1674504" y="31716"/>
                </a:lnTo>
                <a:lnTo>
                  <a:pt x="1675947" y="27386"/>
                </a:lnTo>
                <a:lnTo>
                  <a:pt x="1675947" y="14474"/>
                </a:lnTo>
                <a:lnTo>
                  <a:pt x="1672319" y="9001"/>
                </a:lnTo>
                <a:lnTo>
                  <a:pt x="1665061" y="6075"/>
                </a:lnTo>
                <a:lnTo>
                  <a:pt x="1661212" y="4511"/>
                </a:lnTo>
                <a:lnTo>
                  <a:pt x="1656140" y="3729"/>
                </a:lnTo>
                <a:lnTo>
                  <a:pt x="1619350" y="3729"/>
                </a:lnTo>
                <a:lnTo>
                  <a:pt x="1619350" y="5714"/>
                </a:lnTo>
                <a:lnTo>
                  <a:pt x="1622559" y="5914"/>
                </a:lnTo>
                <a:close/>
              </a:path>
              <a:path w="2412434" h="109464">
                <a:moveTo>
                  <a:pt x="1511981" y="78699"/>
                </a:moveTo>
                <a:lnTo>
                  <a:pt x="1510717" y="79391"/>
                </a:lnTo>
                <a:lnTo>
                  <a:pt x="1509094" y="79200"/>
                </a:lnTo>
                <a:lnTo>
                  <a:pt x="1508492" y="77988"/>
                </a:lnTo>
                <a:lnTo>
                  <a:pt x="1508572" y="76464"/>
                </a:lnTo>
                <a:lnTo>
                  <a:pt x="1508893" y="75101"/>
                </a:lnTo>
                <a:lnTo>
                  <a:pt x="1509274" y="73557"/>
                </a:lnTo>
                <a:lnTo>
                  <a:pt x="1520642" y="30914"/>
                </a:lnTo>
                <a:lnTo>
                  <a:pt x="1511559" y="30914"/>
                </a:lnTo>
                <a:lnTo>
                  <a:pt x="1509154" y="37651"/>
                </a:lnTo>
                <a:lnTo>
                  <a:pt x="1507309" y="42562"/>
                </a:lnTo>
                <a:lnTo>
                  <a:pt x="1506026" y="45649"/>
                </a:lnTo>
                <a:lnTo>
                  <a:pt x="1503941" y="50621"/>
                </a:lnTo>
                <a:lnTo>
                  <a:pt x="1501655" y="55133"/>
                </a:lnTo>
                <a:lnTo>
                  <a:pt x="1499169" y="59182"/>
                </a:lnTo>
                <a:lnTo>
                  <a:pt x="1496403" y="63713"/>
                </a:lnTo>
                <a:lnTo>
                  <a:pt x="1493245" y="68084"/>
                </a:lnTo>
                <a:lnTo>
                  <a:pt x="1489697" y="72294"/>
                </a:lnTo>
                <a:lnTo>
                  <a:pt x="1486148" y="76504"/>
                </a:lnTo>
                <a:lnTo>
                  <a:pt x="1483191" y="78609"/>
                </a:lnTo>
                <a:lnTo>
                  <a:pt x="1479983" y="78609"/>
                </a:lnTo>
                <a:lnTo>
                  <a:pt x="1478259" y="77306"/>
                </a:lnTo>
                <a:lnTo>
                  <a:pt x="1477998" y="75421"/>
                </a:lnTo>
                <a:lnTo>
                  <a:pt x="1477728" y="39204"/>
                </a:lnTo>
                <a:lnTo>
                  <a:pt x="1477457" y="40658"/>
                </a:lnTo>
                <a:lnTo>
                  <a:pt x="1469037" y="74399"/>
                </a:lnTo>
                <a:lnTo>
                  <a:pt x="1468836" y="75321"/>
                </a:lnTo>
                <a:lnTo>
                  <a:pt x="1468535" y="77085"/>
                </a:lnTo>
                <a:lnTo>
                  <a:pt x="1468495" y="81496"/>
                </a:lnTo>
                <a:lnTo>
                  <a:pt x="1469538" y="83501"/>
                </a:lnTo>
                <a:lnTo>
                  <a:pt x="1471623" y="84623"/>
                </a:lnTo>
                <a:lnTo>
                  <a:pt x="1472706" y="85185"/>
                </a:lnTo>
                <a:lnTo>
                  <a:pt x="1473909" y="85465"/>
                </a:lnTo>
                <a:lnTo>
                  <a:pt x="1480124" y="85465"/>
                </a:lnTo>
                <a:lnTo>
                  <a:pt x="1485316" y="82198"/>
                </a:lnTo>
                <a:lnTo>
                  <a:pt x="1490809" y="75662"/>
                </a:lnTo>
                <a:lnTo>
                  <a:pt x="1493976" y="71853"/>
                </a:lnTo>
                <a:lnTo>
                  <a:pt x="1498327" y="65357"/>
                </a:lnTo>
                <a:lnTo>
                  <a:pt x="1503861" y="56175"/>
                </a:lnTo>
                <a:lnTo>
                  <a:pt x="1504282" y="56175"/>
                </a:lnTo>
                <a:lnTo>
                  <a:pt x="1502959" y="61287"/>
                </a:lnTo>
                <a:lnTo>
                  <a:pt x="1501836" y="65497"/>
                </a:lnTo>
                <a:lnTo>
                  <a:pt x="1500914" y="69006"/>
                </a:lnTo>
                <a:lnTo>
                  <a:pt x="1500192" y="71813"/>
                </a:lnTo>
                <a:lnTo>
                  <a:pt x="1499751" y="73376"/>
                </a:lnTo>
                <a:lnTo>
                  <a:pt x="1499430" y="74780"/>
                </a:lnTo>
                <a:lnTo>
                  <a:pt x="1499230" y="76023"/>
                </a:lnTo>
                <a:lnTo>
                  <a:pt x="1499029" y="77266"/>
                </a:lnTo>
                <a:lnTo>
                  <a:pt x="1498929" y="79451"/>
                </a:lnTo>
                <a:lnTo>
                  <a:pt x="1498929" y="81496"/>
                </a:lnTo>
                <a:lnTo>
                  <a:pt x="1499491" y="82999"/>
                </a:lnTo>
                <a:lnTo>
                  <a:pt x="1501736" y="84924"/>
                </a:lnTo>
                <a:lnTo>
                  <a:pt x="1503179" y="85405"/>
                </a:lnTo>
                <a:lnTo>
                  <a:pt x="1508351" y="85405"/>
                </a:lnTo>
                <a:lnTo>
                  <a:pt x="1512041" y="83180"/>
                </a:lnTo>
                <a:lnTo>
                  <a:pt x="1516010" y="78729"/>
                </a:lnTo>
                <a:lnTo>
                  <a:pt x="1518015" y="76524"/>
                </a:lnTo>
                <a:lnTo>
                  <a:pt x="1519940" y="73898"/>
                </a:lnTo>
                <a:lnTo>
                  <a:pt x="1521784" y="70850"/>
                </a:lnTo>
                <a:lnTo>
                  <a:pt x="1520100" y="69708"/>
                </a:lnTo>
                <a:lnTo>
                  <a:pt x="1518617" y="71512"/>
                </a:lnTo>
                <a:lnTo>
                  <a:pt x="1517514" y="72855"/>
                </a:lnTo>
                <a:lnTo>
                  <a:pt x="1516792" y="73737"/>
                </a:lnTo>
                <a:lnTo>
                  <a:pt x="1515629" y="75181"/>
                </a:lnTo>
                <a:lnTo>
                  <a:pt x="1514828" y="76123"/>
                </a:lnTo>
                <a:lnTo>
                  <a:pt x="1513424" y="77526"/>
                </a:lnTo>
                <a:lnTo>
                  <a:pt x="1511981" y="78699"/>
                </a:lnTo>
                <a:close/>
              </a:path>
              <a:path w="2412434" h="109464">
                <a:moveTo>
                  <a:pt x="1377496" y="34823"/>
                </a:moveTo>
                <a:lnTo>
                  <a:pt x="1379080" y="34643"/>
                </a:lnTo>
                <a:lnTo>
                  <a:pt x="1380884" y="34523"/>
                </a:lnTo>
                <a:lnTo>
                  <a:pt x="1382368" y="34523"/>
                </a:lnTo>
                <a:lnTo>
                  <a:pt x="1384012" y="35485"/>
                </a:lnTo>
                <a:lnTo>
                  <a:pt x="1384914" y="37049"/>
                </a:lnTo>
                <a:lnTo>
                  <a:pt x="1384914" y="39294"/>
                </a:lnTo>
                <a:lnTo>
                  <a:pt x="1384403" y="42281"/>
                </a:lnTo>
                <a:lnTo>
                  <a:pt x="1384062" y="43925"/>
                </a:lnTo>
                <a:lnTo>
                  <a:pt x="1383611" y="45790"/>
                </a:lnTo>
                <a:lnTo>
                  <a:pt x="1383050" y="47875"/>
                </a:lnTo>
                <a:lnTo>
                  <a:pt x="1373065" y="84082"/>
                </a:lnTo>
                <a:lnTo>
                  <a:pt x="1382328" y="84082"/>
                </a:lnTo>
                <a:lnTo>
                  <a:pt x="1384132" y="78188"/>
                </a:lnTo>
                <a:lnTo>
                  <a:pt x="1385575" y="73637"/>
                </a:lnTo>
                <a:lnTo>
                  <a:pt x="1386658" y="70430"/>
                </a:lnTo>
                <a:lnTo>
                  <a:pt x="1388382" y="65337"/>
                </a:lnTo>
                <a:lnTo>
                  <a:pt x="1389946" y="61247"/>
                </a:lnTo>
                <a:lnTo>
                  <a:pt x="1391350" y="58160"/>
                </a:lnTo>
                <a:lnTo>
                  <a:pt x="1393675" y="53068"/>
                </a:lnTo>
                <a:lnTo>
                  <a:pt x="1396312" y="48336"/>
                </a:lnTo>
                <a:lnTo>
                  <a:pt x="1399259" y="43966"/>
                </a:lnTo>
                <a:lnTo>
                  <a:pt x="1402206" y="39595"/>
                </a:lnTo>
                <a:lnTo>
                  <a:pt x="1404461" y="37410"/>
                </a:lnTo>
                <a:lnTo>
                  <a:pt x="1406025" y="37410"/>
                </a:lnTo>
                <a:lnTo>
                  <a:pt x="1407409" y="38192"/>
                </a:lnTo>
                <a:lnTo>
                  <a:pt x="1408130" y="39515"/>
                </a:lnTo>
                <a:lnTo>
                  <a:pt x="1409634" y="41199"/>
                </a:lnTo>
                <a:lnTo>
                  <a:pt x="1411218" y="41920"/>
                </a:lnTo>
                <a:lnTo>
                  <a:pt x="1414265" y="41920"/>
                </a:lnTo>
                <a:lnTo>
                  <a:pt x="1415678" y="41329"/>
                </a:lnTo>
                <a:lnTo>
                  <a:pt x="1416701" y="40146"/>
                </a:lnTo>
                <a:lnTo>
                  <a:pt x="1417724" y="38963"/>
                </a:lnTo>
                <a:lnTo>
                  <a:pt x="1418235" y="37470"/>
                </a:lnTo>
                <a:lnTo>
                  <a:pt x="1418235" y="34062"/>
                </a:lnTo>
                <a:lnTo>
                  <a:pt x="1417724" y="32639"/>
                </a:lnTo>
                <a:lnTo>
                  <a:pt x="1416701" y="31395"/>
                </a:lnTo>
                <a:lnTo>
                  <a:pt x="1415678" y="30153"/>
                </a:lnTo>
                <a:lnTo>
                  <a:pt x="1414225" y="29531"/>
                </a:lnTo>
                <a:lnTo>
                  <a:pt x="1408852" y="29531"/>
                </a:lnTo>
                <a:lnTo>
                  <a:pt x="1405173" y="31867"/>
                </a:lnTo>
                <a:lnTo>
                  <a:pt x="1401304" y="36538"/>
                </a:lnTo>
                <a:lnTo>
                  <a:pt x="1397434" y="41209"/>
                </a:lnTo>
                <a:lnTo>
                  <a:pt x="1394056" y="46371"/>
                </a:lnTo>
                <a:lnTo>
                  <a:pt x="1391169" y="52025"/>
                </a:lnTo>
                <a:lnTo>
                  <a:pt x="1389846" y="54611"/>
                </a:lnTo>
                <a:lnTo>
                  <a:pt x="1395861" y="31335"/>
                </a:lnTo>
                <a:lnTo>
                  <a:pt x="1395941" y="30834"/>
                </a:lnTo>
                <a:lnTo>
                  <a:pt x="1395018" y="29350"/>
                </a:lnTo>
                <a:lnTo>
                  <a:pt x="1394818" y="29350"/>
                </a:lnTo>
                <a:lnTo>
                  <a:pt x="1392863" y="29711"/>
                </a:lnTo>
                <a:lnTo>
                  <a:pt x="1389154" y="30433"/>
                </a:lnTo>
                <a:lnTo>
                  <a:pt x="1385445" y="31155"/>
                </a:lnTo>
                <a:lnTo>
                  <a:pt x="1382027" y="31836"/>
                </a:lnTo>
                <a:lnTo>
                  <a:pt x="1378899" y="32478"/>
                </a:lnTo>
                <a:lnTo>
                  <a:pt x="1376494" y="32959"/>
                </a:lnTo>
                <a:lnTo>
                  <a:pt x="1376494" y="34944"/>
                </a:lnTo>
                <a:lnTo>
                  <a:pt x="1377496" y="34823"/>
                </a:lnTo>
                <a:close/>
              </a:path>
              <a:path w="2412434" h="109464">
                <a:moveTo>
                  <a:pt x="1167932" y="78699"/>
                </a:moveTo>
                <a:lnTo>
                  <a:pt x="1166669" y="79391"/>
                </a:lnTo>
                <a:lnTo>
                  <a:pt x="1165045" y="79200"/>
                </a:lnTo>
                <a:lnTo>
                  <a:pt x="1164444" y="77988"/>
                </a:lnTo>
                <a:lnTo>
                  <a:pt x="1164524" y="76464"/>
                </a:lnTo>
                <a:lnTo>
                  <a:pt x="1164844" y="75100"/>
                </a:lnTo>
                <a:lnTo>
                  <a:pt x="1165226" y="73557"/>
                </a:lnTo>
                <a:lnTo>
                  <a:pt x="1176593" y="30914"/>
                </a:lnTo>
                <a:lnTo>
                  <a:pt x="1167511" y="30914"/>
                </a:lnTo>
                <a:lnTo>
                  <a:pt x="1165105" y="37651"/>
                </a:lnTo>
                <a:lnTo>
                  <a:pt x="1163261" y="42562"/>
                </a:lnTo>
                <a:lnTo>
                  <a:pt x="1161978" y="45649"/>
                </a:lnTo>
                <a:lnTo>
                  <a:pt x="1159893" y="50621"/>
                </a:lnTo>
                <a:lnTo>
                  <a:pt x="1157607" y="55132"/>
                </a:lnTo>
                <a:lnTo>
                  <a:pt x="1155121" y="59182"/>
                </a:lnTo>
                <a:lnTo>
                  <a:pt x="1152355" y="63713"/>
                </a:lnTo>
                <a:lnTo>
                  <a:pt x="1149197" y="68084"/>
                </a:lnTo>
                <a:lnTo>
                  <a:pt x="1145648" y="72293"/>
                </a:lnTo>
                <a:lnTo>
                  <a:pt x="1142100" y="76504"/>
                </a:lnTo>
                <a:lnTo>
                  <a:pt x="1139143" y="78609"/>
                </a:lnTo>
                <a:lnTo>
                  <a:pt x="1135935" y="78609"/>
                </a:lnTo>
                <a:lnTo>
                  <a:pt x="1134211" y="77306"/>
                </a:lnTo>
                <a:lnTo>
                  <a:pt x="1133950" y="75421"/>
                </a:lnTo>
                <a:lnTo>
                  <a:pt x="1133679" y="39204"/>
                </a:lnTo>
                <a:lnTo>
                  <a:pt x="1133409" y="40657"/>
                </a:lnTo>
                <a:lnTo>
                  <a:pt x="1124988" y="74399"/>
                </a:lnTo>
                <a:lnTo>
                  <a:pt x="1124788" y="75321"/>
                </a:lnTo>
                <a:lnTo>
                  <a:pt x="1124487" y="77085"/>
                </a:lnTo>
                <a:lnTo>
                  <a:pt x="1124447" y="81496"/>
                </a:lnTo>
                <a:lnTo>
                  <a:pt x="1125490" y="83501"/>
                </a:lnTo>
                <a:lnTo>
                  <a:pt x="1127575" y="84623"/>
                </a:lnTo>
                <a:lnTo>
                  <a:pt x="1128657" y="85185"/>
                </a:lnTo>
                <a:lnTo>
                  <a:pt x="1129860" y="85465"/>
                </a:lnTo>
                <a:lnTo>
                  <a:pt x="1136075" y="85465"/>
                </a:lnTo>
                <a:lnTo>
                  <a:pt x="1141267" y="82197"/>
                </a:lnTo>
                <a:lnTo>
                  <a:pt x="1146761" y="75662"/>
                </a:lnTo>
                <a:lnTo>
                  <a:pt x="1149928" y="71853"/>
                </a:lnTo>
                <a:lnTo>
                  <a:pt x="1154279" y="65357"/>
                </a:lnTo>
                <a:lnTo>
                  <a:pt x="1159813" y="56175"/>
                </a:lnTo>
                <a:lnTo>
                  <a:pt x="1160233" y="56175"/>
                </a:lnTo>
                <a:lnTo>
                  <a:pt x="1158910" y="61287"/>
                </a:lnTo>
                <a:lnTo>
                  <a:pt x="1157788" y="65497"/>
                </a:lnTo>
                <a:lnTo>
                  <a:pt x="1156865" y="69006"/>
                </a:lnTo>
                <a:lnTo>
                  <a:pt x="1156144" y="71813"/>
                </a:lnTo>
                <a:lnTo>
                  <a:pt x="1155703" y="73376"/>
                </a:lnTo>
                <a:lnTo>
                  <a:pt x="1155382" y="74780"/>
                </a:lnTo>
                <a:lnTo>
                  <a:pt x="1155181" y="76023"/>
                </a:lnTo>
                <a:lnTo>
                  <a:pt x="1154981" y="77266"/>
                </a:lnTo>
                <a:lnTo>
                  <a:pt x="1154880" y="79451"/>
                </a:lnTo>
                <a:lnTo>
                  <a:pt x="1154880" y="81496"/>
                </a:lnTo>
                <a:lnTo>
                  <a:pt x="1155442" y="82999"/>
                </a:lnTo>
                <a:lnTo>
                  <a:pt x="1157687" y="84924"/>
                </a:lnTo>
                <a:lnTo>
                  <a:pt x="1159131" y="85405"/>
                </a:lnTo>
                <a:lnTo>
                  <a:pt x="1164303" y="85405"/>
                </a:lnTo>
                <a:lnTo>
                  <a:pt x="1167992" y="83180"/>
                </a:lnTo>
                <a:lnTo>
                  <a:pt x="1171962" y="78729"/>
                </a:lnTo>
                <a:lnTo>
                  <a:pt x="1173967" y="76524"/>
                </a:lnTo>
                <a:lnTo>
                  <a:pt x="1175892" y="73897"/>
                </a:lnTo>
                <a:lnTo>
                  <a:pt x="1177736" y="70850"/>
                </a:lnTo>
                <a:lnTo>
                  <a:pt x="1176052" y="69708"/>
                </a:lnTo>
                <a:lnTo>
                  <a:pt x="1174568" y="71512"/>
                </a:lnTo>
                <a:lnTo>
                  <a:pt x="1173466" y="72855"/>
                </a:lnTo>
                <a:lnTo>
                  <a:pt x="1172744" y="73737"/>
                </a:lnTo>
                <a:lnTo>
                  <a:pt x="1171581" y="75181"/>
                </a:lnTo>
                <a:lnTo>
                  <a:pt x="1170779" y="76123"/>
                </a:lnTo>
                <a:lnTo>
                  <a:pt x="1169376" y="77526"/>
                </a:lnTo>
                <a:lnTo>
                  <a:pt x="1167932" y="78699"/>
                </a:lnTo>
                <a:close/>
              </a:path>
              <a:path w="2412434" h="109464">
                <a:moveTo>
                  <a:pt x="904545" y="5032"/>
                </a:moveTo>
                <a:lnTo>
                  <a:pt x="905898" y="4932"/>
                </a:lnTo>
                <a:lnTo>
                  <a:pt x="907112" y="4871"/>
                </a:lnTo>
                <a:lnTo>
                  <a:pt x="908875" y="4871"/>
                </a:lnTo>
                <a:lnTo>
                  <a:pt x="910289" y="5473"/>
                </a:lnTo>
                <a:lnTo>
                  <a:pt x="911161" y="6856"/>
                </a:lnTo>
                <a:lnTo>
                  <a:pt x="911161" y="8821"/>
                </a:lnTo>
                <a:lnTo>
                  <a:pt x="911011" y="10375"/>
                </a:lnTo>
                <a:lnTo>
                  <a:pt x="910680" y="11668"/>
                </a:lnTo>
                <a:lnTo>
                  <a:pt x="903823" y="36327"/>
                </a:lnTo>
                <a:lnTo>
                  <a:pt x="903382" y="34202"/>
                </a:lnTo>
                <a:lnTo>
                  <a:pt x="902781" y="32698"/>
                </a:lnTo>
                <a:lnTo>
                  <a:pt x="902119" y="85525"/>
                </a:lnTo>
                <a:lnTo>
                  <a:pt x="905828" y="83501"/>
                </a:lnTo>
                <a:lnTo>
                  <a:pt x="909958" y="79451"/>
                </a:lnTo>
                <a:lnTo>
                  <a:pt x="912284" y="77165"/>
                </a:lnTo>
                <a:lnTo>
                  <a:pt x="914188" y="74920"/>
                </a:lnTo>
                <a:lnTo>
                  <a:pt x="915672" y="72715"/>
                </a:lnTo>
                <a:lnTo>
                  <a:pt x="916514" y="71452"/>
                </a:lnTo>
                <a:lnTo>
                  <a:pt x="915131" y="70128"/>
                </a:lnTo>
                <a:lnTo>
                  <a:pt x="912965" y="72735"/>
                </a:lnTo>
                <a:lnTo>
                  <a:pt x="911261" y="74660"/>
                </a:lnTo>
                <a:lnTo>
                  <a:pt x="910018" y="75902"/>
                </a:lnTo>
                <a:lnTo>
                  <a:pt x="907893" y="77947"/>
                </a:lnTo>
                <a:lnTo>
                  <a:pt x="906249" y="78970"/>
                </a:lnTo>
                <a:lnTo>
                  <a:pt x="904214" y="78809"/>
                </a:lnTo>
                <a:lnTo>
                  <a:pt x="902861" y="77467"/>
                </a:lnTo>
                <a:lnTo>
                  <a:pt x="902861" y="75943"/>
                </a:lnTo>
                <a:lnTo>
                  <a:pt x="903112" y="74369"/>
                </a:lnTo>
                <a:lnTo>
                  <a:pt x="903402" y="73136"/>
                </a:lnTo>
                <a:lnTo>
                  <a:pt x="911281" y="44507"/>
                </a:lnTo>
                <a:lnTo>
                  <a:pt x="922829" y="1263"/>
                </a:lnTo>
                <a:lnTo>
                  <a:pt x="922408" y="0"/>
                </a:lnTo>
                <a:lnTo>
                  <a:pt x="914389" y="1483"/>
                </a:lnTo>
                <a:lnTo>
                  <a:pt x="908114" y="2526"/>
                </a:lnTo>
                <a:lnTo>
                  <a:pt x="903583" y="3127"/>
                </a:lnTo>
                <a:lnTo>
                  <a:pt x="903583" y="5112"/>
                </a:lnTo>
                <a:lnTo>
                  <a:pt x="904545" y="5032"/>
                </a:lnTo>
                <a:close/>
              </a:path>
              <a:path w="2412434" h="109464">
                <a:moveTo>
                  <a:pt x="871184" y="74710"/>
                </a:moveTo>
                <a:lnTo>
                  <a:pt x="870623" y="72574"/>
                </a:lnTo>
                <a:lnTo>
                  <a:pt x="870623" y="63633"/>
                </a:lnTo>
                <a:lnTo>
                  <a:pt x="873169" y="55974"/>
                </a:lnTo>
                <a:lnTo>
                  <a:pt x="878262" y="47153"/>
                </a:lnTo>
                <a:lnTo>
                  <a:pt x="883955" y="37289"/>
                </a:lnTo>
                <a:lnTo>
                  <a:pt x="889850" y="32357"/>
                </a:lnTo>
                <a:lnTo>
                  <a:pt x="898390" y="32357"/>
                </a:lnTo>
                <a:lnTo>
                  <a:pt x="900014" y="33159"/>
                </a:lnTo>
                <a:lnTo>
                  <a:pt x="900816" y="34763"/>
                </a:lnTo>
                <a:lnTo>
                  <a:pt x="901618" y="36367"/>
                </a:lnTo>
                <a:lnTo>
                  <a:pt x="902019" y="38392"/>
                </a:lnTo>
                <a:lnTo>
                  <a:pt x="902018" y="41113"/>
                </a:lnTo>
                <a:lnTo>
                  <a:pt x="900110" y="52938"/>
                </a:lnTo>
                <a:lnTo>
                  <a:pt x="894561" y="65437"/>
                </a:lnTo>
                <a:lnTo>
                  <a:pt x="889268" y="74660"/>
                </a:lnTo>
                <a:lnTo>
                  <a:pt x="884847" y="81015"/>
                </a:lnTo>
                <a:lnTo>
                  <a:pt x="888476" y="78048"/>
                </a:lnTo>
                <a:lnTo>
                  <a:pt x="891814" y="74238"/>
                </a:lnTo>
                <a:lnTo>
                  <a:pt x="894861" y="69587"/>
                </a:lnTo>
                <a:lnTo>
                  <a:pt x="894380" y="71752"/>
                </a:lnTo>
                <a:lnTo>
                  <a:pt x="894020" y="73757"/>
                </a:lnTo>
                <a:lnTo>
                  <a:pt x="893779" y="75602"/>
                </a:lnTo>
                <a:lnTo>
                  <a:pt x="893538" y="77446"/>
                </a:lnTo>
                <a:lnTo>
                  <a:pt x="893418" y="82117"/>
                </a:lnTo>
                <a:lnTo>
                  <a:pt x="894240" y="83842"/>
                </a:lnTo>
                <a:lnTo>
                  <a:pt x="895884" y="84804"/>
                </a:lnTo>
                <a:lnTo>
                  <a:pt x="898831" y="85525"/>
                </a:lnTo>
                <a:lnTo>
                  <a:pt x="902119" y="85525"/>
                </a:lnTo>
                <a:lnTo>
                  <a:pt x="902781" y="32698"/>
                </a:lnTo>
                <a:lnTo>
                  <a:pt x="902019" y="31817"/>
                </a:lnTo>
                <a:lnTo>
                  <a:pt x="900696" y="30292"/>
                </a:lnTo>
                <a:lnTo>
                  <a:pt x="898450" y="29531"/>
                </a:lnTo>
                <a:lnTo>
                  <a:pt x="893856" y="29585"/>
                </a:lnTo>
                <a:lnTo>
                  <a:pt x="883033" y="33419"/>
                </a:lnTo>
                <a:lnTo>
                  <a:pt x="871946" y="43304"/>
                </a:lnTo>
                <a:lnTo>
                  <a:pt x="868830" y="47142"/>
                </a:lnTo>
                <a:lnTo>
                  <a:pt x="862145" y="58829"/>
                </a:lnTo>
                <a:lnTo>
                  <a:pt x="859917" y="70249"/>
                </a:lnTo>
                <a:lnTo>
                  <a:pt x="859917" y="75421"/>
                </a:lnTo>
                <a:lnTo>
                  <a:pt x="861220" y="79250"/>
                </a:lnTo>
                <a:lnTo>
                  <a:pt x="863826" y="81736"/>
                </a:lnTo>
                <a:lnTo>
                  <a:pt x="866433" y="84222"/>
                </a:lnTo>
                <a:lnTo>
                  <a:pt x="869480" y="85465"/>
                </a:lnTo>
                <a:lnTo>
                  <a:pt x="872969" y="85465"/>
                </a:lnTo>
                <a:lnTo>
                  <a:pt x="872307" y="76534"/>
                </a:lnTo>
                <a:lnTo>
                  <a:pt x="871184" y="74710"/>
                </a:lnTo>
                <a:close/>
              </a:path>
              <a:path w="2412434" h="109464">
                <a:moveTo>
                  <a:pt x="348121" y="5032"/>
                </a:moveTo>
                <a:lnTo>
                  <a:pt x="349474" y="4932"/>
                </a:lnTo>
                <a:lnTo>
                  <a:pt x="350687" y="4871"/>
                </a:lnTo>
                <a:lnTo>
                  <a:pt x="352452" y="4871"/>
                </a:lnTo>
                <a:lnTo>
                  <a:pt x="353865" y="5473"/>
                </a:lnTo>
                <a:lnTo>
                  <a:pt x="354737" y="6856"/>
                </a:lnTo>
                <a:lnTo>
                  <a:pt x="354737" y="8821"/>
                </a:lnTo>
                <a:lnTo>
                  <a:pt x="354587" y="10374"/>
                </a:lnTo>
                <a:lnTo>
                  <a:pt x="354256" y="11668"/>
                </a:lnTo>
                <a:lnTo>
                  <a:pt x="347399" y="36327"/>
                </a:lnTo>
                <a:lnTo>
                  <a:pt x="346958" y="34202"/>
                </a:lnTo>
                <a:lnTo>
                  <a:pt x="346357" y="32698"/>
                </a:lnTo>
                <a:lnTo>
                  <a:pt x="345695" y="85525"/>
                </a:lnTo>
                <a:lnTo>
                  <a:pt x="349404" y="83500"/>
                </a:lnTo>
                <a:lnTo>
                  <a:pt x="353534" y="79451"/>
                </a:lnTo>
                <a:lnTo>
                  <a:pt x="355860" y="77165"/>
                </a:lnTo>
                <a:lnTo>
                  <a:pt x="357764" y="74920"/>
                </a:lnTo>
                <a:lnTo>
                  <a:pt x="359248" y="72715"/>
                </a:lnTo>
                <a:lnTo>
                  <a:pt x="360090" y="71452"/>
                </a:lnTo>
                <a:lnTo>
                  <a:pt x="358707" y="70128"/>
                </a:lnTo>
                <a:lnTo>
                  <a:pt x="356542" y="72734"/>
                </a:lnTo>
                <a:lnTo>
                  <a:pt x="354838" y="74660"/>
                </a:lnTo>
                <a:lnTo>
                  <a:pt x="353594" y="75902"/>
                </a:lnTo>
                <a:lnTo>
                  <a:pt x="351469" y="77947"/>
                </a:lnTo>
                <a:lnTo>
                  <a:pt x="349825" y="78970"/>
                </a:lnTo>
                <a:lnTo>
                  <a:pt x="347791" y="78809"/>
                </a:lnTo>
                <a:lnTo>
                  <a:pt x="346437" y="77467"/>
                </a:lnTo>
                <a:lnTo>
                  <a:pt x="346437" y="75942"/>
                </a:lnTo>
                <a:lnTo>
                  <a:pt x="346687" y="74369"/>
                </a:lnTo>
                <a:lnTo>
                  <a:pt x="346978" y="73135"/>
                </a:lnTo>
                <a:lnTo>
                  <a:pt x="354857" y="44507"/>
                </a:lnTo>
                <a:lnTo>
                  <a:pt x="366405" y="1263"/>
                </a:lnTo>
                <a:lnTo>
                  <a:pt x="365984" y="0"/>
                </a:lnTo>
                <a:lnTo>
                  <a:pt x="357965" y="1483"/>
                </a:lnTo>
                <a:lnTo>
                  <a:pt x="351690" y="2526"/>
                </a:lnTo>
                <a:lnTo>
                  <a:pt x="347159" y="3127"/>
                </a:lnTo>
                <a:lnTo>
                  <a:pt x="347159" y="5112"/>
                </a:lnTo>
                <a:lnTo>
                  <a:pt x="348121" y="5032"/>
                </a:lnTo>
                <a:close/>
              </a:path>
              <a:path w="2412434" h="109464">
                <a:moveTo>
                  <a:pt x="314760" y="74710"/>
                </a:moveTo>
                <a:lnTo>
                  <a:pt x="314199" y="72574"/>
                </a:lnTo>
                <a:lnTo>
                  <a:pt x="314199" y="63633"/>
                </a:lnTo>
                <a:lnTo>
                  <a:pt x="316745" y="55974"/>
                </a:lnTo>
                <a:lnTo>
                  <a:pt x="321838" y="47153"/>
                </a:lnTo>
                <a:lnTo>
                  <a:pt x="327531" y="37289"/>
                </a:lnTo>
                <a:lnTo>
                  <a:pt x="333425" y="32357"/>
                </a:lnTo>
                <a:lnTo>
                  <a:pt x="341966" y="32357"/>
                </a:lnTo>
                <a:lnTo>
                  <a:pt x="343590" y="33159"/>
                </a:lnTo>
                <a:lnTo>
                  <a:pt x="344392" y="34763"/>
                </a:lnTo>
                <a:lnTo>
                  <a:pt x="345194" y="36367"/>
                </a:lnTo>
                <a:lnTo>
                  <a:pt x="345595" y="38392"/>
                </a:lnTo>
                <a:lnTo>
                  <a:pt x="345594" y="41114"/>
                </a:lnTo>
                <a:lnTo>
                  <a:pt x="343686" y="52938"/>
                </a:lnTo>
                <a:lnTo>
                  <a:pt x="338137" y="65437"/>
                </a:lnTo>
                <a:lnTo>
                  <a:pt x="332844" y="74660"/>
                </a:lnTo>
                <a:lnTo>
                  <a:pt x="328424" y="81015"/>
                </a:lnTo>
                <a:lnTo>
                  <a:pt x="332052" y="78047"/>
                </a:lnTo>
                <a:lnTo>
                  <a:pt x="335390" y="74238"/>
                </a:lnTo>
                <a:lnTo>
                  <a:pt x="338438" y="69587"/>
                </a:lnTo>
                <a:lnTo>
                  <a:pt x="337957" y="71752"/>
                </a:lnTo>
                <a:lnTo>
                  <a:pt x="337596" y="73757"/>
                </a:lnTo>
                <a:lnTo>
                  <a:pt x="337355" y="75601"/>
                </a:lnTo>
                <a:lnTo>
                  <a:pt x="337115" y="77446"/>
                </a:lnTo>
                <a:lnTo>
                  <a:pt x="336994" y="82117"/>
                </a:lnTo>
                <a:lnTo>
                  <a:pt x="337816" y="83842"/>
                </a:lnTo>
                <a:lnTo>
                  <a:pt x="339460" y="84804"/>
                </a:lnTo>
                <a:lnTo>
                  <a:pt x="342407" y="85525"/>
                </a:lnTo>
                <a:lnTo>
                  <a:pt x="345695" y="85525"/>
                </a:lnTo>
                <a:lnTo>
                  <a:pt x="346357" y="32698"/>
                </a:lnTo>
                <a:lnTo>
                  <a:pt x="345595" y="31817"/>
                </a:lnTo>
                <a:lnTo>
                  <a:pt x="344272" y="30292"/>
                </a:lnTo>
                <a:lnTo>
                  <a:pt x="342027" y="29531"/>
                </a:lnTo>
                <a:lnTo>
                  <a:pt x="337432" y="29585"/>
                </a:lnTo>
                <a:lnTo>
                  <a:pt x="326609" y="33419"/>
                </a:lnTo>
                <a:lnTo>
                  <a:pt x="315522" y="43304"/>
                </a:lnTo>
                <a:lnTo>
                  <a:pt x="312406" y="47142"/>
                </a:lnTo>
                <a:lnTo>
                  <a:pt x="305721" y="58829"/>
                </a:lnTo>
                <a:lnTo>
                  <a:pt x="303493" y="70249"/>
                </a:lnTo>
                <a:lnTo>
                  <a:pt x="303493" y="75421"/>
                </a:lnTo>
                <a:lnTo>
                  <a:pt x="304796" y="79250"/>
                </a:lnTo>
                <a:lnTo>
                  <a:pt x="307403" y="81736"/>
                </a:lnTo>
                <a:lnTo>
                  <a:pt x="310009" y="84222"/>
                </a:lnTo>
                <a:lnTo>
                  <a:pt x="313057" y="85465"/>
                </a:lnTo>
                <a:lnTo>
                  <a:pt x="316545" y="85465"/>
                </a:lnTo>
                <a:lnTo>
                  <a:pt x="315883" y="76534"/>
                </a:lnTo>
                <a:lnTo>
                  <a:pt x="314760" y="74710"/>
                </a:lnTo>
                <a:close/>
              </a:path>
              <a:path w="2412434" h="109464">
                <a:moveTo>
                  <a:pt x="144126" y="35455"/>
                </a:moveTo>
                <a:lnTo>
                  <a:pt x="145539" y="35364"/>
                </a:lnTo>
                <a:lnTo>
                  <a:pt x="147464" y="35364"/>
                </a:lnTo>
                <a:lnTo>
                  <a:pt x="148757" y="35695"/>
                </a:lnTo>
                <a:lnTo>
                  <a:pt x="150080" y="37019"/>
                </a:lnTo>
                <a:lnTo>
                  <a:pt x="150411" y="39093"/>
                </a:lnTo>
                <a:lnTo>
                  <a:pt x="150340" y="40567"/>
                </a:lnTo>
                <a:lnTo>
                  <a:pt x="150060" y="41890"/>
                </a:lnTo>
                <a:lnTo>
                  <a:pt x="149549" y="43785"/>
                </a:lnTo>
                <a:lnTo>
                  <a:pt x="148666" y="46912"/>
                </a:lnTo>
                <a:lnTo>
                  <a:pt x="138261" y="84082"/>
                </a:lnTo>
                <a:lnTo>
                  <a:pt x="147584" y="84082"/>
                </a:lnTo>
                <a:lnTo>
                  <a:pt x="150230" y="75381"/>
                </a:lnTo>
                <a:lnTo>
                  <a:pt x="152165" y="69376"/>
                </a:lnTo>
                <a:lnTo>
                  <a:pt x="153388" y="66069"/>
                </a:lnTo>
                <a:lnTo>
                  <a:pt x="154611" y="62761"/>
                </a:lnTo>
                <a:lnTo>
                  <a:pt x="156285" y="59362"/>
                </a:lnTo>
                <a:lnTo>
                  <a:pt x="158410" y="55874"/>
                </a:lnTo>
                <a:lnTo>
                  <a:pt x="161177" y="51383"/>
                </a:lnTo>
                <a:lnTo>
                  <a:pt x="163963" y="42983"/>
                </a:lnTo>
                <a:lnTo>
                  <a:pt x="159874" y="48556"/>
                </a:lnTo>
                <a:lnTo>
                  <a:pt x="154982" y="56054"/>
                </a:lnTo>
                <a:lnTo>
                  <a:pt x="162981" y="30192"/>
                </a:lnTo>
                <a:lnTo>
                  <a:pt x="162500" y="29651"/>
                </a:lnTo>
                <a:lnTo>
                  <a:pt x="151734" y="31996"/>
                </a:lnTo>
                <a:lnTo>
                  <a:pt x="150451" y="32277"/>
                </a:lnTo>
                <a:lnTo>
                  <a:pt x="149258" y="32518"/>
                </a:lnTo>
                <a:lnTo>
                  <a:pt x="147052" y="32919"/>
                </a:lnTo>
                <a:lnTo>
                  <a:pt x="145198" y="33219"/>
                </a:lnTo>
                <a:lnTo>
                  <a:pt x="142592" y="33620"/>
                </a:lnTo>
                <a:lnTo>
                  <a:pt x="142592" y="35665"/>
                </a:lnTo>
                <a:lnTo>
                  <a:pt x="144126" y="35455"/>
                </a:lnTo>
                <a:close/>
              </a:path>
              <a:path w="2412434" h="109464">
                <a:moveTo>
                  <a:pt x="17561" y="34977"/>
                </a:moveTo>
                <a:lnTo>
                  <a:pt x="23456" y="23396"/>
                </a:lnTo>
                <a:lnTo>
                  <a:pt x="28462" y="16879"/>
                </a:lnTo>
                <a:lnTo>
                  <a:pt x="38910" y="9136"/>
                </a:lnTo>
                <a:lnTo>
                  <a:pt x="51183" y="6555"/>
                </a:lnTo>
                <a:lnTo>
                  <a:pt x="58481" y="6555"/>
                </a:lnTo>
                <a:lnTo>
                  <a:pt x="63714" y="9302"/>
                </a:lnTo>
                <a:lnTo>
                  <a:pt x="66881" y="14795"/>
                </a:lnTo>
                <a:lnTo>
                  <a:pt x="68605" y="17762"/>
                </a:lnTo>
                <a:lnTo>
                  <a:pt x="69688" y="21672"/>
                </a:lnTo>
                <a:lnTo>
                  <a:pt x="70129" y="26523"/>
                </a:lnTo>
                <a:lnTo>
                  <a:pt x="72294" y="26824"/>
                </a:lnTo>
                <a:lnTo>
                  <a:pt x="76805" y="2285"/>
                </a:lnTo>
                <a:lnTo>
                  <a:pt x="74279" y="2285"/>
                </a:lnTo>
                <a:lnTo>
                  <a:pt x="72775" y="4330"/>
                </a:lnTo>
                <a:lnTo>
                  <a:pt x="71132" y="5052"/>
                </a:lnTo>
                <a:lnTo>
                  <a:pt x="68766" y="5052"/>
                </a:lnTo>
                <a:lnTo>
                  <a:pt x="66240" y="4570"/>
                </a:lnTo>
                <a:lnTo>
                  <a:pt x="62070" y="3608"/>
                </a:lnTo>
                <a:lnTo>
                  <a:pt x="57899" y="2646"/>
                </a:lnTo>
                <a:lnTo>
                  <a:pt x="54030" y="2165"/>
                </a:lnTo>
                <a:lnTo>
                  <a:pt x="50461" y="2165"/>
                </a:lnTo>
                <a:lnTo>
                  <a:pt x="35221" y="4587"/>
                </a:lnTo>
                <a:lnTo>
                  <a:pt x="23860" y="10339"/>
                </a:lnTo>
                <a:lnTo>
                  <a:pt x="13773" y="19486"/>
                </a:lnTo>
                <a:lnTo>
                  <a:pt x="6470" y="29686"/>
                </a:lnTo>
                <a:lnTo>
                  <a:pt x="1617" y="41449"/>
                </a:lnTo>
                <a:lnTo>
                  <a:pt x="0" y="53889"/>
                </a:lnTo>
                <a:lnTo>
                  <a:pt x="0" y="62550"/>
                </a:lnTo>
                <a:lnTo>
                  <a:pt x="2746" y="70128"/>
                </a:lnTo>
                <a:lnTo>
                  <a:pt x="8239" y="76624"/>
                </a:lnTo>
                <a:lnTo>
                  <a:pt x="18346" y="83963"/>
                </a:lnTo>
                <a:lnTo>
                  <a:pt x="31877" y="86367"/>
                </a:lnTo>
                <a:lnTo>
                  <a:pt x="38693" y="86367"/>
                </a:lnTo>
                <a:lnTo>
                  <a:pt x="44938" y="84734"/>
                </a:lnTo>
                <a:lnTo>
                  <a:pt x="50612" y="81466"/>
                </a:lnTo>
                <a:lnTo>
                  <a:pt x="56286" y="78198"/>
                </a:lnTo>
                <a:lnTo>
                  <a:pt x="61368" y="73717"/>
                </a:lnTo>
                <a:lnTo>
                  <a:pt x="65859" y="68023"/>
                </a:lnTo>
                <a:lnTo>
                  <a:pt x="63874" y="66279"/>
                </a:lnTo>
                <a:lnTo>
                  <a:pt x="58902" y="71051"/>
                </a:lnTo>
                <a:lnTo>
                  <a:pt x="54872" y="74359"/>
                </a:lnTo>
                <a:lnTo>
                  <a:pt x="51785" y="76203"/>
                </a:lnTo>
                <a:lnTo>
                  <a:pt x="46572" y="79250"/>
                </a:lnTo>
                <a:lnTo>
                  <a:pt x="40838" y="80774"/>
                </a:lnTo>
                <a:lnTo>
                  <a:pt x="28528" y="80774"/>
                </a:lnTo>
                <a:lnTo>
                  <a:pt x="23577" y="78609"/>
                </a:lnTo>
                <a:lnTo>
                  <a:pt x="19727" y="74278"/>
                </a:lnTo>
                <a:lnTo>
                  <a:pt x="15878" y="69948"/>
                </a:lnTo>
                <a:lnTo>
                  <a:pt x="13953" y="63553"/>
                </a:lnTo>
                <a:lnTo>
                  <a:pt x="13953" y="55092"/>
                </a:lnTo>
                <a:lnTo>
                  <a:pt x="14466" y="47286"/>
                </a:lnTo>
                <a:lnTo>
                  <a:pt x="17561" y="34977"/>
                </a:lnTo>
                <a:close/>
              </a:path>
              <a:path w="2412434" h="109464">
                <a:moveTo>
                  <a:pt x="121721" y="41559"/>
                </a:moveTo>
                <a:lnTo>
                  <a:pt x="121721" y="51664"/>
                </a:lnTo>
                <a:lnTo>
                  <a:pt x="119576" y="59442"/>
                </a:lnTo>
                <a:lnTo>
                  <a:pt x="115286" y="67903"/>
                </a:lnTo>
                <a:lnTo>
                  <a:pt x="110234" y="77767"/>
                </a:lnTo>
                <a:lnTo>
                  <a:pt x="104440" y="82699"/>
                </a:lnTo>
                <a:lnTo>
                  <a:pt x="94696" y="82699"/>
                </a:lnTo>
                <a:lnTo>
                  <a:pt x="95979" y="85405"/>
                </a:lnTo>
                <a:lnTo>
                  <a:pt x="98300" y="85305"/>
                </a:lnTo>
                <a:lnTo>
                  <a:pt x="109854" y="81628"/>
                </a:lnTo>
                <a:lnTo>
                  <a:pt x="120759" y="72654"/>
                </a:lnTo>
                <a:lnTo>
                  <a:pt x="122364" y="70834"/>
                </a:lnTo>
                <a:lnTo>
                  <a:pt x="129596" y="59337"/>
                </a:lnTo>
                <a:lnTo>
                  <a:pt x="132006" y="47634"/>
                </a:lnTo>
                <a:lnTo>
                  <a:pt x="132006" y="42742"/>
                </a:lnTo>
                <a:lnTo>
                  <a:pt x="130623" y="38502"/>
                </a:lnTo>
                <a:lnTo>
                  <a:pt x="127856" y="34914"/>
                </a:lnTo>
                <a:lnTo>
                  <a:pt x="125090" y="31325"/>
                </a:lnTo>
                <a:lnTo>
                  <a:pt x="120338" y="29530"/>
                </a:lnTo>
                <a:lnTo>
                  <a:pt x="113602" y="29530"/>
                </a:lnTo>
                <a:lnTo>
                  <a:pt x="111473" y="29610"/>
                </a:lnTo>
                <a:lnTo>
                  <a:pt x="99784" y="33129"/>
                </a:lnTo>
                <a:lnTo>
                  <a:pt x="88882" y="41860"/>
                </a:lnTo>
                <a:lnTo>
                  <a:pt x="87189" y="43762"/>
                </a:lnTo>
                <a:lnTo>
                  <a:pt x="88100" y="74479"/>
                </a:lnTo>
                <a:lnTo>
                  <a:pt x="88111" y="70179"/>
                </a:lnTo>
                <a:lnTo>
                  <a:pt x="90145" y="58102"/>
                </a:lnTo>
                <a:lnTo>
                  <a:pt x="95678" y="45830"/>
                </a:lnTo>
                <a:lnTo>
                  <a:pt x="101051" y="36648"/>
                </a:lnTo>
                <a:lnTo>
                  <a:pt x="106805" y="32056"/>
                </a:lnTo>
                <a:lnTo>
                  <a:pt x="116669" y="32056"/>
                </a:lnTo>
                <a:lnTo>
                  <a:pt x="119235" y="33801"/>
                </a:lnTo>
                <a:lnTo>
                  <a:pt x="120639" y="37289"/>
                </a:lnTo>
                <a:lnTo>
                  <a:pt x="121360" y="39134"/>
                </a:lnTo>
                <a:lnTo>
                  <a:pt x="121721" y="41559"/>
                </a:lnTo>
                <a:close/>
              </a:path>
              <a:path w="2412434" h="109464">
                <a:moveTo>
                  <a:pt x="92260" y="81606"/>
                </a:moveTo>
                <a:lnTo>
                  <a:pt x="90596" y="79421"/>
                </a:lnTo>
                <a:lnTo>
                  <a:pt x="88932" y="77236"/>
                </a:lnTo>
                <a:lnTo>
                  <a:pt x="88100" y="74479"/>
                </a:lnTo>
                <a:lnTo>
                  <a:pt x="87189" y="43762"/>
                </a:lnTo>
                <a:lnTo>
                  <a:pt x="80068" y="55169"/>
                </a:lnTo>
                <a:lnTo>
                  <a:pt x="77695" y="67061"/>
                </a:lnTo>
                <a:lnTo>
                  <a:pt x="77695" y="72875"/>
                </a:lnTo>
                <a:lnTo>
                  <a:pt x="79359" y="77386"/>
                </a:lnTo>
                <a:lnTo>
                  <a:pt x="82687" y="80594"/>
                </a:lnTo>
                <a:lnTo>
                  <a:pt x="86015" y="83801"/>
                </a:lnTo>
                <a:lnTo>
                  <a:pt x="90446" y="85405"/>
                </a:lnTo>
                <a:lnTo>
                  <a:pt x="95979" y="85405"/>
                </a:lnTo>
                <a:lnTo>
                  <a:pt x="94696" y="82699"/>
                </a:lnTo>
                <a:lnTo>
                  <a:pt x="92260" y="81606"/>
                </a:lnTo>
                <a:close/>
              </a:path>
              <a:path w="2412434" h="109464">
                <a:moveTo>
                  <a:pt x="195039" y="71271"/>
                </a:moveTo>
                <a:lnTo>
                  <a:pt x="193294" y="69707"/>
                </a:lnTo>
                <a:lnTo>
                  <a:pt x="190207" y="73717"/>
                </a:lnTo>
                <a:lnTo>
                  <a:pt x="187982" y="76333"/>
                </a:lnTo>
                <a:lnTo>
                  <a:pt x="186618" y="77556"/>
                </a:lnTo>
                <a:lnTo>
                  <a:pt x="185255" y="78780"/>
                </a:lnTo>
                <a:lnTo>
                  <a:pt x="184052" y="79391"/>
                </a:lnTo>
                <a:lnTo>
                  <a:pt x="181907" y="79150"/>
                </a:lnTo>
                <a:lnTo>
                  <a:pt x="181205" y="77646"/>
                </a:lnTo>
                <a:lnTo>
                  <a:pt x="181305" y="76073"/>
                </a:lnTo>
                <a:lnTo>
                  <a:pt x="181706" y="74348"/>
                </a:lnTo>
                <a:lnTo>
                  <a:pt x="182047" y="73015"/>
                </a:lnTo>
                <a:lnTo>
                  <a:pt x="189926" y="44206"/>
                </a:lnTo>
                <a:lnTo>
                  <a:pt x="190247" y="43003"/>
                </a:lnTo>
                <a:lnTo>
                  <a:pt x="190508" y="41880"/>
                </a:lnTo>
                <a:lnTo>
                  <a:pt x="190909" y="39795"/>
                </a:lnTo>
                <a:lnTo>
                  <a:pt x="191009" y="37830"/>
                </a:lnTo>
                <a:lnTo>
                  <a:pt x="191009" y="34382"/>
                </a:lnTo>
                <a:lnTo>
                  <a:pt x="189786" y="31996"/>
                </a:lnTo>
                <a:lnTo>
                  <a:pt x="187340" y="30673"/>
                </a:lnTo>
                <a:lnTo>
                  <a:pt x="186057" y="29991"/>
                </a:lnTo>
                <a:lnTo>
                  <a:pt x="184533" y="29651"/>
                </a:lnTo>
                <a:lnTo>
                  <a:pt x="178198" y="29651"/>
                </a:lnTo>
                <a:lnTo>
                  <a:pt x="173025" y="32879"/>
                </a:lnTo>
                <a:lnTo>
                  <a:pt x="167252" y="39334"/>
                </a:lnTo>
                <a:lnTo>
                  <a:pt x="163963" y="42983"/>
                </a:lnTo>
                <a:lnTo>
                  <a:pt x="161177" y="51383"/>
                </a:lnTo>
                <a:lnTo>
                  <a:pt x="163903" y="47514"/>
                </a:lnTo>
                <a:lnTo>
                  <a:pt x="166590" y="44266"/>
                </a:lnTo>
                <a:lnTo>
                  <a:pt x="171161" y="38813"/>
                </a:lnTo>
                <a:lnTo>
                  <a:pt x="174950" y="36086"/>
                </a:lnTo>
                <a:lnTo>
                  <a:pt x="179120" y="36086"/>
                </a:lnTo>
                <a:lnTo>
                  <a:pt x="180393" y="37139"/>
                </a:lnTo>
                <a:lnTo>
                  <a:pt x="181085" y="38673"/>
                </a:lnTo>
                <a:lnTo>
                  <a:pt x="181015" y="40808"/>
                </a:lnTo>
                <a:lnTo>
                  <a:pt x="180734" y="42853"/>
                </a:lnTo>
                <a:lnTo>
                  <a:pt x="180463" y="44166"/>
                </a:lnTo>
                <a:lnTo>
                  <a:pt x="180062" y="45770"/>
                </a:lnTo>
                <a:lnTo>
                  <a:pt x="172484" y="75000"/>
                </a:lnTo>
                <a:lnTo>
                  <a:pt x="172193" y="76223"/>
                </a:lnTo>
                <a:lnTo>
                  <a:pt x="171993" y="77747"/>
                </a:lnTo>
                <a:lnTo>
                  <a:pt x="171943" y="81516"/>
                </a:lnTo>
                <a:lnTo>
                  <a:pt x="172574" y="83150"/>
                </a:lnTo>
                <a:lnTo>
                  <a:pt x="173837" y="84052"/>
                </a:lnTo>
                <a:lnTo>
                  <a:pt x="175100" y="84954"/>
                </a:lnTo>
                <a:lnTo>
                  <a:pt x="176414" y="85405"/>
                </a:lnTo>
                <a:lnTo>
                  <a:pt x="180784" y="85405"/>
                </a:lnTo>
                <a:lnTo>
                  <a:pt x="183932" y="83821"/>
                </a:lnTo>
                <a:lnTo>
                  <a:pt x="187220" y="80654"/>
                </a:lnTo>
                <a:lnTo>
                  <a:pt x="189144" y="78850"/>
                </a:lnTo>
                <a:lnTo>
                  <a:pt x="191751" y="75722"/>
                </a:lnTo>
                <a:lnTo>
                  <a:pt x="195039" y="71271"/>
                </a:lnTo>
                <a:close/>
              </a:path>
              <a:path w="2412434" h="109464">
                <a:moveTo>
                  <a:pt x="290590" y="69928"/>
                </a:moveTo>
                <a:lnTo>
                  <a:pt x="285849" y="74499"/>
                </a:lnTo>
                <a:lnTo>
                  <a:pt x="281097" y="76865"/>
                </a:lnTo>
                <a:lnTo>
                  <a:pt x="276346" y="79230"/>
                </a:lnTo>
                <a:lnTo>
                  <a:pt x="268457" y="80413"/>
                </a:lnTo>
                <a:lnTo>
                  <a:pt x="253781" y="80413"/>
                </a:lnTo>
                <a:lnTo>
                  <a:pt x="251335" y="79852"/>
                </a:lnTo>
                <a:lnTo>
                  <a:pt x="250092" y="78729"/>
                </a:lnTo>
                <a:lnTo>
                  <a:pt x="249070" y="77125"/>
                </a:lnTo>
                <a:lnTo>
                  <a:pt x="249070" y="75842"/>
                </a:lnTo>
                <a:lnTo>
                  <a:pt x="249140" y="74338"/>
                </a:lnTo>
                <a:lnTo>
                  <a:pt x="249421" y="72895"/>
                </a:lnTo>
                <a:lnTo>
                  <a:pt x="249852" y="71271"/>
                </a:lnTo>
                <a:lnTo>
                  <a:pt x="257430" y="43785"/>
                </a:lnTo>
                <a:lnTo>
                  <a:pt x="269439" y="43785"/>
                </a:lnTo>
                <a:lnTo>
                  <a:pt x="272858" y="44176"/>
                </a:lnTo>
                <a:lnTo>
                  <a:pt x="274722" y="44958"/>
                </a:lnTo>
                <a:lnTo>
                  <a:pt x="276586" y="45740"/>
                </a:lnTo>
                <a:lnTo>
                  <a:pt x="277519" y="47434"/>
                </a:lnTo>
                <a:lnTo>
                  <a:pt x="277519" y="50682"/>
                </a:lnTo>
                <a:lnTo>
                  <a:pt x="277318" y="52305"/>
                </a:lnTo>
                <a:lnTo>
                  <a:pt x="277078" y="53769"/>
                </a:lnTo>
                <a:lnTo>
                  <a:pt x="276676" y="56175"/>
                </a:lnTo>
                <a:lnTo>
                  <a:pt x="279082" y="56716"/>
                </a:lnTo>
                <a:lnTo>
                  <a:pt x="287503" y="28207"/>
                </a:lnTo>
                <a:lnTo>
                  <a:pt x="285217" y="27666"/>
                </a:lnTo>
                <a:lnTo>
                  <a:pt x="282731" y="33280"/>
                </a:lnTo>
                <a:lnTo>
                  <a:pt x="280386" y="36587"/>
                </a:lnTo>
                <a:lnTo>
                  <a:pt x="278180" y="37590"/>
                </a:lnTo>
                <a:lnTo>
                  <a:pt x="275975" y="38592"/>
                </a:lnTo>
                <a:lnTo>
                  <a:pt x="269439" y="39274"/>
                </a:lnTo>
                <a:lnTo>
                  <a:pt x="258573" y="39635"/>
                </a:lnTo>
                <a:lnTo>
                  <a:pt x="266692" y="10946"/>
                </a:lnTo>
                <a:lnTo>
                  <a:pt x="267094" y="9582"/>
                </a:lnTo>
                <a:lnTo>
                  <a:pt x="267835" y="8700"/>
                </a:lnTo>
                <a:lnTo>
                  <a:pt x="270000" y="7899"/>
                </a:lnTo>
                <a:lnTo>
                  <a:pt x="272647" y="7698"/>
                </a:lnTo>
                <a:lnTo>
                  <a:pt x="286039" y="7698"/>
                </a:lnTo>
                <a:lnTo>
                  <a:pt x="292104" y="8330"/>
                </a:lnTo>
                <a:lnTo>
                  <a:pt x="295051" y="9592"/>
                </a:lnTo>
                <a:lnTo>
                  <a:pt x="297998" y="10856"/>
                </a:lnTo>
                <a:lnTo>
                  <a:pt x="299432" y="13512"/>
                </a:lnTo>
                <a:lnTo>
                  <a:pt x="299352" y="17562"/>
                </a:lnTo>
                <a:lnTo>
                  <a:pt x="299352" y="17281"/>
                </a:lnTo>
                <a:lnTo>
                  <a:pt x="299291" y="18795"/>
                </a:lnTo>
                <a:lnTo>
                  <a:pt x="299171" y="21050"/>
                </a:lnTo>
                <a:lnTo>
                  <a:pt x="299051" y="22253"/>
                </a:lnTo>
                <a:lnTo>
                  <a:pt x="301577" y="22494"/>
                </a:lnTo>
                <a:lnTo>
                  <a:pt x="305426" y="3729"/>
                </a:lnTo>
                <a:lnTo>
                  <a:pt x="244138" y="3728"/>
                </a:lnTo>
                <a:lnTo>
                  <a:pt x="244138" y="5713"/>
                </a:lnTo>
                <a:lnTo>
                  <a:pt x="247627" y="5793"/>
                </a:lnTo>
                <a:lnTo>
                  <a:pt x="250102" y="6214"/>
                </a:lnTo>
                <a:lnTo>
                  <a:pt x="251566" y="6976"/>
                </a:lnTo>
                <a:lnTo>
                  <a:pt x="253029" y="7738"/>
                </a:lnTo>
                <a:lnTo>
                  <a:pt x="253761" y="9081"/>
                </a:lnTo>
                <a:lnTo>
                  <a:pt x="253761" y="11006"/>
                </a:lnTo>
                <a:lnTo>
                  <a:pt x="253631" y="12860"/>
                </a:lnTo>
                <a:lnTo>
                  <a:pt x="253370" y="14043"/>
                </a:lnTo>
                <a:lnTo>
                  <a:pt x="253110" y="15226"/>
                </a:lnTo>
                <a:lnTo>
                  <a:pt x="252258" y="18524"/>
                </a:lnTo>
                <a:lnTo>
                  <a:pt x="237161" y="73015"/>
                </a:lnTo>
                <a:lnTo>
                  <a:pt x="236078" y="76824"/>
                </a:lnTo>
                <a:lnTo>
                  <a:pt x="234695" y="79330"/>
                </a:lnTo>
                <a:lnTo>
                  <a:pt x="233011" y="80533"/>
                </a:lnTo>
                <a:lnTo>
                  <a:pt x="231929" y="81336"/>
                </a:lnTo>
                <a:lnTo>
                  <a:pt x="229944" y="81857"/>
                </a:lnTo>
                <a:lnTo>
                  <a:pt x="227057" y="82097"/>
                </a:lnTo>
                <a:lnTo>
                  <a:pt x="227057" y="84082"/>
                </a:lnTo>
                <a:lnTo>
                  <a:pt x="289608" y="84082"/>
                </a:lnTo>
                <a:lnTo>
                  <a:pt x="297307" y="64174"/>
                </a:lnTo>
                <a:lnTo>
                  <a:pt x="295322" y="63152"/>
                </a:lnTo>
                <a:lnTo>
                  <a:pt x="290590" y="69928"/>
                </a:lnTo>
                <a:close/>
              </a:path>
              <a:path w="2412434" h="109464">
                <a:moveTo>
                  <a:pt x="318910" y="79270"/>
                </a:moveTo>
                <a:lnTo>
                  <a:pt x="317006" y="78358"/>
                </a:lnTo>
                <a:lnTo>
                  <a:pt x="315883" y="76534"/>
                </a:lnTo>
                <a:lnTo>
                  <a:pt x="316545" y="85465"/>
                </a:lnTo>
                <a:lnTo>
                  <a:pt x="320835" y="85465"/>
                </a:lnTo>
                <a:lnTo>
                  <a:pt x="324795" y="83982"/>
                </a:lnTo>
                <a:lnTo>
                  <a:pt x="328424" y="81015"/>
                </a:lnTo>
                <a:lnTo>
                  <a:pt x="332844" y="74660"/>
                </a:lnTo>
                <a:lnTo>
                  <a:pt x="327331" y="79270"/>
                </a:lnTo>
                <a:lnTo>
                  <a:pt x="318910" y="79270"/>
                </a:lnTo>
                <a:close/>
              </a:path>
              <a:path w="2412434" h="109464">
                <a:moveTo>
                  <a:pt x="385772" y="36628"/>
                </a:moveTo>
                <a:lnTo>
                  <a:pt x="385772" y="38512"/>
                </a:lnTo>
                <a:lnTo>
                  <a:pt x="386434" y="40126"/>
                </a:lnTo>
                <a:lnTo>
                  <a:pt x="387757" y="41469"/>
                </a:lnTo>
                <a:lnTo>
                  <a:pt x="389080" y="42812"/>
                </a:lnTo>
                <a:lnTo>
                  <a:pt x="390704" y="43485"/>
                </a:lnTo>
                <a:lnTo>
                  <a:pt x="394553" y="43485"/>
                </a:lnTo>
                <a:lnTo>
                  <a:pt x="396177" y="42812"/>
                </a:lnTo>
                <a:lnTo>
                  <a:pt x="397500" y="41469"/>
                </a:lnTo>
                <a:lnTo>
                  <a:pt x="398824" y="40126"/>
                </a:lnTo>
                <a:lnTo>
                  <a:pt x="399485" y="38512"/>
                </a:lnTo>
                <a:lnTo>
                  <a:pt x="399485" y="34743"/>
                </a:lnTo>
                <a:lnTo>
                  <a:pt x="398814" y="33129"/>
                </a:lnTo>
                <a:lnTo>
                  <a:pt x="397471" y="31786"/>
                </a:lnTo>
                <a:lnTo>
                  <a:pt x="396127" y="30443"/>
                </a:lnTo>
                <a:lnTo>
                  <a:pt x="394513" y="29771"/>
                </a:lnTo>
                <a:lnTo>
                  <a:pt x="390744" y="29771"/>
                </a:lnTo>
                <a:lnTo>
                  <a:pt x="389130" y="30443"/>
                </a:lnTo>
                <a:lnTo>
                  <a:pt x="387787" y="31786"/>
                </a:lnTo>
                <a:lnTo>
                  <a:pt x="386444" y="33129"/>
                </a:lnTo>
                <a:lnTo>
                  <a:pt x="385772" y="34743"/>
                </a:lnTo>
                <a:lnTo>
                  <a:pt x="385772" y="36628"/>
                </a:lnTo>
                <a:close/>
              </a:path>
              <a:path w="2412434" h="109464">
                <a:moveTo>
                  <a:pt x="373503" y="78669"/>
                </a:moveTo>
                <a:lnTo>
                  <a:pt x="373503" y="80554"/>
                </a:lnTo>
                <a:lnTo>
                  <a:pt x="374164" y="82167"/>
                </a:lnTo>
                <a:lnTo>
                  <a:pt x="375487" y="83511"/>
                </a:lnTo>
                <a:lnTo>
                  <a:pt x="376810" y="84854"/>
                </a:lnTo>
                <a:lnTo>
                  <a:pt x="378435" y="85525"/>
                </a:lnTo>
                <a:lnTo>
                  <a:pt x="382284" y="85525"/>
                </a:lnTo>
                <a:lnTo>
                  <a:pt x="383908" y="84854"/>
                </a:lnTo>
                <a:lnTo>
                  <a:pt x="385231" y="83511"/>
                </a:lnTo>
                <a:lnTo>
                  <a:pt x="386554" y="82167"/>
                </a:lnTo>
                <a:lnTo>
                  <a:pt x="387216" y="80554"/>
                </a:lnTo>
                <a:lnTo>
                  <a:pt x="387216" y="76785"/>
                </a:lnTo>
                <a:lnTo>
                  <a:pt x="386544" y="75181"/>
                </a:lnTo>
                <a:lnTo>
                  <a:pt x="385201" y="73857"/>
                </a:lnTo>
                <a:lnTo>
                  <a:pt x="383858" y="72534"/>
                </a:lnTo>
                <a:lnTo>
                  <a:pt x="382244" y="71872"/>
                </a:lnTo>
                <a:lnTo>
                  <a:pt x="378474" y="71872"/>
                </a:lnTo>
                <a:lnTo>
                  <a:pt x="376861" y="72534"/>
                </a:lnTo>
                <a:lnTo>
                  <a:pt x="375518" y="73857"/>
                </a:lnTo>
                <a:lnTo>
                  <a:pt x="374174" y="75181"/>
                </a:lnTo>
                <a:lnTo>
                  <a:pt x="373503" y="76785"/>
                </a:lnTo>
                <a:lnTo>
                  <a:pt x="373503" y="78669"/>
                </a:lnTo>
                <a:close/>
              </a:path>
              <a:path w="2412434" h="109464">
                <a:moveTo>
                  <a:pt x="496594" y="69928"/>
                </a:moveTo>
                <a:lnTo>
                  <a:pt x="491853" y="74499"/>
                </a:lnTo>
                <a:lnTo>
                  <a:pt x="487102" y="76865"/>
                </a:lnTo>
                <a:lnTo>
                  <a:pt x="482350" y="79230"/>
                </a:lnTo>
                <a:lnTo>
                  <a:pt x="474461" y="80413"/>
                </a:lnTo>
                <a:lnTo>
                  <a:pt x="459786" y="80413"/>
                </a:lnTo>
                <a:lnTo>
                  <a:pt x="457340" y="79852"/>
                </a:lnTo>
                <a:lnTo>
                  <a:pt x="456097" y="78729"/>
                </a:lnTo>
                <a:lnTo>
                  <a:pt x="455074" y="77125"/>
                </a:lnTo>
                <a:lnTo>
                  <a:pt x="455074" y="75842"/>
                </a:lnTo>
                <a:lnTo>
                  <a:pt x="455144" y="74338"/>
                </a:lnTo>
                <a:lnTo>
                  <a:pt x="455425" y="72895"/>
                </a:lnTo>
                <a:lnTo>
                  <a:pt x="455856" y="71271"/>
                </a:lnTo>
                <a:lnTo>
                  <a:pt x="463434" y="43785"/>
                </a:lnTo>
                <a:lnTo>
                  <a:pt x="475444" y="43785"/>
                </a:lnTo>
                <a:lnTo>
                  <a:pt x="478862" y="44176"/>
                </a:lnTo>
                <a:lnTo>
                  <a:pt x="480726" y="44958"/>
                </a:lnTo>
                <a:lnTo>
                  <a:pt x="482591" y="45740"/>
                </a:lnTo>
                <a:lnTo>
                  <a:pt x="483523" y="47434"/>
                </a:lnTo>
                <a:lnTo>
                  <a:pt x="483523" y="50682"/>
                </a:lnTo>
                <a:lnTo>
                  <a:pt x="483323" y="52305"/>
                </a:lnTo>
                <a:lnTo>
                  <a:pt x="483082" y="53769"/>
                </a:lnTo>
                <a:lnTo>
                  <a:pt x="482681" y="56175"/>
                </a:lnTo>
                <a:lnTo>
                  <a:pt x="485087" y="56716"/>
                </a:lnTo>
                <a:lnTo>
                  <a:pt x="493507" y="28207"/>
                </a:lnTo>
                <a:lnTo>
                  <a:pt x="491221" y="27666"/>
                </a:lnTo>
                <a:lnTo>
                  <a:pt x="488736" y="33280"/>
                </a:lnTo>
                <a:lnTo>
                  <a:pt x="486390" y="36587"/>
                </a:lnTo>
                <a:lnTo>
                  <a:pt x="484184" y="37590"/>
                </a:lnTo>
                <a:lnTo>
                  <a:pt x="481979" y="38592"/>
                </a:lnTo>
                <a:lnTo>
                  <a:pt x="475444" y="39274"/>
                </a:lnTo>
                <a:lnTo>
                  <a:pt x="464577" y="39635"/>
                </a:lnTo>
                <a:lnTo>
                  <a:pt x="472697" y="10946"/>
                </a:lnTo>
                <a:lnTo>
                  <a:pt x="473098" y="9582"/>
                </a:lnTo>
                <a:lnTo>
                  <a:pt x="473840" y="8700"/>
                </a:lnTo>
                <a:lnTo>
                  <a:pt x="476005" y="7899"/>
                </a:lnTo>
                <a:lnTo>
                  <a:pt x="478651" y="7698"/>
                </a:lnTo>
                <a:lnTo>
                  <a:pt x="492044" y="7698"/>
                </a:lnTo>
                <a:lnTo>
                  <a:pt x="498108" y="8330"/>
                </a:lnTo>
                <a:lnTo>
                  <a:pt x="501055" y="9592"/>
                </a:lnTo>
                <a:lnTo>
                  <a:pt x="504002" y="10856"/>
                </a:lnTo>
                <a:lnTo>
                  <a:pt x="505436" y="13512"/>
                </a:lnTo>
                <a:lnTo>
                  <a:pt x="505356" y="17562"/>
                </a:lnTo>
                <a:lnTo>
                  <a:pt x="505356" y="17281"/>
                </a:lnTo>
                <a:lnTo>
                  <a:pt x="505296" y="18795"/>
                </a:lnTo>
                <a:lnTo>
                  <a:pt x="505175" y="21050"/>
                </a:lnTo>
                <a:lnTo>
                  <a:pt x="505055" y="22253"/>
                </a:lnTo>
                <a:lnTo>
                  <a:pt x="507581" y="22494"/>
                </a:lnTo>
                <a:lnTo>
                  <a:pt x="511430" y="3729"/>
                </a:lnTo>
                <a:lnTo>
                  <a:pt x="450142" y="3729"/>
                </a:lnTo>
                <a:lnTo>
                  <a:pt x="450142" y="5713"/>
                </a:lnTo>
                <a:lnTo>
                  <a:pt x="453631" y="5794"/>
                </a:lnTo>
                <a:lnTo>
                  <a:pt x="456107" y="6214"/>
                </a:lnTo>
                <a:lnTo>
                  <a:pt x="457570" y="6976"/>
                </a:lnTo>
                <a:lnTo>
                  <a:pt x="459034" y="7739"/>
                </a:lnTo>
                <a:lnTo>
                  <a:pt x="459766" y="9081"/>
                </a:lnTo>
                <a:lnTo>
                  <a:pt x="459766" y="11006"/>
                </a:lnTo>
                <a:lnTo>
                  <a:pt x="459635" y="12860"/>
                </a:lnTo>
                <a:lnTo>
                  <a:pt x="459374" y="14043"/>
                </a:lnTo>
                <a:lnTo>
                  <a:pt x="459114" y="15226"/>
                </a:lnTo>
                <a:lnTo>
                  <a:pt x="458262" y="18524"/>
                </a:lnTo>
                <a:lnTo>
                  <a:pt x="443165" y="73015"/>
                </a:lnTo>
                <a:lnTo>
                  <a:pt x="442083" y="76824"/>
                </a:lnTo>
                <a:lnTo>
                  <a:pt x="440700" y="79330"/>
                </a:lnTo>
                <a:lnTo>
                  <a:pt x="439015" y="80533"/>
                </a:lnTo>
                <a:lnTo>
                  <a:pt x="437933" y="81336"/>
                </a:lnTo>
                <a:lnTo>
                  <a:pt x="435948" y="81857"/>
                </a:lnTo>
                <a:lnTo>
                  <a:pt x="433061" y="82097"/>
                </a:lnTo>
                <a:lnTo>
                  <a:pt x="433061" y="84082"/>
                </a:lnTo>
                <a:lnTo>
                  <a:pt x="495612" y="84082"/>
                </a:lnTo>
                <a:lnTo>
                  <a:pt x="503311" y="64174"/>
                </a:lnTo>
                <a:lnTo>
                  <a:pt x="501326" y="63152"/>
                </a:lnTo>
                <a:lnTo>
                  <a:pt x="496594" y="69928"/>
                </a:lnTo>
                <a:close/>
              </a:path>
              <a:path w="2412434" h="109464">
                <a:moveTo>
                  <a:pt x="533466" y="33029"/>
                </a:moveTo>
                <a:lnTo>
                  <a:pt x="535039" y="32478"/>
                </a:lnTo>
                <a:lnTo>
                  <a:pt x="540974" y="32478"/>
                </a:lnTo>
                <a:lnTo>
                  <a:pt x="544021" y="34302"/>
                </a:lnTo>
                <a:lnTo>
                  <a:pt x="545945" y="37951"/>
                </a:lnTo>
                <a:lnTo>
                  <a:pt x="546988" y="39916"/>
                </a:lnTo>
                <a:lnTo>
                  <a:pt x="547770" y="42843"/>
                </a:lnTo>
                <a:lnTo>
                  <a:pt x="548291" y="46732"/>
                </a:lnTo>
                <a:lnTo>
                  <a:pt x="550276" y="46732"/>
                </a:lnTo>
                <a:lnTo>
                  <a:pt x="552742" y="29651"/>
                </a:lnTo>
                <a:lnTo>
                  <a:pt x="550998" y="29651"/>
                </a:lnTo>
                <a:lnTo>
                  <a:pt x="549675" y="31275"/>
                </a:lnTo>
                <a:lnTo>
                  <a:pt x="548452" y="31876"/>
                </a:lnTo>
                <a:lnTo>
                  <a:pt x="546527" y="31876"/>
                </a:lnTo>
                <a:lnTo>
                  <a:pt x="544803" y="31505"/>
                </a:lnTo>
                <a:lnTo>
                  <a:pt x="542277" y="30763"/>
                </a:lnTo>
                <a:lnTo>
                  <a:pt x="539751" y="30022"/>
                </a:lnTo>
                <a:lnTo>
                  <a:pt x="537505" y="29651"/>
                </a:lnTo>
                <a:lnTo>
                  <a:pt x="530929" y="29651"/>
                </a:lnTo>
                <a:lnTo>
                  <a:pt x="527371" y="30984"/>
                </a:lnTo>
                <a:lnTo>
                  <a:pt x="524865" y="33651"/>
                </a:lnTo>
                <a:lnTo>
                  <a:pt x="522358" y="36317"/>
                </a:lnTo>
                <a:lnTo>
                  <a:pt x="521106" y="39394"/>
                </a:lnTo>
                <a:lnTo>
                  <a:pt x="521106" y="45168"/>
                </a:lnTo>
                <a:lnTo>
                  <a:pt x="521687" y="47454"/>
                </a:lnTo>
                <a:lnTo>
                  <a:pt x="522850" y="49739"/>
                </a:lnTo>
                <a:lnTo>
                  <a:pt x="523612" y="51263"/>
                </a:lnTo>
                <a:lnTo>
                  <a:pt x="525496" y="54270"/>
                </a:lnTo>
                <a:lnTo>
                  <a:pt x="528504" y="58761"/>
                </a:lnTo>
                <a:lnTo>
                  <a:pt x="533496" y="66159"/>
                </a:lnTo>
                <a:lnTo>
                  <a:pt x="534668" y="68104"/>
                </a:lnTo>
                <a:lnTo>
                  <a:pt x="535510" y="70349"/>
                </a:lnTo>
                <a:lnTo>
                  <a:pt x="535721" y="71792"/>
                </a:lnTo>
                <a:lnTo>
                  <a:pt x="535721" y="76403"/>
                </a:lnTo>
                <a:lnTo>
                  <a:pt x="534889" y="78689"/>
                </a:lnTo>
                <a:lnTo>
                  <a:pt x="533225" y="80413"/>
                </a:lnTo>
                <a:lnTo>
                  <a:pt x="531561" y="82137"/>
                </a:lnTo>
                <a:lnTo>
                  <a:pt x="529506" y="82999"/>
                </a:lnTo>
                <a:lnTo>
                  <a:pt x="522689" y="82999"/>
                </a:lnTo>
                <a:lnTo>
                  <a:pt x="519401" y="80934"/>
                </a:lnTo>
                <a:lnTo>
                  <a:pt x="517196" y="76804"/>
                </a:lnTo>
                <a:lnTo>
                  <a:pt x="515993" y="74559"/>
                </a:lnTo>
                <a:lnTo>
                  <a:pt x="514951" y="71011"/>
                </a:lnTo>
                <a:lnTo>
                  <a:pt x="514069" y="66159"/>
                </a:lnTo>
                <a:lnTo>
                  <a:pt x="512084" y="66159"/>
                </a:lnTo>
                <a:lnTo>
                  <a:pt x="509678" y="85826"/>
                </a:lnTo>
                <a:lnTo>
                  <a:pt x="511663" y="85826"/>
                </a:lnTo>
                <a:lnTo>
                  <a:pt x="512335" y="84564"/>
                </a:lnTo>
                <a:lnTo>
                  <a:pt x="513688" y="83661"/>
                </a:lnTo>
                <a:lnTo>
                  <a:pt x="514971" y="83661"/>
                </a:lnTo>
                <a:lnTo>
                  <a:pt x="516735" y="84002"/>
                </a:lnTo>
                <a:lnTo>
                  <a:pt x="519782" y="84684"/>
                </a:lnTo>
                <a:lnTo>
                  <a:pt x="522830" y="85365"/>
                </a:lnTo>
                <a:lnTo>
                  <a:pt x="525176" y="85706"/>
                </a:lnTo>
                <a:lnTo>
                  <a:pt x="531912" y="85706"/>
                </a:lnTo>
                <a:lnTo>
                  <a:pt x="536302" y="84222"/>
                </a:lnTo>
                <a:lnTo>
                  <a:pt x="539991" y="81255"/>
                </a:lnTo>
                <a:lnTo>
                  <a:pt x="543680" y="78288"/>
                </a:lnTo>
                <a:lnTo>
                  <a:pt x="545524" y="74639"/>
                </a:lnTo>
                <a:lnTo>
                  <a:pt x="545524" y="67983"/>
                </a:lnTo>
                <a:lnTo>
                  <a:pt x="545063" y="65818"/>
                </a:lnTo>
                <a:lnTo>
                  <a:pt x="544141" y="63813"/>
                </a:lnTo>
                <a:lnTo>
                  <a:pt x="543219" y="61808"/>
                </a:lnTo>
                <a:lnTo>
                  <a:pt x="541655" y="59223"/>
                </a:lnTo>
                <a:lnTo>
                  <a:pt x="539450" y="56054"/>
                </a:lnTo>
                <a:lnTo>
                  <a:pt x="535180" y="49920"/>
                </a:lnTo>
                <a:lnTo>
                  <a:pt x="532974" y="46752"/>
                </a:lnTo>
                <a:lnTo>
                  <a:pt x="531561" y="44547"/>
                </a:lnTo>
                <a:lnTo>
                  <a:pt x="530939" y="43304"/>
                </a:lnTo>
                <a:lnTo>
                  <a:pt x="530318" y="42061"/>
                </a:lnTo>
                <a:lnTo>
                  <a:pt x="530007" y="40618"/>
                </a:lnTo>
                <a:lnTo>
                  <a:pt x="530007" y="36848"/>
                </a:lnTo>
                <a:lnTo>
                  <a:pt x="530699" y="35234"/>
                </a:lnTo>
                <a:lnTo>
                  <a:pt x="532082" y="34132"/>
                </a:lnTo>
                <a:lnTo>
                  <a:pt x="533466" y="33029"/>
                </a:lnTo>
                <a:close/>
              </a:path>
              <a:path w="2412434" h="109464">
                <a:moveTo>
                  <a:pt x="582323" y="70309"/>
                </a:moveTo>
                <a:lnTo>
                  <a:pt x="580759" y="69407"/>
                </a:lnTo>
                <a:lnTo>
                  <a:pt x="578193" y="72735"/>
                </a:lnTo>
                <a:lnTo>
                  <a:pt x="576369" y="74960"/>
                </a:lnTo>
                <a:lnTo>
                  <a:pt x="575286" y="76083"/>
                </a:lnTo>
                <a:lnTo>
                  <a:pt x="573402" y="78168"/>
                </a:lnTo>
                <a:lnTo>
                  <a:pt x="571938" y="79210"/>
                </a:lnTo>
                <a:lnTo>
                  <a:pt x="570896" y="79210"/>
                </a:lnTo>
                <a:lnTo>
                  <a:pt x="569592" y="78879"/>
                </a:lnTo>
                <a:lnTo>
                  <a:pt x="568951" y="77556"/>
                </a:lnTo>
                <a:lnTo>
                  <a:pt x="569091" y="76143"/>
                </a:lnTo>
                <a:lnTo>
                  <a:pt x="579918" y="35665"/>
                </a:lnTo>
                <a:lnTo>
                  <a:pt x="590142" y="35665"/>
                </a:lnTo>
                <a:lnTo>
                  <a:pt x="590864" y="31636"/>
                </a:lnTo>
                <a:lnTo>
                  <a:pt x="581060" y="31636"/>
                </a:lnTo>
                <a:lnTo>
                  <a:pt x="584488" y="18524"/>
                </a:lnTo>
                <a:lnTo>
                  <a:pt x="584529" y="18283"/>
                </a:lnTo>
                <a:lnTo>
                  <a:pt x="583867" y="16921"/>
                </a:lnTo>
                <a:lnTo>
                  <a:pt x="582564" y="17221"/>
                </a:lnTo>
                <a:lnTo>
                  <a:pt x="581481" y="18524"/>
                </a:lnTo>
                <a:lnTo>
                  <a:pt x="577632" y="23095"/>
                </a:lnTo>
                <a:lnTo>
                  <a:pt x="574595" y="26182"/>
                </a:lnTo>
                <a:lnTo>
                  <a:pt x="572369" y="27786"/>
                </a:lnTo>
                <a:lnTo>
                  <a:pt x="570144" y="29390"/>
                </a:lnTo>
                <a:lnTo>
                  <a:pt x="567006" y="31054"/>
                </a:lnTo>
                <a:lnTo>
                  <a:pt x="562956" y="32778"/>
                </a:lnTo>
                <a:lnTo>
                  <a:pt x="561593" y="33901"/>
                </a:lnTo>
                <a:lnTo>
                  <a:pt x="561513" y="35665"/>
                </a:lnTo>
                <a:lnTo>
                  <a:pt x="570655" y="35665"/>
                </a:lnTo>
                <a:lnTo>
                  <a:pt x="559348" y="77707"/>
                </a:lnTo>
                <a:lnTo>
                  <a:pt x="559147" y="78579"/>
                </a:lnTo>
                <a:lnTo>
                  <a:pt x="559047" y="80112"/>
                </a:lnTo>
                <a:lnTo>
                  <a:pt x="559047" y="81476"/>
                </a:lnTo>
                <a:lnTo>
                  <a:pt x="559508" y="82699"/>
                </a:lnTo>
                <a:lnTo>
                  <a:pt x="561352" y="84864"/>
                </a:lnTo>
                <a:lnTo>
                  <a:pt x="562836" y="85405"/>
                </a:lnTo>
                <a:lnTo>
                  <a:pt x="567247" y="85405"/>
                </a:lnTo>
                <a:lnTo>
                  <a:pt x="569743" y="84393"/>
                </a:lnTo>
                <a:lnTo>
                  <a:pt x="572369" y="82368"/>
                </a:lnTo>
                <a:lnTo>
                  <a:pt x="574995" y="80343"/>
                </a:lnTo>
                <a:lnTo>
                  <a:pt x="578033" y="76744"/>
                </a:lnTo>
                <a:lnTo>
                  <a:pt x="581481" y="71572"/>
                </a:lnTo>
                <a:lnTo>
                  <a:pt x="582323" y="70309"/>
                </a:lnTo>
                <a:close/>
              </a:path>
              <a:path w="2412434" h="109464">
                <a:moveTo>
                  <a:pt x="620874" y="9863"/>
                </a:moveTo>
                <a:lnTo>
                  <a:pt x="620874" y="8019"/>
                </a:lnTo>
                <a:lnTo>
                  <a:pt x="620283" y="6455"/>
                </a:lnTo>
                <a:lnTo>
                  <a:pt x="619100" y="5172"/>
                </a:lnTo>
                <a:lnTo>
                  <a:pt x="617917" y="3889"/>
                </a:lnTo>
                <a:lnTo>
                  <a:pt x="616504" y="3247"/>
                </a:lnTo>
                <a:lnTo>
                  <a:pt x="613216" y="3247"/>
                </a:lnTo>
                <a:lnTo>
                  <a:pt x="611812" y="3889"/>
                </a:lnTo>
                <a:lnTo>
                  <a:pt x="610650" y="5172"/>
                </a:lnTo>
                <a:lnTo>
                  <a:pt x="609487" y="6455"/>
                </a:lnTo>
                <a:lnTo>
                  <a:pt x="608906" y="8019"/>
                </a:lnTo>
                <a:lnTo>
                  <a:pt x="608906" y="11668"/>
                </a:lnTo>
                <a:lnTo>
                  <a:pt x="609487" y="13211"/>
                </a:lnTo>
                <a:lnTo>
                  <a:pt x="610650" y="14494"/>
                </a:lnTo>
                <a:lnTo>
                  <a:pt x="611812" y="15777"/>
                </a:lnTo>
                <a:lnTo>
                  <a:pt x="613216" y="16419"/>
                </a:lnTo>
                <a:lnTo>
                  <a:pt x="616504" y="16419"/>
                </a:lnTo>
                <a:lnTo>
                  <a:pt x="617917" y="15787"/>
                </a:lnTo>
                <a:lnTo>
                  <a:pt x="619100" y="14524"/>
                </a:lnTo>
                <a:lnTo>
                  <a:pt x="620283" y="13261"/>
                </a:lnTo>
                <a:lnTo>
                  <a:pt x="620874" y="11708"/>
                </a:lnTo>
                <a:lnTo>
                  <a:pt x="620874" y="9863"/>
                </a:lnTo>
                <a:close/>
              </a:path>
              <a:path w="2412434" h="109464">
                <a:moveTo>
                  <a:pt x="617326" y="71151"/>
                </a:moveTo>
                <a:lnTo>
                  <a:pt x="615762" y="69828"/>
                </a:lnTo>
                <a:lnTo>
                  <a:pt x="613837" y="72434"/>
                </a:lnTo>
                <a:lnTo>
                  <a:pt x="612213" y="74439"/>
                </a:lnTo>
                <a:lnTo>
                  <a:pt x="610890" y="75842"/>
                </a:lnTo>
                <a:lnTo>
                  <a:pt x="608645" y="78208"/>
                </a:lnTo>
                <a:lnTo>
                  <a:pt x="606841" y="79391"/>
                </a:lnTo>
                <a:lnTo>
                  <a:pt x="605477" y="79391"/>
                </a:lnTo>
                <a:lnTo>
                  <a:pt x="603733" y="78228"/>
                </a:lnTo>
                <a:lnTo>
                  <a:pt x="603613" y="76664"/>
                </a:lnTo>
                <a:lnTo>
                  <a:pt x="603893" y="75301"/>
                </a:lnTo>
                <a:lnTo>
                  <a:pt x="604455" y="73015"/>
                </a:lnTo>
                <a:lnTo>
                  <a:pt x="616604" y="30072"/>
                </a:lnTo>
                <a:lnTo>
                  <a:pt x="616333" y="29561"/>
                </a:lnTo>
                <a:lnTo>
                  <a:pt x="615141" y="29551"/>
                </a:lnTo>
                <a:lnTo>
                  <a:pt x="613416" y="29952"/>
                </a:lnTo>
                <a:lnTo>
                  <a:pt x="611692" y="30352"/>
                </a:lnTo>
                <a:lnTo>
                  <a:pt x="609868" y="30713"/>
                </a:lnTo>
                <a:lnTo>
                  <a:pt x="607943" y="31034"/>
                </a:lnTo>
                <a:lnTo>
                  <a:pt x="606459" y="31275"/>
                </a:lnTo>
                <a:lnTo>
                  <a:pt x="604986" y="31505"/>
                </a:lnTo>
                <a:lnTo>
                  <a:pt x="603522" y="31726"/>
                </a:lnTo>
                <a:lnTo>
                  <a:pt x="602059" y="31946"/>
                </a:lnTo>
                <a:lnTo>
                  <a:pt x="599663" y="32257"/>
                </a:lnTo>
                <a:lnTo>
                  <a:pt x="596335" y="32658"/>
                </a:lnTo>
                <a:lnTo>
                  <a:pt x="596335" y="34643"/>
                </a:lnTo>
                <a:lnTo>
                  <a:pt x="599463" y="34643"/>
                </a:lnTo>
                <a:lnTo>
                  <a:pt x="601558" y="34813"/>
                </a:lnTo>
                <a:lnTo>
                  <a:pt x="602620" y="35154"/>
                </a:lnTo>
                <a:lnTo>
                  <a:pt x="604214" y="36387"/>
                </a:lnTo>
                <a:lnTo>
                  <a:pt x="604214" y="37831"/>
                </a:lnTo>
                <a:lnTo>
                  <a:pt x="604094" y="39034"/>
                </a:lnTo>
                <a:lnTo>
                  <a:pt x="603793" y="40357"/>
                </a:lnTo>
                <a:lnTo>
                  <a:pt x="595373" y="71271"/>
                </a:lnTo>
                <a:lnTo>
                  <a:pt x="594932" y="72955"/>
                </a:lnTo>
                <a:lnTo>
                  <a:pt x="594631" y="74228"/>
                </a:lnTo>
                <a:lnTo>
                  <a:pt x="594310" y="75952"/>
                </a:lnTo>
                <a:lnTo>
                  <a:pt x="594230" y="78128"/>
                </a:lnTo>
                <a:lnTo>
                  <a:pt x="594230" y="80092"/>
                </a:lnTo>
                <a:lnTo>
                  <a:pt x="594801" y="81796"/>
                </a:lnTo>
                <a:lnTo>
                  <a:pt x="595944" y="83240"/>
                </a:lnTo>
                <a:lnTo>
                  <a:pt x="597087" y="84684"/>
                </a:lnTo>
                <a:lnTo>
                  <a:pt x="598520" y="85405"/>
                </a:lnTo>
                <a:lnTo>
                  <a:pt x="603172" y="85405"/>
                </a:lnTo>
                <a:lnTo>
                  <a:pt x="606179" y="83962"/>
                </a:lnTo>
                <a:lnTo>
                  <a:pt x="609266" y="81075"/>
                </a:lnTo>
                <a:lnTo>
                  <a:pt x="611231" y="79230"/>
                </a:lnTo>
                <a:lnTo>
                  <a:pt x="613717" y="76203"/>
                </a:lnTo>
                <a:lnTo>
                  <a:pt x="616724" y="71993"/>
                </a:lnTo>
                <a:lnTo>
                  <a:pt x="617326" y="71151"/>
                </a:lnTo>
                <a:close/>
              </a:path>
              <a:path w="2412434" h="109464">
                <a:moveTo>
                  <a:pt x="636851" y="72113"/>
                </a:moveTo>
                <a:lnTo>
                  <a:pt x="638134" y="68504"/>
                </a:lnTo>
                <a:lnTo>
                  <a:pt x="640259" y="62570"/>
                </a:lnTo>
                <a:lnTo>
                  <a:pt x="642485" y="57819"/>
                </a:lnTo>
                <a:lnTo>
                  <a:pt x="644810" y="54250"/>
                </a:lnTo>
                <a:lnTo>
                  <a:pt x="647176" y="50601"/>
                </a:lnTo>
                <a:lnTo>
                  <a:pt x="650213" y="46672"/>
                </a:lnTo>
                <a:lnTo>
                  <a:pt x="653922" y="42462"/>
                </a:lnTo>
                <a:lnTo>
                  <a:pt x="657631" y="38252"/>
                </a:lnTo>
                <a:lnTo>
                  <a:pt x="660749" y="36146"/>
                </a:lnTo>
                <a:lnTo>
                  <a:pt x="663275" y="36146"/>
                </a:lnTo>
                <a:lnTo>
                  <a:pt x="665350" y="36959"/>
                </a:lnTo>
                <a:lnTo>
                  <a:pt x="665981" y="38252"/>
                </a:lnTo>
                <a:lnTo>
                  <a:pt x="665951" y="39926"/>
                </a:lnTo>
                <a:lnTo>
                  <a:pt x="665681" y="41319"/>
                </a:lnTo>
                <a:lnTo>
                  <a:pt x="654253" y="84082"/>
                </a:lnTo>
                <a:lnTo>
                  <a:pt x="663575" y="84082"/>
                </a:lnTo>
                <a:lnTo>
                  <a:pt x="666182" y="74379"/>
                </a:lnTo>
                <a:lnTo>
                  <a:pt x="667976" y="68094"/>
                </a:lnTo>
                <a:lnTo>
                  <a:pt x="668959" y="65227"/>
                </a:lnTo>
                <a:lnTo>
                  <a:pt x="669941" y="62360"/>
                </a:lnTo>
                <a:lnTo>
                  <a:pt x="671635" y="58801"/>
                </a:lnTo>
                <a:lnTo>
                  <a:pt x="674041" y="54551"/>
                </a:lnTo>
                <a:lnTo>
                  <a:pt x="676687" y="50381"/>
                </a:lnTo>
                <a:lnTo>
                  <a:pt x="679794" y="46271"/>
                </a:lnTo>
                <a:lnTo>
                  <a:pt x="683363" y="42221"/>
                </a:lnTo>
                <a:lnTo>
                  <a:pt x="686932" y="38172"/>
                </a:lnTo>
                <a:lnTo>
                  <a:pt x="690059" y="36146"/>
                </a:lnTo>
                <a:lnTo>
                  <a:pt x="692746" y="36146"/>
                </a:lnTo>
                <a:lnTo>
                  <a:pt x="694640" y="36929"/>
                </a:lnTo>
                <a:lnTo>
                  <a:pt x="695393" y="38191"/>
                </a:lnTo>
                <a:lnTo>
                  <a:pt x="695302" y="40116"/>
                </a:lnTo>
                <a:lnTo>
                  <a:pt x="695032" y="41319"/>
                </a:lnTo>
                <a:lnTo>
                  <a:pt x="686371" y="75000"/>
                </a:lnTo>
                <a:lnTo>
                  <a:pt x="686020" y="76604"/>
                </a:lnTo>
                <a:lnTo>
                  <a:pt x="685819" y="77967"/>
                </a:lnTo>
                <a:lnTo>
                  <a:pt x="685769" y="81656"/>
                </a:lnTo>
                <a:lnTo>
                  <a:pt x="686451" y="83400"/>
                </a:lnTo>
                <a:lnTo>
                  <a:pt x="687814" y="84443"/>
                </a:lnTo>
                <a:lnTo>
                  <a:pt x="689779" y="85405"/>
                </a:lnTo>
                <a:lnTo>
                  <a:pt x="693909" y="85405"/>
                </a:lnTo>
                <a:lnTo>
                  <a:pt x="696796" y="84192"/>
                </a:lnTo>
                <a:lnTo>
                  <a:pt x="699723" y="81767"/>
                </a:lnTo>
                <a:lnTo>
                  <a:pt x="702650" y="79341"/>
                </a:lnTo>
                <a:lnTo>
                  <a:pt x="705557" y="76083"/>
                </a:lnTo>
                <a:lnTo>
                  <a:pt x="708444" y="71993"/>
                </a:lnTo>
                <a:lnTo>
                  <a:pt x="709046" y="71151"/>
                </a:lnTo>
                <a:lnTo>
                  <a:pt x="707181" y="69707"/>
                </a:lnTo>
                <a:lnTo>
                  <a:pt x="704815" y="72594"/>
                </a:lnTo>
                <a:lnTo>
                  <a:pt x="703382" y="74339"/>
                </a:lnTo>
                <a:lnTo>
                  <a:pt x="701728" y="76243"/>
                </a:lnTo>
                <a:lnTo>
                  <a:pt x="700084" y="77888"/>
                </a:lnTo>
                <a:lnTo>
                  <a:pt x="698310" y="79210"/>
                </a:lnTo>
                <a:lnTo>
                  <a:pt x="696956" y="79391"/>
                </a:lnTo>
                <a:lnTo>
                  <a:pt x="695393" y="78579"/>
                </a:lnTo>
                <a:lnTo>
                  <a:pt x="695212" y="76985"/>
                </a:lnTo>
                <a:lnTo>
                  <a:pt x="704053" y="44206"/>
                </a:lnTo>
                <a:lnTo>
                  <a:pt x="704815" y="40798"/>
                </a:lnTo>
                <a:lnTo>
                  <a:pt x="705196" y="38652"/>
                </a:lnTo>
                <a:lnTo>
                  <a:pt x="705196" y="34923"/>
                </a:lnTo>
                <a:lnTo>
                  <a:pt x="704414" y="32859"/>
                </a:lnTo>
                <a:lnTo>
                  <a:pt x="702851" y="31576"/>
                </a:lnTo>
                <a:lnTo>
                  <a:pt x="701287" y="30292"/>
                </a:lnTo>
                <a:lnTo>
                  <a:pt x="699563" y="29651"/>
                </a:lnTo>
                <a:lnTo>
                  <a:pt x="693227" y="29651"/>
                </a:lnTo>
                <a:lnTo>
                  <a:pt x="688095" y="32879"/>
                </a:lnTo>
                <a:lnTo>
                  <a:pt x="682281" y="39334"/>
                </a:lnTo>
                <a:lnTo>
                  <a:pt x="679073" y="42903"/>
                </a:lnTo>
                <a:lnTo>
                  <a:pt x="675244" y="48095"/>
                </a:lnTo>
                <a:lnTo>
                  <a:pt x="670793" y="54912"/>
                </a:lnTo>
                <a:lnTo>
                  <a:pt x="672517" y="49539"/>
                </a:lnTo>
                <a:lnTo>
                  <a:pt x="673710" y="45640"/>
                </a:lnTo>
                <a:lnTo>
                  <a:pt x="674372" y="43214"/>
                </a:lnTo>
                <a:lnTo>
                  <a:pt x="675033" y="40788"/>
                </a:lnTo>
                <a:lnTo>
                  <a:pt x="675364" y="38893"/>
                </a:lnTo>
                <a:lnTo>
                  <a:pt x="675364" y="34482"/>
                </a:lnTo>
                <a:lnTo>
                  <a:pt x="674402" y="32297"/>
                </a:lnTo>
                <a:lnTo>
                  <a:pt x="672477" y="30974"/>
                </a:lnTo>
                <a:lnTo>
                  <a:pt x="671234" y="30092"/>
                </a:lnTo>
                <a:lnTo>
                  <a:pt x="669811" y="29651"/>
                </a:lnTo>
                <a:lnTo>
                  <a:pt x="664037" y="29651"/>
                </a:lnTo>
                <a:lnTo>
                  <a:pt x="659225" y="32578"/>
                </a:lnTo>
                <a:lnTo>
                  <a:pt x="653772" y="38432"/>
                </a:lnTo>
                <a:lnTo>
                  <a:pt x="649802" y="42843"/>
                </a:lnTo>
                <a:lnTo>
                  <a:pt x="645592" y="48336"/>
                </a:lnTo>
                <a:lnTo>
                  <a:pt x="641141" y="54912"/>
                </a:lnTo>
                <a:lnTo>
                  <a:pt x="648178" y="30072"/>
                </a:lnTo>
                <a:lnTo>
                  <a:pt x="647697" y="29651"/>
                </a:lnTo>
                <a:lnTo>
                  <a:pt x="638635" y="31656"/>
                </a:lnTo>
                <a:lnTo>
                  <a:pt x="632080" y="32979"/>
                </a:lnTo>
                <a:lnTo>
                  <a:pt x="628030" y="33620"/>
                </a:lnTo>
                <a:lnTo>
                  <a:pt x="628030" y="35665"/>
                </a:lnTo>
                <a:lnTo>
                  <a:pt x="631117" y="35545"/>
                </a:lnTo>
                <a:lnTo>
                  <a:pt x="633202" y="35645"/>
                </a:lnTo>
                <a:lnTo>
                  <a:pt x="634285" y="35966"/>
                </a:lnTo>
                <a:lnTo>
                  <a:pt x="635908" y="37229"/>
                </a:lnTo>
                <a:lnTo>
                  <a:pt x="635908" y="38793"/>
                </a:lnTo>
                <a:lnTo>
                  <a:pt x="635788" y="40056"/>
                </a:lnTo>
                <a:lnTo>
                  <a:pt x="635488" y="41319"/>
                </a:lnTo>
                <a:lnTo>
                  <a:pt x="623759" y="84082"/>
                </a:lnTo>
                <a:lnTo>
                  <a:pt x="633022" y="84082"/>
                </a:lnTo>
                <a:lnTo>
                  <a:pt x="635147" y="77306"/>
                </a:lnTo>
                <a:lnTo>
                  <a:pt x="636851" y="72113"/>
                </a:lnTo>
                <a:close/>
              </a:path>
              <a:path w="2412434" h="109464">
                <a:moveTo>
                  <a:pt x="763861" y="77025"/>
                </a:moveTo>
                <a:lnTo>
                  <a:pt x="768032" y="71692"/>
                </a:lnTo>
                <a:lnTo>
                  <a:pt x="766588" y="70430"/>
                </a:lnTo>
                <a:lnTo>
                  <a:pt x="762859" y="74279"/>
                </a:lnTo>
                <a:lnTo>
                  <a:pt x="761817" y="75311"/>
                </a:lnTo>
                <a:lnTo>
                  <a:pt x="760333" y="76684"/>
                </a:lnTo>
                <a:lnTo>
                  <a:pt x="758198" y="78368"/>
                </a:lnTo>
                <a:lnTo>
                  <a:pt x="756604" y="78970"/>
                </a:lnTo>
                <a:lnTo>
                  <a:pt x="755040" y="77907"/>
                </a:lnTo>
                <a:lnTo>
                  <a:pt x="755040" y="76463"/>
                </a:lnTo>
                <a:lnTo>
                  <a:pt x="755782" y="72935"/>
                </a:lnTo>
                <a:lnTo>
                  <a:pt x="757266" y="66760"/>
                </a:lnTo>
                <a:lnTo>
                  <a:pt x="758107" y="63352"/>
                </a:lnTo>
                <a:lnTo>
                  <a:pt x="759130" y="59302"/>
                </a:lnTo>
                <a:lnTo>
                  <a:pt x="760333" y="54611"/>
                </a:lnTo>
                <a:lnTo>
                  <a:pt x="765866" y="33079"/>
                </a:lnTo>
                <a:lnTo>
                  <a:pt x="766027" y="32518"/>
                </a:lnTo>
                <a:lnTo>
                  <a:pt x="766428" y="31075"/>
                </a:lnTo>
                <a:lnTo>
                  <a:pt x="765986" y="29591"/>
                </a:lnTo>
                <a:lnTo>
                  <a:pt x="759190" y="30373"/>
                </a:lnTo>
                <a:lnTo>
                  <a:pt x="758468" y="30523"/>
                </a:lnTo>
                <a:lnTo>
                  <a:pt x="757927" y="31756"/>
                </a:lnTo>
                <a:lnTo>
                  <a:pt x="756604" y="36327"/>
                </a:lnTo>
                <a:lnTo>
                  <a:pt x="756303" y="35485"/>
                </a:lnTo>
                <a:lnTo>
                  <a:pt x="755782" y="34041"/>
                </a:lnTo>
                <a:lnTo>
                  <a:pt x="754138" y="31997"/>
                </a:lnTo>
                <a:lnTo>
                  <a:pt x="752414" y="30352"/>
                </a:lnTo>
                <a:lnTo>
                  <a:pt x="749968" y="29531"/>
                </a:lnTo>
                <a:lnTo>
                  <a:pt x="746800" y="29531"/>
                </a:lnTo>
                <a:lnTo>
                  <a:pt x="744430" y="29659"/>
                </a:lnTo>
                <a:lnTo>
                  <a:pt x="733353" y="33804"/>
                </a:lnTo>
                <a:lnTo>
                  <a:pt x="722622" y="43785"/>
                </a:lnTo>
                <a:lnTo>
                  <a:pt x="720191" y="46897"/>
                </a:lnTo>
                <a:lnTo>
                  <a:pt x="713534" y="58725"/>
                </a:lnTo>
                <a:lnTo>
                  <a:pt x="711315" y="70128"/>
                </a:lnTo>
                <a:lnTo>
                  <a:pt x="711315" y="75020"/>
                </a:lnTo>
                <a:lnTo>
                  <a:pt x="712638" y="78799"/>
                </a:lnTo>
                <a:lnTo>
                  <a:pt x="715284" y="81466"/>
                </a:lnTo>
                <a:lnTo>
                  <a:pt x="717930" y="84132"/>
                </a:lnTo>
                <a:lnTo>
                  <a:pt x="720878" y="85465"/>
                </a:lnTo>
                <a:lnTo>
                  <a:pt x="726050" y="85465"/>
                </a:lnTo>
                <a:lnTo>
                  <a:pt x="728055" y="85104"/>
                </a:lnTo>
                <a:lnTo>
                  <a:pt x="730140" y="84383"/>
                </a:lnTo>
                <a:lnTo>
                  <a:pt x="735172" y="79270"/>
                </a:lnTo>
                <a:lnTo>
                  <a:pt x="727072" y="79270"/>
                </a:lnTo>
                <a:lnTo>
                  <a:pt x="725358" y="78539"/>
                </a:lnTo>
                <a:lnTo>
                  <a:pt x="723975" y="77075"/>
                </a:lnTo>
                <a:lnTo>
                  <a:pt x="722592" y="75612"/>
                </a:lnTo>
                <a:lnTo>
                  <a:pt x="721900" y="73276"/>
                </a:lnTo>
                <a:lnTo>
                  <a:pt x="721900" y="63693"/>
                </a:lnTo>
                <a:lnTo>
                  <a:pt x="724366" y="56094"/>
                </a:lnTo>
                <a:lnTo>
                  <a:pt x="729298" y="47273"/>
                </a:lnTo>
                <a:lnTo>
                  <a:pt x="734912" y="37249"/>
                </a:lnTo>
                <a:lnTo>
                  <a:pt x="740986" y="32237"/>
                </a:lnTo>
                <a:lnTo>
                  <a:pt x="749406" y="32237"/>
                </a:lnTo>
                <a:lnTo>
                  <a:pt x="751010" y="32919"/>
                </a:lnTo>
                <a:lnTo>
                  <a:pt x="752334" y="34282"/>
                </a:lnTo>
                <a:lnTo>
                  <a:pt x="753657" y="35645"/>
                </a:lnTo>
                <a:lnTo>
                  <a:pt x="754318" y="37771"/>
                </a:lnTo>
                <a:lnTo>
                  <a:pt x="754318" y="47795"/>
                </a:lnTo>
                <a:lnTo>
                  <a:pt x="751752" y="55794"/>
                </a:lnTo>
                <a:lnTo>
                  <a:pt x="746620" y="64656"/>
                </a:lnTo>
                <a:lnTo>
                  <a:pt x="741006" y="74399"/>
                </a:lnTo>
                <a:lnTo>
                  <a:pt x="741046" y="76684"/>
                </a:lnTo>
                <a:lnTo>
                  <a:pt x="743141" y="74449"/>
                </a:lnTo>
                <a:lnTo>
                  <a:pt x="744845" y="72143"/>
                </a:lnTo>
                <a:lnTo>
                  <a:pt x="746549" y="69838"/>
                </a:lnTo>
                <a:lnTo>
                  <a:pt x="747763" y="68084"/>
                </a:lnTo>
                <a:lnTo>
                  <a:pt x="748484" y="66881"/>
                </a:lnTo>
                <a:lnTo>
                  <a:pt x="747963" y="68725"/>
                </a:lnTo>
                <a:lnTo>
                  <a:pt x="747432" y="71001"/>
                </a:lnTo>
                <a:lnTo>
                  <a:pt x="746891" y="73707"/>
                </a:lnTo>
                <a:lnTo>
                  <a:pt x="746349" y="76413"/>
                </a:lnTo>
                <a:lnTo>
                  <a:pt x="746078" y="78489"/>
                </a:lnTo>
                <a:lnTo>
                  <a:pt x="746078" y="81496"/>
                </a:lnTo>
                <a:lnTo>
                  <a:pt x="746489" y="82799"/>
                </a:lnTo>
                <a:lnTo>
                  <a:pt x="747311" y="83842"/>
                </a:lnTo>
                <a:lnTo>
                  <a:pt x="749286" y="85405"/>
                </a:lnTo>
                <a:lnTo>
                  <a:pt x="753055" y="85405"/>
                </a:lnTo>
                <a:lnTo>
                  <a:pt x="755461" y="84453"/>
                </a:lnTo>
                <a:lnTo>
                  <a:pt x="757987" y="82548"/>
                </a:lnTo>
                <a:lnTo>
                  <a:pt x="760513" y="80644"/>
                </a:lnTo>
                <a:lnTo>
                  <a:pt x="763861" y="77025"/>
                </a:lnTo>
                <a:close/>
              </a:path>
              <a:path w="2412434" h="109464">
                <a:moveTo>
                  <a:pt x="730140" y="84383"/>
                </a:moveTo>
                <a:lnTo>
                  <a:pt x="732826" y="83300"/>
                </a:lnTo>
                <a:lnTo>
                  <a:pt x="735633" y="81456"/>
                </a:lnTo>
                <a:lnTo>
                  <a:pt x="738560" y="78850"/>
                </a:lnTo>
                <a:lnTo>
                  <a:pt x="741046" y="76684"/>
                </a:lnTo>
                <a:lnTo>
                  <a:pt x="741006" y="74399"/>
                </a:lnTo>
                <a:lnTo>
                  <a:pt x="735172" y="79270"/>
                </a:lnTo>
                <a:lnTo>
                  <a:pt x="730140" y="84383"/>
                </a:lnTo>
                <a:close/>
              </a:path>
              <a:path w="2412434" h="109464">
                <a:moveTo>
                  <a:pt x="798946" y="70309"/>
                </a:moveTo>
                <a:lnTo>
                  <a:pt x="797383" y="69407"/>
                </a:lnTo>
                <a:lnTo>
                  <a:pt x="794816" y="72735"/>
                </a:lnTo>
                <a:lnTo>
                  <a:pt x="792992" y="74960"/>
                </a:lnTo>
                <a:lnTo>
                  <a:pt x="791909" y="76083"/>
                </a:lnTo>
                <a:lnTo>
                  <a:pt x="790025" y="78168"/>
                </a:lnTo>
                <a:lnTo>
                  <a:pt x="788561" y="79210"/>
                </a:lnTo>
                <a:lnTo>
                  <a:pt x="787519" y="79210"/>
                </a:lnTo>
                <a:lnTo>
                  <a:pt x="786216" y="78879"/>
                </a:lnTo>
                <a:lnTo>
                  <a:pt x="785574" y="77556"/>
                </a:lnTo>
                <a:lnTo>
                  <a:pt x="785714" y="76143"/>
                </a:lnTo>
                <a:lnTo>
                  <a:pt x="796541" y="35666"/>
                </a:lnTo>
                <a:lnTo>
                  <a:pt x="806765" y="35666"/>
                </a:lnTo>
                <a:lnTo>
                  <a:pt x="807487" y="31636"/>
                </a:lnTo>
                <a:lnTo>
                  <a:pt x="797683" y="31636"/>
                </a:lnTo>
                <a:lnTo>
                  <a:pt x="801111" y="18524"/>
                </a:lnTo>
                <a:lnTo>
                  <a:pt x="801152" y="18283"/>
                </a:lnTo>
                <a:lnTo>
                  <a:pt x="800490" y="16921"/>
                </a:lnTo>
                <a:lnTo>
                  <a:pt x="799187" y="17221"/>
                </a:lnTo>
                <a:lnTo>
                  <a:pt x="798104" y="18524"/>
                </a:lnTo>
                <a:lnTo>
                  <a:pt x="794255" y="23095"/>
                </a:lnTo>
                <a:lnTo>
                  <a:pt x="791218" y="26182"/>
                </a:lnTo>
                <a:lnTo>
                  <a:pt x="788992" y="27786"/>
                </a:lnTo>
                <a:lnTo>
                  <a:pt x="786767" y="29390"/>
                </a:lnTo>
                <a:lnTo>
                  <a:pt x="783629" y="31054"/>
                </a:lnTo>
                <a:lnTo>
                  <a:pt x="779579" y="32778"/>
                </a:lnTo>
                <a:lnTo>
                  <a:pt x="778216" y="33901"/>
                </a:lnTo>
                <a:lnTo>
                  <a:pt x="778136" y="35666"/>
                </a:lnTo>
                <a:lnTo>
                  <a:pt x="787278" y="35666"/>
                </a:lnTo>
                <a:lnTo>
                  <a:pt x="775971" y="77707"/>
                </a:lnTo>
                <a:lnTo>
                  <a:pt x="775770" y="78579"/>
                </a:lnTo>
                <a:lnTo>
                  <a:pt x="775670" y="80113"/>
                </a:lnTo>
                <a:lnTo>
                  <a:pt x="775670" y="81476"/>
                </a:lnTo>
                <a:lnTo>
                  <a:pt x="776131" y="82699"/>
                </a:lnTo>
                <a:lnTo>
                  <a:pt x="777975" y="84864"/>
                </a:lnTo>
                <a:lnTo>
                  <a:pt x="779459" y="85405"/>
                </a:lnTo>
                <a:lnTo>
                  <a:pt x="783870" y="85405"/>
                </a:lnTo>
                <a:lnTo>
                  <a:pt x="786366" y="84393"/>
                </a:lnTo>
                <a:lnTo>
                  <a:pt x="788992" y="82368"/>
                </a:lnTo>
                <a:lnTo>
                  <a:pt x="791619" y="80343"/>
                </a:lnTo>
                <a:lnTo>
                  <a:pt x="794656" y="76745"/>
                </a:lnTo>
                <a:lnTo>
                  <a:pt x="798104" y="71572"/>
                </a:lnTo>
                <a:lnTo>
                  <a:pt x="798946" y="70309"/>
                </a:lnTo>
                <a:close/>
              </a:path>
              <a:path w="2412434" h="109464">
                <a:moveTo>
                  <a:pt x="808868" y="68144"/>
                </a:moveTo>
                <a:lnTo>
                  <a:pt x="808868" y="73757"/>
                </a:lnTo>
                <a:lnTo>
                  <a:pt x="810472" y="78067"/>
                </a:lnTo>
                <a:lnTo>
                  <a:pt x="813680" y="81075"/>
                </a:lnTo>
                <a:lnTo>
                  <a:pt x="816888" y="84082"/>
                </a:lnTo>
                <a:lnTo>
                  <a:pt x="820617" y="85586"/>
                </a:lnTo>
                <a:lnTo>
                  <a:pt x="830881" y="85586"/>
                </a:lnTo>
                <a:lnTo>
                  <a:pt x="836876" y="83440"/>
                </a:lnTo>
                <a:lnTo>
                  <a:pt x="842850" y="79150"/>
                </a:lnTo>
                <a:lnTo>
                  <a:pt x="846219" y="76744"/>
                </a:lnTo>
                <a:lnTo>
                  <a:pt x="848805" y="74399"/>
                </a:lnTo>
                <a:lnTo>
                  <a:pt x="850609" y="72113"/>
                </a:lnTo>
                <a:lnTo>
                  <a:pt x="849045" y="70730"/>
                </a:lnTo>
                <a:lnTo>
                  <a:pt x="845396" y="73737"/>
                </a:lnTo>
                <a:lnTo>
                  <a:pt x="842610" y="75822"/>
                </a:lnTo>
                <a:lnTo>
                  <a:pt x="840685" y="76985"/>
                </a:lnTo>
                <a:lnTo>
                  <a:pt x="837317" y="78990"/>
                </a:lnTo>
                <a:lnTo>
                  <a:pt x="834129" y="79992"/>
                </a:lnTo>
                <a:lnTo>
                  <a:pt x="827954" y="79992"/>
                </a:lnTo>
                <a:lnTo>
                  <a:pt x="825218" y="79010"/>
                </a:lnTo>
                <a:lnTo>
                  <a:pt x="822912" y="77045"/>
                </a:lnTo>
                <a:lnTo>
                  <a:pt x="820606" y="75080"/>
                </a:lnTo>
                <a:lnTo>
                  <a:pt x="819454" y="72334"/>
                </a:lnTo>
                <a:lnTo>
                  <a:pt x="819454" y="67322"/>
                </a:lnTo>
                <a:lnTo>
                  <a:pt x="819554" y="66089"/>
                </a:lnTo>
                <a:lnTo>
                  <a:pt x="819955" y="64124"/>
                </a:lnTo>
                <a:lnTo>
                  <a:pt x="820316" y="62811"/>
                </a:lnTo>
                <a:lnTo>
                  <a:pt x="820837" y="61167"/>
                </a:lnTo>
                <a:lnTo>
                  <a:pt x="824265" y="60746"/>
                </a:lnTo>
                <a:lnTo>
                  <a:pt x="831724" y="59823"/>
                </a:lnTo>
                <a:lnTo>
                  <a:pt x="838830" y="57308"/>
                </a:lnTo>
                <a:lnTo>
                  <a:pt x="845587" y="53198"/>
                </a:lnTo>
                <a:lnTo>
                  <a:pt x="847602" y="41860"/>
                </a:lnTo>
                <a:lnTo>
                  <a:pt x="845196" y="46100"/>
                </a:lnTo>
                <a:lnTo>
                  <a:pt x="840385" y="50371"/>
                </a:lnTo>
                <a:lnTo>
                  <a:pt x="835573" y="54641"/>
                </a:lnTo>
                <a:lnTo>
                  <a:pt x="829338" y="57338"/>
                </a:lnTo>
                <a:lnTo>
                  <a:pt x="821679" y="58460"/>
                </a:lnTo>
                <a:lnTo>
                  <a:pt x="820897" y="42281"/>
                </a:lnTo>
                <a:lnTo>
                  <a:pt x="818407" y="45031"/>
                </a:lnTo>
                <a:lnTo>
                  <a:pt x="811253" y="56420"/>
                </a:lnTo>
                <a:lnTo>
                  <a:pt x="808868" y="68144"/>
                </a:lnTo>
                <a:close/>
              </a:path>
              <a:path w="2412434" h="109464">
                <a:moveTo>
                  <a:pt x="855721" y="44146"/>
                </a:moveTo>
                <a:lnTo>
                  <a:pt x="855721" y="35525"/>
                </a:lnTo>
                <a:lnTo>
                  <a:pt x="854799" y="33380"/>
                </a:lnTo>
                <a:lnTo>
                  <a:pt x="852955" y="31936"/>
                </a:lnTo>
                <a:lnTo>
                  <a:pt x="851110" y="30493"/>
                </a:lnTo>
                <a:lnTo>
                  <a:pt x="848624" y="29771"/>
                </a:lnTo>
                <a:lnTo>
                  <a:pt x="845497" y="29771"/>
                </a:lnTo>
                <a:lnTo>
                  <a:pt x="843480" y="29851"/>
                </a:lnTo>
                <a:lnTo>
                  <a:pt x="832023" y="33417"/>
                </a:lnTo>
                <a:lnTo>
                  <a:pt x="820897" y="42281"/>
                </a:lnTo>
                <a:lnTo>
                  <a:pt x="821679" y="58460"/>
                </a:lnTo>
                <a:lnTo>
                  <a:pt x="822441" y="56416"/>
                </a:lnTo>
                <a:lnTo>
                  <a:pt x="823163" y="54591"/>
                </a:lnTo>
                <a:lnTo>
                  <a:pt x="823844" y="52987"/>
                </a:lnTo>
                <a:lnTo>
                  <a:pt x="825088" y="49980"/>
                </a:lnTo>
                <a:lnTo>
                  <a:pt x="826772" y="46832"/>
                </a:lnTo>
                <a:lnTo>
                  <a:pt x="828897" y="43544"/>
                </a:lnTo>
                <a:lnTo>
                  <a:pt x="830901" y="40738"/>
                </a:lnTo>
                <a:lnTo>
                  <a:pt x="833157" y="38222"/>
                </a:lnTo>
                <a:lnTo>
                  <a:pt x="835663" y="35996"/>
                </a:lnTo>
                <a:lnTo>
                  <a:pt x="838169" y="33771"/>
                </a:lnTo>
                <a:lnTo>
                  <a:pt x="840725" y="32658"/>
                </a:lnTo>
                <a:lnTo>
                  <a:pt x="844735" y="32658"/>
                </a:lnTo>
                <a:lnTo>
                  <a:pt x="845798" y="33109"/>
                </a:lnTo>
                <a:lnTo>
                  <a:pt x="847241" y="34914"/>
                </a:lnTo>
                <a:lnTo>
                  <a:pt x="847602" y="36127"/>
                </a:lnTo>
                <a:lnTo>
                  <a:pt x="847602" y="41860"/>
                </a:lnTo>
                <a:lnTo>
                  <a:pt x="845587" y="53198"/>
                </a:lnTo>
                <a:lnTo>
                  <a:pt x="852344" y="49088"/>
                </a:lnTo>
                <a:lnTo>
                  <a:pt x="855721" y="44146"/>
                </a:lnTo>
                <a:close/>
              </a:path>
              <a:path w="2412434" h="109464">
                <a:moveTo>
                  <a:pt x="875334" y="79270"/>
                </a:moveTo>
                <a:lnTo>
                  <a:pt x="873430" y="78358"/>
                </a:lnTo>
                <a:lnTo>
                  <a:pt x="872307" y="76534"/>
                </a:lnTo>
                <a:lnTo>
                  <a:pt x="872969" y="85465"/>
                </a:lnTo>
                <a:lnTo>
                  <a:pt x="877259" y="85465"/>
                </a:lnTo>
                <a:lnTo>
                  <a:pt x="881218" y="83982"/>
                </a:lnTo>
                <a:lnTo>
                  <a:pt x="884847" y="81015"/>
                </a:lnTo>
                <a:lnTo>
                  <a:pt x="889268" y="74660"/>
                </a:lnTo>
                <a:lnTo>
                  <a:pt x="883755" y="79270"/>
                </a:lnTo>
                <a:lnTo>
                  <a:pt x="875334" y="79270"/>
                </a:lnTo>
                <a:close/>
              </a:path>
              <a:path w="2412434" h="109464">
                <a:moveTo>
                  <a:pt x="988469" y="3729"/>
                </a:moveTo>
                <a:lnTo>
                  <a:pt x="958817" y="3729"/>
                </a:lnTo>
                <a:lnTo>
                  <a:pt x="958817" y="5713"/>
                </a:lnTo>
                <a:lnTo>
                  <a:pt x="962225" y="6114"/>
                </a:lnTo>
                <a:lnTo>
                  <a:pt x="964380" y="7076"/>
                </a:lnTo>
                <a:lnTo>
                  <a:pt x="965282" y="8600"/>
                </a:lnTo>
                <a:lnTo>
                  <a:pt x="966185" y="10124"/>
                </a:lnTo>
                <a:lnTo>
                  <a:pt x="967257" y="14675"/>
                </a:lnTo>
                <a:lnTo>
                  <a:pt x="968500" y="22253"/>
                </a:lnTo>
                <a:lnTo>
                  <a:pt x="978906" y="86367"/>
                </a:lnTo>
                <a:lnTo>
                  <a:pt x="981311" y="86367"/>
                </a:lnTo>
                <a:lnTo>
                  <a:pt x="1027263" y="10525"/>
                </a:lnTo>
                <a:lnTo>
                  <a:pt x="1028345" y="8721"/>
                </a:lnTo>
                <a:lnTo>
                  <a:pt x="1029317" y="7558"/>
                </a:lnTo>
                <a:lnTo>
                  <a:pt x="1031042" y="6516"/>
                </a:lnTo>
                <a:lnTo>
                  <a:pt x="1032355" y="6075"/>
                </a:lnTo>
                <a:lnTo>
                  <a:pt x="1034119" y="5713"/>
                </a:lnTo>
                <a:lnTo>
                  <a:pt x="1034119" y="3729"/>
                </a:lnTo>
                <a:lnTo>
                  <a:pt x="1011264" y="3729"/>
                </a:lnTo>
                <a:lnTo>
                  <a:pt x="1011264" y="5713"/>
                </a:lnTo>
                <a:lnTo>
                  <a:pt x="1014070" y="6075"/>
                </a:lnTo>
                <a:lnTo>
                  <a:pt x="1016056" y="6516"/>
                </a:lnTo>
                <a:lnTo>
                  <a:pt x="1017218" y="7037"/>
                </a:lnTo>
                <a:lnTo>
                  <a:pt x="1018962" y="8560"/>
                </a:lnTo>
                <a:lnTo>
                  <a:pt x="1018962" y="11527"/>
                </a:lnTo>
                <a:lnTo>
                  <a:pt x="1018020" y="14174"/>
                </a:lnTo>
                <a:lnTo>
                  <a:pt x="1016136" y="17983"/>
                </a:lnTo>
                <a:lnTo>
                  <a:pt x="1015013" y="20229"/>
                </a:lnTo>
                <a:lnTo>
                  <a:pt x="1013830" y="22413"/>
                </a:lnTo>
                <a:lnTo>
                  <a:pt x="1012587" y="24539"/>
                </a:lnTo>
                <a:lnTo>
                  <a:pt x="987747" y="67422"/>
                </a:lnTo>
                <a:lnTo>
                  <a:pt x="987025" y="67422"/>
                </a:lnTo>
                <a:lnTo>
                  <a:pt x="979086" y="13833"/>
                </a:lnTo>
                <a:lnTo>
                  <a:pt x="979006" y="13181"/>
                </a:lnTo>
                <a:lnTo>
                  <a:pt x="978906" y="11848"/>
                </a:lnTo>
                <a:lnTo>
                  <a:pt x="978906" y="9482"/>
                </a:lnTo>
                <a:lnTo>
                  <a:pt x="981973" y="6856"/>
                </a:lnTo>
                <a:lnTo>
                  <a:pt x="985501" y="5874"/>
                </a:lnTo>
                <a:lnTo>
                  <a:pt x="988469" y="5713"/>
                </a:lnTo>
                <a:lnTo>
                  <a:pt x="988469" y="3729"/>
                </a:lnTo>
                <a:close/>
              </a:path>
              <a:path w="2412434" h="109464">
                <a:moveTo>
                  <a:pt x="1078177" y="77025"/>
                </a:moveTo>
                <a:lnTo>
                  <a:pt x="1082347" y="71692"/>
                </a:lnTo>
                <a:lnTo>
                  <a:pt x="1080904" y="70430"/>
                </a:lnTo>
                <a:lnTo>
                  <a:pt x="1077175" y="74279"/>
                </a:lnTo>
                <a:lnTo>
                  <a:pt x="1076132" y="75311"/>
                </a:lnTo>
                <a:lnTo>
                  <a:pt x="1074649" y="76684"/>
                </a:lnTo>
                <a:lnTo>
                  <a:pt x="1072514" y="78368"/>
                </a:lnTo>
                <a:lnTo>
                  <a:pt x="1070920" y="78970"/>
                </a:lnTo>
                <a:lnTo>
                  <a:pt x="1069356" y="77907"/>
                </a:lnTo>
                <a:lnTo>
                  <a:pt x="1069356" y="76463"/>
                </a:lnTo>
                <a:lnTo>
                  <a:pt x="1070097" y="72935"/>
                </a:lnTo>
                <a:lnTo>
                  <a:pt x="1071581" y="66760"/>
                </a:lnTo>
                <a:lnTo>
                  <a:pt x="1072423" y="63352"/>
                </a:lnTo>
                <a:lnTo>
                  <a:pt x="1073446" y="59303"/>
                </a:lnTo>
                <a:lnTo>
                  <a:pt x="1074649" y="54611"/>
                </a:lnTo>
                <a:lnTo>
                  <a:pt x="1080182" y="33079"/>
                </a:lnTo>
                <a:lnTo>
                  <a:pt x="1080343" y="32518"/>
                </a:lnTo>
                <a:lnTo>
                  <a:pt x="1080743" y="31075"/>
                </a:lnTo>
                <a:lnTo>
                  <a:pt x="1080302" y="29591"/>
                </a:lnTo>
                <a:lnTo>
                  <a:pt x="1073506" y="30373"/>
                </a:lnTo>
                <a:lnTo>
                  <a:pt x="1072784" y="30523"/>
                </a:lnTo>
                <a:lnTo>
                  <a:pt x="1072243" y="31756"/>
                </a:lnTo>
                <a:lnTo>
                  <a:pt x="1070920" y="36327"/>
                </a:lnTo>
                <a:lnTo>
                  <a:pt x="1070619" y="35485"/>
                </a:lnTo>
                <a:lnTo>
                  <a:pt x="1070097" y="34041"/>
                </a:lnTo>
                <a:lnTo>
                  <a:pt x="1068454" y="31997"/>
                </a:lnTo>
                <a:lnTo>
                  <a:pt x="1066730" y="30352"/>
                </a:lnTo>
                <a:lnTo>
                  <a:pt x="1064284" y="29531"/>
                </a:lnTo>
                <a:lnTo>
                  <a:pt x="1061116" y="29531"/>
                </a:lnTo>
                <a:lnTo>
                  <a:pt x="1058746" y="29659"/>
                </a:lnTo>
                <a:lnTo>
                  <a:pt x="1047669" y="33804"/>
                </a:lnTo>
                <a:lnTo>
                  <a:pt x="1036937" y="43785"/>
                </a:lnTo>
                <a:lnTo>
                  <a:pt x="1034507" y="46897"/>
                </a:lnTo>
                <a:lnTo>
                  <a:pt x="1027849" y="58725"/>
                </a:lnTo>
                <a:lnTo>
                  <a:pt x="1025630" y="70128"/>
                </a:lnTo>
                <a:lnTo>
                  <a:pt x="1025630" y="75020"/>
                </a:lnTo>
                <a:lnTo>
                  <a:pt x="1026953" y="78799"/>
                </a:lnTo>
                <a:lnTo>
                  <a:pt x="1029600" y="81466"/>
                </a:lnTo>
                <a:lnTo>
                  <a:pt x="1032246" y="84132"/>
                </a:lnTo>
                <a:lnTo>
                  <a:pt x="1035193" y="85465"/>
                </a:lnTo>
                <a:lnTo>
                  <a:pt x="1040366" y="85465"/>
                </a:lnTo>
                <a:lnTo>
                  <a:pt x="1042371" y="85105"/>
                </a:lnTo>
                <a:lnTo>
                  <a:pt x="1044456" y="84383"/>
                </a:lnTo>
                <a:lnTo>
                  <a:pt x="1049488" y="79270"/>
                </a:lnTo>
                <a:lnTo>
                  <a:pt x="1041388" y="79270"/>
                </a:lnTo>
                <a:lnTo>
                  <a:pt x="1039674" y="78539"/>
                </a:lnTo>
                <a:lnTo>
                  <a:pt x="1038291" y="77075"/>
                </a:lnTo>
                <a:lnTo>
                  <a:pt x="1036908" y="75612"/>
                </a:lnTo>
                <a:lnTo>
                  <a:pt x="1036216" y="73276"/>
                </a:lnTo>
                <a:lnTo>
                  <a:pt x="1036216" y="63693"/>
                </a:lnTo>
                <a:lnTo>
                  <a:pt x="1038682" y="56095"/>
                </a:lnTo>
                <a:lnTo>
                  <a:pt x="1043614" y="47273"/>
                </a:lnTo>
                <a:lnTo>
                  <a:pt x="1049227" y="37249"/>
                </a:lnTo>
                <a:lnTo>
                  <a:pt x="1055302" y="32237"/>
                </a:lnTo>
                <a:lnTo>
                  <a:pt x="1063722" y="32237"/>
                </a:lnTo>
                <a:lnTo>
                  <a:pt x="1065326" y="32919"/>
                </a:lnTo>
                <a:lnTo>
                  <a:pt x="1066649" y="34282"/>
                </a:lnTo>
                <a:lnTo>
                  <a:pt x="1067973" y="35645"/>
                </a:lnTo>
                <a:lnTo>
                  <a:pt x="1068634" y="37771"/>
                </a:lnTo>
                <a:lnTo>
                  <a:pt x="1068634" y="47795"/>
                </a:lnTo>
                <a:lnTo>
                  <a:pt x="1066068" y="55794"/>
                </a:lnTo>
                <a:lnTo>
                  <a:pt x="1060936" y="64656"/>
                </a:lnTo>
                <a:lnTo>
                  <a:pt x="1055322" y="74399"/>
                </a:lnTo>
                <a:lnTo>
                  <a:pt x="1055362" y="76684"/>
                </a:lnTo>
                <a:lnTo>
                  <a:pt x="1057457" y="74449"/>
                </a:lnTo>
                <a:lnTo>
                  <a:pt x="1059161" y="72143"/>
                </a:lnTo>
                <a:lnTo>
                  <a:pt x="1060865" y="69838"/>
                </a:lnTo>
                <a:lnTo>
                  <a:pt x="1062078" y="68084"/>
                </a:lnTo>
                <a:lnTo>
                  <a:pt x="1062800" y="66881"/>
                </a:lnTo>
                <a:lnTo>
                  <a:pt x="1062279" y="68725"/>
                </a:lnTo>
                <a:lnTo>
                  <a:pt x="1061747" y="71001"/>
                </a:lnTo>
                <a:lnTo>
                  <a:pt x="1061206" y="73707"/>
                </a:lnTo>
                <a:lnTo>
                  <a:pt x="1060665" y="76413"/>
                </a:lnTo>
                <a:lnTo>
                  <a:pt x="1060394" y="78489"/>
                </a:lnTo>
                <a:lnTo>
                  <a:pt x="1060394" y="81496"/>
                </a:lnTo>
                <a:lnTo>
                  <a:pt x="1060805" y="82799"/>
                </a:lnTo>
                <a:lnTo>
                  <a:pt x="1061627" y="83842"/>
                </a:lnTo>
                <a:lnTo>
                  <a:pt x="1063602" y="85405"/>
                </a:lnTo>
                <a:lnTo>
                  <a:pt x="1067371" y="85405"/>
                </a:lnTo>
                <a:lnTo>
                  <a:pt x="1069777" y="84453"/>
                </a:lnTo>
                <a:lnTo>
                  <a:pt x="1072303" y="82548"/>
                </a:lnTo>
                <a:lnTo>
                  <a:pt x="1074829" y="80644"/>
                </a:lnTo>
                <a:lnTo>
                  <a:pt x="1078177" y="77025"/>
                </a:lnTo>
                <a:close/>
              </a:path>
              <a:path w="2412434" h="109464">
                <a:moveTo>
                  <a:pt x="1044456" y="84383"/>
                </a:moveTo>
                <a:lnTo>
                  <a:pt x="1047142" y="83300"/>
                </a:lnTo>
                <a:lnTo>
                  <a:pt x="1049949" y="81456"/>
                </a:lnTo>
                <a:lnTo>
                  <a:pt x="1052876" y="78850"/>
                </a:lnTo>
                <a:lnTo>
                  <a:pt x="1055362" y="76684"/>
                </a:lnTo>
                <a:lnTo>
                  <a:pt x="1055322" y="74399"/>
                </a:lnTo>
                <a:lnTo>
                  <a:pt x="1049488" y="79270"/>
                </a:lnTo>
                <a:lnTo>
                  <a:pt x="1044456" y="84383"/>
                </a:lnTo>
                <a:close/>
              </a:path>
              <a:path w="2412434" h="109464">
                <a:moveTo>
                  <a:pt x="1091409" y="72594"/>
                </a:moveTo>
                <a:lnTo>
                  <a:pt x="1090948" y="74760"/>
                </a:lnTo>
                <a:lnTo>
                  <a:pt x="1090627" y="76444"/>
                </a:lnTo>
                <a:lnTo>
                  <a:pt x="1090467" y="77787"/>
                </a:lnTo>
                <a:lnTo>
                  <a:pt x="1090467" y="81395"/>
                </a:lnTo>
                <a:lnTo>
                  <a:pt x="1091329" y="83240"/>
                </a:lnTo>
                <a:lnTo>
                  <a:pt x="1093053" y="84323"/>
                </a:lnTo>
                <a:lnTo>
                  <a:pt x="1094176" y="85045"/>
                </a:lnTo>
                <a:lnTo>
                  <a:pt x="1095459" y="85405"/>
                </a:lnTo>
                <a:lnTo>
                  <a:pt x="1100271" y="85405"/>
                </a:lnTo>
                <a:lnTo>
                  <a:pt x="1103618" y="83742"/>
                </a:lnTo>
                <a:lnTo>
                  <a:pt x="1106947" y="80413"/>
                </a:lnTo>
                <a:lnTo>
                  <a:pt x="1108871" y="78449"/>
                </a:lnTo>
                <a:lnTo>
                  <a:pt x="1111558" y="74920"/>
                </a:lnTo>
                <a:lnTo>
                  <a:pt x="1115006" y="69828"/>
                </a:lnTo>
                <a:lnTo>
                  <a:pt x="1113382" y="68685"/>
                </a:lnTo>
                <a:lnTo>
                  <a:pt x="1111779" y="71091"/>
                </a:lnTo>
                <a:lnTo>
                  <a:pt x="1109813" y="73577"/>
                </a:lnTo>
                <a:lnTo>
                  <a:pt x="1107488" y="76143"/>
                </a:lnTo>
                <a:lnTo>
                  <a:pt x="1105163" y="78709"/>
                </a:lnTo>
                <a:lnTo>
                  <a:pt x="1103278" y="79992"/>
                </a:lnTo>
                <a:lnTo>
                  <a:pt x="1101834" y="79992"/>
                </a:lnTo>
                <a:lnTo>
                  <a:pt x="1100271" y="79180"/>
                </a:lnTo>
                <a:lnTo>
                  <a:pt x="1099850" y="77988"/>
                </a:lnTo>
                <a:lnTo>
                  <a:pt x="1099970" y="76143"/>
                </a:lnTo>
                <a:lnTo>
                  <a:pt x="1100311" y="74740"/>
                </a:lnTo>
                <a:lnTo>
                  <a:pt x="1100752" y="73015"/>
                </a:lnTo>
                <a:lnTo>
                  <a:pt x="1119698" y="721"/>
                </a:lnTo>
                <a:lnTo>
                  <a:pt x="1118856" y="120"/>
                </a:lnTo>
                <a:lnTo>
                  <a:pt x="1115647" y="922"/>
                </a:lnTo>
                <a:lnTo>
                  <a:pt x="1112921" y="1523"/>
                </a:lnTo>
                <a:lnTo>
                  <a:pt x="1110676" y="1924"/>
                </a:lnTo>
                <a:lnTo>
                  <a:pt x="1109954" y="2044"/>
                </a:lnTo>
                <a:lnTo>
                  <a:pt x="1108420" y="2265"/>
                </a:lnTo>
                <a:lnTo>
                  <a:pt x="1106075" y="2586"/>
                </a:lnTo>
                <a:lnTo>
                  <a:pt x="1103729" y="2906"/>
                </a:lnTo>
                <a:lnTo>
                  <a:pt x="1101654" y="3187"/>
                </a:lnTo>
                <a:lnTo>
                  <a:pt x="1099850" y="3428"/>
                </a:lnTo>
                <a:lnTo>
                  <a:pt x="1099850" y="5412"/>
                </a:lnTo>
                <a:lnTo>
                  <a:pt x="1103137" y="5372"/>
                </a:lnTo>
                <a:lnTo>
                  <a:pt x="1105333" y="5503"/>
                </a:lnTo>
                <a:lnTo>
                  <a:pt x="1106436" y="5804"/>
                </a:lnTo>
                <a:lnTo>
                  <a:pt x="1108089" y="6936"/>
                </a:lnTo>
                <a:lnTo>
                  <a:pt x="1108089" y="8299"/>
                </a:lnTo>
                <a:lnTo>
                  <a:pt x="1108029" y="9563"/>
                </a:lnTo>
                <a:lnTo>
                  <a:pt x="1107729" y="11126"/>
                </a:lnTo>
                <a:lnTo>
                  <a:pt x="1091730" y="71271"/>
                </a:lnTo>
                <a:lnTo>
                  <a:pt x="1091409" y="725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901370" y="3892743"/>
            <a:ext cx="758759" cy="241731"/>
          </a:xfrm>
          <a:custGeom>
            <a:avLst/>
            <a:gdLst/>
            <a:ahLst/>
            <a:cxnLst/>
            <a:rect l="l" t="t" r="r" b="b"/>
            <a:pathLst>
              <a:path w="834635" h="273962">
                <a:moveTo>
                  <a:pt x="0" y="0"/>
                </a:moveTo>
                <a:lnTo>
                  <a:pt x="0" y="273962"/>
                </a:lnTo>
                <a:lnTo>
                  <a:pt x="834635" y="273962"/>
                </a:lnTo>
                <a:lnTo>
                  <a:pt x="83463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922607" y="3950833"/>
            <a:ext cx="50197" cy="0"/>
          </a:xfrm>
          <a:custGeom>
            <a:avLst/>
            <a:gdLst/>
            <a:ahLst/>
            <a:cxnLst/>
            <a:rect l="l" t="t" r="r" b="b"/>
            <a:pathLst>
              <a:path w="55217">
                <a:moveTo>
                  <a:pt x="0" y="0"/>
                </a:moveTo>
                <a:lnTo>
                  <a:pt x="55217" y="0"/>
                </a:lnTo>
              </a:path>
            </a:pathLst>
          </a:custGeom>
          <a:ln w="56486">
            <a:solidFill>
              <a:srgbClr val="A9ACFF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920676" y="3924599"/>
            <a:ext cx="54059" cy="52468"/>
          </a:xfrm>
          <a:custGeom>
            <a:avLst/>
            <a:gdLst/>
            <a:ahLst/>
            <a:cxnLst/>
            <a:rect l="l" t="t" r="r" b="b"/>
            <a:pathLst>
              <a:path w="59465" h="59464">
                <a:moveTo>
                  <a:pt x="0" y="0"/>
                </a:moveTo>
                <a:lnTo>
                  <a:pt x="59465" y="0"/>
                </a:lnTo>
                <a:lnTo>
                  <a:pt x="59465" y="59464"/>
                </a:lnTo>
                <a:lnTo>
                  <a:pt x="0" y="59464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993196" y="3912836"/>
            <a:ext cx="624545" cy="65329"/>
          </a:xfrm>
          <a:custGeom>
            <a:avLst/>
            <a:gdLst/>
            <a:ahLst/>
            <a:cxnLst/>
            <a:rect l="l" t="t" r="r" b="b"/>
            <a:pathLst>
              <a:path w="686999" h="74040">
                <a:moveTo>
                  <a:pt x="537900" y="67299"/>
                </a:moveTo>
                <a:lnTo>
                  <a:pt x="533960" y="67299"/>
                </a:lnTo>
                <a:lnTo>
                  <a:pt x="532456" y="66816"/>
                </a:lnTo>
                <a:lnTo>
                  <a:pt x="532595" y="73573"/>
                </a:lnTo>
                <a:lnTo>
                  <a:pt x="535584" y="72640"/>
                </a:lnTo>
                <a:lnTo>
                  <a:pt x="538730" y="70773"/>
                </a:lnTo>
                <a:lnTo>
                  <a:pt x="540597" y="69667"/>
                </a:lnTo>
                <a:lnTo>
                  <a:pt x="542844" y="67973"/>
                </a:lnTo>
                <a:lnTo>
                  <a:pt x="544269" y="64102"/>
                </a:lnTo>
                <a:lnTo>
                  <a:pt x="542178" y="65381"/>
                </a:lnTo>
                <a:lnTo>
                  <a:pt x="540087" y="66660"/>
                </a:lnTo>
                <a:lnTo>
                  <a:pt x="537900" y="67299"/>
                </a:lnTo>
                <a:close/>
              </a:path>
              <a:path w="686999" h="74040">
                <a:moveTo>
                  <a:pt x="588875" y="72796"/>
                </a:moveTo>
                <a:lnTo>
                  <a:pt x="588875" y="71344"/>
                </a:lnTo>
                <a:lnTo>
                  <a:pt x="585625" y="71102"/>
                </a:lnTo>
                <a:lnTo>
                  <a:pt x="583483" y="70540"/>
                </a:lnTo>
                <a:lnTo>
                  <a:pt x="581408" y="68777"/>
                </a:lnTo>
                <a:lnTo>
                  <a:pt x="580890" y="66833"/>
                </a:lnTo>
                <a:lnTo>
                  <a:pt x="580890" y="1659"/>
                </a:lnTo>
                <a:lnTo>
                  <a:pt x="580371" y="0"/>
                </a:lnTo>
                <a:lnTo>
                  <a:pt x="573804" y="2074"/>
                </a:lnTo>
                <a:lnTo>
                  <a:pt x="568187" y="3733"/>
                </a:lnTo>
                <a:lnTo>
                  <a:pt x="563521" y="4977"/>
                </a:lnTo>
                <a:lnTo>
                  <a:pt x="563521" y="6688"/>
                </a:lnTo>
                <a:lnTo>
                  <a:pt x="564384" y="6481"/>
                </a:lnTo>
                <a:lnTo>
                  <a:pt x="565672" y="6222"/>
                </a:lnTo>
                <a:lnTo>
                  <a:pt x="567254" y="6066"/>
                </a:lnTo>
                <a:lnTo>
                  <a:pt x="569363" y="6066"/>
                </a:lnTo>
                <a:lnTo>
                  <a:pt x="570763" y="6792"/>
                </a:lnTo>
                <a:lnTo>
                  <a:pt x="571454" y="8244"/>
                </a:lnTo>
                <a:lnTo>
                  <a:pt x="571834" y="9108"/>
                </a:lnTo>
                <a:lnTo>
                  <a:pt x="572024" y="10680"/>
                </a:lnTo>
                <a:lnTo>
                  <a:pt x="572024" y="66487"/>
                </a:lnTo>
                <a:lnTo>
                  <a:pt x="571454" y="68414"/>
                </a:lnTo>
                <a:lnTo>
                  <a:pt x="569172" y="70385"/>
                </a:lnTo>
                <a:lnTo>
                  <a:pt x="566995" y="71033"/>
                </a:lnTo>
                <a:lnTo>
                  <a:pt x="563780" y="71344"/>
                </a:lnTo>
                <a:lnTo>
                  <a:pt x="563780" y="72796"/>
                </a:lnTo>
                <a:lnTo>
                  <a:pt x="588875" y="72796"/>
                </a:lnTo>
                <a:close/>
              </a:path>
              <a:path w="686999" h="74040">
                <a:moveTo>
                  <a:pt x="606632" y="63618"/>
                </a:moveTo>
                <a:lnTo>
                  <a:pt x="605975" y="62201"/>
                </a:lnTo>
                <a:lnTo>
                  <a:pt x="605647" y="60317"/>
                </a:lnTo>
                <a:lnTo>
                  <a:pt x="605647" y="24783"/>
                </a:lnTo>
                <a:lnTo>
                  <a:pt x="590144" y="24783"/>
                </a:lnTo>
                <a:lnTo>
                  <a:pt x="590144" y="26235"/>
                </a:lnTo>
                <a:lnTo>
                  <a:pt x="592633" y="26477"/>
                </a:lnTo>
                <a:lnTo>
                  <a:pt x="594257" y="26892"/>
                </a:lnTo>
                <a:lnTo>
                  <a:pt x="596193" y="28413"/>
                </a:lnTo>
                <a:lnTo>
                  <a:pt x="596781" y="30262"/>
                </a:lnTo>
                <a:lnTo>
                  <a:pt x="596781" y="64914"/>
                </a:lnTo>
                <a:lnTo>
                  <a:pt x="598129" y="68457"/>
                </a:lnTo>
                <a:lnTo>
                  <a:pt x="600825" y="70566"/>
                </a:lnTo>
                <a:lnTo>
                  <a:pt x="603486" y="72709"/>
                </a:lnTo>
                <a:lnTo>
                  <a:pt x="606321" y="73781"/>
                </a:lnTo>
                <a:lnTo>
                  <a:pt x="612612" y="73781"/>
                </a:lnTo>
                <a:lnTo>
                  <a:pt x="615723" y="72744"/>
                </a:lnTo>
                <a:lnTo>
                  <a:pt x="618662" y="70670"/>
                </a:lnTo>
                <a:lnTo>
                  <a:pt x="620597" y="69322"/>
                </a:lnTo>
                <a:lnTo>
                  <a:pt x="622741" y="67248"/>
                </a:lnTo>
                <a:lnTo>
                  <a:pt x="625091" y="64448"/>
                </a:lnTo>
                <a:lnTo>
                  <a:pt x="625091" y="72796"/>
                </a:lnTo>
                <a:lnTo>
                  <a:pt x="625454" y="73573"/>
                </a:lnTo>
                <a:lnTo>
                  <a:pt x="628496" y="72398"/>
                </a:lnTo>
                <a:lnTo>
                  <a:pt x="630466" y="71655"/>
                </a:lnTo>
                <a:lnTo>
                  <a:pt x="631364" y="71344"/>
                </a:lnTo>
                <a:lnTo>
                  <a:pt x="633474" y="70653"/>
                </a:lnTo>
                <a:lnTo>
                  <a:pt x="634977" y="70177"/>
                </a:lnTo>
                <a:lnTo>
                  <a:pt x="636774" y="69659"/>
                </a:lnTo>
                <a:lnTo>
                  <a:pt x="638174" y="69270"/>
                </a:lnTo>
                <a:lnTo>
                  <a:pt x="640075" y="68751"/>
                </a:lnTo>
                <a:lnTo>
                  <a:pt x="640075" y="67299"/>
                </a:lnTo>
                <a:lnTo>
                  <a:pt x="637344" y="67403"/>
                </a:lnTo>
                <a:lnTo>
                  <a:pt x="635555" y="67014"/>
                </a:lnTo>
                <a:lnTo>
                  <a:pt x="633862" y="65251"/>
                </a:lnTo>
                <a:lnTo>
                  <a:pt x="633439" y="63636"/>
                </a:lnTo>
                <a:lnTo>
                  <a:pt x="633439" y="24783"/>
                </a:lnTo>
                <a:lnTo>
                  <a:pt x="616691" y="24783"/>
                </a:lnTo>
                <a:lnTo>
                  <a:pt x="616691" y="26494"/>
                </a:lnTo>
                <a:lnTo>
                  <a:pt x="619802" y="26667"/>
                </a:lnTo>
                <a:lnTo>
                  <a:pt x="621876" y="27168"/>
                </a:lnTo>
                <a:lnTo>
                  <a:pt x="623950" y="28828"/>
                </a:lnTo>
                <a:lnTo>
                  <a:pt x="624469" y="30573"/>
                </a:lnTo>
                <a:lnTo>
                  <a:pt x="624469" y="61648"/>
                </a:lnTo>
                <a:lnTo>
                  <a:pt x="623155" y="63169"/>
                </a:lnTo>
                <a:lnTo>
                  <a:pt x="621859" y="64361"/>
                </a:lnTo>
                <a:lnTo>
                  <a:pt x="620580" y="65225"/>
                </a:lnTo>
                <a:lnTo>
                  <a:pt x="618333" y="66781"/>
                </a:lnTo>
                <a:lnTo>
                  <a:pt x="616034" y="67559"/>
                </a:lnTo>
                <a:lnTo>
                  <a:pt x="610261" y="67559"/>
                </a:lnTo>
                <a:lnTo>
                  <a:pt x="607911" y="66245"/>
                </a:lnTo>
                <a:lnTo>
                  <a:pt x="606632" y="63618"/>
                </a:lnTo>
                <a:close/>
              </a:path>
              <a:path w="686999" h="74040">
                <a:moveTo>
                  <a:pt x="654662" y="26684"/>
                </a:moveTo>
                <a:lnTo>
                  <a:pt x="650549" y="31731"/>
                </a:lnTo>
                <a:lnTo>
                  <a:pt x="652208" y="40235"/>
                </a:lnTo>
                <a:lnTo>
                  <a:pt x="652691" y="37400"/>
                </a:lnTo>
                <a:lnTo>
                  <a:pt x="653487" y="35050"/>
                </a:lnTo>
                <a:lnTo>
                  <a:pt x="654593" y="33183"/>
                </a:lnTo>
                <a:lnTo>
                  <a:pt x="656667" y="29692"/>
                </a:lnTo>
                <a:lnTo>
                  <a:pt x="660020" y="24161"/>
                </a:lnTo>
                <a:lnTo>
                  <a:pt x="654662" y="26684"/>
                </a:lnTo>
                <a:close/>
              </a:path>
              <a:path w="686999" h="74040">
                <a:moveTo>
                  <a:pt x="684925" y="43553"/>
                </a:moveTo>
                <a:lnTo>
                  <a:pt x="684925" y="37365"/>
                </a:lnTo>
                <a:lnTo>
                  <a:pt x="683094" y="32587"/>
                </a:lnTo>
                <a:lnTo>
                  <a:pt x="679429" y="29216"/>
                </a:lnTo>
                <a:lnTo>
                  <a:pt x="675765" y="25846"/>
                </a:lnTo>
                <a:lnTo>
                  <a:pt x="671496" y="24161"/>
                </a:lnTo>
                <a:lnTo>
                  <a:pt x="660020" y="24161"/>
                </a:lnTo>
                <a:lnTo>
                  <a:pt x="656667" y="29692"/>
                </a:lnTo>
                <a:lnTo>
                  <a:pt x="659675" y="27946"/>
                </a:lnTo>
                <a:lnTo>
                  <a:pt x="667590" y="27946"/>
                </a:lnTo>
                <a:lnTo>
                  <a:pt x="670424" y="29467"/>
                </a:lnTo>
                <a:lnTo>
                  <a:pt x="672118" y="32509"/>
                </a:lnTo>
                <a:lnTo>
                  <a:pt x="673051" y="34203"/>
                </a:lnTo>
                <a:lnTo>
                  <a:pt x="673708" y="36778"/>
                </a:lnTo>
                <a:lnTo>
                  <a:pt x="674089" y="40235"/>
                </a:lnTo>
                <a:lnTo>
                  <a:pt x="652208" y="40235"/>
                </a:lnTo>
                <a:lnTo>
                  <a:pt x="650549" y="31731"/>
                </a:lnTo>
                <a:lnTo>
                  <a:pt x="646436" y="36778"/>
                </a:lnTo>
                <a:lnTo>
                  <a:pt x="644379" y="42775"/>
                </a:lnTo>
                <a:lnTo>
                  <a:pt x="644379" y="56117"/>
                </a:lnTo>
                <a:lnTo>
                  <a:pt x="646150" y="61769"/>
                </a:lnTo>
                <a:lnTo>
                  <a:pt x="649693" y="66677"/>
                </a:lnTo>
                <a:lnTo>
                  <a:pt x="653236" y="71586"/>
                </a:lnTo>
                <a:lnTo>
                  <a:pt x="658257" y="74040"/>
                </a:lnTo>
                <a:lnTo>
                  <a:pt x="670391" y="74040"/>
                </a:lnTo>
                <a:lnTo>
                  <a:pt x="675152" y="72174"/>
                </a:lnTo>
                <a:lnTo>
                  <a:pt x="679040" y="68440"/>
                </a:lnTo>
                <a:lnTo>
                  <a:pt x="682929" y="64707"/>
                </a:lnTo>
                <a:lnTo>
                  <a:pt x="685582" y="60646"/>
                </a:lnTo>
                <a:lnTo>
                  <a:pt x="686999" y="56256"/>
                </a:lnTo>
                <a:lnTo>
                  <a:pt x="685185" y="55633"/>
                </a:lnTo>
                <a:lnTo>
                  <a:pt x="683076" y="59125"/>
                </a:lnTo>
                <a:lnTo>
                  <a:pt x="680777" y="61821"/>
                </a:lnTo>
                <a:lnTo>
                  <a:pt x="678288" y="63722"/>
                </a:lnTo>
                <a:lnTo>
                  <a:pt x="675800" y="65623"/>
                </a:lnTo>
                <a:lnTo>
                  <a:pt x="672740" y="66574"/>
                </a:lnTo>
                <a:lnTo>
                  <a:pt x="664617" y="66574"/>
                </a:lnTo>
                <a:lnTo>
                  <a:pt x="660728" y="64742"/>
                </a:lnTo>
                <a:lnTo>
                  <a:pt x="657445" y="61078"/>
                </a:lnTo>
                <a:lnTo>
                  <a:pt x="654161" y="57414"/>
                </a:lnTo>
                <a:lnTo>
                  <a:pt x="652347" y="51572"/>
                </a:lnTo>
                <a:lnTo>
                  <a:pt x="652000" y="43553"/>
                </a:lnTo>
                <a:lnTo>
                  <a:pt x="684925" y="43553"/>
                </a:lnTo>
                <a:close/>
              </a:path>
              <a:path w="686999" h="74040">
                <a:moveTo>
                  <a:pt x="287329" y="28724"/>
                </a:moveTo>
                <a:lnTo>
                  <a:pt x="292980" y="28724"/>
                </a:lnTo>
                <a:lnTo>
                  <a:pt x="292980" y="63636"/>
                </a:lnTo>
                <a:lnTo>
                  <a:pt x="293378" y="66366"/>
                </a:lnTo>
                <a:lnTo>
                  <a:pt x="294173" y="68336"/>
                </a:lnTo>
                <a:lnTo>
                  <a:pt x="295625" y="71966"/>
                </a:lnTo>
                <a:lnTo>
                  <a:pt x="298390" y="73781"/>
                </a:lnTo>
                <a:lnTo>
                  <a:pt x="304335" y="73781"/>
                </a:lnTo>
                <a:lnTo>
                  <a:pt x="306271" y="73280"/>
                </a:lnTo>
                <a:lnTo>
                  <a:pt x="308275" y="72277"/>
                </a:lnTo>
                <a:lnTo>
                  <a:pt x="310281" y="71275"/>
                </a:lnTo>
                <a:lnTo>
                  <a:pt x="312181" y="69564"/>
                </a:lnTo>
                <a:lnTo>
                  <a:pt x="313979" y="67144"/>
                </a:lnTo>
                <a:lnTo>
                  <a:pt x="315120" y="65588"/>
                </a:lnTo>
                <a:lnTo>
                  <a:pt x="313772" y="64448"/>
                </a:lnTo>
                <a:lnTo>
                  <a:pt x="312596" y="65727"/>
                </a:lnTo>
                <a:lnTo>
                  <a:pt x="310635" y="67248"/>
                </a:lnTo>
                <a:lnTo>
                  <a:pt x="308639" y="68129"/>
                </a:lnTo>
                <a:lnTo>
                  <a:pt x="304975" y="68129"/>
                </a:lnTo>
                <a:lnTo>
                  <a:pt x="303350" y="66936"/>
                </a:lnTo>
                <a:lnTo>
                  <a:pt x="302520" y="64551"/>
                </a:lnTo>
                <a:lnTo>
                  <a:pt x="302071" y="63203"/>
                </a:lnTo>
                <a:lnTo>
                  <a:pt x="301846" y="61216"/>
                </a:lnTo>
                <a:lnTo>
                  <a:pt x="301846" y="58589"/>
                </a:lnTo>
                <a:lnTo>
                  <a:pt x="301950" y="28724"/>
                </a:lnTo>
                <a:lnTo>
                  <a:pt x="312528" y="28724"/>
                </a:lnTo>
                <a:lnTo>
                  <a:pt x="312528" y="24991"/>
                </a:lnTo>
                <a:lnTo>
                  <a:pt x="302054" y="24991"/>
                </a:lnTo>
                <a:lnTo>
                  <a:pt x="302054" y="12236"/>
                </a:lnTo>
                <a:lnTo>
                  <a:pt x="301121" y="11354"/>
                </a:lnTo>
                <a:lnTo>
                  <a:pt x="297215" y="16609"/>
                </a:lnTo>
                <a:lnTo>
                  <a:pt x="294734" y="19849"/>
                </a:lnTo>
                <a:lnTo>
                  <a:pt x="293680" y="21076"/>
                </a:lnTo>
                <a:lnTo>
                  <a:pt x="292626" y="22303"/>
                </a:lnTo>
                <a:lnTo>
                  <a:pt x="290906" y="23902"/>
                </a:lnTo>
                <a:lnTo>
                  <a:pt x="288521" y="25872"/>
                </a:lnTo>
                <a:lnTo>
                  <a:pt x="286888" y="27384"/>
                </a:lnTo>
                <a:lnTo>
                  <a:pt x="287329" y="28724"/>
                </a:lnTo>
                <a:close/>
              </a:path>
              <a:path w="686999" h="74040">
                <a:moveTo>
                  <a:pt x="232907" y="37659"/>
                </a:moveTo>
                <a:lnTo>
                  <a:pt x="232372" y="33615"/>
                </a:lnTo>
                <a:lnTo>
                  <a:pt x="231300" y="31057"/>
                </a:lnTo>
                <a:lnTo>
                  <a:pt x="229433" y="26529"/>
                </a:lnTo>
                <a:lnTo>
                  <a:pt x="225718" y="24265"/>
                </a:lnTo>
                <a:lnTo>
                  <a:pt x="216730" y="24265"/>
                </a:lnTo>
                <a:lnTo>
                  <a:pt x="213377" y="25336"/>
                </a:lnTo>
                <a:lnTo>
                  <a:pt x="210093" y="27479"/>
                </a:lnTo>
                <a:lnTo>
                  <a:pt x="208192" y="28724"/>
                </a:lnTo>
                <a:lnTo>
                  <a:pt x="205963" y="30642"/>
                </a:lnTo>
                <a:lnTo>
                  <a:pt x="203405" y="33235"/>
                </a:lnTo>
                <a:lnTo>
                  <a:pt x="202679" y="30988"/>
                </a:lnTo>
                <a:lnTo>
                  <a:pt x="201763" y="29208"/>
                </a:lnTo>
                <a:lnTo>
                  <a:pt x="200657" y="27894"/>
                </a:lnTo>
                <a:lnTo>
                  <a:pt x="198548" y="25475"/>
                </a:lnTo>
                <a:lnTo>
                  <a:pt x="195714" y="24265"/>
                </a:lnTo>
                <a:lnTo>
                  <a:pt x="189527" y="24265"/>
                </a:lnTo>
                <a:lnTo>
                  <a:pt x="186969" y="24861"/>
                </a:lnTo>
                <a:lnTo>
                  <a:pt x="184480" y="26054"/>
                </a:lnTo>
                <a:lnTo>
                  <a:pt x="181991" y="27246"/>
                </a:lnTo>
                <a:lnTo>
                  <a:pt x="179036" y="29398"/>
                </a:lnTo>
                <a:lnTo>
                  <a:pt x="175614" y="32509"/>
                </a:lnTo>
                <a:lnTo>
                  <a:pt x="175614" y="25509"/>
                </a:lnTo>
                <a:lnTo>
                  <a:pt x="175078" y="24265"/>
                </a:lnTo>
                <a:lnTo>
                  <a:pt x="173453" y="24852"/>
                </a:lnTo>
                <a:lnTo>
                  <a:pt x="170377" y="26028"/>
                </a:lnTo>
                <a:lnTo>
                  <a:pt x="167301" y="27203"/>
                </a:lnTo>
                <a:lnTo>
                  <a:pt x="165088" y="28015"/>
                </a:lnTo>
                <a:lnTo>
                  <a:pt x="163740" y="28465"/>
                </a:lnTo>
                <a:lnTo>
                  <a:pt x="160007" y="29709"/>
                </a:lnTo>
                <a:lnTo>
                  <a:pt x="160007" y="31524"/>
                </a:lnTo>
                <a:lnTo>
                  <a:pt x="161640" y="31092"/>
                </a:lnTo>
                <a:lnTo>
                  <a:pt x="164466" y="31057"/>
                </a:lnTo>
                <a:lnTo>
                  <a:pt x="165581" y="31454"/>
                </a:lnTo>
                <a:lnTo>
                  <a:pt x="166929" y="33045"/>
                </a:lnTo>
                <a:lnTo>
                  <a:pt x="167266" y="34721"/>
                </a:lnTo>
                <a:lnTo>
                  <a:pt x="167266" y="67092"/>
                </a:lnTo>
                <a:lnTo>
                  <a:pt x="166575" y="69097"/>
                </a:lnTo>
                <a:lnTo>
                  <a:pt x="165192" y="70100"/>
                </a:lnTo>
                <a:lnTo>
                  <a:pt x="164293" y="70756"/>
                </a:lnTo>
                <a:lnTo>
                  <a:pt x="162496" y="71206"/>
                </a:lnTo>
                <a:lnTo>
                  <a:pt x="159800" y="71447"/>
                </a:lnTo>
                <a:lnTo>
                  <a:pt x="159800" y="72796"/>
                </a:lnTo>
                <a:lnTo>
                  <a:pt x="183391" y="72796"/>
                </a:lnTo>
                <a:lnTo>
                  <a:pt x="183391" y="71447"/>
                </a:lnTo>
                <a:lnTo>
                  <a:pt x="180315" y="71413"/>
                </a:lnTo>
                <a:lnTo>
                  <a:pt x="178319" y="70894"/>
                </a:lnTo>
                <a:lnTo>
                  <a:pt x="176486" y="68889"/>
                </a:lnTo>
                <a:lnTo>
                  <a:pt x="176029" y="67075"/>
                </a:lnTo>
                <a:lnTo>
                  <a:pt x="176029" y="36087"/>
                </a:lnTo>
                <a:lnTo>
                  <a:pt x="177584" y="34220"/>
                </a:lnTo>
                <a:lnTo>
                  <a:pt x="179382" y="32708"/>
                </a:lnTo>
                <a:lnTo>
                  <a:pt x="181421" y="31550"/>
                </a:lnTo>
                <a:lnTo>
                  <a:pt x="183460" y="30392"/>
                </a:lnTo>
                <a:lnTo>
                  <a:pt x="185534" y="29813"/>
                </a:lnTo>
                <a:lnTo>
                  <a:pt x="191341" y="29813"/>
                </a:lnTo>
                <a:lnTo>
                  <a:pt x="193762" y="31506"/>
                </a:lnTo>
                <a:lnTo>
                  <a:pt x="194902" y="34894"/>
                </a:lnTo>
                <a:lnTo>
                  <a:pt x="195593" y="36899"/>
                </a:lnTo>
                <a:lnTo>
                  <a:pt x="195939" y="40563"/>
                </a:lnTo>
                <a:lnTo>
                  <a:pt x="195939" y="65001"/>
                </a:lnTo>
                <a:lnTo>
                  <a:pt x="195489" y="67887"/>
                </a:lnTo>
                <a:lnTo>
                  <a:pt x="193692" y="70238"/>
                </a:lnTo>
                <a:lnTo>
                  <a:pt x="191600" y="71033"/>
                </a:lnTo>
                <a:lnTo>
                  <a:pt x="188317" y="71447"/>
                </a:lnTo>
                <a:lnTo>
                  <a:pt x="188317" y="72796"/>
                </a:lnTo>
                <a:lnTo>
                  <a:pt x="212116" y="72796"/>
                </a:lnTo>
                <a:lnTo>
                  <a:pt x="212116" y="71447"/>
                </a:lnTo>
                <a:lnTo>
                  <a:pt x="208935" y="71344"/>
                </a:lnTo>
                <a:lnTo>
                  <a:pt x="206853" y="70566"/>
                </a:lnTo>
                <a:lnTo>
                  <a:pt x="205868" y="69114"/>
                </a:lnTo>
                <a:lnTo>
                  <a:pt x="204882" y="67662"/>
                </a:lnTo>
                <a:lnTo>
                  <a:pt x="204390" y="65537"/>
                </a:lnTo>
                <a:lnTo>
                  <a:pt x="204390" y="36190"/>
                </a:lnTo>
                <a:lnTo>
                  <a:pt x="206257" y="34289"/>
                </a:lnTo>
                <a:lnTo>
                  <a:pt x="207829" y="32907"/>
                </a:lnTo>
                <a:lnTo>
                  <a:pt x="209108" y="32042"/>
                </a:lnTo>
                <a:lnTo>
                  <a:pt x="211321" y="30556"/>
                </a:lnTo>
                <a:lnTo>
                  <a:pt x="213550" y="29813"/>
                </a:lnTo>
                <a:lnTo>
                  <a:pt x="219530" y="29813"/>
                </a:lnTo>
                <a:lnTo>
                  <a:pt x="222036" y="31230"/>
                </a:lnTo>
                <a:lnTo>
                  <a:pt x="223315" y="34064"/>
                </a:lnTo>
                <a:lnTo>
                  <a:pt x="224042" y="35654"/>
                </a:lnTo>
                <a:lnTo>
                  <a:pt x="224404" y="38126"/>
                </a:lnTo>
                <a:lnTo>
                  <a:pt x="224404" y="66695"/>
                </a:lnTo>
                <a:lnTo>
                  <a:pt x="223928" y="68596"/>
                </a:lnTo>
                <a:lnTo>
                  <a:pt x="222027" y="70462"/>
                </a:lnTo>
                <a:lnTo>
                  <a:pt x="220049" y="71067"/>
                </a:lnTo>
                <a:lnTo>
                  <a:pt x="217041" y="71344"/>
                </a:lnTo>
                <a:lnTo>
                  <a:pt x="217041" y="72796"/>
                </a:lnTo>
                <a:lnTo>
                  <a:pt x="240425" y="72796"/>
                </a:lnTo>
                <a:lnTo>
                  <a:pt x="240425" y="71447"/>
                </a:lnTo>
                <a:lnTo>
                  <a:pt x="237591" y="71171"/>
                </a:lnTo>
                <a:lnTo>
                  <a:pt x="235629" y="70592"/>
                </a:lnTo>
                <a:lnTo>
                  <a:pt x="233452" y="68829"/>
                </a:lnTo>
                <a:lnTo>
                  <a:pt x="232907" y="67161"/>
                </a:lnTo>
                <a:lnTo>
                  <a:pt x="232907" y="37659"/>
                </a:lnTo>
                <a:close/>
              </a:path>
              <a:path w="686999" h="74040">
                <a:moveTo>
                  <a:pt x="104686" y="28724"/>
                </a:moveTo>
                <a:lnTo>
                  <a:pt x="110337" y="28724"/>
                </a:lnTo>
                <a:lnTo>
                  <a:pt x="110337" y="63636"/>
                </a:lnTo>
                <a:lnTo>
                  <a:pt x="110735" y="66366"/>
                </a:lnTo>
                <a:lnTo>
                  <a:pt x="111530" y="68336"/>
                </a:lnTo>
                <a:lnTo>
                  <a:pt x="112981" y="71966"/>
                </a:lnTo>
                <a:lnTo>
                  <a:pt x="115747" y="73781"/>
                </a:lnTo>
                <a:lnTo>
                  <a:pt x="121692" y="73781"/>
                </a:lnTo>
                <a:lnTo>
                  <a:pt x="123628" y="73280"/>
                </a:lnTo>
                <a:lnTo>
                  <a:pt x="125633" y="72277"/>
                </a:lnTo>
                <a:lnTo>
                  <a:pt x="127638" y="71274"/>
                </a:lnTo>
                <a:lnTo>
                  <a:pt x="129539" y="69563"/>
                </a:lnTo>
                <a:lnTo>
                  <a:pt x="131336" y="67144"/>
                </a:lnTo>
                <a:lnTo>
                  <a:pt x="132477" y="65588"/>
                </a:lnTo>
                <a:lnTo>
                  <a:pt x="131129" y="64448"/>
                </a:lnTo>
                <a:lnTo>
                  <a:pt x="129953" y="65727"/>
                </a:lnTo>
                <a:lnTo>
                  <a:pt x="127992" y="67248"/>
                </a:lnTo>
                <a:lnTo>
                  <a:pt x="125995" y="68129"/>
                </a:lnTo>
                <a:lnTo>
                  <a:pt x="122332" y="68129"/>
                </a:lnTo>
                <a:lnTo>
                  <a:pt x="120707" y="66936"/>
                </a:lnTo>
                <a:lnTo>
                  <a:pt x="119877" y="64551"/>
                </a:lnTo>
                <a:lnTo>
                  <a:pt x="119428" y="63203"/>
                </a:lnTo>
                <a:lnTo>
                  <a:pt x="119204" y="61216"/>
                </a:lnTo>
                <a:lnTo>
                  <a:pt x="119204" y="58589"/>
                </a:lnTo>
                <a:lnTo>
                  <a:pt x="119307" y="28724"/>
                </a:lnTo>
                <a:lnTo>
                  <a:pt x="129884" y="28724"/>
                </a:lnTo>
                <a:lnTo>
                  <a:pt x="129884" y="24991"/>
                </a:lnTo>
                <a:lnTo>
                  <a:pt x="119411" y="24991"/>
                </a:lnTo>
                <a:lnTo>
                  <a:pt x="119411" y="12236"/>
                </a:lnTo>
                <a:lnTo>
                  <a:pt x="118478" y="11354"/>
                </a:lnTo>
                <a:lnTo>
                  <a:pt x="114572" y="16609"/>
                </a:lnTo>
                <a:lnTo>
                  <a:pt x="112091" y="19849"/>
                </a:lnTo>
                <a:lnTo>
                  <a:pt x="111037" y="21076"/>
                </a:lnTo>
                <a:lnTo>
                  <a:pt x="109983" y="22303"/>
                </a:lnTo>
                <a:lnTo>
                  <a:pt x="108263" y="23902"/>
                </a:lnTo>
                <a:lnTo>
                  <a:pt x="105878" y="25872"/>
                </a:lnTo>
                <a:lnTo>
                  <a:pt x="104245" y="27384"/>
                </a:lnTo>
                <a:lnTo>
                  <a:pt x="104686" y="28724"/>
                </a:lnTo>
                <a:close/>
              </a:path>
              <a:path w="686999" h="74040">
                <a:moveTo>
                  <a:pt x="69364" y="73210"/>
                </a:moveTo>
                <a:lnTo>
                  <a:pt x="70400" y="71854"/>
                </a:lnTo>
                <a:lnTo>
                  <a:pt x="71662" y="71707"/>
                </a:lnTo>
                <a:lnTo>
                  <a:pt x="73218" y="72052"/>
                </a:lnTo>
                <a:lnTo>
                  <a:pt x="75845" y="72744"/>
                </a:lnTo>
                <a:lnTo>
                  <a:pt x="78472" y="73435"/>
                </a:lnTo>
                <a:lnTo>
                  <a:pt x="80822" y="73781"/>
                </a:lnTo>
                <a:lnTo>
                  <a:pt x="87839" y="73781"/>
                </a:lnTo>
                <a:lnTo>
                  <a:pt x="91840" y="72484"/>
                </a:lnTo>
                <a:lnTo>
                  <a:pt x="94899" y="69892"/>
                </a:lnTo>
                <a:lnTo>
                  <a:pt x="97959" y="67299"/>
                </a:lnTo>
                <a:lnTo>
                  <a:pt x="99488" y="63964"/>
                </a:lnTo>
                <a:lnTo>
                  <a:pt x="99488" y="54562"/>
                </a:lnTo>
                <a:lnTo>
                  <a:pt x="95807" y="49895"/>
                </a:lnTo>
                <a:lnTo>
                  <a:pt x="88444" y="45886"/>
                </a:lnTo>
                <a:lnTo>
                  <a:pt x="81600" y="42204"/>
                </a:lnTo>
                <a:lnTo>
                  <a:pt x="76830" y="39716"/>
                </a:lnTo>
                <a:lnTo>
                  <a:pt x="74445" y="36881"/>
                </a:lnTo>
                <a:lnTo>
                  <a:pt x="74445" y="31696"/>
                </a:lnTo>
                <a:lnTo>
                  <a:pt x="75136" y="29951"/>
                </a:lnTo>
                <a:lnTo>
                  <a:pt x="76519" y="28465"/>
                </a:lnTo>
                <a:lnTo>
                  <a:pt x="77901" y="26978"/>
                </a:lnTo>
                <a:lnTo>
                  <a:pt x="79802" y="26235"/>
                </a:lnTo>
                <a:lnTo>
                  <a:pt x="86266" y="26235"/>
                </a:lnTo>
                <a:lnTo>
                  <a:pt x="89360" y="27963"/>
                </a:lnTo>
                <a:lnTo>
                  <a:pt x="91503" y="31420"/>
                </a:lnTo>
                <a:lnTo>
                  <a:pt x="92679" y="33286"/>
                </a:lnTo>
                <a:lnTo>
                  <a:pt x="93612" y="35896"/>
                </a:lnTo>
                <a:lnTo>
                  <a:pt x="94303" y="39249"/>
                </a:lnTo>
                <a:lnTo>
                  <a:pt x="95911" y="39249"/>
                </a:lnTo>
                <a:lnTo>
                  <a:pt x="95548" y="24783"/>
                </a:lnTo>
                <a:lnTo>
                  <a:pt x="94303" y="24783"/>
                </a:lnTo>
                <a:lnTo>
                  <a:pt x="93301" y="25786"/>
                </a:lnTo>
                <a:lnTo>
                  <a:pt x="91953" y="25872"/>
                </a:lnTo>
                <a:lnTo>
                  <a:pt x="90717" y="25526"/>
                </a:lnTo>
                <a:lnTo>
                  <a:pt x="88522" y="24835"/>
                </a:lnTo>
                <a:lnTo>
                  <a:pt x="86327" y="24144"/>
                </a:lnTo>
                <a:lnTo>
                  <a:pt x="84313" y="23798"/>
                </a:lnTo>
                <a:lnTo>
                  <a:pt x="78299" y="23798"/>
                </a:lnTo>
                <a:lnTo>
                  <a:pt x="74825" y="25042"/>
                </a:lnTo>
                <a:lnTo>
                  <a:pt x="72060" y="27531"/>
                </a:lnTo>
                <a:lnTo>
                  <a:pt x="69295" y="30020"/>
                </a:lnTo>
                <a:lnTo>
                  <a:pt x="67912" y="33200"/>
                </a:lnTo>
                <a:lnTo>
                  <a:pt x="67912" y="40217"/>
                </a:lnTo>
                <a:lnTo>
                  <a:pt x="68914" y="42948"/>
                </a:lnTo>
                <a:lnTo>
                  <a:pt x="70919" y="45264"/>
                </a:lnTo>
                <a:lnTo>
                  <a:pt x="72924" y="47580"/>
                </a:lnTo>
                <a:lnTo>
                  <a:pt x="76052" y="49878"/>
                </a:lnTo>
                <a:lnTo>
                  <a:pt x="80304" y="52159"/>
                </a:lnTo>
                <a:lnTo>
                  <a:pt x="86111" y="55478"/>
                </a:lnTo>
                <a:lnTo>
                  <a:pt x="88289" y="56757"/>
                </a:lnTo>
                <a:lnTo>
                  <a:pt x="89809" y="58070"/>
                </a:lnTo>
                <a:lnTo>
                  <a:pt x="90674" y="59418"/>
                </a:lnTo>
                <a:lnTo>
                  <a:pt x="91538" y="60766"/>
                </a:lnTo>
                <a:lnTo>
                  <a:pt x="91970" y="62166"/>
                </a:lnTo>
                <a:lnTo>
                  <a:pt x="91970" y="65899"/>
                </a:lnTo>
                <a:lnTo>
                  <a:pt x="91218" y="67758"/>
                </a:lnTo>
                <a:lnTo>
                  <a:pt x="89714" y="69192"/>
                </a:lnTo>
                <a:lnTo>
                  <a:pt x="88211" y="70626"/>
                </a:lnTo>
                <a:lnTo>
                  <a:pt x="86163" y="71344"/>
                </a:lnTo>
                <a:lnTo>
                  <a:pt x="78904" y="71344"/>
                </a:lnTo>
                <a:lnTo>
                  <a:pt x="75361" y="69408"/>
                </a:lnTo>
                <a:lnTo>
                  <a:pt x="72941" y="65537"/>
                </a:lnTo>
                <a:lnTo>
                  <a:pt x="71593" y="63428"/>
                </a:lnTo>
                <a:lnTo>
                  <a:pt x="70522" y="60404"/>
                </a:lnTo>
                <a:lnTo>
                  <a:pt x="69727" y="56463"/>
                </a:lnTo>
                <a:lnTo>
                  <a:pt x="68016" y="56463"/>
                </a:lnTo>
                <a:lnTo>
                  <a:pt x="68016" y="73210"/>
                </a:lnTo>
                <a:lnTo>
                  <a:pt x="69364" y="73210"/>
                </a:lnTo>
                <a:close/>
              </a:path>
              <a:path w="686999" h="74040">
                <a:moveTo>
                  <a:pt x="20169" y="33857"/>
                </a:moveTo>
                <a:lnTo>
                  <a:pt x="20169" y="8779"/>
                </a:lnTo>
                <a:lnTo>
                  <a:pt x="20713" y="7336"/>
                </a:lnTo>
                <a:lnTo>
                  <a:pt x="22035" y="6584"/>
                </a:lnTo>
                <a:lnTo>
                  <a:pt x="44227" y="6584"/>
                </a:lnTo>
                <a:lnTo>
                  <a:pt x="48237" y="7275"/>
                </a:lnTo>
                <a:lnTo>
                  <a:pt x="50034" y="8658"/>
                </a:lnTo>
                <a:lnTo>
                  <a:pt x="51832" y="10041"/>
                </a:lnTo>
                <a:lnTo>
                  <a:pt x="53180" y="13082"/>
                </a:lnTo>
                <a:lnTo>
                  <a:pt x="54079" y="17784"/>
                </a:lnTo>
                <a:lnTo>
                  <a:pt x="56774" y="17784"/>
                </a:lnTo>
                <a:lnTo>
                  <a:pt x="56411" y="2540"/>
                </a:lnTo>
                <a:lnTo>
                  <a:pt x="0" y="2540"/>
                </a:lnTo>
                <a:lnTo>
                  <a:pt x="0" y="4510"/>
                </a:lnTo>
                <a:lnTo>
                  <a:pt x="3940" y="4787"/>
                </a:lnTo>
                <a:lnTo>
                  <a:pt x="6481" y="5504"/>
                </a:lnTo>
                <a:lnTo>
                  <a:pt x="8762" y="7820"/>
                </a:lnTo>
                <a:lnTo>
                  <a:pt x="9332" y="10283"/>
                </a:lnTo>
                <a:lnTo>
                  <a:pt x="9332" y="65295"/>
                </a:lnTo>
                <a:lnTo>
                  <a:pt x="8753" y="67792"/>
                </a:lnTo>
                <a:lnTo>
                  <a:pt x="6437" y="69762"/>
                </a:lnTo>
                <a:lnTo>
                  <a:pt x="3905" y="70462"/>
                </a:lnTo>
                <a:lnTo>
                  <a:pt x="0" y="70877"/>
                </a:lnTo>
                <a:lnTo>
                  <a:pt x="0" y="72796"/>
                </a:lnTo>
                <a:lnTo>
                  <a:pt x="57397" y="72796"/>
                </a:lnTo>
                <a:lnTo>
                  <a:pt x="62219" y="54856"/>
                </a:lnTo>
                <a:lnTo>
                  <a:pt x="59263" y="54856"/>
                </a:lnTo>
                <a:lnTo>
                  <a:pt x="56533" y="60905"/>
                </a:lnTo>
                <a:lnTo>
                  <a:pt x="53456" y="64715"/>
                </a:lnTo>
                <a:lnTo>
                  <a:pt x="50034" y="66288"/>
                </a:lnTo>
                <a:lnTo>
                  <a:pt x="46612" y="67861"/>
                </a:lnTo>
                <a:lnTo>
                  <a:pt x="41307" y="68648"/>
                </a:lnTo>
                <a:lnTo>
                  <a:pt x="27479" y="68648"/>
                </a:lnTo>
                <a:lnTo>
                  <a:pt x="23496" y="68457"/>
                </a:lnTo>
                <a:lnTo>
                  <a:pt x="22165" y="68077"/>
                </a:lnTo>
                <a:lnTo>
                  <a:pt x="20835" y="67697"/>
                </a:lnTo>
                <a:lnTo>
                  <a:pt x="20169" y="66452"/>
                </a:lnTo>
                <a:lnTo>
                  <a:pt x="20169" y="38057"/>
                </a:lnTo>
                <a:lnTo>
                  <a:pt x="40995" y="38057"/>
                </a:lnTo>
                <a:lnTo>
                  <a:pt x="43864" y="38722"/>
                </a:lnTo>
                <a:lnTo>
                  <a:pt x="45108" y="40053"/>
                </a:lnTo>
                <a:lnTo>
                  <a:pt x="46353" y="41384"/>
                </a:lnTo>
                <a:lnTo>
                  <a:pt x="47373" y="44106"/>
                </a:lnTo>
                <a:lnTo>
                  <a:pt x="48168" y="48219"/>
                </a:lnTo>
                <a:lnTo>
                  <a:pt x="50656" y="48219"/>
                </a:lnTo>
                <a:lnTo>
                  <a:pt x="50656" y="23643"/>
                </a:lnTo>
                <a:lnTo>
                  <a:pt x="48168" y="23643"/>
                </a:lnTo>
                <a:lnTo>
                  <a:pt x="47407" y="27756"/>
                </a:lnTo>
                <a:lnTo>
                  <a:pt x="46405" y="30487"/>
                </a:lnTo>
                <a:lnTo>
                  <a:pt x="45160" y="31835"/>
                </a:lnTo>
                <a:lnTo>
                  <a:pt x="43916" y="33183"/>
                </a:lnTo>
                <a:lnTo>
                  <a:pt x="41030" y="33857"/>
                </a:lnTo>
                <a:lnTo>
                  <a:pt x="20169" y="33857"/>
                </a:lnTo>
                <a:close/>
              </a:path>
              <a:path w="686999" h="74040">
                <a:moveTo>
                  <a:pt x="149975" y="5858"/>
                </a:moveTo>
                <a:lnTo>
                  <a:pt x="149975" y="4337"/>
                </a:lnTo>
                <a:lnTo>
                  <a:pt x="149448" y="3050"/>
                </a:lnTo>
                <a:lnTo>
                  <a:pt x="147340" y="941"/>
                </a:lnTo>
                <a:lnTo>
                  <a:pt x="146070" y="414"/>
                </a:lnTo>
                <a:lnTo>
                  <a:pt x="143062" y="414"/>
                </a:lnTo>
                <a:lnTo>
                  <a:pt x="141783" y="950"/>
                </a:lnTo>
                <a:lnTo>
                  <a:pt x="139709" y="3093"/>
                </a:lnTo>
                <a:lnTo>
                  <a:pt x="139191" y="4372"/>
                </a:lnTo>
                <a:lnTo>
                  <a:pt x="139191" y="7345"/>
                </a:lnTo>
                <a:lnTo>
                  <a:pt x="139709" y="8615"/>
                </a:lnTo>
                <a:lnTo>
                  <a:pt x="141783" y="10724"/>
                </a:lnTo>
                <a:lnTo>
                  <a:pt x="143062" y="11251"/>
                </a:lnTo>
                <a:lnTo>
                  <a:pt x="146070" y="11251"/>
                </a:lnTo>
                <a:lnTo>
                  <a:pt x="147340" y="10724"/>
                </a:lnTo>
                <a:lnTo>
                  <a:pt x="149448" y="8615"/>
                </a:lnTo>
                <a:lnTo>
                  <a:pt x="149975" y="7345"/>
                </a:lnTo>
                <a:lnTo>
                  <a:pt x="149975" y="5858"/>
                </a:lnTo>
                <a:close/>
              </a:path>
              <a:path w="686999" h="74040">
                <a:moveTo>
                  <a:pt x="157752" y="72796"/>
                </a:moveTo>
                <a:lnTo>
                  <a:pt x="157752" y="71344"/>
                </a:lnTo>
                <a:lnTo>
                  <a:pt x="154399" y="71067"/>
                </a:lnTo>
                <a:lnTo>
                  <a:pt x="152247" y="70428"/>
                </a:lnTo>
                <a:lnTo>
                  <a:pt x="150347" y="68423"/>
                </a:lnTo>
                <a:lnTo>
                  <a:pt x="149871" y="65952"/>
                </a:lnTo>
                <a:lnTo>
                  <a:pt x="149871" y="24783"/>
                </a:lnTo>
                <a:lnTo>
                  <a:pt x="149491" y="24005"/>
                </a:lnTo>
                <a:lnTo>
                  <a:pt x="147901" y="24628"/>
                </a:lnTo>
                <a:lnTo>
                  <a:pt x="145516" y="25630"/>
                </a:lnTo>
                <a:lnTo>
                  <a:pt x="141300" y="27117"/>
                </a:lnTo>
                <a:lnTo>
                  <a:pt x="135250" y="29087"/>
                </a:lnTo>
                <a:lnTo>
                  <a:pt x="133020" y="29813"/>
                </a:lnTo>
                <a:lnTo>
                  <a:pt x="133020" y="31420"/>
                </a:lnTo>
                <a:lnTo>
                  <a:pt x="134749" y="30936"/>
                </a:lnTo>
                <a:lnTo>
                  <a:pt x="135794" y="30660"/>
                </a:lnTo>
                <a:lnTo>
                  <a:pt x="137272" y="30487"/>
                </a:lnTo>
                <a:lnTo>
                  <a:pt x="138931" y="30487"/>
                </a:lnTo>
                <a:lnTo>
                  <a:pt x="140020" y="31195"/>
                </a:lnTo>
                <a:lnTo>
                  <a:pt x="140539" y="32613"/>
                </a:lnTo>
                <a:lnTo>
                  <a:pt x="140849" y="33477"/>
                </a:lnTo>
                <a:lnTo>
                  <a:pt x="141005" y="35032"/>
                </a:lnTo>
                <a:lnTo>
                  <a:pt x="141005" y="66055"/>
                </a:lnTo>
                <a:lnTo>
                  <a:pt x="140521" y="68535"/>
                </a:lnTo>
                <a:lnTo>
                  <a:pt x="138585" y="70367"/>
                </a:lnTo>
                <a:lnTo>
                  <a:pt x="136252" y="70998"/>
                </a:lnTo>
                <a:lnTo>
                  <a:pt x="132554" y="71344"/>
                </a:lnTo>
                <a:lnTo>
                  <a:pt x="132554" y="72796"/>
                </a:lnTo>
                <a:lnTo>
                  <a:pt x="157752" y="72796"/>
                </a:lnTo>
                <a:close/>
              </a:path>
              <a:path w="686999" h="74040">
                <a:moveTo>
                  <a:pt x="244650" y="32785"/>
                </a:moveTo>
                <a:lnTo>
                  <a:pt x="244650" y="36449"/>
                </a:lnTo>
                <a:lnTo>
                  <a:pt x="245065" y="37581"/>
                </a:lnTo>
                <a:lnTo>
                  <a:pt x="246724" y="39621"/>
                </a:lnTo>
                <a:lnTo>
                  <a:pt x="247917" y="40130"/>
                </a:lnTo>
                <a:lnTo>
                  <a:pt x="250474" y="40130"/>
                </a:lnTo>
                <a:lnTo>
                  <a:pt x="252064" y="39457"/>
                </a:lnTo>
                <a:lnTo>
                  <a:pt x="253344" y="38696"/>
                </a:lnTo>
                <a:lnTo>
                  <a:pt x="253983" y="37348"/>
                </a:lnTo>
                <a:lnTo>
                  <a:pt x="253983" y="35136"/>
                </a:lnTo>
                <a:lnTo>
                  <a:pt x="253724" y="33520"/>
                </a:lnTo>
                <a:lnTo>
                  <a:pt x="253464" y="31420"/>
                </a:lnTo>
                <a:lnTo>
                  <a:pt x="253464" y="29795"/>
                </a:lnTo>
                <a:lnTo>
                  <a:pt x="254259" y="28516"/>
                </a:lnTo>
                <a:lnTo>
                  <a:pt x="255850" y="27583"/>
                </a:lnTo>
                <a:lnTo>
                  <a:pt x="257440" y="26684"/>
                </a:lnTo>
                <a:lnTo>
                  <a:pt x="259116" y="26235"/>
                </a:lnTo>
                <a:lnTo>
                  <a:pt x="264578" y="26235"/>
                </a:lnTo>
                <a:lnTo>
                  <a:pt x="267014" y="27393"/>
                </a:lnTo>
                <a:lnTo>
                  <a:pt x="268190" y="29709"/>
                </a:lnTo>
                <a:lnTo>
                  <a:pt x="268881" y="31092"/>
                </a:lnTo>
                <a:lnTo>
                  <a:pt x="269226" y="33546"/>
                </a:lnTo>
                <a:lnTo>
                  <a:pt x="269226" y="41479"/>
                </a:lnTo>
                <a:lnTo>
                  <a:pt x="259721" y="45039"/>
                </a:lnTo>
                <a:lnTo>
                  <a:pt x="253378" y="47856"/>
                </a:lnTo>
                <a:lnTo>
                  <a:pt x="250198" y="49930"/>
                </a:lnTo>
                <a:lnTo>
                  <a:pt x="245186" y="53283"/>
                </a:lnTo>
                <a:lnTo>
                  <a:pt x="242680" y="57466"/>
                </a:lnTo>
                <a:lnTo>
                  <a:pt x="242680" y="65692"/>
                </a:lnTo>
                <a:lnTo>
                  <a:pt x="243768" y="68345"/>
                </a:lnTo>
                <a:lnTo>
                  <a:pt x="245946" y="70436"/>
                </a:lnTo>
                <a:lnTo>
                  <a:pt x="248124" y="72528"/>
                </a:lnTo>
                <a:lnTo>
                  <a:pt x="250700" y="73573"/>
                </a:lnTo>
                <a:lnTo>
                  <a:pt x="256507" y="73573"/>
                </a:lnTo>
                <a:lnTo>
                  <a:pt x="256368" y="66816"/>
                </a:lnTo>
                <a:lnTo>
                  <a:pt x="255020" y="65848"/>
                </a:lnTo>
                <a:lnTo>
                  <a:pt x="252946" y="64361"/>
                </a:lnTo>
                <a:lnTo>
                  <a:pt x="251909" y="62046"/>
                </a:lnTo>
                <a:lnTo>
                  <a:pt x="251909" y="54994"/>
                </a:lnTo>
                <a:lnTo>
                  <a:pt x="254398" y="51503"/>
                </a:lnTo>
                <a:lnTo>
                  <a:pt x="259375" y="48427"/>
                </a:lnTo>
                <a:lnTo>
                  <a:pt x="261968" y="46837"/>
                </a:lnTo>
                <a:lnTo>
                  <a:pt x="265251" y="45385"/>
                </a:lnTo>
                <a:lnTo>
                  <a:pt x="269226" y="44071"/>
                </a:lnTo>
                <a:lnTo>
                  <a:pt x="269226" y="62478"/>
                </a:lnTo>
                <a:lnTo>
                  <a:pt x="268181" y="64102"/>
                </a:lnTo>
                <a:lnTo>
                  <a:pt x="266755" y="67973"/>
                </a:lnTo>
                <a:lnTo>
                  <a:pt x="269382" y="65692"/>
                </a:lnTo>
                <a:lnTo>
                  <a:pt x="269486" y="67801"/>
                </a:lnTo>
                <a:lnTo>
                  <a:pt x="270066" y="69615"/>
                </a:lnTo>
                <a:lnTo>
                  <a:pt x="271120" y="71136"/>
                </a:lnTo>
                <a:lnTo>
                  <a:pt x="272173" y="72657"/>
                </a:lnTo>
                <a:lnTo>
                  <a:pt x="273876" y="73418"/>
                </a:lnTo>
                <a:lnTo>
                  <a:pt x="278231" y="73418"/>
                </a:lnTo>
                <a:lnTo>
                  <a:pt x="280202" y="72761"/>
                </a:lnTo>
                <a:lnTo>
                  <a:pt x="282138" y="71447"/>
                </a:lnTo>
                <a:lnTo>
                  <a:pt x="283416" y="70584"/>
                </a:lnTo>
                <a:lnTo>
                  <a:pt x="284609" y="69477"/>
                </a:lnTo>
                <a:lnTo>
                  <a:pt x="285715" y="68129"/>
                </a:lnTo>
                <a:lnTo>
                  <a:pt x="285715" y="65433"/>
                </a:lnTo>
                <a:lnTo>
                  <a:pt x="284436" y="66366"/>
                </a:lnTo>
                <a:lnTo>
                  <a:pt x="282500" y="67438"/>
                </a:lnTo>
                <a:lnTo>
                  <a:pt x="281048" y="67559"/>
                </a:lnTo>
                <a:lnTo>
                  <a:pt x="279632" y="67559"/>
                </a:lnTo>
                <a:lnTo>
                  <a:pt x="278699" y="66885"/>
                </a:lnTo>
                <a:lnTo>
                  <a:pt x="278249" y="65537"/>
                </a:lnTo>
                <a:lnTo>
                  <a:pt x="277972" y="64776"/>
                </a:lnTo>
                <a:lnTo>
                  <a:pt x="277834" y="63394"/>
                </a:lnTo>
                <a:lnTo>
                  <a:pt x="277834" y="36034"/>
                </a:lnTo>
                <a:lnTo>
                  <a:pt x="277194" y="32560"/>
                </a:lnTo>
                <a:lnTo>
                  <a:pt x="275915" y="30176"/>
                </a:lnTo>
                <a:lnTo>
                  <a:pt x="273531" y="25820"/>
                </a:lnTo>
                <a:lnTo>
                  <a:pt x="268985" y="23643"/>
                </a:lnTo>
                <a:lnTo>
                  <a:pt x="256507" y="23643"/>
                </a:lnTo>
                <a:lnTo>
                  <a:pt x="252126" y="24965"/>
                </a:lnTo>
                <a:lnTo>
                  <a:pt x="249135" y="27609"/>
                </a:lnTo>
                <a:lnTo>
                  <a:pt x="246145" y="30253"/>
                </a:lnTo>
                <a:lnTo>
                  <a:pt x="244650" y="32785"/>
                </a:lnTo>
                <a:close/>
              </a:path>
              <a:path w="686999" h="74040">
                <a:moveTo>
                  <a:pt x="261812" y="67299"/>
                </a:moveTo>
                <a:lnTo>
                  <a:pt x="257872" y="67299"/>
                </a:lnTo>
                <a:lnTo>
                  <a:pt x="256368" y="66816"/>
                </a:lnTo>
                <a:lnTo>
                  <a:pt x="256507" y="73573"/>
                </a:lnTo>
                <a:lnTo>
                  <a:pt x="259496" y="72640"/>
                </a:lnTo>
                <a:lnTo>
                  <a:pt x="262642" y="70773"/>
                </a:lnTo>
                <a:lnTo>
                  <a:pt x="264509" y="69667"/>
                </a:lnTo>
                <a:lnTo>
                  <a:pt x="266755" y="67973"/>
                </a:lnTo>
                <a:lnTo>
                  <a:pt x="268181" y="64102"/>
                </a:lnTo>
                <a:lnTo>
                  <a:pt x="266090" y="65381"/>
                </a:lnTo>
                <a:lnTo>
                  <a:pt x="263999" y="66660"/>
                </a:lnTo>
                <a:lnTo>
                  <a:pt x="261812" y="67299"/>
                </a:lnTo>
                <a:close/>
              </a:path>
              <a:path w="686999" h="74040">
                <a:moveTo>
                  <a:pt x="325480" y="26684"/>
                </a:moveTo>
                <a:lnTo>
                  <a:pt x="321367" y="31731"/>
                </a:lnTo>
                <a:lnTo>
                  <a:pt x="323026" y="40234"/>
                </a:lnTo>
                <a:lnTo>
                  <a:pt x="323509" y="37400"/>
                </a:lnTo>
                <a:lnTo>
                  <a:pt x="324305" y="35049"/>
                </a:lnTo>
                <a:lnTo>
                  <a:pt x="325411" y="33183"/>
                </a:lnTo>
                <a:lnTo>
                  <a:pt x="327485" y="29692"/>
                </a:lnTo>
                <a:lnTo>
                  <a:pt x="330838" y="24161"/>
                </a:lnTo>
                <a:lnTo>
                  <a:pt x="325480" y="26684"/>
                </a:lnTo>
                <a:close/>
              </a:path>
              <a:path w="686999" h="74040">
                <a:moveTo>
                  <a:pt x="355743" y="43553"/>
                </a:moveTo>
                <a:lnTo>
                  <a:pt x="355743" y="37365"/>
                </a:lnTo>
                <a:lnTo>
                  <a:pt x="353911" y="32587"/>
                </a:lnTo>
                <a:lnTo>
                  <a:pt x="350247" y="29216"/>
                </a:lnTo>
                <a:lnTo>
                  <a:pt x="346583" y="25846"/>
                </a:lnTo>
                <a:lnTo>
                  <a:pt x="342314" y="24161"/>
                </a:lnTo>
                <a:lnTo>
                  <a:pt x="330838" y="24161"/>
                </a:lnTo>
                <a:lnTo>
                  <a:pt x="327485" y="29692"/>
                </a:lnTo>
                <a:lnTo>
                  <a:pt x="330492" y="27946"/>
                </a:lnTo>
                <a:lnTo>
                  <a:pt x="338408" y="27946"/>
                </a:lnTo>
                <a:lnTo>
                  <a:pt x="341242" y="29467"/>
                </a:lnTo>
                <a:lnTo>
                  <a:pt x="342936" y="32509"/>
                </a:lnTo>
                <a:lnTo>
                  <a:pt x="343869" y="34203"/>
                </a:lnTo>
                <a:lnTo>
                  <a:pt x="344526" y="36778"/>
                </a:lnTo>
                <a:lnTo>
                  <a:pt x="344907" y="40234"/>
                </a:lnTo>
                <a:lnTo>
                  <a:pt x="323026" y="40234"/>
                </a:lnTo>
                <a:lnTo>
                  <a:pt x="321367" y="31731"/>
                </a:lnTo>
                <a:lnTo>
                  <a:pt x="317253" y="36778"/>
                </a:lnTo>
                <a:lnTo>
                  <a:pt x="315196" y="42775"/>
                </a:lnTo>
                <a:lnTo>
                  <a:pt x="315196" y="56117"/>
                </a:lnTo>
                <a:lnTo>
                  <a:pt x="316968" y="61769"/>
                </a:lnTo>
                <a:lnTo>
                  <a:pt x="320511" y="66677"/>
                </a:lnTo>
                <a:lnTo>
                  <a:pt x="324054" y="71586"/>
                </a:lnTo>
                <a:lnTo>
                  <a:pt x="329075" y="74040"/>
                </a:lnTo>
                <a:lnTo>
                  <a:pt x="341208" y="74040"/>
                </a:lnTo>
                <a:lnTo>
                  <a:pt x="345969" y="72173"/>
                </a:lnTo>
                <a:lnTo>
                  <a:pt x="349858" y="68440"/>
                </a:lnTo>
                <a:lnTo>
                  <a:pt x="353747" y="64707"/>
                </a:lnTo>
                <a:lnTo>
                  <a:pt x="356400" y="60646"/>
                </a:lnTo>
                <a:lnTo>
                  <a:pt x="357817" y="56256"/>
                </a:lnTo>
                <a:lnTo>
                  <a:pt x="356002" y="55633"/>
                </a:lnTo>
                <a:lnTo>
                  <a:pt x="353894" y="59125"/>
                </a:lnTo>
                <a:lnTo>
                  <a:pt x="351595" y="61821"/>
                </a:lnTo>
                <a:lnTo>
                  <a:pt x="349106" y="63722"/>
                </a:lnTo>
                <a:lnTo>
                  <a:pt x="346617" y="65623"/>
                </a:lnTo>
                <a:lnTo>
                  <a:pt x="343558" y="66574"/>
                </a:lnTo>
                <a:lnTo>
                  <a:pt x="335435" y="66574"/>
                </a:lnTo>
                <a:lnTo>
                  <a:pt x="331547" y="64742"/>
                </a:lnTo>
                <a:lnTo>
                  <a:pt x="328263" y="61078"/>
                </a:lnTo>
                <a:lnTo>
                  <a:pt x="324979" y="57414"/>
                </a:lnTo>
                <a:lnTo>
                  <a:pt x="323164" y="51572"/>
                </a:lnTo>
                <a:lnTo>
                  <a:pt x="322818" y="43553"/>
                </a:lnTo>
                <a:lnTo>
                  <a:pt x="355743" y="43553"/>
                </a:lnTo>
                <a:close/>
              </a:path>
              <a:path w="686999" h="74040">
                <a:moveTo>
                  <a:pt x="375141" y="32535"/>
                </a:moveTo>
                <a:lnTo>
                  <a:pt x="377560" y="28680"/>
                </a:lnTo>
                <a:lnTo>
                  <a:pt x="380948" y="26753"/>
                </a:lnTo>
                <a:lnTo>
                  <a:pt x="387585" y="26754"/>
                </a:lnTo>
                <a:lnTo>
                  <a:pt x="389926" y="27678"/>
                </a:lnTo>
                <a:lnTo>
                  <a:pt x="392329" y="29527"/>
                </a:lnTo>
                <a:lnTo>
                  <a:pt x="394731" y="31377"/>
                </a:lnTo>
                <a:lnTo>
                  <a:pt x="393323" y="26183"/>
                </a:lnTo>
                <a:lnTo>
                  <a:pt x="391940" y="25457"/>
                </a:lnTo>
                <a:lnTo>
                  <a:pt x="389832" y="24351"/>
                </a:lnTo>
                <a:lnTo>
                  <a:pt x="387516" y="23798"/>
                </a:lnTo>
                <a:lnTo>
                  <a:pt x="378667" y="23798"/>
                </a:lnTo>
                <a:lnTo>
                  <a:pt x="375141" y="32535"/>
                </a:lnTo>
                <a:close/>
              </a:path>
              <a:path w="686999" h="74040">
                <a:moveTo>
                  <a:pt x="411746" y="68198"/>
                </a:moveTo>
                <a:lnTo>
                  <a:pt x="411954" y="68129"/>
                </a:lnTo>
                <a:lnTo>
                  <a:pt x="411954" y="66418"/>
                </a:lnTo>
                <a:lnTo>
                  <a:pt x="411193" y="66531"/>
                </a:lnTo>
                <a:lnTo>
                  <a:pt x="407288" y="66574"/>
                </a:lnTo>
                <a:lnTo>
                  <a:pt x="405818" y="66124"/>
                </a:lnTo>
                <a:lnTo>
                  <a:pt x="404712" y="64327"/>
                </a:lnTo>
                <a:lnTo>
                  <a:pt x="404436" y="62754"/>
                </a:lnTo>
                <a:lnTo>
                  <a:pt x="404436" y="60507"/>
                </a:lnTo>
                <a:lnTo>
                  <a:pt x="404540" y="18147"/>
                </a:lnTo>
                <a:lnTo>
                  <a:pt x="404626" y="9860"/>
                </a:lnTo>
                <a:lnTo>
                  <a:pt x="404695" y="5858"/>
                </a:lnTo>
                <a:lnTo>
                  <a:pt x="404798" y="414"/>
                </a:lnTo>
                <a:lnTo>
                  <a:pt x="404488" y="311"/>
                </a:lnTo>
                <a:lnTo>
                  <a:pt x="403209" y="795"/>
                </a:lnTo>
                <a:lnTo>
                  <a:pt x="402293" y="1123"/>
                </a:lnTo>
                <a:lnTo>
                  <a:pt x="400564" y="1711"/>
                </a:lnTo>
                <a:lnTo>
                  <a:pt x="399199" y="2143"/>
                </a:lnTo>
                <a:lnTo>
                  <a:pt x="397644" y="2592"/>
                </a:lnTo>
                <a:lnTo>
                  <a:pt x="396088" y="3041"/>
                </a:lnTo>
                <a:lnTo>
                  <a:pt x="394533" y="3473"/>
                </a:lnTo>
                <a:lnTo>
                  <a:pt x="392977" y="3888"/>
                </a:lnTo>
                <a:lnTo>
                  <a:pt x="388726" y="4977"/>
                </a:lnTo>
                <a:lnTo>
                  <a:pt x="388726" y="6688"/>
                </a:lnTo>
                <a:lnTo>
                  <a:pt x="390488" y="6515"/>
                </a:lnTo>
                <a:lnTo>
                  <a:pt x="391888" y="6429"/>
                </a:lnTo>
                <a:lnTo>
                  <a:pt x="393651" y="6429"/>
                </a:lnTo>
                <a:lnTo>
                  <a:pt x="394766" y="6826"/>
                </a:lnTo>
                <a:lnTo>
                  <a:pt x="395699" y="8416"/>
                </a:lnTo>
                <a:lnTo>
                  <a:pt x="395932" y="9868"/>
                </a:lnTo>
                <a:lnTo>
                  <a:pt x="395932" y="28465"/>
                </a:lnTo>
                <a:lnTo>
                  <a:pt x="394653" y="27186"/>
                </a:lnTo>
                <a:lnTo>
                  <a:pt x="393323" y="26183"/>
                </a:lnTo>
                <a:lnTo>
                  <a:pt x="394731" y="31377"/>
                </a:lnTo>
                <a:lnTo>
                  <a:pt x="395932" y="34548"/>
                </a:lnTo>
                <a:lnTo>
                  <a:pt x="395932" y="62702"/>
                </a:lnTo>
                <a:lnTo>
                  <a:pt x="395103" y="64206"/>
                </a:lnTo>
                <a:lnTo>
                  <a:pt x="393444" y="65796"/>
                </a:lnTo>
                <a:lnTo>
                  <a:pt x="391785" y="67386"/>
                </a:lnTo>
                <a:lnTo>
                  <a:pt x="389607" y="68181"/>
                </a:lnTo>
                <a:lnTo>
                  <a:pt x="381795" y="68181"/>
                </a:lnTo>
                <a:lnTo>
                  <a:pt x="377949" y="66003"/>
                </a:lnTo>
                <a:lnTo>
                  <a:pt x="375374" y="61648"/>
                </a:lnTo>
                <a:lnTo>
                  <a:pt x="372799" y="57292"/>
                </a:lnTo>
                <a:lnTo>
                  <a:pt x="371512" y="52332"/>
                </a:lnTo>
                <a:lnTo>
                  <a:pt x="371512" y="41133"/>
                </a:lnTo>
                <a:lnTo>
                  <a:pt x="372721" y="36389"/>
                </a:lnTo>
                <a:lnTo>
                  <a:pt x="375141" y="32535"/>
                </a:lnTo>
                <a:lnTo>
                  <a:pt x="378667" y="23798"/>
                </a:lnTo>
                <a:lnTo>
                  <a:pt x="373318" y="26486"/>
                </a:lnTo>
                <a:lnTo>
                  <a:pt x="368945" y="31861"/>
                </a:lnTo>
                <a:lnTo>
                  <a:pt x="364573" y="37236"/>
                </a:lnTo>
                <a:lnTo>
                  <a:pt x="362386" y="43674"/>
                </a:lnTo>
                <a:lnTo>
                  <a:pt x="362386" y="57154"/>
                </a:lnTo>
                <a:lnTo>
                  <a:pt x="364209" y="62417"/>
                </a:lnTo>
                <a:lnTo>
                  <a:pt x="367856" y="66962"/>
                </a:lnTo>
                <a:lnTo>
                  <a:pt x="371503" y="71508"/>
                </a:lnTo>
                <a:lnTo>
                  <a:pt x="376264" y="73781"/>
                </a:lnTo>
                <a:lnTo>
                  <a:pt x="385459" y="73781"/>
                </a:lnTo>
                <a:lnTo>
                  <a:pt x="388379" y="73003"/>
                </a:lnTo>
                <a:lnTo>
                  <a:pt x="390903" y="71447"/>
                </a:lnTo>
                <a:lnTo>
                  <a:pt x="392320" y="70549"/>
                </a:lnTo>
                <a:lnTo>
                  <a:pt x="393997" y="69045"/>
                </a:lnTo>
                <a:lnTo>
                  <a:pt x="395932" y="66936"/>
                </a:lnTo>
                <a:lnTo>
                  <a:pt x="395932" y="73314"/>
                </a:lnTo>
                <a:lnTo>
                  <a:pt x="396295" y="73781"/>
                </a:lnTo>
                <a:lnTo>
                  <a:pt x="404436" y="70722"/>
                </a:lnTo>
                <a:lnTo>
                  <a:pt x="409240" y="69062"/>
                </a:lnTo>
                <a:lnTo>
                  <a:pt x="411746" y="68198"/>
                </a:lnTo>
                <a:close/>
              </a:path>
              <a:path w="686999" h="74040">
                <a:moveTo>
                  <a:pt x="502562" y="14310"/>
                </a:moveTo>
                <a:lnTo>
                  <a:pt x="504152" y="10231"/>
                </a:lnTo>
                <a:lnTo>
                  <a:pt x="505760" y="7518"/>
                </a:lnTo>
                <a:lnTo>
                  <a:pt x="507384" y="6169"/>
                </a:lnTo>
                <a:lnTo>
                  <a:pt x="508456" y="5271"/>
                </a:lnTo>
                <a:lnTo>
                  <a:pt x="510115" y="4666"/>
                </a:lnTo>
                <a:lnTo>
                  <a:pt x="512362" y="4355"/>
                </a:lnTo>
                <a:lnTo>
                  <a:pt x="512362" y="2540"/>
                </a:lnTo>
                <a:lnTo>
                  <a:pt x="490637" y="2540"/>
                </a:lnTo>
                <a:lnTo>
                  <a:pt x="490637" y="4510"/>
                </a:lnTo>
                <a:lnTo>
                  <a:pt x="493022" y="4579"/>
                </a:lnTo>
                <a:lnTo>
                  <a:pt x="494733" y="4821"/>
                </a:lnTo>
                <a:lnTo>
                  <a:pt x="495770" y="5236"/>
                </a:lnTo>
                <a:lnTo>
                  <a:pt x="497532" y="5962"/>
                </a:lnTo>
                <a:lnTo>
                  <a:pt x="498414" y="7345"/>
                </a:lnTo>
                <a:lnTo>
                  <a:pt x="498414" y="9384"/>
                </a:lnTo>
                <a:lnTo>
                  <a:pt x="498242" y="11130"/>
                </a:lnTo>
                <a:lnTo>
                  <a:pt x="497550" y="13549"/>
                </a:lnTo>
                <a:lnTo>
                  <a:pt x="496392" y="16799"/>
                </a:lnTo>
                <a:lnTo>
                  <a:pt x="481303" y="56826"/>
                </a:lnTo>
                <a:lnTo>
                  <a:pt x="464712" y="19858"/>
                </a:lnTo>
                <a:lnTo>
                  <a:pt x="463053" y="16194"/>
                </a:lnTo>
                <a:lnTo>
                  <a:pt x="461921" y="13584"/>
                </a:lnTo>
                <a:lnTo>
                  <a:pt x="461316" y="12029"/>
                </a:lnTo>
                <a:lnTo>
                  <a:pt x="460711" y="10473"/>
                </a:lnTo>
                <a:lnTo>
                  <a:pt x="460409" y="9263"/>
                </a:lnTo>
                <a:lnTo>
                  <a:pt x="460409" y="6705"/>
                </a:lnTo>
                <a:lnTo>
                  <a:pt x="461255" y="5582"/>
                </a:lnTo>
                <a:lnTo>
                  <a:pt x="462949" y="5029"/>
                </a:lnTo>
                <a:lnTo>
                  <a:pt x="463917" y="4718"/>
                </a:lnTo>
                <a:lnTo>
                  <a:pt x="465732" y="4545"/>
                </a:lnTo>
                <a:lnTo>
                  <a:pt x="468393" y="4510"/>
                </a:lnTo>
                <a:lnTo>
                  <a:pt x="468393" y="2540"/>
                </a:lnTo>
                <a:lnTo>
                  <a:pt x="440136" y="2540"/>
                </a:lnTo>
                <a:lnTo>
                  <a:pt x="440136" y="4355"/>
                </a:lnTo>
                <a:lnTo>
                  <a:pt x="442693" y="4528"/>
                </a:lnTo>
                <a:lnTo>
                  <a:pt x="444637" y="5219"/>
                </a:lnTo>
                <a:lnTo>
                  <a:pt x="445969" y="6429"/>
                </a:lnTo>
                <a:lnTo>
                  <a:pt x="447299" y="7639"/>
                </a:lnTo>
                <a:lnTo>
                  <a:pt x="449070" y="10715"/>
                </a:lnTo>
                <a:lnTo>
                  <a:pt x="451283" y="15658"/>
                </a:lnTo>
                <a:lnTo>
                  <a:pt x="477467" y="74040"/>
                </a:lnTo>
                <a:lnTo>
                  <a:pt x="479074" y="74040"/>
                </a:lnTo>
                <a:lnTo>
                  <a:pt x="502562" y="14310"/>
                </a:lnTo>
                <a:close/>
              </a:path>
              <a:path w="686999" h="74040">
                <a:moveTo>
                  <a:pt x="520738" y="32785"/>
                </a:moveTo>
                <a:lnTo>
                  <a:pt x="520738" y="36449"/>
                </a:lnTo>
                <a:lnTo>
                  <a:pt x="521153" y="37581"/>
                </a:lnTo>
                <a:lnTo>
                  <a:pt x="522813" y="39621"/>
                </a:lnTo>
                <a:lnTo>
                  <a:pt x="524005" y="40131"/>
                </a:lnTo>
                <a:lnTo>
                  <a:pt x="526562" y="40131"/>
                </a:lnTo>
                <a:lnTo>
                  <a:pt x="528153" y="39457"/>
                </a:lnTo>
                <a:lnTo>
                  <a:pt x="529432" y="38696"/>
                </a:lnTo>
                <a:lnTo>
                  <a:pt x="530071" y="37348"/>
                </a:lnTo>
                <a:lnTo>
                  <a:pt x="530071" y="35136"/>
                </a:lnTo>
                <a:lnTo>
                  <a:pt x="529812" y="33520"/>
                </a:lnTo>
                <a:lnTo>
                  <a:pt x="529553" y="31420"/>
                </a:lnTo>
                <a:lnTo>
                  <a:pt x="529553" y="29795"/>
                </a:lnTo>
                <a:lnTo>
                  <a:pt x="530348" y="28516"/>
                </a:lnTo>
                <a:lnTo>
                  <a:pt x="531938" y="27583"/>
                </a:lnTo>
                <a:lnTo>
                  <a:pt x="533528" y="26684"/>
                </a:lnTo>
                <a:lnTo>
                  <a:pt x="535205" y="26235"/>
                </a:lnTo>
                <a:lnTo>
                  <a:pt x="540666" y="26235"/>
                </a:lnTo>
                <a:lnTo>
                  <a:pt x="543102" y="27393"/>
                </a:lnTo>
                <a:lnTo>
                  <a:pt x="544278" y="29709"/>
                </a:lnTo>
                <a:lnTo>
                  <a:pt x="544970" y="31092"/>
                </a:lnTo>
                <a:lnTo>
                  <a:pt x="545315" y="33546"/>
                </a:lnTo>
                <a:lnTo>
                  <a:pt x="545315" y="41479"/>
                </a:lnTo>
                <a:lnTo>
                  <a:pt x="535809" y="45039"/>
                </a:lnTo>
                <a:lnTo>
                  <a:pt x="529466" y="47856"/>
                </a:lnTo>
                <a:lnTo>
                  <a:pt x="526286" y="49930"/>
                </a:lnTo>
                <a:lnTo>
                  <a:pt x="521274" y="53283"/>
                </a:lnTo>
                <a:lnTo>
                  <a:pt x="518768" y="57466"/>
                </a:lnTo>
                <a:lnTo>
                  <a:pt x="518768" y="65692"/>
                </a:lnTo>
                <a:lnTo>
                  <a:pt x="519857" y="68345"/>
                </a:lnTo>
                <a:lnTo>
                  <a:pt x="522035" y="70436"/>
                </a:lnTo>
                <a:lnTo>
                  <a:pt x="524212" y="72528"/>
                </a:lnTo>
                <a:lnTo>
                  <a:pt x="526788" y="73573"/>
                </a:lnTo>
                <a:lnTo>
                  <a:pt x="532595" y="73573"/>
                </a:lnTo>
                <a:lnTo>
                  <a:pt x="532456" y="66816"/>
                </a:lnTo>
                <a:lnTo>
                  <a:pt x="531108" y="65848"/>
                </a:lnTo>
                <a:lnTo>
                  <a:pt x="529034" y="64361"/>
                </a:lnTo>
                <a:lnTo>
                  <a:pt x="527998" y="62046"/>
                </a:lnTo>
                <a:lnTo>
                  <a:pt x="527998" y="54994"/>
                </a:lnTo>
                <a:lnTo>
                  <a:pt x="530486" y="51503"/>
                </a:lnTo>
                <a:lnTo>
                  <a:pt x="535464" y="48427"/>
                </a:lnTo>
                <a:lnTo>
                  <a:pt x="538056" y="46837"/>
                </a:lnTo>
                <a:lnTo>
                  <a:pt x="541340" y="45385"/>
                </a:lnTo>
                <a:lnTo>
                  <a:pt x="545315" y="44071"/>
                </a:lnTo>
                <a:lnTo>
                  <a:pt x="545315" y="62478"/>
                </a:lnTo>
                <a:lnTo>
                  <a:pt x="544269" y="64102"/>
                </a:lnTo>
                <a:lnTo>
                  <a:pt x="542844" y="67973"/>
                </a:lnTo>
                <a:lnTo>
                  <a:pt x="545470" y="65692"/>
                </a:lnTo>
                <a:lnTo>
                  <a:pt x="545574" y="67801"/>
                </a:lnTo>
                <a:lnTo>
                  <a:pt x="546154" y="69616"/>
                </a:lnTo>
                <a:lnTo>
                  <a:pt x="547207" y="71136"/>
                </a:lnTo>
                <a:lnTo>
                  <a:pt x="548262" y="72657"/>
                </a:lnTo>
                <a:lnTo>
                  <a:pt x="549964" y="73418"/>
                </a:lnTo>
                <a:lnTo>
                  <a:pt x="554319" y="73418"/>
                </a:lnTo>
                <a:lnTo>
                  <a:pt x="556290" y="72761"/>
                </a:lnTo>
                <a:lnTo>
                  <a:pt x="558226" y="71447"/>
                </a:lnTo>
                <a:lnTo>
                  <a:pt x="559505" y="70584"/>
                </a:lnTo>
                <a:lnTo>
                  <a:pt x="560698" y="69477"/>
                </a:lnTo>
                <a:lnTo>
                  <a:pt x="561803" y="68129"/>
                </a:lnTo>
                <a:lnTo>
                  <a:pt x="561803" y="65433"/>
                </a:lnTo>
                <a:lnTo>
                  <a:pt x="560524" y="66366"/>
                </a:lnTo>
                <a:lnTo>
                  <a:pt x="558588" y="67438"/>
                </a:lnTo>
                <a:lnTo>
                  <a:pt x="557137" y="67559"/>
                </a:lnTo>
                <a:lnTo>
                  <a:pt x="555720" y="67559"/>
                </a:lnTo>
                <a:lnTo>
                  <a:pt x="554787" y="66885"/>
                </a:lnTo>
                <a:lnTo>
                  <a:pt x="554337" y="65537"/>
                </a:lnTo>
                <a:lnTo>
                  <a:pt x="554061" y="64776"/>
                </a:lnTo>
                <a:lnTo>
                  <a:pt x="553922" y="63394"/>
                </a:lnTo>
                <a:lnTo>
                  <a:pt x="553922" y="36035"/>
                </a:lnTo>
                <a:lnTo>
                  <a:pt x="553283" y="32561"/>
                </a:lnTo>
                <a:lnTo>
                  <a:pt x="552003" y="30176"/>
                </a:lnTo>
                <a:lnTo>
                  <a:pt x="549619" y="25820"/>
                </a:lnTo>
                <a:lnTo>
                  <a:pt x="545073" y="23643"/>
                </a:lnTo>
                <a:lnTo>
                  <a:pt x="532595" y="23643"/>
                </a:lnTo>
                <a:lnTo>
                  <a:pt x="528214" y="24965"/>
                </a:lnTo>
                <a:lnTo>
                  <a:pt x="525223" y="27609"/>
                </a:lnTo>
                <a:lnTo>
                  <a:pt x="522233" y="30253"/>
                </a:lnTo>
                <a:lnTo>
                  <a:pt x="520738" y="32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922607" y="4072636"/>
            <a:ext cx="50197" cy="0"/>
          </a:xfrm>
          <a:custGeom>
            <a:avLst/>
            <a:gdLst/>
            <a:ahLst/>
            <a:cxnLst/>
            <a:rect l="l" t="t" r="r" b="b"/>
            <a:pathLst>
              <a:path w="55217">
                <a:moveTo>
                  <a:pt x="0" y="0"/>
                </a:moveTo>
                <a:lnTo>
                  <a:pt x="55217" y="0"/>
                </a:lnTo>
              </a:path>
            </a:pathLst>
          </a:custGeom>
          <a:ln w="56487">
            <a:solidFill>
              <a:srgbClr val="AB4879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920676" y="4046402"/>
            <a:ext cx="54059" cy="52468"/>
          </a:xfrm>
          <a:custGeom>
            <a:avLst/>
            <a:gdLst/>
            <a:ahLst/>
            <a:cxnLst/>
            <a:rect l="l" t="t" r="r" b="b"/>
            <a:pathLst>
              <a:path w="59465" h="59464">
                <a:moveTo>
                  <a:pt x="0" y="0"/>
                </a:moveTo>
                <a:lnTo>
                  <a:pt x="59465" y="0"/>
                </a:lnTo>
                <a:lnTo>
                  <a:pt x="59465" y="59464"/>
                </a:lnTo>
                <a:lnTo>
                  <a:pt x="0" y="59464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358052" y="4055637"/>
            <a:ext cx="28705" cy="44102"/>
          </a:xfrm>
          <a:custGeom>
            <a:avLst/>
            <a:gdLst/>
            <a:ahLst/>
            <a:cxnLst/>
            <a:rect l="l" t="t" r="r" b="b"/>
            <a:pathLst>
              <a:path w="31575" h="49982">
                <a:moveTo>
                  <a:pt x="1451" y="49412"/>
                </a:moveTo>
                <a:lnTo>
                  <a:pt x="2488" y="48055"/>
                </a:lnTo>
                <a:lnTo>
                  <a:pt x="3749" y="47908"/>
                </a:lnTo>
                <a:lnTo>
                  <a:pt x="5305" y="48254"/>
                </a:lnTo>
                <a:lnTo>
                  <a:pt x="7933" y="48945"/>
                </a:lnTo>
                <a:lnTo>
                  <a:pt x="10559" y="49636"/>
                </a:lnTo>
                <a:lnTo>
                  <a:pt x="12910" y="49982"/>
                </a:lnTo>
                <a:lnTo>
                  <a:pt x="19927" y="49982"/>
                </a:lnTo>
                <a:lnTo>
                  <a:pt x="23928" y="48686"/>
                </a:lnTo>
                <a:lnTo>
                  <a:pt x="26987" y="46093"/>
                </a:lnTo>
                <a:lnTo>
                  <a:pt x="30046" y="43501"/>
                </a:lnTo>
                <a:lnTo>
                  <a:pt x="31575" y="40165"/>
                </a:lnTo>
                <a:lnTo>
                  <a:pt x="31575" y="30763"/>
                </a:lnTo>
                <a:lnTo>
                  <a:pt x="27894" y="26097"/>
                </a:lnTo>
                <a:lnTo>
                  <a:pt x="20531" y="22087"/>
                </a:lnTo>
                <a:lnTo>
                  <a:pt x="13688" y="18406"/>
                </a:lnTo>
                <a:lnTo>
                  <a:pt x="8917" y="15917"/>
                </a:lnTo>
                <a:lnTo>
                  <a:pt x="6532" y="13083"/>
                </a:lnTo>
                <a:lnTo>
                  <a:pt x="6532" y="7898"/>
                </a:lnTo>
                <a:lnTo>
                  <a:pt x="7224" y="6152"/>
                </a:lnTo>
                <a:lnTo>
                  <a:pt x="8606" y="4666"/>
                </a:lnTo>
                <a:lnTo>
                  <a:pt x="9989" y="3180"/>
                </a:lnTo>
                <a:lnTo>
                  <a:pt x="11890" y="2437"/>
                </a:lnTo>
                <a:lnTo>
                  <a:pt x="18354" y="2437"/>
                </a:lnTo>
                <a:lnTo>
                  <a:pt x="21448" y="4165"/>
                </a:lnTo>
                <a:lnTo>
                  <a:pt x="23591" y="7621"/>
                </a:lnTo>
                <a:lnTo>
                  <a:pt x="24766" y="9488"/>
                </a:lnTo>
                <a:lnTo>
                  <a:pt x="25700" y="12098"/>
                </a:lnTo>
                <a:lnTo>
                  <a:pt x="26391" y="15450"/>
                </a:lnTo>
                <a:lnTo>
                  <a:pt x="27998" y="15450"/>
                </a:lnTo>
                <a:lnTo>
                  <a:pt x="27635" y="985"/>
                </a:lnTo>
                <a:lnTo>
                  <a:pt x="26391" y="985"/>
                </a:lnTo>
                <a:lnTo>
                  <a:pt x="25388" y="1987"/>
                </a:lnTo>
                <a:lnTo>
                  <a:pt x="24041" y="2074"/>
                </a:lnTo>
                <a:lnTo>
                  <a:pt x="22805" y="1728"/>
                </a:lnTo>
                <a:lnTo>
                  <a:pt x="20609" y="1037"/>
                </a:lnTo>
                <a:lnTo>
                  <a:pt x="18415" y="346"/>
                </a:lnTo>
                <a:lnTo>
                  <a:pt x="16401" y="0"/>
                </a:lnTo>
                <a:lnTo>
                  <a:pt x="10386" y="0"/>
                </a:lnTo>
                <a:lnTo>
                  <a:pt x="6912" y="1244"/>
                </a:lnTo>
                <a:lnTo>
                  <a:pt x="4147" y="3733"/>
                </a:lnTo>
                <a:lnTo>
                  <a:pt x="1382" y="6221"/>
                </a:lnTo>
                <a:lnTo>
                  <a:pt x="0" y="9402"/>
                </a:lnTo>
                <a:lnTo>
                  <a:pt x="0" y="16418"/>
                </a:lnTo>
                <a:lnTo>
                  <a:pt x="1002" y="19149"/>
                </a:lnTo>
                <a:lnTo>
                  <a:pt x="3006" y="21465"/>
                </a:lnTo>
                <a:lnTo>
                  <a:pt x="5012" y="23781"/>
                </a:lnTo>
                <a:lnTo>
                  <a:pt x="8140" y="26080"/>
                </a:lnTo>
                <a:lnTo>
                  <a:pt x="12391" y="28361"/>
                </a:lnTo>
                <a:lnTo>
                  <a:pt x="18199" y="31679"/>
                </a:lnTo>
                <a:lnTo>
                  <a:pt x="20376" y="32958"/>
                </a:lnTo>
                <a:lnTo>
                  <a:pt x="21897" y="34272"/>
                </a:lnTo>
                <a:lnTo>
                  <a:pt x="22761" y="35620"/>
                </a:lnTo>
                <a:lnTo>
                  <a:pt x="23626" y="36968"/>
                </a:lnTo>
                <a:lnTo>
                  <a:pt x="24057" y="38368"/>
                </a:lnTo>
                <a:lnTo>
                  <a:pt x="24057" y="42101"/>
                </a:lnTo>
                <a:lnTo>
                  <a:pt x="23305" y="43959"/>
                </a:lnTo>
                <a:lnTo>
                  <a:pt x="21802" y="45393"/>
                </a:lnTo>
                <a:lnTo>
                  <a:pt x="20299" y="46828"/>
                </a:lnTo>
                <a:lnTo>
                  <a:pt x="18250" y="47545"/>
                </a:lnTo>
                <a:lnTo>
                  <a:pt x="10991" y="47545"/>
                </a:lnTo>
                <a:lnTo>
                  <a:pt x="7448" y="45610"/>
                </a:lnTo>
                <a:lnTo>
                  <a:pt x="5029" y="41738"/>
                </a:lnTo>
                <a:lnTo>
                  <a:pt x="3681" y="39630"/>
                </a:lnTo>
                <a:lnTo>
                  <a:pt x="2609" y="36605"/>
                </a:lnTo>
                <a:lnTo>
                  <a:pt x="1814" y="32664"/>
                </a:lnTo>
                <a:lnTo>
                  <a:pt x="103" y="32664"/>
                </a:lnTo>
                <a:lnTo>
                  <a:pt x="103" y="49412"/>
                </a:lnTo>
                <a:lnTo>
                  <a:pt x="1451" y="49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299515" y="4055729"/>
            <a:ext cx="32052" cy="43141"/>
          </a:xfrm>
          <a:custGeom>
            <a:avLst/>
            <a:gdLst/>
            <a:ahLst/>
            <a:cxnLst/>
            <a:rect l="l" t="t" r="r" b="b"/>
            <a:pathLst>
              <a:path w="35257" h="48893">
                <a:moveTo>
                  <a:pt x="16591" y="13895"/>
                </a:moveTo>
                <a:lnTo>
                  <a:pt x="17473" y="11882"/>
                </a:lnTo>
                <a:lnTo>
                  <a:pt x="19235" y="9929"/>
                </a:lnTo>
                <a:lnTo>
                  <a:pt x="20998" y="7976"/>
                </a:lnTo>
                <a:lnTo>
                  <a:pt x="22485" y="6999"/>
                </a:lnTo>
                <a:lnTo>
                  <a:pt x="23695" y="6999"/>
                </a:lnTo>
                <a:lnTo>
                  <a:pt x="25500" y="7604"/>
                </a:lnTo>
                <a:lnTo>
                  <a:pt x="26832" y="8814"/>
                </a:lnTo>
                <a:lnTo>
                  <a:pt x="28162" y="10024"/>
                </a:lnTo>
                <a:lnTo>
                  <a:pt x="29484" y="10629"/>
                </a:lnTo>
                <a:lnTo>
                  <a:pt x="32077" y="10629"/>
                </a:lnTo>
                <a:lnTo>
                  <a:pt x="33140" y="10145"/>
                </a:lnTo>
                <a:lnTo>
                  <a:pt x="34833" y="8209"/>
                </a:lnTo>
                <a:lnTo>
                  <a:pt x="35257" y="7017"/>
                </a:lnTo>
                <a:lnTo>
                  <a:pt x="35257" y="4009"/>
                </a:lnTo>
                <a:lnTo>
                  <a:pt x="34703" y="2687"/>
                </a:lnTo>
                <a:lnTo>
                  <a:pt x="32492" y="579"/>
                </a:lnTo>
                <a:lnTo>
                  <a:pt x="31057" y="51"/>
                </a:lnTo>
                <a:lnTo>
                  <a:pt x="27082" y="51"/>
                </a:lnTo>
                <a:lnTo>
                  <a:pt x="24947" y="916"/>
                </a:lnTo>
                <a:lnTo>
                  <a:pt x="22891" y="2644"/>
                </a:lnTo>
                <a:lnTo>
                  <a:pt x="20834" y="4372"/>
                </a:lnTo>
                <a:lnTo>
                  <a:pt x="18700" y="6775"/>
                </a:lnTo>
                <a:lnTo>
                  <a:pt x="16488" y="9851"/>
                </a:lnTo>
                <a:lnTo>
                  <a:pt x="16488" y="1348"/>
                </a:lnTo>
                <a:lnTo>
                  <a:pt x="15968" y="0"/>
                </a:lnTo>
                <a:lnTo>
                  <a:pt x="14137" y="829"/>
                </a:lnTo>
                <a:lnTo>
                  <a:pt x="12356" y="1572"/>
                </a:lnTo>
                <a:lnTo>
                  <a:pt x="10628" y="2229"/>
                </a:lnTo>
                <a:lnTo>
                  <a:pt x="9833" y="2540"/>
                </a:lnTo>
                <a:lnTo>
                  <a:pt x="8399" y="3059"/>
                </a:lnTo>
                <a:lnTo>
                  <a:pt x="6325" y="3784"/>
                </a:lnTo>
                <a:lnTo>
                  <a:pt x="4251" y="4510"/>
                </a:lnTo>
                <a:lnTo>
                  <a:pt x="2229" y="5219"/>
                </a:lnTo>
                <a:lnTo>
                  <a:pt x="258" y="5910"/>
                </a:lnTo>
                <a:lnTo>
                  <a:pt x="258" y="7622"/>
                </a:lnTo>
                <a:lnTo>
                  <a:pt x="2048" y="7284"/>
                </a:lnTo>
                <a:lnTo>
                  <a:pt x="3421" y="7155"/>
                </a:lnTo>
                <a:lnTo>
                  <a:pt x="5115" y="7155"/>
                </a:lnTo>
                <a:lnTo>
                  <a:pt x="6282" y="7889"/>
                </a:lnTo>
                <a:lnTo>
                  <a:pt x="6921" y="9358"/>
                </a:lnTo>
                <a:lnTo>
                  <a:pt x="7560" y="10827"/>
                </a:lnTo>
                <a:lnTo>
                  <a:pt x="7881" y="13273"/>
                </a:lnTo>
                <a:lnTo>
                  <a:pt x="7881" y="42844"/>
                </a:lnTo>
                <a:lnTo>
                  <a:pt x="7362" y="44650"/>
                </a:lnTo>
                <a:lnTo>
                  <a:pt x="5288" y="46344"/>
                </a:lnTo>
                <a:lnTo>
                  <a:pt x="3179" y="46906"/>
                </a:lnTo>
                <a:lnTo>
                  <a:pt x="0" y="47182"/>
                </a:lnTo>
                <a:lnTo>
                  <a:pt x="0" y="48893"/>
                </a:lnTo>
                <a:lnTo>
                  <a:pt x="25561" y="48893"/>
                </a:lnTo>
                <a:lnTo>
                  <a:pt x="25561" y="47182"/>
                </a:lnTo>
                <a:lnTo>
                  <a:pt x="22347" y="47251"/>
                </a:lnTo>
                <a:lnTo>
                  <a:pt x="20048" y="46707"/>
                </a:lnTo>
                <a:lnTo>
                  <a:pt x="18665" y="45549"/>
                </a:lnTo>
                <a:lnTo>
                  <a:pt x="17282" y="44391"/>
                </a:lnTo>
                <a:lnTo>
                  <a:pt x="16591" y="42326"/>
                </a:lnTo>
                <a:lnTo>
                  <a:pt x="16591" y="13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044664" y="4055729"/>
            <a:ext cx="32052" cy="43141"/>
          </a:xfrm>
          <a:custGeom>
            <a:avLst/>
            <a:gdLst/>
            <a:ahLst/>
            <a:cxnLst/>
            <a:rect l="l" t="t" r="r" b="b"/>
            <a:pathLst>
              <a:path w="35257" h="48893">
                <a:moveTo>
                  <a:pt x="16591" y="13895"/>
                </a:moveTo>
                <a:lnTo>
                  <a:pt x="17473" y="11881"/>
                </a:lnTo>
                <a:lnTo>
                  <a:pt x="19236" y="9929"/>
                </a:lnTo>
                <a:lnTo>
                  <a:pt x="20999" y="7976"/>
                </a:lnTo>
                <a:lnTo>
                  <a:pt x="22485" y="6999"/>
                </a:lnTo>
                <a:lnTo>
                  <a:pt x="23695" y="6999"/>
                </a:lnTo>
                <a:lnTo>
                  <a:pt x="25500" y="7604"/>
                </a:lnTo>
                <a:lnTo>
                  <a:pt x="26832" y="8814"/>
                </a:lnTo>
                <a:lnTo>
                  <a:pt x="28163" y="10024"/>
                </a:lnTo>
                <a:lnTo>
                  <a:pt x="29485" y="10629"/>
                </a:lnTo>
                <a:lnTo>
                  <a:pt x="32077" y="10629"/>
                </a:lnTo>
                <a:lnTo>
                  <a:pt x="33140" y="10145"/>
                </a:lnTo>
                <a:lnTo>
                  <a:pt x="34834" y="8209"/>
                </a:lnTo>
                <a:lnTo>
                  <a:pt x="35257" y="7017"/>
                </a:lnTo>
                <a:lnTo>
                  <a:pt x="35257" y="4009"/>
                </a:lnTo>
                <a:lnTo>
                  <a:pt x="34704" y="2687"/>
                </a:lnTo>
                <a:lnTo>
                  <a:pt x="32492" y="578"/>
                </a:lnTo>
                <a:lnTo>
                  <a:pt x="31057" y="51"/>
                </a:lnTo>
                <a:lnTo>
                  <a:pt x="27082" y="51"/>
                </a:lnTo>
                <a:lnTo>
                  <a:pt x="24948" y="916"/>
                </a:lnTo>
                <a:lnTo>
                  <a:pt x="22891" y="2644"/>
                </a:lnTo>
                <a:lnTo>
                  <a:pt x="20834" y="4372"/>
                </a:lnTo>
                <a:lnTo>
                  <a:pt x="18700" y="6774"/>
                </a:lnTo>
                <a:lnTo>
                  <a:pt x="16488" y="9851"/>
                </a:lnTo>
                <a:lnTo>
                  <a:pt x="16488" y="1348"/>
                </a:lnTo>
                <a:lnTo>
                  <a:pt x="15969" y="0"/>
                </a:lnTo>
                <a:lnTo>
                  <a:pt x="14137" y="829"/>
                </a:lnTo>
                <a:lnTo>
                  <a:pt x="12356" y="1572"/>
                </a:lnTo>
                <a:lnTo>
                  <a:pt x="10628" y="2229"/>
                </a:lnTo>
                <a:lnTo>
                  <a:pt x="9834" y="2540"/>
                </a:lnTo>
                <a:lnTo>
                  <a:pt x="8399" y="3059"/>
                </a:lnTo>
                <a:lnTo>
                  <a:pt x="6325" y="3784"/>
                </a:lnTo>
                <a:lnTo>
                  <a:pt x="4251" y="4510"/>
                </a:lnTo>
                <a:lnTo>
                  <a:pt x="2229" y="5219"/>
                </a:lnTo>
                <a:lnTo>
                  <a:pt x="259" y="5910"/>
                </a:lnTo>
                <a:lnTo>
                  <a:pt x="259" y="7622"/>
                </a:lnTo>
                <a:lnTo>
                  <a:pt x="2048" y="7284"/>
                </a:lnTo>
                <a:lnTo>
                  <a:pt x="3422" y="7155"/>
                </a:lnTo>
                <a:lnTo>
                  <a:pt x="5115" y="7155"/>
                </a:lnTo>
                <a:lnTo>
                  <a:pt x="6282" y="7889"/>
                </a:lnTo>
                <a:lnTo>
                  <a:pt x="6922" y="9358"/>
                </a:lnTo>
                <a:lnTo>
                  <a:pt x="7561" y="10827"/>
                </a:lnTo>
                <a:lnTo>
                  <a:pt x="7881" y="13273"/>
                </a:lnTo>
                <a:lnTo>
                  <a:pt x="7881" y="42844"/>
                </a:lnTo>
                <a:lnTo>
                  <a:pt x="7362" y="44650"/>
                </a:lnTo>
                <a:lnTo>
                  <a:pt x="5288" y="46344"/>
                </a:lnTo>
                <a:lnTo>
                  <a:pt x="3180" y="46906"/>
                </a:lnTo>
                <a:lnTo>
                  <a:pt x="0" y="47182"/>
                </a:lnTo>
                <a:lnTo>
                  <a:pt x="0" y="48893"/>
                </a:lnTo>
                <a:lnTo>
                  <a:pt x="25561" y="48893"/>
                </a:lnTo>
                <a:lnTo>
                  <a:pt x="25561" y="47182"/>
                </a:lnTo>
                <a:lnTo>
                  <a:pt x="22347" y="47251"/>
                </a:lnTo>
                <a:lnTo>
                  <a:pt x="20049" y="46707"/>
                </a:lnTo>
                <a:lnTo>
                  <a:pt x="18665" y="45549"/>
                </a:lnTo>
                <a:lnTo>
                  <a:pt x="17283" y="44391"/>
                </a:lnTo>
                <a:lnTo>
                  <a:pt x="16591" y="42326"/>
                </a:lnTo>
                <a:lnTo>
                  <a:pt x="16591" y="13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7011531" y="4067898"/>
            <a:ext cx="5224" cy="3911"/>
          </a:xfrm>
          <a:custGeom>
            <a:avLst/>
            <a:gdLst/>
            <a:ahLst/>
            <a:cxnLst/>
            <a:rect l="l" t="t" r="r" b="b"/>
            <a:pathLst>
              <a:path w="5746" h="4433">
                <a:moveTo>
                  <a:pt x="0" y="0"/>
                </a:moveTo>
                <a:lnTo>
                  <a:pt x="864" y="4303"/>
                </a:lnTo>
                <a:lnTo>
                  <a:pt x="3966" y="4381"/>
                </a:lnTo>
                <a:lnTo>
                  <a:pt x="5746" y="4433"/>
                </a:lnTo>
                <a:lnTo>
                  <a:pt x="5443" y="363"/>
                </a:lnTo>
                <a:lnTo>
                  <a:pt x="4890" y="363"/>
                </a:lnTo>
                <a:lnTo>
                  <a:pt x="3145" y="276"/>
                </a:lnTo>
                <a:lnTo>
                  <a:pt x="1901" y="172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993666" y="4036881"/>
            <a:ext cx="50718" cy="61990"/>
          </a:xfrm>
          <a:custGeom>
            <a:avLst/>
            <a:gdLst/>
            <a:ahLst/>
            <a:cxnLst/>
            <a:rect l="l" t="t" r="r" b="b"/>
            <a:pathLst>
              <a:path w="55790" h="70255">
                <a:moveTo>
                  <a:pt x="29710" y="70255"/>
                </a:moveTo>
                <a:lnTo>
                  <a:pt x="29710" y="68336"/>
                </a:lnTo>
                <a:lnTo>
                  <a:pt x="25458" y="68025"/>
                </a:lnTo>
                <a:lnTo>
                  <a:pt x="22719" y="67351"/>
                </a:lnTo>
                <a:lnTo>
                  <a:pt x="21491" y="66315"/>
                </a:lnTo>
                <a:lnTo>
                  <a:pt x="20264" y="65277"/>
                </a:lnTo>
                <a:lnTo>
                  <a:pt x="19651" y="62754"/>
                </a:lnTo>
                <a:lnTo>
                  <a:pt x="19651" y="39457"/>
                </a:lnTo>
                <a:lnTo>
                  <a:pt x="20515" y="39457"/>
                </a:lnTo>
                <a:lnTo>
                  <a:pt x="19651" y="35153"/>
                </a:lnTo>
                <a:lnTo>
                  <a:pt x="19651" y="5980"/>
                </a:lnTo>
                <a:lnTo>
                  <a:pt x="20904" y="4156"/>
                </a:lnTo>
                <a:lnTo>
                  <a:pt x="22243" y="3940"/>
                </a:lnTo>
                <a:lnTo>
                  <a:pt x="29018" y="3940"/>
                </a:lnTo>
                <a:lnTo>
                  <a:pt x="32821" y="4597"/>
                </a:lnTo>
                <a:lnTo>
                  <a:pt x="35828" y="5910"/>
                </a:lnTo>
                <a:lnTo>
                  <a:pt x="41427" y="8330"/>
                </a:lnTo>
                <a:lnTo>
                  <a:pt x="44228" y="12789"/>
                </a:lnTo>
                <a:lnTo>
                  <a:pt x="44228" y="26201"/>
                </a:lnTo>
                <a:lnTo>
                  <a:pt x="41687" y="30919"/>
                </a:lnTo>
                <a:lnTo>
                  <a:pt x="36606" y="33442"/>
                </a:lnTo>
                <a:lnTo>
                  <a:pt x="33806" y="34825"/>
                </a:lnTo>
                <a:lnTo>
                  <a:pt x="29969" y="35516"/>
                </a:lnTo>
                <a:lnTo>
                  <a:pt x="25095" y="35516"/>
                </a:lnTo>
                <a:lnTo>
                  <a:pt x="25397" y="39586"/>
                </a:lnTo>
                <a:lnTo>
                  <a:pt x="35948" y="39612"/>
                </a:lnTo>
                <a:lnTo>
                  <a:pt x="42569" y="37987"/>
                </a:lnTo>
                <a:lnTo>
                  <a:pt x="47857" y="34738"/>
                </a:lnTo>
                <a:lnTo>
                  <a:pt x="53145" y="31489"/>
                </a:lnTo>
                <a:lnTo>
                  <a:pt x="55790" y="26252"/>
                </a:lnTo>
                <a:lnTo>
                  <a:pt x="55790" y="13325"/>
                </a:lnTo>
                <a:lnTo>
                  <a:pt x="53405" y="8728"/>
                </a:lnTo>
                <a:lnTo>
                  <a:pt x="48635" y="5236"/>
                </a:lnTo>
                <a:lnTo>
                  <a:pt x="43864" y="1745"/>
                </a:lnTo>
                <a:lnTo>
                  <a:pt x="36986" y="0"/>
                </a:lnTo>
                <a:lnTo>
                  <a:pt x="0" y="0"/>
                </a:lnTo>
                <a:lnTo>
                  <a:pt x="0" y="1970"/>
                </a:lnTo>
                <a:lnTo>
                  <a:pt x="3802" y="2281"/>
                </a:lnTo>
                <a:lnTo>
                  <a:pt x="6265" y="3024"/>
                </a:lnTo>
                <a:lnTo>
                  <a:pt x="8512" y="5374"/>
                </a:lnTo>
                <a:lnTo>
                  <a:pt x="9073" y="7812"/>
                </a:lnTo>
                <a:lnTo>
                  <a:pt x="9073" y="61890"/>
                </a:lnTo>
                <a:lnTo>
                  <a:pt x="8572" y="64699"/>
                </a:lnTo>
                <a:lnTo>
                  <a:pt x="7570" y="65926"/>
                </a:lnTo>
                <a:lnTo>
                  <a:pt x="6568" y="67153"/>
                </a:lnTo>
                <a:lnTo>
                  <a:pt x="4044" y="67956"/>
                </a:lnTo>
                <a:lnTo>
                  <a:pt x="0" y="68336"/>
                </a:lnTo>
                <a:lnTo>
                  <a:pt x="0" y="70255"/>
                </a:lnTo>
                <a:lnTo>
                  <a:pt x="29710" y="702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7083049" y="4035005"/>
            <a:ext cx="9805" cy="9561"/>
          </a:xfrm>
          <a:custGeom>
            <a:avLst/>
            <a:gdLst/>
            <a:ahLst/>
            <a:cxnLst/>
            <a:rect l="l" t="t" r="r" b="b"/>
            <a:pathLst>
              <a:path w="10785" h="10836">
                <a:moveTo>
                  <a:pt x="10785" y="5444"/>
                </a:moveTo>
                <a:lnTo>
                  <a:pt x="10785" y="3923"/>
                </a:lnTo>
                <a:lnTo>
                  <a:pt x="10257" y="2635"/>
                </a:lnTo>
                <a:lnTo>
                  <a:pt x="8149" y="527"/>
                </a:lnTo>
                <a:lnTo>
                  <a:pt x="6879" y="0"/>
                </a:lnTo>
                <a:lnTo>
                  <a:pt x="3872" y="0"/>
                </a:lnTo>
                <a:lnTo>
                  <a:pt x="2592" y="535"/>
                </a:lnTo>
                <a:lnTo>
                  <a:pt x="518" y="2678"/>
                </a:lnTo>
                <a:lnTo>
                  <a:pt x="0" y="3957"/>
                </a:lnTo>
                <a:lnTo>
                  <a:pt x="0" y="6930"/>
                </a:lnTo>
                <a:lnTo>
                  <a:pt x="518" y="8200"/>
                </a:lnTo>
                <a:lnTo>
                  <a:pt x="2592" y="10309"/>
                </a:lnTo>
                <a:lnTo>
                  <a:pt x="3872" y="10836"/>
                </a:lnTo>
                <a:lnTo>
                  <a:pt x="6879" y="10836"/>
                </a:lnTo>
                <a:lnTo>
                  <a:pt x="8149" y="10309"/>
                </a:lnTo>
                <a:lnTo>
                  <a:pt x="10257" y="8200"/>
                </a:lnTo>
                <a:lnTo>
                  <a:pt x="10785" y="6930"/>
                </a:lnTo>
                <a:lnTo>
                  <a:pt x="10785" y="54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7077016" y="4055821"/>
            <a:ext cx="22908" cy="43049"/>
          </a:xfrm>
          <a:custGeom>
            <a:avLst/>
            <a:gdLst/>
            <a:ahLst/>
            <a:cxnLst/>
            <a:rect l="l" t="t" r="r" b="b"/>
            <a:pathLst>
              <a:path w="25199" h="48789">
                <a:moveTo>
                  <a:pt x="25199" y="48789"/>
                </a:moveTo>
                <a:lnTo>
                  <a:pt x="25199" y="47338"/>
                </a:lnTo>
                <a:lnTo>
                  <a:pt x="21845" y="47061"/>
                </a:lnTo>
                <a:lnTo>
                  <a:pt x="19694" y="46422"/>
                </a:lnTo>
                <a:lnTo>
                  <a:pt x="17793" y="44417"/>
                </a:lnTo>
                <a:lnTo>
                  <a:pt x="17318" y="41945"/>
                </a:lnTo>
                <a:lnTo>
                  <a:pt x="17318" y="777"/>
                </a:lnTo>
                <a:lnTo>
                  <a:pt x="16938" y="0"/>
                </a:lnTo>
                <a:lnTo>
                  <a:pt x="15347" y="622"/>
                </a:lnTo>
                <a:lnTo>
                  <a:pt x="12962" y="1624"/>
                </a:lnTo>
                <a:lnTo>
                  <a:pt x="8745" y="3111"/>
                </a:lnTo>
                <a:lnTo>
                  <a:pt x="2696" y="5081"/>
                </a:lnTo>
                <a:lnTo>
                  <a:pt x="467" y="5807"/>
                </a:lnTo>
                <a:lnTo>
                  <a:pt x="467" y="7414"/>
                </a:lnTo>
                <a:lnTo>
                  <a:pt x="2195" y="6930"/>
                </a:lnTo>
                <a:lnTo>
                  <a:pt x="3240" y="6654"/>
                </a:lnTo>
                <a:lnTo>
                  <a:pt x="4718" y="6481"/>
                </a:lnTo>
                <a:lnTo>
                  <a:pt x="6378" y="6481"/>
                </a:lnTo>
                <a:lnTo>
                  <a:pt x="7466" y="7189"/>
                </a:lnTo>
                <a:lnTo>
                  <a:pt x="7985" y="8606"/>
                </a:lnTo>
                <a:lnTo>
                  <a:pt x="8296" y="9471"/>
                </a:lnTo>
                <a:lnTo>
                  <a:pt x="8451" y="11026"/>
                </a:lnTo>
                <a:lnTo>
                  <a:pt x="8451" y="42049"/>
                </a:lnTo>
                <a:lnTo>
                  <a:pt x="7967" y="44529"/>
                </a:lnTo>
                <a:lnTo>
                  <a:pt x="6031" y="46361"/>
                </a:lnTo>
                <a:lnTo>
                  <a:pt x="3698" y="46992"/>
                </a:lnTo>
                <a:lnTo>
                  <a:pt x="0" y="47338"/>
                </a:lnTo>
                <a:lnTo>
                  <a:pt x="0" y="48789"/>
                </a:lnTo>
                <a:lnTo>
                  <a:pt x="25199" y="48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7102445" y="4055728"/>
            <a:ext cx="37520" cy="44010"/>
          </a:xfrm>
          <a:custGeom>
            <a:avLst/>
            <a:gdLst/>
            <a:ahLst/>
            <a:cxnLst/>
            <a:rect l="l" t="t" r="r" b="b"/>
            <a:pathLst>
              <a:path w="41272" h="49878">
                <a:moveTo>
                  <a:pt x="12314" y="8166"/>
                </a:moveTo>
                <a:lnTo>
                  <a:pt x="15028" y="4727"/>
                </a:lnTo>
                <a:lnTo>
                  <a:pt x="18354" y="3007"/>
                </a:lnTo>
                <a:lnTo>
                  <a:pt x="24161" y="3007"/>
                </a:lnTo>
                <a:lnTo>
                  <a:pt x="25665" y="3370"/>
                </a:lnTo>
                <a:lnTo>
                  <a:pt x="27912" y="4856"/>
                </a:lnTo>
                <a:lnTo>
                  <a:pt x="28690" y="6152"/>
                </a:lnTo>
                <a:lnTo>
                  <a:pt x="29139" y="7984"/>
                </a:lnTo>
                <a:lnTo>
                  <a:pt x="29761" y="10473"/>
                </a:lnTo>
                <a:lnTo>
                  <a:pt x="30176" y="12063"/>
                </a:lnTo>
                <a:lnTo>
                  <a:pt x="30842" y="13273"/>
                </a:lnTo>
                <a:lnTo>
                  <a:pt x="31758" y="14102"/>
                </a:lnTo>
                <a:lnTo>
                  <a:pt x="33737" y="15347"/>
                </a:lnTo>
                <a:lnTo>
                  <a:pt x="36606" y="15347"/>
                </a:lnTo>
                <a:lnTo>
                  <a:pt x="37833" y="14854"/>
                </a:lnTo>
                <a:lnTo>
                  <a:pt x="39422" y="12884"/>
                </a:lnTo>
                <a:lnTo>
                  <a:pt x="39820" y="10680"/>
                </a:lnTo>
                <a:lnTo>
                  <a:pt x="39820" y="8019"/>
                </a:lnTo>
                <a:lnTo>
                  <a:pt x="38256" y="5573"/>
                </a:lnTo>
                <a:lnTo>
                  <a:pt x="35128" y="3344"/>
                </a:lnTo>
                <a:lnTo>
                  <a:pt x="32000" y="1114"/>
                </a:lnTo>
                <a:lnTo>
                  <a:pt x="28275" y="0"/>
                </a:lnTo>
                <a:lnTo>
                  <a:pt x="17041" y="0"/>
                </a:lnTo>
                <a:lnTo>
                  <a:pt x="11320" y="2575"/>
                </a:lnTo>
                <a:lnTo>
                  <a:pt x="6792" y="7725"/>
                </a:lnTo>
                <a:lnTo>
                  <a:pt x="2264" y="12875"/>
                </a:lnTo>
                <a:lnTo>
                  <a:pt x="0" y="19028"/>
                </a:lnTo>
                <a:lnTo>
                  <a:pt x="0" y="33477"/>
                </a:lnTo>
                <a:lnTo>
                  <a:pt x="2074" y="39249"/>
                </a:lnTo>
                <a:lnTo>
                  <a:pt x="6222" y="43501"/>
                </a:lnTo>
                <a:lnTo>
                  <a:pt x="10370" y="47753"/>
                </a:lnTo>
                <a:lnTo>
                  <a:pt x="15140" y="49878"/>
                </a:lnTo>
                <a:lnTo>
                  <a:pt x="26028" y="49878"/>
                </a:lnTo>
                <a:lnTo>
                  <a:pt x="30868" y="47562"/>
                </a:lnTo>
                <a:lnTo>
                  <a:pt x="35050" y="42931"/>
                </a:lnTo>
                <a:lnTo>
                  <a:pt x="37227" y="40511"/>
                </a:lnTo>
                <a:lnTo>
                  <a:pt x="39302" y="37227"/>
                </a:lnTo>
                <a:lnTo>
                  <a:pt x="41272" y="33079"/>
                </a:lnTo>
                <a:lnTo>
                  <a:pt x="39820" y="32198"/>
                </a:lnTo>
                <a:lnTo>
                  <a:pt x="37815" y="35136"/>
                </a:lnTo>
                <a:lnTo>
                  <a:pt x="36018" y="37279"/>
                </a:lnTo>
                <a:lnTo>
                  <a:pt x="34428" y="38627"/>
                </a:lnTo>
                <a:lnTo>
                  <a:pt x="31628" y="40978"/>
                </a:lnTo>
                <a:lnTo>
                  <a:pt x="28430" y="42153"/>
                </a:lnTo>
                <a:lnTo>
                  <a:pt x="19754" y="42153"/>
                </a:lnTo>
                <a:lnTo>
                  <a:pt x="15719" y="40079"/>
                </a:lnTo>
                <a:lnTo>
                  <a:pt x="12729" y="35931"/>
                </a:lnTo>
                <a:lnTo>
                  <a:pt x="9739" y="31783"/>
                </a:lnTo>
                <a:lnTo>
                  <a:pt x="8243" y="27100"/>
                </a:lnTo>
                <a:lnTo>
                  <a:pt x="8243" y="16177"/>
                </a:lnTo>
                <a:lnTo>
                  <a:pt x="9601" y="11605"/>
                </a:lnTo>
                <a:lnTo>
                  <a:pt x="12314" y="8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150200" y="4055958"/>
            <a:ext cx="8610" cy="14182"/>
          </a:xfrm>
          <a:custGeom>
            <a:avLst/>
            <a:gdLst/>
            <a:ahLst/>
            <a:cxnLst/>
            <a:rect l="l" t="t" r="r" b="b"/>
            <a:pathLst>
              <a:path w="9471" h="16073">
                <a:moveTo>
                  <a:pt x="4113" y="2523"/>
                </a:moveTo>
                <a:lnTo>
                  <a:pt x="0" y="7570"/>
                </a:lnTo>
                <a:lnTo>
                  <a:pt x="1659" y="16073"/>
                </a:lnTo>
                <a:lnTo>
                  <a:pt x="2142" y="13238"/>
                </a:lnTo>
                <a:lnTo>
                  <a:pt x="2938" y="10888"/>
                </a:lnTo>
                <a:lnTo>
                  <a:pt x="4043" y="9021"/>
                </a:lnTo>
                <a:lnTo>
                  <a:pt x="6118" y="5530"/>
                </a:lnTo>
                <a:lnTo>
                  <a:pt x="9471" y="0"/>
                </a:lnTo>
                <a:lnTo>
                  <a:pt x="4113" y="2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144590" y="4055958"/>
            <a:ext cx="38745" cy="44010"/>
          </a:xfrm>
          <a:custGeom>
            <a:avLst/>
            <a:gdLst/>
            <a:ahLst/>
            <a:cxnLst/>
            <a:rect l="l" t="t" r="r" b="b"/>
            <a:pathLst>
              <a:path w="42620" h="49878">
                <a:moveTo>
                  <a:pt x="40545" y="19391"/>
                </a:moveTo>
                <a:lnTo>
                  <a:pt x="40545" y="13204"/>
                </a:lnTo>
                <a:lnTo>
                  <a:pt x="38714" y="8425"/>
                </a:lnTo>
                <a:lnTo>
                  <a:pt x="35050" y="5055"/>
                </a:lnTo>
                <a:lnTo>
                  <a:pt x="31386" y="1685"/>
                </a:lnTo>
                <a:lnTo>
                  <a:pt x="27117" y="0"/>
                </a:lnTo>
                <a:lnTo>
                  <a:pt x="15641" y="0"/>
                </a:lnTo>
                <a:lnTo>
                  <a:pt x="12288" y="5530"/>
                </a:lnTo>
                <a:lnTo>
                  <a:pt x="15295" y="3785"/>
                </a:lnTo>
                <a:lnTo>
                  <a:pt x="23211" y="3785"/>
                </a:lnTo>
                <a:lnTo>
                  <a:pt x="26045" y="5305"/>
                </a:lnTo>
                <a:lnTo>
                  <a:pt x="27739" y="8347"/>
                </a:lnTo>
                <a:lnTo>
                  <a:pt x="28672" y="10041"/>
                </a:lnTo>
                <a:lnTo>
                  <a:pt x="29329" y="12616"/>
                </a:lnTo>
                <a:lnTo>
                  <a:pt x="29709" y="16073"/>
                </a:lnTo>
                <a:lnTo>
                  <a:pt x="7829" y="16073"/>
                </a:lnTo>
                <a:lnTo>
                  <a:pt x="6169" y="7570"/>
                </a:lnTo>
                <a:lnTo>
                  <a:pt x="2056" y="12616"/>
                </a:lnTo>
                <a:lnTo>
                  <a:pt x="0" y="18613"/>
                </a:lnTo>
                <a:lnTo>
                  <a:pt x="0" y="31956"/>
                </a:lnTo>
                <a:lnTo>
                  <a:pt x="1771" y="37607"/>
                </a:lnTo>
                <a:lnTo>
                  <a:pt x="5314" y="42516"/>
                </a:lnTo>
                <a:lnTo>
                  <a:pt x="8857" y="47424"/>
                </a:lnTo>
                <a:lnTo>
                  <a:pt x="13878" y="49878"/>
                </a:lnTo>
                <a:lnTo>
                  <a:pt x="26011" y="49878"/>
                </a:lnTo>
                <a:lnTo>
                  <a:pt x="30772" y="48012"/>
                </a:lnTo>
                <a:lnTo>
                  <a:pt x="34661" y="44279"/>
                </a:lnTo>
                <a:lnTo>
                  <a:pt x="38549" y="40545"/>
                </a:lnTo>
                <a:lnTo>
                  <a:pt x="41203" y="36484"/>
                </a:lnTo>
                <a:lnTo>
                  <a:pt x="42620" y="32094"/>
                </a:lnTo>
                <a:lnTo>
                  <a:pt x="40805" y="31472"/>
                </a:lnTo>
                <a:lnTo>
                  <a:pt x="38696" y="34963"/>
                </a:lnTo>
                <a:lnTo>
                  <a:pt x="36398" y="37659"/>
                </a:lnTo>
                <a:lnTo>
                  <a:pt x="33909" y="39560"/>
                </a:lnTo>
                <a:lnTo>
                  <a:pt x="31420" y="41462"/>
                </a:lnTo>
                <a:lnTo>
                  <a:pt x="28361" y="42412"/>
                </a:lnTo>
                <a:lnTo>
                  <a:pt x="20238" y="42412"/>
                </a:lnTo>
                <a:lnTo>
                  <a:pt x="16349" y="40580"/>
                </a:lnTo>
                <a:lnTo>
                  <a:pt x="13066" y="36916"/>
                </a:lnTo>
                <a:lnTo>
                  <a:pt x="9782" y="33252"/>
                </a:lnTo>
                <a:lnTo>
                  <a:pt x="7967" y="27411"/>
                </a:lnTo>
                <a:lnTo>
                  <a:pt x="7621" y="19391"/>
                </a:lnTo>
                <a:lnTo>
                  <a:pt x="40545" y="193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208772" y="4055638"/>
            <a:ext cx="44920" cy="63636"/>
          </a:xfrm>
          <a:custGeom>
            <a:avLst/>
            <a:gdLst/>
            <a:ahLst/>
            <a:cxnLst/>
            <a:rect l="l" t="t" r="r" b="b"/>
            <a:pathLst>
              <a:path w="49412" h="72121">
                <a:moveTo>
                  <a:pt x="25665" y="72121"/>
                </a:moveTo>
                <a:lnTo>
                  <a:pt x="25665" y="70307"/>
                </a:lnTo>
                <a:lnTo>
                  <a:pt x="21828" y="70031"/>
                </a:lnTo>
                <a:lnTo>
                  <a:pt x="19339" y="69495"/>
                </a:lnTo>
                <a:lnTo>
                  <a:pt x="17058" y="67904"/>
                </a:lnTo>
                <a:lnTo>
                  <a:pt x="16488" y="65761"/>
                </a:lnTo>
                <a:lnTo>
                  <a:pt x="16488" y="45316"/>
                </a:lnTo>
                <a:lnTo>
                  <a:pt x="18354" y="47251"/>
                </a:lnTo>
                <a:lnTo>
                  <a:pt x="16488" y="39457"/>
                </a:lnTo>
                <a:lnTo>
                  <a:pt x="16488" y="11856"/>
                </a:lnTo>
                <a:lnTo>
                  <a:pt x="17542" y="10309"/>
                </a:lnTo>
                <a:lnTo>
                  <a:pt x="19650" y="8736"/>
                </a:lnTo>
                <a:lnTo>
                  <a:pt x="21759" y="7163"/>
                </a:lnTo>
                <a:lnTo>
                  <a:pt x="24092" y="6377"/>
                </a:lnTo>
                <a:lnTo>
                  <a:pt x="30280" y="6377"/>
                </a:lnTo>
                <a:lnTo>
                  <a:pt x="33468" y="7950"/>
                </a:lnTo>
                <a:lnTo>
                  <a:pt x="36217" y="11095"/>
                </a:lnTo>
                <a:lnTo>
                  <a:pt x="38964" y="14241"/>
                </a:lnTo>
                <a:lnTo>
                  <a:pt x="40338" y="18994"/>
                </a:lnTo>
                <a:lnTo>
                  <a:pt x="40338" y="31990"/>
                </a:lnTo>
                <a:lnTo>
                  <a:pt x="39016" y="37167"/>
                </a:lnTo>
                <a:lnTo>
                  <a:pt x="36372" y="40883"/>
                </a:lnTo>
                <a:lnTo>
                  <a:pt x="33727" y="44599"/>
                </a:lnTo>
                <a:lnTo>
                  <a:pt x="30539" y="46456"/>
                </a:lnTo>
                <a:lnTo>
                  <a:pt x="24385" y="46456"/>
                </a:lnTo>
                <a:lnTo>
                  <a:pt x="22606" y="49308"/>
                </a:lnTo>
                <a:lnTo>
                  <a:pt x="24023" y="49792"/>
                </a:lnTo>
                <a:lnTo>
                  <a:pt x="25700" y="50034"/>
                </a:lnTo>
                <a:lnTo>
                  <a:pt x="33892" y="50034"/>
                </a:lnTo>
                <a:lnTo>
                  <a:pt x="39085" y="47217"/>
                </a:lnTo>
                <a:lnTo>
                  <a:pt x="43216" y="41582"/>
                </a:lnTo>
                <a:lnTo>
                  <a:pt x="47347" y="35948"/>
                </a:lnTo>
                <a:lnTo>
                  <a:pt x="49412" y="29675"/>
                </a:lnTo>
                <a:lnTo>
                  <a:pt x="49412" y="15710"/>
                </a:lnTo>
                <a:lnTo>
                  <a:pt x="47692" y="10154"/>
                </a:lnTo>
                <a:lnTo>
                  <a:pt x="44253" y="6092"/>
                </a:lnTo>
                <a:lnTo>
                  <a:pt x="40813" y="2030"/>
                </a:lnTo>
                <a:lnTo>
                  <a:pt x="36709" y="0"/>
                </a:lnTo>
                <a:lnTo>
                  <a:pt x="28656" y="0"/>
                </a:lnTo>
                <a:lnTo>
                  <a:pt x="25457" y="967"/>
                </a:lnTo>
                <a:lnTo>
                  <a:pt x="22346" y="2903"/>
                </a:lnTo>
                <a:lnTo>
                  <a:pt x="20618" y="4009"/>
                </a:lnTo>
                <a:lnTo>
                  <a:pt x="18614" y="5703"/>
                </a:lnTo>
                <a:lnTo>
                  <a:pt x="16332" y="7984"/>
                </a:lnTo>
                <a:lnTo>
                  <a:pt x="16332" y="985"/>
                </a:lnTo>
                <a:lnTo>
                  <a:pt x="15814" y="207"/>
                </a:lnTo>
                <a:lnTo>
                  <a:pt x="9038" y="2558"/>
                </a:lnTo>
                <a:lnTo>
                  <a:pt x="5564" y="3750"/>
                </a:lnTo>
                <a:lnTo>
                  <a:pt x="5392" y="3785"/>
                </a:lnTo>
                <a:lnTo>
                  <a:pt x="466" y="5392"/>
                </a:lnTo>
                <a:lnTo>
                  <a:pt x="466" y="7103"/>
                </a:lnTo>
                <a:lnTo>
                  <a:pt x="1564" y="6930"/>
                </a:lnTo>
                <a:lnTo>
                  <a:pt x="2954" y="6844"/>
                </a:lnTo>
                <a:lnTo>
                  <a:pt x="4718" y="6844"/>
                </a:lnTo>
                <a:lnTo>
                  <a:pt x="5919" y="7215"/>
                </a:lnTo>
                <a:lnTo>
                  <a:pt x="7198" y="8702"/>
                </a:lnTo>
                <a:lnTo>
                  <a:pt x="7517" y="10387"/>
                </a:lnTo>
                <a:lnTo>
                  <a:pt x="7517" y="65312"/>
                </a:lnTo>
                <a:lnTo>
                  <a:pt x="7077" y="67161"/>
                </a:lnTo>
                <a:lnTo>
                  <a:pt x="5314" y="69512"/>
                </a:lnTo>
                <a:lnTo>
                  <a:pt x="3249" y="70203"/>
                </a:lnTo>
                <a:lnTo>
                  <a:pt x="0" y="70410"/>
                </a:lnTo>
                <a:lnTo>
                  <a:pt x="0" y="72121"/>
                </a:lnTo>
                <a:lnTo>
                  <a:pt x="25665" y="72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223762" y="4090453"/>
            <a:ext cx="7179" cy="8692"/>
          </a:xfrm>
          <a:custGeom>
            <a:avLst/>
            <a:gdLst/>
            <a:ahLst/>
            <a:cxnLst/>
            <a:rect l="l" t="t" r="r" b="b"/>
            <a:pathLst>
              <a:path w="7897" h="9851">
                <a:moveTo>
                  <a:pt x="7897" y="6999"/>
                </a:moveTo>
                <a:lnTo>
                  <a:pt x="5798" y="6420"/>
                </a:lnTo>
                <a:lnTo>
                  <a:pt x="4017" y="5262"/>
                </a:lnTo>
                <a:lnTo>
                  <a:pt x="2238" y="4104"/>
                </a:lnTo>
                <a:lnTo>
                  <a:pt x="898" y="2350"/>
                </a:lnTo>
                <a:lnTo>
                  <a:pt x="0" y="0"/>
                </a:lnTo>
                <a:lnTo>
                  <a:pt x="1866" y="7794"/>
                </a:lnTo>
                <a:lnTo>
                  <a:pt x="3905" y="9125"/>
                </a:lnTo>
                <a:lnTo>
                  <a:pt x="6117" y="9851"/>
                </a:lnTo>
                <a:lnTo>
                  <a:pt x="7897" y="6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7264109" y="4055958"/>
            <a:ext cx="8611" cy="14182"/>
          </a:xfrm>
          <a:custGeom>
            <a:avLst/>
            <a:gdLst/>
            <a:ahLst/>
            <a:cxnLst/>
            <a:rect l="l" t="t" r="r" b="b"/>
            <a:pathLst>
              <a:path w="9472" h="16073">
                <a:moveTo>
                  <a:pt x="4113" y="2523"/>
                </a:moveTo>
                <a:lnTo>
                  <a:pt x="0" y="7570"/>
                </a:lnTo>
                <a:lnTo>
                  <a:pt x="1659" y="16073"/>
                </a:lnTo>
                <a:lnTo>
                  <a:pt x="2143" y="13238"/>
                </a:lnTo>
                <a:lnTo>
                  <a:pt x="2938" y="10888"/>
                </a:lnTo>
                <a:lnTo>
                  <a:pt x="4044" y="9021"/>
                </a:lnTo>
                <a:lnTo>
                  <a:pt x="6118" y="5530"/>
                </a:lnTo>
                <a:lnTo>
                  <a:pt x="9472" y="0"/>
                </a:lnTo>
                <a:lnTo>
                  <a:pt x="4113" y="2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258501" y="4055958"/>
            <a:ext cx="38745" cy="44010"/>
          </a:xfrm>
          <a:custGeom>
            <a:avLst/>
            <a:gdLst/>
            <a:ahLst/>
            <a:cxnLst/>
            <a:rect l="l" t="t" r="r" b="b"/>
            <a:pathLst>
              <a:path w="42619" h="49878">
                <a:moveTo>
                  <a:pt x="40545" y="19391"/>
                </a:moveTo>
                <a:lnTo>
                  <a:pt x="40545" y="13204"/>
                </a:lnTo>
                <a:lnTo>
                  <a:pt x="38714" y="8425"/>
                </a:lnTo>
                <a:lnTo>
                  <a:pt x="35050" y="5055"/>
                </a:lnTo>
                <a:lnTo>
                  <a:pt x="31386" y="1685"/>
                </a:lnTo>
                <a:lnTo>
                  <a:pt x="27117" y="0"/>
                </a:lnTo>
                <a:lnTo>
                  <a:pt x="15641" y="0"/>
                </a:lnTo>
                <a:lnTo>
                  <a:pt x="12288" y="5530"/>
                </a:lnTo>
                <a:lnTo>
                  <a:pt x="15295" y="3785"/>
                </a:lnTo>
                <a:lnTo>
                  <a:pt x="23211" y="3785"/>
                </a:lnTo>
                <a:lnTo>
                  <a:pt x="26045" y="5305"/>
                </a:lnTo>
                <a:lnTo>
                  <a:pt x="27739" y="8347"/>
                </a:lnTo>
                <a:lnTo>
                  <a:pt x="28672" y="10041"/>
                </a:lnTo>
                <a:lnTo>
                  <a:pt x="29329" y="12616"/>
                </a:lnTo>
                <a:lnTo>
                  <a:pt x="29709" y="16073"/>
                </a:lnTo>
                <a:lnTo>
                  <a:pt x="7829" y="16073"/>
                </a:lnTo>
                <a:lnTo>
                  <a:pt x="6169" y="7570"/>
                </a:lnTo>
                <a:lnTo>
                  <a:pt x="2056" y="12616"/>
                </a:lnTo>
                <a:lnTo>
                  <a:pt x="0" y="18613"/>
                </a:lnTo>
                <a:lnTo>
                  <a:pt x="0" y="31956"/>
                </a:lnTo>
                <a:lnTo>
                  <a:pt x="1771" y="37607"/>
                </a:lnTo>
                <a:lnTo>
                  <a:pt x="5314" y="42516"/>
                </a:lnTo>
                <a:lnTo>
                  <a:pt x="8857" y="47424"/>
                </a:lnTo>
                <a:lnTo>
                  <a:pt x="13878" y="49878"/>
                </a:lnTo>
                <a:lnTo>
                  <a:pt x="26011" y="49878"/>
                </a:lnTo>
                <a:lnTo>
                  <a:pt x="30772" y="48012"/>
                </a:lnTo>
                <a:lnTo>
                  <a:pt x="34661" y="44279"/>
                </a:lnTo>
                <a:lnTo>
                  <a:pt x="38549" y="40545"/>
                </a:lnTo>
                <a:lnTo>
                  <a:pt x="41203" y="36484"/>
                </a:lnTo>
                <a:lnTo>
                  <a:pt x="42619" y="32094"/>
                </a:lnTo>
                <a:lnTo>
                  <a:pt x="40805" y="31472"/>
                </a:lnTo>
                <a:lnTo>
                  <a:pt x="38696" y="34963"/>
                </a:lnTo>
                <a:lnTo>
                  <a:pt x="36398" y="37659"/>
                </a:lnTo>
                <a:lnTo>
                  <a:pt x="33909" y="39560"/>
                </a:lnTo>
                <a:lnTo>
                  <a:pt x="31420" y="41462"/>
                </a:lnTo>
                <a:lnTo>
                  <a:pt x="28361" y="42412"/>
                </a:lnTo>
                <a:lnTo>
                  <a:pt x="20238" y="42412"/>
                </a:lnTo>
                <a:lnTo>
                  <a:pt x="16349" y="40580"/>
                </a:lnTo>
                <a:lnTo>
                  <a:pt x="13065" y="36916"/>
                </a:lnTo>
                <a:lnTo>
                  <a:pt x="9781" y="33252"/>
                </a:lnTo>
                <a:lnTo>
                  <a:pt x="7967" y="27411"/>
                </a:lnTo>
                <a:lnTo>
                  <a:pt x="7621" y="19391"/>
                </a:lnTo>
                <a:lnTo>
                  <a:pt x="40545" y="193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7441635" y="4055500"/>
            <a:ext cx="39123" cy="44056"/>
          </a:xfrm>
          <a:custGeom>
            <a:avLst/>
            <a:gdLst/>
            <a:ahLst/>
            <a:cxnLst/>
            <a:rect l="l" t="t" r="r" b="b"/>
            <a:pathLst>
              <a:path w="43035" h="49930">
                <a:moveTo>
                  <a:pt x="1970" y="9142"/>
                </a:moveTo>
                <a:lnTo>
                  <a:pt x="1970" y="12806"/>
                </a:lnTo>
                <a:lnTo>
                  <a:pt x="2384" y="13938"/>
                </a:lnTo>
                <a:lnTo>
                  <a:pt x="4043" y="15978"/>
                </a:lnTo>
                <a:lnTo>
                  <a:pt x="5237" y="16488"/>
                </a:lnTo>
                <a:lnTo>
                  <a:pt x="7794" y="16488"/>
                </a:lnTo>
                <a:lnTo>
                  <a:pt x="9384" y="15813"/>
                </a:lnTo>
                <a:lnTo>
                  <a:pt x="10664" y="15053"/>
                </a:lnTo>
                <a:lnTo>
                  <a:pt x="11303" y="13705"/>
                </a:lnTo>
                <a:lnTo>
                  <a:pt x="11303" y="11493"/>
                </a:lnTo>
                <a:lnTo>
                  <a:pt x="11044" y="9877"/>
                </a:lnTo>
                <a:lnTo>
                  <a:pt x="10784" y="7777"/>
                </a:lnTo>
                <a:lnTo>
                  <a:pt x="10784" y="6152"/>
                </a:lnTo>
                <a:lnTo>
                  <a:pt x="11579" y="4873"/>
                </a:lnTo>
                <a:lnTo>
                  <a:pt x="13169" y="3940"/>
                </a:lnTo>
                <a:lnTo>
                  <a:pt x="14759" y="3041"/>
                </a:lnTo>
                <a:lnTo>
                  <a:pt x="16436" y="2592"/>
                </a:lnTo>
                <a:lnTo>
                  <a:pt x="21897" y="2592"/>
                </a:lnTo>
                <a:lnTo>
                  <a:pt x="24334" y="3750"/>
                </a:lnTo>
                <a:lnTo>
                  <a:pt x="25510" y="6066"/>
                </a:lnTo>
                <a:lnTo>
                  <a:pt x="26201" y="7449"/>
                </a:lnTo>
                <a:lnTo>
                  <a:pt x="26546" y="9903"/>
                </a:lnTo>
                <a:lnTo>
                  <a:pt x="26546" y="17835"/>
                </a:lnTo>
                <a:lnTo>
                  <a:pt x="17041" y="21396"/>
                </a:lnTo>
                <a:lnTo>
                  <a:pt x="10698" y="24213"/>
                </a:lnTo>
                <a:lnTo>
                  <a:pt x="7518" y="26287"/>
                </a:lnTo>
                <a:lnTo>
                  <a:pt x="2505" y="29640"/>
                </a:lnTo>
                <a:lnTo>
                  <a:pt x="0" y="33822"/>
                </a:lnTo>
                <a:lnTo>
                  <a:pt x="0" y="42049"/>
                </a:lnTo>
                <a:lnTo>
                  <a:pt x="1088" y="44702"/>
                </a:lnTo>
                <a:lnTo>
                  <a:pt x="3266" y="46793"/>
                </a:lnTo>
                <a:lnTo>
                  <a:pt x="5443" y="48885"/>
                </a:lnTo>
                <a:lnTo>
                  <a:pt x="8019" y="49930"/>
                </a:lnTo>
                <a:lnTo>
                  <a:pt x="13826" y="49930"/>
                </a:lnTo>
                <a:lnTo>
                  <a:pt x="13688" y="43173"/>
                </a:lnTo>
                <a:lnTo>
                  <a:pt x="12340" y="42205"/>
                </a:lnTo>
                <a:lnTo>
                  <a:pt x="10266" y="40718"/>
                </a:lnTo>
                <a:lnTo>
                  <a:pt x="9229" y="38402"/>
                </a:lnTo>
                <a:lnTo>
                  <a:pt x="9229" y="31351"/>
                </a:lnTo>
                <a:lnTo>
                  <a:pt x="11718" y="27860"/>
                </a:lnTo>
                <a:lnTo>
                  <a:pt x="16695" y="24783"/>
                </a:lnTo>
                <a:lnTo>
                  <a:pt x="19288" y="23193"/>
                </a:lnTo>
                <a:lnTo>
                  <a:pt x="22571" y="21742"/>
                </a:lnTo>
                <a:lnTo>
                  <a:pt x="26546" y="20428"/>
                </a:lnTo>
                <a:lnTo>
                  <a:pt x="26546" y="38835"/>
                </a:lnTo>
                <a:lnTo>
                  <a:pt x="25500" y="40459"/>
                </a:lnTo>
                <a:lnTo>
                  <a:pt x="24075" y="44331"/>
                </a:lnTo>
                <a:lnTo>
                  <a:pt x="26702" y="42049"/>
                </a:lnTo>
                <a:lnTo>
                  <a:pt x="26806" y="44158"/>
                </a:lnTo>
                <a:lnTo>
                  <a:pt x="27385" y="45973"/>
                </a:lnTo>
                <a:lnTo>
                  <a:pt x="28439" y="47493"/>
                </a:lnTo>
                <a:lnTo>
                  <a:pt x="29493" y="49014"/>
                </a:lnTo>
                <a:lnTo>
                  <a:pt x="31196" y="49775"/>
                </a:lnTo>
                <a:lnTo>
                  <a:pt x="35551" y="49775"/>
                </a:lnTo>
                <a:lnTo>
                  <a:pt x="37522" y="49118"/>
                </a:lnTo>
                <a:lnTo>
                  <a:pt x="39457" y="47805"/>
                </a:lnTo>
                <a:lnTo>
                  <a:pt x="40736" y="46940"/>
                </a:lnTo>
                <a:lnTo>
                  <a:pt x="41928" y="45834"/>
                </a:lnTo>
                <a:lnTo>
                  <a:pt x="43035" y="44486"/>
                </a:lnTo>
                <a:lnTo>
                  <a:pt x="43035" y="41790"/>
                </a:lnTo>
                <a:lnTo>
                  <a:pt x="41755" y="42723"/>
                </a:lnTo>
                <a:lnTo>
                  <a:pt x="39820" y="43795"/>
                </a:lnTo>
                <a:lnTo>
                  <a:pt x="38368" y="43916"/>
                </a:lnTo>
                <a:lnTo>
                  <a:pt x="36951" y="43916"/>
                </a:lnTo>
                <a:lnTo>
                  <a:pt x="36018" y="43242"/>
                </a:lnTo>
                <a:lnTo>
                  <a:pt x="35569" y="41893"/>
                </a:lnTo>
                <a:lnTo>
                  <a:pt x="35292" y="41133"/>
                </a:lnTo>
                <a:lnTo>
                  <a:pt x="35154" y="39751"/>
                </a:lnTo>
                <a:lnTo>
                  <a:pt x="35154" y="12391"/>
                </a:lnTo>
                <a:lnTo>
                  <a:pt x="34514" y="8918"/>
                </a:lnTo>
                <a:lnTo>
                  <a:pt x="33235" y="6533"/>
                </a:lnTo>
                <a:lnTo>
                  <a:pt x="30850" y="2177"/>
                </a:lnTo>
                <a:lnTo>
                  <a:pt x="26304" y="0"/>
                </a:lnTo>
                <a:lnTo>
                  <a:pt x="13826" y="0"/>
                </a:lnTo>
                <a:lnTo>
                  <a:pt x="9445" y="1322"/>
                </a:lnTo>
                <a:lnTo>
                  <a:pt x="6455" y="3966"/>
                </a:lnTo>
                <a:lnTo>
                  <a:pt x="3465" y="6610"/>
                </a:lnTo>
                <a:lnTo>
                  <a:pt x="1970" y="9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7454078" y="4091200"/>
            <a:ext cx="10738" cy="8357"/>
          </a:xfrm>
          <a:custGeom>
            <a:avLst/>
            <a:gdLst/>
            <a:ahLst/>
            <a:cxnLst/>
            <a:rect l="l" t="t" r="r" b="b"/>
            <a:pathLst>
              <a:path w="11812" h="9471">
                <a:moveTo>
                  <a:pt x="5444" y="3197"/>
                </a:moveTo>
                <a:lnTo>
                  <a:pt x="1504" y="3197"/>
                </a:lnTo>
                <a:lnTo>
                  <a:pt x="0" y="2713"/>
                </a:lnTo>
                <a:lnTo>
                  <a:pt x="138" y="9471"/>
                </a:lnTo>
                <a:lnTo>
                  <a:pt x="3128" y="8537"/>
                </a:lnTo>
                <a:lnTo>
                  <a:pt x="6273" y="6671"/>
                </a:lnTo>
                <a:lnTo>
                  <a:pt x="8140" y="5565"/>
                </a:lnTo>
                <a:lnTo>
                  <a:pt x="10387" y="3871"/>
                </a:lnTo>
                <a:lnTo>
                  <a:pt x="11812" y="0"/>
                </a:lnTo>
                <a:lnTo>
                  <a:pt x="9721" y="1278"/>
                </a:lnTo>
                <a:lnTo>
                  <a:pt x="7630" y="2558"/>
                </a:lnTo>
                <a:lnTo>
                  <a:pt x="5444" y="3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7518960" y="4055958"/>
            <a:ext cx="8610" cy="14182"/>
          </a:xfrm>
          <a:custGeom>
            <a:avLst/>
            <a:gdLst/>
            <a:ahLst/>
            <a:cxnLst/>
            <a:rect l="l" t="t" r="r" b="b"/>
            <a:pathLst>
              <a:path w="9471" h="16073">
                <a:moveTo>
                  <a:pt x="4113" y="2523"/>
                </a:moveTo>
                <a:lnTo>
                  <a:pt x="0" y="7570"/>
                </a:lnTo>
                <a:lnTo>
                  <a:pt x="1659" y="16073"/>
                </a:lnTo>
                <a:lnTo>
                  <a:pt x="2143" y="13238"/>
                </a:lnTo>
                <a:lnTo>
                  <a:pt x="2938" y="10888"/>
                </a:lnTo>
                <a:lnTo>
                  <a:pt x="4043" y="9021"/>
                </a:lnTo>
                <a:lnTo>
                  <a:pt x="6118" y="5530"/>
                </a:lnTo>
                <a:lnTo>
                  <a:pt x="9471" y="0"/>
                </a:lnTo>
                <a:lnTo>
                  <a:pt x="4113" y="25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513351" y="4055958"/>
            <a:ext cx="38745" cy="44010"/>
          </a:xfrm>
          <a:custGeom>
            <a:avLst/>
            <a:gdLst/>
            <a:ahLst/>
            <a:cxnLst/>
            <a:rect l="l" t="t" r="r" b="b"/>
            <a:pathLst>
              <a:path w="42620" h="49878">
                <a:moveTo>
                  <a:pt x="40546" y="19391"/>
                </a:moveTo>
                <a:lnTo>
                  <a:pt x="40546" y="13204"/>
                </a:lnTo>
                <a:lnTo>
                  <a:pt x="38714" y="8425"/>
                </a:lnTo>
                <a:lnTo>
                  <a:pt x="35050" y="5055"/>
                </a:lnTo>
                <a:lnTo>
                  <a:pt x="31386" y="1685"/>
                </a:lnTo>
                <a:lnTo>
                  <a:pt x="27117" y="0"/>
                </a:lnTo>
                <a:lnTo>
                  <a:pt x="15641" y="0"/>
                </a:lnTo>
                <a:lnTo>
                  <a:pt x="12288" y="5530"/>
                </a:lnTo>
                <a:lnTo>
                  <a:pt x="15295" y="3785"/>
                </a:lnTo>
                <a:lnTo>
                  <a:pt x="23211" y="3785"/>
                </a:lnTo>
                <a:lnTo>
                  <a:pt x="26045" y="5305"/>
                </a:lnTo>
                <a:lnTo>
                  <a:pt x="27739" y="8347"/>
                </a:lnTo>
                <a:lnTo>
                  <a:pt x="28672" y="10041"/>
                </a:lnTo>
                <a:lnTo>
                  <a:pt x="29329" y="12616"/>
                </a:lnTo>
                <a:lnTo>
                  <a:pt x="29710" y="16073"/>
                </a:lnTo>
                <a:lnTo>
                  <a:pt x="7829" y="16073"/>
                </a:lnTo>
                <a:lnTo>
                  <a:pt x="6169" y="7570"/>
                </a:lnTo>
                <a:lnTo>
                  <a:pt x="2056" y="12616"/>
                </a:lnTo>
                <a:lnTo>
                  <a:pt x="0" y="18613"/>
                </a:lnTo>
                <a:lnTo>
                  <a:pt x="0" y="31956"/>
                </a:lnTo>
                <a:lnTo>
                  <a:pt x="1771" y="37607"/>
                </a:lnTo>
                <a:lnTo>
                  <a:pt x="5314" y="42516"/>
                </a:lnTo>
                <a:lnTo>
                  <a:pt x="8857" y="47424"/>
                </a:lnTo>
                <a:lnTo>
                  <a:pt x="13878" y="49878"/>
                </a:lnTo>
                <a:lnTo>
                  <a:pt x="26011" y="49878"/>
                </a:lnTo>
                <a:lnTo>
                  <a:pt x="30772" y="48012"/>
                </a:lnTo>
                <a:lnTo>
                  <a:pt x="34661" y="44279"/>
                </a:lnTo>
                <a:lnTo>
                  <a:pt x="38549" y="40545"/>
                </a:lnTo>
                <a:lnTo>
                  <a:pt x="41202" y="36484"/>
                </a:lnTo>
                <a:lnTo>
                  <a:pt x="42620" y="32094"/>
                </a:lnTo>
                <a:lnTo>
                  <a:pt x="40805" y="31472"/>
                </a:lnTo>
                <a:lnTo>
                  <a:pt x="38696" y="34963"/>
                </a:lnTo>
                <a:lnTo>
                  <a:pt x="36398" y="37659"/>
                </a:lnTo>
                <a:lnTo>
                  <a:pt x="33909" y="39560"/>
                </a:lnTo>
                <a:lnTo>
                  <a:pt x="31420" y="41462"/>
                </a:lnTo>
                <a:lnTo>
                  <a:pt x="28361" y="42412"/>
                </a:lnTo>
                <a:lnTo>
                  <a:pt x="20238" y="42412"/>
                </a:lnTo>
                <a:lnTo>
                  <a:pt x="16349" y="40580"/>
                </a:lnTo>
                <a:lnTo>
                  <a:pt x="13066" y="36916"/>
                </a:lnTo>
                <a:lnTo>
                  <a:pt x="9782" y="33252"/>
                </a:lnTo>
                <a:lnTo>
                  <a:pt x="7967" y="27411"/>
                </a:lnTo>
                <a:lnTo>
                  <a:pt x="7621" y="19391"/>
                </a:lnTo>
                <a:lnTo>
                  <a:pt x="40546" y="193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480999" y="4055729"/>
            <a:ext cx="32052" cy="43141"/>
          </a:xfrm>
          <a:custGeom>
            <a:avLst/>
            <a:gdLst/>
            <a:ahLst/>
            <a:cxnLst/>
            <a:rect l="l" t="t" r="r" b="b"/>
            <a:pathLst>
              <a:path w="35257" h="48893">
                <a:moveTo>
                  <a:pt x="16591" y="13895"/>
                </a:moveTo>
                <a:lnTo>
                  <a:pt x="17473" y="11882"/>
                </a:lnTo>
                <a:lnTo>
                  <a:pt x="19235" y="9929"/>
                </a:lnTo>
                <a:lnTo>
                  <a:pt x="20998" y="7976"/>
                </a:lnTo>
                <a:lnTo>
                  <a:pt x="22485" y="6999"/>
                </a:lnTo>
                <a:lnTo>
                  <a:pt x="23695" y="6999"/>
                </a:lnTo>
                <a:lnTo>
                  <a:pt x="25501" y="7604"/>
                </a:lnTo>
                <a:lnTo>
                  <a:pt x="26832" y="8814"/>
                </a:lnTo>
                <a:lnTo>
                  <a:pt x="28163" y="10024"/>
                </a:lnTo>
                <a:lnTo>
                  <a:pt x="29485" y="10629"/>
                </a:lnTo>
                <a:lnTo>
                  <a:pt x="32077" y="10629"/>
                </a:lnTo>
                <a:lnTo>
                  <a:pt x="33140" y="10145"/>
                </a:lnTo>
                <a:lnTo>
                  <a:pt x="34833" y="8209"/>
                </a:lnTo>
                <a:lnTo>
                  <a:pt x="35257" y="7017"/>
                </a:lnTo>
                <a:lnTo>
                  <a:pt x="35257" y="4009"/>
                </a:lnTo>
                <a:lnTo>
                  <a:pt x="34704" y="2687"/>
                </a:lnTo>
                <a:lnTo>
                  <a:pt x="32492" y="579"/>
                </a:lnTo>
                <a:lnTo>
                  <a:pt x="31057" y="51"/>
                </a:lnTo>
                <a:lnTo>
                  <a:pt x="27082" y="51"/>
                </a:lnTo>
                <a:lnTo>
                  <a:pt x="24948" y="916"/>
                </a:lnTo>
                <a:lnTo>
                  <a:pt x="22891" y="2644"/>
                </a:lnTo>
                <a:lnTo>
                  <a:pt x="20834" y="4372"/>
                </a:lnTo>
                <a:lnTo>
                  <a:pt x="18700" y="6775"/>
                </a:lnTo>
                <a:lnTo>
                  <a:pt x="16487" y="9851"/>
                </a:lnTo>
                <a:lnTo>
                  <a:pt x="16487" y="1348"/>
                </a:lnTo>
                <a:lnTo>
                  <a:pt x="15969" y="0"/>
                </a:lnTo>
                <a:lnTo>
                  <a:pt x="14137" y="829"/>
                </a:lnTo>
                <a:lnTo>
                  <a:pt x="12357" y="1572"/>
                </a:lnTo>
                <a:lnTo>
                  <a:pt x="10629" y="2229"/>
                </a:lnTo>
                <a:lnTo>
                  <a:pt x="9834" y="2540"/>
                </a:lnTo>
                <a:lnTo>
                  <a:pt x="8399" y="3059"/>
                </a:lnTo>
                <a:lnTo>
                  <a:pt x="6325" y="3784"/>
                </a:lnTo>
                <a:lnTo>
                  <a:pt x="4251" y="4510"/>
                </a:lnTo>
                <a:lnTo>
                  <a:pt x="2229" y="5219"/>
                </a:lnTo>
                <a:lnTo>
                  <a:pt x="259" y="5910"/>
                </a:lnTo>
                <a:lnTo>
                  <a:pt x="259" y="7622"/>
                </a:lnTo>
                <a:lnTo>
                  <a:pt x="2047" y="7284"/>
                </a:lnTo>
                <a:lnTo>
                  <a:pt x="3421" y="7155"/>
                </a:lnTo>
                <a:lnTo>
                  <a:pt x="5116" y="7155"/>
                </a:lnTo>
                <a:lnTo>
                  <a:pt x="6282" y="7889"/>
                </a:lnTo>
                <a:lnTo>
                  <a:pt x="6921" y="9358"/>
                </a:lnTo>
                <a:lnTo>
                  <a:pt x="7561" y="10827"/>
                </a:lnTo>
                <a:lnTo>
                  <a:pt x="7881" y="13273"/>
                </a:lnTo>
                <a:lnTo>
                  <a:pt x="7881" y="42844"/>
                </a:lnTo>
                <a:lnTo>
                  <a:pt x="7362" y="44650"/>
                </a:lnTo>
                <a:lnTo>
                  <a:pt x="5288" y="46344"/>
                </a:lnTo>
                <a:lnTo>
                  <a:pt x="3180" y="46906"/>
                </a:lnTo>
                <a:lnTo>
                  <a:pt x="0" y="47182"/>
                </a:lnTo>
                <a:lnTo>
                  <a:pt x="0" y="48893"/>
                </a:lnTo>
                <a:lnTo>
                  <a:pt x="25561" y="48893"/>
                </a:lnTo>
                <a:lnTo>
                  <a:pt x="25561" y="47182"/>
                </a:lnTo>
                <a:lnTo>
                  <a:pt x="22346" y="47251"/>
                </a:lnTo>
                <a:lnTo>
                  <a:pt x="20048" y="46707"/>
                </a:lnTo>
                <a:lnTo>
                  <a:pt x="18665" y="45549"/>
                </a:lnTo>
                <a:lnTo>
                  <a:pt x="17282" y="44391"/>
                </a:lnTo>
                <a:lnTo>
                  <a:pt x="16591" y="42326"/>
                </a:lnTo>
                <a:lnTo>
                  <a:pt x="16591" y="13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390682" y="4035005"/>
            <a:ext cx="46146" cy="63866"/>
          </a:xfrm>
          <a:custGeom>
            <a:avLst/>
            <a:gdLst/>
            <a:ahLst/>
            <a:cxnLst/>
            <a:rect l="l" t="t" r="r" b="b"/>
            <a:pathLst>
              <a:path w="50761" h="72381">
                <a:moveTo>
                  <a:pt x="1011" y="6299"/>
                </a:moveTo>
                <a:lnTo>
                  <a:pt x="2489" y="6169"/>
                </a:lnTo>
                <a:lnTo>
                  <a:pt x="4424" y="6169"/>
                </a:lnTo>
                <a:lnTo>
                  <a:pt x="5642" y="6628"/>
                </a:lnTo>
                <a:lnTo>
                  <a:pt x="6645" y="8460"/>
                </a:lnTo>
                <a:lnTo>
                  <a:pt x="6896" y="9886"/>
                </a:lnTo>
                <a:lnTo>
                  <a:pt x="6896" y="65399"/>
                </a:lnTo>
                <a:lnTo>
                  <a:pt x="6455" y="67810"/>
                </a:lnTo>
                <a:lnTo>
                  <a:pt x="4692" y="69849"/>
                </a:lnTo>
                <a:lnTo>
                  <a:pt x="2835" y="70549"/>
                </a:lnTo>
                <a:lnTo>
                  <a:pt x="0" y="70929"/>
                </a:lnTo>
                <a:lnTo>
                  <a:pt x="0" y="72381"/>
                </a:lnTo>
                <a:lnTo>
                  <a:pt x="22865" y="72381"/>
                </a:lnTo>
                <a:lnTo>
                  <a:pt x="22865" y="70929"/>
                </a:lnTo>
                <a:lnTo>
                  <a:pt x="19927" y="70514"/>
                </a:lnTo>
                <a:lnTo>
                  <a:pt x="18009" y="69823"/>
                </a:lnTo>
                <a:lnTo>
                  <a:pt x="16212" y="67887"/>
                </a:lnTo>
                <a:lnTo>
                  <a:pt x="15762" y="65468"/>
                </a:lnTo>
                <a:lnTo>
                  <a:pt x="15762" y="35447"/>
                </a:lnTo>
                <a:lnTo>
                  <a:pt x="17023" y="34185"/>
                </a:lnTo>
                <a:lnTo>
                  <a:pt x="19547" y="32250"/>
                </a:lnTo>
                <a:lnTo>
                  <a:pt x="22070" y="30314"/>
                </a:lnTo>
                <a:lnTo>
                  <a:pt x="24680" y="29346"/>
                </a:lnTo>
                <a:lnTo>
                  <a:pt x="30487" y="29346"/>
                </a:lnTo>
                <a:lnTo>
                  <a:pt x="32604" y="30383"/>
                </a:lnTo>
                <a:lnTo>
                  <a:pt x="33728" y="32457"/>
                </a:lnTo>
                <a:lnTo>
                  <a:pt x="34851" y="34531"/>
                </a:lnTo>
                <a:lnTo>
                  <a:pt x="35413" y="37245"/>
                </a:lnTo>
                <a:lnTo>
                  <a:pt x="35413" y="65399"/>
                </a:lnTo>
                <a:lnTo>
                  <a:pt x="34981" y="67801"/>
                </a:lnTo>
                <a:lnTo>
                  <a:pt x="33252" y="69806"/>
                </a:lnTo>
                <a:lnTo>
                  <a:pt x="31317" y="70514"/>
                </a:lnTo>
                <a:lnTo>
                  <a:pt x="28310" y="70929"/>
                </a:lnTo>
                <a:lnTo>
                  <a:pt x="28310" y="72381"/>
                </a:lnTo>
                <a:lnTo>
                  <a:pt x="50761" y="72381"/>
                </a:lnTo>
                <a:lnTo>
                  <a:pt x="50761" y="70929"/>
                </a:lnTo>
                <a:lnTo>
                  <a:pt x="48133" y="70583"/>
                </a:lnTo>
                <a:lnTo>
                  <a:pt x="46396" y="69858"/>
                </a:lnTo>
                <a:lnTo>
                  <a:pt x="44703" y="67646"/>
                </a:lnTo>
                <a:lnTo>
                  <a:pt x="44279" y="65260"/>
                </a:lnTo>
                <a:lnTo>
                  <a:pt x="44279" y="36398"/>
                </a:lnTo>
                <a:lnTo>
                  <a:pt x="43726" y="33131"/>
                </a:lnTo>
                <a:lnTo>
                  <a:pt x="42620" y="30642"/>
                </a:lnTo>
                <a:lnTo>
                  <a:pt x="40581" y="25941"/>
                </a:lnTo>
                <a:lnTo>
                  <a:pt x="36761" y="23591"/>
                </a:lnTo>
                <a:lnTo>
                  <a:pt x="27635" y="23591"/>
                </a:lnTo>
                <a:lnTo>
                  <a:pt x="24352" y="24628"/>
                </a:lnTo>
                <a:lnTo>
                  <a:pt x="21310" y="26702"/>
                </a:lnTo>
                <a:lnTo>
                  <a:pt x="19615" y="27877"/>
                </a:lnTo>
                <a:lnTo>
                  <a:pt x="17681" y="29709"/>
                </a:lnTo>
                <a:lnTo>
                  <a:pt x="15503" y="32198"/>
                </a:lnTo>
                <a:lnTo>
                  <a:pt x="15503" y="363"/>
                </a:lnTo>
                <a:lnTo>
                  <a:pt x="15399" y="0"/>
                </a:lnTo>
                <a:lnTo>
                  <a:pt x="10422" y="1555"/>
                </a:lnTo>
                <a:lnTo>
                  <a:pt x="9557" y="1832"/>
                </a:lnTo>
                <a:lnTo>
                  <a:pt x="8011" y="2290"/>
                </a:lnTo>
                <a:lnTo>
                  <a:pt x="5781" y="2929"/>
                </a:lnTo>
                <a:lnTo>
                  <a:pt x="3551" y="3569"/>
                </a:lnTo>
                <a:lnTo>
                  <a:pt x="1676" y="4113"/>
                </a:lnTo>
                <a:lnTo>
                  <a:pt x="155" y="4562"/>
                </a:lnTo>
                <a:lnTo>
                  <a:pt x="155" y="6429"/>
                </a:lnTo>
                <a:lnTo>
                  <a:pt x="1011" y="6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16</a:t>
            </a:r>
            <a:endParaRPr sz="12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55" name="object 55"/>
          <p:cNvSpPr txBox="1"/>
          <p:nvPr/>
        </p:nvSpPr>
        <p:spPr>
          <a:xfrm>
            <a:off x="6901370" y="3892743"/>
            <a:ext cx="758759" cy="606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36"/>
              </a:spcBef>
            </a:pPr>
            <a:endParaRPr sz="400"/>
          </a:p>
        </p:txBody>
      </p:sp>
      <p:sp>
        <p:nvSpPr>
          <p:cNvPr id="54" name="object 54"/>
          <p:cNvSpPr txBox="1"/>
          <p:nvPr/>
        </p:nvSpPr>
        <p:spPr>
          <a:xfrm>
            <a:off x="6901370" y="3953364"/>
            <a:ext cx="758759" cy="1192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6974735" y="3953364"/>
            <a:ext cx="685394" cy="237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6901370" y="4072636"/>
            <a:ext cx="758759" cy="618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"/>
              </a:spcBef>
            </a:pPr>
            <a:endParaRPr sz="500"/>
          </a:p>
        </p:txBody>
      </p:sp>
      <p:sp>
        <p:nvSpPr>
          <p:cNvPr id="51" name="object 51"/>
          <p:cNvSpPr txBox="1"/>
          <p:nvPr/>
        </p:nvSpPr>
        <p:spPr>
          <a:xfrm>
            <a:off x="6974735" y="4072636"/>
            <a:ext cx="685394" cy="262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 txBox="1"/>
          <p:nvPr/>
        </p:nvSpPr>
        <p:spPr>
          <a:xfrm>
            <a:off x="2730120" y="2434860"/>
            <a:ext cx="4045754" cy="3785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2730120" y="2813385"/>
            <a:ext cx="3398974" cy="8619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7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6129094" y="2813385"/>
            <a:ext cx="193068" cy="24604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6322163" y="2813385"/>
            <a:ext cx="453711" cy="5153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2730121" y="2899584"/>
            <a:ext cx="885219" cy="5434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3615341" y="2899584"/>
            <a:ext cx="193068" cy="23742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3808408" y="2899584"/>
            <a:ext cx="2320685" cy="348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3808408" y="3248127"/>
            <a:ext cx="484602" cy="2642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4293011" y="3248127"/>
            <a:ext cx="193068" cy="20256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4486080" y="3248126"/>
            <a:ext cx="967274" cy="106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"/>
              </a:spcBef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5453354" y="3248127"/>
            <a:ext cx="193068" cy="20256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5646423" y="3248127"/>
            <a:ext cx="482671" cy="2192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4486080" y="3354938"/>
            <a:ext cx="289603" cy="19188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4775683" y="3354938"/>
            <a:ext cx="193068" cy="19188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4968751" y="3354938"/>
            <a:ext cx="484602" cy="1780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6322163" y="3328704"/>
            <a:ext cx="193068" cy="1945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6515232" y="3328704"/>
            <a:ext cx="260642" cy="19450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2730120" y="3443011"/>
            <a:ext cx="692151" cy="899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32" name="object 32"/>
          <p:cNvSpPr txBox="1"/>
          <p:nvPr/>
        </p:nvSpPr>
        <p:spPr>
          <a:xfrm>
            <a:off x="3422271" y="3443011"/>
            <a:ext cx="193068" cy="18307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5646423" y="3467371"/>
            <a:ext cx="193068" cy="1806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5839491" y="3467371"/>
            <a:ext cx="289603" cy="1806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2730121" y="3532958"/>
            <a:ext cx="209479" cy="17408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2939600" y="3532957"/>
            <a:ext cx="482671" cy="3129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3808409" y="3512344"/>
            <a:ext cx="289603" cy="1761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4098012" y="3512344"/>
            <a:ext cx="194999" cy="1761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4968751" y="3532958"/>
            <a:ext cx="193068" cy="17408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5161820" y="3532958"/>
            <a:ext cx="291533" cy="17408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2939601" y="3845896"/>
            <a:ext cx="193068" cy="1427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3132669" y="3845896"/>
            <a:ext cx="289603" cy="14279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2730121" y="5273796"/>
            <a:ext cx="209479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20" name="object 20"/>
          <p:cNvSpPr txBox="1"/>
          <p:nvPr/>
        </p:nvSpPr>
        <p:spPr>
          <a:xfrm>
            <a:off x="2939601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9" name="object 19"/>
          <p:cNvSpPr txBox="1"/>
          <p:nvPr/>
        </p:nvSpPr>
        <p:spPr>
          <a:xfrm>
            <a:off x="3132669" y="5273796"/>
            <a:ext cx="289603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8" name="object 18"/>
          <p:cNvSpPr txBox="1"/>
          <p:nvPr/>
        </p:nvSpPr>
        <p:spPr>
          <a:xfrm>
            <a:off x="3422271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7" name="object 17"/>
          <p:cNvSpPr txBox="1"/>
          <p:nvPr/>
        </p:nvSpPr>
        <p:spPr>
          <a:xfrm>
            <a:off x="3615341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6" name="object 16"/>
          <p:cNvSpPr txBox="1"/>
          <p:nvPr/>
        </p:nvSpPr>
        <p:spPr>
          <a:xfrm>
            <a:off x="3808409" y="5273796"/>
            <a:ext cx="289603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5" name="object 15"/>
          <p:cNvSpPr txBox="1"/>
          <p:nvPr/>
        </p:nvSpPr>
        <p:spPr>
          <a:xfrm>
            <a:off x="4098012" y="5273796"/>
            <a:ext cx="194999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4" name="object 14"/>
          <p:cNvSpPr txBox="1"/>
          <p:nvPr/>
        </p:nvSpPr>
        <p:spPr>
          <a:xfrm>
            <a:off x="4293011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3" name="object 13"/>
          <p:cNvSpPr txBox="1"/>
          <p:nvPr/>
        </p:nvSpPr>
        <p:spPr>
          <a:xfrm>
            <a:off x="4486080" y="5273796"/>
            <a:ext cx="289603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2" name="object 12"/>
          <p:cNvSpPr txBox="1"/>
          <p:nvPr/>
        </p:nvSpPr>
        <p:spPr>
          <a:xfrm>
            <a:off x="4775683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1" name="object 11"/>
          <p:cNvSpPr txBox="1"/>
          <p:nvPr/>
        </p:nvSpPr>
        <p:spPr>
          <a:xfrm>
            <a:off x="4968751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10" name="object 10"/>
          <p:cNvSpPr txBox="1"/>
          <p:nvPr/>
        </p:nvSpPr>
        <p:spPr>
          <a:xfrm>
            <a:off x="5161820" y="5273796"/>
            <a:ext cx="291533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9" name="object 9"/>
          <p:cNvSpPr txBox="1"/>
          <p:nvPr/>
        </p:nvSpPr>
        <p:spPr>
          <a:xfrm>
            <a:off x="5453354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8" name="object 8"/>
          <p:cNvSpPr txBox="1"/>
          <p:nvPr/>
        </p:nvSpPr>
        <p:spPr>
          <a:xfrm>
            <a:off x="5646423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7" name="object 7"/>
          <p:cNvSpPr txBox="1"/>
          <p:nvPr/>
        </p:nvSpPr>
        <p:spPr>
          <a:xfrm>
            <a:off x="5839491" y="5273796"/>
            <a:ext cx="289603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6" name="object 6"/>
          <p:cNvSpPr txBox="1"/>
          <p:nvPr/>
        </p:nvSpPr>
        <p:spPr>
          <a:xfrm>
            <a:off x="6129094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5" name="object 5"/>
          <p:cNvSpPr txBox="1"/>
          <p:nvPr/>
        </p:nvSpPr>
        <p:spPr>
          <a:xfrm>
            <a:off x="6322163" y="5273796"/>
            <a:ext cx="193068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4" name="object 4"/>
          <p:cNvSpPr txBox="1"/>
          <p:nvPr/>
        </p:nvSpPr>
        <p:spPr>
          <a:xfrm>
            <a:off x="6515232" y="5273796"/>
            <a:ext cx="260642" cy="843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3" name="object 3"/>
          <p:cNvSpPr txBox="1"/>
          <p:nvPr/>
        </p:nvSpPr>
        <p:spPr>
          <a:xfrm>
            <a:off x="2225246" y="2039471"/>
            <a:ext cx="549473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56628" marR="278915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Con Ed: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Look Back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7302923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851001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ABN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Amro: 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2-Stage DDM in December 2003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service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institution,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very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difficult.</a:t>
            </a:r>
            <a:endParaRPr sz="1600">
              <a:latin typeface="Times New Roman"/>
              <a:cs typeface="Times New Roman"/>
            </a:endParaRPr>
          </a:p>
          <a:p>
            <a:pPr marL="1395001" marR="387249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16%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 </a:t>
            </a:r>
            <a:endParaRPr sz="1600">
              <a:latin typeface="Times New Roman"/>
              <a:cs typeface="Times New Roman"/>
            </a:endParaRPr>
          </a:p>
          <a:p>
            <a:pPr marL="1395001" marR="38724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retention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51%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8.2%.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 </a:t>
            </a:r>
            <a:endParaRPr sz="1600">
              <a:latin typeface="Times New Roman"/>
              <a:cs typeface="Times New Roman"/>
            </a:endParaRPr>
          </a:p>
          <a:p>
            <a:pPr marL="1395001" marR="38724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(roughly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Euros)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327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254143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086708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ABN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Amro: Summarizing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Inputs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0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Long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erm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Riskfree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(in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Euros)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4.35%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171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4%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(U.S.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: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Netherlands</a:t>
            </a:r>
            <a:r>
              <a:rPr sz="1400" spc="7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-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AAA</a:t>
            </a:r>
            <a:r>
              <a:rPr sz="1400" spc="-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rated)</a:t>
            </a:r>
            <a:endParaRPr sz="1400">
              <a:latin typeface="Times New Roman"/>
              <a:cs typeface="Times New Roman"/>
            </a:endParaRPr>
          </a:p>
          <a:p>
            <a:pPr marL="1091557" marR="1198086">
              <a:lnSpc>
                <a:spcPts val="1806"/>
              </a:lnSpc>
              <a:spcBef>
                <a:spcPts val="533"/>
              </a:spcBef>
              <a:tabLst>
                <a:tab pos="1390432" algn="l"/>
                <a:tab pos="2929024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1.85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Eur;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DPS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Eur; </a:t>
            </a:r>
            <a:endParaRPr sz="1600">
              <a:latin typeface="Times New Roman"/>
              <a:cs typeface="Times New Roman"/>
            </a:endParaRPr>
          </a:p>
          <a:p>
            <a:pPr marL="1091557" marR="1198086">
              <a:lnSpc>
                <a:spcPts val="1806"/>
              </a:lnSpc>
              <a:spcBef>
                <a:spcPts val="406"/>
              </a:spcBef>
              <a:tabLst>
                <a:tab pos="1390432" algn="l"/>
                <a:tab pos="2929024" algn="l"/>
              </a:tabLst>
            </a:pPr>
            <a:r>
              <a:rPr sz="1600" i="1" spc="-174" dirty="0">
                <a:latin typeface="Times New Roman"/>
                <a:cs typeface="Times New Roman"/>
              </a:rPr>
              <a:t>V</a:t>
            </a:r>
            <a:r>
              <a:rPr sz="1600" i="1" dirty="0">
                <a:latin typeface="Times New Roman"/>
                <a:cs typeface="Times New Roman"/>
              </a:rPr>
              <a:t>ariable                      </a:t>
            </a:r>
            <a:r>
              <a:rPr sz="1600" i="1" spc="1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High</a:t>
            </a:r>
            <a:r>
              <a:rPr sz="1600" i="1" spc="35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G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owth</a:t>
            </a:r>
            <a:r>
              <a:rPr sz="1600" i="1" spc="5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Phase           </a:t>
            </a:r>
            <a:r>
              <a:rPr sz="1600" i="1" spc="74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Stable</a:t>
            </a:r>
            <a:r>
              <a:rPr sz="1600" i="1" spc="43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G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owth</a:t>
            </a:r>
            <a:r>
              <a:rPr sz="1600" i="1" spc="52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Phase </a:t>
            </a:r>
            <a:endParaRPr sz="1600">
              <a:latin typeface="Times New Roman"/>
              <a:cs typeface="Times New Roman"/>
            </a:endParaRPr>
          </a:p>
          <a:p>
            <a:pPr marL="1091557" marR="1198086">
              <a:lnSpc>
                <a:spcPts val="1806"/>
              </a:lnSpc>
              <a:spcBef>
                <a:spcPts val="406"/>
              </a:spcBef>
              <a:tabLst>
                <a:tab pos="1390432" algn="l"/>
                <a:tab pos="2929024" algn="l"/>
              </a:tabLst>
            </a:pPr>
            <a:r>
              <a:rPr sz="1600" dirty="0">
                <a:latin typeface="Times New Roman"/>
                <a:cs typeface="Times New Roman"/>
              </a:rPr>
              <a:t>Length</a:t>
            </a:r>
            <a:r>
              <a:rPr sz="1600" spc="-3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	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                               </a:t>
            </a:r>
            <a:r>
              <a:rPr sz="1600" spc="3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Forever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  <a:p>
            <a:pPr marL="1091557" marR="582204">
              <a:lnSpc>
                <a:spcPts val="1806"/>
              </a:lnSpc>
              <a:spcBef>
                <a:spcPts val="509"/>
              </a:spcBef>
            </a:pP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        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16.00%                               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8.35%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(Set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equity) </a:t>
            </a:r>
            <a:endParaRPr sz="1600">
              <a:latin typeface="Times New Roman"/>
              <a:cs typeface="Times New Roman"/>
            </a:endParaRPr>
          </a:p>
          <a:p>
            <a:pPr marL="1091557" marR="582204">
              <a:lnSpc>
                <a:spcPts val="1806"/>
              </a:lnSpc>
              <a:spcBef>
                <a:spcPts val="406"/>
              </a:spcBef>
            </a:pPr>
            <a:r>
              <a:rPr sz="1600" dirty="0">
                <a:latin typeface="Times New Roman"/>
                <a:cs typeface="Times New Roman"/>
              </a:rPr>
              <a:t>Payout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              </a:t>
            </a:r>
            <a:r>
              <a:rPr sz="1600" spc="3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48.65%                               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52.10%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4/8.35) </a:t>
            </a:r>
            <a:endParaRPr sz="1600">
              <a:latin typeface="Times New Roman"/>
              <a:cs typeface="Times New Roman"/>
            </a:endParaRPr>
          </a:p>
          <a:p>
            <a:pPr marL="1091557" marR="582204">
              <a:lnSpc>
                <a:spcPts val="1806"/>
              </a:lnSpc>
              <a:spcBef>
                <a:spcPts val="406"/>
              </a:spcBef>
            </a:pPr>
            <a:r>
              <a:rPr sz="1600" dirty="0">
                <a:latin typeface="Times New Roman"/>
                <a:cs typeface="Times New Roman"/>
              </a:rPr>
              <a:t>Retention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          </a:t>
            </a:r>
            <a:r>
              <a:rPr sz="1600" spc="1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51.35%                               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47.90%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(b=g/ROE=4/8.35) </a:t>
            </a:r>
            <a:endParaRPr sz="1600">
              <a:latin typeface="Times New Roman"/>
              <a:cs typeface="Times New Roman"/>
            </a:endParaRPr>
          </a:p>
          <a:p>
            <a:pPr marL="1091557" marR="582204">
              <a:lnSpc>
                <a:spcPts val="1806"/>
              </a:lnSpc>
              <a:spcBef>
                <a:spcPts val="406"/>
              </a:spcBef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.16*.5135=..0822               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(Assumed)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09"/>
              </a:spcBef>
            </a:pPr>
            <a:r>
              <a:rPr sz="1600" dirty="0">
                <a:latin typeface="Times New Roman"/>
                <a:cs typeface="Times New Roman"/>
              </a:rPr>
              <a:t>Beta                            </a:t>
            </a:r>
            <a:r>
              <a:rPr sz="1600" spc="2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0.95                                    </a:t>
            </a:r>
            <a:r>
              <a:rPr sz="1600" spc="1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1.00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04"/>
              </a:spcBef>
            </a:pP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            </a:t>
            </a:r>
            <a:r>
              <a:rPr sz="1600" spc="1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4.35%+0.95(4%)               </a:t>
            </a:r>
            <a:r>
              <a:rPr sz="1600" spc="2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4.35%+1.00(4%)</a:t>
            </a:r>
            <a:endParaRPr sz="1600">
              <a:latin typeface="Times New Roman"/>
              <a:cs typeface="Times New Roman"/>
            </a:endParaRPr>
          </a:p>
          <a:p>
            <a:pPr marL="2933297">
              <a:lnSpc>
                <a:spcPct val="95825"/>
              </a:lnSpc>
              <a:spcBef>
                <a:spcPts val="404"/>
              </a:spcBef>
            </a:pPr>
            <a:r>
              <a:rPr sz="1600" dirty="0">
                <a:latin typeface="Times New Roman"/>
                <a:cs typeface="Times New Roman"/>
              </a:rPr>
              <a:t>=8.15%                              </a:t>
            </a:r>
            <a:r>
              <a:rPr sz="1600" spc="2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8.35%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71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6333119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763"/>
              </a:lnSpc>
            </a:pPr>
            <a:endParaRPr sz="800"/>
          </a:p>
          <a:p>
            <a:pPr marL="1694177" marR="1687152" algn="ctr">
              <a:lnSpc>
                <a:spcPct val="99179"/>
              </a:lnSpc>
              <a:spcBef>
                <a:spcPts val="9871"/>
              </a:spcBef>
            </a:pPr>
            <a:r>
              <a:rPr sz="2800" dirty="0">
                <a:latin typeface="Times New Roman"/>
                <a:cs typeface="Times New Roman"/>
              </a:rPr>
              <a:t>Discounted Cashflow</a:t>
            </a:r>
            <a:r>
              <a:rPr sz="2800" spc="-266" dirty="0">
                <a:latin typeface="Times New Roman"/>
                <a:cs typeface="Times New Roman"/>
              </a:rPr>
              <a:t> </a:t>
            </a:r>
            <a:r>
              <a:rPr sz="2800" spc="-314" dirty="0">
                <a:latin typeface="Times New Roman"/>
                <a:cs typeface="Times New Roman"/>
              </a:rPr>
              <a:t>V</a:t>
            </a:r>
            <a:r>
              <a:rPr sz="2800" dirty="0">
                <a:latin typeface="Times New Roman"/>
                <a:cs typeface="Times New Roman"/>
              </a:rPr>
              <a:t>aluation: Equity and Firm Models</a:t>
            </a:r>
            <a:endParaRPr sz="2800">
              <a:latin typeface="Times New Roman"/>
              <a:cs typeface="Times New Roman"/>
            </a:endParaRPr>
          </a:p>
          <a:p>
            <a:pPr marL="3213235" marR="3213271" algn="ctr">
              <a:lnSpc>
                <a:spcPct val="95825"/>
              </a:lnSpc>
              <a:spcBef>
                <a:spcPts val="10202"/>
              </a:spcBef>
            </a:pPr>
            <a:r>
              <a:rPr sz="1600" dirty="0">
                <a:latin typeface="Times New Roman"/>
                <a:cs typeface="Times New Roman"/>
              </a:rPr>
              <a:t>Aswath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Damodaran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548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484099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19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36610" marR="2769177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ABN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Amro: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095"/>
              </a:spcBef>
            </a:pP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ear         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EPS          </a:t>
            </a:r>
            <a:r>
              <a:rPr sz="1600" spc="2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DPS           </a:t>
            </a:r>
            <a:r>
              <a:rPr sz="1600" spc="2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PV</a:t>
            </a:r>
            <a:r>
              <a:rPr sz="1600" spc="-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DPS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(at</a:t>
            </a:r>
            <a:r>
              <a:rPr sz="1600" spc="2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8.15%)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1             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2.00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0.97            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2             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2.17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1.05            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3             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2.34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1.14            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4             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2.54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1.23            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5             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2.75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1.34            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endParaRPr sz="1600">
              <a:latin typeface="Times New Roman"/>
              <a:cs typeface="Times New Roman"/>
            </a:endParaRPr>
          </a:p>
          <a:p>
            <a:pPr marL="1091557" marR="2330302">
              <a:lnSpc>
                <a:spcPts val="1806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EPS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2.75(1.04)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2.86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 marR="2330302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DPS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2.86*0.5210=1.49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erminal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(in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 marR="2330302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5)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1.49/(.0835-.04)</a:t>
            </a:r>
            <a:r>
              <a:rPr sz="1600" spc="10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34.20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PV</a:t>
            </a:r>
            <a:r>
              <a:rPr sz="1600" spc="-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-9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erminal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 marR="2330302">
              <a:lnSpc>
                <a:spcPts val="1806"/>
              </a:lnSpc>
              <a:spcBef>
                <a:spcPts val="643"/>
              </a:spcBef>
            </a:pPr>
            <a:r>
              <a:rPr sz="1600" dirty="0">
                <a:latin typeface="Times New Roman"/>
                <a:cs typeface="Times New Roman"/>
              </a:rPr>
              <a:t>Price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34.20/(1.0815)</a:t>
            </a:r>
            <a:r>
              <a:rPr sz="1500" baseline="20165" dirty="0">
                <a:latin typeface="Times New Roman"/>
                <a:cs typeface="Times New Roman"/>
              </a:rPr>
              <a:t>5</a:t>
            </a:r>
            <a:r>
              <a:rPr sz="1500" spc="244" baseline="201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23.</a:t>
            </a:r>
            <a:r>
              <a:rPr sz="1600" spc="-57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1Eur</a:t>
            </a:r>
            <a:endParaRPr sz="1600">
              <a:latin typeface="Times New Roman"/>
              <a:cs typeface="Times New Roman"/>
            </a:endParaRPr>
          </a:p>
          <a:p>
            <a:pPr marL="1429578" marR="642834" algn="ctr">
              <a:lnSpc>
                <a:spcPct val="95825"/>
              </a:lnSpc>
              <a:spcBef>
                <a:spcPts val="692"/>
              </a:spcBef>
            </a:pPr>
            <a:r>
              <a:rPr sz="1600" b="1" spc="-147" dirty="0">
                <a:latin typeface="Times New Roman"/>
                <a:cs typeface="Times New Roman"/>
              </a:rPr>
              <a:t>V</a:t>
            </a:r>
            <a:r>
              <a:rPr sz="1600" b="1" dirty="0">
                <a:latin typeface="Times New Roman"/>
                <a:cs typeface="Times New Roman"/>
              </a:rPr>
              <a:t>alue</a:t>
            </a:r>
            <a:r>
              <a:rPr sz="1600" b="1" spc="4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Per</a:t>
            </a:r>
            <a:r>
              <a:rPr sz="1600" b="1" spc="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Sha</a:t>
            </a:r>
            <a:r>
              <a:rPr sz="1600" b="1" spc="-26" dirty="0">
                <a:latin typeface="Times New Roman"/>
                <a:cs typeface="Times New Roman"/>
              </a:rPr>
              <a:t>r</a:t>
            </a:r>
            <a:r>
              <a:rPr sz="1600" b="1" dirty="0">
                <a:latin typeface="Times New Roman"/>
                <a:cs typeface="Times New Roman"/>
              </a:rPr>
              <a:t>e</a:t>
            </a:r>
            <a:r>
              <a:rPr sz="1600" b="1" spc="4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0.90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0.90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0.90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0.90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0.90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+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23.</a:t>
            </a:r>
            <a:r>
              <a:rPr sz="1600" b="1" spc="-90" dirty="0">
                <a:latin typeface="Times New Roman"/>
                <a:cs typeface="Times New Roman"/>
              </a:rPr>
              <a:t>1</a:t>
            </a:r>
            <a:r>
              <a:rPr sz="1600" b="1" dirty="0">
                <a:latin typeface="Times New Roman"/>
                <a:cs typeface="Times New Roman"/>
              </a:rPr>
              <a:t>1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=</a:t>
            </a:r>
            <a:r>
              <a:rPr sz="1600" b="1" spc="1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27.62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Eur</a:t>
            </a:r>
            <a:endParaRPr sz="1600">
              <a:latin typeface="Times New Roman"/>
              <a:cs typeface="Times New Roman"/>
            </a:endParaRPr>
          </a:p>
          <a:p>
            <a:pPr marL="1842718" marR="1056010" algn="ctr">
              <a:lnSpc>
                <a:spcPct val="95825"/>
              </a:lnSpc>
              <a:spcBef>
                <a:spcPts val="583"/>
              </a:spcBef>
            </a:pPr>
            <a:r>
              <a:rPr sz="1600" b="1" dirty="0">
                <a:latin typeface="Times New Roman"/>
                <a:cs typeface="Times New Roman"/>
              </a:rPr>
              <a:t>The</a:t>
            </a:r>
            <a:r>
              <a:rPr sz="1600" b="1" spc="3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stock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was</a:t>
            </a:r>
            <a:r>
              <a:rPr sz="1600" b="1" spc="30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trading</a:t>
            </a:r>
            <a:r>
              <a:rPr sz="1600" b="1" spc="5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at</a:t>
            </a:r>
            <a:r>
              <a:rPr sz="1600" b="1" spc="17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18.55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Eu</a:t>
            </a:r>
            <a:r>
              <a:rPr sz="1600" b="1" spc="-26" dirty="0">
                <a:latin typeface="Times New Roman"/>
                <a:cs typeface="Times New Roman"/>
              </a:rPr>
              <a:t>r</a:t>
            </a:r>
            <a:r>
              <a:rPr sz="1600" b="1" dirty="0">
                <a:latin typeface="Times New Roman"/>
                <a:cs typeface="Times New Roman"/>
              </a:rPr>
              <a:t>os</a:t>
            </a:r>
            <a:r>
              <a:rPr sz="1600" b="1" spc="4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on</a:t>
            </a:r>
            <a:r>
              <a:rPr sz="1600" b="1" spc="2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December</a:t>
            </a:r>
            <a:r>
              <a:rPr sz="1600" b="1" spc="4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31,</a:t>
            </a:r>
            <a:r>
              <a:rPr sz="1600" b="1" spc="2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2003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91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231477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object 6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73364" y="741066"/>
            <a:ext cx="8231427" cy="5381469"/>
          </a:xfrm>
          <a:custGeom>
            <a:avLst/>
            <a:gdLst/>
            <a:ahLst/>
            <a:cxnLst/>
            <a:rect l="l" t="t" r="r" b="b"/>
            <a:pathLst>
              <a:path w="9054570" h="6098998">
                <a:moveTo>
                  <a:pt x="9017000" y="0"/>
                </a:moveTo>
                <a:lnTo>
                  <a:pt x="0" y="0"/>
                </a:lnTo>
                <a:lnTo>
                  <a:pt x="0" y="6098998"/>
                </a:lnTo>
                <a:lnTo>
                  <a:pt x="9017000" y="6098998"/>
                </a:lnTo>
                <a:lnTo>
                  <a:pt x="901700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6006522" y="840519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25161" y="91371"/>
                </a:moveTo>
                <a:lnTo>
                  <a:pt x="6551" y="128439"/>
                </a:lnTo>
                <a:lnTo>
                  <a:pt x="0" y="169068"/>
                </a:lnTo>
                <a:lnTo>
                  <a:pt x="747" y="182935"/>
                </a:lnTo>
                <a:lnTo>
                  <a:pt x="11492" y="222507"/>
                </a:lnTo>
                <a:lnTo>
                  <a:pt x="33773" y="258126"/>
                </a:lnTo>
                <a:lnTo>
                  <a:pt x="66025" y="288618"/>
                </a:lnTo>
                <a:lnTo>
                  <a:pt x="106680" y="312807"/>
                </a:lnTo>
                <a:lnTo>
                  <a:pt x="154173" y="329518"/>
                </a:lnTo>
                <a:lnTo>
                  <a:pt x="206936" y="337577"/>
                </a:lnTo>
                <a:lnTo>
                  <a:pt x="225424" y="338137"/>
                </a:lnTo>
                <a:lnTo>
                  <a:pt x="901699" y="338137"/>
                </a:lnTo>
                <a:lnTo>
                  <a:pt x="955872" y="333223"/>
                </a:lnTo>
                <a:lnTo>
                  <a:pt x="1005295" y="319266"/>
                </a:lnTo>
                <a:lnTo>
                  <a:pt x="1048404" y="297439"/>
                </a:lnTo>
                <a:lnTo>
                  <a:pt x="1083630" y="268918"/>
                </a:lnTo>
                <a:lnTo>
                  <a:pt x="1109409" y="234877"/>
                </a:lnTo>
                <a:lnTo>
                  <a:pt x="1124174" y="196492"/>
                </a:lnTo>
                <a:lnTo>
                  <a:pt x="1127124" y="169068"/>
                </a:lnTo>
                <a:lnTo>
                  <a:pt x="1126377" y="155202"/>
                </a:lnTo>
                <a:lnTo>
                  <a:pt x="1115632" y="115629"/>
                </a:lnTo>
                <a:lnTo>
                  <a:pt x="1093351" y="80010"/>
                </a:lnTo>
                <a:lnTo>
                  <a:pt x="1061099" y="49519"/>
                </a:lnTo>
                <a:lnTo>
                  <a:pt x="1020444" y="25330"/>
                </a:lnTo>
                <a:lnTo>
                  <a:pt x="972951" y="8619"/>
                </a:lnTo>
                <a:lnTo>
                  <a:pt x="920188" y="560"/>
                </a:lnTo>
                <a:lnTo>
                  <a:pt x="901699" y="0"/>
                </a:lnTo>
                <a:lnTo>
                  <a:pt x="225424" y="0"/>
                </a:lnTo>
                <a:lnTo>
                  <a:pt x="171252" y="4913"/>
                </a:lnTo>
                <a:lnTo>
                  <a:pt x="121829" y="18871"/>
                </a:lnTo>
                <a:lnTo>
                  <a:pt x="78720" y="40697"/>
                </a:lnTo>
                <a:lnTo>
                  <a:pt x="43493" y="69218"/>
                </a:lnTo>
                <a:lnTo>
                  <a:pt x="25161" y="91371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6006522" y="840519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169068"/>
                </a:moveTo>
                <a:lnTo>
                  <a:pt x="6551" y="128439"/>
                </a:lnTo>
                <a:lnTo>
                  <a:pt x="25161" y="91371"/>
                </a:lnTo>
                <a:lnTo>
                  <a:pt x="54263" y="59040"/>
                </a:lnTo>
                <a:lnTo>
                  <a:pt x="92291" y="32620"/>
                </a:lnTo>
                <a:lnTo>
                  <a:pt x="137679" y="13286"/>
                </a:lnTo>
                <a:lnTo>
                  <a:pt x="188859" y="2212"/>
                </a:lnTo>
                <a:lnTo>
                  <a:pt x="225424" y="0"/>
                </a:lnTo>
                <a:lnTo>
                  <a:pt x="901699" y="0"/>
                </a:lnTo>
                <a:lnTo>
                  <a:pt x="955872" y="4913"/>
                </a:lnTo>
                <a:lnTo>
                  <a:pt x="1005295" y="18871"/>
                </a:lnTo>
                <a:lnTo>
                  <a:pt x="1048404" y="40697"/>
                </a:lnTo>
                <a:lnTo>
                  <a:pt x="1083630" y="69218"/>
                </a:lnTo>
                <a:lnTo>
                  <a:pt x="1109409" y="103259"/>
                </a:lnTo>
                <a:lnTo>
                  <a:pt x="1124174" y="141644"/>
                </a:lnTo>
                <a:lnTo>
                  <a:pt x="1127124" y="169068"/>
                </a:lnTo>
                <a:lnTo>
                  <a:pt x="1120573" y="209697"/>
                </a:lnTo>
                <a:lnTo>
                  <a:pt x="1101963" y="246765"/>
                </a:lnTo>
                <a:lnTo>
                  <a:pt x="1072861" y="279096"/>
                </a:lnTo>
                <a:lnTo>
                  <a:pt x="1034832" y="305517"/>
                </a:lnTo>
                <a:lnTo>
                  <a:pt x="989445" y="324851"/>
                </a:lnTo>
                <a:lnTo>
                  <a:pt x="938265" y="335924"/>
                </a:lnTo>
                <a:lnTo>
                  <a:pt x="901699" y="338137"/>
                </a:lnTo>
                <a:lnTo>
                  <a:pt x="225424" y="338137"/>
                </a:lnTo>
                <a:lnTo>
                  <a:pt x="171252" y="333223"/>
                </a:lnTo>
                <a:lnTo>
                  <a:pt x="121829" y="319266"/>
                </a:lnTo>
                <a:lnTo>
                  <a:pt x="78720" y="297439"/>
                </a:lnTo>
                <a:lnTo>
                  <a:pt x="43493" y="268918"/>
                </a:lnTo>
                <a:lnTo>
                  <a:pt x="17715" y="234877"/>
                </a:lnTo>
                <a:lnTo>
                  <a:pt x="2950" y="196492"/>
                </a:lnTo>
                <a:lnTo>
                  <a:pt x="747" y="182935"/>
                </a:lnTo>
                <a:lnTo>
                  <a:pt x="0" y="169068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752272" y="1039423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747" y="356625"/>
                </a:moveTo>
                <a:lnTo>
                  <a:pt x="6551" y="392309"/>
                </a:lnTo>
                <a:lnTo>
                  <a:pt x="17715" y="425883"/>
                </a:lnTo>
                <a:lnTo>
                  <a:pt x="33773" y="456881"/>
                </a:lnTo>
                <a:lnTo>
                  <a:pt x="54263" y="484841"/>
                </a:lnTo>
                <a:lnTo>
                  <a:pt x="78720" y="509298"/>
                </a:lnTo>
                <a:lnTo>
                  <a:pt x="106680" y="529788"/>
                </a:lnTo>
                <a:lnTo>
                  <a:pt x="137679" y="545847"/>
                </a:lnTo>
                <a:lnTo>
                  <a:pt x="171252" y="557011"/>
                </a:lnTo>
                <a:lnTo>
                  <a:pt x="206936" y="562815"/>
                </a:lnTo>
                <a:lnTo>
                  <a:pt x="225424" y="563562"/>
                </a:lnTo>
                <a:lnTo>
                  <a:pt x="676274" y="563562"/>
                </a:lnTo>
                <a:lnTo>
                  <a:pt x="712840" y="560612"/>
                </a:lnTo>
                <a:lnTo>
                  <a:pt x="747526" y="552070"/>
                </a:lnTo>
                <a:lnTo>
                  <a:pt x="779870" y="538400"/>
                </a:lnTo>
                <a:lnTo>
                  <a:pt x="809407" y="520068"/>
                </a:lnTo>
                <a:lnTo>
                  <a:pt x="835674" y="497537"/>
                </a:lnTo>
                <a:lnTo>
                  <a:pt x="858205" y="471270"/>
                </a:lnTo>
                <a:lnTo>
                  <a:pt x="876538" y="441733"/>
                </a:lnTo>
                <a:lnTo>
                  <a:pt x="890207" y="409389"/>
                </a:lnTo>
                <a:lnTo>
                  <a:pt x="898749" y="374702"/>
                </a:lnTo>
                <a:lnTo>
                  <a:pt x="901699" y="338137"/>
                </a:lnTo>
                <a:lnTo>
                  <a:pt x="901699" y="225424"/>
                </a:lnTo>
                <a:lnTo>
                  <a:pt x="898749" y="188859"/>
                </a:lnTo>
                <a:lnTo>
                  <a:pt x="890207" y="154173"/>
                </a:lnTo>
                <a:lnTo>
                  <a:pt x="876538" y="121829"/>
                </a:lnTo>
                <a:lnTo>
                  <a:pt x="858205" y="92292"/>
                </a:lnTo>
                <a:lnTo>
                  <a:pt x="835674" y="66025"/>
                </a:lnTo>
                <a:lnTo>
                  <a:pt x="809407" y="43494"/>
                </a:lnTo>
                <a:lnTo>
                  <a:pt x="779870" y="25161"/>
                </a:lnTo>
                <a:lnTo>
                  <a:pt x="747526" y="11492"/>
                </a:lnTo>
                <a:lnTo>
                  <a:pt x="712840" y="2950"/>
                </a:lnTo>
                <a:lnTo>
                  <a:pt x="676274" y="0"/>
                </a:lnTo>
                <a:lnTo>
                  <a:pt x="225424" y="0"/>
                </a:lnTo>
                <a:lnTo>
                  <a:pt x="188859" y="2950"/>
                </a:lnTo>
                <a:lnTo>
                  <a:pt x="154173" y="11492"/>
                </a:lnTo>
                <a:lnTo>
                  <a:pt x="121829" y="25161"/>
                </a:lnTo>
                <a:lnTo>
                  <a:pt x="92291" y="43494"/>
                </a:lnTo>
                <a:lnTo>
                  <a:pt x="66025" y="66025"/>
                </a:lnTo>
                <a:lnTo>
                  <a:pt x="43493" y="92292"/>
                </a:lnTo>
                <a:lnTo>
                  <a:pt x="25161" y="121829"/>
                </a:lnTo>
                <a:lnTo>
                  <a:pt x="11492" y="154173"/>
                </a:lnTo>
                <a:lnTo>
                  <a:pt x="2950" y="188859"/>
                </a:lnTo>
                <a:lnTo>
                  <a:pt x="0" y="225424"/>
                </a:lnTo>
                <a:lnTo>
                  <a:pt x="0" y="338137"/>
                </a:lnTo>
                <a:lnTo>
                  <a:pt x="747" y="356625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752272" y="1039423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0" y="225424"/>
                </a:moveTo>
                <a:lnTo>
                  <a:pt x="2950" y="188859"/>
                </a:lnTo>
                <a:lnTo>
                  <a:pt x="11492" y="154173"/>
                </a:lnTo>
                <a:lnTo>
                  <a:pt x="25161" y="121829"/>
                </a:lnTo>
                <a:lnTo>
                  <a:pt x="43493" y="92291"/>
                </a:lnTo>
                <a:lnTo>
                  <a:pt x="66025" y="66025"/>
                </a:lnTo>
                <a:lnTo>
                  <a:pt x="92291" y="43493"/>
                </a:lnTo>
                <a:lnTo>
                  <a:pt x="121829" y="25161"/>
                </a:lnTo>
                <a:lnTo>
                  <a:pt x="154173" y="11492"/>
                </a:lnTo>
                <a:lnTo>
                  <a:pt x="188859" y="2950"/>
                </a:lnTo>
                <a:lnTo>
                  <a:pt x="225424" y="0"/>
                </a:lnTo>
                <a:lnTo>
                  <a:pt x="676274" y="0"/>
                </a:lnTo>
                <a:lnTo>
                  <a:pt x="712840" y="2950"/>
                </a:lnTo>
                <a:lnTo>
                  <a:pt x="747526" y="11492"/>
                </a:lnTo>
                <a:lnTo>
                  <a:pt x="779870" y="25161"/>
                </a:lnTo>
                <a:lnTo>
                  <a:pt x="809407" y="43493"/>
                </a:lnTo>
                <a:lnTo>
                  <a:pt x="835674" y="66025"/>
                </a:lnTo>
                <a:lnTo>
                  <a:pt x="858205" y="92291"/>
                </a:lnTo>
                <a:lnTo>
                  <a:pt x="876538" y="121829"/>
                </a:lnTo>
                <a:lnTo>
                  <a:pt x="890207" y="154173"/>
                </a:lnTo>
                <a:lnTo>
                  <a:pt x="898749" y="188859"/>
                </a:lnTo>
                <a:lnTo>
                  <a:pt x="901699" y="225424"/>
                </a:lnTo>
                <a:lnTo>
                  <a:pt x="901699" y="338137"/>
                </a:lnTo>
                <a:lnTo>
                  <a:pt x="898749" y="374702"/>
                </a:lnTo>
                <a:lnTo>
                  <a:pt x="890207" y="409389"/>
                </a:lnTo>
                <a:lnTo>
                  <a:pt x="876538" y="441733"/>
                </a:lnTo>
                <a:lnTo>
                  <a:pt x="858205" y="471270"/>
                </a:lnTo>
                <a:lnTo>
                  <a:pt x="835674" y="497537"/>
                </a:lnTo>
                <a:lnTo>
                  <a:pt x="809407" y="520068"/>
                </a:lnTo>
                <a:lnTo>
                  <a:pt x="779870" y="538400"/>
                </a:lnTo>
                <a:lnTo>
                  <a:pt x="747526" y="552070"/>
                </a:lnTo>
                <a:lnTo>
                  <a:pt x="712840" y="560612"/>
                </a:lnTo>
                <a:lnTo>
                  <a:pt x="676274" y="563562"/>
                </a:lnTo>
                <a:lnTo>
                  <a:pt x="225424" y="563562"/>
                </a:lnTo>
                <a:lnTo>
                  <a:pt x="188859" y="560612"/>
                </a:lnTo>
                <a:lnTo>
                  <a:pt x="154173" y="552070"/>
                </a:lnTo>
                <a:lnTo>
                  <a:pt x="121829" y="538400"/>
                </a:lnTo>
                <a:lnTo>
                  <a:pt x="92291" y="520068"/>
                </a:lnTo>
                <a:lnTo>
                  <a:pt x="66025" y="497537"/>
                </a:lnTo>
                <a:lnTo>
                  <a:pt x="43493" y="471270"/>
                </a:lnTo>
                <a:lnTo>
                  <a:pt x="25161" y="441733"/>
                </a:lnTo>
                <a:lnTo>
                  <a:pt x="11492" y="409389"/>
                </a:lnTo>
                <a:lnTo>
                  <a:pt x="2950" y="374702"/>
                </a:lnTo>
                <a:lnTo>
                  <a:pt x="0" y="338137"/>
                </a:lnTo>
                <a:lnTo>
                  <a:pt x="0" y="225424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498022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0" y="1690687"/>
                </a:lnTo>
                <a:lnTo>
                  <a:pt x="7100887" y="1690687"/>
                </a:lnTo>
                <a:lnTo>
                  <a:pt x="71008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1498022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7100887" y="0"/>
                </a:lnTo>
                <a:lnTo>
                  <a:pt x="7100887" y="1690687"/>
                </a:lnTo>
                <a:lnTo>
                  <a:pt x="0" y="16906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342409" y="5614225"/>
            <a:ext cx="2049317" cy="298356"/>
          </a:xfrm>
          <a:custGeom>
            <a:avLst/>
            <a:gdLst/>
            <a:ahLst/>
            <a:cxnLst/>
            <a:rect l="l" t="t" r="r" b="b"/>
            <a:pathLst>
              <a:path w="2254249" h="338137">
                <a:moveTo>
                  <a:pt x="0" y="0"/>
                </a:moveTo>
                <a:lnTo>
                  <a:pt x="0" y="338137"/>
                </a:lnTo>
                <a:lnTo>
                  <a:pt x="2254249" y="338137"/>
                </a:lnTo>
                <a:lnTo>
                  <a:pt x="22542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342409" y="5614225"/>
            <a:ext cx="2049317" cy="298356"/>
          </a:xfrm>
          <a:custGeom>
            <a:avLst/>
            <a:gdLst/>
            <a:ahLst/>
            <a:cxnLst/>
            <a:rect l="l" t="t" r="r" b="b"/>
            <a:pathLst>
              <a:path w="2254249" h="338137">
                <a:moveTo>
                  <a:pt x="0" y="0"/>
                </a:moveTo>
                <a:lnTo>
                  <a:pt x="2254249" y="0"/>
                </a:lnTo>
                <a:lnTo>
                  <a:pt x="2254249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801591" y="2232850"/>
            <a:ext cx="2766579" cy="397808"/>
          </a:xfrm>
          <a:custGeom>
            <a:avLst/>
            <a:gdLst/>
            <a:ahLst/>
            <a:cxnLst/>
            <a:rect l="l" t="t" r="r" b="b"/>
            <a:pathLst>
              <a:path w="3043237" h="450849">
                <a:moveTo>
                  <a:pt x="0" y="0"/>
                </a:moveTo>
                <a:lnTo>
                  <a:pt x="0" y="450849"/>
                </a:lnTo>
                <a:lnTo>
                  <a:pt x="3043237" y="450849"/>
                </a:lnTo>
                <a:lnTo>
                  <a:pt x="304323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801591" y="2232850"/>
            <a:ext cx="2766579" cy="397808"/>
          </a:xfrm>
          <a:custGeom>
            <a:avLst/>
            <a:gdLst/>
            <a:ahLst/>
            <a:cxnLst/>
            <a:rect l="l" t="t" r="r" b="b"/>
            <a:pathLst>
              <a:path w="3043237" h="450849">
                <a:moveTo>
                  <a:pt x="0" y="0"/>
                </a:moveTo>
                <a:lnTo>
                  <a:pt x="3043237" y="0"/>
                </a:lnTo>
                <a:lnTo>
                  <a:pt x="304323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031182" y="5713677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0" y="338137"/>
                </a:lnTo>
                <a:lnTo>
                  <a:pt x="901699" y="338137"/>
                </a:lnTo>
                <a:lnTo>
                  <a:pt x="9016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031182" y="5713677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901699" y="0"/>
                </a:lnTo>
                <a:lnTo>
                  <a:pt x="901699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5904056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0" y="338137"/>
                </a:lnTo>
                <a:lnTo>
                  <a:pt x="1014412" y="338137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5904056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1014412" y="0"/>
                </a:lnTo>
                <a:lnTo>
                  <a:pt x="1014412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391727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391727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547340" y="5017512"/>
            <a:ext cx="922193" cy="397808"/>
          </a:xfrm>
          <a:custGeom>
            <a:avLst/>
            <a:gdLst/>
            <a:ahLst/>
            <a:cxnLst/>
            <a:rect l="l" t="t" r="r" b="b"/>
            <a:pathLst>
              <a:path w="1014412" h="450849">
                <a:moveTo>
                  <a:pt x="0" y="0"/>
                </a:moveTo>
                <a:lnTo>
                  <a:pt x="0" y="450849"/>
                </a:lnTo>
                <a:lnTo>
                  <a:pt x="1014412" y="450849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547340" y="5017512"/>
            <a:ext cx="922193" cy="397808"/>
          </a:xfrm>
          <a:custGeom>
            <a:avLst/>
            <a:gdLst/>
            <a:ahLst/>
            <a:cxnLst/>
            <a:rect l="l" t="t" r="r" b="b"/>
            <a:pathLst>
              <a:path w="1014412" h="450849">
                <a:moveTo>
                  <a:pt x="0" y="0"/>
                </a:moveTo>
                <a:lnTo>
                  <a:pt x="1014412" y="0"/>
                </a:lnTo>
                <a:lnTo>
                  <a:pt x="1014412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600488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0" y="1239837"/>
                </a:lnTo>
                <a:lnTo>
                  <a:pt x="1803399" y="1239837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1600488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1803399" y="0"/>
                </a:lnTo>
                <a:lnTo>
                  <a:pt x="1803399" y="1239837"/>
                </a:lnTo>
                <a:lnTo>
                  <a:pt x="0" y="12398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73364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0" y="676274"/>
                </a:lnTo>
                <a:lnTo>
                  <a:pt x="1352549" y="676274"/>
                </a:lnTo>
                <a:lnTo>
                  <a:pt x="13525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73364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1352549" y="0"/>
                </a:lnTo>
                <a:lnTo>
                  <a:pt x="135254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854738" y="3923537"/>
            <a:ext cx="2254249" cy="298356"/>
          </a:xfrm>
          <a:custGeom>
            <a:avLst/>
            <a:gdLst/>
            <a:ahLst/>
            <a:cxnLst/>
            <a:rect l="l" t="t" r="r" b="b"/>
            <a:pathLst>
              <a:path w="2479674" h="338137">
                <a:moveTo>
                  <a:pt x="0" y="0"/>
                </a:moveTo>
                <a:lnTo>
                  <a:pt x="0" y="338137"/>
                </a:lnTo>
                <a:lnTo>
                  <a:pt x="2479674" y="338137"/>
                </a:lnTo>
                <a:lnTo>
                  <a:pt x="24796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854738" y="3923537"/>
            <a:ext cx="2254249" cy="298356"/>
          </a:xfrm>
          <a:custGeom>
            <a:avLst/>
            <a:gdLst/>
            <a:ahLst/>
            <a:cxnLst/>
            <a:rect l="l" t="t" r="r" b="b"/>
            <a:pathLst>
              <a:path w="2479674" h="338137">
                <a:moveTo>
                  <a:pt x="0" y="0"/>
                </a:moveTo>
                <a:lnTo>
                  <a:pt x="2479674" y="0"/>
                </a:lnTo>
                <a:lnTo>
                  <a:pt x="24796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313920" y="1337780"/>
            <a:ext cx="2254249" cy="596712"/>
          </a:xfrm>
          <a:custGeom>
            <a:avLst/>
            <a:gdLst/>
            <a:ahLst/>
            <a:cxnLst/>
            <a:rect l="l" t="t" r="r" b="b"/>
            <a:pathLst>
              <a:path w="2479674" h="676274">
                <a:moveTo>
                  <a:pt x="0" y="0"/>
                </a:moveTo>
                <a:lnTo>
                  <a:pt x="0" y="676274"/>
                </a:lnTo>
                <a:lnTo>
                  <a:pt x="2479674" y="676274"/>
                </a:lnTo>
                <a:lnTo>
                  <a:pt x="24796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6313920" y="1337780"/>
            <a:ext cx="2254249" cy="596712"/>
          </a:xfrm>
          <a:custGeom>
            <a:avLst/>
            <a:gdLst/>
            <a:ahLst/>
            <a:cxnLst/>
            <a:rect l="l" t="t" r="r" b="b"/>
            <a:pathLst>
              <a:path w="2479674" h="676274">
                <a:moveTo>
                  <a:pt x="0" y="0"/>
                </a:moveTo>
                <a:lnTo>
                  <a:pt x="2479674" y="0"/>
                </a:lnTo>
                <a:lnTo>
                  <a:pt x="2479674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4776931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0" y="788987"/>
                </a:lnTo>
                <a:lnTo>
                  <a:pt x="1577974" y="788987"/>
                </a:lnTo>
                <a:lnTo>
                  <a:pt x="15779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776931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1577974" y="0"/>
                </a:lnTo>
                <a:lnTo>
                  <a:pt x="1577974" y="788987"/>
                </a:lnTo>
                <a:lnTo>
                  <a:pt x="0" y="7889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1805420" y="1238328"/>
            <a:ext cx="1741920" cy="895069"/>
          </a:xfrm>
          <a:custGeom>
            <a:avLst/>
            <a:gdLst/>
            <a:ahLst/>
            <a:cxnLst/>
            <a:rect l="l" t="t" r="r" b="b"/>
            <a:pathLst>
              <a:path w="1916112" h="1014412">
                <a:moveTo>
                  <a:pt x="0" y="0"/>
                </a:moveTo>
                <a:lnTo>
                  <a:pt x="0" y="1014412"/>
                </a:lnTo>
                <a:lnTo>
                  <a:pt x="1916112" y="1014412"/>
                </a:lnTo>
                <a:lnTo>
                  <a:pt x="19161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1805420" y="1238328"/>
            <a:ext cx="1741920" cy="895069"/>
          </a:xfrm>
          <a:custGeom>
            <a:avLst/>
            <a:gdLst/>
            <a:ahLst/>
            <a:cxnLst/>
            <a:rect l="l" t="t" r="r" b="b"/>
            <a:pathLst>
              <a:path w="1916112" h="1014412">
                <a:moveTo>
                  <a:pt x="0" y="0"/>
                </a:moveTo>
                <a:lnTo>
                  <a:pt x="1916112" y="0"/>
                </a:lnTo>
                <a:lnTo>
                  <a:pt x="1916112" y="1014412"/>
                </a:lnTo>
                <a:lnTo>
                  <a:pt x="0" y="101441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1909753" y="1345614"/>
            <a:ext cx="582864" cy="93495"/>
          </a:xfrm>
          <a:custGeom>
            <a:avLst/>
            <a:gdLst/>
            <a:ahLst/>
            <a:cxnLst/>
            <a:rect l="l" t="t" r="r" b="b"/>
            <a:pathLst>
              <a:path w="641150" h="105961">
                <a:moveTo>
                  <a:pt x="211703" y="46449"/>
                </a:moveTo>
                <a:lnTo>
                  <a:pt x="212926" y="43465"/>
                </a:lnTo>
                <a:lnTo>
                  <a:pt x="214173" y="41398"/>
                </a:lnTo>
                <a:lnTo>
                  <a:pt x="216717" y="39099"/>
                </a:lnTo>
                <a:lnTo>
                  <a:pt x="220361" y="38305"/>
                </a:lnTo>
                <a:lnTo>
                  <a:pt x="220361" y="34635"/>
                </a:lnTo>
                <a:lnTo>
                  <a:pt x="197613" y="34635"/>
                </a:lnTo>
                <a:lnTo>
                  <a:pt x="197613" y="38305"/>
                </a:lnTo>
                <a:lnTo>
                  <a:pt x="200304" y="38353"/>
                </a:lnTo>
                <a:lnTo>
                  <a:pt x="202359" y="38659"/>
                </a:lnTo>
                <a:lnTo>
                  <a:pt x="205196" y="39784"/>
                </a:lnTo>
                <a:lnTo>
                  <a:pt x="205905" y="43221"/>
                </a:lnTo>
                <a:lnTo>
                  <a:pt x="205428" y="46230"/>
                </a:lnTo>
                <a:lnTo>
                  <a:pt x="204218" y="49972"/>
                </a:lnTo>
                <a:lnTo>
                  <a:pt x="194091" y="75655"/>
                </a:lnTo>
                <a:lnTo>
                  <a:pt x="192917" y="75655"/>
                </a:lnTo>
                <a:lnTo>
                  <a:pt x="181617" y="46817"/>
                </a:lnTo>
                <a:lnTo>
                  <a:pt x="181140" y="45557"/>
                </a:lnTo>
                <a:lnTo>
                  <a:pt x="180222" y="42340"/>
                </a:lnTo>
                <a:lnTo>
                  <a:pt x="182240" y="39185"/>
                </a:lnTo>
                <a:lnTo>
                  <a:pt x="185579" y="38402"/>
                </a:lnTo>
                <a:lnTo>
                  <a:pt x="188221" y="38305"/>
                </a:lnTo>
                <a:lnTo>
                  <a:pt x="188221" y="34635"/>
                </a:lnTo>
                <a:lnTo>
                  <a:pt x="150650" y="34635"/>
                </a:lnTo>
                <a:lnTo>
                  <a:pt x="150650" y="38305"/>
                </a:lnTo>
                <a:lnTo>
                  <a:pt x="154123" y="38940"/>
                </a:lnTo>
                <a:lnTo>
                  <a:pt x="156765" y="41974"/>
                </a:lnTo>
                <a:lnTo>
                  <a:pt x="158135" y="44615"/>
                </a:lnTo>
                <a:lnTo>
                  <a:pt x="159455" y="47208"/>
                </a:lnTo>
                <a:lnTo>
                  <a:pt x="160715" y="49874"/>
                </a:lnTo>
                <a:lnTo>
                  <a:pt x="161914" y="52613"/>
                </a:lnTo>
                <a:lnTo>
                  <a:pt x="163112" y="55353"/>
                </a:lnTo>
                <a:lnTo>
                  <a:pt x="164348" y="58288"/>
                </a:lnTo>
                <a:lnTo>
                  <a:pt x="165619" y="61419"/>
                </a:lnTo>
                <a:lnTo>
                  <a:pt x="183671" y="105961"/>
                </a:lnTo>
                <a:lnTo>
                  <a:pt x="187487" y="105961"/>
                </a:lnTo>
                <a:lnTo>
                  <a:pt x="211703" y="46449"/>
                </a:lnTo>
                <a:close/>
              </a:path>
              <a:path w="641150" h="105961">
                <a:moveTo>
                  <a:pt x="255657" y="11667"/>
                </a:moveTo>
                <a:lnTo>
                  <a:pt x="255657" y="8438"/>
                </a:lnTo>
                <a:lnTo>
                  <a:pt x="254520" y="5687"/>
                </a:lnTo>
                <a:lnTo>
                  <a:pt x="249970" y="1137"/>
                </a:lnTo>
                <a:lnTo>
                  <a:pt x="247243" y="0"/>
                </a:lnTo>
                <a:lnTo>
                  <a:pt x="240835" y="0"/>
                </a:lnTo>
                <a:lnTo>
                  <a:pt x="238083" y="1137"/>
                </a:lnTo>
                <a:lnTo>
                  <a:pt x="233533" y="5687"/>
                </a:lnTo>
                <a:lnTo>
                  <a:pt x="232396" y="8438"/>
                </a:lnTo>
                <a:lnTo>
                  <a:pt x="232396" y="14896"/>
                </a:lnTo>
                <a:lnTo>
                  <a:pt x="233533" y="17648"/>
                </a:lnTo>
                <a:lnTo>
                  <a:pt x="238083" y="22197"/>
                </a:lnTo>
                <a:lnTo>
                  <a:pt x="240835" y="23335"/>
                </a:lnTo>
                <a:lnTo>
                  <a:pt x="247243" y="23335"/>
                </a:lnTo>
                <a:lnTo>
                  <a:pt x="249970" y="22197"/>
                </a:lnTo>
                <a:lnTo>
                  <a:pt x="254520" y="17648"/>
                </a:lnTo>
                <a:lnTo>
                  <a:pt x="255657" y="14896"/>
                </a:lnTo>
                <a:lnTo>
                  <a:pt x="255657" y="11667"/>
                </a:lnTo>
                <a:close/>
              </a:path>
              <a:path w="641150" h="105961">
                <a:moveTo>
                  <a:pt x="261601" y="103833"/>
                </a:moveTo>
                <a:lnTo>
                  <a:pt x="261601" y="100237"/>
                </a:lnTo>
                <a:lnTo>
                  <a:pt x="258911" y="99699"/>
                </a:lnTo>
                <a:lnTo>
                  <a:pt x="256098" y="98036"/>
                </a:lnTo>
                <a:lnTo>
                  <a:pt x="254630" y="95003"/>
                </a:lnTo>
                <a:lnTo>
                  <a:pt x="254630" y="34635"/>
                </a:lnTo>
                <a:lnTo>
                  <a:pt x="225792" y="34635"/>
                </a:lnTo>
                <a:lnTo>
                  <a:pt x="225792" y="38305"/>
                </a:lnTo>
                <a:lnTo>
                  <a:pt x="228825" y="38843"/>
                </a:lnTo>
                <a:lnTo>
                  <a:pt x="231882" y="40763"/>
                </a:lnTo>
                <a:lnTo>
                  <a:pt x="233423" y="43930"/>
                </a:lnTo>
                <a:lnTo>
                  <a:pt x="233423" y="94563"/>
                </a:lnTo>
                <a:lnTo>
                  <a:pt x="231222" y="98256"/>
                </a:lnTo>
                <a:lnTo>
                  <a:pt x="228433" y="99797"/>
                </a:lnTo>
                <a:lnTo>
                  <a:pt x="225792" y="100237"/>
                </a:lnTo>
                <a:lnTo>
                  <a:pt x="225792" y="103833"/>
                </a:lnTo>
                <a:lnTo>
                  <a:pt x="261601" y="103833"/>
                </a:lnTo>
                <a:close/>
              </a:path>
              <a:path w="641150" h="105961">
                <a:moveTo>
                  <a:pt x="332413" y="2275"/>
                </a:moveTo>
                <a:lnTo>
                  <a:pt x="300053" y="2275"/>
                </a:lnTo>
                <a:lnTo>
                  <a:pt x="300053" y="5944"/>
                </a:lnTo>
                <a:lnTo>
                  <a:pt x="304651" y="6139"/>
                </a:lnTo>
                <a:lnTo>
                  <a:pt x="307684" y="6689"/>
                </a:lnTo>
                <a:lnTo>
                  <a:pt x="309152" y="7595"/>
                </a:lnTo>
                <a:lnTo>
                  <a:pt x="311353" y="10836"/>
                </a:lnTo>
                <a:lnTo>
                  <a:pt x="311353" y="42120"/>
                </a:lnTo>
                <a:lnTo>
                  <a:pt x="308467" y="39087"/>
                </a:lnTo>
                <a:lnTo>
                  <a:pt x="304162" y="35809"/>
                </a:lnTo>
                <a:lnTo>
                  <a:pt x="301080" y="33853"/>
                </a:lnTo>
                <a:lnTo>
                  <a:pt x="297558" y="32874"/>
                </a:lnTo>
                <a:lnTo>
                  <a:pt x="285670" y="32874"/>
                </a:lnTo>
                <a:lnTo>
                  <a:pt x="278882" y="36311"/>
                </a:lnTo>
                <a:lnTo>
                  <a:pt x="273232" y="43184"/>
                </a:lnTo>
                <a:lnTo>
                  <a:pt x="271087" y="46122"/>
                </a:lnTo>
                <a:lnTo>
                  <a:pt x="266339" y="57319"/>
                </a:lnTo>
                <a:lnTo>
                  <a:pt x="264757" y="71325"/>
                </a:lnTo>
                <a:lnTo>
                  <a:pt x="264773" y="72749"/>
                </a:lnTo>
                <a:lnTo>
                  <a:pt x="266980" y="86218"/>
                </a:lnTo>
                <a:lnTo>
                  <a:pt x="272902" y="96642"/>
                </a:lnTo>
                <a:lnTo>
                  <a:pt x="278332" y="102855"/>
                </a:lnTo>
                <a:lnTo>
                  <a:pt x="284716" y="105961"/>
                </a:lnTo>
                <a:lnTo>
                  <a:pt x="286918" y="77074"/>
                </a:lnTo>
                <a:lnTo>
                  <a:pt x="286918" y="62104"/>
                </a:lnTo>
                <a:lnTo>
                  <a:pt x="287431" y="56503"/>
                </a:lnTo>
                <a:lnTo>
                  <a:pt x="288459" y="52540"/>
                </a:lnTo>
                <a:lnTo>
                  <a:pt x="290366" y="45153"/>
                </a:lnTo>
                <a:lnTo>
                  <a:pt x="293987" y="41460"/>
                </a:lnTo>
                <a:lnTo>
                  <a:pt x="302939" y="41460"/>
                </a:lnTo>
                <a:lnTo>
                  <a:pt x="305850" y="42658"/>
                </a:lnTo>
                <a:lnTo>
                  <a:pt x="310253" y="47452"/>
                </a:lnTo>
                <a:lnTo>
                  <a:pt x="311353" y="50486"/>
                </a:lnTo>
                <a:lnTo>
                  <a:pt x="311353" y="87029"/>
                </a:lnTo>
                <a:lnTo>
                  <a:pt x="310069" y="90233"/>
                </a:lnTo>
                <a:lnTo>
                  <a:pt x="307501" y="93119"/>
                </a:lnTo>
                <a:lnTo>
                  <a:pt x="304933" y="96005"/>
                </a:lnTo>
                <a:lnTo>
                  <a:pt x="302034" y="97449"/>
                </a:lnTo>
                <a:lnTo>
                  <a:pt x="293669" y="97449"/>
                </a:lnTo>
                <a:lnTo>
                  <a:pt x="290195" y="93903"/>
                </a:lnTo>
                <a:lnTo>
                  <a:pt x="288385" y="86809"/>
                </a:lnTo>
                <a:lnTo>
                  <a:pt x="292054" y="105961"/>
                </a:lnTo>
                <a:lnTo>
                  <a:pt x="296359" y="105961"/>
                </a:lnTo>
                <a:lnTo>
                  <a:pt x="300371" y="104836"/>
                </a:lnTo>
                <a:lnTo>
                  <a:pt x="304089" y="102586"/>
                </a:lnTo>
                <a:lnTo>
                  <a:pt x="306437" y="101167"/>
                </a:lnTo>
                <a:lnTo>
                  <a:pt x="309029" y="98990"/>
                </a:lnTo>
                <a:lnTo>
                  <a:pt x="311867" y="96055"/>
                </a:lnTo>
                <a:lnTo>
                  <a:pt x="311867" y="105961"/>
                </a:lnTo>
                <a:lnTo>
                  <a:pt x="318031" y="104249"/>
                </a:lnTo>
                <a:lnTo>
                  <a:pt x="322336" y="103185"/>
                </a:lnTo>
                <a:lnTo>
                  <a:pt x="327228" y="102353"/>
                </a:lnTo>
                <a:lnTo>
                  <a:pt x="332658" y="101730"/>
                </a:lnTo>
                <a:lnTo>
                  <a:pt x="341072" y="100898"/>
                </a:lnTo>
                <a:lnTo>
                  <a:pt x="341072" y="97449"/>
                </a:lnTo>
                <a:lnTo>
                  <a:pt x="337648" y="97155"/>
                </a:lnTo>
                <a:lnTo>
                  <a:pt x="334175" y="95211"/>
                </a:lnTo>
                <a:lnTo>
                  <a:pt x="332413" y="91848"/>
                </a:lnTo>
                <a:lnTo>
                  <a:pt x="332413" y="2275"/>
                </a:lnTo>
                <a:close/>
              </a:path>
              <a:path w="641150" h="105961">
                <a:moveTo>
                  <a:pt x="375048" y="105961"/>
                </a:moveTo>
                <a:lnTo>
                  <a:pt x="387571" y="105961"/>
                </a:lnTo>
                <a:lnTo>
                  <a:pt x="392121" y="105007"/>
                </a:lnTo>
                <a:lnTo>
                  <a:pt x="396083" y="103099"/>
                </a:lnTo>
                <a:lnTo>
                  <a:pt x="402198" y="100115"/>
                </a:lnTo>
                <a:lnTo>
                  <a:pt x="407579" y="94807"/>
                </a:lnTo>
                <a:lnTo>
                  <a:pt x="412227" y="87176"/>
                </a:lnTo>
                <a:lnTo>
                  <a:pt x="408778" y="85048"/>
                </a:lnTo>
                <a:lnTo>
                  <a:pt x="405941" y="88178"/>
                </a:lnTo>
                <a:lnTo>
                  <a:pt x="401660" y="91725"/>
                </a:lnTo>
                <a:lnTo>
                  <a:pt x="398529" y="93927"/>
                </a:lnTo>
                <a:lnTo>
                  <a:pt x="395203" y="95028"/>
                </a:lnTo>
                <a:lnTo>
                  <a:pt x="384294" y="95028"/>
                </a:lnTo>
                <a:lnTo>
                  <a:pt x="379132" y="90894"/>
                </a:lnTo>
                <a:lnTo>
                  <a:pt x="376197" y="82626"/>
                </a:lnTo>
                <a:lnTo>
                  <a:pt x="374583" y="78223"/>
                </a:lnTo>
                <a:lnTo>
                  <a:pt x="373604" y="73013"/>
                </a:lnTo>
                <a:lnTo>
                  <a:pt x="373262" y="66996"/>
                </a:lnTo>
                <a:lnTo>
                  <a:pt x="393075" y="61419"/>
                </a:lnTo>
                <a:lnTo>
                  <a:pt x="372895" y="61419"/>
                </a:lnTo>
                <a:lnTo>
                  <a:pt x="373091" y="53641"/>
                </a:lnTo>
                <a:lnTo>
                  <a:pt x="368125" y="103050"/>
                </a:lnTo>
                <a:lnTo>
                  <a:pt x="375048" y="105961"/>
                </a:lnTo>
                <a:close/>
              </a:path>
              <a:path w="641150" h="105961">
                <a:moveTo>
                  <a:pt x="351982" y="69344"/>
                </a:moveTo>
                <a:lnTo>
                  <a:pt x="352170" y="74486"/>
                </a:lnTo>
                <a:lnTo>
                  <a:pt x="355126" y="87786"/>
                </a:lnTo>
                <a:lnTo>
                  <a:pt x="361668" y="97229"/>
                </a:lnTo>
                <a:lnTo>
                  <a:pt x="368125" y="103050"/>
                </a:lnTo>
                <a:lnTo>
                  <a:pt x="373091" y="53641"/>
                </a:lnTo>
                <a:lnTo>
                  <a:pt x="373910" y="47721"/>
                </a:lnTo>
                <a:lnTo>
                  <a:pt x="375353" y="43661"/>
                </a:lnTo>
                <a:lnTo>
                  <a:pt x="376797" y="39601"/>
                </a:lnTo>
                <a:lnTo>
                  <a:pt x="379475" y="37570"/>
                </a:lnTo>
                <a:lnTo>
                  <a:pt x="387204" y="37570"/>
                </a:lnTo>
                <a:lnTo>
                  <a:pt x="389748" y="39332"/>
                </a:lnTo>
                <a:lnTo>
                  <a:pt x="391020" y="42854"/>
                </a:lnTo>
                <a:lnTo>
                  <a:pt x="392292" y="46376"/>
                </a:lnTo>
                <a:lnTo>
                  <a:pt x="392977" y="52564"/>
                </a:lnTo>
                <a:lnTo>
                  <a:pt x="393075" y="61419"/>
                </a:lnTo>
                <a:lnTo>
                  <a:pt x="373262" y="66996"/>
                </a:lnTo>
                <a:lnTo>
                  <a:pt x="411566" y="66996"/>
                </a:lnTo>
                <a:lnTo>
                  <a:pt x="411395" y="63645"/>
                </a:lnTo>
                <a:lnTo>
                  <a:pt x="411053" y="61052"/>
                </a:lnTo>
                <a:lnTo>
                  <a:pt x="410368" y="55524"/>
                </a:lnTo>
                <a:lnTo>
                  <a:pt x="409145" y="51023"/>
                </a:lnTo>
                <a:lnTo>
                  <a:pt x="407384" y="47550"/>
                </a:lnTo>
                <a:lnTo>
                  <a:pt x="405036" y="42952"/>
                </a:lnTo>
                <a:lnTo>
                  <a:pt x="401685" y="39356"/>
                </a:lnTo>
                <a:lnTo>
                  <a:pt x="397331" y="36763"/>
                </a:lnTo>
                <a:lnTo>
                  <a:pt x="392977" y="34170"/>
                </a:lnTo>
                <a:lnTo>
                  <a:pt x="388329" y="32874"/>
                </a:lnTo>
                <a:lnTo>
                  <a:pt x="374730" y="32874"/>
                </a:lnTo>
                <a:lnTo>
                  <a:pt x="367330" y="36066"/>
                </a:lnTo>
                <a:lnTo>
                  <a:pt x="361191" y="42451"/>
                </a:lnTo>
                <a:lnTo>
                  <a:pt x="359334" y="44577"/>
                </a:lnTo>
                <a:lnTo>
                  <a:pt x="353820" y="55416"/>
                </a:lnTo>
                <a:lnTo>
                  <a:pt x="351982" y="69344"/>
                </a:lnTo>
                <a:close/>
              </a:path>
              <a:path w="641150" h="105961">
                <a:moveTo>
                  <a:pt x="287407" y="82895"/>
                </a:moveTo>
                <a:lnTo>
                  <a:pt x="286918" y="77074"/>
                </a:lnTo>
                <a:lnTo>
                  <a:pt x="284716" y="105961"/>
                </a:lnTo>
                <a:lnTo>
                  <a:pt x="292054" y="105961"/>
                </a:lnTo>
                <a:lnTo>
                  <a:pt x="288385" y="86809"/>
                </a:lnTo>
                <a:lnTo>
                  <a:pt x="287407" y="82895"/>
                </a:lnTo>
                <a:close/>
              </a:path>
              <a:path w="641150" h="105961">
                <a:moveTo>
                  <a:pt x="449822" y="103833"/>
                </a:moveTo>
                <a:lnTo>
                  <a:pt x="449822" y="100237"/>
                </a:lnTo>
                <a:lnTo>
                  <a:pt x="447132" y="99699"/>
                </a:lnTo>
                <a:lnTo>
                  <a:pt x="444319" y="98036"/>
                </a:lnTo>
                <a:lnTo>
                  <a:pt x="442851" y="95003"/>
                </a:lnTo>
                <a:lnTo>
                  <a:pt x="442851" y="51513"/>
                </a:lnTo>
                <a:lnTo>
                  <a:pt x="444025" y="49605"/>
                </a:lnTo>
                <a:lnTo>
                  <a:pt x="447878" y="45826"/>
                </a:lnTo>
                <a:lnTo>
                  <a:pt x="452440" y="43001"/>
                </a:lnTo>
                <a:lnTo>
                  <a:pt x="458506" y="43001"/>
                </a:lnTo>
                <a:lnTo>
                  <a:pt x="460829" y="44541"/>
                </a:lnTo>
                <a:lnTo>
                  <a:pt x="462004" y="47624"/>
                </a:lnTo>
                <a:lnTo>
                  <a:pt x="462688" y="49336"/>
                </a:lnTo>
                <a:lnTo>
                  <a:pt x="463031" y="51904"/>
                </a:lnTo>
                <a:lnTo>
                  <a:pt x="463031" y="95003"/>
                </a:lnTo>
                <a:lnTo>
                  <a:pt x="461563" y="98036"/>
                </a:lnTo>
                <a:lnTo>
                  <a:pt x="458750" y="99699"/>
                </a:lnTo>
                <a:lnTo>
                  <a:pt x="456060" y="100237"/>
                </a:lnTo>
                <a:lnTo>
                  <a:pt x="456060" y="103833"/>
                </a:lnTo>
                <a:lnTo>
                  <a:pt x="491356" y="103833"/>
                </a:lnTo>
                <a:lnTo>
                  <a:pt x="491356" y="100237"/>
                </a:lnTo>
                <a:lnTo>
                  <a:pt x="488665" y="99895"/>
                </a:lnTo>
                <a:lnTo>
                  <a:pt x="485595" y="98256"/>
                </a:lnTo>
                <a:lnTo>
                  <a:pt x="483871" y="95101"/>
                </a:lnTo>
                <a:lnTo>
                  <a:pt x="483871" y="47036"/>
                </a:lnTo>
                <a:lnTo>
                  <a:pt x="482098" y="41191"/>
                </a:lnTo>
                <a:lnTo>
                  <a:pt x="478551" y="37864"/>
                </a:lnTo>
                <a:lnTo>
                  <a:pt x="475004" y="34537"/>
                </a:lnTo>
                <a:lnTo>
                  <a:pt x="470002" y="32874"/>
                </a:lnTo>
                <a:lnTo>
                  <a:pt x="459044" y="32874"/>
                </a:lnTo>
                <a:lnTo>
                  <a:pt x="454947" y="34061"/>
                </a:lnTo>
                <a:lnTo>
                  <a:pt x="451253" y="36433"/>
                </a:lnTo>
                <a:lnTo>
                  <a:pt x="447560" y="38806"/>
                </a:lnTo>
                <a:lnTo>
                  <a:pt x="444514" y="41802"/>
                </a:lnTo>
                <a:lnTo>
                  <a:pt x="442117" y="45422"/>
                </a:lnTo>
                <a:lnTo>
                  <a:pt x="442117" y="34635"/>
                </a:lnTo>
                <a:lnTo>
                  <a:pt x="413646" y="34635"/>
                </a:lnTo>
                <a:lnTo>
                  <a:pt x="413646" y="38305"/>
                </a:lnTo>
                <a:lnTo>
                  <a:pt x="416874" y="38696"/>
                </a:lnTo>
                <a:lnTo>
                  <a:pt x="420066" y="40652"/>
                </a:lnTo>
                <a:lnTo>
                  <a:pt x="421644" y="43930"/>
                </a:lnTo>
                <a:lnTo>
                  <a:pt x="421644" y="94563"/>
                </a:lnTo>
                <a:lnTo>
                  <a:pt x="419700" y="97999"/>
                </a:lnTo>
                <a:lnTo>
                  <a:pt x="416385" y="99895"/>
                </a:lnTo>
                <a:lnTo>
                  <a:pt x="413646" y="100237"/>
                </a:lnTo>
                <a:lnTo>
                  <a:pt x="413646" y="103833"/>
                </a:lnTo>
                <a:lnTo>
                  <a:pt x="449822" y="103833"/>
                </a:lnTo>
                <a:close/>
              </a:path>
              <a:path w="641150" h="105961">
                <a:moveTo>
                  <a:pt x="570362" y="2275"/>
                </a:moveTo>
                <a:lnTo>
                  <a:pt x="538001" y="2275"/>
                </a:lnTo>
                <a:lnTo>
                  <a:pt x="538001" y="5944"/>
                </a:lnTo>
                <a:lnTo>
                  <a:pt x="542600" y="6139"/>
                </a:lnTo>
                <a:lnTo>
                  <a:pt x="545633" y="6689"/>
                </a:lnTo>
                <a:lnTo>
                  <a:pt x="547100" y="7595"/>
                </a:lnTo>
                <a:lnTo>
                  <a:pt x="549302" y="10836"/>
                </a:lnTo>
                <a:lnTo>
                  <a:pt x="549302" y="42120"/>
                </a:lnTo>
                <a:lnTo>
                  <a:pt x="546416" y="39087"/>
                </a:lnTo>
                <a:lnTo>
                  <a:pt x="542110" y="35809"/>
                </a:lnTo>
                <a:lnTo>
                  <a:pt x="539029" y="33853"/>
                </a:lnTo>
                <a:lnTo>
                  <a:pt x="535506" y="32874"/>
                </a:lnTo>
                <a:lnTo>
                  <a:pt x="523618" y="32874"/>
                </a:lnTo>
                <a:lnTo>
                  <a:pt x="516831" y="36311"/>
                </a:lnTo>
                <a:lnTo>
                  <a:pt x="511181" y="43184"/>
                </a:lnTo>
                <a:lnTo>
                  <a:pt x="509036" y="46122"/>
                </a:lnTo>
                <a:lnTo>
                  <a:pt x="504288" y="57319"/>
                </a:lnTo>
                <a:lnTo>
                  <a:pt x="502705" y="71325"/>
                </a:lnTo>
                <a:lnTo>
                  <a:pt x="502722" y="72749"/>
                </a:lnTo>
                <a:lnTo>
                  <a:pt x="504928" y="86218"/>
                </a:lnTo>
                <a:lnTo>
                  <a:pt x="510850" y="96642"/>
                </a:lnTo>
                <a:lnTo>
                  <a:pt x="516281" y="102855"/>
                </a:lnTo>
                <a:lnTo>
                  <a:pt x="522665" y="105961"/>
                </a:lnTo>
                <a:lnTo>
                  <a:pt x="524866" y="77074"/>
                </a:lnTo>
                <a:lnTo>
                  <a:pt x="524866" y="62104"/>
                </a:lnTo>
                <a:lnTo>
                  <a:pt x="525380" y="56503"/>
                </a:lnTo>
                <a:lnTo>
                  <a:pt x="526407" y="52540"/>
                </a:lnTo>
                <a:lnTo>
                  <a:pt x="528315" y="45153"/>
                </a:lnTo>
                <a:lnTo>
                  <a:pt x="531935" y="41460"/>
                </a:lnTo>
                <a:lnTo>
                  <a:pt x="540888" y="41460"/>
                </a:lnTo>
                <a:lnTo>
                  <a:pt x="543798" y="42658"/>
                </a:lnTo>
                <a:lnTo>
                  <a:pt x="548201" y="47452"/>
                </a:lnTo>
                <a:lnTo>
                  <a:pt x="549302" y="50486"/>
                </a:lnTo>
                <a:lnTo>
                  <a:pt x="549302" y="87029"/>
                </a:lnTo>
                <a:lnTo>
                  <a:pt x="548018" y="90233"/>
                </a:lnTo>
                <a:lnTo>
                  <a:pt x="545449" y="93119"/>
                </a:lnTo>
                <a:lnTo>
                  <a:pt x="542881" y="96005"/>
                </a:lnTo>
                <a:lnTo>
                  <a:pt x="539982" y="97449"/>
                </a:lnTo>
                <a:lnTo>
                  <a:pt x="531617" y="97449"/>
                </a:lnTo>
                <a:lnTo>
                  <a:pt x="528144" y="93903"/>
                </a:lnTo>
                <a:lnTo>
                  <a:pt x="526334" y="86809"/>
                </a:lnTo>
                <a:lnTo>
                  <a:pt x="530003" y="105961"/>
                </a:lnTo>
                <a:lnTo>
                  <a:pt x="534308" y="105961"/>
                </a:lnTo>
                <a:lnTo>
                  <a:pt x="538319" y="104836"/>
                </a:lnTo>
                <a:lnTo>
                  <a:pt x="542037" y="102586"/>
                </a:lnTo>
                <a:lnTo>
                  <a:pt x="544385" y="101167"/>
                </a:lnTo>
                <a:lnTo>
                  <a:pt x="546978" y="98990"/>
                </a:lnTo>
                <a:lnTo>
                  <a:pt x="549815" y="96055"/>
                </a:lnTo>
                <a:lnTo>
                  <a:pt x="549815" y="105961"/>
                </a:lnTo>
                <a:lnTo>
                  <a:pt x="555979" y="104249"/>
                </a:lnTo>
                <a:lnTo>
                  <a:pt x="560284" y="103185"/>
                </a:lnTo>
                <a:lnTo>
                  <a:pt x="565176" y="102353"/>
                </a:lnTo>
                <a:lnTo>
                  <a:pt x="570607" y="101730"/>
                </a:lnTo>
                <a:lnTo>
                  <a:pt x="579021" y="100898"/>
                </a:lnTo>
                <a:lnTo>
                  <a:pt x="579021" y="97449"/>
                </a:lnTo>
                <a:lnTo>
                  <a:pt x="575597" y="97155"/>
                </a:lnTo>
                <a:lnTo>
                  <a:pt x="572123" y="95211"/>
                </a:lnTo>
                <a:lnTo>
                  <a:pt x="570362" y="91848"/>
                </a:lnTo>
                <a:lnTo>
                  <a:pt x="570362" y="2275"/>
                </a:lnTo>
                <a:close/>
              </a:path>
              <a:path w="641150" h="105961">
                <a:moveTo>
                  <a:pt x="525355" y="82895"/>
                </a:moveTo>
                <a:lnTo>
                  <a:pt x="524866" y="77074"/>
                </a:lnTo>
                <a:lnTo>
                  <a:pt x="522665" y="105961"/>
                </a:lnTo>
                <a:lnTo>
                  <a:pt x="530003" y="105961"/>
                </a:lnTo>
                <a:lnTo>
                  <a:pt x="526334" y="86809"/>
                </a:lnTo>
                <a:lnTo>
                  <a:pt x="525355" y="82895"/>
                </a:lnTo>
                <a:close/>
              </a:path>
              <a:path w="641150" h="105961">
                <a:moveTo>
                  <a:pt x="590517" y="48480"/>
                </a:moveTo>
                <a:lnTo>
                  <a:pt x="590517" y="58900"/>
                </a:lnTo>
                <a:lnTo>
                  <a:pt x="591814" y="62887"/>
                </a:lnTo>
                <a:lnTo>
                  <a:pt x="594406" y="66262"/>
                </a:lnTo>
                <a:lnTo>
                  <a:pt x="596950" y="69638"/>
                </a:lnTo>
                <a:lnTo>
                  <a:pt x="601157" y="72769"/>
                </a:lnTo>
                <a:lnTo>
                  <a:pt x="607028" y="75655"/>
                </a:lnTo>
                <a:lnTo>
                  <a:pt x="618182" y="81085"/>
                </a:lnTo>
                <a:lnTo>
                  <a:pt x="620579" y="82259"/>
                </a:lnTo>
                <a:lnTo>
                  <a:pt x="623392" y="84388"/>
                </a:lnTo>
                <a:lnTo>
                  <a:pt x="626327" y="88594"/>
                </a:lnTo>
                <a:lnTo>
                  <a:pt x="626327" y="94122"/>
                </a:lnTo>
                <a:lnTo>
                  <a:pt x="625422" y="96410"/>
                </a:lnTo>
                <a:lnTo>
                  <a:pt x="621802" y="99883"/>
                </a:lnTo>
                <a:lnTo>
                  <a:pt x="618964" y="100751"/>
                </a:lnTo>
                <a:lnTo>
                  <a:pt x="610893" y="100751"/>
                </a:lnTo>
                <a:lnTo>
                  <a:pt x="606783" y="99272"/>
                </a:lnTo>
                <a:lnTo>
                  <a:pt x="602772" y="96311"/>
                </a:lnTo>
                <a:lnTo>
                  <a:pt x="598760" y="93352"/>
                </a:lnTo>
                <a:lnTo>
                  <a:pt x="596021" y="88276"/>
                </a:lnTo>
                <a:lnTo>
                  <a:pt x="594553" y="81085"/>
                </a:lnTo>
                <a:lnTo>
                  <a:pt x="590370" y="81085"/>
                </a:lnTo>
                <a:lnTo>
                  <a:pt x="590370" y="105961"/>
                </a:lnTo>
                <a:lnTo>
                  <a:pt x="593966" y="105961"/>
                </a:lnTo>
                <a:lnTo>
                  <a:pt x="595446" y="103283"/>
                </a:lnTo>
                <a:lnTo>
                  <a:pt x="598222" y="101632"/>
                </a:lnTo>
                <a:lnTo>
                  <a:pt x="600791" y="102292"/>
                </a:lnTo>
                <a:lnTo>
                  <a:pt x="603359" y="103173"/>
                </a:lnTo>
                <a:lnTo>
                  <a:pt x="606343" y="104200"/>
                </a:lnTo>
                <a:lnTo>
                  <a:pt x="608850" y="104922"/>
                </a:lnTo>
                <a:lnTo>
                  <a:pt x="612910" y="105753"/>
                </a:lnTo>
                <a:lnTo>
                  <a:pt x="616934" y="105961"/>
                </a:lnTo>
                <a:lnTo>
                  <a:pt x="625006" y="105961"/>
                </a:lnTo>
                <a:lnTo>
                  <a:pt x="631060" y="103552"/>
                </a:lnTo>
                <a:lnTo>
                  <a:pt x="635096" y="98733"/>
                </a:lnTo>
                <a:lnTo>
                  <a:pt x="639132" y="93914"/>
                </a:lnTo>
                <a:lnTo>
                  <a:pt x="641150" y="88717"/>
                </a:lnTo>
                <a:lnTo>
                  <a:pt x="641150" y="77416"/>
                </a:lnTo>
                <a:lnTo>
                  <a:pt x="639193" y="72597"/>
                </a:lnTo>
                <a:lnTo>
                  <a:pt x="635279" y="68684"/>
                </a:lnTo>
                <a:lnTo>
                  <a:pt x="632931" y="66385"/>
                </a:lnTo>
                <a:lnTo>
                  <a:pt x="629213" y="64012"/>
                </a:lnTo>
                <a:lnTo>
                  <a:pt x="624126" y="61565"/>
                </a:lnTo>
                <a:lnTo>
                  <a:pt x="615907" y="57604"/>
                </a:lnTo>
                <a:lnTo>
                  <a:pt x="611944" y="55695"/>
                </a:lnTo>
                <a:lnTo>
                  <a:pt x="609254" y="53836"/>
                </a:lnTo>
                <a:lnTo>
                  <a:pt x="607835" y="52026"/>
                </a:lnTo>
                <a:lnTo>
                  <a:pt x="605634" y="48504"/>
                </a:lnTo>
                <a:lnTo>
                  <a:pt x="605634" y="44590"/>
                </a:lnTo>
                <a:lnTo>
                  <a:pt x="608092" y="40726"/>
                </a:lnTo>
                <a:lnTo>
                  <a:pt x="612213" y="37937"/>
                </a:lnTo>
                <a:lnTo>
                  <a:pt x="619845" y="37937"/>
                </a:lnTo>
                <a:lnTo>
                  <a:pt x="623612" y="39478"/>
                </a:lnTo>
                <a:lnTo>
                  <a:pt x="626841" y="42561"/>
                </a:lnTo>
                <a:lnTo>
                  <a:pt x="630069" y="45642"/>
                </a:lnTo>
                <a:lnTo>
                  <a:pt x="632393" y="49727"/>
                </a:lnTo>
                <a:lnTo>
                  <a:pt x="633812" y="54815"/>
                </a:lnTo>
                <a:lnTo>
                  <a:pt x="637627" y="54815"/>
                </a:lnTo>
                <a:lnTo>
                  <a:pt x="637627" y="33094"/>
                </a:lnTo>
                <a:lnTo>
                  <a:pt x="634325" y="33094"/>
                </a:lnTo>
                <a:lnTo>
                  <a:pt x="633041" y="35259"/>
                </a:lnTo>
                <a:lnTo>
                  <a:pt x="630436" y="36029"/>
                </a:lnTo>
                <a:lnTo>
                  <a:pt x="627330" y="35504"/>
                </a:lnTo>
                <a:lnTo>
                  <a:pt x="623759" y="34452"/>
                </a:lnTo>
                <a:lnTo>
                  <a:pt x="620188" y="33400"/>
                </a:lnTo>
                <a:lnTo>
                  <a:pt x="616812" y="32874"/>
                </a:lnTo>
                <a:lnTo>
                  <a:pt x="606343" y="32874"/>
                </a:lnTo>
                <a:lnTo>
                  <a:pt x="600668" y="34990"/>
                </a:lnTo>
                <a:lnTo>
                  <a:pt x="596608" y="39221"/>
                </a:lnTo>
                <a:lnTo>
                  <a:pt x="592548" y="43453"/>
                </a:lnTo>
                <a:lnTo>
                  <a:pt x="590517" y="48480"/>
                </a:lnTo>
                <a:close/>
              </a:path>
              <a:path w="641150" h="105961">
                <a:moveTo>
                  <a:pt x="3962" y="6433"/>
                </a:moveTo>
                <a:lnTo>
                  <a:pt x="6751" y="7044"/>
                </a:lnTo>
                <a:lnTo>
                  <a:pt x="8365" y="7925"/>
                </a:lnTo>
                <a:lnTo>
                  <a:pt x="11154" y="9441"/>
                </a:lnTo>
                <a:lnTo>
                  <a:pt x="12548" y="12132"/>
                </a:lnTo>
                <a:lnTo>
                  <a:pt x="39185" y="8096"/>
                </a:lnTo>
                <a:lnTo>
                  <a:pt x="41729" y="7264"/>
                </a:lnTo>
                <a:lnTo>
                  <a:pt x="45642" y="7264"/>
                </a:lnTo>
                <a:lnTo>
                  <a:pt x="51929" y="7909"/>
                </a:lnTo>
                <a:lnTo>
                  <a:pt x="63104" y="13754"/>
                </a:lnTo>
                <a:lnTo>
                  <a:pt x="70885" y="25683"/>
                </a:lnTo>
                <a:lnTo>
                  <a:pt x="74541" y="39420"/>
                </a:lnTo>
                <a:lnTo>
                  <a:pt x="75508" y="53054"/>
                </a:lnTo>
                <a:lnTo>
                  <a:pt x="74643" y="68313"/>
                </a:lnTo>
                <a:lnTo>
                  <a:pt x="71782" y="80811"/>
                </a:lnTo>
                <a:lnTo>
                  <a:pt x="66923" y="89267"/>
                </a:lnTo>
                <a:lnTo>
                  <a:pt x="61199" y="95554"/>
                </a:lnTo>
                <a:lnTo>
                  <a:pt x="53885" y="98696"/>
                </a:lnTo>
                <a:lnTo>
                  <a:pt x="41704" y="98696"/>
                </a:lnTo>
                <a:lnTo>
                  <a:pt x="38561" y="96642"/>
                </a:lnTo>
                <a:lnTo>
                  <a:pt x="12548" y="90111"/>
                </a:lnTo>
                <a:lnTo>
                  <a:pt x="12548" y="94122"/>
                </a:lnTo>
                <a:lnTo>
                  <a:pt x="11080" y="96887"/>
                </a:lnTo>
                <a:lnTo>
                  <a:pt x="8145" y="98403"/>
                </a:lnTo>
                <a:lnTo>
                  <a:pt x="6481" y="99234"/>
                </a:lnTo>
                <a:lnTo>
                  <a:pt x="3766" y="99773"/>
                </a:lnTo>
                <a:lnTo>
                  <a:pt x="0" y="100018"/>
                </a:lnTo>
                <a:lnTo>
                  <a:pt x="0" y="103833"/>
                </a:lnTo>
                <a:lnTo>
                  <a:pt x="47477" y="103833"/>
                </a:lnTo>
                <a:lnTo>
                  <a:pt x="53996" y="103564"/>
                </a:lnTo>
                <a:lnTo>
                  <a:pt x="67225" y="101023"/>
                </a:lnTo>
                <a:lnTo>
                  <a:pt x="78651" y="95805"/>
                </a:lnTo>
                <a:lnTo>
                  <a:pt x="88276" y="87909"/>
                </a:lnTo>
                <a:lnTo>
                  <a:pt x="95356" y="78385"/>
                </a:lnTo>
                <a:lnTo>
                  <a:pt x="100063" y="66599"/>
                </a:lnTo>
                <a:lnTo>
                  <a:pt x="101632" y="53348"/>
                </a:lnTo>
                <a:lnTo>
                  <a:pt x="101629" y="52752"/>
                </a:lnTo>
                <a:lnTo>
                  <a:pt x="100077" y="38866"/>
                </a:lnTo>
                <a:lnTo>
                  <a:pt x="95651" y="26981"/>
                </a:lnTo>
                <a:lnTo>
                  <a:pt x="88350" y="17098"/>
                </a:lnTo>
                <a:lnTo>
                  <a:pt x="83605" y="12934"/>
                </a:lnTo>
                <a:lnTo>
                  <a:pt x="73160" y="7012"/>
                </a:lnTo>
                <a:lnTo>
                  <a:pt x="60603" y="3459"/>
                </a:lnTo>
                <a:lnTo>
                  <a:pt x="45936" y="2275"/>
                </a:lnTo>
                <a:lnTo>
                  <a:pt x="0" y="2275"/>
                </a:lnTo>
                <a:lnTo>
                  <a:pt x="0" y="6090"/>
                </a:lnTo>
                <a:lnTo>
                  <a:pt x="3962" y="6433"/>
                </a:lnTo>
                <a:close/>
              </a:path>
              <a:path w="641150" h="105961">
                <a:moveTo>
                  <a:pt x="36837" y="15997"/>
                </a:moveTo>
                <a:lnTo>
                  <a:pt x="36837" y="12915"/>
                </a:lnTo>
                <a:lnTo>
                  <a:pt x="37228" y="10836"/>
                </a:lnTo>
                <a:lnTo>
                  <a:pt x="39185" y="8096"/>
                </a:lnTo>
                <a:lnTo>
                  <a:pt x="12548" y="12132"/>
                </a:lnTo>
                <a:lnTo>
                  <a:pt x="12548" y="90111"/>
                </a:lnTo>
                <a:lnTo>
                  <a:pt x="38561" y="96642"/>
                </a:lnTo>
                <a:lnTo>
                  <a:pt x="36983" y="93046"/>
                </a:lnTo>
                <a:lnTo>
                  <a:pt x="36837" y="89964"/>
                </a:lnTo>
                <a:lnTo>
                  <a:pt x="36837" y="15997"/>
                </a:lnTo>
                <a:close/>
              </a:path>
              <a:path w="641150" h="105961">
                <a:moveTo>
                  <a:pt x="142945" y="11667"/>
                </a:moveTo>
                <a:lnTo>
                  <a:pt x="142945" y="8438"/>
                </a:lnTo>
                <a:lnTo>
                  <a:pt x="141807" y="5687"/>
                </a:lnTo>
                <a:lnTo>
                  <a:pt x="137258" y="1137"/>
                </a:lnTo>
                <a:lnTo>
                  <a:pt x="134531" y="0"/>
                </a:lnTo>
                <a:lnTo>
                  <a:pt x="128122" y="0"/>
                </a:lnTo>
                <a:lnTo>
                  <a:pt x="125370" y="1137"/>
                </a:lnTo>
                <a:lnTo>
                  <a:pt x="120821" y="5687"/>
                </a:lnTo>
                <a:lnTo>
                  <a:pt x="119683" y="8438"/>
                </a:lnTo>
                <a:lnTo>
                  <a:pt x="119683" y="14896"/>
                </a:lnTo>
                <a:lnTo>
                  <a:pt x="120821" y="17648"/>
                </a:lnTo>
                <a:lnTo>
                  <a:pt x="125370" y="22197"/>
                </a:lnTo>
                <a:lnTo>
                  <a:pt x="128122" y="23335"/>
                </a:lnTo>
                <a:lnTo>
                  <a:pt x="134531" y="23335"/>
                </a:lnTo>
                <a:lnTo>
                  <a:pt x="137258" y="22197"/>
                </a:lnTo>
                <a:lnTo>
                  <a:pt x="141807" y="17648"/>
                </a:lnTo>
                <a:lnTo>
                  <a:pt x="142945" y="14896"/>
                </a:lnTo>
                <a:lnTo>
                  <a:pt x="142945" y="11667"/>
                </a:lnTo>
                <a:close/>
              </a:path>
              <a:path w="641150" h="105961">
                <a:moveTo>
                  <a:pt x="148889" y="103833"/>
                </a:moveTo>
                <a:lnTo>
                  <a:pt x="148889" y="100237"/>
                </a:lnTo>
                <a:lnTo>
                  <a:pt x="146198" y="99699"/>
                </a:lnTo>
                <a:lnTo>
                  <a:pt x="143385" y="98036"/>
                </a:lnTo>
                <a:lnTo>
                  <a:pt x="141918" y="95003"/>
                </a:lnTo>
                <a:lnTo>
                  <a:pt x="141918" y="34635"/>
                </a:lnTo>
                <a:lnTo>
                  <a:pt x="113079" y="34635"/>
                </a:lnTo>
                <a:lnTo>
                  <a:pt x="113079" y="38305"/>
                </a:lnTo>
                <a:lnTo>
                  <a:pt x="116112" y="38843"/>
                </a:lnTo>
                <a:lnTo>
                  <a:pt x="119170" y="40763"/>
                </a:lnTo>
                <a:lnTo>
                  <a:pt x="120710" y="43930"/>
                </a:lnTo>
                <a:lnTo>
                  <a:pt x="120710" y="94563"/>
                </a:lnTo>
                <a:lnTo>
                  <a:pt x="118509" y="98256"/>
                </a:lnTo>
                <a:lnTo>
                  <a:pt x="115721" y="99797"/>
                </a:lnTo>
                <a:lnTo>
                  <a:pt x="113079" y="100237"/>
                </a:lnTo>
                <a:lnTo>
                  <a:pt x="113079" y="103833"/>
                </a:lnTo>
                <a:lnTo>
                  <a:pt x="148889" y="103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072947" y="1480225"/>
            <a:ext cx="61373" cy="91358"/>
          </a:xfrm>
          <a:custGeom>
            <a:avLst/>
            <a:gdLst/>
            <a:ahLst/>
            <a:cxnLst/>
            <a:rect l="l" t="t" r="r" b="b"/>
            <a:pathLst>
              <a:path w="67510" h="103539">
                <a:moveTo>
                  <a:pt x="5992" y="78076"/>
                </a:moveTo>
                <a:lnTo>
                  <a:pt x="3448" y="71325"/>
                </a:lnTo>
                <a:lnTo>
                  <a:pt x="0" y="71325"/>
                </a:lnTo>
                <a:lnTo>
                  <a:pt x="4476" y="103319"/>
                </a:lnTo>
                <a:lnTo>
                  <a:pt x="7778" y="103319"/>
                </a:lnTo>
                <a:lnTo>
                  <a:pt x="7974" y="102096"/>
                </a:lnTo>
                <a:lnTo>
                  <a:pt x="9600" y="98794"/>
                </a:lnTo>
                <a:lnTo>
                  <a:pt x="13281" y="98256"/>
                </a:lnTo>
                <a:lnTo>
                  <a:pt x="16180" y="99136"/>
                </a:lnTo>
                <a:lnTo>
                  <a:pt x="21243" y="100898"/>
                </a:lnTo>
                <a:lnTo>
                  <a:pt x="26306" y="102658"/>
                </a:lnTo>
                <a:lnTo>
                  <a:pt x="31162" y="103539"/>
                </a:lnTo>
                <a:lnTo>
                  <a:pt x="45055" y="103539"/>
                </a:lnTo>
                <a:lnTo>
                  <a:pt x="52650" y="100898"/>
                </a:lnTo>
                <a:lnTo>
                  <a:pt x="58594" y="95614"/>
                </a:lnTo>
                <a:lnTo>
                  <a:pt x="64538" y="90331"/>
                </a:lnTo>
                <a:lnTo>
                  <a:pt x="67510" y="83751"/>
                </a:lnTo>
                <a:lnTo>
                  <a:pt x="67510" y="70004"/>
                </a:lnTo>
                <a:lnTo>
                  <a:pt x="65846" y="64917"/>
                </a:lnTo>
                <a:lnTo>
                  <a:pt x="62519" y="60612"/>
                </a:lnTo>
                <a:lnTo>
                  <a:pt x="59144" y="56356"/>
                </a:lnTo>
                <a:lnTo>
                  <a:pt x="53323" y="51684"/>
                </a:lnTo>
                <a:lnTo>
                  <a:pt x="45055" y="46596"/>
                </a:lnTo>
                <a:lnTo>
                  <a:pt x="31847" y="38451"/>
                </a:lnTo>
                <a:lnTo>
                  <a:pt x="26905" y="35418"/>
                </a:lnTo>
                <a:lnTo>
                  <a:pt x="23261" y="32507"/>
                </a:lnTo>
                <a:lnTo>
                  <a:pt x="20913" y="29719"/>
                </a:lnTo>
                <a:lnTo>
                  <a:pt x="18565" y="26979"/>
                </a:lnTo>
                <a:lnTo>
                  <a:pt x="17391" y="23677"/>
                </a:lnTo>
                <a:lnTo>
                  <a:pt x="17391" y="15507"/>
                </a:lnTo>
                <a:lnTo>
                  <a:pt x="18919" y="12144"/>
                </a:lnTo>
                <a:lnTo>
                  <a:pt x="21977" y="9722"/>
                </a:lnTo>
                <a:lnTo>
                  <a:pt x="25034" y="7301"/>
                </a:lnTo>
                <a:lnTo>
                  <a:pt x="28618" y="6090"/>
                </a:lnTo>
                <a:lnTo>
                  <a:pt x="38011" y="6090"/>
                </a:lnTo>
                <a:lnTo>
                  <a:pt x="43355" y="7998"/>
                </a:lnTo>
                <a:lnTo>
                  <a:pt x="48761" y="11814"/>
                </a:lnTo>
                <a:lnTo>
                  <a:pt x="54166" y="15629"/>
                </a:lnTo>
                <a:lnTo>
                  <a:pt x="58092" y="22356"/>
                </a:lnTo>
                <a:lnTo>
                  <a:pt x="60538" y="31993"/>
                </a:lnTo>
                <a:lnTo>
                  <a:pt x="64134" y="31993"/>
                </a:lnTo>
                <a:lnTo>
                  <a:pt x="60832" y="0"/>
                </a:lnTo>
                <a:lnTo>
                  <a:pt x="57750" y="0"/>
                </a:lnTo>
                <a:lnTo>
                  <a:pt x="56808" y="2861"/>
                </a:lnTo>
                <a:lnTo>
                  <a:pt x="54105" y="5062"/>
                </a:lnTo>
                <a:lnTo>
                  <a:pt x="51561" y="5062"/>
                </a:lnTo>
                <a:lnTo>
                  <a:pt x="48810" y="4218"/>
                </a:lnTo>
                <a:lnTo>
                  <a:pt x="43991" y="2531"/>
                </a:lnTo>
                <a:lnTo>
                  <a:pt x="39172" y="843"/>
                </a:lnTo>
                <a:lnTo>
                  <a:pt x="35051" y="0"/>
                </a:lnTo>
                <a:lnTo>
                  <a:pt x="23310" y="0"/>
                </a:lnTo>
                <a:lnTo>
                  <a:pt x="16632" y="2518"/>
                </a:lnTo>
                <a:lnTo>
                  <a:pt x="11594" y="7558"/>
                </a:lnTo>
                <a:lnTo>
                  <a:pt x="6555" y="12596"/>
                </a:lnTo>
                <a:lnTo>
                  <a:pt x="4035" y="18907"/>
                </a:lnTo>
                <a:lnTo>
                  <a:pt x="4035" y="32213"/>
                </a:lnTo>
                <a:lnTo>
                  <a:pt x="6163" y="37448"/>
                </a:lnTo>
                <a:lnTo>
                  <a:pt x="10420" y="42193"/>
                </a:lnTo>
                <a:lnTo>
                  <a:pt x="12719" y="44688"/>
                </a:lnTo>
                <a:lnTo>
                  <a:pt x="15801" y="47158"/>
                </a:lnTo>
                <a:lnTo>
                  <a:pt x="19665" y="49604"/>
                </a:lnTo>
                <a:lnTo>
                  <a:pt x="32507" y="57603"/>
                </a:lnTo>
                <a:lnTo>
                  <a:pt x="39894" y="62202"/>
                </a:lnTo>
                <a:lnTo>
                  <a:pt x="44737" y="65650"/>
                </a:lnTo>
                <a:lnTo>
                  <a:pt x="47036" y="67949"/>
                </a:lnTo>
                <a:lnTo>
                  <a:pt x="50559" y="71570"/>
                </a:lnTo>
                <a:lnTo>
                  <a:pt x="52320" y="75826"/>
                </a:lnTo>
                <a:lnTo>
                  <a:pt x="52320" y="86148"/>
                </a:lnTo>
                <a:lnTo>
                  <a:pt x="50571" y="90380"/>
                </a:lnTo>
                <a:lnTo>
                  <a:pt x="47073" y="93412"/>
                </a:lnTo>
                <a:lnTo>
                  <a:pt x="43575" y="96446"/>
                </a:lnTo>
                <a:lnTo>
                  <a:pt x="39429" y="97962"/>
                </a:lnTo>
                <a:lnTo>
                  <a:pt x="25780" y="97962"/>
                </a:lnTo>
                <a:lnTo>
                  <a:pt x="18369" y="94465"/>
                </a:lnTo>
                <a:lnTo>
                  <a:pt x="12401" y="87468"/>
                </a:lnTo>
                <a:lnTo>
                  <a:pt x="8976" y="83457"/>
                </a:lnTo>
                <a:lnTo>
                  <a:pt x="5992" y="78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185198" y="1549699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185198" y="1522958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1909420" y="1482103"/>
            <a:ext cx="80051" cy="87732"/>
          </a:xfrm>
          <a:custGeom>
            <a:avLst/>
            <a:gdLst/>
            <a:ahLst/>
            <a:cxnLst/>
            <a:rect l="l" t="t" r="r" b="b"/>
            <a:pathLst>
              <a:path w="88056" h="99430">
                <a:moveTo>
                  <a:pt x="81232" y="99430"/>
                </a:moveTo>
                <a:lnTo>
                  <a:pt x="88056" y="74040"/>
                </a:lnTo>
                <a:lnTo>
                  <a:pt x="83873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8" y="92447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70" y="92752"/>
                </a:lnTo>
                <a:lnTo>
                  <a:pt x="28544" y="90453"/>
                </a:lnTo>
                <a:lnTo>
                  <a:pt x="28544" y="50265"/>
                </a:lnTo>
                <a:lnTo>
                  <a:pt x="58019" y="50265"/>
                </a:lnTo>
                <a:lnTo>
                  <a:pt x="62079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2" y="64647"/>
                </a:lnTo>
                <a:lnTo>
                  <a:pt x="71692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4" y="44321"/>
                </a:lnTo>
                <a:lnTo>
                  <a:pt x="28544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3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8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1989783" y="1491426"/>
            <a:ext cx="38225" cy="78409"/>
          </a:xfrm>
          <a:custGeom>
            <a:avLst/>
            <a:gdLst/>
            <a:ahLst/>
            <a:cxnLst/>
            <a:rect l="l" t="t" r="r" b="b"/>
            <a:pathLst>
              <a:path w="42047" h="88863">
                <a:moveTo>
                  <a:pt x="33094" y="39625"/>
                </a:moveTo>
                <a:lnTo>
                  <a:pt x="30501" y="39429"/>
                </a:lnTo>
                <a:lnTo>
                  <a:pt x="27811" y="39185"/>
                </a:lnTo>
                <a:lnTo>
                  <a:pt x="27811" y="0"/>
                </a:lnTo>
                <a:lnTo>
                  <a:pt x="12841" y="489"/>
                </a:lnTo>
                <a:lnTo>
                  <a:pt x="12841" y="77025"/>
                </a:lnTo>
                <a:lnTo>
                  <a:pt x="12132" y="81000"/>
                </a:lnTo>
                <a:lnTo>
                  <a:pt x="9294" y="84473"/>
                </a:lnTo>
                <a:lnTo>
                  <a:pt x="5723" y="85610"/>
                </a:lnTo>
                <a:lnTo>
                  <a:pt x="0" y="86148"/>
                </a:lnTo>
                <a:lnTo>
                  <a:pt x="0" y="88863"/>
                </a:lnTo>
                <a:lnTo>
                  <a:pt x="42047" y="88863"/>
                </a:lnTo>
                <a:lnTo>
                  <a:pt x="42047" y="86148"/>
                </a:lnTo>
                <a:lnTo>
                  <a:pt x="36029" y="85708"/>
                </a:lnTo>
                <a:lnTo>
                  <a:pt x="32152" y="84754"/>
                </a:lnTo>
                <a:lnTo>
                  <a:pt x="28679" y="81819"/>
                </a:lnTo>
                <a:lnTo>
                  <a:pt x="27811" y="78248"/>
                </a:lnTo>
                <a:lnTo>
                  <a:pt x="27811" y="45275"/>
                </a:lnTo>
                <a:lnTo>
                  <a:pt x="33424" y="45385"/>
                </a:lnTo>
                <a:lnTo>
                  <a:pt x="33094" y="39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1989783" y="1482103"/>
            <a:ext cx="71779" cy="49434"/>
          </a:xfrm>
          <a:custGeom>
            <a:avLst/>
            <a:gdLst/>
            <a:ahLst/>
            <a:cxnLst/>
            <a:rect l="l" t="t" r="r" b="b"/>
            <a:pathLst>
              <a:path w="78957" h="56025">
                <a:moveTo>
                  <a:pt x="35944" y="56025"/>
                </a:moveTo>
                <a:lnTo>
                  <a:pt x="43668" y="55959"/>
                </a:lnTo>
                <a:lnTo>
                  <a:pt x="56787" y="53890"/>
                </a:lnTo>
                <a:lnTo>
                  <a:pt x="67730" y="49164"/>
                </a:lnTo>
                <a:lnTo>
                  <a:pt x="75215" y="44566"/>
                </a:lnTo>
                <a:lnTo>
                  <a:pt x="78957" y="37154"/>
                </a:lnTo>
                <a:lnTo>
                  <a:pt x="78957" y="18858"/>
                </a:lnTo>
                <a:lnTo>
                  <a:pt x="75581" y="12352"/>
                </a:lnTo>
                <a:lnTo>
                  <a:pt x="68830" y="7410"/>
                </a:lnTo>
                <a:lnTo>
                  <a:pt x="65430" y="5266"/>
                </a:lnTo>
                <a:lnTo>
                  <a:pt x="54118" y="1316"/>
                </a:lnTo>
                <a:lnTo>
                  <a:pt x="39625" y="0"/>
                </a:lnTo>
                <a:lnTo>
                  <a:pt x="0" y="0"/>
                </a:lnTo>
                <a:lnTo>
                  <a:pt x="0" y="2788"/>
                </a:lnTo>
                <a:lnTo>
                  <a:pt x="5381" y="3228"/>
                </a:lnTo>
                <a:lnTo>
                  <a:pt x="8866" y="4280"/>
                </a:lnTo>
                <a:lnTo>
                  <a:pt x="12046" y="7606"/>
                </a:lnTo>
                <a:lnTo>
                  <a:pt x="12841" y="11055"/>
                </a:lnTo>
                <a:lnTo>
                  <a:pt x="27811" y="10566"/>
                </a:lnTo>
                <a:lnTo>
                  <a:pt x="28875" y="6493"/>
                </a:lnTo>
                <a:lnTo>
                  <a:pt x="31480" y="5576"/>
                </a:lnTo>
                <a:lnTo>
                  <a:pt x="41068" y="5576"/>
                </a:lnTo>
                <a:lnTo>
                  <a:pt x="46449" y="6506"/>
                </a:lnTo>
                <a:lnTo>
                  <a:pt x="50705" y="8365"/>
                </a:lnTo>
                <a:lnTo>
                  <a:pt x="58631" y="11789"/>
                </a:lnTo>
                <a:lnTo>
                  <a:pt x="62593" y="18100"/>
                </a:lnTo>
                <a:lnTo>
                  <a:pt x="62593" y="37081"/>
                </a:lnTo>
                <a:lnTo>
                  <a:pt x="58997" y="43758"/>
                </a:lnTo>
                <a:lnTo>
                  <a:pt x="51806" y="47329"/>
                </a:lnTo>
                <a:lnTo>
                  <a:pt x="47844" y="49286"/>
                </a:lnTo>
                <a:lnTo>
                  <a:pt x="42413" y="50265"/>
                </a:lnTo>
                <a:lnTo>
                  <a:pt x="33094" y="50191"/>
                </a:lnTo>
                <a:lnTo>
                  <a:pt x="33424" y="55952"/>
                </a:lnTo>
                <a:lnTo>
                  <a:pt x="35944" y="56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742757" y="1479642"/>
            <a:ext cx="452068" cy="91747"/>
          </a:xfrm>
          <a:custGeom>
            <a:avLst/>
            <a:gdLst/>
            <a:ahLst/>
            <a:cxnLst/>
            <a:rect l="l" t="t" r="r" b="b"/>
            <a:pathLst>
              <a:path w="497275" h="103980">
                <a:moveTo>
                  <a:pt x="470858" y="52687"/>
                </a:moveTo>
                <a:lnTo>
                  <a:pt x="472105" y="49837"/>
                </a:lnTo>
                <a:lnTo>
                  <a:pt x="474600" y="47073"/>
                </a:lnTo>
                <a:lnTo>
                  <a:pt x="477095" y="44310"/>
                </a:lnTo>
                <a:lnTo>
                  <a:pt x="480911" y="42927"/>
                </a:lnTo>
                <a:lnTo>
                  <a:pt x="483467" y="43784"/>
                </a:lnTo>
                <a:lnTo>
                  <a:pt x="487234" y="47208"/>
                </a:lnTo>
                <a:lnTo>
                  <a:pt x="490964" y="48064"/>
                </a:lnTo>
                <a:lnTo>
                  <a:pt x="494278" y="47379"/>
                </a:lnTo>
                <a:lnTo>
                  <a:pt x="496676" y="44639"/>
                </a:lnTo>
                <a:lnTo>
                  <a:pt x="497275" y="40946"/>
                </a:lnTo>
                <a:lnTo>
                  <a:pt x="496492" y="36824"/>
                </a:lnTo>
                <a:lnTo>
                  <a:pt x="493361" y="33840"/>
                </a:lnTo>
                <a:lnTo>
                  <a:pt x="488836" y="33095"/>
                </a:lnTo>
                <a:lnTo>
                  <a:pt x="485705" y="33095"/>
                </a:lnTo>
                <a:lnTo>
                  <a:pt x="482684" y="34317"/>
                </a:lnTo>
                <a:lnTo>
                  <a:pt x="479773" y="36763"/>
                </a:lnTo>
                <a:lnTo>
                  <a:pt x="476863" y="39210"/>
                </a:lnTo>
                <a:lnTo>
                  <a:pt x="473842" y="42609"/>
                </a:lnTo>
                <a:lnTo>
                  <a:pt x="470711" y="46963"/>
                </a:lnTo>
                <a:lnTo>
                  <a:pt x="470711" y="34929"/>
                </a:lnTo>
                <a:lnTo>
                  <a:pt x="469977" y="33021"/>
                </a:lnTo>
                <a:lnTo>
                  <a:pt x="467385" y="34195"/>
                </a:lnTo>
                <a:lnTo>
                  <a:pt x="464865" y="35247"/>
                </a:lnTo>
                <a:lnTo>
                  <a:pt x="462419" y="36176"/>
                </a:lnTo>
                <a:lnTo>
                  <a:pt x="459264" y="37351"/>
                </a:lnTo>
                <a:lnTo>
                  <a:pt x="456329" y="38377"/>
                </a:lnTo>
                <a:lnTo>
                  <a:pt x="453393" y="39405"/>
                </a:lnTo>
                <a:lnTo>
                  <a:pt x="450531" y="40408"/>
                </a:lnTo>
                <a:lnTo>
                  <a:pt x="447743" y="41386"/>
                </a:lnTo>
                <a:lnTo>
                  <a:pt x="449467" y="43453"/>
                </a:lnTo>
                <a:lnTo>
                  <a:pt x="452219" y="43147"/>
                </a:lnTo>
                <a:lnTo>
                  <a:pt x="456267" y="44187"/>
                </a:lnTo>
                <a:lnTo>
                  <a:pt x="458077" y="48345"/>
                </a:lnTo>
                <a:lnTo>
                  <a:pt x="458530" y="51806"/>
                </a:lnTo>
                <a:lnTo>
                  <a:pt x="458530" y="93658"/>
                </a:lnTo>
                <a:lnTo>
                  <a:pt x="457796" y="96214"/>
                </a:lnTo>
                <a:lnTo>
                  <a:pt x="454861" y="98611"/>
                </a:lnTo>
                <a:lnTo>
                  <a:pt x="451877" y="99406"/>
                </a:lnTo>
                <a:lnTo>
                  <a:pt x="447376" y="99797"/>
                </a:lnTo>
                <a:lnTo>
                  <a:pt x="447376" y="102219"/>
                </a:lnTo>
                <a:lnTo>
                  <a:pt x="483553" y="102219"/>
                </a:lnTo>
                <a:lnTo>
                  <a:pt x="483553" y="99797"/>
                </a:lnTo>
                <a:lnTo>
                  <a:pt x="479003" y="99895"/>
                </a:lnTo>
                <a:lnTo>
                  <a:pt x="475750" y="99124"/>
                </a:lnTo>
                <a:lnTo>
                  <a:pt x="471836" y="95847"/>
                </a:lnTo>
                <a:lnTo>
                  <a:pt x="470858" y="92924"/>
                </a:lnTo>
                <a:lnTo>
                  <a:pt x="470858" y="52687"/>
                </a:lnTo>
                <a:close/>
              </a:path>
              <a:path w="497275" h="103980">
                <a:moveTo>
                  <a:pt x="12596" y="13869"/>
                </a:moveTo>
                <a:lnTo>
                  <a:pt x="15042" y="16926"/>
                </a:lnTo>
                <a:lnTo>
                  <a:pt x="15336" y="21060"/>
                </a:lnTo>
                <a:lnTo>
                  <a:pt x="15336" y="93413"/>
                </a:lnTo>
                <a:lnTo>
                  <a:pt x="14431" y="96275"/>
                </a:lnTo>
                <a:lnTo>
                  <a:pt x="10811" y="98916"/>
                </a:lnTo>
                <a:lnTo>
                  <a:pt x="6946" y="99724"/>
                </a:lnTo>
                <a:lnTo>
                  <a:pt x="1027" y="100018"/>
                </a:lnTo>
                <a:lnTo>
                  <a:pt x="1027" y="102219"/>
                </a:lnTo>
                <a:lnTo>
                  <a:pt x="42413" y="102219"/>
                </a:lnTo>
                <a:lnTo>
                  <a:pt x="42413" y="100164"/>
                </a:lnTo>
                <a:lnTo>
                  <a:pt x="36934" y="99969"/>
                </a:lnTo>
                <a:lnTo>
                  <a:pt x="33192" y="99357"/>
                </a:lnTo>
                <a:lnTo>
                  <a:pt x="31186" y="98329"/>
                </a:lnTo>
                <a:lnTo>
                  <a:pt x="28178" y="94905"/>
                </a:lnTo>
                <a:lnTo>
                  <a:pt x="28178" y="2788"/>
                </a:lnTo>
                <a:lnTo>
                  <a:pt x="27811" y="1394"/>
                </a:lnTo>
                <a:lnTo>
                  <a:pt x="26930" y="1394"/>
                </a:lnTo>
                <a:lnTo>
                  <a:pt x="0" y="15116"/>
                </a:lnTo>
                <a:lnTo>
                  <a:pt x="1760" y="16388"/>
                </a:lnTo>
                <a:lnTo>
                  <a:pt x="5686" y="14933"/>
                </a:lnTo>
                <a:lnTo>
                  <a:pt x="9368" y="13869"/>
                </a:lnTo>
                <a:lnTo>
                  <a:pt x="12596" y="13869"/>
                </a:lnTo>
                <a:close/>
              </a:path>
              <a:path w="497275" h="103980">
                <a:moveTo>
                  <a:pt x="90477" y="91358"/>
                </a:moveTo>
                <a:lnTo>
                  <a:pt x="87249" y="88129"/>
                </a:lnTo>
                <a:lnTo>
                  <a:pt x="82993" y="87323"/>
                </a:lnTo>
                <a:lnTo>
                  <a:pt x="78724" y="88129"/>
                </a:lnTo>
                <a:lnTo>
                  <a:pt x="75447" y="91358"/>
                </a:lnTo>
                <a:lnTo>
                  <a:pt x="74627" y="95614"/>
                </a:lnTo>
                <a:lnTo>
                  <a:pt x="75435" y="99883"/>
                </a:lnTo>
                <a:lnTo>
                  <a:pt x="78663" y="103160"/>
                </a:lnTo>
                <a:lnTo>
                  <a:pt x="82993" y="103980"/>
                </a:lnTo>
                <a:lnTo>
                  <a:pt x="87310" y="103160"/>
                </a:lnTo>
                <a:lnTo>
                  <a:pt x="90490" y="99883"/>
                </a:lnTo>
                <a:lnTo>
                  <a:pt x="91285" y="95614"/>
                </a:lnTo>
                <a:lnTo>
                  <a:pt x="90477" y="91358"/>
                </a:lnTo>
                <a:close/>
              </a:path>
              <a:path w="497275" h="103980">
                <a:moveTo>
                  <a:pt x="145244" y="43221"/>
                </a:moveTo>
                <a:lnTo>
                  <a:pt x="149671" y="40237"/>
                </a:lnTo>
                <a:lnTo>
                  <a:pt x="152411" y="37644"/>
                </a:lnTo>
                <a:lnTo>
                  <a:pt x="157156" y="33095"/>
                </a:lnTo>
                <a:lnTo>
                  <a:pt x="159529" y="27958"/>
                </a:lnTo>
                <a:lnTo>
                  <a:pt x="159529" y="16608"/>
                </a:lnTo>
                <a:lnTo>
                  <a:pt x="157205" y="11667"/>
                </a:lnTo>
                <a:lnTo>
                  <a:pt x="152558" y="7411"/>
                </a:lnTo>
                <a:lnTo>
                  <a:pt x="147910" y="3155"/>
                </a:lnTo>
                <a:lnTo>
                  <a:pt x="141648" y="1027"/>
                </a:lnTo>
                <a:lnTo>
                  <a:pt x="133772" y="1027"/>
                </a:lnTo>
                <a:lnTo>
                  <a:pt x="127070" y="5136"/>
                </a:lnTo>
                <a:lnTo>
                  <a:pt x="137392" y="5136"/>
                </a:lnTo>
                <a:lnTo>
                  <a:pt x="141734" y="6763"/>
                </a:lnTo>
                <a:lnTo>
                  <a:pt x="144596" y="10016"/>
                </a:lnTo>
                <a:lnTo>
                  <a:pt x="147458" y="13269"/>
                </a:lnTo>
                <a:lnTo>
                  <a:pt x="148889" y="17219"/>
                </a:lnTo>
                <a:lnTo>
                  <a:pt x="148889" y="27199"/>
                </a:lnTo>
                <a:lnTo>
                  <a:pt x="147372" y="31749"/>
                </a:lnTo>
                <a:lnTo>
                  <a:pt x="144339" y="35516"/>
                </a:lnTo>
                <a:lnTo>
                  <a:pt x="142578" y="37717"/>
                </a:lnTo>
                <a:lnTo>
                  <a:pt x="139398" y="40432"/>
                </a:lnTo>
                <a:lnTo>
                  <a:pt x="134800" y="43661"/>
                </a:lnTo>
                <a:lnTo>
                  <a:pt x="129174" y="40188"/>
                </a:lnTo>
                <a:lnTo>
                  <a:pt x="127535" y="55328"/>
                </a:lnTo>
                <a:lnTo>
                  <a:pt x="137025" y="62031"/>
                </a:lnTo>
                <a:lnTo>
                  <a:pt x="143299" y="67033"/>
                </a:lnTo>
                <a:lnTo>
                  <a:pt x="146357" y="70335"/>
                </a:lnTo>
                <a:lnTo>
                  <a:pt x="149414" y="73637"/>
                </a:lnTo>
                <a:lnTo>
                  <a:pt x="150943" y="77954"/>
                </a:lnTo>
                <a:lnTo>
                  <a:pt x="150943" y="87983"/>
                </a:lnTo>
                <a:lnTo>
                  <a:pt x="149500" y="91896"/>
                </a:lnTo>
                <a:lnTo>
                  <a:pt x="146614" y="95027"/>
                </a:lnTo>
                <a:lnTo>
                  <a:pt x="143727" y="98158"/>
                </a:lnTo>
                <a:lnTo>
                  <a:pt x="139471" y="99724"/>
                </a:lnTo>
                <a:lnTo>
                  <a:pt x="128513" y="99724"/>
                </a:lnTo>
                <a:lnTo>
                  <a:pt x="124123" y="97742"/>
                </a:lnTo>
                <a:lnTo>
                  <a:pt x="120674" y="93780"/>
                </a:lnTo>
                <a:lnTo>
                  <a:pt x="125138" y="103833"/>
                </a:lnTo>
                <a:lnTo>
                  <a:pt x="142015" y="103833"/>
                </a:lnTo>
                <a:lnTo>
                  <a:pt x="149121" y="101436"/>
                </a:lnTo>
                <a:lnTo>
                  <a:pt x="154429" y="96642"/>
                </a:lnTo>
                <a:lnTo>
                  <a:pt x="159737" y="91848"/>
                </a:lnTo>
                <a:lnTo>
                  <a:pt x="162391" y="85928"/>
                </a:lnTo>
                <a:lnTo>
                  <a:pt x="162391" y="72671"/>
                </a:lnTo>
                <a:lnTo>
                  <a:pt x="160593" y="67277"/>
                </a:lnTo>
                <a:lnTo>
                  <a:pt x="156997" y="62703"/>
                </a:lnTo>
                <a:lnTo>
                  <a:pt x="153401" y="58129"/>
                </a:lnTo>
                <a:lnTo>
                  <a:pt x="147445" y="52760"/>
                </a:lnTo>
                <a:lnTo>
                  <a:pt x="139129" y="46596"/>
                </a:lnTo>
                <a:lnTo>
                  <a:pt x="145244" y="43221"/>
                </a:lnTo>
                <a:close/>
              </a:path>
              <a:path w="497275" h="103980">
                <a:moveTo>
                  <a:pt x="106903" y="92765"/>
                </a:moveTo>
                <a:lnTo>
                  <a:pt x="112602" y="97192"/>
                </a:lnTo>
                <a:lnTo>
                  <a:pt x="118301" y="101620"/>
                </a:lnTo>
                <a:lnTo>
                  <a:pt x="125138" y="103833"/>
                </a:lnTo>
                <a:lnTo>
                  <a:pt x="120674" y="93780"/>
                </a:lnTo>
                <a:lnTo>
                  <a:pt x="117225" y="89817"/>
                </a:lnTo>
                <a:lnTo>
                  <a:pt x="115500" y="84485"/>
                </a:lnTo>
                <a:lnTo>
                  <a:pt x="115500" y="73869"/>
                </a:lnTo>
                <a:lnTo>
                  <a:pt x="116455" y="69809"/>
                </a:lnTo>
                <a:lnTo>
                  <a:pt x="118362" y="65602"/>
                </a:lnTo>
                <a:lnTo>
                  <a:pt x="120270" y="61395"/>
                </a:lnTo>
                <a:lnTo>
                  <a:pt x="123328" y="57970"/>
                </a:lnTo>
                <a:lnTo>
                  <a:pt x="127535" y="55328"/>
                </a:lnTo>
                <a:lnTo>
                  <a:pt x="129174" y="40188"/>
                </a:lnTo>
                <a:lnTo>
                  <a:pt x="124636" y="36482"/>
                </a:lnTo>
                <a:lnTo>
                  <a:pt x="121187" y="32544"/>
                </a:lnTo>
                <a:lnTo>
                  <a:pt x="117738" y="28606"/>
                </a:lnTo>
                <a:lnTo>
                  <a:pt x="116014" y="24337"/>
                </a:lnTo>
                <a:lnTo>
                  <a:pt x="116014" y="15678"/>
                </a:lnTo>
                <a:lnTo>
                  <a:pt x="117482" y="12230"/>
                </a:lnTo>
                <a:lnTo>
                  <a:pt x="120417" y="9392"/>
                </a:lnTo>
                <a:lnTo>
                  <a:pt x="123352" y="6555"/>
                </a:lnTo>
                <a:lnTo>
                  <a:pt x="127070" y="5136"/>
                </a:lnTo>
                <a:lnTo>
                  <a:pt x="133772" y="1027"/>
                </a:lnTo>
                <a:lnTo>
                  <a:pt x="125211" y="1027"/>
                </a:lnTo>
                <a:lnTo>
                  <a:pt x="118252" y="3277"/>
                </a:lnTo>
                <a:lnTo>
                  <a:pt x="112895" y="7778"/>
                </a:lnTo>
                <a:lnTo>
                  <a:pt x="107539" y="12279"/>
                </a:lnTo>
                <a:lnTo>
                  <a:pt x="104860" y="17758"/>
                </a:lnTo>
                <a:lnTo>
                  <a:pt x="104860" y="29890"/>
                </a:lnTo>
                <a:lnTo>
                  <a:pt x="106670" y="35076"/>
                </a:lnTo>
                <a:lnTo>
                  <a:pt x="110290" y="39772"/>
                </a:lnTo>
                <a:lnTo>
                  <a:pt x="112639" y="42854"/>
                </a:lnTo>
                <a:lnTo>
                  <a:pt x="117041" y="46987"/>
                </a:lnTo>
                <a:lnTo>
                  <a:pt x="123499" y="52173"/>
                </a:lnTo>
                <a:lnTo>
                  <a:pt x="117090" y="56478"/>
                </a:lnTo>
                <a:lnTo>
                  <a:pt x="112590" y="60172"/>
                </a:lnTo>
                <a:lnTo>
                  <a:pt x="109997" y="63254"/>
                </a:lnTo>
                <a:lnTo>
                  <a:pt x="106034" y="67999"/>
                </a:lnTo>
                <a:lnTo>
                  <a:pt x="104053" y="73478"/>
                </a:lnTo>
                <a:lnTo>
                  <a:pt x="104053" y="86931"/>
                </a:lnTo>
                <a:lnTo>
                  <a:pt x="106903" y="92765"/>
                </a:lnTo>
                <a:close/>
              </a:path>
              <a:path w="497275" h="103980">
                <a:moveTo>
                  <a:pt x="181249" y="37864"/>
                </a:moveTo>
                <a:lnTo>
                  <a:pt x="181127" y="40066"/>
                </a:lnTo>
                <a:lnTo>
                  <a:pt x="183744" y="40506"/>
                </a:lnTo>
                <a:lnTo>
                  <a:pt x="190202" y="40506"/>
                </a:lnTo>
                <a:lnTo>
                  <a:pt x="197173" y="42047"/>
                </a:lnTo>
                <a:lnTo>
                  <a:pt x="204658" y="45129"/>
                </a:lnTo>
                <a:lnTo>
                  <a:pt x="213640" y="50065"/>
                </a:lnTo>
                <a:lnTo>
                  <a:pt x="222093" y="59802"/>
                </a:lnTo>
                <a:lnTo>
                  <a:pt x="224911" y="72500"/>
                </a:lnTo>
                <a:lnTo>
                  <a:pt x="224911" y="79740"/>
                </a:lnTo>
                <a:lnTo>
                  <a:pt x="222807" y="85843"/>
                </a:lnTo>
                <a:lnTo>
                  <a:pt x="218600" y="90808"/>
                </a:lnTo>
                <a:lnTo>
                  <a:pt x="214393" y="95774"/>
                </a:lnTo>
                <a:lnTo>
                  <a:pt x="209476" y="98256"/>
                </a:lnTo>
                <a:lnTo>
                  <a:pt x="201405" y="98256"/>
                </a:lnTo>
                <a:lnTo>
                  <a:pt x="197919" y="96678"/>
                </a:lnTo>
                <a:lnTo>
                  <a:pt x="193394" y="93523"/>
                </a:lnTo>
                <a:lnTo>
                  <a:pt x="188869" y="90368"/>
                </a:lnTo>
                <a:lnTo>
                  <a:pt x="185212" y="88790"/>
                </a:lnTo>
                <a:lnTo>
                  <a:pt x="180222" y="88790"/>
                </a:lnTo>
                <a:lnTo>
                  <a:pt x="176492" y="91542"/>
                </a:lnTo>
                <a:lnTo>
                  <a:pt x="175966" y="94294"/>
                </a:lnTo>
                <a:lnTo>
                  <a:pt x="175966" y="98207"/>
                </a:lnTo>
                <a:lnTo>
                  <a:pt x="178412" y="100922"/>
                </a:lnTo>
                <a:lnTo>
                  <a:pt x="183304" y="102439"/>
                </a:lnTo>
                <a:lnTo>
                  <a:pt x="186239" y="103368"/>
                </a:lnTo>
                <a:lnTo>
                  <a:pt x="190104" y="103833"/>
                </a:lnTo>
                <a:lnTo>
                  <a:pt x="194898" y="103833"/>
                </a:lnTo>
                <a:lnTo>
                  <a:pt x="201256" y="103459"/>
                </a:lnTo>
                <a:lnTo>
                  <a:pt x="213714" y="100016"/>
                </a:lnTo>
                <a:lnTo>
                  <a:pt x="224140" y="92973"/>
                </a:lnTo>
                <a:lnTo>
                  <a:pt x="227095" y="89891"/>
                </a:lnTo>
                <a:lnTo>
                  <a:pt x="233547" y="78890"/>
                </a:lnTo>
                <a:lnTo>
                  <a:pt x="235698" y="65895"/>
                </a:lnTo>
                <a:lnTo>
                  <a:pt x="235698" y="61052"/>
                </a:lnTo>
                <a:lnTo>
                  <a:pt x="234793" y="56466"/>
                </a:lnTo>
                <a:lnTo>
                  <a:pt x="232983" y="52136"/>
                </a:lnTo>
                <a:lnTo>
                  <a:pt x="231172" y="47807"/>
                </a:lnTo>
                <a:lnTo>
                  <a:pt x="228506" y="43906"/>
                </a:lnTo>
                <a:lnTo>
                  <a:pt x="224984" y="40432"/>
                </a:lnTo>
                <a:lnTo>
                  <a:pt x="220875" y="36421"/>
                </a:lnTo>
                <a:lnTo>
                  <a:pt x="215763" y="33388"/>
                </a:lnTo>
                <a:lnTo>
                  <a:pt x="209648" y="31333"/>
                </a:lnTo>
                <a:lnTo>
                  <a:pt x="205930" y="30110"/>
                </a:lnTo>
                <a:lnTo>
                  <a:pt x="200059" y="28814"/>
                </a:lnTo>
                <a:lnTo>
                  <a:pt x="192036" y="27444"/>
                </a:lnTo>
                <a:lnTo>
                  <a:pt x="198274" y="14603"/>
                </a:lnTo>
                <a:lnTo>
                  <a:pt x="227699" y="14603"/>
                </a:lnTo>
                <a:lnTo>
                  <a:pt x="231148" y="13575"/>
                </a:lnTo>
                <a:lnTo>
                  <a:pt x="236872" y="0"/>
                </a:lnTo>
                <a:lnTo>
                  <a:pt x="234328" y="440"/>
                </a:lnTo>
                <a:lnTo>
                  <a:pt x="231503" y="2519"/>
                </a:lnTo>
                <a:lnTo>
                  <a:pt x="228727" y="2788"/>
                </a:lnTo>
                <a:lnTo>
                  <a:pt x="197246" y="2788"/>
                </a:lnTo>
                <a:lnTo>
                  <a:pt x="181249" y="37864"/>
                </a:lnTo>
                <a:close/>
              </a:path>
              <a:path w="497275" h="103980">
                <a:moveTo>
                  <a:pt x="366829" y="102219"/>
                </a:moveTo>
                <a:lnTo>
                  <a:pt x="373653" y="76829"/>
                </a:lnTo>
                <a:lnTo>
                  <a:pt x="369470" y="76829"/>
                </a:lnTo>
                <a:lnTo>
                  <a:pt x="365606" y="85390"/>
                </a:lnTo>
                <a:lnTo>
                  <a:pt x="361252" y="90784"/>
                </a:lnTo>
                <a:lnTo>
                  <a:pt x="356409" y="93009"/>
                </a:lnTo>
                <a:lnTo>
                  <a:pt x="351565" y="95236"/>
                </a:lnTo>
                <a:lnTo>
                  <a:pt x="344056" y="96348"/>
                </a:lnTo>
                <a:lnTo>
                  <a:pt x="324488" y="96348"/>
                </a:lnTo>
                <a:lnTo>
                  <a:pt x="318850" y="96079"/>
                </a:lnTo>
                <a:lnTo>
                  <a:pt x="316966" y="95541"/>
                </a:lnTo>
                <a:lnTo>
                  <a:pt x="314141" y="93242"/>
                </a:lnTo>
                <a:lnTo>
                  <a:pt x="314141" y="53054"/>
                </a:lnTo>
                <a:lnTo>
                  <a:pt x="343616" y="53054"/>
                </a:lnTo>
                <a:lnTo>
                  <a:pt x="347676" y="53995"/>
                </a:lnTo>
                <a:lnTo>
                  <a:pt x="351198" y="57762"/>
                </a:lnTo>
                <a:lnTo>
                  <a:pt x="352642" y="61615"/>
                </a:lnTo>
                <a:lnTo>
                  <a:pt x="353767" y="67436"/>
                </a:lnTo>
                <a:lnTo>
                  <a:pt x="357289" y="67436"/>
                </a:lnTo>
                <a:lnTo>
                  <a:pt x="357289" y="32654"/>
                </a:lnTo>
                <a:lnTo>
                  <a:pt x="353767" y="32654"/>
                </a:lnTo>
                <a:lnTo>
                  <a:pt x="352691" y="38475"/>
                </a:lnTo>
                <a:lnTo>
                  <a:pt x="351272" y="42340"/>
                </a:lnTo>
                <a:lnTo>
                  <a:pt x="347750" y="46156"/>
                </a:lnTo>
                <a:lnTo>
                  <a:pt x="343665" y="47110"/>
                </a:lnTo>
                <a:lnTo>
                  <a:pt x="314141" y="47110"/>
                </a:lnTo>
                <a:lnTo>
                  <a:pt x="314141" y="11618"/>
                </a:lnTo>
                <a:lnTo>
                  <a:pt x="315426" y="8866"/>
                </a:lnTo>
                <a:lnTo>
                  <a:pt x="318985" y="8512"/>
                </a:lnTo>
                <a:lnTo>
                  <a:pt x="348190" y="8512"/>
                </a:lnTo>
                <a:lnTo>
                  <a:pt x="353865" y="9490"/>
                </a:lnTo>
                <a:lnTo>
                  <a:pt x="356409" y="11447"/>
                </a:lnTo>
                <a:lnTo>
                  <a:pt x="358953" y="13404"/>
                </a:lnTo>
                <a:lnTo>
                  <a:pt x="360860" y="17709"/>
                </a:lnTo>
                <a:lnTo>
                  <a:pt x="362132" y="24362"/>
                </a:lnTo>
                <a:lnTo>
                  <a:pt x="365948" y="24362"/>
                </a:lnTo>
                <a:lnTo>
                  <a:pt x="365434" y="2788"/>
                </a:lnTo>
                <a:lnTo>
                  <a:pt x="285596" y="2788"/>
                </a:lnTo>
                <a:lnTo>
                  <a:pt x="285596" y="5576"/>
                </a:lnTo>
                <a:lnTo>
                  <a:pt x="291173" y="5968"/>
                </a:lnTo>
                <a:lnTo>
                  <a:pt x="294769" y="6983"/>
                </a:lnTo>
                <a:lnTo>
                  <a:pt x="297998" y="10261"/>
                </a:lnTo>
                <a:lnTo>
                  <a:pt x="298805" y="13747"/>
                </a:lnTo>
                <a:lnTo>
                  <a:pt x="298805" y="91603"/>
                </a:lnTo>
                <a:lnTo>
                  <a:pt x="297985" y="95137"/>
                </a:lnTo>
                <a:lnTo>
                  <a:pt x="294708" y="97926"/>
                </a:lnTo>
                <a:lnTo>
                  <a:pt x="291124" y="98916"/>
                </a:lnTo>
                <a:lnTo>
                  <a:pt x="285596" y="99503"/>
                </a:lnTo>
                <a:lnTo>
                  <a:pt x="285596" y="102219"/>
                </a:lnTo>
                <a:lnTo>
                  <a:pt x="366829" y="102219"/>
                </a:lnTo>
                <a:close/>
              </a:path>
              <a:path w="497275" h="103980">
                <a:moveTo>
                  <a:pt x="394836" y="34269"/>
                </a:moveTo>
                <a:lnTo>
                  <a:pt x="372895" y="34269"/>
                </a:lnTo>
                <a:lnTo>
                  <a:pt x="372895" y="36323"/>
                </a:lnTo>
                <a:lnTo>
                  <a:pt x="376417" y="36665"/>
                </a:lnTo>
                <a:lnTo>
                  <a:pt x="378716" y="37252"/>
                </a:lnTo>
                <a:lnTo>
                  <a:pt x="381456" y="39405"/>
                </a:lnTo>
                <a:lnTo>
                  <a:pt x="382288" y="42022"/>
                </a:lnTo>
                <a:lnTo>
                  <a:pt x="382288" y="91065"/>
                </a:lnTo>
                <a:lnTo>
                  <a:pt x="384195" y="96079"/>
                </a:lnTo>
                <a:lnTo>
                  <a:pt x="388011" y="99063"/>
                </a:lnTo>
                <a:lnTo>
                  <a:pt x="391778" y="102097"/>
                </a:lnTo>
                <a:lnTo>
                  <a:pt x="395790" y="103613"/>
                </a:lnTo>
                <a:lnTo>
                  <a:pt x="404693" y="103613"/>
                </a:lnTo>
                <a:lnTo>
                  <a:pt x="409096" y="102146"/>
                </a:lnTo>
                <a:lnTo>
                  <a:pt x="413254" y="99210"/>
                </a:lnTo>
                <a:lnTo>
                  <a:pt x="415994" y="97302"/>
                </a:lnTo>
                <a:lnTo>
                  <a:pt x="419027" y="94367"/>
                </a:lnTo>
                <a:lnTo>
                  <a:pt x="422353" y="90404"/>
                </a:lnTo>
                <a:lnTo>
                  <a:pt x="422353" y="102219"/>
                </a:lnTo>
                <a:lnTo>
                  <a:pt x="422867" y="103319"/>
                </a:lnTo>
                <a:lnTo>
                  <a:pt x="427172" y="101656"/>
                </a:lnTo>
                <a:lnTo>
                  <a:pt x="429960" y="100604"/>
                </a:lnTo>
                <a:lnTo>
                  <a:pt x="431232" y="100164"/>
                </a:lnTo>
                <a:lnTo>
                  <a:pt x="434217" y="99185"/>
                </a:lnTo>
                <a:lnTo>
                  <a:pt x="437617" y="98146"/>
                </a:lnTo>
                <a:lnTo>
                  <a:pt x="440870" y="97229"/>
                </a:lnTo>
                <a:lnTo>
                  <a:pt x="443560" y="96495"/>
                </a:lnTo>
                <a:lnTo>
                  <a:pt x="443560" y="94441"/>
                </a:lnTo>
                <a:lnTo>
                  <a:pt x="439695" y="94587"/>
                </a:lnTo>
                <a:lnTo>
                  <a:pt x="437164" y="94037"/>
                </a:lnTo>
                <a:lnTo>
                  <a:pt x="435965" y="92790"/>
                </a:lnTo>
                <a:lnTo>
                  <a:pt x="434167" y="89255"/>
                </a:lnTo>
                <a:lnTo>
                  <a:pt x="434167" y="34269"/>
                </a:lnTo>
                <a:lnTo>
                  <a:pt x="410466" y="34269"/>
                </a:lnTo>
                <a:lnTo>
                  <a:pt x="410466" y="36690"/>
                </a:lnTo>
                <a:lnTo>
                  <a:pt x="414869" y="36935"/>
                </a:lnTo>
                <a:lnTo>
                  <a:pt x="417804" y="37644"/>
                </a:lnTo>
                <a:lnTo>
                  <a:pt x="419271" y="38818"/>
                </a:lnTo>
                <a:lnTo>
                  <a:pt x="421473" y="42462"/>
                </a:lnTo>
                <a:lnTo>
                  <a:pt x="421473" y="86442"/>
                </a:lnTo>
                <a:lnTo>
                  <a:pt x="419614" y="88595"/>
                </a:lnTo>
                <a:lnTo>
                  <a:pt x="415969" y="91505"/>
                </a:lnTo>
                <a:lnTo>
                  <a:pt x="412789" y="93707"/>
                </a:lnTo>
                <a:lnTo>
                  <a:pt x="409536" y="94807"/>
                </a:lnTo>
                <a:lnTo>
                  <a:pt x="401367" y="94807"/>
                </a:lnTo>
                <a:lnTo>
                  <a:pt x="398040" y="92948"/>
                </a:lnTo>
                <a:lnTo>
                  <a:pt x="396230" y="89230"/>
                </a:lnTo>
                <a:lnTo>
                  <a:pt x="395300" y="87224"/>
                </a:lnTo>
                <a:lnTo>
                  <a:pt x="394836" y="84558"/>
                </a:lnTo>
                <a:lnTo>
                  <a:pt x="394836" y="34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1951047" y="1611792"/>
            <a:ext cx="1235038" cy="119652"/>
          </a:xfrm>
          <a:custGeom>
            <a:avLst/>
            <a:gdLst/>
            <a:ahLst/>
            <a:cxnLst/>
            <a:rect l="l" t="t" r="r" b="b"/>
            <a:pathLst>
              <a:path w="1358542" h="135606">
                <a:moveTo>
                  <a:pt x="355614" y="97057"/>
                </a:moveTo>
                <a:lnTo>
                  <a:pt x="351676" y="89523"/>
                </a:lnTo>
                <a:lnTo>
                  <a:pt x="347738" y="81990"/>
                </a:lnTo>
                <a:lnTo>
                  <a:pt x="345769" y="73869"/>
                </a:lnTo>
                <a:lnTo>
                  <a:pt x="345769" y="54252"/>
                </a:lnTo>
                <a:lnTo>
                  <a:pt x="341806" y="94660"/>
                </a:lnTo>
                <a:lnTo>
                  <a:pt x="342256" y="95129"/>
                </a:lnTo>
                <a:lnTo>
                  <a:pt x="352922" y="102537"/>
                </a:lnTo>
                <a:lnTo>
                  <a:pt x="365655" y="105006"/>
                </a:lnTo>
                <a:lnTo>
                  <a:pt x="366590" y="104995"/>
                </a:lnTo>
                <a:lnTo>
                  <a:pt x="368076" y="100824"/>
                </a:lnTo>
                <a:lnTo>
                  <a:pt x="361081" y="100824"/>
                </a:lnTo>
                <a:lnTo>
                  <a:pt x="355614" y="97057"/>
                </a:lnTo>
                <a:close/>
              </a:path>
              <a:path w="1358542" h="135606">
                <a:moveTo>
                  <a:pt x="379355" y="102134"/>
                </a:moveTo>
                <a:lnTo>
                  <a:pt x="389577" y="94220"/>
                </a:lnTo>
                <a:lnTo>
                  <a:pt x="390653" y="92912"/>
                </a:lnTo>
                <a:lnTo>
                  <a:pt x="396780" y="81714"/>
                </a:lnTo>
                <a:lnTo>
                  <a:pt x="398823" y="68830"/>
                </a:lnTo>
                <a:lnTo>
                  <a:pt x="398784" y="66842"/>
                </a:lnTo>
                <a:lnTo>
                  <a:pt x="396125" y="53757"/>
                </a:lnTo>
                <a:lnTo>
                  <a:pt x="389283" y="43440"/>
                </a:lnTo>
                <a:lnTo>
                  <a:pt x="378268" y="36196"/>
                </a:lnTo>
                <a:lnTo>
                  <a:pt x="365214" y="33901"/>
                </a:lnTo>
                <a:lnTo>
                  <a:pt x="364621" y="33905"/>
                </a:lnTo>
                <a:lnTo>
                  <a:pt x="351699" y="36527"/>
                </a:lnTo>
                <a:lnTo>
                  <a:pt x="341329" y="43990"/>
                </a:lnTo>
                <a:lnTo>
                  <a:pt x="334198" y="55669"/>
                </a:lnTo>
                <a:lnTo>
                  <a:pt x="332046" y="68683"/>
                </a:lnTo>
                <a:lnTo>
                  <a:pt x="332116" y="71292"/>
                </a:lnTo>
                <a:lnTo>
                  <a:pt x="334917" y="84083"/>
                </a:lnTo>
                <a:lnTo>
                  <a:pt x="341806" y="94660"/>
                </a:lnTo>
                <a:lnTo>
                  <a:pt x="345769" y="54252"/>
                </a:lnTo>
                <a:lnTo>
                  <a:pt x="348214" y="46571"/>
                </a:lnTo>
                <a:lnTo>
                  <a:pt x="353107" y="42119"/>
                </a:lnTo>
                <a:lnTo>
                  <a:pt x="355944" y="39576"/>
                </a:lnTo>
                <a:lnTo>
                  <a:pt x="359295" y="38304"/>
                </a:lnTo>
                <a:lnTo>
                  <a:pt x="370302" y="38304"/>
                </a:lnTo>
                <a:lnTo>
                  <a:pt x="375757" y="42046"/>
                </a:lnTo>
                <a:lnTo>
                  <a:pt x="379524" y="49531"/>
                </a:lnTo>
                <a:lnTo>
                  <a:pt x="383290" y="57015"/>
                </a:lnTo>
                <a:lnTo>
                  <a:pt x="385174" y="64989"/>
                </a:lnTo>
                <a:lnTo>
                  <a:pt x="385174" y="81622"/>
                </a:lnTo>
                <a:lnTo>
                  <a:pt x="383694" y="88227"/>
                </a:lnTo>
                <a:lnTo>
                  <a:pt x="380734" y="93266"/>
                </a:lnTo>
                <a:lnTo>
                  <a:pt x="377774" y="98304"/>
                </a:lnTo>
                <a:lnTo>
                  <a:pt x="373555" y="100824"/>
                </a:lnTo>
                <a:lnTo>
                  <a:pt x="368076" y="100824"/>
                </a:lnTo>
                <a:lnTo>
                  <a:pt x="366590" y="104995"/>
                </a:lnTo>
                <a:lnTo>
                  <a:pt x="379355" y="102134"/>
                </a:lnTo>
                <a:close/>
              </a:path>
              <a:path w="1358542" h="135606">
                <a:moveTo>
                  <a:pt x="426634" y="34781"/>
                </a:moveTo>
                <a:lnTo>
                  <a:pt x="404693" y="34781"/>
                </a:lnTo>
                <a:lnTo>
                  <a:pt x="404693" y="36836"/>
                </a:lnTo>
                <a:lnTo>
                  <a:pt x="408215" y="37178"/>
                </a:lnTo>
                <a:lnTo>
                  <a:pt x="410515" y="37765"/>
                </a:lnTo>
                <a:lnTo>
                  <a:pt x="413254" y="39918"/>
                </a:lnTo>
                <a:lnTo>
                  <a:pt x="414086" y="42535"/>
                </a:lnTo>
                <a:lnTo>
                  <a:pt x="414086" y="91578"/>
                </a:lnTo>
                <a:lnTo>
                  <a:pt x="415994" y="96592"/>
                </a:lnTo>
                <a:lnTo>
                  <a:pt x="419809" y="99576"/>
                </a:lnTo>
                <a:lnTo>
                  <a:pt x="423576" y="102609"/>
                </a:lnTo>
                <a:lnTo>
                  <a:pt x="427588" y="104126"/>
                </a:lnTo>
                <a:lnTo>
                  <a:pt x="436491" y="104126"/>
                </a:lnTo>
                <a:lnTo>
                  <a:pt x="440894" y="102658"/>
                </a:lnTo>
                <a:lnTo>
                  <a:pt x="445052" y="99723"/>
                </a:lnTo>
                <a:lnTo>
                  <a:pt x="447792" y="97815"/>
                </a:lnTo>
                <a:lnTo>
                  <a:pt x="450825" y="94880"/>
                </a:lnTo>
                <a:lnTo>
                  <a:pt x="454152" y="90917"/>
                </a:lnTo>
                <a:lnTo>
                  <a:pt x="454152" y="102731"/>
                </a:lnTo>
                <a:lnTo>
                  <a:pt x="454665" y="103832"/>
                </a:lnTo>
                <a:lnTo>
                  <a:pt x="458970" y="102169"/>
                </a:lnTo>
                <a:lnTo>
                  <a:pt x="461759" y="101117"/>
                </a:lnTo>
                <a:lnTo>
                  <a:pt x="463031" y="100677"/>
                </a:lnTo>
                <a:lnTo>
                  <a:pt x="466015" y="99698"/>
                </a:lnTo>
                <a:lnTo>
                  <a:pt x="469415" y="98659"/>
                </a:lnTo>
                <a:lnTo>
                  <a:pt x="472668" y="97742"/>
                </a:lnTo>
                <a:lnTo>
                  <a:pt x="475359" y="97008"/>
                </a:lnTo>
                <a:lnTo>
                  <a:pt x="475359" y="94954"/>
                </a:lnTo>
                <a:lnTo>
                  <a:pt x="471494" y="95100"/>
                </a:lnTo>
                <a:lnTo>
                  <a:pt x="468962" y="94550"/>
                </a:lnTo>
                <a:lnTo>
                  <a:pt x="467764" y="93302"/>
                </a:lnTo>
                <a:lnTo>
                  <a:pt x="465966" y="89767"/>
                </a:lnTo>
                <a:lnTo>
                  <a:pt x="465966" y="34781"/>
                </a:lnTo>
                <a:lnTo>
                  <a:pt x="442264" y="34781"/>
                </a:lnTo>
                <a:lnTo>
                  <a:pt x="442264" y="37203"/>
                </a:lnTo>
                <a:lnTo>
                  <a:pt x="446667" y="37448"/>
                </a:lnTo>
                <a:lnTo>
                  <a:pt x="449602" y="38157"/>
                </a:lnTo>
                <a:lnTo>
                  <a:pt x="451069" y="39331"/>
                </a:lnTo>
                <a:lnTo>
                  <a:pt x="453271" y="42975"/>
                </a:lnTo>
                <a:lnTo>
                  <a:pt x="453271" y="86955"/>
                </a:lnTo>
                <a:lnTo>
                  <a:pt x="451412" y="89107"/>
                </a:lnTo>
                <a:lnTo>
                  <a:pt x="447767" y="92018"/>
                </a:lnTo>
                <a:lnTo>
                  <a:pt x="444588" y="94220"/>
                </a:lnTo>
                <a:lnTo>
                  <a:pt x="441334" y="95320"/>
                </a:lnTo>
                <a:lnTo>
                  <a:pt x="433165" y="95320"/>
                </a:lnTo>
                <a:lnTo>
                  <a:pt x="429838" y="93461"/>
                </a:lnTo>
                <a:lnTo>
                  <a:pt x="428028" y="89743"/>
                </a:lnTo>
                <a:lnTo>
                  <a:pt x="427099" y="87737"/>
                </a:lnTo>
                <a:lnTo>
                  <a:pt x="426634" y="85071"/>
                </a:lnTo>
                <a:lnTo>
                  <a:pt x="426634" y="34781"/>
                </a:lnTo>
                <a:close/>
              </a:path>
              <a:path w="1358542" h="135606">
                <a:moveTo>
                  <a:pt x="501776" y="40358"/>
                </a:moveTo>
                <a:lnTo>
                  <a:pt x="516745" y="40358"/>
                </a:lnTo>
                <a:lnTo>
                  <a:pt x="516745" y="35075"/>
                </a:lnTo>
                <a:lnTo>
                  <a:pt x="501922" y="35075"/>
                </a:lnTo>
                <a:lnTo>
                  <a:pt x="501922" y="17023"/>
                </a:lnTo>
                <a:lnTo>
                  <a:pt x="500601" y="15775"/>
                </a:lnTo>
                <a:lnTo>
                  <a:pt x="495074" y="23212"/>
                </a:lnTo>
                <a:lnTo>
                  <a:pt x="491563" y="27798"/>
                </a:lnTo>
                <a:lnTo>
                  <a:pt x="490071" y="29535"/>
                </a:lnTo>
                <a:lnTo>
                  <a:pt x="486146" y="33534"/>
                </a:lnTo>
                <a:lnTo>
                  <a:pt x="482770" y="36322"/>
                </a:lnTo>
                <a:lnTo>
                  <a:pt x="481596" y="37301"/>
                </a:lnTo>
                <a:lnTo>
                  <a:pt x="481082" y="40358"/>
                </a:lnTo>
                <a:lnTo>
                  <a:pt x="489081" y="40358"/>
                </a:lnTo>
                <a:lnTo>
                  <a:pt x="489081" y="89767"/>
                </a:lnTo>
                <a:lnTo>
                  <a:pt x="489643" y="93632"/>
                </a:lnTo>
                <a:lnTo>
                  <a:pt x="490769" y="96421"/>
                </a:lnTo>
                <a:lnTo>
                  <a:pt x="492823" y="101557"/>
                </a:lnTo>
                <a:lnTo>
                  <a:pt x="496737" y="104126"/>
                </a:lnTo>
                <a:lnTo>
                  <a:pt x="505151" y="104126"/>
                </a:lnTo>
                <a:lnTo>
                  <a:pt x="507891" y="103416"/>
                </a:lnTo>
                <a:lnTo>
                  <a:pt x="510728" y="101998"/>
                </a:lnTo>
                <a:lnTo>
                  <a:pt x="513565" y="100579"/>
                </a:lnTo>
                <a:lnTo>
                  <a:pt x="516256" y="98157"/>
                </a:lnTo>
                <a:lnTo>
                  <a:pt x="518800" y="94733"/>
                </a:lnTo>
                <a:lnTo>
                  <a:pt x="518506" y="90917"/>
                </a:lnTo>
                <a:lnTo>
                  <a:pt x="515363" y="94048"/>
                </a:lnTo>
                <a:lnTo>
                  <a:pt x="512770" y="95711"/>
                </a:lnTo>
                <a:lnTo>
                  <a:pt x="509481" y="96127"/>
                </a:lnTo>
                <a:lnTo>
                  <a:pt x="506056" y="96127"/>
                </a:lnTo>
                <a:lnTo>
                  <a:pt x="503757" y="94439"/>
                </a:lnTo>
                <a:lnTo>
                  <a:pt x="502583" y="91064"/>
                </a:lnTo>
                <a:lnTo>
                  <a:pt x="501947" y="89156"/>
                </a:lnTo>
                <a:lnTo>
                  <a:pt x="501629" y="86343"/>
                </a:lnTo>
                <a:lnTo>
                  <a:pt x="501629" y="82625"/>
                </a:lnTo>
                <a:lnTo>
                  <a:pt x="501776" y="40358"/>
                </a:lnTo>
                <a:close/>
              </a:path>
              <a:path w="1358542" h="135606">
                <a:moveTo>
                  <a:pt x="622865" y="50827"/>
                </a:moveTo>
                <a:lnTo>
                  <a:pt x="627733" y="46816"/>
                </a:lnTo>
                <a:lnTo>
                  <a:pt x="632601" y="42804"/>
                </a:lnTo>
                <a:lnTo>
                  <a:pt x="635034" y="37056"/>
                </a:lnTo>
                <a:lnTo>
                  <a:pt x="635034" y="29571"/>
                </a:lnTo>
                <a:lnTo>
                  <a:pt x="634868" y="26309"/>
                </a:lnTo>
                <a:lnTo>
                  <a:pt x="630056" y="14334"/>
                </a:lnTo>
                <a:lnTo>
                  <a:pt x="618598" y="6603"/>
                </a:lnTo>
                <a:lnTo>
                  <a:pt x="612824" y="4402"/>
                </a:lnTo>
                <a:lnTo>
                  <a:pt x="605609" y="3301"/>
                </a:lnTo>
                <a:lnTo>
                  <a:pt x="599078" y="9025"/>
                </a:lnTo>
                <a:lnTo>
                  <a:pt x="604141" y="9881"/>
                </a:lnTo>
                <a:lnTo>
                  <a:pt x="607957" y="11593"/>
                </a:lnTo>
                <a:lnTo>
                  <a:pt x="615099" y="14773"/>
                </a:lnTo>
                <a:lnTo>
                  <a:pt x="618671" y="20716"/>
                </a:lnTo>
                <a:lnTo>
                  <a:pt x="618671" y="38475"/>
                </a:lnTo>
                <a:lnTo>
                  <a:pt x="614683" y="44639"/>
                </a:lnTo>
                <a:lnTo>
                  <a:pt x="606709" y="47916"/>
                </a:lnTo>
                <a:lnTo>
                  <a:pt x="602062" y="49775"/>
                </a:lnTo>
                <a:lnTo>
                  <a:pt x="594333" y="50900"/>
                </a:lnTo>
                <a:lnTo>
                  <a:pt x="583521" y="51292"/>
                </a:lnTo>
                <a:lnTo>
                  <a:pt x="583521" y="11985"/>
                </a:lnTo>
                <a:lnTo>
                  <a:pt x="568258" y="14308"/>
                </a:lnTo>
                <a:lnTo>
                  <a:pt x="568258" y="90942"/>
                </a:lnTo>
                <a:lnTo>
                  <a:pt x="567549" y="94929"/>
                </a:lnTo>
                <a:lnTo>
                  <a:pt x="564711" y="98353"/>
                </a:lnTo>
                <a:lnTo>
                  <a:pt x="561116" y="99479"/>
                </a:lnTo>
                <a:lnTo>
                  <a:pt x="555343" y="100016"/>
                </a:lnTo>
                <a:lnTo>
                  <a:pt x="555343" y="102731"/>
                </a:lnTo>
                <a:lnTo>
                  <a:pt x="597097" y="102731"/>
                </a:lnTo>
                <a:lnTo>
                  <a:pt x="597097" y="100016"/>
                </a:lnTo>
                <a:lnTo>
                  <a:pt x="591422" y="99528"/>
                </a:lnTo>
                <a:lnTo>
                  <a:pt x="587741" y="98537"/>
                </a:lnTo>
                <a:lnTo>
                  <a:pt x="584365" y="95552"/>
                </a:lnTo>
                <a:lnTo>
                  <a:pt x="583521" y="92018"/>
                </a:lnTo>
                <a:lnTo>
                  <a:pt x="583521" y="56869"/>
                </a:lnTo>
                <a:lnTo>
                  <a:pt x="591887" y="56502"/>
                </a:lnTo>
                <a:lnTo>
                  <a:pt x="627697" y="102731"/>
                </a:lnTo>
                <a:lnTo>
                  <a:pt x="651912" y="102731"/>
                </a:lnTo>
                <a:lnTo>
                  <a:pt x="651912" y="100016"/>
                </a:lnTo>
                <a:lnTo>
                  <a:pt x="648928" y="99723"/>
                </a:lnTo>
                <a:lnTo>
                  <a:pt x="646482" y="99038"/>
                </a:lnTo>
                <a:lnTo>
                  <a:pt x="642666" y="96885"/>
                </a:lnTo>
                <a:lnTo>
                  <a:pt x="638850" y="92825"/>
                </a:lnTo>
                <a:lnTo>
                  <a:pt x="607884" y="54741"/>
                </a:lnTo>
                <a:lnTo>
                  <a:pt x="616249" y="53469"/>
                </a:lnTo>
                <a:lnTo>
                  <a:pt x="622865" y="50827"/>
                </a:lnTo>
                <a:close/>
              </a:path>
              <a:path w="1358542" h="135606">
                <a:moveTo>
                  <a:pt x="596950" y="3301"/>
                </a:moveTo>
                <a:lnTo>
                  <a:pt x="555343" y="3301"/>
                </a:lnTo>
                <a:lnTo>
                  <a:pt x="555343" y="6089"/>
                </a:lnTo>
                <a:lnTo>
                  <a:pt x="560773" y="6530"/>
                </a:lnTo>
                <a:lnTo>
                  <a:pt x="564283" y="7569"/>
                </a:lnTo>
                <a:lnTo>
                  <a:pt x="567463" y="10847"/>
                </a:lnTo>
                <a:lnTo>
                  <a:pt x="568258" y="14308"/>
                </a:lnTo>
                <a:lnTo>
                  <a:pt x="583521" y="11985"/>
                </a:lnTo>
                <a:lnTo>
                  <a:pt x="585906" y="9331"/>
                </a:lnTo>
                <a:lnTo>
                  <a:pt x="588511" y="9025"/>
                </a:lnTo>
                <a:lnTo>
                  <a:pt x="599078" y="9025"/>
                </a:lnTo>
                <a:lnTo>
                  <a:pt x="605609" y="3301"/>
                </a:lnTo>
                <a:lnTo>
                  <a:pt x="596950" y="3301"/>
                </a:lnTo>
                <a:close/>
              </a:path>
              <a:path w="1358542" h="135606">
                <a:moveTo>
                  <a:pt x="659348" y="88129"/>
                </a:moveTo>
                <a:lnTo>
                  <a:pt x="659348" y="92679"/>
                </a:lnTo>
                <a:lnTo>
                  <a:pt x="660889" y="96433"/>
                </a:lnTo>
                <a:lnTo>
                  <a:pt x="663971" y="99393"/>
                </a:lnTo>
                <a:lnTo>
                  <a:pt x="667053" y="102352"/>
                </a:lnTo>
                <a:lnTo>
                  <a:pt x="670697" y="103832"/>
                </a:lnTo>
                <a:lnTo>
                  <a:pt x="674905" y="103832"/>
                </a:lnTo>
                <a:lnTo>
                  <a:pt x="673877" y="90795"/>
                </a:lnTo>
                <a:lnTo>
                  <a:pt x="672410" y="87517"/>
                </a:lnTo>
                <a:lnTo>
                  <a:pt x="672410" y="77537"/>
                </a:lnTo>
                <a:lnTo>
                  <a:pt x="678302" y="65989"/>
                </a:lnTo>
                <a:lnTo>
                  <a:pt x="669988" y="70371"/>
                </a:lnTo>
                <a:lnTo>
                  <a:pt x="662895" y="75116"/>
                </a:lnTo>
                <a:lnTo>
                  <a:pt x="659348" y="81036"/>
                </a:lnTo>
                <a:lnTo>
                  <a:pt x="659348" y="88129"/>
                </a:lnTo>
                <a:close/>
              </a:path>
              <a:path w="1358542" h="135606">
                <a:moveTo>
                  <a:pt x="739724" y="40358"/>
                </a:moveTo>
                <a:lnTo>
                  <a:pt x="754694" y="40358"/>
                </a:lnTo>
                <a:lnTo>
                  <a:pt x="754694" y="35075"/>
                </a:lnTo>
                <a:lnTo>
                  <a:pt x="739871" y="35075"/>
                </a:lnTo>
                <a:lnTo>
                  <a:pt x="739871" y="17023"/>
                </a:lnTo>
                <a:lnTo>
                  <a:pt x="738550" y="15775"/>
                </a:lnTo>
                <a:lnTo>
                  <a:pt x="733022" y="23212"/>
                </a:lnTo>
                <a:lnTo>
                  <a:pt x="729512" y="27798"/>
                </a:lnTo>
                <a:lnTo>
                  <a:pt x="728020" y="29535"/>
                </a:lnTo>
                <a:lnTo>
                  <a:pt x="724094" y="33534"/>
                </a:lnTo>
                <a:lnTo>
                  <a:pt x="720718" y="36322"/>
                </a:lnTo>
                <a:lnTo>
                  <a:pt x="719544" y="37301"/>
                </a:lnTo>
                <a:lnTo>
                  <a:pt x="719031" y="40358"/>
                </a:lnTo>
                <a:lnTo>
                  <a:pt x="727029" y="40358"/>
                </a:lnTo>
                <a:lnTo>
                  <a:pt x="727029" y="89767"/>
                </a:lnTo>
                <a:lnTo>
                  <a:pt x="727592" y="93632"/>
                </a:lnTo>
                <a:lnTo>
                  <a:pt x="728717" y="96421"/>
                </a:lnTo>
                <a:lnTo>
                  <a:pt x="730772" y="101557"/>
                </a:lnTo>
                <a:lnTo>
                  <a:pt x="734685" y="104126"/>
                </a:lnTo>
                <a:lnTo>
                  <a:pt x="743100" y="104126"/>
                </a:lnTo>
                <a:lnTo>
                  <a:pt x="745839" y="103416"/>
                </a:lnTo>
                <a:lnTo>
                  <a:pt x="748677" y="101998"/>
                </a:lnTo>
                <a:lnTo>
                  <a:pt x="751514" y="100579"/>
                </a:lnTo>
                <a:lnTo>
                  <a:pt x="754205" y="98157"/>
                </a:lnTo>
                <a:lnTo>
                  <a:pt x="756748" y="94733"/>
                </a:lnTo>
                <a:lnTo>
                  <a:pt x="756455" y="90917"/>
                </a:lnTo>
                <a:lnTo>
                  <a:pt x="753312" y="94048"/>
                </a:lnTo>
                <a:lnTo>
                  <a:pt x="750719" y="95711"/>
                </a:lnTo>
                <a:lnTo>
                  <a:pt x="747429" y="96127"/>
                </a:lnTo>
                <a:lnTo>
                  <a:pt x="744005" y="96127"/>
                </a:lnTo>
                <a:lnTo>
                  <a:pt x="741705" y="94439"/>
                </a:lnTo>
                <a:lnTo>
                  <a:pt x="740531" y="91064"/>
                </a:lnTo>
                <a:lnTo>
                  <a:pt x="739895" y="89156"/>
                </a:lnTo>
                <a:lnTo>
                  <a:pt x="739577" y="86343"/>
                </a:lnTo>
                <a:lnTo>
                  <a:pt x="739577" y="82625"/>
                </a:lnTo>
                <a:lnTo>
                  <a:pt x="739724" y="40358"/>
                </a:lnTo>
                <a:close/>
              </a:path>
              <a:path w="1358542" h="135606">
                <a:moveTo>
                  <a:pt x="766361" y="7998"/>
                </a:moveTo>
                <a:lnTo>
                  <a:pt x="767095" y="11899"/>
                </a:lnTo>
                <a:lnTo>
                  <a:pt x="770030" y="14883"/>
                </a:lnTo>
                <a:lnTo>
                  <a:pt x="773993" y="15629"/>
                </a:lnTo>
                <a:lnTo>
                  <a:pt x="777894" y="14883"/>
                </a:lnTo>
                <a:lnTo>
                  <a:pt x="780878" y="11899"/>
                </a:lnTo>
                <a:lnTo>
                  <a:pt x="781624" y="7998"/>
                </a:lnTo>
                <a:lnTo>
                  <a:pt x="780878" y="4022"/>
                </a:lnTo>
                <a:lnTo>
                  <a:pt x="777894" y="1038"/>
                </a:lnTo>
                <a:lnTo>
                  <a:pt x="773993" y="293"/>
                </a:lnTo>
                <a:lnTo>
                  <a:pt x="770030" y="1051"/>
                </a:lnTo>
                <a:lnTo>
                  <a:pt x="767095" y="4084"/>
                </a:lnTo>
                <a:lnTo>
                  <a:pt x="766361" y="7998"/>
                </a:lnTo>
                <a:close/>
              </a:path>
              <a:path w="1358542" h="135606">
                <a:moveTo>
                  <a:pt x="818987" y="97057"/>
                </a:moveTo>
                <a:lnTo>
                  <a:pt x="815049" y="89523"/>
                </a:lnTo>
                <a:lnTo>
                  <a:pt x="811111" y="81990"/>
                </a:lnTo>
                <a:lnTo>
                  <a:pt x="809142" y="73869"/>
                </a:lnTo>
                <a:lnTo>
                  <a:pt x="809142" y="54252"/>
                </a:lnTo>
                <a:lnTo>
                  <a:pt x="805179" y="94660"/>
                </a:lnTo>
                <a:lnTo>
                  <a:pt x="805629" y="95129"/>
                </a:lnTo>
                <a:lnTo>
                  <a:pt x="816296" y="102537"/>
                </a:lnTo>
                <a:lnTo>
                  <a:pt x="829028" y="105006"/>
                </a:lnTo>
                <a:lnTo>
                  <a:pt x="829964" y="104995"/>
                </a:lnTo>
                <a:lnTo>
                  <a:pt x="831450" y="100824"/>
                </a:lnTo>
                <a:lnTo>
                  <a:pt x="824454" y="100824"/>
                </a:lnTo>
                <a:lnTo>
                  <a:pt x="818987" y="97057"/>
                </a:lnTo>
                <a:close/>
              </a:path>
              <a:path w="1358542" h="135606">
                <a:moveTo>
                  <a:pt x="842729" y="102134"/>
                </a:moveTo>
                <a:lnTo>
                  <a:pt x="852950" y="94220"/>
                </a:lnTo>
                <a:lnTo>
                  <a:pt x="854026" y="92912"/>
                </a:lnTo>
                <a:lnTo>
                  <a:pt x="860154" y="81714"/>
                </a:lnTo>
                <a:lnTo>
                  <a:pt x="862196" y="68830"/>
                </a:lnTo>
                <a:lnTo>
                  <a:pt x="862158" y="66842"/>
                </a:lnTo>
                <a:lnTo>
                  <a:pt x="859499" y="53757"/>
                </a:lnTo>
                <a:lnTo>
                  <a:pt x="852657" y="43440"/>
                </a:lnTo>
                <a:lnTo>
                  <a:pt x="841641" y="36196"/>
                </a:lnTo>
                <a:lnTo>
                  <a:pt x="828588" y="33901"/>
                </a:lnTo>
                <a:lnTo>
                  <a:pt x="827995" y="33905"/>
                </a:lnTo>
                <a:lnTo>
                  <a:pt x="815072" y="36527"/>
                </a:lnTo>
                <a:lnTo>
                  <a:pt x="804703" y="43990"/>
                </a:lnTo>
                <a:lnTo>
                  <a:pt x="797571" y="55669"/>
                </a:lnTo>
                <a:lnTo>
                  <a:pt x="795420" y="68683"/>
                </a:lnTo>
                <a:lnTo>
                  <a:pt x="795490" y="71292"/>
                </a:lnTo>
                <a:lnTo>
                  <a:pt x="798290" y="84083"/>
                </a:lnTo>
                <a:lnTo>
                  <a:pt x="805179" y="94660"/>
                </a:lnTo>
                <a:lnTo>
                  <a:pt x="809142" y="54252"/>
                </a:lnTo>
                <a:lnTo>
                  <a:pt x="811588" y="46571"/>
                </a:lnTo>
                <a:lnTo>
                  <a:pt x="816480" y="42119"/>
                </a:lnTo>
                <a:lnTo>
                  <a:pt x="819317" y="39576"/>
                </a:lnTo>
                <a:lnTo>
                  <a:pt x="822669" y="38304"/>
                </a:lnTo>
                <a:lnTo>
                  <a:pt x="833676" y="38304"/>
                </a:lnTo>
                <a:lnTo>
                  <a:pt x="839130" y="42046"/>
                </a:lnTo>
                <a:lnTo>
                  <a:pt x="842897" y="49531"/>
                </a:lnTo>
                <a:lnTo>
                  <a:pt x="846664" y="57015"/>
                </a:lnTo>
                <a:lnTo>
                  <a:pt x="848548" y="64989"/>
                </a:lnTo>
                <a:lnTo>
                  <a:pt x="848548" y="81622"/>
                </a:lnTo>
                <a:lnTo>
                  <a:pt x="847068" y="88227"/>
                </a:lnTo>
                <a:lnTo>
                  <a:pt x="844108" y="93266"/>
                </a:lnTo>
                <a:lnTo>
                  <a:pt x="841148" y="98304"/>
                </a:lnTo>
                <a:lnTo>
                  <a:pt x="836929" y="100824"/>
                </a:lnTo>
                <a:lnTo>
                  <a:pt x="831450" y="100824"/>
                </a:lnTo>
                <a:lnTo>
                  <a:pt x="829964" y="104995"/>
                </a:lnTo>
                <a:lnTo>
                  <a:pt x="842729" y="102134"/>
                </a:lnTo>
                <a:close/>
              </a:path>
              <a:path w="1358542" h="135606">
                <a:moveTo>
                  <a:pt x="792631" y="102731"/>
                </a:moveTo>
                <a:lnTo>
                  <a:pt x="792631" y="100677"/>
                </a:lnTo>
                <a:lnTo>
                  <a:pt x="787886" y="100285"/>
                </a:lnTo>
                <a:lnTo>
                  <a:pt x="784841" y="99380"/>
                </a:lnTo>
                <a:lnTo>
                  <a:pt x="782150" y="96543"/>
                </a:lnTo>
                <a:lnTo>
                  <a:pt x="781477" y="93045"/>
                </a:lnTo>
                <a:lnTo>
                  <a:pt x="781477" y="34781"/>
                </a:lnTo>
                <a:lnTo>
                  <a:pt x="781331" y="33680"/>
                </a:lnTo>
                <a:lnTo>
                  <a:pt x="778689" y="34561"/>
                </a:lnTo>
                <a:lnTo>
                  <a:pt x="775314" y="35980"/>
                </a:lnTo>
                <a:lnTo>
                  <a:pt x="769345" y="38083"/>
                </a:lnTo>
                <a:lnTo>
                  <a:pt x="760784" y="40872"/>
                </a:lnTo>
                <a:lnTo>
                  <a:pt x="757629" y="41899"/>
                </a:lnTo>
                <a:lnTo>
                  <a:pt x="760075" y="43489"/>
                </a:lnTo>
                <a:lnTo>
                  <a:pt x="763108" y="42853"/>
                </a:lnTo>
                <a:lnTo>
                  <a:pt x="765994" y="42853"/>
                </a:lnTo>
                <a:lnTo>
                  <a:pt x="768269" y="45861"/>
                </a:lnTo>
                <a:lnTo>
                  <a:pt x="768929" y="49286"/>
                </a:lnTo>
                <a:lnTo>
                  <a:pt x="768929" y="93192"/>
                </a:lnTo>
                <a:lnTo>
                  <a:pt x="768245" y="96702"/>
                </a:lnTo>
                <a:lnTo>
                  <a:pt x="765505" y="99295"/>
                </a:lnTo>
                <a:lnTo>
                  <a:pt x="762203" y="100188"/>
                </a:lnTo>
                <a:lnTo>
                  <a:pt x="756969" y="100677"/>
                </a:lnTo>
                <a:lnTo>
                  <a:pt x="756969" y="102731"/>
                </a:lnTo>
                <a:lnTo>
                  <a:pt x="792631" y="102731"/>
                </a:lnTo>
                <a:close/>
              </a:path>
              <a:path w="1358542" h="135606">
                <a:moveTo>
                  <a:pt x="948271" y="77709"/>
                </a:moveTo>
                <a:lnTo>
                  <a:pt x="948271" y="102731"/>
                </a:lnTo>
                <a:lnTo>
                  <a:pt x="959939" y="102731"/>
                </a:lnTo>
                <a:lnTo>
                  <a:pt x="959939" y="77709"/>
                </a:lnTo>
                <a:lnTo>
                  <a:pt x="975276" y="77709"/>
                </a:lnTo>
                <a:lnTo>
                  <a:pt x="975276" y="67949"/>
                </a:lnTo>
                <a:lnTo>
                  <a:pt x="959939" y="67949"/>
                </a:lnTo>
                <a:lnTo>
                  <a:pt x="959939" y="1907"/>
                </a:lnTo>
                <a:lnTo>
                  <a:pt x="952968" y="1907"/>
                </a:lnTo>
                <a:lnTo>
                  <a:pt x="948125" y="17023"/>
                </a:lnTo>
                <a:lnTo>
                  <a:pt x="948125" y="67949"/>
                </a:lnTo>
                <a:lnTo>
                  <a:pt x="906004" y="67949"/>
                </a:lnTo>
                <a:lnTo>
                  <a:pt x="906004" y="77709"/>
                </a:lnTo>
                <a:lnTo>
                  <a:pt x="948271" y="77709"/>
                </a:lnTo>
                <a:close/>
              </a:path>
              <a:path w="1358542" h="135606">
                <a:moveTo>
                  <a:pt x="952968" y="1907"/>
                </a:moveTo>
                <a:lnTo>
                  <a:pt x="906004" y="67949"/>
                </a:lnTo>
                <a:lnTo>
                  <a:pt x="912095" y="67949"/>
                </a:lnTo>
                <a:lnTo>
                  <a:pt x="948125" y="17023"/>
                </a:lnTo>
                <a:lnTo>
                  <a:pt x="952968" y="1907"/>
                </a:lnTo>
                <a:close/>
              </a:path>
              <a:path w="1358542" h="135606">
                <a:moveTo>
                  <a:pt x="1028648" y="43733"/>
                </a:moveTo>
                <a:lnTo>
                  <a:pt x="1033075" y="40750"/>
                </a:lnTo>
                <a:lnTo>
                  <a:pt x="1035815" y="38157"/>
                </a:lnTo>
                <a:lnTo>
                  <a:pt x="1040560" y="33607"/>
                </a:lnTo>
                <a:lnTo>
                  <a:pt x="1042933" y="28471"/>
                </a:lnTo>
                <a:lnTo>
                  <a:pt x="1042933" y="17121"/>
                </a:lnTo>
                <a:lnTo>
                  <a:pt x="1040609" y="12180"/>
                </a:lnTo>
                <a:lnTo>
                  <a:pt x="1035961" y="7924"/>
                </a:lnTo>
                <a:lnTo>
                  <a:pt x="1031314" y="3668"/>
                </a:lnTo>
                <a:lnTo>
                  <a:pt x="1025052" y="1540"/>
                </a:lnTo>
                <a:lnTo>
                  <a:pt x="1017176" y="1540"/>
                </a:lnTo>
                <a:lnTo>
                  <a:pt x="1010474" y="5649"/>
                </a:lnTo>
                <a:lnTo>
                  <a:pt x="1020796" y="5649"/>
                </a:lnTo>
                <a:lnTo>
                  <a:pt x="1025138" y="7276"/>
                </a:lnTo>
                <a:lnTo>
                  <a:pt x="1028000" y="10529"/>
                </a:lnTo>
                <a:lnTo>
                  <a:pt x="1030861" y="13782"/>
                </a:lnTo>
                <a:lnTo>
                  <a:pt x="1032292" y="17732"/>
                </a:lnTo>
                <a:lnTo>
                  <a:pt x="1032292" y="27712"/>
                </a:lnTo>
                <a:lnTo>
                  <a:pt x="1030776" y="32262"/>
                </a:lnTo>
                <a:lnTo>
                  <a:pt x="1027743" y="36029"/>
                </a:lnTo>
                <a:lnTo>
                  <a:pt x="1025981" y="38230"/>
                </a:lnTo>
                <a:lnTo>
                  <a:pt x="1022802" y="40945"/>
                </a:lnTo>
                <a:lnTo>
                  <a:pt x="1018203" y="44174"/>
                </a:lnTo>
                <a:lnTo>
                  <a:pt x="1012577" y="40700"/>
                </a:lnTo>
                <a:lnTo>
                  <a:pt x="1010939" y="55841"/>
                </a:lnTo>
                <a:lnTo>
                  <a:pt x="1020429" y="62544"/>
                </a:lnTo>
                <a:lnTo>
                  <a:pt x="1026703" y="67546"/>
                </a:lnTo>
                <a:lnTo>
                  <a:pt x="1029761" y="70848"/>
                </a:lnTo>
                <a:lnTo>
                  <a:pt x="1032818" y="74150"/>
                </a:lnTo>
                <a:lnTo>
                  <a:pt x="1034347" y="78467"/>
                </a:lnTo>
                <a:lnTo>
                  <a:pt x="1034347" y="88496"/>
                </a:lnTo>
                <a:lnTo>
                  <a:pt x="1032904" y="92409"/>
                </a:lnTo>
                <a:lnTo>
                  <a:pt x="1030018" y="95540"/>
                </a:lnTo>
                <a:lnTo>
                  <a:pt x="1027131" y="98671"/>
                </a:lnTo>
                <a:lnTo>
                  <a:pt x="1022875" y="100237"/>
                </a:lnTo>
                <a:lnTo>
                  <a:pt x="1011917" y="100237"/>
                </a:lnTo>
                <a:lnTo>
                  <a:pt x="1007526" y="98255"/>
                </a:lnTo>
                <a:lnTo>
                  <a:pt x="1004078" y="94293"/>
                </a:lnTo>
                <a:lnTo>
                  <a:pt x="1008542" y="104346"/>
                </a:lnTo>
                <a:lnTo>
                  <a:pt x="1025419" y="104346"/>
                </a:lnTo>
                <a:lnTo>
                  <a:pt x="1032525" y="101949"/>
                </a:lnTo>
                <a:lnTo>
                  <a:pt x="1037832" y="97155"/>
                </a:lnTo>
                <a:lnTo>
                  <a:pt x="1043140" y="92360"/>
                </a:lnTo>
                <a:lnTo>
                  <a:pt x="1045794" y="86441"/>
                </a:lnTo>
                <a:lnTo>
                  <a:pt x="1045794" y="73184"/>
                </a:lnTo>
                <a:lnTo>
                  <a:pt x="1043997" y="67791"/>
                </a:lnTo>
                <a:lnTo>
                  <a:pt x="1040401" y="63216"/>
                </a:lnTo>
                <a:lnTo>
                  <a:pt x="1036805" y="58642"/>
                </a:lnTo>
                <a:lnTo>
                  <a:pt x="1030849" y="53273"/>
                </a:lnTo>
                <a:lnTo>
                  <a:pt x="1022533" y="47109"/>
                </a:lnTo>
                <a:lnTo>
                  <a:pt x="1028648" y="43733"/>
                </a:lnTo>
                <a:close/>
              </a:path>
              <a:path w="1358542" h="135606">
                <a:moveTo>
                  <a:pt x="990306" y="93278"/>
                </a:moveTo>
                <a:lnTo>
                  <a:pt x="996005" y="97705"/>
                </a:lnTo>
                <a:lnTo>
                  <a:pt x="1001705" y="102133"/>
                </a:lnTo>
                <a:lnTo>
                  <a:pt x="1008542" y="104346"/>
                </a:lnTo>
                <a:lnTo>
                  <a:pt x="1004078" y="94293"/>
                </a:lnTo>
                <a:lnTo>
                  <a:pt x="1000629" y="90330"/>
                </a:lnTo>
                <a:lnTo>
                  <a:pt x="998904" y="84998"/>
                </a:lnTo>
                <a:lnTo>
                  <a:pt x="998904" y="74382"/>
                </a:lnTo>
                <a:lnTo>
                  <a:pt x="999858" y="70322"/>
                </a:lnTo>
                <a:lnTo>
                  <a:pt x="1001766" y="66115"/>
                </a:lnTo>
                <a:lnTo>
                  <a:pt x="1003674" y="61908"/>
                </a:lnTo>
                <a:lnTo>
                  <a:pt x="1006731" y="58483"/>
                </a:lnTo>
                <a:lnTo>
                  <a:pt x="1010939" y="55841"/>
                </a:lnTo>
                <a:lnTo>
                  <a:pt x="1012577" y="40700"/>
                </a:lnTo>
                <a:lnTo>
                  <a:pt x="1008040" y="36995"/>
                </a:lnTo>
                <a:lnTo>
                  <a:pt x="1004591" y="33057"/>
                </a:lnTo>
                <a:lnTo>
                  <a:pt x="1001142" y="29119"/>
                </a:lnTo>
                <a:lnTo>
                  <a:pt x="999418" y="24851"/>
                </a:lnTo>
                <a:lnTo>
                  <a:pt x="999418" y="16191"/>
                </a:lnTo>
                <a:lnTo>
                  <a:pt x="1000885" y="12742"/>
                </a:lnTo>
                <a:lnTo>
                  <a:pt x="1003821" y="9905"/>
                </a:lnTo>
                <a:lnTo>
                  <a:pt x="1006756" y="7068"/>
                </a:lnTo>
                <a:lnTo>
                  <a:pt x="1010474" y="5649"/>
                </a:lnTo>
                <a:lnTo>
                  <a:pt x="1017176" y="1540"/>
                </a:lnTo>
                <a:lnTo>
                  <a:pt x="1008615" y="1540"/>
                </a:lnTo>
                <a:lnTo>
                  <a:pt x="1001656" y="3790"/>
                </a:lnTo>
                <a:lnTo>
                  <a:pt x="996299" y="8291"/>
                </a:lnTo>
                <a:lnTo>
                  <a:pt x="990942" y="12791"/>
                </a:lnTo>
                <a:lnTo>
                  <a:pt x="988264" y="18270"/>
                </a:lnTo>
                <a:lnTo>
                  <a:pt x="988264" y="30403"/>
                </a:lnTo>
                <a:lnTo>
                  <a:pt x="990074" y="35589"/>
                </a:lnTo>
                <a:lnTo>
                  <a:pt x="993694" y="40285"/>
                </a:lnTo>
                <a:lnTo>
                  <a:pt x="996042" y="43367"/>
                </a:lnTo>
                <a:lnTo>
                  <a:pt x="1000445" y="47500"/>
                </a:lnTo>
                <a:lnTo>
                  <a:pt x="1006902" y="52686"/>
                </a:lnTo>
                <a:lnTo>
                  <a:pt x="1000494" y="56991"/>
                </a:lnTo>
                <a:lnTo>
                  <a:pt x="995993" y="60684"/>
                </a:lnTo>
                <a:lnTo>
                  <a:pt x="993401" y="63767"/>
                </a:lnTo>
                <a:lnTo>
                  <a:pt x="989438" y="68512"/>
                </a:lnTo>
                <a:lnTo>
                  <a:pt x="987457" y="73991"/>
                </a:lnTo>
                <a:lnTo>
                  <a:pt x="987457" y="87444"/>
                </a:lnTo>
                <a:lnTo>
                  <a:pt x="990306" y="93278"/>
                </a:lnTo>
                <a:close/>
              </a:path>
              <a:path w="1358542" h="135606">
                <a:moveTo>
                  <a:pt x="1086594" y="91871"/>
                </a:moveTo>
                <a:lnTo>
                  <a:pt x="1083365" y="88642"/>
                </a:lnTo>
                <a:lnTo>
                  <a:pt x="1079109" y="87836"/>
                </a:lnTo>
                <a:lnTo>
                  <a:pt x="1074841" y="88642"/>
                </a:lnTo>
                <a:lnTo>
                  <a:pt x="1071563" y="91871"/>
                </a:lnTo>
                <a:lnTo>
                  <a:pt x="1070744" y="96127"/>
                </a:lnTo>
                <a:lnTo>
                  <a:pt x="1071551" y="100396"/>
                </a:lnTo>
                <a:lnTo>
                  <a:pt x="1074779" y="103673"/>
                </a:lnTo>
                <a:lnTo>
                  <a:pt x="1079109" y="104493"/>
                </a:lnTo>
                <a:lnTo>
                  <a:pt x="1083426" y="103673"/>
                </a:lnTo>
                <a:lnTo>
                  <a:pt x="1086606" y="100396"/>
                </a:lnTo>
                <a:lnTo>
                  <a:pt x="1087401" y="96127"/>
                </a:lnTo>
                <a:lnTo>
                  <a:pt x="1086594" y="91871"/>
                </a:lnTo>
                <a:close/>
              </a:path>
              <a:path w="1358542" h="135606">
                <a:moveTo>
                  <a:pt x="1111176" y="72989"/>
                </a:moveTo>
                <a:lnTo>
                  <a:pt x="1111176" y="58850"/>
                </a:lnTo>
                <a:lnTo>
                  <a:pt x="1111910" y="54447"/>
                </a:lnTo>
                <a:lnTo>
                  <a:pt x="1113378" y="51806"/>
                </a:lnTo>
                <a:lnTo>
                  <a:pt x="1115286" y="44688"/>
                </a:lnTo>
                <a:lnTo>
                  <a:pt x="1116460" y="39355"/>
                </a:lnTo>
                <a:lnTo>
                  <a:pt x="1118612" y="33974"/>
                </a:lnTo>
                <a:lnTo>
                  <a:pt x="1121743" y="28544"/>
                </a:lnTo>
                <a:lnTo>
                  <a:pt x="1124874" y="23114"/>
                </a:lnTo>
                <a:lnTo>
                  <a:pt x="1128225" y="18638"/>
                </a:lnTo>
                <a:lnTo>
                  <a:pt x="1131796" y="15115"/>
                </a:lnTo>
                <a:lnTo>
                  <a:pt x="1135269" y="11642"/>
                </a:lnTo>
                <a:lnTo>
                  <a:pt x="1139220" y="8939"/>
                </a:lnTo>
                <a:lnTo>
                  <a:pt x="1143647" y="7007"/>
                </a:lnTo>
                <a:lnTo>
                  <a:pt x="1148075" y="5075"/>
                </a:lnTo>
                <a:lnTo>
                  <a:pt x="1153346" y="3546"/>
                </a:lnTo>
                <a:lnTo>
                  <a:pt x="1159461" y="2421"/>
                </a:lnTo>
                <a:lnTo>
                  <a:pt x="1159094" y="0"/>
                </a:lnTo>
                <a:lnTo>
                  <a:pt x="1152969" y="285"/>
                </a:lnTo>
                <a:lnTo>
                  <a:pt x="1140508" y="2792"/>
                </a:lnTo>
                <a:lnTo>
                  <a:pt x="1128803" y="7882"/>
                </a:lnTo>
                <a:lnTo>
                  <a:pt x="1117854" y="15555"/>
                </a:lnTo>
                <a:lnTo>
                  <a:pt x="1109737" y="24169"/>
                </a:lnTo>
                <a:lnTo>
                  <a:pt x="1102832" y="35134"/>
                </a:lnTo>
                <a:lnTo>
                  <a:pt x="1098689" y="47086"/>
                </a:lnTo>
                <a:lnTo>
                  <a:pt x="1097308" y="60024"/>
                </a:lnTo>
                <a:lnTo>
                  <a:pt x="1097976" y="69616"/>
                </a:lnTo>
                <a:lnTo>
                  <a:pt x="1101456" y="82049"/>
                </a:lnTo>
                <a:lnTo>
                  <a:pt x="1107911" y="92238"/>
                </a:lnTo>
                <a:lnTo>
                  <a:pt x="1108758" y="93182"/>
                </a:lnTo>
                <a:lnTo>
                  <a:pt x="1119561" y="101555"/>
                </a:lnTo>
                <a:lnTo>
                  <a:pt x="1119676" y="96055"/>
                </a:lnTo>
                <a:lnTo>
                  <a:pt x="1116276" y="88423"/>
                </a:lnTo>
                <a:lnTo>
                  <a:pt x="1112876" y="80791"/>
                </a:lnTo>
                <a:lnTo>
                  <a:pt x="1111176" y="72989"/>
                </a:lnTo>
                <a:close/>
              </a:path>
              <a:path w="1358542" h="135606">
                <a:moveTo>
                  <a:pt x="1142436" y="97388"/>
                </a:moveTo>
                <a:lnTo>
                  <a:pt x="1138205" y="99870"/>
                </a:lnTo>
                <a:lnTo>
                  <a:pt x="1125046" y="99870"/>
                </a:lnTo>
                <a:lnTo>
                  <a:pt x="1119676" y="96055"/>
                </a:lnTo>
                <a:lnTo>
                  <a:pt x="1119561" y="101555"/>
                </a:lnTo>
                <a:lnTo>
                  <a:pt x="1131429" y="104346"/>
                </a:lnTo>
                <a:lnTo>
                  <a:pt x="1140626" y="104346"/>
                </a:lnTo>
                <a:lnTo>
                  <a:pt x="1148099" y="100751"/>
                </a:lnTo>
                <a:lnTo>
                  <a:pt x="1153847" y="93559"/>
                </a:lnTo>
                <a:lnTo>
                  <a:pt x="1160365" y="81968"/>
                </a:lnTo>
                <a:lnTo>
                  <a:pt x="1162469" y="69344"/>
                </a:lnTo>
                <a:lnTo>
                  <a:pt x="1162469" y="59364"/>
                </a:lnTo>
                <a:lnTo>
                  <a:pt x="1159828" y="51683"/>
                </a:lnTo>
                <a:lnTo>
                  <a:pt x="1154544" y="46302"/>
                </a:lnTo>
                <a:lnTo>
                  <a:pt x="1149261" y="40921"/>
                </a:lnTo>
                <a:lnTo>
                  <a:pt x="1142730" y="38230"/>
                </a:lnTo>
                <a:lnTo>
                  <a:pt x="1130989" y="38230"/>
                </a:lnTo>
                <a:lnTo>
                  <a:pt x="1127051" y="39013"/>
                </a:lnTo>
                <a:lnTo>
                  <a:pt x="1123137" y="40579"/>
                </a:lnTo>
                <a:lnTo>
                  <a:pt x="1120936" y="41459"/>
                </a:lnTo>
                <a:lnTo>
                  <a:pt x="1118319" y="42828"/>
                </a:lnTo>
                <a:lnTo>
                  <a:pt x="1115286" y="44688"/>
                </a:lnTo>
                <a:lnTo>
                  <a:pt x="1113378" y="51806"/>
                </a:lnTo>
                <a:lnTo>
                  <a:pt x="1115873" y="47305"/>
                </a:lnTo>
                <a:lnTo>
                  <a:pt x="1120912" y="45054"/>
                </a:lnTo>
                <a:lnTo>
                  <a:pt x="1136713" y="45055"/>
                </a:lnTo>
                <a:lnTo>
                  <a:pt x="1142534" y="49262"/>
                </a:lnTo>
                <a:lnTo>
                  <a:pt x="1145959" y="57676"/>
                </a:lnTo>
                <a:lnTo>
                  <a:pt x="1148013" y="62715"/>
                </a:lnTo>
                <a:lnTo>
                  <a:pt x="1149041" y="68487"/>
                </a:lnTo>
                <a:lnTo>
                  <a:pt x="1149041" y="81647"/>
                </a:lnTo>
                <a:lnTo>
                  <a:pt x="1147720" y="87456"/>
                </a:lnTo>
                <a:lnTo>
                  <a:pt x="1145078" y="92421"/>
                </a:lnTo>
                <a:lnTo>
                  <a:pt x="1142436" y="97388"/>
                </a:lnTo>
                <a:close/>
              </a:path>
              <a:path w="1358542" h="135606">
                <a:moveTo>
                  <a:pt x="1177365" y="38377"/>
                </a:moveTo>
                <a:lnTo>
                  <a:pt x="1177243" y="40579"/>
                </a:lnTo>
                <a:lnTo>
                  <a:pt x="1179861" y="41019"/>
                </a:lnTo>
                <a:lnTo>
                  <a:pt x="1186318" y="41019"/>
                </a:lnTo>
                <a:lnTo>
                  <a:pt x="1193289" y="42560"/>
                </a:lnTo>
                <a:lnTo>
                  <a:pt x="1200774" y="45642"/>
                </a:lnTo>
                <a:lnTo>
                  <a:pt x="1209756" y="50578"/>
                </a:lnTo>
                <a:lnTo>
                  <a:pt x="1218209" y="60315"/>
                </a:lnTo>
                <a:lnTo>
                  <a:pt x="1221027" y="73013"/>
                </a:lnTo>
                <a:lnTo>
                  <a:pt x="1221027" y="80253"/>
                </a:lnTo>
                <a:lnTo>
                  <a:pt x="1218923" y="86356"/>
                </a:lnTo>
                <a:lnTo>
                  <a:pt x="1214716" y="91321"/>
                </a:lnTo>
                <a:lnTo>
                  <a:pt x="1210509" y="96287"/>
                </a:lnTo>
                <a:lnTo>
                  <a:pt x="1205593" y="98769"/>
                </a:lnTo>
                <a:lnTo>
                  <a:pt x="1197521" y="98769"/>
                </a:lnTo>
                <a:lnTo>
                  <a:pt x="1194035" y="97192"/>
                </a:lnTo>
                <a:lnTo>
                  <a:pt x="1189510" y="94036"/>
                </a:lnTo>
                <a:lnTo>
                  <a:pt x="1184985" y="90881"/>
                </a:lnTo>
                <a:lnTo>
                  <a:pt x="1181328" y="89303"/>
                </a:lnTo>
                <a:lnTo>
                  <a:pt x="1176338" y="89303"/>
                </a:lnTo>
                <a:lnTo>
                  <a:pt x="1172608" y="92055"/>
                </a:lnTo>
                <a:lnTo>
                  <a:pt x="1172082" y="94807"/>
                </a:lnTo>
                <a:lnTo>
                  <a:pt x="1172082" y="98720"/>
                </a:lnTo>
                <a:lnTo>
                  <a:pt x="1174528" y="101435"/>
                </a:lnTo>
                <a:lnTo>
                  <a:pt x="1179420" y="102952"/>
                </a:lnTo>
                <a:lnTo>
                  <a:pt x="1182355" y="103882"/>
                </a:lnTo>
                <a:lnTo>
                  <a:pt x="1186220" y="104347"/>
                </a:lnTo>
                <a:lnTo>
                  <a:pt x="1191014" y="104347"/>
                </a:lnTo>
                <a:lnTo>
                  <a:pt x="1197372" y="103972"/>
                </a:lnTo>
                <a:lnTo>
                  <a:pt x="1209830" y="100529"/>
                </a:lnTo>
                <a:lnTo>
                  <a:pt x="1220257" y="93486"/>
                </a:lnTo>
                <a:lnTo>
                  <a:pt x="1223212" y="90404"/>
                </a:lnTo>
                <a:lnTo>
                  <a:pt x="1229663" y="79403"/>
                </a:lnTo>
                <a:lnTo>
                  <a:pt x="1231814" y="66408"/>
                </a:lnTo>
                <a:lnTo>
                  <a:pt x="1231814" y="61565"/>
                </a:lnTo>
                <a:lnTo>
                  <a:pt x="1230909" y="56979"/>
                </a:lnTo>
                <a:lnTo>
                  <a:pt x="1229099" y="52650"/>
                </a:lnTo>
                <a:lnTo>
                  <a:pt x="1227289" y="48320"/>
                </a:lnTo>
                <a:lnTo>
                  <a:pt x="1224623" y="44419"/>
                </a:lnTo>
                <a:lnTo>
                  <a:pt x="1221100" y="40945"/>
                </a:lnTo>
                <a:lnTo>
                  <a:pt x="1216991" y="36934"/>
                </a:lnTo>
                <a:lnTo>
                  <a:pt x="1211879" y="33901"/>
                </a:lnTo>
                <a:lnTo>
                  <a:pt x="1205764" y="31847"/>
                </a:lnTo>
                <a:lnTo>
                  <a:pt x="1202046" y="30624"/>
                </a:lnTo>
                <a:lnTo>
                  <a:pt x="1196175" y="29327"/>
                </a:lnTo>
                <a:lnTo>
                  <a:pt x="1188152" y="27957"/>
                </a:lnTo>
                <a:lnTo>
                  <a:pt x="1194390" y="15115"/>
                </a:lnTo>
                <a:lnTo>
                  <a:pt x="1223816" y="15115"/>
                </a:lnTo>
                <a:lnTo>
                  <a:pt x="1227264" y="14089"/>
                </a:lnTo>
                <a:lnTo>
                  <a:pt x="1232988" y="513"/>
                </a:lnTo>
                <a:lnTo>
                  <a:pt x="1230444" y="953"/>
                </a:lnTo>
                <a:lnTo>
                  <a:pt x="1227619" y="3032"/>
                </a:lnTo>
                <a:lnTo>
                  <a:pt x="1224843" y="3301"/>
                </a:lnTo>
                <a:lnTo>
                  <a:pt x="1193363" y="3301"/>
                </a:lnTo>
                <a:lnTo>
                  <a:pt x="1177365" y="38377"/>
                </a:lnTo>
                <a:close/>
              </a:path>
              <a:path w="1358542" h="135606">
                <a:moveTo>
                  <a:pt x="1321265" y="91505"/>
                </a:moveTo>
                <a:lnTo>
                  <a:pt x="1321265" y="81769"/>
                </a:lnTo>
                <a:lnTo>
                  <a:pt x="1323539" y="74065"/>
                </a:lnTo>
                <a:lnTo>
                  <a:pt x="1328089" y="65161"/>
                </a:lnTo>
                <a:lnTo>
                  <a:pt x="1332639" y="56257"/>
                </a:lnTo>
                <a:lnTo>
                  <a:pt x="1337824" y="51806"/>
                </a:lnTo>
                <a:lnTo>
                  <a:pt x="1346875" y="51806"/>
                </a:lnTo>
                <a:lnTo>
                  <a:pt x="1349492" y="52956"/>
                </a:lnTo>
                <a:lnTo>
                  <a:pt x="1353503" y="57554"/>
                </a:lnTo>
                <a:lnTo>
                  <a:pt x="1354506" y="60759"/>
                </a:lnTo>
                <a:lnTo>
                  <a:pt x="1354506" y="71521"/>
                </a:lnTo>
                <a:lnTo>
                  <a:pt x="1352121" y="78749"/>
                </a:lnTo>
                <a:lnTo>
                  <a:pt x="1350495" y="89009"/>
                </a:lnTo>
                <a:lnTo>
                  <a:pt x="1356530" y="76447"/>
                </a:lnTo>
                <a:lnTo>
                  <a:pt x="1358542" y="65015"/>
                </a:lnTo>
                <a:lnTo>
                  <a:pt x="1358542" y="58116"/>
                </a:lnTo>
                <a:lnTo>
                  <a:pt x="1356903" y="53396"/>
                </a:lnTo>
                <a:lnTo>
                  <a:pt x="1353626" y="50852"/>
                </a:lnTo>
                <a:lnTo>
                  <a:pt x="1350348" y="48308"/>
                </a:lnTo>
                <a:lnTo>
                  <a:pt x="1346581" y="47036"/>
                </a:lnTo>
                <a:lnTo>
                  <a:pt x="1334156" y="47036"/>
                </a:lnTo>
                <a:lnTo>
                  <a:pt x="1326707" y="50791"/>
                </a:lnTo>
                <a:lnTo>
                  <a:pt x="1319981" y="58300"/>
                </a:lnTo>
                <a:lnTo>
                  <a:pt x="1312299" y="70197"/>
                </a:lnTo>
                <a:lnTo>
                  <a:pt x="1309891" y="82259"/>
                </a:lnTo>
                <a:lnTo>
                  <a:pt x="1309891" y="89352"/>
                </a:lnTo>
                <a:lnTo>
                  <a:pt x="1311689" y="94574"/>
                </a:lnTo>
                <a:lnTo>
                  <a:pt x="1315284" y="97925"/>
                </a:lnTo>
                <a:lnTo>
                  <a:pt x="1318880" y="101277"/>
                </a:lnTo>
                <a:lnTo>
                  <a:pt x="1323148" y="102952"/>
                </a:lnTo>
                <a:lnTo>
                  <a:pt x="1328564" y="102948"/>
                </a:lnTo>
                <a:lnTo>
                  <a:pt x="1340664" y="99477"/>
                </a:lnTo>
                <a:lnTo>
                  <a:pt x="1342582" y="94354"/>
                </a:lnTo>
                <a:lnTo>
                  <a:pt x="1337213" y="98256"/>
                </a:lnTo>
                <a:lnTo>
                  <a:pt x="1328309" y="98256"/>
                </a:lnTo>
                <a:lnTo>
                  <a:pt x="1324053" y="95687"/>
                </a:lnTo>
                <a:lnTo>
                  <a:pt x="1321265" y="91505"/>
                </a:lnTo>
                <a:close/>
              </a:path>
              <a:path w="1358542" h="135606">
                <a:moveTo>
                  <a:pt x="1350177" y="89524"/>
                </a:moveTo>
                <a:lnTo>
                  <a:pt x="1350495" y="89009"/>
                </a:lnTo>
                <a:lnTo>
                  <a:pt x="1352121" y="78749"/>
                </a:lnTo>
                <a:lnTo>
                  <a:pt x="1347352" y="86551"/>
                </a:lnTo>
                <a:lnTo>
                  <a:pt x="1342582" y="94354"/>
                </a:lnTo>
                <a:lnTo>
                  <a:pt x="1340664" y="99477"/>
                </a:lnTo>
                <a:lnTo>
                  <a:pt x="1350177" y="89524"/>
                </a:lnTo>
                <a:close/>
              </a:path>
              <a:path w="1358542" h="135606">
                <a:moveTo>
                  <a:pt x="1331832" y="1173"/>
                </a:moveTo>
                <a:lnTo>
                  <a:pt x="1329043" y="3913"/>
                </a:lnTo>
                <a:lnTo>
                  <a:pt x="1326377" y="5992"/>
                </a:lnTo>
                <a:lnTo>
                  <a:pt x="1323833" y="7410"/>
                </a:lnTo>
                <a:lnTo>
                  <a:pt x="1319088" y="10150"/>
                </a:lnTo>
                <a:lnTo>
                  <a:pt x="1313902" y="11520"/>
                </a:lnTo>
                <a:lnTo>
                  <a:pt x="1308277" y="11520"/>
                </a:lnTo>
                <a:lnTo>
                  <a:pt x="1304020" y="11324"/>
                </a:lnTo>
                <a:lnTo>
                  <a:pt x="1299911" y="10541"/>
                </a:lnTo>
                <a:lnTo>
                  <a:pt x="1297196" y="8878"/>
                </a:lnTo>
                <a:lnTo>
                  <a:pt x="1294408" y="6384"/>
                </a:lnTo>
                <a:lnTo>
                  <a:pt x="1291399" y="4475"/>
                </a:lnTo>
                <a:lnTo>
                  <a:pt x="1287021" y="3301"/>
                </a:lnTo>
                <a:lnTo>
                  <a:pt x="1283987" y="3301"/>
                </a:lnTo>
                <a:lnTo>
                  <a:pt x="1272007" y="6237"/>
                </a:lnTo>
                <a:lnTo>
                  <a:pt x="1261460" y="15042"/>
                </a:lnTo>
                <a:lnTo>
                  <a:pt x="1254010" y="27058"/>
                </a:lnTo>
                <a:lnTo>
                  <a:pt x="1251627" y="38891"/>
                </a:lnTo>
                <a:lnTo>
                  <a:pt x="1251627" y="45593"/>
                </a:lnTo>
                <a:lnTo>
                  <a:pt x="1253486" y="50681"/>
                </a:lnTo>
                <a:lnTo>
                  <a:pt x="1257203" y="54154"/>
                </a:lnTo>
                <a:lnTo>
                  <a:pt x="1260921" y="57628"/>
                </a:lnTo>
                <a:lnTo>
                  <a:pt x="1265055" y="59364"/>
                </a:lnTo>
                <a:lnTo>
                  <a:pt x="1263698" y="49641"/>
                </a:lnTo>
                <a:lnTo>
                  <a:pt x="1262927" y="47110"/>
                </a:lnTo>
                <a:lnTo>
                  <a:pt x="1262927" y="36738"/>
                </a:lnTo>
                <a:lnTo>
                  <a:pt x="1265385" y="28923"/>
                </a:lnTo>
                <a:lnTo>
                  <a:pt x="1270302" y="20436"/>
                </a:lnTo>
                <a:lnTo>
                  <a:pt x="1275218" y="11948"/>
                </a:lnTo>
                <a:lnTo>
                  <a:pt x="1280049" y="7704"/>
                </a:lnTo>
                <a:lnTo>
                  <a:pt x="1284795" y="7704"/>
                </a:lnTo>
                <a:lnTo>
                  <a:pt x="1286103" y="8279"/>
                </a:lnTo>
                <a:lnTo>
                  <a:pt x="1289283" y="10578"/>
                </a:lnTo>
                <a:lnTo>
                  <a:pt x="1291839" y="11593"/>
                </a:lnTo>
                <a:lnTo>
                  <a:pt x="1295325" y="13501"/>
                </a:lnTo>
                <a:lnTo>
                  <a:pt x="1296315" y="16363"/>
                </a:lnTo>
                <a:lnTo>
                  <a:pt x="1296315" y="28055"/>
                </a:lnTo>
                <a:lnTo>
                  <a:pt x="1293820" y="36004"/>
                </a:lnTo>
                <a:lnTo>
                  <a:pt x="1288830" y="43294"/>
                </a:lnTo>
                <a:lnTo>
                  <a:pt x="1283841" y="50583"/>
                </a:lnTo>
                <a:lnTo>
                  <a:pt x="1278337" y="54227"/>
                </a:lnTo>
                <a:lnTo>
                  <a:pt x="1269140" y="54227"/>
                </a:lnTo>
                <a:lnTo>
                  <a:pt x="1269605" y="59364"/>
                </a:lnTo>
                <a:lnTo>
                  <a:pt x="1278166" y="59364"/>
                </a:lnTo>
                <a:lnTo>
                  <a:pt x="1285394" y="55169"/>
                </a:lnTo>
                <a:lnTo>
                  <a:pt x="1291289" y="46779"/>
                </a:lnTo>
                <a:lnTo>
                  <a:pt x="1292458" y="45053"/>
                </a:lnTo>
                <a:lnTo>
                  <a:pt x="1298213" y="33155"/>
                </a:lnTo>
                <a:lnTo>
                  <a:pt x="1300131" y="20986"/>
                </a:lnTo>
                <a:lnTo>
                  <a:pt x="1299911" y="16987"/>
                </a:lnTo>
                <a:lnTo>
                  <a:pt x="1299104" y="13721"/>
                </a:lnTo>
                <a:lnTo>
                  <a:pt x="1302773" y="14602"/>
                </a:lnTo>
                <a:lnTo>
                  <a:pt x="1306956" y="15115"/>
                </a:lnTo>
                <a:lnTo>
                  <a:pt x="1312581" y="15115"/>
                </a:lnTo>
                <a:lnTo>
                  <a:pt x="1314979" y="14846"/>
                </a:lnTo>
                <a:lnTo>
                  <a:pt x="1318599" y="13771"/>
                </a:lnTo>
                <a:lnTo>
                  <a:pt x="1321338" y="12645"/>
                </a:lnTo>
                <a:lnTo>
                  <a:pt x="1325007" y="10933"/>
                </a:lnTo>
                <a:lnTo>
                  <a:pt x="1272687" y="104860"/>
                </a:lnTo>
                <a:lnTo>
                  <a:pt x="1279805" y="104860"/>
                </a:lnTo>
                <a:lnTo>
                  <a:pt x="1337702" y="1173"/>
                </a:lnTo>
                <a:lnTo>
                  <a:pt x="1331832" y="1173"/>
                </a:lnTo>
                <a:close/>
              </a:path>
              <a:path w="1358542" h="135606">
                <a:moveTo>
                  <a:pt x="1266780" y="53310"/>
                </a:moveTo>
                <a:lnTo>
                  <a:pt x="1263698" y="49641"/>
                </a:lnTo>
                <a:lnTo>
                  <a:pt x="1265055" y="59364"/>
                </a:lnTo>
                <a:lnTo>
                  <a:pt x="1269605" y="59364"/>
                </a:lnTo>
                <a:lnTo>
                  <a:pt x="1269140" y="54227"/>
                </a:lnTo>
                <a:lnTo>
                  <a:pt x="1266780" y="53310"/>
                </a:lnTo>
                <a:close/>
              </a:path>
              <a:path w="1358542" h="135606">
                <a:moveTo>
                  <a:pt x="662723" y="52894"/>
                </a:moveTo>
                <a:lnTo>
                  <a:pt x="665071" y="55780"/>
                </a:lnTo>
                <a:lnTo>
                  <a:pt x="668961" y="56502"/>
                </a:lnTo>
                <a:lnTo>
                  <a:pt x="672630" y="55548"/>
                </a:lnTo>
                <a:lnTo>
                  <a:pt x="675345" y="52564"/>
                </a:lnTo>
                <a:lnTo>
                  <a:pt x="675345" y="49824"/>
                </a:lnTo>
                <a:lnTo>
                  <a:pt x="674978" y="47146"/>
                </a:lnTo>
                <a:lnTo>
                  <a:pt x="674611" y="44174"/>
                </a:lnTo>
                <a:lnTo>
                  <a:pt x="675736" y="40064"/>
                </a:lnTo>
                <a:lnTo>
                  <a:pt x="680237" y="37472"/>
                </a:lnTo>
                <a:lnTo>
                  <a:pt x="685104" y="36836"/>
                </a:lnTo>
                <a:lnTo>
                  <a:pt x="690339" y="36836"/>
                </a:lnTo>
                <a:lnTo>
                  <a:pt x="693788" y="38475"/>
                </a:lnTo>
                <a:lnTo>
                  <a:pt x="695451" y="41753"/>
                </a:lnTo>
                <a:lnTo>
                  <a:pt x="696430" y="43709"/>
                </a:lnTo>
                <a:lnTo>
                  <a:pt x="696919" y="47182"/>
                </a:lnTo>
                <a:lnTo>
                  <a:pt x="696919" y="58410"/>
                </a:lnTo>
                <a:lnTo>
                  <a:pt x="691604" y="60436"/>
                </a:lnTo>
                <a:lnTo>
                  <a:pt x="678302" y="65989"/>
                </a:lnTo>
                <a:lnTo>
                  <a:pt x="672410" y="77537"/>
                </a:lnTo>
                <a:lnTo>
                  <a:pt x="675932" y="72597"/>
                </a:lnTo>
                <a:lnTo>
                  <a:pt x="682976" y="68243"/>
                </a:lnTo>
                <a:lnTo>
                  <a:pt x="686646" y="65992"/>
                </a:lnTo>
                <a:lnTo>
                  <a:pt x="691293" y="63938"/>
                </a:lnTo>
                <a:lnTo>
                  <a:pt x="696919" y="62079"/>
                </a:lnTo>
                <a:lnTo>
                  <a:pt x="696919" y="88129"/>
                </a:lnTo>
                <a:lnTo>
                  <a:pt x="695439" y="90428"/>
                </a:lnTo>
                <a:lnTo>
                  <a:pt x="692479" y="92238"/>
                </a:lnTo>
                <a:lnTo>
                  <a:pt x="689520" y="94048"/>
                </a:lnTo>
                <a:lnTo>
                  <a:pt x="686425" y="94954"/>
                </a:lnTo>
                <a:lnTo>
                  <a:pt x="680848" y="94954"/>
                </a:lnTo>
                <a:lnTo>
                  <a:pt x="676812" y="92898"/>
                </a:lnTo>
                <a:lnTo>
                  <a:pt x="673877" y="90795"/>
                </a:lnTo>
                <a:lnTo>
                  <a:pt x="674905" y="103832"/>
                </a:lnTo>
                <a:lnTo>
                  <a:pt x="678916" y="103832"/>
                </a:lnTo>
                <a:lnTo>
                  <a:pt x="683148" y="102511"/>
                </a:lnTo>
                <a:lnTo>
                  <a:pt x="687599" y="99870"/>
                </a:lnTo>
                <a:lnTo>
                  <a:pt x="690241" y="98304"/>
                </a:lnTo>
                <a:lnTo>
                  <a:pt x="693421" y="95907"/>
                </a:lnTo>
                <a:lnTo>
                  <a:pt x="697139" y="92679"/>
                </a:lnTo>
                <a:lnTo>
                  <a:pt x="697286" y="95663"/>
                </a:lnTo>
                <a:lnTo>
                  <a:pt x="698105" y="98231"/>
                </a:lnTo>
                <a:lnTo>
                  <a:pt x="699597" y="100383"/>
                </a:lnTo>
                <a:lnTo>
                  <a:pt x="703498" y="103612"/>
                </a:lnTo>
                <a:lnTo>
                  <a:pt x="709663" y="103612"/>
                </a:lnTo>
                <a:lnTo>
                  <a:pt x="712451" y="102682"/>
                </a:lnTo>
                <a:lnTo>
                  <a:pt x="715191" y="100824"/>
                </a:lnTo>
                <a:lnTo>
                  <a:pt x="717000" y="99601"/>
                </a:lnTo>
                <a:lnTo>
                  <a:pt x="720254" y="96127"/>
                </a:lnTo>
                <a:lnTo>
                  <a:pt x="720254" y="92311"/>
                </a:lnTo>
                <a:lnTo>
                  <a:pt x="718444" y="93632"/>
                </a:lnTo>
                <a:lnTo>
                  <a:pt x="714775" y="95320"/>
                </a:lnTo>
                <a:lnTo>
                  <a:pt x="711644" y="95320"/>
                </a:lnTo>
                <a:lnTo>
                  <a:pt x="709687" y="92458"/>
                </a:lnTo>
                <a:lnTo>
                  <a:pt x="709100" y="89425"/>
                </a:lnTo>
                <a:lnTo>
                  <a:pt x="709100" y="50705"/>
                </a:lnTo>
                <a:lnTo>
                  <a:pt x="708195" y="45788"/>
                </a:lnTo>
                <a:lnTo>
                  <a:pt x="706385" y="42413"/>
                </a:lnTo>
                <a:lnTo>
                  <a:pt x="703009" y="36249"/>
                </a:lnTo>
                <a:lnTo>
                  <a:pt x="696576" y="33167"/>
                </a:lnTo>
                <a:lnTo>
                  <a:pt x="678916" y="33167"/>
                </a:lnTo>
                <a:lnTo>
                  <a:pt x="672716" y="35038"/>
                </a:lnTo>
                <a:lnTo>
                  <a:pt x="668484" y="38781"/>
                </a:lnTo>
                <a:lnTo>
                  <a:pt x="664252" y="42523"/>
                </a:lnTo>
                <a:lnTo>
                  <a:pt x="662136" y="46106"/>
                </a:lnTo>
                <a:lnTo>
                  <a:pt x="662136" y="49531"/>
                </a:lnTo>
                <a:lnTo>
                  <a:pt x="662723" y="52894"/>
                </a:lnTo>
                <a:close/>
              </a:path>
              <a:path w="1358542" h="135606">
                <a:moveTo>
                  <a:pt x="199350" y="52894"/>
                </a:moveTo>
                <a:lnTo>
                  <a:pt x="201698" y="55780"/>
                </a:lnTo>
                <a:lnTo>
                  <a:pt x="205587" y="56502"/>
                </a:lnTo>
                <a:lnTo>
                  <a:pt x="209256" y="55548"/>
                </a:lnTo>
                <a:lnTo>
                  <a:pt x="211971" y="52564"/>
                </a:lnTo>
                <a:lnTo>
                  <a:pt x="211971" y="49824"/>
                </a:lnTo>
                <a:lnTo>
                  <a:pt x="211604" y="47146"/>
                </a:lnTo>
                <a:lnTo>
                  <a:pt x="211238" y="44174"/>
                </a:lnTo>
                <a:lnTo>
                  <a:pt x="212363" y="40064"/>
                </a:lnTo>
                <a:lnTo>
                  <a:pt x="216863" y="37472"/>
                </a:lnTo>
                <a:lnTo>
                  <a:pt x="221731" y="36836"/>
                </a:lnTo>
                <a:lnTo>
                  <a:pt x="226965" y="36836"/>
                </a:lnTo>
                <a:lnTo>
                  <a:pt x="230414" y="38475"/>
                </a:lnTo>
                <a:lnTo>
                  <a:pt x="232078" y="41753"/>
                </a:lnTo>
                <a:lnTo>
                  <a:pt x="233056" y="43709"/>
                </a:lnTo>
                <a:lnTo>
                  <a:pt x="233545" y="47182"/>
                </a:lnTo>
                <a:lnTo>
                  <a:pt x="233545" y="58410"/>
                </a:lnTo>
                <a:lnTo>
                  <a:pt x="228230" y="60436"/>
                </a:lnTo>
                <a:lnTo>
                  <a:pt x="214928" y="65989"/>
                </a:lnTo>
                <a:lnTo>
                  <a:pt x="209036" y="77537"/>
                </a:lnTo>
                <a:lnTo>
                  <a:pt x="212558" y="72597"/>
                </a:lnTo>
                <a:lnTo>
                  <a:pt x="219603" y="68243"/>
                </a:lnTo>
                <a:lnTo>
                  <a:pt x="223272" y="65992"/>
                </a:lnTo>
                <a:lnTo>
                  <a:pt x="227919" y="63938"/>
                </a:lnTo>
                <a:lnTo>
                  <a:pt x="233545" y="62079"/>
                </a:lnTo>
                <a:lnTo>
                  <a:pt x="233545" y="88129"/>
                </a:lnTo>
                <a:lnTo>
                  <a:pt x="232065" y="90428"/>
                </a:lnTo>
                <a:lnTo>
                  <a:pt x="229106" y="92238"/>
                </a:lnTo>
                <a:lnTo>
                  <a:pt x="226146" y="94048"/>
                </a:lnTo>
                <a:lnTo>
                  <a:pt x="223052" y="94954"/>
                </a:lnTo>
                <a:lnTo>
                  <a:pt x="217475" y="94954"/>
                </a:lnTo>
                <a:lnTo>
                  <a:pt x="213439" y="92898"/>
                </a:lnTo>
                <a:lnTo>
                  <a:pt x="210504" y="90795"/>
                </a:lnTo>
                <a:lnTo>
                  <a:pt x="211531" y="103832"/>
                </a:lnTo>
                <a:lnTo>
                  <a:pt x="215542" y="103832"/>
                </a:lnTo>
                <a:lnTo>
                  <a:pt x="219774" y="102511"/>
                </a:lnTo>
                <a:lnTo>
                  <a:pt x="224226" y="99870"/>
                </a:lnTo>
                <a:lnTo>
                  <a:pt x="226868" y="98304"/>
                </a:lnTo>
                <a:lnTo>
                  <a:pt x="230047" y="95907"/>
                </a:lnTo>
                <a:lnTo>
                  <a:pt x="233765" y="92679"/>
                </a:lnTo>
                <a:lnTo>
                  <a:pt x="233912" y="95663"/>
                </a:lnTo>
                <a:lnTo>
                  <a:pt x="234732" y="98231"/>
                </a:lnTo>
                <a:lnTo>
                  <a:pt x="236224" y="100383"/>
                </a:lnTo>
                <a:lnTo>
                  <a:pt x="240125" y="103612"/>
                </a:lnTo>
                <a:lnTo>
                  <a:pt x="246289" y="103612"/>
                </a:lnTo>
                <a:lnTo>
                  <a:pt x="249077" y="102682"/>
                </a:lnTo>
                <a:lnTo>
                  <a:pt x="251817" y="100824"/>
                </a:lnTo>
                <a:lnTo>
                  <a:pt x="253627" y="99601"/>
                </a:lnTo>
                <a:lnTo>
                  <a:pt x="256880" y="96127"/>
                </a:lnTo>
                <a:lnTo>
                  <a:pt x="256880" y="92311"/>
                </a:lnTo>
                <a:lnTo>
                  <a:pt x="255070" y="93632"/>
                </a:lnTo>
                <a:lnTo>
                  <a:pt x="251401" y="95320"/>
                </a:lnTo>
                <a:lnTo>
                  <a:pt x="248270" y="95320"/>
                </a:lnTo>
                <a:lnTo>
                  <a:pt x="246313" y="92458"/>
                </a:lnTo>
                <a:lnTo>
                  <a:pt x="245726" y="89425"/>
                </a:lnTo>
                <a:lnTo>
                  <a:pt x="245726" y="50705"/>
                </a:lnTo>
                <a:lnTo>
                  <a:pt x="244821" y="45788"/>
                </a:lnTo>
                <a:lnTo>
                  <a:pt x="243011" y="42413"/>
                </a:lnTo>
                <a:lnTo>
                  <a:pt x="239636" y="36249"/>
                </a:lnTo>
                <a:lnTo>
                  <a:pt x="233203" y="33167"/>
                </a:lnTo>
                <a:lnTo>
                  <a:pt x="215542" y="33167"/>
                </a:lnTo>
                <a:lnTo>
                  <a:pt x="209342" y="35038"/>
                </a:lnTo>
                <a:lnTo>
                  <a:pt x="205110" y="38781"/>
                </a:lnTo>
                <a:lnTo>
                  <a:pt x="200878" y="42523"/>
                </a:lnTo>
                <a:lnTo>
                  <a:pt x="198763" y="46106"/>
                </a:lnTo>
                <a:lnTo>
                  <a:pt x="198763" y="49531"/>
                </a:lnTo>
                <a:lnTo>
                  <a:pt x="199350" y="52894"/>
                </a:lnTo>
                <a:close/>
              </a:path>
              <a:path w="1358542" h="135606">
                <a:moveTo>
                  <a:pt x="28593" y="24264"/>
                </a:moveTo>
                <a:lnTo>
                  <a:pt x="29229" y="19261"/>
                </a:lnTo>
                <a:lnTo>
                  <a:pt x="30599" y="15078"/>
                </a:lnTo>
                <a:lnTo>
                  <a:pt x="31969" y="10896"/>
                </a:lnTo>
                <a:lnTo>
                  <a:pt x="32654" y="8242"/>
                </a:lnTo>
                <a:lnTo>
                  <a:pt x="32654" y="5404"/>
                </a:lnTo>
                <a:lnTo>
                  <a:pt x="30391" y="1736"/>
                </a:lnTo>
                <a:lnTo>
                  <a:pt x="27370" y="1173"/>
                </a:lnTo>
                <a:lnTo>
                  <a:pt x="24643" y="1674"/>
                </a:lnTo>
                <a:lnTo>
                  <a:pt x="22014" y="5136"/>
                </a:lnTo>
                <a:lnTo>
                  <a:pt x="22014" y="8707"/>
                </a:lnTo>
                <a:lnTo>
                  <a:pt x="22662" y="11568"/>
                </a:lnTo>
                <a:lnTo>
                  <a:pt x="23958" y="15629"/>
                </a:lnTo>
                <a:lnTo>
                  <a:pt x="25255" y="19689"/>
                </a:lnTo>
                <a:lnTo>
                  <a:pt x="25903" y="23750"/>
                </a:lnTo>
                <a:lnTo>
                  <a:pt x="25903" y="29718"/>
                </a:lnTo>
                <a:lnTo>
                  <a:pt x="20424" y="26538"/>
                </a:lnTo>
                <a:lnTo>
                  <a:pt x="16094" y="23101"/>
                </a:lnTo>
                <a:lnTo>
                  <a:pt x="12914" y="19408"/>
                </a:lnTo>
                <a:lnTo>
                  <a:pt x="9735" y="15714"/>
                </a:lnTo>
                <a:lnTo>
                  <a:pt x="7142" y="13868"/>
                </a:lnTo>
                <a:lnTo>
                  <a:pt x="3766" y="13868"/>
                </a:lnTo>
                <a:lnTo>
                  <a:pt x="513" y="16191"/>
                </a:lnTo>
                <a:lnTo>
                  <a:pt x="0" y="19151"/>
                </a:lnTo>
                <a:lnTo>
                  <a:pt x="0" y="22135"/>
                </a:lnTo>
                <a:lnTo>
                  <a:pt x="2397" y="24239"/>
                </a:lnTo>
                <a:lnTo>
                  <a:pt x="7191" y="25462"/>
                </a:lnTo>
                <a:lnTo>
                  <a:pt x="15116" y="27517"/>
                </a:lnTo>
                <a:lnTo>
                  <a:pt x="21011" y="29693"/>
                </a:lnTo>
                <a:lnTo>
                  <a:pt x="24875" y="31993"/>
                </a:lnTo>
                <a:lnTo>
                  <a:pt x="21060" y="34488"/>
                </a:lnTo>
                <a:lnTo>
                  <a:pt x="15238" y="36591"/>
                </a:lnTo>
                <a:lnTo>
                  <a:pt x="7411" y="38304"/>
                </a:lnTo>
                <a:lnTo>
                  <a:pt x="2470" y="39380"/>
                </a:lnTo>
                <a:lnTo>
                  <a:pt x="0" y="41678"/>
                </a:lnTo>
                <a:lnTo>
                  <a:pt x="0" y="45201"/>
                </a:lnTo>
                <a:lnTo>
                  <a:pt x="428" y="47476"/>
                </a:lnTo>
                <a:lnTo>
                  <a:pt x="3448" y="50044"/>
                </a:lnTo>
                <a:lnTo>
                  <a:pt x="7460" y="50044"/>
                </a:lnTo>
                <a:lnTo>
                  <a:pt x="10395" y="47990"/>
                </a:lnTo>
                <a:lnTo>
                  <a:pt x="14015" y="43881"/>
                </a:lnTo>
                <a:lnTo>
                  <a:pt x="17635" y="39771"/>
                </a:lnTo>
                <a:lnTo>
                  <a:pt x="21524" y="36567"/>
                </a:lnTo>
                <a:lnTo>
                  <a:pt x="25683" y="34267"/>
                </a:lnTo>
                <a:lnTo>
                  <a:pt x="25903" y="35295"/>
                </a:lnTo>
                <a:lnTo>
                  <a:pt x="26441" y="37888"/>
                </a:lnTo>
                <a:lnTo>
                  <a:pt x="25878" y="42033"/>
                </a:lnTo>
                <a:lnTo>
                  <a:pt x="24215" y="47733"/>
                </a:lnTo>
                <a:lnTo>
                  <a:pt x="22552" y="53432"/>
                </a:lnTo>
                <a:lnTo>
                  <a:pt x="21720" y="56502"/>
                </a:lnTo>
                <a:lnTo>
                  <a:pt x="21720" y="56942"/>
                </a:lnTo>
                <a:lnTo>
                  <a:pt x="22185" y="60024"/>
                </a:lnTo>
                <a:lnTo>
                  <a:pt x="25316" y="62960"/>
                </a:lnTo>
                <a:lnTo>
                  <a:pt x="28691" y="62960"/>
                </a:lnTo>
                <a:lnTo>
                  <a:pt x="32324" y="59841"/>
                </a:lnTo>
                <a:lnTo>
                  <a:pt x="32874" y="56796"/>
                </a:lnTo>
                <a:lnTo>
                  <a:pt x="32177" y="53554"/>
                </a:lnTo>
                <a:lnTo>
                  <a:pt x="30783" y="49714"/>
                </a:lnTo>
                <a:lnTo>
                  <a:pt x="29388" y="45874"/>
                </a:lnTo>
                <a:lnTo>
                  <a:pt x="28691" y="41067"/>
                </a:lnTo>
                <a:lnTo>
                  <a:pt x="28691" y="35295"/>
                </a:lnTo>
                <a:lnTo>
                  <a:pt x="29719" y="34781"/>
                </a:lnTo>
                <a:lnTo>
                  <a:pt x="33437" y="36640"/>
                </a:lnTo>
                <a:lnTo>
                  <a:pt x="37057" y="39686"/>
                </a:lnTo>
                <a:lnTo>
                  <a:pt x="40579" y="43917"/>
                </a:lnTo>
                <a:lnTo>
                  <a:pt x="44101" y="48149"/>
                </a:lnTo>
                <a:lnTo>
                  <a:pt x="46890" y="50265"/>
                </a:lnTo>
                <a:lnTo>
                  <a:pt x="51415" y="49836"/>
                </a:lnTo>
                <a:lnTo>
                  <a:pt x="53959" y="48124"/>
                </a:lnTo>
                <a:lnTo>
                  <a:pt x="54595" y="44981"/>
                </a:lnTo>
                <a:lnTo>
                  <a:pt x="54595" y="41605"/>
                </a:lnTo>
                <a:lnTo>
                  <a:pt x="52442" y="39477"/>
                </a:lnTo>
                <a:lnTo>
                  <a:pt x="48137" y="38597"/>
                </a:lnTo>
                <a:lnTo>
                  <a:pt x="40652" y="37080"/>
                </a:lnTo>
                <a:lnTo>
                  <a:pt x="34977" y="35173"/>
                </a:lnTo>
                <a:lnTo>
                  <a:pt x="31113" y="32873"/>
                </a:lnTo>
                <a:lnTo>
                  <a:pt x="29865" y="32139"/>
                </a:lnTo>
                <a:lnTo>
                  <a:pt x="34562" y="29058"/>
                </a:lnTo>
                <a:lnTo>
                  <a:pt x="40579" y="26734"/>
                </a:lnTo>
                <a:lnTo>
                  <a:pt x="47917" y="25168"/>
                </a:lnTo>
                <a:lnTo>
                  <a:pt x="52320" y="24239"/>
                </a:lnTo>
                <a:lnTo>
                  <a:pt x="54521" y="22233"/>
                </a:lnTo>
                <a:lnTo>
                  <a:pt x="54521" y="17634"/>
                </a:lnTo>
                <a:lnTo>
                  <a:pt x="52014" y="14186"/>
                </a:lnTo>
                <a:lnTo>
                  <a:pt x="49311" y="13647"/>
                </a:lnTo>
                <a:lnTo>
                  <a:pt x="45752" y="14638"/>
                </a:lnTo>
                <a:lnTo>
                  <a:pt x="42707" y="17586"/>
                </a:lnTo>
                <a:lnTo>
                  <a:pt x="39185" y="21500"/>
                </a:lnTo>
                <a:lnTo>
                  <a:pt x="36029" y="24618"/>
                </a:lnTo>
                <a:lnTo>
                  <a:pt x="32703" y="27149"/>
                </a:lnTo>
                <a:lnTo>
                  <a:pt x="28691" y="30085"/>
                </a:lnTo>
                <a:lnTo>
                  <a:pt x="28593" y="24264"/>
                </a:lnTo>
                <a:close/>
              </a:path>
              <a:path w="1358542" h="135606">
                <a:moveTo>
                  <a:pt x="138322" y="53493"/>
                </a:moveTo>
                <a:lnTo>
                  <a:pt x="135729" y="53297"/>
                </a:lnTo>
                <a:lnTo>
                  <a:pt x="133038" y="53053"/>
                </a:lnTo>
                <a:lnTo>
                  <a:pt x="133038" y="13868"/>
                </a:lnTo>
                <a:lnTo>
                  <a:pt x="118069" y="14357"/>
                </a:lnTo>
                <a:lnTo>
                  <a:pt x="118069" y="90893"/>
                </a:lnTo>
                <a:lnTo>
                  <a:pt x="117359" y="94868"/>
                </a:lnTo>
                <a:lnTo>
                  <a:pt x="114522" y="98341"/>
                </a:lnTo>
                <a:lnTo>
                  <a:pt x="110951" y="99479"/>
                </a:lnTo>
                <a:lnTo>
                  <a:pt x="105227" y="100016"/>
                </a:lnTo>
                <a:lnTo>
                  <a:pt x="105227" y="102731"/>
                </a:lnTo>
                <a:lnTo>
                  <a:pt x="147274" y="102731"/>
                </a:lnTo>
                <a:lnTo>
                  <a:pt x="147274" y="100016"/>
                </a:lnTo>
                <a:lnTo>
                  <a:pt x="141257" y="99576"/>
                </a:lnTo>
                <a:lnTo>
                  <a:pt x="137380" y="98622"/>
                </a:lnTo>
                <a:lnTo>
                  <a:pt x="133907" y="95687"/>
                </a:lnTo>
                <a:lnTo>
                  <a:pt x="133038" y="92116"/>
                </a:lnTo>
                <a:lnTo>
                  <a:pt x="133038" y="59143"/>
                </a:lnTo>
                <a:lnTo>
                  <a:pt x="138652" y="59253"/>
                </a:lnTo>
                <a:lnTo>
                  <a:pt x="138322" y="53493"/>
                </a:lnTo>
                <a:close/>
              </a:path>
              <a:path w="1358542" h="135606">
                <a:moveTo>
                  <a:pt x="141171" y="59327"/>
                </a:moveTo>
                <a:lnTo>
                  <a:pt x="148896" y="59261"/>
                </a:lnTo>
                <a:lnTo>
                  <a:pt x="162015" y="57192"/>
                </a:lnTo>
                <a:lnTo>
                  <a:pt x="172957" y="52466"/>
                </a:lnTo>
                <a:lnTo>
                  <a:pt x="180442" y="47867"/>
                </a:lnTo>
                <a:lnTo>
                  <a:pt x="184185" y="40456"/>
                </a:lnTo>
                <a:lnTo>
                  <a:pt x="184185" y="22160"/>
                </a:lnTo>
                <a:lnTo>
                  <a:pt x="180809" y="15654"/>
                </a:lnTo>
                <a:lnTo>
                  <a:pt x="174058" y="10712"/>
                </a:lnTo>
                <a:lnTo>
                  <a:pt x="170657" y="8568"/>
                </a:lnTo>
                <a:lnTo>
                  <a:pt x="159345" y="4618"/>
                </a:lnTo>
                <a:lnTo>
                  <a:pt x="144853" y="3301"/>
                </a:lnTo>
                <a:lnTo>
                  <a:pt x="105227" y="3301"/>
                </a:lnTo>
                <a:lnTo>
                  <a:pt x="105227" y="6089"/>
                </a:lnTo>
                <a:lnTo>
                  <a:pt x="110608" y="6530"/>
                </a:lnTo>
                <a:lnTo>
                  <a:pt x="114094" y="7581"/>
                </a:lnTo>
                <a:lnTo>
                  <a:pt x="117274" y="10908"/>
                </a:lnTo>
                <a:lnTo>
                  <a:pt x="118069" y="14357"/>
                </a:lnTo>
                <a:lnTo>
                  <a:pt x="133038" y="13868"/>
                </a:lnTo>
                <a:lnTo>
                  <a:pt x="134102" y="9795"/>
                </a:lnTo>
                <a:lnTo>
                  <a:pt x="136707" y="8878"/>
                </a:lnTo>
                <a:lnTo>
                  <a:pt x="146296" y="8878"/>
                </a:lnTo>
                <a:lnTo>
                  <a:pt x="151677" y="9807"/>
                </a:lnTo>
                <a:lnTo>
                  <a:pt x="155933" y="11666"/>
                </a:lnTo>
                <a:lnTo>
                  <a:pt x="163858" y="15091"/>
                </a:lnTo>
                <a:lnTo>
                  <a:pt x="167821" y="21401"/>
                </a:lnTo>
                <a:lnTo>
                  <a:pt x="167821" y="40382"/>
                </a:lnTo>
                <a:lnTo>
                  <a:pt x="164225" y="47060"/>
                </a:lnTo>
                <a:lnTo>
                  <a:pt x="157034" y="50631"/>
                </a:lnTo>
                <a:lnTo>
                  <a:pt x="153071" y="52588"/>
                </a:lnTo>
                <a:lnTo>
                  <a:pt x="147641" y="53567"/>
                </a:lnTo>
                <a:lnTo>
                  <a:pt x="138322" y="53493"/>
                </a:lnTo>
                <a:lnTo>
                  <a:pt x="138652" y="59253"/>
                </a:lnTo>
                <a:lnTo>
                  <a:pt x="141171" y="59327"/>
                </a:lnTo>
                <a:close/>
              </a:path>
              <a:path w="1358542" h="135606">
                <a:moveTo>
                  <a:pt x="195974" y="88129"/>
                </a:moveTo>
                <a:lnTo>
                  <a:pt x="195974" y="92679"/>
                </a:lnTo>
                <a:lnTo>
                  <a:pt x="197515" y="96433"/>
                </a:lnTo>
                <a:lnTo>
                  <a:pt x="200597" y="99393"/>
                </a:lnTo>
                <a:lnTo>
                  <a:pt x="203679" y="102352"/>
                </a:lnTo>
                <a:lnTo>
                  <a:pt x="207324" y="103832"/>
                </a:lnTo>
                <a:lnTo>
                  <a:pt x="211531" y="103832"/>
                </a:lnTo>
                <a:lnTo>
                  <a:pt x="210504" y="90795"/>
                </a:lnTo>
                <a:lnTo>
                  <a:pt x="209036" y="87517"/>
                </a:lnTo>
                <a:lnTo>
                  <a:pt x="209036" y="77537"/>
                </a:lnTo>
                <a:lnTo>
                  <a:pt x="214928" y="65989"/>
                </a:lnTo>
                <a:lnTo>
                  <a:pt x="206615" y="70371"/>
                </a:lnTo>
                <a:lnTo>
                  <a:pt x="199521" y="75116"/>
                </a:lnTo>
                <a:lnTo>
                  <a:pt x="195974" y="81036"/>
                </a:lnTo>
                <a:lnTo>
                  <a:pt x="195974" y="88129"/>
                </a:lnTo>
                <a:close/>
              </a:path>
              <a:path w="1358542" h="135606">
                <a:moveTo>
                  <a:pt x="286110" y="35295"/>
                </a:moveTo>
                <a:lnTo>
                  <a:pt x="255144" y="35295"/>
                </a:lnTo>
                <a:lnTo>
                  <a:pt x="257590" y="37692"/>
                </a:lnTo>
                <a:lnTo>
                  <a:pt x="260684" y="39588"/>
                </a:lnTo>
                <a:lnTo>
                  <a:pt x="263387" y="43122"/>
                </a:lnTo>
                <a:lnTo>
                  <a:pt x="265050" y="46742"/>
                </a:lnTo>
                <a:lnTo>
                  <a:pt x="288532" y="97522"/>
                </a:lnTo>
                <a:lnTo>
                  <a:pt x="289265" y="100383"/>
                </a:lnTo>
                <a:lnTo>
                  <a:pt x="289265" y="102976"/>
                </a:lnTo>
                <a:lnTo>
                  <a:pt x="287749" y="107232"/>
                </a:lnTo>
                <a:lnTo>
                  <a:pt x="284716" y="113592"/>
                </a:lnTo>
                <a:lnTo>
                  <a:pt x="281683" y="119951"/>
                </a:lnTo>
                <a:lnTo>
                  <a:pt x="278796" y="123132"/>
                </a:lnTo>
                <a:lnTo>
                  <a:pt x="276057" y="123132"/>
                </a:lnTo>
                <a:lnTo>
                  <a:pt x="273183" y="122667"/>
                </a:lnTo>
                <a:lnTo>
                  <a:pt x="270664" y="121737"/>
                </a:lnTo>
                <a:lnTo>
                  <a:pt x="268144" y="120808"/>
                </a:lnTo>
                <a:lnTo>
                  <a:pt x="264977" y="120343"/>
                </a:lnTo>
                <a:lnTo>
                  <a:pt x="260953" y="120966"/>
                </a:lnTo>
                <a:lnTo>
                  <a:pt x="258067" y="123462"/>
                </a:lnTo>
                <a:lnTo>
                  <a:pt x="257345" y="127020"/>
                </a:lnTo>
                <a:lnTo>
                  <a:pt x="257345" y="130004"/>
                </a:lnTo>
                <a:lnTo>
                  <a:pt x="258544" y="132181"/>
                </a:lnTo>
                <a:lnTo>
                  <a:pt x="263338" y="134921"/>
                </a:lnTo>
                <a:lnTo>
                  <a:pt x="265906" y="135606"/>
                </a:lnTo>
                <a:lnTo>
                  <a:pt x="274271" y="135606"/>
                </a:lnTo>
                <a:lnTo>
                  <a:pt x="278919" y="133234"/>
                </a:lnTo>
                <a:lnTo>
                  <a:pt x="282588" y="128488"/>
                </a:lnTo>
                <a:lnTo>
                  <a:pt x="288286" y="119055"/>
                </a:lnTo>
                <a:lnTo>
                  <a:pt x="294109" y="105520"/>
                </a:lnTo>
                <a:lnTo>
                  <a:pt x="317223" y="44321"/>
                </a:lnTo>
                <a:lnTo>
                  <a:pt x="317957" y="42315"/>
                </a:lnTo>
                <a:lnTo>
                  <a:pt x="319828" y="39625"/>
                </a:lnTo>
                <a:lnTo>
                  <a:pt x="322336" y="37814"/>
                </a:lnTo>
                <a:lnTo>
                  <a:pt x="324341" y="35295"/>
                </a:lnTo>
                <a:lnTo>
                  <a:pt x="304162" y="35295"/>
                </a:lnTo>
                <a:lnTo>
                  <a:pt x="306437" y="37717"/>
                </a:lnTo>
                <a:lnTo>
                  <a:pt x="309812" y="38744"/>
                </a:lnTo>
                <a:lnTo>
                  <a:pt x="311133" y="41532"/>
                </a:lnTo>
                <a:lnTo>
                  <a:pt x="310656" y="44321"/>
                </a:lnTo>
                <a:lnTo>
                  <a:pt x="309959" y="46962"/>
                </a:lnTo>
                <a:lnTo>
                  <a:pt x="296163" y="85340"/>
                </a:lnTo>
                <a:lnTo>
                  <a:pt x="278992" y="47256"/>
                </a:lnTo>
                <a:lnTo>
                  <a:pt x="277916" y="44773"/>
                </a:lnTo>
                <a:lnTo>
                  <a:pt x="277304" y="41972"/>
                </a:lnTo>
                <a:lnTo>
                  <a:pt x="278430" y="38866"/>
                </a:lnTo>
                <a:lnTo>
                  <a:pt x="281854" y="37839"/>
                </a:lnTo>
                <a:lnTo>
                  <a:pt x="286110" y="352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910088" y="1747308"/>
            <a:ext cx="91525" cy="87732"/>
          </a:xfrm>
          <a:custGeom>
            <a:avLst/>
            <a:gdLst/>
            <a:ahLst/>
            <a:cxnLst/>
            <a:rect l="l" t="t" r="r" b="b"/>
            <a:pathLst>
              <a:path w="100678" h="99430">
                <a:moveTo>
                  <a:pt x="99182" y="36067"/>
                </a:moveTo>
                <a:lnTo>
                  <a:pt x="94429" y="23859"/>
                </a:lnTo>
                <a:lnTo>
                  <a:pt x="86415" y="14087"/>
                </a:lnTo>
                <a:lnTo>
                  <a:pt x="75141" y="6750"/>
                </a:lnTo>
                <a:lnTo>
                  <a:pt x="66709" y="3497"/>
                </a:lnTo>
                <a:lnTo>
                  <a:pt x="54425" y="874"/>
                </a:lnTo>
                <a:lnTo>
                  <a:pt x="40505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57"/>
                </a:lnTo>
                <a:lnTo>
                  <a:pt x="12401" y="7288"/>
                </a:lnTo>
                <a:lnTo>
                  <a:pt x="13208" y="10811"/>
                </a:lnTo>
                <a:lnTo>
                  <a:pt x="13208" y="83139"/>
                </a:lnTo>
                <a:lnTo>
                  <a:pt x="29070" y="91896"/>
                </a:lnTo>
                <a:lnTo>
                  <a:pt x="28471" y="87836"/>
                </a:lnTo>
                <a:lnTo>
                  <a:pt x="28471" y="11446"/>
                </a:lnTo>
                <a:lnTo>
                  <a:pt x="30269" y="6603"/>
                </a:lnTo>
                <a:lnTo>
                  <a:pt x="33755" y="5503"/>
                </a:lnTo>
                <a:lnTo>
                  <a:pt x="37130" y="5503"/>
                </a:lnTo>
                <a:lnTo>
                  <a:pt x="47017" y="6157"/>
                </a:lnTo>
                <a:lnTo>
                  <a:pt x="59507" y="9439"/>
                </a:lnTo>
                <a:lnTo>
                  <a:pt x="69784" y="15482"/>
                </a:lnTo>
                <a:lnTo>
                  <a:pt x="77617" y="24281"/>
                </a:lnTo>
                <a:lnTo>
                  <a:pt x="82529" y="35970"/>
                </a:lnTo>
                <a:lnTo>
                  <a:pt x="84167" y="50265"/>
                </a:lnTo>
                <a:lnTo>
                  <a:pt x="84102" y="53361"/>
                </a:lnTo>
                <a:lnTo>
                  <a:pt x="81725" y="67512"/>
                </a:lnTo>
                <a:lnTo>
                  <a:pt x="75925" y="78685"/>
                </a:lnTo>
                <a:lnTo>
                  <a:pt x="66702" y="86882"/>
                </a:lnTo>
                <a:lnTo>
                  <a:pt x="63199" y="88792"/>
                </a:lnTo>
                <a:lnTo>
                  <a:pt x="51590" y="92588"/>
                </a:lnTo>
                <a:lnTo>
                  <a:pt x="41753" y="99430"/>
                </a:lnTo>
                <a:lnTo>
                  <a:pt x="45490" y="99375"/>
                </a:lnTo>
                <a:lnTo>
                  <a:pt x="58823" y="98111"/>
                </a:lnTo>
                <a:lnTo>
                  <a:pt x="70078" y="95174"/>
                </a:lnTo>
                <a:lnTo>
                  <a:pt x="74285" y="93657"/>
                </a:lnTo>
                <a:lnTo>
                  <a:pt x="78345" y="91431"/>
                </a:lnTo>
                <a:lnTo>
                  <a:pt x="82259" y="88496"/>
                </a:lnTo>
                <a:lnTo>
                  <a:pt x="88423" y="83849"/>
                </a:lnTo>
                <a:lnTo>
                  <a:pt x="93034" y="78150"/>
                </a:lnTo>
                <a:lnTo>
                  <a:pt x="96091" y="71398"/>
                </a:lnTo>
                <a:lnTo>
                  <a:pt x="99149" y="64647"/>
                </a:lnTo>
                <a:lnTo>
                  <a:pt x="100678" y="57529"/>
                </a:lnTo>
                <a:lnTo>
                  <a:pt x="100678" y="50045"/>
                </a:lnTo>
                <a:lnTo>
                  <a:pt x="99182" y="36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1910087" y="1820666"/>
            <a:ext cx="46900" cy="14374"/>
          </a:xfrm>
          <a:custGeom>
            <a:avLst/>
            <a:gdLst/>
            <a:ahLst/>
            <a:cxnLst/>
            <a:rect l="l" t="t" r="r" b="b"/>
            <a:pathLst>
              <a:path w="51590" h="16290">
                <a:moveTo>
                  <a:pt x="41753" y="16290"/>
                </a:moveTo>
                <a:lnTo>
                  <a:pt x="51590" y="9448"/>
                </a:lnTo>
                <a:lnTo>
                  <a:pt x="37717" y="10713"/>
                </a:lnTo>
                <a:lnTo>
                  <a:pt x="33950" y="10713"/>
                </a:lnTo>
                <a:lnTo>
                  <a:pt x="29070" y="8756"/>
                </a:lnTo>
                <a:lnTo>
                  <a:pt x="13208" y="0"/>
                </a:lnTo>
                <a:lnTo>
                  <a:pt x="13208" y="5674"/>
                </a:lnTo>
                <a:lnTo>
                  <a:pt x="12376" y="9209"/>
                </a:lnTo>
                <a:lnTo>
                  <a:pt x="9050" y="11998"/>
                </a:lnTo>
                <a:lnTo>
                  <a:pt x="5479" y="12988"/>
                </a:lnTo>
                <a:lnTo>
                  <a:pt x="0" y="13575"/>
                </a:lnTo>
                <a:lnTo>
                  <a:pt x="0" y="16290"/>
                </a:lnTo>
                <a:lnTo>
                  <a:pt x="41753" y="1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012554" y="1756632"/>
            <a:ext cx="38225" cy="78409"/>
          </a:xfrm>
          <a:custGeom>
            <a:avLst/>
            <a:gdLst/>
            <a:ahLst/>
            <a:cxnLst/>
            <a:rect l="l" t="t" r="r" b="b"/>
            <a:pathLst>
              <a:path w="42047" h="88863">
                <a:moveTo>
                  <a:pt x="33094" y="39625"/>
                </a:moveTo>
                <a:lnTo>
                  <a:pt x="30501" y="39429"/>
                </a:lnTo>
                <a:lnTo>
                  <a:pt x="27811" y="39185"/>
                </a:lnTo>
                <a:lnTo>
                  <a:pt x="27811" y="0"/>
                </a:lnTo>
                <a:lnTo>
                  <a:pt x="12841" y="489"/>
                </a:lnTo>
                <a:lnTo>
                  <a:pt x="12841" y="77025"/>
                </a:lnTo>
                <a:lnTo>
                  <a:pt x="12132" y="81000"/>
                </a:lnTo>
                <a:lnTo>
                  <a:pt x="9294" y="84473"/>
                </a:lnTo>
                <a:lnTo>
                  <a:pt x="5723" y="85610"/>
                </a:lnTo>
                <a:lnTo>
                  <a:pt x="0" y="86148"/>
                </a:lnTo>
                <a:lnTo>
                  <a:pt x="0" y="88863"/>
                </a:lnTo>
                <a:lnTo>
                  <a:pt x="42047" y="88863"/>
                </a:lnTo>
                <a:lnTo>
                  <a:pt x="42047" y="86148"/>
                </a:lnTo>
                <a:lnTo>
                  <a:pt x="36029" y="85708"/>
                </a:lnTo>
                <a:lnTo>
                  <a:pt x="32152" y="84754"/>
                </a:lnTo>
                <a:lnTo>
                  <a:pt x="28679" y="81819"/>
                </a:lnTo>
                <a:lnTo>
                  <a:pt x="27811" y="78248"/>
                </a:lnTo>
                <a:lnTo>
                  <a:pt x="27811" y="45275"/>
                </a:lnTo>
                <a:lnTo>
                  <a:pt x="33424" y="45385"/>
                </a:lnTo>
                <a:lnTo>
                  <a:pt x="33094" y="39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012554" y="1747308"/>
            <a:ext cx="71779" cy="49434"/>
          </a:xfrm>
          <a:custGeom>
            <a:avLst/>
            <a:gdLst/>
            <a:ahLst/>
            <a:cxnLst/>
            <a:rect l="l" t="t" r="r" b="b"/>
            <a:pathLst>
              <a:path w="78957" h="56025">
                <a:moveTo>
                  <a:pt x="35944" y="56025"/>
                </a:moveTo>
                <a:lnTo>
                  <a:pt x="43668" y="55959"/>
                </a:lnTo>
                <a:lnTo>
                  <a:pt x="56787" y="53890"/>
                </a:lnTo>
                <a:lnTo>
                  <a:pt x="67730" y="49164"/>
                </a:lnTo>
                <a:lnTo>
                  <a:pt x="75215" y="44566"/>
                </a:lnTo>
                <a:lnTo>
                  <a:pt x="78957" y="37154"/>
                </a:lnTo>
                <a:lnTo>
                  <a:pt x="78957" y="18858"/>
                </a:lnTo>
                <a:lnTo>
                  <a:pt x="75581" y="12352"/>
                </a:lnTo>
                <a:lnTo>
                  <a:pt x="68830" y="7410"/>
                </a:lnTo>
                <a:lnTo>
                  <a:pt x="65430" y="5266"/>
                </a:lnTo>
                <a:lnTo>
                  <a:pt x="54118" y="1316"/>
                </a:lnTo>
                <a:lnTo>
                  <a:pt x="39625" y="0"/>
                </a:lnTo>
                <a:lnTo>
                  <a:pt x="0" y="0"/>
                </a:lnTo>
                <a:lnTo>
                  <a:pt x="0" y="2788"/>
                </a:lnTo>
                <a:lnTo>
                  <a:pt x="5381" y="3228"/>
                </a:lnTo>
                <a:lnTo>
                  <a:pt x="8866" y="4280"/>
                </a:lnTo>
                <a:lnTo>
                  <a:pt x="12046" y="7606"/>
                </a:lnTo>
                <a:lnTo>
                  <a:pt x="12841" y="11055"/>
                </a:lnTo>
                <a:lnTo>
                  <a:pt x="27811" y="10566"/>
                </a:lnTo>
                <a:lnTo>
                  <a:pt x="28875" y="6493"/>
                </a:lnTo>
                <a:lnTo>
                  <a:pt x="31480" y="5576"/>
                </a:lnTo>
                <a:lnTo>
                  <a:pt x="41068" y="5576"/>
                </a:lnTo>
                <a:lnTo>
                  <a:pt x="46449" y="6506"/>
                </a:lnTo>
                <a:lnTo>
                  <a:pt x="50705" y="8365"/>
                </a:lnTo>
                <a:lnTo>
                  <a:pt x="58631" y="11789"/>
                </a:lnTo>
                <a:lnTo>
                  <a:pt x="62593" y="18100"/>
                </a:lnTo>
                <a:lnTo>
                  <a:pt x="62593" y="37081"/>
                </a:lnTo>
                <a:lnTo>
                  <a:pt x="58997" y="43758"/>
                </a:lnTo>
                <a:lnTo>
                  <a:pt x="51806" y="47329"/>
                </a:lnTo>
                <a:lnTo>
                  <a:pt x="47844" y="49286"/>
                </a:lnTo>
                <a:lnTo>
                  <a:pt x="42413" y="50265"/>
                </a:lnTo>
                <a:lnTo>
                  <a:pt x="33094" y="50191"/>
                </a:lnTo>
                <a:lnTo>
                  <a:pt x="33424" y="55952"/>
                </a:lnTo>
                <a:lnTo>
                  <a:pt x="35944" y="56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095718" y="1745430"/>
            <a:ext cx="61373" cy="91358"/>
          </a:xfrm>
          <a:custGeom>
            <a:avLst/>
            <a:gdLst/>
            <a:ahLst/>
            <a:cxnLst/>
            <a:rect l="l" t="t" r="r" b="b"/>
            <a:pathLst>
              <a:path w="67510" h="103539">
                <a:moveTo>
                  <a:pt x="5992" y="78076"/>
                </a:moveTo>
                <a:lnTo>
                  <a:pt x="3448" y="71325"/>
                </a:lnTo>
                <a:lnTo>
                  <a:pt x="0" y="71325"/>
                </a:lnTo>
                <a:lnTo>
                  <a:pt x="4476" y="103319"/>
                </a:lnTo>
                <a:lnTo>
                  <a:pt x="7778" y="103319"/>
                </a:lnTo>
                <a:lnTo>
                  <a:pt x="7974" y="102096"/>
                </a:lnTo>
                <a:lnTo>
                  <a:pt x="9600" y="98794"/>
                </a:lnTo>
                <a:lnTo>
                  <a:pt x="13281" y="98256"/>
                </a:lnTo>
                <a:lnTo>
                  <a:pt x="16180" y="99136"/>
                </a:lnTo>
                <a:lnTo>
                  <a:pt x="21243" y="100898"/>
                </a:lnTo>
                <a:lnTo>
                  <a:pt x="26306" y="102658"/>
                </a:lnTo>
                <a:lnTo>
                  <a:pt x="31162" y="103539"/>
                </a:lnTo>
                <a:lnTo>
                  <a:pt x="45055" y="103539"/>
                </a:lnTo>
                <a:lnTo>
                  <a:pt x="52650" y="100898"/>
                </a:lnTo>
                <a:lnTo>
                  <a:pt x="58594" y="95614"/>
                </a:lnTo>
                <a:lnTo>
                  <a:pt x="64538" y="90331"/>
                </a:lnTo>
                <a:lnTo>
                  <a:pt x="67510" y="83751"/>
                </a:lnTo>
                <a:lnTo>
                  <a:pt x="67510" y="70004"/>
                </a:lnTo>
                <a:lnTo>
                  <a:pt x="65846" y="64917"/>
                </a:lnTo>
                <a:lnTo>
                  <a:pt x="62519" y="60612"/>
                </a:lnTo>
                <a:lnTo>
                  <a:pt x="59144" y="56356"/>
                </a:lnTo>
                <a:lnTo>
                  <a:pt x="53323" y="51684"/>
                </a:lnTo>
                <a:lnTo>
                  <a:pt x="45055" y="46596"/>
                </a:lnTo>
                <a:lnTo>
                  <a:pt x="31847" y="38451"/>
                </a:lnTo>
                <a:lnTo>
                  <a:pt x="26905" y="35418"/>
                </a:lnTo>
                <a:lnTo>
                  <a:pt x="23261" y="32507"/>
                </a:lnTo>
                <a:lnTo>
                  <a:pt x="20913" y="29719"/>
                </a:lnTo>
                <a:lnTo>
                  <a:pt x="18565" y="26979"/>
                </a:lnTo>
                <a:lnTo>
                  <a:pt x="17391" y="23677"/>
                </a:lnTo>
                <a:lnTo>
                  <a:pt x="17391" y="15507"/>
                </a:lnTo>
                <a:lnTo>
                  <a:pt x="18919" y="12144"/>
                </a:lnTo>
                <a:lnTo>
                  <a:pt x="21977" y="9722"/>
                </a:lnTo>
                <a:lnTo>
                  <a:pt x="25034" y="7301"/>
                </a:lnTo>
                <a:lnTo>
                  <a:pt x="28618" y="6090"/>
                </a:lnTo>
                <a:lnTo>
                  <a:pt x="38011" y="6090"/>
                </a:lnTo>
                <a:lnTo>
                  <a:pt x="43355" y="7998"/>
                </a:lnTo>
                <a:lnTo>
                  <a:pt x="48761" y="11814"/>
                </a:lnTo>
                <a:lnTo>
                  <a:pt x="54166" y="15629"/>
                </a:lnTo>
                <a:lnTo>
                  <a:pt x="58092" y="22356"/>
                </a:lnTo>
                <a:lnTo>
                  <a:pt x="60538" y="31993"/>
                </a:lnTo>
                <a:lnTo>
                  <a:pt x="64134" y="31993"/>
                </a:lnTo>
                <a:lnTo>
                  <a:pt x="60832" y="0"/>
                </a:lnTo>
                <a:lnTo>
                  <a:pt x="57750" y="0"/>
                </a:lnTo>
                <a:lnTo>
                  <a:pt x="56808" y="2861"/>
                </a:lnTo>
                <a:lnTo>
                  <a:pt x="54105" y="5062"/>
                </a:lnTo>
                <a:lnTo>
                  <a:pt x="51561" y="5062"/>
                </a:lnTo>
                <a:lnTo>
                  <a:pt x="48810" y="4218"/>
                </a:lnTo>
                <a:lnTo>
                  <a:pt x="43991" y="2531"/>
                </a:lnTo>
                <a:lnTo>
                  <a:pt x="39172" y="843"/>
                </a:lnTo>
                <a:lnTo>
                  <a:pt x="35051" y="0"/>
                </a:lnTo>
                <a:lnTo>
                  <a:pt x="23310" y="0"/>
                </a:lnTo>
                <a:lnTo>
                  <a:pt x="16632" y="2518"/>
                </a:lnTo>
                <a:lnTo>
                  <a:pt x="11594" y="7558"/>
                </a:lnTo>
                <a:lnTo>
                  <a:pt x="6555" y="12596"/>
                </a:lnTo>
                <a:lnTo>
                  <a:pt x="4035" y="18907"/>
                </a:lnTo>
                <a:lnTo>
                  <a:pt x="4035" y="32213"/>
                </a:lnTo>
                <a:lnTo>
                  <a:pt x="6163" y="37448"/>
                </a:lnTo>
                <a:lnTo>
                  <a:pt x="10420" y="42193"/>
                </a:lnTo>
                <a:lnTo>
                  <a:pt x="12719" y="44688"/>
                </a:lnTo>
                <a:lnTo>
                  <a:pt x="15801" y="47158"/>
                </a:lnTo>
                <a:lnTo>
                  <a:pt x="19665" y="49604"/>
                </a:lnTo>
                <a:lnTo>
                  <a:pt x="32507" y="57603"/>
                </a:lnTo>
                <a:lnTo>
                  <a:pt x="39894" y="62202"/>
                </a:lnTo>
                <a:lnTo>
                  <a:pt x="44737" y="65650"/>
                </a:lnTo>
                <a:lnTo>
                  <a:pt x="47036" y="67949"/>
                </a:lnTo>
                <a:lnTo>
                  <a:pt x="50559" y="71570"/>
                </a:lnTo>
                <a:lnTo>
                  <a:pt x="52320" y="75826"/>
                </a:lnTo>
                <a:lnTo>
                  <a:pt x="52320" y="86148"/>
                </a:lnTo>
                <a:lnTo>
                  <a:pt x="50571" y="90380"/>
                </a:lnTo>
                <a:lnTo>
                  <a:pt x="47073" y="93412"/>
                </a:lnTo>
                <a:lnTo>
                  <a:pt x="43575" y="96446"/>
                </a:lnTo>
                <a:lnTo>
                  <a:pt x="39429" y="97962"/>
                </a:lnTo>
                <a:lnTo>
                  <a:pt x="25780" y="97962"/>
                </a:lnTo>
                <a:lnTo>
                  <a:pt x="18369" y="94465"/>
                </a:lnTo>
                <a:lnTo>
                  <a:pt x="12401" y="87468"/>
                </a:lnTo>
                <a:lnTo>
                  <a:pt x="8976" y="83457"/>
                </a:lnTo>
                <a:lnTo>
                  <a:pt x="5992" y="780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207969" y="1814905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207969" y="1788163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504980" y="1815293"/>
            <a:ext cx="16012" cy="20977"/>
          </a:xfrm>
          <a:custGeom>
            <a:avLst/>
            <a:gdLst/>
            <a:ahLst/>
            <a:cxnLst/>
            <a:rect l="l" t="t" r="r" b="b"/>
            <a:pathLst>
              <a:path w="17613" h="23774">
                <a:moveTo>
                  <a:pt x="17286" y="23773"/>
                </a:moveTo>
                <a:lnTo>
                  <a:pt x="17613" y="19663"/>
                </a:lnTo>
                <a:lnTo>
                  <a:pt x="6913" y="14917"/>
                </a:lnTo>
                <a:lnTo>
                  <a:pt x="246" y="1026"/>
                </a:lnTo>
                <a:lnTo>
                  <a:pt x="0" y="0"/>
                </a:lnTo>
                <a:lnTo>
                  <a:pt x="4581" y="20903"/>
                </a:lnTo>
                <a:lnTo>
                  <a:pt x="16976" y="23774"/>
                </a:lnTo>
                <a:lnTo>
                  <a:pt x="17286" y="23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592526" y="1747308"/>
            <a:ext cx="80051" cy="87732"/>
          </a:xfrm>
          <a:custGeom>
            <a:avLst/>
            <a:gdLst/>
            <a:ahLst/>
            <a:cxnLst/>
            <a:rect l="l" t="t" r="r" b="b"/>
            <a:pathLst>
              <a:path w="88056" h="99430">
                <a:moveTo>
                  <a:pt x="81232" y="99430"/>
                </a:moveTo>
                <a:lnTo>
                  <a:pt x="88056" y="74040"/>
                </a:lnTo>
                <a:lnTo>
                  <a:pt x="83874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9" y="92447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70" y="92752"/>
                </a:lnTo>
                <a:lnTo>
                  <a:pt x="28545" y="90453"/>
                </a:lnTo>
                <a:lnTo>
                  <a:pt x="28545" y="50265"/>
                </a:lnTo>
                <a:lnTo>
                  <a:pt x="58019" y="50265"/>
                </a:lnTo>
                <a:lnTo>
                  <a:pt x="62080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3" y="64647"/>
                </a:lnTo>
                <a:lnTo>
                  <a:pt x="71693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5" y="44321"/>
                </a:lnTo>
                <a:lnTo>
                  <a:pt x="28545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4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7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9" y="92348"/>
                </a:lnTo>
                <a:lnTo>
                  <a:pt x="9111" y="95137"/>
                </a:lnTo>
                <a:lnTo>
                  <a:pt x="5528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671889" y="1775085"/>
            <a:ext cx="64241" cy="61186"/>
          </a:xfrm>
          <a:custGeom>
            <a:avLst/>
            <a:gdLst/>
            <a:ahLst/>
            <a:cxnLst/>
            <a:rect l="l" t="t" r="r" b="b"/>
            <a:pathLst>
              <a:path w="70665" h="69344">
                <a:moveTo>
                  <a:pt x="21940" y="0"/>
                </a:moveTo>
                <a:lnTo>
                  <a:pt x="0" y="0"/>
                </a:lnTo>
                <a:lnTo>
                  <a:pt x="0" y="2054"/>
                </a:lnTo>
                <a:lnTo>
                  <a:pt x="3522" y="2396"/>
                </a:lnTo>
                <a:lnTo>
                  <a:pt x="5821" y="2983"/>
                </a:lnTo>
                <a:lnTo>
                  <a:pt x="8561" y="5136"/>
                </a:lnTo>
                <a:lnTo>
                  <a:pt x="9392" y="7753"/>
                </a:lnTo>
                <a:lnTo>
                  <a:pt x="9392" y="56796"/>
                </a:lnTo>
                <a:lnTo>
                  <a:pt x="11300" y="61810"/>
                </a:lnTo>
                <a:lnTo>
                  <a:pt x="15116" y="64794"/>
                </a:lnTo>
                <a:lnTo>
                  <a:pt x="18883" y="67828"/>
                </a:lnTo>
                <a:lnTo>
                  <a:pt x="22894" y="69344"/>
                </a:lnTo>
                <a:lnTo>
                  <a:pt x="31798" y="69344"/>
                </a:lnTo>
                <a:lnTo>
                  <a:pt x="36200" y="67876"/>
                </a:lnTo>
                <a:lnTo>
                  <a:pt x="40359" y="64941"/>
                </a:lnTo>
                <a:lnTo>
                  <a:pt x="43098" y="63033"/>
                </a:lnTo>
                <a:lnTo>
                  <a:pt x="46131" y="60098"/>
                </a:lnTo>
                <a:lnTo>
                  <a:pt x="49458" y="56135"/>
                </a:lnTo>
                <a:lnTo>
                  <a:pt x="49458" y="67949"/>
                </a:lnTo>
                <a:lnTo>
                  <a:pt x="49971" y="69050"/>
                </a:lnTo>
                <a:lnTo>
                  <a:pt x="54276" y="67387"/>
                </a:lnTo>
                <a:lnTo>
                  <a:pt x="57065" y="66335"/>
                </a:lnTo>
                <a:lnTo>
                  <a:pt x="58337" y="65895"/>
                </a:lnTo>
                <a:lnTo>
                  <a:pt x="61321" y="64916"/>
                </a:lnTo>
                <a:lnTo>
                  <a:pt x="64721" y="63877"/>
                </a:lnTo>
                <a:lnTo>
                  <a:pt x="67974" y="62960"/>
                </a:lnTo>
                <a:lnTo>
                  <a:pt x="70665" y="62226"/>
                </a:lnTo>
                <a:lnTo>
                  <a:pt x="70665" y="60172"/>
                </a:lnTo>
                <a:lnTo>
                  <a:pt x="66800" y="60318"/>
                </a:lnTo>
                <a:lnTo>
                  <a:pt x="64268" y="59768"/>
                </a:lnTo>
                <a:lnTo>
                  <a:pt x="63070" y="58520"/>
                </a:lnTo>
                <a:lnTo>
                  <a:pt x="61272" y="54986"/>
                </a:lnTo>
                <a:lnTo>
                  <a:pt x="61272" y="0"/>
                </a:lnTo>
                <a:lnTo>
                  <a:pt x="37570" y="0"/>
                </a:lnTo>
                <a:lnTo>
                  <a:pt x="37570" y="2421"/>
                </a:lnTo>
                <a:lnTo>
                  <a:pt x="41973" y="2666"/>
                </a:lnTo>
                <a:lnTo>
                  <a:pt x="44908" y="3375"/>
                </a:lnTo>
                <a:lnTo>
                  <a:pt x="46376" y="4549"/>
                </a:lnTo>
                <a:lnTo>
                  <a:pt x="48577" y="8193"/>
                </a:lnTo>
                <a:lnTo>
                  <a:pt x="48577" y="52173"/>
                </a:lnTo>
                <a:lnTo>
                  <a:pt x="46718" y="54326"/>
                </a:lnTo>
                <a:lnTo>
                  <a:pt x="43074" y="57236"/>
                </a:lnTo>
                <a:lnTo>
                  <a:pt x="39894" y="59438"/>
                </a:lnTo>
                <a:lnTo>
                  <a:pt x="36641" y="60538"/>
                </a:lnTo>
                <a:lnTo>
                  <a:pt x="28471" y="60538"/>
                </a:lnTo>
                <a:lnTo>
                  <a:pt x="25145" y="58679"/>
                </a:lnTo>
                <a:lnTo>
                  <a:pt x="23334" y="54961"/>
                </a:lnTo>
                <a:lnTo>
                  <a:pt x="22405" y="52955"/>
                </a:lnTo>
                <a:lnTo>
                  <a:pt x="21940" y="50289"/>
                </a:lnTo>
                <a:lnTo>
                  <a:pt x="219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739598" y="1773984"/>
            <a:ext cx="45362" cy="61056"/>
          </a:xfrm>
          <a:custGeom>
            <a:avLst/>
            <a:gdLst/>
            <a:ahLst/>
            <a:cxnLst/>
            <a:rect l="l" t="t" r="r" b="b"/>
            <a:pathLst>
              <a:path w="49898" h="69197">
                <a:moveTo>
                  <a:pt x="23481" y="19665"/>
                </a:moveTo>
                <a:lnTo>
                  <a:pt x="24729" y="16816"/>
                </a:lnTo>
                <a:lnTo>
                  <a:pt x="27224" y="14052"/>
                </a:lnTo>
                <a:lnTo>
                  <a:pt x="29719" y="11288"/>
                </a:lnTo>
                <a:lnTo>
                  <a:pt x="33535" y="9906"/>
                </a:lnTo>
                <a:lnTo>
                  <a:pt x="36091" y="10762"/>
                </a:lnTo>
                <a:lnTo>
                  <a:pt x="39858" y="14187"/>
                </a:lnTo>
                <a:lnTo>
                  <a:pt x="43588" y="15042"/>
                </a:lnTo>
                <a:lnTo>
                  <a:pt x="46902" y="14358"/>
                </a:lnTo>
                <a:lnTo>
                  <a:pt x="49299" y="11618"/>
                </a:lnTo>
                <a:lnTo>
                  <a:pt x="49898" y="7925"/>
                </a:lnTo>
                <a:lnTo>
                  <a:pt x="49115" y="3803"/>
                </a:lnTo>
                <a:lnTo>
                  <a:pt x="45985" y="819"/>
                </a:lnTo>
                <a:lnTo>
                  <a:pt x="41460" y="73"/>
                </a:lnTo>
                <a:lnTo>
                  <a:pt x="38329" y="73"/>
                </a:lnTo>
                <a:lnTo>
                  <a:pt x="35308" y="1296"/>
                </a:lnTo>
                <a:lnTo>
                  <a:pt x="32397" y="3742"/>
                </a:lnTo>
                <a:lnTo>
                  <a:pt x="29487" y="6188"/>
                </a:lnTo>
                <a:lnTo>
                  <a:pt x="26466" y="9588"/>
                </a:lnTo>
                <a:lnTo>
                  <a:pt x="23335" y="13942"/>
                </a:lnTo>
                <a:lnTo>
                  <a:pt x="23335" y="1908"/>
                </a:lnTo>
                <a:lnTo>
                  <a:pt x="22601" y="0"/>
                </a:lnTo>
                <a:lnTo>
                  <a:pt x="20008" y="1174"/>
                </a:lnTo>
                <a:lnTo>
                  <a:pt x="17489" y="2225"/>
                </a:lnTo>
                <a:lnTo>
                  <a:pt x="15043" y="3155"/>
                </a:lnTo>
                <a:lnTo>
                  <a:pt x="11887" y="4329"/>
                </a:lnTo>
                <a:lnTo>
                  <a:pt x="8952" y="5356"/>
                </a:lnTo>
                <a:lnTo>
                  <a:pt x="6017" y="6384"/>
                </a:lnTo>
                <a:lnTo>
                  <a:pt x="3155" y="7386"/>
                </a:lnTo>
                <a:lnTo>
                  <a:pt x="367" y="8365"/>
                </a:lnTo>
                <a:lnTo>
                  <a:pt x="2091" y="10432"/>
                </a:lnTo>
                <a:lnTo>
                  <a:pt x="4843" y="10126"/>
                </a:lnTo>
                <a:lnTo>
                  <a:pt x="8891" y="11166"/>
                </a:lnTo>
                <a:lnTo>
                  <a:pt x="10701" y="15324"/>
                </a:lnTo>
                <a:lnTo>
                  <a:pt x="11154" y="18785"/>
                </a:lnTo>
                <a:lnTo>
                  <a:pt x="11154" y="60636"/>
                </a:lnTo>
                <a:lnTo>
                  <a:pt x="10420" y="63193"/>
                </a:lnTo>
                <a:lnTo>
                  <a:pt x="7484" y="65590"/>
                </a:lnTo>
                <a:lnTo>
                  <a:pt x="4500" y="66385"/>
                </a:lnTo>
                <a:lnTo>
                  <a:pt x="0" y="66776"/>
                </a:lnTo>
                <a:lnTo>
                  <a:pt x="0" y="69197"/>
                </a:lnTo>
                <a:lnTo>
                  <a:pt x="36176" y="69197"/>
                </a:lnTo>
                <a:lnTo>
                  <a:pt x="36176" y="66776"/>
                </a:lnTo>
                <a:lnTo>
                  <a:pt x="31627" y="66874"/>
                </a:lnTo>
                <a:lnTo>
                  <a:pt x="28373" y="66103"/>
                </a:lnTo>
                <a:lnTo>
                  <a:pt x="24460" y="62825"/>
                </a:lnTo>
                <a:lnTo>
                  <a:pt x="23481" y="59902"/>
                </a:lnTo>
                <a:lnTo>
                  <a:pt x="23481" y="19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318951" y="1745948"/>
            <a:ext cx="61839" cy="90321"/>
          </a:xfrm>
          <a:custGeom>
            <a:avLst/>
            <a:gdLst/>
            <a:ahLst/>
            <a:cxnLst/>
            <a:rect l="l" t="t" r="r" b="b"/>
            <a:pathLst>
              <a:path w="68023" h="102364">
                <a:moveTo>
                  <a:pt x="56418" y="91491"/>
                </a:moveTo>
                <a:lnTo>
                  <a:pt x="63474" y="78076"/>
                </a:lnTo>
                <a:lnTo>
                  <a:pt x="64250" y="75756"/>
                </a:lnTo>
                <a:lnTo>
                  <a:pt x="67080" y="63507"/>
                </a:lnTo>
                <a:lnTo>
                  <a:pt x="68023" y="50559"/>
                </a:lnTo>
                <a:lnTo>
                  <a:pt x="67574" y="41672"/>
                </a:lnTo>
                <a:lnTo>
                  <a:pt x="65145" y="29074"/>
                </a:lnTo>
                <a:lnTo>
                  <a:pt x="60612" y="17684"/>
                </a:lnTo>
                <a:lnTo>
                  <a:pt x="56660" y="11420"/>
                </a:lnTo>
                <a:lnTo>
                  <a:pt x="46758" y="2855"/>
                </a:lnTo>
                <a:lnTo>
                  <a:pt x="34415" y="0"/>
                </a:lnTo>
                <a:lnTo>
                  <a:pt x="26024" y="1060"/>
                </a:lnTo>
                <a:lnTo>
                  <a:pt x="14948" y="7125"/>
                </a:lnTo>
                <a:lnTo>
                  <a:pt x="6677" y="18565"/>
                </a:lnTo>
                <a:lnTo>
                  <a:pt x="3894" y="25310"/>
                </a:lnTo>
                <a:lnTo>
                  <a:pt x="973" y="37457"/>
                </a:lnTo>
                <a:lnTo>
                  <a:pt x="0" y="51146"/>
                </a:lnTo>
                <a:lnTo>
                  <a:pt x="10" y="52688"/>
                </a:lnTo>
                <a:lnTo>
                  <a:pt x="1256" y="66961"/>
                </a:lnTo>
                <a:lnTo>
                  <a:pt x="4579" y="79142"/>
                </a:lnTo>
                <a:lnTo>
                  <a:pt x="9979" y="89230"/>
                </a:lnTo>
                <a:lnTo>
                  <a:pt x="21359" y="99494"/>
                </a:lnTo>
                <a:lnTo>
                  <a:pt x="16778" y="78590"/>
                </a:lnTo>
                <a:lnTo>
                  <a:pt x="15091" y="67290"/>
                </a:lnTo>
                <a:lnTo>
                  <a:pt x="14529" y="52980"/>
                </a:lnTo>
                <a:lnTo>
                  <a:pt x="14561" y="48966"/>
                </a:lnTo>
                <a:lnTo>
                  <a:pt x="15282" y="35315"/>
                </a:lnTo>
                <a:lnTo>
                  <a:pt x="16950" y="24362"/>
                </a:lnTo>
                <a:lnTo>
                  <a:pt x="17389" y="22539"/>
                </a:lnTo>
                <a:lnTo>
                  <a:pt x="23931" y="8607"/>
                </a:lnTo>
                <a:lnTo>
                  <a:pt x="34048" y="3962"/>
                </a:lnTo>
                <a:lnTo>
                  <a:pt x="34731" y="3978"/>
                </a:lnTo>
                <a:lnTo>
                  <a:pt x="44775" y="9193"/>
                </a:lnTo>
                <a:lnTo>
                  <a:pt x="51072" y="23775"/>
                </a:lnTo>
                <a:lnTo>
                  <a:pt x="53016" y="37817"/>
                </a:lnTo>
                <a:lnTo>
                  <a:pt x="53494" y="52247"/>
                </a:lnTo>
                <a:lnTo>
                  <a:pt x="53216" y="63262"/>
                </a:lnTo>
                <a:lnTo>
                  <a:pt x="51886" y="76289"/>
                </a:lnTo>
                <a:lnTo>
                  <a:pt x="49458" y="86442"/>
                </a:lnTo>
                <a:lnTo>
                  <a:pt x="46767" y="94318"/>
                </a:lnTo>
                <a:lnTo>
                  <a:pt x="41826" y="98256"/>
                </a:lnTo>
                <a:lnTo>
                  <a:pt x="34391" y="98254"/>
                </a:lnTo>
                <a:lnTo>
                  <a:pt x="34064" y="102364"/>
                </a:lnTo>
                <a:lnTo>
                  <a:pt x="46615" y="99587"/>
                </a:lnTo>
                <a:lnTo>
                  <a:pt x="56418" y="91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334203" y="1815293"/>
            <a:ext cx="16012" cy="20977"/>
          </a:xfrm>
          <a:custGeom>
            <a:avLst/>
            <a:gdLst/>
            <a:ahLst/>
            <a:cxnLst/>
            <a:rect l="l" t="t" r="r" b="b"/>
            <a:pathLst>
              <a:path w="17613" h="23774">
                <a:moveTo>
                  <a:pt x="17286" y="23773"/>
                </a:moveTo>
                <a:lnTo>
                  <a:pt x="17613" y="19663"/>
                </a:lnTo>
                <a:lnTo>
                  <a:pt x="6913" y="14917"/>
                </a:lnTo>
                <a:lnTo>
                  <a:pt x="246" y="1026"/>
                </a:lnTo>
                <a:lnTo>
                  <a:pt x="0" y="0"/>
                </a:lnTo>
                <a:lnTo>
                  <a:pt x="4581" y="20903"/>
                </a:lnTo>
                <a:lnTo>
                  <a:pt x="16976" y="23774"/>
                </a:lnTo>
                <a:lnTo>
                  <a:pt x="17286" y="23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400737" y="1821898"/>
            <a:ext cx="15143" cy="14697"/>
          </a:xfrm>
          <a:custGeom>
            <a:avLst/>
            <a:gdLst/>
            <a:ahLst/>
            <a:cxnLst/>
            <a:rect l="l" t="t" r="r" b="b"/>
            <a:pathLst>
              <a:path w="16657" h="16657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6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7"/>
                </a:lnTo>
                <a:lnTo>
                  <a:pt x="12682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444208" y="1745754"/>
            <a:ext cx="38914" cy="69538"/>
          </a:xfrm>
          <a:custGeom>
            <a:avLst/>
            <a:gdLst/>
            <a:ahLst/>
            <a:cxnLst/>
            <a:rect l="l" t="t" r="r" b="b"/>
            <a:pathLst>
              <a:path w="42805" h="78810">
                <a:moveTo>
                  <a:pt x="14627" y="4183"/>
                </a:moveTo>
                <a:lnTo>
                  <a:pt x="19641" y="7362"/>
                </a:lnTo>
                <a:lnTo>
                  <a:pt x="23065" y="13722"/>
                </a:lnTo>
                <a:lnTo>
                  <a:pt x="26490" y="20081"/>
                </a:lnTo>
                <a:lnTo>
                  <a:pt x="28202" y="28349"/>
                </a:lnTo>
                <a:lnTo>
                  <a:pt x="28202" y="38524"/>
                </a:lnTo>
                <a:lnTo>
                  <a:pt x="31773" y="78810"/>
                </a:lnTo>
                <a:lnTo>
                  <a:pt x="35834" y="71961"/>
                </a:lnTo>
                <a:lnTo>
                  <a:pt x="38622" y="64281"/>
                </a:lnTo>
                <a:lnTo>
                  <a:pt x="41411" y="56600"/>
                </a:lnTo>
                <a:lnTo>
                  <a:pt x="42805" y="49042"/>
                </a:lnTo>
                <a:lnTo>
                  <a:pt x="42805" y="41607"/>
                </a:lnTo>
                <a:lnTo>
                  <a:pt x="42594" y="36774"/>
                </a:lnTo>
                <a:lnTo>
                  <a:pt x="39870" y="24295"/>
                </a:lnTo>
                <a:lnTo>
                  <a:pt x="33999" y="12878"/>
                </a:lnTo>
                <a:lnTo>
                  <a:pt x="32253" y="10539"/>
                </a:lnTo>
                <a:lnTo>
                  <a:pt x="22153" y="2634"/>
                </a:lnTo>
                <a:lnTo>
                  <a:pt x="9050" y="0"/>
                </a:lnTo>
                <a:lnTo>
                  <a:pt x="0" y="0"/>
                </a:lnTo>
                <a:lnTo>
                  <a:pt x="3228" y="4183"/>
                </a:lnTo>
                <a:lnTo>
                  <a:pt x="14627" y="41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424285" y="1745754"/>
            <a:ext cx="48808" cy="92395"/>
          </a:xfrm>
          <a:custGeom>
            <a:avLst/>
            <a:gdLst/>
            <a:ahLst/>
            <a:cxnLst/>
            <a:rect l="l" t="t" r="r" b="b"/>
            <a:pathLst>
              <a:path w="53689" h="104714">
                <a:moveTo>
                  <a:pt x="3815" y="101778"/>
                </a:moveTo>
                <a:lnTo>
                  <a:pt x="4549" y="104714"/>
                </a:lnTo>
                <a:lnTo>
                  <a:pt x="12670" y="103686"/>
                </a:lnTo>
                <a:lnTo>
                  <a:pt x="19396" y="102219"/>
                </a:lnTo>
                <a:lnTo>
                  <a:pt x="24729" y="100311"/>
                </a:lnTo>
                <a:lnTo>
                  <a:pt x="27565" y="99235"/>
                </a:lnTo>
                <a:lnTo>
                  <a:pt x="38970" y="93114"/>
                </a:lnTo>
                <a:lnTo>
                  <a:pt x="48357" y="84827"/>
                </a:lnTo>
                <a:lnTo>
                  <a:pt x="53689" y="78810"/>
                </a:lnTo>
                <a:lnTo>
                  <a:pt x="50118" y="38524"/>
                </a:lnTo>
                <a:lnTo>
                  <a:pt x="50045" y="43037"/>
                </a:lnTo>
                <a:lnTo>
                  <a:pt x="49898" y="46193"/>
                </a:lnTo>
                <a:lnTo>
                  <a:pt x="49752" y="49348"/>
                </a:lnTo>
                <a:lnTo>
                  <a:pt x="49385" y="51659"/>
                </a:lnTo>
                <a:lnTo>
                  <a:pt x="46878" y="54497"/>
                </a:lnTo>
                <a:lnTo>
                  <a:pt x="43331" y="56356"/>
                </a:lnTo>
                <a:lnTo>
                  <a:pt x="39784" y="58215"/>
                </a:lnTo>
                <a:lnTo>
                  <a:pt x="36347" y="59144"/>
                </a:lnTo>
                <a:lnTo>
                  <a:pt x="25781" y="59144"/>
                </a:lnTo>
                <a:lnTo>
                  <a:pt x="20778" y="56112"/>
                </a:lnTo>
                <a:lnTo>
                  <a:pt x="18014" y="50045"/>
                </a:lnTo>
                <a:lnTo>
                  <a:pt x="15251" y="43979"/>
                </a:lnTo>
                <a:lnTo>
                  <a:pt x="13868" y="37375"/>
                </a:lnTo>
                <a:lnTo>
                  <a:pt x="13868" y="21573"/>
                </a:lnTo>
                <a:lnTo>
                  <a:pt x="15348" y="15067"/>
                </a:lnTo>
                <a:lnTo>
                  <a:pt x="18308" y="10713"/>
                </a:lnTo>
                <a:lnTo>
                  <a:pt x="21267" y="6359"/>
                </a:lnTo>
                <a:lnTo>
                  <a:pt x="25145" y="4183"/>
                </a:lnTo>
                <a:lnTo>
                  <a:pt x="21916" y="0"/>
                </a:lnTo>
                <a:lnTo>
                  <a:pt x="14492" y="3375"/>
                </a:lnTo>
                <a:lnTo>
                  <a:pt x="8695" y="10126"/>
                </a:lnTo>
                <a:lnTo>
                  <a:pt x="7591" y="11480"/>
                </a:lnTo>
                <a:lnTo>
                  <a:pt x="1897" y="22480"/>
                </a:lnTo>
                <a:lnTo>
                  <a:pt x="0" y="35883"/>
                </a:lnTo>
                <a:lnTo>
                  <a:pt x="0" y="44052"/>
                </a:lnTo>
                <a:lnTo>
                  <a:pt x="2433" y="51085"/>
                </a:lnTo>
                <a:lnTo>
                  <a:pt x="7301" y="56980"/>
                </a:lnTo>
                <a:lnTo>
                  <a:pt x="12168" y="62875"/>
                </a:lnTo>
                <a:lnTo>
                  <a:pt x="18760" y="65822"/>
                </a:lnTo>
                <a:lnTo>
                  <a:pt x="27077" y="65822"/>
                </a:lnTo>
                <a:lnTo>
                  <a:pt x="31504" y="65528"/>
                </a:lnTo>
                <a:lnTo>
                  <a:pt x="34048" y="64942"/>
                </a:lnTo>
                <a:lnTo>
                  <a:pt x="38940" y="63914"/>
                </a:lnTo>
                <a:lnTo>
                  <a:pt x="43196" y="62031"/>
                </a:lnTo>
                <a:lnTo>
                  <a:pt x="46816" y="59291"/>
                </a:lnTo>
                <a:lnTo>
                  <a:pt x="49385" y="57383"/>
                </a:lnTo>
                <a:lnTo>
                  <a:pt x="48602" y="61492"/>
                </a:lnTo>
                <a:lnTo>
                  <a:pt x="46657" y="66592"/>
                </a:lnTo>
                <a:lnTo>
                  <a:pt x="43551" y="72683"/>
                </a:lnTo>
                <a:lnTo>
                  <a:pt x="40444" y="78774"/>
                </a:lnTo>
                <a:lnTo>
                  <a:pt x="36298" y="84290"/>
                </a:lnTo>
                <a:lnTo>
                  <a:pt x="31113" y="89230"/>
                </a:lnTo>
                <a:lnTo>
                  <a:pt x="27444" y="92704"/>
                </a:lnTo>
                <a:lnTo>
                  <a:pt x="22576" y="95639"/>
                </a:lnTo>
                <a:lnTo>
                  <a:pt x="16510" y="98036"/>
                </a:lnTo>
                <a:lnTo>
                  <a:pt x="13134" y="99357"/>
                </a:lnTo>
                <a:lnTo>
                  <a:pt x="8903" y="100604"/>
                </a:lnTo>
                <a:lnTo>
                  <a:pt x="3815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489728" y="1745948"/>
            <a:ext cx="61839" cy="90321"/>
          </a:xfrm>
          <a:custGeom>
            <a:avLst/>
            <a:gdLst/>
            <a:ahLst/>
            <a:cxnLst/>
            <a:rect l="l" t="t" r="r" b="b"/>
            <a:pathLst>
              <a:path w="68023" h="102364">
                <a:moveTo>
                  <a:pt x="56418" y="91491"/>
                </a:moveTo>
                <a:lnTo>
                  <a:pt x="63474" y="78076"/>
                </a:lnTo>
                <a:lnTo>
                  <a:pt x="64250" y="75756"/>
                </a:lnTo>
                <a:lnTo>
                  <a:pt x="67080" y="63507"/>
                </a:lnTo>
                <a:lnTo>
                  <a:pt x="68023" y="50559"/>
                </a:lnTo>
                <a:lnTo>
                  <a:pt x="67574" y="41672"/>
                </a:lnTo>
                <a:lnTo>
                  <a:pt x="65145" y="29074"/>
                </a:lnTo>
                <a:lnTo>
                  <a:pt x="60612" y="17684"/>
                </a:lnTo>
                <a:lnTo>
                  <a:pt x="56660" y="11420"/>
                </a:lnTo>
                <a:lnTo>
                  <a:pt x="46758" y="2855"/>
                </a:lnTo>
                <a:lnTo>
                  <a:pt x="34415" y="0"/>
                </a:lnTo>
                <a:lnTo>
                  <a:pt x="26024" y="1060"/>
                </a:lnTo>
                <a:lnTo>
                  <a:pt x="14948" y="7125"/>
                </a:lnTo>
                <a:lnTo>
                  <a:pt x="6677" y="18565"/>
                </a:lnTo>
                <a:lnTo>
                  <a:pt x="3894" y="25310"/>
                </a:lnTo>
                <a:lnTo>
                  <a:pt x="973" y="37457"/>
                </a:lnTo>
                <a:lnTo>
                  <a:pt x="0" y="51146"/>
                </a:lnTo>
                <a:lnTo>
                  <a:pt x="10" y="52688"/>
                </a:lnTo>
                <a:lnTo>
                  <a:pt x="1256" y="66961"/>
                </a:lnTo>
                <a:lnTo>
                  <a:pt x="4579" y="79142"/>
                </a:lnTo>
                <a:lnTo>
                  <a:pt x="9979" y="89230"/>
                </a:lnTo>
                <a:lnTo>
                  <a:pt x="21359" y="99494"/>
                </a:lnTo>
                <a:lnTo>
                  <a:pt x="16778" y="78590"/>
                </a:lnTo>
                <a:lnTo>
                  <a:pt x="15091" y="67290"/>
                </a:lnTo>
                <a:lnTo>
                  <a:pt x="14529" y="52980"/>
                </a:lnTo>
                <a:lnTo>
                  <a:pt x="14561" y="48966"/>
                </a:lnTo>
                <a:lnTo>
                  <a:pt x="15282" y="35315"/>
                </a:lnTo>
                <a:lnTo>
                  <a:pt x="16950" y="24362"/>
                </a:lnTo>
                <a:lnTo>
                  <a:pt x="17389" y="22539"/>
                </a:lnTo>
                <a:lnTo>
                  <a:pt x="23931" y="8607"/>
                </a:lnTo>
                <a:lnTo>
                  <a:pt x="34048" y="3962"/>
                </a:lnTo>
                <a:lnTo>
                  <a:pt x="34732" y="3978"/>
                </a:lnTo>
                <a:lnTo>
                  <a:pt x="44775" y="9193"/>
                </a:lnTo>
                <a:lnTo>
                  <a:pt x="51072" y="23775"/>
                </a:lnTo>
                <a:lnTo>
                  <a:pt x="53016" y="37817"/>
                </a:lnTo>
                <a:lnTo>
                  <a:pt x="53494" y="52247"/>
                </a:lnTo>
                <a:lnTo>
                  <a:pt x="53216" y="63262"/>
                </a:lnTo>
                <a:lnTo>
                  <a:pt x="51886" y="76289"/>
                </a:lnTo>
                <a:lnTo>
                  <a:pt x="49458" y="86442"/>
                </a:lnTo>
                <a:lnTo>
                  <a:pt x="46767" y="94318"/>
                </a:lnTo>
                <a:lnTo>
                  <a:pt x="41826" y="98256"/>
                </a:lnTo>
                <a:lnTo>
                  <a:pt x="34391" y="98254"/>
                </a:lnTo>
                <a:lnTo>
                  <a:pt x="34064" y="102364"/>
                </a:lnTo>
                <a:lnTo>
                  <a:pt x="46615" y="99587"/>
                </a:lnTo>
                <a:lnTo>
                  <a:pt x="56418" y="91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881600" y="1345938"/>
            <a:ext cx="1015608" cy="118617"/>
          </a:xfrm>
          <a:custGeom>
            <a:avLst/>
            <a:gdLst/>
            <a:ahLst/>
            <a:cxnLst/>
            <a:rect l="l" t="t" r="r" b="b"/>
            <a:pathLst>
              <a:path w="1117169" h="134433">
                <a:moveTo>
                  <a:pt x="216716" y="134433"/>
                </a:moveTo>
                <a:lnTo>
                  <a:pt x="216716" y="131351"/>
                </a:lnTo>
                <a:lnTo>
                  <a:pt x="212754" y="131106"/>
                </a:lnTo>
                <a:lnTo>
                  <a:pt x="209929" y="130250"/>
                </a:lnTo>
                <a:lnTo>
                  <a:pt x="206553" y="127315"/>
                </a:lnTo>
                <a:lnTo>
                  <a:pt x="205538" y="124600"/>
                </a:lnTo>
                <a:lnTo>
                  <a:pt x="205196" y="120637"/>
                </a:lnTo>
                <a:lnTo>
                  <a:pt x="205049" y="109263"/>
                </a:lnTo>
                <a:lnTo>
                  <a:pt x="205049" y="96568"/>
                </a:lnTo>
                <a:lnTo>
                  <a:pt x="207153" y="98916"/>
                </a:lnTo>
                <a:lnTo>
                  <a:pt x="211139" y="101998"/>
                </a:lnTo>
                <a:lnTo>
                  <a:pt x="214809" y="104396"/>
                </a:lnTo>
                <a:lnTo>
                  <a:pt x="218698" y="105594"/>
                </a:lnTo>
                <a:lnTo>
                  <a:pt x="222807" y="105594"/>
                </a:lnTo>
                <a:lnTo>
                  <a:pt x="225962" y="93633"/>
                </a:lnTo>
                <a:lnTo>
                  <a:pt x="222294" y="97229"/>
                </a:lnTo>
                <a:lnTo>
                  <a:pt x="213830" y="97229"/>
                </a:lnTo>
                <a:lnTo>
                  <a:pt x="211103" y="96067"/>
                </a:lnTo>
                <a:lnTo>
                  <a:pt x="206260" y="91419"/>
                </a:lnTo>
                <a:lnTo>
                  <a:pt x="205049" y="88056"/>
                </a:lnTo>
                <a:lnTo>
                  <a:pt x="205049" y="51513"/>
                </a:lnTo>
                <a:lnTo>
                  <a:pt x="206321" y="48186"/>
                </a:lnTo>
                <a:lnTo>
                  <a:pt x="208865" y="45349"/>
                </a:lnTo>
                <a:lnTo>
                  <a:pt x="208742" y="38231"/>
                </a:lnTo>
                <a:lnTo>
                  <a:pt x="206737" y="40751"/>
                </a:lnTo>
                <a:lnTo>
                  <a:pt x="204682" y="44175"/>
                </a:lnTo>
                <a:lnTo>
                  <a:pt x="204682" y="34268"/>
                </a:lnTo>
                <a:lnTo>
                  <a:pt x="175990" y="34268"/>
                </a:lnTo>
                <a:lnTo>
                  <a:pt x="175990" y="37938"/>
                </a:lnTo>
                <a:lnTo>
                  <a:pt x="179121" y="38377"/>
                </a:lnTo>
                <a:lnTo>
                  <a:pt x="182338" y="40249"/>
                </a:lnTo>
                <a:lnTo>
                  <a:pt x="183989" y="43465"/>
                </a:lnTo>
                <a:lnTo>
                  <a:pt x="183989" y="125285"/>
                </a:lnTo>
                <a:lnTo>
                  <a:pt x="182228" y="128599"/>
                </a:lnTo>
                <a:lnTo>
                  <a:pt x="178852" y="130495"/>
                </a:lnTo>
                <a:lnTo>
                  <a:pt x="175624" y="130837"/>
                </a:lnTo>
                <a:lnTo>
                  <a:pt x="175624" y="134433"/>
                </a:lnTo>
                <a:lnTo>
                  <a:pt x="216716" y="134433"/>
                </a:lnTo>
                <a:close/>
              </a:path>
              <a:path w="1117169" h="134433">
                <a:moveTo>
                  <a:pt x="214295" y="41093"/>
                </a:moveTo>
                <a:lnTo>
                  <a:pt x="222318" y="41093"/>
                </a:lnTo>
                <a:lnTo>
                  <a:pt x="225498" y="43649"/>
                </a:lnTo>
                <a:lnTo>
                  <a:pt x="227063" y="48761"/>
                </a:lnTo>
                <a:lnTo>
                  <a:pt x="228628" y="53873"/>
                </a:lnTo>
                <a:lnTo>
                  <a:pt x="229412" y="60734"/>
                </a:lnTo>
                <a:lnTo>
                  <a:pt x="229412" y="76780"/>
                </a:lnTo>
                <a:lnTo>
                  <a:pt x="228898" y="82480"/>
                </a:lnTo>
                <a:lnTo>
                  <a:pt x="227870" y="86442"/>
                </a:lnTo>
                <a:lnTo>
                  <a:pt x="225962" y="93633"/>
                </a:lnTo>
                <a:lnTo>
                  <a:pt x="222807" y="105594"/>
                </a:lnTo>
                <a:lnTo>
                  <a:pt x="230831" y="105594"/>
                </a:lnTo>
                <a:lnTo>
                  <a:pt x="237642" y="102011"/>
                </a:lnTo>
                <a:lnTo>
                  <a:pt x="243243" y="94844"/>
                </a:lnTo>
                <a:lnTo>
                  <a:pt x="244918" y="92520"/>
                </a:lnTo>
                <a:lnTo>
                  <a:pt x="249964" y="81249"/>
                </a:lnTo>
                <a:lnTo>
                  <a:pt x="251646" y="67730"/>
                </a:lnTo>
                <a:lnTo>
                  <a:pt x="251595" y="64956"/>
                </a:lnTo>
                <a:lnTo>
                  <a:pt x="249365" y="51252"/>
                </a:lnTo>
                <a:lnTo>
                  <a:pt x="243830" y="41239"/>
                </a:lnTo>
                <a:lnTo>
                  <a:pt x="238621" y="35320"/>
                </a:lnTo>
                <a:lnTo>
                  <a:pt x="232077" y="32361"/>
                </a:lnTo>
                <a:lnTo>
                  <a:pt x="218722" y="32361"/>
                </a:lnTo>
                <a:lnTo>
                  <a:pt x="214222" y="33779"/>
                </a:lnTo>
                <a:lnTo>
                  <a:pt x="210699" y="36617"/>
                </a:lnTo>
                <a:lnTo>
                  <a:pt x="208742" y="38231"/>
                </a:lnTo>
                <a:lnTo>
                  <a:pt x="208865" y="45349"/>
                </a:lnTo>
                <a:lnTo>
                  <a:pt x="211409" y="42511"/>
                </a:lnTo>
                <a:lnTo>
                  <a:pt x="214295" y="41093"/>
                </a:lnTo>
                <a:close/>
              </a:path>
              <a:path w="1117169" h="134433">
                <a:moveTo>
                  <a:pt x="368248" y="32361"/>
                </a:moveTo>
                <a:lnTo>
                  <a:pt x="358787" y="32469"/>
                </a:lnTo>
                <a:lnTo>
                  <a:pt x="346074" y="35696"/>
                </a:lnTo>
                <a:lnTo>
                  <a:pt x="335997" y="43404"/>
                </a:lnTo>
                <a:lnTo>
                  <a:pt x="334018" y="45833"/>
                </a:lnTo>
                <a:lnTo>
                  <a:pt x="328210" y="57064"/>
                </a:lnTo>
                <a:lnTo>
                  <a:pt x="326273" y="70151"/>
                </a:lnTo>
                <a:lnTo>
                  <a:pt x="326300" y="71756"/>
                </a:lnTo>
                <a:lnTo>
                  <a:pt x="328823" y="84592"/>
                </a:lnTo>
                <a:lnTo>
                  <a:pt x="335446" y="95395"/>
                </a:lnTo>
                <a:lnTo>
                  <a:pt x="346121" y="103233"/>
                </a:lnTo>
                <a:lnTo>
                  <a:pt x="359075" y="105741"/>
                </a:lnTo>
                <a:lnTo>
                  <a:pt x="362988" y="105741"/>
                </a:lnTo>
                <a:lnTo>
                  <a:pt x="366682" y="105081"/>
                </a:lnTo>
                <a:lnTo>
                  <a:pt x="370155" y="103760"/>
                </a:lnTo>
                <a:lnTo>
                  <a:pt x="376711" y="101216"/>
                </a:lnTo>
                <a:lnTo>
                  <a:pt x="382434" y="96544"/>
                </a:lnTo>
                <a:lnTo>
                  <a:pt x="387326" y="89744"/>
                </a:lnTo>
                <a:lnTo>
                  <a:pt x="384538" y="87176"/>
                </a:lnTo>
                <a:lnTo>
                  <a:pt x="382091" y="89915"/>
                </a:lnTo>
                <a:lnTo>
                  <a:pt x="378374" y="92826"/>
                </a:lnTo>
                <a:lnTo>
                  <a:pt x="375585" y="94587"/>
                </a:lnTo>
                <a:lnTo>
                  <a:pt x="372210" y="95468"/>
                </a:lnTo>
                <a:lnTo>
                  <a:pt x="361937" y="95468"/>
                </a:lnTo>
                <a:lnTo>
                  <a:pt x="356922" y="92288"/>
                </a:lnTo>
                <a:lnTo>
                  <a:pt x="353204" y="85928"/>
                </a:lnTo>
                <a:lnTo>
                  <a:pt x="349486" y="79569"/>
                </a:lnTo>
                <a:lnTo>
                  <a:pt x="347627" y="71692"/>
                </a:lnTo>
                <a:lnTo>
                  <a:pt x="347627" y="55696"/>
                </a:lnTo>
                <a:lnTo>
                  <a:pt x="348606" y="49837"/>
                </a:lnTo>
                <a:lnTo>
                  <a:pt x="350563" y="44725"/>
                </a:lnTo>
                <a:lnTo>
                  <a:pt x="352520" y="39613"/>
                </a:lnTo>
                <a:lnTo>
                  <a:pt x="355822" y="37057"/>
                </a:lnTo>
                <a:lnTo>
                  <a:pt x="362084" y="37057"/>
                </a:lnTo>
                <a:lnTo>
                  <a:pt x="364799" y="38524"/>
                </a:lnTo>
                <a:lnTo>
                  <a:pt x="366633" y="41313"/>
                </a:lnTo>
                <a:lnTo>
                  <a:pt x="366486" y="48651"/>
                </a:lnTo>
                <a:lnTo>
                  <a:pt x="366486" y="52760"/>
                </a:lnTo>
                <a:lnTo>
                  <a:pt x="367831" y="55597"/>
                </a:lnTo>
                <a:lnTo>
                  <a:pt x="370522" y="57163"/>
                </a:lnTo>
                <a:lnTo>
                  <a:pt x="371941" y="58044"/>
                </a:lnTo>
                <a:lnTo>
                  <a:pt x="375512" y="58484"/>
                </a:lnTo>
                <a:lnTo>
                  <a:pt x="378350" y="58484"/>
                </a:lnTo>
                <a:lnTo>
                  <a:pt x="382520" y="55622"/>
                </a:lnTo>
                <a:lnTo>
                  <a:pt x="385272" y="51464"/>
                </a:lnTo>
                <a:lnTo>
                  <a:pt x="385272" y="44028"/>
                </a:lnTo>
                <a:lnTo>
                  <a:pt x="382960" y="40065"/>
                </a:lnTo>
                <a:lnTo>
                  <a:pt x="378337" y="36983"/>
                </a:lnTo>
                <a:lnTo>
                  <a:pt x="373714" y="33902"/>
                </a:lnTo>
                <a:lnTo>
                  <a:pt x="368248" y="32361"/>
                </a:lnTo>
                <a:close/>
              </a:path>
              <a:path w="1117169" h="134433">
                <a:moveTo>
                  <a:pt x="418635" y="93560"/>
                </a:moveTo>
                <a:lnTo>
                  <a:pt x="417021" y="89940"/>
                </a:lnTo>
                <a:lnTo>
                  <a:pt x="416703" y="86075"/>
                </a:lnTo>
                <a:lnTo>
                  <a:pt x="416703" y="40873"/>
                </a:lnTo>
                <a:lnTo>
                  <a:pt x="431012" y="40873"/>
                </a:lnTo>
                <a:lnTo>
                  <a:pt x="431012" y="34268"/>
                </a:lnTo>
                <a:lnTo>
                  <a:pt x="416703" y="34268"/>
                </a:lnTo>
                <a:lnTo>
                  <a:pt x="416703" y="8879"/>
                </a:lnTo>
                <a:lnTo>
                  <a:pt x="412887" y="8879"/>
                </a:lnTo>
                <a:lnTo>
                  <a:pt x="409169" y="14602"/>
                </a:lnTo>
                <a:lnTo>
                  <a:pt x="405036" y="19959"/>
                </a:lnTo>
                <a:lnTo>
                  <a:pt x="400486" y="24949"/>
                </a:lnTo>
                <a:lnTo>
                  <a:pt x="398187" y="27493"/>
                </a:lnTo>
                <a:lnTo>
                  <a:pt x="395740" y="29964"/>
                </a:lnTo>
                <a:lnTo>
                  <a:pt x="393148" y="32361"/>
                </a:lnTo>
                <a:lnTo>
                  <a:pt x="391191" y="34024"/>
                </a:lnTo>
                <a:lnTo>
                  <a:pt x="388231" y="36690"/>
                </a:lnTo>
                <a:lnTo>
                  <a:pt x="388231" y="40873"/>
                </a:lnTo>
                <a:lnTo>
                  <a:pt x="396009" y="40873"/>
                </a:lnTo>
                <a:lnTo>
                  <a:pt x="396009" y="96299"/>
                </a:lnTo>
                <a:lnTo>
                  <a:pt x="398554" y="100923"/>
                </a:lnTo>
                <a:lnTo>
                  <a:pt x="403641" y="103466"/>
                </a:lnTo>
                <a:lnTo>
                  <a:pt x="406283" y="104787"/>
                </a:lnTo>
                <a:lnTo>
                  <a:pt x="409365" y="105447"/>
                </a:lnTo>
                <a:lnTo>
                  <a:pt x="419100" y="105447"/>
                </a:lnTo>
                <a:lnTo>
                  <a:pt x="424359" y="103173"/>
                </a:lnTo>
                <a:lnTo>
                  <a:pt x="428664" y="98623"/>
                </a:lnTo>
                <a:lnTo>
                  <a:pt x="431110" y="96030"/>
                </a:lnTo>
                <a:lnTo>
                  <a:pt x="433214" y="92679"/>
                </a:lnTo>
                <a:lnTo>
                  <a:pt x="434974" y="88570"/>
                </a:lnTo>
                <a:lnTo>
                  <a:pt x="431379" y="86809"/>
                </a:lnTo>
                <a:lnTo>
                  <a:pt x="428737" y="91175"/>
                </a:lnTo>
                <a:lnTo>
                  <a:pt x="426096" y="93963"/>
                </a:lnTo>
                <a:lnTo>
                  <a:pt x="422500" y="94661"/>
                </a:lnTo>
                <a:lnTo>
                  <a:pt x="418635" y="93560"/>
                </a:lnTo>
                <a:close/>
              </a:path>
              <a:path w="1117169" h="134433">
                <a:moveTo>
                  <a:pt x="462345" y="105594"/>
                </a:moveTo>
                <a:lnTo>
                  <a:pt x="474869" y="105594"/>
                </a:lnTo>
                <a:lnTo>
                  <a:pt x="479419" y="104641"/>
                </a:lnTo>
                <a:lnTo>
                  <a:pt x="483382" y="102732"/>
                </a:lnTo>
                <a:lnTo>
                  <a:pt x="489497" y="99748"/>
                </a:lnTo>
                <a:lnTo>
                  <a:pt x="494877" y="94440"/>
                </a:lnTo>
                <a:lnTo>
                  <a:pt x="499525" y="86809"/>
                </a:lnTo>
                <a:lnTo>
                  <a:pt x="496076" y="84681"/>
                </a:lnTo>
                <a:lnTo>
                  <a:pt x="493239" y="87812"/>
                </a:lnTo>
                <a:lnTo>
                  <a:pt x="488958" y="91358"/>
                </a:lnTo>
                <a:lnTo>
                  <a:pt x="485827" y="93560"/>
                </a:lnTo>
                <a:lnTo>
                  <a:pt x="482501" y="94661"/>
                </a:lnTo>
                <a:lnTo>
                  <a:pt x="471591" y="94661"/>
                </a:lnTo>
                <a:lnTo>
                  <a:pt x="466431" y="90527"/>
                </a:lnTo>
                <a:lnTo>
                  <a:pt x="463495" y="82259"/>
                </a:lnTo>
                <a:lnTo>
                  <a:pt x="461881" y="77856"/>
                </a:lnTo>
                <a:lnTo>
                  <a:pt x="460902" y="72646"/>
                </a:lnTo>
                <a:lnTo>
                  <a:pt x="460560" y="66629"/>
                </a:lnTo>
                <a:lnTo>
                  <a:pt x="480373" y="61052"/>
                </a:lnTo>
                <a:lnTo>
                  <a:pt x="460193" y="61052"/>
                </a:lnTo>
                <a:lnTo>
                  <a:pt x="460389" y="53274"/>
                </a:lnTo>
                <a:lnTo>
                  <a:pt x="455423" y="102683"/>
                </a:lnTo>
                <a:lnTo>
                  <a:pt x="462345" y="105594"/>
                </a:lnTo>
                <a:close/>
              </a:path>
              <a:path w="1117169" h="134433">
                <a:moveTo>
                  <a:pt x="439279" y="68977"/>
                </a:moveTo>
                <a:lnTo>
                  <a:pt x="439468" y="74119"/>
                </a:lnTo>
                <a:lnTo>
                  <a:pt x="442424" y="87419"/>
                </a:lnTo>
                <a:lnTo>
                  <a:pt x="448966" y="96862"/>
                </a:lnTo>
                <a:lnTo>
                  <a:pt x="455423" y="102683"/>
                </a:lnTo>
                <a:lnTo>
                  <a:pt x="460389" y="53274"/>
                </a:lnTo>
                <a:lnTo>
                  <a:pt x="461208" y="47354"/>
                </a:lnTo>
                <a:lnTo>
                  <a:pt x="462651" y="43294"/>
                </a:lnTo>
                <a:lnTo>
                  <a:pt x="464094" y="39234"/>
                </a:lnTo>
                <a:lnTo>
                  <a:pt x="466773" y="37203"/>
                </a:lnTo>
                <a:lnTo>
                  <a:pt x="474502" y="37203"/>
                </a:lnTo>
                <a:lnTo>
                  <a:pt x="477046" y="38965"/>
                </a:lnTo>
                <a:lnTo>
                  <a:pt x="478318" y="42487"/>
                </a:lnTo>
                <a:lnTo>
                  <a:pt x="479590" y="46009"/>
                </a:lnTo>
                <a:lnTo>
                  <a:pt x="480275" y="52198"/>
                </a:lnTo>
                <a:lnTo>
                  <a:pt x="480373" y="61052"/>
                </a:lnTo>
                <a:lnTo>
                  <a:pt x="460560" y="66629"/>
                </a:lnTo>
                <a:lnTo>
                  <a:pt x="498865" y="66629"/>
                </a:lnTo>
                <a:lnTo>
                  <a:pt x="498694" y="63278"/>
                </a:lnTo>
                <a:lnTo>
                  <a:pt x="498351" y="60686"/>
                </a:lnTo>
                <a:lnTo>
                  <a:pt x="497666" y="55157"/>
                </a:lnTo>
                <a:lnTo>
                  <a:pt x="496443" y="50657"/>
                </a:lnTo>
                <a:lnTo>
                  <a:pt x="494682" y="47183"/>
                </a:lnTo>
                <a:lnTo>
                  <a:pt x="492334" y="42585"/>
                </a:lnTo>
                <a:lnTo>
                  <a:pt x="488983" y="38989"/>
                </a:lnTo>
                <a:lnTo>
                  <a:pt x="484629" y="36396"/>
                </a:lnTo>
                <a:lnTo>
                  <a:pt x="480275" y="33803"/>
                </a:lnTo>
                <a:lnTo>
                  <a:pt x="475628" y="32507"/>
                </a:lnTo>
                <a:lnTo>
                  <a:pt x="462027" y="32507"/>
                </a:lnTo>
                <a:lnTo>
                  <a:pt x="454629" y="35700"/>
                </a:lnTo>
                <a:lnTo>
                  <a:pt x="448489" y="42084"/>
                </a:lnTo>
                <a:lnTo>
                  <a:pt x="446632" y="44211"/>
                </a:lnTo>
                <a:lnTo>
                  <a:pt x="441118" y="55049"/>
                </a:lnTo>
                <a:lnTo>
                  <a:pt x="439279" y="68977"/>
                </a:lnTo>
                <a:close/>
              </a:path>
              <a:path w="1117169" h="134433">
                <a:moveTo>
                  <a:pt x="569995" y="1908"/>
                </a:moveTo>
                <a:lnTo>
                  <a:pt x="537634" y="1908"/>
                </a:lnTo>
                <a:lnTo>
                  <a:pt x="537634" y="5577"/>
                </a:lnTo>
                <a:lnTo>
                  <a:pt x="542233" y="5772"/>
                </a:lnTo>
                <a:lnTo>
                  <a:pt x="545265" y="6322"/>
                </a:lnTo>
                <a:lnTo>
                  <a:pt x="546733" y="7228"/>
                </a:lnTo>
                <a:lnTo>
                  <a:pt x="548935" y="10469"/>
                </a:lnTo>
                <a:lnTo>
                  <a:pt x="548935" y="41753"/>
                </a:lnTo>
                <a:lnTo>
                  <a:pt x="546048" y="38720"/>
                </a:lnTo>
                <a:lnTo>
                  <a:pt x="541743" y="35442"/>
                </a:lnTo>
                <a:lnTo>
                  <a:pt x="538662" y="33486"/>
                </a:lnTo>
                <a:lnTo>
                  <a:pt x="535139" y="32507"/>
                </a:lnTo>
                <a:lnTo>
                  <a:pt x="523251" y="32507"/>
                </a:lnTo>
                <a:lnTo>
                  <a:pt x="516464" y="35944"/>
                </a:lnTo>
                <a:lnTo>
                  <a:pt x="510813" y="42817"/>
                </a:lnTo>
                <a:lnTo>
                  <a:pt x="508668" y="45755"/>
                </a:lnTo>
                <a:lnTo>
                  <a:pt x="503921" y="56952"/>
                </a:lnTo>
                <a:lnTo>
                  <a:pt x="502338" y="70959"/>
                </a:lnTo>
                <a:lnTo>
                  <a:pt x="502354" y="72382"/>
                </a:lnTo>
                <a:lnTo>
                  <a:pt x="504561" y="85851"/>
                </a:lnTo>
                <a:lnTo>
                  <a:pt x="510483" y="96275"/>
                </a:lnTo>
                <a:lnTo>
                  <a:pt x="515914" y="102488"/>
                </a:lnTo>
                <a:lnTo>
                  <a:pt x="522298" y="105594"/>
                </a:lnTo>
                <a:lnTo>
                  <a:pt x="524499" y="76707"/>
                </a:lnTo>
                <a:lnTo>
                  <a:pt x="524499" y="61737"/>
                </a:lnTo>
                <a:lnTo>
                  <a:pt x="525013" y="56136"/>
                </a:lnTo>
                <a:lnTo>
                  <a:pt x="526040" y="52173"/>
                </a:lnTo>
                <a:lnTo>
                  <a:pt x="527948" y="44786"/>
                </a:lnTo>
                <a:lnTo>
                  <a:pt x="531568" y="41093"/>
                </a:lnTo>
                <a:lnTo>
                  <a:pt x="540521" y="41093"/>
                </a:lnTo>
                <a:lnTo>
                  <a:pt x="543431" y="42291"/>
                </a:lnTo>
                <a:lnTo>
                  <a:pt x="547834" y="47085"/>
                </a:lnTo>
                <a:lnTo>
                  <a:pt x="548935" y="50119"/>
                </a:lnTo>
                <a:lnTo>
                  <a:pt x="548935" y="86662"/>
                </a:lnTo>
                <a:lnTo>
                  <a:pt x="547650" y="89867"/>
                </a:lnTo>
                <a:lnTo>
                  <a:pt x="545082" y="92752"/>
                </a:lnTo>
                <a:lnTo>
                  <a:pt x="542514" y="95638"/>
                </a:lnTo>
                <a:lnTo>
                  <a:pt x="539615" y="97082"/>
                </a:lnTo>
                <a:lnTo>
                  <a:pt x="531250" y="97082"/>
                </a:lnTo>
                <a:lnTo>
                  <a:pt x="527776" y="93536"/>
                </a:lnTo>
                <a:lnTo>
                  <a:pt x="525966" y="86442"/>
                </a:lnTo>
                <a:lnTo>
                  <a:pt x="529636" y="105594"/>
                </a:lnTo>
                <a:lnTo>
                  <a:pt x="533940" y="105594"/>
                </a:lnTo>
                <a:lnTo>
                  <a:pt x="537952" y="104469"/>
                </a:lnTo>
                <a:lnTo>
                  <a:pt x="541670" y="102219"/>
                </a:lnTo>
                <a:lnTo>
                  <a:pt x="544018" y="100800"/>
                </a:lnTo>
                <a:lnTo>
                  <a:pt x="546611" y="98623"/>
                </a:lnTo>
                <a:lnTo>
                  <a:pt x="549448" y="95688"/>
                </a:lnTo>
                <a:lnTo>
                  <a:pt x="549448" y="105594"/>
                </a:lnTo>
                <a:lnTo>
                  <a:pt x="555612" y="103882"/>
                </a:lnTo>
                <a:lnTo>
                  <a:pt x="559917" y="102818"/>
                </a:lnTo>
                <a:lnTo>
                  <a:pt x="564809" y="101986"/>
                </a:lnTo>
                <a:lnTo>
                  <a:pt x="570240" y="101363"/>
                </a:lnTo>
                <a:lnTo>
                  <a:pt x="578654" y="100531"/>
                </a:lnTo>
                <a:lnTo>
                  <a:pt x="578654" y="97082"/>
                </a:lnTo>
                <a:lnTo>
                  <a:pt x="575230" y="96788"/>
                </a:lnTo>
                <a:lnTo>
                  <a:pt x="571756" y="94844"/>
                </a:lnTo>
                <a:lnTo>
                  <a:pt x="569995" y="91481"/>
                </a:lnTo>
                <a:lnTo>
                  <a:pt x="569995" y="1908"/>
                </a:lnTo>
                <a:close/>
              </a:path>
              <a:path w="1117169" h="134433">
                <a:moveTo>
                  <a:pt x="678335" y="97"/>
                </a:moveTo>
                <a:lnTo>
                  <a:pt x="665232" y="2348"/>
                </a:lnTo>
                <a:lnTo>
                  <a:pt x="653693" y="7575"/>
                </a:lnTo>
                <a:lnTo>
                  <a:pt x="643718" y="15776"/>
                </a:lnTo>
                <a:lnTo>
                  <a:pt x="634959" y="28181"/>
                </a:lnTo>
                <a:lnTo>
                  <a:pt x="630686" y="40173"/>
                </a:lnTo>
                <a:lnTo>
                  <a:pt x="629262" y="53567"/>
                </a:lnTo>
                <a:lnTo>
                  <a:pt x="629280" y="55161"/>
                </a:lnTo>
                <a:lnTo>
                  <a:pt x="631042" y="68503"/>
                </a:lnTo>
                <a:lnTo>
                  <a:pt x="635684" y="80300"/>
                </a:lnTo>
                <a:lnTo>
                  <a:pt x="643204" y="90551"/>
                </a:lnTo>
                <a:lnTo>
                  <a:pt x="646741" y="93937"/>
                </a:lnTo>
                <a:lnTo>
                  <a:pt x="657138" y="100821"/>
                </a:lnTo>
                <a:lnTo>
                  <a:pt x="669290" y="104951"/>
                </a:lnTo>
                <a:lnTo>
                  <a:pt x="683196" y="106328"/>
                </a:lnTo>
                <a:lnTo>
                  <a:pt x="692394" y="106328"/>
                </a:lnTo>
                <a:lnTo>
                  <a:pt x="700710" y="105301"/>
                </a:lnTo>
                <a:lnTo>
                  <a:pt x="708146" y="103246"/>
                </a:lnTo>
                <a:lnTo>
                  <a:pt x="715582" y="101191"/>
                </a:lnTo>
                <a:lnTo>
                  <a:pt x="720963" y="99137"/>
                </a:lnTo>
                <a:lnTo>
                  <a:pt x="724290" y="97082"/>
                </a:lnTo>
                <a:lnTo>
                  <a:pt x="724290" y="72745"/>
                </a:lnTo>
                <a:lnTo>
                  <a:pt x="725133" y="69210"/>
                </a:lnTo>
                <a:lnTo>
                  <a:pt x="728509" y="65443"/>
                </a:lnTo>
                <a:lnTo>
                  <a:pt x="731946" y="64404"/>
                </a:lnTo>
                <a:lnTo>
                  <a:pt x="737131" y="64208"/>
                </a:lnTo>
                <a:lnTo>
                  <a:pt x="737131" y="60392"/>
                </a:lnTo>
                <a:lnTo>
                  <a:pt x="685618" y="60392"/>
                </a:lnTo>
                <a:lnTo>
                  <a:pt x="685618" y="64208"/>
                </a:lnTo>
                <a:lnTo>
                  <a:pt x="691146" y="64305"/>
                </a:lnTo>
                <a:lnTo>
                  <a:pt x="694815" y="64795"/>
                </a:lnTo>
                <a:lnTo>
                  <a:pt x="699414" y="67094"/>
                </a:lnTo>
                <a:lnTo>
                  <a:pt x="700808" y="70078"/>
                </a:lnTo>
                <a:lnTo>
                  <a:pt x="700808" y="93560"/>
                </a:lnTo>
                <a:lnTo>
                  <a:pt x="698900" y="97376"/>
                </a:lnTo>
                <a:lnTo>
                  <a:pt x="696699" y="100066"/>
                </a:lnTo>
                <a:lnTo>
                  <a:pt x="692394" y="101411"/>
                </a:lnTo>
                <a:lnTo>
                  <a:pt x="685985" y="101411"/>
                </a:lnTo>
                <a:lnTo>
                  <a:pt x="682663" y="101274"/>
                </a:lnTo>
                <a:lnTo>
                  <a:pt x="669986" y="96988"/>
                </a:lnTo>
                <a:lnTo>
                  <a:pt x="662026" y="86699"/>
                </a:lnTo>
                <a:lnTo>
                  <a:pt x="659273" y="78949"/>
                </a:lnTo>
                <a:lnTo>
                  <a:pt x="656688" y="66641"/>
                </a:lnTo>
                <a:lnTo>
                  <a:pt x="655826" y="53200"/>
                </a:lnTo>
                <a:lnTo>
                  <a:pt x="656415" y="40502"/>
                </a:lnTo>
                <a:lnTo>
                  <a:pt x="658635" y="27824"/>
                </a:lnTo>
                <a:lnTo>
                  <a:pt x="662503" y="17685"/>
                </a:lnTo>
                <a:lnTo>
                  <a:pt x="666955" y="9270"/>
                </a:lnTo>
                <a:lnTo>
                  <a:pt x="674024" y="5063"/>
                </a:lnTo>
                <a:lnTo>
                  <a:pt x="685140" y="5098"/>
                </a:lnTo>
                <a:lnTo>
                  <a:pt x="697010" y="8445"/>
                </a:lnTo>
                <a:lnTo>
                  <a:pt x="707632" y="17244"/>
                </a:lnTo>
                <a:lnTo>
                  <a:pt x="711399" y="21647"/>
                </a:lnTo>
                <a:lnTo>
                  <a:pt x="715092" y="27664"/>
                </a:lnTo>
                <a:lnTo>
                  <a:pt x="718713" y="35296"/>
                </a:lnTo>
                <a:lnTo>
                  <a:pt x="722529" y="35296"/>
                </a:lnTo>
                <a:lnTo>
                  <a:pt x="722529" y="146"/>
                </a:lnTo>
                <a:lnTo>
                  <a:pt x="718346" y="146"/>
                </a:lnTo>
                <a:lnTo>
                  <a:pt x="716903" y="4158"/>
                </a:lnTo>
                <a:lnTo>
                  <a:pt x="713649" y="6971"/>
                </a:lnTo>
                <a:lnTo>
                  <a:pt x="710518" y="6971"/>
                </a:lnTo>
                <a:lnTo>
                  <a:pt x="706678" y="5809"/>
                </a:lnTo>
                <a:lnTo>
                  <a:pt x="700515" y="3485"/>
                </a:lnTo>
                <a:lnTo>
                  <a:pt x="694351" y="1161"/>
                </a:lnTo>
                <a:lnTo>
                  <a:pt x="688162" y="0"/>
                </a:lnTo>
                <a:lnTo>
                  <a:pt x="678335" y="97"/>
                </a:lnTo>
                <a:close/>
              </a:path>
              <a:path w="1117169" h="134433">
                <a:moveTo>
                  <a:pt x="524988" y="82528"/>
                </a:moveTo>
                <a:lnTo>
                  <a:pt x="524499" y="76707"/>
                </a:lnTo>
                <a:lnTo>
                  <a:pt x="522298" y="105594"/>
                </a:lnTo>
                <a:lnTo>
                  <a:pt x="529636" y="105594"/>
                </a:lnTo>
                <a:lnTo>
                  <a:pt x="525966" y="86442"/>
                </a:lnTo>
                <a:lnTo>
                  <a:pt x="524988" y="82528"/>
                </a:lnTo>
                <a:close/>
              </a:path>
              <a:path w="1117169" h="134433">
                <a:moveTo>
                  <a:pt x="768465" y="55059"/>
                </a:moveTo>
                <a:lnTo>
                  <a:pt x="769480" y="51525"/>
                </a:lnTo>
                <a:lnTo>
                  <a:pt x="773540" y="46584"/>
                </a:lnTo>
                <a:lnTo>
                  <a:pt x="777564" y="45349"/>
                </a:lnTo>
                <a:lnTo>
                  <a:pt x="780120" y="46841"/>
                </a:lnTo>
                <a:lnTo>
                  <a:pt x="782444" y="49825"/>
                </a:lnTo>
                <a:lnTo>
                  <a:pt x="784767" y="52809"/>
                </a:lnTo>
                <a:lnTo>
                  <a:pt x="787519" y="54302"/>
                </a:lnTo>
                <a:lnTo>
                  <a:pt x="793487" y="54302"/>
                </a:lnTo>
                <a:lnTo>
                  <a:pt x="797487" y="51439"/>
                </a:lnTo>
                <a:lnTo>
                  <a:pt x="800092" y="47110"/>
                </a:lnTo>
                <a:lnTo>
                  <a:pt x="800092" y="40359"/>
                </a:lnTo>
                <a:lnTo>
                  <a:pt x="798856" y="37460"/>
                </a:lnTo>
                <a:lnTo>
                  <a:pt x="793916" y="33498"/>
                </a:lnTo>
                <a:lnTo>
                  <a:pt x="791139" y="32507"/>
                </a:lnTo>
                <a:lnTo>
                  <a:pt x="783948" y="32507"/>
                </a:lnTo>
                <a:lnTo>
                  <a:pt x="780328" y="33730"/>
                </a:lnTo>
                <a:lnTo>
                  <a:pt x="777197" y="36176"/>
                </a:lnTo>
                <a:lnTo>
                  <a:pt x="774066" y="38623"/>
                </a:lnTo>
                <a:lnTo>
                  <a:pt x="770911" y="41924"/>
                </a:lnTo>
                <a:lnTo>
                  <a:pt x="767731" y="46083"/>
                </a:lnTo>
                <a:lnTo>
                  <a:pt x="767731" y="34268"/>
                </a:lnTo>
                <a:lnTo>
                  <a:pt x="739186" y="34268"/>
                </a:lnTo>
                <a:lnTo>
                  <a:pt x="739186" y="37938"/>
                </a:lnTo>
                <a:lnTo>
                  <a:pt x="742366" y="38329"/>
                </a:lnTo>
                <a:lnTo>
                  <a:pt x="745570" y="40212"/>
                </a:lnTo>
                <a:lnTo>
                  <a:pt x="747185" y="43465"/>
                </a:lnTo>
                <a:lnTo>
                  <a:pt x="747185" y="87469"/>
                </a:lnTo>
                <a:lnTo>
                  <a:pt x="747038" y="91872"/>
                </a:lnTo>
                <a:lnTo>
                  <a:pt x="746940" y="94807"/>
                </a:lnTo>
                <a:lnTo>
                  <a:pt x="745203" y="97816"/>
                </a:lnTo>
                <a:lnTo>
                  <a:pt x="742072" y="99528"/>
                </a:lnTo>
                <a:lnTo>
                  <a:pt x="739186" y="99870"/>
                </a:lnTo>
                <a:lnTo>
                  <a:pt x="739186" y="103466"/>
                </a:lnTo>
                <a:lnTo>
                  <a:pt x="779252" y="103466"/>
                </a:lnTo>
                <a:lnTo>
                  <a:pt x="779252" y="99870"/>
                </a:lnTo>
                <a:lnTo>
                  <a:pt x="774947" y="99479"/>
                </a:lnTo>
                <a:lnTo>
                  <a:pt x="772072" y="98660"/>
                </a:lnTo>
                <a:lnTo>
                  <a:pt x="769186" y="96165"/>
                </a:lnTo>
                <a:lnTo>
                  <a:pt x="768465" y="93046"/>
                </a:lnTo>
                <a:lnTo>
                  <a:pt x="768465" y="55059"/>
                </a:lnTo>
                <a:close/>
              </a:path>
              <a:path w="1117169" h="134433">
                <a:moveTo>
                  <a:pt x="860802" y="94917"/>
                </a:moveTo>
                <a:lnTo>
                  <a:pt x="862192" y="93225"/>
                </a:lnTo>
                <a:lnTo>
                  <a:pt x="868194" y="82037"/>
                </a:lnTo>
                <a:lnTo>
                  <a:pt x="870194" y="69051"/>
                </a:lnTo>
                <a:lnTo>
                  <a:pt x="870131" y="66587"/>
                </a:lnTo>
                <a:lnTo>
                  <a:pt x="867415" y="53871"/>
                </a:lnTo>
                <a:lnTo>
                  <a:pt x="860692" y="43074"/>
                </a:lnTo>
                <a:lnTo>
                  <a:pt x="849267" y="34794"/>
                </a:lnTo>
                <a:lnTo>
                  <a:pt x="836293" y="32361"/>
                </a:lnTo>
                <a:lnTo>
                  <a:pt x="835167" y="32377"/>
                </a:lnTo>
                <a:lnTo>
                  <a:pt x="822460" y="35191"/>
                </a:lnTo>
                <a:lnTo>
                  <a:pt x="827879" y="40457"/>
                </a:lnTo>
                <a:lnTo>
                  <a:pt x="831279" y="37203"/>
                </a:lnTo>
                <a:lnTo>
                  <a:pt x="841014" y="37203"/>
                </a:lnTo>
                <a:lnTo>
                  <a:pt x="844132" y="39711"/>
                </a:lnTo>
                <a:lnTo>
                  <a:pt x="845722" y="44725"/>
                </a:lnTo>
                <a:lnTo>
                  <a:pt x="847312" y="49739"/>
                </a:lnTo>
                <a:lnTo>
                  <a:pt x="848107" y="57848"/>
                </a:lnTo>
                <a:lnTo>
                  <a:pt x="848107" y="80303"/>
                </a:lnTo>
                <a:lnTo>
                  <a:pt x="847349" y="88423"/>
                </a:lnTo>
                <a:lnTo>
                  <a:pt x="845832" y="93413"/>
                </a:lnTo>
                <a:lnTo>
                  <a:pt x="844316" y="98403"/>
                </a:lnTo>
                <a:lnTo>
                  <a:pt x="841136" y="100898"/>
                </a:lnTo>
                <a:lnTo>
                  <a:pt x="837849" y="105712"/>
                </a:lnTo>
                <a:lnTo>
                  <a:pt x="850611" y="102747"/>
                </a:lnTo>
                <a:lnTo>
                  <a:pt x="860802" y="94917"/>
                </a:lnTo>
                <a:close/>
              </a:path>
              <a:path w="1117169" h="134433">
                <a:moveTo>
                  <a:pt x="827805" y="97645"/>
                </a:moveTo>
                <a:lnTo>
                  <a:pt x="826093" y="91138"/>
                </a:lnTo>
                <a:lnTo>
                  <a:pt x="825017" y="86931"/>
                </a:lnTo>
                <a:lnTo>
                  <a:pt x="824479" y="79569"/>
                </a:lnTo>
                <a:lnTo>
                  <a:pt x="824479" y="58680"/>
                </a:lnTo>
                <a:lnTo>
                  <a:pt x="825041" y="51317"/>
                </a:lnTo>
                <a:lnTo>
                  <a:pt x="826166" y="46963"/>
                </a:lnTo>
                <a:lnTo>
                  <a:pt x="827879" y="40457"/>
                </a:lnTo>
                <a:lnTo>
                  <a:pt x="822460" y="35191"/>
                </a:lnTo>
                <a:lnTo>
                  <a:pt x="812040" y="42854"/>
                </a:lnTo>
                <a:lnTo>
                  <a:pt x="810378" y="44789"/>
                </a:lnTo>
                <a:lnTo>
                  <a:pt x="804388" y="55842"/>
                </a:lnTo>
                <a:lnTo>
                  <a:pt x="802391" y="69051"/>
                </a:lnTo>
                <a:lnTo>
                  <a:pt x="802467" y="71781"/>
                </a:lnTo>
                <a:lnTo>
                  <a:pt x="805239" y="84555"/>
                </a:lnTo>
                <a:lnTo>
                  <a:pt x="812004" y="95211"/>
                </a:lnTo>
                <a:lnTo>
                  <a:pt x="823377" y="103318"/>
                </a:lnTo>
                <a:lnTo>
                  <a:pt x="836293" y="105741"/>
                </a:lnTo>
                <a:lnTo>
                  <a:pt x="837849" y="105712"/>
                </a:lnTo>
                <a:lnTo>
                  <a:pt x="841136" y="100898"/>
                </a:lnTo>
                <a:lnTo>
                  <a:pt x="831205" y="100898"/>
                </a:lnTo>
                <a:lnTo>
                  <a:pt x="827805" y="97645"/>
                </a:lnTo>
                <a:close/>
              </a:path>
              <a:path w="1117169" h="134433">
                <a:moveTo>
                  <a:pt x="1019768" y="93560"/>
                </a:moveTo>
                <a:lnTo>
                  <a:pt x="1018154" y="89940"/>
                </a:lnTo>
                <a:lnTo>
                  <a:pt x="1017836" y="86075"/>
                </a:lnTo>
                <a:lnTo>
                  <a:pt x="1017836" y="40873"/>
                </a:lnTo>
                <a:lnTo>
                  <a:pt x="1032145" y="40873"/>
                </a:lnTo>
                <a:lnTo>
                  <a:pt x="1032145" y="34268"/>
                </a:lnTo>
                <a:lnTo>
                  <a:pt x="1017836" y="34268"/>
                </a:lnTo>
                <a:lnTo>
                  <a:pt x="1017836" y="8879"/>
                </a:lnTo>
                <a:lnTo>
                  <a:pt x="1014021" y="8879"/>
                </a:lnTo>
                <a:lnTo>
                  <a:pt x="1010303" y="14603"/>
                </a:lnTo>
                <a:lnTo>
                  <a:pt x="1006169" y="19959"/>
                </a:lnTo>
                <a:lnTo>
                  <a:pt x="1001619" y="24949"/>
                </a:lnTo>
                <a:lnTo>
                  <a:pt x="999320" y="27493"/>
                </a:lnTo>
                <a:lnTo>
                  <a:pt x="996874" y="29964"/>
                </a:lnTo>
                <a:lnTo>
                  <a:pt x="994281" y="32361"/>
                </a:lnTo>
                <a:lnTo>
                  <a:pt x="992324" y="34024"/>
                </a:lnTo>
                <a:lnTo>
                  <a:pt x="989365" y="36690"/>
                </a:lnTo>
                <a:lnTo>
                  <a:pt x="989365" y="40873"/>
                </a:lnTo>
                <a:lnTo>
                  <a:pt x="997143" y="40873"/>
                </a:lnTo>
                <a:lnTo>
                  <a:pt x="997143" y="96300"/>
                </a:lnTo>
                <a:lnTo>
                  <a:pt x="999687" y="100923"/>
                </a:lnTo>
                <a:lnTo>
                  <a:pt x="1004775" y="103466"/>
                </a:lnTo>
                <a:lnTo>
                  <a:pt x="1007416" y="104787"/>
                </a:lnTo>
                <a:lnTo>
                  <a:pt x="1010498" y="105447"/>
                </a:lnTo>
                <a:lnTo>
                  <a:pt x="1020233" y="105447"/>
                </a:lnTo>
                <a:lnTo>
                  <a:pt x="1025492" y="103173"/>
                </a:lnTo>
                <a:lnTo>
                  <a:pt x="1029797" y="98623"/>
                </a:lnTo>
                <a:lnTo>
                  <a:pt x="1032243" y="96030"/>
                </a:lnTo>
                <a:lnTo>
                  <a:pt x="1034347" y="92679"/>
                </a:lnTo>
                <a:lnTo>
                  <a:pt x="1036108" y="88570"/>
                </a:lnTo>
                <a:lnTo>
                  <a:pt x="1032512" y="86809"/>
                </a:lnTo>
                <a:lnTo>
                  <a:pt x="1029870" y="91175"/>
                </a:lnTo>
                <a:lnTo>
                  <a:pt x="1027229" y="93963"/>
                </a:lnTo>
                <a:lnTo>
                  <a:pt x="1023633" y="94661"/>
                </a:lnTo>
                <a:lnTo>
                  <a:pt x="1019768" y="93560"/>
                </a:lnTo>
                <a:close/>
              </a:path>
              <a:path w="1117169" h="134433">
                <a:moveTo>
                  <a:pt x="929339" y="60025"/>
                </a:moveTo>
                <a:lnTo>
                  <a:pt x="929999" y="60025"/>
                </a:lnTo>
                <a:lnTo>
                  <a:pt x="945189" y="105594"/>
                </a:lnTo>
                <a:lnTo>
                  <a:pt x="948638" y="105594"/>
                </a:lnTo>
                <a:lnTo>
                  <a:pt x="971973" y="45422"/>
                </a:lnTo>
                <a:lnTo>
                  <a:pt x="973050" y="42585"/>
                </a:lnTo>
                <a:lnTo>
                  <a:pt x="976217" y="38903"/>
                </a:lnTo>
                <a:lnTo>
                  <a:pt x="979458" y="37938"/>
                </a:lnTo>
                <a:lnTo>
                  <a:pt x="979458" y="34268"/>
                </a:lnTo>
                <a:lnTo>
                  <a:pt x="959059" y="34268"/>
                </a:lnTo>
                <a:lnTo>
                  <a:pt x="959059" y="37938"/>
                </a:lnTo>
                <a:lnTo>
                  <a:pt x="961455" y="38133"/>
                </a:lnTo>
                <a:lnTo>
                  <a:pt x="965773" y="39821"/>
                </a:lnTo>
                <a:lnTo>
                  <a:pt x="966396" y="43294"/>
                </a:lnTo>
                <a:lnTo>
                  <a:pt x="965883" y="45936"/>
                </a:lnTo>
                <a:lnTo>
                  <a:pt x="955096" y="74628"/>
                </a:lnTo>
                <a:lnTo>
                  <a:pt x="954215" y="74628"/>
                </a:lnTo>
                <a:lnTo>
                  <a:pt x="946584" y="47697"/>
                </a:lnTo>
                <a:lnTo>
                  <a:pt x="945764" y="44799"/>
                </a:lnTo>
                <a:lnTo>
                  <a:pt x="945336" y="42047"/>
                </a:lnTo>
                <a:lnTo>
                  <a:pt x="945984" y="39185"/>
                </a:lnTo>
                <a:lnTo>
                  <a:pt x="948577" y="38305"/>
                </a:lnTo>
                <a:lnTo>
                  <a:pt x="952454" y="37938"/>
                </a:lnTo>
                <a:lnTo>
                  <a:pt x="952454" y="34268"/>
                </a:lnTo>
                <a:lnTo>
                  <a:pt x="917305" y="34268"/>
                </a:lnTo>
                <a:lnTo>
                  <a:pt x="917305" y="37938"/>
                </a:lnTo>
                <a:lnTo>
                  <a:pt x="921671" y="38818"/>
                </a:lnTo>
                <a:lnTo>
                  <a:pt x="923909" y="41386"/>
                </a:lnTo>
                <a:lnTo>
                  <a:pt x="925108" y="44236"/>
                </a:lnTo>
                <a:lnTo>
                  <a:pt x="925891" y="46853"/>
                </a:lnTo>
                <a:lnTo>
                  <a:pt x="926673" y="49470"/>
                </a:lnTo>
                <a:lnTo>
                  <a:pt x="927065" y="51293"/>
                </a:lnTo>
                <a:lnTo>
                  <a:pt x="917305" y="76022"/>
                </a:lnTo>
                <a:lnTo>
                  <a:pt x="916498" y="76022"/>
                </a:lnTo>
                <a:lnTo>
                  <a:pt x="905344" y="46596"/>
                </a:lnTo>
                <a:lnTo>
                  <a:pt x="904316" y="43563"/>
                </a:lnTo>
                <a:lnTo>
                  <a:pt x="904243" y="40701"/>
                </a:lnTo>
                <a:lnTo>
                  <a:pt x="906934" y="38439"/>
                </a:lnTo>
                <a:lnTo>
                  <a:pt x="910040" y="37938"/>
                </a:lnTo>
                <a:lnTo>
                  <a:pt x="910040" y="34268"/>
                </a:lnTo>
                <a:lnTo>
                  <a:pt x="876652" y="34268"/>
                </a:lnTo>
                <a:lnTo>
                  <a:pt x="876652" y="37938"/>
                </a:lnTo>
                <a:lnTo>
                  <a:pt x="880174" y="39172"/>
                </a:lnTo>
                <a:lnTo>
                  <a:pt x="881936" y="41765"/>
                </a:lnTo>
                <a:lnTo>
                  <a:pt x="883305" y="44738"/>
                </a:lnTo>
                <a:lnTo>
                  <a:pt x="885164" y="49385"/>
                </a:lnTo>
                <a:lnTo>
                  <a:pt x="907399" y="105594"/>
                </a:lnTo>
                <a:lnTo>
                  <a:pt x="911067" y="105594"/>
                </a:lnTo>
                <a:lnTo>
                  <a:pt x="929339" y="60025"/>
                </a:lnTo>
                <a:close/>
              </a:path>
              <a:path w="1117169" h="134433">
                <a:moveTo>
                  <a:pt x="1109684" y="46596"/>
                </a:moveTo>
                <a:lnTo>
                  <a:pt x="1107801" y="40885"/>
                </a:lnTo>
                <a:lnTo>
                  <a:pt x="1104034" y="37534"/>
                </a:lnTo>
                <a:lnTo>
                  <a:pt x="1100267" y="34183"/>
                </a:lnTo>
                <a:lnTo>
                  <a:pt x="1095497" y="32507"/>
                </a:lnTo>
                <a:lnTo>
                  <a:pt x="1085469" y="32507"/>
                </a:lnTo>
                <a:lnTo>
                  <a:pt x="1081640" y="33522"/>
                </a:lnTo>
                <a:lnTo>
                  <a:pt x="1078241" y="35553"/>
                </a:lnTo>
                <a:lnTo>
                  <a:pt x="1074841" y="37583"/>
                </a:lnTo>
                <a:lnTo>
                  <a:pt x="1071600" y="40457"/>
                </a:lnTo>
                <a:lnTo>
                  <a:pt x="1068518" y="44175"/>
                </a:lnTo>
                <a:lnTo>
                  <a:pt x="1068518" y="1908"/>
                </a:lnTo>
                <a:lnTo>
                  <a:pt x="1039459" y="1908"/>
                </a:lnTo>
                <a:lnTo>
                  <a:pt x="1039459" y="5577"/>
                </a:lnTo>
                <a:lnTo>
                  <a:pt x="1042639" y="5968"/>
                </a:lnTo>
                <a:lnTo>
                  <a:pt x="1045843" y="7961"/>
                </a:lnTo>
                <a:lnTo>
                  <a:pt x="1047458" y="11251"/>
                </a:lnTo>
                <a:lnTo>
                  <a:pt x="1047458" y="94196"/>
                </a:lnTo>
                <a:lnTo>
                  <a:pt x="1045513" y="97632"/>
                </a:lnTo>
                <a:lnTo>
                  <a:pt x="1042199" y="99528"/>
                </a:lnTo>
                <a:lnTo>
                  <a:pt x="1039459" y="99870"/>
                </a:lnTo>
                <a:lnTo>
                  <a:pt x="1039459" y="103466"/>
                </a:lnTo>
                <a:lnTo>
                  <a:pt x="1075636" y="103466"/>
                </a:lnTo>
                <a:lnTo>
                  <a:pt x="1075636" y="99870"/>
                </a:lnTo>
                <a:lnTo>
                  <a:pt x="1072945" y="99332"/>
                </a:lnTo>
                <a:lnTo>
                  <a:pt x="1070132" y="97669"/>
                </a:lnTo>
                <a:lnTo>
                  <a:pt x="1068665" y="94637"/>
                </a:lnTo>
                <a:lnTo>
                  <a:pt x="1068665" y="51146"/>
                </a:lnTo>
                <a:lnTo>
                  <a:pt x="1070047" y="48627"/>
                </a:lnTo>
                <a:lnTo>
                  <a:pt x="1072810" y="46229"/>
                </a:lnTo>
                <a:lnTo>
                  <a:pt x="1075575" y="43832"/>
                </a:lnTo>
                <a:lnTo>
                  <a:pt x="1078253" y="42634"/>
                </a:lnTo>
                <a:lnTo>
                  <a:pt x="1084319" y="42634"/>
                </a:lnTo>
                <a:lnTo>
                  <a:pt x="1086643" y="44175"/>
                </a:lnTo>
                <a:lnTo>
                  <a:pt x="1087817" y="47257"/>
                </a:lnTo>
                <a:lnTo>
                  <a:pt x="1088501" y="48970"/>
                </a:lnTo>
                <a:lnTo>
                  <a:pt x="1088844" y="51537"/>
                </a:lnTo>
                <a:lnTo>
                  <a:pt x="1088844" y="94637"/>
                </a:lnTo>
                <a:lnTo>
                  <a:pt x="1087376" y="97669"/>
                </a:lnTo>
                <a:lnTo>
                  <a:pt x="1084564" y="99332"/>
                </a:lnTo>
                <a:lnTo>
                  <a:pt x="1081873" y="99870"/>
                </a:lnTo>
                <a:lnTo>
                  <a:pt x="1081873" y="103466"/>
                </a:lnTo>
                <a:lnTo>
                  <a:pt x="1117169" y="103466"/>
                </a:lnTo>
                <a:lnTo>
                  <a:pt x="1117169" y="99870"/>
                </a:lnTo>
                <a:lnTo>
                  <a:pt x="1114479" y="99283"/>
                </a:lnTo>
                <a:lnTo>
                  <a:pt x="1111409" y="97412"/>
                </a:lnTo>
                <a:lnTo>
                  <a:pt x="1109684" y="94147"/>
                </a:lnTo>
                <a:lnTo>
                  <a:pt x="1109684" y="46596"/>
                </a:lnTo>
                <a:close/>
              </a:path>
              <a:path w="1117169" h="134433">
                <a:moveTo>
                  <a:pt x="61933" y="26637"/>
                </a:moveTo>
                <a:lnTo>
                  <a:pt x="60318" y="35149"/>
                </a:lnTo>
                <a:lnTo>
                  <a:pt x="57995" y="41007"/>
                </a:lnTo>
                <a:lnTo>
                  <a:pt x="54961" y="44212"/>
                </a:lnTo>
                <a:lnTo>
                  <a:pt x="51928" y="47416"/>
                </a:lnTo>
                <a:lnTo>
                  <a:pt x="46131" y="48969"/>
                </a:lnTo>
                <a:lnTo>
                  <a:pt x="37570" y="48871"/>
                </a:lnTo>
                <a:lnTo>
                  <a:pt x="37570" y="11251"/>
                </a:lnTo>
                <a:lnTo>
                  <a:pt x="40689" y="7448"/>
                </a:lnTo>
                <a:lnTo>
                  <a:pt x="43612" y="6971"/>
                </a:lnTo>
                <a:lnTo>
                  <a:pt x="48428" y="6971"/>
                </a:lnTo>
                <a:lnTo>
                  <a:pt x="63594" y="8326"/>
                </a:lnTo>
                <a:lnTo>
                  <a:pt x="73196" y="12327"/>
                </a:lnTo>
                <a:lnTo>
                  <a:pt x="77771" y="15899"/>
                </a:lnTo>
                <a:lnTo>
                  <a:pt x="81012" y="22528"/>
                </a:lnTo>
                <a:lnTo>
                  <a:pt x="82919" y="32214"/>
                </a:lnTo>
                <a:lnTo>
                  <a:pt x="86588" y="32214"/>
                </a:lnTo>
                <a:lnTo>
                  <a:pt x="86588" y="1908"/>
                </a:lnTo>
                <a:lnTo>
                  <a:pt x="0" y="1908"/>
                </a:lnTo>
                <a:lnTo>
                  <a:pt x="0" y="5724"/>
                </a:lnTo>
                <a:lnTo>
                  <a:pt x="4353" y="5968"/>
                </a:lnTo>
                <a:lnTo>
                  <a:pt x="7362" y="6555"/>
                </a:lnTo>
                <a:lnTo>
                  <a:pt x="9025" y="7484"/>
                </a:lnTo>
                <a:lnTo>
                  <a:pt x="11911" y="9001"/>
                </a:lnTo>
                <a:lnTo>
                  <a:pt x="13354" y="11961"/>
                </a:lnTo>
                <a:lnTo>
                  <a:pt x="13354" y="93389"/>
                </a:lnTo>
                <a:lnTo>
                  <a:pt x="11961" y="96324"/>
                </a:lnTo>
                <a:lnTo>
                  <a:pt x="9172" y="97889"/>
                </a:lnTo>
                <a:lnTo>
                  <a:pt x="7362" y="98916"/>
                </a:lnTo>
                <a:lnTo>
                  <a:pt x="4304" y="99504"/>
                </a:lnTo>
                <a:lnTo>
                  <a:pt x="0" y="99651"/>
                </a:lnTo>
                <a:lnTo>
                  <a:pt x="0" y="103466"/>
                </a:lnTo>
                <a:lnTo>
                  <a:pt x="87836" y="103466"/>
                </a:lnTo>
                <a:lnTo>
                  <a:pt x="93927" y="72206"/>
                </a:lnTo>
                <a:lnTo>
                  <a:pt x="89743" y="72206"/>
                </a:lnTo>
                <a:lnTo>
                  <a:pt x="89197" y="73375"/>
                </a:lnTo>
                <a:lnTo>
                  <a:pt x="81873" y="85503"/>
                </a:lnTo>
                <a:lnTo>
                  <a:pt x="73600" y="93120"/>
                </a:lnTo>
                <a:lnTo>
                  <a:pt x="67534" y="96837"/>
                </a:lnTo>
                <a:lnTo>
                  <a:pt x="59707" y="98696"/>
                </a:lnTo>
                <a:lnTo>
                  <a:pt x="45030" y="98696"/>
                </a:lnTo>
                <a:lnTo>
                  <a:pt x="41667" y="98121"/>
                </a:lnTo>
                <a:lnTo>
                  <a:pt x="40028" y="96972"/>
                </a:lnTo>
                <a:lnTo>
                  <a:pt x="37570" y="93658"/>
                </a:lnTo>
                <a:lnTo>
                  <a:pt x="37570" y="54081"/>
                </a:lnTo>
                <a:lnTo>
                  <a:pt x="46131" y="54081"/>
                </a:lnTo>
                <a:lnTo>
                  <a:pt x="52063" y="55830"/>
                </a:lnTo>
                <a:lnTo>
                  <a:pt x="55365" y="59328"/>
                </a:lnTo>
                <a:lnTo>
                  <a:pt x="58667" y="62825"/>
                </a:lnTo>
                <a:lnTo>
                  <a:pt x="60856" y="68855"/>
                </a:lnTo>
                <a:lnTo>
                  <a:pt x="61933" y="77416"/>
                </a:lnTo>
                <a:lnTo>
                  <a:pt x="65748" y="77416"/>
                </a:lnTo>
                <a:lnTo>
                  <a:pt x="65748" y="26637"/>
                </a:lnTo>
                <a:lnTo>
                  <a:pt x="61933" y="26637"/>
                </a:lnTo>
                <a:close/>
              </a:path>
              <a:path w="1117169" h="134433">
                <a:moveTo>
                  <a:pt x="137025" y="34268"/>
                </a:moveTo>
                <a:lnTo>
                  <a:pt x="99454" y="34268"/>
                </a:lnTo>
                <a:lnTo>
                  <a:pt x="99454" y="37938"/>
                </a:lnTo>
                <a:lnTo>
                  <a:pt x="101265" y="38182"/>
                </a:lnTo>
                <a:lnTo>
                  <a:pt x="104493" y="39772"/>
                </a:lnTo>
                <a:lnTo>
                  <a:pt x="107306" y="43661"/>
                </a:lnTo>
                <a:lnTo>
                  <a:pt x="126605" y="73233"/>
                </a:lnTo>
                <a:lnTo>
                  <a:pt x="124991" y="75288"/>
                </a:lnTo>
                <a:lnTo>
                  <a:pt x="122936" y="77979"/>
                </a:lnTo>
                <a:lnTo>
                  <a:pt x="120441" y="81306"/>
                </a:lnTo>
                <a:lnTo>
                  <a:pt x="117946" y="84632"/>
                </a:lnTo>
                <a:lnTo>
                  <a:pt x="115940" y="87224"/>
                </a:lnTo>
                <a:lnTo>
                  <a:pt x="114424" y="89083"/>
                </a:lnTo>
                <a:lnTo>
                  <a:pt x="110755" y="93536"/>
                </a:lnTo>
                <a:lnTo>
                  <a:pt x="108028" y="96373"/>
                </a:lnTo>
                <a:lnTo>
                  <a:pt x="104456" y="98819"/>
                </a:lnTo>
                <a:lnTo>
                  <a:pt x="99821" y="100017"/>
                </a:lnTo>
                <a:lnTo>
                  <a:pt x="99821" y="103466"/>
                </a:lnTo>
                <a:lnTo>
                  <a:pt x="125211" y="103466"/>
                </a:lnTo>
                <a:lnTo>
                  <a:pt x="125211" y="100017"/>
                </a:lnTo>
                <a:lnTo>
                  <a:pt x="120845" y="99626"/>
                </a:lnTo>
                <a:lnTo>
                  <a:pt x="117726" y="97620"/>
                </a:lnTo>
                <a:lnTo>
                  <a:pt x="117726" y="94734"/>
                </a:lnTo>
                <a:lnTo>
                  <a:pt x="119365" y="91774"/>
                </a:lnTo>
                <a:lnTo>
                  <a:pt x="122642" y="87176"/>
                </a:lnTo>
                <a:lnTo>
                  <a:pt x="124208" y="84974"/>
                </a:lnTo>
                <a:lnTo>
                  <a:pt x="126581" y="81843"/>
                </a:lnTo>
                <a:lnTo>
                  <a:pt x="129760" y="77783"/>
                </a:lnTo>
                <a:lnTo>
                  <a:pt x="132133" y="81342"/>
                </a:lnTo>
                <a:lnTo>
                  <a:pt x="134873" y="85304"/>
                </a:lnTo>
                <a:lnTo>
                  <a:pt x="136659" y="87983"/>
                </a:lnTo>
                <a:lnTo>
                  <a:pt x="138933" y="91627"/>
                </a:lnTo>
                <a:lnTo>
                  <a:pt x="140547" y="94611"/>
                </a:lnTo>
                <a:lnTo>
                  <a:pt x="141061" y="98060"/>
                </a:lnTo>
                <a:lnTo>
                  <a:pt x="138003" y="99675"/>
                </a:lnTo>
                <a:lnTo>
                  <a:pt x="134237" y="100017"/>
                </a:lnTo>
                <a:lnTo>
                  <a:pt x="134237" y="103466"/>
                </a:lnTo>
                <a:lnTo>
                  <a:pt x="170414" y="103466"/>
                </a:lnTo>
                <a:lnTo>
                  <a:pt x="170414" y="100017"/>
                </a:lnTo>
                <a:lnTo>
                  <a:pt x="169288" y="99577"/>
                </a:lnTo>
                <a:lnTo>
                  <a:pt x="165937" y="96862"/>
                </a:lnTo>
                <a:lnTo>
                  <a:pt x="143630" y="62593"/>
                </a:lnTo>
                <a:lnTo>
                  <a:pt x="158966" y="43661"/>
                </a:lnTo>
                <a:lnTo>
                  <a:pt x="162513" y="40163"/>
                </a:lnTo>
                <a:lnTo>
                  <a:pt x="165986" y="38695"/>
                </a:lnTo>
                <a:lnTo>
                  <a:pt x="169386" y="37938"/>
                </a:lnTo>
                <a:lnTo>
                  <a:pt x="169386" y="34268"/>
                </a:lnTo>
                <a:lnTo>
                  <a:pt x="144143" y="34268"/>
                </a:lnTo>
                <a:lnTo>
                  <a:pt x="144143" y="37938"/>
                </a:lnTo>
                <a:lnTo>
                  <a:pt x="146883" y="38035"/>
                </a:lnTo>
                <a:lnTo>
                  <a:pt x="150050" y="38671"/>
                </a:lnTo>
                <a:lnTo>
                  <a:pt x="151848" y="41460"/>
                </a:lnTo>
                <a:lnTo>
                  <a:pt x="151236" y="44101"/>
                </a:lnTo>
                <a:lnTo>
                  <a:pt x="148791" y="47624"/>
                </a:lnTo>
                <a:lnTo>
                  <a:pt x="145684" y="51635"/>
                </a:lnTo>
                <a:lnTo>
                  <a:pt x="140694" y="57897"/>
                </a:lnTo>
                <a:lnTo>
                  <a:pt x="138738" y="55353"/>
                </a:lnTo>
                <a:lnTo>
                  <a:pt x="136475" y="52136"/>
                </a:lnTo>
                <a:lnTo>
                  <a:pt x="133907" y="48247"/>
                </a:lnTo>
                <a:lnTo>
                  <a:pt x="131338" y="44358"/>
                </a:lnTo>
                <a:lnTo>
                  <a:pt x="130054" y="41851"/>
                </a:lnTo>
                <a:lnTo>
                  <a:pt x="130935" y="39002"/>
                </a:lnTo>
                <a:lnTo>
                  <a:pt x="133552" y="38426"/>
                </a:lnTo>
                <a:lnTo>
                  <a:pt x="137025" y="37938"/>
                </a:lnTo>
                <a:lnTo>
                  <a:pt x="137025" y="34268"/>
                </a:lnTo>
                <a:close/>
              </a:path>
              <a:path w="1117169" h="134433">
                <a:moveTo>
                  <a:pt x="287015" y="105594"/>
                </a:moveTo>
                <a:lnTo>
                  <a:pt x="299538" y="105594"/>
                </a:lnTo>
                <a:lnTo>
                  <a:pt x="304088" y="104641"/>
                </a:lnTo>
                <a:lnTo>
                  <a:pt x="308051" y="102732"/>
                </a:lnTo>
                <a:lnTo>
                  <a:pt x="314166" y="99748"/>
                </a:lnTo>
                <a:lnTo>
                  <a:pt x="319547" y="94440"/>
                </a:lnTo>
                <a:lnTo>
                  <a:pt x="324195" y="86809"/>
                </a:lnTo>
                <a:lnTo>
                  <a:pt x="320745" y="84681"/>
                </a:lnTo>
                <a:lnTo>
                  <a:pt x="317908" y="87812"/>
                </a:lnTo>
                <a:lnTo>
                  <a:pt x="313628" y="91358"/>
                </a:lnTo>
                <a:lnTo>
                  <a:pt x="310497" y="93560"/>
                </a:lnTo>
                <a:lnTo>
                  <a:pt x="307170" y="94661"/>
                </a:lnTo>
                <a:lnTo>
                  <a:pt x="296261" y="94661"/>
                </a:lnTo>
                <a:lnTo>
                  <a:pt x="291100" y="90527"/>
                </a:lnTo>
                <a:lnTo>
                  <a:pt x="288164" y="82259"/>
                </a:lnTo>
                <a:lnTo>
                  <a:pt x="286550" y="77856"/>
                </a:lnTo>
                <a:lnTo>
                  <a:pt x="285572" y="72646"/>
                </a:lnTo>
                <a:lnTo>
                  <a:pt x="285230" y="66629"/>
                </a:lnTo>
                <a:lnTo>
                  <a:pt x="305042" y="61052"/>
                </a:lnTo>
                <a:lnTo>
                  <a:pt x="284862" y="61052"/>
                </a:lnTo>
                <a:lnTo>
                  <a:pt x="285058" y="53274"/>
                </a:lnTo>
                <a:lnTo>
                  <a:pt x="280093" y="102683"/>
                </a:lnTo>
                <a:lnTo>
                  <a:pt x="287015" y="105594"/>
                </a:lnTo>
                <a:close/>
              </a:path>
              <a:path w="1117169" h="134433">
                <a:moveTo>
                  <a:pt x="263949" y="68977"/>
                </a:moveTo>
                <a:lnTo>
                  <a:pt x="264138" y="74119"/>
                </a:lnTo>
                <a:lnTo>
                  <a:pt x="267094" y="87419"/>
                </a:lnTo>
                <a:lnTo>
                  <a:pt x="273635" y="96862"/>
                </a:lnTo>
                <a:lnTo>
                  <a:pt x="280093" y="102683"/>
                </a:lnTo>
                <a:lnTo>
                  <a:pt x="285058" y="53274"/>
                </a:lnTo>
                <a:lnTo>
                  <a:pt x="285878" y="47354"/>
                </a:lnTo>
                <a:lnTo>
                  <a:pt x="287321" y="43294"/>
                </a:lnTo>
                <a:lnTo>
                  <a:pt x="288764" y="39234"/>
                </a:lnTo>
                <a:lnTo>
                  <a:pt x="291442" y="37203"/>
                </a:lnTo>
                <a:lnTo>
                  <a:pt x="299172" y="37203"/>
                </a:lnTo>
                <a:lnTo>
                  <a:pt x="301716" y="38965"/>
                </a:lnTo>
                <a:lnTo>
                  <a:pt x="302988" y="42487"/>
                </a:lnTo>
                <a:lnTo>
                  <a:pt x="304260" y="46009"/>
                </a:lnTo>
                <a:lnTo>
                  <a:pt x="304944" y="52198"/>
                </a:lnTo>
                <a:lnTo>
                  <a:pt x="305042" y="61052"/>
                </a:lnTo>
                <a:lnTo>
                  <a:pt x="285230" y="66629"/>
                </a:lnTo>
                <a:lnTo>
                  <a:pt x="323534" y="66629"/>
                </a:lnTo>
                <a:lnTo>
                  <a:pt x="323363" y="63278"/>
                </a:lnTo>
                <a:lnTo>
                  <a:pt x="323020" y="60686"/>
                </a:lnTo>
                <a:lnTo>
                  <a:pt x="322336" y="55157"/>
                </a:lnTo>
                <a:lnTo>
                  <a:pt x="321113" y="50657"/>
                </a:lnTo>
                <a:lnTo>
                  <a:pt x="319352" y="47183"/>
                </a:lnTo>
                <a:lnTo>
                  <a:pt x="317003" y="42585"/>
                </a:lnTo>
                <a:lnTo>
                  <a:pt x="313652" y="38989"/>
                </a:lnTo>
                <a:lnTo>
                  <a:pt x="309298" y="36396"/>
                </a:lnTo>
                <a:lnTo>
                  <a:pt x="304944" y="33803"/>
                </a:lnTo>
                <a:lnTo>
                  <a:pt x="300297" y="32507"/>
                </a:lnTo>
                <a:lnTo>
                  <a:pt x="286697" y="32507"/>
                </a:lnTo>
                <a:lnTo>
                  <a:pt x="279298" y="35700"/>
                </a:lnTo>
                <a:lnTo>
                  <a:pt x="273158" y="42084"/>
                </a:lnTo>
                <a:lnTo>
                  <a:pt x="271302" y="44211"/>
                </a:lnTo>
                <a:lnTo>
                  <a:pt x="265787" y="55049"/>
                </a:lnTo>
                <a:lnTo>
                  <a:pt x="263949" y="689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83734" y="1479642"/>
            <a:ext cx="294455" cy="91747"/>
          </a:xfrm>
          <a:custGeom>
            <a:avLst/>
            <a:gdLst/>
            <a:ahLst/>
            <a:cxnLst/>
            <a:rect l="l" t="t" r="r" b="b"/>
            <a:pathLst>
              <a:path w="323901" h="103980">
                <a:moveTo>
                  <a:pt x="5282" y="37864"/>
                </a:moveTo>
                <a:lnTo>
                  <a:pt x="5160" y="40066"/>
                </a:lnTo>
                <a:lnTo>
                  <a:pt x="7778" y="40506"/>
                </a:lnTo>
                <a:lnTo>
                  <a:pt x="14235" y="40506"/>
                </a:lnTo>
                <a:lnTo>
                  <a:pt x="21206" y="42047"/>
                </a:lnTo>
                <a:lnTo>
                  <a:pt x="28691" y="45129"/>
                </a:lnTo>
                <a:lnTo>
                  <a:pt x="37674" y="50065"/>
                </a:lnTo>
                <a:lnTo>
                  <a:pt x="46126" y="59802"/>
                </a:lnTo>
                <a:lnTo>
                  <a:pt x="48944" y="72500"/>
                </a:lnTo>
                <a:lnTo>
                  <a:pt x="48944" y="79740"/>
                </a:lnTo>
                <a:lnTo>
                  <a:pt x="46840" y="85843"/>
                </a:lnTo>
                <a:lnTo>
                  <a:pt x="42634" y="90808"/>
                </a:lnTo>
                <a:lnTo>
                  <a:pt x="38426" y="95774"/>
                </a:lnTo>
                <a:lnTo>
                  <a:pt x="33510" y="98256"/>
                </a:lnTo>
                <a:lnTo>
                  <a:pt x="25438" y="98256"/>
                </a:lnTo>
                <a:lnTo>
                  <a:pt x="21953" y="96678"/>
                </a:lnTo>
                <a:lnTo>
                  <a:pt x="17427" y="93523"/>
                </a:lnTo>
                <a:lnTo>
                  <a:pt x="12902" y="90368"/>
                </a:lnTo>
                <a:lnTo>
                  <a:pt x="9245" y="88790"/>
                </a:lnTo>
                <a:lnTo>
                  <a:pt x="4256" y="88790"/>
                </a:lnTo>
                <a:lnTo>
                  <a:pt x="525" y="91542"/>
                </a:lnTo>
                <a:lnTo>
                  <a:pt x="0" y="94294"/>
                </a:lnTo>
                <a:lnTo>
                  <a:pt x="0" y="98207"/>
                </a:lnTo>
                <a:lnTo>
                  <a:pt x="2445" y="100922"/>
                </a:lnTo>
                <a:lnTo>
                  <a:pt x="7338" y="102439"/>
                </a:lnTo>
                <a:lnTo>
                  <a:pt x="10272" y="103368"/>
                </a:lnTo>
                <a:lnTo>
                  <a:pt x="14137" y="103833"/>
                </a:lnTo>
                <a:lnTo>
                  <a:pt x="18931" y="103833"/>
                </a:lnTo>
                <a:lnTo>
                  <a:pt x="25289" y="103459"/>
                </a:lnTo>
                <a:lnTo>
                  <a:pt x="37747" y="100016"/>
                </a:lnTo>
                <a:lnTo>
                  <a:pt x="48173" y="92973"/>
                </a:lnTo>
                <a:lnTo>
                  <a:pt x="51128" y="89891"/>
                </a:lnTo>
                <a:lnTo>
                  <a:pt x="57580" y="78890"/>
                </a:lnTo>
                <a:lnTo>
                  <a:pt x="59731" y="65895"/>
                </a:lnTo>
                <a:lnTo>
                  <a:pt x="59731" y="61052"/>
                </a:lnTo>
                <a:lnTo>
                  <a:pt x="58826" y="56466"/>
                </a:lnTo>
                <a:lnTo>
                  <a:pt x="57016" y="52136"/>
                </a:lnTo>
                <a:lnTo>
                  <a:pt x="55206" y="47807"/>
                </a:lnTo>
                <a:lnTo>
                  <a:pt x="52540" y="43906"/>
                </a:lnTo>
                <a:lnTo>
                  <a:pt x="49018" y="40432"/>
                </a:lnTo>
                <a:lnTo>
                  <a:pt x="44908" y="36421"/>
                </a:lnTo>
                <a:lnTo>
                  <a:pt x="39796" y="33388"/>
                </a:lnTo>
                <a:lnTo>
                  <a:pt x="33681" y="31333"/>
                </a:lnTo>
                <a:lnTo>
                  <a:pt x="29963" y="30110"/>
                </a:lnTo>
                <a:lnTo>
                  <a:pt x="24092" y="28814"/>
                </a:lnTo>
                <a:lnTo>
                  <a:pt x="16070" y="27444"/>
                </a:lnTo>
                <a:lnTo>
                  <a:pt x="22307" y="14603"/>
                </a:lnTo>
                <a:lnTo>
                  <a:pt x="51733" y="14603"/>
                </a:lnTo>
                <a:lnTo>
                  <a:pt x="55182" y="13575"/>
                </a:lnTo>
                <a:lnTo>
                  <a:pt x="60905" y="0"/>
                </a:lnTo>
                <a:lnTo>
                  <a:pt x="58362" y="440"/>
                </a:lnTo>
                <a:lnTo>
                  <a:pt x="55536" y="2519"/>
                </a:lnTo>
                <a:lnTo>
                  <a:pt x="52760" y="2788"/>
                </a:lnTo>
                <a:lnTo>
                  <a:pt x="21280" y="2788"/>
                </a:lnTo>
                <a:lnTo>
                  <a:pt x="5282" y="37864"/>
                </a:lnTo>
                <a:close/>
              </a:path>
              <a:path w="323901" h="103980">
                <a:moveTo>
                  <a:pt x="99625" y="13869"/>
                </a:moveTo>
                <a:lnTo>
                  <a:pt x="102071" y="16926"/>
                </a:lnTo>
                <a:lnTo>
                  <a:pt x="102365" y="21060"/>
                </a:lnTo>
                <a:lnTo>
                  <a:pt x="102365" y="93413"/>
                </a:lnTo>
                <a:lnTo>
                  <a:pt x="101460" y="96275"/>
                </a:lnTo>
                <a:lnTo>
                  <a:pt x="97840" y="98916"/>
                </a:lnTo>
                <a:lnTo>
                  <a:pt x="93975" y="99724"/>
                </a:lnTo>
                <a:lnTo>
                  <a:pt x="88056" y="100018"/>
                </a:lnTo>
                <a:lnTo>
                  <a:pt x="88056" y="102219"/>
                </a:lnTo>
                <a:lnTo>
                  <a:pt x="129443" y="102219"/>
                </a:lnTo>
                <a:lnTo>
                  <a:pt x="129443" y="100164"/>
                </a:lnTo>
                <a:lnTo>
                  <a:pt x="123964" y="99969"/>
                </a:lnTo>
                <a:lnTo>
                  <a:pt x="120221" y="99357"/>
                </a:lnTo>
                <a:lnTo>
                  <a:pt x="118215" y="98329"/>
                </a:lnTo>
                <a:lnTo>
                  <a:pt x="115207" y="94905"/>
                </a:lnTo>
                <a:lnTo>
                  <a:pt x="115207" y="2788"/>
                </a:lnTo>
                <a:lnTo>
                  <a:pt x="114840" y="1394"/>
                </a:lnTo>
                <a:lnTo>
                  <a:pt x="113959" y="1394"/>
                </a:lnTo>
                <a:lnTo>
                  <a:pt x="87029" y="15116"/>
                </a:lnTo>
                <a:lnTo>
                  <a:pt x="88790" y="16388"/>
                </a:lnTo>
                <a:lnTo>
                  <a:pt x="92715" y="14933"/>
                </a:lnTo>
                <a:lnTo>
                  <a:pt x="96397" y="13869"/>
                </a:lnTo>
                <a:lnTo>
                  <a:pt x="99625" y="13869"/>
                </a:lnTo>
                <a:close/>
              </a:path>
              <a:path w="323901" h="103980">
                <a:moveTo>
                  <a:pt x="177507" y="91358"/>
                </a:moveTo>
                <a:lnTo>
                  <a:pt x="174278" y="88129"/>
                </a:lnTo>
                <a:lnTo>
                  <a:pt x="170022" y="87323"/>
                </a:lnTo>
                <a:lnTo>
                  <a:pt x="165753" y="88129"/>
                </a:lnTo>
                <a:lnTo>
                  <a:pt x="162476" y="91358"/>
                </a:lnTo>
                <a:lnTo>
                  <a:pt x="161656" y="95614"/>
                </a:lnTo>
                <a:lnTo>
                  <a:pt x="162464" y="99883"/>
                </a:lnTo>
                <a:lnTo>
                  <a:pt x="165692" y="103160"/>
                </a:lnTo>
                <a:lnTo>
                  <a:pt x="170022" y="103980"/>
                </a:lnTo>
                <a:lnTo>
                  <a:pt x="174339" y="103160"/>
                </a:lnTo>
                <a:lnTo>
                  <a:pt x="177519" y="99883"/>
                </a:lnTo>
                <a:lnTo>
                  <a:pt x="178314" y="95614"/>
                </a:lnTo>
                <a:lnTo>
                  <a:pt x="177507" y="91358"/>
                </a:lnTo>
                <a:close/>
              </a:path>
              <a:path w="323901" h="103980">
                <a:moveTo>
                  <a:pt x="268278" y="37864"/>
                </a:moveTo>
                <a:lnTo>
                  <a:pt x="268156" y="40066"/>
                </a:lnTo>
                <a:lnTo>
                  <a:pt x="270774" y="40506"/>
                </a:lnTo>
                <a:lnTo>
                  <a:pt x="277231" y="40506"/>
                </a:lnTo>
                <a:lnTo>
                  <a:pt x="284202" y="42047"/>
                </a:lnTo>
                <a:lnTo>
                  <a:pt x="291687" y="45129"/>
                </a:lnTo>
                <a:lnTo>
                  <a:pt x="300670" y="50065"/>
                </a:lnTo>
                <a:lnTo>
                  <a:pt x="309122" y="59802"/>
                </a:lnTo>
                <a:lnTo>
                  <a:pt x="311940" y="72500"/>
                </a:lnTo>
                <a:lnTo>
                  <a:pt x="311940" y="79740"/>
                </a:lnTo>
                <a:lnTo>
                  <a:pt x="309836" y="85843"/>
                </a:lnTo>
                <a:lnTo>
                  <a:pt x="305629" y="90808"/>
                </a:lnTo>
                <a:lnTo>
                  <a:pt x="301422" y="95774"/>
                </a:lnTo>
                <a:lnTo>
                  <a:pt x="296506" y="98256"/>
                </a:lnTo>
                <a:lnTo>
                  <a:pt x="288434" y="98256"/>
                </a:lnTo>
                <a:lnTo>
                  <a:pt x="284948" y="96678"/>
                </a:lnTo>
                <a:lnTo>
                  <a:pt x="280423" y="93523"/>
                </a:lnTo>
                <a:lnTo>
                  <a:pt x="275898" y="90368"/>
                </a:lnTo>
                <a:lnTo>
                  <a:pt x="272241" y="88790"/>
                </a:lnTo>
                <a:lnTo>
                  <a:pt x="267251" y="88790"/>
                </a:lnTo>
                <a:lnTo>
                  <a:pt x="263521" y="91542"/>
                </a:lnTo>
                <a:lnTo>
                  <a:pt x="262995" y="94294"/>
                </a:lnTo>
                <a:lnTo>
                  <a:pt x="262995" y="98207"/>
                </a:lnTo>
                <a:lnTo>
                  <a:pt x="265441" y="100922"/>
                </a:lnTo>
                <a:lnTo>
                  <a:pt x="270333" y="102439"/>
                </a:lnTo>
                <a:lnTo>
                  <a:pt x="273268" y="103368"/>
                </a:lnTo>
                <a:lnTo>
                  <a:pt x="277133" y="103833"/>
                </a:lnTo>
                <a:lnTo>
                  <a:pt x="281927" y="103833"/>
                </a:lnTo>
                <a:lnTo>
                  <a:pt x="288285" y="103459"/>
                </a:lnTo>
                <a:lnTo>
                  <a:pt x="300743" y="100016"/>
                </a:lnTo>
                <a:lnTo>
                  <a:pt x="311169" y="92973"/>
                </a:lnTo>
                <a:lnTo>
                  <a:pt x="314124" y="89891"/>
                </a:lnTo>
                <a:lnTo>
                  <a:pt x="320576" y="78890"/>
                </a:lnTo>
                <a:lnTo>
                  <a:pt x="322727" y="65895"/>
                </a:lnTo>
                <a:lnTo>
                  <a:pt x="322727" y="61052"/>
                </a:lnTo>
                <a:lnTo>
                  <a:pt x="321822" y="56466"/>
                </a:lnTo>
                <a:lnTo>
                  <a:pt x="320012" y="52136"/>
                </a:lnTo>
                <a:lnTo>
                  <a:pt x="318202" y="47807"/>
                </a:lnTo>
                <a:lnTo>
                  <a:pt x="315535" y="43906"/>
                </a:lnTo>
                <a:lnTo>
                  <a:pt x="312013" y="40432"/>
                </a:lnTo>
                <a:lnTo>
                  <a:pt x="307904" y="36421"/>
                </a:lnTo>
                <a:lnTo>
                  <a:pt x="302792" y="33388"/>
                </a:lnTo>
                <a:lnTo>
                  <a:pt x="296677" y="31333"/>
                </a:lnTo>
                <a:lnTo>
                  <a:pt x="292959" y="30110"/>
                </a:lnTo>
                <a:lnTo>
                  <a:pt x="287088" y="28814"/>
                </a:lnTo>
                <a:lnTo>
                  <a:pt x="279066" y="27444"/>
                </a:lnTo>
                <a:lnTo>
                  <a:pt x="285303" y="14603"/>
                </a:lnTo>
                <a:lnTo>
                  <a:pt x="314729" y="14603"/>
                </a:lnTo>
                <a:lnTo>
                  <a:pt x="318177" y="13575"/>
                </a:lnTo>
                <a:lnTo>
                  <a:pt x="323901" y="0"/>
                </a:lnTo>
                <a:lnTo>
                  <a:pt x="321357" y="440"/>
                </a:lnTo>
                <a:lnTo>
                  <a:pt x="318532" y="2519"/>
                </a:lnTo>
                <a:lnTo>
                  <a:pt x="315756" y="2788"/>
                </a:lnTo>
                <a:lnTo>
                  <a:pt x="284276" y="2788"/>
                </a:lnTo>
                <a:lnTo>
                  <a:pt x="268278" y="37864"/>
                </a:lnTo>
                <a:close/>
              </a:path>
              <a:path w="323901" h="103980">
                <a:moveTo>
                  <a:pt x="192110" y="25536"/>
                </a:moveTo>
                <a:lnTo>
                  <a:pt x="194702" y="21036"/>
                </a:lnTo>
                <a:lnTo>
                  <a:pt x="197124" y="17709"/>
                </a:lnTo>
                <a:lnTo>
                  <a:pt x="199374" y="15556"/>
                </a:lnTo>
                <a:lnTo>
                  <a:pt x="203484" y="11594"/>
                </a:lnTo>
                <a:lnTo>
                  <a:pt x="208229" y="9613"/>
                </a:lnTo>
                <a:lnTo>
                  <a:pt x="218160" y="9613"/>
                </a:lnTo>
                <a:lnTo>
                  <a:pt x="222208" y="11007"/>
                </a:lnTo>
                <a:lnTo>
                  <a:pt x="225755" y="13795"/>
                </a:lnTo>
                <a:lnTo>
                  <a:pt x="229301" y="16584"/>
                </a:lnTo>
                <a:lnTo>
                  <a:pt x="231075" y="20644"/>
                </a:lnTo>
                <a:lnTo>
                  <a:pt x="231075" y="31993"/>
                </a:lnTo>
                <a:lnTo>
                  <a:pt x="228824" y="36837"/>
                </a:lnTo>
                <a:lnTo>
                  <a:pt x="224323" y="40506"/>
                </a:lnTo>
                <a:lnTo>
                  <a:pt x="219823" y="44175"/>
                </a:lnTo>
                <a:lnTo>
                  <a:pt x="213659" y="47427"/>
                </a:lnTo>
                <a:lnTo>
                  <a:pt x="205832" y="50265"/>
                </a:lnTo>
                <a:lnTo>
                  <a:pt x="206761" y="52075"/>
                </a:lnTo>
                <a:lnTo>
                  <a:pt x="220679" y="51953"/>
                </a:lnTo>
                <a:lnTo>
                  <a:pt x="228360" y="55304"/>
                </a:lnTo>
                <a:lnTo>
                  <a:pt x="232909" y="62006"/>
                </a:lnTo>
                <a:lnTo>
                  <a:pt x="235600" y="65969"/>
                </a:lnTo>
                <a:lnTo>
                  <a:pt x="236945" y="70567"/>
                </a:lnTo>
                <a:lnTo>
                  <a:pt x="236945" y="81232"/>
                </a:lnTo>
                <a:lnTo>
                  <a:pt x="235282" y="86259"/>
                </a:lnTo>
                <a:lnTo>
                  <a:pt x="231955" y="90881"/>
                </a:lnTo>
                <a:lnTo>
                  <a:pt x="228629" y="95505"/>
                </a:lnTo>
                <a:lnTo>
                  <a:pt x="223541" y="97816"/>
                </a:lnTo>
                <a:lnTo>
                  <a:pt x="213610" y="97816"/>
                </a:lnTo>
                <a:lnTo>
                  <a:pt x="209856" y="96422"/>
                </a:lnTo>
                <a:lnTo>
                  <a:pt x="205428" y="93633"/>
                </a:lnTo>
                <a:lnTo>
                  <a:pt x="201001" y="90845"/>
                </a:lnTo>
                <a:lnTo>
                  <a:pt x="197442" y="89451"/>
                </a:lnTo>
                <a:lnTo>
                  <a:pt x="194751" y="89451"/>
                </a:lnTo>
                <a:lnTo>
                  <a:pt x="190826" y="91211"/>
                </a:lnTo>
                <a:lnTo>
                  <a:pt x="189615" y="94881"/>
                </a:lnTo>
                <a:lnTo>
                  <a:pt x="190826" y="98855"/>
                </a:lnTo>
                <a:lnTo>
                  <a:pt x="195669" y="102426"/>
                </a:lnTo>
                <a:lnTo>
                  <a:pt x="199888" y="103319"/>
                </a:lnTo>
                <a:lnTo>
                  <a:pt x="205905" y="103319"/>
                </a:lnTo>
                <a:lnTo>
                  <a:pt x="214730" y="102756"/>
                </a:lnTo>
                <a:lnTo>
                  <a:pt x="227305" y="99295"/>
                </a:lnTo>
                <a:lnTo>
                  <a:pt x="237129" y="92679"/>
                </a:lnTo>
                <a:lnTo>
                  <a:pt x="245657" y="80518"/>
                </a:lnTo>
                <a:lnTo>
                  <a:pt x="248099" y="68097"/>
                </a:lnTo>
                <a:lnTo>
                  <a:pt x="248099" y="60220"/>
                </a:lnTo>
                <a:lnTo>
                  <a:pt x="245433" y="53714"/>
                </a:lnTo>
                <a:lnTo>
                  <a:pt x="240100" y="48577"/>
                </a:lnTo>
                <a:lnTo>
                  <a:pt x="237263" y="45887"/>
                </a:lnTo>
                <a:lnTo>
                  <a:pt x="233496" y="43539"/>
                </a:lnTo>
                <a:lnTo>
                  <a:pt x="228800" y="41533"/>
                </a:lnTo>
                <a:lnTo>
                  <a:pt x="232811" y="38744"/>
                </a:lnTo>
                <a:lnTo>
                  <a:pt x="235771" y="36225"/>
                </a:lnTo>
                <a:lnTo>
                  <a:pt x="237679" y="33975"/>
                </a:lnTo>
                <a:lnTo>
                  <a:pt x="241055" y="30013"/>
                </a:lnTo>
                <a:lnTo>
                  <a:pt x="242742" y="25658"/>
                </a:lnTo>
                <a:lnTo>
                  <a:pt x="242742" y="15532"/>
                </a:lnTo>
                <a:lnTo>
                  <a:pt x="240700" y="10786"/>
                </a:lnTo>
                <a:lnTo>
                  <a:pt x="236615" y="6677"/>
                </a:lnTo>
                <a:lnTo>
                  <a:pt x="232530" y="2568"/>
                </a:lnTo>
                <a:lnTo>
                  <a:pt x="226745" y="514"/>
                </a:lnTo>
                <a:lnTo>
                  <a:pt x="212265" y="514"/>
                </a:lnTo>
                <a:lnTo>
                  <a:pt x="206101" y="2739"/>
                </a:lnTo>
                <a:lnTo>
                  <a:pt x="200769" y="7191"/>
                </a:lnTo>
                <a:lnTo>
                  <a:pt x="195436" y="11643"/>
                </a:lnTo>
                <a:lnTo>
                  <a:pt x="191792" y="17587"/>
                </a:lnTo>
                <a:lnTo>
                  <a:pt x="189835" y="25022"/>
                </a:lnTo>
                <a:lnTo>
                  <a:pt x="192110" y="25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195134" y="1480225"/>
            <a:ext cx="198305" cy="89804"/>
          </a:xfrm>
          <a:custGeom>
            <a:avLst/>
            <a:gdLst/>
            <a:ahLst/>
            <a:cxnLst/>
            <a:rect l="l" t="t" r="r" b="b"/>
            <a:pathLst>
              <a:path w="218136" h="101778">
                <a:moveTo>
                  <a:pt x="98550" y="88350"/>
                </a:moveTo>
                <a:lnTo>
                  <a:pt x="98868" y="87834"/>
                </a:lnTo>
                <a:lnTo>
                  <a:pt x="100495" y="77575"/>
                </a:lnTo>
                <a:lnTo>
                  <a:pt x="95725" y="85377"/>
                </a:lnTo>
                <a:lnTo>
                  <a:pt x="90955" y="93180"/>
                </a:lnTo>
                <a:lnTo>
                  <a:pt x="89037" y="98303"/>
                </a:lnTo>
                <a:lnTo>
                  <a:pt x="98550" y="88350"/>
                </a:lnTo>
                <a:close/>
              </a:path>
              <a:path w="218136" h="101778">
                <a:moveTo>
                  <a:pt x="80205" y="0"/>
                </a:moveTo>
                <a:lnTo>
                  <a:pt x="77416" y="2739"/>
                </a:lnTo>
                <a:lnTo>
                  <a:pt x="74750" y="4818"/>
                </a:lnTo>
                <a:lnTo>
                  <a:pt x="72206" y="6237"/>
                </a:lnTo>
                <a:lnTo>
                  <a:pt x="67461" y="8976"/>
                </a:lnTo>
                <a:lnTo>
                  <a:pt x="62276" y="10346"/>
                </a:lnTo>
                <a:lnTo>
                  <a:pt x="56649" y="10346"/>
                </a:lnTo>
                <a:lnTo>
                  <a:pt x="52393" y="10150"/>
                </a:lnTo>
                <a:lnTo>
                  <a:pt x="48284" y="9368"/>
                </a:lnTo>
                <a:lnTo>
                  <a:pt x="45569" y="7704"/>
                </a:lnTo>
                <a:lnTo>
                  <a:pt x="42781" y="5209"/>
                </a:lnTo>
                <a:lnTo>
                  <a:pt x="39772" y="3301"/>
                </a:lnTo>
                <a:lnTo>
                  <a:pt x="35394" y="2128"/>
                </a:lnTo>
                <a:lnTo>
                  <a:pt x="32360" y="2128"/>
                </a:lnTo>
                <a:lnTo>
                  <a:pt x="20380" y="5063"/>
                </a:lnTo>
                <a:lnTo>
                  <a:pt x="9833" y="13868"/>
                </a:lnTo>
                <a:lnTo>
                  <a:pt x="2383" y="25884"/>
                </a:lnTo>
                <a:lnTo>
                  <a:pt x="0" y="37717"/>
                </a:lnTo>
                <a:lnTo>
                  <a:pt x="0" y="44419"/>
                </a:lnTo>
                <a:lnTo>
                  <a:pt x="1859" y="49507"/>
                </a:lnTo>
                <a:lnTo>
                  <a:pt x="5576" y="52980"/>
                </a:lnTo>
                <a:lnTo>
                  <a:pt x="9294" y="56453"/>
                </a:lnTo>
                <a:lnTo>
                  <a:pt x="13428" y="58190"/>
                </a:lnTo>
                <a:lnTo>
                  <a:pt x="12071" y="48467"/>
                </a:lnTo>
                <a:lnTo>
                  <a:pt x="11300" y="45936"/>
                </a:lnTo>
                <a:lnTo>
                  <a:pt x="11300" y="35565"/>
                </a:lnTo>
                <a:lnTo>
                  <a:pt x="13758" y="27749"/>
                </a:lnTo>
                <a:lnTo>
                  <a:pt x="18675" y="19262"/>
                </a:lnTo>
                <a:lnTo>
                  <a:pt x="23591" y="10774"/>
                </a:lnTo>
                <a:lnTo>
                  <a:pt x="28423" y="6530"/>
                </a:lnTo>
                <a:lnTo>
                  <a:pt x="33168" y="6530"/>
                </a:lnTo>
                <a:lnTo>
                  <a:pt x="34477" y="7105"/>
                </a:lnTo>
                <a:lnTo>
                  <a:pt x="37656" y="9404"/>
                </a:lnTo>
                <a:lnTo>
                  <a:pt x="40212" y="10419"/>
                </a:lnTo>
                <a:lnTo>
                  <a:pt x="43698" y="12327"/>
                </a:lnTo>
                <a:lnTo>
                  <a:pt x="44689" y="15189"/>
                </a:lnTo>
                <a:lnTo>
                  <a:pt x="44689" y="26881"/>
                </a:lnTo>
                <a:lnTo>
                  <a:pt x="42194" y="34831"/>
                </a:lnTo>
                <a:lnTo>
                  <a:pt x="37203" y="42120"/>
                </a:lnTo>
                <a:lnTo>
                  <a:pt x="32214" y="49409"/>
                </a:lnTo>
                <a:lnTo>
                  <a:pt x="26710" y="53054"/>
                </a:lnTo>
                <a:lnTo>
                  <a:pt x="17513" y="53054"/>
                </a:lnTo>
                <a:lnTo>
                  <a:pt x="17978" y="58190"/>
                </a:lnTo>
                <a:lnTo>
                  <a:pt x="26539" y="58190"/>
                </a:lnTo>
                <a:lnTo>
                  <a:pt x="33767" y="53995"/>
                </a:lnTo>
                <a:lnTo>
                  <a:pt x="39662" y="45605"/>
                </a:lnTo>
                <a:lnTo>
                  <a:pt x="40831" y="43879"/>
                </a:lnTo>
                <a:lnTo>
                  <a:pt x="46586" y="31980"/>
                </a:lnTo>
                <a:lnTo>
                  <a:pt x="48504" y="19812"/>
                </a:lnTo>
                <a:lnTo>
                  <a:pt x="48284" y="15813"/>
                </a:lnTo>
                <a:lnTo>
                  <a:pt x="47477" y="12547"/>
                </a:lnTo>
                <a:lnTo>
                  <a:pt x="51146" y="13428"/>
                </a:lnTo>
                <a:lnTo>
                  <a:pt x="55329" y="13942"/>
                </a:lnTo>
                <a:lnTo>
                  <a:pt x="60954" y="13942"/>
                </a:lnTo>
                <a:lnTo>
                  <a:pt x="63352" y="13672"/>
                </a:lnTo>
                <a:lnTo>
                  <a:pt x="66972" y="12596"/>
                </a:lnTo>
                <a:lnTo>
                  <a:pt x="69711" y="11471"/>
                </a:lnTo>
                <a:lnTo>
                  <a:pt x="73380" y="9759"/>
                </a:lnTo>
                <a:lnTo>
                  <a:pt x="21060" y="103686"/>
                </a:lnTo>
                <a:lnTo>
                  <a:pt x="28178" y="103686"/>
                </a:lnTo>
                <a:lnTo>
                  <a:pt x="86075" y="0"/>
                </a:lnTo>
                <a:lnTo>
                  <a:pt x="80205" y="0"/>
                </a:lnTo>
                <a:close/>
              </a:path>
              <a:path w="218136" h="101778">
                <a:moveTo>
                  <a:pt x="15153" y="52136"/>
                </a:moveTo>
                <a:lnTo>
                  <a:pt x="12071" y="48467"/>
                </a:lnTo>
                <a:lnTo>
                  <a:pt x="13428" y="58190"/>
                </a:lnTo>
                <a:lnTo>
                  <a:pt x="17978" y="58190"/>
                </a:lnTo>
                <a:lnTo>
                  <a:pt x="17513" y="53054"/>
                </a:lnTo>
                <a:lnTo>
                  <a:pt x="15153" y="52136"/>
                </a:lnTo>
                <a:close/>
              </a:path>
              <a:path w="218136" h="101778">
                <a:moveTo>
                  <a:pt x="192135" y="23090"/>
                </a:moveTo>
                <a:lnTo>
                  <a:pt x="192771" y="18087"/>
                </a:lnTo>
                <a:lnTo>
                  <a:pt x="194140" y="13905"/>
                </a:lnTo>
                <a:lnTo>
                  <a:pt x="195510" y="9722"/>
                </a:lnTo>
                <a:lnTo>
                  <a:pt x="196195" y="7068"/>
                </a:lnTo>
                <a:lnTo>
                  <a:pt x="196195" y="4231"/>
                </a:lnTo>
                <a:lnTo>
                  <a:pt x="193932" y="562"/>
                </a:lnTo>
                <a:lnTo>
                  <a:pt x="190912" y="0"/>
                </a:lnTo>
                <a:lnTo>
                  <a:pt x="188184" y="500"/>
                </a:lnTo>
                <a:lnTo>
                  <a:pt x="185555" y="3962"/>
                </a:lnTo>
                <a:lnTo>
                  <a:pt x="185555" y="7533"/>
                </a:lnTo>
                <a:lnTo>
                  <a:pt x="186203" y="10395"/>
                </a:lnTo>
                <a:lnTo>
                  <a:pt x="187499" y="14455"/>
                </a:lnTo>
                <a:lnTo>
                  <a:pt x="188795" y="18515"/>
                </a:lnTo>
                <a:lnTo>
                  <a:pt x="189444" y="22576"/>
                </a:lnTo>
                <a:lnTo>
                  <a:pt x="189444" y="28544"/>
                </a:lnTo>
                <a:lnTo>
                  <a:pt x="183965" y="25364"/>
                </a:lnTo>
                <a:lnTo>
                  <a:pt x="179635" y="21928"/>
                </a:lnTo>
                <a:lnTo>
                  <a:pt x="176456" y="18234"/>
                </a:lnTo>
                <a:lnTo>
                  <a:pt x="173276" y="14541"/>
                </a:lnTo>
                <a:lnTo>
                  <a:pt x="170683" y="12694"/>
                </a:lnTo>
                <a:lnTo>
                  <a:pt x="167308" y="12694"/>
                </a:lnTo>
                <a:lnTo>
                  <a:pt x="164054" y="15018"/>
                </a:lnTo>
                <a:lnTo>
                  <a:pt x="163541" y="17977"/>
                </a:lnTo>
                <a:lnTo>
                  <a:pt x="163541" y="20961"/>
                </a:lnTo>
                <a:lnTo>
                  <a:pt x="165937" y="23065"/>
                </a:lnTo>
                <a:lnTo>
                  <a:pt x="170732" y="24288"/>
                </a:lnTo>
                <a:lnTo>
                  <a:pt x="178657" y="26343"/>
                </a:lnTo>
                <a:lnTo>
                  <a:pt x="184552" y="28520"/>
                </a:lnTo>
                <a:lnTo>
                  <a:pt x="188417" y="30819"/>
                </a:lnTo>
                <a:lnTo>
                  <a:pt x="184601" y="33314"/>
                </a:lnTo>
                <a:lnTo>
                  <a:pt x="178779" y="35418"/>
                </a:lnTo>
                <a:lnTo>
                  <a:pt x="170952" y="37130"/>
                </a:lnTo>
                <a:lnTo>
                  <a:pt x="166011" y="38206"/>
                </a:lnTo>
                <a:lnTo>
                  <a:pt x="163541" y="40505"/>
                </a:lnTo>
                <a:lnTo>
                  <a:pt x="163541" y="44027"/>
                </a:lnTo>
                <a:lnTo>
                  <a:pt x="163969" y="46302"/>
                </a:lnTo>
                <a:lnTo>
                  <a:pt x="166989" y="48871"/>
                </a:lnTo>
                <a:lnTo>
                  <a:pt x="171001" y="48871"/>
                </a:lnTo>
                <a:lnTo>
                  <a:pt x="173936" y="46816"/>
                </a:lnTo>
                <a:lnTo>
                  <a:pt x="177556" y="42707"/>
                </a:lnTo>
                <a:lnTo>
                  <a:pt x="181176" y="38597"/>
                </a:lnTo>
                <a:lnTo>
                  <a:pt x="185065" y="35393"/>
                </a:lnTo>
                <a:lnTo>
                  <a:pt x="189224" y="33094"/>
                </a:lnTo>
                <a:lnTo>
                  <a:pt x="189444" y="34121"/>
                </a:lnTo>
                <a:lnTo>
                  <a:pt x="189982" y="36714"/>
                </a:lnTo>
                <a:lnTo>
                  <a:pt x="189419" y="40860"/>
                </a:lnTo>
                <a:lnTo>
                  <a:pt x="187756" y="46559"/>
                </a:lnTo>
                <a:lnTo>
                  <a:pt x="186093" y="52258"/>
                </a:lnTo>
                <a:lnTo>
                  <a:pt x="185261" y="55328"/>
                </a:lnTo>
                <a:lnTo>
                  <a:pt x="185261" y="55769"/>
                </a:lnTo>
                <a:lnTo>
                  <a:pt x="185726" y="58850"/>
                </a:lnTo>
                <a:lnTo>
                  <a:pt x="188857" y="61786"/>
                </a:lnTo>
                <a:lnTo>
                  <a:pt x="192232" y="61786"/>
                </a:lnTo>
                <a:lnTo>
                  <a:pt x="195865" y="58667"/>
                </a:lnTo>
                <a:lnTo>
                  <a:pt x="196415" y="55622"/>
                </a:lnTo>
                <a:lnTo>
                  <a:pt x="195718" y="52381"/>
                </a:lnTo>
                <a:lnTo>
                  <a:pt x="194324" y="48540"/>
                </a:lnTo>
                <a:lnTo>
                  <a:pt x="192930" y="44700"/>
                </a:lnTo>
                <a:lnTo>
                  <a:pt x="192232" y="39894"/>
                </a:lnTo>
                <a:lnTo>
                  <a:pt x="192232" y="34121"/>
                </a:lnTo>
                <a:lnTo>
                  <a:pt x="193260" y="33608"/>
                </a:lnTo>
                <a:lnTo>
                  <a:pt x="196978" y="35466"/>
                </a:lnTo>
                <a:lnTo>
                  <a:pt x="200598" y="38512"/>
                </a:lnTo>
                <a:lnTo>
                  <a:pt x="204120" y="42744"/>
                </a:lnTo>
                <a:lnTo>
                  <a:pt x="207642" y="46975"/>
                </a:lnTo>
                <a:lnTo>
                  <a:pt x="210431" y="49091"/>
                </a:lnTo>
                <a:lnTo>
                  <a:pt x="214956" y="48663"/>
                </a:lnTo>
                <a:lnTo>
                  <a:pt x="217499" y="46950"/>
                </a:lnTo>
                <a:lnTo>
                  <a:pt x="218136" y="43808"/>
                </a:lnTo>
                <a:lnTo>
                  <a:pt x="218136" y="40432"/>
                </a:lnTo>
                <a:lnTo>
                  <a:pt x="215983" y="38304"/>
                </a:lnTo>
                <a:lnTo>
                  <a:pt x="211678" y="37424"/>
                </a:lnTo>
                <a:lnTo>
                  <a:pt x="204193" y="35907"/>
                </a:lnTo>
                <a:lnTo>
                  <a:pt x="198519" y="33999"/>
                </a:lnTo>
                <a:lnTo>
                  <a:pt x="194654" y="31700"/>
                </a:lnTo>
                <a:lnTo>
                  <a:pt x="193406" y="30966"/>
                </a:lnTo>
                <a:lnTo>
                  <a:pt x="198103" y="27884"/>
                </a:lnTo>
                <a:lnTo>
                  <a:pt x="204120" y="25560"/>
                </a:lnTo>
                <a:lnTo>
                  <a:pt x="211458" y="23994"/>
                </a:lnTo>
                <a:lnTo>
                  <a:pt x="215861" y="23065"/>
                </a:lnTo>
                <a:lnTo>
                  <a:pt x="218062" y="21060"/>
                </a:lnTo>
                <a:lnTo>
                  <a:pt x="218062" y="16461"/>
                </a:lnTo>
                <a:lnTo>
                  <a:pt x="215555" y="13012"/>
                </a:lnTo>
                <a:lnTo>
                  <a:pt x="212852" y="12474"/>
                </a:lnTo>
                <a:lnTo>
                  <a:pt x="209293" y="13465"/>
                </a:lnTo>
                <a:lnTo>
                  <a:pt x="206248" y="16412"/>
                </a:lnTo>
                <a:lnTo>
                  <a:pt x="202726" y="20326"/>
                </a:lnTo>
                <a:lnTo>
                  <a:pt x="199570" y="23444"/>
                </a:lnTo>
                <a:lnTo>
                  <a:pt x="196243" y="25976"/>
                </a:lnTo>
                <a:lnTo>
                  <a:pt x="192232" y="28911"/>
                </a:lnTo>
                <a:lnTo>
                  <a:pt x="192135" y="23090"/>
                </a:lnTo>
                <a:close/>
              </a:path>
              <a:path w="218136" h="101778">
                <a:moveTo>
                  <a:pt x="69638" y="90331"/>
                </a:moveTo>
                <a:lnTo>
                  <a:pt x="69638" y="80595"/>
                </a:lnTo>
                <a:lnTo>
                  <a:pt x="71912" y="72891"/>
                </a:lnTo>
                <a:lnTo>
                  <a:pt x="76462" y="63987"/>
                </a:lnTo>
                <a:lnTo>
                  <a:pt x="81012" y="55083"/>
                </a:lnTo>
                <a:lnTo>
                  <a:pt x="86198" y="50632"/>
                </a:lnTo>
                <a:lnTo>
                  <a:pt x="95247" y="50632"/>
                </a:lnTo>
                <a:lnTo>
                  <a:pt x="97865" y="51782"/>
                </a:lnTo>
                <a:lnTo>
                  <a:pt x="101877" y="56380"/>
                </a:lnTo>
                <a:lnTo>
                  <a:pt x="102879" y="59584"/>
                </a:lnTo>
                <a:lnTo>
                  <a:pt x="102879" y="70347"/>
                </a:lnTo>
                <a:lnTo>
                  <a:pt x="100495" y="77575"/>
                </a:lnTo>
                <a:lnTo>
                  <a:pt x="98868" y="87834"/>
                </a:lnTo>
                <a:lnTo>
                  <a:pt x="104903" y="75273"/>
                </a:lnTo>
                <a:lnTo>
                  <a:pt x="106915" y="63840"/>
                </a:lnTo>
                <a:lnTo>
                  <a:pt x="106915" y="56942"/>
                </a:lnTo>
                <a:lnTo>
                  <a:pt x="105276" y="52222"/>
                </a:lnTo>
                <a:lnTo>
                  <a:pt x="101999" y="49678"/>
                </a:lnTo>
                <a:lnTo>
                  <a:pt x="98721" y="47134"/>
                </a:lnTo>
                <a:lnTo>
                  <a:pt x="94954" y="45862"/>
                </a:lnTo>
                <a:lnTo>
                  <a:pt x="82529" y="45862"/>
                </a:lnTo>
                <a:lnTo>
                  <a:pt x="75080" y="49617"/>
                </a:lnTo>
                <a:lnTo>
                  <a:pt x="68354" y="57126"/>
                </a:lnTo>
                <a:lnTo>
                  <a:pt x="60672" y="69023"/>
                </a:lnTo>
                <a:lnTo>
                  <a:pt x="58264" y="81085"/>
                </a:lnTo>
                <a:lnTo>
                  <a:pt x="58264" y="88178"/>
                </a:lnTo>
                <a:lnTo>
                  <a:pt x="60062" y="93401"/>
                </a:lnTo>
                <a:lnTo>
                  <a:pt x="63658" y="96751"/>
                </a:lnTo>
                <a:lnTo>
                  <a:pt x="67253" y="100103"/>
                </a:lnTo>
                <a:lnTo>
                  <a:pt x="71521" y="101778"/>
                </a:lnTo>
                <a:lnTo>
                  <a:pt x="76938" y="101774"/>
                </a:lnTo>
                <a:lnTo>
                  <a:pt x="89037" y="98303"/>
                </a:lnTo>
                <a:lnTo>
                  <a:pt x="90955" y="93180"/>
                </a:lnTo>
                <a:lnTo>
                  <a:pt x="85586" y="97082"/>
                </a:lnTo>
                <a:lnTo>
                  <a:pt x="76683" y="97082"/>
                </a:lnTo>
                <a:lnTo>
                  <a:pt x="72426" y="94513"/>
                </a:lnTo>
                <a:lnTo>
                  <a:pt x="69638" y="903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894540" y="1611791"/>
            <a:ext cx="727956" cy="92524"/>
          </a:xfrm>
          <a:custGeom>
            <a:avLst/>
            <a:gdLst/>
            <a:ahLst/>
            <a:cxnLst/>
            <a:rect l="l" t="t" r="r" b="b"/>
            <a:pathLst>
              <a:path w="800752" h="104860">
                <a:moveTo>
                  <a:pt x="157951" y="53310"/>
                </a:moveTo>
                <a:lnTo>
                  <a:pt x="154869" y="49641"/>
                </a:lnTo>
                <a:lnTo>
                  <a:pt x="156226" y="59364"/>
                </a:lnTo>
                <a:lnTo>
                  <a:pt x="160776" y="59364"/>
                </a:lnTo>
                <a:lnTo>
                  <a:pt x="160311" y="54228"/>
                </a:lnTo>
                <a:lnTo>
                  <a:pt x="157951" y="53310"/>
                </a:lnTo>
                <a:close/>
              </a:path>
              <a:path w="800752" h="104860">
                <a:moveTo>
                  <a:pt x="300909" y="74774"/>
                </a:moveTo>
                <a:lnTo>
                  <a:pt x="300909" y="85047"/>
                </a:lnTo>
                <a:lnTo>
                  <a:pt x="376784" y="85047"/>
                </a:lnTo>
                <a:lnTo>
                  <a:pt x="376784" y="74774"/>
                </a:lnTo>
                <a:lnTo>
                  <a:pt x="300909" y="74774"/>
                </a:lnTo>
                <a:close/>
              </a:path>
              <a:path w="800752" h="104860">
                <a:moveTo>
                  <a:pt x="300909" y="44468"/>
                </a:moveTo>
                <a:lnTo>
                  <a:pt x="300909" y="54741"/>
                </a:lnTo>
                <a:lnTo>
                  <a:pt x="376784" y="54741"/>
                </a:lnTo>
                <a:lnTo>
                  <a:pt x="376784" y="44468"/>
                </a:lnTo>
                <a:lnTo>
                  <a:pt x="300909" y="44468"/>
                </a:lnTo>
                <a:close/>
              </a:path>
              <a:path w="800752" h="104860">
                <a:moveTo>
                  <a:pt x="470857" y="43734"/>
                </a:moveTo>
                <a:lnTo>
                  <a:pt x="475285" y="40750"/>
                </a:lnTo>
                <a:lnTo>
                  <a:pt x="478025" y="38157"/>
                </a:lnTo>
                <a:lnTo>
                  <a:pt x="482770" y="33608"/>
                </a:lnTo>
                <a:lnTo>
                  <a:pt x="485143" y="28471"/>
                </a:lnTo>
                <a:lnTo>
                  <a:pt x="485143" y="17122"/>
                </a:lnTo>
                <a:lnTo>
                  <a:pt x="482819" y="12180"/>
                </a:lnTo>
                <a:lnTo>
                  <a:pt x="478172" y="7924"/>
                </a:lnTo>
                <a:lnTo>
                  <a:pt x="473524" y="3668"/>
                </a:lnTo>
                <a:lnTo>
                  <a:pt x="467262" y="1540"/>
                </a:lnTo>
                <a:lnTo>
                  <a:pt x="459386" y="1540"/>
                </a:lnTo>
                <a:lnTo>
                  <a:pt x="452684" y="5649"/>
                </a:lnTo>
                <a:lnTo>
                  <a:pt x="463006" y="5649"/>
                </a:lnTo>
                <a:lnTo>
                  <a:pt x="467347" y="7276"/>
                </a:lnTo>
                <a:lnTo>
                  <a:pt x="470210" y="10529"/>
                </a:lnTo>
                <a:lnTo>
                  <a:pt x="473071" y="13782"/>
                </a:lnTo>
                <a:lnTo>
                  <a:pt x="474502" y="17733"/>
                </a:lnTo>
                <a:lnTo>
                  <a:pt x="474502" y="27712"/>
                </a:lnTo>
                <a:lnTo>
                  <a:pt x="472986" y="32262"/>
                </a:lnTo>
                <a:lnTo>
                  <a:pt x="469953" y="36029"/>
                </a:lnTo>
                <a:lnTo>
                  <a:pt x="468192" y="38230"/>
                </a:lnTo>
                <a:lnTo>
                  <a:pt x="465012" y="40945"/>
                </a:lnTo>
                <a:lnTo>
                  <a:pt x="460413" y="44175"/>
                </a:lnTo>
                <a:lnTo>
                  <a:pt x="454787" y="40701"/>
                </a:lnTo>
                <a:lnTo>
                  <a:pt x="453149" y="55842"/>
                </a:lnTo>
                <a:lnTo>
                  <a:pt x="462639" y="62544"/>
                </a:lnTo>
                <a:lnTo>
                  <a:pt x="468913" y="67546"/>
                </a:lnTo>
                <a:lnTo>
                  <a:pt x="471971" y="70848"/>
                </a:lnTo>
                <a:lnTo>
                  <a:pt x="475028" y="74150"/>
                </a:lnTo>
                <a:lnTo>
                  <a:pt x="476557" y="78467"/>
                </a:lnTo>
                <a:lnTo>
                  <a:pt x="476557" y="88496"/>
                </a:lnTo>
                <a:lnTo>
                  <a:pt x="475114" y="92410"/>
                </a:lnTo>
                <a:lnTo>
                  <a:pt x="472228" y="95541"/>
                </a:lnTo>
                <a:lnTo>
                  <a:pt x="469341" y="98671"/>
                </a:lnTo>
                <a:lnTo>
                  <a:pt x="465085" y="100237"/>
                </a:lnTo>
                <a:lnTo>
                  <a:pt x="454127" y="100237"/>
                </a:lnTo>
                <a:lnTo>
                  <a:pt x="449736" y="98256"/>
                </a:lnTo>
                <a:lnTo>
                  <a:pt x="446288" y="94293"/>
                </a:lnTo>
                <a:lnTo>
                  <a:pt x="450752" y="104347"/>
                </a:lnTo>
                <a:lnTo>
                  <a:pt x="467629" y="104347"/>
                </a:lnTo>
                <a:lnTo>
                  <a:pt x="474734" y="101949"/>
                </a:lnTo>
                <a:lnTo>
                  <a:pt x="480042" y="97155"/>
                </a:lnTo>
                <a:lnTo>
                  <a:pt x="485351" y="92361"/>
                </a:lnTo>
                <a:lnTo>
                  <a:pt x="488005" y="86441"/>
                </a:lnTo>
                <a:lnTo>
                  <a:pt x="488005" y="73184"/>
                </a:lnTo>
                <a:lnTo>
                  <a:pt x="486207" y="67790"/>
                </a:lnTo>
                <a:lnTo>
                  <a:pt x="482611" y="63216"/>
                </a:lnTo>
                <a:lnTo>
                  <a:pt x="479015" y="58642"/>
                </a:lnTo>
                <a:lnTo>
                  <a:pt x="473059" y="53274"/>
                </a:lnTo>
                <a:lnTo>
                  <a:pt x="464742" y="47110"/>
                </a:lnTo>
                <a:lnTo>
                  <a:pt x="470857" y="43734"/>
                </a:lnTo>
                <a:close/>
              </a:path>
              <a:path w="800752" h="104860">
                <a:moveTo>
                  <a:pt x="432516" y="93278"/>
                </a:moveTo>
                <a:lnTo>
                  <a:pt x="438215" y="97706"/>
                </a:lnTo>
                <a:lnTo>
                  <a:pt x="443915" y="102133"/>
                </a:lnTo>
                <a:lnTo>
                  <a:pt x="450752" y="104347"/>
                </a:lnTo>
                <a:lnTo>
                  <a:pt x="446288" y="94293"/>
                </a:lnTo>
                <a:lnTo>
                  <a:pt x="442839" y="90331"/>
                </a:lnTo>
                <a:lnTo>
                  <a:pt x="441114" y="84999"/>
                </a:lnTo>
                <a:lnTo>
                  <a:pt x="441114" y="74382"/>
                </a:lnTo>
                <a:lnTo>
                  <a:pt x="442068" y="70322"/>
                </a:lnTo>
                <a:lnTo>
                  <a:pt x="443976" y="66115"/>
                </a:lnTo>
                <a:lnTo>
                  <a:pt x="445884" y="61908"/>
                </a:lnTo>
                <a:lnTo>
                  <a:pt x="448941" y="58483"/>
                </a:lnTo>
                <a:lnTo>
                  <a:pt x="453149" y="55842"/>
                </a:lnTo>
                <a:lnTo>
                  <a:pt x="454787" y="40701"/>
                </a:lnTo>
                <a:lnTo>
                  <a:pt x="450250" y="36995"/>
                </a:lnTo>
                <a:lnTo>
                  <a:pt x="446801" y="33057"/>
                </a:lnTo>
                <a:lnTo>
                  <a:pt x="443352" y="29119"/>
                </a:lnTo>
                <a:lnTo>
                  <a:pt x="441628" y="24851"/>
                </a:lnTo>
                <a:lnTo>
                  <a:pt x="441628" y="16192"/>
                </a:lnTo>
                <a:lnTo>
                  <a:pt x="443096" y="12743"/>
                </a:lnTo>
                <a:lnTo>
                  <a:pt x="446031" y="9905"/>
                </a:lnTo>
                <a:lnTo>
                  <a:pt x="448966" y="7068"/>
                </a:lnTo>
                <a:lnTo>
                  <a:pt x="452684" y="5649"/>
                </a:lnTo>
                <a:lnTo>
                  <a:pt x="459386" y="1540"/>
                </a:lnTo>
                <a:lnTo>
                  <a:pt x="450825" y="1540"/>
                </a:lnTo>
                <a:lnTo>
                  <a:pt x="443866" y="3790"/>
                </a:lnTo>
                <a:lnTo>
                  <a:pt x="438509" y="8291"/>
                </a:lnTo>
                <a:lnTo>
                  <a:pt x="433153" y="12792"/>
                </a:lnTo>
                <a:lnTo>
                  <a:pt x="430474" y="18271"/>
                </a:lnTo>
                <a:lnTo>
                  <a:pt x="430474" y="30403"/>
                </a:lnTo>
                <a:lnTo>
                  <a:pt x="432284" y="35589"/>
                </a:lnTo>
                <a:lnTo>
                  <a:pt x="435904" y="40285"/>
                </a:lnTo>
                <a:lnTo>
                  <a:pt x="438252" y="43367"/>
                </a:lnTo>
                <a:lnTo>
                  <a:pt x="442655" y="47501"/>
                </a:lnTo>
                <a:lnTo>
                  <a:pt x="449112" y="52687"/>
                </a:lnTo>
                <a:lnTo>
                  <a:pt x="442704" y="56992"/>
                </a:lnTo>
                <a:lnTo>
                  <a:pt x="438204" y="60685"/>
                </a:lnTo>
                <a:lnTo>
                  <a:pt x="435611" y="63767"/>
                </a:lnTo>
                <a:lnTo>
                  <a:pt x="431648" y="68512"/>
                </a:lnTo>
                <a:lnTo>
                  <a:pt x="429667" y="73991"/>
                </a:lnTo>
                <a:lnTo>
                  <a:pt x="429667" y="87444"/>
                </a:lnTo>
                <a:lnTo>
                  <a:pt x="432516" y="93278"/>
                </a:lnTo>
                <a:close/>
              </a:path>
              <a:path w="800752" h="104860">
                <a:moveTo>
                  <a:pt x="528804" y="91871"/>
                </a:moveTo>
                <a:lnTo>
                  <a:pt x="525575" y="88642"/>
                </a:lnTo>
                <a:lnTo>
                  <a:pt x="521319" y="87836"/>
                </a:lnTo>
                <a:lnTo>
                  <a:pt x="517051" y="88642"/>
                </a:lnTo>
                <a:lnTo>
                  <a:pt x="513773" y="91871"/>
                </a:lnTo>
                <a:lnTo>
                  <a:pt x="512953" y="96128"/>
                </a:lnTo>
                <a:lnTo>
                  <a:pt x="513761" y="100396"/>
                </a:lnTo>
                <a:lnTo>
                  <a:pt x="516989" y="103674"/>
                </a:lnTo>
                <a:lnTo>
                  <a:pt x="521319" y="104493"/>
                </a:lnTo>
                <a:lnTo>
                  <a:pt x="525636" y="103674"/>
                </a:lnTo>
                <a:lnTo>
                  <a:pt x="528816" y="100396"/>
                </a:lnTo>
                <a:lnTo>
                  <a:pt x="529611" y="96128"/>
                </a:lnTo>
                <a:lnTo>
                  <a:pt x="528804" y="91871"/>
                </a:lnTo>
                <a:close/>
              </a:path>
              <a:path w="800752" h="104860">
                <a:moveTo>
                  <a:pt x="553680" y="91284"/>
                </a:moveTo>
                <a:lnTo>
                  <a:pt x="556535" y="88339"/>
                </a:lnTo>
                <a:lnTo>
                  <a:pt x="568103" y="76223"/>
                </a:lnTo>
                <a:lnTo>
                  <a:pt x="577488" y="66059"/>
                </a:lnTo>
                <a:lnTo>
                  <a:pt x="584690" y="57846"/>
                </a:lnTo>
                <a:lnTo>
                  <a:pt x="589710" y="51586"/>
                </a:lnTo>
                <a:lnTo>
                  <a:pt x="595237" y="44150"/>
                </a:lnTo>
                <a:lnTo>
                  <a:pt x="598002" y="36420"/>
                </a:lnTo>
                <a:lnTo>
                  <a:pt x="598002" y="20864"/>
                </a:lnTo>
                <a:lnTo>
                  <a:pt x="595446" y="14492"/>
                </a:lnTo>
                <a:lnTo>
                  <a:pt x="590333" y="9282"/>
                </a:lnTo>
                <a:lnTo>
                  <a:pt x="585221" y="4072"/>
                </a:lnTo>
                <a:lnTo>
                  <a:pt x="578532" y="1467"/>
                </a:lnTo>
                <a:lnTo>
                  <a:pt x="563562" y="1467"/>
                </a:lnTo>
                <a:lnTo>
                  <a:pt x="557288" y="3656"/>
                </a:lnTo>
                <a:lnTo>
                  <a:pt x="551442" y="8034"/>
                </a:lnTo>
                <a:lnTo>
                  <a:pt x="543683" y="17688"/>
                </a:lnTo>
                <a:lnTo>
                  <a:pt x="539004" y="31480"/>
                </a:lnTo>
                <a:lnTo>
                  <a:pt x="542159" y="32140"/>
                </a:lnTo>
                <a:lnTo>
                  <a:pt x="544262" y="26563"/>
                </a:lnTo>
                <a:lnTo>
                  <a:pt x="546464" y="22429"/>
                </a:lnTo>
                <a:lnTo>
                  <a:pt x="548764" y="19738"/>
                </a:lnTo>
                <a:lnTo>
                  <a:pt x="552922" y="14846"/>
                </a:lnTo>
                <a:lnTo>
                  <a:pt x="558352" y="12401"/>
                </a:lnTo>
                <a:lnTo>
                  <a:pt x="570484" y="12401"/>
                </a:lnTo>
                <a:lnTo>
                  <a:pt x="575156" y="14296"/>
                </a:lnTo>
                <a:lnTo>
                  <a:pt x="579070" y="18087"/>
                </a:lnTo>
                <a:lnTo>
                  <a:pt x="582983" y="21879"/>
                </a:lnTo>
                <a:lnTo>
                  <a:pt x="584940" y="27395"/>
                </a:lnTo>
                <a:lnTo>
                  <a:pt x="584897" y="36294"/>
                </a:lnTo>
                <a:lnTo>
                  <a:pt x="582205" y="48052"/>
                </a:lnTo>
                <a:lnTo>
                  <a:pt x="575327" y="60098"/>
                </a:lnTo>
                <a:lnTo>
                  <a:pt x="567854" y="69450"/>
                </a:lnTo>
                <a:lnTo>
                  <a:pt x="560039" y="78391"/>
                </a:lnTo>
                <a:lnTo>
                  <a:pt x="550373" y="88923"/>
                </a:lnTo>
                <a:lnTo>
                  <a:pt x="538857" y="101044"/>
                </a:lnTo>
                <a:lnTo>
                  <a:pt x="538857" y="102732"/>
                </a:lnTo>
                <a:lnTo>
                  <a:pt x="597488" y="102732"/>
                </a:lnTo>
                <a:lnTo>
                  <a:pt x="605633" y="82259"/>
                </a:lnTo>
                <a:lnTo>
                  <a:pt x="603726" y="81378"/>
                </a:lnTo>
                <a:lnTo>
                  <a:pt x="601328" y="85732"/>
                </a:lnTo>
                <a:lnTo>
                  <a:pt x="599176" y="88472"/>
                </a:lnTo>
                <a:lnTo>
                  <a:pt x="595360" y="90722"/>
                </a:lnTo>
                <a:lnTo>
                  <a:pt x="592058" y="91284"/>
                </a:lnTo>
                <a:lnTo>
                  <a:pt x="553680" y="91284"/>
                </a:lnTo>
                <a:close/>
              </a:path>
              <a:path w="800752" h="104860">
                <a:moveTo>
                  <a:pt x="628822" y="91284"/>
                </a:moveTo>
                <a:lnTo>
                  <a:pt x="631677" y="88339"/>
                </a:lnTo>
                <a:lnTo>
                  <a:pt x="643244" y="76223"/>
                </a:lnTo>
                <a:lnTo>
                  <a:pt x="652629" y="66059"/>
                </a:lnTo>
                <a:lnTo>
                  <a:pt x="659832" y="57846"/>
                </a:lnTo>
                <a:lnTo>
                  <a:pt x="664851" y="51586"/>
                </a:lnTo>
                <a:lnTo>
                  <a:pt x="670379" y="44150"/>
                </a:lnTo>
                <a:lnTo>
                  <a:pt x="673144" y="36420"/>
                </a:lnTo>
                <a:lnTo>
                  <a:pt x="673144" y="20864"/>
                </a:lnTo>
                <a:lnTo>
                  <a:pt x="670588" y="14492"/>
                </a:lnTo>
                <a:lnTo>
                  <a:pt x="665475" y="9282"/>
                </a:lnTo>
                <a:lnTo>
                  <a:pt x="660363" y="4072"/>
                </a:lnTo>
                <a:lnTo>
                  <a:pt x="653673" y="1467"/>
                </a:lnTo>
                <a:lnTo>
                  <a:pt x="638704" y="1467"/>
                </a:lnTo>
                <a:lnTo>
                  <a:pt x="632430" y="3656"/>
                </a:lnTo>
                <a:lnTo>
                  <a:pt x="626583" y="8034"/>
                </a:lnTo>
                <a:lnTo>
                  <a:pt x="618825" y="17688"/>
                </a:lnTo>
                <a:lnTo>
                  <a:pt x="614145" y="31480"/>
                </a:lnTo>
                <a:lnTo>
                  <a:pt x="617301" y="32140"/>
                </a:lnTo>
                <a:lnTo>
                  <a:pt x="619404" y="26563"/>
                </a:lnTo>
                <a:lnTo>
                  <a:pt x="621606" y="22429"/>
                </a:lnTo>
                <a:lnTo>
                  <a:pt x="623905" y="19738"/>
                </a:lnTo>
                <a:lnTo>
                  <a:pt x="628063" y="14846"/>
                </a:lnTo>
                <a:lnTo>
                  <a:pt x="633494" y="12401"/>
                </a:lnTo>
                <a:lnTo>
                  <a:pt x="645625" y="12401"/>
                </a:lnTo>
                <a:lnTo>
                  <a:pt x="650297" y="14296"/>
                </a:lnTo>
                <a:lnTo>
                  <a:pt x="654211" y="18087"/>
                </a:lnTo>
                <a:lnTo>
                  <a:pt x="658125" y="21879"/>
                </a:lnTo>
                <a:lnTo>
                  <a:pt x="660082" y="27395"/>
                </a:lnTo>
                <a:lnTo>
                  <a:pt x="660039" y="36294"/>
                </a:lnTo>
                <a:lnTo>
                  <a:pt x="657347" y="48052"/>
                </a:lnTo>
                <a:lnTo>
                  <a:pt x="650469" y="60098"/>
                </a:lnTo>
                <a:lnTo>
                  <a:pt x="642996" y="69450"/>
                </a:lnTo>
                <a:lnTo>
                  <a:pt x="635180" y="78391"/>
                </a:lnTo>
                <a:lnTo>
                  <a:pt x="625515" y="88923"/>
                </a:lnTo>
                <a:lnTo>
                  <a:pt x="613999" y="101044"/>
                </a:lnTo>
                <a:lnTo>
                  <a:pt x="613999" y="102732"/>
                </a:lnTo>
                <a:lnTo>
                  <a:pt x="672629" y="102732"/>
                </a:lnTo>
                <a:lnTo>
                  <a:pt x="680775" y="82259"/>
                </a:lnTo>
                <a:lnTo>
                  <a:pt x="678867" y="81378"/>
                </a:lnTo>
                <a:lnTo>
                  <a:pt x="676470" y="85732"/>
                </a:lnTo>
                <a:lnTo>
                  <a:pt x="674318" y="88472"/>
                </a:lnTo>
                <a:lnTo>
                  <a:pt x="670501" y="90722"/>
                </a:lnTo>
                <a:lnTo>
                  <a:pt x="667200" y="91284"/>
                </a:lnTo>
                <a:lnTo>
                  <a:pt x="628822" y="91284"/>
                </a:lnTo>
                <a:close/>
              </a:path>
              <a:path w="800752" h="104860">
                <a:moveTo>
                  <a:pt x="763475" y="91505"/>
                </a:moveTo>
                <a:lnTo>
                  <a:pt x="763475" y="81769"/>
                </a:lnTo>
                <a:lnTo>
                  <a:pt x="765749" y="74065"/>
                </a:lnTo>
                <a:lnTo>
                  <a:pt x="770299" y="65161"/>
                </a:lnTo>
                <a:lnTo>
                  <a:pt x="774849" y="56257"/>
                </a:lnTo>
                <a:lnTo>
                  <a:pt x="780034" y="51806"/>
                </a:lnTo>
                <a:lnTo>
                  <a:pt x="789084" y="51806"/>
                </a:lnTo>
                <a:lnTo>
                  <a:pt x="791702" y="52956"/>
                </a:lnTo>
                <a:lnTo>
                  <a:pt x="795714" y="57554"/>
                </a:lnTo>
                <a:lnTo>
                  <a:pt x="796716" y="60758"/>
                </a:lnTo>
                <a:lnTo>
                  <a:pt x="796716" y="71521"/>
                </a:lnTo>
                <a:lnTo>
                  <a:pt x="794332" y="78749"/>
                </a:lnTo>
                <a:lnTo>
                  <a:pt x="792705" y="89008"/>
                </a:lnTo>
                <a:lnTo>
                  <a:pt x="798740" y="76447"/>
                </a:lnTo>
                <a:lnTo>
                  <a:pt x="800752" y="65014"/>
                </a:lnTo>
                <a:lnTo>
                  <a:pt x="800752" y="58116"/>
                </a:lnTo>
                <a:lnTo>
                  <a:pt x="799113" y="53396"/>
                </a:lnTo>
                <a:lnTo>
                  <a:pt x="795836" y="50852"/>
                </a:lnTo>
                <a:lnTo>
                  <a:pt x="792558" y="48308"/>
                </a:lnTo>
                <a:lnTo>
                  <a:pt x="788791" y="47036"/>
                </a:lnTo>
                <a:lnTo>
                  <a:pt x="776366" y="47036"/>
                </a:lnTo>
                <a:lnTo>
                  <a:pt x="768917" y="50791"/>
                </a:lnTo>
                <a:lnTo>
                  <a:pt x="762191" y="58300"/>
                </a:lnTo>
                <a:lnTo>
                  <a:pt x="754509" y="70197"/>
                </a:lnTo>
                <a:lnTo>
                  <a:pt x="752101" y="82259"/>
                </a:lnTo>
                <a:lnTo>
                  <a:pt x="752101" y="89352"/>
                </a:lnTo>
                <a:lnTo>
                  <a:pt x="753899" y="94575"/>
                </a:lnTo>
                <a:lnTo>
                  <a:pt x="757494" y="97925"/>
                </a:lnTo>
                <a:lnTo>
                  <a:pt x="761090" y="101277"/>
                </a:lnTo>
                <a:lnTo>
                  <a:pt x="765358" y="102952"/>
                </a:lnTo>
                <a:lnTo>
                  <a:pt x="770775" y="102948"/>
                </a:lnTo>
                <a:lnTo>
                  <a:pt x="782874" y="99477"/>
                </a:lnTo>
                <a:lnTo>
                  <a:pt x="784792" y="94354"/>
                </a:lnTo>
                <a:lnTo>
                  <a:pt x="779423" y="98256"/>
                </a:lnTo>
                <a:lnTo>
                  <a:pt x="770520" y="98256"/>
                </a:lnTo>
                <a:lnTo>
                  <a:pt x="766263" y="95687"/>
                </a:lnTo>
                <a:lnTo>
                  <a:pt x="763475" y="91505"/>
                </a:lnTo>
                <a:close/>
              </a:path>
              <a:path w="800752" h="104860">
                <a:moveTo>
                  <a:pt x="792387" y="89524"/>
                </a:moveTo>
                <a:lnTo>
                  <a:pt x="792705" y="89008"/>
                </a:lnTo>
                <a:lnTo>
                  <a:pt x="794332" y="78749"/>
                </a:lnTo>
                <a:lnTo>
                  <a:pt x="789562" y="86551"/>
                </a:lnTo>
                <a:lnTo>
                  <a:pt x="784792" y="94354"/>
                </a:lnTo>
                <a:lnTo>
                  <a:pt x="782874" y="99477"/>
                </a:lnTo>
                <a:lnTo>
                  <a:pt x="792387" y="89524"/>
                </a:lnTo>
                <a:close/>
              </a:path>
              <a:path w="800752" h="104860">
                <a:moveTo>
                  <a:pt x="774042" y="1174"/>
                </a:moveTo>
                <a:lnTo>
                  <a:pt x="771253" y="3913"/>
                </a:lnTo>
                <a:lnTo>
                  <a:pt x="768587" y="5992"/>
                </a:lnTo>
                <a:lnTo>
                  <a:pt x="766043" y="7411"/>
                </a:lnTo>
                <a:lnTo>
                  <a:pt x="761298" y="10150"/>
                </a:lnTo>
                <a:lnTo>
                  <a:pt x="756113" y="11520"/>
                </a:lnTo>
                <a:lnTo>
                  <a:pt x="750486" y="11520"/>
                </a:lnTo>
                <a:lnTo>
                  <a:pt x="746230" y="11324"/>
                </a:lnTo>
                <a:lnTo>
                  <a:pt x="742121" y="10542"/>
                </a:lnTo>
                <a:lnTo>
                  <a:pt x="739406" y="8878"/>
                </a:lnTo>
                <a:lnTo>
                  <a:pt x="736618" y="6383"/>
                </a:lnTo>
                <a:lnTo>
                  <a:pt x="733609" y="4475"/>
                </a:lnTo>
                <a:lnTo>
                  <a:pt x="729231" y="3302"/>
                </a:lnTo>
                <a:lnTo>
                  <a:pt x="726197" y="3302"/>
                </a:lnTo>
                <a:lnTo>
                  <a:pt x="714217" y="6237"/>
                </a:lnTo>
                <a:lnTo>
                  <a:pt x="703670" y="15042"/>
                </a:lnTo>
                <a:lnTo>
                  <a:pt x="696220" y="27058"/>
                </a:lnTo>
                <a:lnTo>
                  <a:pt x="693836" y="38891"/>
                </a:lnTo>
                <a:lnTo>
                  <a:pt x="693836" y="45593"/>
                </a:lnTo>
                <a:lnTo>
                  <a:pt x="695696" y="50681"/>
                </a:lnTo>
                <a:lnTo>
                  <a:pt x="699413" y="54154"/>
                </a:lnTo>
                <a:lnTo>
                  <a:pt x="703131" y="57627"/>
                </a:lnTo>
                <a:lnTo>
                  <a:pt x="707265" y="59364"/>
                </a:lnTo>
                <a:lnTo>
                  <a:pt x="705908" y="49641"/>
                </a:lnTo>
                <a:lnTo>
                  <a:pt x="705137" y="47110"/>
                </a:lnTo>
                <a:lnTo>
                  <a:pt x="705137" y="36739"/>
                </a:lnTo>
                <a:lnTo>
                  <a:pt x="707595" y="28923"/>
                </a:lnTo>
                <a:lnTo>
                  <a:pt x="712512" y="20436"/>
                </a:lnTo>
                <a:lnTo>
                  <a:pt x="717428" y="11948"/>
                </a:lnTo>
                <a:lnTo>
                  <a:pt x="722260" y="7704"/>
                </a:lnTo>
                <a:lnTo>
                  <a:pt x="727005" y="7704"/>
                </a:lnTo>
                <a:lnTo>
                  <a:pt x="728313" y="8279"/>
                </a:lnTo>
                <a:lnTo>
                  <a:pt x="731493" y="10578"/>
                </a:lnTo>
                <a:lnTo>
                  <a:pt x="734049" y="11593"/>
                </a:lnTo>
                <a:lnTo>
                  <a:pt x="737535" y="13501"/>
                </a:lnTo>
                <a:lnTo>
                  <a:pt x="738526" y="16363"/>
                </a:lnTo>
                <a:lnTo>
                  <a:pt x="738526" y="28055"/>
                </a:lnTo>
                <a:lnTo>
                  <a:pt x="736031" y="36005"/>
                </a:lnTo>
                <a:lnTo>
                  <a:pt x="731040" y="43294"/>
                </a:lnTo>
                <a:lnTo>
                  <a:pt x="726051" y="50583"/>
                </a:lnTo>
                <a:lnTo>
                  <a:pt x="720547" y="54228"/>
                </a:lnTo>
                <a:lnTo>
                  <a:pt x="711350" y="54228"/>
                </a:lnTo>
                <a:lnTo>
                  <a:pt x="711815" y="59364"/>
                </a:lnTo>
                <a:lnTo>
                  <a:pt x="720376" y="59364"/>
                </a:lnTo>
                <a:lnTo>
                  <a:pt x="727604" y="55169"/>
                </a:lnTo>
                <a:lnTo>
                  <a:pt x="733499" y="46780"/>
                </a:lnTo>
                <a:lnTo>
                  <a:pt x="734668" y="45053"/>
                </a:lnTo>
                <a:lnTo>
                  <a:pt x="740423" y="33155"/>
                </a:lnTo>
                <a:lnTo>
                  <a:pt x="742341" y="20986"/>
                </a:lnTo>
                <a:lnTo>
                  <a:pt x="742121" y="16987"/>
                </a:lnTo>
                <a:lnTo>
                  <a:pt x="741314" y="13721"/>
                </a:lnTo>
                <a:lnTo>
                  <a:pt x="744983" y="14602"/>
                </a:lnTo>
                <a:lnTo>
                  <a:pt x="749166" y="15116"/>
                </a:lnTo>
                <a:lnTo>
                  <a:pt x="754791" y="15116"/>
                </a:lnTo>
                <a:lnTo>
                  <a:pt x="757189" y="14846"/>
                </a:lnTo>
                <a:lnTo>
                  <a:pt x="760809" y="13770"/>
                </a:lnTo>
                <a:lnTo>
                  <a:pt x="763548" y="12645"/>
                </a:lnTo>
                <a:lnTo>
                  <a:pt x="767217" y="10933"/>
                </a:lnTo>
                <a:lnTo>
                  <a:pt x="714897" y="104860"/>
                </a:lnTo>
                <a:lnTo>
                  <a:pt x="722015" y="104860"/>
                </a:lnTo>
                <a:lnTo>
                  <a:pt x="779912" y="1174"/>
                </a:lnTo>
                <a:lnTo>
                  <a:pt x="774042" y="1174"/>
                </a:lnTo>
                <a:close/>
              </a:path>
              <a:path w="800752" h="104860">
                <a:moveTo>
                  <a:pt x="708990" y="53310"/>
                </a:moveTo>
                <a:lnTo>
                  <a:pt x="705908" y="49641"/>
                </a:lnTo>
                <a:lnTo>
                  <a:pt x="707265" y="59364"/>
                </a:lnTo>
                <a:lnTo>
                  <a:pt x="711815" y="59364"/>
                </a:lnTo>
                <a:lnTo>
                  <a:pt x="711350" y="54228"/>
                </a:lnTo>
                <a:lnTo>
                  <a:pt x="708990" y="53310"/>
                </a:lnTo>
                <a:close/>
              </a:path>
              <a:path w="800752" h="104860">
                <a:moveTo>
                  <a:pt x="12596" y="14382"/>
                </a:moveTo>
                <a:lnTo>
                  <a:pt x="15042" y="17439"/>
                </a:lnTo>
                <a:lnTo>
                  <a:pt x="15336" y="21573"/>
                </a:lnTo>
                <a:lnTo>
                  <a:pt x="15336" y="93926"/>
                </a:lnTo>
                <a:lnTo>
                  <a:pt x="14431" y="96788"/>
                </a:lnTo>
                <a:lnTo>
                  <a:pt x="10811" y="99430"/>
                </a:lnTo>
                <a:lnTo>
                  <a:pt x="6946" y="100237"/>
                </a:lnTo>
                <a:lnTo>
                  <a:pt x="1027" y="100531"/>
                </a:lnTo>
                <a:lnTo>
                  <a:pt x="1027" y="102732"/>
                </a:lnTo>
                <a:lnTo>
                  <a:pt x="42413" y="102732"/>
                </a:lnTo>
                <a:lnTo>
                  <a:pt x="42413" y="100677"/>
                </a:lnTo>
                <a:lnTo>
                  <a:pt x="36934" y="100482"/>
                </a:lnTo>
                <a:lnTo>
                  <a:pt x="33192" y="99870"/>
                </a:lnTo>
                <a:lnTo>
                  <a:pt x="31186" y="98843"/>
                </a:lnTo>
                <a:lnTo>
                  <a:pt x="28178" y="95418"/>
                </a:lnTo>
                <a:lnTo>
                  <a:pt x="28178" y="3302"/>
                </a:lnTo>
                <a:lnTo>
                  <a:pt x="27811" y="1907"/>
                </a:lnTo>
                <a:lnTo>
                  <a:pt x="26930" y="1907"/>
                </a:lnTo>
                <a:lnTo>
                  <a:pt x="0" y="15629"/>
                </a:lnTo>
                <a:lnTo>
                  <a:pt x="1761" y="16901"/>
                </a:lnTo>
                <a:lnTo>
                  <a:pt x="5686" y="15446"/>
                </a:lnTo>
                <a:lnTo>
                  <a:pt x="9368" y="14382"/>
                </a:lnTo>
                <a:lnTo>
                  <a:pt x="12596" y="14382"/>
                </a:lnTo>
                <a:close/>
              </a:path>
              <a:path w="800752" h="104860">
                <a:moveTo>
                  <a:pt x="77489" y="72988"/>
                </a:moveTo>
                <a:lnTo>
                  <a:pt x="77489" y="58850"/>
                </a:lnTo>
                <a:lnTo>
                  <a:pt x="78223" y="54447"/>
                </a:lnTo>
                <a:lnTo>
                  <a:pt x="79691" y="51806"/>
                </a:lnTo>
                <a:lnTo>
                  <a:pt x="81599" y="44688"/>
                </a:lnTo>
                <a:lnTo>
                  <a:pt x="82772" y="39355"/>
                </a:lnTo>
                <a:lnTo>
                  <a:pt x="84925" y="33974"/>
                </a:lnTo>
                <a:lnTo>
                  <a:pt x="88056" y="28544"/>
                </a:lnTo>
                <a:lnTo>
                  <a:pt x="91187" y="23114"/>
                </a:lnTo>
                <a:lnTo>
                  <a:pt x="94538" y="18638"/>
                </a:lnTo>
                <a:lnTo>
                  <a:pt x="98109" y="15116"/>
                </a:lnTo>
                <a:lnTo>
                  <a:pt x="101582" y="11642"/>
                </a:lnTo>
                <a:lnTo>
                  <a:pt x="105533" y="8939"/>
                </a:lnTo>
                <a:lnTo>
                  <a:pt x="109960" y="7007"/>
                </a:lnTo>
                <a:lnTo>
                  <a:pt x="114388" y="5075"/>
                </a:lnTo>
                <a:lnTo>
                  <a:pt x="119658" y="3546"/>
                </a:lnTo>
                <a:lnTo>
                  <a:pt x="125773" y="2421"/>
                </a:lnTo>
                <a:lnTo>
                  <a:pt x="125407" y="0"/>
                </a:lnTo>
                <a:lnTo>
                  <a:pt x="119282" y="286"/>
                </a:lnTo>
                <a:lnTo>
                  <a:pt x="106822" y="2793"/>
                </a:lnTo>
                <a:lnTo>
                  <a:pt x="95117" y="7883"/>
                </a:lnTo>
                <a:lnTo>
                  <a:pt x="84167" y="15556"/>
                </a:lnTo>
                <a:lnTo>
                  <a:pt x="76050" y="24170"/>
                </a:lnTo>
                <a:lnTo>
                  <a:pt x="69145" y="35135"/>
                </a:lnTo>
                <a:lnTo>
                  <a:pt x="65001" y="47086"/>
                </a:lnTo>
                <a:lnTo>
                  <a:pt x="63620" y="60024"/>
                </a:lnTo>
                <a:lnTo>
                  <a:pt x="64289" y="69616"/>
                </a:lnTo>
                <a:lnTo>
                  <a:pt x="67769" y="82049"/>
                </a:lnTo>
                <a:lnTo>
                  <a:pt x="74224" y="92239"/>
                </a:lnTo>
                <a:lnTo>
                  <a:pt x="75071" y="93183"/>
                </a:lnTo>
                <a:lnTo>
                  <a:pt x="85874" y="101555"/>
                </a:lnTo>
                <a:lnTo>
                  <a:pt x="85989" y="96054"/>
                </a:lnTo>
                <a:lnTo>
                  <a:pt x="82589" y="88423"/>
                </a:lnTo>
                <a:lnTo>
                  <a:pt x="79189" y="80791"/>
                </a:lnTo>
                <a:lnTo>
                  <a:pt x="77489" y="72988"/>
                </a:lnTo>
                <a:close/>
              </a:path>
              <a:path w="800752" h="104860">
                <a:moveTo>
                  <a:pt x="108749" y="97387"/>
                </a:moveTo>
                <a:lnTo>
                  <a:pt x="104517" y="99870"/>
                </a:lnTo>
                <a:lnTo>
                  <a:pt x="91359" y="99870"/>
                </a:lnTo>
                <a:lnTo>
                  <a:pt x="85989" y="96054"/>
                </a:lnTo>
                <a:lnTo>
                  <a:pt x="85874" y="101555"/>
                </a:lnTo>
                <a:lnTo>
                  <a:pt x="97742" y="104347"/>
                </a:lnTo>
                <a:lnTo>
                  <a:pt x="106939" y="104347"/>
                </a:lnTo>
                <a:lnTo>
                  <a:pt x="114412" y="100751"/>
                </a:lnTo>
                <a:lnTo>
                  <a:pt x="120160" y="93560"/>
                </a:lnTo>
                <a:lnTo>
                  <a:pt x="126678" y="81968"/>
                </a:lnTo>
                <a:lnTo>
                  <a:pt x="128782" y="69344"/>
                </a:lnTo>
                <a:lnTo>
                  <a:pt x="128782" y="59364"/>
                </a:lnTo>
                <a:lnTo>
                  <a:pt x="126140" y="51684"/>
                </a:lnTo>
                <a:lnTo>
                  <a:pt x="120857" y="46303"/>
                </a:lnTo>
                <a:lnTo>
                  <a:pt x="115574" y="40921"/>
                </a:lnTo>
                <a:lnTo>
                  <a:pt x="109043" y="38230"/>
                </a:lnTo>
                <a:lnTo>
                  <a:pt x="97302" y="38230"/>
                </a:lnTo>
                <a:lnTo>
                  <a:pt x="93364" y="39013"/>
                </a:lnTo>
                <a:lnTo>
                  <a:pt x="89450" y="40579"/>
                </a:lnTo>
                <a:lnTo>
                  <a:pt x="87249" y="41459"/>
                </a:lnTo>
                <a:lnTo>
                  <a:pt x="84631" y="42829"/>
                </a:lnTo>
                <a:lnTo>
                  <a:pt x="81599" y="44688"/>
                </a:lnTo>
                <a:lnTo>
                  <a:pt x="79691" y="51806"/>
                </a:lnTo>
                <a:lnTo>
                  <a:pt x="82185" y="47305"/>
                </a:lnTo>
                <a:lnTo>
                  <a:pt x="87224" y="45055"/>
                </a:lnTo>
                <a:lnTo>
                  <a:pt x="103026" y="45055"/>
                </a:lnTo>
                <a:lnTo>
                  <a:pt x="108847" y="49262"/>
                </a:lnTo>
                <a:lnTo>
                  <a:pt x="112272" y="57676"/>
                </a:lnTo>
                <a:lnTo>
                  <a:pt x="114326" y="62715"/>
                </a:lnTo>
                <a:lnTo>
                  <a:pt x="115354" y="68487"/>
                </a:lnTo>
                <a:lnTo>
                  <a:pt x="115354" y="81647"/>
                </a:lnTo>
                <a:lnTo>
                  <a:pt x="114033" y="87457"/>
                </a:lnTo>
                <a:lnTo>
                  <a:pt x="111391" y="92422"/>
                </a:lnTo>
                <a:lnTo>
                  <a:pt x="108749" y="97387"/>
                </a:lnTo>
                <a:close/>
              </a:path>
              <a:path w="800752" h="104860">
                <a:moveTo>
                  <a:pt x="212436" y="91505"/>
                </a:moveTo>
                <a:lnTo>
                  <a:pt x="212436" y="81769"/>
                </a:lnTo>
                <a:lnTo>
                  <a:pt x="214711" y="74065"/>
                </a:lnTo>
                <a:lnTo>
                  <a:pt x="219260" y="65161"/>
                </a:lnTo>
                <a:lnTo>
                  <a:pt x="223810" y="56257"/>
                </a:lnTo>
                <a:lnTo>
                  <a:pt x="228996" y="51806"/>
                </a:lnTo>
                <a:lnTo>
                  <a:pt x="238046" y="51806"/>
                </a:lnTo>
                <a:lnTo>
                  <a:pt x="240663" y="52956"/>
                </a:lnTo>
                <a:lnTo>
                  <a:pt x="244675" y="57554"/>
                </a:lnTo>
                <a:lnTo>
                  <a:pt x="245678" y="60758"/>
                </a:lnTo>
                <a:lnTo>
                  <a:pt x="245678" y="71521"/>
                </a:lnTo>
                <a:lnTo>
                  <a:pt x="243293" y="78749"/>
                </a:lnTo>
                <a:lnTo>
                  <a:pt x="241666" y="89008"/>
                </a:lnTo>
                <a:lnTo>
                  <a:pt x="247702" y="76447"/>
                </a:lnTo>
                <a:lnTo>
                  <a:pt x="249713" y="65014"/>
                </a:lnTo>
                <a:lnTo>
                  <a:pt x="249713" y="58116"/>
                </a:lnTo>
                <a:lnTo>
                  <a:pt x="248075" y="53396"/>
                </a:lnTo>
                <a:lnTo>
                  <a:pt x="244797" y="50852"/>
                </a:lnTo>
                <a:lnTo>
                  <a:pt x="241519" y="48308"/>
                </a:lnTo>
                <a:lnTo>
                  <a:pt x="237752" y="47036"/>
                </a:lnTo>
                <a:lnTo>
                  <a:pt x="225327" y="47036"/>
                </a:lnTo>
                <a:lnTo>
                  <a:pt x="217878" y="50791"/>
                </a:lnTo>
                <a:lnTo>
                  <a:pt x="211152" y="58300"/>
                </a:lnTo>
                <a:lnTo>
                  <a:pt x="203470" y="70197"/>
                </a:lnTo>
                <a:lnTo>
                  <a:pt x="201062" y="82259"/>
                </a:lnTo>
                <a:lnTo>
                  <a:pt x="201062" y="89352"/>
                </a:lnTo>
                <a:lnTo>
                  <a:pt x="202860" y="94575"/>
                </a:lnTo>
                <a:lnTo>
                  <a:pt x="206456" y="97925"/>
                </a:lnTo>
                <a:lnTo>
                  <a:pt x="210051" y="101277"/>
                </a:lnTo>
                <a:lnTo>
                  <a:pt x="214320" y="102952"/>
                </a:lnTo>
                <a:lnTo>
                  <a:pt x="219736" y="102948"/>
                </a:lnTo>
                <a:lnTo>
                  <a:pt x="231835" y="99477"/>
                </a:lnTo>
                <a:lnTo>
                  <a:pt x="233753" y="94354"/>
                </a:lnTo>
                <a:lnTo>
                  <a:pt x="228384" y="98256"/>
                </a:lnTo>
                <a:lnTo>
                  <a:pt x="219481" y="98256"/>
                </a:lnTo>
                <a:lnTo>
                  <a:pt x="215224" y="95687"/>
                </a:lnTo>
                <a:lnTo>
                  <a:pt x="212436" y="91505"/>
                </a:lnTo>
                <a:close/>
              </a:path>
              <a:path w="800752" h="104860">
                <a:moveTo>
                  <a:pt x="241348" y="89524"/>
                </a:moveTo>
                <a:lnTo>
                  <a:pt x="241666" y="89008"/>
                </a:lnTo>
                <a:lnTo>
                  <a:pt x="243293" y="78749"/>
                </a:lnTo>
                <a:lnTo>
                  <a:pt x="238523" y="86551"/>
                </a:lnTo>
                <a:lnTo>
                  <a:pt x="233753" y="94354"/>
                </a:lnTo>
                <a:lnTo>
                  <a:pt x="231835" y="99477"/>
                </a:lnTo>
                <a:lnTo>
                  <a:pt x="241348" y="89524"/>
                </a:lnTo>
                <a:close/>
              </a:path>
              <a:path w="800752" h="104860">
                <a:moveTo>
                  <a:pt x="223003" y="1174"/>
                </a:moveTo>
                <a:lnTo>
                  <a:pt x="220214" y="3913"/>
                </a:lnTo>
                <a:lnTo>
                  <a:pt x="217548" y="5992"/>
                </a:lnTo>
                <a:lnTo>
                  <a:pt x="215004" y="7411"/>
                </a:lnTo>
                <a:lnTo>
                  <a:pt x="210259" y="10150"/>
                </a:lnTo>
                <a:lnTo>
                  <a:pt x="205074" y="11520"/>
                </a:lnTo>
                <a:lnTo>
                  <a:pt x="199447" y="11520"/>
                </a:lnTo>
                <a:lnTo>
                  <a:pt x="195191" y="11324"/>
                </a:lnTo>
                <a:lnTo>
                  <a:pt x="191082" y="10542"/>
                </a:lnTo>
                <a:lnTo>
                  <a:pt x="188367" y="8878"/>
                </a:lnTo>
                <a:lnTo>
                  <a:pt x="185579" y="6383"/>
                </a:lnTo>
                <a:lnTo>
                  <a:pt x="182570" y="4475"/>
                </a:lnTo>
                <a:lnTo>
                  <a:pt x="178192" y="3302"/>
                </a:lnTo>
                <a:lnTo>
                  <a:pt x="175158" y="3302"/>
                </a:lnTo>
                <a:lnTo>
                  <a:pt x="163178" y="6237"/>
                </a:lnTo>
                <a:lnTo>
                  <a:pt x="152631" y="15042"/>
                </a:lnTo>
                <a:lnTo>
                  <a:pt x="145181" y="27058"/>
                </a:lnTo>
                <a:lnTo>
                  <a:pt x="142798" y="38891"/>
                </a:lnTo>
                <a:lnTo>
                  <a:pt x="142798" y="45593"/>
                </a:lnTo>
                <a:lnTo>
                  <a:pt x="144657" y="50681"/>
                </a:lnTo>
                <a:lnTo>
                  <a:pt x="148374" y="54154"/>
                </a:lnTo>
                <a:lnTo>
                  <a:pt x="152092" y="57627"/>
                </a:lnTo>
                <a:lnTo>
                  <a:pt x="156226" y="59364"/>
                </a:lnTo>
                <a:lnTo>
                  <a:pt x="154869" y="49641"/>
                </a:lnTo>
                <a:lnTo>
                  <a:pt x="154098" y="47110"/>
                </a:lnTo>
                <a:lnTo>
                  <a:pt x="154098" y="36739"/>
                </a:lnTo>
                <a:lnTo>
                  <a:pt x="156556" y="28923"/>
                </a:lnTo>
                <a:lnTo>
                  <a:pt x="161473" y="20436"/>
                </a:lnTo>
                <a:lnTo>
                  <a:pt x="166389" y="11948"/>
                </a:lnTo>
                <a:lnTo>
                  <a:pt x="171221" y="7704"/>
                </a:lnTo>
                <a:lnTo>
                  <a:pt x="175966" y="7704"/>
                </a:lnTo>
                <a:lnTo>
                  <a:pt x="177275" y="8279"/>
                </a:lnTo>
                <a:lnTo>
                  <a:pt x="180454" y="10578"/>
                </a:lnTo>
                <a:lnTo>
                  <a:pt x="183011" y="11593"/>
                </a:lnTo>
                <a:lnTo>
                  <a:pt x="186496" y="13501"/>
                </a:lnTo>
                <a:lnTo>
                  <a:pt x="187487" y="16363"/>
                </a:lnTo>
                <a:lnTo>
                  <a:pt x="187487" y="28055"/>
                </a:lnTo>
                <a:lnTo>
                  <a:pt x="184992" y="36005"/>
                </a:lnTo>
                <a:lnTo>
                  <a:pt x="180002" y="43294"/>
                </a:lnTo>
                <a:lnTo>
                  <a:pt x="175012" y="50583"/>
                </a:lnTo>
                <a:lnTo>
                  <a:pt x="169508" y="54228"/>
                </a:lnTo>
                <a:lnTo>
                  <a:pt x="160311" y="54228"/>
                </a:lnTo>
                <a:lnTo>
                  <a:pt x="160776" y="59364"/>
                </a:lnTo>
                <a:lnTo>
                  <a:pt x="169337" y="59364"/>
                </a:lnTo>
                <a:lnTo>
                  <a:pt x="176565" y="55169"/>
                </a:lnTo>
                <a:lnTo>
                  <a:pt x="182460" y="46780"/>
                </a:lnTo>
                <a:lnTo>
                  <a:pt x="183629" y="45053"/>
                </a:lnTo>
                <a:lnTo>
                  <a:pt x="189384" y="33155"/>
                </a:lnTo>
                <a:lnTo>
                  <a:pt x="191303" y="20986"/>
                </a:lnTo>
                <a:lnTo>
                  <a:pt x="191082" y="16987"/>
                </a:lnTo>
                <a:lnTo>
                  <a:pt x="190275" y="13721"/>
                </a:lnTo>
                <a:lnTo>
                  <a:pt x="193944" y="14602"/>
                </a:lnTo>
                <a:lnTo>
                  <a:pt x="198127" y="15116"/>
                </a:lnTo>
                <a:lnTo>
                  <a:pt x="203752" y="15116"/>
                </a:lnTo>
                <a:lnTo>
                  <a:pt x="206150" y="14846"/>
                </a:lnTo>
                <a:lnTo>
                  <a:pt x="209770" y="13770"/>
                </a:lnTo>
                <a:lnTo>
                  <a:pt x="212510" y="12645"/>
                </a:lnTo>
                <a:lnTo>
                  <a:pt x="216179" y="10933"/>
                </a:lnTo>
                <a:lnTo>
                  <a:pt x="163858" y="104860"/>
                </a:lnTo>
                <a:lnTo>
                  <a:pt x="170976" y="104860"/>
                </a:lnTo>
                <a:lnTo>
                  <a:pt x="228873" y="1174"/>
                </a:lnTo>
                <a:lnTo>
                  <a:pt x="223003" y="1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68094" y="1682301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68094" y="1655561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431602" y="2232850"/>
            <a:ext cx="3165057" cy="0"/>
          </a:xfrm>
          <a:custGeom>
            <a:avLst/>
            <a:gdLst/>
            <a:ahLst/>
            <a:cxnLst/>
            <a:rect l="l" t="t" r="r" b="b"/>
            <a:pathLst>
              <a:path w="3481563">
                <a:moveTo>
                  <a:pt x="348156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420215" y="213339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596658" y="1934493"/>
            <a:ext cx="0" cy="287306"/>
          </a:xfrm>
          <a:custGeom>
            <a:avLst/>
            <a:gdLst/>
            <a:ahLst/>
            <a:cxnLst/>
            <a:rect l="l" t="t" r="r" b="b"/>
            <a:pathLst>
              <a:path h="325613">
                <a:moveTo>
                  <a:pt x="0" y="0"/>
                </a:moveTo>
                <a:lnTo>
                  <a:pt x="0" y="32561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917331" y="2984266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1714339" y="3028467"/>
            <a:ext cx="5294072" cy="0"/>
          </a:xfrm>
          <a:custGeom>
            <a:avLst/>
            <a:gdLst/>
            <a:ahLst/>
            <a:cxnLst/>
            <a:rect l="l" t="t" r="r" b="b"/>
            <a:pathLst>
              <a:path w="5823479">
                <a:moveTo>
                  <a:pt x="5823479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420215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3239943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3957204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4674465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494193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216485" y="2740276"/>
            <a:ext cx="466010" cy="92395"/>
          </a:xfrm>
          <a:custGeom>
            <a:avLst/>
            <a:gdLst/>
            <a:ahLst/>
            <a:cxnLst/>
            <a:rect l="l" t="t" r="r" b="b"/>
            <a:pathLst>
              <a:path w="512611" h="104714">
                <a:moveTo>
                  <a:pt x="410172" y="33241"/>
                </a:moveTo>
                <a:lnTo>
                  <a:pt x="388231" y="33241"/>
                </a:lnTo>
                <a:lnTo>
                  <a:pt x="388231" y="35296"/>
                </a:lnTo>
                <a:lnTo>
                  <a:pt x="391754" y="35638"/>
                </a:lnTo>
                <a:lnTo>
                  <a:pt x="394053" y="36225"/>
                </a:lnTo>
                <a:lnTo>
                  <a:pt x="396792" y="38378"/>
                </a:lnTo>
                <a:lnTo>
                  <a:pt x="397624" y="40995"/>
                </a:lnTo>
                <a:lnTo>
                  <a:pt x="397624" y="90038"/>
                </a:lnTo>
                <a:lnTo>
                  <a:pt x="399532" y="95052"/>
                </a:lnTo>
                <a:lnTo>
                  <a:pt x="403348" y="98036"/>
                </a:lnTo>
                <a:lnTo>
                  <a:pt x="407115" y="101069"/>
                </a:lnTo>
                <a:lnTo>
                  <a:pt x="411126" y="102586"/>
                </a:lnTo>
                <a:lnTo>
                  <a:pt x="420030" y="102586"/>
                </a:lnTo>
                <a:lnTo>
                  <a:pt x="424432" y="101118"/>
                </a:lnTo>
                <a:lnTo>
                  <a:pt x="428591" y="98183"/>
                </a:lnTo>
                <a:lnTo>
                  <a:pt x="431330" y="96275"/>
                </a:lnTo>
                <a:lnTo>
                  <a:pt x="434363" y="93340"/>
                </a:lnTo>
                <a:lnTo>
                  <a:pt x="437690" y="89377"/>
                </a:lnTo>
                <a:lnTo>
                  <a:pt x="437690" y="101191"/>
                </a:lnTo>
                <a:lnTo>
                  <a:pt x="438203" y="102292"/>
                </a:lnTo>
                <a:lnTo>
                  <a:pt x="442508" y="100629"/>
                </a:lnTo>
                <a:lnTo>
                  <a:pt x="445297" y="99577"/>
                </a:lnTo>
                <a:lnTo>
                  <a:pt x="446569" y="99137"/>
                </a:lnTo>
                <a:lnTo>
                  <a:pt x="449553" y="98158"/>
                </a:lnTo>
                <a:lnTo>
                  <a:pt x="452953" y="97119"/>
                </a:lnTo>
                <a:lnTo>
                  <a:pt x="456206" y="96201"/>
                </a:lnTo>
                <a:lnTo>
                  <a:pt x="458897" y="95468"/>
                </a:lnTo>
                <a:lnTo>
                  <a:pt x="458897" y="93413"/>
                </a:lnTo>
                <a:lnTo>
                  <a:pt x="455032" y="93560"/>
                </a:lnTo>
                <a:lnTo>
                  <a:pt x="452500" y="93009"/>
                </a:lnTo>
                <a:lnTo>
                  <a:pt x="451302" y="91762"/>
                </a:lnTo>
                <a:lnTo>
                  <a:pt x="449504" y="88227"/>
                </a:lnTo>
                <a:lnTo>
                  <a:pt x="449504" y="33241"/>
                </a:lnTo>
                <a:lnTo>
                  <a:pt x="425802" y="33241"/>
                </a:lnTo>
                <a:lnTo>
                  <a:pt x="425802" y="35662"/>
                </a:lnTo>
                <a:lnTo>
                  <a:pt x="430205" y="35907"/>
                </a:lnTo>
                <a:lnTo>
                  <a:pt x="433140" y="36617"/>
                </a:lnTo>
                <a:lnTo>
                  <a:pt x="434608" y="37790"/>
                </a:lnTo>
                <a:lnTo>
                  <a:pt x="436809" y="41435"/>
                </a:lnTo>
                <a:lnTo>
                  <a:pt x="436809" y="85414"/>
                </a:lnTo>
                <a:lnTo>
                  <a:pt x="434950" y="87567"/>
                </a:lnTo>
                <a:lnTo>
                  <a:pt x="431306" y="90478"/>
                </a:lnTo>
                <a:lnTo>
                  <a:pt x="428126" y="92679"/>
                </a:lnTo>
                <a:lnTo>
                  <a:pt x="424873" y="93780"/>
                </a:lnTo>
                <a:lnTo>
                  <a:pt x="416703" y="93780"/>
                </a:lnTo>
                <a:lnTo>
                  <a:pt x="413376" y="91921"/>
                </a:lnTo>
                <a:lnTo>
                  <a:pt x="411566" y="88203"/>
                </a:lnTo>
                <a:lnTo>
                  <a:pt x="410637" y="86197"/>
                </a:lnTo>
                <a:lnTo>
                  <a:pt x="410172" y="83531"/>
                </a:lnTo>
                <a:lnTo>
                  <a:pt x="410172" y="33241"/>
                </a:lnTo>
                <a:close/>
              </a:path>
              <a:path w="512611" h="104714">
                <a:moveTo>
                  <a:pt x="486194" y="51659"/>
                </a:moveTo>
                <a:lnTo>
                  <a:pt x="487442" y="48810"/>
                </a:lnTo>
                <a:lnTo>
                  <a:pt x="489937" y="46046"/>
                </a:lnTo>
                <a:lnTo>
                  <a:pt x="492432" y="43282"/>
                </a:lnTo>
                <a:lnTo>
                  <a:pt x="496248" y="41900"/>
                </a:lnTo>
                <a:lnTo>
                  <a:pt x="498804" y="42756"/>
                </a:lnTo>
                <a:lnTo>
                  <a:pt x="502571" y="46180"/>
                </a:lnTo>
                <a:lnTo>
                  <a:pt x="506301" y="47036"/>
                </a:lnTo>
                <a:lnTo>
                  <a:pt x="509615" y="46352"/>
                </a:lnTo>
                <a:lnTo>
                  <a:pt x="512012" y="43612"/>
                </a:lnTo>
                <a:lnTo>
                  <a:pt x="512611" y="39919"/>
                </a:lnTo>
                <a:lnTo>
                  <a:pt x="511828" y="35797"/>
                </a:lnTo>
                <a:lnTo>
                  <a:pt x="508698" y="32813"/>
                </a:lnTo>
                <a:lnTo>
                  <a:pt x="504173" y="32067"/>
                </a:lnTo>
                <a:lnTo>
                  <a:pt x="501042" y="32067"/>
                </a:lnTo>
                <a:lnTo>
                  <a:pt x="498021" y="33290"/>
                </a:lnTo>
                <a:lnTo>
                  <a:pt x="495110" y="35736"/>
                </a:lnTo>
                <a:lnTo>
                  <a:pt x="492200" y="38182"/>
                </a:lnTo>
                <a:lnTo>
                  <a:pt x="489179" y="41582"/>
                </a:lnTo>
                <a:lnTo>
                  <a:pt x="486048" y="45936"/>
                </a:lnTo>
                <a:lnTo>
                  <a:pt x="486048" y="33901"/>
                </a:lnTo>
                <a:lnTo>
                  <a:pt x="485314" y="31993"/>
                </a:lnTo>
                <a:lnTo>
                  <a:pt x="482721" y="33168"/>
                </a:lnTo>
                <a:lnTo>
                  <a:pt x="480202" y="34219"/>
                </a:lnTo>
                <a:lnTo>
                  <a:pt x="477756" y="35149"/>
                </a:lnTo>
                <a:lnTo>
                  <a:pt x="474600" y="36323"/>
                </a:lnTo>
                <a:lnTo>
                  <a:pt x="471665" y="37350"/>
                </a:lnTo>
                <a:lnTo>
                  <a:pt x="468730" y="38378"/>
                </a:lnTo>
                <a:lnTo>
                  <a:pt x="465868" y="39380"/>
                </a:lnTo>
                <a:lnTo>
                  <a:pt x="463080" y="40359"/>
                </a:lnTo>
                <a:lnTo>
                  <a:pt x="464804" y="42426"/>
                </a:lnTo>
                <a:lnTo>
                  <a:pt x="467556" y="42120"/>
                </a:lnTo>
                <a:lnTo>
                  <a:pt x="471604" y="43159"/>
                </a:lnTo>
                <a:lnTo>
                  <a:pt x="473414" y="47318"/>
                </a:lnTo>
                <a:lnTo>
                  <a:pt x="473867" y="50779"/>
                </a:lnTo>
                <a:lnTo>
                  <a:pt x="473867" y="92630"/>
                </a:lnTo>
                <a:lnTo>
                  <a:pt x="473133" y="95187"/>
                </a:lnTo>
                <a:lnTo>
                  <a:pt x="470197" y="97583"/>
                </a:lnTo>
                <a:lnTo>
                  <a:pt x="467213" y="98379"/>
                </a:lnTo>
                <a:lnTo>
                  <a:pt x="462712" y="98770"/>
                </a:lnTo>
                <a:lnTo>
                  <a:pt x="462712" y="101191"/>
                </a:lnTo>
                <a:lnTo>
                  <a:pt x="498889" y="101191"/>
                </a:lnTo>
                <a:lnTo>
                  <a:pt x="498889" y="98770"/>
                </a:lnTo>
                <a:lnTo>
                  <a:pt x="494339" y="98868"/>
                </a:lnTo>
                <a:lnTo>
                  <a:pt x="491086" y="98097"/>
                </a:lnTo>
                <a:lnTo>
                  <a:pt x="487173" y="94819"/>
                </a:lnTo>
                <a:lnTo>
                  <a:pt x="486194" y="91896"/>
                </a:lnTo>
                <a:lnTo>
                  <a:pt x="486194" y="51659"/>
                </a:lnTo>
                <a:close/>
              </a:path>
              <a:path w="512611" h="104714">
                <a:moveTo>
                  <a:pt x="56418" y="91711"/>
                </a:moveTo>
                <a:lnTo>
                  <a:pt x="63474" y="78297"/>
                </a:lnTo>
                <a:lnTo>
                  <a:pt x="64250" y="75976"/>
                </a:lnTo>
                <a:lnTo>
                  <a:pt x="67080" y="63727"/>
                </a:lnTo>
                <a:lnTo>
                  <a:pt x="68023" y="50779"/>
                </a:lnTo>
                <a:lnTo>
                  <a:pt x="67574" y="41892"/>
                </a:lnTo>
                <a:lnTo>
                  <a:pt x="65145" y="29294"/>
                </a:lnTo>
                <a:lnTo>
                  <a:pt x="60612" y="17904"/>
                </a:lnTo>
                <a:lnTo>
                  <a:pt x="56660" y="11640"/>
                </a:lnTo>
                <a:lnTo>
                  <a:pt x="46758" y="3075"/>
                </a:lnTo>
                <a:lnTo>
                  <a:pt x="34415" y="220"/>
                </a:lnTo>
                <a:lnTo>
                  <a:pt x="26024" y="1280"/>
                </a:lnTo>
                <a:lnTo>
                  <a:pt x="14948" y="7345"/>
                </a:lnTo>
                <a:lnTo>
                  <a:pt x="6677" y="18785"/>
                </a:lnTo>
                <a:lnTo>
                  <a:pt x="3894" y="25530"/>
                </a:lnTo>
                <a:lnTo>
                  <a:pt x="973" y="37678"/>
                </a:lnTo>
                <a:lnTo>
                  <a:pt x="0" y="51366"/>
                </a:lnTo>
                <a:lnTo>
                  <a:pt x="10" y="52909"/>
                </a:lnTo>
                <a:lnTo>
                  <a:pt x="1256" y="67181"/>
                </a:lnTo>
                <a:lnTo>
                  <a:pt x="4579" y="79362"/>
                </a:lnTo>
                <a:lnTo>
                  <a:pt x="9979" y="89450"/>
                </a:lnTo>
                <a:lnTo>
                  <a:pt x="21359" y="99714"/>
                </a:lnTo>
                <a:lnTo>
                  <a:pt x="16778" y="78811"/>
                </a:lnTo>
                <a:lnTo>
                  <a:pt x="15091" y="67510"/>
                </a:lnTo>
                <a:lnTo>
                  <a:pt x="14529" y="53200"/>
                </a:lnTo>
                <a:lnTo>
                  <a:pt x="14561" y="49186"/>
                </a:lnTo>
                <a:lnTo>
                  <a:pt x="15282" y="35535"/>
                </a:lnTo>
                <a:lnTo>
                  <a:pt x="16950" y="24582"/>
                </a:lnTo>
                <a:lnTo>
                  <a:pt x="17389" y="22759"/>
                </a:lnTo>
                <a:lnTo>
                  <a:pt x="23931" y="8827"/>
                </a:lnTo>
                <a:lnTo>
                  <a:pt x="34048" y="4183"/>
                </a:lnTo>
                <a:lnTo>
                  <a:pt x="34731" y="4198"/>
                </a:lnTo>
                <a:lnTo>
                  <a:pt x="44775" y="9413"/>
                </a:lnTo>
                <a:lnTo>
                  <a:pt x="51072" y="23995"/>
                </a:lnTo>
                <a:lnTo>
                  <a:pt x="53016" y="38037"/>
                </a:lnTo>
                <a:lnTo>
                  <a:pt x="53494" y="52467"/>
                </a:lnTo>
                <a:lnTo>
                  <a:pt x="53216" y="63482"/>
                </a:lnTo>
                <a:lnTo>
                  <a:pt x="51886" y="76509"/>
                </a:lnTo>
                <a:lnTo>
                  <a:pt x="49458" y="86662"/>
                </a:lnTo>
                <a:lnTo>
                  <a:pt x="46767" y="94538"/>
                </a:lnTo>
                <a:lnTo>
                  <a:pt x="41826" y="98476"/>
                </a:lnTo>
                <a:lnTo>
                  <a:pt x="34391" y="98474"/>
                </a:lnTo>
                <a:lnTo>
                  <a:pt x="34064" y="102584"/>
                </a:lnTo>
                <a:lnTo>
                  <a:pt x="46615" y="99807"/>
                </a:lnTo>
                <a:lnTo>
                  <a:pt x="56418" y="91711"/>
                </a:lnTo>
                <a:close/>
              </a:path>
              <a:path w="512611" h="104714">
                <a:moveTo>
                  <a:pt x="34064" y="102584"/>
                </a:moveTo>
                <a:lnTo>
                  <a:pt x="34391" y="98474"/>
                </a:lnTo>
                <a:lnTo>
                  <a:pt x="23691" y="93728"/>
                </a:lnTo>
                <a:lnTo>
                  <a:pt x="17024" y="79838"/>
                </a:lnTo>
                <a:lnTo>
                  <a:pt x="16778" y="78811"/>
                </a:lnTo>
                <a:lnTo>
                  <a:pt x="21359" y="99714"/>
                </a:lnTo>
                <a:lnTo>
                  <a:pt x="33755" y="102586"/>
                </a:lnTo>
                <a:lnTo>
                  <a:pt x="34064" y="102584"/>
                </a:lnTo>
                <a:close/>
              </a:path>
              <a:path w="512611" h="104714">
                <a:moveTo>
                  <a:pt x="105814" y="90331"/>
                </a:moveTo>
                <a:lnTo>
                  <a:pt x="102586" y="87102"/>
                </a:lnTo>
                <a:lnTo>
                  <a:pt x="98329" y="86295"/>
                </a:lnTo>
                <a:lnTo>
                  <a:pt x="94061" y="87102"/>
                </a:lnTo>
                <a:lnTo>
                  <a:pt x="90783" y="90331"/>
                </a:lnTo>
                <a:lnTo>
                  <a:pt x="89964" y="94587"/>
                </a:lnTo>
                <a:lnTo>
                  <a:pt x="90771" y="98855"/>
                </a:lnTo>
                <a:lnTo>
                  <a:pt x="94000" y="102133"/>
                </a:lnTo>
                <a:lnTo>
                  <a:pt x="98329" y="102952"/>
                </a:lnTo>
                <a:lnTo>
                  <a:pt x="102647" y="102133"/>
                </a:lnTo>
                <a:lnTo>
                  <a:pt x="105826" y="98855"/>
                </a:lnTo>
                <a:lnTo>
                  <a:pt x="106621" y="94587"/>
                </a:lnTo>
                <a:lnTo>
                  <a:pt x="105814" y="90331"/>
                </a:lnTo>
                <a:close/>
              </a:path>
              <a:path w="512611" h="104714">
                <a:moveTo>
                  <a:pt x="152411" y="4183"/>
                </a:moveTo>
                <a:lnTo>
                  <a:pt x="157425" y="7362"/>
                </a:lnTo>
                <a:lnTo>
                  <a:pt x="160850" y="13722"/>
                </a:lnTo>
                <a:lnTo>
                  <a:pt x="164274" y="20081"/>
                </a:lnTo>
                <a:lnTo>
                  <a:pt x="165986" y="28349"/>
                </a:lnTo>
                <a:lnTo>
                  <a:pt x="165986" y="38524"/>
                </a:lnTo>
                <a:lnTo>
                  <a:pt x="169557" y="78810"/>
                </a:lnTo>
                <a:lnTo>
                  <a:pt x="173618" y="71961"/>
                </a:lnTo>
                <a:lnTo>
                  <a:pt x="176406" y="64281"/>
                </a:lnTo>
                <a:lnTo>
                  <a:pt x="179195" y="56600"/>
                </a:lnTo>
                <a:lnTo>
                  <a:pt x="180589" y="49042"/>
                </a:lnTo>
                <a:lnTo>
                  <a:pt x="180589" y="41607"/>
                </a:lnTo>
                <a:lnTo>
                  <a:pt x="180378" y="36774"/>
                </a:lnTo>
                <a:lnTo>
                  <a:pt x="177654" y="24295"/>
                </a:lnTo>
                <a:lnTo>
                  <a:pt x="171783" y="12878"/>
                </a:lnTo>
                <a:lnTo>
                  <a:pt x="170037" y="10539"/>
                </a:lnTo>
                <a:lnTo>
                  <a:pt x="159937" y="2634"/>
                </a:lnTo>
                <a:lnTo>
                  <a:pt x="146834" y="0"/>
                </a:lnTo>
                <a:lnTo>
                  <a:pt x="137784" y="0"/>
                </a:lnTo>
                <a:lnTo>
                  <a:pt x="141012" y="4183"/>
                </a:lnTo>
                <a:lnTo>
                  <a:pt x="152411" y="4183"/>
                </a:lnTo>
                <a:close/>
              </a:path>
              <a:path w="512611" h="104714">
                <a:moveTo>
                  <a:pt x="119683" y="101778"/>
                </a:moveTo>
                <a:lnTo>
                  <a:pt x="120417" y="104714"/>
                </a:lnTo>
                <a:lnTo>
                  <a:pt x="128538" y="103686"/>
                </a:lnTo>
                <a:lnTo>
                  <a:pt x="135264" y="102219"/>
                </a:lnTo>
                <a:lnTo>
                  <a:pt x="140597" y="100311"/>
                </a:lnTo>
                <a:lnTo>
                  <a:pt x="143433" y="99235"/>
                </a:lnTo>
                <a:lnTo>
                  <a:pt x="154837" y="93114"/>
                </a:lnTo>
                <a:lnTo>
                  <a:pt x="164225" y="84827"/>
                </a:lnTo>
                <a:lnTo>
                  <a:pt x="169557" y="78810"/>
                </a:lnTo>
                <a:lnTo>
                  <a:pt x="165986" y="38524"/>
                </a:lnTo>
                <a:lnTo>
                  <a:pt x="165913" y="43037"/>
                </a:lnTo>
                <a:lnTo>
                  <a:pt x="165766" y="46193"/>
                </a:lnTo>
                <a:lnTo>
                  <a:pt x="165619" y="49348"/>
                </a:lnTo>
                <a:lnTo>
                  <a:pt x="165252" y="51659"/>
                </a:lnTo>
                <a:lnTo>
                  <a:pt x="162745" y="54497"/>
                </a:lnTo>
                <a:lnTo>
                  <a:pt x="159199" y="56356"/>
                </a:lnTo>
                <a:lnTo>
                  <a:pt x="155652" y="58215"/>
                </a:lnTo>
                <a:lnTo>
                  <a:pt x="152215" y="59144"/>
                </a:lnTo>
                <a:lnTo>
                  <a:pt x="141648" y="59144"/>
                </a:lnTo>
                <a:lnTo>
                  <a:pt x="136646" y="56112"/>
                </a:lnTo>
                <a:lnTo>
                  <a:pt x="133882" y="50045"/>
                </a:lnTo>
                <a:lnTo>
                  <a:pt x="131118" y="43979"/>
                </a:lnTo>
                <a:lnTo>
                  <a:pt x="129736" y="37375"/>
                </a:lnTo>
                <a:lnTo>
                  <a:pt x="129736" y="21573"/>
                </a:lnTo>
                <a:lnTo>
                  <a:pt x="131216" y="15067"/>
                </a:lnTo>
                <a:lnTo>
                  <a:pt x="134176" y="10713"/>
                </a:lnTo>
                <a:lnTo>
                  <a:pt x="137135" y="6359"/>
                </a:lnTo>
                <a:lnTo>
                  <a:pt x="141012" y="4183"/>
                </a:lnTo>
                <a:lnTo>
                  <a:pt x="137784" y="0"/>
                </a:lnTo>
                <a:lnTo>
                  <a:pt x="130360" y="3375"/>
                </a:lnTo>
                <a:lnTo>
                  <a:pt x="124563" y="10126"/>
                </a:lnTo>
                <a:lnTo>
                  <a:pt x="123459" y="11480"/>
                </a:lnTo>
                <a:lnTo>
                  <a:pt x="117765" y="22480"/>
                </a:lnTo>
                <a:lnTo>
                  <a:pt x="115867" y="35883"/>
                </a:lnTo>
                <a:lnTo>
                  <a:pt x="115867" y="44052"/>
                </a:lnTo>
                <a:lnTo>
                  <a:pt x="118301" y="51085"/>
                </a:lnTo>
                <a:lnTo>
                  <a:pt x="123169" y="56980"/>
                </a:lnTo>
                <a:lnTo>
                  <a:pt x="128036" y="62875"/>
                </a:lnTo>
                <a:lnTo>
                  <a:pt x="134628" y="65822"/>
                </a:lnTo>
                <a:lnTo>
                  <a:pt x="142945" y="65822"/>
                </a:lnTo>
                <a:lnTo>
                  <a:pt x="147372" y="65528"/>
                </a:lnTo>
                <a:lnTo>
                  <a:pt x="149916" y="64942"/>
                </a:lnTo>
                <a:lnTo>
                  <a:pt x="154808" y="63914"/>
                </a:lnTo>
                <a:lnTo>
                  <a:pt x="159064" y="62031"/>
                </a:lnTo>
                <a:lnTo>
                  <a:pt x="162684" y="59291"/>
                </a:lnTo>
                <a:lnTo>
                  <a:pt x="165252" y="57383"/>
                </a:lnTo>
                <a:lnTo>
                  <a:pt x="164470" y="61492"/>
                </a:lnTo>
                <a:lnTo>
                  <a:pt x="162525" y="66592"/>
                </a:lnTo>
                <a:lnTo>
                  <a:pt x="159419" y="72683"/>
                </a:lnTo>
                <a:lnTo>
                  <a:pt x="156312" y="78774"/>
                </a:lnTo>
                <a:lnTo>
                  <a:pt x="152166" y="84290"/>
                </a:lnTo>
                <a:lnTo>
                  <a:pt x="146981" y="89230"/>
                </a:lnTo>
                <a:lnTo>
                  <a:pt x="143312" y="92704"/>
                </a:lnTo>
                <a:lnTo>
                  <a:pt x="138444" y="95639"/>
                </a:lnTo>
                <a:lnTo>
                  <a:pt x="132378" y="98036"/>
                </a:lnTo>
                <a:lnTo>
                  <a:pt x="129002" y="99357"/>
                </a:lnTo>
                <a:lnTo>
                  <a:pt x="124771" y="100604"/>
                </a:lnTo>
                <a:lnTo>
                  <a:pt x="119683" y="101778"/>
                </a:lnTo>
                <a:close/>
              </a:path>
              <a:path w="512611" h="104714">
                <a:moveTo>
                  <a:pt x="196133" y="7521"/>
                </a:moveTo>
                <a:lnTo>
                  <a:pt x="194617" y="11190"/>
                </a:lnTo>
                <a:lnTo>
                  <a:pt x="192648" y="16021"/>
                </a:lnTo>
                <a:lnTo>
                  <a:pt x="189468" y="23848"/>
                </a:lnTo>
                <a:lnTo>
                  <a:pt x="192036" y="25022"/>
                </a:lnTo>
                <a:lnTo>
                  <a:pt x="195216" y="20032"/>
                </a:lnTo>
                <a:lnTo>
                  <a:pt x="197846" y="16755"/>
                </a:lnTo>
                <a:lnTo>
                  <a:pt x="202004" y="13624"/>
                </a:lnTo>
                <a:lnTo>
                  <a:pt x="205416" y="12841"/>
                </a:lnTo>
                <a:lnTo>
                  <a:pt x="242155" y="12841"/>
                </a:lnTo>
                <a:lnTo>
                  <a:pt x="212436" y="102586"/>
                </a:lnTo>
                <a:lnTo>
                  <a:pt x="222122" y="102586"/>
                </a:lnTo>
                <a:lnTo>
                  <a:pt x="253969" y="4183"/>
                </a:lnTo>
                <a:lnTo>
                  <a:pt x="253969" y="1761"/>
                </a:lnTo>
                <a:lnTo>
                  <a:pt x="198347" y="1761"/>
                </a:lnTo>
                <a:lnTo>
                  <a:pt x="197124" y="4989"/>
                </a:lnTo>
                <a:lnTo>
                  <a:pt x="196133" y="7521"/>
                </a:lnTo>
                <a:close/>
              </a:path>
              <a:path w="512611" h="104714">
                <a:moveTo>
                  <a:pt x="382165" y="101191"/>
                </a:moveTo>
                <a:lnTo>
                  <a:pt x="388990" y="75802"/>
                </a:lnTo>
                <a:lnTo>
                  <a:pt x="384807" y="75802"/>
                </a:lnTo>
                <a:lnTo>
                  <a:pt x="380942" y="84363"/>
                </a:lnTo>
                <a:lnTo>
                  <a:pt x="376588" y="89756"/>
                </a:lnTo>
                <a:lnTo>
                  <a:pt x="371745" y="91982"/>
                </a:lnTo>
                <a:lnTo>
                  <a:pt x="366902" y="94208"/>
                </a:lnTo>
                <a:lnTo>
                  <a:pt x="359393" y="95321"/>
                </a:lnTo>
                <a:lnTo>
                  <a:pt x="339825" y="95321"/>
                </a:lnTo>
                <a:lnTo>
                  <a:pt x="334187" y="95052"/>
                </a:lnTo>
                <a:lnTo>
                  <a:pt x="332303" y="94514"/>
                </a:lnTo>
                <a:lnTo>
                  <a:pt x="329478" y="92214"/>
                </a:lnTo>
                <a:lnTo>
                  <a:pt x="329478" y="52026"/>
                </a:lnTo>
                <a:lnTo>
                  <a:pt x="358953" y="52026"/>
                </a:lnTo>
                <a:lnTo>
                  <a:pt x="363013" y="52968"/>
                </a:lnTo>
                <a:lnTo>
                  <a:pt x="366535" y="56735"/>
                </a:lnTo>
                <a:lnTo>
                  <a:pt x="367978" y="60587"/>
                </a:lnTo>
                <a:lnTo>
                  <a:pt x="369103" y="66409"/>
                </a:lnTo>
                <a:lnTo>
                  <a:pt x="372626" y="66409"/>
                </a:lnTo>
                <a:lnTo>
                  <a:pt x="372626" y="31627"/>
                </a:lnTo>
                <a:lnTo>
                  <a:pt x="369103" y="31627"/>
                </a:lnTo>
                <a:lnTo>
                  <a:pt x="368027" y="37448"/>
                </a:lnTo>
                <a:lnTo>
                  <a:pt x="366609" y="41313"/>
                </a:lnTo>
                <a:lnTo>
                  <a:pt x="363086" y="45129"/>
                </a:lnTo>
                <a:lnTo>
                  <a:pt x="359001" y="46083"/>
                </a:lnTo>
                <a:lnTo>
                  <a:pt x="329478" y="46083"/>
                </a:lnTo>
                <a:lnTo>
                  <a:pt x="329478" y="10591"/>
                </a:lnTo>
                <a:lnTo>
                  <a:pt x="330762" y="7839"/>
                </a:lnTo>
                <a:lnTo>
                  <a:pt x="334321" y="7484"/>
                </a:lnTo>
                <a:lnTo>
                  <a:pt x="363526" y="7484"/>
                </a:lnTo>
                <a:lnTo>
                  <a:pt x="369201" y="8463"/>
                </a:lnTo>
                <a:lnTo>
                  <a:pt x="371745" y="10420"/>
                </a:lnTo>
                <a:lnTo>
                  <a:pt x="374289" y="12376"/>
                </a:lnTo>
                <a:lnTo>
                  <a:pt x="376197" y="16681"/>
                </a:lnTo>
                <a:lnTo>
                  <a:pt x="377469" y="23334"/>
                </a:lnTo>
                <a:lnTo>
                  <a:pt x="381285" y="23334"/>
                </a:lnTo>
                <a:lnTo>
                  <a:pt x="380771" y="1761"/>
                </a:lnTo>
                <a:lnTo>
                  <a:pt x="300933" y="1761"/>
                </a:lnTo>
                <a:lnTo>
                  <a:pt x="300933" y="4549"/>
                </a:lnTo>
                <a:lnTo>
                  <a:pt x="306510" y="4940"/>
                </a:lnTo>
                <a:lnTo>
                  <a:pt x="310106" y="5956"/>
                </a:lnTo>
                <a:lnTo>
                  <a:pt x="313335" y="9234"/>
                </a:lnTo>
                <a:lnTo>
                  <a:pt x="314141" y="12719"/>
                </a:lnTo>
                <a:lnTo>
                  <a:pt x="314141" y="90576"/>
                </a:lnTo>
                <a:lnTo>
                  <a:pt x="313322" y="94110"/>
                </a:lnTo>
                <a:lnTo>
                  <a:pt x="310044" y="96899"/>
                </a:lnTo>
                <a:lnTo>
                  <a:pt x="306461" y="97889"/>
                </a:lnTo>
                <a:lnTo>
                  <a:pt x="300933" y="98476"/>
                </a:lnTo>
                <a:lnTo>
                  <a:pt x="300933" y="101191"/>
                </a:lnTo>
                <a:lnTo>
                  <a:pt x="382165" y="101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3050154" y="2739370"/>
            <a:ext cx="215338" cy="91747"/>
          </a:xfrm>
          <a:custGeom>
            <a:avLst/>
            <a:gdLst/>
            <a:ahLst/>
            <a:cxnLst/>
            <a:rect l="l" t="t" r="r" b="b"/>
            <a:pathLst>
              <a:path w="236872" h="103980">
                <a:moveTo>
                  <a:pt x="90477" y="91358"/>
                </a:moveTo>
                <a:lnTo>
                  <a:pt x="87249" y="88130"/>
                </a:lnTo>
                <a:lnTo>
                  <a:pt x="82993" y="87323"/>
                </a:lnTo>
                <a:lnTo>
                  <a:pt x="78724" y="88130"/>
                </a:lnTo>
                <a:lnTo>
                  <a:pt x="75447" y="91358"/>
                </a:lnTo>
                <a:lnTo>
                  <a:pt x="74627" y="95614"/>
                </a:lnTo>
                <a:lnTo>
                  <a:pt x="75435" y="99883"/>
                </a:lnTo>
                <a:lnTo>
                  <a:pt x="78663" y="103160"/>
                </a:lnTo>
                <a:lnTo>
                  <a:pt x="82993" y="103980"/>
                </a:lnTo>
                <a:lnTo>
                  <a:pt x="87310" y="103160"/>
                </a:lnTo>
                <a:lnTo>
                  <a:pt x="90490" y="99883"/>
                </a:lnTo>
                <a:lnTo>
                  <a:pt x="91285" y="95614"/>
                </a:lnTo>
                <a:lnTo>
                  <a:pt x="90477" y="91358"/>
                </a:lnTo>
                <a:close/>
              </a:path>
              <a:path w="236872" h="103980">
                <a:moveTo>
                  <a:pt x="153794" y="92738"/>
                </a:moveTo>
                <a:lnTo>
                  <a:pt x="160850" y="79324"/>
                </a:lnTo>
                <a:lnTo>
                  <a:pt x="161626" y="77003"/>
                </a:lnTo>
                <a:lnTo>
                  <a:pt x="164456" y="64755"/>
                </a:lnTo>
                <a:lnTo>
                  <a:pt x="165399" y="51806"/>
                </a:lnTo>
                <a:lnTo>
                  <a:pt x="164950" y="42920"/>
                </a:lnTo>
                <a:lnTo>
                  <a:pt x="162521" y="30321"/>
                </a:lnTo>
                <a:lnTo>
                  <a:pt x="157988" y="18932"/>
                </a:lnTo>
                <a:lnTo>
                  <a:pt x="154036" y="12668"/>
                </a:lnTo>
                <a:lnTo>
                  <a:pt x="144134" y="4102"/>
                </a:lnTo>
                <a:lnTo>
                  <a:pt x="131791" y="1247"/>
                </a:lnTo>
                <a:lnTo>
                  <a:pt x="123399" y="2308"/>
                </a:lnTo>
                <a:lnTo>
                  <a:pt x="112324" y="8372"/>
                </a:lnTo>
                <a:lnTo>
                  <a:pt x="104053" y="19812"/>
                </a:lnTo>
                <a:lnTo>
                  <a:pt x="101270" y="26557"/>
                </a:lnTo>
                <a:lnTo>
                  <a:pt x="98349" y="38705"/>
                </a:lnTo>
                <a:lnTo>
                  <a:pt x="97375" y="52393"/>
                </a:lnTo>
                <a:lnTo>
                  <a:pt x="97386" y="53936"/>
                </a:lnTo>
                <a:lnTo>
                  <a:pt x="98632" y="68209"/>
                </a:lnTo>
                <a:lnTo>
                  <a:pt x="101955" y="80389"/>
                </a:lnTo>
                <a:lnTo>
                  <a:pt x="107355" y="90478"/>
                </a:lnTo>
                <a:lnTo>
                  <a:pt x="118735" y="100741"/>
                </a:lnTo>
                <a:lnTo>
                  <a:pt x="114153" y="79838"/>
                </a:lnTo>
                <a:lnTo>
                  <a:pt x="112467" y="68538"/>
                </a:lnTo>
                <a:lnTo>
                  <a:pt x="111905" y="54228"/>
                </a:lnTo>
                <a:lnTo>
                  <a:pt x="111937" y="50214"/>
                </a:lnTo>
                <a:lnTo>
                  <a:pt x="112658" y="36563"/>
                </a:lnTo>
                <a:lnTo>
                  <a:pt x="114326" y="25609"/>
                </a:lnTo>
                <a:lnTo>
                  <a:pt x="114765" y="23786"/>
                </a:lnTo>
                <a:lnTo>
                  <a:pt x="121307" y="9854"/>
                </a:lnTo>
                <a:lnTo>
                  <a:pt x="131424" y="5210"/>
                </a:lnTo>
                <a:lnTo>
                  <a:pt x="132107" y="5225"/>
                </a:lnTo>
                <a:lnTo>
                  <a:pt x="142151" y="10440"/>
                </a:lnTo>
                <a:lnTo>
                  <a:pt x="148448" y="25022"/>
                </a:lnTo>
                <a:lnTo>
                  <a:pt x="150391" y="39064"/>
                </a:lnTo>
                <a:lnTo>
                  <a:pt x="150870" y="53494"/>
                </a:lnTo>
                <a:lnTo>
                  <a:pt x="150592" y="64509"/>
                </a:lnTo>
                <a:lnTo>
                  <a:pt x="149262" y="77537"/>
                </a:lnTo>
                <a:lnTo>
                  <a:pt x="146834" y="87689"/>
                </a:lnTo>
                <a:lnTo>
                  <a:pt x="144143" y="95566"/>
                </a:lnTo>
                <a:lnTo>
                  <a:pt x="139202" y="99503"/>
                </a:lnTo>
                <a:lnTo>
                  <a:pt x="131767" y="99502"/>
                </a:lnTo>
                <a:lnTo>
                  <a:pt x="131440" y="103612"/>
                </a:lnTo>
                <a:lnTo>
                  <a:pt x="143991" y="100834"/>
                </a:lnTo>
                <a:lnTo>
                  <a:pt x="153794" y="92738"/>
                </a:lnTo>
                <a:close/>
              </a:path>
              <a:path w="236872" h="103980">
                <a:moveTo>
                  <a:pt x="131440" y="103612"/>
                </a:moveTo>
                <a:lnTo>
                  <a:pt x="131767" y="99502"/>
                </a:lnTo>
                <a:lnTo>
                  <a:pt x="121067" y="94755"/>
                </a:lnTo>
                <a:lnTo>
                  <a:pt x="114400" y="80865"/>
                </a:lnTo>
                <a:lnTo>
                  <a:pt x="114153" y="79838"/>
                </a:lnTo>
                <a:lnTo>
                  <a:pt x="118735" y="100741"/>
                </a:lnTo>
                <a:lnTo>
                  <a:pt x="131130" y="103613"/>
                </a:lnTo>
                <a:lnTo>
                  <a:pt x="131440" y="103612"/>
                </a:lnTo>
                <a:close/>
              </a:path>
              <a:path w="236872" h="103980">
                <a:moveTo>
                  <a:pt x="181249" y="37864"/>
                </a:moveTo>
                <a:lnTo>
                  <a:pt x="181127" y="40066"/>
                </a:lnTo>
                <a:lnTo>
                  <a:pt x="183744" y="40506"/>
                </a:lnTo>
                <a:lnTo>
                  <a:pt x="190202" y="40506"/>
                </a:lnTo>
                <a:lnTo>
                  <a:pt x="197173" y="42047"/>
                </a:lnTo>
                <a:lnTo>
                  <a:pt x="204658" y="45129"/>
                </a:lnTo>
                <a:lnTo>
                  <a:pt x="213640" y="50065"/>
                </a:lnTo>
                <a:lnTo>
                  <a:pt x="222093" y="59802"/>
                </a:lnTo>
                <a:lnTo>
                  <a:pt x="224911" y="72499"/>
                </a:lnTo>
                <a:lnTo>
                  <a:pt x="224911" y="79740"/>
                </a:lnTo>
                <a:lnTo>
                  <a:pt x="222807" y="85842"/>
                </a:lnTo>
                <a:lnTo>
                  <a:pt x="218600" y="90808"/>
                </a:lnTo>
                <a:lnTo>
                  <a:pt x="214393" y="95774"/>
                </a:lnTo>
                <a:lnTo>
                  <a:pt x="209476" y="98256"/>
                </a:lnTo>
                <a:lnTo>
                  <a:pt x="201405" y="98256"/>
                </a:lnTo>
                <a:lnTo>
                  <a:pt x="197919" y="96678"/>
                </a:lnTo>
                <a:lnTo>
                  <a:pt x="193394" y="93523"/>
                </a:lnTo>
                <a:lnTo>
                  <a:pt x="188869" y="90368"/>
                </a:lnTo>
                <a:lnTo>
                  <a:pt x="185212" y="88790"/>
                </a:lnTo>
                <a:lnTo>
                  <a:pt x="180222" y="88790"/>
                </a:lnTo>
                <a:lnTo>
                  <a:pt x="176492" y="91542"/>
                </a:lnTo>
                <a:lnTo>
                  <a:pt x="175966" y="94294"/>
                </a:lnTo>
                <a:lnTo>
                  <a:pt x="175966" y="98207"/>
                </a:lnTo>
                <a:lnTo>
                  <a:pt x="178412" y="100922"/>
                </a:lnTo>
                <a:lnTo>
                  <a:pt x="183304" y="102439"/>
                </a:lnTo>
                <a:lnTo>
                  <a:pt x="186239" y="103368"/>
                </a:lnTo>
                <a:lnTo>
                  <a:pt x="190104" y="103833"/>
                </a:lnTo>
                <a:lnTo>
                  <a:pt x="194898" y="103833"/>
                </a:lnTo>
                <a:lnTo>
                  <a:pt x="201256" y="103459"/>
                </a:lnTo>
                <a:lnTo>
                  <a:pt x="213714" y="100016"/>
                </a:lnTo>
                <a:lnTo>
                  <a:pt x="224140" y="92973"/>
                </a:lnTo>
                <a:lnTo>
                  <a:pt x="227095" y="89891"/>
                </a:lnTo>
                <a:lnTo>
                  <a:pt x="233547" y="78890"/>
                </a:lnTo>
                <a:lnTo>
                  <a:pt x="235698" y="65895"/>
                </a:lnTo>
                <a:lnTo>
                  <a:pt x="235698" y="61052"/>
                </a:lnTo>
                <a:lnTo>
                  <a:pt x="234793" y="56466"/>
                </a:lnTo>
                <a:lnTo>
                  <a:pt x="232983" y="52136"/>
                </a:lnTo>
                <a:lnTo>
                  <a:pt x="231172" y="47807"/>
                </a:lnTo>
                <a:lnTo>
                  <a:pt x="228506" y="43906"/>
                </a:lnTo>
                <a:lnTo>
                  <a:pt x="224984" y="40432"/>
                </a:lnTo>
                <a:lnTo>
                  <a:pt x="220875" y="36421"/>
                </a:lnTo>
                <a:lnTo>
                  <a:pt x="215763" y="33388"/>
                </a:lnTo>
                <a:lnTo>
                  <a:pt x="209648" y="31333"/>
                </a:lnTo>
                <a:lnTo>
                  <a:pt x="205930" y="30110"/>
                </a:lnTo>
                <a:lnTo>
                  <a:pt x="200059" y="28814"/>
                </a:lnTo>
                <a:lnTo>
                  <a:pt x="192036" y="27444"/>
                </a:lnTo>
                <a:lnTo>
                  <a:pt x="198274" y="14603"/>
                </a:lnTo>
                <a:lnTo>
                  <a:pt x="227699" y="14603"/>
                </a:lnTo>
                <a:lnTo>
                  <a:pt x="231148" y="13575"/>
                </a:lnTo>
                <a:lnTo>
                  <a:pt x="236872" y="0"/>
                </a:lnTo>
                <a:lnTo>
                  <a:pt x="234328" y="440"/>
                </a:lnTo>
                <a:lnTo>
                  <a:pt x="231503" y="2519"/>
                </a:lnTo>
                <a:lnTo>
                  <a:pt x="228727" y="2788"/>
                </a:lnTo>
                <a:lnTo>
                  <a:pt x="197246" y="2788"/>
                </a:lnTo>
                <a:lnTo>
                  <a:pt x="181249" y="37864"/>
                </a:lnTo>
                <a:close/>
              </a:path>
              <a:path w="236872" h="103980">
                <a:moveTo>
                  <a:pt x="12596" y="13868"/>
                </a:moveTo>
                <a:lnTo>
                  <a:pt x="15042" y="16926"/>
                </a:lnTo>
                <a:lnTo>
                  <a:pt x="15336" y="21060"/>
                </a:lnTo>
                <a:lnTo>
                  <a:pt x="15336" y="93413"/>
                </a:lnTo>
                <a:lnTo>
                  <a:pt x="14431" y="96275"/>
                </a:lnTo>
                <a:lnTo>
                  <a:pt x="10811" y="98916"/>
                </a:lnTo>
                <a:lnTo>
                  <a:pt x="6946" y="99724"/>
                </a:lnTo>
                <a:lnTo>
                  <a:pt x="1027" y="100017"/>
                </a:lnTo>
                <a:lnTo>
                  <a:pt x="1027" y="102219"/>
                </a:lnTo>
                <a:lnTo>
                  <a:pt x="42413" y="102219"/>
                </a:lnTo>
                <a:lnTo>
                  <a:pt x="42413" y="100164"/>
                </a:lnTo>
                <a:lnTo>
                  <a:pt x="36934" y="99968"/>
                </a:lnTo>
                <a:lnTo>
                  <a:pt x="33192" y="99357"/>
                </a:lnTo>
                <a:lnTo>
                  <a:pt x="31186" y="98329"/>
                </a:lnTo>
                <a:lnTo>
                  <a:pt x="28178" y="94905"/>
                </a:lnTo>
                <a:lnTo>
                  <a:pt x="28178" y="2788"/>
                </a:lnTo>
                <a:lnTo>
                  <a:pt x="27811" y="1394"/>
                </a:lnTo>
                <a:lnTo>
                  <a:pt x="26930" y="1394"/>
                </a:lnTo>
                <a:lnTo>
                  <a:pt x="0" y="15116"/>
                </a:lnTo>
                <a:lnTo>
                  <a:pt x="1760" y="16388"/>
                </a:lnTo>
                <a:lnTo>
                  <a:pt x="5686" y="14932"/>
                </a:lnTo>
                <a:lnTo>
                  <a:pt x="9368" y="13868"/>
                </a:lnTo>
                <a:lnTo>
                  <a:pt x="12596" y="138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309787" y="2741830"/>
            <a:ext cx="192435" cy="88962"/>
          </a:xfrm>
          <a:custGeom>
            <a:avLst/>
            <a:gdLst/>
            <a:ahLst/>
            <a:cxnLst/>
            <a:rect l="l" t="t" r="r" b="b"/>
            <a:pathLst>
              <a:path w="211678" h="100824">
                <a:moveTo>
                  <a:pt x="109239" y="31479"/>
                </a:moveTo>
                <a:lnTo>
                  <a:pt x="87298" y="31479"/>
                </a:lnTo>
                <a:lnTo>
                  <a:pt x="87298" y="33534"/>
                </a:lnTo>
                <a:lnTo>
                  <a:pt x="90820" y="33876"/>
                </a:lnTo>
                <a:lnTo>
                  <a:pt x="93120" y="34463"/>
                </a:lnTo>
                <a:lnTo>
                  <a:pt x="95859" y="36616"/>
                </a:lnTo>
                <a:lnTo>
                  <a:pt x="96691" y="39233"/>
                </a:lnTo>
                <a:lnTo>
                  <a:pt x="96691" y="88276"/>
                </a:lnTo>
                <a:lnTo>
                  <a:pt x="98598" y="93290"/>
                </a:lnTo>
                <a:lnTo>
                  <a:pt x="102414" y="96274"/>
                </a:lnTo>
                <a:lnTo>
                  <a:pt x="106181" y="99307"/>
                </a:lnTo>
                <a:lnTo>
                  <a:pt x="110193" y="100824"/>
                </a:lnTo>
                <a:lnTo>
                  <a:pt x="119096" y="100824"/>
                </a:lnTo>
                <a:lnTo>
                  <a:pt x="123499" y="99356"/>
                </a:lnTo>
                <a:lnTo>
                  <a:pt x="127657" y="96421"/>
                </a:lnTo>
                <a:lnTo>
                  <a:pt x="130397" y="94513"/>
                </a:lnTo>
                <a:lnTo>
                  <a:pt x="133430" y="91578"/>
                </a:lnTo>
                <a:lnTo>
                  <a:pt x="136757" y="87615"/>
                </a:lnTo>
                <a:lnTo>
                  <a:pt x="136757" y="99430"/>
                </a:lnTo>
                <a:lnTo>
                  <a:pt x="137270" y="100530"/>
                </a:lnTo>
                <a:lnTo>
                  <a:pt x="141575" y="98867"/>
                </a:lnTo>
                <a:lnTo>
                  <a:pt x="144364" y="97815"/>
                </a:lnTo>
                <a:lnTo>
                  <a:pt x="145636" y="97375"/>
                </a:lnTo>
                <a:lnTo>
                  <a:pt x="148620" y="96397"/>
                </a:lnTo>
                <a:lnTo>
                  <a:pt x="152020" y="95357"/>
                </a:lnTo>
                <a:lnTo>
                  <a:pt x="155273" y="94440"/>
                </a:lnTo>
                <a:lnTo>
                  <a:pt x="157964" y="93706"/>
                </a:lnTo>
                <a:lnTo>
                  <a:pt x="157964" y="91652"/>
                </a:lnTo>
                <a:lnTo>
                  <a:pt x="154098" y="91798"/>
                </a:lnTo>
                <a:lnTo>
                  <a:pt x="151567" y="91248"/>
                </a:lnTo>
                <a:lnTo>
                  <a:pt x="150369" y="90001"/>
                </a:lnTo>
                <a:lnTo>
                  <a:pt x="148571" y="86466"/>
                </a:lnTo>
                <a:lnTo>
                  <a:pt x="148571" y="31479"/>
                </a:lnTo>
                <a:lnTo>
                  <a:pt x="124869" y="31479"/>
                </a:lnTo>
                <a:lnTo>
                  <a:pt x="124869" y="33901"/>
                </a:lnTo>
                <a:lnTo>
                  <a:pt x="129272" y="34146"/>
                </a:lnTo>
                <a:lnTo>
                  <a:pt x="132207" y="34855"/>
                </a:lnTo>
                <a:lnTo>
                  <a:pt x="133675" y="36029"/>
                </a:lnTo>
                <a:lnTo>
                  <a:pt x="135876" y="39674"/>
                </a:lnTo>
                <a:lnTo>
                  <a:pt x="135876" y="83653"/>
                </a:lnTo>
                <a:lnTo>
                  <a:pt x="134017" y="85806"/>
                </a:lnTo>
                <a:lnTo>
                  <a:pt x="130372" y="88716"/>
                </a:lnTo>
                <a:lnTo>
                  <a:pt x="127193" y="90918"/>
                </a:lnTo>
                <a:lnTo>
                  <a:pt x="123939" y="92018"/>
                </a:lnTo>
                <a:lnTo>
                  <a:pt x="115770" y="92018"/>
                </a:lnTo>
                <a:lnTo>
                  <a:pt x="112443" y="90159"/>
                </a:lnTo>
                <a:lnTo>
                  <a:pt x="110633" y="86441"/>
                </a:lnTo>
                <a:lnTo>
                  <a:pt x="109703" y="84436"/>
                </a:lnTo>
                <a:lnTo>
                  <a:pt x="109239" y="81769"/>
                </a:lnTo>
                <a:lnTo>
                  <a:pt x="109239" y="31479"/>
                </a:lnTo>
                <a:close/>
              </a:path>
              <a:path w="211678" h="100824">
                <a:moveTo>
                  <a:pt x="185261" y="49898"/>
                </a:moveTo>
                <a:lnTo>
                  <a:pt x="186509" y="47048"/>
                </a:lnTo>
                <a:lnTo>
                  <a:pt x="189003" y="44284"/>
                </a:lnTo>
                <a:lnTo>
                  <a:pt x="191498" y="41520"/>
                </a:lnTo>
                <a:lnTo>
                  <a:pt x="195314" y="40138"/>
                </a:lnTo>
                <a:lnTo>
                  <a:pt x="197870" y="40994"/>
                </a:lnTo>
                <a:lnTo>
                  <a:pt x="201637" y="44419"/>
                </a:lnTo>
                <a:lnTo>
                  <a:pt x="205367" y="45275"/>
                </a:lnTo>
                <a:lnTo>
                  <a:pt x="208681" y="44590"/>
                </a:lnTo>
                <a:lnTo>
                  <a:pt x="211079" y="41850"/>
                </a:lnTo>
                <a:lnTo>
                  <a:pt x="211678" y="38157"/>
                </a:lnTo>
                <a:lnTo>
                  <a:pt x="210895" y="34035"/>
                </a:lnTo>
                <a:lnTo>
                  <a:pt x="207764" y="31051"/>
                </a:lnTo>
                <a:lnTo>
                  <a:pt x="203239" y="30306"/>
                </a:lnTo>
                <a:lnTo>
                  <a:pt x="200108" y="30306"/>
                </a:lnTo>
                <a:lnTo>
                  <a:pt x="197088" y="31528"/>
                </a:lnTo>
                <a:lnTo>
                  <a:pt x="194177" y="33974"/>
                </a:lnTo>
                <a:lnTo>
                  <a:pt x="191266" y="36421"/>
                </a:lnTo>
                <a:lnTo>
                  <a:pt x="188245" y="39820"/>
                </a:lnTo>
                <a:lnTo>
                  <a:pt x="185114" y="44174"/>
                </a:lnTo>
                <a:lnTo>
                  <a:pt x="185114" y="32140"/>
                </a:lnTo>
                <a:lnTo>
                  <a:pt x="184380" y="30232"/>
                </a:lnTo>
                <a:lnTo>
                  <a:pt x="181788" y="31406"/>
                </a:lnTo>
                <a:lnTo>
                  <a:pt x="179268" y="32458"/>
                </a:lnTo>
                <a:lnTo>
                  <a:pt x="176822" y="33387"/>
                </a:lnTo>
                <a:lnTo>
                  <a:pt x="173667" y="34561"/>
                </a:lnTo>
                <a:lnTo>
                  <a:pt x="170732" y="35589"/>
                </a:lnTo>
                <a:lnTo>
                  <a:pt x="167796" y="36616"/>
                </a:lnTo>
                <a:lnTo>
                  <a:pt x="164935" y="37619"/>
                </a:lnTo>
                <a:lnTo>
                  <a:pt x="162146" y="38597"/>
                </a:lnTo>
                <a:lnTo>
                  <a:pt x="163871" y="40664"/>
                </a:lnTo>
                <a:lnTo>
                  <a:pt x="166622" y="40358"/>
                </a:lnTo>
                <a:lnTo>
                  <a:pt x="170671" y="41398"/>
                </a:lnTo>
                <a:lnTo>
                  <a:pt x="172481" y="45556"/>
                </a:lnTo>
                <a:lnTo>
                  <a:pt x="172933" y="49017"/>
                </a:lnTo>
                <a:lnTo>
                  <a:pt x="172933" y="90869"/>
                </a:lnTo>
                <a:lnTo>
                  <a:pt x="172199" y="93425"/>
                </a:lnTo>
                <a:lnTo>
                  <a:pt x="169264" y="95822"/>
                </a:lnTo>
                <a:lnTo>
                  <a:pt x="166280" y="96617"/>
                </a:lnTo>
                <a:lnTo>
                  <a:pt x="161779" y="97008"/>
                </a:lnTo>
                <a:lnTo>
                  <a:pt x="161779" y="99430"/>
                </a:lnTo>
                <a:lnTo>
                  <a:pt x="197956" y="99430"/>
                </a:lnTo>
                <a:lnTo>
                  <a:pt x="197956" y="97008"/>
                </a:lnTo>
                <a:lnTo>
                  <a:pt x="193406" y="97106"/>
                </a:lnTo>
                <a:lnTo>
                  <a:pt x="190153" y="96335"/>
                </a:lnTo>
                <a:lnTo>
                  <a:pt x="186239" y="93058"/>
                </a:lnTo>
                <a:lnTo>
                  <a:pt x="185261" y="90135"/>
                </a:lnTo>
                <a:lnTo>
                  <a:pt x="185261" y="49898"/>
                </a:lnTo>
                <a:close/>
              </a:path>
              <a:path w="211678" h="100824">
                <a:moveTo>
                  <a:pt x="81232" y="99430"/>
                </a:moveTo>
                <a:lnTo>
                  <a:pt x="88056" y="74040"/>
                </a:lnTo>
                <a:lnTo>
                  <a:pt x="83874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9" y="92446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70" y="92752"/>
                </a:lnTo>
                <a:lnTo>
                  <a:pt x="28545" y="90453"/>
                </a:lnTo>
                <a:lnTo>
                  <a:pt x="28545" y="50265"/>
                </a:lnTo>
                <a:lnTo>
                  <a:pt x="58019" y="50265"/>
                </a:lnTo>
                <a:lnTo>
                  <a:pt x="62080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3" y="64647"/>
                </a:lnTo>
                <a:lnTo>
                  <a:pt x="71693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5" y="44321"/>
                </a:lnTo>
                <a:lnTo>
                  <a:pt x="28545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4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7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9" y="92348"/>
                </a:lnTo>
                <a:lnTo>
                  <a:pt x="9111" y="95137"/>
                </a:lnTo>
                <a:lnTo>
                  <a:pt x="5528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3767416" y="2740600"/>
            <a:ext cx="220141" cy="90516"/>
          </a:xfrm>
          <a:custGeom>
            <a:avLst/>
            <a:gdLst/>
            <a:ahLst/>
            <a:cxnLst/>
            <a:rect l="l" t="t" r="r" b="b"/>
            <a:pathLst>
              <a:path w="242155" h="102585">
                <a:moveTo>
                  <a:pt x="12596" y="12474"/>
                </a:moveTo>
                <a:lnTo>
                  <a:pt x="15042" y="15532"/>
                </a:lnTo>
                <a:lnTo>
                  <a:pt x="15336" y="19665"/>
                </a:lnTo>
                <a:lnTo>
                  <a:pt x="15336" y="92019"/>
                </a:lnTo>
                <a:lnTo>
                  <a:pt x="14431" y="94881"/>
                </a:lnTo>
                <a:lnTo>
                  <a:pt x="10811" y="97522"/>
                </a:lnTo>
                <a:lnTo>
                  <a:pt x="6946" y="98329"/>
                </a:lnTo>
                <a:lnTo>
                  <a:pt x="1027" y="98623"/>
                </a:lnTo>
                <a:lnTo>
                  <a:pt x="1027" y="100824"/>
                </a:lnTo>
                <a:lnTo>
                  <a:pt x="42413" y="100824"/>
                </a:lnTo>
                <a:lnTo>
                  <a:pt x="42413" y="98770"/>
                </a:lnTo>
                <a:lnTo>
                  <a:pt x="36934" y="98574"/>
                </a:lnTo>
                <a:lnTo>
                  <a:pt x="33192" y="97962"/>
                </a:lnTo>
                <a:lnTo>
                  <a:pt x="31186" y="96935"/>
                </a:lnTo>
                <a:lnTo>
                  <a:pt x="28178" y="93511"/>
                </a:lnTo>
                <a:lnTo>
                  <a:pt x="28178" y="1394"/>
                </a:lnTo>
                <a:lnTo>
                  <a:pt x="27811" y="0"/>
                </a:lnTo>
                <a:lnTo>
                  <a:pt x="26930" y="0"/>
                </a:lnTo>
                <a:lnTo>
                  <a:pt x="0" y="13722"/>
                </a:lnTo>
                <a:lnTo>
                  <a:pt x="1761" y="14994"/>
                </a:lnTo>
                <a:lnTo>
                  <a:pt x="5686" y="13538"/>
                </a:lnTo>
                <a:lnTo>
                  <a:pt x="9368" y="12474"/>
                </a:lnTo>
                <a:lnTo>
                  <a:pt x="12596" y="12474"/>
                </a:lnTo>
                <a:close/>
              </a:path>
              <a:path w="242155" h="102585">
                <a:moveTo>
                  <a:pt x="90478" y="89964"/>
                </a:moveTo>
                <a:lnTo>
                  <a:pt x="87249" y="86735"/>
                </a:lnTo>
                <a:lnTo>
                  <a:pt x="82993" y="85929"/>
                </a:lnTo>
                <a:lnTo>
                  <a:pt x="78724" y="86735"/>
                </a:lnTo>
                <a:lnTo>
                  <a:pt x="75446" y="89964"/>
                </a:lnTo>
                <a:lnTo>
                  <a:pt x="74627" y="94220"/>
                </a:lnTo>
                <a:lnTo>
                  <a:pt x="75435" y="98488"/>
                </a:lnTo>
                <a:lnTo>
                  <a:pt x="78663" y="101766"/>
                </a:lnTo>
                <a:lnTo>
                  <a:pt x="82993" y="102585"/>
                </a:lnTo>
                <a:lnTo>
                  <a:pt x="87310" y="101766"/>
                </a:lnTo>
                <a:lnTo>
                  <a:pt x="90490" y="98488"/>
                </a:lnTo>
                <a:lnTo>
                  <a:pt x="91285" y="94220"/>
                </a:lnTo>
                <a:lnTo>
                  <a:pt x="90478" y="89964"/>
                </a:lnTo>
                <a:close/>
              </a:path>
              <a:path w="242155" h="102585">
                <a:moveTo>
                  <a:pt x="125309" y="12474"/>
                </a:moveTo>
                <a:lnTo>
                  <a:pt x="127755" y="15532"/>
                </a:lnTo>
                <a:lnTo>
                  <a:pt x="128049" y="19665"/>
                </a:lnTo>
                <a:lnTo>
                  <a:pt x="128049" y="92019"/>
                </a:lnTo>
                <a:lnTo>
                  <a:pt x="127143" y="94881"/>
                </a:lnTo>
                <a:lnTo>
                  <a:pt x="123523" y="97522"/>
                </a:lnTo>
                <a:lnTo>
                  <a:pt x="119659" y="98329"/>
                </a:lnTo>
                <a:lnTo>
                  <a:pt x="113739" y="98623"/>
                </a:lnTo>
                <a:lnTo>
                  <a:pt x="113739" y="100824"/>
                </a:lnTo>
                <a:lnTo>
                  <a:pt x="155126" y="100824"/>
                </a:lnTo>
                <a:lnTo>
                  <a:pt x="155126" y="98770"/>
                </a:lnTo>
                <a:lnTo>
                  <a:pt x="149647" y="98574"/>
                </a:lnTo>
                <a:lnTo>
                  <a:pt x="145904" y="97962"/>
                </a:lnTo>
                <a:lnTo>
                  <a:pt x="143899" y="96935"/>
                </a:lnTo>
                <a:lnTo>
                  <a:pt x="140890" y="93511"/>
                </a:lnTo>
                <a:lnTo>
                  <a:pt x="140890" y="1394"/>
                </a:lnTo>
                <a:lnTo>
                  <a:pt x="140523" y="0"/>
                </a:lnTo>
                <a:lnTo>
                  <a:pt x="139643" y="0"/>
                </a:lnTo>
                <a:lnTo>
                  <a:pt x="112712" y="13722"/>
                </a:lnTo>
                <a:lnTo>
                  <a:pt x="114473" y="14994"/>
                </a:lnTo>
                <a:lnTo>
                  <a:pt x="118399" y="13538"/>
                </a:lnTo>
                <a:lnTo>
                  <a:pt x="122080" y="12474"/>
                </a:lnTo>
                <a:lnTo>
                  <a:pt x="125309" y="12474"/>
                </a:lnTo>
                <a:close/>
              </a:path>
              <a:path w="242155" h="102585">
                <a:moveTo>
                  <a:pt x="215151" y="75802"/>
                </a:moveTo>
                <a:lnTo>
                  <a:pt x="215151" y="100824"/>
                </a:lnTo>
                <a:lnTo>
                  <a:pt x="226819" y="100824"/>
                </a:lnTo>
                <a:lnTo>
                  <a:pt x="226819" y="75802"/>
                </a:lnTo>
                <a:lnTo>
                  <a:pt x="242155" y="75802"/>
                </a:lnTo>
                <a:lnTo>
                  <a:pt x="242155" y="66042"/>
                </a:lnTo>
                <a:lnTo>
                  <a:pt x="226819" y="66042"/>
                </a:lnTo>
                <a:lnTo>
                  <a:pt x="226819" y="0"/>
                </a:lnTo>
                <a:lnTo>
                  <a:pt x="219848" y="0"/>
                </a:lnTo>
                <a:lnTo>
                  <a:pt x="215004" y="15116"/>
                </a:lnTo>
                <a:lnTo>
                  <a:pt x="215004" y="66042"/>
                </a:lnTo>
                <a:lnTo>
                  <a:pt x="172884" y="66042"/>
                </a:lnTo>
                <a:lnTo>
                  <a:pt x="172884" y="75802"/>
                </a:lnTo>
                <a:lnTo>
                  <a:pt x="215151" y="75802"/>
                </a:lnTo>
                <a:close/>
              </a:path>
              <a:path w="242155" h="102585">
                <a:moveTo>
                  <a:pt x="219848" y="0"/>
                </a:moveTo>
                <a:lnTo>
                  <a:pt x="172884" y="66042"/>
                </a:lnTo>
                <a:lnTo>
                  <a:pt x="178974" y="66042"/>
                </a:lnTo>
                <a:lnTo>
                  <a:pt x="215004" y="15116"/>
                </a:lnTo>
                <a:lnTo>
                  <a:pt x="21984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027049" y="2741830"/>
            <a:ext cx="192435" cy="88962"/>
          </a:xfrm>
          <a:custGeom>
            <a:avLst/>
            <a:gdLst/>
            <a:ahLst/>
            <a:cxnLst/>
            <a:rect l="l" t="t" r="r" b="b"/>
            <a:pathLst>
              <a:path w="211678" h="100824">
                <a:moveTo>
                  <a:pt x="109239" y="31479"/>
                </a:moveTo>
                <a:lnTo>
                  <a:pt x="87298" y="31479"/>
                </a:lnTo>
                <a:lnTo>
                  <a:pt x="87298" y="33534"/>
                </a:lnTo>
                <a:lnTo>
                  <a:pt x="90820" y="33876"/>
                </a:lnTo>
                <a:lnTo>
                  <a:pt x="93119" y="34463"/>
                </a:lnTo>
                <a:lnTo>
                  <a:pt x="95859" y="36616"/>
                </a:lnTo>
                <a:lnTo>
                  <a:pt x="96691" y="39233"/>
                </a:lnTo>
                <a:lnTo>
                  <a:pt x="96691" y="88276"/>
                </a:lnTo>
                <a:lnTo>
                  <a:pt x="98598" y="93290"/>
                </a:lnTo>
                <a:lnTo>
                  <a:pt x="102414" y="96274"/>
                </a:lnTo>
                <a:lnTo>
                  <a:pt x="106181" y="99307"/>
                </a:lnTo>
                <a:lnTo>
                  <a:pt x="110192" y="100824"/>
                </a:lnTo>
                <a:lnTo>
                  <a:pt x="119096" y="100824"/>
                </a:lnTo>
                <a:lnTo>
                  <a:pt x="123498" y="99356"/>
                </a:lnTo>
                <a:lnTo>
                  <a:pt x="127657" y="96421"/>
                </a:lnTo>
                <a:lnTo>
                  <a:pt x="130397" y="94513"/>
                </a:lnTo>
                <a:lnTo>
                  <a:pt x="133430" y="91578"/>
                </a:lnTo>
                <a:lnTo>
                  <a:pt x="136756" y="87615"/>
                </a:lnTo>
                <a:lnTo>
                  <a:pt x="136756" y="99430"/>
                </a:lnTo>
                <a:lnTo>
                  <a:pt x="137270" y="100530"/>
                </a:lnTo>
                <a:lnTo>
                  <a:pt x="141575" y="98867"/>
                </a:lnTo>
                <a:lnTo>
                  <a:pt x="144363" y="97815"/>
                </a:lnTo>
                <a:lnTo>
                  <a:pt x="145635" y="97375"/>
                </a:lnTo>
                <a:lnTo>
                  <a:pt x="148619" y="96397"/>
                </a:lnTo>
                <a:lnTo>
                  <a:pt x="152019" y="95357"/>
                </a:lnTo>
                <a:lnTo>
                  <a:pt x="155273" y="94440"/>
                </a:lnTo>
                <a:lnTo>
                  <a:pt x="157963" y="93706"/>
                </a:lnTo>
                <a:lnTo>
                  <a:pt x="157963" y="91652"/>
                </a:lnTo>
                <a:lnTo>
                  <a:pt x="154098" y="91798"/>
                </a:lnTo>
                <a:lnTo>
                  <a:pt x="151567" y="91248"/>
                </a:lnTo>
                <a:lnTo>
                  <a:pt x="150368" y="90001"/>
                </a:lnTo>
                <a:lnTo>
                  <a:pt x="148571" y="86466"/>
                </a:lnTo>
                <a:lnTo>
                  <a:pt x="148571" y="31479"/>
                </a:lnTo>
                <a:lnTo>
                  <a:pt x="124869" y="31479"/>
                </a:lnTo>
                <a:lnTo>
                  <a:pt x="124869" y="33901"/>
                </a:lnTo>
                <a:lnTo>
                  <a:pt x="129271" y="34146"/>
                </a:lnTo>
                <a:lnTo>
                  <a:pt x="132207" y="34855"/>
                </a:lnTo>
                <a:lnTo>
                  <a:pt x="133674" y="36029"/>
                </a:lnTo>
                <a:lnTo>
                  <a:pt x="135876" y="39674"/>
                </a:lnTo>
                <a:lnTo>
                  <a:pt x="135876" y="83653"/>
                </a:lnTo>
                <a:lnTo>
                  <a:pt x="134017" y="85806"/>
                </a:lnTo>
                <a:lnTo>
                  <a:pt x="130372" y="88716"/>
                </a:lnTo>
                <a:lnTo>
                  <a:pt x="127192" y="90918"/>
                </a:lnTo>
                <a:lnTo>
                  <a:pt x="123939" y="92018"/>
                </a:lnTo>
                <a:lnTo>
                  <a:pt x="115770" y="92018"/>
                </a:lnTo>
                <a:lnTo>
                  <a:pt x="112443" y="90159"/>
                </a:lnTo>
                <a:lnTo>
                  <a:pt x="110633" y="86441"/>
                </a:lnTo>
                <a:lnTo>
                  <a:pt x="109703" y="84436"/>
                </a:lnTo>
                <a:lnTo>
                  <a:pt x="109239" y="81769"/>
                </a:lnTo>
                <a:lnTo>
                  <a:pt x="109239" y="31479"/>
                </a:lnTo>
                <a:close/>
              </a:path>
              <a:path w="211678" h="100824">
                <a:moveTo>
                  <a:pt x="185260" y="49898"/>
                </a:moveTo>
                <a:lnTo>
                  <a:pt x="186508" y="47048"/>
                </a:lnTo>
                <a:lnTo>
                  <a:pt x="189003" y="44284"/>
                </a:lnTo>
                <a:lnTo>
                  <a:pt x="191498" y="41520"/>
                </a:lnTo>
                <a:lnTo>
                  <a:pt x="195314" y="40138"/>
                </a:lnTo>
                <a:lnTo>
                  <a:pt x="197870" y="40994"/>
                </a:lnTo>
                <a:lnTo>
                  <a:pt x="201637" y="44419"/>
                </a:lnTo>
                <a:lnTo>
                  <a:pt x="205367" y="45275"/>
                </a:lnTo>
                <a:lnTo>
                  <a:pt x="208681" y="44590"/>
                </a:lnTo>
                <a:lnTo>
                  <a:pt x="211079" y="41850"/>
                </a:lnTo>
                <a:lnTo>
                  <a:pt x="211678" y="38157"/>
                </a:lnTo>
                <a:lnTo>
                  <a:pt x="210895" y="34035"/>
                </a:lnTo>
                <a:lnTo>
                  <a:pt x="207764" y="31051"/>
                </a:lnTo>
                <a:lnTo>
                  <a:pt x="203239" y="30306"/>
                </a:lnTo>
                <a:lnTo>
                  <a:pt x="200108" y="30306"/>
                </a:lnTo>
                <a:lnTo>
                  <a:pt x="197087" y="31528"/>
                </a:lnTo>
                <a:lnTo>
                  <a:pt x="194176" y="33974"/>
                </a:lnTo>
                <a:lnTo>
                  <a:pt x="191266" y="36421"/>
                </a:lnTo>
                <a:lnTo>
                  <a:pt x="188245" y="39820"/>
                </a:lnTo>
                <a:lnTo>
                  <a:pt x="185114" y="44174"/>
                </a:lnTo>
                <a:lnTo>
                  <a:pt x="185114" y="32140"/>
                </a:lnTo>
                <a:lnTo>
                  <a:pt x="184380" y="30232"/>
                </a:lnTo>
                <a:lnTo>
                  <a:pt x="181787" y="31406"/>
                </a:lnTo>
                <a:lnTo>
                  <a:pt x="179268" y="32458"/>
                </a:lnTo>
                <a:lnTo>
                  <a:pt x="176822" y="33387"/>
                </a:lnTo>
                <a:lnTo>
                  <a:pt x="173667" y="34561"/>
                </a:lnTo>
                <a:lnTo>
                  <a:pt x="170732" y="35589"/>
                </a:lnTo>
                <a:lnTo>
                  <a:pt x="167796" y="36616"/>
                </a:lnTo>
                <a:lnTo>
                  <a:pt x="164934" y="37619"/>
                </a:lnTo>
                <a:lnTo>
                  <a:pt x="162146" y="38597"/>
                </a:lnTo>
                <a:lnTo>
                  <a:pt x="163870" y="40664"/>
                </a:lnTo>
                <a:lnTo>
                  <a:pt x="166622" y="40358"/>
                </a:lnTo>
                <a:lnTo>
                  <a:pt x="170670" y="41398"/>
                </a:lnTo>
                <a:lnTo>
                  <a:pt x="172480" y="45556"/>
                </a:lnTo>
                <a:lnTo>
                  <a:pt x="172933" y="49017"/>
                </a:lnTo>
                <a:lnTo>
                  <a:pt x="172933" y="90869"/>
                </a:lnTo>
                <a:lnTo>
                  <a:pt x="172199" y="93425"/>
                </a:lnTo>
                <a:lnTo>
                  <a:pt x="169264" y="95822"/>
                </a:lnTo>
                <a:lnTo>
                  <a:pt x="166280" y="96617"/>
                </a:lnTo>
                <a:lnTo>
                  <a:pt x="161779" y="97008"/>
                </a:lnTo>
                <a:lnTo>
                  <a:pt x="161779" y="99430"/>
                </a:lnTo>
                <a:lnTo>
                  <a:pt x="197956" y="99430"/>
                </a:lnTo>
                <a:lnTo>
                  <a:pt x="197956" y="97008"/>
                </a:lnTo>
                <a:lnTo>
                  <a:pt x="193406" y="97106"/>
                </a:lnTo>
                <a:lnTo>
                  <a:pt x="190153" y="96335"/>
                </a:lnTo>
                <a:lnTo>
                  <a:pt x="186239" y="93058"/>
                </a:lnTo>
                <a:lnTo>
                  <a:pt x="185260" y="90135"/>
                </a:lnTo>
                <a:lnTo>
                  <a:pt x="185260" y="49898"/>
                </a:lnTo>
                <a:close/>
              </a:path>
              <a:path w="211678" h="100824">
                <a:moveTo>
                  <a:pt x="81231" y="99430"/>
                </a:moveTo>
                <a:lnTo>
                  <a:pt x="88056" y="74040"/>
                </a:lnTo>
                <a:lnTo>
                  <a:pt x="83873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8" y="92446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69" y="92752"/>
                </a:lnTo>
                <a:lnTo>
                  <a:pt x="28544" y="90453"/>
                </a:lnTo>
                <a:lnTo>
                  <a:pt x="28544" y="50265"/>
                </a:lnTo>
                <a:lnTo>
                  <a:pt x="58019" y="50265"/>
                </a:lnTo>
                <a:lnTo>
                  <a:pt x="62079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2" y="64647"/>
                </a:lnTo>
                <a:lnTo>
                  <a:pt x="71692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4" y="44321"/>
                </a:lnTo>
                <a:lnTo>
                  <a:pt x="28544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3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8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1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484677" y="2740210"/>
            <a:ext cx="214737" cy="91294"/>
          </a:xfrm>
          <a:custGeom>
            <a:avLst/>
            <a:gdLst/>
            <a:ahLst/>
            <a:cxnLst/>
            <a:rect l="l" t="t" r="r" b="b"/>
            <a:pathLst>
              <a:path w="236211" h="103466">
                <a:moveTo>
                  <a:pt x="115354" y="89817"/>
                </a:moveTo>
                <a:lnTo>
                  <a:pt x="118209" y="86872"/>
                </a:lnTo>
                <a:lnTo>
                  <a:pt x="129776" y="74756"/>
                </a:lnTo>
                <a:lnTo>
                  <a:pt x="139161" y="64591"/>
                </a:lnTo>
                <a:lnTo>
                  <a:pt x="146363" y="56379"/>
                </a:lnTo>
                <a:lnTo>
                  <a:pt x="151383" y="50118"/>
                </a:lnTo>
                <a:lnTo>
                  <a:pt x="156911" y="42683"/>
                </a:lnTo>
                <a:lnTo>
                  <a:pt x="159676" y="34953"/>
                </a:lnTo>
                <a:lnTo>
                  <a:pt x="159676" y="19396"/>
                </a:lnTo>
                <a:lnTo>
                  <a:pt x="157119" y="13025"/>
                </a:lnTo>
                <a:lnTo>
                  <a:pt x="152007" y="7815"/>
                </a:lnTo>
                <a:lnTo>
                  <a:pt x="146895" y="2605"/>
                </a:lnTo>
                <a:lnTo>
                  <a:pt x="140205" y="0"/>
                </a:lnTo>
                <a:lnTo>
                  <a:pt x="125236" y="0"/>
                </a:lnTo>
                <a:lnTo>
                  <a:pt x="118962" y="2189"/>
                </a:lnTo>
                <a:lnTo>
                  <a:pt x="113116" y="6567"/>
                </a:lnTo>
                <a:lnTo>
                  <a:pt x="105356" y="16221"/>
                </a:lnTo>
                <a:lnTo>
                  <a:pt x="100677" y="30013"/>
                </a:lnTo>
                <a:lnTo>
                  <a:pt x="103833" y="30673"/>
                </a:lnTo>
                <a:lnTo>
                  <a:pt x="105936" y="25096"/>
                </a:lnTo>
                <a:lnTo>
                  <a:pt x="108138" y="20962"/>
                </a:lnTo>
                <a:lnTo>
                  <a:pt x="110437" y="18271"/>
                </a:lnTo>
                <a:lnTo>
                  <a:pt x="114595" y="13379"/>
                </a:lnTo>
                <a:lnTo>
                  <a:pt x="120026" y="10934"/>
                </a:lnTo>
                <a:lnTo>
                  <a:pt x="132157" y="10934"/>
                </a:lnTo>
                <a:lnTo>
                  <a:pt x="136829" y="12829"/>
                </a:lnTo>
                <a:lnTo>
                  <a:pt x="140743" y="16620"/>
                </a:lnTo>
                <a:lnTo>
                  <a:pt x="144657" y="20412"/>
                </a:lnTo>
                <a:lnTo>
                  <a:pt x="146614" y="25927"/>
                </a:lnTo>
                <a:lnTo>
                  <a:pt x="146571" y="34827"/>
                </a:lnTo>
                <a:lnTo>
                  <a:pt x="143879" y="46585"/>
                </a:lnTo>
                <a:lnTo>
                  <a:pt x="137001" y="58631"/>
                </a:lnTo>
                <a:lnTo>
                  <a:pt x="129528" y="67983"/>
                </a:lnTo>
                <a:lnTo>
                  <a:pt x="121712" y="76924"/>
                </a:lnTo>
                <a:lnTo>
                  <a:pt x="112047" y="87455"/>
                </a:lnTo>
                <a:lnTo>
                  <a:pt x="100531" y="99577"/>
                </a:lnTo>
                <a:lnTo>
                  <a:pt x="100531" y="101265"/>
                </a:lnTo>
                <a:lnTo>
                  <a:pt x="159161" y="101265"/>
                </a:lnTo>
                <a:lnTo>
                  <a:pt x="167307" y="80791"/>
                </a:lnTo>
                <a:lnTo>
                  <a:pt x="165399" y="79911"/>
                </a:lnTo>
                <a:lnTo>
                  <a:pt x="163002" y="84265"/>
                </a:lnTo>
                <a:lnTo>
                  <a:pt x="160850" y="87004"/>
                </a:lnTo>
                <a:lnTo>
                  <a:pt x="157033" y="89255"/>
                </a:lnTo>
                <a:lnTo>
                  <a:pt x="153732" y="89817"/>
                </a:lnTo>
                <a:lnTo>
                  <a:pt x="115354" y="89817"/>
                </a:lnTo>
                <a:close/>
              </a:path>
              <a:path w="236211" h="103466">
                <a:moveTo>
                  <a:pt x="180222" y="24582"/>
                </a:moveTo>
                <a:lnTo>
                  <a:pt x="182814" y="20081"/>
                </a:lnTo>
                <a:lnTo>
                  <a:pt x="185236" y="16755"/>
                </a:lnTo>
                <a:lnTo>
                  <a:pt x="187487" y="14602"/>
                </a:lnTo>
                <a:lnTo>
                  <a:pt x="191596" y="10640"/>
                </a:lnTo>
                <a:lnTo>
                  <a:pt x="196341" y="8659"/>
                </a:lnTo>
                <a:lnTo>
                  <a:pt x="206272" y="8659"/>
                </a:lnTo>
                <a:lnTo>
                  <a:pt x="210320" y="10053"/>
                </a:lnTo>
                <a:lnTo>
                  <a:pt x="213867" y="12841"/>
                </a:lnTo>
                <a:lnTo>
                  <a:pt x="217414" y="15630"/>
                </a:lnTo>
                <a:lnTo>
                  <a:pt x="219187" y="19690"/>
                </a:lnTo>
                <a:lnTo>
                  <a:pt x="219187" y="31040"/>
                </a:lnTo>
                <a:lnTo>
                  <a:pt x="216936" y="35883"/>
                </a:lnTo>
                <a:lnTo>
                  <a:pt x="212436" y="39552"/>
                </a:lnTo>
                <a:lnTo>
                  <a:pt x="207935" y="43221"/>
                </a:lnTo>
                <a:lnTo>
                  <a:pt x="201771" y="46474"/>
                </a:lnTo>
                <a:lnTo>
                  <a:pt x="193944" y="49311"/>
                </a:lnTo>
                <a:lnTo>
                  <a:pt x="194874" y="51121"/>
                </a:lnTo>
                <a:lnTo>
                  <a:pt x="208792" y="50999"/>
                </a:lnTo>
                <a:lnTo>
                  <a:pt x="216472" y="54350"/>
                </a:lnTo>
                <a:lnTo>
                  <a:pt x="221022" y="61052"/>
                </a:lnTo>
                <a:lnTo>
                  <a:pt x="223712" y="65015"/>
                </a:lnTo>
                <a:lnTo>
                  <a:pt x="225058" y="69613"/>
                </a:lnTo>
                <a:lnTo>
                  <a:pt x="225058" y="80278"/>
                </a:lnTo>
                <a:lnTo>
                  <a:pt x="223394" y="85305"/>
                </a:lnTo>
                <a:lnTo>
                  <a:pt x="220067" y="89927"/>
                </a:lnTo>
                <a:lnTo>
                  <a:pt x="216741" y="94551"/>
                </a:lnTo>
                <a:lnTo>
                  <a:pt x="211653" y="96862"/>
                </a:lnTo>
                <a:lnTo>
                  <a:pt x="201723" y="96862"/>
                </a:lnTo>
                <a:lnTo>
                  <a:pt x="197968" y="95468"/>
                </a:lnTo>
                <a:lnTo>
                  <a:pt x="193540" y="92679"/>
                </a:lnTo>
                <a:lnTo>
                  <a:pt x="189113" y="89891"/>
                </a:lnTo>
                <a:lnTo>
                  <a:pt x="185554" y="88497"/>
                </a:lnTo>
                <a:lnTo>
                  <a:pt x="182864" y="88497"/>
                </a:lnTo>
                <a:lnTo>
                  <a:pt x="178938" y="90258"/>
                </a:lnTo>
                <a:lnTo>
                  <a:pt x="177727" y="93927"/>
                </a:lnTo>
                <a:lnTo>
                  <a:pt x="178938" y="97901"/>
                </a:lnTo>
                <a:lnTo>
                  <a:pt x="183781" y="101473"/>
                </a:lnTo>
                <a:lnTo>
                  <a:pt x="188000" y="102365"/>
                </a:lnTo>
                <a:lnTo>
                  <a:pt x="194018" y="102365"/>
                </a:lnTo>
                <a:lnTo>
                  <a:pt x="202843" y="101803"/>
                </a:lnTo>
                <a:lnTo>
                  <a:pt x="215418" y="98341"/>
                </a:lnTo>
                <a:lnTo>
                  <a:pt x="225241" y="91725"/>
                </a:lnTo>
                <a:lnTo>
                  <a:pt x="233769" y="79563"/>
                </a:lnTo>
                <a:lnTo>
                  <a:pt x="236211" y="67143"/>
                </a:lnTo>
                <a:lnTo>
                  <a:pt x="236211" y="59266"/>
                </a:lnTo>
                <a:lnTo>
                  <a:pt x="233545" y="52760"/>
                </a:lnTo>
                <a:lnTo>
                  <a:pt x="228213" y="47624"/>
                </a:lnTo>
                <a:lnTo>
                  <a:pt x="225375" y="44933"/>
                </a:lnTo>
                <a:lnTo>
                  <a:pt x="221609" y="42585"/>
                </a:lnTo>
                <a:lnTo>
                  <a:pt x="216912" y="40579"/>
                </a:lnTo>
                <a:lnTo>
                  <a:pt x="220924" y="37790"/>
                </a:lnTo>
                <a:lnTo>
                  <a:pt x="223883" y="35271"/>
                </a:lnTo>
                <a:lnTo>
                  <a:pt x="225791" y="33021"/>
                </a:lnTo>
                <a:lnTo>
                  <a:pt x="229167" y="29058"/>
                </a:lnTo>
                <a:lnTo>
                  <a:pt x="230855" y="24704"/>
                </a:lnTo>
                <a:lnTo>
                  <a:pt x="230855" y="14578"/>
                </a:lnTo>
                <a:lnTo>
                  <a:pt x="228812" y="9833"/>
                </a:lnTo>
                <a:lnTo>
                  <a:pt x="224727" y="5723"/>
                </a:lnTo>
                <a:lnTo>
                  <a:pt x="220642" y="1614"/>
                </a:lnTo>
                <a:lnTo>
                  <a:pt x="214857" y="-439"/>
                </a:lnTo>
                <a:lnTo>
                  <a:pt x="200377" y="-439"/>
                </a:lnTo>
                <a:lnTo>
                  <a:pt x="194213" y="1785"/>
                </a:lnTo>
                <a:lnTo>
                  <a:pt x="188881" y="6237"/>
                </a:lnTo>
                <a:lnTo>
                  <a:pt x="183548" y="10689"/>
                </a:lnTo>
                <a:lnTo>
                  <a:pt x="179904" y="16633"/>
                </a:lnTo>
                <a:lnTo>
                  <a:pt x="177947" y="24068"/>
                </a:lnTo>
                <a:lnTo>
                  <a:pt x="180222" y="24582"/>
                </a:lnTo>
                <a:close/>
              </a:path>
              <a:path w="236211" h="103466">
                <a:moveTo>
                  <a:pt x="12596" y="12914"/>
                </a:moveTo>
                <a:lnTo>
                  <a:pt x="15042" y="15972"/>
                </a:lnTo>
                <a:lnTo>
                  <a:pt x="15336" y="20106"/>
                </a:lnTo>
                <a:lnTo>
                  <a:pt x="15336" y="92459"/>
                </a:lnTo>
                <a:lnTo>
                  <a:pt x="14431" y="95321"/>
                </a:lnTo>
                <a:lnTo>
                  <a:pt x="10811" y="97963"/>
                </a:lnTo>
                <a:lnTo>
                  <a:pt x="6946" y="98770"/>
                </a:lnTo>
                <a:lnTo>
                  <a:pt x="1027" y="99063"/>
                </a:lnTo>
                <a:lnTo>
                  <a:pt x="1027" y="101265"/>
                </a:lnTo>
                <a:lnTo>
                  <a:pt x="42413" y="101265"/>
                </a:lnTo>
                <a:lnTo>
                  <a:pt x="42413" y="99210"/>
                </a:lnTo>
                <a:lnTo>
                  <a:pt x="36934" y="99014"/>
                </a:lnTo>
                <a:lnTo>
                  <a:pt x="33192" y="98403"/>
                </a:lnTo>
                <a:lnTo>
                  <a:pt x="31186" y="97375"/>
                </a:lnTo>
                <a:lnTo>
                  <a:pt x="28178" y="93951"/>
                </a:lnTo>
                <a:lnTo>
                  <a:pt x="28178" y="1834"/>
                </a:lnTo>
                <a:lnTo>
                  <a:pt x="27811" y="440"/>
                </a:lnTo>
                <a:lnTo>
                  <a:pt x="26930" y="440"/>
                </a:lnTo>
                <a:lnTo>
                  <a:pt x="0" y="14162"/>
                </a:lnTo>
                <a:lnTo>
                  <a:pt x="1761" y="15434"/>
                </a:lnTo>
                <a:lnTo>
                  <a:pt x="5686" y="13978"/>
                </a:lnTo>
                <a:lnTo>
                  <a:pt x="9368" y="12914"/>
                </a:lnTo>
                <a:lnTo>
                  <a:pt x="12596" y="12914"/>
                </a:lnTo>
                <a:close/>
              </a:path>
              <a:path w="236211" h="103466">
                <a:moveTo>
                  <a:pt x="90477" y="90404"/>
                </a:moveTo>
                <a:lnTo>
                  <a:pt x="87249" y="87176"/>
                </a:lnTo>
                <a:lnTo>
                  <a:pt x="82993" y="86369"/>
                </a:lnTo>
                <a:lnTo>
                  <a:pt x="78724" y="87176"/>
                </a:lnTo>
                <a:lnTo>
                  <a:pt x="75446" y="90404"/>
                </a:lnTo>
                <a:lnTo>
                  <a:pt x="74627" y="94660"/>
                </a:lnTo>
                <a:lnTo>
                  <a:pt x="75435" y="98929"/>
                </a:lnTo>
                <a:lnTo>
                  <a:pt x="78663" y="102206"/>
                </a:lnTo>
                <a:lnTo>
                  <a:pt x="82993" y="103026"/>
                </a:lnTo>
                <a:lnTo>
                  <a:pt x="87310" y="102206"/>
                </a:lnTo>
                <a:lnTo>
                  <a:pt x="90490" y="98929"/>
                </a:lnTo>
                <a:lnTo>
                  <a:pt x="91284" y="94660"/>
                </a:lnTo>
                <a:lnTo>
                  <a:pt x="90477" y="9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744310" y="2741830"/>
            <a:ext cx="192435" cy="88962"/>
          </a:xfrm>
          <a:custGeom>
            <a:avLst/>
            <a:gdLst/>
            <a:ahLst/>
            <a:cxnLst/>
            <a:rect l="l" t="t" r="r" b="b"/>
            <a:pathLst>
              <a:path w="211678" h="100824">
                <a:moveTo>
                  <a:pt x="109239" y="31479"/>
                </a:moveTo>
                <a:lnTo>
                  <a:pt x="87298" y="31479"/>
                </a:lnTo>
                <a:lnTo>
                  <a:pt x="87298" y="33534"/>
                </a:lnTo>
                <a:lnTo>
                  <a:pt x="90820" y="33876"/>
                </a:lnTo>
                <a:lnTo>
                  <a:pt x="93119" y="34463"/>
                </a:lnTo>
                <a:lnTo>
                  <a:pt x="95858" y="36616"/>
                </a:lnTo>
                <a:lnTo>
                  <a:pt x="96691" y="39233"/>
                </a:lnTo>
                <a:lnTo>
                  <a:pt x="96691" y="88276"/>
                </a:lnTo>
                <a:lnTo>
                  <a:pt x="98598" y="93290"/>
                </a:lnTo>
                <a:lnTo>
                  <a:pt x="102414" y="96274"/>
                </a:lnTo>
                <a:lnTo>
                  <a:pt x="106181" y="99307"/>
                </a:lnTo>
                <a:lnTo>
                  <a:pt x="110192" y="100824"/>
                </a:lnTo>
                <a:lnTo>
                  <a:pt x="119096" y="100824"/>
                </a:lnTo>
                <a:lnTo>
                  <a:pt x="123498" y="99356"/>
                </a:lnTo>
                <a:lnTo>
                  <a:pt x="127657" y="96421"/>
                </a:lnTo>
                <a:lnTo>
                  <a:pt x="130397" y="94513"/>
                </a:lnTo>
                <a:lnTo>
                  <a:pt x="133429" y="91578"/>
                </a:lnTo>
                <a:lnTo>
                  <a:pt x="136756" y="87615"/>
                </a:lnTo>
                <a:lnTo>
                  <a:pt x="136756" y="99430"/>
                </a:lnTo>
                <a:lnTo>
                  <a:pt x="137270" y="100530"/>
                </a:lnTo>
                <a:lnTo>
                  <a:pt x="141575" y="98867"/>
                </a:lnTo>
                <a:lnTo>
                  <a:pt x="144363" y="97815"/>
                </a:lnTo>
                <a:lnTo>
                  <a:pt x="145635" y="97375"/>
                </a:lnTo>
                <a:lnTo>
                  <a:pt x="148619" y="96397"/>
                </a:lnTo>
                <a:lnTo>
                  <a:pt x="152019" y="95357"/>
                </a:lnTo>
                <a:lnTo>
                  <a:pt x="155273" y="94440"/>
                </a:lnTo>
                <a:lnTo>
                  <a:pt x="157963" y="93706"/>
                </a:lnTo>
                <a:lnTo>
                  <a:pt x="157963" y="91652"/>
                </a:lnTo>
                <a:lnTo>
                  <a:pt x="154098" y="91798"/>
                </a:lnTo>
                <a:lnTo>
                  <a:pt x="151567" y="91248"/>
                </a:lnTo>
                <a:lnTo>
                  <a:pt x="150368" y="90001"/>
                </a:lnTo>
                <a:lnTo>
                  <a:pt x="148570" y="86466"/>
                </a:lnTo>
                <a:lnTo>
                  <a:pt x="148570" y="31479"/>
                </a:lnTo>
                <a:lnTo>
                  <a:pt x="124869" y="31479"/>
                </a:lnTo>
                <a:lnTo>
                  <a:pt x="124869" y="33901"/>
                </a:lnTo>
                <a:lnTo>
                  <a:pt x="129271" y="34146"/>
                </a:lnTo>
                <a:lnTo>
                  <a:pt x="132206" y="34855"/>
                </a:lnTo>
                <a:lnTo>
                  <a:pt x="133674" y="36029"/>
                </a:lnTo>
                <a:lnTo>
                  <a:pt x="135876" y="39674"/>
                </a:lnTo>
                <a:lnTo>
                  <a:pt x="135876" y="83653"/>
                </a:lnTo>
                <a:lnTo>
                  <a:pt x="134016" y="85806"/>
                </a:lnTo>
                <a:lnTo>
                  <a:pt x="130372" y="88716"/>
                </a:lnTo>
                <a:lnTo>
                  <a:pt x="127192" y="90918"/>
                </a:lnTo>
                <a:lnTo>
                  <a:pt x="123939" y="92018"/>
                </a:lnTo>
                <a:lnTo>
                  <a:pt x="115770" y="92018"/>
                </a:lnTo>
                <a:lnTo>
                  <a:pt x="112443" y="90159"/>
                </a:lnTo>
                <a:lnTo>
                  <a:pt x="110633" y="86441"/>
                </a:lnTo>
                <a:lnTo>
                  <a:pt x="109703" y="84436"/>
                </a:lnTo>
                <a:lnTo>
                  <a:pt x="109239" y="81769"/>
                </a:lnTo>
                <a:lnTo>
                  <a:pt x="109239" y="31479"/>
                </a:lnTo>
                <a:close/>
              </a:path>
              <a:path w="211678" h="100824">
                <a:moveTo>
                  <a:pt x="185260" y="49898"/>
                </a:moveTo>
                <a:lnTo>
                  <a:pt x="186508" y="47048"/>
                </a:lnTo>
                <a:lnTo>
                  <a:pt x="189003" y="44284"/>
                </a:lnTo>
                <a:lnTo>
                  <a:pt x="191498" y="41520"/>
                </a:lnTo>
                <a:lnTo>
                  <a:pt x="195314" y="40138"/>
                </a:lnTo>
                <a:lnTo>
                  <a:pt x="197870" y="40994"/>
                </a:lnTo>
                <a:lnTo>
                  <a:pt x="201637" y="44419"/>
                </a:lnTo>
                <a:lnTo>
                  <a:pt x="205367" y="45275"/>
                </a:lnTo>
                <a:lnTo>
                  <a:pt x="208681" y="44590"/>
                </a:lnTo>
                <a:lnTo>
                  <a:pt x="211079" y="41850"/>
                </a:lnTo>
                <a:lnTo>
                  <a:pt x="211678" y="38157"/>
                </a:lnTo>
                <a:lnTo>
                  <a:pt x="210895" y="34035"/>
                </a:lnTo>
                <a:lnTo>
                  <a:pt x="207764" y="31051"/>
                </a:lnTo>
                <a:lnTo>
                  <a:pt x="203239" y="30306"/>
                </a:lnTo>
                <a:lnTo>
                  <a:pt x="200108" y="30306"/>
                </a:lnTo>
                <a:lnTo>
                  <a:pt x="197087" y="31528"/>
                </a:lnTo>
                <a:lnTo>
                  <a:pt x="194176" y="33974"/>
                </a:lnTo>
                <a:lnTo>
                  <a:pt x="191266" y="36421"/>
                </a:lnTo>
                <a:lnTo>
                  <a:pt x="188245" y="39820"/>
                </a:lnTo>
                <a:lnTo>
                  <a:pt x="185114" y="44174"/>
                </a:lnTo>
                <a:lnTo>
                  <a:pt x="185114" y="32140"/>
                </a:lnTo>
                <a:lnTo>
                  <a:pt x="184380" y="30232"/>
                </a:lnTo>
                <a:lnTo>
                  <a:pt x="181787" y="31406"/>
                </a:lnTo>
                <a:lnTo>
                  <a:pt x="179268" y="32458"/>
                </a:lnTo>
                <a:lnTo>
                  <a:pt x="176822" y="33387"/>
                </a:lnTo>
                <a:lnTo>
                  <a:pt x="173667" y="34561"/>
                </a:lnTo>
                <a:lnTo>
                  <a:pt x="170732" y="35589"/>
                </a:lnTo>
                <a:lnTo>
                  <a:pt x="167796" y="36616"/>
                </a:lnTo>
                <a:lnTo>
                  <a:pt x="164934" y="37619"/>
                </a:lnTo>
                <a:lnTo>
                  <a:pt x="162146" y="38597"/>
                </a:lnTo>
                <a:lnTo>
                  <a:pt x="163870" y="40664"/>
                </a:lnTo>
                <a:lnTo>
                  <a:pt x="166622" y="40358"/>
                </a:lnTo>
                <a:lnTo>
                  <a:pt x="170670" y="41398"/>
                </a:lnTo>
                <a:lnTo>
                  <a:pt x="172480" y="45556"/>
                </a:lnTo>
                <a:lnTo>
                  <a:pt x="172933" y="49017"/>
                </a:lnTo>
                <a:lnTo>
                  <a:pt x="172933" y="90869"/>
                </a:lnTo>
                <a:lnTo>
                  <a:pt x="172199" y="93425"/>
                </a:lnTo>
                <a:lnTo>
                  <a:pt x="169264" y="95822"/>
                </a:lnTo>
                <a:lnTo>
                  <a:pt x="166280" y="96617"/>
                </a:lnTo>
                <a:lnTo>
                  <a:pt x="161779" y="97008"/>
                </a:lnTo>
                <a:lnTo>
                  <a:pt x="161779" y="99430"/>
                </a:lnTo>
                <a:lnTo>
                  <a:pt x="197955" y="99430"/>
                </a:lnTo>
                <a:lnTo>
                  <a:pt x="197955" y="97008"/>
                </a:lnTo>
                <a:lnTo>
                  <a:pt x="193406" y="97106"/>
                </a:lnTo>
                <a:lnTo>
                  <a:pt x="190153" y="96335"/>
                </a:lnTo>
                <a:lnTo>
                  <a:pt x="186239" y="93058"/>
                </a:lnTo>
                <a:lnTo>
                  <a:pt x="185260" y="90135"/>
                </a:lnTo>
                <a:lnTo>
                  <a:pt x="185260" y="49898"/>
                </a:lnTo>
                <a:close/>
              </a:path>
              <a:path w="211678" h="100824">
                <a:moveTo>
                  <a:pt x="81231" y="99430"/>
                </a:moveTo>
                <a:lnTo>
                  <a:pt x="88056" y="74040"/>
                </a:lnTo>
                <a:lnTo>
                  <a:pt x="83873" y="74040"/>
                </a:lnTo>
                <a:lnTo>
                  <a:pt x="80009" y="82601"/>
                </a:lnTo>
                <a:lnTo>
                  <a:pt x="75654" y="87995"/>
                </a:lnTo>
                <a:lnTo>
                  <a:pt x="70811" y="90220"/>
                </a:lnTo>
                <a:lnTo>
                  <a:pt x="65968" y="92446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69" y="92752"/>
                </a:lnTo>
                <a:lnTo>
                  <a:pt x="28544" y="90453"/>
                </a:lnTo>
                <a:lnTo>
                  <a:pt x="28544" y="50265"/>
                </a:lnTo>
                <a:lnTo>
                  <a:pt x="58019" y="50265"/>
                </a:lnTo>
                <a:lnTo>
                  <a:pt x="62079" y="51206"/>
                </a:lnTo>
                <a:lnTo>
                  <a:pt x="65601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2" y="64647"/>
                </a:lnTo>
                <a:lnTo>
                  <a:pt x="71692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4" y="44321"/>
                </a:lnTo>
                <a:lnTo>
                  <a:pt x="28544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7" y="6701"/>
                </a:lnTo>
                <a:lnTo>
                  <a:pt x="70811" y="8658"/>
                </a:lnTo>
                <a:lnTo>
                  <a:pt x="73356" y="10615"/>
                </a:lnTo>
                <a:lnTo>
                  <a:pt x="75263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7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8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1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304404" y="2739823"/>
            <a:ext cx="220141" cy="91294"/>
          </a:xfrm>
          <a:custGeom>
            <a:avLst/>
            <a:gdLst/>
            <a:ahLst/>
            <a:cxnLst/>
            <a:rect l="l" t="t" r="r" b="b"/>
            <a:pathLst>
              <a:path w="242155" h="103466">
                <a:moveTo>
                  <a:pt x="105080" y="25022"/>
                </a:moveTo>
                <a:lnTo>
                  <a:pt x="107673" y="20521"/>
                </a:lnTo>
                <a:lnTo>
                  <a:pt x="110094" y="17195"/>
                </a:lnTo>
                <a:lnTo>
                  <a:pt x="112345" y="15042"/>
                </a:lnTo>
                <a:lnTo>
                  <a:pt x="116454" y="11080"/>
                </a:lnTo>
                <a:lnTo>
                  <a:pt x="121199" y="9099"/>
                </a:lnTo>
                <a:lnTo>
                  <a:pt x="131130" y="9099"/>
                </a:lnTo>
                <a:lnTo>
                  <a:pt x="135178" y="10493"/>
                </a:lnTo>
                <a:lnTo>
                  <a:pt x="138725" y="13281"/>
                </a:lnTo>
                <a:lnTo>
                  <a:pt x="142272" y="16070"/>
                </a:lnTo>
                <a:lnTo>
                  <a:pt x="144045" y="20130"/>
                </a:lnTo>
                <a:lnTo>
                  <a:pt x="144045" y="31479"/>
                </a:lnTo>
                <a:lnTo>
                  <a:pt x="141795" y="36322"/>
                </a:lnTo>
                <a:lnTo>
                  <a:pt x="137294" y="39992"/>
                </a:lnTo>
                <a:lnTo>
                  <a:pt x="132794" y="43660"/>
                </a:lnTo>
                <a:lnTo>
                  <a:pt x="126629" y="46914"/>
                </a:lnTo>
                <a:lnTo>
                  <a:pt x="118802" y="49751"/>
                </a:lnTo>
                <a:lnTo>
                  <a:pt x="119732" y="51561"/>
                </a:lnTo>
                <a:lnTo>
                  <a:pt x="133650" y="51439"/>
                </a:lnTo>
                <a:lnTo>
                  <a:pt x="141330" y="54790"/>
                </a:lnTo>
                <a:lnTo>
                  <a:pt x="145880" y="61492"/>
                </a:lnTo>
                <a:lnTo>
                  <a:pt x="148571" y="65455"/>
                </a:lnTo>
                <a:lnTo>
                  <a:pt x="149916" y="70053"/>
                </a:lnTo>
                <a:lnTo>
                  <a:pt x="149916" y="80718"/>
                </a:lnTo>
                <a:lnTo>
                  <a:pt x="148252" y="85745"/>
                </a:lnTo>
                <a:lnTo>
                  <a:pt x="144926" y="90367"/>
                </a:lnTo>
                <a:lnTo>
                  <a:pt x="141599" y="94991"/>
                </a:lnTo>
                <a:lnTo>
                  <a:pt x="136512" y="97302"/>
                </a:lnTo>
                <a:lnTo>
                  <a:pt x="126581" y="97302"/>
                </a:lnTo>
                <a:lnTo>
                  <a:pt x="122826" y="95908"/>
                </a:lnTo>
                <a:lnTo>
                  <a:pt x="118399" y="93119"/>
                </a:lnTo>
                <a:lnTo>
                  <a:pt x="113971" y="90331"/>
                </a:lnTo>
                <a:lnTo>
                  <a:pt x="110412" y="88937"/>
                </a:lnTo>
                <a:lnTo>
                  <a:pt x="107722" y="88937"/>
                </a:lnTo>
                <a:lnTo>
                  <a:pt x="103796" y="90697"/>
                </a:lnTo>
                <a:lnTo>
                  <a:pt x="102585" y="94366"/>
                </a:lnTo>
                <a:lnTo>
                  <a:pt x="103796" y="98341"/>
                </a:lnTo>
                <a:lnTo>
                  <a:pt x="108639" y="101912"/>
                </a:lnTo>
                <a:lnTo>
                  <a:pt x="112859" y="102805"/>
                </a:lnTo>
                <a:lnTo>
                  <a:pt x="118876" y="102805"/>
                </a:lnTo>
                <a:lnTo>
                  <a:pt x="127701" y="102242"/>
                </a:lnTo>
                <a:lnTo>
                  <a:pt x="140276" y="98781"/>
                </a:lnTo>
                <a:lnTo>
                  <a:pt x="150099" y="92165"/>
                </a:lnTo>
                <a:lnTo>
                  <a:pt x="158628" y="80003"/>
                </a:lnTo>
                <a:lnTo>
                  <a:pt x="161069" y="67583"/>
                </a:lnTo>
                <a:lnTo>
                  <a:pt x="161069" y="59706"/>
                </a:lnTo>
                <a:lnTo>
                  <a:pt x="158404" y="53200"/>
                </a:lnTo>
                <a:lnTo>
                  <a:pt x="153071" y="48063"/>
                </a:lnTo>
                <a:lnTo>
                  <a:pt x="150233" y="45373"/>
                </a:lnTo>
                <a:lnTo>
                  <a:pt x="146467" y="43024"/>
                </a:lnTo>
                <a:lnTo>
                  <a:pt x="141771" y="41019"/>
                </a:lnTo>
                <a:lnTo>
                  <a:pt x="145782" y="38230"/>
                </a:lnTo>
                <a:lnTo>
                  <a:pt x="148742" y="35711"/>
                </a:lnTo>
                <a:lnTo>
                  <a:pt x="150649" y="33461"/>
                </a:lnTo>
                <a:lnTo>
                  <a:pt x="154025" y="29498"/>
                </a:lnTo>
                <a:lnTo>
                  <a:pt x="155713" y="25144"/>
                </a:lnTo>
                <a:lnTo>
                  <a:pt x="155713" y="15018"/>
                </a:lnTo>
                <a:lnTo>
                  <a:pt x="153671" y="10272"/>
                </a:lnTo>
                <a:lnTo>
                  <a:pt x="149585" y="6163"/>
                </a:lnTo>
                <a:lnTo>
                  <a:pt x="145501" y="2054"/>
                </a:lnTo>
                <a:lnTo>
                  <a:pt x="139716" y="0"/>
                </a:lnTo>
                <a:lnTo>
                  <a:pt x="125236" y="0"/>
                </a:lnTo>
                <a:lnTo>
                  <a:pt x="119071" y="2225"/>
                </a:lnTo>
                <a:lnTo>
                  <a:pt x="113739" y="6677"/>
                </a:lnTo>
                <a:lnTo>
                  <a:pt x="108407" y="11128"/>
                </a:lnTo>
                <a:lnTo>
                  <a:pt x="104762" y="17073"/>
                </a:lnTo>
                <a:lnTo>
                  <a:pt x="102805" y="24508"/>
                </a:lnTo>
                <a:lnTo>
                  <a:pt x="105080" y="25022"/>
                </a:lnTo>
                <a:close/>
              </a:path>
              <a:path w="242155" h="103466">
                <a:moveTo>
                  <a:pt x="12596" y="13354"/>
                </a:moveTo>
                <a:lnTo>
                  <a:pt x="15042" y="16412"/>
                </a:lnTo>
                <a:lnTo>
                  <a:pt x="15336" y="20546"/>
                </a:lnTo>
                <a:lnTo>
                  <a:pt x="15336" y="92899"/>
                </a:lnTo>
                <a:lnTo>
                  <a:pt x="14431" y="95761"/>
                </a:lnTo>
                <a:lnTo>
                  <a:pt x="10811" y="98402"/>
                </a:lnTo>
                <a:lnTo>
                  <a:pt x="6946" y="99210"/>
                </a:lnTo>
                <a:lnTo>
                  <a:pt x="1027" y="99503"/>
                </a:lnTo>
                <a:lnTo>
                  <a:pt x="1027" y="101704"/>
                </a:lnTo>
                <a:lnTo>
                  <a:pt x="42413" y="101704"/>
                </a:lnTo>
                <a:lnTo>
                  <a:pt x="42413" y="99650"/>
                </a:lnTo>
                <a:lnTo>
                  <a:pt x="36934" y="99454"/>
                </a:lnTo>
                <a:lnTo>
                  <a:pt x="33192" y="98843"/>
                </a:lnTo>
                <a:lnTo>
                  <a:pt x="31186" y="97815"/>
                </a:lnTo>
                <a:lnTo>
                  <a:pt x="28178" y="94391"/>
                </a:lnTo>
                <a:lnTo>
                  <a:pt x="28178" y="2274"/>
                </a:lnTo>
                <a:lnTo>
                  <a:pt x="27811" y="880"/>
                </a:lnTo>
                <a:lnTo>
                  <a:pt x="26930" y="880"/>
                </a:lnTo>
                <a:lnTo>
                  <a:pt x="0" y="14602"/>
                </a:lnTo>
                <a:lnTo>
                  <a:pt x="1761" y="15874"/>
                </a:lnTo>
                <a:lnTo>
                  <a:pt x="5686" y="14418"/>
                </a:lnTo>
                <a:lnTo>
                  <a:pt x="9367" y="13354"/>
                </a:lnTo>
                <a:lnTo>
                  <a:pt x="12596" y="13354"/>
                </a:lnTo>
                <a:close/>
              </a:path>
              <a:path w="242155" h="103466">
                <a:moveTo>
                  <a:pt x="90477" y="90844"/>
                </a:moveTo>
                <a:lnTo>
                  <a:pt x="87249" y="87615"/>
                </a:lnTo>
                <a:lnTo>
                  <a:pt x="82993" y="86809"/>
                </a:lnTo>
                <a:lnTo>
                  <a:pt x="78724" y="87615"/>
                </a:lnTo>
                <a:lnTo>
                  <a:pt x="75446" y="90844"/>
                </a:lnTo>
                <a:lnTo>
                  <a:pt x="74627" y="95100"/>
                </a:lnTo>
                <a:lnTo>
                  <a:pt x="75435" y="99369"/>
                </a:lnTo>
                <a:lnTo>
                  <a:pt x="78663" y="102646"/>
                </a:lnTo>
                <a:lnTo>
                  <a:pt x="82993" y="103466"/>
                </a:lnTo>
                <a:lnTo>
                  <a:pt x="87310" y="102646"/>
                </a:lnTo>
                <a:lnTo>
                  <a:pt x="90490" y="99369"/>
                </a:lnTo>
                <a:lnTo>
                  <a:pt x="91284" y="95100"/>
                </a:lnTo>
                <a:lnTo>
                  <a:pt x="90477" y="90844"/>
                </a:lnTo>
                <a:close/>
              </a:path>
              <a:path w="242155" h="103466">
                <a:moveTo>
                  <a:pt x="215151" y="76682"/>
                </a:moveTo>
                <a:lnTo>
                  <a:pt x="215151" y="101704"/>
                </a:lnTo>
                <a:lnTo>
                  <a:pt x="226818" y="101704"/>
                </a:lnTo>
                <a:lnTo>
                  <a:pt x="226818" y="76682"/>
                </a:lnTo>
                <a:lnTo>
                  <a:pt x="242155" y="76682"/>
                </a:lnTo>
                <a:lnTo>
                  <a:pt x="242155" y="66922"/>
                </a:lnTo>
                <a:lnTo>
                  <a:pt x="226818" y="66922"/>
                </a:lnTo>
                <a:lnTo>
                  <a:pt x="226818" y="880"/>
                </a:lnTo>
                <a:lnTo>
                  <a:pt x="219847" y="880"/>
                </a:lnTo>
                <a:lnTo>
                  <a:pt x="215004" y="15996"/>
                </a:lnTo>
                <a:lnTo>
                  <a:pt x="215004" y="66922"/>
                </a:lnTo>
                <a:lnTo>
                  <a:pt x="172884" y="66922"/>
                </a:lnTo>
                <a:lnTo>
                  <a:pt x="172884" y="76682"/>
                </a:lnTo>
                <a:lnTo>
                  <a:pt x="215151" y="76682"/>
                </a:lnTo>
                <a:close/>
              </a:path>
              <a:path w="242155" h="103466">
                <a:moveTo>
                  <a:pt x="219847" y="880"/>
                </a:moveTo>
                <a:lnTo>
                  <a:pt x="172884" y="66922"/>
                </a:lnTo>
                <a:lnTo>
                  <a:pt x="178974" y="66922"/>
                </a:lnTo>
                <a:lnTo>
                  <a:pt x="215004" y="15996"/>
                </a:lnTo>
                <a:lnTo>
                  <a:pt x="219847" y="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564037" y="2741830"/>
            <a:ext cx="192435" cy="88962"/>
          </a:xfrm>
          <a:custGeom>
            <a:avLst/>
            <a:gdLst/>
            <a:ahLst/>
            <a:cxnLst/>
            <a:rect l="l" t="t" r="r" b="b"/>
            <a:pathLst>
              <a:path w="211678" h="100824">
                <a:moveTo>
                  <a:pt x="109239" y="31479"/>
                </a:moveTo>
                <a:lnTo>
                  <a:pt x="87298" y="31479"/>
                </a:lnTo>
                <a:lnTo>
                  <a:pt x="87298" y="33534"/>
                </a:lnTo>
                <a:lnTo>
                  <a:pt x="90820" y="33876"/>
                </a:lnTo>
                <a:lnTo>
                  <a:pt x="93120" y="34463"/>
                </a:lnTo>
                <a:lnTo>
                  <a:pt x="95859" y="36616"/>
                </a:lnTo>
                <a:lnTo>
                  <a:pt x="96691" y="39233"/>
                </a:lnTo>
                <a:lnTo>
                  <a:pt x="96691" y="88276"/>
                </a:lnTo>
                <a:lnTo>
                  <a:pt x="98598" y="93290"/>
                </a:lnTo>
                <a:lnTo>
                  <a:pt x="102415" y="96274"/>
                </a:lnTo>
                <a:lnTo>
                  <a:pt x="106181" y="99307"/>
                </a:lnTo>
                <a:lnTo>
                  <a:pt x="110193" y="100824"/>
                </a:lnTo>
                <a:lnTo>
                  <a:pt x="119096" y="100824"/>
                </a:lnTo>
                <a:lnTo>
                  <a:pt x="123499" y="99356"/>
                </a:lnTo>
                <a:lnTo>
                  <a:pt x="127657" y="96421"/>
                </a:lnTo>
                <a:lnTo>
                  <a:pt x="130397" y="94513"/>
                </a:lnTo>
                <a:lnTo>
                  <a:pt x="133430" y="91578"/>
                </a:lnTo>
                <a:lnTo>
                  <a:pt x="136756" y="87615"/>
                </a:lnTo>
                <a:lnTo>
                  <a:pt x="136756" y="99430"/>
                </a:lnTo>
                <a:lnTo>
                  <a:pt x="137270" y="100530"/>
                </a:lnTo>
                <a:lnTo>
                  <a:pt x="141575" y="98867"/>
                </a:lnTo>
                <a:lnTo>
                  <a:pt x="144364" y="97815"/>
                </a:lnTo>
                <a:lnTo>
                  <a:pt x="145636" y="97375"/>
                </a:lnTo>
                <a:lnTo>
                  <a:pt x="148620" y="96397"/>
                </a:lnTo>
                <a:lnTo>
                  <a:pt x="152020" y="95357"/>
                </a:lnTo>
                <a:lnTo>
                  <a:pt x="155273" y="94440"/>
                </a:lnTo>
                <a:lnTo>
                  <a:pt x="157963" y="93706"/>
                </a:lnTo>
                <a:lnTo>
                  <a:pt x="157963" y="91652"/>
                </a:lnTo>
                <a:lnTo>
                  <a:pt x="154099" y="91798"/>
                </a:lnTo>
                <a:lnTo>
                  <a:pt x="151567" y="91248"/>
                </a:lnTo>
                <a:lnTo>
                  <a:pt x="150369" y="90001"/>
                </a:lnTo>
                <a:lnTo>
                  <a:pt x="148571" y="86466"/>
                </a:lnTo>
                <a:lnTo>
                  <a:pt x="148571" y="31479"/>
                </a:lnTo>
                <a:lnTo>
                  <a:pt x="124869" y="31479"/>
                </a:lnTo>
                <a:lnTo>
                  <a:pt x="124869" y="33901"/>
                </a:lnTo>
                <a:lnTo>
                  <a:pt x="129272" y="34146"/>
                </a:lnTo>
                <a:lnTo>
                  <a:pt x="132207" y="34855"/>
                </a:lnTo>
                <a:lnTo>
                  <a:pt x="133675" y="36029"/>
                </a:lnTo>
                <a:lnTo>
                  <a:pt x="135876" y="39674"/>
                </a:lnTo>
                <a:lnTo>
                  <a:pt x="135876" y="83653"/>
                </a:lnTo>
                <a:lnTo>
                  <a:pt x="134017" y="85806"/>
                </a:lnTo>
                <a:lnTo>
                  <a:pt x="130373" y="88716"/>
                </a:lnTo>
                <a:lnTo>
                  <a:pt x="127193" y="90918"/>
                </a:lnTo>
                <a:lnTo>
                  <a:pt x="123939" y="92018"/>
                </a:lnTo>
                <a:lnTo>
                  <a:pt x="115770" y="92018"/>
                </a:lnTo>
                <a:lnTo>
                  <a:pt x="112443" y="90159"/>
                </a:lnTo>
                <a:lnTo>
                  <a:pt x="110633" y="86441"/>
                </a:lnTo>
                <a:lnTo>
                  <a:pt x="109703" y="84436"/>
                </a:lnTo>
                <a:lnTo>
                  <a:pt x="109239" y="81769"/>
                </a:lnTo>
                <a:lnTo>
                  <a:pt x="109239" y="31479"/>
                </a:lnTo>
                <a:close/>
              </a:path>
              <a:path w="211678" h="100824">
                <a:moveTo>
                  <a:pt x="185261" y="49898"/>
                </a:moveTo>
                <a:lnTo>
                  <a:pt x="186509" y="47048"/>
                </a:lnTo>
                <a:lnTo>
                  <a:pt x="189004" y="44284"/>
                </a:lnTo>
                <a:lnTo>
                  <a:pt x="191498" y="41520"/>
                </a:lnTo>
                <a:lnTo>
                  <a:pt x="195314" y="40138"/>
                </a:lnTo>
                <a:lnTo>
                  <a:pt x="197870" y="40994"/>
                </a:lnTo>
                <a:lnTo>
                  <a:pt x="201637" y="44419"/>
                </a:lnTo>
                <a:lnTo>
                  <a:pt x="205367" y="45275"/>
                </a:lnTo>
                <a:lnTo>
                  <a:pt x="208681" y="44590"/>
                </a:lnTo>
                <a:lnTo>
                  <a:pt x="211079" y="41850"/>
                </a:lnTo>
                <a:lnTo>
                  <a:pt x="211678" y="38157"/>
                </a:lnTo>
                <a:lnTo>
                  <a:pt x="210895" y="34035"/>
                </a:lnTo>
                <a:lnTo>
                  <a:pt x="207764" y="31051"/>
                </a:lnTo>
                <a:lnTo>
                  <a:pt x="203239" y="30306"/>
                </a:lnTo>
                <a:lnTo>
                  <a:pt x="200109" y="30306"/>
                </a:lnTo>
                <a:lnTo>
                  <a:pt x="197088" y="31528"/>
                </a:lnTo>
                <a:lnTo>
                  <a:pt x="194177" y="33974"/>
                </a:lnTo>
                <a:lnTo>
                  <a:pt x="191266" y="36421"/>
                </a:lnTo>
                <a:lnTo>
                  <a:pt x="188245" y="39820"/>
                </a:lnTo>
                <a:lnTo>
                  <a:pt x="185114" y="44174"/>
                </a:lnTo>
                <a:lnTo>
                  <a:pt x="185114" y="32140"/>
                </a:lnTo>
                <a:lnTo>
                  <a:pt x="184381" y="30232"/>
                </a:lnTo>
                <a:lnTo>
                  <a:pt x="181788" y="31406"/>
                </a:lnTo>
                <a:lnTo>
                  <a:pt x="179268" y="32458"/>
                </a:lnTo>
                <a:lnTo>
                  <a:pt x="176822" y="33387"/>
                </a:lnTo>
                <a:lnTo>
                  <a:pt x="173667" y="34561"/>
                </a:lnTo>
                <a:lnTo>
                  <a:pt x="170732" y="35589"/>
                </a:lnTo>
                <a:lnTo>
                  <a:pt x="167797" y="36616"/>
                </a:lnTo>
                <a:lnTo>
                  <a:pt x="164934" y="37619"/>
                </a:lnTo>
                <a:lnTo>
                  <a:pt x="162146" y="38597"/>
                </a:lnTo>
                <a:lnTo>
                  <a:pt x="163870" y="40664"/>
                </a:lnTo>
                <a:lnTo>
                  <a:pt x="166622" y="40358"/>
                </a:lnTo>
                <a:lnTo>
                  <a:pt x="170671" y="41398"/>
                </a:lnTo>
                <a:lnTo>
                  <a:pt x="172481" y="45556"/>
                </a:lnTo>
                <a:lnTo>
                  <a:pt x="172933" y="49017"/>
                </a:lnTo>
                <a:lnTo>
                  <a:pt x="172933" y="90869"/>
                </a:lnTo>
                <a:lnTo>
                  <a:pt x="172199" y="93425"/>
                </a:lnTo>
                <a:lnTo>
                  <a:pt x="169264" y="95822"/>
                </a:lnTo>
                <a:lnTo>
                  <a:pt x="166280" y="96617"/>
                </a:lnTo>
                <a:lnTo>
                  <a:pt x="161779" y="97008"/>
                </a:lnTo>
                <a:lnTo>
                  <a:pt x="161779" y="99430"/>
                </a:lnTo>
                <a:lnTo>
                  <a:pt x="197956" y="99430"/>
                </a:lnTo>
                <a:lnTo>
                  <a:pt x="197956" y="97008"/>
                </a:lnTo>
                <a:lnTo>
                  <a:pt x="193406" y="97106"/>
                </a:lnTo>
                <a:lnTo>
                  <a:pt x="190153" y="96335"/>
                </a:lnTo>
                <a:lnTo>
                  <a:pt x="186239" y="93058"/>
                </a:lnTo>
                <a:lnTo>
                  <a:pt x="185261" y="90135"/>
                </a:lnTo>
                <a:lnTo>
                  <a:pt x="185261" y="49898"/>
                </a:lnTo>
                <a:close/>
              </a:path>
              <a:path w="211678" h="100824">
                <a:moveTo>
                  <a:pt x="81232" y="99430"/>
                </a:moveTo>
                <a:lnTo>
                  <a:pt x="88056" y="74040"/>
                </a:lnTo>
                <a:lnTo>
                  <a:pt x="83874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8" y="92446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70" y="92752"/>
                </a:lnTo>
                <a:lnTo>
                  <a:pt x="28545" y="90453"/>
                </a:lnTo>
                <a:lnTo>
                  <a:pt x="28545" y="50265"/>
                </a:lnTo>
                <a:lnTo>
                  <a:pt x="58019" y="50265"/>
                </a:lnTo>
                <a:lnTo>
                  <a:pt x="62080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2" y="64647"/>
                </a:lnTo>
                <a:lnTo>
                  <a:pt x="71692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5" y="44321"/>
                </a:lnTo>
                <a:lnTo>
                  <a:pt x="28545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3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7" y="3179"/>
                </a:lnTo>
                <a:lnTo>
                  <a:pt x="9172" y="4194"/>
                </a:lnTo>
                <a:lnTo>
                  <a:pt x="12402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8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237647" y="3040187"/>
            <a:ext cx="420136" cy="89739"/>
          </a:xfrm>
          <a:custGeom>
            <a:avLst/>
            <a:gdLst/>
            <a:ahLst/>
            <a:cxnLst/>
            <a:rect l="l" t="t" r="r" b="b"/>
            <a:pathLst>
              <a:path w="462150" h="101704">
                <a:moveTo>
                  <a:pt x="359683" y="42534"/>
                </a:moveTo>
                <a:lnTo>
                  <a:pt x="353852" y="53756"/>
                </a:lnTo>
                <a:lnTo>
                  <a:pt x="351908" y="66775"/>
                </a:lnTo>
                <a:lnTo>
                  <a:pt x="351908" y="75826"/>
                </a:lnTo>
                <a:lnTo>
                  <a:pt x="354415" y="83825"/>
                </a:lnTo>
                <a:lnTo>
                  <a:pt x="359430" y="90771"/>
                </a:lnTo>
                <a:lnTo>
                  <a:pt x="364444" y="97717"/>
                </a:lnTo>
                <a:lnTo>
                  <a:pt x="371549" y="101191"/>
                </a:lnTo>
                <a:lnTo>
                  <a:pt x="388721" y="101191"/>
                </a:lnTo>
                <a:lnTo>
                  <a:pt x="395459" y="98549"/>
                </a:lnTo>
                <a:lnTo>
                  <a:pt x="400963" y="93266"/>
                </a:lnTo>
                <a:lnTo>
                  <a:pt x="406466" y="87982"/>
                </a:lnTo>
                <a:lnTo>
                  <a:pt x="410221" y="82234"/>
                </a:lnTo>
                <a:lnTo>
                  <a:pt x="412227" y="76021"/>
                </a:lnTo>
                <a:lnTo>
                  <a:pt x="409658" y="75141"/>
                </a:lnTo>
                <a:lnTo>
                  <a:pt x="406674" y="80082"/>
                </a:lnTo>
                <a:lnTo>
                  <a:pt x="403421" y="83898"/>
                </a:lnTo>
                <a:lnTo>
                  <a:pt x="399899" y="86588"/>
                </a:lnTo>
                <a:lnTo>
                  <a:pt x="396377" y="89279"/>
                </a:lnTo>
                <a:lnTo>
                  <a:pt x="392047" y="90624"/>
                </a:lnTo>
                <a:lnTo>
                  <a:pt x="380551" y="90624"/>
                </a:lnTo>
                <a:lnTo>
                  <a:pt x="375047" y="88031"/>
                </a:lnTo>
                <a:lnTo>
                  <a:pt x="370400" y="82846"/>
                </a:lnTo>
                <a:lnTo>
                  <a:pt x="370096" y="82499"/>
                </a:lnTo>
                <a:lnTo>
                  <a:pt x="364904" y="72482"/>
                </a:lnTo>
                <a:lnTo>
                  <a:pt x="362695" y="58043"/>
                </a:lnTo>
                <a:lnTo>
                  <a:pt x="409292" y="58043"/>
                </a:lnTo>
                <a:lnTo>
                  <a:pt x="409292" y="49286"/>
                </a:lnTo>
                <a:lnTo>
                  <a:pt x="406698" y="42523"/>
                </a:lnTo>
                <a:lnTo>
                  <a:pt x="401513" y="37753"/>
                </a:lnTo>
                <a:lnTo>
                  <a:pt x="396328" y="32984"/>
                </a:lnTo>
                <a:lnTo>
                  <a:pt x="390286" y="30599"/>
                </a:lnTo>
                <a:lnTo>
                  <a:pt x="374044" y="30599"/>
                </a:lnTo>
                <a:lnTo>
                  <a:pt x="369299" y="38426"/>
                </a:lnTo>
                <a:lnTo>
                  <a:pt x="373555" y="35956"/>
                </a:lnTo>
                <a:lnTo>
                  <a:pt x="384758" y="35956"/>
                </a:lnTo>
                <a:lnTo>
                  <a:pt x="388769" y="38108"/>
                </a:lnTo>
                <a:lnTo>
                  <a:pt x="391166" y="42413"/>
                </a:lnTo>
                <a:lnTo>
                  <a:pt x="392487" y="44810"/>
                </a:lnTo>
                <a:lnTo>
                  <a:pt x="393417" y="48455"/>
                </a:lnTo>
                <a:lnTo>
                  <a:pt x="393955" y="53347"/>
                </a:lnTo>
                <a:lnTo>
                  <a:pt x="362988" y="53347"/>
                </a:lnTo>
                <a:lnTo>
                  <a:pt x="360640" y="41312"/>
                </a:lnTo>
                <a:lnTo>
                  <a:pt x="359683" y="42534"/>
                </a:lnTo>
                <a:close/>
              </a:path>
              <a:path w="462150" h="101704">
                <a:moveTo>
                  <a:pt x="366462" y="34170"/>
                </a:moveTo>
                <a:lnTo>
                  <a:pt x="360640" y="41312"/>
                </a:lnTo>
                <a:lnTo>
                  <a:pt x="362988" y="53347"/>
                </a:lnTo>
                <a:lnTo>
                  <a:pt x="363673" y="49335"/>
                </a:lnTo>
                <a:lnTo>
                  <a:pt x="364799" y="46009"/>
                </a:lnTo>
                <a:lnTo>
                  <a:pt x="366364" y="43367"/>
                </a:lnTo>
                <a:lnTo>
                  <a:pt x="369299" y="38426"/>
                </a:lnTo>
                <a:lnTo>
                  <a:pt x="374044" y="30599"/>
                </a:lnTo>
                <a:lnTo>
                  <a:pt x="366462" y="34170"/>
                </a:lnTo>
                <a:close/>
              </a:path>
              <a:path w="462150" h="101704">
                <a:moveTo>
                  <a:pt x="435733" y="49898"/>
                </a:moveTo>
                <a:lnTo>
                  <a:pt x="436980" y="47048"/>
                </a:lnTo>
                <a:lnTo>
                  <a:pt x="439475" y="44284"/>
                </a:lnTo>
                <a:lnTo>
                  <a:pt x="441970" y="41520"/>
                </a:lnTo>
                <a:lnTo>
                  <a:pt x="445786" y="40138"/>
                </a:lnTo>
                <a:lnTo>
                  <a:pt x="448342" y="40994"/>
                </a:lnTo>
                <a:lnTo>
                  <a:pt x="452109" y="44419"/>
                </a:lnTo>
                <a:lnTo>
                  <a:pt x="455839" y="45275"/>
                </a:lnTo>
                <a:lnTo>
                  <a:pt x="459154" y="44590"/>
                </a:lnTo>
                <a:lnTo>
                  <a:pt x="461551" y="41850"/>
                </a:lnTo>
                <a:lnTo>
                  <a:pt x="462150" y="38157"/>
                </a:lnTo>
                <a:lnTo>
                  <a:pt x="461367" y="34035"/>
                </a:lnTo>
                <a:lnTo>
                  <a:pt x="458236" y="31051"/>
                </a:lnTo>
                <a:lnTo>
                  <a:pt x="453711" y="30306"/>
                </a:lnTo>
                <a:lnTo>
                  <a:pt x="450580" y="30306"/>
                </a:lnTo>
                <a:lnTo>
                  <a:pt x="447560" y="31528"/>
                </a:lnTo>
                <a:lnTo>
                  <a:pt x="444649" y="33974"/>
                </a:lnTo>
                <a:lnTo>
                  <a:pt x="441738" y="36421"/>
                </a:lnTo>
                <a:lnTo>
                  <a:pt x="438716" y="39820"/>
                </a:lnTo>
                <a:lnTo>
                  <a:pt x="435585" y="44174"/>
                </a:lnTo>
                <a:lnTo>
                  <a:pt x="435585" y="32140"/>
                </a:lnTo>
                <a:lnTo>
                  <a:pt x="434852" y="30232"/>
                </a:lnTo>
                <a:lnTo>
                  <a:pt x="432260" y="31406"/>
                </a:lnTo>
                <a:lnTo>
                  <a:pt x="429740" y="32458"/>
                </a:lnTo>
                <a:lnTo>
                  <a:pt x="427294" y="33387"/>
                </a:lnTo>
                <a:lnTo>
                  <a:pt x="424139" y="34561"/>
                </a:lnTo>
                <a:lnTo>
                  <a:pt x="421204" y="35589"/>
                </a:lnTo>
                <a:lnTo>
                  <a:pt x="418268" y="36616"/>
                </a:lnTo>
                <a:lnTo>
                  <a:pt x="415407" y="37619"/>
                </a:lnTo>
                <a:lnTo>
                  <a:pt x="412618" y="38597"/>
                </a:lnTo>
                <a:lnTo>
                  <a:pt x="414343" y="40664"/>
                </a:lnTo>
                <a:lnTo>
                  <a:pt x="417094" y="40358"/>
                </a:lnTo>
                <a:lnTo>
                  <a:pt x="421143" y="41398"/>
                </a:lnTo>
                <a:lnTo>
                  <a:pt x="422953" y="45556"/>
                </a:lnTo>
                <a:lnTo>
                  <a:pt x="423405" y="49017"/>
                </a:lnTo>
                <a:lnTo>
                  <a:pt x="423405" y="90869"/>
                </a:lnTo>
                <a:lnTo>
                  <a:pt x="422671" y="93425"/>
                </a:lnTo>
                <a:lnTo>
                  <a:pt x="419736" y="95822"/>
                </a:lnTo>
                <a:lnTo>
                  <a:pt x="416752" y="96617"/>
                </a:lnTo>
                <a:lnTo>
                  <a:pt x="412251" y="97008"/>
                </a:lnTo>
                <a:lnTo>
                  <a:pt x="412251" y="99430"/>
                </a:lnTo>
                <a:lnTo>
                  <a:pt x="448428" y="99430"/>
                </a:lnTo>
                <a:lnTo>
                  <a:pt x="448428" y="97008"/>
                </a:lnTo>
                <a:lnTo>
                  <a:pt x="443878" y="97106"/>
                </a:lnTo>
                <a:lnTo>
                  <a:pt x="440625" y="96335"/>
                </a:lnTo>
                <a:lnTo>
                  <a:pt x="436711" y="93058"/>
                </a:lnTo>
                <a:lnTo>
                  <a:pt x="435733" y="90135"/>
                </a:lnTo>
                <a:lnTo>
                  <a:pt x="435733" y="49898"/>
                </a:lnTo>
                <a:close/>
              </a:path>
              <a:path w="462150" h="101704">
                <a:moveTo>
                  <a:pt x="28544" y="44321"/>
                </a:moveTo>
                <a:lnTo>
                  <a:pt x="28544" y="8780"/>
                </a:lnTo>
                <a:lnTo>
                  <a:pt x="29951" y="6065"/>
                </a:lnTo>
                <a:lnTo>
                  <a:pt x="33240" y="5723"/>
                </a:lnTo>
                <a:lnTo>
                  <a:pt x="62153" y="5723"/>
                </a:lnTo>
                <a:lnTo>
                  <a:pt x="67754" y="6640"/>
                </a:lnTo>
                <a:lnTo>
                  <a:pt x="70591" y="8474"/>
                </a:lnTo>
                <a:lnTo>
                  <a:pt x="73429" y="10309"/>
                </a:lnTo>
                <a:lnTo>
                  <a:pt x="75360" y="14675"/>
                </a:lnTo>
                <a:lnTo>
                  <a:pt x="76389" y="21573"/>
                </a:lnTo>
                <a:lnTo>
                  <a:pt x="80571" y="21573"/>
                </a:lnTo>
                <a:lnTo>
                  <a:pt x="80058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7884"/>
                </a:lnTo>
                <a:lnTo>
                  <a:pt x="12486" y="91908"/>
                </a:lnTo>
                <a:lnTo>
                  <a:pt x="9600" y="94991"/>
                </a:lnTo>
                <a:lnTo>
                  <a:pt x="5919" y="96079"/>
                </a:lnTo>
                <a:lnTo>
                  <a:pt x="0" y="96715"/>
                </a:lnTo>
                <a:lnTo>
                  <a:pt x="0" y="99430"/>
                </a:lnTo>
                <a:lnTo>
                  <a:pt x="42120" y="99430"/>
                </a:lnTo>
                <a:lnTo>
                  <a:pt x="42120" y="96715"/>
                </a:lnTo>
                <a:lnTo>
                  <a:pt x="36445" y="96274"/>
                </a:lnTo>
                <a:lnTo>
                  <a:pt x="32763" y="95284"/>
                </a:lnTo>
                <a:lnTo>
                  <a:pt x="29388" y="92202"/>
                </a:lnTo>
                <a:lnTo>
                  <a:pt x="28544" y="88667"/>
                </a:lnTo>
                <a:lnTo>
                  <a:pt x="28544" y="50265"/>
                </a:lnTo>
                <a:lnTo>
                  <a:pt x="56625" y="50265"/>
                </a:lnTo>
                <a:lnTo>
                  <a:pt x="60685" y="51206"/>
                </a:lnTo>
                <a:lnTo>
                  <a:pt x="64207" y="54973"/>
                </a:lnTo>
                <a:lnTo>
                  <a:pt x="65651" y="58826"/>
                </a:lnTo>
                <a:lnTo>
                  <a:pt x="66776" y="64647"/>
                </a:lnTo>
                <a:lnTo>
                  <a:pt x="70298" y="64647"/>
                </a:lnTo>
                <a:lnTo>
                  <a:pt x="70298" y="29865"/>
                </a:lnTo>
                <a:lnTo>
                  <a:pt x="66776" y="29865"/>
                </a:lnTo>
                <a:lnTo>
                  <a:pt x="65699" y="35687"/>
                </a:lnTo>
                <a:lnTo>
                  <a:pt x="64281" y="39552"/>
                </a:lnTo>
                <a:lnTo>
                  <a:pt x="60759" y="43367"/>
                </a:lnTo>
                <a:lnTo>
                  <a:pt x="56674" y="44321"/>
                </a:lnTo>
                <a:lnTo>
                  <a:pt x="28544" y="44321"/>
                </a:lnTo>
                <a:close/>
              </a:path>
              <a:path w="462150" h="101704">
                <a:moveTo>
                  <a:pt x="113360" y="93755"/>
                </a:moveTo>
                <a:lnTo>
                  <a:pt x="109422" y="86221"/>
                </a:lnTo>
                <a:lnTo>
                  <a:pt x="105483" y="78688"/>
                </a:lnTo>
                <a:lnTo>
                  <a:pt x="103515" y="70567"/>
                </a:lnTo>
                <a:lnTo>
                  <a:pt x="103515" y="50950"/>
                </a:lnTo>
                <a:lnTo>
                  <a:pt x="99552" y="91358"/>
                </a:lnTo>
                <a:lnTo>
                  <a:pt x="100002" y="91827"/>
                </a:lnTo>
                <a:lnTo>
                  <a:pt x="110668" y="99235"/>
                </a:lnTo>
                <a:lnTo>
                  <a:pt x="123401" y="101704"/>
                </a:lnTo>
                <a:lnTo>
                  <a:pt x="124337" y="101693"/>
                </a:lnTo>
                <a:lnTo>
                  <a:pt x="125823" y="97522"/>
                </a:lnTo>
                <a:lnTo>
                  <a:pt x="118827" y="97522"/>
                </a:lnTo>
                <a:lnTo>
                  <a:pt x="113360" y="93755"/>
                </a:lnTo>
                <a:close/>
              </a:path>
              <a:path w="462150" h="101704">
                <a:moveTo>
                  <a:pt x="137102" y="98832"/>
                </a:moveTo>
                <a:lnTo>
                  <a:pt x="147323" y="90918"/>
                </a:lnTo>
                <a:lnTo>
                  <a:pt x="148399" y="89610"/>
                </a:lnTo>
                <a:lnTo>
                  <a:pt x="154527" y="78412"/>
                </a:lnTo>
                <a:lnTo>
                  <a:pt x="156569" y="65528"/>
                </a:lnTo>
                <a:lnTo>
                  <a:pt x="156531" y="63540"/>
                </a:lnTo>
                <a:lnTo>
                  <a:pt x="153872" y="50455"/>
                </a:lnTo>
                <a:lnTo>
                  <a:pt x="147030" y="40138"/>
                </a:lnTo>
                <a:lnTo>
                  <a:pt x="136014" y="32894"/>
                </a:lnTo>
                <a:lnTo>
                  <a:pt x="122961" y="30599"/>
                </a:lnTo>
                <a:lnTo>
                  <a:pt x="122367" y="30603"/>
                </a:lnTo>
                <a:lnTo>
                  <a:pt x="109445" y="33225"/>
                </a:lnTo>
                <a:lnTo>
                  <a:pt x="99075" y="40689"/>
                </a:lnTo>
                <a:lnTo>
                  <a:pt x="91944" y="52367"/>
                </a:lnTo>
                <a:lnTo>
                  <a:pt x="89793" y="65381"/>
                </a:lnTo>
                <a:lnTo>
                  <a:pt x="89863" y="67990"/>
                </a:lnTo>
                <a:lnTo>
                  <a:pt x="92663" y="80781"/>
                </a:lnTo>
                <a:lnTo>
                  <a:pt x="99552" y="91358"/>
                </a:lnTo>
                <a:lnTo>
                  <a:pt x="103515" y="50950"/>
                </a:lnTo>
                <a:lnTo>
                  <a:pt x="105961" y="43269"/>
                </a:lnTo>
                <a:lnTo>
                  <a:pt x="110853" y="38817"/>
                </a:lnTo>
                <a:lnTo>
                  <a:pt x="113690" y="36274"/>
                </a:lnTo>
                <a:lnTo>
                  <a:pt x="117041" y="35002"/>
                </a:lnTo>
                <a:lnTo>
                  <a:pt x="128049" y="35002"/>
                </a:lnTo>
                <a:lnTo>
                  <a:pt x="133503" y="38744"/>
                </a:lnTo>
                <a:lnTo>
                  <a:pt x="137270" y="46229"/>
                </a:lnTo>
                <a:lnTo>
                  <a:pt x="141037" y="53714"/>
                </a:lnTo>
                <a:lnTo>
                  <a:pt x="142920" y="61688"/>
                </a:lnTo>
                <a:lnTo>
                  <a:pt x="142920" y="78321"/>
                </a:lnTo>
                <a:lnTo>
                  <a:pt x="141440" y="84925"/>
                </a:lnTo>
                <a:lnTo>
                  <a:pt x="138481" y="89964"/>
                </a:lnTo>
                <a:lnTo>
                  <a:pt x="135521" y="95002"/>
                </a:lnTo>
                <a:lnTo>
                  <a:pt x="131301" y="97522"/>
                </a:lnTo>
                <a:lnTo>
                  <a:pt x="125823" y="97522"/>
                </a:lnTo>
                <a:lnTo>
                  <a:pt x="124337" y="101693"/>
                </a:lnTo>
                <a:lnTo>
                  <a:pt x="137102" y="98832"/>
                </a:lnTo>
                <a:close/>
              </a:path>
              <a:path w="462150" h="101704">
                <a:moveTo>
                  <a:pt x="185261" y="49898"/>
                </a:moveTo>
                <a:lnTo>
                  <a:pt x="186508" y="47048"/>
                </a:lnTo>
                <a:lnTo>
                  <a:pt x="189003" y="44284"/>
                </a:lnTo>
                <a:lnTo>
                  <a:pt x="191497" y="41520"/>
                </a:lnTo>
                <a:lnTo>
                  <a:pt x="195314" y="40138"/>
                </a:lnTo>
                <a:lnTo>
                  <a:pt x="197870" y="40994"/>
                </a:lnTo>
                <a:lnTo>
                  <a:pt x="201637" y="44419"/>
                </a:lnTo>
                <a:lnTo>
                  <a:pt x="205367" y="45275"/>
                </a:lnTo>
                <a:lnTo>
                  <a:pt x="208681" y="44590"/>
                </a:lnTo>
                <a:lnTo>
                  <a:pt x="211079" y="41850"/>
                </a:lnTo>
                <a:lnTo>
                  <a:pt x="211678" y="38157"/>
                </a:lnTo>
                <a:lnTo>
                  <a:pt x="210895" y="34035"/>
                </a:lnTo>
                <a:lnTo>
                  <a:pt x="207764" y="31051"/>
                </a:lnTo>
                <a:lnTo>
                  <a:pt x="203239" y="30306"/>
                </a:lnTo>
                <a:lnTo>
                  <a:pt x="200108" y="30306"/>
                </a:lnTo>
                <a:lnTo>
                  <a:pt x="197087" y="31528"/>
                </a:lnTo>
                <a:lnTo>
                  <a:pt x="194177" y="33974"/>
                </a:lnTo>
                <a:lnTo>
                  <a:pt x="191266" y="36421"/>
                </a:lnTo>
                <a:lnTo>
                  <a:pt x="188244" y="39820"/>
                </a:lnTo>
                <a:lnTo>
                  <a:pt x="185113" y="44174"/>
                </a:lnTo>
                <a:lnTo>
                  <a:pt x="185113" y="32140"/>
                </a:lnTo>
                <a:lnTo>
                  <a:pt x="184380" y="30232"/>
                </a:lnTo>
                <a:lnTo>
                  <a:pt x="181787" y="31406"/>
                </a:lnTo>
                <a:lnTo>
                  <a:pt x="179267" y="32458"/>
                </a:lnTo>
                <a:lnTo>
                  <a:pt x="176822" y="33387"/>
                </a:lnTo>
                <a:lnTo>
                  <a:pt x="173667" y="34561"/>
                </a:lnTo>
                <a:lnTo>
                  <a:pt x="170732" y="35589"/>
                </a:lnTo>
                <a:lnTo>
                  <a:pt x="167796" y="36616"/>
                </a:lnTo>
                <a:lnTo>
                  <a:pt x="164934" y="37619"/>
                </a:lnTo>
                <a:lnTo>
                  <a:pt x="162146" y="38597"/>
                </a:lnTo>
                <a:lnTo>
                  <a:pt x="163870" y="40664"/>
                </a:lnTo>
                <a:lnTo>
                  <a:pt x="166622" y="40358"/>
                </a:lnTo>
                <a:lnTo>
                  <a:pt x="170670" y="41398"/>
                </a:lnTo>
                <a:lnTo>
                  <a:pt x="172480" y="45556"/>
                </a:lnTo>
                <a:lnTo>
                  <a:pt x="172933" y="49017"/>
                </a:lnTo>
                <a:lnTo>
                  <a:pt x="172933" y="90869"/>
                </a:lnTo>
                <a:lnTo>
                  <a:pt x="172199" y="93425"/>
                </a:lnTo>
                <a:lnTo>
                  <a:pt x="169264" y="95822"/>
                </a:lnTo>
                <a:lnTo>
                  <a:pt x="166280" y="96617"/>
                </a:lnTo>
                <a:lnTo>
                  <a:pt x="161779" y="97008"/>
                </a:lnTo>
                <a:lnTo>
                  <a:pt x="161779" y="99430"/>
                </a:lnTo>
                <a:lnTo>
                  <a:pt x="197956" y="99430"/>
                </a:lnTo>
                <a:lnTo>
                  <a:pt x="197956" y="97008"/>
                </a:lnTo>
                <a:lnTo>
                  <a:pt x="193406" y="97106"/>
                </a:lnTo>
                <a:lnTo>
                  <a:pt x="190153" y="96335"/>
                </a:lnTo>
                <a:lnTo>
                  <a:pt x="186238" y="93058"/>
                </a:lnTo>
                <a:lnTo>
                  <a:pt x="185261" y="90135"/>
                </a:lnTo>
                <a:lnTo>
                  <a:pt x="185261" y="49898"/>
                </a:lnTo>
                <a:close/>
              </a:path>
              <a:path w="462150" h="101704">
                <a:moveTo>
                  <a:pt x="221923" y="42534"/>
                </a:moveTo>
                <a:lnTo>
                  <a:pt x="216092" y="53756"/>
                </a:lnTo>
                <a:lnTo>
                  <a:pt x="214148" y="66775"/>
                </a:lnTo>
                <a:lnTo>
                  <a:pt x="214148" y="75826"/>
                </a:lnTo>
                <a:lnTo>
                  <a:pt x="216655" y="83825"/>
                </a:lnTo>
                <a:lnTo>
                  <a:pt x="221670" y="90771"/>
                </a:lnTo>
                <a:lnTo>
                  <a:pt x="226684" y="97717"/>
                </a:lnTo>
                <a:lnTo>
                  <a:pt x="233790" y="101191"/>
                </a:lnTo>
                <a:lnTo>
                  <a:pt x="250961" y="101191"/>
                </a:lnTo>
                <a:lnTo>
                  <a:pt x="257700" y="98549"/>
                </a:lnTo>
                <a:lnTo>
                  <a:pt x="263203" y="93266"/>
                </a:lnTo>
                <a:lnTo>
                  <a:pt x="268706" y="87982"/>
                </a:lnTo>
                <a:lnTo>
                  <a:pt x="272461" y="82234"/>
                </a:lnTo>
                <a:lnTo>
                  <a:pt x="274467" y="76021"/>
                </a:lnTo>
                <a:lnTo>
                  <a:pt x="271899" y="75141"/>
                </a:lnTo>
                <a:lnTo>
                  <a:pt x="268915" y="80082"/>
                </a:lnTo>
                <a:lnTo>
                  <a:pt x="265661" y="83898"/>
                </a:lnTo>
                <a:lnTo>
                  <a:pt x="262139" y="86588"/>
                </a:lnTo>
                <a:lnTo>
                  <a:pt x="258617" y="89279"/>
                </a:lnTo>
                <a:lnTo>
                  <a:pt x="254287" y="90624"/>
                </a:lnTo>
                <a:lnTo>
                  <a:pt x="242791" y="90624"/>
                </a:lnTo>
                <a:lnTo>
                  <a:pt x="237288" y="88031"/>
                </a:lnTo>
                <a:lnTo>
                  <a:pt x="232640" y="82846"/>
                </a:lnTo>
                <a:lnTo>
                  <a:pt x="232336" y="82499"/>
                </a:lnTo>
                <a:lnTo>
                  <a:pt x="227144" y="72482"/>
                </a:lnTo>
                <a:lnTo>
                  <a:pt x="224935" y="58043"/>
                </a:lnTo>
                <a:lnTo>
                  <a:pt x="271532" y="58043"/>
                </a:lnTo>
                <a:lnTo>
                  <a:pt x="271532" y="49286"/>
                </a:lnTo>
                <a:lnTo>
                  <a:pt x="268938" y="42523"/>
                </a:lnTo>
                <a:lnTo>
                  <a:pt x="263754" y="37753"/>
                </a:lnTo>
                <a:lnTo>
                  <a:pt x="258568" y="32984"/>
                </a:lnTo>
                <a:lnTo>
                  <a:pt x="252526" y="30599"/>
                </a:lnTo>
                <a:lnTo>
                  <a:pt x="236285" y="30599"/>
                </a:lnTo>
                <a:lnTo>
                  <a:pt x="231540" y="38426"/>
                </a:lnTo>
                <a:lnTo>
                  <a:pt x="235796" y="35956"/>
                </a:lnTo>
                <a:lnTo>
                  <a:pt x="246998" y="35956"/>
                </a:lnTo>
                <a:lnTo>
                  <a:pt x="251010" y="38108"/>
                </a:lnTo>
                <a:lnTo>
                  <a:pt x="253406" y="42413"/>
                </a:lnTo>
                <a:lnTo>
                  <a:pt x="254728" y="44810"/>
                </a:lnTo>
                <a:lnTo>
                  <a:pt x="255657" y="48455"/>
                </a:lnTo>
                <a:lnTo>
                  <a:pt x="256195" y="53347"/>
                </a:lnTo>
                <a:lnTo>
                  <a:pt x="225228" y="53347"/>
                </a:lnTo>
                <a:lnTo>
                  <a:pt x="222881" y="41312"/>
                </a:lnTo>
                <a:lnTo>
                  <a:pt x="221923" y="42534"/>
                </a:lnTo>
                <a:close/>
              </a:path>
              <a:path w="462150" h="101704">
                <a:moveTo>
                  <a:pt x="228702" y="34170"/>
                </a:moveTo>
                <a:lnTo>
                  <a:pt x="222881" y="41312"/>
                </a:lnTo>
                <a:lnTo>
                  <a:pt x="225228" y="53347"/>
                </a:lnTo>
                <a:lnTo>
                  <a:pt x="225914" y="49335"/>
                </a:lnTo>
                <a:lnTo>
                  <a:pt x="227039" y="46009"/>
                </a:lnTo>
                <a:lnTo>
                  <a:pt x="228604" y="43367"/>
                </a:lnTo>
                <a:lnTo>
                  <a:pt x="231540" y="38426"/>
                </a:lnTo>
                <a:lnTo>
                  <a:pt x="236285" y="30599"/>
                </a:lnTo>
                <a:lnTo>
                  <a:pt x="228702" y="34170"/>
                </a:lnTo>
                <a:close/>
              </a:path>
              <a:path w="462150" h="101704">
                <a:moveTo>
                  <a:pt x="315878" y="81231"/>
                </a:moveTo>
                <a:lnTo>
                  <a:pt x="300615" y="43294"/>
                </a:lnTo>
                <a:lnTo>
                  <a:pt x="299698" y="40884"/>
                </a:lnTo>
                <a:lnTo>
                  <a:pt x="299147" y="37937"/>
                </a:lnTo>
                <a:lnTo>
                  <a:pt x="300724" y="34708"/>
                </a:lnTo>
                <a:lnTo>
                  <a:pt x="303575" y="33828"/>
                </a:lnTo>
                <a:lnTo>
                  <a:pt x="306119" y="33534"/>
                </a:lnTo>
                <a:lnTo>
                  <a:pt x="306119" y="31259"/>
                </a:lnTo>
                <a:lnTo>
                  <a:pt x="276546" y="31259"/>
                </a:lnTo>
                <a:lnTo>
                  <a:pt x="276546" y="33534"/>
                </a:lnTo>
                <a:lnTo>
                  <a:pt x="280680" y="34415"/>
                </a:lnTo>
                <a:lnTo>
                  <a:pt x="283958" y="36861"/>
                </a:lnTo>
                <a:lnTo>
                  <a:pt x="285890" y="39820"/>
                </a:lnTo>
                <a:lnTo>
                  <a:pt x="287700" y="44174"/>
                </a:lnTo>
                <a:lnTo>
                  <a:pt x="310154" y="97889"/>
                </a:lnTo>
                <a:lnTo>
                  <a:pt x="311597" y="100543"/>
                </a:lnTo>
                <a:lnTo>
                  <a:pt x="314484" y="98402"/>
                </a:lnTo>
                <a:lnTo>
                  <a:pt x="335691" y="45568"/>
                </a:lnTo>
                <a:lnTo>
                  <a:pt x="337697" y="40530"/>
                </a:lnTo>
                <a:lnTo>
                  <a:pt x="339225" y="37313"/>
                </a:lnTo>
                <a:lnTo>
                  <a:pt x="341329" y="34525"/>
                </a:lnTo>
                <a:lnTo>
                  <a:pt x="345451" y="31259"/>
                </a:lnTo>
                <a:lnTo>
                  <a:pt x="324610" y="31259"/>
                </a:lnTo>
                <a:lnTo>
                  <a:pt x="326469" y="33681"/>
                </a:lnTo>
                <a:lnTo>
                  <a:pt x="329013" y="34415"/>
                </a:lnTo>
                <a:lnTo>
                  <a:pt x="331728" y="36616"/>
                </a:lnTo>
                <a:lnTo>
                  <a:pt x="331447" y="40799"/>
                </a:lnTo>
                <a:lnTo>
                  <a:pt x="330321" y="44321"/>
                </a:lnTo>
                <a:lnTo>
                  <a:pt x="329087" y="47623"/>
                </a:lnTo>
                <a:lnTo>
                  <a:pt x="315878" y="81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419989" y="1446167"/>
            <a:ext cx="2130146" cy="119524"/>
          </a:xfrm>
          <a:custGeom>
            <a:avLst/>
            <a:gdLst/>
            <a:ahLst/>
            <a:cxnLst/>
            <a:rect l="l" t="t" r="r" b="b"/>
            <a:pathLst>
              <a:path w="2343161" h="135460">
                <a:moveTo>
                  <a:pt x="946156" y="93131"/>
                </a:moveTo>
                <a:lnTo>
                  <a:pt x="951855" y="97559"/>
                </a:lnTo>
                <a:lnTo>
                  <a:pt x="957554" y="101986"/>
                </a:lnTo>
                <a:lnTo>
                  <a:pt x="964391" y="104200"/>
                </a:lnTo>
                <a:lnTo>
                  <a:pt x="959927" y="94146"/>
                </a:lnTo>
                <a:lnTo>
                  <a:pt x="956478" y="90184"/>
                </a:lnTo>
                <a:lnTo>
                  <a:pt x="954754" y="84851"/>
                </a:lnTo>
                <a:lnTo>
                  <a:pt x="954754" y="74235"/>
                </a:lnTo>
                <a:lnTo>
                  <a:pt x="955708" y="70175"/>
                </a:lnTo>
                <a:lnTo>
                  <a:pt x="957615" y="65968"/>
                </a:lnTo>
                <a:lnTo>
                  <a:pt x="959523" y="61761"/>
                </a:lnTo>
                <a:lnTo>
                  <a:pt x="962581" y="58336"/>
                </a:lnTo>
                <a:lnTo>
                  <a:pt x="966788" y="55695"/>
                </a:lnTo>
                <a:lnTo>
                  <a:pt x="968427" y="40554"/>
                </a:lnTo>
                <a:lnTo>
                  <a:pt x="963889" y="36848"/>
                </a:lnTo>
                <a:lnTo>
                  <a:pt x="960441" y="32910"/>
                </a:lnTo>
                <a:lnTo>
                  <a:pt x="956992" y="28972"/>
                </a:lnTo>
                <a:lnTo>
                  <a:pt x="955267" y="24704"/>
                </a:lnTo>
                <a:lnTo>
                  <a:pt x="955267" y="16045"/>
                </a:lnTo>
                <a:lnTo>
                  <a:pt x="956735" y="12596"/>
                </a:lnTo>
                <a:lnTo>
                  <a:pt x="959670" y="9758"/>
                </a:lnTo>
                <a:lnTo>
                  <a:pt x="962605" y="6921"/>
                </a:lnTo>
                <a:lnTo>
                  <a:pt x="966323" y="5502"/>
                </a:lnTo>
                <a:lnTo>
                  <a:pt x="973025" y="1393"/>
                </a:lnTo>
                <a:lnTo>
                  <a:pt x="964464" y="1393"/>
                </a:lnTo>
                <a:lnTo>
                  <a:pt x="957505" y="3643"/>
                </a:lnTo>
                <a:lnTo>
                  <a:pt x="952149" y="8144"/>
                </a:lnTo>
                <a:lnTo>
                  <a:pt x="946792" y="12645"/>
                </a:lnTo>
                <a:lnTo>
                  <a:pt x="944113" y="18124"/>
                </a:lnTo>
                <a:lnTo>
                  <a:pt x="944113" y="30256"/>
                </a:lnTo>
                <a:lnTo>
                  <a:pt x="945923" y="35442"/>
                </a:lnTo>
                <a:lnTo>
                  <a:pt x="949544" y="40138"/>
                </a:lnTo>
                <a:lnTo>
                  <a:pt x="951892" y="43220"/>
                </a:lnTo>
                <a:lnTo>
                  <a:pt x="956294" y="47354"/>
                </a:lnTo>
                <a:lnTo>
                  <a:pt x="962752" y="52540"/>
                </a:lnTo>
                <a:lnTo>
                  <a:pt x="956344" y="56845"/>
                </a:lnTo>
                <a:lnTo>
                  <a:pt x="951843" y="60538"/>
                </a:lnTo>
                <a:lnTo>
                  <a:pt x="949250" y="63620"/>
                </a:lnTo>
                <a:lnTo>
                  <a:pt x="945288" y="68365"/>
                </a:lnTo>
                <a:lnTo>
                  <a:pt x="943306" y="73844"/>
                </a:lnTo>
                <a:lnTo>
                  <a:pt x="943306" y="87298"/>
                </a:lnTo>
                <a:lnTo>
                  <a:pt x="946156" y="93131"/>
                </a:lnTo>
                <a:close/>
              </a:path>
              <a:path w="2343161" h="135460">
                <a:moveTo>
                  <a:pt x="1042443" y="91724"/>
                </a:moveTo>
                <a:lnTo>
                  <a:pt x="1039215" y="88495"/>
                </a:lnTo>
                <a:lnTo>
                  <a:pt x="1034958" y="87689"/>
                </a:lnTo>
                <a:lnTo>
                  <a:pt x="1030690" y="88495"/>
                </a:lnTo>
                <a:lnTo>
                  <a:pt x="1027412" y="91724"/>
                </a:lnTo>
                <a:lnTo>
                  <a:pt x="1026592" y="95981"/>
                </a:lnTo>
                <a:lnTo>
                  <a:pt x="1027400" y="100249"/>
                </a:lnTo>
                <a:lnTo>
                  <a:pt x="1030629" y="103527"/>
                </a:lnTo>
                <a:lnTo>
                  <a:pt x="1034958" y="104346"/>
                </a:lnTo>
                <a:lnTo>
                  <a:pt x="1039276" y="103527"/>
                </a:lnTo>
                <a:lnTo>
                  <a:pt x="1042455" y="100249"/>
                </a:lnTo>
                <a:lnTo>
                  <a:pt x="1043250" y="95981"/>
                </a:lnTo>
                <a:lnTo>
                  <a:pt x="1042443" y="91724"/>
                </a:lnTo>
                <a:close/>
              </a:path>
              <a:path w="2343161" h="135460">
                <a:moveTo>
                  <a:pt x="1133215" y="38230"/>
                </a:moveTo>
                <a:lnTo>
                  <a:pt x="1133093" y="40432"/>
                </a:lnTo>
                <a:lnTo>
                  <a:pt x="1135710" y="40872"/>
                </a:lnTo>
                <a:lnTo>
                  <a:pt x="1142167" y="40872"/>
                </a:lnTo>
                <a:lnTo>
                  <a:pt x="1149139" y="42413"/>
                </a:lnTo>
                <a:lnTo>
                  <a:pt x="1156623" y="45495"/>
                </a:lnTo>
                <a:lnTo>
                  <a:pt x="1165606" y="50432"/>
                </a:lnTo>
                <a:lnTo>
                  <a:pt x="1174058" y="60168"/>
                </a:lnTo>
                <a:lnTo>
                  <a:pt x="1176876" y="72866"/>
                </a:lnTo>
                <a:lnTo>
                  <a:pt x="1176876" y="80107"/>
                </a:lnTo>
                <a:lnTo>
                  <a:pt x="1174773" y="86209"/>
                </a:lnTo>
                <a:lnTo>
                  <a:pt x="1170566" y="91175"/>
                </a:lnTo>
                <a:lnTo>
                  <a:pt x="1166358" y="96140"/>
                </a:lnTo>
                <a:lnTo>
                  <a:pt x="1161442" y="98623"/>
                </a:lnTo>
                <a:lnTo>
                  <a:pt x="1153370" y="98623"/>
                </a:lnTo>
                <a:lnTo>
                  <a:pt x="1149885" y="97045"/>
                </a:lnTo>
                <a:lnTo>
                  <a:pt x="1145359" y="93890"/>
                </a:lnTo>
                <a:lnTo>
                  <a:pt x="1140834" y="90734"/>
                </a:lnTo>
                <a:lnTo>
                  <a:pt x="1137177" y="89156"/>
                </a:lnTo>
                <a:lnTo>
                  <a:pt x="1132188" y="89156"/>
                </a:lnTo>
                <a:lnTo>
                  <a:pt x="1128458" y="91908"/>
                </a:lnTo>
                <a:lnTo>
                  <a:pt x="1127932" y="94660"/>
                </a:lnTo>
                <a:lnTo>
                  <a:pt x="1127932" y="98574"/>
                </a:lnTo>
                <a:lnTo>
                  <a:pt x="1130378" y="101288"/>
                </a:lnTo>
                <a:lnTo>
                  <a:pt x="1135270" y="102805"/>
                </a:lnTo>
                <a:lnTo>
                  <a:pt x="1138205" y="103735"/>
                </a:lnTo>
                <a:lnTo>
                  <a:pt x="1142070" y="104200"/>
                </a:lnTo>
                <a:lnTo>
                  <a:pt x="1146863" y="104200"/>
                </a:lnTo>
                <a:lnTo>
                  <a:pt x="1153221" y="103825"/>
                </a:lnTo>
                <a:lnTo>
                  <a:pt x="1165679" y="100383"/>
                </a:lnTo>
                <a:lnTo>
                  <a:pt x="1176105" y="93340"/>
                </a:lnTo>
                <a:lnTo>
                  <a:pt x="1179061" y="90257"/>
                </a:lnTo>
                <a:lnTo>
                  <a:pt x="1185513" y="79256"/>
                </a:lnTo>
                <a:lnTo>
                  <a:pt x="1187663" y="66262"/>
                </a:lnTo>
                <a:lnTo>
                  <a:pt x="1187663" y="61418"/>
                </a:lnTo>
                <a:lnTo>
                  <a:pt x="1186758" y="56833"/>
                </a:lnTo>
                <a:lnTo>
                  <a:pt x="1184948" y="52503"/>
                </a:lnTo>
                <a:lnTo>
                  <a:pt x="1183137" y="48173"/>
                </a:lnTo>
                <a:lnTo>
                  <a:pt x="1180472" y="44272"/>
                </a:lnTo>
                <a:lnTo>
                  <a:pt x="1176950" y="40799"/>
                </a:lnTo>
                <a:lnTo>
                  <a:pt x="1172841" y="36787"/>
                </a:lnTo>
                <a:lnTo>
                  <a:pt x="1167728" y="33754"/>
                </a:lnTo>
                <a:lnTo>
                  <a:pt x="1161613" y="31700"/>
                </a:lnTo>
                <a:lnTo>
                  <a:pt x="1157895" y="30477"/>
                </a:lnTo>
                <a:lnTo>
                  <a:pt x="1152025" y="29180"/>
                </a:lnTo>
                <a:lnTo>
                  <a:pt x="1144002" y="27810"/>
                </a:lnTo>
                <a:lnTo>
                  <a:pt x="1150239" y="14969"/>
                </a:lnTo>
                <a:lnTo>
                  <a:pt x="1179665" y="14969"/>
                </a:lnTo>
                <a:lnTo>
                  <a:pt x="1183114" y="13942"/>
                </a:lnTo>
                <a:lnTo>
                  <a:pt x="1188837" y="366"/>
                </a:lnTo>
                <a:lnTo>
                  <a:pt x="1186294" y="806"/>
                </a:lnTo>
                <a:lnTo>
                  <a:pt x="1183468" y="2885"/>
                </a:lnTo>
                <a:lnTo>
                  <a:pt x="1180692" y="3155"/>
                </a:lnTo>
                <a:lnTo>
                  <a:pt x="1149212" y="3155"/>
                </a:lnTo>
                <a:lnTo>
                  <a:pt x="1133215" y="38230"/>
                </a:lnTo>
                <a:close/>
              </a:path>
              <a:path w="2343161" h="135460">
                <a:moveTo>
                  <a:pt x="1277114" y="91358"/>
                </a:moveTo>
                <a:lnTo>
                  <a:pt x="1277114" y="81622"/>
                </a:lnTo>
                <a:lnTo>
                  <a:pt x="1279389" y="73918"/>
                </a:lnTo>
                <a:lnTo>
                  <a:pt x="1283939" y="65015"/>
                </a:lnTo>
                <a:lnTo>
                  <a:pt x="1288488" y="56110"/>
                </a:lnTo>
                <a:lnTo>
                  <a:pt x="1293674" y="51659"/>
                </a:lnTo>
                <a:lnTo>
                  <a:pt x="1302724" y="51659"/>
                </a:lnTo>
                <a:lnTo>
                  <a:pt x="1305341" y="52809"/>
                </a:lnTo>
                <a:lnTo>
                  <a:pt x="1309353" y="57407"/>
                </a:lnTo>
                <a:lnTo>
                  <a:pt x="1310356" y="60612"/>
                </a:lnTo>
                <a:lnTo>
                  <a:pt x="1310356" y="71374"/>
                </a:lnTo>
                <a:lnTo>
                  <a:pt x="1307971" y="78602"/>
                </a:lnTo>
                <a:lnTo>
                  <a:pt x="1306344" y="88862"/>
                </a:lnTo>
                <a:lnTo>
                  <a:pt x="1312380" y="76300"/>
                </a:lnTo>
                <a:lnTo>
                  <a:pt x="1314392" y="64868"/>
                </a:lnTo>
                <a:lnTo>
                  <a:pt x="1314392" y="57969"/>
                </a:lnTo>
                <a:lnTo>
                  <a:pt x="1312753" y="53249"/>
                </a:lnTo>
                <a:lnTo>
                  <a:pt x="1309475" y="50705"/>
                </a:lnTo>
                <a:lnTo>
                  <a:pt x="1306197" y="48161"/>
                </a:lnTo>
                <a:lnTo>
                  <a:pt x="1302430" y="46889"/>
                </a:lnTo>
                <a:lnTo>
                  <a:pt x="1290005" y="46889"/>
                </a:lnTo>
                <a:lnTo>
                  <a:pt x="1282556" y="50644"/>
                </a:lnTo>
                <a:lnTo>
                  <a:pt x="1275830" y="58153"/>
                </a:lnTo>
                <a:lnTo>
                  <a:pt x="1268148" y="70050"/>
                </a:lnTo>
                <a:lnTo>
                  <a:pt x="1265740" y="82112"/>
                </a:lnTo>
                <a:lnTo>
                  <a:pt x="1265740" y="89206"/>
                </a:lnTo>
                <a:lnTo>
                  <a:pt x="1267538" y="94428"/>
                </a:lnTo>
                <a:lnTo>
                  <a:pt x="1271134" y="97779"/>
                </a:lnTo>
                <a:lnTo>
                  <a:pt x="1274729" y="101130"/>
                </a:lnTo>
                <a:lnTo>
                  <a:pt x="1278998" y="102805"/>
                </a:lnTo>
                <a:lnTo>
                  <a:pt x="1284414" y="102801"/>
                </a:lnTo>
                <a:lnTo>
                  <a:pt x="1296513" y="99331"/>
                </a:lnTo>
                <a:lnTo>
                  <a:pt x="1298431" y="94208"/>
                </a:lnTo>
                <a:lnTo>
                  <a:pt x="1293062" y="98109"/>
                </a:lnTo>
                <a:lnTo>
                  <a:pt x="1284159" y="98109"/>
                </a:lnTo>
                <a:lnTo>
                  <a:pt x="1279902" y="95541"/>
                </a:lnTo>
                <a:lnTo>
                  <a:pt x="1277114" y="91358"/>
                </a:lnTo>
                <a:close/>
              </a:path>
              <a:path w="2343161" h="135460">
                <a:moveTo>
                  <a:pt x="1306026" y="89377"/>
                </a:moveTo>
                <a:lnTo>
                  <a:pt x="1306344" y="88862"/>
                </a:lnTo>
                <a:lnTo>
                  <a:pt x="1307971" y="78602"/>
                </a:lnTo>
                <a:lnTo>
                  <a:pt x="1303201" y="86405"/>
                </a:lnTo>
                <a:lnTo>
                  <a:pt x="1298431" y="94208"/>
                </a:lnTo>
                <a:lnTo>
                  <a:pt x="1296513" y="99331"/>
                </a:lnTo>
                <a:lnTo>
                  <a:pt x="1306026" y="89377"/>
                </a:lnTo>
                <a:close/>
              </a:path>
              <a:path w="2343161" h="135460">
                <a:moveTo>
                  <a:pt x="1287681" y="1027"/>
                </a:moveTo>
                <a:lnTo>
                  <a:pt x="1284893" y="3766"/>
                </a:lnTo>
                <a:lnTo>
                  <a:pt x="1282226" y="5846"/>
                </a:lnTo>
                <a:lnTo>
                  <a:pt x="1279683" y="7264"/>
                </a:lnTo>
                <a:lnTo>
                  <a:pt x="1274937" y="10003"/>
                </a:lnTo>
                <a:lnTo>
                  <a:pt x="1269752" y="11374"/>
                </a:lnTo>
                <a:lnTo>
                  <a:pt x="1264125" y="11374"/>
                </a:lnTo>
                <a:lnTo>
                  <a:pt x="1259869" y="11177"/>
                </a:lnTo>
                <a:lnTo>
                  <a:pt x="1255761" y="10395"/>
                </a:lnTo>
                <a:lnTo>
                  <a:pt x="1253045" y="8731"/>
                </a:lnTo>
                <a:lnTo>
                  <a:pt x="1250257" y="6237"/>
                </a:lnTo>
                <a:lnTo>
                  <a:pt x="1247248" y="4329"/>
                </a:lnTo>
                <a:lnTo>
                  <a:pt x="1242870" y="3155"/>
                </a:lnTo>
                <a:lnTo>
                  <a:pt x="1239837" y="3155"/>
                </a:lnTo>
                <a:lnTo>
                  <a:pt x="1227856" y="6091"/>
                </a:lnTo>
                <a:lnTo>
                  <a:pt x="1217309" y="14895"/>
                </a:lnTo>
                <a:lnTo>
                  <a:pt x="1209859" y="26911"/>
                </a:lnTo>
                <a:lnTo>
                  <a:pt x="1207475" y="38744"/>
                </a:lnTo>
                <a:lnTo>
                  <a:pt x="1207475" y="45446"/>
                </a:lnTo>
                <a:lnTo>
                  <a:pt x="1209335" y="50534"/>
                </a:lnTo>
                <a:lnTo>
                  <a:pt x="1213053" y="54007"/>
                </a:lnTo>
                <a:lnTo>
                  <a:pt x="1216771" y="57481"/>
                </a:lnTo>
                <a:lnTo>
                  <a:pt x="1220905" y="59217"/>
                </a:lnTo>
                <a:lnTo>
                  <a:pt x="1219547" y="49494"/>
                </a:lnTo>
                <a:lnTo>
                  <a:pt x="1218777" y="46963"/>
                </a:lnTo>
                <a:lnTo>
                  <a:pt x="1218777" y="36592"/>
                </a:lnTo>
                <a:lnTo>
                  <a:pt x="1221235" y="28777"/>
                </a:lnTo>
                <a:lnTo>
                  <a:pt x="1226151" y="20289"/>
                </a:lnTo>
                <a:lnTo>
                  <a:pt x="1231068" y="11801"/>
                </a:lnTo>
                <a:lnTo>
                  <a:pt x="1235899" y="7558"/>
                </a:lnTo>
                <a:lnTo>
                  <a:pt x="1240644" y="7558"/>
                </a:lnTo>
                <a:lnTo>
                  <a:pt x="1241953" y="8132"/>
                </a:lnTo>
                <a:lnTo>
                  <a:pt x="1245133" y="10432"/>
                </a:lnTo>
                <a:lnTo>
                  <a:pt x="1247689" y="11447"/>
                </a:lnTo>
                <a:lnTo>
                  <a:pt x="1251174" y="13355"/>
                </a:lnTo>
                <a:lnTo>
                  <a:pt x="1252165" y="16217"/>
                </a:lnTo>
                <a:lnTo>
                  <a:pt x="1252165" y="27908"/>
                </a:lnTo>
                <a:lnTo>
                  <a:pt x="1249670" y="35858"/>
                </a:lnTo>
                <a:lnTo>
                  <a:pt x="1244680" y="43147"/>
                </a:lnTo>
                <a:lnTo>
                  <a:pt x="1239690" y="50436"/>
                </a:lnTo>
                <a:lnTo>
                  <a:pt x="1234187" y="54081"/>
                </a:lnTo>
                <a:lnTo>
                  <a:pt x="1224990" y="54081"/>
                </a:lnTo>
                <a:lnTo>
                  <a:pt x="1225454" y="59217"/>
                </a:lnTo>
                <a:lnTo>
                  <a:pt x="1234015" y="59217"/>
                </a:lnTo>
                <a:lnTo>
                  <a:pt x="1241243" y="55022"/>
                </a:lnTo>
                <a:lnTo>
                  <a:pt x="1247138" y="46633"/>
                </a:lnTo>
                <a:lnTo>
                  <a:pt x="1248308" y="44906"/>
                </a:lnTo>
                <a:lnTo>
                  <a:pt x="1254062" y="33008"/>
                </a:lnTo>
                <a:lnTo>
                  <a:pt x="1255981" y="20839"/>
                </a:lnTo>
                <a:lnTo>
                  <a:pt x="1255761" y="16840"/>
                </a:lnTo>
                <a:lnTo>
                  <a:pt x="1254953" y="13575"/>
                </a:lnTo>
                <a:lnTo>
                  <a:pt x="1258622" y="14455"/>
                </a:lnTo>
                <a:lnTo>
                  <a:pt x="1262805" y="14969"/>
                </a:lnTo>
                <a:lnTo>
                  <a:pt x="1268431" y="14969"/>
                </a:lnTo>
                <a:lnTo>
                  <a:pt x="1270828" y="14700"/>
                </a:lnTo>
                <a:lnTo>
                  <a:pt x="1274448" y="13624"/>
                </a:lnTo>
                <a:lnTo>
                  <a:pt x="1277188" y="12499"/>
                </a:lnTo>
                <a:lnTo>
                  <a:pt x="1280857" y="10786"/>
                </a:lnTo>
                <a:lnTo>
                  <a:pt x="1228536" y="104714"/>
                </a:lnTo>
                <a:lnTo>
                  <a:pt x="1235653" y="104714"/>
                </a:lnTo>
                <a:lnTo>
                  <a:pt x="1293552" y="1027"/>
                </a:lnTo>
                <a:lnTo>
                  <a:pt x="1287681" y="1027"/>
                </a:lnTo>
                <a:close/>
              </a:path>
              <a:path w="2343161" h="135460">
                <a:moveTo>
                  <a:pt x="1222629" y="53164"/>
                </a:moveTo>
                <a:lnTo>
                  <a:pt x="1219547" y="49494"/>
                </a:lnTo>
                <a:lnTo>
                  <a:pt x="1220905" y="59217"/>
                </a:lnTo>
                <a:lnTo>
                  <a:pt x="1225454" y="59217"/>
                </a:lnTo>
                <a:lnTo>
                  <a:pt x="1224990" y="54081"/>
                </a:lnTo>
                <a:lnTo>
                  <a:pt x="1222629" y="53164"/>
                </a:lnTo>
                <a:close/>
              </a:path>
              <a:path w="2343161" h="135460">
                <a:moveTo>
                  <a:pt x="1330437" y="64868"/>
                </a:moveTo>
                <a:lnTo>
                  <a:pt x="1331503" y="77702"/>
                </a:lnTo>
                <a:lnTo>
                  <a:pt x="1334756" y="89995"/>
                </a:lnTo>
                <a:lnTo>
                  <a:pt x="1340198" y="101567"/>
                </a:lnTo>
                <a:lnTo>
                  <a:pt x="1347829" y="112419"/>
                </a:lnTo>
                <a:lnTo>
                  <a:pt x="1358126" y="123114"/>
                </a:lnTo>
                <a:lnTo>
                  <a:pt x="1367348" y="129369"/>
                </a:lnTo>
                <a:lnTo>
                  <a:pt x="1368129" y="126187"/>
                </a:lnTo>
                <a:lnTo>
                  <a:pt x="1358871" y="117869"/>
                </a:lnTo>
                <a:lnTo>
                  <a:pt x="1351786" y="107287"/>
                </a:lnTo>
                <a:lnTo>
                  <a:pt x="1346875" y="94440"/>
                </a:lnTo>
                <a:lnTo>
                  <a:pt x="1345672" y="89274"/>
                </a:lnTo>
                <a:lnTo>
                  <a:pt x="1344042" y="77191"/>
                </a:lnTo>
                <a:lnTo>
                  <a:pt x="1343499" y="62960"/>
                </a:lnTo>
                <a:lnTo>
                  <a:pt x="1343582" y="58067"/>
                </a:lnTo>
                <a:lnTo>
                  <a:pt x="1344905" y="44089"/>
                </a:lnTo>
                <a:lnTo>
                  <a:pt x="1347837" y="31973"/>
                </a:lnTo>
                <a:lnTo>
                  <a:pt x="1352378" y="21719"/>
                </a:lnTo>
                <a:lnTo>
                  <a:pt x="1355754" y="15800"/>
                </a:lnTo>
                <a:lnTo>
                  <a:pt x="1361380" y="9710"/>
                </a:lnTo>
                <a:lnTo>
                  <a:pt x="1369256" y="3448"/>
                </a:lnTo>
                <a:lnTo>
                  <a:pt x="1367861" y="1027"/>
                </a:lnTo>
                <a:lnTo>
                  <a:pt x="1364599" y="2974"/>
                </a:lnTo>
                <a:lnTo>
                  <a:pt x="1354511" y="10628"/>
                </a:lnTo>
                <a:lnTo>
                  <a:pt x="1345701" y="20032"/>
                </a:lnTo>
                <a:lnTo>
                  <a:pt x="1340314" y="27819"/>
                </a:lnTo>
                <a:lnTo>
                  <a:pt x="1334827" y="39272"/>
                </a:lnTo>
                <a:lnTo>
                  <a:pt x="1331535" y="51621"/>
                </a:lnTo>
                <a:lnTo>
                  <a:pt x="1330437" y="64868"/>
                </a:lnTo>
                <a:close/>
              </a:path>
              <a:path w="2343161" h="135460">
                <a:moveTo>
                  <a:pt x="1378110" y="74627"/>
                </a:moveTo>
                <a:lnTo>
                  <a:pt x="1378110" y="84900"/>
                </a:lnTo>
                <a:lnTo>
                  <a:pt x="1453985" y="84900"/>
                </a:lnTo>
                <a:lnTo>
                  <a:pt x="1453985" y="74627"/>
                </a:lnTo>
                <a:lnTo>
                  <a:pt x="1378110" y="74627"/>
                </a:lnTo>
                <a:close/>
              </a:path>
              <a:path w="2343161" h="135460">
                <a:moveTo>
                  <a:pt x="1378110" y="44321"/>
                </a:moveTo>
                <a:lnTo>
                  <a:pt x="1378110" y="54594"/>
                </a:lnTo>
                <a:lnTo>
                  <a:pt x="1453985" y="54594"/>
                </a:lnTo>
                <a:lnTo>
                  <a:pt x="1453985" y="44321"/>
                </a:lnTo>
                <a:lnTo>
                  <a:pt x="1378110" y="44321"/>
                </a:lnTo>
                <a:close/>
              </a:path>
              <a:path w="2343161" h="135460">
                <a:moveTo>
                  <a:pt x="1588871" y="96911"/>
                </a:moveTo>
                <a:lnTo>
                  <a:pt x="1584933" y="89377"/>
                </a:lnTo>
                <a:lnTo>
                  <a:pt x="1580995" y="81843"/>
                </a:lnTo>
                <a:lnTo>
                  <a:pt x="1579026" y="73722"/>
                </a:lnTo>
                <a:lnTo>
                  <a:pt x="1579026" y="54106"/>
                </a:lnTo>
                <a:lnTo>
                  <a:pt x="1575064" y="94513"/>
                </a:lnTo>
                <a:lnTo>
                  <a:pt x="1575514" y="94983"/>
                </a:lnTo>
                <a:lnTo>
                  <a:pt x="1586180" y="102391"/>
                </a:lnTo>
                <a:lnTo>
                  <a:pt x="1598912" y="104860"/>
                </a:lnTo>
                <a:lnTo>
                  <a:pt x="1599848" y="104849"/>
                </a:lnTo>
                <a:lnTo>
                  <a:pt x="1601334" y="100677"/>
                </a:lnTo>
                <a:lnTo>
                  <a:pt x="1594338" y="100677"/>
                </a:lnTo>
                <a:lnTo>
                  <a:pt x="1588871" y="96911"/>
                </a:lnTo>
                <a:close/>
              </a:path>
              <a:path w="2343161" h="135460">
                <a:moveTo>
                  <a:pt x="1612613" y="101988"/>
                </a:moveTo>
                <a:lnTo>
                  <a:pt x="1622834" y="94073"/>
                </a:lnTo>
                <a:lnTo>
                  <a:pt x="1623911" y="92765"/>
                </a:lnTo>
                <a:lnTo>
                  <a:pt x="1630038" y="81567"/>
                </a:lnTo>
                <a:lnTo>
                  <a:pt x="1632080" y="68683"/>
                </a:lnTo>
                <a:lnTo>
                  <a:pt x="1632042" y="66696"/>
                </a:lnTo>
                <a:lnTo>
                  <a:pt x="1629383" y="53612"/>
                </a:lnTo>
                <a:lnTo>
                  <a:pt x="1622542" y="43294"/>
                </a:lnTo>
                <a:lnTo>
                  <a:pt x="1611525" y="36050"/>
                </a:lnTo>
                <a:lnTo>
                  <a:pt x="1598472" y="33754"/>
                </a:lnTo>
                <a:lnTo>
                  <a:pt x="1597878" y="33758"/>
                </a:lnTo>
                <a:lnTo>
                  <a:pt x="1584956" y="36381"/>
                </a:lnTo>
                <a:lnTo>
                  <a:pt x="1574587" y="43844"/>
                </a:lnTo>
                <a:lnTo>
                  <a:pt x="1567456" y="55522"/>
                </a:lnTo>
                <a:lnTo>
                  <a:pt x="1565304" y="68537"/>
                </a:lnTo>
                <a:lnTo>
                  <a:pt x="1565374" y="71146"/>
                </a:lnTo>
                <a:lnTo>
                  <a:pt x="1568175" y="83936"/>
                </a:lnTo>
                <a:lnTo>
                  <a:pt x="1575064" y="94513"/>
                </a:lnTo>
                <a:lnTo>
                  <a:pt x="1579026" y="54106"/>
                </a:lnTo>
                <a:lnTo>
                  <a:pt x="1581472" y="46425"/>
                </a:lnTo>
                <a:lnTo>
                  <a:pt x="1586364" y="41973"/>
                </a:lnTo>
                <a:lnTo>
                  <a:pt x="1589202" y="39429"/>
                </a:lnTo>
                <a:lnTo>
                  <a:pt x="1592553" y="38157"/>
                </a:lnTo>
                <a:lnTo>
                  <a:pt x="1603559" y="38157"/>
                </a:lnTo>
                <a:lnTo>
                  <a:pt x="1609014" y="41899"/>
                </a:lnTo>
                <a:lnTo>
                  <a:pt x="1612781" y="49385"/>
                </a:lnTo>
                <a:lnTo>
                  <a:pt x="1616548" y="56869"/>
                </a:lnTo>
                <a:lnTo>
                  <a:pt x="1618432" y="64843"/>
                </a:lnTo>
                <a:lnTo>
                  <a:pt x="1618432" y="81476"/>
                </a:lnTo>
                <a:lnTo>
                  <a:pt x="1616952" y="88081"/>
                </a:lnTo>
                <a:lnTo>
                  <a:pt x="1613992" y="93119"/>
                </a:lnTo>
                <a:lnTo>
                  <a:pt x="1611032" y="98158"/>
                </a:lnTo>
                <a:lnTo>
                  <a:pt x="1606812" y="100677"/>
                </a:lnTo>
                <a:lnTo>
                  <a:pt x="1601334" y="100677"/>
                </a:lnTo>
                <a:lnTo>
                  <a:pt x="1599848" y="104849"/>
                </a:lnTo>
                <a:lnTo>
                  <a:pt x="1612613" y="101988"/>
                </a:lnTo>
                <a:close/>
              </a:path>
              <a:path w="2343161" h="135460">
                <a:moveTo>
                  <a:pt x="1502727" y="103627"/>
                </a:moveTo>
                <a:lnTo>
                  <a:pt x="1516628" y="105080"/>
                </a:lnTo>
                <a:lnTo>
                  <a:pt x="1519845" y="104983"/>
                </a:lnTo>
                <a:lnTo>
                  <a:pt x="1532343" y="102594"/>
                </a:lnTo>
                <a:lnTo>
                  <a:pt x="1543999" y="97008"/>
                </a:lnTo>
                <a:lnTo>
                  <a:pt x="1548940" y="93828"/>
                </a:lnTo>
                <a:lnTo>
                  <a:pt x="1553074" y="90135"/>
                </a:lnTo>
                <a:lnTo>
                  <a:pt x="1556401" y="85928"/>
                </a:lnTo>
                <a:lnTo>
                  <a:pt x="1553612" y="83139"/>
                </a:lnTo>
                <a:lnTo>
                  <a:pt x="1549111" y="87395"/>
                </a:lnTo>
                <a:lnTo>
                  <a:pt x="1544978" y="90575"/>
                </a:lnTo>
                <a:lnTo>
                  <a:pt x="1541211" y="92679"/>
                </a:lnTo>
                <a:lnTo>
                  <a:pt x="1534655" y="96397"/>
                </a:lnTo>
                <a:lnTo>
                  <a:pt x="1527489" y="98256"/>
                </a:lnTo>
                <a:lnTo>
                  <a:pt x="1519710" y="98256"/>
                </a:lnTo>
                <a:lnTo>
                  <a:pt x="1515559" y="98048"/>
                </a:lnTo>
                <a:lnTo>
                  <a:pt x="1503239" y="94415"/>
                </a:lnTo>
                <a:lnTo>
                  <a:pt x="1493036" y="86258"/>
                </a:lnTo>
                <a:lnTo>
                  <a:pt x="1488457" y="79802"/>
                </a:lnTo>
                <a:lnTo>
                  <a:pt x="1483994" y="68124"/>
                </a:lnTo>
                <a:lnTo>
                  <a:pt x="1482506" y="54154"/>
                </a:lnTo>
                <a:lnTo>
                  <a:pt x="1483349" y="42262"/>
                </a:lnTo>
                <a:lnTo>
                  <a:pt x="1486673" y="29853"/>
                </a:lnTo>
                <a:lnTo>
                  <a:pt x="1492523" y="19812"/>
                </a:lnTo>
                <a:lnTo>
                  <a:pt x="1494870" y="17142"/>
                </a:lnTo>
                <a:lnTo>
                  <a:pt x="1505461" y="9788"/>
                </a:lnTo>
                <a:lnTo>
                  <a:pt x="1518315" y="7337"/>
                </a:lnTo>
                <a:lnTo>
                  <a:pt x="1520609" y="7402"/>
                </a:lnTo>
                <a:lnTo>
                  <a:pt x="1533268" y="10684"/>
                </a:lnTo>
                <a:lnTo>
                  <a:pt x="1543191" y="18931"/>
                </a:lnTo>
                <a:lnTo>
                  <a:pt x="1546421" y="23041"/>
                </a:lnTo>
                <a:lnTo>
                  <a:pt x="1549037" y="28447"/>
                </a:lnTo>
                <a:lnTo>
                  <a:pt x="1551043" y="35149"/>
                </a:lnTo>
                <a:lnTo>
                  <a:pt x="1554493" y="35149"/>
                </a:lnTo>
                <a:lnTo>
                  <a:pt x="1553098" y="1394"/>
                </a:lnTo>
                <a:lnTo>
                  <a:pt x="1549943" y="1394"/>
                </a:lnTo>
                <a:lnTo>
                  <a:pt x="1548573" y="4280"/>
                </a:lnTo>
                <a:lnTo>
                  <a:pt x="1546029" y="5846"/>
                </a:lnTo>
                <a:lnTo>
                  <a:pt x="1542581" y="6237"/>
                </a:lnTo>
                <a:lnTo>
                  <a:pt x="1539376" y="5430"/>
                </a:lnTo>
                <a:lnTo>
                  <a:pt x="1533653" y="3815"/>
                </a:lnTo>
                <a:lnTo>
                  <a:pt x="1527929" y="2201"/>
                </a:lnTo>
                <a:lnTo>
                  <a:pt x="1522353" y="1394"/>
                </a:lnTo>
                <a:lnTo>
                  <a:pt x="1513553" y="1477"/>
                </a:lnTo>
                <a:lnTo>
                  <a:pt x="1500324" y="3674"/>
                </a:lnTo>
                <a:lnTo>
                  <a:pt x="1488776" y="8856"/>
                </a:lnTo>
                <a:lnTo>
                  <a:pt x="1478911" y="17023"/>
                </a:lnTo>
                <a:lnTo>
                  <a:pt x="1470817" y="28477"/>
                </a:lnTo>
                <a:lnTo>
                  <a:pt x="1466486" y="40435"/>
                </a:lnTo>
                <a:lnTo>
                  <a:pt x="1465042" y="53861"/>
                </a:lnTo>
                <a:lnTo>
                  <a:pt x="1466497" y="67337"/>
                </a:lnTo>
                <a:lnTo>
                  <a:pt x="1470876" y="79259"/>
                </a:lnTo>
                <a:lnTo>
                  <a:pt x="1478177" y="89597"/>
                </a:lnTo>
                <a:lnTo>
                  <a:pt x="1480544" y="91999"/>
                </a:lnTo>
                <a:lnTo>
                  <a:pt x="1490699" y="99266"/>
                </a:lnTo>
                <a:lnTo>
                  <a:pt x="1502727" y="103627"/>
                </a:lnTo>
                <a:close/>
              </a:path>
              <a:path w="2343161" h="135460">
                <a:moveTo>
                  <a:pt x="1644261" y="52026"/>
                </a:moveTo>
                <a:lnTo>
                  <a:pt x="1644261" y="56478"/>
                </a:lnTo>
                <a:lnTo>
                  <a:pt x="1645680" y="60342"/>
                </a:lnTo>
                <a:lnTo>
                  <a:pt x="1648517" y="63620"/>
                </a:lnTo>
                <a:lnTo>
                  <a:pt x="1651354" y="66898"/>
                </a:lnTo>
                <a:lnTo>
                  <a:pt x="1655782" y="70151"/>
                </a:lnTo>
                <a:lnTo>
                  <a:pt x="1661800" y="73379"/>
                </a:lnTo>
                <a:lnTo>
                  <a:pt x="1670017" y="78076"/>
                </a:lnTo>
                <a:lnTo>
                  <a:pt x="1673100" y="79886"/>
                </a:lnTo>
                <a:lnTo>
                  <a:pt x="1675253" y="81745"/>
                </a:lnTo>
                <a:lnTo>
                  <a:pt x="1677699" y="85561"/>
                </a:lnTo>
                <a:lnTo>
                  <a:pt x="1678310" y="89597"/>
                </a:lnTo>
                <a:lnTo>
                  <a:pt x="1678310" y="92826"/>
                </a:lnTo>
                <a:lnTo>
                  <a:pt x="1677246" y="95455"/>
                </a:lnTo>
                <a:lnTo>
                  <a:pt x="1672990" y="99516"/>
                </a:lnTo>
                <a:lnTo>
                  <a:pt x="1670092" y="100531"/>
                </a:lnTo>
                <a:lnTo>
                  <a:pt x="1659818" y="100531"/>
                </a:lnTo>
                <a:lnTo>
                  <a:pt x="1654804" y="97791"/>
                </a:lnTo>
                <a:lnTo>
                  <a:pt x="1651379" y="92312"/>
                </a:lnTo>
                <a:lnTo>
                  <a:pt x="1649472" y="89328"/>
                </a:lnTo>
                <a:lnTo>
                  <a:pt x="1647955" y="85047"/>
                </a:lnTo>
                <a:lnTo>
                  <a:pt x="1646830" y="79470"/>
                </a:lnTo>
                <a:lnTo>
                  <a:pt x="1644408" y="79470"/>
                </a:lnTo>
                <a:lnTo>
                  <a:pt x="1644408" y="103173"/>
                </a:lnTo>
                <a:lnTo>
                  <a:pt x="1646316" y="103173"/>
                </a:lnTo>
                <a:lnTo>
                  <a:pt x="1648885" y="101044"/>
                </a:lnTo>
                <a:lnTo>
                  <a:pt x="1651770" y="101533"/>
                </a:lnTo>
                <a:lnTo>
                  <a:pt x="1655488" y="102512"/>
                </a:lnTo>
                <a:lnTo>
                  <a:pt x="1659206" y="103490"/>
                </a:lnTo>
                <a:lnTo>
                  <a:pt x="1662533" y="103979"/>
                </a:lnTo>
                <a:lnTo>
                  <a:pt x="1672464" y="103979"/>
                </a:lnTo>
                <a:lnTo>
                  <a:pt x="1678127" y="102145"/>
                </a:lnTo>
                <a:lnTo>
                  <a:pt x="1682456" y="98476"/>
                </a:lnTo>
                <a:lnTo>
                  <a:pt x="1686786" y="94807"/>
                </a:lnTo>
                <a:lnTo>
                  <a:pt x="1688949" y="90086"/>
                </a:lnTo>
                <a:lnTo>
                  <a:pt x="1688949" y="76780"/>
                </a:lnTo>
                <a:lnTo>
                  <a:pt x="1683740" y="70176"/>
                </a:lnTo>
                <a:lnTo>
                  <a:pt x="1673320" y="64501"/>
                </a:lnTo>
                <a:lnTo>
                  <a:pt x="1663634" y="59290"/>
                </a:lnTo>
                <a:lnTo>
                  <a:pt x="1656883" y="55769"/>
                </a:lnTo>
                <a:lnTo>
                  <a:pt x="1653508" y="51757"/>
                </a:lnTo>
                <a:lnTo>
                  <a:pt x="1653508" y="44419"/>
                </a:lnTo>
                <a:lnTo>
                  <a:pt x="1654485" y="41949"/>
                </a:lnTo>
                <a:lnTo>
                  <a:pt x="1658399" y="37741"/>
                </a:lnTo>
                <a:lnTo>
                  <a:pt x="1661090" y="36690"/>
                </a:lnTo>
                <a:lnTo>
                  <a:pt x="1670238" y="36690"/>
                </a:lnTo>
                <a:lnTo>
                  <a:pt x="1674617" y="39135"/>
                </a:lnTo>
                <a:lnTo>
                  <a:pt x="1677650" y="44028"/>
                </a:lnTo>
                <a:lnTo>
                  <a:pt x="1679313" y="46670"/>
                </a:lnTo>
                <a:lnTo>
                  <a:pt x="1680634" y="50363"/>
                </a:lnTo>
                <a:lnTo>
                  <a:pt x="1681612" y="55108"/>
                </a:lnTo>
                <a:lnTo>
                  <a:pt x="1683887" y="55108"/>
                </a:lnTo>
                <a:lnTo>
                  <a:pt x="1683373" y="34635"/>
                </a:lnTo>
                <a:lnTo>
                  <a:pt x="1679557" y="36176"/>
                </a:lnTo>
                <a:lnTo>
                  <a:pt x="1676537" y="35687"/>
                </a:lnTo>
                <a:lnTo>
                  <a:pt x="1673430" y="34709"/>
                </a:lnTo>
                <a:lnTo>
                  <a:pt x="1670324" y="33730"/>
                </a:lnTo>
                <a:lnTo>
                  <a:pt x="1667474" y="33241"/>
                </a:lnTo>
                <a:lnTo>
                  <a:pt x="1658962" y="33241"/>
                </a:lnTo>
                <a:lnTo>
                  <a:pt x="1654046" y="35002"/>
                </a:lnTo>
                <a:lnTo>
                  <a:pt x="1650132" y="38524"/>
                </a:lnTo>
                <a:lnTo>
                  <a:pt x="1646218" y="42046"/>
                </a:lnTo>
                <a:lnTo>
                  <a:pt x="1644261" y="46547"/>
                </a:lnTo>
                <a:lnTo>
                  <a:pt x="1644261" y="52026"/>
                </a:lnTo>
                <a:close/>
              </a:path>
              <a:path w="2343161" h="135460">
                <a:moveTo>
                  <a:pt x="1722510" y="40212"/>
                </a:moveTo>
                <a:lnTo>
                  <a:pt x="1737478" y="40212"/>
                </a:lnTo>
                <a:lnTo>
                  <a:pt x="1737478" y="34928"/>
                </a:lnTo>
                <a:lnTo>
                  <a:pt x="1722656" y="34928"/>
                </a:lnTo>
                <a:lnTo>
                  <a:pt x="1722656" y="16877"/>
                </a:lnTo>
                <a:lnTo>
                  <a:pt x="1721336" y="15630"/>
                </a:lnTo>
                <a:lnTo>
                  <a:pt x="1715808" y="23065"/>
                </a:lnTo>
                <a:lnTo>
                  <a:pt x="1712297" y="27652"/>
                </a:lnTo>
                <a:lnTo>
                  <a:pt x="1710805" y="29388"/>
                </a:lnTo>
                <a:lnTo>
                  <a:pt x="1706879" y="33387"/>
                </a:lnTo>
                <a:lnTo>
                  <a:pt x="1703504" y="36176"/>
                </a:lnTo>
                <a:lnTo>
                  <a:pt x="1702330" y="37155"/>
                </a:lnTo>
                <a:lnTo>
                  <a:pt x="1701816" y="40212"/>
                </a:lnTo>
                <a:lnTo>
                  <a:pt x="1709815" y="40212"/>
                </a:lnTo>
                <a:lnTo>
                  <a:pt x="1709815" y="89622"/>
                </a:lnTo>
                <a:lnTo>
                  <a:pt x="1710377" y="93486"/>
                </a:lnTo>
                <a:lnTo>
                  <a:pt x="1711503" y="96274"/>
                </a:lnTo>
                <a:lnTo>
                  <a:pt x="1713556" y="101411"/>
                </a:lnTo>
                <a:lnTo>
                  <a:pt x="1717471" y="103979"/>
                </a:lnTo>
                <a:lnTo>
                  <a:pt x="1725885" y="103979"/>
                </a:lnTo>
                <a:lnTo>
                  <a:pt x="1728625" y="103270"/>
                </a:lnTo>
                <a:lnTo>
                  <a:pt x="1731462" y="101851"/>
                </a:lnTo>
                <a:lnTo>
                  <a:pt x="1734299" y="100433"/>
                </a:lnTo>
                <a:lnTo>
                  <a:pt x="1736990" y="98011"/>
                </a:lnTo>
                <a:lnTo>
                  <a:pt x="1739534" y="94587"/>
                </a:lnTo>
                <a:lnTo>
                  <a:pt x="1739240" y="90771"/>
                </a:lnTo>
                <a:lnTo>
                  <a:pt x="1736097" y="93902"/>
                </a:lnTo>
                <a:lnTo>
                  <a:pt x="1733504" y="95565"/>
                </a:lnTo>
                <a:lnTo>
                  <a:pt x="1730214" y="95981"/>
                </a:lnTo>
                <a:lnTo>
                  <a:pt x="1726789" y="95981"/>
                </a:lnTo>
                <a:lnTo>
                  <a:pt x="1724490" y="94293"/>
                </a:lnTo>
                <a:lnTo>
                  <a:pt x="1723317" y="90918"/>
                </a:lnTo>
                <a:lnTo>
                  <a:pt x="1722681" y="89010"/>
                </a:lnTo>
                <a:lnTo>
                  <a:pt x="1722363" y="86197"/>
                </a:lnTo>
                <a:lnTo>
                  <a:pt x="1722363" y="82479"/>
                </a:lnTo>
                <a:lnTo>
                  <a:pt x="1722510" y="40212"/>
                </a:lnTo>
                <a:close/>
              </a:path>
              <a:path w="2343161" h="135460">
                <a:moveTo>
                  <a:pt x="1801773" y="96911"/>
                </a:moveTo>
                <a:lnTo>
                  <a:pt x="1797835" y="89377"/>
                </a:lnTo>
                <a:lnTo>
                  <a:pt x="1793896" y="81843"/>
                </a:lnTo>
                <a:lnTo>
                  <a:pt x="1791928" y="73722"/>
                </a:lnTo>
                <a:lnTo>
                  <a:pt x="1791928" y="54106"/>
                </a:lnTo>
                <a:lnTo>
                  <a:pt x="1787965" y="94513"/>
                </a:lnTo>
                <a:lnTo>
                  <a:pt x="1788415" y="94983"/>
                </a:lnTo>
                <a:lnTo>
                  <a:pt x="1799081" y="102391"/>
                </a:lnTo>
                <a:lnTo>
                  <a:pt x="1811814" y="104860"/>
                </a:lnTo>
                <a:lnTo>
                  <a:pt x="1812750" y="104849"/>
                </a:lnTo>
                <a:lnTo>
                  <a:pt x="1814235" y="100677"/>
                </a:lnTo>
                <a:lnTo>
                  <a:pt x="1807240" y="100677"/>
                </a:lnTo>
                <a:lnTo>
                  <a:pt x="1801773" y="96911"/>
                </a:lnTo>
                <a:close/>
              </a:path>
              <a:path w="2343161" h="135460">
                <a:moveTo>
                  <a:pt x="1825515" y="101988"/>
                </a:moveTo>
                <a:lnTo>
                  <a:pt x="1835736" y="94073"/>
                </a:lnTo>
                <a:lnTo>
                  <a:pt x="1836812" y="92765"/>
                </a:lnTo>
                <a:lnTo>
                  <a:pt x="1842939" y="81567"/>
                </a:lnTo>
                <a:lnTo>
                  <a:pt x="1844982" y="68683"/>
                </a:lnTo>
                <a:lnTo>
                  <a:pt x="1844943" y="66696"/>
                </a:lnTo>
                <a:lnTo>
                  <a:pt x="1842285" y="53612"/>
                </a:lnTo>
                <a:lnTo>
                  <a:pt x="1835443" y="43294"/>
                </a:lnTo>
                <a:lnTo>
                  <a:pt x="1824427" y="36050"/>
                </a:lnTo>
                <a:lnTo>
                  <a:pt x="1811373" y="33754"/>
                </a:lnTo>
                <a:lnTo>
                  <a:pt x="1810780" y="33758"/>
                </a:lnTo>
                <a:lnTo>
                  <a:pt x="1797857" y="36381"/>
                </a:lnTo>
                <a:lnTo>
                  <a:pt x="1787488" y="43844"/>
                </a:lnTo>
                <a:lnTo>
                  <a:pt x="1780357" y="55522"/>
                </a:lnTo>
                <a:lnTo>
                  <a:pt x="1778205" y="68537"/>
                </a:lnTo>
                <a:lnTo>
                  <a:pt x="1778275" y="71146"/>
                </a:lnTo>
                <a:lnTo>
                  <a:pt x="1781076" y="83936"/>
                </a:lnTo>
                <a:lnTo>
                  <a:pt x="1787965" y="94513"/>
                </a:lnTo>
                <a:lnTo>
                  <a:pt x="1791928" y="54106"/>
                </a:lnTo>
                <a:lnTo>
                  <a:pt x="1794374" y="46425"/>
                </a:lnTo>
                <a:lnTo>
                  <a:pt x="1799266" y="41973"/>
                </a:lnTo>
                <a:lnTo>
                  <a:pt x="1802103" y="39429"/>
                </a:lnTo>
                <a:lnTo>
                  <a:pt x="1805454" y="38157"/>
                </a:lnTo>
                <a:lnTo>
                  <a:pt x="1816460" y="38157"/>
                </a:lnTo>
                <a:lnTo>
                  <a:pt x="1821916" y="41899"/>
                </a:lnTo>
                <a:lnTo>
                  <a:pt x="1825683" y="49385"/>
                </a:lnTo>
                <a:lnTo>
                  <a:pt x="1829449" y="56869"/>
                </a:lnTo>
                <a:lnTo>
                  <a:pt x="1831333" y="64843"/>
                </a:lnTo>
                <a:lnTo>
                  <a:pt x="1831333" y="81476"/>
                </a:lnTo>
                <a:lnTo>
                  <a:pt x="1829853" y="88081"/>
                </a:lnTo>
                <a:lnTo>
                  <a:pt x="1826893" y="93119"/>
                </a:lnTo>
                <a:lnTo>
                  <a:pt x="1823933" y="98158"/>
                </a:lnTo>
                <a:lnTo>
                  <a:pt x="1819714" y="100677"/>
                </a:lnTo>
                <a:lnTo>
                  <a:pt x="1814235" y="100677"/>
                </a:lnTo>
                <a:lnTo>
                  <a:pt x="1812750" y="104849"/>
                </a:lnTo>
                <a:lnTo>
                  <a:pt x="1825515" y="101988"/>
                </a:lnTo>
                <a:close/>
              </a:path>
              <a:path w="2343161" h="135460">
                <a:moveTo>
                  <a:pt x="1895125" y="12058"/>
                </a:moveTo>
                <a:lnTo>
                  <a:pt x="1898402" y="15275"/>
                </a:lnTo>
                <a:lnTo>
                  <a:pt x="1901044" y="15703"/>
                </a:lnTo>
                <a:lnTo>
                  <a:pt x="1904126" y="15067"/>
                </a:lnTo>
                <a:lnTo>
                  <a:pt x="1906475" y="12523"/>
                </a:lnTo>
                <a:lnTo>
                  <a:pt x="1907062" y="9465"/>
                </a:lnTo>
                <a:lnTo>
                  <a:pt x="1907062" y="6579"/>
                </a:lnTo>
                <a:lnTo>
                  <a:pt x="1905362" y="4280"/>
                </a:lnTo>
                <a:lnTo>
                  <a:pt x="1901962" y="2567"/>
                </a:lnTo>
                <a:lnTo>
                  <a:pt x="1898562" y="855"/>
                </a:lnTo>
                <a:lnTo>
                  <a:pt x="1894709" y="0"/>
                </a:lnTo>
                <a:lnTo>
                  <a:pt x="1888654" y="47"/>
                </a:lnTo>
                <a:lnTo>
                  <a:pt x="1876243" y="4270"/>
                </a:lnTo>
                <a:lnTo>
                  <a:pt x="1868317" y="15336"/>
                </a:lnTo>
                <a:lnTo>
                  <a:pt x="1866212" y="20668"/>
                </a:lnTo>
                <a:lnTo>
                  <a:pt x="1865161" y="27199"/>
                </a:lnTo>
                <a:lnTo>
                  <a:pt x="1865161" y="34928"/>
                </a:lnTo>
                <a:lnTo>
                  <a:pt x="1852613" y="34928"/>
                </a:lnTo>
                <a:lnTo>
                  <a:pt x="1852613" y="39845"/>
                </a:lnTo>
                <a:lnTo>
                  <a:pt x="1865161" y="39845"/>
                </a:lnTo>
                <a:lnTo>
                  <a:pt x="1865161" y="92386"/>
                </a:lnTo>
                <a:lnTo>
                  <a:pt x="1864342" y="95944"/>
                </a:lnTo>
                <a:lnTo>
                  <a:pt x="1861064" y="99320"/>
                </a:lnTo>
                <a:lnTo>
                  <a:pt x="1857652" y="100286"/>
                </a:lnTo>
                <a:lnTo>
                  <a:pt x="1852467" y="100531"/>
                </a:lnTo>
                <a:lnTo>
                  <a:pt x="1852467" y="102586"/>
                </a:lnTo>
                <a:lnTo>
                  <a:pt x="1891578" y="102586"/>
                </a:lnTo>
                <a:lnTo>
                  <a:pt x="1891578" y="100531"/>
                </a:lnTo>
                <a:lnTo>
                  <a:pt x="1885268" y="100090"/>
                </a:lnTo>
                <a:lnTo>
                  <a:pt x="1881366" y="99100"/>
                </a:lnTo>
                <a:lnTo>
                  <a:pt x="1878381" y="96018"/>
                </a:lnTo>
                <a:lnTo>
                  <a:pt x="1877636" y="92483"/>
                </a:lnTo>
                <a:lnTo>
                  <a:pt x="1877636" y="39845"/>
                </a:lnTo>
                <a:lnTo>
                  <a:pt x="1895908" y="39845"/>
                </a:lnTo>
                <a:lnTo>
                  <a:pt x="1895908" y="34928"/>
                </a:lnTo>
                <a:lnTo>
                  <a:pt x="1877489" y="34928"/>
                </a:lnTo>
                <a:lnTo>
                  <a:pt x="1877489" y="14358"/>
                </a:lnTo>
                <a:lnTo>
                  <a:pt x="1877856" y="11789"/>
                </a:lnTo>
                <a:lnTo>
                  <a:pt x="1878590" y="9832"/>
                </a:lnTo>
                <a:lnTo>
                  <a:pt x="1879910" y="6163"/>
                </a:lnTo>
                <a:lnTo>
                  <a:pt x="1882430" y="4329"/>
                </a:lnTo>
                <a:lnTo>
                  <a:pt x="1886148" y="4329"/>
                </a:lnTo>
                <a:lnTo>
                  <a:pt x="1890037" y="5393"/>
                </a:lnTo>
                <a:lnTo>
                  <a:pt x="1892459" y="7998"/>
                </a:lnTo>
                <a:lnTo>
                  <a:pt x="1895125" y="12058"/>
                </a:lnTo>
                <a:close/>
              </a:path>
              <a:path w="2343161" h="135460">
                <a:moveTo>
                  <a:pt x="1947907" y="45690"/>
                </a:moveTo>
                <a:lnTo>
                  <a:pt x="1942076" y="56912"/>
                </a:lnTo>
                <a:lnTo>
                  <a:pt x="1940132" y="69931"/>
                </a:lnTo>
                <a:lnTo>
                  <a:pt x="1940132" y="78982"/>
                </a:lnTo>
                <a:lnTo>
                  <a:pt x="1942639" y="86980"/>
                </a:lnTo>
                <a:lnTo>
                  <a:pt x="1947653" y="93927"/>
                </a:lnTo>
                <a:lnTo>
                  <a:pt x="1952668" y="100873"/>
                </a:lnTo>
                <a:lnTo>
                  <a:pt x="1959773" y="104346"/>
                </a:lnTo>
                <a:lnTo>
                  <a:pt x="1976944" y="104346"/>
                </a:lnTo>
                <a:lnTo>
                  <a:pt x="1983683" y="101705"/>
                </a:lnTo>
                <a:lnTo>
                  <a:pt x="1989187" y="96421"/>
                </a:lnTo>
                <a:lnTo>
                  <a:pt x="1994689" y="91138"/>
                </a:lnTo>
                <a:lnTo>
                  <a:pt x="1998445" y="85390"/>
                </a:lnTo>
                <a:lnTo>
                  <a:pt x="2000451" y="79177"/>
                </a:lnTo>
                <a:lnTo>
                  <a:pt x="1997882" y="78296"/>
                </a:lnTo>
                <a:lnTo>
                  <a:pt x="1994898" y="83238"/>
                </a:lnTo>
                <a:lnTo>
                  <a:pt x="1991645" y="87053"/>
                </a:lnTo>
                <a:lnTo>
                  <a:pt x="1988123" y="89744"/>
                </a:lnTo>
                <a:lnTo>
                  <a:pt x="1984600" y="92434"/>
                </a:lnTo>
                <a:lnTo>
                  <a:pt x="1980271" y="93780"/>
                </a:lnTo>
                <a:lnTo>
                  <a:pt x="1968774" y="93780"/>
                </a:lnTo>
                <a:lnTo>
                  <a:pt x="1963270" y="91187"/>
                </a:lnTo>
                <a:lnTo>
                  <a:pt x="1958624" y="86001"/>
                </a:lnTo>
                <a:lnTo>
                  <a:pt x="1953128" y="75638"/>
                </a:lnTo>
                <a:lnTo>
                  <a:pt x="1950919" y="61199"/>
                </a:lnTo>
                <a:lnTo>
                  <a:pt x="1997515" y="61199"/>
                </a:lnTo>
                <a:lnTo>
                  <a:pt x="1997515" y="52442"/>
                </a:lnTo>
                <a:lnTo>
                  <a:pt x="1994922" y="45679"/>
                </a:lnTo>
                <a:lnTo>
                  <a:pt x="1989736" y="40909"/>
                </a:lnTo>
                <a:lnTo>
                  <a:pt x="1984552" y="36139"/>
                </a:lnTo>
                <a:lnTo>
                  <a:pt x="1978509" y="33754"/>
                </a:lnTo>
                <a:lnTo>
                  <a:pt x="1962267" y="33754"/>
                </a:lnTo>
                <a:lnTo>
                  <a:pt x="1957523" y="41582"/>
                </a:lnTo>
                <a:lnTo>
                  <a:pt x="1961779" y="39111"/>
                </a:lnTo>
                <a:lnTo>
                  <a:pt x="1972982" y="39111"/>
                </a:lnTo>
                <a:lnTo>
                  <a:pt x="1976993" y="41264"/>
                </a:lnTo>
                <a:lnTo>
                  <a:pt x="1979390" y="45569"/>
                </a:lnTo>
                <a:lnTo>
                  <a:pt x="1980711" y="47966"/>
                </a:lnTo>
                <a:lnTo>
                  <a:pt x="1981640" y="51610"/>
                </a:lnTo>
                <a:lnTo>
                  <a:pt x="1982179" y="56502"/>
                </a:lnTo>
                <a:lnTo>
                  <a:pt x="1951212" y="56502"/>
                </a:lnTo>
                <a:lnTo>
                  <a:pt x="1948864" y="44468"/>
                </a:lnTo>
                <a:lnTo>
                  <a:pt x="1947907" y="45690"/>
                </a:lnTo>
                <a:close/>
              </a:path>
              <a:path w="2343161" h="135460">
                <a:moveTo>
                  <a:pt x="1954686" y="37325"/>
                </a:moveTo>
                <a:lnTo>
                  <a:pt x="1948864" y="44468"/>
                </a:lnTo>
                <a:lnTo>
                  <a:pt x="1951212" y="56502"/>
                </a:lnTo>
                <a:lnTo>
                  <a:pt x="1951897" y="52491"/>
                </a:lnTo>
                <a:lnTo>
                  <a:pt x="1953022" y="49164"/>
                </a:lnTo>
                <a:lnTo>
                  <a:pt x="1954587" y="46523"/>
                </a:lnTo>
                <a:lnTo>
                  <a:pt x="1957523" y="41582"/>
                </a:lnTo>
                <a:lnTo>
                  <a:pt x="1962267" y="33754"/>
                </a:lnTo>
                <a:lnTo>
                  <a:pt x="1954686" y="37325"/>
                </a:lnTo>
                <a:close/>
              </a:path>
              <a:path w="2343161" h="135460">
                <a:moveTo>
                  <a:pt x="2023003" y="36481"/>
                </a:moveTo>
                <a:lnTo>
                  <a:pt x="2021278" y="46045"/>
                </a:lnTo>
                <a:lnTo>
                  <a:pt x="2024580" y="40297"/>
                </a:lnTo>
                <a:lnTo>
                  <a:pt x="2035673" y="33421"/>
                </a:lnTo>
                <a:lnTo>
                  <a:pt x="2023003" y="36481"/>
                </a:lnTo>
                <a:close/>
              </a:path>
              <a:path w="2343161" h="135460">
                <a:moveTo>
                  <a:pt x="2098218" y="34635"/>
                </a:moveTo>
                <a:lnTo>
                  <a:pt x="2076276" y="34635"/>
                </a:lnTo>
                <a:lnTo>
                  <a:pt x="2076276" y="36690"/>
                </a:lnTo>
                <a:lnTo>
                  <a:pt x="2079799" y="37032"/>
                </a:lnTo>
                <a:lnTo>
                  <a:pt x="2082099" y="37619"/>
                </a:lnTo>
                <a:lnTo>
                  <a:pt x="2084837" y="39771"/>
                </a:lnTo>
                <a:lnTo>
                  <a:pt x="2085669" y="42389"/>
                </a:lnTo>
                <a:lnTo>
                  <a:pt x="2085669" y="91431"/>
                </a:lnTo>
                <a:lnTo>
                  <a:pt x="2087578" y="96446"/>
                </a:lnTo>
                <a:lnTo>
                  <a:pt x="2091394" y="99430"/>
                </a:lnTo>
                <a:lnTo>
                  <a:pt x="2095160" y="102463"/>
                </a:lnTo>
                <a:lnTo>
                  <a:pt x="2099172" y="103979"/>
                </a:lnTo>
                <a:lnTo>
                  <a:pt x="2108075" y="103979"/>
                </a:lnTo>
                <a:lnTo>
                  <a:pt x="2112477" y="102512"/>
                </a:lnTo>
                <a:lnTo>
                  <a:pt x="2116636" y="99577"/>
                </a:lnTo>
                <a:lnTo>
                  <a:pt x="2119376" y="97669"/>
                </a:lnTo>
                <a:lnTo>
                  <a:pt x="2122408" y="94733"/>
                </a:lnTo>
                <a:lnTo>
                  <a:pt x="2125736" y="90771"/>
                </a:lnTo>
                <a:lnTo>
                  <a:pt x="2125736" y="102586"/>
                </a:lnTo>
                <a:lnTo>
                  <a:pt x="2126249" y="103686"/>
                </a:lnTo>
                <a:lnTo>
                  <a:pt x="2130554" y="102023"/>
                </a:lnTo>
                <a:lnTo>
                  <a:pt x="2133342" y="100971"/>
                </a:lnTo>
                <a:lnTo>
                  <a:pt x="2134615" y="100531"/>
                </a:lnTo>
                <a:lnTo>
                  <a:pt x="2137598" y="99552"/>
                </a:lnTo>
                <a:lnTo>
                  <a:pt x="2140999" y="98513"/>
                </a:lnTo>
                <a:lnTo>
                  <a:pt x="2144252" y="97596"/>
                </a:lnTo>
                <a:lnTo>
                  <a:pt x="2146943" y="96861"/>
                </a:lnTo>
                <a:lnTo>
                  <a:pt x="2146943" y="94807"/>
                </a:lnTo>
                <a:lnTo>
                  <a:pt x="2143077" y="94954"/>
                </a:lnTo>
                <a:lnTo>
                  <a:pt x="2140546" y="94404"/>
                </a:lnTo>
                <a:lnTo>
                  <a:pt x="2139348" y="93156"/>
                </a:lnTo>
                <a:lnTo>
                  <a:pt x="2137550" y="89622"/>
                </a:lnTo>
                <a:lnTo>
                  <a:pt x="2137550" y="34635"/>
                </a:lnTo>
                <a:lnTo>
                  <a:pt x="2113847" y="34635"/>
                </a:lnTo>
                <a:lnTo>
                  <a:pt x="2113847" y="37056"/>
                </a:lnTo>
                <a:lnTo>
                  <a:pt x="2118251" y="37301"/>
                </a:lnTo>
                <a:lnTo>
                  <a:pt x="2121186" y="38010"/>
                </a:lnTo>
                <a:lnTo>
                  <a:pt x="2122653" y="39184"/>
                </a:lnTo>
                <a:lnTo>
                  <a:pt x="2124855" y="42829"/>
                </a:lnTo>
                <a:lnTo>
                  <a:pt x="2124855" y="86808"/>
                </a:lnTo>
                <a:lnTo>
                  <a:pt x="2122995" y="88961"/>
                </a:lnTo>
                <a:lnTo>
                  <a:pt x="2119352" y="91872"/>
                </a:lnTo>
                <a:lnTo>
                  <a:pt x="2116172" y="94073"/>
                </a:lnTo>
                <a:lnTo>
                  <a:pt x="2112919" y="95174"/>
                </a:lnTo>
                <a:lnTo>
                  <a:pt x="2104748" y="95174"/>
                </a:lnTo>
                <a:lnTo>
                  <a:pt x="2101422" y="93315"/>
                </a:lnTo>
                <a:lnTo>
                  <a:pt x="2099611" y="89597"/>
                </a:lnTo>
                <a:lnTo>
                  <a:pt x="2098683" y="87591"/>
                </a:lnTo>
                <a:lnTo>
                  <a:pt x="2098218" y="84925"/>
                </a:lnTo>
                <a:lnTo>
                  <a:pt x="2098218" y="34635"/>
                </a:lnTo>
                <a:close/>
              </a:path>
              <a:path w="2343161" h="135460">
                <a:moveTo>
                  <a:pt x="2162426" y="7851"/>
                </a:moveTo>
                <a:lnTo>
                  <a:pt x="2163160" y="11752"/>
                </a:lnTo>
                <a:lnTo>
                  <a:pt x="2166095" y="14736"/>
                </a:lnTo>
                <a:lnTo>
                  <a:pt x="2170057" y="15483"/>
                </a:lnTo>
                <a:lnTo>
                  <a:pt x="2173959" y="14736"/>
                </a:lnTo>
                <a:lnTo>
                  <a:pt x="2176942" y="11752"/>
                </a:lnTo>
                <a:lnTo>
                  <a:pt x="2177689" y="7851"/>
                </a:lnTo>
                <a:lnTo>
                  <a:pt x="2176942" y="3877"/>
                </a:lnTo>
                <a:lnTo>
                  <a:pt x="2173959" y="892"/>
                </a:lnTo>
                <a:lnTo>
                  <a:pt x="2170057" y="146"/>
                </a:lnTo>
                <a:lnTo>
                  <a:pt x="2166095" y="904"/>
                </a:lnTo>
                <a:lnTo>
                  <a:pt x="2163160" y="3937"/>
                </a:lnTo>
                <a:lnTo>
                  <a:pt x="2162426" y="7851"/>
                </a:lnTo>
                <a:close/>
              </a:path>
              <a:path w="2343161" h="135460">
                <a:moveTo>
                  <a:pt x="2188695" y="102586"/>
                </a:moveTo>
                <a:lnTo>
                  <a:pt x="2188695" y="100531"/>
                </a:lnTo>
                <a:lnTo>
                  <a:pt x="2183951" y="100139"/>
                </a:lnTo>
                <a:lnTo>
                  <a:pt x="2180906" y="99234"/>
                </a:lnTo>
                <a:lnTo>
                  <a:pt x="2178215" y="96397"/>
                </a:lnTo>
                <a:lnTo>
                  <a:pt x="2177542" y="92899"/>
                </a:lnTo>
                <a:lnTo>
                  <a:pt x="2177542" y="34635"/>
                </a:lnTo>
                <a:lnTo>
                  <a:pt x="2177396" y="33534"/>
                </a:lnTo>
                <a:lnTo>
                  <a:pt x="2174753" y="34415"/>
                </a:lnTo>
                <a:lnTo>
                  <a:pt x="2171378" y="35834"/>
                </a:lnTo>
                <a:lnTo>
                  <a:pt x="2165409" y="37937"/>
                </a:lnTo>
                <a:lnTo>
                  <a:pt x="2156848" y="40725"/>
                </a:lnTo>
                <a:lnTo>
                  <a:pt x="2153694" y="41753"/>
                </a:lnTo>
                <a:lnTo>
                  <a:pt x="2156139" y="43343"/>
                </a:lnTo>
                <a:lnTo>
                  <a:pt x="2159173" y="42707"/>
                </a:lnTo>
                <a:lnTo>
                  <a:pt x="2162058" y="42707"/>
                </a:lnTo>
                <a:lnTo>
                  <a:pt x="2164334" y="45715"/>
                </a:lnTo>
                <a:lnTo>
                  <a:pt x="2164993" y="49140"/>
                </a:lnTo>
                <a:lnTo>
                  <a:pt x="2164993" y="93046"/>
                </a:lnTo>
                <a:lnTo>
                  <a:pt x="2164309" y="96556"/>
                </a:lnTo>
                <a:lnTo>
                  <a:pt x="2161569" y="99149"/>
                </a:lnTo>
                <a:lnTo>
                  <a:pt x="2158267" y="100042"/>
                </a:lnTo>
                <a:lnTo>
                  <a:pt x="2153033" y="100531"/>
                </a:lnTo>
                <a:lnTo>
                  <a:pt x="2153033" y="102586"/>
                </a:lnTo>
                <a:lnTo>
                  <a:pt x="2188695" y="102586"/>
                </a:lnTo>
                <a:close/>
              </a:path>
              <a:path w="2343161" h="135460">
                <a:moveTo>
                  <a:pt x="2210930" y="40212"/>
                </a:moveTo>
                <a:lnTo>
                  <a:pt x="2225899" y="40212"/>
                </a:lnTo>
                <a:lnTo>
                  <a:pt x="2225899" y="34928"/>
                </a:lnTo>
                <a:lnTo>
                  <a:pt x="2211076" y="34928"/>
                </a:lnTo>
                <a:lnTo>
                  <a:pt x="2211076" y="16877"/>
                </a:lnTo>
                <a:lnTo>
                  <a:pt x="2209756" y="15630"/>
                </a:lnTo>
                <a:lnTo>
                  <a:pt x="2204228" y="23065"/>
                </a:lnTo>
                <a:lnTo>
                  <a:pt x="2200718" y="27652"/>
                </a:lnTo>
                <a:lnTo>
                  <a:pt x="2199226" y="29388"/>
                </a:lnTo>
                <a:lnTo>
                  <a:pt x="2195300" y="33387"/>
                </a:lnTo>
                <a:lnTo>
                  <a:pt x="2191925" y="36176"/>
                </a:lnTo>
                <a:lnTo>
                  <a:pt x="2190750" y="37155"/>
                </a:lnTo>
                <a:lnTo>
                  <a:pt x="2190237" y="40212"/>
                </a:lnTo>
                <a:lnTo>
                  <a:pt x="2198236" y="40212"/>
                </a:lnTo>
                <a:lnTo>
                  <a:pt x="2198236" y="89622"/>
                </a:lnTo>
                <a:lnTo>
                  <a:pt x="2198797" y="93486"/>
                </a:lnTo>
                <a:lnTo>
                  <a:pt x="2199923" y="96274"/>
                </a:lnTo>
                <a:lnTo>
                  <a:pt x="2201977" y="101411"/>
                </a:lnTo>
                <a:lnTo>
                  <a:pt x="2205891" y="103979"/>
                </a:lnTo>
                <a:lnTo>
                  <a:pt x="2214306" y="103979"/>
                </a:lnTo>
                <a:lnTo>
                  <a:pt x="2217045" y="103270"/>
                </a:lnTo>
                <a:lnTo>
                  <a:pt x="2219882" y="101851"/>
                </a:lnTo>
                <a:lnTo>
                  <a:pt x="2222720" y="100433"/>
                </a:lnTo>
                <a:lnTo>
                  <a:pt x="2225411" y="98011"/>
                </a:lnTo>
                <a:lnTo>
                  <a:pt x="2227955" y="94587"/>
                </a:lnTo>
                <a:lnTo>
                  <a:pt x="2227661" y="90771"/>
                </a:lnTo>
                <a:lnTo>
                  <a:pt x="2224518" y="93902"/>
                </a:lnTo>
                <a:lnTo>
                  <a:pt x="2221925" y="95565"/>
                </a:lnTo>
                <a:lnTo>
                  <a:pt x="2218635" y="95981"/>
                </a:lnTo>
                <a:lnTo>
                  <a:pt x="2215210" y="95981"/>
                </a:lnTo>
                <a:lnTo>
                  <a:pt x="2212911" y="94293"/>
                </a:lnTo>
                <a:lnTo>
                  <a:pt x="2211738" y="90918"/>
                </a:lnTo>
                <a:lnTo>
                  <a:pt x="2211102" y="89010"/>
                </a:lnTo>
                <a:lnTo>
                  <a:pt x="2210784" y="86197"/>
                </a:lnTo>
                <a:lnTo>
                  <a:pt x="2210784" y="82479"/>
                </a:lnTo>
                <a:lnTo>
                  <a:pt x="2210930" y="40212"/>
                </a:lnTo>
                <a:close/>
              </a:path>
              <a:path w="2343161" h="135460">
                <a:moveTo>
                  <a:pt x="2258261" y="35149"/>
                </a:moveTo>
                <a:lnTo>
                  <a:pt x="2227294" y="35149"/>
                </a:lnTo>
                <a:lnTo>
                  <a:pt x="2229740" y="37546"/>
                </a:lnTo>
                <a:lnTo>
                  <a:pt x="2232835" y="39441"/>
                </a:lnTo>
                <a:lnTo>
                  <a:pt x="2235537" y="42976"/>
                </a:lnTo>
                <a:lnTo>
                  <a:pt x="2237200" y="46596"/>
                </a:lnTo>
                <a:lnTo>
                  <a:pt x="2260682" y="97375"/>
                </a:lnTo>
                <a:lnTo>
                  <a:pt x="2261415" y="100237"/>
                </a:lnTo>
                <a:lnTo>
                  <a:pt x="2261415" y="102830"/>
                </a:lnTo>
                <a:lnTo>
                  <a:pt x="2259900" y="107086"/>
                </a:lnTo>
                <a:lnTo>
                  <a:pt x="2256866" y="113446"/>
                </a:lnTo>
                <a:lnTo>
                  <a:pt x="2253834" y="119805"/>
                </a:lnTo>
                <a:lnTo>
                  <a:pt x="2250946" y="122985"/>
                </a:lnTo>
                <a:lnTo>
                  <a:pt x="2248208" y="122985"/>
                </a:lnTo>
                <a:lnTo>
                  <a:pt x="2245334" y="122521"/>
                </a:lnTo>
                <a:lnTo>
                  <a:pt x="2242814" y="121591"/>
                </a:lnTo>
                <a:lnTo>
                  <a:pt x="2240295" y="120662"/>
                </a:lnTo>
                <a:lnTo>
                  <a:pt x="2237127" y="120196"/>
                </a:lnTo>
                <a:lnTo>
                  <a:pt x="2233104" y="120820"/>
                </a:lnTo>
                <a:lnTo>
                  <a:pt x="2230217" y="123315"/>
                </a:lnTo>
                <a:lnTo>
                  <a:pt x="2229496" y="126874"/>
                </a:lnTo>
                <a:lnTo>
                  <a:pt x="2229496" y="129858"/>
                </a:lnTo>
                <a:lnTo>
                  <a:pt x="2230694" y="132036"/>
                </a:lnTo>
                <a:lnTo>
                  <a:pt x="2235488" y="134775"/>
                </a:lnTo>
                <a:lnTo>
                  <a:pt x="2238057" y="135460"/>
                </a:lnTo>
                <a:lnTo>
                  <a:pt x="2246422" y="135460"/>
                </a:lnTo>
                <a:lnTo>
                  <a:pt x="2251070" y="133087"/>
                </a:lnTo>
                <a:lnTo>
                  <a:pt x="2254738" y="128342"/>
                </a:lnTo>
                <a:lnTo>
                  <a:pt x="2260436" y="118908"/>
                </a:lnTo>
                <a:lnTo>
                  <a:pt x="2266259" y="105374"/>
                </a:lnTo>
                <a:lnTo>
                  <a:pt x="2289374" y="44174"/>
                </a:lnTo>
                <a:lnTo>
                  <a:pt x="2290108" y="42169"/>
                </a:lnTo>
                <a:lnTo>
                  <a:pt x="2291979" y="39478"/>
                </a:lnTo>
                <a:lnTo>
                  <a:pt x="2294486" y="37668"/>
                </a:lnTo>
                <a:lnTo>
                  <a:pt x="2296491" y="35149"/>
                </a:lnTo>
                <a:lnTo>
                  <a:pt x="2276312" y="35149"/>
                </a:lnTo>
                <a:lnTo>
                  <a:pt x="2278587" y="37570"/>
                </a:lnTo>
                <a:lnTo>
                  <a:pt x="2281963" y="38597"/>
                </a:lnTo>
                <a:lnTo>
                  <a:pt x="2283284" y="41386"/>
                </a:lnTo>
                <a:lnTo>
                  <a:pt x="2282806" y="44174"/>
                </a:lnTo>
                <a:lnTo>
                  <a:pt x="2282110" y="46816"/>
                </a:lnTo>
                <a:lnTo>
                  <a:pt x="2268313" y="85194"/>
                </a:lnTo>
                <a:lnTo>
                  <a:pt x="2251142" y="47109"/>
                </a:lnTo>
                <a:lnTo>
                  <a:pt x="2250066" y="44627"/>
                </a:lnTo>
                <a:lnTo>
                  <a:pt x="2249455" y="41826"/>
                </a:lnTo>
                <a:lnTo>
                  <a:pt x="2250580" y="38720"/>
                </a:lnTo>
                <a:lnTo>
                  <a:pt x="2254005" y="37693"/>
                </a:lnTo>
                <a:lnTo>
                  <a:pt x="2258261" y="35149"/>
                </a:lnTo>
                <a:close/>
              </a:path>
              <a:path w="2343161" h="135460">
                <a:moveTo>
                  <a:pt x="2312975" y="10817"/>
                </a:moveTo>
                <a:lnTo>
                  <a:pt x="2320566" y="20985"/>
                </a:lnTo>
                <a:lnTo>
                  <a:pt x="2325844" y="33094"/>
                </a:lnTo>
                <a:lnTo>
                  <a:pt x="2327817" y="40792"/>
                </a:lnTo>
                <a:lnTo>
                  <a:pt x="2329530" y="53117"/>
                </a:lnTo>
                <a:lnTo>
                  <a:pt x="2330100" y="67509"/>
                </a:lnTo>
                <a:lnTo>
                  <a:pt x="2329984" y="73220"/>
                </a:lnTo>
                <a:lnTo>
                  <a:pt x="2328561" y="87070"/>
                </a:lnTo>
                <a:lnTo>
                  <a:pt x="2325518" y="99134"/>
                </a:lnTo>
                <a:lnTo>
                  <a:pt x="2320855" y="109410"/>
                </a:lnTo>
                <a:lnTo>
                  <a:pt x="2317381" y="115378"/>
                </a:lnTo>
                <a:lnTo>
                  <a:pt x="2311878" y="121224"/>
                </a:lnTo>
                <a:lnTo>
                  <a:pt x="2304344" y="126948"/>
                </a:lnTo>
                <a:lnTo>
                  <a:pt x="2305738" y="129369"/>
                </a:lnTo>
                <a:lnTo>
                  <a:pt x="2308624" y="127951"/>
                </a:lnTo>
                <a:lnTo>
                  <a:pt x="2312196" y="125480"/>
                </a:lnTo>
                <a:lnTo>
                  <a:pt x="2316452" y="121958"/>
                </a:lnTo>
                <a:lnTo>
                  <a:pt x="2322908" y="116625"/>
                </a:lnTo>
                <a:lnTo>
                  <a:pt x="2328070" y="110878"/>
                </a:lnTo>
                <a:lnTo>
                  <a:pt x="2331935" y="104714"/>
                </a:lnTo>
                <a:lnTo>
                  <a:pt x="2335604" y="98941"/>
                </a:lnTo>
                <a:lnTo>
                  <a:pt x="2338392" y="92801"/>
                </a:lnTo>
                <a:lnTo>
                  <a:pt x="2340300" y="86295"/>
                </a:lnTo>
                <a:lnTo>
                  <a:pt x="2342208" y="79788"/>
                </a:lnTo>
                <a:lnTo>
                  <a:pt x="2343161" y="72891"/>
                </a:lnTo>
                <a:lnTo>
                  <a:pt x="2343161" y="65602"/>
                </a:lnTo>
                <a:lnTo>
                  <a:pt x="2342551" y="55840"/>
                </a:lnTo>
                <a:lnTo>
                  <a:pt x="2339827" y="43386"/>
                </a:lnTo>
                <a:lnTo>
                  <a:pt x="2334918" y="31621"/>
                </a:lnTo>
                <a:lnTo>
                  <a:pt x="2327826" y="20546"/>
                </a:lnTo>
                <a:lnTo>
                  <a:pt x="2325265" y="17335"/>
                </a:lnTo>
                <a:lnTo>
                  <a:pt x="2316066" y="7923"/>
                </a:lnTo>
                <a:lnTo>
                  <a:pt x="2306251" y="1027"/>
                </a:lnTo>
                <a:lnTo>
                  <a:pt x="2304344" y="3448"/>
                </a:lnTo>
                <a:lnTo>
                  <a:pt x="2312975" y="10817"/>
                </a:lnTo>
                <a:close/>
              </a:path>
              <a:path w="2343161" h="135460">
                <a:moveTo>
                  <a:pt x="2016325" y="58362"/>
                </a:moveTo>
                <a:lnTo>
                  <a:pt x="2017976" y="51794"/>
                </a:lnTo>
                <a:lnTo>
                  <a:pt x="2021278" y="46045"/>
                </a:lnTo>
                <a:lnTo>
                  <a:pt x="2023003" y="36481"/>
                </a:lnTo>
                <a:lnTo>
                  <a:pt x="2012839" y="44505"/>
                </a:lnTo>
                <a:lnTo>
                  <a:pt x="2011238" y="46511"/>
                </a:lnTo>
                <a:lnTo>
                  <a:pt x="2005367" y="57795"/>
                </a:lnTo>
                <a:lnTo>
                  <a:pt x="2003410" y="70738"/>
                </a:lnTo>
                <a:lnTo>
                  <a:pt x="2003415" y="71560"/>
                </a:lnTo>
                <a:lnTo>
                  <a:pt x="2005415" y="85497"/>
                </a:lnTo>
                <a:lnTo>
                  <a:pt x="2011042" y="95651"/>
                </a:lnTo>
                <a:lnTo>
                  <a:pt x="2016129" y="101301"/>
                </a:lnTo>
                <a:lnTo>
                  <a:pt x="2021731" y="104126"/>
                </a:lnTo>
                <a:lnTo>
                  <a:pt x="2032983" y="104126"/>
                </a:lnTo>
                <a:lnTo>
                  <a:pt x="2037606" y="102928"/>
                </a:lnTo>
                <a:lnTo>
                  <a:pt x="2041715" y="100531"/>
                </a:lnTo>
                <a:lnTo>
                  <a:pt x="2044210" y="99063"/>
                </a:lnTo>
                <a:lnTo>
                  <a:pt x="2047170" y="96642"/>
                </a:lnTo>
                <a:lnTo>
                  <a:pt x="2050594" y="93266"/>
                </a:lnTo>
                <a:lnTo>
                  <a:pt x="2050594" y="126116"/>
                </a:lnTo>
                <a:lnTo>
                  <a:pt x="2049530" y="129271"/>
                </a:lnTo>
                <a:lnTo>
                  <a:pt x="2045274" y="132109"/>
                </a:lnTo>
                <a:lnTo>
                  <a:pt x="2042033" y="132842"/>
                </a:lnTo>
                <a:lnTo>
                  <a:pt x="2037679" y="132892"/>
                </a:lnTo>
                <a:lnTo>
                  <a:pt x="2037679" y="135313"/>
                </a:lnTo>
                <a:lnTo>
                  <a:pt x="2073194" y="135313"/>
                </a:lnTo>
                <a:lnTo>
                  <a:pt x="2073194" y="133258"/>
                </a:lnTo>
                <a:lnTo>
                  <a:pt x="2069135" y="132866"/>
                </a:lnTo>
                <a:lnTo>
                  <a:pt x="2066395" y="131717"/>
                </a:lnTo>
                <a:lnTo>
                  <a:pt x="2064977" y="129809"/>
                </a:lnTo>
                <a:lnTo>
                  <a:pt x="2063582" y="126605"/>
                </a:lnTo>
                <a:lnTo>
                  <a:pt x="2063582" y="34782"/>
                </a:lnTo>
                <a:lnTo>
                  <a:pt x="2062041" y="33754"/>
                </a:lnTo>
                <a:lnTo>
                  <a:pt x="2053896" y="38597"/>
                </a:lnTo>
                <a:lnTo>
                  <a:pt x="2050423" y="36641"/>
                </a:lnTo>
                <a:lnTo>
                  <a:pt x="2047830" y="35369"/>
                </a:lnTo>
                <a:lnTo>
                  <a:pt x="2046118" y="34782"/>
                </a:lnTo>
                <a:lnTo>
                  <a:pt x="2043574" y="33852"/>
                </a:lnTo>
                <a:lnTo>
                  <a:pt x="2040639" y="33387"/>
                </a:lnTo>
                <a:lnTo>
                  <a:pt x="2035673" y="33421"/>
                </a:lnTo>
                <a:lnTo>
                  <a:pt x="2024580" y="40297"/>
                </a:lnTo>
                <a:lnTo>
                  <a:pt x="2029705" y="37424"/>
                </a:lnTo>
                <a:lnTo>
                  <a:pt x="2042767" y="37424"/>
                </a:lnTo>
                <a:lnTo>
                  <a:pt x="2046925" y="39380"/>
                </a:lnTo>
                <a:lnTo>
                  <a:pt x="2049126" y="43294"/>
                </a:lnTo>
                <a:lnTo>
                  <a:pt x="2050300" y="45446"/>
                </a:lnTo>
                <a:lnTo>
                  <a:pt x="2050887" y="48455"/>
                </a:lnTo>
                <a:lnTo>
                  <a:pt x="2050887" y="85977"/>
                </a:lnTo>
                <a:lnTo>
                  <a:pt x="2049665" y="89768"/>
                </a:lnTo>
                <a:lnTo>
                  <a:pt x="2045898" y="92165"/>
                </a:lnTo>
                <a:lnTo>
                  <a:pt x="2042339" y="93755"/>
                </a:lnTo>
                <a:lnTo>
                  <a:pt x="2038376" y="94538"/>
                </a:lnTo>
                <a:lnTo>
                  <a:pt x="2035624" y="94733"/>
                </a:lnTo>
                <a:lnTo>
                  <a:pt x="2029460" y="94733"/>
                </a:lnTo>
                <a:lnTo>
                  <a:pt x="2024703" y="92068"/>
                </a:lnTo>
                <a:lnTo>
                  <a:pt x="2021352" y="86735"/>
                </a:lnTo>
                <a:lnTo>
                  <a:pt x="2018001" y="81403"/>
                </a:lnTo>
                <a:lnTo>
                  <a:pt x="2016325" y="74407"/>
                </a:lnTo>
                <a:lnTo>
                  <a:pt x="2016325" y="58362"/>
                </a:lnTo>
                <a:close/>
              </a:path>
              <a:path w="2343161" h="135460">
                <a:moveTo>
                  <a:pt x="1057046" y="25902"/>
                </a:moveTo>
                <a:lnTo>
                  <a:pt x="1059639" y="21402"/>
                </a:lnTo>
                <a:lnTo>
                  <a:pt x="1062060" y="18076"/>
                </a:lnTo>
                <a:lnTo>
                  <a:pt x="1064311" y="15922"/>
                </a:lnTo>
                <a:lnTo>
                  <a:pt x="1068420" y="11960"/>
                </a:lnTo>
                <a:lnTo>
                  <a:pt x="1073165" y="9979"/>
                </a:lnTo>
                <a:lnTo>
                  <a:pt x="1083096" y="9979"/>
                </a:lnTo>
                <a:lnTo>
                  <a:pt x="1087143" y="11373"/>
                </a:lnTo>
                <a:lnTo>
                  <a:pt x="1090691" y="14161"/>
                </a:lnTo>
                <a:lnTo>
                  <a:pt x="1094238" y="16950"/>
                </a:lnTo>
                <a:lnTo>
                  <a:pt x="1096011" y="21010"/>
                </a:lnTo>
                <a:lnTo>
                  <a:pt x="1096011" y="32360"/>
                </a:lnTo>
                <a:lnTo>
                  <a:pt x="1093760" y="37203"/>
                </a:lnTo>
                <a:lnTo>
                  <a:pt x="1089260" y="40872"/>
                </a:lnTo>
                <a:lnTo>
                  <a:pt x="1084759" y="44542"/>
                </a:lnTo>
                <a:lnTo>
                  <a:pt x="1078595" y="47794"/>
                </a:lnTo>
                <a:lnTo>
                  <a:pt x="1070768" y="50631"/>
                </a:lnTo>
                <a:lnTo>
                  <a:pt x="1071698" y="52441"/>
                </a:lnTo>
                <a:lnTo>
                  <a:pt x="1085615" y="52319"/>
                </a:lnTo>
                <a:lnTo>
                  <a:pt x="1093296" y="55671"/>
                </a:lnTo>
                <a:lnTo>
                  <a:pt x="1097846" y="62372"/>
                </a:lnTo>
                <a:lnTo>
                  <a:pt x="1100536" y="66335"/>
                </a:lnTo>
                <a:lnTo>
                  <a:pt x="1101882" y="70933"/>
                </a:lnTo>
                <a:lnTo>
                  <a:pt x="1101882" y="81598"/>
                </a:lnTo>
                <a:lnTo>
                  <a:pt x="1100218" y="86625"/>
                </a:lnTo>
                <a:lnTo>
                  <a:pt x="1096891" y="91248"/>
                </a:lnTo>
                <a:lnTo>
                  <a:pt x="1093565" y="95871"/>
                </a:lnTo>
                <a:lnTo>
                  <a:pt x="1088477" y="98182"/>
                </a:lnTo>
                <a:lnTo>
                  <a:pt x="1078547" y="98182"/>
                </a:lnTo>
                <a:lnTo>
                  <a:pt x="1074792" y="96788"/>
                </a:lnTo>
                <a:lnTo>
                  <a:pt x="1070364" y="93999"/>
                </a:lnTo>
                <a:lnTo>
                  <a:pt x="1065937" y="91211"/>
                </a:lnTo>
                <a:lnTo>
                  <a:pt x="1062378" y="89817"/>
                </a:lnTo>
                <a:lnTo>
                  <a:pt x="1059688" y="89817"/>
                </a:lnTo>
                <a:lnTo>
                  <a:pt x="1055762" y="91578"/>
                </a:lnTo>
                <a:lnTo>
                  <a:pt x="1054551" y="95247"/>
                </a:lnTo>
                <a:lnTo>
                  <a:pt x="1055762" y="99222"/>
                </a:lnTo>
                <a:lnTo>
                  <a:pt x="1060605" y="102793"/>
                </a:lnTo>
                <a:lnTo>
                  <a:pt x="1064824" y="103685"/>
                </a:lnTo>
                <a:lnTo>
                  <a:pt x="1070842" y="103685"/>
                </a:lnTo>
                <a:lnTo>
                  <a:pt x="1079667" y="103123"/>
                </a:lnTo>
                <a:lnTo>
                  <a:pt x="1092242" y="99661"/>
                </a:lnTo>
                <a:lnTo>
                  <a:pt x="1102065" y="93045"/>
                </a:lnTo>
                <a:lnTo>
                  <a:pt x="1110594" y="80884"/>
                </a:lnTo>
                <a:lnTo>
                  <a:pt x="1113035" y="68463"/>
                </a:lnTo>
                <a:lnTo>
                  <a:pt x="1113035" y="60587"/>
                </a:lnTo>
                <a:lnTo>
                  <a:pt x="1110369" y="54081"/>
                </a:lnTo>
                <a:lnTo>
                  <a:pt x="1105037" y="48944"/>
                </a:lnTo>
                <a:lnTo>
                  <a:pt x="1102199" y="46253"/>
                </a:lnTo>
                <a:lnTo>
                  <a:pt x="1098433" y="43905"/>
                </a:lnTo>
                <a:lnTo>
                  <a:pt x="1093736" y="41899"/>
                </a:lnTo>
                <a:lnTo>
                  <a:pt x="1097748" y="39111"/>
                </a:lnTo>
                <a:lnTo>
                  <a:pt x="1100707" y="36592"/>
                </a:lnTo>
                <a:lnTo>
                  <a:pt x="1102615" y="34341"/>
                </a:lnTo>
                <a:lnTo>
                  <a:pt x="1105991" y="30379"/>
                </a:lnTo>
                <a:lnTo>
                  <a:pt x="1107679" y="26025"/>
                </a:lnTo>
                <a:lnTo>
                  <a:pt x="1107679" y="15898"/>
                </a:lnTo>
                <a:lnTo>
                  <a:pt x="1105636" y="11153"/>
                </a:lnTo>
                <a:lnTo>
                  <a:pt x="1101551" y="7043"/>
                </a:lnTo>
                <a:lnTo>
                  <a:pt x="1097466" y="2934"/>
                </a:lnTo>
                <a:lnTo>
                  <a:pt x="1091682" y="880"/>
                </a:lnTo>
                <a:lnTo>
                  <a:pt x="1077201" y="880"/>
                </a:lnTo>
                <a:lnTo>
                  <a:pt x="1071037" y="3105"/>
                </a:lnTo>
                <a:lnTo>
                  <a:pt x="1065705" y="7557"/>
                </a:lnTo>
                <a:lnTo>
                  <a:pt x="1060373" y="12009"/>
                </a:lnTo>
                <a:lnTo>
                  <a:pt x="1056728" y="17953"/>
                </a:lnTo>
                <a:lnTo>
                  <a:pt x="1054770" y="25388"/>
                </a:lnTo>
                <a:lnTo>
                  <a:pt x="1057046" y="25902"/>
                </a:lnTo>
                <a:close/>
              </a:path>
              <a:path w="2343161" h="135460">
                <a:moveTo>
                  <a:pt x="409695" y="99797"/>
                </a:moveTo>
                <a:lnTo>
                  <a:pt x="412874" y="103025"/>
                </a:lnTo>
                <a:lnTo>
                  <a:pt x="416752" y="103832"/>
                </a:lnTo>
                <a:lnTo>
                  <a:pt x="419443" y="103832"/>
                </a:lnTo>
                <a:lnTo>
                  <a:pt x="421595" y="102976"/>
                </a:lnTo>
                <a:lnTo>
                  <a:pt x="424824" y="99552"/>
                </a:lnTo>
                <a:lnTo>
                  <a:pt x="425631" y="95467"/>
                </a:lnTo>
                <a:lnTo>
                  <a:pt x="424775" y="91297"/>
                </a:lnTo>
                <a:lnTo>
                  <a:pt x="421351" y="88117"/>
                </a:lnTo>
                <a:lnTo>
                  <a:pt x="417046" y="87322"/>
                </a:lnTo>
                <a:lnTo>
                  <a:pt x="412814" y="88141"/>
                </a:lnTo>
                <a:lnTo>
                  <a:pt x="409683" y="91419"/>
                </a:lnTo>
                <a:lnTo>
                  <a:pt x="408900" y="95540"/>
                </a:lnTo>
                <a:lnTo>
                  <a:pt x="409695" y="99797"/>
                </a:lnTo>
                <a:close/>
              </a:path>
              <a:path w="2343161" h="135460">
                <a:moveTo>
                  <a:pt x="2348" y="127180"/>
                </a:moveTo>
                <a:lnTo>
                  <a:pt x="7044" y="130433"/>
                </a:lnTo>
                <a:lnTo>
                  <a:pt x="11740" y="133686"/>
                </a:lnTo>
                <a:lnTo>
                  <a:pt x="18100" y="135312"/>
                </a:lnTo>
                <a:lnTo>
                  <a:pt x="17721" y="124673"/>
                </a:lnTo>
                <a:lnTo>
                  <a:pt x="13098" y="123107"/>
                </a:lnTo>
                <a:lnTo>
                  <a:pt x="10786" y="120270"/>
                </a:lnTo>
                <a:lnTo>
                  <a:pt x="10786" y="113519"/>
                </a:lnTo>
                <a:lnTo>
                  <a:pt x="11960" y="110632"/>
                </a:lnTo>
                <a:lnTo>
                  <a:pt x="14089" y="103172"/>
                </a:lnTo>
                <a:lnTo>
                  <a:pt x="9245" y="107501"/>
                </a:lnTo>
                <a:lnTo>
                  <a:pt x="5576" y="110828"/>
                </a:lnTo>
                <a:lnTo>
                  <a:pt x="3118" y="113335"/>
                </a:lnTo>
                <a:lnTo>
                  <a:pt x="623" y="116711"/>
                </a:lnTo>
                <a:lnTo>
                  <a:pt x="0" y="120196"/>
                </a:lnTo>
                <a:lnTo>
                  <a:pt x="0" y="123767"/>
                </a:lnTo>
                <a:lnTo>
                  <a:pt x="2348" y="127180"/>
                </a:lnTo>
                <a:close/>
              </a:path>
              <a:path w="2343161" h="135460">
                <a:moveTo>
                  <a:pt x="66629" y="44174"/>
                </a:moveTo>
                <a:lnTo>
                  <a:pt x="66629" y="38230"/>
                </a:lnTo>
                <a:lnTo>
                  <a:pt x="63315" y="38267"/>
                </a:lnTo>
                <a:lnTo>
                  <a:pt x="59156" y="38414"/>
                </a:lnTo>
                <a:lnTo>
                  <a:pt x="52613" y="38451"/>
                </a:lnTo>
                <a:lnTo>
                  <a:pt x="48480" y="37606"/>
                </a:lnTo>
                <a:lnTo>
                  <a:pt x="44175" y="35919"/>
                </a:lnTo>
                <a:lnTo>
                  <a:pt x="39870" y="34231"/>
                </a:lnTo>
                <a:lnTo>
                  <a:pt x="35931" y="33387"/>
                </a:lnTo>
                <a:lnTo>
                  <a:pt x="24044" y="33387"/>
                </a:lnTo>
                <a:lnTo>
                  <a:pt x="17611" y="35955"/>
                </a:lnTo>
                <a:lnTo>
                  <a:pt x="19176" y="46791"/>
                </a:lnTo>
                <a:lnTo>
                  <a:pt x="20106" y="44394"/>
                </a:lnTo>
                <a:lnTo>
                  <a:pt x="21916" y="39845"/>
                </a:lnTo>
                <a:lnTo>
                  <a:pt x="25218" y="37570"/>
                </a:lnTo>
                <a:lnTo>
                  <a:pt x="35540" y="37570"/>
                </a:lnTo>
                <a:lnTo>
                  <a:pt x="39490" y="40481"/>
                </a:lnTo>
                <a:lnTo>
                  <a:pt x="41863" y="46302"/>
                </a:lnTo>
                <a:lnTo>
                  <a:pt x="44236" y="52123"/>
                </a:lnTo>
                <a:lnTo>
                  <a:pt x="45422" y="57358"/>
                </a:lnTo>
                <a:lnTo>
                  <a:pt x="45422" y="67827"/>
                </a:lnTo>
                <a:lnTo>
                  <a:pt x="43954" y="71912"/>
                </a:lnTo>
                <a:lnTo>
                  <a:pt x="41019" y="74260"/>
                </a:lnTo>
                <a:lnTo>
                  <a:pt x="36959" y="76462"/>
                </a:lnTo>
                <a:lnTo>
                  <a:pt x="29670" y="76462"/>
                </a:lnTo>
                <a:lnTo>
                  <a:pt x="25927" y="74089"/>
                </a:lnTo>
                <a:lnTo>
                  <a:pt x="23041" y="69343"/>
                </a:lnTo>
                <a:lnTo>
                  <a:pt x="20326" y="77929"/>
                </a:lnTo>
                <a:lnTo>
                  <a:pt x="14798" y="82821"/>
                </a:lnTo>
                <a:lnTo>
                  <a:pt x="11190" y="86355"/>
                </a:lnTo>
                <a:lnTo>
                  <a:pt x="7814" y="90709"/>
                </a:lnTo>
                <a:lnTo>
                  <a:pt x="6971" y="94513"/>
                </a:lnTo>
                <a:lnTo>
                  <a:pt x="7949" y="98207"/>
                </a:lnTo>
                <a:lnTo>
                  <a:pt x="11031" y="100555"/>
                </a:lnTo>
                <a:lnTo>
                  <a:pt x="14089" y="103172"/>
                </a:lnTo>
                <a:lnTo>
                  <a:pt x="11960" y="110632"/>
                </a:lnTo>
                <a:lnTo>
                  <a:pt x="14308" y="107501"/>
                </a:lnTo>
                <a:lnTo>
                  <a:pt x="16607" y="104419"/>
                </a:lnTo>
                <a:lnTo>
                  <a:pt x="18638" y="102878"/>
                </a:lnTo>
                <a:lnTo>
                  <a:pt x="21598" y="103416"/>
                </a:lnTo>
                <a:lnTo>
                  <a:pt x="26392" y="104101"/>
                </a:lnTo>
                <a:lnTo>
                  <a:pt x="29205" y="104346"/>
                </a:lnTo>
                <a:lnTo>
                  <a:pt x="32703" y="104530"/>
                </a:lnTo>
                <a:lnTo>
                  <a:pt x="36714" y="104676"/>
                </a:lnTo>
                <a:lnTo>
                  <a:pt x="47526" y="104884"/>
                </a:lnTo>
                <a:lnTo>
                  <a:pt x="52344" y="105251"/>
                </a:lnTo>
                <a:lnTo>
                  <a:pt x="54887" y="105887"/>
                </a:lnTo>
                <a:lnTo>
                  <a:pt x="58997" y="106963"/>
                </a:lnTo>
                <a:lnTo>
                  <a:pt x="61052" y="109140"/>
                </a:lnTo>
                <a:lnTo>
                  <a:pt x="61052" y="116527"/>
                </a:lnTo>
                <a:lnTo>
                  <a:pt x="58508" y="119988"/>
                </a:lnTo>
                <a:lnTo>
                  <a:pt x="53420" y="122801"/>
                </a:lnTo>
                <a:lnTo>
                  <a:pt x="48332" y="125614"/>
                </a:lnTo>
                <a:lnTo>
                  <a:pt x="41729" y="127020"/>
                </a:lnTo>
                <a:lnTo>
                  <a:pt x="27639" y="127020"/>
                </a:lnTo>
                <a:lnTo>
                  <a:pt x="22344" y="126238"/>
                </a:lnTo>
                <a:lnTo>
                  <a:pt x="17721" y="124673"/>
                </a:lnTo>
                <a:lnTo>
                  <a:pt x="18100" y="135312"/>
                </a:lnTo>
                <a:lnTo>
                  <a:pt x="27737" y="135287"/>
                </a:lnTo>
                <a:lnTo>
                  <a:pt x="40067" y="133371"/>
                </a:lnTo>
                <a:lnTo>
                  <a:pt x="52283" y="128415"/>
                </a:lnTo>
                <a:lnTo>
                  <a:pt x="60917" y="123817"/>
                </a:lnTo>
                <a:lnTo>
                  <a:pt x="65235" y="117652"/>
                </a:lnTo>
                <a:lnTo>
                  <a:pt x="65235" y="102341"/>
                </a:lnTo>
                <a:lnTo>
                  <a:pt x="61541" y="97399"/>
                </a:lnTo>
                <a:lnTo>
                  <a:pt x="54154" y="95100"/>
                </a:lnTo>
                <a:lnTo>
                  <a:pt x="44227" y="93492"/>
                </a:lnTo>
                <a:lnTo>
                  <a:pt x="28544" y="92972"/>
                </a:lnTo>
                <a:lnTo>
                  <a:pt x="25805" y="92972"/>
                </a:lnTo>
                <a:lnTo>
                  <a:pt x="21060" y="92239"/>
                </a:lnTo>
                <a:lnTo>
                  <a:pt x="17635" y="91505"/>
                </a:lnTo>
                <a:lnTo>
                  <a:pt x="15923" y="88789"/>
                </a:lnTo>
                <a:lnTo>
                  <a:pt x="17084" y="85316"/>
                </a:lnTo>
                <a:lnTo>
                  <a:pt x="21732" y="80522"/>
                </a:lnTo>
                <a:lnTo>
                  <a:pt x="25022" y="79323"/>
                </a:lnTo>
                <a:lnTo>
                  <a:pt x="28202" y="79763"/>
                </a:lnTo>
                <a:lnTo>
                  <a:pt x="31627" y="79984"/>
                </a:lnTo>
                <a:lnTo>
                  <a:pt x="39454" y="79984"/>
                </a:lnTo>
                <a:lnTo>
                  <a:pt x="45679" y="77648"/>
                </a:lnTo>
                <a:lnTo>
                  <a:pt x="50302" y="72976"/>
                </a:lnTo>
                <a:lnTo>
                  <a:pt x="54925" y="68304"/>
                </a:lnTo>
                <a:lnTo>
                  <a:pt x="57236" y="63179"/>
                </a:lnTo>
                <a:lnTo>
                  <a:pt x="57236" y="55059"/>
                </a:lnTo>
                <a:lnTo>
                  <a:pt x="56821" y="52368"/>
                </a:lnTo>
                <a:lnTo>
                  <a:pt x="55989" y="49531"/>
                </a:lnTo>
                <a:lnTo>
                  <a:pt x="55500" y="48014"/>
                </a:lnTo>
                <a:lnTo>
                  <a:pt x="53934" y="44174"/>
                </a:lnTo>
                <a:lnTo>
                  <a:pt x="66629" y="44174"/>
                </a:lnTo>
                <a:close/>
              </a:path>
              <a:path w="2343161" h="135460">
                <a:moveTo>
                  <a:pt x="6237" y="57383"/>
                </a:moveTo>
                <a:lnTo>
                  <a:pt x="6237" y="62079"/>
                </a:lnTo>
                <a:lnTo>
                  <a:pt x="7472" y="66310"/>
                </a:lnTo>
                <a:lnTo>
                  <a:pt x="9942" y="70077"/>
                </a:lnTo>
                <a:lnTo>
                  <a:pt x="12413" y="73844"/>
                </a:lnTo>
                <a:lnTo>
                  <a:pt x="15874" y="76462"/>
                </a:lnTo>
                <a:lnTo>
                  <a:pt x="20326" y="77929"/>
                </a:lnTo>
                <a:lnTo>
                  <a:pt x="23041" y="69343"/>
                </a:lnTo>
                <a:lnTo>
                  <a:pt x="20154" y="64598"/>
                </a:lnTo>
                <a:lnTo>
                  <a:pt x="18712" y="59241"/>
                </a:lnTo>
                <a:lnTo>
                  <a:pt x="18712" y="49751"/>
                </a:lnTo>
                <a:lnTo>
                  <a:pt x="19176" y="46791"/>
                </a:lnTo>
                <a:lnTo>
                  <a:pt x="17611" y="35955"/>
                </a:lnTo>
                <a:lnTo>
                  <a:pt x="13061" y="41092"/>
                </a:lnTo>
                <a:lnTo>
                  <a:pt x="8512" y="46229"/>
                </a:lnTo>
                <a:lnTo>
                  <a:pt x="6237" y="51659"/>
                </a:lnTo>
                <a:lnTo>
                  <a:pt x="6237" y="57383"/>
                </a:lnTo>
                <a:close/>
              </a:path>
              <a:path w="2343161" h="135460">
                <a:moveTo>
                  <a:pt x="113226" y="74627"/>
                </a:moveTo>
                <a:lnTo>
                  <a:pt x="113226" y="84900"/>
                </a:lnTo>
                <a:lnTo>
                  <a:pt x="189101" y="84900"/>
                </a:lnTo>
                <a:lnTo>
                  <a:pt x="189101" y="74627"/>
                </a:lnTo>
                <a:lnTo>
                  <a:pt x="113226" y="74627"/>
                </a:lnTo>
                <a:close/>
              </a:path>
              <a:path w="2343161" h="135460">
                <a:moveTo>
                  <a:pt x="113226" y="44321"/>
                </a:moveTo>
                <a:lnTo>
                  <a:pt x="113226" y="54594"/>
                </a:lnTo>
                <a:lnTo>
                  <a:pt x="189101" y="54594"/>
                </a:lnTo>
                <a:lnTo>
                  <a:pt x="189101" y="44321"/>
                </a:lnTo>
                <a:lnTo>
                  <a:pt x="113226" y="44321"/>
                </a:lnTo>
                <a:close/>
              </a:path>
              <a:path w="2343161" h="135460">
                <a:moveTo>
                  <a:pt x="240370" y="77562"/>
                </a:moveTo>
                <a:lnTo>
                  <a:pt x="240370" y="102585"/>
                </a:lnTo>
                <a:lnTo>
                  <a:pt x="252037" y="102585"/>
                </a:lnTo>
                <a:lnTo>
                  <a:pt x="252037" y="77562"/>
                </a:lnTo>
                <a:lnTo>
                  <a:pt x="267374" y="77562"/>
                </a:lnTo>
                <a:lnTo>
                  <a:pt x="267374" y="67802"/>
                </a:lnTo>
                <a:lnTo>
                  <a:pt x="252037" y="67802"/>
                </a:lnTo>
                <a:lnTo>
                  <a:pt x="252037" y="1760"/>
                </a:lnTo>
                <a:lnTo>
                  <a:pt x="245066" y="1760"/>
                </a:lnTo>
                <a:lnTo>
                  <a:pt x="240223" y="16876"/>
                </a:lnTo>
                <a:lnTo>
                  <a:pt x="240223" y="67802"/>
                </a:lnTo>
                <a:lnTo>
                  <a:pt x="198102" y="67802"/>
                </a:lnTo>
                <a:lnTo>
                  <a:pt x="198102" y="77562"/>
                </a:lnTo>
                <a:lnTo>
                  <a:pt x="240370" y="77562"/>
                </a:lnTo>
                <a:close/>
              </a:path>
              <a:path w="2343161" h="135460">
                <a:moveTo>
                  <a:pt x="245066" y="1760"/>
                </a:moveTo>
                <a:lnTo>
                  <a:pt x="198102" y="67802"/>
                </a:lnTo>
                <a:lnTo>
                  <a:pt x="204193" y="67802"/>
                </a:lnTo>
                <a:lnTo>
                  <a:pt x="240223" y="16876"/>
                </a:lnTo>
                <a:lnTo>
                  <a:pt x="245066" y="1760"/>
                </a:lnTo>
                <a:close/>
              </a:path>
              <a:path w="2343161" h="135460">
                <a:moveTo>
                  <a:pt x="350367" y="91358"/>
                </a:moveTo>
                <a:lnTo>
                  <a:pt x="350367" y="81622"/>
                </a:lnTo>
                <a:lnTo>
                  <a:pt x="352642" y="73918"/>
                </a:lnTo>
                <a:lnTo>
                  <a:pt x="357191" y="65014"/>
                </a:lnTo>
                <a:lnTo>
                  <a:pt x="361741" y="56110"/>
                </a:lnTo>
                <a:lnTo>
                  <a:pt x="366927" y="51659"/>
                </a:lnTo>
                <a:lnTo>
                  <a:pt x="375977" y="51659"/>
                </a:lnTo>
                <a:lnTo>
                  <a:pt x="378594" y="52809"/>
                </a:lnTo>
                <a:lnTo>
                  <a:pt x="382606" y="57407"/>
                </a:lnTo>
                <a:lnTo>
                  <a:pt x="383608" y="60611"/>
                </a:lnTo>
                <a:lnTo>
                  <a:pt x="383608" y="71374"/>
                </a:lnTo>
                <a:lnTo>
                  <a:pt x="381224" y="78602"/>
                </a:lnTo>
                <a:lnTo>
                  <a:pt x="379597" y="88861"/>
                </a:lnTo>
                <a:lnTo>
                  <a:pt x="385633" y="76300"/>
                </a:lnTo>
                <a:lnTo>
                  <a:pt x="387644" y="64867"/>
                </a:lnTo>
                <a:lnTo>
                  <a:pt x="387644" y="57969"/>
                </a:lnTo>
                <a:lnTo>
                  <a:pt x="386005" y="53249"/>
                </a:lnTo>
                <a:lnTo>
                  <a:pt x="382728" y="50705"/>
                </a:lnTo>
                <a:lnTo>
                  <a:pt x="379450" y="48161"/>
                </a:lnTo>
                <a:lnTo>
                  <a:pt x="375683" y="46889"/>
                </a:lnTo>
                <a:lnTo>
                  <a:pt x="363258" y="46889"/>
                </a:lnTo>
                <a:lnTo>
                  <a:pt x="355809" y="50644"/>
                </a:lnTo>
                <a:lnTo>
                  <a:pt x="349083" y="58153"/>
                </a:lnTo>
                <a:lnTo>
                  <a:pt x="341401" y="70050"/>
                </a:lnTo>
                <a:lnTo>
                  <a:pt x="338993" y="82112"/>
                </a:lnTo>
                <a:lnTo>
                  <a:pt x="338993" y="89205"/>
                </a:lnTo>
                <a:lnTo>
                  <a:pt x="340791" y="94428"/>
                </a:lnTo>
                <a:lnTo>
                  <a:pt x="344387" y="97778"/>
                </a:lnTo>
                <a:lnTo>
                  <a:pt x="347982" y="101130"/>
                </a:lnTo>
                <a:lnTo>
                  <a:pt x="352250" y="102805"/>
                </a:lnTo>
                <a:lnTo>
                  <a:pt x="357667" y="102801"/>
                </a:lnTo>
                <a:lnTo>
                  <a:pt x="369766" y="99330"/>
                </a:lnTo>
                <a:lnTo>
                  <a:pt x="371684" y="94207"/>
                </a:lnTo>
                <a:lnTo>
                  <a:pt x="366315" y="98109"/>
                </a:lnTo>
                <a:lnTo>
                  <a:pt x="357412" y="98109"/>
                </a:lnTo>
                <a:lnTo>
                  <a:pt x="353155" y="95540"/>
                </a:lnTo>
                <a:lnTo>
                  <a:pt x="350367" y="91358"/>
                </a:lnTo>
                <a:close/>
              </a:path>
              <a:path w="2343161" h="135460">
                <a:moveTo>
                  <a:pt x="379279" y="89377"/>
                </a:moveTo>
                <a:lnTo>
                  <a:pt x="379597" y="88861"/>
                </a:lnTo>
                <a:lnTo>
                  <a:pt x="381224" y="78602"/>
                </a:lnTo>
                <a:lnTo>
                  <a:pt x="376454" y="86404"/>
                </a:lnTo>
                <a:lnTo>
                  <a:pt x="371684" y="94207"/>
                </a:lnTo>
                <a:lnTo>
                  <a:pt x="369766" y="99330"/>
                </a:lnTo>
                <a:lnTo>
                  <a:pt x="379279" y="89377"/>
                </a:lnTo>
                <a:close/>
              </a:path>
              <a:path w="2343161" h="135460">
                <a:moveTo>
                  <a:pt x="360934" y="1027"/>
                </a:moveTo>
                <a:lnTo>
                  <a:pt x="358145" y="3766"/>
                </a:lnTo>
                <a:lnTo>
                  <a:pt x="355479" y="5845"/>
                </a:lnTo>
                <a:lnTo>
                  <a:pt x="352935" y="7264"/>
                </a:lnTo>
                <a:lnTo>
                  <a:pt x="348189" y="10003"/>
                </a:lnTo>
                <a:lnTo>
                  <a:pt x="343005" y="11373"/>
                </a:lnTo>
                <a:lnTo>
                  <a:pt x="337378" y="11373"/>
                </a:lnTo>
                <a:lnTo>
                  <a:pt x="333123" y="11177"/>
                </a:lnTo>
                <a:lnTo>
                  <a:pt x="329013" y="10395"/>
                </a:lnTo>
                <a:lnTo>
                  <a:pt x="326298" y="8731"/>
                </a:lnTo>
                <a:lnTo>
                  <a:pt x="323510" y="6236"/>
                </a:lnTo>
                <a:lnTo>
                  <a:pt x="320501" y="4328"/>
                </a:lnTo>
                <a:lnTo>
                  <a:pt x="316123" y="3155"/>
                </a:lnTo>
                <a:lnTo>
                  <a:pt x="313090" y="3155"/>
                </a:lnTo>
                <a:lnTo>
                  <a:pt x="301109" y="6090"/>
                </a:lnTo>
                <a:lnTo>
                  <a:pt x="290562" y="14895"/>
                </a:lnTo>
                <a:lnTo>
                  <a:pt x="283112" y="26911"/>
                </a:lnTo>
                <a:lnTo>
                  <a:pt x="280728" y="38744"/>
                </a:lnTo>
                <a:lnTo>
                  <a:pt x="280728" y="45446"/>
                </a:lnTo>
                <a:lnTo>
                  <a:pt x="282588" y="50534"/>
                </a:lnTo>
                <a:lnTo>
                  <a:pt x="286306" y="54007"/>
                </a:lnTo>
                <a:lnTo>
                  <a:pt x="290024" y="57480"/>
                </a:lnTo>
                <a:lnTo>
                  <a:pt x="294158" y="59217"/>
                </a:lnTo>
                <a:lnTo>
                  <a:pt x="292800" y="49494"/>
                </a:lnTo>
                <a:lnTo>
                  <a:pt x="292030" y="46963"/>
                </a:lnTo>
                <a:lnTo>
                  <a:pt x="292030" y="36592"/>
                </a:lnTo>
                <a:lnTo>
                  <a:pt x="294488" y="28776"/>
                </a:lnTo>
                <a:lnTo>
                  <a:pt x="299404" y="20289"/>
                </a:lnTo>
                <a:lnTo>
                  <a:pt x="304321" y="11801"/>
                </a:lnTo>
                <a:lnTo>
                  <a:pt x="309152" y="7557"/>
                </a:lnTo>
                <a:lnTo>
                  <a:pt x="313897" y="7557"/>
                </a:lnTo>
                <a:lnTo>
                  <a:pt x="315206" y="8132"/>
                </a:lnTo>
                <a:lnTo>
                  <a:pt x="318385" y="10431"/>
                </a:lnTo>
                <a:lnTo>
                  <a:pt x="320941" y="11446"/>
                </a:lnTo>
                <a:lnTo>
                  <a:pt x="324427" y="13354"/>
                </a:lnTo>
                <a:lnTo>
                  <a:pt x="325418" y="16216"/>
                </a:lnTo>
                <a:lnTo>
                  <a:pt x="325418" y="27908"/>
                </a:lnTo>
                <a:lnTo>
                  <a:pt x="322923" y="35858"/>
                </a:lnTo>
                <a:lnTo>
                  <a:pt x="317933" y="43147"/>
                </a:lnTo>
                <a:lnTo>
                  <a:pt x="312943" y="50436"/>
                </a:lnTo>
                <a:lnTo>
                  <a:pt x="307439" y="54081"/>
                </a:lnTo>
                <a:lnTo>
                  <a:pt x="298242" y="54081"/>
                </a:lnTo>
                <a:lnTo>
                  <a:pt x="298707" y="59217"/>
                </a:lnTo>
                <a:lnTo>
                  <a:pt x="307268" y="59217"/>
                </a:lnTo>
                <a:lnTo>
                  <a:pt x="314496" y="55022"/>
                </a:lnTo>
                <a:lnTo>
                  <a:pt x="320391" y="46633"/>
                </a:lnTo>
                <a:lnTo>
                  <a:pt x="321561" y="44906"/>
                </a:lnTo>
                <a:lnTo>
                  <a:pt x="327315" y="33008"/>
                </a:lnTo>
                <a:lnTo>
                  <a:pt x="329233" y="20839"/>
                </a:lnTo>
                <a:lnTo>
                  <a:pt x="329013" y="16840"/>
                </a:lnTo>
                <a:lnTo>
                  <a:pt x="328206" y="13574"/>
                </a:lnTo>
                <a:lnTo>
                  <a:pt x="331875" y="14455"/>
                </a:lnTo>
                <a:lnTo>
                  <a:pt x="336058" y="14969"/>
                </a:lnTo>
                <a:lnTo>
                  <a:pt x="341684" y="14969"/>
                </a:lnTo>
                <a:lnTo>
                  <a:pt x="344081" y="14699"/>
                </a:lnTo>
                <a:lnTo>
                  <a:pt x="347701" y="13623"/>
                </a:lnTo>
                <a:lnTo>
                  <a:pt x="350440" y="12498"/>
                </a:lnTo>
                <a:lnTo>
                  <a:pt x="354109" y="10786"/>
                </a:lnTo>
                <a:lnTo>
                  <a:pt x="301789" y="104713"/>
                </a:lnTo>
                <a:lnTo>
                  <a:pt x="308906" y="104713"/>
                </a:lnTo>
                <a:lnTo>
                  <a:pt x="366804" y="1027"/>
                </a:lnTo>
                <a:lnTo>
                  <a:pt x="360934" y="1027"/>
                </a:lnTo>
                <a:close/>
              </a:path>
              <a:path w="2343161" h="135460">
                <a:moveTo>
                  <a:pt x="295882" y="53163"/>
                </a:moveTo>
                <a:lnTo>
                  <a:pt x="292800" y="49494"/>
                </a:lnTo>
                <a:lnTo>
                  <a:pt x="294158" y="59217"/>
                </a:lnTo>
                <a:lnTo>
                  <a:pt x="298707" y="59217"/>
                </a:lnTo>
                <a:lnTo>
                  <a:pt x="298242" y="54081"/>
                </a:lnTo>
                <a:lnTo>
                  <a:pt x="295882" y="53163"/>
                </a:lnTo>
                <a:close/>
              </a:path>
              <a:path w="2343161" h="135460">
                <a:moveTo>
                  <a:pt x="408900" y="41679"/>
                </a:moveTo>
                <a:lnTo>
                  <a:pt x="409658" y="45740"/>
                </a:lnTo>
                <a:lnTo>
                  <a:pt x="412692" y="49066"/>
                </a:lnTo>
                <a:lnTo>
                  <a:pt x="416972" y="49898"/>
                </a:lnTo>
                <a:lnTo>
                  <a:pt x="421045" y="49127"/>
                </a:lnTo>
                <a:lnTo>
                  <a:pt x="424420" y="46045"/>
                </a:lnTo>
                <a:lnTo>
                  <a:pt x="425264" y="41606"/>
                </a:lnTo>
                <a:lnTo>
                  <a:pt x="424420" y="37387"/>
                </a:lnTo>
                <a:lnTo>
                  <a:pt x="421045" y="34304"/>
                </a:lnTo>
                <a:lnTo>
                  <a:pt x="416972" y="33534"/>
                </a:lnTo>
                <a:lnTo>
                  <a:pt x="412814" y="34329"/>
                </a:lnTo>
                <a:lnTo>
                  <a:pt x="409683" y="37509"/>
                </a:lnTo>
                <a:lnTo>
                  <a:pt x="408900" y="41679"/>
                </a:lnTo>
                <a:close/>
              </a:path>
              <a:path w="2343161" h="135460">
                <a:moveTo>
                  <a:pt x="541144" y="50681"/>
                </a:moveTo>
                <a:lnTo>
                  <a:pt x="546012" y="46669"/>
                </a:lnTo>
                <a:lnTo>
                  <a:pt x="550879" y="42657"/>
                </a:lnTo>
                <a:lnTo>
                  <a:pt x="553313" y="36909"/>
                </a:lnTo>
                <a:lnTo>
                  <a:pt x="553313" y="29424"/>
                </a:lnTo>
                <a:lnTo>
                  <a:pt x="553147" y="26162"/>
                </a:lnTo>
                <a:lnTo>
                  <a:pt x="548335" y="14188"/>
                </a:lnTo>
                <a:lnTo>
                  <a:pt x="536876" y="6457"/>
                </a:lnTo>
                <a:lnTo>
                  <a:pt x="531103" y="4255"/>
                </a:lnTo>
                <a:lnTo>
                  <a:pt x="523888" y="3155"/>
                </a:lnTo>
                <a:lnTo>
                  <a:pt x="517357" y="8878"/>
                </a:lnTo>
                <a:lnTo>
                  <a:pt x="522420" y="9734"/>
                </a:lnTo>
                <a:lnTo>
                  <a:pt x="526235" y="11446"/>
                </a:lnTo>
                <a:lnTo>
                  <a:pt x="533378" y="14626"/>
                </a:lnTo>
                <a:lnTo>
                  <a:pt x="536949" y="20570"/>
                </a:lnTo>
                <a:lnTo>
                  <a:pt x="536949" y="38328"/>
                </a:lnTo>
                <a:lnTo>
                  <a:pt x="532962" y="44492"/>
                </a:lnTo>
                <a:lnTo>
                  <a:pt x="524988" y="47770"/>
                </a:lnTo>
                <a:lnTo>
                  <a:pt x="520341" y="49628"/>
                </a:lnTo>
                <a:lnTo>
                  <a:pt x="512611" y="50754"/>
                </a:lnTo>
                <a:lnTo>
                  <a:pt x="501800" y="51145"/>
                </a:lnTo>
                <a:lnTo>
                  <a:pt x="501800" y="11838"/>
                </a:lnTo>
                <a:lnTo>
                  <a:pt x="486537" y="14161"/>
                </a:lnTo>
                <a:lnTo>
                  <a:pt x="486537" y="90795"/>
                </a:lnTo>
                <a:lnTo>
                  <a:pt x="485828" y="94782"/>
                </a:lnTo>
                <a:lnTo>
                  <a:pt x="482990" y="98207"/>
                </a:lnTo>
                <a:lnTo>
                  <a:pt x="479394" y="99332"/>
                </a:lnTo>
                <a:lnTo>
                  <a:pt x="473622" y="99870"/>
                </a:lnTo>
                <a:lnTo>
                  <a:pt x="473622" y="102585"/>
                </a:lnTo>
                <a:lnTo>
                  <a:pt x="515375" y="102585"/>
                </a:lnTo>
                <a:lnTo>
                  <a:pt x="515375" y="99870"/>
                </a:lnTo>
                <a:lnTo>
                  <a:pt x="509700" y="99381"/>
                </a:lnTo>
                <a:lnTo>
                  <a:pt x="506019" y="98390"/>
                </a:lnTo>
                <a:lnTo>
                  <a:pt x="502644" y="95406"/>
                </a:lnTo>
                <a:lnTo>
                  <a:pt x="501800" y="91871"/>
                </a:lnTo>
                <a:lnTo>
                  <a:pt x="501800" y="56722"/>
                </a:lnTo>
                <a:lnTo>
                  <a:pt x="510165" y="56355"/>
                </a:lnTo>
                <a:lnTo>
                  <a:pt x="545975" y="102585"/>
                </a:lnTo>
                <a:lnTo>
                  <a:pt x="570191" y="102585"/>
                </a:lnTo>
                <a:lnTo>
                  <a:pt x="570191" y="99870"/>
                </a:lnTo>
                <a:lnTo>
                  <a:pt x="567206" y="99576"/>
                </a:lnTo>
                <a:lnTo>
                  <a:pt x="564761" y="98891"/>
                </a:lnTo>
                <a:lnTo>
                  <a:pt x="560945" y="96739"/>
                </a:lnTo>
                <a:lnTo>
                  <a:pt x="557129" y="92678"/>
                </a:lnTo>
                <a:lnTo>
                  <a:pt x="526162" y="54594"/>
                </a:lnTo>
                <a:lnTo>
                  <a:pt x="534528" y="53322"/>
                </a:lnTo>
                <a:lnTo>
                  <a:pt x="541144" y="50681"/>
                </a:lnTo>
                <a:close/>
              </a:path>
              <a:path w="2343161" h="135460">
                <a:moveTo>
                  <a:pt x="515229" y="3155"/>
                </a:moveTo>
                <a:lnTo>
                  <a:pt x="473622" y="3155"/>
                </a:lnTo>
                <a:lnTo>
                  <a:pt x="473622" y="5943"/>
                </a:lnTo>
                <a:lnTo>
                  <a:pt x="479052" y="6383"/>
                </a:lnTo>
                <a:lnTo>
                  <a:pt x="482562" y="7422"/>
                </a:lnTo>
                <a:lnTo>
                  <a:pt x="485742" y="10700"/>
                </a:lnTo>
                <a:lnTo>
                  <a:pt x="486537" y="14161"/>
                </a:lnTo>
                <a:lnTo>
                  <a:pt x="501800" y="11838"/>
                </a:lnTo>
                <a:lnTo>
                  <a:pt x="504185" y="9184"/>
                </a:lnTo>
                <a:lnTo>
                  <a:pt x="506790" y="8878"/>
                </a:lnTo>
                <a:lnTo>
                  <a:pt x="517357" y="8878"/>
                </a:lnTo>
                <a:lnTo>
                  <a:pt x="523888" y="3155"/>
                </a:lnTo>
                <a:lnTo>
                  <a:pt x="515229" y="3155"/>
                </a:lnTo>
                <a:close/>
              </a:path>
              <a:path w="2343161" h="135460">
                <a:moveTo>
                  <a:pt x="642263" y="95602"/>
                </a:moveTo>
                <a:lnTo>
                  <a:pt x="634692" y="99283"/>
                </a:lnTo>
                <a:lnTo>
                  <a:pt x="625680" y="99282"/>
                </a:lnTo>
                <a:lnTo>
                  <a:pt x="625837" y="104713"/>
                </a:lnTo>
                <a:lnTo>
                  <a:pt x="637011" y="103582"/>
                </a:lnTo>
                <a:lnTo>
                  <a:pt x="648984" y="99291"/>
                </a:lnTo>
                <a:lnTo>
                  <a:pt x="659519" y="91798"/>
                </a:lnTo>
                <a:lnTo>
                  <a:pt x="662206" y="89102"/>
                </a:lnTo>
                <a:lnTo>
                  <a:pt x="669356" y="78871"/>
                </a:lnTo>
                <a:lnTo>
                  <a:pt x="673646" y="66806"/>
                </a:lnTo>
                <a:lnTo>
                  <a:pt x="675076" y="52906"/>
                </a:lnTo>
                <a:lnTo>
                  <a:pt x="674983" y="49175"/>
                </a:lnTo>
                <a:lnTo>
                  <a:pt x="672836" y="35764"/>
                </a:lnTo>
                <a:lnTo>
                  <a:pt x="667853" y="24166"/>
                </a:lnTo>
                <a:lnTo>
                  <a:pt x="660033" y="14382"/>
                </a:lnTo>
                <a:lnTo>
                  <a:pt x="650873" y="7419"/>
                </a:lnTo>
                <a:lnTo>
                  <a:pt x="639128" y="2625"/>
                </a:lnTo>
                <a:lnTo>
                  <a:pt x="625837" y="1027"/>
                </a:lnTo>
                <a:lnTo>
                  <a:pt x="614029" y="2273"/>
                </a:lnTo>
                <a:lnTo>
                  <a:pt x="602105" y="6692"/>
                </a:lnTo>
                <a:lnTo>
                  <a:pt x="591716" y="14308"/>
                </a:lnTo>
                <a:lnTo>
                  <a:pt x="582275" y="26992"/>
                </a:lnTo>
                <a:lnTo>
                  <a:pt x="578018" y="39054"/>
                </a:lnTo>
                <a:lnTo>
                  <a:pt x="576599" y="52906"/>
                </a:lnTo>
                <a:lnTo>
                  <a:pt x="576634" y="55151"/>
                </a:lnTo>
                <a:lnTo>
                  <a:pt x="578500" y="68567"/>
                </a:lnTo>
                <a:lnTo>
                  <a:pt x="583209" y="80318"/>
                </a:lnTo>
                <a:lnTo>
                  <a:pt x="590762" y="90404"/>
                </a:lnTo>
                <a:lnTo>
                  <a:pt x="600730" y="98280"/>
                </a:lnTo>
                <a:lnTo>
                  <a:pt x="598197" y="80047"/>
                </a:lnTo>
                <a:lnTo>
                  <a:pt x="594767" y="67993"/>
                </a:lnTo>
                <a:lnTo>
                  <a:pt x="593624" y="52906"/>
                </a:lnTo>
                <a:lnTo>
                  <a:pt x="594471" y="39720"/>
                </a:lnTo>
                <a:lnTo>
                  <a:pt x="597583" y="27238"/>
                </a:lnTo>
                <a:lnTo>
                  <a:pt x="602980" y="17794"/>
                </a:lnTo>
                <a:lnTo>
                  <a:pt x="613423" y="9266"/>
                </a:lnTo>
                <a:lnTo>
                  <a:pt x="625837" y="6457"/>
                </a:lnTo>
                <a:lnTo>
                  <a:pt x="634545" y="6457"/>
                </a:lnTo>
                <a:lnTo>
                  <a:pt x="642078" y="10101"/>
                </a:lnTo>
                <a:lnTo>
                  <a:pt x="648439" y="17390"/>
                </a:lnTo>
                <a:lnTo>
                  <a:pt x="653427" y="25460"/>
                </a:lnTo>
                <a:lnTo>
                  <a:pt x="656841" y="37555"/>
                </a:lnTo>
                <a:lnTo>
                  <a:pt x="657978" y="52906"/>
                </a:lnTo>
                <a:lnTo>
                  <a:pt x="657099" y="66508"/>
                </a:lnTo>
                <a:lnTo>
                  <a:pt x="653961" y="78971"/>
                </a:lnTo>
                <a:lnTo>
                  <a:pt x="648549" y="88239"/>
                </a:lnTo>
                <a:lnTo>
                  <a:pt x="642263" y="95602"/>
                </a:lnTo>
                <a:close/>
              </a:path>
              <a:path w="2343161" h="135460">
                <a:moveTo>
                  <a:pt x="598197" y="80047"/>
                </a:moveTo>
                <a:lnTo>
                  <a:pt x="600730" y="98280"/>
                </a:lnTo>
                <a:lnTo>
                  <a:pt x="612475" y="103104"/>
                </a:lnTo>
                <a:lnTo>
                  <a:pt x="625837" y="104713"/>
                </a:lnTo>
                <a:lnTo>
                  <a:pt x="625680" y="99282"/>
                </a:lnTo>
                <a:lnTo>
                  <a:pt x="613260" y="96416"/>
                </a:lnTo>
                <a:lnTo>
                  <a:pt x="602943" y="87945"/>
                </a:lnTo>
                <a:lnTo>
                  <a:pt x="598197" y="80047"/>
                </a:lnTo>
                <a:close/>
              </a:path>
              <a:path w="2343161" h="135460">
                <a:moveTo>
                  <a:pt x="767755" y="102585"/>
                </a:moveTo>
                <a:lnTo>
                  <a:pt x="774580" y="77195"/>
                </a:lnTo>
                <a:lnTo>
                  <a:pt x="770397" y="77195"/>
                </a:lnTo>
                <a:lnTo>
                  <a:pt x="766533" y="85756"/>
                </a:lnTo>
                <a:lnTo>
                  <a:pt x="762178" y="91150"/>
                </a:lnTo>
                <a:lnTo>
                  <a:pt x="757335" y="93376"/>
                </a:lnTo>
                <a:lnTo>
                  <a:pt x="752492" y="95602"/>
                </a:lnTo>
                <a:lnTo>
                  <a:pt x="744983" y="96714"/>
                </a:lnTo>
                <a:lnTo>
                  <a:pt x="725415" y="96714"/>
                </a:lnTo>
                <a:lnTo>
                  <a:pt x="719777" y="96445"/>
                </a:lnTo>
                <a:lnTo>
                  <a:pt x="717893" y="95907"/>
                </a:lnTo>
                <a:lnTo>
                  <a:pt x="715068" y="93608"/>
                </a:lnTo>
                <a:lnTo>
                  <a:pt x="715068" y="53420"/>
                </a:lnTo>
                <a:lnTo>
                  <a:pt x="744543" y="53420"/>
                </a:lnTo>
                <a:lnTo>
                  <a:pt x="748603" y="54361"/>
                </a:lnTo>
                <a:lnTo>
                  <a:pt x="752125" y="58129"/>
                </a:lnTo>
                <a:lnTo>
                  <a:pt x="753569" y="61981"/>
                </a:lnTo>
                <a:lnTo>
                  <a:pt x="754694" y="67802"/>
                </a:lnTo>
                <a:lnTo>
                  <a:pt x="758216" y="67802"/>
                </a:lnTo>
                <a:lnTo>
                  <a:pt x="758216" y="33020"/>
                </a:lnTo>
                <a:lnTo>
                  <a:pt x="754694" y="33020"/>
                </a:lnTo>
                <a:lnTo>
                  <a:pt x="753618" y="38842"/>
                </a:lnTo>
                <a:lnTo>
                  <a:pt x="752199" y="42707"/>
                </a:lnTo>
                <a:lnTo>
                  <a:pt x="748677" y="46522"/>
                </a:lnTo>
                <a:lnTo>
                  <a:pt x="744592" y="47476"/>
                </a:lnTo>
                <a:lnTo>
                  <a:pt x="715068" y="47476"/>
                </a:lnTo>
                <a:lnTo>
                  <a:pt x="715068" y="11984"/>
                </a:lnTo>
                <a:lnTo>
                  <a:pt x="716352" y="9233"/>
                </a:lnTo>
                <a:lnTo>
                  <a:pt x="719911" y="8878"/>
                </a:lnTo>
                <a:lnTo>
                  <a:pt x="749117" y="8878"/>
                </a:lnTo>
                <a:lnTo>
                  <a:pt x="754791" y="9856"/>
                </a:lnTo>
                <a:lnTo>
                  <a:pt x="757335" y="11813"/>
                </a:lnTo>
                <a:lnTo>
                  <a:pt x="759879" y="13770"/>
                </a:lnTo>
                <a:lnTo>
                  <a:pt x="761787" y="18075"/>
                </a:lnTo>
                <a:lnTo>
                  <a:pt x="763059" y="24728"/>
                </a:lnTo>
                <a:lnTo>
                  <a:pt x="766875" y="24728"/>
                </a:lnTo>
                <a:lnTo>
                  <a:pt x="766361" y="3155"/>
                </a:lnTo>
                <a:lnTo>
                  <a:pt x="686523" y="3155"/>
                </a:lnTo>
                <a:lnTo>
                  <a:pt x="686523" y="5943"/>
                </a:lnTo>
                <a:lnTo>
                  <a:pt x="692100" y="6334"/>
                </a:lnTo>
                <a:lnTo>
                  <a:pt x="695696" y="7349"/>
                </a:lnTo>
                <a:lnTo>
                  <a:pt x="698925" y="10627"/>
                </a:lnTo>
                <a:lnTo>
                  <a:pt x="699732" y="14113"/>
                </a:lnTo>
                <a:lnTo>
                  <a:pt x="699732" y="91969"/>
                </a:lnTo>
                <a:lnTo>
                  <a:pt x="698912" y="95504"/>
                </a:lnTo>
                <a:lnTo>
                  <a:pt x="695635" y="98292"/>
                </a:lnTo>
                <a:lnTo>
                  <a:pt x="692051" y="99283"/>
                </a:lnTo>
                <a:lnTo>
                  <a:pt x="686523" y="99870"/>
                </a:lnTo>
                <a:lnTo>
                  <a:pt x="686523" y="102585"/>
                </a:lnTo>
                <a:lnTo>
                  <a:pt x="767755" y="102585"/>
                </a:lnTo>
                <a:close/>
              </a:path>
              <a:path w="2343161" h="135460">
                <a:moveTo>
                  <a:pt x="814548" y="74627"/>
                </a:moveTo>
                <a:lnTo>
                  <a:pt x="814548" y="84900"/>
                </a:lnTo>
                <a:lnTo>
                  <a:pt x="890422" y="84900"/>
                </a:lnTo>
                <a:lnTo>
                  <a:pt x="890422" y="74627"/>
                </a:lnTo>
                <a:lnTo>
                  <a:pt x="814548" y="74627"/>
                </a:lnTo>
                <a:close/>
              </a:path>
              <a:path w="2343161" h="135460">
                <a:moveTo>
                  <a:pt x="814548" y="44321"/>
                </a:moveTo>
                <a:lnTo>
                  <a:pt x="814548" y="54594"/>
                </a:lnTo>
                <a:lnTo>
                  <a:pt x="890422" y="54594"/>
                </a:lnTo>
                <a:lnTo>
                  <a:pt x="890422" y="44321"/>
                </a:lnTo>
                <a:lnTo>
                  <a:pt x="814548" y="44321"/>
                </a:lnTo>
                <a:close/>
              </a:path>
              <a:path w="2343161" h="135460">
                <a:moveTo>
                  <a:pt x="984497" y="43587"/>
                </a:moveTo>
                <a:lnTo>
                  <a:pt x="988924" y="40603"/>
                </a:lnTo>
                <a:lnTo>
                  <a:pt x="991664" y="38010"/>
                </a:lnTo>
                <a:lnTo>
                  <a:pt x="996409" y="33461"/>
                </a:lnTo>
                <a:lnTo>
                  <a:pt x="998782" y="28324"/>
                </a:lnTo>
                <a:lnTo>
                  <a:pt x="998782" y="16975"/>
                </a:lnTo>
                <a:lnTo>
                  <a:pt x="996458" y="12034"/>
                </a:lnTo>
                <a:lnTo>
                  <a:pt x="991811" y="7777"/>
                </a:lnTo>
                <a:lnTo>
                  <a:pt x="987163" y="3521"/>
                </a:lnTo>
                <a:lnTo>
                  <a:pt x="980901" y="1393"/>
                </a:lnTo>
                <a:lnTo>
                  <a:pt x="973025" y="1393"/>
                </a:lnTo>
                <a:lnTo>
                  <a:pt x="966323" y="5502"/>
                </a:lnTo>
                <a:lnTo>
                  <a:pt x="976645" y="5502"/>
                </a:lnTo>
                <a:lnTo>
                  <a:pt x="980986" y="7129"/>
                </a:lnTo>
                <a:lnTo>
                  <a:pt x="983849" y="10383"/>
                </a:lnTo>
                <a:lnTo>
                  <a:pt x="986711" y="13635"/>
                </a:lnTo>
                <a:lnTo>
                  <a:pt x="988142" y="17586"/>
                </a:lnTo>
                <a:lnTo>
                  <a:pt x="988142" y="27566"/>
                </a:lnTo>
                <a:lnTo>
                  <a:pt x="986625" y="32115"/>
                </a:lnTo>
                <a:lnTo>
                  <a:pt x="983592" y="35882"/>
                </a:lnTo>
                <a:lnTo>
                  <a:pt x="981831" y="38083"/>
                </a:lnTo>
                <a:lnTo>
                  <a:pt x="978651" y="40798"/>
                </a:lnTo>
                <a:lnTo>
                  <a:pt x="974053" y="44028"/>
                </a:lnTo>
                <a:lnTo>
                  <a:pt x="968427" y="40554"/>
                </a:lnTo>
                <a:lnTo>
                  <a:pt x="966788" y="55695"/>
                </a:lnTo>
                <a:lnTo>
                  <a:pt x="976278" y="62397"/>
                </a:lnTo>
                <a:lnTo>
                  <a:pt x="982553" y="67399"/>
                </a:lnTo>
                <a:lnTo>
                  <a:pt x="985610" y="70701"/>
                </a:lnTo>
                <a:lnTo>
                  <a:pt x="988667" y="74003"/>
                </a:lnTo>
                <a:lnTo>
                  <a:pt x="990196" y="78320"/>
                </a:lnTo>
                <a:lnTo>
                  <a:pt x="990196" y="88350"/>
                </a:lnTo>
                <a:lnTo>
                  <a:pt x="988753" y="92263"/>
                </a:lnTo>
                <a:lnTo>
                  <a:pt x="985867" y="95393"/>
                </a:lnTo>
                <a:lnTo>
                  <a:pt x="982981" y="98524"/>
                </a:lnTo>
                <a:lnTo>
                  <a:pt x="978725" y="100090"/>
                </a:lnTo>
                <a:lnTo>
                  <a:pt x="967766" y="100090"/>
                </a:lnTo>
                <a:lnTo>
                  <a:pt x="963376" y="98109"/>
                </a:lnTo>
                <a:lnTo>
                  <a:pt x="959927" y="94146"/>
                </a:lnTo>
                <a:lnTo>
                  <a:pt x="964391" y="104200"/>
                </a:lnTo>
                <a:lnTo>
                  <a:pt x="981268" y="104200"/>
                </a:lnTo>
                <a:lnTo>
                  <a:pt x="988374" y="101802"/>
                </a:lnTo>
                <a:lnTo>
                  <a:pt x="993682" y="97008"/>
                </a:lnTo>
                <a:lnTo>
                  <a:pt x="998990" y="92214"/>
                </a:lnTo>
                <a:lnTo>
                  <a:pt x="1001644" y="86295"/>
                </a:lnTo>
                <a:lnTo>
                  <a:pt x="1001644" y="73037"/>
                </a:lnTo>
                <a:lnTo>
                  <a:pt x="999846" y="67644"/>
                </a:lnTo>
                <a:lnTo>
                  <a:pt x="996250" y="63069"/>
                </a:lnTo>
                <a:lnTo>
                  <a:pt x="992655" y="58495"/>
                </a:lnTo>
                <a:lnTo>
                  <a:pt x="986699" y="53127"/>
                </a:lnTo>
                <a:lnTo>
                  <a:pt x="978382" y="46963"/>
                </a:lnTo>
                <a:lnTo>
                  <a:pt x="984497" y="435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6522922" y="1516548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522922" y="1489807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160487" y="1516548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160487" y="1489807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7672817" y="1516548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672817" y="1489807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418722" y="1580195"/>
            <a:ext cx="618575" cy="90647"/>
          </a:xfrm>
          <a:custGeom>
            <a:avLst/>
            <a:gdLst/>
            <a:ahLst/>
            <a:cxnLst/>
            <a:rect l="l" t="t" r="r" b="b"/>
            <a:pathLst>
              <a:path w="680433" h="102733">
                <a:moveTo>
                  <a:pt x="183500" y="38598"/>
                </a:moveTo>
                <a:lnTo>
                  <a:pt x="198469" y="38598"/>
                </a:lnTo>
                <a:lnTo>
                  <a:pt x="198469" y="33315"/>
                </a:lnTo>
                <a:lnTo>
                  <a:pt x="183646" y="33315"/>
                </a:lnTo>
                <a:lnTo>
                  <a:pt x="183646" y="15263"/>
                </a:lnTo>
                <a:lnTo>
                  <a:pt x="182326" y="14015"/>
                </a:lnTo>
                <a:lnTo>
                  <a:pt x="176798" y="21451"/>
                </a:lnTo>
                <a:lnTo>
                  <a:pt x="173288" y="26037"/>
                </a:lnTo>
                <a:lnTo>
                  <a:pt x="171796" y="27774"/>
                </a:lnTo>
                <a:lnTo>
                  <a:pt x="167870" y="31773"/>
                </a:lnTo>
                <a:lnTo>
                  <a:pt x="164494" y="34562"/>
                </a:lnTo>
                <a:lnTo>
                  <a:pt x="163320" y="35541"/>
                </a:lnTo>
                <a:lnTo>
                  <a:pt x="162806" y="38598"/>
                </a:lnTo>
                <a:lnTo>
                  <a:pt x="170805" y="38598"/>
                </a:lnTo>
                <a:lnTo>
                  <a:pt x="170805" y="88007"/>
                </a:lnTo>
                <a:lnTo>
                  <a:pt x="171367" y="91872"/>
                </a:lnTo>
                <a:lnTo>
                  <a:pt x="172493" y="94660"/>
                </a:lnTo>
                <a:lnTo>
                  <a:pt x="174547" y="99797"/>
                </a:lnTo>
                <a:lnTo>
                  <a:pt x="178461" y="102365"/>
                </a:lnTo>
                <a:lnTo>
                  <a:pt x="186875" y="102365"/>
                </a:lnTo>
                <a:lnTo>
                  <a:pt x="189615" y="101656"/>
                </a:lnTo>
                <a:lnTo>
                  <a:pt x="192452" y="100237"/>
                </a:lnTo>
                <a:lnTo>
                  <a:pt x="195290" y="98819"/>
                </a:lnTo>
                <a:lnTo>
                  <a:pt x="197980" y="96397"/>
                </a:lnTo>
                <a:lnTo>
                  <a:pt x="200524" y="92973"/>
                </a:lnTo>
                <a:lnTo>
                  <a:pt x="200230" y="89157"/>
                </a:lnTo>
                <a:lnTo>
                  <a:pt x="197087" y="92288"/>
                </a:lnTo>
                <a:lnTo>
                  <a:pt x="194495" y="93951"/>
                </a:lnTo>
                <a:lnTo>
                  <a:pt x="191205" y="94367"/>
                </a:lnTo>
                <a:lnTo>
                  <a:pt x="187780" y="94367"/>
                </a:lnTo>
                <a:lnTo>
                  <a:pt x="185480" y="92679"/>
                </a:lnTo>
                <a:lnTo>
                  <a:pt x="184307" y="89304"/>
                </a:lnTo>
                <a:lnTo>
                  <a:pt x="183671" y="87396"/>
                </a:lnTo>
                <a:lnTo>
                  <a:pt x="183353" y="84583"/>
                </a:lnTo>
                <a:lnTo>
                  <a:pt x="183353" y="80865"/>
                </a:lnTo>
                <a:lnTo>
                  <a:pt x="183500" y="38598"/>
                </a:lnTo>
                <a:close/>
              </a:path>
              <a:path w="680433" h="102733">
                <a:moveTo>
                  <a:pt x="203312" y="86369"/>
                </a:moveTo>
                <a:lnTo>
                  <a:pt x="203312" y="90918"/>
                </a:lnTo>
                <a:lnTo>
                  <a:pt x="204853" y="94673"/>
                </a:lnTo>
                <a:lnTo>
                  <a:pt x="207935" y="97632"/>
                </a:lnTo>
                <a:lnTo>
                  <a:pt x="211017" y="100592"/>
                </a:lnTo>
                <a:lnTo>
                  <a:pt x="214662" y="102072"/>
                </a:lnTo>
                <a:lnTo>
                  <a:pt x="218869" y="102072"/>
                </a:lnTo>
                <a:lnTo>
                  <a:pt x="217842" y="89035"/>
                </a:lnTo>
                <a:lnTo>
                  <a:pt x="216373" y="85757"/>
                </a:lnTo>
                <a:lnTo>
                  <a:pt x="216373" y="75777"/>
                </a:lnTo>
                <a:lnTo>
                  <a:pt x="222266" y="64229"/>
                </a:lnTo>
                <a:lnTo>
                  <a:pt x="213952" y="68610"/>
                </a:lnTo>
                <a:lnTo>
                  <a:pt x="206859" y="73356"/>
                </a:lnTo>
                <a:lnTo>
                  <a:pt x="203312" y="79275"/>
                </a:lnTo>
                <a:lnTo>
                  <a:pt x="203312" y="86369"/>
                </a:lnTo>
                <a:close/>
              </a:path>
              <a:path w="680433" h="102733">
                <a:moveTo>
                  <a:pt x="302474" y="73014"/>
                </a:moveTo>
                <a:lnTo>
                  <a:pt x="302474" y="83286"/>
                </a:lnTo>
                <a:lnTo>
                  <a:pt x="378350" y="83286"/>
                </a:lnTo>
                <a:lnTo>
                  <a:pt x="378350" y="73014"/>
                </a:lnTo>
                <a:lnTo>
                  <a:pt x="302474" y="73014"/>
                </a:lnTo>
                <a:close/>
              </a:path>
              <a:path w="680433" h="102733">
                <a:moveTo>
                  <a:pt x="302474" y="42707"/>
                </a:moveTo>
                <a:lnTo>
                  <a:pt x="302474" y="52980"/>
                </a:lnTo>
                <a:lnTo>
                  <a:pt x="378350" y="52980"/>
                </a:lnTo>
                <a:lnTo>
                  <a:pt x="378350" y="42707"/>
                </a:lnTo>
                <a:lnTo>
                  <a:pt x="302474" y="42707"/>
                </a:lnTo>
                <a:close/>
              </a:path>
              <a:path w="680433" h="102733">
                <a:moveTo>
                  <a:pt x="452488" y="12621"/>
                </a:moveTo>
                <a:lnTo>
                  <a:pt x="454934" y="15678"/>
                </a:lnTo>
                <a:lnTo>
                  <a:pt x="455228" y="19812"/>
                </a:lnTo>
                <a:lnTo>
                  <a:pt x="455228" y="92166"/>
                </a:lnTo>
                <a:lnTo>
                  <a:pt x="454322" y="95028"/>
                </a:lnTo>
                <a:lnTo>
                  <a:pt x="450703" y="97669"/>
                </a:lnTo>
                <a:lnTo>
                  <a:pt x="446838" y="98477"/>
                </a:lnTo>
                <a:lnTo>
                  <a:pt x="440919" y="98770"/>
                </a:lnTo>
                <a:lnTo>
                  <a:pt x="440919" y="100971"/>
                </a:lnTo>
                <a:lnTo>
                  <a:pt x="482305" y="100971"/>
                </a:lnTo>
                <a:lnTo>
                  <a:pt x="482305" y="98916"/>
                </a:lnTo>
                <a:lnTo>
                  <a:pt x="476826" y="98721"/>
                </a:lnTo>
                <a:lnTo>
                  <a:pt x="473084" y="98109"/>
                </a:lnTo>
                <a:lnTo>
                  <a:pt x="471078" y="97082"/>
                </a:lnTo>
                <a:lnTo>
                  <a:pt x="468069" y="93658"/>
                </a:lnTo>
                <a:lnTo>
                  <a:pt x="468069" y="1541"/>
                </a:lnTo>
                <a:lnTo>
                  <a:pt x="467703" y="146"/>
                </a:lnTo>
                <a:lnTo>
                  <a:pt x="466822" y="146"/>
                </a:lnTo>
                <a:lnTo>
                  <a:pt x="439891" y="13868"/>
                </a:lnTo>
                <a:lnTo>
                  <a:pt x="441652" y="15140"/>
                </a:lnTo>
                <a:lnTo>
                  <a:pt x="445578" y="13685"/>
                </a:lnTo>
                <a:lnTo>
                  <a:pt x="449259" y="12621"/>
                </a:lnTo>
                <a:lnTo>
                  <a:pt x="452488" y="12621"/>
                </a:lnTo>
                <a:close/>
              </a:path>
              <a:path w="680433" h="102733">
                <a:moveTo>
                  <a:pt x="530370" y="90111"/>
                </a:moveTo>
                <a:lnTo>
                  <a:pt x="527141" y="86882"/>
                </a:lnTo>
                <a:lnTo>
                  <a:pt x="522885" y="86075"/>
                </a:lnTo>
                <a:lnTo>
                  <a:pt x="518616" y="86882"/>
                </a:lnTo>
                <a:lnTo>
                  <a:pt x="515339" y="90111"/>
                </a:lnTo>
                <a:lnTo>
                  <a:pt x="514519" y="94367"/>
                </a:lnTo>
                <a:lnTo>
                  <a:pt x="515327" y="98635"/>
                </a:lnTo>
                <a:lnTo>
                  <a:pt x="518555" y="101913"/>
                </a:lnTo>
                <a:lnTo>
                  <a:pt x="522885" y="102733"/>
                </a:lnTo>
                <a:lnTo>
                  <a:pt x="527202" y="101913"/>
                </a:lnTo>
                <a:lnTo>
                  <a:pt x="530382" y="98635"/>
                </a:lnTo>
                <a:lnTo>
                  <a:pt x="531176" y="94367"/>
                </a:lnTo>
                <a:lnTo>
                  <a:pt x="530370" y="90111"/>
                </a:lnTo>
                <a:close/>
              </a:path>
              <a:path w="680433" h="102733">
                <a:moveTo>
                  <a:pt x="593686" y="91491"/>
                </a:moveTo>
                <a:lnTo>
                  <a:pt x="600741" y="78076"/>
                </a:lnTo>
                <a:lnTo>
                  <a:pt x="601518" y="75756"/>
                </a:lnTo>
                <a:lnTo>
                  <a:pt x="604348" y="63507"/>
                </a:lnTo>
                <a:lnTo>
                  <a:pt x="605291" y="50559"/>
                </a:lnTo>
                <a:lnTo>
                  <a:pt x="604841" y="41672"/>
                </a:lnTo>
                <a:lnTo>
                  <a:pt x="602413" y="29074"/>
                </a:lnTo>
                <a:lnTo>
                  <a:pt x="597880" y="17684"/>
                </a:lnTo>
                <a:lnTo>
                  <a:pt x="593927" y="11420"/>
                </a:lnTo>
                <a:lnTo>
                  <a:pt x="584025" y="2855"/>
                </a:lnTo>
                <a:lnTo>
                  <a:pt x="571683" y="0"/>
                </a:lnTo>
                <a:lnTo>
                  <a:pt x="563291" y="1060"/>
                </a:lnTo>
                <a:lnTo>
                  <a:pt x="552215" y="7125"/>
                </a:lnTo>
                <a:lnTo>
                  <a:pt x="543945" y="18565"/>
                </a:lnTo>
                <a:lnTo>
                  <a:pt x="541162" y="25310"/>
                </a:lnTo>
                <a:lnTo>
                  <a:pt x="538241" y="37457"/>
                </a:lnTo>
                <a:lnTo>
                  <a:pt x="537267" y="51146"/>
                </a:lnTo>
                <a:lnTo>
                  <a:pt x="537278" y="52688"/>
                </a:lnTo>
                <a:lnTo>
                  <a:pt x="538524" y="66961"/>
                </a:lnTo>
                <a:lnTo>
                  <a:pt x="541847" y="79142"/>
                </a:lnTo>
                <a:lnTo>
                  <a:pt x="547246" y="89230"/>
                </a:lnTo>
                <a:lnTo>
                  <a:pt x="558627" y="99494"/>
                </a:lnTo>
                <a:lnTo>
                  <a:pt x="554045" y="78590"/>
                </a:lnTo>
                <a:lnTo>
                  <a:pt x="552358" y="67290"/>
                </a:lnTo>
                <a:lnTo>
                  <a:pt x="551796" y="52980"/>
                </a:lnTo>
                <a:lnTo>
                  <a:pt x="551828" y="48966"/>
                </a:lnTo>
                <a:lnTo>
                  <a:pt x="552550" y="35315"/>
                </a:lnTo>
                <a:lnTo>
                  <a:pt x="554217" y="24362"/>
                </a:lnTo>
                <a:lnTo>
                  <a:pt x="554657" y="22538"/>
                </a:lnTo>
                <a:lnTo>
                  <a:pt x="561199" y="8606"/>
                </a:lnTo>
                <a:lnTo>
                  <a:pt x="571316" y="3962"/>
                </a:lnTo>
                <a:lnTo>
                  <a:pt x="571999" y="3978"/>
                </a:lnTo>
                <a:lnTo>
                  <a:pt x="582043" y="9193"/>
                </a:lnTo>
                <a:lnTo>
                  <a:pt x="588340" y="23775"/>
                </a:lnTo>
                <a:lnTo>
                  <a:pt x="590283" y="37817"/>
                </a:lnTo>
                <a:lnTo>
                  <a:pt x="590762" y="52247"/>
                </a:lnTo>
                <a:lnTo>
                  <a:pt x="590484" y="63262"/>
                </a:lnTo>
                <a:lnTo>
                  <a:pt x="589154" y="76289"/>
                </a:lnTo>
                <a:lnTo>
                  <a:pt x="586726" y="86442"/>
                </a:lnTo>
                <a:lnTo>
                  <a:pt x="584035" y="94318"/>
                </a:lnTo>
                <a:lnTo>
                  <a:pt x="579094" y="98256"/>
                </a:lnTo>
                <a:lnTo>
                  <a:pt x="571659" y="98254"/>
                </a:lnTo>
                <a:lnTo>
                  <a:pt x="571332" y="102364"/>
                </a:lnTo>
                <a:lnTo>
                  <a:pt x="583883" y="99587"/>
                </a:lnTo>
                <a:lnTo>
                  <a:pt x="593686" y="91491"/>
                </a:lnTo>
                <a:close/>
              </a:path>
              <a:path w="680433" h="102733">
                <a:moveTo>
                  <a:pt x="571332" y="102364"/>
                </a:moveTo>
                <a:lnTo>
                  <a:pt x="571659" y="98254"/>
                </a:lnTo>
                <a:lnTo>
                  <a:pt x="560959" y="93508"/>
                </a:lnTo>
                <a:lnTo>
                  <a:pt x="554292" y="79617"/>
                </a:lnTo>
                <a:lnTo>
                  <a:pt x="554045" y="78590"/>
                </a:lnTo>
                <a:lnTo>
                  <a:pt x="558627" y="99494"/>
                </a:lnTo>
                <a:lnTo>
                  <a:pt x="571022" y="102365"/>
                </a:lnTo>
                <a:lnTo>
                  <a:pt x="571332" y="102364"/>
                </a:lnTo>
                <a:close/>
              </a:path>
              <a:path w="680433" h="102733">
                <a:moveTo>
                  <a:pt x="668828" y="91491"/>
                </a:moveTo>
                <a:lnTo>
                  <a:pt x="675883" y="78076"/>
                </a:lnTo>
                <a:lnTo>
                  <a:pt x="676660" y="75756"/>
                </a:lnTo>
                <a:lnTo>
                  <a:pt x="679489" y="63507"/>
                </a:lnTo>
                <a:lnTo>
                  <a:pt x="680433" y="50559"/>
                </a:lnTo>
                <a:lnTo>
                  <a:pt x="679983" y="41672"/>
                </a:lnTo>
                <a:lnTo>
                  <a:pt x="677555" y="29074"/>
                </a:lnTo>
                <a:lnTo>
                  <a:pt x="673021" y="17684"/>
                </a:lnTo>
                <a:lnTo>
                  <a:pt x="669069" y="11420"/>
                </a:lnTo>
                <a:lnTo>
                  <a:pt x="659167" y="2855"/>
                </a:lnTo>
                <a:lnTo>
                  <a:pt x="646824" y="0"/>
                </a:lnTo>
                <a:lnTo>
                  <a:pt x="638433" y="1060"/>
                </a:lnTo>
                <a:lnTo>
                  <a:pt x="627357" y="7125"/>
                </a:lnTo>
                <a:lnTo>
                  <a:pt x="619087" y="18565"/>
                </a:lnTo>
                <a:lnTo>
                  <a:pt x="616304" y="25310"/>
                </a:lnTo>
                <a:lnTo>
                  <a:pt x="613383" y="37457"/>
                </a:lnTo>
                <a:lnTo>
                  <a:pt x="612409" y="51146"/>
                </a:lnTo>
                <a:lnTo>
                  <a:pt x="612419" y="52688"/>
                </a:lnTo>
                <a:lnTo>
                  <a:pt x="613665" y="66961"/>
                </a:lnTo>
                <a:lnTo>
                  <a:pt x="616988" y="79142"/>
                </a:lnTo>
                <a:lnTo>
                  <a:pt x="622388" y="89230"/>
                </a:lnTo>
                <a:lnTo>
                  <a:pt x="633769" y="99494"/>
                </a:lnTo>
                <a:lnTo>
                  <a:pt x="629187" y="78590"/>
                </a:lnTo>
                <a:lnTo>
                  <a:pt x="627500" y="67290"/>
                </a:lnTo>
                <a:lnTo>
                  <a:pt x="626937" y="52980"/>
                </a:lnTo>
                <a:lnTo>
                  <a:pt x="626970" y="48966"/>
                </a:lnTo>
                <a:lnTo>
                  <a:pt x="627691" y="35315"/>
                </a:lnTo>
                <a:lnTo>
                  <a:pt x="629359" y="24362"/>
                </a:lnTo>
                <a:lnTo>
                  <a:pt x="629798" y="22538"/>
                </a:lnTo>
                <a:lnTo>
                  <a:pt x="636341" y="8606"/>
                </a:lnTo>
                <a:lnTo>
                  <a:pt x="646458" y="3962"/>
                </a:lnTo>
                <a:lnTo>
                  <a:pt x="647141" y="3978"/>
                </a:lnTo>
                <a:lnTo>
                  <a:pt x="657185" y="9193"/>
                </a:lnTo>
                <a:lnTo>
                  <a:pt x="663482" y="23775"/>
                </a:lnTo>
                <a:lnTo>
                  <a:pt x="665425" y="37817"/>
                </a:lnTo>
                <a:lnTo>
                  <a:pt x="665903" y="52247"/>
                </a:lnTo>
                <a:lnTo>
                  <a:pt x="665626" y="63262"/>
                </a:lnTo>
                <a:lnTo>
                  <a:pt x="664296" y="76289"/>
                </a:lnTo>
                <a:lnTo>
                  <a:pt x="661867" y="86442"/>
                </a:lnTo>
                <a:lnTo>
                  <a:pt x="659177" y="94318"/>
                </a:lnTo>
                <a:lnTo>
                  <a:pt x="654236" y="98256"/>
                </a:lnTo>
                <a:lnTo>
                  <a:pt x="646801" y="98254"/>
                </a:lnTo>
                <a:lnTo>
                  <a:pt x="646474" y="102364"/>
                </a:lnTo>
                <a:lnTo>
                  <a:pt x="659024" y="99587"/>
                </a:lnTo>
                <a:lnTo>
                  <a:pt x="668828" y="91491"/>
                </a:lnTo>
                <a:close/>
              </a:path>
              <a:path w="680433" h="102733">
                <a:moveTo>
                  <a:pt x="646474" y="102364"/>
                </a:moveTo>
                <a:lnTo>
                  <a:pt x="646801" y="98254"/>
                </a:lnTo>
                <a:lnTo>
                  <a:pt x="636101" y="93508"/>
                </a:lnTo>
                <a:lnTo>
                  <a:pt x="629433" y="79617"/>
                </a:lnTo>
                <a:lnTo>
                  <a:pt x="629187" y="78590"/>
                </a:lnTo>
                <a:lnTo>
                  <a:pt x="633769" y="99494"/>
                </a:lnTo>
                <a:lnTo>
                  <a:pt x="646164" y="102365"/>
                </a:lnTo>
                <a:lnTo>
                  <a:pt x="646474" y="102364"/>
                </a:lnTo>
                <a:close/>
              </a:path>
              <a:path w="680433" h="102733">
                <a:moveTo>
                  <a:pt x="206687" y="51134"/>
                </a:moveTo>
                <a:lnTo>
                  <a:pt x="209036" y="54020"/>
                </a:lnTo>
                <a:lnTo>
                  <a:pt x="212925" y="54742"/>
                </a:lnTo>
                <a:lnTo>
                  <a:pt x="216594" y="53787"/>
                </a:lnTo>
                <a:lnTo>
                  <a:pt x="219309" y="50804"/>
                </a:lnTo>
                <a:lnTo>
                  <a:pt x="219309" y="48064"/>
                </a:lnTo>
                <a:lnTo>
                  <a:pt x="218943" y="45385"/>
                </a:lnTo>
                <a:lnTo>
                  <a:pt x="218576" y="42414"/>
                </a:lnTo>
                <a:lnTo>
                  <a:pt x="219701" y="38304"/>
                </a:lnTo>
                <a:lnTo>
                  <a:pt x="224201" y="35711"/>
                </a:lnTo>
                <a:lnTo>
                  <a:pt x="229069" y="35075"/>
                </a:lnTo>
                <a:lnTo>
                  <a:pt x="234303" y="35075"/>
                </a:lnTo>
                <a:lnTo>
                  <a:pt x="237752" y="36714"/>
                </a:lnTo>
                <a:lnTo>
                  <a:pt x="239416" y="39992"/>
                </a:lnTo>
                <a:lnTo>
                  <a:pt x="240394" y="41949"/>
                </a:lnTo>
                <a:lnTo>
                  <a:pt x="240883" y="45422"/>
                </a:lnTo>
                <a:lnTo>
                  <a:pt x="240883" y="56650"/>
                </a:lnTo>
                <a:lnTo>
                  <a:pt x="235568" y="58676"/>
                </a:lnTo>
                <a:lnTo>
                  <a:pt x="222266" y="64229"/>
                </a:lnTo>
                <a:lnTo>
                  <a:pt x="216373" y="75777"/>
                </a:lnTo>
                <a:lnTo>
                  <a:pt x="219896" y="70837"/>
                </a:lnTo>
                <a:lnTo>
                  <a:pt x="226941" y="66482"/>
                </a:lnTo>
                <a:lnTo>
                  <a:pt x="230609" y="64232"/>
                </a:lnTo>
                <a:lnTo>
                  <a:pt x="235257" y="62177"/>
                </a:lnTo>
                <a:lnTo>
                  <a:pt x="240883" y="60319"/>
                </a:lnTo>
                <a:lnTo>
                  <a:pt x="240883" y="86369"/>
                </a:lnTo>
                <a:lnTo>
                  <a:pt x="239403" y="88668"/>
                </a:lnTo>
                <a:lnTo>
                  <a:pt x="236444" y="90478"/>
                </a:lnTo>
                <a:lnTo>
                  <a:pt x="233484" y="92288"/>
                </a:lnTo>
                <a:lnTo>
                  <a:pt x="230390" y="93193"/>
                </a:lnTo>
                <a:lnTo>
                  <a:pt x="224813" y="93193"/>
                </a:lnTo>
                <a:lnTo>
                  <a:pt x="220777" y="91138"/>
                </a:lnTo>
                <a:lnTo>
                  <a:pt x="217842" y="89035"/>
                </a:lnTo>
                <a:lnTo>
                  <a:pt x="218869" y="102072"/>
                </a:lnTo>
                <a:lnTo>
                  <a:pt x="222881" y="102072"/>
                </a:lnTo>
                <a:lnTo>
                  <a:pt x="227112" y="100751"/>
                </a:lnTo>
                <a:lnTo>
                  <a:pt x="231564" y="98109"/>
                </a:lnTo>
                <a:lnTo>
                  <a:pt x="234206" y="96544"/>
                </a:lnTo>
                <a:lnTo>
                  <a:pt x="237386" y="94147"/>
                </a:lnTo>
                <a:lnTo>
                  <a:pt x="241103" y="90918"/>
                </a:lnTo>
                <a:lnTo>
                  <a:pt x="241250" y="93903"/>
                </a:lnTo>
                <a:lnTo>
                  <a:pt x="242069" y="96471"/>
                </a:lnTo>
                <a:lnTo>
                  <a:pt x="243562" y="98623"/>
                </a:lnTo>
                <a:lnTo>
                  <a:pt x="247463" y="101852"/>
                </a:lnTo>
                <a:lnTo>
                  <a:pt x="253627" y="101852"/>
                </a:lnTo>
                <a:lnTo>
                  <a:pt x="256416" y="100922"/>
                </a:lnTo>
                <a:lnTo>
                  <a:pt x="259155" y="99064"/>
                </a:lnTo>
                <a:lnTo>
                  <a:pt x="260965" y="97840"/>
                </a:lnTo>
                <a:lnTo>
                  <a:pt x="264218" y="94367"/>
                </a:lnTo>
                <a:lnTo>
                  <a:pt x="264218" y="90551"/>
                </a:lnTo>
                <a:lnTo>
                  <a:pt x="262408" y="91872"/>
                </a:lnTo>
                <a:lnTo>
                  <a:pt x="258739" y="93560"/>
                </a:lnTo>
                <a:lnTo>
                  <a:pt x="255608" y="93560"/>
                </a:lnTo>
                <a:lnTo>
                  <a:pt x="253651" y="90698"/>
                </a:lnTo>
                <a:lnTo>
                  <a:pt x="253064" y="87665"/>
                </a:lnTo>
                <a:lnTo>
                  <a:pt x="253064" y="48944"/>
                </a:lnTo>
                <a:lnTo>
                  <a:pt x="252159" y="44028"/>
                </a:lnTo>
                <a:lnTo>
                  <a:pt x="250349" y="40653"/>
                </a:lnTo>
                <a:lnTo>
                  <a:pt x="246973" y="34488"/>
                </a:lnTo>
                <a:lnTo>
                  <a:pt x="240541" y="31407"/>
                </a:lnTo>
                <a:lnTo>
                  <a:pt x="222881" y="31407"/>
                </a:lnTo>
                <a:lnTo>
                  <a:pt x="216680" y="33278"/>
                </a:lnTo>
                <a:lnTo>
                  <a:pt x="212448" y="37020"/>
                </a:lnTo>
                <a:lnTo>
                  <a:pt x="208217" y="40763"/>
                </a:lnTo>
                <a:lnTo>
                  <a:pt x="206101" y="44346"/>
                </a:lnTo>
                <a:lnTo>
                  <a:pt x="206101" y="47771"/>
                </a:lnTo>
                <a:lnTo>
                  <a:pt x="206687" y="51134"/>
                </a:lnTo>
                <a:close/>
              </a:path>
              <a:path w="680433" h="102733">
                <a:moveTo>
                  <a:pt x="14456" y="90307"/>
                </a:moveTo>
                <a:lnTo>
                  <a:pt x="13563" y="93890"/>
                </a:lnTo>
                <a:lnTo>
                  <a:pt x="9991" y="96972"/>
                </a:lnTo>
                <a:lnTo>
                  <a:pt x="6066" y="97914"/>
                </a:lnTo>
                <a:lnTo>
                  <a:pt x="0" y="98256"/>
                </a:lnTo>
                <a:lnTo>
                  <a:pt x="0" y="100971"/>
                </a:lnTo>
                <a:lnTo>
                  <a:pt x="57383" y="100971"/>
                </a:lnTo>
                <a:lnTo>
                  <a:pt x="64428" y="99821"/>
                </a:lnTo>
                <a:lnTo>
                  <a:pt x="70151" y="97522"/>
                </a:lnTo>
                <a:lnTo>
                  <a:pt x="74103" y="95624"/>
                </a:lnTo>
                <a:lnTo>
                  <a:pt x="83357" y="86550"/>
                </a:lnTo>
                <a:lnTo>
                  <a:pt x="86442" y="73307"/>
                </a:lnTo>
                <a:lnTo>
                  <a:pt x="86442" y="66311"/>
                </a:lnTo>
                <a:lnTo>
                  <a:pt x="83996" y="60869"/>
                </a:lnTo>
                <a:lnTo>
                  <a:pt x="79104" y="56979"/>
                </a:lnTo>
                <a:lnTo>
                  <a:pt x="74212" y="53090"/>
                </a:lnTo>
                <a:lnTo>
                  <a:pt x="68317" y="50314"/>
                </a:lnTo>
                <a:lnTo>
                  <a:pt x="69197" y="65479"/>
                </a:lnTo>
                <a:lnTo>
                  <a:pt x="69197" y="82357"/>
                </a:lnTo>
                <a:lnTo>
                  <a:pt x="66605" y="88081"/>
                </a:lnTo>
                <a:lnTo>
                  <a:pt x="61419" y="91065"/>
                </a:lnTo>
                <a:lnTo>
                  <a:pt x="56233" y="94049"/>
                </a:lnTo>
                <a:lnTo>
                  <a:pt x="49800" y="95541"/>
                </a:lnTo>
                <a:lnTo>
                  <a:pt x="36787" y="95541"/>
                </a:lnTo>
                <a:lnTo>
                  <a:pt x="33388" y="95162"/>
                </a:lnTo>
                <a:lnTo>
                  <a:pt x="29719" y="91970"/>
                </a:lnTo>
                <a:lnTo>
                  <a:pt x="29719" y="51953"/>
                </a:lnTo>
                <a:lnTo>
                  <a:pt x="46302" y="52026"/>
                </a:lnTo>
                <a:lnTo>
                  <a:pt x="54032" y="53567"/>
                </a:lnTo>
                <a:lnTo>
                  <a:pt x="56576" y="43588"/>
                </a:lnTo>
                <a:lnTo>
                  <a:pt x="53249" y="45104"/>
                </a:lnTo>
                <a:lnTo>
                  <a:pt x="49067" y="45911"/>
                </a:lnTo>
                <a:lnTo>
                  <a:pt x="44028" y="46009"/>
                </a:lnTo>
                <a:lnTo>
                  <a:pt x="29719" y="46230"/>
                </a:lnTo>
                <a:lnTo>
                  <a:pt x="29719" y="12328"/>
                </a:lnTo>
                <a:lnTo>
                  <a:pt x="14456" y="12303"/>
                </a:lnTo>
                <a:lnTo>
                  <a:pt x="14456" y="90307"/>
                </a:lnTo>
                <a:close/>
              </a:path>
              <a:path w="680433" h="102733">
                <a:moveTo>
                  <a:pt x="54032" y="53567"/>
                </a:moveTo>
                <a:lnTo>
                  <a:pt x="60098" y="56650"/>
                </a:lnTo>
                <a:lnTo>
                  <a:pt x="66164" y="59732"/>
                </a:lnTo>
                <a:lnTo>
                  <a:pt x="69197" y="65479"/>
                </a:lnTo>
                <a:lnTo>
                  <a:pt x="68317" y="50314"/>
                </a:lnTo>
                <a:lnTo>
                  <a:pt x="61419" y="48651"/>
                </a:lnTo>
                <a:lnTo>
                  <a:pt x="66996" y="47281"/>
                </a:lnTo>
                <a:lnTo>
                  <a:pt x="71179" y="45545"/>
                </a:lnTo>
                <a:lnTo>
                  <a:pt x="73967" y="43441"/>
                </a:lnTo>
                <a:lnTo>
                  <a:pt x="78907" y="39772"/>
                </a:lnTo>
                <a:lnTo>
                  <a:pt x="81378" y="34391"/>
                </a:lnTo>
                <a:lnTo>
                  <a:pt x="81378" y="17855"/>
                </a:lnTo>
                <a:lnTo>
                  <a:pt x="77844" y="11203"/>
                </a:lnTo>
                <a:lnTo>
                  <a:pt x="70775" y="7338"/>
                </a:lnTo>
                <a:lnTo>
                  <a:pt x="67865" y="5916"/>
                </a:lnTo>
                <a:lnTo>
                  <a:pt x="56398" y="2635"/>
                </a:lnTo>
                <a:lnTo>
                  <a:pt x="42120" y="1541"/>
                </a:lnTo>
                <a:lnTo>
                  <a:pt x="0" y="1541"/>
                </a:lnTo>
                <a:lnTo>
                  <a:pt x="0" y="4329"/>
                </a:lnTo>
                <a:lnTo>
                  <a:pt x="6066" y="4622"/>
                </a:lnTo>
                <a:lnTo>
                  <a:pt x="9991" y="5564"/>
                </a:lnTo>
                <a:lnTo>
                  <a:pt x="13563" y="8744"/>
                </a:lnTo>
                <a:lnTo>
                  <a:pt x="14456" y="12303"/>
                </a:lnTo>
                <a:lnTo>
                  <a:pt x="29719" y="12328"/>
                </a:lnTo>
                <a:lnTo>
                  <a:pt x="30819" y="7925"/>
                </a:lnTo>
                <a:lnTo>
                  <a:pt x="33486" y="7117"/>
                </a:lnTo>
                <a:lnTo>
                  <a:pt x="44883" y="7117"/>
                </a:lnTo>
                <a:lnTo>
                  <a:pt x="51048" y="7974"/>
                </a:lnTo>
                <a:lnTo>
                  <a:pt x="55108" y="9686"/>
                </a:lnTo>
                <a:lnTo>
                  <a:pt x="62446" y="12817"/>
                </a:lnTo>
                <a:lnTo>
                  <a:pt x="66115" y="18858"/>
                </a:lnTo>
                <a:lnTo>
                  <a:pt x="66115" y="35394"/>
                </a:lnTo>
                <a:lnTo>
                  <a:pt x="62936" y="40653"/>
                </a:lnTo>
                <a:lnTo>
                  <a:pt x="56576" y="43588"/>
                </a:lnTo>
                <a:lnTo>
                  <a:pt x="54032" y="53567"/>
                </a:lnTo>
                <a:close/>
              </a:path>
              <a:path w="680433" h="102733">
                <a:moveTo>
                  <a:pt x="108330" y="44076"/>
                </a:moveTo>
                <a:lnTo>
                  <a:pt x="102499" y="55298"/>
                </a:lnTo>
                <a:lnTo>
                  <a:pt x="100555" y="68317"/>
                </a:lnTo>
                <a:lnTo>
                  <a:pt x="100555" y="77367"/>
                </a:lnTo>
                <a:lnTo>
                  <a:pt x="103062" y="85366"/>
                </a:lnTo>
                <a:lnTo>
                  <a:pt x="108077" y="92313"/>
                </a:lnTo>
                <a:lnTo>
                  <a:pt x="113091" y="99259"/>
                </a:lnTo>
                <a:lnTo>
                  <a:pt x="120197" y="102733"/>
                </a:lnTo>
                <a:lnTo>
                  <a:pt x="137368" y="102733"/>
                </a:lnTo>
                <a:lnTo>
                  <a:pt x="144107" y="100091"/>
                </a:lnTo>
                <a:lnTo>
                  <a:pt x="149610" y="94807"/>
                </a:lnTo>
                <a:lnTo>
                  <a:pt x="155113" y="89524"/>
                </a:lnTo>
                <a:lnTo>
                  <a:pt x="158868" y="83776"/>
                </a:lnTo>
                <a:lnTo>
                  <a:pt x="160874" y="77563"/>
                </a:lnTo>
                <a:lnTo>
                  <a:pt x="158306" y="76683"/>
                </a:lnTo>
                <a:lnTo>
                  <a:pt x="155322" y="81623"/>
                </a:lnTo>
                <a:lnTo>
                  <a:pt x="152068" y="85439"/>
                </a:lnTo>
                <a:lnTo>
                  <a:pt x="148546" y="88130"/>
                </a:lnTo>
                <a:lnTo>
                  <a:pt x="145024" y="90820"/>
                </a:lnTo>
                <a:lnTo>
                  <a:pt x="140694" y="92166"/>
                </a:lnTo>
                <a:lnTo>
                  <a:pt x="129198" y="92166"/>
                </a:lnTo>
                <a:lnTo>
                  <a:pt x="123695" y="89573"/>
                </a:lnTo>
                <a:lnTo>
                  <a:pt x="119047" y="84387"/>
                </a:lnTo>
                <a:lnTo>
                  <a:pt x="118743" y="84040"/>
                </a:lnTo>
                <a:lnTo>
                  <a:pt x="113551" y="74023"/>
                </a:lnTo>
                <a:lnTo>
                  <a:pt x="111342" y="59585"/>
                </a:lnTo>
                <a:lnTo>
                  <a:pt x="157939" y="59585"/>
                </a:lnTo>
                <a:lnTo>
                  <a:pt x="157939" y="50828"/>
                </a:lnTo>
                <a:lnTo>
                  <a:pt x="155346" y="44064"/>
                </a:lnTo>
                <a:lnTo>
                  <a:pt x="150160" y="39295"/>
                </a:lnTo>
                <a:lnTo>
                  <a:pt x="144975" y="34525"/>
                </a:lnTo>
                <a:lnTo>
                  <a:pt x="138933" y="32141"/>
                </a:lnTo>
                <a:lnTo>
                  <a:pt x="122692" y="32141"/>
                </a:lnTo>
                <a:lnTo>
                  <a:pt x="117946" y="39968"/>
                </a:lnTo>
                <a:lnTo>
                  <a:pt x="122203" y="37497"/>
                </a:lnTo>
                <a:lnTo>
                  <a:pt x="133405" y="37497"/>
                </a:lnTo>
                <a:lnTo>
                  <a:pt x="137417" y="39650"/>
                </a:lnTo>
                <a:lnTo>
                  <a:pt x="139813" y="43955"/>
                </a:lnTo>
                <a:lnTo>
                  <a:pt x="141135" y="46352"/>
                </a:lnTo>
                <a:lnTo>
                  <a:pt x="142064" y="49996"/>
                </a:lnTo>
                <a:lnTo>
                  <a:pt x="142602" y="54888"/>
                </a:lnTo>
                <a:lnTo>
                  <a:pt x="111635" y="54888"/>
                </a:lnTo>
                <a:lnTo>
                  <a:pt x="109288" y="42854"/>
                </a:lnTo>
                <a:lnTo>
                  <a:pt x="108330" y="44076"/>
                </a:lnTo>
                <a:close/>
              </a:path>
              <a:path w="680433" h="102733">
                <a:moveTo>
                  <a:pt x="115109" y="35711"/>
                </a:moveTo>
                <a:lnTo>
                  <a:pt x="109288" y="42854"/>
                </a:lnTo>
                <a:lnTo>
                  <a:pt x="111635" y="54888"/>
                </a:lnTo>
                <a:lnTo>
                  <a:pt x="112321" y="50877"/>
                </a:lnTo>
                <a:lnTo>
                  <a:pt x="113446" y="47551"/>
                </a:lnTo>
                <a:lnTo>
                  <a:pt x="115011" y="44908"/>
                </a:lnTo>
                <a:lnTo>
                  <a:pt x="117946" y="39968"/>
                </a:lnTo>
                <a:lnTo>
                  <a:pt x="122692" y="32141"/>
                </a:lnTo>
                <a:lnTo>
                  <a:pt x="115109" y="35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693698" y="1649150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693698" y="1622410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418588" y="1711697"/>
            <a:ext cx="1474637" cy="119200"/>
          </a:xfrm>
          <a:custGeom>
            <a:avLst/>
            <a:gdLst/>
            <a:ahLst/>
            <a:cxnLst/>
            <a:rect l="l" t="t" r="r" b="b"/>
            <a:pathLst>
              <a:path w="1622101" h="135093">
                <a:moveTo>
                  <a:pt x="94121" y="52381"/>
                </a:moveTo>
                <a:lnTo>
                  <a:pt x="96470" y="55267"/>
                </a:lnTo>
                <a:lnTo>
                  <a:pt x="100360" y="55989"/>
                </a:lnTo>
                <a:lnTo>
                  <a:pt x="104029" y="55035"/>
                </a:lnTo>
                <a:lnTo>
                  <a:pt x="106744" y="52051"/>
                </a:lnTo>
                <a:lnTo>
                  <a:pt x="106744" y="49312"/>
                </a:lnTo>
                <a:lnTo>
                  <a:pt x="106377" y="46633"/>
                </a:lnTo>
                <a:lnTo>
                  <a:pt x="106010" y="43661"/>
                </a:lnTo>
                <a:lnTo>
                  <a:pt x="107135" y="39552"/>
                </a:lnTo>
                <a:lnTo>
                  <a:pt x="111636" y="36959"/>
                </a:lnTo>
                <a:lnTo>
                  <a:pt x="116503" y="36323"/>
                </a:lnTo>
                <a:lnTo>
                  <a:pt x="121738" y="36323"/>
                </a:lnTo>
                <a:lnTo>
                  <a:pt x="125187" y="37962"/>
                </a:lnTo>
                <a:lnTo>
                  <a:pt x="126850" y="41240"/>
                </a:lnTo>
                <a:lnTo>
                  <a:pt x="127828" y="43197"/>
                </a:lnTo>
                <a:lnTo>
                  <a:pt x="128318" y="46669"/>
                </a:lnTo>
                <a:lnTo>
                  <a:pt x="128318" y="57897"/>
                </a:lnTo>
                <a:lnTo>
                  <a:pt x="123002" y="59924"/>
                </a:lnTo>
                <a:lnTo>
                  <a:pt x="109700" y="65477"/>
                </a:lnTo>
                <a:lnTo>
                  <a:pt x="103808" y="77025"/>
                </a:lnTo>
                <a:lnTo>
                  <a:pt x="107331" y="72084"/>
                </a:lnTo>
                <a:lnTo>
                  <a:pt x="114375" y="67730"/>
                </a:lnTo>
                <a:lnTo>
                  <a:pt x="118044" y="65479"/>
                </a:lnTo>
                <a:lnTo>
                  <a:pt x="122692" y="63425"/>
                </a:lnTo>
                <a:lnTo>
                  <a:pt x="128318" y="61566"/>
                </a:lnTo>
                <a:lnTo>
                  <a:pt x="128318" y="87616"/>
                </a:lnTo>
                <a:lnTo>
                  <a:pt x="126838" y="89916"/>
                </a:lnTo>
                <a:lnTo>
                  <a:pt x="123878" y="91726"/>
                </a:lnTo>
                <a:lnTo>
                  <a:pt x="120918" y="93535"/>
                </a:lnTo>
                <a:lnTo>
                  <a:pt x="117824" y="94441"/>
                </a:lnTo>
                <a:lnTo>
                  <a:pt x="112247" y="94441"/>
                </a:lnTo>
                <a:lnTo>
                  <a:pt x="108211" y="92386"/>
                </a:lnTo>
                <a:lnTo>
                  <a:pt x="105276" y="90282"/>
                </a:lnTo>
                <a:lnTo>
                  <a:pt x="106303" y="103319"/>
                </a:lnTo>
                <a:lnTo>
                  <a:pt x="110315" y="103319"/>
                </a:lnTo>
                <a:lnTo>
                  <a:pt x="114546" y="101998"/>
                </a:lnTo>
                <a:lnTo>
                  <a:pt x="118998" y="99357"/>
                </a:lnTo>
                <a:lnTo>
                  <a:pt x="121640" y="97791"/>
                </a:lnTo>
                <a:lnTo>
                  <a:pt x="124820" y="95394"/>
                </a:lnTo>
                <a:lnTo>
                  <a:pt x="128538" y="92166"/>
                </a:lnTo>
                <a:lnTo>
                  <a:pt x="128684" y="95150"/>
                </a:lnTo>
                <a:lnTo>
                  <a:pt x="129503" y="97718"/>
                </a:lnTo>
                <a:lnTo>
                  <a:pt x="130996" y="99870"/>
                </a:lnTo>
                <a:lnTo>
                  <a:pt x="134897" y="103100"/>
                </a:lnTo>
                <a:lnTo>
                  <a:pt x="141061" y="103100"/>
                </a:lnTo>
                <a:lnTo>
                  <a:pt x="143850" y="102170"/>
                </a:lnTo>
                <a:lnTo>
                  <a:pt x="146589" y="100311"/>
                </a:lnTo>
                <a:lnTo>
                  <a:pt x="148399" y="99088"/>
                </a:lnTo>
                <a:lnTo>
                  <a:pt x="151653" y="95614"/>
                </a:lnTo>
                <a:lnTo>
                  <a:pt x="151653" y="91799"/>
                </a:lnTo>
                <a:lnTo>
                  <a:pt x="149843" y="93119"/>
                </a:lnTo>
                <a:lnTo>
                  <a:pt x="146173" y="94807"/>
                </a:lnTo>
                <a:lnTo>
                  <a:pt x="143043" y="94807"/>
                </a:lnTo>
                <a:lnTo>
                  <a:pt x="141085" y="91945"/>
                </a:lnTo>
                <a:lnTo>
                  <a:pt x="140499" y="88912"/>
                </a:lnTo>
                <a:lnTo>
                  <a:pt x="140499" y="50192"/>
                </a:lnTo>
                <a:lnTo>
                  <a:pt x="139594" y="45275"/>
                </a:lnTo>
                <a:lnTo>
                  <a:pt x="137784" y="41900"/>
                </a:lnTo>
                <a:lnTo>
                  <a:pt x="134407" y="35736"/>
                </a:lnTo>
                <a:lnTo>
                  <a:pt x="127975" y="32654"/>
                </a:lnTo>
                <a:lnTo>
                  <a:pt x="110315" y="32654"/>
                </a:lnTo>
                <a:lnTo>
                  <a:pt x="104114" y="34525"/>
                </a:lnTo>
                <a:lnTo>
                  <a:pt x="99883" y="38268"/>
                </a:lnTo>
                <a:lnTo>
                  <a:pt x="95651" y="42010"/>
                </a:lnTo>
                <a:lnTo>
                  <a:pt x="93535" y="45593"/>
                </a:lnTo>
                <a:lnTo>
                  <a:pt x="93535" y="49018"/>
                </a:lnTo>
                <a:lnTo>
                  <a:pt x="94121" y="52381"/>
                </a:lnTo>
                <a:close/>
              </a:path>
              <a:path w="1622101" h="135093">
                <a:moveTo>
                  <a:pt x="33093" y="52980"/>
                </a:moveTo>
                <a:lnTo>
                  <a:pt x="30501" y="52785"/>
                </a:lnTo>
                <a:lnTo>
                  <a:pt x="27811" y="52540"/>
                </a:lnTo>
                <a:lnTo>
                  <a:pt x="27811" y="13355"/>
                </a:lnTo>
                <a:lnTo>
                  <a:pt x="12841" y="13844"/>
                </a:lnTo>
                <a:lnTo>
                  <a:pt x="12841" y="90380"/>
                </a:lnTo>
                <a:lnTo>
                  <a:pt x="12132" y="94355"/>
                </a:lnTo>
                <a:lnTo>
                  <a:pt x="9294" y="97828"/>
                </a:lnTo>
                <a:lnTo>
                  <a:pt x="5723" y="98966"/>
                </a:lnTo>
                <a:lnTo>
                  <a:pt x="0" y="99503"/>
                </a:lnTo>
                <a:lnTo>
                  <a:pt x="0" y="102219"/>
                </a:lnTo>
                <a:lnTo>
                  <a:pt x="42047" y="102219"/>
                </a:lnTo>
                <a:lnTo>
                  <a:pt x="42047" y="99503"/>
                </a:lnTo>
                <a:lnTo>
                  <a:pt x="36029" y="99063"/>
                </a:lnTo>
                <a:lnTo>
                  <a:pt x="32152" y="98109"/>
                </a:lnTo>
                <a:lnTo>
                  <a:pt x="28679" y="95174"/>
                </a:lnTo>
                <a:lnTo>
                  <a:pt x="27811" y="91603"/>
                </a:lnTo>
                <a:lnTo>
                  <a:pt x="27811" y="58631"/>
                </a:lnTo>
                <a:lnTo>
                  <a:pt x="33424" y="58741"/>
                </a:lnTo>
                <a:lnTo>
                  <a:pt x="33093" y="52980"/>
                </a:lnTo>
                <a:close/>
              </a:path>
              <a:path w="1622101" h="135093">
                <a:moveTo>
                  <a:pt x="35944" y="58814"/>
                </a:moveTo>
                <a:lnTo>
                  <a:pt x="43668" y="58748"/>
                </a:lnTo>
                <a:lnTo>
                  <a:pt x="56787" y="56679"/>
                </a:lnTo>
                <a:lnTo>
                  <a:pt x="67730" y="51953"/>
                </a:lnTo>
                <a:lnTo>
                  <a:pt x="75214" y="47354"/>
                </a:lnTo>
                <a:lnTo>
                  <a:pt x="78957" y="39943"/>
                </a:lnTo>
                <a:lnTo>
                  <a:pt x="78957" y="21647"/>
                </a:lnTo>
                <a:lnTo>
                  <a:pt x="75581" y="15140"/>
                </a:lnTo>
                <a:lnTo>
                  <a:pt x="68830" y="10199"/>
                </a:lnTo>
                <a:lnTo>
                  <a:pt x="65430" y="8055"/>
                </a:lnTo>
                <a:lnTo>
                  <a:pt x="54118" y="4105"/>
                </a:lnTo>
                <a:lnTo>
                  <a:pt x="39625" y="2788"/>
                </a:lnTo>
                <a:lnTo>
                  <a:pt x="0" y="2788"/>
                </a:lnTo>
                <a:lnTo>
                  <a:pt x="0" y="5576"/>
                </a:lnTo>
                <a:lnTo>
                  <a:pt x="5381" y="6017"/>
                </a:lnTo>
                <a:lnTo>
                  <a:pt x="8866" y="7068"/>
                </a:lnTo>
                <a:lnTo>
                  <a:pt x="12046" y="10395"/>
                </a:lnTo>
                <a:lnTo>
                  <a:pt x="12841" y="13844"/>
                </a:lnTo>
                <a:lnTo>
                  <a:pt x="27811" y="13355"/>
                </a:lnTo>
                <a:lnTo>
                  <a:pt x="28875" y="9282"/>
                </a:lnTo>
                <a:lnTo>
                  <a:pt x="31480" y="8365"/>
                </a:lnTo>
                <a:lnTo>
                  <a:pt x="41068" y="8365"/>
                </a:lnTo>
                <a:lnTo>
                  <a:pt x="46449" y="9294"/>
                </a:lnTo>
                <a:lnTo>
                  <a:pt x="50705" y="11153"/>
                </a:lnTo>
                <a:lnTo>
                  <a:pt x="58631" y="14578"/>
                </a:lnTo>
                <a:lnTo>
                  <a:pt x="62593" y="20889"/>
                </a:lnTo>
                <a:lnTo>
                  <a:pt x="62593" y="39870"/>
                </a:lnTo>
                <a:lnTo>
                  <a:pt x="58997" y="46547"/>
                </a:lnTo>
                <a:lnTo>
                  <a:pt x="51806" y="50118"/>
                </a:lnTo>
                <a:lnTo>
                  <a:pt x="47844" y="52075"/>
                </a:lnTo>
                <a:lnTo>
                  <a:pt x="42413" y="53054"/>
                </a:lnTo>
                <a:lnTo>
                  <a:pt x="33093" y="52980"/>
                </a:lnTo>
                <a:lnTo>
                  <a:pt x="33424" y="58741"/>
                </a:lnTo>
                <a:lnTo>
                  <a:pt x="35944" y="58814"/>
                </a:lnTo>
                <a:close/>
              </a:path>
              <a:path w="1622101" h="135093">
                <a:moveTo>
                  <a:pt x="90747" y="87616"/>
                </a:moveTo>
                <a:lnTo>
                  <a:pt x="90747" y="92166"/>
                </a:lnTo>
                <a:lnTo>
                  <a:pt x="92288" y="95920"/>
                </a:lnTo>
                <a:lnTo>
                  <a:pt x="95370" y="98880"/>
                </a:lnTo>
                <a:lnTo>
                  <a:pt x="98452" y="101840"/>
                </a:lnTo>
                <a:lnTo>
                  <a:pt x="102096" y="103319"/>
                </a:lnTo>
                <a:lnTo>
                  <a:pt x="106303" y="103319"/>
                </a:lnTo>
                <a:lnTo>
                  <a:pt x="105276" y="90282"/>
                </a:lnTo>
                <a:lnTo>
                  <a:pt x="103808" y="87004"/>
                </a:lnTo>
                <a:lnTo>
                  <a:pt x="103808" y="77025"/>
                </a:lnTo>
                <a:lnTo>
                  <a:pt x="109700" y="65477"/>
                </a:lnTo>
                <a:lnTo>
                  <a:pt x="101386" y="69858"/>
                </a:lnTo>
                <a:lnTo>
                  <a:pt x="94294" y="74603"/>
                </a:lnTo>
                <a:lnTo>
                  <a:pt x="90747" y="80523"/>
                </a:lnTo>
                <a:lnTo>
                  <a:pt x="90747" y="87616"/>
                </a:lnTo>
                <a:close/>
              </a:path>
              <a:path w="1622101" h="135093">
                <a:moveTo>
                  <a:pt x="180883" y="34782"/>
                </a:moveTo>
                <a:lnTo>
                  <a:pt x="149916" y="34782"/>
                </a:lnTo>
                <a:lnTo>
                  <a:pt x="152362" y="37179"/>
                </a:lnTo>
                <a:lnTo>
                  <a:pt x="155456" y="39075"/>
                </a:lnTo>
                <a:lnTo>
                  <a:pt x="158159" y="42609"/>
                </a:lnTo>
                <a:lnTo>
                  <a:pt x="159822" y="46229"/>
                </a:lnTo>
                <a:lnTo>
                  <a:pt x="183304" y="97009"/>
                </a:lnTo>
                <a:lnTo>
                  <a:pt x="184038" y="99870"/>
                </a:lnTo>
                <a:lnTo>
                  <a:pt x="184038" y="102463"/>
                </a:lnTo>
                <a:lnTo>
                  <a:pt x="182521" y="106719"/>
                </a:lnTo>
                <a:lnTo>
                  <a:pt x="179488" y="113079"/>
                </a:lnTo>
                <a:lnTo>
                  <a:pt x="176455" y="119438"/>
                </a:lnTo>
                <a:lnTo>
                  <a:pt x="173569" y="122619"/>
                </a:lnTo>
                <a:lnTo>
                  <a:pt x="170829" y="122619"/>
                </a:lnTo>
                <a:lnTo>
                  <a:pt x="167955" y="122154"/>
                </a:lnTo>
                <a:lnTo>
                  <a:pt x="165436" y="121225"/>
                </a:lnTo>
                <a:lnTo>
                  <a:pt x="162917" y="120295"/>
                </a:lnTo>
                <a:lnTo>
                  <a:pt x="159748" y="119830"/>
                </a:lnTo>
                <a:lnTo>
                  <a:pt x="155725" y="120454"/>
                </a:lnTo>
                <a:lnTo>
                  <a:pt x="152838" y="122949"/>
                </a:lnTo>
                <a:lnTo>
                  <a:pt x="152117" y="126508"/>
                </a:lnTo>
                <a:lnTo>
                  <a:pt x="152117" y="129492"/>
                </a:lnTo>
                <a:lnTo>
                  <a:pt x="153316" y="131669"/>
                </a:lnTo>
                <a:lnTo>
                  <a:pt x="158110" y="134409"/>
                </a:lnTo>
                <a:lnTo>
                  <a:pt x="160678" y="135093"/>
                </a:lnTo>
                <a:lnTo>
                  <a:pt x="169044" y="135093"/>
                </a:lnTo>
                <a:lnTo>
                  <a:pt x="173691" y="132721"/>
                </a:lnTo>
                <a:lnTo>
                  <a:pt x="177360" y="127975"/>
                </a:lnTo>
                <a:lnTo>
                  <a:pt x="183058" y="118542"/>
                </a:lnTo>
                <a:lnTo>
                  <a:pt x="188881" y="105007"/>
                </a:lnTo>
                <a:lnTo>
                  <a:pt x="211996" y="43808"/>
                </a:lnTo>
                <a:lnTo>
                  <a:pt x="212730" y="41802"/>
                </a:lnTo>
                <a:lnTo>
                  <a:pt x="214601" y="39112"/>
                </a:lnTo>
                <a:lnTo>
                  <a:pt x="217108" y="37301"/>
                </a:lnTo>
                <a:lnTo>
                  <a:pt x="219114" y="34782"/>
                </a:lnTo>
                <a:lnTo>
                  <a:pt x="198934" y="34782"/>
                </a:lnTo>
                <a:lnTo>
                  <a:pt x="201209" y="37204"/>
                </a:lnTo>
                <a:lnTo>
                  <a:pt x="204584" y="38231"/>
                </a:lnTo>
                <a:lnTo>
                  <a:pt x="205905" y="41019"/>
                </a:lnTo>
                <a:lnTo>
                  <a:pt x="205428" y="43808"/>
                </a:lnTo>
                <a:lnTo>
                  <a:pt x="204731" y="46449"/>
                </a:lnTo>
                <a:lnTo>
                  <a:pt x="190936" y="84827"/>
                </a:lnTo>
                <a:lnTo>
                  <a:pt x="173765" y="46743"/>
                </a:lnTo>
                <a:lnTo>
                  <a:pt x="172688" y="44261"/>
                </a:lnTo>
                <a:lnTo>
                  <a:pt x="172077" y="41460"/>
                </a:lnTo>
                <a:lnTo>
                  <a:pt x="173202" y="38353"/>
                </a:lnTo>
                <a:lnTo>
                  <a:pt x="176626" y="37326"/>
                </a:lnTo>
                <a:lnTo>
                  <a:pt x="180883" y="34782"/>
                </a:lnTo>
                <a:close/>
              </a:path>
              <a:path w="1622101" h="135093">
                <a:moveTo>
                  <a:pt x="250386" y="96544"/>
                </a:moveTo>
                <a:lnTo>
                  <a:pt x="246448" y="89010"/>
                </a:lnTo>
                <a:lnTo>
                  <a:pt x="242509" y="81477"/>
                </a:lnTo>
                <a:lnTo>
                  <a:pt x="240541" y="73356"/>
                </a:lnTo>
                <a:lnTo>
                  <a:pt x="240541" y="53739"/>
                </a:lnTo>
                <a:lnTo>
                  <a:pt x="236578" y="94147"/>
                </a:lnTo>
                <a:lnTo>
                  <a:pt x="237028" y="94616"/>
                </a:lnTo>
                <a:lnTo>
                  <a:pt x="247694" y="102024"/>
                </a:lnTo>
                <a:lnTo>
                  <a:pt x="260427" y="104493"/>
                </a:lnTo>
                <a:lnTo>
                  <a:pt x="261363" y="104482"/>
                </a:lnTo>
                <a:lnTo>
                  <a:pt x="262849" y="100311"/>
                </a:lnTo>
                <a:lnTo>
                  <a:pt x="255853" y="100311"/>
                </a:lnTo>
                <a:lnTo>
                  <a:pt x="250386" y="96544"/>
                </a:lnTo>
                <a:close/>
              </a:path>
              <a:path w="1622101" h="135093">
                <a:moveTo>
                  <a:pt x="274128" y="101621"/>
                </a:moveTo>
                <a:lnTo>
                  <a:pt x="284349" y="93707"/>
                </a:lnTo>
                <a:lnTo>
                  <a:pt x="285425" y="92399"/>
                </a:lnTo>
                <a:lnTo>
                  <a:pt x="291553" y="81201"/>
                </a:lnTo>
                <a:lnTo>
                  <a:pt x="293595" y="68317"/>
                </a:lnTo>
                <a:lnTo>
                  <a:pt x="293557" y="66329"/>
                </a:lnTo>
                <a:lnTo>
                  <a:pt x="290898" y="53244"/>
                </a:lnTo>
                <a:lnTo>
                  <a:pt x="284056" y="42927"/>
                </a:lnTo>
                <a:lnTo>
                  <a:pt x="273040" y="35683"/>
                </a:lnTo>
                <a:lnTo>
                  <a:pt x="259987" y="33388"/>
                </a:lnTo>
                <a:lnTo>
                  <a:pt x="259393" y="33392"/>
                </a:lnTo>
                <a:lnTo>
                  <a:pt x="246471" y="36014"/>
                </a:lnTo>
                <a:lnTo>
                  <a:pt x="236101" y="43477"/>
                </a:lnTo>
                <a:lnTo>
                  <a:pt x="228970" y="55156"/>
                </a:lnTo>
                <a:lnTo>
                  <a:pt x="226819" y="68170"/>
                </a:lnTo>
                <a:lnTo>
                  <a:pt x="226889" y="70779"/>
                </a:lnTo>
                <a:lnTo>
                  <a:pt x="229689" y="83570"/>
                </a:lnTo>
                <a:lnTo>
                  <a:pt x="236578" y="94147"/>
                </a:lnTo>
                <a:lnTo>
                  <a:pt x="240541" y="53739"/>
                </a:lnTo>
                <a:lnTo>
                  <a:pt x="242987" y="46058"/>
                </a:lnTo>
                <a:lnTo>
                  <a:pt x="247879" y="41606"/>
                </a:lnTo>
                <a:lnTo>
                  <a:pt x="250716" y="39063"/>
                </a:lnTo>
                <a:lnTo>
                  <a:pt x="254067" y="37791"/>
                </a:lnTo>
                <a:lnTo>
                  <a:pt x="265075" y="37791"/>
                </a:lnTo>
                <a:lnTo>
                  <a:pt x="270529" y="41533"/>
                </a:lnTo>
                <a:lnTo>
                  <a:pt x="274296" y="49018"/>
                </a:lnTo>
                <a:lnTo>
                  <a:pt x="278063" y="56503"/>
                </a:lnTo>
                <a:lnTo>
                  <a:pt x="279946" y="64477"/>
                </a:lnTo>
                <a:lnTo>
                  <a:pt x="279946" y="81109"/>
                </a:lnTo>
                <a:lnTo>
                  <a:pt x="278466" y="87714"/>
                </a:lnTo>
                <a:lnTo>
                  <a:pt x="275507" y="92753"/>
                </a:lnTo>
                <a:lnTo>
                  <a:pt x="272547" y="97791"/>
                </a:lnTo>
                <a:lnTo>
                  <a:pt x="268327" y="100311"/>
                </a:lnTo>
                <a:lnTo>
                  <a:pt x="262849" y="100311"/>
                </a:lnTo>
                <a:lnTo>
                  <a:pt x="261363" y="104482"/>
                </a:lnTo>
                <a:lnTo>
                  <a:pt x="274128" y="101621"/>
                </a:lnTo>
                <a:close/>
              </a:path>
              <a:path w="1622101" h="135093">
                <a:moveTo>
                  <a:pt x="321406" y="34269"/>
                </a:moveTo>
                <a:lnTo>
                  <a:pt x="299465" y="34269"/>
                </a:lnTo>
                <a:lnTo>
                  <a:pt x="299465" y="36323"/>
                </a:lnTo>
                <a:lnTo>
                  <a:pt x="302988" y="36665"/>
                </a:lnTo>
                <a:lnTo>
                  <a:pt x="305287" y="37252"/>
                </a:lnTo>
                <a:lnTo>
                  <a:pt x="308026" y="39405"/>
                </a:lnTo>
                <a:lnTo>
                  <a:pt x="308858" y="42022"/>
                </a:lnTo>
                <a:lnTo>
                  <a:pt x="308858" y="91065"/>
                </a:lnTo>
                <a:lnTo>
                  <a:pt x="310766" y="96079"/>
                </a:lnTo>
                <a:lnTo>
                  <a:pt x="314582" y="99063"/>
                </a:lnTo>
                <a:lnTo>
                  <a:pt x="318349" y="102097"/>
                </a:lnTo>
                <a:lnTo>
                  <a:pt x="322360" y="103613"/>
                </a:lnTo>
                <a:lnTo>
                  <a:pt x="331264" y="103613"/>
                </a:lnTo>
                <a:lnTo>
                  <a:pt x="335666" y="102146"/>
                </a:lnTo>
                <a:lnTo>
                  <a:pt x="339825" y="99210"/>
                </a:lnTo>
                <a:lnTo>
                  <a:pt x="342564" y="97302"/>
                </a:lnTo>
                <a:lnTo>
                  <a:pt x="345597" y="94367"/>
                </a:lnTo>
                <a:lnTo>
                  <a:pt x="348924" y="90404"/>
                </a:lnTo>
                <a:lnTo>
                  <a:pt x="348924" y="102219"/>
                </a:lnTo>
                <a:lnTo>
                  <a:pt x="349438" y="103319"/>
                </a:lnTo>
                <a:lnTo>
                  <a:pt x="353743" y="101656"/>
                </a:lnTo>
                <a:lnTo>
                  <a:pt x="356531" y="100604"/>
                </a:lnTo>
                <a:lnTo>
                  <a:pt x="357803" y="100164"/>
                </a:lnTo>
                <a:lnTo>
                  <a:pt x="360787" y="99185"/>
                </a:lnTo>
                <a:lnTo>
                  <a:pt x="364187" y="98146"/>
                </a:lnTo>
                <a:lnTo>
                  <a:pt x="367440" y="97229"/>
                </a:lnTo>
                <a:lnTo>
                  <a:pt x="370131" y="96495"/>
                </a:lnTo>
                <a:lnTo>
                  <a:pt x="370131" y="94441"/>
                </a:lnTo>
                <a:lnTo>
                  <a:pt x="366266" y="94587"/>
                </a:lnTo>
                <a:lnTo>
                  <a:pt x="363735" y="94037"/>
                </a:lnTo>
                <a:lnTo>
                  <a:pt x="362536" y="92790"/>
                </a:lnTo>
                <a:lnTo>
                  <a:pt x="360738" y="89255"/>
                </a:lnTo>
                <a:lnTo>
                  <a:pt x="360738" y="34269"/>
                </a:lnTo>
                <a:lnTo>
                  <a:pt x="337036" y="34269"/>
                </a:lnTo>
                <a:lnTo>
                  <a:pt x="337036" y="36690"/>
                </a:lnTo>
                <a:lnTo>
                  <a:pt x="341439" y="36935"/>
                </a:lnTo>
                <a:lnTo>
                  <a:pt x="344374" y="37644"/>
                </a:lnTo>
                <a:lnTo>
                  <a:pt x="345842" y="38818"/>
                </a:lnTo>
                <a:lnTo>
                  <a:pt x="348043" y="42462"/>
                </a:lnTo>
                <a:lnTo>
                  <a:pt x="348043" y="86442"/>
                </a:lnTo>
                <a:lnTo>
                  <a:pt x="346184" y="88595"/>
                </a:lnTo>
                <a:lnTo>
                  <a:pt x="342540" y="91505"/>
                </a:lnTo>
                <a:lnTo>
                  <a:pt x="339360" y="93707"/>
                </a:lnTo>
                <a:lnTo>
                  <a:pt x="336107" y="94807"/>
                </a:lnTo>
                <a:lnTo>
                  <a:pt x="327937" y="94807"/>
                </a:lnTo>
                <a:lnTo>
                  <a:pt x="324610" y="92948"/>
                </a:lnTo>
                <a:lnTo>
                  <a:pt x="322800" y="89230"/>
                </a:lnTo>
                <a:lnTo>
                  <a:pt x="321871" y="87224"/>
                </a:lnTo>
                <a:lnTo>
                  <a:pt x="321406" y="84558"/>
                </a:lnTo>
                <a:lnTo>
                  <a:pt x="321406" y="34269"/>
                </a:lnTo>
                <a:close/>
              </a:path>
              <a:path w="1622101" h="135093">
                <a:moveTo>
                  <a:pt x="396548" y="39845"/>
                </a:moveTo>
                <a:lnTo>
                  <a:pt x="411517" y="39845"/>
                </a:lnTo>
                <a:lnTo>
                  <a:pt x="411517" y="34562"/>
                </a:lnTo>
                <a:lnTo>
                  <a:pt x="396694" y="34562"/>
                </a:lnTo>
                <a:lnTo>
                  <a:pt x="396694" y="16510"/>
                </a:lnTo>
                <a:lnTo>
                  <a:pt x="395374" y="15263"/>
                </a:lnTo>
                <a:lnTo>
                  <a:pt x="389846" y="22699"/>
                </a:lnTo>
                <a:lnTo>
                  <a:pt x="386336" y="27285"/>
                </a:lnTo>
                <a:lnTo>
                  <a:pt x="384844" y="29022"/>
                </a:lnTo>
                <a:lnTo>
                  <a:pt x="380918" y="33021"/>
                </a:lnTo>
                <a:lnTo>
                  <a:pt x="377542" y="35810"/>
                </a:lnTo>
                <a:lnTo>
                  <a:pt x="376368" y="36788"/>
                </a:lnTo>
                <a:lnTo>
                  <a:pt x="375855" y="39845"/>
                </a:lnTo>
                <a:lnTo>
                  <a:pt x="383853" y="39845"/>
                </a:lnTo>
                <a:lnTo>
                  <a:pt x="383853" y="89255"/>
                </a:lnTo>
                <a:lnTo>
                  <a:pt x="384416" y="93119"/>
                </a:lnTo>
                <a:lnTo>
                  <a:pt x="385541" y="95908"/>
                </a:lnTo>
                <a:lnTo>
                  <a:pt x="387595" y="101045"/>
                </a:lnTo>
                <a:lnTo>
                  <a:pt x="391509" y="103613"/>
                </a:lnTo>
                <a:lnTo>
                  <a:pt x="399923" y="103613"/>
                </a:lnTo>
                <a:lnTo>
                  <a:pt x="402663" y="102904"/>
                </a:lnTo>
                <a:lnTo>
                  <a:pt x="405500" y="101485"/>
                </a:lnTo>
                <a:lnTo>
                  <a:pt x="408338" y="100066"/>
                </a:lnTo>
                <a:lnTo>
                  <a:pt x="411028" y="97645"/>
                </a:lnTo>
                <a:lnTo>
                  <a:pt x="413572" y="94220"/>
                </a:lnTo>
                <a:lnTo>
                  <a:pt x="413279" y="90404"/>
                </a:lnTo>
                <a:lnTo>
                  <a:pt x="410135" y="93535"/>
                </a:lnTo>
                <a:lnTo>
                  <a:pt x="407543" y="95198"/>
                </a:lnTo>
                <a:lnTo>
                  <a:pt x="404253" y="95614"/>
                </a:lnTo>
                <a:lnTo>
                  <a:pt x="400828" y="95614"/>
                </a:lnTo>
                <a:lnTo>
                  <a:pt x="398528" y="93927"/>
                </a:lnTo>
                <a:lnTo>
                  <a:pt x="397355" y="90551"/>
                </a:lnTo>
                <a:lnTo>
                  <a:pt x="396719" y="88643"/>
                </a:lnTo>
                <a:lnTo>
                  <a:pt x="396401" y="85830"/>
                </a:lnTo>
                <a:lnTo>
                  <a:pt x="396401" y="82112"/>
                </a:lnTo>
                <a:lnTo>
                  <a:pt x="396548" y="39845"/>
                </a:lnTo>
                <a:close/>
              </a:path>
              <a:path w="1622101" h="135093">
                <a:moveTo>
                  <a:pt x="580562" y="64501"/>
                </a:moveTo>
                <a:lnTo>
                  <a:pt x="581627" y="77336"/>
                </a:lnTo>
                <a:lnTo>
                  <a:pt x="584881" y="89628"/>
                </a:lnTo>
                <a:lnTo>
                  <a:pt x="590323" y="101200"/>
                </a:lnTo>
                <a:lnTo>
                  <a:pt x="597953" y="112052"/>
                </a:lnTo>
                <a:lnTo>
                  <a:pt x="608250" y="122748"/>
                </a:lnTo>
                <a:lnTo>
                  <a:pt x="617472" y="129003"/>
                </a:lnTo>
                <a:lnTo>
                  <a:pt x="618254" y="125821"/>
                </a:lnTo>
                <a:lnTo>
                  <a:pt x="608996" y="117502"/>
                </a:lnTo>
                <a:lnTo>
                  <a:pt x="601911" y="106920"/>
                </a:lnTo>
                <a:lnTo>
                  <a:pt x="596999" y="94073"/>
                </a:lnTo>
                <a:lnTo>
                  <a:pt x="595796" y="88908"/>
                </a:lnTo>
                <a:lnTo>
                  <a:pt x="594167" y="76825"/>
                </a:lnTo>
                <a:lnTo>
                  <a:pt x="593624" y="62593"/>
                </a:lnTo>
                <a:lnTo>
                  <a:pt x="593707" y="57701"/>
                </a:lnTo>
                <a:lnTo>
                  <a:pt x="595029" y="43723"/>
                </a:lnTo>
                <a:lnTo>
                  <a:pt x="597961" y="31607"/>
                </a:lnTo>
                <a:lnTo>
                  <a:pt x="602503" y="21353"/>
                </a:lnTo>
                <a:lnTo>
                  <a:pt x="605878" y="15434"/>
                </a:lnTo>
                <a:lnTo>
                  <a:pt x="611504" y="9344"/>
                </a:lnTo>
                <a:lnTo>
                  <a:pt x="619380" y="3082"/>
                </a:lnTo>
                <a:lnTo>
                  <a:pt x="617985" y="660"/>
                </a:lnTo>
                <a:lnTo>
                  <a:pt x="614724" y="2607"/>
                </a:lnTo>
                <a:lnTo>
                  <a:pt x="604636" y="10261"/>
                </a:lnTo>
                <a:lnTo>
                  <a:pt x="595825" y="19665"/>
                </a:lnTo>
                <a:lnTo>
                  <a:pt x="590439" y="27453"/>
                </a:lnTo>
                <a:lnTo>
                  <a:pt x="584952" y="38905"/>
                </a:lnTo>
                <a:lnTo>
                  <a:pt x="581659" y="51255"/>
                </a:lnTo>
                <a:lnTo>
                  <a:pt x="580562" y="64501"/>
                </a:lnTo>
                <a:close/>
              </a:path>
              <a:path w="1622101" h="135093">
                <a:moveTo>
                  <a:pt x="452904" y="74261"/>
                </a:moveTo>
                <a:lnTo>
                  <a:pt x="452904" y="84534"/>
                </a:lnTo>
                <a:lnTo>
                  <a:pt x="528780" y="84534"/>
                </a:lnTo>
                <a:lnTo>
                  <a:pt x="528780" y="74261"/>
                </a:lnTo>
                <a:lnTo>
                  <a:pt x="452904" y="74261"/>
                </a:lnTo>
                <a:close/>
              </a:path>
              <a:path w="1622101" h="135093">
                <a:moveTo>
                  <a:pt x="452904" y="43955"/>
                </a:moveTo>
                <a:lnTo>
                  <a:pt x="452904" y="54228"/>
                </a:lnTo>
                <a:lnTo>
                  <a:pt x="528780" y="54228"/>
                </a:lnTo>
                <a:lnTo>
                  <a:pt x="528780" y="43955"/>
                </a:lnTo>
                <a:lnTo>
                  <a:pt x="452904" y="43955"/>
                </a:lnTo>
                <a:close/>
              </a:path>
              <a:path w="1622101" h="135093">
                <a:moveTo>
                  <a:pt x="653012" y="13869"/>
                </a:moveTo>
                <a:lnTo>
                  <a:pt x="655459" y="16926"/>
                </a:lnTo>
                <a:lnTo>
                  <a:pt x="655752" y="21060"/>
                </a:lnTo>
                <a:lnTo>
                  <a:pt x="655752" y="93413"/>
                </a:lnTo>
                <a:lnTo>
                  <a:pt x="654847" y="96275"/>
                </a:lnTo>
                <a:lnTo>
                  <a:pt x="651227" y="98916"/>
                </a:lnTo>
                <a:lnTo>
                  <a:pt x="647363" y="99724"/>
                </a:lnTo>
                <a:lnTo>
                  <a:pt x="641443" y="100018"/>
                </a:lnTo>
                <a:lnTo>
                  <a:pt x="641443" y="102219"/>
                </a:lnTo>
                <a:lnTo>
                  <a:pt x="682830" y="102219"/>
                </a:lnTo>
                <a:lnTo>
                  <a:pt x="682830" y="100164"/>
                </a:lnTo>
                <a:lnTo>
                  <a:pt x="677351" y="99969"/>
                </a:lnTo>
                <a:lnTo>
                  <a:pt x="673608" y="99357"/>
                </a:lnTo>
                <a:lnTo>
                  <a:pt x="671603" y="98329"/>
                </a:lnTo>
                <a:lnTo>
                  <a:pt x="668594" y="94905"/>
                </a:lnTo>
                <a:lnTo>
                  <a:pt x="668594" y="2788"/>
                </a:lnTo>
                <a:lnTo>
                  <a:pt x="668227" y="1394"/>
                </a:lnTo>
                <a:lnTo>
                  <a:pt x="667347" y="1394"/>
                </a:lnTo>
                <a:lnTo>
                  <a:pt x="640416" y="15116"/>
                </a:lnTo>
                <a:lnTo>
                  <a:pt x="642177" y="16388"/>
                </a:lnTo>
                <a:lnTo>
                  <a:pt x="646102" y="14933"/>
                </a:lnTo>
                <a:lnTo>
                  <a:pt x="649784" y="13869"/>
                </a:lnTo>
                <a:lnTo>
                  <a:pt x="653012" y="13869"/>
                </a:lnTo>
                <a:close/>
              </a:path>
              <a:path w="1622101" h="135093">
                <a:moveTo>
                  <a:pt x="704771" y="63620"/>
                </a:moveTo>
                <a:lnTo>
                  <a:pt x="704771" y="73013"/>
                </a:lnTo>
                <a:lnTo>
                  <a:pt x="741681" y="73013"/>
                </a:lnTo>
                <a:lnTo>
                  <a:pt x="741681" y="63620"/>
                </a:lnTo>
                <a:lnTo>
                  <a:pt x="704771" y="63620"/>
                </a:lnTo>
                <a:close/>
              </a:path>
              <a:path w="1622101" h="135093">
                <a:moveTo>
                  <a:pt x="830520" y="77196"/>
                </a:moveTo>
                <a:lnTo>
                  <a:pt x="830520" y="102219"/>
                </a:lnTo>
                <a:lnTo>
                  <a:pt x="842188" y="102219"/>
                </a:lnTo>
                <a:lnTo>
                  <a:pt x="842188" y="77196"/>
                </a:lnTo>
                <a:lnTo>
                  <a:pt x="857524" y="77196"/>
                </a:lnTo>
                <a:lnTo>
                  <a:pt x="857524" y="67436"/>
                </a:lnTo>
                <a:lnTo>
                  <a:pt x="842188" y="67436"/>
                </a:lnTo>
                <a:lnTo>
                  <a:pt x="842188" y="1394"/>
                </a:lnTo>
                <a:lnTo>
                  <a:pt x="835217" y="1394"/>
                </a:lnTo>
                <a:lnTo>
                  <a:pt x="830374" y="16510"/>
                </a:lnTo>
                <a:lnTo>
                  <a:pt x="830374" y="67436"/>
                </a:lnTo>
                <a:lnTo>
                  <a:pt x="788253" y="67436"/>
                </a:lnTo>
                <a:lnTo>
                  <a:pt x="788253" y="77196"/>
                </a:lnTo>
                <a:lnTo>
                  <a:pt x="830520" y="77196"/>
                </a:lnTo>
                <a:close/>
              </a:path>
              <a:path w="1622101" h="135093">
                <a:moveTo>
                  <a:pt x="835217" y="1394"/>
                </a:moveTo>
                <a:lnTo>
                  <a:pt x="788253" y="67436"/>
                </a:lnTo>
                <a:lnTo>
                  <a:pt x="794344" y="67436"/>
                </a:lnTo>
                <a:lnTo>
                  <a:pt x="830374" y="16510"/>
                </a:lnTo>
                <a:lnTo>
                  <a:pt x="835217" y="1394"/>
                </a:lnTo>
                <a:close/>
              </a:path>
              <a:path w="1622101" h="135093">
                <a:moveTo>
                  <a:pt x="895389" y="660"/>
                </a:moveTo>
                <a:lnTo>
                  <a:pt x="862001" y="104714"/>
                </a:lnTo>
                <a:lnTo>
                  <a:pt x="869485" y="104714"/>
                </a:lnTo>
                <a:lnTo>
                  <a:pt x="902727" y="660"/>
                </a:lnTo>
                <a:lnTo>
                  <a:pt x="895389" y="660"/>
                </a:lnTo>
                <a:close/>
              </a:path>
              <a:path w="1622101" h="135093">
                <a:moveTo>
                  <a:pt x="948467" y="43221"/>
                </a:moveTo>
                <a:lnTo>
                  <a:pt x="952895" y="40237"/>
                </a:lnTo>
                <a:lnTo>
                  <a:pt x="955634" y="37644"/>
                </a:lnTo>
                <a:lnTo>
                  <a:pt x="960379" y="33095"/>
                </a:lnTo>
                <a:lnTo>
                  <a:pt x="962752" y="27958"/>
                </a:lnTo>
                <a:lnTo>
                  <a:pt x="962752" y="16608"/>
                </a:lnTo>
                <a:lnTo>
                  <a:pt x="960428" y="11667"/>
                </a:lnTo>
                <a:lnTo>
                  <a:pt x="955781" y="7411"/>
                </a:lnTo>
                <a:lnTo>
                  <a:pt x="951133" y="3155"/>
                </a:lnTo>
                <a:lnTo>
                  <a:pt x="944872" y="1027"/>
                </a:lnTo>
                <a:lnTo>
                  <a:pt x="936996" y="1027"/>
                </a:lnTo>
                <a:lnTo>
                  <a:pt x="930293" y="5136"/>
                </a:lnTo>
                <a:lnTo>
                  <a:pt x="940616" y="5136"/>
                </a:lnTo>
                <a:lnTo>
                  <a:pt x="944957" y="6763"/>
                </a:lnTo>
                <a:lnTo>
                  <a:pt x="947819" y="10016"/>
                </a:lnTo>
                <a:lnTo>
                  <a:pt x="950681" y="13269"/>
                </a:lnTo>
                <a:lnTo>
                  <a:pt x="952112" y="17219"/>
                </a:lnTo>
                <a:lnTo>
                  <a:pt x="952112" y="27199"/>
                </a:lnTo>
                <a:lnTo>
                  <a:pt x="950595" y="31749"/>
                </a:lnTo>
                <a:lnTo>
                  <a:pt x="947562" y="35516"/>
                </a:lnTo>
                <a:lnTo>
                  <a:pt x="945801" y="37717"/>
                </a:lnTo>
                <a:lnTo>
                  <a:pt x="942621" y="40432"/>
                </a:lnTo>
                <a:lnTo>
                  <a:pt x="938023" y="43661"/>
                </a:lnTo>
                <a:lnTo>
                  <a:pt x="932397" y="40188"/>
                </a:lnTo>
                <a:lnTo>
                  <a:pt x="930758" y="55328"/>
                </a:lnTo>
                <a:lnTo>
                  <a:pt x="940249" y="62031"/>
                </a:lnTo>
                <a:lnTo>
                  <a:pt x="946523" y="67033"/>
                </a:lnTo>
                <a:lnTo>
                  <a:pt x="949580" y="70335"/>
                </a:lnTo>
                <a:lnTo>
                  <a:pt x="952637" y="73637"/>
                </a:lnTo>
                <a:lnTo>
                  <a:pt x="954167" y="77954"/>
                </a:lnTo>
                <a:lnTo>
                  <a:pt x="954167" y="87983"/>
                </a:lnTo>
                <a:lnTo>
                  <a:pt x="952723" y="91896"/>
                </a:lnTo>
                <a:lnTo>
                  <a:pt x="949837" y="95027"/>
                </a:lnTo>
                <a:lnTo>
                  <a:pt x="946951" y="98158"/>
                </a:lnTo>
                <a:lnTo>
                  <a:pt x="942695" y="99724"/>
                </a:lnTo>
                <a:lnTo>
                  <a:pt x="931737" y="99724"/>
                </a:lnTo>
                <a:lnTo>
                  <a:pt x="927346" y="97742"/>
                </a:lnTo>
                <a:lnTo>
                  <a:pt x="923897" y="93780"/>
                </a:lnTo>
                <a:lnTo>
                  <a:pt x="928361" y="103833"/>
                </a:lnTo>
                <a:lnTo>
                  <a:pt x="945239" y="103833"/>
                </a:lnTo>
                <a:lnTo>
                  <a:pt x="952344" y="101436"/>
                </a:lnTo>
                <a:lnTo>
                  <a:pt x="957652" y="96642"/>
                </a:lnTo>
                <a:lnTo>
                  <a:pt x="962960" y="91848"/>
                </a:lnTo>
                <a:lnTo>
                  <a:pt x="965614" y="85929"/>
                </a:lnTo>
                <a:lnTo>
                  <a:pt x="965614" y="72671"/>
                </a:lnTo>
                <a:lnTo>
                  <a:pt x="963816" y="67277"/>
                </a:lnTo>
                <a:lnTo>
                  <a:pt x="960220" y="62703"/>
                </a:lnTo>
                <a:lnTo>
                  <a:pt x="956625" y="58129"/>
                </a:lnTo>
                <a:lnTo>
                  <a:pt x="950669" y="52760"/>
                </a:lnTo>
                <a:lnTo>
                  <a:pt x="942352" y="46596"/>
                </a:lnTo>
                <a:lnTo>
                  <a:pt x="948467" y="43221"/>
                </a:lnTo>
                <a:close/>
              </a:path>
              <a:path w="1622101" h="135093">
                <a:moveTo>
                  <a:pt x="910126" y="92765"/>
                </a:moveTo>
                <a:lnTo>
                  <a:pt x="915825" y="97192"/>
                </a:lnTo>
                <a:lnTo>
                  <a:pt x="921524" y="101620"/>
                </a:lnTo>
                <a:lnTo>
                  <a:pt x="928361" y="103833"/>
                </a:lnTo>
                <a:lnTo>
                  <a:pt x="923897" y="93780"/>
                </a:lnTo>
                <a:lnTo>
                  <a:pt x="920448" y="89817"/>
                </a:lnTo>
                <a:lnTo>
                  <a:pt x="918724" y="84485"/>
                </a:lnTo>
                <a:lnTo>
                  <a:pt x="918724" y="73869"/>
                </a:lnTo>
                <a:lnTo>
                  <a:pt x="919678" y="69809"/>
                </a:lnTo>
                <a:lnTo>
                  <a:pt x="921586" y="65602"/>
                </a:lnTo>
                <a:lnTo>
                  <a:pt x="923493" y="61395"/>
                </a:lnTo>
                <a:lnTo>
                  <a:pt x="926551" y="57970"/>
                </a:lnTo>
                <a:lnTo>
                  <a:pt x="930758" y="55328"/>
                </a:lnTo>
                <a:lnTo>
                  <a:pt x="932397" y="40188"/>
                </a:lnTo>
                <a:lnTo>
                  <a:pt x="927860" y="36482"/>
                </a:lnTo>
                <a:lnTo>
                  <a:pt x="924411" y="32544"/>
                </a:lnTo>
                <a:lnTo>
                  <a:pt x="920962" y="28606"/>
                </a:lnTo>
                <a:lnTo>
                  <a:pt x="919237" y="24337"/>
                </a:lnTo>
                <a:lnTo>
                  <a:pt x="919237" y="15678"/>
                </a:lnTo>
                <a:lnTo>
                  <a:pt x="920705" y="12230"/>
                </a:lnTo>
                <a:lnTo>
                  <a:pt x="923640" y="9392"/>
                </a:lnTo>
                <a:lnTo>
                  <a:pt x="926576" y="6555"/>
                </a:lnTo>
                <a:lnTo>
                  <a:pt x="930293" y="5136"/>
                </a:lnTo>
                <a:lnTo>
                  <a:pt x="936996" y="1027"/>
                </a:lnTo>
                <a:lnTo>
                  <a:pt x="928434" y="1027"/>
                </a:lnTo>
                <a:lnTo>
                  <a:pt x="921476" y="3277"/>
                </a:lnTo>
                <a:lnTo>
                  <a:pt x="916119" y="7778"/>
                </a:lnTo>
                <a:lnTo>
                  <a:pt x="910762" y="12279"/>
                </a:lnTo>
                <a:lnTo>
                  <a:pt x="908084" y="17758"/>
                </a:lnTo>
                <a:lnTo>
                  <a:pt x="908084" y="29890"/>
                </a:lnTo>
                <a:lnTo>
                  <a:pt x="909894" y="35076"/>
                </a:lnTo>
                <a:lnTo>
                  <a:pt x="913514" y="39772"/>
                </a:lnTo>
                <a:lnTo>
                  <a:pt x="915862" y="42854"/>
                </a:lnTo>
                <a:lnTo>
                  <a:pt x="920264" y="46987"/>
                </a:lnTo>
                <a:lnTo>
                  <a:pt x="926722" y="52173"/>
                </a:lnTo>
                <a:lnTo>
                  <a:pt x="920314" y="56478"/>
                </a:lnTo>
                <a:lnTo>
                  <a:pt x="915813" y="60172"/>
                </a:lnTo>
                <a:lnTo>
                  <a:pt x="913220" y="63254"/>
                </a:lnTo>
                <a:lnTo>
                  <a:pt x="909258" y="67999"/>
                </a:lnTo>
                <a:lnTo>
                  <a:pt x="907276" y="73478"/>
                </a:lnTo>
                <a:lnTo>
                  <a:pt x="907276" y="86931"/>
                </a:lnTo>
                <a:lnTo>
                  <a:pt x="910126" y="92765"/>
                </a:lnTo>
                <a:close/>
              </a:path>
              <a:path w="1622101" h="135093">
                <a:moveTo>
                  <a:pt x="1006414" y="91358"/>
                </a:moveTo>
                <a:lnTo>
                  <a:pt x="1003185" y="88129"/>
                </a:lnTo>
                <a:lnTo>
                  <a:pt x="998929" y="87323"/>
                </a:lnTo>
                <a:lnTo>
                  <a:pt x="994660" y="88129"/>
                </a:lnTo>
                <a:lnTo>
                  <a:pt x="991383" y="91358"/>
                </a:lnTo>
                <a:lnTo>
                  <a:pt x="990563" y="95614"/>
                </a:lnTo>
                <a:lnTo>
                  <a:pt x="991371" y="99883"/>
                </a:lnTo>
                <a:lnTo>
                  <a:pt x="994599" y="103160"/>
                </a:lnTo>
                <a:lnTo>
                  <a:pt x="998929" y="103980"/>
                </a:lnTo>
                <a:lnTo>
                  <a:pt x="1003246" y="103160"/>
                </a:lnTo>
                <a:lnTo>
                  <a:pt x="1006426" y="99883"/>
                </a:lnTo>
                <a:lnTo>
                  <a:pt x="1007220" y="95614"/>
                </a:lnTo>
                <a:lnTo>
                  <a:pt x="1006414" y="91358"/>
                </a:lnTo>
                <a:close/>
              </a:path>
              <a:path w="1622101" h="135093">
                <a:moveTo>
                  <a:pt x="1097185" y="37864"/>
                </a:moveTo>
                <a:lnTo>
                  <a:pt x="1097063" y="40066"/>
                </a:lnTo>
                <a:lnTo>
                  <a:pt x="1099680" y="40506"/>
                </a:lnTo>
                <a:lnTo>
                  <a:pt x="1106138" y="40506"/>
                </a:lnTo>
                <a:lnTo>
                  <a:pt x="1113109" y="42047"/>
                </a:lnTo>
                <a:lnTo>
                  <a:pt x="1120594" y="45129"/>
                </a:lnTo>
                <a:lnTo>
                  <a:pt x="1129576" y="50065"/>
                </a:lnTo>
                <a:lnTo>
                  <a:pt x="1138028" y="59802"/>
                </a:lnTo>
                <a:lnTo>
                  <a:pt x="1140846" y="72500"/>
                </a:lnTo>
                <a:lnTo>
                  <a:pt x="1140846" y="79740"/>
                </a:lnTo>
                <a:lnTo>
                  <a:pt x="1138743" y="85843"/>
                </a:lnTo>
                <a:lnTo>
                  <a:pt x="1134536" y="90808"/>
                </a:lnTo>
                <a:lnTo>
                  <a:pt x="1130328" y="95774"/>
                </a:lnTo>
                <a:lnTo>
                  <a:pt x="1125412" y="98256"/>
                </a:lnTo>
                <a:lnTo>
                  <a:pt x="1117340" y="98256"/>
                </a:lnTo>
                <a:lnTo>
                  <a:pt x="1113855" y="96678"/>
                </a:lnTo>
                <a:lnTo>
                  <a:pt x="1109330" y="93523"/>
                </a:lnTo>
                <a:lnTo>
                  <a:pt x="1104805" y="90368"/>
                </a:lnTo>
                <a:lnTo>
                  <a:pt x="1101147" y="88790"/>
                </a:lnTo>
                <a:lnTo>
                  <a:pt x="1096158" y="88790"/>
                </a:lnTo>
                <a:lnTo>
                  <a:pt x="1092428" y="91542"/>
                </a:lnTo>
                <a:lnTo>
                  <a:pt x="1091902" y="94294"/>
                </a:lnTo>
                <a:lnTo>
                  <a:pt x="1091902" y="98207"/>
                </a:lnTo>
                <a:lnTo>
                  <a:pt x="1094348" y="100922"/>
                </a:lnTo>
                <a:lnTo>
                  <a:pt x="1099240" y="102439"/>
                </a:lnTo>
                <a:lnTo>
                  <a:pt x="1102175" y="103368"/>
                </a:lnTo>
                <a:lnTo>
                  <a:pt x="1106040" y="103833"/>
                </a:lnTo>
                <a:lnTo>
                  <a:pt x="1110833" y="103833"/>
                </a:lnTo>
                <a:lnTo>
                  <a:pt x="1117192" y="103459"/>
                </a:lnTo>
                <a:lnTo>
                  <a:pt x="1129649" y="100016"/>
                </a:lnTo>
                <a:lnTo>
                  <a:pt x="1140075" y="92973"/>
                </a:lnTo>
                <a:lnTo>
                  <a:pt x="1143031" y="89890"/>
                </a:lnTo>
                <a:lnTo>
                  <a:pt x="1149483" y="78890"/>
                </a:lnTo>
                <a:lnTo>
                  <a:pt x="1151634" y="65895"/>
                </a:lnTo>
                <a:lnTo>
                  <a:pt x="1151634" y="61052"/>
                </a:lnTo>
                <a:lnTo>
                  <a:pt x="1150728" y="56467"/>
                </a:lnTo>
                <a:lnTo>
                  <a:pt x="1148918" y="52136"/>
                </a:lnTo>
                <a:lnTo>
                  <a:pt x="1147108" y="47807"/>
                </a:lnTo>
                <a:lnTo>
                  <a:pt x="1144442" y="43906"/>
                </a:lnTo>
                <a:lnTo>
                  <a:pt x="1140920" y="40432"/>
                </a:lnTo>
                <a:lnTo>
                  <a:pt x="1136811" y="36421"/>
                </a:lnTo>
                <a:lnTo>
                  <a:pt x="1131698" y="33388"/>
                </a:lnTo>
                <a:lnTo>
                  <a:pt x="1125583" y="31333"/>
                </a:lnTo>
                <a:lnTo>
                  <a:pt x="1121866" y="30110"/>
                </a:lnTo>
                <a:lnTo>
                  <a:pt x="1115995" y="28814"/>
                </a:lnTo>
                <a:lnTo>
                  <a:pt x="1107972" y="27444"/>
                </a:lnTo>
                <a:lnTo>
                  <a:pt x="1114210" y="14603"/>
                </a:lnTo>
                <a:lnTo>
                  <a:pt x="1143635" y="14603"/>
                </a:lnTo>
                <a:lnTo>
                  <a:pt x="1147084" y="13575"/>
                </a:lnTo>
                <a:lnTo>
                  <a:pt x="1152808" y="0"/>
                </a:lnTo>
                <a:lnTo>
                  <a:pt x="1150264" y="440"/>
                </a:lnTo>
                <a:lnTo>
                  <a:pt x="1147439" y="2519"/>
                </a:lnTo>
                <a:lnTo>
                  <a:pt x="1144662" y="2788"/>
                </a:lnTo>
                <a:lnTo>
                  <a:pt x="1113182" y="2788"/>
                </a:lnTo>
                <a:lnTo>
                  <a:pt x="1097185" y="37864"/>
                </a:lnTo>
                <a:close/>
              </a:path>
              <a:path w="1622101" h="135093">
                <a:moveTo>
                  <a:pt x="1254415" y="74261"/>
                </a:moveTo>
                <a:lnTo>
                  <a:pt x="1254415" y="84534"/>
                </a:lnTo>
                <a:lnTo>
                  <a:pt x="1330290" y="84534"/>
                </a:lnTo>
                <a:lnTo>
                  <a:pt x="1330290" y="74261"/>
                </a:lnTo>
                <a:lnTo>
                  <a:pt x="1254415" y="74261"/>
                </a:lnTo>
                <a:close/>
              </a:path>
              <a:path w="1622101" h="135093">
                <a:moveTo>
                  <a:pt x="1254415" y="43955"/>
                </a:moveTo>
                <a:lnTo>
                  <a:pt x="1254415" y="54228"/>
                </a:lnTo>
                <a:lnTo>
                  <a:pt x="1330290" y="54228"/>
                </a:lnTo>
                <a:lnTo>
                  <a:pt x="1330290" y="43955"/>
                </a:lnTo>
                <a:lnTo>
                  <a:pt x="1254415" y="43955"/>
                </a:lnTo>
                <a:close/>
              </a:path>
              <a:path w="1622101" h="135093">
                <a:moveTo>
                  <a:pt x="1407169" y="91359"/>
                </a:moveTo>
                <a:lnTo>
                  <a:pt x="1403940" y="88130"/>
                </a:lnTo>
                <a:lnTo>
                  <a:pt x="1399684" y="87323"/>
                </a:lnTo>
                <a:lnTo>
                  <a:pt x="1395416" y="88130"/>
                </a:lnTo>
                <a:lnTo>
                  <a:pt x="1392138" y="91359"/>
                </a:lnTo>
                <a:lnTo>
                  <a:pt x="1391318" y="95615"/>
                </a:lnTo>
                <a:lnTo>
                  <a:pt x="1392126" y="99883"/>
                </a:lnTo>
                <a:lnTo>
                  <a:pt x="1395355" y="103161"/>
                </a:lnTo>
                <a:lnTo>
                  <a:pt x="1399684" y="103980"/>
                </a:lnTo>
                <a:lnTo>
                  <a:pt x="1404001" y="103161"/>
                </a:lnTo>
                <a:lnTo>
                  <a:pt x="1407181" y="99883"/>
                </a:lnTo>
                <a:lnTo>
                  <a:pt x="1407975" y="95615"/>
                </a:lnTo>
                <a:lnTo>
                  <a:pt x="1407169" y="91359"/>
                </a:lnTo>
                <a:close/>
              </a:path>
              <a:path w="1622101" h="135093">
                <a:moveTo>
                  <a:pt x="1422799" y="37864"/>
                </a:moveTo>
                <a:lnTo>
                  <a:pt x="1422677" y="40066"/>
                </a:lnTo>
                <a:lnTo>
                  <a:pt x="1425294" y="40506"/>
                </a:lnTo>
                <a:lnTo>
                  <a:pt x="1431752" y="40506"/>
                </a:lnTo>
                <a:lnTo>
                  <a:pt x="1438723" y="42047"/>
                </a:lnTo>
                <a:lnTo>
                  <a:pt x="1446208" y="45129"/>
                </a:lnTo>
                <a:lnTo>
                  <a:pt x="1455190" y="50065"/>
                </a:lnTo>
                <a:lnTo>
                  <a:pt x="1463642" y="59802"/>
                </a:lnTo>
                <a:lnTo>
                  <a:pt x="1466460" y="72500"/>
                </a:lnTo>
                <a:lnTo>
                  <a:pt x="1466460" y="79740"/>
                </a:lnTo>
                <a:lnTo>
                  <a:pt x="1464357" y="85843"/>
                </a:lnTo>
                <a:lnTo>
                  <a:pt x="1460150" y="90808"/>
                </a:lnTo>
                <a:lnTo>
                  <a:pt x="1455942" y="95774"/>
                </a:lnTo>
                <a:lnTo>
                  <a:pt x="1451026" y="98256"/>
                </a:lnTo>
                <a:lnTo>
                  <a:pt x="1442954" y="98256"/>
                </a:lnTo>
                <a:lnTo>
                  <a:pt x="1439469" y="96679"/>
                </a:lnTo>
                <a:lnTo>
                  <a:pt x="1434944" y="93523"/>
                </a:lnTo>
                <a:lnTo>
                  <a:pt x="1430418" y="90368"/>
                </a:lnTo>
                <a:lnTo>
                  <a:pt x="1426761" y="88790"/>
                </a:lnTo>
                <a:lnTo>
                  <a:pt x="1421772" y="88790"/>
                </a:lnTo>
                <a:lnTo>
                  <a:pt x="1418042" y="91542"/>
                </a:lnTo>
                <a:lnTo>
                  <a:pt x="1417516" y="94294"/>
                </a:lnTo>
                <a:lnTo>
                  <a:pt x="1417516" y="98208"/>
                </a:lnTo>
                <a:lnTo>
                  <a:pt x="1419962" y="100923"/>
                </a:lnTo>
                <a:lnTo>
                  <a:pt x="1424854" y="102439"/>
                </a:lnTo>
                <a:lnTo>
                  <a:pt x="1427789" y="103369"/>
                </a:lnTo>
                <a:lnTo>
                  <a:pt x="1431654" y="103834"/>
                </a:lnTo>
                <a:lnTo>
                  <a:pt x="1436447" y="103834"/>
                </a:lnTo>
                <a:lnTo>
                  <a:pt x="1442805" y="103459"/>
                </a:lnTo>
                <a:lnTo>
                  <a:pt x="1455263" y="100016"/>
                </a:lnTo>
                <a:lnTo>
                  <a:pt x="1465689" y="92973"/>
                </a:lnTo>
                <a:lnTo>
                  <a:pt x="1468645" y="89891"/>
                </a:lnTo>
                <a:lnTo>
                  <a:pt x="1475097" y="78890"/>
                </a:lnTo>
                <a:lnTo>
                  <a:pt x="1477247" y="65896"/>
                </a:lnTo>
                <a:lnTo>
                  <a:pt x="1477247" y="61052"/>
                </a:lnTo>
                <a:lnTo>
                  <a:pt x="1476342" y="56467"/>
                </a:lnTo>
                <a:lnTo>
                  <a:pt x="1474532" y="52137"/>
                </a:lnTo>
                <a:lnTo>
                  <a:pt x="1472722" y="47807"/>
                </a:lnTo>
                <a:lnTo>
                  <a:pt x="1470056" y="43906"/>
                </a:lnTo>
                <a:lnTo>
                  <a:pt x="1466534" y="40433"/>
                </a:lnTo>
                <a:lnTo>
                  <a:pt x="1462425" y="36421"/>
                </a:lnTo>
                <a:lnTo>
                  <a:pt x="1457312" y="33388"/>
                </a:lnTo>
                <a:lnTo>
                  <a:pt x="1451197" y="31334"/>
                </a:lnTo>
                <a:lnTo>
                  <a:pt x="1447479" y="30111"/>
                </a:lnTo>
                <a:lnTo>
                  <a:pt x="1441609" y="28814"/>
                </a:lnTo>
                <a:lnTo>
                  <a:pt x="1433586" y="27444"/>
                </a:lnTo>
                <a:lnTo>
                  <a:pt x="1439823" y="14603"/>
                </a:lnTo>
                <a:lnTo>
                  <a:pt x="1469249" y="14603"/>
                </a:lnTo>
                <a:lnTo>
                  <a:pt x="1472698" y="13576"/>
                </a:lnTo>
                <a:lnTo>
                  <a:pt x="1478422" y="0"/>
                </a:lnTo>
                <a:lnTo>
                  <a:pt x="1475878" y="440"/>
                </a:lnTo>
                <a:lnTo>
                  <a:pt x="1473053" y="2519"/>
                </a:lnTo>
                <a:lnTo>
                  <a:pt x="1470276" y="2788"/>
                </a:lnTo>
                <a:lnTo>
                  <a:pt x="1438796" y="2788"/>
                </a:lnTo>
                <a:lnTo>
                  <a:pt x="1422799" y="37864"/>
                </a:lnTo>
                <a:close/>
              </a:path>
              <a:path w="1622101" h="135093">
                <a:moveTo>
                  <a:pt x="1507187" y="90772"/>
                </a:moveTo>
                <a:lnTo>
                  <a:pt x="1510042" y="87826"/>
                </a:lnTo>
                <a:lnTo>
                  <a:pt x="1521609" y="75710"/>
                </a:lnTo>
                <a:lnTo>
                  <a:pt x="1530994" y="65545"/>
                </a:lnTo>
                <a:lnTo>
                  <a:pt x="1538197" y="57333"/>
                </a:lnTo>
                <a:lnTo>
                  <a:pt x="1543217" y="51073"/>
                </a:lnTo>
                <a:lnTo>
                  <a:pt x="1548744" y="43637"/>
                </a:lnTo>
                <a:lnTo>
                  <a:pt x="1551509" y="35908"/>
                </a:lnTo>
                <a:lnTo>
                  <a:pt x="1551509" y="20351"/>
                </a:lnTo>
                <a:lnTo>
                  <a:pt x="1548953" y="13979"/>
                </a:lnTo>
                <a:lnTo>
                  <a:pt x="1543840" y="8769"/>
                </a:lnTo>
                <a:lnTo>
                  <a:pt x="1538728" y="3559"/>
                </a:lnTo>
                <a:lnTo>
                  <a:pt x="1532038" y="954"/>
                </a:lnTo>
                <a:lnTo>
                  <a:pt x="1517069" y="954"/>
                </a:lnTo>
                <a:lnTo>
                  <a:pt x="1510795" y="3143"/>
                </a:lnTo>
                <a:lnTo>
                  <a:pt x="1504949" y="7522"/>
                </a:lnTo>
                <a:lnTo>
                  <a:pt x="1497190" y="17175"/>
                </a:lnTo>
                <a:lnTo>
                  <a:pt x="1492510" y="30967"/>
                </a:lnTo>
                <a:lnTo>
                  <a:pt x="1495666" y="31627"/>
                </a:lnTo>
                <a:lnTo>
                  <a:pt x="1497769" y="26050"/>
                </a:lnTo>
                <a:lnTo>
                  <a:pt x="1499971" y="21916"/>
                </a:lnTo>
                <a:lnTo>
                  <a:pt x="1502270" y="19226"/>
                </a:lnTo>
                <a:lnTo>
                  <a:pt x="1506428" y="14334"/>
                </a:lnTo>
                <a:lnTo>
                  <a:pt x="1511859" y="11888"/>
                </a:lnTo>
                <a:lnTo>
                  <a:pt x="1523991" y="11888"/>
                </a:lnTo>
                <a:lnTo>
                  <a:pt x="1528662" y="13784"/>
                </a:lnTo>
                <a:lnTo>
                  <a:pt x="1532576" y="17575"/>
                </a:lnTo>
                <a:lnTo>
                  <a:pt x="1536490" y="21366"/>
                </a:lnTo>
                <a:lnTo>
                  <a:pt x="1538447" y="26882"/>
                </a:lnTo>
                <a:lnTo>
                  <a:pt x="1538404" y="35781"/>
                </a:lnTo>
                <a:lnTo>
                  <a:pt x="1535712" y="47539"/>
                </a:lnTo>
                <a:lnTo>
                  <a:pt x="1528834" y="59585"/>
                </a:lnTo>
                <a:lnTo>
                  <a:pt x="1521361" y="68937"/>
                </a:lnTo>
                <a:lnTo>
                  <a:pt x="1513545" y="77878"/>
                </a:lnTo>
                <a:lnTo>
                  <a:pt x="1503880" y="88410"/>
                </a:lnTo>
                <a:lnTo>
                  <a:pt x="1492364" y="100532"/>
                </a:lnTo>
                <a:lnTo>
                  <a:pt x="1492364" y="102219"/>
                </a:lnTo>
                <a:lnTo>
                  <a:pt x="1550994" y="102219"/>
                </a:lnTo>
                <a:lnTo>
                  <a:pt x="1559140" y="81746"/>
                </a:lnTo>
                <a:lnTo>
                  <a:pt x="1557232" y="80866"/>
                </a:lnTo>
                <a:lnTo>
                  <a:pt x="1554835" y="85219"/>
                </a:lnTo>
                <a:lnTo>
                  <a:pt x="1552683" y="87959"/>
                </a:lnTo>
                <a:lnTo>
                  <a:pt x="1548866" y="90209"/>
                </a:lnTo>
                <a:lnTo>
                  <a:pt x="1545565" y="90772"/>
                </a:lnTo>
                <a:lnTo>
                  <a:pt x="1507187" y="90772"/>
                </a:lnTo>
                <a:close/>
              </a:path>
              <a:path w="1622101" h="135093">
                <a:moveTo>
                  <a:pt x="1592283" y="13869"/>
                </a:moveTo>
                <a:lnTo>
                  <a:pt x="1594730" y="16926"/>
                </a:lnTo>
                <a:lnTo>
                  <a:pt x="1595023" y="21060"/>
                </a:lnTo>
                <a:lnTo>
                  <a:pt x="1595023" y="93414"/>
                </a:lnTo>
                <a:lnTo>
                  <a:pt x="1594117" y="96276"/>
                </a:lnTo>
                <a:lnTo>
                  <a:pt x="1590498" y="98917"/>
                </a:lnTo>
                <a:lnTo>
                  <a:pt x="1586633" y="99724"/>
                </a:lnTo>
                <a:lnTo>
                  <a:pt x="1580714" y="100018"/>
                </a:lnTo>
                <a:lnTo>
                  <a:pt x="1580714" y="102219"/>
                </a:lnTo>
                <a:lnTo>
                  <a:pt x="1622101" y="102219"/>
                </a:lnTo>
                <a:lnTo>
                  <a:pt x="1622101" y="100164"/>
                </a:lnTo>
                <a:lnTo>
                  <a:pt x="1616622" y="99969"/>
                </a:lnTo>
                <a:lnTo>
                  <a:pt x="1612879" y="99357"/>
                </a:lnTo>
                <a:lnTo>
                  <a:pt x="1610873" y="98330"/>
                </a:lnTo>
                <a:lnTo>
                  <a:pt x="1607865" y="94905"/>
                </a:lnTo>
                <a:lnTo>
                  <a:pt x="1607865" y="2788"/>
                </a:lnTo>
                <a:lnTo>
                  <a:pt x="1607498" y="1394"/>
                </a:lnTo>
                <a:lnTo>
                  <a:pt x="1606617" y="1394"/>
                </a:lnTo>
                <a:lnTo>
                  <a:pt x="1579687" y="15117"/>
                </a:lnTo>
                <a:lnTo>
                  <a:pt x="1581448" y="16388"/>
                </a:lnTo>
                <a:lnTo>
                  <a:pt x="1585373" y="14933"/>
                </a:lnTo>
                <a:lnTo>
                  <a:pt x="1589055" y="13869"/>
                </a:lnTo>
                <a:lnTo>
                  <a:pt x="1592283" y="13869"/>
                </a:lnTo>
                <a:close/>
              </a:path>
              <a:path w="1622101" h="135093">
                <a:moveTo>
                  <a:pt x="1174867" y="10451"/>
                </a:moveTo>
                <a:lnTo>
                  <a:pt x="1182458" y="20618"/>
                </a:lnTo>
                <a:lnTo>
                  <a:pt x="1187737" y="32728"/>
                </a:lnTo>
                <a:lnTo>
                  <a:pt x="1189710" y="40425"/>
                </a:lnTo>
                <a:lnTo>
                  <a:pt x="1191422" y="52751"/>
                </a:lnTo>
                <a:lnTo>
                  <a:pt x="1191993" y="67143"/>
                </a:lnTo>
                <a:lnTo>
                  <a:pt x="1191877" y="72853"/>
                </a:lnTo>
                <a:lnTo>
                  <a:pt x="1190454" y="86703"/>
                </a:lnTo>
                <a:lnTo>
                  <a:pt x="1187410" y="98767"/>
                </a:lnTo>
                <a:lnTo>
                  <a:pt x="1182747" y="109043"/>
                </a:lnTo>
                <a:lnTo>
                  <a:pt x="1179274" y="115012"/>
                </a:lnTo>
                <a:lnTo>
                  <a:pt x="1173770" y="120857"/>
                </a:lnTo>
                <a:lnTo>
                  <a:pt x="1166236" y="126581"/>
                </a:lnTo>
                <a:lnTo>
                  <a:pt x="1167630" y="129003"/>
                </a:lnTo>
                <a:lnTo>
                  <a:pt x="1170517" y="127584"/>
                </a:lnTo>
                <a:lnTo>
                  <a:pt x="1174088" y="125114"/>
                </a:lnTo>
                <a:lnTo>
                  <a:pt x="1178344" y="121591"/>
                </a:lnTo>
                <a:lnTo>
                  <a:pt x="1184802" y="116259"/>
                </a:lnTo>
                <a:lnTo>
                  <a:pt x="1189963" y="110511"/>
                </a:lnTo>
                <a:lnTo>
                  <a:pt x="1193827" y="104347"/>
                </a:lnTo>
                <a:lnTo>
                  <a:pt x="1197496" y="98574"/>
                </a:lnTo>
                <a:lnTo>
                  <a:pt x="1200285" y="92435"/>
                </a:lnTo>
                <a:lnTo>
                  <a:pt x="1202193" y="85929"/>
                </a:lnTo>
                <a:lnTo>
                  <a:pt x="1204101" y="79422"/>
                </a:lnTo>
                <a:lnTo>
                  <a:pt x="1205054" y="72525"/>
                </a:lnTo>
                <a:lnTo>
                  <a:pt x="1205054" y="65236"/>
                </a:lnTo>
                <a:lnTo>
                  <a:pt x="1204444" y="55474"/>
                </a:lnTo>
                <a:lnTo>
                  <a:pt x="1201719" y="43019"/>
                </a:lnTo>
                <a:lnTo>
                  <a:pt x="1196811" y="31255"/>
                </a:lnTo>
                <a:lnTo>
                  <a:pt x="1189718" y="20180"/>
                </a:lnTo>
                <a:lnTo>
                  <a:pt x="1187158" y="16970"/>
                </a:lnTo>
                <a:lnTo>
                  <a:pt x="1177959" y="7557"/>
                </a:lnTo>
                <a:lnTo>
                  <a:pt x="1168144" y="660"/>
                </a:lnTo>
                <a:lnTo>
                  <a:pt x="1166236" y="3082"/>
                </a:lnTo>
                <a:lnTo>
                  <a:pt x="1174867" y="10451"/>
                </a:lnTo>
                <a:close/>
              </a:path>
              <a:path w="1622101" h="135093">
                <a:moveTo>
                  <a:pt x="1021016" y="25536"/>
                </a:moveTo>
                <a:lnTo>
                  <a:pt x="1023609" y="21036"/>
                </a:lnTo>
                <a:lnTo>
                  <a:pt x="1026031" y="17709"/>
                </a:lnTo>
                <a:lnTo>
                  <a:pt x="1028281" y="15556"/>
                </a:lnTo>
                <a:lnTo>
                  <a:pt x="1032390" y="11594"/>
                </a:lnTo>
                <a:lnTo>
                  <a:pt x="1037135" y="9613"/>
                </a:lnTo>
                <a:lnTo>
                  <a:pt x="1047066" y="9613"/>
                </a:lnTo>
                <a:lnTo>
                  <a:pt x="1051114" y="11007"/>
                </a:lnTo>
                <a:lnTo>
                  <a:pt x="1054661" y="13795"/>
                </a:lnTo>
                <a:lnTo>
                  <a:pt x="1058208" y="16584"/>
                </a:lnTo>
                <a:lnTo>
                  <a:pt x="1059981" y="20644"/>
                </a:lnTo>
                <a:lnTo>
                  <a:pt x="1059981" y="31994"/>
                </a:lnTo>
                <a:lnTo>
                  <a:pt x="1057730" y="36837"/>
                </a:lnTo>
                <a:lnTo>
                  <a:pt x="1053230" y="40506"/>
                </a:lnTo>
                <a:lnTo>
                  <a:pt x="1048730" y="44175"/>
                </a:lnTo>
                <a:lnTo>
                  <a:pt x="1042566" y="47427"/>
                </a:lnTo>
                <a:lnTo>
                  <a:pt x="1034738" y="50265"/>
                </a:lnTo>
                <a:lnTo>
                  <a:pt x="1035668" y="52075"/>
                </a:lnTo>
                <a:lnTo>
                  <a:pt x="1049586" y="51953"/>
                </a:lnTo>
                <a:lnTo>
                  <a:pt x="1057266" y="55304"/>
                </a:lnTo>
                <a:lnTo>
                  <a:pt x="1061816" y="62006"/>
                </a:lnTo>
                <a:lnTo>
                  <a:pt x="1064506" y="65969"/>
                </a:lnTo>
                <a:lnTo>
                  <a:pt x="1065852" y="70567"/>
                </a:lnTo>
                <a:lnTo>
                  <a:pt x="1065852" y="81232"/>
                </a:lnTo>
                <a:lnTo>
                  <a:pt x="1064188" y="86259"/>
                </a:lnTo>
                <a:lnTo>
                  <a:pt x="1060861" y="90881"/>
                </a:lnTo>
                <a:lnTo>
                  <a:pt x="1057535" y="95505"/>
                </a:lnTo>
                <a:lnTo>
                  <a:pt x="1052448" y="97816"/>
                </a:lnTo>
                <a:lnTo>
                  <a:pt x="1042517" y="97816"/>
                </a:lnTo>
                <a:lnTo>
                  <a:pt x="1038762" y="96422"/>
                </a:lnTo>
                <a:lnTo>
                  <a:pt x="1034334" y="93633"/>
                </a:lnTo>
                <a:lnTo>
                  <a:pt x="1029907" y="90845"/>
                </a:lnTo>
                <a:lnTo>
                  <a:pt x="1026348" y="89451"/>
                </a:lnTo>
                <a:lnTo>
                  <a:pt x="1023658" y="89451"/>
                </a:lnTo>
                <a:lnTo>
                  <a:pt x="1019732" y="91211"/>
                </a:lnTo>
                <a:lnTo>
                  <a:pt x="1018521" y="94881"/>
                </a:lnTo>
                <a:lnTo>
                  <a:pt x="1019732" y="98855"/>
                </a:lnTo>
                <a:lnTo>
                  <a:pt x="1024575" y="102426"/>
                </a:lnTo>
                <a:lnTo>
                  <a:pt x="1028795" y="103319"/>
                </a:lnTo>
                <a:lnTo>
                  <a:pt x="1034812" y="103319"/>
                </a:lnTo>
                <a:lnTo>
                  <a:pt x="1043637" y="102757"/>
                </a:lnTo>
                <a:lnTo>
                  <a:pt x="1056212" y="99295"/>
                </a:lnTo>
                <a:lnTo>
                  <a:pt x="1066035" y="92679"/>
                </a:lnTo>
                <a:lnTo>
                  <a:pt x="1074564" y="80517"/>
                </a:lnTo>
                <a:lnTo>
                  <a:pt x="1077006" y="68097"/>
                </a:lnTo>
                <a:lnTo>
                  <a:pt x="1077006" y="60220"/>
                </a:lnTo>
                <a:lnTo>
                  <a:pt x="1074339" y="53714"/>
                </a:lnTo>
                <a:lnTo>
                  <a:pt x="1069007" y="48577"/>
                </a:lnTo>
                <a:lnTo>
                  <a:pt x="1066170" y="45887"/>
                </a:lnTo>
                <a:lnTo>
                  <a:pt x="1062403" y="43539"/>
                </a:lnTo>
                <a:lnTo>
                  <a:pt x="1057706" y="41533"/>
                </a:lnTo>
                <a:lnTo>
                  <a:pt x="1061718" y="38744"/>
                </a:lnTo>
                <a:lnTo>
                  <a:pt x="1064678" y="36225"/>
                </a:lnTo>
                <a:lnTo>
                  <a:pt x="1066586" y="33975"/>
                </a:lnTo>
                <a:lnTo>
                  <a:pt x="1069961" y="30013"/>
                </a:lnTo>
                <a:lnTo>
                  <a:pt x="1071649" y="25659"/>
                </a:lnTo>
                <a:lnTo>
                  <a:pt x="1071649" y="15532"/>
                </a:lnTo>
                <a:lnTo>
                  <a:pt x="1069606" y="10786"/>
                </a:lnTo>
                <a:lnTo>
                  <a:pt x="1065521" y="6677"/>
                </a:lnTo>
                <a:lnTo>
                  <a:pt x="1061437" y="2568"/>
                </a:lnTo>
                <a:lnTo>
                  <a:pt x="1055652" y="514"/>
                </a:lnTo>
                <a:lnTo>
                  <a:pt x="1041171" y="514"/>
                </a:lnTo>
                <a:lnTo>
                  <a:pt x="1035007" y="2739"/>
                </a:lnTo>
                <a:lnTo>
                  <a:pt x="1029675" y="7191"/>
                </a:lnTo>
                <a:lnTo>
                  <a:pt x="1024343" y="11643"/>
                </a:lnTo>
                <a:lnTo>
                  <a:pt x="1020698" y="17587"/>
                </a:lnTo>
                <a:lnTo>
                  <a:pt x="1018741" y="25022"/>
                </a:lnTo>
                <a:lnTo>
                  <a:pt x="1021016" y="25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830320" y="1781754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830320" y="1755013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059288" y="1771976"/>
            <a:ext cx="33555" cy="0"/>
          </a:xfrm>
          <a:custGeom>
            <a:avLst/>
            <a:gdLst/>
            <a:ahLst/>
            <a:cxnLst/>
            <a:rect l="l" t="t" r="r" b="b"/>
            <a:pathLst>
              <a:path w="36910">
                <a:moveTo>
                  <a:pt x="0" y="0"/>
                </a:moveTo>
                <a:lnTo>
                  <a:pt x="36910" y="0"/>
                </a:lnTo>
              </a:path>
            </a:pathLst>
          </a:custGeom>
          <a:ln w="106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558966" y="1781754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558966" y="1755013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803459" y="2241397"/>
            <a:ext cx="1169530" cy="92459"/>
          </a:xfrm>
          <a:custGeom>
            <a:avLst/>
            <a:gdLst/>
            <a:ahLst/>
            <a:cxnLst/>
            <a:rect l="l" t="t" r="r" b="b"/>
            <a:pathLst>
              <a:path w="1286483" h="104787">
                <a:moveTo>
                  <a:pt x="1163436" y="59622"/>
                </a:moveTo>
                <a:lnTo>
                  <a:pt x="1171160" y="59555"/>
                </a:lnTo>
                <a:lnTo>
                  <a:pt x="1184279" y="57486"/>
                </a:lnTo>
                <a:lnTo>
                  <a:pt x="1195222" y="52760"/>
                </a:lnTo>
                <a:lnTo>
                  <a:pt x="1202706" y="48162"/>
                </a:lnTo>
                <a:lnTo>
                  <a:pt x="1206449" y="40750"/>
                </a:lnTo>
                <a:lnTo>
                  <a:pt x="1206449" y="22454"/>
                </a:lnTo>
                <a:lnTo>
                  <a:pt x="1203073" y="15948"/>
                </a:lnTo>
                <a:lnTo>
                  <a:pt x="1196322" y="11007"/>
                </a:lnTo>
                <a:lnTo>
                  <a:pt x="1192922" y="8862"/>
                </a:lnTo>
                <a:lnTo>
                  <a:pt x="1181610" y="4912"/>
                </a:lnTo>
                <a:lnTo>
                  <a:pt x="1167117" y="3596"/>
                </a:lnTo>
                <a:lnTo>
                  <a:pt x="1127491" y="3596"/>
                </a:lnTo>
                <a:lnTo>
                  <a:pt x="1127491" y="6384"/>
                </a:lnTo>
                <a:lnTo>
                  <a:pt x="1132873" y="6825"/>
                </a:lnTo>
                <a:lnTo>
                  <a:pt x="1136358" y="7876"/>
                </a:lnTo>
                <a:lnTo>
                  <a:pt x="1139538" y="11202"/>
                </a:lnTo>
                <a:lnTo>
                  <a:pt x="1140333" y="14651"/>
                </a:lnTo>
                <a:lnTo>
                  <a:pt x="1155303" y="14162"/>
                </a:lnTo>
                <a:lnTo>
                  <a:pt x="1156367" y="10090"/>
                </a:lnTo>
                <a:lnTo>
                  <a:pt x="1158972" y="9172"/>
                </a:lnTo>
                <a:lnTo>
                  <a:pt x="1168560" y="9172"/>
                </a:lnTo>
                <a:lnTo>
                  <a:pt x="1173941" y="10102"/>
                </a:lnTo>
                <a:lnTo>
                  <a:pt x="1178197" y="11961"/>
                </a:lnTo>
                <a:lnTo>
                  <a:pt x="1186122" y="15386"/>
                </a:lnTo>
                <a:lnTo>
                  <a:pt x="1190085" y="21696"/>
                </a:lnTo>
                <a:lnTo>
                  <a:pt x="1190085" y="40677"/>
                </a:lnTo>
                <a:lnTo>
                  <a:pt x="1186489" y="47354"/>
                </a:lnTo>
                <a:lnTo>
                  <a:pt x="1179298" y="50926"/>
                </a:lnTo>
                <a:lnTo>
                  <a:pt x="1175336" y="52883"/>
                </a:lnTo>
                <a:lnTo>
                  <a:pt x="1169905" y="53861"/>
                </a:lnTo>
                <a:lnTo>
                  <a:pt x="1160585" y="53788"/>
                </a:lnTo>
                <a:lnTo>
                  <a:pt x="1160916" y="59549"/>
                </a:lnTo>
                <a:lnTo>
                  <a:pt x="1163436" y="59622"/>
                </a:lnTo>
                <a:close/>
              </a:path>
              <a:path w="1286483" h="104787">
                <a:moveTo>
                  <a:pt x="1224965" y="79545"/>
                </a:moveTo>
                <a:lnTo>
                  <a:pt x="1222421" y="72793"/>
                </a:lnTo>
                <a:lnTo>
                  <a:pt x="1218973" y="72793"/>
                </a:lnTo>
                <a:lnTo>
                  <a:pt x="1223449" y="104787"/>
                </a:lnTo>
                <a:lnTo>
                  <a:pt x="1226750" y="104787"/>
                </a:lnTo>
                <a:lnTo>
                  <a:pt x="1226947" y="103564"/>
                </a:lnTo>
                <a:lnTo>
                  <a:pt x="1228573" y="100262"/>
                </a:lnTo>
                <a:lnTo>
                  <a:pt x="1232254" y="99724"/>
                </a:lnTo>
                <a:lnTo>
                  <a:pt x="1235153" y="100605"/>
                </a:lnTo>
                <a:lnTo>
                  <a:pt x="1240216" y="102366"/>
                </a:lnTo>
                <a:lnTo>
                  <a:pt x="1245279" y="104127"/>
                </a:lnTo>
                <a:lnTo>
                  <a:pt x="1250135" y="105007"/>
                </a:lnTo>
                <a:lnTo>
                  <a:pt x="1264028" y="105007"/>
                </a:lnTo>
                <a:lnTo>
                  <a:pt x="1271623" y="102366"/>
                </a:lnTo>
                <a:lnTo>
                  <a:pt x="1277567" y="97083"/>
                </a:lnTo>
                <a:lnTo>
                  <a:pt x="1283511" y="91799"/>
                </a:lnTo>
                <a:lnTo>
                  <a:pt x="1286483" y="85219"/>
                </a:lnTo>
                <a:lnTo>
                  <a:pt x="1286483" y="71472"/>
                </a:lnTo>
                <a:lnTo>
                  <a:pt x="1284819" y="66385"/>
                </a:lnTo>
                <a:lnTo>
                  <a:pt x="1281493" y="62080"/>
                </a:lnTo>
                <a:lnTo>
                  <a:pt x="1278117" y="57824"/>
                </a:lnTo>
                <a:lnTo>
                  <a:pt x="1272295" y="53152"/>
                </a:lnTo>
                <a:lnTo>
                  <a:pt x="1264028" y="48064"/>
                </a:lnTo>
                <a:lnTo>
                  <a:pt x="1250820" y="39919"/>
                </a:lnTo>
                <a:lnTo>
                  <a:pt x="1245879" y="36886"/>
                </a:lnTo>
                <a:lnTo>
                  <a:pt x="1242234" y="33975"/>
                </a:lnTo>
                <a:lnTo>
                  <a:pt x="1239886" y="31187"/>
                </a:lnTo>
                <a:lnTo>
                  <a:pt x="1237538" y="28447"/>
                </a:lnTo>
                <a:lnTo>
                  <a:pt x="1236364" y="25145"/>
                </a:lnTo>
                <a:lnTo>
                  <a:pt x="1236364" y="16975"/>
                </a:lnTo>
                <a:lnTo>
                  <a:pt x="1237892" y="13612"/>
                </a:lnTo>
                <a:lnTo>
                  <a:pt x="1240950" y="11191"/>
                </a:lnTo>
                <a:lnTo>
                  <a:pt x="1244007" y="8769"/>
                </a:lnTo>
                <a:lnTo>
                  <a:pt x="1247591" y="7558"/>
                </a:lnTo>
                <a:lnTo>
                  <a:pt x="1256984" y="7558"/>
                </a:lnTo>
                <a:lnTo>
                  <a:pt x="1262328" y="9466"/>
                </a:lnTo>
                <a:lnTo>
                  <a:pt x="1267734" y="13282"/>
                </a:lnTo>
                <a:lnTo>
                  <a:pt x="1273140" y="17097"/>
                </a:lnTo>
                <a:lnTo>
                  <a:pt x="1277065" y="23824"/>
                </a:lnTo>
                <a:lnTo>
                  <a:pt x="1279511" y="33462"/>
                </a:lnTo>
                <a:lnTo>
                  <a:pt x="1283106" y="33462"/>
                </a:lnTo>
                <a:lnTo>
                  <a:pt x="1279805" y="1468"/>
                </a:lnTo>
                <a:lnTo>
                  <a:pt x="1276723" y="1468"/>
                </a:lnTo>
                <a:lnTo>
                  <a:pt x="1275781" y="4329"/>
                </a:lnTo>
                <a:lnTo>
                  <a:pt x="1273078" y="6531"/>
                </a:lnTo>
                <a:lnTo>
                  <a:pt x="1270534" y="6531"/>
                </a:lnTo>
                <a:lnTo>
                  <a:pt x="1267783" y="5687"/>
                </a:lnTo>
                <a:lnTo>
                  <a:pt x="1262963" y="3999"/>
                </a:lnTo>
                <a:lnTo>
                  <a:pt x="1258146" y="2311"/>
                </a:lnTo>
                <a:lnTo>
                  <a:pt x="1254024" y="1468"/>
                </a:lnTo>
                <a:lnTo>
                  <a:pt x="1242283" y="1468"/>
                </a:lnTo>
                <a:lnTo>
                  <a:pt x="1235605" y="3987"/>
                </a:lnTo>
                <a:lnTo>
                  <a:pt x="1230567" y="9026"/>
                </a:lnTo>
                <a:lnTo>
                  <a:pt x="1225528" y="14064"/>
                </a:lnTo>
                <a:lnTo>
                  <a:pt x="1223008" y="20375"/>
                </a:lnTo>
                <a:lnTo>
                  <a:pt x="1223008" y="33682"/>
                </a:lnTo>
                <a:lnTo>
                  <a:pt x="1225136" y="38916"/>
                </a:lnTo>
                <a:lnTo>
                  <a:pt x="1229393" y="43661"/>
                </a:lnTo>
                <a:lnTo>
                  <a:pt x="1231692" y="46156"/>
                </a:lnTo>
                <a:lnTo>
                  <a:pt x="1234774" y="48627"/>
                </a:lnTo>
                <a:lnTo>
                  <a:pt x="1238638" y="51073"/>
                </a:lnTo>
                <a:lnTo>
                  <a:pt x="1251480" y="59071"/>
                </a:lnTo>
                <a:lnTo>
                  <a:pt x="1258867" y="63670"/>
                </a:lnTo>
                <a:lnTo>
                  <a:pt x="1263710" y="67119"/>
                </a:lnTo>
                <a:lnTo>
                  <a:pt x="1266009" y="69418"/>
                </a:lnTo>
                <a:lnTo>
                  <a:pt x="1269532" y="73038"/>
                </a:lnTo>
                <a:lnTo>
                  <a:pt x="1271292" y="77294"/>
                </a:lnTo>
                <a:lnTo>
                  <a:pt x="1271292" y="87616"/>
                </a:lnTo>
                <a:lnTo>
                  <a:pt x="1269544" y="91848"/>
                </a:lnTo>
                <a:lnTo>
                  <a:pt x="1266046" y="94881"/>
                </a:lnTo>
                <a:lnTo>
                  <a:pt x="1262548" y="97914"/>
                </a:lnTo>
                <a:lnTo>
                  <a:pt x="1258402" y="99430"/>
                </a:lnTo>
                <a:lnTo>
                  <a:pt x="1244754" y="99430"/>
                </a:lnTo>
                <a:lnTo>
                  <a:pt x="1237342" y="95932"/>
                </a:lnTo>
                <a:lnTo>
                  <a:pt x="1231374" y="88937"/>
                </a:lnTo>
                <a:lnTo>
                  <a:pt x="1227949" y="84926"/>
                </a:lnTo>
                <a:lnTo>
                  <a:pt x="1224965" y="79545"/>
                </a:lnTo>
                <a:close/>
              </a:path>
              <a:path w="1286483" h="104787">
                <a:moveTo>
                  <a:pt x="683098" y="53189"/>
                </a:moveTo>
                <a:lnTo>
                  <a:pt x="685447" y="56074"/>
                </a:lnTo>
                <a:lnTo>
                  <a:pt x="689336" y="56796"/>
                </a:lnTo>
                <a:lnTo>
                  <a:pt x="693005" y="55842"/>
                </a:lnTo>
                <a:lnTo>
                  <a:pt x="695720" y="52858"/>
                </a:lnTo>
                <a:lnTo>
                  <a:pt x="695720" y="50119"/>
                </a:lnTo>
                <a:lnTo>
                  <a:pt x="695353" y="47440"/>
                </a:lnTo>
                <a:lnTo>
                  <a:pt x="694987" y="44468"/>
                </a:lnTo>
                <a:lnTo>
                  <a:pt x="696112" y="40359"/>
                </a:lnTo>
                <a:lnTo>
                  <a:pt x="700612" y="37766"/>
                </a:lnTo>
                <a:lnTo>
                  <a:pt x="705480" y="37130"/>
                </a:lnTo>
                <a:lnTo>
                  <a:pt x="710714" y="37130"/>
                </a:lnTo>
                <a:lnTo>
                  <a:pt x="714163" y="38769"/>
                </a:lnTo>
                <a:lnTo>
                  <a:pt x="715827" y="42047"/>
                </a:lnTo>
                <a:lnTo>
                  <a:pt x="716805" y="44004"/>
                </a:lnTo>
                <a:lnTo>
                  <a:pt x="717294" y="47477"/>
                </a:lnTo>
                <a:lnTo>
                  <a:pt x="717294" y="58704"/>
                </a:lnTo>
                <a:lnTo>
                  <a:pt x="711979" y="60731"/>
                </a:lnTo>
                <a:lnTo>
                  <a:pt x="698677" y="66284"/>
                </a:lnTo>
                <a:lnTo>
                  <a:pt x="692784" y="77832"/>
                </a:lnTo>
                <a:lnTo>
                  <a:pt x="696307" y="72891"/>
                </a:lnTo>
                <a:lnTo>
                  <a:pt x="703352" y="68537"/>
                </a:lnTo>
                <a:lnTo>
                  <a:pt x="707020" y="66287"/>
                </a:lnTo>
                <a:lnTo>
                  <a:pt x="711668" y="64232"/>
                </a:lnTo>
                <a:lnTo>
                  <a:pt x="717294" y="62373"/>
                </a:lnTo>
                <a:lnTo>
                  <a:pt x="717294" y="88423"/>
                </a:lnTo>
                <a:lnTo>
                  <a:pt x="715814" y="90723"/>
                </a:lnTo>
                <a:lnTo>
                  <a:pt x="712855" y="92533"/>
                </a:lnTo>
                <a:lnTo>
                  <a:pt x="709895" y="94342"/>
                </a:lnTo>
                <a:lnTo>
                  <a:pt x="706801" y="95248"/>
                </a:lnTo>
                <a:lnTo>
                  <a:pt x="701224" y="95248"/>
                </a:lnTo>
                <a:lnTo>
                  <a:pt x="697188" y="93193"/>
                </a:lnTo>
                <a:lnTo>
                  <a:pt x="694253" y="91089"/>
                </a:lnTo>
                <a:lnTo>
                  <a:pt x="695280" y="104126"/>
                </a:lnTo>
                <a:lnTo>
                  <a:pt x="699292" y="104126"/>
                </a:lnTo>
                <a:lnTo>
                  <a:pt x="703523" y="102806"/>
                </a:lnTo>
                <a:lnTo>
                  <a:pt x="707975" y="100164"/>
                </a:lnTo>
                <a:lnTo>
                  <a:pt x="710617" y="98598"/>
                </a:lnTo>
                <a:lnTo>
                  <a:pt x="713796" y="96201"/>
                </a:lnTo>
                <a:lnTo>
                  <a:pt x="717514" y="92973"/>
                </a:lnTo>
                <a:lnTo>
                  <a:pt x="717661" y="95957"/>
                </a:lnTo>
                <a:lnTo>
                  <a:pt x="718480" y="98526"/>
                </a:lnTo>
                <a:lnTo>
                  <a:pt x="719973" y="100678"/>
                </a:lnTo>
                <a:lnTo>
                  <a:pt x="723874" y="103907"/>
                </a:lnTo>
                <a:lnTo>
                  <a:pt x="730038" y="103907"/>
                </a:lnTo>
                <a:lnTo>
                  <a:pt x="732826" y="102977"/>
                </a:lnTo>
                <a:lnTo>
                  <a:pt x="735566" y="101118"/>
                </a:lnTo>
                <a:lnTo>
                  <a:pt x="737376" y="99895"/>
                </a:lnTo>
                <a:lnTo>
                  <a:pt x="740629" y="96422"/>
                </a:lnTo>
                <a:lnTo>
                  <a:pt x="740629" y="92606"/>
                </a:lnTo>
                <a:lnTo>
                  <a:pt x="738819" y="93927"/>
                </a:lnTo>
                <a:lnTo>
                  <a:pt x="735150" y="95614"/>
                </a:lnTo>
                <a:lnTo>
                  <a:pt x="732019" y="95614"/>
                </a:lnTo>
                <a:lnTo>
                  <a:pt x="730062" y="92752"/>
                </a:lnTo>
                <a:lnTo>
                  <a:pt x="729475" y="89719"/>
                </a:lnTo>
                <a:lnTo>
                  <a:pt x="729475" y="50999"/>
                </a:lnTo>
                <a:lnTo>
                  <a:pt x="728570" y="46082"/>
                </a:lnTo>
                <a:lnTo>
                  <a:pt x="726760" y="42707"/>
                </a:lnTo>
                <a:lnTo>
                  <a:pt x="723384" y="36543"/>
                </a:lnTo>
                <a:lnTo>
                  <a:pt x="716952" y="33461"/>
                </a:lnTo>
                <a:lnTo>
                  <a:pt x="699292" y="33461"/>
                </a:lnTo>
                <a:lnTo>
                  <a:pt x="693091" y="35332"/>
                </a:lnTo>
                <a:lnTo>
                  <a:pt x="688859" y="39075"/>
                </a:lnTo>
                <a:lnTo>
                  <a:pt x="684628" y="42817"/>
                </a:lnTo>
                <a:lnTo>
                  <a:pt x="682512" y="46400"/>
                </a:lnTo>
                <a:lnTo>
                  <a:pt x="682512" y="49825"/>
                </a:lnTo>
                <a:lnTo>
                  <a:pt x="683098" y="53189"/>
                </a:lnTo>
                <a:close/>
              </a:path>
              <a:path w="1286483" h="104787">
                <a:moveTo>
                  <a:pt x="432626" y="53189"/>
                </a:moveTo>
                <a:lnTo>
                  <a:pt x="434974" y="56074"/>
                </a:lnTo>
                <a:lnTo>
                  <a:pt x="438864" y="56796"/>
                </a:lnTo>
                <a:lnTo>
                  <a:pt x="442533" y="55842"/>
                </a:lnTo>
                <a:lnTo>
                  <a:pt x="445248" y="52858"/>
                </a:lnTo>
                <a:lnTo>
                  <a:pt x="445248" y="50119"/>
                </a:lnTo>
                <a:lnTo>
                  <a:pt x="444881" y="47440"/>
                </a:lnTo>
                <a:lnTo>
                  <a:pt x="444514" y="44468"/>
                </a:lnTo>
                <a:lnTo>
                  <a:pt x="445639" y="40359"/>
                </a:lnTo>
                <a:lnTo>
                  <a:pt x="450140" y="37766"/>
                </a:lnTo>
                <a:lnTo>
                  <a:pt x="455007" y="37130"/>
                </a:lnTo>
                <a:lnTo>
                  <a:pt x="460242" y="37130"/>
                </a:lnTo>
                <a:lnTo>
                  <a:pt x="463691" y="38769"/>
                </a:lnTo>
                <a:lnTo>
                  <a:pt x="465354" y="42047"/>
                </a:lnTo>
                <a:lnTo>
                  <a:pt x="466333" y="44004"/>
                </a:lnTo>
                <a:lnTo>
                  <a:pt x="466822" y="47477"/>
                </a:lnTo>
                <a:lnTo>
                  <a:pt x="466822" y="58704"/>
                </a:lnTo>
                <a:lnTo>
                  <a:pt x="461507" y="60730"/>
                </a:lnTo>
                <a:lnTo>
                  <a:pt x="448205" y="66284"/>
                </a:lnTo>
                <a:lnTo>
                  <a:pt x="442313" y="77832"/>
                </a:lnTo>
                <a:lnTo>
                  <a:pt x="445835" y="72891"/>
                </a:lnTo>
                <a:lnTo>
                  <a:pt x="452879" y="68537"/>
                </a:lnTo>
                <a:lnTo>
                  <a:pt x="456548" y="66287"/>
                </a:lnTo>
                <a:lnTo>
                  <a:pt x="461196" y="64232"/>
                </a:lnTo>
                <a:lnTo>
                  <a:pt x="466822" y="62373"/>
                </a:lnTo>
                <a:lnTo>
                  <a:pt x="466822" y="88423"/>
                </a:lnTo>
                <a:lnTo>
                  <a:pt x="465342" y="90723"/>
                </a:lnTo>
                <a:lnTo>
                  <a:pt x="462382" y="92533"/>
                </a:lnTo>
                <a:lnTo>
                  <a:pt x="459423" y="94342"/>
                </a:lnTo>
                <a:lnTo>
                  <a:pt x="456329" y="95248"/>
                </a:lnTo>
                <a:lnTo>
                  <a:pt x="450751" y="95248"/>
                </a:lnTo>
                <a:lnTo>
                  <a:pt x="446716" y="93193"/>
                </a:lnTo>
                <a:lnTo>
                  <a:pt x="443780" y="91089"/>
                </a:lnTo>
                <a:lnTo>
                  <a:pt x="444808" y="104126"/>
                </a:lnTo>
                <a:lnTo>
                  <a:pt x="448819" y="104126"/>
                </a:lnTo>
                <a:lnTo>
                  <a:pt x="453051" y="102806"/>
                </a:lnTo>
                <a:lnTo>
                  <a:pt x="457503" y="100164"/>
                </a:lnTo>
                <a:lnTo>
                  <a:pt x="460144" y="98598"/>
                </a:lnTo>
                <a:lnTo>
                  <a:pt x="463324" y="96201"/>
                </a:lnTo>
                <a:lnTo>
                  <a:pt x="467042" y="92973"/>
                </a:lnTo>
                <a:lnTo>
                  <a:pt x="467189" y="95957"/>
                </a:lnTo>
                <a:lnTo>
                  <a:pt x="468008" y="98526"/>
                </a:lnTo>
                <a:lnTo>
                  <a:pt x="469500" y="100678"/>
                </a:lnTo>
                <a:lnTo>
                  <a:pt x="473401" y="103907"/>
                </a:lnTo>
                <a:lnTo>
                  <a:pt x="479566" y="103907"/>
                </a:lnTo>
                <a:lnTo>
                  <a:pt x="482354" y="102977"/>
                </a:lnTo>
                <a:lnTo>
                  <a:pt x="485094" y="101118"/>
                </a:lnTo>
                <a:lnTo>
                  <a:pt x="486903" y="99895"/>
                </a:lnTo>
                <a:lnTo>
                  <a:pt x="490157" y="96422"/>
                </a:lnTo>
                <a:lnTo>
                  <a:pt x="490157" y="92606"/>
                </a:lnTo>
                <a:lnTo>
                  <a:pt x="488347" y="93927"/>
                </a:lnTo>
                <a:lnTo>
                  <a:pt x="484678" y="95614"/>
                </a:lnTo>
                <a:lnTo>
                  <a:pt x="481547" y="95614"/>
                </a:lnTo>
                <a:lnTo>
                  <a:pt x="479590" y="92752"/>
                </a:lnTo>
                <a:lnTo>
                  <a:pt x="479003" y="89719"/>
                </a:lnTo>
                <a:lnTo>
                  <a:pt x="479003" y="50999"/>
                </a:lnTo>
                <a:lnTo>
                  <a:pt x="478098" y="46082"/>
                </a:lnTo>
                <a:lnTo>
                  <a:pt x="476288" y="42707"/>
                </a:lnTo>
                <a:lnTo>
                  <a:pt x="472912" y="36543"/>
                </a:lnTo>
                <a:lnTo>
                  <a:pt x="466480" y="33461"/>
                </a:lnTo>
                <a:lnTo>
                  <a:pt x="448819" y="33461"/>
                </a:lnTo>
                <a:lnTo>
                  <a:pt x="442619" y="35332"/>
                </a:lnTo>
                <a:lnTo>
                  <a:pt x="438387" y="39075"/>
                </a:lnTo>
                <a:lnTo>
                  <a:pt x="434155" y="42817"/>
                </a:lnTo>
                <a:lnTo>
                  <a:pt x="432040" y="46400"/>
                </a:lnTo>
                <a:lnTo>
                  <a:pt x="432040" y="49825"/>
                </a:lnTo>
                <a:lnTo>
                  <a:pt x="432626" y="53189"/>
                </a:lnTo>
                <a:close/>
              </a:path>
              <a:path w="1286483" h="104787">
                <a:moveTo>
                  <a:pt x="412374" y="47110"/>
                </a:moveTo>
                <a:lnTo>
                  <a:pt x="409732" y="40481"/>
                </a:lnTo>
                <a:lnTo>
                  <a:pt x="404448" y="36763"/>
                </a:lnTo>
                <a:lnTo>
                  <a:pt x="401709" y="34855"/>
                </a:lnTo>
                <a:lnTo>
                  <a:pt x="398676" y="33902"/>
                </a:lnTo>
                <a:lnTo>
                  <a:pt x="391240" y="33902"/>
                </a:lnTo>
                <a:lnTo>
                  <a:pt x="387277" y="35100"/>
                </a:lnTo>
                <a:lnTo>
                  <a:pt x="383461" y="37497"/>
                </a:lnTo>
                <a:lnTo>
                  <a:pt x="380918" y="39062"/>
                </a:lnTo>
                <a:lnTo>
                  <a:pt x="377396" y="41949"/>
                </a:lnTo>
                <a:lnTo>
                  <a:pt x="372895" y="46155"/>
                </a:lnTo>
                <a:lnTo>
                  <a:pt x="372895" y="35369"/>
                </a:lnTo>
                <a:lnTo>
                  <a:pt x="372161" y="33975"/>
                </a:lnTo>
                <a:lnTo>
                  <a:pt x="365263" y="36249"/>
                </a:lnTo>
                <a:lnTo>
                  <a:pt x="357778" y="38695"/>
                </a:lnTo>
                <a:lnTo>
                  <a:pt x="353033" y="40212"/>
                </a:lnTo>
                <a:lnTo>
                  <a:pt x="351028" y="40799"/>
                </a:lnTo>
                <a:lnTo>
                  <a:pt x="351028" y="43367"/>
                </a:lnTo>
                <a:lnTo>
                  <a:pt x="354109" y="43074"/>
                </a:lnTo>
                <a:lnTo>
                  <a:pt x="356996" y="43074"/>
                </a:lnTo>
                <a:lnTo>
                  <a:pt x="359833" y="45863"/>
                </a:lnTo>
                <a:lnTo>
                  <a:pt x="360714" y="49336"/>
                </a:lnTo>
                <a:lnTo>
                  <a:pt x="360714" y="94171"/>
                </a:lnTo>
                <a:lnTo>
                  <a:pt x="360016" y="97070"/>
                </a:lnTo>
                <a:lnTo>
                  <a:pt x="358622" y="98366"/>
                </a:lnTo>
                <a:lnTo>
                  <a:pt x="354794" y="100531"/>
                </a:lnTo>
                <a:lnTo>
                  <a:pt x="351321" y="100971"/>
                </a:lnTo>
                <a:lnTo>
                  <a:pt x="351321" y="103026"/>
                </a:lnTo>
                <a:lnTo>
                  <a:pt x="383388" y="103026"/>
                </a:lnTo>
                <a:lnTo>
                  <a:pt x="383388" y="100971"/>
                </a:lnTo>
                <a:lnTo>
                  <a:pt x="380012" y="100873"/>
                </a:lnTo>
                <a:lnTo>
                  <a:pt x="375977" y="99026"/>
                </a:lnTo>
                <a:lnTo>
                  <a:pt x="373628" y="95467"/>
                </a:lnTo>
                <a:lnTo>
                  <a:pt x="373628" y="50852"/>
                </a:lnTo>
                <a:lnTo>
                  <a:pt x="376270" y="48260"/>
                </a:lnTo>
                <a:lnTo>
                  <a:pt x="380086" y="45276"/>
                </a:lnTo>
                <a:lnTo>
                  <a:pt x="383070" y="43318"/>
                </a:lnTo>
                <a:lnTo>
                  <a:pt x="386005" y="42340"/>
                </a:lnTo>
                <a:lnTo>
                  <a:pt x="393099" y="42340"/>
                </a:lnTo>
                <a:lnTo>
                  <a:pt x="395985" y="43722"/>
                </a:lnTo>
                <a:lnTo>
                  <a:pt x="397550" y="46486"/>
                </a:lnTo>
                <a:lnTo>
                  <a:pt x="399116" y="49250"/>
                </a:lnTo>
                <a:lnTo>
                  <a:pt x="399899" y="52736"/>
                </a:lnTo>
                <a:lnTo>
                  <a:pt x="399899" y="93266"/>
                </a:lnTo>
                <a:lnTo>
                  <a:pt x="399189" y="96507"/>
                </a:lnTo>
                <a:lnTo>
                  <a:pt x="397771" y="98000"/>
                </a:lnTo>
                <a:lnTo>
                  <a:pt x="393857" y="100482"/>
                </a:lnTo>
                <a:lnTo>
                  <a:pt x="390286" y="100971"/>
                </a:lnTo>
                <a:lnTo>
                  <a:pt x="390286" y="103026"/>
                </a:lnTo>
                <a:lnTo>
                  <a:pt x="421620" y="103026"/>
                </a:lnTo>
                <a:lnTo>
                  <a:pt x="421620" y="100971"/>
                </a:lnTo>
                <a:lnTo>
                  <a:pt x="418293" y="100923"/>
                </a:lnTo>
                <a:lnTo>
                  <a:pt x="415921" y="100115"/>
                </a:lnTo>
                <a:lnTo>
                  <a:pt x="413083" y="96984"/>
                </a:lnTo>
                <a:lnTo>
                  <a:pt x="412374" y="94440"/>
                </a:lnTo>
                <a:lnTo>
                  <a:pt x="412374" y="47110"/>
                </a:lnTo>
                <a:close/>
              </a:path>
              <a:path w="1286483" h="104787">
                <a:moveTo>
                  <a:pt x="85781" y="3596"/>
                </a:moveTo>
                <a:lnTo>
                  <a:pt x="880" y="3596"/>
                </a:lnTo>
                <a:lnTo>
                  <a:pt x="0" y="29132"/>
                </a:lnTo>
                <a:lnTo>
                  <a:pt x="3669" y="29132"/>
                </a:lnTo>
                <a:lnTo>
                  <a:pt x="5185" y="21060"/>
                </a:lnTo>
                <a:lnTo>
                  <a:pt x="7448" y="15826"/>
                </a:lnTo>
                <a:lnTo>
                  <a:pt x="10456" y="13428"/>
                </a:lnTo>
                <a:lnTo>
                  <a:pt x="13465" y="11031"/>
                </a:lnTo>
                <a:lnTo>
                  <a:pt x="19127" y="9832"/>
                </a:lnTo>
                <a:lnTo>
                  <a:pt x="35809" y="9832"/>
                </a:lnTo>
                <a:lnTo>
                  <a:pt x="35809" y="91480"/>
                </a:lnTo>
                <a:lnTo>
                  <a:pt x="35027" y="95541"/>
                </a:lnTo>
                <a:lnTo>
                  <a:pt x="31896" y="98770"/>
                </a:lnTo>
                <a:lnTo>
                  <a:pt x="27933" y="99822"/>
                </a:lnTo>
                <a:lnTo>
                  <a:pt x="21573" y="100311"/>
                </a:lnTo>
                <a:lnTo>
                  <a:pt x="21573" y="103026"/>
                </a:lnTo>
                <a:lnTo>
                  <a:pt x="65381" y="103026"/>
                </a:lnTo>
                <a:lnTo>
                  <a:pt x="65381" y="100311"/>
                </a:lnTo>
                <a:lnTo>
                  <a:pt x="59266" y="99870"/>
                </a:lnTo>
                <a:lnTo>
                  <a:pt x="55304" y="98953"/>
                </a:lnTo>
                <a:lnTo>
                  <a:pt x="51684" y="96165"/>
                </a:lnTo>
                <a:lnTo>
                  <a:pt x="50779" y="92557"/>
                </a:lnTo>
                <a:lnTo>
                  <a:pt x="50779" y="9832"/>
                </a:lnTo>
                <a:lnTo>
                  <a:pt x="67852" y="9832"/>
                </a:lnTo>
                <a:lnTo>
                  <a:pt x="73563" y="11044"/>
                </a:lnTo>
                <a:lnTo>
                  <a:pt x="76279" y="13465"/>
                </a:lnTo>
                <a:lnTo>
                  <a:pt x="78994" y="15887"/>
                </a:lnTo>
                <a:lnTo>
                  <a:pt x="81232" y="21108"/>
                </a:lnTo>
                <a:lnTo>
                  <a:pt x="82993" y="29132"/>
                </a:lnTo>
                <a:lnTo>
                  <a:pt x="86588" y="29132"/>
                </a:lnTo>
                <a:lnTo>
                  <a:pt x="85781" y="3596"/>
                </a:lnTo>
                <a:close/>
              </a:path>
              <a:path w="1286483" h="104787">
                <a:moveTo>
                  <a:pt x="96320" y="46130"/>
                </a:moveTo>
                <a:lnTo>
                  <a:pt x="90489" y="57353"/>
                </a:lnTo>
                <a:lnTo>
                  <a:pt x="88545" y="70371"/>
                </a:lnTo>
                <a:lnTo>
                  <a:pt x="88545" y="79422"/>
                </a:lnTo>
                <a:lnTo>
                  <a:pt x="91052" y="87421"/>
                </a:lnTo>
                <a:lnTo>
                  <a:pt x="96067" y="94367"/>
                </a:lnTo>
                <a:lnTo>
                  <a:pt x="101081" y="101314"/>
                </a:lnTo>
                <a:lnTo>
                  <a:pt x="108186" y="104787"/>
                </a:lnTo>
                <a:lnTo>
                  <a:pt x="125358" y="104787"/>
                </a:lnTo>
                <a:lnTo>
                  <a:pt x="132097" y="102145"/>
                </a:lnTo>
                <a:lnTo>
                  <a:pt x="137600" y="96862"/>
                </a:lnTo>
                <a:lnTo>
                  <a:pt x="143103" y="91578"/>
                </a:lnTo>
                <a:lnTo>
                  <a:pt x="146858" y="85831"/>
                </a:lnTo>
                <a:lnTo>
                  <a:pt x="148864" y="79618"/>
                </a:lnTo>
                <a:lnTo>
                  <a:pt x="146296" y="78737"/>
                </a:lnTo>
                <a:lnTo>
                  <a:pt x="143312" y="83678"/>
                </a:lnTo>
                <a:lnTo>
                  <a:pt x="140059" y="87494"/>
                </a:lnTo>
                <a:lnTo>
                  <a:pt x="136536" y="90184"/>
                </a:lnTo>
                <a:lnTo>
                  <a:pt x="133014" y="92875"/>
                </a:lnTo>
                <a:lnTo>
                  <a:pt x="128684" y="94220"/>
                </a:lnTo>
                <a:lnTo>
                  <a:pt x="117188" y="94220"/>
                </a:lnTo>
                <a:lnTo>
                  <a:pt x="111685" y="91627"/>
                </a:lnTo>
                <a:lnTo>
                  <a:pt x="107037" y="86442"/>
                </a:lnTo>
                <a:lnTo>
                  <a:pt x="106733" y="86095"/>
                </a:lnTo>
                <a:lnTo>
                  <a:pt x="101541" y="76078"/>
                </a:lnTo>
                <a:lnTo>
                  <a:pt x="99332" y="61639"/>
                </a:lnTo>
                <a:lnTo>
                  <a:pt x="145929" y="61639"/>
                </a:lnTo>
                <a:lnTo>
                  <a:pt x="145929" y="52882"/>
                </a:lnTo>
                <a:lnTo>
                  <a:pt x="143336" y="46119"/>
                </a:lnTo>
                <a:lnTo>
                  <a:pt x="138151" y="41349"/>
                </a:lnTo>
                <a:lnTo>
                  <a:pt x="132965" y="36580"/>
                </a:lnTo>
                <a:lnTo>
                  <a:pt x="126923" y="34195"/>
                </a:lnTo>
                <a:lnTo>
                  <a:pt x="110682" y="34195"/>
                </a:lnTo>
                <a:lnTo>
                  <a:pt x="105936" y="42022"/>
                </a:lnTo>
                <a:lnTo>
                  <a:pt x="110192" y="39552"/>
                </a:lnTo>
                <a:lnTo>
                  <a:pt x="121395" y="39552"/>
                </a:lnTo>
                <a:lnTo>
                  <a:pt x="125406" y="41704"/>
                </a:lnTo>
                <a:lnTo>
                  <a:pt x="127804" y="46009"/>
                </a:lnTo>
                <a:lnTo>
                  <a:pt x="129124" y="48407"/>
                </a:lnTo>
                <a:lnTo>
                  <a:pt x="130054" y="52051"/>
                </a:lnTo>
                <a:lnTo>
                  <a:pt x="130592" y="56943"/>
                </a:lnTo>
                <a:lnTo>
                  <a:pt x="99625" y="56943"/>
                </a:lnTo>
                <a:lnTo>
                  <a:pt x="97278" y="44908"/>
                </a:lnTo>
                <a:lnTo>
                  <a:pt x="96320" y="46130"/>
                </a:lnTo>
                <a:close/>
              </a:path>
              <a:path w="1286483" h="104787">
                <a:moveTo>
                  <a:pt x="103099" y="37766"/>
                </a:moveTo>
                <a:lnTo>
                  <a:pt x="97278" y="44908"/>
                </a:lnTo>
                <a:lnTo>
                  <a:pt x="99625" y="56943"/>
                </a:lnTo>
                <a:lnTo>
                  <a:pt x="100311" y="52931"/>
                </a:lnTo>
                <a:lnTo>
                  <a:pt x="101436" y="49605"/>
                </a:lnTo>
                <a:lnTo>
                  <a:pt x="103001" y="46963"/>
                </a:lnTo>
                <a:lnTo>
                  <a:pt x="105936" y="42022"/>
                </a:lnTo>
                <a:lnTo>
                  <a:pt x="110682" y="34195"/>
                </a:lnTo>
                <a:lnTo>
                  <a:pt x="103099" y="37766"/>
                </a:lnTo>
                <a:close/>
              </a:path>
              <a:path w="1286483" h="104787">
                <a:moveTo>
                  <a:pt x="172370" y="53494"/>
                </a:moveTo>
                <a:lnTo>
                  <a:pt x="173618" y="50644"/>
                </a:lnTo>
                <a:lnTo>
                  <a:pt x="176113" y="47880"/>
                </a:lnTo>
                <a:lnTo>
                  <a:pt x="178607" y="45117"/>
                </a:lnTo>
                <a:lnTo>
                  <a:pt x="182424" y="43734"/>
                </a:lnTo>
                <a:lnTo>
                  <a:pt x="184979" y="44591"/>
                </a:lnTo>
                <a:lnTo>
                  <a:pt x="188746" y="48015"/>
                </a:lnTo>
                <a:lnTo>
                  <a:pt x="192476" y="48871"/>
                </a:lnTo>
                <a:lnTo>
                  <a:pt x="195791" y="48186"/>
                </a:lnTo>
                <a:lnTo>
                  <a:pt x="198188" y="45446"/>
                </a:lnTo>
                <a:lnTo>
                  <a:pt x="198787" y="41753"/>
                </a:lnTo>
                <a:lnTo>
                  <a:pt x="198004" y="37631"/>
                </a:lnTo>
                <a:lnTo>
                  <a:pt x="194873" y="34647"/>
                </a:lnTo>
                <a:lnTo>
                  <a:pt x="190349" y="33902"/>
                </a:lnTo>
                <a:lnTo>
                  <a:pt x="187218" y="33902"/>
                </a:lnTo>
                <a:lnTo>
                  <a:pt x="184197" y="35124"/>
                </a:lnTo>
                <a:lnTo>
                  <a:pt x="181286" y="37570"/>
                </a:lnTo>
                <a:lnTo>
                  <a:pt x="178375" y="40017"/>
                </a:lnTo>
                <a:lnTo>
                  <a:pt x="175354" y="43416"/>
                </a:lnTo>
                <a:lnTo>
                  <a:pt x="172223" y="47770"/>
                </a:lnTo>
                <a:lnTo>
                  <a:pt x="172223" y="35736"/>
                </a:lnTo>
                <a:lnTo>
                  <a:pt x="171490" y="33828"/>
                </a:lnTo>
                <a:lnTo>
                  <a:pt x="168897" y="35002"/>
                </a:lnTo>
                <a:lnTo>
                  <a:pt x="166377" y="36054"/>
                </a:lnTo>
                <a:lnTo>
                  <a:pt x="163932" y="36983"/>
                </a:lnTo>
                <a:lnTo>
                  <a:pt x="160776" y="38158"/>
                </a:lnTo>
                <a:lnTo>
                  <a:pt x="157841" y="39185"/>
                </a:lnTo>
                <a:lnTo>
                  <a:pt x="154905" y="40212"/>
                </a:lnTo>
                <a:lnTo>
                  <a:pt x="152044" y="41215"/>
                </a:lnTo>
                <a:lnTo>
                  <a:pt x="149256" y="42193"/>
                </a:lnTo>
                <a:lnTo>
                  <a:pt x="150980" y="44260"/>
                </a:lnTo>
                <a:lnTo>
                  <a:pt x="153731" y="43954"/>
                </a:lnTo>
                <a:lnTo>
                  <a:pt x="157780" y="44994"/>
                </a:lnTo>
                <a:lnTo>
                  <a:pt x="159590" y="49152"/>
                </a:lnTo>
                <a:lnTo>
                  <a:pt x="160042" y="52613"/>
                </a:lnTo>
                <a:lnTo>
                  <a:pt x="160042" y="94465"/>
                </a:lnTo>
                <a:lnTo>
                  <a:pt x="159308" y="97021"/>
                </a:lnTo>
                <a:lnTo>
                  <a:pt x="156373" y="99418"/>
                </a:lnTo>
                <a:lnTo>
                  <a:pt x="153389" y="100213"/>
                </a:lnTo>
                <a:lnTo>
                  <a:pt x="148888" y="100604"/>
                </a:lnTo>
                <a:lnTo>
                  <a:pt x="148888" y="103026"/>
                </a:lnTo>
                <a:lnTo>
                  <a:pt x="185065" y="103026"/>
                </a:lnTo>
                <a:lnTo>
                  <a:pt x="185065" y="100604"/>
                </a:lnTo>
                <a:lnTo>
                  <a:pt x="180515" y="100702"/>
                </a:lnTo>
                <a:lnTo>
                  <a:pt x="177262" y="99932"/>
                </a:lnTo>
                <a:lnTo>
                  <a:pt x="173348" y="96654"/>
                </a:lnTo>
                <a:lnTo>
                  <a:pt x="172370" y="93731"/>
                </a:lnTo>
                <a:lnTo>
                  <a:pt x="172370" y="53494"/>
                </a:lnTo>
                <a:close/>
              </a:path>
              <a:path w="1286483" h="104787">
                <a:moveTo>
                  <a:pt x="349633" y="103026"/>
                </a:moveTo>
                <a:lnTo>
                  <a:pt x="349633" y="100971"/>
                </a:lnTo>
                <a:lnTo>
                  <a:pt x="344888" y="100580"/>
                </a:lnTo>
                <a:lnTo>
                  <a:pt x="341843" y="99675"/>
                </a:lnTo>
                <a:lnTo>
                  <a:pt x="339152" y="96837"/>
                </a:lnTo>
                <a:lnTo>
                  <a:pt x="338479" y="93339"/>
                </a:lnTo>
                <a:lnTo>
                  <a:pt x="338479" y="35076"/>
                </a:lnTo>
                <a:lnTo>
                  <a:pt x="338332" y="33975"/>
                </a:lnTo>
                <a:lnTo>
                  <a:pt x="335691" y="34855"/>
                </a:lnTo>
                <a:lnTo>
                  <a:pt x="332315" y="36274"/>
                </a:lnTo>
                <a:lnTo>
                  <a:pt x="326347" y="38377"/>
                </a:lnTo>
                <a:lnTo>
                  <a:pt x="317786" y="41166"/>
                </a:lnTo>
                <a:lnTo>
                  <a:pt x="314631" y="42193"/>
                </a:lnTo>
                <a:lnTo>
                  <a:pt x="317076" y="43783"/>
                </a:lnTo>
                <a:lnTo>
                  <a:pt x="320110" y="43148"/>
                </a:lnTo>
                <a:lnTo>
                  <a:pt x="322996" y="43148"/>
                </a:lnTo>
                <a:lnTo>
                  <a:pt x="325271" y="46155"/>
                </a:lnTo>
                <a:lnTo>
                  <a:pt x="325931" y="49580"/>
                </a:lnTo>
                <a:lnTo>
                  <a:pt x="325931" y="93486"/>
                </a:lnTo>
                <a:lnTo>
                  <a:pt x="325246" y="96996"/>
                </a:lnTo>
                <a:lnTo>
                  <a:pt x="322507" y="99590"/>
                </a:lnTo>
                <a:lnTo>
                  <a:pt x="319204" y="100482"/>
                </a:lnTo>
                <a:lnTo>
                  <a:pt x="314851" y="101118"/>
                </a:lnTo>
                <a:lnTo>
                  <a:pt x="319204" y="100482"/>
                </a:lnTo>
                <a:lnTo>
                  <a:pt x="313970" y="100971"/>
                </a:lnTo>
                <a:lnTo>
                  <a:pt x="310840" y="100727"/>
                </a:lnTo>
                <a:lnTo>
                  <a:pt x="308063" y="99907"/>
                </a:lnTo>
                <a:lnTo>
                  <a:pt x="306522" y="98660"/>
                </a:lnTo>
                <a:lnTo>
                  <a:pt x="304211" y="95052"/>
                </a:lnTo>
                <a:lnTo>
                  <a:pt x="304211" y="53298"/>
                </a:lnTo>
                <a:lnTo>
                  <a:pt x="303452" y="47575"/>
                </a:lnTo>
                <a:lnTo>
                  <a:pt x="301936" y="43954"/>
                </a:lnTo>
                <a:lnTo>
                  <a:pt x="299294" y="37546"/>
                </a:lnTo>
                <a:lnTo>
                  <a:pt x="294035" y="34341"/>
                </a:lnTo>
                <a:lnTo>
                  <a:pt x="281316" y="34341"/>
                </a:lnTo>
                <a:lnTo>
                  <a:pt x="276570" y="35858"/>
                </a:lnTo>
                <a:lnTo>
                  <a:pt x="271923" y="38892"/>
                </a:lnTo>
                <a:lnTo>
                  <a:pt x="269233" y="40652"/>
                </a:lnTo>
                <a:lnTo>
                  <a:pt x="266077" y="43367"/>
                </a:lnTo>
                <a:lnTo>
                  <a:pt x="262457" y="47036"/>
                </a:lnTo>
                <a:lnTo>
                  <a:pt x="261430" y="43857"/>
                </a:lnTo>
                <a:lnTo>
                  <a:pt x="260134" y="41338"/>
                </a:lnTo>
                <a:lnTo>
                  <a:pt x="258568" y="39478"/>
                </a:lnTo>
                <a:lnTo>
                  <a:pt x="255584" y="36054"/>
                </a:lnTo>
                <a:lnTo>
                  <a:pt x="251572" y="34341"/>
                </a:lnTo>
                <a:lnTo>
                  <a:pt x="242815" y="34341"/>
                </a:lnTo>
                <a:lnTo>
                  <a:pt x="239196" y="35185"/>
                </a:lnTo>
                <a:lnTo>
                  <a:pt x="235673" y="36873"/>
                </a:lnTo>
                <a:lnTo>
                  <a:pt x="232151" y="38561"/>
                </a:lnTo>
                <a:lnTo>
                  <a:pt x="227968" y="41606"/>
                </a:lnTo>
                <a:lnTo>
                  <a:pt x="223125" y="46009"/>
                </a:lnTo>
                <a:lnTo>
                  <a:pt x="223125" y="36103"/>
                </a:lnTo>
                <a:lnTo>
                  <a:pt x="222611" y="34341"/>
                </a:lnTo>
                <a:lnTo>
                  <a:pt x="220067" y="35174"/>
                </a:lnTo>
                <a:lnTo>
                  <a:pt x="215714" y="36836"/>
                </a:lnTo>
                <a:lnTo>
                  <a:pt x="211360" y="38500"/>
                </a:lnTo>
                <a:lnTo>
                  <a:pt x="208229" y="39649"/>
                </a:lnTo>
                <a:lnTo>
                  <a:pt x="206321" y="40285"/>
                </a:lnTo>
                <a:lnTo>
                  <a:pt x="201038" y="42047"/>
                </a:lnTo>
                <a:lnTo>
                  <a:pt x="201038" y="44615"/>
                </a:lnTo>
                <a:lnTo>
                  <a:pt x="204119" y="43954"/>
                </a:lnTo>
                <a:lnTo>
                  <a:pt x="207348" y="43954"/>
                </a:lnTo>
                <a:lnTo>
                  <a:pt x="209880" y="45642"/>
                </a:lnTo>
                <a:lnTo>
                  <a:pt x="211311" y="49140"/>
                </a:lnTo>
                <a:lnTo>
                  <a:pt x="211311" y="94954"/>
                </a:lnTo>
                <a:lnTo>
                  <a:pt x="210332" y="97792"/>
                </a:lnTo>
                <a:lnTo>
                  <a:pt x="207103" y="100139"/>
                </a:lnTo>
                <a:lnTo>
                  <a:pt x="204560" y="100776"/>
                </a:lnTo>
                <a:lnTo>
                  <a:pt x="200744" y="101118"/>
                </a:lnTo>
                <a:lnTo>
                  <a:pt x="200744" y="103026"/>
                </a:lnTo>
                <a:lnTo>
                  <a:pt x="234132" y="103026"/>
                </a:lnTo>
                <a:lnTo>
                  <a:pt x="234132" y="101118"/>
                </a:lnTo>
                <a:lnTo>
                  <a:pt x="229778" y="101069"/>
                </a:lnTo>
                <a:lnTo>
                  <a:pt x="226953" y="100335"/>
                </a:lnTo>
                <a:lnTo>
                  <a:pt x="224360" y="97498"/>
                </a:lnTo>
                <a:lnTo>
                  <a:pt x="223712" y="94929"/>
                </a:lnTo>
                <a:lnTo>
                  <a:pt x="223712" y="51072"/>
                </a:lnTo>
                <a:lnTo>
                  <a:pt x="225913" y="48431"/>
                </a:lnTo>
                <a:lnTo>
                  <a:pt x="228457" y="46290"/>
                </a:lnTo>
                <a:lnTo>
                  <a:pt x="231344" y="44652"/>
                </a:lnTo>
                <a:lnTo>
                  <a:pt x="234230" y="43013"/>
                </a:lnTo>
                <a:lnTo>
                  <a:pt x="237165" y="42193"/>
                </a:lnTo>
                <a:lnTo>
                  <a:pt x="245384" y="42193"/>
                </a:lnTo>
                <a:lnTo>
                  <a:pt x="248808" y="44591"/>
                </a:lnTo>
                <a:lnTo>
                  <a:pt x="250423" y="49385"/>
                </a:lnTo>
                <a:lnTo>
                  <a:pt x="251401" y="52222"/>
                </a:lnTo>
                <a:lnTo>
                  <a:pt x="251890" y="57408"/>
                </a:lnTo>
                <a:lnTo>
                  <a:pt x="251890" y="91994"/>
                </a:lnTo>
                <a:lnTo>
                  <a:pt x="251254" y="96079"/>
                </a:lnTo>
                <a:lnTo>
                  <a:pt x="248711" y="99406"/>
                </a:lnTo>
                <a:lnTo>
                  <a:pt x="245751" y="100531"/>
                </a:lnTo>
                <a:lnTo>
                  <a:pt x="241103" y="101118"/>
                </a:lnTo>
                <a:lnTo>
                  <a:pt x="241103" y="103026"/>
                </a:lnTo>
                <a:lnTo>
                  <a:pt x="274785" y="103026"/>
                </a:lnTo>
                <a:lnTo>
                  <a:pt x="274785" y="101118"/>
                </a:lnTo>
                <a:lnTo>
                  <a:pt x="270284" y="100971"/>
                </a:lnTo>
                <a:lnTo>
                  <a:pt x="267337" y="99870"/>
                </a:lnTo>
                <a:lnTo>
                  <a:pt x="264548" y="95761"/>
                </a:lnTo>
                <a:lnTo>
                  <a:pt x="263851" y="92752"/>
                </a:lnTo>
                <a:lnTo>
                  <a:pt x="263851" y="51219"/>
                </a:lnTo>
                <a:lnTo>
                  <a:pt x="266493" y="48528"/>
                </a:lnTo>
                <a:lnTo>
                  <a:pt x="270529" y="45349"/>
                </a:lnTo>
                <a:lnTo>
                  <a:pt x="273660" y="43245"/>
                </a:lnTo>
                <a:lnTo>
                  <a:pt x="276815" y="42193"/>
                </a:lnTo>
                <a:lnTo>
                  <a:pt x="285279" y="42193"/>
                </a:lnTo>
                <a:lnTo>
                  <a:pt x="288825" y="44199"/>
                </a:lnTo>
                <a:lnTo>
                  <a:pt x="290635" y="48211"/>
                </a:lnTo>
                <a:lnTo>
                  <a:pt x="291662" y="50461"/>
                </a:lnTo>
                <a:lnTo>
                  <a:pt x="292176" y="53959"/>
                </a:lnTo>
                <a:lnTo>
                  <a:pt x="292176" y="94392"/>
                </a:lnTo>
                <a:lnTo>
                  <a:pt x="291504" y="97082"/>
                </a:lnTo>
                <a:lnTo>
                  <a:pt x="288813" y="99724"/>
                </a:lnTo>
                <a:lnTo>
                  <a:pt x="286012" y="100580"/>
                </a:lnTo>
                <a:lnTo>
                  <a:pt x="281756" y="100971"/>
                </a:lnTo>
                <a:lnTo>
                  <a:pt x="281756" y="103026"/>
                </a:lnTo>
                <a:lnTo>
                  <a:pt x="349633" y="103026"/>
                </a:lnTo>
                <a:close/>
              </a:path>
              <a:path w="1286483" h="104787">
                <a:moveTo>
                  <a:pt x="323363" y="8292"/>
                </a:moveTo>
                <a:lnTo>
                  <a:pt x="324097" y="12193"/>
                </a:lnTo>
                <a:lnTo>
                  <a:pt x="327032" y="15177"/>
                </a:lnTo>
                <a:lnTo>
                  <a:pt x="330995" y="15923"/>
                </a:lnTo>
                <a:lnTo>
                  <a:pt x="334896" y="15177"/>
                </a:lnTo>
                <a:lnTo>
                  <a:pt x="337880" y="12193"/>
                </a:lnTo>
                <a:lnTo>
                  <a:pt x="338626" y="8292"/>
                </a:lnTo>
                <a:lnTo>
                  <a:pt x="337880" y="4317"/>
                </a:lnTo>
                <a:lnTo>
                  <a:pt x="334896" y="1333"/>
                </a:lnTo>
                <a:lnTo>
                  <a:pt x="330995" y="587"/>
                </a:lnTo>
                <a:lnTo>
                  <a:pt x="327032" y="1345"/>
                </a:lnTo>
                <a:lnTo>
                  <a:pt x="324097" y="4378"/>
                </a:lnTo>
                <a:lnTo>
                  <a:pt x="323363" y="8292"/>
                </a:lnTo>
                <a:close/>
              </a:path>
              <a:path w="1286483" h="104787">
                <a:moveTo>
                  <a:pt x="429251" y="88423"/>
                </a:moveTo>
                <a:lnTo>
                  <a:pt x="429251" y="92973"/>
                </a:lnTo>
                <a:lnTo>
                  <a:pt x="430792" y="96728"/>
                </a:lnTo>
                <a:lnTo>
                  <a:pt x="433874" y="99687"/>
                </a:lnTo>
                <a:lnTo>
                  <a:pt x="436956" y="102647"/>
                </a:lnTo>
                <a:lnTo>
                  <a:pt x="440600" y="104126"/>
                </a:lnTo>
                <a:lnTo>
                  <a:pt x="444808" y="104126"/>
                </a:lnTo>
                <a:lnTo>
                  <a:pt x="443780" y="91089"/>
                </a:lnTo>
                <a:lnTo>
                  <a:pt x="442313" y="87812"/>
                </a:lnTo>
                <a:lnTo>
                  <a:pt x="442313" y="77832"/>
                </a:lnTo>
                <a:lnTo>
                  <a:pt x="448205" y="66284"/>
                </a:lnTo>
                <a:lnTo>
                  <a:pt x="439891" y="70665"/>
                </a:lnTo>
                <a:lnTo>
                  <a:pt x="432798" y="75410"/>
                </a:lnTo>
                <a:lnTo>
                  <a:pt x="429251" y="81330"/>
                </a:lnTo>
                <a:lnTo>
                  <a:pt x="429251" y="88423"/>
                </a:lnTo>
                <a:close/>
              </a:path>
              <a:path w="1286483" h="104787">
                <a:moveTo>
                  <a:pt x="503635" y="2935"/>
                </a:moveTo>
                <a:lnTo>
                  <a:pt x="495685" y="5283"/>
                </a:lnTo>
                <a:lnTo>
                  <a:pt x="489081" y="7044"/>
                </a:lnTo>
                <a:lnTo>
                  <a:pt x="491319" y="8952"/>
                </a:lnTo>
                <a:lnTo>
                  <a:pt x="494364" y="8585"/>
                </a:lnTo>
                <a:lnTo>
                  <a:pt x="497348" y="8585"/>
                </a:lnTo>
                <a:lnTo>
                  <a:pt x="500308" y="11667"/>
                </a:lnTo>
                <a:lnTo>
                  <a:pt x="501115" y="15116"/>
                </a:lnTo>
                <a:lnTo>
                  <a:pt x="501115" y="94098"/>
                </a:lnTo>
                <a:lnTo>
                  <a:pt x="500308" y="96825"/>
                </a:lnTo>
                <a:lnTo>
                  <a:pt x="497079" y="99614"/>
                </a:lnTo>
                <a:lnTo>
                  <a:pt x="493997" y="100531"/>
                </a:lnTo>
                <a:lnTo>
                  <a:pt x="489447" y="100971"/>
                </a:lnTo>
                <a:lnTo>
                  <a:pt x="489447" y="103026"/>
                </a:lnTo>
                <a:lnTo>
                  <a:pt x="524964" y="103026"/>
                </a:lnTo>
                <a:lnTo>
                  <a:pt x="524964" y="100971"/>
                </a:lnTo>
                <a:lnTo>
                  <a:pt x="520365" y="100629"/>
                </a:lnTo>
                <a:lnTo>
                  <a:pt x="517332" y="99834"/>
                </a:lnTo>
                <a:lnTo>
                  <a:pt x="514397" y="97339"/>
                </a:lnTo>
                <a:lnTo>
                  <a:pt x="513663" y="94587"/>
                </a:lnTo>
                <a:lnTo>
                  <a:pt x="513663" y="2348"/>
                </a:lnTo>
                <a:lnTo>
                  <a:pt x="512929" y="0"/>
                </a:lnTo>
                <a:lnTo>
                  <a:pt x="503635" y="2935"/>
                </a:lnTo>
                <a:close/>
              </a:path>
              <a:path w="1286483" h="104787">
                <a:moveTo>
                  <a:pt x="652279" y="20253"/>
                </a:moveTo>
                <a:lnTo>
                  <a:pt x="654529" y="14480"/>
                </a:lnTo>
                <a:lnTo>
                  <a:pt x="656804" y="10640"/>
                </a:lnTo>
                <a:lnTo>
                  <a:pt x="659103" y="8732"/>
                </a:lnTo>
                <a:lnTo>
                  <a:pt x="662968" y="6604"/>
                </a:lnTo>
                <a:lnTo>
                  <a:pt x="666148" y="6163"/>
                </a:lnTo>
                <a:lnTo>
                  <a:pt x="666148" y="3596"/>
                </a:lnTo>
                <a:lnTo>
                  <a:pt x="635402" y="3596"/>
                </a:lnTo>
                <a:lnTo>
                  <a:pt x="635402" y="6384"/>
                </a:lnTo>
                <a:lnTo>
                  <a:pt x="638777" y="6482"/>
                </a:lnTo>
                <a:lnTo>
                  <a:pt x="642666" y="7411"/>
                </a:lnTo>
                <a:lnTo>
                  <a:pt x="646409" y="10395"/>
                </a:lnTo>
                <a:lnTo>
                  <a:pt x="646409" y="13282"/>
                </a:lnTo>
                <a:lnTo>
                  <a:pt x="646164" y="15752"/>
                </a:lnTo>
                <a:lnTo>
                  <a:pt x="645186" y="19176"/>
                </a:lnTo>
                <a:lnTo>
                  <a:pt x="643547" y="23775"/>
                </a:lnTo>
                <a:lnTo>
                  <a:pt x="622193" y="80425"/>
                </a:lnTo>
                <a:lnTo>
                  <a:pt x="598711" y="28105"/>
                </a:lnTo>
                <a:lnTo>
                  <a:pt x="596363" y="22919"/>
                </a:lnTo>
                <a:lnTo>
                  <a:pt x="594761" y="19225"/>
                </a:lnTo>
                <a:lnTo>
                  <a:pt x="593049" y="14823"/>
                </a:lnTo>
                <a:lnTo>
                  <a:pt x="592621" y="11887"/>
                </a:lnTo>
                <a:lnTo>
                  <a:pt x="593819" y="7900"/>
                </a:lnTo>
                <a:lnTo>
                  <a:pt x="597586" y="6677"/>
                </a:lnTo>
                <a:lnTo>
                  <a:pt x="600154" y="6433"/>
                </a:lnTo>
                <a:lnTo>
                  <a:pt x="603921" y="6384"/>
                </a:lnTo>
                <a:lnTo>
                  <a:pt x="603921" y="3596"/>
                </a:lnTo>
                <a:lnTo>
                  <a:pt x="563929" y="3596"/>
                </a:lnTo>
                <a:lnTo>
                  <a:pt x="563929" y="6163"/>
                </a:lnTo>
                <a:lnTo>
                  <a:pt x="567548" y="6408"/>
                </a:lnTo>
                <a:lnTo>
                  <a:pt x="570301" y="7386"/>
                </a:lnTo>
                <a:lnTo>
                  <a:pt x="574068" y="10811"/>
                </a:lnTo>
                <a:lnTo>
                  <a:pt x="576575" y="15165"/>
                </a:lnTo>
                <a:lnTo>
                  <a:pt x="579706" y="22160"/>
                </a:lnTo>
                <a:lnTo>
                  <a:pt x="616763" y="104787"/>
                </a:lnTo>
                <a:lnTo>
                  <a:pt x="619038" y="104787"/>
                </a:lnTo>
                <a:lnTo>
                  <a:pt x="652279" y="20253"/>
                </a:lnTo>
                <a:close/>
              </a:path>
              <a:path w="1286483" h="104787">
                <a:moveTo>
                  <a:pt x="679723" y="88423"/>
                </a:moveTo>
                <a:lnTo>
                  <a:pt x="679723" y="92973"/>
                </a:lnTo>
                <a:lnTo>
                  <a:pt x="681264" y="96728"/>
                </a:lnTo>
                <a:lnTo>
                  <a:pt x="684346" y="99687"/>
                </a:lnTo>
                <a:lnTo>
                  <a:pt x="687428" y="102647"/>
                </a:lnTo>
                <a:lnTo>
                  <a:pt x="691073" y="104126"/>
                </a:lnTo>
                <a:lnTo>
                  <a:pt x="695280" y="104126"/>
                </a:lnTo>
                <a:lnTo>
                  <a:pt x="694253" y="91089"/>
                </a:lnTo>
                <a:lnTo>
                  <a:pt x="692784" y="87812"/>
                </a:lnTo>
                <a:lnTo>
                  <a:pt x="692784" y="77832"/>
                </a:lnTo>
                <a:lnTo>
                  <a:pt x="698677" y="66284"/>
                </a:lnTo>
                <a:lnTo>
                  <a:pt x="690363" y="70665"/>
                </a:lnTo>
                <a:lnTo>
                  <a:pt x="683270" y="75410"/>
                </a:lnTo>
                <a:lnTo>
                  <a:pt x="679723" y="81330"/>
                </a:lnTo>
                <a:lnTo>
                  <a:pt x="679723" y="88423"/>
                </a:lnTo>
                <a:close/>
              </a:path>
              <a:path w="1286483" h="104787">
                <a:moveTo>
                  <a:pt x="754107" y="2935"/>
                </a:moveTo>
                <a:lnTo>
                  <a:pt x="746157" y="5283"/>
                </a:lnTo>
                <a:lnTo>
                  <a:pt x="739553" y="7044"/>
                </a:lnTo>
                <a:lnTo>
                  <a:pt x="741791" y="8952"/>
                </a:lnTo>
                <a:lnTo>
                  <a:pt x="744836" y="8585"/>
                </a:lnTo>
                <a:lnTo>
                  <a:pt x="747821" y="8585"/>
                </a:lnTo>
                <a:lnTo>
                  <a:pt x="750780" y="11667"/>
                </a:lnTo>
                <a:lnTo>
                  <a:pt x="751587" y="15116"/>
                </a:lnTo>
                <a:lnTo>
                  <a:pt x="751587" y="94098"/>
                </a:lnTo>
                <a:lnTo>
                  <a:pt x="750780" y="96825"/>
                </a:lnTo>
                <a:lnTo>
                  <a:pt x="747551" y="99614"/>
                </a:lnTo>
                <a:lnTo>
                  <a:pt x="744470" y="100531"/>
                </a:lnTo>
                <a:lnTo>
                  <a:pt x="739920" y="100971"/>
                </a:lnTo>
                <a:lnTo>
                  <a:pt x="739920" y="103026"/>
                </a:lnTo>
                <a:lnTo>
                  <a:pt x="775436" y="103026"/>
                </a:lnTo>
                <a:lnTo>
                  <a:pt x="775436" y="100971"/>
                </a:lnTo>
                <a:lnTo>
                  <a:pt x="770838" y="100629"/>
                </a:lnTo>
                <a:lnTo>
                  <a:pt x="767805" y="99834"/>
                </a:lnTo>
                <a:lnTo>
                  <a:pt x="764869" y="97339"/>
                </a:lnTo>
                <a:lnTo>
                  <a:pt x="764136" y="94587"/>
                </a:lnTo>
                <a:lnTo>
                  <a:pt x="764136" y="2348"/>
                </a:lnTo>
                <a:lnTo>
                  <a:pt x="763402" y="0"/>
                </a:lnTo>
                <a:lnTo>
                  <a:pt x="754107" y="2935"/>
                </a:lnTo>
                <a:close/>
              </a:path>
              <a:path w="1286483" h="104787">
                <a:moveTo>
                  <a:pt x="797670" y="35076"/>
                </a:moveTo>
                <a:lnTo>
                  <a:pt x="775730" y="35076"/>
                </a:lnTo>
                <a:lnTo>
                  <a:pt x="775730" y="37130"/>
                </a:lnTo>
                <a:lnTo>
                  <a:pt x="779252" y="37472"/>
                </a:lnTo>
                <a:lnTo>
                  <a:pt x="781551" y="38060"/>
                </a:lnTo>
                <a:lnTo>
                  <a:pt x="784290" y="40212"/>
                </a:lnTo>
                <a:lnTo>
                  <a:pt x="785122" y="42829"/>
                </a:lnTo>
                <a:lnTo>
                  <a:pt x="785122" y="91872"/>
                </a:lnTo>
                <a:lnTo>
                  <a:pt x="787030" y="96886"/>
                </a:lnTo>
                <a:lnTo>
                  <a:pt x="790846" y="99870"/>
                </a:lnTo>
                <a:lnTo>
                  <a:pt x="794613" y="102903"/>
                </a:lnTo>
                <a:lnTo>
                  <a:pt x="798624" y="104420"/>
                </a:lnTo>
                <a:lnTo>
                  <a:pt x="807528" y="104420"/>
                </a:lnTo>
                <a:lnTo>
                  <a:pt x="811931" y="102953"/>
                </a:lnTo>
                <a:lnTo>
                  <a:pt x="816089" y="100017"/>
                </a:lnTo>
                <a:lnTo>
                  <a:pt x="818829" y="98110"/>
                </a:lnTo>
                <a:lnTo>
                  <a:pt x="821861" y="95174"/>
                </a:lnTo>
                <a:lnTo>
                  <a:pt x="825188" y="91211"/>
                </a:lnTo>
                <a:lnTo>
                  <a:pt x="825188" y="103026"/>
                </a:lnTo>
                <a:lnTo>
                  <a:pt x="825702" y="104126"/>
                </a:lnTo>
                <a:lnTo>
                  <a:pt x="830007" y="102463"/>
                </a:lnTo>
                <a:lnTo>
                  <a:pt x="832795" y="101411"/>
                </a:lnTo>
                <a:lnTo>
                  <a:pt x="834067" y="100971"/>
                </a:lnTo>
                <a:lnTo>
                  <a:pt x="837051" y="99993"/>
                </a:lnTo>
                <a:lnTo>
                  <a:pt x="840451" y="98953"/>
                </a:lnTo>
                <a:lnTo>
                  <a:pt x="843704" y="98036"/>
                </a:lnTo>
                <a:lnTo>
                  <a:pt x="846395" y="97302"/>
                </a:lnTo>
                <a:lnTo>
                  <a:pt x="846395" y="95248"/>
                </a:lnTo>
                <a:lnTo>
                  <a:pt x="842530" y="95395"/>
                </a:lnTo>
                <a:lnTo>
                  <a:pt x="839999" y="94844"/>
                </a:lnTo>
                <a:lnTo>
                  <a:pt x="838800" y="93597"/>
                </a:lnTo>
                <a:lnTo>
                  <a:pt x="837002" y="90062"/>
                </a:lnTo>
                <a:lnTo>
                  <a:pt x="837002" y="35076"/>
                </a:lnTo>
                <a:lnTo>
                  <a:pt x="813300" y="35076"/>
                </a:lnTo>
                <a:lnTo>
                  <a:pt x="813300" y="37497"/>
                </a:lnTo>
                <a:lnTo>
                  <a:pt x="817703" y="37742"/>
                </a:lnTo>
                <a:lnTo>
                  <a:pt x="820639" y="38451"/>
                </a:lnTo>
                <a:lnTo>
                  <a:pt x="822106" y="39625"/>
                </a:lnTo>
                <a:lnTo>
                  <a:pt x="824308" y="43270"/>
                </a:lnTo>
                <a:lnTo>
                  <a:pt x="824308" y="87249"/>
                </a:lnTo>
                <a:lnTo>
                  <a:pt x="822448" y="89402"/>
                </a:lnTo>
                <a:lnTo>
                  <a:pt x="818804" y="92312"/>
                </a:lnTo>
                <a:lnTo>
                  <a:pt x="815624" y="94514"/>
                </a:lnTo>
                <a:lnTo>
                  <a:pt x="812371" y="95614"/>
                </a:lnTo>
                <a:lnTo>
                  <a:pt x="804201" y="95614"/>
                </a:lnTo>
                <a:lnTo>
                  <a:pt x="800875" y="93755"/>
                </a:lnTo>
                <a:lnTo>
                  <a:pt x="799065" y="90037"/>
                </a:lnTo>
                <a:lnTo>
                  <a:pt x="798135" y="88032"/>
                </a:lnTo>
                <a:lnTo>
                  <a:pt x="797670" y="85365"/>
                </a:lnTo>
                <a:lnTo>
                  <a:pt x="797670" y="35076"/>
                </a:lnTo>
                <a:close/>
              </a:path>
              <a:path w="1286483" h="104787">
                <a:moveTo>
                  <a:pt x="860260" y="46130"/>
                </a:moveTo>
                <a:lnTo>
                  <a:pt x="854429" y="57353"/>
                </a:lnTo>
                <a:lnTo>
                  <a:pt x="852486" y="70371"/>
                </a:lnTo>
                <a:lnTo>
                  <a:pt x="852486" y="79422"/>
                </a:lnTo>
                <a:lnTo>
                  <a:pt x="854993" y="87421"/>
                </a:lnTo>
                <a:lnTo>
                  <a:pt x="860007" y="94367"/>
                </a:lnTo>
                <a:lnTo>
                  <a:pt x="865021" y="101314"/>
                </a:lnTo>
                <a:lnTo>
                  <a:pt x="872127" y="104787"/>
                </a:lnTo>
                <a:lnTo>
                  <a:pt x="889298" y="104787"/>
                </a:lnTo>
                <a:lnTo>
                  <a:pt x="896037" y="102145"/>
                </a:lnTo>
                <a:lnTo>
                  <a:pt x="901541" y="96862"/>
                </a:lnTo>
                <a:lnTo>
                  <a:pt x="907043" y="91578"/>
                </a:lnTo>
                <a:lnTo>
                  <a:pt x="910799" y="85831"/>
                </a:lnTo>
                <a:lnTo>
                  <a:pt x="912804" y="79618"/>
                </a:lnTo>
                <a:lnTo>
                  <a:pt x="910236" y="78737"/>
                </a:lnTo>
                <a:lnTo>
                  <a:pt x="907252" y="83678"/>
                </a:lnTo>
                <a:lnTo>
                  <a:pt x="903999" y="87494"/>
                </a:lnTo>
                <a:lnTo>
                  <a:pt x="900477" y="90184"/>
                </a:lnTo>
                <a:lnTo>
                  <a:pt x="896954" y="92875"/>
                </a:lnTo>
                <a:lnTo>
                  <a:pt x="892625" y="94220"/>
                </a:lnTo>
                <a:lnTo>
                  <a:pt x="881128" y="94220"/>
                </a:lnTo>
                <a:lnTo>
                  <a:pt x="875625" y="91627"/>
                </a:lnTo>
                <a:lnTo>
                  <a:pt x="870978" y="86442"/>
                </a:lnTo>
                <a:lnTo>
                  <a:pt x="870674" y="86095"/>
                </a:lnTo>
                <a:lnTo>
                  <a:pt x="865482" y="76078"/>
                </a:lnTo>
                <a:lnTo>
                  <a:pt x="863273" y="61639"/>
                </a:lnTo>
                <a:lnTo>
                  <a:pt x="909869" y="61639"/>
                </a:lnTo>
                <a:lnTo>
                  <a:pt x="909869" y="52882"/>
                </a:lnTo>
                <a:lnTo>
                  <a:pt x="907277" y="46119"/>
                </a:lnTo>
                <a:lnTo>
                  <a:pt x="902091" y="41349"/>
                </a:lnTo>
                <a:lnTo>
                  <a:pt x="896905" y="36580"/>
                </a:lnTo>
                <a:lnTo>
                  <a:pt x="890864" y="34195"/>
                </a:lnTo>
                <a:lnTo>
                  <a:pt x="874622" y="34195"/>
                </a:lnTo>
                <a:lnTo>
                  <a:pt x="869877" y="42022"/>
                </a:lnTo>
                <a:lnTo>
                  <a:pt x="874133" y="39552"/>
                </a:lnTo>
                <a:lnTo>
                  <a:pt x="885336" y="39552"/>
                </a:lnTo>
                <a:lnTo>
                  <a:pt x="889347" y="41704"/>
                </a:lnTo>
                <a:lnTo>
                  <a:pt x="891743" y="46009"/>
                </a:lnTo>
                <a:lnTo>
                  <a:pt x="893065" y="48407"/>
                </a:lnTo>
                <a:lnTo>
                  <a:pt x="893995" y="52051"/>
                </a:lnTo>
                <a:lnTo>
                  <a:pt x="894533" y="56943"/>
                </a:lnTo>
                <a:lnTo>
                  <a:pt x="863565" y="56943"/>
                </a:lnTo>
                <a:lnTo>
                  <a:pt x="861218" y="44908"/>
                </a:lnTo>
                <a:lnTo>
                  <a:pt x="860260" y="46130"/>
                </a:lnTo>
                <a:close/>
              </a:path>
              <a:path w="1286483" h="104787">
                <a:moveTo>
                  <a:pt x="867039" y="37766"/>
                </a:moveTo>
                <a:lnTo>
                  <a:pt x="861218" y="44908"/>
                </a:lnTo>
                <a:lnTo>
                  <a:pt x="863565" y="56943"/>
                </a:lnTo>
                <a:lnTo>
                  <a:pt x="864251" y="52931"/>
                </a:lnTo>
                <a:lnTo>
                  <a:pt x="865376" y="49605"/>
                </a:lnTo>
                <a:lnTo>
                  <a:pt x="866942" y="46963"/>
                </a:lnTo>
                <a:lnTo>
                  <a:pt x="869877" y="42022"/>
                </a:lnTo>
                <a:lnTo>
                  <a:pt x="874622" y="34195"/>
                </a:lnTo>
                <a:lnTo>
                  <a:pt x="867039" y="37766"/>
                </a:lnTo>
                <a:close/>
              </a:path>
              <a:path w="1286483" h="104787">
                <a:moveTo>
                  <a:pt x="916645" y="75068"/>
                </a:moveTo>
                <a:lnTo>
                  <a:pt x="916645" y="85341"/>
                </a:lnTo>
                <a:lnTo>
                  <a:pt x="992520" y="85341"/>
                </a:lnTo>
                <a:lnTo>
                  <a:pt x="992520" y="75068"/>
                </a:lnTo>
                <a:lnTo>
                  <a:pt x="916645" y="75068"/>
                </a:lnTo>
                <a:close/>
              </a:path>
              <a:path w="1286483" h="104787">
                <a:moveTo>
                  <a:pt x="916645" y="44762"/>
                </a:moveTo>
                <a:lnTo>
                  <a:pt x="916645" y="55035"/>
                </a:lnTo>
                <a:lnTo>
                  <a:pt x="992520" y="55035"/>
                </a:lnTo>
                <a:lnTo>
                  <a:pt x="992520" y="44762"/>
                </a:lnTo>
                <a:lnTo>
                  <a:pt x="916645" y="44762"/>
                </a:lnTo>
                <a:close/>
              </a:path>
              <a:path w="1286483" h="104787">
                <a:moveTo>
                  <a:pt x="1120325" y="103026"/>
                </a:moveTo>
                <a:lnTo>
                  <a:pt x="1127149" y="77636"/>
                </a:lnTo>
                <a:lnTo>
                  <a:pt x="1122966" y="77636"/>
                </a:lnTo>
                <a:lnTo>
                  <a:pt x="1119102" y="86198"/>
                </a:lnTo>
                <a:lnTo>
                  <a:pt x="1114747" y="91591"/>
                </a:lnTo>
                <a:lnTo>
                  <a:pt x="1109904" y="93816"/>
                </a:lnTo>
                <a:lnTo>
                  <a:pt x="1105061" y="96043"/>
                </a:lnTo>
                <a:lnTo>
                  <a:pt x="1097552" y="97155"/>
                </a:lnTo>
                <a:lnTo>
                  <a:pt x="1077984" y="97155"/>
                </a:lnTo>
                <a:lnTo>
                  <a:pt x="1072346" y="96886"/>
                </a:lnTo>
                <a:lnTo>
                  <a:pt x="1070463" y="96348"/>
                </a:lnTo>
                <a:lnTo>
                  <a:pt x="1067637" y="94049"/>
                </a:lnTo>
                <a:lnTo>
                  <a:pt x="1067637" y="53861"/>
                </a:lnTo>
                <a:lnTo>
                  <a:pt x="1097112" y="53861"/>
                </a:lnTo>
                <a:lnTo>
                  <a:pt x="1101172" y="54802"/>
                </a:lnTo>
                <a:lnTo>
                  <a:pt x="1104695" y="58570"/>
                </a:lnTo>
                <a:lnTo>
                  <a:pt x="1106138" y="62422"/>
                </a:lnTo>
                <a:lnTo>
                  <a:pt x="1107263" y="68243"/>
                </a:lnTo>
                <a:lnTo>
                  <a:pt x="1110785" y="68243"/>
                </a:lnTo>
                <a:lnTo>
                  <a:pt x="1110785" y="33462"/>
                </a:lnTo>
                <a:lnTo>
                  <a:pt x="1107263" y="33461"/>
                </a:lnTo>
                <a:lnTo>
                  <a:pt x="1106187" y="39283"/>
                </a:lnTo>
                <a:lnTo>
                  <a:pt x="1104768" y="43148"/>
                </a:lnTo>
                <a:lnTo>
                  <a:pt x="1101246" y="46964"/>
                </a:lnTo>
                <a:lnTo>
                  <a:pt x="1097161" y="47917"/>
                </a:lnTo>
                <a:lnTo>
                  <a:pt x="1067637" y="47917"/>
                </a:lnTo>
                <a:lnTo>
                  <a:pt x="1067637" y="12425"/>
                </a:lnTo>
                <a:lnTo>
                  <a:pt x="1068922" y="9673"/>
                </a:lnTo>
                <a:lnTo>
                  <a:pt x="1072480" y="9319"/>
                </a:lnTo>
                <a:lnTo>
                  <a:pt x="1101686" y="9319"/>
                </a:lnTo>
                <a:lnTo>
                  <a:pt x="1107360" y="10297"/>
                </a:lnTo>
                <a:lnTo>
                  <a:pt x="1109904" y="12255"/>
                </a:lnTo>
                <a:lnTo>
                  <a:pt x="1112448" y="14211"/>
                </a:lnTo>
                <a:lnTo>
                  <a:pt x="1114356" y="18516"/>
                </a:lnTo>
                <a:lnTo>
                  <a:pt x="1115628" y="25169"/>
                </a:lnTo>
                <a:lnTo>
                  <a:pt x="1119444" y="25169"/>
                </a:lnTo>
                <a:lnTo>
                  <a:pt x="1118930" y="3596"/>
                </a:lnTo>
                <a:lnTo>
                  <a:pt x="1039092" y="3596"/>
                </a:lnTo>
                <a:lnTo>
                  <a:pt x="1039092" y="6384"/>
                </a:lnTo>
                <a:lnTo>
                  <a:pt x="1044669" y="6775"/>
                </a:lnTo>
                <a:lnTo>
                  <a:pt x="1048265" y="7790"/>
                </a:lnTo>
                <a:lnTo>
                  <a:pt x="1051494" y="11068"/>
                </a:lnTo>
                <a:lnTo>
                  <a:pt x="1052301" y="14554"/>
                </a:lnTo>
                <a:lnTo>
                  <a:pt x="1052301" y="92410"/>
                </a:lnTo>
                <a:lnTo>
                  <a:pt x="1051481" y="95945"/>
                </a:lnTo>
                <a:lnTo>
                  <a:pt x="1048204" y="98733"/>
                </a:lnTo>
                <a:lnTo>
                  <a:pt x="1044620" y="99724"/>
                </a:lnTo>
                <a:lnTo>
                  <a:pt x="1039092" y="100311"/>
                </a:lnTo>
                <a:lnTo>
                  <a:pt x="1039092" y="103026"/>
                </a:lnTo>
                <a:lnTo>
                  <a:pt x="1120325" y="103026"/>
                </a:lnTo>
                <a:close/>
              </a:path>
              <a:path w="1286483" h="104787">
                <a:moveTo>
                  <a:pt x="1160585" y="53788"/>
                </a:moveTo>
                <a:lnTo>
                  <a:pt x="1157993" y="53592"/>
                </a:lnTo>
                <a:lnTo>
                  <a:pt x="1155303" y="53347"/>
                </a:lnTo>
                <a:lnTo>
                  <a:pt x="1155303" y="14162"/>
                </a:lnTo>
                <a:lnTo>
                  <a:pt x="1140333" y="14651"/>
                </a:lnTo>
                <a:lnTo>
                  <a:pt x="1140333" y="91187"/>
                </a:lnTo>
                <a:lnTo>
                  <a:pt x="1139624" y="95162"/>
                </a:lnTo>
                <a:lnTo>
                  <a:pt x="1136786" y="98635"/>
                </a:lnTo>
                <a:lnTo>
                  <a:pt x="1133215" y="99772"/>
                </a:lnTo>
                <a:lnTo>
                  <a:pt x="1127491" y="100311"/>
                </a:lnTo>
                <a:lnTo>
                  <a:pt x="1127491" y="103026"/>
                </a:lnTo>
                <a:lnTo>
                  <a:pt x="1169538" y="103026"/>
                </a:lnTo>
                <a:lnTo>
                  <a:pt x="1169538" y="100311"/>
                </a:lnTo>
                <a:lnTo>
                  <a:pt x="1163521" y="99871"/>
                </a:lnTo>
                <a:lnTo>
                  <a:pt x="1159644" y="98917"/>
                </a:lnTo>
                <a:lnTo>
                  <a:pt x="1156171" y="95981"/>
                </a:lnTo>
                <a:lnTo>
                  <a:pt x="1155303" y="92410"/>
                </a:lnTo>
                <a:lnTo>
                  <a:pt x="1155303" y="59438"/>
                </a:lnTo>
                <a:lnTo>
                  <a:pt x="1160916" y="59549"/>
                </a:lnTo>
                <a:lnTo>
                  <a:pt x="1160585" y="537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636772" y="2312165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636772" y="2285425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978926" y="2263756"/>
            <a:ext cx="59237" cy="92071"/>
          </a:xfrm>
          <a:custGeom>
            <a:avLst/>
            <a:gdLst/>
            <a:ahLst/>
            <a:cxnLst/>
            <a:rect l="l" t="t" r="r" b="b"/>
            <a:pathLst>
              <a:path w="65161" h="104347">
                <a:moveTo>
                  <a:pt x="45128" y="97388"/>
                </a:moveTo>
                <a:lnTo>
                  <a:pt x="40896" y="99870"/>
                </a:lnTo>
                <a:lnTo>
                  <a:pt x="27737" y="99870"/>
                </a:lnTo>
                <a:lnTo>
                  <a:pt x="22368" y="96055"/>
                </a:lnTo>
                <a:lnTo>
                  <a:pt x="22253" y="101556"/>
                </a:lnTo>
                <a:lnTo>
                  <a:pt x="34121" y="104347"/>
                </a:lnTo>
                <a:lnTo>
                  <a:pt x="43318" y="104347"/>
                </a:lnTo>
                <a:lnTo>
                  <a:pt x="50791" y="100751"/>
                </a:lnTo>
                <a:lnTo>
                  <a:pt x="56539" y="93560"/>
                </a:lnTo>
                <a:lnTo>
                  <a:pt x="63057" y="81969"/>
                </a:lnTo>
                <a:lnTo>
                  <a:pt x="65161" y="69344"/>
                </a:lnTo>
                <a:lnTo>
                  <a:pt x="65161" y="59365"/>
                </a:lnTo>
                <a:lnTo>
                  <a:pt x="62519" y="51684"/>
                </a:lnTo>
                <a:lnTo>
                  <a:pt x="57236" y="46303"/>
                </a:lnTo>
                <a:lnTo>
                  <a:pt x="51953" y="40921"/>
                </a:lnTo>
                <a:lnTo>
                  <a:pt x="45422" y="38231"/>
                </a:lnTo>
                <a:lnTo>
                  <a:pt x="33681" y="38231"/>
                </a:lnTo>
                <a:lnTo>
                  <a:pt x="29743" y="39014"/>
                </a:lnTo>
                <a:lnTo>
                  <a:pt x="25829" y="40579"/>
                </a:lnTo>
                <a:lnTo>
                  <a:pt x="23628" y="41460"/>
                </a:lnTo>
                <a:lnTo>
                  <a:pt x="21011" y="42829"/>
                </a:lnTo>
                <a:lnTo>
                  <a:pt x="17978" y="44688"/>
                </a:lnTo>
                <a:lnTo>
                  <a:pt x="16070" y="51806"/>
                </a:lnTo>
                <a:lnTo>
                  <a:pt x="18564" y="47306"/>
                </a:lnTo>
                <a:lnTo>
                  <a:pt x="23604" y="45055"/>
                </a:lnTo>
                <a:lnTo>
                  <a:pt x="39405" y="45055"/>
                </a:lnTo>
                <a:lnTo>
                  <a:pt x="45226" y="49263"/>
                </a:lnTo>
                <a:lnTo>
                  <a:pt x="48651" y="57676"/>
                </a:lnTo>
                <a:lnTo>
                  <a:pt x="50705" y="62715"/>
                </a:lnTo>
                <a:lnTo>
                  <a:pt x="51733" y="68487"/>
                </a:lnTo>
                <a:lnTo>
                  <a:pt x="51733" y="81648"/>
                </a:lnTo>
                <a:lnTo>
                  <a:pt x="50412" y="87457"/>
                </a:lnTo>
                <a:lnTo>
                  <a:pt x="47770" y="92422"/>
                </a:lnTo>
                <a:lnTo>
                  <a:pt x="45128" y="97388"/>
                </a:lnTo>
                <a:close/>
              </a:path>
              <a:path w="65161" h="104347">
                <a:moveTo>
                  <a:pt x="13868" y="72988"/>
                </a:moveTo>
                <a:lnTo>
                  <a:pt x="13868" y="58851"/>
                </a:lnTo>
                <a:lnTo>
                  <a:pt x="14602" y="54448"/>
                </a:lnTo>
                <a:lnTo>
                  <a:pt x="16070" y="51806"/>
                </a:lnTo>
                <a:lnTo>
                  <a:pt x="17978" y="44688"/>
                </a:lnTo>
                <a:lnTo>
                  <a:pt x="19152" y="39356"/>
                </a:lnTo>
                <a:lnTo>
                  <a:pt x="21304" y="33975"/>
                </a:lnTo>
                <a:lnTo>
                  <a:pt x="24435" y="28544"/>
                </a:lnTo>
                <a:lnTo>
                  <a:pt x="27566" y="23114"/>
                </a:lnTo>
                <a:lnTo>
                  <a:pt x="30917" y="18638"/>
                </a:lnTo>
                <a:lnTo>
                  <a:pt x="34488" y="15116"/>
                </a:lnTo>
                <a:lnTo>
                  <a:pt x="37962" y="11642"/>
                </a:lnTo>
                <a:lnTo>
                  <a:pt x="41912" y="8940"/>
                </a:lnTo>
                <a:lnTo>
                  <a:pt x="46339" y="7007"/>
                </a:lnTo>
                <a:lnTo>
                  <a:pt x="50767" y="5075"/>
                </a:lnTo>
                <a:lnTo>
                  <a:pt x="56038" y="3546"/>
                </a:lnTo>
                <a:lnTo>
                  <a:pt x="62153" y="2421"/>
                </a:lnTo>
                <a:lnTo>
                  <a:pt x="61786" y="0"/>
                </a:lnTo>
                <a:lnTo>
                  <a:pt x="55661" y="286"/>
                </a:lnTo>
                <a:lnTo>
                  <a:pt x="43200" y="2793"/>
                </a:lnTo>
                <a:lnTo>
                  <a:pt x="31495" y="7883"/>
                </a:lnTo>
                <a:lnTo>
                  <a:pt x="20546" y="15556"/>
                </a:lnTo>
                <a:lnTo>
                  <a:pt x="12429" y="24170"/>
                </a:lnTo>
                <a:lnTo>
                  <a:pt x="5524" y="35135"/>
                </a:lnTo>
                <a:lnTo>
                  <a:pt x="1381" y="47087"/>
                </a:lnTo>
                <a:lnTo>
                  <a:pt x="0" y="60025"/>
                </a:lnTo>
                <a:lnTo>
                  <a:pt x="668" y="69616"/>
                </a:lnTo>
                <a:lnTo>
                  <a:pt x="4148" y="82049"/>
                </a:lnTo>
                <a:lnTo>
                  <a:pt x="10603" y="92239"/>
                </a:lnTo>
                <a:lnTo>
                  <a:pt x="11450" y="93183"/>
                </a:lnTo>
                <a:lnTo>
                  <a:pt x="22253" y="101556"/>
                </a:lnTo>
                <a:lnTo>
                  <a:pt x="22368" y="96055"/>
                </a:lnTo>
                <a:lnTo>
                  <a:pt x="18968" y="88423"/>
                </a:lnTo>
                <a:lnTo>
                  <a:pt x="15568" y="80791"/>
                </a:lnTo>
                <a:lnTo>
                  <a:pt x="13868" y="72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051572" y="2242692"/>
            <a:ext cx="712991" cy="118616"/>
          </a:xfrm>
          <a:custGeom>
            <a:avLst/>
            <a:gdLst/>
            <a:ahLst/>
            <a:cxnLst/>
            <a:rect l="l" t="t" r="r" b="b"/>
            <a:pathLst>
              <a:path w="784290" h="134432">
                <a:moveTo>
                  <a:pt x="161778" y="51721"/>
                </a:moveTo>
                <a:lnTo>
                  <a:pt x="164127" y="54606"/>
                </a:lnTo>
                <a:lnTo>
                  <a:pt x="168016" y="55328"/>
                </a:lnTo>
                <a:lnTo>
                  <a:pt x="171685" y="54374"/>
                </a:lnTo>
                <a:lnTo>
                  <a:pt x="174401" y="51390"/>
                </a:lnTo>
                <a:lnTo>
                  <a:pt x="174401" y="48651"/>
                </a:lnTo>
                <a:lnTo>
                  <a:pt x="174034" y="45972"/>
                </a:lnTo>
                <a:lnTo>
                  <a:pt x="173667" y="43000"/>
                </a:lnTo>
                <a:lnTo>
                  <a:pt x="174792" y="38891"/>
                </a:lnTo>
                <a:lnTo>
                  <a:pt x="179293" y="36298"/>
                </a:lnTo>
                <a:lnTo>
                  <a:pt x="184160" y="35662"/>
                </a:lnTo>
                <a:lnTo>
                  <a:pt x="189395" y="35662"/>
                </a:lnTo>
                <a:lnTo>
                  <a:pt x="192843" y="37301"/>
                </a:lnTo>
                <a:lnTo>
                  <a:pt x="194507" y="40579"/>
                </a:lnTo>
                <a:lnTo>
                  <a:pt x="195485" y="42536"/>
                </a:lnTo>
                <a:lnTo>
                  <a:pt x="195974" y="46009"/>
                </a:lnTo>
                <a:lnTo>
                  <a:pt x="195974" y="57236"/>
                </a:lnTo>
                <a:lnTo>
                  <a:pt x="190659" y="59263"/>
                </a:lnTo>
                <a:lnTo>
                  <a:pt x="177357" y="64816"/>
                </a:lnTo>
                <a:lnTo>
                  <a:pt x="171465" y="76364"/>
                </a:lnTo>
                <a:lnTo>
                  <a:pt x="174988" y="71423"/>
                </a:lnTo>
                <a:lnTo>
                  <a:pt x="182032" y="67069"/>
                </a:lnTo>
                <a:lnTo>
                  <a:pt x="185700" y="64819"/>
                </a:lnTo>
                <a:lnTo>
                  <a:pt x="190348" y="62764"/>
                </a:lnTo>
                <a:lnTo>
                  <a:pt x="195974" y="60905"/>
                </a:lnTo>
                <a:lnTo>
                  <a:pt x="195974" y="86955"/>
                </a:lnTo>
                <a:lnTo>
                  <a:pt x="194495" y="89255"/>
                </a:lnTo>
                <a:lnTo>
                  <a:pt x="191535" y="91065"/>
                </a:lnTo>
                <a:lnTo>
                  <a:pt x="188575" y="92874"/>
                </a:lnTo>
                <a:lnTo>
                  <a:pt x="185481" y="93780"/>
                </a:lnTo>
                <a:lnTo>
                  <a:pt x="179904" y="93780"/>
                </a:lnTo>
                <a:lnTo>
                  <a:pt x="175868" y="91725"/>
                </a:lnTo>
                <a:lnTo>
                  <a:pt x="172933" y="89621"/>
                </a:lnTo>
                <a:lnTo>
                  <a:pt x="173960" y="102658"/>
                </a:lnTo>
                <a:lnTo>
                  <a:pt x="177972" y="102658"/>
                </a:lnTo>
                <a:lnTo>
                  <a:pt x="182203" y="101338"/>
                </a:lnTo>
                <a:lnTo>
                  <a:pt x="186655" y="98696"/>
                </a:lnTo>
                <a:lnTo>
                  <a:pt x="189297" y="97130"/>
                </a:lnTo>
                <a:lnTo>
                  <a:pt x="192477" y="94733"/>
                </a:lnTo>
                <a:lnTo>
                  <a:pt x="196195" y="91505"/>
                </a:lnTo>
                <a:lnTo>
                  <a:pt x="196341" y="94489"/>
                </a:lnTo>
                <a:lnTo>
                  <a:pt x="197160" y="97057"/>
                </a:lnTo>
                <a:lnTo>
                  <a:pt x="198653" y="99210"/>
                </a:lnTo>
                <a:lnTo>
                  <a:pt x="202554" y="102439"/>
                </a:lnTo>
                <a:lnTo>
                  <a:pt x="208718" y="102439"/>
                </a:lnTo>
                <a:lnTo>
                  <a:pt x="211507" y="101509"/>
                </a:lnTo>
                <a:lnTo>
                  <a:pt x="214246" y="99650"/>
                </a:lnTo>
                <a:lnTo>
                  <a:pt x="216056" y="98427"/>
                </a:lnTo>
                <a:lnTo>
                  <a:pt x="219309" y="94954"/>
                </a:lnTo>
                <a:lnTo>
                  <a:pt x="219309" y="91138"/>
                </a:lnTo>
                <a:lnTo>
                  <a:pt x="217499" y="92459"/>
                </a:lnTo>
                <a:lnTo>
                  <a:pt x="213830" y="94146"/>
                </a:lnTo>
                <a:lnTo>
                  <a:pt x="210699" y="94146"/>
                </a:lnTo>
                <a:lnTo>
                  <a:pt x="208742" y="91284"/>
                </a:lnTo>
                <a:lnTo>
                  <a:pt x="208156" y="88251"/>
                </a:lnTo>
                <a:lnTo>
                  <a:pt x="208156" y="49531"/>
                </a:lnTo>
                <a:lnTo>
                  <a:pt x="207250" y="44614"/>
                </a:lnTo>
                <a:lnTo>
                  <a:pt x="205440" y="41239"/>
                </a:lnTo>
                <a:lnTo>
                  <a:pt x="202064" y="35075"/>
                </a:lnTo>
                <a:lnTo>
                  <a:pt x="195632" y="31993"/>
                </a:lnTo>
                <a:lnTo>
                  <a:pt x="177972" y="31993"/>
                </a:lnTo>
                <a:lnTo>
                  <a:pt x="171771" y="33864"/>
                </a:lnTo>
                <a:lnTo>
                  <a:pt x="167539" y="37607"/>
                </a:lnTo>
                <a:lnTo>
                  <a:pt x="163308" y="41349"/>
                </a:lnTo>
                <a:lnTo>
                  <a:pt x="161192" y="44932"/>
                </a:lnTo>
                <a:lnTo>
                  <a:pt x="161192" y="48357"/>
                </a:lnTo>
                <a:lnTo>
                  <a:pt x="161778" y="51721"/>
                </a:lnTo>
                <a:close/>
              </a:path>
              <a:path w="784290" h="134432">
                <a:moveTo>
                  <a:pt x="28593" y="23090"/>
                </a:moveTo>
                <a:lnTo>
                  <a:pt x="29229" y="18087"/>
                </a:lnTo>
                <a:lnTo>
                  <a:pt x="30599" y="13905"/>
                </a:lnTo>
                <a:lnTo>
                  <a:pt x="31969" y="9722"/>
                </a:lnTo>
                <a:lnTo>
                  <a:pt x="32654" y="7068"/>
                </a:lnTo>
                <a:lnTo>
                  <a:pt x="32654" y="4231"/>
                </a:lnTo>
                <a:lnTo>
                  <a:pt x="30391" y="562"/>
                </a:lnTo>
                <a:lnTo>
                  <a:pt x="27370" y="0"/>
                </a:lnTo>
                <a:lnTo>
                  <a:pt x="24643" y="500"/>
                </a:lnTo>
                <a:lnTo>
                  <a:pt x="22014" y="3962"/>
                </a:lnTo>
                <a:lnTo>
                  <a:pt x="22014" y="7533"/>
                </a:lnTo>
                <a:lnTo>
                  <a:pt x="22662" y="10395"/>
                </a:lnTo>
                <a:lnTo>
                  <a:pt x="23958" y="14455"/>
                </a:lnTo>
                <a:lnTo>
                  <a:pt x="25254" y="18515"/>
                </a:lnTo>
                <a:lnTo>
                  <a:pt x="25903" y="22576"/>
                </a:lnTo>
                <a:lnTo>
                  <a:pt x="25903" y="28544"/>
                </a:lnTo>
                <a:lnTo>
                  <a:pt x="20424" y="25364"/>
                </a:lnTo>
                <a:lnTo>
                  <a:pt x="16094" y="21928"/>
                </a:lnTo>
                <a:lnTo>
                  <a:pt x="12914" y="18234"/>
                </a:lnTo>
                <a:lnTo>
                  <a:pt x="9735" y="14541"/>
                </a:lnTo>
                <a:lnTo>
                  <a:pt x="7142" y="12694"/>
                </a:lnTo>
                <a:lnTo>
                  <a:pt x="3766" y="12694"/>
                </a:lnTo>
                <a:lnTo>
                  <a:pt x="513" y="15018"/>
                </a:lnTo>
                <a:lnTo>
                  <a:pt x="0" y="17977"/>
                </a:lnTo>
                <a:lnTo>
                  <a:pt x="0" y="20961"/>
                </a:lnTo>
                <a:lnTo>
                  <a:pt x="2396" y="23065"/>
                </a:lnTo>
                <a:lnTo>
                  <a:pt x="7191" y="24288"/>
                </a:lnTo>
                <a:lnTo>
                  <a:pt x="15116" y="26343"/>
                </a:lnTo>
                <a:lnTo>
                  <a:pt x="21011" y="28520"/>
                </a:lnTo>
                <a:lnTo>
                  <a:pt x="24875" y="30819"/>
                </a:lnTo>
                <a:lnTo>
                  <a:pt x="21059" y="33314"/>
                </a:lnTo>
                <a:lnTo>
                  <a:pt x="15238" y="35418"/>
                </a:lnTo>
                <a:lnTo>
                  <a:pt x="7411" y="37130"/>
                </a:lnTo>
                <a:lnTo>
                  <a:pt x="2470" y="38206"/>
                </a:lnTo>
                <a:lnTo>
                  <a:pt x="0" y="40505"/>
                </a:lnTo>
                <a:lnTo>
                  <a:pt x="0" y="44027"/>
                </a:lnTo>
                <a:lnTo>
                  <a:pt x="428" y="46302"/>
                </a:lnTo>
                <a:lnTo>
                  <a:pt x="3448" y="48871"/>
                </a:lnTo>
                <a:lnTo>
                  <a:pt x="7460" y="48871"/>
                </a:lnTo>
                <a:lnTo>
                  <a:pt x="10395" y="46816"/>
                </a:lnTo>
                <a:lnTo>
                  <a:pt x="14015" y="42707"/>
                </a:lnTo>
                <a:lnTo>
                  <a:pt x="17634" y="38597"/>
                </a:lnTo>
                <a:lnTo>
                  <a:pt x="21524" y="35393"/>
                </a:lnTo>
                <a:lnTo>
                  <a:pt x="25683" y="33094"/>
                </a:lnTo>
                <a:lnTo>
                  <a:pt x="25903" y="34121"/>
                </a:lnTo>
                <a:lnTo>
                  <a:pt x="26440" y="36714"/>
                </a:lnTo>
                <a:lnTo>
                  <a:pt x="25878" y="40860"/>
                </a:lnTo>
                <a:lnTo>
                  <a:pt x="24215" y="46559"/>
                </a:lnTo>
                <a:lnTo>
                  <a:pt x="22552" y="52258"/>
                </a:lnTo>
                <a:lnTo>
                  <a:pt x="21720" y="55328"/>
                </a:lnTo>
                <a:lnTo>
                  <a:pt x="21720" y="55769"/>
                </a:lnTo>
                <a:lnTo>
                  <a:pt x="22185" y="58850"/>
                </a:lnTo>
                <a:lnTo>
                  <a:pt x="25316" y="61786"/>
                </a:lnTo>
                <a:lnTo>
                  <a:pt x="28691" y="61786"/>
                </a:lnTo>
                <a:lnTo>
                  <a:pt x="32324" y="58667"/>
                </a:lnTo>
                <a:lnTo>
                  <a:pt x="32874" y="55622"/>
                </a:lnTo>
                <a:lnTo>
                  <a:pt x="32177" y="52381"/>
                </a:lnTo>
                <a:lnTo>
                  <a:pt x="30783" y="48540"/>
                </a:lnTo>
                <a:lnTo>
                  <a:pt x="29388" y="44700"/>
                </a:lnTo>
                <a:lnTo>
                  <a:pt x="28691" y="39894"/>
                </a:lnTo>
                <a:lnTo>
                  <a:pt x="28691" y="34121"/>
                </a:lnTo>
                <a:lnTo>
                  <a:pt x="29719" y="33608"/>
                </a:lnTo>
                <a:lnTo>
                  <a:pt x="33437" y="35466"/>
                </a:lnTo>
                <a:lnTo>
                  <a:pt x="37057" y="38512"/>
                </a:lnTo>
                <a:lnTo>
                  <a:pt x="40579" y="42744"/>
                </a:lnTo>
                <a:lnTo>
                  <a:pt x="44101" y="46975"/>
                </a:lnTo>
                <a:lnTo>
                  <a:pt x="46890" y="49091"/>
                </a:lnTo>
                <a:lnTo>
                  <a:pt x="51415" y="48663"/>
                </a:lnTo>
                <a:lnTo>
                  <a:pt x="53959" y="46950"/>
                </a:lnTo>
                <a:lnTo>
                  <a:pt x="54595" y="43808"/>
                </a:lnTo>
                <a:lnTo>
                  <a:pt x="54595" y="40432"/>
                </a:lnTo>
                <a:lnTo>
                  <a:pt x="52442" y="38304"/>
                </a:lnTo>
                <a:lnTo>
                  <a:pt x="48137" y="37424"/>
                </a:lnTo>
                <a:lnTo>
                  <a:pt x="40652" y="35907"/>
                </a:lnTo>
                <a:lnTo>
                  <a:pt x="34977" y="33999"/>
                </a:lnTo>
                <a:lnTo>
                  <a:pt x="31113" y="31700"/>
                </a:lnTo>
                <a:lnTo>
                  <a:pt x="29865" y="30966"/>
                </a:lnTo>
                <a:lnTo>
                  <a:pt x="34562" y="27884"/>
                </a:lnTo>
                <a:lnTo>
                  <a:pt x="40579" y="25560"/>
                </a:lnTo>
                <a:lnTo>
                  <a:pt x="47917" y="23994"/>
                </a:lnTo>
                <a:lnTo>
                  <a:pt x="52320" y="23065"/>
                </a:lnTo>
                <a:lnTo>
                  <a:pt x="54521" y="21060"/>
                </a:lnTo>
                <a:lnTo>
                  <a:pt x="54521" y="16461"/>
                </a:lnTo>
                <a:lnTo>
                  <a:pt x="52013" y="13012"/>
                </a:lnTo>
                <a:lnTo>
                  <a:pt x="49311" y="12474"/>
                </a:lnTo>
                <a:lnTo>
                  <a:pt x="45751" y="13465"/>
                </a:lnTo>
                <a:lnTo>
                  <a:pt x="42707" y="16412"/>
                </a:lnTo>
                <a:lnTo>
                  <a:pt x="39185" y="20326"/>
                </a:lnTo>
                <a:lnTo>
                  <a:pt x="36029" y="23444"/>
                </a:lnTo>
                <a:lnTo>
                  <a:pt x="32702" y="25976"/>
                </a:lnTo>
                <a:lnTo>
                  <a:pt x="28691" y="28911"/>
                </a:lnTo>
                <a:lnTo>
                  <a:pt x="28593" y="23090"/>
                </a:lnTo>
                <a:close/>
              </a:path>
              <a:path w="784290" h="134432">
                <a:moveTo>
                  <a:pt x="100750" y="52319"/>
                </a:moveTo>
                <a:lnTo>
                  <a:pt x="98158" y="52124"/>
                </a:lnTo>
                <a:lnTo>
                  <a:pt x="95467" y="51879"/>
                </a:lnTo>
                <a:lnTo>
                  <a:pt x="95467" y="12694"/>
                </a:lnTo>
                <a:lnTo>
                  <a:pt x="80498" y="13183"/>
                </a:lnTo>
                <a:lnTo>
                  <a:pt x="80498" y="89719"/>
                </a:lnTo>
                <a:lnTo>
                  <a:pt x="79789" y="93694"/>
                </a:lnTo>
                <a:lnTo>
                  <a:pt x="76951" y="97167"/>
                </a:lnTo>
                <a:lnTo>
                  <a:pt x="73380" y="98304"/>
                </a:lnTo>
                <a:lnTo>
                  <a:pt x="67656" y="98843"/>
                </a:lnTo>
                <a:lnTo>
                  <a:pt x="67656" y="101558"/>
                </a:lnTo>
                <a:lnTo>
                  <a:pt x="109703" y="101558"/>
                </a:lnTo>
                <a:lnTo>
                  <a:pt x="109703" y="98843"/>
                </a:lnTo>
                <a:lnTo>
                  <a:pt x="103686" y="98402"/>
                </a:lnTo>
                <a:lnTo>
                  <a:pt x="99808" y="97448"/>
                </a:lnTo>
                <a:lnTo>
                  <a:pt x="96336" y="94513"/>
                </a:lnTo>
                <a:lnTo>
                  <a:pt x="95467" y="90942"/>
                </a:lnTo>
                <a:lnTo>
                  <a:pt x="95467" y="57970"/>
                </a:lnTo>
                <a:lnTo>
                  <a:pt x="101081" y="58080"/>
                </a:lnTo>
                <a:lnTo>
                  <a:pt x="100750" y="52319"/>
                </a:lnTo>
                <a:close/>
              </a:path>
              <a:path w="784290" h="134432">
                <a:moveTo>
                  <a:pt x="103601" y="58153"/>
                </a:moveTo>
                <a:lnTo>
                  <a:pt x="111325" y="58087"/>
                </a:lnTo>
                <a:lnTo>
                  <a:pt x="124444" y="56018"/>
                </a:lnTo>
                <a:lnTo>
                  <a:pt x="135386" y="51292"/>
                </a:lnTo>
                <a:lnTo>
                  <a:pt x="142871" y="46694"/>
                </a:lnTo>
                <a:lnTo>
                  <a:pt x="146614" y="39282"/>
                </a:lnTo>
                <a:lnTo>
                  <a:pt x="146614" y="20986"/>
                </a:lnTo>
                <a:lnTo>
                  <a:pt x="143238" y="14480"/>
                </a:lnTo>
                <a:lnTo>
                  <a:pt x="136487" y="9538"/>
                </a:lnTo>
                <a:lnTo>
                  <a:pt x="133086" y="7394"/>
                </a:lnTo>
                <a:lnTo>
                  <a:pt x="121775" y="3444"/>
                </a:lnTo>
                <a:lnTo>
                  <a:pt x="107282" y="2128"/>
                </a:lnTo>
                <a:lnTo>
                  <a:pt x="67656" y="2128"/>
                </a:lnTo>
                <a:lnTo>
                  <a:pt x="67656" y="4916"/>
                </a:lnTo>
                <a:lnTo>
                  <a:pt x="73038" y="5356"/>
                </a:lnTo>
                <a:lnTo>
                  <a:pt x="76523" y="6408"/>
                </a:lnTo>
                <a:lnTo>
                  <a:pt x="79703" y="9734"/>
                </a:lnTo>
                <a:lnTo>
                  <a:pt x="80498" y="13183"/>
                </a:lnTo>
                <a:lnTo>
                  <a:pt x="95467" y="12694"/>
                </a:lnTo>
                <a:lnTo>
                  <a:pt x="96531" y="8621"/>
                </a:lnTo>
                <a:lnTo>
                  <a:pt x="99137" y="7704"/>
                </a:lnTo>
                <a:lnTo>
                  <a:pt x="108724" y="7704"/>
                </a:lnTo>
                <a:lnTo>
                  <a:pt x="114105" y="8634"/>
                </a:lnTo>
                <a:lnTo>
                  <a:pt x="118362" y="10493"/>
                </a:lnTo>
                <a:lnTo>
                  <a:pt x="126287" y="13917"/>
                </a:lnTo>
                <a:lnTo>
                  <a:pt x="130250" y="20228"/>
                </a:lnTo>
                <a:lnTo>
                  <a:pt x="130250" y="39209"/>
                </a:lnTo>
                <a:lnTo>
                  <a:pt x="126654" y="45886"/>
                </a:lnTo>
                <a:lnTo>
                  <a:pt x="119463" y="49457"/>
                </a:lnTo>
                <a:lnTo>
                  <a:pt x="115500" y="51414"/>
                </a:lnTo>
                <a:lnTo>
                  <a:pt x="110070" y="52393"/>
                </a:lnTo>
                <a:lnTo>
                  <a:pt x="100750" y="52319"/>
                </a:lnTo>
                <a:lnTo>
                  <a:pt x="101081" y="58080"/>
                </a:lnTo>
                <a:lnTo>
                  <a:pt x="103601" y="58153"/>
                </a:lnTo>
                <a:close/>
              </a:path>
              <a:path w="784290" h="134432">
                <a:moveTo>
                  <a:pt x="158404" y="86955"/>
                </a:moveTo>
                <a:lnTo>
                  <a:pt x="158404" y="91505"/>
                </a:lnTo>
                <a:lnTo>
                  <a:pt x="159945" y="95260"/>
                </a:lnTo>
                <a:lnTo>
                  <a:pt x="163026" y="98219"/>
                </a:lnTo>
                <a:lnTo>
                  <a:pt x="166109" y="101179"/>
                </a:lnTo>
                <a:lnTo>
                  <a:pt x="169753" y="102658"/>
                </a:lnTo>
                <a:lnTo>
                  <a:pt x="173960" y="102658"/>
                </a:lnTo>
                <a:lnTo>
                  <a:pt x="172933" y="89621"/>
                </a:lnTo>
                <a:lnTo>
                  <a:pt x="171465" y="86344"/>
                </a:lnTo>
                <a:lnTo>
                  <a:pt x="171465" y="76364"/>
                </a:lnTo>
                <a:lnTo>
                  <a:pt x="177357" y="64816"/>
                </a:lnTo>
                <a:lnTo>
                  <a:pt x="169043" y="69197"/>
                </a:lnTo>
                <a:lnTo>
                  <a:pt x="161950" y="73942"/>
                </a:lnTo>
                <a:lnTo>
                  <a:pt x="158404" y="79862"/>
                </a:lnTo>
                <a:lnTo>
                  <a:pt x="158404" y="86955"/>
                </a:lnTo>
                <a:close/>
              </a:path>
              <a:path w="784290" h="134432">
                <a:moveTo>
                  <a:pt x="248539" y="34121"/>
                </a:moveTo>
                <a:lnTo>
                  <a:pt x="217573" y="34121"/>
                </a:lnTo>
                <a:lnTo>
                  <a:pt x="220019" y="36518"/>
                </a:lnTo>
                <a:lnTo>
                  <a:pt x="223113" y="38414"/>
                </a:lnTo>
                <a:lnTo>
                  <a:pt x="225816" y="41948"/>
                </a:lnTo>
                <a:lnTo>
                  <a:pt x="227479" y="45568"/>
                </a:lnTo>
                <a:lnTo>
                  <a:pt x="250961" y="96348"/>
                </a:lnTo>
                <a:lnTo>
                  <a:pt x="251695" y="99210"/>
                </a:lnTo>
                <a:lnTo>
                  <a:pt x="251695" y="101802"/>
                </a:lnTo>
                <a:lnTo>
                  <a:pt x="250178" y="106058"/>
                </a:lnTo>
                <a:lnTo>
                  <a:pt x="247145" y="112418"/>
                </a:lnTo>
                <a:lnTo>
                  <a:pt x="244112" y="118777"/>
                </a:lnTo>
                <a:lnTo>
                  <a:pt x="241226" y="121958"/>
                </a:lnTo>
                <a:lnTo>
                  <a:pt x="238486" y="121958"/>
                </a:lnTo>
                <a:lnTo>
                  <a:pt x="235612" y="121493"/>
                </a:lnTo>
                <a:lnTo>
                  <a:pt x="233093" y="120564"/>
                </a:lnTo>
                <a:lnTo>
                  <a:pt x="230573" y="119634"/>
                </a:lnTo>
                <a:lnTo>
                  <a:pt x="227405" y="119169"/>
                </a:lnTo>
                <a:lnTo>
                  <a:pt x="223382" y="119793"/>
                </a:lnTo>
                <a:lnTo>
                  <a:pt x="220495" y="122288"/>
                </a:lnTo>
                <a:lnTo>
                  <a:pt x="219774" y="125847"/>
                </a:lnTo>
                <a:lnTo>
                  <a:pt x="219774" y="128831"/>
                </a:lnTo>
                <a:lnTo>
                  <a:pt x="220973" y="131008"/>
                </a:lnTo>
                <a:lnTo>
                  <a:pt x="225767" y="133748"/>
                </a:lnTo>
                <a:lnTo>
                  <a:pt x="228335" y="134432"/>
                </a:lnTo>
                <a:lnTo>
                  <a:pt x="236701" y="134432"/>
                </a:lnTo>
                <a:lnTo>
                  <a:pt x="241348" y="132060"/>
                </a:lnTo>
                <a:lnTo>
                  <a:pt x="245017" y="127314"/>
                </a:lnTo>
                <a:lnTo>
                  <a:pt x="250715" y="117881"/>
                </a:lnTo>
                <a:lnTo>
                  <a:pt x="256538" y="104346"/>
                </a:lnTo>
                <a:lnTo>
                  <a:pt x="279653" y="43147"/>
                </a:lnTo>
                <a:lnTo>
                  <a:pt x="280386" y="41141"/>
                </a:lnTo>
                <a:lnTo>
                  <a:pt x="282258" y="38451"/>
                </a:lnTo>
                <a:lnTo>
                  <a:pt x="284765" y="36640"/>
                </a:lnTo>
                <a:lnTo>
                  <a:pt x="286771" y="34121"/>
                </a:lnTo>
                <a:lnTo>
                  <a:pt x="266591" y="34121"/>
                </a:lnTo>
                <a:lnTo>
                  <a:pt x="268866" y="36543"/>
                </a:lnTo>
                <a:lnTo>
                  <a:pt x="272241" y="37570"/>
                </a:lnTo>
                <a:lnTo>
                  <a:pt x="273562" y="40358"/>
                </a:lnTo>
                <a:lnTo>
                  <a:pt x="273085" y="43147"/>
                </a:lnTo>
                <a:lnTo>
                  <a:pt x="272388" y="45789"/>
                </a:lnTo>
                <a:lnTo>
                  <a:pt x="258592" y="84167"/>
                </a:lnTo>
                <a:lnTo>
                  <a:pt x="241421" y="46082"/>
                </a:lnTo>
                <a:lnTo>
                  <a:pt x="240344" y="43600"/>
                </a:lnTo>
                <a:lnTo>
                  <a:pt x="239734" y="40799"/>
                </a:lnTo>
                <a:lnTo>
                  <a:pt x="240859" y="37693"/>
                </a:lnTo>
                <a:lnTo>
                  <a:pt x="244283" y="36665"/>
                </a:lnTo>
                <a:lnTo>
                  <a:pt x="248539" y="34121"/>
                </a:lnTo>
                <a:close/>
              </a:path>
              <a:path w="784290" h="134432">
                <a:moveTo>
                  <a:pt x="318043" y="95883"/>
                </a:moveTo>
                <a:lnTo>
                  <a:pt x="314105" y="88350"/>
                </a:lnTo>
                <a:lnTo>
                  <a:pt x="310166" y="80816"/>
                </a:lnTo>
                <a:lnTo>
                  <a:pt x="308198" y="72695"/>
                </a:lnTo>
                <a:lnTo>
                  <a:pt x="308198" y="53078"/>
                </a:lnTo>
                <a:lnTo>
                  <a:pt x="304235" y="93486"/>
                </a:lnTo>
                <a:lnTo>
                  <a:pt x="304685" y="93955"/>
                </a:lnTo>
                <a:lnTo>
                  <a:pt x="315351" y="101363"/>
                </a:lnTo>
                <a:lnTo>
                  <a:pt x="328084" y="103833"/>
                </a:lnTo>
                <a:lnTo>
                  <a:pt x="329019" y="103821"/>
                </a:lnTo>
                <a:lnTo>
                  <a:pt x="330505" y="99650"/>
                </a:lnTo>
                <a:lnTo>
                  <a:pt x="323510" y="99650"/>
                </a:lnTo>
                <a:lnTo>
                  <a:pt x="318043" y="95883"/>
                </a:lnTo>
                <a:close/>
              </a:path>
              <a:path w="784290" h="134432">
                <a:moveTo>
                  <a:pt x="341785" y="100960"/>
                </a:moveTo>
                <a:lnTo>
                  <a:pt x="352006" y="93046"/>
                </a:lnTo>
                <a:lnTo>
                  <a:pt x="353082" y="91738"/>
                </a:lnTo>
                <a:lnTo>
                  <a:pt x="359209" y="80540"/>
                </a:lnTo>
                <a:lnTo>
                  <a:pt x="361252" y="67656"/>
                </a:lnTo>
                <a:lnTo>
                  <a:pt x="361213" y="65668"/>
                </a:lnTo>
                <a:lnTo>
                  <a:pt x="358554" y="52583"/>
                </a:lnTo>
                <a:lnTo>
                  <a:pt x="351712" y="42266"/>
                </a:lnTo>
                <a:lnTo>
                  <a:pt x="340697" y="35022"/>
                </a:lnTo>
                <a:lnTo>
                  <a:pt x="327643" y="32727"/>
                </a:lnTo>
                <a:lnTo>
                  <a:pt x="327050" y="32731"/>
                </a:lnTo>
                <a:lnTo>
                  <a:pt x="314128" y="35354"/>
                </a:lnTo>
                <a:lnTo>
                  <a:pt x="303758" y="42817"/>
                </a:lnTo>
                <a:lnTo>
                  <a:pt x="296627" y="54495"/>
                </a:lnTo>
                <a:lnTo>
                  <a:pt x="294476" y="67509"/>
                </a:lnTo>
                <a:lnTo>
                  <a:pt x="294546" y="70118"/>
                </a:lnTo>
                <a:lnTo>
                  <a:pt x="297346" y="82909"/>
                </a:lnTo>
                <a:lnTo>
                  <a:pt x="304235" y="93486"/>
                </a:lnTo>
                <a:lnTo>
                  <a:pt x="308198" y="53078"/>
                </a:lnTo>
                <a:lnTo>
                  <a:pt x="310644" y="45397"/>
                </a:lnTo>
                <a:lnTo>
                  <a:pt x="315536" y="40945"/>
                </a:lnTo>
                <a:lnTo>
                  <a:pt x="318373" y="38402"/>
                </a:lnTo>
                <a:lnTo>
                  <a:pt x="321724" y="37130"/>
                </a:lnTo>
                <a:lnTo>
                  <a:pt x="332731" y="37130"/>
                </a:lnTo>
                <a:lnTo>
                  <a:pt x="338186" y="40872"/>
                </a:lnTo>
                <a:lnTo>
                  <a:pt x="341953" y="48357"/>
                </a:lnTo>
                <a:lnTo>
                  <a:pt x="345720" y="55842"/>
                </a:lnTo>
                <a:lnTo>
                  <a:pt x="347603" y="63816"/>
                </a:lnTo>
                <a:lnTo>
                  <a:pt x="347603" y="80449"/>
                </a:lnTo>
                <a:lnTo>
                  <a:pt x="346123" y="87053"/>
                </a:lnTo>
                <a:lnTo>
                  <a:pt x="343163" y="92092"/>
                </a:lnTo>
                <a:lnTo>
                  <a:pt x="340204" y="97130"/>
                </a:lnTo>
                <a:lnTo>
                  <a:pt x="335984" y="99650"/>
                </a:lnTo>
                <a:lnTo>
                  <a:pt x="330505" y="99650"/>
                </a:lnTo>
                <a:lnTo>
                  <a:pt x="329019" y="103821"/>
                </a:lnTo>
                <a:lnTo>
                  <a:pt x="341785" y="100960"/>
                </a:lnTo>
                <a:close/>
              </a:path>
              <a:path w="784290" h="134432">
                <a:moveTo>
                  <a:pt x="389063" y="33608"/>
                </a:moveTo>
                <a:lnTo>
                  <a:pt x="367122" y="33608"/>
                </a:lnTo>
                <a:lnTo>
                  <a:pt x="367122" y="35662"/>
                </a:lnTo>
                <a:lnTo>
                  <a:pt x="370645" y="36004"/>
                </a:lnTo>
                <a:lnTo>
                  <a:pt x="372944" y="36591"/>
                </a:lnTo>
                <a:lnTo>
                  <a:pt x="375683" y="38744"/>
                </a:lnTo>
                <a:lnTo>
                  <a:pt x="376515" y="41361"/>
                </a:lnTo>
                <a:lnTo>
                  <a:pt x="376515" y="90404"/>
                </a:lnTo>
                <a:lnTo>
                  <a:pt x="378423" y="95418"/>
                </a:lnTo>
                <a:lnTo>
                  <a:pt x="382239" y="98402"/>
                </a:lnTo>
                <a:lnTo>
                  <a:pt x="386005" y="101435"/>
                </a:lnTo>
                <a:lnTo>
                  <a:pt x="390017" y="102952"/>
                </a:lnTo>
                <a:lnTo>
                  <a:pt x="398920" y="102952"/>
                </a:lnTo>
                <a:lnTo>
                  <a:pt x="403323" y="101485"/>
                </a:lnTo>
                <a:lnTo>
                  <a:pt x="407481" y="98549"/>
                </a:lnTo>
                <a:lnTo>
                  <a:pt x="410221" y="96642"/>
                </a:lnTo>
                <a:lnTo>
                  <a:pt x="413253" y="93706"/>
                </a:lnTo>
                <a:lnTo>
                  <a:pt x="416581" y="89743"/>
                </a:lnTo>
                <a:lnTo>
                  <a:pt x="416581" y="101558"/>
                </a:lnTo>
                <a:lnTo>
                  <a:pt x="417094" y="102658"/>
                </a:lnTo>
                <a:lnTo>
                  <a:pt x="421399" y="100995"/>
                </a:lnTo>
                <a:lnTo>
                  <a:pt x="424188" y="99943"/>
                </a:lnTo>
                <a:lnTo>
                  <a:pt x="425460" y="99503"/>
                </a:lnTo>
                <a:lnTo>
                  <a:pt x="428444" y="98525"/>
                </a:lnTo>
                <a:lnTo>
                  <a:pt x="431844" y="97485"/>
                </a:lnTo>
                <a:lnTo>
                  <a:pt x="435097" y="96568"/>
                </a:lnTo>
                <a:lnTo>
                  <a:pt x="437788" y="95834"/>
                </a:lnTo>
                <a:lnTo>
                  <a:pt x="437788" y="93780"/>
                </a:lnTo>
                <a:lnTo>
                  <a:pt x="433923" y="93927"/>
                </a:lnTo>
                <a:lnTo>
                  <a:pt x="431391" y="93376"/>
                </a:lnTo>
                <a:lnTo>
                  <a:pt x="430193" y="92129"/>
                </a:lnTo>
                <a:lnTo>
                  <a:pt x="428395" y="88594"/>
                </a:lnTo>
                <a:lnTo>
                  <a:pt x="428395" y="33608"/>
                </a:lnTo>
                <a:lnTo>
                  <a:pt x="404693" y="33608"/>
                </a:lnTo>
                <a:lnTo>
                  <a:pt x="404693" y="36029"/>
                </a:lnTo>
                <a:lnTo>
                  <a:pt x="409096" y="36274"/>
                </a:lnTo>
                <a:lnTo>
                  <a:pt x="412031" y="36983"/>
                </a:lnTo>
                <a:lnTo>
                  <a:pt x="413499" y="38157"/>
                </a:lnTo>
                <a:lnTo>
                  <a:pt x="415700" y="41802"/>
                </a:lnTo>
                <a:lnTo>
                  <a:pt x="415700" y="85781"/>
                </a:lnTo>
                <a:lnTo>
                  <a:pt x="413840" y="87934"/>
                </a:lnTo>
                <a:lnTo>
                  <a:pt x="410197" y="90844"/>
                </a:lnTo>
                <a:lnTo>
                  <a:pt x="407017" y="93046"/>
                </a:lnTo>
                <a:lnTo>
                  <a:pt x="403764" y="94146"/>
                </a:lnTo>
                <a:lnTo>
                  <a:pt x="395594" y="94146"/>
                </a:lnTo>
                <a:lnTo>
                  <a:pt x="392267" y="92287"/>
                </a:lnTo>
                <a:lnTo>
                  <a:pt x="390457" y="88569"/>
                </a:lnTo>
                <a:lnTo>
                  <a:pt x="389528" y="86564"/>
                </a:lnTo>
                <a:lnTo>
                  <a:pt x="389063" y="83897"/>
                </a:lnTo>
                <a:lnTo>
                  <a:pt x="389063" y="33608"/>
                </a:lnTo>
                <a:close/>
              </a:path>
              <a:path w="784290" h="134432">
                <a:moveTo>
                  <a:pt x="464205" y="39184"/>
                </a:moveTo>
                <a:lnTo>
                  <a:pt x="479174" y="39184"/>
                </a:lnTo>
                <a:lnTo>
                  <a:pt x="479174" y="33901"/>
                </a:lnTo>
                <a:lnTo>
                  <a:pt x="464351" y="33901"/>
                </a:lnTo>
                <a:lnTo>
                  <a:pt x="464351" y="15849"/>
                </a:lnTo>
                <a:lnTo>
                  <a:pt x="463031" y="14602"/>
                </a:lnTo>
                <a:lnTo>
                  <a:pt x="457503" y="22038"/>
                </a:lnTo>
                <a:lnTo>
                  <a:pt x="453993" y="26624"/>
                </a:lnTo>
                <a:lnTo>
                  <a:pt x="452500" y="28361"/>
                </a:lnTo>
                <a:lnTo>
                  <a:pt x="448575" y="32360"/>
                </a:lnTo>
                <a:lnTo>
                  <a:pt x="445199" y="35149"/>
                </a:lnTo>
                <a:lnTo>
                  <a:pt x="444025" y="36127"/>
                </a:lnTo>
                <a:lnTo>
                  <a:pt x="443511" y="39184"/>
                </a:lnTo>
                <a:lnTo>
                  <a:pt x="451510" y="39184"/>
                </a:lnTo>
                <a:lnTo>
                  <a:pt x="451510" y="88594"/>
                </a:lnTo>
                <a:lnTo>
                  <a:pt x="452072" y="92459"/>
                </a:lnTo>
                <a:lnTo>
                  <a:pt x="453198" y="95247"/>
                </a:lnTo>
                <a:lnTo>
                  <a:pt x="455252" y="100384"/>
                </a:lnTo>
                <a:lnTo>
                  <a:pt x="459166" y="102952"/>
                </a:lnTo>
                <a:lnTo>
                  <a:pt x="467580" y="102952"/>
                </a:lnTo>
                <a:lnTo>
                  <a:pt x="470320" y="102243"/>
                </a:lnTo>
                <a:lnTo>
                  <a:pt x="473157" y="100824"/>
                </a:lnTo>
                <a:lnTo>
                  <a:pt x="475995" y="99405"/>
                </a:lnTo>
                <a:lnTo>
                  <a:pt x="478685" y="96984"/>
                </a:lnTo>
                <a:lnTo>
                  <a:pt x="481229" y="93559"/>
                </a:lnTo>
                <a:lnTo>
                  <a:pt x="480935" y="89743"/>
                </a:lnTo>
                <a:lnTo>
                  <a:pt x="477792" y="92874"/>
                </a:lnTo>
                <a:lnTo>
                  <a:pt x="475200" y="94538"/>
                </a:lnTo>
                <a:lnTo>
                  <a:pt x="471909" y="94954"/>
                </a:lnTo>
                <a:lnTo>
                  <a:pt x="468484" y="94954"/>
                </a:lnTo>
                <a:lnTo>
                  <a:pt x="466185" y="93266"/>
                </a:lnTo>
                <a:lnTo>
                  <a:pt x="465012" y="89890"/>
                </a:lnTo>
                <a:lnTo>
                  <a:pt x="464376" y="87982"/>
                </a:lnTo>
                <a:lnTo>
                  <a:pt x="464058" y="85169"/>
                </a:lnTo>
                <a:lnTo>
                  <a:pt x="464058" y="81451"/>
                </a:lnTo>
                <a:lnTo>
                  <a:pt x="464205" y="39184"/>
                </a:lnTo>
                <a:close/>
              </a:path>
              <a:path w="784290" h="134432">
                <a:moveTo>
                  <a:pt x="512196" y="0"/>
                </a:moveTo>
                <a:lnTo>
                  <a:pt x="478807" y="104053"/>
                </a:lnTo>
                <a:lnTo>
                  <a:pt x="486292" y="104053"/>
                </a:lnTo>
                <a:lnTo>
                  <a:pt x="519534" y="0"/>
                </a:lnTo>
                <a:lnTo>
                  <a:pt x="512196" y="0"/>
                </a:lnTo>
                <a:close/>
              </a:path>
              <a:path w="784290" h="134432">
                <a:moveTo>
                  <a:pt x="522982" y="63840"/>
                </a:moveTo>
                <a:lnTo>
                  <a:pt x="524048" y="76675"/>
                </a:lnTo>
                <a:lnTo>
                  <a:pt x="527301" y="88967"/>
                </a:lnTo>
                <a:lnTo>
                  <a:pt x="532743" y="100539"/>
                </a:lnTo>
                <a:lnTo>
                  <a:pt x="540374" y="111391"/>
                </a:lnTo>
                <a:lnTo>
                  <a:pt x="550671" y="122087"/>
                </a:lnTo>
                <a:lnTo>
                  <a:pt x="559893" y="128342"/>
                </a:lnTo>
                <a:lnTo>
                  <a:pt x="560674" y="125160"/>
                </a:lnTo>
                <a:lnTo>
                  <a:pt x="551416" y="116841"/>
                </a:lnTo>
                <a:lnTo>
                  <a:pt x="544332" y="106259"/>
                </a:lnTo>
                <a:lnTo>
                  <a:pt x="539420" y="93412"/>
                </a:lnTo>
                <a:lnTo>
                  <a:pt x="538217" y="88247"/>
                </a:lnTo>
                <a:lnTo>
                  <a:pt x="536587" y="76164"/>
                </a:lnTo>
                <a:lnTo>
                  <a:pt x="536044" y="61932"/>
                </a:lnTo>
                <a:lnTo>
                  <a:pt x="536127" y="57040"/>
                </a:lnTo>
                <a:lnTo>
                  <a:pt x="537450" y="43062"/>
                </a:lnTo>
                <a:lnTo>
                  <a:pt x="540382" y="30946"/>
                </a:lnTo>
                <a:lnTo>
                  <a:pt x="544923" y="20692"/>
                </a:lnTo>
                <a:lnTo>
                  <a:pt x="548299" y="14773"/>
                </a:lnTo>
                <a:lnTo>
                  <a:pt x="553925" y="8683"/>
                </a:lnTo>
                <a:lnTo>
                  <a:pt x="561801" y="2421"/>
                </a:lnTo>
                <a:lnTo>
                  <a:pt x="560406" y="0"/>
                </a:lnTo>
                <a:lnTo>
                  <a:pt x="557144" y="1946"/>
                </a:lnTo>
                <a:lnTo>
                  <a:pt x="547056" y="9601"/>
                </a:lnTo>
                <a:lnTo>
                  <a:pt x="538246" y="19005"/>
                </a:lnTo>
                <a:lnTo>
                  <a:pt x="532860" y="26792"/>
                </a:lnTo>
                <a:lnTo>
                  <a:pt x="527372" y="38244"/>
                </a:lnTo>
                <a:lnTo>
                  <a:pt x="524080" y="50594"/>
                </a:lnTo>
                <a:lnTo>
                  <a:pt x="522982" y="63840"/>
                </a:lnTo>
                <a:close/>
              </a:path>
              <a:path w="784290" h="134432">
                <a:moveTo>
                  <a:pt x="590321" y="52026"/>
                </a:moveTo>
                <a:lnTo>
                  <a:pt x="591569" y="49176"/>
                </a:lnTo>
                <a:lnTo>
                  <a:pt x="594064" y="46412"/>
                </a:lnTo>
                <a:lnTo>
                  <a:pt x="596558" y="43649"/>
                </a:lnTo>
                <a:lnTo>
                  <a:pt x="600375" y="42266"/>
                </a:lnTo>
                <a:lnTo>
                  <a:pt x="602931" y="43123"/>
                </a:lnTo>
                <a:lnTo>
                  <a:pt x="606697" y="46547"/>
                </a:lnTo>
                <a:lnTo>
                  <a:pt x="610428" y="47403"/>
                </a:lnTo>
                <a:lnTo>
                  <a:pt x="613742" y="46718"/>
                </a:lnTo>
                <a:lnTo>
                  <a:pt x="616139" y="43978"/>
                </a:lnTo>
                <a:lnTo>
                  <a:pt x="616738" y="40285"/>
                </a:lnTo>
                <a:lnTo>
                  <a:pt x="615956" y="36163"/>
                </a:lnTo>
                <a:lnTo>
                  <a:pt x="612825" y="33179"/>
                </a:lnTo>
                <a:lnTo>
                  <a:pt x="608300" y="32434"/>
                </a:lnTo>
                <a:lnTo>
                  <a:pt x="605169" y="32434"/>
                </a:lnTo>
                <a:lnTo>
                  <a:pt x="602148" y="33656"/>
                </a:lnTo>
                <a:lnTo>
                  <a:pt x="599237" y="36102"/>
                </a:lnTo>
                <a:lnTo>
                  <a:pt x="596326" y="38549"/>
                </a:lnTo>
                <a:lnTo>
                  <a:pt x="593305" y="41948"/>
                </a:lnTo>
                <a:lnTo>
                  <a:pt x="590174" y="46302"/>
                </a:lnTo>
                <a:lnTo>
                  <a:pt x="590174" y="34268"/>
                </a:lnTo>
                <a:lnTo>
                  <a:pt x="589441" y="32360"/>
                </a:lnTo>
                <a:lnTo>
                  <a:pt x="586848" y="33534"/>
                </a:lnTo>
                <a:lnTo>
                  <a:pt x="584328" y="34586"/>
                </a:lnTo>
                <a:lnTo>
                  <a:pt x="581883" y="35515"/>
                </a:lnTo>
                <a:lnTo>
                  <a:pt x="578727" y="36690"/>
                </a:lnTo>
                <a:lnTo>
                  <a:pt x="575792" y="37717"/>
                </a:lnTo>
                <a:lnTo>
                  <a:pt x="572857" y="38744"/>
                </a:lnTo>
                <a:lnTo>
                  <a:pt x="569995" y="39747"/>
                </a:lnTo>
                <a:lnTo>
                  <a:pt x="567206" y="40725"/>
                </a:lnTo>
                <a:lnTo>
                  <a:pt x="568931" y="42792"/>
                </a:lnTo>
                <a:lnTo>
                  <a:pt x="571683" y="42486"/>
                </a:lnTo>
                <a:lnTo>
                  <a:pt x="575731" y="43526"/>
                </a:lnTo>
                <a:lnTo>
                  <a:pt x="577541" y="47684"/>
                </a:lnTo>
                <a:lnTo>
                  <a:pt x="577993" y="51145"/>
                </a:lnTo>
                <a:lnTo>
                  <a:pt x="577993" y="92997"/>
                </a:lnTo>
                <a:lnTo>
                  <a:pt x="577260" y="95553"/>
                </a:lnTo>
                <a:lnTo>
                  <a:pt x="574324" y="97950"/>
                </a:lnTo>
                <a:lnTo>
                  <a:pt x="571340" y="98745"/>
                </a:lnTo>
                <a:lnTo>
                  <a:pt x="566840" y="99136"/>
                </a:lnTo>
                <a:lnTo>
                  <a:pt x="566840" y="101558"/>
                </a:lnTo>
                <a:lnTo>
                  <a:pt x="603016" y="101558"/>
                </a:lnTo>
                <a:lnTo>
                  <a:pt x="603016" y="99136"/>
                </a:lnTo>
                <a:lnTo>
                  <a:pt x="598467" y="99234"/>
                </a:lnTo>
                <a:lnTo>
                  <a:pt x="595213" y="98464"/>
                </a:lnTo>
                <a:lnTo>
                  <a:pt x="591299" y="95186"/>
                </a:lnTo>
                <a:lnTo>
                  <a:pt x="590321" y="92263"/>
                </a:lnTo>
                <a:lnTo>
                  <a:pt x="590321" y="52026"/>
                </a:lnTo>
                <a:close/>
              </a:path>
              <a:path w="784290" h="134432">
                <a:moveTo>
                  <a:pt x="622144" y="62960"/>
                </a:moveTo>
                <a:lnTo>
                  <a:pt x="622144" y="72352"/>
                </a:lnTo>
                <a:lnTo>
                  <a:pt x="659054" y="72352"/>
                </a:lnTo>
                <a:lnTo>
                  <a:pt x="659054" y="62960"/>
                </a:lnTo>
                <a:lnTo>
                  <a:pt x="622144" y="62960"/>
                </a:lnTo>
                <a:close/>
              </a:path>
              <a:path w="784290" h="134432">
                <a:moveTo>
                  <a:pt x="672679" y="126153"/>
                </a:moveTo>
                <a:lnTo>
                  <a:pt x="677375" y="129406"/>
                </a:lnTo>
                <a:lnTo>
                  <a:pt x="682072" y="132659"/>
                </a:lnTo>
                <a:lnTo>
                  <a:pt x="688431" y="134285"/>
                </a:lnTo>
                <a:lnTo>
                  <a:pt x="688052" y="123646"/>
                </a:lnTo>
                <a:lnTo>
                  <a:pt x="683429" y="122080"/>
                </a:lnTo>
                <a:lnTo>
                  <a:pt x="681117" y="119243"/>
                </a:lnTo>
                <a:lnTo>
                  <a:pt x="681117" y="112491"/>
                </a:lnTo>
                <a:lnTo>
                  <a:pt x="682292" y="109605"/>
                </a:lnTo>
                <a:lnTo>
                  <a:pt x="684420" y="102145"/>
                </a:lnTo>
                <a:lnTo>
                  <a:pt x="679577" y="106474"/>
                </a:lnTo>
                <a:lnTo>
                  <a:pt x="675908" y="109801"/>
                </a:lnTo>
                <a:lnTo>
                  <a:pt x="673449" y="112308"/>
                </a:lnTo>
                <a:lnTo>
                  <a:pt x="670954" y="115683"/>
                </a:lnTo>
                <a:lnTo>
                  <a:pt x="670331" y="119169"/>
                </a:lnTo>
                <a:lnTo>
                  <a:pt x="670331" y="122740"/>
                </a:lnTo>
                <a:lnTo>
                  <a:pt x="672679" y="126153"/>
                </a:lnTo>
                <a:close/>
              </a:path>
              <a:path w="784290" h="134432">
                <a:moveTo>
                  <a:pt x="736960" y="43147"/>
                </a:moveTo>
                <a:lnTo>
                  <a:pt x="736960" y="37203"/>
                </a:lnTo>
                <a:lnTo>
                  <a:pt x="733646" y="37240"/>
                </a:lnTo>
                <a:lnTo>
                  <a:pt x="729488" y="37387"/>
                </a:lnTo>
                <a:lnTo>
                  <a:pt x="722944" y="37424"/>
                </a:lnTo>
                <a:lnTo>
                  <a:pt x="718811" y="36579"/>
                </a:lnTo>
                <a:lnTo>
                  <a:pt x="714506" y="34892"/>
                </a:lnTo>
                <a:lnTo>
                  <a:pt x="710201" y="33204"/>
                </a:lnTo>
                <a:lnTo>
                  <a:pt x="706263" y="32360"/>
                </a:lnTo>
                <a:lnTo>
                  <a:pt x="694375" y="32360"/>
                </a:lnTo>
                <a:lnTo>
                  <a:pt x="687941" y="34928"/>
                </a:lnTo>
                <a:lnTo>
                  <a:pt x="689507" y="45764"/>
                </a:lnTo>
                <a:lnTo>
                  <a:pt x="690437" y="43367"/>
                </a:lnTo>
                <a:lnTo>
                  <a:pt x="692247" y="38817"/>
                </a:lnTo>
                <a:lnTo>
                  <a:pt x="695549" y="36543"/>
                </a:lnTo>
                <a:lnTo>
                  <a:pt x="705871" y="36543"/>
                </a:lnTo>
                <a:lnTo>
                  <a:pt x="709822" y="39454"/>
                </a:lnTo>
                <a:lnTo>
                  <a:pt x="712194" y="45275"/>
                </a:lnTo>
                <a:lnTo>
                  <a:pt x="714567" y="51096"/>
                </a:lnTo>
                <a:lnTo>
                  <a:pt x="715753" y="56331"/>
                </a:lnTo>
                <a:lnTo>
                  <a:pt x="715753" y="66800"/>
                </a:lnTo>
                <a:lnTo>
                  <a:pt x="714286" y="70885"/>
                </a:lnTo>
                <a:lnTo>
                  <a:pt x="711350" y="73233"/>
                </a:lnTo>
                <a:lnTo>
                  <a:pt x="707290" y="75435"/>
                </a:lnTo>
                <a:lnTo>
                  <a:pt x="700001" y="75435"/>
                </a:lnTo>
                <a:lnTo>
                  <a:pt x="696258" y="73062"/>
                </a:lnTo>
                <a:lnTo>
                  <a:pt x="693372" y="68316"/>
                </a:lnTo>
                <a:lnTo>
                  <a:pt x="690657" y="76902"/>
                </a:lnTo>
                <a:lnTo>
                  <a:pt x="685129" y="81794"/>
                </a:lnTo>
                <a:lnTo>
                  <a:pt x="681521" y="85328"/>
                </a:lnTo>
                <a:lnTo>
                  <a:pt x="678146" y="89682"/>
                </a:lnTo>
                <a:lnTo>
                  <a:pt x="677302" y="93486"/>
                </a:lnTo>
                <a:lnTo>
                  <a:pt x="678280" y="97180"/>
                </a:lnTo>
                <a:lnTo>
                  <a:pt x="681362" y="99528"/>
                </a:lnTo>
                <a:lnTo>
                  <a:pt x="684420" y="102145"/>
                </a:lnTo>
                <a:lnTo>
                  <a:pt x="682292" y="109605"/>
                </a:lnTo>
                <a:lnTo>
                  <a:pt x="684639" y="106474"/>
                </a:lnTo>
                <a:lnTo>
                  <a:pt x="686938" y="103392"/>
                </a:lnTo>
                <a:lnTo>
                  <a:pt x="688969" y="101851"/>
                </a:lnTo>
                <a:lnTo>
                  <a:pt x="691929" y="102389"/>
                </a:lnTo>
                <a:lnTo>
                  <a:pt x="696723" y="103074"/>
                </a:lnTo>
                <a:lnTo>
                  <a:pt x="699536" y="103319"/>
                </a:lnTo>
                <a:lnTo>
                  <a:pt x="703034" y="103502"/>
                </a:lnTo>
                <a:lnTo>
                  <a:pt x="707045" y="103649"/>
                </a:lnTo>
                <a:lnTo>
                  <a:pt x="717857" y="103857"/>
                </a:lnTo>
                <a:lnTo>
                  <a:pt x="722675" y="104224"/>
                </a:lnTo>
                <a:lnTo>
                  <a:pt x="725219" y="104860"/>
                </a:lnTo>
                <a:lnTo>
                  <a:pt x="729329" y="105936"/>
                </a:lnTo>
                <a:lnTo>
                  <a:pt x="731383" y="108113"/>
                </a:lnTo>
                <a:lnTo>
                  <a:pt x="731383" y="115500"/>
                </a:lnTo>
                <a:lnTo>
                  <a:pt x="728839" y="118961"/>
                </a:lnTo>
                <a:lnTo>
                  <a:pt x="723752" y="121774"/>
                </a:lnTo>
                <a:lnTo>
                  <a:pt x="718663" y="124587"/>
                </a:lnTo>
                <a:lnTo>
                  <a:pt x="712060" y="125993"/>
                </a:lnTo>
                <a:lnTo>
                  <a:pt x="697971" y="125993"/>
                </a:lnTo>
                <a:lnTo>
                  <a:pt x="692675" y="125211"/>
                </a:lnTo>
                <a:lnTo>
                  <a:pt x="688052" y="123646"/>
                </a:lnTo>
                <a:lnTo>
                  <a:pt x="688431" y="134285"/>
                </a:lnTo>
                <a:lnTo>
                  <a:pt x="698068" y="134260"/>
                </a:lnTo>
                <a:lnTo>
                  <a:pt x="710398" y="132344"/>
                </a:lnTo>
                <a:lnTo>
                  <a:pt x="722614" y="127388"/>
                </a:lnTo>
                <a:lnTo>
                  <a:pt x="731248" y="122789"/>
                </a:lnTo>
                <a:lnTo>
                  <a:pt x="735566" y="116625"/>
                </a:lnTo>
                <a:lnTo>
                  <a:pt x="735566" y="101314"/>
                </a:lnTo>
                <a:lnTo>
                  <a:pt x="731872" y="96372"/>
                </a:lnTo>
                <a:lnTo>
                  <a:pt x="724485" y="94073"/>
                </a:lnTo>
                <a:lnTo>
                  <a:pt x="714559" y="92465"/>
                </a:lnTo>
                <a:lnTo>
                  <a:pt x="698876" y="91945"/>
                </a:lnTo>
                <a:lnTo>
                  <a:pt x="696136" y="91945"/>
                </a:lnTo>
                <a:lnTo>
                  <a:pt x="691391" y="91211"/>
                </a:lnTo>
                <a:lnTo>
                  <a:pt x="687966" y="90477"/>
                </a:lnTo>
                <a:lnTo>
                  <a:pt x="686254" y="87762"/>
                </a:lnTo>
                <a:lnTo>
                  <a:pt x="687415" y="84289"/>
                </a:lnTo>
                <a:lnTo>
                  <a:pt x="692064" y="79495"/>
                </a:lnTo>
                <a:lnTo>
                  <a:pt x="695353" y="78296"/>
                </a:lnTo>
                <a:lnTo>
                  <a:pt x="698533" y="78736"/>
                </a:lnTo>
                <a:lnTo>
                  <a:pt x="701958" y="78957"/>
                </a:lnTo>
                <a:lnTo>
                  <a:pt x="709785" y="78957"/>
                </a:lnTo>
                <a:lnTo>
                  <a:pt x="716010" y="76621"/>
                </a:lnTo>
                <a:lnTo>
                  <a:pt x="720633" y="71949"/>
                </a:lnTo>
                <a:lnTo>
                  <a:pt x="725256" y="67277"/>
                </a:lnTo>
                <a:lnTo>
                  <a:pt x="727567" y="62152"/>
                </a:lnTo>
                <a:lnTo>
                  <a:pt x="727567" y="54032"/>
                </a:lnTo>
                <a:lnTo>
                  <a:pt x="727152" y="51341"/>
                </a:lnTo>
                <a:lnTo>
                  <a:pt x="726320" y="48504"/>
                </a:lnTo>
                <a:lnTo>
                  <a:pt x="725831" y="46987"/>
                </a:lnTo>
                <a:lnTo>
                  <a:pt x="724265" y="43147"/>
                </a:lnTo>
                <a:lnTo>
                  <a:pt x="736960" y="43147"/>
                </a:lnTo>
                <a:close/>
              </a:path>
              <a:path w="784290" h="134432">
                <a:moveTo>
                  <a:pt x="676568" y="56356"/>
                </a:moveTo>
                <a:lnTo>
                  <a:pt x="676568" y="61051"/>
                </a:lnTo>
                <a:lnTo>
                  <a:pt x="677803" y="65283"/>
                </a:lnTo>
                <a:lnTo>
                  <a:pt x="680274" y="69050"/>
                </a:lnTo>
                <a:lnTo>
                  <a:pt x="682743" y="72817"/>
                </a:lnTo>
                <a:lnTo>
                  <a:pt x="686205" y="75435"/>
                </a:lnTo>
                <a:lnTo>
                  <a:pt x="690657" y="76902"/>
                </a:lnTo>
                <a:lnTo>
                  <a:pt x="693372" y="68316"/>
                </a:lnTo>
                <a:lnTo>
                  <a:pt x="690485" y="63571"/>
                </a:lnTo>
                <a:lnTo>
                  <a:pt x="689043" y="58214"/>
                </a:lnTo>
                <a:lnTo>
                  <a:pt x="689043" y="48724"/>
                </a:lnTo>
                <a:lnTo>
                  <a:pt x="689507" y="45764"/>
                </a:lnTo>
                <a:lnTo>
                  <a:pt x="687941" y="34928"/>
                </a:lnTo>
                <a:lnTo>
                  <a:pt x="683392" y="40065"/>
                </a:lnTo>
                <a:lnTo>
                  <a:pt x="678843" y="45201"/>
                </a:lnTo>
                <a:lnTo>
                  <a:pt x="676568" y="50632"/>
                </a:lnTo>
                <a:lnTo>
                  <a:pt x="676568" y="56356"/>
                </a:lnTo>
                <a:close/>
              </a:path>
              <a:path w="784290" h="134432">
                <a:moveTo>
                  <a:pt x="754103" y="9789"/>
                </a:moveTo>
                <a:lnTo>
                  <a:pt x="761694" y="19957"/>
                </a:lnTo>
                <a:lnTo>
                  <a:pt x="766973" y="32066"/>
                </a:lnTo>
                <a:lnTo>
                  <a:pt x="768945" y="39764"/>
                </a:lnTo>
                <a:lnTo>
                  <a:pt x="770658" y="52090"/>
                </a:lnTo>
                <a:lnTo>
                  <a:pt x="771229" y="66482"/>
                </a:lnTo>
                <a:lnTo>
                  <a:pt x="771113" y="72192"/>
                </a:lnTo>
                <a:lnTo>
                  <a:pt x="769689" y="86043"/>
                </a:lnTo>
                <a:lnTo>
                  <a:pt x="766646" y="98106"/>
                </a:lnTo>
                <a:lnTo>
                  <a:pt x="761983" y="108382"/>
                </a:lnTo>
                <a:lnTo>
                  <a:pt x="758510" y="114350"/>
                </a:lnTo>
                <a:lnTo>
                  <a:pt x="753006" y="120196"/>
                </a:lnTo>
                <a:lnTo>
                  <a:pt x="745472" y="125920"/>
                </a:lnTo>
                <a:lnTo>
                  <a:pt x="746866" y="128342"/>
                </a:lnTo>
                <a:lnTo>
                  <a:pt x="749753" y="126923"/>
                </a:lnTo>
                <a:lnTo>
                  <a:pt x="753324" y="124452"/>
                </a:lnTo>
                <a:lnTo>
                  <a:pt x="757580" y="120930"/>
                </a:lnTo>
                <a:lnTo>
                  <a:pt x="764038" y="115598"/>
                </a:lnTo>
                <a:lnTo>
                  <a:pt x="769199" y="109850"/>
                </a:lnTo>
                <a:lnTo>
                  <a:pt x="773063" y="103686"/>
                </a:lnTo>
                <a:lnTo>
                  <a:pt x="776732" y="97913"/>
                </a:lnTo>
                <a:lnTo>
                  <a:pt x="779521" y="91774"/>
                </a:lnTo>
                <a:lnTo>
                  <a:pt x="781429" y="85267"/>
                </a:lnTo>
                <a:lnTo>
                  <a:pt x="783337" y="78761"/>
                </a:lnTo>
                <a:lnTo>
                  <a:pt x="784290" y="71863"/>
                </a:lnTo>
                <a:lnTo>
                  <a:pt x="784290" y="64574"/>
                </a:lnTo>
                <a:lnTo>
                  <a:pt x="783680" y="54813"/>
                </a:lnTo>
                <a:lnTo>
                  <a:pt x="780955" y="42359"/>
                </a:lnTo>
                <a:lnTo>
                  <a:pt x="776047" y="30594"/>
                </a:lnTo>
                <a:lnTo>
                  <a:pt x="768954" y="19518"/>
                </a:lnTo>
                <a:lnTo>
                  <a:pt x="766394" y="16309"/>
                </a:lnTo>
                <a:lnTo>
                  <a:pt x="757195" y="6896"/>
                </a:lnTo>
                <a:lnTo>
                  <a:pt x="747380" y="0"/>
                </a:lnTo>
                <a:lnTo>
                  <a:pt x="745472" y="2421"/>
                </a:lnTo>
                <a:lnTo>
                  <a:pt x="754103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6215524" y="2407409"/>
            <a:ext cx="1846432" cy="114279"/>
          </a:xfrm>
          <a:custGeom>
            <a:avLst/>
            <a:gdLst/>
            <a:ahLst/>
            <a:cxnLst/>
            <a:rect l="l" t="t" r="r" b="b"/>
            <a:pathLst>
              <a:path w="2031075" h="129516">
                <a:moveTo>
                  <a:pt x="1498427" y="10964"/>
                </a:moveTo>
                <a:lnTo>
                  <a:pt x="1506017" y="21132"/>
                </a:lnTo>
                <a:lnTo>
                  <a:pt x="1511296" y="33241"/>
                </a:lnTo>
                <a:lnTo>
                  <a:pt x="1513269" y="40939"/>
                </a:lnTo>
                <a:lnTo>
                  <a:pt x="1514981" y="53264"/>
                </a:lnTo>
                <a:lnTo>
                  <a:pt x="1515552" y="67657"/>
                </a:lnTo>
                <a:lnTo>
                  <a:pt x="1515436" y="73367"/>
                </a:lnTo>
                <a:lnTo>
                  <a:pt x="1514013" y="87218"/>
                </a:lnTo>
                <a:lnTo>
                  <a:pt x="1510969" y="99281"/>
                </a:lnTo>
                <a:lnTo>
                  <a:pt x="1506306" y="109557"/>
                </a:lnTo>
                <a:lnTo>
                  <a:pt x="1502833" y="115525"/>
                </a:lnTo>
                <a:lnTo>
                  <a:pt x="1497329" y="121372"/>
                </a:lnTo>
                <a:lnTo>
                  <a:pt x="1489796" y="127095"/>
                </a:lnTo>
                <a:lnTo>
                  <a:pt x="1491190" y="129516"/>
                </a:lnTo>
                <a:lnTo>
                  <a:pt x="1494076" y="128098"/>
                </a:lnTo>
                <a:lnTo>
                  <a:pt x="1497647" y="125627"/>
                </a:lnTo>
                <a:lnTo>
                  <a:pt x="1501903" y="122105"/>
                </a:lnTo>
                <a:lnTo>
                  <a:pt x="1508361" y="116773"/>
                </a:lnTo>
                <a:lnTo>
                  <a:pt x="1513522" y="111025"/>
                </a:lnTo>
                <a:lnTo>
                  <a:pt x="1517387" y="104861"/>
                </a:lnTo>
                <a:lnTo>
                  <a:pt x="1521056" y="99088"/>
                </a:lnTo>
                <a:lnTo>
                  <a:pt x="1523844" y="92948"/>
                </a:lnTo>
                <a:lnTo>
                  <a:pt x="1525752" y="86442"/>
                </a:lnTo>
                <a:lnTo>
                  <a:pt x="1527660" y="79936"/>
                </a:lnTo>
                <a:lnTo>
                  <a:pt x="1528613" y="73038"/>
                </a:lnTo>
                <a:lnTo>
                  <a:pt x="1528613" y="65749"/>
                </a:lnTo>
                <a:lnTo>
                  <a:pt x="1528003" y="55988"/>
                </a:lnTo>
                <a:lnTo>
                  <a:pt x="1525278" y="43533"/>
                </a:lnTo>
                <a:lnTo>
                  <a:pt x="1520370" y="31768"/>
                </a:lnTo>
                <a:lnTo>
                  <a:pt x="1513277" y="20693"/>
                </a:lnTo>
                <a:lnTo>
                  <a:pt x="1510717" y="17483"/>
                </a:lnTo>
                <a:lnTo>
                  <a:pt x="1501518" y="8070"/>
                </a:lnTo>
                <a:lnTo>
                  <a:pt x="1491703" y="1174"/>
                </a:lnTo>
                <a:lnTo>
                  <a:pt x="1489796" y="3595"/>
                </a:lnTo>
                <a:lnTo>
                  <a:pt x="1498427" y="10964"/>
                </a:lnTo>
                <a:close/>
              </a:path>
              <a:path w="2031075" h="129516">
                <a:moveTo>
                  <a:pt x="1106627" y="26050"/>
                </a:moveTo>
                <a:lnTo>
                  <a:pt x="1109220" y="21549"/>
                </a:lnTo>
                <a:lnTo>
                  <a:pt x="1111641" y="18223"/>
                </a:lnTo>
                <a:lnTo>
                  <a:pt x="1113892" y="16070"/>
                </a:lnTo>
                <a:lnTo>
                  <a:pt x="1118001" y="12108"/>
                </a:lnTo>
                <a:lnTo>
                  <a:pt x="1122746" y="10126"/>
                </a:lnTo>
                <a:lnTo>
                  <a:pt x="1132677" y="10126"/>
                </a:lnTo>
                <a:lnTo>
                  <a:pt x="1136724" y="11520"/>
                </a:lnTo>
                <a:lnTo>
                  <a:pt x="1140272" y="14309"/>
                </a:lnTo>
                <a:lnTo>
                  <a:pt x="1143819" y="17097"/>
                </a:lnTo>
                <a:lnTo>
                  <a:pt x="1145592" y="21158"/>
                </a:lnTo>
                <a:lnTo>
                  <a:pt x="1145592" y="32507"/>
                </a:lnTo>
                <a:lnTo>
                  <a:pt x="1143341" y="37350"/>
                </a:lnTo>
                <a:lnTo>
                  <a:pt x="1138841" y="41020"/>
                </a:lnTo>
                <a:lnTo>
                  <a:pt x="1134340" y="44689"/>
                </a:lnTo>
                <a:lnTo>
                  <a:pt x="1128176" y="47941"/>
                </a:lnTo>
                <a:lnTo>
                  <a:pt x="1120349" y="50779"/>
                </a:lnTo>
                <a:lnTo>
                  <a:pt x="1121278" y="52589"/>
                </a:lnTo>
                <a:lnTo>
                  <a:pt x="1135196" y="52467"/>
                </a:lnTo>
                <a:lnTo>
                  <a:pt x="1142877" y="55818"/>
                </a:lnTo>
                <a:lnTo>
                  <a:pt x="1147427" y="62520"/>
                </a:lnTo>
                <a:lnTo>
                  <a:pt x="1150117" y="66483"/>
                </a:lnTo>
                <a:lnTo>
                  <a:pt x="1151462" y="71081"/>
                </a:lnTo>
                <a:lnTo>
                  <a:pt x="1151462" y="81746"/>
                </a:lnTo>
                <a:lnTo>
                  <a:pt x="1149799" y="86772"/>
                </a:lnTo>
                <a:lnTo>
                  <a:pt x="1146472" y="91395"/>
                </a:lnTo>
                <a:lnTo>
                  <a:pt x="1143146" y="96018"/>
                </a:lnTo>
                <a:lnTo>
                  <a:pt x="1138058" y="98329"/>
                </a:lnTo>
                <a:lnTo>
                  <a:pt x="1128127" y="98329"/>
                </a:lnTo>
                <a:lnTo>
                  <a:pt x="1124373" y="96936"/>
                </a:lnTo>
                <a:lnTo>
                  <a:pt x="1119945" y="94147"/>
                </a:lnTo>
                <a:lnTo>
                  <a:pt x="1115517" y="91358"/>
                </a:lnTo>
                <a:lnTo>
                  <a:pt x="1111959" y="89964"/>
                </a:lnTo>
                <a:lnTo>
                  <a:pt x="1109269" y="89964"/>
                </a:lnTo>
                <a:lnTo>
                  <a:pt x="1105343" y="91725"/>
                </a:lnTo>
                <a:lnTo>
                  <a:pt x="1104132" y="95394"/>
                </a:lnTo>
                <a:lnTo>
                  <a:pt x="1105343" y="99369"/>
                </a:lnTo>
                <a:lnTo>
                  <a:pt x="1110186" y="102941"/>
                </a:lnTo>
                <a:lnTo>
                  <a:pt x="1114405" y="103833"/>
                </a:lnTo>
                <a:lnTo>
                  <a:pt x="1120422" y="103833"/>
                </a:lnTo>
                <a:lnTo>
                  <a:pt x="1129247" y="103270"/>
                </a:lnTo>
                <a:lnTo>
                  <a:pt x="1141823" y="99809"/>
                </a:lnTo>
                <a:lnTo>
                  <a:pt x="1151646" y="93193"/>
                </a:lnTo>
                <a:lnTo>
                  <a:pt x="1160174" y="81031"/>
                </a:lnTo>
                <a:lnTo>
                  <a:pt x="1162616" y="68611"/>
                </a:lnTo>
                <a:lnTo>
                  <a:pt x="1162616" y="60734"/>
                </a:lnTo>
                <a:lnTo>
                  <a:pt x="1159950" y="54228"/>
                </a:lnTo>
                <a:lnTo>
                  <a:pt x="1154618" y="49091"/>
                </a:lnTo>
                <a:lnTo>
                  <a:pt x="1151780" y="46401"/>
                </a:lnTo>
                <a:lnTo>
                  <a:pt x="1148013" y="44053"/>
                </a:lnTo>
                <a:lnTo>
                  <a:pt x="1143317" y="42047"/>
                </a:lnTo>
                <a:lnTo>
                  <a:pt x="1147329" y="39258"/>
                </a:lnTo>
                <a:lnTo>
                  <a:pt x="1150288" y="36739"/>
                </a:lnTo>
                <a:lnTo>
                  <a:pt x="1152196" y="34488"/>
                </a:lnTo>
                <a:lnTo>
                  <a:pt x="1155572" y="30526"/>
                </a:lnTo>
                <a:lnTo>
                  <a:pt x="1157259" y="26173"/>
                </a:lnTo>
                <a:lnTo>
                  <a:pt x="1157259" y="16045"/>
                </a:lnTo>
                <a:lnTo>
                  <a:pt x="1155217" y="11300"/>
                </a:lnTo>
                <a:lnTo>
                  <a:pt x="1151132" y="7191"/>
                </a:lnTo>
                <a:lnTo>
                  <a:pt x="1147047" y="3081"/>
                </a:lnTo>
                <a:lnTo>
                  <a:pt x="1141263" y="1028"/>
                </a:lnTo>
                <a:lnTo>
                  <a:pt x="1126782" y="1028"/>
                </a:lnTo>
                <a:lnTo>
                  <a:pt x="1120618" y="3253"/>
                </a:lnTo>
                <a:lnTo>
                  <a:pt x="1115286" y="7705"/>
                </a:lnTo>
                <a:lnTo>
                  <a:pt x="1109953" y="12157"/>
                </a:lnTo>
                <a:lnTo>
                  <a:pt x="1106309" y="18100"/>
                </a:lnTo>
                <a:lnTo>
                  <a:pt x="1104351" y="25536"/>
                </a:lnTo>
                <a:lnTo>
                  <a:pt x="1106627" y="26050"/>
                </a:lnTo>
                <a:close/>
              </a:path>
              <a:path w="2031075" h="129516">
                <a:moveTo>
                  <a:pt x="784581" y="10964"/>
                </a:moveTo>
                <a:lnTo>
                  <a:pt x="792172" y="21132"/>
                </a:lnTo>
                <a:lnTo>
                  <a:pt x="797450" y="33241"/>
                </a:lnTo>
                <a:lnTo>
                  <a:pt x="799423" y="40939"/>
                </a:lnTo>
                <a:lnTo>
                  <a:pt x="801136" y="53264"/>
                </a:lnTo>
                <a:lnTo>
                  <a:pt x="801706" y="67656"/>
                </a:lnTo>
                <a:lnTo>
                  <a:pt x="801590" y="73367"/>
                </a:lnTo>
                <a:lnTo>
                  <a:pt x="800167" y="87217"/>
                </a:lnTo>
                <a:lnTo>
                  <a:pt x="797124" y="99280"/>
                </a:lnTo>
                <a:lnTo>
                  <a:pt x="792460" y="109557"/>
                </a:lnTo>
                <a:lnTo>
                  <a:pt x="788987" y="115525"/>
                </a:lnTo>
                <a:lnTo>
                  <a:pt x="783483" y="121371"/>
                </a:lnTo>
                <a:lnTo>
                  <a:pt x="775950" y="127095"/>
                </a:lnTo>
                <a:lnTo>
                  <a:pt x="777344" y="129516"/>
                </a:lnTo>
                <a:lnTo>
                  <a:pt x="780230" y="128098"/>
                </a:lnTo>
                <a:lnTo>
                  <a:pt x="783801" y="125627"/>
                </a:lnTo>
                <a:lnTo>
                  <a:pt x="788057" y="122105"/>
                </a:lnTo>
                <a:lnTo>
                  <a:pt x="794515" y="116772"/>
                </a:lnTo>
                <a:lnTo>
                  <a:pt x="799676" y="111025"/>
                </a:lnTo>
                <a:lnTo>
                  <a:pt x="803541" y="104860"/>
                </a:lnTo>
                <a:lnTo>
                  <a:pt x="807210" y="99088"/>
                </a:lnTo>
                <a:lnTo>
                  <a:pt x="809998" y="92948"/>
                </a:lnTo>
                <a:lnTo>
                  <a:pt x="811906" y="86442"/>
                </a:lnTo>
                <a:lnTo>
                  <a:pt x="813814" y="79935"/>
                </a:lnTo>
                <a:lnTo>
                  <a:pt x="814768" y="73038"/>
                </a:lnTo>
                <a:lnTo>
                  <a:pt x="814768" y="65748"/>
                </a:lnTo>
                <a:lnTo>
                  <a:pt x="814158" y="55987"/>
                </a:lnTo>
                <a:lnTo>
                  <a:pt x="811433" y="43533"/>
                </a:lnTo>
                <a:lnTo>
                  <a:pt x="806524" y="31768"/>
                </a:lnTo>
                <a:lnTo>
                  <a:pt x="799432" y="20693"/>
                </a:lnTo>
                <a:lnTo>
                  <a:pt x="796872" y="17483"/>
                </a:lnTo>
                <a:lnTo>
                  <a:pt x="787672" y="8070"/>
                </a:lnTo>
                <a:lnTo>
                  <a:pt x="777858" y="1174"/>
                </a:lnTo>
                <a:lnTo>
                  <a:pt x="775950" y="3595"/>
                </a:lnTo>
                <a:lnTo>
                  <a:pt x="784581" y="10964"/>
                </a:lnTo>
                <a:close/>
              </a:path>
              <a:path w="2031075" h="129516">
                <a:moveTo>
                  <a:pt x="0" y="74774"/>
                </a:moveTo>
                <a:lnTo>
                  <a:pt x="0" y="85047"/>
                </a:lnTo>
                <a:lnTo>
                  <a:pt x="75875" y="85047"/>
                </a:lnTo>
                <a:lnTo>
                  <a:pt x="75875" y="74774"/>
                </a:lnTo>
                <a:lnTo>
                  <a:pt x="0" y="74774"/>
                </a:lnTo>
                <a:close/>
              </a:path>
              <a:path w="2031075" h="129516">
                <a:moveTo>
                  <a:pt x="127657" y="65015"/>
                </a:moveTo>
                <a:lnTo>
                  <a:pt x="128722" y="77849"/>
                </a:lnTo>
                <a:lnTo>
                  <a:pt x="131976" y="90142"/>
                </a:lnTo>
                <a:lnTo>
                  <a:pt x="137418" y="101714"/>
                </a:lnTo>
                <a:lnTo>
                  <a:pt x="145048" y="112565"/>
                </a:lnTo>
                <a:lnTo>
                  <a:pt x="155346" y="123261"/>
                </a:lnTo>
                <a:lnTo>
                  <a:pt x="164568" y="129516"/>
                </a:lnTo>
                <a:lnTo>
                  <a:pt x="165349" y="126334"/>
                </a:lnTo>
                <a:lnTo>
                  <a:pt x="156091" y="118016"/>
                </a:lnTo>
                <a:lnTo>
                  <a:pt x="149006" y="107434"/>
                </a:lnTo>
                <a:lnTo>
                  <a:pt x="144094" y="94587"/>
                </a:lnTo>
                <a:lnTo>
                  <a:pt x="142891" y="89421"/>
                </a:lnTo>
                <a:lnTo>
                  <a:pt x="141262" y="77338"/>
                </a:lnTo>
                <a:lnTo>
                  <a:pt x="140719" y="63107"/>
                </a:lnTo>
                <a:lnTo>
                  <a:pt x="140802" y="58215"/>
                </a:lnTo>
                <a:lnTo>
                  <a:pt x="142125" y="44237"/>
                </a:lnTo>
                <a:lnTo>
                  <a:pt x="145057" y="32121"/>
                </a:lnTo>
                <a:lnTo>
                  <a:pt x="149598" y="21867"/>
                </a:lnTo>
                <a:lnTo>
                  <a:pt x="152974" y="15948"/>
                </a:lnTo>
                <a:lnTo>
                  <a:pt x="158599" y="9857"/>
                </a:lnTo>
                <a:lnTo>
                  <a:pt x="166475" y="3595"/>
                </a:lnTo>
                <a:lnTo>
                  <a:pt x="165080" y="1174"/>
                </a:lnTo>
                <a:lnTo>
                  <a:pt x="161819" y="3121"/>
                </a:lnTo>
                <a:lnTo>
                  <a:pt x="151731" y="10775"/>
                </a:lnTo>
                <a:lnTo>
                  <a:pt x="142920" y="20179"/>
                </a:lnTo>
                <a:lnTo>
                  <a:pt x="137534" y="27966"/>
                </a:lnTo>
                <a:lnTo>
                  <a:pt x="132047" y="39419"/>
                </a:lnTo>
                <a:lnTo>
                  <a:pt x="128755" y="51768"/>
                </a:lnTo>
                <a:lnTo>
                  <a:pt x="127657" y="65015"/>
                </a:lnTo>
                <a:close/>
              </a:path>
              <a:path w="2031075" h="129516">
                <a:moveTo>
                  <a:pt x="0" y="44468"/>
                </a:moveTo>
                <a:lnTo>
                  <a:pt x="0" y="54741"/>
                </a:lnTo>
                <a:lnTo>
                  <a:pt x="75875" y="54741"/>
                </a:lnTo>
                <a:lnTo>
                  <a:pt x="75875" y="44468"/>
                </a:lnTo>
                <a:lnTo>
                  <a:pt x="0" y="44468"/>
                </a:lnTo>
                <a:close/>
              </a:path>
              <a:path w="2031075" h="129516">
                <a:moveTo>
                  <a:pt x="190153" y="91285"/>
                </a:moveTo>
                <a:lnTo>
                  <a:pt x="193008" y="88339"/>
                </a:lnTo>
                <a:lnTo>
                  <a:pt x="204576" y="76223"/>
                </a:lnTo>
                <a:lnTo>
                  <a:pt x="213961" y="66059"/>
                </a:lnTo>
                <a:lnTo>
                  <a:pt x="221163" y="57846"/>
                </a:lnTo>
                <a:lnTo>
                  <a:pt x="226183" y="51586"/>
                </a:lnTo>
                <a:lnTo>
                  <a:pt x="231711" y="44150"/>
                </a:lnTo>
                <a:lnTo>
                  <a:pt x="234475" y="36421"/>
                </a:lnTo>
                <a:lnTo>
                  <a:pt x="234475" y="20864"/>
                </a:lnTo>
                <a:lnTo>
                  <a:pt x="231919" y="14492"/>
                </a:lnTo>
                <a:lnTo>
                  <a:pt x="226806" y="9282"/>
                </a:lnTo>
                <a:lnTo>
                  <a:pt x="221694" y="4072"/>
                </a:lnTo>
                <a:lnTo>
                  <a:pt x="215004" y="1467"/>
                </a:lnTo>
                <a:lnTo>
                  <a:pt x="200035" y="1467"/>
                </a:lnTo>
                <a:lnTo>
                  <a:pt x="193761" y="3657"/>
                </a:lnTo>
                <a:lnTo>
                  <a:pt x="187915" y="8035"/>
                </a:lnTo>
                <a:lnTo>
                  <a:pt x="180156" y="17688"/>
                </a:lnTo>
                <a:lnTo>
                  <a:pt x="175476" y="31480"/>
                </a:lnTo>
                <a:lnTo>
                  <a:pt x="178632" y="32140"/>
                </a:lnTo>
                <a:lnTo>
                  <a:pt x="180735" y="26563"/>
                </a:lnTo>
                <a:lnTo>
                  <a:pt x="182937" y="22429"/>
                </a:lnTo>
                <a:lnTo>
                  <a:pt x="185236" y="19739"/>
                </a:lnTo>
                <a:lnTo>
                  <a:pt x="189395" y="14847"/>
                </a:lnTo>
                <a:lnTo>
                  <a:pt x="194825" y="12401"/>
                </a:lnTo>
                <a:lnTo>
                  <a:pt x="206957" y="12401"/>
                </a:lnTo>
                <a:lnTo>
                  <a:pt x="211628" y="14296"/>
                </a:lnTo>
                <a:lnTo>
                  <a:pt x="215543" y="18088"/>
                </a:lnTo>
                <a:lnTo>
                  <a:pt x="219456" y="21880"/>
                </a:lnTo>
                <a:lnTo>
                  <a:pt x="221413" y="27395"/>
                </a:lnTo>
                <a:lnTo>
                  <a:pt x="221370" y="36294"/>
                </a:lnTo>
                <a:lnTo>
                  <a:pt x="218678" y="48052"/>
                </a:lnTo>
                <a:lnTo>
                  <a:pt x="211800" y="60098"/>
                </a:lnTo>
                <a:lnTo>
                  <a:pt x="204327" y="69450"/>
                </a:lnTo>
                <a:lnTo>
                  <a:pt x="196512" y="78391"/>
                </a:lnTo>
                <a:lnTo>
                  <a:pt x="186846" y="88923"/>
                </a:lnTo>
                <a:lnTo>
                  <a:pt x="175330" y="101044"/>
                </a:lnTo>
                <a:lnTo>
                  <a:pt x="175330" y="102732"/>
                </a:lnTo>
                <a:lnTo>
                  <a:pt x="233960" y="102732"/>
                </a:lnTo>
                <a:lnTo>
                  <a:pt x="242106" y="82259"/>
                </a:lnTo>
                <a:lnTo>
                  <a:pt x="240198" y="81378"/>
                </a:lnTo>
                <a:lnTo>
                  <a:pt x="237801" y="85732"/>
                </a:lnTo>
                <a:lnTo>
                  <a:pt x="235649" y="88472"/>
                </a:lnTo>
                <a:lnTo>
                  <a:pt x="231832" y="90722"/>
                </a:lnTo>
                <a:lnTo>
                  <a:pt x="228531" y="91285"/>
                </a:lnTo>
                <a:lnTo>
                  <a:pt x="190153" y="91285"/>
                </a:lnTo>
                <a:close/>
              </a:path>
              <a:path w="2031075" h="129516">
                <a:moveTo>
                  <a:pt x="277989" y="91872"/>
                </a:moveTo>
                <a:lnTo>
                  <a:pt x="274761" y="88643"/>
                </a:lnTo>
                <a:lnTo>
                  <a:pt x="270505" y="87836"/>
                </a:lnTo>
                <a:lnTo>
                  <a:pt x="266236" y="88643"/>
                </a:lnTo>
                <a:lnTo>
                  <a:pt x="262959" y="91872"/>
                </a:lnTo>
                <a:lnTo>
                  <a:pt x="262138" y="96128"/>
                </a:lnTo>
                <a:lnTo>
                  <a:pt x="262946" y="100396"/>
                </a:lnTo>
                <a:lnTo>
                  <a:pt x="266175" y="103674"/>
                </a:lnTo>
                <a:lnTo>
                  <a:pt x="270505" y="104493"/>
                </a:lnTo>
                <a:lnTo>
                  <a:pt x="274822" y="103674"/>
                </a:lnTo>
                <a:lnTo>
                  <a:pt x="278002" y="100396"/>
                </a:lnTo>
                <a:lnTo>
                  <a:pt x="278796" y="96128"/>
                </a:lnTo>
                <a:lnTo>
                  <a:pt x="277989" y="91872"/>
                </a:lnTo>
                <a:close/>
              </a:path>
              <a:path w="2031075" h="129516">
                <a:moveTo>
                  <a:pt x="332756" y="43734"/>
                </a:moveTo>
                <a:lnTo>
                  <a:pt x="337183" y="40750"/>
                </a:lnTo>
                <a:lnTo>
                  <a:pt x="339923" y="38158"/>
                </a:lnTo>
                <a:lnTo>
                  <a:pt x="344668" y="33608"/>
                </a:lnTo>
                <a:lnTo>
                  <a:pt x="347041" y="28471"/>
                </a:lnTo>
                <a:lnTo>
                  <a:pt x="347041" y="17122"/>
                </a:lnTo>
                <a:lnTo>
                  <a:pt x="344717" y="12181"/>
                </a:lnTo>
                <a:lnTo>
                  <a:pt x="340069" y="7925"/>
                </a:lnTo>
                <a:lnTo>
                  <a:pt x="335422" y="3668"/>
                </a:lnTo>
                <a:lnTo>
                  <a:pt x="329160" y="1540"/>
                </a:lnTo>
                <a:lnTo>
                  <a:pt x="321284" y="1540"/>
                </a:lnTo>
                <a:lnTo>
                  <a:pt x="314582" y="5650"/>
                </a:lnTo>
                <a:lnTo>
                  <a:pt x="324904" y="5650"/>
                </a:lnTo>
                <a:lnTo>
                  <a:pt x="329245" y="7276"/>
                </a:lnTo>
                <a:lnTo>
                  <a:pt x="332108" y="10530"/>
                </a:lnTo>
                <a:lnTo>
                  <a:pt x="334969" y="13783"/>
                </a:lnTo>
                <a:lnTo>
                  <a:pt x="336400" y="17733"/>
                </a:lnTo>
                <a:lnTo>
                  <a:pt x="336400" y="27713"/>
                </a:lnTo>
                <a:lnTo>
                  <a:pt x="334884" y="32262"/>
                </a:lnTo>
                <a:lnTo>
                  <a:pt x="331851" y="36030"/>
                </a:lnTo>
                <a:lnTo>
                  <a:pt x="330090" y="38231"/>
                </a:lnTo>
                <a:lnTo>
                  <a:pt x="326910" y="40946"/>
                </a:lnTo>
                <a:lnTo>
                  <a:pt x="322311" y="44175"/>
                </a:lnTo>
                <a:lnTo>
                  <a:pt x="316685" y="40701"/>
                </a:lnTo>
                <a:lnTo>
                  <a:pt x="315047" y="55842"/>
                </a:lnTo>
                <a:lnTo>
                  <a:pt x="324537" y="62544"/>
                </a:lnTo>
                <a:lnTo>
                  <a:pt x="330811" y="67547"/>
                </a:lnTo>
                <a:lnTo>
                  <a:pt x="333869" y="70848"/>
                </a:lnTo>
                <a:lnTo>
                  <a:pt x="336925" y="74150"/>
                </a:lnTo>
                <a:lnTo>
                  <a:pt x="338455" y="78468"/>
                </a:lnTo>
                <a:lnTo>
                  <a:pt x="338455" y="88496"/>
                </a:lnTo>
                <a:lnTo>
                  <a:pt x="337012" y="92410"/>
                </a:lnTo>
                <a:lnTo>
                  <a:pt x="334126" y="95541"/>
                </a:lnTo>
                <a:lnTo>
                  <a:pt x="331239" y="98672"/>
                </a:lnTo>
                <a:lnTo>
                  <a:pt x="326983" y="100237"/>
                </a:lnTo>
                <a:lnTo>
                  <a:pt x="316025" y="100237"/>
                </a:lnTo>
                <a:lnTo>
                  <a:pt x="311634" y="98256"/>
                </a:lnTo>
                <a:lnTo>
                  <a:pt x="308186" y="94293"/>
                </a:lnTo>
                <a:lnTo>
                  <a:pt x="312650" y="104347"/>
                </a:lnTo>
                <a:lnTo>
                  <a:pt x="329527" y="104347"/>
                </a:lnTo>
                <a:lnTo>
                  <a:pt x="336633" y="101949"/>
                </a:lnTo>
                <a:lnTo>
                  <a:pt x="341941" y="97155"/>
                </a:lnTo>
                <a:lnTo>
                  <a:pt x="347248" y="92361"/>
                </a:lnTo>
                <a:lnTo>
                  <a:pt x="349902" y="86442"/>
                </a:lnTo>
                <a:lnTo>
                  <a:pt x="349902" y="73184"/>
                </a:lnTo>
                <a:lnTo>
                  <a:pt x="348105" y="67791"/>
                </a:lnTo>
                <a:lnTo>
                  <a:pt x="344509" y="63217"/>
                </a:lnTo>
                <a:lnTo>
                  <a:pt x="340913" y="58643"/>
                </a:lnTo>
                <a:lnTo>
                  <a:pt x="334957" y="53274"/>
                </a:lnTo>
                <a:lnTo>
                  <a:pt x="326641" y="47110"/>
                </a:lnTo>
                <a:lnTo>
                  <a:pt x="332756" y="43734"/>
                </a:lnTo>
                <a:close/>
              </a:path>
              <a:path w="2031075" h="129516">
                <a:moveTo>
                  <a:pt x="294414" y="93278"/>
                </a:moveTo>
                <a:lnTo>
                  <a:pt x="300114" y="97706"/>
                </a:lnTo>
                <a:lnTo>
                  <a:pt x="305813" y="102133"/>
                </a:lnTo>
                <a:lnTo>
                  <a:pt x="312650" y="104347"/>
                </a:lnTo>
                <a:lnTo>
                  <a:pt x="308186" y="94293"/>
                </a:lnTo>
                <a:lnTo>
                  <a:pt x="304737" y="90331"/>
                </a:lnTo>
                <a:lnTo>
                  <a:pt x="303012" y="84999"/>
                </a:lnTo>
                <a:lnTo>
                  <a:pt x="303012" y="74383"/>
                </a:lnTo>
                <a:lnTo>
                  <a:pt x="303966" y="70323"/>
                </a:lnTo>
                <a:lnTo>
                  <a:pt x="305874" y="66115"/>
                </a:lnTo>
                <a:lnTo>
                  <a:pt x="307782" y="61908"/>
                </a:lnTo>
                <a:lnTo>
                  <a:pt x="310839" y="58484"/>
                </a:lnTo>
                <a:lnTo>
                  <a:pt x="315047" y="55842"/>
                </a:lnTo>
                <a:lnTo>
                  <a:pt x="316685" y="40701"/>
                </a:lnTo>
                <a:lnTo>
                  <a:pt x="312148" y="36995"/>
                </a:lnTo>
                <a:lnTo>
                  <a:pt x="308699" y="33057"/>
                </a:lnTo>
                <a:lnTo>
                  <a:pt x="305250" y="29120"/>
                </a:lnTo>
                <a:lnTo>
                  <a:pt x="303526" y="24851"/>
                </a:lnTo>
                <a:lnTo>
                  <a:pt x="303526" y="16192"/>
                </a:lnTo>
                <a:lnTo>
                  <a:pt x="304994" y="12743"/>
                </a:lnTo>
                <a:lnTo>
                  <a:pt x="307929" y="9906"/>
                </a:lnTo>
                <a:lnTo>
                  <a:pt x="310864" y="7068"/>
                </a:lnTo>
                <a:lnTo>
                  <a:pt x="314582" y="5650"/>
                </a:lnTo>
                <a:lnTo>
                  <a:pt x="321284" y="1540"/>
                </a:lnTo>
                <a:lnTo>
                  <a:pt x="312723" y="1540"/>
                </a:lnTo>
                <a:lnTo>
                  <a:pt x="305764" y="3791"/>
                </a:lnTo>
                <a:lnTo>
                  <a:pt x="300407" y="8291"/>
                </a:lnTo>
                <a:lnTo>
                  <a:pt x="295050" y="12792"/>
                </a:lnTo>
                <a:lnTo>
                  <a:pt x="292372" y="18271"/>
                </a:lnTo>
                <a:lnTo>
                  <a:pt x="292372" y="30403"/>
                </a:lnTo>
                <a:lnTo>
                  <a:pt x="294182" y="35589"/>
                </a:lnTo>
                <a:lnTo>
                  <a:pt x="297802" y="40286"/>
                </a:lnTo>
                <a:lnTo>
                  <a:pt x="300150" y="43367"/>
                </a:lnTo>
                <a:lnTo>
                  <a:pt x="304552" y="47501"/>
                </a:lnTo>
                <a:lnTo>
                  <a:pt x="311011" y="52687"/>
                </a:lnTo>
                <a:lnTo>
                  <a:pt x="304602" y="56992"/>
                </a:lnTo>
                <a:lnTo>
                  <a:pt x="300101" y="60685"/>
                </a:lnTo>
                <a:lnTo>
                  <a:pt x="297509" y="63767"/>
                </a:lnTo>
                <a:lnTo>
                  <a:pt x="293546" y="68512"/>
                </a:lnTo>
                <a:lnTo>
                  <a:pt x="291565" y="73991"/>
                </a:lnTo>
                <a:lnTo>
                  <a:pt x="291565" y="87445"/>
                </a:lnTo>
                <a:lnTo>
                  <a:pt x="294414" y="93278"/>
                </a:lnTo>
                <a:close/>
              </a:path>
              <a:path w="2031075" h="129516">
                <a:moveTo>
                  <a:pt x="377714" y="72988"/>
                </a:moveTo>
                <a:lnTo>
                  <a:pt x="377714" y="58851"/>
                </a:lnTo>
                <a:lnTo>
                  <a:pt x="378447" y="54448"/>
                </a:lnTo>
                <a:lnTo>
                  <a:pt x="379915" y="51806"/>
                </a:lnTo>
                <a:lnTo>
                  <a:pt x="381823" y="44688"/>
                </a:lnTo>
                <a:lnTo>
                  <a:pt x="382997" y="39356"/>
                </a:lnTo>
                <a:lnTo>
                  <a:pt x="385150" y="33975"/>
                </a:lnTo>
                <a:lnTo>
                  <a:pt x="388280" y="28544"/>
                </a:lnTo>
                <a:lnTo>
                  <a:pt x="391411" y="23114"/>
                </a:lnTo>
                <a:lnTo>
                  <a:pt x="394762" y="18638"/>
                </a:lnTo>
                <a:lnTo>
                  <a:pt x="398333" y="15116"/>
                </a:lnTo>
                <a:lnTo>
                  <a:pt x="401807" y="11642"/>
                </a:lnTo>
                <a:lnTo>
                  <a:pt x="405757" y="8940"/>
                </a:lnTo>
                <a:lnTo>
                  <a:pt x="410184" y="7007"/>
                </a:lnTo>
                <a:lnTo>
                  <a:pt x="414612" y="5075"/>
                </a:lnTo>
                <a:lnTo>
                  <a:pt x="419883" y="3546"/>
                </a:lnTo>
                <a:lnTo>
                  <a:pt x="425998" y="2421"/>
                </a:lnTo>
                <a:lnTo>
                  <a:pt x="425631" y="0"/>
                </a:lnTo>
                <a:lnTo>
                  <a:pt x="419506" y="286"/>
                </a:lnTo>
                <a:lnTo>
                  <a:pt x="407046" y="2793"/>
                </a:lnTo>
                <a:lnTo>
                  <a:pt x="395341" y="7883"/>
                </a:lnTo>
                <a:lnTo>
                  <a:pt x="384391" y="15556"/>
                </a:lnTo>
                <a:lnTo>
                  <a:pt x="376274" y="24170"/>
                </a:lnTo>
                <a:lnTo>
                  <a:pt x="369369" y="35135"/>
                </a:lnTo>
                <a:lnTo>
                  <a:pt x="365226" y="47087"/>
                </a:lnTo>
                <a:lnTo>
                  <a:pt x="363845" y="60025"/>
                </a:lnTo>
                <a:lnTo>
                  <a:pt x="364513" y="69616"/>
                </a:lnTo>
                <a:lnTo>
                  <a:pt x="367994" y="82049"/>
                </a:lnTo>
                <a:lnTo>
                  <a:pt x="374448" y="92239"/>
                </a:lnTo>
                <a:lnTo>
                  <a:pt x="375295" y="93183"/>
                </a:lnTo>
                <a:lnTo>
                  <a:pt x="386098" y="101556"/>
                </a:lnTo>
                <a:lnTo>
                  <a:pt x="386214" y="96055"/>
                </a:lnTo>
                <a:lnTo>
                  <a:pt x="382813" y="88423"/>
                </a:lnTo>
                <a:lnTo>
                  <a:pt x="379414" y="80791"/>
                </a:lnTo>
                <a:lnTo>
                  <a:pt x="377714" y="72988"/>
                </a:lnTo>
                <a:close/>
              </a:path>
              <a:path w="2031075" h="129516">
                <a:moveTo>
                  <a:pt x="472350" y="24264"/>
                </a:moveTo>
                <a:lnTo>
                  <a:pt x="472986" y="19262"/>
                </a:lnTo>
                <a:lnTo>
                  <a:pt x="474356" y="15079"/>
                </a:lnTo>
                <a:lnTo>
                  <a:pt x="475726" y="10897"/>
                </a:lnTo>
                <a:lnTo>
                  <a:pt x="476410" y="8243"/>
                </a:lnTo>
                <a:lnTo>
                  <a:pt x="476410" y="5405"/>
                </a:lnTo>
                <a:lnTo>
                  <a:pt x="474148" y="1737"/>
                </a:lnTo>
                <a:lnTo>
                  <a:pt x="471127" y="1174"/>
                </a:lnTo>
                <a:lnTo>
                  <a:pt x="468400" y="1675"/>
                </a:lnTo>
                <a:lnTo>
                  <a:pt x="465770" y="5136"/>
                </a:lnTo>
                <a:lnTo>
                  <a:pt x="465770" y="8708"/>
                </a:lnTo>
                <a:lnTo>
                  <a:pt x="466418" y="11569"/>
                </a:lnTo>
                <a:lnTo>
                  <a:pt x="467715" y="15629"/>
                </a:lnTo>
                <a:lnTo>
                  <a:pt x="469010" y="19690"/>
                </a:lnTo>
                <a:lnTo>
                  <a:pt x="469659" y="23750"/>
                </a:lnTo>
                <a:lnTo>
                  <a:pt x="469659" y="29719"/>
                </a:lnTo>
                <a:lnTo>
                  <a:pt x="464180" y="26539"/>
                </a:lnTo>
                <a:lnTo>
                  <a:pt x="459851" y="23102"/>
                </a:lnTo>
                <a:lnTo>
                  <a:pt x="456671" y="19409"/>
                </a:lnTo>
                <a:lnTo>
                  <a:pt x="453491" y="15715"/>
                </a:lnTo>
                <a:lnTo>
                  <a:pt x="450898" y="13868"/>
                </a:lnTo>
                <a:lnTo>
                  <a:pt x="447523" y="13868"/>
                </a:lnTo>
                <a:lnTo>
                  <a:pt x="444270" y="16192"/>
                </a:lnTo>
                <a:lnTo>
                  <a:pt x="443756" y="19152"/>
                </a:lnTo>
                <a:lnTo>
                  <a:pt x="443756" y="22136"/>
                </a:lnTo>
                <a:lnTo>
                  <a:pt x="446152" y="24239"/>
                </a:lnTo>
                <a:lnTo>
                  <a:pt x="450947" y="25463"/>
                </a:lnTo>
                <a:lnTo>
                  <a:pt x="458872" y="27517"/>
                </a:lnTo>
                <a:lnTo>
                  <a:pt x="464767" y="29694"/>
                </a:lnTo>
                <a:lnTo>
                  <a:pt x="468632" y="31993"/>
                </a:lnTo>
                <a:lnTo>
                  <a:pt x="464816" y="34488"/>
                </a:lnTo>
                <a:lnTo>
                  <a:pt x="458995" y="36592"/>
                </a:lnTo>
                <a:lnTo>
                  <a:pt x="451167" y="38304"/>
                </a:lnTo>
                <a:lnTo>
                  <a:pt x="446227" y="39380"/>
                </a:lnTo>
                <a:lnTo>
                  <a:pt x="443756" y="41679"/>
                </a:lnTo>
                <a:lnTo>
                  <a:pt x="443756" y="45202"/>
                </a:lnTo>
                <a:lnTo>
                  <a:pt x="444184" y="47477"/>
                </a:lnTo>
                <a:lnTo>
                  <a:pt x="447205" y="50045"/>
                </a:lnTo>
                <a:lnTo>
                  <a:pt x="451216" y="50045"/>
                </a:lnTo>
                <a:lnTo>
                  <a:pt x="454152" y="47991"/>
                </a:lnTo>
                <a:lnTo>
                  <a:pt x="457772" y="43881"/>
                </a:lnTo>
                <a:lnTo>
                  <a:pt x="461391" y="39772"/>
                </a:lnTo>
                <a:lnTo>
                  <a:pt x="465281" y="36567"/>
                </a:lnTo>
                <a:lnTo>
                  <a:pt x="469439" y="34268"/>
                </a:lnTo>
                <a:lnTo>
                  <a:pt x="469659" y="35295"/>
                </a:lnTo>
                <a:lnTo>
                  <a:pt x="470197" y="37889"/>
                </a:lnTo>
                <a:lnTo>
                  <a:pt x="469635" y="42034"/>
                </a:lnTo>
                <a:lnTo>
                  <a:pt x="467972" y="47733"/>
                </a:lnTo>
                <a:lnTo>
                  <a:pt x="466308" y="53433"/>
                </a:lnTo>
                <a:lnTo>
                  <a:pt x="465477" y="56502"/>
                </a:lnTo>
                <a:lnTo>
                  <a:pt x="465477" y="56943"/>
                </a:lnTo>
                <a:lnTo>
                  <a:pt x="465941" y="60025"/>
                </a:lnTo>
                <a:lnTo>
                  <a:pt x="469072" y="62960"/>
                </a:lnTo>
                <a:lnTo>
                  <a:pt x="472448" y="62960"/>
                </a:lnTo>
                <a:lnTo>
                  <a:pt x="476080" y="59841"/>
                </a:lnTo>
                <a:lnTo>
                  <a:pt x="476631" y="56796"/>
                </a:lnTo>
                <a:lnTo>
                  <a:pt x="475933" y="53555"/>
                </a:lnTo>
                <a:lnTo>
                  <a:pt x="474539" y="49715"/>
                </a:lnTo>
                <a:lnTo>
                  <a:pt x="473145" y="45874"/>
                </a:lnTo>
                <a:lnTo>
                  <a:pt x="472448" y="41068"/>
                </a:lnTo>
                <a:lnTo>
                  <a:pt x="472448" y="35295"/>
                </a:lnTo>
                <a:lnTo>
                  <a:pt x="473475" y="34782"/>
                </a:lnTo>
                <a:lnTo>
                  <a:pt x="477193" y="36641"/>
                </a:lnTo>
                <a:lnTo>
                  <a:pt x="480813" y="39686"/>
                </a:lnTo>
                <a:lnTo>
                  <a:pt x="484336" y="43918"/>
                </a:lnTo>
                <a:lnTo>
                  <a:pt x="487858" y="48149"/>
                </a:lnTo>
                <a:lnTo>
                  <a:pt x="490646" y="50266"/>
                </a:lnTo>
                <a:lnTo>
                  <a:pt x="495171" y="49837"/>
                </a:lnTo>
                <a:lnTo>
                  <a:pt x="497715" y="48125"/>
                </a:lnTo>
                <a:lnTo>
                  <a:pt x="498351" y="44982"/>
                </a:lnTo>
                <a:lnTo>
                  <a:pt x="498351" y="41606"/>
                </a:lnTo>
                <a:lnTo>
                  <a:pt x="496199" y="39478"/>
                </a:lnTo>
                <a:lnTo>
                  <a:pt x="491894" y="38598"/>
                </a:lnTo>
                <a:lnTo>
                  <a:pt x="484409" y="37081"/>
                </a:lnTo>
                <a:lnTo>
                  <a:pt x="478734" y="35174"/>
                </a:lnTo>
                <a:lnTo>
                  <a:pt x="474869" y="32874"/>
                </a:lnTo>
                <a:lnTo>
                  <a:pt x="473621" y="32140"/>
                </a:lnTo>
                <a:lnTo>
                  <a:pt x="478318" y="29059"/>
                </a:lnTo>
                <a:lnTo>
                  <a:pt x="484336" y="26734"/>
                </a:lnTo>
                <a:lnTo>
                  <a:pt x="491674" y="25169"/>
                </a:lnTo>
                <a:lnTo>
                  <a:pt x="496076" y="24239"/>
                </a:lnTo>
                <a:lnTo>
                  <a:pt x="498278" y="22234"/>
                </a:lnTo>
                <a:lnTo>
                  <a:pt x="498278" y="17635"/>
                </a:lnTo>
                <a:lnTo>
                  <a:pt x="495771" y="14186"/>
                </a:lnTo>
                <a:lnTo>
                  <a:pt x="493068" y="13648"/>
                </a:lnTo>
                <a:lnTo>
                  <a:pt x="489509" y="14639"/>
                </a:lnTo>
                <a:lnTo>
                  <a:pt x="486464" y="17586"/>
                </a:lnTo>
                <a:lnTo>
                  <a:pt x="482941" y="21500"/>
                </a:lnTo>
                <a:lnTo>
                  <a:pt x="479786" y="24619"/>
                </a:lnTo>
                <a:lnTo>
                  <a:pt x="476459" y="27150"/>
                </a:lnTo>
                <a:lnTo>
                  <a:pt x="472448" y="30085"/>
                </a:lnTo>
                <a:lnTo>
                  <a:pt x="472350" y="24264"/>
                </a:lnTo>
                <a:close/>
              </a:path>
              <a:path w="2031075" h="129516">
                <a:moveTo>
                  <a:pt x="408974" y="97388"/>
                </a:moveTo>
                <a:lnTo>
                  <a:pt x="404741" y="99870"/>
                </a:lnTo>
                <a:lnTo>
                  <a:pt x="391583" y="99870"/>
                </a:lnTo>
                <a:lnTo>
                  <a:pt x="386214" y="96055"/>
                </a:lnTo>
                <a:lnTo>
                  <a:pt x="386098" y="101556"/>
                </a:lnTo>
                <a:lnTo>
                  <a:pt x="397967" y="104347"/>
                </a:lnTo>
                <a:lnTo>
                  <a:pt x="407163" y="104347"/>
                </a:lnTo>
                <a:lnTo>
                  <a:pt x="414636" y="100751"/>
                </a:lnTo>
                <a:lnTo>
                  <a:pt x="420384" y="93560"/>
                </a:lnTo>
                <a:lnTo>
                  <a:pt x="426902" y="81969"/>
                </a:lnTo>
                <a:lnTo>
                  <a:pt x="429007" y="69344"/>
                </a:lnTo>
                <a:lnTo>
                  <a:pt x="429007" y="59365"/>
                </a:lnTo>
                <a:lnTo>
                  <a:pt x="426364" y="51684"/>
                </a:lnTo>
                <a:lnTo>
                  <a:pt x="421081" y="46303"/>
                </a:lnTo>
                <a:lnTo>
                  <a:pt x="415798" y="40921"/>
                </a:lnTo>
                <a:lnTo>
                  <a:pt x="409267" y="38231"/>
                </a:lnTo>
                <a:lnTo>
                  <a:pt x="397526" y="38231"/>
                </a:lnTo>
                <a:lnTo>
                  <a:pt x="393588" y="39014"/>
                </a:lnTo>
                <a:lnTo>
                  <a:pt x="389675" y="40579"/>
                </a:lnTo>
                <a:lnTo>
                  <a:pt x="387473" y="41459"/>
                </a:lnTo>
                <a:lnTo>
                  <a:pt x="384856" y="42829"/>
                </a:lnTo>
                <a:lnTo>
                  <a:pt x="381823" y="44688"/>
                </a:lnTo>
                <a:lnTo>
                  <a:pt x="379915" y="51806"/>
                </a:lnTo>
                <a:lnTo>
                  <a:pt x="382409" y="47305"/>
                </a:lnTo>
                <a:lnTo>
                  <a:pt x="387449" y="45055"/>
                </a:lnTo>
                <a:lnTo>
                  <a:pt x="403250" y="45055"/>
                </a:lnTo>
                <a:lnTo>
                  <a:pt x="409071" y="49263"/>
                </a:lnTo>
                <a:lnTo>
                  <a:pt x="412496" y="57676"/>
                </a:lnTo>
                <a:lnTo>
                  <a:pt x="414550" y="62715"/>
                </a:lnTo>
                <a:lnTo>
                  <a:pt x="415578" y="68488"/>
                </a:lnTo>
                <a:lnTo>
                  <a:pt x="415578" y="81648"/>
                </a:lnTo>
                <a:lnTo>
                  <a:pt x="414257" y="87457"/>
                </a:lnTo>
                <a:lnTo>
                  <a:pt x="411615" y="92422"/>
                </a:lnTo>
                <a:lnTo>
                  <a:pt x="408974" y="97388"/>
                </a:lnTo>
                <a:close/>
              </a:path>
              <a:path w="2031075" h="129516">
                <a:moveTo>
                  <a:pt x="540985" y="91872"/>
                </a:moveTo>
                <a:lnTo>
                  <a:pt x="537757" y="88643"/>
                </a:lnTo>
                <a:lnTo>
                  <a:pt x="533500" y="87836"/>
                </a:lnTo>
                <a:lnTo>
                  <a:pt x="529232" y="88643"/>
                </a:lnTo>
                <a:lnTo>
                  <a:pt x="525954" y="91872"/>
                </a:lnTo>
                <a:lnTo>
                  <a:pt x="525134" y="96128"/>
                </a:lnTo>
                <a:lnTo>
                  <a:pt x="525942" y="100396"/>
                </a:lnTo>
                <a:lnTo>
                  <a:pt x="529171" y="103674"/>
                </a:lnTo>
                <a:lnTo>
                  <a:pt x="533500" y="104493"/>
                </a:lnTo>
                <a:lnTo>
                  <a:pt x="537818" y="103674"/>
                </a:lnTo>
                <a:lnTo>
                  <a:pt x="540997" y="100396"/>
                </a:lnTo>
                <a:lnTo>
                  <a:pt x="541792" y="96128"/>
                </a:lnTo>
                <a:lnTo>
                  <a:pt x="540985" y="91872"/>
                </a:lnTo>
                <a:close/>
              </a:path>
              <a:path w="2031075" h="129516">
                <a:moveTo>
                  <a:pt x="556615" y="38377"/>
                </a:moveTo>
                <a:lnTo>
                  <a:pt x="556493" y="40579"/>
                </a:lnTo>
                <a:lnTo>
                  <a:pt x="559110" y="41020"/>
                </a:lnTo>
                <a:lnTo>
                  <a:pt x="565568" y="41020"/>
                </a:lnTo>
                <a:lnTo>
                  <a:pt x="572539" y="42560"/>
                </a:lnTo>
                <a:lnTo>
                  <a:pt x="580024" y="45642"/>
                </a:lnTo>
                <a:lnTo>
                  <a:pt x="589006" y="50578"/>
                </a:lnTo>
                <a:lnTo>
                  <a:pt x="597459" y="60315"/>
                </a:lnTo>
                <a:lnTo>
                  <a:pt x="600276" y="73013"/>
                </a:lnTo>
                <a:lnTo>
                  <a:pt x="600276" y="80253"/>
                </a:lnTo>
                <a:lnTo>
                  <a:pt x="598173" y="86356"/>
                </a:lnTo>
                <a:lnTo>
                  <a:pt x="593966" y="91322"/>
                </a:lnTo>
                <a:lnTo>
                  <a:pt x="589758" y="96287"/>
                </a:lnTo>
                <a:lnTo>
                  <a:pt x="584842" y="98770"/>
                </a:lnTo>
                <a:lnTo>
                  <a:pt x="576771" y="98770"/>
                </a:lnTo>
                <a:lnTo>
                  <a:pt x="573285" y="97192"/>
                </a:lnTo>
                <a:lnTo>
                  <a:pt x="568760" y="94037"/>
                </a:lnTo>
                <a:lnTo>
                  <a:pt x="564235" y="90882"/>
                </a:lnTo>
                <a:lnTo>
                  <a:pt x="560577" y="89303"/>
                </a:lnTo>
                <a:lnTo>
                  <a:pt x="555588" y="89303"/>
                </a:lnTo>
                <a:lnTo>
                  <a:pt x="551858" y="92055"/>
                </a:lnTo>
                <a:lnTo>
                  <a:pt x="551332" y="94807"/>
                </a:lnTo>
                <a:lnTo>
                  <a:pt x="551332" y="98721"/>
                </a:lnTo>
                <a:lnTo>
                  <a:pt x="553778" y="101436"/>
                </a:lnTo>
                <a:lnTo>
                  <a:pt x="558670" y="102952"/>
                </a:lnTo>
                <a:lnTo>
                  <a:pt x="561605" y="103882"/>
                </a:lnTo>
                <a:lnTo>
                  <a:pt x="565470" y="104347"/>
                </a:lnTo>
                <a:lnTo>
                  <a:pt x="570263" y="104347"/>
                </a:lnTo>
                <a:lnTo>
                  <a:pt x="576622" y="103972"/>
                </a:lnTo>
                <a:lnTo>
                  <a:pt x="589080" y="100529"/>
                </a:lnTo>
                <a:lnTo>
                  <a:pt x="599506" y="93486"/>
                </a:lnTo>
                <a:lnTo>
                  <a:pt x="602461" y="90404"/>
                </a:lnTo>
                <a:lnTo>
                  <a:pt x="608913" y="79403"/>
                </a:lnTo>
                <a:lnTo>
                  <a:pt x="611064" y="66409"/>
                </a:lnTo>
                <a:lnTo>
                  <a:pt x="611064" y="61566"/>
                </a:lnTo>
                <a:lnTo>
                  <a:pt x="610159" y="56979"/>
                </a:lnTo>
                <a:lnTo>
                  <a:pt x="608349" y="52650"/>
                </a:lnTo>
                <a:lnTo>
                  <a:pt x="606538" y="48320"/>
                </a:lnTo>
                <a:lnTo>
                  <a:pt x="603872" y="44419"/>
                </a:lnTo>
                <a:lnTo>
                  <a:pt x="600350" y="40946"/>
                </a:lnTo>
                <a:lnTo>
                  <a:pt x="596241" y="36934"/>
                </a:lnTo>
                <a:lnTo>
                  <a:pt x="591129" y="33902"/>
                </a:lnTo>
                <a:lnTo>
                  <a:pt x="585014" y="31847"/>
                </a:lnTo>
                <a:lnTo>
                  <a:pt x="581296" y="30624"/>
                </a:lnTo>
                <a:lnTo>
                  <a:pt x="575425" y="29328"/>
                </a:lnTo>
                <a:lnTo>
                  <a:pt x="567402" y="27957"/>
                </a:lnTo>
                <a:lnTo>
                  <a:pt x="573640" y="15116"/>
                </a:lnTo>
                <a:lnTo>
                  <a:pt x="603065" y="15116"/>
                </a:lnTo>
                <a:lnTo>
                  <a:pt x="606514" y="14089"/>
                </a:lnTo>
                <a:lnTo>
                  <a:pt x="612238" y="513"/>
                </a:lnTo>
                <a:lnTo>
                  <a:pt x="609694" y="953"/>
                </a:lnTo>
                <a:lnTo>
                  <a:pt x="606869" y="3032"/>
                </a:lnTo>
                <a:lnTo>
                  <a:pt x="604093" y="3302"/>
                </a:lnTo>
                <a:lnTo>
                  <a:pt x="572612" y="3302"/>
                </a:lnTo>
                <a:lnTo>
                  <a:pt x="556615" y="38377"/>
                </a:lnTo>
                <a:close/>
              </a:path>
              <a:path w="2031075" h="129516">
                <a:moveTo>
                  <a:pt x="641003" y="91285"/>
                </a:moveTo>
                <a:lnTo>
                  <a:pt x="643858" y="88339"/>
                </a:lnTo>
                <a:lnTo>
                  <a:pt x="655426" y="76223"/>
                </a:lnTo>
                <a:lnTo>
                  <a:pt x="664811" y="66059"/>
                </a:lnTo>
                <a:lnTo>
                  <a:pt x="672013" y="57846"/>
                </a:lnTo>
                <a:lnTo>
                  <a:pt x="677033" y="51586"/>
                </a:lnTo>
                <a:lnTo>
                  <a:pt x="682561" y="44150"/>
                </a:lnTo>
                <a:lnTo>
                  <a:pt x="685325" y="36421"/>
                </a:lnTo>
                <a:lnTo>
                  <a:pt x="685325" y="20864"/>
                </a:lnTo>
                <a:lnTo>
                  <a:pt x="682769" y="14492"/>
                </a:lnTo>
                <a:lnTo>
                  <a:pt x="677656" y="9282"/>
                </a:lnTo>
                <a:lnTo>
                  <a:pt x="672544" y="4072"/>
                </a:lnTo>
                <a:lnTo>
                  <a:pt x="665854" y="1467"/>
                </a:lnTo>
                <a:lnTo>
                  <a:pt x="650885" y="1467"/>
                </a:lnTo>
                <a:lnTo>
                  <a:pt x="644611" y="3657"/>
                </a:lnTo>
                <a:lnTo>
                  <a:pt x="638765" y="8035"/>
                </a:lnTo>
                <a:lnTo>
                  <a:pt x="631006" y="17688"/>
                </a:lnTo>
                <a:lnTo>
                  <a:pt x="626326" y="31480"/>
                </a:lnTo>
                <a:lnTo>
                  <a:pt x="629482" y="32140"/>
                </a:lnTo>
                <a:lnTo>
                  <a:pt x="631585" y="26563"/>
                </a:lnTo>
                <a:lnTo>
                  <a:pt x="633787" y="22429"/>
                </a:lnTo>
                <a:lnTo>
                  <a:pt x="636086" y="19739"/>
                </a:lnTo>
                <a:lnTo>
                  <a:pt x="640245" y="14847"/>
                </a:lnTo>
                <a:lnTo>
                  <a:pt x="645675" y="12401"/>
                </a:lnTo>
                <a:lnTo>
                  <a:pt x="657807" y="12401"/>
                </a:lnTo>
                <a:lnTo>
                  <a:pt x="662478" y="14296"/>
                </a:lnTo>
                <a:lnTo>
                  <a:pt x="666393" y="18088"/>
                </a:lnTo>
                <a:lnTo>
                  <a:pt x="670306" y="21880"/>
                </a:lnTo>
                <a:lnTo>
                  <a:pt x="672263" y="27395"/>
                </a:lnTo>
                <a:lnTo>
                  <a:pt x="672220" y="36294"/>
                </a:lnTo>
                <a:lnTo>
                  <a:pt x="669528" y="48052"/>
                </a:lnTo>
                <a:lnTo>
                  <a:pt x="662650" y="60098"/>
                </a:lnTo>
                <a:lnTo>
                  <a:pt x="655177" y="69450"/>
                </a:lnTo>
                <a:lnTo>
                  <a:pt x="647362" y="78391"/>
                </a:lnTo>
                <a:lnTo>
                  <a:pt x="637696" y="88923"/>
                </a:lnTo>
                <a:lnTo>
                  <a:pt x="626180" y="101044"/>
                </a:lnTo>
                <a:lnTo>
                  <a:pt x="626180" y="102732"/>
                </a:lnTo>
                <a:lnTo>
                  <a:pt x="684810" y="102732"/>
                </a:lnTo>
                <a:lnTo>
                  <a:pt x="692956" y="82259"/>
                </a:lnTo>
                <a:lnTo>
                  <a:pt x="691048" y="81378"/>
                </a:lnTo>
                <a:lnTo>
                  <a:pt x="688651" y="85732"/>
                </a:lnTo>
                <a:lnTo>
                  <a:pt x="686499" y="88472"/>
                </a:lnTo>
                <a:lnTo>
                  <a:pt x="682682" y="90722"/>
                </a:lnTo>
                <a:lnTo>
                  <a:pt x="679381" y="91285"/>
                </a:lnTo>
                <a:lnTo>
                  <a:pt x="641003" y="91285"/>
                </a:lnTo>
                <a:close/>
              </a:path>
              <a:path w="2031075" h="129516">
                <a:moveTo>
                  <a:pt x="726099" y="14382"/>
                </a:moveTo>
                <a:lnTo>
                  <a:pt x="728546" y="17440"/>
                </a:lnTo>
                <a:lnTo>
                  <a:pt x="728839" y="21573"/>
                </a:lnTo>
                <a:lnTo>
                  <a:pt x="728839" y="93927"/>
                </a:lnTo>
                <a:lnTo>
                  <a:pt x="727934" y="96789"/>
                </a:lnTo>
                <a:lnTo>
                  <a:pt x="724314" y="99430"/>
                </a:lnTo>
                <a:lnTo>
                  <a:pt x="720450" y="100237"/>
                </a:lnTo>
                <a:lnTo>
                  <a:pt x="714530" y="100531"/>
                </a:lnTo>
                <a:lnTo>
                  <a:pt x="714530" y="102732"/>
                </a:lnTo>
                <a:lnTo>
                  <a:pt x="755917" y="102732"/>
                </a:lnTo>
                <a:lnTo>
                  <a:pt x="755917" y="100678"/>
                </a:lnTo>
                <a:lnTo>
                  <a:pt x="750438" y="100482"/>
                </a:lnTo>
                <a:lnTo>
                  <a:pt x="746695" y="99870"/>
                </a:lnTo>
                <a:lnTo>
                  <a:pt x="744690" y="98843"/>
                </a:lnTo>
                <a:lnTo>
                  <a:pt x="741681" y="95419"/>
                </a:lnTo>
                <a:lnTo>
                  <a:pt x="741681" y="3302"/>
                </a:lnTo>
                <a:lnTo>
                  <a:pt x="741314" y="1907"/>
                </a:lnTo>
                <a:lnTo>
                  <a:pt x="740434" y="1907"/>
                </a:lnTo>
                <a:lnTo>
                  <a:pt x="713503" y="15629"/>
                </a:lnTo>
                <a:lnTo>
                  <a:pt x="715264" y="16901"/>
                </a:lnTo>
                <a:lnTo>
                  <a:pt x="719189" y="15446"/>
                </a:lnTo>
                <a:lnTo>
                  <a:pt x="722871" y="14382"/>
                </a:lnTo>
                <a:lnTo>
                  <a:pt x="726099" y="14382"/>
                </a:lnTo>
                <a:close/>
              </a:path>
              <a:path w="2031075" h="129516">
                <a:moveTo>
                  <a:pt x="855763" y="1174"/>
                </a:moveTo>
                <a:lnTo>
                  <a:pt x="822375" y="105227"/>
                </a:lnTo>
                <a:lnTo>
                  <a:pt x="829860" y="105227"/>
                </a:lnTo>
                <a:lnTo>
                  <a:pt x="863101" y="1174"/>
                </a:lnTo>
                <a:lnTo>
                  <a:pt x="855763" y="1174"/>
                </a:lnTo>
                <a:close/>
              </a:path>
              <a:path w="2031075" h="129516">
                <a:moveTo>
                  <a:pt x="866550" y="65015"/>
                </a:moveTo>
                <a:lnTo>
                  <a:pt x="867616" y="77849"/>
                </a:lnTo>
                <a:lnTo>
                  <a:pt x="870869" y="90142"/>
                </a:lnTo>
                <a:lnTo>
                  <a:pt x="876311" y="101714"/>
                </a:lnTo>
                <a:lnTo>
                  <a:pt x="883941" y="112565"/>
                </a:lnTo>
                <a:lnTo>
                  <a:pt x="894239" y="123261"/>
                </a:lnTo>
                <a:lnTo>
                  <a:pt x="903461" y="129516"/>
                </a:lnTo>
                <a:lnTo>
                  <a:pt x="904242" y="126334"/>
                </a:lnTo>
                <a:lnTo>
                  <a:pt x="894984" y="118016"/>
                </a:lnTo>
                <a:lnTo>
                  <a:pt x="887899" y="107434"/>
                </a:lnTo>
                <a:lnTo>
                  <a:pt x="882987" y="94587"/>
                </a:lnTo>
                <a:lnTo>
                  <a:pt x="881784" y="89421"/>
                </a:lnTo>
                <a:lnTo>
                  <a:pt x="880155" y="77339"/>
                </a:lnTo>
                <a:lnTo>
                  <a:pt x="879612" y="63107"/>
                </a:lnTo>
                <a:lnTo>
                  <a:pt x="879695" y="58215"/>
                </a:lnTo>
                <a:lnTo>
                  <a:pt x="881018" y="44237"/>
                </a:lnTo>
                <a:lnTo>
                  <a:pt x="883950" y="32121"/>
                </a:lnTo>
                <a:lnTo>
                  <a:pt x="888491" y="21867"/>
                </a:lnTo>
                <a:lnTo>
                  <a:pt x="891867" y="15948"/>
                </a:lnTo>
                <a:lnTo>
                  <a:pt x="897492" y="9857"/>
                </a:lnTo>
                <a:lnTo>
                  <a:pt x="905369" y="3595"/>
                </a:lnTo>
                <a:lnTo>
                  <a:pt x="903974" y="1174"/>
                </a:lnTo>
                <a:lnTo>
                  <a:pt x="900712" y="3121"/>
                </a:lnTo>
                <a:lnTo>
                  <a:pt x="890624" y="10775"/>
                </a:lnTo>
                <a:lnTo>
                  <a:pt x="881813" y="20179"/>
                </a:lnTo>
                <a:lnTo>
                  <a:pt x="876427" y="27966"/>
                </a:lnTo>
                <a:lnTo>
                  <a:pt x="870940" y="39419"/>
                </a:lnTo>
                <a:lnTo>
                  <a:pt x="867648" y="51768"/>
                </a:lnTo>
                <a:lnTo>
                  <a:pt x="866550" y="65015"/>
                </a:lnTo>
                <a:close/>
              </a:path>
              <a:path w="2031075" h="129516">
                <a:moveTo>
                  <a:pt x="941741" y="91872"/>
                </a:moveTo>
                <a:lnTo>
                  <a:pt x="938512" y="88643"/>
                </a:lnTo>
                <a:lnTo>
                  <a:pt x="934256" y="87836"/>
                </a:lnTo>
                <a:lnTo>
                  <a:pt x="929988" y="88643"/>
                </a:lnTo>
                <a:lnTo>
                  <a:pt x="926710" y="91872"/>
                </a:lnTo>
                <a:lnTo>
                  <a:pt x="925890" y="96128"/>
                </a:lnTo>
                <a:lnTo>
                  <a:pt x="926698" y="100396"/>
                </a:lnTo>
                <a:lnTo>
                  <a:pt x="929927" y="103674"/>
                </a:lnTo>
                <a:lnTo>
                  <a:pt x="934256" y="104493"/>
                </a:lnTo>
                <a:lnTo>
                  <a:pt x="938573" y="103674"/>
                </a:lnTo>
                <a:lnTo>
                  <a:pt x="941753" y="100396"/>
                </a:lnTo>
                <a:lnTo>
                  <a:pt x="942547" y="96128"/>
                </a:lnTo>
                <a:lnTo>
                  <a:pt x="941741" y="91872"/>
                </a:lnTo>
                <a:close/>
              </a:path>
              <a:path w="2031075" h="129516">
                <a:moveTo>
                  <a:pt x="1005057" y="93252"/>
                </a:moveTo>
                <a:lnTo>
                  <a:pt x="1012113" y="79838"/>
                </a:lnTo>
                <a:lnTo>
                  <a:pt x="1012889" y="77517"/>
                </a:lnTo>
                <a:lnTo>
                  <a:pt x="1015719" y="65268"/>
                </a:lnTo>
                <a:lnTo>
                  <a:pt x="1016662" y="52320"/>
                </a:lnTo>
                <a:lnTo>
                  <a:pt x="1016213" y="43433"/>
                </a:lnTo>
                <a:lnTo>
                  <a:pt x="1013784" y="30835"/>
                </a:lnTo>
                <a:lnTo>
                  <a:pt x="1009251" y="19445"/>
                </a:lnTo>
                <a:lnTo>
                  <a:pt x="1005299" y="13181"/>
                </a:lnTo>
                <a:lnTo>
                  <a:pt x="995397" y="4616"/>
                </a:lnTo>
                <a:lnTo>
                  <a:pt x="983054" y="1761"/>
                </a:lnTo>
                <a:lnTo>
                  <a:pt x="974663" y="2821"/>
                </a:lnTo>
                <a:lnTo>
                  <a:pt x="963587" y="8886"/>
                </a:lnTo>
                <a:lnTo>
                  <a:pt x="955316" y="20326"/>
                </a:lnTo>
                <a:lnTo>
                  <a:pt x="952533" y="27071"/>
                </a:lnTo>
                <a:lnTo>
                  <a:pt x="949612" y="39219"/>
                </a:lnTo>
                <a:lnTo>
                  <a:pt x="948639" y="52907"/>
                </a:lnTo>
                <a:lnTo>
                  <a:pt x="948649" y="54449"/>
                </a:lnTo>
                <a:lnTo>
                  <a:pt x="949895" y="68722"/>
                </a:lnTo>
                <a:lnTo>
                  <a:pt x="953218" y="80903"/>
                </a:lnTo>
                <a:lnTo>
                  <a:pt x="958618" y="90991"/>
                </a:lnTo>
                <a:lnTo>
                  <a:pt x="969999" y="101255"/>
                </a:lnTo>
                <a:lnTo>
                  <a:pt x="965417" y="80351"/>
                </a:lnTo>
                <a:lnTo>
                  <a:pt x="963730" y="69051"/>
                </a:lnTo>
                <a:lnTo>
                  <a:pt x="963167" y="54741"/>
                </a:lnTo>
                <a:lnTo>
                  <a:pt x="963200" y="50727"/>
                </a:lnTo>
                <a:lnTo>
                  <a:pt x="963921" y="37076"/>
                </a:lnTo>
                <a:lnTo>
                  <a:pt x="965589" y="26123"/>
                </a:lnTo>
                <a:lnTo>
                  <a:pt x="966028" y="24299"/>
                </a:lnTo>
                <a:lnTo>
                  <a:pt x="972570" y="10367"/>
                </a:lnTo>
                <a:lnTo>
                  <a:pt x="982687" y="5724"/>
                </a:lnTo>
                <a:lnTo>
                  <a:pt x="983371" y="5739"/>
                </a:lnTo>
                <a:lnTo>
                  <a:pt x="993414" y="10954"/>
                </a:lnTo>
                <a:lnTo>
                  <a:pt x="999711" y="25536"/>
                </a:lnTo>
                <a:lnTo>
                  <a:pt x="1001655" y="39578"/>
                </a:lnTo>
                <a:lnTo>
                  <a:pt x="1002133" y="54008"/>
                </a:lnTo>
                <a:lnTo>
                  <a:pt x="1001855" y="65023"/>
                </a:lnTo>
                <a:lnTo>
                  <a:pt x="1000525" y="78050"/>
                </a:lnTo>
                <a:lnTo>
                  <a:pt x="998097" y="88203"/>
                </a:lnTo>
                <a:lnTo>
                  <a:pt x="995406" y="96079"/>
                </a:lnTo>
                <a:lnTo>
                  <a:pt x="990465" y="100017"/>
                </a:lnTo>
                <a:lnTo>
                  <a:pt x="983030" y="100015"/>
                </a:lnTo>
                <a:lnTo>
                  <a:pt x="982704" y="104125"/>
                </a:lnTo>
                <a:lnTo>
                  <a:pt x="995254" y="101348"/>
                </a:lnTo>
                <a:lnTo>
                  <a:pt x="1005057" y="93252"/>
                </a:lnTo>
                <a:close/>
              </a:path>
              <a:path w="2031075" h="129516">
                <a:moveTo>
                  <a:pt x="982704" y="104125"/>
                </a:moveTo>
                <a:lnTo>
                  <a:pt x="983030" y="100015"/>
                </a:lnTo>
                <a:lnTo>
                  <a:pt x="972331" y="95269"/>
                </a:lnTo>
                <a:lnTo>
                  <a:pt x="965663" y="81378"/>
                </a:lnTo>
                <a:lnTo>
                  <a:pt x="965417" y="80351"/>
                </a:lnTo>
                <a:lnTo>
                  <a:pt x="969999" y="101255"/>
                </a:lnTo>
                <a:lnTo>
                  <a:pt x="982394" y="104126"/>
                </a:lnTo>
                <a:lnTo>
                  <a:pt x="982704" y="104125"/>
                </a:lnTo>
                <a:close/>
              </a:path>
              <a:path w="2031075" h="129516">
                <a:moveTo>
                  <a:pt x="1071649" y="43734"/>
                </a:moveTo>
                <a:lnTo>
                  <a:pt x="1076076" y="40750"/>
                </a:lnTo>
                <a:lnTo>
                  <a:pt x="1078816" y="38158"/>
                </a:lnTo>
                <a:lnTo>
                  <a:pt x="1083561" y="33608"/>
                </a:lnTo>
                <a:lnTo>
                  <a:pt x="1085934" y="28471"/>
                </a:lnTo>
                <a:lnTo>
                  <a:pt x="1085934" y="17122"/>
                </a:lnTo>
                <a:lnTo>
                  <a:pt x="1083610" y="12181"/>
                </a:lnTo>
                <a:lnTo>
                  <a:pt x="1078962" y="7925"/>
                </a:lnTo>
                <a:lnTo>
                  <a:pt x="1074315" y="3668"/>
                </a:lnTo>
                <a:lnTo>
                  <a:pt x="1068053" y="1540"/>
                </a:lnTo>
                <a:lnTo>
                  <a:pt x="1060177" y="1540"/>
                </a:lnTo>
                <a:lnTo>
                  <a:pt x="1053475" y="5650"/>
                </a:lnTo>
                <a:lnTo>
                  <a:pt x="1063797" y="5650"/>
                </a:lnTo>
                <a:lnTo>
                  <a:pt x="1068138" y="7276"/>
                </a:lnTo>
                <a:lnTo>
                  <a:pt x="1071001" y="10530"/>
                </a:lnTo>
                <a:lnTo>
                  <a:pt x="1073862" y="13783"/>
                </a:lnTo>
                <a:lnTo>
                  <a:pt x="1075293" y="17733"/>
                </a:lnTo>
                <a:lnTo>
                  <a:pt x="1075293" y="27713"/>
                </a:lnTo>
                <a:lnTo>
                  <a:pt x="1073777" y="32262"/>
                </a:lnTo>
                <a:lnTo>
                  <a:pt x="1070744" y="36030"/>
                </a:lnTo>
                <a:lnTo>
                  <a:pt x="1068983" y="38231"/>
                </a:lnTo>
                <a:lnTo>
                  <a:pt x="1065803" y="40946"/>
                </a:lnTo>
                <a:lnTo>
                  <a:pt x="1061204" y="44175"/>
                </a:lnTo>
                <a:lnTo>
                  <a:pt x="1055578" y="40701"/>
                </a:lnTo>
                <a:lnTo>
                  <a:pt x="1053940" y="55842"/>
                </a:lnTo>
                <a:lnTo>
                  <a:pt x="1063430" y="62545"/>
                </a:lnTo>
                <a:lnTo>
                  <a:pt x="1069704" y="67547"/>
                </a:lnTo>
                <a:lnTo>
                  <a:pt x="1072762" y="70848"/>
                </a:lnTo>
                <a:lnTo>
                  <a:pt x="1075819" y="74151"/>
                </a:lnTo>
                <a:lnTo>
                  <a:pt x="1077348" y="78468"/>
                </a:lnTo>
                <a:lnTo>
                  <a:pt x="1077348" y="88497"/>
                </a:lnTo>
                <a:lnTo>
                  <a:pt x="1075905" y="92410"/>
                </a:lnTo>
                <a:lnTo>
                  <a:pt x="1073019" y="95541"/>
                </a:lnTo>
                <a:lnTo>
                  <a:pt x="1070132" y="98672"/>
                </a:lnTo>
                <a:lnTo>
                  <a:pt x="1065876" y="100237"/>
                </a:lnTo>
                <a:lnTo>
                  <a:pt x="1054918" y="100237"/>
                </a:lnTo>
                <a:lnTo>
                  <a:pt x="1050527" y="98256"/>
                </a:lnTo>
                <a:lnTo>
                  <a:pt x="1047079" y="94293"/>
                </a:lnTo>
                <a:lnTo>
                  <a:pt x="1051543" y="104347"/>
                </a:lnTo>
                <a:lnTo>
                  <a:pt x="1068420" y="104347"/>
                </a:lnTo>
                <a:lnTo>
                  <a:pt x="1075526" y="101950"/>
                </a:lnTo>
                <a:lnTo>
                  <a:pt x="1080834" y="97155"/>
                </a:lnTo>
                <a:lnTo>
                  <a:pt x="1086141" y="92361"/>
                </a:lnTo>
                <a:lnTo>
                  <a:pt x="1088795" y="86442"/>
                </a:lnTo>
                <a:lnTo>
                  <a:pt x="1088795" y="73184"/>
                </a:lnTo>
                <a:lnTo>
                  <a:pt x="1086998" y="67792"/>
                </a:lnTo>
                <a:lnTo>
                  <a:pt x="1083402" y="63217"/>
                </a:lnTo>
                <a:lnTo>
                  <a:pt x="1079806" y="58643"/>
                </a:lnTo>
                <a:lnTo>
                  <a:pt x="1073850" y="53274"/>
                </a:lnTo>
                <a:lnTo>
                  <a:pt x="1065534" y="47110"/>
                </a:lnTo>
                <a:lnTo>
                  <a:pt x="1071649" y="43734"/>
                </a:lnTo>
                <a:close/>
              </a:path>
              <a:path w="2031075" h="129516">
                <a:moveTo>
                  <a:pt x="1033307" y="93278"/>
                </a:moveTo>
                <a:lnTo>
                  <a:pt x="1039007" y="97706"/>
                </a:lnTo>
                <a:lnTo>
                  <a:pt x="1044706" y="102133"/>
                </a:lnTo>
                <a:lnTo>
                  <a:pt x="1051543" y="104347"/>
                </a:lnTo>
                <a:lnTo>
                  <a:pt x="1047079" y="94293"/>
                </a:lnTo>
                <a:lnTo>
                  <a:pt x="1043630" y="90331"/>
                </a:lnTo>
                <a:lnTo>
                  <a:pt x="1041905" y="84999"/>
                </a:lnTo>
                <a:lnTo>
                  <a:pt x="1041905" y="74383"/>
                </a:lnTo>
                <a:lnTo>
                  <a:pt x="1042859" y="70323"/>
                </a:lnTo>
                <a:lnTo>
                  <a:pt x="1044767" y="66115"/>
                </a:lnTo>
                <a:lnTo>
                  <a:pt x="1046675" y="61908"/>
                </a:lnTo>
                <a:lnTo>
                  <a:pt x="1049732" y="58484"/>
                </a:lnTo>
                <a:lnTo>
                  <a:pt x="1053940" y="55842"/>
                </a:lnTo>
                <a:lnTo>
                  <a:pt x="1055578" y="40701"/>
                </a:lnTo>
                <a:lnTo>
                  <a:pt x="1051041" y="36995"/>
                </a:lnTo>
                <a:lnTo>
                  <a:pt x="1047592" y="33057"/>
                </a:lnTo>
                <a:lnTo>
                  <a:pt x="1044143" y="29120"/>
                </a:lnTo>
                <a:lnTo>
                  <a:pt x="1042419" y="24851"/>
                </a:lnTo>
                <a:lnTo>
                  <a:pt x="1042419" y="16192"/>
                </a:lnTo>
                <a:lnTo>
                  <a:pt x="1043887" y="12743"/>
                </a:lnTo>
                <a:lnTo>
                  <a:pt x="1046822" y="9906"/>
                </a:lnTo>
                <a:lnTo>
                  <a:pt x="1049757" y="7068"/>
                </a:lnTo>
                <a:lnTo>
                  <a:pt x="1053475" y="5650"/>
                </a:lnTo>
                <a:lnTo>
                  <a:pt x="1060177" y="1540"/>
                </a:lnTo>
                <a:lnTo>
                  <a:pt x="1051616" y="1540"/>
                </a:lnTo>
                <a:lnTo>
                  <a:pt x="1044657" y="3791"/>
                </a:lnTo>
                <a:lnTo>
                  <a:pt x="1039300" y="8291"/>
                </a:lnTo>
                <a:lnTo>
                  <a:pt x="1033943" y="12792"/>
                </a:lnTo>
                <a:lnTo>
                  <a:pt x="1031265" y="18271"/>
                </a:lnTo>
                <a:lnTo>
                  <a:pt x="1031265" y="30404"/>
                </a:lnTo>
                <a:lnTo>
                  <a:pt x="1033075" y="35589"/>
                </a:lnTo>
                <a:lnTo>
                  <a:pt x="1036695" y="40286"/>
                </a:lnTo>
                <a:lnTo>
                  <a:pt x="1039043" y="43367"/>
                </a:lnTo>
                <a:lnTo>
                  <a:pt x="1043445" y="47501"/>
                </a:lnTo>
                <a:lnTo>
                  <a:pt x="1049904" y="52687"/>
                </a:lnTo>
                <a:lnTo>
                  <a:pt x="1043495" y="56992"/>
                </a:lnTo>
                <a:lnTo>
                  <a:pt x="1038994" y="60685"/>
                </a:lnTo>
                <a:lnTo>
                  <a:pt x="1036402" y="63767"/>
                </a:lnTo>
                <a:lnTo>
                  <a:pt x="1032439" y="68513"/>
                </a:lnTo>
                <a:lnTo>
                  <a:pt x="1030458" y="73991"/>
                </a:lnTo>
                <a:lnTo>
                  <a:pt x="1030458" y="87445"/>
                </a:lnTo>
                <a:lnTo>
                  <a:pt x="1033307" y="93278"/>
                </a:lnTo>
                <a:close/>
              </a:path>
              <a:path w="2031075" h="129516">
                <a:moveTo>
                  <a:pt x="1182796" y="38378"/>
                </a:moveTo>
                <a:lnTo>
                  <a:pt x="1182674" y="40579"/>
                </a:lnTo>
                <a:lnTo>
                  <a:pt x="1185291" y="41020"/>
                </a:lnTo>
                <a:lnTo>
                  <a:pt x="1191748" y="41020"/>
                </a:lnTo>
                <a:lnTo>
                  <a:pt x="1198719" y="42560"/>
                </a:lnTo>
                <a:lnTo>
                  <a:pt x="1206204" y="45643"/>
                </a:lnTo>
                <a:lnTo>
                  <a:pt x="1215186" y="50579"/>
                </a:lnTo>
                <a:lnTo>
                  <a:pt x="1223639" y="60316"/>
                </a:lnTo>
                <a:lnTo>
                  <a:pt x="1226457" y="73013"/>
                </a:lnTo>
                <a:lnTo>
                  <a:pt x="1226457" y="80254"/>
                </a:lnTo>
                <a:lnTo>
                  <a:pt x="1224354" y="86356"/>
                </a:lnTo>
                <a:lnTo>
                  <a:pt x="1220147" y="91322"/>
                </a:lnTo>
                <a:lnTo>
                  <a:pt x="1215939" y="96287"/>
                </a:lnTo>
                <a:lnTo>
                  <a:pt x="1211023" y="98770"/>
                </a:lnTo>
                <a:lnTo>
                  <a:pt x="1202951" y="98770"/>
                </a:lnTo>
                <a:lnTo>
                  <a:pt x="1199465" y="97192"/>
                </a:lnTo>
                <a:lnTo>
                  <a:pt x="1194940" y="94037"/>
                </a:lnTo>
                <a:lnTo>
                  <a:pt x="1190415" y="90882"/>
                </a:lnTo>
                <a:lnTo>
                  <a:pt x="1186758" y="89304"/>
                </a:lnTo>
                <a:lnTo>
                  <a:pt x="1181769" y="89304"/>
                </a:lnTo>
                <a:lnTo>
                  <a:pt x="1178038" y="92056"/>
                </a:lnTo>
                <a:lnTo>
                  <a:pt x="1177512" y="94807"/>
                </a:lnTo>
                <a:lnTo>
                  <a:pt x="1177512" y="98721"/>
                </a:lnTo>
                <a:lnTo>
                  <a:pt x="1179958" y="101436"/>
                </a:lnTo>
                <a:lnTo>
                  <a:pt x="1184851" y="102953"/>
                </a:lnTo>
                <a:lnTo>
                  <a:pt x="1187786" y="103883"/>
                </a:lnTo>
                <a:lnTo>
                  <a:pt x="1191651" y="104347"/>
                </a:lnTo>
                <a:lnTo>
                  <a:pt x="1196444" y="104347"/>
                </a:lnTo>
                <a:lnTo>
                  <a:pt x="1202802" y="103972"/>
                </a:lnTo>
                <a:lnTo>
                  <a:pt x="1215260" y="100530"/>
                </a:lnTo>
                <a:lnTo>
                  <a:pt x="1225686" y="93487"/>
                </a:lnTo>
                <a:lnTo>
                  <a:pt x="1228642" y="90404"/>
                </a:lnTo>
                <a:lnTo>
                  <a:pt x="1235094" y="79403"/>
                </a:lnTo>
                <a:lnTo>
                  <a:pt x="1237244" y="66409"/>
                </a:lnTo>
                <a:lnTo>
                  <a:pt x="1237244" y="61566"/>
                </a:lnTo>
                <a:lnTo>
                  <a:pt x="1236339" y="56980"/>
                </a:lnTo>
                <a:lnTo>
                  <a:pt x="1234529" y="52650"/>
                </a:lnTo>
                <a:lnTo>
                  <a:pt x="1232718" y="48320"/>
                </a:lnTo>
                <a:lnTo>
                  <a:pt x="1230053" y="44419"/>
                </a:lnTo>
                <a:lnTo>
                  <a:pt x="1226531" y="40946"/>
                </a:lnTo>
                <a:lnTo>
                  <a:pt x="1222421" y="36934"/>
                </a:lnTo>
                <a:lnTo>
                  <a:pt x="1217309" y="33902"/>
                </a:lnTo>
                <a:lnTo>
                  <a:pt x="1211194" y="31847"/>
                </a:lnTo>
                <a:lnTo>
                  <a:pt x="1207476" y="30624"/>
                </a:lnTo>
                <a:lnTo>
                  <a:pt x="1201606" y="29328"/>
                </a:lnTo>
                <a:lnTo>
                  <a:pt x="1193583" y="27958"/>
                </a:lnTo>
                <a:lnTo>
                  <a:pt x="1199820" y="15116"/>
                </a:lnTo>
                <a:lnTo>
                  <a:pt x="1229246" y="15116"/>
                </a:lnTo>
                <a:lnTo>
                  <a:pt x="1232695" y="14089"/>
                </a:lnTo>
                <a:lnTo>
                  <a:pt x="1238418" y="513"/>
                </a:lnTo>
                <a:lnTo>
                  <a:pt x="1235875" y="954"/>
                </a:lnTo>
                <a:lnTo>
                  <a:pt x="1233049" y="3033"/>
                </a:lnTo>
                <a:lnTo>
                  <a:pt x="1230273" y="3302"/>
                </a:lnTo>
                <a:lnTo>
                  <a:pt x="1198793" y="3302"/>
                </a:lnTo>
                <a:lnTo>
                  <a:pt x="1182796" y="38378"/>
                </a:lnTo>
                <a:close/>
              </a:path>
              <a:path w="2031075" h="129516">
                <a:moveTo>
                  <a:pt x="1253755" y="64134"/>
                </a:moveTo>
                <a:lnTo>
                  <a:pt x="1253755" y="73527"/>
                </a:lnTo>
                <a:lnTo>
                  <a:pt x="1290664" y="73527"/>
                </a:lnTo>
                <a:lnTo>
                  <a:pt x="1290664" y="64134"/>
                </a:lnTo>
                <a:lnTo>
                  <a:pt x="1253755" y="64134"/>
                </a:lnTo>
                <a:close/>
              </a:path>
              <a:path w="2031075" h="129516">
                <a:moveTo>
                  <a:pt x="1329973" y="91872"/>
                </a:moveTo>
                <a:lnTo>
                  <a:pt x="1326744" y="88644"/>
                </a:lnTo>
                <a:lnTo>
                  <a:pt x="1322488" y="87836"/>
                </a:lnTo>
                <a:lnTo>
                  <a:pt x="1318220" y="88644"/>
                </a:lnTo>
                <a:lnTo>
                  <a:pt x="1314942" y="91872"/>
                </a:lnTo>
                <a:lnTo>
                  <a:pt x="1314122" y="96128"/>
                </a:lnTo>
                <a:lnTo>
                  <a:pt x="1314930" y="100397"/>
                </a:lnTo>
                <a:lnTo>
                  <a:pt x="1318159" y="103675"/>
                </a:lnTo>
                <a:lnTo>
                  <a:pt x="1322488" y="104494"/>
                </a:lnTo>
                <a:lnTo>
                  <a:pt x="1326805" y="103675"/>
                </a:lnTo>
                <a:lnTo>
                  <a:pt x="1329985" y="100397"/>
                </a:lnTo>
                <a:lnTo>
                  <a:pt x="1330779" y="96128"/>
                </a:lnTo>
                <a:lnTo>
                  <a:pt x="1329973" y="91872"/>
                </a:lnTo>
                <a:close/>
              </a:path>
              <a:path w="2031075" h="129516">
                <a:moveTo>
                  <a:pt x="1393289" y="93252"/>
                </a:moveTo>
                <a:lnTo>
                  <a:pt x="1400345" y="79838"/>
                </a:lnTo>
                <a:lnTo>
                  <a:pt x="1401121" y="77517"/>
                </a:lnTo>
                <a:lnTo>
                  <a:pt x="1403951" y="65268"/>
                </a:lnTo>
                <a:lnTo>
                  <a:pt x="1404894" y="52320"/>
                </a:lnTo>
                <a:lnTo>
                  <a:pt x="1404445" y="43434"/>
                </a:lnTo>
                <a:lnTo>
                  <a:pt x="1402016" y="30835"/>
                </a:lnTo>
                <a:lnTo>
                  <a:pt x="1397483" y="19446"/>
                </a:lnTo>
                <a:lnTo>
                  <a:pt x="1393531" y="13181"/>
                </a:lnTo>
                <a:lnTo>
                  <a:pt x="1383629" y="4616"/>
                </a:lnTo>
                <a:lnTo>
                  <a:pt x="1371286" y="1761"/>
                </a:lnTo>
                <a:lnTo>
                  <a:pt x="1362894" y="2821"/>
                </a:lnTo>
                <a:lnTo>
                  <a:pt x="1351819" y="8886"/>
                </a:lnTo>
                <a:lnTo>
                  <a:pt x="1343548" y="20327"/>
                </a:lnTo>
                <a:lnTo>
                  <a:pt x="1340765" y="27071"/>
                </a:lnTo>
                <a:lnTo>
                  <a:pt x="1337844" y="39219"/>
                </a:lnTo>
                <a:lnTo>
                  <a:pt x="1336871" y="52907"/>
                </a:lnTo>
                <a:lnTo>
                  <a:pt x="1336881" y="54450"/>
                </a:lnTo>
                <a:lnTo>
                  <a:pt x="1338127" y="68722"/>
                </a:lnTo>
                <a:lnTo>
                  <a:pt x="1341450" y="80903"/>
                </a:lnTo>
                <a:lnTo>
                  <a:pt x="1346849" y="90992"/>
                </a:lnTo>
                <a:lnTo>
                  <a:pt x="1358231" y="101256"/>
                </a:lnTo>
                <a:lnTo>
                  <a:pt x="1353649" y="80352"/>
                </a:lnTo>
                <a:lnTo>
                  <a:pt x="1351962" y="69051"/>
                </a:lnTo>
                <a:lnTo>
                  <a:pt x="1351399" y="54742"/>
                </a:lnTo>
                <a:lnTo>
                  <a:pt x="1351431" y="50727"/>
                </a:lnTo>
                <a:lnTo>
                  <a:pt x="1352153" y="37077"/>
                </a:lnTo>
                <a:lnTo>
                  <a:pt x="1353821" y="26123"/>
                </a:lnTo>
                <a:lnTo>
                  <a:pt x="1354260" y="24299"/>
                </a:lnTo>
                <a:lnTo>
                  <a:pt x="1360803" y="10367"/>
                </a:lnTo>
                <a:lnTo>
                  <a:pt x="1370919" y="5724"/>
                </a:lnTo>
                <a:lnTo>
                  <a:pt x="1371603" y="5739"/>
                </a:lnTo>
                <a:lnTo>
                  <a:pt x="1381646" y="10954"/>
                </a:lnTo>
                <a:lnTo>
                  <a:pt x="1387943" y="25536"/>
                </a:lnTo>
                <a:lnTo>
                  <a:pt x="1389887" y="39578"/>
                </a:lnTo>
                <a:lnTo>
                  <a:pt x="1390365" y="54008"/>
                </a:lnTo>
                <a:lnTo>
                  <a:pt x="1390087" y="65023"/>
                </a:lnTo>
                <a:lnTo>
                  <a:pt x="1388757" y="78051"/>
                </a:lnTo>
                <a:lnTo>
                  <a:pt x="1386329" y="88203"/>
                </a:lnTo>
                <a:lnTo>
                  <a:pt x="1383638" y="96079"/>
                </a:lnTo>
                <a:lnTo>
                  <a:pt x="1378697" y="100017"/>
                </a:lnTo>
                <a:lnTo>
                  <a:pt x="1371262" y="100016"/>
                </a:lnTo>
                <a:lnTo>
                  <a:pt x="1370935" y="104126"/>
                </a:lnTo>
                <a:lnTo>
                  <a:pt x="1383486" y="101348"/>
                </a:lnTo>
                <a:lnTo>
                  <a:pt x="1393289" y="93252"/>
                </a:lnTo>
                <a:close/>
              </a:path>
              <a:path w="2031075" h="129516">
                <a:moveTo>
                  <a:pt x="1370935" y="104126"/>
                </a:moveTo>
                <a:lnTo>
                  <a:pt x="1371262" y="100016"/>
                </a:lnTo>
                <a:lnTo>
                  <a:pt x="1360563" y="95269"/>
                </a:lnTo>
                <a:lnTo>
                  <a:pt x="1353895" y="81379"/>
                </a:lnTo>
                <a:lnTo>
                  <a:pt x="1353649" y="80352"/>
                </a:lnTo>
                <a:lnTo>
                  <a:pt x="1358231" y="101256"/>
                </a:lnTo>
                <a:lnTo>
                  <a:pt x="1370626" y="104127"/>
                </a:lnTo>
                <a:lnTo>
                  <a:pt x="1370935" y="104126"/>
                </a:lnTo>
                <a:close/>
              </a:path>
              <a:path w="2031075" h="129516">
                <a:moveTo>
                  <a:pt x="1454646" y="77710"/>
                </a:moveTo>
                <a:lnTo>
                  <a:pt x="1454646" y="102733"/>
                </a:lnTo>
                <a:lnTo>
                  <a:pt x="1466314" y="102733"/>
                </a:lnTo>
                <a:lnTo>
                  <a:pt x="1466314" y="77710"/>
                </a:lnTo>
                <a:lnTo>
                  <a:pt x="1481650" y="77710"/>
                </a:lnTo>
                <a:lnTo>
                  <a:pt x="1481650" y="67950"/>
                </a:lnTo>
                <a:lnTo>
                  <a:pt x="1466314" y="67950"/>
                </a:lnTo>
                <a:lnTo>
                  <a:pt x="1466314" y="1908"/>
                </a:lnTo>
                <a:lnTo>
                  <a:pt x="1459343" y="1908"/>
                </a:lnTo>
                <a:lnTo>
                  <a:pt x="1454500" y="17024"/>
                </a:lnTo>
                <a:lnTo>
                  <a:pt x="1454500" y="67950"/>
                </a:lnTo>
                <a:lnTo>
                  <a:pt x="1412379" y="67950"/>
                </a:lnTo>
                <a:lnTo>
                  <a:pt x="1412379" y="77710"/>
                </a:lnTo>
                <a:lnTo>
                  <a:pt x="1454646" y="77710"/>
                </a:lnTo>
                <a:close/>
              </a:path>
              <a:path w="2031075" h="129516">
                <a:moveTo>
                  <a:pt x="1459343" y="1908"/>
                </a:moveTo>
                <a:lnTo>
                  <a:pt x="1412379" y="67950"/>
                </a:lnTo>
                <a:lnTo>
                  <a:pt x="1418470" y="67950"/>
                </a:lnTo>
                <a:lnTo>
                  <a:pt x="1454500" y="17024"/>
                </a:lnTo>
                <a:lnTo>
                  <a:pt x="1459343" y="1908"/>
                </a:lnTo>
                <a:close/>
              </a:path>
              <a:path w="2031075" h="129516">
                <a:moveTo>
                  <a:pt x="1577974" y="74775"/>
                </a:moveTo>
                <a:lnTo>
                  <a:pt x="1577974" y="85048"/>
                </a:lnTo>
                <a:lnTo>
                  <a:pt x="1653849" y="85048"/>
                </a:lnTo>
                <a:lnTo>
                  <a:pt x="1653849" y="74775"/>
                </a:lnTo>
                <a:lnTo>
                  <a:pt x="1577974" y="74775"/>
                </a:lnTo>
                <a:close/>
              </a:path>
              <a:path w="2031075" h="129516">
                <a:moveTo>
                  <a:pt x="1577974" y="44468"/>
                </a:moveTo>
                <a:lnTo>
                  <a:pt x="1577974" y="54742"/>
                </a:lnTo>
                <a:lnTo>
                  <a:pt x="1653849" y="54742"/>
                </a:lnTo>
                <a:lnTo>
                  <a:pt x="1653849" y="44468"/>
                </a:lnTo>
                <a:lnTo>
                  <a:pt x="1577974" y="44468"/>
                </a:lnTo>
                <a:close/>
              </a:path>
              <a:path w="2031075" h="129516">
                <a:moveTo>
                  <a:pt x="1817831" y="77710"/>
                </a:moveTo>
                <a:lnTo>
                  <a:pt x="1817831" y="102733"/>
                </a:lnTo>
                <a:lnTo>
                  <a:pt x="1829499" y="102733"/>
                </a:lnTo>
                <a:lnTo>
                  <a:pt x="1829499" y="77710"/>
                </a:lnTo>
                <a:lnTo>
                  <a:pt x="1844834" y="77710"/>
                </a:lnTo>
                <a:lnTo>
                  <a:pt x="1844834" y="67950"/>
                </a:lnTo>
                <a:lnTo>
                  <a:pt x="1829499" y="67950"/>
                </a:lnTo>
                <a:lnTo>
                  <a:pt x="1829499" y="1908"/>
                </a:lnTo>
                <a:lnTo>
                  <a:pt x="1822527" y="1908"/>
                </a:lnTo>
                <a:lnTo>
                  <a:pt x="1817684" y="17024"/>
                </a:lnTo>
                <a:lnTo>
                  <a:pt x="1817684" y="67950"/>
                </a:lnTo>
                <a:lnTo>
                  <a:pt x="1775564" y="67950"/>
                </a:lnTo>
                <a:lnTo>
                  <a:pt x="1775564" y="77710"/>
                </a:lnTo>
                <a:lnTo>
                  <a:pt x="1817831" y="77710"/>
                </a:lnTo>
                <a:close/>
              </a:path>
              <a:path w="2031075" h="129516">
                <a:moveTo>
                  <a:pt x="1822527" y="1908"/>
                </a:moveTo>
                <a:lnTo>
                  <a:pt x="1775564" y="67950"/>
                </a:lnTo>
                <a:lnTo>
                  <a:pt x="1781654" y="67950"/>
                </a:lnTo>
                <a:lnTo>
                  <a:pt x="1817684" y="17024"/>
                </a:lnTo>
                <a:lnTo>
                  <a:pt x="1822527" y="1908"/>
                </a:lnTo>
                <a:close/>
              </a:path>
              <a:path w="2031075" h="129516">
                <a:moveTo>
                  <a:pt x="1881012" y="91872"/>
                </a:moveTo>
                <a:lnTo>
                  <a:pt x="1877783" y="88644"/>
                </a:lnTo>
                <a:lnTo>
                  <a:pt x="1873527" y="87836"/>
                </a:lnTo>
                <a:lnTo>
                  <a:pt x="1869259" y="88644"/>
                </a:lnTo>
                <a:lnTo>
                  <a:pt x="1865981" y="91872"/>
                </a:lnTo>
                <a:lnTo>
                  <a:pt x="1865161" y="96128"/>
                </a:lnTo>
                <a:lnTo>
                  <a:pt x="1865969" y="100397"/>
                </a:lnTo>
                <a:lnTo>
                  <a:pt x="1869197" y="103675"/>
                </a:lnTo>
                <a:lnTo>
                  <a:pt x="1873527" y="104494"/>
                </a:lnTo>
                <a:lnTo>
                  <a:pt x="1877844" y="103675"/>
                </a:lnTo>
                <a:lnTo>
                  <a:pt x="1881024" y="100397"/>
                </a:lnTo>
                <a:lnTo>
                  <a:pt x="1881818" y="96128"/>
                </a:lnTo>
                <a:lnTo>
                  <a:pt x="1881012" y="91872"/>
                </a:lnTo>
                <a:close/>
              </a:path>
              <a:path w="2031075" h="129516">
                <a:moveTo>
                  <a:pt x="1905888" y="91285"/>
                </a:moveTo>
                <a:lnTo>
                  <a:pt x="1908743" y="88340"/>
                </a:lnTo>
                <a:lnTo>
                  <a:pt x="1920310" y="76223"/>
                </a:lnTo>
                <a:lnTo>
                  <a:pt x="1929695" y="66059"/>
                </a:lnTo>
                <a:lnTo>
                  <a:pt x="1936898" y="57847"/>
                </a:lnTo>
                <a:lnTo>
                  <a:pt x="1941918" y="51586"/>
                </a:lnTo>
                <a:lnTo>
                  <a:pt x="1947445" y="44150"/>
                </a:lnTo>
                <a:lnTo>
                  <a:pt x="1950210" y="36421"/>
                </a:lnTo>
                <a:lnTo>
                  <a:pt x="1950210" y="20864"/>
                </a:lnTo>
                <a:lnTo>
                  <a:pt x="1947653" y="14492"/>
                </a:lnTo>
                <a:lnTo>
                  <a:pt x="1942541" y="9283"/>
                </a:lnTo>
                <a:lnTo>
                  <a:pt x="1937429" y="4072"/>
                </a:lnTo>
                <a:lnTo>
                  <a:pt x="1930739" y="1467"/>
                </a:lnTo>
                <a:lnTo>
                  <a:pt x="1915770" y="1467"/>
                </a:lnTo>
                <a:lnTo>
                  <a:pt x="1909496" y="3657"/>
                </a:lnTo>
                <a:lnTo>
                  <a:pt x="1903649" y="8035"/>
                </a:lnTo>
                <a:lnTo>
                  <a:pt x="1895891" y="17688"/>
                </a:lnTo>
                <a:lnTo>
                  <a:pt x="1891211" y="31480"/>
                </a:lnTo>
                <a:lnTo>
                  <a:pt x="1894367" y="32141"/>
                </a:lnTo>
                <a:lnTo>
                  <a:pt x="1896470" y="26564"/>
                </a:lnTo>
                <a:lnTo>
                  <a:pt x="1898672" y="22430"/>
                </a:lnTo>
                <a:lnTo>
                  <a:pt x="1900971" y="19739"/>
                </a:lnTo>
                <a:lnTo>
                  <a:pt x="1905129" y="14847"/>
                </a:lnTo>
                <a:lnTo>
                  <a:pt x="1910560" y="12401"/>
                </a:lnTo>
                <a:lnTo>
                  <a:pt x="1922692" y="12401"/>
                </a:lnTo>
                <a:lnTo>
                  <a:pt x="1927363" y="14297"/>
                </a:lnTo>
                <a:lnTo>
                  <a:pt x="1931277" y="18088"/>
                </a:lnTo>
                <a:lnTo>
                  <a:pt x="1935191" y="21880"/>
                </a:lnTo>
                <a:lnTo>
                  <a:pt x="1937148" y="27395"/>
                </a:lnTo>
                <a:lnTo>
                  <a:pt x="1937105" y="36294"/>
                </a:lnTo>
                <a:lnTo>
                  <a:pt x="1934413" y="48053"/>
                </a:lnTo>
                <a:lnTo>
                  <a:pt x="1927535" y="60098"/>
                </a:lnTo>
                <a:lnTo>
                  <a:pt x="1920062" y="69451"/>
                </a:lnTo>
                <a:lnTo>
                  <a:pt x="1912246" y="78392"/>
                </a:lnTo>
                <a:lnTo>
                  <a:pt x="1902581" y="88923"/>
                </a:lnTo>
                <a:lnTo>
                  <a:pt x="1891065" y="101045"/>
                </a:lnTo>
                <a:lnTo>
                  <a:pt x="1891065" y="102733"/>
                </a:lnTo>
                <a:lnTo>
                  <a:pt x="1949695" y="102733"/>
                </a:lnTo>
                <a:lnTo>
                  <a:pt x="1957841" y="82259"/>
                </a:lnTo>
                <a:lnTo>
                  <a:pt x="1955933" y="81379"/>
                </a:lnTo>
                <a:lnTo>
                  <a:pt x="1953536" y="85733"/>
                </a:lnTo>
                <a:lnTo>
                  <a:pt x="1951384" y="88472"/>
                </a:lnTo>
                <a:lnTo>
                  <a:pt x="1947567" y="90723"/>
                </a:lnTo>
                <a:lnTo>
                  <a:pt x="1944266" y="91285"/>
                </a:lnTo>
                <a:lnTo>
                  <a:pt x="1905888" y="91285"/>
                </a:lnTo>
                <a:close/>
              </a:path>
              <a:path w="2031075" h="129516">
                <a:moveTo>
                  <a:pt x="2019470" y="93252"/>
                </a:moveTo>
                <a:lnTo>
                  <a:pt x="2026525" y="79838"/>
                </a:lnTo>
                <a:lnTo>
                  <a:pt x="2027302" y="77517"/>
                </a:lnTo>
                <a:lnTo>
                  <a:pt x="2030131" y="65268"/>
                </a:lnTo>
                <a:lnTo>
                  <a:pt x="2031075" y="52320"/>
                </a:lnTo>
                <a:lnTo>
                  <a:pt x="2030625" y="43434"/>
                </a:lnTo>
                <a:lnTo>
                  <a:pt x="2028197" y="30835"/>
                </a:lnTo>
                <a:lnTo>
                  <a:pt x="2023663" y="19446"/>
                </a:lnTo>
                <a:lnTo>
                  <a:pt x="2019711" y="13182"/>
                </a:lnTo>
                <a:lnTo>
                  <a:pt x="2009809" y="4616"/>
                </a:lnTo>
                <a:lnTo>
                  <a:pt x="1997467" y="1761"/>
                </a:lnTo>
                <a:lnTo>
                  <a:pt x="1989075" y="2822"/>
                </a:lnTo>
                <a:lnTo>
                  <a:pt x="1977999" y="8886"/>
                </a:lnTo>
                <a:lnTo>
                  <a:pt x="1969729" y="20327"/>
                </a:lnTo>
                <a:lnTo>
                  <a:pt x="1966946" y="27071"/>
                </a:lnTo>
                <a:lnTo>
                  <a:pt x="1964025" y="39219"/>
                </a:lnTo>
                <a:lnTo>
                  <a:pt x="1963051" y="52907"/>
                </a:lnTo>
                <a:lnTo>
                  <a:pt x="1963061" y="54450"/>
                </a:lnTo>
                <a:lnTo>
                  <a:pt x="1964308" y="68723"/>
                </a:lnTo>
                <a:lnTo>
                  <a:pt x="1967631" y="80903"/>
                </a:lnTo>
                <a:lnTo>
                  <a:pt x="1973030" y="90992"/>
                </a:lnTo>
                <a:lnTo>
                  <a:pt x="1984411" y="101256"/>
                </a:lnTo>
                <a:lnTo>
                  <a:pt x="1979829" y="80352"/>
                </a:lnTo>
                <a:lnTo>
                  <a:pt x="1978142" y="69051"/>
                </a:lnTo>
                <a:lnTo>
                  <a:pt x="1977580" y="54742"/>
                </a:lnTo>
                <a:lnTo>
                  <a:pt x="1977612" y="50728"/>
                </a:lnTo>
                <a:lnTo>
                  <a:pt x="1978333" y="37077"/>
                </a:lnTo>
                <a:lnTo>
                  <a:pt x="1980001" y="26123"/>
                </a:lnTo>
                <a:lnTo>
                  <a:pt x="1980441" y="24299"/>
                </a:lnTo>
                <a:lnTo>
                  <a:pt x="1986983" y="10368"/>
                </a:lnTo>
                <a:lnTo>
                  <a:pt x="1997100" y="5724"/>
                </a:lnTo>
                <a:lnTo>
                  <a:pt x="1997783" y="5739"/>
                </a:lnTo>
                <a:lnTo>
                  <a:pt x="2007827" y="10954"/>
                </a:lnTo>
                <a:lnTo>
                  <a:pt x="2014124" y="25536"/>
                </a:lnTo>
                <a:lnTo>
                  <a:pt x="2016067" y="39578"/>
                </a:lnTo>
                <a:lnTo>
                  <a:pt x="2016545" y="54008"/>
                </a:lnTo>
                <a:lnTo>
                  <a:pt x="2016268" y="65023"/>
                </a:lnTo>
                <a:lnTo>
                  <a:pt x="2014938" y="78051"/>
                </a:lnTo>
                <a:lnTo>
                  <a:pt x="2012510" y="88203"/>
                </a:lnTo>
                <a:lnTo>
                  <a:pt x="2009819" y="96079"/>
                </a:lnTo>
                <a:lnTo>
                  <a:pt x="2004878" y="100017"/>
                </a:lnTo>
                <a:lnTo>
                  <a:pt x="1997443" y="100016"/>
                </a:lnTo>
                <a:lnTo>
                  <a:pt x="1997116" y="104126"/>
                </a:lnTo>
                <a:lnTo>
                  <a:pt x="2009666" y="101348"/>
                </a:lnTo>
                <a:lnTo>
                  <a:pt x="2019470" y="93252"/>
                </a:lnTo>
                <a:close/>
              </a:path>
              <a:path w="2031075" h="129516">
                <a:moveTo>
                  <a:pt x="1997116" y="104126"/>
                </a:moveTo>
                <a:lnTo>
                  <a:pt x="1997443" y="100016"/>
                </a:lnTo>
                <a:lnTo>
                  <a:pt x="1986743" y="95269"/>
                </a:lnTo>
                <a:lnTo>
                  <a:pt x="1980075" y="81379"/>
                </a:lnTo>
                <a:lnTo>
                  <a:pt x="1979829" y="80352"/>
                </a:lnTo>
                <a:lnTo>
                  <a:pt x="1984411" y="101256"/>
                </a:lnTo>
                <a:lnTo>
                  <a:pt x="1996806" y="104127"/>
                </a:lnTo>
                <a:lnTo>
                  <a:pt x="1997116" y="104126"/>
                </a:lnTo>
                <a:close/>
              </a:path>
              <a:path w="2031075" h="129516">
                <a:moveTo>
                  <a:pt x="1707760" y="26050"/>
                </a:moveTo>
                <a:lnTo>
                  <a:pt x="1710352" y="21549"/>
                </a:lnTo>
                <a:lnTo>
                  <a:pt x="1712774" y="18223"/>
                </a:lnTo>
                <a:lnTo>
                  <a:pt x="1715025" y="16071"/>
                </a:lnTo>
                <a:lnTo>
                  <a:pt x="1719134" y="12108"/>
                </a:lnTo>
                <a:lnTo>
                  <a:pt x="1723879" y="10126"/>
                </a:lnTo>
                <a:lnTo>
                  <a:pt x="1733810" y="10126"/>
                </a:lnTo>
                <a:lnTo>
                  <a:pt x="1737858" y="11521"/>
                </a:lnTo>
                <a:lnTo>
                  <a:pt x="1741405" y="14309"/>
                </a:lnTo>
                <a:lnTo>
                  <a:pt x="1744952" y="17097"/>
                </a:lnTo>
                <a:lnTo>
                  <a:pt x="1746725" y="21158"/>
                </a:lnTo>
                <a:lnTo>
                  <a:pt x="1746725" y="32507"/>
                </a:lnTo>
                <a:lnTo>
                  <a:pt x="1744474" y="37351"/>
                </a:lnTo>
                <a:lnTo>
                  <a:pt x="1739974" y="41020"/>
                </a:lnTo>
                <a:lnTo>
                  <a:pt x="1735474" y="44689"/>
                </a:lnTo>
                <a:lnTo>
                  <a:pt x="1729310" y="47942"/>
                </a:lnTo>
                <a:lnTo>
                  <a:pt x="1721482" y="50779"/>
                </a:lnTo>
                <a:lnTo>
                  <a:pt x="1722412" y="52589"/>
                </a:lnTo>
                <a:lnTo>
                  <a:pt x="1736330" y="52467"/>
                </a:lnTo>
                <a:lnTo>
                  <a:pt x="1744010" y="55818"/>
                </a:lnTo>
                <a:lnTo>
                  <a:pt x="1748560" y="62520"/>
                </a:lnTo>
                <a:lnTo>
                  <a:pt x="1751250" y="66483"/>
                </a:lnTo>
                <a:lnTo>
                  <a:pt x="1752596" y="71081"/>
                </a:lnTo>
                <a:lnTo>
                  <a:pt x="1752596" y="81746"/>
                </a:lnTo>
                <a:lnTo>
                  <a:pt x="1750932" y="86772"/>
                </a:lnTo>
                <a:lnTo>
                  <a:pt x="1747605" y="91395"/>
                </a:lnTo>
                <a:lnTo>
                  <a:pt x="1744279" y="96018"/>
                </a:lnTo>
                <a:lnTo>
                  <a:pt x="1739192" y="98330"/>
                </a:lnTo>
                <a:lnTo>
                  <a:pt x="1729261" y="98330"/>
                </a:lnTo>
                <a:lnTo>
                  <a:pt x="1725506" y="96936"/>
                </a:lnTo>
                <a:lnTo>
                  <a:pt x="1721078" y="94147"/>
                </a:lnTo>
                <a:lnTo>
                  <a:pt x="1716651" y="91359"/>
                </a:lnTo>
                <a:lnTo>
                  <a:pt x="1713092" y="89964"/>
                </a:lnTo>
                <a:lnTo>
                  <a:pt x="1710402" y="89964"/>
                </a:lnTo>
                <a:lnTo>
                  <a:pt x="1706476" y="91725"/>
                </a:lnTo>
                <a:lnTo>
                  <a:pt x="1705265" y="95394"/>
                </a:lnTo>
                <a:lnTo>
                  <a:pt x="1706476" y="99369"/>
                </a:lnTo>
                <a:lnTo>
                  <a:pt x="1711319" y="102941"/>
                </a:lnTo>
                <a:lnTo>
                  <a:pt x="1715539" y="103833"/>
                </a:lnTo>
                <a:lnTo>
                  <a:pt x="1721556" y="103833"/>
                </a:lnTo>
                <a:lnTo>
                  <a:pt x="1730381" y="103270"/>
                </a:lnTo>
                <a:lnTo>
                  <a:pt x="1742956" y="99809"/>
                </a:lnTo>
                <a:lnTo>
                  <a:pt x="1752779" y="93193"/>
                </a:lnTo>
                <a:lnTo>
                  <a:pt x="1761308" y="81031"/>
                </a:lnTo>
                <a:lnTo>
                  <a:pt x="1763750" y="68611"/>
                </a:lnTo>
                <a:lnTo>
                  <a:pt x="1763750" y="60734"/>
                </a:lnTo>
                <a:lnTo>
                  <a:pt x="1761083" y="54228"/>
                </a:lnTo>
                <a:lnTo>
                  <a:pt x="1755750" y="49092"/>
                </a:lnTo>
                <a:lnTo>
                  <a:pt x="1752914" y="46401"/>
                </a:lnTo>
                <a:lnTo>
                  <a:pt x="1749147" y="44053"/>
                </a:lnTo>
                <a:lnTo>
                  <a:pt x="1744450" y="42047"/>
                </a:lnTo>
                <a:lnTo>
                  <a:pt x="1748462" y="39259"/>
                </a:lnTo>
                <a:lnTo>
                  <a:pt x="1751422" y="36739"/>
                </a:lnTo>
                <a:lnTo>
                  <a:pt x="1753329" y="34489"/>
                </a:lnTo>
                <a:lnTo>
                  <a:pt x="1756705" y="30526"/>
                </a:lnTo>
                <a:lnTo>
                  <a:pt x="1758393" y="26173"/>
                </a:lnTo>
                <a:lnTo>
                  <a:pt x="1758393" y="16046"/>
                </a:lnTo>
                <a:lnTo>
                  <a:pt x="1756350" y="11300"/>
                </a:lnTo>
                <a:lnTo>
                  <a:pt x="1752265" y="7191"/>
                </a:lnTo>
                <a:lnTo>
                  <a:pt x="1748181" y="3082"/>
                </a:lnTo>
                <a:lnTo>
                  <a:pt x="1742396" y="1028"/>
                </a:lnTo>
                <a:lnTo>
                  <a:pt x="1727915" y="1028"/>
                </a:lnTo>
                <a:lnTo>
                  <a:pt x="1721751" y="3253"/>
                </a:lnTo>
                <a:lnTo>
                  <a:pt x="1716419" y="7705"/>
                </a:lnTo>
                <a:lnTo>
                  <a:pt x="1711087" y="12157"/>
                </a:lnTo>
                <a:lnTo>
                  <a:pt x="1707442" y="18100"/>
                </a:lnTo>
                <a:lnTo>
                  <a:pt x="1705485" y="25536"/>
                </a:lnTo>
                <a:lnTo>
                  <a:pt x="1707760" y="260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215524" y="2477919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215524" y="2451178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355301" y="2468142"/>
            <a:ext cx="33554" cy="0"/>
          </a:xfrm>
          <a:custGeom>
            <a:avLst/>
            <a:gdLst/>
            <a:ahLst/>
            <a:cxnLst/>
            <a:rect l="l" t="t" r="r" b="b"/>
            <a:pathLst>
              <a:path w="36909">
                <a:moveTo>
                  <a:pt x="0" y="0"/>
                </a:moveTo>
                <a:lnTo>
                  <a:pt x="36909" y="0"/>
                </a:lnTo>
              </a:path>
            </a:pathLst>
          </a:custGeom>
          <a:ln w="106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650047" y="2477919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650047" y="2451178"/>
            <a:ext cx="68976" cy="0"/>
          </a:xfrm>
          <a:custGeom>
            <a:avLst/>
            <a:gdLst/>
            <a:ahLst/>
            <a:cxnLst/>
            <a:rect l="l" t="t" r="r" b="b"/>
            <a:pathLst>
              <a:path w="75874">
                <a:moveTo>
                  <a:pt x="0" y="0"/>
                </a:moveTo>
                <a:lnTo>
                  <a:pt x="75874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13800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47956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782111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816267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850422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884577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918732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52888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87043" y="2915871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3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088106" y="2122348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133647" y="1934493"/>
            <a:ext cx="0" cy="265205"/>
          </a:xfrm>
          <a:custGeom>
            <a:avLst/>
            <a:gdLst/>
            <a:ahLst/>
            <a:cxnLst/>
            <a:rect l="l" t="t" r="r" b="b"/>
            <a:pathLst>
              <a:path h="300566">
                <a:moveTo>
                  <a:pt x="0" y="0"/>
                </a:moveTo>
                <a:lnTo>
                  <a:pt x="0" y="30056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960607" y="3932472"/>
            <a:ext cx="778634" cy="119524"/>
          </a:xfrm>
          <a:custGeom>
            <a:avLst/>
            <a:gdLst/>
            <a:ahLst/>
            <a:cxnLst/>
            <a:rect l="l" t="t" r="r" b="b"/>
            <a:pathLst>
              <a:path w="856497" h="135460">
                <a:moveTo>
                  <a:pt x="37684" y="103627"/>
                </a:moveTo>
                <a:lnTo>
                  <a:pt x="51586" y="105080"/>
                </a:lnTo>
                <a:lnTo>
                  <a:pt x="54803" y="104983"/>
                </a:lnTo>
                <a:lnTo>
                  <a:pt x="67301" y="102594"/>
                </a:lnTo>
                <a:lnTo>
                  <a:pt x="78957" y="97008"/>
                </a:lnTo>
                <a:lnTo>
                  <a:pt x="83898" y="93829"/>
                </a:lnTo>
                <a:lnTo>
                  <a:pt x="88032" y="90135"/>
                </a:lnTo>
                <a:lnTo>
                  <a:pt x="91358" y="85928"/>
                </a:lnTo>
                <a:lnTo>
                  <a:pt x="88569" y="83140"/>
                </a:lnTo>
                <a:lnTo>
                  <a:pt x="84069" y="87396"/>
                </a:lnTo>
                <a:lnTo>
                  <a:pt x="79935" y="90576"/>
                </a:lnTo>
                <a:lnTo>
                  <a:pt x="76168" y="92679"/>
                </a:lnTo>
                <a:lnTo>
                  <a:pt x="69613" y="96397"/>
                </a:lnTo>
                <a:lnTo>
                  <a:pt x="62446" y="98256"/>
                </a:lnTo>
                <a:lnTo>
                  <a:pt x="54668" y="98256"/>
                </a:lnTo>
                <a:lnTo>
                  <a:pt x="50517" y="98048"/>
                </a:lnTo>
                <a:lnTo>
                  <a:pt x="38197" y="94415"/>
                </a:lnTo>
                <a:lnTo>
                  <a:pt x="27994" y="86258"/>
                </a:lnTo>
                <a:lnTo>
                  <a:pt x="23415" y="79802"/>
                </a:lnTo>
                <a:lnTo>
                  <a:pt x="18952" y="68124"/>
                </a:lnTo>
                <a:lnTo>
                  <a:pt x="17464" y="54154"/>
                </a:lnTo>
                <a:lnTo>
                  <a:pt x="18306" y="42262"/>
                </a:lnTo>
                <a:lnTo>
                  <a:pt x="21631" y="29853"/>
                </a:lnTo>
                <a:lnTo>
                  <a:pt x="27480" y="19812"/>
                </a:lnTo>
                <a:lnTo>
                  <a:pt x="29828" y="17142"/>
                </a:lnTo>
                <a:lnTo>
                  <a:pt x="40419" y="9788"/>
                </a:lnTo>
                <a:lnTo>
                  <a:pt x="53273" y="7337"/>
                </a:lnTo>
                <a:lnTo>
                  <a:pt x="55568" y="7402"/>
                </a:lnTo>
                <a:lnTo>
                  <a:pt x="68226" y="10684"/>
                </a:lnTo>
                <a:lnTo>
                  <a:pt x="78150" y="18932"/>
                </a:lnTo>
                <a:lnTo>
                  <a:pt x="81379" y="23041"/>
                </a:lnTo>
                <a:lnTo>
                  <a:pt x="83996" y="28447"/>
                </a:lnTo>
                <a:lnTo>
                  <a:pt x="86002" y="35149"/>
                </a:lnTo>
                <a:lnTo>
                  <a:pt x="89450" y="35149"/>
                </a:lnTo>
                <a:lnTo>
                  <a:pt x="88056" y="1394"/>
                </a:lnTo>
                <a:lnTo>
                  <a:pt x="84901" y="1394"/>
                </a:lnTo>
                <a:lnTo>
                  <a:pt x="83531" y="4280"/>
                </a:lnTo>
                <a:lnTo>
                  <a:pt x="80987" y="5846"/>
                </a:lnTo>
                <a:lnTo>
                  <a:pt x="77538" y="6237"/>
                </a:lnTo>
                <a:lnTo>
                  <a:pt x="74334" y="5430"/>
                </a:lnTo>
                <a:lnTo>
                  <a:pt x="68610" y="3815"/>
                </a:lnTo>
                <a:lnTo>
                  <a:pt x="62887" y="2201"/>
                </a:lnTo>
                <a:lnTo>
                  <a:pt x="57310" y="1394"/>
                </a:lnTo>
                <a:lnTo>
                  <a:pt x="48510" y="1477"/>
                </a:lnTo>
                <a:lnTo>
                  <a:pt x="35281" y="3674"/>
                </a:lnTo>
                <a:lnTo>
                  <a:pt x="23734" y="8856"/>
                </a:lnTo>
                <a:lnTo>
                  <a:pt x="13868" y="17024"/>
                </a:lnTo>
                <a:lnTo>
                  <a:pt x="5774" y="28477"/>
                </a:lnTo>
                <a:lnTo>
                  <a:pt x="1443" y="40436"/>
                </a:lnTo>
                <a:lnTo>
                  <a:pt x="0" y="53861"/>
                </a:lnTo>
                <a:lnTo>
                  <a:pt x="1455" y="67337"/>
                </a:lnTo>
                <a:lnTo>
                  <a:pt x="5833" y="79259"/>
                </a:lnTo>
                <a:lnTo>
                  <a:pt x="13135" y="89597"/>
                </a:lnTo>
                <a:lnTo>
                  <a:pt x="15502" y="91999"/>
                </a:lnTo>
                <a:lnTo>
                  <a:pt x="25656" y="99267"/>
                </a:lnTo>
                <a:lnTo>
                  <a:pt x="37684" y="103627"/>
                </a:lnTo>
                <a:close/>
              </a:path>
              <a:path w="856497" h="135460">
                <a:moveTo>
                  <a:pt x="179219" y="52026"/>
                </a:moveTo>
                <a:lnTo>
                  <a:pt x="179219" y="56478"/>
                </a:lnTo>
                <a:lnTo>
                  <a:pt x="180638" y="60343"/>
                </a:lnTo>
                <a:lnTo>
                  <a:pt x="183475" y="63620"/>
                </a:lnTo>
                <a:lnTo>
                  <a:pt x="186313" y="66898"/>
                </a:lnTo>
                <a:lnTo>
                  <a:pt x="190740" y="70151"/>
                </a:lnTo>
                <a:lnTo>
                  <a:pt x="196757" y="73380"/>
                </a:lnTo>
                <a:lnTo>
                  <a:pt x="204976" y="78076"/>
                </a:lnTo>
                <a:lnTo>
                  <a:pt x="208058" y="79886"/>
                </a:lnTo>
                <a:lnTo>
                  <a:pt x="210210" y="81745"/>
                </a:lnTo>
                <a:lnTo>
                  <a:pt x="212656" y="85561"/>
                </a:lnTo>
                <a:lnTo>
                  <a:pt x="213268" y="89597"/>
                </a:lnTo>
                <a:lnTo>
                  <a:pt x="213268" y="92826"/>
                </a:lnTo>
                <a:lnTo>
                  <a:pt x="212204" y="95455"/>
                </a:lnTo>
                <a:lnTo>
                  <a:pt x="207948" y="99515"/>
                </a:lnTo>
                <a:lnTo>
                  <a:pt x="205049" y="100531"/>
                </a:lnTo>
                <a:lnTo>
                  <a:pt x="194776" y="100531"/>
                </a:lnTo>
                <a:lnTo>
                  <a:pt x="189761" y="97791"/>
                </a:lnTo>
                <a:lnTo>
                  <a:pt x="186337" y="92312"/>
                </a:lnTo>
                <a:lnTo>
                  <a:pt x="184429" y="89328"/>
                </a:lnTo>
                <a:lnTo>
                  <a:pt x="182913" y="85047"/>
                </a:lnTo>
                <a:lnTo>
                  <a:pt x="181787" y="79471"/>
                </a:lnTo>
                <a:lnTo>
                  <a:pt x="179366" y="79471"/>
                </a:lnTo>
                <a:lnTo>
                  <a:pt x="179366" y="103173"/>
                </a:lnTo>
                <a:lnTo>
                  <a:pt x="181274" y="103173"/>
                </a:lnTo>
                <a:lnTo>
                  <a:pt x="183842" y="101045"/>
                </a:lnTo>
                <a:lnTo>
                  <a:pt x="186728" y="101534"/>
                </a:lnTo>
                <a:lnTo>
                  <a:pt x="190446" y="102512"/>
                </a:lnTo>
                <a:lnTo>
                  <a:pt x="194164" y="103490"/>
                </a:lnTo>
                <a:lnTo>
                  <a:pt x="197491" y="103980"/>
                </a:lnTo>
                <a:lnTo>
                  <a:pt x="207421" y="103980"/>
                </a:lnTo>
                <a:lnTo>
                  <a:pt x="213084" y="102145"/>
                </a:lnTo>
                <a:lnTo>
                  <a:pt x="217414" y="98476"/>
                </a:lnTo>
                <a:lnTo>
                  <a:pt x="221743" y="94807"/>
                </a:lnTo>
                <a:lnTo>
                  <a:pt x="223908" y="90086"/>
                </a:lnTo>
                <a:lnTo>
                  <a:pt x="223908" y="76780"/>
                </a:lnTo>
                <a:lnTo>
                  <a:pt x="218698" y="70176"/>
                </a:lnTo>
                <a:lnTo>
                  <a:pt x="208278" y="64501"/>
                </a:lnTo>
                <a:lnTo>
                  <a:pt x="198591" y="59291"/>
                </a:lnTo>
                <a:lnTo>
                  <a:pt x="191841" y="55769"/>
                </a:lnTo>
                <a:lnTo>
                  <a:pt x="188465" y="51757"/>
                </a:lnTo>
                <a:lnTo>
                  <a:pt x="188465" y="44419"/>
                </a:lnTo>
                <a:lnTo>
                  <a:pt x="189444" y="41948"/>
                </a:lnTo>
                <a:lnTo>
                  <a:pt x="193357" y="37742"/>
                </a:lnTo>
                <a:lnTo>
                  <a:pt x="196048" y="36690"/>
                </a:lnTo>
                <a:lnTo>
                  <a:pt x="205196" y="36690"/>
                </a:lnTo>
                <a:lnTo>
                  <a:pt x="209574" y="39136"/>
                </a:lnTo>
                <a:lnTo>
                  <a:pt x="212607" y="44028"/>
                </a:lnTo>
                <a:lnTo>
                  <a:pt x="214271" y="46669"/>
                </a:lnTo>
                <a:lnTo>
                  <a:pt x="215591" y="50363"/>
                </a:lnTo>
                <a:lnTo>
                  <a:pt x="216570" y="55108"/>
                </a:lnTo>
                <a:lnTo>
                  <a:pt x="218845" y="55108"/>
                </a:lnTo>
                <a:lnTo>
                  <a:pt x="218331" y="34635"/>
                </a:lnTo>
                <a:lnTo>
                  <a:pt x="214515" y="36176"/>
                </a:lnTo>
                <a:lnTo>
                  <a:pt x="211494" y="35687"/>
                </a:lnTo>
                <a:lnTo>
                  <a:pt x="208388" y="34708"/>
                </a:lnTo>
                <a:lnTo>
                  <a:pt x="205282" y="33730"/>
                </a:lnTo>
                <a:lnTo>
                  <a:pt x="202432" y="33241"/>
                </a:lnTo>
                <a:lnTo>
                  <a:pt x="193920" y="33241"/>
                </a:lnTo>
                <a:lnTo>
                  <a:pt x="189003" y="35002"/>
                </a:lnTo>
                <a:lnTo>
                  <a:pt x="185090" y="38524"/>
                </a:lnTo>
                <a:lnTo>
                  <a:pt x="181176" y="42047"/>
                </a:lnTo>
                <a:lnTo>
                  <a:pt x="179219" y="46547"/>
                </a:lnTo>
                <a:lnTo>
                  <a:pt x="179219" y="52026"/>
                </a:lnTo>
                <a:close/>
              </a:path>
              <a:path w="856497" h="135460">
                <a:moveTo>
                  <a:pt x="257467" y="40212"/>
                </a:moveTo>
                <a:lnTo>
                  <a:pt x="272437" y="40212"/>
                </a:lnTo>
                <a:lnTo>
                  <a:pt x="272437" y="34929"/>
                </a:lnTo>
                <a:lnTo>
                  <a:pt x="257614" y="34929"/>
                </a:lnTo>
                <a:lnTo>
                  <a:pt x="257614" y="16877"/>
                </a:lnTo>
                <a:lnTo>
                  <a:pt x="256293" y="15629"/>
                </a:lnTo>
                <a:lnTo>
                  <a:pt x="250765" y="23065"/>
                </a:lnTo>
                <a:lnTo>
                  <a:pt x="247255" y="27652"/>
                </a:lnTo>
                <a:lnTo>
                  <a:pt x="245763" y="29388"/>
                </a:lnTo>
                <a:lnTo>
                  <a:pt x="241837" y="33387"/>
                </a:lnTo>
                <a:lnTo>
                  <a:pt x="238462" y="36176"/>
                </a:lnTo>
                <a:lnTo>
                  <a:pt x="237287" y="37155"/>
                </a:lnTo>
                <a:lnTo>
                  <a:pt x="236774" y="40212"/>
                </a:lnTo>
                <a:lnTo>
                  <a:pt x="244772" y="40212"/>
                </a:lnTo>
                <a:lnTo>
                  <a:pt x="244772" y="89621"/>
                </a:lnTo>
                <a:lnTo>
                  <a:pt x="245335" y="93486"/>
                </a:lnTo>
                <a:lnTo>
                  <a:pt x="246460" y="96274"/>
                </a:lnTo>
                <a:lnTo>
                  <a:pt x="248515" y="101411"/>
                </a:lnTo>
                <a:lnTo>
                  <a:pt x="252429" y="103980"/>
                </a:lnTo>
                <a:lnTo>
                  <a:pt x="260843" y="103980"/>
                </a:lnTo>
                <a:lnTo>
                  <a:pt x="263582" y="103270"/>
                </a:lnTo>
                <a:lnTo>
                  <a:pt x="266420" y="101852"/>
                </a:lnTo>
                <a:lnTo>
                  <a:pt x="269257" y="100433"/>
                </a:lnTo>
                <a:lnTo>
                  <a:pt x="271948" y="98011"/>
                </a:lnTo>
                <a:lnTo>
                  <a:pt x="274492" y="94587"/>
                </a:lnTo>
                <a:lnTo>
                  <a:pt x="274198" y="90771"/>
                </a:lnTo>
                <a:lnTo>
                  <a:pt x="271055" y="93902"/>
                </a:lnTo>
                <a:lnTo>
                  <a:pt x="268462" y="95565"/>
                </a:lnTo>
                <a:lnTo>
                  <a:pt x="265172" y="95981"/>
                </a:lnTo>
                <a:lnTo>
                  <a:pt x="261748" y="95981"/>
                </a:lnTo>
                <a:lnTo>
                  <a:pt x="259449" y="94293"/>
                </a:lnTo>
                <a:lnTo>
                  <a:pt x="258275" y="90918"/>
                </a:lnTo>
                <a:lnTo>
                  <a:pt x="257638" y="89010"/>
                </a:lnTo>
                <a:lnTo>
                  <a:pt x="257321" y="86197"/>
                </a:lnTo>
                <a:lnTo>
                  <a:pt x="257321" y="82479"/>
                </a:lnTo>
                <a:lnTo>
                  <a:pt x="257467" y="40212"/>
                </a:lnTo>
                <a:close/>
              </a:path>
              <a:path w="856497" h="135460">
                <a:moveTo>
                  <a:pt x="336730" y="96911"/>
                </a:moveTo>
                <a:lnTo>
                  <a:pt x="332792" y="89377"/>
                </a:lnTo>
                <a:lnTo>
                  <a:pt x="328854" y="81843"/>
                </a:lnTo>
                <a:lnTo>
                  <a:pt x="326885" y="73722"/>
                </a:lnTo>
                <a:lnTo>
                  <a:pt x="326885" y="54105"/>
                </a:lnTo>
                <a:lnTo>
                  <a:pt x="322923" y="94514"/>
                </a:lnTo>
                <a:lnTo>
                  <a:pt x="323373" y="94983"/>
                </a:lnTo>
                <a:lnTo>
                  <a:pt x="334039" y="102391"/>
                </a:lnTo>
                <a:lnTo>
                  <a:pt x="346771" y="104860"/>
                </a:lnTo>
                <a:lnTo>
                  <a:pt x="347707" y="104849"/>
                </a:lnTo>
                <a:lnTo>
                  <a:pt x="349193" y="100678"/>
                </a:lnTo>
                <a:lnTo>
                  <a:pt x="342197" y="100678"/>
                </a:lnTo>
                <a:lnTo>
                  <a:pt x="336730" y="96911"/>
                </a:lnTo>
                <a:close/>
              </a:path>
              <a:path w="856497" h="135460">
                <a:moveTo>
                  <a:pt x="360472" y="101988"/>
                </a:moveTo>
                <a:lnTo>
                  <a:pt x="370694" y="94073"/>
                </a:lnTo>
                <a:lnTo>
                  <a:pt x="371770" y="92765"/>
                </a:lnTo>
                <a:lnTo>
                  <a:pt x="377897" y="81567"/>
                </a:lnTo>
                <a:lnTo>
                  <a:pt x="379939" y="68683"/>
                </a:lnTo>
                <a:lnTo>
                  <a:pt x="379901" y="66696"/>
                </a:lnTo>
                <a:lnTo>
                  <a:pt x="377242" y="53611"/>
                </a:lnTo>
                <a:lnTo>
                  <a:pt x="370400" y="43294"/>
                </a:lnTo>
                <a:lnTo>
                  <a:pt x="359385" y="36050"/>
                </a:lnTo>
                <a:lnTo>
                  <a:pt x="346331" y="33755"/>
                </a:lnTo>
                <a:lnTo>
                  <a:pt x="345738" y="33759"/>
                </a:lnTo>
                <a:lnTo>
                  <a:pt x="332815" y="36381"/>
                </a:lnTo>
                <a:lnTo>
                  <a:pt x="322446" y="43844"/>
                </a:lnTo>
                <a:lnTo>
                  <a:pt x="315314" y="55522"/>
                </a:lnTo>
                <a:lnTo>
                  <a:pt x="313163" y="68537"/>
                </a:lnTo>
                <a:lnTo>
                  <a:pt x="313233" y="71146"/>
                </a:lnTo>
                <a:lnTo>
                  <a:pt x="316033" y="83936"/>
                </a:lnTo>
                <a:lnTo>
                  <a:pt x="322923" y="94514"/>
                </a:lnTo>
                <a:lnTo>
                  <a:pt x="326885" y="54105"/>
                </a:lnTo>
                <a:lnTo>
                  <a:pt x="329331" y="46425"/>
                </a:lnTo>
                <a:lnTo>
                  <a:pt x="334223" y="41973"/>
                </a:lnTo>
                <a:lnTo>
                  <a:pt x="337060" y="39429"/>
                </a:lnTo>
                <a:lnTo>
                  <a:pt x="340412" y="38157"/>
                </a:lnTo>
                <a:lnTo>
                  <a:pt x="351419" y="38157"/>
                </a:lnTo>
                <a:lnTo>
                  <a:pt x="356873" y="41900"/>
                </a:lnTo>
                <a:lnTo>
                  <a:pt x="360640" y="49385"/>
                </a:lnTo>
                <a:lnTo>
                  <a:pt x="364407" y="56869"/>
                </a:lnTo>
                <a:lnTo>
                  <a:pt x="366291" y="64843"/>
                </a:lnTo>
                <a:lnTo>
                  <a:pt x="366291" y="81476"/>
                </a:lnTo>
                <a:lnTo>
                  <a:pt x="364811" y="88081"/>
                </a:lnTo>
                <a:lnTo>
                  <a:pt x="361851" y="93119"/>
                </a:lnTo>
                <a:lnTo>
                  <a:pt x="358891" y="98158"/>
                </a:lnTo>
                <a:lnTo>
                  <a:pt x="354672" y="100678"/>
                </a:lnTo>
                <a:lnTo>
                  <a:pt x="349193" y="100678"/>
                </a:lnTo>
                <a:lnTo>
                  <a:pt x="347707" y="104849"/>
                </a:lnTo>
                <a:lnTo>
                  <a:pt x="360472" y="101988"/>
                </a:lnTo>
                <a:close/>
              </a:path>
              <a:path w="856497" h="135460">
                <a:moveTo>
                  <a:pt x="430083" y="12058"/>
                </a:moveTo>
                <a:lnTo>
                  <a:pt x="433360" y="15275"/>
                </a:lnTo>
                <a:lnTo>
                  <a:pt x="436002" y="15703"/>
                </a:lnTo>
                <a:lnTo>
                  <a:pt x="439084" y="15067"/>
                </a:lnTo>
                <a:lnTo>
                  <a:pt x="441432" y="12523"/>
                </a:lnTo>
                <a:lnTo>
                  <a:pt x="442019" y="9465"/>
                </a:lnTo>
                <a:lnTo>
                  <a:pt x="442019" y="6579"/>
                </a:lnTo>
                <a:lnTo>
                  <a:pt x="440319" y="4280"/>
                </a:lnTo>
                <a:lnTo>
                  <a:pt x="436919" y="2568"/>
                </a:lnTo>
                <a:lnTo>
                  <a:pt x="433519" y="856"/>
                </a:lnTo>
                <a:lnTo>
                  <a:pt x="429667" y="0"/>
                </a:lnTo>
                <a:lnTo>
                  <a:pt x="423612" y="47"/>
                </a:lnTo>
                <a:lnTo>
                  <a:pt x="411201" y="4270"/>
                </a:lnTo>
                <a:lnTo>
                  <a:pt x="403274" y="15336"/>
                </a:lnTo>
                <a:lnTo>
                  <a:pt x="401171" y="20668"/>
                </a:lnTo>
                <a:lnTo>
                  <a:pt x="400119" y="27199"/>
                </a:lnTo>
                <a:lnTo>
                  <a:pt x="400119" y="34929"/>
                </a:lnTo>
                <a:lnTo>
                  <a:pt x="387571" y="34929"/>
                </a:lnTo>
                <a:lnTo>
                  <a:pt x="387571" y="39845"/>
                </a:lnTo>
                <a:lnTo>
                  <a:pt x="400119" y="39845"/>
                </a:lnTo>
                <a:lnTo>
                  <a:pt x="400119" y="92386"/>
                </a:lnTo>
                <a:lnTo>
                  <a:pt x="399300" y="95944"/>
                </a:lnTo>
                <a:lnTo>
                  <a:pt x="396022" y="99320"/>
                </a:lnTo>
                <a:lnTo>
                  <a:pt x="392610" y="100286"/>
                </a:lnTo>
                <a:lnTo>
                  <a:pt x="387425" y="100531"/>
                </a:lnTo>
                <a:lnTo>
                  <a:pt x="387425" y="102585"/>
                </a:lnTo>
                <a:lnTo>
                  <a:pt x="426536" y="102585"/>
                </a:lnTo>
                <a:lnTo>
                  <a:pt x="426536" y="100531"/>
                </a:lnTo>
                <a:lnTo>
                  <a:pt x="420225" y="100090"/>
                </a:lnTo>
                <a:lnTo>
                  <a:pt x="416324" y="99100"/>
                </a:lnTo>
                <a:lnTo>
                  <a:pt x="413340" y="96018"/>
                </a:lnTo>
                <a:lnTo>
                  <a:pt x="412594" y="92483"/>
                </a:lnTo>
                <a:lnTo>
                  <a:pt x="412594" y="39845"/>
                </a:lnTo>
                <a:lnTo>
                  <a:pt x="430865" y="39845"/>
                </a:lnTo>
                <a:lnTo>
                  <a:pt x="430865" y="34929"/>
                </a:lnTo>
                <a:lnTo>
                  <a:pt x="412447" y="34929"/>
                </a:lnTo>
                <a:lnTo>
                  <a:pt x="412447" y="14357"/>
                </a:lnTo>
                <a:lnTo>
                  <a:pt x="412814" y="11789"/>
                </a:lnTo>
                <a:lnTo>
                  <a:pt x="413548" y="9833"/>
                </a:lnTo>
                <a:lnTo>
                  <a:pt x="414868" y="6163"/>
                </a:lnTo>
                <a:lnTo>
                  <a:pt x="417388" y="4329"/>
                </a:lnTo>
                <a:lnTo>
                  <a:pt x="421106" y="4329"/>
                </a:lnTo>
                <a:lnTo>
                  <a:pt x="424996" y="5393"/>
                </a:lnTo>
                <a:lnTo>
                  <a:pt x="427416" y="7998"/>
                </a:lnTo>
                <a:lnTo>
                  <a:pt x="430083" y="12058"/>
                </a:lnTo>
                <a:close/>
              </a:path>
              <a:path w="856497" h="135460">
                <a:moveTo>
                  <a:pt x="555074" y="102585"/>
                </a:moveTo>
                <a:lnTo>
                  <a:pt x="561898" y="77196"/>
                </a:lnTo>
                <a:lnTo>
                  <a:pt x="557716" y="77196"/>
                </a:lnTo>
                <a:lnTo>
                  <a:pt x="553851" y="85757"/>
                </a:lnTo>
                <a:lnTo>
                  <a:pt x="549497" y="91150"/>
                </a:lnTo>
                <a:lnTo>
                  <a:pt x="544654" y="93376"/>
                </a:lnTo>
                <a:lnTo>
                  <a:pt x="539811" y="95602"/>
                </a:lnTo>
                <a:lnTo>
                  <a:pt x="532301" y="96715"/>
                </a:lnTo>
                <a:lnTo>
                  <a:pt x="512734" y="96715"/>
                </a:lnTo>
                <a:lnTo>
                  <a:pt x="507096" y="96446"/>
                </a:lnTo>
                <a:lnTo>
                  <a:pt x="505212" y="95908"/>
                </a:lnTo>
                <a:lnTo>
                  <a:pt x="502387" y="93609"/>
                </a:lnTo>
                <a:lnTo>
                  <a:pt x="502387" y="53420"/>
                </a:lnTo>
                <a:lnTo>
                  <a:pt x="531862" y="53420"/>
                </a:lnTo>
                <a:lnTo>
                  <a:pt x="535922" y="54362"/>
                </a:lnTo>
                <a:lnTo>
                  <a:pt x="539444" y="58129"/>
                </a:lnTo>
                <a:lnTo>
                  <a:pt x="540887" y="61981"/>
                </a:lnTo>
                <a:lnTo>
                  <a:pt x="542012" y="67803"/>
                </a:lnTo>
                <a:lnTo>
                  <a:pt x="545534" y="67803"/>
                </a:lnTo>
                <a:lnTo>
                  <a:pt x="545534" y="33021"/>
                </a:lnTo>
                <a:lnTo>
                  <a:pt x="542012" y="33021"/>
                </a:lnTo>
                <a:lnTo>
                  <a:pt x="540936" y="38842"/>
                </a:lnTo>
                <a:lnTo>
                  <a:pt x="539518" y="42707"/>
                </a:lnTo>
                <a:lnTo>
                  <a:pt x="535995" y="46523"/>
                </a:lnTo>
                <a:lnTo>
                  <a:pt x="531910" y="47477"/>
                </a:lnTo>
                <a:lnTo>
                  <a:pt x="502387" y="47477"/>
                </a:lnTo>
                <a:lnTo>
                  <a:pt x="502387" y="11985"/>
                </a:lnTo>
                <a:lnTo>
                  <a:pt x="503671" y="9233"/>
                </a:lnTo>
                <a:lnTo>
                  <a:pt x="507230" y="8878"/>
                </a:lnTo>
                <a:lnTo>
                  <a:pt x="536435" y="8878"/>
                </a:lnTo>
                <a:lnTo>
                  <a:pt x="542110" y="9857"/>
                </a:lnTo>
                <a:lnTo>
                  <a:pt x="544654" y="11814"/>
                </a:lnTo>
                <a:lnTo>
                  <a:pt x="547198" y="13771"/>
                </a:lnTo>
                <a:lnTo>
                  <a:pt x="549106" y="18076"/>
                </a:lnTo>
                <a:lnTo>
                  <a:pt x="550378" y="24728"/>
                </a:lnTo>
                <a:lnTo>
                  <a:pt x="554194" y="24728"/>
                </a:lnTo>
                <a:lnTo>
                  <a:pt x="553680" y="3155"/>
                </a:lnTo>
                <a:lnTo>
                  <a:pt x="473842" y="3155"/>
                </a:lnTo>
                <a:lnTo>
                  <a:pt x="473842" y="5943"/>
                </a:lnTo>
                <a:lnTo>
                  <a:pt x="479419" y="6334"/>
                </a:lnTo>
                <a:lnTo>
                  <a:pt x="483015" y="7350"/>
                </a:lnTo>
                <a:lnTo>
                  <a:pt x="486244" y="10627"/>
                </a:lnTo>
                <a:lnTo>
                  <a:pt x="487050" y="14113"/>
                </a:lnTo>
                <a:lnTo>
                  <a:pt x="487050" y="91970"/>
                </a:lnTo>
                <a:lnTo>
                  <a:pt x="486231" y="95504"/>
                </a:lnTo>
                <a:lnTo>
                  <a:pt x="482953" y="98293"/>
                </a:lnTo>
                <a:lnTo>
                  <a:pt x="479370" y="99283"/>
                </a:lnTo>
                <a:lnTo>
                  <a:pt x="473842" y="99870"/>
                </a:lnTo>
                <a:lnTo>
                  <a:pt x="473842" y="102585"/>
                </a:lnTo>
                <a:lnTo>
                  <a:pt x="555074" y="102585"/>
                </a:lnTo>
                <a:close/>
              </a:path>
              <a:path w="856497" h="135460">
                <a:moveTo>
                  <a:pt x="583008" y="36481"/>
                </a:moveTo>
                <a:lnTo>
                  <a:pt x="581283" y="46046"/>
                </a:lnTo>
                <a:lnTo>
                  <a:pt x="584585" y="40297"/>
                </a:lnTo>
                <a:lnTo>
                  <a:pt x="595678" y="33421"/>
                </a:lnTo>
                <a:lnTo>
                  <a:pt x="583008" y="36481"/>
                </a:lnTo>
                <a:close/>
              </a:path>
              <a:path w="856497" h="135460">
                <a:moveTo>
                  <a:pt x="658223" y="34635"/>
                </a:moveTo>
                <a:lnTo>
                  <a:pt x="636282" y="34635"/>
                </a:lnTo>
                <a:lnTo>
                  <a:pt x="636282" y="36690"/>
                </a:lnTo>
                <a:lnTo>
                  <a:pt x="639804" y="37032"/>
                </a:lnTo>
                <a:lnTo>
                  <a:pt x="642104" y="37619"/>
                </a:lnTo>
                <a:lnTo>
                  <a:pt x="644843" y="39772"/>
                </a:lnTo>
                <a:lnTo>
                  <a:pt x="645675" y="42389"/>
                </a:lnTo>
                <a:lnTo>
                  <a:pt x="645675" y="91432"/>
                </a:lnTo>
                <a:lnTo>
                  <a:pt x="647582" y="96446"/>
                </a:lnTo>
                <a:lnTo>
                  <a:pt x="651398" y="99430"/>
                </a:lnTo>
                <a:lnTo>
                  <a:pt x="655165" y="102463"/>
                </a:lnTo>
                <a:lnTo>
                  <a:pt x="659177" y="103980"/>
                </a:lnTo>
                <a:lnTo>
                  <a:pt x="668080" y="103980"/>
                </a:lnTo>
                <a:lnTo>
                  <a:pt x="672483" y="102512"/>
                </a:lnTo>
                <a:lnTo>
                  <a:pt x="676641" y="99577"/>
                </a:lnTo>
                <a:lnTo>
                  <a:pt x="679381" y="97669"/>
                </a:lnTo>
                <a:lnTo>
                  <a:pt x="682414" y="94734"/>
                </a:lnTo>
                <a:lnTo>
                  <a:pt x="685740" y="90771"/>
                </a:lnTo>
                <a:lnTo>
                  <a:pt x="685740" y="102586"/>
                </a:lnTo>
                <a:lnTo>
                  <a:pt x="686254" y="103686"/>
                </a:lnTo>
                <a:lnTo>
                  <a:pt x="690559" y="102023"/>
                </a:lnTo>
                <a:lnTo>
                  <a:pt x="693348" y="100971"/>
                </a:lnTo>
                <a:lnTo>
                  <a:pt x="694620" y="100531"/>
                </a:lnTo>
                <a:lnTo>
                  <a:pt x="697604" y="99553"/>
                </a:lnTo>
                <a:lnTo>
                  <a:pt x="701004" y="98513"/>
                </a:lnTo>
                <a:lnTo>
                  <a:pt x="704257" y="97596"/>
                </a:lnTo>
                <a:lnTo>
                  <a:pt x="706947" y="96862"/>
                </a:lnTo>
                <a:lnTo>
                  <a:pt x="706947" y="94807"/>
                </a:lnTo>
                <a:lnTo>
                  <a:pt x="703082" y="94954"/>
                </a:lnTo>
                <a:lnTo>
                  <a:pt x="700551" y="94403"/>
                </a:lnTo>
                <a:lnTo>
                  <a:pt x="699353" y="93156"/>
                </a:lnTo>
                <a:lnTo>
                  <a:pt x="697554" y="89622"/>
                </a:lnTo>
                <a:lnTo>
                  <a:pt x="697554" y="34635"/>
                </a:lnTo>
                <a:lnTo>
                  <a:pt x="673853" y="34635"/>
                </a:lnTo>
                <a:lnTo>
                  <a:pt x="673853" y="37057"/>
                </a:lnTo>
                <a:lnTo>
                  <a:pt x="678256" y="37301"/>
                </a:lnTo>
                <a:lnTo>
                  <a:pt x="681191" y="38011"/>
                </a:lnTo>
                <a:lnTo>
                  <a:pt x="682659" y="39185"/>
                </a:lnTo>
                <a:lnTo>
                  <a:pt x="684860" y="42829"/>
                </a:lnTo>
                <a:lnTo>
                  <a:pt x="684860" y="86809"/>
                </a:lnTo>
                <a:lnTo>
                  <a:pt x="683001" y="88961"/>
                </a:lnTo>
                <a:lnTo>
                  <a:pt x="679356" y="91872"/>
                </a:lnTo>
                <a:lnTo>
                  <a:pt x="676177" y="94073"/>
                </a:lnTo>
                <a:lnTo>
                  <a:pt x="672923" y="95174"/>
                </a:lnTo>
                <a:lnTo>
                  <a:pt x="664754" y="95174"/>
                </a:lnTo>
                <a:lnTo>
                  <a:pt x="661427" y="93315"/>
                </a:lnTo>
                <a:lnTo>
                  <a:pt x="659617" y="89597"/>
                </a:lnTo>
                <a:lnTo>
                  <a:pt x="658687" y="87592"/>
                </a:lnTo>
                <a:lnTo>
                  <a:pt x="658223" y="84925"/>
                </a:lnTo>
                <a:lnTo>
                  <a:pt x="658223" y="34635"/>
                </a:lnTo>
                <a:close/>
              </a:path>
              <a:path w="856497" h="135460">
                <a:moveTo>
                  <a:pt x="722431" y="7851"/>
                </a:moveTo>
                <a:lnTo>
                  <a:pt x="723164" y="11753"/>
                </a:lnTo>
                <a:lnTo>
                  <a:pt x="726100" y="14737"/>
                </a:lnTo>
                <a:lnTo>
                  <a:pt x="730062" y="15483"/>
                </a:lnTo>
                <a:lnTo>
                  <a:pt x="733964" y="14737"/>
                </a:lnTo>
                <a:lnTo>
                  <a:pt x="736948" y="11753"/>
                </a:lnTo>
                <a:lnTo>
                  <a:pt x="737694" y="7851"/>
                </a:lnTo>
                <a:lnTo>
                  <a:pt x="736948" y="3876"/>
                </a:lnTo>
                <a:lnTo>
                  <a:pt x="733964" y="892"/>
                </a:lnTo>
                <a:lnTo>
                  <a:pt x="730062" y="146"/>
                </a:lnTo>
                <a:lnTo>
                  <a:pt x="726100" y="905"/>
                </a:lnTo>
                <a:lnTo>
                  <a:pt x="723164" y="3938"/>
                </a:lnTo>
                <a:lnTo>
                  <a:pt x="722431" y="7851"/>
                </a:lnTo>
                <a:close/>
              </a:path>
              <a:path w="856497" h="135460">
                <a:moveTo>
                  <a:pt x="748701" y="102586"/>
                </a:moveTo>
                <a:lnTo>
                  <a:pt x="748701" y="100531"/>
                </a:lnTo>
                <a:lnTo>
                  <a:pt x="743956" y="100139"/>
                </a:lnTo>
                <a:lnTo>
                  <a:pt x="740910" y="99235"/>
                </a:lnTo>
                <a:lnTo>
                  <a:pt x="738220" y="96397"/>
                </a:lnTo>
                <a:lnTo>
                  <a:pt x="737547" y="92899"/>
                </a:lnTo>
                <a:lnTo>
                  <a:pt x="737547" y="34635"/>
                </a:lnTo>
                <a:lnTo>
                  <a:pt x="737400" y="33534"/>
                </a:lnTo>
                <a:lnTo>
                  <a:pt x="734759" y="34415"/>
                </a:lnTo>
                <a:lnTo>
                  <a:pt x="731383" y="35834"/>
                </a:lnTo>
                <a:lnTo>
                  <a:pt x="725415" y="37937"/>
                </a:lnTo>
                <a:lnTo>
                  <a:pt x="716853" y="40726"/>
                </a:lnTo>
                <a:lnTo>
                  <a:pt x="713699" y="41753"/>
                </a:lnTo>
                <a:lnTo>
                  <a:pt x="716144" y="43343"/>
                </a:lnTo>
                <a:lnTo>
                  <a:pt x="719177" y="42707"/>
                </a:lnTo>
                <a:lnTo>
                  <a:pt x="722064" y="42707"/>
                </a:lnTo>
                <a:lnTo>
                  <a:pt x="724339" y="45715"/>
                </a:lnTo>
                <a:lnTo>
                  <a:pt x="724999" y="49140"/>
                </a:lnTo>
                <a:lnTo>
                  <a:pt x="724999" y="93046"/>
                </a:lnTo>
                <a:lnTo>
                  <a:pt x="724314" y="96556"/>
                </a:lnTo>
                <a:lnTo>
                  <a:pt x="721574" y="99149"/>
                </a:lnTo>
                <a:lnTo>
                  <a:pt x="718272" y="100042"/>
                </a:lnTo>
                <a:lnTo>
                  <a:pt x="713039" y="100531"/>
                </a:lnTo>
                <a:lnTo>
                  <a:pt x="713039" y="102586"/>
                </a:lnTo>
                <a:lnTo>
                  <a:pt x="748701" y="102586"/>
                </a:lnTo>
                <a:close/>
              </a:path>
              <a:path w="856497" h="135460">
                <a:moveTo>
                  <a:pt x="770935" y="40212"/>
                </a:moveTo>
                <a:lnTo>
                  <a:pt x="785905" y="40212"/>
                </a:lnTo>
                <a:lnTo>
                  <a:pt x="785905" y="34929"/>
                </a:lnTo>
                <a:lnTo>
                  <a:pt x="771082" y="34929"/>
                </a:lnTo>
                <a:lnTo>
                  <a:pt x="771082" y="16877"/>
                </a:lnTo>
                <a:lnTo>
                  <a:pt x="769761" y="15630"/>
                </a:lnTo>
                <a:lnTo>
                  <a:pt x="764233" y="23065"/>
                </a:lnTo>
                <a:lnTo>
                  <a:pt x="760723" y="27652"/>
                </a:lnTo>
                <a:lnTo>
                  <a:pt x="759231" y="29388"/>
                </a:lnTo>
                <a:lnTo>
                  <a:pt x="755305" y="33388"/>
                </a:lnTo>
                <a:lnTo>
                  <a:pt x="751930" y="36176"/>
                </a:lnTo>
                <a:lnTo>
                  <a:pt x="750755" y="37155"/>
                </a:lnTo>
                <a:lnTo>
                  <a:pt x="750242" y="40212"/>
                </a:lnTo>
                <a:lnTo>
                  <a:pt x="758241" y="40212"/>
                </a:lnTo>
                <a:lnTo>
                  <a:pt x="758241" y="89622"/>
                </a:lnTo>
                <a:lnTo>
                  <a:pt x="758803" y="93486"/>
                </a:lnTo>
                <a:lnTo>
                  <a:pt x="759928" y="96275"/>
                </a:lnTo>
                <a:lnTo>
                  <a:pt x="761983" y="101412"/>
                </a:lnTo>
                <a:lnTo>
                  <a:pt x="765897" y="103980"/>
                </a:lnTo>
                <a:lnTo>
                  <a:pt x="774311" y="103980"/>
                </a:lnTo>
                <a:lnTo>
                  <a:pt x="777050" y="103270"/>
                </a:lnTo>
                <a:lnTo>
                  <a:pt x="779888" y="101852"/>
                </a:lnTo>
                <a:lnTo>
                  <a:pt x="782725" y="100433"/>
                </a:lnTo>
                <a:lnTo>
                  <a:pt x="785416" y="98011"/>
                </a:lnTo>
                <a:lnTo>
                  <a:pt x="787960" y="94587"/>
                </a:lnTo>
                <a:lnTo>
                  <a:pt x="787666" y="90771"/>
                </a:lnTo>
                <a:lnTo>
                  <a:pt x="784523" y="93902"/>
                </a:lnTo>
                <a:lnTo>
                  <a:pt x="781930" y="95566"/>
                </a:lnTo>
                <a:lnTo>
                  <a:pt x="778640" y="95981"/>
                </a:lnTo>
                <a:lnTo>
                  <a:pt x="775216" y="95981"/>
                </a:lnTo>
                <a:lnTo>
                  <a:pt x="772916" y="94294"/>
                </a:lnTo>
                <a:lnTo>
                  <a:pt x="771743" y="90918"/>
                </a:lnTo>
                <a:lnTo>
                  <a:pt x="771106" y="89010"/>
                </a:lnTo>
                <a:lnTo>
                  <a:pt x="770789" y="86197"/>
                </a:lnTo>
                <a:lnTo>
                  <a:pt x="770789" y="82479"/>
                </a:lnTo>
                <a:lnTo>
                  <a:pt x="770935" y="40212"/>
                </a:lnTo>
                <a:close/>
              </a:path>
              <a:path w="856497" h="135460">
                <a:moveTo>
                  <a:pt x="818266" y="35149"/>
                </a:moveTo>
                <a:lnTo>
                  <a:pt x="787299" y="35149"/>
                </a:lnTo>
                <a:lnTo>
                  <a:pt x="789745" y="37546"/>
                </a:lnTo>
                <a:lnTo>
                  <a:pt x="792840" y="39441"/>
                </a:lnTo>
                <a:lnTo>
                  <a:pt x="795542" y="42976"/>
                </a:lnTo>
                <a:lnTo>
                  <a:pt x="797206" y="46596"/>
                </a:lnTo>
                <a:lnTo>
                  <a:pt x="820687" y="97375"/>
                </a:lnTo>
                <a:lnTo>
                  <a:pt x="821421" y="100237"/>
                </a:lnTo>
                <a:lnTo>
                  <a:pt x="821421" y="102830"/>
                </a:lnTo>
                <a:lnTo>
                  <a:pt x="819905" y="107086"/>
                </a:lnTo>
                <a:lnTo>
                  <a:pt x="816872" y="113446"/>
                </a:lnTo>
                <a:lnTo>
                  <a:pt x="813838" y="119806"/>
                </a:lnTo>
                <a:lnTo>
                  <a:pt x="810952" y="122985"/>
                </a:lnTo>
                <a:lnTo>
                  <a:pt x="808213" y="122985"/>
                </a:lnTo>
                <a:lnTo>
                  <a:pt x="805338" y="122520"/>
                </a:lnTo>
                <a:lnTo>
                  <a:pt x="802819" y="121591"/>
                </a:lnTo>
                <a:lnTo>
                  <a:pt x="800300" y="120661"/>
                </a:lnTo>
                <a:lnTo>
                  <a:pt x="797132" y="120197"/>
                </a:lnTo>
                <a:lnTo>
                  <a:pt x="793108" y="120821"/>
                </a:lnTo>
                <a:lnTo>
                  <a:pt x="790222" y="123315"/>
                </a:lnTo>
                <a:lnTo>
                  <a:pt x="789501" y="126875"/>
                </a:lnTo>
                <a:lnTo>
                  <a:pt x="789501" y="129859"/>
                </a:lnTo>
                <a:lnTo>
                  <a:pt x="790699" y="132036"/>
                </a:lnTo>
                <a:lnTo>
                  <a:pt x="795493" y="134775"/>
                </a:lnTo>
                <a:lnTo>
                  <a:pt x="798062" y="135460"/>
                </a:lnTo>
                <a:lnTo>
                  <a:pt x="806427" y="135460"/>
                </a:lnTo>
                <a:lnTo>
                  <a:pt x="811075" y="133087"/>
                </a:lnTo>
                <a:lnTo>
                  <a:pt x="814744" y="128342"/>
                </a:lnTo>
                <a:lnTo>
                  <a:pt x="820442" y="118909"/>
                </a:lnTo>
                <a:lnTo>
                  <a:pt x="826264" y="105374"/>
                </a:lnTo>
                <a:lnTo>
                  <a:pt x="849379" y="44175"/>
                </a:lnTo>
                <a:lnTo>
                  <a:pt x="850113" y="42169"/>
                </a:lnTo>
                <a:lnTo>
                  <a:pt x="851984" y="39478"/>
                </a:lnTo>
                <a:lnTo>
                  <a:pt x="854491" y="37668"/>
                </a:lnTo>
                <a:lnTo>
                  <a:pt x="856497" y="35149"/>
                </a:lnTo>
                <a:lnTo>
                  <a:pt x="836317" y="35149"/>
                </a:lnTo>
                <a:lnTo>
                  <a:pt x="838592" y="37570"/>
                </a:lnTo>
                <a:lnTo>
                  <a:pt x="841968" y="38598"/>
                </a:lnTo>
                <a:lnTo>
                  <a:pt x="843289" y="41386"/>
                </a:lnTo>
                <a:lnTo>
                  <a:pt x="842812" y="44175"/>
                </a:lnTo>
                <a:lnTo>
                  <a:pt x="842115" y="46816"/>
                </a:lnTo>
                <a:lnTo>
                  <a:pt x="828319" y="85194"/>
                </a:lnTo>
                <a:lnTo>
                  <a:pt x="811148" y="47110"/>
                </a:lnTo>
                <a:lnTo>
                  <a:pt x="810071" y="44627"/>
                </a:lnTo>
                <a:lnTo>
                  <a:pt x="809460" y="41826"/>
                </a:lnTo>
                <a:lnTo>
                  <a:pt x="810585" y="38720"/>
                </a:lnTo>
                <a:lnTo>
                  <a:pt x="814010" y="37692"/>
                </a:lnTo>
                <a:lnTo>
                  <a:pt x="818266" y="35149"/>
                </a:lnTo>
                <a:close/>
              </a:path>
              <a:path w="856497" h="135460">
                <a:moveTo>
                  <a:pt x="576330" y="58362"/>
                </a:moveTo>
                <a:lnTo>
                  <a:pt x="577981" y="51794"/>
                </a:lnTo>
                <a:lnTo>
                  <a:pt x="581283" y="46046"/>
                </a:lnTo>
                <a:lnTo>
                  <a:pt x="583008" y="36481"/>
                </a:lnTo>
                <a:lnTo>
                  <a:pt x="572845" y="44505"/>
                </a:lnTo>
                <a:lnTo>
                  <a:pt x="571244" y="46512"/>
                </a:lnTo>
                <a:lnTo>
                  <a:pt x="565372" y="57795"/>
                </a:lnTo>
                <a:lnTo>
                  <a:pt x="563415" y="70738"/>
                </a:lnTo>
                <a:lnTo>
                  <a:pt x="563420" y="71560"/>
                </a:lnTo>
                <a:lnTo>
                  <a:pt x="565420" y="85497"/>
                </a:lnTo>
                <a:lnTo>
                  <a:pt x="571047" y="95651"/>
                </a:lnTo>
                <a:lnTo>
                  <a:pt x="576134" y="101301"/>
                </a:lnTo>
                <a:lnTo>
                  <a:pt x="581736" y="104126"/>
                </a:lnTo>
                <a:lnTo>
                  <a:pt x="592988" y="104126"/>
                </a:lnTo>
                <a:lnTo>
                  <a:pt x="597611" y="102928"/>
                </a:lnTo>
                <a:lnTo>
                  <a:pt x="601720" y="100531"/>
                </a:lnTo>
                <a:lnTo>
                  <a:pt x="604215" y="99063"/>
                </a:lnTo>
                <a:lnTo>
                  <a:pt x="607174" y="96642"/>
                </a:lnTo>
                <a:lnTo>
                  <a:pt x="610599" y="93266"/>
                </a:lnTo>
                <a:lnTo>
                  <a:pt x="610599" y="126116"/>
                </a:lnTo>
                <a:lnTo>
                  <a:pt x="609535" y="129271"/>
                </a:lnTo>
                <a:lnTo>
                  <a:pt x="605279" y="132109"/>
                </a:lnTo>
                <a:lnTo>
                  <a:pt x="602037" y="132843"/>
                </a:lnTo>
                <a:lnTo>
                  <a:pt x="597684" y="132892"/>
                </a:lnTo>
                <a:lnTo>
                  <a:pt x="597684" y="135313"/>
                </a:lnTo>
                <a:lnTo>
                  <a:pt x="633200" y="135313"/>
                </a:lnTo>
                <a:lnTo>
                  <a:pt x="633200" y="133259"/>
                </a:lnTo>
                <a:lnTo>
                  <a:pt x="629140" y="132867"/>
                </a:lnTo>
                <a:lnTo>
                  <a:pt x="626400" y="131718"/>
                </a:lnTo>
                <a:lnTo>
                  <a:pt x="624981" y="129810"/>
                </a:lnTo>
                <a:lnTo>
                  <a:pt x="623587" y="126605"/>
                </a:lnTo>
                <a:lnTo>
                  <a:pt x="623587" y="34782"/>
                </a:lnTo>
                <a:lnTo>
                  <a:pt x="622046" y="33755"/>
                </a:lnTo>
                <a:lnTo>
                  <a:pt x="613901" y="38598"/>
                </a:lnTo>
                <a:lnTo>
                  <a:pt x="610428" y="36641"/>
                </a:lnTo>
                <a:lnTo>
                  <a:pt x="607835" y="35369"/>
                </a:lnTo>
                <a:lnTo>
                  <a:pt x="606123" y="34782"/>
                </a:lnTo>
                <a:lnTo>
                  <a:pt x="603579" y="33852"/>
                </a:lnTo>
                <a:lnTo>
                  <a:pt x="600644" y="33388"/>
                </a:lnTo>
                <a:lnTo>
                  <a:pt x="595678" y="33421"/>
                </a:lnTo>
                <a:lnTo>
                  <a:pt x="584585" y="40297"/>
                </a:lnTo>
                <a:lnTo>
                  <a:pt x="589710" y="37424"/>
                </a:lnTo>
                <a:lnTo>
                  <a:pt x="602771" y="37424"/>
                </a:lnTo>
                <a:lnTo>
                  <a:pt x="606930" y="39380"/>
                </a:lnTo>
                <a:lnTo>
                  <a:pt x="609131" y="43294"/>
                </a:lnTo>
                <a:lnTo>
                  <a:pt x="610305" y="45447"/>
                </a:lnTo>
                <a:lnTo>
                  <a:pt x="610892" y="48455"/>
                </a:lnTo>
                <a:lnTo>
                  <a:pt x="610892" y="85977"/>
                </a:lnTo>
                <a:lnTo>
                  <a:pt x="609669" y="89768"/>
                </a:lnTo>
                <a:lnTo>
                  <a:pt x="605902" y="92165"/>
                </a:lnTo>
                <a:lnTo>
                  <a:pt x="602344" y="93756"/>
                </a:lnTo>
                <a:lnTo>
                  <a:pt x="598381" y="94538"/>
                </a:lnTo>
                <a:lnTo>
                  <a:pt x="595629" y="94734"/>
                </a:lnTo>
                <a:lnTo>
                  <a:pt x="589465" y="94734"/>
                </a:lnTo>
                <a:lnTo>
                  <a:pt x="584708" y="92068"/>
                </a:lnTo>
                <a:lnTo>
                  <a:pt x="581356" y="86736"/>
                </a:lnTo>
                <a:lnTo>
                  <a:pt x="578006" y="81403"/>
                </a:lnTo>
                <a:lnTo>
                  <a:pt x="576330" y="74408"/>
                </a:lnTo>
                <a:lnTo>
                  <a:pt x="576330" y="58362"/>
                </a:lnTo>
                <a:close/>
              </a:path>
              <a:path w="856497" h="135460">
                <a:moveTo>
                  <a:pt x="123829" y="96911"/>
                </a:moveTo>
                <a:lnTo>
                  <a:pt x="119891" y="89377"/>
                </a:lnTo>
                <a:lnTo>
                  <a:pt x="115953" y="81843"/>
                </a:lnTo>
                <a:lnTo>
                  <a:pt x="113984" y="73722"/>
                </a:lnTo>
                <a:lnTo>
                  <a:pt x="113984" y="54105"/>
                </a:lnTo>
                <a:lnTo>
                  <a:pt x="110021" y="94514"/>
                </a:lnTo>
                <a:lnTo>
                  <a:pt x="110471" y="94983"/>
                </a:lnTo>
                <a:lnTo>
                  <a:pt x="121137" y="102391"/>
                </a:lnTo>
                <a:lnTo>
                  <a:pt x="133870" y="104860"/>
                </a:lnTo>
                <a:lnTo>
                  <a:pt x="134806" y="104849"/>
                </a:lnTo>
                <a:lnTo>
                  <a:pt x="136292" y="100678"/>
                </a:lnTo>
                <a:lnTo>
                  <a:pt x="129296" y="100678"/>
                </a:lnTo>
                <a:lnTo>
                  <a:pt x="123829" y="96911"/>
                </a:lnTo>
                <a:close/>
              </a:path>
              <a:path w="856497" h="135460">
                <a:moveTo>
                  <a:pt x="147571" y="101988"/>
                </a:moveTo>
                <a:lnTo>
                  <a:pt x="157792" y="94073"/>
                </a:lnTo>
                <a:lnTo>
                  <a:pt x="158868" y="92765"/>
                </a:lnTo>
                <a:lnTo>
                  <a:pt x="164996" y="81567"/>
                </a:lnTo>
                <a:lnTo>
                  <a:pt x="167038" y="68683"/>
                </a:lnTo>
                <a:lnTo>
                  <a:pt x="167000" y="66695"/>
                </a:lnTo>
                <a:lnTo>
                  <a:pt x="164340" y="53611"/>
                </a:lnTo>
                <a:lnTo>
                  <a:pt x="157499" y="43294"/>
                </a:lnTo>
                <a:lnTo>
                  <a:pt x="146483" y="36050"/>
                </a:lnTo>
                <a:lnTo>
                  <a:pt x="133430" y="33755"/>
                </a:lnTo>
                <a:lnTo>
                  <a:pt x="132836" y="33759"/>
                </a:lnTo>
                <a:lnTo>
                  <a:pt x="119914" y="36381"/>
                </a:lnTo>
                <a:lnTo>
                  <a:pt x="109544" y="43844"/>
                </a:lnTo>
                <a:lnTo>
                  <a:pt x="102413" y="55522"/>
                </a:lnTo>
                <a:lnTo>
                  <a:pt x="100261" y="68537"/>
                </a:lnTo>
                <a:lnTo>
                  <a:pt x="100331" y="71146"/>
                </a:lnTo>
                <a:lnTo>
                  <a:pt x="103132" y="83936"/>
                </a:lnTo>
                <a:lnTo>
                  <a:pt x="110021" y="94514"/>
                </a:lnTo>
                <a:lnTo>
                  <a:pt x="113984" y="54105"/>
                </a:lnTo>
                <a:lnTo>
                  <a:pt x="116430" y="46425"/>
                </a:lnTo>
                <a:lnTo>
                  <a:pt x="121322" y="41973"/>
                </a:lnTo>
                <a:lnTo>
                  <a:pt x="124159" y="39429"/>
                </a:lnTo>
                <a:lnTo>
                  <a:pt x="127510" y="38157"/>
                </a:lnTo>
                <a:lnTo>
                  <a:pt x="138518" y="38157"/>
                </a:lnTo>
                <a:lnTo>
                  <a:pt x="143972" y="41900"/>
                </a:lnTo>
                <a:lnTo>
                  <a:pt x="147739" y="49385"/>
                </a:lnTo>
                <a:lnTo>
                  <a:pt x="151506" y="56869"/>
                </a:lnTo>
                <a:lnTo>
                  <a:pt x="153389" y="64843"/>
                </a:lnTo>
                <a:lnTo>
                  <a:pt x="153389" y="81476"/>
                </a:lnTo>
                <a:lnTo>
                  <a:pt x="151909" y="88081"/>
                </a:lnTo>
                <a:lnTo>
                  <a:pt x="148950" y="93119"/>
                </a:lnTo>
                <a:lnTo>
                  <a:pt x="145990" y="98158"/>
                </a:lnTo>
                <a:lnTo>
                  <a:pt x="141771" y="100678"/>
                </a:lnTo>
                <a:lnTo>
                  <a:pt x="136292" y="100678"/>
                </a:lnTo>
                <a:lnTo>
                  <a:pt x="134806" y="104849"/>
                </a:lnTo>
                <a:lnTo>
                  <a:pt x="147571" y="101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958738" y="4065399"/>
            <a:ext cx="1538522" cy="113826"/>
          </a:xfrm>
          <a:custGeom>
            <a:avLst/>
            <a:gdLst/>
            <a:ahLst/>
            <a:cxnLst/>
            <a:rect l="l" t="t" r="r" b="b"/>
            <a:pathLst>
              <a:path w="1692374" h="129003">
                <a:moveTo>
                  <a:pt x="703083" y="5210"/>
                </a:moveTo>
                <a:lnTo>
                  <a:pt x="708097" y="8389"/>
                </a:lnTo>
                <a:lnTo>
                  <a:pt x="711521" y="14749"/>
                </a:lnTo>
                <a:lnTo>
                  <a:pt x="714946" y="21109"/>
                </a:lnTo>
                <a:lnTo>
                  <a:pt x="716658" y="29376"/>
                </a:lnTo>
                <a:lnTo>
                  <a:pt x="716658" y="39552"/>
                </a:lnTo>
                <a:lnTo>
                  <a:pt x="720229" y="79838"/>
                </a:lnTo>
                <a:lnTo>
                  <a:pt x="724290" y="72989"/>
                </a:lnTo>
                <a:lnTo>
                  <a:pt x="727078" y="65309"/>
                </a:lnTo>
                <a:lnTo>
                  <a:pt x="729867" y="57628"/>
                </a:lnTo>
                <a:lnTo>
                  <a:pt x="731261" y="50070"/>
                </a:lnTo>
                <a:lnTo>
                  <a:pt x="731261" y="42634"/>
                </a:lnTo>
                <a:lnTo>
                  <a:pt x="731050" y="37802"/>
                </a:lnTo>
                <a:lnTo>
                  <a:pt x="728326" y="25322"/>
                </a:lnTo>
                <a:lnTo>
                  <a:pt x="722455" y="13905"/>
                </a:lnTo>
                <a:lnTo>
                  <a:pt x="720709" y="11567"/>
                </a:lnTo>
                <a:lnTo>
                  <a:pt x="710609" y="3662"/>
                </a:lnTo>
                <a:lnTo>
                  <a:pt x="697506" y="1027"/>
                </a:lnTo>
                <a:lnTo>
                  <a:pt x="688456" y="1027"/>
                </a:lnTo>
                <a:lnTo>
                  <a:pt x="691684" y="5210"/>
                </a:lnTo>
                <a:lnTo>
                  <a:pt x="703083" y="5210"/>
                </a:lnTo>
                <a:close/>
              </a:path>
              <a:path w="1692374" h="129003">
                <a:moveTo>
                  <a:pt x="670355" y="102806"/>
                </a:moveTo>
                <a:lnTo>
                  <a:pt x="671089" y="105741"/>
                </a:lnTo>
                <a:lnTo>
                  <a:pt x="679209" y="104714"/>
                </a:lnTo>
                <a:lnTo>
                  <a:pt x="685936" y="103246"/>
                </a:lnTo>
                <a:lnTo>
                  <a:pt x="691269" y="101338"/>
                </a:lnTo>
                <a:lnTo>
                  <a:pt x="694105" y="100262"/>
                </a:lnTo>
                <a:lnTo>
                  <a:pt x="705509" y="94141"/>
                </a:lnTo>
                <a:lnTo>
                  <a:pt x="714897" y="85855"/>
                </a:lnTo>
                <a:lnTo>
                  <a:pt x="720229" y="79838"/>
                </a:lnTo>
                <a:lnTo>
                  <a:pt x="716658" y="39552"/>
                </a:lnTo>
                <a:lnTo>
                  <a:pt x="716585" y="44065"/>
                </a:lnTo>
                <a:lnTo>
                  <a:pt x="716438" y="47220"/>
                </a:lnTo>
                <a:lnTo>
                  <a:pt x="716291" y="50375"/>
                </a:lnTo>
                <a:lnTo>
                  <a:pt x="715924" y="52687"/>
                </a:lnTo>
                <a:lnTo>
                  <a:pt x="713417" y="55524"/>
                </a:lnTo>
                <a:lnTo>
                  <a:pt x="709870" y="57383"/>
                </a:lnTo>
                <a:lnTo>
                  <a:pt x="706323" y="59242"/>
                </a:lnTo>
                <a:lnTo>
                  <a:pt x="702887" y="60172"/>
                </a:lnTo>
                <a:lnTo>
                  <a:pt x="692320" y="60172"/>
                </a:lnTo>
                <a:lnTo>
                  <a:pt x="687318" y="57139"/>
                </a:lnTo>
                <a:lnTo>
                  <a:pt x="684554" y="51073"/>
                </a:lnTo>
                <a:lnTo>
                  <a:pt x="681790" y="45006"/>
                </a:lnTo>
                <a:lnTo>
                  <a:pt x="680408" y="38402"/>
                </a:lnTo>
                <a:lnTo>
                  <a:pt x="680408" y="22601"/>
                </a:lnTo>
                <a:lnTo>
                  <a:pt x="681888" y="16094"/>
                </a:lnTo>
                <a:lnTo>
                  <a:pt x="684848" y="11741"/>
                </a:lnTo>
                <a:lnTo>
                  <a:pt x="687807" y="7386"/>
                </a:lnTo>
                <a:lnTo>
                  <a:pt x="691684" y="5210"/>
                </a:lnTo>
                <a:lnTo>
                  <a:pt x="688456" y="1027"/>
                </a:lnTo>
                <a:lnTo>
                  <a:pt x="681032" y="4402"/>
                </a:lnTo>
                <a:lnTo>
                  <a:pt x="675235" y="11154"/>
                </a:lnTo>
                <a:lnTo>
                  <a:pt x="674131" y="12507"/>
                </a:lnTo>
                <a:lnTo>
                  <a:pt x="668437" y="23507"/>
                </a:lnTo>
                <a:lnTo>
                  <a:pt x="666539" y="36910"/>
                </a:lnTo>
                <a:lnTo>
                  <a:pt x="666539" y="45080"/>
                </a:lnTo>
                <a:lnTo>
                  <a:pt x="668973" y="52112"/>
                </a:lnTo>
                <a:lnTo>
                  <a:pt x="673841" y="58007"/>
                </a:lnTo>
                <a:lnTo>
                  <a:pt x="678708" y="63902"/>
                </a:lnTo>
                <a:lnTo>
                  <a:pt x="685300" y="66850"/>
                </a:lnTo>
                <a:lnTo>
                  <a:pt x="693616" y="66850"/>
                </a:lnTo>
                <a:lnTo>
                  <a:pt x="698044" y="66556"/>
                </a:lnTo>
                <a:lnTo>
                  <a:pt x="700587" y="65969"/>
                </a:lnTo>
                <a:lnTo>
                  <a:pt x="705480" y="64941"/>
                </a:lnTo>
                <a:lnTo>
                  <a:pt x="709736" y="63058"/>
                </a:lnTo>
                <a:lnTo>
                  <a:pt x="713356" y="60319"/>
                </a:lnTo>
                <a:lnTo>
                  <a:pt x="715924" y="58411"/>
                </a:lnTo>
                <a:lnTo>
                  <a:pt x="715142" y="62520"/>
                </a:lnTo>
                <a:lnTo>
                  <a:pt x="713197" y="67620"/>
                </a:lnTo>
                <a:lnTo>
                  <a:pt x="710091" y="73710"/>
                </a:lnTo>
                <a:lnTo>
                  <a:pt x="706984" y="79801"/>
                </a:lnTo>
                <a:lnTo>
                  <a:pt x="702838" y="85317"/>
                </a:lnTo>
                <a:lnTo>
                  <a:pt x="697653" y="90258"/>
                </a:lnTo>
                <a:lnTo>
                  <a:pt x="693984" y="93731"/>
                </a:lnTo>
                <a:lnTo>
                  <a:pt x="689116" y="96666"/>
                </a:lnTo>
                <a:lnTo>
                  <a:pt x="683050" y="99063"/>
                </a:lnTo>
                <a:lnTo>
                  <a:pt x="679674" y="100384"/>
                </a:lnTo>
                <a:lnTo>
                  <a:pt x="675443" y="101632"/>
                </a:lnTo>
                <a:lnTo>
                  <a:pt x="670355" y="102806"/>
                </a:lnTo>
                <a:close/>
              </a:path>
              <a:path w="1692374" h="129003">
                <a:moveTo>
                  <a:pt x="747257" y="37864"/>
                </a:moveTo>
                <a:lnTo>
                  <a:pt x="747135" y="40065"/>
                </a:lnTo>
                <a:lnTo>
                  <a:pt x="749753" y="40506"/>
                </a:lnTo>
                <a:lnTo>
                  <a:pt x="756210" y="40506"/>
                </a:lnTo>
                <a:lnTo>
                  <a:pt x="763181" y="42047"/>
                </a:lnTo>
                <a:lnTo>
                  <a:pt x="770666" y="45129"/>
                </a:lnTo>
                <a:lnTo>
                  <a:pt x="779649" y="50065"/>
                </a:lnTo>
                <a:lnTo>
                  <a:pt x="788101" y="59802"/>
                </a:lnTo>
                <a:lnTo>
                  <a:pt x="790919" y="72500"/>
                </a:lnTo>
                <a:lnTo>
                  <a:pt x="790919" y="79740"/>
                </a:lnTo>
                <a:lnTo>
                  <a:pt x="788815" y="85843"/>
                </a:lnTo>
                <a:lnTo>
                  <a:pt x="784609" y="90808"/>
                </a:lnTo>
                <a:lnTo>
                  <a:pt x="780401" y="95774"/>
                </a:lnTo>
                <a:lnTo>
                  <a:pt x="775485" y="98256"/>
                </a:lnTo>
                <a:lnTo>
                  <a:pt x="767413" y="98256"/>
                </a:lnTo>
                <a:lnTo>
                  <a:pt x="763927" y="96679"/>
                </a:lnTo>
                <a:lnTo>
                  <a:pt x="759402" y="93523"/>
                </a:lnTo>
                <a:lnTo>
                  <a:pt x="754877" y="90368"/>
                </a:lnTo>
                <a:lnTo>
                  <a:pt x="751220" y="88790"/>
                </a:lnTo>
                <a:lnTo>
                  <a:pt x="746231" y="88790"/>
                </a:lnTo>
                <a:lnTo>
                  <a:pt x="742500" y="91542"/>
                </a:lnTo>
                <a:lnTo>
                  <a:pt x="741974" y="94294"/>
                </a:lnTo>
                <a:lnTo>
                  <a:pt x="741974" y="98207"/>
                </a:lnTo>
                <a:lnTo>
                  <a:pt x="744420" y="100922"/>
                </a:lnTo>
                <a:lnTo>
                  <a:pt x="749313" y="102439"/>
                </a:lnTo>
                <a:lnTo>
                  <a:pt x="752247" y="103368"/>
                </a:lnTo>
                <a:lnTo>
                  <a:pt x="756113" y="103833"/>
                </a:lnTo>
                <a:lnTo>
                  <a:pt x="760906" y="103833"/>
                </a:lnTo>
                <a:lnTo>
                  <a:pt x="767264" y="103458"/>
                </a:lnTo>
                <a:lnTo>
                  <a:pt x="779722" y="100016"/>
                </a:lnTo>
                <a:lnTo>
                  <a:pt x="790148" y="92973"/>
                </a:lnTo>
                <a:lnTo>
                  <a:pt x="793103" y="89891"/>
                </a:lnTo>
                <a:lnTo>
                  <a:pt x="799555" y="78890"/>
                </a:lnTo>
                <a:lnTo>
                  <a:pt x="801706" y="65895"/>
                </a:lnTo>
                <a:lnTo>
                  <a:pt x="801706" y="61052"/>
                </a:lnTo>
                <a:lnTo>
                  <a:pt x="800801" y="56466"/>
                </a:lnTo>
                <a:lnTo>
                  <a:pt x="798991" y="52137"/>
                </a:lnTo>
                <a:lnTo>
                  <a:pt x="797181" y="47807"/>
                </a:lnTo>
                <a:lnTo>
                  <a:pt x="794515" y="43906"/>
                </a:lnTo>
                <a:lnTo>
                  <a:pt x="790993" y="40432"/>
                </a:lnTo>
                <a:lnTo>
                  <a:pt x="786883" y="36421"/>
                </a:lnTo>
                <a:lnTo>
                  <a:pt x="781771" y="33388"/>
                </a:lnTo>
                <a:lnTo>
                  <a:pt x="775656" y="31333"/>
                </a:lnTo>
                <a:lnTo>
                  <a:pt x="771938" y="30110"/>
                </a:lnTo>
                <a:lnTo>
                  <a:pt x="766067" y="28814"/>
                </a:lnTo>
                <a:lnTo>
                  <a:pt x="758045" y="27444"/>
                </a:lnTo>
                <a:lnTo>
                  <a:pt x="764282" y="14602"/>
                </a:lnTo>
                <a:lnTo>
                  <a:pt x="793708" y="14602"/>
                </a:lnTo>
                <a:lnTo>
                  <a:pt x="797157" y="13575"/>
                </a:lnTo>
                <a:lnTo>
                  <a:pt x="802880" y="0"/>
                </a:lnTo>
                <a:lnTo>
                  <a:pt x="800337" y="440"/>
                </a:lnTo>
                <a:lnTo>
                  <a:pt x="797511" y="2519"/>
                </a:lnTo>
                <a:lnTo>
                  <a:pt x="794735" y="2788"/>
                </a:lnTo>
                <a:lnTo>
                  <a:pt x="763255" y="2788"/>
                </a:lnTo>
                <a:lnTo>
                  <a:pt x="747257" y="37864"/>
                </a:lnTo>
                <a:close/>
              </a:path>
              <a:path w="1692374" h="129003">
                <a:moveTo>
                  <a:pt x="856815" y="64501"/>
                </a:moveTo>
                <a:lnTo>
                  <a:pt x="857880" y="77336"/>
                </a:lnTo>
                <a:lnTo>
                  <a:pt x="861134" y="89628"/>
                </a:lnTo>
                <a:lnTo>
                  <a:pt x="866576" y="101200"/>
                </a:lnTo>
                <a:lnTo>
                  <a:pt x="874206" y="112052"/>
                </a:lnTo>
                <a:lnTo>
                  <a:pt x="884503" y="122748"/>
                </a:lnTo>
                <a:lnTo>
                  <a:pt x="893725" y="129003"/>
                </a:lnTo>
                <a:lnTo>
                  <a:pt x="894507" y="125821"/>
                </a:lnTo>
                <a:lnTo>
                  <a:pt x="885249" y="117503"/>
                </a:lnTo>
                <a:lnTo>
                  <a:pt x="878164" y="106920"/>
                </a:lnTo>
                <a:lnTo>
                  <a:pt x="873252" y="94073"/>
                </a:lnTo>
                <a:lnTo>
                  <a:pt x="872049" y="88908"/>
                </a:lnTo>
                <a:lnTo>
                  <a:pt x="870420" y="76825"/>
                </a:lnTo>
                <a:lnTo>
                  <a:pt x="869877" y="62594"/>
                </a:lnTo>
                <a:lnTo>
                  <a:pt x="869960" y="57701"/>
                </a:lnTo>
                <a:lnTo>
                  <a:pt x="871282" y="43723"/>
                </a:lnTo>
                <a:lnTo>
                  <a:pt x="874214" y="31607"/>
                </a:lnTo>
                <a:lnTo>
                  <a:pt x="878755" y="21353"/>
                </a:lnTo>
                <a:lnTo>
                  <a:pt x="882131" y="15434"/>
                </a:lnTo>
                <a:lnTo>
                  <a:pt x="887757" y="9343"/>
                </a:lnTo>
                <a:lnTo>
                  <a:pt x="895633" y="3081"/>
                </a:lnTo>
                <a:lnTo>
                  <a:pt x="894239" y="660"/>
                </a:lnTo>
                <a:lnTo>
                  <a:pt x="890977" y="2608"/>
                </a:lnTo>
                <a:lnTo>
                  <a:pt x="880888" y="10262"/>
                </a:lnTo>
                <a:lnTo>
                  <a:pt x="872078" y="19666"/>
                </a:lnTo>
                <a:lnTo>
                  <a:pt x="866692" y="27453"/>
                </a:lnTo>
                <a:lnTo>
                  <a:pt x="861205" y="38905"/>
                </a:lnTo>
                <a:lnTo>
                  <a:pt x="857912" y="51255"/>
                </a:lnTo>
                <a:lnTo>
                  <a:pt x="856815" y="64501"/>
                </a:lnTo>
                <a:close/>
              </a:path>
              <a:path w="1692374" h="129003">
                <a:moveTo>
                  <a:pt x="943966" y="77196"/>
                </a:moveTo>
                <a:lnTo>
                  <a:pt x="943966" y="102219"/>
                </a:lnTo>
                <a:lnTo>
                  <a:pt x="955634" y="102219"/>
                </a:lnTo>
                <a:lnTo>
                  <a:pt x="955634" y="77196"/>
                </a:lnTo>
                <a:lnTo>
                  <a:pt x="970970" y="77196"/>
                </a:lnTo>
                <a:lnTo>
                  <a:pt x="970970" y="67437"/>
                </a:lnTo>
                <a:lnTo>
                  <a:pt x="955634" y="67437"/>
                </a:lnTo>
                <a:lnTo>
                  <a:pt x="955634" y="1394"/>
                </a:lnTo>
                <a:lnTo>
                  <a:pt x="948663" y="1394"/>
                </a:lnTo>
                <a:lnTo>
                  <a:pt x="943820" y="16511"/>
                </a:lnTo>
                <a:lnTo>
                  <a:pt x="943820" y="67437"/>
                </a:lnTo>
                <a:lnTo>
                  <a:pt x="901699" y="67437"/>
                </a:lnTo>
                <a:lnTo>
                  <a:pt x="901699" y="77196"/>
                </a:lnTo>
                <a:lnTo>
                  <a:pt x="943966" y="77196"/>
                </a:lnTo>
                <a:close/>
              </a:path>
              <a:path w="1692374" h="129003">
                <a:moveTo>
                  <a:pt x="948663" y="1394"/>
                </a:moveTo>
                <a:lnTo>
                  <a:pt x="901699" y="67437"/>
                </a:lnTo>
                <a:lnTo>
                  <a:pt x="907790" y="67437"/>
                </a:lnTo>
                <a:lnTo>
                  <a:pt x="943820" y="16511"/>
                </a:lnTo>
                <a:lnTo>
                  <a:pt x="948663" y="1394"/>
                </a:lnTo>
                <a:close/>
              </a:path>
              <a:path w="1692374" h="129003">
                <a:moveTo>
                  <a:pt x="1053964" y="90992"/>
                </a:moveTo>
                <a:lnTo>
                  <a:pt x="1053964" y="81257"/>
                </a:lnTo>
                <a:lnTo>
                  <a:pt x="1056238" y="73552"/>
                </a:lnTo>
                <a:lnTo>
                  <a:pt x="1060788" y="64648"/>
                </a:lnTo>
                <a:lnTo>
                  <a:pt x="1065338" y="55744"/>
                </a:lnTo>
                <a:lnTo>
                  <a:pt x="1070524" y="51293"/>
                </a:lnTo>
                <a:lnTo>
                  <a:pt x="1079573" y="51293"/>
                </a:lnTo>
                <a:lnTo>
                  <a:pt x="1082191" y="52442"/>
                </a:lnTo>
                <a:lnTo>
                  <a:pt x="1086203" y="57041"/>
                </a:lnTo>
                <a:lnTo>
                  <a:pt x="1087205" y="60245"/>
                </a:lnTo>
                <a:lnTo>
                  <a:pt x="1087205" y="71008"/>
                </a:lnTo>
                <a:lnTo>
                  <a:pt x="1084821" y="78236"/>
                </a:lnTo>
                <a:lnTo>
                  <a:pt x="1083194" y="88496"/>
                </a:lnTo>
                <a:lnTo>
                  <a:pt x="1089229" y="75934"/>
                </a:lnTo>
                <a:lnTo>
                  <a:pt x="1091241" y="64501"/>
                </a:lnTo>
                <a:lnTo>
                  <a:pt x="1091241" y="57604"/>
                </a:lnTo>
                <a:lnTo>
                  <a:pt x="1089602" y="52883"/>
                </a:lnTo>
                <a:lnTo>
                  <a:pt x="1086325" y="50339"/>
                </a:lnTo>
                <a:lnTo>
                  <a:pt x="1083047" y="47795"/>
                </a:lnTo>
                <a:lnTo>
                  <a:pt x="1079280" y="46523"/>
                </a:lnTo>
                <a:lnTo>
                  <a:pt x="1066855" y="46523"/>
                </a:lnTo>
                <a:lnTo>
                  <a:pt x="1059406" y="50278"/>
                </a:lnTo>
                <a:lnTo>
                  <a:pt x="1052680" y="57787"/>
                </a:lnTo>
                <a:lnTo>
                  <a:pt x="1044998" y="69684"/>
                </a:lnTo>
                <a:lnTo>
                  <a:pt x="1042590" y="81746"/>
                </a:lnTo>
                <a:lnTo>
                  <a:pt x="1042590" y="88839"/>
                </a:lnTo>
                <a:lnTo>
                  <a:pt x="1044388" y="94061"/>
                </a:lnTo>
                <a:lnTo>
                  <a:pt x="1047984" y="97413"/>
                </a:lnTo>
                <a:lnTo>
                  <a:pt x="1051579" y="100763"/>
                </a:lnTo>
                <a:lnTo>
                  <a:pt x="1055847" y="102439"/>
                </a:lnTo>
                <a:lnTo>
                  <a:pt x="1061264" y="102435"/>
                </a:lnTo>
                <a:lnTo>
                  <a:pt x="1073363" y="98964"/>
                </a:lnTo>
                <a:lnTo>
                  <a:pt x="1075281" y="93841"/>
                </a:lnTo>
                <a:lnTo>
                  <a:pt x="1069912" y="97743"/>
                </a:lnTo>
                <a:lnTo>
                  <a:pt x="1061009" y="97743"/>
                </a:lnTo>
                <a:lnTo>
                  <a:pt x="1056752" y="95174"/>
                </a:lnTo>
                <a:lnTo>
                  <a:pt x="1053964" y="90992"/>
                </a:lnTo>
                <a:close/>
              </a:path>
              <a:path w="1692374" h="129003">
                <a:moveTo>
                  <a:pt x="1082876" y="89010"/>
                </a:moveTo>
                <a:lnTo>
                  <a:pt x="1083194" y="88496"/>
                </a:lnTo>
                <a:lnTo>
                  <a:pt x="1084821" y="78236"/>
                </a:lnTo>
                <a:lnTo>
                  <a:pt x="1080051" y="86038"/>
                </a:lnTo>
                <a:lnTo>
                  <a:pt x="1075281" y="93841"/>
                </a:lnTo>
                <a:lnTo>
                  <a:pt x="1073363" y="98964"/>
                </a:lnTo>
                <a:lnTo>
                  <a:pt x="1082876" y="89010"/>
                </a:lnTo>
                <a:close/>
              </a:path>
              <a:path w="1692374" h="129003">
                <a:moveTo>
                  <a:pt x="1064531" y="660"/>
                </a:moveTo>
                <a:lnTo>
                  <a:pt x="1061742" y="3400"/>
                </a:lnTo>
                <a:lnTo>
                  <a:pt x="1059076" y="5479"/>
                </a:lnTo>
                <a:lnTo>
                  <a:pt x="1056532" y="6898"/>
                </a:lnTo>
                <a:lnTo>
                  <a:pt x="1051787" y="9637"/>
                </a:lnTo>
                <a:lnTo>
                  <a:pt x="1046602" y="11007"/>
                </a:lnTo>
                <a:lnTo>
                  <a:pt x="1040975" y="11007"/>
                </a:lnTo>
                <a:lnTo>
                  <a:pt x="1036719" y="10811"/>
                </a:lnTo>
                <a:lnTo>
                  <a:pt x="1032610" y="10028"/>
                </a:lnTo>
                <a:lnTo>
                  <a:pt x="1029895" y="8365"/>
                </a:lnTo>
                <a:lnTo>
                  <a:pt x="1027107" y="5870"/>
                </a:lnTo>
                <a:lnTo>
                  <a:pt x="1024098" y="3962"/>
                </a:lnTo>
                <a:lnTo>
                  <a:pt x="1019720" y="2788"/>
                </a:lnTo>
                <a:lnTo>
                  <a:pt x="1016686" y="2788"/>
                </a:lnTo>
                <a:lnTo>
                  <a:pt x="1004706" y="5724"/>
                </a:lnTo>
                <a:lnTo>
                  <a:pt x="994159" y="14529"/>
                </a:lnTo>
                <a:lnTo>
                  <a:pt x="986709" y="26545"/>
                </a:lnTo>
                <a:lnTo>
                  <a:pt x="984326" y="38378"/>
                </a:lnTo>
                <a:lnTo>
                  <a:pt x="984326" y="45080"/>
                </a:lnTo>
                <a:lnTo>
                  <a:pt x="986185" y="50168"/>
                </a:lnTo>
                <a:lnTo>
                  <a:pt x="989902" y="53641"/>
                </a:lnTo>
                <a:lnTo>
                  <a:pt x="993620" y="57114"/>
                </a:lnTo>
                <a:lnTo>
                  <a:pt x="997754" y="58851"/>
                </a:lnTo>
                <a:lnTo>
                  <a:pt x="996397" y="49128"/>
                </a:lnTo>
                <a:lnTo>
                  <a:pt x="995626" y="46596"/>
                </a:lnTo>
                <a:lnTo>
                  <a:pt x="995626" y="36225"/>
                </a:lnTo>
                <a:lnTo>
                  <a:pt x="998084" y="28410"/>
                </a:lnTo>
                <a:lnTo>
                  <a:pt x="1003001" y="19923"/>
                </a:lnTo>
                <a:lnTo>
                  <a:pt x="1007917" y="11435"/>
                </a:lnTo>
                <a:lnTo>
                  <a:pt x="1012749" y="7191"/>
                </a:lnTo>
                <a:lnTo>
                  <a:pt x="1017494" y="7191"/>
                </a:lnTo>
                <a:lnTo>
                  <a:pt x="1018803" y="7766"/>
                </a:lnTo>
                <a:lnTo>
                  <a:pt x="1021982" y="10065"/>
                </a:lnTo>
                <a:lnTo>
                  <a:pt x="1024538" y="11080"/>
                </a:lnTo>
                <a:lnTo>
                  <a:pt x="1028024" y="12988"/>
                </a:lnTo>
                <a:lnTo>
                  <a:pt x="1029015" y="15850"/>
                </a:lnTo>
                <a:lnTo>
                  <a:pt x="1029015" y="27542"/>
                </a:lnTo>
                <a:lnTo>
                  <a:pt x="1026520" y="35491"/>
                </a:lnTo>
                <a:lnTo>
                  <a:pt x="1021530" y="42781"/>
                </a:lnTo>
                <a:lnTo>
                  <a:pt x="1016540" y="50070"/>
                </a:lnTo>
                <a:lnTo>
                  <a:pt x="1011036" y="53714"/>
                </a:lnTo>
                <a:lnTo>
                  <a:pt x="1001839" y="53714"/>
                </a:lnTo>
                <a:lnTo>
                  <a:pt x="1002304" y="58851"/>
                </a:lnTo>
                <a:lnTo>
                  <a:pt x="1010865" y="58851"/>
                </a:lnTo>
                <a:lnTo>
                  <a:pt x="1018093" y="54656"/>
                </a:lnTo>
                <a:lnTo>
                  <a:pt x="1023988" y="46266"/>
                </a:lnTo>
                <a:lnTo>
                  <a:pt x="1025157" y="44540"/>
                </a:lnTo>
                <a:lnTo>
                  <a:pt x="1030912" y="32642"/>
                </a:lnTo>
                <a:lnTo>
                  <a:pt x="1032830" y="20473"/>
                </a:lnTo>
                <a:lnTo>
                  <a:pt x="1032610" y="16474"/>
                </a:lnTo>
                <a:lnTo>
                  <a:pt x="1031803" y="13208"/>
                </a:lnTo>
                <a:lnTo>
                  <a:pt x="1035472" y="14089"/>
                </a:lnTo>
                <a:lnTo>
                  <a:pt x="1039655" y="14602"/>
                </a:lnTo>
                <a:lnTo>
                  <a:pt x="1045280" y="14602"/>
                </a:lnTo>
                <a:lnTo>
                  <a:pt x="1047678" y="14333"/>
                </a:lnTo>
                <a:lnTo>
                  <a:pt x="1051298" y="13257"/>
                </a:lnTo>
                <a:lnTo>
                  <a:pt x="1054037" y="12132"/>
                </a:lnTo>
                <a:lnTo>
                  <a:pt x="1057706" y="10420"/>
                </a:lnTo>
                <a:lnTo>
                  <a:pt x="1005386" y="104347"/>
                </a:lnTo>
                <a:lnTo>
                  <a:pt x="1012504" y="104347"/>
                </a:lnTo>
                <a:lnTo>
                  <a:pt x="1070401" y="660"/>
                </a:lnTo>
                <a:lnTo>
                  <a:pt x="1064531" y="660"/>
                </a:lnTo>
                <a:close/>
              </a:path>
              <a:path w="1692374" h="129003">
                <a:moveTo>
                  <a:pt x="999479" y="52797"/>
                </a:moveTo>
                <a:lnTo>
                  <a:pt x="996397" y="49128"/>
                </a:lnTo>
                <a:lnTo>
                  <a:pt x="997754" y="58851"/>
                </a:lnTo>
                <a:lnTo>
                  <a:pt x="1002304" y="58851"/>
                </a:lnTo>
                <a:lnTo>
                  <a:pt x="1001839" y="53714"/>
                </a:lnTo>
                <a:lnTo>
                  <a:pt x="999479" y="52797"/>
                </a:lnTo>
                <a:close/>
              </a:path>
              <a:path w="1692374" h="129003">
                <a:moveTo>
                  <a:pt x="1192531" y="74261"/>
                </a:moveTo>
                <a:lnTo>
                  <a:pt x="1192531" y="84534"/>
                </a:lnTo>
                <a:lnTo>
                  <a:pt x="1268406" y="84534"/>
                </a:lnTo>
                <a:lnTo>
                  <a:pt x="1268406" y="74261"/>
                </a:lnTo>
                <a:lnTo>
                  <a:pt x="1192531" y="74261"/>
                </a:lnTo>
                <a:close/>
              </a:path>
              <a:path w="1692374" h="129003">
                <a:moveTo>
                  <a:pt x="1192531" y="43955"/>
                </a:moveTo>
                <a:lnTo>
                  <a:pt x="1192531" y="54228"/>
                </a:lnTo>
                <a:lnTo>
                  <a:pt x="1268406" y="54228"/>
                </a:lnTo>
                <a:lnTo>
                  <a:pt x="1268406" y="43955"/>
                </a:lnTo>
                <a:lnTo>
                  <a:pt x="1192531" y="43955"/>
                </a:lnTo>
                <a:close/>
              </a:path>
              <a:path w="1692374" h="129003">
                <a:moveTo>
                  <a:pt x="1362480" y="43221"/>
                </a:moveTo>
                <a:lnTo>
                  <a:pt x="1366907" y="40237"/>
                </a:lnTo>
                <a:lnTo>
                  <a:pt x="1369647" y="37644"/>
                </a:lnTo>
                <a:lnTo>
                  <a:pt x="1374392" y="33094"/>
                </a:lnTo>
                <a:lnTo>
                  <a:pt x="1376765" y="27958"/>
                </a:lnTo>
                <a:lnTo>
                  <a:pt x="1376765" y="16608"/>
                </a:lnTo>
                <a:lnTo>
                  <a:pt x="1374441" y="11667"/>
                </a:lnTo>
                <a:lnTo>
                  <a:pt x="1369794" y="7411"/>
                </a:lnTo>
                <a:lnTo>
                  <a:pt x="1365146" y="3155"/>
                </a:lnTo>
                <a:lnTo>
                  <a:pt x="1358885" y="1027"/>
                </a:lnTo>
                <a:lnTo>
                  <a:pt x="1351008" y="1027"/>
                </a:lnTo>
                <a:lnTo>
                  <a:pt x="1344306" y="5136"/>
                </a:lnTo>
                <a:lnTo>
                  <a:pt x="1354629" y="5136"/>
                </a:lnTo>
                <a:lnTo>
                  <a:pt x="1358970" y="6763"/>
                </a:lnTo>
                <a:lnTo>
                  <a:pt x="1361832" y="10016"/>
                </a:lnTo>
                <a:lnTo>
                  <a:pt x="1364694" y="13270"/>
                </a:lnTo>
                <a:lnTo>
                  <a:pt x="1366125" y="17220"/>
                </a:lnTo>
                <a:lnTo>
                  <a:pt x="1366125" y="27199"/>
                </a:lnTo>
                <a:lnTo>
                  <a:pt x="1364608" y="31749"/>
                </a:lnTo>
                <a:lnTo>
                  <a:pt x="1361575" y="35516"/>
                </a:lnTo>
                <a:lnTo>
                  <a:pt x="1359814" y="37717"/>
                </a:lnTo>
                <a:lnTo>
                  <a:pt x="1356634" y="40432"/>
                </a:lnTo>
                <a:lnTo>
                  <a:pt x="1352036" y="43661"/>
                </a:lnTo>
                <a:lnTo>
                  <a:pt x="1346410" y="40188"/>
                </a:lnTo>
                <a:lnTo>
                  <a:pt x="1344771" y="55329"/>
                </a:lnTo>
                <a:lnTo>
                  <a:pt x="1354262" y="62031"/>
                </a:lnTo>
                <a:lnTo>
                  <a:pt x="1360536" y="67033"/>
                </a:lnTo>
                <a:lnTo>
                  <a:pt x="1363593" y="70335"/>
                </a:lnTo>
                <a:lnTo>
                  <a:pt x="1366650" y="73637"/>
                </a:lnTo>
                <a:lnTo>
                  <a:pt x="1368179" y="77954"/>
                </a:lnTo>
                <a:lnTo>
                  <a:pt x="1368179" y="87983"/>
                </a:lnTo>
                <a:lnTo>
                  <a:pt x="1366736" y="91897"/>
                </a:lnTo>
                <a:lnTo>
                  <a:pt x="1363850" y="95028"/>
                </a:lnTo>
                <a:lnTo>
                  <a:pt x="1360964" y="98159"/>
                </a:lnTo>
                <a:lnTo>
                  <a:pt x="1356708" y="99724"/>
                </a:lnTo>
                <a:lnTo>
                  <a:pt x="1345750" y="99724"/>
                </a:lnTo>
                <a:lnTo>
                  <a:pt x="1341359" y="97743"/>
                </a:lnTo>
                <a:lnTo>
                  <a:pt x="1337910" y="93780"/>
                </a:lnTo>
                <a:lnTo>
                  <a:pt x="1342374" y="103833"/>
                </a:lnTo>
                <a:lnTo>
                  <a:pt x="1359251" y="103833"/>
                </a:lnTo>
                <a:lnTo>
                  <a:pt x="1366357" y="101436"/>
                </a:lnTo>
                <a:lnTo>
                  <a:pt x="1371665" y="96642"/>
                </a:lnTo>
                <a:lnTo>
                  <a:pt x="1376973" y="91848"/>
                </a:lnTo>
                <a:lnTo>
                  <a:pt x="1379627" y="85929"/>
                </a:lnTo>
                <a:lnTo>
                  <a:pt x="1379627" y="72671"/>
                </a:lnTo>
                <a:lnTo>
                  <a:pt x="1377829" y="67278"/>
                </a:lnTo>
                <a:lnTo>
                  <a:pt x="1374233" y="62703"/>
                </a:lnTo>
                <a:lnTo>
                  <a:pt x="1370638" y="58129"/>
                </a:lnTo>
                <a:lnTo>
                  <a:pt x="1364682" y="52760"/>
                </a:lnTo>
                <a:lnTo>
                  <a:pt x="1356365" y="46596"/>
                </a:lnTo>
                <a:lnTo>
                  <a:pt x="1362480" y="43221"/>
                </a:lnTo>
                <a:close/>
              </a:path>
              <a:path w="1692374" h="129003">
                <a:moveTo>
                  <a:pt x="1324139" y="92765"/>
                </a:moveTo>
                <a:lnTo>
                  <a:pt x="1329838" y="97192"/>
                </a:lnTo>
                <a:lnTo>
                  <a:pt x="1335537" y="101619"/>
                </a:lnTo>
                <a:lnTo>
                  <a:pt x="1342374" y="103833"/>
                </a:lnTo>
                <a:lnTo>
                  <a:pt x="1337910" y="93780"/>
                </a:lnTo>
                <a:lnTo>
                  <a:pt x="1334461" y="89817"/>
                </a:lnTo>
                <a:lnTo>
                  <a:pt x="1332736" y="84485"/>
                </a:lnTo>
                <a:lnTo>
                  <a:pt x="1332736" y="73869"/>
                </a:lnTo>
                <a:lnTo>
                  <a:pt x="1333691" y="69809"/>
                </a:lnTo>
                <a:lnTo>
                  <a:pt x="1335598" y="65602"/>
                </a:lnTo>
                <a:lnTo>
                  <a:pt x="1337506" y="61395"/>
                </a:lnTo>
                <a:lnTo>
                  <a:pt x="1340564" y="57970"/>
                </a:lnTo>
                <a:lnTo>
                  <a:pt x="1344771" y="55329"/>
                </a:lnTo>
                <a:lnTo>
                  <a:pt x="1346410" y="40188"/>
                </a:lnTo>
                <a:lnTo>
                  <a:pt x="1341873" y="36482"/>
                </a:lnTo>
                <a:lnTo>
                  <a:pt x="1338424" y="32544"/>
                </a:lnTo>
                <a:lnTo>
                  <a:pt x="1334974" y="28606"/>
                </a:lnTo>
                <a:lnTo>
                  <a:pt x="1333250" y="24338"/>
                </a:lnTo>
                <a:lnTo>
                  <a:pt x="1333250" y="15679"/>
                </a:lnTo>
                <a:lnTo>
                  <a:pt x="1334718" y="12230"/>
                </a:lnTo>
                <a:lnTo>
                  <a:pt x="1337653" y="9393"/>
                </a:lnTo>
                <a:lnTo>
                  <a:pt x="1340588" y="6555"/>
                </a:lnTo>
                <a:lnTo>
                  <a:pt x="1344306" y="5136"/>
                </a:lnTo>
                <a:lnTo>
                  <a:pt x="1351008" y="1027"/>
                </a:lnTo>
                <a:lnTo>
                  <a:pt x="1342447" y="1027"/>
                </a:lnTo>
                <a:lnTo>
                  <a:pt x="1335488" y="3277"/>
                </a:lnTo>
                <a:lnTo>
                  <a:pt x="1330131" y="7778"/>
                </a:lnTo>
                <a:lnTo>
                  <a:pt x="1324775" y="12279"/>
                </a:lnTo>
                <a:lnTo>
                  <a:pt x="1322096" y="17758"/>
                </a:lnTo>
                <a:lnTo>
                  <a:pt x="1322096" y="29890"/>
                </a:lnTo>
                <a:lnTo>
                  <a:pt x="1323907" y="35076"/>
                </a:lnTo>
                <a:lnTo>
                  <a:pt x="1327527" y="39772"/>
                </a:lnTo>
                <a:lnTo>
                  <a:pt x="1329875" y="42854"/>
                </a:lnTo>
                <a:lnTo>
                  <a:pt x="1334277" y="46988"/>
                </a:lnTo>
                <a:lnTo>
                  <a:pt x="1340735" y="52173"/>
                </a:lnTo>
                <a:lnTo>
                  <a:pt x="1334326" y="56478"/>
                </a:lnTo>
                <a:lnTo>
                  <a:pt x="1329826" y="60172"/>
                </a:lnTo>
                <a:lnTo>
                  <a:pt x="1327233" y="63254"/>
                </a:lnTo>
                <a:lnTo>
                  <a:pt x="1323271" y="67999"/>
                </a:lnTo>
                <a:lnTo>
                  <a:pt x="1321289" y="73478"/>
                </a:lnTo>
                <a:lnTo>
                  <a:pt x="1321289" y="86931"/>
                </a:lnTo>
                <a:lnTo>
                  <a:pt x="1324139" y="92765"/>
                </a:lnTo>
                <a:close/>
              </a:path>
              <a:path w="1692374" h="129003">
                <a:moveTo>
                  <a:pt x="1420426" y="91359"/>
                </a:moveTo>
                <a:lnTo>
                  <a:pt x="1417198" y="88130"/>
                </a:lnTo>
                <a:lnTo>
                  <a:pt x="1412942" y="87323"/>
                </a:lnTo>
                <a:lnTo>
                  <a:pt x="1408673" y="88130"/>
                </a:lnTo>
                <a:lnTo>
                  <a:pt x="1405395" y="91359"/>
                </a:lnTo>
                <a:lnTo>
                  <a:pt x="1404576" y="95615"/>
                </a:lnTo>
                <a:lnTo>
                  <a:pt x="1405383" y="99883"/>
                </a:lnTo>
                <a:lnTo>
                  <a:pt x="1408612" y="103160"/>
                </a:lnTo>
                <a:lnTo>
                  <a:pt x="1412942" y="103980"/>
                </a:lnTo>
                <a:lnTo>
                  <a:pt x="1417259" y="103160"/>
                </a:lnTo>
                <a:lnTo>
                  <a:pt x="1420439" y="99883"/>
                </a:lnTo>
                <a:lnTo>
                  <a:pt x="1421233" y="95615"/>
                </a:lnTo>
                <a:lnTo>
                  <a:pt x="1420426" y="91359"/>
                </a:lnTo>
                <a:close/>
              </a:path>
              <a:path w="1692374" h="129003">
                <a:moveTo>
                  <a:pt x="1455257" y="13869"/>
                </a:moveTo>
                <a:lnTo>
                  <a:pt x="1457703" y="16926"/>
                </a:lnTo>
                <a:lnTo>
                  <a:pt x="1457997" y="21060"/>
                </a:lnTo>
                <a:lnTo>
                  <a:pt x="1457997" y="93413"/>
                </a:lnTo>
                <a:lnTo>
                  <a:pt x="1457092" y="96275"/>
                </a:lnTo>
                <a:lnTo>
                  <a:pt x="1453472" y="98917"/>
                </a:lnTo>
                <a:lnTo>
                  <a:pt x="1449607" y="99724"/>
                </a:lnTo>
                <a:lnTo>
                  <a:pt x="1443688" y="100018"/>
                </a:lnTo>
                <a:lnTo>
                  <a:pt x="1443688" y="102219"/>
                </a:lnTo>
                <a:lnTo>
                  <a:pt x="1485075" y="102219"/>
                </a:lnTo>
                <a:lnTo>
                  <a:pt x="1485075" y="100164"/>
                </a:lnTo>
                <a:lnTo>
                  <a:pt x="1479596" y="99968"/>
                </a:lnTo>
                <a:lnTo>
                  <a:pt x="1475853" y="99357"/>
                </a:lnTo>
                <a:lnTo>
                  <a:pt x="1473847" y="98330"/>
                </a:lnTo>
                <a:lnTo>
                  <a:pt x="1470839" y="94905"/>
                </a:lnTo>
                <a:lnTo>
                  <a:pt x="1470839" y="2788"/>
                </a:lnTo>
                <a:lnTo>
                  <a:pt x="1470472" y="1394"/>
                </a:lnTo>
                <a:lnTo>
                  <a:pt x="1469591" y="1394"/>
                </a:lnTo>
                <a:lnTo>
                  <a:pt x="1442661" y="15116"/>
                </a:lnTo>
                <a:lnTo>
                  <a:pt x="1444422" y="16388"/>
                </a:lnTo>
                <a:lnTo>
                  <a:pt x="1448347" y="14933"/>
                </a:lnTo>
                <a:lnTo>
                  <a:pt x="1452029" y="13869"/>
                </a:lnTo>
                <a:lnTo>
                  <a:pt x="1455257" y="13869"/>
                </a:lnTo>
                <a:close/>
              </a:path>
              <a:path w="1692374" h="129003">
                <a:moveTo>
                  <a:pt x="1511198" y="37864"/>
                </a:moveTo>
                <a:lnTo>
                  <a:pt x="1511075" y="40065"/>
                </a:lnTo>
                <a:lnTo>
                  <a:pt x="1513693" y="40506"/>
                </a:lnTo>
                <a:lnTo>
                  <a:pt x="1520151" y="40506"/>
                </a:lnTo>
                <a:lnTo>
                  <a:pt x="1527122" y="42047"/>
                </a:lnTo>
                <a:lnTo>
                  <a:pt x="1534607" y="45129"/>
                </a:lnTo>
                <a:lnTo>
                  <a:pt x="1543589" y="50065"/>
                </a:lnTo>
                <a:lnTo>
                  <a:pt x="1552042" y="59802"/>
                </a:lnTo>
                <a:lnTo>
                  <a:pt x="1554859" y="72500"/>
                </a:lnTo>
                <a:lnTo>
                  <a:pt x="1554859" y="79740"/>
                </a:lnTo>
                <a:lnTo>
                  <a:pt x="1552756" y="85843"/>
                </a:lnTo>
                <a:lnTo>
                  <a:pt x="1548549" y="90808"/>
                </a:lnTo>
                <a:lnTo>
                  <a:pt x="1544341" y="95774"/>
                </a:lnTo>
                <a:lnTo>
                  <a:pt x="1539425" y="98256"/>
                </a:lnTo>
                <a:lnTo>
                  <a:pt x="1531353" y="98256"/>
                </a:lnTo>
                <a:lnTo>
                  <a:pt x="1527868" y="96679"/>
                </a:lnTo>
                <a:lnTo>
                  <a:pt x="1523343" y="93523"/>
                </a:lnTo>
                <a:lnTo>
                  <a:pt x="1518817" y="90368"/>
                </a:lnTo>
                <a:lnTo>
                  <a:pt x="1515160" y="88790"/>
                </a:lnTo>
                <a:lnTo>
                  <a:pt x="1510171" y="88790"/>
                </a:lnTo>
                <a:lnTo>
                  <a:pt x="1506440" y="91542"/>
                </a:lnTo>
                <a:lnTo>
                  <a:pt x="1505915" y="94294"/>
                </a:lnTo>
                <a:lnTo>
                  <a:pt x="1505915" y="98208"/>
                </a:lnTo>
                <a:lnTo>
                  <a:pt x="1508360" y="100922"/>
                </a:lnTo>
                <a:lnTo>
                  <a:pt x="1513253" y="102439"/>
                </a:lnTo>
                <a:lnTo>
                  <a:pt x="1516188" y="103368"/>
                </a:lnTo>
                <a:lnTo>
                  <a:pt x="1520052" y="103833"/>
                </a:lnTo>
                <a:lnTo>
                  <a:pt x="1524847" y="103833"/>
                </a:lnTo>
                <a:lnTo>
                  <a:pt x="1531205" y="103459"/>
                </a:lnTo>
                <a:lnTo>
                  <a:pt x="1543662" y="100016"/>
                </a:lnTo>
                <a:lnTo>
                  <a:pt x="1554089" y="92973"/>
                </a:lnTo>
                <a:lnTo>
                  <a:pt x="1557043" y="89891"/>
                </a:lnTo>
                <a:lnTo>
                  <a:pt x="1563496" y="78890"/>
                </a:lnTo>
                <a:lnTo>
                  <a:pt x="1565646" y="65896"/>
                </a:lnTo>
                <a:lnTo>
                  <a:pt x="1565646" y="61052"/>
                </a:lnTo>
                <a:lnTo>
                  <a:pt x="1564741" y="56466"/>
                </a:lnTo>
                <a:lnTo>
                  <a:pt x="1562931" y="52137"/>
                </a:lnTo>
                <a:lnTo>
                  <a:pt x="1561121" y="47807"/>
                </a:lnTo>
                <a:lnTo>
                  <a:pt x="1558455" y="43906"/>
                </a:lnTo>
                <a:lnTo>
                  <a:pt x="1554933" y="40433"/>
                </a:lnTo>
                <a:lnTo>
                  <a:pt x="1550824" y="36421"/>
                </a:lnTo>
                <a:lnTo>
                  <a:pt x="1545711" y="33388"/>
                </a:lnTo>
                <a:lnTo>
                  <a:pt x="1539596" y="31333"/>
                </a:lnTo>
                <a:lnTo>
                  <a:pt x="1535878" y="30110"/>
                </a:lnTo>
                <a:lnTo>
                  <a:pt x="1530008" y="28814"/>
                </a:lnTo>
                <a:lnTo>
                  <a:pt x="1521985" y="27444"/>
                </a:lnTo>
                <a:lnTo>
                  <a:pt x="1528222" y="14602"/>
                </a:lnTo>
                <a:lnTo>
                  <a:pt x="1557648" y="14602"/>
                </a:lnTo>
                <a:lnTo>
                  <a:pt x="1561097" y="13575"/>
                </a:lnTo>
                <a:lnTo>
                  <a:pt x="1566821" y="0"/>
                </a:lnTo>
                <a:lnTo>
                  <a:pt x="1564277" y="440"/>
                </a:lnTo>
                <a:lnTo>
                  <a:pt x="1561452" y="2519"/>
                </a:lnTo>
                <a:lnTo>
                  <a:pt x="1558675" y="2788"/>
                </a:lnTo>
                <a:lnTo>
                  <a:pt x="1527195" y="2788"/>
                </a:lnTo>
                <a:lnTo>
                  <a:pt x="1511198" y="37864"/>
                </a:lnTo>
                <a:close/>
              </a:path>
              <a:path w="1692374" h="129003">
                <a:moveTo>
                  <a:pt x="1655097" y="90992"/>
                </a:moveTo>
                <a:lnTo>
                  <a:pt x="1655097" y="81257"/>
                </a:lnTo>
                <a:lnTo>
                  <a:pt x="1657372" y="73552"/>
                </a:lnTo>
                <a:lnTo>
                  <a:pt x="1661921" y="64648"/>
                </a:lnTo>
                <a:lnTo>
                  <a:pt x="1666471" y="55744"/>
                </a:lnTo>
                <a:lnTo>
                  <a:pt x="1671657" y="51293"/>
                </a:lnTo>
                <a:lnTo>
                  <a:pt x="1680707" y="51293"/>
                </a:lnTo>
                <a:lnTo>
                  <a:pt x="1683324" y="52442"/>
                </a:lnTo>
                <a:lnTo>
                  <a:pt x="1687336" y="57041"/>
                </a:lnTo>
                <a:lnTo>
                  <a:pt x="1688339" y="60245"/>
                </a:lnTo>
                <a:lnTo>
                  <a:pt x="1688339" y="71008"/>
                </a:lnTo>
                <a:lnTo>
                  <a:pt x="1685954" y="78236"/>
                </a:lnTo>
                <a:lnTo>
                  <a:pt x="1684327" y="88496"/>
                </a:lnTo>
                <a:lnTo>
                  <a:pt x="1690363" y="75934"/>
                </a:lnTo>
                <a:lnTo>
                  <a:pt x="1692374" y="64502"/>
                </a:lnTo>
                <a:lnTo>
                  <a:pt x="1692374" y="57604"/>
                </a:lnTo>
                <a:lnTo>
                  <a:pt x="1690736" y="52883"/>
                </a:lnTo>
                <a:lnTo>
                  <a:pt x="1687458" y="50339"/>
                </a:lnTo>
                <a:lnTo>
                  <a:pt x="1684180" y="47795"/>
                </a:lnTo>
                <a:lnTo>
                  <a:pt x="1680413" y="46523"/>
                </a:lnTo>
                <a:lnTo>
                  <a:pt x="1667988" y="46523"/>
                </a:lnTo>
                <a:lnTo>
                  <a:pt x="1660539" y="50278"/>
                </a:lnTo>
                <a:lnTo>
                  <a:pt x="1653813" y="57787"/>
                </a:lnTo>
                <a:lnTo>
                  <a:pt x="1646131" y="69684"/>
                </a:lnTo>
                <a:lnTo>
                  <a:pt x="1643723" y="81746"/>
                </a:lnTo>
                <a:lnTo>
                  <a:pt x="1643723" y="88839"/>
                </a:lnTo>
                <a:lnTo>
                  <a:pt x="1645521" y="94061"/>
                </a:lnTo>
                <a:lnTo>
                  <a:pt x="1649117" y="97413"/>
                </a:lnTo>
                <a:lnTo>
                  <a:pt x="1652713" y="100764"/>
                </a:lnTo>
                <a:lnTo>
                  <a:pt x="1656981" y="102439"/>
                </a:lnTo>
                <a:lnTo>
                  <a:pt x="1662397" y="102435"/>
                </a:lnTo>
                <a:lnTo>
                  <a:pt x="1674496" y="98964"/>
                </a:lnTo>
                <a:lnTo>
                  <a:pt x="1676414" y="93841"/>
                </a:lnTo>
                <a:lnTo>
                  <a:pt x="1671045" y="97743"/>
                </a:lnTo>
                <a:lnTo>
                  <a:pt x="1662142" y="97743"/>
                </a:lnTo>
                <a:lnTo>
                  <a:pt x="1657885" y="95174"/>
                </a:lnTo>
                <a:lnTo>
                  <a:pt x="1655097" y="90992"/>
                </a:lnTo>
                <a:close/>
              </a:path>
              <a:path w="1692374" h="129003">
                <a:moveTo>
                  <a:pt x="1684009" y="89010"/>
                </a:moveTo>
                <a:lnTo>
                  <a:pt x="1684327" y="88496"/>
                </a:lnTo>
                <a:lnTo>
                  <a:pt x="1685954" y="78236"/>
                </a:lnTo>
                <a:lnTo>
                  <a:pt x="1681184" y="86039"/>
                </a:lnTo>
                <a:lnTo>
                  <a:pt x="1676414" y="93841"/>
                </a:lnTo>
                <a:lnTo>
                  <a:pt x="1674496" y="98964"/>
                </a:lnTo>
                <a:lnTo>
                  <a:pt x="1684009" y="89010"/>
                </a:lnTo>
                <a:close/>
              </a:path>
              <a:path w="1692374" h="129003">
                <a:moveTo>
                  <a:pt x="1665664" y="660"/>
                </a:moveTo>
                <a:lnTo>
                  <a:pt x="1662876" y="3400"/>
                </a:lnTo>
                <a:lnTo>
                  <a:pt x="1660209" y="5479"/>
                </a:lnTo>
                <a:lnTo>
                  <a:pt x="1657665" y="6898"/>
                </a:lnTo>
                <a:lnTo>
                  <a:pt x="1652920" y="9637"/>
                </a:lnTo>
                <a:lnTo>
                  <a:pt x="1647735" y="11007"/>
                </a:lnTo>
                <a:lnTo>
                  <a:pt x="1642109" y="11007"/>
                </a:lnTo>
                <a:lnTo>
                  <a:pt x="1637853" y="10811"/>
                </a:lnTo>
                <a:lnTo>
                  <a:pt x="1633743" y="10029"/>
                </a:lnTo>
                <a:lnTo>
                  <a:pt x="1631028" y="8365"/>
                </a:lnTo>
                <a:lnTo>
                  <a:pt x="1628240" y="5871"/>
                </a:lnTo>
                <a:lnTo>
                  <a:pt x="1625231" y="3962"/>
                </a:lnTo>
                <a:lnTo>
                  <a:pt x="1620853" y="2788"/>
                </a:lnTo>
                <a:lnTo>
                  <a:pt x="1617820" y="2788"/>
                </a:lnTo>
                <a:lnTo>
                  <a:pt x="1605839" y="5724"/>
                </a:lnTo>
                <a:lnTo>
                  <a:pt x="1595292" y="14529"/>
                </a:lnTo>
                <a:lnTo>
                  <a:pt x="1587842" y="26545"/>
                </a:lnTo>
                <a:lnTo>
                  <a:pt x="1585459" y="38378"/>
                </a:lnTo>
                <a:lnTo>
                  <a:pt x="1585459" y="45080"/>
                </a:lnTo>
                <a:lnTo>
                  <a:pt x="1587318" y="50168"/>
                </a:lnTo>
                <a:lnTo>
                  <a:pt x="1591036" y="53641"/>
                </a:lnTo>
                <a:lnTo>
                  <a:pt x="1594754" y="57115"/>
                </a:lnTo>
                <a:lnTo>
                  <a:pt x="1598888" y="58851"/>
                </a:lnTo>
                <a:lnTo>
                  <a:pt x="1597530" y="49128"/>
                </a:lnTo>
                <a:lnTo>
                  <a:pt x="1596760" y="46596"/>
                </a:lnTo>
                <a:lnTo>
                  <a:pt x="1596760" y="36225"/>
                </a:lnTo>
                <a:lnTo>
                  <a:pt x="1599218" y="28411"/>
                </a:lnTo>
                <a:lnTo>
                  <a:pt x="1604135" y="19923"/>
                </a:lnTo>
                <a:lnTo>
                  <a:pt x="1609051" y="11435"/>
                </a:lnTo>
                <a:lnTo>
                  <a:pt x="1613882" y="7191"/>
                </a:lnTo>
                <a:lnTo>
                  <a:pt x="1618627" y="7191"/>
                </a:lnTo>
                <a:lnTo>
                  <a:pt x="1619936" y="7766"/>
                </a:lnTo>
                <a:lnTo>
                  <a:pt x="1623116" y="10065"/>
                </a:lnTo>
                <a:lnTo>
                  <a:pt x="1625672" y="11080"/>
                </a:lnTo>
                <a:lnTo>
                  <a:pt x="1629157" y="12988"/>
                </a:lnTo>
                <a:lnTo>
                  <a:pt x="1630148" y="15850"/>
                </a:lnTo>
                <a:lnTo>
                  <a:pt x="1630148" y="27542"/>
                </a:lnTo>
                <a:lnTo>
                  <a:pt x="1627653" y="35491"/>
                </a:lnTo>
                <a:lnTo>
                  <a:pt x="1622663" y="42781"/>
                </a:lnTo>
                <a:lnTo>
                  <a:pt x="1617673" y="50070"/>
                </a:lnTo>
                <a:lnTo>
                  <a:pt x="1612170" y="53714"/>
                </a:lnTo>
                <a:lnTo>
                  <a:pt x="1602973" y="53714"/>
                </a:lnTo>
                <a:lnTo>
                  <a:pt x="1603437" y="58851"/>
                </a:lnTo>
                <a:lnTo>
                  <a:pt x="1611999" y="58851"/>
                </a:lnTo>
                <a:lnTo>
                  <a:pt x="1619227" y="54656"/>
                </a:lnTo>
                <a:lnTo>
                  <a:pt x="1625121" y="46266"/>
                </a:lnTo>
                <a:lnTo>
                  <a:pt x="1626290" y="44540"/>
                </a:lnTo>
                <a:lnTo>
                  <a:pt x="1632046" y="32642"/>
                </a:lnTo>
                <a:lnTo>
                  <a:pt x="1633964" y="20473"/>
                </a:lnTo>
                <a:lnTo>
                  <a:pt x="1633743" y="16474"/>
                </a:lnTo>
                <a:lnTo>
                  <a:pt x="1632936" y="13208"/>
                </a:lnTo>
                <a:lnTo>
                  <a:pt x="1636605" y="14089"/>
                </a:lnTo>
                <a:lnTo>
                  <a:pt x="1640788" y="14603"/>
                </a:lnTo>
                <a:lnTo>
                  <a:pt x="1646414" y="14603"/>
                </a:lnTo>
                <a:lnTo>
                  <a:pt x="1648811" y="14333"/>
                </a:lnTo>
                <a:lnTo>
                  <a:pt x="1652431" y="13257"/>
                </a:lnTo>
                <a:lnTo>
                  <a:pt x="1655171" y="12132"/>
                </a:lnTo>
                <a:lnTo>
                  <a:pt x="1658840" y="10420"/>
                </a:lnTo>
                <a:lnTo>
                  <a:pt x="1606519" y="104347"/>
                </a:lnTo>
                <a:lnTo>
                  <a:pt x="1613637" y="104347"/>
                </a:lnTo>
                <a:lnTo>
                  <a:pt x="1671535" y="660"/>
                </a:lnTo>
                <a:lnTo>
                  <a:pt x="1665664" y="660"/>
                </a:lnTo>
                <a:close/>
              </a:path>
              <a:path w="1692374" h="129003">
                <a:moveTo>
                  <a:pt x="1600612" y="52797"/>
                </a:moveTo>
                <a:lnTo>
                  <a:pt x="1597530" y="49128"/>
                </a:lnTo>
                <a:lnTo>
                  <a:pt x="1598888" y="58851"/>
                </a:lnTo>
                <a:lnTo>
                  <a:pt x="1603437" y="58851"/>
                </a:lnTo>
                <a:lnTo>
                  <a:pt x="1602973" y="53714"/>
                </a:lnTo>
                <a:lnTo>
                  <a:pt x="1600612" y="52797"/>
                </a:lnTo>
                <a:close/>
              </a:path>
              <a:path w="1692374" h="129003">
                <a:moveTo>
                  <a:pt x="1112983" y="10450"/>
                </a:moveTo>
                <a:lnTo>
                  <a:pt x="1120574" y="20618"/>
                </a:lnTo>
                <a:lnTo>
                  <a:pt x="1125852" y="32728"/>
                </a:lnTo>
                <a:lnTo>
                  <a:pt x="1127825" y="40425"/>
                </a:lnTo>
                <a:lnTo>
                  <a:pt x="1129537" y="52751"/>
                </a:lnTo>
                <a:lnTo>
                  <a:pt x="1130108" y="67143"/>
                </a:lnTo>
                <a:lnTo>
                  <a:pt x="1129992" y="72853"/>
                </a:lnTo>
                <a:lnTo>
                  <a:pt x="1128569" y="86704"/>
                </a:lnTo>
                <a:lnTo>
                  <a:pt x="1125526" y="98767"/>
                </a:lnTo>
                <a:lnTo>
                  <a:pt x="1120862" y="109043"/>
                </a:lnTo>
                <a:lnTo>
                  <a:pt x="1117389" y="115011"/>
                </a:lnTo>
                <a:lnTo>
                  <a:pt x="1111885" y="120858"/>
                </a:lnTo>
                <a:lnTo>
                  <a:pt x="1104352" y="126581"/>
                </a:lnTo>
                <a:lnTo>
                  <a:pt x="1105746" y="129003"/>
                </a:lnTo>
                <a:lnTo>
                  <a:pt x="1108632" y="127584"/>
                </a:lnTo>
                <a:lnTo>
                  <a:pt x="1112204" y="125114"/>
                </a:lnTo>
                <a:lnTo>
                  <a:pt x="1116460" y="121591"/>
                </a:lnTo>
                <a:lnTo>
                  <a:pt x="1122917" y="116259"/>
                </a:lnTo>
                <a:lnTo>
                  <a:pt x="1128078" y="110511"/>
                </a:lnTo>
                <a:lnTo>
                  <a:pt x="1131943" y="104347"/>
                </a:lnTo>
                <a:lnTo>
                  <a:pt x="1135612" y="98574"/>
                </a:lnTo>
                <a:lnTo>
                  <a:pt x="1138401" y="92435"/>
                </a:lnTo>
                <a:lnTo>
                  <a:pt x="1140308" y="85929"/>
                </a:lnTo>
                <a:lnTo>
                  <a:pt x="1142216" y="79422"/>
                </a:lnTo>
                <a:lnTo>
                  <a:pt x="1143170" y="72524"/>
                </a:lnTo>
                <a:lnTo>
                  <a:pt x="1143170" y="65235"/>
                </a:lnTo>
                <a:lnTo>
                  <a:pt x="1142560" y="55474"/>
                </a:lnTo>
                <a:lnTo>
                  <a:pt x="1139835" y="43019"/>
                </a:lnTo>
                <a:lnTo>
                  <a:pt x="1134926" y="31255"/>
                </a:lnTo>
                <a:lnTo>
                  <a:pt x="1127833" y="20180"/>
                </a:lnTo>
                <a:lnTo>
                  <a:pt x="1125274" y="16970"/>
                </a:lnTo>
                <a:lnTo>
                  <a:pt x="1116074" y="7556"/>
                </a:lnTo>
                <a:lnTo>
                  <a:pt x="1106260" y="660"/>
                </a:lnTo>
                <a:lnTo>
                  <a:pt x="1104352" y="3081"/>
                </a:lnTo>
                <a:lnTo>
                  <a:pt x="1112983" y="10450"/>
                </a:lnTo>
                <a:close/>
              </a:path>
              <a:path w="1692374" h="129003">
                <a:moveTo>
                  <a:pt x="471738" y="59144"/>
                </a:moveTo>
                <a:lnTo>
                  <a:pt x="471738" y="26270"/>
                </a:lnTo>
                <a:lnTo>
                  <a:pt x="461465" y="26270"/>
                </a:lnTo>
                <a:lnTo>
                  <a:pt x="461465" y="59144"/>
                </a:lnTo>
                <a:lnTo>
                  <a:pt x="428591" y="59144"/>
                </a:lnTo>
                <a:lnTo>
                  <a:pt x="428591" y="69417"/>
                </a:lnTo>
                <a:lnTo>
                  <a:pt x="461465" y="69417"/>
                </a:lnTo>
                <a:lnTo>
                  <a:pt x="461465" y="102219"/>
                </a:lnTo>
                <a:lnTo>
                  <a:pt x="471738" y="102219"/>
                </a:lnTo>
                <a:lnTo>
                  <a:pt x="471738" y="69417"/>
                </a:lnTo>
                <a:lnTo>
                  <a:pt x="504466" y="69417"/>
                </a:lnTo>
                <a:lnTo>
                  <a:pt x="504466" y="59144"/>
                </a:lnTo>
                <a:lnTo>
                  <a:pt x="471738" y="59144"/>
                </a:lnTo>
                <a:close/>
              </a:path>
              <a:path w="1692374" h="129003">
                <a:moveTo>
                  <a:pt x="42267" y="77196"/>
                </a:moveTo>
                <a:lnTo>
                  <a:pt x="42267" y="102219"/>
                </a:lnTo>
                <a:lnTo>
                  <a:pt x="53934" y="102219"/>
                </a:lnTo>
                <a:lnTo>
                  <a:pt x="53934" y="77196"/>
                </a:lnTo>
                <a:lnTo>
                  <a:pt x="69271" y="77196"/>
                </a:lnTo>
                <a:lnTo>
                  <a:pt x="69271" y="67436"/>
                </a:lnTo>
                <a:lnTo>
                  <a:pt x="53934" y="67436"/>
                </a:lnTo>
                <a:lnTo>
                  <a:pt x="53934" y="1394"/>
                </a:lnTo>
                <a:lnTo>
                  <a:pt x="46963" y="1394"/>
                </a:lnTo>
                <a:lnTo>
                  <a:pt x="42120" y="16510"/>
                </a:lnTo>
                <a:lnTo>
                  <a:pt x="42120" y="67436"/>
                </a:lnTo>
                <a:lnTo>
                  <a:pt x="0" y="67436"/>
                </a:lnTo>
                <a:lnTo>
                  <a:pt x="0" y="77196"/>
                </a:lnTo>
                <a:lnTo>
                  <a:pt x="42267" y="77196"/>
                </a:lnTo>
                <a:close/>
              </a:path>
              <a:path w="1692374" h="129003">
                <a:moveTo>
                  <a:pt x="46963" y="1394"/>
                </a:moveTo>
                <a:lnTo>
                  <a:pt x="0" y="67436"/>
                </a:lnTo>
                <a:lnTo>
                  <a:pt x="6090" y="67436"/>
                </a:lnTo>
                <a:lnTo>
                  <a:pt x="42120" y="16510"/>
                </a:lnTo>
                <a:lnTo>
                  <a:pt x="46963" y="1394"/>
                </a:lnTo>
                <a:close/>
              </a:path>
              <a:path w="1692374" h="129003">
                <a:moveTo>
                  <a:pt x="105447" y="91358"/>
                </a:moveTo>
                <a:lnTo>
                  <a:pt x="102219" y="88129"/>
                </a:lnTo>
                <a:lnTo>
                  <a:pt x="97962" y="87323"/>
                </a:lnTo>
                <a:lnTo>
                  <a:pt x="93694" y="88129"/>
                </a:lnTo>
                <a:lnTo>
                  <a:pt x="90416" y="91358"/>
                </a:lnTo>
                <a:lnTo>
                  <a:pt x="89597" y="95615"/>
                </a:lnTo>
                <a:lnTo>
                  <a:pt x="90404" y="99883"/>
                </a:lnTo>
                <a:lnTo>
                  <a:pt x="93633" y="103160"/>
                </a:lnTo>
                <a:lnTo>
                  <a:pt x="97962" y="103980"/>
                </a:lnTo>
                <a:lnTo>
                  <a:pt x="102280" y="103160"/>
                </a:lnTo>
                <a:lnTo>
                  <a:pt x="105459" y="99883"/>
                </a:lnTo>
                <a:lnTo>
                  <a:pt x="106254" y="95615"/>
                </a:lnTo>
                <a:lnTo>
                  <a:pt x="105447" y="91358"/>
                </a:lnTo>
                <a:close/>
              </a:path>
              <a:path w="1692374" h="129003">
                <a:moveTo>
                  <a:pt x="152044" y="5210"/>
                </a:moveTo>
                <a:lnTo>
                  <a:pt x="157058" y="8389"/>
                </a:lnTo>
                <a:lnTo>
                  <a:pt x="160483" y="14749"/>
                </a:lnTo>
                <a:lnTo>
                  <a:pt x="163907" y="21109"/>
                </a:lnTo>
                <a:lnTo>
                  <a:pt x="165619" y="29376"/>
                </a:lnTo>
                <a:lnTo>
                  <a:pt x="165619" y="39551"/>
                </a:lnTo>
                <a:lnTo>
                  <a:pt x="169190" y="79838"/>
                </a:lnTo>
                <a:lnTo>
                  <a:pt x="173251" y="72989"/>
                </a:lnTo>
                <a:lnTo>
                  <a:pt x="176039" y="65308"/>
                </a:lnTo>
                <a:lnTo>
                  <a:pt x="178828" y="57628"/>
                </a:lnTo>
                <a:lnTo>
                  <a:pt x="180222" y="50070"/>
                </a:lnTo>
                <a:lnTo>
                  <a:pt x="180222" y="42634"/>
                </a:lnTo>
                <a:lnTo>
                  <a:pt x="180011" y="37801"/>
                </a:lnTo>
                <a:lnTo>
                  <a:pt x="177287" y="25322"/>
                </a:lnTo>
                <a:lnTo>
                  <a:pt x="171416" y="13905"/>
                </a:lnTo>
                <a:lnTo>
                  <a:pt x="169670" y="11566"/>
                </a:lnTo>
                <a:lnTo>
                  <a:pt x="159570" y="3662"/>
                </a:lnTo>
                <a:lnTo>
                  <a:pt x="146467" y="1027"/>
                </a:lnTo>
                <a:lnTo>
                  <a:pt x="137417" y="1027"/>
                </a:lnTo>
                <a:lnTo>
                  <a:pt x="140645" y="5210"/>
                </a:lnTo>
                <a:lnTo>
                  <a:pt x="152044" y="5210"/>
                </a:lnTo>
                <a:close/>
              </a:path>
              <a:path w="1692374" h="129003">
                <a:moveTo>
                  <a:pt x="119316" y="102806"/>
                </a:moveTo>
                <a:lnTo>
                  <a:pt x="120050" y="105741"/>
                </a:lnTo>
                <a:lnTo>
                  <a:pt x="128171" y="104714"/>
                </a:lnTo>
                <a:lnTo>
                  <a:pt x="134897" y="103246"/>
                </a:lnTo>
                <a:lnTo>
                  <a:pt x="140230" y="101338"/>
                </a:lnTo>
                <a:lnTo>
                  <a:pt x="143066" y="100262"/>
                </a:lnTo>
                <a:lnTo>
                  <a:pt x="154470" y="94141"/>
                </a:lnTo>
                <a:lnTo>
                  <a:pt x="163858" y="85855"/>
                </a:lnTo>
                <a:lnTo>
                  <a:pt x="169190" y="79838"/>
                </a:lnTo>
                <a:lnTo>
                  <a:pt x="165619" y="39551"/>
                </a:lnTo>
                <a:lnTo>
                  <a:pt x="165546" y="44065"/>
                </a:lnTo>
                <a:lnTo>
                  <a:pt x="165399" y="47220"/>
                </a:lnTo>
                <a:lnTo>
                  <a:pt x="165252" y="50375"/>
                </a:lnTo>
                <a:lnTo>
                  <a:pt x="164885" y="52687"/>
                </a:lnTo>
                <a:lnTo>
                  <a:pt x="162378" y="55524"/>
                </a:lnTo>
                <a:lnTo>
                  <a:pt x="158832" y="57383"/>
                </a:lnTo>
                <a:lnTo>
                  <a:pt x="155285" y="59242"/>
                </a:lnTo>
                <a:lnTo>
                  <a:pt x="151848" y="60172"/>
                </a:lnTo>
                <a:lnTo>
                  <a:pt x="141281" y="60172"/>
                </a:lnTo>
                <a:lnTo>
                  <a:pt x="136279" y="57139"/>
                </a:lnTo>
                <a:lnTo>
                  <a:pt x="133515" y="51073"/>
                </a:lnTo>
                <a:lnTo>
                  <a:pt x="130751" y="45006"/>
                </a:lnTo>
                <a:lnTo>
                  <a:pt x="129369" y="38402"/>
                </a:lnTo>
                <a:lnTo>
                  <a:pt x="129369" y="22601"/>
                </a:lnTo>
                <a:lnTo>
                  <a:pt x="130849" y="16094"/>
                </a:lnTo>
                <a:lnTo>
                  <a:pt x="133809" y="11741"/>
                </a:lnTo>
                <a:lnTo>
                  <a:pt x="136768" y="7386"/>
                </a:lnTo>
                <a:lnTo>
                  <a:pt x="140645" y="5210"/>
                </a:lnTo>
                <a:lnTo>
                  <a:pt x="137417" y="1027"/>
                </a:lnTo>
                <a:lnTo>
                  <a:pt x="129993" y="4402"/>
                </a:lnTo>
                <a:lnTo>
                  <a:pt x="124196" y="11154"/>
                </a:lnTo>
                <a:lnTo>
                  <a:pt x="123092" y="12507"/>
                </a:lnTo>
                <a:lnTo>
                  <a:pt x="117398" y="23507"/>
                </a:lnTo>
                <a:lnTo>
                  <a:pt x="115500" y="36910"/>
                </a:lnTo>
                <a:lnTo>
                  <a:pt x="115500" y="45080"/>
                </a:lnTo>
                <a:lnTo>
                  <a:pt x="117934" y="52112"/>
                </a:lnTo>
                <a:lnTo>
                  <a:pt x="122802" y="58007"/>
                </a:lnTo>
                <a:lnTo>
                  <a:pt x="127669" y="63902"/>
                </a:lnTo>
                <a:lnTo>
                  <a:pt x="134261" y="66849"/>
                </a:lnTo>
                <a:lnTo>
                  <a:pt x="142577" y="66849"/>
                </a:lnTo>
                <a:lnTo>
                  <a:pt x="147005" y="66556"/>
                </a:lnTo>
                <a:lnTo>
                  <a:pt x="149549" y="65969"/>
                </a:lnTo>
                <a:lnTo>
                  <a:pt x="154441" y="64941"/>
                </a:lnTo>
                <a:lnTo>
                  <a:pt x="158697" y="63058"/>
                </a:lnTo>
                <a:lnTo>
                  <a:pt x="162317" y="60318"/>
                </a:lnTo>
                <a:lnTo>
                  <a:pt x="164885" y="58411"/>
                </a:lnTo>
                <a:lnTo>
                  <a:pt x="164103" y="62520"/>
                </a:lnTo>
                <a:lnTo>
                  <a:pt x="162158" y="67620"/>
                </a:lnTo>
                <a:lnTo>
                  <a:pt x="159052" y="73710"/>
                </a:lnTo>
                <a:lnTo>
                  <a:pt x="155945" y="79801"/>
                </a:lnTo>
                <a:lnTo>
                  <a:pt x="151799" y="85317"/>
                </a:lnTo>
                <a:lnTo>
                  <a:pt x="146614" y="90258"/>
                </a:lnTo>
                <a:lnTo>
                  <a:pt x="142945" y="93731"/>
                </a:lnTo>
                <a:lnTo>
                  <a:pt x="138077" y="96666"/>
                </a:lnTo>
                <a:lnTo>
                  <a:pt x="132011" y="99063"/>
                </a:lnTo>
                <a:lnTo>
                  <a:pt x="128635" y="100384"/>
                </a:lnTo>
                <a:lnTo>
                  <a:pt x="124404" y="101631"/>
                </a:lnTo>
                <a:lnTo>
                  <a:pt x="119316" y="102806"/>
                </a:lnTo>
                <a:close/>
              </a:path>
              <a:path w="1692374" h="129003">
                <a:moveTo>
                  <a:pt x="196219" y="37864"/>
                </a:moveTo>
                <a:lnTo>
                  <a:pt x="196096" y="40065"/>
                </a:lnTo>
                <a:lnTo>
                  <a:pt x="198714" y="40506"/>
                </a:lnTo>
                <a:lnTo>
                  <a:pt x="205171" y="40506"/>
                </a:lnTo>
                <a:lnTo>
                  <a:pt x="212143" y="42047"/>
                </a:lnTo>
                <a:lnTo>
                  <a:pt x="219627" y="45129"/>
                </a:lnTo>
                <a:lnTo>
                  <a:pt x="228610" y="50065"/>
                </a:lnTo>
                <a:lnTo>
                  <a:pt x="237063" y="59802"/>
                </a:lnTo>
                <a:lnTo>
                  <a:pt x="239880" y="72500"/>
                </a:lnTo>
                <a:lnTo>
                  <a:pt x="239880" y="79740"/>
                </a:lnTo>
                <a:lnTo>
                  <a:pt x="237776" y="85842"/>
                </a:lnTo>
                <a:lnTo>
                  <a:pt x="233570" y="90808"/>
                </a:lnTo>
                <a:lnTo>
                  <a:pt x="229363" y="95774"/>
                </a:lnTo>
                <a:lnTo>
                  <a:pt x="224446" y="98256"/>
                </a:lnTo>
                <a:lnTo>
                  <a:pt x="216374" y="98256"/>
                </a:lnTo>
                <a:lnTo>
                  <a:pt x="212889" y="96678"/>
                </a:lnTo>
                <a:lnTo>
                  <a:pt x="208363" y="93523"/>
                </a:lnTo>
                <a:lnTo>
                  <a:pt x="203838" y="90368"/>
                </a:lnTo>
                <a:lnTo>
                  <a:pt x="200182" y="88790"/>
                </a:lnTo>
                <a:lnTo>
                  <a:pt x="195192" y="88790"/>
                </a:lnTo>
                <a:lnTo>
                  <a:pt x="191461" y="91542"/>
                </a:lnTo>
                <a:lnTo>
                  <a:pt x="190936" y="94294"/>
                </a:lnTo>
                <a:lnTo>
                  <a:pt x="190936" y="98207"/>
                </a:lnTo>
                <a:lnTo>
                  <a:pt x="193381" y="100922"/>
                </a:lnTo>
                <a:lnTo>
                  <a:pt x="198274" y="102439"/>
                </a:lnTo>
                <a:lnTo>
                  <a:pt x="201208" y="103368"/>
                </a:lnTo>
                <a:lnTo>
                  <a:pt x="205074" y="103833"/>
                </a:lnTo>
                <a:lnTo>
                  <a:pt x="209868" y="103833"/>
                </a:lnTo>
                <a:lnTo>
                  <a:pt x="216226" y="103458"/>
                </a:lnTo>
                <a:lnTo>
                  <a:pt x="228683" y="100016"/>
                </a:lnTo>
                <a:lnTo>
                  <a:pt x="239110" y="92973"/>
                </a:lnTo>
                <a:lnTo>
                  <a:pt x="242065" y="89891"/>
                </a:lnTo>
                <a:lnTo>
                  <a:pt x="248517" y="78890"/>
                </a:lnTo>
                <a:lnTo>
                  <a:pt x="250667" y="65895"/>
                </a:lnTo>
                <a:lnTo>
                  <a:pt x="250667" y="61052"/>
                </a:lnTo>
                <a:lnTo>
                  <a:pt x="249762" y="56466"/>
                </a:lnTo>
                <a:lnTo>
                  <a:pt x="247952" y="52137"/>
                </a:lnTo>
                <a:lnTo>
                  <a:pt x="246142" y="47807"/>
                </a:lnTo>
                <a:lnTo>
                  <a:pt x="243476" y="43906"/>
                </a:lnTo>
                <a:lnTo>
                  <a:pt x="239954" y="40432"/>
                </a:lnTo>
                <a:lnTo>
                  <a:pt x="235845" y="36421"/>
                </a:lnTo>
                <a:lnTo>
                  <a:pt x="230732" y="33388"/>
                </a:lnTo>
                <a:lnTo>
                  <a:pt x="224617" y="31333"/>
                </a:lnTo>
                <a:lnTo>
                  <a:pt x="220899" y="30110"/>
                </a:lnTo>
                <a:lnTo>
                  <a:pt x="215029" y="28814"/>
                </a:lnTo>
                <a:lnTo>
                  <a:pt x="207006" y="27444"/>
                </a:lnTo>
                <a:lnTo>
                  <a:pt x="213243" y="14602"/>
                </a:lnTo>
                <a:lnTo>
                  <a:pt x="242669" y="14602"/>
                </a:lnTo>
                <a:lnTo>
                  <a:pt x="246118" y="13575"/>
                </a:lnTo>
                <a:lnTo>
                  <a:pt x="251841" y="0"/>
                </a:lnTo>
                <a:lnTo>
                  <a:pt x="249298" y="440"/>
                </a:lnTo>
                <a:lnTo>
                  <a:pt x="246472" y="2519"/>
                </a:lnTo>
                <a:lnTo>
                  <a:pt x="243696" y="2788"/>
                </a:lnTo>
                <a:lnTo>
                  <a:pt x="212216" y="2788"/>
                </a:lnTo>
                <a:lnTo>
                  <a:pt x="196219" y="37864"/>
                </a:lnTo>
                <a:close/>
              </a:path>
              <a:path w="1692374" h="129003">
                <a:moveTo>
                  <a:pt x="340118" y="90992"/>
                </a:moveTo>
                <a:lnTo>
                  <a:pt x="340118" y="81256"/>
                </a:lnTo>
                <a:lnTo>
                  <a:pt x="342393" y="73551"/>
                </a:lnTo>
                <a:lnTo>
                  <a:pt x="346942" y="64648"/>
                </a:lnTo>
                <a:lnTo>
                  <a:pt x="351492" y="55744"/>
                </a:lnTo>
                <a:lnTo>
                  <a:pt x="356678" y="51293"/>
                </a:lnTo>
                <a:lnTo>
                  <a:pt x="365728" y="51293"/>
                </a:lnTo>
                <a:lnTo>
                  <a:pt x="368345" y="52442"/>
                </a:lnTo>
                <a:lnTo>
                  <a:pt x="372357" y="57041"/>
                </a:lnTo>
                <a:lnTo>
                  <a:pt x="373360" y="60245"/>
                </a:lnTo>
                <a:lnTo>
                  <a:pt x="373360" y="71007"/>
                </a:lnTo>
                <a:lnTo>
                  <a:pt x="370975" y="78235"/>
                </a:lnTo>
                <a:lnTo>
                  <a:pt x="369348" y="88495"/>
                </a:lnTo>
                <a:lnTo>
                  <a:pt x="375384" y="75933"/>
                </a:lnTo>
                <a:lnTo>
                  <a:pt x="377395" y="64501"/>
                </a:lnTo>
                <a:lnTo>
                  <a:pt x="377395" y="57603"/>
                </a:lnTo>
                <a:lnTo>
                  <a:pt x="375757" y="52883"/>
                </a:lnTo>
                <a:lnTo>
                  <a:pt x="372479" y="50339"/>
                </a:lnTo>
                <a:lnTo>
                  <a:pt x="369201" y="47795"/>
                </a:lnTo>
                <a:lnTo>
                  <a:pt x="365434" y="46523"/>
                </a:lnTo>
                <a:lnTo>
                  <a:pt x="353009" y="46523"/>
                </a:lnTo>
                <a:lnTo>
                  <a:pt x="345561" y="50277"/>
                </a:lnTo>
                <a:lnTo>
                  <a:pt x="338834" y="57787"/>
                </a:lnTo>
                <a:lnTo>
                  <a:pt x="331152" y="69683"/>
                </a:lnTo>
                <a:lnTo>
                  <a:pt x="328744" y="81746"/>
                </a:lnTo>
                <a:lnTo>
                  <a:pt x="328744" y="88839"/>
                </a:lnTo>
                <a:lnTo>
                  <a:pt x="330542" y="94061"/>
                </a:lnTo>
                <a:lnTo>
                  <a:pt x="334138" y="97412"/>
                </a:lnTo>
                <a:lnTo>
                  <a:pt x="337733" y="100763"/>
                </a:lnTo>
                <a:lnTo>
                  <a:pt x="342002" y="102439"/>
                </a:lnTo>
                <a:lnTo>
                  <a:pt x="347418" y="102435"/>
                </a:lnTo>
                <a:lnTo>
                  <a:pt x="359517" y="98964"/>
                </a:lnTo>
                <a:lnTo>
                  <a:pt x="361435" y="93841"/>
                </a:lnTo>
                <a:lnTo>
                  <a:pt x="356066" y="97742"/>
                </a:lnTo>
                <a:lnTo>
                  <a:pt x="347163" y="97742"/>
                </a:lnTo>
                <a:lnTo>
                  <a:pt x="342907" y="95174"/>
                </a:lnTo>
                <a:lnTo>
                  <a:pt x="340118" y="90992"/>
                </a:lnTo>
                <a:close/>
              </a:path>
              <a:path w="1692374" h="129003">
                <a:moveTo>
                  <a:pt x="369030" y="89010"/>
                </a:moveTo>
                <a:lnTo>
                  <a:pt x="369348" y="88495"/>
                </a:lnTo>
                <a:lnTo>
                  <a:pt x="370975" y="78235"/>
                </a:lnTo>
                <a:lnTo>
                  <a:pt x="366205" y="86038"/>
                </a:lnTo>
                <a:lnTo>
                  <a:pt x="361435" y="93841"/>
                </a:lnTo>
                <a:lnTo>
                  <a:pt x="359517" y="98964"/>
                </a:lnTo>
                <a:lnTo>
                  <a:pt x="369030" y="89010"/>
                </a:lnTo>
                <a:close/>
              </a:path>
              <a:path w="1692374" h="129003">
                <a:moveTo>
                  <a:pt x="350685" y="660"/>
                </a:moveTo>
                <a:lnTo>
                  <a:pt x="347897" y="3400"/>
                </a:lnTo>
                <a:lnTo>
                  <a:pt x="345230" y="5479"/>
                </a:lnTo>
                <a:lnTo>
                  <a:pt x="342686" y="6898"/>
                </a:lnTo>
                <a:lnTo>
                  <a:pt x="337941" y="9637"/>
                </a:lnTo>
                <a:lnTo>
                  <a:pt x="332756" y="11007"/>
                </a:lnTo>
                <a:lnTo>
                  <a:pt x="327130" y="11007"/>
                </a:lnTo>
                <a:lnTo>
                  <a:pt x="322874" y="10811"/>
                </a:lnTo>
                <a:lnTo>
                  <a:pt x="318764" y="10028"/>
                </a:lnTo>
                <a:lnTo>
                  <a:pt x="316049" y="8365"/>
                </a:lnTo>
                <a:lnTo>
                  <a:pt x="313261" y="5870"/>
                </a:lnTo>
                <a:lnTo>
                  <a:pt x="310252" y="3962"/>
                </a:lnTo>
                <a:lnTo>
                  <a:pt x="305874" y="2788"/>
                </a:lnTo>
                <a:lnTo>
                  <a:pt x="302841" y="2788"/>
                </a:lnTo>
                <a:lnTo>
                  <a:pt x="290860" y="5724"/>
                </a:lnTo>
                <a:lnTo>
                  <a:pt x="280313" y="14529"/>
                </a:lnTo>
                <a:lnTo>
                  <a:pt x="272863" y="26545"/>
                </a:lnTo>
                <a:lnTo>
                  <a:pt x="270480" y="38377"/>
                </a:lnTo>
                <a:lnTo>
                  <a:pt x="270480" y="45080"/>
                </a:lnTo>
                <a:lnTo>
                  <a:pt x="272339" y="50168"/>
                </a:lnTo>
                <a:lnTo>
                  <a:pt x="276057" y="53641"/>
                </a:lnTo>
                <a:lnTo>
                  <a:pt x="279775" y="57114"/>
                </a:lnTo>
                <a:lnTo>
                  <a:pt x="283908" y="58851"/>
                </a:lnTo>
                <a:lnTo>
                  <a:pt x="282551" y="49128"/>
                </a:lnTo>
                <a:lnTo>
                  <a:pt x="281781" y="46596"/>
                </a:lnTo>
                <a:lnTo>
                  <a:pt x="281781" y="36225"/>
                </a:lnTo>
                <a:lnTo>
                  <a:pt x="284239" y="28410"/>
                </a:lnTo>
                <a:lnTo>
                  <a:pt x="289155" y="19923"/>
                </a:lnTo>
                <a:lnTo>
                  <a:pt x="294072" y="11435"/>
                </a:lnTo>
                <a:lnTo>
                  <a:pt x="298903" y="7191"/>
                </a:lnTo>
                <a:lnTo>
                  <a:pt x="303648" y="7191"/>
                </a:lnTo>
                <a:lnTo>
                  <a:pt x="304957" y="7766"/>
                </a:lnTo>
                <a:lnTo>
                  <a:pt x="308137" y="10065"/>
                </a:lnTo>
                <a:lnTo>
                  <a:pt x="310693" y="11080"/>
                </a:lnTo>
                <a:lnTo>
                  <a:pt x="314178" y="12988"/>
                </a:lnTo>
                <a:lnTo>
                  <a:pt x="315169" y="15850"/>
                </a:lnTo>
                <a:lnTo>
                  <a:pt x="315169" y="27542"/>
                </a:lnTo>
                <a:lnTo>
                  <a:pt x="312674" y="35491"/>
                </a:lnTo>
                <a:lnTo>
                  <a:pt x="307684" y="42781"/>
                </a:lnTo>
                <a:lnTo>
                  <a:pt x="302694" y="50070"/>
                </a:lnTo>
                <a:lnTo>
                  <a:pt x="297191" y="53714"/>
                </a:lnTo>
                <a:lnTo>
                  <a:pt x="287994" y="53714"/>
                </a:lnTo>
                <a:lnTo>
                  <a:pt x="288458" y="58851"/>
                </a:lnTo>
                <a:lnTo>
                  <a:pt x="297019" y="58851"/>
                </a:lnTo>
                <a:lnTo>
                  <a:pt x="304247" y="54656"/>
                </a:lnTo>
                <a:lnTo>
                  <a:pt x="310142" y="46266"/>
                </a:lnTo>
                <a:lnTo>
                  <a:pt x="311311" y="44540"/>
                </a:lnTo>
                <a:lnTo>
                  <a:pt x="317066" y="32641"/>
                </a:lnTo>
                <a:lnTo>
                  <a:pt x="318985" y="20473"/>
                </a:lnTo>
                <a:lnTo>
                  <a:pt x="318764" y="16473"/>
                </a:lnTo>
                <a:lnTo>
                  <a:pt x="317957" y="13208"/>
                </a:lnTo>
                <a:lnTo>
                  <a:pt x="321626" y="14089"/>
                </a:lnTo>
                <a:lnTo>
                  <a:pt x="325809" y="14602"/>
                </a:lnTo>
                <a:lnTo>
                  <a:pt x="331434" y="14602"/>
                </a:lnTo>
                <a:lnTo>
                  <a:pt x="333832" y="14333"/>
                </a:lnTo>
                <a:lnTo>
                  <a:pt x="337452" y="13257"/>
                </a:lnTo>
                <a:lnTo>
                  <a:pt x="340192" y="12132"/>
                </a:lnTo>
                <a:lnTo>
                  <a:pt x="343861" y="10420"/>
                </a:lnTo>
                <a:lnTo>
                  <a:pt x="291540" y="104347"/>
                </a:lnTo>
                <a:lnTo>
                  <a:pt x="298658" y="104347"/>
                </a:lnTo>
                <a:lnTo>
                  <a:pt x="356555" y="660"/>
                </a:lnTo>
                <a:lnTo>
                  <a:pt x="350685" y="660"/>
                </a:lnTo>
                <a:close/>
              </a:path>
              <a:path w="1692374" h="129003">
                <a:moveTo>
                  <a:pt x="285633" y="52797"/>
                </a:moveTo>
                <a:lnTo>
                  <a:pt x="282551" y="49128"/>
                </a:lnTo>
                <a:lnTo>
                  <a:pt x="283908" y="58851"/>
                </a:lnTo>
                <a:lnTo>
                  <a:pt x="288458" y="58851"/>
                </a:lnTo>
                <a:lnTo>
                  <a:pt x="287994" y="53714"/>
                </a:lnTo>
                <a:lnTo>
                  <a:pt x="285633" y="52797"/>
                </a:lnTo>
                <a:close/>
              </a:path>
              <a:path w="1692374" h="129003">
                <a:moveTo>
                  <a:pt x="607090" y="92738"/>
                </a:moveTo>
                <a:lnTo>
                  <a:pt x="614146" y="79324"/>
                </a:lnTo>
                <a:lnTo>
                  <a:pt x="614922" y="77003"/>
                </a:lnTo>
                <a:lnTo>
                  <a:pt x="617752" y="64755"/>
                </a:lnTo>
                <a:lnTo>
                  <a:pt x="618695" y="51806"/>
                </a:lnTo>
                <a:lnTo>
                  <a:pt x="618246" y="42920"/>
                </a:lnTo>
                <a:lnTo>
                  <a:pt x="615817" y="30321"/>
                </a:lnTo>
                <a:lnTo>
                  <a:pt x="611284" y="18932"/>
                </a:lnTo>
                <a:lnTo>
                  <a:pt x="607332" y="12668"/>
                </a:lnTo>
                <a:lnTo>
                  <a:pt x="597430" y="4102"/>
                </a:lnTo>
                <a:lnTo>
                  <a:pt x="585087" y="1247"/>
                </a:lnTo>
                <a:lnTo>
                  <a:pt x="576695" y="2308"/>
                </a:lnTo>
                <a:lnTo>
                  <a:pt x="565620" y="8372"/>
                </a:lnTo>
                <a:lnTo>
                  <a:pt x="557349" y="19812"/>
                </a:lnTo>
                <a:lnTo>
                  <a:pt x="554566" y="26557"/>
                </a:lnTo>
                <a:lnTo>
                  <a:pt x="551645" y="38705"/>
                </a:lnTo>
                <a:lnTo>
                  <a:pt x="550671" y="52393"/>
                </a:lnTo>
                <a:lnTo>
                  <a:pt x="550682" y="53936"/>
                </a:lnTo>
                <a:lnTo>
                  <a:pt x="551928" y="68209"/>
                </a:lnTo>
                <a:lnTo>
                  <a:pt x="555251" y="80389"/>
                </a:lnTo>
                <a:lnTo>
                  <a:pt x="560651" y="90478"/>
                </a:lnTo>
                <a:lnTo>
                  <a:pt x="572031" y="100741"/>
                </a:lnTo>
                <a:lnTo>
                  <a:pt x="567450" y="79838"/>
                </a:lnTo>
                <a:lnTo>
                  <a:pt x="565763" y="68538"/>
                </a:lnTo>
                <a:lnTo>
                  <a:pt x="565200" y="54228"/>
                </a:lnTo>
                <a:lnTo>
                  <a:pt x="565233" y="50213"/>
                </a:lnTo>
                <a:lnTo>
                  <a:pt x="565954" y="36563"/>
                </a:lnTo>
                <a:lnTo>
                  <a:pt x="567622" y="25609"/>
                </a:lnTo>
                <a:lnTo>
                  <a:pt x="568061" y="23786"/>
                </a:lnTo>
                <a:lnTo>
                  <a:pt x="574603" y="9854"/>
                </a:lnTo>
                <a:lnTo>
                  <a:pt x="584720" y="5210"/>
                </a:lnTo>
                <a:lnTo>
                  <a:pt x="585404" y="5225"/>
                </a:lnTo>
                <a:lnTo>
                  <a:pt x="595447" y="10441"/>
                </a:lnTo>
                <a:lnTo>
                  <a:pt x="601744" y="25023"/>
                </a:lnTo>
                <a:lnTo>
                  <a:pt x="603687" y="39064"/>
                </a:lnTo>
                <a:lnTo>
                  <a:pt x="604166" y="53494"/>
                </a:lnTo>
                <a:lnTo>
                  <a:pt x="603888" y="64509"/>
                </a:lnTo>
                <a:lnTo>
                  <a:pt x="602558" y="77537"/>
                </a:lnTo>
                <a:lnTo>
                  <a:pt x="600130" y="87689"/>
                </a:lnTo>
                <a:lnTo>
                  <a:pt x="597439" y="95566"/>
                </a:lnTo>
                <a:lnTo>
                  <a:pt x="592498" y="99503"/>
                </a:lnTo>
                <a:lnTo>
                  <a:pt x="585063" y="99502"/>
                </a:lnTo>
                <a:lnTo>
                  <a:pt x="584736" y="103612"/>
                </a:lnTo>
                <a:lnTo>
                  <a:pt x="597287" y="100834"/>
                </a:lnTo>
                <a:lnTo>
                  <a:pt x="607090" y="92738"/>
                </a:lnTo>
                <a:close/>
              </a:path>
              <a:path w="1692374" h="129003">
                <a:moveTo>
                  <a:pt x="584736" y="103612"/>
                </a:moveTo>
                <a:lnTo>
                  <a:pt x="585063" y="99502"/>
                </a:lnTo>
                <a:lnTo>
                  <a:pt x="574363" y="94755"/>
                </a:lnTo>
                <a:lnTo>
                  <a:pt x="567696" y="80865"/>
                </a:lnTo>
                <a:lnTo>
                  <a:pt x="567450" y="79838"/>
                </a:lnTo>
                <a:lnTo>
                  <a:pt x="572031" y="100741"/>
                </a:lnTo>
                <a:lnTo>
                  <a:pt x="584426" y="103613"/>
                </a:lnTo>
                <a:lnTo>
                  <a:pt x="584736" y="103612"/>
                </a:lnTo>
                <a:close/>
              </a:path>
              <a:path w="1692374" h="129003">
                <a:moveTo>
                  <a:pt x="656486" y="91359"/>
                </a:moveTo>
                <a:lnTo>
                  <a:pt x="653257" y="88129"/>
                </a:lnTo>
                <a:lnTo>
                  <a:pt x="649001" y="87323"/>
                </a:lnTo>
                <a:lnTo>
                  <a:pt x="644733" y="88129"/>
                </a:lnTo>
                <a:lnTo>
                  <a:pt x="641455" y="91359"/>
                </a:lnTo>
                <a:lnTo>
                  <a:pt x="640636" y="95615"/>
                </a:lnTo>
                <a:lnTo>
                  <a:pt x="641443" y="99883"/>
                </a:lnTo>
                <a:lnTo>
                  <a:pt x="644672" y="103160"/>
                </a:lnTo>
                <a:lnTo>
                  <a:pt x="649001" y="103980"/>
                </a:lnTo>
                <a:lnTo>
                  <a:pt x="653319" y="103160"/>
                </a:lnTo>
                <a:lnTo>
                  <a:pt x="656498" y="99883"/>
                </a:lnTo>
                <a:lnTo>
                  <a:pt x="657293" y="95615"/>
                </a:lnTo>
                <a:lnTo>
                  <a:pt x="656486" y="913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042859" y="4135456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042859" y="4108715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469534" y="3625181"/>
            <a:ext cx="0" cy="287306"/>
          </a:xfrm>
          <a:custGeom>
            <a:avLst/>
            <a:gdLst/>
            <a:ahLst/>
            <a:cxnLst/>
            <a:rect l="l" t="t" r="r" b="b"/>
            <a:pathLst>
              <a:path h="325613">
                <a:moveTo>
                  <a:pt x="0" y="0"/>
                </a:moveTo>
                <a:lnTo>
                  <a:pt x="0" y="32561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546073" y="3239804"/>
            <a:ext cx="633718" cy="88898"/>
          </a:xfrm>
          <a:custGeom>
            <a:avLst/>
            <a:gdLst/>
            <a:ahLst/>
            <a:cxnLst/>
            <a:rect l="l" t="t" r="r" b="b"/>
            <a:pathLst>
              <a:path w="697090" h="100751">
                <a:moveTo>
                  <a:pt x="301618" y="96935"/>
                </a:moveTo>
                <a:lnTo>
                  <a:pt x="298646" y="95602"/>
                </a:lnTo>
                <a:lnTo>
                  <a:pt x="296616" y="92936"/>
                </a:lnTo>
                <a:lnTo>
                  <a:pt x="296432" y="100237"/>
                </a:lnTo>
                <a:lnTo>
                  <a:pt x="303183" y="100237"/>
                </a:lnTo>
                <a:lnTo>
                  <a:pt x="311191" y="99242"/>
                </a:lnTo>
                <a:lnTo>
                  <a:pt x="322570" y="94132"/>
                </a:lnTo>
                <a:lnTo>
                  <a:pt x="333416" y="84681"/>
                </a:lnTo>
                <a:lnTo>
                  <a:pt x="326739" y="78884"/>
                </a:lnTo>
                <a:lnTo>
                  <a:pt x="325091" y="81920"/>
                </a:lnTo>
                <a:lnTo>
                  <a:pt x="315876" y="93181"/>
                </a:lnTo>
                <a:lnTo>
                  <a:pt x="305532" y="96935"/>
                </a:lnTo>
                <a:lnTo>
                  <a:pt x="301618" y="96935"/>
                </a:lnTo>
                <a:close/>
              </a:path>
              <a:path w="697090" h="100751">
                <a:moveTo>
                  <a:pt x="371500" y="34268"/>
                </a:moveTo>
                <a:lnTo>
                  <a:pt x="360714" y="36396"/>
                </a:lnTo>
                <a:lnTo>
                  <a:pt x="360714" y="38451"/>
                </a:lnTo>
                <a:lnTo>
                  <a:pt x="364138" y="38451"/>
                </a:lnTo>
                <a:lnTo>
                  <a:pt x="368969" y="39613"/>
                </a:lnTo>
                <a:lnTo>
                  <a:pt x="369593" y="43000"/>
                </a:lnTo>
                <a:lnTo>
                  <a:pt x="369225" y="45642"/>
                </a:lnTo>
                <a:lnTo>
                  <a:pt x="358953" y="86809"/>
                </a:lnTo>
                <a:lnTo>
                  <a:pt x="358537" y="88815"/>
                </a:lnTo>
                <a:lnTo>
                  <a:pt x="358292" y="91945"/>
                </a:lnTo>
                <a:lnTo>
                  <a:pt x="358292" y="95468"/>
                </a:lnTo>
                <a:lnTo>
                  <a:pt x="359564" y="97914"/>
                </a:lnTo>
                <a:lnTo>
                  <a:pt x="362108" y="99283"/>
                </a:lnTo>
                <a:lnTo>
                  <a:pt x="363429" y="99968"/>
                </a:lnTo>
                <a:lnTo>
                  <a:pt x="366511" y="100311"/>
                </a:lnTo>
                <a:lnTo>
                  <a:pt x="372479" y="100311"/>
                </a:lnTo>
                <a:lnTo>
                  <a:pt x="378814" y="96324"/>
                </a:lnTo>
                <a:lnTo>
                  <a:pt x="385516" y="88350"/>
                </a:lnTo>
                <a:lnTo>
                  <a:pt x="386874" y="86659"/>
                </a:lnTo>
                <a:lnTo>
                  <a:pt x="393304" y="77554"/>
                </a:lnTo>
                <a:lnTo>
                  <a:pt x="401440" y="64574"/>
                </a:lnTo>
                <a:lnTo>
                  <a:pt x="401954" y="64574"/>
                </a:lnTo>
                <a:lnTo>
                  <a:pt x="400339" y="70812"/>
                </a:lnTo>
                <a:lnTo>
                  <a:pt x="398969" y="75948"/>
                </a:lnTo>
                <a:lnTo>
                  <a:pt x="397844" y="80229"/>
                </a:lnTo>
                <a:lnTo>
                  <a:pt x="396964" y="83653"/>
                </a:lnTo>
                <a:lnTo>
                  <a:pt x="396034" y="87274"/>
                </a:lnTo>
                <a:lnTo>
                  <a:pt x="395545" y="90307"/>
                </a:lnTo>
                <a:lnTo>
                  <a:pt x="395422" y="92973"/>
                </a:lnTo>
                <a:lnTo>
                  <a:pt x="396108" y="97302"/>
                </a:lnTo>
                <a:lnTo>
                  <a:pt x="398847" y="99650"/>
                </a:lnTo>
                <a:lnTo>
                  <a:pt x="402761" y="100237"/>
                </a:lnTo>
                <a:lnTo>
                  <a:pt x="406919" y="100237"/>
                </a:lnTo>
                <a:lnTo>
                  <a:pt x="411420" y="97522"/>
                </a:lnTo>
                <a:lnTo>
                  <a:pt x="416263" y="92092"/>
                </a:lnTo>
                <a:lnTo>
                  <a:pt x="418709" y="89402"/>
                </a:lnTo>
                <a:lnTo>
                  <a:pt x="421057" y="86197"/>
                </a:lnTo>
                <a:lnTo>
                  <a:pt x="423307" y="82479"/>
                </a:lnTo>
                <a:lnTo>
                  <a:pt x="421253" y="81085"/>
                </a:lnTo>
                <a:lnTo>
                  <a:pt x="418097" y="84925"/>
                </a:lnTo>
                <a:lnTo>
                  <a:pt x="415798" y="87763"/>
                </a:lnTo>
                <a:lnTo>
                  <a:pt x="413107" y="90624"/>
                </a:lnTo>
                <a:lnTo>
                  <a:pt x="409805" y="92899"/>
                </a:lnTo>
                <a:lnTo>
                  <a:pt x="407090" y="91187"/>
                </a:lnTo>
                <a:lnTo>
                  <a:pt x="407383" y="88496"/>
                </a:lnTo>
                <a:lnTo>
                  <a:pt x="408044" y="85781"/>
                </a:lnTo>
                <a:lnTo>
                  <a:pt x="421913" y="33755"/>
                </a:lnTo>
                <a:lnTo>
                  <a:pt x="410833" y="33755"/>
                </a:lnTo>
                <a:lnTo>
                  <a:pt x="407897" y="41973"/>
                </a:lnTo>
                <a:lnTo>
                  <a:pt x="405647" y="47966"/>
                </a:lnTo>
                <a:lnTo>
                  <a:pt x="404082" y="51733"/>
                </a:lnTo>
                <a:lnTo>
                  <a:pt x="401537" y="57799"/>
                </a:lnTo>
                <a:lnTo>
                  <a:pt x="398749" y="63302"/>
                </a:lnTo>
                <a:lnTo>
                  <a:pt x="395716" y="68244"/>
                </a:lnTo>
                <a:lnTo>
                  <a:pt x="392341" y="73771"/>
                </a:lnTo>
                <a:lnTo>
                  <a:pt x="388488" y="79104"/>
                </a:lnTo>
                <a:lnTo>
                  <a:pt x="384159" y="84240"/>
                </a:lnTo>
                <a:lnTo>
                  <a:pt x="379829" y="89377"/>
                </a:lnTo>
                <a:lnTo>
                  <a:pt x="376222" y="91945"/>
                </a:lnTo>
                <a:lnTo>
                  <a:pt x="373335" y="91945"/>
                </a:lnTo>
                <a:lnTo>
                  <a:pt x="369886" y="89475"/>
                </a:lnTo>
                <a:lnTo>
                  <a:pt x="370107" y="86882"/>
                </a:lnTo>
                <a:lnTo>
                  <a:pt x="370840" y="84020"/>
                </a:lnTo>
                <a:lnTo>
                  <a:pt x="383829" y="34121"/>
                </a:lnTo>
                <a:lnTo>
                  <a:pt x="383168" y="32067"/>
                </a:lnTo>
                <a:lnTo>
                  <a:pt x="371500" y="34268"/>
                </a:lnTo>
                <a:close/>
              </a:path>
              <a:path w="697090" h="100751">
                <a:moveTo>
                  <a:pt x="480911" y="51880"/>
                </a:moveTo>
                <a:lnTo>
                  <a:pt x="471665" y="87543"/>
                </a:lnTo>
                <a:lnTo>
                  <a:pt x="471188" y="89964"/>
                </a:lnTo>
                <a:lnTo>
                  <a:pt x="471005" y="92606"/>
                </a:lnTo>
                <a:lnTo>
                  <a:pt x="471005" y="95492"/>
                </a:lnTo>
                <a:lnTo>
                  <a:pt x="471775" y="97486"/>
                </a:lnTo>
                <a:lnTo>
                  <a:pt x="474857" y="99687"/>
                </a:lnTo>
                <a:lnTo>
                  <a:pt x="478123" y="100237"/>
                </a:lnTo>
                <a:lnTo>
                  <a:pt x="481792" y="100237"/>
                </a:lnTo>
                <a:lnTo>
                  <a:pt x="485632" y="98305"/>
                </a:lnTo>
                <a:lnTo>
                  <a:pt x="489643" y="94440"/>
                </a:lnTo>
                <a:lnTo>
                  <a:pt x="491992" y="92239"/>
                </a:lnTo>
                <a:lnTo>
                  <a:pt x="495171" y="88423"/>
                </a:lnTo>
                <a:lnTo>
                  <a:pt x="499183" y="82993"/>
                </a:lnTo>
                <a:lnTo>
                  <a:pt x="497055" y="81085"/>
                </a:lnTo>
                <a:lnTo>
                  <a:pt x="493288" y="85977"/>
                </a:lnTo>
                <a:lnTo>
                  <a:pt x="490573" y="89169"/>
                </a:lnTo>
                <a:lnTo>
                  <a:pt x="488909" y="90661"/>
                </a:lnTo>
                <a:lnTo>
                  <a:pt x="485778" y="92899"/>
                </a:lnTo>
                <a:lnTo>
                  <a:pt x="482305" y="90771"/>
                </a:lnTo>
                <a:lnTo>
                  <a:pt x="482672" y="87799"/>
                </a:lnTo>
                <a:lnTo>
                  <a:pt x="483333" y="85121"/>
                </a:lnTo>
                <a:lnTo>
                  <a:pt x="492945" y="49972"/>
                </a:lnTo>
                <a:lnTo>
                  <a:pt x="493336" y="48504"/>
                </a:lnTo>
                <a:lnTo>
                  <a:pt x="493899" y="45863"/>
                </a:lnTo>
                <a:lnTo>
                  <a:pt x="494266" y="42193"/>
                </a:lnTo>
                <a:lnTo>
                  <a:pt x="494266" y="37986"/>
                </a:lnTo>
                <a:lnTo>
                  <a:pt x="492774" y="35075"/>
                </a:lnTo>
                <a:lnTo>
                  <a:pt x="489790" y="33461"/>
                </a:lnTo>
                <a:lnTo>
                  <a:pt x="488225" y="32630"/>
                </a:lnTo>
                <a:lnTo>
                  <a:pt x="484213" y="32214"/>
                </a:lnTo>
                <a:lnTo>
                  <a:pt x="478636" y="32214"/>
                </a:lnTo>
                <a:lnTo>
                  <a:pt x="472326" y="36152"/>
                </a:lnTo>
                <a:lnTo>
                  <a:pt x="465281" y="44028"/>
                </a:lnTo>
                <a:lnTo>
                  <a:pt x="461270" y="48480"/>
                </a:lnTo>
                <a:lnTo>
                  <a:pt x="456280" y="55279"/>
                </a:lnTo>
                <a:lnTo>
                  <a:pt x="450311" y="64428"/>
                </a:lnTo>
                <a:lnTo>
                  <a:pt x="460071" y="32874"/>
                </a:lnTo>
                <a:lnTo>
                  <a:pt x="459484" y="32214"/>
                </a:lnTo>
                <a:lnTo>
                  <a:pt x="446349" y="35075"/>
                </a:lnTo>
                <a:lnTo>
                  <a:pt x="444783" y="35418"/>
                </a:lnTo>
                <a:lnTo>
                  <a:pt x="441983" y="35956"/>
                </a:lnTo>
                <a:lnTo>
                  <a:pt x="438375" y="36567"/>
                </a:lnTo>
                <a:lnTo>
                  <a:pt x="435195" y="37057"/>
                </a:lnTo>
                <a:lnTo>
                  <a:pt x="435195" y="39552"/>
                </a:lnTo>
                <a:lnTo>
                  <a:pt x="438204" y="39185"/>
                </a:lnTo>
                <a:lnTo>
                  <a:pt x="441139" y="39185"/>
                </a:lnTo>
                <a:lnTo>
                  <a:pt x="444331" y="41203"/>
                </a:lnTo>
                <a:lnTo>
                  <a:pt x="444734" y="43735"/>
                </a:lnTo>
                <a:lnTo>
                  <a:pt x="444478" y="46339"/>
                </a:lnTo>
                <a:lnTo>
                  <a:pt x="443683" y="49458"/>
                </a:lnTo>
                <a:lnTo>
                  <a:pt x="442606" y="53274"/>
                </a:lnTo>
                <a:lnTo>
                  <a:pt x="429912" y="98623"/>
                </a:lnTo>
                <a:lnTo>
                  <a:pt x="441286" y="98623"/>
                </a:lnTo>
                <a:lnTo>
                  <a:pt x="444514" y="88007"/>
                </a:lnTo>
                <a:lnTo>
                  <a:pt x="446874" y="80681"/>
                </a:lnTo>
                <a:lnTo>
                  <a:pt x="448367" y="76646"/>
                </a:lnTo>
                <a:lnTo>
                  <a:pt x="449859" y="72610"/>
                </a:lnTo>
                <a:lnTo>
                  <a:pt x="451901" y="68464"/>
                </a:lnTo>
                <a:lnTo>
                  <a:pt x="454494" y="64208"/>
                </a:lnTo>
                <a:lnTo>
                  <a:pt x="457870" y="58728"/>
                </a:lnTo>
                <a:lnTo>
                  <a:pt x="461196" y="54008"/>
                </a:lnTo>
                <a:lnTo>
                  <a:pt x="464474" y="50045"/>
                </a:lnTo>
                <a:lnTo>
                  <a:pt x="470051" y="43392"/>
                </a:lnTo>
                <a:lnTo>
                  <a:pt x="474674" y="40065"/>
                </a:lnTo>
                <a:lnTo>
                  <a:pt x="478343" y="40065"/>
                </a:lnTo>
                <a:lnTo>
                  <a:pt x="481877" y="42206"/>
                </a:lnTo>
                <a:lnTo>
                  <a:pt x="482159" y="44933"/>
                </a:lnTo>
                <a:lnTo>
                  <a:pt x="481730" y="48321"/>
                </a:lnTo>
                <a:lnTo>
                  <a:pt x="480911" y="51880"/>
                </a:lnTo>
                <a:close/>
              </a:path>
              <a:path w="697090" h="100751">
                <a:moveTo>
                  <a:pt x="535359" y="18638"/>
                </a:moveTo>
                <a:lnTo>
                  <a:pt x="530663" y="24215"/>
                </a:lnTo>
                <a:lnTo>
                  <a:pt x="526957" y="27982"/>
                </a:lnTo>
                <a:lnTo>
                  <a:pt x="524242" y="29939"/>
                </a:lnTo>
                <a:lnTo>
                  <a:pt x="521527" y="31896"/>
                </a:lnTo>
                <a:lnTo>
                  <a:pt x="517699" y="33926"/>
                </a:lnTo>
                <a:lnTo>
                  <a:pt x="512758" y="36029"/>
                </a:lnTo>
                <a:lnTo>
                  <a:pt x="511486" y="36714"/>
                </a:lnTo>
                <a:lnTo>
                  <a:pt x="510997" y="39552"/>
                </a:lnTo>
                <a:lnTo>
                  <a:pt x="522151" y="39552"/>
                </a:lnTo>
                <a:lnTo>
                  <a:pt x="508355" y="90845"/>
                </a:lnTo>
                <a:lnTo>
                  <a:pt x="507988" y="93780"/>
                </a:lnTo>
                <a:lnTo>
                  <a:pt x="508551" y="96935"/>
                </a:lnTo>
                <a:lnTo>
                  <a:pt x="510801" y="99577"/>
                </a:lnTo>
                <a:lnTo>
                  <a:pt x="515106" y="100237"/>
                </a:lnTo>
                <a:lnTo>
                  <a:pt x="517993" y="100237"/>
                </a:lnTo>
                <a:lnTo>
                  <a:pt x="521038" y="99002"/>
                </a:lnTo>
                <a:lnTo>
                  <a:pt x="524242" y="96532"/>
                </a:lnTo>
                <a:lnTo>
                  <a:pt x="527447" y="94061"/>
                </a:lnTo>
                <a:lnTo>
                  <a:pt x="531152" y="89671"/>
                </a:lnTo>
                <a:lnTo>
                  <a:pt x="535359" y="83360"/>
                </a:lnTo>
                <a:lnTo>
                  <a:pt x="534479" y="80718"/>
                </a:lnTo>
                <a:lnTo>
                  <a:pt x="531348" y="84779"/>
                </a:lnTo>
                <a:lnTo>
                  <a:pt x="529122" y="87494"/>
                </a:lnTo>
                <a:lnTo>
                  <a:pt x="527801" y="88863"/>
                </a:lnTo>
                <a:lnTo>
                  <a:pt x="525502" y="91407"/>
                </a:lnTo>
                <a:lnTo>
                  <a:pt x="523716" y="92679"/>
                </a:lnTo>
                <a:lnTo>
                  <a:pt x="520463" y="91469"/>
                </a:lnTo>
                <a:lnTo>
                  <a:pt x="520243" y="88937"/>
                </a:lnTo>
                <a:lnTo>
                  <a:pt x="533452" y="39552"/>
                </a:lnTo>
                <a:lnTo>
                  <a:pt x="545926" y="39552"/>
                </a:lnTo>
                <a:lnTo>
                  <a:pt x="546807" y="34635"/>
                </a:lnTo>
                <a:lnTo>
                  <a:pt x="534846" y="34635"/>
                </a:lnTo>
                <a:lnTo>
                  <a:pt x="539028" y="18638"/>
                </a:lnTo>
                <a:lnTo>
                  <a:pt x="538270" y="16682"/>
                </a:lnTo>
                <a:lnTo>
                  <a:pt x="535359" y="18638"/>
                </a:lnTo>
                <a:close/>
              </a:path>
              <a:path w="697090" h="100751">
                <a:moveTo>
                  <a:pt x="592669" y="85439"/>
                </a:moveTo>
                <a:lnTo>
                  <a:pt x="592669" y="81525"/>
                </a:lnTo>
                <a:lnTo>
                  <a:pt x="592825" y="78384"/>
                </a:lnTo>
                <a:lnTo>
                  <a:pt x="595557" y="66894"/>
                </a:lnTo>
                <a:lnTo>
                  <a:pt x="601695" y="53714"/>
                </a:lnTo>
                <a:lnTo>
                  <a:pt x="604161" y="49613"/>
                </a:lnTo>
                <a:lnTo>
                  <a:pt x="613718" y="38930"/>
                </a:lnTo>
                <a:lnTo>
                  <a:pt x="623930" y="35369"/>
                </a:lnTo>
                <a:lnTo>
                  <a:pt x="628186" y="36201"/>
                </a:lnTo>
                <a:lnTo>
                  <a:pt x="631415" y="39527"/>
                </a:lnTo>
                <a:lnTo>
                  <a:pt x="632221" y="42120"/>
                </a:lnTo>
                <a:lnTo>
                  <a:pt x="632221" y="45642"/>
                </a:lnTo>
                <a:lnTo>
                  <a:pt x="631937" y="50282"/>
                </a:lnTo>
                <a:lnTo>
                  <a:pt x="633102" y="89328"/>
                </a:lnTo>
                <a:lnTo>
                  <a:pt x="634007" y="85023"/>
                </a:lnTo>
                <a:lnTo>
                  <a:pt x="635817" y="77490"/>
                </a:lnTo>
                <a:lnTo>
                  <a:pt x="636845" y="73331"/>
                </a:lnTo>
                <a:lnTo>
                  <a:pt x="638092" y="68391"/>
                </a:lnTo>
                <a:lnTo>
                  <a:pt x="639560" y="62667"/>
                </a:lnTo>
                <a:lnTo>
                  <a:pt x="646310" y="36396"/>
                </a:lnTo>
                <a:lnTo>
                  <a:pt x="646751" y="34819"/>
                </a:lnTo>
                <a:lnTo>
                  <a:pt x="646457" y="32140"/>
                </a:lnTo>
                <a:lnTo>
                  <a:pt x="638166" y="33094"/>
                </a:lnTo>
                <a:lnTo>
                  <a:pt x="636625" y="34782"/>
                </a:lnTo>
                <a:lnTo>
                  <a:pt x="635010" y="40359"/>
                </a:lnTo>
                <a:lnTo>
                  <a:pt x="634643" y="39331"/>
                </a:lnTo>
                <a:lnTo>
                  <a:pt x="633127" y="36152"/>
                </a:lnTo>
                <a:lnTo>
                  <a:pt x="629898" y="33070"/>
                </a:lnTo>
                <a:lnTo>
                  <a:pt x="626914" y="32067"/>
                </a:lnTo>
                <a:lnTo>
                  <a:pt x="623049" y="32067"/>
                </a:lnTo>
                <a:lnTo>
                  <a:pt x="615234" y="33227"/>
                </a:lnTo>
                <a:lnTo>
                  <a:pt x="604251" y="38950"/>
                </a:lnTo>
                <a:lnTo>
                  <a:pt x="593550" y="49458"/>
                </a:lnTo>
                <a:lnTo>
                  <a:pt x="587030" y="58521"/>
                </a:lnTo>
                <a:lnTo>
                  <a:pt x="581573" y="70234"/>
                </a:lnTo>
                <a:lnTo>
                  <a:pt x="579755" y="81599"/>
                </a:lnTo>
                <a:lnTo>
                  <a:pt x="579755" y="87567"/>
                </a:lnTo>
                <a:lnTo>
                  <a:pt x="581369" y="92178"/>
                </a:lnTo>
                <a:lnTo>
                  <a:pt x="584598" y="95431"/>
                </a:lnTo>
                <a:lnTo>
                  <a:pt x="587826" y="98684"/>
                </a:lnTo>
                <a:lnTo>
                  <a:pt x="591422" y="100311"/>
                </a:lnTo>
                <a:lnTo>
                  <a:pt x="595384" y="100311"/>
                </a:lnTo>
                <a:lnTo>
                  <a:pt x="592669" y="85439"/>
                </a:lnTo>
                <a:close/>
              </a:path>
              <a:path w="697090" h="100751">
                <a:moveTo>
                  <a:pt x="685643" y="18638"/>
                </a:moveTo>
                <a:lnTo>
                  <a:pt x="680946" y="24215"/>
                </a:lnTo>
                <a:lnTo>
                  <a:pt x="677241" y="27982"/>
                </a:lnTo>
                <a:lnTo>
                  <a:pt x="674526" y="29939"/>
                </a:lnTo>
                <a:lnTo>
                  <a:pt x="671811" y="31896"/>
                </a:lnTo>
                <a:lnTo>
                  <a:pt x="667982" y="33926"/>
                </a:lnTo>
                <a:lnTo>
                  <a:pt x="663042" y="36029"/>
                </a:lnTo>
                <a:lnTo>
                  <a:pt x="661770" y="36714"/>
                </a:lnTo>
                <a:lnTo>
                  <a:pt x="661280" y="39552"/>
                </a:lnTo>
                <a:lnTo>
                  <a:pt x="672434" y="39552"/>
                </a:lnTo>
                <a:lnTo>
                  <a:pt x="658639" y="90845"/>
                </a:lnTo>
                <a:lnTo>
                  <a:pt x="658271" y="93780"/>
                </a:lnTo>
                <a:lnTo>
                  <a:pt x="658834" y="96935"/>
                </a:lnTo>
                <a:lnTo>
                  <a:pt x="661085" y="99577"/>
                </a:lnTo>
                <a:lnTo>
                  <a:pt x="665389" y="100237"/>
                </a:lnTo>
                <a:lnTo>
                  <a:pt x="668276" y="100237"/>
                </a:lnTo>
                <a:lnTo>
                  <a:pt x="671321" y="99002"/>
                </a:lnTo>
                <a:lnTo>
                  <a:pt x="674526" y="96532"/>
                </a:lnTo>
                <a:lnTo>
                  <a:pt x="677730" y="94061"/>
                </a:lnTo>
                <a:lnTo>
                  <a:pt x="681436" y="89671"/>
                </a:lnTo>
                <a:lnTo>
                  <a:pt x="685643" y="83360"/>
                </a:lnTo>
                <a:lnTo>
                  <a:pt x="684762" y="80718"/>
                </a:lnTo>
                <a:lnTo>
                  <a:pt x="681631" y="84779"/>
                </a:lnTo>
                <a:lnTo>
                  <a:pt x="679405" y="87494"/>
                </a:lnTo>
                <a:lnTo>
                  <a:pt x="678085" y="88864"/>
                </a:lnTo>
                <a:lnTo>
                  <a:pt x="675785" y="91407"/>
                </a:lnTo>
                <a:lnTo>
                  <a:pt x="674000" y="92679"/>
                </a:lnTo>
                <a:lnTo>
                  <a:pt x="670747" y="91469"/>
                </a:lnTo>
                <a:lnTo>
                  <a:pt x="670526" y="88937"/>
                </a:lnTo>
                <a:lnTo>
                  <a:pt x="683735" y="39552"/>
                </a:lnTo>
                <a:lnTo>
                  <a:pt x="696210" y="39552"/>
                </a:lnTo>
                <a:lnTo>
                  <a:pt x="697090" y="34635"/>
                </a:lnTo>
                <a:lnTo>
                  <a:pt x="685129" y="34635"/>
                </a:lnTo>
                <a:lnTo>
                  <a:pt x="689311" y="18638"/>
                </a:lnTo>
                <a:lnTo>
                  <a:pt x="688554" y="16682"/>
                </a:lnTo>
                <a:lnTo>
                  <a:pt x="685643" y="18638"/>
                </a:lnTo>
                <a:close/>
              </a:path>
              <a:path w="697090" h="100751">
                <a:moveTo>
                  <a:pt x="622670" y="97058"/>
                </a:moveTo>
                <a:lnTo>
                  <a:pt x="624676" y="99602"/>
                </a:lnTo>
                <a:lnTo>
                  <a:pt x="627892" y="100237"/>
                </a:lnTo>
                <a:lnTo>
                  <a:pt x="630681" y="100237"/>
                </a:lnTo>
                <a:lnTo>
                  <a:pt x="633616" y="99076"/>
                </a:lnTo>
                <a:lnTo>
                  <a:pt x="636698" y="96752"/>
                </a:lnTo>
                <a:lnTo>
                  <a:pt x="639780" y="94428"/>
                </a:lnTo>
                <a:lnTo>
                  <a:pt x="643865" y="90013"/>
                </a:lnTo>
                <a:lnTo>
                  <a:pt x="648952" y="83507"/>
                </a:lnTo>
                <a:lnTo>
                  <a:pt x="647191" y="81966"/>
                </a:lnTo>
                <a:lnTo>
                  <a:pt x="642642" y="86662"/>
                </a:lnTo>
                <a:lnTo>
                  <a:pt x="639560" y="89598"/>
                </a:lnTo>
                <a:lnTo>
                  <a:pt x="636441" y="91945"/>
                </a:lnTo>
                <a:lnTo>
                  <a:pt x="633653" y="91909"/>
                </a:lnTo>
                <a:lnTo>
                  <a:pt x="633102" y="89328"/>
                </a:lnTo>
                <a:lnTo>
                  <a:pt x="631937" y="50282"/>
                </a:lnTo>
                <a:lnTo>
                  <a:pt x="628985" y="62063"/>
                </a:lnTo>
                <a:lnTo>
                  <a:pt x="622829" y="74921"/>
                </a:lnTo>
                <a:lnTo>
                  <a:pt x="621036" y="77888"/>
                </a:lnTo>
                <a:lnTo>
                  <a:pt x="611424" y="89037"/>
                </a:lnTo>
                <a:lnTo>
                  <a:pt x="601475" y="92753"/>
                </a:lnTo>
                <a:lnTo>
                  <a:pt x="596889" y="91860"/>
                </a:lnTo>
                <a:lnTo>
                  <a:pt x="593513" y="88288"/>
                </a:lnTo>
                <a:lnTo>
                  <a:pt x="592669" y="85439"/>
                </a:lnTo>
                <a:lnTo>
                  <a:pt x="595384" y="100311"/>
                </a:lnTo>
                <a:lnTo>
                  <a:pt x="600179" y="99871"/>
                </a:lnTo>
                <a:lnTo>
                  <a:pt x="602723" y="98990"/>
                </a:lnTo>
                <a:lnTo>
                  <a:pt x="606000" y="97669"/>
                </a:lnTo>
                <a:lnTo>
                  <a:pt x="609425" y="95419"/>
                </a:lnTo>
                <a:lnTo>
                  <a:pt x="612996" y="92239"/>
                </a:lnTo>
                <a:lnTo>
                  <a:pt x="616029" y="89597"/>
                </a:lnTo>
                <a:lnTo>
                  <a:pt x="618585" y="86870"/>
                </a:lnTo>
                <a:lnTo>
                  <a:pt x="620664" y="84057"/>
                </a:lnTo>
                <a:lnTo>
                  <a:pt x="622743" y="81244"/>
                </a:lnTo>
                <a:lnTo>
                  <a:pt x="624468" y="79887"/>
                </a:lnTo>
                <a:lnTo>
                  <a:pt x="623820" y="82663"/>
                </a:lnTo>
                <a:lnTo>
                  <a:pt x="623159" y="85965"/>
                </a:lnTo>
                <a:lnTo>
                  <a:pt x="622499" y="89267"/>
                </a:lnTo>
                <a:lnTo>
                  <a:pt x="622169" y="91799"/>
                </a:lnTo>
                <a:lnTo>
                  <a:pt x="622169" y="93560"/>
                </a:lnTo>
                <a:lnTo>
                  <a:pt x="622670" y="97058"/>
                </a:lnTo>
                <a:close/>
              </a:path>
              <a:path w="697090" h="100751">
                <a:moveTo>
                  <a:pt x="39771" y="98623"/>
                </a:moveTo>
                <a:lnTo>
                  <a:pt x="55910" y="97207"/>
                </a:lnTo>
                <a:lnTo>
                  <a:pt x="68389" y="93716"/>
                </a:lnTo>
                <a:lnTo>
                  <a:pt x="79544" y="88121"/>
                </a:lnTo>
                <a:lnTo>
                  <a:pt x="89377" y="80425"/>
                </a:lnTo>
                <a:lnTo>
                  <a:pt x="93033" y="76659"/>
                </a:lnTo>
                <a:lnTo>
                  <a:pt x="100663" y="65908"/>
                </a:lnTo>
                <a:lnTo>
                  <a:pt x="105242" y="54102"/>
                </a:lnTo>
                <a:lnTo>
                  <a:pt x="106768" y="41239"/>
                </a:lnTo>
                <a:lnTo>
                  <a:pt x="106768" y="33657"/>
                </a:lnTo>
                <a:lnTo>
                  <a:pt x="105154" y="26832"/>
                </a:lnTo>
                <a:lnTo>
                  <a:pt x="101925" y="20766"/>
                </a:lnTo>
                <a:lnTo>
                  <a:pt x="99724" y="16755"/>
                </a:lnTo>
                <a:lnTo>
                  <a:pt x="96984" y="13282"/>
                </a:lnTo>
                <a:lnTo>
                  <a:pt x="93706" y="10346"/>
                </a:lnTo>
                <a:lnTo>
                  <a:pt x="89059" y="6384"/>
                </a:lnTo>
                <a:lnTo>
                  <a:pt x="84020" y="3766"/>
                </a:lnTo>
                <a:lnTo>
                  <a:pt x="78590" y="2494"/>
                </a:lnTo>
                <a:lnTo>
                  <a:pt x="73160" y="1223"/>
                </a:lnTo>
                <a:lnTo>
                  <a:pt x="66849" y="587"/>
                </a:lnTo>
                <a:lnTo>
                  <a:pt x="20839" y="587"/>
                </a:lnTo>
                <a:lnTo>
                  <a:pt x="20839" y="3008"/>
                </a:lnTo>
                <a:lnTo>
                  <a:pt x="25291" y="3106"/>
                </a:lnTo>
                <a:lnTo>
                  <a:pt x="28349" y="3632"/>
                </a:lnTo>
                <a:lnTo>
                  <a:pt x="30012" y="4586"/>
                </a:lnTo>
                <a:lnTo>
                  <a:pt x="32507" y="7240"/>
                </a:lnTo>
                <a:lnTo>
                  <a:pt x="32348" y="12022"/>
                </a:lnTo>
                <a:lnTo>
                  <a:pt x="31712" y="14908"/>
                </a:lnTo>
                <a:lnTo>
                  <a:pt x="30746" y="18638"/>
                </a:lnTo>
                <a:lnTo>
                  <a:pt x="27811" y="82993"/>
                </a:lnTo>
                <a:lnTo>
                  <a:pt x="48357" y="9392"/>
                </a:lnTo>
                <a:lnTo>
                  <a:pt x="51109" y="6017"/>
                </a:lnTo>
                <a:lnTo>
                  <a:pt x="54839" y="5063"/>
                </a:lnTo>
                <a:lnTo>
                  <a:pt x="59802" y="5085"/>
                </a:lnTo>
                <a:lnTo>
                  <a:pt x="73910" y="7700"/>
                </a:lnTo>
                <a:lnTo>
                  <a:pt x="82993" y="14676"/>
                </a:lnTo>
                <a:lnTo>
                  <a:pt x="87591" y="21084"/>
                </a:lnTo>
                <a:lnTo>
                  <a:pt x="89891" y="28960"/>
                </a:lnTo>
                <a:lnTo>
                  <a:pt x="89767" y="42205"/>
                </a:lnTo>
                <a:lnTo>
                  <a:pt x="87695" y="54623"/>
                </a:lnTo>
                <a:lnTo>
                  <a:pt x="83066" y="66849"/>
                </a:lnTo>
                <a:lnTo>
                  <a:pt x="73885" y="80080"/>
                </a:lnTo>
                <a:lnTo>
                  <a:pt x="63813" y="87732"/>
                </a:lnTo>
                <a:lnTo>
                  <a:pt x="51537" y="92323"/>
                </a:lnTo>
                <a:lnTo>
                  <a:pt x="37057" y="93853"/>
                </a:lnTo>
                <a:lnTo>
                  <a:pt x="32947" y="93853"/>
                </a:lnTo>
                <a:lnTo>
                  <a:pt x="30232" y="93462"/>
                </a:lnTo>
                <a:lnTo>
                  <a:pt x="12327" y="85121"/>
                </a:lnTo>
                <a:lnTo>
                  <a:pt x="11007" y="89768"/>
                </a:lnTo>
                <a:lnTo>
                  <a:pt x="9318" y="92826"/>
                </a:lnTo>
                <a:lnTo>
                  <a:pt x="7264" y="94294"/>
                </a:lnTo>
                <a:lnTo>
                  <a:pt x="3522" y="95908"/>
                </a:lnTo>
                <a:lnTo>
                  <a:pt x="0" y="96201"/>
                </a:lnTo>
                <a:lnTo>
                  <a:pt x="0" y="98623"/>
                </a:lnTo>
                <a:lnTo>
                  <a:pt x="39771" y="98623"/>
                </a:lnTo>
                <a:close/>
              </a:path>
              <a:path w="697090" h="100751">
                <a:moveTo>
                  <a:pt x="30232" y="93462"/>
                </a:moveTo>
                <a:lnTo>
                  <a:pt x="27591" y="91896"/>
                </a:lnTo>
                <a:lnTo>
                  <a:pt x="26930" y="88276"/>
                </a:lnTo>
                <a:lnTo>
                  <a:pt x="27175" y="85537"/>
                </a:lnTo>
                <a:lnTo>
                  <a:pt x="27811" y="82993"/>
                </a:lnTo>
                <a:lnTo>
                  <a:pt x="30746" y="18638"/>
                </a:lnTo>
                <a:lnTo>
                  <a:pt x="12327" y="85121"/>
                </a:lnTo>
                <a:lnTo>
                  <a:pt x="30232" y="93462"/>
                </a:lnTo>
                <a:close/>
              </a:path>
              <a:path w="697090" h="100751">
                <a:moveTo>
                  <a:pt x="139129" y="8071"/>
                </a:moveTo>
                <a:lnTo>
                  <a:pt x="139838" y="12156"/>
                </a:lnTo>
                <a:lnTo>
                  <a:pt x="142675" y="15287"/>
                </a:lnTo>
                <a:lnTo>
                  <a:pt x="146394" y="16070"/>
                </a:lnTo>
                <a:lnTo>
                  <a:pt x="150124" y="15299"/>
                </a:lnTo>
                <a:lnTo>
                  <a:pt x="153010" y="12218"/>
                </a:lnTo>
                <a:lnTo>
                  <a:pt x="153732" y="8071"/>
                </a:lnTo>
                <a:lnTo>
                  <a:pt x="153010" y="3913"/>
                </a:lnTo>
                <a:lnTo>
                  <a:pt x="150124" y="782"/>
                </a:lnTo>
                <a:lnTo>
                  <a:pt x="146394" y="0"/>
                </a:lnTo>
                <a:lnTo>
                  <a:pt x="142675" y="782"/>
                </a:lnTo>
                <a:lnTo>
                  <a:pt x="139838" y="3913"/>
                </a:lnTo>
                <a:lnTo>
                  <a:pt x="139129" y="8071"/>
                </a:lnTo>
                <a:close/>
              </a:path>
              <a:path w="697090" h="100751">
                <a:moveTo>
                  <a:pt x="145146" y="84412"/>
                </a:moveTo>
                <a:lnTo>
                  <a:pt x="141551" y="88570"/>
                </a:lnTo>
                <a:lnTo>
                  <a:pt x="138811" y="91456"/>
                </a:lnTo>
                <a:lnTo>
                  <a:pt x="136610" y="92899"/>
                </a:lnTo>
                <a:lnTo>
                  <a:pt x="132672" y="90845"/>
                </a:lnTo>
                <a:lnTo>
                  <a:pt x="133014" y="87909"/>
                </a:lnTo>
                <a:lnTo>
                  <a:pt x="133698" y="85121"/>
                </a:lnTo>
                <a:lnTo>
                  <a:pt x="148522" y="32727"/>
                </a:lnTo>
                <a:lnTo>
                  <a:pt x="148192" y="32104"/>
                </a:lnTo>
                <a:lnTo>
                  <a:pt x="146736" y="32091"/>
                </a:lnTo>
                <a:lnTo>
                  <a:pt x="142529" y="33070"/>
                </a:lnTo>
                <a:lnTo>
                  <a:pt x="137955" y="33902"/>
                </a:lnTo>
                <a:lnTo>
                  <a:pt x="134347" y="34476"/>
                </a:lnTo>
                <a:lnTo>
                  <a:pt x="130775" y="35014"/>
                </a:lnTo>
                <a:lnTo>
                  <a:pt x="127853" y="35393"/>
                </a:lnTo>
                <a:lnTo>
                  <a:pt x="123793" y="35883"/>
                </a:lnTo>
                <a:lnTo>
                  <a:pt x="123793" y="38304"/>
                </a:lnTo>
                <a:lnTo>
                  <a:pt x="127608" y="38304"/>
                </a:lnTo>
                <a:lnTo>
                  <a:pt x="130164" y="38512"/>
                </a:lnTo>
                <a:lnTo>
                  <a:pt x="132757" y="39344"/>
                </a:lnTo>
                <a:lnTo>
                  <a:pt x="133405" y="42682"/>
                </a:lnTo>
                <a:lnTo>
                  <a:pt x="132892" y="45275"/>
                </a:lnTo>
                <a:lnTo>
                  <a:pt x="122618" y="82993"/>
                </a:lnTo>
                <a:lnTo>
                  <a:pt x="122080" y="85048"/>
                </a:lnTo>
                <a:lnTo>
                  <a:pt x="121322" y="88704"/>
                </a:lnTo>
                <a:lnTo>
                  <a:pt x="121224" y="91358"/>
                </a:lnTo>
                <a:lnTo>
                  <a:pt x="121921" y="95834"/>
                </a:lnTo>
                <a:lnTo>
                  <a:pt x="124710" y="99357"/>
                </a:lnTo>
                <a:lnTo>
                  <a:pt x="128562" y="100237"/>
                </a:lnTo>
                <a:lnTo>
                  <a:pt x="132133" y="100237"/>
                </a:lnTo>
                <a:lnTo>
                  <a:pt x="135802" y="98476"/>
                </a:lnTo>
                <a:lnTo>
                  <a:pt x="139569" y="94954"/>
                </a:lnTo>
                <a:lnTo>
                  <a:pt x="141966" y="92704"/>
                </a:lnTo>
                <a:lnTo>
                  <a:pt x="144999" y="89010"/>
                </a:lnTo>
                <a:lnTo>
                  <a:pt x="148669" y="83874"/>
                </a:lnTo>
                <a:lnTo>
                  <a:pt x="147494" y="81232"/>
                </a:lnTo>
                <a:lnTo>
                  <a:pt x="145146" y="84412"/>
                </a:lnTo>
                <a:close/>
              </a:path>
              <a:path w="697090" h="100751">
                <a:moveTo>
                  <a:pt x="168041" y="48357"/>
                </a:moveTo>
                <a:lnTo>
                  <a:pt x="168041" y="51146"/>
                </a:lnTo>
                <a:lnTo>
                  <a:pt x="168750" y="53934"/>
                </a:lnTo>
                <a:lnTo>
                  <a:pt x="170169" y="56723"/>
                </a:lnTo>
                <a:lnTo>
                  <a:pt x="171098" y="58582"/>
                </a:lnTo>
                <a:lnTo>
                  <a:pt x="173398" y="62251"/>
                </a:lnTo>
                <a:lnTo>
                  <a:pt x="177067" y="67730"/>
                </a:lnTo>
                <a:lnTo>
                  <a:pt x="183157" y="76756"/>
                </a:lnTo>
                <a:lnTo>
                  <a:pt x="184588" y="79128"/>
                </a:lnTo>
                <a:lnTo>
                  <a:pt x="185616" y="81868"/>
                </a:lnTo>
                <a:lnTo>
                  <a:pt x="185872" y="85781"/>
                </a:lnTo>
                <a:lnTo>
                  <a:pt x="185872" y="89255"/>
                </a:lnTo>
                <a:lnTo>
                  <a:pt x="184857" y="92043"/>
                </a:lnTo>
                <a:lnTo>
                  <a:pt x="180797" y="96250"/>
                </a:lnTo>
                <a:lnTo>
                  <a:pt x="178290" y="97302"/>
                </a:lnTo>
                <a:lnTo>
                  <a:pt x="169973" y="97302"/>
                </a:lnTo>
                <a:lnTo>
                  <a:pt x="165962" y="94783"/>
                </a:lnTo>
                <a:lnTo>
                  <a:pt x="163271" y="89744"/>
                </a:lnTo>
                <a:lnTo>
                  <a:pt x="161804" y="87005"/>
                </a:lnTo>
                <a:lnTo>
                  <a:pt x="160532" y="82675"/>
                </a:lnTo>
                <a:lnTo>
                  <a:pt x="159455" y="76756"/>
                </a:lnTo>
                <a:lnTo>
                  <a:pt x="157033" y="76756"/>
                </a:lnTo>
                <a:lnTo>
                  <a:pt x="154099" y="100751"/>
                </a:lnTo>
                <a:lnTo>
                  <a:pt x="157340" y="99210"/>
                </a:lnTo>
                <a:lnTo>
                  <a:pt x="159969" y="98109"/>
                </a:lnTo>
                <a:lnTo>
                  <a:pt x="162709" y="98525"/>
                </a:lnTo>
                <a:lnTo>
                  <a:pt x="166426" y="99357"/>
                </a:lnTo>
                <a:lnTo>
                  <a:pt x="170144" y="100188"/>
                </a:lnTo>
                <a:lnTo>
                  <a:pt x="173006" y="100604"/>
                </a:lnTo>
                <a:lnTo>
                  <a:pt x="181225" y="100604"/>
                </a:lnTo>
                <a:lnTo>
                  <a:pt x="186582" y="98794"/>
                </a:lnTo>
                <a:lnTo>
                  <a:pt x="191082" y="95174"/>
                </a:lnTo>
                <a:lnTo>
                  <a:pt x="195583" y="91554"/>
                </a:lnTo>
                <a:lnTo>
                  <a:pt x="197833" y="87102"/>
                </a:lnTo>
                <a:lnTo>
                  <a:pt x="197833" y="78981"/>
                </a:lnTo>
                <a:lnTo>
                  <a:pt x="197271" y="76340"/>
                </a:lnTo>
                <a:lnTo>
                  <a:pt x="195021" y="71448"/>
                </a:lnTo>
                <a:lnTo>
                  <a:pt x="193113" y="68292"/>
                </a:lnTo>
                <a:lnTo>
                  <a:pt x="190422" y="64428"/>
                </a:lnTo>
                <a:lnTo>
                  <a:pt x="185212" y="56943"/>
                </a:lnTo>
                <a:lnTo>
                  <a:pt x="182521" y="53078"/>
                </a:lnTo>
                <a:lnTo>
                  <a:pt x="180797" y="50387"/>
                </a:lnTo>
                <a:lnTo>
                  <a:pt x="179280" y="47354"/>
                </a:lnTo>
                <a:lnTo>
                  <a:pt x="178901" y="43588"/>
                </a:lnTo>
                <a:lnTo>
                  <a:pt x="178901" y="40995"/>
                </a:lnTo>
                <a:lnTo>
                  <a:pt x="179745" y="39026"/>
                </a:lnTo>
                <a:lnTo>
                  <a:pt x="183121" y="36335"/>
                </a:lnTo>
                <a:lnTo>
                  <a:pt x="187193" y="35662"/>
                </a:lnTo>
                <a:lnTo>
                  <a:pt x="192281" y="35662"/>
                </a:lnTo>
                <a:lnTo>
                  <a:pt x="195999" y="37889"/>
                </a:lnTo>
                <a:lnTo>
                  <a:pt x="198347" y="42340"/>
                </a:lnTo>
                <a:lnTo>
                  <a:pt x="199619" y="44738"/>
                </a:lnTo>
                <a:lnTo>
                  <a:pt x="200573" y="48308"/>
                </a:lnTo>
                <a:lnTo>
                  <a:pt x="201209" y="53054"/>
                </a:lnTo>
                <a:lnTo>
                  <a:pt x="203631" y="53054"/>
                </a:lnTo>
                <a:lnTo>
                  <a:pt x="206639" y="32214"/>
                </a:lnTo>
                <a:lnTo>
                  <a:pt x="202897" y="34195"/>
                </a:lnTo>
                <a:lnTo>
                  <a:pt x="200182" y="34929"/>
                </a:lnTo>
                <a:lnTo>
                  <a:pt x="196953" y="34476"/>
                </a:lnTo>
                <a:lnTo>
                  <a:pt x="193871" y="33571"/>
                </a:lnTo>
                <a:lnTo>
                  <a:pt x="190789" y="32666"/>
                </a:lnTo>
                <a:lnTo>
                  <a:pt x="188049" y="32214"/>
                </a:lnTo>
                <a:lnTo>
                  <a:pt x="180026" y="32214"/>
                </a:lnTo>
                <a:lnTo>
                  <a:pt x="175685" y="33841"/>
                </a:lnTo>
                <a:lnTo>
                  <a:pt x="172627" y="37093"/>
                </a:lnTo>
                <a:lnTo>
                  <a:pt x="169570" y="40347"/>
                </a:lnTo>
                <a:lnTo>
                  <a:pt x="168041" y="44101"/>
                </a:lnTo>
                <a:lnTo>
                  <a:pt x="168041" y="48357"/>
                </a:lnTo>
                <a:close/>
              </a:path>
              <a:path w="697090" h="100751">
                <a:moveTo>
                  <a:pt x="267911" y="50950"/>
                </a:moveTo>
                <a:lnTo>
                  <a:pt x="271238" y="51513"/>
                </a:lnTo>
                <a:lnTo>
                  <a:pt x="274712" y="50877"/>
                </a:lnTo>
                <a:lnTo>
                  <a:pt x="277451" y="48333"/>
                </a:lnTo>
                <a:lnTo>
                  <a:pt x="278136" y="44248"/>
                </a:lnTo>
                <a:lnTo>
                  <a:pt x="278136" y="41704"/>
                </a:lnTo>
                <a:lnTo>
                  <a:pt x="276815" y="39087"/>
                </a:lnTo>
                <a:lnTo>
                  <a:pt x="274173" y="36396"/>
                </a:lnTo>
                <a:lnTo>
                  <a:pt x="271532" y="33706"/>
                </a:lnTo>
                <a:lnTo>
                  <a:pt x="267227" y="32360"/>
                </a:lnTo>
                <a:lnTo>
                  <a:pt x="261259" y="32360"/>
                </a:lnTo>
                <a:lnTo>
                  <a:pt x="254733" y="32986"/>
                </a:lnTo>
                <a:lnTo>
                  <a:pt x="243124" y="37480"/>
                </a:lnTo>
                <a:lnTo>
                  <a:pt x="232200" y="46303"/>
                </a:lnTo>
                <a:lnTo>
                  <a:pt x="226409" y="53263"/>
                </a:lnTo>
                <a:lnTo>
                  <a:pt x="220571" y="64741"/>
                </a:lnTo>
                <a:lnTo>
                  <a:pt x="218625" y="76976"/>
                </a:lnTo>
                <a:lnTo>
                  <a:pt x="218625" y="84216"/>
                </a:lnTo>
                <a:lnTo>
                  <a:pt x="220654" y="89927"/>
                </a:lnTo>
                <a:lnTo>
                  <a:pt x="224715" y="94110"/>
                </a:lnTo>
                <a:lnTo>
                  <a:pt x="228775" y="98293"/>
                </a:lnTo>
                <a:lnTo>
                  <a:pt x="234083" y="100384"/>
                </a:lnTo>
                <a:lnTo>
                  <a:pt x="247488" y="100384"/>
                </a:lnTo>
                <a:lnTo>
                  <a:pt x="253725" y="98354"/>
                </a:lnTo>
                <a:lnTo>
                  <a:pt x="259351" y="94294"/>
                </a:lnTo>
                <a:lnTo>
                  <a:pt x="262531" y="91945"/>
                </a:lnTo>
                <a:lnTo>
                  <a:pt x="265833" y="88594"/>
                </a:lnTo>
                <a:lnTo>
                  <a:pt x="269257" y="84240"/>
                </a:lnTo>
                <a:lnTo>
                  <a:pt x="266615" y="83213"/>
                </a:lnTo>
                <a:lnTo>
                  <a:pt x="263631" y="86588"/>
                </a:lnTo>
                <a:lnTo>
                  <a:pt x="260366" y="89365"/>
                </a:lnTo>
                <a:lnTo>
                  <a:pt x="256819" y="91542"/>
                </a:lnTo>
                <a:lnTo>
                  <a:pt x="253272" y="93719"/>
                </a:lnTo>
                <a:lnTo>
                  <a:pt x="249616" y="94807"/>
                </a:lnTo>
                <a:lnTo>
                  <a:pt x="241152" y="94807"/>
                </a:lnTo>
                <a:lnTo>
                  <a:pt x="237630" y="93242"/>
                </a:lnTo>
                <a:lnTo>
                  <a:pt x="235282" y="90111"/>
                </a:lnTo>
                <a:lnTo>
                  <a:pt x="232934" y="86980"/>
                </a:lnTo>
                <a:lnTo>
                  <a:pt x="231759" y="82650"/>
                </a:lnTo>
                <a:lnTo>
                  <a:pt x="231759" y="77122"/>
                </a:lnTo>
                <a:lnTo>
                  <a:pt x="231927" y="73057"/>
                </a:lnTo>
                <a:lnTo>
                  <a:pt x="234578" y="60756"/>
                </a:lnTo>
                <a:lnTo>
                  <a:pt x="240455" y="48944"/>
                </a:lnTo>
                <a:lnTo>
                  <a:pt x="246252" y="39992"/>
                </a:lnTo>
                <a:lnTo>
                  <a:pt x="253089" y="35516"/>
                </a:lnTo>
                <a:lnTo>
                  <a:pt x="260965" y="35516"/>
                </a:lnTo>
                <a:lnTo>
                  <a:pt x="264769" y="35821"/>
                </a:lnTo>
                <a:lnTo>
                  <a:pt x="267276" y="38671"/>
                </a:lnTo>
                <a:lnTo>
                  <a:pt x="266065" y="41533"/>
                </a:lnTo>
                <a:lnTo>
                  <a:pt x="264854" y="44370"/>
                </a:lnTo>
                <a:lnTo>
                  <a:pt x="264854" y="47305"/>
                </a:lnTo>
                <a:lnTo>
                  <a:pt x="267911" y="50950"/>
                </a:lnTo>
                <a:close/>
              </a:path>
              <a:path w="697090" h="100751">
                <a:moveTo>
                  <a:pt x="291027" y="98281"/>
                </a:moveTo>
                <a:lnTo>
                  <a:pt x="296432" y="100237"/>
                </a:lnTo>
                <a:lnTo>
                  <a:pt x="296616" y="92936"/>
                </a:lnTo>
                <a:lnTo>
                  <a:pt x="294585" y="90270"/>
                </a:lnTo>
                <a:lnTo>
                  <a:pt x="293571" y="86906"/>
                </a:lnTo>
                <a:lnTo>
                  <a:pt x="293571" y="82846"/>
                </a:lnTo>
                <a:lnTo>
                  <a:pt x="293987" y="76372"/>
                </a:lnTo>
                <a:lnTo>
                  <a:pt x="296968" y="64242"/>
                </a:lnTo>
                <a:lnTo>
                  <a:pt x="302817" y="51953"/>
                </a:lnTo>
                <a:lnTo>
                  <a:pt x="303947" y="50084"/>
                </a:lnTo>
                <a:lnTo>
                  <a:pt x="313602" y="38883"/>
                </a:lnTo>
                <a:lnTo>
                  <a:pt x="323877" y="35149"/>
                </a:lnTo>
                <a:lnTo>
                  <a:pt x="328426" y="35149"/>
                </a:lnTo>
                <a:lnTo>
                  <a:pt x="331557" y="37277"/>
                </a:lnTo>
                <a:lnTo>
                  <a:pt x="333269" y="41533"/>
                </a:lnTo>
                <a:lnTo>
                  <a:pt x="334150" y="43783"/>
                </a:lnTo>
                <a:lnTo>
                  <a:pt x="334590" y="46743"/>
                </a:lnTo>
                <a:lnTo>
                  <a:pt x="334590" y="50412"/>
                </a:lnTo>
                <a:lnTo>
                  <a:pt x="334436" y="54097"/>
                </a:lnTo>
                <a:lnTo>
                  <a:pt x="332039" y="66029"/>
                </a:lnTo>
                <a:lnTo>
                  <a:pt x="326739" y="78884"/>
                </a:lnTo>
                <a:lnTo>
                  <a:pt x="333416" y="84681"/>
                </a:lnTo>
                <a:lnTo>
                  <a:pt x="339235" y="77429"/>
                </a:lnTo>
                <a:lnTo>
                  <a:pt x="345163" y="65876"/>
                </a:lnTo>
                <a:lnTo>
                  <a:pt x="347138" y="54154"/>
                </a:lnTo>
                <a:lnTo>
                  <a:pt x="347138" y="48186"/>
                </a:lnTo>
                <a:lnTo>
                  <a:pt x="345451" y="43013"/>
                </a:lnTo>
                <a:lnTo>
                  <a:pt x="342075" y="38634"/>
                </a:lnTo>
                <a:lnTo>
                  <a:pt x="338700" y="34256"/>
                </a:lnTo>
                <a:lnTo>
                  <a:pt x="332903" y="32067"/>
                </a:lnTo>
                <a:lnTo>
                  <a:pt x="324684" y="32067"/>
                </a:lnTo>
                <a:lnTo>
                  <a:pt x="316831" y="32980"/>
                </a:lnTo>
                <a:lnTo>
                  <a:pt x="305355" y="37909"/>
                </a:lnTo>
                <a:lnTo>
                  <a:pt x="294524" y="47110"/>
                </a:lnTo>
                <a:lnTo>
                  <a:pt x="288657" y="54383"/>
                </a:lnTo>
                <a:lnTo>
                  <a:pt x="282821" y="65921"/>
                </a:lnTo>
                <a:lnTo>
                  <a:pt x="280876" y="77856"/>
                </a:lnTo>
                <a:lnTo>
                  <a:pt x="280876" y="84950"/>
                </a:lnTo>
                <a:lnTo>
                  <a:pt x="282906" y="90453"/>
                </a:lnTo>
                <a:lnTo>
                  <a:pt x="286966" y="94367"/>
                </a:lnTo>
                <a:lnTo>
                  <a:pt x="291027" y="982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11078" y="3236306"/>
            <a:ext cx="778634" cy="119524"/>
          </a:xfrm>
          <a:custGeom>
            <a:avLst/>
            <a:gdLst/>
            <a:ahLst/>
            <a:cxnLst/>
            <a:rect l="l" t="t" r="r" b="b"/>
            <a:pathLst>
              <a:path w="856497" h="135460">
                <a:moveTo>
                  <a:pt x="37684" y="103627"/>
                </a:moveTo>
                <a:lnTo>
                  <a:pt x="51586" y="105081"/>
                </a:lnTo>
                <a:lnTo>
                  <a:pt x="54803" y="104983"/>
                </a:lnTo>
                <a:lnTo>
                  <a:pt x="67301" y="102595"/>
                </a:lnTo>
                <a:lnTo>
                  <a:pt x="78957" y="97009"/>
                </a:lnTo>
                <a:lnTo>
                  <a:pt x="83898" y="93829"/>
                </a:lnTo>
                <a:lnTo>
                  <a:pt x="88032" y="90135"/>
                </a:lnTo>
                <a:lnTo>
                  <a:pt x="91358" y="85928"/>
                </a:lnTo>
                <a:lnTo>
                  <a:pt x="88569" y="83140"/>
                </a:lnTo>
                <a:lnTo>
                  <a:pt x="84069" y="87396"/>
                </a:lnTo>
                <a:lnTo>
                  <a:pt x="79935" y="90576"/>
                </a:lnTo>
                <a:lnTo>
                  <a:pt x="76168" y="92679"/>
                </a:lnTo>
                <a:lnTo>
                  <a:pt x="69613" y="96397"/>
                </a:lnTo>
                <a:lnTo>
                  <a:pt x="62446" y="98256"/>
                </a:lnTo>
                <a:lnTo>
                  <a:pt x="54668" y="98256"/>
                </a:lnTo>
                <a:lnTo>
                  <a:pt x="50517" y="98049"/>
                </a:lnTo>
                <a:lnTo>
                  <a:pt x="38197" y="94416"/>
                </a:lnTo>
                <a:lnTo>
                  <a:pt x="27994" y="86258"/>
                </a:lnTo>
                <a:lnTo>
                  <a:pt x="23415" y="79802"/>
                </a:lnTo>
                <a:lnTo>
                  <a:pt x="18952" y="68124"/>
                </a:lnTo>
                <a:lnTo>
                  <a:pt x="17464" y="54154"/>
                </a:lnTo>
                <a:lnTo>
                  <a:pt x="18306" y="42263"/>
                </a:lnTo>
                <a:lnTo>
                  <a:pt x="21631" y="29854"/>
                </a:lnTo>
                <a:lnTo>
                  <a:pt x="27480" y="19812"/>
                </a:lnTo>
                <a:lnTo>
                  <a:pt x="29828" y="17142"/>
                </a:lnTo>
                <a:lnTo>
                  <a:pt x="40419" y="9789"/>
                </a:lnTo>
                <a:lnTo>
                  <a:pt x="53273" y="7338"/>
                </a:lnTo>
                <a:lnTo>
                  <a:pt x="55568" y="7402"/>
                </a:lnTo>
                <a:lnTo>
                  <a:pt x="68226" y="10684"/>
                </a:lnTo>
                <a:lnTo>
                  <a:pt x="78150" y="18932"/>
                </a:lnTo>
                <a:lnTo>
                  <a:pt x="81379" y="23041"/>
                </a:lnTo>
                <a:lnTo>
                  <a:pt x="83996" y="28447"/>
                </a:lnTo>
                <a:lnTo>
                  <a:pt x="86002" y="35149"/>
                </a:lnTo>
                <a:lnTo>
                  <a:pt x="89450" y="35149"/>
                </a:lnTo>
                <a:lnTo>
                  <a:pt x="88056" y="1394"/>
                </a:lnTo>
                <a:lnTo>
                  <a:pt x="84901" y="1394"/>
                </a:lnTo>
                <a:lnTo>
                  <a:pt x="83531" y="4280"/>
                </a:lnTo>
                <a:lnTo>
                  <a:pt x="80987" y="5846"/>
                </a:lnTo>
                <a:lnTo>
                  <a:pt x="77538" y="6237"/>
                </a:lnTo>
                <a:lnTo>
                  <a:pt x="74334" y="5430"/>
                </a:lnTo>
                <a:lnTo>
                  <a:pt x="68610" y="3815"/>
                </a:lnTo>
                <a:lnTo>
                  <a:pt x="62887" y="2201"/>
                </a:lnTo>
                <a:lnTo>
                  <a:pt x="57310" y="1394"/>
                </a:lnTo>
                <a:lnTo>
                  <a:pt x="48510" y="1477"/>
                </a:lnTo>
                <a:lnTo>
                  <a:pt x="35281" y="3674"/>
                </a:lnTo>
                <a:lnTo>
                  <a:pt x="23734" y="8857"/>
                </a:lnTo>
                <a:lnTo>
                  <a:pt x="13868" y="17024"/>
                </a:lnTo>
                <a:lnTo>
                  <a:pt x="5775" y="28477"/>
                </a:lnTo>
                <a:lnTo>
                  <a:pt x="1443" y="40436"/>
                </a:lnTo>
                <a:lnTo>
                  <a:pt x="0" y="53861"/>
                </a:lnTo>
                <a:lnTo>
                  <a:pt x="1455" y="67337"/>
                </a:lnTo>
                <a:lnTo>
                  <a:pt x="5833" y="79259"/>
                </a:lnTo>
                <a:lnTo>
                  <a:pt x="13135" y="89597"/>
                </a:lnTo>
                <a:lnTo>
                  <a:pt x="15502" y="92000"/>
                </a:lnTo>
                <a:lnTo>
                  <a:pt x="25656" y="99267"/>
                </a:lnTo>
                <a:lnTo>
                  <a:pt x="37684" y="103627"/>
                </a:lnTo>
                <a:close/>
              </a:path>
              <a:path w="856497" h="135460">
                <a:moveTo>
                  <a:pt x="179219" y="52026"/>
                </a:moveTo>
                <a:lnTo>
                  <a:pt x="179219" y="56478"/>
                </a:lnTo>
                <a:lnTo>
                  <a:pt x="180638" y="60343"/>
                </a:lnTo>
                <a:lnTo>
                  <a:pt x="183475" y="63620"/>
                </a:lnTo>
                <a:lnTo>
                  <a:pt x="186312" y="66898"/>
                </a:lnTo>
                <a:lnTo>
                  <a:pt x="190740" y="70152"/>
                </a:lnTo>
                <a:lnTo>
                  <a:pt x="196757" y="73380"/>
                </a:lnTo>
                <a:lnTo>
                  <a:pt x="204975" y="78076"/>
                </a:lnTo>
                <a:lnTo>
                  <a:pt x="208058" y="79886"/>
                </a:lnTo>
                <a:lnTo>
                  <a:pt x="210210" y="81746"/>
                </a:lnTo>
                <a:lnTo>
                  <a:pt x="212656" y="85561"/>
                </a:lnTo>
                <a:lnTo>
                  <a:pt x="213268" y="89597"/>
                </a:lnTo>
                <a:lnTo>
                  <a:pt x="213268" y="92826"/>
                </a:lnTo>
                <a:lnTo>
                  <a:pt x="212204" y="95455"/>
                </a:lnTo>
                <a:lnTo>
                  <a:pt x="207948" y="99516"/>
                </a:lnTo>
                <a:lnTo>
                  <a:pt x="205049" y="100531"/>
                </a:lnTo>
                <a:lnTo>
                  <a:pt x="194776" y="100531"/>
                </a:lnTo>
                <a:lnTo>
                  <a:pt x="189761" y="97791"/>
                </a:lnTo>
                <a:lnTo>
                  <a:pt x="186337" y="92312"/>
                </a:lnTo>
                <a:lnTo>
                  <a:pt x="184429" y="89328"/>
                </a:lnTo>
                <a:lnTo>
                  <a:pt x="182913" y="85048"/>
                </a:lnTo>
                <a:lnTo>
                  <a:pt x="181787" y="79471"/>
                </a:lnTo>
                <a:lnTo>
                  <a:pt x="179366" y="79471"/>
                </a:lnTo>
                <a:lnTo>
                  <a:pt x="179366" y="103173"/>
                </a:lnTo>
                <a:lnTo>
                  <a:pt x="181274" y="103173"/>
                </a:lnTo>
                <a:lnTo>
                  <a:pt x="183842" y="101045"/>
                </a:lnTo>
                <a:lnTo>
                  <a:pt x="186728" y="101534"/>
                </a:lnTo>
                <a:lnTo>
                  <a:pt x="190446" y="102512"/>
                </a:lnTo>
                <a:lnTo>
                  <a:pt x="194164" y="103491"/>
                </a:lnTo>
                <a:lnTo>
                  <a:pt x="197491" y="103980"/>
                </a:lnTo>
                <a:lnTo>
                  <a:pt x="207421" y="103980"/>
                </a:lnTo>
                <a:lnTo>
                  <a:pt x="213084" y="102145"/>
                </a:lnTo>
                <a:lnTo>
                  <a:pt x="217414" y="98476"/>
                </a:lnTo>
                <a:lnTo>
                  <a:pt x="221743" y="94807"/>
                </a:lnTo>
                <a:lnTo>
                  <a:pt x="223908" y="90087"/>
                </a:lnTo>
                <a:lnTo>
                  <a:pt x="223908" y="76780"/>
                </a:lnTo>
                <a:lnTo>
                  <a:pt x="218698" y="70176"/>
                </a:lnTo>
                <a:lnTo>
                  <a:pt x="208278" y="64501"/>
                </a:lnTo>
                <a:lnTo>
                  <a:pt x="198591" y="59291"/>
                </a:lnTo>
                <a:lnTo>
                  <a:pt x="191841" y="55769"/>
                </a:lnTo>
                <a:lnTo>
                  <a:pt x="188465" y="51757"/>
                </a:lnTo>
                <a:lnTo>
                  <a:pt x="188465" y="44420"/>
                </a:lnTo>
                <a:lnTo>
                  <a:pt x="189443" y="41949"/>
                </a:lnTo>
                <a:lnTo>
                  <a:pt x="193357" y="37742"/>
                </a:lnTo>
                <a:lnTo>
                  <a:pt x="196048" y="36690"/>
                </a:lnTo>
                <a:lnTo>
                  <a:pt x="205196" y="36690"/>
                </a:lnTo>
                <a:lnTo>
                  <a:pt x="209574" y="39136"/>
                </a:lnTo>
                <a:lnTo>
                  <a:pt x="212607" y="44028"/>
                </a:lnTo>
                <a:lnTo>
                  <a:pt x="214271" y="46670"/>
                </a:lnTo>
                <a:lnTo>
                  <a:pt x="215591" y="50363"/>
                </a:lnTo>
                <a:lnTo>
                  <a:pt x="216570" y="55108"/>
                </a:lnTo>
                <a:lnTo>
                  <a:pt x="218845" y="55108"/>
                </a:lnTo>
                <a:lnTo>
                  <a:pt x="218331" y="34635"/>
                </a:lnTo>
                <a:lnTo>
                  <a:pt x="214515" y="36177"/>
                </a:lnTo>
                <a:lnTo>
                  <a:pt x="211494" y="35687"/>
                </a:lnTo>
                <a:lnTo>
                  <a:pt x="208388" y="34709"/>
                </a:lnTo>
                <a:lnTo>
                  <a:pt x="205282" y="33730"/>
                </a:lnTo>
                <a:lnTo>
                  <a:pt x="202432" y="33241"/>
                </a:lnTo>
                <a:lnTo>
                  <a:pt x="193920" y="33241"/>
                </a:lnTo>
                <a:lnTo>
                  <a:pt x="189003" y="35002"/>
                </a:lnTo>
                <a:lnTo>
                  <a:pt x="185090" y="38524"/>
                </a:lnTo>
                <a:lnTo>
                  <a:pt x="181176" y="42047"/>
                </a:lnTo>
                <a:lnTo>
                  <a:pt x="179219" y="46548"/>
                </a:lnTo>
                <a:lnTo>
                  <a:pt x="179219" y="52026"/>
                </a:lnTo>
                <a:close/>
              </a:path>
              <a:path w="856497" h="135460">
                <a:moveTo>
                  <a:pt x="257467" y="40212"/>
                </a:moveTo>
                <a:lnTo>
                  <a:pt x="272437" y="40212"/>
                </a:lnTo>
                <a:lnTo>
                  <a:pt x="272437" y="34929"/>
                </a:lnTo>
                <a:lnTo>
                  <a:pt x="257614" y="34929"/>
                </a:lnTo>
                <a:lnTo>
                  <a:pt x="257614" y="16877"/>
                </a:lnTo>
                <a:lnTo>
                  <a:pt x="256293" y="15630"/>
                </a:lnTo>
                <a:lnTo>
                  <a:pt x="250765" y="23066"/>
                </a:lnTo>
                <a:lnTo>
                  <a:pt x="247255" y="27652"/>
                </a:lnTo>
                <a:lnTo>
                  <a:pt x="245763" y="29388"/>
                </a:lnTo>
                <a:lnTo>
                  <a:pt x="241837" y="33388"/>
                </a:lnTo>
                <a:lnTo>
                  <a:pt x="238462" y="36177"/>
                </a:lnTo>
                <a:lnTo>
                  <a:pt x="237287" y="37155"/>
                </a:lnTo>
                <a:lnTo>
                  <a:pt x="236774" y="40212"/>
                </a:lnTo>
                <a:lnTo>
                  <a:pt x="244772" y="40212"/>
                </a:lnTo>
                <a:lnTo>
                  <a:pt x="244772" y="89622"/>
                </a:lnTo>
                <a:lnTo>
                  <a:pt x="245335" y="93487"/>
                </a:lnTo>
                <a:lnTo>
                  <a:pt x="246460" y="96275"/>
                </a:lnTo>
                <a:lnTo>
                  <a:pt x="248515" y="101411"/>
                </a:lnTo>
                <a:lnTo>
                  <a:pt x="252429" y="103980"/>
                </a:lnTo>
                <a:lnTo>
                  <a:pt x="260843" y="103980"/>
                </a:lnTo>
                <a:lnTo>
                  <a:pt x="263582" y="103270"/>
                </a:lnTo>
                <a:lnTo>
                  <a:pt x="266420" y="101852"/>
                </a:lnTo>
                <a:lnTo>
                  <a:pt x="269257" y="100433"/>
                </a:lnTo>
                <a:lnTo>
                  <a:pt x="271948" y="98012"/>
                </a:lnTo>
                <a:lnTo>
                  <a:pt x="274492" y="94587"/>
                </a:lnTo>
                <a:lnTo>
                  <a:pt x="274198" y="90771"/>
                </a:lnTo>
                <a:lnTo>
                  <a:pt x="271055" y="93902"/>
                </a:lnTo>
                <a:lnTo>
                  <a:pt x="268462" y="95565"/>
                </a:lnTo>
                <a:lnTo>
                  <a:pt x="265172" y="95981"/>
                </a:lnTo>
                <a:lnTo>
                  <a:pt x="261747" y="95981"/>
                </a:lnTo>
                <a:lnTo>
                  <a:pt x="259448" y="94294"/>
                </a:lnTo>
                <a:lnTo>
                  <a:pt x="258275" y="90918"/>
                </a:lnTo>
                <a:lnTo>
                  <a:pt x="257638" y="89010"/>
                </a:lnTo>
                <a:lnTo>
                  <a:pt x="257321" y="86197"/>
                </a:lnTo>
                <a:lnTo>
                  <a:pt x="257321" y="82479"/>
                </a:lnTo>
                <a:lnTo>
                  <a:pt x="257467" y="40212"/>
                </a:lnTo>
                <a:close/>
              </a:path>
              <a:path w="856497" h="135460">
                <a:moveTo>
                  <a:pt x="336730" y="96911"/>
                </a:moveTo>
                <a:lnTo>
                  <a:pt x="332792" y="89377"/>
                </a:lnTo>
                <a:lnTo>
                  <a:pt x="328854" y="81844"/>
                </a:lnTo>
                <a:lnTo>
                  <a:pt x="326885" y="73723"/>
                </a:lnTo>
                <a:lnTo>
                  <a:pt x="326885" y="54106"/>
                </a:lnTo>
                <a:lnTo>
                  <a:pt x="322923" y="94514"/>
                </a:lnTo>
                <a:lnTo>
                  <a:pt x="323373" y="94983"/>
                </a:lnTo>
                <a:lnTo>
                  <a:pt x="334039" y="102391"/>
                </a:lnTo>
                <a:lnTo>
                  <a:pt x="346771" y="104860"/>
                </a:lnTo>
                <a:lnTo>
                  <a:pt x="347707" y="104849"/>
                </a:lnTo>
                <a:lnTo>
                  <a:pt x="349193" y="100678"/>
                </a:lnTo>
                <a:lnTo>
                  <a:pt x="342197" y="100678"/>
                </a:lnTo>
                <a:lnTo>
                  <a:pt x="336730" y="96911"/>
                </a:lnTo>
                <a:close/>
              </a:path>
              <a:path w="856497" h="135460">
                <a:moveTo>
                  <a:pt x="360472" y="101988"/>
                </a:moveTo>
                <a:lnTo>
                  <a:pt x="370694" y="94074"/>
                </a:lnTo>
                <a:lnTo>
                  <a:pt x="371770" y="92766"/>
                </a:lnTo>
                <a:lnTo>
                  <a:pt x="377897" y="81568"/>
                </a:lnTo>
                <a:lnTo>
                  <a:pt x="379939" y="68684"/>
                </a:lnTo>
                <a:lnTo>
                  <a:pt x="379901" y="66696"/>
                </a:lnTo>
                <a:lnTo>
                  <a:pt x="377242" y="53611"/>
                </a:lnTo>
                <a:lnTo>
                  <a:pt x="370400" y="43294"/>
                </a:lnTo>
                <a:lnTo>
                  <a:pt x="359385" y="36050"/>
                </a:lnTo>
                <a:lnTo>
                  <a:pt x="346331" y="33755"/>
                </a:lnTo>
                <a:lnTo>
                  <a:pt x="345738" y="33759"/>
                </a:lnTo>
                <a:lnTo>
                  <a:pt x="332815" y="36381"/>
                </a:lnTo>
                <a:lnTo>
                  <a:pt x="322446" y="43844"/>
                </a:lnTo>
                <a:lnTo>
                  <a:pt x="315314" y="55523"/>
                </a:lnTo>
                <a:lnTo>
                  <a:pt x="313163" y="68537"/>
                </a:lnTo>
                <a:lnTo>
                  <a:pt x="313233" y="71146"/>
                </a:lnTo>
                <a:lnTo>
                  <a:pt x="316033" y="83937"/>
                </a:lnTo>
                <a:lnTo>
                  <a:pt x="322923" y="94514"/>
                </a:lnTo>
                <a:lnTo>
                  <a:pt x="326885" y="54106"/>
                </a:lnTo>
                <a:lnTo>
                  <a:pt x="329331" y="46425"/>
                </a:lnTo>
                <a:lnTo>
                  <a:pt x="334223" y="41973"/>
                </a:lnTo>
                <a:lnTo>
                  <a:pt x="337060" y="39430"/>
                </a:lnTo>
                <a:lnTo>
                  <a:pt x="340412" y="38158"/>
                </a:lnTo>
                <a:lnTo>
                  <a:pt x="351418" y="38158"/>
                </a:lnTo>
                <a:lnTo>
                  <a:pt x="356873" y="41900"/>
                </a:lnTo>
                <a:lnTo>
                  <a:pt x="360640" y="49385"/>
                </a:lnTo>
                <a:lnTo>
                  <a:pt x="364407" y="56869"/>
                </a:lnTo>
                <a:lnTo>
                  <a:pt x="366291" y="64844"/>
                </a:lnTo>
                <a:lnTo>
                  <a:pt x="366291" y="81477"/>
                </a:lnTo>
                <a:lnTo>
                  <a:pt x="364811" y="88081"/>
                </a:lnTo>
                <a:lnTo>
                  <a:pt x="361851" y="93119"/>
                </a:lnTo>
                <a:lnTo>
                  <a:pt x="358891" y="98158"/>
                </a:lnTo>
                <a:lnTo>
                  <a:pt x="354672" y="100678"/>
                </a:lnTo>
                <a:lnTo>
                  <a:pt x="349193" y="100678"/>
                </a:lnTo>
                <a:lnTo>
                  <a:pt x="347707" y="104849"/>
                </a:lnTo>
                <a:lnTo>
                  <a:pt x="360472" y="101988"/>
                </a:lnTo>
                <a:close/>
              </a:path>
              <a:path w="856497" h="135460">
                <a:moveTo>
                  <a:pt x="430083" y="12058"/>
                </a:moveTo>
                <a:lnTo>
                  <a:pt x="433360" y="15275"/>
                </a:lnTo>
                <a:lnTo>
                  <a:pt x="436002" y="15703"/>
                </a:lnTo>
                <a:lnTo>
                  <a:pt x="439084" y="15067"/>
                </a:lnTo>
                <a:lnTo>
                  <a:pt x="441432" y="12523"/>
                </a:lnTo>
                <a:lnTo>
                  <a:pt x="442019" y="9466"/>
                </a:lnTo>
                <a:lnTo>
                  <a:pt x="442019" y="6579"/>
                </a:lnTo>
                <a:lnTo>
                  <a:pt x="440319" y="4280"/>
                </a:lnTo>
                <a:lnTo>
                  <a:pt x="436919" y="2568"/>
                </a:lnTo>
                <a:lnTo>
                  <a:pt x="433519" y="856"/>
                </a:lnTo>
                <a:lnTo>
                  <a:pt x="429667" y="0"/>
                </a:lnTo>
                <a:lnTo>
                  <a:pt x="423612" y="47"/>
                </a:lnTo>
                <a:lnTo>
                  <a:pt x="411201" y="4270"/>
                </a:lnTo>
                <a:lnTo>
                  <a:pt x="403274" y="15336"/>
                </a:lnTo>
                <a:lnTo>
                  <a:pt x="401171" y="20668"/>
                </a:lnTo>
                <a:lnTo>
                  <a:pt x="400119" y="27200"/>
                </a:lnTo>
                <a:lnTo>
                  <a:pt x="400119" y="34929"/>
                </a:lnTo>
                <a:lnTo>
                  <a:pt x="387571" y="34929"/>
                </a:lnTo>
                <a:lnTo>
                  <a:pt x="387571" y="39845"/>
                </a:lnTo>
                <a:lnTo>
                  <a:pt x="400119" y="39845"/>
                </a:lnTo>
                <a:lnTo>
                  <a:pt x="400119" y="92386"/>
                </a:lnTo>
                <a:lnTo>
                  <a:pt x="399300" y="95945"/>
                </a:lnTo>
                <a:lnTo>
                  <a:pt x="396022" y="99320"/>
                </a:lnTo>
                <a:lnTo>
                  <a:pt x="392610" y="100286"/>
                </a:lnTo>
                <a:lnTo>
                  <a:pt x="387425" y="100531"/>
                </a:lnTo>
                <a:lnTo>
                  <a:pt x="387425" y="102586"/>
                </a:lnTo>
                <a:lnTo>
                  <a:pt x="426536" y="102586"/>
                </a:lnTo>
                <a:lnTo>
                  <a:pt x="426536" y="100531"/>
                </a:lnTo>
                <a:lnTo>
                  <a:pt x="420225" y="100091"/>
                </a:lnTo>
                <a:lnTo>
                  <a:pt x="416324" y="99100"/>
                </a:lnTo>
                <a:lnTo>
                  <a:pt x="413340" y="96018"/>
                </a:lnTo>
                <a:lnTo>
                  <a:pt x="412594" y="92483"/>
                </a:lnTo>
                <a:lnTo>
                  <a:pt x="412594" y="39845"/>
                </a:lnTo>
                <a:lnTo>
                  <a:pt x="430865" y="39845"/>
                </a:lnTo>
                <a:lnTo>
                  <a:pt x="430865" y="34929"/>
                </a:lnTo>
                <a:lnTo>
                  <a:pt x="412447" y="34929"/>
                </a:lnTo>
                <a:lnTo>
                  <a:pt x="412447" y="14358"/>
                </a:lnTo>
                <a:lnTo>
                  <a:pt x="412814" y="11789"/>
                </a:lnTo>
                <a:lnTo>
                  <a:pt x="413548" y="9833"/>
                </a:lnTo>
                <a:lnTo>
                  <a:pt x="414868" y="6163"/>
                </a:lnTo>
                <a:lnTo>
                  <a:pt x="417388" y="4329"/>
                </a:lnTo>
                <a:lnTo>
                  <a:pt x="421106" y="4329"/>
                </a:lnTo>
                <a:lnTo>
                  <a:pt x="424996" y="5393"/>
                </a:lnTo>
                <a:lnTo>
                  <a:pt x="427416" y="7998"/>
                </a:lnTo>
                <a:lnTo>
                  <a:pt x="430083" y="12058"/>
                </a:lnTo>
                <a:close/>
              </a:path>
              <a:path w="856497" h="135460">
                <a:moveTo>
                  <a:pt x="555074" y="102586"/>
                </a:moveTo>
                <a:lnTo>
                  <a:pt x="561898" y="77196"/>
                </a:lnTo>
                <a:lnTo>
                  <a:pt x="557716" y="77196"/>
                </a:lnTo>
                <a:lnTo>
                  <a:pt x="553851" y="85757"/>
                </a:lnTo>
                <a:lnTo>
                  <a:pt x="549497" y="91151"/>
                </a:lnTo>
                <a:lnTo>
                  <a:pt x="544654" y="93376"/>
                </a:lnTo>
                <a:lnTo>
                  <a:pt x="539811" y="95602"/>
                </a:lnTo>
                <a:lnTo>
                  <a:pt x="532301" y="96715"/>
                </a:lnTo>
                <a:lnTo>
                  <a:pt x="512734" y="96715"/>
                </a:lnTo>
                <a:lnTo>
                  <a:pt x="507096" y="96446"/>
                </a:lnTo>
                <a:lnTo>
                  <a:pt x="505212" y="95908"/>
                </a:lnTo>
                <a:lnTo>
                  <a:pt x="502387" y="93609"/>
                </a:lnTo>
                <a:lnTo>
                  <a:pt x="502387" y="53421"/>
                </a:lnTo>
                <a:lnTo>
                  <a:pt x="531862" y="53421"/>
                </a:lnTo>
                <a:lnTo>
                  <a:pt x="535922" y="54362"/>
                </a:lnTo>
                <a:lnTo>
                  <a:pt x="539444" y="58129"/>
                </a:lnTo>
                <a:lnTo>
                  <a:pt x="540887" y="61982"/>
                </a:lnTo>
                <a:lnTo>
                  <a:pt x="542012" y="67804"/>
                </a:lnTo>
                <a:lnTo>
                  <a:pt x="545534" y="67804"/>
                </a:lnTo>
                <a:lnTo>
                  <a:pt x="545534" y="33021"/>
                </a:lnTo>
                <a:lnTo>
                  <a:pt x="542012" y="33021"/>
                </a:lnTo>
                <a:lnTo>
                  <a:pt x="540936" y="38842"/>
                </a:lnTo>
                <a:lnTo>
                  <a:pt x="539518" y="42707"/>
                </a:lnTo>
                <a:lnTo>
                  <a:pt x="535995" y="46523"/>
                </a:lnTo>
                <a:lnTo>
                  <a:pt x="531910" y="47477"/>
                </a:lnTo>
                <a:lnTo>
                  <a:pt x="502387" y="47477"/>
                </a:lnTo>
                <a:lnTo>
                  <a:pt x="502387" y="11985"/>
                </a:lnTo>
                <a:lnTo>
                  <a:pt x="503671" y="9233"/>
                </a:lnTo>
                <a:lnTo>
                  <a:pt x="507230" y="8879"/>
                </a:lnTo>
                <a:lnTo>
                  <a:pt x="536435" y="8879"/>
                </a:lnTo>
                <a:lnTo>
                  <a:pt x="542110" y="9857"/>
                </a:lnTo>
                <a:lnTo>
                  <a:pt x="544654" y="11814"/>
                </a:lnTo>
                <a:lnTo>
                  <a:pt x="547198" y="13771"/>
                </a:lnTo>
                <a:lnTo>
                  <a:pt x="549106" y="18076"/>
                </a:lnTo>
                <a:lnTo>
                  <a:pt x="550378" y="24729"/>
                </a:lnTo>
                <a:lnTo>
                  <a:pt x="554194" y="24729"/>
                </a:lnTo>
                <a:lnTo>
                  <a:pt x="553680" y="3155"/>
                </a:lnTo>
                <a:lnTo>
                  <a:pt x="473842" y="3155"/>
                </a:lnTo>
                <a:lnTo>
                  <a:pt x="473842" y="5943"/>
                </a:lnTo>
                <a:lnTo>
                  <a:pt x="479419" y="6335"/>
                </a:lnTo>
                <a:lnTo>
                  <a:pt x="483015" y="7350"/>
                </a:lnTo>
                <a:lnTo>
                  <a:pt x="486244" y="10628"/>
                </a:lnTo>
                <a:lnTo>
                  <a:pt x="487050" y="14113"/>
                </a:lnTo>
                <a:lnTo>
                  <a:pt x="487050" y="91970"/>
                </a:lnTo>
                <a:lnTo>
                  <a:pt x="486231" y="95504"/>
                </a:lnTo>
                <a:lnTo>
                  <a:pt x="482953" y="98293"/>
                </a:lnTo>
                <a:lnTo>
                  <a:pt x="479370" y="99283"/>
                </a:lnTo>
                <a:lnTo>
                  <a:pt x="473842" y="99870"/>
                </a:lnTo>
                <a:lnTo>
                  <a:pt x="473842" y="102586"/>
                </a:lnTo>
                <a:lnTo>
                  <a:pt x="555074" y="102586"/>
                </a:lnTo>
                <a:close/>
              </a:path>
              <a:path w="856497" h="135460">
                <a:moveTo>
                  <a:pt x="583008" y="36481"/>
                </a:moveTo>
                <a:lnTo>
                  <a:pt x="581283" y="46046"/>
                </a:lnTo>
                <a:lnTo>
                  <a:pt x="584585" y="40298"/>
                </a:lnTo>
                <a:lnTo>
                  <a:pt x="595678" y="33421"/>
                </a:lnTo>
                <a:lnTo>
                  <a:pt x="583008" y="36481"/>
                </a:lnTo>
                <a:close/>
              </a:path>
              <a:path w="856497" h="135460">
                <a:moveTo>
                  <a:pt x="658223" y="34635"/>
                </a:moveTo>
                <a:lnTo>
                  <a:pt x="636282" y="34635"/>
                </a:lnTo>
                <a:lnTo>
                  <a:pt x="636282" y="36690"/>
                </a:lnTo>
                <a:lnTo>
                  <a:pt x="639804" y="37032"/>
                </a:lnTo>
                <a:lnTo>
                  <a:pt x="642104" y="37619"/>
                </a:lnTo>
                <a:lnTo>
                  <a:pt x="644843" y="39772"/>
                </a:lnTo>
                <a:lnTo>
                  <a:pt x="645675" y="42389"/>
                </a:lnTo>
                <a:lnTo>
                  <a:pt x="645675" y="91432"/>
                </a:lnTo>
                <a:lnTo>
                  <a:pt x="647582" y="96446"/>
                </a:lnTo>
                <a:lnTo>
                  <a:pt x="651398" y="99430"/>
                </a:lnTo>
                <a:lnTo>
                  <a:pt x="655165" y="102463"/>
                </a:lnTo>
                <a:lnTo>
                  <a:pt x="659177" y="103980"/>
                </a:lnTo>
                <a:lnTo>
                  <a:pt x="668080" y="103980"/>
                </a:lnTo>
                <a:lnTo>
                  <a:pt x="672483" y="102513"/>
                </a:lnTo>
                <a:lnTo>
                  <a:pt x="676641" y="99577"/>
                </a:lnTo>
                <a:lnTo>
                  <a:pt x="679381" y="97669"/>
                </a:lnTo>
                <a:lnTo>
                  <a:pt x="682414" y="94734"/>
                </a:lnTo>
                <a:lnTo>
                  <a:pt x="685740" y="90772"/>
                </a:lnTo>
                <a:lnTo>
                  <a:pt x="685740" y="102586"/>
                </a:lnTo>
                <a:lnTo>
                  <a:pt x="686254" y="103687"/>
                </a:lnTo>
                <a:lnTo>
                  <a:pt x="690559" y="102023"/>
                </a:lnTo>
                <a:lnTo>
                  <a:pt x="693348" y="100971"/>
                </a:lnTo>
                <a:lnTo>
                  <a:pt x="694620" y="100531"/>
                </a:lnTo>
                <a:lnTo>
                  <a:pt x="697604" y="99553"/>
                </a:lnTo>
                <a:lnTo>
                  <a:pt x="701004" y="98513"/>
                </a:lnTo>
                <a:lnTo>
                  <a:pt x="704257" y="97596"/>
                </a:lnTo>
                <a:lnTo>
                  <a:pt x="706947" y="96862"/>
                </a:lnTo>
                <a:lnTo>
                  <a:pt x="706947" y="94807"/>
                </a:lnTo>
                <a:lnTo>
                  <a:pt x="703082" y="94954"/>
                </a:lnTo>
                <a:lnTo>
                  <a:pt x="700551" y="94404"/>
                </a:lnTo>
                <a:lnTo>
                  <a:pt x="699353" y="93156"/>
                </a:lnTo>
                <a:lnTo>
                  <a:pt x="697554" y="89622"/>
                </a:lnTo>
                <a:lnTo>
                  <a:pt x="697554" y="34635"/>
                </a:lnTo>
                <a:lnTo>
                  <a:pt x="673853" y="34635"/>
                </a:lnTo>
                <a:lnTo>
                  <a:pt x="673853" y="37057"/>
                </a:lnTo>
                <a:lnTo>
                  <a:pt x="678256" y="37302"/>
                </a:lnTo>
                <a:lnTo>
                  <a:pt x="681191" y="38011"/>
                </a:lnTo>
                <a:lnTo>
                  <a:pt x="682659" y="39185"/>
                </a:lnTo>
                <a:lnTo>
                  <a:pt x="684860" y="42829"/>
                </a:lnTo>
                <a:lnTo>
                  <a:pt x="684860" y="86809"/>
                </a:lnTo>
                <a:lnTo>
                  <a:pt x="683001" y="88961"/>
                </a:lnTo>
                <a:lnTo>
                  <a:pt x="679356" y="91872"/>
                </a:lnTo>
                <a:lnTo>
                  <a:pt x="676177" y="94074"/>
                </a:lnTo>
                <a:lnTo>
                  <a:pt x="672923" y="95174"/>
                </a:lnTo>
                <a:lnTo>
                  <a:pt x="664754" y="95174"/>
                </a:lnTo>
                <a:lnTo>
                  <a:pt x="661427" y="93315"/>
                </a:lnTo>
                <a:lnTo>
                  <a:pt x="659617" y="89598"/>
                </a:lnTo>
                <a:lnTo>
                  <a:pt x="658687" y="87592"/>
                </a:lnTo>
                <a:lnTo>
                  <a:pt x="658223" y="84925"/>
                </a:lnTo>
                <a:lnTo>
                  <a:pt x="658223" y="34635"/>
                </a:lnTo>
                <a:close/>
              </a:path>
              <a:path w="856497" h="135460">
                <a:moveTo>
                  <a:pt x="722431" y="7852"/>
                </a:moveTo>
                <a:lnTo>
                  <a:pt x="723164" y="11753"/>
                </a:lnTo>
                <a:lnTo>
                  <a:pt x="726100" y="14737"/>
                </a:lnTo>
                <a:lnTo>
                  <a:pt x="730062" y="15483"/>
                </a:lnTo>
                <a:lnTo>
                  <a:pt x="733964" y="14737"/>
                </a:lnTo>
                <a:lnTo>
                  <a:pt x="736948" y="11753"/>
                </a:lnTo>
                <a:lnTo>
                  <a:pt x="737694" y="7852"/>
                </a:lnTo>
                <a:lnTo>
                  <a:pt x="736948" y="3876"/>
                </a:lnTo>
                <a:lnTo>
                  <a:pt x="733964" y="892"/>
                </a:lnTo>
                <a:lnTo>
                  <a:pt x="730062" y="146"/>
                </a:lnTo>
                <a:lnTo>
                  <a:pt x="726100" y="905"/>
                </a:lnTo>
                <a:lnTo>
                  <a:pt x="723164" y="3938"/>
                </a:lnTo>
                <a:lnTo>
                  <a:pt x="722431" y="7852"/>
                </a:lnTo>
                <a:close/>
              </a:path>
              <a:path w="856497" h="135460">
                <a:moveTo>
                  <a:pt x="748701" y="102586"/>
                </a:moveTo>
                <a:lnTo>
                  <a:pt x="748701" y="100531"/>
                </a:lnTo>
                <a:lnTo>
                  <a:pt x="743956" y="100140"/>
                </a:lnTo>
                <a:lnTo>
                  <a:pt x="740910" y="99235"/>
                </a:lnTo>
                <a:lnTo>
                  <a:pt x="738220" y="96397"/>
                </a:lnTo>
                <a:lnTo>
                  <a:pt x="737547" y="92900"/>
                </a:lnTo>
                <a:lnTo>
                  <a:pt x="737547" y="34635"/>
                </a:lnTo>
                <a:lnTo>
                  <a:pt x="737400" y="33534"/>
                </a:lnTo>
                <a:lnTo>
                  <a:pt x="734759" y="34415"/>
                </a:lnTo>
                <a:lnTo>
                  <a:pt x="731383" y="35834"/>
                </a:lnTo>
                <a:lnTo>
                  <a:pt x="725415" y="37937"/>
                </a:lnTo>
                <a:lnTo>
                  <a:pt x="716853" y="40726"/>
                </a:lnTo>
                <a:lnTo>
                  <a:pt x="713699" y="41753"/>
                </a:lnTo>
                <a:lnTo>
                  <a:pt x="716144" y="43343"/>
                </a:lnTo>
                <a:lnTo>
                  <a:pt x="719177" y="42707"/>
                </a:lnTo>
                <a:lnTo>
                  <a:pt x="722064" y="42707"/>
                </a:lnTo>
                <a:lnTo>
                  <a:pt x="724339" y="45716"/>
                </a:lnTo>
                <a:lnTo>
                  <a:pt x="724999" y="49140"/>
                </a:lnTo>
                <a:lnTo>
                  <a:pt x="724999" y="93046"/>
                </a:lnTo>
                <a:lnTo>
                  <a:pt x="724314" y="96556"/>
                </a:lnTo>
                <a:lnTo>
                  <a:pt x="721574" y="99149"/>
                </a:lnTo>
                <a:lnTo>
                  <a:pt x="718272" y="100042"/>
                </a:lnTo>
                <a:lnTo>
                  <a:pt x="713039" y="100531"/>
                </a:lnTo>
                <a:lnTo>
                  <a:pt x="713039" y="102586"/>
                </a:lnTo>
                <a:lnTo>
                  <a:pt x="748701" y="102586"/>
                </a:lnTo>
                <a:close/>
              </a:path>
              <a:path w="856497" h="135460">
                <a:moveTo>
                  <a:pt x="770935" y="40212"/>
                </a:moveTo>
                <a:lnTo>
                  <a:pt x="785905" y="40212"/>
                </a:lnTo>
                <a:lnTo>
                  <a:pt x="785905" y="34929"/>
                </a:lnTo>
                <a:lnTo>
                  <a:pt x="771082" y="34929"/>
                </a:lnTo>
                <a:lnTo>
                  <a:pt x="771082" y="16877"/>
                </a:lnTo>
                <a:lnTo>
                  <a:pt x="769761" y="15630"/>
                </a:lnTo>
                <a:lnTo>
                  <a:pt x="764233" y="23066"/>
                </a:lnTo>
                <a:lnTo>
                  <a:pt x="760723" y="27652"/>
                </a:lnTo>
                <a:lnTo>
                  <a:pt x="759231" y="29388"/>
                </a:lnTo>
                <a:lnTo>
                  <a:pt x="755305" y="33388"/>
                </a:lnTo>
                <a:lnTo>
                  <a:pt x="751930" y="36177"/>
                </a:lnTo>
                <a:lnTo>
                  <a:pt x="750755" y="37155"/>
                </a:lnTo>
                <a:lnTo>
                  <a:pt x="750242" y="40212"/>
                </a:lnTo>
                <a:lnTo>
                  <a:pt x="758241" y="40212"/>
                </a:lnTo>
                <a:lnTo>
                  <a:pt x="758241" y="89622"/>
                </a:lnTo>
                <a:lnTo>
                  <a:pt x="758803" y="93487"/>
                </a:lnTo>
                <a:lnTo>
                  <a:pt x="759928" y="96275"/>
                </a:lnTo>
                <a:lnTo>
                  <a:pt x="761983" y="101412"/>
                </a:lnTo>
                <a:lnTo>
                  <a:pt x="765897" y="103980"/>
                </a:lnTo>
                <a:lnTo>
                  <a:pt x="774311" y="103980"/>
                </a:lnTo>
                <a:lnTo>
                  <a:pt x="777050" y="103271"/>
                </a:lnTo>
                <a:lnTo>
                  <a:pt x="779888" y="101852"/>
                </a:lnTo>
                <a:lnTo>
                  <a:pt x="782725" y="100433"/>
                </a:lnTo>
                <a:lnTo>
                  <a:pt x="785416" y="98012"/>
                </a:lnTo>
                <a:lnTo>
                  <a:pt x="787960" y="94587"/>
                </a:lnTo>
                <a:lnTo>
                  <a:pt x="787666" y="90772"/>
                </a:lnTo>
                <a:lnTo>
                  <a:pt x="784523" y="93903"/>
                </a:lnTo>
                <a:lnTo>
                  <a:pt x="781930" y="95566"/>
                </a:lnTo>
                <a:lnTo>
                  <a:pt x="778640" y="95982"/>
                </a:lnTo>
                <a:lnTo>
                  <a:pt x="775216" y="95982"/>
                </a:lnTo>
                <a:lnTo>
                  <a:pt x="772916" y="94294"/>
                </a:lnTo>
                <a:lnTo>
                  <a:pt x="771743" y="90918"/>
                </a:lnTo>
                <a:lnTo>
                  <a:pt x="771106" y="89011"/>
                </a:lnTo>
                <a:lnTo>
                  <a:pt x="770789" y="86197"/>
                </a:lnTo>
                <a:lnTo>
                  <a:pt x="770789" y="82480"/>
                </a:lnTo>
                <a:lnTo>
                  <a:pt x="770935" y="40212"/>
                </a:lnTo>
                <a:close/>
              </a:path>
              <a:path w="856497" h="135460">
                <a:moveTo>
                  <a:pt x="818266" y="35149"/>
                </a:moveTo>
                <a:lnTo>
                  <a:pt x="787299" y="35149"/>
                </a:lnTo>
                <a:lnTo>
                  <a:pt x="789745" y="37546"/>
                </a:lnTo>
                <a:lnTo>
                  <a:pt x="792840" y="39442"/>
                </a:lnTo>
                <a:lnTo>
                  <a:pt x="795542" y="42976"/>
                </a:lnTo>
                <a:lnTo>
                  <a:pt x="797206" y="46596"/>
                </a:lnTo>
                <a:lnTo>
                  <a:pt x="820687" y="97375"/>
                </a:lnTo>
                <a:lnTo>
                  <a:pt x="821421" y="100238"/>
                </a:lnTo>
                <a:lnTo>
                  <a:pt x="821421" y="102830"/>
                </a:lnTo>
                <a:lnTo>
                  <a:pt x="819905" y="107087"/>
                </a:lnTo>
                <a:lnTo>
                  <a:pt x="816872" y="113446"/>
                </a:lnTo>
                <a:lnTo>
                  <a:pt x="813838" y="119806"/>
                </a:lnTo>
                <a:lnTo>
                  <a:pt x="810952" y="122985"/>
                </a:lnTo>
                <a:lnTo>
                  <a:pt x="808213" y="122985"/>
                </a:lnTo>
                <a:lnTo>
                  <a:pt x="805338" y="122521"/>
                </a:lnTo>
                <a:lnTo>
                  <a:pt x="802819" y="121591"/>
                </a:lnTo>
                <a:lnTo>
                  <a:pt x="800300" y="120662"/>
                </a:lnTo>
                <a:lnTo>
                  <a:pt x="797132" y="120197"/>
                </a:lnTo>
                <a:lnTo>
                  <a:pt x="793108" y="120821"/>
                </a:lnTo>
                <a:lnTo>
                  <a:pt x="790222" y="123316"/>
                </a:lnTo>
                <a:lnTo>
                  <a:pt x="789501" y="126875"/>
                </a:lnTo>
                <a:lnTo>
                  <a:pt x="789501" y="129859"/>
                </a:lnTo>
                <a:lnTo>
                  <a:pt x="790699" y="132036"/>
                </a:lnTo>
                <a:lnTo>
                  <a:pt x="795493" y="134775"/>
                </a:lnTo>
                <a:lnTo>
                  <a:pt x="798062" y="135460"/>
                </a:lnTo>
                <a:lnTo>
                  <a:pt x="806427" y="135460"/>
                </a:lnTo>
                <a:lnTo>
                  <a:pt x="811075" y="133088"/>
                </a:lnTo>
                <a:lnTo>
                  <a:pt x="814744" y="128342"/>
                </a:lnTo>
                <a:lnTo>
                  <a:pt x="820442" y="118909"/>
                </a:lnTo>
                <a:lnTo>
                  <a:pt x="826264" y="105374"/>
                </a:lnTo>
                <a:lnTo>
                  <a:pt x="849379" y="44175"/>
                </a:lnTo>
                <a:lnTo>
                  <a:pt x="850113" y="42169"/>
                </a:lnTo>
                <a:lnTo>
                  <a:pt x="851984" y="39478"/>
                </a:lnTo>
                <a:lnTo>
                  <a:pt x="854491" y="37668"/>
                </a:lnTo>
                <a:lnTo>
                  <a:pt x="856497" y="35149"/>
                </a:lnTo>
                <a:lnTo>
                  <a:pt x="836317" y="35149"/>
                </a:lnTo>
                <a:lnTo>
                  <a:pt x="838592" y="37570"/>
                </a:lnTo>
                <a:lnTo>
                  <a:pt x="841968" y="38598"/>
                </a:lnTo>
                <a:lnTo>
                  <a:pt x="843288" y="41386"/>
                </a:lnTo>
                <a:lnTo>
                  <a:pt x="842812" y="44175"/>
                </a:lnTo>
                <a:lnTo>
                  <a:pt x="842115" y="46816"/>
                </a:lnTo>
                <a:lnTo>
                  <a:pt x="828319" y="85194"/>
                </a:lnTo>
                <a:lnTo>
                  <a:pt x="811148" y="47110"/>
                </a:lnTo>
                <a:lnTo>
                  <a:pt x="810071" y="44628"/>
                </a:lnTo>
                <a:lnTo>
                  <a:pt x="809460" y="41826"/>
                </a:lnTo>
                <a:lnTo>
                  <a:pt x="810585" y="38720"/>
                </a:lnTo>
                <a:lnTo>
                  <a:pt x="814010" y="37693"/>
                </a:lnTo>
                <a:lnTo>
                  <a:pt x="818266" y="35149"/>
                </a:lnTo>
                <a:close/>
              </a:path>
              <a:path w="856497" h="135460">
                <a:moveTo>
                  <a:pt x="576330" y="58362"/>
                </a:moveTo>
                <a:lnTo>
                  <a:pt x="577981" y="51794"/>
                </a:lnTo>
                <a:lnTo>
                  <a:pt x="581283" y="46046"/>
                </a:lnTo>
                <a:lnTo>
                  <a:pt x="583008" y="36481"/>
                </a:lnTo>
                <a:lnTo>
                  <a:pt x="572845" y="44505"/>
                </a:lnTo>
                <a:lnTo>
                  <a:pt x="571243" y="46512"/>
                </a:lnTo>
                <a:lnTo>
                  <a:pt x="565372" y="57795"/>
                </a:lnTo>
                <a:lnTo>
                  <a:pt x="563415" y="70739"/>
                </a:lnTo>
                <a:lnTo>
                  <a:pt x="563420" y="71560"/>
                </a:lnTo>
                <a:lnTo>
                  <a:pt x="565420" y="85497"/>
                </a:lnTo>
                <a:lnTo>
                  <a:pt x="571047" y="95651"/>
                </a:lnTo>
                <a:lnTo>
                  <a:pt x="576134" y="101302"/>
                </a:lnTo>
                <a:lnTo>
                  <a:pt x="581736" y="104127"/>
                </a:lnTo>
                <a:lnTo>
                  <a:pt x="592988" y="104127"/>
                </a:lnTo>
                <a:lnTo>
                  <a:pt x="597611" y="102928"/>
                </a:lnTo>
                <a:lnTo>
                  <a:pt x="601720" y="100531"/>
                </a:lnTo>
                <a:lnTo>
                  <a:pt x="604215" y="99064"/>
                </a:lnTo>
                <a:lnTo>
                  <a:pt x="607174" y="96642"/>
                </a:lnTo>
                <a:lnTo>
                  <a:pt x="610599" y="93267"/>
                </a:lnTo>
                <a:lnTo>
                  <a:pt x="610599" y="126116"/>
                </a:lnTo>
                <a:lnTo>
                  <a:pt x="609535" y="129272"/>
                </a:lnTo>
                <a:lnTo>
                  <a:pt x="605279" y="132109"/>
                </a:lnTo>
                <a:lnTo>
                  <a:pt x="602037" y="132843"/>
                </a:lnTo>
                <a:lnTo>
                  <a:pt x="597684" y="132892"/>
                </a:lnTo>
                <a:lnTo>
                  <a:pt x="597684" y="135314"/>
                </a:lnTo>
                <a:lnTo>
                  <a:pt x="633200" y="135314"/>
                </a:lnTo>
                <a:lnTo>
                  <a:pt x="633200" y="133259"/>
                </a:lnTo>
                <a:lnTo>
                  <a:pt x="629140" y="132867"/>
                </a:lnTo>
                <a:lnTo>
                  <a:pt x="626400" y="131718"/>
                </a:lnTo>
                <a:lnTo>
                  <a:pt x="624981" y="129810"/>
                </a:lnTo>
                <a:lnTo>
                  <a:pt x="623587" y="126606"/>
                </a:lnTo>
                <a:lnTo>
                  <a:pt x="623587" y="34782"/>
                </a:lnTo>
                <a:lnTo>
                  <a:pt x="622046" y="33755"/>
                </a:lnTo>
                <a:lnTo>
                  <a:pt x="613901" y="38598"/>
                </a:lnTo>
                <a:lnTo>
                  <a:pt x="610428" y="36641"/>
                </a:lnTo>
                <a:lnTo>
                  <a:pt x="607835" y="35369"/>
                </a:lnTo>
                <a:lnTo>
                  <a:pt x="606123" y="34782"/>
                </a:lnTo>
                <a:lnTo>
                  <a:pt x="603579" y="33852"/>
                </a:lnTo>
                <a:lnTo>
                  <a:pt x="600644" y="33388"/>
                </a:lnTo>
                <a:lnTo>
                  <a:pt x="595678" y="33421"/>
                </a:lnTo>
                <a:lnTo>
                  <a:pt x="584585" y="40298"/>
                </a:lnTo>
                <a:lnTo>
                  <a:pt x="589710" y="37424"/>
                </a:lnTo>
                <a:lnTo>
                  <a:pt x="602771" y="37424"/>
                </a:lnTo>
                <a:lnTo>
                  <a:pt x="606930" y="39380"/>
                </a:lnTo>
                <a:lnTo>
                  <a:pt x="609131" y="43294"/>
                </a:lnTo>
                <a:lnTo>
                  <a:pt x="610305" y="45447"/>
                </a:lnTo>
                <a:lnTo>
                  <a:pt x="610892" y="48455"/>
                </a:lnTo>
                <a:lnTo>
                  <a:pt x="610892" y="85977"/>
                </a:lnTo>
                <a:lnTo>
                  <a:pt x="609669" y="89769"/>
                </a:lnTo>
                <a:lnTo>
                  <a:pt x="605902" y="92166"/>
                </a:lnTo>
                <a:lnTo>
                  <a:pt x="602344" y="93756"/>
                </a:lnTo>
                <a:lnTo>
                  <a:pt x="598381" y="94538"/>
                </a:lnTo>
                <a:lnTo>
                  <a:pt x="595629" y="94734"/>
                </a:lnTo>
                <a:lnTo>
                  <a:pt x="589465" y="94734"/>
                </a:lnTo>
                <a:lnTo>
                  <a:pt x="584708" y="92068"/>
                </a:lnTo>
                <a:lnTo>
                  <a:pt x="581356" y="86736"/>
                </a:lnTo>
                <a:lnTo>
                  <a:pt x="578006" y="81403"/>
                </a:lnTo>
                <a:lnTo>
                  <a:pt x="576330" y="74408"/>
                </a:lnTo>
                <a:lnTo>
                  <a:pt x="576330" y="58362"/>
                </a:lnTo>
                <a:close/>
              </a:path>
              <a:path w="856497" h="135460">
                <a:moveTo>
                  <a:pt x="123829" y="96911"/>
                </a:moveTo>
                <a:lnTo>
                  <a:pt x="119891" y="89377"/>
                </a:lnTo>
                <a:lnTo>
                  <a:pt x="115953" y="81844"/>
                </a:lnTo>
                <a:lnTo>
                  <a:pt x="113984" y="73723"/>
                </a:lnTo>
                <a:lnTo>
                  <a:pt x="113984" y="54106"/>
                </a:lnTo>
                <a:lnTo>
                  <a:pt x="110021" y="94514"/>
                </a:lnTo>
                <a:lnTo>
                  <a:pt x="110471" y="94983"/>
                </a:lnTo>
                <a:lnTo>
                  <a:pt x="121137" y="102391"/>
                </a:lnTo>
                <a:lnTo>
                  <a:pt x="133870" y="104860"/>
                </a:lnTo>
                <a:lnTo>
                  <a:pt x="134806" y="104849"/>
                </a:lnTo>
                <a:lnTo>
                  <a:pt x="136292" y="100678"/>
                </a:lnTo>
                <a:lnTo>
                  <a:pt x="129296" y="100678"/>
                </a:lnTo>
                <a:lnTo>
                  <a:pt x="123829" y="96911"/>
                </a:lnTo>
                <a:close/>
              </a:path>
              <a:path w="856497" h="135460">
                <a:moveTo>
                  <a:pt x="147571" y="101988"/>
                </a:moveTo>
                <a:lnTo>
                  <a:pt x="157792" y="94074"/>
                </a:lnTo>
                <a:lnTo>
                  <a:pt x="158868" y="92766"/>
                </a:lnTo>
                <a:lnTo>
                  <a:pt x="164996" y="81568"/>
                </a:lnTo>
                <a:lnTo>
                  <a:pt x="167038" y="68684"/>
                </a:lnTo>
                <a:lnTo>
                  <a:pt x="167000" y="66696"/>
                </a:lnTo>
                <a:lnTo>
                  <a:pt x="164341" y="53611"/>
                </a:lnTo>
                <a:lnTo>
                  <a:pt x="157499" y="43294"/>
                </a:lnTo>
                <a:lnTo>
                  <a:pt x="146483" y="36050"/>
                </a:lnTo>
                <a:lnTo>
                  <a:pt x="133430" y="33755"/>
                </a:lnTo>
                <a:lnTo>
                  <a:pt x="132836" y="33759"/>
                </a:lnTo>
                <a:lnTo>
                  <a:pt x="119914" y="36381"/>
                </a:lnTo>
                <a:lnTo>
                  <a:pt x="109544" y="43844"/>
                </a:lnTo>
                <a:lnTo>
                  <a:pt x="102413" y="55523"/>
                </a:lnTo>
                <a:lnTo>
                  <a:pt x="100261" y="68537"/>
                </a:lnTo>
                <a:lnTo>
                  <a:pt x="100331" y="71146"/>
                </a:lnTo>
                <a:lnTo>
                  <a:pt x="103132" y="83937"/>
                </a:lnTo>
                <a:lnTo>
                  <a:pt x="110021" y="94514"/>
                </a:lnTo>
                <a:lnTo>
                  <a:pt x="113984" y="54106"/>
                </a:lnTo>
                <a:lnTo>
                  <a:pt x="116430" y="46425"/>
                </a:lnTo>
                <a:lnTo>
                  <a:pt x="121322" y="41973"/>
                </a:lnTo>
                <a:lnTo>
                  <a:pt x="124159" y="39430"/>
                </a:lnTo>
                <a:lnTo>
                  <a:pt x="127510" y="38158"/>
                </a:lnTo>
                <a:lnTo>
                  <a:pt x="138517" y="38158"/>
                </a:lnTo>
                <a:lnTo>
                  <a:pt x="143972" y="41900"/>
                </a:lnTo>
                <a:lnTo>
                  <a:pt x="147739" y="49385"/>
                </a:lnTo>
                <a:lnTo>
                  <a:pt x="151506" y="56869"/>
                </a:lnTo>
                <a:lnTo>
                  <a:pt x="153389" y="64844"/>
                </a:lnTo>
                <a:lnTo>
                  <a:pt x="153389" y="81476"/>
                </a:lnTo>
                <a:lnTo>
                  <a:pt x="151909" y="88081"/>
                </a:lnTo>
                <a:lnTo>
                  <a:pt x="148950" y="93119"/>
                </a:lnTo>
                <a:lnTo>
                  <a:pt x="145990" y="98158"/>
                </a:lnTo>
                <a:lnTo>
                  <a:pt x="141770" y="100678"/>
                </a:lnTo>
                <a:lnTo>
                  <a:pt x="136292" y="100678"/>
                </a:lnTo>
                <a:lnTo>
                  <a:pt x="134806" y="104849"/>
                </a:lnTo>
                <a:lnTo>
                  <a:pt x="147571" y="1019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78032" y="2639205"/>
            <a:ext cx="1057035" cy="119912"/>
          </a:xfrm>
          <a:custGeom>
            <a:avLst/>
            <a:gdLst/>
            <a:ahLst/>
            <a:cxnLst/>
            <a:rect l="l" t="t" r="r" b="b"/>
            <a:pathLst>
              <a:path w="1162739" h="135900">
                <a:moveTo>
                  <a:pt x="88350" y="20252"/>
                </a:moveTo>
                <a:lnTo>
                  <a:pt x="90600" y="14480"/>
                </a:lnTo>
                <a:lnTo>
                  <a:pt x="92875" y="10640"/>
                </a:lnTo>
                <a:lnTo>
                  <a:pt x="95174" y="8732"/>
                </a:lnTo>
                <a:lnTo>
                  <a:pt x="99039" y="6604"/>
                </a:lnTo>
                <a:lnTo>
                  <a:pt x="102219" y="6163"/>
                </a:lnTo>
                <a:lnTo>
                  <a:pt x="102219" y="3596"/>
                </a:lnTo>
                <a:lnTo>
                  <a:pt x="71472" y="3596"/>
                </a:lnTo>
                <a:lnTo>
                  <a:pt x="71472" y="6384"/>
                </a:lnTo>
                <a:lnTo>
                  <a:pt x="74848" y="6481"/>
                </a:lnTo>
                <a:lnTo>
                  <a:pt x="78737" y="7411"/>
                </a:lnTo>
                <a:lnTo>
                  <a:pt x="82479" y="10395"/>
                </a:lnTo>
                <a:lnTo>
                  <a:pt x="82479" y="13281"/>
                </a:lnTo>
                <a:lnTo>
                  <a:pt x="82235" y="15752"/>
                </a:lnTo>
                <a:lnTo>
                  <a:pt x="81256" y="19176"/>
                </a:lnTo>
                <a:lnTo>
                  <a:pt x="79617" y="23775"/>
                </a:lnTo>
                <a:lnTo>
                  <a:pt x="58264" y="80425"/>
                </a:lnTo>
                <a:lnTo>
                  <a:pt x="34782" y="28104"/>
                </a:lnTo>
                <a:lnTo>
                  <a:pt x="32434" y="22919"/>
                </a:lnTo>
                <a:lnTo>
                  <a:pt x="30832" y="19225"/>
                </a:lnTo>
                <a:lnTo>
                  <a:pt x="29119" y="14823"/>
                </a:lnTo>
                <a:lnTo>
                  <a:pt x="28691" y="11887"/>
                </a:lnTo>
                <a:lnTo>
                  <a:pt x="29890" y="7900"/>
                </a:lnTo>
                <a:lnTo>
                  <a:pt x="33657" y="6677"/>
                </a:lnTo>
                <a:lnTo>
                  <a:pt x="36225" y="6433"/>
                </a:lnTo>
                <a:lnTo>
                  <a:pt x="39992" y="6384"/>
                </a:lnTo>
                <a:lnTo>
                  <a:pt x="39992" y="3596"/>
                </a:lnTo>
                <a:lnTo>
                  <a:pt x="0" y="3596"/>
                </a:lnTo>
                <a:lnTo>
                  <a:pt x="0" y="6163"/>
                </a:lnTo>
                <a:lnTo>
                  <a:pt x="3620" y="6408"/>
                </a:lnTo>
                <a:lnTo>
                  <a:pt x="6371" y="7386"/>
                </a:lnTo>
                <a:lnTo>
                  <a:pt x="10138" y="10811"/>
                </a:lnTo>
                <a:lnTo>
                  <a:pt x="12645" y="15165"/>
                </a:lnTo>
                <a:lnTo>
                  <a:pt x="15776" y="22160"/>
                </a:lnTo>
                <a:lnTo>
                  <a:pt x="52833" y="104787"/>
                </a:lnTo>
                <a:lnTo>
                  <a:pt x="55108" y="104787"/>
                </a:lnTo>
                <a:lnTo>
                  <a:pt x="88350" y="20252"/>
                </a:lnTo>
                <a:close/>
              </a:path>
              <a:path w="1162739" h="135900">
                <a:moveTo>
                  <a:pt x="115794" y="88423"/>
                </a:moveTo>
                <a:lnTo>
                  <a:pt x="115794" y="92973"/>
                </a:lnTo>
                <a:lnTo>
                  <a:pt x="117335" y="96728"/>
                </a:lnTo>
                <a:lnTo>
                  <a:pt x="120417" y="99687"/>
                </a:lnTo>
                <a:lnTo>
                  <a:pt x="123499" y="102647"/>
                </a:lnTo>
                <a:lnTo>
                  <a:pt x="127143" y="104126"/>
                </a:lnTo>
                <a:lnTo>
                  <a:pt x="131351" y="104126"/>
                </a:lnTo>
                <a:lnTo>
                  <a:pt x="130323" y="91089"/>
                </a:lnTo>
                <a:lnTo>
                  <a:pt x="128856" y="87812"/>
                </a:lnTo>
                <a:lnTo>
                  <a:pt x="128856" y="77832"/>
                </a:lnTo>
                <a:lnTo>
                  <a:pt x="134748" y="66284"/>
                </a:lnTo>
                <a:lnTo>
                  <a:pt x="126434" y="70665"/>
                </a:lnTo>
                <a:lnTo>
                  <a:pt x="119341" y="75410"/>
                </a:lnTo>
                <a:lnTo>
                  <a:pt x="115794" y="81330"/>
                </a:lnTo>
                <a:lnTo>
                  <a:pt x="115794" y="88423"/>
                </a:lnTo>
                <a:close/>
              </a:path>
              <a:path w="1162739" h="135900">
                <a:moveTo>
                  <a:pt x="190177" y="2935"/>
                </a:moveTo>
                <a:lnTo>
                  <a:pt x="182228" y="5283"/>
                </a:lnTo>
                <a:lnTo>
                  <a:pt x="175624" y="7044"/>
                </a:lnTo>
                <a:lnTo>
                  <a:pt x="177862" y="8952"/>
                </a:lnTo>
                <a:lnTo>
                  <a:pt x="180907" y="8585"/>
                </a:lnTo>
                <a:lnTo>
                  <a:pt x="183891" y="8585"/>
                </a:lnTo>
                <a:lnTo>
                  <a:pt x="186851" y="11667"/>
                </a:lnTo>
                <a:lnTo>
                  <a:pt x="187658" y="15116"/>
                </a:lnTo>
                <a:lnTo>
                  <a:pt x="187658" y="94098"/>
                </a:lnTo>
                <a:lnTo>
                  <a:pt x="186851" y="96825"/>
                </a:lnTo>
                <a:lnTo>
                  <a:pt x="183622" y="99614"/>
                </a:lnTo>
                <a:lnTo>
                  <a:pt x="180540" y="100531"/>
                </a:lnTo>
                <a:lnTo>
                  <a:pt x="175990" y="100971"/>
                </a:lnTo>
                <a:lnTo>
                  <a:pt x="175990" y="103026"/>
                </a:lnTo>
                <a:lnTo>
                  <a:pt x="211507" y="103026"/>
                </a:lnTo>
                <a:lnTo>
                  <a:pt x="211507" y="100971"/>
                </a:lnTo>
                <a:lnTo>
                  <a:pt x="206908" y="100629"/>
                </a:lnTo>
                <a:lnTo>
                  <a:pt x="203875" y="99834"/>
                </a:lnTo>
                <a:lnTo>
                  <a:pt x="200940" y="97339"/>
                </a:lnTo>
                <a:lnTo>
                  <a:pt x="200206" y="94587"/>
                </a:lnTo>
                <a:lnTo>
                  <a:pt x="200206" y="2348"/>
                </a:lnTo>
                <a:lnTo>
                  <a:pt x="199472" y="0"/>
                </a:lnTo>
                <a:lnTo>
                  <a:pt x="190177" y="2935"/>
                </a:lnTo>
                <a:close/>
              </a:path>
              <a:path w="1162739" h="135900">
                <a:moveTo>
                  <a:pt x="233741" y="35075"/>
                </a:moveTo>
                <a:lnTo>
                  <a:pt x="211800" y="35075"/>
                </a:lnTo>
                <a:lnTo>
                  <a:pt x="211800" y="37130"/>
                </a:lnTo>
                <a:lnTo>
                  <a:pt x="215322" y="37472"/>
                </a:lnTo>
                <a:lnTo>
                  <a:pt x="217622" y="38060"/>
                </a:lnTo>
                <a:lnTo>
                  <a:pt x="220361" y="40212"/>
                </a:lnTo>
                <a:lnTo>
                  <a:pt x="221193" y="42829"/>
                </a:lnTo>
                <a:lnTo>
                  <a:pt x="221193" y="91872"/>
                </a:lnTo>
                <a:lnTo>
                  <a:pt x="223101" y="96886"/>
                </a:lnTo>
                <a:lnTo>
                  <a:pt x="226917" y="99870"/>
                </a:lnTo>
                <a:lnTo>
                  <a:pt x="230683" y="102903"/>
                </a:lnTo>
                <a:lnTo>
                  <a:pt x="234695" y="104420"/>
                </a:lnTo>
                <a:lnTo>
                  <a:pt x="243598" y="104420"/>
                </a:lnTo>
                <a:lnTo>
                  <a:pt x="248001" y="102952"/>
                </a:lnTo>
                <a:lnTo>
                  <a:pt x="252159" y="100017"/>
                </a:lnTo>
                <a:lnTo>
                  <a:pt x="254899" y="98109"/>
                </a:lnTo>
                <a:lnTo>
                  <a:pt x="257932" y="95174"/>
                </a:lnTo>
                <a:lnTo>
                  <a:pt x="261259" y="91211"/>
                </a:lnTo>
                <a:lnTo>
                  <a:pt x="261259" y="103026"/>
                </a:lnTo>
                <a:lnTo>
                  <a:pt x="261772" y="104126"/>
                </a:lnTo>
                <a:lnTo>
                  <a:pt x="266077" y="102463"/>
                </a:lnTo>
                <a:lnTo>
                  <a:pt x="268866" y="101411"/>
                </a:lnTo>
                <a:lnTo>
                  <a:pt x="270138" y="100971"/>
                </a:lnTo>
                <a:lnTo>
                  <a:pt x="273122" y="99993"/>
                </a:lnTo>
                <a:lnTo>
                  <a:pt x="276522" y="98953"/>
                </a:lnTo>
                <a:lnTo>
                  <a:pt x="279775" y="98036"/>
                </a:lnTo>
                <a:lnTo>
                  <a:pt x="282466" y="97302"/>
                </a:lnTo>
                <a:lnTo>
                  <a:pt x="282466" y="95248"/>
                </a:lnTo>
                <a:lnTo>
                  <a:pt x="278601" y="95394"/>
                </a:lnTo>
                <a:lnTo>
                  <a:pt x="276069" y="94844"/>
                </a:lnTo>
                <a:lnTo>
                  <a:pt x="274871" y="93597"/>
                </a:lnTo>
                <a:lnTo>
                  <a:pt x="273073" y="90062"/>
                </a:lnTo>
                <a:lnTo>
                  <a:pt x="273073" y="35075"/>
                </a:lnTo>
                <a:lnTo>
                  <a:pt x="249371" y="35075"/>
                </a:lnTo>
                <a:lnTo>
                  <a:pt x="249371" y="37497"/>
                </a:lnTo>
                <a:lnTo>
                  <a:pt x="253774" y="37742"/>
                </a:lnTo>
                <a:lnTo>
                  <a:pt x="256709" y="38451"/>
                </a:lnTo>
                <a:lnTo>
                  <a:pt x="258177" y="39625"/>
                </a:lnTo>
                <a:lnTo>
                  <a:pt x="260378" y="43270"/>
                </a:lnTo>
                <a:lnTo>
                  <a:pt x="260378" y="87249"/>
                </a:lnTo>
                <a:lnTo>
                  <a:pt x="258519" y="89402"/>
                </a:lnTo>
                <a:lnTo>
                  <a:pt x="254875" y="92312"/>
                </a:lnTo>
                <a:lnTo>
                  <a:pt x="251695" y="94514"/>
                </a:lnTo>
                <a:lnTo>
                  <a:pt x="248442" y="95614"/>
                </a:lnTo>
                <a:lnTo>
                  <a:pt x="240272" y="95614"/>
                </a:lnTo>
                <a:lnTo>
                  <a:pt x="236945" y="93755"/>
                </a:lnTo>
                <a:lnTo>
                  <a:pt x="235135" y="90037"/>
                </a:lnTo>
                <a:lnTo>
                  <a:pt x="234206" y="88032"/>
                </a:lnTo>
                <a:lnTo>
                  <a:pt x="233741" y="85365"/>
                </a:lnTo>
                <a:lnTo>
                  <a:pt x="233741" y="35075"/>
                </a:lnTo>
                <a:close/>
              </a:path>
              <a:path w="1162739" h="135900">
                <a:moveTo>
                  <a:pt x="413193" y="97351"/>
                </a:moveTo>
                <a:lnTo>
                  <a:pt x="409255" y="89818"/>
                </a:lnTo>
                <a:lnTo>
                  <a:pt x="405317" y="82284"/>
                </a:lnTo>
                <a:lnTo>
                  <a:pt x="403348" y="74163"/>
                </a:lnTo>
                <a:lnTo>
                  <a:pt x="403348" y="54546"/>
                </a:lnTo>
                <a:lnTo>
                  <a:pt x="399385" y="94954"/>
                </a:lnTo>
                <a:lnTo>
                  <a:pt x="399835" y="95423"/>
                </a:lnTo>
                <a:lnTo>
                  <a:pt x="410501" y="102831"/>
                </a:lnTo>
                <a:lnTo>
                  <a:pt x="423234" y="105301"/>
                </a:lnTo>
                <a:lnTo>
                  <a:pt x="424170" y="105289"/>
                </a:lnTo>
                <a:lnTo>
                  <a:pt x="425656" y="101118"/>
                </a:lnTo>
                <a:lnTo>
                  <a:pt x="418660" y="101118"/>
                </a:lnTo>
                <a:lnTo>
                  <a:pt x="413193" y="97351"/>
                </a:lnTo>
                <a:close/>
              </a:path>
              <a:path w="1162739" h="135900">
                <a:moveTo>
                  <a:pt x="436935" y="102428"/>
                </a:moveTo>
                <a:lnTo>
                  <a:pt x="447156" y="94514"/>
                </a:lnTo>
                <a:lnTo>
                  <a:pt x="448232" y="93206"/>
                </a:lnTo>
                <a:lnTo>
                  <a:pt x="454360" y="82008"/>
                </a:lnTo>
                <a:lnTo>
                  <a:pt x="456402" y="69124"/>
                </a:lnTo>
                <a:lnTo>
                  <a:pt x="456363" y="67136"/>
                </a:lnTo>
                <a:lnTo>
                  <a:pt x="453705" y="54051"/>
                </a:lnTo>
                <a:lnTo>
                  <a:pt x="446863" y="43734"/>
                </a:lnTo>
                <a:lnTo>
                  <a:pt x="435847" y="36490"/>
                </a:lnTo>
                <a:lnTo>
                  <a:pt x="422794" y="34195"/>
                </a:lnTo>
                <a:lnTo>
                  <a:pt x="422200" y="34199"/>
                </a:lnTo>
                <a:lnTo>
                  <a:pt x="409278" y="36821"/>
                </a:lnTo>
                <a:lnTo>
                  <a:pt x="398908" y="44285"/>
                </a:lnTo>
                <a:lnTo>
                  <a:pt x="391777" y="55963"/>
                </a:lnTo>
                <a:lnTo>
                  <a:pt x="389626" y="68977"/>
                </a:lnTo>
                <a:lnTo>
                  <a:pt x="389696" y="71586"/>
                </a:lnTo>
                <a:lnTo>
                  <a:pt x="392496" y="84377"/>
                </a:lnTo>
                <a:lnTo>
                  <a:pt x="399385" y="94954"/>
                </a:lnTo>
                <a:lnTo>
                  <a:pt x="403348" y="54546"/>
                </a:lnTo>
                <a:lnTo>
                  <a:pt x="405794" y="46865"/>
                </a:lnTo>
                <a:lnTo>
                  <a:pt x="410686" y="42413"/>
                </a:lnTo>
                <a:lnTo>
                  <a:pt x="413523" y="39870"/>
                </a:lnTo>
                <a:lnTo>
                  <a:pt x="416874" y="38598"/>
                </a:lnTo>
                <a:lnTo>
                  <a:pt x="427881" y="38598"/>
                </a:lnTo>
                <a:lnTo>
                  <a:pt x="433336" y="42340"/>
                </a:lnTo>
                <a:lnTo>
                  <a:pt x="437103" y="49825"/>
                </a:lnTo>
                <a:lnTo>
                  <a:pt x="440870" y="57310"/>
                </a:lnTo>
                <a:lnTo>
                  <a:pt x="442753" y="65284"/>
                </a:lnTo>
                <a:lnTo>
                  <a:pt x="442753" y="81917"/>
                </a:lnTo>
                <a:lnTo>
                  <a:pt x="441273" y="88521"/>
                </a:lnTo>
                <a:lnTo>
                  <a:pt x="438314" y="93560"/>
                </a:lnTo>
                <a:lnTo>
                  <a:pt x="435354" y="98598"/>
                </a:lnTo>
                <a:lnTo>
                  <a:pt x="431135" y="101118"/>
                </a:lnTo>
                <a:lnTo>
                  <a:pt x="425656" y="101118"/>
                </a:lnTo>
                <a:lnTo>
                  <a:pt x="424170" y="105289"/>
                </a:lnTo>
                <a:lnTo>
                  <a:pt x="436935" y="102428"/>
                </a:lnTo>
                <a:close/>
              </a:path>
              <a:path w="1162739" h="135900">
                <a:moveTo>
                  <a:pt x="296331" y="46130"/>
                </a:moveTo>
                <a:lnTo>
                  <a:pt x="290500" y="57352"/>
                </a:lnTo>
                <a:lnTo>
                  <a:pt x="288556" y="70371"/>
                </a:lnTo>
                <a:lnTo>
                  <a:pt x="288556" y="79422"/>
                </a:lnTo>
                <a:lnTo>
                  <a:pt x="291063" y="87421"/>
                </a:lnTo>
                <a:lnTo>
                  <a:pt x="296078" y="94367"/>
                </a:lnTo>
                <a:lnTo>
                  <a:pt x="301092" y="101314"/>
                </a:lnTo>
                <a:lnTo>
                  <a:pt x="308198" y="104787"/>
                </a:lnTo>
                <a:lnTo>
                  <a:pt x="325369" y="104787"/>
                </a:lnTo>
                <a:lnTo>
                  <a:pt x="332107" y="102145"/>
                </a:lnTo>
                <a:lnTo>
                  <a:pt x="337611" y="96862"/>
                </a:lnTo>
                <a:lnTo>
                  <a:pt x="343115" y="91578"/>
                </a:lnTo>
                <a:lnTo>
                  <a:pt x="346869" y="85830"/>
                </a:lnTo>
                <a:lnTo>
                  <a:pt x="348875" y="79617"/>
                </a:lnTo>
                <a:lnTo>
                  <a:pt x="346307" y="78737"/>
                </a:lnTo>
                <a:lnTo>
                  <a:pt x="343323" y="83678"/>
                </a:lnTo>
                <a:lnTo>
                  <a:pt x="340069" y="87494"/>
                </a:lnTo>
                <a:lnTo>
                  <a:pt x="336547" y="90184"/>
                </a:lnTo>
                <a:lnTo>
                  <a:pt x="333025" y="92875"/>
                </a:lnTo>
                <a:lnTo>
                  <a:pt x="328695" y="94220"/>
                </a:lnTo>
                <a:lnTo>
                  <a:pt x="317199" y="94220"/>
                </a:lnTo>
                <a:lnTo>
                  <a:pt x="311696" y="91627"/>
                </a:lnTo>
                <a:lnTo>
                  <a:pt x="307048" y="86442"/>
                </a:lnTo>
                <a:lnTo>
                  <a:pt x="306744" y="86095"/>
                </a:lnTo>
                <a:lnTo>
                  <a:pt x="301552" y="76078"/>
                </a:lnTo>
                <a:lnTo>
                  <a:pt x="299343" y="61639"/>
                </a:lnTo>
                <a:lnTo>
                  <a:pt x="345940" y="61639"/>
                </a:lnTo>
                <a:lnTo>
                  <a:pt x="345940" y="52882"/>
                </a:lnTo>
                <a:lnTo>
                  <a:pt x="343347" y="46119"/>
                </a:lnTo>
                <a:lnTo>
                  <a:pt x="338161" y="41349"/>
                </a:lnTo>
                <a:lnTo>
                  <a:pt x="332976" y="36580"/>
                </a:lnTo>
                <a:lnTo>
                  <a:pt x="326934" y="34195"/>
                </a:lnTo>
                <a:lnTo>
                  <a:pt x="310693" y="34195"/>
                </a:lnTo>
                <a:lnTo>
                  <a:pt x="305947" y="42022"/>
                </a:lnTo>
                <a:lnTo>
                  <a:pt x="310203" y="39552"/>
                </a:lnTo>
                <a:lnTo>
                  <a:pt x="321406" y="39552"/>
                </a:lnTo>
                <a:lnTo>
                  <a:pt x="325418" y="41704"/>
                </a:lnTo>
                <a:lnTo>
                  <a:pt x="327815" y="46009"/>
                </a:lnTo>
                <a:lnTo>
                  <a:pt x="329136" y="48407"/>
                </a:lnTo>
                <a:lnTo>
                  <a:pt x="330065" y="52051"/>
                </a:lnTo>
                <a:lnTo>
                  <a:pt x="330603" y="56943"/>
                </a:lnTo>
                <a:lnTo>
                  <a:pt x="299637" y="56943"/>
                </a:lnTo>
                <a:lnTo>
                  <a:pt x="297288" y="44908"/>
                </a:lnTo>
                <a:lnTo>
                  <a:pt x="296331" y="46130"/>
                </a:lnTo>
                <a:close/>
              </a:path>
              <a:path w="1162739" h="135900">
                <a:moveTo>
                  <a:pt x="303110" y="37766"/>
                </a:moveTo>
                <a:lnTo>
                  <a:pt x="297288" y="44908"/>
                </a:lnTo>
                <a:lnTo>
                  <a:pt x="299637" y="56943"/>
                </a:lnTo>
                <a:lnTo>
                  <a:pt x="300322" y="52931"/>
                </a:lnTo>
                <a:lnTo>
                  <a:pt x="301447" y="49605"/>
                </a:lnTo>
                <a:lnTo>
                  <a:pt x="303012" y="46963"/>
                </a:lnTo>
                <a:lnTo>
                  <a:pt x="305947" y="42022"/>
                </a:lnTo>
                <a:lnTo>
                  <a:pt x="310693" y="34195"/>
                </a:lnTo>
                <a:lnTo>
                  <a:pt x="303110" y="37766"/>
                </a:lnTo>
                <a:close/>
              </a:path>
              <a:path w="1162739" h="135900">
                <a:moveTo>
                  <a:pt x="506545" y="12499"/>
                </a:moveTo>
                <a:lnTo>
                  <a:pt x="509823" y="15715"/>
                </a:lnTo>
                <a:lnTo>
                  <a:pt x="512465" y="16143"/>
                </a:lnTo>
                <a:lnTo>
                  <a:pt x="515547" y="15507"/>
                </a:lnTo>
                <a:lnTo>
                  <a:pt x="517895" y="12963"/>
                </a:lnTo>
                <a:lnTo>
                  <a:pt x="518482" y="9906"/>
                </a:lnTo>
                <a:lnTo>
                  <a:pt x="518482" y="7019"/>
                </a:lnTo>
                <a:lnTo>
                  <a:pt x="516782" y="4721"/>
                </a:lnTo>
                <a:lnTo>
                  <a:pt x="513382" y="3008"/>
                </a:lnTo>
                <a:lnTo>
                  <a:pt x="509982" y="1296"/>
                </a:lnTo>
                <a:lnTo>
                  <a:pt x="506130" y="440"/>
                </a:lnTo>
                <a:lnTo>
                  <a:pt x="500074" y="487"/>
                </a:lnTo>
                <a:lnTo>
                  <a:pt x="487663" y="4711"/>
                </a:lnTo>
                <a:lnTo>
                  <a:pt x="479737" y="15776"/>
                </a:lnTo>
                <a:lnTo>
                  <a:pt x="477633" y="21109"/>
                </a:lnTo>
                <a:lnTo>
                  <a:pt x="476582" y="27640"/>
                </a:lnTo>
                <a:lnTo>
                  <a:pt x="476582" y="35369"/>
                </a:lnTo>
                <a:lnTo>
                  <a:pt x="464034" y="35369"/>
                </a:lnTo>
                <a:lnTo>
                  <a:pt x="464034" y="40285"/>
                </a:lnTo>
                <a:lnTo>
                  <a:pt x="476582" y="40285"/>
                </a:lnTo>
                <a:lnTo>
                  <a:pt x="476582" y="92826"/>
                </a:lnTo>
                <a:lnTo>
                  <a:pt x="475762" y="96385"/>
                </a:lnTo>
                <a:lnTo>
                  <a:pt x="472484" y="99760"/>
                </a:lnTo>
                <a:lnTo>
                  <a:pt x="469072" y="100727"/>
                </a:lnTo>
                <a:lnTo>
                  <a:pt x="463887" y="100971"/>
                </a:lnTo>
                <a:lnTo>
                  <a:pt x="463887" y="103026"/>
                </a:lnTo>
                <a:lnTo>
                  <a:pt x="502999" y="103026"/>
                </a:lnTo>
                <a:lnTo>
                  <a:pt x="502999" y="100971"/>
                </a:lnTo>
                <a:lnTo>
                  <a:pt x="496688" y="100531"/>
                </a:lnTo>
                <a:lnTo>
                  <a:pt x="492786" y="99540"/>
                </a:lnTo>
                <a:lnTo>
                  <a:pt x="489802" y="96459"/>
                </a:lnTo>
                <a:lnTo>
                  <a:pt x="489056" y="92924"/>
                </a:lnTo>
                <a:lnTo>
                  <a:pt x="489056" y="40285"/>
                </a:lnTo>
                <a:lnTo>
                  <a:pt x="507328" y="40285"/>
                </a:lnTo>
                <a:lnTo>
                  <a:pt x="507328" y="35369"/>
                </a:lnTo>
                <a:lnTo>
                  <a:pt x="488910" y="35369"/>
                </a:lnTo>
                <a:lnTo>
                  <a:pt x="488910" y="14798"/>
                </a:lnTo>
                <a:lnTo>
                  <a:pt x="489276" y="12230"/>
                </a:lnTo>
                <a:lnTo>
                  <a:pt x="490010" y="10273"/>
                </a:lnTo>
                <a:lnTo>
                  <a:pt x="491331" y="6604"/>
                </a:lnTo>
                <a:lnTo>
                  <a:pt x="493850" y="4769"/>
                </a:lnTo>
                <a:lnTo>
                  <a:pt x="497568" y="4769"/>
                </a:lnTo>
                <a:lnTo>
                  <a:pt x="501458" y="5833"/>
                </a:lnTo>
                <a:lnTo>
                  <a:pt x="503879" y="8439"/>
                </a:lnTo>
                <a:lnTo>
                  <a:pt x="506545" y="12499"/>
                </a:lnTo>
                <a:close/>
              </a:path>
              <a:path w="1162739" h="135900">
                <a:moveTo>
                  <a:pt x="631537" y="103026"/>
                </a:moveTo>
                <a:lnTo>
                  <a:pt x="638361" y="77636"/>
                </a:lnTo>
                <a:lnTo>
                  <a:pt x="634179" y="77636"/>
                </a:lnTo>
                <a:lnTo>
                  <a:pt x="630314" y="86197"/>
                </a:lnTo>
                <a:lnTo>
                  <a:pt x="625960" y="91591"/>
                </a:lnTo>
                <a:lnTo>
                  <a:pt x="621117" y="93816"/>
                </a:lnTo>
                <a:lnTo>
                  <a:pt x="616274" y="96042"/>
                </a:lnTo>
                <a:lnTo>
                  <a:pt x="608764" y="97155"/>
                </a:lnTo>
                <a:lnTo>
                  <a:pt x="589196" y="97155"/>
                </a:lnTo>
                <a:lnTo>
                  <a:pt x="583558" y="96886"/>
                </a:lnTo>
                <a:lnTo>
                  <a:pt x="581675" y="96348"/>
                </a:lnTo>
                <a:lnTo>
                  <a:pt x="578850" y="94049"/>
                </a:lnTo>
                <a:lnTo>
                  <a:pt x="578850" y="53861"/>
                </a:lnTo>
                <a:lnTo>
                  <a:pt x="608324" y="53861"/>
                </a:lnTo>
                <a:lnTo>
                  <a:pt x="612384" y="54802"/>
                </a:lnTo>
                <a:lnTo>
                  <a:pt x="615907" y="58569"/>
                </a:lnTo>
                <a:lnTo>
                  <a:pt x="617350" y="62422"/>
                </a:lnTo>
                <a:lnTo>
                  <a:pt x="618475" y="68243"/>
                </a:lnTo>
                <a:lnTo>
                  <a:pt x="621997" y="68243"/>
                </a:lnTo>
                <a:lnTo>
                  <a:pt x="621997" y="33461"/>
                </a:lnTo>
                <a:lnTo>
                  <a:pt x="618475" y="33461"/>
                </a:lnTo>
                <a:lnTo>
                  <a:pt x="617399" y="39283"/>
                </a:lnTo>
                <a:lnTo>
                  <a:pt x="615980" y="43148"/>
                </a:lnTo>
                <a:lnTo>
                  <a:pt x="612458" y="46963"/>
                </a:lnTo>
                <a:lnTo>
                  <a:pt x="608373" y="47917"/>
                </a:lnTo>
                <a:lnTo>
                  <a:pt x="578850" y="47917"/>
                </a:lnTo>
                <a:lnTo>
                  <a:pt x="578850" y="12425"/>
                </a:lnTo>
                <a:lnTo>
                  <a:pt x="580134" y="9673"/>
                </a:lnTo>
                <a:lnTo>
                  <a:pt x="583693" y="9319"/>
                </a:lnTo>
                <a:lnTo>
                  <a:pt x="612898" y="9319"/>
                </a:lnTo>
                <a:lnTo>
                  <a:pt x="618573" y="10297"/>
                </a:lnTo>
                <a:lnTo>
                  <a:pt x="621117" y="12254"/>
                </a:lnTo>
                <a:lnTo>
                  <a:pt x="623661" y="14211"/>
                </a:lnTo>
                <a:lnTo>
                  <a:pt x="625569" y="18516"/>
                </a:lnTo>
                <a:lnTo>
                  <a:pt x="626841" y="25169"/>
                </a:lnTo>
                <a:lnTo>
                  <a:pt x="630656" y="25169"/>
                </a:lnTo>
                <a:lnTo>
                  <a:pt x="630143" y="3596"/>
                </a:lnTo>
                <a:lnTo>
                  <a:pt x="550305" y="3596"/>
                </a:lnTo>
                <a:lnTo>
                  <a:pt x="550305" y="6384"/>
                </a:lnTo>
                <a:lnTo>
                  <a:pt x="555881" y="6775"/>
                </a:lnTo>
                <a:lnTo>
                  <a:pt x="559477" y="7790"/>
                </a:lnTo>
                <a:lnTo>
                  <a:pt x="562706" y="11068"/>
                </a:lnTo>
                <a:lnTo>
                  <a:pt x="563513" y="14554"/>
                </a:lnTo>
                <a:lnTo>
                  <a:pt x="563513" y="92410"/>
                </a:lnTo>
                <a:lnTo>
                  <a:pt x="562694" y="95945"/>
                </a:lnTo>
                <a:lnTo>
                  <a:pt x="559416" y="98733"/>
                </a:lnTo>
                <a:lnTo>
                  <a:pt x="555833" y="99724"/>
                </a:lnTo>
                <a:lnTo>
                  <a:pt x="550305" y="100311"/>
                </a:lnTo>
                <a:lnTo>
                  <a:pt x="550305" y="103026"/>
                </a:lnTo>
                <a:lnTo>
                  <a:pt x="631537" y="103026"/>
                </a:lnTo>
                <a:close/>
              </a:path>
              <a:path w="1162739" h="135900">
                <a:moveTo>
                  <a:pt x="659471" y="36922"/>
                </a:moveTo>
                <a:lnTo>
                  <a:pt x="657746" y="46486"/>
                </a:lnTo>
                <a:lnTo>
                  <a:pt x="661048" y="40738"/>
                </a:lnTo>
                <a:lnTo>
                  <a:pt x="672141" y="33862"/>
                </a:lnTo>
                <a:lnTo>
                  <a:pt x="659471" y="36922"/>
                </a:lnTo>
                <a:close/>
              </a:path>
              <a:path w="1162739" h="135900">
                <a:moveTo>
                  <a:pt x="734685" y="35075"/>
                </a:moveTo>
                <a:lnTo>
                  <a:pt x="712745" y="35075"/>
                </a:lnTo>
                <a:lnTo>
                  <a:pt x="712745" y="37130"/>
                </a:lnTo>
                <a:lnTo>
                  <a:pt x="716267" y="37472"/>
                </a:lnTo>
                <a:lnTo>
                  <a:pt x="718566" y="38060"/>
                </a:lnTo>
                <a:lnTo>
                  <a:pt x="721306" y="40212"/>
                </a:lnTo>
                <a:lnTo>
                  <a:pt x="722137" y="42829"/>
                </a:lnTo>
                <a:lnTo>
                  <a:pt x="722137" y="91872"/>
                </a:lnTo>
                <a:lnTo>
                  <a:pt x="724045" y="96886"/>
                </a:lnTo>
                <a:lnTo>
                  <a:pt x="727861" y="99870"/>
                </a:lnTo>
                <a:lnTo>
                  <a:pt x="731628" y="102903"/>
                </a:lnTo>
                <a:lnTo>
                  <a:pt x="735639" y="104420"/>
                </a:lnTo>
                <a:lnTo>
                  <a:pt x="744543" y="104420"/>
                </a:lnTo>
                <a:lnTo>
                  <a:pt x="748946" y="102952"/>
                </a:lnTo>
                <a:lnTo>
                  <a:pt x="753104" y="100017"/>
                </a:lnTo>
                <a:lnTo>
                  <a:pt x="755843" y="98109"/>
                </a:lnTo>
                <a:lnTo>
                  <a:pt x="758876" y="95174"/>
                </a:lnTo>
                <a:lnTo>
                  <a:pt x="762203" y="91211"/>
                </a:lnTo>
                <a:lnTo>
                  <a:pt x="762203" y="103026"/>
                </a:lnTo>
                <a:lnTo>
                  <a:pt x="762717" y="104126"/>
                </a:lnTo>
                <a:lnTo>
                  <a:pt x="767022" y="102463"/>
                </a:lnTo>
                <a:lnTo>
                  <a:pt x="769810" y="101411"/>
                </a:lnTo>
                <a:lnTo>
                  <a:pt x="771082" y="100971"/>
                </a:lnTo>
                <a:lnTo>
                  <a:pt x="774066" y="99993"/>
                </a:lnTo>
                <a:lnTo>
                  <a:pt x="777466" y="98953"/>
                </a:lnTo>
                <a:lnTo>
                  <a:pt x="780719" y="98036"/>
                </a:lnTo>
                <a:lnTo>
                  <a:pt x="783410" y="97302"/>
                </a:lnTo>
                <a:lnTo>
                  <a:pt x="783410" y="95248"/>
                </a:lnTo>
                <a:lnTo>
                  <a:pt x="779545" y="95394"/>
                </a:lnTo>
                <a:lnTo>
                  <a:pt x="777014" y="94844"/>
                </a:lnTo>
                <a:lnTo>
                  <a:pt x="775815" y="93597"/>
                </a:lnTo>
                <a:lnTo>
                  <a:pt x="774017" y="90062"/>
                </a:lnTo>
                <a:lnTo>
                  <a:pt x="774017" y="35075"/>
                </a:lnTo>
                <a:lnTo>
                  <a:pt x="750315" y="35075"/>
                </a:lnTo>
                <a:lnTo>
                  <a:pt x="750315" y="37497"/>
                </a:lnTo>
                <a:lnTo>
                  <a:pt x="754718" y="37742"/>
                </a:lnTo>
                <a:lnTo>
                  <a:pt x="757653" y="38451"/>
                </a:lnTo>
                <a:lnTo>
                  <a:pt x="759121" y="39625"/>
                </a:lnTo>
                <a:lnTo>
                  <a:pt x="761323" y="43270"/>
                </a:lnTo>
                <a:lnTo>
                  <a:pt x="761323" y="87249"/>
                </a:lnTo>
                <a:lnTo>
                  <a:pt x="759464" y="89402"/>
                </a:lnTo>
                <a:lnTo>
                  <a:pt x="755819" y="92312"/>
                </a:lnTo>
                <a:lnTo>
                  <a:pt x="752639" y="94514"/>
                </a:lnTo>
                <a:lnTo>
                  <a:pt x="749386" y="95614"/>
                </a:lnTo>
                <a:lnTo>
                  <a:pt x="741216" y="95614"/>
                </a:lnTo>
                <a:lnTo>
                  <a:pt x="737890" y="93755"/>
                </a:lnTo>
                <a:lnTo>
                  <a:pt x="736080" y="90037"/>
                </a:lnTo>
                <a:lnTo>
                  <a:pt x="735150" y="88032"/>
                </a:lnTo>
                <a:lnTo>
                  <a:pt x="734685" y="85365"/>
                </a:lnTo>
                <a:lnTo>
                  <a:pt x="734685" y="35075"/>
                </a:lnTo>
                <a:close/>
              </a:path>
              <a:path w="1162739" h="135900">
                <a:moveTo>
                  <a:pt x="798893" y="8292"/>
                </a:moveTo>
                <a:lnTo>
                  <a:pt x="799627" y="12193"/>
                </a:lnTo>
                <a:lnTo>
                  <a:pt x="802562" y="15177"/>
                </a:lnTo>
                <a:lnTo>
                  <a:pt x="806525" y="15923"/>
                </a:lnTo>
                <a:lnTo>
                  <a:pt x="810426" y="15177"/>
                </a:lnTo>
                <a:lnTo>
                  <a:pt x="813410" y="12193"/>
                </a:lnTo>
                <a:lnTo>
                  <a:pt x="814157" y="8292"/>
                </a:lnTo>
                <a:lnTo>
                  <a:pt x="813410" y="4317"/>
                </a:lnTo>
                <a:lnTo>
                  <a:pt x="810426" y="1333"/>
                </a:lnTo>
                <a:lnTo>
                  <a:pt x="806525" y="587"/>
                </a:lnTo>
                <a:lnTo>
                  <a:pt x="802562" y="1345"/>
                </a:lnTo>
                <a:lnTo>
                  <a:pt x="799627" y="4378"/>
                </a:lnTo>
                <a:lnTo>
                  <a:pt x="798893" y="8292"/>
                </a:lnTo>
                <a:close/>
              </a:path>
              <a:path w="1162739" h="135900">
                <a:moveTo>
                  <a:pt x="825164" y="103026"/>
                </a:moveTo>
                <a:lnTo>
                  <a:pt x="825164" y="100971"/>
                </a:lnTo>
                <a:lnTo>
                  <a:pt x="820418" y="100580"/>
                </a:lnTo>
                <a:lnTo>
                  <a:pt x="817373" y="99675"/>
                </a:lnTo>
                <a:lnTo>
                  <a:pt x="814682" y="96837"/>
                </a:lnTo>
                <a:lnTo>
                  <a:pt x="814010" y="93339"/>
                </a:lnTo>
                <a:lnTo>
                  <a:pt x="814010" y="35075"/>
                </a:lnTo>
                <a:lnTo>
                  <a:pt x="813863" y="33975"/>
                </a:lnTo>
                <a:lnTo>
                  <a:pt x="811221" y="34855"/>
                </a:lnTo>
                <a:lnTo>
                  <a:pt x="807846" y="36274"/>
                </a:lnTo>
                <a:lnTo>
                  <a:pt x="801877" y="38377"/>
                </a:lnTo>
                <a:lnTo>
                  <a:pt x="793316" y="41166"/>
                </a:lnTo>
                <a:lnTo>
                  <a:pt x="790161" y="42193"/>
                </a:lnTo>
                <a:lnTo>
                  <a:pt x="792607" y="43783"/>
                </a:lnTo>
                <a:lnTo>
                  <a:pt x="795640" y="43148"/>
                </a:lnTo>
                <a:lnTo>
                  <a:pt x="798526" y="43148"/>
                </a:lnTo>
                <a:lnTo>
                  <a:pt x="800801" y="46156"/>
                </a:lnTo>
                <a:lnTo>
                  <a:pt x="801462" y="49580"/>
                </a:lnTo>
                <a:lnTo>
                  <a:pt x="801462" y="93486"/>
                </a:lnTo>
                <a:lnTo>
                  <a:pt x="800777" y="96996"/>
                </a:lnTo>
                <a:lnTo>
                  <a:pt x="798037" y="99590"/>
                </a:lnTo>
                <a:lnTo>
                  <a:pt x="794735" y="100482"/>
                </a:lnTo>
                <a:lnTo>
                  <a:pt x="789501" y="100971"/>
                </a:lnTo>
                <a:lnTo>
                  <a:pt x="789501" y="103026"/>
                </a:lnTo>
                <a:lnTo>
                  <a:pt x="825164" y="103026"/>
                </a:lnTo>
                <a:close/>
              </a:path>
              <a:path w="1162739" h="135900">
                <a:moveTo>
                  <a:pt x="847398" y="40652"/>
                </a:moveTo>
                <a:lnTo>
                  <a:pt x="862368" y="40652"/>
                </a:lnTo>
                <a:lnTo>
                  <a:pt x="862368" y="35369"/>
                </a:lnTo>
                <a:lnTo>
                  <a:pt x="847545" y="35369"/>
                </a:lnTo>
                <a:lnTo>
                  <a:pt x="847545" y="17317"/>
                </a:lnTo>
                <a:lnTo>
                  <a:pt x="846224" y="16070"/>
                </a:lnTo>
                <a:lnTo>
                  <a:pt x="840696" y="23506"/>
                </a:lnTo>
                <a:lnTo>
                  <a:pt x="837186" y="28092"/>
                </a:lnTo>
                <a:lnTo>
                  <a:pt x="835694" y="29829"/>
                </a:lnTo>
                <a:lnTo>
                  <a:pt x="831768" y="33828"/>
                </a:lnTo>
                <a:lnTo>
                  <a:pt x="828392" y="36617"/>
                </a:lnTo>
                <a:lnTo>
                  <a:pt x="827218" y="37595"/>
                </a:lnTo>
                <a:lnTo>
                  <a:pt x="826705" y="40652"/>
                </a:lnTo>
                <a:lnTo>
                  <a:pt x="834703" y="40652"/>
                </a:lnTo>
                <a:lnTo>
                  <a:pt x="834703" y="90062"/>
                </a:lnTo>
                <a:lnTo>
                  <a:pt x="835266" y="93927"/>
                </a:lnTo>
                <a:lnTo>
                  <a:pt x="836391" y="96715"/>
                </a:lnTo>
                <a:lnTo>
                  <a:pt x="838445" y="101852"/>
                </a:lnTo>
                <a:lnTo>
                  <a:pt x="842359" y="104420"/>
                </a:lnTo>
                <a:lnTo>
                  <a:pt x="850773" y="104420"/>
                </a:lnTo>
                <a:lnTo>
                  <a:pt x="853513" y="103711"/>
                </a:lnTo>
                <a:lnTo>
                  <a:pt x="856350" y="102292"/>
                </a:lnTo>
                <a:lnTo>
                  <a:pt x="859188" y="100873"/>
                </a:lnTo>
                <a:lnTo>
                  <a:pt x="861878" y="98452"/>
                </a:lnTo>
                <a:lnTo>
                  <a:pt x="864422" y="95027"/>
                </a:lnTo>
                <a:lnTo>
                  <a:pt x="864129" y="91211"/>
                </a:lnTo>
                <a:lnTo>
                  <a:pt x="860986" y="94342"/>
                </a:lnTo>
                <a:lnTo>
                  <a:pt x="858393" y="96006"/>
                </a:lnTo>
                <a:lnTo>
                  <a:pt x="855103" y="96422"/>
                </a:lnTo>
                <a:lnTo>
                  <a:pt x="851678" y="96422"/>
                </a:lnTo>
                <a:lnTo>
                  <a:pt x="849379" y="94734"/>
                </a:lnTo>
                <a:lnTo>
                  <a:pt x="848205" y="91358"/>
                </a:lnTo>
                <a:lnTo>
                  <a:pt x="847569" y="89450"/>
                </a:lnTo>
                <a:lnTo>
                  <a:pt x="847251" y="86637"/>
                </a:lnTo>
                <a:lnTo>
                  <a:pt x="847251" y="82919"/>
                </a:lnTo>
                <a:lnTo>
                  <a:pt x="847398" y="40652"/>
                </a:lnTo>
                <a:close/>
              </a:path>
              <a:path w="1162739" h="135900">
                <a:moveTo>
                  <a:pt x="894728" y="35589"/>
                </a:moveTo>
                <a:lnTo>
                  <a:pt x="863762" y="35589"/>
                </a:lnTo>
                <a:lnTo>
                  <a:pt x="866208" y="37986"/>
                </a:lnTo>
                <a:lnTo>
                  <a:pt x="869302" y="39882"/>
                </a:lnTo>
                <a:lnTo>
                  <a:pt x="872005" y="43416"/>
                </a:lnTo>
                <a:lnTo>
                  <a:pt x="873668" y="47036"/>
                </a:lnTo>
                <a:lnTo>
                  <a:pt x="897150" y="97816"/>
                </a:lnTo>
                <a:lnTo>
                  <a:pt x="897884" y="100678"/>
                </a:lnTo>
                <a:lnTo>
                  <a:pt x="897884" y="103270"/>
                </a:lnTo>
                <a:lnTo>
                  <a:pt x="896367" y="107526"/>
                </a:lnTo>
                <a:lnTo>
                  <a:pt x="893334" y="113886"/>
                </a:lnTo>
                <a:lnTo>
                  <a:pt x="890301" y="120246"/>
                </a:lnTo>
                <a:lnTo>
                  <a:pt x="887415" y="123426"/>
                </a:lnTo>
                <a:lnTo>
                  <a:pt x="884675" y="123426"/>
                </a:lnTo>
                <a:lnTo>
                  <a:pt x="881801" y="122961"/>
                </a:lnTo>
                <a:lnTo>
                  <a:pt x="879282" y="122031"/>
                </a:lnTo>
                <a:lnTo>
                  <a:pt x="876762" y="121102"/>
                </a:lnTo>
                <a:lnTo>
                  <a:pt x="873595" y="120637"/>
                </a:lnTo>
                <a:lnTo>
                  <a:pt x="869571" y="121261"/>
                </a:lnTo>
                <a:lnTo>
                  <a:pt x="866685" y="123756"/>
                </a:lnTo>
                <a:lnTo>
                  <a:pt x="865963" y="127315"/>
                </a:lnTo>
                <a:lnTo>
                  <a:pt x="865963" y="130299"/>
                </a:lnTo>
                <a:lnTo>
                  <a:pt x="867162" y="132476"/>
                </a:lnTo>
                <a:lnTo>
                  <a:pt x="871956" y="135215"/>
                </a:lnTo>
                <a:lnTo>
                  <a:pt x="874524" y="135900"/>
                </a:lnTo>
                <a:lnTo>
                  <a:pt x="882890" y="135900"/>
                </a:lnTo>
                <a:lnTo>
                  <a:pt x="887537" y="133528"/>
                </a:lnTo>
                <a:lnTo>
                  <a:pt x="891206" y="128782"/>
                </a:lnTo>
                <a:lnTo>
                  <a:pt x="896904" y="119349"/>
                </a:lnTo>
                <a:lnTo>
                  <a:pt x="902727" y="105814"/>
                </a:lnTo>
                <a:lnTo>
                  <a:pt x="925842" y="44615"/>
                </a:lnTo>
                <a:lnTo>
                  <a:pt x="926575" y="42609"/>
                </a:lnTo>
                <a:lnTo>
                  <a:pt x="928447" y="39919"/>
                </a:lnTo>
                <a:lnTo>
                  <a:pt x="930954" y="38108"/>
                </a:lnTo>
                <a:lnTo>
                  <a:pt x="932960" y="35589"/>
                </a:lnTo>
                <a:lnTo>
                  <a:pt x="912780" y="35589"/>
                </a:lnTo>
                <a:lnTo>
                  <a:pt x="915055" y="38011"/>
                </a:lnTo>
                <a:lnTo>
                  <a:pt x="918430" y="39038"/>
                </a:lnTo>
                <a:lnTo>
                  <a:pt x="919751" y="41826"/>
                </a:lnTo>
                <a:lnTo>
                  <a:pt x="919274" y="44615"/>
                </a:lnTo>
                <a:lnTo>
                  <a:pt x="918577" y="47257"/>
                </a:lnTo>
                <a:lnTo>
                  <a:pt x="904781" y="85635"/>
                </a:lnTo>
                <a:lnTo>
                  <a:pt x="887610" y="47550"/>
                </a:lnTo>
                <a:lnTo>
                  <a:pt x="886534" y="45068"/>
                </a:lnTo>
                <a:lnTo>
                  <a:pt x="885923" y="42267"/>
                </a:lnTo>
                <a:lnTo>
                  <a:pt x="887048" y="39161"/>
                </a:lnTo>
                <a:lnTo>
                  <a:pt x="890472" y="38133"/>
                </a:lnTo>
                <a:lnTo>
                  <a:pt x="894728" y="35589"/>
                </a:lnTo>
                <a:close/>
              </a:path>
              <a:path w="1162739" h="135900">
                <a:moveTo>
                  <a:pt x="1011403" y="135753"/>
                </a:moveTo>
                <a:lnTo>
                  <a:pt x="1011403" y="133185"/>
                </a:lnTo>
                <a:lnTo>
                  <a:pt x="1005973" y="132794"/>
                </a:lnTo>
                <a:lnTo>
                  <a:pt x="1002451" y="132036"/>
                </a:lnTo>
                <a:lnTo>
                  <a:pt x="999222" y="129785"/>
                </a:lnTo>
                <a:lnTo>
                  <a:pt x="998415" y="126752"/>
                </a:lnTo>
                <a:lnTo>
                  <a:pt x="998415" y="97816"/>
                </a:lnTo>
                <a:lnTo>
                  <a:pt x="1001057" y="100555"/>
                </a:lnTo>
                <a:lnTo>
                  <a:pt x="1003943" y="102439"/>
                </a:lnTo>
                <a:lnTo>
                  <a:pt x="1001583" y="95333"/>
                </a:lnTo>
                <a:lnTo>
                  <a:pt x="999687" y="92850"/>
                </a:lnTo>
                <a:lnTo>
                  <a:pt x="998415" y="89524"/>
                </a:lnTo>
                <a:lnTo>
                  <a:pt x="998415" y="52613"/>
                </a:lnTo>
                <a:lnTo>
                  <a:pt x="999907" y="48272"/>
                </a:lnTo>
                <a:lnTo>
                  <a:pt x="1002891" y="46046"/>
                </a:lnTo>
                <a:lnTo>
                  <a:pt x="1005875" y="43820"/>
                </a:lnTo>
                <a:lnTo>
                  <a:pt x="1009178" y="42707"/>
                </a:lnTo>
                <a:lnTo>
                  <a:pt x="1017934" y="42707"/>
                </a:lnTo>
                <a:lnTo>
                  <a:pt x="1022447" y="44933"/>
                </a:lnTo>
                <a:lnTo>
                  <a:pt x="1026336" y="49385"/>
                </a:lnTo>
                <a:lnTo>
                  <a:pt x="1030225" y="53837"/>
                </a:lnTo>
                <a:lnTo>
                  <a:pt x="1032170" y="60563"/>
                </a:lnTo>
                <a:lnTo>
                  <a:pt x="1032170" y="78957"/>
                </a:lnTo>
                <a:lnTo>
                  <a:pt x="1030299" y="86283"/>
                </a:lnTo>
                <a:lnTo>
                  <a:pt x="1026556" y="91542"/>
                </a:lnTo>
                <a:lnTo>
                  <a:pt x="1022814" y="96801"/>
                </a:lnTo>
                <a:lnTo>
                  <a:pt x="1018301" y="99430"/>
                </a:lnTo>
                <a:lnTo>
                  <a:pt x="1009593" y="99430"/>
                </a:lnTo>
                <a:lnTo>
                  <a:pt x="1006621" y="98611"/>
                </a:lnTo>
                <a:lnTo>
                  <a:pt x="1007074" y="103466"/>
                </a:lnTo>
                <a:lnTo>
                  <a:pt x="1011452" y="104494"/>
                </a:lnTo>
                <a:lnTo>
                  <a:pt x="1023046" y="104494"/>
                </a:lnTo>
                <a:lnTo>
                  <a:pt x="1030397" y="100507"/>
                </a:lnTo>
                <a:lnTo>
                  <a:pt x="1036243" y="92533"/>
                </a:lnTo>
                <a:lnTo>
                  <a:pt x="1037818" y="90253"/>
                </a:lnTo>
                <a:lnTo>
                  <a:pt x="1043213" y="78631"/>
                </a:lnTo>
                <a:lnTo>
                  <a:pt x="1045012" y="65895"/>
                </a:lnTo>
                <a:lnTo>
                  <a:pt x="1045012" y="55915"/>
                </a:lnTo>
                <a:lnTo>
                  <a:pt x="1042578" y="48052"/>
                </a:lnTo>
                <a:lnTo>
                  <a:pt x="1037710" y="42303"/>
                </a:lnTo>
                <a:lnTo>
                  <a:pt x="1032843" y="36555"/>
                </a:lnTo>
                <a:lnTo>
                  <a:pt x="1027033" y="33681"/>
                </a:lnTo>
                <a:lnTo>
                  <a:pt x="1015635" y="33681"/>
                </a:lnTo>
                <a:lnTo>
                  <a:pt x="1011110" y="35051"/>
                </a:lnTo>
                <a:lnTo>
                  <a:pt x="1006707" y="37790"/>
                </a:lnTo>
                <a:lnTo>
                  <a:pt x="1004261" y="39356"/>
                </a:lnTo>
                <a:lnTo>
                  <a:pt x="1001424" y="41753"/>
                </a:lnTo>
                <a:lnTo>
                  <a:pt x="998195" y="44982"/>
                </a:lnTo>
                <a:lnTo>
                  <a:pt x="998195" y="35075"/>
                </a:lnTo>
                <a:lnTo>
                  <a:pt x="997461" y="33975"/>
                </a:lnTo>
                <a:lnTo>
                  <a:pt x="987873" y="37301"/>
                </a:lnTo>
                <a:lnTo>
                  <a:pt x="982956" y="38989"/>
                </a:lnTo>
                <a:lnTo>
                  <a:pt x="982712" y="39038"/>
                </a:lnTo>
                <a:lnTo>
                  <a:pt x="975740" y="41313"/>
                </a:lnTo>
                <a:lnTo>
                  <a:pt x="975740" y="43734"/>
                </a:lnTo>
                <a:lnTo>
                  <a:pt x="978725" y="43367"/>
                </a:lnTo>
                <a:lnTo>
                  <a:pt x="981758" y="43367"/>
                </a:lnTo>
                <a:lnTo>
                  <a:pt x="984363" y="44945"/>
                </a:lnTo>
                <a:lnTo>
                  <a:pt x="985720" y="48382"/>
                </a:lnTo>
                <a:lnTo>
                  <a:pt x="985720" y="126117"/>
                </a:lnTo>
                <a:lnTo>
                  <a:pt x="985096" y="128733"/>
                </a:lnTo>
                <a:lnTo>
                  <a:pt x="982602" y="132060"/>
                </a:lnTo>
                <a:lnTo>
                  <a:pt x="979679" y="133038"/>
                </a:lnTo>
                <a:lnTo>
                  <a:pt x="975080" y="133332"/>
                </a:lnTo>
                <a:lnTo>
                  <a:pt x="975080" y="135753"/>
                </a:lnTo>
                <a:lnTo>
                  <a:pt x="1011403" y="135753"/>
                </a:lnTo>
                <a:close/>
              </a:path>
              <a:path w="1162739" h="135900">
                <a:moveTo>
                  <a:pt x="1004102" y="96972"/>
                </a:moveTo>
                <a:lnTo>
                  <a:pt x="1001583" y="95333"/>
                </a:lnTo>
                <a:lnTo>
                  <a:pt x="1003943" y="102439"/>
                </a:lnTo>
                <a:lnTo>
                  <a:pt x="1007074" y="103466"/>
                </a:lnTo>
                <a:lnTo>
                  <a:pt x="1006621" y="98611"/>
                </a:lnTo>
                <a:lnTo>
                  <a:pt x="1004102" y="96972"/>
                </a:lnTo>
                <a:close/>
              </a:path>
              <a:path w="1162739" h="135900">
                <a:moveTo>
                  <a:pt x="1060271" y="46130"/>
                </a:moveTo>
                <a:lnTo>
                  <a:pt x="1054440" y="57353"/>
                </a:lnTo>
                <a:lnTo>
                  <a:pt x="1052496" y="70371"/>
                </a:lnTo>
                <a:lnTo>
                  <a:pt x="1052496" y="79422"/>
                </a:lnTo>
                <a:lnTo>
                  <a:pt x="1055004" y="87421"/>
                </a:lnTo>
                <a:lnTo>
                  <a:pt x="1060018" y="94367"/>
                </a:lnTo>
                <a:lnTo>
                  <a:pt x="1065032" y="101314"/>
                </a:lnTo>
                <a:lnTo>
                  <a:pt x="1072138" y="104787"/>
                </a:lnTo>
                <a:lnTo>
                  <a:pt x="1089309" y="104787"/>
                </a:lnTo>
                <a:lnTo>
                  <a:pt x="1096048" y="102146"/>
                </a:lnTo>
                <a:lnTo>
                  <a:pt x="1101551" y="96862"/>
                </a:lnTo>
                <a:lnTo>
                  <a:pt x="1107055" y="91578"/>
                </a:lnTo>
                <a:lnTo>
                  <a:pt x="1110810" y="85831"/>
                </a:lnTo>
                <a:lnTo>
                  <a:pt x="1112815" y="79618"/>
                </a:lnTo>
                <a:lnTo>
                  <a:pt x="1110247" y="78737"/>
                </a:lnTo>
                <a:lnTo>
                  <a:pt x="1107263" y="83679"/>
                </a:lnTo>
                <a:lnTo>
                  <a:pt x="1104010" y="87494"/>
                </a:lnTo>
                <a:lnTo>
                  <a:pt x="1100487" y="90184"/>
                </a:lnTo>
                <a:lnTo>
                  <a:pt x="1096965" y="92875"/>
                </a:lnTo>
                <a:lnTo>
                  <a:pt x="1092636" y="94220"/>
                </a:lnTo>
                <a:lnTo>
                  <a:pt x="1081139" y="94220"/>
                </a:lnTo>
                <a:lnTo>
                  <a:pt x="1075636" y="91628"/>
                </a:lnTo>
                <a:lnTo>
                  <a:pt x="1070988" y="86442"/>
                </a:lnTo>
                <a:lnTo>
                  <a:pt x="1070685" y="86095"/>
                </a:lnTo>
                <a:lnTo>
                  <a:pt x="1065493" y="76078"/>
                </a:lnTo>
                <a:lnTo>
                  <a:pt x="1063283" y="61639"/>
                </a:lnTo>
                <a:lnTo>
                  <a:pt x="1109880" y="61639"/>
                </a:lnTo>
                <a:lnTo>
                  <a:pt x="1109880" y="52882"/>
                </a:lnTo>
                <a:lnTo>
                  <a:pt x="1107287" y="46120"/>
                </a:lnTo>
                <a:lnTo>
                  <a:pt x="1102102" y="41349"/>
                </a:lnTo>
                <a:lnTo>
                  <a:pt x="1096916" y="36580"/>
                </a:lnTo>
                <a:lnTo>
                  <a:pt x="1090874" y="34195"/>
                </a:lnTo>
                <a:lnTo>
                  <a:pt x="1074633" y="34195"/>
                </a:lnTo>
                <a:lnTo>
                  <a:pt x="1069888" y="42022"/>
                </a:lnTo>
                <a:lnTo>
                  <a:pt x="1074144" y="39552"/>
                </a:lnTo>
                <a:lnTo>
                  <a:pt x="1085346" y="39552"/>
                </a:lnTo>
                <a:lnTo>
                  <a:pt x="1089358" y="41704"/>
                </a:lnTo>
                <a:lnTo>
                  <a:pt x="1091755" y="46009"/>
                </a:lnTo>
                <a:lnTo>
                  <a:pt x="1093076" y="48407"/>
                </a:lnTo>
                <a:lnTo>
                  <a:pt x="1094005" y="52051"/>
                </a:lnTo>
                <a:lnTo>
                  <a:pt x="1094544" y="56943"/>
                </a:lnTo>
                <a:lnTo>
                  <a:pt x="1063577" y="56943"/>
                </a:lnTo>
                <a:lnTo>
                  <a:pt x="1061229" y="44908"/>
                </a:lnTo>
                <a:lnTo>
                  <a:pt x="1060271" y="46130"/>
                </a:lnTo>
                <a:close/>
              </a:path>
              <a:path w="1162739" h="135900">
                <a:moveTo>
                  <a:pt x="1067050" y="37766"/>
                </a:moveTo>
                <a:lnTo>
                  <a:pt x="1061229" y="44908"/>
                </a:lnTo>
                <a:lnTo>
                  <a:pt x="1063577" y="56943"/>
                </a:lnTo>
                <a:lnTo>
                  <a:pt x="1064262" y="52931"/>
                </a:lnTo>
                <a:lnTo>
                  <a:pt x="1065387" y="49605"/>
                </a:lnTo>
                <a:lnTo>
                  <a:pt x="1066952" y="46963"/>
                </a:lnTo>
                <a:lnTo>
                  <a:pt x="1069888" y="42022"/>
                </a:lnTo>
                <a:lnTo>
                  <a:pt x="1074633" y="34195"/>
                </a:lnTo>
                <a:lnTo>
                  <a:pt x="1067050" y="37766"/>
                </a:lnTo>
                <a:close/>
              </a:path>
              <a:path w="1162739" h="135900">
                <a:moveTo>
                  <a:pt x="1136321" y="53494"/>
                </a:moveTo>
                <a:lnTo>
                  <a:pt x="1137569" y="50645"/>
                </a:lnTo>
                <a:lnTo>
                  <a:pt x="1140064" y="47881"/>
                </a:lnTo>
                <a:lnTo>
                  <a:pt x="1142559" y="45116"/>
                </a:lnTo>
                <a:lnTo>
                  <a:pt x="1146375" y="43735"/>
                </a:lnTo>
                <a:lnTo>
                  <a:pt x="1148931" y="44591"/>
                </a:lnTo>
                <a:lnTo>
                  <a:pt x="1152697" y="48015"/>
                </a:lnTo>
                <a:lnTo>
                  <a:pt x="1156428" y="48871"/>
                </a:lnTo>
                <a:lnTo>
                  <a:pt x="1159742" y="48186"/>
                </a:lnTo>
                <a:lnTo>
                  <a:pt x="1162139" y="45447"/>
                </a:lnTo>
                <a:lnTo>
                  <a:pt x="1162739" y="41753"/>
                </a:lnTo>
                <a:lnTo>
                  <a:pt x="1161956" y="37632"/>
                </a:lnTo>
                <a:lnTo>
                  <a:pt x="1158825" y="34648"/>
                </a:lnTo>
                <a:lnTo>
                  <a:pt x="1154300" y="33902"/>
                </a:lnTo>
                <a:lnTo>
                  <a:pt x="1151169" y="33902"/>
                </a:lnTo>
                <a:lnTo>
                  <a:pt x="1148148" y="35124"/>
                </a:lnTo>
                <a:lnTo>
                  <a:pt x="1145237" y="37571"/>
                </a:lnTo>
                <a:lnTo>
                  <a:pt x="1142327" y="40017"/>
                </a:lnTo>
                <a:lnTo>
                  <a:pt x="1139306" y="43416"/>
                </a:lnTo>
                <a:lnTo>
                  <a:pt x="1136175" y="47771"/>
                </a:lnTo>
                <a:lnTo>
                  <a:pt x="1136175" y="35736"/>
                </a:lnTo>
                <a:lnTo>
                  <a:pt x="1135441" y="33828"/>
                </a:lnTo>
                <a:lnTo>
                  <a:pt x="1132848" y="35003"/>
                </a:lnTo>
                <a:lnTo>
                  <a:pt x="1130329" y="36054"/>
                </a:lnTo>
                <a:lnTo>
                  <a:pt x="1127883" y="36984"/>
                </a:lnTo>
                <a:lnTo>
                  <a:pt x="1124727" y="38158"/>
                </a:lnTo>
                <a:lnTo>
                  <a:pt x="1121792" y="39185"/>
                </a:lnTo>
                <a:lnTo>
                  <a:pt x="1118857" y="40212"/>
                </a:lnTo>
                <a:lnTo>
                  <a:pt x="1115995" y="41215"/>
                </a:lnTo>
                <a:lnTo>
                  <a:pt x="1113207" y="42194"/>
                </a:lnTo>
                <a:lnTo>
                  <a:pt x="1114931" y="44261"/>
                </a:lnTo>
                <a:lnTo>
                  <a:pt x="1117683" y="43955"/>
                </a:lnTo>
                <a:lnTo>
                  <a:pt x="1121731" y="44994"/>
                </a:lnTo>
                <a:lnTo>
                  <a:pt x="1123541" y="49153"/>
                </a:lnTo>
                <a:lnTo>
                  <a:pt x="1123994" y="52613"/>
                </a:lnTo>
                <a:lnTo>
                  <a:pt x="1123994" y="94465"/>
                </a:lnTo>
                <a:lnTo>
                  <a:pt x="1123260" y="97021"/>
                </a:lnTo>
                <a:lnTo>
                  <a:pt x="1120325" y="99418"/>
                </a:lnTo>
                <a:lnTo>
                  <a:pt x="1117340" y="100213"/>
                </a:lnTo>
                <a:lnTo>
                  <a:pt x="1112840" y="100604"/>
                </a:lnTo>
                <a:lnTo>
                  <a:pt x="1112840" y="103026"/>
                </a:lnTo>
                <a:lnTo>
                  <a:pt x="1149016" y="103026"/>
                </a:lnTo>
                <a:lnTo>
                  <a:pt x="1149016" y="100605"/>
                </a:lnTo>
                <a:lnTo>
                  <a:pt x="1144467" y="100702"/>
                </a:lnTo>
                <a:lnTo>
                  <a:pt x="1141214" y="99932"/>
                </a:lnTo>
                <a:lnTo>
                  <a:pt x="1137300" y="96654"/>
                </a:lnTo>
                <a:lnTo>
                  <a:pt x="1136321" y="93731"/>
                </a:lnTo>
                <a:lnTo>
                  <a:pt x="1136321" y="53494"/>
                </a:lnTo>
                <a:close/>
              </a:path>
              <a:path w="1162739" h="135900">
                <a:moveTo>
                  <a:pt x="652793" y="58802"/>
                </a:moveTo>
                <a:lnTo>
                  <a:pt x="654444" y="52234"/>
                </a:lnTo>
                <a:lnTo>
                  <a:pt x="657746" y="46486"/>
                </a:lnTo>
                <a:lnTo>
                  <a:pt x="659471" y="36922"/>
                </a:lnTo>
                <a:lnTo>
                  <a:pt x="649307" y="44945"/>
                </a:lnTo>
                <a:lnTo>
                  <a:pt x="647706" y="46952"/>
                </a:lnTo>
                <a:lnTo>
                  <a:pt x="641835" y="58235"/>
                </a:lnTo>
                <a:lnTo>
                  <a:pt x="639878" y="71179"/>
                </a:lnTo>
                <a:lnTo>
                  <a:pt x="639883" y="72000"/>
                </a:lnTo>
                <a:lnTo>
                  <a:pt x="641883" y="85937"/>
                </a:lnTo>
                <a:lnTo>
                  <a:pt x="647509" y="96091"/>
                </a:lnTo>
                <a:lnTo>
                  <a:pt x="652597" y="101742"/>
                </a:lnTo>
                <a:lnTo>
                  <a:pt x="658198" y="104567"/>
                </a:lnTo>
                <a:lnTo>
                  <a:pt x="669450" y="104567"/>
                </a:lnTo>
                <a:lnTo>
                  <a:pt x="674073" y="103368"/>
                </a:lnTo>
                <a:lnTo>
                  <a:pt x="678182" y="100971"/>
                </a:lnTo>
                <a:lnTo>
                  <a:pt x="680677" y="99504"/>
                </a:lnTo>
                <a:lnTo>
                  <a:pt x="683637" y="97082"/>
                </a:lnTo>
                <a:lnTo>
                  <a:pt x="687061" y="93706"/>
                </a:lnTo>
                <a:lnTo>
                  <a:pt x="687061" y="126557"/>
                </a:lnTo>
                <a:lnTo>
                  <a:pt x="685997" y="129712"/>
                </a:lnTo>
                <a:lnTo>
                  <a:pt x="681741" y="132549"/>
                </a:lnTo>
                <a:lnTo>
                  <a:pt x="678500" y="133283"/>
                </a:lnTo>
                <a:lnTo>
                  <a:pt x="674146" y="133332"/>
                </a:lnTo>
                <a:lnTo>
                  <a:pt x="674146" y="135753"/>
                </a:lnTo>
                <a:lnTo>
                  <a:pt x="709663" y="135753"/>
                </a:lnTo>
                <a:lnTo>
                  <a:pt x="709663" y="133699"/>
                </a:lnTo>
                <a:lnTo>
                  <a:pt x="705602" y="133307"/>
                </a:lnTo>
                <a:lnTo>
                  <a:pt x="702863" y="132158"/>
                </a:lnTo>
                <a:lnTo>
                  <a:pt x="701444" y="130250"/>
                </a:lnTo>
                <a:lnTo>
                  <a:pt x="700050" y="127046"/>
                </a:lnTo>
                <a:lnTo>
                  <a:pt x="700050" y="35222"/>
                </a:lnTo>
                <a:lnTo>
                  <a:pt x="698509" y="34195"/>
                </a:lnTo>
                <a:lnTo>
                  <a:pt x="690364" y="39038"/>
                </a:lnTo>
                <a:lnTo>
                  <a:pt x="686890" y="37081"/>
                </a:lnTo>
                <a:lnTo>
                  <a:pt x="684297" y="35809"/>
                </a:lnTo>
                <a:lnTo>
                  <a:pt x="682585" y="35222"/>
                </a:lnTo>
                <a:lnTo>
                  <a:pt x="680041" y="34293"/>
                </a:lnTo>
                <a:lnTo>
                  <a:pt x="677106" y="33828"/>
                </a:lnTo>
                <a:lnTo>
                  <a:pt x="672141" y="33862"/>
                </a:lnTo>
                <a:lnTo>
                  <a:pt x="661048" y="40738"/>
                </a:lnTo>
                <a:lnTo>
                  <a:pt x="666172" y="37864"/>
                </a:lnTo>
                <a:lnTo>
                  <a:pt x="679234" y="37864"/>
                </a:lnTo>
                <a:lnTo>
                  <a:pt x="683392" y="39821"/>
                </a:lnTo>
                <a:lnTo>
                  <a:pt x="685594" y="43734"/>
                </a:lnTo>
                <a:lnTo>
                  <a:pt x="686768" y="45887"/>
                </a:lnTo>
                <a:lnTo>
                  <a:pt x="687355" y="48895"/>
                </a:lnTo>
                <a:lnTo>
                  <a:pt x="687355" y="86418"/>
                </a:lnTo>
                <a:lnTo>
                  <a:pt x="686132" y="90209"/>
                </a:lnTo>
                <a:lnTo>
                  <a:pt x="682365" y="92606"/>
                </a:lnTo>
                <a:lnTo>
                  <a:pt x="678806" y="94196"/>
                </a:lnTo>
                <a:lnTo>
                  <a:pt x="674844" y="94978"/>
                </a:lnTo>
                <a:lnTo>
                  <a:pt x="672092" y="95174"/>
                </a:lnTo>
                <a:lnTo>
                  <a:pt x="665928" y="95174"/>
                </a:lnTo>
                <a:lnTo>
                  <a:pt x="661170" y="92508"/>
                </a:lnTo>
                <a:lnTo>
                  <a:pt x="657819" y="87176"/>
                </a:lnTo>
                <a:lnTo>
                  <a:pt x="654468" y="81843"/>
                </a:lnTo>
                <a:lnTo>
                  <a:pt x="652793" y="74848"/>
                </a:lnTo>
                <a:lnTo>
                  <a:pt x="652793" y="58802"/>
                </a:lnTo>
                <a:close/>
              </a:path>
              <a:path w="1162739" h="135900">
                <a:moveTo>
                  <a:pt x="119169" y="53189"/>
                </a:moveTo>
                <a:lnTo>
                  <a:pt x="121518" y="56074"/>
                </a:lnTo>
                <a:lnTo>
                  <a:pt x="125407" y="56796"/>
                </a:lnTo>
                <a:lnTo>
                  <a:pt x="129076" y="55842"/>
                </a:lnTo>
                <a:lnTo>
                  <a:pt x="131791" y="52858"/>
                </a:lnTo>
                <a:lnTo>
                  <a:pt x="131791" y="50119"/>
                </a:lnTo>
                <a:lnTo>
                  <a:pt x="131424" y="47440"/>
                </a:lnTo>
                <a:lnTo>
                  <a:pt x="131057" y="44468"/>
                </a:lnTo>
                <a:lnTo>
                  <a:pt x="132182" y="40359"/>
                </a:lnTo>
                <a:lnTo>
                  <a:pt x="136683" y="37766"/>
                </a:lnTo>
                <a:lnTo>
                  <a:pt x="141551" y="37130"/>
                </a:lnTo>
                <a:lnTo>
                  <a:pt x="146785" y="37130"/>
                </a:lnTo>
                <a:lnTo>
                  <a:pt x="150234" y="38769"/>
                </a:lnTo>
                <a:lnTo>
                  <a:pt x="151897" y="42047"/>
                </a:lnTo>
                <a:lnTo>
                  <a:pt x="152876" y="44004"/>
                </a:lnTo>
                <a:lnTo>
                  <a:pt x="153365" y="47477"/>
                </a:lnTo>
                <a:lnTo>
                  <a:pt x="153365" y="58704"/>
                </a:lnTo>
                <a:lnTo>
                  <a:pt x="148050" y="60730"/>
                </a:lnTo>
                <a:lnTo>
                  <a:pt x="134748" y="66284"/>
                </a:lnTo>
                <a:lnTo>
                  <a:pt x="128856" y="77832"/>
                </a:lnTo>
                <a:lnTo>
                  <a:pt x="132378" y="72891"/>
                </a:lnTo>
                <a:lnTo>
                  <a:pt x="139423" y="68537"/>
                </a:lnTo>
                <a:lnTo>
                  <a:pt x="143092" y="66287"/>
                </a:lnTo>
                <a:lnTo>
                  <a:pt x="147739" y="64232"/>
                </a:lnTo>
                <a:lnTo>
                  <a:pt x="153365" y="62373"/>
                </a:lnTo>
                <a:lnTo>
                  <a:pt x="153365" y="88423"/>
                </a:lnTo>
                <a:lnTo>
                  <a:pt x="151885" y="90722"/>
                </a:lnTo>
                <a:lnTo>
                  <a:pt x="148925" y="92533"/>
                </a:lnTo>
                <a:lnTo>
                  <a:pt x="145966" y="94342"/>
                </a:lnTo>
                <a:lnTo>
                  <a:pt x="142871" y="95248"/>
                </a:lnTo>
                <a:lnTo>
                  <a:pt x="137294" y="95248"/>
                </a:lnTo>
                <a:lnTo>
                  <a:pt x="133259" y="93193"/>
                </a:lnTo>
                <a:lnTo>
                  <a:pt x="130323" y="91089"/>
                </a:lnTo>
                <a:lnTo>
                  <a:pt x="131351" y="104126"/>
                </a:lnTo>
                <a:lnTo>
                  <a:pt x="135362" y="104126"/>
                </a:lnTo>
                <a:lnTo>
                  <a:pt x="139594" y="102806"/>
                </a:lnTo>
                <a:lnTo>
                  <a:pt x="144045" y="100164"/>
                </a:lnTo>
                <a:lnTo>
                  <a:pt x="146687" y="98598"/>
                </a:lnTo>
                <a:lnTo>
                  <a:pt x="149867" y="96201"/>
                </a:lnTo>
                <a:lnTo>
                  <a:pt x="153585" y="92973"/>
                </a:lnTo>
                <a:lnTo>
                  <a:pt x="153732" y="95957"/>
                </a:lnTo>
                <a:lnTo>
                  <a:pt x="154551" y="98525"/>
                </a:lnTo>
                <a:lnTo>
                  <a:pt x="156043" y="100678"/>
                </a:lnTo>
                <a:lnTo>
                  <a:pt x="159945" y="103906"/>
                </a:lnTo>
                <a:lnTo>
                  <a:pt x="166109" y="103906"/>
                </a:lnTo>
                <a:lnTo>
                  <a:pt x="168897" y="102977"/>
                </a:lnTo>
                <a:lnTo>
                  <a:pt x="171637" y="101118"/>
                </a:lnTo>
                <a:lnTo>
                  <a:pt x="173447" y="99895"/>
                </a:lnTo>
                <a:lnTo>
                  <a:pt x="176700" y="96422"/>
                </a:lnTo>
                <a:lnTo>
                  <a:pt x="176700" y="92606"/>
                </a:lnTo>
                <a:lnTo>
                  <a:pt x="174890" y="93927"/>
                </a:lnTo>
                <a:lnTo>
                  <a:pt x="171221" y="95614"/>
                </a:lnTo>
                <a:lnTo>
                  <a:pt x="168090" y="95614"/>
                </a:lnTo>
                <a:lnTo>
                  <a:pt x="166133" y="92752"/>
                </a:lnTo>
                <a:lnTo>
                  <a:pt x="165546" y="89719"/>
                </a:lnTo>
                <a:lnTo>
                  <a:pt x="165546" y="50999"/>
                </a:lnTo>
                <a:lnTo>
                  <a:pt x="164641" y="46082"/>
                </a:lnTo>
                <a:lnTo>
                  <a:pt x="162831" y="42707"/>
                </a:lnTo>
                <a:lnTo>
                  <a:pt x="159455" y="36543"/>
                </a:lnTo>
                <a:lnTo>
                  <a:pt x="153022" y="33461"/>
                </a:lnTo>
                <a:lnTo>
                  <a:pt x="135362" y="33461"/>
                </a:lnTo>
                <a:lnTo>
                  <a:pt x="129162" y="35332"/>
                </a:lnTo>
                <a:lnTo>
                  <a:pt x="124930" y="39075"/>
                </a:lnTo>
                <a:lnTo>
                  <a:pt x="120698" y="42817"/>
                </a:lnTo>
                <a:lnTo>
                  <a:pt x="118582" y="46400"/>
                </a:lnTo>
                <a:lnTo>
                  <a:pt x="118582" y="49825"/>
                </a:lnTo>
                <a:lnTo>
                  <a:pt x="119169" y="531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582767" y="2772067"/>
            <a:ext cx="961218" cy="92200"/>
          </a:xfrm>
          <a:custGeom>
            <a:avLst/>
            <a:gdLst/>
            <a:ahLst/>
            <a:cxnLst/>
            <a:rect l="l" t="t" r="r" b="b"/>
            <a:pathLst>
              <a:path w="1057340" h="104493">
                <a:moveTo>
                  <a:pt x="1030923" y="53200"/>
                </a:moveTo>
                <a:lnTo>
                  <a:pt x="1032170" y="50351"/>
                </a:lnTo>
                <a:lnTo>
                  <a:pt x="1034665" y="47587"/>
                </a:lnTo>
                <a:lnTo>
                  <a:pt x="1037160" y="44823"/>
                </a:lnTo>
                <a:lnTo>
                  <a:pt x="1040976" y="43441"/>
                </a:lnTo>
                <a:lnTo>
                  <a:pt x="1043532" y="44297"/>
                </a:lnTo>
                <a:lnTo>
                  <a:pt x="1047299" y="47721"/>
                </a:lnTo>
                <a:lnTo>
                  <a:pt x="1051029" y="48577"/>
                </a:lnTo>
                <a:lnTo>
                  <a:pt x="1054343" y="47892"/>
                </a:lnTo>
                <a:lnTo>
                  <a:pt x="1056740" y="45153"/>
                </a:lnTo>
                <a:lnTo>
                  <a:pt x="1057340" y="41459"/>
                </a:lnTo>
                <a:lnTo>
                  <a:pt x="1056557" y="37338"/>
                </a:lnTo>
                <a:lnTo>
                  <a:pt x="1053426" y="34354"/>
                </a:lnTo>
                <a:lnTo>
                  <a:pt x="1048901" y="33608"/>
                </a:lnTo>
                <a:lnTo>
                  <a:pt x="1045770" y="33608"/>
                </a:lnTo>
                <a:lnTo>
                  <a:pt x="1042749" y="34831"/>
                </a:lnTo>
                <a:lnTo>
                  <a:pt x="1039838" y="37277"/>
                </a:lnTo>
                <a:lnTo>
                  <a:pt x="1036928" y="39723"/>
                </a:lnTo>
                <a:lnTo>
                  <a:pt x="1033907" y="43123"/>
                </a:lnTo>
                <a:lnTo>
                  <a:pt x="1030776" y="47477"/>
                </a:lnTo>
                <a:lnTo>
                  <a:pt x="1030776" y="35442"/>
                </a:lnTo>
                <a:lnTo>
                  <a:pt x="1030042" y="33534"/>
                </a:lnTo>
                <a:lnTo>
                  <a:pt x="1027449" y="34708"/>
                </a:lnTo>
                <a:lnTo>
                  <a:pt x="1024930" y="35760"/>
                </a:lnTo>
                <a:lnTo>
                  <a:pt x="1022484" y="36690"/>
                </a:lnTo>
                <a:lnTo>
                  <a:pt x="1019328" y="37864"/>
                </a:lnTo>
                <a:lnTo>
                  <a:pt x="1016393" y="38891"/>
                </a:lnTo>
                <a:lnTo>
                  <a:pt x="1013458" y="39919"/>
                </a:lnTo>
                <a:lnTo>
                  <a:pt x="1010596" y="40921"/>
                </a:lnTo>
                <a:lnTo>
                  <a:pt x="1007808" y="41900"/>
                </a:lnTo>
                <a:lnTo>
                  <a:pt x="1009532" y="43967"/>
                </a:lnTo>
                <a:lnTo>
                  <a:pt x="1012284" y="43661"/>
                </a:lnTo>
                <a:lnTo>
                  <a:pt x="1016332" y="44700"/>
                </a:lnTo>
                <a:lnTo>
                  <a:pt x="1018142" y="48859"/>
                </a:lnTo>
                <a:lnTo>
                  <a:pt x="1018595" y="52320"/>
                </a:lnTo>
                <a:lnTo>
                  <a:pt x="1018595" y="94171"/>
                </a:lnTo>
                <a:lnTo>
                  <a:pt x="1017861" y="96728"/>
                </a:lnTo>
                <a:lnTo>
                  <a:pt x="1014926" y="99124"/>
                </a:lnTo>
                <a:lnTo>
                  <a:pt x="1011941" y="99920"/>
                </a:lnTo>
                <a:lnTo>
                  <a:pt x="1007441" y="100311"/>
                </a:lnTo>
                <a:lnTo>
                  <a:pt x="1007441" y="102732"/>
                </a:lnTo>
                <a:lnTo>
                  <a:pt x="1043617" y="102732"/>
                </a:lnTo>
                <a:lnTo>
                  <a:pt x="1043617" y="100311"/>
                </a:lnTo>
                <a:lnTo>
                  <a:pt x="1039068" y="100408"/>
                </a:lnTo>
                <a:lnTo>
                  <a:pt x="1035815" y="99638"/>
                </a:lnTo>
                <a:lnTo>
                  <a:pt x="1031901" y="96360"/>
                </a:lnTo>
                <a:lnTo>
                  <a:pt x="1030923" y="93437"/>
                </a:lnTo>
                <a:lnTo>
                  <a:pt x="1030923" y="53200"/>
                </a:lnTo>
                <a:close/>
              </a:path>
              <a:path w="1057340" h="104493">
                <a:moveTo>
                  <a:pt x="139007" y="52895"/>
                </a:moveTo>
                <a:lnTo>
                  <a:pt x="141355" y="55781"/>
                </a:lnTo>
                <a:lnTo>
                  <a:pt x="145244" y="56502"/>
                </a:lnTo>
                <a:lnTo>
                  <a:pt x="148913" y="55548"/>
                </a:lnTo>
                <a:lnTo>
                  <a:pt x="151628" y="52564"/>
                </a:lnTo>
                <a:lnTo>
                  <a:pt x="151628" y="49825"/>
                </a:lnTo>
                <a:lnTo>
                  <a:pt x="151261" y="47146"/>
                </a:lnTo>
                <a:lnTo>
                  <a:pt x="150894" y="44175"/>
                </a:lnTo>
                <a:lnTo>
                  <a:pt x="152020" y="40065"/>
                </a:lnTo>
                <a:lnTo>
                  <a:pt x="156520" y="37472"/>
                </a:lnTo>
                <a:lnTo>
                  <a:pt x="161388" y="36836"/>
                </a:lnTo>
                <a:lnTo>
                  <a:pt x="166622" y="36836"/>
                </a:lnTo>
                <a:lnTo>
                  <a:pt x="170071" y="38475"/>
                </a:lnTo>
                <a:lnTo>
                  <a:pt x="171734" y="41753"/>
                </a:lnTo>
                <a:lnTo>
                  <a:pt x="172713" y="43710"/>
                </a:lnTo>
                <a:lnTo>
                  <a:pt x="173202" y="47183"/>
                </a:lnTo>
                <a:lnTo>
                  <a:pt x="173202" y="58410"/>
                </a:lnTo>
                <a:lnTo>
                  <a:pt x="167887" y="60437"/>
                </a:lnTo>
                <a:lnTo>
                  <a:pt x="154585" y="65990"/>
                </a:lnTo>
                <a:lnTo>
                  <a:pt x="148693" y="77538"/>
                </a:lnTo>
                <a:lnTo>
                  <a:pt x="152215" y="72598"/>
                </a:lnTo>
                <a:lnTo>
                  <a:pt x="159260" y="68243"/>
                </a:lnTo>
                <a:lnTo>
                  <a:pt x="162929" y="65993"/>
                </a:lnTo>
                <a:lnTo>
                  <a:pt x="167576" y="63938"/>
                </a:lnTo>
                <a:lnTo>
                  <a:pt x="173202" y="62080"/>
                </a:lnTo>
                <a:lnTo>
                  <a:pt x="173202" y="88129"/>
                </a:lnTo>
                <a:lnTo>
                  <a:pt x="171722" y="90429"/>
                </a:lnTo>
                <a:lnTo>
                  <a:pt x="168762" y="92239"/>
                </a:lnTo>
                <a:lnTo>
                  <a:pt x="165803" y="94049"/>
                </a:lnTo>
                <a:lnTo>
                  <a:pt x="162709" y="94954"/>
                </a:lnTo>
                <a:lnTo>
                  <a:pt x="157132" y="94954"/>
                </a:lnTo>
                <a:lnTo>
                  <a:pt x="153096" y="92899"/>
                </a:lnTo>
                <a:lnTo>
                  <a:pt x="150160" y="90796"/>
                </a:lnTo>
                <a:lnTo>
                  <a:pt x="151188" y="103833"/>
                </a:lnTo>
                <a:lnTo>
                  <a:pt x="155199" y="103833"/>
                </a:lnTo>
                <a:lnTo>
                  <a:pt x="159431" y="102512"/>
                </a:lnTo>
                <a:lnTo>
                  <a:pt x="163883" y="99870"/>
                </a:lnTo>
                <a:lnTo>
                  <a:pt x="166524" y="98305"/>
                </a:lnTo>
                <a:lnTo>
                  <a:pt x="169704" y="95908"/>
                </a:lnTo>
                <a:lnTo>
                  <a:pt x="173422" y="92679"/>
                </a:lnTo>
                <a:lnTo>
                  <a:pt x="173569" y="95664"/>
                </a:lnTo>
                <a:lnTo>
                  <a:pt x="174388" y="98231"/>
                </a:lnTo>
                <a:lnTo>
                  <a:pt x="175880" y="100384"/>
                </a:lnTo>
                <a:lnTo>
                  <a:pt x="179782" y="103613"/>
                </a:lnTo>
                <a:lnTo>
                  <a:pt x="185946" y="103613"/>
                </a:lnTo>
                <a:lnTo>
                  <a:pt x="188734" y="102683"/>
                </a:lnTo>
                <a:lnTo>
                  <a:pt x="191474" y="100824"/>
                </a:lnTo>
                <a:lnTo>
                  <a:pt x="193284" y="99601"/>
                </a:lnTo>
                <a:lnTo>
                  <a:pt x="196537" y="96128"/>
                </a:lnTo>
                <a:lnTo>
                  <a:pt x="196537" y="92312"/>
                </a:lnTo>
                <a:lnTo>
                  <a:pt x="194727" y="93633"/>
                </a:lnTo>
                <a:lnTo>
                  <a:pt x="191058" y="95321"/>
                </a:lnTo>
                <a:lnTo>
                  <a:pt x="187927" y="95321"/>
                </a:lnTo>
                <a:lnTo>
                  <a:pt x="185970" y="92459"/>
                </a:lnTo>
                <a:lnTo>
                  <a:pt x="185383" y="89426"/>
                </a:lnTo>
                <a:lnTo>
                  <a:pt x="185383" y="50705"/>
                </a:lnTo>
                <a:lnTo>
                  <a:pt x="184478" y="45789"/>
                </a:lnTo>
                <a:lnTo>
                  <a:pt x="182668" y="42413"/>
                </a:lnTo>
                <a:lnTo>
                  <a:pt x="179293" y="36249"/>
                </a:lnTo>
                <a:lnTo>
                  <a:pt x="172860" y="33167"/>
                </a:lnTo>
                <a:lnTo>
                  <a:pt x="155199" y="33167"/>
                </a:lnTo>
                <a:lnTo>
                  <a:pt x="148999" y="35039"/>
                </a:lnTo>
                <a:lnTo>
                  <a:pt x="144767" y="38781"/>
                </a:lnTo>
                <a:lnTo>
                  <a:pt x="140535" y="42523"/>
                </a:lnTo>
                <a:lnTo>
                  <a:pt x="138420" y="46107"/>
                </a:lnTo>
                <a:lnTo>
                  <a:pt x="138420" y="49531"/>
                </a:lnTo>
                <a:lnTo>
                  <a:pt x="139007" y="52895"/>
                </a:lnTo>
                <a:close/>
              </a:path>
              <a:path w="1057340" h="104493">
                <a:moveTo>
                  <a:pt x="118974" y="51806"/>
                </a:moveTo>
                <a:lnTo>
                  <a:pt x="118191" y="47183"/>
                </a:lnTo>
                <a:lnTo>
                  <a:pt x="116626" y="43661"/>
                </a:lnTo>
                <a:lnTo>
                  <a:pt x="113739" y="37008"/>
                </a:lnTo>
                <a:lnTo>
                  <a:pt x="108334" y="33681"/>
                </a:lnTo>
                <a:lnTo>
                  <a:pt x="95419" y="33681"/>
                </a:lnTo>
                <a:lnTo>
                  <a:pt x="90771" y="35149"/>
                </a:lnTo>
                <a:lnTo>
                  <a:pt x="86466" y="38084"/>
                </a:lnTo>
                <a:lnTo>
                  <a:pt x="84069" y="39747"/>
                </a:lnTo>
                <a:lnTo>
                  <a:pt x="81330" y="42340"/>
                </a:lnTo>
                <a:lnTo>
                  <a:pt x="78248" y="45862"/>
                </a:lnTo>
                <a:lnTo>
                  <a:pt x="78248" y="807"/>
                </a:lnTo>
                <a:lnTo>
                  <a:pt x="78101" y="293"/>
                </a:lnTo>
                <a:lnTo>
                  <a:pt x="71056" y="2494"/>
                </a:lnTo>
                <a:lnTo>
                  <a:pt x="67644" y="3534"/>
                </a:lnTo>
                <a:lnTo>
                  <a:pt x="64489" y="4439"/>
                </a:lnTo>
                <a:lnTo>
                  <a:pt x="61333" y="5344"/>
                </a:lnTo>
                <a:lnTo>
                  <a:pt x="58679" y="6115"/>
                </a:lnTo>
                <a:lnTo>
                  <a:pt x="56527" y="6750"/>
                </a:lnTo>
                <a:lnTo>
                  <a:pt x="56527" y="9392"/>
                </a:lnTo>
                <a:lnTo>
                  <a:pt x="57163" y="9294"/>
                </a:lnTo>
                <a:lnTo>
                  <a:pt x="59829" y="9025"/>
                </a:lnTo>
                <a:lnTo>
                  <a:pt x="62569" y="9025"/>
                </a:lnTo>
                <a:lnTo>
                  <a:pt x="65002" y="10970"/>
                </a:lnTo>
                <a:lnTo>
                  <a:pt x="66066" y="14284"/>
                </a:lnTo>
                <a:lnTo>
                  <a:pt x="66066" y="92850"/>
                </a:lnTo>
                <a:lnTo>
                  <a:pt x="65443" y="96262"/>
                </a:lnTo>
                <a:lnTo>
                  <a:pt x="62948" y="99149"/>
                </a:lnTo>
                <a:lnTo>
                  <a:pt x="60318" y="100139"/>
                </a:lnTo>
                <a:lnTo>
                  <a:pt x="56307" y="100678"/>
                </a:lnTo>
                <a:lnTo>
                  <a:pt x="56307" y="102732"/>
                </a:lnTo>
                <a:lnTo>
                  <a:pt x="88668" y="102732"/>
                </a:lnTo>
                <a:lnTo>
                  <a:pt x="88668" y="100678"/>
                </a:lnTo>
                <a:lnTo>
                  <a:pt x="84509" y="100090"/>
                </a:lnTo>
                <a:lnTo>
                  <a:pt x="81794" y="99112"/>
                </a:lnTo>
                <a:lnTo>
                  <a:pt x="79250" y="96373"/>
                </a:lnTo>
                <a:lnTo>
                  <a:pt x="78615" y="92948"/>
                </a:lnTo>
                <a:lnTo>
                  <a:pt x="78615" y="51292"/>
                </a:lnTo>
                <a:lnTo>
                  <a:pt x="80400" y="48675"/>
                </a:lnTo>
                <a:lnTo>
                  <a:pt x="83971" y="45936"/>
                </a:lnTo>
                <a:lnTo>
                  <a:pt x="87542" y="43196"/>
                </a:lnTo>
                <a:lnTo>
                  <a:pt x="91236" y="41826"/>
                </a:lnTo>
                <a:lnTo>
                  <a:pt x="99455" y="41826"/>
                </a:lnTo>
                <a:lnTo>
                  <a:pt x="102451" y="43294"/>
                </a:lnTo>
                <a:lnTo>
                  <a:pt x="104041" y="46229"/>
                </a:lnTo>
                <a:lnTo>
                  <a:pt x="105631" y="49164"/>
                </a:lnTo>
                <a:lnTo>
                  <a:pt x="106426" y="53005"/>
                </a:lnTo>
                <a:lnTo>
                  <a:pt x="106426" y="92850"/>
                </a:lnTo>
                <a:lnTo>
                  <a:pt x="105814" y="96250"/>
                </a:lnTo>
                <a:lnTo>
                  <a:pt x="103368" y="99088"/>
                </a:lnTo>
                <a:lnTo>
                  <a:pt x="100629" y="100090"/>
                </a:lnTo>
                <a:lnTo>
                  <a:pt x="96373" y="100678"/>
                </a:lnTo>
                <a:lnTo>
                  <a:pt x="96373" y="102732"/>
                </a:lnTo>
                <a:lnTo>
                  <a:pt x="128146" y="102732"/>
                </a:lnTo>
                <a:lnTo>
                  <a:pt x="128146" y="100678"/>
                </a:lnTo>
                <a:lnTo>
                  <a:pt x="124428" y="100188"/>
                </a:lnTo>
                <a:lnTo>
                  <a:pt x="121970" y="99161"/>
                </a:lnTo>
                <a:lnTo>
                  <a:pt x="119573" y="96030"/>
                </a:lnTo>
                <a:lnTo>
                  <a:pt x="118974" y="92655"/>
                </a:lnTo>
                <a:lnTo>
                  <a:pt x="118974" y="51806"/>
                </a:lnTo>
                <a:close/>
              </a:path>
              <a:path w="1057340" h="104493">
                <a:moveTo>
                  <a:pt x="0" y="52173"/>
                </a:moveTo>
                <a:lnTo>
                  <a:pt x="0" y="56625"/>
                </a:lnTo>
                <a:lnTo>
                  <a:pt x="1418" y="60489"/>
                </a:lnTo>
                <a:lnTo>
                  <a:pt x="4256" y="63767"/>
                </a:lnTo>
                <a:lnTo>
                  <a:pt x="7093" y="67045"/>
                </a:lnTo>
                <a:lnTo>
                  <a:pt x="11520" y="70298"/>
                </a:lnTo>
                <a:lnTo>
                  <a:pt x="17537" y="73527"/>
                </a:lnTo>
                <a:lnTo>
                  <a:pt x="25756" y="78223"/>
                </a:lnTo>
                <a:lnTo>
                  <a:pt x="28838" y="80033"/>
                </a:lnTo>
                <a:lnTo>
                  <a:pt x="30991" y="81892"/>
                </a:lnTo>
                <a:lnTo>
                  <a:pt x="33437" y="85708"/>
                </a:lnTo>
                <a:lnTo>
                  <a:pt x="34048" y="89744"/>
                </a:lnTo>
                <a:lnTo>
                  <a:pt x="34048" y="92973"/>
                </a:lnTo>
                <a:lnTo>
                  <a:pt x="32984" y="95602"/>
                </a:lnTo>
                <a:lnTo>
                  <a:pt x="28728" y="99662"/>
                </a:lnTo>
                <a:lnTo>
                  <a:pt x="25829" y="100678"/>
                </a:lnTo>
                <a:lnTo>
                  <a:pt x="15556" y="100678"/>
                </a:lnTo>
                <a:lnTo>
                  <a:pt x="10542" y="97938"/>
                </a:lnTo>
                <a:lnTo>
                  <a:pt x="7117" y="92459"/>
                </a:lnTo>
                <a:lnTo>
                  <a:pt x="5210" y="89475"/>
                </a:lnTo>
                <a:lnTo>
                  <a:pt x="3693" y="85194"/>
                </a:lnTo>
                <a:lnTo>
                  <a:pt x="2568" y="79617"/>
                </a:lnTo>
                <a:lnTo>
                  <a:pt x="146" y="79617"/>
                </a:lnTo>
                <a:lnTo>
                  <a:pt x="146" y="103319"/>
                </a:lnTo>
                <a:lnTo>
                  <a:pt x="2054" y="103319"/>
                </a:lnTo>
                <a:lnTo>
                  <a:pt x="4622" y="101191"/>
                </a:lnTo>
                <a:lnTo>
                  <a:pt x="7509" y="101680"/>
                </a:lnTo>
                <a:lnTo>
                  <a:pt x="11227" y="102659"/>
                </a:lnTo>
                <a:lnTo>
                  <a:pt x="14945" y="103638"/>
                </a:lnTo>
                <a:lnTo>
                  <a:pt x="18271" y="104126"/>
                </a:lnTo>
                <a:lnTo>
                  <a:pt x="28202" y="104126"/>
                </a:lnTo>
                <a:lnTo>
                  <a:pt x="33865" y="102292"/>
                </a:lnTo>
                <a:lnTo>
                  <a:pt x="38194" y="98623"/>
                </a:lnTo>
                <a:lnTo>
                  <a:pt x="42524" y="94954"/>
                </a:lnTo>
                <a:lnTo>
                  <a:pt x="44688" y="90233"/>
                </a:lnTo>
                <a:lnTo>
                  <a:pt x="44688" y="76927"/>
                </a:lnTo>
                <a:lnTo>
                  <a:pt x="39478" y="70323"/>
                </a:lnTo>
                <a:lnTo>
                  <a:pt x="29058" y="64648"/>
                </a:lnTo>
                <a:lnTo>
                  <a:pt x="19372" y="59438"/>
                </a:lnTo>
                <a:lnTo>
                  <a:pt x="12621" y="55915"/>
                </a:lnTo>
                <a:lnTo>
                  <a:pt x="9245" y="51904"/>
                </a:lnTo>
                <a:lnTo>
                  <a:pt x="9245" y="44566"/>
                </a:lnTo>
                <a:lnTo>
                  <a:pt x="10224" y="42095"/>
                </a:lnTo>
                <a:lnTo>
                  <a:pt x="14137" y="37889"/>
                </a:lnTo>
                <a:lnTo>
                  <a:pt x="16828" y="36836"/>
                </a:lnTo>
                <a:lnTo>
                  <a:pt x="25976" y="36836"/>
                </a:lnTo>
                <a:lnTo>
                  <a:pt x="30355" y="39282"/>
                </a:lnTo>
                <a:lnTo>
                  <a:pt x="33388" y="44175"/>
                </a:lnTo>
                <a:lnTo>
                  <a:pt x="35051" y="46816"/>
                </a:lnTo>
                <a:lnTo>
                  <a:pt x="36372" y="50510"/>
                </a:lnTo>
                <a:lnTo>
                  <a:pt x="37350" y="55255"/>
                </a:lnTo>
                <a:lnTo>
                  <a:pt x="39625" y="55255"/>
                </a:lnTo>
                <a:lnTo>
                  <a:pt x="39111" y="34782"/>
                </a:lnTo>
                <a:lnTo>
                  <a:pt x="35296" y="36323"/>
                </a:lnTo>
                <a:lnTo>
                  <a:pt x="32275" y="35834"/>
                </a:lnTo>
                <a:lnTo>
                  <a:pt x="29168" y="34855"/>
                </a:lnTo>
                <a:lnTo>
                  <a:pt x="26062" y="33877"/>
                </a:lnTo>
                <a:lnTo>
                  <a:pt x="23212" y="33388"/>
                </a:lnTo>
                <a:lnTo>
                  <a:pt x="14700" y="33388"/>
                </a:lnTo>
                <a:lnTo>
                  <a:pt x="9784" y="35149"/>
                </a:lnTo>
                <a:lnTo>
                  <a:pt x="5870" y="38671"/>
                </a:lnTo>
                <a:lnTo>
                  <a:pt x="1956" y="42193"/>
                </a:lnTo>
                <a:lnTo>
                  <a:pt x="0" y="46694"/>
                </a:lnTo>
                <a:lnTo>
                  <a:pt x="0" y="52173"/>
                </a:lnTo>
                <a:close/>
              </a:path>
              <a:path w="1057340" h="104493">
                <a:moveTo>
                  <a:pt x="135631" y="88129"/>
                </a:moveTo>
                <a:lnTo>
                  <a:pt x="135631" y="92679"/>
                </a:lnTo>
                <a:lnTo>
                  <a:pt x="137172" y="96434"/>
                </a:lnTo>
                <a:lnTo>
                  <a:pt x="140254" y="99393"/>
                </a:lnTo>
                <a:lnTo>
                  <a:pt x="143336" y="102353"/>
                </a:lnTo>
                <a:lnTo>
                  <a:pt x="146981" y="103833"/>
                </a:lnTo>
                <a:lnTo>
                  <a:pt x="151188" y="103833"/>
                </a:lnTo>
                <a:lnTo>
                  <a:pt x="150160" y="90796"/>
                </a:lnTo>
                <a:lnTo>
                  <a:pt x="148693" y="87518"/>
                </a:lnTo>
                <a:lnTo>
                  <a:pt x="148693" y="77538"/>
                </a:lnTo>
                <a:lnTo>
                  <a:pt x="154585" y="65990"/>
                </a:lnTo>
                <a:lnTo>
                  <a:pt x="146271" y="70371"/>
                </a:lnTo>
                <a:lnTo>
                  <a:pt x="139178" y="75117"/>
                </a:lnTo>
                <a:lnTo>
                  <a:pt x="135631" y="81036"/>
                </a:lnTo>
                <a:lnTo>
                  <a:pt x="135631" y="88129"/>
                </a:lnTo>
                <a:close/>
              </a:path>
              <a:path w="1057340" h="104493">
                <a:moveTo>
                  <a:pt x="216888" y="53200"/>
                </a:moveTo>
                <a:lnTo>
                  <a:pt x="218135" y="50351"/>
                </a:lnTo>
                <a:lnTo>
                  <a:pt x="220630" y="47587"/>
                </a:lnTo>
                <a:lnTo>
                  <a:pt x="223125" y="44823"/>
                </a:lnTo>
                <a:lnTo>
                  <a:pt x="226941" y="43441"/>
                </a:lnTo>
                <a:lnTo>
                  <a:pt x="229497" y="44297"/>
                </a:lnTo>
                <a:lnTo>
                  <a:pt x="233264" y="47721"/>
                </a:lnTo>
                <a:lnTo>
                  <a:pt x="236994" y="48577"/>
                </a:lnTo>
                <a:lnTo>
                  <a:pt x="240309" y="47892"/>
                </a:lnTo>
                <a:lnTo>
                  <a:pt x="242706" y="45153"/>
                </a:lnTo>
                <a:lnTo>
                  <a:pt x="243305" y="41459"/>
                </a:lnTo>
                <a:lnTo>
                  <a:pt x="242522" y="37338"/>
                </a:lnTo>
                <a:lnTo>
                  <a:pt x="239391" y="34354"/>
                </a:lnTo>
                <a:lnTo>
                  <a:pt x="234866" y="33608"/>
                </a:lnTo>
                <a:lnTo>
                  <a:pt x="231735" y="33608"/>
                </a:lnTo>
                <a:lnTo>
                  <a:pt x="228714" y="34831"/>
                </a:lnTo>
                <a:lnTo>
                  <a:pt x="225804" y="37277"/>
                </a:lnTo>
                <a:lnTo>
                  <a:pt x="222893" y="39723"/>
                </a:lnTo>
                <a:lnTo>
                  <a:pt x="219872" y="43123"/>
                </a:lnTo>
                <a:lnTo>
                  <a:pt x="216741" y="47477"/>
                </a:lnTo>
                <a:lnTo>
                  <a:pt x="216741" y="35442"/>
                </a:lnTo>
                <a:lnTo>
                  <a:pt x="216007" y="33534"/>
                </a:lnTo>
                <a:lnTo>
                  <a:pt x="213415" y="34708"/>
                </a:lnTo>
                <a:lnTo>
                  <a:pt x="210895" y="35760"/>
                </a:lnTo>
                <a:lnTo>
                  <a:pt x="208449" y="36690"/>
                </a:lnTo>
                <a:lnTo>
                  <a:pt x="205294" y="37864"/>
                </a:lnTo>
                <a:lnTo>
                  <a:pt x="202359" y="38891"/>
                </a:lnTo>
                <a:lnTo>
                  <a:pt x="199423" y="39919"/>
                </a:lnTo>
                <a:lnTo>
                  <a:pt x="196561" y="40921"/>
                </a:lnTo>
                <a:lnTo>
                  <a:pt x="193773" y="41900"/>
                </a:lnTo>
                <a:lnTo>
                  <a:pt x="195497" y="43967"/>
                </a:lnTo>
                <a:lnTo>
                  <a:pt x="198249" y="43661"/>
                </a:lnTo>
                <a:lnTo>
                  <a:pt x="202297" y="44700"/>
                </a:lnTo>
                <a:lnTo>
                  <a:pt x="204107" y="48859"/>
                </a:lnTo>
                <a:lnTo>
                  <a:pt x="204560" y="52320"/>
                </a:lnTo>
                <a:lnTo>
                  <a:pt x="204560" y="94171"/>
                </a:lnTo>
                <a:lnTo>
                  <a:pt x="203826" y="96728"/>
                </a:lnTo>
                <a:lnTo>
                  <a:pt x="200891" y="99124"/>
                </a:lnTo>
                <a:lnTo>
                  <a:pt x="197907" y="99920"/>
                </a:lnTo>
                <a:lnTo>
                  <a:pt x="193406" y="100311"/>
                </a:lnTo>
                <a:lnTo>
                  <a:pt x="193406" y="102732"/>
                </a:lnTo>
                <a:lnTo>
                  <a:pt x="229583" y="102732"/>
                </a:lnTo>
                <a:lnTo>
                  <a:pt x="229583" y="100311"/>
                </a:lnTo>
                <a:lnTo>
                  <a:pt x="225033" y="100408"/>
                </a:lnTo>
                <a:lnTo>
                  <a:pt x="221780" y="99638"/>
                </a:lnTo>
                <a:lnTo>
                  <a:pt x="217866" y="96360"/>
                </a:lnTo>
                <a:lnTo>
                  <a:pt x="216888" y="93437"/>
                </a:lnTo>
                <a:lnTo>
                  <a:pt x="216888" y="53200"/>
                </a:lnTo>
                <a:close/>
              </a:path>
              <a:path w="1057340" h="104493">
                <a:moveTo>
                  <a:pt x="253550" y="45837"/>
                </a:moveTo>
                <a:lnTo>
                  <a:pt x="247719" y="57059"/>
                </a:lnTo>
                <a:lnTo>
                  <a:pt x="245775" y="70078"/>
                </a:lnTo>
                <a:lnTo>
                  <a:pt x="245775" y="79128"/>
                </a:lnTo>
                <a:lnTo>
                  <a:pt x="248282" y="87127"/>
                </a:lnTo>
                <a:lnTo>
                  <a:pt x="253297" y="94073"/>
                </a:lnTo>
                <a:lnTo>
                  <a:pt x="258311" y="101020"/>
                </a:lnTo>
                <a:lnTo>
                  <a:pt x="265417" y="104493"/>
                </a:lnTo>
                <a:lnTo>
                  <a:pt x="282588" y="104493"/>
                </a:lnTo>
                <a:lnTo>
                  <a:pt x="289327" y="101852"/>
                </a:lnTo>
                <a:lnTo>
                  <a:pt x="294830" y="96568"/>
                </a:lnTo>
                <a:lnTo>
                  <a:pt x="300334" y="91285"/>
                </a:lnTo>
                <a:lnTo>
                  <a:pt x="304088" y="85537"/>
                </a:lnTo>
                <a:lnTo>
                  <a:pt x="306094" y="79324"/>
                </a:lnTo>
                <a:lnTo>
                  <a:pt x="303526" y="78444"/>
                </a:lnTo>
                <a:lnTo>
                  <a:pt x="300542" y="83384"/>
                </a:lnTo>
                <a:lnTo>
                  <a:pt x="297288" y="87200"/>
                </a:lnTo>
                <a:lnTo>
                  <a:pt x="293766" y="89891"/>
                </a:lnTo>
                <a:lnTo>
                  <a:pt x="290244" y="92581"/>
                </a:lnTo>
                <a:lnTo>
                  <a:pt x="285915" y="93927"/>
                </a:lnTo>
                <a:lnTo>
                  <a:pt x="274418" y="93927"/>
                </a:lnTo>
                <a:lnTo>
                  <a:pt x="268915" y="91334"/>
                </a:lnTo>
                <a:lnTo>
                  <a:pt x="264267" y="86148"/>
                </a:lnTo>
                <a:lnTo>
                  <a:pt x="263963" y="85801"/>
                </a:lnTo>
                <a:lnTo>
                  <a:pt x="258771" y="75784"/>
                </a:lnTo>
                <a:lnTo>
                  <a:pt x="256562" y="61346"/>
                </a:lnTo>
                <a:lnTo>
                  <a:pt x="303159" y="61346"/>
                </a:lnTo>
                <a:lnTo>
                  <a:pt x="303159" y="52589"/>
                </a:lnTo>
                <a:lnTo>
                  <a:pt x="300566" y="45826"/>
                </a:lnTo>
                <a:lnTo>
                  <a:pt x="295381" y="41056"/>
                </a:lnTo>
                <a:lnTo>
                  <a:pt x="290195" y="36286"/>
                </a:lnTo>
                <a:lnTo>
                  <a:pt x="284153" y="33902"/>
                </a:lnTo>
                <a:lnTo>
                  <a:pt x="267912" y="33902"/>
                </a:lnTo>
                <a:lnTo>
                  <a:pt x="263167" y="41729"/>
                </a:lnTo>
                <a:lnTo>
                  <a:pt x="267423" y="39258"/>
                </a:lnTo>
                <a:lnTo>
                  <a:pt x="278625" y="39258"/>
                </a:lnTo>
                <a:lnTo>
                  <a:pt x="282637" y="41411"/>
                </a:lnTo>
                <a:lnTo>
                  <a:pt x="285034" y="45716"/>
                </a:lnTo>
                <a:lnTo>
                  <a:pt x="286355" y="48113"/>
                </a:lnTo>
                <a:lnTo>
                  <a:pt x="287284" y="51757"/>
                </a:lnTo>
                <a:lnTo>
                  <a:pt x="287822" y="56649"/>
                </a:lnTo>
                <a:lnTo>
                  <a:pt x="256856" y="56649"/>
                </a:lnTo>
                <a:lnTo>
                  <a:pt x="254508" y="44615"/>
                </a:lnTo>
                <a:lnTo>
                  <a:pt x="253550" y="45837"/>
                </a:lnTo>
                <a:close/>
              </a:path>
              <a:path w="1057340" h="104493">
                <a:moveTo>
                  <a:pt x="260329" y="37472"/>
                </a:moveTo>
                <a:lnTo>
                  <a:pt x="254508" y="44615"/>
                </a:lnTo>
                <a:lnTo>
                  <a:pt x="256856" y="56649"/>
                </a:lnTo>
                <a:lnTo>
                  <a:pt x="257541" y="52638"/>
                </a:lnTo>
                <a:lnTo>
                  <a:pt x="258666" y="49311"/>
                </a:lnTo>
                <a:lnTo>
                  <a:pt x="260231" y="46669"/>
                </a:lnTo>
                <a:lnTo>
                  <a:pt x="263167" y="41729"/>
                </a:lnTo>
                <a:lnTo>
                  <a:pt x="267912" y="33902"/>
                </a:lnTo>
                <a:lnTo>
                  <a:pt x="260329" y="37472"/>
                </a:lnTo>
                <a:close/>
              </a:path>
              <a:path w="1057340" h="104493">
                <a:moveTo>
                  <a:pt x="347505" y="74774"/>
                </a:moveTo>
                <a:lnTo>
                  <a:pt x="347505" y="85047"/>
                </a:lnTo>
                <a:lnTo>
                  <a:pt x="423381" y="85047"/>
                </a:lnTo>
                <a:lnTo>
                  <a:pt x="423381" y="74774"/>
                </a:lnTo>
                <a:lnTo>
                  <a:pt x="347505" y="74774"/>
                </a:lnTo>
                <a:close/>
              </a:path>
              <a:path w="1057340" h="104493">
                <a:moveTo>
                  <a:pt x="347505" y="44468"/>
                </a:moveTo>
                <a:lnTo>
                  <a:pt x="347505" y="54741"/>
                </a:lnTo>
                <a:lnTo>
                  <a:pt x="423381" y="54741"/>
                </a:lnTo>
                <a:lnTo>
                  <a:pt x="423381" y="44468"/>
                </a:lnTo>
                <a:lnTo>
                  <a:pt x="347505" y="44468"/>
                </a:lnTo>
                <a:close/>
              </a:path>
              <a:path w="1057340" h="104493">
                <a:moveTo>
                  <a:pt x="487564" y="91285"/>
                </a:moveTo>
                <a:lnTo>
                  <a:pt x="490420" y="88339"/>
                </a:lnTo>
                <a:lnTo>
                  <a:pt x="501987" y="76223"/>
                </a:lnTo>
                <a:lnTo>
                  <a:pt x="511372" y="66059"/>
                </a:lnTo>
                <a:lnTo>
                  <a:pt x="518574" y="57846"/>
                </a:lnTo>
                <a:lnTo>
                  <a:pt x="523594" y="51586"/>
                </a:lnTo>
                <a:lnTo>
                  <a:pt x="529122" y="44150"/>
                </a:lnTo>
                <a:lnTo>
                  <a:pt x="531886" y="36421"/>
                </a:lnTo>
                <a:lnTo>
                  <a:pt x="531886" y="20864"/>
                </a:lnTo>
                <a:lnTo>
                  <a:pt x="529330" y="14492"/>
                </a:lnTo>
                <a:lnTo>
                  <a:pt x="524218" y="9282"/>
                </a:lnTo>
                <a:lnTo>
                  <a:pt x="519106" y="4072"/>
                </a:lnTo>
                <a:lnTo>
                  <a:pt x="512416" y="1467"/>
                </a:lnTo>
                <a:lnTo>
                  <a:pt x="497446" y="1467"/>
                </a:lnTo>
                <a:lnTo>
                  <a:pt x="491172" y="3657"/>
                </a:lnTo>
                <a:lnTo>
                  <a:pt x="485326" y="8035"/>
                </a:lnTo>
                <a:lnTo>
                  <a:pt x="477567" y="17688"/>
                </a:lnTo>
                <a:lnTo>
                  <a:pt x="472888" y="31480"/>
                </a:lnTo>
                <a:lnTo>
                  <a:pt x="476044" y="32140"/>
                </a:lnTo>
                <a:lnTo>
                  <a:pt x="478147" y="26563"/>
                </a:lnTo>
                <a:lnTo>
                  <a:pt x="480348" y="22429"/>
                </a:lnTo>
                <a:lnTo>
                  <a:pt x="482648" y="19739"/>
                </a:lnTo>
                <a:lnTo>
                  <a:pt x="486806" y="14847"/>
                </a:lnTo>
                <a:lnTo>
                  <a:pt x="492236" y="12401"/>
                </a:lnTo>
                <a:lnTo>
                  <a:pt x="504368" y="12401"/>
                </a:lnTo>
                <a:lnTo>
                  <a:pt x="509040" y="14296"/>
                </a:lnTo>
                <a:lnTo>
                  <a:pt x="512954" y="18088"/>
                </a:lnTo>
                <a:lnTo>
                  <a:pt x="516867" y="21880"/>
                </a:lnTo>
                <a:lnTo>
                  <a:pt x="518824" y="27395"/>
                </a:lnTo>
                <a:lnTo>
                  <a:pt x="518781" y="36294"/>
                </a:lnTo>
                <a:lnTo>
                  <a:pt x="516090" y="48052"/>
                </a:lnTo>
                <a:lnTo>
                  <a:pt x="509211" y="60098"/>
                </a:lnTo>
                <a:lnTo>
                  <a:pt x="501739" y="69450"/>
                </a:lnTo>
                <a:lnTo>
                  <a:pt x="493923" y="78391"/>
                </a:lnTo>
                <a:lnTo>
                  <a:pt x="484257" y="88923"/>
                </a:lnTo>
                <a:lnTo>
                  <a:pt x="472741" y="101044"/>
                </a:lnTo>
                <a:lnTo>
                  <a:pt x="472741" y="102732"/>
                </a:lnTo>
                <a:lnTo>
                  <a:pt x="531372" y="102732"/>
                </a:lnTo>
                <a:lnTo>
                  <a:pt x="539518" y="82259"/>
                </a:lnTo>
                <a:lnTo>
                  <a:pt x="537610" y="81378"/>
                </a:lnTo>
                <a:lnTo>
                  <a:pt x="535213" y="85732"/>
                </a:lnTo>
                <a:lnTo>
                  <a:pt x="533060" y="88472"/>
                </a:lnTo>
                <a:lnTo>
                  <a:pt x="529244" y="90722"/>
                </a:lnTo>
                <a:lnTo>
                  <a:pt x="525942" y="91285"/>
                </a:lnTo>
                <a:lnTo>
                  <a:pt x="487564" y="91285"/>
                </a:lnTo>
                <a:close/>
              </a:path>
              <a:path w="1057340" h="104493">
                <a:moveTo>
                  <a:pt x="553007" y="9062"/>
                </a:moveTo>
                <a:lnTo>
                  <a:pt x="551491" y="12731"/>
                </a:lnTo>
                <a:lnTo>
                  <a:pt x="549522" y="17562"/>
                </a:lnTo>
                <a:lnTo>
                  <a:pt x="546342" y="25389"/>
                </a:lnTo>
                <a:lnTo>
                  <a:pt x="548910" y="26563"/>
                </a:lnTo>
                <a:lnTo>
                  <a:pt x="552090" y="21573"/>
                </a:lnTo>
                <a:lnTo>
                  <a:pt x="554720" y="18296"/>
                </a:lnTo>
                <a:lnTo>
                  <a:pt x="558878" y="15165"/>
                </a:lnTo>
                <a:lnTo>
                  <a:pt x="562290" y="14382"/>
                </a:lnTo>
                <a:lnTo>
                  <a:pt x="599029" y="14382"/>
                </a:lnTo>
                <a:lnTo>
                  <a:pt x="569310" y="104126"/>
                </a:lnTo>
                <a:lnTo>
                  <a:pt x="578996" y="104126"/>
                </a:lnTo>
                <a:lnTo>
                  <a:pt x="610844" y="5724"/>
                </a:lnTo>
                <a:lnTo>
                  <a:pt x="610844" y="3302"/>
                </a:lnTo>
                <a:lnTo>
                  <a:pt x="555221" y="3302"/>
                </a:lnTo>
                <a:lnTo>
                  <a:pt x="553998" y="6530"/>
                </a:lnTo>
                <a:lnTo>
                  <a:pt x="553007" y="9062"/>
                </a:lnTo>
                <a:close/>
              </a:path>
              <a:path w="1057340" h="104493">
                <a:moveTo>
                  <a:pt x="650542" y="91872"/>
                </a:moveTo>
                <a:lnTo>
                  <a:pt x="647314" y="88643"/>
                </a:lnTo>
                <a:lnTo>
                  <a:pt x="643058" y="87836"/>
                </a:lnTo>
                <a:lnTo>
                  <a:pt x="638789" y="88643"/>
                </a:lnTo>
                <a:lnTo>
                  <a:pt x="635512" y="91872"/>
                </a:lnTo>
                <a:lnTo>
                  <a:pt x="634692" y="96128"/>
                </a:lnTo>
                <a:lnTo>
                  <a:pt x="635499" y="100396"/>
                </a:lnTo>
                <a:lnTo>
                  <a:pt x="638728" y="103674"/>
                </a:lnTo>
                <a:lnTo>
                  <a:pt x="643058" y="104493"/>
                </a:lnTo>
                <a:lnTo>
                  <a:pt x="647375" y="103674"/>
                </a:lnTo>
                <a:lnTo>
                  <a:pt x="650555" y="100396"/>
                </a:lnTo>
                <a:lnTo>
                  <a:pt x="651350" y="96128"/>
                </a:lnTo>
                <a:lnTo>
                  <a:pt x="650542" y="91872"/>
                </a:lnTo>
                <a:close/>
              </a:path>
              <a:path w="1057340" h="104493">
                <a:moveTo>
                  <a:pt x="675125" y="72989"/>
                </a:moveTo>
                <a:lnTo>
                  <a:pt x="675125" y="58851"/>
                </a:lnTo>
                <a:lnTo>
                  <a:pt x="675859" y="54448"/>
                </a:lnTo>
                <a:lnTo>
                  <a:pt x="677326" y="51806"/>
                </a:lnTo>
                <a:lnTo>
                  <a:pt x="679234" y="44688"/>
                </a:lnTo>
                <a:lnTo>
                  <a:pt x="680408" y="39356"/>
                </a:lnTo>
                <a:lnTo>
                  <a:pt x="682561" y="33975"/>
                </a:lnTo>
                <a:lnTo>
                  <a:pt x="685692" y="28544"/>
                </a:lnTo>
                <a:lnTo>
                  <a:pt x="688823" y="23114"/>
                </a:lnTo>
                <a:lnTo>
                  <a:pt x="692174" y="18638"/>
                </a:lnTo>
                <a:lnTo>
                  <a:pt x="695745" y="15116"/>
                </a:lnTo>
                <a:lnTo>
                  <a:pt x="699218" y="11642"/>
                </a:lnTo>
                <a:lnTo>
                  <a:pt x="703168" y="8940"/>
                </a:lnTo>
                <a:lnTo>
                  <a:pt x="707596" y="7007"/>
                </a:lnTo>
                <a:lnTo>
                  <a:pt x="712023" y="5075"/>
                </a:lnTo>
                <a:lnTo>
                  <a:pt x="717294" y="3546"/>
                </a:lnTo>
                <a:lnTo>
                  <a:pt x="723409" y="2421"/>
                </a:lnTo>
                <a:lnTo>
                  <a:pt x="723042" y="0"/>
                </a:lnTo>
                <a:lnTo>
                  <a:pt x="716917" y="286"/>
                </a:lnTo>
                <a:lnTo>
                  <a:pt x="704457" y="2793"/>
                </a:lnTo>
                <a:lnTo>
                  <a:pt x="692752" y="7883"/>
                </a:lnTo>
                <a:lnTo>
                  <a:pt x="681802" y="15556"/>
                </a:lnTo>
                <a:lnTo>
                  <a:pt x="673685" y="24170"/>
                </a:lnTo>
                <a:lnTo>
                  <a:pt x="666780" y="35135"/>
                </a:lnTo>
                <a:lnTo>
                  <a:pt x="662637" y="47087"/>
                </a:lnTo>
                <a:lnTo>
                  <a:pt x="661256" y="60025"/>
                </a:lnTo>
                <a:lnTo>
                  <a:pt x="661924" y="69616"/>
                </a:lnTo>
                <a:lnTo>
                  <a:pt x="665405" y="82049"/>
                </a:lnTo>
                <a:lnTo>
                  <a:pt x="671859" y="92239"/>
                </a:lnTo>
                <a:lnTo>
                  <a:pt x="672707" y="93183"/>
                </a:lnTo>
                <a:lnTo>
                  <a:pt x="683509" y="101556"/>
                </a:lnTo>
                <a:lnTo>
                  <a:pt x="683625" y="96055"/>
                </a:lnTo>
                <a:lnTo>
                  <a:pt x="680225" y="88423"/>
                </a:lnTo>
                <a:lnTo>
                  <a:pt x="676825" y="80791"/>
                </a:lnTo>
                <a:lnTo>
                  <a:pt x="675125" y="72989"/>
                </a:lnTo>
                <a:close/>
              </a:path>
              <a:path w="1057340" h="104493">
                <a:moveTo>
                  <a:pt x="706385" y="97388"/>
                </a:moveTo>
                <a:lnTo>
                  <a:pt x="702153" y="99870"/>
                </a:lnTo>
                <a:lnTo>
                  <a:pt x="688994" y="99870"/>
                </a:lnTo>
                <a:lnTo>
                  <a:pt x="683625" y="96055"/>
                </a:lnTo>
                <a:lnTo>
                  <a:pt x="683509" y="101556"/>
                </a:lnTo>
                <a:lnTo>
                  <a:pt x="695378" y="104347"/>
                </a:lnTo>
                <a:lnTo>
                  <a:pt x="704575" y="104347"/>
                </a:lnTo>
                <a:lnTo>
                  <a:pt x="712047" y="100751"/>
                </a:lnTo>
                <a:lnTo>
                  <a:pt x="717796" y="93560"/>
                </a:lnTo>
                <a:lnTo>
                  <a:pt x="724313" y="81969"/>
                </a:lnTo>
                <a:lnTo>
                  <a:pt x="726418" y="69344"/>
                </a:lnTo>
                <a:lnTo>
                  <a:pt x="726418" y="59365"/>
                </a:lnTo>
                <a:lnTo>
                  <a:pt x="723776" y="51684"/>
                </a:lnTo>
                <a:lnTo>
                  <a:pt x="718493" y="46303"/>
                </a:lnTo>
                <a:lnTo>
                  <a:pt x="713209" y="40921"/>
                </a:lnTo>
                <a:lnTo>
                  <a:pt x="706678" y="38231"/>
                </a:lnTo>
                <a:lnTo>
                  <a:pt x="694938" y="38231"/>
                </a:lnTo>
                <a:lnTo>
                  <a:pt x="691000" y="39014"/>
                </a:lnTo>
                <a:lnTo>
                  <a:pt x="687086" y="40579"/>
                </a:lnTo>
                <a:lnTo>
                  <a:pt x="684884" y="41459"/>
                </a:lnTo>
                <a:lnTo>
                  <a:pt x="682267" y="42829"/>
                </a:lnTo>
                <a:lnTo>
                  <a:pt x="679234" y="44688"/>
                </a:lnTo>
                <a:lnTo>
                  <a:pt x="677326" y="51806"/>
                </a:lnTo>
                <a:lnTo>
                  <a:pt x="679821" y="47305"/>
                </a:lnTo>
                <a:lnTo>
                  <a:pt x="684860" y="45055"/>
                </a:lnTo>
                <a:lnTo>
                  <a:pt x="700661" y="45055"/>
                </a:lnTo>
                <a:lnTo>
                  <a:pt x="706483" y="49263"/>
                </a:lnTo>
                <a:lnTo>
                  <a:pt x="709907" y="57676"/>
                </a:lnTo>
                <a:lnTo>
                  <a:pt x="711962" y="62715"/>
                </a:lnTo>
                <a:lnTo>
                  <a:pt x="712989" y="68488"/>
                </a:lnTo>
                <a:lnTo>
                  <a:pt x="712989" y="81648"/>
                </a:lnTo>
                <a:lnTo>
                  <a:pt x="711668" y="87457"/>
                </a:lnTo>
                <a:lnTo>
                  <a:pt x="709027" y="92422"/>
                </a:lnTo>
                <a:lnTo>
                  <a:pt x="706385" y="97388"/>
                </a:lnTo>
                <a:close/>
              </a:path>
              <a:path w="1057340" h="104493">
                <a:moveTo>
                  <a:pt x="750560" y="91285"/>
                </a:moveTo>
                <a:lnTo>
                  <a:pt x="753415" y="88339"/>
                </a:lnTo>
                <a:lnTo>
                  <a:pt x="764983" y="76223"/>
                </a:lnTo>
                <a:lnTo>
                  <a:pt x="774368" y="66059"/>
                </a:lnTo>
                <a:lnTo>
                  <a:pt x="781570" y="57846"/>
                </a:lnTo>
                <a:lnTo>
                  <a:pt x="786590" y="51586"/>
                </a:lnTo>
                <a:lnTo>
                  <a:pt x="792118" y="44150"/>
                </a:lnTo>
                <a:lnTo>
                  <a:pt x="794882" y="36421"/>
                </a:lnTo>
                <a:lnTo>
                  <a:pt x="794882" y="20864"/>
                </a:lnTo>
                <a:lnTo>
                  <a:pt x="792326" y="14492"/>
                </a:lnTo>
                <a:lnTo>
                  <a:pt x="787214" y="9282"/>
                </a:lnTo>
                <a:lnTo>
                  <a:pt x="782101" y="4072"/>
                </a:lnTo>
                <a:lnTo>
                  <a:pt x="775412" y="1467"/>
                </a:lnTo>
                <a:lnTo>
                  <a:pt x="760442" y="1467"/>
                </a:lnTo>
                <a:lnTo>
                  <a:pt x="754168" y="3657"/>
                </a:lnTo>
                <a:lnTo>
                  <a:pt x="748322" y="8035"/>
                </a:lnTo>
                <a:lnTo>
                  <a:pt x="740563" y="17688"/>
                </a:lnTo>
                <a:lnTo>
                  <a:pt x="735884" y="31480"/>
                </a:lnTo>
                <a:lnTo>
                  <a:pt x="739039" y="32140"/>
                </a:lnTo>
                <a:lnTo>
                  <a:pt x="741143" y="26563"/>
                </a:lnTo>
                <a:lnTo>
                  <a:pt x="743344" y="22429"/>
                </a:lnTo>
                <a:lnTo>
                  <a:pt x="745644" y="19739"/>
                </a:lnTo>
                <a:lnTo>
                  <a:pt x="749802" y="14847"/>
                </a:lnTo>
                <a:lnTo>
                  <a:pt x="755232" y="12401"/>
                </a:lnTo>
                <a:lnTo>
                  <a:pt x="767364" y="12401"/>
                </a:lnTo>
                <a:lnTo>
                  <a:pt x="772036" y="14296"/>
                </a:lnTo>
                <a:lnTo>
                  <a:pt x="775950" y="18088"/>
                </a:lnTo>
                <a:lnTo>
                  <a:pt x="779863" y="21880"/>
                </a:lnTo>
                <a:lnTo>
                  <a:pt x="781820" y="27395"/>
                </a:lnTo>
                <a:lnTo>
                  <a:pt x="781777" y="36294"/>
                </a:lnTo>
                <a:lnTo>
                  <a:pt x="779085" y="48052"/>
                </a:lnTo>
                <a:lnTo>
                  <a:pt x="772207" y="60098"/>
                </a:lnTo>
                <a:lnTo>
                  <a:pt x="764734" y="69450"/>
                </a:lnTo>
                <a:lnTo>
                  <a:pt x="756919" y="78391"/>
                </a:lnTo>
                <a:lnTo>
                  <a:pt x="747253" y="88923"/>
                </a:lnTo>
                <a:lnTo>
                  <a:pt x="735737" y="101044"/>
                </a:lnTo>
                <a:lnTo>
                  <a:pt x="735737" y="102732"/>
                </a:lnTo>
                <a:lnTo>
                  <a:pt x="794368" y="102732"/>
                </a:lnTo>
                <a:lnTo>
                  <a:pt x="802513" y="82259"/>
                </a:lnTo>
                <a:lnTo>
                  <a:pt x="800606" y="81378"/>
                </a:lnTo>
                <a:lnTo>
                  <a:pt x="798208" y="85732"/>
                </a:lnTo>
                <a:lnTo>
                  <a:pt x="796056" y="88472"/>
                </a:lnTo>
                <a:lnTo>
                  <a:pt x="792240" y="90722"/>
                </a:lnTo>
                <a:lnTo>
                  <a:pt x="788938" y="91285"/>
                </a:lnTo>
                <a:lnTo>
                  <a:pt x="750560" y="91285"/>
                </a:lnTo>
                <a:close/>
              </a:path>
              <a:path w="1057340" h="104493">
                <a:moveTo>
                  <a:pt x="926893" y="102732"/>
                </a:moveTo>
                <a:lnTo>
                  <a:pt x="933718" y="77343"/>
                </a:lnTo>
                <a:lnTo>
                  <a:pt x="929535" y="77343"/>
                </a:lnTo>
                <a:lnTo>
                  <a:pt x="925670" y="85904"/>
                </a:lnTo>
                <a:lnTo>
                  <a:pt x="921317" y="91297"/>
                </a:lnTo>
                <a:lnTo>
                  <a:pt x="916473" y="93523"/>
                </a:lnTo>
                <a:lnTo>
                  <a:pt x="911630" y="95749"/>
                </a:lnTo>
                <a:lnTo>
                  <a:pt x="904121" y="96862"/>
                </a:lnTo>
                <a:lnTo>
                  <a:pt x="884553" y="96862"/>
                </a:lnTo>
                <a:lnTo>
                  <a:pt x="878915" y="96593"/>
                </a:lnTo>
                <a:lnTo>
                  <a:pt x="877031" y="96055"/>
                </a:lnTo>
                <a:lnTo>
                  <a:pt x="874206" y="93755"/>
                </a:lnTo>
                <a:lnTo>
                  <a:pt x="874206" y="53567"/>
                </a:lnTo>
                <a:lnTo>
                  <a:pt x="903681" y="53567"/>
                </a:lnTo>
                <a:lnTo>
                  <a:pt x="907741" y="54509"/>
                </a:lnTo>
                <a:lnTo>
                  <a:pt x="911263" y="58276"/>
                </a:lnTo>
                <a:lnTo>
                  <a:pt x="912707" y="62128"/>
                </a:lnTo>
                <a:lnTo>
                  <a:pt x="913832" y="67950"/>
                </a:lnTo>
                <a:lnTo>
                  <a:pt x="917354" y="67950"/>
                </a:lnTo>
                <a:lnTo>
                  <a:pt x="917354" y="33167"/>
                </a:lnTo>
                <a:lnTo>
                  <a:pt x="913832" y="33167"/>
                </a:lnTo>
                <a:lnTo>
                  <a:pt x="912756" y="38989"/>
                </a:lnTo>
                <a:lnTo>
                  <a:pt x="911337" y="42854"/>
                </a:lnTo>
                <a:lnTo>
                  <a:pt x="907815" y="46669"/>
                </a:lnTo>
                <a:lnTo>
                  <a:pt x="903730" y="47623"/>
                </a:lnTo>
                <a:lnTo>
                  <a:pt x="874206" y="47623"/>
                </a:lnTo>
                <a:lnTo>
                  <a:pt x="874206" y="12132"/>
                </a:lnTo>
                <a:lnTo>
                  <a:pt x="875490" y="9380"/>
                </a:lnTo>
                <a:lnTo>
                  <a:pt x="879049" y="9025"/>
                </a:lnTo>
                <a:lnTo>
                  <a:pt x="908255" y="9025"/>
                </a:lnTo>
                <a:lnTo>
                  <a:pt x="913930" y="10004"/>
                </a:lnTo>
                <a:lnTo>
                  <a:pt x="916473" y="11960"/>
                </a:lnTo>
                <a:lnTo>
                  <a:pt x="919017" y="13917"/>
                </a:lnTo>
                <a:lnTo>
                  <a:pt x="920925" y="18222"/>
                </a:lnTo>
                <a:lnTo>
                  <a:pt x="922197" y="24875"/>
                </a:lnTo>
                <a:lnTo>
                  <a:pt x="926013" y="24875"/>
                </a:lnTo>
                <a:lnTo>
                  <a:pt x="925499" y="3302"/>
                </a:lnTo>
                <a:lnTo>
                  <a:pt x="845661" y="3302"/>
                </a:lnTo>
                <a:lnTo>
                  <a:pt x="845661" y="6090"/>
                </a:lnTo>
                <a:lnTo>
                  <a:pt x="851238" y="6481"/>
                </a:lnTo>
                <a:lnTo>
                  <a:pt x="854834" y="7497"/>
                </a:lnTo>
                <a:lnTo>
                  <a:pt x="858063" y="10775"/>
                </a:lnTo>
                <a:lnTo>
                  <a:pt x="858870" y="14260"/>
                </a:lnTo>
                <a:lnTo>
                  <a:pt x="858870" y="92116"/>
                </a:lnTo>
                <a:lnTo>
                  <a:pt x="858050" y="95651"/>
                </a:lnTo>
                <a:lnTo>
                  <a:pt x="854773" y="98440"/>
                </a:lnTo>
                <a:lnTo>
                  <a:pt x="851189" y="99430"/>
                </a:lnTo>
                <a:lnTo>
                  <a:pt x="845661" y="100017"/>
                </a:lnTo>
                <a:lnTo>
                  <a:pt x="845661" y="102732"/>
                </a:lnTo>
                <a:lnTo>
                  <a:pt x="926893" y="102732"/>
                </a:lnTo>
                <a:close/>
              </a:path>
              <a:path w="1057340" h="104493">
                <a:moveTo>
                  <a:pt x="954900" y="34782"/>
                </a:moveTo>
                <a:lnTo>
                  <a:pt x="932960" y="34782"/>
                </a:lnTo>
                <a:lnTo>
                  <a:pt x="932960" y="36836"/>
                </a:lnTo>
                <a:lnTo>
                  <a:pt x="936482" y="37179"/>
                </a:lnTo>
                <a:lnTo>
                  <a:pt x="938781" y="37766"/>
                </a:lnTo>
                <a:lnTo>
                  <a:pt x="941521" y="39919"/>
                </a:lnTo>
                <a:lnTo>
                  <a:pt x="942352" y="42536"/>
                </a:lnTo>
                <a:lnTo>
                  <a:pt x="942352" y="91578"/>
                </a:lnTo>
                <a:lnTo>
                  <a:pt x="944260" y="96593"/>
                </a:lnTo>
                <a:lnTo>
                  <a:pt x="948076" y="99577"/>
                </a:lnTo>
                <a:lnTo>
                  <a:pt x="951843" y="102610"/>
                </a:lnTo>
                <a:lnTo>
                  <a:pt x="955854" y="104126"/>
                </a:lnTo>
                <a:lnTo>
                  <a:pt x="964758" y="104126"/>
                </a:lnTo>
                <a:lnTo>
                  <a:pt x="969161" y="102659"/>
                </a:lnTo>
                <a:lnTo>
                  <a:pt x="973319" y="99724"/>
                </a:lnTo>
                <a:lnTo>
                  <a:pt x="976058" y="97816"/>
                </a:lnTo>
                <a:lnTo>
                  <a:pt x="979091" y="94881"/>
                </a:lnTo>
                <a:lnTo>
                  <a:pt x="982418" y="90918"/>
                </a:lnTo>
                <a:lnTo>
                  <a:pt x="982418" y="102732"/>
                </a:lnTo>
                <a:lnTo>
                  <a:pt x="982932" y="103833"/>
                </a:lnTo>
                <a:lnTo>
                  <a:pt x="987237" y="102170"/>
                </a:lnTo>
                <a:lnTo>
                  <a:pt x="990025" y="101118"/>
                </a:lnTo>
                <a:lnTo>
                  <a:pt x="991297" y="100678"/>
                </a:lnTo>
                <a:lnTo>
                  <a:pt x="994281" y="99699"/>
                </a:lnTo>
                <a:lnTo>
                  <a:pt x="997681" y="98660"/>
                </a:lnTo>
                <a:lnTo>
                  <a:pt x="1000934" y="97742"/>
                </a:lnTo>
                <a:lnTo>
                  <a:pt x="1003625" y="97009"/>
                </a:lnTo>
                <a:lnTo>
                  <a:pt x="1003625" y="94954"/>
                </a:lnTo>
                <a:lnTo>
                  <a:pt x="999760" y="95101"/>
                </a:lnTo>
                <a:lnTo>
                  <a:pt x="997229" y="94550"/>
                </a:lnTo>
                <a:lnTo>
                  <a:pt x="996030" y="93303"/>
                </a:lnTo>
                <a:lnTo>
                  <a:pt x="994232" y="89768"/>
                </a:lnTo>
                <a:lnTo>
                  <a:pt x="994232" y="34782"/>
                </a:lnTo>
                <a:lnTo>
                  <a:pt x="970530" y="34782"/>
                </a:lnTo>
                <a:lnTo>
                  <a:pt x="970530" y="37203"/>
                </a:lnTo>
                <a:lnTo>
                  <a:pt x="974933" y="37448"/>
                </a:lnTo>
                <a:lnTo>
                  <a:pt x="977868" y="38158"/>
                </a:lnTo>
                <a:lnTo>
                  <a:pt x="979336" y="39331"/>
                </a:lnTo>
                <a:lnTo>
                  <a:pt x="981537" y="42976"/>
                </a:lnTo>
                <a:lnTo>
                  <a:pt x="981537" y="86955"/>
                </a:lnTo>
                <a:lnTo>
                  <a:pt x="979679" y="89108"/>
                </a:lnTo>
                <a:lnTo>
                  <a:pt x="976034" y="92019"/>
                </a:lnTo>
                <a:lnTo>
                  <a:pt x="972854" y="94220"/>
                </a:lnTo>
                <a:lnTo>
                  <a:pt x="969601" y="95321"/>
                </a:lnTo>
                <a:lnTo>
                  <a:pt x="961431" y="95321"/>
                </a:lnTo>
                <a:lnTo>
                  <a:pt x="958105" y="93462"/>
                </a:lnTo>
                <a:lnTo>
                  <a:pt x="956295" y="89744"/>
                </a:lnTo>
                <a:lnTo>
                  <a:pt x="955365" y="87738"/>
                </a:lnTo>
                <a:lnTo>
                  <a:pt x="954900" y="85072"/>
                </a:lnTo>
                <a:lnTo>
                  <a:pt x="954900" y="34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898682" y="2842577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898682" y="2815836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705156" y="4726989"/>
            <a:ext cx="795667" cy="93495"/>
          </a:xfrm>
          <a:custGeom>
            <a:avLst/>
            <a:gdLst/>
            <a:ahLst/>
            <a:cxnLst/>
            <a:rect l="l" t="t" r="r" b="b"/>
            <a:pathLst>
              <a:path w="875234" h="105961">
                <a:moveTo>
                  <a:pt x="653233" y="51219"/>
                </a:moveTo>
                <a:lnTo>
                  <a:pt x="657831" y="47697"/>
                </a:lnTo>
                <a:lnTo>
                  <a:pt x="663849" y="43001"/>
                </a:lnTo>
                <a:lnTo>
                  <a:pt x="666857" y="36568"/>
                </a:lnTo>
                <a:lnTo>
                  <a:pt x="666857" y="28398"/>
                </a:lnTo>
                <a:lnTo>
                  <a:pt x="666550" y="24243"/>
                </a:lnTo>
                <a:lnTo>
                  <a:pt x="661090" y="12908"/>
                </a:lnTo>
                <a:lnTo>
                  <a:pt x="648806" y="5430"/>
                </a:lnTo>
                <a:lnTo>
                  <a:pt x="642593" y="3326"/>
                </a:lnTo>
                <a:lnTo>
                  <a:pt x="634472" y="2274"/>
                </a:lnTo>
                <a:lnTo>
                  <a:pt x="576086" y="2274"/>
                </a:lnTo>
                <a:lnTo>
                  <a:pt x="576086" y="6090"/>
                </a:lnTo>
                <a:lnTo>
                  <a:pt x="581222" y="6531"/>
                </a:lnTo>
                <a:lnTo>
                  <a:pt x="584524" y="7338"/>
                </a:lnTo>
                <a:lnTo>
                  <a:pt x="588193" y="10273"/>
                </a:lnTo>
                <a:lnTo>
                  <a:pt x="589294" y="14064"/>
                </a:lnTo>
                <a:lnTo>
                  <a:pt x="589294" y="91872"/>
                </a:lnTo>
                <a:lnTo>
                  <a:pt x="588365" y="95492"/>
                </a:lnTo>
                <a:lnTo>
                  <a:pt x="584647" y="98819"/>
                </a:lnTo>
                <a:lnTo>
                  <a:pt x="581173" y="99773"/>
                </a:lnTo>
                <a:lnTo>
                  <a:pt x="576086" y="100017"/>
                </a:lnTo>
                <a:lnTo>
                  <a:pt x="576086" y="103833"/>
                </a:lnTo>
                <a:lnTo>
                  <a:pt x="626865" y="103833"/>
                </a:lnTo>
                <a:lnTo>
                  <a:pt x="626865" y="100017"/>
                </a:lnTo>
                <a:lnTo>
                  <a:pt x="621582" y="99822"/>
                </a:lnTo>
                <a:lnTo>
                  <a:pt x="618059" y="98807"/>
                </a:lnTo>
                <a:lnTo>
                  <a:pt x="614537" y="95137"/>
                </a:lnTo>
                <a:lnTo>
                  <a:pt x="613656" y="91579"/>
                </a:lnTo>
                <a:lnTo>
                  <a:pt x="613656" y="11496"/>
                </a:lnTo>
                <a:lnTo>
                  <a:pt x="616775" y="7839"/>
                </a:lnTo>
                <a:lnTo>
                  <a:pt x="619404" y="7338"/>
                </a:lnTo>
                <a:lnTo>
                  <a:pt x="630803" y="7338"/>
                </a:lnTo>
                <a:lnTo>
                  <a:pt x="635891" y="10200"/>
                </a:lnTo>
                <a:lnTo>
                  <a:pt x="638679" y="15923"/>
                </a:lnTo>
                <a:lnTo>
                  <a:pt x="640294" y="19299"/>
                </a:lnTo>
                <a:lnTo>
                  <a:pt x="641101" y="23897"/>
                </a:lnTo>
                <a:lnTo>
                  <a:pt x="641101" y="39210"/>
                </a:lnTo>
                <a:lnTo>
                  <a:pt x="638985" y="45263"/>
                </a:lnTo>
                <a:lnTo>
                  <a:pt x="634753" y="47880"/>
                </a:lnTo>
                <a:lnTo>
                  <a:pt x="630522" y="50498"/>
                </a:lnTo>
                <a:lnTo>
                  <a:pt x="623489" y="51880"/>
                </a:lnTo>
                <a:lnTo>
                  <a:pt x="617619" y="56870"/>
                </a:lnTo>
                <a:lnTo>
                  <a:pt x="648806" y="103833"/>
                </a:lnTo>
                <a:lnTo>
                  <a:pt x="679552" y="103833"/>
                </a:lnTo>
                <a:lnTo>
                  <a:pt x="679552" y="100238"/>
                </a:lnTo>
                <a:lnTo>
                  <a:pt x="676103" y="99540"/>
                </a:lnTo>
                <a:lnTo>
                  <a:pt x="673462" y="97229"/>
                </a:lnTo>
                <a:lnTo>
                  <a:pt x="643229" y="54448"/>
                </a:lnTo>
                <a:lnTo>
                  <a:pt x="648365" y="53470"/>
                </a:lnTo>
                <a:lnTo>
                  <a:pt x="653233" y="51219"/>
                </a:lnTo>
                <a:close/>
              </a:path>
              <a:path w="875234" h="105961">
                <a:moveTo>
                  <a:pt x="696026" y="59071"/>
                </a:moveTo>
                <a:lnTo>
                  <a:pt x="700515" y="61639"/>
                </a:lnTo>
                <a:lnTo>
                  <a:pt x="705896" y="61639"/>
                </a:lnTo>
                <a:lnTo>
                  <a:pt x="709968" y="59328"/>
                </a:lnTo>
                <a:lnTo>
                  <a:pt x="712794" y="55598"/>
                </a:lnTo>
                <a:lnTo>
                  <a:pt x="712794" y="52760"/>
                </a:lnTo>
                <a:lnTo>
                  <a:pt x="712170" y="49568"/>
                </a:lnTo>
                <a:lnTo>
                  <a:pt x="710519" y="46816"/>
                </a:lnTo>
                <a:lnTo>
                  <a:pt x="708562" y="44150"/>
                </a:lnTo>
                <a:lnTo>
                  <a:pt x="708464" y="41557"/>
                </a:lnTo>
                <a:lnTo>
                  <a:pt x="711069" y="39295"/>
                </a:lnTo>
                <a:lnTo>
                  <a:pt x="715019" y="37791"/>
                </a:lnTo>
                <a:lnTo>
                  <a:pt x="722504" y="37791"/>
                </a:lnTo>
                <a:lnTo>
                  <a:pt x="725843" y="38855"/>
                </a:lnTo>
                <a:lnTo>
                  <a:pt x="729610" y="43111"/>
                </a:lnTo>
                <a:lnTo>
                  <a:pt x="730551" y="46401"/>
                </a:lnTo>
                <a:lnTo>
                  <a:pt x="730551" y="61786"/>
                </a:lnTo>
                <a:lnTo>
                  <a:pt x="721665" y="64513"/>
                </a:lnTo>
                <a:lnTo>
                  <a:pt x="709153" y="69141"/>
                </a:lnTo>
                <a:lnTo>
                  <a:pt x="699952" y="73747"/>
                </a:lnTo>
                <a:lnTo>
                  <a:pt x="693445" y="77710"/>
                </a:lnTo>
                <a:lnTo>
                  <a:pt x="690192" y="83066"/>
                </a:lnTo>
                <a:lnTo>
                  <a:pt x="690192" y="95346"/>
                </a:lnTo>
                <a:lnTo>
                  <a:pt x="691978" y="99418"/>
                </a:lnTo>
                <a:lnTo>
                  <a:pt x="695549" y="102035"/>
                </a:lnTo>
                <a:lnTo>
                  <a:pt x="699120" y="104653"/>
                </a:lnTo>
                <a:lnTo>
                  <a:pt x="702961" y="105961"/>
                </a:lnTo>
                <a:lnTo>
                  <a:pt x="710152" y="105961"/>
                </a:lnTo>
                <a:lnTo>
                  <a:pt x="713283" y="105423"/>
                </a:lnTo>
                <a:lnTo>
                  <a:pt x="716462" y="104347"/>
                </a:lnTo>
                <a:lnTo>
                  <a:pt x="721697" y="102634"/>
                </a:lnTo>
                <a:lnTo>
                  <a:pt x="717465" y="95248"/>
                </a:lnTo>
                <a:lnTo>
                  <a:pt x="714298" y="92716"/>
                </a:lnTo>
                <a:lnTo>
                  <a:pt x="712060" y="88546"/>
                </a:lnTo>
                <a:lnTo>
                  <a:pt x="712060" y="79740"/>
                </a:lnTo>
                <a:lnTo>
                  <a:pt x="714628" y="75190"/>
                </a:lnTo>
                <a:lnTo>
                  <a:pt x="719765" y="71619"/>
                </a:lnTo>
                <a:lnTo>
                  <a:pt x="722798" y="69515"/>
                </a:lnTo>
                <a:lnTo>
                  <a:pt x="726320" y="67975"/>
                </a:lnTo>
                <a:lnTo>
                  <a:pt x="730332" y="66996"/>
                </a:lnTo>
                <a:lnTo>
                  <a:pt x="730332" y="88937"/>
                </a:lnTo>
                <a:lnTo>
                  <a:pt x="727323" y="92166"/>
                </a:lnTo>
                <a:lnTo>
                  <a:pt x="730551" y="95541"/>
                </a:lnTo>
                <a:lnTo>
                  <a:pt x="731090" y="98427"/>
                </a:lnTo>
                <a:lnTo>
                  <a:pt x="733120" y="102072"/>
                </a:lnTo>
                <a:lnTo>
                  <a:pt x="735174" y="104665"/>
                </a:lnTo>
                <a:lnTo>
                  <a:pt x="738428" y="105961"/>
                </a:lnTo>
                <a:lnTo>
                  <a:pt x="745375" y="105961"/>
                </a:lnTo>
                <a:lnTo>
                  <a:pt x="749997" y="104640"/>
                </a:lnTo>
                <a:lnTo>
                  <a:pt x="753569" y="103271"/>
                </a:lnTo>
                <a:lnTo>
                  <a:pt x="756822" y="100874"/>
                </a:lnTo>
                <a:lnTo>
                  <a:pt x="759757" y="97449"/>
                </a:lnTo>
                <a:lnTo>
                  <a:pt x="757482" y="94294"/>
                </a:lnTo>
                <a:lnTo>
                  <a:pt x="754853" y="96312"/>
                </a:lnTo>
                <a:lnTo>
                  <a:pt x="751869" y="95284"/>
                </a:lnTo>
                <a:lnTo>
                  <a:pt x="751025" y="92532"/>
                </a:lnTo>
                <a:lnTo>
                  <a:pt x="751025" y="47232"/>
                </a:lnTo>
                <a:lnTo>
                  <a:pt x="748188" y="41117"/>
                </a:lnTo>
                <a:lnTo>
                  <a:pt x="742513" y="37791"/>
                </a:lnTo>
                <a:lnTo>
                  <a:pt x="736789" y="34513"/>
                </a:lnTo>
                <a:lnTo>
                  <a:pt x="729671" y="32874"/>
                </a:lnTo>
                <a:lnTo>
                  <a:pt x="713234" y="32874"/>
                </a:lnTo>
                <a:lnTo>
                  <a:pt x="706556" y="34562"/>
                </a:lnTo>
                <a:lnTo>
                  <a:pt x="701126" y="37938"/>
                </a:lnTo>
                <a:lnTo>
                  <a:pt x="695696" y="41313"/>
                </a:lnTo>
                <a:lnTo>
                  <a:pt x="692981" y="45887"/>
                </a:lnTo>
                <a:lnTo>
                  <a:pt x="692981" y="54888"/>
                </a:lnTo>
                <a:lnTo>
                  <a:pt x="696026" y="59071"/>
                </a:lnTo>
                <a:close/>
              </a:path>
              <a:path w="875234" h="105961">
                <a:moveTo>
                  <a:pt x="794344" y="93927"/>
                </a:moveTo>
                <a:lnTo>
                  <a:pt x="792730" y="90307"/>
                </a:lnTo>
                <a:lnTo>
                  <a:pt x="792411" y="86442"/>
                </a:lnTo>
                <a:lnTo>
                  <a:pt x="792411" y="41240"/>
                </a:lnTo>
                <a:lnTo>
                  <a:pt x="806721" y="41240"/>
                </a:lnTo>
                <a:lnTo>
                  <a:pt x="806721" y="34635"/>
                </a:lnTo>
                <a:lnTo>
                  <a:pt x="792411" y="34635"/>
                </a:lnTo>
                <a:lnTo>
                  <a:pt x="792411" y="9246"/>
                </a:lnTo>
                <a:lnTo>
                  <a:pt x="788596" y="9246"/>
                </a:lnTo>
                <a:lnTo>
                  <a:pt x="784878" y="14969"/>
                </a:lnTo>
                <a:lnTo>
                  <a:pt x="780744" y="20326"/>
                </a:lnTo>
                <a:lnTo>
                  <a:pt x="776194" y="25316"/>
                </a:lnTo>
                <a:lnTo>
                  <a:pt x="773895" y="27860"/>
                </a:lnTo>
                <a:lnTo>
                  <a:pt x="771449" y="30330"/>
                </a:lnTo>
                <a:lnTo>
                  <a:pt x="768856" y="32727"/>
                </a:lnTo>
                <a:lnTo>
                  <a:pt x="766899" y="34391"/>
                </a:lnTo>
                <a:lnTo>
                  <a:pt x="763940" y="37057"/>
                </a:lnTo>
                <a:lnTo>
                  <a:pt x="763940" y="41240"/>
                </a:lnTo>
                <a:lnTo>
                  <a:pt x="771718" y="41240"/>
                </a:lnTo>
                <a:lnTo>
                  <a:pt x="771718" y="96666"/>
                </a:lnTo>
                <a:lnTo>
                  <a:pt x="774262" y="101289"/>
                </a:lnTo>
                <a:lnTo>
                  <a:pt x="779350" y="103833"/>
                </a:lnTo>
                <a:lnTo>
                  <a:pt x="781991" y="105154"/>
                </a:lnTo>
                <a:lnTo>
                  <a:pt x="785073" y="105815"/>
                </a:lnTo>
                <a:lnTo>
                  <a:pt x="794808" y="105815"/>
                </a:lnTo>
                <a:lnTo>
                  <a:pt x="800067" y="103540"/>
                </a:lnTo>
                <a:lnTo>
                  <a:pt x="804372" y="98990"/>
                </a:lnTo>
                <a:lnTo>
                  <a:pt x="806819" y="96397"/>
                </a:lnTo>
                <a:lnTo>
                  <a:pt x="808922" y="93046"/>
                </a:lnTo>
                <a:lnTo>
                  <a:pt x="810683" y="88937"/>
                </a:lnTo>
                <a:lnTo>
                  <a:pt x="807087" y="87176"/>
                </a:lnTo>
                <a:lnTo>
                  <a:pt x="804446" y="91542"/>
                </a:lnTo>
                <a:lnTo>
                  <a:pt x="801804" y="94330"/>
                </a:lnTo>
                <a:lnTo>
                  <a:pt x="798208" y="95028"/>
                </a:lnTo>
                <a:lnTo>
                  <a:pt x="794344" y="93927"/>
                </a:lnTo>
                <a:close/>
              </a:path>
              <a:path w="875234" h="105961">
                <a:moveTo>
                  <a:pt x="838054" y="105961"/>
                </a:moveTo>
                <a:lnTo>
                  <a:pt x="850577" y="105961"/>
                </a:lnTo>
                <a:lnTo>
                  <a:pt x="855127" y="105007"/>
                </a:lnTo>
                <a:lnTo>
                  <a:pt x="859090" y="103099"/>
                </a:lnTo>
                <a:lnTo>
                  <a:pt x="865205" y="100115"/>
                </a:lnTo>
                <a:lnTo>
                  <a:pt x="870586" y="94807"/>
                </a:lnTo>
                <a:lnTo>
                  <a:pt x="875234" y="87176"/>
                </a:lnTo>
                <a:lnTo>
                  <a:pt x="871784" y="85048"/>
                </a:lnTo>
                <a:lnTo>
                  <a:pt x="868947" y="88179"/>
                </a:lnTo>
                <a:lnTo>
                  <a:pt x="864667" y="91726"/>
                </a:lnTo>
                <a:lnTo>
                  <a:pt x="861536" y="93927"/>
                </a:lnTo>
                <a:lnTo>
                  <a:pt x="858209" y="95028"/>
                </a:lnTo>
                <a:lnTo>
                  <a:pt x="847300" y="95028"/>
                </a:lnTo>
                <a:lnTo>
                  <a:pt x="842139" y="90894"/>
                </a:lnTo>
                <a:lnTo>
                  <a:pt x="839204" y="82626"/>
                </a:lnTo>
                <a:lnTo>
                  <a:pt x="837589" y="78223"/>
                </a:lnTo>
                <a:lnTo>
                  <a:pt x="836611" y="73014"/>
                </a:lnTo>
                <a:lnTo>
                  <a:pt x="836269" y="66996"/>
                </a:lnTo>
                <a:lnTo>
                  <a:pt x="856081" y="61419"/>
                </a:lnTo>
                <a:lnTo>
                  <a:pt x="835901" y="61419"/>
                </a:lnTo>
                <a:lnTo>
                  <a:pt x="836097" y="53641"/>
                </a:lnTo>
                <a:lnTo>
                  <a:pt x="831132" y="103051"/>
                </a:lnTo>
                <a:lnTo>
                  <a:pt x="838054" y="105961"/>
                </a:lnTo>
                <a:close/>
              </a:path>
              <a:path w="875234" h="105961">
                <a:moveTo>
                  <a:pt x="814988" y="69344"/>
                </a:moveTo>
                <a:lnTo>
                  <a:pt x="815177" y="74486"/>
                </a:lnTo>
                <a:lnTo>
                  <a:pt x="818132" y="87786"/>
                </a:lnTo>
                <a:lnTo>
                  <a:pt x="824674" y="97229"/>
                </a:lnTo>
                <a:lnTo>
                  <a:pt x="831132" y="103051"/>
                </a:lnTo>
                <a:lnTo>
                  <a:pt x="836097" y="53641"/>
                </a:lnTo>
                <a:lnTo>
                  <a:pt x="836917" y="47722"/>
                </a:lnTo>
                <a:lnTo>
                  <a:pt x="838360" y="43661"/>
                </a:lnTo>
                <a:lnTo>
                  <a:pt x="839803" y="39601"/>
                </a:lnTo>
                <a:lnTo>
                  <a:pt x="842481" y="37570"/>
                </a:lnTo>
                <a:lnTo>
                  <a:pt x="850211" y="37570"/>
                </a:lnTo>
                <a:lnTo>
                  <a:pt x="852755" y="39332"/>
                </a:lnTo>
                <a:lnTo>
                  <a:pt x="854027" y="42854"/>
                </a:lnTo>
                <a:lnTo>
                  <a:pt x="855299" y="46376"/>
                </a:lnTo>
                <a:lnTo>
                  <a:pt x="855983" y="52565"/>
                </a:lnTo>
                <a:lnTo>
                  <a:pt x="856081" y="61419"/>
                </a:lnTo>
                <a:lnTo>
                  <a:pt x="836269" y="66996"/>
                </a:lnTo>
                <a:lnTo>
                  <a:pt x="874573" y="66996"/>
                </a:lnTo>
                <a:lnTo>
                  <a:pt x="874402" y="63645"/>
                </a:lnTo>
                <a:lnTo>
                  <a:pt x="874059" y="61052"/>
                </a:lnTo>
                <a:lnTo>
                  <a:pt x="873375" y="55524"/>
                </a:lnTo>
                <a:lnTo>
                  <a:pt x="872151" y="51024"/>
                </a:lnTo>
                <a:lnTo>
                  <a:pt x="870390" y="47550"/>
                </a:lnTo>
                <a:lnTo>
                  <a:pt x="868042" y="42952"/>
                </a:lnTo>
                <a:lnTo>
                  <a:pt x="864691" y="39356"/>
                </a:lnTo>
                <a:lnTo>
                  <a:pt x="860337" y="36763"/>
                </a:lnTo>
                <a:lnTo>
                  <a:pt x="855983" y="34171"/>
                </a:lnTo>
                <a:lnTo>
                  <a:pt x="851336" y="32874"/>
                </a:lnTo>
                <a:lnTo>
                  <a:pt x="837736" y="32874"/>
                </a:lnTo>
                <a:lnTo>
                  <a:pt x="830337" y="36066"/>
                </a:lnTo>
                <a:lnTo>
                  <a:pt x="824197" y="42451"/>
                </a:lnTo>
                <a:lnTo>
                  <a:pt x="822340" y="44578"/>
                </a:lnTo>
                <a:lnTo>
                  <a:pt x="816826" y="55416"/>
                </a:lnTo>
                <a:lnTo>
                  <a:pt x="814988" y="69344"/>
                </a:lnTo>
                <a:close/>
              </a:path>
              <a:path w="875234" h="105961">
                <a:moveTo>
                  <a:pt x="730551" y="95541"/>
                </a:moveTo>
                <a:lnTo>
                  <a:pt x="727323" y="92166"/>
                </a:lnTo>
                <a:lnTo>
                  <a:pt x="724045" y="94514"/>
                </a:lnTo>
                <a:lnTo>
                  <a:pt x="719324" y="95248"/>
                </a:lnTo>
                <a:lnTo>
                  <a:pt x="717465" y="95248"/>
                </a:lnTo>
                <a:lnTo>
                  <a:pt x="721697" y="102634"/>
                </a:lnTo>
                <a:lnTo>
                  <a:pt x="726393" y="99699"/>
                </a:lnTo>
                <a:lnTo>
                  <a:pt x="730551" y="95541"/>
                </a:lnTo>
                <a:close/>
              </a:path>
              <a:path w="875234" h="105961">
                <a:moveTo>
                  <a:pt x="37570" y="52026"/>
                </a:moveTo>
                <a:lnTo>
                  <a:pt x="37570" y="56869"/>
                </a:lnTo>
                <a:lnTo>
                  <a:pt x="41533" y="56869"/>
                </a:lnTo>
                <a:lnTo>
                  <a:pt x="47403" y="51880"/>
                </a:lnTo>
                <a:lnTo>
                  <a:pt x="37570" y="52026"/>
                </a:lnTo>
                <a:close/>
              </a:path>
              <a:path w="875234" h="105961">
                <a:moveTo>
                  <a:pt x="77147" y="51219"/>
                </a:moveTo>
                <a:lnTo>
                  <a:pt x="81745" y="47697"/>
                </a:lnTo>
                <a:lnTo>
                  <a:pt x="87762" y="43001"/>
                </a:lnTo>
                <a:lnTo>
                  <a:pt x="90771" y="36568"/>
                </a:lnTo>
                <a:lnTo>
                  <a:pt x="90771" y="28398"/>
                </a:lnTo>
                <a:lnTo>
                  <a:pt x="90464" y="24243"/>
                </a:lnTo>
                <a:lnTo>
                  <a:pt x="85003" y="12908"/>
                </a:lnTo>
                <a:lnTo>
                  <a:pt x="72720" y="5430"/>
                </a:lnTo>
                <a:lnTo>
                  <a:pt x="66507" y="3326"/>
                </a:lnTo>
                <a:lnTo>
                  <a:pt x="58386" y="2274"/>
                </a:lnTo>
                <a:lnTo>
                  <a:pt x="0" y="2274"/>
                </a:lnTo>
                <a:lnTo>
                  <a:pt x="0" y="6090"/>
                </a:lnTo>
                <a:lnTo>
                  <a:pt x="5136" y="6531"/>
                </a:lnTo>
                <a:lnTo>
                  <a:pt x="8438" y="7338"/>
                </a:lnTo>
                <a:lnTo>
                  <a:pt x="12107" y="10273"/>
                </a:lnTo>
                <a:lnTo>
                  <a:pt x="13208" y="14064"/>
                </a:lnTo>
                <a:lnTo>
                  <a:pt x="13208" y="91872"/>
                </a:lnTo>
                <a:lnTo>
                  <a:pt x="12279" y="95492"/>
                </a:lnTo>
                <a:lnTo>
                  <a:pt x="8561" y="98819"/>
                </a:lnTo>
                <a:lnTo>
                  <a:pt x="5087" y="99773"/>
                </a:lnTo>
                <a:lnTo>
                  <a:pt x="0" y="100017"/>
                </a:lnTo>
                <a:lnTo>
                  <a:pt x="0" y="103833"/>
                </a:lnTo>
                <a:lnTo>
                  <a:pt x="50779" y="103833"/>
                </a:lnTo>
                <a:lnTo>
                  <a:pt x="50779" y="100017"/>
                </a:lnTo>
                <a:lnTo>
                  <a:pt x="45495" y="99822"/>
                </a:lnTo>
                <a:lnTo>
                  <a:pt x="41973" y="98806"/>
                </a:lnTo>
                <a:lnTo>
                  <a:pt x="38451" y="95137"/>
                </a:lnTo>
                <a:lnTo>
                  <a:pt x="37570" y="91578"/>
                </a:lnTo>
                <a:lnTo>
                  <a:pt x="37570" y="11496"/>
                </a:lnTo>
                <a:lnTo>
                  <a:pt x="40689" y="7839"/>
                </a:lnTo>
                <a:lnTo>
                  <a:pt x="43318" y="7338"/>
                </a:lnTo>
                <a:lnTo>
                  <a:pt x="54717" y="7338"/>
                </a:lnTo>
                <a:lnTo>
                  <a:pt x="59805" y="10200"/>
                </a:lnTo>
                <a:lnTo>
                  <a:pt x="62593" y="15923"/>
                </a:lnTo>
                <a:lnTo>
                  <a:pt x="64207" y="19299"/>
                </a:lnTo>
                <a:lnTo>
                  <a:pt x="65015" y="23897"/>
                </a:lnTo>
                <a:lnTo>
                  <a:pt x="65015" y="39209"/>
                </a:lnTo>
                <a:lnTo>
                  <a:pt x="62899" y="45263"/>
                </a:lnTo>
                <a:lnTo>
                  <a:pt x="58667" y="47880"/>
                </a:lnTo>
                <a:lnTo>
                  <a:pt x="54436" y="50498"/>
                </a:lnTo>
                <a:lnTo>
                  <a:pt x="47403" y="51880"/>
                </a:lnTo>
                <a:lnTo>
                  <a:pt x="41533" y="56869"/>
                </a:lnTo>
                <a:lnTo>
                  <a:pt x="72720" y="103833"/>
                </a:lnTo>
                <a:lnTo>
                  <a:pt x="103466" y="103833"/>
                </a:lnTo>
                <a:lnTo>
                  <a:pt x="103466" y="100237"/>
                </a:lnTo>
                <a:lnTo>
                  <a:pt x="100017" y="99540"/>
                </a:lnTo>
                <a:lnTo>
                  <a:pt x="97375" y="97229"/>
                </a:lnTo>
                <a:lnTo>
                  <a:pt x="67143" y="54448"/>
                </a:lnTo>
                <a:lnTo>
                  <a:pt x="72279" y="53470"/>
                </a:lnTo>
                <a:lnTo>
                  <a:pt x="77147" y="51219"/>
                </a:lnTo>
                <a:close/>
              </a:path>
              <a:path w="875234" h="105961">
                <a:moveTo>
                  <a:pt x="142578" y="11667"/>
                </a:moveTo>
                <a:lnTo>
                  <a:pt x="142578" y="8438"/>
                </a:lnTo>
                <a:lnTo>
                  <a:pt x="141440" y="5687"/>
                </a:lnTo>
                <a:lnTo>
                  <a:pt x="136891" y="1137"/>
                </a:lnTo>
                <a:lnTo>
                  <a:pt x="134164" y="0"/>
                </a:lnTo>
                <a:lnTo>
                  <a:pt x="127755" y="0"/>
                </a:lnTo>
                <a:lnTo>
                  <a:pt x="125003" y="1137"/>
                </a:lnTo>
                <a:lnTo>
                  <a:pt x="120454" y="5687"/>
                </a:lnTo>
                <a:lnTo>
                  <a:pt x="119316" y="8438"/>
                </a:lnTo>
                <a:lnTo>
                  <a:pt x="119316" y="14896"/>
                </a:lnTo>
                <a:lnTo>
                  <a:pt x="120454" y="17648"/>
                </a:lnTo>
                <a:lnTo>
                  <a:pt x="125003" y="22197"/>
                </a:lnTo>
                <a:lnTo>
                  <a:pt x="127755" y="23335"/>
                </a:lnTo>
                <a:lnTo>
                  <a:pt x="134164" y="23335"/>
                </a:lnTo>
                <a:lnTo>
                  <a:pt x="136891" y="22197"/>
                </a:lnTo>
                <a:lnTo>
                  <a:pt x="141440" y="17648"/>
                </a:lnTo>
                <a:lnTo>
                  <a:pt x="142578" y="14896"/>
                </a:lnTo>
                <a:lnTo>
                  <a:pt x="142578" y="11667"/>
                </a:lnTo>
                <a:close/>
              </a:path>
              <a:path w="875234" h="105961">
                <a:moveTo>
                  <a:pt x="148522" y="103833"/>
                </a:moveTo>
                <a:lnTo>
                  <a:pt x="148522" y="100237"/>
                </a:lnTo>
                <a:lnTo>
                  <a:pt x="145831" y="99699"/>
                </a:lnTo>
                <a:lnTo>
                  <a:pt x="143018" y="98036"/>
                </a:lnTo>
                <a:lnTo>
                  <a:pt x="141550" y="95003"/>
                </a:lnTo>
                <a:lnTo>
                  <a:pt x="141550" y="34635"/>
                </a:lnTo>
                <a:lnTo>
                  <a:pt x="112712" y="34635"/>
                </a:lnTo>
                <a:lnTo>
                  <a:pt x="112712" y="38304"/>
                </a:lnTo>
                <a:lnTo>
                  <a:pt x="115745" y="38842"/>
                </a:lnTo>
                <a:lnTo>
                  <a:pt x="118803" y="40762"/>
                </a:lnTo>
                <a:lnTo>
                  <a:pt x="120344" y="43930"/>
                </a:lnTo>
                <a:lnTo>
                  <a:pt x="120344" y="94563"/>
                </a:lnTo>
                <a:lnTo>
                  <a:pt x="118142" y="98256"/>
                </a:lnTo>
                <a:lnTo>
                  <a:pt x="115354" y="99797"/>
                </a:lnTo>
                <a:lnTo>
                  <a:pt x="112712" y="100237"/>
                </a:lnTo>
                <a:lnTo>
                  <a:pt x="112712" y="103833"/>
                </a:lnTo>
                <a:lnTo>
                  <a:pt x="148522" y="103833"/>
                </a:lnTo>
                <a:close/>
              </a:path>
              <a:path w="875234" h="105961">
                <a:moveTo>
                  <a:pt x="151824" y="48480"/>
                </a:moveTo>
                <a:lnTo>
                  <a:pt x="151824" y="58900"/>
                </a:lnTo>
                <a:lnTo>
                  <a:pt x="153120" y="62887"/>
                </a:lnTo>
                <a:lnTo>
                  <a:pt x="155713" y="66262"/>
                </a:lnTo>
                <a:lnTo>
                  <a:pt x="158257" y="69638"/>
                </a:lnTo>
                <a:lnTo>
                  <a:pt x="162464" y="72769"/>
                </a:lnTo>
                <a:lnTo>
                  <a:pt x="168334" y="75655"/>
                </a:lnTo>
                <a:lnTo>
                  <a:pt x="179488" y="81085"/>
                </a:lnTo>
                <a:lnTo>
                  <a:pt x="181885" y="82259"/>
                </a:lnTo>
                <a:lnTo>
                  <a:pt x="184698" y="84387"/>
                </a:lnTo>
                <a:lnTo>
                  <a:pt x="187633" y="88594"/>
                </a:lnTo>
                <a:lnTo>
                  <a:pt x="187633" y="94122"/>
                </a:lnTo>
                <a:lnTo>
                  <a:pt x="186729" y="96409"/>
                </a:lnTo>
                <a:lnTo>
                  <a:pt x="183108" y="99883"/>
                </a:lnTo>
                <a:lnTo>
                  <a:pt x="180271" y="100751"/>
                </a:lnTo>
                <a:lnTo>
                  <a:pt x="172199" y="100751"/>
                </a:lnTo>
                <a:lnTo>
                  <a:pt x="168090" y="99271"/>
                </a:lnTo>
                <a:lnTo>
                  <a:pt x="164078" y="96311"/>
                </a:lnTo>
                <a:lnTo>
                  <a:pt x="160067" y="93352"/>
                </a:lnTo>
                <a:lnTo>
                  <a:pt x="157327" y="88276"/>
                </a:lnTo>
                <a:lnTo>
                  <a:pt x="155860" y="81085"/>
                </a:lnTo>
                <a:lnTo>
                  <a:pt x="151677" y="81085"/>
                </a:lnTo>
                <a:lnTo>
                  <a:pt x="151677" y="105961"/>
                </a:lnTo>
                <a:lnTo>
                  <a:pt x="155273" y="105961"/>
                </a:lnTo>
                <a:lnTo>
                  <a:pt x="156752" y="103283"/>
                </a:lnTo>
                <a:lnTo>
                  <a:pt x="159529" y="101632"/>
                </a:lnTo>
                <a:lnTo>
                  <a:pt x="162097" y="102292"/>
                </a:lnTo>
                <a:lnTo>
                  <a:pt x="164665" y="103173"/>
                </a:lnTo>
                <a:lnTo>
                  <a:pt x="167650" y="104200"/>
                </a:lnTo>
                <a:lnTo>
                  <a:pt x="170157" y="104921"/>
                </a:lnTo>
                <a:lnTo>
                  <a:pt x="174217" y="105753"/>
                </a:lnTo>
                <a:lnTo>
                  <a:pt x="178241" y="105961"/>
                </a:lnTo>
                <a:lnTo>
                  <a:pt x="186313" y="105961"/>
                </a:lnTo>
                <a:lnTo>
                  <a:pt x="192366" y="103552"/>
                </a:lnTo>
                <a:lnTo>
                  <a:pt x="196403" y="98733"/>
                </a:lnTo>
                <a:lnTo>
                  <a:pt x="200438" y="93915"/>
                </a:lnTo>
                <a:lnTo>
                  <a:pt x="202456" y="88717"/>
                </a:lnTo>
                <a:lnTo>
                  <a:pt x="202456" y="77416"/>
                </a:lnTo>
                <a:lnTo>
                  <a:pt x="200500" y="72597"/>
                </a:lnTo>
                <a:lnTo>
                  <a:pt x="196586" y="68684"/>
                </a:lnTo>
                <a:lnTo>
                  <a:pt x="194238" y="66385"/>
                </a:lnTo>
                <a:lnTo>
                  <a:pt x="190520" y="64012"/>
                </a:lnTo>
                <a:lnTo>
                  <a:pt x="185432" y="61566"/>
                </a:lnTo>
                <a:lnTo>
                  <a:pt x="177213" y="57603"/>
                </a:lnTo>
                <a:lnTo>
                  <a:pt x="173251" y="55695"/>
                </a:lnTo>
                <a:lnTo>
                  <a:pt x="170560" y="53836"/>
                </a:lnTo>
                <a:lnTo>
                  <a:pt x="169142" y="52026"/>
                </a:lnTo>
                <a:lnTo>
                  <a:pt x="166940" y="48504"/>
                </a:lnTo>
                <a:lnTo>
                  <a:pt x="166940" y="44590"/>
                </a:lnTo>
                <a:lnTo>
                  <a:pt x="169398" y="40726"/>
                </a:lnTo>
                <a:lnTo>
                  <a:pt x="173520" y="37937"/>
                </a:lnTo>
                <a:lnTo>
                  <a:pt x="181152" y="37937"/>
                </a:lnTo>
                <a:lnTo>
                  <a:pt x="184918" y="39478"/>
                </a:lnTo>
                <a:lnTo>
                  <a:pt x="188147" y="42560"/>
                </a:lnTo>
                <a:lnTo>
                  <a:pt x="191376" y="45642"/>
                </a:lnTo>
                <a:lnTo>
                  <a:pt x="193700" y="49727"/>
                </a:lnTo>
                <a:lnTo>
                  <a:pt x="195118" y="54815"/>
                </a:lnTo>
                <a:lnTo>
                  <a:pt x="198934" y="54815"/>
                </a:lnTo>
                <a:lnTo>
                  <a:pt x="198934" y="33094"/>
                </a:lnTo>
                <a:lnTo>
                  <a:pt x="195632" y="33094"/>
                </a:lnTo>
                <a:lnTo>
                  <a:pt x="194348" y="35259"/>
                </a:lnTo>
                <a:lnTo>
                  <a:pt x="191743" y="36030"/>
                </a:lnTo>
                <a:lnTo>
                  <a:pt x="188636" y="35504"/>
                </a:lnTo>
                <a:lnTo>
                  <a:pt x="185065" y="34452"/>
                </a:lnTo>
                <a:lnTo>
                  <a:pt x="181494" y="33400"/>
                </a:lnTo>
                <a:lnTo>
                  <a:pt x="178119" y="32874"/>
                </a:lnTo>
                <a:lnTo>
                  <a:pt x="167650" y="32874"/>
                </a:lnTo>
                <a:lnTo>
                  <a:pt x="161975" y="34990"/>
                </a:lnTo>
                <a:lnTo>
                  <a:pt x="157914" y="39221"/>
                </a:lnTo>
                <a:lnTo>
                  <a:pt x="153854" y="43453"/>
                </a:lnTo>
                <a:lnTo>
                  <a:pt x="151824" y="48480"/>
                </a:lnTo>
                <a:close/>
              </a:path>
              <a:path w="875234" h="105961">
                <a:moveTo>
                  <a:pt x="291124" y="103833"/>
                </a:moveTo>
                <a:lnTo>
                  <a:pt x="291124" y="100237"/>
                </a:lnTo>
                <a:lnTo>
                  <a:pt x="290244" y="100091"/>
                </a:lnTo>
                <a:lnTo>
                  <a:pt x="287309" y="97963"/>
                </a:lnTo>
                <a:lnTo>
                  <a:pt x="258250" y="57970"/>
                </a:lnTo>
                <a:lnTo>
                  <a:pt x="269918" y="46156"/>
                </a:lnTo>
                <a:lnTo>
                  <a:pt x="272951" y="43123"/>
                </a:lnTo>
                <a:lnTo>
                  <a:pt x="276082" y="40970"/>
                </a:lnTo>
                <a:lnTo>
                  <a:pt x="279310" y="39698"/>
                </a:lnTo>
                <a:lnTo>
                  <a:pt x="283566" y="38475"/>
                </a:lnTo>
                <a:lnTo>
                  <a:pt x="286648" y="38084"/>
                </a:lnTo>
                <a:lnTo>
                  <a:pt x="286648" y="34635"/>
                </a:lnTo>
                <a:lnTo>
                  <a:pt x="254434" y="34635"/>
                </a:lnTo>
                <a:lnTo>
                  <a:pt x="254434" y="38084"/>
                </a:lnTo>
                <a:lnTo>
                  <a:pt x="257663" y="38378"/>
                </a:lnTo>
                <a:lnTo>
                  <a:pt x="259950" y="38769"/>
                </a:lnTo>
                <a:lnTo>
                  <a:pt x="263313" y="40750"/>
                </a:lnTo>
                <a:lnTo>
                  <a:pt x="262580" y="44652"/>
                </a:lnTo>
                <a:lnTo>
                  <a:pt x="260158" y="47844"/>
                </a:lnTo>
                <a:lnTo>
                  <a:pt x="241079" y="66996"/>
                </a:lnTo>
                <a:lnTo>
                  <a:pt x="241079" y="2274"/>
                </a:lnTo>
                <a:lnTo>
                  <a:pt x="212901" y="2274"/>
                </a:lnTo>
                <a:lnTo>
                  <a:pt x="212901" y="5943"/>
                </a:lnTo>
                <a:lnTo>
                  <a:pt x="215689" y="6579"/>
                </a:lnTo>
                <a:lnTo>
                  <a:pt x="218625" y="8365"/>
                </a:lnTo>
                <a:lnTo>
                  <a:pt x="220166" y="11422"/>
                </a:lnTo>
                <a:lnTo>
                  <a:pt x="220166" y="94465"/>
                </a:lnTo>
                <a:lnTo>
                  <a:pt x="218514" y="97706"/>
                </a:lnTo>
                <a:lnTo>
                  <a:pt x="215543" y="99601"/>
                </a:lnTo>
                <a:lnTo>
                  <a:pt x="212901" y="100237"/>
                </a:lnTo>
                <a:lnTo>
                  <a:pt x="212901" y="103833"/>
                </a:lnTo>
                <a:lnTo>
                  <a:pt x="248711" y="103833"/>
                </a:lnTo>
                <a:lnTo>
                  <a:pt x="248711" y="100237"/>
                </a:lnTo>
                <a:lnTo>
                  <a:pt x="245286" y="99797"/>
                </a:lnTo>
                <a:lnTo>
                  <a:pt x="242326" y="97889"/>
                </a:lnTo>
                <a:lnTo>
                  <a:pt x="241079" y="94514"/>
                </a:lnTo>
                <a:lnTo>
                  <a:pt x="241079" y="74114"/>
                </a:lnTo>
                <a:lnTo>
                  <a:pt x="244381" y="70445"/>
                </a:lnTo>
                <a:lnTo>
                  <a:pt x="258617" y="90624"/>
                </a:lnTo>
                <a:lnTo>
                  <a:pt x="261662" y="95358"/>
                </a:lnTo>
                <a:lnTo>
                  <a:pt x="262286" y="98305"/>
                </a:lnTo>
                <a:lnTo>
                  <a:pt x="259779" y="99870"/>
                </a:lnTo>
                <a:lnTo>
                  <a:pt x="256049" y="100237"/>
                </a:lnTo>
                <a:lnTo>
                  <a:pt x="256049" y="103833"/>
                </a:lnTo>
                <a:lnTo>
                  <a:pt x="291124" y="103833"/>
                </a:lnTo>
                <a:close/>
              </a:path>
              <a:path w="875234" h="105961">
                <a:moveTo>
                  <a:pt x="341035" y="9282"/>
                </a:moveTo>
                <a:lnTo>
                  <a:pt x="338834" y="12951"/>
                </a:lnTo>
                <a:lnTo>
                  <a:pt x="338284" y="16363"/>
                </a:lnTo>
                <a:lnTo>
                  <a:pt x="339140" y="20448"/>
                </a:lnTo>
                <a:lnTo>
                  <a:pt x="342564" y="23579"/>
                </a:lnTo>
                <a:lnTo>
                  <a:pt x="347016" y="24362"/>
                </a:lnTo>
                <a:lnTo>
                  <a:pt x="349902" y="24362"/>
                </a:lnTo>
                <a:lnTo>
                  <a:pt x="353950" y="21794"/>
                </a:lnTo>
                <a:lnTo>
                  <a:pt x="356555" y="17831"/>
                </a:lnTo>
                <a:lnTo>
                  <a:pt x="356555" y="10591"/>
                </a:lnTo>
                <a:lnTo>
                  <a:pt x="354489" y="7007"/>
                </a:lnTo>
                <a:lnTo>
                  <a:pt x="350355" y="4292"/>
                </a:lnTo>
                <a:lnTo>
                  <a:pt x="346221" y="1577"/>
                </a:lnTo>
                <a:lnTo>
                  <a:pt x="341170" y="220"/>
                </a:lnTo>
                <a:lnTo>
                  <a:pt x="334098" y="234"/>
                </a:lnTo>
                <a:lnTo>
                  <a:pt x="320660" y="3588"/>
                </a:lnTo>
                <a:lnTo>
                  <a:pt x="312160" y="12841"/>
                </a:lnTo>
                <a:lnTo>
                  <a:pt x="309959" y="17342"/>
                </a:lnTo>
                <a:lnTo>
                  <a:pt x="308858" y="23090"/>
                </a:lnTo>
                <a:lnTo>
                  <a:pt x="308858" y="35663"/>
                </a:lnTo>
                <a:lnTo>
                  <a:pt x="300199" y="35663"/>
                </a:lnTo>
                <a:lnTo>
                  <a:pt x="300199" y="42267"/>
                </a:lnTo>
                <a:lnTo>
                  <a:pt x="308858" y="42267"/>
                </a:lnTo>
                <a:lnTo>
                  <a:pt x="308858" y="94709"/>
                </a:lnTo>
                <a:lnTo>
                  <a:pt x="306840" y="98183"/>
                </a:lnTo>
                <a:lnTo>
                  <a:pt x="303281" y="99993"/>
                </a:lnTo>
                <a:lnTo>
                  <a:pt x="300199" y="100237"/>
                </a:lnTo>
                <a:lnTo>
                  <a:pt x="300199" y="103833"/>
                </a:lnTo>
                <a:lnTo>
                  <a:pt x="341953" y="103833"/>
                </a:lnTo>
                <a:lnTo>
                  <a:pt x="341953" y="100238"/>
                </a:lnTo>
                <a:lnTo>
                  <a:pt x="336816" y="99895"/>
                </a:lnTo>
                <a:lnTo>
                  <a:pt x="333502" y="99137"/>
                </a:lnTo>
                <a:lnTo>
                  <a:pt x="330518" y="96788"/>
                </a:lnTo>
                <a:lnTo>
                  <a:pt x="329772" y="93609"/>
                </a:lnTo>
                <a:lnTo>
                  <a:pt x="329772" y="42267"/>
                </a:lnTo>
                <a:lnTo>
                  <a:pt x="342833" y="42267"/>
                </a:lnTo>
                <a:lnTo>
                  <a:pt x="342833" y="35663"/>
                </a:lnTo>
                <a:lnTo>
                  <a:pt x="329772" y="35663"/>
                </a:lnTo>
                <a:lnTo>
                  <a:pt x="329772" y="11520"/>
                </a:lnTo>
                <a:lnTo>
                  <a:pt x="330432" y="8463"/>
                </a:lnTo>
                <a:lnTo>
                  <a:pt x="331753" y="7044"/>
                </a:lnTo>
                <a:lnTo>
                  <a:pt x="334957" y="4916"/>
                </a:lnTo>
                <a:lnTo>
                  <a:pt x="338431" y="4916"/>
                </a:lnTo>
                <a:lnTo>
                  <a:pt x="341586" y="6555"/>
                </a:lnTo>
                <a:lnTo>
                  <a:pt x="341035" y="9282"/>
                </a:lnTo>
                <a:close/>
              </a:path>
              <a:path w="875234" h="105961">
                <a:moveTo>
                  <a:pt x="380233" y="55426"/>
                </a:moveTo>
                <a:lnTo>
                  <a:pt x="381248" y="51892"/>
                </a:lnTo>
                <a:lnTo>
                  <a:pt x="385308" y="46951"/>
                </a:lnTo>
                <a:lnTo>
                  <a:pt x="389332" y="45716"/>
                </a:lnTo>
                <a:lnTo>
                  <a:pt x="391888" y="47208"/>
                </a:lnTo>
                <a:lnTo>
                  <a:pt x="394212" y="50192"/>
                </a:lnTo>
                <a:lnTo>
                  <a:pt x="396536" y="53176"/>
                </a:lnTo>
                <a:lnTo>
                  <a:pt x="399287" y="54668"/>
                </a:lnTo>
                <a:lnTo>
                  <a:pt x="405256" y="54668"/>
                </a:lnTo>
                <a:lnTo>
                  <a:pt x="409255" y="51806"/>
                </a:lnTo>
                <a:lnTo>
                  <a:pt x="411860" y="47477"/>
                </a:lnTo>
                <a:lnTo>
                  <a:pt x="411860" y="40726"/>
                </a:lnTo>
                <a:lnTo>
                  <a:pt x="410625" y="37827"/>
                </a:lnTo>
                <a:lnTo>
                  <a:pt x="405684" y="33865"/>
                </a:lnTo>
                <a:lnTo>
                  <a:pt x="402907" y="32874"/>
                </a:lnTo>
                <a:lnTo>
                  <a:pt x="395716" y="32874"/>
                </a:lnTo>
                <a:lnTo>
                  <a:pt x="392096" y="34097"/>
                </a:lnTo>
                <a:lnTo>
                  <a:pt x="388965" y="36543"/>
                </a:lnTo>
                <a:lnTo>
                  <a:pt x="385834" y="38989"/>
                </a:lnTo>
                <a:lnTo>
                  <a:pt x="382679" y="42291"/>
                </a:lnTo>
                <a:lnTo>
                  <a:pt x="379499" y="46450"/>
                </a:lnTo>
                <a:lnTo>
                  <a:pt x="379499" y="34635"/>
                </a:lnTo>
                <a:lnTo>
                  <a:pt x="350954" y="34635"/>
                </a:lnTo>
                <a:lnTo>
                  <a:pt x="350954" y="38304"/>
                </a:lnTo>
                <a:lnTo>
                  <a:pt x="354134" y="38696"/>
                </a:lnTo>
                <a:lnTo>
                  <a:pt x="357338" y="40579"/>
                </a:lnTo>
                <a:lnTo>
                  <a:pt x="358953" y="43832"/>
                </a:lnTo>
                <a:lnTo>
                  <a:pt x="358953" y="87836"/>
                </a:lnTo>
                <a:lnTo>
                  <a:pt x="358806" y="92239"/>
                </a:lnTo>
                <a:lnTo>
                  <a:pt x="358708" y="95174"/>
                </a:lnTo>
                <a:lnTo>
                  <a:pt x="356971" y="98183"/>
                </a:lnTo>
                <a:lnTo>
                  <a:pt x="353840" y="99895"/>
                </a:lnTo>
                <a:lnTo>
                  <a:pt x="350954" y="100238"/>
                </a:lnTo>
                <a:lnTo>
                  <a:pt x="350954" y="103833"/>
                </a:lnTo>
                <a:lnTo>
                  <a:pt x="391020" y="103833"/>
                </a:lnTo>
                <a:lnTo>
                  <a:pt x="391020" y="100238"/>
                </a:lnTo>
                <a:lnTo>
                  <a:pt x="386715" y="99846"/>
                </a:lnTo>
                <a:lnTo>
                  <a:pt x="383841" y="99027"/>
                </a:lnTo>
                <a:lnTo>
                  <a:pt x="380954" y="96532"/>
                </a:lnTo>
                <a:lnTo>
                  <a:pt x="380233" y="93413"/>
                </a:lnTo>
                <a:lnTo>
                  <a:pt x="380233" y="55426"/>
                </a:lnTo>
                <a:close/>
              </a:path>
              <a:path w="875234" h="105961">
                <a:moveTo>
                  <a:pt x="437299" y="105961"/>
                </a:moveTo>
                <a:lnTo>
                  <a:pt x="449822" y="105961"/>
                </a:lnTo>
                <a:lnTo>
                  <a:pt x="454372" y="105007"/>
                </a:lnTo>
                <a:lnTo>
                  <a:pt x="458334" y="103099"/>
                </a:lnTo>
                <a:lnTo>
                  <a:pt x="464449" y="100115"/>
                </a:lnTo>
                <a:lnTo>
                  <a:pt x="469830" y="94807"/>
                </a:lnTo>
                <a:lnTo>
                  <a:pt x="474478" y="87176"/>
                </a:lnTo>
                <a:lnTo>
                  <a:pt x="471029" y="85048"/>
                </a:lnTo>
                <a:lnTo>
                  <a:pt x="468192" y="88179"/>
                </a:lnTo>
                <a:lnTo>
                  <a:pt x="463911" y="91725"/>
                </a:lnTo>
                <a:lnTo>
                  <a:pt x="460780" y="93927"/>
                </a:lnTo>
                <a:lnTo>
                  <a:pt x="457454" y="95027"/>
                </a:lnTo>
                <a:lnTo>
                  <a:pt x="446545" y="95027"/>
                </a:lnTo>
                <a:lnTo>
                  <a:pt x="441383" y="90894"/>
                </a:lnTo>
                <a:lnTo>
                  <a:pt x="438448" y="82626"/>
                </a:lnTo>
                <a:lnTo>
                  <a:pt x="436834" y="78223"/>
                </a:lnTo>
                <a:lnTo>
                  <a:pt x="435855" y="73013"/>
                </a:lnTo>
                <a:lnTo>
                  <a:pt x="435513" y="66996"/>
                </a:lnTo>
                <a:lnTo>
                  <a:pt x="455326" y="61419"/>
                </a:lnTo>
                <a:lnTo>
                  <a:pt x="435146" y="61419"/>
                </a:lnTo>
                <a:lnTo>
                  <a:pt x="435342" y="53641"/>
                </a:lnTo>
                <a:lnTo>
                  <a:pt x="430376" y="103051"/>
                </a:lnTo>
                <a:lnTo>
                  <a:pt x="437299" y="105961"/>
                </a:lnTo>
                <a:close/>
              </a:path>
              <a:path w="875234" h="105961">
                <a:moveTo>
                  <a:pt x="414233" y="69344"/>
                </a:moveTo>
                <a:lnTo>
                  <a:pt x="414421" y="74486"/>
                </a:lnTo>
                <a:lnTo>
                  <a:pt x="417377" y="87786"/>
                </a:lnTo>
                <a:lnTo>
                  <a:pt x="423919" y="97229"/>
                </a:lnTo>
                <a:lnTo>
                  <a:pt x="430376" y="103051"/>
                </a:lnTo>
                <a:lnTo>
                  <a:pt x="435342" y="53641"/>
                </a:lnTo>
                <a:lnTo>
                  <a:pt x="436161" y="47722"/>
                </a:lnTo>
                <a:lnTo>
                  <a:pt x="437604" y="43661"/>
                </a:lnTo>
                <a:lnTo>
                  <a:pt x="439047" y="39601"/>
                </a:lnTo>
                <a:lnTo>
                  <a:pt x="441726" y="37570"/>
                </a:lnTo>
                <a:lnTo>
                  <a:pt x="449455" y="37570"/>
                </a:lnTo>
                <a:lnTo>
                  <a:pt x="451999" y="39332"/>
                </a:lnTo>
                <a:lnTo>
                  <a:pt x="453271" y="42854"/>
                </a:lnTo>
                <a:lnTo>
                  <a:pt x="454543" y="46376"/>
                </a:lnTo>
                <a:lnTo>
                  <a:pt x="455228" y="52564"/>
                </a:lnTo>
                <a:lnTo>
                  <a:pt x="455326" y="61419"/>
                </a:lnTo>
                <a:lnTo>
                  <a:pt x="435513" y="66996"/>
                </a:lnTo>
                <a:lnTo>
                  <a:pt x="473818" y="66996"/>
                </a:lnTo>
                <a:lnTo>
                  <a:pt x="473646" y="63645"/>
                </a:lnTo>
                <a:lnTo>
                  <a:pt x="473304" y="61052"/>
                </a:lnTo>
                <a:lnTo>
                  <a:pt x="472619" y="55524"/>
                </a:lnTo>
                <a:lnTo>
                  <a:pt x="471396" y="51024"/>
                </a:lnTo>
                <a:lnTo>
                  <a:pt x="469635" y="47550"/>
                </a:lnTo>
                <a:lnTo>
                  <a:pt x="467287" y="42952"/>
                </a:lnTo>
                <a:lnTo>
                  <a:pt x="463936" y="39356"/>
                </a:lnTo>
                <a:lnTo>
                  <a:pt x="459582" y="36763"/>
                </a:lnTo>
                <a:lnTo>
                  <a:pt x="455228" y="34171"/>
                </a:lnTo>
                <a:lnTo>
                  <a:pt x="450580" y="32874"/>
                </a:lnTo>
                <a:lnTo>
                  <a:pt x="436981" y="32874"/>
                </a:lnTo>
                <a:lnTo>
                  <a:pt x="429581" y="36066"/>
                </a:lnTo>
                <a:lnTo>
                  <a:pt x="423442" y="42450"/>
                </a:lnTo>
                <a:lnTo>
                  <a:pt x="421585" y="44577"/>
                </a:lnTo>
                <a:lnTo>
                  <a:pt x="416071" y="55416"/>
                </a:lnTo>
                <a:lnTo>
                  <a:pt x="414233" y="69344"/>
                </a:lnTo>
                <a:close/>
              </a:path>
              <a:path w="875234" h="105961">
                <a:moveTo>
                  <a:pt x="499917" y="105961"/>
                </a:moveTo>
                <a:lnTo>
                  <a:pt x="512440" y="105961"/>
                </a:lnTo>
                <a:lnTo>
                  <a:pt x="516990" y="105007"/>
                </a:lnTo>
                <a:lnTo>
                  <a:pt x="520952" y="103099"/>
                </a:lnTo>
                <a:lnTo>
                  <a:pt x="527067" y="100115"/>
                </a:lnTo>
                <a:lnTo>
                  <a:pt x="532448" y="94807"/>
                </a:lnTo>
                <a:lnTo>
                  <a:pt x="537096" y="87176"/>
                </a:lnTo>
                <a:lnTo>
                  <a:pt x="533647" y="85048"/>
                </a:lnTo>
                <a:lnTo>
                  <a:pt x="530810" y="88179"/>
                </a:lnTo>
                <a:lnTo>
                  <a:pt x="526529" y="91725"/>
                </a:lnTo>
                <a:lnTo>
                  <a:pt x="523398" y="93927"/>
                </a:lnTo>
                <a:lnTo>
                  <a:pt x="520072" y="95027"/>
                </a:lnTo>
                <a:lnTo>
                  <a:pt x="509163" y="95027"/>
                </a:lnTo>
                <a:lnTo>
                  <a:pt x="504001" y="90894"/>
                </a:lnTo>
                <a:lnTo>
                  <a:pt x="501066" y="82626"/>
                </a:lnTo>
                <a:lnTo>
                  <a:pt x="499452" y="78223"/>
                </a:lnTo>
                <a:lnTo>
                  <a:pt x="498473" y="73013"/>
                </a:lnTo>
                <a:lnTo>
                  <a:pt x="498131" y="66996"/>
                </a:lnTo>
                <a:lnTo>
                  <a:pt x="517944" y="61419"/>
                </a:lnTo>
                <a:lnTo>
                  <a:pt x="497764" y="61419"/>
                </a:lnTo>
                <a:lnTo>
                  <a:pt x="497960" y="53641"/>
                </a:lnTo>
                <a:lnTo>
                  <a:pt x="492994" y="103051"/>
                </a:lnTo>
                <a:lnTo>
                  <a:pt x="499917" y="105961"/>
                </a:lnTo>
                <a:close/>
              </a:path>
              <a:path w="875234" h="105961">
                <a:moveTo>
                  <a:pt x="476851" y="69344"/>
                </a:moveTo>
                <a:lnTo>
                  <a:pt x="477039" y="74486"/>
                </a:lnTo>
                <a:lnTo>
                  <a:pt x="479995" y="87786"/>
                </a:lnTo>
                <a:lnTo>
                  <a:pt x="486537" y="97229"/>
                </a:lnTo>
                <a:lnTo>
                  <a:pt x="492994" y="103051"/>
                </a:lnTo>
                <a:lnTo>
                  <a:pt x="497960" y="53641"/>
                </a:lnTo>
                <a:lnTo>
                  <a:pt x="498779" y="47722"/>
                </a:lnTo>
                <a:lnTo>
                  <a:pt x="500222" y="43661"/>
                </a:lnTo>
                <a:lnTo>
                  <a:pt x="501666" y="39601"/>
                </a:lnTo>
                <a:lnTo>
                  <a:pt x="504344" y="37570"/>
                </a:lnTo>
                <a:lnTo>
                  <a:pt x="512073" y="37570"/>
                </a:lnTo>
                <a:lnTo>
                  <a:pt x="514617" y="39332"/>
                </a:lnTo>
                <a:lnTo>
                  <a:pt x="515889" y="42854"/>
                </a:lnTo>
                <a:lnTo>
                  <a:pt x="517161" y="46376"/>
                </a:lnTo>
                <a:lnTo>
                  <a:pt x="517846" y="52564"/>
                </a:lnTo>
                <a:lnTo>
                  <a:pt x="517944" y="61419"/>
                </a:lnTo>
                <a:lnTo>
                  <a:pt x="498131" y="66996"/>
                </a:lnTo>
                <a:lnTo>
                  <a:pt x="536436" y="66996"/>
                </a:lnTo>
                <a:lnTo>
                  <a:pt x="536264" y="63645"/>
                </a:lnTo>
                <a:lnTo>
                  <a:pt x="535922" y="61052"/>
                </a:lnTo>
                <a:lnTo>
                  <a:pt x="535237" y="55524"/>
                </a:lnTo>
                <a:lnTo>
                  <a:pt x="534014" y="51024"/>
                </a:lnTo>
                <a:lnTo>
                  <a:pt x="532253" y="47550"/>
                </a:lnTo>
                <a:lnTo>
                  <a:pt x="529905" y="42952"/>
                </a:lnTo>
                <a:lnTo>
                  <a:pt x="526554" y="39356"/>
                </a:lnTo>
                <a:lnTo>
                  <a:pt x="522200" y="36763"/>
                </a:lnTo>
                <a:lnTo>
                  <a:pt x="517846" y="34171"/>
                </a:lnTo>
                <a:lnTo>
                  <a:pt x="513199" y="32874"/>
                </a:lnTo>
                <a:lnTo>
                  <a:pt x="499599" y="32874"/>
                </a:lnTo>
                <a:lnTo>
                  <a:pt x="492199" y="36066"/>
                </a:lnTo>
                <a:lnTo>
                  <a:pt x="486060" y="42450"/>
                </a:lnTo>
                <a:lnTo>
                  <a:pt x="484203" y="44577"/>
                </a:lnTo>
                <a:lnTo>
                  <a:pt x="478689" y="55416"/>
                </a:lnTo>
                <a:lnTo>
                  <a:pt x="476851" y="69344"/>
                </a:lnTo>
                <a:close/>
              </a:path>
              <a:path w="875234" h="105961">
                <a:moveTo>
                  <a:pt x="613656" y="52027"/>
                </a:moveTo>
                <a:lnTo>
                  <a:pt x="613656" y="56870"/>
                </a:lnTo>
                <a:lnTo>
                  <a:pt x="617619" y="56870"/>
                </a:lnTo>
                <a:lnTo>
                  <a:pt x="623489" y="51880"/>
                </a:lnTo>
                <a:lnTo>
                  <a:pt x="613656" y="52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2522304" y="4757680"/>
            <a:ext cx="15209" cy="62028"/>
          </a:xfrm>
          <a:custGeom>
            <a:avLst/>
            <a:gdLst/>
            <a:ahLst/>
            <a:cxnLst/>
            <a:rect l="l" t="t" r="r" b="b"/>
            <a:pathLst>
              <a:path w="16730" h="70298">
                <a:moveTo>
                  <a:pt x="794" y="66262"/>
                </a:moveTo>
                <a:lnTo>
                  <a:pt x="3974" y="69491"/>
                </a:lnTo>
                <a:lnTo>
                  <a:pt x="7851" y="70298"/>
                </a:lnTo>
                <a:lnTo>
                  <a:pt x="10542" y="70298"/>
                </a:lnTo>
                <a:lnTo>
                  <a:pt x="12694" y="69442"/>
                </a:lnTo>
                <a:lnTo>
                  <a:pt x="15923" y="66017"/>
                </a:lnTo>
                <a:lnTo>
                  <a:pt x="16730" y="61933"/>
                </a:lnTo>
                <a:lnTo>
                  <a:pt x="15874" y="57762"/>
                </a:lnTo>
                <a:lnTo>
                  <a:pt x="12450" y="54582"/>
                </a:lnTo>
                <a:lnTo>
                  <a:pt x="8145" y="53787"/>
                </a:lnTo>
                <a:lnTo>
                  <a:pt x="3913" y="54607"/>
                </a:lnTo>
                <a:lnTo>
                  <a:pt x="782" y="57885"/>
                </a:lnTo>
                <a:lnTo>
                  <a:pt x="0" y="62006"/>
                </a:lnTo>
                <a:lnTo>
                  <a:pt x="794" y="66262"/>
                </a:lnTo>
                <a:close/>
              </a:path>
              <a:path w="16730" h="70298">
                <a:moveTo>
                  <a:pt x="0" y="8145"/>
                </a:moveTo>
                <a:lnTo>
                  <a:pt x="758" y="12205"/>
                </a:lnTo>
                <a:lnTo>
                  <a:pt x="3791" y="15532"/>
                </a:lnTo>
                <a:lnTo>
                  <a:pt x="8071" y="16363"/>
                </a:lnTo>
                <a:lnTo>
                  <a:pt x="12144" y="15593"/>
                </a:lnTo>
                <a:lnTo>
                  <a:pt x="15519" y="12511"/>
                </a:lnTo>
                <a:lnTo>
                  <a:pt x="16363" y="8071"/>
                </a:lnTo>
                <a:lnTo>
                  <a:pt x="15519" y="3852"/>
                </a:lnTo>
                <a:lnTo>
                  <a:pt x="12144" y="770"/>
                </a:lnTo>
                <a:lnTo>
                  <a:pt x="8071" y="0"/>
                </a:lnTo>
                <a:lnTo>
                  <a:pt x="3913" y="794"/>
                </a:lnTo>
                <a:lnTo>
                  <a:pt x="782" y="3974"/>
                </a:lnTo>
                <a:lnTo>
                  <a:pt x="0" y="81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929211" y="4890153"/>
            <a:ext cx="54235" cy="89934"/>
          </a:xfrm>
          <a:custGeom>
            <a:avLst/>
            <a:gdLst/>
            <a:ahLst/>
            <a:cxnLst/>
            <a:rect l="l" t="t" r="r" b="b"/>
            <a:pathLst>
              <a:path w="59658" h="101925">
                <a:moveTo>
                  <a:pt x="59658" y="10787"/>
                </a:moveTo>
                <a:lnTo>
                  <a:pt x="59658" y="4843"/>
                </a:lnTo>
                <a:lnTo>
                  <a:pt x="56343" y="4879"/>
                </a:lnTo>
                <a:lnTo>
                  <a:pt x="52185" y="5026"/>
                </a:lnTo>
                <a:lnTo>
                  <a:pt x="45642" y="5063"/>
                </a:lnTo>
                <a:lnTo>
                  <a:pt x="41508" y="4219"/>
                </a:lnTo>
                <a:lnTo>
                  <a:pt x="37203" y="2531"/>
                </a:lnTo>
                <a:lnTo>
                  <a:pt x="32898" y="843"/>
                </a:lnTo>
                <a:lnTo>
                  <a:pt x="28960" y="0"/>
                </a:lnTo>
                <a:lnTo>
                  <a:pt x="17073" y="0"/>
                </a:lnTo>
                <a:lnTo>
                  <a:pt x="10640" y="2568"/>
                </a:lnTo>
                <a:lnTo>
                  <a:pt x="12205" y="13404"/>
                </a:lnTo>
                <a:lnTo>
                  <a:pt x="13135" y="11007"/>
                </a:lnTo>
                <a:lnTo>
                  <a:pt x="14945" y="6457"/>
                </a:lnTo>
                <a:lnTo>
                  <a:pt x="18247" y="4182"/>
                </a:lnTo>
                <a:lnTo>
                  <a:pt x="28569" y="4182"/>
                </a:lnTo>
                <a:lnTo>
                  <a:pt x="32519" y="7093"/>
                </a:lnTo>
                <a:lnTo>
                  <a:pt x="34892" y="12914"/>
                </a:lnTo>
                <a:lnTo>
                  <a:pt x="37265" y="18736"/>
                </a:lnTo>
                <a:lnTo>
                  <a:pt x="38451" y="23970"/>
                </a:lnTo>
                <a:lnTo>
                  <a:pt x="38451" y="34440"/>
                </a:lnTo>
                <a:lnTo>
                  <a:pt x="36983" y="38524"/>
                </a:lnTo>
                <a:lnTo>
                  <a:pt x="34048" y="40872"/>
                </a:lnTo>
                <a:lnTo>
                  <a:pt x="29988" y="43074"/>
                </a:lnTo>
                <a:lnTo>
                  <a:pt x="22699" y="43074"/>
                </a:lnTo>
                <a:lnTo>
                  <a:pt x="18956" y="40701"/>
                </a:lnTo>
                <a:lnTo>
                  <a:pt x="16070" y="35956"/>
                </a:lnTo>
                <a:lnTo>
                  <a:pt x="13355" y="44541"/>
                </a:lnTo>
                <a:lnTo>
                  <a:pt x="7827" y="49434"/>
                </a:lnTo>
                <a:lnTo>
                  <a:pt x="4219" y="52968"/>
                </a:lnTo>
                <a:lnTo>
                  <a:pt x="843" y="57322"/>
                </a:lnTo>
                <a:lnTo>
                  <a:pt x="0" y="61126"/>
                </a:lnTo>
                <a:lnTo>
                  <a:pt x="978" y="64819"/>
                </a:lnTo>
                <a:lnTo>
                  <a:pt x="4060" y="67167"/>
                </a:lnTo>
                <a:lnTo>
                  <a:pt x="7117" y="69784"/>
                </a:lnTo>
                <a:lnTo>
                  <a:pt x="4989" y="77245"/>
                </a:lnTo>
                <a:lnTo>
                  <a:pt x="7337" y="74114"/>
                </a:lnTo>
                <a:lnTo>
                  <a:pt x="9637" y="71032"/>
                </a:lnTo>
                <a:lnTo>
                  <a:pt x="11667" y="69491"/>
                </a:lnTo>
                <a:lnTo>
                  <a:pt x="14627" y="70029"/>
                </a:lnTo>
                <a:lnTo>
                  <a:pt x="19421" y="70714"/>
                </a:lnTo>
                <a:lnTo>
                  <a:pt x="22234" y="70958"/>
                </a:lnTo>
                <a:lnTo>
                  <a:pt x="25731" y="71142"/>
                </a:lnTo>
                <a:lnTo>
                  <a:pt x="29743" y="71289"/>
                </a:lnTo>
                <a:lnTo>
                  <a:pt x="40554" y="71497"/>
                </a:lnTo>
                <a:lnTo>
                  <a:pt x="45373" y="71863"/>
                </a:lnTo>
                <a:lnTo>
                  <a:pt x="47917" y="72499"/>
                </a:lnTo>
                <a:lnTo>
                  <a:pt x="52026" y="73576"/>
                </a:lnTo>
                <a:lnTo>
                  <a:pt x="54081" y="75753"/>
                </a:lnTo>
                <a:lnTo>
                  <a:pt x="54081" y="83140"/>
                </a:lnTo>
                <a:lnTo>
                  <a:pt x="51537" y="86601"/>
                </a:lnTo>
                <a:lnTo>
                  <a:pt x="46449" y="89414"/>
                </a:lnTo>
                <a:lnTo>
                  <a:pt x="41362" y="92227"/>
                </a:lnTo>
                <a:lnTo>
                  <a:pt x="34757" y="93633"/>
                </a:lnTo>
                <a:lnTo>
                  <a:pt x="20668" y="93633"/>
                </a:lnTo>
                <a:lnTo>
                  <a:pt x="15373" y="92850"/>
                </a:lnTo>
                <a:lnTo>
                  <a:pt x="10750" y="91285"/>
                </a:lnTo>
                <a:lnTo>
                  <a:pt x="11129" y="101925"/>
                </a:lnTo>
                <a:lnTo>
                  <a:pt x="20766" y="101899"/>
                </a:lnTo>
                <a:lnTo>
                  <a:pt x="33096" y="99983"/>
                </a:lnTo>
                <a:lnTo>
                  <a:pt x="45312" y="95027"/>
                </a:lnTo>
                <a:lnTo>
                  <a:pt x="53946" y="90429"/>
                </a:lnTo>
                <a:lnTo>
                  <a:pt x="58264" y="84265"/>
                </a:lnTo>
                <a:lnTo>
                  <a:pt x="58264" y="68953"/>
                </a:lnTo>
                <a:lnTo>
                  <a:pt x="54570" y="64012"/>
                </a:lnTo>
                <a:lnTo>
                  <a:pt x="47183" y="61712"/>
                </a:lnTo>
                <a:lnTo>
                  <a:pt x="37256" y="60104"/>
                </a:lnTo>
                <a:lnTo>
                  <a:pt x="21573" y="59584"/>
                </a:lnTo>
                <a:lnTo>
                  <a:pt x="18834" y="59584"/>
                </a:lnTo>
                <a:lnTo>
                  <a:pt x="14089" y="58851"/>
                </a:lnTo>
                <a:lnTo>
                  <a:pt x="10664" y="58117"/>
                </a:lnTo>
                <a:lnTo>
                  <a:pt x="8952" y="55402"/>
                </a:lnTo>
                <a:lnTo>
                  <a:pt x="10114" y="51928"/>
                </a:lnTo>
                <a:lnTo>
                  <a:pt x="14761" y="47134"/>
                </a:lnTo>
                <a:lnTo>
                  <a:pt x="18051" y="45936"/>
                </a:lnTo>
                <a:lnTo>
                  <a:pt x="21231" y="46376"/>
                </a:lnTo>
                <a:lnTo>
                  <a:pt x="24655" y="46596"/>
                </a:lnTo>
                <a:lnTo>
                  <a:pt x="32483" y="46596"/>
                </a:lnTo>
                <a:lnTo>
                  <a:pt x="38708" y="44260"/>
                </a:lnTo>
                <a:lnTo>
                  <a:pt x="43331" y="39588"/>
                </a:lnTo>
                <a:lnTo>
                  <a:pt x="47954" y="34916"/>
                </a:lnTo>
                <a:lnTo>
                  <a:pt x="50265" y="29792"/>
                </a:lnTo>
                <a:lnTo>
                  <a:pt x="50265" y="21671"/>
                </a:lnTo>
                <a:lnTo>
                  <a:pt x="49849" y="18981"/>
                </a:lnTo>
                <a:lnTo>
                  <a:pt x="49018" y="16143"/>
                </a:lnTo>
                <a:lnTo>
                  <a:pt x="48528" y="14627"/>
                </a:lnTo>
                <a:lnTo>
                  <a:pt x="46963" y="10787"/>
                </a:lnTo>
                <a:lnTo>
                  <a:pt x="59658" y="10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928544" y="4892420"/>
            <a:ext cx="15276" cy="37035"/>
          </a:xfrm>
          <a:custGeom>
            <a:avLst/>
            <a:gdLst/>
            <a:ahLst/>
            <a:cxnLst/>
            <a:rect l="l" t="t" r="r" b="b"/>
            <a:pathLst>
              <a:path w="16804" h="41973">
                <a:moveTo>
                  <a:pt x="0" y="21426"/>
                </a:moveTo>
                <a:lnTo>
                  <a:pt x="0" y="26123"/>
                </a:lnTo>
                <a:lnTo>
                  <a:pt x="1235" y="30354"/>
                </a:lnTo>
                <a:lnTo>
                  <a:pt x="3705" y="34121"/>
                </a:lnTo>
                <a:lnTo>
                  <a:pt x="6176" y="37888"/>
                </a:lnTo>
                <a:lnTo>
                  <a:pt x="9637" y="40505"/>
                </a:lnTo>
                <a:lnTo>
                  <a:pt x="14089" y="41973"/>
                </a:lnTo>
                <a:lnTo>
                  <a:pt x="16804" y="33387"/>
                </a:lnTo>
                <a:lnTo>
                  <a:pt x="13917" y="28642"/>
                </a:lnTo>
                <a:lnTo>
                  <a:pt x="12474" y="23286"/>
                </a:lnTo>
                <a:lnTo>
                  <a:pt x="12474" y="13795"/>
                </a:lnTo>
                <a:lnTo>
                  <a:pt x="12939" y="10835"/>
                </a:lnTo>
                <a:lnTo>
                  <a:pt x="11374" y="0"/>
                </a:lnTo>
                <a:lnTo>
                  <a:pt x="6824" y="5136"/>
                </a:lnTo>
                <a:lnTo>
                  <a:pt x="2274" y="10273"/>
                </a:lnTo>
                <a:lnTo>
                  <a:pt x="0" y="15703"/>
                </a:lnTo>
                <a:lnTo>
                  <a:pt x="0" y="214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024072" y="4874484"/>
            <a:ext cx="34288" cy="77956"/>
          </a:xfrm>
          <a:custGeom>
            <a:avLst/>
            <a:gdLst/>
            <a:ahLst/>
            <a:cxnLst/>
            <a:rect l="l" t="t" r="r" b="b"/>
            <a:pathLst>
              <a:path w="37717" h="88350">
                <a:moveTo>
                  <a:pt x="20693" y="24582"/>
                </a:moveTo>
                <a:lnTo>
                  <a:pt x="35662" y="24582"/>
                </a:lnTo>
                <a:lnTo>
                  <a:pt x="35662" y="19298"/>
                </a:lnTo>
                <a:lnTo>
                  <a:pt x="20840" y="19298"/>
                </a:lnTo>
                <a:lnTo>
                  <a:pt x="20840" y="1247"/>
                </a:lnTo>
                <a:lnTo>
                  <a:pt x="19519" y="0"/>
                </a:lnTo>
                <a:lnTo>
                  <a:pt x="13991" y="7435"/>
                </a:lnTo>
                <a:lnTo>
                  <a:pt x="10481" y="12022"/>
                </a:lnTo>
                <a:lnTo>
                  <a:pt x="8989" y="13758"/>
                </a:lnTo>
                <a:lnTo>
                  <a:pt x="5063" y="17757"/>
                </a:lnTo>
                <a:lnTo>
                  <a:pt x="1687" y="20546"/>
                </a:lnTo>
                <a:lnTo>
                  <a:pt x="513" y="21524"/>
                </a:lnTo>
                <a:lnTo>
                  <a:pt x="0" y="24582"/>
                </a:lnTo>
                <a:lnTo>
                  <a:pt x="7998" y="24582"/>
                </a:lnTo>
                <a:lnTo>
                  <a:pt x="7998" y="73991"/>
                </a:lnTo>
                <a:lnTo>
                  <a:pt x="8561" y="77856"/>
                </a:lnTo>
                <a:lnTo>
                  <a:pt x="9686" y="80645"/>
                </a:lnTo>
                <a:lnTo>
                  <a:pt x="11740" y="85781"/>
                </a:lnTo>
                <a:lnTo>
                  <a:pt x="15654" y="88350"/>
                </a:lnTo>
                <a:lnTo>
                  <a:pt x="24068" y="88350"/>
                </a:lnTo>
                <a:lnTo>
                  <a:pt x="26808" y="87640"/>
                </a:lnTo>
                <a:lnTo>
                  <a:pt x="29645" y="86221"/>
                </a:lnTo>
                <a:lnTo>
                  <a:pt x="32483" y="84803"/>
                </a:lnTo>
                <a:lnTo>
                  <a:pt x="35173" y="82381"/>
                </a:lnTo>
                <a:lnTo>
                  <a:pt x="37717" y="78957"/>
                </a:lnTo>
                <a:lnTo>
                  <a:pt x="37424" y="75141"/>
                </a:lnTo>
                <a:lnTo>
                  <a:pt x="34280" y="78272"/>
                </a:lnTo>
                <a:lnTo>
                  <a:pt x="31688" y="79935"/>
                </a:lnTo>
                <a:lnTo>
                  <a:pt x="28398" y="80351"/>
                </a:lnTo>
                <a:lnTo>
                  <a:pt x="24973" y="80351"/>
                </a:lnTo>
                <a:lnTo>
                  <a:pt x="22674" y="78663"/>
                </a:lnTo>
                <a:lnTo>
                  <a:pt x="21500" y="75288"/>
                </a:lnTo>
                <a:lnTo>
                  <a:pt x="20864" y="73380"/>
                </a:lnTo>
                <a:lnTo>
                  <a:pt x="20546" y="70567"/>
                </a:lnTo>
                <a:lnTo>
                  <a:pt x="20546" y="66849"/>
                </a:lnTo>
                <a:lnTo>
                  <a:pt x="20693" y="24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058561" y="4890477"/>
            <a:ext cx="54835" cy="62287"/>
          </a:xfrm>
          <a:custGeom>
            <a:avLst/>
            <a:gdLst/>
            <a:ahLst/>
            <a:cxnLst/>
            <a:rect l="l" t="t" r="r" b="b"/>
            <a:pathLst>
              <a:path w="60318" h="70592">
                <a:moveTo>
                  <a:pt x="7774" y="11935"/>
                </a:moveTo>
                <a:lnTo>
                  <a:pt x="1943" y="23157"/>
                </a:lnTo>
                <a:lnTo>
                  <a:pt x="0" y="36176"/>
                </a:lnTo>
                <a:lnTo>
                  <a:pt x="0" y="45226"/>
                </a:lnTo>
                <a:lnTo>
                  <a:pt x="2507" y="53225"/>
                </a:lnTo>
                <a:lnTo>
                  <a:pt x="7521" y="60172"/>
                </a:lnTo>
                <a:lnTo>
                  <a:pt x="12535" y="67118"/>
                </a:lnTo>
                <a:lnTo>
                  <a:pt x="19641" y="70592"/>
                </a:lnTo>
                <a:lnTo>
                  <a:pt x="36812" y="70592"/>
                </a:lnTo>
                <a:lnTo>
                  <a:pt x="43551" y="67950"/>
                </a:lnTo>
                <a:lnTo>
                  <a:pt x="49054" y="62667"/>
                </a:lnTo>
                <a:lnTo>
                  <a:pt x="54558" y="57383"/>
                </a:lnTo>
                <a:lnTo>
                  <a:pt x="58312" y="51635"/>
                </a:lnTo>
                <a:lnTo>
                  <a:pt x="60318" y="45422"/>
                </a:lnTo>
                <a:lnTo>
                  <a:pt x="57750" y="44541"/>
                </a:lnTo>
                <a:lnTo>
                  <a:pt x="54766" y="49483"/>
                </a:lnTo>
                <a:lnTo>
                  <a:pt x="51513" y="53298"/>
                </a:lnTo>
                <a:lnTo>
                  <a:pt x="47990" y="55989"/>
                </a:lnTo>
                <a:lnTo>
                  <a:pt x="44468" y="58680"/>
                </a:lnTo>
                <a:lnTo>
                  <a:pt x="40139" y="60025"/>
                </a:lnTo>
                <a:lnTo>
                  <a:pt x="28642" y="60025"/>
                </a:lnTo>
                <a:lnTo>
                  <a:pt x="23139" y="57432"/>
                </a:lnTo>
                <a:lnTo>
                  <a:pt x="18491" y="52247"/>
                </a:lnTo>
                <a:lnTo>
                  <a:pt x="12995" y="41882"/>
                </a:lnTo>
                <a:lnTo>
                  <a:pt x="10786" y="27444"/>
                </a:lnTo>
                <a:lnTo>
                  <a:pt x="57383" y="27444"/>
                </a:lnTo>
                <a:lnTo>
                  <a:pt x="57383" y="18687"/>
                </a:lnTo>
                <a:lnTo>
                  <a:pt x="54790" y="11924"/>
                </a:lnTo>
                <a:lnTo>
                  <a:pt x="49605" y="7154"/>
                </a:lnTo>
                <a:lnTo>
                  <a:pt x="44419" y="2384"/>
                </a:lnTo>
                <a:lnTo>
                  <a:pt x="38377" y="0"/>
                </a:lnTo>
                <a:lnTo>
                  <a:pt x="22136" y="0"/>
                </a:lnTo>
                <a:lnTo>
                  <a:pt x="17391" y="7827"/>
                </a:lnTo>
                <a:lnTo>
                  <a:pt x="21647" y="5356"/>
                </a:lnTo>
                <a:lnTo>
                  <a:pt x="32849" y="5356"/>
                </a:lnTo>
                <a:lnTo>
                  <a:pt x="36861" y="7509"/>
                </a:lnTo>
                <a:lnTo>
                  <a:pt x="39258" y="11814"/>
                </a:lnTo>
                <a:lnTo>
                  <a:pt x="40579" y="14211"/>
                </a:lnTo>
                <a:lnTo>
                  <a:pt x="41508" y="17856"/>
                </a:lnTo>
                <a:lnTo>
                  <a:pt x="42047" y="22748"/>
                </a:lnTo>
                <a:lnTo>
                  <a:pt x="11080" y="22748"/>
                </a:lnTo>
                <a:lnTo>
                  <a:pt x="8732" y="10713"/>
                </a:lnTo>
                <a:lnTo>
                  <a:pt x="7774" y="11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066499" y="4890476"/>
            <a:ext cx="12185" cy="20072"/>
          </a:xfrm>
          <a:custGeom>
            <a:avLst/>
            <a:gdLst/>
            <a:ahLst/>
            <a:cxnLst/>
            <a:rect l="l" t="t" r="r" b="b"/>
            <a:pathLst>
              <a:path w="13404" h="22748">
                <a:moveTo>
                  <a:pt x="5821" y="3571"/>
                </a:moveTo>
                <a:lnTo>
                  <a:pt x="0" y="10713"/>
                </a:lnTo>
                <a:lnTo>
                  <a:pt x="2348" y="22748"/>
                </a:lnTo>
                <a:lnTo>
                  <a:pt x="3033" y="18736"/>
                </a:lnTo>
                <a:lnTo>
                  <a:pt x="4158" y="15409"/>
                </a:lnTo>
                <a:lnTo>
                  <a:pt x="5723" y="12768"/>
                </a:lnTo>
                <a:lnTo>
                  <a:pt x="8658" y="7827"/>
                </a:lnTo>
                <a:lnTo>
                  <a:pt x="13404" y="0"/>
                </a:lnTo>
                <a:lnTo>
                  <a:pt x="5821" y="3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113418" y="4890153"/>
            <a:ext cx="45362" cy="61056"/>
          </a:xfrm>
          <a:custGeom>
            <a:avLst/>
            <a:gdLst/>
            <a:ahLst/>
            <a:cxnLst/>
            <a:rect l="l" t="t" r="r" b="b"/>
            <a:pathLst>
              <a:path w="49898" h="69197">
                <a:moveTo>
                  <a:pt x="23481" y="19665"/>
                </a:moveTo>
                <a:lnTo>
                  <a:pt x="24729" y="16816"/>
                </a:lnTo>
                <a:lnTo>
                  <a:pt x="27224" y="14052"/>
                </a:lnTo>
                <a:lnTo>
                  <a:pt x="29719" y="11288"/>
                </a:lnTo>
                <a:lnTo>
                  <a:pt x="33535" y="9906"/>
                </a:lnTo>
                <a:lnTo>
                  <a:pt x="36091" y="10762"/>
                </a:lnTo>
                <a:lnTo>
                  <a:pt x="39858" y="14186"/>
                </a:lnTo>
                <a:lnTo>
                  <a:pt x="43588" y="15043"/>
                </a:lnTo>
                <a:lnTo>
                  <a:pt x="46902" y="14358"/>
                </a:lnTo>
                <a:lnTo>
                  <a:pt x="49299" y="11618"/>
                </a:lnTo>
                <a:lnTo>
                  <a:pt x="49898" y="7925"/>
                </a:lnTo>
                <a:lnTo>
                  <a:pt x="49116" y="3803"/>
                </a:lnTo>
                <a:lnTo>
                  <a:pt x="45985" y="819"/>
                </a:lnTo>
                <a:lnTo>
                  <a:pt x="41460" y="73"/>
                </a:lnTo>
                <a:lnTo>
                  <a:pt x="38329" y="73"/>
                </a:lnTo>
                <a:lnTo>
                  <a:pt x="35308" y="1296"/>
                </a:lnTo>
                <a:lnTo>
                  <a:pt x="32397" y="3742"/>
                </a:lnTo>
                <a:lnTo>
                  <a:pt x="29486" y="6188"/>
                </a:lnTo>
                <a:lnTo>
                  <a:pt x="26466" y="9588"/>
                </a:lnTo>
                <a:lnTo>
                  <a:pt x="23335" y="13942"/>
                </a:lnTo>
                <a:lnTo>
                  <a:pt x="23335" y="1907"/>
                </a:lnTo>
                <a:lnTo>
                  <a:pt x="22601" y="0"/>
                </a:lnTo>
                <a:lnTo>
                  <a:pt x="20008" y="1174"/>
                </a:lnTo>
                <a:lnTo>
                  <a:pt x="17489" y="2225"/>
                </a:lnTo>
                <a:lnTo>
                  <a:pt x="15043" y="3155"/>
                </a:lnTo>
                <a:lnTo>
                  <a:pt x="11887" y="4329"/>
                </a:lnTo>
                <a:lnTo>
                  <a:pt x="8952" y="5356"/>
                </a:lnTo>
                <a:lnTo>
                  <a:pt x="6017" y="6384"/>
                </a:lnTo>
                <a:lnTo>
                  <a:pt x="3155" y="7386"/>
                </a:lnTo>
                <a:lnTo>
                  <a:pt x="367" y="8365"/>
                </a:lnTo>
                <a:lnTo>
                  <a:pt x="2091" y="10432"/>
                </a:lnTo>
                <a:lnTo>
                  <a:pt x="4843" y="10126"/>
                </a:lnTo>
                <a:lnTo>
                  <a:pt x="8891" y="11166"/>
                </a:lnTo>
                <a:lnTo>
                  <a:pt x="10701" y="15324"/>
                </a:lnTo>
                <a:lnTo>
                  <a:pt x="11154" y="18785"/>
                </a:lnTo>
                <a:lnTo>
                  <a:pt x="11154" y="60636"/>
                </a:lnTo>
                <a:lnTo>
                  <a:pt x="10420" y="63192"/>
                </a:lnTo>
                <a:lnTo>
                  <a:pt x="7484" y="65589"/>
                </a:lnTo>
                <a:lnTo>
                  <a:pt x="4500" y="66385"/>
                </a:lnTo>
                <a:lnTo>
                  <a:pt x="0" y="66776"/>
                </a:lnTo>
                <a:lnTo>
                  <a:pt x="0" y="69197"/>
                </a:lnTo>
                <a:lnTo>
                  <a:pt x="36176" y="69197"/>
                </a:lnTo>
                <a:lnTo>
                  <a:pt x="36176" y="66776"/>
                </a:lnTo>
                <a:lnTo>
                  <a:pt x="31627" y="66874"/>
                </a:lnTo>
                <a:lnTo>
                  <a:pt x="28373" y="66103"/>
                </a:lnTo>
                <a:lnTo>
                  <a:pt x="24460" y="62826"/>
                </a:lnTo>
                <a:lnTo>
                  <a:pt x="23481" y="59902"/>
                </a:lnTo>
                <a:lnTo>
                  <a:pt x="23481" y="19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2160559" y="4890606"/>
            <a:ext cx="103733" cy="60604"/>
          </a:xfrm>
          <a:custGeom>
            <a:avLst/>
            <a:gdLst/>
            <a:ahLst/>
            <a:cxnLst/>
            <a:rect l="l" t="t" r="r" b="b"/>
            <a:pathLst>
              <a:path w="114106" h="68684">
                <a:moveTo>
                  <a:pt x="114106" y="68684"/>
                </a:moveTo>
                <a:lnTo>
                  <a:pt x="114106" y="66776"/>
                </a:lnTo>
                <a:lnTo>
                  <a:pt x="110095" y="66384"/>
                </a:lnTo>
                <a:lnTo>
                  <a:pt x="107319" y="65565"/>
                </a:lnTo>
                <a:lnTo>
                  <a:pt x="105778" y="64318"/>
                </a:lnTo>
                <a:lnTo>
                  <a:pt x="103466" y="60710"/>
                </a:lnTo>
                <a:lnTo>
                  <a:pt x="103466" y="18956"/>
                </a:lnTo>
                <a:lnTo>
                  <a:pt x="102708" y="13232"/>
                </a:lnTo>
                <a:lnTo>
                  <a:pt x="101191" y="9612"/>
                </a:lnTo>
                <a:lnTo>
                  <a:pt x="98550" y="3204"/>
                </a:lnTo>
                <a:lnTo>
                  <a:pt x="93291" y="0"/>
                </a:lnTo>
                <a:lnTo>
                  <a:pt x="80571" y="0"/>
                </a:lnTo>
                <a:lnTo>
                  <a:pt x="75826" y="1516"/>
                </a:lnTo>
                <a:lnTo>
                  <a:pt x="71179" y="4549"/>
                </a:lnTo>
                <a:lnTo>
                  <a:pt x="68488" y="6310"/>
                </a:lnTo>
                <a:lnTo>
                  <a:pt x="65333" y="9025"/>
                </a:lnTo>
                <a:lnTo>
                  <a:pt x="61712" y="12694"/>
                </a:lnTo>
                <a:lnTo>
                  <a:pt x="60685" y="9515"/>
                </a:lnTo>
                <a:lnTo>
                  <a:pt x="59389" y="6995"/>
                </a:lnTo>
                <a:lnTo>
                  <a:pt x="57823" y="5136"/>
                </a:lnTo>
                <a:lnTo>
                  <a:pt x="54839" y="1712"/>
                </a:lnTo>
                <a:lnTo>
                  <a:pt x="50828" y="0"/>
                </a:lnTo>
                <a:lnTo>
                  <a:pt x="42071" y="0"/>
                </a:lnTo>
                <a:lnTo>
                  <a:pt x="38451" y="843"/>
                </a:lnTo>
                <a:lnTo>
                  <a:pt x="34929" y="2531"/>
                </a:lnTo>
                <a:lnTo>
                  <a:pt x="31406" y="4219"/>
                </a:lnTo>
                <a:lnTo>
                  <a:pt x="27224" y="7264"/>
                </a:lnTo>
                <a:lnTo>
                  <a:pt x="22381" y="11667"/>
                </a:lnTo>
                <a:lnTo>
                  <a:pt x="22381" y="1761"/>
                </a:lnTo>
                <a:lnTo>
                  <a:pt x="21867" y="0"/>
                </a:lnTo>
                <a:lnTo>
                  <a:pt x="19323" y="831"/>
                </a:lnTo>
                <a:lnTo>
                  <a:pt x="14969" y="2494"/>
                </a:lnTo>
                <a:lnTo>
                  <a:pt x="10615" y="4158"/>
                </a:lnTo>
                <a:lnTo>
                  <a:pt x="7484" y="5307"/>
                </a:lnTo>
                <a:lnTo>
                  <a:pt x="5576" y="5943"/>
                </a:lnTo>
                <a:lnTo>
                  <a:pt x="293" y="7705"/>
                </a:lnTo>
                <a:lnTo>
                  <a:pt x="293" y="10273"/>
                </a:lnTo>
                <a:lnTo>
                  <a:pt x="3375" y="9612"/>
                </a:lnTo>
                <a:lnTo>
                  <a:pt x="6604" y="9612"/>
                </a:lnTo>
                <a:lnTo>
                  <a:pt x="9135" y="11300"/>
                </a:lnTo>
                <a:lnTo>
                  <a:pt x="10566" y="14798"/>
                </a:lnTo>
                <a:lnTo>
                  <a:pt x="10566" y="60612"/>
                </a:lnTo>
                <a:lnTo>
                  <a:pt x="9588" y="63449"/>
                </a:lnTo>
                <a:lnTo>
                  <a:pt x="6359" y="65797"/>
                </a:lnTo>
                <a:lnTo>
                  <a:pt x="3815" y="66433"/>
                </a:lnTo>
                <a:lnTo>
                  <a:pt x="0" y="66776"/>
                </a:lnTo>
                <a:lnTo>
                  <a:pt x="0" y="68684"/>
                </a:lnTo>
                <a:lnTo>
                  <a:pt x="33388" y="68684"/>
                </a:lnTo>
                <a:lnTo>
                  <a:pt x="33388" y="66776"/>
                </a:lnTo>
                <a:lnTo>
                  <a:pt x="29034" y="66727"/>
                </a:lnTo>
                <a:lnTo>
                  <a:pt x="26209" y="65993"/>
                </a:lnTo>
                <a:lnTo>
                  <a:pt x="23616" y="63156"/>
                </a:lnTo>
                <a:lnTo>
                  <a:pt x="22968" y="60587"/>
                </a:lnTo>
                <a:lnTo>
                  <a:pt x="22968" y="16730"/>
                </a:lnTo>
                <a:lnTo>
                  <a:pt x="25169" y="14089"/>
                </a:lnTo>
                <a:lnTo>
                  <a:pt x="27713" y="11948"/>
                </a:lnTo>
                <a:lnTo>
                  <a:pt x="30599" y="10309"/>
                </a:lnTo>
                <a:lnTo>
                  <a:pt x="33486" y="8671"/>
                </a:lnTo>
                <a:lnTo>
                  <a:pt x="36421" y="7851"/>
                </a:lnTo>
                <a:lnTo>
                  <a:pt x="44639" y="7851"/>
                </a:lnTo>
                <a:lnTo>
                  <a:pt x="48064" y="10248"/>
                </a:lnTo>
                <a:lnTo>
                  <a:pt x="49678" y="15042"/>
                </a:lnTo>
                <a:lnTo>
                  <a:pt x="50657" y="17880"/>
                </a:lnTo>
                <a:lnTo>
                  <a:pt x="51146" y="23065"/>
                </a:lnTo>
                <a:lnTo>
                  <a:pt x="51146" y="57652"/>
                </a:lnTo>
                <a:lnTo>
                  <a:pt x="50510" y="61737"/>
                </a:lnTo>
                <a:lnTo>
                  <a:pt x="47966" y="65064"/>
                </a:lnTo>
                <a:lnTo>
                  <a:pt x="45006" y="66189"/>
                </a:lnTo>
                <a:lnTo>
                  <a:pt x="40359" y="66776"/>
                </a:lnTo>
                <a:lnTo>
                  <a:pt x="40359" y="68684"/>
                </a:lnTo>
                <a:lnTo>
                  <a:pt x="74040" y="68684"/>
                </a:lnTo>
                <a:lnTo>
                  <a:pt x="74040" y="66776"/>
                </a:lnTo>
                <a:lnTo>
                  <a:pt x="69540" y="66629"/>
                </a:lnTo>
                <a:lnTo>
                  <a:pt x="66592" y="65528"/>
                </a:lnTo>
                <a:lnTo>
                  <a:pt x="63804" y="61419"/>
                </a:lnTo>
                <a:lnTo>
                  <a:pt x="63107" y="58410"/>
                </a:lnTo>
                <a:lnTo>
                  <a:pt x="63107" y="16877"/>
                </a:lnTo>
                <a:lnTo>
                  <a:pt x="65748" y="14186"/>
                </a:lnTo>
                <a:lnTo>
                  <a:pt x="69784" y="11007"/>
                </a:lnTo>
                <a:lnTo>
                  <a:pt x="72915" y="8903"/>
                </a:lnTo>
                <a:lnTo>
                  <a:pt x="76071" y="7851"/>
                </a:lnTo>
                <a:lnTo>
                  <a:pt x="84534" y="7851"/>
                </a:lnTo>
                <a:lnTo>
                  <a:pt x="88081" y="9857"/>
                </a:lnTo>
                <a:lnTo>
                  <a:pt x="89890" y="13868"/>
                </a:lnTo>
                <a:lnTo>
                  <a:pt x="90918" y="16119"/>
                </a:lnTo>
                <a:lnTo>
                  <a:pt x="91432" y="19617"/>
                </a:lnTo>
                <a:lnTo>
                  <a:pt x="91432" y="60049"/>
                </a:lnTo>
                <a:lnTo>
                  <a:pt x="90759" y="62740"/>
                </a:lnTo>
                <a:lnTo>
                  <a:pt x="88068" y="65382"/>
                </a:lnTo>
                <a:lnTo>
                  <a:pt x="85268" y="66238"/>
                </a:lnTo>
                <a:lnTo>
                  <a:pt x="81012" y="66629"/>
                </a:lnTo>
                <a:lnTo>
                  <a:pt x="81012" y="68684"/>
                </a:lnTo>
                <a:lnTo>
                  <a:pt x="114106" y="68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317661" y="4941238"/>
            <a:ext cx="24982" cy="11201"/>
          </a:xfrm>
          <a:custGeom>
            <a:avLst/>
            <a:gdLst/>
            <a:ahLst/>
            <a:cxnLst/>
            <a:rect l="l" t="t" r="r" b="b"/>
            <a:pathLst>
              <a:path w="27480" h="12694">
                <a:moveTo>
                  <a:pt x="27480" y="0"/>
                </a:moveTo>
                <a:lnTo>
                  <a:pt x="24178" y="5136"/>
                </a:lnTo>
                <a:lnTo>
                  <a:pt x="19103" y="7705"/>
                </a:lnTo>
                <a:lnTo>
                  <a:pt x="9710" y="7705"/>
                </a:lnTo>
                <a:lnTo>
                  <a:pt x="6750" y="7154"/>
                </a:lnTo>
                <a:lnTo>
                  <a:pt x="3375" y="6053"/>
                </a:lnTo>
                <a:lnTo>
                  <a:pt x="0" y="4953"/>
                </a:lnTo>
                <a:lnTo>
                  <a:pt x="3888" y="12694"/>
                </a:lnTo>
                <a:lnTo>
                  <a:pt x="12571" y="12577"/>
                </a:lnTo>
                <a:lnTo>
                  <a:pt x="25225" y="9326"/>
                </a:lnTo>
                <a:lnTo>
                  <a:pt x="274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375631" y="4908434"/>
            <a:ext cx="23882" cy="44784"/>
          </a:xfrm>
          <a:custGeom>
            <a:avLst/>
            <a:gdLst/>
            <a:ahLst/>
            <a:cxnLst/>
            <a:rect l="l" t="t" r="r" b="b"/>
            <a:pathLst>
              <a:path w="26270" h="50755">
                <a:moveTo>
                  <a:pt x="13807" y="42805"/>
                </a:moveTo>
                <a:lnTo>
                  <a:pt x="9869" y="35271"/>
                </a:lnTo>
                <a:lnTo>
                  <a:pt x="5931" y="27738"/>
                </a:lnTo>
                <a:lnTo>
                  <a:pt x="3962" y="19617"/>
                </a:lnTo>
                <a:lnTo>
                  <a:pt x="3962" y="0"/>
                </a:lnTo>
                <a:lnTo>
                  <a:pt x="0" y="40408"/>
                </a:lnTo>
                <a:lnTo>
                  <a:pt x="450" y="40877"/>
                </a:lnTo>
                <a:lnTo>
                  <a:pt x="11116" y="48285"/>
                </a:lnTo>
                <a:lnTo>
                  <a:pt x="23848" y="50755"/>
                </a:lnTo>
                <a:lnTo>
                  <a:pt x="24784" y="50743"/>
                </a:lnTo>
                <a:lnTo>
                  <a:pt x="26270" y="46572"/>
                </a:lnTo>
                <a:lnTo>
                  <a:pt x="19274" y="46572"/>
                </a:lnTo>
                <a:lnTo>
                  <a:pt x="13807" y="42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366759" y="4890476"/>
            <a:ext cx="60705" cy="62730"/>
          </a:xfrm>
          <a:custGeom>
            <a:avLst/>
            <a:gdLst/>
            <a:ahLst/>
            <a:cxnLst/>
            <a:rect l="l" t="t" r="r" b="b"/>
            <a:pathLst>
              <a:path w="66776" h="71094">
                <a:moveTo>
                  <a:pt x="47308" y="68233"/>
                </a:moveTo>
                <a:lnTo>
                  <a:pt x="57530" y="60319"/>
                </a:lnTo>
                <a:lnTo>
                  <a:pt x="58606" y="59011"/>
                </a:lnTo>
                <a:lnTo>
                  <a:pt x="64733" y="47813"/>
                </a:lnTo>
                <a:lnTo>
                  <a:pt x="66776" y="34929"/>
                </a:lnTo>
                <a:lnTo>
                  <a:pt x="66737" y="32941"/>
                </a:lnTo>
                <a:lnTo>
                  <a:pt x="64078" y="19856"/>
                </a:lnTo>
                <a:lnTo>
                  <a:pt x="57237" y="9539"/>
                </a:lnTo>
                <a:lnTo>
                  <a:pt x="46221" y="2295"/>
                </a:lnTo>
                <a:lnTo>
                  <a:pt x="33167" y="0"/>
                </a:lnTo>
                <a:lnTo>
                  <a:pt x="32574" y="4"/>
                </a:lnTo>
                <a:lnTo>
                  <a:pt x="19652" y="2626"/>
                </a:lnTo>
                <a:lnTo>
                  <a:pt x="9282" y="10090"/>
                </a:lnTo>
                <a:lnTo>
                  <a:pt x="2151" y="21768"/>
                </a:lnTo>
                <a:lnTo>
                  <a:pt x="0" y="34782"/>
                </a:lnTo>
                <a:lnTo>
                  <a:pt x="69" y="37391"/>
                </a:lnTo>
                <a:lnTo>
                  <a:pt x="2870" y="50181"/>
                </a:lnTo>
                <a:lnTo>
                  <a:pt x="9759" y="60759"/>
                </a:lnTo>
                <a:lnTo>
                  <a:pt x="13722" y="20350"/>
                </a:lnTo>
                <a:lnTo>
                  <a:pt x="16168" y="12670"/>
                </a:lnTo>
                <a:lnTo>
                  <a:pt x="21059" y="8218"/>
                </a:lnTo>
                <a:lnTo>
                  <a:pt x="23897" y="5674"/>
                </a:lnTo>
                <a:lnTo>
                  <a:pt x="27248" y="4402"/>
                </a:lnTo>
                <a:lnTo>
                  <a:pt x="38255" y="4402"/>
                </a:lnTo>
                <a:lnTo>
                  <a:pt x="43710" y="8145"/>
                </a:lnTo>
                <a:lnTo>
                  <a:pt x="47477" y="15630"/>
                </a:lnTo>
                <a:lnTo>
                  <a:pt x="51243" y="23114"/>
                </a:lnTo>
                <a:lnTo>
                  <a:pt x="53127" y="31088"/>
                </a:lnTo>
                <a:lnTo>
                  <a:pt x="53127" y="47722"/>
                </a:lnTo>
                <a:lnTo>
                  <a:pt x="51647" y="54326"/>
                </a:lnTo>
                <a:lnTo>
                  <a:pt x="48687" y="59365"/>
                </a:lnTo>
                <a:lnTo>
                  <a:pt x="45728" y="64403"/>
                </a:lnTo>
                <a:lnTo>
                  <a:pt x="41508" y="66923"/>
                </a:lnTo>
                <a:lnTo>
                  <a:pt x="36029" y="66923"/>
                </a:lnTo>
                <a:lnTo>
                  <a:pt x="34544" y="71094"/>
                </a:lnTo>
                <a:lnTo>
                  <a:pt x="47308" y="68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516577" y="4860693"/>
            <a:ext cx="50109" cy="91747"/>
          </a:xfrm>
          <a:custGeom>
            <a:avLst/>
            <a:gdLst/>
            <a:ahLst/>
            <a:cxnLst/>
            <a:rect l="l" t="t" r="r" b="b"/>
            <a:pathLst>
              <a:path w="55120" h="103980">
                <a:moveTo>
                  <a:pt x="32739" y="48455"/>
                </a:moveTo>
                <a:lnTo>
                  <a:pt x="32739" y="86295"/>
                </a:lnTo>
                <a:lnTo>
                  <a:pt x="31565" y="90429"/>
                </a:lnTo>
                <a:lnTo>
                  <a:pt x="26869" y="94929"/>
                </a:lnTo>
                <a:lnTo>
                  <a:pt x="23787" y="96054"/>
                </a:lnTo>
                <a:lnTo>
                  <a:pt x="12731" y="96054"/>
                </a:lnTo>
                <a:lnTo>
                  <a:pt x="7288" y="92973"/>
                </a:lnTo>
                <a:lnTo>
                  <a:pt x="3644" y="86809"/>
                </a:lnTo>
                <a:lnTo>
                  <a:pt x="0" y="80644"/>
                </a:lnTo>
                <a:lnTo>
                  <a:pt x="4904" y="103980"/>
                </a:lnTo>
                <a:lnTo>
                  <a:pt x="17916" y="103980"/>
                </a:lnTo>
                <a:lnTo>
                  <a:pt x="22050" y="102879"/>
                </a:lnTo>
                <a:lnTo>
                  <a:pt x="25621" y="100677"/>
                </a:lnTo>
                <a:lnTo>
                  <a:pt x="30000" y="97278"/>
                </a:lnTo>
                <a:lnTo>
                  <a:pt x="32739" y="94293"/>
                </a:lnTo>
                <a:lnTo>
                  <a:pt x="32739" y="103319"/>
                </a:lnTo>
                <a:lnTo>
                  <a:pt x="33253" y="103980"/>
                </a:lnTo>
                <a:lnTo>
                  <a:pt x="44774" y="99650"/>
                </a:lnTo>
                <a:lnTo>
                  <a:pt x="51574" y="97302"/>
                </a:lnTo>
                <a:lnTo>
                  <a:pt x="55120" y="96079"/>
                </a:lnTo>
                <a:lnTo>
                  <a:pt x="54876" y="93657"/>
                </a:lnTo>
                <a:lnTo>
                  <a:pt x="48809" y="93780"/>
                </a:lnTo>
                <a:lnTo>
                  <a:pt x="45948" y="91872"/>
                </a:lnTo>
                <a:lnTo>
                  <a:pt x="44774" y="88374"/>
                </a:lnTo>
                <a:lnTo>
                  <a:pt x="44774" y="85194"/>
                </a:lnTo>
                <a:lnTo>
                  <a:pt x="44920" y="25242"/>
                </a:lnTo>
                <a:lnTo>
                  <a:pt x="45092" y="10640"/>
                </a:lnTo>
                <a:lnTo>
                  <a:pt x="45141" y="7851"/>
                </a:lnTo>
                <a:lnTo>
                  <a:pt x="45287" y="146"/>
                </a:lnTo>
                <a:lnTo>
                  <a:pt x="44847" y="0"/>
                </a:lnTo>
                <a:lnTo>
                  <a:pt x="40958" y="1394"/>
                </a:lnTo>
                <a:lnTo>
                  <a:pt x="37362" y="2592"/>
                </a:lnTo>
                <a:lnTo>
                  <a:pt x="32959" y="3864"/>
                </a:lnTo>
                <a:lnTo>
                  <a:pt x="28557" y="5063"/>
                </a:lnTo>
                <a:lnTo>
                  <a:pt x="22539" y="6604"/>
                </a:lnTo>
                <a:lnTo>
                  <a:pt x="24056" y="8878"/>
                </a:lnTo>
                <a:lnTo>
                  <a:pt x="27015" y="8658"/>
                </a:lnTo>
                <a:lnTo>
                  <a:pt x="31748" y="10346"/>
                </a:lnTo>
                <a:lnTo>
                  <a:pt x="32739" y="13526"/>
                </a:lnTo>
                <a:lnTo>
                  <a:pt x="32739" y="39845"/>
                </a:lnTo>
                <a:lnTo>
                  <a:pt x="30929" y="38035"/>
                </a:lnTo>
                <a:lnTo>
                  <a:pt x="27089" y="35589"/>
                </a:lnTo>
                <a:lnTo>
                  <a:pt x="24105" y="34024"/>
                </a:lnTo>
                <a:lnTo>
                  <a:pt x="20827" y="33241"/>
                </a:lnTo>
                <a:lnTo>
                  <a:pt x="17256" y="33241"/>
                </a:lnTo>
                <a:lnTo>
                  <a:pt x="6738" y="40151"/>
                </a:lnTo>
                <a:lnTo>
                  <a:pt x="11532" y="37423"/>
                </a:lnTo>
                <a:lnTo>
                  <a:pt x="20925" y="37423"/>
                </a:lnTo>
                <a:lnTo>
                  <a:pt x="24239" y="38732"/>
                </a:lnTo>
                <a:lnTo>
                  <a:pt x="27639" y="41349"/>
                </a:lnTo>
                <a:lnTo>
                  <a:pt x="31039" y="43967"/>
                </a:lnTo>
                <a:lnTo>
                  <a:pt x="32739" y="48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602977" y="4890153"/>
            <a:ext cx="45362" cy="61056"/>
          </a:xfrm>
          <a:custGeom>
            <a:avLst/>
            <a:gdLst/>
            <a:ahLst/>
            <a:cxnLst/>
            <a:rect l="l" t="t" r="r" b="b"/>
            <a:pathLst>
              <a:path w="49898" h="69197">
                <a:moveTo>
                  <a:pt x="23481" y="19666"/>
                </a:moveTo>
                <a:lnTo>
                  <a:pt x="24729" y="16816"/>
                </a:lnTo>
                <a:lnTo>
                  <a:pt x="27224" y="14052"/>
                </a:lnTo>
                <a:lnTo>
                  <a:pt x="29719" y="11288"/>
                </a:lnTo>
                <a:lnTo>
                  <a:pt x="33535" y="9906"/>
                </a:lnTo>
                <a:lnTo>
                  <a:pt x="36091" y="10762"/>
                </a:lnTo>
                <a:lnTo>
                  <a:pt x="39858" y="14186"/>
                </a:lnTo>
                <a:lnTo>
                  <a:pt x="43588" y="15043"/>
                </a:lnTo>
                <a:lnTo>
                  <a:pt x="46902" y="14358"/>
                </a:lnTo>
                <a:lnTo>
                  <a:pt x="49299" y="11618"/>
                </a:lnTo>
                <a:lnTo>
                  <a:pt x="49898" y="7925"/>
                </a:lnTo>
                <a:lnTo>
                  <a:pt x="49115" y="3803"/>
                </a:lnTo>
                <a:lnTo>
                  <a:pt x="45985" y="819"/>
                </a:lnTo>
                <a:lnTo>
                  <a:pt x="41460" y="73"/>
                </a:lnTo>
                <a:lnTo>
                  <a:pt x="38329" y="73"/>
                </a:lnTo>
                <a:lnTo>
                  <a:pt x="35308" y="1296"/>
                </a:lnTo>
                <a:lnTo>
                  <a:pt x="32397" y="3742"/>
                </a:lnTo>
                <a:lnTo>
                  <a:pt x="29487" y="6188"/>
                </a:lnTo>
                <a:lnTo>
                  <a:pt x="26466" y="9588"/>
                </a:lnTo>
                <a:lnTo>
                  <a:pt x="23335" y="13942"/>
                </a:lnTo>
                <a:lnTo>
                  <a:pt x="23335" y="1908"/>
                </a:lnTo>
                <a:lnTo>
                  <a:pt x="22601" y="0"/>
                </a:lnTo>
                <a:lnTo>
                  <a:pt x="20008" y="1174"/>
                </a:lnTo>
                <a:lnTo>
                  <a:pt x="17489" y="2225"/>
                </a:lnTo>
                <a:lnTo>
                  <a:pt x="15043" y="3155"/>
                </a:lnTo>
                <a:lnTo>
                  <a:pt x="11887" y="4329"/>
                </a:lnTo>
                <a:lnTo>
                  <a:pt x="8952" y="5356"/>
                </a:lnTo>
                <a:lnTo>
                  <a:pt x="6017" y="6384"/>
                </a:lnTo>
                <a:lnTo>
                  <a:pt x="3155" y="7387"/>
                </a:lnTo>
                <a:lnTo>
                  <a:pt x="367" y="8365"/>
                </a:lnTo>
                <a:lnTo>
                  <a:pt x="2091" y="10432"/>
                </a:lnTo>
                <a:lnTo>
                  <a:pt x="4843" y="10126"/>
                </a:lnTo>
                <a:lnTo>
                  <a:pt x="8891" y="11166"/>
                </a:lnTo>
                <a:lnTo>
                  <a:pt x="10701" y="15324"/>
                </a:lnTo>
                <a:lnTo>
                  <a:pt x="11154" y="18785"/>
                </a:lnTo>
                <a:lnTo>
                  <a:pt x="11154" y="60636"/>
                </a:lnTo>
                <a:lnTo>
                  <a:pt x="10420" y="63192"/>
                </a:lnTo>
                <a:lnTo>
                  <a:pt x="7484" y="65590"/>
                </a:lnTo>
                <a:lnTo>
                  <a:pt x="4500" y="66385"/>
                </a:lnTo>
                <a:lnTo>
                  <a:pt x="0" y="66776"/>
                </a:lnTo>
                <a:lnTo>
                  <a:pt x="0" y="69197"/>
                </a:lnTo>
                <a:lnTo>
                  <a:pt x="36176" y="69197"/>
                </a:lnTo>
                <a:lnTo>
                  <a:pt x="36176" y="66776"/>
                </a:lnTo>
                <a:lnTo>
                  <a:pt x="31627" y="66874"/>
                </a:lnTo>
                <a:lnTo>
                  <a:pt x="28373" y="66103"/>
                </a:lnTo>
                <a:lnTo>
                  <a:pt x="24460" y="62826"/>
                </a:lnTo>
                <a:lnTo>
                  <a:pt x="23481" y="59903"/>
                </a:lnTo>
                <a:lnTo>
                  <a:pt x="23481" y="19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652921" y="4918790"/>
            <a:ext cx="17230" cy="33390"/>
          </a:xfrm>
          <a:custGeom>
            <a:avLst/>
            <a:gdLst/>
            <a:ahLst/>
            <a:cxnLst/>
            <a:rect l="l" t="t" r="r" b="b"/>
            <a:pathLst>
              <a:path w="18953" h="37842">
                <a:moveTo>
                  <a:pt x="0" y="22139"/>
                </a:moveTo>
                <a:lnTo>
                  <a:pt x="0" y="26688"/>
                </a:lnTo>
                <a:lnTo>
                  <a:pt x="1541" y="30443"/>
                </a:lnTo>
                <a:lnTo>
                  <a:pt x="4623" y="33403"/>
                </a:lnTo>
                <a:lnTo>
                  <a:pt x="7704" y="36362"/>
                </a:lnTo>
                <a:lnTo>
                  <a:pt x="11349" y="37842"/>
                </a:lnTo>
                <a:lnTo>
                  <a:pt x="15556" y="37842"/>
                </a:lnTo>
                <a:lnTo>
                  <a:pt x="14529" y="24805"/>
                </a:lnTo>
                <a:lnTo>
                  <a:pt x="13061" y="21527"/>
                </a:lnTo>
                <a:lnTo>
                  <a:pt x="13061" y="11548"/>
                </a:lnTo>
                <a:lnTo>
                  <a:pt x="18953" y="0"/>
                </a:lnTo>
                <a:lnTo>
                  <a:pt x="10640" y="4381"/>
                </a:lnTo>
                <a:lnTo>
                  <a:pt x="3546" y="9126"/>
                </a:lnTo>
                <a:lnTo>
                  <a:pt x="0" y="15045"/>
                </a:lnTo>
                <a:lnTo>
                  <a:pt x="0" y="22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707179" y="4874484"/>
            <a:ext cx="34288" cy="77956"/>
          </a:xfrm>
          <a:custGeom>
            <a:avLst/>
            <a:gdLst/>
            <a:ahLst/>
            <a:cxnLst/>
            <a:rect l="l" t="t" r="r" b="b"/>
            <a:pathLst>
              <a:path w="37717" h="88350">
                <a:moveTo>
                  <a:pt x="20693" y="24582"/>
                </a:moveTo>
                <a:lnTo>
                  <a:pt x="35662" y="24582"/>
                </a:lnTo>
                <a:lnTo>
                  <a:pt x="35662" y="19299"/>
                </a:lnTo>
                <a:lnTo>
                  <a:pt x="20840" y="19299"/>
                </a:lnTo>
                <a:lnTo>
                  <a:pt x="20840" y="1247"/>
                </a:lnTo>
                <a:lnTo>
                  <a:pt x="19519" y="0"/>
                </a:lnTo>
                <a:lnTo>
                  <a:pt x="13991" y="7435"/>
                </a:lnTo>
                <a:lnTo>
                  <a:pt x="10481" y="12022"/>
                </a:lnTo>
                <a:lnTo>
                  <a:pt x="8988" y="13758"/>
                </a:lnTo>
                <a:lnTo>
                  <a:pt x="5063" y="17757"/>
                </a:lnTo>
                <a:lnTo>
                  <a:pt x="1687" y="20546"/>
                </a:lnTo>
                <a:lnTo>
                  <a:pt x="513" y="21524"/>
                </a:lnTo>
                <a:lnTo>
                  <a:pt x="0" y="24582"/>
                </a:lnTo>
                <a:lnTo>
                  <a:pt x="7998" y="24582"/>
                </a:lnTo>
                <a:lnTo>
                  <a:pt x="7998" y="73991"/>
                </a:lnTo>
                <a:lnTo>
                  <a:pt x="8561" y="77856"/>
                </a:lnTo>
                <a:lnTo>
                  <a:pt x="9686" y="80645"/>
                </a:lnTo>
                <a:lnTo>
                  <a:pt x="11740" y="85781"/>
                </a:lnTo>
                <a:lnTo>
                  <a:pt x="15654" y="88350"/>
                </a:lnTo>
                <a:lnTo>
                  <a:pt x="24068" y="88350"/>
                </a:lnTo>
                <a:lnTo>
                  <a:pt x="26808" y="87640"/>
                </a:lnTo>
                <a:lnTo>
                  <a:pt x="29645" y="86222"/>
                </a:lnTo>
                <a:lnTo>
                  <a:pt x="32483" y="84803"/>
                </a:lnTo>
                <a:lnTo>
                  <a:pt x="35173" y="82381"/>
                </a:lnTo>
                <a:lnTo>
                  <a:pt x="37717" y="78957"/>
                </a:lnTo>
                <a:lnTo>
                  <a:pt x="37424" y="75141"/>
                </a:lnTo>
                <a:lnTo>
                  <a:pt x="34280" y="78272"/>
                </a:lnTo>
                <a:lnTo>
                  <a:pt x="31688" y="79935"/>
                </a:lnTo>
                <a:lnTo>
                  <a:pt x="28398" y="80351"/>
                </a:lnTo>
                <a:lnTo>
                  <a:pt x="24973" y="80351"/>
                </a:lnTo>
                <a:lnTo>
                  <a:pt x="22674" y="78663"/>
                </a:lnTo>
                <a:lnTo>
                  <a:pt x="21500" y="75288"/>
                </a:lnTo>
                <a:lnTo>
                  <a:pt x="20864" y="73380"/>
                </a:lnTo>
                <a:lnTo>
                  <a:pt x="20546" y="70567"/>
                </a:lnTo>
                <a:lnTo>
                  <a:pt x="20546" y="66849"/>
                </a:lnTo>
                <a:lnTo>
                  <a:pt x="20693" y="24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41666" y="4890477"/>
            <a:ext cx="54835" cy="62287"/>
          </a:xfrm>
          <a:custGeom>
            <a:avLst/>
            <a:gdLst/>
            <a:ahLst/>
            <a:cxnLst/>
            <a:rect l="l" t="t" r="r" b="b"/>
            <a:pathLst>
              <a:path w="60318" h="70592">
                <a:moveTo>
                  <a:pt x="7774" y="11935"/>
                </a:moveTo>
                <a:lnTo>
                  <a:pt x="1943" y="23157"/>
                </a:lnTo>
                <a:lnTo>
                  <a:pt x="0" y="36176"/>
                </a:lnTo>
                <a:lnTo>
                  <a:pt x="0" y="45226"/>
                </a:lnTo>
                <a:lnTo>
                  <a:pt x="2506" y="53225"/>
                </a:lnTo>
                <a:lnTo>
                  <a:pt x="7521" y="60172"/>
                </a:lnTo>
                <a:lnTo>
                  <a:pt x="12535" y="67118"/>
                </a:lnTo>
                <a:lnTo>
                  <a:pt x="19641" y="70592"/>
                </a:lnTo>
                <a:lnTo>
                  <a:pt x="36812" y="70592"/>
                </a:lnTo>
                <a:lnTo>
                  <a:pt x="43551" y="67950"/>
                </a:lnTo>
                <a:lnTo>
                  <a:pt x="49054" y="62667"/>
                </a:lnTo>
                <a:lnTo>
                  <a:pt x="54558" y="57383"/>
                </a:lnTo>
                <a:lnTo>
                  <a:pt x="58312" y="51635"/>
                </a:lnTo>
                <a:lnTo>
                  <a:pt x="60318" y="45422"/>
                </a:lnTo>
                <a:lnTo>
                  <a:pt x="57750" y="44541"/>
                </a:lnTo>
                <a:lnTo>
                  <a:pt x="54766" y="49482"/>
                </a:lnTo>
                <a:lnTo>
                  <a:pt x="51513" y="53298"/>
                </a:lnTo>
                <a:lnTo>
                  <a:pt x="47990" y="55989"/>
                </a:lnTo>
                <a:lnTo>
                  <a:pt x="44468" y="58680"/>
                </a:lnTo>
                <a:lnTo>
                  <a:pt x="40138" y="60025"/>
                </a:lnTo>
                <a:lnTo>
                  <a:pt x="28642" y="60025"/>
                </a:lnTo>
                <a:lnTo>
                  <a:pt x="23139" y="57432"/>
                </a:lnTo>
                <a:lnTo>
                  <a:pt x="18491" y="52247"/>
                </a:lnTo>
                <a:lnTo>
                  <a:pt x="18187" y="51900"/>
                </a:lnTo>
                <a:lnTo>
                  <a:pt x="12995" y="41883"/>
                </a:lnTo>
                <a:lnTo>
                  <a:pt x="10786" y="27444"/>
                </a:lnTo>
                <a:lnTo>
                  <a:pt x="57383" y="27444"/>
                </a:lnTo>
                <a:lnTo>
                  <a:pt x="57383" y="18687"/>
                </a:lnTo>
                <a:lnTo>
                  <a:pt x="54790" y="11924"/>
                </a:lnTo>
                <a:lnTo>
                  <a:pt x="49605" y="7154"/>
                </a:lnTo>
                <a:lnTo>
                  <a:pt x="44419" y="2384"/>
                </a:lnTo>
                <a:lnTo>
                  <a:pt x="38377" y="0"/>
                </a:lnTo>
                <a:lnTo>
                  <a:pt x="22136" y="0"/>
                </a:lnTo>
                <a:lnTo>
                  <a:pt x="17390" y="7827"/>
                </a:lnTo>
                <a:lnTo>
                  <a:pt x="21647" y="5356"/>
                </a:lnTo>
                <a:lnTo>
                  <a:pt x="32849" y="5356"/>
                </a:lnTo>
                <a:lnTo>
                  <a:pt x="36861" y="7509"/>
                </a:lnTo>
                <a:lnTo>
                  <a:pt x="39258" y="11814"/>
                </a:lnTo>
                <a:lnTo>
                  <a:pt x="40579" y="14211"/>
                </a:lnTo>
                <a:lnTo>
                  <a:pt x="41508" y="17855"/>
                </a:lnTo>
                <a:lnTo>
                  <a:pt x="42047" y="22748"/>
                </a:lnTo>
                <a:lnTo>
                  <a:pt x="11080" y="22748"/>
                </a:lnTo>
                <a:lnTo>
                  <a:pt x="8732" y="10713"/>
                </a:lnTo>
                <a:lnTo>
                  <a:pt x="7774" y="11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749606" y="4890476"/>
            <a:ext cx="12185" cy="20072"/>
          </a:xfrm>
          <a:custGeom>
            <a:avLst/>
            <a:gdLst/>
            <a:ahLst/>
            <a:cxnLst/>
            <a:rect l="l" t="t" r="r" b="b"/>
            <a:pathLst>
              <a:path w="13404" h="22748">
                <a:moveTo>
                  <a:pt x="5821" y="3571"/>
                </a:moveTo>
                <a:lnTo>
                  <a:pt x="0" y="10713"/>
                </a:lnTo>
                <a:lnTo>
                  <a:pt x="2348" y="22748"/>
                </a:lnTo>
                <a:lnTo>
                  <a:pt x="3033" y="18736"/>
                </a:lnTo>
                <a:lnTo>
                  <a:pt x="4158" y="15409"/>
                </a:lnTo>
                <a:lnTo>
                  <a:pt x="5723" y="12768"/>
                </a:lnTo>
                <a:lnTo>
                  <a:pt x="8658" y="7827"/>
                </a:lnTo>
                <a:lnTo>
                  <a:pt x="13404" y="0"/>
                </a:lnTo>
                <a:lnTo>
                  <a:pt x="5821" y="35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841286" y="4860822"/>
            <a:ext cx="13875" cy="13532"/>
          </a:xfrm>
          <a:custGeom>
            <a:avLst/>
            <a:gdLst/>
            <a:ahLst/>
            <a:cxnLst/>
            <a:rect l="l" t="t" r="r" b="b"/>
            <a:pathLst>
              <a:path w="15262" h="15336">
                <a:moveTo>
                  <a:pt x="0" y="7704"/>
                </a:moveTo>
                <a:lnTo>
                  <a:pt x="733" y="11606"/>
                </a:lnTo>
                <a:lnTo>
                  <a:pt x="3668" y="14590"/>
                </a:lnTo>
                <a:lnTo>
                  <a:pt x="7631" y="15336"/>
                </a:lnTo>
                <a:lnTo>
                  <a:pt x="11532" y="14590"/>
                </a:lnTo>
                <a:lnTo>
                  <a:pt x="14516" y="11606"/>
                </a:lnTo>
                <a:lnTo>
                  <a:pt x="15262" y="7704"/>
                </a:lnTo>
                <a:lnTo>
                  <a:pt x="14516" y="3730"/>
                </a:lnTo>
                <a:lnTo>
                  <a:pt x="11532" y="746"/>
                </a:lnTo>
                <a:lnTo>
                  <a:pt x="7631" y="0"/>
                </a:lnTo>
                <a:lnTo>
                  <a:pt x="3668" y="758"/>
                </a:lnTo>
                <a:lnTo>
                  <a:pt x="733" y="3791"/>
                </a:lnTo>
                <a:lnTo>
                  <a:pt x="0" y="7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832747" y="4890283"/>
            <a:ext cx="32420" cy="60927"/>
          </a:xfrm>
          <a:custGeom>
            <a:avLst/>
            <a:gdLst/>
            <a:ahLst/>
            <a:cxnLst/>
            <a:rect l="l" t="t" r="r" b="b"/>
            <a:pathLst>
              <a:path w="35662" h="69051">
                <a:moveTo>
                  <a:pt x="35662" y="69051"/>
                </a:moveTo>
                <a:lnTo>
                  <a:pt x="35662" y="66996"/>
                </a:lnTo>
                <a:lnTo>
                  <a:pt x="30917" y="66605"/>
                </a:lnTo>
                <a:lnTo>
                  <a:pt x="27872" y="65700"/>
                </a:lnTo>
                <a:lnTo>
                  <a:pt x="25181" y="62862"/>
                </a:lnTo>
                <a:lnTo>
                  <a:pt x="24508" y="59365"/>
                </a:lnTo>
                <a:lnTo>
                  <a:pt x="24508" y="1100"/>
                </a:lnTo>
                <a:lnTo>
                  <a:pt x="24362" y="0"/>
                </a:lnTo>
                <a:lnTo>
                  <a:pt x="21720" y="880"/>
                </a:lnTo>
                <a:lnTo>
                  <a:pt x="18345" y="2299"/>
                </a:lnTo>
                <a:lnTo>
                  <a:pt x="12376" y="4402"/>
                </a:lnTo>
                <a:lnTo>
                  <a:pt x="3815" y="7191"/>
                </a:lnTo>
                <a:lnTo>
                  <a:pt x="660" y="8218"/>
                </a:lnTo>
                <a:lnTo>
                  <a:pt x="3106" y="9808"/>
                </a:lnTo>
                <a:lnTo>
                  <a:pt x="6139" y="9172"/>
                </a:lnTo>
                <a:lnTo>
                  <a:pt x="9025" y="9172"/>
                </a:lnTo>
                <a:lnTo>
                  <a:pt x="11300" y="12181"/>
                </a:lnTo>
                <a:lnTo>
                  <a:pt x="11960" y="15605"/>
                </a:lnTo>
                <a:lnTo>
                  <a:pt x="11960" y="59511"/>
                </a:lnTo>
                <a:lnTo>
                  <a:pt x="11275" y="63021"/>
                </a:lnTo>
                <a:lnTo>
                  <a:pt x="8536" y="65614"/>
                </a:lnTo>
                <a:lnTo>
                  <a:pt x="5234" y="66507"/>
                </a:lnTo>
                <a:lnTo>
                  <a:pt x="0" y="66996"/>
                </a:lnTo>
                <a:lnTo>
                  <a:pt x="0" y="69051"/>
                </a:lnTo>
                <a:lnTo>
                  <a:pt x="35662" y="6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866435" y="4890218"/>
            <a:ext cx="64175" cy="60992"/>
          </a:xfrm>
          <a:custGeom>
            <a:avLst/>
            <a:gdLst/>
            <a:ahLst/>
            <a:cxnLst/>
            <a:rect l="l" t="t" r="r" b="b"/>
            <a:pathLst>
              <a:path w="70592" h="69124">
                <a:moveTo>
                  <a:pt x="61346" y="13208"/>
                </a:moveTo>
                <a:lnTo>
                  <a:pt x="58704" y="6579"/>
                </a:lnTo>
                <a:lnTo>
                  <a:pt x="53420" y="2861"/>
                </a:lnTo>
                <a:lnTo>
                  <a:pt x="50681" y="954"/>
                </a:lnTo>
                <a:lnTo>
                  <a:pt x="47648" y="0"/>
                </a:lnTo>
                <a:lnTo>
                  <a:pt x="40212" y="0"/>
                </a:lnTo>
                <a:lnTo>
                  <a:pt x="36249" y="1198"/>
                </a:lnTo>
                <a:lnTo>
                  <a:pt x="32434" y="3595"/>
                </a:lnTo>
                <a:lnTo>
                  <a:pt x="29890" y="5161"/>
                </a:lnTo>
                <a:lnTo>
                  <a:pt x="26368" y="8047"/>
                </a:lnTo>
                <a:lnTo>
                  <a:pt x="21867" y="12254"/>
                </a:lnTo>
                <a:lnTo>
                  <a:pt x="21867" y="1467"/>
                </a:lnTo>
                <a:lnTo>
                  <a:pt x="21133" y="73"/>
                </a:lnTo>
                <a:lnTo>
                  <a:pt x="14235" y="2348"/>
                </a:lnTo>
                <a:lnTo>
                  <a:pt x="6750" y="4794"/>
                </a:lnTo>
                <a:lnTo>
                  <a:pt x="2005" y="6310"/>
                </a:lnTo>
                <a:lnTo>
                  <a:pt x="0" y="6897"/>
                </a:lnTo>
                <a:lnTo>
                  <a:pt x="0" y="9466"/>
                </a:lnTo>
                <a:lnTo>
                  <a:pt x="3081" y="9172"/>
                </a:lnTo>
                <a:lnTo>
                  <a:pt x="5968" y="9172"/>
                </a:lnTo>
                <a:lnTo>
                  <a:pt x="8805" y="11961"/>
                </a:lnTo>
                <a:lnTo>
                  <a:pt x="9686" y="15434"/>
                </a:lnTo>
                <a:lnTo>
                  <a:pt x="9686" y="60269"/>
                </a:lnTo>
                <a:lnTo>
                  <a:pt x="8988" y="63168"/>
                </a:lnTo>
                <a:lnTo>
                  <a:pt x="7594" y="64464"/>
                </a:lnTo>
                <a:lnTo>
                  <a:pt x="3766" y="66629"/>
                </a:lnTo>
                <a:lnTo>
                  <a:pt x="293" y="67069"/>
                </a:lnTo>
                <a:lnTo>
                  <a:pt x="293" y="69124"/>
                </a:lnTo>
                <a:lnTo>
                  <a:pt x="32360" y="69124"/>
                </a:lnTo>
                <a:lnTo>
                  <a:pt x="32360" y="67069"/>
                </a:lnTo>
                <a:lnTo>
                  <a:pt x="28985" y="66972"/>
                </a:lnTo>
                <a:lnTo>
                  <a:pt x="24949" y="65125"/>
                </a:lnTo>
                <a:lnTo>
                  <a:pt x="22600" y="61566"/>
                </a:lnTo>
                <a:lnTo>
                  <a:pt x="22600" y="16950"/>
                </a:lnTo>
                <a:lnTo>
                  <a:pt x="25242" y="14358"/>
                </a:lnTo>
                <a:lnTo>
                  <a:pt x="29058" y="11374"/>
                </a:lnTo>
                <a:lnTo>
                  <a:pt x="32042" y="9417"/>
                </a:lnTo>
                <a:lnTo>
                  <a:pt x="34977" y="8438"/>
                </a:lnTo>
                <a:lnTo>
                  <a:pt x="42071" y="8438"/>
                </a:lnTo>
                <a:lnTo>
                  <a:pt x="44957" y="9820"/>
                </a:lnTo>
                <a:lnTo>
                  <a:pt x="46523" y="12584"/>
                </a:lnTo>
                <a:lnTo>
                  <a:pt x="48088" y="15348"/>
                </a:lnTo>
                <a:lnTo>
                  <a:pt x="48871" y="18834"/>
                </a:lnTo>
                <a:lnTo>
                  <a:pt x="48871" y="59365"/>
                </a:lnTo>
                <a:lnTo>
                  <a:pt x="48161" y="62606"/>
                </a:lnTo>
                <a:lnTo>
                  <a:pt x="46743" y="64098"/>
                </a:lnTo>
                <a:lnTo>
                  <a:pt x="42829" y="66580"/>
                </a:lnTo>
                <a:lnTo>
                  <a:pt x="39258" y="67069"/>
                </a:lnTo>
                <a:lnTo>
                  <a:pt x="39258" y="69124"/>
                </a:lnTo>
                <a:lnTo>
                  <a:pt x="70592" y="69124"/>
                </a:lnTo>
                <a:lnTo>
                  <a:pt x="70592" y="67069"/>
                </a:lnTo>
                <a:lnTo>
                  <a:pt x="67265" y="67020"/>
                </a:lnTo>
                <a:lnTo>
                  <a:pt x="64893" y="66213"/>
                </a:lnTo>
                <a:lnTo>
                  <a:pt x="62055" y="63082"/>
                </a:lnTo>
                <a:lnTo>
                  <a:pt x="61346" y="60539"/>
                </a:lnTo>
                <a:lnTo>
                  <a:pt x="61346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655456" y="4889830"/>
            <a:ext cx="52834" cy="62351"/>
          </a:xfrm>
          <a:custGeom>
            <a:avLst/>
            <a:gdLst/>
            <a:ahLst/>
            <a:cxnLst/>
            <a:rect l="l" t="t" r="r" b="b"/>
            <a:pathLst>
              <a:path w="58117" h="70665">
                <a:moveTo>
                  <a:pt x="586" y="19726"/>
                </a:moveTo>
                <a:lnTo>
                  <a:pt x="2935" y="22613"/>
                </a:lnTo>
                <a:lnTo>
                  <a:pt x="6824" y="23334"/>
                </a:lnTo>
                <a:lnTo>
                  <a:pt x="10493" y="22380"/>
                </a:lnTo>
                <a:lnTo>
                  <a:pt x="13208" y="19396"/>
                </a:lnTo>
                <a:lnTo>
                  <a:pt x="13208" y="16657"/>
                </a:lnTo>
                <a:lnTo>
                  <a:pt x="12841" y="13978"/>
                </a:lnTo>
                <a:lnTo>
                  <a:pt x="12474" y="11006"/>
                </a:lnTo>
                <a:lnTo>
                  <a:pt x="13599" y="6897"/>
                </a:lnTo>
                <a:lnTo>
                  <a:pt x="18100" y="4304"/>
                </a:lnTo>
                <a:lnTo>
                  <a:pt x="22967" y="3668"/>
                </a:lnTo>
                <a:lnTo>
                  <a:pt x="28202" y="3668"/>
                </a:lnTo>
                <a:lnTo>
                  <a:pt x="31651" y="5307"/>
                </a:lnTo>
                <a:lnTo>
                  <a:pt x="33314" y="8585"/>
                </a:lnTo>
                <a:lnTo>
                  <a:pt x="34293" y="10542"/>
                </a:lnTo>
                <a:lnTo>
                  <a:pt x="34782" y="14015"/>
                </a:lnTo>
                <a:lnTo>
                  <a:pt x="34782" y="25242"/>
                </a:lnTo>
                <a:lnTo>
                  <a:pt x="29467" y="27269"/>
                </a:lnTo>
                <a:lnTo>
                  <a:pt x="16165" y="32822"/>
                </a:lnTo>
                <a:lnTo>
                  <a:pt x="10273" y="44370"/>
                </a:lnTo>
                <a:lnTo>
                  <a:pt x="13795" y="39429"/>
                </a:lnTo>
                <a:lnTo>
                  <a:pt x="20839" y="35075"/>
                </a:lnTo>
                <a:lnTo>
                  <a:pt x="24509" y="32825"/>
                </a:lnTo>
                <a:lnTo>
                  <a:pt x="29156" y="30770"/>
                </a:lnTo>
                <a:lnTo>
                  <a:pt x="34782" y="28911"/>
                </a:lnTo>
                <a:lnTo>
                  <a:pt x="34782" y="54961"/>
                </a:lnTo>
                <a:lnTo>
                  <a:pt x="33302" y="57261"/>
                </a:lnTo>
                <a:lnTo>
                  <a:pt x="30342" y="59071"/>
                </a:lnTo>
                <a:lnTo>
                  <a:pt x="27383" y="60881"/>
                </a:lnTo>
                <a:lnTo>
                  <a:pt x="24288" y="61786"/>
                </a:lnTo>
                <a:lnTo>
                  <a:pt x="18711" y="61786"/>
                </a:lnTo>
                <a:lnTo>
                  <a:pt x="14675" y="59731"/>
                </a:lnTo>
                <a:lnTo>
                  <a:pt x="11740" y="57628"/>
                </a:lnTo>
                <a:lnTo>
                  <a:pt x="12768" y="70665"/>
                </a:lnTo>
                <a:lnTo>
                  <a:pt x="16779" y="70665"/>
                </a:lnTo>
                <a:lnTo>
                  <a:pt x="21011" y="69344"/>
                </a:lnTo>
                <a:lnTo>
                  <a:pt x="25463" y="66702"/>
                </a:lnTo>
                <a:lnTo>
                  <a:pt x="28104" y="65137"/>
                </a:lnTo>
                <a:lnTo>
                  <a:pt x="31284" y="62740"/>
                </a:lnTo>
                <a:lnTo>
                  <a:pt x="35002" y="59511"/>
                </a:lnTo>
                <a:lnTo>
                  <a:pt x="35149" y="62495"/>
                </a:lnTo>
                <a:lnTo>
                  <a:pt x="35968" y="65063"/>
                </a:lnTo>
                <a:lnTo>
                  <a:pt x="37460" y="67216"/>
                </a:lnTo>
                <a:lnTo>
                  <a:pt x="41361" y="70445"/>
                </a:lnTo>
                <a:lnTo>
                  <a:pt x="47526" y="70445"/>
                </a:lnTo>
                <a:lnTo>
                  <a:pt x="50314" y="69515"/>
                </a:lnTo>
                <a:lnTo>
                  <a:pt x="53054" y="67656"/>
                </a:lnTo>
                <a:lnTo>
                  <a:pt x="54863" y="66433"/>
                </a:lnTo>
                <a:lnTo>
                  <a:pt x="58117" y="62960"/>
                </a:lnTo>
                <a:lnTo>
                  <a:pt x="58117" y="59144"/>
                </a:lnTo>
                <a:lnTo>
                  <a:pt x="56307" y="60465"/>
                </a:lnTo>
                <a:lnTo>
                  <a:pt x="52638" y="62153"/>
                </a:lnTo>
                <a:lnTo>
                  <a:pt x="49507" y="62153"/>
                </a:lnTo>
                <a:lnTo>
                  <a:pt x="47550" y="59291"/>
                </a:lnTo>
                <a:lnTo>
                  <a:pt x="46963" y="56258"/>
                </a:lnTo>
                <a:lnTo>
                  <a:pt x="46963" y="17537"/>
                </a:lnTo>
                <a:lnTo>
                  <a:pt x="46058" y="12621"/>
                </a:lnTo>
                <a:lnTo>
                  <a:pt x="44248" y="9245"/>
                </a:lnTo>
                <a:lnTo>
                  <a:pt x="40872" y="3081"/>
                </a:lnTo>
                <a:lnTo>
                  <a:pt x="34439" y="0"/>
                </a:lnTo>
                <a:lnTo>
                  <a:pt x="16779" y="0"/>
                </a:lnTo>
                <a:lnTo>
                  <a:pt x="10579" y="1871"/>
                </a:lnTo>
                <a:lnTo>
                  <a:pt x="6347" y="5613"/>
                </a:lnTo>
                <a:lnTo>
                  <a:pt x="2115" y="9356"/>
                </a:lnTo>
                <a:lnTo>
                  <a:pt x="0" y="12939"/>
                </a:lnTo>
                <a:lnTo>
                  <a:pt x="0" y="16363"/>
                </a:lnTo>
                <a:lnTo>
                  <a:pt x="586" y="197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503180" y="4890024"/>
            <a:ext cx="29085" cy="62416"/>
          </a:xfrm>
          <a:custGeom>
            <a:avLst/>
            <a:gdLst/>
            <a:ahLst/>
            <a:cxnLst/>
            <a:rect l="l" t="t" r="r" b="b"/>
            <a:pathLst>
              <a:path w="31993" h="70738">
                <a:moveTo>
                  <a:pt x="2580" y="54656"/>
                </a:moveTo>
                <a:lnTo>
                  <a:pt x="7741" y="61089"/>
                </a:lnTo>
                <a:lnTo>
                  <a:pt x="12902" y="67522"/>
                </a:lnTo>
                <a:lnTo>
                  <a:pt x="19641" y="70738"/>
                </a:lnTo>
                <a:lnTo>
                  <a:pt x="14737" y="47403"/>
                </a:lnTo>
                <a:lnTo>
                  <a:pt x="12914" y="40383"/>
                </a:lnTo>
                <a:lnTo>
                  <a:pt x="12914" y="24533"/>
                </a:lnTo>
                <a:lnTo>
                  <a:pt x="14627" y="17819"/>
                </a:lnTo>
                <a:lnTo>
                  <a:pt x="18051" y="12364"/>
                </a:lnTo>
                <a:lnTo>
                  <a:pt x="21475" y="6909"/>
                </a:lnTo>
                <a:lnTo>
                  <a:pt x="31993" y="0"/>
                </a:lnTo>
                <a:lnTo>
                  <a:pt x="19594" y="2856"/>
                </a:lnTo>
                <a:lnTo>
                  <a:pt x="9282" y="11410"/>
                </a:lnTo>
                <a:lnTo>
                  <a:pt x="7186" y="14216"/>
                </a:lnTo>
                <a:lnTo>
                  <a:pt x="1796" y="25607"/>
                </a:lnTo>
                <a:lnTo>
                  <a:pt x="0" y="38744"/>
                </a:lnTo>
                <a:lnTo>
                  <a:pt x="0" y="47208"/>
                </a:lnTo>
                <a:lnTo>
                  <a:pt x="2580" y="54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433802" y="4890218"/>
            <a:ext cx="64175" cy="60992"/>
          </a:xfrm>
          <a:custGeom>
            <a:avLst/>
            <a:gdLst/>
            <a:ahLst/>
            <a:cxnLst/>
            <a:rect l="l" t="t" r="r" b="b"/>
            <a:pathLst>
              <a:path w="70592" h="69124">
                <a:moveTo>
                  <a:pt x="61346" y="13208"/>
                </a:moveTo>
                <a:lnTo>
                  <a:pt x="58704" y="6579"/>
                </a:lnTo>
                <a:lnTo>
                  <a:pt x="53420" y="2861"/>
                </a:lnTo>
                <a:lnTo>
                  <a:pt x="50681" y="954"/>
                </a:lnTo>
                <a:lnTo>
                  <a:pt x="47648" y="0"/>
                </a:lnTo>
                <a:lnTo>
                  <a:pt x="40212" y="0"/>
                </a:lnTo>
                <a:lnTo>
                  <a:pt x="36249" y="1198"/>
                </a:lnTo>
                <a:lnTo>
                  <a:pt x="32434" y="3595"/>
                </a:lnTo>
                <a:lnTo>
                  <a:pt x="29890" y="5161"/>
                </a:lnTo>
                <a:lnTo>
                  <a:pt x="26368" y="8047"/>
                </a:lnTo>
                <a:lnTo>
                  <a:pt x="21867" y="12254"/>
                </a:lnTo>
                <a:lnTo>
                  <a:pt x="21867" y="1467"/>
                </a:lnTo>
                <a:lnTo>
                  <a:pt x="21133" y="73"/>
                </a:lnTo>
                <a:lnTo>
                  <a:pt x="14235" y="2348"/>
                </a:lnTo>
                <a:lnTo>
                  <a:pt x="6750" y="4794"/>
                </a:lnTo>
                <a:lnTo>
                  <a:pt x="2005" y="6310"/>
                </a:lnTo>
                <a:lnTo>
                  <a:pt x="0" y="6897"/>
                </a:lnTo>
                <a:lnTo>
                  <a:pt x="0" y="9466"/>
                </a:lnTo>
                <a:lnTo>
                  <a:pt x="3081" y="9172"/>
                </a:lnTo>
                <a:lnTo>
                  <a:pt x="5968" y="9172"/>
                </a:lnTo>
                <a:lnTo>
                  <a:pt x="8805" y="11961"/>
                </a:lnTo>
                <a:lnTo>
                  <a:pt x="9686" y="15434"/>
                </a:lnTo>
                <a:lnTo>
                  <a:pt x="9686" y="60269"/>
                </a:lnTo>
                <a:lnTo>
                  <a:pt x="8988" y="63168"/>
                </a:lnTo>
                <a:lnTo>
                  <a:pt x="7594" y="64464"/>
                </a:lnTo>
                <a:lnTo>
                  <a:pt x="3766" y="66629"/>
                </a:lnTo>
                <a:lnTo>
                  <a:pt x="293" y="67069"/>
                </a:lnTo>
                <a:lnTo>
                  <a:pt x="293" y="69124"/>
                </a:lnTo>
                <a:lnTo>
                  <a:pt x="32360" y="69124"/>
                </a:lnTo>
                <a:lnTo>
                  <a:pt x="32360" y="67069"/>
                </a:lnTo>
                <a:lnTo>
                  <a:pt x="28985" y="66972"/>
                </a:lnTo>
                <a:lnTo>
                  <a:pt x="24949" y="65125"/>
                </a:lnTo>
                <a:lnTo>
                  <a:pt x="22600" y="61566"/>
                </a:lnTo>
                <a:lnTo>
                  <a:pt x="22600" y="16950"/>
                </a:lnTo>
                <a:lnTo>
                  <a:pt x="25242" y="14358"/>
                </a:lnTo>
                <a:lnTo>
                  <a:pt x="29058" y="11374"/>
                </a:lnTo>
                <a:lnTo>
                  <a:pt x="32042" y="9417"/>
                </a:lnTo>
                <a:lnTo>
                  <a:pt x="34977" y="8438"/>
                </a:lnTo>
                <a:lnTo>
                  <a:pt x="42071" y="8438"/>
                </a:lnTo>
                <a:lnTo>
                  <a:pt x="44957" y="9820"/>
                </a:lnTo>
                <a:lnTo>
                  <a:pt x="46523" y="12584"/>
                </a:lnTo>
                <a:lnTo>
                  <a:pt x="48088" y="15348"/>
                </a:lnTo>
                <a:lnTo>
                  <a:pt x="48871" y="18834"/>
                </a:lnTo>
                <a:lnTo>
                  <a:pt x="48871" y="59365"/>
                </a:lnTo>
                <a:lnTo>
                  <a:pt x="48162" y="62606"/>
                </a:lnTo>
                <a:lnTo>
                  <a:pt x="46743" y="64098"/>
                </a:lnTo>
                <a:lnTo>
                  <a:pt x="42829" y="66580"/>
                </a:lnTo>
                <a:lnTo>
                  <a:pt x="39258" y="67069"/>
                </a:lnTo>
                <a:lnTo>
                  <a:pt x="39258" y="69124"/>
                </a:lnTo>
                <a:lnTo>
                  <a:pt x="70592" y="69124"/>
                </a:lnTo>
                <a:lnTo>
                  <a:pt x="70592" y="67069"/>
                </a:lnTo>
                <a:lnTo>
                  <a:pt x="67265" y="67020"/>
                </a:lnTo>
                <a:lnTo>
                  <a:pt x="64893" y="66213"/>
                </a:lnTo>
                <a:lnTo>
                  <a:pt x="62055" y="63082"/>
                </a:lnTo>
                <a:lnTo>
                  <a:pt x="61346" y="60539"/>
                </a:lnTo>
                <a:lnTo>
                  <a:pt x="61346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2295447" y="4860823"/>
            <a:ext cx="63374" cy="91617"/>
          </a:xfrm>
          <a:custGeom>
            <a:avLst/>
            <a:gdLst/>
            <a:ahLst/>
            <a:cxnLst/>
            <a:rect l="l" t="t" r="r" b="b"/>
            <a:pathLst>
              <a:path w="69711" h="103833">
                <a:moveTo>
                  <a:pt x="22380" y="880"/>
                </a:moveTo>
                <a:lnTo>
                  <a:pt x="22234" y="0"/>
                </a:lnTo>
                <a:lnTo>
                  <a:pt x="19494" y="782"/>
                </a:lnTo>
                <a:lnTo>
                  <a:pt x="15042" y="2348"/>
                </a:lnTo>
                <a:lnTo>
                  <a:pt x="10591" y="3913"/>
                </a:lnTo>
                <a:lnTo>
                  <a:pt x="5576" y="5332"/>
                </a:lnTo>
                <a:lnTo>
                  <a:pt x="0" y="6604"/>
                </a:lnTo>
                <a:lnTo>
                  <a:pt x="0" y="9099"/>
                </a:lnTo>
                <a:lnTo>
                  <a:pt x="3302" y="8732"/>
                </a:lnTo>
                <a:lnTo>
                  <a:pt x="6139" y="8732"/>
                </a:lnTo>
                <a:lnTo>
                  <a:pt x="8732" y="10530"/>
                </a:lnTo>
                <a:lnTo>
                  <a:pt x="9906" y="13746"/>
                </a:lnTo>
                <a:lnTo>
                  <a:pt x="9906" y="96299"/>
                </a:lnTo>
                <a:lnTo>
                  <a:pt x="12523" y="98452"/>
                </a:lnTo>
                <a:lnTo>
                  <a:pt x="17757" y="100604"/>
                </a:lnTo>
                <a:lnTo>
                  <a:pt x="22992" y="102757"/>
                </a:lnTo>
                <a:lnTo>
                  <a:pt x="28324" y="103833"/>
                </a:lnTo>
                <a:lnTo>
                  <a:pt x="24435" y="96091"/>
                </a:lnTo>
                <a:lnTo>
                  <a:pt x="22527" y="94269"/>
                </a:lnTo>
                <a:lnTo>
                  <a:pt x="22087" y="91725"/>
                </a:lnTo>
                <a:lnTo>
                  <a:pt x="22087" y="51024"/>
                </a:lnTo>
                <a:lnTo>
                  <a:pt x="23750" y="48321"/>
                </a:lnTo>
                <a:lnTo>
                  <a:pt x="27077" y="46193"/>
                </a:lnTo>
                <a:lnTo>
                  <a:pt x="30403" y="44064"/>
                </a:lnTo>
                <a:lnTo>
                  <a:pt x="33803" y="43000"/>
                </a:lnTo>
                <a:lnTo>
                  <a:pt x="44175" y="43000"/>
                </a:lnTo>
                <a:lnTo>
                  <a:pt x="49164" y="46095"/>
                </a:lnTo>
                <a:lnTo>
                  <a:pt x="52246" y="52283"/>
                </a:lnTo>
                <a:lnTo>
                  <a:pt x="55328" y="58472"/>
                </a:lnTo>
                <a:lnTo>
                  <a:pt x="56869" y="65210"/>
                </a:lnTo>
                <a:lnTo>
                  <a:pt x="56869" y="79789"/>
                </a:lnTo>
                <a:lnTo>
                  <a:pt x="55218" y="86002"/>
                </a:lnTo>
                <a:lnTo>
                  <a:pt x="51916" y="91138"/>
                </a:lnTo>
                <a:lnTo>
                  <a:pt x="49661" y="100464"/>
                </a:lnTo>
                <a:lnTo>
                  <a:pt x="59805" y="92752"/>
                </a:lnTo>
                <a:lnTo>
                  <a:pt x="61798" y="90347"/>
                </a:lnTo>
                <a:lnTo>
                  <a:pt x="67733" y="79125"/>
                </a:lnTo>
                <a:lnTo>
                  <a:pt x="69711" y="66115"/>
                </a:lnTo>
                <a:lnTo>
                  <a:pt x="69711" y="56429"/>
                </a:lnTo>
                <a:lnTo>
                  <a:pt x="67167" y="48553"/>
                </a:lnTo>
                <a:lnTo>
                  <a:pt x="62079" y="42487"/>
                </a:lnTo>
                <a:lnTo>
                  <a:pt x="56992" y="36421"/>
                </a:lnTo>
                <a:lnTo>
                  <a:pt x="50852" y="33388"/>
                </a:lnTo>
                <a:lnTo>
                  <a:pt x="37790" y="33388"/>
                </a:lnTo>
                <a:lnTo>
                  <a:pt x="32605" y="35222"/>
                </a:lnTo>
                <a:lnTo>
                  <a:pt x="28104" y="38891"/>
                </a:lnTo>
                <a:lnTo>
                  <a:pt x="25560" y="40995"/>
                </a:lnTo>
                <a:lnTo>
                  <a:pt x="22380" y="45569"/>
                </a:lnTo>
                <a:lnTo>
                  <a:pt x="22380" y="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853162" y="4890218"/>
            <a:ext cx="64175" cy="60992"/>
          </a:xfrm>
          <a:custGeom>
            <a:avLst/>
            <a:gdLst/>
            <a:ahLst/>
            <a:cxnLst/>
            <a:rect l="l" t="t" r="r" b="b"/>
            <a:pathLst>
              <a:path w="70592" h="69124">
                <a:moveTo>
                  <a:pt x="61346" y="13208"/>
                </a:moveTo>
                <a:lnTo>
                  <a:pt x="58704" y="6579"/>
                </a:lnTo>
                <a:lnTo>
                  <a:pt x="53420" y="2861"/>
                </a:lnTo>
                <a:lnTo>
                  <a:pt x="50681" y="953"/>
                </a:lnTo>
                <a:lnTo>
                  <a:pt x="47648" y="0"/>
                </a:lnTo>
                <a:lnTo>
                  <a:pt x="40212" y="0"/>
                </a:lnTo>
                <a:lnTo>
                  <a:pt x="36249" y="1198"/>
                </a:lnTo>
                <a:lnTo>
                  <a:pt x="32434" y="3595"/>
                </a:lnTo>
                <a:lnTo>
                  <a:pt x="29890" y="5161"/>
                </a:lnTo>
                <a:lnTo>
                  <a:pt x="26368" y="8047"/>
                </a:lnTo>
                <a:lnTo>
                  <a:pt x="21867" y="12254"/>
                </a:lnTo>
                <a:lnTo>
                  <a:pt x="21867" y="1467"/>
                </a:lnTo>
                <a:lnTo>
                  <a:pt x="21133" y="73"/>
                </a:lnTo>
                <a:lnTo>
                  <a:pt x="14235" y="2348"/>
                </a:lnTo>
                <a:lnTo>
                  <a:pt x="6750" y="4794"/>
                </a:lnTo>
                <a:lnTo>
                  <a:pt x="2005" y="6310"/>
                </a:lnTo>
                <a:lnTo>
                  <a:pt x="0" y="6897"/>
                </a:lnTo>
                <a:lnTo>
                  <a:pt x="0" y="9466"/>
                </a:lnTo>
                <a:lnTo>
                  <a:pt x="3081" y="9172"/>
                </a:lnTo>
                <a:lnTo>
                  <a:pt x="5968" y="9172"/>
                </a:lnTo>
                <a:lnTo>
                  <a:pt x="8805" y="11960"/>
                </a:lnTo>
                <a:lnTo>
                  <a:pt x="9686" y="15434"/>
                </a:lnTo>
                <a:lnTo>
                  <a:pt x="9686" y="60269"/>
                </a:lnTo>
                <a:lnTo>
                  <a:pt x="8989" y="63168"/>
                </a:lnTo>
                <a:lnTo>
                  <a:pt x="7594" y="64464"/>
                </a:lnTo>
                <a:lnTo>
                  <a:pt x="3766" y="66629"/>
                </a:lnTo>
                <a:lnTo>
                  <a:pt x="293" y="67069"/>
                </a:lnTo>
                <a:lnTo>
                  <a:pt x="293" y="69124"/>
                </a:lnTo>
                <a:lnTo>
                  <a:pt x="32360" y="69124"/>
                </a:lnTo>
                <a:lnTo>
                  <a:pt x="32360" y="67069"/>
                </a:lnTo>
                <a:lnTo>
                  <a:pt x="28985" y="66971"/>
                </a:lnTo>
                <a:lnTo>
                  <a:pt x="24949" y="65125"/>
                </a:lnTo>
                <a:lnTo>
                  <a:pt x="22601" y="61566"/>
                </a:lnTo>
                <a:lnTo>
                  <a:pt x="22601" y="16950"/>
                </a:lnTo>
                <a:lnTo>
                  <a:pt x="25242" y="14357"/>
                </a:lnTo>
                <a:lnTo>
                  <a:pt x="29058" y="11373"/>
                </a:lnTo>
                <a:lnTo>
                  <a:pt x="32042" y="9417"/>
                </a:lnTo>
                <a:lnTo>
                  <a:pt x="34978" y="8438"/>
                </a:lnTo>
                <a:lnTo>
                  <a:pt x="42071" y="8438"/>
                </a:lnTo>
                <a:lnTo>
                  <a:pt x="44957" y="9820"/>
                </a:lnTo>
                <a:lnTo>
                  <a:pt x="46523" y="12584"/>
                </a:lnTo>
                <a:lnTo>
                  <a:pt x="48088" y="15348"/>
                </a:lnTo>
                <a:lnTo>
                  <a:pt x="48871" y="18834"/>
                </a:lnTo>
                <a:lnTo>
                  <a:pt x="48871" y="59364"/>
                </a:lnTo>
                <a:lnTo>
                  <a:pt x="48161" y="62605"/>
                </a:lnTo>
                <a:lnTo>
                  <a:pt x="46743" y="64097"/>
                </a:lnTo>
                <a:lnTo>
                  <a:pt x="42829" y="66580"/>
                </a:lnTo>
                <a:lnTo>
                  <a:pt x="39258" y="67069"/>
                </a:lnTo>
                <a:lnTo>
                  <a:pt x="39258" y="69124"/>
                </a:lnTo>
                <a:lnTo>
                  <a:pt x="70592" y="69124"/>
                </a:lnTo>
                <a:lnTo>
                  <a:pt x="70592" y="67069"/>
                </a:lnTo>
                <a:lnTo>
                  <a:pt x="67265" y="67020"/>
                </a:lnTo>
                <a:lnTo>
                  <a:pt x="64892" y="66213"/>
                </a:lnTo>
                <a:lnTo>
                  <a:pt x="62055" y="63082"/>
                </a:lnTo>
                <a:lnTo>
                  <a:pt x="61346" y="60538"/>
                </a:lnTo>
                <a:lnTo>
                  <a:pt x="61346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04488" y="4863477"/>
            <a:ext cx="80185" cy="87732"/>
          </a:xfrm>
          <a:custGeom>
            <a:avLst/>
            <a:gdLst/>
            <a:ahLst/>
            <a:cxnLst/>
            <a:rect l="l" t="t" r="r" b="b"/>
            <a:pathLst>
              <a:path w="88203" h="99430">
                <a:moveTo>
                  <a:pt x="80865" y="99430"/>
                </a:moveTo>
                <a:lnTo>
                  <a:pt x="88203" y="73380"/>
                </a:lnTo>
                <a:lnTo>
                  <a:pt x="84387" y="73380"/>
                </a:lnTo>
                <a:lnTo>
                  <a:pt x="79984" y="82430"/>
                </a:lnTo>
                <a:lnTo>
                  <a:pt x="75435" y="88056"/>
                </a:lnTo>
                <a:lnTo>
                  <a:pt x="70738" y="90258"/>
                </a:lnTo>
                <a:lnTo>
                  <a:pt x="69707" y="90697"/>
                </a:lnTo>
                <a:lnTo>
                  <a:pt x="59499" y="92844"/>
                </a:lnTo>
                <a:lnTo>
                  <a:pt x="43661" y="93560"/>
                </a:lnTo>
                <a:lnTo>
                  <a:pt x="37900" y="93535"/>
                </a:lnTo>
                <a:lnTo>
                  <a:pt x="34219" y="93339"/>
                </a:lnTo>
                <a:lnTo>
                  <a:pt x="31186" y="92948"/>
                </a:lnTo>
                <a:lnTo>
                  <a:pt x="28826" y="90441"/>
                </a:lnTo>
                <a:lnTo>
                  <a:pt x="28544" y="87469"/>
                </a:lnTo>
                <a:lnTo>
                  <a:pt x="28544" y="10273"/>
                </a:lnTo>
                <a:lnTo>
                  <a:pt x="29486" y="7019"/>
                </a:lnTo>
                <a:lnTo>
                  <a:pt x="33253" y="3987"/>
                </a:lnTo>
                <a:lnTo>
                  <a:pt x="36959" y="3081"/>
                </a:lnTo>
                <a:lnTo>
                  <a:pt x="42487" y="2788"/>
                </a:lnTo>
                <a:lnTo>
                  <a:pt x="42487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5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9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0865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794991" y="4908433"/>
            <a:ext cx="23882" cy="44783"/>
          </a:xfrm>
          <a:custGeom>
            <a:avLst/>
            <a:gdLst/>
            <a:ahLst/>
            <a:cxnLst/>
            <a:rect l="l" t="t" r="r" b="b"/>
            <a:pathLst>
              <a:path w="26270" h="50754">
                <a:moveTo>
                  <a:pt x="13807" y="42805"/>
                </a:moveTo>
                <a:lnTo>
                  <a:pt x="9869" y="35271"/>
                </a:lnTo>
                <a:lnTo>
                  <a:pt x="5931" y="27737"/>
                </a:lnTo>
                <a:lnTo>
                  <a:pt x="3962" y="19617"/>
                </a:lnTo>
                <a:lnTo>
                  <a:pt x="3962" y="0"/>
                </a:lnTo>
                <a:lnTo>
                  <a:pt x="0" y="40408"/>
                </a:lnTo>
                <a:lnTo>
                  <a:pt x="449" y="40877"/>
                </a:lnTo>
                <a:lnTo>
                  <a:pt x="11116" y="48285"/>
                </a:lnTo>
                <a:lnTo>
                  <a:pt x="23848" y="50754"/>
                </a:lnTo>
                <a:lnTo>
                  <a:pt x="24784" y="50743"/>
                </a:lnTo>
                <a:lnTo>
                  <a:pt x="26270" y="46572"/>
                </a:lnTo>
                <a:lnTo>
                  <a:pt x="19274" y="46572"/>
                </a:lnTo>
                <a:lnTo>
                  <a:pt x="13807" y="42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1786119" y="4890476"/>
            <a:ext cx="60705" cy="62730"/>
          </a:xfrm>
          <a:custGeom>
            <a:avLst/>
            <a:gdLst/>
            <a:ahLst/>
            <a:cxnLst/>
            <a:rect l="l" t="t" r="r" b="b"/>
            <a:pathLst>
              <a:path w="66776" h="71094">
                <a:moveTo>
                  <a:pt x="47309" y="68233"/>
                </a:moveTo>
                <a:lnTo>
                  <a:pt x="57530" y="60318"/>
                </a:lnTo>
                <a:lnTo>
                  <a:pt x="58606" y="59011"/>
                </a:lnTo>
                <a:lnTo>
                  <a:pt x="64733" y="47813"/>
                </a:lnTo>
                <a:lnTo>
                  <a:pt x="66776" y="34929"/>
                </a:lnTo>
                <a:lnTo>
                  <a:pt x="66737" y="32941"/>
                </a:lnTo>
                <a:lnTo>
                  <a:pt x="64078" y="19856"/>
                </a:lnTo>
                <a:lnTo>
                  <a:pt x="57236" y="9539"/>
                </a:lnTo>
                <a:lnTo>
                  <a:pt x="46221" y="2295"/>
                </a:lnTo>
                <a:lnTo>
                  <a:pt x="33167" y="0"/>
                </a:lnTo>
                <a:lnTo>
                  <a:pt x="32574" y="4"/>
                </a:lnTo>
                <a:lnTo>
                  <a:pt x="19652" y="2626"/>
                </a:lnTo>
                <a:lnTo>
                  <a:pt x="9282" y="10089"/>
                </a:lnTo>
                <a:lnTo>
                  <a:pt x="2151" y="21767"/>
                </a:lnTo>
                <a:lnTo>
                  <a:pt x="0" y="34782"/>
                </a:lnTo>
                <a:lnTo>
                  <a:pt x="69" y="37391"/>
                </a:lnTo>
                <a:lnTo>
                  <a:pt x="2870" y="50182"/>
                </a:lnTo>
                <a:lnTo>
                  <a:pt x="9759" y="60759"/>
                </a:lnTo>
                <a:lnTo>
                  <a:pt x="13722" y="20350"/>
                </a:lnTo>
                <a:lnTo>
                  <a:pt x="16168" y="12670"/>
                </a:lnTo>
                <a:lnTo>
                  <a:pt x="21060" y="8218"/>
                </a:lnTo>
                <a:lnTo>
                  <a:pt x="23897" y="5674"/>
                </a:lnTo>
                <a:lnTo>
                  <a:pt x="27248" y="4402"/>
                </a:lnTo>
                <a:lnTo>
                  <a:pt x="38255" y="4402"/>
                </a:lnTo>
                <a:lnTo>
                  <a:pt x="43710" y="8145"/>
                </a:lnTo>
                <a:lnTo>
                  <a:pt x="47477" y="15629"/>
                </a:lnTo>
                <a:lnTo>
                  <a:pt x="51243" y="23114"/>
                </a:lnTo>
                <a:lnTo>
                  <a:pt x="53127" y="31088"/>
                </a:lnTo>
                <a:lnTo>
                  <a:pt x="53127" y="47721"/>
                </a:lnTo>
                <a:lnTo>
                  <a:pt x="51647" y="54326"/>
                </a:lnTo>
                <a:lnTo>
                  <a:pt x="48687" y="59364"/>
                </a:lnTo>
                <a:lnTo>
                  <a:pt x="45728" y="64403"/>
                </a:lnTo>
                <a:lnTo>
                  <a:pt x="41508" y="66923"/>
                </a:lnTo>
                <a:lnTo>
                  <a:pt x="36029" y="66923"/>
                </a:lnTo>
                <a:lnTo>
                  <a:pt x="34544" y="71094"/>
                </a:lnTo>
                <a:lnTo>
                  <a:pt x="47309" y="68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922873" y="4951728"/>
            <a:ext cx="16455" cy="28359"/>
          </a:xfrm>
          <a:custGeom>
            <a:avLst/>
            <a:gdLst/>
            <a:ahLst/>
            <a:cxnLst/>
            <a:rect l="l" t="t" r="r" b="b"/>
            <a:pathLst>
              <a:path w="18100" h="32140">
                <a:moveTo>
                  <a:pt x="2348" y="24007"/>
                </a:moveTo>
                <a:lnTo>
                  <a:pt x="7044" y="27260"/>
                </a:lnTo>
                <a:lnTo>
                  <a:pt x="11740" y="30514"/>
                </a:lnTo>
                <a:lnTo>
                  <a:pt x="18100" y="32140"/>
                </a:lnTo>
                <a:lnTo>
                  <a:pt x="17721" y="21500"/>
                </a:lnTo>
                <a:lnTo>
                  <a:pt x="13098" y="19934"/>
                </a:lnTo>
                <a:lnTo>
                  <a:pt x="10786" y="17097"/>
                </a:lnTo>
                <a:lnTo>
                  <a:pt x="10786" y="10346"/>
                </a:lnTo>
                <a:lnTo>
                  <a:pt x="11960" y="7460"/>
                </a:lnTo>
                <a:lnTo>
                  <a:pt x="14089" y="0"/>
                </a:lnTo>
                <a:lnTo>
                  <a:pt x="9245" y="4329"/>
                </a:lnTo>
                <a:lnTo>
                  <a:pt x="5576" y="7655"/>
                </a:lnTo>
                <a:lnTo>
                  <a:pt x="3118" y="10163"/>
                </a:lnTo>
                <a:lnTo>
                  <a:pt x="623" y="13538"/>
                </a:lnTo>
                <a:lnTo>
                  <a:pt x="0" y="17024"/>
                </a:lnTo>
                <a:lnTo>
                  <a:pt x="0" y="20595"/>
                </a:lnTo>
                <a:lnTo>
                  <a:pt x="2348" y="24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851561" y="5022756"/>
            <a:ext cx="45362" cy="61056"/>
          </a:xfrm>
          <a:custGeom>
            <a:avLst/>
            <a:gdLst/>
            <a:ahLst/>
            <a:cxnLst/>
            <a:rect l="l" t="t" r="r" b="b"/>
            <a:pathLst>
              <a:path w="49898" h="69197">
                <a:moveTo>
                  <a:pt x="23481" y="19665"/>
                </a:moveTo>
                <a:lnTo>
                  <a:pt x="24729" y="16816"/>
                </a:lnTo>
                <a:lnTo>
                  <a:pt x="27224" y="14052"/>
                </a:lnTo>
                <a:lnTo>
                  <a:pt x="29719" y="11288"/>
                </a:lnTo>
                <a:lnTo>
                  <a:pt x="33534" y="9906"/>
                </a:lnTo>
                <a:lnTo>
                  <a:pt x="36091" y="10762"/>
                </a:lnTo>
                <a:lnTo>
                  <a:pt x="39857" y="14186"/>
                </a:lnTo>
                <a:lnTo>
                  <a:pt x="43588" y="15043"/>
                </a:lnTo>
                <a:lnTo>
                  <a:pt x="46902" y="14358"/>
                </a:lnTo>
                <a:lnTo>
                  <a:pt x="49299" y="11618"/>
                </a:lnTo>
                <a:lnTo>
                  <a:pt x="49898" y="7925"/>
                </a:lnTo>
                <a:lnTo>
                  <a:pt x="49116" y="3803"/>
                </a:lnTo>
                <a:lnTo>
                  <a:pt x="45985" y="819"/>
                </a:lnTo>
                <a:lnTo>
                  <a:pt x="41459" y="73"/>
                </a:lnTo>
                <a:lnTo>
                  <a:pt x="38329" y="73"/>
                </a:lnTo>
                <a:lnTo>
                  <a:pt x="35308" y="1296"/>
                </a:lnTo>
                <a:lnTo>
                  <a:pt x="32397" y="3742"/>
                </a:lnTo>
                <a:lnTo>
                  <a:pt x="29486" y="6188"/>
                </a:lnTo>
                <a:lnTo>
                  <a:pt x="26466" y="9588"/>
                </a:lnTo>
                <a:lnTo>
                  <a:pt x="23335" y="13942"/>
                </a:lnTo>
                <a:lnTo>
                  <a:pt x="23335" y="1907"/>
                </a:lnTo>
                <a:lnTo>
                  <a:pt x="22601" y="0"/>
                </a:lnTo>
                <a:lnTo>
                  <a:pt x="20008" y="1174"/>
                </a:lnTo>
                <a:lnTo>
                  <a:pt x="17489" y="2225"/>
                </a:lnTo>
                <a:lnTo>
                  <a:pt x="15043" y="3155"/>
                </a:lnTo>
                <a:lnTo>
                  <a:pt x="11887" y="4329"/>
                </a:lnTo>
                <a:lnTo>
                  <a:pt x="8952" y="5356"/>
                </a:lnTo>
                <a:lnTo>
                  <a:pt x="6017" y="6384"/>
                </a:lnTo>
                <a:lnTo>
                  <a:pt x="3155" y="7386"/>
                </a:lnTo>
                <a:lnTo>
                  <a:pt x="366" y="8365"/>
                </a:lnTo>
                <a:lnTo>
                  <a:pt x="2091" y="10432"/>
                </a:lnTo>
                <a:lnTo>
                  <a:pt x="4843" y="10126"/>
                </a:lnTo>
                <a:lnTo>
                  <a:pt x="8891" y="11166"/>
                </a:lnTo>
                <a:lnTo>
                  <a:pt x="10701" y="15324"/>
                </a:lnTo>
                <a:lnTo>
                  <a:pt x="11153" y="18785"/>
                </a:lnTo>
                <a:lnTo>
                  <a:pt x="11153" y="60636"/>
                </a:lnTo>
                <a:lnTo>
                  <a:pt x="10420" y="63192"/>
                </a:lnTo>
                <a:lnTo>
                  <a:pt x="7484" y="65589"/>
                </a:lnTo>
                <a:lnTo>
                  <a:pt x="4500" y="66384"/>
                </a:lnTo>
                <a:lnTo>
                  <a:pt x="0" y="66776"/>
                </a:lnTo>
                <a:lnTo>
                  <a:pt x="0" y="69197"/>
                </a:lnTo>
                <a:lnTo>
                  <a:pt x="36176" y="69197"/>
                </a:lnTo>
                <a:lnTo>
                  <a:pt x="36176" y="66776"/>
                </a:lnTo>
                <a:lnTo>
                  <a:pt x="31627" y="66874"/>
                </a:lnTo>
                <a:lnTo>
                  <a:pt x="28373" y="66103"/>
                </a:lnTo>
                <a:lnTo>
                  <a:pt x="24460" y="62825"/>
                </a:lnTo>
                <a:lnTo>
                  <a:pt x="23481" y="59902"/>
                </a:lnTo>
                <a:lnTo>
                  <a:pt x="23481" y="19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908842" y="5041036"/>
            <a:ext cx="23882" cy="44783"/>
          </a:xfrm>
          <a:custGeom>
            <a:avLst/>
            <a:gdLst/>
            <a:ahLst/>
            <a:cxnLst/>
            <a:rect l="l" t="t" r="r" b="b"/>
            <a:pathLst>
              <a:path w="26270" h="50754">
                <a:moveTo>
                  <a:pt x="13807" y="42805"/>
                </a:moveTo>
                <a:lnTo>
                  <a:pt x="9869" y="35271"/>
                </a:lnTo>
                <a:lnTo>
                  <a:pt x="5931" y="27737"/>
                </a:lnTo>
                <a:lnTo>
                  <a:pt x="3962" y="19617"/>
                </a:lnTo>
                <a:lnTo>
                  <a:pt x="3962" y="0"/>
                </a:lnTo>
                <a:lnTo>
                  <a:pt x="0" y="40408"/>
                </a:lnTo>
                <a:lnTo>
                  <a:pt x="450" y="40877"/>
                </a:lnTo>
                <a:lnTo>
                  <a:pt x="11116" y="48285"/>
                </a:lnTo>
                <a:lnTo>
                  <a:pt x="23848" y="50754"/>
                </a:lnTo>
                <a:lnTo>
                  <a:pt x="24784" y="50743"/>
                </a:lnTo>
                <a:lnTo>
                  <a:pt x="26270" y="46572"/>
                </a:lnTo>
                <a:lnTo>
                  <a:pt x="19274" y="46572"/>
                </a:lnTo>
                <a:lnTo>
                  <a:pt x="13807" y="42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1899970" y="5023079"/>
            <a:ext cx="60705" cy="62730"/>
          </a:xfrm>
          <a:custGeom>
            <a:avLst/>
            <a:gdLst/>
            <a:ahLst/>
            <a:cxnLst/>
            <a:rect l="l" t="t" r="r" b="b"/>
            <a:pathLst>
              <a:path w="66776" h="71094">
                <a:moveTo>
                  <a:pt x="47309" y="68233"/>
                </a:moveTo>
                <a:lnTo>
                  <a:pt x="57530" y="60318"/>
                </a:lnTo>
                <a:lnTo>
                  <a:pt x="58606" y="59011"/>
                </a:lnTo>
                <a:lnTo>
                  <a:pt x="64733" y="47813"/>
                </a:lnTo>
                <a:lnTo>
                  <a:pt x="66776" y="34929"/>
                </a:lnTo>
                <a:lnTo>
                  <a:pt x="66737" y="32941"/>
                </a:lnTo>
                <a:lnTo>
                  <a:pt x="64078" y="19856"/>
                </a:lnTo>
                <a:lnTo>
                  <a:pt x="57236" y="9539"/>
                </a:lnTo>
                <a:lnTo>
                  <a:pt x="46221" y="2295"/>
                </a:lnTo>
                <a:lnTo>
                  <a:pt x="33167" y="0"/>
                </a:lnTo>
                <a:lnTo>
                  <a:pt x="32574" y="4"/>
                </a:lnTo>
                <a:lnTo>
                  <a:pt x="19652" y="2626"/>
                </a:lnTo>
                <a:lnTo>
                  <a:pt x="9282" y="10089"/>
                </a:lnTo>
                <a:lnTo>
                  <a:pt x="2151" y="21767"/>
                </a:lnTo>
                <a:lnTo>
                  <a:pt x="0" y="34782"/>
                </a:lnTo>
                <a:lnTo>
                  <a:pt x="69" y="37391"/>
                </a:lnTo>
                <a:lnTo>
                  <a:pt x="2870" y="50181"/>
                </a:lnTo>
                <a:lnTo>
                  <a:pt x="9759" y="60759"/>
                </a:lnTo>
                <a:lnTo>
                  <a:pt x="13721" y="20350"/>
                </a:lnTo>
                <a:lnTo>
                  <a:pt x="16168" y="12670"/>
                </a:lnTo>
                <a:lnTo>
                  <a:pt x="21060" y="8218"/>
                </a:lnTo>
                <a:lnTo>
                  <a:pt x="23897" y="5674"/>
                </a:lnTo>
                <a:lnTo>
                  <a:pt x="27248" y="4402"/>
                </a:lnTo>
                <a:lnTo>
                  <a:pt x="38255" y="4402"/>
                </a:lnTo>
                <a:lnTo>
                  <a:pt x="43710" y="8145"/>
                </a:lnTo>
                <a:lnTo>
                  <a:pt x="47477" y="15630"/>
                </a:lnTo>
                <a:lnTo>
                  <a:pt x="51243" y="23114"/>
                </a:lnTo>
                <a:lnTo>
                  <a:pt x="53127" y="31088"/>
                </a:lnTo>
                <a:lnTo>
                  <a:pt x="53127" y="47721"/>
                </a:lnTo>
                <a:lnTo>
                  <a:pt x="51647" y="54326"/>
                </a:lnTo>
                <a:lnTo>
                  <a:pt x="48687" y="59364"/>
                </a:lnTo>
                <a:lnTo>
                  <a:pt x="45728" y="64403"/>
                </a:lnTo>
                <a:lnTo>
                  <a:pt x="41508" y="66923"/>
                </a:lnTo>
                <a:lnTo>
                  <a:pt x="36029" y="66923"/>
                </a:lnTo>
                <a:lnTo>
                  <a:pt x="34544" y="71094"/>
                </a:lnTo>
                <a:lnTo>
                  <a:pt x="47309" y="68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1971749" y="5022626"/>
            <a:ext cx="40625" cy="62416"/>
          </a:xfrm>
          <a:custGeom>
            <a:avLst/>
            <a:gdLst/>
            <a:ahLst/>
            <a:cxnLst/>
            <a:rect l="l" t="t" r="r" b="b"/>
            <a:pathLst>
              <a:path w="44688" h="70738">
                <a:moveTo>
                  <a:pt x="0" y="18785"/>
                </a:moveTo>
                <a:lnTo>
                  <a:pt x="0" y="23237"/>
                </a:lnTo>
                <a:lnTo>
                  <a:pt x="1418" y="27101"/>
                </a:lnTo>
                <a:lnTo>
                  <a:pt x="4256" y="30379"/>
                </a:lnTo>
                <a:lnTo>
                  <a:pt x="7093" y="33657"/>
                </a:lnTo>
                <a:lnTo>
                  <a:pt x="11520" y="36910"/>
                </a:lnTo>
                <a:lnTo>
                  <a:pt x="17537" y="40139"/>
                </a:lnTo>
                <a:lnTo>
                  <a:pt x="25756" y="44835"/>
                </a:lnTo>
                <a:lnTo>
                  <a:pt x="28838" y="46645"/>
                </a:lnTo>
                <a:lnTo>
                  <a:pt x="30990" y="48504"/>
                </a:lnTo>
                <a:lnTo>
                  <a:pt x="33437" y="52320"/>
                </a:lnTo>
                <a:lnTo>
                  <a:pt x="34048" y="56356"/>
                </a:lnTo>
                <a:lnTo>
                  <a:pt x="34048" y="59585"/>
                </a:lnTo>
                <a:lnTo>
                  <a:pt x="32984" y="62214"/>
                </a:lnTo>
                <a:lnTo>
                  <a:pt x="28728" y="66274"/>
                </a:lnTo>
                <a:lnTo>
                  <a:pt x="25829" y="67289"/>
                </a:lnTo>
                <a:lnTo>
                  <a:pt x="15556" y="67289"/>
                </a:lnTo>
                <a:lnTo>
                  <a:pt x="10542" y="64550"/>
                </a:lnTo>
                <a:lnTo>
                  <a:pt x="7117" y="59071"/>
                </a:lnTo>
                <a:lnTo>
                  <a:pt x="5209" y="56087"/>
                </a:lnTo>
                <a:lnTo>
                  <a:pt x="3693" y="51806"/>
                </a:lnTo>
                <a:lnTo>
                  <a:pt x="2568" y="46229"/>
                </a:lnTo>
                <a:lnTo>
                  <a:pt x="146" y="46229"/>
                </a:lnTo>
                <a:lnTo>
                  <a:pt x="146" y="69931"/>
                </a:lnTo>
                <a:lnTo>
                  <a:pt x="2054" y="69931"/>
                </a:lnTo>
                <a:lnTo>
                  <a:pt x="4622" y="67803"/>
                </a:lnTo>
                <a:lnTo>
                  <a:pt x="7509" y="68292"/>
                </a:lnTo>
                <a:lnTo>
                  <a:pt x="11227" y="69271"/>
                </a:lnTo>
                <a:lnTo>
                  <a:pt x="14944" y="70249"/>
                </a:lnTo>
                <a:lnTo>
                  <a:pt x="18271" y="70738"/>
                </a:lnTo>
                <a:lnTo>
                  <a:pt x="28202" y="70738"/>
                </a:lnTo>
                <a:lnTo>
                  <a:pt x="33865" y="68904"/>
                </a:lnTo>
                <a:lnTo>
                  <a:pt x="38194" y="65235"/>
                </a:lnTo>
                <a:lnTo>
                  <a:pt x="42523" y="61566"/>
                </a:lnTo>
                <a:lnTo>
                  <a:pt x="44688" y="56845"/>
                </a:lnTo>
                <a:lnTo>
                  <a:pt x="44688" y="43539"/>
                </a:lnTo>
                <a:lnTo>
                  <a:pt x="39478" y="36934"/>
                </a:lnTo>
                <a:lnTo>
                  <a:pt x="29058" y="31260"/>
                </a:lnTo>
                <a:lnTo>
                  <a:pt x="19372" y="26050"/>
                </a:lnTo>
                <a:lnTo>
                  <a:pt x="12621" y="22527"/>
                </a:lnTo>
                <a:lnTo>
                  <a:pt x="9245" y="18516"/>
                </a:lnTo>
                <a:lnTo>
                  <a:pt x="9245" y="11178"/>
                </a:lnTo>
                <a:lnTo>
                  <a:pt x="10224" y="8707"/>
                </a:lnTo>
                <a:lnTo>
                  <a:pt x="14137" y="4500"/>
                </a:lnTo>
                <a:lnTo>
                  <a:pt x="16828" y="3448"/>
                </a:lnTo>
                <a:lnTo>
                  <a:pt x="25976" y="3448"/>
                </a:lnTo>
                <a:lnTo>
                  <a:pt x="30354" y="5894"/>
                </a:lnTo>
                <a:lnTo>
                  <a:pt x="33388" y="10786"/>
                </a:lnTo>
                <a:lnTo>
                  <a:pt x="35051" y="13428"/>
                </a:lnTo>
                <a:lnTo>
                  <a:pt x="36372" y="17122"/>
                </a:lnTo>
                <a:lnTo>
                  <a:pt x="37350" y="21867"/>
                </a:lnTo>
                <a:lnTo>
                  <a:pt x="39625" y="21867"/>
                </a:lnTo>
                <a:lnTo>
                  <a:pt x="39111" y="1394"/>
                </a:lnTo>
                <a:lnTo>
                  <a:pt x="35295" y="2935"/>
                </a:lnTo>
                <a:lnTo>
                  <a:pt x="32275" y="2446"/>
                </a:lnTo>
                <a:lnTo>
                  <a:pt x="29168" y="1467"/>
                </a:lnTo>
                <a:lnTo>
                  <a:pt x="26062" y="489"/>
                </a:lnTo>
                <a:lnTo>
                  <a:pt x="23212" y="0"/>
                </a:lnTo>
                <a:lnTo>
                  <a:pt x="14700" y="0"/>
                </a:lnTo>
                <a:lnTo>
                  <a:pt x="9783" y="1761"/>
                </a:lnTo>
                <a:lnTo>
                  <a:pt x="5870" y="5283"/>
                </a:lnTo>
                <a:lnTo>
                  <a:pt x="1956" y="8805"/>
                </a:lnTo>
                <a:lnTo>
                  <a:pt x="0" y="13306"/>
                </a:lnTo>
                <a:lnTo>
                  <a:pt x="0" y="18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704488" y="4996080"/>
            <a:ext cx="80051" cy="87732"/>
          </a:xfrm>
          <a:custGeom>
            <a:avLst/>
            <a:gdLst/>
            <a:ahLst/>
            <a:cxnLst/>
            <a:rect l="l" t="t" r="r" b="b"/>
            <a:pathLst>
              <a:path w="88056" h="99430">
                <a:moveTo>
                  <a:pt x="81232" y="99430"/>
                </a:moveTo>
                <a:lnTo>
                  <a:pt x="88056" y="74040"/>
                </a:lnTo>
                <a:lnTo>
                  <a:pt x="83873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1"/>
                </a:lnTo>
                <a:lnTo>
                  <a:pt x="65968" y="92447"/>
                </a:lnTo>
                <a:lnTo>
                  <a:pt x="58459" y="93560"/>
                </a:lnTo>
                <a:lnTo>
                  <a:pt x="38891" y="93560"/>
                </a:lnTo>
                <a:lnTo>
                  <a:pt x="33253" y="93291"/>
                </a:lnTo>
                <a:lnTo>
                  <a:pt x="31370" y="92752"/>
                </a:lnTo>
                <a:lnTo>
                  <a:pt x="28544" y="90453"/>
                </a:lnTo>
                <a:lnTo>
                  <a:pt x="28544" y="50265"/>
                </a:lnTo>
                <a:lnTo>
                  <a:pt x="58019" y="50265"/>
                </a:lnTo>
                <a:lnTo>
                  <a:pt x="62079" y="51207"/>
                </a:lnTo>
                <a:lnTo>
                  <a:pt x="65602" y="54974"/>
                </a:lnTo>
                <a:lnTo>
                  <a:pt x="67045" y="58826"/>
                </a:lnTo>
                <a:lnTo>
                  <a:pt x="68170" y="64648"/>
                </a:lnTo>
                <a:lnTo>
                  <a:pt x="71692" y="64648"/>
                </a:lnTo>
                <a:lnTo>
                  <a:pt x="71692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4" y="44321"/>
                </a:lnTo>
                <a:lnTo>
                  <a:pt x="28544" y="8830"/>
                </a:lnTo>
                <a:lnTo>
                  <a:pt x="29828" y="6078"/>
                </a:lnTo>
                <a:lnTo>
                  <a:pt x="33387" y="5723"/>
                </a:lnTo>
                <a:lnTo>
                  <a:pt x="62593" y="5723"/>
                </a:lnTo>
                <a:lnTo>
                  <a:pt x="68268" y="6702"/>
                </a:lnTo>
                <a:lnTo>
                  <a:pt x="70812" y="8658"/>
                </a:lnTo>
                <a:lnTo>
                  <a:pt x="73356" y="10615"/>
                </a:lnTo>
                <a:lnTo>
                  <a:pt x="75263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6" y="3179"/>
                </a:lnTo>
                <a:lnTo>
                  <a:pt x="9172" y="4195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8" y="92349"/>
                </a:lnTo>
                <a:lnTo>
                  <a:pt x="9111" y="95137"/>
                </a:lnTo>
                <a:lnTo>
                  <a:pt x="5527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783851" y="5023856"/>
            <a:ext cx="64241" cy="61186"/>
          </a:xfrm>
          <a:custGeom>
            <a:avLst/>
            <a:gdLst/>
            <a:ahLst/>
            <a:cxnLst/>
            <a:rect l="l" t="t" r="r" b="b"/>
            <a:pathLst>
              <a:path w="70665" h="69344">
                <a:moveTo>
                  <a:pt x="21940" y="0"/>
                </a:moveTo>
                <a:lnTo>
                  <a:pt x="0" y="0"/>
                </a:lnTo>
                <a:lnTo>
                  <a:pt x="0" y="2054"/>
                </a:lnTo>
                <a:lnTo>
                  <a:pt x="3522" y="2397"/>
                </a:lnTo>
                <a:lnTo>
                  <a:pt x="5821" y="2984"/>
                </a:lnTo>
                <a:lnTo>
                  <a:pt x="8560" y="5136"/>
                </a:lnTo>
                <a:lnTo>
                  <a:pt x="9392" y="7753"/>
                </a:lnTo>
                <a:lnTo>
                  <a:pt x="9392" y="56796"/>
                </a:lnTo>
                <a:lnTo>
                  <a:pt x="11300" y="61810"/>
                </a:lnTo>
                <a:lnTo>
                  <a:pt x="15116" y="64795"/>
                </a:lnTo>
                <a:lnTo>
                  <a:pt x="18883" y="67828"/>
                </a:lnTo>
                <a:lnTo>
                  <a:pt x="22894" y="69344"/>
                </a:lnTo>
                <a:lnTo>
                  <a:pt x="31798" y="69344"/>
                </a:lnTo>
                <a:lnTo>
                  <a:pt x="36201" y="67876"/>
                </a:lnTo>
                <a:lnTo>
                  <a:pt x="40359" y="64941"/>
                </a:lnTo>
                <a:lnTo>
                  <a:pt x="43098" y="63033"/>
                </a:lnTo>
                <a:lnTo>
                  <a:pt x="46131" y="60098"/>
                </a:lnTo>
                <a:lnTo>
                  <a:pt x="49458" y="56136"/>
                </a:lnTo>
                <a:lnTo>
                  <a:pt x="49458" y="67950"/>
                </a:lnTo>
                <a:lnTo>
                  <a:pt x="49972" y="69051"/>
                </a:lnTo>
                <a:lnTo>
                  <a:pt x="54277" y="67387"/>
                </a:lnTo>
                <a:lnTo>
                  <a:pt x="57065" y="66336"/>
                </a:lnTo>
                <a:lnTo>
                  <a:pt x="58337" y="65895"/>
                </a:lnTo>
                <a:lnTo>
                  <a:pt x="61321" y="64917"/>
                </a:lnTo>
                <a:lnTo>
                  <a:pt x="64721" y="63877"/>
                </a:lnTo>
                <a:lnTo>
                  <a:pt x="67974" y="62960"/>
                </a:lnTo>
                <a:lnTo>
                  <a:pt x="70665" y="62226"/>
                </a:lnTo>
                <a:lnTo>
                  <a:pt x="70665" y="60172"/>
                </a:lnTo>
                <a:lnTo>
                  <a:pt x="66800" y="60318"/>
                </a:lnTo>
                <a:lnTo>
                  <a:pt x="64269" y="59768"/>
                </a:lnTo>
                <a:lnTo>
                  <a:pt x="63070" y="58520"/>
                </a:lnTo>
                <a:lnTo>
                  <a:pt x="61272" y="54986"/>
                </a:lnTo>
                <a:lnTo>
                  <a:pt x="61272" y="0"/>
                </a:lnTo>
                <a:lnTo>
                  <a:pt x="37570" y="0"/>
                </a:lnTo>
                <a:lnTo>
                  <a:pt x="37570" y="2421"/>
                </a:lnTo>
                <a:lnTo>
                  <a:pt x="41973" y="2666"/>
                </a:lnTo>
                <a:lnTo>
                  <a:pt x="44908" y="3375"/>
                </a:lnTo>
                <a:lnTo>
                  <a:pt x="46376" y="4549"/>
                </a:lnTo>
                <a:lnTo>
                  <a:pt x="48577" y="8194"/>
                </a:lnTo>
                <a:lnTo>
                  <a:pt x="48577" y="52173"/>
                </a:lnTo>
                <a:lnTo>
                  <a:pt x="46718" y="54326"/>
                </a:lnTo>
                <a:lnTo>
                  <a:pt x="43074" y="57236"/>
                </a:lnTo>
                <a:lnTo>
                  <a:pt x="39894" y="59438"/>
                </a:lnTo>
                <a:lnTo>
                  <a:pt x="36641" y="60538"/>
                </a:lnTo>
                <a:lnTo>
                  <a:pt x="28471" y="60538"/>
                </a:lnTo>
                <a:lnTo>
                  <a:pt x="25144" y="58679"/>
                </a:lnTo>
                <a:lnTo>
                  <a:pt x="23334" y="54962"/>
                </a:lnTo>
                <a:lnTo>
                  <a:pt x="22405" y="52956"/>
                </a:lnTo>
                <a:lnTo>
                  <a:pt x="21940" y="50290"/>
                </a:lnTo>
                <a:lnTo>
                  <a:pt x="219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704488" y="5126223"/>
            <a:ext cx="343087" cy="92071"/>
          </a:xfrm>
          <a:custGeom>
            <a:avLst/>
            <a:gdLst/>
            <a:ahLst/>
            <a:cxnLst/>
            <a:rect l="l" t="t" r="r" b="b"/>
            <a:pathLst>
              <a:path w="377396" h="104347">
                <a:moveTo>
                  <a:pt x="46963" y="1394"/>
                </a:moveTo>
                <a:lnTo>
                  <a:pt x="0" y="67436"/>
                </a:lnTo>
                <a:lnTo>
                  <a:pt x="6090" y="67436"/>
                </a:lnTo>
                <a:lnTo>
                  <a:pt x="42120" y="16510"/>
                </a:lnTo>
                <a:lnTo>
                  <a:pt x="46963" y="1394"/>
                </a:lnTo>
                <a:close/>
              </a:path>
              <a:path w="377396" h="104347">
                <a:moveTo>
                  <a:pt x="105447" y="91358"/>
                </a:moveTo>
                <a:lnTo>
                  <a:pt x="102219" y="88129"/>
                </a:lnTo>
                <a:lnTo>
                  <a:pt x="97962" y="87322"/>
                </a:lnTo>
                <a:lnTo>
                  <a:pt x="93694" y="88129"/>
                </a:lnTo>
                <a:lnTo>
                  <a:pt x="90416" y="91358"/>
                </a:lnTo>
                <a:lnTo>
                  <a:pt x="89597" y="95614"/>
                </a:lnTo>
                <a:lnTo>
                  <a:pt x="90404" y="99883"/>
                </a:lnTo>
                <a:lnTo>
                  <a:pt x="93633" y="103160"/>
                </a:lnTo>
                <a:lnTo>
                  <a:pt x="97962" y="103980"/>
                </a:lnTo>
                <a:lnTo>
                  <a:pt x="102280" y="103160"/>
                </a:lnTo>
                <a:lnTo>
                  <a:pt x="105459" y="99883"/>
                </a:lnTo>
                <a:lnTo>
                  <a:pt x="106254" y="95614"/>
                </a:lnTo>
                <a:lnTo>
                  <a:pt x="105447" y="91358"/>
                </a:lnTo>
                <a:close/>
              </a:path>
              <a:path w="377396" h="104347">
                <a:moveTo>
                  <a:pt x="196219" y="37864"/>
                </a:moveTo>
                <a:lnTo>
                  <a:pt x="196097" y="40065"/>
                </a:lnTo>
                <a:lnTo>
                  <a:pt x="198714" y="40506"/>
                </a:lnTo>
                <a:lnTo>
                  <a:pt x="205171" y="40506"/>
                </a:lnTo>
                <a:lnTo>
                  <a:pt x="212143" y="42047"/>
                </a:lnTo>
                <a:lnTo>
                  <a:pt x="219627" y="45129"/>
                </a:lnTo>
                <a:lnTo>
                  <a:pt x="228610" y="50065"/>
                </a:lnTo>
                <a:lnTo>
                  <a:pt x="237063" y="59802"/>
                </a:lnTo>
                <a:lnTo>
                  <a:pt x="239880" y="72499"/>
                </a:lnTo>
                <a:lnTo>
                  <a:pt x="239880" y="79740"/>
                </a:lnTo>
                <a:lnTo>
                  <a:pt x="237777" y="85842"/>
                </a:lnTo>
                <a:lnTo>
                  <a:pt x="233570" y="90808"/>
                </a:lnTo>
                <a:lnTo>
                  <a:pt x="229363" y="95773"/>
                </a:lnTo>
                <a:lnTo>
                  <a:pt x="224446" y="98256"/>
                </a:lnTo>
                <a:lnTo>
                  <a:pt x="216374" y="98256"/>
                </a:lnTo>
                <a:lnTo>
                  <a:pt x="212889" y="96678"/>
                </a:lnTo>
                <a:lnTo>
                  <a:pt x="208363" y="93523"/>
                </a:lnTo>
                <a:lnTo>
                  <a:pt x="203838" y="90368"/>
                </a:lnTo>
                <a:lnTo>
                  <a:pt x="200182" y="88790"/>
                </a:lnTo>
                <a:lnTo>
                  <a:pt x="195192" y="88790"/>
                </a:lnTo>
                <a:lnTo>
                  <a:pt x="191461" y="91542"/>
                </a:lnTo>
                <a:lnTo>
                  <a:pt x="190936" y="94293"/>
                </a:lnTo>
                <a:lnTo>
                  <a:pt x="190936" y="98207"/>
                </a:lnTo>
                <a:lnTo>
                  <a:pt x="193381" y="100922"/>
                </a:lnTo>
                <a:lnTo>
                  <a:pt x="198274" y="102439"/>
                </a:lnTo>
                <a:lnTo>
                  <a:pt x="201209" y="103368"/>
                </a:lnTo>
                <a:lnTo>
                  <a:pt x="205074" y="103833"/>
                </a:lnTo>
                <a:lnTo>
                  <a:pt x="209868" y="103833"/>
                </a:lnTo>
                <a:lnTo>
                  <a:pt x="216226" y="103458"/>
                </a:lnTo>
                <a:lnTo>
                  <a:pt x="228683" y="100016"/>
                </a:lnTo>
                <a:lnTo>
                  <a:pt x="239110" y="92973"/>
                </a:lnTo>
                <a:lnTo>
                  <a:pt x="242065" y="89891"/>
                </a:lnTo>
                <a:lnTo>
                  <a:pt x="248517" y="78890"/>
                </a:lnTo>
                <a:lnTo>
                  <a:pt x="250667" y="65895"/>
                </a:lnTo>
                <a:lnTo>
                  <a:pt x="250667" y="61052"/>
                </a:lnTo>
                <a:lnTo>
                  <a:pt x="249762" y="56466"/>
                </a:lnTo>
                <a:lnTo>
                  <a:pt x="247952" y="52136"/>
                </a:lnTo>
                <a:lnTo>
                  <a:pt x="246142" y="47807"/>
                </a:lnTo>
                <a:lnTo>
                  <a:pt x="243476" y="43906"/>
                </a:lnTo>
                <a:lnTo>
                  <a:pt x="239954" y="40432"/>
                </a:lnTo>
                <a:lnTo>
                  <a:pt x="235845" y="36421"/>
                </a:lnTo>
                <a:lnTo>
                  <a:pt x="230732" y="33388"/>
                </a:lnTo>
                <a:lnTo>
                  <a:pt x="224617" y="31333"/>
                </a:lnTo>
                <a:lnTo>
                  <a:pt x="220899" y="30110"/>
                </a:lnTo>
                <a:lnTo>
                  <a:pt x="215029" y="28814"/>
                </a:lnTo>
                <a:lnTo>
                  <a:pt x="207006" y="27444"/>
                </a:lnTo>
                <a:lnTo>
                  <a:pt x="213243" y="14602"/>
                </a:lnTo>
                <a:lnTo>
                  <a:pt x="242669" y="14602"/>
                </a:lnTo>
                <a:lnTo>
                  <a:pt x="246118" y="13575"/>
                </a:lnTo>
                <a:lnTo>
                  <a:pt x="251841" y="0"/>
                </a:lnTo>
                <a:lnTo>
                  <a:pt x="249298" y="440"/>
                </a:lnTo>
                <a:lnTo>
                  <a:pt x="246472" y="2519"/>
                </a:lnTo>
                <a:lnTo>
                  <a:pt x="243696" y="2788"/>
                </a:lnTo>
                <a:lnTo>
                  <a:pt x="212216" y="2788"/>
                </a:lnTo>
                <a:lnTo>
                  <a:pt x="196219" y="37864"/>
                </a:lnTo>
                <a:close/>
              </a:path>
              <a:path w="377396" h="104347">
                <a:moveTo>
                  <a:pt x="340118" y="90991"/>
                </a:moveTo>
                <a:lnTo>
                  <a:pt x="340118" y="81256"/>
                </a:lnTo>
                <a:lnTo>
                  <a:pt x="342393" y="73551"/>
                </a:lnTo>
                <a:lnTo>
                  <a:pt x="346943" y="64648"/>
                </a:lnTo>
                <a:lnTo>
                  <a:pt x="351492" y="55744"/>
                </a:lnTo>
                <a:lnTo>
                  <a:pt x="356678" y="51292"/>
                </a:lnTo>
                <a:lnTo>
                  <a:pt x="365728" y="51292"/>
                </a:lnTo>
                <a:lnTo>
                  <a:pt x="368345" y="52442"/>
                </a:lnTo>
                <a:lnTo>
                  <a:pt x="372357" y="57041"/>
                </a:lnTo>
                <a:lnTo>
                  <a:pt x="373360" y="60245"/>
                </a:lnTo>
                <a:lnTo>
                  <a:pt x="373360" y="71007"/>
                </a:lnTo>
                <a:lnTo>
                  <a:pt x="370975" y="78235"/>
                </a:lnTo>
                <a:lnTo>
                  <a:pt x="369348" y="88495"/>
                </a:lnTo>
                <a:lnTo>
                  <a:pt x="375384" y="75933"/>
                </a:lnTo>
                <a:lnTo>
                  <a:pt x="377396" y="64501"/>
                </a:lnTo>
                <a:lnTo>
                  <a:pt x="377396" y="57603"/>
                </a:lnTo>
                <a:lnTo>
                  <a:pt x="375757" y="52883"/>
                </a:lnTo>
                <a:lnTo>
                  <a:pt x="372479" y="50339"/>
                </a:lnTo>
                <a:lnTo>
                  <a:pt x="369201" y="47795"/>
                </a:lnTo>
                <a:lnTo>
                  <a:pt x="365434" y="46523"/>
                </a:lnTo>
                <a:lnTo>
                  <a:pt x="353009" y="46523"/>
                </a:lnTo>
                <a:lnTo>
                  <a:pt x="345561" y="50277"/>
                </a:lnTo>
                <a:lnTo>
                  <a:pt x="338834" y="57787"/>
                </a:lnTo>
                <a:lnTo>
                  <a:pt x="331152" y="69683"/>
                </a:lnTo>
                <a:lnTo>
                  <a:pt x="328744" y="81745"/>
                </a:lnTo>
                <a:lnTo>
                  <a:pt x="328744" y="88839"/>
                </a:lnTo>
                <a:lnTo>
                  <a:pt x="330542" y="94061"/>
                </a:lnTo>
                <a:lnTo>
                  <a:pt x="334138" y="97412"/>
                </a:lnTo>
                <a:lnTo>
                  <a:pt x="337733" y="100763"/>
                </a:lnTo>
                <a:lnTo>
                  <a:pt x="342002" y="102439"/>
                </a:lnTo>
                <a:lnTo>
                  <a:pt x="347418" y="102435"/>
                </a:lnTo>
                <a:lnTo>
                  <a:pt x="359517" y="98964"/>
                </a:lnTo>
                <a:lnTo>
                  <a:pt x="361435" y="93841"/>
                </a:lnTo>
                <a:lnTo>
                  <a:pt x="356066" y="97742"/>
                </a:lnTo>
                <a:lnTo>
                  <a:pt x="347163" y="97742"/>
                </a:lnTo>
                <a:lnTo>
                  <a:pt x="342906" y="95174"/>
                </a:lnTo>
                <a:lnTo>
                  <a:pt x="340118" y="90991"/>
                </a:lnTo>
                <a:close/>
              </a:path>
              <a:path w="377396" h="104347">
                <a:moveTo>
                  <a:pt x="369030" y="89010"/>
                </a:moveTo>
                <a:lnTo>
                  <a:pt x="369348" y="88495"/>
                </a:lnTo>
                <a:lnTo>
                  <a:pt x="370975" y="78235"/>
                </a:lnTo>
                <a:lnTo>
                  <a:pt x="366205" y="86038"/>
                </a:lnTo>
                <a:lnTo>
                  <a:pt x="361435" y="93841"/>
                </a:lnTo>
                <a:lnTo>
                  <a:pt x="359517" y="98964"/>
                </a:lnTo>
                <a:lnTo>
                  <a:pt x="369030" y="89010"/>
                </a:lnTo>
                <a:close/>
              </a:path>
              <a:path w="377396" h="104347">
                <a:moveTo>
                  <a:pt x="350685" y="660"/>
                </a:moveTo>
                <a:lnTo>
                  <a:pt x="347897" y="3400"/>
                </a:lnTo>
                <a:lnTo>
                  <a:pt x="345230" y="5479"/>
                </a:lnTo>
                <a:lnTo>
                  <a:pt x="342687" y="6897"/>
                </a:lnTo>
                <a:lnTo>
                  <a:pt x="337941" y="9637"/>
                </a:lnTo>
                <a:lnTo>
                  <a:pt x="332756" y="11007"/>
                </a:lnTo>
                <a:lnTo>
                  <a:pt x="327130" y="11007"/>
                </a:lnTo>
                <a:lnTo>
                  <a:pt x="322874" y="10811"/>
                </a:lnTo>
                <a:lnTo>
                  <a:pt x="318764" y="10028"/>
                </a:lnTo>
                <a:lnTo>
                  <a:pt x="316049" y="8365"/>
                </a:lnTo>
                <a:lnTo>
                  <a:pt x="313261" y="5870"/>
                </a:lnTo>
                <a:lnTo>
                  <a:pt x="310252" y="3962"/>
                </a:lnTo>
                <a:lnTo>
                  <a:pt x="305874" y="2788"/>
                </a:lnTo>
                <a:lnTo>
                  <a:pt x="302841" y="2788"/>
                </a:lnTo>
                <a:lnTo>
                  <a:pt x="290860" y="5724"/>
                </a:lnTo>
                <a:lnTo>
                  <a:pt x="280313" y="14529"/>
                </a:lnTo>
                <a:lnTo>
                  <a:pt x="272863" y="26545"/>
                </a:lnTo>
                <a:lnTo>
                  <a:pt x="270480" y="38378"/>
                </a:lnTo>
                <a:lnTo>
                  <a:pt x="270480" y="45080"/>
                </a:lnTo>
                <a:lnTo>
                  <a:pt x="272339" y="50167"/>
                </a:lnTo>
                <a:lnTo>
                  <a:pt x="276057" y="53641"/>
                </a:lnTo>
                <a:lnTo>
                  <a:pt x="279775" y="57114"/>
                </a:lnTo>
                <a:lnTo>
                  <a:pt x="283909" y="58851"/>
                </a:lnTo>
                <a:lnTo>
                  <a:pt x="282551" y="49128"/>
                </a:lnTo>
                <a:lnTo>
                  <a:pt x="281781" y="46596"/>
                </a:lnTo>
                <a:lnTo>
                  <a:pt x="281781" y="36225"/>
                </a:lnTo>
                <a:lnTo>
                  <a:pt x="284239" y="28410"/>
                </a:lnTo>
                <a:lnTo>
                  <a:pt x="289155" y="19922"/>
                </a:lnTo>
                <a:lnTo>
                  <a:pt x="294072" y="11435"/>
                </a:lnTo>
                <a:lnTo>
                  <a:pt x="298903" y="7191"/>
                </a:lnTo>
                <a:lnTo>
                  <a:pt x="303648" y="7191"/>
                </a:lnTo>
                <a:lnTo>
                  <a:pt x="304957" y="7766"/>
                </a:lnTo>
                <a:lnTo>
                  <a:pt x="308137" y="10065"/>
                </a:lnTo>
                <a:lnTo>
                  <a:pt x="310693" y="11080"/>
                </a:lnTo>
                <a:lnTo>
                  <a:pt x="314178" y="12988"/>
                </a:lnTo>
                <a:lnTo>
                  <a:pt x="315169" y="15850"/>
                </a:lnTo>
                <a:lnTo>
                  <a:pt x="315169" y="27542"/>
                </a:lnTo>
                <a:lnTo>
                  <a:pt x="312674" y="35491"/>
                </a:lnTo>
                <a:lnTo>
                  <a:pt x="307684" y="42780"/>
                </a:lnTo>
                <a:lnTo>
                  <a:pt x="302694" y="50070"/>
                </a:lnTo>
                <a:lnTo>
                  <a:pt x="297190" y="53714"/>
                </a:lnTo>
                <a:lnTo>
                  <a:pt x="287994" y="53714"/>
                </a:lnTo>
                <a:lnTo>
                  <a:pt x="288458" y="58851"/>
                </a:lnTo>
                <a:lnTo>
                  <a:pt x="297019" y="58851"/>
                </a:lnTo>
                <a:lnTo>
                  <a:pt x="304247" y="54656"/>
                </a:lnTo>
                <a:lnTo>
                  <a:pt x="310142" y="46266"/>
                </a:lnTo>
                <a:lnTo>
                  <a:pt x="311312" y="44540"/>
                </a:lnTo>
                <a:lnTo>
                  <a:pt x="317066" y="32642"/>
                </a:lnTo>
                <a:lnTo>
                  <a:pt x="318985" y="20473"/>
                </a:lnTo>
                <a:lnTo>
                  <a:pt x="318764" y="16473"/>
                </a:lnTo>
                <a:lnTo>
                  <a:pt x="317957" y="13208"/>
                </a:lnTo>
                <a:lnTo>
                  <a:pt x="321626" y="14089"/>
                </a:lnTo>
                <a:lnTo>
                  <a:pt x="325809" y="14602"/>
                </a:lnTo>
                <a:lnTo>
                  <a:pt x="331435" y="14602"/>
                </a:lnTo>
                <a:lnTo>
                  <a:pt x="333832" y="14333"/>
                </a:lnTo>
                <a:lnTo>
                  <a:pt x="337452" y="13257"/>
                </a:lnTo>
                <a:lnTo>
                  <a:pt x="340192" y="12132"/>
                </a:lnTo>
                <a:lnTo>
                  <a:pt x="343861" y="10420"/>
                </a:lnTo>
                <a:lnTo>
                  <a:pt x="291540" y="104347"/>
                </a:lnTo>
                <a:lnTo>
                  <a:pt x="298658" y="104347"/>
                </a:lnTo>
                <a:lnTo>
                  <a:pt x="356555" y="660"/>
                </a:lnTo>
                <a:lnTo>
                  <a:pt x="350685" y="660"/>
                </a:lnTo>
                <a:close/>
              </a:path>
              <a:path w="377396" h="104347">
                <a:moveTo>
                  <a:pt x="285633" y="52797"/>
                </a:moveTo>
                <a:lnTo>
                  <a:pt x="282551" y="49128"/>
                </a:lnTo>
                <a:lnTo>
                  <a:pt x="283909" y="58851"/>
                </a:lnTo>
                <a:lnTo>
                  <a:pt x="288458" y="58851"/>
                </a:lnTo>
                <a:lnTo>
                  <a:pt x="287994" y="53714"/>
                </a:lnTo>
                <a:lnTo>
                  <a:pt x="285633" y="52797"/>
                </a:lnTo>
                <a:close/>
              </a:path>
              <a:path w="377396" h="104347">
                <a:moveTo>
                  <a:pt x="120050" y="25536"/>
                </a:moveTo>
                <a:lnTo>
                  <a:pt x="122643" y="21035"/>
                </a:lnTo>
                <a:lnTo>
                  <a:pt x="125064" y="17709"/>
                </a:lnTo>
                <a:lnTo>
                  <a:pt x="127315" y="15556"/>
                </a:lnTo>
                <a:lnTo>
                  <a:pt x="131424" y="11594"/>
                </a:lnTo>
                <a:lnTo>
                  <a:pt x="136169" y="9612"/>
                </a:lnTo>
                <a:lnTo>
                  <a:pt x="146100" y="9612"/>
                </a:lnTo>
                <a:lnTo>
                  <a:pt x="150148" y="11007"/>
                </a:lnTo>
                <a:lnTo>
                  <a:pt x="153695" y="13795"/>
                </a:lnTo>
                <a:lnTo>
                  <a:pt x="157242" y="16583"/>
                </a:lnTo>
                <a:lnTo>
                  <a:pt x="159015" y="20644"/>
                </a:lnTo>
                <a:lnTo>
                  <a:pt x="159015" y="31993"/>
                </a:lnTo>
                <a:lnTo>
                  <a:pt x="156765" y="36837"/>
                </a:lnTo>
                <a:lnTo>
                  <a:pt x="152264" y="40506"/>
                </a:lnTo>
                <a:lnTo>
                  <a:pt x="147763" y="44175"/>
                </a:lnTo>
                <a:lnTo>
                  <a:pt x="141599" y="47428"/>
                </a:lnTo>
                <a:lnTo>
                  <a:pt x="133772" y="50265"/>
                </a:lnTo>
                <a:lnTo>
                  <a:pt x="134702" y="52075"/>
                </a:lnTo>
                <a:lnTo>
                  <a:pt x="148620" y="51953"/>
                </a:lnTo>
                <a:lnTo>
                  <a:pt x="156300" y="55304"/>
                </a:lnTo>
                <a:lnTo>
                  <a:pt x="160850" y="62006"/>
                </a:lnTo>
                <a:lnTo>
                  <a:pt x="163540" y="65969"/>
                </a:lnTo>
                <a:lnTo>
                  <a:pt x="164885" y="70567"/>
                </a:lnTo>
                <a:lnTo>
                  <a:pt x="164885" y="81232"/>
                </a:lnTo>
                <a:lnTo>
                  <a:pt x="163222" y="86258"/>
                </a:lnTo>
                <a:lnTo>
                  <a:pt x="159896" y="90881"/>
                </a:lnTo>
                <a:lnTo>
                  <a:pt x="156569" y="95504"/>
                </a:lnTo>
                <a:lnTo>
                  <a:pt x="151481" y="97816"/>
                </a:lnTo>
                <a:lnTo>
                  <a:pt x="141550" y="97816"/>
                </a:lnTo>
                <a:lnTo>
                  <a:pt x="137796" y="96422"/>
                </a:lnTo>
                <a:lnTo>
                  <a:pt x="133369" y="93633"/>
                </a:lnTo>
                <a:lnTo>
                  <a:pt x="128941" y="90845"/>
                </a:lnTo>
                <a:lnTo>
                  <a:pt x="125382" y="89450"/>
                </a:lnTo>
                <a:lnTo>
                  <a:pt x="122692" y="89450"/>
                </a:lnTo>
                <a:lnTo>
                  <a:pt x="118766" y="91212"/>
                </a:lnTo>
                <a:lnTo>
                  <a:pt x="117555" y="94881"/>
                </a:lnTo>
                <a:lnTo>
                  <a:pt x="118766" y="98855"/>
                </a:lnTo>
                <a:lnTo>
                  <a:pt x="123609" y="102426"/>
                </a:lnTo>
                <a:lnTo>
                  <a:pt x="127828" y="103319"/>
                </a:lnTo>
                <a:lnTo>
                  <a:pt x="133846" y="103319"/>
                </a:lnTo>
                <a:lnTo>
                  <a:pt x="142671" y="102756"/>
                </a:lnTo>
                <a:lnTo>
                  <a:pt x="155246" y="99295"/>
                </a:lnTo>
                <a:lnTo>
                  <a:pt x="165069" y="92679"/>
                </a:lnTo>
                <a:lnTo>
                  <a:pt x="173598" y="80517"/>
                </a:lnTo>
                <a:lnTo>
                  <a:pt x="176039" y="68097"/>
                </a:lnTo>
                <a:lnTo>
                  <a:pt x="176039" y="60220"/>
                </a:lnTo>
                <a:lnTo>
                  <a:pt x="173373" y="53714"/>
                </a:lnTo>
                <a:lnTo>
                  <a:pt x="168041" y="48577"/>
                </a:lnTo>
                <a:lnTo>
                  <a:pt x="165203" y="45887"/>
                </a:lnTo>
                <a:lnTo>
                  <a:pt x="161437" y="43539"/>
                </a:lnTo>
                <a:lnTo>
                  <a:pt x="156740" y="41533"/>
                </a:lnTo>
                <a:lnTo>
                  <a:pt x="160752" y="38744"/>
                </a:lnTo>
                <a:lnTo>
                  <a:pt x="163711" y="36225"/>
                </a:lnTo>
                <a:lnTo>
                  <a:pt x="165619" y="33975"/>
                </a:lnTo>
                <a:lnTo>
                  <a:pt x="168995" y="30012"/>
                </a:lnTo>
                <a:lnTo>
                  <a:pt x="170682" y="25658"/>
                </a:lnTo>
                <a:lnTo>
                  <a:pt x="170682" y="15532"/>
                </a:lnTo>
                <a:lnTo>
                  <a:pt x="168640" y="10786"/>
                </a:lnTo>
                <a:lnTo>
                  <a:pt x="164555" y="6677"/>
                </a:lnTo>
                <a:lnTo>
                  <a:pt x="160470" y="2568"/>
                </a:lnTo>
                <a:lnTo>
                  <a:pt x="154686" y="513"/>
                </a:lnTo>
                <a:lnTo>
                  <a:pt x="140205" y="513"/>
                </a:lnTo>
                <a:lnTo>
                  <a:pt x="134041" y="2739"/>
                </a:lnTo>
                <a:lnTo>
                  <a:pt x="128709" y="7191"/>
                </a:lnTo>
                <a:lnTo>
                  <a:pt x="123377" y="11643"/>
                </a:lnTo>
                <a:lnTo>
                  <a:pt x="119732" y="17586"/>
                </a:lnTo>
                <a:lnTo>
                  <a:pt x="117775" y="25022"/>
                </a:lnTo>
                <a:lnTo>
                  <a:pt x="120050" y="25536"/>
                </a:lnTo>
                <a:close/>
              </a:path>
              <a:path w="377396" h="104347">
                <a:moveTo>
                  <a:pt x="42267" y="77196"/>
                </a:moveTo>
                <a:lnTo>
                  <a:pt x="42267" y="102219"/>
                </a:lnTo>
                <a:lnTo>
                  <a:pt x="53934" y="102219"/>
                </a:lnTo>
                <a:lnTo>
                  <a:pt x="53934" y="77196"/>
                </a:lnTo>
                <a:lnTo>
                  <a:pt x="69271" y="77196"/>
                </a:lnTo>
                <a:lnTo>
                  <a:pt x="69271" y="67436"/>
                </a:lnTo>
                <a:lnTo>
                  <a:pt x="53934" y="67436"/>
                </a:lnTo>
                <a:lnTo>
                  <a:pt x="53934" y="1394"/>
                </a:lnTo>
                <a:lnTo>
                  <a:pt x="46963" y="1394"/>
                </a:lnTo>
                <a:lnTo>
                  <a:pt x="42120" y="16510"/>
                </a:lnTo>
                <a:lnTo>
                  <a:pt x="42120" y="67436"/>
                </a:lnTo>
                <a:lnTo>
                  <a:pt x="0" y="67436"/>
                </a:lnTo>
                <a:lnTo>
                  <a:pt x="0" y="77196"/>
                </a:lnTo>
                <a:lnTo>
                  <a:pt x="42267" y="77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3348513" y="5171146"/>
            <a:ext cx="103466" cy="100520"/>
          </a:xfrm>
          <a:custGeom>
            <a:avLst/>
            <a:gdLst/>
            <a:ahLst/>
            <a:cxnLst/>
            <a:rect l="l" t="t" r="r" b="b"/>
            <a:pathLst>
              <a:path w="113813" h="113923">
                <a:moveTo>
                  <a:pt x="64721" y="49311"/>
                </a:moveTo>
                <a:lnTo>
                  <a:pt x="64721" y="0"/>
                </a:lnTo>
                <a:lnTo>
                  <a:pt x="49311" y="0"/>
                </a:lnTo>
                <a:lnTo>
                  <a:pt x="49311" y="49311"/>
                </a:lnTo>
                <a:lnTo>
                  <a:pt x="0" y="49311"/>
                </a:lnTo>
                <a:lnTo>
                  <a:pt x="0" y="64721"/>
                </a:lnTo>
                <a:lnTo>
                  <a:pt x="49311" y="64721"/>
                </a:lnTo>
                <a:lnTo>
                  <a:pt x="49311" y="113923"/>
                </a:lnTo>
                <a:lnTo>
                  <a:pt x="64721" y="113923"/>
                </a:lnTo>
                <a:lnTo>
                  <a:pt x="64721" y="64721"/>
                </a:lnTo>
                <a:lnTo>
                  <a:pt x="113813" y="64721"/>
                </a:lnTo>
                <a:lnTo>
                  <a:pt x="113813" y="49311"/>
                </a:lnTo>
                <a:lnTo>
                  <a:pt x="64721" y="49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652008" y="5027352"/>
            <a:ext cx="258055" cy="91488"/>
          </a:xfrm>
          <a:custGeom>
            <a:avLst/>
            <a:gdLst/>
            <a:ahLst/>
            <a:cxnLst/>
            <a:rect l="l" t="t" r="r" b="b"/>
            <a:pathLst>
              <a:path w="283860" h="103686">
                <a:moveTo>
                  <a:pt x="124208" y="103686"/>
                </a:moveTo>
                <a:lnTo>
                  <a:pt x="136732" y="103686"/>
                </a:lnTo>
                <a:lnTo>
                  <a:pt x="141281" y="102732"/>
                </a:lnTo>
                <a:lnTo>
                  <a:pt x="145244" y="100824"/>
                </a:lnTo>
                <a:lnTo>
                  <a:pt x="151359" y="97840"/>
                </a:lnTo>
                <a:lnTo>
                  <a:pt x="156740" y="92532"/>
                </a:lnTo>
                <a:lnTo>
                  <a:pt x="161388" y="84901"/>
                </a:lnTo>
                <a:lnTo>
                  <a:pt x="157939" y="82773"/>
                </a:lnTo>
                <a:lnTo>
                  <a:pt x="155101" y="85904"/>
                </a:lnTo>
                <a:lnTo>
                  <a:pt x="150821" y="89450"/>
                </a:lnTo>
                <a:lnTo>
                  <a:pt x="147690" y="91652"/>
                </a:lnTo>
                <a:lnTo>
                  <a:pt x="144363" y="92752"/>
                </a:lnTo>
                <a:lnTo>
                  <a:pt x="133454" y="92752"/>
                </a:lnTo>
                <a:lnTo>
                  <a:pt x="128293" y="88619"/>
                </a:lnTo>
                <a:lnTo>
                  <a:pt x="125358" y="80351"/>
                </a:lnTo>
                <a:lnTo>
                  <a:pt x="123744" y="75948"/>
                </a:lnTo>
                <a:lnTo>
                  <a:pt x="122765" y="70738"/>
                </a:lnTo>
                <a:lnTo>
                  <a:pt x="122423" y="64721"/>
                </a:lnTo>
                <a:lnTo>
                  <a:pt x="142235" y="59144"/>
                </a:lnTo>
                <a:lnTo>
                  <a:pt x="122055" y="59144"/>
                </a:lnTo>
                <a:lnTo>
                  <a:pt x="122251" y="51366"/>
                </a:lnTo>
                <a:lnTo>
                  <a:pt x="117286" y="100775"/>
                </a:lnTo>
                <a:lnTo>
                  <a:pt x="124208" y="103686"/>
                </a:lnTo>
                <a:close/>
              </a:path>
              <a:path w="283860" h="103686">
                <a:moveTo>
                  <a:pt x="101142" y="67069"/>
                </a:moveTo>
                <a:lnTo>
                  <a:pt x="101331" y="72211"/>
                </a:lnTo>
                <a:lnTo>
                  <a:pt x="104287" y="85511"/>
                </a:lnTo>
                <a:lnTo>
                  <a:pt x="110828" y="94954"/>
                </a:lnTo>
                <a:lnTo>
                  <a:pt x="117286" y="100775"/>
                </a:lnTo>
                <a:lnTo>
                  <a:pt x="122251" y="51366"/>
                </a:lnTo>
                <a:lnTo>
                  <a:pt x="123071" y="45447"/>
                </a:lnTo>
                <a:lnTo>
                  <a:pt x="124514" y="41386"/>
                </a:lnTo>
                <a:lnTo>
                  <a:pt x="125957" y="37326"/>
                </a:lnTo>
                <a:lnTo>
                  <a:pt x="128636" y="35296"/>
                </a:lnTo>
                <a:lnTo>
                  <a:pt x="136365" y="35296"/>
                </a:lnTo>
                <a:lnTo>
                  <a:pt x="138909" y="37057"/>
                </a:lnTo>
                <a:lnTo>
                  <a:pt x="140181" y="40579"/>
                </a:lnTo>
                <a:lnTo>
                  <a:pt x="141453" y="44101"/>
                </a:lnTo>
                <a:lnTo>
                  <a:pt x="142137" y="50290"/>
                </a:lnTo>
                <a:lnTo>
                  <a:pt x="142235" y="59144"/>
                </a:lnTo>
                <a:lnTo>
                  <a:pt x="122423" y="64721"/>
                </a:lnTo>
                <a:lnTo>
                  <a:pt x="160727" y="64721"/>
                </a:lnTo>
                <a:lnTo>
                  <a:pt x="160556" y="61370"/>
                </a:lnTo>
                <a:lnTo>
                  <a:pt x="160213" y="58777"/>
                </a:lnTo>
                <a:lnTo>
                  <a:pt x="159529" y="53249"/>
                </a:lnTo>
                <a:lnTo>
                  <a:pt x="158306" y="48749"/>
                </a:lnTo>
                <a:lnTo>
                  <a:pt x="156545" y="45275"/>
                </a:lnTo>
                <a:lnTo>
                  <a:pt x="154196" y="40677"/>
                </a:lnTo>
                <a:lnTo>
                  <a:pt x="150845" y="37081"/>
                </a:lnTo>
                <a:lnTo>
                  <a:pt x="146491" y="34488"/>
                </a:lnTo>
                <a:lnTo>
                  <a:pt x="142137" y="31896"/>
                </a:lnTo>
                <a:lnTo>
                  <a:pt x="137490" y="30599"/>
                </a:lnTo>
                <a:lnTo>
                  <a:pt x="123890" y="30599"/>
                </a:lnTo>
                <a:lnTo>
                  <a:pt x="116491" y="33791"/>
                </a:lnTo>
                <a:lnTo>
                  <a:pt x="110352" y="40175"/>
                </a:lnTo>
                <a:lnTo>
                  <a:pt x="108495" y="42303"/>
                </a:lnTo>
                <a:lnTo>
                  <a:pt x="102980" y="53141"/>
                </a:lnTo>
                <a:lnTo>
                  <a:pt x="101142" y="67069"/>
                </a:lnTo>
                <a:close/>
              </a:path>
              <a:path w="283860" h="103686">
                <a:moveTo>
                  <a:pt x="220129" y="56796"/>
                </a:moveTo>
                <a:lnTo>
                  <a:pt x="224617" y="59364"/>
                </a:lnTo>
                <a:lnTo>
                  <a:pt x="229998" y="59364"/>
                </a:lnTo>
                <a:lnTo>
                  <a:pt x="234071" y="57053"/>
                </a:lnTo>
                <a:lnTo>
                  <a:pt x="236896" y="53323"/>
                </a:lnTo>
                <a:lnTo>
                  <a:pt x="236896" y="50485"/>
                </a:lnTo>
                <a:lnTo>
                  <a:pt x="236272" y="47293"/>
                </a:lnTo>
                <a:lnTo>
                  <a:pt x="234621" y="44541"/>
                </a:lnTo>
                <a:lnTo>
                  <a:pt x="232665" y="41875"/>
                </a:lnTo>
                <a:lnTo>
                  <a:pt x="232567" y="39283"/>
                </a:lnTo>
                <a:lnTo>
                  <a:pt x="235172" y="37020"/>
                </a:lnTo>
                <a:lnTo>
                  <a:pt x="239122" y="35516"/>
                </a:lnTo>
                <a:lnTo>
                  <a:pt x="246607" y="35516"/>
                </a:lnTo>
                <a:lnTo>
                  <a:pt x="249946" y="36580"/>
                </a:lnTo>
                <a:lnTo>
                  <a:pt x="253713" y="40836"/>
                </a:lnTo>
                <a:lnTo>
                  <a:pt x="254654" y="44126"/>
                </a:lnTo>
                <a:lnTo>
                  <a:pt x="254654" y="59511"/>
                </a:lnTo>
                <a:lnTo>
                  <a:pt x="245768" y="62238"/>
                </a:lnTo>
                <a:lnTo>
                  <a:pt x="233256" y="66866"/>
                </a:lnTo>
                <a:lnTo>
                  <a:pt x="224055" y="71472"/>
                </a:lnTo>
                <a:lnTo>
                  <a:pt x="217548" y="75435"/>
                </a:lnTo>
                <a:lnTo>
                  <a:pt x="214295" y="80791"/>
                </a:lnTo>
                <a:lnTo>
                  <a:pt x="214295" y="93071"/>
                </a:lnTo>
                <a:lnTo>
                  <a:pt x="216081" y="97143"/>
                </a:lnTo>
                <a:lnTo>
                  <a:pt x="219652" y="99760"/>
                </a:lnTo>
                <a:lnTo>
                  <a:pt x="223223" y="102378"/>
                </a:lnTo>
                <a:lnTo>
                  <a:pt x="227063" y="103686"/>
                </a:lnTo>
                <a:lnTo>
                  <a:pt x="234255" y="103686"/>
                </a:lnTo>
                <a:lnTo>
                  <a:pt x="237386" y="103148"/>
                </a:lnTo>
                <a:lnTo>
                  <a:pt x="240565" y="102072"/>
                </a:lnTo>
                <a:lnTo>
                  <a:pt x="245800" y="100360"/>
                </a:lnTo>
                <a:lnTo>
                  <a:pt x="241568" y="92973"/>
                </a:lnTo>
                <a:lnTo>
                  <a:pt x="238400" y="90441"/>
                </a:lnTo>
                <a:lnTo>
                  <a:pt x="236162" y="86271"/>
                </a:lnTo>
                <a:lnTo>
                  <a:pt x="236162" y="77465"/>
                </a:lnTo>
                <a:lnTo>
                  <a:pt x="238731" y="72915"/>
                </a:lnTo>
                <a:lnTo>
                  <a:pt x="243868" y="69344"/>
                </a:lnTo>
                <a:lnTo>
                  <a:pt x="246900" y="67241"/>
                </a:lnTo>
                <a:lnTo>
                  <a:pt x="250422" y="65700"/>
                </a:lnTo>
                <a:lnTo>
                  <a:pt x="254434" y="64721"/>
                </a:lnTo>
                <a:lnTo>
                  <a:pt x="254434" y="86662"/>
                </a:lnTo>
                <a:lnTo>
                  <a:pt x="251425" y="89891"/>
                </a:lnTo>
                <a:lnTo>
                  <a:pt x="254654" y="93266"/>
                </a:lnTo>
                <a:lnTo>
                  <a:pt x="255192" y="96153"/>
                </a:lnTo>
                <a:lnTo>
                  <a:pt x="257223" y="99797"/>
                </a:lnTo>
                <a:lnTo>
                  <a:pt x="259277" y="102390"/>
                </a:lnTo>
                <a:lnTo>
                  <a:pt x="262530" y="103686"/>
                </a:lnTo>
                <a:lnTo>
                  <a:pt x="269477" y="103686"/>
                </a:lnTo>
                <a:lnTo>
                  <a:pt x="274100" y="102365"/>
                </a:lnTo>
                <a:lnTo>
                  <a:pt x="277671" y="100996"/>
                </a:lnTo>
                <a:lnTo>
                  <a:pt x="280925" y="98599"/>
                </a:lnTo>
                <a:lnTo>
                  <a:pt x="283860" y="95174"/>
                </a:lnTo>
                <a:lnTo>
                  <a:pt x="281585" y="92019"/>
                </a:lnTo>
                <a:lnTo>
                  <a:pt x="278955" y="94037"/>
                </a:lnTo>
                <a:lnTo>
                  <a:pt x="275971" y="93009"/>
                </a:lnTo>
                <a:lnTo>
                  <a:pt x="275128" y="90258"/>
                </a:lnTo>
                <a:lnTo>
                  <a:pt x="275128" y="44957"/>
                </a:lnTo>
                <a:lnTo>
                  <a:pt x="272290" y="38842"/>
                </a:lnTo>
                <a:lnTo>
                  <a:pt x="266615" y="35516"/>
                </a:lnTo>
                <a:lnTo>
                  <a:pt x="260892" y="32238"/>
                </a:lnTo>
                <a:lnTo>
                  <a:pt x="253774" y="30599"/>
                </a:lnTo>
                <a:lnTo>
                  <a:pt x="237336" y="30599"/>
                </a:lnTo>
                <a:lnTo>
                  <a:pt x="230659" y="32287"/>
                </a:lnTo>
                <a:lnTo>
                  <a:pt x="225228" y="35662"/>
                </a:lnTo>
                <a:lnTo>
                  <a:pt x="219799" y="39038"/>
                </a:lnTo>
                <a:lnTo>
                  <a:pt x="217084" y="43612"/>
                </a:lnTo>
                <a:lnTo>
                  <a:pt x="217084" y="52613"/>
                </a:lnTo>
                <a:lnTo>
                  <a:pt x="220129" y="56796"/>
                </a:lnTo>
                <a:close/>
              </a:path>
              <a:path w="283860" h="103686">
                <a:moveTo>
                  <a:pt x="254654" y="93266"/>
                </a:moveTo>
                <a:lnTo>
                  <a:pt x="251425" y="89891"/>
                </a:lnTo>
                <a:lnTo>
                  <a:pt x="248148" y="92239"/>
                </a:lnTo>
                <a:lnTo>
                  <a:pt x="243427" y="92973"/>
                </a:lnTo>
                <a:lnTo>
                  <a:pt x="241568" y="92973"/>
                </a:lnTo>
                <a:lnTo>
                  <a:pt x="245800" y="100360"/>
                </a:lnTo>
                <a:lnTo>
                  <a:pt x="250496" y="97424"/>
                </a:lnTo>
                <a:lnTo>
                  <a:pt x="254654" y="93266"/>
                </a:lnTo>
                <a:close/>
              </a:path>
              <a:path w="283860" h="103686">
                <a:moveTo>
                  <a:pt x="37252" y="90331"/>
                </a:moveTo>
                <a:lnTo>
                  <a:pt x="37203" y="87689"/>
                </a:lnTo>
                <a:lnTo>
                  <a:pt x="13208" y="10053"/>
                </a:lnTo>
                <a:lnTo>
                  <a:pt x="13208" y="87176"/>
                </a:lnTo>
                <a:lnTo>
                  <a:pt x="38377" y="93486"/>
                </a:lnTo>
                <a:lnTo>
                  <a:pt x="37252" y="90331"/>
                </a:lnTo>
                <a:close/>
              </a:path>
              <a:path w="283860" h="103686">
                <a:moveTo>
                  <a:pt x="74175" y="42646"/>
                </a:moveTo>
                <a:lnTo>
                  <a:pt x="78700" y="39001"/>
                </a:lnTo>
                <a:lnTo>
                  <a:pt x="83225" y="35357"/>
                </a:lnTo>
                <a:lnTo>
                  <a:pt x="85487" y="30428"/>
                </a:lnTo>
                <a:lnTo>
                  <a:pt x="85432" y="22478"/>
                </a:lnTo>
                <a:lnTo>
                  <a:pt x="80809" y="10662"/>
                </a:lnTo>
                <a:lnTo>
                  <a:pt x="68757" y="3081"/>
                </a:lnTo>
                <a:lnTo>
                  <a:pt x="62838" y="1027"/>
                </a:lnTo>
                <a:lnTo>
                  <a:pt x="55402" y="0"/>
                </a:lnTo>
                <a:lnTo>
                  <a:pt x="0" y="0"/>
                </a:lnTo>
                <a:lnTo>
                  <a:pt x="0" y="3815"/>
                </a:lnTo>
                <a:lnTo>
                  <a:pt x="4353" y="4060"/>
                </a:lnTo>
                <a:lnTo>
                  <a:pt x="7362" y="4647"/>
                </a:lnTo>
                <a:lnTo>
                  <a:pt x="9025" y="5576"/>
                </a:lnTo>
                <a:lnTo>
                  <a:pt x="11814" y="7093"/>
                </a:lnTo>
                <a:lnTo>
                  <a:pt x="13208" y="10053"/>
                </a:lnTo>
                <a:lnTo>
                  <a:pt x="37203" y="87689"/>
                </a:lnTo>
                <a:lnTo>
                  <a:pt x="37203" y="9074"/>
                </a:lnTo>
                <a:lnTo>
                  <a:pt x="39038" y="6127"/>
                </a:lnTo>
                <a:lnTo>
                  <a:pt x="42438" y="4549"/>
                </a:lnTo>
                <a:lnTo>
                  <a:pt x="51488" y="4549"/>
                </a:lnTo>
                <a:lnTo>
                  <a:pt x="55487" y="6506"/>
                </a:lnTo>
                <a:lnTo>
                  <a:pt x="57567" y="10420"/>
                </a:lnTo>
                <a:lnTo>
                  <a:pt x="59645" y="14333"/>
                </a:lnTo>
                <a:lnTo>
                  <a:pt x="60685" y="19152"/>
                </a:lnTo>
                <a:lnTo>
                  <a:pt x="60685" y="32605"/>
                </a:lnTo>
                <a:lnTo>
                  <a:pt x="59095" y="37986"/>
                </a:lnTo>
                <a:lnTo>
                  <a:pt x="55915" y="41019"/>
                </a:lnTo>
                <a:lnTo>
                  <a:pt x="55181" y="53127"/>
                </a:lnTo>
                <a:lnTo>
                  <a:pt x="61492" y="56649"/>
                </a:lnTo>
                <a:lnTo>
                  <a:pt x="64648" y="63743"/>
                </a:lnTo>
                <a:lnTo>
                  <a:pt x="64648" y="81550"/>
                </a:lnTo>
                <a:lnTo>
                  <a:pt x="63216" y="87053"/>
                </a:lnTo>
                <a:lnTo>
                  <a:pt x="60355" y="90918"/>
                </a:lnTo>
                <a:lnTo>
                  <a:pt x="57493" y="94783"/>
                </a:lnTo>
                <a:lnTo>
                  <a:pt x="52516" y="96715"/>
                </a:lnTo>
                <a:lnTo>
                  <a:pt x="41948" y="96715"/>
                </a:lnTo>
                <a:lnTo>
                  <a:pt x="38377" y="93486"/>
                </a:lnTo>
                <a:lnTo>
                  <a:pt x="13208" y="87176"/>
                </a:lnTo>
                <a:lnTo>
                  <a:pt x="13208" y="91578"/>
                </a:lnTo>
                <a:lnTo>
                  <a:pt x="11716" y="94563"/>
                </a:lnTo>
                <a:lnTo>
                  <a:pt x="8732" y="96128"/>
                </a:lnTo>
                <a:lnTo>
                  <a:pt x="6971" y="97057"/>
                </a:lnTo>
                <a:lnTo>
                  <a:pt x="4060" y="97596"/>
                </a:lnTo>
                <a:lnTo>
                  <a:pt x="0" y="97742"/>
                </a:lnTo>
                <a:lnTo>
                  <a:pt x="0" y="101558"/>
                </a:lnTo>
                <a:lnTo>
                  <a:pt x="48357" y="101558"/>
                </a:lnTo>
                <a:lnTo>
                  <a:pt x="55610" y="101257"/>
                </a:lnTo>
                <a:lnTo>
                  <a:pt x="68550" y="98785"/>
                </a:lnTo>
                <a:lnTo>
                  <a:pt x="79030" y="93817"/>
                </a:lnTo>
                <a:lnTo>
                  <a:pt x="86711" y="88655"/>
                </a:lnTo>
                <a:lnTo>
                  <a:pt x="90551" y="81917"/>
                </a:lnTo>
                <a:lnTo>
                  <a:pt x="90551" y="64697"/>
                </a:lnTo>
                <a:lnTo>
                  <a:pt x="86540" y="57750"/>
                </a:lnTo>
                <a:lnTo>
                  <a:pt x="78516" y="52760"/>
                </a:lnTo>
                <a:lnTo>
                  <a:pt x="74407" y="50216"/>
                </a:lnTo>
                <a:lnTo>
                  <a:pt x="69564" y="48406"/>
                </a:lnTo>
                <a:lnTo>
                  <a:pt x="63987" y="47330"/>
                </a:lnTo>
                <a:lnTo>
                  <a:pt x="63987" y="45936"/>
                </a:lnTo>
                <a:lnTo>
                  <a:pt x="69270" y="44957"/>
                </a:lnTo>
                <a:lnTo>
                  <a:pt x="74175" y="42646"/>
                </a:lnTo>
                <a:close/>
              </a:path>
              <a:path w="283860" h="103686">
                <a:moveTo>
                  <a:pt x="37203" y="45569"/>
                </a:moveTo>
                <a:lnTo>
                  <a:pt x="37203" y="50118"/>
                </a:lnTo>
                <a:lnTo>
                  <a:pt x="45373" y="49972"/>
                </a:lnTo>
                <a:lnTo>
                  <a:pt x="51366" y="50975"/>
                </a:lnTo>
                <a:lnTo>
                  <a:pt x="55181" y="53127"/>
                </a:lnTo>
                <a:lnTo>
                  <a:pt x="55915" y="41019"/>
                </a:lnTo>
                <a:lnTo>
                  <a:pt x="52736" y="44052"/>
                </a:lnTo>
                <a:lnTo>
                  <a:pt x="46498" y="45569"/>
                </a:lnTo>
                <a:lnTo>
                  <a:pt x="37203" y="45569"/>
                </a:lnTo>
                <a:close/>
              </a:path>
              <a:path w="283860" h="103686">
                <a:moveTo>
                  <a:pt x="193210" y="91652"/>
                </a:moveTo>
                <a:lnTo>
                  <a:pt x="191596" y="88032"/>
                </a:lnTo>
                <a:lnTo>
                  <a:pt x="191278" y="84167"/>
                </a:lnTo>
                <a:lnTo>
                  <a:pt x="191278" y="38965"/>
                </a:lnTo>
                <a:lnTo>
                  <a:pt x="205587" y="38965"/>
                </a:lnTo>
                <a:lnTo>
                  <a:pt x="205587" y="32360"/>
                </a:lnTo>
                <a:lnTo>
                  <a:pt x="191278" y="32360"/>
                </a:lnTo>
                <a:lnTo>
                  <a:pt x="191278" y="6971"/>
                </a:lnTo>
                <a:lnTo>
                  <a:pt x="187462" y="6971"/>
                </a:lnTo>
                <a:lnTo>
                  <a:pt x="183744" y="12694"/>
                </a:lnTo>
                <a:lnTo>
                  <a:pt x="179611" y="18051"/>
                </a:lnTo>
                <a:lnTo>
                  <a:pt x="175061" y="23041"/>
                </a:lnTo>
                <a:lnTo>
                  <a:pt x="172762" y="25585"/>
                </a:lnTo>
                <a:lnTo>
                  <a:pt x="170315" y="28055"/>
                </a:lnTo>
                <a:lnTo>
                  <a:pt x="167723" y="30452"/>
                </a:lnTo>
                <a:lnTo>
                  <a:pt x="165766" y="32116"/>
                </a:lnTo>
                <a:lnTo>
                  <a:pt x="162806" y="34782"/>
                </a:lnTo>
                <a:lnTo>
                  <a:pt x="162806" y="38965"/>
                </a:lnTo>
                <a:lnTo>
                  <a:pt x="170584" y="38965"/>
                </a:lnTo>
                <a:lnTo>
                  <a:pt x="170584" y="94391"/>
                </a:lnTo>
                <a:lnTo>
                  <a:pt x="173129" y="99014"/>
                </a:lnTo>
                <a:lnTo>
                  <a:pt x="178216" y="101558"/>
                </a:lnTo>
                <a:lnTo>
                  <a:pt x="180858" y="102879"/>
                </a:lnTo>
                <a:lnTo>
                  <a:pt x="183940" y="103539"/>
                </a:lnTo>
                <a:lnTo>
                  <a:pt x="193675" y="103539"/>
                </a:lnTo>
                <a:lnTo>
                  <a:pt x="198934" y="101265"/>
                </a:lnTo>
                <a:lnTo>
                  <a:pt x="203239" y="96715"/>
                </a:lnTo>
                <a:lnTo>
                  <a:pt x="205685" y="94122"/>
                </a:lnTo>
                <a:lnTo>
                  <a:pt x="207789" y="90771"/>
                </a:lnTo>
                <a:lnTo>
                  <a:pt x="209550" y="86662"/>
                </a:lnTo>
                <a:lnTo>
                  <a:pt x="205954" y="84901"/>
                </a:lnTo>
                <a:lnTo>
                  <a:pt x="203312" y="89267"/>
                </a:lnTo>
                <a:lnTo>
                  <a:pt x="200671" y="92055"/>
                </a:lnTo>
                <a:lnTo>
                  <a:pt x="197075" y="92752"/>
                </a:lnTo>
                <a:lnTo>
                  <a:pt x="193210" y="91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651007" y="5159373"/>
            <a:ext cx="229280" cy="93301"/>
          </a:xfrm>
          <a:custGeom>
            <a:avLst/>
            <a:gdLst/>
            <a:ahLst/>
            <a:cxnLst/>
            <a:rect l="l" t="t" r="r" b="b"/>
            <a:pathLst>
              <a:path w="252208" h="105741">
                <a:moveTo>
                  <a:pt x="152411" y="5210"/>
                </a:moveTo>
                <a:lnTo>
                  <a:pt x="157425" y="8389"/>
                </a:lnTo>
                <a:lnTo>
                  <a:pt x="160850" y="14749"/>
                </a:lnTo>
                <a:lnTo>
                  <a:pt x="164274" y="21109"/>
                </a:lnTo>
                <a:lnTo>
                  <a:pt x="165986" y="29376"/>
                </a:lnTo>
                <a:lnTo>
                  <a:pt x="165986" y="39552"/>
                </a:lnTo>
                <a:lnTo>
                  <a:pt x="169557" y="79838"/>
                </a:lnTo>
                <a:lnTo>
                  <a:pt x="173618" y="72989"/>
                </a:lnTo>
                <a:lnTo>
                  <a:pt x="176406" y="65308"/>
                </a:lnTo>
                <a:lnTo>
                  <a:pt x="179195" y="57628"/>
                </a:lnTo>
                <a:lnTo>
                  <a:pt x="180589" y="50070"/>
                </a:lnTo>
                <a:lnTo>
                  <a:pt x="180589" y="42634"/>
                </a:lnTo>
                <a:lnTo>
                  <a:pt x="180378" y="37801"/>
                </a:lnTo>
                <a:lnTo>
                  <a:pt x="177654" y="25322"/>
                </a:lnTo>
                <a:lnTo>
                  <a:pt x="171783" y="13905"/>
                </a:lnTo>
                <a:lnTo>
                  <a:pt x="170037" y="11566"/>
                </a:lnTo>
                <a:lnTo>
                  <a:pt x="159937" y="3662"/>
                </a:lnTo>
                <a:lnTo>
                  <a:pt x="146834" y="1027"/>
                </a:lnTo>
                <a:lnTo>
                  <a:pt x="137784" y="1027"/>
                </a:lnTo>
                <a:lnTo>
                  <a:pt x="141012" y="5210"/>
                </a:lnTo>
                <a:lnTo>
                  <a:pt x="152411" y="5210"/>
                </a:lnTo>
                <a:close/>
              </a:path>
              <a:path w="252208" h="105741">
                <a:moveTo>
                  <a:pt x="119683" y="102806"/>
                </a:moveTo>
                <a:lnTo>
                  <a:pt x="120417" y="105741"/>
                </a:lnTo>
                <a:lnTo>
                  <a:pt x="128538" y="104714"/>
                </a:lnTo>
                <a:lnTo>
                  <a:pt x="135264" y="103246"/>
                </a:lnTo>
                <a:lnTo>
                  <a:pt x="140597" y="101338"/>
                </a:lnTo>
                <a:lnTo>
                  <a:pt x="143433" y="100262"/>
                </a:lnTo>
                <a:lnTo>
                  <a:pt x="154837" y="94141"/>
                </a:lnTo>
                <a:lnTo>
                  <a:pt x="164225" y="85855"/>
                </a:lnTo>
                <a:lnTo>
                  <a:pt x="169557" y="79838"/>
                </a:lnTo>
                <a:lnTo>
                  <a:pt x="165986" y="39552"/>
                </a:lnTo>
                <a:lnTo>
                  <a:pt x="165913" y="44065"/>
                </a:lnTo>
                <a:lnTo>
                  <a:pt x="165766" y="47220"/>
                </a:lnTo>
                <a:lnTo>
                  <a:pt x="165619" y="50375"/>
                </a:lnTo>
                <a:lnTo>
                  <a:pt x="165252" y="52687"/>
                </a:lnTo>
                <a:lnTo>
                  <a:pt x="162745" y="55524"/>
                </a:lnTo>
                <a:lnTo>
                  <a:pt x="159199" y="57383"/>
                </a:lnTo>
                <a:lnTo>
                  <a:pt x="155652" y="59242"/>
                </a:lnTo>
                <a:lnTo>
                  <a:pt x="152215" y="60172"/>
                </a:lnTo>
                <a:lnTo>
                  <a:pt x="141648" y="60172"/>
                </a:lnTo>
                <a:lnTo>
                  <a:pt x="136646" y="57138"/>
                </a:lnTo>
                <a:lnTo>
                  <a:pt x="133882" y="51072"/>
                </a:lnTo>
                <a:lnTo>
                  <a:pt x="131118" y="45006"/>
                </a:lnTo>
                <a:lnTo>
                  <a:pt x="129736" y="38402"/>
                </a:lnTo>
                <a:lnTo>
                  <a:pt x="129736" y="22601"/>
                </a:lnTo>
                <a:lnTo>
                  <a:pt x="131216" y="16094"/>
                </a:lnTo>
                <a:lnTo>
                  <a:pt x="134176" y="11740"/>
                </a:lnTo>
                <a:lnTo>
                  <a:pt x="137135" y="7386"/>
                </a:lnTo>
                <a:lnTo>
                  <a:pt x="141012" y="5210"/>
                </a:lnTo>
                <a:lnTo>
                  <a:pt x="137784" y="1027"/>
                </a:lnTo>
                <a:lnTo>
                  <a:pt x="130360" y="4402"/>
                </a:lnTo>
                <a:lnTo>
                  <a:pt x="124563" y="11153"/>
                </a:lnTo>
                <a:lnTo>
                  <a:pt x="123459" y="12507"/>
                </a:lnTo>
                <a:lnTo>
                  <a:pt x="117765" y="23507"/>
                </a:lnTo>
                <a:lnTo>
                  <a:pt x="115867" y="36910"/>
                </a:lnTo>
                <a:lnTo>
                  <a:pt x="115867" y="45080"/>
                </a:lnTo>
                <a:lnTo>
                  <a:pt x="118301" y="52112"/>
                </a:lnTo>
                <a:lnTo>
                  <a:pt x="123169" y="58007"/>
                </a:lnTo>
                <a:lnTo>
                  <a:pt x="128036" y="63902"/>
                </a:lnTo>
                <a:lnTo>
                  <a:pt x="134628" y="66849"/>
                </a:lnTo>
                <a:lnTo>
                  <a:pt x="142944" y="66849"/>
                </a:lnTo>
                <a:lnTo>
                  <a:pt x="147372" y="66556"/>
                </a:lnTo>
                <a:lnTo>
                  <a:pt x="149916" y="65969"/>
                </a:lnTo>
                <a:lnTo>
                  <a:pt x="154808" y="64941"/>
                </a:lnTo>
                <a:lnTo>
                  <a:pt x="159064" y="63058"/>
                </a:lnTo>
                <a:lnTo>
                  <a:pt x="162684" y="60318"/>
                </a:lnTo>
                <a:lnTo>
                  <a:pt x="165252" y="58410"/>
                </a:lnTo>
                <a:lnTo>
                  <a:pt x="164470" y="62520"/>
                </a:lnTo>
                <a:lnTo>
                  <a:pt x="162525" y="67620"/>
                </a:lnTo>
                <a:lnTo>
                  <a:pt x="159419" y="73710"/>
                </a:lnTo>
                <a:lnTo>
                  <a:pt x="156312" y="79801"/>
                </a:lnTo>
                <a:lnTo>
                  <a:pt x="152166" y="85317"/>
                </a:lnTo>
                <a:lnTo>
                  <a:pt x="146981" y="90258"/>
                </a:lnTo>
                <a:lnTo>
                  <a:pt x="143312" y="93731"/>
                </a:lnTo>
                <a:lnTo>
                  <a:pt x="138444" y="96666"/>
                </a:lnTo>
                <a:lnTo>
                  <a:pt x="132378" y="99063"/>
                </a:lnTo>
                <a:lnTo>
                  <a:pt x="129002" y="100384"/>
                </a:lnTo>
                <a:lnTo>
                  <a:pt x="124771" y="101632"/>
                </a:lnTo>
                <a:lnTo>
                  <a:pt x="119683" y="102806"/>
                </a:lnTo>
                <a:close/>
              </a:path>
              <a:path w="252208" h="105741">
                <a:moveTo>
                  <a:pt x="196586" y="37864"/>
                </a:moveTo>
                <a:lnTo>
                  <a:pt x="196463" y="40065"/>
                </a:lnTo>
                <a:lnTo>
                  <a:pt x="199081" y="40506"/>
                </a:lnTo>
                <a:lnTo>
                  <a:pt x="205538" y="40506"/>
                </a:lnTo>
                <a:lnTo>
                  <a:pt x="212510" y="42047"/>
                </a:lnTo>
                <a:lnTo>
                  <a:pt x="219994" y="45129"/>
                </a:lnTo>
                <a:lnTo>
                  <a:pt x="228977" y="50065"/>
                </a:lnTo>
                <a:lnTo>
                  <a:pt x="237430" y="59802"/>
                </a:lnTo>
                <a:lnTo>
                  <a:pt x="240247" y="72499"/>
                </a:lnTo>
                <a:lnTo>
                  <a:pt x="240247" y="79740"/>
                </a:lnTo>
                <a:lnTo>
                  <a:pt x="238143" y="85842"/>
                </a:lnTo>
                <a:lnTo>
                  <a:pt x="233937" y="90808"/>
                </a:lnTo>
                <a:lnTo>
                  <a:pt x="229729" y="95773"/>
                </a:lnTo>
                <a:lnTo>
                  <a:pt x="224813" y="98256"/>
                </a:lnTo>
                <a:lnTo>
                  <a:pt x="216741" y="98256"/>
                </a:lnTo>
                <a:lnTo>
                  <a:pt x="213256" y="96678"/>
                </a:lnTo>
                <a:lnTo>
                  <a:pt x="208730" y="93523"/>
                </a:lnTo>
                <a:lnTo>
                  <a:pt x="204205" y="90368"/>
                </a:lnTo>
                <a:lnTo>
                  <a:pt x="200548" y="88790"/>
                </a:lnTo>
                <a:lnTo>
                  <a:pt x="195559" y="88790"/>
                </a:lnTo>
                <a:lnTo>
                  <a:pt x="191828" y="91542"/>
                </a:lnTo>
                <a:lnTo>
                  <a:pt x="191303" y="94293"/>
                </a:lnTo>
                <a:lnTo>
                  <a:pt x="191303" y="98207"/>
                </a:lnTo>
                <a:lnTo>
                  <a:pt x="193748" y="100922"/>
                </a:lnTo>
                <a:lnTo>
                  <a:pt x="198641" y="102439"/>
                </a:lnTo>
                <a:lnTo>
                  <a:pt x="201575" y="103368"/>
                </a:lnTo>
                <a:lnTo>
                  <a:pt x="205441" y="103833"/>
                </a:lnTo>
                <a:lnTo>
                  <a:pt x="210235" y="103833"/>
                </a:lnTo>
                <a:lnTo>
                  <a:pt x="216593" y="103458"/>
                </a:lnTo>
                <a:lnTo>
                  <a:pt x="229050" y="100016"/>
                </a:lnTo>
                <a:lnTo>
                  <a:pt x="239477" y="92973"/>
                </a:lnTo>
                <a:lnTo>
                  <a:pt x="242432" y="89891"/>
                </a:lnTo>
                <a:lnTo>
                  <a:pt x="248884" y="78890"/>
                </a:lnTo>
                <a:lnTo>
                  <a:pt x="251034" y="65895"/>
                </a:lnTo>
                <a:lnTo>
                  <a:pt x="251034" y="61052"/>
                </a:lnTo>
                <a:lnTo>
                  <a:pt x="250129" y="56466"/>
                </a:lnTo>
                <a:lnTo>
                  <a:pt x="248319" y="52136"/>
                </a:lnTo>
                <a:lnTo>
                  <a:pt x="246509" y="47807"/>
                </a:lnTo>
                <a:lnTo>
                  <a:pt x="243843" y="43906"/>
                </a:lnTo>
                <a:lnTo>
                  <a:pt x="240321" y="40432"/>
                </a:lnTo>
                <a:lnTo>
                  <a:pt x="236211" y="36421"/>
                </a:lnTo>
                <a:lnTo>
                  <a:pt x="231099" y="33388"/>
                </a:lnTo>
                <a:lnTo>
                  <a:pt x="224984" y="31333"/>
                </a:lnTo>
                <a:lnTo>
                  <a:pt x="221266" y="30110"/>
                </a:lnTo>
                <a:lnTo>
                  <a:pt x="215396" y="28814"/>
                </a:lnTo>
                <a:lnTo>
                  <a:pt x="207373" y="27444"/>
                </a:lnTo>
                <a:lnTo>
                  <a:pt x="213610" y="14602"/>
                </a:lnTo>
                <a:lnTo>
                  <a:pt x="243036" y="14602"/>
                </a:lnTo>
                <a:lnTo>
                  <a:pt x="246485" y="13575"/>
                </a:lnTo>
                <a:lnTo>
                  <a:pt x="252208" y="0"/>
                </a:lnTo>
                <a:lnTo>
                  <a:pt x="249665" y="440"/>
                </a:lnTo>
                <a:lnTo>
                  <a:pt x="246839" y="2519"/>
                </a:lnTo>
                <a:lnTo>
                  <a:pt x="244063" y="2788"/>
                </a:lnTo>
                <a:lnTo>
                  <a:pt x="212583" y="2788"/>
                </a:lnTo>
                <a:lnTo>
                  <a:pt x="196586" y="37864"/>
                </a:lnTo>
                <a:close/>
              </a:path>
              <a:path w="252208" h="105741">
                <a:moveTo>
                  <a:pt x="56418" y="92738"/>
                </a:moveTo>
                <a:lnTo>
                  <a:pt x="63474" y="79324"/>
                </a:lnTo>
                <a:lnTo>
                  <a:pt x="64250" y="77003"/>
                </a:lnTo>
                <a:lnTo>
                  <a:pt x="67080" y="64755"/>
                </a:lnTo>
                <a:lnTo>
                  <a:pt x="68023" y="51806"/>
                </a:lnTo>
                <a:lnTo>
                  <a:pt x="67574" y="42920"/>
                </a:lnTo>
                <a:lnTo>
                  <a:pt x="65145" y="30321"/>
                </a:lnTo>
                <a:lnTo>
                  <a:pt x="60612" y="18932"/>
                </a:lnTo>
                <a:lnTo>
                  <a:pt x="56660" y="12668"/>
                </a:lnTo>
                <a:lnTo>
                  <a:pt x="46758" y="4102"/>
                </a:lnTo>
                <a:lnTo>
                  <a:pt x="34415" y="1247"/>
                </a:lnTo>
                <a:lnTo>
                  <a:pt x="26024" y="2308"/>
                </a:lnTo>
                <a:lnTo>
                  <a:pt x="14948" y="8372"/>
                </a:lnTo>
                <a:lnTo>
                  <a:pt x="6677" y="19812"/>
                </a:lnTo>
                <a:lnTo>
                  <a:pt x="3894" y="26557"/>
                </a:lnTo>
                <a:lnTo>
                  <a:pt x="973" y="38705"/>
                </a:lnTo>
                <a:lnTo>
                  <a:pt x="0" y="52393"/>
                </a:lnTo>
                <a:lnTo>
                  <a:pt x="10" y="53936"/>
                </a:lnTo>
                <a:lnTo>
                  <a:pt x="1256" y="68209"/>
                </a:lnTo>
                <a:lnTo>
                  <a:pt x="4579" y="80389"/>
                </a:lnTo>
                <a:lnTo>
                  <a:pt x="9979" y="90478"/>
                </a:lnTo>
                <a:lnTo>
                  <a:pt x="21359" y="100741"/>
                </a:lnTo>
                <a:lnTo>
                  <a:pt x="16778" y="79838"/>
                </a:lnTo>
                <a:lnTo>
                  <a:pt x="15091" y="68538"/>
                </a:lnTo>
                <a:lnTo>
                  <a:pt x="14529" y="54228"/>
                </a:lnTo>
                <a:lnTo>
                  <a:pt x="14561" y="50214"/>
                </a:lnTo>
                <a:lnTo>
                  <a:pt x="15282" y="36563"/>
                </a:lnTo>
                <a:lnTo>
                  <a:pt x="16950" y="25609"/>
                </a:lnTo>
                <a:lnTo>
                  <a:pt x="17390" y="23786"/>
                </a:lnTo>
                <a:lnTo>
                  <a:pt x="23931" y="9854"/>
                </a:lnTo>
                <a:lnTo>
                  <a:pt x="34048" y="5210"/>
                </a:lnTo>
                <a:lnTo>
                  <a:pt x="34732" y="5225"/>
                </a:lnTo>
                <a:lnTo>
                  <a:pt x="44775" y="10440"/>
                </a:lnTo>
                <a:lnTo>
                  <a:pt x="51072" y="25022"/>
                </a:lnTo>
                <a:lnTo>
                  <a:pt x="53016" y="39064"/>
                </a:lnTo>
                <a:lnTo>
                  <a:pt x="53494" y="53494"/>
                </a:lnTo>
                <a:lnTo>
                  <a:pt x="53216" y="64509"/>
                </a:lnTo>
                <a:lnTo>
                  <a:pt x="51886" y="77537"/>
                </a:lnTo>
                <a:lnTo>
                  <a:pt x="49458" y="87689"/>
                </a:lnTo>
                <a:lnTo>
                  <a:pt x="46767" y="95565"/>
                </a:lnTo>
                <a:lnTo>
                  <a:pt x="41826" y="99503"/>
                </a:lnTo>
                <a:lnTo>
                  <a:pt x="34391" y="99502"/>
                </a:lnTo>
                <a:lnTo>
                  <a:pt x="34064" y="103611"/>
                </a:lnTo>
                <a:lnTo>
                  <a:pt x="46615" y="100834"/>
                </a:lnTo>
                <a:lnTo>
                  <a:pt x="56418" y="92738"/>
                </a:lnTo>
                <a:close/>
              </a:path>
              <a:path w="252208" h="105741">
                <a:moveTo>
                  <a:pt x="34064" y="103611"/>
                </a:moveTo>
                <a:lnTo>
                  <a:pt x="34391" y="99502"/>
                </a:lnTo>
                <a:lnTo>
                  <a:pt x="23692" y="94755"/>
                </a:lnTo>
                <a:lnTo>
                  <a:pt x="17024" y="80865"/>
                </a:lnTo>
                <a:lnTo>
                  <a:pt x="16778" y="79838"/>
                </a:lnTo>
                <a:lnTo>
                  <a:pt x="21359" y="100741"/>
                </a:lnTo>
                <a:lnTo>
                  <a:pt x="33755" y="103613"/>
                </a:lnTo>
                <a:lnTo>
                  <a:pt x="34064" y="103611"/>
                </a:lnTo>
                <a:close/>
              </a:path>
              <a:path w="252208" h="105741">
                <a:moveTo>
                  <a:pt x="105814" y="91358"/>
                </a:moveTo>
                <a:lnTo>
                  <a:pt x="102586" y="88130"/>
                </a:lnTo>
                <a:lnTo>
                  <a:pt x="98329" y="87322"/>
                </a:lnTo>
                <a:lnTo>
                  <a:pt x="94061" y="88130"/>
                </a:lnTo>
                <a:lnTo>
                  <a:pt x="90783" y="91358"/>
                </a:lnTo>
                <a:lnTo>
                  <a:pt x="89964" y="95614"/>
                </a:lnTo>
                <a:lnTo>
                  <a:pt x="90771" y="99883"/>
                </a:lnTo>
                <a:lnTo>
                  <a:pt x="94000" y="103160"/>
                </a:lnTo>
                <a:lnTo>
                  <a:pt x="98329" y="103980"/>
                </a:lnTo>
                <a:lnTo>
                  <a:pt x="102647" y="103160"/>
                </a:lnTo>
                <a:lnTo>
                  <a:pt x="105826" y="99883"/>
                </a:lnTo>
                <a:lnTo>
                  <a:pt x="106621" y="95614"/>
                </a:lnTo>
                <a:lnTo>
                  <a:pt x="105814" y="91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881600" y="5126805"/>
            <a:ext cx="93259" cy="89610"/>
          </a:xfrm>
          <a:custGeom>
            <a:avLst/>
            <a:gdLst/>
            <a:ahLst/>
            <a:cxnLst/>
            <a:rect l="l" t="t" r="r" b="b"/>
            <a:pathLst>
              <a:path w="102585" h="101558">
                <a:moveTo>
                  <a:pt x="25389" y="89622"/>
                </a:moveTo>
                <a:lnTo>
                  <a:pt x="26808" y="86540"/>
                </a:lnTo>
                <a:lnTo>
                  <a:pt x="29645" y="82186"/>
                </a:lnTo>
                <a:lnTo>
                  <a:pt x="31357" y="79593"/>
                </a:lnTo>
                <a:lnTo>
                  <a:pt x="34635" y="75043"/>
                </a:lnTo>
                <a:lnTo>
                  <a:pt x="39478" y="68537"/>
                </a:lnTo>
                <a:lnTo>
                  <a:pt x="45201" y="60905"/>
                </a:lnTo>
                <a:lnTo>
                  <a:pt x="60318" y="85268"/>
                </a:lnTo>
                <a:lnTo>
                  <a:pt x="61492" y="87127"/>
                </a:lnTo>
                <a:lnTo>
                  <a:pt x="62776" y="90001"/>
                </a:lnTo>
                <a:lnTo>
                  <a:pt x="63474" y="93046"/>
                </a:lnTo>
                <a:lnTo>
                  <a:pt x="62373" y="96226"/>
                </a:lnTo>
                <a:lnTo>
                  <a:pt x="58753" y="97253"/>
                </a:lnTo>
                <a:lnTo>
                  <a:pt x="55842" y="97547"/>
                </a:lnTo>
                <a:lnTo>
                  <a:pt x="51439" y="97742"/>
                </a:lnTo>
                <a:lnTo>
                  <a:pt x="51439" y="101558"/>
                </a:lnTo>
                <a:lnTo>
                  <a:pt x="102585" y="101558"/>
                </a:lnTo>
                <a:lnTo>
                  <a:pt x="102585" y="97742"/>
                </a:lnTo>
                <a:lnTo>
                  <a:pt x="99797" y="97351"/>
                </a:lnTo>
                <a:lnTo>
                  <a:pt x="97559" y="96495"/>
                </a:lnTo>
                <a:lnTo>
                  <a:pt x="94183" y="93853"/>
                </a:lnTo>
                <a:lnTo>
                  <a:pt x="91554" y="90429"/>
                </a:lnTo>
                <a:lnTo>
                  <a:pt x="87983" y="84901"/>
                </a:lnTo>
                <a:lnTo>
                  <a:pt x="60685" y="42487"/>
                </a:lnTo>
                <a:lnTo>
                  <a:pt x="62622" y="39771"/>
                </a:lnTo>
                <a:lnTo>
                  <a:pt x="72681" y="25950"/>
                </a:lnTo>
                <a:lnTo>
                  <a:pt x="80181" y="16203"/>
                </a:lnTo>
                <a:lnTo>
                  <a:pt x="85121" y="10530"/>
                </a:lnTo>
                <a:lnTo>
                  <a:pt x="88986" y="6689"/>
                </a:lnTo>
                <a:lnTo>
                  <a:pt x="94245" y="4451"/>
                </a:lnTo>
                <a:lnTo>
                  <a:pt x="100898" y="3815"/>
                </a:lnTo>
                <a:lnTo>
                  <a:pt x="100898" y="0"/>
                </a:lnTo>
                <a:lnTo>
                  <a:pt x="63327" y="0"/>
                </a:lnTo>
                <a:lnTo>
                  <a:pt x="63327" y="3815"/>
                </a:lnTo>
                <a:lnTo>
                  <a:pt x="66800" y="3962"/>
                </a:lnTo>
                <a:lnTo>
                  <a:pt x="69246" y="4256"/>
                </a:lnTo>
                <a:lnTo>
                  <a:pt x="73111" y="5479"/>
                </a:lnTo>
                <a:lnTo>
                  <a:pt x="74334" y="9099"/>
                </a:lnTo>
                <a:lnTo>
                  <a:pt x="73502" y="13061"/>
                </a:lnTo>
                <a:lnTo>
                  <a:pt x="71839" y="15703"/>
                </a:lnTo>
                <a:lnTo>
                  <a:pt x="71744" y="15853"/>
                </a:lnTo>
                <a:lnTo>
                  <a:pt x="66749" y="23181"/>
                </a:lnTo>
                <a:lnTo>
                  <a:pt x="57016" y="36910"/>
                </a:lnTo>
                <a:lnTo>
                  <a:pt x="42413" y="14309"/>
                </a:lnTo>
                <a:lnTo>
                  <a:pt x="40726" y="11374"/>
                </a:lnTo>
                <a:lnTo>
                  <a:pt x="40139" y="8805"/>
                </a:lnTo>
                <a:lnTo>
                  <a:pt x="40934" y="5527"/>
                </a:lnTo>
                <a:lnTo>
                  <a:pt x="44113" y="4451"/>
                </a:lnTo>
                <a:lnTo>
                  <a:pt x="47330" y="4060"/>
                </a:lnTo>
                <a:lnTo>
                  <a:pt x="52173" y="3815"/>
                </a:lnTo>
                <a:lnTo>
                  <a:pt x="52173" y="0"/>
                </a:lnTo>
                <a:lnTo>
                  <a:pt x="146" y="0"/>
                </a:lnTo>
                <a:lnTo>
                  <a:pt x="146" y="3815"/>
                </a:lnTo>
                <a:lnTo>
                  <a:pt x="2641" y="3962"/>
                </a:lnTo>
                <a:lnTo>
                  <a:pt x="6384" y="5907"/>
                </a:lnTo>
                <a:lnTo>
                  <a:pt x="9979" y="9368"/>
                </a:lnTo>
                <a:lnTo>
                  <a:pt x="12180" y="12548"/>
                </a:lnTo>
                <a:lnTo>
                  <a:pt x="41899" y="56209"/>
                </a:lnTo>
                <a:lnTo>
                  <a:pt x="15629" y="89450"/>
                </a:lnTo>
                <a:lnTo>
                  <a:pt x="13379" y="92337"/>
                </a:lnTo>
                <a:lnTo>
                  <a:pt x="10908" y="94391"/>
                </a:lnTo>
                <a:lnTo>
                  <a:pt x="8218" y="95614"/>
                </a:lnTo>
                <a:lnTo>
                  <a:pt x="6555" y="96348"/>
                </a:lnTo>
                <a:lnTo>
                  <a:pt x="3815" y="97057"/>
                </a:lnTo>
                <a:lnTo>
                  <a:pt x="0" y="97742"/>
                </a:lnTo>
                <a:lnTo>
                  <a:pt x="0" y="101558"/>
                </a:lnTo>
                <a:lnTo>
                  <a:pt x="37570" y="101558"/>
                </a:lnTo>
                <a:lnTo>
                  <a:pt x="37570" y="97742"/>
                </a:lnTo>
                <a:lnTo>
                  <a:pt x="34880" y="97742"/>
                </a:lnTo>
                <a:lnTo>
                  <a:pt x="30599" y="96862"/>
                </a:lnTo>
                <a:lnTo>
                  <a:pt x="27125" y="95883"/>
                </a:lnTo>
                <a:lnTo>
                  <a:pt x="25389" y="94073"/>
                </a:lnTo>
                <a:lnTo>
                  <a:pt x="25389" y="89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496395" y="4925894"/>
            <a:ext cx="837583" cy="93495"/>
          </a:xfrm>
          <a:custGeom>
            <a:avLst/>
            <a:gdLst/>
            <a:ahLst/>
            <a:cxnLst/>
            <a:rect l="l" t="t" r="r" b="b"/>
            <a:pathLst>
              <a:path w="921341" h="105961">
                <a:moveTo>
                  <a:pt x="37570" y="52026"/>
                </a:moveTo>
                <a:lnTo>
                  <a:pt x="37570" y="56869"/>
                </a:lnTo>
                <a:lnTo>
                  <a:pt x="41533" y="56869"/>
                </a:lnTo>
                <a:lnTo>
                  <a:pt x="47403" y="51880"/>
                </a:lnTo>
                <a:lnTo>
                  <a:pt x="37570" y="52026"/>
                </a:lnTo>
                <a:close/>
              </a:path>
              <a:path w="921341" h="105961">
                <a:moveTo>
                  <a:pt x="77147" y="51219"/>
                </a:moveTo>
                <a:lnTo>
                  <a:pt x="81745" y="47697"/>
                </a:lnTo>
                <a:lnTo>
                  <a:pt x="87762" y="43001"/>
                </a:lnTo>
                <a:lnTo>
                  <a:pt x="90771" y="36568"/>
                </a:lnTo>
                <a:lnTo>
                  <a:pt x="90771" y="28398"/>
                </a:lnTo>
                <a:lnTo>
                  <a:pt x="90463" y="24243"/>
                </a:lnTo>
                <a:lnTo>
                  <a:pt x="85003" y="12908"/>
                </a:lnTo>
                <a:lnTo>
                  <a:pt x="72720" y="5430"/>
                </a:lnTo>
                <a:lnTo>
                  <a:pt x="66507" y="3326"/>
                </a:lnTo>
                <a:lnTo>
                  <a:pt x="58386" y="2274"/>
                </a:lnTo>
                <a:lnTo>
                  <a:pt x="0" y="2274"/>
                </a:lnTo>
                <a:lnTo>
                  <a:pt x="0" y="6090"/>
                </a:lnTo>
                <a:lnTo>
                  <a:pt x="5136" y="6531"/>
                </a:lnTo>
                <a:lnTo>
                  <a:pt x="8438" y="7338"/>
                </a:lnTo>
                <a:lnTo>
                  <a:pt x="12107" y="10273"/>
                </a:lnTo>
                <a:lnTo>
                  <a:pt x="13208" y="14064"/>
                </a:lnTo>
                <a:lnTo>
                  <a:pt x="13208" y="91872"/>
                </a:lnTo>
                <a:lnTo>
                  <a:pt x="12279" y="95492"/>
                </a:lnTo>
                <a:lnTo>
                  <a:pt x="8561" y="98819"/>
                </a:lnTo>
                <a:lnTo>
                  <a:pt x="5087" y="99773"/>
                </a:lnTo>
                <a:lnTo>
                  <a:pt x="0" y="100017"/>
                </a:lnTo>
                <a:lnTo>
                  <a:pt x="0" y="103833"/>
                </a:lnTo>
                <a:lnTo>
                  <a:pt x="50778" y="103833"/>
                </a:lnTo>
                <a:lnTo>
                  <a:pt x="50778" y="100017"/>
                </a:lnTo>
                <a:lnTo>
                  <a:pt x="45495" y="99822"/>
                </a:lnTo>
                <a:lnTo>
                  <a:pt x="41973" y="98806"/>
                </a:lnTo>
                <a:lnTo>
                  <a:pt x="38451" y="95137"/>
                </a:lnTo>
                <a:lnTo>
                  <a:pt x="37570" y="91578"/>
                </a:lnTo>
                <a:lnTo>
                  <a:pt x="37570" y="11496"/>
                </a:lnTo>
                <a:lnTo>
                  <a:pt x="40689" y="7839"/>
                </a:lnTo>
                <a:lnTo>
                  <a:pt x="43318" y="7338"/>
                </a:lnTo>
                <a:lnTo>
                  <a:pt x="54717" y="7338"/>
                </a:lnTo>
                <a:lnTo>
                  <a:pt x="59805" y="10200"/>
                </a:lnTo>
                <a:lnTo>
                  <a:pt x="62593" y="15923"/>
                </a:lnTo>
                <a:lnTo>
                  <a:pt x="64207" y="19299"/>
                </a:lnTo>
                <a:lnTo>
                  <a:pt x="65014" y="23897"/>
                </a:lnTo>
                <a:lnTo>
                  <a:pt x="65014" y="39209"/>
                </a:lnTo>
                <a:lnTo>
                  <a:pt x="62899" y="45263"/>
                </a:lnTo>
                <a:lnTo>
                  <a:pt x="58667" y="47880"/>
                </a:lnTo>
                <a:lnTo>
                  <a:pt x="54436" y="50498"/>
                </a:lnTo>
                <a:lnTo>
                  <a:pt x="47403" y="51880"/>
                </a:lnTo>
                <a:lnTo>
                  <a:pt x="41533" y="56869"/>
                </a:lnTo>
                <a:lnTo>
                  <a:pt x="72720" y="103833"/>
                </a:lnTo>
                <a:lnTo>
                  <a:pt x="103466" y="103833"/>
                </a:lnTo>
                <a:lnTo>
                  <a:pt x="103466" y="100237"/>
                </a:lnTo>
                <a:lnTo>
                  <a:pt x="100017" y="99540"/>
                </a:lnTo>
                <a:lnTo>
                  <a:pt x="97375" y="97229"/>
                </a:lnTo>
                <a:lnTo>
                  <a:pt x="67142" y="54448"/>
                </a:lnTo>
                <a:lnTo>
                  <a:pt x="72279" y="53470"/>
                </a:lnTo>
                <a:lnTo>
                  <a:pt x="77147" y="51219"/>
                </a:lnTo>
                <a:close/>
              </a:path>
              <a:path w="921341" h="105961">
                <a:moveTo>
                  <a:pt x="142577" y="11667"/>
                </a:moveTo>
                <a:lnTo>
                  <a:pt x="142577" y="8438"/>
                </a:lnTo>
                <a:lnTo>
                  <a:pt x="141440" y="5687"/>
                </a:lnTo>
                <a:lnTo>
                  <a:pt x="136890" y="1137"/>
                </a:lnTo>
                <a:lnTo>
                  <a:pt x="134163" y="0"/>
                </a:lnTo>
                <a:lnTo>
                  <a:pt x="127755" y="0"/>
                </a:lnTo>
                <a:lnTo>
                  <a:pt x="125003" y="1137"/>
                </a:lnTo>
                <a:lnTo>
                  <a:pt x="120454" y="5687"/>
                </a:lnTo>
                <a:lnTo>
                  <a:pt x="119316" y="8438"/>
                </a:lnTo>
                <a:lnTo>
                  <a:pt x="119316" y="14896"/>
                </a:lnTo>
                <a:lnTo>
                  <a:pt x="120454" y="17648"/>
                </a:lnTo>
                <a:lnTo>
                  <a:pt x="125003" y="22197"/>
                </a:lnTo>
                <a:lnTo>
                  <a:pt x="127755" y="23335"/>
                </a:lnTo>
                <a:lnTo>
                  <a:pt x="134163" y="23335"/>
                </a:lnTo>
                <a:lnTo>
                  <a:pt x="136890" y="22197"/>
                </a:lnTo>
                <a:lnTo>
                  <a:pt x="141440" y="17648"/>
                </a:lnTo>
                <a:lnTo>
                  <a:pt x="142577" y="14896"/>
                </a:lnTo>
                <a:lnTo>
                  <a:pt x="142577" y="11667"/>
                </a:lnTo>
                <a:close/>
              </a:path>
              <a:path w="921341" h="105961">
                <a:moveTo>
                  <a:pt x="148521" y="103833"/>
                </a:moveTo>
                <a:lnTo>
                  <a:pt x="148521" y="100237"/>
                </a:lnTo>
                <a:lnTo>
                  <a:pt x="145831" y="99699"/>
                </a:lnTo>
                <a:lnTo>
                  <a:pt x="143018" y="98036"/>
                </a:lnTo>
                <a:lnTo>
                  <a:pt x="141550" y="95003"/>
                </a:lnTo>
                <a:lnTo>
                  <a:pt x="141550" y="34635"/>
                </a:lnTo>
                <a:lnTo>
                  <a:pt x="112712" y="34635"/>
                </a:lnTo>
                <a:lnTo>
                  <a:pt x="112712" y="38304"/>
                </a:lnTo>
                <a:lnTo>
                  <a:pt x="115745" y="38842"/>
                </a:lnTo>
                <a:lnTo>
                  <a:pt x="118802" y="40762"/>
                </a:lnTo>
                <a:lnTo>
                  <a:pt x="120343" y="43930"/>
                </a:lnTo>
                <a:lnTo>
                  <a:pt x="120343" y="94563"/>
                </a:lnTo>
                <a:lnTo>
                  <a:pt x="118142" y="98256"/>
                </a:lnTo>
                <a:lnTo>
                  <a:pt x="115354" y="99797"/>
                </a:lnTo>
                <a:lnTo>
                  <a:pt x="112712" y="100237"/>
                </a:lnTo>
                <a:lnTo>
                  <a:pt x="112712" y="103833"/>
                </a:lnTo>
                <a:lnTo>
                  <a:pt x="148521" y="103833"/>
                </a:lnTo>
                <a:close/>
              </a:path>
              <a:path w="921341" h="105961">
                <a:moveTo>
                  <a:pt x="151823" y="48480"/>
                </a:moveTo>
                <a:lnTo>
                  <a:pt x="151823" y="58900"/>
                </a:lnTo>
                <a:lnTo>
                  <a:pt x="153120" y="62887"/>
                </a:lnTo>
                <a:lnTo>
                  <a:pt x="155713" y="66262"/>
                </a:lnTo>
                <a:lnTo>
                  <a:pt x="158257" y="69638"/>
                </a:lnTo>
                <a:lnTo>
                  <a:pt x="162464" y="72769"/>
                </a:lnTo>
                <a:lnTo>
                  <a:pt x="168334" y="75655"/>
                </a:lnTo>
                <a:lnTo>
                  <a:pt x="179488" y="81085"/>
                </a:lnTo>
                <a:lnTo>
                  <a:pt x="181885" y="82259"/>
                </a:lnTo>
                <a:lnTo>
                  <a:pt x="184698" y="84387"/>
                </a:lnTo>
                <a:lnTo>
                  <a:pt x="187633" y="88594"/>
                </a:lnTo>
                <a:lnTo>
                  <a:pt x="187633" y="94122"/>
                </a:lnTo>
                <a:lnTo>
                  <a:pt x="186729" y="96409"/>
                </a:lnTo>
                <a:lnTo>
                  <a:pt x="183108" y="99883"/>
                </a:lnTo>
                <a:lnTo>
                  <a:pt x="180271" y="100751"/>
                </a:lnTo>
                <a:lnTo>
                  <a:pt x="172199" y="100751"/>
                </a:lnTo>
                <a:lnTo>
                  <a:pt x="168090" y="99271"/>
                </a:lnTo>
                <a:lnTo>
                  <a:pt x="164078" y="96311"/>
                </a:lnTo>
                <a:lnTo>
                  <a:pt x="160067" y="93352"/>
                </a:lnTo>
                <a:lnTo>
                  <a:pt x="157327" y="88276"/>
                </a:lnTo>
                <a:lnTo>
                  <a:pt x="155860" y="81085"/>
                </a:lnTo>
                <a:lnTo>
                  <a:pt x="151677" y="81085"/>
                </a:lnTo>
                <a:lnTo>
                  <a:pt x="151677" y="105961"/>
                </a:lnTo>
                <a:lnTo>
                  <a:pt x="155273" y="105961"/>
                </a:lnTo>
                <a:lnTo>
                  <a:pt x="156753" y="103283"/>
                </a:lnTo>
                <a:lnTo>
                  <a:pt x="159529" y="101632"/>
                </a:lnTo>
                <a:lnTo>
                  <a:pt x="162097" y="102292"/>
                </a:lnTo>
                <a:lnTo>
                  <a:pt x="164665" y="103173"/>
                </a:lnTo>
                <a:lnTo>
                  <a:pt x="167650" y="104200"/>
                </a:lnTo>
                <a:lnTo>
                  <a:pt x="170157" y="104921"/>
                </a:lnTo>
                <a:lnTo>
                  <a:pt x="174217" y="105753"/>
                </a:lnTo>
                <a:lnTo>
                  <a:pt x="178240" y="105961"/>
                </a:lnTo>
                <a:lnTo>
                  <a:pt x="186313" y="105961"/>
                </a:lnTo>
                <a:lnTo>
                  <a:pt x="192367" y="103552"/>
                </a:lnTo>
                <a:lnTo>
                  <a:pt x="196403" y="98733"/>
                </a:lnTo>
                <a:lnTo>
                  <a:pt x="200438" y="93915"/>
                </a:lnTo>
                <a:lnTo>
                  <a:pt x="202456" y="88717"/>
                </a:lnTo>
                <a:lnTo>
                  <a:pt x="202456" y="77416"/>
                </a:lnTo>
                <a:lnTo>
                  <a:pt x="200499" y="72597"/>
                </a:lnTo>
                <a:lnTo>
                  <a:pt x="196586" y="68684"/>
                </a:lnTo>
                <a:lnTo>
                  <a:pt x="194237" y="66385"/>
                </a:lnTo>
                <a:lnTo>
                  <a:pt x="190519" y="64012"/>
                </a:lnTo>
                <a:lnTo>
                  <a:pt x="185432" y="61566"/>
                </a:lnTo>
                <a:lnTo>
                  <a:pt x="177213" y="57603"/>
                </a:lnTo>
                <a:lnTo>
                  <a:pt x="173251" y="55695"/>
                </a:lnTo>
                <a:lnTo>
                  <a:pt x="170560" y="53836"/>
                </a:lnTo>
                <a:lnTo>
                  <a:pt x="169141" y="52026"/>
                </a:lnTo>
                <a:lnTo>
                  <a:pt x="166940" y="48504"/>
                </a:lnTo>
                <a:lnTo>
                  <a:pt x="166940" y="44590"/>
                </a:lnTo>
                <a:lnTo>
                  <a:pt x="169398" y="40726"/>
                </a:lnTo>
                <a:lnTo>
                  <a:pt x="173520" y="37937"/>
                </a:lnTo>
                <a:lnTo>
                  <a:pt x="181152" y="37937"/>
                </a:lnTo>
                <a:lnTo>
                  <a:pt x="184918" y="39478"/>
                </a:lnTo>
                <a:lnTo>
                  <a:pt x="188147" y="42560"/>
                </a:lnTo>
                <a:lnTo>
                  <a:pt x="191376" y="45642"/>
                </a:lnTo>
                <a:lnTo>
                  <a:pt x="193700" y="49727"/>
                </a:lnTo>
                <a:lnTo>
                  <a:pt x="195118" y="54815"/>
                </a:lnTo>
                <a:lnTo>
                  <a:pt x="198934" y="54815"/>
                </a:lnTo>
                <a:lnTo>
                  <a:pt x="198934" y="33094"/>
                </a:lnTo>
                <a:lnTo>
                  <a:pt x="195632" y="33094"/>
                </a:lnTo>
                <a:lnTo>
                  <a:pt x="194348" y="35259"/>
                </a:lnTo>
                <a:lnTo>
                  <a:pt x="191743" y="36030"/>
                </a:lnTo>
                <a:lnTo>
                  <a:pt x="188636" y="35504"/>
                </a:lnTo>
                <a:lnTo>
                  <a:pt x="185065" y="34452"/>
                </a:lnTo>
                <a:lnTo>
                  <a:pt x="181494" y="33400"/>
                </a:lnTo>
                <a:lnTo>
                  <a:pt x="178118" y="32874"/>
                </a:lnTo>
                <a:lnTo>
                  <a:pt x="167650" y="32874"/>
                </a:lnTo>
                <a:lnTo>
                  <a:pt x="161975" y="34990"/>
                </a:lnTo>
                <a:lnTo>
                  <a:pt x="157914" y="39221"/>
                </a:lnTo>
                <a:lnTo>
                  <a:pt x="153854" y="43453"/>
                </a:lnTo>
                <a:lnTo>
                  <a:pt x="151823" y="48480"/>
                </a:lnTo>
                <a:close/>
              </a:path>
              <a:path w="921341" h="105961">
                <a:moveTo>
                  <a:pt x="291124" y="103833"/>
                </a:moveTo>
                <a:lnTo>
                  <a:pt x="291124" y="100237"/>
                </a:lnTo>
                <a:lnTo>
                  <a:pt x="290244" y="100091"/>
                </a:lnTo>
                <a:lnTo>
                  <a:pt x="287308" y="97963"/>
                </a:lnTo>
                <a:lnTo>
                  <a:pt x="258250" y="57970"/>
                </a:lnTo>
                <a:lnTo>
                  <a:pt x="269917" y="46156"/>
                </a:lnTo>
                <a:lnTo>
                  <a:pt x="272951" y="43123"/>
                </a:lnTo>
                <a:lnTo>
                  <a:pt x="276082" y="40970"/>
                </a:lnTo>
                <a:lnTo>
                  <a:pt x="279310" y="39698"/>
                </a:lnTo>
                <a:lnTo>
                  <a:pt x="283566" y="38475"/>
                </a:lnTo>
                <a:lnTo>
                  <a:pt x="286648" y="38084"/>
                </a:lnTo>
                <a:lnTo>
                  <a:pt x="286648" y="34635"/>
                </a:lnTo>
                <a:lnTo>
                  <a:pt x="254434" y="34635"/>
                </a:lnTo>
                <a:lnTo>
                  <a:pt x="254434" y="38084"/>
                </a:lnTo>
                <a:lnTo>
                  <a:pt x="257663" y="38378"/>
                </a:lnTo>
                <a:lnTo>
                  <a:pt x="259950" y="38769"/>
                </a:lnTo>
                <a:lnTo>
                  <a:pt x="263313" y="40750"/>
                </a:lnTo>
                <a:lnTo>
                  <a:pt x="262580" y="44652"/>
                </a:lnTo>
                <a:lnTo>
                  <a:pt x="260158" y="47844"/>
                </a:lnTo>
                <a:lnTo>
                  <a:pt x="241079" y="66996"/>
                </a:lnTo>
                <a:lnTo>
                  <a:pt x="241079" y="2274"/>
                </a:lnTo>
                <a:lnTo>
                  <a:pt x="212901" y="2274"/>
                </a:lnTo>
                <a:lnTo>
                  <a:pt x="212901" y="5943"/>
                </a:lnTo>
                <a:lnTo>
                  <a:pt x="215689" y="6579"/>
                </a:lnTo>
                <a:lnTo>
                  <a:pt x="218625" y="8365"/>
                </a:lnTo>
                <a:lnTo>
                  <a:pt x="220166" y="11422"/>
                </a:lnTo>
                <a:lnTo>
                  <a:pt x="220166" y="94465"/>
                </a:lnTo>
                <a:lnTo>
                  <a:pt x="218514" y="97706"/>
                </a:lnTo>
                <a:lnTo>
                  <a:pt x="215543" y="99601"/>
                </a:lnTo>
                <a:lnTo>
                  <a:pt x="212901" y="100237"/>
                </a:lnTo>
                <a:lnTo>
                  <a:pt x="212901" y="103833"/>
                </a:lnTo>
                <a:lnTo>
                  <a:pt x="248710" y="103833"/>
                </a:lnTo>
                <a:lnTo>
                  <a:pt x="248710" y="100237"/>
                </a:lnTo>
                <a:lnTo>
                  <a:pt x="245286" y="99797"/>
                </a:lnTo>
                <a:lnTo>
                  <a:pt x="242326" y="97889"/>
                </a:lnTo>
                <a:lnTo>
                  <a:pt x="241079" y="94514"/>
                </a:lnTo>
                <a:lnTo>
                  <a:pt x="241079" y="74114"/>
                </a:lnTo>
                <a:lnTo>
                  <a:pt x="244381" y="70445"/>
                </a:lnTo>
                <a:lnTo>
                  <a:pt x="258617" y="90624"/>
                </a:lnTo>
                <a:lnTo>
                  <a:pt x="261662" y="95358"/>
                </a:lnTo>
                <a:lnTo>
                  <a:pt x="262286" y="98305"/>
                </a:lnTo>
                <a:lnTo>
                  <a:pt x="259779" y="99870"/>
                </a:lnTo>
                <a:lnTo>
                  <a:pt x="256049" y="100237"/>
                </a:lnTo>
                <a:lnTo>
                  <a:pt x="256049" y="103833"/>
                </a:lnTo>
                <a:lnTo>
                  <a:pt x="291124" y="103833"/>
                </a:lnTo>
                <a:close/>
              </a:path>
              <a:path w="921341" h="105961">
                <a:moveTo>
                  <a:pt x="392878" y="49972"/>
                </a:moveTo>
                <a:lnTo>
                  <a:pt x="389894" y="51880"/>
                </a:lnTo>
                <a:lnTo>
                  <a:pt x="383926" y="52907"/>
                </a:lnTo>
                <a:lnTo>
                  <a:pt x="374974" y="53054"/>
                </a:lnTo>
                <a:lnTo>
                  <a:pt x="374974" y="12694"/>
                </a:lnTo>
                <a:lnTo>
                  <a:pt x="376919" y="8548"/>
                </a:lnTo>
                <a:lnTo>
                  <a:pt x="350611" y="14211"/>
                </a:lnTo>
                <a:lnTo>
                  <a:pt x="350611" y="91628"/>
                </a:lnTo>
                <a:lnTo>
                  <a:pt x="349768" y="95162"/>
                </a:lnTo>
                <a:lnTo>
                  <a:pt x="346392" y="98635"/>
                </a:lnTo>
                <a:lnTo>
                  <a:pt x="343078" y="99675"/>
                </a:lnTo>
                <a:lnTo>
                  <a:pt x="338137" y="100017"/>
                </a:lnTo>
                <a:lnTo>
                  <a:pt x="338137" y="103833"/>
                </a:lnTo>
                <a:lnTo>
                  <a:pt x="388182" y="103833"/>
                </a:lnTo>
                <a:lnTo>
                  <a:pt x="388182" y="100017"/>
                </a:lnTo>
                <a:lnTo>
                  <a:pt x="383095" y="99822"/>
                </a:lnTo>
                <a:lnTo>
                  <a:pt x="379621" y="98868"/>
                </a:lnTo>
                <a:lnTo>
                  <a:pt x="375903" y="95443"/>
                </a:lnTo>
                <a:lnTo>
                  <a:pt x="374974" y="91823"/>
                </a:lnTo>
                <a:lnTo>
                  <a:pt x="374974" y="58264"/>
                </a:lnTo>
                <a:lnTo>
                  <a:pt x="383926" y="58264"/>
                </a:lnTo>
                <a:lnTo>
                  <a:pt x="390677" y="58068"/>
                </a:lnTo>
                <a:lnTo>
                  <a:pt x="392878" y="49972"/>
                </a:lnTo>
                <a:close/>
              </a:path>
              <a:path w="921341" h="105961">
                <a:moveTo>
                  <a:pt x="455374" y="55426"/>
                </a:moveTo>
                <a:lnTo>
                  <a:pt x="456390" y="51892"/>
                </a:lnTo>
                <a:lnTo>
                  <a:pt x="460450" y="46951"/>
                </a:lnTo>
                <a:lnTo>
                  <a:pt x="464473" y="45716"/>
                </a:lnTo>
                <a:lnTo>
                  <a:pt x="467030" y="47208"/>
                </a:lnTo>
                <a:lnTo>
                  <a:pt x="469354" y="50192"/>
                </a:lnTo>
                <a:lnTo>
                  <a:pt x="471677" y="53176"/>
                </a:lnTo>
                <a:lnTo>
                  <a:pt x="474429" y="54668"/>
                </a:lnTo>
                <a:lnTo>
                  <a:pt x="480397" y="54668"/>
                </a:lnTo>
                <a:lnTo>
                  <a:pt x="484397" y="51806"/>
                </a:lnTo>
                <a:lnTo>
                  <a:pt x="487002" y="47477"/>
                </a:lnTo>
                <a:lnTo>
                  <a:pt x="487002" y="40726"/>
                </a:lnTo>
                <a:lnTo>
                  <a:pt x="485766" y="37827"/>
                </a:lnTo>
                <a:lnTo>
                  <a:pt x="480825" y="33865"/>
                </a:lnTo>
                <a:lnTo>
                  <a:pt x="478049" y="32874"/>
                </a:lnTo>
                <a:lnTo>
                  <a:pt x="470858" y="32874"/>
                </a:lnTo>
                <a:lnTo>
                  <a:pt x="467238" y="34097"/>
                </a:lnTo>
                <a:lnTo>
                  <a:pt x="464107" y="36543"/>
                </a:lnTo>
                <a:lnTo>
                  <a:pt x="460976" y="38989"/>
                </a:lnTo>
                <a:lnTo>
                  <a:pt x="457821" y="42291"/>
                </a:lnTo>
                <a:lnTo>
                  <a:pt x="454640" y="46450"/>
                </a:lnTo>
                <a:lnTo>
                  <a:pt x="454640" y="34635"/>
                </a:lnTo>
                <a:lnTo>
                  <a:pt x="426096" y="34635"/>
                </a:lnTo>
                <a:lnTo>
                  <a:pt x="426096" y="38304"/>
                </a:lnTo>
                <a:lnTo>
                  <a:pt x="429276" y="38696"/>
                </a:lnTo>
                <a:lnTo>
                  <a:pt x="432480" y="40579"/>
                </a:lnTo>
                <a:lnTo>
                  <a:pt x="434094" y="43832"/>
                </a:lnTo>
                <a:lnTo>
                  <a:pt x="434094" y="87836"/>
                </a:lnTo>
                <a:lnTo>
                  <a:pt x="433948" y="92239"/>
                </a:lnTo>
                <a:lnTo>
                  <a:pt x="433849" y="95174"/>
                </a:lnTo>
                <a:lnTo>
                  <a:pt x="432113" y="98183"/>
                </a:lnTo>
                <a:lnTo>
                  <a:pt x="428982" y="99895"/>
                </a:lnTo>
                <a:lnTo>
                  <a:pt x="426096" y="100238"/>
                </a:lnTo>
                <a:lnTo>
                  <a:pt x="426096" y="103833"/>
                </a:lnTo>
                <a:lnTo>
                  <a:pt x="466161" y="103833"/>
                </a:lnTo>
                <a:lnTo>
                  <a:pt x="466161" y="100238"/>
                </a:lnTo>
                <a:lnTo>
                  <a:pt x="461857" y="99846"/>
                </a:lnTo>
                <a:lnTo>
                  <a:pt x="458982" y="99027"/>
                </a:lnTo>
                <a:lnTo>
                  <a:pt x="456096" y="96532"/>
                </a:lnTo>
                <a:lnTo>
                  <a:pt x="455374" y="93413"/>
                </a:lnTo>
                <a:lnTo>
                  <a:pt x="455374" y="55426"/>
                </a:lnTo>
                <a:close/>
              </a:path>
              <a:path w="921341" h="105961">
                <a:moveTo>
                  <a:pt x="512440" y="105961"/>
                </a:moveTo>
                <a:lnTo>
                  <a:pt x="524963" y="105961"/>
                </a:lnTo>
                <a:lnTo>
                  <a:pt x="529513" y="105007"/>
                </a:lnTo>
                <a:lnTo>
                  <a:pt x="533476" y="103099"/>
                </a:lnTo>
                <a:lnTo>
                  <a:pt x="539591" y="100115"/>
                </a:lnTo>
                <a:lnTo>
                  <a:pt x="544972" y="94807"/>
                </a:lnTo>
                <a:lnTo>
                  <a:pt x="549620" y="87176"/>
                </a:lnTo>
                <a:lnTo>
                  <a:pt x="546170" y="85048"/>
                </a:lnTo>
                <a:lnTo>
                  <a:pt x="543333" y="88179"/>
                </a:lnTo>
                <a:lnTo>
                  <a:pt x="539053" y="91725"/>
                </a:lnTo>
                <a:lnTo>
                  <a:pt x="535922" y="93927"/>
                </a:lnTo>
                <a:lnTo>
                  <a:pt x="532595" y="95027"/>
                </a:lnTo>
                <a:lnTo>
                  <a:pt x="521686" y="95027"/>
                </a:lnTo>
                <a:lnTo>
                  <a:pt x="516525" y="90894"/>
                </a:lnTo>
                <a:lnTo>
                  <a:pt x="513589" y="82626"/>
                </a:lnTo>
                <a:lnTo>
                  <a:pt x="511975" y="78223"/>
                </a:lnTo>
                <a:lnTo>
                  <a:pt x="510997" y="73013"/>
                </a:lnTo>
                <a:lnTo>
                  <a:pt x="510655" y="66996"/>
                </a:lnTo>
                <a:lnTo>
                  <a:pt x="530467" y="61419"/>
                </a:lnTo>
                <a:lnTo>
                  <a:pt x="510287" y="61419"/>
                </a:lnTo>
                <a:lnTo>
                  <a:pt x="510483" y="53641"/>
                </a:lnTo>
                <a:lnTo>
                  <a:pt x="505518" y="103051"/>
                </a:lnTo>
                <a:lnTo>
                  <a:pt x="512440" y="105961"/>
                </a:lnTo>
                <a:close/>
              </a:path>
              <a:path w="921341" h="105961">
                <a:moveTo>
                  <a:pt x="489374" y="69344"/>
                </a:moveTo>
                <a:lnTo>
                  <a:pt x="489562" y="74486"/>
                </a:lnTo>
                <a:lnTo>
                  <a:pt x="492519" y="87786"/>
                </a:lnTo>
                <a:lnTo>
                  <a:pt x="499060" y="97229"/>
                </a:lnTo>
                <a:lnTo>
                  <a:pt x="505518" y="103051"/>
                </a:lnTo>
                <a:lnTo>
                  <a:pt x="510483" y="53641"/>
                </a:lnTo>
                <a:lnTo>
                  <a:pt x="511303" y="47721"/>
                </a:lnTo>
                <a:lnTo>
                  <a:pt x="512746" y="43661"/>
                </a:lnTo>
                <a:lnTo>
                  <a:pt x="514189" y="39601"/>
                </a:lnTo>
                <a:lnTo>
                  <a:pt x="516867" y="37570"/>
                </a:lnTo>
                <a:lnTo>
                  <a:pt x="524597" y="37570"/>
                </a:lnTo>
                <a:lnTo>
                  <a:pt x="527141" y="39332"/>
                </a:lnTo>
                <a:lnTo>
                  <a:pt x="528413" y="42854"/>
                </a:lnTo>
                <a:lnTo>
                  <a:pt x="529685" y="46376"/>
                </a:lnTo>
                <a:lnTo>
                  <a:pt x="530369" y="52565"/>
                </a:lnTo>
                <a:lnTo>
                  <a:pt x="530467" y="61419"/>
                </a:lnTo>
                <a:lnTo>
                  <a:pt x="510655" y="66996"/>
                </a:lnTo>
                <a:lnTo>
                  <a:pt x="548959" y="66996"/>
                </a:lnTo>
                <a:lnTo>
                  <a:pt x="548788" y="63645"/>
                </a:lnTo>
                <a:lnTo>
                  <a:pt x="548445" y="61052"/>
                </a:lnTo>
                <a:lnTo>
                  <a:pt x="547761" y="55524"/>
                </a:lnTo>
                <a:lnTo>
                  <a:pt x="546538" y="51024"/>
                </a:lnTo>
                <a:lnTo>
                  <a:pt x="544777" y="47550"/>
                </a:lnTo>
                <a:lnTo>
                  <a:pt x="542428" y="42952"/>
                </a:lnTo>
                <a:lnTo>
                  <a:pt x="539077" y="39356"/>
                </a:lnTo>
                <a:lnTo>
                  <a:pt x="534723" y="36763"/>
                </a:lnTo>
                <a:lnTo>
                  <a:pt x="530369" y="34171"/>
                </a:lnTo>
                <a:lnTo>
                  <a:pt x="525722" y="32874"/>
                </a:lnTo>
                <a:lnTo>
                  <a:pt x="512122" y="32874"/>
                </a:lnTo>
                <a:lnTo>
                  <a:pt x="504723" y="36066"/>
                </a:lnTo>
                <a:lnTo>
                  <a:pt x="498583" y="42450"/>
                </a:lnTo>
                <a:lnTo>
                  <a:pt x="496726" y="44578"/>
                </a:lnTo>
                <a:lnTo>
                  <a:pt x="491212" y="55416"/>
                </a:lnTo>
                <a:lnTo>
                  <a:pt x="489374" y="69344"/>
                </a:lnTo>
                <a:close/>
              </a:path>
              <a:path w="921341" h="105961">
                <a:moveTo>
                  <a:pt x="586994" y="103833"/>
                </a:moveTo>
                <a:lnTo>
                  <a:pt x="586994" y="100238"/>
                </a:lnTo>
                <a:lnTo>
                  <a:pt x="584255" y="99699"/>
                </a:lnTo>
                <a:lnTo>
                  <a:pt x="581492" y="98036"/>
                </a:lnTo>
                <a:lnTo>
                  <a:pt x="580097" y="95003"/>
                </a:lnTo>
                <a:lnTo>
                  <a:pt x="580097" y="51513"/>
                </a:lnTo>
                <a:lnTo>
                  <a:pt x="581418" y="49299"/>
                </a:lnTo>
                <a:lnTo>
                  <a:pt x="584060" y="46780"/>
                </a:lnTo>
                <a:lnTo>
                  <a:pt x="586701" y="44260"/>
                </a:lnTo>
                <a:lnTo>
                  <a:pt x="589563" y="43001"/>
                </a:lnTo>
                <a:lnTo>
                  <a:pt x="596021" y="43001"/>
                </a:lnTo>
                <a:lnTo>
                  <a:pt x="598246" y="44101"/>
                </a:lnTo>
                <a:lnTo>
                  <a:pt x="600399" y="48504"/>
                </a:lnTo>
                <a:lnTo>
                  <a:pt x="600937" y="51513"/>
                </a:lnTo>
                <a:lnTo>
                  <a:pt x="600937" y="95150"/>
                </a:lnTo>
                <a:lnTo>
                  <a:pt x="599249" y="98293"/>
                </a:lnTo>
                <a:lnTo>
                  <a:pt x="596240" y="99895"/>
                </a:lnTo>
                <a:lnTo>
                  <a:pt x="593599" y="100238"/>
                </a:lnTo>
                <a:lnTo>
                  <a:pt x="593599" y="103833"/>
                </a:lnTo>
                <a:lnTo>
                  <a:pt x="628748" y="103833"/>
                </a:lnTo>
                <a:lnTo>
                  <a:pt x="628748" y="100238"/>
                </a:lnTo>
                <a:lnTo>
                  <a:pt x="626058" y="99699"/>
                </a:lnTo>
                <a:lnTo>
                  <a:pt x="623244" y="98036"/>
                </a:lnTo>
                <a:lnTo>
                  <a:pt x="621777" y="95003"/>
                </a:lnTo>
                <a:lnTo>
                  <a:pt x="621777" y="51513"/>
                </a:lnTo>
                <a:lnTo>
                  <a:pt x="623208" y="48932"/>
                </a:lnTo>
                <a:lnTo>
                  <a:pt x="626070" y="46560"/>
                </a:lnTo>
                <a:lnTo>
                  <a:pt x="628931" y="44187"/>
                </a:lnTo>
                <a:lnTo>
                  <a:pt x="631659" y="43001"/>
                </a:lnTo>
                <a:lnTo>
                  <a:pt x="637480" y="43001"/>
                </a:lnTo>
                <a:lnTo>
                  <a:pt x="639670" y="44077"/>
                </a:lnTo>
                <a:lnTo>
                  <a:pt x="641969" y="48382"/>
                </a:lnTo>
                <a:lnTo>
                  <a:pt x="642544" y="51415"/>
                </a:lnTo>
                <a:lnTo>
                  <a:pt x="642544" y="95101"/>
                </a:lnTo>
                <a:lnTo>
                  <a:pt x="640929" y="98220"/>
                </a:lnTo>
                <a:lnTo>
                  <a:pt x="637945" y="99846"/>
                </a:lnTo>
                <a:lnTo>
                  <a:pt x="635206" y="100238"/>
                </a:lnTo>
                <a:lnTo>
                  <a:pt x="635206" y="103833"/>
                </a:lnTo>
                <a:lnTo>
                  <a:pt x="670869" y="103833"/>
                </a:lnTo>
                <a:lnTo>
                  <a:pt x="670869" y="100238"/>
                </a:lnTo>
                <a:lnTo>
                  <a:pt x="668031" y="99944"/>
                </a:lnTo>
                <a:lnTo>
                  <a:pt x="664925" y="98366"/>
                </a:lnTo>
                <a:lnTo>
                  <a:pt x="663237" y="95199"/>
                </a:lnTo>
                <a:lnTo>
                  <a:pt x="663237" y="46645"/>
                </a:lnTo>
                <a:lnTo>
                  <a:pt x="661219" y="41313"/>
                </a:lnTo>
                <a:lnTo>
                  <a:pt x="657183" y="37937"/>
                </a:lnTo>
                <a:lnTo>
                  <a:pt x="653147" y="34562"/>
                </a:lnTo>
                <a:lnTo>
                  <a:pt x="648487" y="32874"/>
                </a:lnTo>
                <a:lnTo>
                  <a:pt x="638361" y="32874"/>
                </a:lnTo>
                <a:lnTo>
                  <a:pt x="633885" y="34317"/>
                </a:lnTo>
                <a:lnTo>
                  <a:pt x="629776" y="37204"/>
                </a:lnTo>
                <a:lnTo>
                  <a:pt x="627183" y="38965"/>
                </a:lnTo>
                <a:lnTo>
                  <a:pt x="624468" y="41582"/>
                </a:lnTo>
                <a:lnTo>
                  <a:pt x="621630" y="45055"/>
                </a:lnTo>
                <a:lnTo>
                  <a:pt x="620603" y="45055"/>
                </a:lnTo>
                <a:lnTo>
                  <a:pt x="618940" y="41386"/>
                </a:lnTo>
                <a:lnTo>
                  <a:pt x="617178" y="38745"/>
                </a:lnTo>
                <a:lnTo>
                  <a:pt x="615319" y="37130"/>
                </a:lnTo>
                <a:lnTo>
                  <a:pt x="611993" y="34293"/>
                </a:lnTo>
                <a:lnTo>
                  <a:pt x="607321" y="32874"/>
                </a:lnTo>
                <a:lnTo>
                  <a:pt x="595971" y="32874"/>
                </a:lnTo>
                <a:lnTo>
                  <a:pt x="591128" y="34513"/>
                </a:lnTo>
                <a:lnTo>
                  <a:pt x="586775" y="37791"/>
                </a:lnTo>
                <a:lnTo>
                  <a:pt x="584426" y="39601"/>
                </a:lnTo>
                <a:lnTo>
                  <a:pt x="582005" y="42145"/>
                </a:lnTo>
                <a:lnTo>
                  <a:pt x="579510" y="45422"/>
                </a:lnTo>
                <a:lnTo>
                  <a:pt x="579510" y="34635"/>
                </a:lnTo>
                <a:lnTo>
                  <a:pt x="551038" y="34635"/>
                </a:lnTo>
                <a:lnTo>
                  <a:pt x="551038" y="38304"/>
                </a:lnTo>
                <a:lnTo>
                  <a:pt x="554218" y="38696"/>
                </a:lnTo>
                <a:lnTo>
                  <a:pt x="557495" y="40579"/>
                </a:lnTo>
                <a:lnTo>
                  <a:pt x="559184" y="43832"/>
                </a:lnTo>
                <a:lnTo>
                  <a:pt x="559184" y="94709"/>
                </a:lnTo>
                <a:lnTo>
                  <a:pt x="556688" y="98476"/>
                </a:lnTo>
                <a:lnTo>
                  <a:pt x="553778" y="99895"/>
                </a:lnTo>
                <a:lnTo>
                  <a:pt x="551038" y="100238"/>
                </a:lnTo>
                <a:lnTo>
                  <a:pt x="551038" y="103833"/>
                </a:lnTo>
                <a:lnTo>
                  <a:pt x="586994" y="103833"/>
                </a:lnTo>
                <a:close/>
              </a:path>
              <a:path w="921341" h="105961">
                <a:moveTo>
                  <a:pt x="706140" y="11667"/>
                </a:moveTo>
                <a:lnTo>
                  <a:pt x="706140" y="8438"/>
                </a:lnTo>
                <a:lnTo>
                  <a:pt x="705003" y="5687"/>
                </a:lnTo>
                <a:lnTo>
                  <a:pt x="700453" y="1137"/>
                </a:lnTo>
                <a:lnTo>
                  <a:pt x="697726" y="0"/>
                </a:lnTo>
                <a:lnTo>
                  <a:pt x="691317" y="0"/>
                </a:lnTo>
                <a:lnTo>
                  <a:pt x="688565" y="1137"/>
                </a:lnTo>
                <a:lnTo>
                  <a:pt x="684016" y="5687"/>
                </a:lnTo>
                <a:lnTo>
                  <a:pt x="682878" y="8438"/>
                </a:lnTo>
                <a:lnTo>
                  <a:pt x="682878" y="14896"/>
                </a:lnTo>
                <a:lnTo>
                  <a:pt x="684016" y="17648"/>
                </a:lnTo>
                <a:lnTo>
                  <a:pt x="688565" y="22197"/>
                </a:lnTo>
                <a:lnTo>
                  <a:pt x="691317" y="23335"/>
                </a:lnTo>
                <a:lnTo>
                  <a:pt x="697726" y="23335"/>
                </a:lnTo>
                <a:lnTo>
                  <a:pt x="700453" y="22197"/>
                </a:lnTo>
                <a:lnTo>
                  <a:pt x="705003" y="17648"/>
                </a:lnTo>
                <a:lnTo>
                  <a:pt x="706140" y="14896"/>
                </a:lnTo>
                <a:lnTo>
                  <a:pt x="706140" y="11667"/>
                </a:lnTo>
                <a:close/>
              </a:path>
              <a:path w="921341" h="105961">
                <a:moveTo>
                  <a:pt x="712084" y="103833"/>
                </a:moveTo>
                <a:lnTo>
                  <a:pt x="712084" y="100238"/>
                </a:lnTo>
                <a:lnTo>
                  <a:pt x="709393" y="99699"/>
                </a:lnTo>
                <a:lnTo>
                  <a:pt x="706581" y="98036"/>
                </a:lnTo>
                <a:lnTo>
                  <a:pt x="705113" y="95003"/>
                </a:lnTo>
                <a:lnTo>
                  <a:pt x="705113" y="34635"/>
                </a:lnTo>
                <a:lnTo>
                  <a:pt x="676274" y="34635"/>
                </a:lnTo>
                <a:lnTo>
                  <a:pt x="676274" y="38304"/>
                </a:lnTo>
                <a:lnTo>
                  <a:pt x="679308" y="38842"/>
                </a:lnTo>
                <a:lnTo>
                  <a:pt x="682365" y="40762"/>
                </a:lnTo>
                <a:lnTo>
                  <a:pt x="683906" y="43930"/>
                </a:lnTo>
                <a:lnTo>
                  <a:pt x="683906" y="94563"/>
                </a:lnTo>
                <a:lnTo>
                  <a:pt x="681705" y="98256"/>
                </a:lnTo>
                <a:lnTo>
                  <a:pt x="678916" y="99797"/>
                </a:lnTo>
                <a:lnTo>
                  <a:pt x="676274" y="100238"/>
                </a:lnTo>
                <a:lnTo>
                  <a:pt x="676274" y="103833"/>
                </a:lnTo>
                <a:lnTo>
                  <a:pt x="712084" y="103833"/>
                </a:lnTo>
                <a:close/>
              </a:path>
              <a:path w="921341" h="105961">
                <a:moveTo>
                  <a:pt x="783410" y="34635"/>
                </a:moveTo>
                <a:lnTo>
                  <a:pt x="753471" y="34635"/>
                </a:lnTo>
                <a:lnTo>
                  <a:pt x="753471" y="38304"/>
                </a:lnTo>
                <a:lnTo>
                  <a:pt x="757237" y="38451"/>
                </a:lnTo>
                <a:lnTo>
                  <a:pt x="759745" y="39148"/>
                </a:lnTo>
                <a:lnTo>
                  <a:pt x="760992" y="40396"/>
                </a:lnTo>
                <a:lnTo>
                  <a:pt x="762863" y="43832"/>
                </a:lnTo>
                <a:lnTo>
                  <a:pt x="762863" y="89597"/>
                </a:lnTo>
                <a:lnTo>
                  <a:pt x="759194" y="92948"/>
                </a:lnTo>
                <a:lnTo>
                  <a:pt x="755574" y="95297"/>
                </a:lnTo>
                <a:lnTo>
                  <a:pt x="750829" y="96055"/>
                </a:lnTo>
                <a:lnTo>
                  <a:pt x="747062" y="96055"/>
                </a:lnTo>
                <a:lnTo>
                  <a:pt x="744542" y="94807"/>
                </a:lnTo>
                <a:lnTo>
                  <a:pt x="743271" y="92312"/>
                </a:lnTo>
                <a:lnTo>
                  <a:pt x="742170" y="88668"/>
                </a:lnTo>
                <a:lnTo>
                  <a:pt x="742170" y="34635"/>
                </a:lnTo>
                <a:lnTo>
                  <a:pt x="713845" y="34635"/>
                </a:lnTo>
                <a:lnTo>
                  <a:pt x="713845" y="38304"/>
                </a:lnTo>
                <a:lnTo>
                  <a:pt x="716780" y="38940"/>
                </a:lnTo>
                <a:lnTo>
                  <a:pt x="719789" y="40726"/>
                </a:lnTo>
                <a:lnTo>
                  <a:pt x="721330" y="43783"/>
                </a:lnTo>
                <a:lnTo>
                  <a:pt x="721330" y="92777"/>
                </a:lnTo>
                <a:lnTo>
                  <a:pt x="723421" y="98256"/>
                </a:lnTo>
                <a:lnTo>
                  <a:pt x="727604" y="101338"/>
                </a:lnTo>
                <a:lnTo>
                  <a:pt x="731787" y="104420"/>
                </a:lnTo>
                <a:lnTo>
                  <a:pt x="736299" y="105961"/>
                </a:lnTo>
                <a:lnTo>
                  <a:pt x="745595" y="105961"/>
                </a:lnTo>
                <a:lnTo>
                  <a:pt x="749875" y="104836"/>
                </a:lnTo>
                <a:lnTo>
                  <a:pt x="753985" y="102586"/>
                </a:lnTo>
                <a:lnTo>
                  <a:pt x="756332" y="101314"/>
                </a:lnTo>
                <a:lnTo>
                  <a:pt x="759292" y="99137"/>
                </a:lnTo>
                <a:lnTo>
                  <a:pt x="762863" y="96055"/>
                </a:lnTo>
                <a:lnTo>
                  <a:pt x="762863" y="105961"/>
                </a:lnTo>
                <a:lnTo>
                  <a:pt x="768195" y="104298"/>
                </a:lnTo>
                <a:lnTo>
                  <a:pt x="772072" y="103258"/>
                </a:lnTo>
                <a:lnTo>
                  <a:pt x="776915" y="102427"/>
                </a:lnTo>
                <a:lnTo>
                  <a:pt x="782774" y="101779"/>
                </a:lnTo>
                <a:lnTo>
                  <a:pt x="792069" y="100898"/>
                </a:lnTo>
                <a:lnTo>
                  <a:pt x="792069" y="97449"/>
                </a:lnTo>
                <a:lnTo>
                  <a:pt x="788644" y="97155"/>
                </a:lnTo>
                <a:lnTo>
                  <a:pt x="785171" y="95211"/>
                </a:lnTo>
                <a:lnTo>
                  <a:pt x="783410" y="91848"/>
                </a:lnTo>
                <a:lnTo>
                  <a:pt x="783410" y="34635"/>
                </a:lnTo>
                <a:close/>
              </a:path>
              <a:path w="921341" h="105961">
                <a:moveTo>
                  <a:pt x="837467" y="103833"/>
                </a:moveTo>
                <a:lnTo>
                  <a:pt x="837467" y="100238"/>
                </a:lnTo>
                <a:lnTo>
                  <a:pt x="834727" y="99699"/>
                </a:lnTo>
                <a:lnTo>
                  <a:pt x="831964" y="98036"/>
                </a:lnTo>
                <a:lnTo>
                  <a:pt x="830569" y="95003"/>
                </a:lnTo>
                <a:lnTo>
                  <a:pt x="830569" y="51513"/>
                </a:lnTo>
                <a:lnTo>
                  <a:pt x="831890" y="49299"/>
                </a:lnTo>
                <a:lnTo>
                  <a:pt x="834532" y="46780"/>
                </a:lnTo>
                <a:lnTo>
                  <a:pt x="837174" y="44260"/>
                </a:lnTo>
                <a:lnTo>
                  <a:pt x="840035" y="43001"/>
                </a:lnTo>
                <a:lnTo>
                  <a:pt x="846493" y="43001"/>
                </a:lnTo>
                <a:lnTo>
                  <a:pt x="848718" y="44101"/>
                </a:lnTo>
                <a:lnTo>
                  <a:pt x="850871" y="48504"/>
                </a:lnTo>
                <a:lnTo>
                  <a:pt x="851409" y="51513"/>
                </a:lnTo>
                <a:lnTo>
                  <a:pt x="851409" y="95150"/>
                </a:lnTo>
                <a:lnTo>
                  <a:pt x="849721" y="98293"/>
                </a:lnTo>
                <a:lnTo>
                  <a:pt x="846713" y="99895"/>
                </a:lnTo>
                <a:lnTo>
                  <a:pt x="844071" y="100238"/>
                </a:lnTo>
                <a:lnTo>
                  <a:pt x="844071" y="103833"/>
                </a:lnTo>
                <a:lnTo>
                  <a:pt x="879221" y="103833"/>
                </a:lnTo>
                <a:lnTo>
                  <a:pt x="879221" y="100238"/>
                </a:lnTo>
                <a:lnTo>
                  <a:pt x="876530" y="99699"/>
                </a:lnTo>
                <a:lnTo>
                  <a:pt x="873717" y="98036"/>
                </a:lnTo>
                <a:lnTo>
                  <a:pt x="872249" y="95003"/>
                </a:lnTo>
                <a:lnTo>
                  <a:pt x="872249" y="51513"/>
                </a:lnTo>
                <a:lnTo>
                  <a:pt x="873680" y="48932"/>
                </a:lnTo>
                <a:lnTo>
                  <a:pt x="876542" y="46560"/>
                </a:lnTo>
                <a:lnTo>
                  <a:pt x="879404" y="44187"/>
                </a:lnTo>
                <a:lnTo>
                  <a:pt x="882131" y="43001"/>
                </a:lnTo>
                <a:lnTo>
                  <a:pt x="887953" y="43001"/>
                </a:lnTo>
                <a:lnTo>
                  <a:pt x="890142" y="44077"/>
                </a:lnTo>
                <a:lnTo>
                  <a:pt x="892441" y="48382"/>
                </a:lnTo>
                <a:lnTo>
                  <a:pt x="893016" y="51415"/>
                </a:lnTo>
                <a:lnTo>
                  <a:pt x="893016" y="95101"/>
                </a:lnTo>
                <a:lnTo>
                  <a:pt x="891402" y="98220"/>
                </a:lnTo>
                <a:lnTo>
                  <a:pt x="888418" y="99846"/>
                </a:lnTo>
                <a:lnTo>
                  <a:pt x="885678" y="100238"/>
                </a:lnTo>
                <a:lnTo>
                  <a:pt x="885678" y="103833"/>
                </a:lnTo>
                <a:lnTo>
                  <a:pt x="921341" y="103833"/>
                </a:lnTo>
                <a:lnTo>
                  <a:pt x="921341" y="100238"/>
                </a:lnTo>
                <a:lnTo>
                  <a:pt x="918504" y="99944"/>
                </a:lnTo>
                <a:lnTo>
                  <a:pt x="915397" y="98366"/>
                </a:lnTo>
                <a:lnTo>
                  <a:pt x="913709" y="95199"/>
                </a:lnTo>
                <a:lnTo>
                  <a:pt x="913709" y="46645"/>
                </a:lnTo>
                <a:lnTo>
                  <a:pt x="911691" y="41313"/>
                </a:lnTo>
                <a:lnTo>
                  <a:pt x="907656" y="37938"/>
                </a:lnTo>
                <a:lnTo>
                  <a:pt x="903620" y="34562"/>
                </a:lnTo>
                <a:lnTo>
                  <a:pt x="898960" y="32874"/>
                </a:lnTo>
                <a:lnTo>
                  <a:pt x="888833" y="32874"/>
                </a:lnTo>
                <a:lnTo>
                  <a:pt x="884357" y="34317"/>
                </a:lnTo>
                <a:lnTo>
                  <a:pt x="880248" y="37204"/>
                </a:lnTo>
                <a:lnTo>
                  <a:pt x="877655" y="38965"/>
                </a:lnTo>
                <a:lnTo>
                  <a:pt x="874940" y="41582"/>
                </a:lnTo>
                <a:lnTo>
                  <a:pt x="872103" y="45055"/>
                </a:lnTo>
                <a:lnTo>
                  <a:pt x="871075" y="45055"/>
                </a:lnTo>
                <a:lnTo>
                  <a:pt x="869412" y="41386"/>
                </a:lnTo>
                <a:lnTo>
                  <a:pt x="867651" y="38745"/>
                </a:lnTo>
                <a:lnTo>
                  <a:pt x="865792" y="37130"/>
                </a:lnTo>
                <a:lnTo>
                  <a:pt x="862465" y="34293"/>
                </a:lnTo>
                <a:lnTo>
                  <a:pt x="857793" y="32874"/>
                </a:lnTo>
                <a:lnTo>
                  <a:pt x="846444" y="32874"/>
                </a:lnTo>
                <a:lnTo>
                  <a:pt x="841600" y="34513"/>
                </a:lnTo>
                <a:lnTo>
                  <a:pt x="837247" y="37791"/>
                </a:lnTo>
                <a:lnTo>
                  <a:pt x="834898" y="39601"/>
                </a:lnTo>
                <a:lnTo>
                  <a:pt x="832477" y="42145"/>
                </a:lnTo>
                <a:lnTo>
                  <a:pt x="829982" y="45422"/>
                </a:lnTo>
                <a:lnTo>
                  <a:pt x="829982" y="34635"/>
                </a:lnTo>
                <a:lnTo>
                  <a:pt x="801511" y="34635"/>
                </a:lnTo>
                <a:lnTo>
                  <a:pt x="801511" y="38304"/>
                </a:lnTo>
                <a:lnTo>
                  <a:pt x="804690" y="38696"/>
                </a:lnTo>
                <a:lnTo>
                  <a:pt x="807968" y="40579"/>
                </a:lnTo>
                <a:lnTo>
                  <a:pt x="809656" y="43832"/>
                </a:lnTo>
                <a:lnTo>
                  <a:pt x="809656" y="94710"/>
                </a:lnTo>
                <a:lnTo>
                  <a:pt x="807161" y="98476"/>
                </a:lnTo>
                <a:lnTo>
                  <a:pt x="804250" y="99895"/>
                </a:lnTo>
                <a:lnTo>
                  <a:pt x="801511" y="100238"/>
                </a:lnTo>
                <a:lnTo>
                  <a:pt x="801511" y="103833"/>
                </a:lnTo>
                <a:lnTo>
                  <a:pt x="837467" y="103833"/>
                </a:lnTo>
                <a:close/>
              </a:path>
              <a:path w="921341" h="105961">
                <a:moveTo>
                  <a:pt x="343029" y="6628"/>
                </a:moveTo>
                <a:lnTo>
                  <a:pt x="346331" y="7643"/>
                </a:lnTo>
                <a:lnTo>
                  <a:pt x="349755" y="10628"/>
                </a:lnTo>
                <a:lnTo>
                  <a:pt x="350611" y="14211"/>
                </a:lnTo>
                <a:lnTo>
                  <a:pt x="376919" y="8548"/>
                </a:lnTo>
                <a:lnTo>
                  <a:pt x="380355" y="7485"/>
                </a:lnTo>
                <a:lnTo>
                  <a:pt x="389846" y="7485"/>
                </a:lnTo>
                <a:lnTo>
                  <a:pt x="394249" y="9588"/>
                </a:lnTo>
                <a:lnTo>
                  <a:pt x="396548" y="13795"/>
                </a:lnTo>
                <a:lnTo>
                  <a:pt x="398847" y="18002"/>
                </a:lnTo>
                <a:lnTo>
                  <a:pt x="399996" y="23530"/>
                </a:lnTo>
                <a:lnTo>
                  <a:pt x="399996" y="40408"/>
                </a:lnTo>
                <a:lnTo>
                  <a:pt x="397624" y="46939"/>
                </a:lnTo>
                <a:lnTo>
                  <a:pt x="392878" y="49972"/>
                </a:lnTo>
                <a:lnTo>
                  <a:pt x="390677" y="58068"/>
                </a:lnTo>
                <a:lnTo>
                  <a:pt x="395227" y="57677"/>
                </a:lnTo>
                <a:lnTo>
                  <a:pt x="399777" y="57285"/>
                </a:lnTo>
                <a:lnTo>
                  <a:pt x="404326" y="56160"/>
                </a:lnTo>
                <a:lnTo>
                  <a:pt x="408876" y="54301"/>
                </a:lnTo>
                <a:lnTo>
                  <a:pt x="414893" y="51660"/>
                </a:lnTo>
                <a:lnTo>
                  <a:pt x="419210" y="48174"/>
                </a:lnTo>
                <a:lnTo>
                  <a:pt x="421828" y="43845"/>
                </a:lnTo>
                <a:lnTo>
                  <a:pt x="424445" y="39515"/>
                </a:lnTo>
                <a:lnTo>
                  <a:pt x="425753" y="34880"/>
                </a:lnTo>
                <a:lnTo>
                  <a:pt x="425753" y="19812"/>
                </a:lnTo>
                <a:lnTo>
                  <a:pt x="422414" y="12670"/>
                </a:lnTo>
                <a:lnTo>
                  <a:pt x="415737" y="8512"/>
                </a:lnTo>
                <a:lnTo>
                  <a:pt x="412513" y="6776"/>
                </a:lnTo>
                <a:lnTo>
                  <a:pt x="401165" y="3400"/>
                </a:lnTo>
                <a:lnTo>
                  <a:pt x="386494" y="2274"/>
                </a:lnTo>
                <a:lnTo>
                  <a:pt x="338137" y="2274"/>
                </a:lnTo>
                <a:lnTo>
                  <a:pt x="338137" y="6090"/>
                </a:lnTo>
                <a:lnTo>
                  <a:pt x="343029" y="66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495727" y="5061151"/>
            <a:ext cx="172310" cy="89804"/>
          </a:xfrm>
          <a:custGeom>
            <a:avLst/>
            <a:gdLst/>
            <a:ahLst/>
            <a:cxnLst/>
            <a:rect l="l" t="t" r="r" b="b"/>
            <a:pathLst>
              <a:path w="189541" h="101778">
                <a:moveTo>
                  <a:pt x="46963" y="0"/>
                </a:moveTo>
                <a:lnTo>
                  <a:pt x="0" y="66042"/>
                </a:lnTo>
                <a:lnTo>
                  <a:pt x="6090" y="66042"/>
                </a:lnTo>
                <a:lnTo>
                  <a:pt x="42120" y="15116"/>
                </a:lnTo>
                <a:lnTo>
                  <a:pt x="46963" y="0"/>
                </a:lnTo>
                <a:close/>
              </a:path>
              <a:path w="189541" h="101778">
                <a:moveTo>
                  <a:pt x="152264" y="89597"/>
                </a:moveTo>
                <a:lnTo>
                  <a:pt x="152264" y="79862"/>
                </a:lnTo>
                <a:lnTo>
                  <a:pt x="154539" y="72157"/>
                </a:lnTo>
                <a:lnTo>
                  <a:pt x="159088" y="63254"/>
                </a:lnTo>
                <a:lnTo>
                  <a:pt x="163638" y="54350"/>
                </a:lnTo>
                <a:lnTo>
                  <a:pt x="168824" y="49898"/>
                </a:lnTo>
                <a:lnTo>
                  <a:pt x="177874" y="49898"/>
                </a:lnTo>
                <a:lnTo>
                  <a:pt x="180492" y="51048"/>
                </a:lnTo>
                <a:lnTo>
                  <a:pt x="184503" y="55646"/>
                </a:lnTo>
                <a:lnTo>
                  <a:pt x="185506" y="58851"/>
                </a:lnTo>
                <a:lnTo>
                  <a:pt x="185506" y="69613"/>
                </a:lnTo>
                <a:lnTo>
                  <a:pt x="183121" y="76841"/>
                </a:lnTo>
                <a:lnTo>
                  <a:pt x="181495" y="87101"/>
                </a:lnTo>
                <a:lnTo>
                  <a:pt x="187530" y="74539"/>
                </a:lnTo>
                <a:lnTo>
                  <a:pt x="189541" y="63107"/>
                </a:lnTo>
                <a:lnTo>
                  <a:pt x="189541" y="56209"/>
                </a:lnTo>
                <a:lnTo>
                  <a:pt x="187903" y="51488"/>
                </a:lnTo>
                <a:lnTo>
                  <a:pt x="184625" y="48944"/>
                </a:lnTo>
                <a:lnTo>
                  <a:pt x="181348" y="46400"/>
                </a:lnTo>
                <a:lnTo>
                  <a:pt x="177580" y="45129"/>
                </a:lnTo>
                <a:lnTo>
                  <a:pt x="165155" y="45129"/>
                </a:lnTo>
                <a:lnTo>
                  <a:pt x="157706" y="48883"/>
                </a:lnTo>
                <a:lnTo>
                  <a:pt x="150980" y="56392"/>
                </a:lnTo>
                <a:lnTo>
                  <a:pt x="143298" y="68289"/>
                </a:lnTo>
                <a:lnTo>
                  <a:pt x="140890" y="80351"/>
                </a:lnTo>
                <a:lnTo>
                  <a:pt x="140890" y="87445"/>
                </a:lnTo>
                <a:lnTo>
                  <a:pt x="142688" y="92667"/>
                </a:lnTo>
                <a:lnTo>
                  <a:pt x="146284" y="96018"/>
                </a:lnTo>
                <a:lnTo>
                  <a:pt x="149880" y="99369"/>
                </a:lnTo>
                <a:lnTo>
                  <a:pt x="154148" y="101044"/>
                </a:lnTo>
                <a:lnTo>
                  <a:pt x="159564" y="101040"/>
                </a:lnTo>
                <a:lnTo>
                  <a:pt x="171663" y="97570"/>
                </a:lnTo>
                <a:lnTo>
                  <a:pt x="173582" y="92447"/>
                </a:lnTo>
                <a:lnTo>
                  <a:pt x="168212" y="96348"/>
                </a:lnTo>
                <a:lnTo>
                  <a:pt x="159309" y="96348"/>
                </a:lnTo>
                <a:lnTo>
                  <a:pt x="155052" y="93780"/>
                </a:lnTo>
                <a:lnTo>
                  <a:pt x="152264" y="89597"/>
                </a:lnTo>
                <a:close/>
              </a:path>
              <a:path w="189541" h="101778">
                <a:moveTo>
                  <a:pt x="181176" y="87616"/>
                </a:moveTo>
                <a:lnTo>
                  <a:pt x="181495" y="87101"/>
                </a:lnTo>
                <a:lnTo>
                  <a:pt x="183121" y="76841"/>
                </a:lnTo>
                <a:lnTo>
                  <a:pt x="178351" y="84644"/>
                </a:lnTo>
                <a:lnTo>
                  <a:pt x="173582" y="92447"/>
                </a:lnTo>
                <a:lnTo>
                  <a:pt x="171663" y="97570"/>
                </a:lnTo>
                <a:lnTo>
                  <a:pt x="181176" y="87616"/>
                </a:lnTo>
                <a:close/>
              </a:path>
              <a:path w="189541" h="101778">
                <a:moveTo>
                  <a:pt x="162831" y="-733"/>
                </a:moveTo>
                <a:lnTo>
                  <a:pt x="160043" y="2005"/>
                </a:lnTo>
                <a:lnTo>
                  <a:pt x="157376" y="4084"/>
                </a:lnTo>
                <a:lnTo>
                  <a:pt x="154832" y="5503"/>
                </a:lnTo>
                <a:lnTo>
                  <a:pt x="150087" y="8243"/>
                </a:lnTo>
                <a:lnTo>
                  <a:pt x="144902" y="9612"/>
                </a:lnTo>
                <a:lnTo>
                  <a:pt x="139276" y="9612"/>
                </a:lnTo>
                <a:lnTo>
                  <a:pt x="135020" y="9417"/>
                </a:lnTo>
                <a:lnTo>
                  <a:pt x="130910" y="8634"/>
                </a:lnTo>
                <a:lnTo>
                  <a:pt x="128195" y="6971"/>
                </a:lnTo>
                <a:lnTo>
                  <a:pt x="125407" y="4476"/>
                </a:lnTo>
                <a:lnTo>
                  <a:pt x="122399" y="2568"/>
                </a:lnTo>
                <a:lnTo>
                  <a:pt x="118020" y="1394"/>
                </a:lnTo>
                <a:lnTo>
                  <a:pt x="114987" y="1394"/>
                </a:lnTo>
                <a:lnTo>
                  <a:pt x="103006" y="4330"/>
                </a:lnTo>
                <a:lnTo>
                  <a:pt x="92459" y="13135"/>
                </a:lnTo>
                <a:lnTo>
                  <a:pt x="85009" y="25150"/>
                </a:lnTo>
                <a:lnTo>
                  <a:pt x="82626" y="36983"/>
                </a:lnTo>
                <a:lnTo>
                  <a:pt x="82626" y="43685"/>
                </a:lnTo>
                <a:lnTo>
                  <a:pt x="84485" y="48773"/>
                </a:lnTo>
                <a:lnTo>
                  <a:pt x="88203" y="52246"/>
                </a:lnTo>
                <a:lnTo>
                  <a:pt x="91921" y="55720"/>
                </a:lnTo>
                <a:lnTo>
                  <a:pt x="96055" y="57456"/>
                </a:lnTo>
                <a:lnTo>
                  <a:pt x="94697" y="47734"/>
                </a:lnTo>
                <a:lnTo>
                  <a:pt x="93927" y="45202"/>
                </a:lnTo>
                <a:lnTo>
                  <a:pt x="93927" y="34831"/>
                </a:lnTo>
                <a:lnTo>
                  <a:pt x="96385" y="27016"/>
                </a:lnTo>
                <a:lnTo>
                  <a:pt x="101302" y="18528"/>
                </a:lnTo>
                <a:lnTo>
                  <a:pt x="106218" y="10040"/>
                </a:lnTo>
                <a:lnTo>
                  <a:pt x="111049" y="5797"/>
                </a:lnTo>
                <a:lnTo>
                  <a:pt x="115794" y="5797"/>
                </a:lnTo>
                <a:lnTo>
                  <a:pt x="117103" y="6371"/>
                </a:lnTo>
                <a:lnTo>
                  <a:pt x="120283" y="8671"/>
                </a:lnTo>
                <a:lnTo>
                  <a:pt x="122839" y="9686"/>
                </a:lnTo>
                <a:lnTo>
                  <a:pt x="126324" y="11594"/>
                </a:lnTo>
                <a:lnTo>
                  <a:pt x="127315" y="14456"/>
                </a:lnTo>
                <a:lnTo>
                  <a:pt x="127315" y="26148"/>
                </a:lnTo>
                <a:lnTo>
                  <a:pt x="124820" y="34097"/>
                </a:lnTo>
                <a:lnTo>
                  <a:pt x="119830" y="41386"/>
                </a:lnTo>
                <a:lnTo>
                  <a:pt x="114840" y="48675"/>
                </a:lnTo>
                <a:lnTo>
                  <a:pt x="109337" y="52320"/>
                </a:lnTo>
                <a:lnTo>
                  <a:pt x="100140" y="52320"/>
                </a:lnTo>
                <a:lnTo>
                  <a:pt x="100604" y="57456"/>
                </a:lnTo>
                <a:lnTo>
                  <a:pt x="109166" y="57456"/>
                </a:lnTo>
                <a:lnTo>
                  <a:pt x="116394" y="53262"/>
                </a:lnTo>
                <a:lnTo>
                  <a:pt x="122288" y="44872"/>
                </a:lnTo>
                <a:lnTo>
                  <a:pt x="123458" y="43145"/>
                </a:lnTo>
                <a:lnTo>
                  <a:pt x="129213" y="31247"/>
                </a:lnTo>
                <a:lnTo>
                  <a:pt x="131131" y="19078"/>
                </a:lnTo>
                <a:lnTo>
                  <a:pt x="130910" y="15079"/>
                </a:lnTo>
                <a:lnTo>
                  <a:pt x="130104" y="11814"/>
                </a:lnTo>
                <a:lnTo>
                  <a:pt x="133772" y="12694"/>
                </a:lnTo>
                <a:lnTo>
                  <a:pt x="137955" y="13208"/>
                </a:lnTo>
                <a:lnTo>
                  <a:pt x="143581" y="13208"/>
                </a:lnTo>
                <a:lnTo>
                  <a:pt x="145978" y="12939"/>
                </a:lnTo>
                <a:lnTo>
                  <a:pt x="149598" y="11863"/>
                </a:lnTo>
                <a:lnTo>
                  <a:pt x="152338" y="10738"/>
                </a:lnTo>
                <a:lnTo>
                  <a:pt x="156007" y="9025"/>
                </a:lnTo>
                <a:lnTo>
                  <a:pt x="103686" y="102952"/>
                </a:lnTo>
                <a:lnTo>
                  <a:pt x="110804" y="102952"/>
                </a:lnTo>
                <a:lnTo>
                  <a:pt x="168702" y="-733"/>
                </a:lnTo>
                <a:lnTo>
                  <a:pt x="162831" y="-733"/>
                </a:lnTo>
                <a:close/>
              </a:path>
              <a:path w="189541" h="101778">
                <a:moveTo>
                  <a:pt x="97779" y="51403"/>
                </a:moveTo>
                <a:lnTo>
                  <a:pt x="94697" y="47734"/>
                </a:lnTo>
                <a:lnTo>
                  <a:pt x="96055" y="57456"/>
                </a:lnTo>
                <a:lnTo>
                  <a:pt x="100604" y="57456"/>
                </a:lnTo>
                <a:lnTo>
                  <a:pt x="100140" y="52320"/>
                </a:lnTo>
                <a:lnTo>
                  <a:pt x="97779" y="51403"/>
                </a:lnTo>
                <a:close/>
              </a:path>
              <a:path w="189541" h="101778">
                <a:moveTo>
                  <a:pt x="42267" y="75802"/>
                </a:moveTo>
                <a:lnTo>
                  <a:pt x="42267" y="100824"/>
                </a:lnTo>
                <a:lnTo>
                  <a:pt x="53934" y="100824"/>
                </a:lnTo>
                <a:lnTo>
                  <a:pt x="53934" y="75802"/>
                </a:lnTo>
                <a:lnTo>
                  <a:pt x="69271" y="75802"/>
                </a:lnTo>
                <a:lnTo>
                  <a:pt x="69271" y="66042"/>
                </a:lnTo>
                <a:lnTo>
                  <a:pt x="53934" y="66042"/>
                </a:lnTo>
                <a:lnTo>
                  <a:pt x="53934" y="0"/>
                </a:lnTo>
                <a:lnTo>
                  <a:pt x="46963" y="0"/>
                </a:lnTo>
                <a:lnTo>
                  <a:pt x="42120" y="15116"/>
                </a:lnTo>
                <a:lnTo>
                  <a:pt x="42120" y="66042"/>
                </a:lnTo>
                <a:lnTo>
                  <a:pt x="0" y="66042"/>
                </a:lnTo>
                <a:lnTo>
                  <a:pt x="0" y="75802"/>
                </a:lnTo>
                <a:lnTo>
                  <a:pt x="42267" y="75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469534" y="4221894"/>
            <a:ext cx="0" cy="386758"/>
          </a:xfrm>
          <a:custGeom>
            <a:avLst/>
            <a:gdLst/>
            <a:ahLst/>
            <a:cxnLst/>
            <a:rect l="l" t="t" r="r" b="b"/>
            <a:pathLst>
              <a:path h="438326">
                <a:moveTo>
                  <a:pt x="0" y="0"/>
                </a:moveTo>
                <a:lnTo>
                  <a:pt x="0" y="43832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446876" y="5623160"/>
            <a:ext cx="1904046" cy="119394"/>
          </a:xfrm>
          <a:custGeom>
            <a:avLst/>
            <a:gdLst/>
            <a:ahLst/>
            <a:cxnLst/>
            <a:rect l="l" t="t" r="r" b="b"/>
            <a:pathLst>
              <a:path w="2094451" h="135313">
                <a:moveTo>
                  <a:pt x="628944" y="37326"/>
                </a:moveTo>
                <a:lnTo>
                  <a:pt x="623123" y="44468"/>
                </a:lnTo>
                <a:lnTo>
                  <a:pt x="625471" y="56502"/>
                </a:lnTo>
                <a:lnTo>
                  <a:pt x="626156" y="52491"/>
                </a:lnTo>
                <a:lnTo>
                  <a:pt x="627281" y="49164"/>
                </a:lnTo>
                <a:lnTo>
                  <a:pt x="628846" y="46523"/>
                </a:lnTo>
                <a:lnTo>
                  <a:pt x="631781" y="41582"/>
                </a:lnTo>
                <a:lnTo>
                  <a:pt x="636527" y="33755"/>
                </a:lnTo>
                <a:lnTo>
                  <a:pt x="628944" y="37326"/>
                </a:lnTo>
                <a:close/>
              </a:path>
              <a:path w="2094451" h="135313">
                <a:moveTo>
                  <a:pt x="697335" y="40212"/>
                </a:moveTo>
                <a:lnTo>
                  <a:pt x="712304" y="40212"/>
                </a:lnTo>
                <a:lnTo>
                  <a:pt x="712304" y="34929"/>
                </a:lnTo>
                <a:lnTo>
                  <a:pt x="697481" y="34929"/>
                </a:lnTo>
                <a:lnTo>
                  <a:pt x="697481" y="16877"/>
                </a:lnTo>
                <a:lnTo>
                  <a:pt x="696161" y="15630"/>
                </a:lnTo>
                <a:lnTo>
                  <a:pt x="690633" y="23065"/>
                </a:lnTo>
                <a:lnTo>
                  <a:pt x="687123" y="27652"/>
                </a:lnTo>
                <a:lnTo>
                  <a:pt x="685630" y="29388"/>
                </a:lnTo>
                <a:lnTo>
                  <a:pt x="681705" y="33388"/>
                </a:lnTo>
                <a:lnTo>
                  <a:pt x="678329" y="36176"/>
                </a:lnTo>
                <a:lnTo>
                  <a:pt x="677155" y="37154"/>
                </a:lnTo>
                <a:lnTo>
                  <a:pt x="676641" y="40212"/>
                </a:lnTo>
                <a:lnTo>
                  <a:pt x="684640" y="40212"/>
                </a:lnTo>
                <a:lnTo>
                  <a:pt x="684640" y="89622"/>
                </a:lnTo>
                <a:lnTo>
                  <a:pt x="685202" y="93486"/>
                </a:lnTo>
                <a:lnTo>
                  <a:pt x="686328" y="96275"/>
                </a:lnTo>
                <a:lnTo>
                  <a:pt x="688382" y="101411"/>
                </a:lnTo>
                <a:lnTo>
                  <a:pt x="692296" y="103980"/>
                </a:lnTo>
                <a:lnTo>
                  <a:pt x="700710" y="103980"/>
                </a:lnTo>
                <a:lnTo>
                  <a:pt x="703450" y="103270"/>
                </a:lnTo>
                <a:lnTo>
                  <a:pt x="706287" y="101852"/>
                </a:lnTo>
                <a:lnTo>
                  <a:pt x="709125" y="100433"/>
                </a:lnTo>
                <a:lnTo>
                  <a:pt x="711815" y="98011"/>
                </a:lnTo>
                <a:lnTo>
                  <a:pt x="714359" y="94587"/>
                </a:lnTo>
                <a:lnTo>
                  <a:pt x="714065" y="90771"/>
                </a:lnTo>
                <a:lnTo>
                  <a:pt x="710922" y="93902"/>
                </a:lnTo>
                <a:lnTo>
                  <a:pt x="708330" y="95565"/>
                </a:lnTo>
                <a:lnTo>
                  <a:pt x="705040" y="95981"/>
                </a:lnTo>
                <a:lnTo>
                  <a:pt x="701615" y="95981"/>
                </a:lnTo>
                <a:lnTo>
                  <a:pt x="699316" y="94294"/>
                </a:lnTo>
                <a:lnTo>
                  <a:pt x="698142" y="90918"/>
                </a:lnTo>
                <a:lnTo>
                  <a:pt x="697506" y="89010"/>
                </a:lnTo>
                <a:lnTo>
                  <a:pt x="697188" y="86197"/>
                </a:lnTo>
                <a:lnTo>
                  <a:pt x="697188" y="82479"/>
                </a:lnTo>
                <a:lnTo>
                  <a:pt x="697335" y="40212"/>
                </a:lnTo>
                <a:close/>
              </a:path>
              <a:path w="2094451" h="135313">
                <a:moveTo>
                  <a:pt x="717147" y="87983"/>
                </a:moveTo>
                <a:lnTo>
                  <a:pt x="717147" y="92532"/>
                </a:lnTo>
                <a:lnTo>
                  <a:pt x="718688" y="96287"/>
                </a:lnTo>
                <a:lnTo>
                  <a:pt x="721770" y="99247"/>
                </a:lnTo>
                <a:lnTo>
                  <a:pt x="724852" y="102206"/>
                </a:lnTo>
                <a:lnTo>
                  <a:pt x="728497" y="103686"/>
                </a:lnTo>
                <a:lnTo>
                  <a:pt x="732704" y="103686"/>
                </a:lnTo>
                <a:lnTo>
                  <a:pt x="731676" y="90649"/>
                </a:lnTo>
                <a:lnTo>
                  <a:pt x="730209" y="87371"/>
                </a:lnTo>
                <a:lnTo>
                  <a:pt x="730209" y="77391"/>
                </a:lnTo>
                <a:lnTo>
                  <a:pt x="736101" y="65843"/>
                </a:lnTo>
                <a:lnTo>
                  <a:pt x="727788" y="70225"/>
                </a:lnTo>
                <a:lnTo>
                  <a:pt x="720694" y="74970"/>
                </a:lnTo>
                <a:lnTo>
                  <a:pt x="717147" y="80889"/>
                </a:lnTo>
                <a:lnTo>
                  <a:pt x="717147" y="87983"/>
                </a:lnTo>
                <a:close/>
              </a:path>
              <a:path w="2094451" h="135313">
                <a:moveTo>
                  <a:pt x="857427" y="12058"/>
                </a:moveTo>
                <a:lnTo>
                  <a:pt x="860704" y="15275"/>
                </a:lnTo>
                <a:lnTo>
                  <a:pt x="863346" y="15703"/>
                </a:lnTo>
                <a:lnTo>
                  <a:pt x="866428" y="15067"/>
                </a:lnTo>
                <a:lnTo>
                  <a:pt x="868776" y="12523"/>
                </a:lnTo>
                <a:lnTo>
                  <a:pt x="869363" y="9466"/>
                </a:lnTo>
                <a:lnTo>
                  <a:pt x="869363" y="6579"/>
                </a:lnTo>
                <a:lnTo>
                  <a:pt x="867663" y="4280"/>
                </a:lnTo>
                <a:lnTo>
                  <a:pt x="864263" y="2568"/>
                </a:lnTo>
                <a:lnTo>
                  <a:pt x="860863" y="856"/>
                </a:lnTo>
                <a:lnTo>
                  <a:pt x="857011" y="0"/>
                </a:lnTo>
                <a:lnTo>
                  <a:pt x="850956" y="47"/>
                </a:lnTo>
                <a:lnTo>
                  <a:pt x="838544" y="4270"/>
                </a:lnTo>
                <a:lnTo>
                  <a:pt x="830618" y="15336"/>
                </a:lnTo>
                <a:lnTo>
                  <a:pt x="828515" y="20668"/>
                </a:lnTo>
                <a:lnTo>
                  <a:pt x="827463" y="27199"/>
                </a:lnTo>
                <a:lnTo>
                  <a:pt x="827463" y="34929"/>
                </a:lnTo>
                <a:lnTo>
                  <a:pt x="814914" y="34929"/>
                </a:lnTo>
                <a:lnTo>
                  <a:pt x="814914" y="39845"/>
                </a:lnTo>
                <a:lnTo>
                  <a:pt x="827463" y="39845"/>
                </a:lnTo>
                <a:lnTo>
                  <a:pt x="827463" y="92386"/>
                </a:lnTo>
                <a:lnTo>
                  <a:pt x="826643" y="95944"/>
                </a:lnTo>
                <a:lnTo>
                  <a:pt x="823366" y="99320"/>
                </a:lnTo>
                <a:lnTo>
                  <a:pt x="819954" y="100286"/>
                </a:lnTo>
                <a:lnTo>
                  <a:pt x="814768" y="100531"/>
                </a:lnTo>
                <a:lnTo>
                  <a:pt x="814768" y="102585"/>
                </a:lnTo>
                <a:lnTo>
                  <a:pt x="853880" y="102585"/>
                </a:lnTo>
                <a:lnTo>
                  <a:pt x="853880" y="100531"/>
                </a:lnTo>
                <a:lnTo>
                  <a:pt x="847569" y="100091"/>
                </a:lnTo>
                <a:lnTo>
                  <a:pt x="843668" y="99100"/>
                </a:lnTo>
                <a:lnTo>
                  <a:pt x="840684" y="96018"/>
                </a:lnTo>
                <a:lnTo>
                  <a:pt x="839938" y="92483"/>
                </a:lnTo>
                <a:lnTo>
                  <a:pt x="839938" y="39845"/>
                </a:lnTo>
                <a:lnTo>
                  <a:pt x="858209" y="39845"/>
                </a:lnTo>
                <a:lnTo>
                  <a:pt x="858209" y="34929"/>
                </a:lnTo>
                <a:lnTo>
                  <a:pt x="839791" y="34929"/>
                </a:lnTo>
                <a:lnTo>
                  <a:pt x="839791" y="14358"/>
                </a:lnTo>
                <a:lnTo>
                  <a:pt x="840158" y="11789"/>
                </a:lnTo>
                <a:lnTo>
                  <a:pt x="840891" y="9832"/>
                </a:lnTo>
                <a:lnTo>
                  <a:pt x="842212" y="6163"/>
                </a:lnTo>
                <a:lnTo>
                  <a:pt x="844732" y="4329"/>
                </a:lnTo>
                <a:lnTo>
                  <a:pt x="848450" y="4329"/>
                </a:lnTo>
                <a:lnTo>
                  <a:pt x="852339" y="5393"/>
                </a:lnTo>
                <a:lnTo>
                  <a:pt x="854760" y="7998"/>
                </a:lnTo>
                <a:lnTo>
                  <a:pt x="857427" y="12058"/>
                </a:lnTo>
                <a:close/>
              </a:path>
              <a:path w="2094451" h="135313">
                <a:moveTo>
                  <a:pt x="889310" y="96911"/>
                </a:moveTo>
                <a:lnTo>
                  <a:pt x="885372" y="89377"/>
                </a:lnTo>
                <a:lnTo>
                  <a:pt x="881434" y="81843"/>
                </a:lnTo>
                <a:lnTo>
                  <a:pt x="879465" y="73723"/>
                </a:lnTo>
                <a:lnTo>
                  <a:pt x="879465" y="54105"/>
                </a:lnTo>
                <a:lnTo>
                  <a:pt x="875503" y="94514"/>
                </a:lnTo>
                <a:lnTo>
                  <a:pt x="875953" y="94983"/>
                </a:lnTo>
                <a:lnTo>
                  <a:pt x="886619" y="102391"/>
                </a:lnTo>
                <a:lnTo>
                  <a:pt x="899351" y="104860"/>
                </a:lnTo>
                <a:lnTo>
                  <a:pt x="900287" y="104849"/>
                </a:lnTo>
                <a:lnTo>
                  <a:pt x="901773" y="100678"/>
                </a:lnTo>
                <a:lnTo>
                  <a:pt x="894777" y="100678"/>
                </a:lnTo>
                <a:lnTo>
                  <a:pt x="889310" y="96911"/>
                </a:lnTo>
                <a:close/>
              </a:path>
              <a:path w="2094451" h="135313">
                <a:moveTo>
                  <a:pt x="913052" y="101988"/>
                </a:moveTo>
                <a:lnTo>
                  <a:pt x="923273" y="94073"/>
                </a:lnTo>
                <a:lnTo>
                  <a:pt x="924349" y="92766"/>
                </a:lnTo>
                <a:lnTo>
                  <a:pt x="930477" y="81568"/>
                </a:lnTo>
                <a:lnTo>
                  <a:pt x="932519" y="68684"/>
                </a:lnTo>
                <a:lnTo>
                  <a:pt x="932481" y="66696"/>
                </a:lnTo>
                <a:lnTo>
                  <a:pt x="929822" y="53611"/>
                </a:lnTo>
                <a:lnTo>
                  <a:pt x="922980" y="43294"/>
                </a:lnTo>
                <a:lnTo>
                  <a:pt x="911964" y="36050"/>
                </a:lnTo>
                <a:lnTo>
                  <a:pt x="898911" y="33755"/>
                </a:lnTo>
                <a:lnTo>
                  <a:pt x="898317" y="33759"/>
                </a:lnTo>
                <a:lnTo>
                  <a:pt x="885395" y="36381"/>
                </a:lnTo>
                <a:lnTo>
                  <a:pt x="875026" y="43844"/>
                </a:lnTo>
                <a:lnTo>
                  <a:pt x="867894" y="55523"/>
                </a:lnTo>
                <a:lnTo>
                  <a:pt x="865743" y="68537"/>
                </a:lnTo>
                <a:lnTo>
                  <a:pt x="865813" y="71146"/>
                </a:lnTo>
                <a:lnTo>
                  <a:pt x="868613" y="83936"/>
                </a:lnTo>
                <a:lnTo>
                  <a:pt x="875503" y="94514"/>
                </a:lnTo>
                <a:lnTo>
                  <a:pt x="879465" y="54105"/>
                </a:lnTo>
                <a:lnTo>
                  <a:pt x="881911" y="46425"/>
                </a:lnTo>
                <a:lnTo>
                  <a:pt x="886803" y="41973"/>
                </a:lnTo>
                <a:lnTo>
                  <a:pt x="889640" y="39429"/>
                </a:lnTo>
                <a:lnTo>
                  <a:pt x="892992" y="38157"/>
                </a:lnTo>
                <a:lnTo>
                  <a:pt x="903999" y="38157"/>
                </a:lnTo>
                <a:lnTo>
                  <a:pt x="909453" y="41900"/>
                </a:lnTo>
                <a:lnTo>
                  <a:pt x="913220" y="49385"/>
                </a:lnTo>
                <a:lnTo>
                  <a:pt x="916987" y="56869"/>
                </a:lnTo>
                <a:lnTo>
                  <a:pt x="918871" y="64843"/>
                </a:lnTo>
                <a:lnTo>
                  <a:pt x="918871" y="81476"/>
                </a:lnTo>
                <a:lnTo>
                  <a:pt x="917391" y="88081"/>
                </a:lnTo>
                <a:lnTo>
                  <a:pt x="914431" y="93119"/>
                </a:lnTo>
                <a:lnTo>
                  <a:pt x="911471" y="98158"/>
                </a:lnTo>
                <a:lnTo>
                  <a:pt x="907252" y="100678"/>
                </a:lnTo>
                <a:lnTo>
                  <a:pt x="901773" y="100678"/>
                </a:lnTo>
                <a:lnTo>
                  <a:pt x="900287" y="104849"/>
                </a:lnTo>
                <a:lnTo>
                  <a:pt x="913052" y="101988"/>
                </a:lnTo>
                <a:close/>
              </a:path>
              <a:path w="2094451" h="135313">
                <a:moveTo>
                  <a:pt x="961211" y="53054"/>
                </a:moveTo>
                <a:lnTo>
                  <a:pt x="962459" y="50204"/>
                </a:lnTo>
                <a:lnTo>
                  <a:pt x="964953" y="47440"/>
                </a:lnTo>
                <a:lnTo>
                  <a:pt x="967448" y="44676"/>
                </a:lnTo>
                <a:lnTo>
                  <a:pt x="971264" y="43294"/>
                </a:lnTo>
                <a:lnTo>
                  <a:pt x="973820" y="44150"/>
                </a:lnTo>
                <a:lnTo>
                  <a:pt x="977587" y="47575"/>
                </a:lnTo>
                <a:lnTo>
                  <a:pt x="981317" y="48431"/>
                </a:lnTo>
                <a:lnTo>
                  <a:pt x="984631" y="47746"/>
                </a:lnTo>
                <a:lnTo>
                  <a:pt x="987029" y="45006"/>
                </a:lnTo>
                <a:lnTo>
                  <a:pt x="987628" y="41313"/>
                </a:lnTo>
                <a:lnTo>
                  <a:pt x="986845" y="37191"/>
                </a:lnTo>
                <a:lnTo>
                  <a:pt x="983714" y="34207"/>
                </a:lnTo>
                <a:lnTo>
                  <a:pt x="979189" y="33461"/>
                </a:lnTo>
                <a:lnTo>
                  <a:pt x="976058" y="33461"/>
                </a:lnTo>
                <a:lnTo>
                  <a:pt x="973038" y="34684"/>
                </a:lnTo>
                <a:lnTo>
                  <a:pt x="970126" y="37130"/>
                </a:lnTo>
                <a:lnTo>
                  <a:pt x="967216" y="39576"/>
                </a:lnTo>
                <a:lnTo>
                  <a:pt x="964195" y="42976"/>
                </a:lnTo>
                <a:lnTo>
                  <a:pt x="961064" y="47330"/>
                </a:lnTo>
                <a:lnTo>
                  <a:pt x="961064" y="35296"/>
                </a:lnTo>
                <a:lnTo>
                  <a:pt x="960331" y="33388"/>
                </a:lnTo>
                <a:lnTo>
                  <a:pt x="957738" y="34562"/>
                </a:lnTo>
                <a:lnTo>
                  <a:pt x="955218" y="35614"/>
                </a:lnTo>
                <a:lnTo>
                  <a:pt x="952772" y="36543"/>
                </a:lnTo>
                <a:lnTo>
                  <a:pt x="949617" y="37717"/>
                </a:lnTo>
                <a:lnTo>
                  <a:pt x="946682" y="38744"/>
                </a:lnTo>
                <a:lnTo>
                  <a:pt x="943747" y="39772"/>
                </a:lnTo>
                <a:lnTo>
                  <a:pt x="940884" y="40775"/>
                </a:lnTo>
                <a:lnTo>
                  <a:pt x="938096" y="41753"/>
                </a:lnTo>
                <a:lnTo>
                  <a:pt x="939821" y="43820"/>
                </a:lnTo>
                <a:lnTo>
                  <a:pt x="942572" y="43514"/>
                </a:lnTo>
                <a:lnTo>
                  <a:pt x="946621" y="44554"/>
                </a:lnTo>
                <a:lnTo>
                  <a:pt x="948431" y="48712"/>
                </a:lnTo>
                <a:lnTo>
                  <a:pt x="948883" y="52173"/>
                </a:lnTo>
                <a:lnTo>
                  <a:pt x="948883" y="94025"/>
                </a:lnTo>
                <a:lnTo>
                  <a:pt x="948149" y="96581"/>
                </a:lnTo>
                <a:lnTo>
                  <a:pt x="945214" y="98978"/>
                </a:lnTo>
                <a:lnTo>
                  <a:pt x="942230" y="99773"/>
                </a:lnTo>
                <a:lnTo>
                  <a:pt x="937729" y="100164"/>
                </a:lnTo>
                <a:lnTo>
                  <a:pt x="937729" y="102586"/>
                </a:lnTo>
                <a:lnTo>
                  <a:pt x="973906" y="102586"/>
                </a:lnTo>
                <a:lnTo>
                  <a:pt x="973906" y="100164"/>
                </a:lnTo>
                <a:lnTo>
                  <a:pt x="969356" y="100262"/>
                </a:lnTo>
                <a:lnTo>
                  <a:pt x="966103" y="99491"/>
                </a:lnTo>
                <a:lnTo>
                  <a:pt x="962189" y="96214"/>
                </a:lnTo>
                <a:lnTo>
                  <a:pt x="961211" y="93291"/>
                </a:lnTo>
                <a:lnTo>
                  <a:pt x="961211" y="53054"/>
                </a:lnTo>
                <a:close/>
              </a:path>
              <a:path w="2094451" h="135313">
                <a:moveTo>
                  <a:pt x="1107654" y="102586"/>
                </a:moveTo>
                <a:lnTo>
                  <a:pt x="1114478" y="77196"/>
                </a:lnTo>
                <a:lnTo>
                  <a:pt x="1110296" y="77196"/>
                </a:lnTo>
                <a:lnTo>
                  <a:pt x="1106431" y="85757"/>
                </a:lnTo>
                <a:lnTo>
                  <a:pt x="1102077" y="91150"/>
                </a:lnTo>
                <a:lnTo>
                  <a:pt x="1097234" y="93376"/>
                </a:lnTo>
                <a:lnTo>
                  <a:pt x="1092391" y="95602"/>
                </a:lnTo>
                <a:lnTo>
                  <a:pt x="1084881" y="96715"/>
                </a:lnTo>
                <a:lnTo>
                  <a:pt x="1065314" y="96715"/>
                </a:lnTo>
                <a:lnTo>
                  <a:pt x="1059676" y="96446"/>
                </a:lnTo>
                <a:lnTo>
                  <a:pt x="1057792" y="95908"/>
                </a:lnTo>
                <a:lnTo>
                  <a:pt x="1054967" y="93609"/>
                </a:lnTo>
                <a:lnTo>
                  <a:pt x="1054967" y="53421"/>
                </a:lnTo>
                <a:lnTo>
                  <a:pt x="1084442" y="53421"/>
                </a:lnTo>
                <a:lnTo>
                  <a:pt x="1088502" y="54362"/>
                </a:lnTo>
                <a:lnTo>
                  <a:pt x="1092024" y="58129"/>
                </a:lnTo>
                <a:lnTo>
                  <a:pt x="1093467" y="61982"/>
                </a:lnTo>
                <a:lnTo>
                  <a:pt x="1094592" y="67803"/>
                </a:lnTo>
                <a:lnTo>
                  <a:pt x="1098114" y="67803"/>
                </a:lnTo>
                <a:lnTo>
                  <a:pt x="1098114" y="33021"/>
                </a:lnTo>
                <a:lnTo>
                  <a:pt x="1094592" y="33021"/>
                </a:lnTo>
                <a:lnTo>
                  <a:pt x="1093516" y="38842"/>
                </a:lnTo>
                <a:lnTo>
                  <a:pt x="1092098" y="42707"/>
                </a:lnTo>
                <a:lnTo>
                  <a:pt x="1088575" y="46523"/>
                </a:lnTo>
                <a:lnTo>
                  <a:pt x="1084490" y="47477"/>
                </a:lnTo>
                <a:lnTo>
                  <a:pt x="1054967" y="47477"/>
                </a:lnTo>
                <a:lnTo>
                  <a:pt x="1054967" y="11985"/>
                </a:lnTo>
                <a:lnTo>
                  <a:pt x="1056251" y="9233"/>
                </a:lnTo>
                <a:lnTo>
                  <a:pt x="1059810" y="8879"/>
                </a:lnTo>
                <a:lnTo>
                  <a:pt x="1089015" y="8879"/>
                </a:lnTo>
                <a:lnTo>
                  <a:pt x="1094690" y="9857"/>
                </a:lnTo>
                <a:lnTo>
                  <a:pt x="1097234" y="11814"/>
                </a:lnTo>
                <a:lnTo>
                  <a:pt x="1099778" y="13771"/>
                </a:lnTo>
                <a:lnTo>
                  <a:pt x="1101686" y="18076"/>
                </a:lnTo>
                <a:lnTo>
                  <a:pt x="1102957" y="24729"/>
                </a:lnTo>
                <a:lnTo>
                  <a:pt x="1106774" y="24729"/>
                </a:lnTo>
                <a:lnTo>
                  <a:pt x="1106260" y="3155"/>
                </a:lnTo>
                <a:lnTo>
                  <a:pt x="1026422" y="3155"/>
                </a:lnTo>
                <a:lnTo>
                  <a:pt x="1026422" y="5943"/>
                </a:lnTo>
                <a:lnTo>
                  <a:pt x="1031999" y="6335"/>
                </a:lnTo>
                <a:lnTo>
                  <a:pt x="1035595" y="7350"/>
                </a:lnTo>
                <a:lnTo>
                  <a:pt x="1038824" y="10627"/>
                </a:lnTo>
                <a:lnTo>
                  <a:pt x="1039630" y="14113"/>
                </a:lnTo>
                <a:lnTo>
                  <a:pt x="1039630" y="91970"/>
                </a:lnTo>
                <a:lnTo>
                  <a:pt x="1038811" y="95504"/>
                </a:lnTo>
                <a:lnTo>
                  <a:pt x="1035533" y="98293"/>
                </a:lnTo>
                <a:lnTo>
                  <a:pt x="1031950" y="99283"/>
                </a:lnTo>
                <a:lnTo>
                  <a:pt x="1026422" y="99870"/>
                </a:lnTo>
                <a:lnTo>
                  <a:pt x="1026422" y="102586"/>
                </a:lnTo>
                <a:lnTo>
                  <a:pt x="1107654" y="102586"/>
                </a:lnTo>
                <a:close/>
              </a:path>
              <a:path w="2094451" h="135313">
                <a:moveTo>
                  <a:pt x="1135661" y="34635"/>
                </a:moveTo>
                <a:lnTo>
                  <a:pt x="1113720" y="34635"/>
                </a:lnTo>
                <a:lnTo>
                  <a:pt x="1113720" y="36690"/>
                </a:lnTo>
                <a:lnTo>
                  <a:pt x="1117243" y="37032"/>
                </a:lnTo>
                <a:lnTo>
                  <a:pt x="1119542" y="37619"/>
                </a:lnTo>
                <a:lnTo>
                  <a:pt x="1122281" y="39772"/>
                </a:lnTo>
                <a:lnTo>
                  <a:pt x="1123113" y="42389"/>
                </a:lnTo>
                <a:lnTo>
                  <a:pt x="1123113" y="91432"/>
                </a:lnTo>
                <a:lnTo>
                  <a:pt x="1125021" y="96446"/>
                </a:lnTo>
                <a:lnTo>
                  <a:pt x="1128837" y="99430"/>
                </a:lnTo>
                <a:lnTo>
                  <a:pt x="1132604" y="102463"/>
                </a:lnTo>
                <a:lnTo>
                  <a:pt x="1136615" y="103980"/>
                </a:lnTo>
                <a:lnTo>
                  <a:pt x="1145518" y="103980"/>
                </a:lnTo>
                <a:lnTo>
                  <a:pt x="1149921" y="102512"/>
                </a:lnTo>
                <a:lnTo>
                  <a:pt x="1154080" y="99577"/>
                </a:lnTo>
                <a:lnTo>
                  <a:pt x="1156819" y="97669"/>
                </a:lnTo>
                <a:lnTo>
                  <a:pt x="1159852" y="94734"/>
                </a:lnTo>
                <a:lnTo>
                  <a:pt x="1163178" y="90771"/>
                </a:lnTo>
                <a:lnTo>
                  <a:pt x="1163178" y="102586"/>
                </a:lnTo>
                <a:lnTo>
                  <a:pt x="1163692" y="103686"/>
                </a:lnTo>
                <a:lnTo>
                  <a:pt x="1167997" y="102023"/>
                </a:lnTo>
                <a:lnTo>
                  <a:pt x="1170786" y="100971"/>
                </a:lnTo>
                <a:lnTo>
                  <a:pt x="1172058" y="100531"/>
                </a:lnTo>
                <a:lnTo>
                  <a:pt x="1175042" y="99552"/>
                </a:lnTo>
                <a:lnTo>
                  <a:pt x="1178442" y="98513"/>
                </a:lnTo>
                <a:lnTo>
                  <a:pt x="1181695" y="97596"/>
                </a:lnTo>
                <a:lnTo>
                  <a:pt x="1184385" y="96862"/>
                </a:lnTo>
                <a:lnTo>
                  <a:pt x="1184385" y="94807"/>
                </a:lnTo>
                <a:lnTo>
                  <a:pt x="1180521" y="94954"/>
                </a:lnTo>
                <a:lnTo>
                  <a:pt x="1177989" y="94404"/>
                </a:lnTo>
                <a:lnTo>
                  <a:pt x="1176791" y="93156"/>
                </a:lnTo>
                <a:lnTo>
                  <a:pt x="1174993" y="89622"/>
                </a:lnTo>
                <a:lnTo>
                  <a:pt x="1174993" y="34635"/>
                </a:lnTo>
                <a:lnTo>
                  <a:pt x="1151291" y="34635"/>
                </a:lnTo>
                <a:lnTo>
                  <a:pt x="1151291" y="37057"/>
                </a:lnTo>
                <a:lnTo>
                  <a:pt x="1155694" y="37301"/>
                </a:lnTo>
                <a:lnTo>
                  <a:pt x="1158629" y="38011"/>
                </a:lnTo>
                <a:lnTo>
                  <a:pt x="1160097" y="39185"/>
                </a:lnTo>
                <a:lnTo>
                  <a:pt x="1162299" y="42829"/>
                </a:lnTo>
                <a:lnTo>
                  <a:pt x="1162299" y="86809"/>
                </a:lnTo>
                <a:lnTo>
                  <a:pt x="1160439" y="88961"/>
                </a:lnTo>
                <a:lnTo>
                  <a:pt x="1156795" y="91872"/>
                </a:lnTo>
                <a:lnTo>
                  <a:pt x="1153615" y="94073"/>
                </a:lnTo>
                <a:lnTo>
                  <a:pt x="1150361" y="95174"/>
                </a:lnTo>
                <a:lnTo>
                  <a:pt x="1142192" y="95174"/>
                </a:lnTo>
                <a:lnTo>
                  <a:pt x="1138865" y="93315"/>
                </a:lnTo>
                <a:lnTo>
                  <a:pt x="1137055" y="89597"/>
                </a:lnTo>
                <a:lnTo>
                  <a:pt x="1136125" y="87591"/>
                </a:lnTo>
                <a:lnTo>
                  <a:pt x="1135661" y="84925"/>
                </a:lnTo>
                <a:lnTo>
                  <a:pt x="1135661" y="34635"/>
                </a:lnTo>
                <a:close/>
              </a:path>
              <a:path w="2094451" h="135313">
                <a:moveTo>
                  <a:pt x="1211683" y="53054"/>
                </a:moveTo>
                <a:lnTo>
                  <a:pt x="1212931" y="50204"/>
                </a:lnTo>
                <a:lnTo>
                  <a:pt x="1215426" y="47440"/>
                </a:lnTo>
                <a:lnTo>
                  <a:pt x="1217920" y="44676"/>
                </a:lnTo>
                <a:lnTo>
                  <a:pt x="1221736" y="43294"/>
                </a:lnTo>
                <a:lnTo>
                  <a:pt x="1224292" y="44150"/>
                </a:lnTo>
                <a:lnTo>
                  <a:pt x="1228059" y="47575"/>
                </a:lnTo>
                <a:lnTo>
                  <a:pt x="1231790" y="48431"/>
                </a:lnTo>
                <a:lnTo>
                  <a:pt x="1235104" y="47746"/>
                </a:lnTo>
                <a:lnTo>
                  <a:pt x="1237501" y="45006"/>
                </a:lnTo>
                <a:lnTo>
                  <a:pt x="1238100" y="41313"/>
                </a:lnTo>
                <a:lnTo>
                  <a:pt x="1237317" y="37191"/>
                </a:lnTo>
                <a:lnTo>
                  <a:pt x="1234186" y="34207"/>
                </a:lnTo>
                <a:lnTo>
                  <a:pt x="1229662" y="33461"/>
                </a:lnTo>
                <a:lnTo>
                  <a:pt x="1226531" y="33461"/>
                </a:lnTo>
                <a:lnTo>
                  <a:pt x="1223510" y="34684"/>
                </a:lnTo>
                <a:lnTo>
                  <a:pt x="1220599" y="37130"/>
                </a:lnTo>
                <a:lnTo>
                  <a:pt x="1217688" y="39576"/>
                </a:lnTo>
                <a:lnTo>
                  <a:pt x="1214667" y="42976"/>
                </a:lnTo>
                <a:lnTo>
                  <a:pt x="1211536" y="47330"/>
                </a:lnTo>
                <a:lnTo>
                  <a:pt x="1211536" y="35296"/>
                </a:lnTo>
                <a:lnTo>
                  <a:pt x="1210803" y="33388"/>
                </a:lnTo>
                <a:lnTo>
                  <a:pt x="1208210" y="34562"/>
                </a:lnTo>
                <a:lnTo>
                  <a:pt x="1205690" y="35614"/>
                </a:lnTo>
                <a:lnTo>
                  <a:pt x="1203245" y="36543"/>
                </a:lnTo>
                <a:lnTo>
                  <a:pt x="1200089" y="37717"/>
                </a:lnTo>
                <a:lnTo>
                  <a:pt x="1197154" y="38744"/>
                </a:lnTo>
                <a:lnTo>
                  <a:pt x="1194219" y="39772"/>
                </a:lnTo>
                <a:lnTo>
                  <a:pt x="1191357" y="40775"/>
                </a:lnTo>
                <a:lnTo>
                  <a:pt x="1188568" y="41753"/>
                </a:lnTo>
                <a:lnTo>
                  <a:pt x="1190293" y="43820"/>
                </a:lnTo>
                <a:lnTo>
                  <a:pt x="1193044" y="43514"/>
                </a:lnTo>
                <a:lnTo>
                  <a:pt x="1197093" y="44554"/>
                </a:lnTo>
                <a:lnTo>
                  <a:pt x="1198903" y="48712"/>
                </a:lnTo>
                <a:lnTo>
                  <a:pt x="1199355" y="52173"/>
                </a:lnTo>
                <a:lnTo>
                  <a:pt x="1199355" y="94025"/>
                </a:lnTo>
                <a:lnTo>
                  <a:pt x="1198622" y="96581"/>
                </a:lnTo>
                <a:lnTo>
                  <a:pt x="1195686" y="98978"/>
                </a:lnTo>
                <a:lnTo>
                  <a:pt x="1192702" y="99773"/>
                </a:lnTo>
                <a:lnTo>
                  <a:pt x="1188201" y="100164"/>
                </a:lnTo>
                <a:lnTo>
                  <a:pt x="1188201" y="102586"/>
                </a:lnTo>
                <a:lnTo>
                  <a:pt x="1224378" y="102586"/>
                </a:lnTo>
                <a:lnTo>
                  <a:pt x="1224378" y="100164"/>
                </a:lnTo>
                <a:lnTo>
                  <a:pt x="1219829" y="100262"/>
                </a:lnTo>
                <a:lnTo>
                  <a:pt x="1216575" y="99491"/>
                </a:lnTo>
                <a:lnTo>
                  <a:pt x="1212661" y="96214"/>
                </a:lnTo>
                <a:lnTo>
                  <a:pt x="1211683" y="93291"/>
                </a:lnTo>
                <a:lnTo>
                  <a:pt x="1211683" y="53054"/>
                </a:lnTo>
                <a:close/>
              </a:path>
              <a:path w="2094451" h="135313">
                <a:moveTo>
                  <a:pt x="1265019" y="96911"/>
                </a:moveTo>
                <a:lnTo>
                  <a:pt x="1261081" y="89377"/>
                </a:lnTo>
                <a:lnTo>
                  <a:pt x="1257142" y="81843"/>
                </a:lnTo>
                <a:lnTo>
                  <a:pt x="1255174" y="73723"/>
                </a:lnTo>
                <a:lnTo>
                  <a:pt x="1255174" y="54105"/>
                </a:lnTo>
                <a:lnTo>
                  <a:pt x="1251211" y="94514"/>
                </a:lnTo>
                <a:lnTo>
                  <a:pt x="1251661" y="94983"/>
                </a:lnTo>
                <a:lnTo>
                  <a:pt x="1262327" y="102391"/>
                </a:lnTo>
                <a:lnTo>
                  <a:pt x="1275060" y="104860"/>
                </a:lnTo>
                <a:lnTo>
                  <a:pt x="1275995" y="104849"/>
                </a:lnTo>
                <a:lnTo>
                  <a:pt x="1277481" y="100678"/>
                </a:lnTo>
                <a:lnTo>
                  <a:pt x="1270485" y="100678"/>
                </a:lnTo>
                <a:lnTo>
                  <a:pt x="1265019" y="96911"/>
                </a:lnTo>
                <a:close/>
              </a:path>
              <a:path w="2094451" h="135313">
                <a:moveTo>
                  <a:pt x="1288760" y="101988"/>
                </a:moveTo>
                <a:lnTo>
                  <a:pt x="1298982" y="94073"/>
                </a:lnTo>
                <a:lnTo>
                  <a:pt x="1300058" y="92766"/>
                </a:lnTo>
                <a:lnTo>
                  <a:pt x="1306185" y="81568"/>
                </a:lnTo>
                <a:lnTo>
                  <a:pt x="1308228" y="68684"/>
                </a:lnTo>
                <a:lnTo>
                  <a:pt x="1308189" y="66696"/>
                </a:lnTo>
                <a:lnTo>
                  <a:pt x="1305530" y="53611"/>
                </a:lnTo>
                <a:lnTo>
                  <a:pt x="1298689" y="43294"/>
                </a:lnTo>
                <a:lnTo>
                  <a:pt x="1287673" y="36050"/>
                </a:lnTo>
                <a:lnTo>
                  <a:pt x="1274619" y="33755"/>
                </a:lnTo>
                <a:lnTo>
                  <a:pt x="1274026" y="33759"/>
                </a:lnTo>
                <a:lnTo>
                  <a:pt x="1261103" y="36381"/>
                </a:lnTo>
                <a:lnTo>
                  <a:pt x="1250734" y="43844"/>
                </a:lnTo>
                <a:lnTo>
                  <a:pt x="1243603" y="55523"/>
                </a:lnTo>
                <a:lnTo>
                  <a:pt x="1241451" y="68537"/>
                </a:lnTo>
                <a:lnTo>
                  <a:pt x="1241521" y="71146"/>
                </a:lnTo>
                <a:lnTo>
                  <a:pt x="1244322" y="83937"/>
                </a:lnTo>
                <a:lnTo>
                  <a:pt x="1251211" y="94514"/>
                </a:lnTo>
                <a:lnTo>
                  <a:pt x="1255174" y="54105"/>
                </a:lnTo>
                <a:lnTo>
                  <a:pt x="1257620" y="46425"/>
                </a:lnTo>
                <a:lnTo>
                  <a:pt x="1262511" y="41973"/>
                </a:lnTo>
                <a:lnTo>
                  <a:pt x="1265349" y="39429"/>
                </a:lnTo>
                <a:lnTo>
                  <a:pt x="1268700" y="38157"/>
                </a:lnTo>
                <a:lnTo>
                  <a:pt x="1279707" y="38157"/>
                </a:lnTo>
                <a:lnTo>
                  <a:pt x="1285162" y="41900"/>
                </a:lnTo>
                <a:lnTo>
                  <a:pt x="1288929" y="49385"/>
                </a:lnTo>
                <a:lnTo>
                  <a:pt x="1292695" y="56870"/>
                </a:lnTo>
                <a:lnTo>
                  <a:pt x="1294579" y="64843"/>
                </a:lnTo>
                <a:lnTo>
                  <a:pt x="1294579" y="81476"/>
                </a:lnTo>
                <a:lnTo>
                  <a:pt x="1293099" y="88081"/>
                </a:lnTo>
                <a:lnTo>
                  <a:pt x="1290139" y="93119"/>
                </a:lnTo>
                <a:lnTo>
                  <a:pt x="1287179" y="98158"/>
                </a:lnTo>
                <a:lnTo>
                  <a:pt x="1282960" y="100678"/>
                </a:lnTo>
                <a:lnTo>
                  <a:pt x="1277481" y="100678"/>
                </a:lnTo>
                <a:lnTo>
                  <a:pt x="1275995" y="104849"/>
                </a:lnTo>
                <a:lnTo>
                  <a:pt x="1288760" y="101988"/>
                </a:lnTo>
                <a:close/>
              </a:path>
              <a:path w="2094451" h="135313">
                <a:moveTo>
                  <a:pt x="1349761" y="135313"/>
                </a:moveTo>
                <a:lnTo>
                  <a:pt x="1349761" y="132745"/>
                </a:lnTo>
                <a:lnTo>
                  <a:pt x="1344330" y="132354"/>
                </a:lnTo>
                <a:lnTo>
                  <a:pt x="1340809" y="131595"/>
                </a:lnTo>
                <a:lnTo>
                  <a:pt x="1337580" y="129345"/>
                </a:lnTo>
                <a:lnTo>
                  <a:pt x="1336772" y="126312"/>
                </a:lnTo>
                <a:lnTo>
                  <a:pt x="1336772" y="97376"/>
                </a:lnTo>
                <a:lnTo>
                  <a:pt x="1339414" y="100115"/>
                </a:lnTo>
                <a:lnTo>
                  <a:pt x="1342301" y="101999"/>
                </a:lnTo>
                <a:lnTo>
                  <a:pt x="1339940" y="94893"/>
                </a:lnTo>
                <a:lnTo>
                  <a:pt x="1338045" y="92410"/>
                </a:lnTo>
                <a:lnTo>
                  <a:pt x="1336772" y="89084"/>
                </a:lnTo>
                <a:lnTo>
                  <a:pt x="1336772" y="52173"/>
                </a:lnTo>
                <a:lnTo>
                  <a:pt x="1338265" y="47831"/>
                </a:lnTo>
                <a:lnTo>
                  <a:pt x="1341249" y="45606"/>
                </a:lnTo>
                <a:lnTo>
                  <a:pt x="1344233" y="43380"/>
                </a:lnTo>
                <a:lnTo>
                  <a:pt x="1347535" y="42267"/>
                </a:lnTo>
                <a:lnTo>
                  <a:pt x="1356292" y="42267"/>
                </a:lnTo>
                <a:lnTo>
                  <a:pt x="1360805" y="44493"/>
                </a:lnTo>
                <a:lnTo>
                  <a:pt x="1364694" y="48944"/>
                </a:lnTo>
                <a:lnTo>
                  <a:pt x="1368583" y="53396"/>
                </a:lnTo>
                <a:lnTo>
                  <a:pt x="1370527" y="60123"/>
                </a:lnTo>
                <a:lnTo>
                  <a:pt x="1370527" y="78517"/>
                </a:lnTo>
                <a:lnTo>
                  <a:pt x="1368656" y="85843"/>
                </a:lnTo>
                <a:lnTo>
                  <a:pt x="1364914" y="91102"/>
                </a:lnTo>
                <a:lnTo>
                  <a:pt x="1361171" y="96361"/>
                </a:lnTo>
                <a:lnTo>
                  <a:pt x="1356659" y="98990"/>
                </a:lnTo>
                <a:lnTo>
                  <a:pt x="1347951" y="98990"/>
                </a:lnTo>
                <a:lnTo>
                  <a:pt x="1344979" y="98171"/>
                </a:lnTo>
                <a:lnTo>
                  <a:pt x="1345432" y="103026"/>
                </a:lnTo>
                <a:lnTo>
                  <a:pt x="1349810" y="104053"/>
                </a:lnTo>
                <a:lnTo>
                  <a:pt x="1361404" y="104053"/>
                </a:lnTo>
                <a:lnTo>
                  <a:pt x="1368754" y="100066"/>
                </a:lnTo>
                <a:lnTo>
                  <a:pt x="1374600" y="92092"/>
                </a:lnTo>
                <a:lnTo>
                  <a:pt x="1376176" y="89813"/>
                </a:lnTo>
                <a:lnTo>
                  <a:pt x="1381571" y="78191"/>
                </a:lnTo>
                <a:lnTo>
                  <a:pt x="1383369" y="65455"/>
                </a:lnTo>
                <a:lnTo>
                  <a:pt x="1383369" y="55475"/>
                </a:lnTo>
                <a:lnTo>
                  <a:pt x="1380936" y="47611"/>
                </a:lnTo>
                <a:lnTo>
                  <a:pt x="1376068" y="41863"/>
                </a:lnTo>
                <a:lnTo>
                  <a:pt x="1371200" y="36115"/>
                </a:lnTo>
                <a:lnTo>
                  <a:pt x="1365391" y="33241"/>
                </a:lnTo>
                <a:lnTo>
                  <a:pt x="1353993" y="33241"/>
                </a:lnTo>
                <a:lnTo>
                  <a:pt x="1349467" y="34611"/>
                </a:lnTo>
                <a:lnTo>
                  <a:pt x="1345065" y="37350"/>
                </a:lnTo>
                <a:lnTo>
                  <a:pt x="1342618" y="38916"/>
                </a:lnTo>
                <a:lnTo>
                  <a:pt x="1339781" y="41313"/>
                </a:lnTo>
                <a:lnTo>
                  <a:pt x="1336553" y="44542"/>
                </a:lnTo>
                <a:lnTo>
                  <a:pt x="1336553" y="34635"/>
                </a:lnTo>
                <a:lnTo>
                  <a:pt x="1335819" y="33534"/>
                </a:lnTo>
                <a:lnTo>
                  <a:pt x="1326230" y="36861"/>
                </a:lnTo>
                <a:lnTo>
                  <a:pt x="1321314" y="38549"/>
                </a:lnTo>
                <a:lnTo>
                  <a:pt x="1321069" y="38598"/>
                </a:lnTo>
                <a:lnTo>
                  <a:pt x="1314098" y="40873"/>
                </a:lnTo>
                <a:lnTo>
                  <a:pt x="1314098" y="43294"/>
                </a:lnTo>
                <a:lnTo>
                  <a:pt x="1317082" y="42927"/>
                </a:lnTo>
                <a:lnTo>
                  <a:pt x="1320115" y="42927"/>
                </a:lnTo>
                <a:lnTo>
                  <a:pt x="1322720" y="44505"/>
                </a:lnTo>
                <a:lnTo>
                  <a:pt x="1324077" y="47942"/>
                </a:lnTo>
                <a:lnTo>
                  <a:pt x="1324077" y="125676"/>
                </a:lnTo>
                <a:lnTo>
                  <a:pt x="1323454" y="128293"/>
                </a:lnTo>
                <a:lnTo>
                  <a:pt x="1320959" y="131620"/>
                </a:lnTo>
                <a:lnTo>
                  <a:pt x="1318036" y="132598"/>
                </a:lnTo>
                <a:lnTo>
                  <a:pt x="1313437" y="132892"/>
                </a:lnTo>
                <a:lnTo>
                  <a:pt x="1313437" y="135313"/>
                </a:lnTo>
                <a:lnTo>
                  <a:pt x="1349761" y="135313"/>
                </a:lnTo>
                <a:close/>
              </a:path>
              <a:path w="2094451" h="135313">
                <a:moveTo>
                  <a:pt x="1342460" y="96532"/>
                </a:moveTo>
                <a:lnTo>
                  <a:pt x="1339940" y="94893"/>
                </a:lnTo>
                <a:lnTo>
                  <a:pt x="1342301" y="101999"/>
                </a:lnTo>
                <a:lnTo>
                  <a:pt x="1345432" y="103026"/>
                </a:lnTo>
                <a:lnTo>
                  <a:pt x="1344979" y="98171"/>
                </a:lnTo>
                <a:lnTo>
                  <a:pt x="1342460" y="96532"/>
                </a:lnTo>
                <a:close/>
              </a:path>
              <a:path w="2094451" h="135313">
                <a:moveTo>
                  <a:pt x="1398629" y="45690"/>
                </a:moveTo>
                <a:lnTo>
                  <a:pt x="1392798" y="56912"/>
                </a:lnTo>
                <a:lnTo>
                  <a:pt x="1390855" y="69931"/>
                </a:lnTo>
                <a:lnTo>
                  <a:pt x="1390855" y="78982"/>
                </a:lnTo>
                <a:lnTo>
                  <a:pt x="1393361" y="86980"/>
                </a:lnTo>
                <a:lnTo>
                  <a:pt x="1398376" y="93927"/>
                </a:lnTo>
                <a:lnTo>
                  <a:pt x="1403390" y="100873"/>
                </a:lnTo>
                <a:lnTo>
                  <a:pt x="1410495" y="104347"/>
                </a:lnTo>
                <a:lnTo>
                  <a:pt x="1427667" y="104347"/>
                </a:lnTo>
                <a:lnTo>
                  <a:pt x="1434405" y="101705"/>
                </a:lnTo>
                <a:lnTo>
                  <a:pt x="1439909" y="96422"/>
                </a:lnTo>
                <a:lnTo>
                  <a:pt x="1445412" y="91138"/>
                </a:lnTo>
                <a:lnTo>
                  <a:pt x="1449167" y="85390"/>
                </a:lnTo>
                <a:lnTo>
                  <a:pt x="1451173" y="79177"/>
                </a:lnTo>
                <a:lnTo>
                  <a:pt x="1448605" y="78297"/>
                </a:lnTo>
                <a:lnTo>
                  <a:pt x="1445620" y="83238"/>
                </a:lnTo>
                <a:lnTo>
                  <a:pt x="1442367" y="87053"/>
                </a:lnTo>
                <a:lnTo>
                  <a:pt x="1438845" y="89744"/>
                </a:lnTo>
                <a:lnTo>
                  <a:pt x="1435323" y="92435"/>
                </a:lnTo>
                <a:lnTo>
                  <a:pt x="1430993" y="93780"/>
                </a:lnTo>
                <a:lnTo>
                  <a:pt x="1419497" y="93780"/>
                </a:lnTo>
                <a:lnTo>
                  <a:pt x="1413993" y="91187"/>
                </a:lnTo>
                <a:lnTo>
                  <a:pt x="1409346" y="86002"/>
                </a:lnTo>
                <a:lnTo>
                  <a:pt x="1409042" y="85655"/>
                </a:lnTo>
                <a:lnTo>
                  <a:pt x="1403850" y="75638"/>
                </a:lnTo>
                <a:lnTo>
                  <a:pt x="1401641" y="61199"/>
                </a:lnTo>
                <a:lnTo>
                  <a:pt x="1448237" y="61199"/>
                </a:lnTo>
                <a:lnTo>
                  <a:pt x="1448237" y="52442"/>
                </a:lnTo>
                <a:lnTo>
                  <a:pt x="1445644" y="45679"/>
                </a:lnTo>
                <a:lnTo>
                  <a:pt x="1440459" y="40909"/>
                </a:lnTo>
                <a:lnTo>
                  <a:pt x="1435273" y="36140"/>
                </a:lnTo>
                <a:lnTo>
                  <a:pt x="1429232" y="33755"/>
                </a:lnTo>
                <a:lnTo>
                  <a:pt x="1412991" y="33755"/>
                </a:lnTo>
                <a:lnTo>
                  <a:pt x="1408245" y="41582"/>
                </a:lnTo>
                <a:lnTo>
                  <a:pt x="1412501" y="39111"/>
                </a:lnTo>
                <a:lnTo>
                  <a:pt x="1423704" y="39111"/>
                </a:lnTo>
                <a:lnTo>
                  <a:pt x="1427715" y="41264"/>
                </a:lnTo>
                <a:lnTo>
                  <a:pt x="1430112" y="45569"/>
                </a:lnTo>
                <a:lnTo>
                  <a:pt x="1431433" y="47966"/>
                </a:lnTo>
                <a:lnTo>
                  <a:pt x="1432363" y="51611"/>
                </a:lnTo>
                <a:lnTo>
                  <a:pt x="1432901" y="56503"/>
                </a:lnTo>
                <a:lnTo>
                  <a:pt x="1401934" y="56503"/>
                </a:lnTo>
                <a:lnTo>
                  <a:pt x="1399586" y="44468"/>
                </a:lnTo>
                <a:lnTo>
                  <a:pt x="1398629" y="45690"/>
                </a:lnTo>
                <a:close/>
              </a:path>
              <a:path w="2094451" h="135313">
                <a:moveTo>
                  <a:pt x="1405408" y="37326"/>
                </a:moveTo>
                <a:lnTo>
                  <a:pt x="1399586" y="44468"/>
                </a:lnTo>
                <a:lnTo>
                  <a:pt x="1401934" y="56503"/>
                </a:lnTo>
                <a:lnTo>
                  <a:pt x="1402620" y="52491"/>
                </a:lnTo>
                <a:lnTo>
                  <a:pt x="1403745" y="49165"/>
                </a:lnTo>
                <a:lnTo>
                  <a:pt x="1405310" y="46523"/>
                </a:lnTo>
                <a:lnTo>
                  <a:pt x="1408245" y="41582"/>
                </a:lnTo>
                <a:lnTo>
                  <a:pt x="1412991" y="33755"/>
                </a:lnTo>
                <a:lnTo>
                  <a:pt x="1405408" y="37326"/>
                </a:lnTo>
                <a:close/>
              </a:path>
              <a:path w="2094451" h="135313">
                <a:moveTo>
                  <a:pt x="1456040" y="87983"/>
                </a:moveTo>
                <a:lnTo>
                  <a:pt x="1456040" y="92533"/>
                </a:lnTo>
                <a:lnTo>
                  <a:pt x="1457582" y="96287"/>
                </a:lnTo>
                <a:lnTo>
                  <a:pt x="1460663" y="99247"/>
                </a:lnTo>
                <a:lnTo>
                  <a:pt x="1463745" y="102206"/>
                </a:lnTo>
                <a:lnTo>
                  <a:pt x="1467390" y="103686"/>
                </a:lnTo>
                <a:lnTo>
                  <a:pt x="1471597" y="103686"/>
                </a:lnTo>
                <a:lnTo>
                  <a:pt x="1470569" y="90649"/>
                </a:lnTo>
                <a:lnTo>
                  <a:pt x="1469102" y="87371"/>
                </a:lnTo>
                <a:lnTo>
                  <a:pt x="1469102" y="77392"/>
                </a:lnTo>
                <a:lnTo>
                  <a:pt x="1474994" y="65844"/>
                </a:lnTo>
                <a:lnTo>
                  <a:pt x="1466680" y="70225"/>
                </a:lnTo>
                <a:lnTo>
                  <a:pt x="1459587" y="74970"/>
                </a:lnTo>
                <a:lnTo>
                  <a:pt x="1456040" y="80889"/>
                </a:lnTo>
                <a:lnTo>
                  <a:pt x="1456040" y="87983"/>
                </a:lnTo>
                <a:close/>
              </a:path>
              <a:path w="2094451" h="135313">
                <a:moveTo>
                  <a:pt x="1678298" y="91285"/>
                </a:moveTo>
                <a:lnTo>
                  <a:pt x="1674995" y="96422"/>
                </a:lnTo>
                <a:lnTo>
                  <a:pt x="1669920" y="98990"/>
                </a:lnTo>
                <a:lnTo>
                  <a:pt x="1660528" y="98990"/>
                </a:lnTo>
                <a:lnTo>
                  <a:pt x="1657568" y="98440"/>
                </a:lnTo>
                <a:lnTo>
                  <a:pt x="1654192" y="97339"/>
                </a:lnTo>
                <a:lnTo>
                  <a:pt x="1650817" y="96238"/>
                </a:lnTo>
                <a:lnTo>
                  <a:pt x="1654706" y="103980"/>
                </a:lnTo>
                <a:lnTo>
                  <a:pt x="1663388" y="103863"/>
                </a:lnTo>
                <a:lnTo>
                  <a:pt x="1676042" y="100611"/>
                </a:lnTo>
                <a:lnTo>
                  <a:pt x="1678298" y="91285"/>
                </a:lnTo>
                <a:close/>
              </a:path>
              <a:path w="2094451" h="135313">
                <a:moveTo>
                  <a:pt x="1706512" y="87983"/>
                </a:moveTo>
                <a:lnTo>
                  <a:pt x="1706512" y="92533"/>
                </a:lnTo>
                <a:lnTo>
                  <a:pt x="1708054" y="96287"/>
                </a:lnTo>
                <a:lnTo>
                  <a:pt x="1711136" y="99247"/>
                </a:lnTo>
                <a:lnTo>
                  <a:pt x="1714217" y="102206"/>
                </a:lnTo>
                <a:lnTo>
                  <a:pt x="1717862" y="103686"/>
                </a:lnTo>
                <a:lnTo>
                  <a:pt x="1722069" y="103686"/>
                </a:lnTo>
                <a:lnTo>
                  <a:pt x="1721042" y="90649"/>
                </a:lnTo>
                <a:lnTo>
                  <a:pt x="1719574" y="87371"/>
                </a:lnTo>
                <a:lnTo>
                  <a:pt x="1719574" y="77392"/>
                </a:lnTo>
                <a:lnTo>
                  <a:pt x="1725466" y="65844"/>
                </a:lnTo>
                <a:lnTo>
                  <a:pt x="1717153" y="70225"/>
                </a:lnTo>
                <a:lnTo>
                  <a:pt x="1710059" y="74970"/>
                </a:lnTo>
                <a:lnTo>
                  <a:pt x="1706512" y="80889"/>
                </a:lnTo>
                <a:lnTo>
                  <a:pt x="1706512" y="87983"/>
                </a:lnTo>
                <a:close/>
              </a:path>
              <a:path w="2094451" h="135313">
                <a:moveTo>
                  <a:pt x="1886710" y="99577"/>
                </a:moveTo>
                <a:lnTo>
                  <a:pt x="1883751" y="100384"/>
                </a:lnTo>
                <a:lnTo>
                  <a:pt x="1881183" y="100531"/>
                </a:lnTo>
                <a:lnTo>
                  <a:pt x="1881183" y="102586"/>
                </a:lnTo>
                <a:lnTo>
                  <a:pt x="1913837" y="102586"/>
                </a:lnTo>
                <a:lnTo>
                  <a:pt x="1913837" y="100678"/>
                </a:lnTo>
                <a:lnTo>
                  <a:pt x="1909874" y="100335"/>
                </a:lnTo>
                <a:lnTo>
                  <a:pt x="1906132" y="98684"/>
                </a:lnTo>
                <a:lnTo>
                  <a:pt x="1902610" y="95725"/>
                </a:lnTo>
                <a:lnTo>
                  <a:pt x="1899087" y="92765"/>
                </a:lnTo>
                <a:lnTo>
                  <a:pt x="1893853" y="86784"/>
                </a:lnTo>
                <a:lnTo>
                  <a:pt x="1886907" y="77783"/>
                </a:lnTo>
                <a:lnTo>
                  <a:pt x="1873331" y="60172"/>
                </a:lnTo>
                <a:lnTo>
                  <a:pt x="1877661" y="56209"/>
                </a:lnTo>
                <a:lnTo>
                  <a:pt x="1887102" y="47550"/>
                </a:lnTo>
                <a:lnTo>
                  <a:pt x="1893486" y="42304"/>
                </a:lnTo>
                <a:lnTo>
                  <a:pt x="1896813" y="40469"/>
                </a:lnTo>
                <a:lnTo>
                  <a:pt x="1900139" y="38635"/>
                </a:lnTo>
                <a:lnTo>
                  <a:pt x="1904542" y="37546"/>
                </a:lnTo>
                <a:lnTo>
                  <a:pt x="1910021" y="37204"/>
                </a:lnTo>
                <a:lnTo>
                  <a:pt x="1910021" y="35149"/>
                </a:lnTo>
                <a:lnTo>
                  <a:pt x="1879421" y="35149"/>
                </a:lnTo>
                <a:lnTo>
                  <a:pt x="1879421" y="37204"/>
                </a:lnTo>
                <a:lnTo>
                  <a:pt x="1882259" y="37350"/>
                </a:lnTo>
                <a:lnTo>
                  <a:pt x="1884228" y="37571"/>
                </a:lnTo>
                <a:lnTo>
                  <a:pt x="1886980" y="38867"/>
                </a:lnTo>
                <a:lnTo>
                  <a:pt x="1886209" y="42047"/>
                </a:lnTo>
                <a:lnTo>
                  <a:pt x="1883237" y="45202"/>
                </a:lnTo>
                <a:lnTo>
                  <a:pt x="1862911" y="63107"/>
                </a:lnTo>
                <a:lnTo>
                  <a:pt x="1862911" y="1394"/>
                </a:lnTo>
                <a:lnTo>
                  <a:pt x="1861908" y="367"/>
                </a:lnTo>
                <a:lnTo>
                  <a:pt x="1858508" y="1467"/>
                </a:lnTo>
                <a:lnTo>
                  <a:pt x="1854986" y="2641"/>
                </a:lnTo>
                <a:lnTo>
                  <a:pt x="1850705" y="3889"/>
                </a:lnTo>
                <a:lnTo>
                  <a:pt x="1845667" y="5210"/>
                </a:lnTo>
                <a:lnTo>
                  <a:pt x="1839062" y="6971"/>
                </a:lnTo>
                <a:lnTo>
                  <a:pt x="1839894" y="8928"/>
                </a:lnTo>
                <a:lnTo>
                  <a:pt x="1842829" y="8732"/>
                </a:lnTo>
                <a:lnTo>
                  <a:pt x="1845960" y="8732"/>
                </a:lnTo>
                <a:lnTo>
                  <a:pt x="1848822" y="10126"/>
                </a:lnTo>
                <a:lnTo>
                  <a:pt x="1850583" y="13257"/>
                </a:lnTo>
                <a:lnTo>
                  <a:pt x="1850583" y="94318"/>
                </a:lnTo>
                <a:lnTo>
                  <a:pt x="1849837" y="96960"/>
                </a:lnTo>
                <a:lnTo>
                  <a:pt x="1846853" y="99406"/>
                </a:lnTo>
                <a:lnTo>
                  <a:pt x="1843759" y="100189"/>
                </a:lnTo>
                <a:lnTo>
                  <a:pt x="1839062" y="100531"/>
                </a:lnTo>
                <a:lnTo>
                  <a:pt x="1839062" y="102586"/>
                </a:lnTo>
                <a:lnTo>
                  <a:pt x="1874212" y="102586"/>
                </a:lnTo>
                <a:lnTo>
                  <a:pt x="1874212" y="100384"/>
                </a:lnTo>
                <a:lnTo>
                  <a:pt x="1870641" y="100335"/>
                </a:lnTo>
                <a:lnTo>
                  <a:pt x="1868121" y="99968"/>
                </a:lnTo>
                <a:lnTo>
                  <a:pt x="1866653" y="99284"/>
                </a:lnTo>
                <a:lnTo>
                  <a:pt x="1862911" y="95908"/>
                </a:lnTo>
                <a:lnTo>
                  <a:pt x="1862911" y="65382"/>
                </a:lnTo>
                <a:lnTo>
                  <a:pt x="1885659" y="95321"/>
                </a:lnTo>
                <a:lnTo>
                  <a:pt x="1886686" y="96899"/>
                </a:lnTo>
                <a:lnTo>
                  <a:pt x="1886710" y="99577"/>
                </a:lnTo>
                <a:close/>
              </a:path>
              <a:path w="2094451" h="135313">
                <a:moveTo>
                  <a:pt x="1921542" y="52026"/>
                </a:moveTo>
                <a:lnTo>
                  <a:pt x="1921542" y="56478"/>
                </a:lnTo>
                <a:lnTo>
                  <a:pt x="1922961" y="60343"/>
                </a:lnTo>
                <a:lnTo>
                  <a:pt x="1925798" y="63621"/>
                </a:lnTo>
                <a:lnTo>
                  <a:pt x="1928635" y="66898"/>
                </a:lnTo>
                <a:lnTo>
                  <a:pt x="1933063" y="70151"/>
                </a:lnTo>
                <a:lnTo>
                  <a:pt x="1939080" y="73380"/>
                </a:lnTo>
                <a:lnTo>
                  <a:pt x="1947298" y="78077"/>
                </a:lnTo>
                <a:lnTo>
                  <a:pt x="1950381" y="79887"/>
                </a:lnTo>
                <a:lnTo>
                  <a:pt x="1952533" y="81746"/>
                </a:lnTo>
                <a:lnTo>
                  <a:pt x="1954979" y="85561"/>
                </a:lnTo>
                <a:lnTo>
                  <a:pt x="1955590" y="89597"/>
                </a:lnTo>
                <a:lnTo>
                  <a:pt x="1955590" y="92826"/>
                </a:lnTo>
                <a:lnTo>
                  <a:pt x="1954527" y="95456"/>
                </a:lnTo>
                <a:lnTo>
                  <a:pt x="1950271" y="99516"/>
                </a:lnTo>
                <a:lnTo>
                  <a:pt x="1947372" y="100531"/>
                </a:lnTo>
                <a:lnTo>
                  <a:pt x="1937099" y="100531"/>
                </a:lnTo>
                <a:lnTo>
                  <a:pt x="1932084" y="97791"/>
                </a:lnTo>
                <a:lnTo>
                  <a:pt x="1928660" y="92312"/>
                </a:lnTo>
                <a:lnTo>
                  <a:pt x="1926752" y="89328"/>
                </a:lnTo>
                <a:lnTo>
                  <a:pt x="1925236" y="85048"/>
                </a:lnTo>
                <a:lnTo>
                  <a:pt x="1924110" y="79471"/>
                </a:lnTo>
                <a:lnTo>
                  <a:pt x="1921688" y="79471"/>
                </a:lnTo>
                <a:lnTo>
                  <a:pt x="1921688" y="103173"/>
                </a:lnTo>
                <a:lnTo>
                  <a:pt x="1923597" y="103173"/>
                </a:lnTo>
                <a:lnTo>
                  <a:pt x="1926165" y="101045"/>
                </a:lnTo>
                <a:lnTo>
                  <a:pt x="1929051" y="101534"/>
                </a:lnTo>
                <a:lnTo>
                  <a:pt x="1932769" y="102512"/>
                </a:lnTo>
                <a:lnTo>
                  <a:pt x="1936487" y="103491"/>
                </a:lnTo>
                <a:lnTo>
                  <a:pt x="1939814" y="103980"/>
                </a:lnTo>
                <a:lnTo>
                  <a:pt x="1949744" y="103980"/>
                </a:lnTo>
                <a:lnTo>
                  <a:pt x="1955407" y="102145"/>
                </a:lnTo>
                <a:lnTo>
                  <a:pt x="1959737" y="98476"/>
                </a:lnTo>
                <a:lnTo>
                  <a:pt x="1964066" y="94807"/>
                </a:lnTo>
                <a:lnTo>
                  <a:pt x="1966230" y="90087"/>
                </a:lnTo>
                <a:lnTo>
                  <a:pt x="1966230" y="76780"/>
                </a:lnTo>
                <a:lnTo>
                  <a:pt x="1961021" y="70176"/>
                </a:lnTo>
                <a:lnTo>
                  <a:pt x="1950601" y="64501"/>
                </a:lnTo>
                <a:lnTo>
                  <a:pt x="1940914" y="59291"/>
                </a:lnTo>
                <a:lnTo>
                  <a:pt x="1934164" y="55769"/>
                </a:lnTo>
                <a:lnTo>
                  <a:pt x="1930788" y="51757"/>
                </a:lnTo>
                <a:lnTo>
                  <a:pt x="1930788" y="44419"/>
                </a:lnTo>
                <a:lnTo>
                  <a:pt x="1931766" y="41949"/>
                </a:lnTo>
                <a:lnTo>
                  <a:pt x="1935680" y="37742"/>
                </a:lnTo>
                <a:lnTo>
                  <a:pt x="1938370" y="36690"/>
                </a:lnTo>
                <a:lnTo>
                  <a:pt x="1947519" y="36690"/>
                </a:lnTo>
                <a:lnTo>
                  <a:pt x="1951897" y="39136"/>
                </a:lnTo>
                <a:lnTo>
                  <a:pt x="1954930" y="44028"/>
                </a:lnTo>
                <a:lnTo>
                  <a:pt x="1956594" y="46670"/>
                </a:lnTo>
                <a:lnTo>
                  <a:pt x="1957914" y="50363"/>
                </a:lnTo>
                <a:lnTo>
                  <a:pt x="1958893" y="55108"/>
                </a:lnTo>
                <a:lnTo>
                  <a:pt x="1961168" y="55108"/>
                </a:lnTo>
                <a:lnTo>
                  <a:pt x="1960654" y="34635"/>
                </a:lnTo>
                <a:lnTo>
                  <a:pt x="1956838" y="36176"/>
                </a:lnTo>
                <a:lnTo>
                  <a:pt x="1953817" y="35687"/>
                </a:lnTo>
                <a:lnTo>
                  <a:pt x="1950711" y="34709"/>
                </a:lnTo>
                <a:lnTo>
                  <a:pt x="1947604" y="33730"/>
                </a:lnTo>
                <a:lnTo>
                  <a:pt x="1944754" y="33241"/>
                </a:lnTo>
                <a:lnTo>
                  <a:pt x="1936243" y="33241"/>
                </a:lnTo>
                <a:lnTo>
                  <a:pt x="1931326" y="35002"/>
                </a:lnTo>
                <a:lnTo>
                  <a:pt x="1927412" y="38524"/>
                </a:lnTo>
                <a:lnTo>
                  <a:pt x="1923499" y="42047"/>
                </a:lnTo>
                <a:lnTo>
                  <a:pt x="1921542" y="46547"/>
                </a:lnTo>
                <a:lnTo>
                  <a:pt x="1921542" y="52026"/>
                </a:lnTo>
                <a:close/>
              </a:path>
              <a:path w="2094451" h="135313">
                <a:moveTo>
                  <a:pt x="2018576" y="74628"/>
                </a:moveTo>
                <a:lnTo>
                  <a:pt x="2018576" y="84901"/>
                </a:lnTo>
                <a:lnTo>
                  <a:pt x="2094451" y="84901"/>
                </a:lnTo>
                <a:lnTo>
                  <a:pt x="2094451" y="74628"/>
                </a:lnTo>
                <a:lnTo>
                  <a:pt x="2018576" y="74628"/>
                </a:lnTo>
                <a:close/>
              </a:path>
              <a:path w="2094451" h="135313">
                <a:moveTo>
                  <a:pt x="2018576" y="44322"/>
                </a:moveTo>
                <a:lnTo>
                  <a:pt x="2018576" y="54595"/>
                </a:lnTo>
                <a:lnTo>
                  <a:pt x="2094451" y="54595"/>
                </a:lnTo>
                <a:lnTo>
                  <a:pt x="2094451" y="44322"/>
                </a:lnTo>
                <a:lnTo>
                  <a:pt x="2018576" y="44322"/>
                </a:lnTo>
                <a:close/>
              </a:path>
              <a:path w="2094451" h="135313">
                <a:moveTo>
                  <a:pt x="1827395" y="46670"/>
                </a:moveTo>
                <a:lnTo>
                  <a:pt x="1824753" y="40041"/>
                </a:lnTo>
                <a:lnTo>
                  <a:pt x="1819469" y="36323"/>
                </a:lnTo>
                <a:lnTo>
                  <a:pt x="1816730" y="34415"/>
                </a:lnTo>
                <a:lnTo>
                  <a:pt x="1813697" y="33461"/>
                </a:lnTo>
                <a:lnTo>
                  <a:pt x="1806261" y="33461"/>
                </a:lnTo>
                <a:lnTo>
                  <a:pt x="1802298" y="34660"/>
                </a:lnTo>
                <a:lnTo>
                  <a:pt x="1798483" y="37057"/>
                </a:lnTo>
                <a:lnTo>
                  <a:pt x="1795939" y="38622"/>
                </a:lnTo>
                <a:lnTo>
                  <a:pt x="1792417" y="41509"/>
                </a:lnTo>
                <a:lnTo>
                  <a:pt x="1787916" y="45716"/>
                </a:lnTo>
                <a:lnTo>
                  <a:pt x="1787916" y="34929"/>
                </a:lnTo>
                <a:lnTo>
                  <a:pt x="1787182" y="33535"/>
                </a:lnTo>
                <a:lnTo>
                  <a:pt x="1780285" y="35809"/>
                </a:lnTo>
                <a:lnTo>
                  <a:pt x="1772799" y="38255"/>
                </a:lnTo>
                <a:lnTo>
                  <a:pt x="1768055" y="39772"/>
                </a:lnTo>
                <a:lnTo>
                  <a:pt x="1766049" y="40359"/>
                </a:lnTo>
                <a:lnTo>
                  <a:pt x="1766049" y="42927"/>
                </a:lnTo>
                <a:lnTo>
                  <a:pt x="1769130" y="42634"/>
                </a:lnTo>
                <a:lnTo>
                  <a:pt x="1772017" y="42634"/>
                </a:lnTo>
                <a:lnTo>
                  <a:pt x="1774854" y="45422"/>
                </a:lnTo>
                <a:lnTo>
                  <a:pt x="1775735" y="48896"/>
                </a:lnTo>
                <a:lnTo>
                  <a:pt x="1775735" y="93731"/>
                </a:lnTo>
                <a:lnTo>
                  <a:pt x="1775038" y="96630"/>
                </a:lnTo>
                <a:lnTo>
                  <a:pt x="1773644" y="97926"/>
                </a:lnTo>
                <a:lnTo>
                  <a:pt x="1769816" y="100091"/>
                </a:lnTo>
                <a:lnTo>
                  <a:pt x="1766342" y="100531"/>
                </a:lnTo>
                <a:lnTo>
                  <a:pt x="1766342" y="102586"/>
                </a:lnTo>
                <a:lnTo>
                  <a:pt x="1798410" y="102586"/>
                </a:lnTo>
                <a:lnTo>
                  <a:pt x="1798410" y="100531"/>
                </a:lnTo>
                <a:lnTo>
                  <a:pt x="1795034" y="100433"/>
                </a:lnTo>
                <a:lnTo>
                  <a:pt x="1790998" y="98586"/>
                </a:lnTo>
                <a:lnTo>
                  <a:pt x="1788650" y="95027"/>
                </a:lnTo>
                <a:lnTo>
                  <a:pt x="1788650" y="50412"/>
                </a:lnTo>
                <a:lnTo>
                  <a:pt x="1791291" y="47819"/>
                </a:lnTo>
                <a:lnTo>
                  <a:pt x="1795107" y="44835"/>
                </a:lnTo>
                <a:lnTo>
                  <a:pt x="1798092" y="42878"/>
                </a:lnTo>
                <a:lnTo>
                  <a:pt x="1801027" y="41900"/>
                </a:lnTo>
                <a:lnTo>
                  <a:pt x="1808120" y="41900"/>
                </a:lnTo>
                <a:lnTo>
                  <a:pt x="1811007" y="43282"/>
                </a:lnTo>
                <a:lnTo>
                  <a:pt x="1812572" y="46046"/>
                </a:lnTo>
                <a:lnTo>
                  <a:pt x="1814137" y="48810"/>
                </a:lnTo>
                <a:lnTo>
                  <a:pt x="1814920" y="52296"/>
                </a:lnTo>
                <a:lnTo>
                  <a:pt x="1814920" y="92826"/>
                </a:lnTo>
                <a:lnTo>
                  <a:pt x="1814210" y="96067"/>
                </a:lnTo>
                <a:lnTo>
                  <a:pt x="1812792" y="97559"/>
                </a:lnTo>
                <a:lnTo>
                  <a:pt x="1808879" y="100042"/>
                </a:lnTo>
                <a:lnTo>
                  <a:pt x="1805307" y="100531"/>
                </a:lnTo>
                <a:lnTo>
                  <a:pt x="1805307" y="102586"/>
                </a:lnTo>
                <a:lnTo>
                  <a:pt x="1836641" y="102586"/>
                </a:lnTo>
                <a:lnTo>
                  <a:pt x="1836641" y="100531"/>
                </a:lnTo>
                <a:lnTo>
                  <a:pt x="1833314" y="100482"/>
                </a:lnTo>
                <a:lnTo>
                  <a:pt x="1830942" y="99675"/>
                </a:lnTo>
                <a:lnTo>
                  <a:pt x="1828104" y="96544"/>
                </a:lnTo>
                <a:lnTo>
                  <a:pt x="1827395" y="94000"/>
                </a:lnTo>
                <a:lnTo>
                  <a:pt x="1827395" y="46670"/>
                </a:lnTo>
                <a:close/>
              </a:path>
              <a:path w="2094451" h="135313">
                <a:moveTo>
                  <a:pt x="1709888" y="52748"/>
                </a:moveTo>
                <a:lnTo>
                  <a:pt x="1712236" y="55634"/>
                </a:lnTo>
                <a:lnTo>
                  <a:pt x="1716126" y="56356"/>
                </a:lnTo>
                <a:lnTo>
                  <a:pt x="1719795" y="55402"/>
                </a:lnTo>
                <a:lnTo>
                  <a:pt x="1722510" y="52418"/>
                </a:lnTo>
                <a:lnTo>
                  <a:pt x="1722510" y="49678"/>
                </a:lnTo>
                <a:lnTo>
                  <a:pt x="1722143" y="47000"/>
                </a:lnTo>
                <a:lnTo>
                  <a:pt x="1721776" y="44028"/>
                </a:lnTo>
                <a:lnTo>
                  <a:pt x="1722901" y="39919"/>
                </a:lnTo>
                <a:lnTo>
                  <a:pt x="1727402" y="37326"/>
                </a:lnTo>
                <a:lnTo>
                  <a:pt x="1732269" y="36690"/>
                </a:lnTo>
                <a:lnTo>
                  <a:pt x="1737504" y="36690"/>
                </a:lnTo>
                <a:lnTo>
                  <a:pt x="1740952" y="38329"/>
                </a:lnTo>
                <a:lnTo>
                  <a:pt x="1742616" y="41606"/>
                </a:lnTo>
                <a:lnTo>
                  <a:pt x="1743594" y="43563"/>
                </a:lnTo>
                <a:lnTo>
                  <a:pt x="1744083" y="47037"/>
                </a:lnTo>
                <a:lnTo>
                  <a:pt x="1744083" y="58264"/>
                </a:lnTo>
                <a:lnTo>
                  <a:pt x="1738768" y="60290"/>
                </a:lnTo>
                <a:lnTo>
                  <a:pt x="1725466" y="65844"/>
                </a:lnTo>
                <a:lnTo>
                  <a:pt x="1719574" y="77392"/>
                </a:lnTo>
                <a:lnTo>
                  <a:pt x="1723097" y="72451"/>
                </a:lnTo>
                <a:lnTo>
                  <a:pt x="1730141" y="68097"/>
                </a:lnTo>
                <a:lnTo>
                  <a:pt x="1733810" y="65846"/>
                </a:lnTo>
                <a:lnTo>
                  <a:pt x="1738458" y="63792"/>
                </a:lnTo>
                <a:lnTo>
                  <a:pt x="1744083" y="61933"/>
                </a:lnTo>
                <a:lnTo>
                  <a:pt x="1744083" y="87983"/>
                </a:lnTo>
                <a:lnTo>
                  <a:pt x="1742603" y="90282"/>
                </a:lnTo>
                <a:lnTo>
                  <a:pt x="1739644" y="92092"/>
                </a:lnTo>
                <a:lnTo>
                  <a:pt x="1736684" y="93902"/>
                </a:lnTo>
                <a:lnTo>
                  <a:pt x="1733590" y="94807"/>
                </a:lnTo>
                <a:lnTo>
                  <a:pt x="1728013" y="94807"/>
                </a:lnTo>
                <a:lnTo>
                  <a:pt x="1723977" y="92753"/>
                </a:lnTo>
                <a:lnTo>
                  <a:pt x="1721042" y="90649"/>
                </a:lnTo>
                <a:lnTo>
                  <a:pt x="1722069" y="103686"/>
                </a:lnTo>
                <a:lnTo>
                  <a:pt x="1726081" y="103686"/>
                </a:lnTo>
                <a:lnTo>
                  <a:pt x="1730312" y="102365"/>
                </a:lnTo>
                <a:lnTo>
                  <a:pt x="1734764" y="99724"/>
                </a:lnTo>
                <a:lnTo>
                  <a:pt x="1737406" y="98158"/>
                </a:lnTo>
                <a:lnTo>
                  <a:pt x="1740586" y="95761"/>
                </a:lnTo>
                <a:lnTo>
                  <a:pt x="1744304" y="92533"/>
                </a:lnTo>
                <a:lnTo>
                  <a:pt x="1744450" y="95517"/>
                </a:lnTo>
                <a:lnTo>
                  <a:pt x="1745270" y="98085"/>
                </a:lnTo>
                <a:lnTo>
                  <a:pt x="1746762" y="100237"/>
                </a:lnTo>
                <a:lnTo>
                  <a:pt x="1750663" y="103466"/>
                </a:lnTo>
                <a:lnTo>
                  <a:pt x="1756827" y="103466"/>
                </a:lnTo>
                <a:lnTo>
                  <a:pt x="1759615" y="102537"/>
                </a:lnTo>
                <a:lnTo>
                  <a:pt x="1762355" y="100678"/>
                </a:lnTo>
                <a:lnTo>
                  <a:pt x="1764165" y="99455"/>
                </a:lnTo>
                <a:lnTo>
                  <a:pt x="1767418" y="95981"/>
                </a:lnTo>
                <a:lnTo>
                  <a:pt x="1767418" y="92166"/>
                </a:lnTo>
                <a:lnTo>
                  <a:pt x="1765608" y="93486"/>
                </a:lnTo>
                <a:lnTo>
                  <a:pt x="1761939" y="95174"/>
                </a:lnTo>
                <a:lnTo>
                  <a:pt x="1758809" y="95174"/>
                </a:lnTo>
                <a:lnTo>
                  <a:pt x="1756851" y="92312"/>
                </a:lnTo>
                <a:lnTo>
                  <a:pt x="1756265" y="89279"/>
                </a:lnTo>
                <a:lnTo>
                  <a:pt x="1756265" y="50559"/>
                </a:lnTo>
                <a:lnTo>
                  <a:pt x="1755360" y="45642"/>
                </a:lnTo>
                <a:lnTo>
                  <a:pt x="1753550" y="42267"/>
                </a:lnTo>
                <a:lnTo>
                  <a:pt x="1750174" y="36103"/>
                </a:lnTo>
                <a:lnTo>
                  <a:pt x="1743741" y="33021"/>
                </a:lnTo>
                <a:lnTo>
                  <a:pt x="1726081" y="33021"/>
                </a:lnTo>
                <a:lnTo>
                  <a:pt x="1719880" y="34892"/>
                </a:lnTo>
                <a:lnTo>
                  <a:pt x="1715649" y="38635"/>
                </a:lnTo>
                <a:lnTo>
                  <a:pt x="1711417" y="42377"/>
                </a:lnTo>
                <a:lnTo>
                  <a:pt x="1709301" y="45960"/>
                </a:lnTo>
                <a:lnTo>
                  <a:pt x="1709301" y="49385"/>
                </a:lnTo>
                <a:lnTo>
                  <a:pt x="1709888" y="52748"/>
                </a:lnTo>
                <a:close/>
              </a:path>
              <a:path w="2094451" h="135313">
                <a:moveTo>
                  <a:pt x="1648762" y="1027"/>
                </a:moveTo>
                <a:lnTo>
                  <a:pt x="1648615" y="146"/>
                </a:lnTo>
                <a:lnTo>
                  <a:pt x="1645876" y="929"/>
                </a:lnTo>
                <a:lnTo>
                  <a:pt x="1641424" y="2495"/>
                </a:lnTo>
                <a:lnTo>
                  <a:pt x="1636972" y="4060"/>
                </a:lnTo>
                <a:lnTo>
                  <a:pt x="1631958" y="5479"/>
                </a:lnTo>
                <a:lnTo>
                  <a:pt x="1626381" y="6751"/>
                </a:lnTo>
                <a:lnTo>
                  <a:pt x="1626381" y="9246"/>
                </a:lnTo>
                <a:lnTo>
                  <a:pt x="1629683" y="8879"/>
                </a:lnTo>
                <a:lnTo>
                  <a:pt x="1632520" y="8879"/>
                </a:lnTo>
                <a:lnTo>
                  <a:pt x="1635113" y="10677"/>
                </a:lnTo>
                <a:lnTo>
                  <a:pt x="1636288" y="13893"/>
                </a:lnTo>
                <a:lnTo>
                  <a:pt x="1636288" y="96446"/>
                </a:lnTo>
                <a:lnTo>
                  <a:pt x="1638905" y="98599"/>
                </a:lnTo>
                <a:lnTo>
                  <a:pt x="1644139" y="100751"/>
                </a:lnTo>
                <a:lnTo>
                  <a:pt x="1649374" y="102904"/>
                </a:lnTo>
                <a:lnTo>
                  <a:pt x="1654706" y="103980"/>
                </a:lnTo>
                <a:lnTo>
                  <a:pt x="1650817" y="96238"/>
                </a:lnTo>
                <a:lnTo>
                  <a:pt x="1648909" y="94416"/>
                </a:lnTo>
                <a:lnTo>
                  <a:pt x="1648468" y="91872"/>
                </a:lnTo>
                <a:lnTo>
                  <a:pt x="1648468" y="51170"/>
                </a:lnTo>
                <a:lnTo>
                  <a:pt x="1650132" y="48468"/>
                </a:lnTo>
                <a:lnTo>
                  <a:pt x="1653459" y="46339"/>
                </a:lnTo>
                <a:lnTo>
                  <a:pt x="1656785" y="44211"/>
                </a:lnTo>
                <a:lnTo>
                  <a:pt x="1660185" y="43147"/>
                </a:lnTo>
                <a:lnTo>
                  <a:pt x="1670556" y="43147"/>
                </a:lnTo>
                <a:lnTo>
                  <a:pt x="1675546" y="46242"/>
                </a:lnTo>
                <a:lnTo>
                  <a:pt x="1678628" y="52430"/>
                </a:lnTo>
                <a:lnTo>
                  <a:pt x="1681710" y="58619"/>
                </a:lnTo>
                <a:lnTo>
                  <a:pt x="1683251" y="65357"/>
                </a:lnTo>
                <a:lnTo>
                  <a:pt x="1683251" y="79936"/>
                </a:lnTo>
                <a:lnTo>
                  <a:pt x="1681600" y="86148"/>
                </a:lnTo>
                <a:lnTo>
                  <a:pt x="1678298" y="91285"/>
                </a:lnTo>
                <a:lnTo>
                  <a:pt x="1676042" y="100611"/>
                </a:lnTo>
                <a:lnTo>
                  <a:pt x="1686186" y="92899"/>
                </a:lnTo>
                <a:lnTo>
                  <a:pt x="1688179" y="90494"/>
                </a:lnTo>
                <a:lnTo>
                  <a:pt x="1694114" y="79272"/>
                </a:lnTo>
                <a:lnTo>
                  <a:pt x="1696093" y="66262"/>
                </a:lnTo>
                <a:lnTo>
                  <a:pt x="1696093" y="56576"/>
                </a:lnTo>
                <a:lnTo>
                  <a:pt x="1693549" y="48700"/>
                </a:lnTo>
                <a:lnTo>
                  <a:pt x="1688461" y="42634"/>
                </a:lnTo>
                <a:lnTo>
                  <a:pt x="1683373" y="36568"/>
                </a:lnTo>
                <a:lnTo>
                  <a:pt x="1677234" y="33535"/>
                </a:lnTo>
                <a:lnTo>
                  <a:pt x="1664172" y="33535"/>
                </a:lnTo>
                <a:lnTo>
                  <a:pt x="1658986" y="35369"/>
                </a:lnTo>
                <a:lnTo>
                  <a:pt x="1654486" y="39038"/>
                </a:lnTo>
                <a:lnTo>
                  <a:pt x="1651942" y="41142"/>
                </a:lnTo>
                <a:lnTo>
                  <a:pt x="1648762" y="45716"/>
                </a:lnTo>
                <a:lnTo>
                  <a:pt x="1648762" y="1027"/>
                </a:lnTo>
                <a:close/>
              </a:path>
              <a:path w="2094451" h="135313">
                <a:moveTo>
                  <a:pt x="1576923" y="46670"/>
                </a:moveTo>
                <a:lnTo>
                  <a:pt x="1574281" y="40041"/>
                </a:lnTo>
                <a:lnTo>
                  <a:pt x="1568997" y="36323"/>
                </a:lnTo>
                <a:lnTo>
                  <a:pt x="1566258" y="34415"/>
                </a:lnTo>
                <a:lnTo>
                  <a:pt x="1563225" y="33461"/>
                </a:lnTo>
                <a:lnTo>
                  <a:pt x="1555789" y="33461"/>
                </a:lnTo>
                <a:lnTo>
                  <a:pt x="1551826" y="34660"/>
                </a:lnTo>
                <a:lnTo>
                  <a:pt x="1548011" y="37057"/>
                </a:lnTo>
                <a:lnTo>
                  <a:pt x="1545467" y="38622"/>
                </a:lnTo>
                <a:lnTo>
                  <a:pt x="1541945" y="41509"/>
                </a:lnTo>
                <a:lnTo>
                  <a:pt x="1537444" y="45716"/>
                </a:lnTo>
                <a:lnTo>
                  <a:pt x="1537444" y="34929"/>
                </a:lnTo>
                <a:lnTo>
                  <a:pt x="1536710" y="33535"/>
                </a:lnTo>
                <a:lnTo>
                  <a:pt x="1529812" y="35809"/>
                </a:lnTo>
                <a:lnTo>
                  <a:pt x="1522327" y="38255"/>
                </a:lnTo>
                <a:lnTo>
                  <a:pt x="1517582" y="39772"/>
                </a:lnTo>
                <a:lnTo>
                  <a:pt x="1515577" y="40359"/>
                </a:lnTo>
                <a:lnTo>
                  <a:pt x="1515577" y="42927"/>
                </a:lnTo>
                <a:lnTo>
                  <a:pt x="1518658" y="42634"/>
                </a:lnTo>
                <a:lnTo>
                  <a:pt x="1521545" y="42634"/>
                </a:lnTo>
                <a:lnTo>
                  <a:pt x="1524382" y="45422"/>
                </a:lnTo>
                <a:lnTo>
                  <a:pt x="1525263" y="48895"/>
                </a:lnTo>
                <a:lnTo>
                  <a:pt x="1525263" y="93731"/>
                </a:lnTo>
                <a:lnTo>
                  <a:pt x="1524565" y="96630"/>
                </a:lnTo>
                <a:lnTo>
                  <a:pt x="1523171" y="97926"/>
                </a:lnTo>
                <a:lnTo>
                  <a:pt x="1519343" y="100091"/>
                </a:lnTo>
                <a:lnTo>
                  <a:pt x="1515870" y="100531"/>
                </a:lnTo>
                <a:lnTo>
                  <a:pt x="1515870" y="102586"/>
                </a:lnTo>
                <a:lnTo>
                  <a:pt x="1547937" y="102586"/>
                </a:lnTo>
                <a:lnTo>
                  <a:pt x="1547937" y="100531"/>
                </a:lnTo>
                <a:lnTo>
                  <a:pt x="1544561" y="100433"/>
                </a:lnTo>
                <a:lnTo>
                  <a:pt x="1540526" y="98586"/>
                </a:lnTo>
                <a:lnTo>
                  <a:pt x="1538177" y="95027"/>
                </a:lnTo>
                <a:lnTo>
                  <a:pt x="1538177" y="50412"/>
                </a:lnTo>
                <a:lnTo>
                  <a:pt x="1540819" y="47819"/>
                </a:lnTo>
                <a:lnTo>
                  <a:pt x="1544635" y="44835"/>
                </a:lnTo>
                <a:lnTo>
                  <a:pt x="1547619" y="42878"/>
                </a:lnTo>
                <a:lnTo>
                  <a:pt x="1550554" y="41900"/>
                </a:lnTo>
                <a:lnTo>
                  <a:pt x="1557648" y="41900"/>
                </a:lnTo>
                <a:lnTo>
                  <a:pt x="1560534" y="43282"/>
                </a:lnTo>
                <a:lnTo>
                  <a:pt x="1562100" y="46046"/>
                </a:lnTo>
                <a:lnTo>
                  <a:pt x="1563665" y="48810"/>
                </a:lnTo>
                <a:lnTo>
                  <a:pt x="1564448" y="52295"/>
                </a:lnTo>
                <a:lnTo>
                  <a:pt x="1564448" y="92826"/>
                </a:lnTo>
                <a:lnTo>
                  <a:pt x="1563738" y="96067"/>
                </a:lnTo>
                <a:lnTo>
                  <a:pt x="1562320" y="97559"/>
                </a:lnTo>
                <a:lnTo>
                  <a:pt x="1558406" y="100042"/>
                </a:lnTo>
                <a:lnTo>
                  <a:pt x="1554835" y="100531"/>
                </a:lnTo>
                <a:lnTo>
                  <a:pt x="1554835" y="102586"/>
                </a:lnTo>
                <a:lnTo>
                  <a:pt x="1586169" y="102586"/>
                </a:lnTo>
                <a:lnTo>
                  <a:pt x="1586169" y="100531"/>
                </a:lnTo>
                <a:lnTo>
                  <a:pt x="1582842" y="100482"/>
                </a:lnTo>
                <a:lnTo>
                  <a:pt x="1580470" y="99675"/>
                </a:lnTo>
                <a:lnTo>
                  <a:pt x="1577632" y="96544"/>
                </a:lnTo>
                <a:lnTo>
                  <a:pt x="1576923" y="94000"/>
                </a:lnTo>
                <a:lnTo>
                  <a:pt x="1576923" y="46670"/>
                </a:lnTo>
                <a:close/>
              </a:path>
              <a:path w="2094451" h="135313">
                <a:moveTo>
                  <a:pt x="1459416" y="52748"/>
                </a:moveTo>
                <a:lnTo>
                  <a:pt x="1461764" y="55634"/>
                </a:lnTo>
                <a:lnTo>
                  <a:pt x="1465653" y="56356"/>
                </a:lnTo>
                <a:lnTo>
                  <a:pt x="1469322" y="55402"/>
                </a:lnTo>
                <a:lnTo>
                  <a:pt x="1472038" y="52418"/>
                </a:lnTo>
                <a:lnTo>
                  <a:pt x="1472038" y="49678"/>
                </a:lnTo>
                <a:lnTo>
                  <a:pt x="1471671" y="47000"/>
                </a:lnTo>
                <a:lnTo>
                  <a:pt x="1471304" y="44028"/>
                </a:lnTo>
                <a:lnTo>
                  <a:pt x="1472428" y="39919"/>
                </a:lnTo>
                <a:lnTo>
                  <a:pt x="1476929" y="37326"/>
                </a:lnTo>
                <a:lnTo>
                  <a:pt x="1481797" y="36690"/>
                </a:lnTo>
                <a:lnTo>
                  <a:pt x="1487032" y="36690"/>
                </a:lnTo>
                <a:lnTo>
                  <a:pt x="1490480" y="38329"/>
                </a:lnTo>
                <a:lnTo>
                  <a:pt x="1492144" y="41606"/>
                </a:lnTo>
                <a:lnTo>
                  <a:pt x="1493122" y="43563"/>
                </a:lnTo>
                <a:lnTo>
                  <a:pt x="1493611" y="47037"/>
                </a:lnTo>
                <a:lnTo>
                  <a:pt x="1493611" y="58264"/>
                </a:lnTo>
                <a:lnTo>
                  <a:pt x="1488296" y="60290"/>
                </a:lnTo>
                <a:lnTo>
                  <a:pt x="1474994" y="65844"/>
                </a:lnTo>
                <a:lnTo>
                  <a:pt x="1469102" y="77392"/>
                </a:lnTo>
                <a:lnTo>
                  <a:pt x="1472624" y="72451"/>
                </a:lnTo>
                <a:lnTo>
                  <a:pt x="1479669" y="68097"/>
                </a:lnTo>
                <a:lnTo>
                  <a:pt x="1483338" y="65846"/>
                </a:lnTo>
                <a:lnTo>
                  <a:pt x="1487985" y="63792"/>
                </a:lnTo>
                <a:lnTo>
                  <a:pt x="1493611" y="61933"/>
                </a:lnTo>
                <a:lnTo>
                  <a:pt x="1493611" y="87983"/>
                </a:lnTo>
                <a:lnTo>
                  <a:pt x="1492131" y="90282"/>
                </a:lnTo>
                <a:lnTo>
                  <a:pt x="1489172" y="92092"/>
                </a:lnTo>
                <a:lnTo>
                  <a:pt x="1486212" y="93902"/>
                </a:lnTo>
                <a:lnTo>
                  <a:pt x="1483118" y="94807"/>
                </a:lnTo>
                <a:lnTo>
                  <a:pt x="1477541" y="94807"/>
                </a:lnTo>
                <a:lnTo>
                  <a:pt x="1473505" y="92753"/>
                </a:lnTo>
                <a:lnTo>
                  <a:pt x="1470569" y="90649"/>
                </a:lnTo>
                <a:lnTo>
                  <a:pt x="1471597" y="103686"/>
                </a:lnTo>
                <a:lnTo>
                  <a:pt x="1475609" y="103686"/>
                </a:lnTo>
                <a:lnTo>
                  <a:pt x="1479840" y="102365"/>
                </a:lnTo>
                <a:lnTo>
                  <a:pt x="1484292" y="99724"/>
                </a:lnTo>
                <a:lnTo>
                  <a:pt x="1486933" y="98158"/>
                </a:lnTo>
                <a:lnTo>
                  <a:pt x="1490114" y="95761"/>
                </a:lnTo>
                <a:lnTo>
                  <a:pt x="1493831" y="92533"/>
                </a:lnTo>
                <a:lnTo>
                  <a:pt x="1493978" y="95517"/>
                </a:lnTo>
                <a:lnTo>
                  <a:pt x="1494797" y="98085"/>
                </a:lnTo>
                <a:lnTo>
                  <a:pt x="1496290" y="100237"/>
                </a:lnTo>
                <a:lnTo>
                  <a:pt x="1500191" y="103466"/>
                </a:lnTo>
                <a:lnTo>
                  <a:pt x="1506355" y="103466"/>
                </a:lnTo>
                <a:lnTo>
                  <a:pt x="1509143" y="102537"/>
                </a:lnTo>
                <a:lnTo>
                  <a:pt x="1511883" y="100678"/>
                </a:lnTo>
                <a:lnTo>
                  <a:pt x="1513693" y="99455"/>
                </a:lnTo>
                <a:lnTo>
                  <a:pt x="1516946" y="95981"/>
                </a:lnTo>
                <a:lnTo>
                  <a:pt x="1516946" y="92166"/>
                </a:lnTo>
                <a:lnTo>
                  <a:pt x="1515136" y="93486"/>
                </a:lnTo>
                <a:lnTo>
                  <a:pt x="1511467" y="95174"/>
                </a:lnTo>
                <a:lnTo>
                  <a:pt x="1508336" y="95174"/>
                </a:lnTo>
                <a:lnTo>
                  <a:pt x="1506379" y="92312"/>
                </a:lnTo>
                <a:lnTo>
                  <a:pt x="1505793" y="89279"/>
                </a:lnTo>
                <a:lnTo>
                  <a:pt x="1505793" y="50559"/>
                </a:lnTo>
                <a:lnTo>
                  <a:pt x="1504887" y="45642"/>
                </a:lnTo>
                <a:lnTo>
                  <a:pt x="1503077" y="42267"/>
                </a:lnTo>
                <a:lnTo>
                  <a:pt x="1499702" y="36103"/>
                </a:lnTo>
                <a:lnTo>
                  <a:pt x="1493269" y="33021"/>
                </a:lnTo>
                <a:lnTo>
                  <a:pt x="1475609" y="33021"/>
                </a:lnTo>
                <a:lnTo>
                  <a:pt x="1469408" y="34892"/>
                </a:lnTo>
                <a:lnTo>
                  <a:pt x="1465176" y="38635"/>
                </a:lnTo>
                <a:lnTo>
                  <a:pt x="1460944" y="42377"/>
                </a:lnTo>
                <a:lnTo>
                  <a:pt x="1458829" y="45960"/>
                </a:lnTo>
                <a:lnTo>
                  <a:pt x="1458829" y="49385"/>
                </a:lnTo>
                <a:lnTo>
                  <a:pt x="1459416" y="52748"/>
                </a:lnTo>
                <a:close/>
              </a:path>
              <a:path w="2094451" h="135313">
                <a:moveTo>
                  <a:pt x="720523" y="52748"/>
                </a:moveTo>
                <a:lnTo>
                  <a:pt x="722871" y="55634"/>
                </a:lnTo>
                <a:lnTo>
                  <a:pt x="726760" y="56356"/>
                </a:lnTo>
                <a:lnTo>
                  <a:pt x="730429" y="55402"/>
                </a:lnTo>
                <a:lnTo>
                  <a:pt x="733144" y="52418"/>
                </a:lnTo>
                <a:lnTo>
                  <a:pt x="733144" y="49678"/>
                </a:lnTo>
                <a:lnTo>
                  <a:pt x="732778" y="47000"/>
                </a:lnTo>
                <a:lnTo>
                  <a:pt x="732411" y="44028"/>
                </a:lnTo>
                <a:lnTo>
                  <a:pt x="733536" y="39919"/>
                </a:lnTo>
                <a:lnTo>
                  <a:pt x="738036" y="37326"/>
                </a:lnTo>
                <a:lnTo>
                  <a:pt x="742904" y="36690"/>
                </a:lnTo>
                <a:lnTo>
                  <a:pt x="748138" y="36690"/>
                </a:lnTo>
                <a:lnTo>
                  <a:pt x="751587" y="38329"/>
                </a:lnTo>
                <a:lnTo>
                  <a:pt x="753251" y="41606"/>
                </a:lnTo>
                <a:lnTo>
                  <a:pt x="754229" y="43563"/>
                </a:lnTo>
                <a:lnTo>
                  <a:pt x="754718" y="47036"/>
                </a:lnTo>
                <a:lnTo>
                  <a:pt x="754718" y="58264"/>
                </a:lnTo>
                <a:lnTo>
                  <a:pt x="749403" y="60290"/>
                </a:lnTo>
                <a:lnTo>
                  <a:pt x="736101" y="65843"/>
                </a:lnTo>
                <a:lnTo>
                  <a:pt x="730209" y="77391"/>
                </a:lnTo>
                <a:lnTo>
                  <a:pt x="733731" y="72451"/>
                </a:lnTo>
                <a:lnTo>
                  <a:pt x="740776" y="68097"/>
                </a:lnTo>
                <a:lnTo>
                  <a:pt x="744445" y="65846"/>
                </a:lnTo>
                <a:lnTo>
                  <a:pt x="749092" y="63792"/>
                </a:lnTo>
                <a:lnTo>
                  <a:pt x="754718" y="61933"/>
                </a:lnTo>
                <a:lnTo>
                  <a:pt x="754718" y="87983"/>
                </a:lnTo>
                <a:lnTo>
                  <a:pt x="753238" y="90282"/>
                </a:lnTo>
                <a:lnTo>
                  <a:pt x="750279" y="92092"/>
                </a:lnTo>
                <a:lnTo>
                  <a:pt x="747319" y="93902"/>
                </a:lnTo>
                <a:lnTo>
                  <a:pt x="744225" y="94807"/>
                </a:lnTo>
                <a:lnTo>
                  <a:pt x="738648" y="94807"/>
                </a:lnTo>
                <a:lnTo>
                  <a:pt x="734612" y="92752"/>
                </a:lnTo>
                <a:lnTo>
                  <a:pt x="731676" y="90649"/>
                </a:lnTo>
                <a:lnTo>
                  <a:pt x="732704" y="103686"/>
                </a:lnTo>
                <a:lnTo>
                  <a:pt x="736716" y="103686"/>
                </a:lnTo>
                <a:lnTo>
                  <a:pt x="740947" y="102365"/>
                </a:lnTo>
                <a:lnTo>
                  <a:pt x="745399" y="99724"/>
                </a:lnTo>
                <a:lnTo>
                  <a:pt x="748040" y="98158"/>
                </a:lnTo>
                <a:lnTo>
                  <a:pt x="751221" y="95761"/>
                </a:lnTo>
                <a:lnTo>
                  <a:pt x="754938" y="92532"/>
                </a:lnTo>
                <a:lnTo>
                  <a:pt x="755085" y="95516"/>
                </a:lnTo>
                <a:lnTo>
                  <a:pt x="755905" y="98085"/>
                </a:lnTo>
                <a:lnTo>
                  <a:pt x="757397" y="100237"/>
                </a:lnTo>
                <a:lnTo>
                  <a:pt x="761298" y="103466"/>
                </a:lnTo>
                <a:lnTo>
                  <a:pt x="767462" y="103466"/>
                </a:lnTo>
                <a:lnTo>
                  <a:pt x="770250" y="102537"/>
                </a:lnTo>
                <a:lnTo>
                  <a:pt x="772990" y="100678"/>
                </a:lnTo>
                <a:lnTo>
                  <a:pt x="774800" y="99455"/>
                </a:lnTo>
                <a:lnTo>
                  <a:pt x="778053" y="95981"/>
                </a:lnTo>
                <a:lnTo>
                  <a:pt x="778053" y="92165"/>
                </a:lnTo>
                <a:lnTo>
                  <a:pt x="776243" y="93486"/>
                </a:lnTo>
                <a:lnTo>
                  <a:pt x="772574" y="95174"/>
                </a:lnTo>
                <a:lnTo>
                  <a:pt x="769443" y="95174"/>
                </a:lnTo>
                <a:lnTo>
                  <a:pt x="767486" y="92312"/>
                </a:lnTo>
                <a:lnTo>
                  <a:pt x="766899" y="89279"/>
                </a:lnTo>
                <a:lnTo>
                  <a:pt x="766899" y="50559"/>
                </a:lnTo>
                <a:lnTo>
                  <a:pt x="765994" y="45642"/>
                </a:lnTo>
                <a:lnTo>
                  <a:pt x="764184" y="42267"/>
                </a:lnTo>
                <a:lnTo>
                  <a:pt x="760809" y="36103"/>
                </a:lnTo>
                <a:lnTo>
                  <a:pt x="754376" y="33021"/>
                </a:lnTo>
                <a:lnTo>
                  <a:pt x="736716" y="33021"/>
                </a:lnTo>
                <a:lnTo>
                  <a:pt x="730515" y="34892"/>
                </a:lnTo>
                <a:lnTo>
                  <a:pt x="726283" y="38634"/>
                </a:lnTo>
                <a:lnTo>
                  <a:pt x="722051" y="42377"/>
                </a:lnTo>
                <a:lnTo>
                  <a:pt x="719936" y="45960"/>
                </a:lnTo>
                <a:lnTo>
                  <a:pt x="719936" y="49385"/>
                </a:lnTo>
                <a:lnTo>
                  <a:pt x="720523" y="52748"/>
                </a:lnTo>
                <a:close/>
              </a:path>
              <a:path w="2094451" h="135313">
                <a:moveTo>
                  <a:pt x="559208" y="1027"/>
                </a:moveTo>
                <a:lnTo>
                  <a:pt x="559061" y="146"/>
                </a:lnTo>
                <a:lnTo>
                  <a:pt x="556322" y="929"/>
                </a:lnTo>
                <a:lnTo>
                  <a:pt x="551870" y="2494"/>
                </a:lnTo>
                <a:lnTo>
                  <a:pt x="547418" y="4060"/>
                </a:lnTo>
                <a:lnTo>
                  <a:pt x="542404" y="5479"/>
                </a:lnTo>
                <a:lnTo>
                  <a:pt x="536827" y="6750"/>
                </a:lnTo>
                <a:lnTo>
                  <a:pt x="536827" y="9245"/>
                </a:lnTo>
                <a:lnTo>
                  <a:pt x="540129" y="8879"/>
                </a:lnTo>
                <a:lnTo>
                  <a:pt x="542966" y="8879"/>
                </a:lnTo>
                <a:lnTo>
                  <a:pt x="545559" y="10676"/>
                </a:lnTo>
                <a:lnTo>
                  <a:pt x="546733" y="13893"/>
                </a:lnTo>
                <a:lnTo>
                  <a:pt x="546733" y="96446"/>
                </a:lnTo>
                <a:lnTo>
                  <a:pt x="549351" y="98598"/>
                </a:lnTo>
                <a:lnTo>
                  <a:pt x="554585" y="100751"/>
                </a:lnTo>
                <a:lnTo>
                  <a:pt x="559820" y="102903"/>
                </a:lnTo>
                <a:lnTo>
                  <a:pt x="565151" y="103980"/>
                </a:lnTo>
                <a:lnTo>
                  <a:pt x="561263" y="96238"/>
                </a:lnTo>
                <a:lnTo>
                  <a:pt x="559355" y="94416"/>
                </a:lnTo>
                <a:lnTo>
                  <a:pt x="558915" y="91872"/>
                </a:lnTo>
                <a:lnTo>
                  <a:pt x="558915" y="51170"/>
                </a:lnTo>
                <a:lnTo>
                  <a:pt x="560578" y="48467"/>
                </a:lnTo>
                <a:lnTo>
                  <a:pt x="563904" y="46339"/>
                </a:lnTo>
                <a:lnTo>
                  <a:pt x="567231" y="44211"/>
                </a:lnTo>
                <a:lnTo>
                  <a:pt x="570631" y="43147"/>
                </a:lnTo>
                <a:lnTo>
                  <a:pt x="581002" y="43147"/>
                </a:lnTo>
                <a:lnTo>
                  <a:pt x="585992" y="46241"/>
                </a:lnTo>
                <a:lnTo>
                  <a:pt x="589074" y="52430"/>
                </a:lnTo>
                <a:lnTo>
                  <a:pt x="592156" y="58618"/>
                </a:lnTo>
                <a:lnTo>
                  <a:pt x="593697" y="65357"/>
                </a:lnTo>
                <a:lnTo>
                  <a:pt x="593697" y="79935"/>
                </a:lnTo>
                <a:lnTo>
                  <a:pt x="592046" y="86148"/>
                </a:lnTo>
                <a:lnTo>
                  <a:pt x="588744" y="91285"/>
                </a:lnTo>
                <a:lnTo>
                  <a:pt x="586488" y="100611"/>
                </a:lnTo>
                <a:lnTo>
                  <a:pt x="596632" y="92899"/>
                </a:lnTo>
                <a:lnTo>
                  <a:pt x="598625" y="90494"/>
                </a:lnTo>
                <a:lnTo>
                  <a:pt x="604560" y="79272"/>
                </a:lnTo>
                <a:lnTo>
                  <a:pt x="606539" y="66262"/>
                </a:lnTo>
                <a:lnTo>
                  <a:pt x="606539" y="56576"/>
                </a:lnTo>
                <a:lnTo>
                  <a:pt x="603995" y="48700"/>
                </a:lnTo>
                <a:lnTo>
                  <a:pt x="598907" y="42633"/>
                </a:lnTo>
                <a:lnTo>
                  <a:pt x="593819" y="36567"/>
                </a:lnTo>
                <a:lnTo>
                  <a:pt x="587680" y="33534"/>
                </a:lnTo>
                <a:lnTo>
                  <a:pt x="574618" y="33534"/>
                </a:lnTo>
                <a:lnTo>
                  <a:pt x="569432" y="35369"/>
                </a:lnTo>
                <a:lnTo>
                  <a:pt x="564932" y="39038"/>
                </a:lnTo>
                <a:lnTo>
                  <a:pt x="562388" y="41142"/>
                </a:lnTo>
                <a:lnTo>
                  <a:pt x="559208" y="45716"/>
                </a:lnTo>
                <a:lnTo>
                  <a:pt x="559208" y="1027"/>
                </a:lnTo>
                <a:close/>
              </a:path>
              <a:path w="2094451" h="135313">
                <a:moveTo>
                  <a:pt x="307244" y="52748"/>
                </a:moveTo>
                <a:lnTo>
                  <a:pt x="309592" y="55634"/>
                </a:lnTo>
                <a:lnTo>
                  <a:pt x="313481" y="56356"/>
                </a:lnTo>
                <a:lnTo>
                  <a:pt x="317150" y="55402"/>
                </a:lnTo>
                <a:lnTo>
                  <a:pt x="319865" y="52418"/>
                </a:lnTo>
                <a:lnTo>
                  <a:pt x="319865" y="49678"/>
                </a:lnTo>
                <a:lnTo>
                  <a:pt x="319498" y="47000"/>
                </a:lnTo>
                <a:lnTo>
                  <a:pt x="319131" y="44028"/>
                </a:lnTo>
                <a:lnTo>
                  <a:pt x="320257" y="39918"/>
                </a:lnTo>
                <a:lnTo>
                  <a:pt x="324757" y="37326"/>
                </a:lnTo>
                <a:lnTo>
                  <a:pt x="329624" y="36690"/>
                </a:lnTo>
                <a:lnTo>
                  <a:pt x="334859" y="36690"/>
                </a:lnTo>
                <a:lnTo>
                  <a:pt x="338308" y="38328"/>
                </a:lnTo>
                <a:lnTo>
                  <a:pt x="339972" y="41606"/>
                </a:lnTo>
                <a:lnTo>
                  <a:pt x="340950" y="43563"/>
                </a:lnTo>
                <a:lnTo>
                  <a:pt x="341439" y="47036"/>
                </a:lnTo>
                <a:lnTo>
                  <a:pt x="341439" y="58264"/>
                </a:lnTo>
                <a:lnTo>
                  <a:pt x="336124" y="60290"/>
                </a:lnTo>
                <a:lnTo>
                  <a:pt x="322822" y="65843"/>
                </a:lnTo>
                <a:lnTo>
                  <a:pt x="316930" y="77391"/>
                </a:lnTo>
                <a:lnTo>
                  <a:pt x="320452" y="72451"/>
                </a:lnTo>
                <a:lnTo>
                  <a:pt x="327496" y="68097"/>
                </a:lnTo>
                <a:lnTo>
                  <a:pt x="331166" y="65846"/>
                </a:lnTo>
                <a:lnTo>
                  <a:pt x="335813" y="63792"/>
                </a:lnTo>
                <a:lnTo>
                  <a:pt x="341439" y="61933"/>
                </a:lnTo>
                <a:lnTo>
                  <a:pt x="341439" y="87983"/>
                </a:lnTo>
                <a:lnTo>
                  <a:pt x="339959" y="90282"/>
                </a:lnTo>
                <a:lnTo>
                  <a:pt x="337000" y="92092"/>
                </a:lnTo>
                <a:lnTo>
                  <a:pt x="334040" y="93902"/>
                </a:lnTo>
                <a:lnTo>
                  <a:pt x="330946" y="94807"/>
                </a:lnTo>
                <a:lnTo>
                  <a:pt x="325368" y="94807"/>
                </a:lnTo>
                <a:lnTo>
                  <a:pt x="321333" y="92752"/>
                </a:lnTo>
                <a:lnTo>
                  <a:pt x="318397" y="90649"/>
                </a:lnTo>
                <a:lnTo>
                  <a:pt x="319425" y="103686"/>
                </a:lnTo>
                <a:lnTo>
                  <a:pt x="323436" y="103686"/>
                </a:lnTo>
                <a:lnTo>
                  <a:pt x="327668" y="102365"/>
                </a:lnTo>
                <a:lnTo>
                  <a:pt x="332120" y="99724"/>
                </a:lnTo>
                <a:lnTo>
                  <a:pt x="334761" y="98158"/>
                </a:lnTo>
                <a:lnTo>
                  <a:pt x="337941" y="95761"/>
                </a:lnTo>
                <a:lnTo>
                  <a:pt x="341659" y="92532"/>
                </a:lnTo>
                <a:lnTo>
                  <a:pt x="341806" y="95516"/>
                </a:lnTo>
                <a:lnTo>
                  <a:pt x="342625" y="98085"/>
                </a:lnTo>
                <a:lnTo>
                  <a:pt x="344118" y="100237"/>
                </a:lnTo>
                <a:lnTo>
                  <a:pt x="348019" y="103466"/>
                </a:lnTo>
                <a:lnTo>
                  <a:pt x="354183" y="103466"/>
                </a:lnTo>
                <a:lnTo>
                  <a:pt x="356971" y="102537"/>
                </a:lnTo>
                <a:lnTo>
                  <a:pt x="359711" y="100677"/>
                </a:lnTo>
                <a:lnTo>
                  <a:pt x="361521" y="99454"/>
                </a:lnTo>
                <a:lnTo>
                  <a:pt x="364774" y="95981"/>
                </a:lnTo>
                <a:lnTo>
                  <a:pt x="364774" y="92165"/>
                </a:lnTo>
                <a:lnTo>
                  <a:pt x="362964" y="93486"/>
                </a:lnTo>
                <a:lnTo>
                  <a:pt x="359295" y="95174"/>
                </a:lnTo>
                <a:lnTo>
                  <a:pt x="356164" y="95174"/>
                </a:lnTo>
                <a:lnTo>
                  <a:pt x="354207" y="92312"/>
                </a:lnTo>
                <a:lnTo>
                  <a:pt x="353620" y="89279"/>
                </a:lnTo>
                <a:lnTo>
                  <a:pt x="353620" y="50559"/>
                </a:lnTo>
                <a:lnTo>
                  <a:pt x="352715" y="45642"/>
                </a:lnTo>
                <a:lnTo>
                  <a:pt x="350905" y="42267"/>
                </a:lnTo>
                <a:lnTo>
                  <a:pt x="347530" y="36103"/>
                </a:lnTo>
                <a:lnTo>
                  <a:pt x="341097" y="33021"/>
                </a:lnTo>
                <a:lnTo>
                  <a:pt x="323436" y="33021"/>
                </a:lnTo>
                <a:lnTo>
                  <a:pt x="317236" y="34892"/>
                </a:lnTo>
                <a:lnTo>
                  <a:pt x="313004" y="38634"/>
                </a:lnTo>
                <a:lnTo>
                  <a:pt x="308772" y="42377"/>
                </a:lnTo>
                <a:lnTo>
                  <a:pt x="306657" y="45960"/>
                </a:lnTo>
                <a:lnTo>
                  <a:pt x="306657" y="49385"/>
                </a:lnTo>
                <a:lnTo>
                  <a:pt x="307244" y="52748"/>
                </a:lnTo>
                <a:close/>
              </a:path>
              <a:path w="2094451" h="135313">
                <a:moveTo>
                  <a:pt x="29792" y="102585"/>
                </a:moveTo>
                <a:lnTo>
                  <a:pt x="29792" y="99870"/>
                </a:lnTo>
                <a:lnTo>
                  <a:pt x="26270" y="99577"/>
                </a:lnTo>
                <a:lnTo>
                  <a:pt x="22601" y="98549"/>
                </a:lnTo>
                <a:lnTo>
                  <a:pt x="19519" y="95810"/>
                </a:lnTo>
                <a:lnTo>
                  <a:pt x="19519" y="93266"/>
                </a:lnTo>
                <a:lnTo>
                  <a:pt x="19898" y="90270"/>
                </a:lnTo>
                <a:lnTo>
                  <a:pt x="21414" y="85916"/>
                </a:lnTo>
                <a:lnTo>
                  <a:pt x="23750" y="79911"/>
                </a:lnTo>
                <a:lnTo>
                  <a:pt x="27664" y="70078"/>
                </a:lnTo>
                <a:lnTo>
                  <a:pt x="66996" y="70078"/>
                </a:lnTo>
                <a:lnTo>
                  <a:pt x="73233" y="84534"/>
                </a:lnTo>
                <a:lnTo>
                  <a:pt x="74114" y="86588"/>
                </a:lnTo>
                <a:lnTo>
                  <a:pt x="75288" y="90404"/>
                </a:lnTo>
                <a:lnTo>
                  <a:pt x="76021" y="94293"/>
                </a:lnTo>
                <a:lnTo>
                  <a:pt x="75386" y="97877"/>
                </a:lnTo>
                <a:lnTo>
                  <a:pt x="72842" y="99002"/>
                </a:lnTo>
                <a:lnTo>
                  <a:pt x="70004" y="99479"/>
                </a:lnTo>
                <a:lnTo>
                  <a:pt x="65602" y="99870"/>
                </a:lnTo>
                <a:lnTo>
                  <a:pt x="65602" y="102585"/>
                </a:lnTo>
                <a:lnTo>
                  <a:pt x="103833" y="102585"/>
                </a:lnTo>
                <a:lnTo>
                  <a:pt x="103833" y="99870"/>
                </a:lnTo>
                <a:lnTo>
                  <a:pt x="100311" y="99381"/>
                </a:lnTo>
                <a:lnTo>
                  <a:pt x="97804" y="98464"/>
                </a:lnTo>
                <a:lnTo>
                  <a:pt x="94819" y="95773"/>
                </a:lnTo>
                <a:lnTo>
                  <a:pt x="92826" y="92263"/>
                </a:lnTo>
                <a:lnTo>
                  <a:pt x="90331" y="86588"/>
                </a:lnTo>
                <a:lnTo>
                  <a:pt x="52907" y="1394"/>
                </a:lnTo>
                <a:lnTo>
                  <a:pt x="64868" y="63987"/>
                </a:lnTo>
                <a:lnTo>
                  <a:pt x="30306" y="63987"/>
                </a:lnTo>
                <a:lnTo>
                  <a:pt x="49972" y="1394"/>
                </a:lnTo>
                <a:lnTo>
                  <a:pt x="18638" y="75141"/>
                </a:lnTo>
                <a:lnTo>
                  <a:pt x="13942" y="86197"/>
                </a:lnTo>
                <a:lnTo>
                  <a:pt x="10627" y="92973"/>
                </a:lnTo>
                <a:lnTo>
                  <a:pt x="6763" y="97962"/>
                </a:lnTo>
                <a:lnTo>
                  <a:pt x="3864" y="99430"/>
                </a:lnTo>
                <a:lnTo>
                  <a:pt x="0" y="99870"/>
                </a:lnTo>
                <a:lnTo>
                  <a:pt x="0" y="102585"/>
                </a:lnTo>
                <a:lnTo>
                  <a:pt x="29792" y="102585"/>
                </a:lnTo>
                <a:close/>
              </a:path>
              <a:path w="2094451" h="135313">
                <a:moveTo>
                  <a:pt x="49972" y="1394"/>
                </a:moveTo>
                <a:lnTo>
                  <a:pt x="30306" y="63987"/>
                </a:lnTo>
                <a:lnTo>
                  <a:pt x="47477" y="22601"/>
                </a:lnTo>
                <a:lnTo>
                  <a:pt x="64868" y="63987"/>
                </a:lnTo>
                <a:lnTo>
                  <a:pt x="52907" y="1394"/>
                </a:lnTo>
                <a:lnTo>
                  <a:pt x="49972" y="1394"/>
                </a:lnTo>
                <a:close/>
              </a:path>
              <a:path w="2094451" h="135313">
                <a:moveTo>
                  <a:pt x="152558" y="84387"/>
                </a:moveTo>
                <a:lnTo>
                  <a:pt x="137294" y="46449"/>
                </a:lnTo>
                <a:lnTo>
                  <a:pt x="136377" y="44040"/>
                </a:lnTo>
                <a:lnTo>
                  <a:pt x="135827" y="41092"/>
                </a:lnTo>
                <a:lnTo>
                  <a:pt x="137405" y="37864"/>
                </a:lnTo>
                <a:lnTo>
                  <a:pt x="140254" y="36983"/>
                </a:lnTo>
                <a:lnTo>
                  <a:pt x="142798" y="36690"/>
                </a:lnTo>
                <a:lnTo>
                  <a:pt x="142798" y="34415"/>
                </a:lnTo>
                <a:lnTo>
                  <a:pt x="113226" y="34415"/>
                </a:lnTo>
                <a:lnTo>
                  <a:pt x="113226" y="36690"/>
                </a:lnTo>
                <a:lnTo>
                  <a:pt x="117360" y="37570"/>
                </a:lnTo>
                <a:lnTo>
                  <a:pt x="120637" y="40016"/>
                </a:lnTo>
                <a:lnTo>
                  <a:pt x="122569" y="42976"/>
                </a:lnTo>
                <a:lnTo>
                  <a:pt x="124379" y="47330"/>
                </a:lnTo>
                <a:lnTo>
                  <a:pt x="146834" y="101044"/>
                </a:lnTo>
                <a:lnTo>
                  <a:pt x="148277" y="103698"/>
                </a:lnTo>
                <a:lnTo>
                  <a:pt x="151163" y="101558"/>
                </a:lnTo>
                <a:lnTo>
                  <a:pt x="172370" y="48724"/>
                </a:lnTo>
                <a:lnTo>
                  <a:pt x="174376" y="43685"/>
                </a:lnTo>
                <a:lnTo>
                  <a:pt x="175905" y="40469"/>
                </a:lnTo>
                <a:lnTo>
                  <a:pt x="178008" y="37680"/>
                </a:lnTo>
                <a:lnTo>
                  <a:pt x="182130" y="34415"/>
                </a:lnTo>
                <a:lnTo>
                  <a:pt x="161290" y="34415"/>
                </a:lnTo>
                <a:lnTo>
                  <a:pt x="163149" y="36836"/>
                </a:lnTo>
                <a:lnTo>
                  <a:pt x="165692" y="37570"/>
                </a:lnTo>
                <a:lnTo>
                  <a:pt x="168408" y="39772"/>
                </a:lnTo>
                <a:lnTo>
                  <a:pt x="168127" y="43954"/>
                </a:lnTo>
                <a:lnTo>
                  <a:pt x="167001" y="47477"/>
                </a:lnTo>
                <a:lnTo>
                  <a:pt x="165766" y="50779"/>
                </a:lnTo>
                <a:lnTo>
                  <a:pt x="152558" y="84387"/>
                </a:lnTo>
                <a:close/>
              </a:path>
              <a:path w="2094451" h="135313">
                <a:moveTo>
                  <a:pt x="196362" y="45690"/>
                </a:moveTo>
                <a:lnTo>
                  <a:pt x="190531" y="56912"/>
                </a:lnTo>
                <a:lnTo>
                  <a:pt x="188588" y="69931"/>
                </a:lnTo>
                <a:lnTo>
                  <a:pt x="188588" y="78981"/>
                </a:lnTo>
                <a:lnTo>
                  <a:pt x="191094" y="86980"/>
                </a:lnTo>
                <a:lnTo>
                  <a:pt x="196109" y="93927"/>
                </a:lnTo>
                <a:lnTo>
                  <a:pt x="201123" y="100873"/>
                </a:lnTo>
                <a:lnTo>
                  <a:pt x="208229" y="104347"/>
                </a:lnTo>
                <a:lnTo>
                  <a:pt x="225400" y="104347"/>
                </a:lnTo>
                <a:lnTo>
                  <a:pt x="232139" y="101705"/>
                </a:lnTo>
                <a:lnTo>
                  <a:pt x="237642" y="96421"/>
                </a:lnTo>
                <a:lnTo>
                  <a:pt x="243146" y="91138"/>
                </a:lnTo>
                <a:lnTo>
                  <a:pt x="246900" y="85390"/>
                </a:lnTo>
                <a:lnTo>
                  <a:pt x="248906" y="79177"/>
                </a:lnTo>
                <a:lnTo>
                  <a:pt x="246338" y="78296"/>
                </a:lnTo>
                <a:lnTo>
                  <a:pt x="243354" y="83237"/>
                </a:lnTo>
                <a:lnTo>
                  <a:pt x="240101" y="87053"/>
                </a:lnTo>
                <a:lnTo>
                  <a:pt x="236578" y="89744"/>
                </a:lnTo>
                <a:lnTo>
                  <a:pt x="233056" y="92434"/>
                </a:lnTo>
                <a:lnTo>
                  <a:pt x="228726" y="93780"/>
                </a:lnTo>
                <a:lnTo>
                  <a:pt x="217230" y="93780"/>
                </a:lnTo>
                <a:lnTo>
                  <a:pt x="211727" y="91187"/>
                </a:lnTo>
                <a:lnTo>
                  <a:pt x="207079" y="86001"/>
                </a:lnTo>
                <a:lnTo>
                  <a:pt x="206775" y="85654"/>
                </a:lnTo>
                <a:lnTo>
                  <a:pt x="201583" y="75637"/>
                </a:lnTo>
                <a:lnTo>
                  <a:pt x="199374" y="61199"/>
                </a:lnTo>
                <a:lnTo>
                  <a:pt x="245971" y="61199"/>
                </a:lnTo>
                <a:lnTo>
                  <a:pt x="245971" y="52442"/>
                </a:lnTo>
                <a:lnTo>
                  <a:pt x="243378" y="45679"/>
                </a:lnTo>
                <a:lnTo>
                  <a:pt x="238193" y="40909"/>
                </a:lnTo>
                <a:lnTo>
                  <a:pt x="233007" y="36139"/>
                </a:lnTo>
                <a:lnTo>
                  <a:pt x="226966" y="33754"/>
                </a:lnTo>
                <a:lnTo>
                  <a:pt x="210724" y="33754"/>
                </a:lnTo>
                <a:lnTo>
                  <a:pt x="205979" y="41582"/>
                </a:lnTo>
                <a:lnTo>
                  <a:pt x="210234" y="39111"/>
                </a:lnTo>
                <a:lnTo>
                  <a:pt x="221437" y="39111"/>
                </a:lnTo>
                <a:lnTo>
                  <a:pt x="225449" y="41264"/>
                </a:lnTo>
                <a:lnTo>
                  <a:pt x="227846" y="45569"/>
                </a:lnTo>
                <a:lnTo>
                  <a:pt x="229167" y="47966"/>
                </a:lnTo>
                <a:lnTo>
                  <a:pt x="230096" y="51610"/>
                </a:lnTo>
                <a:lnTo>
                  <a:pt x="230635" y="56502"/>
                </a:lnTo>
                <a:lnTo>
                  <a:pt x="199668" y="56502"/>
                </a:lnTo>
                <a:lnTo>
                  <a:pt x="197320" y="44468"/>
                </a:lnTo>
                <a:lnTo>
                  <a:pt x="196362" y="45690"/>
                </a:lnTo>
                <a:close/>
              </a:path>
              <a:path w="2094451" h="135313">
                <a:moveTo>
                  <a:pt x="203141" y="37326"/>
                </a:moveTo>
                <a:lnTo>
                  <a:pt x="197320" y="44468"/>
                </a:lnTo>
                <a:lnTo>
                  <a:pt x="199668" y="56502"/>
                </a:lnTo>
                <a:lnTo>
                  <a:pt x="200353" y="52491"/>
                </a:lnTo>
                <a:lnTo>
                  <a:pt x="201478" y="49164"/>
                </a:lnTo>
                <a:lnTo>
                  <a:pt x="203043" y="46523"/>
                </a:lnTo>
                <a:lnTo>
                  <a:pt x="205979" y="41582"/>
                </a:lnTo>
                <a:lnTo>
                  <a:pt x="210724" y="33754"/>
                </a:lnTo>
                <a:lnTo>
                  <a:pt x="203141" y="37326"/>
                </a:lnTo>
                <a:close/>
              </a:path>
              <a:path w="2094451" h="135313">
                <a:moveTo>
                  <a:pt x="272412" y="53054"/>
                </a:moveTo>
                <a:lnTo>
                  <a:pt x="273660" y="50204"/>
                </a:lnTo>
                <a:lnTo>
                  <a:pt x="276155" y="47440"/>
                </a:lnTo>
                <a:lnTo>
                  <a:pt x="278650" y="44676"/>
                </a:lnTo>
                <a:lnTo>
                  <a:pt x="282466" y="43294"/>
                </a:lnTo>
                <a:lnTo>
                  <a:pt x="285021" y="44150"/>
                </a:lnTo>
                <a:lnTo>
                  <a:pt x="288789" y="47574"/>
                </a:lnTo>
                <a:lnTo>
                  <a:pt x="292519" y="48431"/>
                </a:lnTo>
                <a:lnTo>
                  <a:pt x="295833" y="47746"/>
                </a:lnTo>
                <a:lnTo>
                  <a:pt x="298230" y="45006"/>
                </a:lnTo>
                <a:lnTo>
                  <a:pt x="298830" y="41313"/>
                </a:lnTo>
                <a:lnTo>
                  <a:pt x="298046" y="37191"/>
                </a:lnTo>
                <a:lnTo>
                  <a:pt x="294916" y="34207"/>
                </a:lnTo>
                <a:lnTo>
                  <a:pt x="290391" y="33461"/>
                </a:lnTo>
                <a:lnTo>
                  <a:pt x="287260" y="33461"/>
                </a:lnTo>
                <a:lnTo>
                  <a:pt x="284239" y="34684"/>
                </a:lnTo>
                <a:lnTo>
                  <a:pt x="281328" y="37130"/>
                </a:lnTo>
                <a:lnTo>
                  <a:pt x="278418" y="39576"/>
                </a:lnTo>
                <a:lnTo>
                  <a:pt x="275397" y="42976"/>
                </a:lnTo>
                <a:lnTo>
                  <a:pt x="272266" y="47330"/>
                </a:lnTo>
                <a:lnTo>
                  <a:pt x="272266" y="35295"/>
                </a:lnTo>
                <a:lnTo>
                  <a:pt x="271532" y="33388"/>
                </a:lnTo>
                <a:lnTo>
                  <a:pt x="268939" y="34562"/>
                </a:lnTo>
                <a:lnTo>
                  <a:pt x="266420" y="35613"/>
                </a:lnTo>
                <a:lnTo>
                  <a:pt x="263974" y="36543"/>
                </a:lnTo>
                <a:lnTo>
                  <a:pt x="260818" y="37717"/>
                </a:lnTo>
                <a:lnTo>
                  <a:pt x="257883" y="38744"/>
                </a:lnTo>
                <a:lnTo>
                  <a:pt x="254948" y="39772"/>
                </a:lnTo>
                <a:lnTo>
                  <a:pt x="252086" y="40775"/>
                </a:lnTo>
                <a:lnTo>
                  <a:pt x="249298" y="41753"/>
                </a:lnTo>
                <a:lnTo>
                  <a:pt x="251022" y="43820"/>
                </a:lnTo>
                <a:lnTo>
                  <a:pt x="253773" y="43514"/>
                </a:lnTo>
                <a:lnTo>
                  <a:pt x="257822" y="44554"/>
                </a:lnTo>
                <a:lnTo>
                  <a:pt x="259632" y="48712"/>
                </a:lnTo>
                <a:lnTo>
                  <a:pt x="260085" y="52173"/>
                </a:lnTo>
                <a:lnTo>
                  <a:pt x="260085" y="94024"/>
                </a:lnTo>
                <a:lnTo>
                  <a:pt x="259351" y="96580"/>
                </a:lnTo>
                <a:lnTo>
                  <a:pt x="256416" y="98978"/>
                </a:lnTo>
                <a:lnTo>
                  <a:pt x="253431" y="99772"/>
                </a:lnTo>
                <a:lnTo>
                  <a:pt x="248930" y="100164"/>
                </a:lnTo>
                <a:lnTo>
                  <a:pt x="248930" y="102585"/>
                </a:lnTo>
                <a:lnTo>
                  <a:pt x="285107" y="102585"/>
                </a:lnTo>
                <a:lnTo>
                  <a:pt x="285107" y="100164"/>
                </a:lnTo>
                <a:lnTo>
                  <a:pt x="280558" y="100262"/>
                </a:lnTo>
                <a:lnTo>
                  <a:pt x="277305" y="99491"/>
                </a:lnTo>
                <a:lnTo>
                  <a:pt x="273391" y="96214"/>
                </a:lnTo>
                <a:lnTo>
                  <a:pt x="272412" y="93291"/>
                </a:lnTo>
                <a:lnTo>
                  <a:pt x="272412" y="53054"/>
                </a:lnTo>
                <a:close/>
              </a:path>
              <a:path w="2094451" h="135313">
                <a:moveTo>
                  <a:pt x="303868" y="87983"/>
                </a:moveTo>
                <a:lnTo>
                  <a:pt x="303868" y="92532"/>
                </a:lnTo>
                <a:lnTo>
                  <a:pt x="305409" y="96287"/>
                </a:lnTo>
                <a:lnTo>
                  <a:pt x="308491" y="99247"/>
                </a:lnTo>
                <a:lnTo>
                  <a:pt x="311573" y="102206"/>
                </a:lnTo>
                <a:lnTo>
                  <a:pt x="315218" y="103686"/>
                </a:lnTo>
                <a:lnTo>
                  <a:pt x="319425" y="103686"/>
                </a:lnTo>
                <a:lnTo>
                  <a:pt x="318397" y="90649"/>
                </a:lnTo>
                <a:lnTo>
                  <a:pt x="316930" y="87371"/>
                </a:lnTo>
                <a:lnTo>
                  <a:pt x="316930" y="77391"/>
                </a:lnTo>
                <a:lnTo>
                  <a:pt x="322822" y="65843"/>
                </a:lnTo>
                <a:lnTo>
                  <a:pt x="314508" y="70225"/>
                </a:lnTo>
                <a:lnTo>
                  <a:pt x="307415" y="74970"/>
                </a:lnTo>
                <a:lnTo>
                  <a:pt x="303868" y="80889"/>
                </a:lnTo>
                <a:lnTo>
                  <a:pt x="303868" y="87983"/>
                </a:lnTo>
                <a:close/>
              </a:path>
              <a:path w="2094451" h="135313">
                <a:moveTo>
                  <a:pt x="367294" y="127180"/>
                </a:moveTo>
                <a:lnTo>
                  <a:pt x="371990" y="130433"/>
                </a:lnTo>
                <a:lnTo>
                  <a:pt x="376686" y="133687"/>
                </a:lnTo>
                <a:lnTo>
                  <a:pt x="383046" y="135313"/>
                </a:lnTo>
                <a:lnTo>
                  <a:pt x="382667" y="124673"/>
                </a:lnTo>
                <a:lnTo>
                  <a:pt x="378044" y="123107"/>
                </a:lnTo>
                <a:lnTo>
                  <a:pt x="375732" y="120270"/>
                </a:lnTo>
                <a:lnTo>
                  <a:pt x="375732" y="113519"/>
                </a:lnTo>
                <a:lnTo>
                  <a:pt x="376906" y="110633"/>
                </a:lnTo>
                <a:lnTo>
                  <a:pt x="379034" y="103172"/>
                </a:lnTo>
                <a:lnTo>
                  <a:pt x="374191" y="107502"/>
                </a:lnTo>
                <a:lnTo>
                  <a:pt x="370522" y="110829"/>
                </a:lnTo>
                <a:lnTo>
                  <a:pt x="368064" y="113336"/>
                </a:lnTo>
                <a:lnTo>
                  <a:pt x="365569" y="116711"/>
                </a:lnTo>
                <a:lnTo>
                  <a:pt x="364945" y="120197"/>
                </a:lnTo>
                <a:lnTo>
                  <a:pt x="364945" y="123768"/>
                </a:lnTo>
                <a:lnTo>
                  <a:pt x="367294" y="127180"/>
                </a:lnTo>
                <a:close/>
              </a:path>
              <a:path w="2094451" h="135313">
                <a:moveTo>
                  <a:pt x="431575" y="44175"/>
                </a:moveTo>
                <a:lnTo>
                  <a:pt x="431575" y="38231"/>
                </a:lnTo>
                <a:lnTo>
                  <a:pt x="428261" y="38267"/>
                </a:lnTo>
                <a:lnTo>
                  <a:pt x="424102" y="38414"/>
                </a:lnTo>
                <a:lnTo>
                  <a:pt x="417559" y="38451"/>
                </a:lnTo>
                <a:lnTo>
                  <a:pt x="413425" y="37607"/>
                </a:lnTo>
                <a:lnTo>
                  <a:pt x="409120" y="35919"/>
                </a:lnTo>
                <a:lnTo>
                  <a:pt x="404815" y="34231"/>
                </a:lnTo>
                <a:lnTo>
                  <a:pt x="400877" y="33388"/>
                </a:lnTo>
                <a:lnTo>
                  <a:pt x="388989" y="33388"/>
                </a:lnTo>
                <a:lnTo>
                  <a:pt x="382557" y="35956"/>
                </a:lnTo>
                <a:lnTo>
                  <a:pt x="384122" y="46792"/>
                </a:lnTo>
                <a:lnTo>
                  <a:pt x="385052" y="44395"/>
                </a:lnTo>
                <a:lnTo>
                  <a:pt x="386862" y="39845"/>
                </a:lnTo>
                <a:lnTo>
                  <a:pt x="390164" y="37570"/>
                </a:lnTo>
                <a:lnTo>
                  <a:pt x="400486" y="37570"/>
                </a:lnTo>
                <a:lnTo>
                  <a:pt x="404436" y="40481"/>
                </a:lnTo>
                <a:lnTo>
                  <a:pt x="406809" y="46303"/>
                </a:lnTo>
                <a:lnTo>
                  <a:pt x="409182" y="52124"/>
                </a:lnTo>
                <a:lnTo>
                  <a:pt x="410368" y="57359"/>
                </a:lnTo>
                <a:lnTo>
                  <a:pt x="410368" y="67828"/>
                </a:lnTo>
                <a:lnTo>
                  <a:pt x="408900" y="71912"/>
                </a:lnTo>
                <a:lnTo>
                  <a:pt x="405965" y="74261"/>
                </a:lnTo>
                <a:lnTo>
                  <a:pt x="401905" y="76462"/>
                </a:lnTo>
                <a:lnTo>
                  <a:pt x="394616" y="76462"/>
                </a:lnTo>
                <a:lnTo>
                  <a:pt x="390873" y="74089"/>
                </a:lnTo>
                <a:lnTo>
                  <a:pt x="387986" y="69344"/>
                </a:lnTo>
                <a:lnTo>
                  <a:pt x="385271" y="77930"/>
                </a:lnTo>
                <a:lnTo>
                  <a:pt x="379744" y="82822"/>
                </a:lnTo>
                <a:lnTo>
                  <a:pt x="376136" y="86356"/>
                </a:lnTo>
                <a:lnTo>
                  <a:pt x="372760" y="90710"/>
                </a:lnTo>
                <a:lnTo>
                  <a:pt x="371917" y="94514"/>
                </a:lnTo>
                <a:lnTo>
                  <a:pt x="372895" y="98207"/>
                </a:lnTo>
                <a:lnTo>
                  <a:pt x="375977" y="100555"/>
                </a:lnTo>
                <a:lnTo>
                  <a:pt x="379034" y="103172"/>
                </a:lnTo>
                <a:lnTo>
                  <a:pt x="376906" y="110633"/>
                </a:lnTo>
                <a:lnTo>
                  <a:pt x="379255" y="107502"/>
                </a:lnTo>
                <a:lnTo>
                  <a:pt x="381554" y="104420"/>
                </a:lnTo>
                <a:lnTo>
                  <a:pt x="383584" y="102879"/>
                </a:lnTo>
                <a:lnTo>
                  <a:pt x="386544" y="103417"/>
                </a:lnTo>
                <a:lnTo>
                  <a:pt x="391338" y="104102"/>
                </a:lnTo>
                <a:lnTo>
                  <a:pt x="394151" y="104347"/>
                </a:lnTo>
                <a:lnTo>
                  <a:pt x="397648" y="104530"/>
                </a:lnTo>
                <a:lnTo>
                  <a:pt x="401660" y="104677"/>
                </a:lnTo>
                <a:lnTo>
                  <a:pt x="412471" y="104885"/>
                </a:lnTo>
                <a:lnTo>
                  <a:pt x="417290" y="105252"/>
                </a:lnTo>
                <a:lnTo>
                  <a:pt x="419834" y="105888"/>
                </a:lnTo>
                <a:lnTo>
                  <a:pt x="423943" y="106964"/>
                </a:lnTo>
                <a:lnTo>
                  <a:pt x="425998" y="109141"/>
                </a:lnTo>
                <a:lnTo>
                  <a:pt x="425998" y="116528"/>
                </a:lnTo>
                <a:lnTo>
                  <a:pt x="423454" y="119989"/>
                </a:lnTo>
                <a:lnTo>
                  <a:pt x="418366" y="122802"/>
                </a:lnTo>
                <a:lnTo>
                  <a:pt x="413279" y="125615"/>
                </a:lnTo>
                <a:lnTo>
                  <a:pt x="406674" y="127021"/>
                </a:lnTo>
                <a:lnTo>
                  <a:pt x="392585" y="127021"/>
                </a:lnTo>
                <a:lnTo>
                  <a:pt x="387290" y="126238"/>
                </a:lnTo>
                <a:lnTo>
                  <a:pt x="382667" y="124673"/>
                </a:lnTo>
                <a:lnTo>
                  <a:pt x="383046" y="135313"/>
                </a:lnTo>
                <a:lnTo>
                  <a:pt x="392683" y="135287"/>
                </a:lnTo>
                <a:lnTo>
                  <a:pt x="405012" y="133371"/>
                </a:lnTo>
                <a:lnTo>
                  <a:pt x="417229" y="128415"/>
                </a:lnTo>
                <a:lnTo>
                  <a:pt x="425863" y="123817"/>
                </a:lnTo>
                <a:lnTo>
                  <a:pt x="430181" y="117653"/>
                </a:lnTo>
                <a:lnTo>
                  <a:pt x="430181" y="102341"/>
                </a:lnTo>
                <a:lnTo>
                  <a:pt x="426487" y="97400"/>
                </a:lnTo>
                <a:lnTo>
                  <a:pt x="419100" y="95101"/>
                </a:lnTo>
                <a:lnTo>
                  <a:pt x="409173" y="93492"/>
                </a:lnTo>
                <a:lnTo>
                  <a:pt x="393490" y="92973"/>
                </a:lnTo>
                <a:lnTo>
                  <a:pt x="390751" y="92973"/>
                </a:lnTo>
                <a:lnTo>
                  <a:pt x="386006" y="92239"/>
                </a:lnTo>
                <a:lnTo>
                  <a:pt x="382581" y="91505"/>
                </a:lnTo>
                <a:lnTo>
                  <a:pt x="380869" y="88790"/>
                </a:lnTo>
                <a:lnTo>
                  <a:pt x="382031" y="85317"/>
                </a:lnTo>
                <a:lnTo>
                  <a:pt x="386678" y="80522"/>
                </a:lnTo>
                <a:lnTo>
                  <a:pt x="389968" y="79324"/>
                </a:lnTo>
                <a:lnTo>
                  <a:pt x="393148" y="79764"/>
                </a:lnTo>
                <a:lnTo>
                  <a:pt x="396572" y="79984"/>
                </a:lnTo>
                <a:lnTo>
                  <a:pt x="404400" y="79984"/>
                </a:lnTo>
                <a:lnTo>
                  <a:pt x="410625" y="77648"/>
                </a:lnTo>
                <a:lnTo>
                  <a:pt x="415248" y="72976"/>
                </a:lnTo>
                <a:lnTo>
                  <a:pt x="419871" y="68304"/>
                </a:lnTo>
                <a:lnTo>
                  <a:pt x="422182" y="63180"/>
                </a:lnTo>
                <a:lnTo>
                  <a:pt x="422182" y="55059"/>
                </a:lnTo>
                <a:lnTo>
                  <a:pt x="421766" y="52369"/>
                </a:lnTo>
                <a:lnTo>
                  <a:pt x="420935" y="49531"/>
                </a:lnTo>
                <a:lnTo>
                  <a:pt x="420446" y="48015"/>
                </a:lnTo>
                <a:lnTo>
                  <a:pt x="418880" y="44175"/>
                </a:lnTo>
                <a:lnTo>
                  <a:pt x="431575" y="44175"/>
                </a:lnTo>
                <a:close/>
              </a:path>
              <a:path w="2094451" h="135313">
                <a:moveTo>
                  <a:pt x="371182" y="57383"/>
                </a:moveTo>
                <a:lnTo>
                  <a:pt x="371182" y="62079"/>
                </a:lnTo>
                <a:lnTo>
                  <a:pt x="372418" y="66311"/>
                </a:lnTo>
                <a:lnTo>
                  <a:pt x="374888" y="70078"/>
                </a:lnTo>
                <a:lnTo>
                  <a:pt x="377359" y="73845"/>
                </a:lnTo>
                <a:lnTo>
                  <a:pt x="380820" y="76462"/>
                </a:lnTo>
                <a:lnTo>
                  <a:pt x="385271" y="77930"/>
                </a:lnTo>
                <a:lnTo>
                  <a:pt x="387986" y="69344"/>
                </a:lnTo>
                <a:lnTo>
                  <a:pt x="385101" y="64599"/>
                </a:lnTo>
                <a:lnTo>
                  <a:pt x="383657" y="59242"/>
                </a:lnTo>
                <a:lnTo>
                  <a:pt x="383657" y="49751"/>
                </a:lnTo>
                <a:lnTo>
                  <a:pt x="384122" y="46792"/>
                </a:lnTo>
                <a:lnTo>
                  <a:pt x="382557" y="35956"/>
                </a:lnTo>
                <a:lnTo>
                  <a:pt x="378007" y="41093"/>
                </a:lnTo>
                <a:lnTo>
                  <a:pt x="373457" y="46229"/>
                </a:lnTo>
                <a:lnTo>
                  <a:pt x="371182" y="51659"/>
                </a:lnTo>
                <a:lnTo>
                  <a:pt x="371182" y="57383"/>
                </a:lnTo>
                <a:close/>
              </a:path>
              <a:path w="2094451" h="135313">
                <a:moveTo>
                  <a:pt x="446834" y="45690"/>
                </a:moveTo>
                <a:lnTo>
                  <a:pt x="441003" y="56912"/>
                </a:lnTo>
                <a:lnTo>
                  <a:pt x="439060" y="69931"/>
                </a:lnTo>
                <a:lnTo>
                  <a:pt x="439060" y="78981"/>
                </a:lnTo>
                <a:lnTo>
                  <a:pt x="441566" y="86980"/>
                </a:lnTo>
                <a:lnTo>
                  <a:pt x="446581" y="93927"/>
                </a:lnTo>
                <a:lnTo>
                  <a:pt x="451596" y="100873"/>
                </a:lnTo>
                <a:lnTo>
                  <a:pt x="458701" y="104347"/>
                </a:lnTo>
                <a:lnTo>
                  <a:pt x="475872" y="104347"/>
                </a:lnTo>
                <a:lnTo>
                  <a:pt x="482611" y="101705"/>
                </a:lnTo>
                <a:lnTo>
                  <a:pt x="488115" y="96421"/>
                </a:lnTo>
                <a:lnTo>
                  <a:pt x="493618" y="91138"/>
                </a:lnTo>
                <a:lnTo>
                  <a:pt x="497373" y="85390"/>
                </a:lnTo>
                <a:lnTo>
                  <a:pt x="499378" y="79177"/>
                </a:lnTo>
                <a:lnTo>
                  <a:pt x="496810" y="78296"/>
                </a:lnTo>
                <a:lnTo>
                  <a:pt x="493826" y="83237"/>
                </a:lnTo>
                <a:lnTo>
                  <a:pt x="490573" y="87053"/>
                </a:lnTo>
                <a:lnTo>
                  <a:pt x="487051" y="89744"/>
                </a:lnTo>
                <a:lnTo>
                  <a:pt x="483528" y="92434"/>
                </a:lnTo>
                <a:lnTo>
                  <a:pt x="479198" y="93780"/>
                </a:lnTo>
                <a:lnTo>
                  <a:pt x="467703" y="93780"/>
                </a:lnTo>
                <a:lnTo>
                  <a:pt x="462199" y="91187"/>
                </a:lnTo>
                <a:lnTo>
                  <a:pt x="457552" y="86001"/>
                </a:lnTo>
                <a:lnTo>
                  <a:pt x="457248" y="85654"/>
                </a:lnTo>
                <a:lnTo>
                  <a:pt x="452056" y="75637"/>
                </a:lnTo>
                <a:lnTo>
                  <a:pt x="449847" y="61199"/>
                </a:lnTo>
                <a:lnTo>
                  <a:pt x="496443" y="61199"/>
                </a:lnTo>
                <a:lnTo>
                  <a:pt x="496443" y="52442"/>
                </a:lnTo>
                <a:lnTo>
                  <a:pt x="493851" y="45679"/>
                </a:lnTo>
                <a:lnTo>
                  <a:pt x="488665" y="40909"/>
                </a:lnTo>
                <a:lnTo>
                  <a:pt x="483479" y="36139"/>
                </a:lnTo>
                <a:lnTo>
                  <a:pt x="477438" y="33755"/>
                </a:lnTo>
                <a:lnTo>
                  <a:pt x="461196" y="33755"/>
                </a:lnTo>
                <a:lnTo>
                  <a:pt x="456451" y="41582"/>
                </a:lnTo>
                <a:lnTo>
                  <a:pt x="460707" y="39111"/>
                </a:lnTo>
                <a:lnTo>
                  <a:pt x="471910" y="39111"/>
                </a:lnTo>
                <a:lnTo>
                  <a:pt x="475921" y="41264"/>
                </a:lnTo>
                <a:lnTo>
                  <a:pt x="478318" y="45569"/>
                </a:lnTo>
                <a:lnTo>
                  <a:pt x="479639" y="47966"/>
                </a:lnTo>
                <a:lnTo>
                  <a:pt x="480569" y="51610"/>
                </a:lnTo>
                <a:lnTo>
                  <a:pt x="481107" y="56502"/>
                </a:lnTo>
                <a:lnTo>
                  <a:pt x="450140" y="56502"/>
                </a:lnTo>
                <a:lnTo>
                  <a:pt x="447792" y="44468"/>
                </a:lnTo>
                <a:lnTo>
                  <a:pt x="446834" y="45690"/>
                </a:lnTo>
                <a:close/>
              </a:path>
              <a:path w="2094451" h="135313">
                <a:moveTo>
                  <a:pt x="453613" y="37326"/>
                </a:moveTo>
                <a:lnTo>
                  <a:pt x="447792" y="44468"/>
                </a:lnTo>
                <a:lnTo>
                  <a:pt x="450140" y="56502"/>
                </a:lnTo>
                <a:lnTo>
                  <a:pt x="450825" y="52491"/>
                </a:lnTo>
                <a:lnTo>
                  <a:pt x="451950" y="49164"/>
                </a:lnTo>
                <a:lnTo>
                  <a:pt x="453516" y="46523"/>
                </a:lnTo>
                <a:lnTo>
                  <a:pt x="456451" y="41582"/>
                </a:lnTo>
                <a:lnTo>
                  <a:pt x="461196" y="33755"/>
                </a:lnTo>
                <a:lnTo>
                  <a:pt x="453613" y="37326"/>
                </a:lnTo>
                <a:close/>
              </a:path>
              <a:path w="2094451" h="135313">
                <a:moveTo>
                  <a:pt x="588744" y="91285"/>
                </a:moveTo>
                <a:lnTo>
                  <a:pt x="585441" y="96422"/>
                </a:lnTo>
                <a:lnTo>
                  <a:pt x="580366" y="98990"/>
                </a:lnTo>
                <a:lnTo>
                  <a:pt x="570973" y="98990"/>
                </a:lnTo>
                <a:lnTo>
                  <a:pt x="568013" y="98439"/>
                </a:lnTo>
                <a:lnTo>
                  <a:pt x="564638" y="97339"/>
                </a:lnTo>
                <a:lnTo>
                  <a:pt x="561263" y="96238"/>
                </a:lnTo>
                <a:lnTo>
                  <a:pt x="565151" y="103980"/>
                </a:lnTo>
                <a:lnTo>
                  <a:pt x="573834" y="103863"/>
                </a:lnTo>
                <a:lnTo>
                  <a:pt x="586488" y="100611"/>
                </a:lnTo>
                <a:lnTo>
                  <a:pt x="588744" y="91285"/>
                </a:lnTo>
                <a:close/>
              </a:path>
              <a:path w="2094451" h="135313">
                <a:moveTo>
                  <a:pt x="622165" y="45690"/>
                </a:moveTo>
                <a:lnTo>
                  <a:pt x="616334" y="56912"/>
                </a:lnTo>
                <a:lnTo>
                  <a:pt x="614390" y="69931"/>
                </a:lnTo>
                <a:lnTo>
                  <a:pt x="614390" y="78981"/>
                </a:lnTo>
                <a:lnTo>
                  <a:pt x="616897" y="86980"/>
                </a:lnTo>
                <a:lnTo>
                  <a:pt x="621912" y="93927"/>
                </a:lnTo>
                <a:lnTo>
                  <a:pt x="626926" y="100873"/>
                </a:lnTo>
                <a:lnTo>
                  <a:pt x="634031" y="104347"/>
                </a:lnTo>
                <a:lnTo>
                  <a:pt x="651203" y="104347"/>
                </a:lnTo>
                <a:lnTo>
                  <a:pt x="657942" y="101705"/>
                </a:lnTo>
                <a:lnTo>
                  <a:pt x="663445" y="96421"/>
                </a:lnTo>
                <a:lnTo>
                  <a:pt x="668949" y="91138"/>
                </a:lnTo>
                <a:lnTo>
                  <a:pt x="672703" y="85390"/>
                </a:lnTo>
                <a:lnTo>
                  <a:pt x="674709" y="79177"/>
                </a:lnTo>
                <a:lnTo>
                  <a:pt x="672141" y="78296"/>
                </a:lnTo>
                <a:lnTo>
                  <a:pt x="669157" y="83237"/>
                </a:lnTo>
                <a:lnTo>
                  <a:pt x="665903" y="87053"/>
                </a:lnTo>
                <a:lnTo>
                  <a:pt x="662381" y="89744"/>
                </a:lnTo>
                <a:lnTo>
                  <a:pt x="658859" y="92435"/>
                </a:lnTo>
                <a:lnTo>
                  <a:pt x="654529" y="93780"/>
                </a:lnTo>
                <a:lnTo>
                  <a:pt x="643033" y="93780"/>
                </a:lnTo>
                <a:lnTo>
                  <a:pt x="637530" y="91187"/>
                </a:lnTo>
                <a:lnTo>
                  <a:pt x="632882" y="86001"/>
                </a:lnTo>
                <a:lnTo>
                  <a:pt x="632578" y="85654"/>
                </a:lnTo>
                <a:lnTo>
                  <a:pt x="627386" y="75637"/>
                </a:lnTo>
                <a:lnTo>
                  <a:pt x="625177" y="61199"/>
                </a:lnTo>
                <a:lnTo>
                  <a:pt x="671774" y="61199"/>
                </a:lnTo>
                <a:lnTo>
                  <a:pt x="671774" y="52442"/>
                </a:lnTo>
                <a:lnTo>
                  <a:pt x="669181" y="45679"/>
                </a:lnTo>
                <a:lnTo>
                  <a:pt x="663995" y="40909"/>
                </a:lnTo>
                <a:lnTo>
                  <a:pt x="658810" y="36139"/>
                </a:lnTo>
                <a:lnTo>
                  <a:pt x="652768" y="33755"/>
                </a:lnTo>
                <a:lnTo>
                  <a:pt x="636527" y="33755"/>
                </a:lnTo>
                <a:lnTo>
                  <a:pt x="631781" y="41582"/>
                </a:lnTo>
                <a:lnTo>
                  <a:pt x="636037" y="39111"/>
                </a:lnTo>
                <a:lnTo>
                  <a:pt x="647240" y="39111"/>
                </a:lnTo>
                <a:lnTo>
                  <a:pt x="651251" y="41264"/>
                </a:lnTo>
                <a:lnTo>
                  <a:pt x="653649" y="45569"/>
                </a:lnTo>
                <a:lnTo>
                  <a:pt x="654969" y="47966"/>
                </a:lnTo>
                <a:lnTo>
                  <a:pt x="655899" y="51610"/>
                </a:lnTo>
                <a:lnTo>
                  <a:pt x="656437" y="56502"/>
                </a:lnTo>
                <a:lnTo>
                  <a:pt x="625471" y="56502"/>
                </a:lnTo>
                <a:lnTo>
                  <a:pt x="623123" y="44468"/>
                </a:lnTo>
                <a:lnTo>
                  <a:pt x="622165" y="456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446075" y="5756086"/>
            <a:ext cx="229280" cy="93301"/>
          </a:xfrm>
          <a:custGeom>
            <a:avLst/>
            <a:gdLst/>
            <a:ahLst/>
            <a:cxnLst/>
            <a:rect l="l" t="t" r="r" b="b"/>
            <a:pathLst>
              <a:path w="252208" h="105741">
                <a:moveTo>
                  <a:pt x="152411" y="5209"/>
                </a:moveTo>
                <a:lnTo>
                  <a:pt x="157425" y="8389"/>
                </a:lnTo>
                <a:lnTo>
                  <a:pt x="160850" y="14749"/>
                </a:lnTo>
                <a:lnTo>
                  <a:pt x="164274" y="21109"/>
                </a:lnTo>
                <a:lnTo>
                  <a:pt x="165986" y="29376"/>
                </a:lnTo>
                <a:lnTo>
                  <a:pt x="165986" y="39552"/>
                </a:lnTo>
                <a:lnTo>
                  <a:pt x="169557" y="79838"/>
                </a:lnTo>
                <a:lnTo>
                  <a:pt x="173618" y="72989"/>
                </a:lnTo>
                <a:lnTo>
                  <a:pt x="176406" y="65308"/>
                </a:lnTo>
                <a:lnTo>
                  <a:pt x="179195" y="57628"/>
                </a:lnTo>
                <a:lnTo>
                  <a:pt x="180589" y="50070"/>
                </a:lnTo>
                <a:lnTo>
                  <a:pt x="180589" y="42634"/>
                </a:lnTo>
                <a:lnTo>
                  <a:pt x="180378" y="37801"/>
                </a:lnTo>
                <a:lnTo>
                  <a:pt x="177654" y="25322"/>
                </a:lnTo>
                <a:lnTo>
                  <a:pt x="171783" y="13905"/>
                </a:lnTo>
                <a:lnTo>
                  <a:pt x="170037" y="11566"/>
                </a:lnTo>
                <a:lnTo>
                  <a:pt x="159937" y="3662"/>
                </a:lnTo>
                <a:lnTo>
                  <a:pt x="146834" y="1027"/>
                </a:lnTo>
                <a:lnTo>
                  <a:pt x="137784" y="1027"/>
                </a:lnTo>
                <a:lnTo>
                  <a:pt x="141012" y="5209"/>
                </a:lnTo>
                <a:lnTo>
                  <a:pt x="152411" y="5209"/>
                </a:lnTo>
                <a:close/>
              </a:path>
              <a:path w="252208" h="105741">
                <a:moveTo>
                  <a:pt x="119683" y="102806"/>
                </a:moveTo>
                <a:lnTo>
                  <a:pt x="120417" y="105741"/>
                </a:lnTo>
                <a:lnTo>
                  <a:pt x="128538" y="104714"/>
                </a:lnTo>
                <a:lnTo>
                  <a:pt x="135264" y="103246"/>
                </a:lnTo>
                <a:lnTo>
                  <a:pt x="140597" y="101338"/>
                </a:lnTo>
                <a:lnTo>
                  <a:pt x="143433" y="100262"/>
                </a:lnTo>
                <a:lnTo>
                  <a:pt x="154837" y="94141"/>
                </a:lnTo>
                <a:lnTo>
                  <a:pt x="164225" y="85855"/>
                </a:lnTo>
                <a:lnTo>
                  <a:pt x="169557" y="79838"/>
                </a:lnTo>
                <a:lnTo>
                  <a:pt x="165986" y="39552"/>
                </a:lnTo>
                <a:lnTo>
                  <a:pt x="165913" y="44064"/>
                </a:lnTo>
                <a:lnTo>
                  <a:pt x="165766" y="47220"/>
                </a:lnTo>
                <a:lnTo>
                  <a:pt x="165619" y="50375"/>
                </a:lnTo>
                <a:lnTo>
                  <a:pt x="165252" y="52687"/>
                </a:lnTo>
                <a:lnTo>
                  <a:pt x="162745" y="55524"/>
                </a:lnTo>
                <a:lnTo>
                  <a:pt x="159199" y="57383"/>
                </a:lnTo>
                <a:lnTo>
                  <a:pt x="155652" y="59242"/>
                </a:lnTo>
                <a:lnTo>
                  <a:pt x="152215" y="60172"/>
                </a:lnTo>
                <a:lnTo>
                  <a:pt x="141648" y="60172"/>
                </a:lnTo>
                <a:lnTo>
                  <a:pt x="136646" y="57138"/>
                </a:lnTo>
                <a:lnTo>
                  <a:pt x="133882" y="51072"/>
                </a:lnTo>
                <a:lnTo>
                  <a:pt x="131118" y="45006"/>
                </a:lnTo>
                <a:lnTo>
                  <a:pt x="129736" y="38402"/>
                </a:lnTo>
                <a:lnTo>
                  <a:pt x="129736" y="22601"/>
                </a:lnTo>
                <a:lnTo>
                  <a:pt x="131216" y="16094"/>
                </a:lnTo>
                <a:lnTo>
                  <a:pt x="134176" y="11740"/>
                </a:lnTo>
                <a:lnTo>
                  <a:pt x="137135" y="7386"/>
                </a:lnTo>
                <a:lnTo>
                  <a:pt x="141012" y="5209"/>
                </a:lnTo>
                <a:lnTo>
                  <a:pt x="137784" y="1027"/>
                </a:lnTo>
                <a:lnTo>
                  <a:pt x="130360" y="4402"/>
                </a:lnTo>
                <a:lnTo>
                  <a:pt x="124563" y="11153"/>
                </a:lnTo>
                <a:lnTo>
                  <a:pt x="123459" y="12507"/>
                </a:lnTo>
                <a:lnTo>
                  <a:pt x="117765" y="23507"/>
                </a:lnTo>
                <a:lnTo>
                  <a:pt x="115867" y="36910"/>
                </a:lnTo>
                <a:lnTo>
                  <a:pt x="115867" y="45080"/>
                </a:lnTo>
                <a:lnTo>
                  <a:pt x="118301" y="52112"/>
                </a:lnTo>
                <a:lnTo>
                  <a:pt x="123169" y="58007"/>
                </a:lnTo>
                <a:lnTo>
                  <a:pt x="128036" y="63902"/>
                </a:lnTo>
                <a:lnTo>
                  <a:pt x="134628" y="66849"/>
                </a:lnTo>
                <a:lnTo>
                  <a:pt x="142944" y="66849"/>
                </a:lnTo>
                <a:lnTo>
                  <a:pt x="147372" y="66556"/>
                </a:lnTo>
                <a:lnTo>
                  <a:pt x="149916" y="65969"/>
                </a:lnTo>
                <a:lnTo>
                  <a:pt x="154808" y="64941"/>
                </a:lnTo>
                <a:lnTo>
                  <a:pt x="159064" y="63058"/>
                </a:lnTo>
                <a:lnTo>
                  <a:pt x="162684" y="60318"/>
                </a:lnTo>
                <a:lnTo>
                  <a:pt x="165252" y="58410"/>
                </a:lnTo>
                <a:lnTo>
                  <a:pt x="164470" y="62520"/>
                </a:lnTo>
                <a:lnTo>
                  <a:pt x="162525" y="67620"/>
                </a:lnTo>
                <a:lnTo>
                  <a:pt x="159419" y="73710"/>
                </a:lnTo>
                <a:lnTo>
                  <a:pt x="156312" y="79801"/>
                </a:lnTo>
                <a:lnTo>
                  <a:pt x="152166" y="85317"/>
                </a:lnTo>
                <a:lnTo>
                  <a:pt x="146981" y="90258"/>
                </a:lnTo>
                <a:lnTo>
                  <a:pt x="143312" y="93731"/>
                </a:lnTo>
                <a:lnTo>
                  <a:pt x="138444" y="96666"/>
                </a:lnTo>
                <a:lnTo>
                  <a:pt x="132378" y="99063"/>
                </a:lnTo>
                <a:lnTo>
                  <a:pt x="129002" y="100384"/>
                </a:lnTo>
                <a:lnTo>
                  <a:pt x="124771" y="101632"/>
                </a:lnTo>
                <a:lnTo>
                  <a:pt x="119683" y="102806"/>
                </a:lnTo>
                <a:close/>
              </a:path>
              <a:path w="252208" h="105741">
                <a:moveTo>
                  <a:pt x="196586" y="37864"/>
                </a:moveTo>
                <a:lnTo>
                  <a:pt x="196463" y="40065"/>
                </a:lnTo>
                <a:lnTo>
                  <a:pt x="199081" y="40506"/>
                </a:lnTo>
                <a:lnTo>
                  <a:pt x="205538" y="40506"/>
                </a:lnTo>
                <a:lnTo>
                  <a:pt x="212510" y="42047"/>
                </a:lnTo>
                <a:lnTo>
                  <a:pt x="219994" y="45129"/>
                </a:lnTo>
                <a:lnTo>
                  <a:pt x="228977" y="50065"/>
                </a:lnTo>
                <a:lnTo>
                  <a:pt x="237430" y="59802"/>
                </a:lnTo>
                <a:lnTo>
                  <a:pt x="240247" y="72499"/>
                </a:lnTo>
                <a:lnTo>
                  <a:pt x="240247" y="79740"/>
                </a:lnTo>
                <a:lnTo>
                  <a:pt x="238143" y="85842"/>
                </a:lnTo>
                <a:lnTo>
                  <a:pt x="233937" y="90808"/>
                </a:lnTo>
                <a:lnTo>
                  <a:pt x="229729" y="95773"/>
                </a:lnTo>
                <a:lnTo>
                  <a:pt x="224813" y="98256"/>
                </a:lnTo>
                <a:lnTo>
                  <a:pt x="216741" y="98256"/>
                </a:lnTo>
                <a:lnTo>
                  <a:pt x="213256" y="96678"/>
                </a:lnTo>
                <a:lnTo>
                  <a:pt x="208730" y="93523"/>
                </a:lnTo>
                <a:lnTo>
                  <a:pt x="204205" y="90368"/>
                </a:lnTo>
                <a:lnTo>
                  <a:pt x="200548" y="88790"/>
                </a:lnTo>
                <a:lnTo>
                  <a:pt x="195559" y="88790"/>
                </a:lnTo>
                <a:lnTo>
                  <a:pt x="191828" y="91542"/>
                </a:lnTo>
                <a:lnTo>
                  <a:pt x="191303" y="94293"/>
                </a:lnTo>
                <a:lnTo>
                  <a:pt x="191303" y="98207"/>
                </a:lnTo>
                <a:lnTo>
                  <a:pt x="193748" y="100922"/>
                </a:lnTo>
                <a:lnTo>
                  <a:pt x="198641" y="102439"/>
                </a:lnTo>
                <a:lnTo>
                  <a:pt x="201575" y="103368"/>
                </a:lnTo>
                <a:lnTo>
                  <a:pt x="205441" y="103833"/>
                </a:lnTo>
                <a:lnTo>
                  <a:pt x="210235" y="103833"/>
                </a:lnTo>
                <a:lnTo>
                  <a:pt x="216593" y="103458"/>
                </a:lnTo>
                <a:lnTo>
                  <a:pt x="229050" y="100016"/>
                </a:lnTo>
                <a:lnTo>
                  <a:pt x="239477" y="92973"/>
                </a:lnTo>
                <a:lnTo>
                  <a:pt x="242432" y="89891"/>
                </a:lnTo>
                <a:lnTo>
                  <a:pt x="248884" y="78890"/>
                </a:lnTo>
                <a:lnTo>
                  <a:pt x="251034" y="65895"/>
                </a:lnTo>
                <a:lnTo>
                  <a:pt x="251034" y="61052"/>
                </a:lnTo>
                <a:lnTo>
                  <a:pt x="250129" y="56466"/>
                </a:lnTo>
                <a:lnTo>
                  <a:pt x="248319" y="52136"/>
                </a:lnTo>
                <a:lnTo>
                  <a:pt x="246509" y="47807"/>
                </a:lnTo>
                <a:lnTo>
                  <a:pt x="243843" y="43906"/>
                </a:lnTo>
                <a:lnTo>
                  <a:pt x="240321" y="40432"/>
                </a:lnTo>
                <a:lnTo>
                  <a:pt x="236211" y="36421"/>
                </a:lnTo>
                <a:lnTo>
                  <a:pt x="231099" y="33388"/>
                </a:lnTo>
                <a:lnTo>
                  <a:pt x="224984" y="31333"/>
                </a:lnTo>
                <a:lnTo>
                  <a:pt x="221266" y="30110"/>
                </a:lnTo>
                <a:lnTo>
                  <a:pt x="215396" y="28814"/>
                </a:lnTo>
                <a:lnTo>
                  <a:pt x="207373" y="27444"/>
                </a:lnTo>
                <a:lnTo>
                  <a:pt x="213610" y="14602"/>
                </a:lnTo>
                <a:lnTo>
                  <a:pt x="243036" y="14602"/>
                </a:lnTo>
                <a:lnTo>
                  <a:pt x="246485" y="13575"/>
                </a:lnTo>
                <a:lnTo>
                  <a:pt x="252208" y="0"/>
                </a:lnTo>
                <a:lnTo>
                  <a:pt x="249665" y="440"/>
                </a:lnTo>
                <a:lnTo>
                  <a:pt x="246839" y="2519"/>
                </a:lnTo>
                <a:lnTo>
                  <a:pt x="244063" y="2788"/>
                </a:lnTo>
                <a:lnTo>
                  <a:pt x="212583" y="2788"/>
                </a:lnTo>
                <a:lnTo>
                  <a:pt x="196586" y="37864"/>
                </a:lnTo>
                <a:close/>
              </a:path>
              <a:path w="252208" h="105741">
                <a:moveTo>
                  <a:pt x="56418" y="92738"/>
                </a:moveTo>
                <a:lnTo>
                  <a:pt x="63474" y="79324"/>
                </a:lnTo>
                <a:lnTo>
                  <a:pt x="64250" y="77003"/>
                </a:lnTo>
                <a:lnTo>
                  <a:pt x="67080" y="64755"/>
                </a:lnTo>
                <a:lnTo>
                  <a:pt x="68023" y="51806"/>
                </a:lnTo>
                <a:lnTo>
                  <a:pt x="67574" y="42920"/>
                </a:lnTo>
                <a:lnTo>
                  <a:pt x="65145" y="30321"/>
                </a:lnTo>
                <a:lnTo>
                  <a:pt x="60612" y="18932"/>
                </a:lnTo>
                <a:lnTo>
                  <a:pt x="56660" y="12668"/>
                </a:lnTo>
                <a:lnTo>
                  <a:pt x="46758" y="4102"/>
                </a:lnTo>
                <a:lnTo>
                  <a:pt x="34415" y="1247"/>
                </a:lnTo>
                <a:lnTo>
                  <a:pt x="26024" y="2307"/>
                </a:lnTo>
                <a:lnTo>
                  <a:pt x="14948" y="8372"/>
                </a:lnTo>
                <a:lnTo>
                  <a:pt x="6677" y="19812"/>
                </a:lnTo>
                <a:lnTo>
                  <a:pt x="3894" y="26557"/>
                </a:lnTo>
                <a:lnTo>
                  <a:pt x="973" y="38705"/>
                </a:lnTo>
                <a:lnTo>
                  <a:pt x="0" y="52393"/>
                </a:lnTo>
                <a:lnTo>
                  <a:pt x="10" y="53936"/>
                </a:lnTo>
                <a:lnTo>
                  <a:pt x="1256" y="68209"/>
                </a:lnTo>
                <a:lnTo>
                  <a:pt x="4579" y="80389"/>
                </a:lnTo>
                <a:lnTo>
                  <a:pt x="9979" y="90478"/>
                </a:lnTo>
                <a:lnTo>
                  <a:pt x="21359" y="100741"/>
                </a:lnTo>
                <a:lnTo>
                  <a:pt x="16778" y="79838"/>
                </a:lnTo>
                <a:lnTo>
                  <a:pt x="15091" y="68537"/>
                </a:lnTo>
                <a:lnTo>
                  <a:pt x="14529" y="54228"/>
                </a:lnTo>
                <a:lnTo>
                  <a:pt x="14561" y="50213"/>
                </a:lnTo>
                <a:lnTo>
                  <a:pt x="15282" y="36563"/>
                </a:lnTo>
                <a:lnTo>
                  <a:pt x="16950" y="25609"/>
                </a:lnTo>
                <a:lnTo>
                  <a:pt x="17390" y="23786"/>
                </a:lnTo>
                <a:lnTo>
                  <a:pt x="23931" y="9854"/>
                </a:lnTo>
                <a:lnTo>
                  <a:pt x="34048" y="5209"/>
                </a:lnTo>
                <a:lnTo>
                  <a:pt x="34732" y="5225"/>
                </a:lnTo>
                <a:lnTo>
                  <a:pt x="44775" y="10440"/>
                </a:lnTo>
                <a:lnTo>
                  <a:pt x="51072" y="25022"/>
                </a:lnTo>
                <a:lnTo>
                  <a:pt x="53016" y="39064"/>
                </a:lnTo>
                <a:lnTo>
                  <a:pt x="53494" y="53494"/>
                </a:lnTo>
                <a:lnTo>
                  <a:pt x="53216" y="64509"/>
                </a:lnTo>
                <a:lnTo>
                  <a:pt x="51886" y="77537"/>
                </a:lnTo>
                <a:lnTo>
                  <a:pt x="49458" y="87689"/>
                </a:lnTo>
                <a:lnTo>
                  <a:pt x="46767" y="95565"/>
                </a:lnTo>
                <a:lnTo>
                  <a:pt x="41826" y="99503"/>
                </a:lnTo>
                <a:lnTo>
                  <a:pt x="34391" y="99502"/>
                </a:lnTo>
                <a:lnTo>
                  <a:pt x="34064" y="103611"/>
                </a:lnTo>
                <a:lnTo>
                  <a:pt x="46615" y="100834"/>
                </a:lnTo>
                <a:lnTo>
                  <a:pt x="56418" y="92738"/>
                </a:lnTo>
                <a:close/>
              </a:path>
              <a:path w="252208" h="105741">
                <a:moveTo>
                  <a:pt x="34064" y="103611"/>
                </a:moveTo>
                <a:lnTo>
                  <a:pt x="34391" y="99502"/>
                </a:lnTo>
                <a:lnTo>
                  <a:pt x="23692" y="94755"/>
                </a:lnTo>
                <a:lnTo>
                  <a:pt x="17024" y="80865"/>
                </a:lnTo>
                <a:lnTo>
                  <a:pt x="16778" y="79838"/>
                </a:lnTo>
                <a:lnTo>
                  <a:pt x="21359" y="100741"/>
                </a:lnTo>
                <a:lnTo>
                  <a:pt x="33755" y="103613"/>
                </a:lnTo>
                <a:lnTo>
                  <a:pt x="34064" y="103611"/>
                </a:lnTo>
                <a:close/>
              </a:path>
              <a:path w="252208" h="105741">
                <a:moveTo>
                  <a:pt x="105814" y="91358"/>
                </a:moveTo>
                <a:lnTo>
                  <a:pt x="102586" y="88129"/>
                </a:lnTo>
                <a:lnTo>
                  <a:pt x="98329" y="87322"/>
                </a:lnTo>
                <a:lnTo>
                  <a:pt x="94061" y="88129"/>
                </a:lnTo>
                <a:lnTo>
                  <a:pt x="90783" y="91358"/>
                </a:lnTo>
                <a:lnTo>
                  <a:pt x="89964" y="95614"/>
                </a:lnTo>
                <a:lnTo>
                  <a:pt x="90771" y="99883"/>
                </a:lnTo>
                <a:lnTo>
                  <a:pt x="94000" y="103160"/>
                </a:lnTo>
                <a:lnTo>
                  <a:pt x="98329" y="103980"/>
                </a:lnTo>
                <a:lnTo>
                  <a:pt x="102647" y="103160"/>
                </a:lnTo>
                <a:lnTo>
                  <a:pt x="105826" y="99883"/>
                </a:lnTo>
                <a:lnTo>
                  <a:pt x="106621" y="95614"/>
                </a:lnTo>
                <a:lnTo>
                  <a:pt x="105814" y="91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321527" y="5415321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367067" y="5437420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905590" y="5722936"/>
            <a:ext cx="809276" cy="91747"/>
          </a:xfrm>
          <a:custGeom>
            <a:avLst/>
            <a:gdLst/>
            <a:ahLst/>
            <a:cxnLst/>
            <a:rect l="l" t="t" r="r" b="b"/>
            <a:pathLst>
              <a:path w="890204" h="103980">
                <a:moveTo>
                  <a:pt x="6433" y="5870"/>
                </a:moveTo>
                <a:lnTo>
                  <a:pt x="10322" y="6836"/>
                </a:lnTo>
                <a:lnTo>
                  <a:pt x="13746" y="10114"/>
                </a:lnTo>
                <a:lnTo>
                  <a:pt x="14603" y="13648"/>
                </a:lnTo>
                <a:lnTo>
                  <a:pt x="14603" y="88056"/>
                </a:lnTo>
                <a:lnTo>
                  <a:pt x="13722" y="93107"/>
                </a:lnTo>
                <a:lnTo>
                  <a:pt x="10199" y="97461"/>
                </a:lnTo>
                <a:lnTo>
                  <a:pt x="6213" y="98867"/>
                </a:lnTo>
                <a:lnTo>
                  <a:pt x="0" y="99503"/>
                </a:lnTo>
                <a:lnTo>
                  <a:pt x="0" y="102218"/>
                </a:lnTo>
                <a:lnTo>
                  <a:pt x="35295" y="102218"/>
                </a:lnTo>
                <a:lnTo>
                  <a:pt x="35295" y="99503"/>
                </a:lnTo>
                <a:lnTo>
                  <a:pt x="29865" y="98916"/>
                </a:lnTo>
                <a:lnTo>
                  <a:pt x="26368" y="97816"/>
                </a:lnTo>
                <a:lnTo>
                  <a:pt x="22405" y="93706"/>
                </a:lnTo>
                <a:lnTo>
                  <a:pt x="21206" y="88350"/>
                </a:lnTo>
                <a:lnTo>
                  <a:pt x="21206" y="20179"/>
                </a:lnTo>
                <a:lnTo>
                  <a:pt x="58997" y="102218"/>
                </a:lnTo>
                <a:lnTo>
                  <a:pt x="61052" y="102218"/>
                </a:lnTo>
                <a:lnTo>
                  <a:pt x="99504" y="16657"/>
                </a:lnTo>
                <a:lnTo>
                  <a:pt x="99504" y="90526"/>
                </a:lnTo>
                <a:lnTo>
                  <a:pt x="98758" y="94550"/>
                </a:lnTo>
                <a:lnTo>
                  <a:pt x="95774" y="97926"/>
                </a:lnTo>
                <a:lnTo>
                  <a:pt x="91995" y="99014"/>
                </a:lnTo>
                <a:lnTo>
                  <a:pt x="85928" y="99503"/>
                </a:lnTo>
                <a:lnTo>
                  <a:pt x="85928" y="102218"/>
                </a:lnTo>
                <a:lnTo>
                  <a:pt x="128048" y="102218"/>
                </a:lnTo>
                <a:lnTo>
                  <a:pt x="128048" y="99503"/>
                </a:lnTo>
                <a:lnTo>
                  <a:pt x="122472" y="99014"/>
                </a:lnTo>
                <a:lnTo>
                  <a:pt x="118876" y="97999"/>
                </a:lnTo>
                <a:lnTo>
                  <a:pt x="115647" y="94917"/>
                </a:lnTo>
                <a:lnTo>
                  <a:pt x="114840" y="91407"/>
                </a:lnTo>
                <a:lnTo>
                  <a:pt x="114840" y="13746"/>
                </a:lnTo>
                <a:lnTo>
                  <a:pt x="115647" y="10260"/>
                </a:lnTo>
                <a:lnTo>
                  <a:pt x="118876" y="6983"/>
                </a:lnTo>
                <a:lnTo>
                  <a:pt x="122472" y="5968"/>
                </a:lnTo>
                <a:lnTo>
                  <a:pt x="128048" y="5576"/>
                </a:lnTo>
                <a:lnTo>
                  <a:pt x="128048" y="2788"/>
                </a:lnTo>
                <a:lnTo>
                  <a:pt x="98110" y="2788"/>
                </a:lnTo>
                <a:lnTo>
                  <a:pt x="64868" y="78590"/>
                </a:lnTo>
                <a:lnTo>
                  <a:pt x="30086" y="2788"/>
                </a:lnTo>
                <a:lnTo>
                  <a:pt x="367" y="2788"/>
                </a:lnTo>
                <a:lnTo>
                  <a:pt x="367" y="5576"/>
                </a:lnTo>
                <a:lnTo>
                  <a:pt x="6433" y="5870"/>
                </a:lnTo>
                <a:close/>
              </a:path>
              <a:path w="890204" h="103980">
                <a:moveTo>
                  <a:pt x="141575" y="87616"/>
                </a:moveTo>
                <a:lnTo>
                  <a:pt x="141575" y="92165"/>
                </a:lnTo>
                <a:lnTo>
                  <a:pt x="143116" y="95920"/>
                </a:lnTo>
                <a:lnTo>
                  <a:pt x="146198" y="98880"/>
                </a:lnTo>
                <a:lnTo>
                  <a:pt x="149280" y="101839"/>
                </a:lnTo>
                <a:lnTo>
                  <a:pt x="152924" y="103319"/>
                </a:lnTo>
                <a:lnTo>
                  <a:pt x="157132" y="103319"/>
                </a:lnTo>
                <a:lnTo>
                  <a:pt x="156104" y="90282"/>
                </a:lnTo>
                <a:lnTo>
                  <a:pt x="154637" y="87004"/>
                </a:lnTo>
                <a:lnTo>
                  <a:pt x="154637" y="77024"/>
                </a:lnTo>
                <a:lnTo>
                  <a:pt x="160529" y="65476"/>
                </a:lnTo>
                <a:lnTo>
                  <a:pt x="152215" y="69858"/>
                </a:lnTo>
                <a:lnTo>
                  <a:pt x="145122" y="74603"/>
                </a:lnTo>
                <a:lnTo>
                  <a:pt x="141575" y="80522"/>
                </a:lnTo>
                <a:lnTo>
                  <a:pt x="141575" y="87616"/>
                </a:lnTo>
                <a:close/>
              </a:path>
              <a:path w="890204" h="103980">
                <a:moveTo>
                  <a:pt x="221951" y="39845"/>
                </a:moveTo>
                <a:lnTo>
                  <a:pt x="236921" y="39845"/>
                </a:lnTo>
                <a:lnTo>
                  <a:pt x="236921" y="34562"/>
                </a:lnTo>
                <a:lnTo>
                  <a:pt x="222098" y="34562"/>
                </a:lnTo>
                <a:lnTo>
                  <a:pt x="222098" y="16510"/>
                </a:lnTo>
                <a:lnTo>
                  <a:pt x="220777" y="15263"/>
                </a:lnTo>
                <a:lnTo>
                  <a:pt x="215249" y="22698"/>
                </a:lnTo>
                <a:lnTo>
                  <a:pt x="211739" y="27285"/>
                </a:lnTo>
                <a:lnTo>
                  <a:pt x="210247" y="29021"/>
                </a:lnTo>
                <a:lnTo>
                  <a:pt x="206321" y="33021"/>
                </a:lnTo>
                <a:lnTo>
                  <a:pt x="202945" y="35809"/>
                </a:lnTo>
                <a:lnTo>
                  <a:pt x="201771" y="36787"/>
                </a:lnTo>
                <a:lnTo>
                  <a:pt x="201258" y="39845"/>
                </a:lnTo>
                <a:lnTo>
                  <a:pt x="209257" y="39845"/>
                </a:lnTo>
                <a:lnTo>
                  <a:pt x="209257" y="89255"/>
                </a:lnTo>
                <a:lnTo>
                  <a:pt x="209819" y="93119"/>
                </a:lnTo>
                <a:lnTo>
                  <a:pt x="210944" y="95908"/>
                </a:lnTo>
                <a:lnTo>
                  <a:pt x="212999" y="101044"/>
                </a:lnTo>
                <a:lnTo>
                  <a:pt x="216913" y="103613"/>
                </a:lnTo>
                <a:lnTo>
                  <a:pt x="225327" y="103613"/>
                </a:lnTo>
                <a:lnTo>
                  <a:pt x="228066" y="102903"/>
                </a:lnTo>
                <a:lnTo>
                  <a:pt x="230904" y="101485"/>
                </a:lnTo>
                <a:lnTo>
                  <a:pt x="233741" y="100066"/>
                </a:lnTo>
                <a:lnTo>
                  <a:pt x="236432" y="97644"/>
                </a:lnTo>
                <a:lnTo>
                  <a:pt x="238976" y="94220"/>
                </a:lnTo>
                <a:lnTo>
                  <a:pt x="238682" y="90404"/>
                </a:lnTo>
                <a:lnTo>
                  <a:pt x="235539" y="93535"/>
                </a:lnTo>
                <a:lnTo>
                  <a:pt x="232946" y="95198"/>
                </a:lnTo>
                <a:lnTo>
                  <a:pt x="229656" y="95614"/>
                </a:lnTo>
                <a:lnTo>
                  <a:pt x="226232" y="95614"/>
                </a:lnTo>
                <a:lnTo>
                  <a:pt x="223932" y="93926"/>
                </a:lnTo>
                <a:lnTo>
                  <a:pt x="222759" y="90551"/>
                </a:lnTo>
                <a:lnTo>
                  <a:pt x="222122" y="88643"/>
                </a:lnTo>
                <a:lnTo>
                  <a:pt x="221804" y="85830"/>
                </a:lnTo>
                <a:lnTo>
                  <a:pt x="221804" y="82112"/>
                </a:lnTo>
                <a:lnTo>
                  <a:pt x="221951" y="39845"/>
                </a:lnTo>
                <a:close/>
              </a:path>
              <a:path w="890204" h="103980">
                <a:moveTo>
                  <a:pt x="259522" y="34268"/>
                </a:moveTo>
                <a:lnTo>
                  <a:pt x="237582" y="34268"/>
                </a:lnTo>
                <a:lnTo>
                  <a:pt x="237582" y="36323"/>
                </a:lnTo>
                <a:lnTo>
                  <a:pt x="241104" y="36665"/>
                </a:lnTo>
                <a:lnTo>
                  <a:pt x="243403" y="37252"/>
                </a:lnTo>
                <a:lnTo>
                  <a:pt x="246142" y="39405"/>
                </a:lnTo>
                <a:lnTo>
                  <a:pt x="246974" y="42022"/>
                </a:lnTo>
                <a:lnTo>
                  <a:pt x="246974" y="91065"/>
                </a:lnTo>
                <a:lnTo>
                  <a:pt x="248882" y="96079"/>
                </a:lnTo>
                <a:lnTo>
                  <a:pt x="252698" y="99063"/>
                </a:lnTo>
                <a:lnTo>
                  <a:pt x="256465" y="102096"/>
                </a:lnTo>
                <a:lnTo>
                  <a:pt x="260476" y="103613"/>
                </a:lnTo>
                <a:lnTo>
                  <a:pt x="269379" y="103613"/>
                </a:lnTo>
                <a:lnTo>
                  <a:pt x="273782" y="102145"/>
                </a:lnTo>
                <a:lnTo>
                  <a:pt x="277940" y="99210"/>
                </a:lnTo>
                <a:lnTo>
                  <a:pt x="280680" y="97302"/>
                </a:lnTo>
                <a:lnTo>
                  <a:pt x="283713" y="94367"/>
                </a:lnTo>
                <a:lnTo>
                  <a:pt x="287040" y="90404"/>
                </a:lnTo>
                <a:lnTo>
                  <a:pt x="287040" y="102218"/>
                </a:lnTo>
                <a:lnTo>
                  <a:pt x="287553" y="103319"/>
                </a:lnTo>
                <a:lnTo>
                  <a:pt x="291858" y="101656"/>
                </a:lnTo>
                <a:lnTo>
                  <a:pt x="294647" y="100604"/>
                </a:lnTo>
                <a:lnTo>
                  <a:pt x="295919" y="100164"/>
                </a:lnTo>
                <a:lnTo>
                  <a:pt x="298903" y="99185"/>
                </a:lnTo>
                <a:lnTo>
                  <a:pt x="302303" y="98146"/>
                </a:lnTo>
                <a:lnTo>
                  <a:pt x="305556" y="97229"/>
                </a:lnTo>
                <a:lnTo>
                  <a:pt x="308247" y="96495"/>
                </a:lnTo>
                <a:lnTo>
                  <a:pt x="308247" y="94440"/>
                </a:lnTo>
                <a:lnTo>
                  <a:pt x="304382" y="94587"/>
                </a:lnTo>
                <a:lnTo>
                  <a:pt x="301850" y="94037"/>
                </a:lnTo>
                <a:lnTo>
                  <a:pt x="300652" y="92789"/>
                </a:lnTo>
                <a:lnTo>
                  <a:pt x="298854" y="89255"/>
                </a:lnTo>
                <a:lnTo>
                  <a:pt x="298854" y="34268"/>
                </a:lnTo>
                <a:lnTo>
                  <a:pt x="275152" y="34268"/>
                </a:lnTo>
                <a:lnTo>
                  <a:pt x="275152" y="36690"/>
                </a:lnTo>
                <a:lnTo>
                  <a:pt x="279555" y="36934"/>
                </a:lnTo>
                <a:lnTo>
                  <a:pt x="282490" y="37644"/>
                </a:lnTo>
                <a:lnTo>
                  <a:pt x="283958" y="38818"/>
                </a:lnTo>
                <a:lnTo>
                  <a:pt x="286160" y="42462"/>
                </a:lnTo>
                <a:lnTo>
                  <a:pt x="286160" y="86442"/>
                </a:lnTo>
                <a:lnTo>
                  <a:pt x="284300" y="88594"/>
                </a:lnTo>
                <a:lnTo>
                  <a:pt x="280656" y="91505"/>
                </a:lnTo>
                <a:lnTo>
                  <a:pt x="277476" y="93706"/>
                </a:lnTo>
                <a:lnTo>
                  <a:pt x="274222" y="94807"/>
                </a:lnTo>
                <a:lnTo>
                  <a:pt x="266053" y="94807"/>
                </a:lnTo>
                <a:lnTo>
                  <a:pt x="262727" y="92948"/>
                </a:lnTo>
                <a:lnTo>
                  <a:pt x="260917" y="89230"/>
                </a:lnTo>
                <a:lnTo>
                  <a:pt x="259987" y="87224"/>
                </a:lnTo>
                <a:lnTo>
                  <a:pt x="259522" y="84558"/>
                </a:lnTo>
                <a:lnTo>
                  <a:pt x="259522" y="34268"/>
                </a:lnTo>
                <a:close/>
              </a:path>
              <a:path w="890204" h="103980">
                <a:moveTo>
                  <a:pt x="335544" y="52687"/>
                </a:moveTo>
                <a:lnTo>
                  <a:pt x="336792" y="49837"/>
                </a:lnTo>
                <a:lnTo>
                  <a:pt x="339287" y="47073"/>
                </a:lnTo>
                <a:lnTo>
                  <a:pt x="341781" y="44309"/>
                </a:lnTo>
                <a:lnTo>
                  <a:pt x="345598" y="42927"/>
                </a:lnTo>
                <a:lnTo>
                  <a:pt x="348153" y="43783"/>
                </a:lnTo>
                <a:lnTo>
                  <a:pt x="351921" y="47208"/>
                </a:lnTo>
                <a:lnTo>
                  <a:pt x="355650" y="48064"/>
                </a:lnTo>
                <a:lnTo>
                  <a:pt x="358965" y="47379"/>
                </a:lnTo>
                <a:lnTo>
                  <a:pt x="361362" y="44639"/>
                </a:lnTo>
                <a:lnTo>
                  <a:pt x="361962" y="40946"/>
                </a:lnTo>
                <a:lnTo>
                  <a:pt x="361178" y="36824"/>
                </a:lnTo>
                <a:lnTo>
                  <a:pt x="358048" y="33840"/>
                </a:lnTo>
                <a:lnTo>
                  <a:pt x="353523" y="33094"/>
                </a:lnTo>
                <a:lnTo>
                  <a:pt x="350392" y="33094"/>
                </a:lnTo>
                <a:lnTo>
                  <a:pt x="347371" y="34317"/>
                </a:lnTo>
                <a:lnTo>
                  <a:pt x="344460" y="36763"/>
                </a:lnTo>
                <a:lnTo>
                  <a:pt x="341550" y="39209"/>
                </a:lnTo>
                <a:lnTo>
                  <a:pt x="338528" y="42609"/>
                </a:lnTo>
                <a:lnTo>
                  <a:pt x="335397" y="46963"/>
                </a:lnTo>
                <a:lnTo>
                  <a:pt x="335397" y="34928"/>
                </a:lnTo>
                <a:lnTo>
                  <a:pt x="334664" y="33021"/>
                </a:lnTo>
                <a:lnTo>
                  <a:pt x="332071" y="34195"/>
                </a:lnTo>
                <a:lnTo>
                  <a:pt x="329551" y="35246"/>
                </a:lnTo>
                <a:lnTo>
                  <a:pt x="327106" y="36176"/>
                </a:lnTo>
                <a:lnTo>
                  <a:pt x="323950" y="37350"/>
                </a:lnTo>
                <a:lnTo>
                  <a:pt x="321015" y="38377"/>
                </a:lnTo>
                <a:lnTo>
                  <a:pt x="318080" y="39405"/>
                </a:lnTo>
                <a:lnTo>
                  <a:pt x="315218" y="40408"/>
                </a:lnTo>
                <a:lnTo>
                  <a:pt x="312430" y="41386"/>
                </a:lnTo>
                <a:lnTo>
                  <a:pt x="314154" y="43453"/>
                </a:lnTo>
                <a:lnTo>
                  <a:pt x="316905" y="43147"/>
                </a:lnTo>
                <a:lnTo>
                  <a:pt x="320954" y="44187"/>
                </a:lnTo>
                <a:lnTo>
                  <a:pt x="322764" y="48345"/>
                </a:lnTo>
                <a:lnTo>
                  <a:pt x="323217" y="51806"/>
                </a:lnTo>
                <a:lnTo>
                  <a:pt x="323217" y="93657"/>
                </a:lnTo>
                <a:lnTo>
                  <a:pt x="322482" y="96213"/>
                </a:lnTo>
                <a:lnTo>
                  <a:pt x="319548" y="98611"/>
                </a:lnTo>
                <a:lnTo>
                  <a:pt x="316563" y="99406"/>
                </a:lnTo>
                <a:lnTo>
                  <a:pt x="312062" y="99797"/>
                </a:lnTo>
                <a:lnTo>
                  <a:pt x="312062" y="102218"/>
                </a:lnTo>
                <a:lnTo>
                  <a:pt x="348239" y="102218"/>
                </a:lnTo>
                <a:lnTo>
                  <a:pt x="348239" y="99797"/>
                </a:lnTo>
                <a:lnTo>
                  <a:pt x="343689" y="99895"/>
                </a:lnTo>
                <a:lnTo>
                  <a:pt x="340437" y="99124"/>
                </a:lnTo>
                <a:lnTo>
                  <a:pt x="336523" y="95847"/>
                </a:lnTo>
                <a:lnTo>
                  <a:pt x="335544" y="92924"/>
                </a:lnTo>
                <a:lnTo>
                  <a:pt x="335544" y="52687"/>
                </a:lnTo>
                <a:close/>
              </a:path>
              <a:path w="890204" h="103980">
                <a:moveTo>
                  <a:pt x="372207" y="45323"/>
                </a:moveTo>
                <a:lnTo>
                  <a:pt x="366376" y="56545"/>
                </a:lnTo>
                <a:lnTo>
                  <a:pt x="364432" y="69564"/>
                </a:lnTo>
                <a:lnTo>
                  <a:pt x="364432" y="78614"/>
                </a:lnTo>
                <a:lnTo>
                  <a:pt x="366939" y="86613"/>
                </a:lnTo>
                <a:lnTo>
                  <a:pt x="371954" y="93560"/>
                </a:lnTo>
                <a:lnTo>
                  <a:pt x="376968" y="100506"/>
                </a:lnTo>
                <a:lnTo>
                  <a:pt x="384073" y="103980"/>
                </a:lnTo>
                <a:lnTo>
                  <a:pt x="401245" y="103980"/>
                </a:lnTo>
                <a:lnTo>
                  <a:pt x="407983" y="101338"/>
                </a:lnTo>
                <a:lnTo>
                  <a:pt x="413487" y="96054"/>
                </a:lnTo>
                <a:lnTo>
                  <a:pt x="418990" y="90771"/>
                </a:lnTo>
                <a:lnTo>
                  <a:pt x="422745" y="85023"/>
                </a:lnTo>
                <a:lnTo>
                  <a:pt x="424751" y="78810"/>
                </a:lnTo>
                <a:lnTo>
                  <a:pt x="422182" y="77930"/>
                </a:lnTo>
                <a:lnTo>
                  <a:pt x="419198" y="82870"/>
                </a:lnTo>
                <a:lnTo>
                  <a:pt x="415945" y="86686"/>
                </a:lnTo>
                <a:lnTo>
                  <a:pt x="412423" y="89377"/>
                </a:lnTo>
                <a:lnTo>
                  <a:pt x="408901" y="92068"/>
                </a:lnTo>
                <a:lnTo>
                  <a:pt x="404571" y="93413"/>
                </a:lnTo>
                <a:lnTo>
                  <a:pt x="393074" y="93413"/>
                </a:lnTo>
                <a:lnTo>
                  <a:pt x="387571" y="90820"/>
                </a:lnTo>
                <a:lnTo>
                  <a:pt x="382924" y="85634"/>
                </a:lnTo>
                <a:lnTo>
                  <a:pt x="382620" y="85287"/>
                </a:lnTo>
                <a:lnTo>
                  <a:pt x="377428" y="75270"/>
                </a:lnTo>
                <a:lnTo>
                  <a:pt x="375219" y="60832"/>
                </a:lnTo>
                <a:lnTo>
                  <a:pt x="421815" y="60832"/>
                </a:lnTo>
                <a:lnTo>
                  <a:pt x="421815" y="52075"/>
                </a:lnTo>
                <a:lnTo>
                  <a:pt x="419222" y="45312"/>
                </a:lnTo>
                <a:lnTo>
                  <a:pt x="414037" y="40542"/>
                </a:lnTo>
                <a:lnTo>
                  <a:pt x="408851" y="35772"/>
                </a:lnTo>
                <a:lnTo>
                  <a:pt x="402810" y="33388"/>
                </a:lnTo>
                <a:lnTo>
                  <a:pt x="386568" y="33387"/>
                </a:lnTo>
                <a:lnTo>
                  <a:pt x="381823" y="41215"/>
                </a:lnTo>
                <a:lnTo>
                  <a:pt x="386079" y="38744"/>
                </a:lnTo>
                <a:lnTo>
                  <a:pt x="397282" y="38744"/>
                </a:lnTo>
                <a:lnTo>
                  <a:pt x="401293" y="40897"/>
                </a:lnTo>
                <a:lnTo>
                  <a:pt x="403690" y="45202"/>
                </a:lnTo>
                <a:lnTo>
                  <a:pt x="405011" y="47599"/>
                </a:lnTo>
                <a:lnTo>
                  <a:pt x="405941" y="51243"/>
                </a:lnTo>
                <a:lnTo>
                  <a:pt x="406479" y="56135"/>
                </a:lnTo>
                <a:lnTo>
                  <a:pt x="375512" y="56135"/>
                </a:lnTo>
                <a:lnTo>
                  <a:pt x="373164" y="44101"/>
                </a:lnTo>
                <a:lnTo>
                  <a:pt x="372207" y="45323"/>
                </a:lnTo>
                <a:close/>
              </a:path>
              <a:path w="890204" h="103980">
                <a:moveTo>
                  <a:pt x="378985" y="36959"/>
                </a:moveTo>
                <a:lnTo>
                  <a:pt x="373164" y="44101"/>
                </a:lnTo>
                <a:lnTo>
                  <a:pt x="375512" y="56135"/>
                </a:lnTo>
                <a:lnTo>
                  <a:pt x="376197" y="52124"/>
                </a:lnTo>
                <a:lnTo>
                  <a:pt x="377322" y="48797"/>
                </a:lnTo>
                <a:lnTo>
                  <a:pt x="378888" y="46156"/>
                </a:lnTo>
                <a:lnTo>
                  <a:pt x="381823" y="41215"/>
                </a:lnTo>
                <a:lnTo>
                  <a:pt x="386568" y="33387"/>
                </a:lnTo>
                <a:lnTo>
                  <a:pt x="378985" y="36959"/>
                </a:lnTo>
                <a:close/>
              </a:path>
              <a:path w="890204" h="103980">
                <a:moveTo>
                  <a:pt x="604949" y="87616"/>
                </a:moveTo>
                <a:lnTo>
                  <a:pt x="604949" y="92165"/>
                </a:lnTo>
                <a:lnTo>
                  <a:pt x="606490" y="95920"/>
                </a:lnTo>
                <a:lnTo>
                  <a:pt x="609572" y="98880"/>
                </a:lnTo>
                <a:lnTo>
                  <a:pt x="612654" y="101839"/>
                </a:lnTo>
                <a:lnTo>
                  <a:pt x="616298" y="103319"/>
                </a:lnTo>
                <a:lnTo>
                  <a:pt x="620506" y="103319"/>
                </a:lnTo>
                <a:lnTo>
                  <a:pt x="619478" y="90282"/>
                </a:lnTo>
                <a:lnTo>
                  <a:pt x="618010" y="87004"/>
                </a:lnTo>
                <a:lnTo>
                  <a:pt x="618010" y="77025"/>
                </a:lnTo>
                <a:lnTo>
                  <a:pt x="623902" y="65477"/>
                </a:lnTo>
                <a:lnTo>
                  <a:pt x="615588" y="69858"/>
                </a:lnTo>
                <a:lnTo>
                  <a:pt x="608496" y="74603"/>
                </a:lnTo>
                <a:lnTo>
                  <a:pt x="604949" y="80522"/>
                </a:lnTo>
                <a:lnTo>
                  <a:pt x="604949" y="87616"/>
                </a:lnTo>
                <a:close/>
              </a:path>
              <a:path w="890204" h="103980">
                <a:moveTo>
                  <a:pt x="686206" y="52687"/>
                </a:moveTo>
                <a:lnTo>
                  <a:pt x="687453" y="49837"/>
                </a:lnTo>
                <a:lnTo>
                  <a:pt x="689948" y="47073"/>
                </a:lnTo>
                <a:lnTo>
                  <a:pt x="692442" y="44309"/>
                </a:lnTo>
                <a:lnTo>
                  <a:pt x="696259" y="42927"/>
                </a:lnTo>
                <a:lnTo>
                  <a:pt x="698815" y="43783"/>
                </a:lnTo>
                <a:lnTo>
                  <a:pt x="702582" y="47208"/>
                </a:lnTo>
                <a:lnTo>
                  <a:pt x="706312" y="48064"/>
                </a:lnTo>
                <a:lnTo>
                  <a:pt x="709626" y="47379"/>
                </a:lnTo>
                <a:lnTo>
                  <a:pt x="712023" y="44639"/>
                </a:lnTo>
                <a:lnTo>
                  <a:pt x="712623" y="40946"/>
                </a:lnTo>
                <a:lnTo>
                  <a:pt x="711840" y="36824"/>
                </a:lnTo>
                <a:lnTo>
                  <a:pt x="708709" y="33840"/>
                </a:lnTo>
                <a:lnTo>
                  <a:pt x="704184" y="33094"/>
                </a:lnTo>
                <a:lnTo>
                  <a:pt x="701053" y="33094"/>
                </a:lnTo>
                <a:lnTo>
                  <a:pt x="698032" y="34317"/>
                </a:lnTo>
                <a:lnTo>
                  <a:pt x="695121" y="36763"/>
                </a:lnTo>
                <a:lnTo>
                  <a:pt x="692211" y="39209"/>
                </a:lnTo>
                <a:lnTo>
                  <a:pt x="689190" y="42609"/>
                </a:lnTo>
                <a:lnTo>
                  <a:pt x="686059" y="46963"/>
                </a:lnTo>
                <a:lnTo>
                  <a:pt x="686059" y="34929"/>
                </a:lnTo>
                <a:lnTo>
                  <a:pt x="685325" y="33021"/>
                </a:lnTo>
                <a:lnTo>
                  <a:pt x="682732" y="34195"/>
                </a:lnTo>
                <a:lnTo>
                  <a:pt x="680212" y="35247"/>
                </a:lnTo>
                <a:lnTo>
                  <a:pt x="677767" y="36176"/>
                </a:lnTo>
                <a:lnTo>
                  <a:pt x="674611" y="37350"/>
                </a:lnTo>
                <a:lnTo>
                  <a:pt x="671676" y="38377"/>
                </a:lnTo>
                <a:lnTo>
                  <a:pt x="668741" y="39405"/>
                </a:lnTo>
                <a:lnTo>
                  <a:pt x="665879" y="40408"/>
                </a:lnTo>
                <a:lnTo>
                  <a:pt x="663091" y="41386"/>
                </a:lnTo>
                <a:lnTo>
                  <a:pt x="664815" y="43453"/>
                </a:lnTo>
                <a:lnTo>
                  <a:pt x="667567" y="43147"/>
                </a:lnTo>
                <a:lnTo>
                  <a:pt x="671615" y="44187"/>
                </a:lnTo>
                <a:lnTo>
                  <a:pt x="673425" y="48345"/>
                </a:lnTo>
                <a:lnTo>
                  <a:pt x="673878" y="51806"/>
                </a:lnTo>
                <a:lnTo>
                  <a:pt x="673878" y="93657"/>
                </a:lnTo>
                <a:lnTo>
                  <a:pt x="673144" y="96214"/>
                </a:lnTo>
                <a:lnTo>
                  <a:pt x="670209" y="98611"/>
                </a:lnTo>
                <a:lnTo>
                  <a:pt x="667225" y="99406"/>
                </a:lnTo>
                <a:lnTo>
                  <a:pt x="662724" y="99797"/>
                </a:lnTo>
                <a:lnTo>
                  <a:pt x="662724" y="102219"/>
                </a:lnTo>
                <a:lnTo>
                  <a:pt x="698901" y="102219"/>
                </a:lnTo>
                <a:lnTo>
                  <a:pt x="698901" y="99797"/>
                </a:lnTo>
                <a:lnTo>
                  <a:pt x="694351" y="99895"/>
                </a:lnTo>
                <a:lnTo>
                  <a:pt x="691098" y="99124"/>
                </a:lnTo>
                <a:lnTo>
                  <a:pt x="687183" y="95847"/>
                </a:lnTo>
                <a:lnTo>
                  <a:pt x="686206" y="92924"/>
                </a:lnTo>
                <a:lnTo>
                  <a:pt x="686206" y="52687"/>
                </a:lnTo>
                <a:close/>
              </a:path>
              <a:path w="890204" h="103980">
                <a:moveTo>
                  <a:pt x="760100" y="99210"/>
                </a:moveTo>
                <a:lnTo>
                  <a:pt x="757140" y="100017"/>
                </a:lnTo>
                <a:lnTo>
                  <a:pt x="754572" y="100164"/>
                </a:lnTo>
                <a:lnTo>
                  <a:pt x="754572" y="102219"/>
                </a:lnTo>
                <a:lnTo>
                  <a:pt x="787226" y="102219"/>
                </a:lnTo>
                <a:lnTo>
                  <a:pt x="787226" y="100311"/>
                </a:lnTo>
                <a:lnTo>
                  <a:pt x="783264" y="99968"/>
                </a:lnTo>
                <a:lnTo>
                  <a:pt x="779521" y="98317"/>
                </a:lnTo>
                <a:lnTo>
                  <a:pt x="775999" y="95357"/>
                </a:lnTo>
                <a:lnTo>
                  <a:pt x="772477" y="92398"/>
                </a:lnTo>
                <a:lnTo>
                  <a:pt x="767242" y="86417"/>
                </a:lnTo>
                <a:lnTo>
                  <a:pt x="760296" y="77416"/>
                </a:lnTo>
                <a:lnTo>
                  <a:pt x="746720" y="59805"/>
                </a:lnTo>
                <a:lnTo>
                  <a:pt x="751050" y="55842"/>
                </a:lnTo>
                <a:lnTo>
                  <a:pt x="760491" y="47183"/>
                </a:lnTo>
                <a:lnTo>
                  <a:pt x="766875" y="41936"/>
                </a:lnTo>
                <a:lnTo>
                  <a:pt x="770202" y="40102"/>
                </a:lnTo>
                <a:lnTo>
                  <a:pt x="773528" y="38267"/>
                </a:lnTo>
                <a:lnTo>
                  <a:pt x="777931" y="37179"/>
                </a:lnTo>
                <a:lnTo>
                  <a:pt x="783410" y="36836"/>
                </a:lnTo>
                <a:lnTo>
                  <a:pt x="783410" y="34782"/>
                </a:lnTo>
                <a:lnTo>
                  <a:pt x="752811" y="34782"/>
                </a:lnTo>
                <a:lnTo>
                  <a:pt x="752811" y="36836"/>
                </a:lnTo>
                <a:lnTo>
                  <a:pt x="755648" y="36983"/>
                </a:lnTo>
                <a:lnTo>
                  <a:pt x="757617" y="37203"/>
                </a:lnTo>
                <a:lnTo>
                  <a:pt x="760369" y="38500"/>
                </a:lnTo>
                <a:lnTo>
                  <a:pt x="759598" y="41680"/>
                </a:lnTo>
                <a:lnTo>
                  <a:pt x="756626" y="44835"/>
                </a:lnTo>
                <a:lnTo>
                  <a:pt x="736300" y="62740"/>
                </a:lnTo>
                <a:lnTo>
                  <a:pt x="736300" y="1027"/>
                </a:lnTo>
                <a:lnTo>
                  <a:pt x="735297" y="0"/>
                </a:lnTo>
                <a:lnTo>
                  <a:pt x="731897" y="1100"/>
                </a:lnTo>
                <a:lnTo>
                  <a:pt x="728375" y="2274"/>
                </a:lnTo>
                <a:lnTo>
                  <a:pt x="724094" y="3522"/>
                </a:lnTo>
                <a:lnTo>
                  <a:pt x="719056" y="4843"/>
                </a:lnTo>
                <a:lnTo>
                  <a:pt x="712451" y="6604"/>
                </a:lnTo>
                <a:lnTo>
                  <a:pt x="713283" y="8561"/>
                </a:lnTo>
                <a:lnTo>
                  <a:pt x="716218" y="8365"/>
                </a:lnTo>
                <a:lnTo>
                  <a:pt x="719349" y="8365"/>
                </a:lnTo>
                <a:lnTo>
                  <a:pt x="722211" y="9759"/>
                </a:lnTo>
                <a:lnTo>
                  <a:pt x="723972" y="12890"/>
                </a:lnTo>
                <a:lnTo>
                  <a:pt x="723972" y="93951"/>
                </a:lnTo>
                <a:lnTo>
                  <a:pt x="723226" y="96593"/>
                </a:lnTo>
                <a:lnTo>
                  <a:pt x="720242" y="99039"/>
                </a:lnTo>
                <a:lnTo>
                  <a:pt x="717148" y="99821"/>
                </a:lnTo>
                <a:lnTo>
                  <a:pt x="712451" y="100164"/>
                </a:lnTo>
                <a:lnTo>
                  <a:pt x="712451" y="102219"/>
                </a:lnTo>
                <a:lnTo>
                  <a:pt x="747601" y="102219"/>
                </a:lnTo>
                <a:lnTo>
                  <a:pt x="747601" y="100017"/>
                </a:lnTo>
                <a:lnTo>
                  <a:pt x="744029" y="99968"/>
                </a:lnTo>
                <a:lnTo>
                  <a:pt x="741510" y="99601"/>
                </a:lnTo>
                <a:lnTo>
                  <a:pt x="740042" y="98916"/>
                </a:lnTo>
                <a:lnTo>
                  <a:pt x="736300" y="95541"/>
                </a:lnTo>
                <a:lnTo>
                  <a:pt x="736300" y="65015"/>
                </a:lnTo>
                <a:lnTo>
                  <a:pt x="759048" y="94954"/>
                </a:lnTo>
                <a:lnTo>
                  <a:pt x="760075" y="96532"/>
                </a:lnTo>
                <a:lnTo>
                  <a:pt x="760100" y="99210"/>
                </a:lnTo>
                <a:close/>
              </a:path>
              <a:path w="890204" h="103980">
                <a:moveTo>
                  <a:pt x="798010" y="45323"/>
                </a:moveTo>
                <a:lnTo>
                  <a:pt x="792179" y="56545"/>
                </a:lnTo>
                <a:lnTo>
                  <a:pt x="790235" y="69564"/>
                </a:lnTo>
                <a:lnTo>
                  <a:pt x="790235" y="78615"/>
                </a:lnTo>
                <a:lnTo>
                  <a:pt x="792742" y="86613"/>
                </a:lnTo>
                <a:lnTo>
                  <a:pt x="797756" y="93560"/>
                </a:lnTo>
                <a:lnTo>
                  <a:pt x="802771" y="100506"/>
                </a:lnTo>
                <a:lnTo>
                  <a:pt x="809876" y="103980"/>
                </a:lnTo>
                <a:lnTo>
                  <a:pt x="827047" y="103980"/>
                </a:lnTo>
                <a:lnTo>
                  <a:pt x="833786" y="101338"/>
                </a:lnTo>
                <a:lnTo>
                  <a:pt x="839290" y="96055"/>
                </a:lnTo>
                <a:lnTo>
                  <a:pt x="844792" y="90771"/>
                </a:lnTo>
                <a:lnTo>
                  <a:pt x="848548" y="85023"/>
                </a:lnTo>
                <a:lnTo>
                  <a:pt x="850554" y="78810"/>
                </a:lnTo>
                <a:lnTo>
                  <a:pt x="847985" y="77930"/>
                </a:lnTo>
                <a:lnTo>
                  <a:pt x="845001" y="82871"/>
                </a:lnTo>
                <a:lnTo>
                  <a:pt x="841748" y="86686"/>
                </a:lnTo>
                <a:lnTo>
                  <a:pt x="838226" y="89377"/>
                </a:lnTo>
                <a:lnTo>
                  <a:pt x="834703" y="92068"/>
                </a:lnTo>
                <a:lnTo>
                  <a:pt x="830374" y="93413"/>
                </a:lnTo>
                <a:lnTo>
                  <a:pt x="818878" y="93413"/>
                </a:lnTo>
                <a:lnTo>
                  <a:pt x="813374" y="90820"/>
                </a:lnTo>
                <a:lnTo>
                  <a:pt x="808727" y="85635"/>
                </a:lnTo>
                <a:lnTo>
                  <a:pt x="803231" y="75271"/>
                </a:lnTo>
                <a:lnTo>
                  <a:pt x="801022" y="60832"/>
                </a:lnTo>
                <a:lnTo>
                  <a:pt x="847618" y="60832"/>
                </a:lnTo>
                <a:lnTo>
                  <a:pt x="847618" y="52075"/>
                </a:lnTo>
                <a:lnTo>
                  <a:pt x="845026" y="45312"/>
                </a:lnTo>
                <a:lnTo>
                  <a:pt x="839840" y="40542"/>
                </a:lnTo>
                <a:lnTo>
                  <a:pt x="834654" y="35772"/>
                </a:lnTo>
                <a:lnTo>
                  <a:pt x="828613" y="33388"/>
                </a:lnTo>
                <a:lnTo>
                  <a:pt x="812371" y="33388"/>
                </a:lnTo>
                <a:lnTo>
                  <a:pt x="807626" y="41215"/>
                </a:lnTo>
                <a:lnTo>
                  <a:pt x="811882" y="38744"/>
                </a:lnTo>
                <a:lnTo>
                  <a:pt x="823085" y="38744"/>
                </a:lnTo>
                <a:lnTo>
                  <a:pt x="827096" y="40897"/>
                </a:lnTo>
                <a:lnTo>
                  <a:pt x="829493" y="45202"/>
                </a:lnTo>
                <a:lnTo>
                  <a:pt x="830814" y="47599"/>
                </a:lnTo>
                <a:lnTo>
                  <a:pt x="831744" y="51243"/>
                </a:lnTo>
                <a:lnTo>
                  <a:pt x="832282" y="56136"/>
                </a:lnTo>
                <a:lnTo>
                  <a:pt x="801314" y="56136"/>
                </a:lnTo>
                <a:lnTo>
                  <a:pt x="798967" y="44101"/>
                </a:lnTo>
                <a:lnTo>
                  <a:pt x="798010" y="45323"/>
                </a:lnTo>
                <a:close/>
              </a:path>
              <a:path w="890204" h="103980">
                <a:moveTo>
                  <a:pt x="804789" y="36959"/>
                </a:moveTo>
                <a:lnTo>
                  <a:pt x="798967" y="44101"/>
                </a:lnTo>
                <a:lnTo>
                  <a:pt x="801314" y="56136"/>
                </a:lnTo>
                <a:lnTo>
                  <a:pt x="802000" y="52124"/>
                </a:lnTo>
                <a:lnTo>
                  <a:pt x="803125" y="48797"/>
                </a:lnTo>
                <a:lnTo>
                  <a:pt x="804691" y="46156"/>
                </a:lnTo>
                <a:lnTo>
                  <a:pt x="807626" y="41215"/>
                </a:lnTo>
                <a:lnTo>
                  <a:pt x="812371" y="33388"/>
                </a:lnTo>
                <a:lnTo>
                  <a:pt x="804789" y="36959"/>
                </a:lnTo>
                <a:close/>
              </a:path>
              <a:path w="890204" h="103980">
                <a:moveTo>
                  <a:pt x="873179" y="39845"/>
                </a:moveTo>
                <a:lnTo>
                  <a:pt x="888149" y="39845"/>
                </a:lnTo>
                <a:lnTo>
                  <a:pt x="888149" y="34562"/>
                </a:lnTo>
                <a:lnTo>
                  <a:pt x="873325" y="34562"/>
                </a:lnTo>
                <a:lnTo>
                  <a:pt x="873325" y="16510"/>
                </a:lnTo>
                <a:lnTo>
                  <a:pt x="872005" y="15263"/>
                </a:lnTo>
                <a:lnTo>
                  <a:pt x="866477" y="22699"/>
                </a:lnTo>
                <a:lnTo>
                  <a:pt x="862967" y="27285"/>
                </a:lnTo>
                <a:lnTo>
                  <a:pt x="861475" y="29021"/>
                </a:lnTo>
                <a:lnTo>
                  <a:pt x="857549" y="33021"/>
                </a:lnTo>
                <a:lnTo>
                  <a:pt x="854174" y="35809"/>
                </a:lnTo>
                <a:lnTo>
                  <a:pt x="853000" y="36788"/>
                </a:lnTo>
                <a:lnTo>
                  <a:pt x="852486" y="39845"/>
                </a:lnTo>
                <a:lnTo>
                  <a:pt x="860484" y="39845"/>
                </a:lnTo>
                <a:lnTo>
                  <a:pt x="860484" y="89255"/>
                </a:lnTo>
                <a:lnTo>
                  <a:pt x="861047" y="93119"/>
                </a:lnTo>
                <a:lnTo>
                  <a:pt x="862172" y="95908"/>
                </a:lnTo>
                <a:lnTo>
                  <a:pt x="864226" y="101044"/>
                </a:lnTo>
                <a:lnTo>
                  <a:pt x="868140" y="103613"/>
                </a:lnTo>
                <a:lnTo>
                  <a:pt x="876555" y="103613"/>
                </a:lnTo>
                <a:lnTo>
                  <a:pt x="879294" y="102903"/>
                </a:lnTo>
                <a:lnTo>
                  <a:pt x="882132" y="101485"/>
                </a:lnTo>
                <a:lnTo>
                  <a:pt x="884969" y="100066"/>
                </a:lnTo>
                <a:lnTo>
                  <a:pt x="887660" y="97645"/>
                </a:lnTo>
                <a:lnTo>
                  <a:pt x="890204" y="94220"/>
                </a:lnTo>
                <a:lnTo>
                  <a:pt x="889910" y="90404"/>
                </a:lnTo>
                <a:lnTo>
                  <a:pt x="886767" y="93535"/>
                </a:lnTo>
                <a:lnTo>
                  <a:pt x="884174" y="95198"/>
                </a:lnTo>
                <a:lnTo>
                  <a:pt x="880884" y="95614"/>
                </a:lnTo>
                <a:lnTo>
                  <a:pt x="877459" y="95614"/>
                </a:lnTo>
                <a:lnTo>
                  <a:pt x="875160" y="93927"/>
                </a:lnTo>
                <a:lnTo>
                  <a:pt x="873986" y="90551"/>
                </a:lnTo>
                <a:lnTo>
                  <a:pt x="873350" y="88643"/>
                </a:lnTo>
                <a:lnTo>
                  <a:pt x="873032" y="85830"/>
                </a:lnTo>
                <a:lnTo>
                  <a:pt x="873032" y="82112"/>
                </a:lnTo>
                <a:lnTo>
                  <a:pt x="873179" y="39845"/>
                </a:lnTo>
                <a:close/>
              </a:path>
              <a:path w="890204" h="103980">
                <a:moveTo>
                  <a:pt x="608324" y="52381"/>
                </a:moveTo>
                <a:lnTo>
                  <a:pt x="610673" y="55267"/>
                </a:lnTo>
                <a:lnTo>
                  <a:pt x="614562" y="55989"/>
                </a:lnTo>
                <a:lnTo>
                  <a:pt x="618231" y="55035"/>
                </a:lnTo>
                <a:lnTo>
                  <a:pt x="620946" y="52051"/>
                </a:lnTo>
                <a:lnTo>
                  <a:pt x="620946" y="49311"/>
                </a:lnTo>
                <a:lnTo>
                  <a:pt x="620579" y="46633"/>
                </a:lnTo>
                <a:lnTo>
                  <a:pt x="620212" y="43661"/>
                </a:lnTo>
                <a:lnTo>
                  <a:pt x="621337" y="39552"/>
                </a:lnTo>
                <a:lnTo>
                  <a:pt x="625838" y="36959"/>
                </a:lnTo>
                <a:lnTo>
                  <a:pt x="630705" y="36323"/>
                </a:lnTo>
                <a:lnTo>
                  <a:pt x="635940" y="36323"/>
                </a:lnTo>
                <a:lnTo>
                  <a:pt x="639389" y="37962"/>
                </a:lnTo>
                <a:lnTo>
                  <a:pt x="641052" y="41239"/>
                </a:lnTo>
                <a:lnTo>
                  <a:pt x="642031" y="43196"/>
                </a:lnTo>
                <a:lnTo>
                  <a:pt x="642520" y="46669"/>
                </a:lnTo>
                <a:lnTo>
                  <a:pt x="642520" y="57897"/>
                </a:lnTo>
                <a:lnTo>
                  <a:pt x="637204" y="59923"/>
                </a:lnTo>
                <a:lnTo>
                  <a:pt x="623902" y="65477"/>
                </a:lnTo>
                <a:lnTo>
                  <a:pt x="618010" y="77025"/>
                </a:lnTo>
                <a:lnTo>
                  <a:pt x="621533" y="72084"/>
                </a:lnTo>
                <a:lnTo>
                  <a:pt x="628577" y="67730"/>
                </a:lnTo>
                <a:lnTo>
                  <a:pt x="632246" y="65479"/>
                </a:lnTo>
                <a:lnTo>
                  <a:pt x="636894" y="63425"/>
                </a:lnTo>
                <a:lnTo>
                  <a:pt x="642520" y="61566"/>
                </a:lnTo>
                <a:lnTo>
                  <a:pt x="642520" y="87616"/>
                </a:lnTo>
                <a:lnTo>
                  <a:pt x="641040" y="89915"/>
                </a:lnTo>
                <a:lnTo>
                  <a:pt x="638080" y="91725"/>
                </a:lnTo>
                <a:lnTo>
                  <a:pt x="635121" y="93535"/>
                </a:lnTo>
                <a:lnTo>
                  <a:pt x="632026" y="94440"/>
                </a:lnTo>
                <a:lnTo>
                  <a:pt x="626449" y="94440"/>
                </a:lnTo>
                <a:lnTo>
                  <a:pt x="622413" y="92385"/>
                </a:lnTo>
                <a:lnTo>
                  <a:pt x="619478" y="90282"/>
                </a:lnTo>
                <a:lnTo>
                  <a:pt x="620506" y="103319"/>
                </a:lnTo>
                <a:lnTo>
                  <a:pt x="624517" y="103319"/>
                </a:lnTo>
                <a:lnTo>
                  <a:pt x="628749" y="101998"/>
                </a:lnTo>
                <a:lnTo>
                  <a:pt x="633200" y="99357"/>
                </a:lnTo>
                <a:lnTo>
                  <a:pt x="635842" y="97791"/>
                </a:lnTo>
                <a:lnTo>
                  <a:pt x="639022" y="95394"/>
                </a:lnTo>
                <a:lnTo>
                  <a:pt x="642740" y="92165"/>
                </a:lnTo>
                <a:lnTo>
                  <a:pt x="642887" y="95150"/>
                </a:lnTo>
                <a:lnTo>
                  <a:pt x="643705" y="97718"/>
                </a:lnTo>
                <a:lnTo>
                  <a:pt x="645198" y="99870"/>
                </a:lnTo>
                <a:lnTo>
                  <a:pt x="649100" y="103099"/>
                </a:lnTo>
                <a:lnTo>
                  <a:pt x="655264" y="103099"/>
                </a:lnTo>
                <a:lnTo>
                  <a:pt x="658052" y="102170"/>
                </a:lnTo>
                <a:lnTo>
                  <a:pt x="660792" y="100311"/>
                </a:lnTo>
                <a:lnTo>
                  <a:pt x="662602" y="99088"/>
                </a:lnTo>
                <a:lnTo>
                  <a:pt x="665855" y="95614"/>
                </a:lnTo>
                <a:lnTo>
                  <a:pt x="665855" y="91798"/>
                </a:lnTo>
                <a:lnTo>
                  <a:pt x="664045" y="93119"/>
                </a:lnTo>
                <a:lnTo>
                  <a:pt x="660376" y="94807"/>
                </a:lnTo>
                <a:lnTo>
                  <a:pt x="657245" y="94807"/>
                </a:lnTo>
                <a:lnTo>
                  <a:pt x="655287" y="91945"/>
                </a:lnTo>
                <a:lnTo>
                  <a:pt x="654701" y="88912"/>
                </a:lnTo>
                <a:lnTo>
                  <a:pt x="654701" y="50192"/>
                </a:lnTo>
                <a:lnTo>
                  <a:pt x="653796" y="45275"/>
                </a:lnTo>
                <a:lnTo>
                  <a:pt x="651986" y="41900"/>
                </a:lnTo>
                <a:lnTo>
                  <a:pt x="648610" y="35736"/>
                </a:lnTo>
                <a:lnTo>
                  <a:pt x="642177" y="32654"/>
                </a:lnTo>
                <a:lnTo>
                  <a:pt x="624517" y="32654"/>
                </a:lnTo>
                <a:lnTo>
                  <a:pt x="618316" y="34525"/>
                </a:lnTo>
                <a:lnTo>
                  <a:pt x="614085" y="38267"/>
                </a:lnTo>
                <a:lnTo>
                  <a:pt x="609853" y="42010"/>
                </a:lnTo>
                <a:lnTo>
                  <a:pt x="607737" y="45593"/>
                </a:lnTo>
                <a:lnTo>
                  <a:pt x="607737" y="49018"/>
                </a:lnTo>
                <a:lnTo>
                  <a:pt x="608324" y="52381"/>
                </a:lnTo>
                <a:close/>
              </a:path>
              <a:path w="890204" h="103980">
                <a:moveTo>
                  <a:pt x="469806" y="5870"/>
                </a:moveTo>
                <a:lnTo>
                  <a:pt x="473695" y="6836"/>
                </a:lnTo>
                <a:lnTo>
                  <a:pt x="477119" y="10114"/>
                </a:lnTo>
                <a:lnTo>
                  <a:pt x="477976" y="13648"/>
                </a:lnTo>
                <a:lnTo>
                  <a:pt x="477976" y="88056"/>
                </a:lnTo>
                <a:lnTo>
                  <a:pt x="477096" y="93107"/>
                </a:lnTo>
                <a:lnTo>
                  <a:pt x="473573" y="97461"/>
                </a:lnTo>
                <a:lnTo>
                  <a:pt x="469586" y="98867"/>
                </a:lnTo>
                <a:lnTo>
                  <a:pt x="463373" y="99503"/>
                </a:lnTo>
                <a:lnTo>
                  <a:pt x="463373" y="102218"/>
                </a:lnTo>
                <a:lnTo>
                  <a:pt x="498669" y="102218"/>
                </a:lnTo>
                <a:lnTo>
                  <a:pt x="498669" y="99503"/>
                </a:lnTo>
                <a:lnTo>
                  <a:pt x="493239" y="98916"/>
                </a:lnTo>
                <a:lnTo>
                  <a:pt x="489741" y="97816"/>
                </a:lnTo>
                <a:lnTo>
                  <a:pt x="485779" y="93706"/>
                </a:lnTo>
                <a:lnTo>
                  <a:pt x="484580" y="88350"/>
                </a:lnTo>
                <a:lnTo>
                  <a:pt x="484580" y="20179"/>
                </a:lnTo>
                <a:lnTo>
                  <a:pt x="522371" y="102218"/>
                </a:lnTo>
                <a:lnTo>
                  <a:pt x="524426" y="102218"/>
                </a:lnTo>
                <a:lnTo>
                  <a:pt x="562877" y="16657"/>
                </a:lnTo>
                <a:lnTo>
                  <a:pt x="562877" y="90527"/>
                </a:lnTo>
                <a:lnTo>
                  <a:pt x="562131" y="94550"/>
                </a:lnTo>
                <a:lnTo>
                  <a:pt x="559147" y="97926"/>
                </a:lnTo>
                <a:lnTo>
                  <a:pt x="555368" y="99014"/>
                </a:lnTo>
                <a:lnTo>
                  <a:pt x="549302" y="99503"/>
                </a:lnTo>
                <a:lnTo>
                  <a:pt x="549302" y="102218"/>
                </a:lnTo>
                <a:lnTo>
                  <a:pt x="591423" y="102218"/>
                </a:lnTo>
                <a:lnTo>
                  <a:pt x="591423" y="99503"/>
                </a:lnTo>
                <a:lnTo>
                  <a:pt x="585846" y="99014"/>
                </a:lnTo>
                <a:lnTo>
                  <a:pt x="582250" y="97999"/>
                </a:lnTo>
                <a:lnTo>
                  <a:pt x="579020" y="94917"/>
                </a:lnTo>
                <a:lnTo>
                  <a:pt x="578214" y="91407"/>
                </a:lnTo>
                <a:lnTo>
                  <a:pt x="578214" y="13746"/>
                </a:lnTo>
                <a:lnTo>
                  <a:pt x="579020" y="10260"/>
                </a:lnTo>
                <a:lnTo>
                  <a:pt x="582250" y="6983"/>
                </a:lnTo>
                <a:lnTo>
                  <a:pt x="585846" y="5968"/>
                </a:lnTo>
                <a:lnTo>
                  <a:pt x="591423" y="5576"/>
                </a:lnTo>
                <a:lnTo>
                  <a:pt x="591423" y="2788"/>
                </a:lnTo>
                <a:lnTo>
                  <a:pt x="561483" y="2788"/>
                </a:lnTo>
                <a:lnTo>
                  <a:pt x="528242" y="78590"/>
                </a:lnTo>
                <a:lnTo>
                  <a:pt x="493459" y="2788"/>
                </a:lnTo>
                <a:lnTo>
                  <a:pt x="463740" y="2788"/>
                </a:lnTo>
                <a:lnTo>
                  <a:pt x="463740" y="5576"/>
                </a:lnTo>
                <a:lnTo>
                  <a:pt x="469806" y="5870"/>
                </a:lnTo>
                <a:close/>
              </a:path>
              <a:path w="890204" h="103980">
                <a:moveTo>
                  <a:pt x="144950" y="52381"/>
                </a:moveTo>
                <a:lnTo>
                  <a:pt x="147299" y="55267"/>
                </a:lnTo>
                <a:lnTo>
                  <a:pt x="151188" y="55989"/>
                </a:lnTo>
                <a:lnTo>
                  <a:pt x="154857" y="55035"/>
                </a:lnTo>
                <a:lnTo>
                  <a:pt x="157572" y="52051"/>
                </a:lnTo>
                <a:lnTo>
                  <a:pt x="157572" y="49311"/>
                </a:lnTo>
                <a:lnTo>
                  <a:pt x="157205" y="46633"/>
                </a:lnTo>
                <a:lnTo>
                  <a:pt x="156838" y="43661"/>
                </a:lnTo>
                <a:lnTo>
                  <a:pt x="157963" y="39551"/>
                </a:lnTo>
                <a:lnTo>
                  <a:pt x="162464" y="36959"/>
                </a:lnTo>
                <a:lnTo>
                  <a:pt x="167331" y="36323"/>
                </a:lnTo>
                <a:lnTo>
                  <a:pt x="172566" y="36323"/>
                </a:lnTo>
                <a:lnTo>
                  <a:pt x="176015" y="37962"/>
                </a:lnTo>
                <a:lnTo>
                  <a:pt x="177679" y="41239"/>
                </a:lnTo>
                <a:lnTo>
                  <a:pt x="178657" y="43196"/>
                </a:lnTo>
                <a:lnTo>
                  <a:pt x="179146" y="46669"/>
                </a:lnTo>
                <a:lnTo>
                  <a:pt x="179146" y="57897"/>
                </a:lnTo>
                <a:lnTo>
                  <a:pt x="173831" y="59923"/>
                </a:lnTo>
                <a:lnTo>
                  <a:pt x="160529" y="65476"/>
                </a:lnTo>
                <a:lnTo>
                  <a:pt x="154637" y="77024"/>
                </a:lnTo>
                <a:lnTo>
                  <a:pt x="158159" y="72084"/>
                </a:lnTo>
                <a:lnTo>
                  <a:pt x="165203" y="67730"/>
                </a:lnTo>
                <a:lnTo>
                  <a:pt x="168873" y="65479"/>
                </a:lnTo>
                <a:lnTo>
                  <a:pt x="173520" y="63425"/>
                </a:lnTo>
                <a:lnTo>
                  <a:pt x="179146" y="61566"/>
                </a:lnTo>
                <a:lnTo>
                  <a:pt x="179146" y="87616"/>
                </a:lnTo>
                <a:lnTo>
                  <a:pt x="177666" y="89915"/>
                </a:lnTo>
                <a:lnTo>
                  <a:pt x="174707" y="91725"/>
                </a:lnTo>
                <a:lnTo>
                  <a:pt x="171747" y="93535"/>
                </a:lnTo>
                <a:lnTo>
                  <a:pt x="168653" y="94440"/>
                </a:lnTo>
                <a:lnTo>
                  <a:pt x="163075" y="94440"/>
                </a:lnTo>
                <a:lnTo>
                  <a:pt x="159040" y="92385"/>
                </a:lnTo>
                <a:lnTo>
                  <a:pt x="156104" y="90282"/>
                </a:lnTo>
                <a:lnTo>
                  <a:pt x="157132" y="103319"/>
                </a:lnTo>
                <a:lnTo>
                  <a:pt x="161143" y="103319"/>
                </a:lnTo>
                <a:lnTo>
                  <a:pt x="165375" y="101998"/>
                </a:lnTo>
                <a:lnTo>
                  <a:pt x="169827" y="99357"/>
                </a:lnTo>
                <a:lnTo>
                  <a:pt x="172468" y="97791"/>
                </a:lnTo>
                <a:lnTo>
                  <a:pt x="175648" y="95394"/>
                </a:lnTo>
                <a:lnTo>
                  <a:pt x="179366" y="92165"/>
                </a:lnTo>
                <a:lnTo>
                  <a:pt x="179513" y="95149"/>
                </a:lnTo>
                <a:lnTo>
                  <a:pt x="180332" y="97718"/>
                </a:lnTo>
                <a:lnTo>
                  <a:pt x="181825" y="99870"/>
                </a:lnTo>
                <a:lnTo>
                  <a:pt x="185726" y="103099"/>
                </a:lnTo>
                <a:lnTo>
                  <a:pt x="191890" y="103099"/>
                </a:lnTo>
                <a:lnTo>
                  <a:pt x="194678" y="102170"/>
                </a:lnTo>
                <a:lnTo>
                  <a:pt x="197418" y="100311"/>
                </a:lnTo>
                <a:lnTo>
                  <a:pt x="199228" y="99088"/>
                </a:lnTo>
                <a:lnTo>
                  <a:pt x="202481" y="95614"/>
                </a:lnTo>
                <a:lnTo>
                  <a:pt x="202481" y="91798"/>
                </a:lnTo>
                <a:lnTo>
                  <a:pt x="200671" y="93119"/>
                </a:lnTo>
                <a:lnTo>
                  <a:pt x="197002" y="94807"/>
                </a:lnTo>
                <a:lnTo>
                  <a:pt x="193871" y="94807"/>
                </a:lnTo>
                <a:lnTo>
                  <a:pt x="191914" y="91945"/>
                </a:lnTo>
                <a:lnTo>
                  <a:pt x="191327" y="88912"/>
                </a:lnTo>
                <a:lnTo>
                  <a:pt x="191327" y="50192"/>
                </a:lnTo>
                <a:lnTo>
                  <a:pt x="190422" y="45275"/>
                </a:lnTo>
                <a:lnTo>
                  <a:pt x="188612" y="41900"/>
                </a:lnTo>
                <a:lnTo>
                  <a:pt x="185236" y="35736"/>
                </a:lnTo>
                <a:lnTo>
                  <a:pt x="178804" y="32654"/>
                </a:lnTo>
                <a:lnTo>
                  <a:pt x="161143" y="32654"/>
                </a:lnTo>
                <a:lnTo>
                  <a:pt x="154943" y="34525"/>
                </a:lnTo>
                <a:lnTo>
                  <a:pt x="150711" y="38267"/>
                </a:lnTo>
                <a:lnTo>
                  <a:pt x="146479" y="42010"/>
                </a:lnTo>
                <a:lnTo>
                  <a:pt x="144364" y="45593"/>
                </a:lnTo>
                <a:lnTo>
                  <a:pt x="144364" y="49018"/>
                </a:lnTo>
                <a:lnTo>
                  <a:pt x="144950" y="523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905590" y="5856769"/>
            <a:ext cx="172310" cy="89804"/>
          </a:xfrm>
          <a:custGeom>
            <a:avLst/>
            <a:gdLst/>
            <a:ahLst/>
            <a:cxnLst/>
            <a:rect l="l" t="t" r="r" b="b"/>
            <a:pathLst>
              <a:path w="189541" h="101778">
                <a:moveTo>
                  <a:pt x="46963" y="0"/>
                </a:moveTo>
                <a:lnTo>
                  <a:pt x="0" y="66042"/>
                </a:lnTo>
                <a:lnTo>
                  <a:pt x="6090" y="66042"/>
                </a:lnTo>
                <a:lnTo>
                  <a:pt x="42120" y="15116"/>
                </a:lnTo>
                <a:lnTo>
                  <a:pt x="46963" y="0"/>
                </a:lnTo>
                <a:close/>
              </a:path>
              <a:path w="189541" h="101778">
                <a:moveTo>
                  <a:pt x="152264" y="89597"/>
                </a:moveTo>
                <a:lnTo>
                  <a:pt x="152264" y="79862"/>
                </a:lnTo>
                <a:lnTo>
                  <a:pt x="154539" y="72157"/>
                </a:lnTo>
                <a:lnTo>
                  <a:pt x="159088" y="63254"/>
                </a:lnTo>
                <a:lnTo>
                  <a:pt x="163638" y="54350"/>
                </a:lnTo>
                <a:lnTo>
                  <a:pt x="168824" y="49898"/>
                </a:lnTo>
                <a:lnTo>
                  <a:pt x="177874" y="49898"/>
                </a:lnTo>
                <a:lnTo>
                  <a:pt x="180492" y="51048"/>
                </a:lnTo>
                <a:lnTo>
                  <a:pt x="184503" y="55646"/>
                </a:lnTo>
                <a:lnTo>
                  <a:pt x="185506" y="58851"/>
                </a:lnTo>
                <a:lnTo>
                  <a:pt x="185506" y="69613"/>
                </a:lnTo>
                <a:lnTo>
                  <a:pt x="183121" y="76841"/>
                </a:lnTo>
                <a:lnTo>
                  <a:pt x="181495" y="87101"/>
                </a:lnTo>
                <a:lnTo>
                  <a:pt x="187530" y="74539"/>
                </a:lnTo>
                <a:lnTo>
                  <a:pt x="189541" y="63107"/>
                </a:lnTo>
                <a:lnTo>
                  <a:pt x="189541" y="56209"/>
                </a:lnTo>
                <a:lnTo>
                  <a:pt x="187903" y="51488"/>
                </a:lnTo>
                <a:lnTo>
                  <a:pt x="184625" y="48944"/>
                </a:lnTo>
                <a:lnTo>
                  <a:pt x="181348" y="46400"/>
                </a:lnTo>
                <a:lnTo>
                  <a:pt x="177580" y="45129"/>
                </a:lnTo>
                <a:lnTo>
                  <a:pt x="165155" y="45129"/>
                </a:lnTo>
                <a:lnTo>
                  <a:pt x="157706" y="48883"/>
                </a:lnTo>
                <a:lnTo>
                  <a:pt x="150980" y="56392"/>
                </a:lnTo>
                <a:lnTo>
                  <a:pt x="143298" y="68289"/>
                </a:lnTo>
                <a:lnTo>
                  <a:pt x="140890" y="80351"/>
                </a:lnTo>
                <a:lnTo>
                  <a:pt x="140890" y="87445"/>
                </a:lnTo>
                <a:lnTo>
                  <a:pt x="142688" y="92667"/>
                </a:lnTo>
                <a:lnTo>
                  <a:pt x="146284" y="96018"/>
                </a:lnTo>
                <a:lnTo>
                  <a:pt x="149880" y="99369"/>
                </a:lnTo>
                <a:lnTo>
                  <a:pt x="154148" y="101044"/>
                </a:lnTo>
                <a:lnTo>
                  <a:pt x="159564" y="101040"/>
                </a:lnTo>
                <a:lnTo>
                  <a:pt x="171663" y="97570"/>
                </a:lnTo>
                <a:lnTo>
                  <a:pt x="173582" y="92447"/>
                </a:lnTo>
                <a:lnTo>
                  <a:pt x="168212" y="96348"/>
                </a:lnTo>
                <a:lnTo>
                  <a:pt x="159309" y="96348"/>
                </a:lnTo>
                <a:lnTo>
                  <a:pt x="155052" y="93780"/>
                </a:lnTo>
                <a:lnTo>
                  <a:pt x="152264" y="89597"/>
                </a:lnTo>
                <a:close/>
              </a:path>
              <a:path w="189541" h="101778">
                <a:moveTo>
                  <a:pt x="181176" y="87616"/>
                </a:moveTo>
                <a:lnTo>
                  <a:pt x="181495" y="87101"/>
                </a:lnTo>
                <a:lnTo>
                  <a:pt x="183121" y="76841"/>
                </a:lnTo>
                <a:lnTo>
                  <a:pt x="178351" y="84644"/>
                </a:lnTo>
                <a:lnTo>
                  <a:pt x="173582" y="92447"/>
                </a:lnTo>
                <a:lnTo>
                  <a:pt x="171663" y="97570"/>
                </a:lnTo>
                <a:lnTo>
                  <a:pt x="181176" y="87616"/>
                </a:lnTo>
                <a:close/>
              </a:path>
              <a:path w="189541" h="101778">
                <a:moveTo>
                  <a:pt x="162831" y="-733"/>
                </a:moveTo>
                <a:lnTo>
                  <a:pt x="160043" y="2005"/>
                </a:lnTo>
                <a:lnTo>
                  <a:pt x="157376" y="4084"/>
                </a:lnTo>
                <a:lnTo>
                  <a:pt x="154832" y="5503"/>
                </a:lnTo>
                <a:lnTo>
                  <a:pt x="150087" y="8243"/>
                </a:lnTo>
                <a:lnTo>
                  <a:pt x="144902" y="9612"/>
                </a:lnTo>
                <a:lnTo>
                  <a:pt x="139276" y="9612"/>
                </a:lnTo>
                <a:lnTo>
                  <a:pt x="135020" y="9417"/>
                </a:lnTo>
                <a:lnTo>
                  <a:pt x="130910" y="8634"/>
                </a:lnTo>
                <a:lnTo>
                  <a:pt x="128195" y="6971"/>
                </a:lnTo>
                <a:lnTo>
                  <a:pt x="125407" y="4476"/>
                </a:lnTo>
                <a:lnTo>
                  <a:pt x="122398" y="2568"/>
                </a:lnTo>
                <a:lnTo>
                  <a:pt x="118020" y="1394"/>
                </a:lnTo>
                <a:lnTo>
                  <a:pt x="114987" y="1394"/>
                </a:lnTo>
                <a:lnTo>
                  <a:pt x="103006" y="4330"/>
                </a:lnTo>
                <a:lnTo>
                  <a:pt x="92459" y="13135"/>
                </a:lnTo>
                <a:lnTo>
                  <a:pt x="85009" y="25150"/>
                </a:lnTo>
                <a:lnTo>
                  <a:pt x="82626" y="36983"/>
                </a:lnTo>
                <a:lnTo>
                  <a:pt x="82626" y="43685"/>
                </a:lnTo>
                <a:lnTo>
                  <a:pt x="84485" y="48773"/>
                </a:lnTo>
                <a:lnTo>
                  <a:pt x="88203" y="52246"/>
                </a:lnTo>
                <a:lnTo>
                  <a:pt x="91921" y="55720"/>
                </a:lnTo>
                <a:lnTo>
                  <a:pt x="96055" y="57456"/>
                </a:lnTo>
                <a:lnTo>
                  <a:pt x="94697" y="47734"/>
                </a:lnTo>
                <a:lnTo>
                  <a:pt x="93927" y="45202"/>
                </a:lnTo>
                <a:lnTo>
                  <a:pt x="93927" y="34831"/>
                </a:lnTo>
                <a:lnTo>
                  <a:pt x="96385" y="27016"/>
                </a:lnTo>
                <a:lnTo>
                  <a:pt x="101302" y="18528"/>
                </a:lnTo>
                <a:lnTo>
                  <a:pt x="106218" y="10040"/>
                </a:lnTo>
                <a:lnTo>
                  <a:pt x="111049" y="5797"/>
                </a:lnTo>
                <a:lnTo>
                  <a:pt x="115794" y="5797"/>
                </a:lnTo>
                <a:lnTo>
                  <a:pt x="117103" y="6371"/>
                </a:lnTo>
                <a:lnTo>
                  <a:pt x="120283" y="8671"/>
                </a:lnTo>
                <a:lnTo>
                  <a:pt x="122839" y="9686"/>
                </a:lnTo>
                <a:lnTo>
                  <a:pt x="126324" y="11594"/>
                </a:lnTo>
                <a:lnTo>
                  <a:pt x="127315" y="14455"/>
                </a:lnTo>
                <a:lnTo>
                  <a:pt x="127315" y="26147"/>
                </a:lnTo>
                <a:lnTo>
                  <a:pt x="124820" y="34097"/>
                </a:lnTo>
                <a:lnTo>
                  <a:pt x="119830" y="41386"/>
                </a:lnTo>
                <a:lnTo>
                  <a:pt x="114840" y="48675"/>
                </a:lnTo>
                <a:lnTo>
                  <a:pt x="109337" y="52320"/>
                </a:lnTo>
                <a:lnTo>
                  <a:pt x="100140" y="52320"/>
                </a:lnTo>
                <a:lnTo>
                  <a:pt x="100604" y="57456"/>
                </a:lnTo>
                <a:lnTo>
                  <a:pt x="109166" y="57456"/>
                </a:lnTo>
                <a:lnTo>
                  <a:pt x="116394" y="53262"/>
                </a:lnTo>
                <a:lnTo>
                  <a:pt x="122288" y="44872"/>
                </a:lnTo>
                <a:lnTo>
                  <a:pt x="123458" y="43145"/>
                </a:lnTo>
                <a:lnTo>
                  <a:pt x="129213" y="31247"/>
                </a:lnTo>
                <a:lnTo>
                  <a:pt x="131131" y="19078"/>
                </a:lnTo>
                <a:lnTo>
                  <a:pt x="130910" y="15079"/>
                </a:lnTo>
                <a:lnTo>
                  <a:pt x="130104" y="11814"/>
                </a:lnTo>
                <a:lnTo>
                  <a:pt x="133772" y="12694"/>
                </a:lnTo>
                <a:lnTo>
                  <a:pt x="137955" y="13208"/>
                </a:lnTo>
                <a:lnTo>
                  <a:pt x="143581" y="13208"/>
                </a:lnTo>
                <a:lnTo>
                  <a:pt x="145978" y="12939"/>
                </a:lnTo>
                <a:lnTo>
                  <a:pt x="149598" y="11863"/>
                </a:lnTo>
                <a:lnTo>
                  <a:pt x="152338" y="10738"/>
                </a:lnTo>
                <a:lnTo>
                  <a:pt x="156007" y="9025"/>
                </a:lnTo>
                <a:lnTo>
                  <a:pt x="103686" y="102952"/>
                </a:lnTo>
                <a:lnTo>
                  <a:pt x="110804" y="102952"/>
                </a:lnTo>
                <a:lnTo>
                  <a:pt x="168702" y="-733"/>
                </a:lnTo>
                <a:lnTo>
                  <a:pt x="162831" y="-733"/>
                </a:lnTo>
                <a:close/>
              </a:path>
              <a:path w="189541" h="101778">
                <a:moveTo>
                  <a:pt x="97779" y="51403"/>
                </a:moveTo>
                <a:lnTo>
                  <a:pt x="94697" y="47734"/>
                </a:lnTo>
                <a:lnTo>
                  <a:pt x="96055" y="57456"/>
                </a:lnTo>
                <a:lnTo>
                  <a:pt x="100604" y="57456"/>
                </a:lnTo>
                <a:lnTo>
                  <a:pt x="100140" y="52320"/>
                </a:lnTo>
                <a:lnTo>
                  <a:pt x="97779" y="51403"/>
                </a:lnTo>
                <a:close/>
              </a:path>
              <a:path w="189541" h="101778">
                <a:moveTo>
                  <a:pt x="42267" y="75802"/>
                </a:moveTo>
                <a:lnTo>
                  <a:pt x="42267" y="100824"/>
                </a:lnTo>
                <a:lnTo>
                  <a:pt x="53934" y="100824"/>
                </a:lnTo>
                <a:lnTo>
                  <a:pt x="53934" y="75802"/>
                </a:lnTo>
                <a:lnTo>
                  <a:pt x="69271" y="75802"/>
                </a:lnTo>
                <a:lnTo>
                  <a:pt x="69271" y="66042"/>
                </a:lnTo>
                <a:lnTo>
                  <a:pt x="53934" y="66042"/>
                </a:lnTo>
                <a:lnTo>
                  <a:pt x="53934" y="0"/>
                </a:lnTo>
                <a:lnTo>
                  <a:pt x="46963" y="0"/>
                </a:lnTo>
                <a:lnTo>
                  <a:pt x="42120" y="15116"/>
                </a:lnTo>
                <a:lnTo>
                  <a:pt x="42120" y="66042"/>
                </a:lnTo>
                <a:lnTo>
                  <a:pt x="0" y="66042"/>
                </a:lnTo>
                <a:lnTo>
                  <a:pt x="0" y="75802"/>
                </a:lnTo>
                <a:lnTo>
                  <a:pt x="42267" y="75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034584" y="5722741"/>
            <a:ext cx="725177" cy="119394"/>
          </a:xfrm>
          <a:custGeom>
            <a:avLst/>
            <a:gdLst/>
            <a:ahLst/>
            <a:cxnLst/>
            <a:rect l="l" t="t" r="r" b="b"/>
            <a:pathLst>
              <a:path w="797695" h="135313">
                <a:moveTo>
                  <a:pt x="442557" y="35002"/>
                </a:moveTo>
                <a:lnTo>
                  <a:pt x="411591" y="35002"/>
                </a:lnTo>
                <a:lnTo>
                  <a:pt x="414037" y="37399"/>
                </a:lnTo>
                <a:lnTo>
                  <a:pt x="417131" y="39295"/>
                </a:lnTo>
                <a:lnTo>
                  <a:pt x="419834" y="42829"/>
                </a:lnTo>
                <a:lnTo>
                  <a:pt x="421497" y="46449"/>
                </a:lnTo>
                <a:lnTo>
                  <a:pt x="444979" y="97229"/>
                </a:lnTo>
                <a:lnTo>
                  <a:pt x="445713" y="100091"/>
                </a:lnTo>
                <a:lnTo>
                  <a:pt x="445713" y="102683"/>
                </a:lnTo>
                <a:lnTo>
                  <a:pt x="444196" y="106939"/>
                </a:lnTo>
                <a:lnTo>
                  <a:pt x="441163" y="113299"/>
                </a:lnTo>
                <a:lnTo>
                  <a:pt x="438130" y="119659"/>
                </a:lnTo>
                <a:lnTo>
                  <a:pt x="435244" y="122838"/>
                </a:lnTo>
                <a:lnTo>
                  <a:pt x="432504" y="122838"/>
                </a:lnTo>
                <a:lnTo>
                  <a:pt x="429630" y="122374"/>
                </a:lnTo>
                <a:lnTo>
                  <a:pt x="427111" y="121444"/>
                </a:lnTo>
                <a:lnTo>
                  <a:pt x="424591" y="120515"/>
                </a:lnTo>
                <a:lnTo>
                  <a:pt x="421423" y="120050"/>
                </a:lnTo>
                <a:lnTo>
                  <a:pt x="417400" y="120674"/>
                </a:lnTo>
                <a:lnTo>
                  <a:pt x="414513" y="123169"/>
                </a:lnTo>
                <a:lnTo>
                  <a:pt x="413792" y="126728"/>
                </a:lnTo>
                <a:lnTo>
                  <a:pt x="413792" y="129712"/>
                </a:lnTo>
                <a:lnTo>
                  <a:pt x="414991" y="131889"/>
                </a:lnTo>
                <a:lnTo>
                  <a:pt x="419785" y="134628"/>
                </a:lnTo>
                <a:lnTo>
                  <a:pt x="422353" y="135313"/>
                </a:lnTo>
                <a:lnTo>
                  <a:pt x="430719" y="135313"/>
                </a:lnTo>
                <a:lnTo>
                  <a:pt x="435366" y="132941"/>
                </a:lnTo>
                <a:lnTo>
                  <a:pt x="439035" y="128195"/>
                </a:lnTo>
                <a:lnTo>
                  <a:pt x="444733" y="118762"/>
                </a:lnTo>
                <a:lnTo>
                  <a:pt x="450556" y="105227"/>
                </a:lnTo>
                <a:lnTo>
                  <a:pt x="473671" y="44028"/>
                </a:lnTo>
                <a:lnTo>
                  <a:pt x="474405" y="42022"/>
                </a:lnTo>
                <a:lnTo>
                  <a:pt x="476276" y="39331"/>
                </a:lnTo>
                <a:lnTo>
                  <a:pt x="478783" y="37521"/>
                </a:lnTo>
                <a:lnTo>
                  <a:pt x="480789" y="35002"/>
                </a:lnTo>
                <a:lnTo>
                  <a:pt x="460609" y="35002"/>
                </a:lnTo>
                <a:lnTo>
                  <a:pt x="462884" y="37424"/>
                </a:lnTo>
                <a:lnTo>
                  <a:pt x="466259" y="38451"/>
                </a:lnTo>
                <a:lnTo>
                  <a:pt x="467580" y="41239"/>
                </a:lnTo>
                <a:lnTo>
                  <a:pt x="467103" y="44028"/>
                </a:lnTo>
                <a:lnTo>
                  <a:pt x="466406" y="46670"/>
                </a:lnTo>
                <a:lnTo>
                  <a:pt x="452611" y="85048"/>
                </a:lnTo>
                <a:lnTo>
                  <a:pt x="435440" y="46963"/>
                </a:lnTo>
                <a:lnTo>
                  <a:pt x="434363" y="44480"/>
                </a:lnTo>
                <a:lnTo>
                  <a:pt x="433752" y="41680"/>
                </a:lnTo>
                <a:lnTo>
                  <a:pt x="434877" y="38573"/>
                </a:lnTo>
                <a:lnTo>
                  <a:pt x="438301" y="37546"/>
                </a:lnTo>
                <a:lnTo>
                  <a:pt x="442557" y="35002"/>
                </a:lnTo>
                <a:close/>
              </a:path>
              <a:path w="797695" h="135313">
                <a:moveTo>
                  <a:pt x="383584" y="52907"/>
                </a:moveTo>
                <a:lnTo>
                  <a:pt x="384831" y="50057"/>
                </a:lnTo>
                <a:lnTo>
                  <a:pt x="387326" y="47293"/>
                </a:lnTo>
                <a:lnTo>
                  <a:pt x="389821" y="44529"/>
                </a:lnTo>
                <a:lnTo>
                  <a:pt x="393637" y="43147"/>
                </a:lnTo>
                <a:lnTo>
                  <a:pt x="396193" y="44003"/>
                </a:lnTo>
                <a:lnTo>
                  <a:pt x="399960" y="47428"/>
                </a:lnTo>
                <a:lnTo>
                  <a:pt x="403690" y="48284"/>
                </a:lnTo>
                <a:lnTo>
                  <a:pt x="407005" y="47599"/>
                </a:lnTo>
                <a:lnTo>
                  <a:pt x="409402" y="44859"/>
                </a:lnTo>
                <a:lnTo>
                  <a:pt x="410001" y="41166"/>
                </a:lnTo>
                <a:lnTo>
                  <a:pt x="409218" y="37044"/>
                </a:lnTo>
                <a:lnTo>
                  <a:pt x="406087" y="34060"/>
                </a:lnTo>
                <a:lnTo>
                  <a:pt x="401562" y="33314"/>
                </a:lnTo>
                <a:lnTo>
                  <a:pt x="398431" y="33314"/>
                </a:lnTo>
                <a:lnTo>
                  <a:pt x="395410" y="34537"/>
                </a:lnTo>
                <a:lnTo>
                  <a:pt x="392500" y="36983"/>
                </a:lnTo>
                <a:lnTo>
                  <a:pt x="389589" y="39429"/>
                </a:lnTo>
                <a:lnTo>
                  <a:pt x="386567" y="42829"/>
                </a:lnTo>
                <a:lnTo>
                  <a:pt x="383436" y="47183"/>
                </a:lnTo>
                <a:lnTo>
                  <a:pt x="383436" y="35149"/>
                </a:lnTo>
                <a:lnTo>
                  <a:pt x="382703" y="33241"/>
                </a:lnTo>
                <a:lnTo>
                  <a:pt x="380111" y="34415"/>
                </a:lnTo>
                <a:lnTo>
                  <a:pt x="377591" y="35467"/>
                </a:lnTo>
                <a:lnTo>
                  <a:pt x="375145" y="36396"/>
                </a:lnTo>
                <a:lnTo>
                  <a:pt x="371990" y="37570"/>
                </a:lnTo>
                <a:lnTo>
                  <a:pt x="369055" y="38598"/>
                </a:lnTo>
                <a:lnTo>
                  <a:pt x="366119" y="39625"/>
                </a:lnTo>
                <a:lnTo>
                  <a:pt x="363258" y="40628"/>
                </a:lnTo>
                <a:lnTo>
                  <a:pt x="360469" y="41606"/>
                </a:lnTo>
                <a:lnTo>
                  <a:pt x="362194" y="43673"/>
                </a:lnTo>
                <a:lnTo>
                  <a:pt x="364945" y="43367"/>
                </a:lnTo>
                <a:lnTo>
                  <a:pt x="368994" y="44407"/>
                </a:lnTo>
                <a:lnTo>
                  <a:pt x="370804" y="48565"/>
                </a:lnTo>
                <a:lnTo>
                  <a:pt x="371256" y="52026"/>
                </a:lnTo>
                <a:lnTo>
                  <a:pt x="371256" y="93878"/>
                </a:lnTo>
                <a:lnTo>
                  <a:pt x="370522" y="96434"/>
                </a:lnTo>
                <a:lnTo>
                  <a:pt x="367587" y="98831"/>
                </a:lnTo>
                <a:lnTo>
                  <a:pt x="364603" y="99626"/>
                </a:lnTo>
                <a:lnTo>
                  <a:pt x="360102" y="100017"/>
                </a:lnTo>
                <a:lnTo>
                  <a:pt x="360102" y="102439"/>
                </a:lnTo>
                <a:lnTo>
                  <a:pt x="396279" y="102439"/>
                </a:lnTo>
                <a:lnTo>
                  <a:pt x="396279" y="100017"/>
                </a:lnTo>
                <a:lnTo>
                  <a:pt x="391729" y="100115"/>
                </a:lnTo>
                <a:lnTo>
                  <a:pt x="388476" y="99344"/>
                </a:lnTo>
                <a:lnTo>
                  <a:pt x="384562" y="96067"/>
                </a:lnTo>
                <a:lnTo>
                  <a:pt x="383584" y="93144"/>
                </a:lnTo>
                <a:lnTo>
                  <a:pt x="383584" y="52907"/>
                </a:lnTo>
                <a:close/>
              </a:path>
              <a:path w="797695" h="135313">
                <a:moveTo>
                  <a:pt x="591459" y="50534"/>
                </a:moveTo>
                <a:lnTo>
                  <a:pt x="596326" y="46523"/>
                </a:lnTo>
                <a:lnTo>
                  <a:pt x="601194" y="42511"/>
                </a:lnTo>
                <a:lnTo>
                  <a:pt x="603628" y="36763"/>
                </a:lnTo>
                <a:lnTo>
                  <a:pt x="603628" y="29278"/>
                </a:lnTo>
                <a:lnTo>
                  <a:pt x="603461" y="26015"/>
                </a:lnTo>
                <a:lnTo>
                  <a:pt x="598649" y="14041"/>
                </a:lnTo>
                <a:lnTo>
                  <a:pt x="587191" y="6310"/>
                </a:lnTo>
                <a:lnTo>
                  <a:pt x="581418" y="4109"/>
                </a:lnTo>
                <a:lnTo>
                  <a:pt x="574202" y="3008"/>
                </a:lnTo>
                <a:lnTo>
                  <a:pt x="567671" y="8732"/>
                </a:lnTo>
                <a:lnTo>
                  <a:pt x="572735" y="9588"/>
                </a:lnTo>
                <a:lnTo>
                  <a:pt x="576550" y="11300"/>
                </a:lnTo>
                <a:lnTo>
                  <a:pt x="583693" y="14480"/>
                </a:lnTo>
                <a:lnTo>
                  <a:pt x="587264" y="20424"/>
                </a:lnTo>
                <a:lnTo>
                  <a:pt x="587264" y="38182"/>
                </a:lnTo>
                <a:lnTo>
                  <a:pt x="583277" y="44346"/>
                </a:lnTo>
                <a:lnTo>
                  <a:pt x="575303" y="47623"/>
                </a:lnTo>
                <a:lnTo>
                  <a:pt x="570655" y="49482"/>
                </a:lnTo>
                <a:lnTo>
                  <a:pt x="562926" y="50608"/>
                </a:lnTo>
                <a:lnTo>
                  <a:pt x="552115" y="50999"/>
                </a:lnTo>
                <a:lnTo>
                  <a:pt x="552115" y="11691"/>
                </a:lnTo>
                <a:lnTo>
                  <a:pt x="536851" y="14015"/>
                </a:lnTo>
                <a:lnTo>
                  <a:pt x="536851" y="90649"/>
                </a:lnTo>
                <a:lnTo>
                  <a:pt x="536141" y="94636"/>
                </a:lnTo>
                <a:lnTo>
                  <a:pt x="533305" y="98060"/>
                </a:lnTo>
                <a:lnTo>
                  <a:pt x="529709" y="99186"/>
                </a:lnTo>
                <a:lnTo>
                  <a:pt x="523937" y="99724"/>
                </a:lnTo>
                <a:lnTo>
                  <a:pt x="523937" y="102439"/>
                </a:lnTo>
                <a:lnTo>
                  <a:pt x="565690" y="102439"/>
                </a:lnTo>
                <a:lnTo>
                  <a:pt x="565690" y="99724"/>
                </a:lnTo>
                <a:lnTo>
                  <a:pt x="560014" y="99234"/>
                </a:lnTo>
                <a:lnTo>
                  <a:pt x="556334" y="98244"/>
                </a:lnTo>
                <a:lnTo>
                  <a:pt x="552959" y="95260"/>
                </a:lnTo>
                <a:lnTo>
                  <a:pt x="552115" y="91725"/>
                </a:lnTo>
                <a:lnTo>
                  <a:pt x="552115" y="56576"/>
                </a:lnTo>
                <a:lnTo>
                  <a:pt x="560480" y="56209"/>
                </a:lnTo>
                <a:lnTo>
                  <a:pt x="596290" y="102439"/>
                </a:lnTo>
                <a:lnTo>
                  <a:pt x="620505" y="102439"/>
                </a:lnTo>
                <a:lnTo>
                  <a:pt x="620505" y="99724"/>
                </a:lnTo>
                <a:lnTo>
                  <a:pt x="617521" y="99430"/>
                </a:lnTo>
                <a:lnTo>
                  <a:pt x="615075" y="98745"/>
                </a:lnTo>
                <a:lnTo>
                  <a:pt x="611259" y="96593"/>
                </a:lnTo>
                <a:lnTo>
                  <a:pt x="607443" y="92532"/>
                </a:lnTo>
                <a:lnTo>
                  <a:pt x="576477" y="54448"/>
                </a:lnTo>
                <a:lnTo>
                  <a:pt x="584842" y="53176"/>
                </a:lnTo>
                <a:lnTo>
                  <a:pt x="591459" y="50534"/>
                </a:lnTo>
                <a:close/>
              </a:path>
              <a:path w="797695" h="135313">
                <a:moveTo>
                  <a:pt x="565543" y="3008"/>
                </a:moveTo>
                <a:lnTo>
                  <a:pt x="523937" y="3008"/>
                </a:lnTo>
                <a:lnTo>
                  <a:pt x="523937" y="5797"/>
                </a:lnTo>
                <a:lnTo>
                  <a:pt x="529367" y="6237"/>
                </a:lnTo>
                <a:lnTo>
                  <a:pt x="532877" y="7276"/>
                </a:lnTo>
                <a:lnTo>
                  <a:pt x="536057" y="10554"/>
                </a:lnTo>
                <a:lnTo>
                  <a:pt x="536851" y="14015"/>
                </a:lnTo>
                <a:lnTo>
                  <a:pt x="552115" y="11691"/>
                </a:lnTo>
                <a:lnTo>
                  <a:pt x="554500" y="9038"/>
                </a:lnTo>
                <a:lnTo>
                  <a:pt x="557104" y="8732"/>
                </a:lnTo>
                <a:lnTo>
                  <a:pt x="567671" y="8732"/>
                </a:lnTo>
                <a:lnTo>
                  <a:pt x="574202" y="3008"/>
                </a:lnTo>
                <a:lnTo>
                  <a:pt x="565543" y="3008"/>
                </a:lnTo>
                <a:close/>
              </a:path>
              <a:path w="797695" h="135313">
                <a:moveTo>
                  <a:pt x="634766" y="7704"/>
                </a:moveTo>
                <a:lnTo>
                  <a:pt x="635499" y="11606"/>
                </a:lnTo>
                <a:lnTo>
                  <a:pt x="638435" y="14590"/>
                </a:lnTo>
                <a:lnTo>
                  <a:pt x="642397" y="15336"/>
                </a:lnTo>
                <a:lnTo>
                  <a:pt x="646298" y="14590"/>
                </a:lnTo>
                <a:lnTo>
                  <a:pt x="649283" y="11606"/>
                </a:lnTo>
                <a:lnTo>
                  <a:pt x="650029" y="7704"/>
                </a:lnTo>
                <a:lnTo>
                  <a:pt x="649283" y="3730"/>
                </a:lnTo>
                <a:lnTo>
                  <a:pt x="646298" y="746"/>
                </a:lnTo>
                <a:lnTo>
                  <a:pt x="642397" y="0"/>
                </a:lnTo>
                <a:lnTo>
                  <a:pt x="638435" y="758"/>
                </a:lnTo>
                <a:lnTo>
                  <a:pt x="635499" y="3791"/>
                </a:lnTo>
                <a:lnTo>
                  <a:pt x="634766" y="7704"/>
                </a:lnTo>
                <a:close/>
              </a:path>
              <a:path w="797695" h="135313">
                <a:moveTo>
                  <a:pt x="661036" y="102439"/>
                </a:moveTo>
                <a:lnTo>
                  <a:pt x="661036" y="100384"/>
                </a:lnTo>
                <a:lnTo>
                  <a:pt x="656290" y="99993"/>
                </a:lnTo>
                <a:lnTo>
                  <a:pt x="653245" y="99088"/>
                </a:lnTo>
                <a:lnTo>
                  <a:pt x="650555" y="96250"/>
                </a:lnTo>
                <a:lnTo>
                  <a:pt x="649882" y="92753"/>
                </a:lnTo>
                <a:lnTo>
                  <a:pt x="649882" y="34488"/>
                </a:lnTo>
                <a:lnTo>
                  <a:pt x="649735" y="33388"/>
                </a:lnTo>
                <a:lnTo>
                  <a:pt x="647093" y="34268"/>
                </a:lnTo>
                <a:lnTo>
                  <a:pt x="643717" y="35687"/>
                </a:lnTo>
                <a:lnTo>
                  <a:pt x="637749" y="37790"/>
                </a:lnTo>
                <a:lnTo>
                  <a:pt x="629188" y="40579"/>
                </a:lnTo>
                <a:lnTo>
                  <a:pt x="626033" y="41606"/>
                </a:lnTo>
                <a:lnTo>
                  <a:pt x="628479" y="43196"/>
                </a:lnTo>
                <a:lnTo>
                  <a:pt x="631512" y="42560"/>
                </a:lnTo>
                <a:lnTo>
                  <a:pt x="634399" y="42560"/>
                </a:lnTo>
                <a:lnTo>
                  <a:pt x="636673" y="45569"/>
                </a:lnTo>
                <a:lnTo>
                  <a:pt x="637334" y="48993"/>
                </a:lnTo>
                <a:lnTo>
                  <a:pt x="637334" y="92899"/>
                </a:lnTo>
                <a:lnTo>
                  <a:pt x="636649" y="96409"/>
                </a:lnTo>
                <a:lnTo>
                  <a:pt x="633909" y="99002"/>
                </a:lnTo>
                <a:lnTo>
                  <a:pt x="630607" y="99895"/>
                </a:lnTo>
                <a:lnTo>
                  <a:pt x="625373" y="100384"/>
                </a:lnTo>
                <a:lnTo>
                  <a:pt x="625373" y="102439"/>
                </a:lnTo>
                <a:lnTo>
                  <a:pt x="661036" y="102439"/>
                </a:lnTo>
                <a:close/>
              </a:path>
              <a:path w="797695" h="135313">
                <a:moveTo>
                  <a:pt x="667639" y="51880"/>
                </a:moveTo>
                <a:lnTo>
                  <a:pt x="667639" y="56331"/>
                </a:lnTo>
                <a:lnTo>
                  <a:pt x="669058" y="60196"/>
                </a:lnTo>
                <a:lnTo>
                  <a:pt x="671895" y="63474"/>
                </a:lnTo>
                <a:lnTo>
                  <a:pt x="674733" y="66751"/>
                </a:lnTo>
                <a:lnTo>
                  <a:pt x="679161" y="70005"/>
                </a:lnTo>
                <a:lnTo>
                  <a:pt x="685178" y="73233"/>
                </a:lnTo>
                <a:lnTo>
                  <a:pt x="693396" y="77930"/>
                </a:lnTo>
                <a:lnTo>
                  <a:pt x="696479" y="79740"/>
                </a:lnTo>
                <a:lnTo>
                  <a:pt x="698631" y="81599"/>
                </a:lnTo>
                <a:lnTo>
                  <a:pt x="701077" y="85414"/>
                </a:lnTo>
                <a:lnTo>
                  <a:pt x="701689" y="89450"/>
                </a:lnTo>
                <a:lnTo>
                  <a:pt x="701689" y="92679"/>
                </a:lnTo>
                <a:lnTo>
                  <a:pt x="700625" y="95309"/>
                </a:lnTo>
                <a:lnTo>
                  <a:pt x="696369" y="99369"/>
                </a:lnTo>
                <a:lnTo>
                  <a:pt x="693470" y="100384"/>
                </a:lnTo>
                <a:lnTo>
                  <a:pt x="683197" y="100384"/>
                </a:lnTo>
                <a:lnTo>
                  <a:pt x="678182" y="97645"/>
                </a:lnTo>
                <a:lnTo>
                  <a:pt x="674758" y="92165"/>
                </a:lnTo>
                <a:lnTo>
                  <a:pt x="672850" y="89181"/>
                </a:lnTo>
                <a:lnTo>
                  <a:pt x="671334" y="84901"/>
                </a:lnTo>
                <a:lnTo>
                  <a:pt x="670208" y="79324"/>
                </a:lnTo>
                <a:lnTo>
                  <a:pt x="667787" y="79324"/>
                </a:lnTo>
                <a:lnTo>
                  <a:pt x="667787" y="103026"/>
                </a:lnTo>
                <a:lnTo>
                  <a:pt x="669695" y="103026"/>
                </a:lnTo>
                <a:lnTo>
                  <a:pt x="672263" y="100898"/>
                </a:lnTo>
                <a:lnTo>
                  <a:pt x="675148" y="101387"/>
                </a:lnTo>
                <a:lnTo>
                  <a:pt x="678867" y="102365"/>
                </a:lnTo>
                <a:lnTo>
                  <a:pt x="682585" y="103344"/>
                </a:lnTo>
                <a:lnTo>
                  <a:pt x="685912" y="103833"/>
                </a:lnTo>
                <a:lnTo>
                  <a:pt x="695843" y="103833"/>
                </a:lnTo>
                <a:lnTo>
                  <a:pt x="701505" y="101998"/>
                </a:lnTo>
                <a:lnTo>
                  <a:pt x="705835" y="98329"/>
                </a:lnTo>
                <a:lnTo>
                  <a:pt x="710164" y="94660"/>
                </a:lnTo>
                <a:lnTo>
                  <a:pt x="712329" y="89940"/>
                </a:lnTo>
                <a:lnTo>
                  <a:pt x="712329" y="76633"/>
                </a:lnTo>
                <a:lnTo>
                  <a:pt x="707119" y="70029"/>
                </a:lnTo>
                <a:lnTo>
                  <a:pt x="696699" y="64354"/>
                </a:lnTo>
                <a:lnTo>
                  <a:pt x="687012" y="59144"/>
                </a:lnTo>
                <a:lnTo>
                  <a:pt x="680262" y="55622"/>
                </a:lnTo>
                <a:lnTo>
                  <a:pt x="676886" y="51611"/>
                </a:lnTo>
                <a:lnTo>
                  <a:pt x="676886" y="44272"/>
                </a:lnTo>
                <a:lnTo>
                  <a:pt x="677864" y="41802"/>
                </a:lnTo>
                <a:lnTo>
                  <a:pt x="681778" y="37595"/>
                </a:lnTo>
                <a:lnTo>
                  <a:pt x="684469" y="36543"/>
                </a:lnTo>
                <a:lnTo>
                  <a:pt x="693617" y="36543"/>
                </a:lnTo>
                <a:lnTo>
                  <a:pt x="697995" y="38989"/>
                </a:lnTo>
                <a:lnTo>
                  <a:pt x="701028" y="43881"/>
                </a:lnTo>
                <a:lnTo>
                  <a:pt x="702691" y="46523"/>
                </a:lnTo>
                <a:lnTo>
                  <a:pt x="704012" y="50216"/>
                </a:lnTo>
                <a:lnTo>
                  <a:pt x="704991" y="54962"/>
                </a:lnTo>
                <a:lnTo>
                  <a:pt x="707266" y="54962"/>
                </a:lnTo>
                <a:lnTo>
                  <a:pt x="706751" y="34488"/>
                </a:lnTo>
                <a:lnTo>
                  <a:pt x="702936" y="36029"/>
                </a:lnTo>
                <a:lnTo>
                  <a:pt x="699915" y="35540"/>
                </a:lnTo>
                <a:lnTo>
                  <a:pt x="696809" y="34562"/>
                </a:lnTo>
                <a:lnTo>
                  <a:pt x="693702" y="33583"/>
                </a:lnTo>
                <a:lnTo>
                  <a:pt x="690853" y="33094"/>
                </a:lnTo>
                <a:lnTo>
                  <a:pt x="682341" y="33094"/>
                </a:lnTo>
                <a:lnTo>
                  <a:pt x="677424" y="34855"/>
                </a:lnTo>
                <a:lnTo>
                  <a:pt x="673510" y="38378"/>
                </a:lnTo>
                <a:lnTo>
                  <a:pt x="669596" y="41900"/>
                </a:lnTo>
                <a:lnTo>
                  <a:pt x="667639" y="46400"/>
                </a:lnTo>
                <a:lnTo>
                  <a:pt x="667639" y="51880"/>
                </a:lnTo>
                <a:close/>
              </a:path>
              <a:path w="797695" h="135313">
                <a:moveTo>
                  <a:pt x="770568" y="99430"/>
                </a:moveTo>
                <a:lnTo>
                  <a:pt x="767609" y="100237"/>
                </a:lnTo>
                <a:lnTo>
                  <a:pt x="765040" y="100384"/>
                </a:lnTo>
                <a:lnTo>
                  <a:pt x="765040" y="102439"/>
                </a:lnTo>
                <a:lnTo>
                  <a:pt x="797695" y="102439"/>
                </a:lnTo>
                <a:lnTo>
                  <a:pt x="797695" y="100531"/>
                </a:lnTo>
                <a:lnTo>
                  <a:pt x="793731" y="100188"/>
                </a:lnTo>
                <a:lnTo>
                  <a:pt x="789990" y="98537"/>
                </a:lnTo>
                <a:lnTo>
                  <a:pt x="786468" y="95578"/>
                </a:lnTo>
                <a:lnTo>
                  <a:pt x="782945" y="92618"/>
                </a:lnTo>
                <a:lnTo>
                  <a:pt x="777711" y="86638"/>
                </a:lnTo>
                <a:lnTo>
                  <a:pt x="770764" y="77636"/>
                </a:lnTo>
                <a:lnTo>
                  <a:pt x="757189" y="60025"/>
                </a:lnTo>
                <a:lnTo>
                  <a:pt x="761518" y="56062"/>
                </a:lnTo>
                <a:lnTo>
                  <a:pt x="770959" y="47403"/>
                </a:lnTo>
                <a:lnTo>
                  <a:pt x="777343" y="42157"/>
                </a:lnTo>
                <a:lnTo>
                  <a:pt x="780671" y="40322"/>
                </a:lnTo>
                <a:lnTo>
                  <a:pt x="783997" y="38488"/>
                </a:lnTo>
                <a:lnTo>
                  <a:pt x="788400" y="37399"/>
                </a:lnTo>
                <a:lnTo>
                  <a:pt x="793879" y="37057"/>
                </a:lnTo>
                <a:lnTo>
                  <a:pt x="793879" y="35002"/>
                </a:lnTo>
                <a:lnTo>
                  <a:pt x="763279" y="35002"/>
                </a:lnTo>
                <a:lnTo>
                  <a:pt x="763279" y="37057"/>
                </a:lnTo>
                <a:lnTo>
                  <a:pt x="766116" y="37203"/>
                </a:lnTo>
                <a:lnTo>
                  <a:pt x="768086" y="37424"/>
                </a:lnTo>
                <a:lnTo>
                  <a:pt x="770838" y="38720"/>
                </a:lnTo>
                <a:lnTo>
                  <a:pt x="770067" y="41900"/>
                </a:lnTo>
                <a:lnTo>
                  <a:pt x="767095" y="45055"/>
                </a:lnTo>
                <a:lnTo>
                  <a:pt x="746769" y="62960"/>
                </a:lnTo>
                <a:lnTo>
                  <a:pt x="746769" y="1247"/>
                </a:lnTo>
                <a:lnTo>
                  <a:pt x="745766" y="220"/>
                </a:lnTo>
                <a:lnTo>
                  <a:pt x="742366" y="1320"/>
                </a:lnTo>
                <a:lnTo>
                  <a:pt x="738844" y="2494"/>
                </a:lnTo>
                <a:lnTo>
                  <a:pt x="734563" y="3742"/>
                </a:lnTo>
                <a:lnTo>
                  <a:pt x="729524" y="5063"/>
                </a:lnTo>
                <a:lnTo>
                  <a:pt x="722920" y="6824"/>
                </a:lnTo>
                <a:lnTo>
                  <a:pt x="723752" y="8781"/>
                </a:lnTo>
                <a:lnTo>
                  <a:pt x="726687" y="8585"/>
                </a:lnTo>
                <a:lnTo>
                  <a:pt x="729818" y="8585"/>
                </a:lnTo>
                <a:lnTo>
                  <a:pt x="732680" y="9979"/>
                </a:lnTo>
                <a:lnTo>
                  <a:pt x="734441" y="13110"/>
                </a:lnTo>
                <a:lnTo>
                  <a:pt x="734441" y="94171"/>
                </a:lnTo>
                <a:lnTo>
                  <a:pt x="733695" y="96813"/>
                </a:lnTo>
                <a:lnTo>
                  <a:pt x="730711" y="99259"/>
                </a:lnTo>
                <a:lnTo>
                  <a:pt x="727616" y="100042"/>
                </a:lnTo>
                <a:lnTo>
                  <a:pt x="722920" y="100384"/>
                </a:lnTo>
                <a:lnTo>
                  <a:pt x="722920" y="102439"/>
                </a:lnTo>
                <a:lnTo>
                  <a:pt x="758069" y="102439"/>
                </a:lnTo>
                <a:lnTo>
                  <a:pt x="758069" y="100237"/>
                </a:lnTo>
                <a:lnTo>
                  <a:pt x="754498" y="100188"/>
                </a:lnTo>
                <a:lnTo>
                  <a:pt x="751979" y="99822"/>
                </a:lnTo>
                <a:lnTo>
                  <a:pt x="750511" y="99137"/>
                </a:lnTo>
                <a:lnTo>
                  <a:pt x="746769" y="95761"/>
                </a:lnTo>
                <a:lnTo>
                  <a:pt x="746769" y="65235"/>
                </a:lnTo>
                <a:lnTo>
                  <a:pt x="769517" y="95174"/>
                </a:lnTo>
                <a:lnTo>
                  <a:pt x="770544" y="96752"/>
                </a:lnTo>
                <a:lnTo>
                  <a:pt x="770568" y="99430"/>
                </a:lnTo>
                <a:close/>
              </a:path>
              <a:path w="797695" h="135313">
                <a:moveTo>
                  <a:pt x="310497" y="46523"/>
                </a:moveTo>
                <a:lnTo>
                  <a:pt x="307855" y="39894"/>
                </a:lnTo>
                <a:lnTo>
                  <a:pt x="302571" y="36176"/>
                </a:lnTo>
                <a:lnTo>
                  <a:pt x="299832" y="34268"/>
                </a:lnTo>
                <a:lnTo>
                  <a:pt x="296799" y="33314"/>
                </a:lnTo>
                <a:lnTo>
                  <a:pt x="289363" y="33314"/>
                </a:lnTo>
                <a:lnTo>
                  <a:pt x="285401" y="34513"/>
                </a:lnTo>
                <a:lnTo>
                  <a:pt x="281585" y="36910"/>
                </a:lnTo>
                <a:lnTo>
                  <a:pt x="279041" y="38475"/>
                </a:lnTo>
                <a:lnTo>
                  <a:pt x="275519" y="41362"/>
                </a:lnTo>
                <a:lnTo>
                  <a:pt x="271018" y="45569"/>
                </a:lnTo>
                <a:lnTo>
                  <a:pt x="271018" y="34782"/>
                </a:lnTo>
                <a:lnTo>
                  <a:pt x="270284" y="33388"/>
                </a:lnTo>
                <a:lnTo>
                  <a:pt x="263387" y="35662"/>
                </a:lnTo>
                <a:lnTo>
                  <a:pt x="255901" y="38108"/>
                </a:lnTo>
                <a:lnTo>
                  <a:pt x="251157" y="39625"/>
                </a:lnTo>
                <a:lnTo>
                  <a:pt x="249151" y="40212"/>
                </a:lnTo>
                <a:lnTo>
                  <a:pt x="249151" y="42780"/>
                </a:lnTo>
                <a:lnTo>
                  <a:pt x="252233" y="42487"/>
                </a:lnTo>
                <a:lnTo>
                  <a:pt x="255119" y="42487"/>
                </a:lnTo>
                <a:lnTo>
                  <a:pt x="257956" y="45275"/>
                </a:lnTo>
                <a:lnTo>
                  <a:pt x="258837" y="48749"/>
                </a:lnTo>
                <a:lnTo>
                  <a:pt x="258837" y="93584"/>
                </a:lnTo>
                <a:lnTo>
                  <a:pt x="258140" y="96483"/>
                </a:lnTo>
                <a:lnTo>
                  <a:pt x="256746" y="97779"/>
                </a:lnTo>
                <a:lnTo>
                  <a:pt x="252918" y="99944"/>
                </a:lnTo>
                <a:lnTo>
                  <a:pt x="249444" y="100384"/>
                </a:lnTo>
                <a:lnTo>
                  <a:pt x="249444" y="102439"/>
                </a:lnTo>
                <a:lnTo>
                  <a:pt x="281512" y="102439"/>
                </a:lnTo>
                <a:lnTo>
                  <a:pt x="281512" y="100384"/>
                </a:lnTo>
                <a:lnTo>
                  <a:pt x="278136" y="100286"/>
                </a:lnTo>
                <a:lnTo>
                  <a:pt x="274100" y="98439"/>
                </a:lnTo>
                <a:lnTo>
                  <a:pt x="271752" y="94881"/>
                </a:lnTo>
                <a:lnTo>
                  <a:pt x="271752" y="50265"/>
                </a:lnTo>
                <a:lnTo>
                  <a:pt x="274393" y="47672"/>
                </a:lnTo>
                <a:lnTo>
                  <a:pt x="278210" y="44688"/>
                </a:lnTo>
                <a:lnTo>
                  <a:pt x="281194" y="42731"/>
                </a:lnTo>
                <a:lnTo>
                  <a:pt x="284129" y="41753"/>
                </a:lnTo>
                <a:lnTo>
                  <a:pt x="291222" y="41753"/>
                </a:lnTo>
                <a:lnTo>
                  <a:pt x="294109" y="43135"/>
                </a:lnTo>
                <a:lnTo>
                  <a:pt x="295674" y="45899"/>
                </a:lnTo>
                <a:lnTo>
                  <a:pt x="297240" y="48663"/>
                </a:lnTo>
                <a:lnTo>
                  <a:pt x="298022" y="52149"/>
                </a:lnTo>
                <a:lnTo>
                  <a:pt x="298022" y="92679"/>
                </a:lnTo>
                <a:lnTo>
                  <a:pt x="297312" y="95920"/>
                </a:lnTo>
                <a:lnTo>
                  <a:pt x="295893" y="97412"/>
                </a:lnTo>
                <a:lnTo>
                  <a:pt x="291981" y="99895"/>
                </a:lnTo>
                <a:lnTo>
                  <a:pt x="288409" y="100384"/>
                </a:lnTo>
                <a:lnTo>
                  <a:pt x="288409" y="102439"/>
                </a:lnTo>
                <a:lnTo>
                  <a:pt x="319743" y="102439"/>
                </a:lnTo>
                <a:lnTo>
                  <a:pt x="319743" y="100384"/>
                </a:lnTo>
                <a:lnTo>
                  <a:pt x="316416" y="100335"/>
                </a:lnTo>
                <a:lnTo>
                  <a:pt x="314044" y="99528"/>
                </a:lnTo>
                <a:lnTo>
                  <a:pt x="311206" y="96397"/>
                </a:lnTo>
                <a:lnTo>
                  <a:pt x="310497" y="93853"/>
                </a:lnTo>
                <a:lnTo>
                  <a:pt x="310497" y="46523"/>
                </a:lnTo>
                <a:close/>
              </a:path>
              <a:path w="797695" h="135313">
                <a:moveTo>
                  <a:pt x="123829" y="96764"/>
                </a:moveTo>
                <a:lnTo>
                  <a:pt x="119891" y="89230"/>
                </a:lnTo>
                <a:lnTo>
                  <a:pt x="115952" y="81696"/>
                </a:lnTo>
                <a:lnTo>
                  <a:pt x="113984" y="73576"/>
                </a:lnTo>
                <a:lnTo>
                  <a:pt x="113984" y="53959"/>
                </a:lnTo>
                <a:lnTo>
                  <a:pt x="110021" y="94367"/>
                </a:lnTo>
                <a:lnTo>
                  <a:pt x="110471" y="94836"/>
                </a:lnTo>
                <a:lnTo>
                  <a:pt x="121137" y="102244"/>
                </a:lnTo>
                <a:lnTo>
                  <a:pt x="133870" y="104713"/>
                </a:lnTo>
                <a:lnTo>
                  <a:pt x="134806" y="104702"/>
                </a:lnTo>
                <a:lnTo>
                  <a:pt x="136292" y="100531"/>
                </a:lnTo>
                <a:lnTo>
                  <a:pt x="129296" y="100531"/>
                </a:lnTo>
                <a:lnTo>
                  <a:pt x="123829" y="96764"/>
                </a:lnTo>
                <a:close/>
              </a:path>
              <a:path w="797695" h="135313">
                <a:moveTo>
                  <a:pt x="147571" y="101841"/>
                </a:moveTo>
                <a:lnTo>
                  <a:pt x="157792" y="93927"/>
                </a:lnTo>
                <a:lnTo>
                  <a:pt x="158868" y="92619"/>
                </a:lnTo>
                <a:lnTo>
                  <a:pt x="164996" y="81421"/>
                </a:lnTo>
                <a:lnTo>
                  <a:pt x="167038" y="68537"/>
                </a:lnTo>
                <a:lnTo>
                  <a:pt x="167000" y="66549"/>
                </a:lnTo>
                <a:lnTo>
                  <a:pt x="164341" y="53464"/>
                </a:lnTo>
                <a:lnTo>
                  <a:pt x="157499" y="43147"/>
                </a:lnTo>
                <a:lnTo>
                  <a:pt x="146483" y="35903"/>
                </a:lnTo>
                <a:lnTo>
                  <a:pt x="133430" y="33608"/>
                </a:lnTo>
                <a:lnTo>
                  <a:pt x="132836" y="33612"/>
                </a:lnTo>
                <a:lnTo>
                  <a:pt x="119914" y="36234"/>
                </a:lnTo>
                <a:lnTo>
                  <a:pt x="109544" y="43698"/>
                </a:lnTo>
                <a:lnTo>
                  <a:pt x="102413" y="55376"/>
                </a:lnTo>
                <a:lnTo>
                  <a:pt x="100262" y="68390"/>
                </a:lnTo>
                <a:lnTo>
                  <a:pt x="100332" y="70999"/>
                </a:lnTo>
                <a:lnTo>
                  <a:pt x="103132" y="83790"/>
                </a:lnTo>
                <a:lnTo>
                  <a:pt x="110021" y="94367"/>
                </a:lnTo>
                <a:lnTo>
                  <a:pt x="113984" y="53959"/>
                </a:lnTo>
                <a:lnTo>
                  <a:pt x="116430" y="46278"/>
                </a:lnTo>
                <a:lnTo>
                  <a:pt x="121322" y="41826"/>
                </a:lnTo>
                <a:lnTo>
                  <a:pt x="124159" y="39282"/>
                </a:lnTo>
                <a:lnTo>
                  <a:pt x="127510" y="38011"/>
                </a:lnTo>
                <a:lnTo>
                  <a:pt x="138518" y="38011"/>
                </a:lnTo>
                <a:lnTo>
                  <a:pt x="143972" y="41753"/>
                </a:lnTo>
                <a:lnTo>
                  <a:pt x="147739" y="49238"/>
                </a:lnTo>
                <a:lnTo>
                  <a:pt x="151506" y="56723"/>
                </a:lnTo>
                <a:lnTo>
                  <a:pt x="153389" y="64697"/>
                </a:lnTo>
                <a:lnTo>
                  <a:pt x="153389" y="81330"/>
                </a:lnTo>
                <a:lnTo>
                  <a:pt x="151909" y="87934"/>
                </a:lnTo>
                <a:lnTo>
                  <a:pt x="148950" y="92973"/>
                </a:lnTo>
                <a:lnTo>
                  <a:pt x="145990" y="98011"/>
                </a:lnTo>
                <a:lnTo>
                  <a:pt x="141770" y="100531"/>
                </a:lnTo>
                <a:lnTo>
                  <a:pt x="136292" y="100531"/>
                </a:lnTo>
                <a:lnTo>
                  <a:pt x="134806" y="104702"/>
                </a:lnTo>
                <a:lnTo>
                  <a:pt x="147571" y="101841"/>
                </a:lnTo>
                <a:close/>
              </a:path>
              <a:path w="797695" h="135313">
                <a:moveTo>
                  <a:pt x="37684" y="103480"/>
                </a:moveTo>
                <a:lnTo>
                  <a:pt x="51586" y="104934"/>
                </a:lnTo>
                <a:lnTo>
                  <a:pt x="54802" y="104836"/>
                </a:lnTo>
                <a:lnTo>
                  <a:pt x="67301" y="102448"/>
                </a:lnTo>
                <a:lnTo>
                  <a:pt x="78957" y="96862"/>
                </a:lnTo>
                <a:lnTo>
                  <a:pt x="83898" y="93682"/>
                </a:lnTo>
                <a:lnTo>
                  <a:pt x="88032" y="89988"/>
                </a:lnTo>
                <a:lnTo>
                  <a:pt x="91358" y="85781"/>
                </a:lnTo>
                <a:lnTo>
                  <a:pt x="88570" y="82993"/>
                </a:lnTo>
                <a:lnTo>
                  <a:pt x="84069" y="87249"/>
                </a:lnTo>
                <a:lnTo>
                  <a:pt x="79935" y="90429"/>
                </a:lnTo>
                <a:lnTo>
                  <a:pt x="76168" y="92532"/>
                </a:lnTo>
                <a:lnTo>
                  <a:pt x="69613" y="96250"/>
                </a:lnTo>
                <a:lnTo>
                  <a:pt x="62446" y="98109"/>
                </a:lnTo>
                <a:lnTo>
                  <a:pt x="54668" y="98109"/>
                </a:lnTo>
                <a:lnTo>
                  <a:pt x="50517" y="97901"/>
                </a:lnTo>
                <a:lnTo>
                  <a:pt x="38197" y="94269"/>
                </a:lnTo>
                <a:lnTo>
                  <a:pt x="27993" y="86111"/>
                </a:lnTo>
                <a:lnTo>
                  <a:pt x="23415" y="79656"/>
                </a:lnTo>
                <a:lnTo>
                  <a:pt x="18952" y="67977"/>
                </a:lnTo>
                <a:lnTo>
                  <a:pt x="17464" y="54007"/>
                </a:lnTo>
                <a:lnTo>
                  <a:pt x="18306" y="42116"/>
                </a:lnTo>
                <a:lnTo>
                  <a:pt x="21631" y="29707"/>
                </a:lnTo>
                <a:lnTo>
                  <a:pt x="27480" y="19665"/>
                </a:lnTo>
                <a:lnTo>
                  <a:pt x="29828" y="16995"/>
                </a:lnTo>
                <a:lnTo>
                  <a:pt x="40419" y="9642"/>
                </a:lnTo>
                <a:lnTo>
                  <a:pt x="53274" y="7191"/>
                </a:lnTo>
                <a:lnTo>
                  <a:pt x="55567" y="7255"/>
                </a:lnTo>
                <a:lnTo>
                  <a:pt x="68225" y="10537"/>
                </a:lnTo>
                <a:lnTo>
                  <a:pt x="78149" y="18785"/>
                </a:lnTo>
                <a:lnTo>
                  <a:pt x="81379" y="22894"/>
                </a:lnTo>
                <a:lnTo>
                  <a:pt x="83995" y="28300"/>
                </a:lnTo>
                <a:lnTo>
                  <a:pt x="86002" y="35002"/>
                </a:lnTo>
                <a:lnTo>
                  <a:pt x="89450" y="35002"/>
                </a:lnTo>
                <a:lnTo>
                  <a:pt x="88056" y="1247"/>
                </a:lnTo>
                <a:lnTo>
                  <a:pt x="84901" y="1247"/>
                </a:lnTo>
                <a:lnTo>
                  <a:pt x="83531" y="4133"/>
                </a:lnTo>
                <a:lnTo>
                  <a:pt x="80986" y="5699"/>
                </a:lnTo>
                <a:lnTo>
                  <a:pt x="77538" y="6090"/>
                </a:lnTo>
                <a:lnTo>
                  <a:pt x="74334" y="5283"/>
                </a:lnTo>
                <a:lnTo>
                  <a:pt x="68610" y="3668"/>
                </a:lnTo>
                <a:lnTo>
                  <a:pt x="62887" y="2054"/>
                </a:lnTo>
                <a:lnTo>
                  <a:pt x="57310" y="1247"/>
                </a:lnTo>
                <a:lnTo>
                  <a:pt x="48510" y="1330"/>
                </a:lnTo>
                <a:lnTo>
                  <a:pt x="35281" y="3527"/>
                </a:lnTo>
                <a:lnTo>
                  <a:pt x="23734" y="8710"/>
                </a:lnTo>
                <a:lnTo>
                  <a:pt x="13868" y="16877"/>
                </a:lnTo>
                <a:lnTo>
                  <a:pt x="5775" y="28330"/>
                </a:lnTo>
                <a:lnTo>
                  <a:pt x="1443" y="40289"/>
                </a:lnTo>
                <a:lnTo>
                  <a:pt x="0" y="53714"/>
                </a:lnTo>
                <a:lnTo>
                  <a:pt x="1455" y="67190"/>
                </a:lnTo>
                <a:lnTo>
                  <a:pt x="5833" y="79112"/>
                </a:lnTo>
                <a:lnTo>
                  <a:pt x="13135" y="89450"/>
                </a:lnTo>
                <a:lnTo>
                  <a:pt x="15502" y="91853"/>
                </a:lnTo>
                <a:lnTo>
                  <a:pt x="25656" y="99120"/>
                </a:lnTo>
                <a:lnTo>
                  <a:pt x="37684" y="103480"/>
                </a:lnTo>
                <a:close/>
              </a:path>
              <a:path w="797695" h="135313">
                <a:moveTo>
                  <a:pt x="194849" y="34488"/>
                </a:moveTo>
                <a:lnTo>
                  <a:pt x="172908" y="34488"/>
                </a:lnTo>
                <a:lnTo>
                  <a:pt x="172908" y="36543"/>
                </a:lnTo>
                <a:lnTo>
                  <a:pt x="176431" y="36885"/>
                </a:lnTo>
                <a:lnTo>
                  <a:pt x="178730" y="37472"/>
                </a:lnTo>
                <a:lnTo>
                  <a:pt x="181469" y="39625"/>
                </a:lnTo>
                <a:lnTo>
                  <a:pt x="182301" y="42242"/>
                </a:lnTo>
                <a:lnTo>
                  <a:pt x="182301" y="91285"/>
                </a:lnTo>
                <a:lnTo>
                  <a:pt x="184209" y="96299"/>
                </a:lnTo>
                <a:lnTo>
                  <a:pt x="188025" y="99283"/>
                </a:lnTo>
                <a:lnTo>
                  <a:pt x="191792" y="102316"/>
                </a:lnTo>
                <a:lnTo>
                  <a:pt x="195803" y="103833"/>
                </a:lnTo>
                <a:lnTo>
                  <a:pt x="204707" y="103833"/>
                </a:lnTo>
                <a:lnTo>
                  <a:pt x="209109" y="102365"/>
                </a:lnTo>
                <a:lnTo>
                  <a:pt x="213268" y="99430"/>
                </a:lnTo>
                <a:lnTo>
                  <a:pt x="216007" y="97522"/>
                </a:lnTo>
                <a:lnTo>
                  <a:pt x="219040" y="94587"/>
                </a:lnTo>
                <a:lnTo>
                  <a:pt x="222367" y="90624"/>
                </a:lnTo>
                <a:lnTo>
                  <a:pt x="222367" y="102439"/>
                </a:lnTo>
                <a:lnTo>
                  <a:pt x="222881" y="103539"/>
                </a:lnTo>
                <a:lnTo>
                  <a:pt x="227186" y="101876"/>
                </a:lnTo>
                <a:lnTo>
                  <a:pt x="229974" y="100824"/>
                </a:lnTo>
                <a:lnTo>
                  <a:pt x="231246" y="100384"/>
                </a:lnTo>
                <a:lnTo>
                  <a:pt x="234230" y="99406"/>
                </a:lnTo>
                <a:lnTo>
                  <a:pt x="237630" y="98366"/>
                </a:lnTo>
                <a:lnTo>
                  <a:pt x="240883" y="97449"/>
                </a:lnTo>
                <a:lnTo>
                  <a:pt x="243574" y="96715"/>
                </a:lnTo>
                <a:lnTo>
                  <a:pt x="243574" y="94660"/>
                </a:lnTo>
                <a:lnTo>
                  <a:pt x="239709" y="94807"/>
                </a:lnTo>
                <a:lnTo>
                  <a:pt x="237178" y="94257"/>
                </a:lnTo>
                <a:lnTo>
                  <a:pt x="235979" y="93009"/>
                </a:lnTo>
                <a:lnTo>
                  <a:pt x="234181" y="89475"/>
                </a:lnTo>
                <a:lnTo>
                  <a:pt x="234181" y="34488"/>
                </a:lnTo>
                <a:lnTo>
                  <a:pt x="210479" y="34488"/>
                </a:lnTo>
                <a:lnTo>
                  <a:pt x="210479" y="36910"/>
                </a:lnTo>
                <a:lnTo>
                  <a:pt x="214882" y="37154"/>
                </a:lnTo>
                <a:lnTo>
                  <a:pt x="217817" y="37864"/>
                </a:lnTo>
                <a:lnTo>
                  <a:pt x="219285" y="39038"/>
                </a:lnTo>
                <a:lnTo>
                  <a:pt x="221486" y="42682"/>
                </a:lnTo>
                <a:lnTo>
                  <a:pt x="221486" y="86662"/>
                </a:lnTo>
                <a:lnTo>
                  <a:pt x="219627" y="88814"/>
                </a:lnTo>
                <a:lnTo>
                  <a:pt x="215983" y="91725"/>
                </a:lnTo>
                <a:lnTo>
                  <a:pt x="212803" y="93927"/>
                </a:lnTo>
                <a:lnTo>
                  <a:pt x="209550" y="95027"/>
                </a:lnTo>
                <a:lnTo>
                  <a:pt x="201380" y="95027"/>
                </a:lnTo>
                <a:lnTo>
                  <a:pt x="198054" y="93168"/>
                </a:lnTo>
                <a:lnTo>
                  <a:pt x="196243" y="89450"/>
                </a:lnTo>
                <a:lnTo>
                  <a:pt x="195314" y="87445"/>
                </a:lnTo>
                <a:lnTo>
                  <a:pt x="194849" y="84778"/>
                </a:lnTo>
                <a:lnTo>
                  <a:pt x="194849" y="34488"/>
                </a:lnTo>
                <a:close/>
              </a:path>
              <a:path w="797695" h="135313">
                <a:moveTo>
                  <a:pt x="345133" y="40065"/>
                </a:moveTo>
                <a:lnTo>
                  <a:pt x="360102" y="40065"/>
                </a:lnTo>
                <a:lnTo>
                  <a:pt x="360102" y="34782"/>
                </a:lnTo>
                <a:lnTo>
                  <a:pt x="345279" y="34782"/>
                </a:lnTo>
                <a:lnTo>
                  <a:pt x="345279" y="16730"/>
                </a:lnTo>
                <a:lnTo>
                  <a:pt x="343958" y="15483"/>
                </a:lnTo>
                <a:lnTo>
                  <a:pt x="338431" y="22919"/>
                </a:lnTo>
                <a:lnTo>
                  <a:pt x="334920" y="27505"/>
                </a:lnTo>
                <a:lnTo>
                  <a:pt x="333428" y="29242"/>
                </a:lnTo>
                <a:lnTo>
                  <a:pt x="329503" y="33241"/>
                </a:lnTo>
                <a:lnTo>
                  <a:pt x="326127" y="36029"/>
                </a:lnTo>
                <a:lnTo>
                  <a:pt x="324953" y="37008"/>
                </a:lnTo>
                <a:lnTo>
                  <a:pt x="324439" y="40065"/>
                </a:lnTo>
                <a:lnTo>
                  <a:pt x="332438" y="40065"/>
                </a:lnTo>
                <a:lnTo>
                  <a:pt x="332438" y="89475"/>
                </a:lnTo>
                <a:lnTo>
                  <a:pt x="333000" y="93339"/>
                </a:lnTo>
                <a:lnTo>
                  <a:pt x="334126" y="96128"/>
                </a:lnTo>
                <a:lnTo>
                  <a:pt x="336179" y="101265"/>
                </a:lnTo>
                <a:lnTo>
                  <a:pt x="340094" y="103833"/>
                </a:lnTo>
                <a:lnTo>
                  <a:pt x="348508" y="103833"/>
                </a:lnTo>
                <a:lnTo>
                  <a:pt x="351248" y="103124"/>
                </a:lnTo>
                <a:lnTo>
                  <a:pt x="354085" y="101705"/>
                </a:lnTo>
                <a:lnTo>
                  <a:pt x="356922" y="100286"/>
                </a:lnTo>
                <a:lnTo>
                  <a:pt x="359613" y="97865"/>
                </a:lnTo>
                <a:lnTo>
                  <a:pt x="362157" y="94440"/>
                </a:lnTo>
                <a:lnTo>
                  <a:pt x="361863" y="90624"/>
                </a:lnTo>
                <a:lnTo>
                  <a:pt x="358720" y="93755"/>
                </a:lnTo>
                <a:lnTo>
                  <a:pt x="356127" y="95419"/>
                </a:lnTo>
                <a:lnTo>
                  <a:pt x="352837" y="95834"/>
                </a:lnTo>
                <a:lnTo>
                  <a:pt x="349412" y="95834"/>
                </a:lnTo>
                <a:lnTo>
                  <a:pt x="347113" y="94147"/>
                </a:lnTo>
                <a:lnTo>
                  <a:pt x="345940" y="90771"/>
                </a:lnTo>
                <a:lnTo>
                  <a:pt x="345304" y="88863"/>
                </a:lnTo>
                <a:lnTo>
                  <a:pt x="344986" y="86050"/>
                </a:lnTo>
                <a:lnTo>
                  <a:pt x="344986" y="82332"/>
                </a:lnTo>
                <a:lnTo>
                  <a:pt x="345133" y="400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032382" y="5896588"/>
            <a:ext cx="172644" cy="90840"/>
          </a:xfrm>
          <a:custGeom>
            <a:avLst/>
            <a:gdLst/>
            <a:ahLst/>
            <a:cxnLst/>
            <a:rect l="l" t="t" r="r" b="b"/>
            <a:pathLst>
              <a:path w="189908" h="102952">
                <a:moveTo>
                  <a:pt x="98146" y="6274"/>
                </a:moveTo>
                <a:lnTo>
                  <a:pt x="95064" y="2604"/>
                </a:lnTo>
                <a:lnTo>
                  <a:pt x="96422" y="12327"/>
                </a:lnTo>
                <a:lnTo>
                  <a:pt x="100971" y="12327"/>
                </a:lnTo>
                <a:lnTo>
                  <a:pt x="100506" y="7191"/>
                </a:lnTo>
                <a:lnTo>
                  <a:pt x="98146" y="6274"/>
                </a:lnTo>
                <a:close/>
              </a:path>
              <a:path w="189908" h="102952">
                <a:moveTo>
                  <a:pt x="56418" y="46215"/>
                </a:moveTo>
                <a:lnTo>
                  <a:pt x="63474" y="32801"/>
                </a:lnTo>
                <a:lnTo>
                  <a:pt x="64250" y="30480"/>
                </a:lnTo>
                <a:lnTo>
                  <a:pt x="67080" y="18231"/>
                </a:lnTo>
                <a:lnTo>
                  <a:pt x="68023" y="5283"/>
                </a:lnTo>
                <a:lnTo>
                  <a:pt x="67574" y="-3603"/>
                </a:lnTo>
                <a:lnTo>
                  <a:pt x="65145" y="-16201"/>
                </a:lnTo>
                <a:lnTo>
                  <a:pt x="60612" y="-27591"/>
                </a:lnTo>
                <a:lnTo>
                  <a:pt x="56660" y="-33855"/>
                </a:lnTo>
                <a:lnTo>
                  <a:pt x="46757" y="-42420"/>
                </a:lnTo>
                <a:lnTo>
                  <a:pt x="34415" y="-45275"/>
                </a:lnTo>
                <a:lnTo>
                  <a:pt x="26023" y="-44215"/>
                </a:lnTo>
                <a:lnTo>
                  <a:pt x="14948" y="-38150"/>
                </a:lnTo>
                <a:lnTo>
                  <a:pt x="6677" y="-26710"/>
                </a:lnTo>
                <a:lnTo>
                  <a:pt x="3894" y="-19965"/>
                </a:lnTo>
                <a:lnTo>
                  <a:pt x="973" y="-7818"/>
                </a:lnTo>
                <a:lnTo>
                  <a:pt x="0" y="5870"/>
                </a:lnTo>
                <a:lnTo>
                  <a:pt x="10" y="7412"/>
                </a:lnTo>
                <a:lnTo>
                  <a:pt x="1256" y="21685"/>
                </a:lnTo>
                <a:lnTo>
                  <a:pt x="4579" y="33866"/>
                </a:lnTo>
                <a:lnTo>
                  <a:pt x="9978" y="43954"/>
                </a:lnTo>
                <a:lnTo>
                  <a:pt x="21360" y="54218"/>
                </a:lnTo>
                <a:lnTo>
                  <a:pt x="16778" y="33314"/>
                </a:lnTo>
                <a:lnTo>
                  <a:pt x="15091" y="22014"/>
                </a:lnTo>
                <a:lnTo>
                  <a:pt x="14528" y="7704"/>
                </a:lnTo>
                <a:lnTo>
                  <a:pt x="14560" y="3690"/>
                </a:lnTo>
                <a:lnTo>
                  <a:pt x="15282" y="-9960"/>
                </a:lnTo>
                <a:lnTo>
                  <a:pt x="16950" y="-20913"/>
                </a:lnTo>
                <a:lnTo>
                  <a:pt x="17389" y="-22737"/>
                </a:lnTo>
                <a:lnTo>
                  <a:pt x="23931" y="-36669"/>
                </a:lnTo>
                <a:lnTo>
                  <a:pt x="34048" y="-41313"/>
                </a:lnTo>
                <a:lnTo>
                  <a:pt x="34732" y="-41298"/>
                </a:lnTo>
                <a:lnTo>
                  <a:pt x="44775" y="-36082"/>
                </a:lnTo>
                <a:lnTo>
                  <a:pt x="51072" y="-21500"/>
                </a:lnTo>
                <a:lnTo>
                  <a:pt x="53016" y="-7458"/>
                </a:lnTo>
                <a:lnTo>
                  <a:pt x="53494" y="6971"/>
                </a:lnTo>
                <a:lnTo>
                  <a:pt x="53216" y="17986"/>
                </a:lnTo>
                <a:lnTo>
                  <a:pt x="51886" y="31013"/>
                </a:lnTo>
                <a:lnTo>
                  <a:pt x="49458" y="41166"/>
                </a:lnTo>
                <a:lnTo>
                  <a:pt x="46767" y="49042"/>
                </a:lnTo>
                <a:lnTo>
                  <a:pt x="41826" y="52980"/>
                </a:lnTo>
                <a:lnTo>
                  <a:pt x="34391" y="52979"/>
                </a:lnTo>
                <a:lnTo>
                  <a:pt x="34064" y="57088"/>
                </a:lnTo>
                <a:lnTo>
                  <a:pt x="46615" y="54311"/>
                </a:lnTo>
                <a:lnTo>
                  <a:pt x="56418" y="46215"/>
                </a:lnTo>
                <a:close/>
              </a:path>
              <a:path w="189908" h="102952">
                <a:moveTo>
                  <a:pt x="34064" y="57088"/>
                </a:moveTo>
                <a:lnTo>
                  <a:pt x="34391" y="52979"/>
                </a:lnTo>
                <a:lnTo>
                  <a:pt x="23692" y="48232"/>
                </a:lnTo>
                <a:lnTo>
                  <a:pt x="17024" y="34342"/>
                </a:lnTo>
                <a:lnTo>
                  <a:pt x="16778" y="33314"/>
                </a:lnTo>
                <a:lnTo>
                  <a:pt x="21360" y="54218"/>
                </a:lnTo>
                <a:lnTo>
                  <a:pt x="33755" y="57090"/>
                </a:lnTo>
                <a:lnTo>
                  <a:pt x="34064" y="57088"/>
                </a:lnTo>
                <a:close/>
              </a:path>
              <a:path w="189908" h="102952">
                <a:moveTo>
                  <a:pt x="152631" y="44468"/>
                </a:moveTo>
                <a:lnTo>
                  <a:pt x="152631" y="34733"/>
                </a:lnTo>
                <a:lnTo>
                  <a:pt x="154906" y="27028"/>
                </a:lnTo>
                <a:lnTo>
                  <a:pt x="159455" y="18124"/>
                </a:lnTo>
                <a:lnTo>
                  <a:pt x="164005" y="9221"/>
                </a:lnTo>
                <a:lnTo>
                  <a:pt x="169190" y="4769"/>
                </a:lnTo>
                <a:lnTo>
                  <a:pt x="178241" y="4769"/>
                </a:lnTo>
                <a:lnTo>
                  <a:pt x="180858" y="5919"/>
                </a:lnTo>
                <a:lnTo>
                  <a:pt x="184870" y="10517"/>
                </a:lnTo>
                <a:lnTo>
                  <a:pt x="185872" y="13722"/>
                </a:lnTo>
                <a:lnTo>
                  <a:pt x="185872" y="24484"/>
                </a:lnTo>
                <a:lnTo>
                  <a:pt x="183488" y="31712"/>
                </a:lnTo>
                <a:lnTo>
                  <a:pt x="181861" y="41972"/>
                </a:lnTo>
                <a:lnTo>
                  <a:pt x="187897" y="29410"/>
                </a:lnTo>
                <a:lnTo>
                  <a:pt x="189908" y="17978"/>
                </a:lnTo>
                <a:lnTo>
                  <a:pt x="189908" y="11080"/>
                </a:lnTo>
                <a:lnTo>
                  <a:pt x="188269" y="6359"/>
                </a:lnTo>
                <a:lnTo>
                  <a:pt x="184992" y="3815"/>
                </a:lnTo>
                <a:lnTo>
                  <a:pt x="181714" y="1271"/>
                </a:lnTo>
                <a:lnTo>
                  <a:pt x="177947" y="0"/>
                </a:lnTo>
                <a:lnTo>
                  <a:pt x="165522" y="0"/>
                </a:lnTo>
                <a:lnTo>
                  <a:pt x="158073" y="3754"/>
                </a:lnTo>
                <a:lnTo>
                  <a:pt x="151347" y="11263"/>
                </a:lnTo>
                <a:lnTo>
                  <a:pt x="143665" y="23160"/>
                </a:lnTo>
                <a:lnTo>
                  <a:pt x="141257" y="35222"/>
                </a:lnTo>
                <a:lnTo>
                  <a:pt x="141257" y="42316"/>
                </a:lnTo>
                <a:lnTo>
                  <a:pt x="143055" y="47538"/>
                </a:lnTo>
                <a:lnTo>
                  <a:pt x="146650" y="50889"/>
                </a:lnTo>
                <a:lnTo>
                  <a:pt x="150246" y="54240"/>
                </a:lnTo>
                <a:lnTo>
                  <a:pt x="154514" y="55915"/>
                </a:lnTo>
                <a:lnTo>
                  <a:pt x="159931" y="55911"/>
                </a:lnTo>
                <a:lnTo>
                  <a:pt x="172030" y="52441"/>
                </a:lnTo>
                <a:lnTo>
                  <a:pt x="173948" y="47318"/>
                </a:lnTo>
                <a:lnTo>
                  <a:pt x="168579" y="51219"/>
                </a:lnTo>
                <a:lnTo>
                  <a:pt x="159676" y="51219"/>
                </a:lnTo>
                <a:lnTo>
                  <a:pt x="155419" y="48651"/>
                </a:lnTo>
                <a:lnTo>
                  <a:pt x="152631" y="44468"/>
                </a:lnTo>
                <a:close/>
              </a:path>
              <a:path w="189908" h="102952">
                <a:moveTo>
                  <a:pt x="181543" y="42487"/>
                </a:moveTo>
                <a:lnTo>
                  <a:pt x="181861" y="41972"/>
                </a:lnTo>
                <a:lnTo>
                  <a:pt x="183488" y="31712"/>
                </a:lnTo>
                <a:lnTo>
                  <a:pt x="178718" y="39515"/>
                </a:lnTo>
                <a:lnTo>
                  <a:pt x="173948" y="47318"/>
                </a:lnTo>
                <a:lnTo>
                  <a:pt x="172030" y="52441"/>
                </a:lnTo>
                <a:lnTo>
                  <a:pt x="181543" y="42487"/>
                </a:lnTo>
                <a:close/>
              </a:path>
              <a:path w="189908" h="102952">
                <a:moveTo>
                  <a:pt x="163198" y="-45862"/>
                </a:moveTo>
                <a:lnTo>
                  <a:pt x="160409" y="-43123"/>
                </a:lnTo>
                <a:lnTo>
                  <a:pt x="157743" y="-41044"/>
                </a:lnTo>
                <a:lnTo>
                  <a:pt x="155199" y="-39625"/>
                </a:lnTo>
                <a:lnTo>
                  <a:pt x="150453" y="-36885"/>
                </a:lnTo>
                <a:lnTo>
                  <a:pt x="145269" y="-35516"/>
                </a:lnTo>
                <a:lnTo>
                  <a:pt x="139642" y="-35516"/>
                </a:lnTo>
                <a:lnTo>
                  <a:pt x="135387" y="-35711"/>
                </a:lnTo>
                <a:lnTo>
                  <a:pt x="131277" y="-36494"/>
                </a:lnTo>
                <a:lnTo>
                  <a:pt x="128562" y="-38157"/>
                </a:lnTo>
                <a:lnTo>
                  <a:pt x="125774" y="-40652"/>
                </a:lnTo>
                <a:lnTo>
                  <a:pt x="122765" y="-42560"/>
                </a:lnTo>
                <a:lnTo>
                  <a:pt x="118387" y="-43734"/>
                </a:lnTo>
                <a:lnTo>
                  <a:pt x="115354" y="-43734"/>
                </a:lnTo>
                <a:lnTo>
                  <a:pt x="103373" y="-40798"/>
                </a:lnTo>
                <a:lnTo>
                  <a:pt x="92826" y="-31993"/>
                </a:lnTo>
                <a:lnTo>
                  <a:pt x="85376" y="-19977"/>
                </a:lnTo>
                <a:lnTo>
                  <a:pt x="82992" y="-8145"/>
                </a:lnTo>
                <a:lnTo>
                  <a:pt x="82992" y="-1443"/>
                </a:lnTo>
                <a:lnTo>
                  <a:pt x="84852" y="3644"/>
                </a:lnTo>
                <a:lnTo>
                  <a:pt x="88570" y="7117"/>
                </a:lnTo>
                <a:lnTo>
                  <a:pt x="92288" y="10591"/>
                </a:lnTo>
                <a:lnTo>
                  <a:pt x="96422" y="12327"/>
                </a:lnTo>
                <a:lnTo>
                  <a:pt x="95064" y="2604"/>
                </a:lnTo>
                <a:lnTo>
                  <a:pt x="94294" y="73"/>
                </a:lnTo>
                <a:lnTo>
                  <a:pt x="94294" y="-10297"/>
                </a:lnTo>
                <a:lnTo>
                  <a:pt x="96752" y="-18112"/>
                </a:lnTo>
                <a:lnTo>
                  <a:pt x="101668" y="-26600"/>
                </a:lnTo>
                <a:lnTo>
                  <a:pt x="106585" y="-35088"/>
                </a:lnTo>
                <a:lnTo>
                  <a:pt x="111416" y="-39331"/>
                </a:lnTo>
                <a:lnTo>
                  <a:pt x="116161" y="-39331"/>
                </a:lnTo>
                <a:lnTo>
                  <a:pt x="117469" y="-38757"/>
                </a:lnTo>
                <a:lnTo>
                  <a:pt x="120649" y="-36457"/>
                </a:lnTo>
                <a:lnTo>
                  <a:pt x="123205" y="-35442"/>
                </a:lnTo>
                <a:lnTo>
                  <a:pt x="126691" y="-33534"/>
                </a:lnTo>
                <a:lnTo>
                  <a:pt x="127682" y="-30673"/>
                </a:lnTo>
                <a:lnTo>
                  <a:pt x="127682" y="-18981"/>
                </a:lnTo>
                <a:lnTo>
                  <a:pt x="125187" y="-11031"/>
                </a:lnTo>
                <a:lnTo>
                  <a:pt x="120197" y="-3742"/>
                </a:lnTo>
                <a:lnTo>
                  <a:pt x="115207" y="3546"/>
                </a:lnTo>
                <a:lnTo>
                  <a:pt x="109703" y="7191"/>
                </a:lnTo>
                <a:lnTo>
                  <a:pt x="100506" y="7191"/>
                </a:lnTo>
                <a:lnTo>
                  <a:pt x="100971" y="12327"/>
                </a:lnTo>
                <a:lnTo>
                  <a:pt x="109532" y="12327"/>
                </a:lnTo>
                <a:lnTo>
                  <a:pt x="116760" y="8133"/>
                </a:lnTo>
                <a:lnTo>
                  <a:pt x="122655" y="-256"/>
                </a:lnTo>
                <a:lnTo>
                  <a:pt x="123824" y="-1983"/>
                </a:lnTo>
                <a:lnTo>
                  <a:pt x="129579" y="-13881"/>
                </a:lnTo>
                <a:lnTo>
                  <a:pt x="131497" y="-26050"/>
                </a:lnTo>
                <a:lnTo>
                  <a:pt x="131277" y="-30049"/>
                </a:lnTo>
                <a:lnTo>
                  <a:pt x="130470" y="-33314"/>
                </a:lnTo>
                <a:lnTo>
                  <a:pt x="134139" y="-32434"/>
                </a:lnTo>
                <a:lnTo>
                  <a:pt x="138322" y="-31920"/>
                </a:lnTo>
                <a:lnTo>
                  <a:pt x="143948" y="-31920"/>
                </a:lnTo>
                <a:lnTo>
                  <a:pt x="146345" y="-32189"/>
                </a:lnTo>
                <a:lnTo>
                  <a:pt x="149965" y="-33265"/>
                </a:lnTo>
                <a:lnTo>
                  <a:pt x="152704" y="-34390"/>
                </a:lnTo>
                <a:lnTo>
                  <a:pt x="156373" y="-36103"/>
                </a:lnTo>
                <a:lnTo>
                  <a:pt x="104053" y="57823"/>
                </a:lnTo>
                <a:lnTo>
                  <a:pt x="111170" y="57823"/>
                </a:lnTo>
                <a:lnTo>
                  <a:pt x="169068" y="-45862"/>
                </a:lnTo>
                <a:lnTo>
                  <a:pt x="163198" y="-458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222840" y="5614225"/>
            <a:ext cx="1115739" cy="0"/>
          </a:xfrm>
          <a:custGeom>
            <a:avLst/>
            <a:gdLst/>
            <a:ahLst/>
            <a:cxnLst/>
            <a:rect l="l" t="t" r="r" b="b"/>
            <a:pathLst>
              <a:path w="1227313">
                <a:moveTo>
                  <a:pt x="122731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211454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416385" y="5514772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338579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071502" y="763006"/>
            <a:ext cx="1778622" cy="136649"/>
          </a:xfrm>
          <a:custGeom>
            <a:avLst/>
            <a:gdLst/>
            <a:ahLst/>
            <a:cxnLst/>
            <a:rect l="l" t="t" r="r" b="b"/>
            <a:pathLst>
              <a:path w="1956484" h="154869">
                <a:moveTo>
                  <a:pt x="1502478" y="146027"/>
                </a:moveTo>
                <a:lnTo>
                  <a:pt x="1500190" y="146316"/>
                </a:lnTo>
                <a:lnTo>
                  <a:pt x="1505694" y="146834"/>
                </a:lnTo>
                <a:lnTo>
                  <a:pt x="1507009" y="143715"/>
                </a:lnTo>
                <a:lnTo>
                  <a:pt x="1502478" y="146027"/>
                </a:lnTo>
                <a:close/>
              </a:path>
              <a:path w="1956484" h="154869">
                <a:moveTo>
                  <a:pt x="1648432" y="136928"/>
                </a:moveTo>
                <a:lnTo>
                  <a:pt x="1648671" y="133186"/>
                </a:lnTo>
                <a:lnTo>
                  <a:pt x="1649625" y="128783"/>
                </a:lnTo>
                <a:lnTo>
                  <a:pt x="1650267" y="126251"/>
                </a:lnTo>
                <a:lnTo>
                  <a:pt x="1651074" y="123389"/>
                </a:lnTo>
                <a:lnTo>
                  <a:pt x="1678702" y="23665"/>
                </a:lnTo>
                <a:lnTo>
                  <a:pt x="1680609" y="16767"/>
                </a:lnTo>
                <a:lnTo>
                  <a:pt x="1682682" y="12456"/>
                </a:lnTo>
                <a:lnTo>
                  <a:pt x="1687159" y="9007"/>
                </a:lnTo>
                <a:lnTo>
                  <a:pt x="1691250" y="7778"/>
                </a:lnTo>
                <a:lnTo>
                  <a:pt x="1697193" y="7044"/>
                </a:lnTo>
                <a:lnTo>
                  <a:pt x="1697193" y="3412"/>
                </a:lnTo>
                <a:lnTo>
                  <a:pt x="1659659" y="3412"/>
                </a:lnTo>
                <a:lnTo>
                  <a:pt x="1584481" y="113483"/>
                </a:lnTo>
                <a:lnTo>
                  <a:pt x="1583710" y="113483"/>
                </a:lnTo>
                <a:lnTo>
                  <a:pt x="1571493" y="3412"/>
                </a:lnTo>
                <a:lnTo>
                  <a:pt x="1530436" y="3412"/>
                </a:lnTo>
                <a:lnTo>
                  <a:pt x="1530436" y="7044"/>
                </a:lnTo>
                <a:lnTo>
                  <a:pt x="1534766" y="7118"/>
                </a:lnTo>
                <a:lnTo>
                  <a:pt x="1538857" y="7833"/>
                </a:lnTo>
                <a:lnTo>
                  <a:pt x="1542709" y="9191"/>
                </a:lnTo>
                <a:lnTo>
                  <a:pt x="1546562" y="10548"/>
                </a:lnTo>
                <a:lnTo>
                  <a:pt x="1548048" y="12878"/>
                </a:lnTo>
                <a:lnTo>
                  <a:pt x="1547167" y="16180"/>
                </a:lnTo>
                <a:lnTo>
                  <a:pt x="1519539" y="113483"/>
                </a:lnTo>
                <a:lnTo>
                  <a:pt x="1513676" y="131706"/>
                </a:lnTo>
                <a:lnTo>
                  <a:pt x="1509688" y="139900"/>
                </a:lnTo>
                <a:lnTo>
                  <a:pt x="1507009" y="143715"/>
                </a:lnTo>
                <a:lnTo>
                  <a:pt x="1505694" y="146834"/>
                </a:lnTo>
                <a:lnTo>
                  <a:pt x="1500190" y="146316"/>
                </a:lnTo>
                <a:lnTo>
                  <a:pt x="1499457" y="146247"/>
                </a:lnTo>
                <a:lnTo>
                  <a:pt x="1495385" y="144945"/>
                </a:lnTo>
                <a:lnTo>
                  <a:pt x="1496094" y="146834"/>
                </a:lnTo>
                <a:lnTo>
                  <a:pt x="1505694" y="150467"/>
                </a:lnTo>
                <a:lnTo>
                  <a:pt x="1540893" y="150467"/>
                </a:lnTo>
                <a:lnTo>
                  <a:pt x="1540893" y="146834"/>
                </a:lnTo>
                <a:lnTo>
                  <a:pt x="1535976" y="146614"/>
                </a:lnTo>
                <a:lnTo>
                  <a:pt x="1532417" y="145990"/>
                </a:lnTo>
                <a:lnTo>
                  <a:pt x="1530216" y="144963"/>
                </a:lnTo>
                <a:lnTo>
                  <a:pt x="1526767" y="143349"/>
                </a:lnTo>
                <a:lnTo>
                  <a:pt x="1525042" y="140523"/>
                </a:lnTo>
                <a:lnTo>
                  <a:pt x="1525042" y="136488"/>
                </a:lnTo>
                <a:lnTo>
                  <a:pt x="1525263" y="133516"/>
                </a:lnTo>
                <a:lnTo>
                  <a:pt x="1526143" y="129113"/>
                </a:lnTo>
                <a:lnTo>
                  <a:pt x="1527134" y="124930"/>
                </a:lnTo>
                <a:lnTo>
                  <a:pt x="1552891" y="29719"/>
                </a:lnTo>
                <a:lnTo>
                  <a:pt x="1553661" y="29719"/>
                </a:lnTo>
                <a:lnTo>
                  <a:pt x="1567310" y="150467"/>
                </a:lnTo>
                <a:lnTo>
                  <a:pt x="1571162" y="150467"/>
                </a:lnTo>
                <a:lnTo>
                  <a:pt x="1654926" y="25756"/>
                </a:lnTo>
                <a:lnTo>
                  <a:pt x="1655697" y="25756"/>
                </a:lnTo>
                <a:lnTo>
                  <a:pt x="1626968" y="130213"/>
                </a:lnTo>
                <a:lnTo>
                  <a:pt x="1625134" y="136965"/>
                </a:lnTo>
                <a:lnTo>
                  <a:pt x="1622015" y="141551"/>
                </a:lnTo>
                <a:lnTo>
                  <a:pt x="1617612" y="143973"/>
                </a:lnTo>
                <a:lnTo>
                  <a:pt x="1614971" y="145366"/>
                </a:lnTo>
                <a:lnTo>
                  <a:pt x="1610531" y="146320"/>
                </a:lnTo>
                <a:lnTo>
                  <a:pt x="1604294" y="146834"/>
                </a:lnTo>
                <a:lnTo>
                  <a:pt x="1604294" y="150467"/>
                </a:lnTo>
                <a:lnTo>
                  <a:pt x="1665933" y="150467"/>
                </a:lnTo>
                <a:lnTo>
                  <a:pt x="1665933" y="146834"/>
                </a:lnTo>
                <a:lnTo>
                  <a:pt x="1659769" y="146614"/>
                </a:lnTo>
                <a:lnTo>
                  <a:pt x="1655312" y="145898"/>
                </a:lnTo>
                <a:lnTo>
                  <a:pt x="1652560" y="144688"/>
                </a:lnTo>
                <a:lnTo>
                  <a:pt x="1649808" y="143477"/>
                </a:lnTo>
                <a:lnTo>
                  <a:pt x="1648432" y="140890"/>
                </a:lnTo>
                <a:lnTo>
                  <a:pt x="1648432" y="136928"/>
                </a:lnTo>
                <a:close/>
              </a:path>
              <a:path w="1956484" h="154869">
                <a:moveTo>
                  <a:pt x="1930347" y="68122"/>
                </a:moveTo>
                <a:lnTo>
                  <a:pt x="1927023" y="80361"/>
                </a:lnTo>
                <a:lnTo>
                  <a:pt x="1922343" y="92986"/>
                </a:lnTo>
                <a:lnTo>
                  <a:pt x="1916308" y="105998"/>
                </a:lnTo>
                <a:lnTo>
                  <a:pt x="1916650" y="133941"/>
                </a:lnTo>
                <a:lnTo>
                  <a:pt x="1927205" y="124049"/>
                </a:lnTo>
                <a:lnTo>
                  <a:pt x="1936144" y="113514"/>
                </a:lnTo>
                <a:lnTo>
                  <a:pt x="1943466" y="102496"/>
                </a:lnTo>
                <a:lnTo>
                  <a:pt x="1949161" y="91007"/>
                </a:lnTo>
                <a:lnTo>
                  <a:pt x="1953229" y="79047"/>
                </a:lnTo>
                <a:lnTo>
                  <a:pt x="1955670" y="66616"/>
                </a:lnTo>
                <a:lnTo>
                  <a:pt x="1956484" y="53714"/>
                </a:lnTo>
                <a:lnTo>
                  <a:pt x="1956432" y="51098"/>
                </a:lnTo>
                <a:lnTo>
                  <a:pt x="1954450" y="38021"/>
                </a:lnTo>
                <a:lnTo>
                  <a:pt x="1949587" y="26309"/>
                </a:lnTo>
                <a:lnTo>
                  <a:pt x="1941844" y="15960"/>
                </a:lnTo>
                <a:lnTo>
                  <a:pt x="1929169" y="6353"/>
                </a:lnTo>
                <a:lnTo>
                  <a:pt x="1917159" y="2001"/>
                </a:lnTo>
                <a:lnTo>
                  <a:pt x="1903429" y="550"/>
                </a:lnTo>
                <a:lnTo>
                  <a:pt x="1896834" y="861"/>
                </a:lnTo>
                <a:lnTo>
                  <a:pt x="1885004" y="3041"/>
                </a:lnTo>
                <a:lnTo>
                  <a:pt x="1873475" y="7303"/>
                </a:lnTo>
                <a:lnTo>
                  <a:pt x="1862246" y="13647"/>
                </a:lnTo>
                <a:lnTo>
                  <a:pt x="1851317" y="22073"/>
                </a:lnTo>
                <a:lnTo>
                  <a:pt x="1840689" y="32581"/>
                </a:lnTo>
                <a:lnTo>
                  <a:pt x="1832924" y="41904"/>
                </a:lnTo>
                <a:lnTo>
                  <a:pt x="1825298" y="53182"/>
                </a:lnTo>
                <a:lnTo>
                  <a:pt x="1819367" y="64724"/>
                </a:lnTo>
                <a:lnTo>
                  <a:pt x="1815130" y="76530"/>
                </a:lnTo>
                <a:lnTo>
                  <a:pt x="1812588" y="88600"/>
                </a:lnTo>
                <a:lnTo>
                  <a:pt x="1811740" y="100935"/>
                </a:lnTo>
                <a:lnTo>
                  <a:pt x="1811875" y="105744"/>
                </a:lnTo>
                <a:lnTo>
                  <a:pt x="1814051" y="119452"/>
                </a:lnTo>
                <a:lnTo>
                  <a:pt x="1818885" y="131021"/>
                </a:lnTo>
                <a:lnTo>
                  <a:pt x="1826379" y="140450"/>
                </a:lnTo>
                <a:lnTo>
                  <a:pt x="1837740" y="148554"/>
                </a:lnTo>
                <a:lnTo>
                  <a:pt x="1837665" y="124863"/>
                </a:lnTo>
                <a:lnTo>
                  <a:pt x="1836066" y="110511"/>
                </a:lnTo>
                <a:lnTo>
                  <a:pt x="1836080" y="108748"/>
                </a:lnTo>
                <a:lnTo>
                  <a:pt x="1836926" y="96835"/>
                </a:lnTo>
                <a:lnTo>
                  <a:pt x="1839076" y="84748"/>
                </a:lnTo>
                <a:lnTo>
                  <a:pt x="1842530" y="72486"/>
                </a:lnTo>
                <a:lnTo>
                  <a:pt x="1847287" y="60051"/>
                </a:lnTo>
                <a:lnTo>
                  <a:pt x="1853347" y="47440"/>
                </a:lnTo>
                <a:lnTo>
                  <a:pt x="1861572" y="33887"/>
                </a:lnTo>
                <a:lnTo>
                  <a:pt x="1870850" y="22817"/>
                </a:lnTo>
                <a:lnTo>
                  <a:pt x="1880828" y="14910"/>
                </a:lnTo>
                <a:lnTo>
                  <a:pt x="1891504" y="10166"/>
                </a:lnTo>
                <a:lnTo>
                  <a:pt x="1902879" y="8585"/>
                </a:lnTo>
                <a:lnTo>
                  <a:pt x="1912932" y="8585"/>
                </a:lnTo>
                <a:lnTo>
                  <a:pt x="1920453" y="11832"/>
                </a:lnTo>
                <a:lnTo>
                  <a:pt x="1925443" y="18326"/>
                </a:lnTo>
                <a:lnTo>
                  <a:pt x="1931393" y="31242"/>
                </a:lnTo>
                <a:lnTo>
                  <a:pt x="1932928" y="45349"/>
                </a:lnTo>
                <a:lnTo>
                  <a:pt x="1932315" y="56269"/>
                </a:lnTo>
                <a:lnTo>
                  <a:pt x="1930347" y="68122"/>
                </a:lnTo>
                <a:close/>
              </a:path>
              <a:path w="1956484" h="154869">
                <a:moveTo>
                  <a:pt x="1916308" y="105998"/>
                </a:moveTo>
                <a:lnTo>
                  <a:pt x="1906912" y="121737"/>
                </a:lnTo>
                <a:lnTo>
                  <a:pt x="1897690" y="132620"/>
                </a:lnTo>
                <a:lnTo>
                  <a:pt x="1887743" y="140395"/>
                </a:lnTo>
                <a:lnTo>
                  <a:pt x="1877071" y="145059"/>
                </a:lnTo>
                <a:lnTo>
                  <a:pt x="1865675" y="146614"/>
                </a:lnTo>
                <a:lnTo>
                  <a:pt x="1856355" y="146614"/>
                </a:lnTo>
                <a:lnTo>
                  <a:pt x="1849091" y="143569"/>
                </a:lnTo>
                <a:lnTo>
                  <a:pt x="1843881" y="137478"/>
                </a:lnTo>
                <a:lnTo>
                  <a:pt x="1842462" y="135657"/>
                </a:lnTo>
                <a:lnTo>
                  <a:pt x="1837665" y="124863"/>
                </a:lnTo>
                <a:lnTo>
                  <a:pt x="1837740" y="148554"/>
                </a:lnTo>
                <a:lnTo>
                  <a:pt x="1849708" y="152878"/>
                </a:lnTo>
                <a:lnTo>
                  <a:pt x="1863254" y="154319"/>
                </a:lnTo>
                <a:lnTo>
                  <a:pt x="1870386" y="154001"/>
                </a:lnTo>
                <a:lnTo>
                  <a:pt x="1882559" y="151912"/>
                </a:lnTo>
                <a:lnTo>
                  <a:pt x="1894327" y="147872"/>
                </a:lnTo>
                <a:lnTo>
                  <a:pt x="1905690" y="141882"/>
                </a:lnTo>
                <a:lnTo>
                  <a:pt x="1916650" y="133941"/>
                </a:lnTo>
                <a:lnTo>
                  <a:pt x="1916308" y="105998"/>
                </a:lnTo>
                <a:close/>
              </a:path>
              <a:path w="1956484" h="154869">
                <a:moveTo>
                  <a:pt x="1202034" y="7484"/>
                </a:moveTo>
                <a:lnTo>
                  <a:pt x="1210032" y="9502"/>
                </a:lnTo>
                <a:lnTo>
                  <a:pt x="1215554" y="15134"/>
                </a:lnTo>
                <a:lnTo>
                  <a:pt x="1217370" y="19042"/>
                </a:lnTo>
                <a:lnTo>
                  <a:pt x="1191284" y="113483"/>
                </a:lnTo>
                <a:lnTo>
                  <a:pt x="1185440" y="131861"/>
                </a:lnTo>
                <a:lnTo>
                  <a:pt x="1181487" y="139900"/>
                </a:lnTo>
                <a:lnTo>
                  <a:pt x="1174296" y="145807"/>
                </a:lnTo>
                <a:lnTo>
                  <a:pt x="1167838" y="146834"/>
                </a:lnTo>
                <a:lnTo>
                  <a:pt x="1167838" y="150467"/>
                </a:lnTo>
                <a:lnTo>
                  <a:pt x="1212747" y="150467"/>
                </a:lnTo>
                <a:lnTo>
                  <a:pt x="1212747" y="146834"/>
                </a:lnTo>
                <a:lnTo>
                  <a:pt x="1208124" y="146688"/>
                </a:lnTo>
                <a:lnTo>
                  <a:pt x="1204712" y="146137"/>
                </a:lnTo>
                <a:lnTo>
                  <a:pt x="1202511" y="145183"/>
                </a:lnTo>
                <a:lnTo>
                  <a:pt x="1198695" y="143642"/>
                </a:lnTo>
                <a:lnTo>
                  <a:pt x="1196787" y="140780"/>
                </a:lnTo>
                <a:lnTo>
                  <a:pt x="1196787" y="136597"/>
                </a:lnTo>
                <a:lnTo>
                  <a:pt x="1197026" y="133332"/>
                </a:lnTo>
                <a:lnTo>
                  <a:pt x="1197979" y="128636"/>
                </a:lnTo>
                <a:lnTo>
                  <a:pt x="1198879" y="124930"/>
                </a:lnTo>
                <a:lnTo>
                  <a:pt x="1223864" y="31260"/>
                </a:lnTo>
                <a:lnTo>
                  <a:pt x="1224965" y="31260"/>
                </a:lnTo>
                <a:lnTo>
                  <a:pt x="1276368" y="154209"/>
                </a:lnTo>
                <a:lnTo>
                  <a:pt x="1280551" y="154209"/>
                </a:lnTo>
                <a:lnTo>
                  <a:pt x="1282019" y="148558"/>
                </a:lnTo>
                <a:lnTo>
                  <a:pt x="1282954" y="145018"/>
                </a:lnTo>
                <a:lnTo>
                  <a:pt x="1283358" y="143587"/>
                </a:lnTo>
                <a:lnTo>
                  <a:pt x="1284403" y="139863"/>
                </a:lnTo>
                <a:lnTo>
                  <a:pt x="1312912" y="40396"/>
                </a:lnTo>
                <a:lnTo>
                  <a:pt x="1318775" y="22079"/>
                </a:lnTo>
                <a:lnTo>
                  <a:pt x="1322543" y="14199"/>
                </a:lnTo>
                <a:lnTo>
                  <a:pt x="1329532" y="8512"/>
                </a:lnTo>
                <a:lnTo>
                  <a:pt x="1336357" y="7044"/>
                </a:lnTo>
                <a:lnTo>
                  <a:pt x="1336357" y="3412"/>
                </a:lnTo>
                <a:lnTo>
                  <a:pt x="1291448" y="3412"/>
                </a:lnTo>
                <a:lnTo>
                  <a:pt x="1291448" y="7044"/>
                </a:lnTo>
                <a:lnTo>
                  <a:pt x="1296438" y="7338"/>
                </a:lnTo>
                <a:lnTo>
                  <a:pt x="1299997" y="7961"/>
                </a:lnTo>
                <a:lnTo>
                  <a:pt x="1302125" y="8916"/>
                </a:lnTo>
                <a:lnTo>
                  <a:pt x="1305647" y="10456"/>
                </a:lnTo>
                <a:lnTo>
                  <a:pt x="1307408" y="13281"/>
                </a:lnTo>
                <a:lnTo>
                  <a:pt x="1307408" y="18418"/>
                </a:lnTo>
                <a:lnTo>
                  <a:pt x="1306858" y="22014"/>
                </a:lnTo>
                <a:lnTo>
                  <a:pt x="1305977" y="26380"/>
                </a:lnTo>
                <a:lnTo>
                  <a:pt x="1305317" y="28949"/>
                </a:lnTo>
                <a:lnTo>
                  <a:pt x="1282092" y="114803"/>
                </a:lnTo>
                <a:lnTo>
                  <a:pt x="1281321" y="114803"/>
                </a:lnTo>
                <a:lnTo>
                  <a:pt x="1234871" y="3412"/>
                </a:lnTo>
                <a:lnTo>
                  <a:pt x="1198658" y="3412"/>
                </a:lnTo>
                <a:lnTo>
                  <a:pt x="1198658" y="7044"/>
                </a:lnTo>
                <a:lnTo>
                  <a:pt x="1202034" y="7484"/>
                </a:lnTo>
                <a:close/>
              </a:path>
              <a:path w="1956484" h="154869">
                <a:moveTo>
                  <a:pt x="1083255" y="7191"/>
                </a:moveTo>
                <a:lnTo>
                  <a:pt x="1087860" y="7961"/>
                </a:lnTo>
                <a:lnTo>
                  <a:pt x="1092776" y="10750"/>
                </a:lnTo>
                <a:lnTo>
                  <a:pt x="1094005" y="13354"/>
                </a:lnTo>
                <a:lnTo>
                  <a:pt x="1094005" y="17171"/>
                </a:lnTo>
                <a:lnTo>
                  <a:pt x="1093639" y="21279"/>
                </a:lnTo>
                <a:lnTo>
                  <a:pt x="1092538" y="26050"/>
                </a:lnTo>
                <a:lnTo>
                  <a:pt x="1091364" y="30489"/>
                </a:lnTo>
                <a:lnTo>
                  <a:pt x="1063736" y="130213"/>
                </a:lnTo>
                <a:lnTo>
                  <a:pt x="1087621" y="140780"/>
                </a:lnTo>
                <a:lnTo>
                  <a:pt x="1085750" y="138102"/>
                </a:lnTo>
                <a:lnTo>
                  <a:pt x="1085750" y="134066"/>
                </a:lnTo>
                <a:lnTo>
                  <a:pt x="1086080" y="130709"/>
                </a:lnTo>
                <a:lnTo>
                  <a:pt x="1086961" y="127021"/>
                </a:lnTo>
                <a:lnTo>
                  <a:pt x="1101050" y="75949"/>
                </a:lnTo>
                <a:lnTo>
                  <a:pt x="1109408" y="76186"/>
                </a:lnTo>
                <a:lnTo>
                  <a:pt x="1123383" y="77433"/>
                </a:lnTo>
                <a:lnTo>
                  <a:pt x="1132200" y="79691"/>
                </a:lnTo>
                <a:lnTo>
                  <a:pt x="1141584" y="89092"/>
                </a:lnTo>
                <a:lnTo>
                  <a:pt x="1144308" y="103576"/>
                </a:lnTo>
                <a:lnTo>
                  <a:pt x="1144072" y="108418"/>
                </a:lnTo>
                <a:lnTo>
                  <a:pt x="1140881" y="120884"/>
                </a:lnTo>
                <a:lnTo>
                  <a:pt x="1133961" y="131644"/>
                </a:lnTo>
                <a:lnTo>
                  <a:pt x="1127614" y="137027"/>
                </a:lnTo>
                <a:lnTo>
                  <a:pt x="1116098" y="141741"/>
                </a:lnTo>
                <a:lnTo>
                  <a:pt x="1101380" y="143312"/>
                </a:lnTo>
                <a:lnTo>
                  <a:pt x="1096831" y="143312"/>
                </a:lnTo>
                <a:lnTo>
                  <a:pt x="1107544" y="150467"/>
                </a:lnTo>
                <a:lnTo>
                  <a:pt x="1117541" y="150053"/>
                </a:lnTo>
                <a:lnTo>
                  <a:pt x="1130977" y="147892"/>
                </a:lnTo>
                <a:lnTo>
                  <a:pt x="1142614" y="143884"/>
                </a:lnTo>
                <a:lnTo>
                  <a:pt x="1152453" y="138029"/>
                </a:lnTo>
                <a:lnTo>
                  <a:pt x="1160221" y="130744"/>
                </a:lnTo>
                <a:lnTo>
                  <a:pt x="1166695" y="119718"/>
                </a:lnTo>
                <a:lnTo>
                  <a:pt x="1168853" y="107098"/>
                </a:lnTo>
                <a:lnTo>
                  <a:pt x="1168763" y="104109"/>
                </a:lnTo>
                <a:lnTo>
                  <a:pt x="1165731" y="91212"/>
                </a:lnTo>
                <a:lnTo>
                  <a:pt x="1158397" y="81122"/>
                </a:lnTo>
                <a:lnTo>
                  <a:pt x="1154508" y="77599"/>
                </a:lnTo>
                <a:lnTo>
                  <a:pt x="1148674" y="74371"/>
                </a:lnTo>
                <a:lnTo>
                  <a:pt x="1140895" y="71435"/>
                </a:lnTo>
                <a:lnTo>
                  <a:pt x="1150949" y="69234"/>
                </a:lnTo>
                <a:lnTo>
                  <a:pt x="1150312" y="55909"/>
                </a:lnTo>
                <a:lnTo>
                  <a:pt x="1140345" y="63841"/>
                </a:lnTo>
                <a:lnTo>
                  <a:pt x="1138649" y="64619"/>
                </a:lnTo>
                <a:lnTo>
                  <a:pt x="1127465" y="67667"/>
                </a:lnTo>
                <a:lnTo>
                  <a:pt x="1113048" y="68684"/>
                </a:lnTo>
                <a:lnTo>
                  <a:pt x="1103141" y="68574"/>
                </a:lnTo>
                <a:lnTo>
                  <a:pt x="1117781" y="16400"/>
                </a:lnTo>
                <a:lnTo>
                  <a:pt x="1119634" y="12419"/>
                </a:lnTo>
                <a:lnTo>
                  <a:pt x="1123082" y="10585"/>
                </a:lnTo>
                <a:lnTo>
                  <a:pt x="1126403" y="10126"/>
                </a:lnTo>
                <a:lnTo>
                  <a:pt x="1139024" y="10126"/>
                </a:lnTo>
                <a:lnTo>
                  <a:pt x="1145243" y="11869"/>
                </a:lnTo>
                <a:lnTo>
                  <a:pt x="1149976" y="15354"/>
                </a:lnTo>
                <a:lnTo>
                  <a:pt x="1154709" y="18840"/>
                </a:lnTo>
                <a:lnTo>
                  <a:pt x="1157076" y="24802"/>
                </a:lnTo>
                <a:lnTo>
                  <a:pt x="1157076" y="33241"/>
                </a:lnTo>
                <a:lnTo>
                  <a:pt x="1158800" y="66409"/>
                </a:lnTo>
                <a:lnTo>
                  <a:pt x="1164451" y="62960"/>
                </a:lnTo>
                <a:lnTo>
                  <a:pt x="1169564" y="59238"/>
                </a:lnTo>
                <a:lnTo>
                  <a:pt x="1177369" y="48962"/>
                </a:lnTo>
                <a:lnTo>
                  <a:pt x="1179971" y="36103"/>
                </a:lnTo>
                <a:lnTo>
                  <a:pt x="1178633" y="25973"/>
                </a:lnTo>
                <a:lnTo>
                  <a:pt x="1172352" y="14894"/>
                </a:lnTo>
                <a:lnTo>
                  <a:pt x="1160928" y="7264"/>
                </a:lnTo>
                <a:lnTo>
                  <a:pt x="1148176" y="4298"/>
                </a:lnTo>
                <a:lnTo>
                  <a:pt x="1134732" y="3412"/>
                </a:lnTo>
                <a:lnTo>
                  <a:pt x="1076504" y="3412"/>
                </a:lnTo>
                <a:lnTo>
                  <a:pt x="1076504" y="7044"/>
                </a:lnTo>
                <a:lnTo>
                  <a:pt x="1083255" y="7191"/>
                </a:lnTo>
                <a:close/>
              </a:path>
              <a:path w="1956484" h="154869">
                <a:moveTo>
                  <a:pt x="864227" y="92055"/>
                </a:moveTo>
                <a:lnTo>
                  <a:pt x="866373" y="87982"/>
                </a:lnTo>
                <a:lnTo>
                  <a:pt x="869051" y="86075"/>
                </a:lnTo>
                <a:lnTo>
                  <a:pt x="871730" y="84167"/>
                </a:lnTo>
                <a:lnTo>
                  <a:pt x="876884" y="82846"/>
                </a:lnTo>
                <a:lnTo>
                  <a:pt x="884516" y="82112"/>
                </a:lnTo>
                <a:lnTo>
                  <a:pt x="884516" y="78480"/>
                </a:lnTo>
                <a:lnTo>
                  <a:pt x="824418" y="78480"/>
                </a:lnTo>
                <a:lnTo>
                  <a:pt x="824418" y="82112"/>
                </a:lnTo>
                <a:lnTo>
                  <a:pt x="832049" y="83066"/>
                </a:lnTo>
                <a:lnTo>
                  <a:pt x="836874" y="84002"/>
                </a:lnTo>
                <a:lnTo>
                  <a:pt x="838892" y="84919"/>
                </a:lnTo>
                <a:lnTo>
                  <a:pt x="841919" y="87946"/>
                </a:lnTo>
                <a:lnTo>
                  <a:pt x="841919" y="91909"/>
                </a:lnTo>
                <a:lnTo>
                  <a:pt x="841479" y="94991"/>
                </a:lnTo>
                <a:lnTo>
                  <a:pt x="839057" y="105117"/>
                </a:lnTo>
                <a:lnTo>
                  <a:pt x="837296" y="112675"/>
                </a:lnTo>
                <a:lnTo>
                  <a:pt x="835828" y="118545"/>
                </a:lnTo>
                <a:lnTo>
                  <a:pt x="834654" y="122729"/>
                </a:lnTo>
                <a:lnTo>
                  <a:pt x="832820" y="129332"/>
                </a:lnTo>
                <a:lnTo>
                  <a:pt x="831242" y="133736"/>
                </a:lnTo>
                <a:lnTo>
                  <a:pt x="829921" y="135937"/>
                </a:lnTo>
                <a:lnTo>
                  <a:pt x="827867" y="139386"/>
                </a:lnTo>
                <a:lnTo>
                  <a:pt x="823941" y="141972"/>
                </a:lnTo>
                <a:lnTo>
                  <a:pt x="818144" y="143697"/>
                </a:lnTo>
                <a:lnTo>
                  <a:pt x="812346" y="145421"/>
                </a:lnTo>
                <a:lnTo>
                  <a:pt x="806990" y="146283"/>
                </a:lnTo>
                <a:lnTo>
                  <a:pt x="802073" y="146283"/>
                </a:lnTo>
                <a:lnTo>
                  <a:pt x="791226" y="145317"/>
                </a:lnTo>
                <a:lnTo>
                  <a:pt x="779103" y="141058"/>
                </a:lnTo>
                <a:lnTo>
                  <a:pt x="769547" y="133405"/>
                </a:lnTo>
                <a:lnTo>
                  <a:pt x="763901" y="125257"/>
                </a:lnTo>
                <a:lnTo>
                  <a:pt x="759591" y="113407"/>
                </a:lnTo>
                <a:lnTo>
                  <a:pt x="758155" y="99503"/>
                </a:lnTo>
                <a:lnTo>
                  <a:pt x="758520" y="90476"/>
                </a:lnTo>
                <a:lnTo>
                  <a:pt x="760262" y="77986"/>
                </a:lnTo>
                <a:lnTo>
                  <a:pt x="763442" y="65715"/>
                </a:lnTo>
                <a:lnTo>
                  <a:pt x="768060" y="53662"/>
                </a:lnTo>
                <a:lnTo>
                  <a:pt x="774115" y="41826"/>
                </a:lnTo>
                <a:lnTo>
                  <a:pt x="781312" y="31079"/>
                </a:lnTo>
                <a:lnTo>
                  <a:pt x="790801" y="20997"/>
                </a:lnTo>
                <a:lnTo>
                  <a:pt x="801332" y="13796"/>
                </a:lnTo>
                <a:lnTo>
                  <a:pt x="812904" y="9475"/>
                </a:lnTo>
                <a:lnTo>
                  <a:pt x="825518" y="8035"/>
                </a:lnTo>
                <a:lnTo>
                  <a:pt x="838610" y="9502"/>
                </a:lnTo>
                <a:lnTo>
                  <a:pt x="850316" y="14595"/>
                </a:lnTo>
                <a:lnTo>
                  <a:pt x="858980" y="23334"/>
                </a:lnTo>
                <a:lnTo>
                  <a:pt x="862649" y="28838"/>
                </a:lnTo>
                <a:lnTo>
                  <a:pt x="865070" y="36102"/>
                </a:lnTo>
                <a:lnTo>
                  <a:pt x="866245" y="45129"/>
                </a:lnTo>
                <a:lnTo>
                  <a:pt x="870097" y="45678"/>
                </a:lnTo>
                <a:lnTo>
                  <a:pt x="881324" y="1320"/>
                </a:lnTo>
                <a:lnTo>
                  <a:pt x="877912" y="550"/>
                </a:lnTo>
                <a:lnTo>
                  <a:pt x="874426" y="4732"/>
                </a:lnTo>
                <a:lnTo>
                  <a:pt x="870611" y="7374"/>
                </a:lnTo>
                <a:lnTo>
                  <a:pt x="867822" y="8035"/>
                </a:lnTo>
                <a:lnTo>
                  <a:pt x="864153" y="8035"/>
                </a:lnTo>
                <a:lnTo>
                  <a:pt x="861236" y="7851"/>
                </a:lnTo>
                <a:lnTo>
                  <a:pt x="858374" y="7117"/>
                </a:lnTo>
                <a:lnTo>
                  <a:pt x="855714" y="6273"/>
                </a:lnTo>
                <a:lnTo>
                  <a:pt x="851825" y="4953"/>
                </a:lnTo>
                <a:lnTo>
                  <a:pt x="846689" y="3118"/>
                </a:lnTo>
                <a:lnTo>
                  <a:pt x="841956" y="1870"/>
                </a:lnTo>
                <a:lnTo>
                  <a:pt x="837626" y="1210"/>
                </a:lnTo>
                <a:lnTo>
                  <a:pt x="833297" y="550"/>
                </a:lnTo>
                <a:lnTo>
                  <a:pt x="829444" y="219"/>
                </a:lnTo>
                <a:lnTo>
                  <a:pt x="826069" y="219"/>
                </a:lnTo>
                <a:lnTo>
                  <a:pt x="814194" y="944"/>
                </a:lnTo>
                <a:lnTo>
                  <a:pt x="801580" y="3470"/>
                </a:lnTo>
                <a:lnTo>
                  <a:pt x="789668" y="7809"/>
                </a:lnTo>
                <a:lnTo>
                  <a:pt x="778461" y="13960"/>
                </a:lnTo>
                <a:lnTo>
                  <a:pt x="767956" y="21924"/>
                </a:lnTo>
                <a:lnTo>
                  <a:pt x="758155" y="31700"/>
                </a:lnTo>
                <a:lnTo>
                  <a:pt x="747835" y="45236"/>
                </a:lnTo>
                <a:lnTo>
                  <a:pt x="741418" y="56698"/>
                </a:lnTo>
                <a:lnTo>
                  <a:pt x="736835" y="68499"/>
                </a:lnTo>
                <a:lnTo>
                  <a:pt x="734085" y="80639"/>
                </a:lnTo>
                <a:lnTo>
                  <a:pt x="733169" y="93119"/>
                </a:lnTo>
                <a:lnTo>
                  <a:pt x="733545" y="100661"/>
                </a:lnTo>
                <a:lnTo>
                  <a:pt x="736182" y="113478"/>
                </a:lnTo>
                <a:lnTo>
                  <a:pt x="741340" y="125016"/>
                </a:lnTo>
                <a:lnTo>
                  <a:pt x="749019" y="135277"/>
                </a:lnTo>
                <a:lnTo>
                  <a:pt x="760824" y="144971"/>
                </a:lnTo>
                <a:lnTo>
                  <a:pt x="772080" y="150348"/>
                </a:lnTo>
                <a:lnTo>
                  <a:pt x="784913" y="153574"/>
                </a:lnTo>
                <a:lnTo>
                  <a:pt x="799321" y="154649"/>
                </a:lnTo>
                <a:lnTo>
                  <a:pt x="804302" y="154546"/>
                </a:lnTo>
                <a:lnTo>
                  <a:pt x="817137" y="153250"/>
                </a:lnTo>
                <a:lnTo>
                  <a:pt x="829150" y="150466"/>
                </a:lnTo>
                <a:lnTo>
                  <a:pt x="838323" y="147678"/>
                </a:lnTo>
                <a:lnTo>
                  <a:pt x="845808" y="144376"/>
                </a:lnTo>
                <a:lnTo>
                  <a:pt x="851605" y="140560"/>
                </a:lnTo>
                <a:lnTo>
                  <a:pt x="862612" y="98293"/>
                </a:lnTo>
                <a:lnTo>
                  <a:pt x="864227" y="92055"/>
                </a:lnTo>
                <a:close/>
              </a:path>
              <a:path w="1956484" h="154869">
                <a:moveTo>
                  <a:pt x="600901" y="7484"/>
                </a:moveTo>
                <a:lnTo>
                  <a:pt x="608899" y="9502"/>
                </a:lnTo>
                <a:lnTo>
                  <a:pt x="614421" y="15134"/>
                </a:lnTo>
                <a:lnTo>
                  <a:pt x="616237" y="19041"/>
                </a:lnTo>
                <a:lnTo>
                  <a:pt x="590150" y="113483"/>
                </a:lnTo>
                <a:lnTo>
                  <a:pt x="584306" y="131861"/>
                </a:lnTo>
                <a:lnTo>
                  <a:pt x="580354" y="139899"/>
                </a:lnTo>
                <a:lnTo>
                  <a:pt x="573163" y="145806"/>
                </a:lnTo>
                <a:lnTo>
                  <a:pt x="566705" y="146834"/>
                </a:lnTo>
                <a:lnTo>
                  <a:pt x="566705" y="150466"/>
                </a:lnTo>
                <a:lnTo>
                  <a:pt x="611614" y="150466"/>
                </a:lnTo>
                <a:lnTo>
                  <a:pt x="611614" y="146834"/>
                </a:lnTo>
                <a:lnTo>
                  <a:pt x="606991" y="146687"/>
                </a:lnTo>
                <a:lnTo>
                  <a:pt x="603579" y="146137"/>
                </a:lnTo>
                <a:lnTo>
                  <a:pt x="601377" y="145182"/>
                </a:lnTo>
                <a:lnTo>
                  <a:pt x="597562" y="143642"/>
                </a:lnTo>
                <a:lnTo>
                  <a:pt x="595654" y="140780"/>
                </a:lnTo>
                <a:lnTo>
                  <a:pt x="595654" y="136597"/>
                </a:lnTo>
                <a:lnTo>
                  <a:pt x="595892" y="133332"/>
                </a:lnTo>
                <a:lnTo>
                  <a:pt x="596846" y="128636"/>
                </a:lnTo>
                <a:lnTo>
                  <a:pt x="597745" y="124930"/>
                </a:lnTo>
                <a:lnTo>
                  <a:pt x="622731" y="31259"/>
                </a:lnTo>
                <a:lnTo>
                  <a:pt x="623832" y="31259"/>
                </a:lnTo>
                <a:lnTo>
                  <a:pt x="675235" y="154209"/>
                </a:lnTo>
                <a:lnTo>
                  <a:pt x="679418" y="154209"/>
                </a:lnTo>
                <a:lnTo>
                  <a:pt x="680885" y="148558"/>
                </a:lnTo>
                <a:lnTo>
                  <a:pt x="681821" y="145018"/>
                </a:lnTo>
                <a:lnTo>
                  <a:pt x="682224" y="143586"/>
                </a:lnTo>
                <a:lnTo>
                  <a:pt x="683270" y="139862"/>
                </a:lnTo>
                <a:lnTo>
                  <a:pt x="711778" y="40396"/>
                </a:lnTo>
                <a:lnTo>
                  <a:pt x="717642" y="22078"/>
                </a:lnTo>
                <a:lnTo>
                  <a:pt x="721410" y="14198"/>
                </a:lnTo>
                <a:lnTo>
                  <a:pt x="728399" y="8511"/>
                </a:lnTo>
                <a:lnTo>
                  <a:pt x="735223" y="7044"/>
                </a:lnTo>
                <a:lnTo>
                  <a:pt x="735223" y="3411"/>
                </a:lnTo>
                <a:lnTo>
                  <a:pt x="690315" y="3411"/>
                </a:lnTo>
                <a:lnTo>
                  <a:pt x="690315" y="7044"/>
                </a:lnTo>
                <a:lnTo>
                  <a:pt x="695304" y="7337"/>
                </a:lnTo>
                <a:lnTo>
                  <a:pt x="698863" y="7961"/>
                </a:lnTo>
                <a:lnTo>
                  <a:pt x="700991" y="8915"/>
                </a:lnTo>
                <a:lnTo>
                  <a:pt x="704514" y="10456"/>
                </a:lnTo>
                <a:lnTo>
                  <a:pt x="706275" y="13281"/>
                </a:lnTo>
                <a:lnTo>
                  <a:pt x="706275" y="18418"/>
                </a:lnTo>
                <a:lnTo>
                  <a:pt x="705725" y="22013"/>
                </a:lnTo>
                <a:lnTo>
                  <a:pt x="704844" y="26380"/>
                </a:lnTo>
                <a:lnTo>
                  <a:pt x="704183" y="28948"/>
                </a:lnTo>
                <a:lnTo>
                  <a:pt x="680959" y="114803"/>
                </a:lnTo>
                <a:lnTo>
                  <a:pt x="680188" y="114803"/>
                </a:lnTo>
                <a:lnTo>
                  <a:pt x="633738" y="3411"/>
                </a:lnTo>
                <a:lnTo>
                  <a:pt x="597525" y="3411"/>
                </a:lnTo>
                <a:lnTo>
                  <a:pt x="597525" y="7044"/>
                </a:lnTo>
                <a:lnTo>
                  <a:pt x="600901" y="7484"/>
                </a:lnTo>
                <a:close/>
              </a:path>
              <a:path w="1956484" h="154869">
                <a:moveTo>
                  <a:pt x="54264" y="3411"/>
                </a:moveTo>
                <a:lnTo>
                  <a:pt x="0" y="3411"/>
                </a:lnTo>
                <a:lnTo>
                  <a:pt x="0" y="7044"/>
                </a:lnTo>
                <a:lnTo>
                  <a:pt x="6237" y="7778"/>
                </a:lnTo>
                <a:lnTo>
                  <a:pt x="10181" y="9539"/>
                </a:lnTo>
                <a:lnTo>
                  <a:pt x="11832" y="12327"/>
                </a:lnTo>
                <a:lnTo>
                  <a:pt x="14574" y="20797"/>
                </a:lnTo>
                <a:lnTo>
                  <a:pt x="17721" y="37313"/>
                </a:lnTo>
                <a:lnTo>
                  <a:pt x="36763" y="154649"/>
                </a:lnTo>
                <a:lnTo>
                  <a:pt x="41166" y="154649"/>
                </a:lnTo>
                <a:lnTo>
                  <a:pt x="125260" y="15849"/>
                </a:lnTo>
                <a:lnTo>
                  <a:pt x="127241" y="12547"/>
                </a:lnTo>
                <a:lnTo>
                  <a:pt x="130599" y="9465"/>
                </a:lnTo>
                <a:lnTo>
                  <a:pt x="134579" y="7705"/>
                </a:lnTo>
                <a:lnTo>
                  <a:pt x="137808" y="7044"/>
                </a:lnTo>
                <a:lnTo>
                  <a:pt x="137808" y="3411"/>
                </a:lnTo>
                <a:lnTo>
                  <a:pt x="95981" y="3411"/>
                </a:lnTo>
                <a:lnTo>
                  <a:pt x="95981" y="7044"/>
                </a:lnTo>
                <a:lnTo>
                  <a:pt x="101118" y="7705"/>
                </a:lnTo>
                <a:lnTo>
                  <a:pt x="104750" y="8511"/>
                </a:lnTo>
                <a:lnTo>
                  <a:pt x="106878" y="9465"/>
                </a:lnTo>
                <a:lnTo>
                  <a:pt x="110070" y="12254"/>
                </a:lnTo>
                <a:lnTo>
                  <a:pt x="110070" y="17684"/>
                </a:lnTo>
                <a:lnTo>
                  <a:pt x="108346" y="22527"/>
                </a:lnTo>
                <a:lnTo>
                  <a:pt x="104897" y="29498"/>
                </a:lnTo>
                <a:lnTo>
                  <a:pt x="102842" y="33608"/>
                </a:lnTo>
                <a:lnTo>
                  <a:pt x="100678" y="37607"/>
                </a:lnTo>
                <a:lnTo>
                  <a:pt x="98403" y="41496"/>
                </a:lnTo>
                <a:lnTo>
                  <a:pt x="52944" y="119977"/>
                </a:lnTo>
                <a:lnTo>
                  <a:pt x="51623" y="119977"/>
                </a:lnTo>
                <a:lnTo>
                  <a:pt x="37093" y="21904"/>
                </a:lnTo>
                <a:lnTo>
                  <a:pt x="37020" y="21316"/>
                </a:lnTo>
                <a:lnTo>
                  <a:pt x="36763" y="18271"/>
                </a:lnTo>
                <a:lnTo>
                  <a:pt x="36763" y="13942"/>
                </a:lnTo>
                <a:lnTo>
                  <a:pt x="42377" y="9135"/>
                </a:lnTo>
                <a:lnTo>
                  <a:pt x="48834" y="7337"/>
                </a:lnTo>
                <a:lnTo>
                  <a:pt x="54264" y="7044"/>
                </a:lnTo>
                <a:lnTo>
                  <a:pt x="54264" y="3411"/>
                </a:lnTo>
                <a:close/>
              </a:path>
              <a:path w="1956484" h="154869">
                <a:moveTo>
                  <a:pt x="202946" y="135826"/>
                </a:moveTo>
                <a:lnTo>
                  <a:pt x="202946" y="140083"/>
                </a:lnTo>
                <a:lnTo>
                  <a:pt x="201368" y="142944"/>
                </a:lnTo>
                <a:lnTo>
                  <a:pt x="198213" y="144412"/>
                </a:lnTo>
                <a:lnTo>
                  <a:pt x="196231" y="145366"/>
                </a:lnTo>
                <a:lnTo>
                  <a:pt x="191902" y="146174"/>
                </a:lnTo>
                <a:lnTo>
                  <a:pt x="185224" y="146834"/>
                </a:lnTo>
                <a:lnTo>
                  <a:pt x="185224" y="150466"/>
                </a:lnTo>
                <a:lnTo>
                  <a:pt x="240810" y="150466"/>
                </a:lnTo>
                <a:lnTo>
                  <a:pt x="231209" y="146834"/>
                </a:lnTo>
                <a:lnTo>
                  <a:pt x="230500" y="144944"/>
                </a:lnTo>
                <a:lnTo>
                  <a:pt x="226684" y="140908"/>
                </a:lnTo>
                <a:lnTo>
                  <a:pt x="225033" y="135790"/>
                </a:lnTo>
                <a:lnTo>
                  <a:pt x="223639" y="127572"/>
                </a:lnTo>
                <a:lnTo>
                  <a:pt x="201955" y="0"/>
                </a:lnTo>
                <a:lnTo>
                  <a:pt x="197002" y="0"/>
                </a:lnTo>
                <a:lnTo>
                  <a:pt x="131179" y="112712"/>
                </a:lnTo>
                <a:lnTo>
                  <a:pt x="126055" y="121335"/>
                </a:lnTo>
                <a:lnTo>
                  <a:pt x="118609" y="133264"/>
                </a:lnTo>
                <a:lnTo>
                  <a:pt x="113843" y="139899"/>
                </a:lnTo>
                <a:lnTo>
                  <a:pt x="110945" y="143275"/>
                </a:lnTo>
                <a:lnTo>
                  <a:pt x="107001" y="145586"/>
                </a:lnTo>
                <a:lnTo>
                  <a:pt x="102011" y="146834"/>
                </a:lnTo>
                <a:lnTo>
                  <a:pt x="102011" y="150466"/>
                </a:lnTo>
                <a:lnTo>
                  <a:pt x="144278" y="150466"/>
                </a:lnTo>
                <a:lnTo>
                  <a:pt x="144278" y="146834"/>
                </a:lnTo>
                <a:lnTo>
                  <a:pt x="139288" y="146687"/>
                </a:lnTo>
                <a:lnTo>
                  <a:pt x="135821" y="146027"/>
                </a:lnTo>
                <a:lnTo>
                  <a:pt x="133876" y="144852"/>
                </a:lnTo>
                <a:lnTo>
                  <a:pt x="130959" y="141661"/>
                </a:lnTo>
                <a:lnTo>
                  <a:pt x="130959" y="136524"/>
                </a:lnTo>
                <a:lnTo>
                  <a:pt x="131583" y="133698"/>
                </a:lnTo>
                <a:lnTo>
                  <a:pt x="132831" y="130323"/>
                </a:lnTo>
                <a:lnTo>
                  <a:pt x="133564" y="128415"/>
                </a:lnTo>
                <a:lnTo>
                  <a:pt x="135362" y="124930"/>
                </a:lnTo>
                <a:lnTo>
                  <a:pt x="148461" y="99613"/>
                </a:lnTo>
                <a:lnTo>
                  <a:pt x="153194" y="91578"/>
                </a:lnTo>
                <a:lnTo>
                  <a:pt x="186765" y="33131"/>
                </a:lnTo>
                <a:lnTo>
                  <a:pt x="196672" y="91578"/>
                </a:lnTo>
                <a:lnTo>
                  <a:pt x="197992" y="99613"/>
                </a:lnTo>
                <a:lnTo>
                  <a:pt x="202505" y="129112"/>
                </a:lnTo>
                <a:lnTo>
                  <a:pt x="202836" y="132304"/>
                </a:lnTo>
                <a:lnTo>
                  <a:pt x="202946" y="135826"/>
                </a:lnTo>
                <a:close/>
              </a:path>
              <a:path w="1956484" h="154869">
                <a:moveTo>
                  <a:pt x="153194" y="91578"/>
                </a:moveTo>
                <a:lnTo>
                  <a:pt x="148461" y="99613"/>
                </a:lnTo>
                <a:lnTo>
                  <a:pt x="197992" y="99613"/>
                </a:lnTo>
                <a:lnTo>
                  <a:pt x="196672" y="91578"/>
                </a:lnTo>
                <a:lnTo>
                  <a:pt x="153194" y="91578"/>
                </a:lnTo>
                <a:close/>
              </a:path>
              <a:path w="1956484" h="154869">
                <a:moveTo>
                  <a:pt x="240810" y="146834"/>
                </a:moveTo>
                <a:lnTo>
                  <a:pt x="242106" y="143972"/>
                </a:lnTo>
                <a:lnTo>
                  <a:pt x="240125" y="145440"/>
                </a:lnTo>
                <a:lnTo>
                  <a:pt x="236493" y="146393"/>
                </a:lnTo>
                <a:lnTo>
                  <a:pt x="236301" y="146409"/>
                </a:lnTo>
                <a:lnTo>
                  <a:pt x="240810" y="146834"/>
                </a:lnTo>
                <a:close/>
              </a:path>
              <a:path w="1956484" h="154869">
                <a:moveTo>
                  <a:pt x="301324" y="23664"/>
                </a:moveTo>
                <a:lnTo>
                  <a:pt x="303159" y="16987"/>
                </a:lnTo>
                <a:lnTo>
                  <a:pt x="306351" y="12438"/>
                </a:lnTo>
                <a:lnTo>
                  <a:pt x="310901" y="10016"/>
                </a:lnTo>
                <a:lnTo>
                  <a:pt x="313542" y="8548"/>
                </a:lnTo>
                <a:lnTo>
                  <a:pt x="317908" y="7558"/>
                </a:lnTo>
                <a:lnTo>
                  <a:pt x="323999" y="7044"/>
                </a:lnTo>
                <a:lnTo>
                  <a:pt x="323999" y="3411"/>
                </a:lnTo>
                <a:lnTo>
                  <a:pt x="262469" y="3411"/>
                </a:lnTo>
                <a:lnTo>
                  <a:pt x="262469" y="7044"/>
                </a:lnTo>
                <a:lnTo>
                  <a:pt x="269074" y="7190"/>
                </a:lnTo>
                <a:lnTo>
                  <a:pt x="273642" y="7979"/>
                </a:lnTo>
                <a:lnTo>
                  <a:pt x="276173" y="9410"/>
                </a:lnTo>
                <a:lnTo>
                  <a:pt x="278705" y="10841"/>
                </a:lnTo>
                <a:lnTo>
                  <a:pt x="279971" y="13391"/>
                </a:lnTo>
                <a:lnTo>
                  <a:pt x="279971" y="17061"/>
                </a:lnTo>
                <a:lnTo>
                  <a:pt x="279053" y="23609"/>
                </a:lnTo>
                <a:lnTo>
                  <a:pt x="277329" y="30489"/>
                </a:lnTo>
                <a:lnTo>
                  <a:pt x="249701" y="130213"/>
                </a:lnTo>
                <a:lnTo>
                  <a:pt x="247720" y="137184"/>
                </a:lnTo>
                <a:lnTo>
                  <a:pt x="245188" y="141771"/>
                </a:lnTo>
                <a:lnTo>
                  <a:pt x="242106" y="143972"/>
                </a:lnTo>
                <a:lnTo>
                  <a:pt x="240810" y="146834"/>
                </a:lnTo>
                <a:lnTo>
                  <a:pt x="236301" y="146409"/>
                </a:lnTo>
                <a:lnTo>
                  <a:pt x="234573" y="146247"/>
                </a:lnTo>
                <a:lnTo>
                  <a:pt x="230500" y="144944"/>
                </a:lnTo>
                <a:lnTo>
                  <a:pt x="231209" y="146834"/>
                </a:lnTo>
                <a:lnTo>
                  <a:pt x="240810" y="150466"/>
                </a:lnTo>
                <a:lnTo>
                  <a:pt x="346233" y="150466"/>
                </a:lnTo>
                <a:lnTo>
                  <a:pt x="359221" y="110070"/>
                </a:lnTo>
                <a:lnTo>
                  <a:pt x="354819" y="108750"/>
                </a:lnTo>
                <a:lnTo>
                  <a:pt x="349089" y="119456"/>
                </a:lnTo>
                <a:lnTo>
                  <a:pt x="341205" y="129819"/>
                </a:lnTo>
                <a:lnTo>
                  <a:pt x="332805" y="136212"/>
                </a:lnTo>
                <a:lnTo>
                  <a:pt x="325068" y="139199"/>
                </a:lnTo>
                <a:lnTo>
                  <a:pt x="312841" y="141540"/>
                </a:lnTo>
                <a:lnTo>
                  <a:pt x="297802" y="142321"/>
                </a:lnTo>
                <a:lnTo>
                  <a:pt x="287125" y="142211"/>
                </a:lnTo>
                <a:lnTo>
                  <a:pt x="283530" y="142064"/>
                </a:lnTo>
                <a:lnTo>
                  <a:pt x="280705" y="141807"/>
                </a:lnTo>
                <a:lnTo>
                  <a:pt x="276155" y="140926"/>
                </a:lnTo>
                <a:lnTo>
                  <a:pt x="271972" y="138010"/>
                </a:lnTo>
                <a:lnTo>
                  <a:pt x="271385" y="134726"/>
                </a:lnTo>
                <a:lnTo>
                  <a:pt x="271605" y="131974"/>
                </a:lnTo>
                <a:lnTo>
                  <a:pt x="273697" y="123389"/>
                </a:lnTo>
                <a:lnTo>
                  <a:pt x="301324" y="23664"/>
                </a:lnTo>
                <a:close/>
              </a:path>
              <a:path w="1956484" h="154869">
                <a:moveTo>
                  <a:pt x="381212" y="112675"/>
                </a:moveTo>
                <a:lnTo>
                  <a:pt x="381212" y="116344"/>
                </a:lnTo>
                <a:lnTo>
                  <a:pt x="381681" y="122339"/>
                </a:lnTo>
                <a:lnTo>
                  <a:pt x="386121" y="134239"/>
                </a:lnTo>
                <a:lnTo>
                  <a:pt x="395245" y="144082"/>
                </a:lnTo>
                <a:lnTo>
                  <a:pt x="403864" y="149419"/>
                </a:lnTo>
                <a:lnTo>
                  <a:pt x="415830" y="153506"/>
                </a:lnTo>
                <a:lnTo>
                  <a:pt x="429312" y="154869"/>
                </a:lnTo>
                <a:lnTo>
                  <a:pt x="433953" y="154756"/>
                </a:lnTo>
                <a:lnTo>
                  <a:pt x="447783" y="152809"/>
                </a:lnTo>
                <a:lnTo>
                  <a:pt x="459518" y="148444"/>
                </a:lnTo>
                <a:lnTo>
                  <a:pt x="469158" y="141661"/>
                </a:lnTo>
                <a:lnTo>
                  <a:pt x="475342" y="134581"/>
                </a:lnTo>
                <a:lnTo>
                  <a:pt x="481406" y="124488"/>
                </a:lnTo>
                <a:lnTo>
                  <a:pt x="486646" y="112025"/>
                </a:lnTo>
                <a:lnTo>
                  <a:pt x="491062" y="97192"/>
                </a:lnTo>
                <a:lnTo>
                  <a:pt x="507463" y="40396"/>
                </a:lnTo>
                <a:lnTo>
                  <a:pt x="508660" y="36369"/>
                </a:lnTo>
                <a:lnTo>
                  <a:pt x="513536" y="21827"/>
                </a:lnTo>
                <a:lnTo>
                  <a:pt x="517314" y="14033"/>
                </a:lnTo>
                <a:lnTo>
                  <a:pt x="519699" y="10768"/>
                </a:lnTo>
                <a:lnTo>
                  <a:pt x="524230" y="8438"/>
                </a:lnTo>
                <a:lnTo>
                  <a:pt x="530908" y="7044"/>
                </a:lnTo>
                <a:lnTo>
                  <a:pt x="530908" y="3411"/>
                </a:lnTo>
                <a:lnTo>
                  <a:pt x="486109" y="3411"/>
                </a:lnTo>
                <a:lnTo>
                  <a:pt x="486109" y="7044"/>
                </a:lnTo>
                <a:lnTo>
                  <a:pt x="491099" y="7337"/>
                </a:lnTo>
                <a:lnTo>
                  <a:pt x="494621" y="7961"/>
                </a:lnTo>
                <a:lnTo>
                  <a:pt x="496676" y="8915"/>
                </a:lnTo>
                <a:lnTo>
                  <a:pt x="500198" y="10456"/>
                </a:lnTo>
                <a:lnTo>
                  <a:pt x="501959" y="13318"/>
                </a:lnTo>
                <a:lnTo>
                  <a:pt x="501959" y="18748"/>
                </a:lnTo>
                <a:lnTo>
                  <a:pt x="501519" y="21904"/>
                </a:lnTo>
                <a:lnTo>
                  <a:pt x="499868" y="28948"/>
                </a:lnTo>
                <a:lnTo>
                  <a:pt x="481596" y="96201"/>
                </a:lnTo>
                <a:lnTo>
                  <a:pt x="475672" y="113763"/>
                </a:lnTo>
                <a:lnTo>
                  <a:pt x="469975" y="124845"/>
                </a:lnTo>
                <a:lnTo>
                  <a:pt x="463379" y="133460"/>
                </a:lnTo>
                <a:lnTo>
                  <a:pt x="457298" y="138606"/>
                </a:lnTo>
                <a:lnTo>
                  <a:pt x="445871" y="143786"/>
                </a:lnTo>
                <a:lnTo>
                  <a:pt x="432064" y="145513"/>
                </a:lnTo>
                <a:lnTo>
                  <a:pt x="426561" y="145513"/>
                </a:lnTo>
                <a:lnTo>
                  <a:pt x="421277" y="144302"/>
                </a:lnTo>
                <a:lnTo>
                  <a:pt x="416214" y="141880"/>
                </a:lnTo>
                <a:lnTo>
                  <a:pt x="404683" y="131329"/>
                </a:lnTo>
                <a:lnTo>
                  <a:pt x="401685" y="117995"/>
                </a:lnTo>
                <a:lnTo>
                  <a:pt x="401685" y="114399"/>
                </a:lnTo>
                <a:lnTo>
                  <a:pt x="402675" y="108529"/>
                </a:lnTo>
                <a:lnTo>
                  <a:pt x="404657" y="100384"/>
                </a:lnTo>
                <a:lnTo>
                  <a:pt x="405830" y="95394"/>
                </a:lnTo>
                <a:lnTo>
                  <a:pt x="407298" y="89854"/>
                </a:lnTo>
                <a:lnTo>
                  <a:pt x="409059" y="83763"/>
                </a:lnTo>
                <a:lnTo>
                  <a:pt x="426010" y="23664"/>
                </a:lnTo>
                <a:lnTo>
                  <a:pt x="427918" y="16987"/>
                </a:lnTo>
                <a:lnTo>
                  <a:pt x="431110" y="12438"/>
                </a:lnTo>
                <a:lnTo>
                  <a:pt x="435586" y="10016"/>
                </a:lnTo>
                <a:lnTo>
                  <a:pt x="438228" y="8548"/>
                </a:lnTo>
                <a:lnTo>
                  <a:pt x="442631" y="7558"/>
                </a:lnTo>
                <a:lnTo>
                  <a:pt x="448795" y="7044"/>
                </a:lnTo>
                <a:lnTo>
                  <a:pt x="448795" y="3411"/>
                </a:lnTo>
                <a:lnTo>
                  <a:pt x="387155" y="3411"/>
                </a:lnTo>
                <a:lnTo>
                  <a:pt x="387155" y="7044"/>
                </a:lnTo>
                <a:lnTo>
                  <a:pt x="393246" y="7337"/>
                </a:lnTo>
                <a:lnTo>
                  <a:pt x="397685" y="8035"/>
                </a:lnTo>
                <a:lnTo>
                  <a:pt x="400474" y="9135"/>
                </a:lnTo>
                <a:lnTo>
                  <a:pt x="403262" y="10236"/>
                </a:lnTo>
                <a:lnTo>
                  <a:pt x="404657" y="12694"/>
                </a:lnTo>
                <a:lnTo>
                  <a:pt x="404657" y="16510"/>
                </a:lnTo>
                <a:lnTo>
                  <a:pt x="404363" y="20802"/>
                </a:lnTo>
                <a:lnTo>
                  <a:pt x="403776" y="23664"/>
                </a:lnTo>
                <a:lnTo>
                  <a:pt x="402822" y="27701"/>
                </a:lnTo>
                <a:lnTo>
                  <a:pt x="402015" y="30489"/>
                </a:lnTo>
                <a:lnTo>
                  <a:pt x="388256" y="80020"/>
                </a:lnTo>
                <a:lnTo>
                  <a:pt x="386055" y="88019"/>
                </a:lnTo>
                <a:lnTo>
                  <a:pt x="384330" y="95156"/>
                </a:lnTo>
                <a:lnTo>
                  <a:pt x="383083" y="101430"/>
                </a:lnTo>
                <a:lnTo>
                  <a:pt x="381835" y="107703"/>
                </a:lnTo>
                <a:lnTo>
                  <a:pt x="381212" y="112675"/>
                </a:lnTo>
                <a:close/>
              </a:path>
              <a:path w="1956484" h="154869">
                <a:moveTo>
                  <a:pt x="576844" y="23664"/>
                </a:moveTo>
                <a:lnTo>
                  <a:pt x="578752" y="16840"/>
                </a:lnTo>
                <a:lnTo>
                  <a:pt x="580825" y="12566"/>
                </a:lnTo>
                <a:lnTo>
                  <a:pt x="585301" y="9117"/>
                </a:lnTo>
                <a:lnTo>
                  <a:pt x="589392" y="7851"/>
                </a:lnTo>
                <a:lnTo>
                  <a:pt x="595336" y="7044"/>
                </a:lnTo>
                <a:lnTo>
                  <a:pt x="595336" y="3411"/>
                </a:lnTo>
                <a:lnTo>
                  <a:pt x="539530" y="3411"/>
                </a:lnTo>
                <a:lnTo>
                  <a:pt x="539530" y="7044"/>
                </a:lnTo>
                <a:lnTo>
                  <a:pt x="545474" y="7411"/>
                </a:lnTo>
                <a:lnTo>
                  <a:pt x="549620" y="8272"/>
                </a:lnTo>
                <a:lnTo>
                  <a:pt x="551968" y="9631"/>
                </a:lnTo>
                <a:lnTo>
                  <a:pt x="555490" y="13465"/>
                </a:lnTo>
                <a:lnTo>
                  <a:pt x="555490" y="17061"/>
                </a:lnTo>
                <a:lnTo>
                  <a:pt x="554573" y="23609"/>
                </a:lnTo>
                <a:lnTo>
                  <a:pt x="552848" y="30489"/>
                </a:lnTo>
                <a:lnTo>
                  <a:pt x="525221" y="130213"/>
                </a:lnTo>
                <a:lnTo>
                  <a:pt x="523239" y="137184"/>
                </a:lnTo>
                <a:lnTo>
                  <a:pt x="520708" y="141771"/>
                </a:lnTo>
                <a:lnTo>
                  <a:pt x="517626" y="143972"/>
                </a:lnTo>
                <a:lnTo>
                  <a:pt x="515645" y="145440"/>
                </a:lnTo>
                <a:lnTo>
                  <a:pt x="512012" y="146393"/>
                </a:lnTo>
                <a:lnTo>
                  <a:pt x="506729" y="146834"/>
                </a:lnTo>
                <a:lnTo>
                  <a:pt x="506729" y="150466"/>
                </a:lnTo>
                <a:lnTo>
                  <a:pt x="561984" y="150466"/>
                </a:lnTo>
                <a:lnTo>
                  <a:pt x="561984" y="146834"/>
                </a:lnTo>
                <a:lnTo>
                  <a:pt x="556921" y="146614"/>
                </a:lnTo>
                <a:lnTo>
                  <a:pt x="553087" y="145880"/>
                </a:lnTo>
                <a:lnTo>
                  <a:pt x="550482" y="144632"/>
                </a:lnTo>
                <a:lnTo>
                  <a:pt x="547877" y="143385"/>
                </a:lnTo>
                <a:lnTo>
                  <a:pt x="546574" y="140926"/>
                </a:lnTo>
                <a:lnTo>
                  <a:pt x="546574" y="137258"/>
                </a:lnTo>
                <a:lnTo>
                  <a:pt x="546776" y="134359"/>
                </a:lnTo>
                <a:lnTo>
                  <a:pt x="547583" y="129810"/>
                </a:lnTo>
                <a:lnTo>
                  <a:pt x="548262" y="126911"/>
                </a:lnTo>
                <a:lnTo>
                  <a:pt x="549216" y="123389"/>
                </a:lnTo>
                <a:lnTo>
                  <a:pt x="576844" y="23664"/>
                </a:lnTo>
                <a:close/>
              </a:path>
              <a:path w="1956484" h="154869">
                <a:moveTo>
                  <a:pt x="1016980" y="135826"/>
                </a:moveTo>
                <a:lnTo>
                  <a:pt x="1016980" y="140083"/>
                </a:lnTo>
                <a:lnTo>
                  <a:pt x="1015403" y="142944"/>
                </a:lnTo>
                <a:lnTo>
                  <a:pt x="1012247" y="144412"/>
                </a:lnTo>
                <a:lnTo>
                  <a:pt x="1010266" y="145366"/>
                </a:lnTo>
                <a:lnTo>
                  <a:pt x="1005937" y="146174"/>
                </a:lnTo>
                <a:lnTo>
                  <a:pt x="999259" y="146834"/>
                </a:lnTo>
                <a:lnTo>
                  <a:pt x="999259" y="150466"/>
                </a:lnTo>
                <a:lnTo>
                  <a:pt x="1107544" y="150467"/>
                </a:lnTo>
                <a:lnTo>
                  <a:pt x="1054844" y="150466"/>
                </a:lnTo>
                <a:lnTo>
                  <a:pt x="1045244" y="146834"/>
                </a:lnTo>
                <a:lnTo>
                  <a:pt x="1044535" y="144945"/>
                </a:lnTo>
                <a:lnTo>
                  <a:pt x="1040719" y="140908"/>
                </a:lnTo>
                <a:lnTo>
                  <a:pt x="1039068" y="135791"/>
                </a:lnTo>
                <a:lnTo>
                  <a:pt x="1037674" y="127572"/>
                </a:lnTo>
                <a:lnTo>
                  <a:pt x="1015990" y="0"/>
                </a:lnTo>
                <a:lnTo>
                  <a:pt x="1011036" y="0"/>
                </a:lnTo>
                <a:lnTo>
                  <a:pt x="945214" y="112712"/>
                </a:lnTo>
                <a:lnTo>
                  <a:pt x="940090" y="121335"/>
                </a:lnTo>
                <a:lnTo>
                  <a:pt x="932643" y="133264"/>
                </a:lnTo>
                <a:lnTo>
                  <a:pt x="927878" y="139899"/>
                </a:lnTo>
                <a:lnTo>
                  <a:pt x="924980" y="143275"/>
                </a:lnTo>
                <a:lnTo>
                  <a:pt x="921035" y="145586"/>
                </a:lnTo>
                <a:lnTo>
                  <a:pt x="916045" y="146834"/>
                </a:lnTo>
                <a:lnTo>
                  <a:pt x="916045" y="150466"/>
                </a:lnTo>
                <a:lnTo>
                  <a:pt x="958313" y="150466"/>
                </a:lnTo>
                <a:lnTo>
                  <a:pt x="958313" y="146834"/>
                </a:lnTo>
                <a:lnTo>
                  <a:pt x="953323" y="146687"/>
                </a:lnTo>
                <a:lnTo>
                  <a:pt x="949856" y="146027"/>
                </a:lnTo>
                <a:lnTo>
                  <a:pt x="947911" y="144852"/>
                </a:lnTo>
                <a:lnTo>
                  <a:pt x="944994" y="141661"/>
                </a:lnTo>
                <a:lnTo>
                  <a:pt x="944994" y="136524"/>
                </a:lnTo>
                <a:lnTo>
                  <a:pt x="945618" y="133698"/>
                </a:lnTo>
                <a:lnTo>
                  <a:pt x="946865" y="130323"/>
                </a:lnTo>
                <a:lnTo>
                  <a:pt x="947599" y="128415"/>
                </a:lnTo>
                <a:lnTo>
                  <a:pt x="949397" y="124930"/>
                </a:lnTo>
                <a:lnTo>
                  <a:pt x="962495" y="99613"/>
                </a:lnTo>
                <a:lnTo>
                  <a:pt x="967228" y="91578"/>
                </a:lnTo>
                <a:lnTo>
                  <a:pt x="1000800" y="33131"/>
                </a:lnTo>
                <a:lnTo>
                  <a:pt x="1010706" y="91578"/>
                </a:lnTo>
                <a:lnTo>
                  <a:pt x="1012027" y="99613"/>
                </a:lnTo>
                <a:lnTo>
                  <a:pt x="1016540" y="129112"/>
                </a:lnTo>
                <a:lnTo>
                  <a:pt x="1016870" y="132304"/>
                </a:lnTo>
                <a:lnTo>
                  <a:pt x="1016980" y="135826"/>
                </a:lnTo>
                <a:close/>
              </a:path>
              <a:path w="1956484" h="154869">
                <a:moveTo>
                  <a:pt x="967228" y="91578"/>
                </a:moveTo>
                <a:lnTo>
                  <a:pt x="962495" y="99613"/>
                </a:lnTo>
                <a:lnTo>
                  <a:pt x="1012027" y="99613"/>
                </a:lnTo>
                <a:lnTo>
                  <a:pt x="1010706" y="91578"/>
                </a:lnTo>
                <a:lnTo>
                  <a:pt x="967228" y="91578"/>
                </a:lnTo>
                <a:close/>
              </a:path>
              <a:path w="1956484" h="154869">
                <a:moveTo>
                  <a:pt x="1059223" y="141771"/>
                </a:moveTo>
                <a:lnTo>
                  <a:pt x="1056141" y="143972"/>
                </a:lnTo>
                <a:lnTo>
                  <a:pt x="1054844" y="146834"/>
                </a:lnTo>
                <a:lnTo>
                  <a:pt x="1050335" y="146409"/>
                </a:lnTo>
                <a:lnTo>
                  <a:pt x="1048607" y="146247"/>
                </a:lnTo>
                <a:lnTo>
                  <a:pt x="1044535" y="144945"/>
                </a:lnTo>
                <a:lnTo>
                  <a:pt x="1045244" y="146834"/>
                </a:lnTo>
                <a:lnTo>
                  <a:pt x="1054844" y="150466"/>
                </a:lnTo>
                <a:lnTo>
                  <a:pt x="1107544" y="150467"/>
                </a:lnTo>
                <a:lnTo>
                  <a:pt x="1096831" y="143312"/>
                </a:lnTo>
                <a:lnTo>
                  <a:pt x="1093492" y="142909"/>
                </a:lnTo>
                <a:lnTo>
                  <a:pt x="1091364" y="142101"/>
                </a:lnTo>
                <a:lnTo>
                  <a:pt x="1087621" y="140780"/>
                </a:lnTo>
                <a:lnTo>
                  <a:pt x="1063736" y="130213"/>
                </a:lnTo>
                <a:lnTo>
                  <a:pt x="1061754" y="137184"/>
                </a:lnTo>
                <a:lnTo>
                  <a:pt x="1059223" y="141771"/>
                </a:lnTo>
                <a:close/>
              </a:path>
              <a:path w="1956484" h="154869">
                <a:moveTo>
                  <a:pt x="1054844" y="146834"/>
                </a:moveTo>
                <a:lnTo>
                  <a:pt x="1056141" y="143972"/>
                </a:lnTo>
                <a:lnTo>
                  <a:pt x="1054160" y="145440"/>
                </a:lnTo>
                <a:lnTo>
                  <a:pt x="1050527" y="146393"/>
                </a:lnTo>
                <a:lnTo>
                  <a:pt x="1050335" y="146409"/>
                </a:lnTo>
                <a:lnTo>
                  <a:pt x="1054844" y="146834"/>
                </a:lnTo>
                <a:close/>
              </a:path>
              <a:path w="1956484" h="154869">
                <a:moveTo>
                  <a:pt x="1155841" y="44299"/>
                </a:moveTo>
                <a:lnTo>
                  <a:pt x="1150312" y="55909"/>
                </a:lnTo>
                <a:lnTo>
                  <a:pt x="1150949" y="69234"/>
                </a:lnTo>
                <a:lnTo>
                  <a:pt x="1158800" y="66409"/>
                </a:lnTo>
                <a:lnTo>
                  <a:pt x="1157076" y="33241"/>
                </a:lnTo>
                <a:lnTo>
                  <a:pt x="1155841" y="44299"/>
                </a:lnTo>
                <a:close/>
              </a:path>
              <a:path w="1956484" h="154869">
                <a:moveTo>
                  <a:pt x="1467830" y="135827"/>
                </a:moveTo>
                <a:lnTo>
                  <a:pt x="1467830" y="140083"/>
                </a:lnTo>
                <a:lnTo>
                  <a:pt x="1466253" y="142945"/>
                </a:lnTo>
                <a:lnTo>
                  <a:pt x="1463097" y="144413"/>
                </a:lnTo>
                <a:lnTo>
                  <a:pt x="1461116" y="145366"/>
                </a:lnTo>
                <a:lnTo>
                  <a:pt x="1456787" y="146174"/>
                </a:lnTo>
                <a:lnTo>
                  <a:pt x="1450109" y="146834"/>
                </a:lnTo>
                <a:lnTo>
                  <a:pt x="1450109" y="150467"/>
                </a:lnTo>
                <a:lnTo>
                  <a:pt x="1505694" y="150467"/>
                </a:lnTo>
                <a:lnTo>
                  <a:pt x="1496094" y="146834"/>
                </a:lnTo>
                <a:lnTo>
                  <a:pt x="1495385" y="144945"/>
                </a:lnTo>
                <a:lnTo>
                  <a:pt x="1491569" y="140909"/>
                </a:lnTo>
                <a:lnTo>
                  <a:pt x="1489918" y="135791"/>
                </a:lnTo>
                <a:lnTo>
                  <a:pt x="1488524" y="127572"/>
                </a:lnTo>
                <a:lnTo>
                  <a:pt x="1466840" y="0"/>
                </a:lnTo>
                <a:lnTo>
                  <a:pt x="1461886" y="0"/>
                </a:lnTo>
                <a:lnTo>
                  <a:pt x="1396064" y="112712"/>
                </a:lnTo>
                <a:lnTo>
                  <a:pt x="1390940" y="121336"/>
                </a:lnTo>
                <a:lnTo>
                  <a:pt x="1383493" y="133265"/>
                </a:lnTo>
                <a:lnTo>
                  <a:pt x="1378728" y="139900"/>
                </a:lnTo>
                <a:lnTo>
                  <a:pt x="1375829" y="143275"/>
                </a:lnTo>
                <a:lnTo>
                  <a:pt x="1371885" y="145587"/>
                </a:lnTo>
                <a:lnTo>
                  <a:pt x="1366895" y="146834"/>
                </a:lnTo>
                <a:lnTo>
                  <a:pt x="1366895" y="150467"/>
                </a:lnTo>
                <a:lnTo>
                  <a:pt x="1409162" y="150467"/>
                </a:lnTo>
                <a:lnTo>
                  <a:pt x="1409162" y="146834"/>
                </a:lnTo>
                <a:lnTo>
                  <a:pt x="1404173" y="146688"/>
                </a:lnTo>
                <a:lnTo>
                  <a:pt x="1400706" y="146027"/>
                </a:lnTo>
                <a:lnTo>
                  <a:pt x="1398761" y="144853"/>
                </a:lnTo>
                <a:lnTo>
                  <a:pt x="1395844" y="141661"/>
                </a:lnTo>
                <a:lnTo>
                  <a:pt x="1395844" y="136524"/>
                </a:lnTo>
                <a:lnTo>
                  <a:pt x="1396468" y="133699"/>
                </a:lnTo>
                <a:lnTo>
                  <a:pt x="1397715" y="130324"/>
                </a:lnTo>
                <a:lnTo>
                  <a:pt x="1398449" y="128415"/>
                </a:lnTo>
                <a:lnTo>
                  <a:pt x="1400247" y="124930"/>
                </a:lnTo>
                <a:lnTo>
                  <a:pt x="1413345" y="99614"/>
                </a:lnTo>
                <a:lnTo>
                  <a:pt x="1418078" y="91578"/>
                </a:lnTo>
                <a:lnTo>
                  <a:pt x="1451650" y="33131"/>
                </a:lnTo>
                <a:lnTo>
                  <a:pt x="1461556" y="91578"/>
                </a:lnTo>
                <a:lnTo>
                  <a:pt x="1462877" y="99614"/>
                </a:lnTo>
                <a:lnTo>
                  <a:pt x="1467390" y="129113"/>
                </a:lnTo>
                <a:lnTo>
                  <a:pt x="1467720" y="132305"/>
                </a:lnTo>
                <a:lnTo>
                  <a:pt x="1467830" y="135827"/>
                </a:lnTo>
                <a:close/>
              </a:path>
              <a:path w="1956484" h="154869">
                <a:moveTo>
                  <a:pt x="1418078" y="91578"/>
                </a:moveTo>
                <a:lnTo>
                  <a:pt x="1413345" y="99614"/>
                </a:lnTo>
                <a:lnTo>
                  <a:pt x="1462877" y="99614"/>
                </a:lnTo>
                <a:lnTo>
                  <a:pt x="1461556" y="91578"/>
                </a:lnTo>
                <a:lnTo>
                  <a:pt x="1418078" y="91578"/>
                </a:lnTo>
                <a:close/>
              </a:path>
              <a:path w="1956484" h="154869">
                <a:moveTo>
                  <a:pt x="1713912" y="144523"/>
                </a:moveTo>
                <a:lnTo>
                  <a:pt x="1710280" y="140817"/>
                </a:lnTo>
                <a:lnTo>
                  <a:pt x="1710280" y="135387"/>
                </a:lnTo>
                <a:lnTo>
                  <a:pt x="1710646" y="132598"/>
                </a:lnTo>
                <a:lnTo>
                  <a:pt x="1711380" y="129002"/>
                </a:lnTo>
                <a:lnTo>
                  <a:pt x="1712811" y="123389"/>
                </a:lnTo>
                <a:lnTo>
                  <a:pt x="1725690" y="76389"/>
                </a:lnTo>
                <a:lnTo>
                  <a:pt x="1740218" y="77489"/>
                </a:lnTo>
                <a:lnTo>
                  <a:pt x="1767957" y="150467"/>
                </a:lnTo>
                <a:lnTo>
                  <a:pt x="1801308" y="150467"/>
                </a:lnTo>
                <a:lnTo>
                  <a:pt x="1801308" y="146834"/>
                </a:lnTo>
                <a:lnTo>
                  <a:pt x="1796098" y="146614"/>
                </a:lnTo>
                <a:lnTo>
                  <a:pt x="1792172" y="145220"/>
                </a:lnTo>
                <a:lnTo>
                  <a:pt x="1789531" y="142651"/>
                </a:lnTo>
                <a:lnTo>
                  <a:pt x="1786888" y="140083"/>
                </a:lnTo>
                <a:lnTo>
                  <a:pt x="1784541" y="136084"/>
                </a:lnTo>
                <a:lnTo>
                  <a:pt x="1782486" y="130653"/>
                </a:lnTo>
                <a:lnTo>
                  <a:pt x="1761683" y="75398"/>
                </a:lnTo>
                <a:lnTo>
                  <a:pt x="1755070" y="67709"/>
                </a:lnTo>
                <a:lnTo>
                  <a:pt x="1741540" y="69124"/>
                </a:lnTo>
                <a:lnTo>
                  <a:pt x="1740145" y="69124"/>
                </a:lnTo>
                <a:lnTo>
                  <a:pt x="1736513" y="68849"/>
                </a:lnTo>
                <a:lnTo>
                  <a:pt x="1733358" y="68537"/>
                </a:lnTo>
                <a:lnTo>
                  <a:pt x="1728221" y="68024"/>
                </a:lnTo>
                <a:lnTo>
                  <a:pt x="1742861" y="16400"/>
                </a:lnTo>
                <a:lnTo>
                  <a:pt x="1743594" y="13832"/>
                </a:lnTo>
                <a:lnTo>
                  <a:pt x="1719085" y="13062"/>
                </a:lnTo>
                <a:lnTo>
                  <a:pt x="1719085" y="16511"/>
                </a:lnTo>
                <a:lnTo>
                  <a:pt x="1718810" y="20822"/>
                </a:lnTo>
                <a:lnTo>
                  <a:pt x="1717709" y="26178"/>
                </a:lnTo>
                <a:lnTo>
                  <a:pt x="1716554" y="30489"/>
                </a:lnTo>
                <a:lnTo>
                  <a:pt x="1688816" y="130213"/>
                </a:lnTo>
                <a:lnTo>
                  <a:pt x="1686835" y="137184"/>
                </a:lnTo>
                <a:lnTo>
                  <a:pt x="1684303" y="141771"/>
                </a:lnTo>
                <a:lnTo>
                  <a:pt x="1681221" y="143973"/>
                </a:lnTo>
                <a:lnTo>
                  <a:pt x="1679240" y="145440"/>
                </a:lnTo>
                <a:lnTo>
                  <a:pt x="1675607" y="146394"/>
                </a:lnTo>
                <a:lnTo>
                  <a:pt x="1670324" y="146834"/>
                </a:lnTo>
                <a:lnTo>
                  <a:pt x="1670324" y="150467"/>
                </a:lnTo>
                <a:lnTo>
                  <a:pt x="1725690" y="150467"/>
                </a:lnTo>
                <a:lnTo>
                  <a:pt x="1725690" y="146834"/>
                </a:lnTo>
                <a:lnTo>
                  <a:pt x="1720259" y="146614"/>
                </a:lnTo>
                <a:lnTo>
                  <a:pt x="1716334" y="145843"/>
                </a:lnTo>
                <a:lnTo>
                  <a:pt x="1713912" y="144523"/>
                </a:lnTo>
                <a:close/>
              </a:path>
              <a:path w="1956484" h="154869">
                <a:moveTo>
                  <a:pt x="1761683" y="75398"/>
                </a:moveTo>
                <a:lnTo>
                  <a:pt x="1765236" y="74582"/>
                </a:lnTo>
                <a:lnTo>
                  <a:pt x="1778351" y="70620"/>
                </a:lnTo>
                <a:lnTo>
                  <a:pt x="1788430" y="65822"/>
                </a:lnTo>
                <a:lnTo>
                  <a:pt x="1796827" y="59179"/>
                </a:lnTo>
                <a:lnTo>
                  <a:pt x="1803738" y="48463"/>
                </a:lnTo>
                <a:lnTo>
                  <a:pt x="1806041" y="35442"/>
                </a:lnTo>
                <a:lnTo>
                  <a:pt x="1804606" y="25457"/>
                </a:lnTo>
                <a:lnTo>
                  <a:pt x="1797924" y="14682"/>
                </a:lnTo>
                <a:lnTo>
                  <a:pt x="1785788" y="7374"/>
                </a:lnTo>
                <a:lnTo>
                  <a:pt x="1772947" y="4286"/>
                </a:lnTo>
                <a:lnTo>
                  <a:pt x="1759041" y="3412"/>
                </a:lnTo>
                <a:lnTo>
                  <a:pt x="1703235" y="3412"/>
                </a:lnTo>
                <a:lnTo>
                  <a:pt x="1703235" y="7044"/>
                </a:lnTo>
                <a:lnTo>
                  <a:pt x="1708812" y="7338"/>
                </a:lnTo>
                <a:lnTo>
                  <a:pt x="1712848" y="8127"/>
                </a:lnTo>
                <a:lnTo>
                  <a:pt x="1715343" y="9411"/>
                </a:lnTo>
                <a:lnTo>
                  <a:pt x="1719085" y="13062"/>
                </a:lnTo>
                <a:lnTo>
                  <a:pt x="1743594" y="13832"/>
                </a:lnTo>
                <a:lnTo>
                  <a:pt x="1746493" y="11447"/>
                </a:lnTo>
                <a:lnTo>
                  <a:pt x="1750528" y="10347"/>
                </a:lnTo>
                <a:lnTo>
                  <a:pt x="1761976" y="10347"/>
                </a:lnTo>
                <a:lnTo>
                  <a:pt x="1768874" y="12034"/>
                </a:lnTo>
                <a:lnTo>
                  <a:pt x="1774231" y="15409"/>
                </a:lnTo>
                <a:lnTo>
                  <a:pt x="1779588" y="18785"/>
                </a:lnTo>
                <a:lnTo>
                  <a:pt x="1782266" y="25206"/>
                </a:lnTo>
                <a:lnTo>
                  <a:pt x="1782266" y="34672"/>
                </a:lnTo>
                <a:lnTo>
                  <a:pt x="1782075" y="39252"/>
                </a:lnTo>
                <a:lnTo>
                  <a:pt x="1778508" y="52319"/>
                </a:lnTo>
                <a:lnTo>
                  <a:pt x="1770433" y="61254"/>
                </a:lnTo>
                <a:lnTo>
                  <a:pt x="1766720" y="63462"/>
                </a:lnTo>
                <a:lnTo>
                  <a:pt x="1755070" y="67709"/>
                </a:lnTo>
                <a:lnTo>
                  <a:pt x="1761683" y="753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423994" y="342627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469534" y="3448376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014130" y="252015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059670" y="2232850"/>
            <a:ext cx="0" cy="364658"/>
          </a:xfrm>
          <a:custGeom>
            <a:avLst/>
            <a:gdLst/>
            <a:ahLst/>
            <a:cxnLst/>
            <a:rect l="l" t="t" r="r" b="b"/>
            <a:pathLst>
              <a:path h="413279">
                <a:moveTo>
                  <a:pt x="0" y="0"/>
                </a:moveTo>
                <a:lnTo>
                  <a:pt x="0" y="413279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958738" y="1048488"/>
            <a:ext cx="508860" cy="92394"/>
          </a:xfrm>
          <a:custGeom>
            <a:avLst/>
            <a:gdLst/>
            <a:ahLst/>
            <a:cxnLst/>
            <a:rect l="l" t="t" r="r" b="b"/>
            <a:pathLst>
              <a:path w="559746" h="104713">
                <a:moveTo>
                  <a:pt x="67522" y="50534"/>
                </a:moveTo>
                <a:lnTo>
                  <a:pt x="72389" y="46522"/>
                </a:lnTo>
                <a:lnTo>
                  <a:pt x="77257" y="42511"/>
                </a:lnTo>
                <a:lnTo>
                  <a:pt x="79691" y="36763"/>
                </a:lnTo>
                <a:lnTo>
                  <a:pt x="79691" y="29278"/>
                </a:lnTo>
                <a:lnTo>
                  <a:pt x="79524" y="26016"/>
                </a:lnTo>
                <a:lnTo>
                  <a:pt x="74712" y="14041"/>
                </a:lnTo>
                <a:lnTo>
                  <a:pt x="63254" y="6310"/>
                </a:lnTo>
                <a:lnTo>
                  <a:pt x="57480" y="4108"/>
                </a:lnTo>
                <a:lnTo>
                  <a:pt x="50265" y="3008"/>
                </a:lnTo>
                <a:lnTo>
                  <a:pt x="43734" y="8732"/>
                </a:lnTo>
                <a:lnTo>
                  <a:pt x="48797" y="9588"/>
                </a:lnTo>
                <a:lnTo>
                  <a:pt x="52613" y="11300"/>
                </a:lnTo>
                <a:lnTo>
                  <a:pt x="59755" y="14480"/>
                </a:lnTo>
                <a:lnTo>
                  <a:pt x="63327" y="20423"/>
                </a:lnTo>
                <a:lnTo>
                  <a:pt x="63327" y="38181"/>
                </a:lnTo>
                <a:lnTo>
                  <a:pt x="59340" y="44345"/>
                </a:lnTo>
                <a:lnTo>
                  <a:pt x="51365" y="47623"/>
                </a:lnTo>
                <a:lnTo>
                  <a:pt x="46718" y="49482"/>
                </a:lnTo>
                <a:lnTo>
                  <a:pt x="38989" y="50607"/>
                </a:lnTo>
                <a:lnTo>
                  <a:pt x="28178" y="50999"/>
                </a:lnTo>
                <a:lnTo>
                  <a:pt x="28178" y="11692"/>
                </a:lnTo>
                <a:lnTo>
                  <a:pt x="12914" y="14015"/>
                </a:lnTo>
                <a:lnTo>
                  <a:pt x="12914" y="90649"/>
                </a:lnTo>
                <a:lnTo>
                  <a:pt x="12205" y="94636"/>
                </a:lnTo>
                <a:lnTo>
                  <a:pt x="9367" y="98060"/>
                </a:lnTo>
                <a:lnTo>
                  <a:pt x="5772" y="99185"/>
                </a:lnTo>
                <a:lnTo>
                  <a:pt x="0" y="99723"/>
                </a:lnTo>
                <a:lnTo>
                  <a:pt x="0" y="102438"/>
                </a:lnTo>
                <a:lnTo>
                  <a:pt x="41753" y="102438"/>
                </a:lnTo>
                <a:lnTo>
                  <a:pt x="41753" y="99723"/>
                </a:lnTo>
                <a:lnTo>
                  <a:pt x="36078" y="99234"/>
                </a:lnTo>
                <a:lnTo>
                  <a:pt x="32397" y="98243"/>
                </a:lnTo>
                <a:lnTo>
                  <a:pt x="29021" y="95259"/>
                </a:lnTo>
                <a:lnTo>
                  <a:pt x="28178" y="91725"/>
                </a:lnTo>
                <a:lnTo>
                  <a:pt x="28178" y="56576"/>
                </a:lnTo>
                <a:lnTo>
                  <a:pt x="36543" y="56209"/>
                </a:lnTo>
                <a:lnTo>
                  <a:pt x="72353" y="102438"/>
                </a:lnTo>
                <a:lnTo>
                  <a:pt x="96568" y="102438"/>
                </a:lnTo>
                <a:lnTo>
                  <a:pt x="96568" y="99723"/>
                </a:lnTo>
                <a:lnTo>
                  <a:pt x="93584" y="99430"/>
                </a:lnTo>
                <a:lnTo>
                  <a:pt x="91138" y="98745"/>
                </a:lnTo>
                <a:lnTo>
                  <a:pt x="87322" y="96592"/>
                </a:lnTo>
                <a:lnTo>
                  <a:pt x="83506" y="92532"/>
                </a:lnTo>
                <a:lnTo>
                  <a:pt x="52540" y="54448"/>
                </a:lnTo>
                <a:lnTo>
                  <a:pt x="60905" y="53176"/>
                </a:lnTo>
                <a:lnTo>
                  <a:pt x="67522" y="50534"/>
                </a:lnTo>
                <a:close/>
              </a:path>
              <a:path w="559746" h="104713">
                <a:moveTo>
                  <a:pt x="41606" y="3008"/>
                </a:moveTo>
                <a:lnTo>
                  <a:pt x="0" y="3008"/>
                </a:lnTo>
                <a:lnTo>
                  <a:pt x="0" y="5796"/>
                </a:lnTo>
                <a:lnTo>
                  <a:pt x="5430" y="6237"/>
                </a:lnTo>
                <a:lnTo>
                  <a:pt x="8940" y="7276"/>
                </a:lnTo>
                <a:lnTo>
                  <a:pt x="12119" y="10554"/>
                </a:lnTo>
                <a:lnTo>
                  <a:pt x="12914" y="14015"/>
                </a:lnTo>
                <a:lnTo>
                  <a:pt x="28178" y="11692"/>
                </a:lnTo>
                <a:lnTo>
                  <a:pt x="30562" y="9038"/>
                </a:lnTo>
                <a:lnTo>
                  <a:pt x="33167" y="8732"/>
                </a:lnTo>
                <a:lnTo>
                  <a:pt x="43734" y="8732"/>
                </a:lnTo>
                <a:lnTo>
                  <a:pt x="50265" y="3008"/>
                </a:lnTo>
                <a:lnTo>
                  <a:pt x="41606" y="3008"/>
                </a:lnTo>
                <a:close/>
              </a:path>
              <a:path w="559746" h="104713">
                <a:moveTo>
                  <a:pt x="109211" y="45543"/>
                </a:moveTo>
                <a:lnTo>
                  <a:pt x="103380" y="56765"/>
                </a:lnTo>
                <a:lnTo>
                  <a:pt x="101436" y="69784"/>
                </a:lnTo>
                <a:lnTo>
                  <a:pt x="101436" y="78835"/>
                </a:lnTo>
                <a:lnTo>
                  <a:pt x="103943" y="86833"/>
                </a:lnTo>
                <a:lnTo>
                  <a:pt x="108957" y="93780"/>
                </a:lnTo>
                <a:lnTo>
                  <a:pt x="113972" y="100726"/>
                </a:lnTo>
                <a:lnTo>
                  <a:pt x="121077" y="104200"/>
                </a:lnTo>
                <a:lnTo>
                  <a:pt x="138248" y="104200"/>
                </a:lnTo>
                <a:lnTo>
                  <a:pt x="144987" y="101558"/>
                </a:lnTo>
                <a:lnTo>
                  <a:pt x="150491" y="96274"/>
                </a:lnTo>
                <a:lnTo>
                  <a:pt x="155994" y="90991"/>
                </a:lnTo>
                <a:lnTo>
                  <a:pt x="159749" y="85243"/>
                </a:lnTo>
                <a:lnTo>
                  <a:pt x="161755" y="79030"/>
                </a:lnTo>
                <a:lnTo>
                  <a:pt x="159186" y="78150"/>
                </a:lnTo>
                <a:lnTo>
                  <a:pt x="156202" y="83090"/>
                </a:lnTo>
                <a:lnTo>
                  <a:pt x="152949" y="86906"/>
                </a:lnTo>
                <a:lnTo>
                  <a:pt x="149427" y="89597"/>
                </a:lnTo>
                <a:lnTo>
                  <a:pt x="145904" y="92287"/>
                </a:lnTo>
                <a:lnTo>
                  <a:pt x="141575" y="93633"/>
                </a:lnTo>
                <a:lnTo>
                  <a:pt x="130079" y="93633"/>
                </a:lnTo>
                <a:lnTo>
                  <a:pt x="124575" y="91040"/>
                </a:lnTo>
                <a:lnTo>
                  <a:pt x="119928" y="85854"/>
                </a:lnTo>
                <a:lnTo>
                  <a:pt x="119624" y="85508"/>
                </a:lnTo>
                <a:lnTo>
                  <a:pt x="114432" y="75491"/>
                </a:lnTo>
                <a:lnTo>
                  <a:pt x="112223" y="61052"/>
                </a:lnTo>
                <a:lnTo>
                  <a:pt x="158819" y="61052"/>
                </a:lnTo>
                <a:lnTo>
                  <a:pt x="158819" y="52295"/>
                </a:lnTo>
                <a:lnTo>
                  <a:pt x="156227" y="45532"/>
                </a:lnTo>
                <a:lnTo>
                  <a:pt x="151041" y="40762"/>
                </a:lnTo>
                <a:lnTo>
                  <a:pt x="145855" y="35992"/>
                </a:lnTo>
                <a:lnTo>
                  <a:pt x="139814" y="33608"/>
                </a:lnTo>
                <a:lnTo>
                  <a:pt x="123572" y="33608"/>
                </a:lnTo>
                <a:lnTo>
                  <a:pt x="118827" y="41435"/>
                </a:lnTo>
                <a:lnTo>
                  <a:pt x="123083" y="38964"/>
                </a:lnTo>
                <a:lnTo>
                  <a:pt x="134286" y="38964"/>
                </a:lnTo>
                <a:lnTo>
                  <a:pt x="138297" y="41117"/>
                </a:lnTo>
                <a:lnTo>
                  <a:pt x="140694" y="45422"/>
                </a:lnTo>
                <a:lnTo>
                  <a:pt x="142015" y="47819"/>
                </a:lnTo>
                <a:lnTo>
                  <a:pt x="142945" y="51463"/>
                </a:lnTo>
                <a:lnTo>
                  <a:pt x="143483" y="56356"/>
                </a:lnTo>
                <a:lnTo>
                  <a:pt x="112516" y="56356"/>
                </a:lnTo>
                <a:lnTo>
                  <a:pt x="110168" y="44321"/>
                </a:lnTo>
                <a:lnTo>
                  <a:pt x="109211" y="45543"/>
                </a:lnTo>
                <a:close/>
              </a:path>
              <a:path w="559746" h="104713">
                <a:moveTo>
                  <a:pt x="115990" y="37179"/>
                </a:moveTo>
                <a:lnTo>
                  <a:pt x="110168" y="44321"/>
                </a:lnTo>
                <a:lnTo>
                  <a:pt x="112516" y="56356"/>
                </a:lnTo>
                <a:lnTo>
                  <a:pt x="113201" y="52344"/>
                </a:lnTo>
                <a:lnTo>
                  <a:pt x="114326" y="49018"/>
                </a:lnTo>
                <a:lnTo>
                  <a:pt x="115892" y="46376"/>
                </a:lnTo>
                <a:lnTo>
                  <a:pt x="118827" y="41435"/>
                </a:lnTo>
                <a:lnTo>
                  <a:pt x="123572" y="33608"/>
                </a:lnTo>
                <a:lnTo>
                  <a:pt x="115990" y="37179"/>
                </a:lnTo>
                <a:close/>
              </a:path>
              <a:path w="559746" h="104713">
                <a:moveTo>
                  <a:pt x="184380" y="40065"/>
                </a:moveTo>
                <a:lnTo>
                  <a:pt x="199349" y="40065"/>
                </a:lnTo>
                <a:lnTo>
                  <a:pt x="199349" y="34782"/>
                </a:lnTo>
                <a:lnTo>
                  <a:pt x="184527" y="34782"/>
                </a:lnTo>
                <a:lnTo>
                  <a:pt x="184527" y="16730"/>
                </a:lnTo>
                <a:lnTo>
                  <a:pt x="183206" y="15482"/>
                </a:lnTo>
                <a:lnTo>
                  <a:pt x="177678" y="22919"/>
                </a:lnTo>
                <a:lnTo>
                  <a:pt x="174168" y="27505"/>
                </a:lnTo>
                <a:lnTo>
                  <a:pt x="172676" y="29242"/>
                </a:lnTo>
                <a:lnTo>
                  <a:pt x="168750" y="33241"/>
                </a:lnTo>
                <a:lnTo>
                  <a:pt x="165375" y="36029"/>
                </a:lnTo>
                <a:lnTo>
                  <a:pt x="164200" y="37008"/>
                </a:lnTo>
                <a:lnTo>
                  <a:pt x="163687" y="40065"/>
                </a:lnTo>
                <a:lnTo>
                  <a:pt x="171685" y="40065"/>
                </a:lnTo>
                <a:lnTo>
                  <a:pt x="171685" y="89474"/>
                </a:lnTo>
                <a:lnTo>
                  <a:pt x="172248" y="93339"/>
                </a:lnTo>
                <a:lnTo>
                  <a:pt x="173373" y="96128"/>
                </a:lnTo>
                <a:lnTo>
                  <a:pt x="175428" y="101264"/>
                </a:lnTo>
                <a:lnTo>
                  <a:pt x="179341" y="103833"/>
                </a:lnTo>
                <a:lnTo>
                  <a:pt x="187756" y="103833"/>
                </a:lnTo>
                <a:lnTo>
                  <a:pt x="190495" y="103123"/>
                </a:lnTo>
                <a:lnTo>
                  <a:pt x="193333" y="101705"/>
                </a:lnTo>
                <a:lnTo>
                  <a:pt x="196170" y="100286"/>
                </a:lnTo>
                <a:lnTo>
                  <a:pt x="198861" y="97864"/>
                </a:lnTo>
                <a:lnTo>
                  <a:pt x="201405" y="94440"/>
                </a:lnTo>
                <a:lnTo>
                  <a:pt x="201111" y="90624"/>
                </a:lnTo>
                <a:lnTo>
                  <a:pt x="197968" y="93755"/>
                </a:lnTo>
                <a:lnTo>
                  <a:pt x="195375" y="95418"/>
                </a:lnTo>
                <a:lnTo>
                  <a:pt x="192085" y="95834"/>
                </a:lnTo>
                <a:lnTo>
                  <a:pt x="188661" y="95834"/>
                </a:lnTo>
                <a:lnTo>
                  <a:pt x="186361" y="94146"/>
                </a:lnTo>
                <a:lnTo>
                  <a:pt x="185188" y="90771"/>
                </a:lnTo>
                <a:lnTo>
                  <a:pt x="184551" y="88863"/>
                </a:lnTo>
                <a:lnTo>
                  <a:pt x="184233" y="86050"/>
                </a:lnTo>
                <a:lnTo>
                  <a:pt x="184233" y="82332"/>
                </a:lnTo>
                <a:lnTo>
                  <a:pt x="184380" y="40065"/>
                </a:lnTo>
                <a:close/>
              </a:path>
              <a:path w="559746" h="104713">
                <a:moveTo>
                  <a:pt x="209399" y="45543"/>
                </a:moveTo>
                <a:lnTo>
                  <a:pt x="203568" y="56765"/>
                </a:lnTo>
                <a:lnTo>
                  <a:pt x="201625" y="69784"/>
                </a:lnTo>
                <a:lnTo>
                  <a:pt x="201625" y="78835"/>
                </a:lnTo>
                <a:lnTo>
                  <a:pt x="204131" y="86833"/>
                </a:lnTo>
                <a:lnTo>
                  <a:pt x="209146" y="93780"/>
                </a:lnTo>
                <a:lnTo>
                  <a:pt x="214161" y="100726"/>
                </a:lnTo>
                <a:lnTo>
                  <a:pt x="221266" y="104200"/>
                </a:lnTo>
                <a:lnTo>
                  <a:pt x="238437" y="104200"/>
                </a:lnTo>
                <a:lnTo>
                  <a:pt x="245176" y="101558"/>
                </a:lnTo>
                <a:lnTo>
                  <a:pt x="250679" y="96274"/>
                </a:lnTo>
                <a:lnTo>
                  <a:pt x="256183" y="90991"/>
                </a:lnTo>
                <a:lnTo>
                  <a:pt x="259938" y="85243"/>
                </a:lnTo>
                <a:lnTo>
                  <a:pt x="261943" y="79030"/>
                </a:lnTo>
                <a:lnTo>
                  <a:pt x="259375" y="78150"/>
                </a:lnTo>
                <a:lnTo>
                  <a:pt x="256391" y="83090"/>
                </a:lnTo>
                <a:lnTo>
                  <a:pt x="253138" y="86906"/>
                </a:lnTo>
                <a:lnTo>
                  <a:pt x="249616" y="89597"/>
                </a:lnTo>
                <a:lnTo>
                  <a:pt x="246093" y="92287"/>
                </a:lnTo>
                <a:lnTo>
                  <a:pt x="241763" y="93633"/>
                </a:lnTo>
                <a:lnTo>
                  <a:pt x="230268" y="93633"/>
                </a:lnTo>
                <a:lnTo>
                  <a:pt x="224764" y="91040"/>
                </a:lnTo>
                <a:lnTo>
                  <a:pt x="220117" y="85854"/>
                </a:lnTo>
                <a:lnTo>
                  <a:pt x="219813" y="85508"/>
                </a:lnTo>
                <a:lnTo>
                  <a:pt x="214621" y="75491"/>
                </a:lnTo>
                <a:lnTo>
                  <a:pt x="212412" y="61052"/>
                </a:lnTo>
                <a:lnTo>
                  <a:pt x="259008" y="61052"/>
                </a:lnTo>
                <a:lnTo>
                  <a:pt x="259008" y="52295"/>
                </a:lnTo>
                <a:lnTo>
                  <a:pt x="256416" y="45532"/>
                </a:lnTo>
                <a:lnTo>
                  <a:pt x="251230" y="40762"/>
                </a:lnTo>
                <a:lnTo>
                  <a:pt x="246044" y="35992"/>
                </a:lnTo>
                <a:lnTo>
                  <a:pt x="240003" y="33608"/>
                </a:lnTo>
                <a:lnTo>
                  <a:pt x="223761" y="33608"/>
                </a:lnTo>
                <a:lnTo>
                  <a:pt x="219016" y="41435"/>
                </a:lnTo>
                <a:lnTo>
                  <a:pt x="223272" y="38964"/>
                </a:lnTo>
                <a:lnTo>
                  <a:pt x="234475" y="38964"/>
                </a:lnTo>
                <a:lnTo>
                  <a:pt x="238486" y="41117"/>
                </a:lnTo>
                <a:lnTo>
                  <a:pt x="240883" y="45422"/>
                </a:lnTo>
                <a:lnTo>
                  <a:pt x="242204" y="47819"/>
                </a:lnTo>
                <a:lnTo>
                  <a:pt x="243134" y="51463"/>
                </a:lnTo>
                <a:lnTo>
                  <a:pt x="243672" y="56356"/>
                </a:lnTo>
                <a:lnTo>
                  <a:pt x="212705" y="56356"/>
                </a:lnTo>
                <a:lnTo>
                  <a:pt x="210357" y="44321"/>
                </a:lnTo>
                <a:lnTo>
                  <a:pt x="209399" y="45543"/>
                </a:lnTo>
                <a:close/>
              </a:path>
              <a:path w="559746" h="104713">
                <a:moveTo>
                  <a:pt x="216178" y="37179"/>
                </a:moveTo>
                <a:lnTo>
                  <a:pt x="210357" y="44321"/>
                </a:lnTo>
                <a:lnTo>
                  <a:pt x="212705" y="56356"/>
                </a:lnTo>
                <a:lnTo>
                  <a:pt x="213390" y="52344"/>
                </a:lnTo>
                <a:lnTo>
                  <a:pt x="214515" y="49018"/>
                </a:lnTo>
                <a:lnTo>
                  <a:pt x="216081" y="46376"/>
                </a:lnTo>
                <a:lnTo>
                  <a:pt x="219016" y="41435"/>
                </a:lnTo>
                <a:lnTo>
                  <a:pt x="223761" y="33608"/>
                </a:lnTo>
                <a:lnTo>
                  <a:pt x="216178" y="37179"/>
                </a:lnTo>
                <a:close/>
              </a:path>
              <a:path w="559746" h="104713">
                <a:moveTo>
                  <a:pt x="359711" y="40065"/>
                </a:moveTo>
                <a:lnTo>
                  <a:pt x="374680" y="40065"/>
                </a:lnTo>
                <a:lnTo>
                  <a:pt x="374680" y="34782"/>
                </a:lnTo>
                <a:lnTo>
                  <a:pt x="359858" y="34782"/>
                </a:lnTo>
                <a:lnTo>
                  <a:pt x="359858" y="16730"/>
                </a:lnTo>
                <a:lnTo>
                  <a:pt x="358537" y="15482"/>
                </a:lnTo>
                <a:lnTo>
                  <a:pt x="353009" y="22919"/>
                </a:lnTo>
                <a:lnTo>
                  <a:pt x="349499" y="27505"/>
                </a:lnTo>
                <a:lnTo>
                  <a:pt x="348006" y="29242"/>
                </a:lnTo>
                <a:lnTo>
                  <a:pt x="344081" y="33241"/>
                </a:lnTo>
                <a:lnTo>
                  <a:pt x="340705" y="36029"/>
                </a:lnTo>
                <a:lnTo>
                  <a:pt x="339531" y="37008"/>
                </a:lnTo>
                <a:lnTo>
                  <a:pt x="339018" y="40065"/>
                </a:lnTo>
                <a:lnTo>
                  <a:pt x="347016" y="40065"/>
                </a:lnTo>
                <a:lnTo>
                  <a:pt x="347016" y="89474"/>
                </a:lnTo>
                <a:lnTo>
                  <a:pt x="347579" y="93339"/>
                </a:lnTo>
                <a:lnTo>
                  <a:pt x="348704" y="96128"/>
                </a:lnTo>
                <a:lnTo>
                  <a:pt x="350758" y="101264"/>
                </a:lnTo>
                <a:lnTo>
                  <a:pt x="354672" y="103833"/>
                </a:lnTo>
                <a:lnTo>
                  <a:pt x="363086" y="103833"/>
                </a:lnTo>
                <a:lnTo>
                  <a:pt x="365826" y="103123"/>
                </a:lnTo>
                <a:lnTo>
                  <a:pt x="368663" y="101705"/>
                </a:lnTo>
                <a:lnTo>
                  <a:pt x="371501" y="100286"/>
                </a:lnTo>
                <a:lnTo>
                  <a:pt x="374191" y="97864"/>
                </a:lnTo>
                <a:lnTo>
                  <a:pt x="376735" y="94440"/>
                </a:lnTo>
                <a:lnTo>
                  <a:pt x="376442" y="90624"/>
                </a:lnTo>
                <a:lnTo>
                  <a:pt x="373298" y="93755"/>
                </a:lnTo>
                <a:lnTo>
                  <a:pt x="370706" y="95418"/>
                </a:lnTo>
                <a:lnTo>
                  <a:pt x="367416" y="95834"/>
                </a:lnTo>
                <a:lnTo>
                  <a:pt x="363991" y="95834"/>
                </a:lnTo>
                <a:lnTo>
                  <a:pt x="361692" y="94146"/>
                </a:lnTo>
                <a:lnTo>
                  <a:pt x="360518" y="90771"/>
                </a:lnTo>
                <a:lnTo>
                  <a:pt x="359882" y="88863"/>
                </a:lnTo>
                <a:lnTo>
                  <a:pt x="359564" y="86050"/>
                </a:lnTo>
                <a:lnTo>
                  <a:pt x="359564" y="82332"/>
                </a:lnTo>
                <a:lnTo>
                  <a:pt x="359711" y="40065"/>
                </a:lnTo>
                <a:close/>
              </a:path>
              <a:path w="559746" h="104713">
                <a:moveTo>
                  <a:pt x="386348" y="7705"/>
                </a:moveTo>
                <a:lnTo>
                  <a:pt x="387081" y="11606"/>
                </a:lnTo>
                <a:lnTo>
                  <a:pt x="390017" y="14590"/>
                </a:lnTo>
                <a:lnTo>
                  <a:pt x="393980" y="15336"/>
                </a:lnTo>
                <a:lnTo>
                  <a:pt x="397881" y="14590"/>
                </a:lnTo>
                <a:lnTo>
                  <a:pt x="400865" y="11606"/>
                </a:lnTo>
                <a:lnTo>
                  <a:pt x="401611" y="7705"/>
                </a:lnTo>
                <a:lnTo>
                  <a:pt x="400865" y="3729"/>
                </a:lnTo>
                <a:lnTo>
                  <a:pt x="397881" y="745"/>
                </a:lnTo>
                <a:lnTo>
                  <a:pt x="393980" y="0"/>
                </a:lnTo>
                <a:lnTo>
                  <a:pt x="390017" y="758"/>
                </a:lnTo>
                <a:lnTo>
                  <a:pt x="387081" y="3791"/>
                </a:lnTo>
                <a:lnTo>
                  <a:pt x="386348" y="7705"/>
                </a:lnTo>
                <a:close/>
              </a:path>
              <a:path w="559746" h="104713">
                <a:moveTo>
                  <a:pt x="438974" y="96764"/>
                </a:moveTo>
                <a:lnTo>
                  <a:pt x="435036" y="89230"/>
                </a:lnTo>
                <a:lnTo>
                  <a:pt x="431098" y="81697"/>
                </a:lnTo>
                <a:lnTo>
                  <a:pt x="429129" y="73576"/>
                </a:lnTo>
                <a:lnTo>
                  <a:pt x="429129" y="53959"/>
                </a:lnTo>
                <a:lnTo>
                  <a:pt x="425166" y="94367"/>
                </a:lnTo>
                <a:lnTo>
                  <a:pt x="425616" y="94836"/>
                </a:lnTo>
                <a:lnTo>
                  <a:pt x="436282" y="102244"/>
                </a:lnTo>
                <a:lnTo>
                  <a:pt x="449015" y="104713"/>
                </a:lnTo>
                <a:lnTo>
                  <a:pt x="449951" y="104702"/>
                </a:lnTo>
                <a:lnTo>
                  <a:pt x="451436" y="100531"/>
                </a:lnTo>
                <a:lnTo>
                  <a:pt x="444441" y="100531"/>
                </a:lnTo>
                <a:lnTo>
                  <a:pt x="438974" y="96764"/>
                </a:lnTo>
                <a:close/>
              </a:path>
              <a:path w="559746" h="104713">
                <a:moveTo>
                  <a:pt x="462715" y="101841"/>
                </a:moveTo>
                <a:lnTo>
                  <a:pt x="472937" y="93927"/>
                </a:lnTo>
                <a:lnTo>
                  <a:pt x="474013" y="92618"/>
                </a:lnTo>
                <a:lnTo>
                  <a:pt x="480140" y="81420"/>
                </a:lnTo>
                <a:lnTo>
                  <a:pt x="482183" y="68537"/>
                </a:lnTo>
                <a:lnTo>
                  <a:pt x="482144" y="66549"/>
                </a:lnTo>
                <a:lnTo>
                  <a:pt x="479485" y="53464"/>
                </a:lnTo>
                <a:lnTo>
                  <a:pt x="472644" y="43147"/>
                </a:lnTo>
                <a:lnTo>
                  <a:pt x="461628" y="35903"/>
                </a:lnTo>
                <a:lnTo>
                  <a:pt x="448575" y="33608"/>
                </a:lnTo>
                <a:lnTo>
                  <a:pt x="447981" y="33612"/>
                </a:lnTo>
                <a:lnTo>
                  <a:pt x="435059" y="36234"/>
                </a:lnTo>
                <a:lnTo>
                  <a:pt x="424689" y="43697"/>
                </a:lnTo>
                <a:lnTo>
                  <a:pt x="417558" y="55376"/>
                </a:lnTo>
                <a:lnTo>
                  <a:pt x="415406" y="68390"/>
                </a:lnTo>
                <a:lnTo>
                  <a:pt x="415476" y="70999"/>
                </a:lnTo>
                <a:lnTo>
                  <a:pt x="418277" y="83790"/>
                </a:lnTo>
                <a:lnTo>
                  <a:pt x="425166" y="94367"/>
                </a:lnTo>
                <a:lnTo>
                  <a:pt x="429129" y="53959"/>
                </a:lnTo>
                <a:lnTo>
                  <a:pt x="431575" y="46278"/>
                </a:lnTo>
                <a:lnTo>
                  <a:pt x="436467" y="41826"/>
                </a:lnTo>
                <a:lnTo>
                  <a:pt x="439304" y="39283"/>
                </a:lnTo>
                <a:lnTo>
                  <a:pt x="442655" y="38011"/>
                </a:lnTo>
                <a:lnTo>
                  <a:pt x="453662" y="38011"/>
                </a:lnTo>
                <a:lnTo>
                  <a:pt x="459117" y="41753"/>
                </a:lnTo>
                <a:lnTo>
                  <a:pt x="462884" y="49238"/>
                </a:lnTo>
                <a:lnTo>
                  <a:pt x="466651" y="56722"/>
                </a:lnTo>
                <a:lnTo>
                  <a:pt x="468534" y="64696"/>
                </a:lnTo>
                <a:lnTo>
                  <a:pt x="468534" y="81329"/>
                </a:lnTo>
                <a:lnTo>
                  <a:pt x="467054" y="87934"/>
                </a:lnTo>
                <a:lnTo>
                  <a:pt x="464095" y="92973"/>
                </a:lnTo>
                <a:lnTo>
                  <a:pt x="461135" y="98011"/>
                </a:lnTo>
                <a:lnTo>
                  <a:pt x="456915" y="100531"/>
                </a:lnTo>
                <a:lnTo>
                  <a:pt x="451436" y="100531"/>
                </a:lnTo>
                <a:lnTo>
                  <a:pt x="449951" y="104702"/>
                </a:lnTo>
                <a:lnTo>
                  <a:pt x="462715" y="101841"/>
                </a:lnTo>
                <a:close/>
              </a:path>
              <a:path w="559746" h="104713">
                <a:moveTo>
                  <a:pt x="412618" y="102438"/>
                </a:moveTo>
                <a:lnTo>
                  <a:pt x="412618" y="100384"/>
                </a:lnTo>
                <a:lnTo>
                  <a:pt x="407873" y="99992"/>
                </a:lnTo>
                <a:lnTo>
                  <a:pt x="404828" y="99087"/>
                </a:lnTo>
                <a:lnTo>
                  <a:pt x="402137" y="96250"/>
                </a:lnTo>
                <a:lnTo>
                  <a:pt x="401464" y="92752"/>
                </a:lnTo>
                <a:lnTo>
                  <a:pt x="401464" y="34488"/>
                </a:lnTo>
                <a:lnTo>
                  <a:pt x="401317" y="33387"/>
                </a:lnTo>
                <a:lnTo>
                  <a:pt x="398676" y="34268"/>
                </a:lnTo>
                <a:lnTo>
                  <a:pt x="395300" y="35687"/>
                </a:lnTo>
                <a:lnTo>
                  <a:pt x="389332" y="37790"/>
                </a:lnTo>
                <a:lnTo>
                  <a:pt x="380771" y="40579"/>
                </a:lnTo>
                <a:lnTo>
                  <a:pt x="377616" y="41606"/>
                </a:lnTo>
                <a:lnTo>
                  <a:pt x="380061" y="43196"/>
                </a:lnTo>
                <a:lnTo>
                  <a:pt x="383094" y="42560"/>
                </a:lnTo>
                <a:lnTo>
                  <a:pt x="385981" y="42560"/>
                </a:lnTo>
                <a:lnTo>
                  <a:pt x="388256" y="45568"/>
                </a:lnTo>
                <a:lnTo>
                  <a:pt x="388916" y="48993"/>
                </a:lnTo>
                <a:lnTo>
                  <a:pt x="388916" y="92899"/>
                </a:lnTo>
                <a:lnTo>
                  <a:pt x="388231" y="96409"/>
                </a:lnTo>
                <a:lnTo>
                  <a:pt x="385492" y="99002"/>
                </a:lnTo>
                <a:lnTo>
                  <a:pt x="382189" y="99895"/>
                </a:lnTo>
                <a:lnTo>
                  <a:pt x="376956" y="100384"/>
                </a:lnTo>
                <a:lnTo>
                  <a:pt x="376956" y="102438"/>
                </a:lnTo>
                <a:lnTo>
                  <a:pt x="412618" y="102438"/>
                </a:lnTo>
                <a:close/>
              </a:path>
              <a:path w="559746" h="104713">
                <a:moveTo>
                  <a:pt x="550500" y="46522"/>
                </a:moveTo>
                <a:lnTo>
                  <a:pt x="547859" y="39894"/>
                </a:lnTo>
                <a:lnTo>
                  <a:pt x="542575" y="36176"/>
                </a:lnTo>
                <a:lnTo>
                  <a:pt x="539836" y="34268"/>
                </a:lnTo>
                <a:lnTo>
                  <a:pt x="536802" y="33314"/>
                </a:lnTo>
                <a:lnTo>
                  <a:pt x="529367" y="33314"/>
                </a:lnTo>
                <a:lnTo>
                  <a:pt x="525404" y="34512"/>
                </a:lnTo>
                <a:lnTo>
                  <a:pt x="521588" y="36910"/>
                </a:lnTo>
                <a:lnTo>
                  <a:pt x="519044" y="38475"/>
                </a:lnTo>
                <a:lnTo>
                  <a:pt x="515522" y="41361"/>
                </a:lnTo>
                <a:lnTo>
                  <a:pt x="511021" y="45568"/>
                </a:lnTo>
                <a:lnTo>
                  <a:pt x="511021" y="34782"/>
                </a:lnTo>
                <a:lnTo>
                  <a:pt x="510288" y="33387"/>
                </a:lnTo>
                <a:lnTo>
                  <a:pt x="503390" y="35662"/>
                </a:lnTo>
                <a:lnTo>
                  <a:pt x="495905" y="38108"/>
                </a:lnTo>
                <a:lnTo>
                  <a:pt x="491160" y="39625"/>
                </a:lnTo>
                <a:lnTo>
                  <a:pt x="489154" y="40212"/>
                </a:lnTo>
                <a:lnTo>
                  <a:pt x="489154" y="42780"/>
                </a:lnTo>
                <a:lnTo>
                  <a:pt x="492236" y="42486"/>
                </a:lnTo>
                <a:lnTo>
                  <a:pt x="495122" y="42486"/>
                </a:lnTo>
                <a:lnTo>
                  <a:pt x="497960" y="45275"/>
                </a:lnTo>
                <a:lnTo>
                  <a:pt x="498840" y="48748"/>
                </a:lnTo>
                <a:lnTo>
                  <a:pt x="498840" y="93584"/>
                </a:lnTo>
                <a:lnTo>
                  <a:pt x="498143" y="96482"/>
                </a:lnTo>
                <a:lnTo>
                  <a:pt x="496749" y="97779"/>
                </a:lnTo>
                <a:lnTo>
                  <a:pt x="492921" y="99944"/>
                </a:lnTo>
                <a:lnTo>
                  <a:pt x="489448" y="100384"/>
                </a:lnTo>
                <a:lnTo>
                  <a:pt x="489448" y="102438"/>
                </a:lnTo>
                <a:lnTo>
                  <a:pt x="521515" y="102438"/>
                </a:lnTo>
                <a:lnTo>
                  <a:pt x="521515" y="100384"/>
                </a:lnTo>
                <a:lnTo>
                  <a:pt x="518139" y="100286"/>
                </a:lnTo>
                <a:lnTo>
                  <a:pt x="514103" y="98439"/>
                </a:lnTo>
                <a:lnTo>
                  <a:pt x="511755" y="94880"/>
                </a:lnTo>
                <a:lnTo>
                  <a:pt x="511755" y="50265"/>
                </a:lnTo>
                <a:lnTo>
                  <a:pt x="514397" y="47672"/>
                </a:lnTo>
                <a:lnTo>
                  <a:pt x="518213" y="44688"/>
                </a:lnTo>
                <a:lnTo>
                  <a:pt x="521197" y="42731"/>
                </a:lnTo>
                <a:lnTo>
                  <a:pt x="524132" y="41753"/>
                </a:lnTo>
                <a:lnTo>
                  <a:pt x="531225" y="41753"/>
                </a:lnTo>
                <a:lnTo>
                  <a:pt x="534112" y="43135"/>
                </a:lnTo>
                <a:lnTo>
                  <a:pt x="535677" y="45899"/>
                </a:lnTo>
                <a:lnTo>
                  <a:pt x="537243" y="48663"/>
                </a:lnTo>
                <a:lnTo>
                  <a:pt x="538025" y="52149"/>
                </a:lnTo>
                <a:lnTo>
                  <a:pt x="538025" y="92679"/>
                </a:lnTo>
                <a:lnTo>
                  <a:pt x="537316" y="95920"/>
                </a:lnTo>
                <a:lnTo>
                  <a:pt x="535897" y="97412"/>
                </a:lnTo>
                <a:lnTo>
                  <a:pt x="531984" y="99895"/>
                </a:lnTo>
                <a:lnTo>
                  <a:pt x="528413" y="100384"/>
                </a:lnTo>
                <a:lnTo>
                  <a:pt x="528413" y="102438"/>
                </a:lnTo>
                <a:lnTo>
                  <a:pt x="559746" y="102438"/>
                </a:lnTo>
                <a:lnTo>
                  <a:pt x="559746" y="100384"/>
                </a:lnTo>
                <a:lnTo>
                  <a:pt x="556419" y="100335"/>
                </a:lnTo>
                <a:lnTo>
                  <a:pt x="554047" y="99528"/>
                </a:lnTo>
                <a:lnTo>
                  <a:pt x="551210" y="96397"/>
                </a:lnTo>
                <a:lnTo>
                  <a:pt x="550500" y="93853"/>
                </a:lnTo>
                <a:lnTo>
                  <a:pt x="550500" y="46522"/>
                </a:lnTo>
                <a:close/>
              </a:path>
              <a:path w="559746" h="104713">
                <a:moveTo>
                  <a:pt x="325075" y="46522"/>
                </a:moveTo>
                <a:lnTo>
                  <a:pt x="322434" y="39894"/>
                </a:lnTo>
                <a:lnTo>
                  <a:pt x="317150" y="36176"/>
                </a:lnTo>
                <a:lnTo>
                  <a:pt x="314411" y="34268"/>
                </a:lnTo>
                <a:lnTo>
                  <a:pt x="311378" y="33314"/>
                </a:lnTo>
                <a:lnTo>
                  <a:pt x="303942" y="33314"/>
                </a:lnTo>
                <a:lnTo>
                  <a:pt x="299979" y="34512"/>
                </a:lnTo>
                <a:lnTo>
                  <a:pt x="296163" y="36910"/>
                </a:lnTo>
                <a:lnTo>
                  <a:pt x="293619" y="38475"/>
                </a:lnTo>
                <a:lnTo>
                  <a:pt x="290097" y="41361"/>
                </a:lnTo>
                <a:lnTo>
                  <a:pt x="285596" y="45568"/>
                </a:lnTo>
                <a:lnTo>
                  <a:pt x="285596" y="34782"/>
                </a:lnTo>
                <a:lnTo>
                  <a:pt x="284863" y="33387"/>
                </a:lnTo>
                <a:lnTo>
                  <a:pt x="277965" y="35662"/>
                </a:lnTo>
                <a:lnTo>
                  <a:pt x="270480" y="38108"/>
                </a:lnTo>
                <a:lnTo>
                  <a:pt x="265735" y="39625"/>
                </a:lnTo>
                <a:lnTo>
                  <a:pt x="263729" y="40212"/>
                </a:lnTo>
                <a:lnTo>
                  <a:pt x="263729" y="42780"/>
                </a:lnTo>
                <a:lnTo>
                  <a:pt x="266811" y="42486"/>
                </a:lnTo>
                <a:lnTo>
                  <a:pt x="269697" y="42486"/>
                </a:lnTo>
                <a:lnTo>
                  <a:pt x="272535" y="45275"/>
                </a:lnTo>
                <a:lnTo>
                  <a:pt x="273415" y="48748"/>
                </a:lnTo>
                <a:lnTo>
                  <a:pt x="273415" y="93584"/>
                </a:lnTo>
                <a:lnTo>
                  <a:pt x="272718" y="96482"/>
                </a:lnTo>
                <a:lnTo>
                  <a:pt x="271324" y="97779"/>
                </a:lnTo>
                <a:lnTo>
                  <a:pt x="267496" y="99944"/>
                </a:lnTo>
                <a:lnTo>
                  <a:pt x="264023" y="100384"/>
                </a:lnTo>
                <a:lnTo>
                  <a:pt x="264023" y="102438"/>
                </a:lnTo>
                <a:lnTo>
                  <a:pt x="296090" y="102438"/>
                </a:lnTo>
                <a:lnTo>
                  <a:pt x="296090" y="100384"/>
                </a:lnTo>
                <a:lnTo>
                  <a:pt x="292714" y="100286"/>
                </a:lnTo>
                <a:lnTo>
                  <a:pt x="288679" y="98439"/>
                </a:lnTo>
                <a:lnTo>
                  <a:pt x="286330" y="94880"/>
                </a:lnTo>
                <a:lnTo>
                  <a:pt x="286330" y="50265"/>
                </a:lnTo>
                <a:lnTo>
                  <a:pt x="288972" y="47672"/>
                </a:lnTo>
                <a:lnTo>
                  <a:pt x="292788" y="44688"/>
                </a:lnTo>
                <a:lnTo>
                  <a:pt x="295772" y="42731"/>
                </a:lnTo>
                <a:lnTo>
                  <a:pt x="298707" y="41753"/>
                </a:lnTo>
                <a:lnTo>
                  <a:pt x="305800" y="41753"/>
                </a:lnTo>
                <a:lnTo>
                  <a:pt x="308687" y="43135"/>
                </a:lnTo>
                <a:lnTo>
                  <a:pt x="310252" y="45899"/>
                </a:lnTo>
                <a:lnTo>
                  <a:pt x="311818" y="48663"/>
                </a:lnTo>
                <a:lnTo>
                  <a:pt x="312600" y="52149"/>
                </a:lnTo>
                <a:lnTo>
                  <a:pt x="312600" y="92679"/>
                </a:lnTo>
                <a:lnTo>
                  <a:pt x="311891" y="95920"/>
                </a:lnTo>
                <a:lnTo>
                  <a:pt x="310472" y="97412"/>
                </a:lnTo>
                <a:lnTo>
                  <a:pt x="306559" y="99895"/>
                </a:lnTo>
                <a:lnTo>
                  <a:pt x="302988" y="100384"/>
                </a:lnTo>
                <a:lnTo>
                  <a:pt x="302988" y="102438"/>
                </a:lnTo>
                <a:lnTo>
                  <a:pt x="334321" y="102438"/>
                </a:lnTo>
                <a:lnTo>
                  <a:pt x="334321" y="100384"/>
                </a:lnTo>
                <a:lnTo>
                  <a:pt x="330994" y="100335"/>
                </a:lnTo>
                <a:lnTo>
                  <a:pt x="328622" y="99528"/>
                </a:lnTo>
                <a:lnTo>
                  <a:pt x="325785" y="96397"/>
                </a:lnTo>
                <a:lnTo>
                  <a:pt x="325075" y="93853"/>
                </a:lnTo>
                <a:lnTo>
                  <a:pt x="325075" y="46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958738" y="1181092"/>
            <a:ext cx="390295" cy="92394"/>
          </a:xfrm>
          <a:custGeom>
            <a:avLst/>
            <a:gdLst/>
            <a:ahLst/>
            <a:cxnLst/>
            <a:rect l="l" t="t" r="r" b="b"/>
            <a:pathLst>
              <a:path w="429324" h="104713">
                <a:moveTo>
                  <a:pt x="107380" y="52601"/>
                </a:moveTo>
                <a:lnTo>
                  <a:pt x="109728" y="55487"/>
                </a:lnTo>
                <a:lnTo>
                  <a:pt x="113617" y="56209"/>
                </a:lnTo>
                <a:lnTo>
                  <a:pt x="117286" y="55255"/>
                </a:lnTo>
                <a:lnTo>
                  <a:pt x="120001" y="52271"/>
                </a:lnTo>
                <a:lnTo>
                  <a:pt x="120001" y="49531"/>
                </a:lnTo>
                <a:lnTo>
                  <a:pt x="119634" y="46853"/>
                </a:lnTo>
                <a:lnTo>
                  <a:pt x="119267" y="43881"/>
                </a:lnTo>
                <a:lnTo>
                  <a:pt x="120392" y="39771"/>
                </a:lnTo>
                <a:lnTo>
                  <a:pt x="124893" y="37179"/>
                </a:lnTo>
                <a:lnTo>
                  <a:pt x="129760" y="36543"/>
                </a:lnTo>
                <a:lnTo>
                  <a:pt x="134995" y="36543"/>
                </a:lnTo>
                <a:lnTo>
                  <a:pt x="138444" y="38181"/>
                </a:lnTo>
                <a:lnTo>
                  <a:pt x="140107" y="41460"/>
                </a:lnTo>
                <a:lnTo>
                  <a:pt x="141086" y="43416"/>
                </a:lnTo>
                <a:lnTo>
                  <a:pt x="141575" y="46889"/>
                </a:lnTo>
                <a:lnTo>
                  <a:pt x="141575" y="58117"/>
                </a:lnTo>
                <a:lnTo>
                  <a:pt x="136260" y="60143"/>
                </a:lnTo>
                <a:lnTo>
                  <a:pt x="122958" y="65696"/>
                </a:lnTo>
                <a:lnTo>
                  <a:pt x="117066" y="77244"/>
                </a:lnTo>
                <a:lnTo>
                  <a:pt x="120588" y="72304"/>
                </a:lnTo>
                <a:lnTo>
                  <a:pt x="127632" y="67949"/>
                </a:lnTo>
                <a:lnTo>
                  <a:pt x="131302" y="65699"/>
                </a:lnTo>
                <a:lnTo>
                  <a:pt x="135949" y="63644"/>
                </a:lnTo>
                <a:lnTo>
                  <a:pt x="141575" y="61786"/>
                </a:lnTo>
                <a:lnTo>
                  <a:pt x="141575" y="87836"/>
                </a:lnTo>
                <a:lnTo>
                  <a:pt x="140095" y="90135"/>
                </a:lnTo>
                <a:lnTo>
                  <a:pt x="137135" y="91945"/>
                </a:lnTo>
                <a:lnTo>
                  <a:pt x="134176" y="93755"/>
                </a:lnTo>
                <a:lnTo>
                  <a:pt x="131082" y="94660"/>
                </a:lnTo>
                <a:lnTo>
                  <a:pt x="125504" y="94660"/>
                </a:lnTo>
                <a:lnTo>
                  <a:pt x="121469" y="92605"/>
                </a:lnTo>
                <a:lnTo>
                  <a:pt x="118533" y="90502"/>
                </a:lnTo>
                <a:lnTo>
                  <a:pt x="119561" y="103539"/>
                </a:lnTo>
                <a:lnTo>
                  <a:pt x="123572" y="103539"/>
                </a:lnTo>
                <a:lnTo>
                  <a:pt x="127804" y="102218"/>
                </a:lnTo>
                <a:lnTo>
                  <a:pt x="132256" y="99576"/>
                </a:lnTo>
                <a:lnTo>
                  <a:pt x="134897" y="98011"/>
                </a:lnTo>
                <a:lnTo>
                  <a:pt x="138077" y="95614"/>
                </a:lnTo>
                <a:lnTo>
                  <a:pt x="141795" y="92386"/>
                </a:lnTo>
                <a:lnTo>
                  <a:pt x="141942" y="95370"/>
                </a:lnTo>
                <a:lnTo>
                  <a:pt x="142761" y="97938"/>
                </a:lnTo>
                <a:lnTo>
                  <a:pt x="144253" y="100090"/>
                </a:lnTo>
                <a:lnTo>
                  <a:pt x="148155" y="103319"/>
                </a:lnTo>
                <a:lnTo>
                  <a:pt x="154319" y="103319"/>
                </a:lnTo>
                <a:lnTo>
                  <a:pt x="157107" y="102389"/>
                </a:lnTo>
                <a:lnTo>
                  <a:pt x="159847" y="100531"/>
                </a:lnTo>
                <a:lnTo>
                  <a:pt x="161656" y="99307"/>
                </a:lnTo>
                <a:lnTo>
                  <a:pt x="164910" y="95834"/>
                </a:lnTo>
                <a:lnTo>
                  <a:pt x="164910" y="92018"/>
                </a:lnTo>
                <a:lnTo>
                  <a:pt x="163100" y="93339"/>
                </a:lnTo>
                <a:lnTo>
                  <a:pt x="159431" y="95027"/>
                </a:lnTo>
                <a:lnTo>
                  <a:pt x="156300" y="95027"/>
                </a:lnTo>
                <a:lnTo>
                  <a:pt x="154343" y="92165"/>
                </a:lnTo>
                <a:lnTo>
                  <a:pt x="153756" y="89132"/>
                </a:lnTo>
                <a:lnTo>
                  <a:pt x="153756" y="50412"/>
                </a:lnTo>
                <a:lnTo>
                  <a:pt x="152851" y="45495"/>
                </a:lnTo>
                <a:lnTo>
                  <a:pt x="151041" y="42120"/>
                </a:lnTo>
                <a:lnTo>
                  <a:pt x="147666" y="35956"/>
                </a:lnTo>
                <a:lnTo>
                  <a:pt x="141233" y="32874"/>
                </a:lnTo>
                <a:lnTo>
                  <a:pt x="123572" y="32874"/>
                </a:lnTo>
                <a:lnTo>
                  <a:pt x="117372" y="34745"/>
                </a:lnTo>
                <a:lnTo>
                  <a:pt x="113140" y="38488"/>
                </a:lnTo>
                <a:lnTo>
                  <a:pt x="108908" y="42230"/>
                </a:lnTo>
                <a:lnTo>
                  <a:pt x="106793" y="45813"/>
                </a:lnTo>
                <a:lnTo>
                  <a:pt x="106793" y="49238"/>
                </a:lnTo>
                <a:lnTo>
                  <a:pt x="107380" y="52601"/>
                </a:lnTo>
                <a:close/>
              </a:path>
              <a:path w="429324" h="104713">
                <a:moveTo>
                  <a:pt x="67522" y="50534"/>
                </a:moveTo>
                <a:lnTo>
                  <a:pt x="72389" y="46522"/>
                </a:lnTo>
                <a:lnTo>
                  <a:pt x="77257" y="42511"/>
                </a:lnTo>
                <a:lnTo>
                  <a:pt x="79691" y="36763"/>
                </a:lnTo>
                <a:lnTo>
                  <a:pt x="79691" y="29278"/>
                </a:lnTo>
                <a:lnTo>
                  <a:pt x="79524" y="26016"/>
                </a:lnTo>
                <a:lnTo>
                  <a:pt x="74712" y="14041"/>
                </a:lnTo>
                <a:lnTo>
                  <a:pt x="63254" y="6310"/>
                </a:lnTo>
                <a:lnTo>
                  <a:pt x="57480" y="4108"/>
                </a:lnTo>
                <a:lnTo>
                  <a:pt x="50265" y="3008"/>
                </a:lnTo>
                <a:lnTo>
                  <a:pt x="43734" y="8732"/>
                </a:lnTo>
                <a:lnTo>
                  <a:pt x="48797" y="9588"/>
                </a:lnTo>
                <a:lnTo>
                  <a:pt x="52613" y="11300"/>
                </a:lnTo>
                <a:lnTo>
                  <a:pt x="59755" y="14480"/>
                </a:lnTo>
                <a:lnTo>
                  <a:pt x="63327" y="20423"/>
                </a:lnTo>
                <a:lnTo>
                  <a:pt x="63327" y="38181"/>
                </a:lnTo>
                <a:lnTo>
                  <a:pt x="59340" y="44345"/>
                </a:lnTo>
                <a:lnTo>
                  <a:pt x="51365" y="47623"/>
                </a:lnTo>
                <a:lnTo>
                  <a:pt x="46718" y="49482"/>
                </a:lnTo>
                <a:lnTo>
                  <a:pt x="38989" y="50607"/>
                </a:lnTo>
                <a:lnTo>
                  <a:pt x="28178" y="50999"/>
                </a:lnTo>
                <a:lnTo>
                  <a:pt x="28178" y="11692"/>
                </a:lnTo>
                <a:lnTo>
                  <a:pt x="12914" y="14015"/>
                </a:lnTo>
                <a:lnTo>
                  <a:pt x="12914" y="90649"/>
                </a:lnTo>
                <a:lnTo>
                  <a:pt x="12205" y="94636"/>
                </a:lnTo>
                <a:lnTo>
                  <a:pt x="9367" y="98060"/>
                </a:lnTo>
                <a:lnTo>
                  <a:pt x="5772" y="99185"/>
                </a:lnTo>
                <a:lnTo>
                  <a:pt x="0" y="99723"/>
                </a:lnTo>
                <a:lnTo>
                  <a:pt x="0" y="102438"/>
                </a:lnTo>
                <a:lnTo>
                  <a:pt x="41753" y="102438"/>
                </a:lnTo>
                <a:lnTo>
                  <a:pt x="41753" y="99723"/>
                </a:lnTo>
                <a:lnTo>
                  <a:pt x="36078" y="99234"/>
                </a:lnTo>
                <a:lnTo>
                  <a:pt x="32397" y="98243"/>
                </a:lnTo>
                <a:lnTo>
                  <a:pt x="29021" y="95259"/>
                </a:lnTo>
                <a:lnTo>
                  <a:pt x="28178" y="91725"/>
                </a:lnTo>
                <a:lnTo>
                  <a:pt x="28178" y="56576"/>
                </a:lnTo>
                <a:lnTo>
                  <a:pt x="36543" y="56209"/>
                </a:lnTo>
                <a:lnTo>
                  <a:pt x="72353" y="102438"/>
                </a:lnTo>
                <a:lnTo>
                  <a:pt x="96568" y="102438"/>
                </a:lnTo>
                <a:lnTo>
                  <a:pt x="96568" y="99723"/>
                </a:lnTo>
                <a:lnTo>
                  <a:pt x="93584" y="99430"/>
                </a:lnTo>
                <a:lnTo>
                  <a:pt x="91138" y="98745"/>
                </a:lnTo>
                <a:lnTo>
                  <a:pt x="87322" y="96592"/>
                </a:lnTo>
                <a:lnTo>
                  <a:pt x="83506" y="92532"/>
                </a:lnTo>
                <a:lnTo>
                  <a:pt x="52540" y="54448"/>
                </a:lnTo>
                <a:lnTo>
                  <a:pt x="60905" y="53176"/>
                </a:lnTo>
                <a:lnTo>
                  <a:pt x="67522" y="50534"/>
                </a:lnTo>
                <a:close/>
              </a:path>
              <a:path w="429324" h="104713">
                <a:moveTo>
                  <a:pt x="41606" y="3008"/>
                </a:moveTo>
                <a:lnTo>
                  <a:pt x="0" y="3008"/>
                </a:lnTo>
                <a:lnTo>
                  <a:pt x="0" y="5796"/>
                </a:lnTo>
                <a:lnTo>
                  <a:pt x="5430" y="6237"/>
                </a:lnTo>
                <a:lnTo>
                  <a:pt x="8940" y="7276"/>
                </a:lnTo>
                <a:lnTo>
                  <a:pt x="12119" y="10554"/>
                </a:lnTo>
                <a:lnTo>
                  <a:pt x="12914" y="14015"/>
                </a:lnTo>
                <a:lnTo>
                  <a:pt x="28178" y="11692"/>
                </a:lnTo>
                <a:lnTo>
                  <a:pt x="30562" y="9038"/>
                </a:lnTo>
                <a:lnTo>
                  <a:pt x="33167" y="8732"/>
                </a:lnTo>
                <a:lnTo>
                  <a:pt x="43734" y="8732"/>
                </a:lnTo>
                <a:lnTo>
                  <a:pt x="50265" y="3008"/>
                </a:lnTo>
                <a:lnTo>
                  <a:pt x="41606" y="3008"/>
                </a:lnTo>
                <a:close/>
              </a:path>
              <a:path w="429324" h="104713">
                <a:moveTo>
                  <a:pt x="104004" y="87836"/>
                </a:moveTo>
                <a:lnTo>
                  <a:pt x="104004" y="92386"/>
                </a:lnTo>
                <a:lnTo>
                  <a:pt x="105545" y="96140"/>
                </a:lnTo>
                <a:lnTo>
                  <a:pt x="108627" y="99100"/>
                </a:lnTo>
                <a:lnTo>
                  <a:pt x="111709" y="102059"/>
                </a:lnTo>
                <a:lnTo>
                  <a:pt x="115354" y="103539"/>
                </a:lnTo>
                <a:lnTo>
                  <a:pt x="119561" y="103539"/>
                </a:lnTo>
                <a:lnTo>
                  <a:pt x="118533" y="90502"/>
                </a:lnTo>
                <a:lnTo>
                  <a:pt x="117066" y="87224"/>
                </a:lnTo>
                <a:lnTo>
                  <a:pt x="117066" y="77244"/>
                </a:lnTo>
                <a:lnTo>
                  <a:pt x="122958" y="65696"/>
                </a:lnTo>
                <a:lnTo>
                  <a:pt x="114644" y="70078"/>
                </a:lnTo>
                <a:lnTo>
                  <a:pt x="107551" y="74823"/>
                </a:lnTo>
                <a:lnTo>
                  <a:pt x="104004" y="80743"/>
                </a:lnTo>
                <a:lnTo>
                  <a:pt x="104004" y="87836"/>
                </a:lnTo>
                <a:close/>
              </a:path>
              <a:path w="429324" h="104713">
                <a:moveTo>
                  <a:pt x="184380" y="40065"/>
                </a:moveTo>
                <a:lnTo>
                  <a:pt x="199349" y="40065"/>
                </a:lnTo>
                <a:lnTo>
                  <a:pt x="199349" y="34782"/>
                </a:lnTo>
                <a:lnTo>
                  <a:pt x="184527" y="34782"/>
                </a:lnTo>
                <a:lnTo>
                  <a:pt x="184527" y="16730"/>
                </a:lnTo>
                <a:lnTo>
                  <a:pt x="183206" y="15482"/>
                </a:lnTo>
                <a:lnTo>
                  <a:pt x="177678" y="22919"/>
                </a:lnTo>
                <a:lnTo>
                  <a:pt x="174168" y="27505"/>
                </a:lnTo>
                <a:lnTo>
                  <a:pt x="172676" y="29242"/>
                </a:lnTo>
                <a:lnTo>
                  <a:pt x="168750" y="33241"/>
                </a:lnTo>
                <a:lnTo>
                  <a:pt x="165375" y="36029"/>
                </a:lnTo>
                <a:lnTo>
                  <a:pt x="164200" y="37008"/>
                </a:lnTo>
                <a:lnTo>
                  <a:pt x="163687" y="40065"/>
                </a:lnTo>
                <a:lnTo>
                  <a:pt x="171685" y="40065"/>
                </a:lnTo>
                <a:lnTo>
                  <a:pt x="171685" y="89474"/>
                </a:lnTo>
                <a:lnTo>
                  <a:pt x="172248" y="93339"/>
                </a:lnTo>
                <a:lnTo>
                  <a:pt x="173373" y="96128"/>
                </a:lnTo>
                <a:lnTo>
                  <a:pt x="175428" y="101264"/>
                </a:lnTo>
                <a:lnTo>
                  <a:pt x="179341" y="103833"/>
                </a:lnTo>
                <a:lnTo>
                  <a:pt x="187756" y="103833"/>
                </a:lnTo>
                <a:lnTo>
                  <a:pt x="190495" y="103123"/>
                </a:lnTo>
                <a:lnTo>
                  <a:pt x="193333" y="101705"/>
                </a:lnTo>
                <a:lnTo>
                  <a:pt x="196170" y="100286"/>
                </a:lnTo>
                <a:lnTo>
                  <a:pt x="198861" y="97864"/>
                </a:lnTo>
                <a:lnTo>
                  <a:pt x="201405" y="94440"/>
                </a:lnTo>
                <a:lnTo>
                  <a:pt x="201111" y="90624"/>
                </a:lnTo>
                <a:lnTo>
                  <a:pt x="197968" y="93755"/>
                </a:lnTo>
                <a:lnTo>
                  <a:pt x="195375" y="95418"/>
                </a:lnTo>
                <a:lnTo>
                  <a:pt x="192085" y="95834"/>
                </a:lnTo>
                <a:lnTo>
                  <a:pt x="188661" y="95834"/>
                </a:lnTo>
                <a:lnTo>
                  <a:pt x="186361" y="94146"/>
                </a:lnTo>
                <a:lnTo>
                  <a:pt x="185188" y="90771"/>
                </a:lnTo>
                <a:lnTo>
                  <a:pt x="184551" y="88863"/>
                </a:lnTo>
                <a:lnTo>
                  <a:pt x="184233" y="86050"/>
                </a:lnTo>
                <a:lnTo>
                  <a:pt x="184233" y="82332"/>
                </a:lnTo>
                <a:lnTo>
                  <a:pt x="184380" y="40065"/>
                </a:lnTo>
                <a:close/>
              </a:path>
              <a:path w="429324" h="104713">
                <a:moveTo>
                  <a:pt x="211017" y="7705"/>
                </a:moveTo>
                <a:lnTo>
                  <a:pt x="211751" y="11606"/>
                </a:lnTo>
                <a:lnTo>
                  <a:pt x="214686" y="14590"/>
                </a:lnTo>
                <a:lnTo>
                  <a:pt x="218649" y="15336"/>
                </a:lnTo>
                <a:lnTo>
                  <a:pt x="222550" y="14590"/>
                </a:lnTo>
                <a:lnTo>
                  <a:pt x="225534" y="11606"/>
                </a:lnTo>
                <a:lnTo>
                  <a:pt x="226280" y="7705"/>
                </a:lnTo>
                <a:lnTo>
                  <a:pt x="225534" y="3729"/>
                </a:lnTo>
                <a:lnTo>
                  <a:pt x="222550" y="745"/>
                </a:lnTo>
                <a:lnTo>
                  <a:pt x="218649" y="0"/>
                </a:lnTo>
                <a:lnTo>
                  <a:pt x="214686" y="758"/>
                </a:lnTo>
                <a:lnTo>
                  <a:pt x="211751" y="3791"/>
                </a:lnTo>
                <a:lnTo>
                  <a:pt x="211017" y="7705"/>
                </a:lnTo>
                <a:close/>
              </a:path>
              <a:path w="429324" h="104713">
                <a:moveTo>
                  <a:pt x="263643" y="96764"/>
                </a:moveTo>
                <a:lnTo>
                  <a:pt x="259705" y="89230"/>
                </a:lnTo>
                <a:lnTo>
                  <a:pt x="255767" y="81697"/>
                </a:lnTo>
                <a:lnTo>
                  <a:pt x="253798" y="73576"/>
                </a:lnTo>
                <a:lnTo>
                  <a:pt x="253798" y="53959"/>
                </a:lnTo>
                <a:lnTo>
                  <a:pt x="249836" y="94367"/>
                </a:lnTo>
                <a:lnTo>
                  <a:pt x="250286" y="94836"/>
                </a:lnTo>
                <a:lnTo>
                  <a:pt x="260952" y="102244"/>
                </a:lnTo>
                <a:lnTo>
                  <a:pt x="273684" y="104713"/>
                </a:lnTo>
                <a:lnTo>
                  <a:pt x="274620" y="104702"/>
                </a:lnTo>
                <a:lnTo>
                  <a:pt x="276106" y="100531"/>
                </a:lnTo>
                <a:lnTo>
                  <a:pt x="269110" y="100531"/>
                </a:lnTo>
                <a:lnTo>
                  <a:pt x="263643" y="96764"/>
                </a:lnTo>
                <a:close/>
              </a:path>
              <a:path w="429324" h="104713">
                <a:moveTo>
                  <a:pt x="287385" y="101841"/>
                </a:moveTo>
                <a:lnTo>
                  <a:pt x="297606" y="93927"/>
                </a:lnTo>
                <a:lnTo>
                  <a:pt x="298683" y="92618"/>
                </a:lnTo>
                <a:lnTo>
                  <a:pt x="304810" y="81420"/>
                </a:lnTo>
                <a:lnTo>
                  <a:pt x="306852" y="68537"/>
                </a:lnTo>
                <a:lnTo>
                  <a:pt x="306814" y="66549"/>
                </a:lnTo>
                <a:lnTo>
                  <a:pt x="304155" y="53464"/>
                </a:lnTo>
                <a:lnTo>
                  <a:pt x="297313" y="43147"/>
                </a:lnTo>
                <a:lnTo>
                  <a:pt x="286298" y="35903"/>
                </a:lnTo>
                <a:lnTo>
                  <a:pt x="273244" y="33608"/>
                </a:lnTo>
                <a:lnTo>
                  <a:pt x="272651" y="33612"/>
                </a:lnTo>
                <a:lnTo>
                  <a:pt x="259728" y="36234"/>
                </a:lnTo>
                <a:lnTo>
                  <a:pt x="249359" y="43697"/>
                </a:lnTo>
                <a:lnTo>
                  <a:pt x="242227" y="55376"/>
                </a:lnTo>
                <a:lnTo>
                  <a:pt x="240076" y="68390"/>
                </a:lnTo>
                <a:lnTo>
                  <a:pt x="240146" y="70999"/>
                </a:lnTo>
                <a:lnTo>
                  <a:pt x="242946" y="83790"/>
                </a:lnTo>
                <a:lnTo>
                  <a:pt x="249836" y="94367"/>
                </a:lnTo>
                <a:lnTo>
                  <a:pt x="253798" y="53959"/>
                </a:lnTo>
                <a:lnTo>
                  <a:pt x="256244" y="46278"/>
                </a:lnTo>
                <a:lnTo>
                  <a:pt x="261136" y="41826"/>
                </a:lnTo>
                <a:lnTo>
                  <a:pt x="263973" y="39283"/>
                </a:lnTo>
                <a:lnTo>
                  <a:pt x="267325" y="38011"/>
                </a:lnTo>
                <a:lnTo>
                  <a:pt x="278332" y="38011"/>
                </a:lnTo>
                <a:lnTo>
                  <a:pt x="283786" y="41753"/>
                </a:lnTo>
                <a:lnTo>
                  <a:pt x="287553" y="49238"/>
                </a:lnTo>
                <a:lnTo>
                  <a:pt x="291320" y="56722"/>
                </a:lnTo>
                <a:lnTo>
                  <a:pt x="293204" y="64696"/>
                </a:lnTo>
                <a:lnTo>
                  <a:pt x="293204" y="81329"/>
                </a:lnTo>
                <a:lnTo>
                  <a:pt x="291724" y="87934"/>
                </a:lnTo>
                <a:lnTo>
                  <a:pt x="288764" y="92973"/>
                </a:lnTo>
                <a:lnTo>
                  <a:pt x="285804" y="98011"/>
                </a:lnTo>
                <a:lnTo>
                  <a:pt x="281585" y="100531"/>
                </a:lnTo>
                <a:lnTo>
                  <a:pt x="276106" y="100531"/>
                </a:lnTo>
                <a:lnTo>
                  <a:pt x="274620" y="104702"/>
                </a:lnTo>
                <a:lnTo>
                  <a:pt x="287385" y="101841"/>
                </a:lnTo>
                <a:close/>
              </a:path>
              <a:path w="429324" h="104713">
                <a:moveTo>
                  <a:pt x="237288" y="102438"/>
                </a:moveTo>
                <a:lnTo>
                  <a:pt x="237288" y="100384"/>
                </a:lnTo>
                <a:lnTo>
                  <a:pt x="232542" y="99992"/>
                </a:lnTo>
                <a:lnTo>
                  <a:pt x="229497" y="99087"/>
                </a:lnTo>
                <a:lnTo>
                  <a:pt x="226806" y="96250"/>
                </a:lnTo>
                <a:lnTo>
                  <a:pt x="226134" y="92752"/>
                </a:lnTo>
                <a:lnTo>
                  <a:pt x="226134" y="34488"/>
                </a:lnTo>
                <a:lnTo>
                  <a:pt x="225987" y="33387"/>
                </a:lnTo>
                <a:lnTo>
                  <a:pt x="223345" y="34268"/>
                </a:lnTo>
                <a:lnTo>
                  <a:pt x="219970" y="35687"/>
                </a:lnTo>
                <a:lnTo>
                  <a:pt x="214002" y="37790"/>
                </a:lnTo>
                <a:lnTo>
                  <a:pt x="205440" y="40579"/>
                </a:lnTo>
                <a:lnTo>
                  <a:pt x="202285" y="41606"/>
                </a:lnTo>
                <a:lnTo>
                  <a:pt x="204731" y="43196"/>
                </a:lnTo>
                <a:lnTo>
                  <a:pt x="207764" y="42560"/>
                </a:lnTo>
                <a:lnTo>
                  <a:pt x="210651" y="42560"/>
                </a:lnTo>
                <a:lnTo>
                  <a:pt x="212925" y="45568"/>
                </a:lnTo>
                <a:lnTo>
                  <a:pt x="213585" y="48993"/>
                </a:lnTo>
                <a:lnTo>
                  <a:pt x="213585" y="92899"/>
                </a:lnTo>
                <a:lnTo>
                  <a:pt x="212901" y="96409"/>
                </a:lnTo>
                <a:lnTo>
                  <a:pt x="210161" y="99002"/>
                </a:lnTo>
                <a:lnTo>
                  <a:pt x="206859" y="99895"/>
                </a:lnTo>
                <a:lnTo>
                  <a:pt x="201625" y="100384"/>
                </a:lnTo>
                <a:lnTo>
                  <a:pt x="201625" y="102438"/>
                </a:lnTo>
                <a:lnTo>
                  <a:pt x="237288" y="102438"/>
                </a:lnTo>
                <a:close/>
              </a:path>
              <a:path w="429324" h="104713">
                <a:moveTo>
                  <a:pt x="353449" y="74481"/>
                </a:moveTo>
                <a:lnTo>
                  <a:pt x="353449" y="84754"/>
                </a:lnTo>
                <a:lnTo>
                  <a:pt x="429324" y="84754"/>
                </a:lnTo>
                <a:lnTo>
                  <a:pt x="429324" y="74481"/>
                </a:lnTo>
                <a:lnTo>
                  <a:pt x="353449" y="74481"/>
                </a:lnTo>
                <a:close/>
              </a:path>
              <a:path w="429324" h="104713">
                <a:moveTo>
                  <a:pt x="353449" y="44175"/>
                </a:moveTo>
                <a:lnTo>
                  <a:pt x="353449" y="54448"/>
                </a:lnTo>
                <a:lnTo>
                  <a:pt x="429324" y="54448"/>
                </a:lnTo>
                <a:lnTo>
                  <a:pt x="429324" y="44175"/>
                </a:lnTo>
                <a:lnTo>
                  <a:pt x="353449" y="44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80057" y="1251341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80057" y="1224601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961541" y="1313888"/>
            <a:ext cx="408595" cy="92071"/>
          </a:xfrm>
          <a:custGeom>
            <a:avLst/>
            <a:gdLst/>
            <a:ahLst/>
            <a:cxnLst/>
            <a:rect l="l" t="t" r="r" b="b"/>
            <a:pathLst>
              <a:path w="449455" h="104347">
                <a:moveTo>
                  <a:pt x="99626" y="13869"/>
                </a:moveTo>
                <a:lnTo>
                  <a:pt x="102071" y="16926"/>
                </a:lnTo>
                <a:lnTo>
                  <a:pt x="102365" y="21060"/>
                </a:lnTo>
                <a:lnTo>
                  <a:pt x="102365" y="93413"/>
                </a:lnTo>
                <a:lnTo>
                  <a:pt x="101460" y="96275"/>
                </a:lnTo>
                <a:lnTo>
                  <a:pt x="97840" y="98916"/>
                </a:lnTo>
                <a:lnTo>
                  <a:pt x="93976" y="99724"/>
                </a:lnTo>
                <a:lnTo>
                  <a:pt x="88056" y="100018"/>
                </a:lnTo>
                <a:lnTo>
                  <a:pt x="88056" y="102219"/>
                </a:lnTo>
                <a:lnTo>
                  <a:pt x="129443" y="102219"/>
                </a:lnTo>
                <a:lnTo>
                  <a:pt x="129443" y="100164"/>
                </a:lnTo>
                <a:lnTo>
                  <a:pt x="123964" y="99969"/>
                </a:lnTo>
                <a:lnTo>
                  <a:pt x="120221" y="99357"/>
                </a:lnTo>
                <a:lnTo>
                  <a:pt x="118215" y="98329"/>
                </a:lnTo>
                <a:lnTo>
                  <a:pt x="115207" y="94905"/>
                </a:lnTo>
                <a:lnTo>
                  <a:pt x="115207" y="2788"/>
                </a:lnTo>
                <a:lnTo>
                  <a:pt x="114840" y="1394"/>
                </a:lnTo>
                <a:lnTo>
                  <a:pt x="113959" y="1394"/>
                </a:lnTo>
                <a:lnTo>
                  <a:pt x="87029" y="15116"/>
                </a:lnTo>
                <a:lnTo>
                  <a:pt x="88790" y="16388"/>
                </a:lnTo>
                <a:lnTo>
                  <a:pt x="92716" y="14933"/>
                </a:lnTo>
                <a:lnTo>
                  <a:pt x="96397" y="13869"/>
                </a:lnTo>
                <a:lnTo>
                  <a:pt x="99626" y="13869"/>
                </a:lnTo>
                <a:close/>
              </a:path>
              <a:path w="449455" h="104347">
                <a:moveTo>
                  <a:pt x="177507" y="91358"/>
                </a:moveTo>
                <a:lnTo>
                  <a:pt x="174278" y="88129"/>
                </a:lnTo>
                <a:lnTo>
                  <a:pt x="170022" y="87323"/>
                </a:lnTo>
                <a:lnTo>
                  <a:pt x="165753" y="88129"/>
                </a:lnTo>
                <a:lnTo>
                  <a:pt x="162476" y="91358"/>
                </a:lnTo>
                <a:lnTo>
                  <a:pt x="161657" y="95614"/>
                </a:lnTo>
                <a:lnTo>
                  <a:pt x="162464" y="99883"/>
                </a:lnTo>
                <a:lnTo>
                  <a:pt x="165692" y="103161"/>
                </a:lnTo>
                <a:lnTo>
                  <a:pt x="170022" y="103980"/>
                </a:lnTo>
                <a:lnTo>
                  <a:pt x="174339" y="103161"/>
                </a:lnTo>
                <a:lnTo>
                  <a:pt x="177519" y="99883"/>
                </a:lnTo>
                <a:lnTo>
                  <a:pt x="178314" y="95614"/>
                </a:lnTo>
                <a:lnTo>
                  <a:pt x="177507" y="91358"/>
                </a:lnTo>
                <a:close/>
              </a:path>
              <a:path w="449455" h="104347">
                <a:moveTo>
                  <a:pt x="268278" y="37864"/>
                </a:moveTo>
                <a:lnTo>
                  <a:pt x="268156" y="40066"/>
                </a:lnTo>
                <a:lnTo>
                  <a:pt x="270774" y="40506"/>
                </a:lnTo>
                <a:lnTo>
                  <a:pt x="277231" y="40506"/>
                </a:lnTo>
                <a:lnTo>
                  <a:pt x="284202" y="42047"/>
                </a:lnTo>
                <a:lnTo>
                  <a:pt x="291687" y="45129"/>
                </a:lnTo>
                <a:lnTo>
                  <a:pt x="300670" y="50065"/>
                </a:lnTo>
                <a:lnTo>
                  <a:pt x="309123" y="59802"/>
                </a:lnTo>
                <a:lnTo>
                  <a:pt x="311940" y="72500"/>
                </a:lnTo>
                <a:lnTo>
                  <a:pt x="311940" y="79740"/>
                </a:lnTo>
                <a:lnTo>
                  <a:pt x="309836" y="85843"/>
                </a:lnTo>
                <a:lnTo>
                  <a:pt x="305629" y="90808"/>
                </a:lnTo>
                <a:lnTo>
                  <a:pt x="301422" y="95774"/>
                </a:lnTo>
                <a:lnTo>
                  <a:pt x="296506" y="98256"/>
                </a:lnTo>
                <a:lnTo>
                  <a:pt x="288434" y="98256"/>
                </a:lnTo>
                <a:lnTo>
                  <a:pt x="284948" y="96678"/>
                </a:lnTo>
                <a:lnTo>
                  <a:pt x="280423" y="93523"/>
                </a:lnTo>
                <a:lnTo>
                  <a:pt x="275898" y="90368"/>
                </a:lnTo>
                <a:lnTo>
                  <a:pt x="272241" y="88790"/>
                </a:lnTo>
                <a:lnTo>
                  <a:pt x="267251" y="88790"/>
                </a:lnTo>
                <a:lnTo>
                  <a:pt x="263521" y="91542"/>
                </a:lnTo>
                <a:lnTo>
                  <a:pt x="262995" y="94294"/>
                </a:lnTo>
                <a:lnTo>
                  <a:pt x="262995" y="98207"/>
                </a:lnTo>
                <a:lnTo>
                  <a:pt x="265441" y="100922"/>
                </a:lnTo>
                <a:lnTo>
                  <a:pt x="270333" y="102439"/>
                </a:lnTo>
                <a:lnTo>
                  <a:pt x="273268" y="103368"/>
                </a:lnTo>
                <a:lnTo>
                  <a:pt x="277133" y="103833"/>
                </a:lnTo>
                <a:lnTo>
                  <a:pt x="281928" y="103833"/>
                </a:lnTo>
                <a:lnTo>
                  <a:pt x="288286" y="103459"/>
                </a:lnTo>
                <a:lnTo>
                  <a:pt x="300743" y="100016"/>
                </a:lnTo>
                <a:lnTo>
                  <a:pt x="311170" y="92973"/>
                </a:lnTo>
                <a:lnTo>
                  <a:pt x="314124" y="89891"/>
                </a:lnTo>
                <a:lnTo>
                  <a:pt x="320576" y="78890"/>
                </a:lnTo>
                <a:lnTo>
                  <a:pt x="322727" y="65895"/>
                </a:lnTo>
                <a:lnTo>
                  <a:pt x="322727" y="61052"/>
                </a:lnTo>
                <a:lnTo>
                  <a:pt x="321822" y="56466"/>
                </a:lnTo>
                <a:lnTo>
                  <a:pt x="320012" y="52136"/>
                </a:lnTo>
                <a:lnTo>
                  <a:pt x="318202" y="47807"/>
                </a:lnTo>
                <a:lnTo>
                  <a:pt x="315535" y="43906"/>
                </a:lnTo>
                <a:lnTo>
                  <a:pt x="312013" y="40432"/>
                </a:lnTo>
                <a:lnTo>
                  <a:pt x="307904" y="36421"/>
                </a:lnTo>
                <a:lnTo>
                  <a:pt x="302792" y="33388"/>
                </a:lnTo>
                <a:lnTo>
                  <a:pt x="296677" y="31333"/>
                </a:lnTo>
                <a:lnTo>
                  <a:pt x="292959" y="30110"/>
                </a:lnTo>
                <a:lnTo>
                  <a:pt x="287088" y="28814"/>
                </a:lnTo>
                <a:lnTo>
                  <a:pt x="279066" y="27444"/>
                </a:lnTo>
                <a:lnTo>
                  <a:pt x="285303" y="14603"/>
                </a:lnTo>
                <a:lnTo>
                  <a:pt x="314729" y="14603"/>
                </a:lnTo>
                <a:lnTo>
                  <a:pt x="318177" y="13575"/>
                </a:lnTo>
                <a:lnTo>
                  <a:pt x="323901" y="0"/>
                </a:lnTo>
                <a:lnTo>
                  <a:pt x="321357" y="440"/>
                </a:lnTo>
                <a:lnTo>
                  <a:pt x="318532" y="2519"/>
                </a:lnTo>
                <a:lnTo>
                  <a:pt x="315756" y="2788"/>
                </a:lnTo>
                <a:lnTo>
                  <a:pt x="284276" y="2788"/>
                </a:lnTo>
                <a:lnTo>
                  <a:pt x="268278" y="37864"/>
                </a:lnTo>
                <a:close/>
              </a:path>
              <a:path w="449455" h="104347">
                <a:moveTo>
                  <a:pt x="412178" y="90991"/>
                </a:moveTo>
                <a:lnTo>
                  <a:pt x="412178" y="81256"/>
                </a:lnTo>
                <a:lnTo>
                  <a:pt x="414452" y="73552"/>
                </a:lnTo>
                <a:lnTo>
                  <a:pt x="419002" y="64648"/>
                </a:lnTo>
                <a:lnTo>
                  <a:pt x="423552" y="55744"/>
                </a:lnTo>
                <a:lnTo>
                  <a:pt x="428737" y="51293"/>
                </a:lnTo>
                <a:lnTo>
                  <a:pt x="437787" y="51293"/>
                </a:lnTo>
                <a:lnTo>
                  <a:pt x="440405" y="52442"/>
                </a:lnTo>
                <a:lnTo>
                  <a:pt x="444416" y="57041"/>
                </a:lnTo>
                <a:lnTo>
                  <a:pt x="445419" y="60245"/>
                </a:lnTo>
                <a:lnTo>
                  <a:pt x="445419" y="71007"/>
                </a:lnTo>
                <a:lnTo>
                  <a:pt x="443035" y="78235"/>
                </a:lnTo>
                <a:lnTo>
                  <a:pt x="441408" y="88495"/>
                </a:lnTo>
                <a:lnTo>
                  <a:pt x="447443" y="75933"/>
                </a:lnTo>
                <a:lnTo>
                  <a:pt x="449455" y="64501"/>
                </a:lnTo>
                <a:lnTo>
                  <a:pt x="449455" y="57603"/>
                </a:lnTo>
                <a:lnTo>
                  <a:pt x="447816" y="52883"/>
                </a:lnTo>
                <a:lnTo>
                  <a:pt x="444539" y="50339"/>
                </a:lnTo>
                <a:lnTo>
                  <a:pt x="441261" y="47795"/>
                </a:lnTo>
                <a:lnTo>
                  <a:pt x="437494" y="46523"/>
                </a:lnTo>
                <a:lnTo>
                  <a:pt x="425069" y="46523"/>
                </a:lnTo>
                <a:lnTo>
                  <a:pt x="417620" y="50278"/>
                </a:lnTo>
                <a:lnTo>
                  <a:pt x="410894" y="57787"/>
                </a:lnTo>
                <a:lnTo>
                  <a:pt x="403212" y="69683"/>
                </a:lnTo>
                <a:lnTo>
                  <a:pt x="400804" y="81746"/>
                </a:lnTo>
                <a:lnTo>
                  <a:pt x="400804" y="88839"/>
                </a:lnTo>
                <a:lnTo>
                  <a:pt x="402602" y="94061"/>
                </a:lnTo>
                <a:lnTo>
                  <a:pt x="406197" y="97412"/>
                </a:lnTo>
                <a:lnTo>
                  <a:pt x="409793" y="100764"/>
                </a:lnTo>
                <a:lnTo>
                  <a:pt x="414061" y="102439"/>
                </a:lnTo>
                <a:lnTo>
                  <a:pt x="419478" y="102435"/>
                </a:lnTo>
                <a:lnTo>
                  <a:pt x="431577" y="98964"/>
                </a:lnTo>
                <a:lnTo>
                  <a:pt x="433495" y="93841"/>
                </a:lnTo>
                <a:lnTo>
                  <a:pt x="428126" y="97742"/>
                </a:lnTo>
                <a:lnTo>
                  <a:pt x="419222" y="97742"/>
                </a:lnTo>
                <a:lnTo>
                  <a:pt x="414966" y="95174"/>
                </a:lnTo>
                <a:lnTo>
                  <a:pt x="412178" y="90991"/>
                </a:lnTo>
                <a:close/>
              </a:path>
              <a:path w="449455" h="104347">
                <a:moveTo>
                  <a:pt x="441090" y="89010"/>
                </a:moveTo>
                <a:lnTo>
                  <a:pt x="441408" y="88495"/>
                </a:lnTo>
                <a:lnTo>
                  <a:pt x="443035" y="78235"/>
                </a:lnTo>
                <a:lnTo>
                  <a:pt x="438265" y="86038"/>
                </a:lnTo>
                <a:lnTo>
                  <a:pt x="433495" y="93841"/>
                </a:lnTo>
                <a:lnTo>
                  <a:pt x="431577" y="98964"/>
                </a:lnTo>
                <a:lnTo>
                  <a:pt x="441090" y="89010"/>
                </a:lnTo>
                <a:close/>
              </a:path>
              <a:path w="449455" h="104347">
                <a:moveTo>
                  <a:pt x="422745" y="660"/>
                </a:moveTo>
                <a:lnTo>
                  <a:pt x="419956" y="3400"/>
                </a:lnTo>
                <a:lnTo>
                  <a:pt x="417290" y="5479"/>
                </a:lnTo>
                <a:lnTo>
                  <a:pt x="414746" y="6898"/>
                </a:lnTo>
                <a:lnTo>
                  <a:pt x="410001" y="9637"/>
                </a:lnTo>
                <a:lnTo>
                  <a:pt x="404815" y="11007"/>
                </a:lnTo>
                <a:lnTo>
                  <a:pt x="399189" y="11007"/>
                </a:lnTo>
                <a:lnTo>
                  <a:pt x="394933" y="10811"/>
                </a:lnTo>
                <a:lnTo>
                  <a:pt x="390824" y="10029"/>
                </a:lnTo>
                <a:lnTo>
                  <a:pt x="388109" y="8365"/>
                </a:lnTo>
                <a:lnTo>
                  <a:pt x="385321" y="5870"/>
                </a:lnTo>
                <a:lnTo>
                  <a:pt x="382312" y="3962"/>
                </a:lnTo>
                <a:lnTo>
                  <a:pt x="377934" y="2788"/>
                </a:lnTo>
                <a:lnTo>
                  <a:pt x="374901" y="2788"/>
                </a:lnTo>
                <a:lnTo>
                  <a:pt x="362920" y="5724"/>
                </a:lnTo>
                <a:lnTo>
                  <a:pt x="352373" y="14529"/>
                </a:lnTo>
                <a:lnTo>
                  <a:pt x="344923" y="26545"/>
                </a:lnTo>
                <a:lnTo>
                  <a:pt x="342540" y="38377"/>
                </a:lnTo>
                <a:lnTo>
                  <a:pt x="342540" y="45080"/>
                </a:lnTo>
                <a:lnTo>
                  <a:pt x="344399" y="50168"/>
                </a:lnTo>
                <a:lnTo>
                  <a:pt x="348116" y="53641"/>
                </a:lnTo>
                <a:lnTo>
                  <a:pt x="351834" y="57114"/>
                </a:lnTo>
                <a:lnTo>
                  <a:pt x="355968" y="58851"/>
                </a:lnTo>
                <a:lnTo>
                  <a:pt x="354611" y="49128"/>
                </a:lnTo>
                <a:lnTo>
                  <a:pt x="353840" y="46596"/>
                </a:lnTo>
                <a:lnTo>
                  <a:pt x="353840" y="36225"/>
                </a:lnTo>
                <a:lnTo>
                  <a:pt x="356298" y="28410"/>
                </a:lnTo>
                <a:lnTo>
                  <a:pt x="361215" y="19923"/>
                </a:lnTo>
                <a:lnTo>
                  <a:pt x="366131" y="11435"/>
                </a:lnTo>
                <a:lnTo>
                  <a:pt x="370963" y="7191"/>
                </a:lnTo>
                <a:lnTo>
                  <a:pt x="375708" y="7191"/>
                </a:lnTo>
                <a:lnTo>
                  <a:pt x="377016" y="7766"/>
                </a:lnTo>
                <a:lnTo>
                  <a:pt x="380196" y="10065"/>
                </a:lnTo>
                <a:lnTo>
                  <a:pt x="382752" y="11080"/>
                </a:lnTo>
                <a:lnTo>
                  <a:pt x="386238" y="12987"/>
                </a:lnTo>
                <a:lnTo>
                  <a:pt x="387229" y="15850"/>
                </a:lnTo>
                <a:lnTo>
                  <a:pt x="387229" y="27542"/>
                </a:lnTo>
                <a:lnTo>
                  <a:pt x="384734" y="35492"/>
                </a:lnTo>
                <a:lnTo>
                  <a:pt x="379744" y="42781"/>
                </a:lnTo>
                <a:lnTo>
                  <a:pt x="374754" y="50070"/>
                </a:lnTo>
                <a:lnTo>
                  <a:pt x="369250" y="53714"/>
                </a:lnTo>
                <a:lnTo>
                  <a:pt x="360053" y="53714"/>
                </a:lnTo>
                <a:lnTo>
                  <a:pt x="360518" y="58851"/>
                </a:lnTo>
                <a:lnTo>
                  <a:pt x="369079" y="58851"/>
                </a:lnTo>
                <a:lnTo>
                  <a:pt x="376307" y="54656"/>
                </a:lnTo>
                <a:lnTo>
                  <a:pt x="382202" y="46266"/>
                </a:lnTo>
                <a:lnTo>
                  <a:pt x="383371" y="44540"/>
                </a:lnTo>
                <a:lnTo>
                  <a:pt x="389126" y="32641"/>
                </a:lnTo>
                <a:lnTo>
                  <a:pt x="391044" y="20473"/>
                </a:lnTo>
                <a:lnTo>
                  <a:pt x="390824" y="16473"/>
                </a:lnTo>
                <a:lnTo>
                  <a:pt x="390017" y="13208"/>
                </a:lnTo>
                <a:lnTo>
                  <a:pt x="393686" y="14089"/>
                </a:lnTo>
                <a:lnTo>
                  <a:pt x="397869" y="14603"/>
                </a:lnTo>
                <a:lnTo>
                  <a:pt x="403494" y="14603"/>
                </a:lnTo>
                <a:lnTo>
                  <a:pt x="405892" y="14333"/>
                </a:lnTo>
                <a:lnTo>
                  <a:pt x="409512" y="13257"/>
                </a:lnTo>
                <a:lnTo>
                  <a:pt x="412251" y="12132"/>
                </a:lnTo>
                <a:lnTo>
                  <a:pt x="415920" y="10420"/>
                </a:lnTo>
                <a:lnTo>
                  <a:pt x="363600" y="104347"/>
                </a:lnTo>
                <a:lnTo>
                  <a:pt x="370718" y="104347"/>
                </a:lnTo>
                <a:lnTo>
                  <a:pt x="428615" y="660"/>
                </a:lnTo>
                <a:lnTo>
                  <a:pt x="422745" y="660"/>
                </a:lnTo>
                <a:close/>
              </a:path>
              <a:path w="449455" h="104347">
                <a:moveTo>
                  <a:pt x="357693" y="52797"/>
                </a:moveTo>
                <a:lnTo>
                  <a:pt x="354611" y="49128"/>
                </a:lnTo>
                <a:lnTo>
                  <a:pt x="355968" y="58851"/>
                </a:lnTo>
                <a:lnTo>
                  <a:pt x="360518" y="58851"/>
                </a:lnTo>
                <a:lnTo>
                  <a:pt x="360053" y="53714"/>
                </a:lnTo>
                <a:lnTo>
                  <a:pt x="357693" y="52797"/>
                </a:lnTo>
                <a:close/>
              </a:path>
              <a:path w="449455" h="104347">
                <a:moveTo>
                  <a:pt x="192110" y="25536"/>
                </a:moveTo>
                <a:lnTo>
                  <a:pt x="194702" y="21036"/>
                </a:lnTo>
                <a:lnTo>
                  <a:pt x="197124" y="17709"/>
                </a:lnTo>
                <a:lnTo>
                  <a:pt x="199374" y="15556"/>
                </a:lnTo>
                <a:lnTo>
                  <a:pt x="203484" y="11594"/>
                </a:lnTo>
                <a:lnTo>
                  <a:pt x="208229" y="9613"/>
                </a:lnTo>
                <a:lnTo>
                  <a:pt x="218160" y="9613"/>
                </a:lnTo>
                <a:lnTo>
                  <a:pt x="222208" y="11007"/>
                </a:lnTo>
                <a:lnTo>
                  <a:pt x="225755" y="13795"/>
                </a:lnTo>
                <a:lnTo>
                  <a:pt x="229301" y="16584"/>
                </a:lnTo>
                <a:lnTo>
                  <a:pt x="231075" y="20644"/>
                </a:lnTo>
                <a:lnTo>
                  <a:pt x="231075" y="31993"/>
                </a:lnTo>
                <a:lnTo>
                  <a:pt x="228824" y="36837"/>
                </a:lnTo>
                <a:lnTo>
                  <a:pt x="224323" y="40506"/>
                </a:lnTo>
                <a:lnTo>
                  <a:pt x="219823" y="44175"/>
                </a:lnTo>
                <a:lnTo>
                  <a:pt x="213659" y="47427"/>
                </a:lnTo>
                <a:lnTo>
                  <a:pt x="205832" y="50265"/>
                </a:lnTo>
                <a:lnTo>
                  <a:pt x="206761" y="52075"/>
                </a:lnTo>
                <a:lnTo>
                  <a:pt x="220679" y="51953"/>
                </a:lnTo>
                <a:lnTo>
                  <a:pt x="228360" y="55304"/>
                </a:lnTo>
                <a:lnTo>
                  <a:pt x="232909" y="62006"/>
                </a:lnTo>
                <a:lnTo>
                  <a:pt x="235600" y="65969"/>
                </a:lnTo>
                <a:lnTo>
                  <a:pt x="236945" y="70567"/>
                </a:lnTo>
                <a:lnTo>
                  <a:pt x="236945" y="81232"/>
                </a:lnTo>
                <a:lnTo>
                  <a:pt x="235282" y="86259"/>
                </a:lnTo>
                <a:lnTo>
                  <a:pt x="231955" y="90881"/>
                </a:lnTo>
                <a:lnTo>
                  <a:pt x="228629" y="95505"/>
                </a:lnTo>
                <a:lnTo>
                  <a:pt x="223541" y="97816"/>
                </a:lnTo>
                <a:lnTo>
                  <a:pt x="213610" y="97816"/>
                </a:lnTo>
                <a:lnTo>
                  <a:pt x="209856" y="96422"/>
                </a:lnTo>
                <a:lnTo>
                  <a:pt x="205428" y="93633"/>
                </a:lnTo>
                <a:lnTo>
                  <a:pt x="201001" y="90845"/>
                </a:lnTo>
                <a:lnTo>
                  <a:pt x="197442" y="89451"/>
                </a:lnTo>
                <a:lnTo>
                  <a:pt x="194751" y="89451"/>
                </a:lnTo>
                <a:lnTo>
                  <a:pt x="190826" y="91211"/>
                </a:lnTo>
                <a:lnTo>
                  <a:pt x="189615" y="94881"/>
                </a:lnTo>
                <a:lnTo>
                  <a:pt x="190826" y="98855"/>
                </a:lnTo>
                <a:lnTo>
                  <a:pt x="195669" y="102426"/>
                </a:lnTo>
                <a:lnTo>
                  <a:pt x="199888" y="103319"/>
                </a:lnTo>
                <a:lnTo>
                  <a:pt x="205905" y="103319"/>
                </a:lnTo>
                <a:lnTo>
                  <a:pt x="214730" y="102756"/>
                </a:lnTo>
                <a:lnTo>
                  <a:pt x="227305" y="99295"/>
                </a:lnTo>
                <a:lnTo>
                  <a:pt x="237129" y="92679"/>
                </a:lnTo>
                <a:lnTo>
                  <a:pt x="245657" y="80518"/>
                </a:lnTo>
                <a:lnTo>
                  <a:pt x="248099" y="68097"/>
                </a:lnTo>
                <a:lnTo>
                  <a:pt x="248099" y="60220"/>
                </a:lnTo>
                <a:lnTo>
                  <a:pt x="245433" y="53714"/>
                </a:lnTo>
                <a:lnTo>
                  <a:pt x="240100" y="48577"/>
                </a:lnTo>
                <a:lnTo>
                  <a:pt x="237263" y="45887"/>
                </a:lnTo>
                <a:lnTo>
                  <a:pt x="233496" y="43539"/>
                </a:lnTo>
                <a:lnTo>
                  <a:pt x="228800" y="41533"/>
                </a:lnTo>
                <a:lnTo>
                  <a:pt x="232811" y="38744"/>
                </a:lnTo>
                <a:lnTo>
                  <a:pt x="235771" y="36225"/>
                </a:lnTo>
                <a:lnTo>
                  <a:pt x="237679" y="33975"/>
                </a:lnTo>
                <a:lnTo>
                  <a:pt x="241055" y="30013"/>
                </a:lnTo>
                <a:lnTo>
                  <a:pt x="242742" y="25658"/>
                </a:lnTo>
                <a:lnTo>
                  <a:pt x="242742" y="15532"/>
                </a:lnTo>
                <a:lnTo>
                  <a:pt x="240700" y="10786"/>
                </a:lnTo>
                <a:lnTo>
                  <a:pt x="236615" y="6677"/>
                </a:lnTo>
                <a:lnTo>
                  <a:pt x="232530" y="2568"/>
                </a:lnTo>
                <a:lnTo>
                  <a:pt x="226745" y="514"/>
                </a:lnTo>
                <a:lnTo>
                  <a:pt x="212265" y="514"/>
                </a:lnTo>
                <a:lnTo>
                  <a:pt x="206101" y="2739"/>
                </a:lnTo>
                <a:lnTo>
                  <a:pt x="200769" y="7191"/>
                </a:lnTo>
                <a:lnTo>
                  <a:pt x="195436" y="11643"/>
                </a:lnTo>
                <a:lnTo>
                  <a:pt x="191792" y="17587"/>
                </a:lnTo>
                <a:lnTo>
                  <a:pt x="189835" y="25022"/>
                </a:lnTo>
                <a:lnTo>
                  <a:pt x="192110" y="25536"/>
                </a:lnTo>
                <a:close/>
              </a:path>
              <a:path w="449455" h="104347">
                <a:moveTo>
                  <a:pt x="5282" y="37864"/>
                </a:moveTo>
                <a:lnTo>
                  <a:pt x="5160" y="40066"/>
                </a:lnTo>
                <a:lnTo>
                  <a:pt x="7778" y="40506"/>
                </a:lnTo>
                <a:lnTo>
                  <a:pt x="14235" y="40506"/>
                </a:lnTo>
                <a:lnTo>
                  <a:pt x="21206" y="42047"/>
                </a:lnTo>
                <a:lnTo>
                  <a:pt x="28691" y="45129"/>
                </a:lnTo>
                <a:lnTo>
                  <a:pt x="37674" y="50065"/>
                </a:lnTo>
                <a:lnTo>
                  <a:pt x="46127" y="59802"/>
                </a:lnTo>
                <a:lnTo>
                  <a:pt x="48944" y="72500"/>
                </a:lnTo>
                <a:lnTo>
                  <a:pt x="48944" y="79740"/>
                </a:lnTo>
                <a:lnTo>
                  <a:pt x="46840" y="85843"/>
                </a:lnTo>
                <a:lnTo>
                  <a:pt x="42634" y="90808"/>
                </a:lnTo>
                <a:lnTo>
                  <a:pt x="38426" y="95774"/>
                </a:lnTo>
                <a:lnTo>
                  <a:pt x="33510" y="98256"/>
                </a:lnTo>
                <a:lnTo>
                  <a:pt x="25438" y="98256"/>
                </a:lnTo>
                <a:lnTo>
                  <a:pt x="21953" y="96678"/>
                </a:lnTo>
                <a:lnTo>
                  <a:pt x="17427" y="93523"/>
                </a:lnTo>
                <a:lnTo>
                  <a:pt x="12902" y="90368"/>
                </a:lnTo>
                <a:lnTo>
                  <a:pt x="9245" y="88790"/>
                </a:lnTo>
                <a:lnTo>
                  <a:pt x="4256" y="88790"/>
                </a:lnTo>
                <a:lnTo>
                  <a:pt x="525" y="91542"/>
                </a:lnTo>
                <a:lnTo>
                  <a:pt x="0" y="94294"/>
                </a:lnTo>
                <a:lnTo>
                  <a:pt x="0" y="98207"/>
                </a:lnTo>
                <a:lnTo>
                  <a:pt x="2445" y="100922"/>
                </a:lnTo>
                <a:lnTo>
                  <a:pt x="7338" y="102439"/>
                </a:lnTo>
                <a:lnTo>
                  <a:pt x="10272" y="103368"/>
                </a:lnTo>
                <a:lnTo>
                  <a:pt x="14138" y="103833"/>
                </a:lnTo>
                <a:lnTo>
                  <a:pt x="18932" y="103833"/>
                </a:lnTo>
                <a:lnTo>
                  <a:pt x="25290" y="103459"/>
                </a:lnTo>
                <a:lnTo>
                  <a:pt x="37747" y="100016"/>
                </a:lnTo>
                <a:lnTo>
                  <a:pt x="48174" y="92973"/>
                </a:lnTo>
                <a:lnTo>
                  <a:pt x="51129" y="89891"/>
                </a:lnTo>
                <a:lnTo>
                  <a:pt x="57580" y="78890"/>
                </a:lnTo>
                <a:lnTo>
                  <a:pt x="59731" y="65895"/>
                </a:lnTo>
                <a:lnTo>
                  <a:pt x="59731" y="61052"/>
                </a:lnTo>
                <a:lnTo>
                  <a:pt x="58826" y="56466"/>
                </a:lnTo>
                <a:lnTo>
                  <a:pt x="57016" y="52136"/>
                </a:lnTo>
                <a:lnTo>
                  <a:pt x="55206" y="47807"/>
                </a:lnTo>
                <a:lnTo>
                  <a:pt x="52540" y="43906"/>
                </a:lnTo>
                <a:lnTo>
                  <a:pt x="49018" y="40432"/>
                </a:lnTo>
                <a:lnTo>
                  <a:pt x="44908" y="36421"/>
                </a:lnTo>
                <a:lnTo>
                  <a:pt x="39796" y="33388"/>
                </a:lnTo>
                <a:lnTo>
                  <a:pt x="33681" y="31333"/>
                </a:lnTo>
                <a:lnTo>
                  <a:pt x="29963" y="30110"/>
                </a:lnTo>
                <a:lnTo>
                  <a:pt x="24092" y="28814"/>
                </a:lnTo>
                <a:lnTo>
                  <a:pt x="16070" y="27444"/>
                </a:lnTo>
                <a:lnTo>
                  <a:pt x="22307" y="14603"/>
                </a:lnTo>
                <a:lnTo>
                  <a:pt x="51733" y="14603"/>
                </a:lnTo>
                <a:lnTo>
                  <a:pt x="55182" y="13575"/>
                </a:lnTo>
                <a:lnTo>
                  <a:pt x="60905" y="0"/>
                </a:lnTo>
                <a:lnTo>
                  <a:pt x="58362" y="440"/>
                </a:lnTo>
                <a:lnTo>
                  <a:pt x="55536" y="2519"/>
                </a:lnTo>
                <a:lnTo>
                  <a:pt x="52760" y="2788"/>
                </a:lnTo>
                <a:lnTo>
                  <a:pt x="21280" y="2788"/>
                </a:lnTo>
                <a:lnTo>
                  <a:pt x="5282" y="378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110522" y="948776"/>
            <a:ext cx="661870" cy="92524"/>
          </a:xfrm>
          <a:custGeom>
            <a:avLst/>
            <a:gdLst/>
            <a:ahLst/>
            <a:cxnLst/>
            <a:rect l="l" t="t" r="r" b="b"/>
            <a:pathLst>
              <a:path w="728057" h="104860">
                <a:moveTo>
                  <a:pt x="636295" y="53310"/>
                </a:moveTo>
                <a:lnTo>
                  <a:pt x="633213" y="49641"/>
                </a:lnTo>
                <a:lnTo>
                  <a:pt x="634570" y="59364"/>
                </a:lnTo>
                <a:lnTo>
                  <a:pt x="639120" y="59364"/>
                </a:lnTo>
                <a:lnTo>
                  <a:pt x="638655" y="54228"/>
                </a:lnTo>
                <a:lnTo>
                  <a:pt x="636295" y="53310"/>
                </a:lnTo>
                <a:close/>
              </a:path>
              <a:path w="728057" h="104860">
                <a:moveTo>
                  <a:pt x="67522" y="50828"/>
                </a:moveTo>
                <a:lnTo>
                  <a:pt x="72390" y="46816"/>
                </a:lnTo>
                <a:lnTo>
                  <a:pt x="77257" y="42804"/>
                </a:lnTo>
                <a:lnTo>
                  <a:pt x="79691" y="37056"/>
                </a:lnTo>
                <a:lnTo>
                  <a:pt x="79691" y="29571"/>
                </a:lnTo>
                <a:lnTo>
                  <a:pt x="79524" y="26309"/>
                </a:lnTo>
                <a:lnTo>
                  <a:pt x="74713" y="14335"/>
                </a:lnTo>
                <a:lnTo>
                  <a:pt x="63254" y="6604"/>
                </a:lnTo>
                <a:lnTo>
                  <a:pt x="57481" y="4402"/>
                </a:lnTo>
                <a:lnTo>
                  <a:pt x="50266" y="3302"/>
                </a:lnTo>
                <a:lnTo>
                  <a:pt x="43735" y="9025"/>
                </a:lnTo>
                <a:lnTo>
                  <a:pt x="48797" y="9881"/>
                </a:lnTo>
                <a:lnTo>
                  <a:pt x="52613" y="11593"/>
                </a:lnTo>
                <a:lnTo>
                  <a:pt x="59756" y="14773"/>
                </a:lnTo>
                <a:lnTo>
                  <a:pt x="63327" y="20717"/>
                </a:lnTo>
                <a:lnTo>
                  <a:pt x="63327" y="38475"/>
                </a:lnTo>
                <a:lnTo>
                  <a:pt x="59340" y="44639"/>
                </a:lnTo>
                <a:lnTo>
                  <a:pt x="51366" y="47917"/>
                </a:lnTo>
                <a:lnTo>
                  <a:pt x="46719" y="49775"/>
                </a:lnTo>
                <a:lnTo>
                  <a:pt x="38989" y="50901"/>
                </a:lnTo>
                <a:lnTo>
                  <a:pt x="28178" y="51292"/>
                </a:lnTo>
                <a:lnTo>
                  <a:pt x="28178" y="11985"/>
                </a:lnTo>
                <a:lnTo>
                  <a:pt x="12914" y="14308"/>
                </a:lnTo>
                <a:lnTo>
                  <a:pt x="12914" y="90942"/>
                </a:lnTo>
                <a:lnTo>
                  <a:pt x="12205" y="94929"/>
                </a:lnTo>
                <a:lnTo>
                  <a:pt x="9368" y="98354"/>
                </a:lnTo>
                <a:lnTo>
                  <a:pt x="5772" y="99479"/>
                </a:lnTo>
                <a:lnTo>
                  <a:pt x="0" y="100017"/>
                </a:lnTo>
                <a:lnTo>
                  <a:pt x="0" y="102732"/>
                </a:lnTo>
                <a:lnTo>
                  <a:pt x="41753" y="102732"/>
                </a:lnTo>
                <a:lnTo>
                  <a:pt x="41753" y="100017"/>
                </a:lnTo>
                <a:lnTo>
                  <a:pt x="36078" y="99528"/>
                </a:lnTo>
                <a:lnTo>
                  <a:pt x="32397" y="98537"/>
                </a:lnTo>
                <a:lnTo>
                  <a:pt x="29022" y="95553"/>
                </a:lnTo>
                <a:lnTo>
                  <a:pt x="28178" y="92018"/>
                </a:lnTo>
                <a:lnTo>
                  <a:pt x="28178" y="56869"/>
                </a:lnTo>
                <a:lnTo>
                  <a:pt x="36543" y="56502"/>
                </a:lnTo>
                <a:lnTo>
                  <a:pt x="72353" y="102732"/>
                </a:lnTo>
                <a:lnTo>
                  <a:pt x="96568" y="102732"/>
                </a:lnTo>
                <a:lnTo>
                  <a:pt x="96568" y="100017"/>
                </a:lnTo>
                <a:lnTo>
                  <a:pt x="93584" y="99723"/>
                </a:lnTo>
                <a:lnTo>
                  <a:pt x="91138" y="99038"/>
                </a:lnTo>
                <a:lnTo>
                  <a:pt x="87323" y="96886"/>
                </a:lnTo>
                <a:lnTo>
                  <a:pt x="83506" y="92825"/>
                </a:lnTo>
                <a:lnTo>
                  <a:pt x="52540" y="54741"/>
                </a:lnTo>
                <a:lnTo>
                  <a:pt x="60905" y="53469"/>
                </a:lnTo>
                <a:lnTo>
                  <a:pt x="67522" y="50828"/>
                </a:lnTo>
                <a:close/>
              </a:path>
              <a:path w="728057" h="104860">
                <a:moveTo>
                  <a:pt x="41607" y="3302"/>
                </a:moveTo>
                <a:lnTo>
                  <a:pt x="0" y="3302"/>
                </a:lnTo>
                <a:lnTo>
                  <a:pt x="0" y="6090"/>
                </a:lnTo>
                <a:lnTo>
                  <a:pt x="5430" y="6530"/>
                </a:lnTo>
                <a:lnTo>
                  <a:pt x="8940" y="7570"/>
                </a:lnTo>
                <a:lnTo>
                  <a:pt x="12120" y="10847"/>
                </a:lnTo>
                <a:lnTo>
                  <a:pt x="12914" y="14308"/>
                </a:lnTo>
                <a:lnTo>
                  <a:pt x="28178" y="11985"/>
                </a:lnTo>
                <a:lnTo>
                  <a:pt x="30563" y="9331"/>
                </a:lnTo>
                <a:lnTo>
                  <a:pt x="33167" y="9025"/>
                </a:lnTo>
                <a:lnTo>
                  <a:pt x="43735" y="9025"/>
                </a:lnTo>
                <a:lnTo>
                  <a:pt x="50266" y="3302"/>
                </a:lnTo>
                <a:lnTo>
                  <a:pt x="41607" y="3302"/>
                </a:lnTo>
                <a:close/>
              </a:path>
              <a:path w="728057" h="104860">
                <a:moveTo>
                  <a:pt x="168641" y="95749"/>
                </a:moveTo>
                <a:lnTo>
                  <a:pt x="161070" y="99430"/>
                </a:lnTo>
                <a:lnTo>
                  <a:pt x="152058" y="99429"/>
                </a:lnTo>
                <a:lnTo>
                  <a:pt x="152215" y="104860"/>
                </a:lnTo>
                <a:lnTo>
                  <a:pt x="163388" y="103729"/>
                </a:lnTo>
                <a:lnTo>
                  <a:pt x="175361" y="99438"/>
                </a:lnTo>
                <a:lnTo>
                  <a:pt x="185897" y="91945"/>
                </a:lnTo>
                <a:lnTo>
                  <a:pt x="188583" y="89249"/>
                </a:lnTo>
                <a:lnTo>
                  <a:pt x="195734" y="79019"/>
                </a:lnTo>
                <a:lnTo>
                  <a:pt x="200023" y="66953"/>
                </a:lnTo>
                <a:lnTo>
                  <a:pt x="201453" y="53053"/>
                </a:lnTo>
                <a:lnTo>
                  <a:pt x="201360" y="49322"/>
                </a:lnTo>
                <a:lnTo>
                  <a:pt x="199214" y="35911"/>
                </a:lnTo>
                <a:lnTo>
                  <a:pt x="194231" y="24313"/>
                </a:lnTo>
                <a:lnTo>
                  <a:pt x="186410" y="14529"/>
                </a:lnTo>
                <a:lnTo>
                  <a:pt x="177251" y="7567"/>
                </a:lnTo>
                <a:lnTo>
                  <a:pt x="165506" y="2772"/>
                </a:lnTo>
                <a:lnTo>
                  <a:pt x="152215" y="1174"/>
                </a:lnTo>
                <a:lnTo>
                  <a:pt x="140407" y="2420"/>
                </a:lnTo>
                <a:lnTo>
                  <a:pt x="128482" y="6840"/>
                </a:lnTo>
                <a:lnTo>
                  <a:pt x="118093" y="14455"/>
                </a:lnTo>
                <a:lnTo>
                  <a:pt x="108653" y="27139"/>
                </a:lnTo>
                <a:lnTo>
                  <a:pt x="104396" y="39201"/>
                </a:lnTo>
                <a:lnTo>
                  <a:pt x="102977" y="53053"/>
                </a:lnTo>
                <a:lnTo>
                  <a:pt x="103012" y="55298"/>
                </a:lnTo>
                <a:lnTo>
                  <a:pt x="104878" y="68714"/>
                </a:lnTo>
                <a:lnTo>
                  <a:pt x="109587" y="80465"/>
                </a:lnTo>
                <a:lnTo>
                  <a:pt x="117140" y="90551"/>
                </a:lnTo>
                <a:lnTo>
                  <a:pt x="127108" y="98427"/>
                </a:lnTo>
                <a:lnTo>
                  <a:pt x="124575" y="80194"/>
                </a:lnTo>
                <a:lnTo>
                  <a:pt x="121145" y="68140"/>
                </a:lnTo>
                <a:lnTo>
                  <a:pt x="120001" y="53053"/>
                </a:lnTo>
                <a:lnTo>
                  <a:pt x="120849" y="39867"/>
                </a:lnTo>
                <a:lnTo>
                  <a:pt x="123960" y="27385"/>
                </a:lnTo>
                <a:lnTo>
                  <a:pt x="129358" y="17941"/>
                </a:lnTo>
                <a:lnTo>
                  <a:pt x="139801" y="9413"/>
                </a:lnTo>
                <a:lnTo>
                  <a:pt x="152215" y="6604"/>
                </a:lnTo>
                <a:lnTo>
                  <a:pt x="160923" y="6604"/>
                </a:lnTo>
                <a:lnTo>
                  <a:pt x="168457" y="10248"/>
                </a:lnTo>
                <a:lnTo>
                  <a:pt x="174817" y="17537"/>
                </a:lnTo>
                <a:lnTo>
                  <a:pt x="179805" y="25607"/>
                </a:lnTo>
                <a:lnTo>
                  <a:pt x="183218" y="37702"/>
                </a:lnTo>
                <a:lnTo>
                  <a:pt x="184356" y="53053"/>
                </a:lnTo>
                <a:lnTo>
                  <a:pt x="183476" y="66655"/>
                </a:lnTo>
                <a:lnTo>
                  <a:pt x="180339" y="79118"/>
                </a:lnTo>
                <a:lnTo>
                  <a:pt x="174927" y="88386"/>
                </a:lnTo>
                <a:lnTo>
                  <a:pt x="168641" y="95749"/>
                </a:lnTo>
                <a:close/>
              </a:path>
              <a:path w="728057" h="104860">
                <a:moveTo>
                  <a:pt x="124575" y="80194"/>
                </a:moveTo>
                <a:lnTo>
                  <a:pt x="127108" y="98427"/>
                </a:lnTo>
                <a:lnTo>
                  <a:pt x="138853" y="103252"/>
                </a:lnTo>
                <a:lnTo>
                  <a:pt x="152215" y="104860"/>
                </a:lnTo>
                <a:lnTo>
                  <a:pt x="152058" y="99429"/>
                </a:lnTo>
                <a:lnTo>
                  <a:pt x="139638" y="96562"/>
                </a:lnTo>
                <a:lnTo>
                  <a:pt x="129321" y="88092"/>
                </a:lnTo>
                <a:lnTo>
                  <a:pt x="124575" y="80194"/>
                </a:lnTo>
                <a:close/>
              </a:path>
              <a:path w="728057" h="104860">
                <a:moveTo>
                  <a:pt x="294133" y="102732"/>
                </a:moveTo>
                <a:lnTo>
                  <a:pt x="300958" y="77342"/>
                </a:lnTo>
                <a:lnTo>
                  <a:pt x="296775" y="77342"/>
                </a:lnTo>
                <a:lnTo>
                  <a:pt x="292910" y="85903"/>
                </a:lnTo>
                <a:lnTo>
                  <a:pt x="288556" y="91297"/>
                </a:lnTo>
                <a:lnTo>
                  <a:pt x="283713" y="93523"/>
                </a:lnTo>
                <a:lnTo>
                  <a:pt x="278870" y="95749"/>
                </a:lnTo>
                <a:lnTo>
                  <a:pt x="271361" y="96861"/>
                </a:lnTo>
                <a:lnTo>
                  <a:pt x="251793" y="96861"/>
                </a:lnTo>
                <a:lnTo>
                  <a:pt x="246155" y="96592"/>
                </a:lnTo>
                <a:lnTo>
                  <a:pt x="244271" y="96054"/>
                </a:lnTo>
                <a:lnTo>
                  <a:pt x="241446" y="93755"/>
                </a:lnTo>
                <a:lnTo>
                  <a:pt x="241446" y="53567"/>
                </a:lnTo>
                <a:lnTo>
                  <a:pt x="270921" y="53567"/>
                </a:lnTo>
                <a:lnTo>
                  <a:pt x="274981" y="54509"/>
                </a:lnTo>
                <a:lnTo>
                  <a:pt x="278503" y="58276"/>
                </a:lnTo>
                <a:lnTo>
                  <a:pt x="279947" y="62128"/>
                </a:lnTo>
                <a:lnTo>
                  <a:pt x="281072" y="67949"/>
                </a:lnTo>
                <a:lnTo>
                  <a:pt x="284594" y="67949"/>
                </a:lnTo>
                <a:lnTo>
                  <a:pt x="284594" y="33167"/>
                </a:lnTo>
                <a:lnTo>
                  <a:pt x="281072" y="33167"/>
                </a:lnTo>
                <a:lnTo>
                  <a:pt x="279996" y="38989"/>
                </a:lnTo>
                <a:lnTo>
                  <a:pt x="278577" y="42854"/>
                </a:lnTo>
                <a:lnTo>
                  <a:pt x="275055" y="46669"/>
                </a:lnTo>
                <a:lnTo>
                  <a:pt x="270970" y="47623"/>
                </a:lnTo>
                <a:lnTo>
                  <a:pt x="241446" y="47623"/>
                </a:lnTo>
                <a:lnTo>
                  <a:pt x="241446" y="12131"/>
                </a:lnTo>
                <a:lnTo>
                  <a:pt x="242730" y="9380"/>
                </a:lnTo>
                <a:lnTo>
                  <a:pt x="246289" y="9025"/>
                </a:lnTo>
                <a:lnTo>
                  <a:pt x="275495" y="9025"/>
                </a:lnTo>
                <a:lnTo>
                  <a:pt x="281169" y="10003"/>
                </a:lnTo>
                <a:lnTo>
                  <a:pt x="283713" y="11960"/>
                </a:lnTo>
                <a:lnTo>
                  <a:pt x="286257" y="13917"/>
                </a:lnTo>
                <a:lnTo>
                  <a:pt x="288165" y="18222"/>
                </a:lnTo>
                <a:lnTo>
                  <a:pt x="289437" y="24875"/>
                </a:lnTo>
                <a:lnTo>
                  <a:pt x="293253" y="24875"/>
                </a:lnTo>
                <a:lnTo>
                  <a:pt x="292739" y="3302"/>
                </a:lnTo>
                <a:lnTo>
                  <a:pt x="212901" y="3302"/>
                </a:lnTo>
                <a:lnTo>
                  <a:pt x="212901" y="6090"/>
                </a:lnTo>
                <a:lnTo>
                  <a:pt x="218478" y="6481"/>
                </a:lnTo>
                <a:lnTo>
                  <a:pt x="222074" y="7497"/>
                </a:lnTo>
                <a:lnTo>
                  <a:pt x="225303" y="10774"/>
                </a:lnTo>
                <a:lnTo>
                  <a:pt x="226110" y="14260"/>
                </a:lnTo>
                <a:lnTo>
                  <a:pt x="226110" y="92116"/>
                </a:lnTo>
                <a:lnTo>
                  <a:pt x="225289" y="95651"/>
                </a:lnTo>
                <a:lnTo>
                  <a:pt x="222013" y="98439"/>
                </a:lnTo>
                <a:lnTo>
                  <a:pt x="218429" y="99430"/>
                </a:lnTo>
                <a:lnTo>
                  <a:pt x="212901" y="100017"/>
                </a:lnTo>
                <a:lnTo>
                  <a:pt x="212901" y="102732"/>
                </a:lnTo>
                <a:lnTo>
                  <a:pt x="294133" y="102732"/>
                </a:lnTo>
                <a:close/>
              </a:path>
              <a:path w="728057" h="104860">
                <a:moveTo>
                  <a:pt x="340926" y="74774"/>
                </a:moveTo>
                <a:lnTo>
                  <a:pt x="340926" y="85047"/>
                </a:lnTo>
                <a:lnTo>
                  <a:pt x="416801" y="85047"/>
                </a:lnTo>
                <a:lnTo>
                  <a:pt x="416801" y="74774"/>
                </a:lnTo>
                <a:lnTo>
                  <a:pt x="340926" y="74774"/>
                </a:lnTo>
                <a:close/>
              </a:path>
              <a:path w="728057" h="104860">
                <a:moveTo>
                  <a:pt x="340926" y="44468"/>
                </a:moveTo>
                <a:lnTo>
                  <a:pt x="340926" y="54741"/>
                </a:lnTo>
                <a:lnTo>
                  <a:pt x="416801" y="54741"/>
                </a:lnTo>
                <a:lnTo>
                  <a:pt x="416801" y="44468"/>
                </a:lnTo>
                <a:lnTo>
                  <a:pt x="340926" y="44468"/>
                </a:lnTo>
                <a:close/>
              </a:path>
              <a:path w="728057" h="104860">
                <a:moveTo>
                  <a:pt x="490939" y="14382"/>
                </a:moveTo>
                <a:lnTo>
                  <a:pt x="493386" y="17439"/>
                </a:lnTo>
                <a:lnTo>
                  <a:pt x="493680" y="21573"/>
                </a:lnTo>
                <a:lnTo>
                  <a:pt x="493680" y="93927"/>
                </a:lnTo>
                <a:lnTo>
                  <a:pt x="492774" y="96788"/>
                </a:lnTo>
                <a:lnTo>
                  <a:pt x="489154" y="99430"/>
                </a:lnTo>
                <a:lnTo>
                  <a:pt x="485290" y="100237"/>
                </a:lnTo>
                <a:lnTo>
                  <a:pt x="479370" y="100531"/>
                </a:lnTo>
                <a:lnTo>
                  <a:pt x="479370" y="102732"/>
                </a:lnTo>
                <a:lnTo>
                  <a:pt x="520757" y="102732"/>
                </a:lnTo>
                <a:lnTo>
                  <a:pt x="520757" y="100677"/>
                </a:lnTo>
                <a:lnTo>
                  <a:pt x="515278" y="100482"/>
                </a:lnTo>
                <a:lnTo>
                  <a:pt x="511536" y="99870"/>
                </a:lnTo>
                <a:lnTo>
                  <a:pt x="509530" y="98843"/>
                </a:lnTo>
                <a:lnTo>
                  <a:pt x="506521" y="95418"/>
                </a:lnTo>
                <a:lnTo>
                  <a:pt x="506521" y="3302"/>
                </a:lnTo>
                <a:lnTo>
                  <a:pt x="506154" y="1907"/>
                </a:lnTo>
                <a:lnTo>
                  <a:pt x="505274" y="1907"/>
                </a:lnTo>
                <a:lnTo>
                  <a:pt x="478343" y="15629"/>
                </a:lnTo>
                <a:lnTo>
                  <a:pt x="480104" y="16901"/>
                </a:lnTo>
                <a:lnTo>
                  <a:pt x="484029" y="15446"/>
                </a:lnTo>
                <a:lnTo>
                  <a:pt x="487711" y="14382"/>
                </a:lnTo>
                <a:lnTo>
                  <a:pt x="490939" y="14382"/>
                </a:lnTo>
                <a:close/>
              </a:path>
              <a:path w="728057" h="104860">
                <a:moveTo>
                  <a:pt x="555833" y="72988"/>
                </a:moveTo>
                <a:lnTo>
                  <a:pt x="555833" y="58850"/>
                </a:lnTo>
                <a:lnTo>
                  <a:pt x="556567" y="54447"/>
                </a:lnTo>
                <a:lnTo>
                  <a:pt x="558034" y="51806"/>
                </a:lnTo>
                <a:lnTo>
                  <a:pt x="559942" y="44688"/>
                </a:lnTo>
                <a:lnTo>
                  <a:pt x="561116" y="39355"/>
                </a:lnTo>
                <a:lnTo>
                  <a:pt x="563269" y="33974"/>
                </a:lnTo>
                <a:lnTo>
                  <a:pt x="566400" y="28544"/>
                </a:lnTo>
                <a:lnTo>
                  <a:pt x="569531" y="23114"/>
                </a:lnTo>
                <a:lnTo>
                  <a:pt x="572882" y="18638"/>
                </a:lnTo>
                <a:lnTo>
                  <a:pt x="576453" y="15116"/>
                </a:lnTo>
                <a:lnTo>
                  <a:pt x="579926" y="11642"/>
                </a:lnTo>
                <a:lnTo>
                  <a:pt x="583877" y="8939"/>
                </a:lnTo>
                <a:lnTo>
                  <a:pt x="588304" y="7007"/>
                </a:lnTo>
                <a:lnTo>
                  <a:pt x="592731" y="5075"/>
                </a:lnTo>
                <a:lnTo>
                  <a:pt x="598002" y="3546"/>
                </a:lnTo>
                <a:lnTo>
                  <a:pt x="604117" y="2421"/>
                </a:lnTo>
                <a:lnTo>
                  <a:pt x="603750" y="0"/>
                </a:lnTo>
                <a:lnTo>
                  <a:pt x="597625" y="286"/>
                </a:lnTo>
                <a:lnTo>
                  <a:pt x="585165" y="2793"/>
                </a:lnTo>
                <a:lnTo>
                  <a:pt x="573460" y="7883"/>
                </a:lnTo>
                <a:lnTo>
                  <a:pt x="562511" y="15556"/>
                </a:lnTo>
                <a:lnTo>
                  <a:pt x="554393" y="24170"/>
                </a:lnTo>
                <a:lnTo>
                  <a:pt x="547488" y="35135"/>
                </a:lnTo>
                <a:lnTo>
                  <a:pt x="543345" y="47086"/>
                </a:lnTo>
                <a:lnTo>
                  <a:pt x="541964" y="60024"/>
                </a:lnTo>
                <a:lnTo>
                  <a:pt x="542632" y="69616"/>
                </a:lnTo>
                <a:lnTo>
                  <a:pt x="546113" y="82049"/>
                </a:lnTo>
                <a:lnTo>
                  <a:pt x="552568" y="92239"/>
                </a:lnTo>
                <a:lnTo>
                  <a:pt x="553415" y="93183"/>
                </a:lnTo>
                <a:lnTo>
                  <a:pt x="564218" y="101556"/>
                </a:lnTo>
                <a:lnTo>
                  <a:pt x="564333" y="96054"/>
                </a:lnTo>
                <a:lnTo>
                  <a:pt x="560933" y="88423"/>
                </a:lnTo>
                <a:lnTo>
                  <a:pt x="557533" y="80791"/>
                </a:lnTo>
                <a:lnTo>
                  <a:pt x="555833" y="72988"/>
                </a:lnTo>
                <a:close/>
              </a:path>
              <a:path w="728057" h="104860">
                <a:moveTo>
                  <a:pt x="587093" y="97387"/>
                </a:moveTo>
                <a:lnTo>
                  <a:pt x="582861" y="99870"/>
                </a:lnTo>
                <a:lnTo>
                  <a:pt x="569702" y="99870"/>
                </a:lnTo>
                <a:lnTo>
                  <a:pt x="564333" y="96054"/>
                </a:lnTo>
                <a:lnTo>
                  <a:pt x="564218" y="101556"/>
                </a:lnTo>
                <a:lnTo>
                  <a:pt x="576086" y="104347"/>
                </a:lnTo>
                <a:lnTo>
                  <a:pt x="585282" y="104347"/>
                </a:lnTo>
                <a:lnTo>
                  <a:pt x="592756" y="100751"/>
                </a:lnTo>
                <a:lnTo>
                  <a:pt x="598504" y="93560"/>
                </a:lnTo>
                <a:lnTo>
                  <a:pt x="605021" y="81968"/>
                </a:lnTo>
                <a:lnTo>
                  <a:pt x="607126" y="69344"/>
                </a:lnTo>
                <a:lnTo>
                  <a:pt x="607126" y="59364"/>
                </a:lnTo>
                <a:lnTo>
                  <a:pt x="604483" y="51684"/>
                </a:lnTo>
                <a:lnTo>
                  <a:pt x="599201" y="46303"/>
                </a:lnTo>
                <a:lnTo>
                  <a:pt x="593917" y="40921"/>
                </a:lnTo>
                <a:lnTo>
                  <a:pt x="587387" y="38230"/>
                </a:lnTo>
                <a:lnTo>
                  <a:pt x="575646" y="38230"/>
                </a:lnTo>
                <a:lnTo>
                  <a:pt x="571708" y="39013"/>
                </a:lnTo>
                <a:lnTo>
                  <a:pt x="567794" y="40579"/>
                </a:lnTo>
                <a:lnTo>
                  <a:pt x="565593" y="41459"/>
                </a:lnTo>
                <a:lnTo>
                  <a:pt x="562975" y="42829"/>
                </a:lnTo>
                <a:lnTo>
                  <a:pt x="559942" y="44688"/>
                </a:lnTo>
                <a:lnTo>
                  <a:pt x="558034" y="51806"/>
                </a:lnTo>
                <a:lnTo>
                  <a:pt x="560529" y="47305"/>
                </a:lnTo>
                <a:lnTo>
                  <a:pt x="565568" y="45055"/>
                </a:lnTo>
                <a:lnTo>
                  <a:pt x="581369" y="45055"/>
                </a:lnTo>
                <a:lnTo>
                  <a:pt x="587191" y="49262"/>
                </a:lnTo>
                <a:lnTo>
                  <a:pt x="590615" y="57676"/>
                </a:lnTo>
                <a:lnTo>
                  <a:pt x="592669" y="62715"/>
                </a:lnTo>
                <a:lnTo>
                  <a:pt x="593697" y="68487"/>
                </a:lnTo>
                <a:lnTo>
                  <a:pt x="593697" y="81647"/>
                </a:lnTo>
                <a:lnTo>
                  <a:pt x="592376" y="87457"/>
                </a:lnTo>
                <a:lnTo>
                  <a:pt x="589735" y="92422"/>
                </a:lnTo>
                <a:lnTo>
                  <a:pt x="587093" y="97387"/>
                </a:lnTo>
                <a:close/>
              </a:path>
              <a:path w="728057" h="104860">
                <a:moveTo>
                  <a:pt x="690780" y="91505"/>
                </a:moveTo>
                <a:lnTo>
                  <a:pt x="690780" y="81769"/>
                </a:lnTo>
                <a:lnTo>
                  <a:pt x="693055" y="74065"/>
                </a:lnTo>
                <a:lnTo>
                  <a:pt x="697604" y="65161"/>
                </a:lnTo>
                <a:lnTo>
                  <a:pt x="702154" y="56257"/>
                </a:lnTo>
                <a:lnTo>
                  <a:pt x="707339" y="51806"/>
                </a:lnTo>
                <a:lnTo>
                  <a:pt x="716389" y="51806"/>
                </a:lnTo>
                <a:lnTo>
                  <a:pt x="719007" y="52956"/>
                </a:lnTo>
                <a:lnTo>
                  <a:pt x="723018" y="57554"/>
                </a:lnTo>
                <a:lnTo>
                  <a:pt x="724021" y="60758"/>
                </a:lnTo>
                <a:lnTo>
                  <a:pt x="724021" y="71521"/>
                </a:lnTo>
                <a:lnTo>
                  <a:pt x="721636" y="78749"/>
                </a:lnTo>
                <a:lnTo>
                  <a:pt x="720010" y="89008"/>
                </a:lnTo>
                <a:lnTo>
                  <a:pt x="726045" y="76447"/>
                </a:lnTo>
                <a:lnTo>
                  <a:pt x="728057" y="65014"/>
                </a:lnTo>
                <a:lnTo>
                  <a:pt x="728057" y="58116"/>
                </a:lnTo>
                <a:lnTo>
                  <a:pt x="726418" y="53396"/>
                </a:lnTo>
                <a:lnTo>
                  <a:pt x="723140" y="50852"/>
                </a:lnTo>
                <a:lnTo>
                  <a:pt x="719863" y="48308"/>
                </a:lnTo>
                <a:lnTo>
                  <a:pt x="716096" y="47036"/>
                </a:lnTo>
                <a:lnTo>
                  <a:pt x="703670" y="47036"/>
                </a:lnTo>
                <a:lnTo>
                  <a:pt x="696221" y="50791"/>
                </a:lnTo>
                <a:lnTo>
                  <a:pt x="689496" y="58300"/>
                </a:lnTo>
                <a:lnTo>
                  <a:pt x="681814" y="70197"/>
                </a:lnTo>
                <a:lnTo>
                  <a:pt x="679406" y="82259"/>
                </a:lnTo>
                <a:lnTo>
                  <a:pt x="679406" y="89352"/>
                </a:lnTo>
                <a:lnTo>
                  <a:pt x="681204" y="94575"/>
                </a:lnTo>
                <a:lnTo>
                  <a:pt x="684799" y="97925"/>
                </a:lnTo>
                <a:lnTo>
                  <a:pt x="688395" y="101277"/>
                </a:lnTo>
                <a:lnTo>
                  <a:pt x="692663" y="102952"/>
                </a:lnTo>
                <a:lnTo>
                  <a:pt x="698080" y="102948"/>
                </a:lnTo>
                <a:lnTo>
                  <a:pt x="710179" y="99477"/>
                </a:lnTo>
                <a:lnTo>
                  <a:pt x="712097" y="94354"/>
                </a:lnTo>
                <a:lnTo>
                  <a:pt x="706728" y="98256"/>
                </a:lnTo>
                <a:lnTo>
                  <a:pt x="697824" y="98256"/>
                </a:lnTo>
                <a:lnTo>
                  <a:pt x="693567" y="95687"/>
                </a:lnTo>
                <a:lnTo>
                  <a:pt x="690780" y="91505"/>
                </a:lnTo>
                <a:close/>
              </a:path>
              <a:path w="728057" h="104860">
                <a:moveTo>
                  <a:pt x="719692" y="89524"/>
                </a:moveTo>
                <a:lnTo>
                  <a:pt x="720010" y="89008"/>
                </a:lnTo>
                <a:lnTo>
                  <a:pt x="721636" y="78749"/>
                </a:lnTo>
                <a:lnTo>
                  <a:pt x="716867" y="86551"/>
                </a:lnTo>
                <a:lnTo>
                  <a:pt x="712097" y="94354"/>
                </a:lnTo>
                <a:lnTo>
                  <a:pt x="710179" y="99477"/>
                </a:lnTo>
                <a:lnTo>
                  <a:pt x="719692" y="89524"/>
                </a:lnTo>
                <a:close/>
              </a:path>
              <a:path w="728057" h="104860">
                <a:moveTo>
                  <a:pt x="701347" y="1174"/>
                </a:moveTo>
                <a:lnTo>
                  <a:pt x="698558" y="3913"/>
                </a:lnTo>
                <a:lnTo>
                  <a:pt x="695892" y="5992"/>
                </a:lnTo>
                <a:lnTo>
                  <a:pt x="693348" y="7411"/>
                </a:lnTo>
                <a:lnTo>
                  <a:pt x="688602" y="10150"/>
                </a:lnTo>
                <a:lnTo>
                  <a:pt x="683417" y="11520"/>
                </a:lnTo>
                <a:lnTo>
                  <a:pt x="677791" y="11520"/>
                </a:lnTo>
                <a:lnTo>
                  <a:pt x="673535" y="11324"/>
                </a:lnTo>
                <a:lnTo>
                  <a:pt x="669426" y="10542"/>
                </a:lnTo>
                <a:lnTo>
                  <a:pt x="666711" y="8878"/>
                </a:lnTo>
                <a:lnTo>
                  <a:pt x="663922" y="6383"/>
                </a:lnTo>
                <a:lnTo>
                  <a:pt x="660914" y="4475"/>
                </a:lnTo>
                <a:lnTo>
                  <a:pt x="656535" y="3302"/>
                </a:lnTo>
                <a:lnTo>
                  <a:pt x="653502" y="3302"/>
                </a:lnTo>
                <a:lnTo>
                  <a:pt x="641521" y="6237"/>
                </a:lnTo>
                <a:lnTo>
                  <a:pt x="630975" y="15042"/>
                </a:lnTo>
                <a:lnTo>
                  <a:pt x="623524" y="27058"/>
                </a:lnTo>
                <a:lnTo>
                  <a:pt x="621141" y="38891"/>
                </a:lnTo>
                <a:lnTo>
                  <a:pt x="621141" y="45593"/>
                </a:lnTo>
                <a:lnTo>
                  <a:pt x="623001" y="50681"/>
                </a:lnTo>
                <a:lnTo>
                  <a:pt x="626718" y="54154"/>
                </a:lnTo>
                <a:lnTo>
                  <a:pt x="630436" y="57627"/>
                </a:lnTo>
                <a:lnTo>
                  <a:pt x="634570" y="59364"/>
                </a:lnTo>
                <a:lnTo>
                  <a:pt x="633213" y="49641"/>
                </a:lnTo>
                <a:lnTo>
                  <a:pt x="632442" y="47110"/>
                </a:lnTo>
                <a:lnTo>
                  <a:pt x="632442" y="36739"/>
                </a:lnTo>
                <a:lnTo>
                  <a:pt x="634900" y="28923"/>
                </a:lnTo>
                <a:lnTo>
                  <a:pt x="639817" y="20436"/>
                </a:lnTo>
                <a:lnTo>
                  <a:pt x="644733" y="11948"/>
                </a:lnTo>
                <a:lnTo>
                  <a:pt x="649564" y="7704"/>
                </a:lnTo>
                <a:lnTo>
                  <a:pt x="654310" y="7704"/>
                </a:lnTo>
                <a:lnTo>
                  <a:pt x="655618" y="8279"/>
                </a:lnTo>
                <a:lnTo>
                  <a:pt x="658798" y="10578"/>
                </a:lnTo>
                <a:lnTo>
                  <a:pt x="661354" y="11593"/>
                </a:lnTo>
                <a:lnTo>
                  <a:pt x="664840" y="13501"/>
                </a:lnTo>
                <a:lnTo>
                  <a:pt x="665830" y="16363"/>
                </a:lnTo>
                <a:lnTo>
                  <a:pt x="665830" y="28055"/>
                </a:lnTo>
                <a:lnTo>
                  <a:pt x="663335" y="36005"/>
                </a:lnTo>
                <a:lnTo>
                  <a:pt x="658345" y="43294"/>
                </a:lnTo>
                <a:lnTo>
                  <a:pt x="653356" y="50583"/>
                </a:lnTo>
                <a:lnTo>
                  <a:pt x="647852" y="54228"/>
                </a:lnTo>
                <a:lnTo>
                  <a:pt x="638655" y="54228"/>
                </a:lnTo>
                <a:lnTo>
                  <a:pt x="639120" y="59364"/>
                </a:lnTo>
                <a:lnTo>
                  <a:pt x="647681" y="59364"/>
                </a:lnTo>
                <a:lnTo>
                  <a:pt x="654909" y="55169"/>
                </a:lnTo>
                <a:lnTo>
                  <a:pt x="660804" y="46780"/>
                </a:lnTo>
                <a:lnTo>
                  <a:pt x="661973" y="45053"/>
                </a:lnTo>
                <a:lnTo>
                  <a:pt x="667728" y="33155"/>
                </a:lnTo>
                <a:lnTo>
                  <a:pt x="669646" y="20986"/>
                </a:lnTo>
                <a:lnTo>
                  <a:pt x="669426" y="16987"/>
                </a:lnTo>
                <a:lnTo>
                  <a:pt x="668619" y="13721"/>
                </a:lnTo>
                <a:lnTo>
                  <a:pt x="672288" y="14602"/>
                </a:lnTo>
                <a:lnTo>
                  <a:pt x="676470" y="15116"/>
                </a:lnTo>
                <a:lnTo>
                  <a:pt x="682096" y="15116"/>
                </a:lnTo>
                <a:lnTo>
                  <a:pt x="684493" y="14846"/>
                </a:lnTo>
                <a:lnTo>
                  <a:pt x="688114" y="13770"/>
                </a:lnTo>
                <a:lnTo>
                  <a:pt x="690853" y="12645"/>
                </a:lnTo>
                <a:lnTo>
                  <a:pt x="694522" y="10933"/>
                </a:lnTo>
                <a:lnTo>
                  <a:pt x="642202" y="104860"/>
                </a:lnTo>
                <a:lnTo>
                  <a:pt x="649319" y="104860"/>
                </a:lnTo>
                <a:lnTo>
                  <a:pt x="707217" y="1174"/>
                </a:lnTo>
                <a:lnTo>
                  <a:pt x="701347" y="1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420456" y="1019287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420456" y="992546"/>
            <a:ext cx="68977" cy="0"/>
          </a:xfrm>
          <a:custGeom>
            <a:avLst/>
            <a:gdLst/>
            <a:ahLst/>
            <a:cxnLst/>
            <a:rect l="l" t="t" r="r" b="b"/>
            <a:pathLst>
              <a:path w="75875">
                <a:moveTo>
                  <a:pt x="0" y="0"/>
                </a:moveTo>
                <a:lnTo>
                  <a:pt x="75875" y="0"/>
                </a:lnTo>
              </a:path>
            </a:pathLst>
          </a:custGeom>
          <a:ln w="1154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663081" y="1326730"/>
            <a:ext cx="125235" cy="121552"/>
          </a:xfrm>
          <a:custGeom>
            <a:avLst/>
            <a:gdLst/>
            <a:ahLst/>
            <a:cxnLst/>
            <a:rect l="l" t="t" r="r" b="b"/>
            <a:pathLst>
              <a:path w="137759" h="137759">
                <a:moveTo>
                  <a:pt x="137759" y="137759"/>
                </a:moveTo>
                <a:lnTo>
                  <a:pt x="87665" y="0"/>
                </a:lnTo>
                <a:lnTo>
                  <a:pt x="0" y="87665"/>
                </a:lnTo>
                <a:lnTo>
                  <a:pt x="137759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571999" y="1238328"/>
            <a:ext cx="182161" cy="176803"/>
          </a:xfrm>
          <a:custGeom>
            <a:avLst/>
            <a:gdLst/>
            <a:ahLst/>
            <a:cxnLst/>
            <a:rect l="l" t="t" r="r" b="b"/>
            <a:pathLst>
              <a:path w="200377" h="200377">
                <a:moveTo>
                  <a:pt x="0" y="0"/>
                </a:moveTo>
                <a:lnTo>
                  <a:pt x="200377" y="200377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494193" y="1160975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100188"/>
                </a:moveTo>
                <a:lnTo>
                  <a:pt x="100188" y="0"/>
                </a:lnTo>
                <a:lnTo>
                  <a:pt x="0" y="100188"/>
                </a:lnTo>
                <a:lnTo>
                  <a:pt x="137759" y="100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516963" y="1039423"/>
            <a:ext cx="489559" cy="198904"/>
          </a:xfrm>
          <a:custGeom>
            <a:avLst/>
            <a:gdLst/>
            <a:ahLst/>
            <a:cxnLst/>
            <a:rect l="l" t="t" r="r" b="b"/>
            <a:pathLst>
              <a:path w="538515" h="225424">
                <a:moveTo>
                  <a:pt x="538515" y="0"/>
                </a:moveTo>
                <a:lnTo>
                  <a:pt x="0" y="22542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853451" y="2817196"/>
            <a:ext cx="11074" cy="12366"/>
          </a:xfrm>
          <a:custGeom>
            <a:avLst/>
            <a:gdLst/>
            <a:ahLst/>
            <a:cxnLst/>
            <a:rect l="l" t="t" r="r" b="b"/>
            <a:pathLst>
              <a:path w="12181" h="14015">
                <a:moveTo>
                  <a:pt x="0" y="1541"/>
                </a:moveTo>
                <a:lnTo>
                  <a:pt x="2788" y="14015"/>
                </a:lnTo>
                <a:lnTo>
                  <a:pt x="11973" y="13268"/>
                </a:lnTo>
                <a:lnTo>
                  <a:pt x="12181" y="0"/>
                </a:lnTo>
                <a:lnTo>
                  <a:pt x="9001" y="1027"/>
                </a:lnTo>
                <a:lnTo>
                  <a:pt x="4940" y="1541"/>
                </a:lnTo>
                <a:lnTo>
                  <a:pt x="0" y="15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919560" y="2734449"/>
            <a:ext cx="57194" cy="95113"/>
          </a:xfrm>
          <a:custGeom>
            <a:avLst/>
            <a:gdLst/>
            <a:ahLst/>
            <a:cxnLst/>
            <a:rect l="l" t="t" r="r" b="b"/>
            <a:pathLst>
              <a:path w="62913" h="107795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2226"/>
                </a:lnTo>
                <a:lnTo>
                  <a:pt x="49120" y="62223"/>
                </a:lnTo>
                <a:lnTo>
                  <a:pt x="62913" y="59797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932836" y="2734449"/>
            <a:ext cx="59905" cy="52762"/>
          </a:xfrm>
          <a:custGeom>
            <a:avLst/>
            <a:gdLst/>
            <a:ahLst/>
            <a:cxnLst/>
            <a:rect l="l" t="t" r="r" b="b"/>
            <a:pathLst>
              <a:path w="65895" h="59797">
                <a:moveTo>
                  <a:pt x="57090" y="8108"/>
                </a:moveTo>
                <a:lnTo>
                  <a:pt x="51219" y="2702"/>
                </a:lnTo>
                <a:lnTo>
                  <a:pt x="43490" y="0"/>
                </a:lnTo>
                <a:lnTo>
                  <a:pt x="33901" y="0"/>
                </a:lnTo>
                <a:lnTo>
                  <a:pt x="0" y="12548"/>
                </a:lnTo>
                <a:lnTo>
                  <a:pt x="34684" y="12548"/>
                </a:lnTo>
                <a:lnTo>
                  <a:pt x="39111" y="13306"/>
                </a:lnTo>
                <a:lnTo>
                  <a:pt x="42340" y="14822"/>
                </a:lnTo>
                <a:lnTo>
                  <a:pt x="48211" y="17660"/>
                </a:lnTo>
                <a:lnTo>
                  <a:pt x="51146" y="23041"/>
                </a:lnTo>
                <a:lnTo>
                  <a:pt x="51146" y="38011"/>
                </a:lnTo>
                <a:lnTo>
                  <a:pt x="49103" y="42927"/>
                </a:lnTo>
                <a:lnTo>
                  <a:pt x="45018" y="45716"/>
                </a:lnTo>
                <a:lnTo>
                  <a:pt x="48310" y="59797"/>
                </a:lnTo>
                <a:lnTo>
                  <a:pt x="58043" y="52870"/>
                </a:lnTo>
                <a:lnTo>
                  <a:pt x="63278" y="46633"/>
                </a:lnTo>
                <a:lnTo>
                  <a:pt x="65895" y="39307"/>
                </a:lnTo>
                <a:lnTo>
                  <a:pt x="65895" y="21109"/>
                </a:lnTo>
                <a:lnTo>
                  <a:pt x="62960" y="13514"/>
                </a:lnTo>
                <a:lnTo>
                  <a:pt x="57090" y="8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2005571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7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1816428" y="2734449"/>
            <a:ext cx="80985" cy="95113"/>
          </a:xfrm>
          <a:custGeom>
            <a:avLst/>
            <a:gdLst/>
            <a:ahLst/>
            <a:cxnLst/>
            <a:rect l="l" t="t" r="r" b="b"/>
            <a:pathLst>
              <a:path w="89083" h="107795">
                <a:moveTo>
                  <a:pt x="65152" y="102839"/>
                </a:moveTo>
                <a:lnTo>
                  <a:pt x="75128" y="94918"/>
                </a:lnTo>
                <a:lnTo>
                  <a:pt x="82626" y="83286"/>
                </a:lnTo>
                <a:lnTo>
                  <a:pt x="84939" y="77640"/>
                </a:lnTo>
                <a:lnTo>
                  <a:pt x="88047" y="65473"/>
                </a:lnTo>
                <a:lnTo>
                  <a:pt x="89083" y="52246"/>
                </a:lnTo>
                <a:lnTo>
                  <a:pt x="87872" y="38330"/>
                </a:lnTo>
                <a:lnTo>
                  <a:pt x="84227" y="26163"/>
                </a:lnTo>
                <a:lnTo>
                  <a:pt x="78150" y="15776"/>
                </a:lnTo>
                <a:lnTo>
                  <a:pt x="68966" y="7076"/>
                </a:lnTo>
                <a:lnTo>
                  <a:pt x="57433" y="1769"/>
                </a:lnTo>
                <a:lnTo>
                  <a:pt x="43661" y="0"/>
                </a:lnTo>
                <a:lnTo>
                  <a:pt x="0" y="0"/>
                </a:lnTo>
                <a:lnTo>
                  <a:pt x="0" y="107795"/>
                </a:lnTo>
                <a:lnTo>
                  <a:pt x="43514" y="107795"/>
                </a:lnTo>
                <a:lnTo>
                  <a:pt x="40726" y="95321"/>
                </a:lnTo>
                <a:lnTo>
                  <a:pt x="14675" y="95321"/>
                </a:lnTo>
                <a:lnTo>
                  <a:pt x="14675" y="12548"/>
                </a:lnTo>
                <a:lnTo>
                  <a:pt x="43712" y="12639"/>
                </a:lnTo>
                <a:lnTo>
                  <a:pt x="56978" y="15844"/>
                </a:lnTo>
                <a:lnTo>
                  <a:pt x="66225" y="23628"/>
                </a:lnTo>
                <a:lnTo>
                  <a:pt x="69207" y="28654"/>
                </a:lnTo>
                <a:lnTo>
                  <a:pt x="72942" y="40298"/>
                </a:lnTo>
                <a:lnTo>
                  <a:pt x="74187" y="54742"/>
                </a:lnTo>
                <a:lnTo>
                  <a:pt x="74187" y="58215"/>
                </a:lnTo>
                <a:lnTo>
                  <a:pt x="73820" y="61982"/>
                </a:lnTo>
                <a:lnTo>
                  <a:pt x="73086" y="66042"/>
                </a:lnTo>
                <a:lnTo>
                  <a:pt x="71814" y="72842"/>
                </a:lnTo>
                <a:lnTo>
                  <a:pt x="69735" y="78419"/>
                </a:lnTo>
                <a:lnTo>
                  <a:pt x="66849" y="82773"/>
                </a:lnTo>
                <a:lnTo>
                  <a:pt x="63229" y="88203"/>
                </a:lnTo>
                <a:lnTo>
                  <a:pt x="58581" y="91872"/>
                </a:lnTo>
                <a:lnTo>
                  <a:pt x="52907" y="93780"/>
                </a:lnTo>
                <a:lnTo>
                  <a:pt x="52699" y="107049"/>
                </a:lnTo>
                <a:lnTo>
                  <a:pt x="65152" y="102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1994186" y="2533149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7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1817095" y="2535545"/>
            <a:ext cx="72446" cy="95113"/>
          </a:xfrm>
          <a:custGeom>
            <a:avLst/>
            <a:gdLst/>
            <a:ahLst/>
            <a:cxnLst/>
            <a:rect l="l" t="t" r="r" b="b"/>
            <a:pathLst>
              <a:path w="79691" h="107795">
                <a:moveTo>
                  <a:pt x="14235" y="94954"/>
                </a:moveTo>
                <a:lnTo>
                  <a:pt x="14235" y="58410"/>
                </a:lnTo>
                <a:lnTo>
                  <a:pt x="73747" y="58410"/>
                </a:lnTo>
                <a:lnTo>
                  <a:pt x="73747" y="45936"/>
                </a:lnTo>
                <a:lnTo>
                  <a:pt x="14235" y="45936"/>
                </a:lnTo>
                <a:lnTo>
                  <a:pt x="14235" y="13208"/>
                </a:lnTo>
                <a:lnTo>
                  <a:pt x="78590" y="13208"/>
                </a:lnTo>
                <a:lnTo>
                  <a:pt x="78590" y="0"/>
                </a:lnTo>
                <a:lnTo>
                  <a:pt x="0" y="0"/>
                </a:lnTo>
                <a:lnTo>
                  <a:pt x="0" y="107795"/>
                </a:lnTo>
                <a:lnTo>
                  <a:pt x="79691" y="107795"/>
                </a:lnTo>
                <a:lnTo>
                  <a:pt x="79691" y="94954"/>
                </a:lnTo>
                <a:lnTo>
                  <a:pt x="14235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908175" y="2535545"/>
            <a:ext cx="57194" cy="95113"/>
          </a:xfrm>
          <a:custGeom>
            <a:avLst/>
            <a:gdLst/>
            <a:ahLst/>
            <a:cxnLst/>
            <a:rect l="l" t="t" r="r" b="b"/>
            <a:pathLst>
              <a:path w="62913" h="107795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2226"/>
                </a:lnTo>
                <a:lnTo>
                  <a:pt x="49120" y="62223"/>
                </a:lnTo>
                <a:lnTo>
                  <a:pt x="62913" y="59797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921450" y="2535545"/>
            <a:ext cx="59905" cy="52762"/>
          </a:xfrm>
          <a:custGeom>
            <a:avLst/>
            <a:gdLst/>
            <a:ahLst/>
            <a:cxnLst/>
            <a:rect l="l" t="t" r="r" b="b"/>
            <a:pathLst>
              <a:path w="65895" h="59797">
                <a:moveTo>
                  <a:pt x="57090" y="8108"/>
                </a:moveTo>
                <a:lnTo>
                  <a:pt x="51219" y="2702"/>
                </a:lnTo>
                <a:lnTo>
                  <a:pt x="43490" y="0"/>
                </a:lnTo>
                <a:lnTo>
                  <a:pt x="33901" y="0"/>
                </a:lnTo>
                <a:lnTo>
                  <a:pt x="0" y="12548"/>
                </a:lnTo>
                <a:lnTo>
                  <a:pt x="34684" y="12548"/>
                </a:lnTo>
                <a:lnTo>
                  <a:pt x="39111" y="13306"/>
                </a:lnTo>
                <a:lnTo>
                  <a:pt x="42340" y="14822"/>
                </a:lnTo>
                <a:lnTo>
                  <a:pt x="48211" y="17660"/>
                </a:lnTo>
                <a:lnTo>
                  <a:pt x="51146" y="23041"/>
                </a:lnTo>
                <a:lnTo>
                  <a:pt x="51146" y="38011"/>
                </a:lnTo>
                <a:lnTo>
                  <a:pt x="49103" y="42927"/>
                </a:lnTo>
                <a:lnTo>
                  <a:pt x="45018" y="45716"/>
                </a:lnTo>
                <a:lnTo>
                  <a:pt x="48310" y="59797"/>
                </a:lnTo>
                <a:lnTo>
                  <a:pt x="58043" y="52870"/>
                </a:lnTo>
                <a:lnTo>
                  <a:pt x="63278" y="46633"/>
                </a:lnTo>
                <a:lnTo>
                  <a:pt x="65895" y="39307"/>
                </a:lnTo>
                <a:lnTo>
                  <a:pt x="65895" y="21109"/>
                </a:lnTo>
                <a:lnTo>
                  <a:pt x="62960" y="13514"/>
                </a:lnTo>
                <a:lnTo>
                  <a:pt x="57090" y="8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2379744" y="2644062"/>
            <a:ext cx="16012" cy="20977"/>
          </a:xfrm>
          <a:custGeom>
            <a:avLst/>
            <a:gdLst/>
            <a:ahLst/>
            <a:cxnLst/>
            <a:rect l="l" t="t" r="r" b="b"/>
            <a:pathLst>
              <a:path w="17613" h="23774">
                <a:moveTo>
                  <a:pt x="17286" y="23773"/>
                </a:moveTo>
                <a:lnTo>
                  <a:pt x="17613" y="19663"/>
                </a:lnTo>
                <a:lnTo>
                  <a:pt x="6913" y="14917"/>
                </a:lnTo>
                <a:lnTo>
                  <a:pt x="246" y="1026"/>
                </a:lnTo>
                <a:lnTo>
                  <a:pt x="0" y="0"/>
                </a:lnTo>
                <a:lnTo>
                  <a:pt x="4581" y="20903"/>
                </a:lnTo>
                <a:lnTo>
                  <a:pt x="16976" y="23774"/>
                </a:lnTo>
                <a:lnTo>
                  <a:pt x="17286" y="23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467290" y="2576076"/>
            <a:ext cx="80051" cy="87732"/>
          </a:xfrm>
          <a:custGeom>
            <a:avLst/>
            <a:gdLst/>
            <a:ahLst/>
            <a:cxnLst/>
            <a:rect l="l" t="t" r="r" b="b"/>
            <a:pathLst>
              <a:path w="88056" h="99430">
                <a:moveTo>
                  <a:pt x="81232" y="99430"/>
                </a:moveTo>
                <a:lnTo>
                  <a:pt x="88056" y="74040"/>
                </a:lnTo>
                <a:lnTo>
                  <a:pt x="83874" y="74040"/>
                </a:lnTo>
                <a:lnTo>
                  <a:pt x="80009" y="82601"/>
                </a:lnTo>
                <a:lnTo>
                  <a:pt x="75655" y="87995"/>
                </a:lnTo>
                <a:lnTo>
                  <a:pt x="70812" y="90220"/>
                </a:lnTo>
                <a:lnTo>
                  <a:pt x="65969" y="92446"/>
                </a:lnTo>
                <a:lnTo>
                  <a:pt x="58459" y="93559"/>
                </a:lnTo>
                <a:lnTo>
                  <a:pt x="38891" y="93559"/>
                </a:lnTo>
                <a:lnTo>
                  <a:pt x="33253" y="93290"/>
                </a:lnTo>
                <a:lnTo>
                  <a:pt x="31370" y="92752"/>
                </a:lnTo>
                <a:lnTo>
                  <a:pt x="28545" y="90453"/>
                </a:lnTo>
                <a:lnTo>
                  <a:pt x="28545" y="50265"/>
                </a:lnTo>
                <a:lnTo>
                  <a:pt x="58019" y="50265"/>
                </a:lnTo>
                <a:lnTo>
                  <a:pt x="62080" y="51206"/>
                </a:lnTo>
                <a:lnTo>
                  <a:pt x="65602" y="54973"/>
                </a:lnTo>
                <a:lnTo>
                  <a:pt x="67045" y="58826"/>
                </a:lnTo>
                <a:lnTo>
                  <a:pt x="68170" y="64647"/>
                </a:lnTo>
                <a:lnTo>
                  <a:pt x="71693" y="64647"/>
                </a:lnTo>
                <a:lnTo>
                  <a:pt x="71693" y="29865"/>
                </a:lnTo>
                <a:lnTo>
                  <a:pt x="68170" y="29865"/>
                </a:lnTo>
                <a:lnTo>
                  <a:pt x="67094" y="35687"/>
                </a:lnTo>
                <a:lnTo>
                  <a:pt x="65675" y="39552"/>
                </a:lnTo>
                <a:lnTo>
                  <a:pt x="62153" y="43367"/>
                </a:lnTo>
                <a:lnTo>
                  <a:pt x="58068" y="44321"/>
                </a:lnTo>
                <a:lnTo>
                  <a:pt x="28545" y="44321"/>
                </a:lnTo>
                <a:lnTo>
                  <a:pt x="28545" y="8829"/>
                </a:lnTo>
                <a:lnTo>
                  <a:pt x="29829" y="6077"/>
                </a:lnTo>
                <a:lnTo>
                  <a:pt x="33388" y="5723"/>
                </a:lnTo>
                <a:lnTo>
                  <a:pt x="62593" y="5723"/>
                </a:lnTo>
                <a:lnTo>
                  <a:pt x="68268" y="6701"/>
                </a:lnTo>
                <a:lnTo>
                  <a:pt x="70812" y="8658"/>
                </a:lnTo>
                <a:lnTo>
                  <a:pt x="73356" y="10615"/>
                </a:lnTo>
                <a:lnTo>
                  <a:pt x="75264" y="14920"/>
                </a:lnTo>
                <a:lnTo>
                  <a:pt x="76535" y="21573"/>
                </a:lnTo>
                <a:lnTo>
                  <a:pt x="80351" y="21573"/>
                </a:lnTo>
                <a:lnTo>
                  <a:pt x="79838" y="0"/>
                </a:lnTo>
                <a:lnTo>
                  <a:pt x="0" y="0"/>
                </a:lnTo>
                <a:lnTo>
                  <a:pt x="0" y="2788"/>
                </a:lnTo>
                <a:lnTo>
                  <a:pt x="5577" y="3179"/>
                </a:lnTo>
                <a:lnTo>
                  <a:pt x="9172" y="4194"/>
                </a:lnTo>
                <a:lnTo>
                  <a:pt x="12401" y="7472"/>
                </a:lnTo>
                <a:lnTo>
                  <a:pt x="13208" y="10958"/>
                </a:lnTo>
                <a:lnTo>
                  <a:pt x="13208" y="88814"/>
                </a:lnTo>
                <a:lnTo>
                  <a:pt x="12389" y="92348"/>
                </a:lnTo>
                <a:lnTo>
                  <a:pt x="9111" y="95137"/>
                </a:lnTo>
                <a:lnTo>
                  <a:pt x="5528" y="96128"/>
                </a:lnTo>
                <a:lnTo>
                  <a:pt x="0" y="96715"/>
                </a:lnTo>
                <a:lnTo>
                  <a:pt x="0" y="99430"/>
                </a:lnTo>
                <a:lnTo>
                  <a:pt x="81232" y="994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546653" y="2603853"/>
            <a:ext cx="64241" cy="61186"/>
          </a:xfrm>
          <a:custGeom>
            <a:avLst/>
            <a:gdLst/>
            <a:ahLst/>
            <a:cxnLst/>
            <a:rect l="l" t="t" r="r" b="b"/>
            <a:pathLst>
              <a:path w="70665" h="69344">
                <a:moveTo>
                  <a:pt x="21940" y="0"/>
                </a:moveTo>
                <a:lnTo>
                  <a:pt x="0" y="0"/>
                </a:lnTo>
                <a:lnTo>
                  <a:pt x="0" y="2054"/>
                </a:lnTo>
                <a:lnTo>
                  <a:pt x="3522" y="2397"/>
                </a:lnTo>
                <a:lnTo>
                  <a:pt x="5821" y="2984"/>
                </a:lnTo>
                <a:lnTo>
                  <a:pt x="8561" y="5136"/>
                </a:lnTo>
                <a:lnTo>
                  <a:pt x="9392" y="7753"/>
                </a:lnTo>
                <a:lnTo>
                  <a:pt x="9392" y="56796"/>
                </a:lnTo>
                <a:lnTo>
                  <a:pt x="11300" y="61810"/>
                </a:lnTo>
                <a:lnTo>
                  <a:pt x="15116" y="64795"/>
                </a:lnTo>
                <a:lnTo>
                  <a:pt x="18883" y="67828"/>
                </a:lnTo>
                <a:lnTo>
                  <a:pt x="22894" y="69344"/>
                </a:lnTo>
                <a:lnTo>
                  <a:pt x="31798" y="69344"/>
                </a:lnTo>
                <a:lnTo>
                  <a:pt x="36200" y="67876"/>
                </a:lnTo>
                <a:lnTo>
                  <a:pt x="40359" y="64941"/>
                </a:lnTo>
                <a:lnTo>
                  <a:pt x="43098" y="63033"/>
                </a:lnTo>
                <a:lnTo>
                  <a:pt x="46131" y="60098"/>
                </a:lnTo>
                <a:lnTo>
                  <a:pt x="49458" y="56136"/>
                </a:lnTo>
                <a:lnTo>
                  <a:pt x="49458" y="67950"/>
                </a:lnTo>
                <a:lnTo>
                  <a:pt x="49971" y="69051"/>
                </a:lnTo>
                <a:lnTo>
                  <a:pt x="54276" y="67387"/>
                </a:lnTo>
                <a:lnTo>
                  <a:pt x="57065" y="66335"/>
                </a:lnTo>
                <a:lnTo>
                  <a:pt x="58337" y="65895"/>
                </a:lnTo>
                <a:lnTo>
                  <a:pt x="61321" y="64917"/>
                </a:lnTo>
                <a:lnTo>
                  <a:pt x="64721" y="63877"/>
                </a:lnTo>
                <a:lnTo>
                  <a:pt x="67974" y="62960"/>
                </a:lnTo>
                <a:lnTo>
                  <a:pt x="70665" y="62226"/>
                </a:lnTo>
                <a:lnTo>
                  <a:pt x="70665" y="60172"/>
                </a:lnTo>
                <a:lnTo>
                  <a:pt x="66800" y="60318"/>
                </a:lnTo>
                <a:lnTo>
                  <a:pt x="64268" y="59768"/>
                </a:lnTo>
                <a:lnTo>
                  <a:pt x="63070" y="58521"/>
                </a:lnTo>
                <a:lnTo>
                  <a:pt x="61272" y="54986"/>
                </a:lnTo>
                <a:lnTo>
                  <a:pt x="61272" y="0"/>
                </a:lnTo>
                <a:lnTo>
                  <a:pt x="37570" y="0"/>
                </a:lnTo>
                <a:lnTo>
                  <a:pt x="37570" y="2421"/>
                </a:lnTo>
                <a:lnTo>
                  <a:pt x="41973" y="2666"/>
                </a:lnTo>
                <a:lnTo>
                  <a:pt x="44908" y="3375"/>
                </a:lnTo>
                <a:lnTo>
                  <a:pt x="46376" y="4549"/>
                </a:lnTo>
                <a:lnTo>
                  <a:pt x="48577" y="8194"/>
                </a:lnTo>
                <a:lnTo>
                  <a:pt x="48577" y="52173"/>
                </a:lnTo>
                <a:lnTo>
                  <a:pt x="46718" y="54326"/>
                </a:lnTo>
                <a:lnTo>
                  <a:pt x="43074" y="57236"/>
                </a:lnTo>
                <a:lnTo>
                  <a:pt x="39894" y="59438"/>
                </a:lnTo>
                <a:lnTo>
                  <a:pt x="36641" y="60538"/>
                </a:lnTo>
                <a:lnTo>
                  <a:pt x="28471" y="60538"/>
                </a:lnTo>
                <a:lnTo>
                  <a:pt x="25145" y="58680"/>
                </a:lnTo>
                <a:lnTo>
                  <a:pt x="23334" y="54961"/>
                </a:lnTo>
                <a:lnTo>
                  <a:pt x="22405" y="52956"/>
                </a:lnTo>
                <a:lnTo>
                  <a:pt x="21940" y="50290"/>
                </a:lnTo>
                <a:lnTo>
                  <a:pt x="219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2614363" y="2602753"/>
            <a:ext cx="45362" cy="61056"/>
          </a:xfrm>
          <a:custGeom>
            <a:avLst/>
            <a:gdLst/>
            <a:ahLst/>
            <a:cxnLst/>
            <a:rect l="l" t="t" r="r" b="b"/>
            <a:pathLst>
              <a:path w="49898" h="69197">
                <a:moveTo>
                  <a:pt x="23481" y="19665"/>
                </a:moveTo>
                <a:lnTo>
                  <a:pt x="24729" y="16816"/>
                </a:lnTo>
                <a:lnTo>
                  <a:pt x="27224" y="14052"/>
                </a:lnTo>
                <a:lnTo>
                  <a:pt x="29719" y="11288"/>
                </a:lnTo>
                <a:lnTo>
                  <a:pt x="33535" y="9906"/>
                </a:lnTo>
                <a:lnTo>
                  <a:pt x="36091" y="10762"/>
                </a:lnTo>
                <a:lnTo>
                  <a:pt x="39858" y="14186"/>
                </a:lnTo>
                <a:lnTo>
                  <a:pt x="43588" y="15042"/>
                </a:lnTo>
                <a:lnTo>
                  <a:pt x="46902" y="14358"/>
                </a:lnTo>
                <a:lnTo>
                  <a:pt x="49299" y="11618"/>
                </a:lnTo>
                <a:lnTo>
                  <a:pt x="49898" y="7925"/>
                </a:lnTo>
                <a:lnTo>
                  <a:pt x="49115" y="3803"/>
                </a:lnTo>
                <a:lnTo>
                  <a:pt x="45985" y="819"/>
                </a:lnTo>
                <a:lnTo>
                  <a:pt x="41460" y="73"/>
                </a:lnTo>
                <a:lnTo>
                  <a:pt x="38329" y="73"/>
                </a:lnTo>
                <a:lnTo>
                  <a:pt x="35308" y="1296"/>
                </a:lnTo>
                <a:lnTo>
                  <a:pt x="32397" y="3742"/>
                </a:lnTo>
                <a:lnTo>
                  <a:pt x="29487" y="6188"/>
                </a:lnTo>
                <a:lnTo>
                  <a:pt x="26466" y="9588"/>
                </a:lnTo>
                <a:lnTo>
                  <a:pt x="23335" y="13942"/>
                </a:lnTo>
                <a:lnTo>
                  <a:pt x="23335" y="1907"/>
                </a:lnTo>
                <a:lnTo>
                  <a:pt x="22601" y="0"/>
                </a:lnTo>
                <a:lnTo>
                  <a:pt x="20008" y="1174"/>
                </a:lnTo>
                <a:lnTo>
                  <a:pt x="17489" y="2225"/>
                </a:lnTo>
                <a:lnTo>
                  <a:pt x="15043" y="3155"/>
                </a:lnTo>
                <a:lnTo>
                  <a:pt x="11887" y="4329"/>
                </a:lnTo>
                <a:lnTo>
                  <a:pt x="8952" y="5356"/>
                </a:lnTo>
                <a:lnTo>
                  <a:pt x="6017" y="6384"/>
                </a:lnTo>
                <a:lnTo>
                  <a:pt x="3155" y="7386"/>
                </a:lnTo>
                <a:lnTo>
                  <a:pt x="367" y="8365"/>
                </a:lnTo>
                <a:lnTo>
                  <a:pt x="2091" y="10432"/>
                </a:lnTo>
                <a:lnTo>
                  <a:pt x="4843" y="10126"/>
                </a:lnTo>
                <a:lnTo>
                  <a:pt x="8891" y="11166"/>
                </a:lnTo>
                <a:lnTo>
                  <a:pt x="10701" y="15324"/>
                </a:lnTo>
                <a:lnTo>
                  <a:pt x="11154" y="18785"/>
                </a:lnTo>
                <a:lnTo>
                  <a:pt x="11154" y="60636"/>
                </a:lnTo>
                <a:lnTo>
                  <a:pt x="10420" y="63193"/>
                </a:lnTo>
                <a:lnTo>
                  <a:pt x="7484" y="65589"/>
                </a:lnTo>
                <a:lnTo>
                  <a:pt x="4500" y="66385"/>
                </a:lnTo>
                <a:lnTo>
                  <a:pt x="0" y="66776"/>
                </a:lnTo>
                <a:lnTo>
                  <a:pt x="0" y="69197"/>
                </a:lnTo>
                <a:lnTo>
                  <a:pt x="36176" y="69197"/>
                </a:lnTo>
                <a:lnTo>
                  <a:pt x="36176" y="66776"/>
                </a:lnTo>
                <a:lnTo>
                  <a:pt x="31627" y="66874"/>
                </a:lnTo>
                <a:lnTo>
                  <a:pt x="28373" y="66103"/>
                </a:lnTo>
                <a:lnTo>
                  <a:pt x="24460" y="62825"/>
                </a:lnTo>
                <a:lnTo>
                  <a:pt x="23481" y="59902"/>
                </a:lnTo>
                <a:lnTo>
                  <a:pt x="23481" y="19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2196583" y="2574458"/>
            <a:ext cx="60705" cy="89351"/>
          </a:xfrm>
          <a:custGeom>
            <a:avLst/>
            <a:gdLst/>
            <a:ahLst/>
            <a:cxnLst/>
            <a:rect l="l" t="t" r="r" b="b"/>
            <a:pathLst>
              <a:path w="66776" h="101265">
                <a:moveTo>
                  <a:pt x="14822" y="89817"/>
                </a:moveTo>
                <a:lnTo>
                  <a:pt x="17678" y="86872"/>
                </a:lnTo>
                <a:lnTo>
                  <a:pt x="29245" y="74756"/>
                </a:lnTo>
                <a:lnTo>
                  <a:pt x="38630" y="64591"/>
                </a:lnTo>
                <a:lnTo>
                  <a:pt x="45832" y="56379"/>
                </a:lnTo>
                <a:lnTo>
                  <a:pt x="50852" y="50118"/>
                </a:lnTo>
                <a:lnTo>
                  <a:pt x="56380" y="42683"/>
                </a:lnTo>
                <a:lnTo>
                  <a:pt x="59144" y="34953"/>
                </a:lnTo>
                <a:lnTo>
                  <a:pt x="59144" y="19396"/>
                </a:lnTo>
                <a:lnTo>
                  <a:pt x="56588" y="13025"/>
                </a:lnTo>
                <a:lnTo>
                  <a:pt x="51476" y="7815"/>
                </a:lnTo>
                <a:lnTo>
                  <a:pt x="46364" y="2605"/>
                </a:lnTo>
                <a:lnTo>
                  <a:pt x="39674" y="0"/>
                </a:lnTo>
                <a:lnTo>
                  <a:pt x="24704" y="0"/>
                </a:lnTo>
                <a:lnTo>
                  <a:pt x="18430" y="2189"/>
                </a:lnTo>
                <a:lnTo>
                  <a:pt x="12584" y="6567"/>
                </a:lnTo>
                <a:lnTo>
                  <a:pt x="4825" y="16221"/>
                </a:lnTo>
                <a:lnTo>
                  <a:pt x="146" y="30013"/>
                </a:lnTo>
                <a:lnTo>
                  <a:pt x="3302" y="30673"/>
                </a:lnTo>
                <a:lnTo>
                  <a:pt x="5405" y="25096"/>
                </a:lnTo>
                <a:lnTo>
                  <a:pt x="7607" y="20962"/>
                </a:lnTo>
                <a:lnTo>
                  <a:pt x="9906" y="18271"/>
                </a:lnTo>
                <a:lnTo>
                  <a:pt x="14064" y="13379"/>
                </a:lnTo>
                <a:lnTo>
                  <a:pt x="19494" y="10934"/>
                </a:lnTo>
                <a:lnTo>
                  <a:pt x="31627" y="10934"/>
                </a:lnTo>
                <a:lnTo>
                  <a:pt x="36298" y="12829"/>
                </a:lnTo>
                <a:lnTo>
                  <a:pt x="40212" y="16620"/>
                </a:lnTo>
                <a:lnTo>
                  <a:pt x="44126" y="20412"/>
                </a:lnTo>
                <a:lnTo>
                  <a:pt x="46083" y="25927"/>
                </a:lnTo>
                <a:lnTo>
                  <a:pt x="46040" y="34826"/>
                </a:lnTo>
                <a:lnTo>
                  <a:pt x="43348" y="46585"/>
                </a:lnTo>
                <a:lnTo>
                  <a:pt x="36470" y="58631"/>
                </a:lnTo>
                <a:lnTo>
                  <a:pt x="28997" y="67983"/>
                </a:lnTo>
                <a:lnTo>
                  <a:pt x="21181" y="76924"/>
                </a:lnTo>
                <a:lnTo>
                  <a:pt x="11515" y="87455"/>
                </a:lnTo>
                <a:lnTo>
                  <a:pt x="0" y="99577"/>
                </a:lnTo>
                <a:lnTo>
                  <a:pt x="0" y="101265"/>
                </a:lnTo>
                <a:lnTo>
                  <a:pt x="58631" y="101265"/>
                </a:lnTo>
                <a:lnTo>
                  <a:pt x="66776" y="80791"/>
                </a:lnTo>
                <a:lnTo>
                  <a:pt x="64868" y="79911"/>
                </a:lnTo>
                <a:lnTo>
                  <a:pt x="62471" y="84265"/>
                </a:lnTo>
                <a:lnTo>
                  <a:pt x="60318" y="87004"/>
                </a:lnTo>
                <a:lnTo>
                  <a:pt x="56503" y="89255"/>
                </a:lnTo>
                <a:lnTo>
                  <a:pt x="53200" y="89817"/>
                </a:lnTo>
                <a:lnTo>
                  <a:pt x="14822" y="89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275500" y="2650666"/>
            <a:ext cx="15143" cy="14696"/>
          </a:xfrm>
          <a:custGeom>
            <a:avLst/>
            <a:gdLst/>
            <a:ahLst/>
            <a:cxnLst/>
            <a:rect l="l" t="t" r="r" b="b"/>
            <a:pathLst>
              <a:path w="16657" h="16656">
                <a:moveTo>
                  <a:pt x="15850" y="4035"/>
                </a:moveTo>
                <a:lnTo>
                  <a:pt x="12621" y="806"/>
                </a:lnTo>
                <a:lnTo>
                  <a:pt x="8365" y="0"/>
                </a:lnTo>
                <a:lnTo>
                  <a:pt x="4097" y="806"/>
                </a:lnTo>
                <a:lnTo>
                  <a:pt x="819" y="4035"/>
                </a:lnTo>
                <a:lnTo>
                  <a:pt x="0" y="8291"/>
                </a:lnTo>
                <a:lnTo>
                  <a:pt x="807" y="12559"/>
                </a:lnTo>
                <a:lnTo>
                  <a:pt x="4035" y="15837"/>
                </a:lnTo>
                <a:lnTo>
                  <a:pt x="8365" y="16656"/>
                </a:lnTo>
                <a:lnTo>
                  <a:pt x="12682" y="15837"/>
                </a:lnTo>
                <a:lnTo>
                  <a:pt x="15862" y="12559"/>
                </a:lnTo>
                <a:lnTo>
                  <a:pt x="16657" y="8291"/>
                </a:lnTo>
                <a:lnTo>
                  <a:pt x="15850" y="4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296181" y="2574717"/>
            <a:ext cx="61839" cy="90321"/>
          </a:xfrm>
          <a:custGeom>
            <a:avLst/>
            <a:gdLst/>
            <a:ahLst/>
            <a:cxnLst/>
            <a:rect l="l" t="t" r="r" b="b"/>
            <a:pathLst>
              <a:path w="68023" h="102364">
                <a:moveTo>
                  <a:pt x="56418" y="91491"/>
                </a:moveTo>
                <a:lnTo>
                  <a:pt x="63474" y="78076"/>
                </a:lnTo>
                <a:lnTo>
                  <a:pt x="64250" y="75756"/>
                </a:lnTo>
                <a:lnTo>
                  <a:pt x="67080" y="63507"/>
                </a:lnTo>
                <a:lnTo>
                  <a:pt x="68023" y="50559"/>
                </a:lnTo>
                <a:lnTo>
                  <a:pt x="67574" y="41672"/>
                </a:lnTo>
                <a:lnTo>
                  <a:pt x="65145" y="29074"/>
                </a:lnTo>
                <a:lnTo>
                  <a:pt x="60612" y="17684"/>
                </a:lnTo>
                <a:lnTo>
                  <a:pt x="56660" y="11420"/>
                </a:lnTo>
                <a:lnTo>
                  <a:pt x="46758" y="2855"/>
                </a:lnTo>
                <a:lnTo>
                  <a:pt x="34415" y="0"/>
                </a:lnTo>
                <a:lnTo>
                  <a:pt x="26024" y="1060"/>
                </a:lnTo>
                <a:lnTo>
                  <a:pt x="14948" y="7125"/>
                </a:lnTo>
                <a:lnTo>
                  <a:pt x="6677" y="18565"/>
                </a:lnTo>
                <a:lnTo>
                  <a:pt x="3894" y="25310"/>
                </a:lnTo>
                <a:lnTo>
                  <a:pt x="973" y="37457"/>
                </a:lnTo>
                <a:lnTo>
                  <a:pt x="0" y="51146"/>
                </a:lnTo>
                <a:lnTo>
                  <a:pt x="10" y="52688"/>
                </a:lnTo>
                <a:lnTo>
                  <a:pt x="1256" y="66961"/>
                </a:lnTo>
                <a:lnTo>
                  <a:pt x="4579" y="79142"/>
                </a:lnTo>
                <a:lnTo>
                  <a:pt x="9979" y="89230"/>
                </a:lnTo>
                <a:lnTo>
                  <a:pt x="21359" y="99494"/>
                </a:lnTo>
                <a:lnTo>
                  <a:pt x="16778" y="78590"/>
                </a:lnTo>
                <a:lnTo>
                  <a:pt x="15091" y="67290"/>
                </a:lnTo>
                <a:lnTo>
                  <a:pt x="14529" y="52980"/>
                </a:lnTo>
                <a:lnTo>
                  <a:pt x="14561" y="48966"/>
                </a:lnTo>
                <a:lnTo>
                  <a:pt x="15282" y="35315"/>
                </a:lnTo>
                <a:lnTo>
                  <a:pt x="16950" y="24362"/>
                </a:lnTo>
                <a:lnTo>
                  <a:pt x="17389" y="22539"/>
                </a:lnTo>
                <a:lnTo>
                  <a:pt x="23931" y="8607"/>
                </a:lnTo>
                <a:lnTo>
                  <a:pt x="34048" y="3962"/>
                </a:lnTo>
                <a:lnTo>
                  <a:pt x="34731" y="3978"/>
                </a:lnTo>
                <a:lnTo>
                  <a:pt x="44775" y="9193"/>
                </a:lnTo>
                <a:lnTo>
                  <a:pt x="51072" y="23775"/>
                </a:lnTo>
                <a:lnTo>
                  <a:pt x="53016" y="37817"/>
                </a:lnTo>
                <a:lnTo>
                  <a:pt x="53494" y="52247"/>
                </a:lnTo>
                <a:lnTo>
                  <a:pt x="53216" y="63262"/>
                </a:lnTo>
                <a:lnTo>
                  <a:pt x="51886" y="76289"/>
                </a:lnTo>
                <a:lnTo>
                  <a:pt x="49458" y="86442"/>
                </a:lnTo>
                <a:lnTo>
                  <a:pt x="46767" y="94318"/>
                </a:lnTo>
                <a:lnTo>
                  <a:pt x="41826" y="98256"/>
                </a:lnTo>
                <a:lnTo>
                  <a:pt x="34391" y="98254"/>
                </a:lnTo>
                <a:lnTo>
                  <a:pt x="34064" y="102364"/>
                </a:lnTo>
                <a:lnTo>
                  <a:pt x="46615" y="99587"/>
                </a:lnTo>
                <a:lnTo>
                  <a:pt x="56418" y="91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311433" y="2644062"/>
            <a:ext cx="16012" cy="20977"/>
          </a:xfrm>
          <a:custGeom>
            <a:avLst/>
            <a:gdLst/>
            <a:ahLst/>
            <a:cxnLst/>
            <a:rect l="l" t="t" r="r" b="b"/>
            <a:pathLst>
              <a:path w="17613" h="23774">
                <a:moveTo>
                  <a:pt x="17286" y="23773"/>
                </a:moveTo>
                <a:lnTo>
                  <a:pt x="17613" y="19663"/>
                </a:lnTo>
                <a:lnTo>
                  <a:pt x="6913" y="14917"/>
                </a:lnTo>
                <a:lnTo>
                  <a:pt x="246" y="1026"/>
                </a:lnTo>
                <a:lnTo>
                  <a:pt x="0" y="0"/>
                </a:lnTo>
                <a:lnTo>
                  <a:pt x="4581" y="20903"/>
                </a:lnTo>
                <a:lnTo>
                  <a:pt x="16976" y="23774"/>
                </a:lnTo>
                <a:lnTo>
                  <a:pt x="17286" y="23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2364491" y="2574717"/>
            <a:ext cx="61839" cy="90321"/>
          </a:xfrm>
          <a:custGeom>
            <a:avLst/>
            <a:gdLst/>
            <a:ahLst/>
            <a:cxnLst/>
            <a:rect l="l" t="t" r="r" b="b"/>
            <a:pathLst>
              <a:path w="68023" h="102364">
                <a:moveTo>
                  <a:pt x="56418" y="91491"/>
                </a:moveTo>
                <a:lnTo>
                  <a:pt x="63474" y="78076"/>
                </a:lnTo>
                <a:lnTo>
                  <a:pt x="64250" y="75756"/>
                </a:lnTo>
                <a:lnTo>
                  <a:pt x="67080" y="63507"/>
                </a:lnTo>
                <a:lnTo>
                  <a:pt x="68023" y="50559"/>
                </a:lnTo>
                <a:lnTo>
                  <a:pt x="67574" y="41672"/>
                </a:lnTo>
                <a:lnTo>
                  <a:pt x="65145" y="29074"/>
                </a:lnTo>
                <a:lnTo>
                  <a:pt x="60612" y="17684"/>
                </a:lnTo>
                <a:lnTo>
                  <a:pt x="56660" y="11420"/>
                </a:lnTo>
                <a:lnTo>
                  <a:pt x="46758" y="2855"/>
                </a:lnTo>
                <a:lnTo>
                  <a:pt x="34415" y="0"/>
                </a:lnTo>
                <a:lnTo>
                  <a:pt x="26024" y="1060"/>
                </a:lnTo>
                <a:lnTo>
                  <a:pt x="14948" y="7125"/>
                </a:lnTo>
                <a:lnTo>
                  <a:pt x="6677" y="18565"/>
                </a:lnTo>
                <a:lnTo>
                  <a:pt x="3894" y="25310"/>
                </a:lnTo>
                <a:lnTo>
                  <a:pt x="973" y="37457"/>
                </a:lnTo>
                <a:lnTo>
                  <a:pt x="0" y="51146"/>
                </a:lnTo>
                <a:lnTo>
                  <a:pt x="10" y="52688"/>
                </a:lnTo>
                <a:lnTo>
                  <a:pt x="1256" y="66961"/>
                </a:lnTo>
                <a:lnTo>
                  <a:pt x="4579" y="79142"/>
                </a:lnTo>
                <a:lnTo>
                  <a:pt x="9979" y="89230"/>
                </a:lnTo>
                <a:lnTo>
                  <a:pt x="21359" y="99494"/>
                </a:lnTo>
                <a:lnTo>
                  <a:pt x="16778" y="78590"/>
                </a:lnTo>
                <a:lnTo>
                  <a:pt x="15091" y="67290"/>
                </a:lnTo>
                <a:lnTo>
                  <a:pt x="14529" y="52980"/>
                </a:lnTo>
                <a:lnTo>
                  <a:pt x="14561" y="48966"/>
                </a:lnTo>
                <a:lnTo>
                  <a:pt x="15282" y="35315"/>
                </a:lnTo>
                <a:lnTo>
                  <a:pt x="16950" y="24362"/>
                </a:lnTo>
                <a:lnTo>
                  <a:pt x="17389" y="22539"/>
                </a:lnTo>
                <a:lnTo>
                  <a:pt x="23931" y="8607"/>
                </a:lnTo>
                <a:lnTo>
                  <a:pt x="34048" y="3962"/>
                </a:lnTo>
                <a:lnTo>
                  <a:pt x="34732" y="3978"/>
                </a:lnTo>
                <a:lnTo>
                  <a:pt x="44775" y="9193"/>
                </a:lnTo>
                <a:lnTo>
                  <a:pt x="51072" y="23775"/>
                </a:lnTo>
                <a:lnTo>
                  <a:pt x="53016" y="37817"/>
                </a:lnTo>
                <a:lnTo>
                  <a:pt x="53494" y="52247"/>
                </a:lnTo>
                <a:lnTo>
                  <a:pt x="53216" y="63262"/>
                </a:lnTo>
                <a:lnTo>
                  <a:pt x="51886" y="76289"/>
                </a:lnTo>
                <a:lnTo>
                  <a:pt x="49458" y="86442"/>
                </a:lnTo>
                <a:lnTo>
                  <a:pt x="46767" y="94318"/>
                </a:lnTo>
                <a:lnTo>
                  <a:pt x="41826" y="98256"/>
                </a:lnTo>
                <a:lnTo>
                  <a:pt x="34391" y="98254"/>
                </a:lnTo>
                <a:lnTo>
                  <a:pt x="34064" y="102364"/>
                </a:lnTo>
                <a:lnTo>
                  <a:pt x="46615" y="99587"/>
                </a:lnTo>
                <a:lnTo>
                  <a:pt x="56418" y="91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3004924" y="2574457"/>
            <a:ext cx="463142" cy="90905"/>
          </a:xfrm>
          <a:custGeom>
            <a:avLst/>
            <a:gdLst/>
            <a:ahLst/>
            <a:cxnLst/>
            <a:rect l="l" t="t" r="r" b="b"/>
            <a:pathLst>
              <a:path w="509456" h="103026">
                <a:moveTo>
                  <a:pt x="102659" y="90404"/>
                </a:moveTo>
                <a:lnTo>
                  <a:pt x="99430" y="87176"/>
                </a:lnTo>
                <a:lnTo>
                  <a:pt x="95174" y="86369"/>
                </a:lnTo>
                <a:lnTo>
                  <a:pt x="90906" y="87176"/>
                </a:lnTo>
                <a:lnTo>
                  <a:pt x="87628" y="90404"/>
                </a:lnTo>
                <a:lnTo>
                  <a:pt x="86809" y="94660"/>
                </a:lnTo>
                <a:lnTo>
                  <a:pt x="87616" y="98929"/>
                </a:lnTo>
                <a:lnTo>
                  <a:pt x="90844" y="102206"/>
                </a:lnTo>
                <a:lnTo>
                  <a:pt x="95174" y="103026"/>
                </a:lnTo>
                <a:lnTo>
                  <a:pt x="99491" y="102206"/>
                </a:lnTo>
                <a:lnTo>
                  <a:pt x="102671" y="98929"/>
                </a:lnTo>
                <a:lnTo>
                  <a:pt x="103466" y="94660"/>
                </a:lnTo>
                <a:lnTo>
                  <a:pt x="102659" y="90404"/>
                </a:lnTo>
                <a:close/>
              </a:path>
              <a:path w="509456" h="103026">
                <a:moveTo>
                  <a:pt x="137490" y="12915"/>
                </a:moveTo>
                <a:lnTo>
                  <a:pt x="139936" y="15972"/>
                </a:lnTo>
                <a:lnTo>
                  <a:pt x="140230" y="20106"/>
                </a:lnTo>
                <a:lnTo>
                  <a:pt x="140230" y="92459"/>
                </a:lnTo>
                <a:lnTo>
                  <a:pt x="139325" y="95321"/>
                </a:lnTo>
                <a:lnTo>
                  <a:pt x="135705" y="97963"/>
                </a:lnTo>
                <a:lnTo>
                  <a:pt x="131840" y="98770"/>
                </a:lnTo>
                <a:lnTo>
                  <a:pt x="125921" y="99063"/>
                </a:lnTo>
                <a:lnTo>
                  <a:pt x="125921" y="101265"/>
                </a:lnTo>
                <a:lnTo>
                  <a:pt x="167307" y="101265"/>
                </a:lnTo>
                <a:lnTo>
                  <a:pt x="167307" y="99210"/>
                </a:lnTo>
                <a:lnTo>
                  <a:pt x="161828" y="99015"/>
                </a:lnTo>
                <a:lnTo>
                  <a:pt x="158086" y="98403"/>
                </a:lnTo>
                <a:lnTo>
                  <a:pt x="156080" y="97375"/>
                </a:lnTo>
                <a:lnTo>
                  <a:pt x="153071" y="93951"/>
                </a:lnTo>
                <a:lnTo>
                  <a:pt x="153071" y="1834"/>
                </a:lnTo>
                <a:lnTo>
                  <a:pt x="152704" y="440"/>
                </a:lnTo>
                <a:lnTo>
                  <a:pt x="151824" y="440"/>
                </a:lnTo>
                <a:lnTo>
                  <a:pt x="124893" y="14162"/>
                </a:lnTo>
                <a:lnTo>
                  <a:pt x="126654" y="15434"/>
                </a:lnTo>
                <a:lnTo>
                  <a:pt x="130580" y="13978"/>
                </a:lnTo>
                <a:lnTo>
                  <a:pt x="134261" y="12915"/>
                </a:lnTo>
                <a:lnTo>
                  <a:pt x="137490" y="12915"/>
                </a:lnTo>
                <a:close/>
              </a:path>
              <a:path w="509456" h="103026">
                <a:moveTo>
                  <a:pt x="192978" y="7595"/>
                </a:moveTo>
                <a:lnTo>
                  <a:pt x="191462" y="11263"/>
                </a:lnTo>
                <a:lnTo>
                  <a:pt x="189493" y="16094"/>
                </a:lnTo>
                <a:lnTo>
                  <a:pt x="186313" y="23922"/>
                </a:lnTo>
                <a:lnTo>
                  <a:pt x="188881" y="25096"/>
                </a:lnTo>
                <a:lnTo>
                  <a:pt x="192061" y="20106"/>
                </a:lnTo>
                <a:lnTo>
                  <a:pt x="194690" y="16828"/>
                </a:lnTo>
                <a:lnTo>
                  <a:pt x="198849" y="13697"/>
                </a:lnTo>
                <a:lnTo>
                  <a:pt x="202261" y="12915"/>
                </a:lnTo>
                <a:lnTo>
                  <a:pt x="239000" y="12915"/>
                </a:lnTo>
                <a:lnTo>
                  <a:pt x="209281" y="102659"/>
                </a:lnTo>
                <a:lnTo>
                  <a:pt x="218967" y="102659"/>
                </a:lnTo>
                <a:lnTo>
                  <a:pt x="250814" y="4256"/>
                </a:lnTo>
                <a:lnTo>
                  <a:pt x="250814" y="1834"/>
                </a:lnTo>
                <a:lnTo>
                  <a:pt x="195192" y="1834"/>
                </a:lnTo>
                <a:lnTo>
                  <a:pt x="193969" y="5063"/>
                </a:lnTo>
                <a:lnTo>
                  <a:pt x="192978" y="7595"/>
                </a:lnTo>
                <a:close/>
              </a:path>
              <a:path w="509456" h="103026">
                <a:moveTo>
                  <a:pt x="379010" y="101265"/>
                </a:moveTo>
                <a:lnTo>
                  <a:pt x="385834" y="75875"/>
                </a:lnTo>
                <a:lnTo>
                  <a:pt x="381652" y="75875"/>
                </a:lnTo>
                <a:lnTo>
                  <a:pt x="377787" y="84436"/>
                </a:lnTo>
                <a:lnTo>
                  <a:pt x="373433" y="89829"/>
                </a:lnTo>
                <a:lnTo>
                  <a:pt x="368590" y="92055"/>
                </a:lnTo>
                <a:lnTo>
                  <a:pt x="363747" y="94281"/>
                </a:lnTo>
                <a:lnTo>
                  <a:pt x="356237" y="95394"/>
                </a:lnTo>
                <a:lnTo>
                  <a:pt x="336669" y="95394"/>
                </a:lnTo>
                <a:lnTo>
                  <a:pt x="331031" y="95125"/>
                </a:lnTo>
                <a:lnTo>
                  <a:pt x="329148" y="94587"/>
                </a:lnTo>
                <a:lnTo>
                  <a:pt x="326323" y="92288"/>
                </a:lnTo>
                <a:lnTo>
                  <a:pt x="326323" y="52100"/>
                </a:lnTo>
                <a:lnTo>
                  <a:pt x="355797" y="52100"/>
                </a:lnTo>
                <a:lnTo>
                  <a:pt x="359858" y="53041"/>
                </a:lnTo>
                <a:lnTo>
                  <a:pt x="363380" y="56808"/>
                </a:lnTo>
                <a:lnTo>
                  <a:pt x="364823" y="60661"/>
                </a:lnTo>
                <a:lnTo>
                  <a:pt x="365948" y="66482"/>
                </a:lnTo>
                <a:lnTo>
                  <a:pt x="369471" y="66482"/>
                </a:lnTo>
                <a:lnTo>
                  <a:pt x="369471" y="31700"/>
                </a:lnTo>
                <a:lnTo>
                  <a:pt x="365948" y="31700"/>
                </a:lnTo>
                <a:lnTo>
                  <a:pt x="364872" y="37521"/>
                </a:lnTo>
                <a:lnTo>
                  <a:pt x="363453" y="41387"/>
                </a:lnTo>
                <a:lnTo>
                  <a:pt x="359931" y="45202"/>
                </a:lnTo>
                <a:lnTo>
                  <a:pt x="355846" y="46156"/>
                </a:lnTo>
                <a:lnTo>
                  <a:pt x="326323" y="46156"/>
                </a:lnTo>
                <a:lnTo>
                  <a:pt x="326323" y="10664"/>
                </a:lnTo>
                <a:lnTo>
                  <a:pt x="327607" y="7912"/>
                </a:lnTo>
                <a:lnTo>
                  <a:pt x="331166" y="7558"/>
                </a:lnTo>
                <a:lnTo>
                  <a:pt x="360371" y="7558"/>
                </a:lnTo>
                <a:lnTo>
                  <a:pt x="366046" y="8536"/>
                </a:lnTo>
                <a:lnTo>
                  <a:pt x="368590" y="10493"/>
                </a:lnTo>
                <a:lnTo>
                  <a:pt x="371134" y="12450"/>
                </a:lnTo>
                <a:lnTo>
                  <a:pt x="373042" y="16755"/>
                </a:lnTo>
                <a:lnTo>
                  <a:pt x="374313" y="23408"/>
                </a:lnTo>
                <a:lnTo>
                  <a:pt x="378129" y="23408"/>
                </a:lnTo>
                <a:lnTo>
                  <a:pt x="377616" y="1834"/>
                </a:lnTo>
                <a:lnTo>
                  <a:pt x="297778" y="1834"/>
                </a:lnTo>
                <a:lnTo>
                  <a:pt x="297778" y="4622"/>
                </a:lnTo>
                <a:lnTo>
                  <a:pt x="303355" y="5014"/>
                </a:lnTo>
                <a:lnTo>
                  <a:pt x="306950" y="6029"/>
                </a:lnTo>
                <a:lnTo>
                  <a:pt x="310179" y="9307"/>
                </a:lnTo>
                <a:lnTo>
                  <a:pt x="310986" y="12793"/>
                </a:lnTo>
                <a:lnTo>
                  <a:pt x="310986" y="90649"/>
                </a:lnTo>
                <a:lnTo>
                  <a:pt x="310167" y="94183"/>
                </a:lnTo>
                <a:lnTo>
                  <a:pt x="306889" y="96972"/>
                </a:lnTo>
                <a:lnTo>
                  <a:pt x="303306" y="97963"/>
                </a:lnTo>
                <a:lnTo>
                  <a:pt x="297778" y="98550"/>
                </a:lnTo>
                <a:lnTo>
                  <a:pt x="297778" y="101265"/>
                </a:lnTo>
                <a:lnTo>
                  <a:pt x="379010" y="101265"/>
                </a:lnTo>
                <a:close/>
              </a:path>
              <a:path w="509456" h="103026">
                <a:moveTo>
                  <a:pt x="407017" y="33314"/>
                </a:moveTo>
                <a:lnTo>
                  <a:pt x="385076" y="33314"/>
                </a:lnTo>
                <a:lnTo>
                  <a:pt x="385076" y="35369"/>
                </a:lnTo>
                <a:lnTo>
                  <a:pt x="388598" y="35711"/>
                </a:lnTo>
                <a:lnTo>
                  <a:pt x="390898" y="36298"/>
                </a:lnTo>
                <a:lnTo>
                  <a:pt x="393637" y="38451"/>
                </a:lnTo>
                <a:lnTo>
                  <a:pt x="394469" y="41068"/>
                </a:lnTo>
                <a:lnTo>
                  <a:pt x="394469" y="90111"/>
                </a:lnTo>
                <a:lnTo>
                  <a:pt x="396377" y="95125"/>
                </a:lnTo>
                <a:lnTo>
                  <a:pt x="400192" y="98109"/>
                </a:lnTo>
                <a:lnTo>
                  <a:pt x="403959" y="101142"/>
                </a:lnTo>
                <a:lnTo>
                  <a:pt x="407971" y="102659"/>
                </a:lnTo>
                <a:lnTo>
                  <a:pt x="416874" y="102659"/>
                </a:lnTo>
                <a:lnTo>
                  <a:pt x="421277" y="101191"/>
                </a:lnTo>
                <a:lnTo>
                  <a:pt x="425435" y="98256"/>
                </a:lnTo>
                <a:lnTo>
                  <a:pt x="428175" y="96348"/>
                </a:lnTo>
                <a:lnTo>
                  <a:pt x="431208" y="93413"/>
                </a:lnTo>
                <a:lnTo>
                  <a:pt x="434535" y="89450"/>
                </a:lnTo>
                <a:lnTo>
                  <a:pt x="434535" y="101265"/>
                </a:lnTo>
                <a:lnTo>
                  <a:pt x="435048" y="102365"/>
                </a:lnTo>
                <a:lnTo>
                  <a:pt x="439353" y="100702"/>
                </a:lnTo>
                <a:lnTo>
                  <a:pt x="442142" y="99650"/>
                </a:lnTo>
                <a:lnTo>
                  <a:pt x="443414" y="99210"/>
                </a:lnTo>
                <a:lnTo>
                  <a:pt x="446398" y="98232"/>
                </a:lnTo>
                <a:lnTo>
                  <a:pt x="449798" y="97192"/>
                </a:lnTo>
                <a:lnTo>
                  <a:pt x="453051" y="96275"/>
                </a:lnTo>
                <a:lnTo>
                  <a:pt x="455742" y="95541"/>
                </a:lnTo>
                <a:lnTo>
                  <a:pt x="455742" y="93487"/>
                </a:lnTo>
                <a:lnTo>
                  <a:pt x="451876" y="93633"/>
                </a:lnTo>
                <a:lnTo>
                  <a:pt x="449345" y="93083"/>
                </a:lnTo>
                <a:lnTo>
                  <a:pt x="448147" y="91836"/>
                </a:lnTo>
                <a:lnTo>
                  <a:pt x="446349" y="88301"/>
                </a:lnTo>
                <a:lnTo>
                  <a:pt x="446349" y="33314"/>
                </a:lnTo>
                <a:lnTo>
                  <a:pt x="422647" y="33314"/>
                </a:lnTo>
                <a:lnTo>
                  <a:pt x="422647" y="35736"/>
                </a:lnTo>
                <a:lnTo>
                  <a:pt x="427050" y="35981"/>
                </a:lnTo>
                <a:lnTo>
                  <a:pt x="429985" y="36690"/>
                </a:lnTo>
                <a:lnTo>
                  <a:pt x="431453" y="37864"/>
                </a:lnTo>
                <a:lnTo>
                  <a:pt x="433654" y="41509"/>
                </a:lnTo>
                <a:lnTo>
                  <a:pt x="433654" y="85488"/>
                </a:lnTo>
                <a:lnTo>
                  <a:pt x="431795" y="87641"/>
                </a:lnTo>
                <a:lnTo>
                  <a:pt x="428150" y="90551"/>
                </a:lnTo>
                <a:lnTo>
                  <a:pt x="424971" y="92753"/>
                </a:lnTo>
                <a:lnTo>
                  <a:pt x="421717" y="93853"/>
                </a:lnTo>
                <a:lnTo>
                  <a:pt x="413548" y="93853"/>
                </a:lnTo>
                <a:lnTo>
                  <a:pt x="410221" y="91994"/>
                </a:lnTo>
                <a:lnTo>
                  <a:pt x="408411" y="88276"/>
                </a:lnTo>
                <a:lnTo>
                  <a:pt x="407481" y="86271"/>
                </a:lnTo>
                <a:lnTo>
                  <a:pt x="407017" y="83604"/>
                </a:lnTo>
                <a:lnTo>
                  <a:pt x="407017" y="33314"/>
                </a:lnTo>
                <a:close/>
              </a:path>
              <a:path w="509456" h="103026">
                <a:moveTo>
                  <a:pt x="483039" y="51733"/>
                </a:moveTo>
                <a:lnTo>
                  <a:pt x="484287" y="48883"/>
                </a:lnTo>
                <a:lnTo>
                  <a:pt x="486781" y="46119"/>
                </a:lnTo>
                <a:lnTo>
                  <a:pt x="489276" y="43355"/>
                </a:lnTo>
                <a:lnTo>
                  <a:pt x="493092" y="41973"/>
                </a:lnTo>
                <a:lnTo>
                  <a:pt x="495648" y="42829"/>
                </a:lnTo>
                <a:lnTo>
                  <a:pt x="499415" y="46254"/>
                </a:lnTo>
                <a:lnTo>
                  <a:pt x="503145" y="47110"/>
                </a:lnTo>
                <a:lnTo>
                  <a:pt x="506459" y="46425"/>
                </a:lnTo>
                <a:lnTo>
                  <a:pt x="508857" y="43685"/>
                </a:lnTo>
                <a:lnTo>
                  <a:pt x="509456" y="39992"/>
                </a:lnTo>
                <a:lnTo>
                  <a:pt x="508673" y="35870"/>
                </a:lnTo>
                <a:lnTo>
                  <a:pt x="505542" y="32886"/>
                </a:lnTo>
                <a:lnTo>
                  <a:pt x="501017" y="32141"/>
                </a:lnTo>
                <a:lnTo>
                  <a:pt x="497886" y="32141"/>
                </a:lnTo>
                <a:lnTo>
                  <a:pt x="494866" y="33363"/>
                </a:lnTo>
                <a:lnTo>
                  <a:pt x="491955" y="35809"/>
                </a:lnTo>
                <a:lnTo>
                  <a:pt x="489044" y="38256"/>
                </a:lnTo>
                <a:lnTo>
                  <a:pt x="486023" y="41655"/>
                </a:lnTo>
                <a:lnTo>
                  <a:pt x="482892" y="46009"/>
                </a:lnTo>
                <a:lnTo>
                  <a:pt x="482892" y="33975"/>
                </a:lnTo>
                <a:lnTo>
                  <a:pt x="482159" y="32067"/>
                </a:lnTo>
                <a:lnTo>
                  <a:pt x="479566" y="33241"/>
                </a:lnTo>
                <a:lnTo>
                  <a:pt x="477046" y="34293"/>
                </a:lnTo>
                <a:lnTo>
                  <a:pt x="474600" y="35222"/>
                </a:lnTo>
                <a:lnTo>
                  <a:pt x="471445" y="36397"/>
                </a:lnTo>
                <a:lnTo>
                  <a:pt x="468510" y="37424"/>
                </a:lnTo>
                <a:lnTo>
                  <a:pt x="465575" y="38451"/>
                </a:lnTo>
                <a:lnTo>
                  <a:pt x="462713" y="39454"/>
                </a:lnTo>
                <a:lnTo>
                  <a:pt x="459924" y="40432"/>
                </a:lnTo>
                <a:lnTo>
                  <a:pt x="461649" y="42499"/>
                </a:lnTo>
                <a:lnTo>
                  <a:pt x="464400" y="42193"/>
                </a:lnTo>
                <a:lnTo>
                  <a:pt x="468449" y="43233"/>
                </a:lnTo>
                <a:lnTo>
                  <a:pt x="470259" y="47391"/>
                </a:lnTo>
                <a:lnTo>
                  <a:pt x="470711" y="50852"/>
                </a:lnTo>
                <a:lnTo>
                  <a:pt x="470711" y="92704"/>
                </a:lnTo>
                <a:lnTo>
                  <a:pt x="469977" y="95260"/>
                </a:lnTo>
                <a:lnTo>
                  <a:pt x="467042" y="97657"/>
                </a:lnTo>
                <a:lnTo>
                  <a:pt x="464058" y="98452"/>
                </a:lnTo>
                <a:lnTo>
                  <a:pt x="459557" y="98843"/>
                </a:lnTo>
                <a:lnTo>
                  <a:pt x="459557" y="101265"/>
                </a:lnTo>
                <a:lnTo>
                  <a:pt x="495734" y="101265"/>
                </a:lnTo>
                <a:lnTo>
                  <a:pt x="495734" y="98843"/>
                </a:lnTo>
                <a:lnTo>
                  <a:pt x="491184" y="98941"/>
                </a:lnTo>
                <a:lnTo>
                  <a:pt x="487931" y="98170"/>
                </a:lnTo>
                <a:lnTo>
                  <a:pt x="484018" y="94893"/>
                </a:lnTo>
                <a:lnTo>
                  <a:pt x="483039" y="91970"/>
                </a:lnTo>
                <a:lnTo>
                  <a:pt x="483039" y="51733"/>
                </a:lnTo>
                <a:close/>
              </a:path>
              <a:path w="509456" h="103026">
                <a:moveTo>
                  <a:pt x="14822" y="89817"/>
                </a:moveTo>
                <a:lnTo>
                  <a:pt x="17678" y="86872"/>
                </a:lnTo>
                <a:lnTo>
                  <a:pt x="29245" y="74756"/>
                </a:lnTo>
                <a:lnTo>
                  <a:pt x="38630" y="64591"/>
                </a:lnTo>
                <a:lnTo>
                  <a:pt x="45832" y="56379"/>
                </a:lnTo>
                <a:lnTo>
                  <a:pt x="50852" y="50118"/>
                </a:lnTo>
                <a:lnTo>
                  <a:pt x="56380" y="42683"/>
                </a:lnTo>
                <a:lnTo>
                  <a:pt x="59144" y="34953"/>
                </a:lnTo>
                <a:lnTo>
                  <a:pt x="59144" y="19396"/>
                </a:lnTo>
                <a:lnTo>
                  <a:pt x="56588" y="13025"/>
                </a:lnTo>
                <a:lnTo>
                  <a:pt x="51476" y="7815"/>
                </a:lnTo>
                <a:lnTo>
                  <a:pt x="46364" y="2605"/>
                </a:lnTo>
                <a:lnTo>
                  <a:pt x="39674" y="0"/>
                </a:lnTo>
                <a:lnTo>
                  <a:pt x="24704" y="0"/>
                </a:lnTo>
                <a:lnTo>
                  <a:pt x="18430" y="2189"/>
                </a:lnTo>
                <a:lnTo>
                  <a:pt x="12584" y="6567"/>
                </a:lnTo>
                <a:lnTo>
                  <a:pt x="4825" y="16221"/>
                </a:lnTo>
                <a:lnTo>
                  <a:pt x="146" y="30013"/>
                </a:lnTo>
                <a:lnTo>
                  <a:pt x="3301" y="30673"/>
                </a:lnTo>
                <a:lnTo>
                  <a:pt x="5405" y="25096"/>
                </a:lnTo>
                <a:lnTo>
                  <a:pt x="7606" y="20962"/>
                </a:lnTo>
                <a:lnTo>
                  <a:pt x="9906" y="18271"/>
                </a:lnTo>
                <a:lnTo>
                  <a:pt x="14064" y="13379"/>
                </a:lnTo>
                <a:lnTo>
                  <a:pt x="19494" y="10934"/>
                </a:lnTo>
                <a:lnTo>
                  <a:pt x="31626" y="10934"/>
                </a:lnTo>
                <a:lnTo>
                  <a:pt x="36298" y="12829"/>
                </a:lnTo>
                <a:lnTo>
                  <a:pt x="40212" y="16620"/>
                </a:lnTo>
                <a:lnTo>
                  <a:pt x="44126" y="20412"/>
                </a:lnTo>
                <a:lnTo>
                  <a:pt x="46083" y="25927"/>
                </a:lnTo>
                <a:lnTo>
                  <a:pt x="46040" y="34826"/>
                </a:lnTo>
                <a:lnTo>
                  <a:pt x="43348" y="46585"/>
                </a:lnTo>
                <a:lnTo>
                  <a:pt x="36470" y="58631"/>
                </a:lnTo>
                <a:lnTo>
                  <a:pt x="28997" y="67983"/>
                </a:lnTo>
                <a:lnTo>
                  <a:pt x="21181" y="76924"/>
                </a:lnTo>
                <a:lnTo>
                  <a:pt x="11515" y="87455"/>
                </a:lnTo>
                <a:lnTo>
                  <a:pt x="0" y="99577"/>
                </a:lnTo>
                <a:lnTo>
                  <a:pt x="0" y="101265"/>
                </a:lnTo>
                <a:lnTo>
                  <a:pt x="58630" y="101265"/>
                </a:lnTo>
                <a:lnTo>
                  <a:pt x="66776" y="80791"/>
                </a:lnTo>
                <a:lnTo>
                  <a:pt x="64868" y="79911"/>
                </a:lnTo>
                <a:lnTo>
                  <a:pt x="62471" y="84265"/>
                </a:lnTo>
                <a:lnTo>
                  <a:pt x="60318" y="87004"/>
                </a:lnTo>
                <a:lnTo>
                  <a:pt x="56503" y="89255"/>
                </a:lnTo>
                <a:lnTo>
                  <a:pt x="53200" y="89817"/>
                </a:lnTo>
                <a:lnTo>
                  <a:pt x="14822" y="89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756342" y="2574069"/>
            <a:ext cx="428986" cy="91294"/>
          </a:xfrm>
          <a:custGeom>
            <a:avLst/>
            <a:gdLst/>
            <a:ahLst/>
            <a:cxnLst/>
            <a:rect l="l" t="t" r="r" b="b"/>
            <a:pathLst>
              <a:path w="471885" h="103466">
                <a:moveTo>
                  <a:pt x="117262" y="25022"/>
                </a:moveTo>
                <a:lnTo>
                  <a:pt x="119854" y="20521"/>
                </a:lnTo>
                <a:lnTo>
                  <a:pt x="122276" y="17195"/>
                </a:lnTo>
                <a:lnTo>
                  <a:pt x="124526" y="15042"/>
                </a:lnTo>
                <a:lnTo>
                  <a:pt x="128636" y="11080"/>
                </a:lnTo>
                <a:lnTo>
                  <a:pt x="133380" y="9099"/>
                </a:lnTo>
                <a:lnTo>
                  <a:pt x="143312" y="9099"/>
                </a:lnTo>
                <a:lnTo>
                  <a:pt x="147360" y="10493"/>
                </a:lnTo>
                <a:lnTo>
                  <a:pt x="150907" y="13281"/>
                </a:lnTo>
                <a:lnTo>
                  <a:pt x="154453" y="16070"/>
                </a:lnTo>
                <a:lnTo>
                  <a:pt x="156227" y="20130"/>
                </a:lnTo>
                <a:lnTo>
                  <a:pt x="156227" y="31479"/>
                </a:lnTo>
                <a:lnTo>
                  <a:pt x="153976" y="36322"/>
                </a:lnTo>
                <a:lnTo>
                  <a:pt x="149475" y="39992"/>
                </a:lnTo>
                <a:lnTo>
                  <a:pt x="144975" y="43660"/>
                </a:lnTo>
                <a:lnTo>
                  <a:pt x="138811" y="46914"/>
                </a:lnTo>
                <a:lnTo>
                  <a:pt x="130984" y="49751"/>
                </a:lnTo>
                <a:lnTo>
                  <a:pt x="131913" y="51561"/>
                </a:lnTo>
                <a:lnTo>
                  <a:pt x="145831" y="51439"/>
                </a:lnTo>
                <a:lnTo>
                  <a:pt x="153512" y="54790"/>
                </a:lnTo>
                <a:lnTo>
                  <a:pt x="158061" y="61492"/>
                </a:lnTo>
                <a:lnTo>
                  <a:pt x="160752" y="65455"/>
                </a:lnTo>
                <a:lnTo>
                  <a:pt x="162097" y="70053"/>
                </a:lnTo>
                <a:lnTo>
                  <a:pt x="162097" y="80718"/>
                </a:lnTo>
                <a:lnTo>
                  <a:pt x="160433" y="85745"/>
                </a:lnTo>
                <a:lnTo>
                  <a:pt x="157107" y="90367"/>
                </a:lnTo>
                <a:lnTo>
                  <a:pt x="153781" y="94991"/>
                </a:lnTo>
                <a:lnTo>
                  <a:pt x="148693" y="97302"/>
                </a:lnTo>
                <a:lnTo>
                  <a:pt x="138762" y="97302"/>
                </a:lnTo>
                <a:lnTo>
                  <a:pt x="135008" y="95908"/>
                </a:lnTo>
                <a:lnTo>
                  <a:pt x="130580" y="93119"/>
                </a:lnTo>
                <a:lnTo>
                  <a:pt x="126153" y="90331"/>
                </a:lnTo>
                <a:lnTo>
                  <a:pt x="122594" y="88937"/>
                </a:lnTo>
                <a:lnTo>
                  <a:pt x="119903" y="88937"/>
                </a:lnTo>
                <a:lnTo>
                  <a:pt x="115977" y="90697"/>
                </a:lnTo>
                <a:lnTo>
                  <a:pt x="114767" y="94366"/>
                </a:lnTo>
                <a:lnTo>
                  <a:pt x="115977" y="98341"/>
                </a:lnTo>
                <a:lnTo>
                  <a:pt x="120821" y="101912"/>
                </a:lnTo>
                <a:lnTo>
                  <a:pt x="125040" y="102805"/>
                </a:lnTo>
                <a:lnTo>
                  <a:pt x="131057" y="102805"/>
                </a:lnTo>
                <a:lnTo>
                  <a:pt x="139882" y="102242"/>
                </a:lnTo>
                <a:lnTo>
                  <a:pt x="152457" y="98781"/>
                </a:lnTo>
                <a:lnTo>
                  <a:pt x="162281" y="92165"/>
                </a:lnTo>
                <a:lnTo>
                  <a:pt x="170809" y="80003"/>
                </a:lnTo>
                <a:lnTo>
                  <a:pt x="173251" y="67583"/>
                </a:lnTo>
                <a:lnTo>
                  <a:pt x="173251" y="59706"/>
                </a:lnTo>
                <a:lnTo>
                  <a:pt x="170585" y="53200"/>
                </a:lnTo>
                <a:lnTo>
                  <a:pt x="165252" y="48063"/>
                </a:lnTo>
                <a:lnTo>
                  <a:pt x="162415" y="45373"/>
                </a:lnTo>
                <a:lnTo>
                  <a:pt x="158648" y="43024"/>
                </a:lnTo>
                <a:lnTo>
                  <a:pt x="153952" y="41019"/>
                </a:lnTo>
                <a:lnTo>
                  <a:pt x="157963" y="38230"/>
                </a:lnTo>
                <a:lnTo>
                  <a:pt x="160923" y="35711"/>
                </a:lnTo>
                <a:lnTo>
                  <a:pt x="162831" y="33461"/>
                </a:lnTo>
                <a:lnTo>
                  <a:pt x="166206" y="29498"/>
                </a:lnTo>
                <a:lnTo>
                  <a:pt x="167894" y="25144"/>
                </a:lnTo>
                <a:lnTo>
                  <a:pt x="167894" y="15018"/>
                </a:lnTo>
                <a:lnTo>
                  <a:pt x="165852" y="10272"/>
                </a:lnTo>
                <a:lnTo>
                  <a:pt x="161766" y="6163"/>
                </a:lnTo>
                <a:lnTo>
                  <a:pt x="157682" y="2054"/>
                </a:lnTo>
                <a:lnTo>
                  <a:pt x="151897" y="0"/>
                </a:lnTo>
                <a:lnTo>
                  <a:pt x="137417" y="0"/>
                </a:lnTo>
                <a:lnTo>
                  <a:pt x="131252" y="2225"/>
                </a:lnTo>
                <a:lnTo>
                  <a:pt x="125921" y="6677"/>
                </a:lnTo>
                <a:lnTo>
                  <a:pt x="120588" y="11128"/>
                </a:lnTo>
                <a:lnTo>
                  <a:pt x="116944" y="17073"/>
                </a:lnTo>
                <a:lnTo>
                  <a:pt x="114987" y="24508"/>
                </a:lnTo>
                <a:lnTo>
                  <a:pt x="117262" y="25022"/>
                </a:lnTo>
                <a:close/>
              </a:path>
              <a:path w="471885" h="103466">
                <a:moveTo>
                  <a:pt x="14822" y="90257"/>
                </a:moveTo>
                <a:lnTo>
                  <a:pt x="17678" y="87312"/>
                </a:lnTo>
                <a:lnTo>
                  <a:pt x="29245" y="75196"/>
                </a:lnTo>
                <a:lnTo>
                  <a:pt x="38630" y="65031"/>
                </a:lnTo>
                <a:lnTo>
                  <a:pt x="45832" y="56819"/>
                </a:lnTo>
                <a:lnTo>
                  <a:pt x="50852" y="50558"/>
                </a:lnTo>
                <a:lnTo>
                  <a:pt x="56380" y="43123"/>
                </a:lnTo>
                <a:lnTo>
                  <a:pt x="59144" y="35393"/>
                </a:lnTo>
                <a:lnTo>
                  <a:pt x="59144" y="19836"/>
                </a:lnTo>
                <a:lnTo>
                  <a:pt x="56588" y="13464"/>
                </a:lnTo>
                <a:lnTo>
                  <a:pt x="51476" y="8254"/>
                </a:lnTo>
                <a:lnTo>
                  <a:pt x="46363" y="3045"/>
                </a:lnTo>
                <a:lnTo>
                  <a:pt x="39674" y="439"/>
                </a:lnTo>
                <a:lnTo>
                  <a:pt x="24704" y="439"/>
                </a:lnTo>
                <a:lnTo>
                  <a:pt x="18430" y="2629"/>
                </a:lnTo>
                <a:lnTo>
                  <a:pt x="12584" y="7007"/>
                </a:lnTo>
                <a:lnTo>
                  <a:pt x="4825" y="16661"/>
                </a:lnTo>
                <a:lnTo>
                  <a:pt x="146" y="30452"/>
                </a:lnTo>
                <a:lnTo>
                  <a:pt x="3301" y="31112"/>
                </a:lnTo>
                <a:lnTo>
                  <a:pt x="5405" y="25536"/>
                </a:lnTo>
                <a:lnTo>
                  <a:pt x="7607" y="21402"/>
                </a:lnTo>
                <a:lnTo>
                  <a:pt x="9906" y="18711"/>
                </a:lnTo>
                <a:lnTo>
                  <a:pt x="14064" y="13819"/>
                </a:lnTo>
                <a:lnTo>
                  <a:pt x="19494" y="11373"/>
                </a:lnTo>
                <a:lnTo>
                  <a:pt x="31626" y="11373"/>
                </a:lnTo>
                <a:lnTo>
                  <a:pt x="36298" y="13269"/>
                </a:lnTo>
                <a:lnTo>
                  <a:pt x="40212" y="17060"/>
                </a:lnTo>
                <a:lnTo>
                  <a:pt x="44126" y="20852"/>
                </a:lnTo>
                <a:lnTo>
                  <a:pt x="46083" y="26367"/>
                </a:lnTo>
                <a:lnTo>
                  <a:pt x="46040" y="35266"/>
                </a:lnTo>
                <a:lnTo>
                  <a:pt x="43347" y="47025"/>
                </a:lnTo>
                <a:lnTo>
                  <a:pt x="36469" y="59070"/>
                </a:lnTo>
                <a:lnTo>
                  <a:pt x="28997" y="68423"/>
                </a:lnTo>
                <a:lnTo>
                  <a:pt x="21181" y="77364"/>
                </a:lnTo>
                <a:lnTo>
                  <a:pt x="11515" y="87895"/>
                </a:lnTo>
                <a:lnTo>
                  <a:pt x="0" y="100017"/>
                </a:lnTo>
                <a:lnTo>
                  <a:pt x="0" y="101704"/>
                </a:lnTo>
                <a:lnTo>
                  <a:pt x="58631" y="101704"/>
                </a:lnTo>
                <a:lnTo>
                  <a:pt x="66775" y="81231"/>
                </a:lnTo>
                <a:lnTo>
                  <a:pt x="64868" y="80351"/>
                </a:lnTo>
                <a:lnTo>
                  <a:pt x="62471" y="84705"/>
                </a:lnTo>
                <a:lnTo>
                  <a:pt x="60318" y="87444"/>
                </a:lnTo>
                <a:lnTo>
                  <a:pt x="56503" y="89695"/>
                </a:lnTo>
                <a:lnTo>
                  <a:pt x="53200" y="90257"/>
                </a:lnTo>
                <a:lnTo>
                  <a:pt x="14822" y="90257"/>
                </a:lnTo>
                <a:close/>
              </a:path>
              <a:path w="471885" h="103466">
                <a:moveTo>
                  <a:pt x="102659" y="90844"/>
                </a:moveTo>
                <a:lnTo>
                  <a:pt x="99430" y="87615"/>
                </a:lnTo>
                <a:lnTo>
                  <a:pt x="95174" y="86809"/>
                </a:lnTo>
                <a:lnTo>
                  <a:pt x="90905" y="87615"/>
                </a:lnTo>
                <a:lnTo>
                  <a:pt x="87628" y="90844"/>
                </a:lnTo>
                <a:lnTo>
                  <a:pt x="86809" y="95100"/>
                </a:lnTo>
                <a:lnTo>
                  <a:pt x="87616" y="99369"/>
                </a:lnTo>
                <a:lnTo>
                  <a:pt x="90844" y="102646"/>
                </a:lnTo>
                <a:lnTo>
                  <a:pt x="95174" y="103466"/>
                </a:lnTo>
                <a:lnTo>
                  <a:pt x="99491" y="102646"/>
                </a:lnTo>
                <a:lnTo>
                  <a:pt x="102671" y="99369"/>
                </a:lnTo>
                <a:lnTo>
                  <a:pt x="103466" y="95100"/>
                </a:lnTo>
                <a:lnTo>
                  <a:pt x="102659" y="90844"/>
                </a:lnTo>
                <a:close/>
              </a:path>
              <a:path w="471885" h="103466">
                <a:moveTo>
                  <a:pt x="227332" y="76682"/>
                </a:moveTo>
                <a:lnTo>
                  <a:pt x="227332" y="101704"/>
                </a:lnTo>
                <a:lnTo>
                  <a:pt x="239000" y="101704"/>
                </a:lnTo>
                <a:lnTo>
                  <a:pt x="239000" y="76682"/>
                </a:lnTo>
                <a:lnTo>
                  <a:pt x="254337" y="76682"/>
                </a:lnTo>
                <a:lnTo>
                  <a:pt x="254337" y="66922"/>
                </a:lnTo>
                <a:lnTo>
                  <a:pt x="239000" y="66922"/>
                </a:lnTo>
                <a:lnTo>
                  <a:pt x="239000" y="880"/>
                </a:lnTo>
                <a:lnTo>
                  <a:pt x="232029" y="880"/>
                </a:lnTo>
                <a:lnTo>
                  <a:pt x="227186" y="15996"/>
                </a:lnTo>
                <a:lnTo>
                  <a:pt x="227186" y="66922"/>
                </a:lnTo>
                <a:lnTo>
                  <a:pt x="185065" y="66922"/>
                </a:lnTo>
                <a:lnTo>
                  <a:pt x="185065" y="76682"/>
                </a:lnTo>
                <a:lnTo>
                  <a:pt x="227332" y="76682"/>
                </a:lnTo>
                <a:close/>
              </a:path>
              <a:path w="471885" h="103466">
                <a:moveTo>
                  <a:pt x="232029" y="880"/>
                </a:moveTo>
                <a:lnTo>
                  <a:pt x="185065" y="66922"/>
                </a:lnTo>
                <a:lnTo>
                  <a:pt x="191155" y="66922"/>
                </a:lnTo>
                <a:lnTo>
                  <a:pt x="227186" y="15996"/>
                </a:lnTo>
                <a:lnTo>
                  <a:pt x="232029" y="880"/>
                </a:lnTo>
                <a:close/>
              </a:path>
              <a:path w="471885" h="103466">
                <a:moveTo>
                  <a:pt x="341439" y="101704"/>
                </a:moveTo>
                <a:lnTo>
                  <a:pt x="348264" y="76315"/>
                </a:lnTo>
                <a:lnTo>
                  <a:pt x="344081" y="76315"/>
                </a:lnTo>
                <a:lnTo>
                  <a:pt x="340216" y="84876"/>
                </a:lnTo>
                <a:lnTo>
                  <a:pt x="335862" y="90269"/>
                </a:lnTo>
                <a:lnTo>
                  <a:pt x="331019" y="92495"/>
                </a:lnTo>
                <a:lnTo>
                  <a:pt x="326176" y="94721"/>
                </a:lnTo>
                <a:lnTo>
                  <a:pt x="318666" y="95834"/>
                </a:lnTo>
                <a:lnTo>
                  <a:pt x="299099" y="95834"/>
                </a:lnTo>
                <a:lnTo>
                  <a:pt x="293461" y="95565"/>
                </a:lnTo>
                <a:lnTo>
                  <a:pt x="291577" y="95027"/>
                </a:lnTo>
                <a:lnTo>
                  <a:pt x="288752" y="92728"/>
                </a:lnTo>
                <a:lnTo>
                  <a:pt x="288752" y="52540"/>
                </a:lnTo>
                <a:lnTo>
                  <a:pt x="318226" y="52540"/>
                </a:lnTo>
                <a:lnTo>
                  <a:pt x="322287" y="53481"/>
                </a:lnTo>
                <a:lnTo>
                  <a:pt x="325809" y="57248"/>
                </a:lnTo>
                <a:lnTo>
                  <a:pt x="327252" y="61101"/>
                </a:lnTo>
                <a:lnTo>
                  <a:pt x="328377" y="66922"/>
                </a:lnTo>
                <a:lnTo>
                  <a:pt x="331900" y="66922"/>
                </a:lnTo>
                <a:lnTo>
                  <a:pt x="331900" y="32140"/>
                </a:lnTo>
                <a:lnTo>
                  <a:pt x="328377" y="32140"/>
                </a:lnTo>
                <a:lnTo>
                  <a:pt x="327301" y="37961"/>
                </a:lnTo>
                <a:lnTo>
                  <a:pt x="325883" y="41826"/>
                </a:lnTo>
                <a:lnTo>
                  <a:pt x="322360" y="45642"/>
                </a:lnTo>
                <a:lnTo>
                  <a:pt x="318275" y="46596"/>
                </a:lnTo>
                <a:lnTo>
                  <a:pt x="288752" y="46596"/>
                </a:lnTo>
                <a:lnTo>
                  <a:pt x="288752" y="11104"/>
                </a:lnTo>
                <a:lnTo>
                  <a:pt x="290036" y="8352"/>
                </a:lnTo>
                <a:lnTo>
                  <a:pt x="293595" y="7998"/>
                </a:lnTo>
                <a:lnTo>
                  <a:pt x="322800" y="7998"/>
                </a:lnTo>
                <a:lnTo>
                  <a:pt x="328475" y="8976"/>
                </a:lnTo>
                <a:lnTo>
                  <a:pt x="331019" y="10933"/>
                </a:lnTo>
                <a:lnTo>
                  <a:pt x="333563" y="12890"/>
                </a:lnTo>
                <a:lnTo>
                  <a:pt x="335470" y="17195"/>
                </a:lnTo>
                <a:lnTo>
                  <a:pt x="336742" y="23848"/>
                </a:lnTo>
                <a:lnTo>
                  <a:pt x="340559" y="23848"/>
                </a:lnTo>
                <a:lnTo>
                  <a:pt x="340045" y="2274"/>
                </a:lnTo>
                <a:lnTo>
                  <a:pt x="260207" y="2274"/>
                </a:lnTo>
                <a:lnTo>
                  <a:pt x="260207" y="5062"/>
                </a:lnTo>
                <a:lnTo>
                  <a:pt x="265784" y="5454"/>
                </a:lnTo>
                <a:lnTo>
                  <a:pt x="269379" y="6469"/>
                </a:lnTo>
                <a:lnTo>
                  <a:pt x="272608" y="9747"/>
                </a:lnTo>
                <a:lnTo>
                  <a:pt x="273415" y="13232"/>
                </a:lnTo>
                <a:lnTo>
                  <a:pt x="273415" y="91089"/>
                </a:lnTo>
                <a:lnTo>
                  <a:pt x="272596" y="94623"/>
                </a:lnTo>
                <a:lnTo>
                  <a:pt x="269318" y="97412"/>
                </a:lnTo>
                <a:lnTo>
                  <a:pt x="265734" y="98402"/>
                </a:lnTo>
                <a:lnTo>
                  <a:pt x="260207" y="98989"/>
                </a:lnTo>
                <a:lnTo>
                  <a:pt x="260207" y="101704"/>
                </a:lnTo>
                <a:lnTo>
                  <a:pt x="341439" y="101704"/>
                </a:lnTo>
                <a:close/>
              </a:path>
              <a:path w="471885" h="103466">
                <a:moveTo>
                  <a:pt x="369446" y="33754"/>
                </a:moveTo>
                <a:lnTo>
                  <a:pt x="347505" y="33754"/>
                </a:lnTo>
                <a:lnTo>
                  <a:pt x="347505" y="35809"/>
                </a:lnTo>
                <a:lnTo>
                  <a:pt x="351028" y="36151"/>
                </a:lnTo>
                <a:lnTo>
                  <a:pt x="353327" y="36738"/>
                </a:lnTo>
                <a:lnTo>
                  <a:pt x="356066" y="38891"/>
                </a:lnTo>
                <a:lnTo>
                  <a:pt x="356898" y="41508"/>
                </a:lnTo>
                <a:lnTo>
                  <a:pt x="356898" y="90551"/>
                </a:lnTo>
                <a:lnTo>
                  <a:pt x="358805" y="95565"/>
                </a:lnTo>
                <a:lnTo>
                  <a:pt x="362622" y="98549"/>
                </a:lnTo>
                <a:lnTo>
                  <a:pt x="366389" y="101582"/>
                </a:lnTo>
                <a:lnTo>
                  <a:pt x="370400" y="103099"/>
                </a:lnTo>
                <a:lnTo>
                  <a:pt x="379303" y="103099"/>
                </a:lnTo>
                <a:lnTo>
                  <a:pt x="383706" y="101631"/>
                </a:lnTo>
                <a:lnTo>
                  <a:pt x="387864" y="98696"/>
                </a:lnTo>
                <a:lnTo>
                  <a:pt x="390604" y="96788"/>
                </a:lnTo>
                <a:lnTo>
                  <a:pt x="393637" y="93853"/>
                </a:lnTo>
                <a:lnTo>
                  <a:pt x="396963" y="89890"/>
                </a:lnTo>
                <a:lnTo>
                  <a:pt x="396963" y="101704"/>
                </a:lnTo>
                <a:lnTo>
                  <a:pt x="397477" y="102805"/>
                </a:lnTo>
                <a:lnTo>
                  <a:pt x="401782" y="101142"/>
                </a:lnTo>
                <a:lnTo>
                  <a:pt x="404571" y="100090"/>
                </a:lnTo>
                <a:lnTo>
                  <a:pt x="405843" y="99650"/>
                </a:lnTo>
                <a:lnTo>
                  <a:pt x="408827" y="98671"/>
                </a:lnTo>
                <a:lnTo>
                  <a:pt x="412227" y="97632"/>
                </a:lnTo>
                <a:lnTo>
                  <a:pt x="415480" y="96715"/>
                </a:lnTo>
                <a:lnTo>
                  <a:pt x="418171" y="95981"/>
                </a:lnTo>
                <a:lnTo>
                  <a:pt x="418171" y="93927"/>
                </a:lnTo>
                <a:lnTo>
                  <a:pt x="414306" y="94073"/>
                </a:lnTo>
                <a:lnTo>
                  <a:pt x="411774" y="93523"/>
                </a:lnTo>
                <a:lnTo>
                  <a:pt x="410576" y="92275"/>
                </a:lnTo>
                <a:lnTo>
                  <a:pt x="408778" y="88741"/>
                </a:lnTo>
                <a:lnTo>
                  <a:pt x="408778" y="33754"/>
                </a:lnTo>
                <a:lnTo>
                  <a:pt x="385076" y="33754"/>
                </a:lnTo>
                <a:lnTo>
                  <a:pt x="385076" y="36176"/>
                </a:lnTo>
                <a:lnTo>
                  <a:pt x="389479" y="36421"/>
                </a:lnTo>
                <a:lnTo>
                  <a:pt x="392414" y="37130"/>
                </a:lnTo>
                <a:lnTo>
                  <a:pt x="393882" y="38304"/>
                </a:lnTo>
                <a:lnTo>
                  <a:pt x="396083" y="41948"/>
                </a:lnTo>
                <a:lnTo>
                  <a:pt x="396083" y="85928"/>
                </a:lnTo>
                <a:lnTo>
                  <a:pt x="394224" y="88081"/>
                </a:lnTo>
                <a:lnTo>
                  <a:pt x="390580" y="90991"/>
                </a:lnTo>
                <a:lnTo>
                  <a:pt x="387400" y="93193"/>
                </a:lnTo>
                <a:lnTo>
                  <a:pt x="384146" y="94293"/>
                </a:lnTo>
                <a:lnTo>
                  <a:pt x="375977" y="94293"/>
                </a:lnTo>
                <a:lnTo>
                  <a:pt x="372650" y="92434"/>
                </a:lnTo>
                <a:lnTo>
                  <a:pt x="370840" y="88716"/>
                </a:lnTo>
                <a:lnTo>
                  <a:pt x="369910" y="86710"/>
                </a:lnTo>
                <a:lnTo>
                  <a:pt x="369446" y="84044"/>
                </a:lnTo>
                <a:lnTo>
                  <a:pt x="369446" y="33754"/>
                </a:lnTo>
                <a:close/>
              </a:path>
              <a:path w="471885" h="103466">
                <a:moveTo>
                  <a:pt x="445468" y="52173"/>
                </a:moveTo>
                <a:lnTo>
                  <a:pt x="446716" y="49323"/>
                </a:lnTo>
                <a:lnTo>
                  <a:pt x="449211" y="46559"/>
                </a:lnTo>
                <a:lnTo>
                  <a:pt x="451706" y="43795"/>
                </a:lnTo>
                <a:lnTo>
                  <a:pt x="455521" y="42413"/>
                </a:lnTo>
                <a:lnTo>
                  <a:pt x="458077" y="43269"/>
                </a:lnTo>
                <a:lnTo>
                  <a:pt x="461844" y="46694"/>
                </a:lnTo>
                <a:lnTo>
                  <a:pt x="465575" y="47550"/>
                </a:lnTo>
                <a:lnTo>
                  <a:pt x="468889" y="46865"/>
                </a:lnTo>
                <a:lnTo>
                  <a:pt x="471286" y="44125"/>
                </a:lnTo>
                <a:lnTo>
                  <a:pt x="471885" y="40432"/>
                </a:lnTo>
                <a:lnTo>
                  <a:pt x="471102" y="36310"/>
                </a:lnTo>
                <a:lnTo>
                  <a:pt x="467971" y="33326"/>
                </a:lnTo>
                <a:lnTo>
                  <a:pt x="463446" y="32580"/>
                </a:lnTo>
                <a:lnTo>
                  <a:pt x="460316" y="32580"/>
                </a:lnTo>
                <a:lnTo>
                  <a:pt x="457295" y="33803"/>
                </a:lnTo>
                <a:lnTo>
                  <a:pt x="454384" y="36249"/>
                </a:lnTo>
                <a:lnTo>
                  <a:pt x="451473" y="38695"/>
                </a:lnTo>
                <a:lnTo>
                  <a:pt x="448452" y="42095"/>
                </a:lnTo>
                <a:lnTo>
                  <a:pt x="445322" y="46449"/>
                </a:lnTo>
                <a:lnTo>
                  <a:pt x="445322" y="34415"/>
                </a:lnTo>
                <a:lnTo>
                  <a:pt x="444588" y="32507"/>
                </a:lnTo>
                <a:lnTo>
                  <a:pt x="441995" y="33681"/>
                </a:lnTo>
                <a:lnTo>
                  <a:pt x="439476" y="34732"/>
                </a:lnTo>
                <a:lnTo>
                  <a:pt x="437030" y="35662"/>
                </a:lnTo>
                <a:lnTo>
                  <a:pt x="433874" y="36836"/>
                </a:lnTo>
                <a:lnTo>
                  <a:pt x="430939" y="37863"/>
                </a:lnTo>
                <a:lnTo>
                  <a:pt x="428004" y="38891"/>
                </a:lnTo>
                <a:lnTo>
                  <a:pt x="425142" y="39894"/>
                </a:lnTo>
                <a:lnTo>
                  <a:pt x="422353" y="40872"/>
                </a:lnTo>
                <a:lnTo>
                  <a:pt x="424078" y="42939"/>
                </a:lnTo>
                <a:lnTo>
                  <a:pt x="426829" y="42633"/>
                </a:lnTo>
                <a:lnTo>
                  <a:pt x="430878" y="43673"/>
                </a:lnTo>
                <a:lnTo>
                  <a:pt x="432688" y="47831"/>
                </a:lnTo>
                <a:lnTo>
                  <a:pt x="433140" y="51292"/>
                </a:lnTo>
                <a:lnTo>
                  <a:pt x="433140" y="93143"/>
                </a:lnTo>
                <a:lnTo>
                  <a:pt x="432407" y="95700"/>
                </a:lnTo>
                <a:lnTo>
                  <a:pt x="429471" y="98097"/>
                </a:lnTo>
                <a:lnTo>
                  <a:pt x="426487" y="98892"/>
                </a:lnTo>
                <a:lnTo>
                  <a:pt x="421986" y="99283"/>
                </a:lnTo>
                <a:lnTo>
                  <a:pt x="421986" y="101704"/>
                </a:lnTo>
                <a:lnTo>
                  <a:pt x="458163" y="101704"/>
                </a:lnTo>
                <a:lnTo>
                  <a:pt x="458163" y="99283"/>
                </a:lnTo>
                <a:lnTo>
                  <a:pt x="453613" y="99381"/>
                </a:lnTo>
                <a:lnTo>
                  <a:pt x="450360" y="98610"/>
                </a:lnTo>
                <a:lnTo>
                  <a:pt x="446447" y="95333"/>
                </a:lnTo>
                <a:lnTo>
                  <a:pt x="445468" y="92410"/>
                </a:lnTo>
                <a:lnTo>
                  <a:pt x="445468" y="521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439447" y="2573615"/>
            <a:ext cx="463142" cy="91747"/>
          </a:xfrm>
          <a:custGeom>
            <a:avLst/>
            <a:gdLst/>
            <a:ahLst/>
            <a:cxnLst/>
            <a:rect l="l" t="t" r="r" b="b"/>
            <a:pathLst>
              <a:path w="509456" h="103980">
                <a:moveTo>
                  <a:pt x="379010" y="102219"/>
                </a:moveTo>
                <a:lnTo>
                  <a:pt x="385834" y="76829"/>
                </a:lnTo>
                <a:lnTo>
                  <a:pt x="381652" y="76829"/>
                </a:lnTo>
                <a:lnTo>
                  <a:pt x="377787" y="85390"/>
                </a:lnTo>
                <a:lnTo>
                  <a:pt x="373433" y="90783"/>
                </a:lnTo>
                <a:lnTo>
                  <a:pt x="368590" y="93009"/>
                </a:lnTo>
                <a:lnTo>
                  <a:pt x="363746" y="95235"/>
                </a:lnTo>
                <a:lnTo>
                  <a:pt x="356237" y="96348"/>
                </a:lnTo>
                <a:lnTo>
                  <a:pt x="336669" y="96348"/>
                </a:lnTo>
                <a:lnTo>
                  <a:pt x="331031" y="96079"/>
                </a:lnTo>
                <a:lnTo>
                  <a:pt x="329148" y="95541"/>
                </a:lnTo>
                <a:lnTo>
                  <a:pt x="326323" y="93242"/>
                </a:lnTo>
                <a:lnTo>
                  <a:pt x="326323" y="53054"/>
                </a:lnTo>
                <a:lnTo>
                  <a:pt x="355797" y="53054"/>
                </a:lnTo>
                <a:lnTo>
                  <a:pt x="359858" y="53995"/>
                </a:lnTo>
                <a:lnTo>
                  <a:pt x="363380" y="57762"/>
                </a:lnTo>
                <a:lnTo>
                  <a:pt x="364823" y="61615"/>
                </a:lnTo>
                <a:lnTo>
                  <a:pt x="365948" y="67436"/>
                </a:lnTo>
                <a:lnTo>
                  <a:pt x="369470" y="67436"/>
                </a:lnTo>
                <a:lnTo>
                  <a:pt x="369470" y="32654"/>
                </a:lnTo>
                <a:lnTo>
                  <a:pt x="365948" y="32654"/>
                </a:lnTo>
                <a:lnTo>
                  <a:pt x="364872" y="38475"/>
                </a:lnTo>
                <a:lnTo>
                  <a:pt x="363453" y="42340"/>
                </a:lnTo>
                <a:lnTo>
                  <a:pt x="359931" y="46156"/>
                </a:lnTo>
                <a:lnTo>
                  <a:pt x="355846" y="47110"/>
                </a:lnTo>
                <a:lnTo>
                  <a:pt x="326323" y="47110"/>
                </a:lnTo>
                <a:lnTo>
                  <a:pt x="326323" y="11618"/>
                </a:lnTo>
                <a:lnTo>
                  <a:pt x="327607" y="8866"/>
                </a:lnTo>
                <a:lnTo>
                  <a:pt x="331166" y="8512"/>
                </a:lnTo>
                <a:lnTo>
                  <a:pt x="360371" y="8512"/>
                </a:lnTo>
                <a:lnTo>
                  <a:pt x="366046" y="9490"/>
                </a:lnTo>
                <a:lnTo>
                  <a:pt x="368590" y="11447"/>
                </a:lnTo>
                <a:lnTo>
                  <a:pt x="371134" y="13404"/>
                </a:lnTo>
                <a:lnTo>
                  <a:pt x="373041" y="17709"/>
                </a:lnTo>
                <a:lnTo>
                  <a:pt x="374313" y="24362"/>
                </a:lnTo>
                <a:lnTo>
                  <a:pt x="378129" y="24362"/>
                </a:lnTo>
                <a:lnTo>
                  <a:pt x="377616" y="2788"/>
                </a:lnTo>
                <a:lnTo>
                  <a:pt x="297778" y="2788"/>
                </a:lnTo>
                <a:lnTo>
                  <a:pt x="297778" y="5576"/>
                </a:lnTo>
                <a:lnTo>
                  <a:pt x="303355" y="5968"/>
                </a:lnTo>
                <a:lnTo>
                  <a:pt x="306950" y="6983"/>
                </a:lnTo>
                <a:lnTo>
                  <a:pt x="310179" y="10261"/>
                </a:lnTo>
                <a:lnTo>
                  <a:pt x="310986" y="13747"/>
                </a:lnTo>
                <a:lnTo>
                  <a:pt x="310986" y="91603"/>
                </a:lnTo>
                <a:lnTo>
                  <a:pt x="310166" y="95137"/>
                </a:lnTo>
                <a:lnTo>
                  <a:pt x="306889" y="97926"/>
                </a:lnTo>
                <a:lnTo>
                  <a:pt x="303305" y="98916"/>
                </a:lnTo>
                <a:lnTo>
                  <a:pt x="297778" y="99503"/>
                </a:lnTo>
                <a:lnTo>
                  <a:pt x="297778" y="102219"/>
                </a:lnTo>
                <a:lnTo>
                  <a:pt x="379010" y="102219"/>
                </a:lnTo>
                <a:close/>
              </a:path>
              <a:path w="509456" h="103980">
                <a:moveTo>
                  <a:pt x="407017" y="34268"/>
                </a:moveTo>
                <a:lnTo>
                  <a:pt x="385076" y="34268"/>
                </a:lnTo>
                <a:lnTo>
                  <a:pt x="385076" y="36323"/>
                </a:lnTo>
                <a:lnTo>
                  <a:pt x="388598" y="36665"/>
                </a:lnTo>
                <a:lnTo>
                  <a:pt x="390898" y="37252"/>
                </a:lnTo>
                <a:lnTo>
                  <a:pt x="393637" y="39405"/>
                </a:lnTo>
                <a:lnTo>
                  <a:pt x="394469" y="42022"/>
                </a:lnTo>
                <a:lnTo>
                  <a:pt x="394469" y="91065"/>
                </a:lnTo>
                <a:lnTo>
                  <a:pt x="396376" y="96079"/>
                </a:lnTo>
                <a:lnTo>
                  <a:pt x="400192" y="99063"/>
                </a:lnTo>
                <a:lnTo>
                  <a:pt x="403959" y="102096"/>
                </a:lnTo>
                <a:lnTo>
                  <a:pt x="407971" y="103613"/>
                </a:lnTo>
                <a:lnTo>
                  <a:pt x="416874" y="103613"/>
                </a:lnTo>
                <a:lnTo>
                  <a:pt x="421277" y="102145"/>
                </a:lnTo>
                <a:lnTo>
                  <a:pt x="425435" y="99210"/>
                </a:lnTo>
                <a:lnTo>
                  <a:pt x="428175" y="97302"/>
                </a:lnTo>
                <a:lnTo>
                  <a:pt x="431208" y="94367"/>
                </a:lnTo>
                <a:lnTo>
                  <a:pt x="434534" y="90404"/>
                </a:lnTo>
                <a:lnTo>
                  <a:pt x="434534" y="102219"/>
                </a:lnTo>
                <a:lnTo>
                  <a:pt x="435048" y="103319"/>
                </a:lnTo>
                <a:lnTo>
                  <a:pt x="439353" y="101656"/>
                </a:lnTo>
                <a:lnTo>
                  <a:pt x="442142" y="100604"/>
                </a:lnTo>
                <a:lnTo>
                  <a:pt x="443414" y="100164"/>
                </a:lnTo>
                <a:lnTo>
                  <a:pt x="446398" y="99185"/>
                </a:lnTo>
                <a:lnTo>
                  <a:pt x="449798" y="98146"/>
                </a:lnTo>
                <a:lnTo>
                  <a:pt x="453051" y="97229"/>
                </a:lnTo>
                <a:lnTo>
                  <a:pt x="455741" y="96495"/>
                </a:lnTo>
                <a:lnTo>
                  <a:pt x="455741" y="94441"/>
                </a:lnTo>
                <a:lnTo>
                  <a:pt x="451876" y="94587"/>
                </a:lnTo>
                <a:lnTo>
                  <a:pt x="449345" y="94037"/>
                </a:lnTo>
                <a:lnTo>
                  <a:pt x="448147" y="92790"/>
                </a:lnTo>
                <a:lnTo>
                  <a:pt x="446349" y="89255"/>
                </a:lnTo>
                <a:lnTo>
                  <a:pt x="446349" y="34268"/>
                </a:lnTo>
                <a:lnTo>
                  <a:pt x="422647" y="34268"/>
                </a:lnTo>
                <a:lnTo>
                  <a:pt x="422647" y="36690"/>
                </a:lnTo>
                <a:lnTo>
                  <a:pt x="427050" y="36935"/>
                </a:lnTo>
                <a:lnTo>
                  <a:pt x="429985" y="37644"/>
                </a:lnTo>
                <a:lnTo>
                  <a:pt x="431453" y="38818"/>
                </a:lnTo>
                <a:lnTo>
                  <a:pt x="433654" y="42462"/>
                </a:lnTo>
                <a:lnTo>
                  <a:pt x="433654" y="86442"/>
                </a:lnTo>
                <a:lnTo>
                  <a:pt x="431795" y="88595"/>
                </a:lnTo>
                <a:lnTo>
                  <a:pt x="428150" y="91505"/>
                </a:lnTo>
                <a:lnTo>
                  <a:pt x="424971" y="93707"/>
                </a:lnTo>
                <a:lnTo>
                  <a:pt x="421717" y="94807"/>
                </a:lnTo>
                <a:lnTo>
                  <a:pt x="413548" y="94807"/>
                </a:lnTo>
                <a:lnTo>
                  <a:pt x="410221" y="92948"/>
                </a:lnTo>
                <a:lnTo>
                  <a:pt x="408411" y="89230"/>
                </a:lnTo>
                <a:lnTo>
                  <a:pt x="407481" y="87224"/>
                </a:lnTo>
                <a:lnTo>
                  <a:pt x="407017" y="84558"/>
                </a:lnTo>
                <a:lnTo>
                  <a:pt x="407017" y="34268"/>
                </a:lnTo>
                <a:close/>
              </a:path>
              <a:path w="509456" h="103980">
                <a:moveTo>
                  <a:pt x="483039" y="52687"/>
                </a:moveTo>
                <a:lnTo>
                  <a:pt x="484287" y="49837"/>
                </a:lnTo>
                <a:lnTo>
                  <a:pt x="486781" y="47073"/>
                </a:lnTo>
                <a:lnTo>
                  <a:pt x="489276" y="44309"/>
                </a:lnTo>
                <a:lnTo>
                  <a:pt x="493092" y="42927"/>
                </a:lnTo>
                <a:lnTo>
                  <a:pt x="495648" y="43783"/>
                </a:lnTo>
                <a:lnTo>
                  <a:pt x="499415" y="47208"/>
                </a:lnTo>
                <a:lnTo>
                  <a:pt x="503145" y="48064"/>
                </a:lnTo>
                <a:lnTo>
                  <a:pt x="506459" y="47379"/>
                </a:lnTo>
                <a:lnTo>
                  <a:pt x="508857" y="44639"/>
                </a:lnTo>
                <a:lnTo>
                  <a:pt x="509456" y="40946"/>
                </a:lnTo>
                <a:lnTo>
                  <a:pt x="508673" y="36824"/>
                </a:lnTo>
                <a:lnTo>
                  <a:pt x="505542" y="33840"/>
                </a:lnTo>
                <a:lnTo>
                  <a:pt x="501017" y="33095"/>
                </a:lnTo>
                <a:lnTo>
                  <a:pt x="497886" y="33095"/>
                </a:lnTo>
                <a:lnTo>
                  <a:pt x="494866" y="34317"/>
                </a:lnTo>
                <a:lnTo>
                  <a:pt x="491954" y="36763"/>
                </a:lnTo>
                <a:lnTo>
                  <a:pt x="489044" y="39210"/>
                </a:lnTo>
                <a:lnTo>
                  <a:pt x="486023" y="42609"/>
                </a:lnTo>
                <a:lnTo>
                  <a:pt x="482892" y="46963"/>
                </a:lnTo>
                <a:lnTo>
                  <a:pt x="482892" y="34929"/>
                </a:lnTo>
                <a:lnTo>
                  <a:pt x="482159" y="33021"/>
                </a:lnTo>
                <a:lnTo>
                  <a:pt x="479566" y="34195"/>
                </a:lnTo>
                <a:lnTo>
                  <a:pt x="477046" y="35247"/>
                </a:lnTo>
                <a:lnTo>
                  <a:pt x="474600" y="36176"/>
                </a:lnTo>
                <a:lnTo>
                  <a:pt x="471445" y="37351"/>
                </a:lnTo>
                <a:lnTo>
                  <a:pt x="468510" y="38377"/>
                </a:lnTo>
                <a:lnTo>
                  <a:pt x="465575" y="39405"/>
                </a:lnTo>
                <a:lnTo>
                  <a:pt x="462712" y="40408"/>
                </a:lnTo>
                <a:lnTo>
                  <a:pt x="459924" y="41386"/>
                </a:lnTo>
                <a:lnTo>
                  <a:pt x="461648" y="43453"/>
                </a:lnTo>
                <a:lnTo>
                  <a:pt x="464400" y="43147"/>
                </a:lnTo>
                <a:lnTo>
                  <a:pt x="468449" y="44187"/>
                </a:lnTo>
                <a:lnTo>
                  <a:pt x="470259" y="48345"/>
                </a:lnTo>
                <a:lnTo>
                  <a:pt x="470711" y="51806"/>
                </a:lnTo>
                <a:lnTo>
                  <a:pt x="470711" y="93658"/>
                </a:lnTo>
                <a:lnTo>
                  <a:pt x="469977" y="96214"/>
                </a:lnTo>
                <a:lnTo>
                  <a:pt x="467042" y="98611"/>
                </a:lnTo>
                <a:lnTo>
                  <a:pt x="464058" y="99406"/>
                </a:lnTo>
                <a:lnTo>
                  <a:pt x="459557" y="99797"/>
                </a:lnTo>
                <a:lnTo>
                  <a:pt x="459557" y="102219"/>
                </a:lnTo>
                <a:lnTo>
                  <a:pt x="495734" y="102219"/>
                </a:lnTo>
                <a:lnTo>
                  <a:pt x="495734" y="99797"/>
                </a:lnTo>
                <a:lnTo>
                  <a:pt x="491184" y="99895"/>
                </a:lnTo>
                <a:lnTo>
                  <a:pt x="487931" y="99124"/>
                </a:lnTo>
                <a:lnTo>
                  <a:pt x="484017" y="95847"/>
                </a:lnTo>
                <a:lnTo>
                  <a:pt x="483039" y="92924"/>
                </a:lnTo>
                <a:lnTo>
                  <a:pt x="483039" y="52687"/>
                </a:lnTo>
                <a:close/>
              </a:path>
              <a:path w="509456" h="103980">
                <a:moveTo>
                  <a:pt x="14823" y="90771"/>
                </a:moveTo>
                <a:lnTo>
                  <a:pt x="17678" y="87826"/>
                </a:lnTo>
                <a:lnTo>
                  <a:pt x="29245" y="75710"/>
                </a:lnTo>
                <a:lnTo>
                  <a:pt x="38630" y="65545"/>
                </a:lnTo>
                <a:lnTo>
                  <a:pt x="45832" y="57333"/>
                </a:lnTo>
                <a:lnTo>
                  <a:pt x="50852" y="51072"/>
                </a:lnTo>
                <a:lnTo>
                  <a:pt x="56380" y="43637"/>
                </a:lnTo>
                <a:lnTo>
                  <a:pt x="59144" y="35907"/>
                </a:lnTo>
                <a:lnTo>
                  <a:pt x="59144" y="20350"/>
                </a:lnTo>
                <a:lnTo>
                  <a:pt x="56588" y="13978"/>
                </a:lnTo>
                <a:lnTo>
                  <a:pt x="51476" y="8769"/>
                </a:lnTo>
                <a:lnTo>
                  <a:pt x="46363" y="3559"/>
                </a:lnTo>
                <a:lnTo>
                  <a:pt x="39674" y="953"/>
                </a:lnTo>
                <a:lnTo>
                  <a:pt x="24704" y="953"/>
                </a:lnTo>
                <a:lnTo>
                  <a:pt x="18430" y="3143"/>
                </a:lnTo>
                <a:lnTo>
                  <a:pt x="12584" y="7521"/>
                </a:lnTo>
                <a:lnTo>
                  <a:pt x="4825" y="17175"/>
                </a:lnTo>
                <a:lnTo>
                  <a:pt x="146" y="30967"/>
                </a:lnTo>
                <a:lnTo>
                  <a:pt x="3301" y="31627"/>
                </a:lnTo>
                <a:lnTo>
                  <a:pt x="5405" y="26050"/>
                </a:lnTo>
                <a:lnTo>
                  <a:pt x="7607" y="21916"/>
                </a:lnTo>
                <a:lnTo>
                  <a:pt x="9906" y="19225"/>
                </a:lnTo>
                <a:lnTo>
                  <a:pt x="14064" y="14333"/>
                </a:lnTo>
                <a:lnTo>
                  <a:pt x="19494" y="11888"/>
                </a:lnTo>
                <a:lnTo>
                  <a:pt x="31626" y="11888"/>
                </a:lnTo>
                <a:lnTo>
                  <a:pt x="36298" y="13783"/>
                </a:lnTo>
                <a:lnTo>
                  <a:pt x="40212" y="17574"/>
                </a:lnTo>
                <a:lnTo>
                  <a:pt x="44126" y="21366"/>
                </a:lnTo>
                <a:lnTo>
                  <a:pt x="46083" y="26881"/>
                </a:lnTo>
                <a:lnTo>
                  <a:pt x="46040" y="35780"/>
                </a:lnTo>
                <a:lnTo>
                  <a:pt x="43347" y="47539"/>
                </a:lnTo>
                <a:lnTo>
                  <a:pt x="36469" y="59584"/>
                </a:lnTo>
                <a:lnTo>
                  <a:pt x="28997" y="68937"/>
                </a:lnTo>
                <a:lnTo>
                  <a:pt x="21181" y="77878"/>
                </a:lnTo>
                <a:lnTo>
                  <a:pt x="11515" y="88409"/>
                </a:lnTo>
                <a:lnTo>
                  <a:pt x="0" y="100531"/>
                </a:lnTo>
                <a:lnTo>
                  <a:pt x="0" y="102219"/>
                </a:lnTo>
                <a:lnTo>
                  <a:pt x="58630" y="102219"/>
                </a:lnTo>
                <a:lnTo>
                  <a:pt x="66775" y="81745"/>
                </a:lnTo>
                <a:lnTo>
                  <a:pt x="64868" y="80865"/>
                </a:lnTo>
                <a:lnTo>
                  <a:pt x="62471" y="85219"/>
                </a:lnTo>
                <a:lnTo>
                  <a:pt x="60318" y="87958"/>
                </a:lnTo>
                <a:lnTo>
                  <a:pt x="56502" y="90209"/>
                </a:lnTo>
                <a:lnTo>
                  <a:pt x="53200" y="90771"/>
                </a:lnTo>
                <a:lnTo>
                  <a:pt x="14823" y="90771"/>
                </a:lnTo>
                <a:close/>
              </a:path>
              <a:path w="509456" h="103980">
                <a:moveTo>
                  <a:pt x="102659" y="91358"/>
                </a:moveTo>
                <a:lnTo>
                  <a:pt x="99430" y="88130"/>
                </a:lnTo>
                <a:lnTo>
                  <a:pt x="95174" y="87323"/>
                </a:lnTo>
                <a:lnTo>
                  <a:pt x="90905" y="88130"/>
                </a:lnTo>
                <a:lnTo>
                  <a:pt x="87628" y="91358"/>
                </a:lnTo>
                <a:lnTo>
                  <a:pt x="86808" y="95614"/>
                </a:lnTo>
                <a:lnTo>
                  <a:pt x="87616" y="99883"/>
                </a:lnTo>
                <a:lnTo>
                  <a:pt x="90844" y="103160"/>
                </a:lnTo>
                <a:lnTo>
                  <a:pt x="95174" y="103980"/>
                </a:lnTo>
                <a:lnTo>
                  <a:pt x="99491" y="103160"/>
                </a:lnTo>
                <a:lnTo>
                  <a:pt x="102671" y="99883"/>
                </a:lnTo>
                <a:lnTo>
                  <a:pt x="103466" y="95614"/>
                </a:lnTo>
                <a:lnTo>
                  <a:pt x="102659" y="91358"/>
                </a:lnTo>
                <a:close/>
              </a:path>
              <a:path w="509456" h="103980">
                <a:moveTo>
                  <a:pt x="118289" y="37864"/>
                </a:moveTo>
                <a:lnTo>
                  <a:pt x="118166" y="40066"/>
                </a:lnTo>
                <a:lnTo>
                  <a:pt x="120784" y="40506"/>
                </a:lnTo>
                <a:lnTo>
                  <a:pt x="127241" y="40506"/>
                </a:lnTo>
                <a:lnTo>
                  <a:pt x="134213" y="42047"/>
                </a:lnTo>
                <a:lnTo>
                  <a:pt x="141697" y="45129"/>
                </a:lnTo>
                <a:lnTo>
                  <a:pt x="150680" y="50065"/>
                </a:lnTo>
                <a:lnTo>
                  <a:pt x="159132" y="59802"/>
                </a:lnTo>
                <a:lnTo>
                  <a:pt x="161950" y="72499"/>
                </a:lnTo>
                <a:lnTo>
                  <a:pt x="161950" y="79740"/>
                </a:lnTo>
                <a:lnTo>
                  <a:pt x="159846" y="85842"/>
                </a:lnTo>
                <a:lnTo>
                  <a:pt x="155640" y="90808"/>
                </a:lnTo>
                <a:lnTo>
                  <a:pt x="151432" y="95774"/>
                </a:lnTo>
                <a:lnTo>
                  <a:pt x="146516" y="98256"/>
                </a:lnTo>
                <a:lnTo>
                  <a:pt x="138444" y="98256"/>
                </a:lnTo>
                <a:lnTo>
                  <a:pt x="134959" y="96678"/>
                </a:lnTo>
                <a:lnTo>
                  <a:pt x="130433" y="93523"/>
                </a:lnTo>
                <a:lnTo>
                  <a:pt x="125908" y="90368"/>
                </a:lnTo>
                <a:lnTo>
                  <a:pt x="122251" y="88790"/>
                </a:lnTo>
                <a:lnTo>
                  <a:pt x="117262" y="88790"/>
                </a:lnTo>
                <a:lnTo>
                  <a:pt x="113531" y="91542"/>
                </a:lnTo>
                <a:lnTo>
                  <a:pt x="113006" y="94294"/>
                </a:lnTo>
                <a:lnTo>
                  <a:pt x="113006" y="98207"/>
                </a:lnTo>
                <a:lnTo>
                  <a:pt x="115451" y="100922"/>
                </a:lnTo>
                <a:lnTo>
                  <a:pt x="120344" y="102439"/>
                </a:lnTo>
                <a:lnTo>
                  <a:pt x="123278" y="103368"/>
                </a:lnTo>
                <a:lnTo>
                  <a:pt x="127144" y="103833"/>
                </a:lnTo>
                <a:lnTo>
                  <a:pt x="131937" y="103833"/>
                </a:lnTo>
                <a:lnTo>
                  <a:pt x="138296" y="103459"/>
                </a:lnTo>
                <a:lnTo>
                  <a:pt x="150753" y="100016"/>
                </a:lnTo>
                <a:lnTo>
                  <a:pt x="161180" y="92973"/>
                </a:lnTo>
                <a:lnTo>
                  <a:pt x="164134" y="89890"/>
                </a:lnTo>
                <a:lnTo>
                  <a:pt x="170587" y="78890"/>
                </a:lnTo>
                <a:lnTo>
                  <a:pt x="172737" y="65895"/>
                </a:lnTo>
                <a:lnTo>
                  <a:pt x="172737" y="61052"/>
                </a:lnTo>
                <a:lnTo>
                  <a:pt x="171832" y="56466"/>
                </a:lnTo>
                <a:lnTo>
                  <a:pt x="170022" y="52136"/>
                </a:lnTo>
                <a:lnTo>
                  <a:pt x="168212" y="47807"/>
                </a:lnTo>
                <a:lnTo>
                  <a:pt x="165546" y="43906"/>
                </a:lnTo>
                <a:lnTo>
                  <a:pt x="162024" y="40432"/>
                </a:lnTo>
                <a:lnTo>
                  <a:pt x="157914" y="36421"/>
                </a:lnTo>
                <a:lnTo>
                  <a:pt x="152802" y="33388"/>
                </a:lnTo>
                <a:lnTo>
                  <a:pt x="146687" y="31333"/>
                </a:lnTo>
                <a:lnTo>
                  <a:pt x="142969" y="30110"/>
                </a:lnTo>
                <a:lnTo>
                  <a:pt x="137098" y="28814"/>
                </a:lnTo>
                <a:lnTo>
                  <a:pt x="129076" y="27444"/>
                </a:lnTo>
                <a:lnTo>
                  <a:pt x="135313" y="14603"/>
                </a:lnTo>
                <a:lnTo>
                  <a:pt x="164739" y="14603"/>
                </a:lnTo>
                <a:lnTo>
                  <a:pt x="168188" y="13575"/>
                </a:lnTo>
                <a:lnTo>
                  <a:pt x="173911" y="0"/>
                </a:lnTo>
                <a:lnTo>
                  <a:pt x="171368" y="440"/>
                </a:lnTo>
                <a:lnTo>
                  <a:pt x="168542" y="2519"/>
                </a:lnTo>
                <a:lnTo>
                  <a:pt x="165766" y="2788"/>
                </a:lnTo>
                <a:lnTo>
                  <a:pt x="134286" y="2788"/>
                </a:lnTo>
                <a:lnTo>
                  <a:pt x="118289" y="37864"/>
                </a:lnTo>
                <a:close/>
              </a:path>
              <a:path w="509456" h="103980">
                <a:moveTo>
                  <a:pt x="227332" y="77196"/>
                </a:moveTo>
                <a:lnTo>
                  <a:pt x="227332" y="102219"/>
                </a:lnTo>
                <a:lnTo>
                  <a:pt x="239000" y="102219"/>
                </a:lnTo>
                <a:lnTo>
                  <a:pt x="239000" y="77196"/>
                </a:lnTo>
                <a:lnTo>
                  <a:pt x="254336" y="77196"/>
                </a:lnTo>
                <a:lnTo>
                  <a:pt x="254336" y="67436"/>
                </a:lnTo>
                <a:lnTo>
                  <a:pt x="239000" y="67436"/>
                </a:lnTo>
                <a:lnTo>
                  <a:pt x="239000" y="1394"/>
                </a:lnTo>
                <a:lnTo>
                  <a:pt x="232029" y="1394"/>
                </a:lnTo>
                <a:lnTo>
                  <a:pt x="227185" y="16510"/>
                </a:lnTo>
                <a:lnTo>
                  <a:pt x="227185" y="67436"/>
                </a:lnTo>
                <a:lnTo>
                  <a:pt x="185065" y="67436"/>
                </a:lnTo>
                <a:lnTo>
                  <a:pt x="185065" y="77196"/>
                </a:lnTo>
                <a:lnTo>
                  <a:pt x="227332" y="77196"/>
                </a:lnTo>
                <a:close/>
              </a:path>
              <a:path w="509456" h="103980">
                <a:moveTo>
                  <a:pt x="232029" y="1394"/>
                </a:moveTo>
                <a:lnTo>
                  <a:pt x="185065" y="67436"/>
                </a:lnTo>
                <a:lnTo>
                  <a:pt x="191155" y="67436"/>
                </a:lnTo>
                <a:lnTo>
                  <a:pt x="227185" y="16510"/>
                </a:lnTo>
                <a:lnTo>
                  <a:pt x="232029" y="1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5259174" y="2573615"/>
            <a:ext cx="463142" cy="91747"/>
          </a:xfrm>
          <a:custGeom>
            <a:avLst/>
            <a:gdLst/>
            <a:ahLst/>
            <a:cxnLst/>
            <a:rect l="l" t="t" r="r" b="b"/>
            <a:pathLst>
              <a:path w="509456" h="103980">
                <a:moveTo>
                  <a:pt x="193430" y="37864"/>
                </a:moveTo>
                <a:lnTo>
                  <a:pt x="193308" y="40066"/>
                </a:lnTo>
                <a:lnTo>
                  <a:pt x="195926" y="40506"/>
                </a:lnTo>
                <a:lnTo>
                  <a:pt x="202383" y="40506"/>
                </a:lnTo>
                <a:lnTo>
                  <a:pt x="209354" y="42047"/>
                </a:lnTo>
                <a:lnTo>
                  <a:pt x="216839" y="45129"/>
                </a:lnTo>
                <a:lnTo>
                  <a:pt x="225821" y="50065"/>
                </a:lnTo>
                <a:lnTo>
                  <a:pt x="234274" y="59802"/>
                </a:lnTo>
                <a:lnTo>
                  <a:pt x="237092" y="72499"/>
                </a:lnTo>
                <a:lnTo>
                  <a:pt x="237092" y="79740"/>
                </a:lnTo>
                <a:lnTo>
                  <a:pt x="234988" y="85842"/>
                </a:lnTo>
                <a:lnTo>
                  <a:pt x="230781" y="90808"/>
                </a:lnTo>
                <a:lnTo>
                  <a:pt x="226574" y="95774"/>
                </a:lnTo>
                <a:lnTo>
                  <a:pt x="221658" y="98256"/>
                </a:lnTo>
                <a:lnTo>
                  <a:pt x="213586" y="98256"/>
                </a:lnTo>
                <a:lnTo>
                  <a:pt x="210100" y="96678"/>
                </a:lnTo>
                <a:lnTo>
                  <a:pt x="205575" y="93523"/>
                </a:lnTo>
                <a:lnTo>
                  <a:pt x="201050" y="90368"/>
                </a:lnTo>
                <a:lnTo>
                  <a:pt x="197393" y="88790"/>
                </a:lnTo>
                <a:lnTo>
                  <a:pt x="192403" y="88790"/>
                </a:lnTo>
                <a:lnTo>
                  <a:pt x="188673" y="91542"/>
                </a:lnTo>
                <a:lnTo>
                  <a:pt x="188147" y="94294"/>
                </a:lnTo>
                <a:lnTo>
                  <a:pt x="188147" y="98207"/>
                </a:lnTo>
                <a:lnTo>
                  <a:pt x="190593" y="100922"/>
                </a:lnTo>
                <a:lnTo>
                  <a:pt x="195485" y="102439"/>
                </a:lnTo>
                <a:lnTo>
                  <a:pt x="198420" y="103368"/>
                </a:lnTo>
                <a:lnTo>
                  <a:pt x="202285" y="103833"/>
                </a:lnTo>
                <a:lnTo>
                  <a:pt x="207079" y="103833"/>
                </a:lnTo>
                <a:lnTo>
                  <a:pt x="213437" y="103459"/>
                </a:lnTo>
                <a:lnTo>
                  <a:pt x="225895" y="100016"/>
                </a:lnTo>
                <a:lnTo>
                  <a:pt x="236321" y="92973"/>
                </a:lnTo>
                <a:lnTo>
                  <a:pt x="239276" y="89890"/>
                </a:lnTo>
                <a:lnTo>
                  <a:pt x="245728" y="78890"/>
                </a:lnTo>
                <a:lnTo>
                  <a:pt x="247879" y="65895"/>
                </a:lnTo>
                <a:lnTo>
                  <a:pt x="247879" y="61052"/>
                </a:lnTo>
                <a:lnTo>
                  <a:pt x="246973" y="56466"/>
                </a:lnTo>
                <a:lnTo>
                  <a:pt x="245164" y="52136"/>
                </a:lnTo>
                <a:lnTo>
                  <a:pt x="243353" y="47807"/>
                </a:lnTo>
                <a:lnTo>
                  <a:pt x="240687" y="43906"/>
                </a:lnTo>
                <a:lnTo>
                  <a:pt x="237165" y="40432"/>
                </a:lnTo>
                <a:lnTo>
                  <a:pt x="233056" y="36421"/>
                </a:lnTo>
                <a:lnTo>
                  <a:pt x="227944" y="33388"/>
                </a:lnTo>
                <a:lnTo>
                  <a:pt x="221829" y="31333"/>
                </a:lnTo>
                <a:lnTo>
                  <a:pt x="218111" y="30110"/>
                </a:lnTo>
                <a:lnTo>
                  <a:pt x="212240" y="28814"/>
                </a:lnTo>
                <a:lnTo>
                  <a:pt x="204218" y="27444"/>
                </a:lnTo>
                <a:lnTo>
                  <a:pt x="210455" y="14603"/>
                </a:lnTo>
                <a:lnTo>
                  <a:pt x="239881" y="14603"/>
                </a:lnTo>
                <a:lnTo>
                  <a:pt x="243329" y="13575"/>
                </a:lnTo>
                <a:lnTo>
                  <a:pt x="249053" y="0"/>
                </a:lnTo>
                <a:lnTo>
                  <a:pt x="246509" y="440"/>
                </a:lnTo>
                <a:lnTo>
                  <a:pt x="243684" y="2519"/>
                </a:lnTo>
                <a:lnTo>
                  <a:pt x="240908" y="2788"/>
                </a:lnTo>
                <a:lnTo>
                  <a:pt x="209428" y="2788"/>
                </a:lnTo>
                <a:lnTo>
                  <a:pt x="193430" y="37864"/>
                </a:lnTo>
                <a:close/>
              </a:path>
              <a:path w="509456" h="103980">
                <a:moveTo>
                  <a:pt x="379010" y="102219"/>
                </a:moveTo>
                <a:lnTo>
                  <a:pt x="385834" y="76829"/>
                </a:lnTo>
                <a:lnTo>
                  <a:pt x="381652" y="76829"/>
                </a:lnTo>
                <a:lnTo>
                  <a:pt x="377787" y="85390"/>
                </a:lnTo>
                <a:lnTo>
                  <a:pt x="373433" y="90783"/>
                </a:lnTo>
                <a:lnTo>
                  <a:pt x="368590" y="93009"/>
                </a:lnTo>
                <a:lnTo>
                  <a:pt x="363746" y="95235"/>
                </a:lnTo>
                <a:lnTo>
                  <a:pt x="356237" y="96348"/>
                </a:lnTo>
                <a:lnTo>
                  <a:pt x="336669" y="96348"/>
                </a:lnTo>
                <a:lnTo>
                  <a:pt x="331031" y="96079"/>
                </a:lnTo>
                <a:lnTo>
                  <a:pt x="329148" y="95541"/>
                </a:lnTo>
                <a:lnTo>
                  <a:pt x="326323" y="93242"/>
                </a:lnTo>
                <a:lnTo>
                  <a:pt x="326323" y="53054"/>
                </a:lnTo>
                <a:lnTo>
                  <a:pt x="355797" y="53054"/>
                </a:lnTo>
                <a:lnTo>
                  <a:pt x="359858" y="53995"/>
                </a:lnTo>
                <a:lnTo>
                  <a:pt x="363380" y="57762"/>
                </a:lnTo>
                <a:lnTo>
                  <a:pt x="364823" y="61615"/>
                </a:lnTo>
                <a:lnTo>
                  <a:pt x="365948" y="67436"/>
                </a:lnTo>
                <a:lnTo>
                  <a:pt x="369470" y="67436"/>
                </a:lnTo>
                <a:lnTo>
                  <a:pt x="369470" y="32654"/>
                </a:lnTo>
                <a:lnTo>
                  <a:pt x="365948" y="32654"/>
                </a:lnTo>
                <a:lnTo>
                  <a:pt x="364872" y="38475"/>
                </a:lnTo>
                <a:lnTo>
                  <a:pt x="363453" y="42340"/>
                </a:lnTo>
                <a:lnTo>
                  <a:pt x="359931" y="46156"/>
                </a:lnTo>
                <a:lnTo>
                  <a:pt x="355846" y="47110"/>
                </a:lnTo>
                <a:lnTo>
                  <a:pt x="326323" y="47110"/>
                </a:lnTo>
                <a:lnTo>
                  <a:pt x="326323" y="11618"/>
                </a:lnTo>
                <a:lnTo>
                  <a:pt x="327607" y="8866"/>
                </a:lnTo>
                <a:lnTo>
                  <a:pt x="331166" y="8512"/>
                </a:lnTo>
                <a:lnTo>
                  <a:pt x="360371" y="8512"/>
                </a:lnTo>
                <a:lnTo>
                  <a:pt x="366046" y="9490"/>
                </a:lnTo>
                <a:lnTo>
                  <a:pt x="368590" y="11447"/>
                </a:lnTo>
                <a:lnTo>
                  <a:pt x="371134" y="13404"/>
                </a:lnTo>
                <a:lnTo>
                  <a:pt x="373041" y="17709"/>
                </a:lnTo>
                <a:lnTo>
                  <a:pt x="374313" y="24362"/>
                </a:lnTo>
                <a:lnTo>
                  <a:pt x="378129" y="24362"/>
                </a:lnTo>
                <a:lnTo>
                  <a:pt x="377615" y="2788"/>
                </a:lnTo>
                <a:lnTo>
                  <a:pt x="297777" y="2788"/>
                </a:lnTo>
                <a:lnTo>
                  <a:pt x="297777" y="5576"/>
                </a:lnTo>
                <a:lnTo>
                  <a:pt x="303355" y="5968"/>
                </a:lnTo>
                <a:lnTo>
                  <a:pt x="306950" y="6983"/>
                </a:lnTo>
                <a:lnTo>
                  <a:pt x="310179" y="10261"/>
                </a:lnTo>
                <a:lnTo>
                  <a:pt x="310986" y="13747"/>
                </a:lnTo>
                <a:lnTo>
                  <a:pt x="310986" y="91603"/>
                </a:lnTo>
                <a:lnTo>
                  <a:pt x="310166" y="95137"/>
                </a:lnTo>
                <a:lnTo>
                  <a:pt x="306889" y="97926"/>
                </a:lnTo>
                <a:lnTo>
                  <a:pt x="303305" y="98916"/>
                </a:lnTo>
                <a:lnTo>
                  <a:pt x="297777" y="99503"/>
                </a:lnTo>
                <a:lnTo>
                  <a:pt x="297777" y="102219"/>
                </a:lnTo>
                <a:lnTo>
                  <a:pt x="379010" y="102219"/>
                </a:lnTo>
                <a:close/>
              </a:path>
              <a:path w="509456" h="103980">
                <a:moveTo>
                  <a:pt x="407017" y="34268"/>
                </a:moveTo>
                <a:lnTo>
                  <a:pt x="385076" y="34268"/>
                </a:lnTo>
                <a:lnTo>
                  <a:pt x="385076" y="36323"/>
                </a:lnTo>
                <a:lnTo>
                  <a:pt x="388598" y="36665"/>
                </a:lnTo>
                <a:lnTo>
                  <a:pt x="390898" y="37252"/>
                </a:lnTo>
                <a:lnTo>
                  <a:pt x="393637" y="39405"/>
                </a:lnTo>
                <a:lnTo>
                  <a:pt x="394469" y="42022"/>
                </a:lnTo>
                <a:lnTo>
                  <a:pt x="394469" y="91065"/>
                </a:lnTo>
                <a:lnTo>
                  <a:pt x="396376" y="96079"/>
                </a:lnTo>
                <a:lnTo>
                  <a:pt x="400192" y="99063"/>
                </a:lnTo>
                <a:lnTo>
                  <a:pt x="403959" y="102096"/>
                </a:lnTo>
                <a:lnTo>
                  <a:pt x="407971" y="103613"/>
                </a:lnTo>
                <a:lnTo>
                  <a:pt x="416874" y="103613"/>
                </a:lnTo>
                <a:lnTo>
                  <a:pt x="421277" y="102145"/>
                </a:lnTo>
                <a:lnTo>
                  <a:pt x="425435" y="99210"/>
                </a:lnTo>
                <a:lnTo>
                  <a:pt x="428175" y="97302"/>
                </a:lnTo>
                <a:lnTo>
                  <a:pt x="431208" y="94367"/>
                </a:lnTo>
                <a:lnTo>
                  <a:pt x="434534" y="90404"/>
                </a:lnTo>
                <a:lnTo>
                  <a:pt x="434534" y="102219"/>
                </a:lnTo>
                <a:lnTo>
                  <a:pt x="435048" y="103319"/>
                </a:lnTo>
                <a:lnTo>
                  <a:pt x="439353" y="101656"/>
                </a:lnTo>
                <a:lnTo>
                  <a:pt x="442142" y="100604"/>
                </a:lnTo>
                <a:lnTo>
                  <a:pt x="443414" y="100164"/>
                </a:lnTo>
                <a:lnTo>
                  <a:pt x="446398" y="99185"/>
                </a:lnTo>
                <a:lnTo>
                  <a:pt x="449798" y="98146"/>
                </a:lnTo>
                <a:lnTo>
                  <a:pt x="453051" y="97229"/>
                </a:lnTo>
                <a:lnTo>
                  <a:pt x="455741" y="96495"/>
                </a:lnTo>
                <a:lnTo>
                  <a:pt x="455741" y="94441"/>
                </a:lnTo>
                <a:lnTo>
                  <a:pt x="451876" y="94587"/>
                </a:lnTo>
                <a:lnTo>
                  <a:pt x="449345" y="94037"/>
                </a:lnTo>
                <a:lnTo>
                  <a:pt x="448147" y="92790"/>
                </a:lnTo>
                <a:lnTo>
                  <a:pt x="446349" y="89255"/>
                </a:lnTo>
                <a:lnTo>
                  <a:pt x="446349" y="34268"/>
                </a:lnTo>
                <a:lnTo>
                  <a:pt x="422647" y="34268"/>
                </a:lnTo>
                <a:lnTo>
                  <a:pt x="422647" y="36690"/>
                </a:lnTo>
                <a:lnTo>
                  <a:pt x="427050" y="36935"/>
                </a:lnTo>
                <a:lnTo>
                  <a:pt x="429985" y="37644"/>
                </a:lnTo>
                <a:lnTo>
                  <a:pt x="431453" y="38818"/>
                </a:lnTo>
                <a:lnTo>
                  <a:pt x="433654" y="42462"/>
                </a:lnTo>
                <a:lnTo>
                  <a:pt x="433654" y="86442"/>
                </a:lnTo>
                <a:lnTo>
                  <a:pt x="431795" y="88595"/>
                </a:lnTo>
                <a:lnTo>
                  <a:pt x="428150" y="91505"/>
                </a:lnTo>
                <a:lnTo>
                  <a:pt x="424971" y="93707"/>
                </a:lnTo>
                <a:lnTo>
                  <a:pt x="421717" y="94807"/>
                </a:lnTo>
                <a:lnTo>
                  <a:pt x="413548" y="94807"/>
                </a:lnTo>
                <a:lnTo>
                  <a:pt x="410221" y="92948"/>
                </a:lnTo>
                <a:lnTo>
                  <a:pt x="408411" y="89230"/>
                </a:lnTo>
                <a:lnTo>
                  <a:pt x="407481" y="87224"/>
                </a:lnTo>
                <a:lnTo>
                  <a:pt x="407017" y="84558"/>
                </a:lnTo>
                <a:lnTo>
                  <a:pt x="407017" y="34268"/>
                </a:lnTo>
                <a:close/>
              </a:path>
              <a:path w="509456" h="103980">
                <a:moveTo>
                  <a:pt x="483039" y="52687"/>
                </a:moveTo>
                <a:lnTo>
                  <a:pt x="484287" y="49837"/>
                </a:lnTo>
                <a:lnTo>
                  <a:pt x="486781" y="47073"/>
                </a:lnTo>
                <a:lnTo>
                  <a:pt x="489276" y="44309"/>
                </a:lnTo>
                <a:lnTo>
                  <a:pt x="493092" y="42927"/>
                </a:lnTo>
                <a:lnTo>
                  <a:pt x="495648" y="43783"/>
                </a:lnTo>
                <a:lnTo>
                  <a:pt x="499415" y="47208"/>
                </a:lnTo>
                <a:lnTo>
                  <a:pt x="503145" y="48064"/>
                </a:lnTo>
                <a:lnTo>
                  <a:pt x="506459" y="47379"/>
                </a:lnTo>
                <a:lnTo>
                  <a:pt x="508857" y="44639"/>
                </a:lnTo>
                <a:lnTo>
                  <a:pt x="509456" y="40946"/>
                </a:lnTo>
                <a:lnTo>
                  <a:pt x="508673" y="36824"/>
                </a:lnTo>
                <a:lnTo>
                  <a:pt x="505542" y="33840"/>
                </a:lnTo>
                <a:lnTo>
                  <a:pt x="501017" y="33095"/>
                </a:lnTo>
                <a:lnTo>
                  <a:pt x="497886" y="33095"/>
                </a:lnTo>
                <a:lnTo>
                  <a:pt x="494866" y="34317"/>
                </a:lnTo>
                <a:lnTo>
                  <a:pt x="491954" y="36763"/>
                </a:lnTo>
                <a:lnTo>
                  <a:pt x="489044" y="39210"/>
                </a:lnTo>
                <a:lnTo>
                  <a:pt x="486023" y="42609"/>
                </a:lnTo>
                <a:lnTo>
                  <a:pt x="482892" y="46963"/>
                </a:lnTo>
                <a:lnTo>
                  <a:pt x="482892" y="34929"/>
                </a:lnTo>
                <a:lnTo>
                  <a:pt x="482159" y="33021"/>
                </a:lnTo>
                <a:lnTo>
                  <a:pt x="479566" y="34195"/>
                </a:lnTo>
                <a:lnTo>
                  <a:pt x="477046" y="35247"/>
                </a:lnTo>
                <a:lnTo>
                  <a:pt x="474600" y="36176"/>
                </a:lnTo>
                <a:lnTo>
                  <a:pt x="471445" y="37351"/>
                </a:lnTo>
                <a:lnTo>
                  <a:pt x="468510" y="38377"/>
                </a:lnTo>
                <a:lnTo>
                  <a:pt x="465575" y="39405"/>
                </a:lnTo>
                <a:lnTo>
                  <a:pt x="462712" y="40408"/>
                </a:lnTo>
                <a:lnTo>
                  <a:pt x="459924" y="41386"/>
                </a:lnTo>
                <a:lnTo>
                  <a:pt x="461648" y="43453"/>
                </a:lnTo>
                <a:lnTo>
                  <a:pt x="464400" y="43147"/>
                </a:lnTo>
                <a:lnTo>
                  <a:pt x="468449" y="44187"/>
                </a:lnTo>
                <a:lnTo>
                  <a:pt x="470259" y="48345"/>
                </a:lnTo>
                <a:lnTo>
                  <a:pt x="470711" y="51806"/>
                </a:lnTo>
                <a:lnTo>
                  <a:pt x="470711" y="93658"/>
                </a:lnTo>
                <a:lnTo>
                  <a:pt x="469977" y="96214"/>
                </a:lnTo>
                <a:lnTo>
                  <a:pt x="467042" y="98611"/>
                </a:lnTo>
                <a:lnTo>
                  <a:pt x="464058" y="99406"/>
                </a:lnTo>
                <a:lnTo>
                  <a:pt x="459557" y="99797"/>
                </a:lnTo>
                <a:lnTo>
                  <a:pt x="459557" y="102219"/>
                </a:lnTo>
                <a:lnTo>
                  <a:pt x="495734" y="102219"/>
                </a:lnTo>
                <a:lnTo>
                  <a:pt x="495734" y="99797"/>
                </a:lnTo>
                <a:lnTo>
                  <a:pt x="491184" y="99895"/>
                </a:lnTo>
                <a:lnTo>
                  <a:pt x="487931" y="99124"/>
                </a:lnTo>
                <a:lnTo>
                  <a:pt x="484017" y="95847"/>
                </a:lnTo>
                <a:lnTo>
                  <a:pt x="483039" y="92924"/>
                </a:lnTo>
                <a:lnTo>
                  <a:pt x="483039" y="52687"/>
                </a:lnTo>
                <a:close/>
              </a:path>
              <a:path w="509456" h="103980">
                <a:moveTo>
                  <a:pt x="14822" y="90771"/>
                </a:moveTo>
                <a:lnTo>
                  <a:pt x="17678" y="87826"/>
                </a:lnTo>
                <a:lnTo>
                  <a:pt x="29245" y="75710"/>
                </a:lnTo>
                <a:lnTo>
                  <a:pt x="38630" y="65545"/>
                </a:lnTo>
                <a:lnTo>
                  <a:pt x="45832" y="57333"/>
                </a:lnTo>
                <a:lnTo>
                  <a:pt x="50852" y="51072"/>
                </a:lnTo>
                <a:lnTo>
                  <a:pt x="56380" y="43637"/>
                </a:lnTo>
                <a:lnTo>
                  <a:pt x="59144" y="35907"/>
                </a:lnTo>
                <a:lnTo>
                  <a:pt x="59144" y="20350"/>
                </a:lnTo>
                <a:lnTo>
                  <a:pt x="56588" y="13978"/>
                </a:lnTo>
                <a:lnTo>
                  <a:pt x="51476" y="8769"/>
                </a:lnTo>
                <a:lnTo>
                  <a:pt x="46363" y="3559"/>
                </a:lnTo>
                <a:lnTo>
                  <a:pt x="39674" y="953"/>
                </a:lnTo>
                <a:lnTo>
                  <a:pt x="24704" y="953"/>
                </a:lnTo>
                <a:lnTo>
                  <a:pt x="18430" y="3143"/>
                </a:lnTo>
                <a:lnTo>
                  <a:pt x="12584" y="7521"/>
                </a:lnTo>
                <a:lnTo>
                  <a:pt x="4825" y="17175"/>
                </a:lnTo>
                <a:lnTo>
                  <a:pt x="146" y="30967"/>
                </a:lnTo>
                <a:lnTo>
                  <a:pt x="3301" y="31627"/>
                </a:lnTo>
                <a:lnTo>
                  <a:pt x="5405" y="26050"/>
                </a:lnTo>
                <a:lnTo>
                  <a:pt x="7607" y="21916"/>
                </a:lnTo>
                <a:lnTo>
                  <a:pt x="9906" y="19225"/>
                </a:lnTo>
                <a:lnTo>
                  <a:pt x="14064" y="14333"/>
                </a:lnTo>
                <a:lnTo>
                  <a:pt x="19494" y="11888"/>
                </a:lnTo>
                <a:lnTo>
                  <a:pt x="31626" y="11888"/>
                </a:lnTo>
                <a:lnTo>
                  <a:pt x="36298" y="13783"/>
                </a:lnTo>
                <a:lnTo>
                  <a:pt x="40212" y="17574"/>
                </a:lnTo>
                <a:lnTo>
                  <a:pt x="44126" y="21366"/>
                </a:lnTo>
                <a:lnTo>
                  <a:pt x="46083" y="26881"/>
                </a:lnTo>
                <a:lnTo>
                  <a:pt x="46040" y="35780"/>
                </a:lnTo>
                <a:lnTo>
                  <a:pt x="43347" y="47539"/>
                </a:lnTo>
                <a:lnTo>
                  <a:pt x="36469" y="59584"/>
                </a:lnTo>
                <a:lnTo>
                  <a:pt x="28997" y="68937"/>
                </a:lnTo>
                <a:lnTo>
                  <a:pt x="21181" y="77878"/>
                </a:lnTo>
                <a:lnTo>
                  <a:pt x="11515" y="88409"/>
                </a:lnTo>
                <a:lnTo>
                  <a:pt x="0" y="100531"/>
                </a:lnTo>
                <a:lnTo>
                  <a:pt x="0" y="102219"/>
                </a:lnTo>
                <a:lnTo>
                  <a:pt x="58630" y="102219"/>
                </a:lnTo>
                <a:lnTo>
                  <a:pt x="66775" y="81745"/>
                </a:lnTo>
                <a:lnTo>
                  <a:pt x="64868" y="80865"/>
                </a:lnTo>
                <a:lnTo>
                  <a:pt x="62471" y="85219"/>
                </a:lnTo>
                <a:lnTo>
                  <a:pt x="60318" y="87958"/>
                </a:lnTo>
                <a:lnTo>
                  <a:pt x="56502" y="90209"/>
                </a:lnTo>
                <a:lnTo>
                  <a:pt x="53200" y="90771"/>
                </a:lnTo>
                <a:lnTo>
                  <a:pt x="14822" y="90771"/>
                </a:lnTo>
                <a:close/>
              </a:path>
              <a:path w="509456" h="103980">
                <a:moveTo>
                  <a:pt x="102659" y="91358"/>
                </a:moveTo>
                <a:lnTo>
                  <a:pt x="99430" y="88130"/>
                </a:lnTo>
                <a:lnTo>
                  <a:pt x="95174" y="87323"/>
                </a:lnTo>
                <a:lnTo>
                  <a:pt x="90905" y="88130"/>
                </a:lnTo>
                <a:lnTo>
                  <a:pt x="87628" y="91358"/>
                </a:lnTo>
                <a:lnTo>
                  <a:pt x="86808" y="95614"/>
                </a:lnTo>
                <a:lnTo>
                  <a:pt x="87616" y="99883"/>
                </a:lnTo>
                <a:lnTo>
                  <a:pt x="90844" y="103160"/>
                </a:lnTo>
                <a:lnTo>
                  <a:pt x="95174" y="103980"/>
                </a:lnTo>
                <a:lnTo>
                  <a:pt x="99491" y="103160"/>
                </a:lnTo>
                <a:lnTo>
                  <a:pt x="102671" y="99883"/>
                </a:lnTo>
                <a:lnTo>
                  <a:pt x="103466" y="95614"/>
                </a:lnTo>
                <a:lnTo>
                  <a:pt x="102659" y="91358"/>
                </a:lnTo>
                <a:close/>
              </a:path>
              <a:path w="509456" h="103980">
                <a:moveTo>
                  <a:pt x="117836" y="8549"/>
                </a:moveTo>
                <a:lnTo>
                  <a:pt x="116320" y="12217"/>
                </a:lnTo>
                <a:lnTo>
                  <a:pt x="114351" y="17048"/>
                </a:lnTo>
                <a:lnTo>
                  <a:pt x="111171" y="24876"/>
                </a:lnTo>
                <a:lnTo>
                  <a:pt x="113739" y="26050"/>
                </a:lnTo>
                <a:lnTo>
                  <a:pt x="116919" y="21060"/>
                </a:lnTo>
                <a:lnTo>
                  <a:pt x="119549" y="17782"/>
                </a:lnTo>
                <a:lnTo>
                  <a:pt x="123707" y="14651"/>
                </a:lnTo>
                <a:lnTo>
                  <a:pt x="127119" y="13869"/>
                </a:lnTo>
                <a:lnTo>
                  <a:pt x="163858" y="13869"/>
                </a:lnTo>
                <a:lnTo>
                  <a:pt x="134139" y="103613"/>
                </a:lnTo>
                <a:lnTo>
                  <a:pt x="143825" y="103613"/>
                </a:lnTo>
                <a:lnTo>
                  <a:pt x="175672" y="5210"/>
                </a:lnTo>
                <a:lnTo>
                  <a:pt x="175672" y="2788"/>
                </a:lnTo>
                <a:lnTo>
                  <a:pt x="120050" y="2788"/>
                </a:lnTo>
                <a:lnTo>
                  <a:pt x="118827" y="6017"/>
                </a:lnTo>
                <a:lnTo>
                  <a:pt x="117836" y="8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20</a:t>
            </a:r>
            <a:endParaRPr sz="12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3342408" y="5017512"/>
            <a:ext cx="20493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3547340" y="5017512"/>
            <a:ext cx="922193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4469534" y="5017512"/>
            <a:ext cx="922193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3342408" y="5415320"/>
            <a:ext cx="1024658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4367067" y="5415320"/>
            <a:ext cx="1024658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3342409" y="5614225"/>
            <a:ext cx="2049317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5391727" y="4918059"/>
            <a:ext cx="1639454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7031182" y="4918059"/>
            <a:ext cx="819726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5391726" y="5514772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6416385" y="5514772"/>
            <a:ext cx="143452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5391727" y="561422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2" name="object 52"/>
          <p:cNvSpPr txBox="1"/>
          <p:nvPr/>
        </p:nvSpPr>
        <p:spPr>
          <a:xfrm>
            <a:off x="6211454" y="5614225"/>
            <a:ext cx="11271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1" name="object 51"/>
          <p:cNvSpPr txBox="1"/>
          <p:nvPr/>
        </p:nvSpPr>
        <p:spPr>
          <a:xfrm>
            <a:off x="7338579" y="5614225"/>
            <a:ext cx="51232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0" name="object 50"/>
          <p:cNvSpPr txBox="1"/>
          <p:nvPr/>
        </p:nvSpPr>
        <p:spPr>
          <a:xfrm>
            <a:off x="5391726" y="5713677"/>
            <a:ext cx="512329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5904056" y="5713677"/>
            <a:ext cx="922193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6826249" y="5713677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7031182" y="5713677"/>
            <a:ext cx="819726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1600488" y="4719155"/>
            <a:ext cx="1639454" cy="10939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5801591" y="2232850"/>
            <a:ext cx="2766579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6313920" y="1337780"/>
            <a:ext cx="2254249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6313921" y="1934493"/>
            <a:ext cx="819726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7133647" y="1934493"/>
            <a:ext cx="1434522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1805420" y="1238328"/>
            <a:ext cx="1741920" cy="8950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3547340" y="1238328"/>
            <a:ext cx="1229590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4776931" y="1238328"/>
            <a:ext cx="1434522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3547341" y="1934492"/>
            <a:ext cx="2049317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5596658" y="1934493"/>
            <a:ext cx="61479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1805420" y="2133397"/>
            <a:ext cx="6147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2420216" y="2133397"/>
            <a:ext cx="317644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4" name="object 34"/>
          <p:cNvSpPr txBox="1"/>
          <p:nvPr/>
        </p:nvSpPr>
        <p:spPr>
          <a:xfrm>
            <a:off x="1805420" y="2232850"/>
            <a:ext cx="2254249" cy="3646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4059670" y="2232850"/>
            <a:ext cx="2151784" cy="3646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473364" y="448236"/>
            <a:ext cx="8197273" cy="2928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473364" y="741067"/>
            <a:ext cx="6535047" cy="18895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7008411" y="741066"/>
            <a:ext cx="1662225" cy="38786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473364" y="2630659"/>
            <a:ext cx="1229590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1702954" y="2630659"/>
            <a:ext cx="5305456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1702954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2420216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3239943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4" name="object 24"/>
          <p:cNvSpPr txBox="1"/>
          <p:nvPr/>
        </p:nvSpPr>
        <p:spPr>
          <a:xfrm>
            <a:off x="3957204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4674466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5494193" y="2929015"/>
            <a:ext cx="151421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1702954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20" name="object 20"/>
          <p:cNvSpPr txBox="1"/>
          <p:nvPr/>
        </p:nvSpPr>
        <p:spPr>
          <a:xfrm>
            <a:off x="2420216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9" name="object 19"/>
          <p:cNvSpPr txBox="1"/>
          <p:nvPr/>
        </p:nvSpPr>
        <p:spPr>
          <a:xfrm>
            <a:off x="3239943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8" name="object 18"/>
          <p:cNvSpPr txBox="1"/>
          <p:nvPr/>
        </p:nvSpPr>
        <p:spPr>
          <a:xfrm>
            <a:off x="3957204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7" name="object 17"/>
          <p:cNvSpPr txBox="1"/>
          <p:nvPr/>
        </p:nvSpPr>
        <p:spPr>
          <a:xfrm>
            <a:off x="4674466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6" name="object 16"/>
          <p:cNvSpPr txBox="1"/>
          <p:nvPr/>
        </p:nvSpPr>
        <p:spPr>
          <a:xfrm>
            <a:off x="5494193" y="3028467"/>
            <a:ext cx="1514218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15" name="object 15"/>
          <p:cNvSpPr txBox="1"/>
          <p:nvPr/>
        </p:nvSpPr>
        <p:spPr>
          <a:xfrm>
            <a:off x="1702954" y="3116870"/>
            <a:ext cx="5305456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473364" y="3227372"/>
            <a:ext cx="6535047" cy="2210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473364" y="3448377"/>
            <a:ext cx="3996170" cy="4751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4469534" y="3448377"/>
            <a:ext cx="2538877" cy="4751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73363" y="3923537"/>
            <a:ext cx="338137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3854738" y="3923537"/>
            <a:ext cx="2254249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6108989" y="3923537"/>
            <a:ext cx="899423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473364" y="4221894"/>
            <a:ext cx="399617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469534" y="4221894"/>
            <a:ext cx="2538877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73364" y="4619703"/>
            <a:ext cx="1024658" cy="14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1498022" y="4619703"/>
            <a:ext cx="6455352" cy="14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7953375" y="4619703"/>
            <a:ext cx="717261" cy="14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473364" y="6114248"/>
            <a:ext cx="8197273" cy="2955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866"/>
              </a:lnSpc>
              <a:spcBef>
                <a:spcPts val="43"/>
              </a:spcBef>
            </a:pPr>
            <a:r>
              <a:rPr i="1" baseline="4294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6693698" y="1499145"/>
            <a:ext cx="68977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87223041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object 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1293091" y="3166595"/>
            <a:ext cx="6663130" cy="491735"/>
          </a:xfrm>
          <a:custGeom>
            <a:avLst/>
            <a:gdLst/>
            <a:ahLst/>
            <a:cxnLst/>
            <a:rect l="l" t="t" r="r" b="b"/>
            <a:pathLst>
              <a:path w="7329443" h="557300">
                <a:moveTo>
                  <a:pt x="0" y="0"/>
                </a:moveTo>
                <a:lnTo>
                  <a:pt x="0" y="557300"/>
                </a:lnTo>
                <a:lnTo>
                  <a:pt x="7329443" y="557300"/>
                </a:lnTo>
                <a:lnTo>
                  <a:pt x="732944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1295948" y="3336041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3374" y="71139"/>
                </a:lnTo>
                <a:lnTo>
                  <a:pt x="49325" y="71279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  <a:path w="102460" h="126418">
                <a:moveTo>
                  <a:pt x="6983" y="4105"/>
                </a:moveTo>
                <a:lnTo>
                  <a:pt x="11506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37470" y="8256"/>
                </a:lnTo>
                <a:lnTo>
                  <a:pt x="40851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1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2"/>
                </a:lnTo>
                <a:lnTo>
                  <a:pt x="102460" y="34240"/>
                </a:lnTo>
                <a:lnTo>
                  <a:pt x="102341" y="31354"/>
                </a:lnTo>
                <a:lnTo>
                  <a:pt x="98518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5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3" y="4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" name="object 17"/>
          <p:cNvSpPr/>
          <p:nvPr/>
        </p:nvSpPr>
        <p:spPr>
          <a:xfrm>
            <a:off x="1397678" y="3404780"/>
            <a:ext cx="41378" cy="86129"/>
          </a:xfrm>
          <a:custGeom>
            <a:avLst/>
            <a:gdLst/>
            <a:ahLst/>
            <a:cxnLst/>
            <a:rect l="l" t="t" r="r" b="b"/>
            <a:pathLst>
              <a:path w="45516" h="97613">
                <a:moveTo>
                  <a:pt x="45516" y="89939"/>
                </a:moveTo>
                <a:lnTo>
                  <a:pt x="40708" y="93694"/>
                </a:lnTo>
                <a:lnTo>
                  <a:pt x="25329" y="93694"/>
                </a:lnTo>
                <a:lnTo>
                  <a:pt x="19616" y="87770"/>
                </a:lnTo>
                <a:lnTo>
                  <a:pt x="16568" y="75921"/>
                </a:lnTo>
                <a:lnTo>
                  <a:pt x="20435" y="94695"/>
                </a:lnTo>
                <a:lnTo>
                  <a:pt x="32852" y="97613"/>
                </a:lnTo>
                <a:lnTo>
                  <a:pt x="44582" y="95321"/>
                </a:lnTo>
                <a:lnTo>
                  <a:pt x="45516" y="89939"/>
                </a:lnTo>
                <a:close/>
              </a:path>
              <a:path w="45516" h="97613">
                <a:moveTo>
                  <a:pt x="1021" y="62651"/>
                </a:moveTo>
                <a:lnTo>
                  <a:pt x="4258" y="74963"/>
                </a:lnTo>
                <a:lnTo>
                  <a:pt x="9712" y="85087"/>
                </a:lnTo>
                <a:lnTo>
                  <a:pt x="10347" y="85941"/>
                </a:lnTo>
                <a:lnTo>
                  <a:pt x="20435" y="94695"/>
                </a:lnTo>
                <a:lnTo>
                  <a:pt x="16568" y="75921"/>
                </a:lnTo>
                <a:lnTo>
                  <a:pt x="14742" y="64755"/>
                </a:lnTo>
                <a:lnTo>
                  <a:pt x="14140" y="50520"/>
                </a:lnTo>
                <a:lnTo>
                  <a:pt x="14153" y="48093"/>
                </a:lnTo>
                <a:lnTo>
                  <a:pt x="14818" y="34248"/>
                </a:lnTo>
                <a:lnTo>
                  <a:pt x="16497" y="23231"/>
                </a:lnTo>
                <a:lnTo>
                  <a:pt x="16567" y="22930"/>
                </a:lnTo>
                <a:lnTo>
                  <a:pt x="22972" y="8566"/>
                </a:lnTo>
                <a:lnTo>
                  <a:pt x="33137" y="3778"/>
                </a:lnTo>
                <a:lnTo>
                  <a:pt x="41231" y="3778"/>
                </a:lnTo>
                <a:lnTo>
                  <a:pt x="46754" y="10076"/>
                </a:lnTo>
                <a:lnTo>
                  <a:pt x="49706" y="22671"/>
                </a:lnTo>
                <a:lnTo>
                  <a:pt x="51551" y="35462"/>
                </a:lnTo>
                <a:lnTo>
                  <a:pt x="52063" y="49821"/>
                </a:lnTo>
                <a:lnTo>
                  <a:pt x="51861" y="58977"/>
                </a:lnTo>
                <a:lnTo>
                  <a:pt x="50586" y="72209"/>
                </a:lnTo>
                <a:lnTo>
                  <a:pt x="48135" y="82428"/>
                </a:lnTo>
                <a:lnTo>
                  <a:pt x="45516" y="89939"/>
                </a:lnTo>
                <a:lnTo>
                  <a:pt x="44582" y="95321"/>
                </a:lnTo>
                <a:lnTo>
                  <a:pt x="54614" y="87607"/>
                </a:lnTo>
                <a:lnTo>
                  <a:pt x="61776" y="74451"/>
                </a:lnTo>
                <a:lnTo>
                  <a:pt x="65195" y="61136"/>
                </a:lnTo>
                <a:lnTo>
                  <a:pt x="66204" y="48211"/>
                </a:lnTo>
                <a:lnTo>
                  <a:pt x="65885" y="40942"/>
                </a:lnTo>
                <a:lnTo>
                  <a:pt x="63562" y="28270"/>
                </a:lnTo>
                <a:lnTo>
                  <a:pt x="58991" y="16863"/>
                </a:lnTo>
                <a:lnTo>
                  <a:pt x="55713" y="11643"/>
                </a:lnTo>
                <a:lnTo>
                  <a:pt x="45874" y="2910"/>
                </a:lnTo>
                <a:lnTo>
                  <a:pt x="33494" y="0"/>
                </a:lnTo>
                <a:lnTo>
                  <a:pt x="26157" y="804"/>
                </a:lnTo>
                <a:lnTo>
                  <a:pt x="14869" y="6514"/>
                </a:lnTo>
                <a:lnTo>
                  <a:pt x="6499" y="17703"/>
                </a:lnTo>
                <a:lnTo>
                  <a:pt x="4161" y="23104"/>
                </a:lnTo>
                <a:lnTo>
                  <a:pt x="1040" y="35131"/>
                </a:lnTo>
                <a:lnTo>
                  <a:pt x="0" y="48771"/>
                </a:lnTo>
                <a:lnTo>
                  <a:pt x="1021" y="6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" name="object 18"/>
          <p:cNvSpPr/>
          <p:nvPr/>
        </p:nvSpPr>
        <p:spPr>
          <a:xfrm>
            <a:off x="1824959" y="3166596"/>
            <a:ext cx="44322" cy="126446"/>
          </a:xfrm>
          <a:custGeom>
            <a:avLst/>
            <a:gdLst/>
            <a:ahLst/>
            <a:cxnLst/>
            <a:rect l="l" t="t" r="r" b="b"/>
            <a:pathLst>
              <a:path w="48754" h="143305">
                <a:moveTo>
                  <a:pt x="48754" y="143305"/>
                </a:moveTo>
                <a:lnTo>
                  <a:pt x="32503" y="0"/>
                </a:lnTo>
                <a:lnTo>
                  <a:pt x="32503" y="15922"/>
                </a:lnTo>
                <a:lnTo>
                  <a:pt x="16251" y="15922"/>
                </a:lnTo>
                <a:lnTo>
                  <a:pt x="16251" y="47768"/>
                </a:lnTo>
                <a:lnTo>
                  <a:pt x="0" y="63691"/>
                </a:lnTo>
                <a:lnTo>
                  <a:pt x="0" y="143305"/>
                </a:lnTo>
                <a:lnTo>
                  <a:pt x="48754" y="143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" name="object 19"/>
          <p:cNvSpPr/>
          <p:nvPr/>
        </p:nvSpPr>
        <p:spPr>
          <a:xfrm>
            <a:off x="1839733" y="3166595"/>
            <a:ext cx="44322" cy="140495"/>
          </a:xfrm>
          <a:custGeom>
            <a:avLst/>
            <a:gdLst/>
            <a:ahLst/>
            <a:cxnLst/>
            <a:rect l="l" t="t" r="r" b="b"/>
            <a:pathLst>
              <a:path w="48754" h="159228">
                <a:moveTo>
                  <a:pt x="48754" y="159228"/>
                </a:moveTo>
                <a:lnTo>
                  <a:pt x="48754" y="0"/>
                </a:lnTo>
                <a:lnTo>
                  <a:pt x="42690" y="1219"/>
                </a:lnTo>
                <a:lnTo>
                  <a:pt x="36848" y="4781"/>
                </a:lnTo>
                <a:lnTo>
                  <a:pt x="31273" y="10540"/>
                </a:lnTo>
                <a:lnTo>
                  <a:pt x="26010" y="18351"/>
                </a:lnTo>
                <a:lnTo>
                  <a:pt x="21103" y="28068"/>
                </a:lnTo>
                <a:lnTo>
                  <a:pt x="16596" y="39545"/>
                </a:lnTo>
                <a:lnTo>
                  <a:pt x="12534" y="52638"/>
                </a:lnTo>
                <a:lnTo>
                  <a:pt x="8962" y="67201"/>
                </a:lnTo>
                <a:lnTo>
                  <a:pt x="5924" y="83088"/>
                </a:lnTo>
                <a:lnTo>
                  <a:pt x="3465" y="100154"/>
                </a:lnTo>
                <a:lnTo>
                  <a:pt x="1629" y="118254"/>
                </a:lnTo>
                <a:lnTo>
                  <a:pt x="460" y="137242"/>
                </a:lnTo>
                <a:lnTo>
                  <a:pt x="4" y="156973"/>
                </a:lnTo>
                <a:lnTo>
                  <a:pt x="0" y="159228"/>
                </a:lnTo>
                <a:lnTo>
                  <a:pt x="48754" y="15922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" name="object 20"/>
          <p:cNvSpPr/>
          <p:nvPr/>
        </p:nvSpPr>
        <p:spPr>
          <a:xfrm>
            <a:off x="1795411" y="3293042"/>
            <a:ext cx="44322" cy="112397"/>
          </a:xfrm>
          <a:custGeom>
            <a:avLst/>
            <a:gdLst/>
            <a:ahLst/>
            <a:cxnLst/>
            <a:rect l="l" t="t" r="r" b="b"/>
            <a:pathLst>
              <a:path w="48754" h="127383">
                <a:moveTo>
                  <a:pt x="48754" y="0"/>
                </a:moveTo>
                <a:lnTo>
                  <a:pt x="0" y="0"/>
                </a:lnTo>
                <a:lnTo>
                  <a:pt x="0" y="127383"/>
                </a:lnTo>
                <a:lnTo>
                  <a:pt x="16251" y="127383"/>
                </a:lnTo>
                <a:lnTo>
                  <a:pt x="16251" y="111460"/>
                </a:lnTo>
                <a:lnTo>
                  <a:pt x="32503" y="111460"/>
                </a:lnTo>
                <a:lnTo>
                  <a:pt x="32503" y="63691"/>
                </a:lnTo>
                <a:lnTo>
                  <a:pt x="48754" y="63691"/>
                </a:lnTo>
                <a:lnTo>
                  <a:pt x="487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" name="object 21"/>
          <p:cNvSpPr/>
          <p:nvPr/>
        </p:nvSpPr>
        <p:spPr>
          <a:xfrm>
            <a:off x="1795411" y="3293042"/>
            <a:ext cx="29548" cy="112397"/>
          </a:xfrm>
          <a:custGeom>
            <a:avLst/>
            <a:gdLst/>
            <a:ahLst/>
            <a:cxnLst/>
            <a:rect l="l" t="t" r="r" b="b"/>
            <a:pathLst>
              <a:path w="32503" h="127383">
                <a:moveTo>
                  <a:pt x="32503" y="0"/>
                </a:moveTo>
                <a:lnTo>
                  <a:pt x="0" y="0"/>
                </a:lnTo>
                <a:lnTo>
                  <a:pt x="0" y="127383"/>
                </a:lnTo>
                <a:lnTo>
                  <a:pt x="5097" y="125825"/>
                </a:lnTo>
                <a:lnTo>
                  <a:pt x="9943" y="121311"/>
                </a:lnTo>
                <a:lnTo>
                  <a:pt x="14479" y="114076"/>
                </a:lnTo>
                <a:lnTo>
                  <a:pt x="18643" y="104357"/>
                </a:lnTo>
                <a:lnTo>
                  <a:pt x="22376" y="92391"/>
                </a:lnTo>
                <a:lnTo>
                  <a:pt x="25616" y="78413"/>
                </a:lnTo>
                <a:lnTo>
                  <a:pt x="28305" y="62660"/>
                </a:lnTo>
                <a:lnTo>
                  <a:pt x="30380" y="45370"/>
                </a:lnTo>
                <a:lnTo>
                  <a:pt x="31783" y="26777"/>
                </a:lnTo>
                <a:lnTo>
                  <a:pt x="32453" y="7119"/>
                </a:lnTo>
                <a:lnTo>
                  <a:pt x="32503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" name="object 22"/>
          <p:cNvSpPr/>
          <p:nvPr/>
        </p:nvSpPr>
        <p:spPr>
          <a:xfrm>
            <a:off x="1795411" y="3419489"/>
            <a:ext cx="44322" cy="112397"/>
          </a:xfrm>
          <a:custGeom>
            <a:avLst/>
            <a:gdLst/>
            <a:ahLst/>
            <a:cxnLst/>
            <a:rect l="l" t="t" r="r" b="b"/>
            <a:pathLst>
              <a:path w="48754" h="127383">
                <a:moveTo>
                  <a:pt x="16251" y="15922"/>
                </a:moveTo>
                <a:lnTo>
                  <a:pt x="16251" y="0"/>
                </a:lnTo>
                <a:lnTo>
                  <a:pt x="0" y="0"/>
                </a:lnTo>
                <a:lnTo>
                  <a:pt x="0" y="127383"/>
                </a:lnTo>
                <a:lnTo>
                  <a:pt x="48754" y="127383"/>
                </a:lnTo>
                <a:lnTo>
                  <a:pt x="48754" y="63691"/>
                </a:lnTo>
                <a:lnTo>
                  <a:pt x="32503" y="63691"/>
                </a:lnTo>
                <a:lnTo>
                  <a:pt x="32503" y="15922"/>
                </a:lnTo>
                <a:lnTo>
                  <a:pt x="16251" y="15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" name="object 23"/>
          <p:cNvSpPr/>
          <p:nvPr/>
        </p:nvSpPr>
        <p:spPr>
          <a:xfrm>
            <a:off x="1795411" y="3405439"/>
            <a:ext cx="29548" cy="140495"/>
          </a:xfrm>
          <a:custGeom>
            <a:avLst/>
            <a:gdLst/>
            <a:ahLst/>
            <a:cxnLst/>
            <a:rect l="l" t="t" r="r" b="b"/>
            <a:pathLst>
              <a:path w="32503" h="159228">
                <a:moveTo>
                  <a:pt x="32503" y="159228"/>
                </a:moveTo>
                <a:lnTo>
                  <a:pt x="32241" y="138943"/>
                </a:lnTo>
                <a:lnTo>
                  <a:pt x="31479" y="119423"/>
                </a:lnTo>
                <a:lnTo>
                  <a:pt x="30247" y="100827"/>
                </a:lnTo>
                <a:lnTo>
                  <a:pt x="28577" y="83311"/>
                </a:lnTo>
                <a:lnTo>
                  <a:pt x="26503" y="67030"/>
                </a:lnTo>
                <a:lnTo>
                  <a:pt x="24054" y="52142"/>
                </a:lnTo>
                <a:lnTo>
                  <a:pt x="21264" y="38802"/>
                </a:lnTo>
                <a:lnTo>
                  <a:pt x="18165" y="27168"/>
                </a:lnTo>
                <a:lnTo>
                  <a:pt x="14787" y="17396"/>
                </a:lnTo>
                <a:lnTo>
                  <a:pt x="11164" y="9642"/>
                </a:lnTo>
                <a:lnTo>
                  <a:pt x="7327" y="4063"/>
                </a:lnTo>
                <a:lnTo>
                  <a:pt x="0" y="0"/>
                </a:lnTo>
                <a:lnTo>
                  <a:pt x="0" y="159228"/>
                </a:lnTo>
                <a:lnTo>
                  <a:pt x="32503" y="15922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" name="object 24"/>
          <p:cNvSpPr/>
          <p:nvPr/>
        </p:nvSpPr>
        <p:spPr>
          <a:xfrm>
            <a:off x="1824959" y="3531885"/>
            <a:ext cx="44322" cy="126446"/>
          </a:xfrm>
          <a:custGeom>
            <a:avLst/>
            <a:gdLst/>
            <a:ahLst/>
            <a:cxnLst/>
            <a:rect l="l" t="t" r="r" b="b"/>
            <a:pathLst>
              <a:path w="48754" h="143305">
                <a:moveTo>
                  <a:pt x="16251" y="79614"/>
                </a:moveTo>
                <a:lnTo>
                  <a:pt x="16251" y="127383"/>
                </a:lnTo>
                <a:lnTo>
                  <a:pt x="32503" y="127383"/>
                </a:lnTo>
                <a:lnTo>
                  <a:pt x="32503" y="143305"/>
                </a:lnTo>
                <a:lnTo>
                  <a:pt x="48754" y="0"/>
                </a:lnTo>
                <a:lnTo>
                  <a:pt x="0" y="0"/>
                </a:lnTo>
                <a:lnTo>
                  <a:pt x="0" y="79614"/>
                </a:lnTo>
                <a:lnTo>
                  <a:pt x="16251" y="79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" name="object 25"/>
          <p:cNvSpPr/>
          <p:nvPr/>
        </p:nvSpPr>
        <p:spPr>
          <a:xfrm>
            <a:off x="1839733" y="3531885"/>
            <a:ext cx="44322" cy="126446"/>
          </a:xfrm>
          <a:custGeom>
            <a:avLst/>
            <a:gdLst/>
            <a:ahLst/>
            <a:cxnLst/>
            <a:rect l="l" t="t" r="r" b="b"/>
            <a:pathLst>
              <a:path w="48754" h="143305">
                <a:moveTo>
                  <a:pt x="48754" y="0"/>
                </a:moveTo>
                <a:lnTo>
                  <a:pt x="0" y="0"/>
                </a:lnTo>
                <a:lnTo>
                  <a:pt x="451" y="19575"/>
                </a:lnTo>
                <a:lnTo>
                  <a:pt x="1764" y="38343"/>
                </a:lnTo>
                <a:lnTo>
                  <a:pt x="3881" y="56130"/>
                </a:lnTo>
                <a:lnTo>
                  <a:pt x="6742" y="72761"/>
                </a:lnTo>
                <a:lnTo>
                  <a:pt x="10288" y="88062"/>
                </a:lnTo>
                <a:lnTo>
                  <a:pt x="14460" y="101859"/>
                </a:lnTo>
                <a:lnTo>
                  <a:pt x="19197" y="113978"/>
                </a:lnTo>
                <a:lnTo>
                  <a:pt x="24442" y="124244"/>
                </a:lnTo>
                <a:lnTo>
                  <a:pt x="30134" y="132483"/>
                </a:lnTo>
                <a:lnTo>
                  <a:pt x="36214" y="138521"/>
                </a:lnTo>
                <a:lnTo>
                  <a:pt x="42624" y="142183"/>
                </a:lnTo>
                <a:lnTo>
                  <a:pt x="48754" y="143305"/>
                </a:lnTo>
                <a:lnTo>
                  <a:pt x="48754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" name="object 26"/>
          <p:cNvSpPr/>
          <p:nvPr/>
        </p:nvSpPr>
        <p:spPr>
          <a:xfrm>
            <a:off x="4572945" y="3166596"/>
            <a:ext cx="44322" cy="126446"/>
          </a:xfrm>
          <a:custGeom>
            <a:avLst/>
            <a:gdLst/>
            <a:ahLst/>
            <a:cxnLst/>
            <a:rect l="l" t="t" r="r" b="b"/>
            <a:pathLst>
              <a:path w="48754" h="143305">
                <a:moveTo>
                  <a:pt x="16251" y="15922"/>
                </a:moveTo>
                <a:lnTo>
                  <a:pt x="16251" y="0"/>
                </a:lnTo>
                <a:lnTo>
                  <a:pt x="0" y="143305"/>
                </a:lnTo>
                <a:lnTo>
                  <a:pt x="48754" y="143305"/>
                </a:lnTo>
                <a:lnTo>
                  <a:pt x="48754" y="47768"/>
                </a:lnTo>
                <a:lnTo>
                  <a:pt x="32503" y="31845"/>
                </a:lnTo>
                <a:lnTo>
                  <a:pt x="32503" y="15922"/>
                </a:lnTo>
                <a:lnTo>
                  <a:pt x="16251" y="15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4587720" y="3166595"/>
            <a:ext cx="14774" cy="140495"/>
          </a:xfrm>
          <a:custGeom>
            <a:avLst/>
            <a:gdLst/>
            <a:ahLst/>
            <a:cxnLst/>
            <a:rect l="l" t="t" r="r" b="b"/>
            <a:pathLst>
              <a:path w="16251" h="159228">
                <a:moveTo>
                  <a:pt x="16251" y="159228"/>
                </a:moveTo>
                <a:lnTo>
                  <a:pt x="16116" y="138637"/>
                </a:lnTo>
                <a:lnTo>
                  <a:pt x="15724" y="118838"/>
                </a:lnTo>
                <a:lnTo>
                  <a:pt x="15089" y="99996"/>
                </a:lnTo>
                <a:lnTo>
                  <a:pt x="14230" y="82274"/>
                </a:lnTo>
                <a:lnTo>
                  <a:pt x="13164" y="65836"/>
                </a:lnTo>
                <a:lnTo>
                  <a:pt x="11905" y="50846"/>
                </a:lnTo>
                <a:lnTo>
                  <a:pt x="10473" y="37468"/>
                </a:lnTo>
                <a:lnTo>
                  <a:pt x="8882" y="25865"/>
                </a:lnTo>
                <a:lnTo>
                  <a:pt x="7150" y="16201"/>
                </a:lnTo>
                <a:lnTo>
                  <a:pt x="5294" y="8640"/>
                </a:lnTo>
                <a:lnTo>
                  <a:pt x="3330" y="3346"/>
                </a:lnTo>
                <a:lnTo>
                  <a:pt x="0" y="0"/>
                </a:lnTo>
                <a:lnTo>
                  <a:pt x="0" y="159228"/>
                </a:lnTo>
                <a:lnTo>
                  <a:pt x="16251" y="15922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/>
          <p:nvPr/>
        </p:nvSpPr>
        <p:spPr>
          <a:xfrm>
            <a:off x="4617269" y="3293042"/>
            <a:ext cx="29548" cy="112397"/>
          </a:xfrm>
          <a:custGeom>
            <a:avLst/>
            <a:gdLst/>
            <a:ahLst/>
            <a:cxnLst/>
            <a:rect l="l" t="t" r="r" b="b"/>
            <a:pathLst>
              <a:path w="32503" h="127383">
                <a:moveTo>
                  <a:pt x="16251" y="95537"/>
                </a:moveTo>
                <a:lnTo>
                  <a:pt x="16251" y="127383"/>
                </a:lnTo>
                <a:lnTo>
                  <a:pt x="32503" y="127383"/>
                </a:lnTo>
                <a:lnTo>
                  <a:pt x="32503" y="0"/>
                </a:lnTo>
                <a:lnTo>
                  <a:pt x="0" y="0"/>
                </a:lnTo>
                <a:lnTo>
                  <a:pt x="0" y="95537"/>
                </a:lnTo>
                <a:lnTo>
                  <a:pt x="16251" y="95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" name="object 29"/>
          <p:cNvSpPr/>
          <p:nvPr/>
        </p:nvSpPr>
        <p:spPr>
          <a:xfrm>
            <a:off x="4617268" y="3293042"/>
            <a:ext cx="44322" cy="112397"/>
          </a:xfrm>
          <a:custGeom>
            <a:avLst/>
            <a:gdLst/>
            <a:ahLst/>
            <a:cxnLst/>
            <a:rect l="l" t="t" r="r" b="b"/>
            <a:pathLst>
              <a:path w="48754" h="127383">
                <a:moveTo>
                  <a:pt x="48754" y="0"/>
                </a:moveTo>
                <a:lnTo>
                  <a:pt x="0" y="0"/>
                </a:lnTo>
                <a:lnTo>
                  <a:pt x="554" y="19270"/>
                </a:lnTo>
                <a:lnTo>
                  <a:pt x="2162" y="37635"/>
                </a:lnTo>
                <a:lnTo>
                  <a:pt x="4745" y="54884"/>
                </a:lnTo>
                <a:lnTo>
                  <a:pt x="8219" y="70805"/>
                </a:lnTo>
                <a:lnTo>
                  <a:pt x="12505" y="85186"/>
                </a:lnTo>
                <a:lnTo>
                  <a:pt x="17521" y="97816"/>
                </a:lnTo>
                <a:lnTo>
                  <a:pt x="23186" y="108482"/>
                </a:lnTo>
                <a:lnTo>
                  <a:pt x="29420" y="116974"/>
                </a:lnTo>
                <a:lnTo>
                  <a:pt x="36141" y="123079"/>
                </a:lnTo>
                <a:lnTo>
                  <a:pt x="43268" y="126585"/>
                </a:lnTo>
                <a:lnTo>
                  <a:pt x="48754" y="127383"/>
                </a:lnTo>
                <a:lnTo>
                  <a:pt x="48754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4617269" y="3419489"/>
            <a:ext cx="29548" cy="112397"/>
          </a:xfrm>
          <a:custGeom>
            <a:avLst/>
            <a:gdLst/>
            <a:ahLst/>
            <a:cxnLst/>
            <a:rect l="l" t="t" r="r" b="b"/>
            <a:pathLst>
              <a:path w="32503" h="127383">
                <a:moveTo>
                  <a:pt x="32503" y="127383"/>
                </a:moveTo>
                <a:lnTo>
                  <a:pt x="32503" y="0"/>
                </a:lnTo>
                <a:lnTo>
                  <a:pt x="16251" y="0"/>
                </a:lnTo>
                <a:lnTo>
                  <a:pt x="16251" y="31845"/>
                </a:lnTo>
                <a:lnTo>
                  <a:pt x="0" y="31845"/>
                </a:lnTo>
                <a:lnTo>
                  <a:pt x="0" y="127383"/>
                </a:lnTo>
                <a:lnTo>
                  <a:pt x="32503" y="127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4617268" y="3405439"/>
            <a:ext cx="44322" cy="140495"/>
          </a:xfrm>
          <a:custGeom>
            <a:avLst/>
            <a:gdLst/>
            <a:ahLst/>
            <a:cxnLst/>
            <a:rect l="l" t="t" r="r" b="b"/>
            <a:pathLst>
              <a:path w="48754" h="159228">
                <a:moveTo>
                  <a:pt x="48754" y="159228"/>
                </a:moveTo>
                <a:lnTo>
                  <a:pt x="48754" y="0"/>
                </a:lnTo>
                <a:lnTo>
                  <a:pt x="42690" y="1219"/>
                </a:lnTo>
                <a:lnTo>
                  <a:pt x="36848" y="4781"/>
                </a:lnTo>
                <a:lnTo>
                  <a:pt x="31273" y="10540"/>
                </a:lnTo>
                <a:lnTo>
                  <a:pt x="26010" y="18351"/>
                </a:lnTo>
                <a:lnTo>
                  <a:pt x="21103" y="28068"/>
                </a:lnTo>
                <a:lnTo>
                  <a:pt x="16596" y="39545"/>
                </a:lnTo>
                <a:lnTo>
                  <a:pt x="12534" y="52638"/>
                </a:lnTo>
                <a:lnTo>
                  <a:pt x="8962" y="67201"/>
                </a:lnTo>
                <a:lnTo>
                  <a:pt x="5924" y="83088"/>
                </a:lnTo>
                <a:lnTo>
                  <a:pt x="3465" y="100154"/>
                </a:lnTo>
                <a:lnTo>
                  <a:pt x="1629" y="118254"/>
                </a:lnTo>
                <a:lnTo>
                  <a:pt x="460" y="137242"/>
                </a:lnTo>
                <a:lnTo>
                  <a:pt x="4" y="156973"/>
                </a:lnTo>
                <a:lnTo>
                  <a:pt x="0" y="159228"/>
                </a:lnTo>
                <a:lnTo>
                  <a:pt x="48754" y="15922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4572945" y="3531885"/>
            <a:ext cx="44322" cy="126446"/>
          </a:xfrm>
          <a:custGeom>
            <a:avLst/>
            <a:gdLst/>
            <a:ahLst/>
            <a:cxnLst/>
            <a:rect l="l" t="t" r="r" b="b"/>
            <a:pathLst>
              <a:path w="48754" h="143305">
                <a:moveTo>
                  <a:pt x="48754" y="0"/>
                </a:moveTo>
                <a:lnTo>
                  <a:pt x="0" y="0"/>
                </a:lnTo>
                <a:lnTo>
                  <a:pt x="16251" y="143305"/>
                </a:lnTo>
                <a:lnTo>
                  <a:pt x="16251" y="127383"/>
                </a:lnTo>
                <a:lnTo>
                  <a:pt x="32503" y="127383"/>
                </a:lnTo>
                <a:lnTo>
                  <a:pt x="32503" y="95537"/>
                </a:lnTo>
                <a:lnTo>
                  <a:pt x="48754" y="95537"/>
                </a:lnTo>
                <a:lnTo>
                  <a:pt x="4875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4587720" y="3531885"/>
            <a:ext cx="14774" cy="126446"/>
          </a:xfrm>
          <a:custGeom>
            <a:avLst/>
            <a:gdLst/>
            <a:ahLst/>
            <a:cxnLst/>
            <a:rect l="l" t="t" r="r" b="b"/>
            <a:pathLst>
              <a:path w="16251" h="143305">
                <a:moveTo>
                  <a:pt x="16251" y="0"/>
                </a:moveTo>
                <a:lnTo>
                  <a:pt x="0" y="0"/>
                </a:lnTo>
                <a:lnTo>
                  <a:pt x="0" y="143305"/>
                </a:lnTo>
                <a:lnTo>
                  <a:pt x="4553" y="137604"/>
                </a:lnTo>
                <a:lnTo>
                  <a:pt x="6654" y="130779"/>
                </a:lnTo>
                <a:lnTo>
                  <a:pt x="8608" y="121574"/>
                </a:lnTo>
                <a:lnTo>
                  <a:pt x="10391" y="110190"/>
                </a:lnTo>
                <a:lnTo>
                  <a:pt x="11980" y="96828"/>
                </a:lnTo>
                <a:lnTo>
                  <a:pt x="13354" y="81689"/>
                </a:lnTo>
                <a:lnTo>
                  <a:pt x="14488" y="64976"/>
                </a:lnTo>
                <a:lnTo>
                  <a:pt x="15361" y="46890"/>
                </a:lnTo>
                <a:lnTo>
                  <a:pt x="15949" y="27631"/>
                </a:lnTo>
                <a:lnTo>
                  <a:pt x="16230" y="7402"/>
                </a:lnTo>
                <a:lnTo>
                  <a:pt x="16251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1514703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1519983" y="3382224"/>
            <a:ext cx="89510" cy="45523"/>
          </a:xfrm>
          <a:custGeom>
            <a:avLst/>
            <a:gdLst/>
            <a:ahLst/>
            <a:cxnLst/>
            <a:rect l="l" t="t" r="r" b="b"/>
            <a:pathLst>
              <a:path w="98461" h="51593">
                <a:moveTo>
                  <a:pt x="0" y="38532"/>
                </a:moveTo>
                <a:lnTo>
                  <a:pt x="0" y="51593"/>
                </a:lnTo>
                <a:lnTo>
                  <a:pt x="98461" y="51593"/>
                </a:lnTo>
                <a:lnTo>
                  <a:pt x="98461" y="38532"/>
                </a:lnTo>
                <a:lnTo>
                  <a:pt x="0" y="38532"/>
                </a:lnTo>
                <a:close/>
              </a:path>
              <a:path w="98461" h="51593">
                <a:moveTo>
                  <a:pt x="0" y="0"/>
                </a:moveTo>
                <a:lnTo>
                  <a:pt x="0" y="13061"/>
                </a:lnTo>
                <a:lnTo>
                  <a:pt x="98461" y="13061"/>
                </a:lnTo>
                <a:lnTo>
                  <a:pt x="98461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1884056" y="3166595"/>
            <a:ext cx="73870" cy="238842"/>
          </a:xfrm>
          <a:custGeom>
            <a:avLst/>
            <a:gdLst/>
            <a:ahLst/>
            <a:cxnLst/>
            <a:rect l="l" t="t" r="r" b="b"/>
            <a:pathLst>
              <a:path w="81257" h="270688">
                <a:moveTo>
                  <a:pt x="81257" y="270688"/>
                </a:moveTo>
                <a:lnTo>
                  <a:pt x="65006" y="0"/>
                </a:lnTo>
                <a:lnTo>
                  <a:pt x="65006" y="15922"/>
                </a:lnTo>
                <a:lnTo>
                  <a:pt x="48754" y="15922"/>
                </a:lnTo>
                <a:lnTo>
                  <a:pt x="48754" y="31845"/>
                </a:lnTo>
                <a:lnTo>
                  <a:pt x="32503" y="31845"/>
                </a:lnTo>
                <a:lnTo>
                  <a:pt x="32503" y="63691"/>
                </a:lnTo>
                <a:lnTo>
                  <a:pt x="16251" y="63691"/>
                </a:lnTo>
                <a:lnTo>
                  <a:pt x="16251" y="143305"/>
                </a:lnTo>
                <a:lnTo>
                  <a:pt x="0" y="143305"/>
                </a:lnTo>
                <a:lnTo>
                  <a:pt x="0" y="270688"/>
                </a:lnTo>
                <a:lnTo>
                  <a:pt x="81257" y="270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1898830" y="3166595"/>
            <a:ext cx="73870" cy="238842"/>
          </a:xfrm>
          <a:custGeom>
            <a:avLst/>
            <a:gdLst/>
            <a:ahLst/>
            <a:cxnLst/>
            <a:rect l="l" t="t" r="r" b="b"/>
            <a:pathLst>
              <a:path w="81257" h="270688">
                <a:moveTo>
                  <a:pt x="81257" y="270688"/>
                </a:moveTo>
                <a:lnTo>
                  <a:pt x="81257" y="0"/>
                </a:lnTo>
                <a:lnTo>
                  <a:pt x="74593" y="897"/>
                </a:lnTo>
                <a:lnTo>
                  <a:pt x="61730" y="7866"/>
                </a:lnTo>
                <a:lnTo>
                  <a:pt x="49628" y="21272"/>
                </a:lnTo>
                <a:lnTo>
                  <a:pt x="43915" y="30213"/>
                </a:lnTo>
                <a:lnTo>
                  <a:pt x="38454" y="40555"/>
                </a:lnTo>
                <a:lnTo>
                  <a:pt x="33267" y="52227"/>
                </a:lnTo>
                <a:lnTo>
                  <a:pt x="28376" y="65159"/>
                </a:lnTo>
                <a:lnTo>
                  <a:pt x="23799" y="79282"/>
                </a:lnTo>
                <a:lnTo>
                  <a:pt x="19560" y="94527"/>
                </a:lnTo>
                <a:lnTo>
                  <a:pt x="15678" y="110823"/>
                </a:lnTo>
                <a:lnTo>
                  <a:pt x="12174" y="128101"/>
                </a:lnTo>
                <a:lnTo>
                  <a:pt x="9069" y="146291"/>
                </a:lnTo>
                <a:lnTo>
                  <a:pt x="6385" y="165324"/>
                </a:lnTo>
                <a:lnTo>
                  <a:pt x="4142" y="185130"/>
                </a:lnTo>
                <a:lnTo>
                  <a:pt x="2361" y="205639"/>
                </a:lnTo>
                <a:lnTo>
                  <a:pt x="1063" y="226781"/>
                </a:lnTo>
                <a:lnTo>
                  <a:pt x="269" y="248488"/>
                </a:lnTo>
                <a:lnTo>
                  <a:pt x="0" y="270688"/>
                </a:lnTo>
                <a:lnTo>
                  <a:pt x="81257" y="27068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1884056" y="3391389"/>
            <a:ext cx="73870" cy="238842"/>
          </a:xfrm>
          <a:custGeom>
            <a:avLst/>
            <a:gdLst/>
            <a:ahLst/>
            <a:cxnLst/>
            <a:rect l="l" t="t" r="r" b="b"/>
            <a:pathLst>
              <a:path w="81257" h="270688">
                <a:moveTo>
                  <a:pt x="81257" y="0"/>
                </a:moveTo>
                <a:lnTo>
                  <a:pt x="0" y="15922"/>
                </a:lnTo>
                <a:lnTo>
                  <a:pt x="0" y="127383"/>
                </a:lnTo>
                <a:lnTo>
                  <a:pt x="16251" y="143305"/>
                </a:lnTo>
                <a:lnTo>
                  <a:pt x="16251" y="206997"/>
                </a:lnTo>
                <a:lnTo>
                  <a:pt x="32503" y="206997"/>
                </a:lnTo>
                <a:lnTo>
                  <a:pt x="32503" y="238843"/>
                </a:lnTo>
                <a:lnTo>
                  <a:pt x="48754" y="238843"/>
                </a:lnTo>
                <a:lnTo>
                  <a:pt x="48754" y="254766"/>
                </a:lnTo>
                <a:lnTo>
                  <a:pt x="65006" y="254766"/>
                </a:lnTo>
                <a:lnTo>
                  <a:pt x="65006" y="270688"/>
                </a:lnTo>
                <a:lnTo>
                  <a:pt x="812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1898830" y="3405438"/>
            <a:ext cx="73870" cy="224794"/>
          </a:xfrm>
          <a:custGeom>
            <a:avLst/>
            <a:gdLst/>
            <a:ahLst/>
            <a:cxnLst/>
            <a:rect l="l" t="t" r="r" b="b"/>
            <a:pathLst>
              <a:path w="81257" h="254766">
                <a:moveTo>
                  <a:pt x="81257" y="0"/>
                </a:moveTo>
                <a:lnTo>
                  <a:pt x="0" y="0"/>
                </a:lnTo>
                <a:lnTo>
                  <a:pt x="269" y="20894"/>
                </a:lnTo>
                <a:lnTo>
                  <a:pt x="1063" y="41324"/>
                </a:lnTo>
                <a:lnTo>
                  <a:pt x="2361" y="61223"/>
                </a:lnTo>
                <a:lnTo>
                  <a:pt x="4142" y="80525"/>
                </a:lnTo>
                <a:lnTo>
                  <a:pt x="6385" y="99166"/>
                </a:lnTo>
                <a:lnTo>
                  <a:pt x="9069" y="117079"/>
                </a:lnTo>
                <a:lnTo>
                  <a:pt x="12174" y="134199"/>
                </a:lnTo>
                <a:lnTo>
                  <a:pt x="15678" y="150461"/>
                </a:lnTo>
                <a:lnTo>
                  <a:pt x="19560" y="165799"/>
                </a:lnTo>
                <a:lnTo>
                  <a:pt x="23799" y="180146"/>
                </a:lnTo>
                <a:lnTo>
                  <a:pt x="28376" y="193439"/>
                </a:lnTo>
                <a:lnTo>
                  <a:pt x="33267" y="205610"/>
                </a:lnTo>
                <a:lnTo>
                  <a:pt x="38454" y="216596"/>
                </a:lnTo>
                <a:lnTo>
                  <a:pt x="43915" y="226329"/>
                </a:lnTo>
                <a:lnTo>
                  <a:pt x="49628" y="234745"/>
                </a:lnTo>
                <a:lnTo>
                  <a:pt x="55573" y="241777"/>
                </a:lnTo>
                <a:lnTo>
                  <a:pt x="68077" y="251431"/>
                </a:lnTo>
                <a:lnTo>
                  <a:pt x="81257" y="254766"/>
                </a:lnTo>
                <a:lnTo>
                  <a:pt x="81257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3287598" y="3166595"/>
            <a:ext cx="73870" cy="238842"/>
          </a:xfrm>
          <a:custGeom>
            <a:avLst/>
            <a:gdLst/>
            <a:ahLst/>
            <a:cxnLst/>
            <a:rect l="l" t="t" r="r" b="b"/>
            <a:pathLst>
              <a:path w="81257" h="270688">
                <a:moveTo>
                  <a:pt x="16251" y="0"/>
                </a:moveTo>
                <a:lnTo>
                  <a:pt x="0" y="0"/>
                </a:lnTo>
                <a:lnTo>
                  <a:pt x="0" y="270688"/>
                </a:lnTo>
                <a:lnTo>
                  <a:pt x="81257" y="254766"/>
                </a:lnTo>
                <a:lnTo>
                  <a:pt x="81257" y="206997"/>
                </a:lnTo>
                <a:lnTo>
                  <a:pt x="65006" y="206997"/>
                </a:lnTo>
                <a:lnTo>
                  <a:pt x="65006" y="95537"/>
                </a:lnTo>
                <a:lnTo>
                  <a:pt x="48754" y="95537"/>
                </a:lnTo>
                <a:lnTo>
                  <a:pt x="48754" y="47768"/>
                </a:lnTo>
                <a:lnTo>
                  <a:pt x="32503" y="47768"/>
                </a:lnTo>
                <a:lnTo>
                  <a:pt x="32503" y="15922"/>
                </a:lnTo>
                <a:lnTo>
                  <a:pt x="16251" y="15922"/>
                </a:lnTo>
                <a:lnTo>
                  <a:pt x="16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3287597" y="3166595"/>
            <a:ext cx="59096" cy="238842"/>
          </a:xfrm>
          <a:custGeom>
            <a:avLst/>
            <a:gdLst/>
            <a:ahLst/>
            <a:cxnLst/>
            <a:rect l="l" t="t" r="r" b="b"/>
            <a:pathLst>
              <a:path w="65006" h="270688">
                <a:moveTo>
                  <a:pt x="65006" y="270688"/>
                </a:moveTo>
                <a:lnTo>
                  <a:pt x="64790" y="248488"/>
                </a:lnTo>
                <a:lnTo>
                  <a:pt x="64155" y="226781"/>
                </a:lnTo>
                <a:lnTo>
                  <a:pt x="63116" y="205639"/>
                </a:lnTo>
                <a:lnTo>
                  <a:pt x="61692" y="185130"/>
                </a:lnTo>
                <a:lnTo>
                  <a:pt x="59897" y="165324"/>
                </a:lnTo>
                <a:lnTo>
                  <a:pt x="57750" y="146291"/>
                </a:lnTo>
                <a:lnTo>
                  <a:pt x="55266" y="128101"/>
                </a:lnTo>
                <a:lnTo>
                  <a:pt x="52463" y="110823"/>
                </a:lnTo>
                <a:lnTo>
                  <a:pt x="49358" y="94527"/>
                </a:lnTo>
                <a:lnTo>
                  <a:pt x="45966" y="79282"/>
                </a:lnTo>
                <a:lnTo>
                  <a:pt x="42305" y="65159"/>
                </a:lnTo>
                <a:lnTo>
                  <a:pt x="38391" y="52227"/>
                </a:lnTo>
                <a:lnTo>
                  <a:pt x="34242" y="40555"/>
                </a:lnTo>
                <a:lnTo>
                  <a:pt x="29874" y="30213"/>
                </a:lnTo>
                <a:lnTo>
                  <a:pt x="25303" y="21272"/>
                </a:lnTo>
                <a:lnTo>
                  <a:pt x="15621" y="7866"/>
                </a:lnTo>
                <a:lnTo>
                  <a:pt x="5331" y="897"/>
                </a:lnTo>
                <a:lnTo>
                  <a:pt x="0" y="0"/>
                </a:lnTo>
                <a:lnTo>
                  <a:pt x="0" y="270688"/>
                </a:lnTo>
                <a:lnTo>
                  <a:pt x="65006" y="270688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3287598" y="3391389"/>
            <a:ext cx="73870" cy="238842"/>
          </a:xfrm>
          <a:custGeom>
            <a:avLst/>
            <a:gdLst/>
            <a:ahLst/>
            <a:cxnLst/>
            <a:rect l="l" t="t" r="r" b="b"/>
            <a:pathLst>
              <a:path w="81257" h="270688">
                <a:moveTo>
                  <a:pt x="32503" y="222920"/>
                </a:moveTo>
                <a:lnTo>
                  <a:pt x="48754" y="222920"/>
                </a:lnTo>
                <a:lnTo>
                  <a:pt x="48754" y="175151"/>
                </a:lnTo>
                <a:lnTo>
                  <a:pt x="65006" y="175151"/>
                </a:lnTo>
                <a:lnTo>
                  <a:pt x="65006" y="63691"/>
                </a:lnTo>
                <a:lnTo>
                  <a:pt x="81257" y="63691"/>
                </a:lnTo>
                <a:lnTo>
                  <a:pt x="81257" y="0"/>
                </a:lnTo>
                <a:lnTo>
                  <a:pt x="0" y="0"/>
                </a:lnTo>
                <a:lnTo>
                  <a:pt x="0" y="270688"/>
                </a:lnTo>
                <a:lnTo>
                  <a:pt x="16251" y="270688"/>
                </a:lnTo>
                <a:lnTo>
                  <a:pt x="16251" y="254766"/>
                </a:lnTo>
                <a:lnTo>
                  <a:pt x="32503" y="254766"/>
                </a:lnTo>
                <a:lnTo>
                  <a:pt x="32503" y="222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3287597" y="3405438"/>
            <a:ext cx="59096" cy="224794"/>
          </a:xfrm>
          <a:custGeom>
            <a:avLst/>
            <a:gdLst/>
            <a:ahLst/>
            <a:cxnLst/>
            <a:rect l="l" t="t" r="r" b="b"/>
            <a:pathLst>
              <a:path w="65006" h="254766">
                <a:moveTo>
                  <a:pt x="65006" y="0"/>
                </a:moveTo>
                <a:lnTo>
                  <a:pt x="0" y="0"/>
                </a:lnTo>
                <a:lnTo>
                  <a:pt x="0" y="254766"/>
                </a:lnTo>
                <a:lnTo>
                  <a:pt x="10544" y="251431"/>
                </a:lnTo>
                <a:lnTo>
                  <a:pt x="20546" y="241777"/>
                </a:lnTo>
                <a:lnTo>
                  <a:pt x="29874" y="226329"/>
                </a:lnTo>
                <a:lnTo>
                  <a:pt x="34242" y="216596"/>
                </a:lnTo>
                <a:lnTo>
                  <a:pt x="38391" y="205610"/>
                </a:lnTo>
                <a:lnTo>
                  <a:pt x="42305" y="193439"/>
                </a:lnTo>
                <a:lnTo>
                  <a:pt x="45966" y="180146"/>
                </a:lnTo>
                <a:lnTo>
                  <a:pt x="49358" y="165799"/>
                </a:lnTo>
                <a:lnTo>
                  <a:pt x="52463" y="150461"/>
                </a:lnTo>
                <a:lnTo>
                  <a:pt x="55266" y="134199"/>
                </a:lnTo>
                <a:lnTo>
                  <a:pt x="57750" y="117079"/>
                </a:lnTo>
                <a:lnTo>
                  <a:pt x="59897" y="99166"/>
                </a:lnTo>
                <a:lnTo>
                  <a:pt x="61692" y="80525"/>
                </a:lnTo>
                <a:lnTo>
                  <a:pt x="63116" y="61223"/>
                </a:lnTo>
                <a:lnTo>
                  <a:pt x="64155" y="41324"/>
                </a:lnTo>
                <a:lnTo>
                  <a:pt x="64790" y="20894"/>
                </a:lnTo>
                <a:lnTo>
                  <a:pt x="65006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209087" y="3419488"/>
            <a:ext cx="413675" cy="0"/>
          </a:xfrm>
          <a:custGeom>
            <a:avLst/>
            <a:gdLst/>
            <a:ahLst/>
            <a:cxnLst/>
            <a:rect l="l" t="t" r="r" b="b"/>
            <a:pathLst>
              <a:path w="455043">
                <a:moveTo>
                  <a:pt x="0" y="0"/>
                </a:moveTo>
                <a:lnTo>
                  <a:pt x="455043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241491" y="3265793"/>
            <a:ext cx="118770" cy="111545"/>
          </a:xfrm>
          <a:custGeom>
            <a:avLst/>
            <a:gdLst/>
            <a:ahLst/>
            <a:cxnLst/>
            <a:rect l="l" t="t" r="r" b="b"/>
            <a:pathLst>
              <a:path w="130647" h="126418">
                <a:moveTo>
                  <a:pt x="7237" y="4042"/>
                </a:moveTo>
                <a:lnTo>
                  <a:pt x="11902" y="5286"/>
                </a:lnTo>
                <a:lnTo>
                  <a:pt x="16092" y="9267"/>
                </a:lnTo>
                <a:lnTo>
                  <a:pt x="17140" y="13745"/>
                </a:lnTo>
                <a:lnTo>
                  <a:pt x="17140" y="105706"/>
                </a:lnTo>
                <a:lnTo>
                  <a:pt x="40835" y="118830"/>
                </a:lnTo>
                <a:lnTo>
                  <a:pt x="39279" y="117835"/>
                </a:lnTo>
                <a:lnTo>
                  <a:pt x="36946" y="114787"/>
                </a:lnTo>
                <a:lnTo>
                  <a:pt x="36946" y="11382"/>
                </a:lnTo>
                <a:lnTo>
                  <a:pt x="37724" y="9329"/>
                </a:lnTo>
                <a:lnTo>
                  <a:pt x="40835" y="7463"/>
                </a:lnTo>
                <a:lnTo>
                  <a:pt x="43802" y="6997"/>
                </a:lnTo>
                <a:lnTo>
                  <a:pt x="48183" y="6997"/>
                </a:lnTo>
                <a:lnTo>
                  <a:pt x="55298" y="7241"/>
                </a:lnTo>
                <a:lnTo>
                  <a:pt x="68763" y="9297"/>
                </a:lnTo>
                <a:lnTo>
                  <a:pt x="80516" y="13445"/>
                </a:lnTo>
                <a:lnTo>
                  <a:pt x="90557" y="19685"/>
                </a:lnTo>
                <a:lnTo>
                  <a:pt x="97463" y="26424"/>
                </a:lnTo>
                <a:lnTo>
                  <a:pt x="103995" y="36881"/>
                </a:lnTo>
                <a:lnTo>
                  <a:pt x="107915" y="49376"/>
                </a:lnTo>
                <a:lnTo>
                  <a:pt x="109221" y="63909"/>
                </a:lnTo>
                <a:lnTo>
                  <a:pt x="109213" y="65147"/>
                </a:lnTo>
                <a:lnTo>
                  <a:pt x="107640" y="79962"/>
                </a:lnTo>
                <a:lnTo>
                  <a:pt x="103339" y="92453"/>
                </a:lnTo>
                <a:lnTo>
                  <a:pt x="96312" y="102621"/>
                </a:lnTo>
                <a:lnTo>
                  <a:pt x="86558" y="110464"/>
                </a:lnTo>
                <a:lnTo>
                  <a:pt x="75491" y="115499"/>
                </a:lnTo>
                <a:lnTo>
                  <a:pt x="63092" y="118370"/>
                </a:lnTo>
                <a:lnTo>
                  <a:pt x="48945" y="119328"/>
                </a:lnTo>
                <a:lnTo>
                  <a:pt x="54182" y="126418"/>
                </a:lnTo>
                <a:lnTo>
                  <a:pt x="67292" y="125877"/>
                </a:lnTo>
                <a:lnTo>
                  <a:pt x="79916" y="124074"/>
                </a:lnTo>
                <a:lnTo>
                  <a:pt x="90938" y="121007"/>
                </a:lnTo>
                <a:lnTo>
                  <a:pt x="96398" y="119079"/>
                </a:lnTo>
                <a:lnTo>
                  <a:pt x="101667" y="116249"/>
                </a:lnTo>
                <a:lnTo>
                  <a:pt x="106745" y="112517"/>
                </a:lnTo>
                <a:lnTo>
                  <a:pt x="118106" y="101565"/>
                </a:lnTo>
                <a:lnTo>
                  <a:pt x="124695" y="90779"/>
                </a:lnTo>
                <a:lnTo>
                  <a:pt x="129404" y="76382"/>
                </a:lnTo>
                <a:lnTo>
                  <a:pt x="130647" y="63629"/>
                </a:lnTo>
                <a:lnTo>
                  <a:pt x="130642" y="62705"/>
                </a:lnTo>
                <a:lnTo>
                  <a:pt x="129194" y="48090"/>
                </a:lnTo>
                <a:lnTo>
                  <a:pt x="125157" y="35370"/>
                </a:lnTo>
                <a:lnTo>
                  <a:pt x="118530" y="24545"/>
                </a:lnTo>
                <a:lnTo>
                  <a:pt x="109314" y="15616"/>
                </a:lnTo>
                <a:lnTo>
                  <a:pt x="97509" y="8583"/>
                </a:lnTo>
                <a:lnTo>
                  <a:pt x="91128" y="5950"/>
                </a:lnTo>
                <a:lnTo>
                  <a:pt x="79535" y="2644"/>
                </a:lnTo>
                <a:lnTo>
                  <a:pt x="66680" y="661"/>
                </a:lnTo>
                <a:lnTo>
                  <a:pt x="52563" y="0"/>
                </a:lnTo>
                <a:lnTo>
                  <a:pt x="0" y="0"/>
                </a:lnTo>
                <a:lnTo>
                  <a:pt x="0" y="3545"/>
                </a:lnTo>
                <a:lnTo>
                  <a:pt x="7237" y="4042"/>
                </a:lnTo>
                <a:close/>
              </a:path>
              <a:path w="130647" h="126418">
                <a:moveTo>
                  <a:pt x="54182" y="126418"/>
                </a:moveTo>
                <a:lnTo>
                  <a:pt x="48945" y="119328"/>
                </a:lnTo>
                <a:lnTo>
                  <a:pt x="44056" y="119328"/>
                </a:lnTo>
                <a:lnTo>
                  <a:pt x="40835" y="118830"/>
                </a:lnTo>
                <a:lnTo>
                  <a:pt x="17140" y="105706"/>
                </a:lnTo>
                <a:lnTo>
                  <a:pt x="17140" y="112921"/>
                </a:lnTo>
                <a:lnTo>
                  <a:pt x="16061" y="117415"/>
                </a:lnTo>
                <a:lnTo>
                  <a:pt x="11744" y="120960"/>
                </a:lnTo>
                <a:lnTo>
                  <a:pt x="7110" y="122220"/>
                </a:lnTo>
                <a:lnTo>
                  <a:pt x="0" y="122966"/>
                </a:lnTo>
                <a:lnTo>
                  <a:pt x="0" y="126418"/>
                </a:lnTo>
                <a:lnTo>
                  <a:pt x="54182" y="126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359684" y="326579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5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1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1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2"/>
                </a:lnTo>
                <a:lnTo>
                  <a:pt x="102460" y="34240"/>
                </a:lnTo>
                <a:lnTo>
                  <a:pt x="102341" y="31354"/>
                </a:lnTo>
                <a:lnTo>
                  <a:pt x="98518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5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3" y="4105"/>
                </a:lnTo>
                <a:lnTo>
                  <a:pt x="11506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5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467605" y="3263406"/>
            <a:ext cx="79641" cy="116156"/>
          </a:xfrm>
          <a:custGeom>
            <a:avLst/>
            <a:gdLst/>
            <a:ahLst/>
            <a:cxnLst/>
            <a:rect l="l" t="t" r="r" b="b"/>
            <a:pathLst>
              <a:path w="87605" h="131643">
                <a:moveTo>
                  <a:pt x="5808" y="131363"/>
                </a:moveTo>
                <a:lnTo>
                  <a:pt x="10093" y="131363"/>
                </a:lnTo>
                <a:lnTo>
                  <a:pt x="10871" y="128347"/>
                </a:lnTo>
                <a:lnTo>
                  <a:pt x="13997" y="124926"/>
                </a:lnTo>
                <a:lnTo>
                  <a:pt x="17235" y="124926"/>
                </a:lnTo>
                <a:lnTo>
                  <a:pt x="20996" y="126045"/>
                </a:lnTo>
                <a:lnTo>
                  <a:pt x="27567" y="128284"/>
                </a:lnTo>
                <a:lnTo>
                  <a:pt x="34137" y="130524"/>
                </a:lnTo>
                <a:lnTo>
                  <a:pt x="40438" y="131643"/>
                </a:lnTo>
                <a:lnTo>
                  <a:pt x="46469" y="131643"/>
                </a:lnTo>
                <a:lnTo>
                  <a:pt x="52970" y="131291"/>
                </a:lnTo>
                <a:lnTo>
                  <a:pt x="65565" y="128095"/>
                </a:lnTo>
                <a:lnTo>
                  <a:pt x="76036" y="121567"/>
                </a:lnTo>
                <a:lnTo>
                  <a:pt x="85162" y="109231"/>
                </a:lnTo>
                <a:lnTo>
                  <a:pt x="87605" y="96470"/>
                </a:lnTo>
                <a:lnTo>
                  <a:pt x="87605" y="89006"/>
                </a:lnTo>
                <a:lnTo>
                  <a:pt x="85447" y="82537"/>
                </a:lnTo>
                <a:lnTo>
                  <a:pt x="81130" y="77064"/>
                </a:lnTo>
                <a:lnTo>
                  <a:pt x="70797" y="67485"/>
                </a:lnTo>
                <a:lnTo>
                  <a:pt x="58467" y="59244"/>
                </a:lnTo>
                <a:lnTo>
                  <a:pt x="41327" y="48888"/>
                </a:lnTo>
                <a:lnTo>
                  <a:pt x="34915" y="45031"/>
                </a:lnTo>
                <a:lnTo>
                  <a:pt x="30185" y="41331"/>
                </a:lnTo>
                <a:lnTo>
                  <a:pt x="27138" y="37785"/>
                </a:lnTo>
                <a:lnTo>
                  <a:pt x="24091" y="34302"/>
                </a:lnTo>
                <a:lnTo>
                  <a:pt x="22568" y="30104"/>
                </a:lnTo>
                <a:lnTo>
                  <a:pt x="22568" y="19716"/>
                </a:lnTo>
                <a:lnTo>
                  <a:pt x="24551" y="15440"/>
                </a:lnTo>
                <a:lnTo>
                  <a:pt x="28519" y="12361"/>
                </a:lnTo>
                <a:lnTo>
                  <a:pt x="32487" y="9283"/>
                </a:lnTo>
                <a:lnTo>
                  <a:pt x="37137" y="7743"/>
                </a:lnTo>
                <a:lnTo>
                  <a:pt x="49325" y="7743"/>
                </a:lnTo>
                <a:lnTo>
                  <a:pt x="56261" y="10169"/>
                </a:lnTo>
                <a:lnTo>
                  <a:pt x="63276" y="15020"/>
                </a:lnTo>
                <a:lnTo>
                  <a:pt x="66293" y="17444"/>
                </a:lnTo>
                <a:lnTo>
                  <a:pt x="73468" y="27053"/>
                </a:lnTo>
                <a:lnTo>
                  <a:pt x="78559" y="40677"/>
                </a:lnTo>
                <a:lnTo>
                  <a:pt x="83225" y="40677"/>
                </a:lnTo>
                <a:lnTo>
                  <a:pt x="78940" y="0"/>
                </a:lnTo>
                <a:lnTo>
                  <a:pt x="74941" y="0"/>
                </a:lnTo>
                <a:lnTo>
                  <a:pt x="74433" y="2052"/>
                </a:lnTo>
                <a:lnTo>
                  <a:pt x="72798" y="4758"/>
                </a:lnTo>
                <a:lnTo>
                  <a:pt x="70211" y="6437"/>
                </a:lnTo>
                <a:lnTo>
                  <a:pt x="66910" y="6437"/>
                </a:lnTo>
                <a:lnTo>
                  <a:pt x="63339" y="5364"/>
                </a:lnTo>
                <a:lnTo>
                  <a:pt x="57086" y="3218"/>
                </a:lnTo>
                <a:lnTo>
                  <a:pt x="50833" y="1072"/>
                </a:lnTo>
                <a:lnTo>
                  <a:pt x="45485" y="0"/>
                </a:lnTo>
                <a:lnTo>
                  <a:pt x="38381" y="67"/>
                </a:lnTo>
                <a:lnTo>
                  <a:pt x="25373" y="2820"/>
                </a:lnTo>
                <a:lnTo>
                  <a:pt x="15045" y="9609"/>
                </a:lnTo>
                <a:lnTo>
                  <a:pt x="14603" y="10050"/>
                </a:lnTo>
                <a:lnTo>
                  <a:pt x="7578" y="20707"/>
                </a:lnTo>
                <a:lnTo>
                  <a:pt x="5237" y="33680"/>
                </a:lnTo>
                <a:lnTo>
                  <a:pt x="5237" y="40957"/>
                </a:lnTo>
                <a:lnTo>
                  <a:pt x="7998" y="47613"/>
                </a:lnTo>
                <a:lnTo>
                  <a:pt x="13521" y="53646"/>
                </a:lnTo>
                <a:lnTo>
                  <a:pt x="16505" y="56818"/>
                </a:lnTo>
                <a:lnTo>
                  <a:pt x="20504" y="59959"/>
                </a:lnTo>
                <a:lnTo>
                  <a:pt x="25519" y="63069"/>
                </a:lnTo>
                <a:lnTo>
                  <a:pt x="42184" y="73239"/>
                </a:lnTo>
                <a:lnTo>
                  <a:pt x="51770" y="79085"/>
                </a:lnTo>
                <a:lnTo>
                  <a:pt x="58054" y="83470"/>
                </a:lnTo>
                <a:lnTo>
                  <a:pt x="61038" y="86394"/>
                </a:lnTo>
                <a:lnTo>
                  <a:pt x="65609" y="90996"/>
                </a:lnTo>
                <a:lnTo>
                  <a:pt x="67894" y="96408"/>
                </a:lnTo>
                <a:lnTo>
                  <a:pt x="67894" y="109532"/>
                </a:lnTo>
                <a:lnTo>
                  <a:pt x="65625" y="114912"/>
                </a:lnTo>
                <a:lnTo>
                  <a:pt x="61085" y="118768"/>
                </a:lnTo>
                <a:lnTo>
                  <a:pt x="56547" y="122624"/>
                </a:lnTo>
                <a:lnTo>
                  <a:pt x="51166" y="124553"/>
                </a:lnTo>
                <a:lnTo>
                  <a:pt x="44945" y="124553"/>
                </a:lnTo>
                <a:lnTo>
                  <a:pt x="38245" y="124014"/>
                </a:lnTo>
                <a:lnTo>
                  <a:pt x="26272" y="119742"/>
                </a:lnTo>
                <a:lnTo>
                  <a:pt x="16092" y="111211"/>
                </a:lnTo>
                <a:lnTo>
                  <a:pt x="11649" y="106111"/>
                </a:lnTo>
                <a:lnTo>
                  <a:pt x="7776" y="99269"/>
                </a:lnTo>
                <a:lnTo>
                  <a:pt x="4475" y="90685"/>
                </a:lnTo>
                <a:lnTo>
                  <a:pt x="0" y="90685"/>
                </a:lnTo>
                <a:lnTo>
                  <a:pt x="5808" y="131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565938" y="3346325"/>
            <a:ext cx="34799" cy="74336"/>
          </a:xfrm>
          <a:custGeom>
            <a:avLst/>
            <a:gdLst/>
            <a:ahLst/>
            <a:cxnLst/>
            <a:rect l="l" t="t" r="r" b="b"/>
            <a:pathLst>
              <a:path w="38279" h="84248">
                <a:moveTo>
                  <a:pt x="20139" y="23441"/>
                </a:moveTo>
                <a:lnTo>
                  <a:pt x="34709" y="23441"/>
                </a:lnTo>
                <a:lnTo>
                  <a:pt x="34709" y="18403"/>
                </a:lnTo>
                <a:lnTo>
                  <a:pt x="20282" y="18403"/>
                </a:lnTo>
                <a:lnTo>
                  <a:pt x="20282" y="1189"/>
                </a:lnTo>
                <a:lnTo>
                  <a:pt x="18997" y="0"/>
                </a:lnTo>
                <a:lnTo>
                  <a:pt x="13616" y="7090"/>
                </a:lnTo>
                <a:lnTo>
                  <a:pt x="10200" y="11464"/>
                </a:lnTo>
                <a:lnTo>
                  <a:pt x="8748" y="13120"/>
                </a:lnTo>
                <a:lnTo>
                  <a:pt x="4927" y="16933"/>
                </a:lnTo>
                <a:lnTo>
                  <a:pt x="1642" y="19592"/>
                </a:lnTo>
                <a:lnTo>
                  <a:pt x="499" y="20525"/>
                </a:lnTo>
                <a:lnTo>
                  <a:pt x="0" y="23441"/>
                </a:lnTo>
                <a:lnTo>
                  <a:pt x="7784" y="23441"/>
                </a:lnTo>
                <a:lnTo>
                  <a:pt x="7784" y="70556"/>
                </a:lnTo>
                <a:lnTo>
                  <a:pt x="8332" y="74241"/>
                </a:lnTo>
                <a:lnTo>
                  <a:pt x="9427" y="76900"/>
                </a:lnTo>
                <a:lnTo>
                  <a:pt x="11426" y="81799"/>
                </a:lnTo>
                <a:lnTo>
                  <a:pt x="15235" y="84248"/>
                </a:lnTo>
                <a:lnTo>
                  <a:pt x="23425" y="84248"/>
                </a:lnTo>
                <a:lnTo>
                  <a:pt x="26091" y="83571"/>
                </a:lnTo>
                <a:lnTo>
                  <a:pt x="28852" y="82219"/>
                </a:lnTo>
                <a:lnTo>
                  <a:pt x="31614" y="80866"/>
                </a:lnTo>
                <a:lnTo>
                  <a:pt x="34232" y="78557"/>
                </a:lnTo>
                <a:lnTo>
                  <a:pt x="36708" y="75291"/>
                </a:lnTo>
                <a:lnTo>
                  <a:pt x="38279" y="73192"/>
                </a:lnTo>
                <a:lnTo>
                  <a:pt x="34804" y="73379"/>
                </a:lnTo>
                <a:lnTo>
                  <a:pt x="30840" y="76224"/>
                </a:lnTo>
                <a:lnTo>
                  <a:pt x="27638" y="76621"/>
                </a:lnTo>
                <a:lnTo>
                  <a:pt x="24305" y="76621"/>
                </a:lnTo>
                <a:lnTo>
                  <a:pt x="22068" y="75011"/>
                </a:lnTo>
                <a:lnTo>
                  <a:pt x="20925" y="71792"/>
                </a:lnTo>
                <a:lnTo>
                  <a:pt x="20306" y="69973"/>
                </a:lnTo>
                <a:lnTo>
                  <a:pt x="19996" y="67291"/>
                </a:lnTo>
                <a:lnTo>
                  <a:pt x="19996" y="63745"/>
                </a:lnTo>
                <a:lnTo>
                  <a:pt x="20139" y="23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217224" y="3488199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1" y="26310"/>
                </a:lnTo>
                <a:lnTo>
                  <a:pt x="31524" y="21666"/>
                </a:lnTo>
                <a:lnTo>
                  <a:pt x="39562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4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9" y="130878"/>
                </a:lnTo>
                <a:lnTo>
                  <a:pt x="22568" y="141626"/>
                </a:lnTo>
                <a:lnTo>
                  <a:pt x="28896" y="148620"/>
                </a:lnTo>
                <a:lnTo>
                  <a:pt x="38674" y="157437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2" y="105970"/>
                </a:lnTo>
                <a:lnTo>
                  <a:pt x="17385" y="93201"/>
                </a:lnTo>
                <a:lnTo>
                  <a:pt x="16949" y="78743"/>
                </a:lnTo>
                <a:lnTo>
                  <a:pt x="16983" y="75262"/>
                </a:lnTo>
                <a:lnTo>
                  <a:pt x="17920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287834" y="3489022"/>
            <a:ext cx="50035" cy="113110"/>
          </a:xfrm>
          <a:custGeom>
            <a:avLst/>
            <a:gdLst/>
            <a:ahLst/>
            <a:cxnLst/>
            <a:rect l="l" t="t" r="r" b="b"/>
            <a:pathLst>
              <a:path w="55039" h="128191">
                <a:moveTo>
                  <a:pt x="37867" y="121940"/>
                </a:moveTo>
                <a:lnTo>
                  <a:pt x="36565" y="118892"/>
                </a:lnTo>
                <a:lnTo>
                  <a:pt x="36565" y="1772"/>
                </a:lnTo>
                <a:lnTo>
                  <a:pt x="36089" y="0"/>
                </a:lnTo>
                <a:lnTo>
                  <a:pt x="34947" y="0"/>
                </a:lnTo>
                <a:lnTo>
                  <a:pt x="0" y="17446"/>
                </a:lnTo>
                <a:lnTo>
                  <a:pt x="0" y="20059"/>
                </a:lnTo>
                <a:lnTo>
                  <a:pt x="4745" y="18115"/>
                </a:lnTo>
                <a:lnTo>
                  <a:pt x="7379" y="17213"/>
                </a:lnTo>
                <a:lnTo>
                  <a:pt x="10014" y="16311"/>
                </a:lnTo>
                <a:lnTo>
                  <a:pt x="13807" y="15860"/>
                </a:lnTo>
                <a:lnTo>
                  <a:pt x="18759" y="18193"/>
                </a:lnTo>
                <a:lnTo>
                  <a:pt x="19901" y="22018"/>
                </a:lnTo>
                <a:lnTo>
                  <a:pt x="19901" y="116995"/>
                </a:lnTo>
                <a:lnTo>
                  <a:pt x="18727" y="120634"/>
                </a:lnTo>
                <a:lnTo>
                  <a:pt x="14029" y="123993"/>
                </a:lnTo>
                <a:lnTo>
                  <a:pt x="9014" y="125019"/>
                </a:lnTo>
                <a:lnTo>
                  <a:pt x="1333" y="125392"/>
                </a:lnTo>
                <a:lnTo>
                  <a:pt x="1333" y="128191"/>
                </a:lnTo>
                <a:lnTo>
                  <a:pt x="55039" y="128191"/>
                </a:lnTo>
                <a:lnTo>
                  <a:pt x="55039" y="125579"/>
                </a:lnTo>
                <a:lnTo>
                  <a:pt x="47929" y="125330"/>
                </a:lnTo>
                <a:lnTo>
                  <a:pt x="43072" y="124553"/>
                </a:lnTo>
                <a:lnTo>
                  <a:pt x="40470" y="123246"/>
                </a:lnTo>
                <a:lnTo>
                  <a:pt x="37867" y="1219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362109" y="3516929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461026" y="3524503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8" y="17866"/>
                </a:lnTo>
                <a:lnTo>
                  <a:pt x="38565" y="14352"/>
                </a:lnTo>
                <a:lnTo>
                  <a:pt x="41295" y="12595"/>
                </a:lnTo>
                <a:lnTo>
                  <a:pt x="44913" y="12595"/>
                </a:lnTo>
                <a:lnTo>
                  <a:pt x="49278" y="15860"/>
                </a:lnTo>
                <a:lnTo>
                  <a:pt x="54150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8" y="93"/>
                </a:lnTo>
                <a:lnTo>
                  <a:pt x="45818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8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0" y="4011"/>
                </a:lnTo>
                <a:lnTo>
                  <a:pt x="18060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4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3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7" y="14196"/>
                </a:lnTo>
                <a:lnTo>
                  <a:pt x="12712" y="16840"/>
                </a:lnTo>
                <a:lnTo>
                  <a:pt x="13886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1" y="80345"/>
                </a:lnTo>
                <a:lnTo>
                  <a:pt x="9712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19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24018" y="3488199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2" y="151054"/>
                </a:moveTo>
                <a:lnTo>
                  <a:pt x="0" y="160099"/>
                </a:lnTo>
                <a:lnTo>
                  <a:pt x="1809" y="163178"/>
                </a:lnTo>
                <a:lnTo>
                  <a:pt x="10188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4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4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9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5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8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8" y="141852"/>
                </a:lnTo>
                <a:lnTo>
                  <a:pt x="10712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80712" y="3486821"/>
            <a:ext cx="34799" cy="74336"/>
          </a:xfrm>
          <a:custGeom>
            <a:avLst/>
            <a:gdLst/>
            <a:ahLst/>
            <a:cxnLst/>
            <a:rect l="l" t="t" r="r" b="b"/>
            <a:pathLst>
              <a:path w="38279" h="84248">
                <a:moveTo>
                  <a:pt x="20139" y="23441"/>
                </a:moveTo>
                <a:lnTo>
                  <a:pt x="34709" y="23441"/>
                </a:lnTo>
                <a:lnTo>
                  <a:pt x="34709" y="18403"/>
                </a:lnTo>
                <a:lnTo>
                  <a:pt x="20282" y="18403"/>
                </a:lnTo>
                <a:lnTo>
                  <a:pt x="20282" y="1189"/>
                </a:lnTo>
                <a:lnTo>
                  <a:pt x="18997" y="0"/>
                </a:lnTo>
                <a:lnTo>
                  <a:pt x="13616" y="7090"/>
                </a:lnTo>
                <a:lnTo>
                  <a:pt x="10200" y="11464"/>
                </a:lnTo>
                <a:lnTo>
                  <a:pt x="8748" y="13120"/>
                </a:lnTo>
                <a:lnTo>
                  <a:pt x="4927" y="16933"/>
                </a:lnTo>
                <a:lnTo>
                  <a:pt x="1642" y="19592"/>
                </a:lnTo>
                <a:lnTo>
                  <a:pt x="499" y="20525"/>
                </a:lnTo>
                <a:lnTo>
                  <a:pt x="0" y="23441"/>
                </a:lnTo>
                <a:lnTo>
                  <a:pt x="7784" y="23441"/>
                </a:lnTo>
                <a:lnTo>
                  <a:pt x="7784" y="70556"/>
                </a:lnTo>
                <a:lnTo>
                  <a:pt x="8332" y="74241"/>
                </a:lnTo>
                <a:lnTo>
                  <a:pt x="9427" y="76900"/>
                </a:lnTo>
                <a:lnTo>
                  <a:pt x="11426" y="81799"/>
                </a:lnTo>
                <a:lnTo>
                  <a:pt x="15235" y="84248"/>
                </a:lnTo>
                <a:lnTo>
                  <a:pt x="23425" y="84248"/>
                </a:lnTo>
                <a:lnTo>
                  <a:pt x="26091" y="83571"/>
                </a:lnTo>
                <a:lnTo>
                  <a:pt x="28852" y="82218"/>
                </a:lnTo>
                <a:lnTo>
                  <a:pt x="31614" y="80866"/>
                </a:lnTo>
                <a:lnTo>
                  <a:pt x="34232" y="78557"/>
                </a:lnTo>
                <a:lnTo>
                  <a:pt x="36708" y="75291"/>
                </a:lnTo>
                <a:lnTo>
                  <a:pt x="38279" y="73192"/>
                </a:lnTo>
                <a:lnTo>
                  <a:pt x="34804" y="73378"/>
                </a:lnTo>
                <a:lnTo>
                  <a:pt x="30840" y="76224"/>
                </a:lnTo>
                <a:lnTo>
                  <a:pt x="27638" y="76621"/>
                </a:lnTo>
                <a:lnTo>
                  <a:pt x="24305" y="76621"/>
                </a:lnTo>
                <a:lnTo>
                  <a:pt x="22068" y="75011"/>
                </a:lnTo>
                <a:lnTo>
                  <a:pt x="20925" y="71792"/>
                </a:lnTo>
                <a:lnTo>
                  <a:pt x="20306" y="69973"/>
                </a:lnTo>
                <a:lnTo>
                  <a:pt x="19996" y="67291"/>
                </a:lnTo>
                <a:lnTo>
                  <a:pt x="19996" y="63745"/>
                </a:lnTo>
                <a:lnTo>
                  <a:pt x="20139" y="23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1960199" y="3571118"/>
            <a:ext cx="34799" cy="74336"/>
          </a:xfrm>
          <a:custGeom>
            <a:avLst/>
            <a:gdLst/>
            <a:ahLst/>
            <a:cxnLst/>
            <a:rect l="l" t="t" r="r" b="b"/>
            <a:pathLst>
              <a:path w="38279" h="84248">
                <a:moveTo>
                  <a:pt x="20139" y="23441"/>
                </a:moveTo>
                <a:lnTo>
                  <a:pt x="34709" y="23441"/>
                </a:lnTo>
                <a:lnTo>
                  <a:pt x="34709" y="18403"/>
                </a:lnTo>
                <a:lnTo>
                  <a:pt x="20282" y="18403"/>
                </a:lnTo>
                <a:lnTo>
                  <a:pt x="20282" y="1189"/>
                </a:lnTo>
                <a:lnTo>
                  <a:pt x="18997" y="0"/>
                </a:lnTo>
                <a:lnTo>
                  <a:pt x="13616" y="7090"/>
                </a:lnTo>
                <a:lnTo>
                  <a:pt x="10200" y="11464"/>
                </a:lnTo>
                <a:lnTo>
                  <a:pt x="8748" y="13120"/>
                </a:lnTo>
                <a:lnTo>
                  <a:pt x="4927" y="16933"/>
                </a:lnTo>
                <a:lnTo>
                  <a:pt x="1642" y="19592"/>
                </a:lnTo>
                <a:lnTo>
                  <a:pt x="499" y="20525"/>
                </a:lnTo>
                <a:lnTo>
                  <a:pt x="0" y="23441"/>
                </a:lnTo>
                <a:lnTo>
                  <a:pt x="7784" y="23441"/>
                </a:lnTo>
                <a:lnTo>
                  <a:pt x="7784" y="70556"/>
                </a:lnTo>
                <a:lnTo>
                  <a:pt x="8332" y="74241"/>
                </a:lnTo>
                <a:lnTo>
                  <a:pt x="9427" y="76900"/>
                </a:lnTo>
                <a:lnTo>
                  <a:pt x="11426" y="81799"/>
                </a:lnTo>
                <a:lnTo>
                  <a:pt x="15235" y="84248"/>
                </a:lnTo>
                <a:lnTo>
                  <a:pt x="23425" y="84248"/>
                </a:lnTo>
                <a:lnTo>
                  <a:pt x="26091" y="83571"/>
                </a:lnTo>
                <a:lnTo>
                  <a:pt x="28852" y="82218"/>
                </a:lnTo>
                <a:lnTo>
                  <a:pt x="31614" y="80866"/>
                </a:lnTo>
                <a:lnTo>
                  <a:pt x="34233" y="78557"/>
                </a:lnTo>
                <a:lnTo>
                  <a:pt x="36708" y="75291"/>
                </a:lnTo>
                <a:lnTo>
                  <a:pt x="38279" y="73192"/>
                </a:lnTo>
                <a:lnTo>
                  <a:pt x="34804" y="73378"/>
                </a:lnTo>
                <a:lnTo>
                  <a:pt x="30840" y="76224"/>
                </a:lnTo>
                <a:lnTo>
                  <a:pt x="27638" y="76621"/>
                </a:lnTo>
                <a:lnTo>
                  <a:pt x="24305" y="76621"/>
                </a:lnTo>
                <a:lnTo>
                  <a:pt x="22068" y="75011"/>
                </a:lnTo>
                <a:lnTo>
                  <a:pt x="20925" y="71792"/>
                </a:lnTo>
                <a:lnTo>
                  <a:pt x="20306" y="69973"/>
                </a:lnTo>
                <a:lnTo>
                  <a:pt x="19996" y="67291"/>
                </a:lnTo>
                <a:lnTo>
                  <a:pt x="19996" y="63745"/>
                </a:lnTo>
                <a:lnTo>
                  <a:pt x="20139" y="23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006209" y="3595259"/>
            <a:ext cx="67133" cy="34143"/>
          </a:xfrm>
          <a:custGeom>
            <a:avLst/>
            <a:gdLst/>
            <a:ahLst/>
            <a:cxnLst/>
            <a:rect l="l" t="t" r="r" b="b"/>
            <a:pathLst>
              <a:path w="73846" h="38695">
                <a:moveTo>
                  <a:pt x="0" y="28899"/>
                </a:moveTo>
                <a:lnTo>
                  <a:pt x="0" y="38695"/>
                </a:lnTo>
                <a:lnTo>
                  <a:pt x="73846" y="38695"/>
                </a:lnTo>
                <a:lnTo>
                  <a:pt x="73846" y="28899"/>
                </a:lnTo>
                <a:lnTo>
                  <a:pt x="0" y="28899"/>
                </a:lnTo>
                <a:close/>
              </a:path>
              <a:path w="73846" h="38695">
                <a:moveTo>
                  <a:pt x="0" y="0"/>
                </a:moveTo>
                <a:lnTo>
                  <a:pt x="0" y="9796"/>
                </a:lnTo>
                <a:lnTo>
                  <a:pt x="73846" y="9796"/>
                </a:lnTo>
                <a:lnTo>
                  <a:pt x="738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006209" y="3625080"/>
            <a:ext cx="67133" cy="0"/>
          </a:xfrm>
          <a:custGeom>
            <a:avLst/>
            <a:gdLst/>
            <a:ahLst/>
            <a:cxnLst/>
            <a:rect l="l" t="t" r="r" b="b"/>
            <a:pathLst>
              <a:path w="73846">
                <a:moveTo>
                  <a:pt x="0" y="0"/>
                </a:moveTo>
                <a:lnTo>
                  <a:pt x="73846" y="0"/>
                </a:lnTo>
              </a:path>
            </a:pathLst>
          </a:custGeom>
          <a:ln w="110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2006209" y="3599581"/>
            <a:ext cx="67133" cy="0"/>
          </a:xfrm>
          <a:custGeom>
            <a:avLst/>
            <a:gdLst/>
            <a:ahLst/>
            <a:cxnLst/>
            <a:rect l="l" t="t" r="r" b="b"/>
            <a:pathLst>
              <a:path w="73846">
                <a:moveTo>
                  <a:pt x="0" y="0"/>
                </a:moveTo>
                <a:lnTo>
                  <a:pt x="73846" y="0"/>
                </a:lnTo>
              </a:path>
            </a:pathLst>
          </a:custGeom>
          <a:ln w="110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2090858" y="3559449"/>
            <a:ext cx="37526" cy="84832"/>
          </a:xfrm>
          <a:custGeom>
            <a:avLst/>
            <a:gdLst/>
            <a:ahLst/>
            <a:cxnLst/>
            <a:rect l="l" t="t" r="r" b="b"/>
            <a:pathLst>
              <a:path w="41279" h="96143">
                <a:moveTo>
                  <a:pt x="12260" y="11895"/>
                </a:moveTo>
                <a:lnTo>
                  <a:pt x="14640" y="14811"/>
                </a:lnTo>
                <a:lnTo>
                  <a:pt x="14926" y="18752"/>
                </a:lnTo>
                <a:lnTo>
                  <a:pt x="14926" y="87746"/>
                </a:lnTo>
                <a:lnTo>
                  <a:pt x="14045" y="90475"/>
                </a:lnTo>
                <a:lnTo>
                  <a:pt x="10522" y="92994"/>
                </a:lnTo>
                <a:lnTo>
                  <a:pt x="6760" y="93764"/>
                </a:lnTo>
                <a:lnTo>
                  <a:pt x="999" y="94044"/>
                </a:lnTo>
                <a:lnTo>
                  <a:pt x="999" y="96143"/>
                </a:lnTo>
                <a:lnTo>
                  <a:pt x="41279" y="96143"/>
                </a:lnTo>
                <a:lnTo>
                  <a:pt x="41279" y="94184"/>
                </a:lnTo>
                <a:lnTo>
                  <a:pt x="35946" y="93997"/>
                </a:lnTo>
                <a:lnTo>
                  <a:pt x="32304" y="93414"/>
                </a:lnTo>
                <a:lnTo>
                  <a:pt x="30352" y="92435"/>
                </a:lnTo>
                <a:lnTo>
                  <a:pt x="27424" y="89169"/>
                </a:lnTo>
                <a:lnTo>
                  <a:pt x="27424" y="1329"/>
                </a:lnTo>
                <a:lnTo>
                  <a:pt x="27067" y="0"/>
                </a:lnTo>
                <a:lnTo>
                  <a:pt x="26210" y="0"/>
                </a:lnTo>
                <a:lnTo>
                  <a:pt x="0" y="13085"/>
                </a:lnTo>
                <a:lnTo>
                  <a:pt x="1714" y="14297"/>
                </a:lnTo>
                <a:lnTo>
                  <a:pt x="5534" y="12910"/>
                </a:lnTo>
                <a:lnTo>
                  <a:pt x="9117" y="11895"/>
                </a:lnTo>
                <a:lnTo>
                  <a:pt x="12260" y="11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960199" y="3219878"/>
            <a:ext cx="34799" cy="74336"/>
          </a:xfrm>
          <a:custGeom>
            <a:avLst/>
            <a:gdLst/>
            <a:ahLst/>
            <a:cxnLst/>
            <a:rect l="l" t="t" r="r" b="b"/>
            <a:pathLst>
              <a:path w="38279" h="84248">
                <a:moveTo>
                  <a:pt x="20139" y="23441"/>
                </a:moveTo>
                <a:lnTo>
                  <a:pt x="34709" y="23441"/>
                </a:lnTo>
                <a:lnTo>
                  <a:pt x="34709" y="18403"/>
                </a:lnTo>
                <a:lnTo>
                  <a:pt x="20282" y="18403"/>
                </a:lnTo>
                <a:lnTo>
                  <a:pt x="20282" y="1189"/>
                </a:lnTo>
                <a:lnTo>
                  <a:pt x="18997" y="0"/>
                </a:lnTo>
                <a:lnTo>
                  <a:pt x="13616" y="7090"/>
                </a:lnTo>
                <a:lnTo>
                  <a:pt x="10200" y="11464"/>
                </a:lnTo>
                <a:lnTo>
                  <a:pt x="8748" y="13120"/>
                </a:lnTo>
                <a:lnTo>
                  <a:pt x="4927" y="16933"/>
                </a:lnTo>
                <a:lnTo>
                  <a:pt x="1642" y="19592"/>
                </a:lnTo>
                <a:lnTo>
                  <a:pt x="499" y="20525"/>
                </a:lnTo>
                <a:lnTo>
                  <a:pt x="0" y="23441"/>
                </a:lnTo>
                <a:lnTo>
                  <a:pt x="7784" y="23441"/>
                </a:lnTo>
                <a:lnTo>
                  <a:pt x="7784" y="70556"/>
                </a:lnTo>
                <a:lnTo>
                  <a:pt x="8332" y="74241"/>
                </a:lnTo>
                <a:lnTo>
                  <a:pt x="9427" y="76900"/>
                </a:lnTo>
                <a:lnTo>
                  <a:pt x="11426" y="81799"/>
                </a:lnTo>
                <a:lnTo>
                  <a:pt x="15235" y="84248"/>
                </a:lnTo>
                <a:lnTo>
                  <a:pt x="23425" y="84248"/>
                </a:lnTo>
                <a:lnTo>
                  <a:pt x="26091" y="83571"/>
                </a:lnTo>
                <a:lnTo>
                  <a:pt x="28852" y="82219"/>
                </a:lnTo>
                <a:lnTo>
                  <a:pt x="31614" y="80866"/>
                </a:lnTo>
                <a:lnTo>
                  <a:pt x="34233" y="78557"/>
                </a:lnTo>
                <a:lnTo>
                  <a:pt x="36708" y="75291"/>
                </a:lnTo>
                <a:lnTo>
                  <a:pt x="38279" y="73192"/>
                </a:lnTo>
                <a:lnTo>
                  <a:pt x="34804" y="73379"/>
                </a:lnTo>
                <a:lnTo>
                  <a:pt x="30840" y="76224"/>
                </a:lnTo>
                <a:lnTo>
                  <a:pt x="27638" y="76621"/>
                </a:lnTo>
                <a:lnTo>
                  <a:pt x="24305" y="76621"/>
                </a:lnTo>
                <a:lnTo>
                  <a:pt x="22068" y="75011"/>
                </a:lnTo>
                <a:lnTo>
                  <a:pt x="20925" y="71792"/>
                </a:lnTo>
                <a:lnTo>
                  <a:pt x="20306" y="69973"/>
                </a:lnTo>
                <a:lnTo>
                  <a:pt x="19996" y="67291"/>
                </a:lnTo>
                <a:lnTo>
                  <a:pt x="19996" y="63745"/>
                </a:lnTo>
                <a:lnTo>
                  <a:pt x="20139" y="23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2006209" y="3244019"/>
            <a:ext cx="67133" cy="34143"/>
          </a:xfrm>
          <a:custGeom>
            <a:avLst/>
            <a:gdLst/>
            <a:ahLst/>
            <a:cxnLst/>
            <a:rect l="l" t="t" r="r" b="b"/>
            <a:pathLst>
              <a:path w="73846" h="38695">
                <a:moveTo>
                  <a:pt x="0" y="28899"/>
                </a:moveTo>
                <a:lnTo>
                  <a:pt x="0" y="38695"/>
                </a:lnTo>
                <a:lnTo>
                  <a:pt x="73846" y="38695"/>
                </a:lnTo>
                <a:lnTo>
                  <a:pt x="73846" y="28899"/>
                </a:lnTo>
                <a:lnTo>
                  <a:pt x="0" y="28899"/>
                </a:lnTo>
                <a:close/>
              </a:path>
              <a:path w="73846" h="38695">
                <a:moveTo>
                  <a:pt x="0" y="0"/>
                </a:moveTo>
                <a:lnTo>
                  <a:pt x="0" y="9796"/>
                </a:lnTo>
                <a:lnTo>
                  <a:pt x="73846" y="9796"/>
                </a:lnTo>
                <a:lnTo>
                  <a:pt x="73846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2006209" y="3273840"/>
            <a:ext cx="67133" cy="0"/>
          </a:xfrm>
          <a:custGeom>
            <a:avLst/>
            <a:gdLst/>
            <a:ahLst/>
            <a:cxnLst/>
            <a:rect l="l" t="t" r="r" b="b"/>
            <a:pathLst>
              <a:path w="73846">
                <a:moveTo>
                  <a:pt x="0" y="0"/>
                </a:moveTo>
                <a:lnTo>
                  <a:pt x="73846" y="0"/>
                </a:lnTo>
              </a:path>
            </a:pathLst>
          </a:custGeom>
          <a:ln w="110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2006209" y="3248341"/>
            <a:ext cx="67133" cy="0"/>
          </a:xfrm>
          <a:custGeom>
            <a:avLst/>
            <a:gdLst/>
            <a:ahLst/>
            <a:cxnLst/>
            <a:rect l="l" t="t" r="r" b="b"/>
            <a:pathLst>
              <a:path w="73846">
                <a:moveTo>
                  <a:pt x="0" y="0"/>
                </a:moveTo>
                <a:lnTo>
                  <a:pt x="73846" y="0"/>
                </a:lnTo>
              </a:path>
            </a:pathLst>
          </a:custGeom>
          <a:ln w="110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2078262" y="3234881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5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5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70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6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5" y="65915"/>
                </a:lnTo>
                <a:lnTo>
                  <a:pt x="31495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1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6" y="61646"/>
                </a:lnTo>
                <a:lnTo>
                  <a:pt x="59705" y="57728"/>
                </a:lnTo>
                <a:lnTo>
                  <a:pt x="59705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829599" y="3419488"/>
            <a:ext cx="443224" cy="0"/>
          </a:xfrm>
          <a:custGeom>
            <a:avLst/>
            <a:gdLst/>
            <a:ahLst/>
            <a:cxnLst/>
            <a:rect l="l" t="t" r="r" b="b"/>
            <a:pathLst>
              <a:path w="487546">
                <a:moveTo>
                  <a:pt x="0" y="0"/>
                </a:moveTo>
                <a:lnTo>
                  <a:pt x="487546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2681858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2687140" y="3362384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2965423" y="326579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5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0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2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2"/>
                </a:lnTo>
                <a:lnTo>
                  <a:pt x="102460" y="34240"/>
                </a:lnTo>
                <a:lnTo>
                  <a:pt x="102341" y="31354"/>
                </a:lnTo>
                <a:lnTo>
                  <a:pt x="98518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4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3" y="4105"/>
                </a:lnTo>
                <a:lnTo>
                  <a:pt x="11506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5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068128" y="3361328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5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70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6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5" y="65915"/>
                </a:lnTo>
                <a:lnTo>
                  <a:pt x="31495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1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6" y="61646"/>
                </a:lnTo>
                <a:lnTo>
                  <a:pt x="59705" y="57728"/>
                </a:lnTo>
                <a:lnTo>
                  <a:pt x="59705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2837737" y="346010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2" y="26310"/>
                </a:lnTo>
                <a:lnTo>
                  <a:pt x="31524" y="21666"/>
                </a:lnTo>
                <a:lnTo>
                  <a:pt x="39563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4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9" y="130878"/>
                </a:lnTo>
                <a:lnTo>
                  <a:pt x="22568" y="141626"/>
                </a:lnTo>
                <a:lnTo>
                  <a:pt x="28896" y="148620"/>
                </a:lnTo>
                <a:lnTo>
                  <a:pt x="38674" y="157437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3" y="105970"/>
                </a:lnTo>
                <a:lnTo>
                  <a:pt x="17385" y="93201"/>
                </a:lnTo>
                <a:lnTo>
                  <a:pt x="16950" y="78743"/>
                </a:lnTo>
                <a:lnTo>
                  <a:pt x="16983" y="75262"/>
                </a:lnTo>
                <a:lnTo>
                  <a:pt x="17921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2908347" y="3460924"/>
            <a:ext cx="50035" cy="113110"/>
          </a:xfrm>
          <a:custGeom>
            <a:avLst/>
            <a:gdLst/>
            <a:ahLst/>
            <a:cxnLst/>
            <a:rect l="l" t="t" r="r" b="b"/>
            <a:pathLst>
              <a:path w="55039" h="128191">
                <a:moveTo>
                  <a:pt x="34947" y="0"/>
                </a:moveTo>
                <a:lnTo>
                  <a:pt x="0" y="17446"/>
                </a:lnTo>
                <a:lnTo>
                  <a:pt x="0" y="20059"/>
                </a:lnTo>
                <a:lnTo>
                  <a:pt x="4745" y="18115"/>
                </a:lnTo>
                <a:lnTo>
                  <a:pt x="7379" y="17213"/>
                </a:lnTo>
                <a:lnTo>
                  <a:pt x="10014" y="16311"/>
                </a:lnTo>
                <a:lnTo>
                  <a:pt x="13807" y="15860"/>
                </a:lnTo>
                <a:lnTo>
                  <a:pt x="18759" y="18193"/>
                </a:lnTo>
                <a:lnTo>
                  <a:pt x="19901" y="22018"/>
                </a:lnTo>
                <a:lnTo>
                  <a:pt x="19901" y="116995"/>
                </a:lnTo>
                <a:lnTo>
                  <a:pt x="18727" y="120634"/>
                </a:lnTo>
                <a:lnTo>
                  <a:pt x="14029" y="123993"/>
                </a:lnTo>
                <a:lnTo>
                  <a:pt x="9014" y="125019"/>
                </a:lnTo>
                <a:lnTo>
                  <a:pt x="1333" y="125392"/>
                </a:lnTo>
                <a:lnTo>
                  <a:pt x="1333" y="128191"/>
                </a:lnTo>
                <a:lnTo>
                  <a:pt x="55039" y="128191"/>
                </a:lnTo>
                <a:lnTo>
                  <a:pt x="55039" y="125579"/>
                </a:lnTo>
                <a:lnTo>
                  <a:pt x="47929" y="125330"/>
                </a:lnTo>
                <a:lnTo>
                  <a:pt x="43072" y="124553"/>
                </a:lnTo>
                <a:lnTo>
                  <a:pt x="40469" y="123246"/>
                </a:lnTo>
                <a:lnTo>
                  <a:pt x="37867" y="121940"/>
                </a:lnTo>
                <a:lnTo>
                  <a:pt x="36565" y="118892"/>
                </a:lnTo>
                <a:lnTo>
                  <a:pt x="36565" y="1772"/>
                </a:lnTo>
                <a:lnTo>
                  <a:pt x="36089" y="0"/>
                </a:lnTo>
                <a:lnTo>
                  <a:pt x="34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982621" y="3488831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081538" y="3496404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7" y="17866"/>
                </a:lnTo>
                <a:lnTo>
                  <a:pt x="38565" y="14352"/>
                </a:lnTo>
                <a:lnTo>
                  <a:pt x="41295" y="12595"/>
                </a:lnTo>
                <a:lnTo>
                  <a:pt x="44914" y="12595"/>
                </a:lnTo>
                <a:lnTo>
                  <a:pt x="49278" y="15860"/>
                </a:lnTo>
                <a:lnTo>
                  <a:pt x="54150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8" y="93"/>
                </a:lnTo>
                <a:lnTo>
                  <a:pt x="45818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8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1" y="4011"/>
                </a:lnTo>
                <a:lnTo>
                  <a:pt x="18060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4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4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8" y="14196"/>
                </a:lnTo>
                <a:lnTo>
                  <a:pt x="12712" y="16840"/>
                </a:lnTo>
                <a:lnTo>
                  <a:pt x="13886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1" y="80345"/>
                </a:lnTo>
                <a:lnTo>
                  <a:pt x="9712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19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144531" y="346010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1" y="151054"/>
                </a:moveTo>
                <a:lnTo>
                  <a:pt x="0" y="160099"/>
                </a:lnTo>
                <a:lnTo>
                  <a:pt x="1809" y="163178"/>
                </a:lnTo>
                <a:lnTo>
                  <a:pt x="10188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3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4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9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5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7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7" y="141852"/>
                </a:lnTo>
                <a:lnTo>
                  <a:pt x="10711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201095" y="3473724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5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70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6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5" y="65915"/>
                </a:lnTo>
                <a:lnTo>
                  <a:pt x="31495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1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6" y="61646"/>
                </a:lnTo>
                <a:lnTo>
                  <a:pt x="59705" y="57728"/>
                </a:lnTo>
                <a:lnTo>
                  <a:pt x="59705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53532" y="3419488"/>
            <a:ext cx="1004640" cy="0"/>
          </a:xfrm>
          <a:custGeom>
            <a:avLst/>
            <a:gdLst/>
            <a:ahLst/>
            <a:cxnLst/>
            <a:rect l="l" t="t" r="r" b="b"/>
            <a:pathLst>
              <a:path w="1105104">
                <a:moveTo>
                  <a:pt x="0" y="0"/>
                </a:moveTo>
                <a:lnTo>
                  <a:pt x="1105104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450113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457039" y="3409555"/>
            <a:ext cx="43543" cy="0"/>
          </a:xfrm>
          <a:custGeom>
            <a:avLst/>
            <a:gdLst/>
            <a:ahLst/>
            <a:cxnLst/>
            <a:rect l="l" t="t" r="r" b="b"/>
            <a:pathLst>
              <a:path w="47897">
                <a:moveTo>
                  <a:pt x="0" y="0"/>
                </a:moveTo>
                <a:lnTo>
                  <a:pt x="47897" y="0"/>
                </a:lnTo>
              </a:path>
            </a:pathLst>
          </a:custGeom>
          <a:ln w="132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556389" y="3251743"/>
            <a:ext cx="118770" cy="111545"/>
          </a:xfrm>
          <a:custGeom>
            <a:avLst/>
            <a:gdLst/>
            <a:ahLst/>
            <a:cxnLst/>
            <a:rect l="l" t="t" r="r" b="b"/>
            <a:pathLst>
              <a:path w="130647" h="126418">
                <a:moveTo>
                  <a:pt x="7236" y="4042"/>
                </a:moveTo>
                <a:lnTo>
                  <a:pt x="11902" y="5286"/>
                </a:lnTo>
                <a:lnTo>
                  <a:pt x="16092" y="9267"/>
                </a:lnTo>
                <a:lnTo>
                  <a:pt x="17140" y="13745"/>
                </a:lnTo>
                <a:lnTo>
                  <a:pt x="17140" y="105706"/>
                </a:lnTo>
                <a:lnTo>
                  <a:pt x="40834" y="118830"/>
                </a:lnTo>
                <a:lnTo>
                  <a:pt x="39279" y="117835"/>
                </a:lnTo>
                <a:lnTo>
                  <a:pt x="36946" y="114787"/>
                </a:lnTo>
                <a:lnTo>
                  <a:pt x="36946" y="11382"/>
                </a:lnTo>
                <a:lnTo>
                  <a:pt x="37724" y="9329"/>
                </a:lnTo>
                <a:lnTo>
                  <a:pt x="40834" y="7463"/>
                </a:lnTo>
                <a:lnTo>
                  <a:pt x="43802" y="6997"/>
                </a:lnTo>
                <a:lnTo>
                  <a:pt x="48183" y="6997"/>
                </a:lnTo>
                <a:lnTo>
                  <a:pt x="55298" y="7241"/>
                </a:lnTo>
                <a:lnTo>
                  <a:pt x="68762" y="9297"/>
                </a:lnTo>
                <a:lnTo>
                  <a:pt x="80515" y="13445"/>
                </a:lnTo>
                <a:lnTo>
                  <a:pt x="90557" y="19685"/>
                </a:lnTo>
                <a:lnTo>
                  <a:pt x="97462" y="26424"/>
                </a:lnTo>
                <a:lnTo>
                  <a:pt x="103995" y="36881"/>
                </a:lnTo>
                <a:lnTo>
                  <a:pt x="107915" y="49376"/>
                </a:lnTo>
                <a:lnTo>
                  <a:pt x="109221" y="63909"/>
                </a:lnTo>
                <a:lnTo>
                  <a:pt x="109213" y="65147"/>
                </a:lnTo>
                <a:lnTo>
                  <a:pt x="107640" y="79962"/>
                </a:lnTo>
                <a:lnTo>
                  <a:pt x="103339" y="92453"/>
                </a:lnTo>
                <a:lnTo>
                  <a:pt x="96312" y="102621"/>
                </a:lnTo>
                <a:lnTo>
                  <a:pt x="86558" y="110464"/>
                </a:lnTo>
                <a:lnTo>
                  <a:pt x="75491" y="115499"/>
                </a:lnTo>
                <a:lnTo>
                  <a:pt x="63092" y="118370"/>
                </a:lnTo>
                <a:lnTo>
                  <a:pt x="48945" y="119328"/>
                </a:lnTo>
                <a:lnTo>
                  <a:pt x="54182" y="126418"/>
                </a:lnTo>
                <a:lnTo>
                  <a:pt x="67292" y="125877"/>
                </a:lnTo>
                <a:lnTo>
                  <a:pt x="79916" y="124074"/>
                </a:lnTo>
                <a:lnTo>
                  <a:pt x="90938" y="121007"/>
                </a:lnTo>
                <a:lnTo>
                  <a:pt x="96398" y="119079"/>
                </a:lnTo>
                <a:lnTo>
                  <a:pt x="101667" y="116249"/>
                </a:lnTo>
                <a:lnTo>
                  <a:pt x="106745" y="112517"/>
                </a:lnTo>
                <a:lnTo>
                  <a:pt x="118106" y="101565"/>
                </a:lnTo>
                <a:lnTo>
                  <a:pt x="124695" y="90779"/>
                </a:lnTo>
                <a:lnTo>
                  <a:pt x="129404" y="76382"/>
                </a:lnTo>
                <a:lnTo>
                  <a:pt x="130647" y="63629"/>
                </a:lnTo>
                <a:lnTo>
                  <a:pt x="130642" y="62705"/>
                </a:lnTo>
                <a:lnTo>
                  <a:pt x="129194" y="48090"/>
                </a:lnTo>
                <a:lnTo>
                  <a:pt x="125157" y="35370"/>
                </a:lnTo>
                <a:lnTo>
                  <a:pt x="118530" y="24545"/>
                </a:lnTo>
                <a:lnTo>
                  <a:pt x="109314" y="15616"/>
                </a:lnTo>
                <a:lnTo>
                  <a:pt x="97509" y="8583"/>
                </a:lnTo>
                <a:lnTo>
                  <a:pt x="91128" y="5950"/>
                </a:lnTo>
                <a:lnTo>
                  <a:pt x="79534" y="2644"/>
                </a:lnTo>
                <a:lnTo>
                  <a:pt x="66680" y="661"/>
                </a:lnTo>
                <a:lnTo>
                  <a:pt x="52563" y="0"/>
                </a:lnTo>
                <a:lnTo>
                  <a:pt x="0" y="0"/>
                </a:lnTo>
                <a:lnTo>
                  <a:pt x="0" y="3545"/>
                </a:lnTo>
                <a:lnTo>
                  <a:pt x="7236" y="4042"/>
                </a:lnTo>
                <a:close/>
              </a:path>
              <a:path w="130647" h="126418">
                <a:moveTo>
                  <a:pt x="54182" y="126418"/>
                </a:moveTo>
                <a:lnTo>
                  <a:pt x="48945" y="119328"/>
                </a:lnTo>
                <a:lnTo>
                  <a:pt x="44056" y="119328"/>
                </a:lnTo>
                <a:lnTo>
                  <a:pt x="40834" y="118830"/>
                </a:lnTo>
                <a:lnTo>
                  <a:pt x="17140" y="105706"/>
                </a:lnTo>
                <a:lnTo>
                  <a:pt x="17140" y="112921"/>
                </a:lnTo>
                <a:lnTo>
                  <a:pt x="16061" y="117415"/>
                </a:lnTo>
                <a:lnTo>
                  <a:pt x="11744" y="120960"/>
                </a:lnTo>
                <a:lnTo>
                  <a:pt x="7110" y="122220"/>
                </a:lnTo>
                <a:lnTo>
                  <a:pt x="0" y="122966"/>
                </a:lnTo>
                <a:lnTo>
                  <a:pt x="0" y="126418"/>
                </a:lnTo>
                <a:lnTo>
                  <a:pt x="54182" y="126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674581" y="325174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5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0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50" y="12230"/>
                </a:lnTo>
                <a:lnTo>
                  <a:pt x="78182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2"/>
                </a:lnTo>
                <a:lnTo>
                  <a:pt x="102460" y="34240"/>
                </a:lnTo>
                <a:lnTo>
                  <a:pt x="102341" y="31354"/>
                </a:lnTo>
                <a:lnTo>
                  <a:pt x="98518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4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3" y="4105"/>
                </a:lnTo>
                <a:lnTo>
                  <a:pt x="11506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5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782501" y="3249356"/>
            <a:ext cx="79642" cy="116156"/>
          </a:xfrm>
          <a:custGeom>
            <a:avLst/>
            <a:gdLst/>
            <a:ahLst/>
            <a:cxnLst/>
            <a:rect l="l" t="t" r="r" b="b"/>
            <a:pathLst>
              <a:path w="87606" h="131643">
                <a:moveTo>
                  <a:pt x="5808" y="131363"/>
                </a:moveTo>
                <a:lnTo>
                  <a:pt x="10093" y="131363"/>
                </a:lnTo>
                <a:lnTo>
                  <a:pt x="10871" y="128347"/>
                </a:lnTo>
                <a:lnTo>
                  <a:pt x="13998" y="124926"/>
                </a:lnTo>
                <a:lnTo>
                  <a:pt x="17235" y="124926"/>
                </a:lnTo>
                <a:lnTo>
                  <a:pt x="20997" y="126045"/>
                </a:lnTo>
                <a:lnTo>
                  <a:pt x="27567" y="128284"/>
                </a:lnTo>
                <a:lnTo>
                  <a:pt x="34137" y="130524"/>
                </a:lnTo>
                <a:lnTo>
                  <a:pt x="40438" y="131643"/>
                </a:lnTo>
                <a:lnTo>
                  <a:pt x="46469" y="131643"/>
                </a:lnTo>
                <a:lnTo>
                  <a:pt x="52970" y="131291"/>
                </a:lnTo>
                <a:lnTo>
                  <a:pt x="65566" y="128095"/>
                </a:lnTo>
                <a:lnTo>
                  <a:pt x="76036" y="121567"/>
                </a:lnTo>
                <a:lnTo>
                  <a:pt x="85162" y="109231"/>
                </a:lnTo>
                <a:lnTo>
                  <a:pt x="87606" y="96470"/>
                </a:lnTo>
                <a:lnTo>
                  <a:pt x="87606" y="89006"/>
                </a:lnTo>
                <a:lnTo>
                  <a:pt x="85447" y="82537"/>
                </a:lnTo>
                <a:lnTo>
                  <a:pt x="81130" y="77064"/>
                </a:lnTo>
                <a:lnTo>
                  <a:pt x="70798" y="67485"/>
                </a:lnTo>
                <a:lnTo>
                  <a:pt x="58467" y="59244"/>
                </a:lnTo>
                <a:lnTo>
                  <a:pt x="41327" y="48888"/>
                </a:lnTo>
                <a:lnTo>
                  <a:pt x="34915" y="45031"/>
                </a:lnTo>
                <a:lnTo>
                  <a:pt x="30186" y="41331"/>
                </a:lnTo>
                <a:lnTo>
                  <a:pt x="27138" y="37785"/>
                </a:lnTo>
                <a:lnTo>
                  <a:pt x="24091" y="34302"/>
                </a:lnTo>
                <a:lnTo>
                  <a:pt x="22568" y="30104"/>
                </a:lnTo>
                <a:lnTo>
                  <a:pt x="22568" y="19716"/>
                </a:lnTo>
                <a:lnTo>
                  <a:pt x="24552" y="15440"/>
                </a:lnTo>
                <a:lnTo>
                  <a:pt x="28519" y="12361"/>
                </a:lnTo>
                <a:lnTo>
                  <a:pt x="32487" y="9283"/>
                </a:lnTo>
                <a:lnTo>
                  <a:pt x="37137" y="7743"/>
                </a:lnTo>
                <a:lnTo>
                  <a:pt x="49326" y="7743"/>
                </a:lnTo>
                <a:lnTo>
                  <a:pt x="56261" y="10169"/>
                </a:lnTo>
                <a:lnTo>
                  <a:pt x="63276" y="15020"/>
                </a:lnTo>
                <a:lnTo>
                  <a:pt x="66293" y="17444"/>
                </a:lnTo>
                <a:lnTo>
                  <a:pt x="73468" y="27053"/>
                </a:lnTo>
                <a:lnTo>
                  <a:pt x="78559" y="40677"/>
                </a:lnTo>
                <a:lnTo>
                  <a:pt x="83225" y="40677"/>
                </a:lnTo>
                <a:lnTo>
                  <a:pt x="78940" y="0"/>
                </a:lnTo>
                <a:lnTo>
                  <a:pt x="74941" y="0"/>
                </a:lnTo>
                <a:lnTo>
                  <a:pt x="74433" y="2052"/>
                </a:lnTo>
                <a:lnTo>
                  <a:pt x="72798" y="4758"/>
                </a:lnTo>
                <a:lnTo>
                  <a:pt x="70211" y="6437"/>
                </a:lnTo>
                <a:lnTo>
                  <a:pt x="66910" y="6437"/>
                </a:lnTo>
                <a:lnTo>
                  <a:pt x="63340" y="5364"/>
                </a:lnTo>
                <a:lnTo>
                  <a:pt x="57086" y="3218"/>
                </a:lnTo>
                <a:lnTo>
                  <a:pt x="50833" y="1072"/>
                </a:lnTo>
                <a:lnTo>
                  <a:pt x="45485" y="0"/>
                </a:lnTo>
                <a:lnTo>
                  <a:pt x="38381" y="67"/>
                </a:lnTo>
                <a:lnTo>
                  <a:pt x="25373" y="2820"/>
                </a:lnTo>
                <a:lnTo>
                  <a:pt x="15045" y="9609"/>
                </a:lnTo>
                <a:lnTo>
                  <a:pt x="7578" y="20707"/>
                </a:lnTo>
                <a:lnTo>
                  <a:pt x="5237" y="33680"/>
                </a:lnTo>
                <a:lnTo>
                  <a:pt x="5237" y="40957"/>
                </a:lnTo>
                <a:lnTo>
                  <a:pt x="7999" y="47613"/>
                </a:lnTo>
                <a:lnTo>
                  <a:pt x="13522" y="53646"/>
                </a:lnTo>
                <a:lnTo>
                  <a:pt x="16505" y="56818"/>
                </a:lnTo>
                <a:lnTo>
                  <a:pt x="20504" y="59959"/>
                </a:lnTo>
                <a:lnTo>
                  <a:pt x="25520" y="63069"/>
                </a:lnTo>
                <a:lnTo>
                  <a:pt x="42184" y="73239"/>
                </a:lnTo>
                <a:lnTo>
                  <a:pt x="51770" y="79085"/>
                </a:lnTo>
                <a:lnTo>
                  <a:pt x="58055" y="83470"/>
                </a:lnTo>
                <a:lnTo>
                  <a:pt x="61038" y="86394"/>
                </a:lnTo>
                <a:lnTo>
                  <a:pt x="65609" y="90996"/>
                </a:lnTo>
                <a:lnTo>
                  <a:pt x="67894" y="96408"/>
                </a:lnTo>
                <a:lnTo>
                  <a:pt x="67894" y="109532"/>
                </a:lnTo>
                <a:lnTo>
                  <a:pt x="65625" y="114912"/>
                </a:lnTo>
                <a:lnTo>
                  <a:pt x="61086" y="118768"/>
                </a:lnTo>
                <a:lnTo>
                  <a:pt x="56547" y="122624"/>
                </a:lnTo>
                <a:lnTo>
                  <a:pt x="51166" y="124553"/>
                </a:lnTo>
                <a:lnTo>
                  <a:pt x="44945" y="124553"/>
                </a:lnTo>
                <a:lnTo>
                  <a:pt x="38245" y="124014"/>
                </a:lnTo>
                <a:lnTo>
                  <a:pt x="26272" y="119742"/>
                </a:lnTo>
                <a:lnTo>
                  <a:pt x="16093" y="111211"/>
                </a:lnTo>
                <a:lnTo>
                  <a:pt x="11649" y="106111"/>
                </a:lnTo>
                <a:lnTo>
                  <a:pt x="7776" y="99269"/>
                </a:lnTo>
                <a:lnTo>
                  <a:pt x="4475" y="90685"/>
                </a:lnTo>
                <a:lnTo>
                  <a:pt x="0" y="90685"/>
                </a:lnTo>
                <a:lnTo>
                  <a:pt x="5808" y="131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79731" y="3320483"/>
            <a:ext cx="41378" cy="86129"/>
          </a:xfrm>
          <a:custGeom>
            <a:avLst/>
            <a:gdLst/>
            <a:ahLst/>
            <a:cxnLst/>
            <a:rect l="l" t="t" r="r" b="b"/>
            <a:pathLst>
              <a:path w="45516" h="97613">
                <a:moveTo>
                  <a:pt x="45516" y="89939"/>
                </a:moveTo>
                <a:lnTo>
                  <a:pt x="40707" y="93694"/>
                </a:lnTo>
                <a:lnTo>
                  <a:pt x="25329" y="93694"/>
                </a:lnTo>
                <a:lnTo>
                  <a:pt x="19615" y="87770"/>
                </a:lnTo>
                <a:lnTo>
                  <a:pt x="16568" y="75921"/>
                </a:lnTo>
                <a:lnTo>
                  <a:pt x="20435" y="94695"/>
                </a:lnTo>
                <a:lnTo>
                  <a:pt x="32852" y="97613"/>
                </a:lnTo>
                <a:lnTo>
                  <a:pt x="44582" y="95321"/>
                </a:lnTo>
                <a:lnTo>
                  <a:pt x="45516" y="89939"/>
                </a:lnTo>
                <a:close/>
              </a:path>
              <a:path w="45516" h="97613">
                <a:moveTo>
                  <a:pt x="1021" y="62651"/>
                </a:moveTo>
                <a:lnTo>
                  <a:pt x="4258" y="74963"/>
                </a:lnTo>
                <a:lnTo>
                  <a:pt x="9712" y="85087"/>
                </a:lnTo>
                <a:lnTo>
                  <a:pt x="10347" y="85941"/>
                </a:lnTo>
                <a:lnTo>
                  <a:pt x="20435" y="94695"/>
                </a:lnTo>
                <a:lnTo>
                  <a:pt x="16568" y="75921"/>
                </a:lnTo>
                <a:lnTo>
                  <a:pt x="14742" y="64755"/>
                </a:lnTo>
                <a:lnTo>
                  <a:pt x="14140" y="50520"/>
                </a:lnTo>
                <a:lnTo>
                  <a:pt x="14153" y="48093"/>
                </a:lnTo>
                <a:lnTo>
                  <a:pt x="14818" y="34248"/>
                </a:lnTo>
                <a:lnTo>
                  <a:pt x="16497" y="23231"/>
                </a:lnTo>
                <a:lnTo>
                  <a:pt x="16567" y="22930"/>
                </a:lnTo>
                <a:lnTo>
                  <a:pt x="22971" y="8566"/>
                </a:lnTo>
                <a:lnTo>
                  <a:pt x="33137" y="3778"/>
                </a:lnTo>
                <a:lnTo>
                  <a:pt x="41231" y="3778"/>
                </a:lnTo>
                <a:lnTo>
                  <a:pt x="46754" y="10076"/>
                </a:lnTo>
                <a:lnTo>
                  <a:pt x="49706" y="22671"/>
                </a:lnTo>
                <a:lnTo>
                  <a:pt x="51551" y="35462"/>
                </a:lnTo>
                <a:lnTo>
                  <a:pt x="52063" y="49821"/>
                </a:lnTo>
                <a:lnTo>
                  <a:pt x="51861" y="58977"/>
                </a:lnTo>
                <a:lnTo>
                  <a:pt x="50586" y="72209"/>
                </a:lnTo>
                <a:lnTo>
                  <a:pt x="48135" y="82428"/>
                </a:lnTo>
                <a:lnTo>
                  <a:pt x="45516" y="89939"/>
                </a:lnTo>
                <a:lnTo>
                  <a:pt x="44582" y="95321"/>
                </a:lnTo>
                <a:lnTo>
                  <a:pt x="54614" y="87607"/>
                </a:lnTo>
                <a:lnTo>
                  <a:pt x="61776" y="74451"/>
                </a:lnTo>
                <a:lnTo>
                  <a:pt x="65195" y="61136"/>
                </a:lnTo>
                <a:lnTo>
                  <a:pt x="66204" y="48211"/>
                </a:lnTo>
                <a:lnTo>
                  <a:pt x="65885" y="40942"/>
                </a:lnTo>
                <a:lnTo>
                  <a:pt x="63562" y="28270"/>
                </a:lnTo>
                <a:lnTo>
                  <a:pt x="58990" y="16863"/>
                </a:lnTo>
                <a:lnTo>
                  <a:pt x="55713" y="11643"/>
                </a:lnTo>
                <a:lnTo>
                  <a:pt x="45874" y="2910"/>
                </a:lnTo>
                <a:lnTo>
                  <a:pt x="33495" y="0"/>
                </a:lnTo>
                <a:lnTo>
                  <a:pt x="26157" y="804"/>
                </a:lnTo>
                <a:lnTo>
                  <a:pt x="14869" y="6514"/>
                </a:lnTo>
                <a:lnTo>
                  <a:pt x="6498" y="17703"/>
                </a:lnTo>
                <a:lnTo>
                  <a:pt x="4161" y="23104"/>
                </a:lnTo>
                <a:lnTo>
                  <a:pt x="1040" y="35131"/>
                </a:lnTo>
                <a:lnTo>
                  <a:pt x="0" y="48771"/>
                </a:lnTo>
                <a:lnTo>
                  <a:pt x="1021" y="6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964119" y="3249356"/>
            <a:ext cx="64405" cy="69315"/>
          </a:xfrm>
          <a:custGeom>
            <a:avLst/>
            <a:gdLst/>
            <a:ahLst/>
            <a:cxnLst/>
            <a:rect l="l" t="t" r="r" b="b"/>
            <a:pathLst>
              <a:path w="70846" h="78557">
                <a:moveTo>
                  <a:pt x="41755" y="66599"/>
                </a:moveTo>
                <a:lnTo>
                  <a:pt x="39946" y="61716"/>
                </a:lnTo>
                <a:lnTo>
                  <a:pt x="38137" y="56834"/>
                </a:lnTo>
                <a:lnTo>
                  <a:pt x="37232" y="50723"/>
                </a:lnTo>
                <a:lnTo>
                  <a:pt x="37232" y="43383"/>
                </a:lnTo>
                <a:lnTo>
                  <a:pt x="38565" y="42730"/>
                </a:lnTo>
                <a:lnTo>
                  <a:pt x="43390" y="45094"/>
                </a:lnTo>
                <a:lnTo>
                  <a:pt x="48087" y="48965"/>
                </a:lnTo>
                <a:lnTo>
                  <a:pt x="52658" y="54346"/>
                </a:lnTo>
                <a:lnTo>
                  <a:pt x="57229" y="59726"/>
                </a:lnTo>
                <a:lnTo>
                  <a:pt x="60848" y="62416"/>
                </a:lnTo>
                <a:lnTo>
                  <a:pt x="63514" y="62416"/>
                </a:lnTo>
                <a:lnTo>
                  <a:pt x="66719" y="61872"/>
                </a:lnTo>
                <a:lnTo>
                  <a:pt x="70020" y="59695"/>
                </a:lnTo>
                <a:lnTo>
                  <a:pt x="70846" y="55698"/>
                </a:lnTo>
                <a:lnTo>
                  <a:pt x="70846" y="51407"/>
                </a:lnTo>
                <a:lnTo>
                  <a:pt x="68053" y="48701"/>
                </a:lnTo>
                <a:lnTo>
                  <a:pt x="62466" y="47582"/>
                </a:lnTo>
                <a:lnTo>
                  <a:pt x="52753" y="45653"/>
                </a:lnTo>
                <a:lnTo>
                  <a:pt x="45389" y="43228"/>
                </a:lnTo>
                <a:lnTo>
                  <a:pt x="40374" y="40304"/>
                </a:lnTo>
                <a:lnTo>
                  <a:pt x="38756" y="39371"/>
                </a:lnTo>
                <a:lnTo>
                  <a:pt x="44850" y="35453"/>
                </a:lnTo>
                <a:lnTo>
                  <a:pt x="52658" y="32498"/>
                </a:lnTo>
                <a:lnTo>
                  <a:pt x="62181" y="30508"/>
                </a:lnTo>
                <a:lnTo>
                  <a:pt x="67894" y="29326"/>
                </a:lnTo>
                <a:lnTo>
                  <a:pt x="70751" y="26776"/>
                </a:lnTo>
                <a:lnTo>
                  <a:pt x="70751" y="20929"/>
                </a:lnTo>
                <a:lnTo>
                  <a:pt x="68798" y="17913"/>
                </a:lnTo>
                <a:lnTo>
                  <a:pt x="65894" y="15860"/>
                </a:lnTo>
                <a:lnTo>
                  <a:pt x="62022" y="15860"/>
                </a:lnTo>
                <a:lnTo>
                  <a:pt x="58261" y="17959"/>
                </a:lnTo>
                <a:lnTo>
                  <a:pt x="55420" y="20867"/>
                </a:lnTo>
                <a:lnTo>
                  <a:pt x="50849" y="25843"/>
                </a:lnTo>
                <a:lnTo>
                  <a:pt x="49262" y="27585"/>
                </a:lnTo>
                <a:lnTo>
                  <a:pt x="45612" y="30710"/>
                </a:lnTo>
                <a:lnTo>
                  <a:pt x="42437" y="33027"/>
                </a:lnTo>
                <a:lnTo>
                  <a:pt x="37232" y="36759"/>
                </a:lnTo>
                <a:lnTo>
                  <a:pt x="37105" y="29357"/>
                </a:lnTo>
                <a:lnTo>
                  <a:pt x="37931" y="22998"/>
                </a:lnTo>
                <a:lnTo>
                  <a:pt x="39708" y="17679"/>
                </a:lnTo>
                <a:lnTo>
                  <a:pt x="41485" y="12361"/>
                </a:lnTo>
                <a:lnTo>
                  <a:pt x="42374" y="8987"/>
                </a:lnTo>
                <a:lnTo>
                  <a:pt x="42374" y="5380"/>
                </a:lnTo>
                <a:lnTo>
                  <a:pt x="40612" y="2145"/>
                </a:lnTo>
                <a:lnTo>
                  <a:pt x="37740" y="0"/>
                </a:lnTo>
                <a:lnTo>
                  <a:pt x="33614" y="0"/>
                </a:lnTo>
                <a:lnTo>
                  <a:pt x="30614" y="1912"/>
                </a:lnTo>
                <a:lnTo>
                  <a:pt x="28567" y="5038"/>
                </a:lnTo>
                <a:lnTo>
                  <a:pt x="28567" y="9578"/>
                </a:lnTo>
                <a:lnTo>
                  <a:pt x="29408" y="13217"/>
                </a:lnTo>
                <a:lnTo>
                  <a:pt x="31090" y="18379"/>
                </a:lnTo>
                <a:lnTo>
                  <a:pt x="32772" y="23542"/>
                </a:lnTo>
                <a:lnTo>
                  <a:pt x="33614" y="28704"/>
                </a:lnTo>
                <a:lnTo>
                  <a:pt x="33614" y="36292"/>
                </a:lnTo>
                <a:lnTo>
                  <a:pt x="26503" y="32250"/>
                </a:lnTo>
                <a:lnTo>
                  <a:pt x="20885" y="27880"/>
                </a:lnTo>
                <a:lnTo>
                  <a:pt x="16759" y="23184"/>
                </a:lnTo>
                <a:lnTo>
                  <a:pt x="12632" y="18488"/>
                </a:lnTo>
                <a:lnTo>
                  <a:pt x="9268" y="16140"/>
                </a:lnTo>
                <a:lnTo>
                  <a:pt x="6665" y="16140"/>
                </a:lnTo>
                <a:lnTo>
                  <a:pt x="3332" y="16731"/>
                </a:lnTo>
                <a:lnTo>
                  <a:pt x="666" y="19095"/>
                </a:lnTo>
                <a:lnTo>
                  <a:pt x="0" y="22858"/>
                </a:lnTo>
                <a:lnTo>
                  <a:pt x="0" y="26652"/>
                </a:lnTo>
                <a:lnTo>
                  <a:pt x="3110" y="29326"/>
                </a:lnTo>
                <a:lnTo>
                  <a:pt x="9331" y="30881"/>
                </a:lnTo>
                <a:lnTo>
                  <a:pt x="19615" y="33494"/>
                </a:lnTo>
                <a:lnTo>
                  <a:pt x="27265" y="36261"/>
                </a:lnTo>
                <a:lnTo>
                  <a:pt x="32280" y="39185"/>
                </a:lnTo>
                <a:lnTo>
                  <a:pt x="27329" y="42357"/>
                </a:lnTo>
                <a:lnTo>
                  <a:pt x="19774" y="45031"/>
                </a:lnTo>
                <a:lnTo>
                  <a:pt x="9617" y="47208"/>
                </a:lnTo>
                <a:lnTo>
                  <a:pt x="3205" y="48577"/>
                </a:lnTo>
                <a:lnTo>
                  <a:pt x="0" y="51500"/>
                </a:lnTo>
                <a:lnTo>
                  <a:pt x="0" y="55978"/>
                </a:lnTo>
                <a:lnTo>
                  <a:pt x="555" y="58871"/>
                </a:lnTo>
                <a:lnTo>
                  <a:pt x="2777" y="61483"/>
                </a:lnTo>
                <a:lnTo>
                  <a:pt x="6760" y="62136"/>
                </a:lnTo>
                <a:lnTo>
                  <a:pt x="9681" y="62136"/>
                </a:lnTo>
                <a:lnTo>
                  <a:pt x="13489" y="59524"/>
                </a:lnTo>
                <a:lnTo>
                  <a:pt x="18187" y="54299"/>
                </a:lnTo>
                <a:lnTo>
                  <a:pt x="22885" y="49074"/>
                </a:lnTo>
                <a:lnTo>
                  <a:pt x="27932" y="45000"/>
                </a:lnTo>
                <a:lnTo>
                  <a:pt x="33328" y="42077"/>
                </a:lnTo>
                <a:lnTo>
                  <a:pt x="33614" y="43383"/>
                </a:lnTo>
                <a:lnTo>
                  <a:pt x="34312" y="46680"/>
                </a:lnTo>
                <a:lnTo>
                  <a:pt x="33582" y="51951"/>
                </a:lnTo>
                <a:lnTo>
                  <a:pt x="31423" y="59197"/>
                </a:lnTo>
                <a:lnTo>
                  <a:pt x="29265" y="66443"/>
                </a:lnTo>
                <a:lnTo>
                  <a:pt x="28186" y="70346"/>
                </a:lnTo>
                <a:lnTo>
                  <a:pt x="28186" y="73021"/>
                </a:lnTo>
                <a:lnTo>
                  <a:pt x="29995" y="76317"/>
                </a:lnTo>
                <a:lnTo>
                  <a:pt x="32852" y="78557"/>
                </a:lnTo>
                <a:lnTo>
                  <a:pt x="37232" y="78557"/>
                </a:lnTo>
                <a:lnTo>
                  <a:pt x="40517" y="76177"/>
                </a:lnTo>
                <a:lnTo>
                  <a:pt x="42660" y="72772"/>
                </a:lnTo>
                <a:lnTo>
                  <a:pt x="42660" y="69600"/>
                </a:lnTo>
                <a:lnTo>
                  <a:pt x="41755" y="66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049215" y="3249355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1" y="26310"/>
                </a:lnTo>
                <a:lnTo>
                  <a:pt x="31524" y="21666"/>
                </a:lnTo>
                <a:lnTo>
                  <a:pt x="39562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4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9" y="130878"/>
                </a:lnTo>
                <a:lnTo>
                  <a:pt x="22567" y="141626"/>
                </a:lnTo>
                <a:lnTo>
                  <a:pt x="28895" y="148620"/>
                </a:lnTo>
                <a:lnTo>
                  <a:pt x="38674" y="157437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3" y="105970"/>
                </a:lnTo>
                <a:lnTo>
                  <a:pt x="17385" y="93201"/>
                </a:lnTo>
                <a:lnTo>
                  <a:pt x="16949" y="78743"/>
                </a:lnTo>
                <a:lnTo>
                  <a:pt x="16983" y="75262"/>
                </a:lnTo>
                <a:lnTo>
                  <a:pt x="17920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119825" y="3250179"/>
            <a:ext cx="50035" cy="113110"/>
          </a:xfrm>
          <a:custGeom>
            <a:avLst/>
            <a:gdLst/>
            <a:ahLst/>
            <a:cxnLst/>
            <a:rect l="l" t="t" r="r" b="b"/>
            <a:pathLst>
              <a:path w="55039" h="128191">
                <a:moveTo>
                  <a:pt x="34947" y="0"/>
                </a:moveTo>
                <a:lnTo>
                  <a:pt x="0" y="17446"/>
                </a:lnTo>
                <a:lnTo>
                  <a:pt x="0" y="20059"/>
                </a:lnTo>
                <a:lnTo>
                  <a:pt x="4745" y="18115"/>
                </a:lnTo>
                <a:lnTo>
                  <a:pt x="7379" y="17213"/>
                </a:lnTo>
                <a:lnTo>
                  <a:pt x="10014" y="16311"/>
                </a:lnTo>
                <a:lnTo>
                  <a:pt x="13807" y="15860"/>
                </a:lnTo>
                <a:lnTo>
                  <a:pt x="18759" y="18193"/>
                </a:lnTo>
                <a:lnTo>
                  <a:pt x="19901" y="22018"/>
                </a:lnTo>
                <a:lnTo>
                  <a:pt x="19901" y="116995"/>
                </a:lnTo>
                <a:lnTo>
                  <a:pt x="18727" y="120634"/>
                </a:lnTo>
                <a:lnTo>
                  <a:pt x="14029" y="123993"/>
                </a:lnTo>
                <a:lnTo>
                  <a:pt x="9014" y="125019"/>
                </a:lnTo>
                <a:lnTo>
                  <a:pt x="1333" y="125392"/>
                </a:lnTo>
                <a:lnTo>
                  <a:pt x="1333" y="128191"/>
                </a:lnTo>
                <a:lnTo>
                  <a:pt x="55039" y="128191"/>
                </a:lnTo>
                <a:lnTo>
                  <a:pt x="55039" y="125579"/>
                </a:lnTo>
                <a:lnTo>
                  <a:pt x="47929" y="125330"/>
                </a:lnTo>
                <a:lnTo>
                  <a:pt x="43072" y="124552"/>
                </a:lnTo>
                <a:lnTo>
                  <a:pt x="40470" y="123246"/>
                </a:lnTo>
                <a:lnTo>
                  <a:pt x="37867" y="121940"/>
                </a:lnTo>
                <a:lnTo>
                  <a:pt x="36565" y="118892"/>
                </a:lnTo>
                <a:lnTo>
                  <a:pt x="36565" y="1772"/>
                </a:lnTo>
                <a:lnTo>
                  <a:pt x="36089" y="0"/>
                </a:lnTo>
                <a:lnTo>
                  <a:pt x="34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194100" y="3278086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296912" y="3285660"/>
            <a:ext cx="78603" cy="114345"/>
          </a:xfrm>
          <a:custGeom>
            <a:avLst/>
            <a:gdLst/>
            <a:ahLst/>
            <a:cxnLst/>
            <a:rect l="l" t="t" r="r" b="b"/>
            <a:pathLst>
              <a:path w="86463" h="129591">
                <a:moveTo>
                  <a:pt x="74274" y="37879"/>
                </a:moveTo>
                <a:lnTo>
                  <a:pt x="74274" y="27554"/>
                </a:lnTo>
                <a:lnTo>
                  <a:pt x="73735" y="24133"/>
                </a:lnTo>
                <a:lnTo>
                  <a:pt x="72656" y="20525"/>
                </a:lnTo>
                <a:lnTo>
                  <a:pt x="71132" y="16327"/>
                </a:lnTo>
                <a:lnTo>
                  <a:pt x="69989" y="13714"/>
                </a:lnTo>
                <a:lnTo>
                  <a:pt x="86463" y="13714"/>
                </a:lnTo>
                <a:lnTo>
                  <a:pt x="86463" y="6157"/>
                </a:lnTo>
                <a:lnTo>
                  <a:pt x="79464" y="6297"/>
                </a:lnTo>
                <a:lnTo>
                  <a:pt x="73417" y="6437"/>
                </a:lnTo>
                <a:lnTo>
                  <a:pt x="68275" y="6437"/>
                </a:lnTo>
                <a:lnTo>
                  <a:pt x="62911" y="5364"/>
                </a:lnTo>
                <a:lnTo>
                  <a:pt x="57325" y="3218"/>
                </a:lnTo>
                <a:lnTo>
                  <a:pt x="51738" y="1072"/>
                </a:lnTo>
                <a:lnTo>
                  <a:pt x="46628" y="0"/>
                </a:lnTo>
                <a:lnTo>
                  <a:pt x="40220" y="30"/>
                </a:lnTo>
                <a:lnTo>
                  <a:pt x="26949" y="2728"/>
                </a:lnTo>
                <a:lnTo>
                  <a:pt x="16950" y="9796"/>
                </a:lnTo>
                <a:lnTo>
                  <a:pt x="11046" y="16327"/>
                </a:lnTo>
                <a:lnTo>
                  <a:pt x="8094" y="23231"/>
                </a:lnTo>
                <a:lnTo>
                  <a:pt x="8094" y="36479"/>
                </a:lnTo>
                <a:lnTo>
                  <a:pt x="9696" y="41859"/>
                </a:lnTo>
                <a:lnTo>
                  <a:pt x="12903" y="46649"/>
                </a:lnTo>
                <a:lnTo>
                  <a:pt x="16109" y="51438"/>
                </a:lnTo>
                <a:lnTo>
                  <a:pt x="20600" y="54766"/>
                </a:lnTo>
                <a:lnTo>
                  <a:pt x="24282" y="32872"/>
                </a:lnTo>
                <a:lnTo>
                  <a:pt x="24282" y="20805"/>
                </a:lnTo>
                <a:lnTo>
                  <a:pt x="24885" y="17042"/>
                </a:lnTo>
                <a:lnTo>
                  <a:pt x="26091" y="13994"/>
                </a:lnTo>
                <a:lnTo>
                  <a:pt x="28440" y="8210"/>
                </a:lnTo>
                <a:lnTo>
                  <a:pt x="32725" y="5318"/>
                </a:lnTo>
                <a:lnTo>
                  <a:pt x="46120" y="5318"/>
                </a:lnTo>
                <a:lnTo>
                  <a:pt x="51246" y="9018"/>
                </a:lnTo>
                <a:lnTo>
                  <a:pt x="54325" y="16420"/>
                </a:lnTo>
                <a:lnTo>
                  <a:pt x="57404" y="23822"/>
                </a:lnTo>
                <a:lnTo>
                  <a:pt x="58943" y="30477"/>
                </a:lnTo>
                <a:lnTo>
                  <a:pt x="58943" y="43787"/>
                </a:lnTo>
                <a:lnTo>
                  <a:pt x="57039" y="48981"/>
                </a:lnTo>
                <a:lnTo>
                  <a:pt x="53230" y="51967"/>
                </a:lnTo>
                <a:lnTo>
                  <a:pt x="50881" y="53833"/>
                </a:lnTo>
                <a:lnTo>
                  <a:pt x="47961" y="54766"/>
                </a:lnTo>
                <a:lnTo>
                  <a:pt x="38502" y="54766"/>
                </a:lnTo>
                <a:lnTo>
                  <a:pt x="33646" y="51749"/>
                </a:lnTo>
                <a:lnTo>
                  <a:pt x="29900" y="45716"/>
                </a:lnTo>
                <a:lnTo>
                  <a:pt x="26377" y="56631"/>
                </a:lnTo>
                <a:lnTo>
                  <a:pt x="19203" y="62851"/>
                </a:lnTo>
                <a:lnTo>
                  <a:pt x="14521" y="67345"/>
                </a:lnTo>
                <a:lnTo>
                  <a:pt x="12331" y="70113"/>
                </a:lnTo>
                <a:lnTo>
                  <a:pt x="10141" y="72881"/>
                </a:lnTo>
                <a:lnTo>
                  <a:pt x="9046" y="75416"/>
                </a:lnTo>
                <a:lnTo>
                  <a:pt x="9046" y="80205"/>
                </a:lnTo>
                <a:lnTo>
                  <a:pt x="12855" y="84341"/>
                </a:lnTo>
                <a:lnTo>
                  <a:pt x="16505" y="86487"/>
                </a:lnTo>
                <a:lnTo>
                  <a:pt x="19425" y="87606"/>
                </a:lnTo>
                <a:lnTo>
                  <a:pt x="18282" y="88726"/>
                </a:lnTo>
                <a:lnTo>
                  <a:pt x="11998" y="94231"/>
                </a:lnTo>
                <a:lnTo>
                  <a:pt x="7237" y="98460"/>
                </a:lnTo>
                <a:lnTo>
                  <a:pt x="4047" y="101648"/>
                </a:lnTo>
                <a:lnTo>
                  <a:pt x="809" y="105940"/>
                </a:lnTo>
                <a:lnTo>
                  <a:pt x="0" y="110371"/>
                </a:lnTo>
                <a:lnTo>
                  <a:pt x="0" y="114912"/>
                </a:lnTo>
                <a:lnTo>
                  <a:pt x="3047" y="119250"/>
                </a:lnTo>
                <a:lnTo>
                  <a:pt x="9141" y="123386"/>
                </a:lnTo>
                <a:lnTo>
                  <a:pt x="19961" y="128054"/>
                </a:lnTo>
                <a:lnTo>
                  <a:pt x="33899" y="129591"/>
                </a:lnTo>
                <a:lnTo>
                  <a:pt x="43321" y="128925"/>
                </a:lnTo>
                <a:lnTo>
                  <a:pt x="55627" y="126023"/>
                </a:lnTo>
                <a:lnTo>
                  <a:pt x="67847" y="120821"/>
                </a:lnTo>
                <a:lnTo>
                  <a:pt x="71672" y="118608"/>
                </a:lnTo>
                <a:lnTo>
                  <a:pt x="75925" y="110107"/>
                </a:lnTo>
                <a:lnTo>
                  <a:pt x="69323" y="113683"/>
                </a:lnTo>
                <a:lnTo>
                  <a:pt x="68665" y="114030"/>
                </a:lnTo>
                <a:lnTo>
                  <a:pt x="57519" y="117794"/>
                </a:lnTo>
                <a:lnTo>
                  <a:pt x="43612" y="119048"/>
                </a:lnTo>
                <a:lnTo>
                  <a:pt x="35867" y="119048"/>
                </a:lnTo>
                <a:lnTo>
                  <a:pt x="28996" y="118053"/>
                </a:lnTo>
                <a:lnTo>
                  <a:pt x="22996" y="116062"/>
                </a:lnTo>
                <a:lnTo>
                  <a:pt x="16997" y="114072"/>
                </a:lnTo>
                <a:lnTo>
                  <a:pt x="13997" y="110465"/>
                </a:lnTo>
                <a:lnTo>
                  <a:pt x="13997" y="101881"/>
                </a:lnTo>
                <a:lnTo>
                  <a:pt x="15521" y="98211"/>
                </a:lnTo>
                <a:lnTo>
                  <a:pt x="18568" y="94231"/>
                </a:lnTo>
                <a:lnTo>
                  <a:pt x="21552" y="90312"/>
                </a:lnTo>
                <a:lnTo>
                  <a:pt x="24186" y="88353"/>
                </a:lnTo>
                <a:lnTo>
                  <a:pt x="28027" y="89037"/>
                </a:lnTo>
                <a:lnTo>
                  <a:pt x="31138" y="89472"/>
                </a:lnTo>
                <a:lnTo>
                  <a:pt x="34249" y="89908"/>
                </a:lnTo>
                <a:lnTo>
                  <a:pt x="37899" y="90219"/>
                </a:lnTo>
                <a:lnTo>
                  <a:pt x="37042" y="75758"/>
                </a:lnTo>
                <a:lnTo>
                  <a:pt x="33487" y="75758"/>
                </a:lnTo>
                <a:lnTo>
                  <a:pt x="30249" y="75447"/>
                </a:lnTo>
                <a:lnTo>
                  <a:pt x="27329" y="74825"/>
                </a:lnTo>
                <a:lnTo>
                  <a:pt x="22885" y="73892"/>
                </a:lnTo>
                <a:lnTo>
                  <a:pt x="20663" y="70440"/>
                </a:lnTo>
                <a:lnTo>
                  <a:pt x="22171" y="66024"/>
                </a:lnTo>
                <a:lnTo>
                  <a:pt x="25186" y="62976"/>
                </a:lnTo>
                <a:lnTo>
                  <a:pt x="28202" y="59928"/>
                </a:lnTo>
                <a:lnTo>
                  <a:pt x="32471" y="58404"/>
                </a:lnTo>
                <a:lnTo>
                  <a:pt x="36597" y="58964"/>
                </a:lnTo>
                <a:lnTo>
                  <a:pt x="39454" y="59244"/>
                </a:lnTo>
                <a:lnTo>
                  <a:pt x="41535" y="59241"/>
                </a:lnTo>
                <a:lnTo>
                  <a:pt x="54915" y="56943"/>
                </a:lnTo>
                <a:lnTo>
                  <a:pt x="65275" y="50334"/>
                </a:lnTo>
                <a:lnTo>
                  <a:pt x="71275" y="44394"/>
                </a:lnTo>
                <a:lnTo>
                  <a:pt x="74274" y="37879"/>
                </a:lnTo>
                <a:close/>
              </a:path>
              <a:path w="86463" h="129591">
                <a:moveTo>
                  <a:pt x="26377" y="56631"/>
                </a:moveTo>
                <a:lnTo>
                  <a:pt x="29900" y="45716"/>
                </a:lnTo>
                <a:lnTo>
                  <a:pt x="26155" y="39682"/>
                </a:lnTo>
                <a:lnTo>
                  <a:pt x="24282" y="32872"/>
                </a:lnTo>
                <a:lnTo>
                  <a:pt x="20600" y="54766"/>
                </a:lnTo>
                <a:lnTo>
                  <a:pt x="26377" y="56631"/>
                </a:lnTo>
                <a:close/>
              </a:path>
              <a:path w="86463" h="129591">
                <a:moveTo>
                  <a:pt x="47643" y="90639"/>
                </a:moveTo>
                <a:lnTo>
                  <a:pt x="52468" y="90779"/>
                </a:lnTo>
                <a:lnTo>
                  <a:pt x="61673" y="90903"/>
                </a:lnTo>
                <a:lnTo>
                  <a:pt x="67926" y="91370"/>
                </a:lnTo>
                <a:lnTo>
                  <a:pt x="71227" y="92178"/>
                </a:lnTo>
                <a:lnTo>
                  <a:pt x="76560" y="93546"/>
                </a:lnTo>
                <a:lnTo>
                  <a:pt x="79226" y="96314"/>
                </a:lnTo>
                <a:lnTo>
                  <a:pt x="79226" y="105706"/>
                </a:lnTo>
                <a:lnTo>
                  <a:pt x="75925" y="110107"/>
                </a:lnTo>
                <a:lnTo>
                  <a:pt x="71672" y="118608"/>
                </a:lnTo>
                <a:lnTo>
                  <a:pt x="81408" y="109112"/>
                </a:lnTo>
                <a:lnTo>
                  <a:pt x="84654" y="97309"/>
                </a:lnTo>
                <a:lnTo>
                  <a:pt x="84654" y="87669"/>
                </a:lnTo>
                <a:lnTo>
                  <a:pt x="79861" y="81387"/>
                </a:lnTo>
                <a:lnTo>
                  <a:pt x="70275" y="78463"/>
                </a:lnTo>
                <a:lnTo>
                  <a:pt x="65209" y="77328"/>
                </a:lnTo>
                <a:lnTo>
                  <a:pt x="53405" y="76150"/>
                </a:lnTo>
                <a:lnTo>
                  <a:pt x="37042" y="75758"/>
                </a:lnTo>
                <a:lnTo>
                  <a:pt x="37899" y="90219"/>
                </a:lnTo>
                <a:lnTo>
                  <a:pt x="42438" y="90452"/>
                </a:lnTo>
                <a:lnTo>
                  <a:pt x="47643" y="90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383025" y="3347279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5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69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5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4" y="65915"/>
                </a:lnTo>
                <a:lnTo>
                  <a:pt x="31494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1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6" y="61646"/>
                </a:lnTo>
                <a:lnTo>
                  <a:pt x="59705" y="57728"/>
                </a:lnTo>
                <a:lnTo>
                  <a:pt x="59705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4459428" y="3249355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2" y="151054"/>
                </a:moveTo>
                <a:lnTo>
                  <a:pt x="0" y="160099"/>
                </a:lnTo>
                <a:lnTo>
                  <a:pt x="1809" y="163178"/>
                </a:lnTo>
                <a:lnTo>
                  <a:pt x="10189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4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5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8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6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8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8" y="141852"/>
                </a:lnTo>
                <a:lnTo>
                  <a:pt x="10712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871926" y="344605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1" y="26310"/>
                </a:lnTo>
                <a:lnTo>
                  <a:pt x="31524" y="21666"/>
                </a:lnTo>
                <a:lnTo>
                  <a:pt x="39562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4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9" y="130878"/>
                </a:lnTo>
                <a:lnTo>
                  <a:pt x="22567" y="141626"/>
                </a:lnTo>
                <a:lnTo>
                  <a:pt x="28895" y="148620"/>
                </a:lnTo>
                <a:lnTo>
                  <a:pt x="38674" y="157436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3" y="105970"/>
                </a:lnTo>
                <a:lnTo>
                  <a:pt x="17385" y="93201"/>
                </a:lnTo>
                <a:lnTo>
                  <a:pt x="16949" y="78743"/>
                </a:lnTo>
                <a:lnTo>
                  <a:pt x="16983" y="75262"/>
                </a:lnTo>
                <a:lnTo>
                  <a:pt x="17920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923664" y="3482354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8" y="17866"/>
                </a:lnTo>
                <a:lnTo>
                  <a:pt x="38565" y="14352"/>
                </a:lnTo>
                <a:lnTo>
                  <a:pt x="41295" y="12595"/>
                </a:lnTo>
                <a:lnTo>
                  <a:pt x="44913" y="12595"/>
                </a:lnTo>
                <a:lnTo>
                  <a:pt x="49278" y="15860"/>
                </a:lnTo>
                <a:lnTo>
                  <a:pt x="54150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8" y="93"/>
                </a:lnTo>
                <a:lnTo>
                  <a:pt x="45818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9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1" y="4011"/>
                </a:lnTo>
                <a:lnTo>
                  <a:pt x="18060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4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3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8" y="14196"/>
                </a:lnTo>
                <a:lnTo>
                  <a:pt x="12712" y="16840"/>
                </a:lnTo>
                <a:lnTo>
                  <a:pt x="13887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1" y="80345"/>
                </a:lnTo>
                <a:lnTo>
                  <a:pt x="9713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20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988907" y="3521951"/>
            <a:ext cx="43543" cy="0"/>
          </a:xfrm>
          <a:custGeom>
            <a:avLst/>
            <a:gdLst/>
            <a:ahLst/>
            <a:cxnLst/>
            <a:rect l="l" t="t" r="r" b="b"/>
            <a:pathLst>
              <a:path w="47897">
                <a:moveTo>
                  <a:pt x="0" y="0"/>
                </a:moveTo>
                <a:lnTo>
                  <a:pt x="47897" y="0"/>
                </a:lnTo>
              </a:path>
            </a:pathLst>
          </a:custGeom>
          <a:ln w="132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4045752" y="3482355"/>
            <a:ext cx="78603" cy="114345"/>
          </a:xfrm>
          <a:custGeom>
            <a:avLst/>
            <a:gdLst/>
            <a:ahLst/>
            <a:cxnLst/>
            <a:rect l="l" t="t" r="r" b="b"/>
            <a:pathLst>
              <a:path w="86463" h="129591">
                <a:moveTo>
                  <a:pt x="74274" y="37879"/>
                </a:moveTo>
                <a:lnTo>
                  <a:pt x="74274" y="27554"/>
                </a:lnTo>
                <a:lnTo>
                  <a:pt x="73735" y="24133"/>
                </a:lnTo>
                <a:lnTo>
                  <a:pt x="72656" y="20525"/>
                </a:lnTo>
                <a:lnTo>
                  <a:pt x="71132" y="16327"/>
                </a:lnTo>
                <a:lnTo>
                  <a:pt x="69989" y="13714"/>
                </a:lnTo>
                <a:lnTo>
                  <a:pt x="86463" y="13714"/>
                </a:lnTo>
                <a:lnTo>
                  <a:pt x="86463" y="6157"/>
                </a:lnTo>
                <a:lnTo>
                  <a:pt x="79464" y="6297"/>
                </a:lnTo>
                <a:lnTo>
                  <a:pt x="73417" y="6437"/>
                </a:lnTo>
                <a:lnTo>
                  <a:pt x="68275" y="6437"/>
                </a:lnTo>
                <a:lnTo>
                  <a:pt x="62911" y="5364"/>
                </a:lnTo>
                <a:lnTo>
                  <a:pt x="57325" y="3218"/>
                </a:lnTo>
                <a:lnTo>
                  <a:pt x="51738" y="1072"/>
                </a:lnTo>
                <a:lnTo>
                  <a:pt x="46628" y="0"/>
                </a:lnTo>
                <a:lnTo>
                  <a:pt x="40220" y="30"/>
                </a:lnTo>
                <a:lnTo>
                  <a:pt x="26949" y="2728"/>
                </a:lnTo>
                <a:lnTo>
                  <a:pt x="16950" y="9796"/>
                </a:lnTo>
                <a:lnTo>
                  <a:pt x="11046" y="16327"/>
                </a:lnTo>
                <a:lnTo>
                  <a:pt x="8094" y="23231"/>
                </a:lnTo>
                <a:lnTo>
                  <a:pt x="8094" y="36479"/>
                </a:lnTo>
                <a:lnTo>
                  <a:pt x="9696" y="41859"/>
                </a:lnTo>
                <a:lnTo>
                  <a:pt x="12903" y="46649"/>
                </a:lnTo>
                <a:lnTo>
                  <a:pt x="16109" y="51438"/>
                </a:lnTo>
                <a:lnTo>
                  <a:pt x="20600" y="54765"/>
                </a:lnTo>
                <a:lnTo>
                  <a:pt x="24282" y="32872"/>
                </a:lnTo>
                <a:lnTo>
                  <a:pt x="24282" y="20805"/>
                </a:lnTo>
                <a:lnTo>
                  <a:pt x="24885" y="17042"/>
                </a:lnTo>
                <a:lnTo>
                  <a:pt x="26091" y="13994"/>
                </a:lnTo>
                <a:lnTo>
                  <a:pt x="28440" y="8210"/>
                </a:lnTo>
                <a:lnTo>
                  <a:pt x="32725" y="5318"/>
                </a:lnTo>
                <a:lnTo>
                  <a:pt x="46120" y="5318"/>
                </a:lnTo>
                <a:lnTo>
                  <a:pt x="51246" y="9018"/>
                </a:lnTo>
                <a:lnTo>
                  <a:pt x="54325" y="16420"/>
                </a:lnTo>
                <a:lnTo>
                  <a:pt x="57404" y="23822"/>
                </a:lnTo>
                <a:lnTo>
                  <a:pt x="58943" y="30477"/>
                </a:lnTo>
                <a:lnTo>
                  <a:pt x="58943" y="43787"/>
                </a:lnTo>
                <a:lnTo>
                  <a:pt x="57039" y="48981"/>
                </a:lnTo>
                <a:lnTo>
                  <a:pt x="53230" y="51967"/>
                </a:lnTo>
                <a:lnTo>
                  <a:pt x="50881" y="53833"/>
                </a:lnTo>
                <a:lnTo>
                  <a:pt x="47961" y="54765"/>
                </a:lnTo>
                <a:lnTo>
                  <a:pt x="38502" y="54765"/>
                </a:lnTo>
                <a:lnTo>
                  <a:pt x="33646" y="51749"/>
                </a:lnTo>
                <a:lnTo>
                  <a:pt x="29900" y="45716"/>
                </a:lnTo>
                <a:lnTo>
                  <a:pt x="26377" y="56631"/>
                </a:lnTo>
                <a:lnTo>
                  <a:pt x="19203" y="62851"/>
                </a:lnTo>
                <a:lnTo>
                  <a:pt x="14521" y="67345"/>
                </a:lnTo>
                <a:lnTo>
                  <a:pt x="12331" y="70113"/>
                </a:lnTo>
                <a:lnTo>
                  <a:pt x="10141" y="72881"/>
                </a:lnTo>
                <a:lnTo>
                  <a:pt x="9046" y="75415"/>
                </a:lnTo>
                <a:lnTo>
                  <a:pt x="9046" y="80205"/>
                </a:lnTo>
                <a:lnTo>
                  <a:pt x="12855" y="84341"/>
                </a:lnTo>
                <a:lnTo>
                  <a:pt x="16505" y="86487"/>
                </a:lnTo>
                <a:lnTo>
                  <a:pt x="19425" y="87606"/>
                </a:lnTo>
                <a:lnTo>
                  <a:pt x="18282" y="88726"/>
                </a:lnTo>
                <a:lnTo>
                  <a:pt x="11998" y="94231"/>
                </a:lnTo>
                <a:lnTo>
                  <a:pt x="7237" y="98460"/>
                </a:lnTo>
                <a:lnTo>
                  <a:pt x="4047" y="101648"/>
                </a:lnTo>
                <a:lnTo>
                  <a:pt x="809" y="105940"/>
                </a:lnTo>
                <a:lnTo>
                  <a:pt x="0" y="110371"/>
                </a:lnTo>
                <a:lnTo>
                  <a:pt x="0" y="114912"/>
                </a:lnTo>
                <a:lnTo>
                  <a:pt x="3047" y="119250"/>
                </a:lnTo>
                <a:lnTo>
                  <a:pt x="9141" y="123386"/>
                </a:lnTo>
                <a:lnTo>
                  <a:pt x="19961" y="128054"/>
                </a:lnTo>
                <a:lnTo>
                  <a:pt x="33899" y="129591"/>
                </a:lnTo>
                <a:lnTo>
                  <a:pt x="43321" y="128925"/>
                </a:lnTo>
                <a:lnTo>
                  <a:pt x="55627" y="126023"/>
                </a:lnTo>
                <a:lnTo>
                  <a:pt x="67847" y="120821"/>
                </a:lnTo>
                <a:lnTo>
                  <a:pt x="71672" y="118608"/>
                </a:lnTo>
                <a:lnTo>
                  <a:pt x="75925" y="110107"/>
                </a:lnTo>
                <a:lnTo>
                  <a:pt x="69323" y="113683"/>
                </a:lnTo>
                <a:lnTo>
                  <a:pt x="68665" y="114030"/>
                </a:lnTo>
                <a:lnTo>
                  <a:pt x="57519" y="117794"/>
                </a:lnTo>
                <a:lnTo>
                  <a:pt x="43612" y="119048"/>
                </a:lnTo>
                <a:lnTo>
                  <a:pt x="35867" y="119048"/>
                </a:lnTo>
                <a:lnTo>
                  <a:pt x="28996" y="118053"/>
                </a:lnTo>
                <a:lnTo>
                  <a:pt x="22996" y="116062"/>
                </a:lnTo>
                <a:lnTo>
                  <a:pt x="16997" y="114072"/>
                </a:lnTo>
                <a:lnTo>
                  <a:pt x="13997" y="110465"/>
                </a:lnTo>
                <a:lnTo>
                  <a:pt x="13997" y="101881"/>
                </a:lnTo>
                <a:lnTo>
                  <a:pt x="15521" y="98211"/>
                </a:lnTo>
                <a:lnTo>
                  <a:pt x="18568" y="94231"/>
                </a:lnTo>
                <a:lnTo>
                  <a:pt x="21552" y="90312"/>
                </a:lnTo>
                <a:lnTo>
                  <a:pt x="24186" y="88353"/>
                </a:lnTo>
                <a:lnTo>
                  <a:pt x="28027" y="89037"/>
                </a:lnTo>
                <a:lnTo>
                  <a:pt x="31138" y="89472"/>
                </a:lnTo>
                <a:lnTo>
                  <a:pt x="34249" y="89908"/>
                </a:lnTo>
                <a:lnTo>
                  <a:pt x="37899" y="90219"/>
                </a:lnTo>
                <a:lnTo>
                  <a:pt x="37042" y="75758"/>
                </a:lnTo>
                <a:lnTo>
                  <a:pt x="33487" y="75758"/>
                </a:lnTo>
                <a:lnTo>
                  <a:pt x="30249" y="75447"/>
                </a:lnTo>
                <a:lnTo>
                  <a:pt x="27329" y="74825"/>
                </a:lnTo>
                <a:lnTo>
                  <a:pt x="22885" y="73892"/>
                </a:lnTo>
                <a:lnTo>
                  <a:pt x="20663" y="70440"/>
                </a:lnTo>
                <a:lnTo>
                  <a:pt x="22171" y="66024"/>
                </a:lnTo>
                <a:lnTo>
                  <a:pt x="25186" y="62976"/>
                </a:lnTo>
                <a:lnTo>
                  <a:pt x="28202" y="59928"/>
                </a:lnTo>
                <a:lnTo>
                  <a:pt x="32471" y="58404"/>
                </a:lnTo>
                <a:lnTo>
                  <a:pt x="36597" y="58964"/>
                </a:lnTo>
                <a:lnTo>
                  <a:pt x="39454" y="59244"/>
                </a:lnTo>
                <a:lnTo>
                  <a:pt x="41535" y="59241"/>
                </a:lnTo>
                <a:lnTo>
                  <a:pt x="54915" y="56943"/>
                </a:lnTo>
                <a:lnTo>
                  <a:pt x="65275" y="50334"/>
                </a:lnTo>
                <a:lnTo>
                  <a:pt x="71275" y="44394"/>
                </a:lnTo>
                <a:lnTo>
                  <a:pt x="74274" y="37879"/>
                </a:lnTo>
                <a:close/>
              </a:path>
              <a:path w="86463" h="129591">
                <a:moveTo>
                  <a:pt x="26377" y="56631"/>
                </a:moveTo>
                <a:lnTo>
                  <a:pt x="29900" y="45716"/>
                </a:lnTo>
                <a:lnTo>
                  <a:pt x="26155" y="39682"/>
                </a:lnTo>
                <a:lnTo>
                  <a:pt x="24282" y="32872"/>
                </a:lnTo>
                <a:lnTo>
                  <a:pt x="20600" y="54765"/>
                </a:lnTo>
                <a:lnTo>
                  <a:pt x="26377" y="56631"/>
                </a:lnTo>
                <a:close/>
              </a:path>
              <a:path w="86463" h="129591">
                <a:moveTo>
                  <a:pt x="47643" y="90639"/>
                </a:moveTo>
                <a:lnTo>
                  <a:pt x="52468" y="90779"/>
                </a:lnTo>
                <a:lnTo>
                  <a:pt x="61673" y="90903"/>
                </a:lnTo>
                <a:lnTo>
                  <a:pt x="67926" y="91369"/>
                </a:lnTo>
                <a:lnTo>
                  <a:pt x="71227" y="92178"/>
                </a:lnTo>
                <a:lnTo>
                  <a:pt x="76560" y="93546"/>
                </a:lnTo>
                <a:lnTo>
                  <a:pt x="79226" y="96314"/>
                </a:lnTo>
                <a:lnTo>
                  <a:pt x="79226" y="105706"/>
                </a:lnTo>
                <a:lnTo>
                  <a:pt x="75925" y="110107"/>
                </a:lnTo>
                <a:lnTo>
                  <a:pt x="71672" y="118608"/>
                </a:lnTo>
                <a:lnTo>
                  <a:pt x="81408" y="109112"/>
                </a:lnTo>
                <a:lnTo>
                  <a:pt x="84654" y="97309"/>
                </a:lnTo>
                <a:lnTo>
                  <a:pt x="84654" y="87669"/>
                </a:lnTo>
                <a:lnTo>
                  <a:pt x="79861" y="81387"/>
                </a:lnTo>
                <a:lnTo>
                  <a:pt x="70275" y="78463"/>
                </a:lnTo>
                <a:lnTo>
                  <a:pt x="65209" y="77328"/>
                </a:lnTo>
                <a:lnTo>
                  <a:pt x="53405" y="76150"/>
                </a:lnTo>
                <a:lnTo>
                  <a:pt x="37042" y="75758"/>
                </a:lnTo>
                <a:lnTo>
                  <a:pt x="37899" y="90219"/>
                </a:lnTo>
                <a:lnTo>
                  <a:pt x="42438" y="90452"/>
                </a:lnTo>
                <a:lnTo>
                  <a:pt x="47643" y="90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131865" y="3543973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5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69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5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4" y="65915"/>
                </a:lnTo>
                <a:lnTo>
                  <a:pt x="31494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1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6" y="61646"/>
                </a:lnTo>
                <a:lnTo>
                  <a:pt x="59705" y="57728"/>
                </a:lnTo>
                <a:lnTo>
                  <a:pt x="59705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208268" y="344605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2" y="151054"/>
                </a:moveTo>
                <a:lnTo>
                  <a:pt x="0" y="160099"/>
                </a:lnTo>
                <a:lnTo>
                  <a:pt x="1809" y="163178"/>
                </a:lnTo>
                <a:lnTo>
                  <a:pt x="10189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4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5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8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6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8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8" y="141852"/>
                </a:lnTo>
                <a:lnTo>
                  <a:pt x="10712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163911" y="3250893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32503" y="95537"/>
                </a:moveTo>
                <a:lnTo>
                  <a:pt x="32503" y="0"/>
                </a:lnTo>
                <a:lnTo>
                  <a:pt x="16251" y="0"/>
                </a:lnTo>
                <a:lnTo>
                  <a:pt x="16251" y="63691"/>
                </a:lnTo>
                <a:lnTo>
                  <a:pt x="0" y="63691"/>
                </a:lnTo>
                <a:lnTo>
                  <a:pt x="0" y="95537"/>
                </a:lnTo>
                <a:lnTo>
                  <a:pt x="32503" y="95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178685" y="3236843"/>
            <a:ext cx="29548" cy="112397"/>
          </a:xfrm>
          <a:custGeom>
            <a:avLst/>
            <a:gdLst/>
            <a:ahLst/>
            <a:cxnLst/>
            <a:rect l="l" t="t" r="r" b="b"/>
            <a:pathLst>
              <a:path w="32503" h="127383">
                <a:moveTo>
                  <a:pt x="32503" y="127383"/>
                </a:moveTo>
                <a:lnTo>
                  <a:pt x="32503" y="0"/>
                </a:lnTo>
                <a:lnTo>
                  <a:pt x="27405" y="1557"/>
                </a:lnTo>
                <a:lnTo>
                  <a:pt x="22559" y="6071"/>
                </a:lnTo>
                <a:lnTo>
                  <a:pt x="18023" y="13306"/>
                </a:lnTo>
                <a:lnTo>
                  <a:pt x="13859" y="23025"/>
                </a:lnTo>
                <a:lnTo>
                  <a:pt x="10126" y="34991"/>
                </a:lnTo>
                <a:lnTo>
                  <a:pt x="6886" y="48969"/>
                </a:lnTo>
                <a:lnTo>
                  <a:pt x="4197" y="64722"/>
                </a:lnTo>
                <a:lnTo>
                  <a:pt x="2122" y="82012"/>
                </a:lnTo>
                <a:lnTo>
                  <a:pt x="719" y="100605"/>
                </a:lnTo>
                <a:lnTo>
                  <a:pt x="49" y="120263"/>
                </a:lnTo>
                <a:lnTo>
                  <a:pt x="0" y="127383"/>
                </a:lnTo>
                <a:lnTo>
                  <a:pt x="32503" y="12738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149137" y="3335191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32503" y="0"/>
                </a:moveTo>
                <a:lnTo>
                  <a:pt x="0" y="0"/>
                </a:lnTo>
                <a:lnTo>
                  <a:pt x="16251" y="95537"/>
                </a:lnTo>
                <a:lnTo>
                  <a:pt x="16251" y="79614"/>
                </a:lnTo>
                <a:lnTo>
                  <a:pt x="32503" y="79614"/>
                </a:lnTo>
                <a:lnTo>
                  <a:pt x="325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149137" y="3335191"/>
            <a:ext cx="14774" cy="84297"/>
          </a:xfrm>
          <a:custGeom>
            <a:avLst/>
            <a:gdLst/>
            <a:ahLst/>
            <a:cxnLst/>
            <a:rect l="l" t="t" r="r" b="b"/>
            <a:pathLst>
              <a:path w="16251" h="95537">
                <a:moveTo>
                  <a:pt x="16251" y="0"/>
                </a:moveTo>
                <a:lnTo>
                  <a:pt x="0" y="0"/>
                </a:lnTo>
                <a:lnTo>
                  <a:pt x="0" y="95537"/>
                </a:lnTo>
                <a:lnTo>
                  <a:pt x="3428" y="93407"/>
                </a:lnTo>
                <a:lnTo>
                  <a:pt x="6606" y="87312"/>
                </a:lnTo>
                <a:lnTo>
                  <a:pt x="9459" y="77695"/>
                </a:lnTo>
                <a:lnTo>
                  <a:pt x="11910" y="64998"/>
                </a:lnTo>
                <a:lnTo>
                  <a:pt x="13885" y="49665"/>
                </a:lnTo>
                <a:lnTo>
                  <a:pt x="15309" y="32138"/>
                </a:lnTo>
                <a:lnTo>
                  <a:pt x="16105" y="12859"/>
                </a:lnTo>
                <a:lnTo>
                  <a:pt x="16251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149137" y="3433538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16251" y="0"/>
                </a:moveTo>
                <a:lnTo>
                  <a:pt x="0" y="95537"/>
                </a:lnTo>
                <a:lnTo>
                  <a:pt x="32503" y="95537"/>
                </a:lnTo>
                <a:lnTo>
                  <a:pt x="32503" y="15922"/>
                </a:lnTo>
                <a:lnTo>
                  <a:pt x="16251" y="15922"/>
                </a:lnTo>
                <a:lnTo>
                  <a:pt x="1625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149137" y="3419489"/>
            <a:ext cx="14774" cy="112397"/>
          </a:xfrm>
          <a:custGeom>
            <a:avLst/>
            <a:gdLst/>
            <a:ahLst/>
            <a:cxnLst/>
            <a:rect l="l" t="t" r="r" b="b"/>
            <a:pathLst>
              <a:path w="16251" h="127383">
                <a:moveTo>
                  <a:pt x="16251" y="127383"/>
                </a:moveTo>
                <a:lnTo>
                  <a:pt x="16043" y="106943"/>
                </a:lnTo>
                <a:lnTo>
                  <a:pt x="15440" y="87538"/>
                </a:lnTo>
                <a:lnTo>
                  <a:pt x="14475" y="69423"/>
                </a:lnTo>
                <a:lnTo>
                  <a:pt x="13180" y="52851"/>
                </a:lnTo>
                <a:lnTo>
                  <a:pt x="11588" y="38075"/>
                </a:lnTo>
                <a:lnTo>
                  <a:pt x="9730" y="25349"/>
                </a:lnTo>
                <a:lnTo>
                  <a:pt x="7640" y="14927"/>
                </a:lnTo>
                <a:lnTo>
                  <a:pt x="5349" y="7062"/>
                </a:lnTo>
                <a:lnTo>
                  <a:pt x="2890" y="2009"/>
                </a:lnTo>
                <a:lnTo>
                  <a:pt x="0" y="0"/>
                </a:lnTo>
                <a:lnTo>
                  <a:pt x="0" y="127383"/>
                </a:lnTo>
                <a:lnTo>
                  <a:pt x="16251" y="12738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163911" y="3517836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16251" y="31845"/>
                </a:moveTo>
                <a:lnTo>
                  <a:pt x="16251" y="95537"/>
                </a:lnTo>
                <a:lnTo>
                  <a:pt x="32503" y="95537"/>
                </a:lnTo>
                <a:lnTo>
                  <a:pt x="32503" y="0"/>
                </a:lnTo>
                <a:lnTo>
                  <a:pt x="0" y="0"/>
                </a:lnTo>
                <a:lnTo>
                  <a:pt x="0" y="31845"/>
                </a:lnTo>
                <a:lnTo>
                  <a:pt x="16251" y="31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78685" y="3517835"/>
            <a:ext cx="29548" cy="98347"/>
          </a:xfrm>
          <a:custGeom>
            <a:avLst/>
            <a:gdLst/>
            <a:ahLst/>
            <a:cxnLst/>
            <a:rect l="l" t="t" r="r" b="b"/>
            <a:pathLst>
              <a:path w="32503" h="111460">
                <a:moveTo>
                  <a:pt x="32503" y="0"/>
                </a:moveTo>
                <a:lnTo>
                  <a:pt x="0" y="0"/>
                </a:lnTo>
                <a:lnTo>
                  <a:pt x="507" y="19732"/>
                </a:lnTo>
                <a:lnTo>
                  <a:pt x="1972" y="38327"/>
                </a:lnTo>
                <a:lnTo>
                  <a:pt x="4307" y="55484"/>
                </a:lnTo>
                <a:lnTo>
                  <a:pt x="7423" y="70904"/>
                </a:lnTo>
                <a:lnTo>
                  <a:pt x="11234" y="84286"/>
                </a:lnTo>
                <a:lnTo>
                  <a:pt x="15651" y="95329"/>
                </a:lnTo>
                <a:lnTo>
                  <a:pt x="20588" y="103733"/>
                </a:lnTo>
                <a:lnTo>
                  <a:pt x="25956" y="109198"/>
                </a:lnTo>
                <a:lnTo>
                  <a:pt x="31669" y="111424"/>
                </a:lnTo>
                <a:lnTo>
                  <a:pt x="32503" y="111460"/>
                </a:lnTo>
                <a:lnTo>
                  <a:pt x="32503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803839" y="3236843"/>
            <a:ext cx="29548" cy="98347"/>
          </a:xfrm>
          <a:custGeom>
            <a:avLst/>
            <a:gdLst/>
            <a:ahLst/>
            <a:cxnLst/>
            <a:rect l="l" t="t" r="r" b="b"/>
            <a:pathLst>
              <a:path w="32503" h="111460">
                <a:moveTo>
                  <a:pt x="16251" y="31845"/>
                </a:moveTo>
                <a:lnTo>
                  <a:pt x="16251" y="0"/>
                </a:lnTo>
                <a:lnTo>
                  <a:pt x="0" y="0"/>
                </a:lnTo>
                <a:lnTo>
                  <a:pt x="0" y="111460"/>
                </a:lnTo>
                <a:lnTo>
                  <a:pt x="32503" y="111460"/>
                </a:lnTo>
                <a:lnTo>
                  <a:pt x="32503" y="31845"/>
                </a:lnTo>
                <a:lnTo>
                  <a:pt x="16251" y="31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803838" y="3236843"/>
            <a:ext cx="14774" cy="112397"/>
          </a:xfrm>
          <a:custGeom>
            <a:avLst/>
            <a:gdLst/>
            <a:ahLst/>
            <a:cxnLst/>
            <a:rect l="l" t="t" r="r" b="b"/>
            <a:pathLst>
              <a:path w="16251" h="127383">
                <a:moveTo>
                  <a:pt x="16251" y="127383"/>
                </a:moveTo>
                <a:lnTo>
                  <a:pt x="16043" y="106943"/>
                </a:lnTo>
                <a:lnTo>
                  <a:pt x="15440" y="87538"/>
                </a:lnTo>
                <a:lnTo>
                  <a:pt x="14475" y="69423"/>
                </a:lnTo>
                <a:lnTo>
                  <a:pt x="13180" y="52851"/>
                </a:lnTo>
                <a:lnTo>
                  <a:pt x="11588" y="38075"/>
                </a:lnTo>
                <a:lnTo>
                  <a:pt x="9730" y="25349"/>
                </a:lnTo>
                <a:lnTo>
                  <a:pt x="7640" y="14927"/>
                </a:lnTo>
                <a:lnTo>
                  <a:pt x="5349" y="7062"/>
                </a:lnTo>
                <a:lnTo>
                  <a:pt x="2890" y="2009"/>
                </a:lnTo>
                <a:lnTo>
                  <a:pt x="0" y="0"/>
                </a:lnTo>
                <a:lnTo>
                  <a:pt x="0" y="127383"/>
                </a:lnTo>
                <a:lnTo>
                  <a:pt x="16251" y="12738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6818613" y="3335191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16251" y="47768"/>
                </a:moveTo>
                <a:lnTo>
                  <a:pt x="16251" y="95537"/>
                </a:lnTo>
                <a:lnTo>
                  <a:pt x="32503" y="95537"/>
                </a:lnTo>
                <a:lnTo>
                  <a:pt x="32503" y="0"/>
                </a:lnTo>
                <a:lnTo>
                  <a:pt x="0" y="0"/>
                </a:lnTo>
                <a:lnTo>
                  <a:pt x="0" y="47768"/>
                </a:lnTo>
                <a:lnTo>
                  <a:pt x="16251" y="47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833387" y="3335191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32503" y="0"/>
                </a:moveTo>
                <a:lnTo>
                  <a:pt x="0" y="0"/>
                </a:lnTo>
                <a:lnTo>
                  <a:pt x="669" y="19380"/>
                </a:lnTo>
                <a:lnTo>
                  <a:pt x="2587" y="37420"/>
                </a:lnTo>
                <a:lnTo>
                  <a:pt x="5622" y="53725"/>
                </a:lnTo>
                <a:lnTo>
                  <a:pt x="9639" y="67906"/>
                </a:lnTo>
                <a:lnTo>
                  <a:pt x="14506" y="79569"/>
                </a:lnTo>
                <a:lnTo>
                  <a:pt x="20089" y="88322"/>
                </a:lnTo>
                <a:lnTo>
                  <a:pt x="26254" y="93773"/>
                </a:lnTo>
                <a:lnTo>
                  <a:pt x="32503" y="95537"/>
                </a:lnTo>
                <a:lnTo>
                  <a:pt x="32503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6818613" y="3433538"/>
            <a:ext cx="29548" cy="84297"/>
          </a:xfrm>
          <a:custGeom>
            <a:avLst/>
            <a:gdLst/>
            <a:ahLst/>
            <a:cxnLst/>
            <a:rect l="l" t="t" r="r" b="b"/>
            <a:pathLst>
              <a:path w="32503" h="95537">
                <a:moveTo>
                  <a:pt x="32503" y="95537"/>
                </a:moveTo>
                <a:lnTo>
                  <a:pt x="32503" y="0"/>
                </a:lnTo>
                <a:lnTo>
                  <a:pt x="16251" y="0"/>
                </a:lnTo>
                <a:lnTo>
                  <a:pt x="16251" y="47768"/>
                </a:lnTo>
                <a:lnTo>
                  <a:pt x="0" y="47768"/>
                </a:lnTo>
                <a:lnTo>
                  <a:pt x="0" y="95537"/>
                </a:lnTo>
                <a:lnTo>
                  <a:pt x="32503" y="95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6833387" y="3419489"/>
            <a:ext cx="29548" cy="112397"/>
          </a:xfrm>
          <a:custGeom>
            <a:avLst/>
            <a:gdLst/>
            <a:ahLst/>
            <a:cxnLst/>
            <a:rect l="l" t="t" r="r" b="b"/>
            <a:pathLst>
              <a:path w="32503" h="127383">
                <a:moveTo>
                  <a:pt x="32503" y="127383"/>
                </a:moveTo>
                <a:lnTo>
                  <a:pt x="32503" y="0"/>
                </a:lnTo>
                <a:lnTo>
                  <a:pt x="27405" y="1557"/>
                </a:lnTo>
                <a:lnTo>
                  <a:pt x="22559" y="6071"/>
                </a:lnTo>
                <a:lnTo>
                  <a:pt x="18023" y="13306"/>
                </a:lnTo>
                <a:lnTo>
                  <a:pt x="13859" y="23025"/>
                </a:lnTo>
                <a:lnTo>
                  <a:pt x="10126" y="34991"/>
                </a:lnTo>
                <a:lnTo>
                  <a:pt x="6886" y="48969"/>
                </a:lnTo>
                <a:lnTo>
                  <a:pt x="4197" y="64722"/>
                </a:lnTo>
                <a:lnTo>
                  <a:pt x="2122" y="82012"/>
                </a:lnTo>
                <a:lnTo>
                  <a:pt x="719" y="100605"/>
                </a:lnTo>
                <a:lnTo>
                  <a:pt x="49" y="120263"/>
                </a:lnTo>
                <a:lnTo>
                  <a:pt x="0" y="127383"/>
                </a:lnTo>
                <a:lnTo>
                  <a:pt x="32503" y="127383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6803839" y="3517835"/>
            <a:ext cx="29548" cy="98347"/>
          </a:xfrm>
          <a:custGeom>
            <a:avLst/>
            <a:gdLst/>
            <a:ahLst/>
            <a:cxnLst/>
            <a:rect l="l" t="t" r="r" b="b"/>
            <a:pathLst>
              <a:path w="32503" h="111460">
                <a:moveTo>
                  <a:pt x="32503" y="0"/>
                </a:moveTo>
                <a:lnTo>
                  <a:pt x="0" y="0"/>
                </a:lnTo>
                <a:lnTo>
                  <a:pt x="0" y="111460"/>
                </a:lnTo>
                <a:lnTo>
                  <a:pt x="16251" y="111460"/>
                </a:lnTo>
                <a:lnTo>
                  <a:pt x="16251" y="79614"/>
                </a:lnTo>
                <a:lnTo>
                  <a:pt x="32503" y="79614"/>
                </a:lnTo>
                <a:lnTo>
                  <a:pt x="325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803838" y="3517835"/>
            <a:ext cx="14774" cy="98347"/>
          </a:xfrm>
          <a:custGeom>
            <a:avLst/>
            <a:gdLst/>
            <a:ahLst/>
            <a:cxnLst/>
            <a:rect l="l" t="t" r="r" b="b"/>
            <a:pathLst>
              <a:path w="16251" h="111460">
                <a:moveTo>
                  <a:pt x="16251" y="0"/>
                </a:moveTo>
                <a:lnTo>
                  <a:pt x="0" y="0"/>
                </a:lnTo>
                <a:lnTo>
                  <a:pt x="0" y="111460"/>
                </a:lnTo>
                <a:lnTo>
                  <a:pt x="5748" y="104286"/>
                </a:lnTo>
                <a:lnTo>
                  <a:pt x="8308" y="95811"/>
                </a:lnTo>
                <a:lnTo>
                  <a:pt x="10595" y="84518"/>
                </a:lnTo>
                <a:lnTo>
                  <a:pt x="12560" y="70733"/>
                </a:lnTo>
                <a:lnTo>
                  <a:pt x="14155" y="54787"/>
                </a:lnTo>
                <a:lnTo>
                  <a:pt x="15334" y="37008"/>
                </a:lnTo>
                <a:lnTo>
                  <a:pt x="16047" y="17726"/>
                </a:lnTo>
                <a:lnTo>
                  <a:pt x="16251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824106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4829387" y="3362384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223007" y="3419488"/>
            <a:ext cx="1004640" cy="0"/>
          </a:xfrm>
          <a:custGeom>
            <a:avLst/>
            <a:gdLst/>
            <a:ahLst/>
            <a:cxnLst/>
            <a:rect l="l" t="t" r="r" b="b"/>
            <a:pathLst>
              <a:path w="1105104">
                <a:moveTo>
                  <a:pt x="0" y="0"/>
                </a:moveTo>
                <a:lnTo>
                  <a:pt x="1105104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211090" y="3251743"/>
            <a:ext cx="118770" cy="111545"/>
          </a:xfrm>
          <a:custGeom>
            <a:avLst/>
            <a:gdLst/>
            <a:ahLst/>
            <a:cxnLst/>
            <a:rect l="l" t="t" r="r" b="b"/>
            <a:pathLst>
              <a:path w="130647" h="126418">
                <a:moveTo>
                  <a:pt x="7236" y="4042"/>
                </a:moveTo>
                <a:lnTo>
                  <a:pt x="11902" y="5286"/>
                </a:lnTo>
                <a:lnTo>
                  <a:pt x="16092" y="9267"/>
                </a:lnTo>
                <a:lnTo>
                  <a:pt x="17140" y="13745"/>
                </a:lnTo>
                <a:lnTo>
                  <a:pt x="17140" y="105706"/>
                </a:lnTo>
                <a:lnTo>
                  <a:pt x="40834" y="118830"/>
                </a:lnTo>
                <a:lnTo>
                  <a:pt x="39279" y="117835"/>
                </a:lnTo>
                <a:lnTo>
                  <a:pt x="36946" y="114787"/>
                </a:lnTo>
                <a:lnTo>
                  <a:pt x="36946" y="11382"/>
                </a:lnTo>
                <a:lnTo>
                  <a:pt x="37724" y="9329"/>
                </a:lnTo>
                <a:lnTo>
                  <a:pt x="40834" y="7463"/>
                </a:lnTo>
                <a:lnTo>
                  <a:pt x="43802" y="6997"/>
                </a:lnTo>
                <a:lnTo>
                  <a:pt x="48183" y="6997"/>
                </a:lnTo>
                <a:lnTo>
                  <a:pt x="55298" y="7241"/>
                </a:lnTo>
                <a:lnTo>
                  <a:pt x="68762" y="9297"/>
                </a:lnTo>
                <a:lnTo>
                  <a:pt x="80516" y="13445"/>
                </a:lnTo>
                <a:lnTo>
                  <a:pt x="90557" y="19685"/>
                </a:lnTo>
                <a:lnTo>
                  <a:pt x="97462" y="26424"/>
                </a:lnTo>
                <a:lnTo>
                  <a:pt x="103995" y="36881"/>
                </a:lnTo>
                <a:lnTo>
                  <a:pt x="107915" y="49376"/>
                </a:lnTo>
                <a:lnTo>
                  <a:pt x="109221" y="63909"/>
                </a:lnTo>
                <a:lnTo>
                  <a:pt x="109213" y="65147"/>
                </a:lnTo>
                <a:lnTo>
                  <a:pt x="107639" y="79962"/>
                </a:lnTo>
                <a:lnTo>
                  <a:pt x="103339" y="92453"/>
                </a:lnTo>
                <a:lnTo>
                  <a:pt x="96312" y="102621"/>
                </a:lnTo>
                <a:lnTo>
                  <a:pt x="86557" y="110464"/>
                </a:lnTo>
                <a:lnTo>
                  <a:pt x="75491" y="115498"/>
                </a:lnTo>
                <a:lnTo>
                  <a:pt x="63092" y="118370"/>
                </a:lnTo>
                <a:lnTo>
                  <a:pt x="48945" y="119328"/>
                </a:lnTo>
                <a:lnTo>
                  <a:pt x="54182" y="126418"/>
                </a:lnTo>
                <a:lnTo>
                  <a:pt x="67292" y="125877"/>
                </a:lnTo>
                <a:lnTo>
                  <a:pt x="79916" y="124074"/>
                </a:lnTo>
                <a:lnTo>
                  <a:pt x="90938" y="121007"/>
                </a:lnTo>
                <a:lnTo>
                  <a:pt x="96398" y="119079"/>
                </a:lnTo>
                <a:lnTo>
                  <a:pt x="101667" y="116249"/>
                </a:lnTo>
                <a:lnTo>
                  <a:pt x="106745" y="112517"/>
                </a:lnTo>
                <a:lnTo>
                  <a:pt x="118106" y="101565"/>
                </a:lnTo>
                <a:lnTo>
                  <a:pt x="124695" y="90779"/>
                </a:lnTo>
                <a:lnTo>
                  <a:pt x="129404" y="76381"/>
                </a:lnTo>
                <a:lnTo>
                  <a:pt x="130647" y="63629"/>
                </a:lnTo>
                <a:lnTo>
                  <a:pt x="130642" y="62705"/>
                </a:lnTo>
                <a:lnTo>
                  <a:pt x="129194" y="48090"/>
                </a:lnTo>
                <a:lnTo>
                  <a:pt x="125157" y="35370"/>
                </a:lnTo>
                <a:lnTo>
                  <a:pt x="118530" y="24545"/>
                </a:lnTo>
                <a:lnTo>
                  <a:pt x="109314" y="15616"/>
                </a:lnTo>
                <a:lnTo>
                  <a:pt x="97509" y="8583"/>
                </a:lnTo>
                <a:lnTo>
                  <a:pt x="91127" y="5950"/>
                </a:lnTo>
                <a:lnTo>
                  <a:pt x="79534" y="2644"/>
                </a:lnTo>
                <a:lnTo>
                  <a:pt x="66679" y="661"/>
                </a:lnTo>
                <a:lnTo>
                  <a:pt x="52562" y="0"/>
                </a:lnTo>
                <a:lnTo>
                  <a:pt x="0" y="0"/>
                </a:lnTo>
                <a:lnTo>
                  <a:pt x="0" y="3545"/>
                </a:lnTo>
                <a:lnTo>
                  <a:pt x="7236" y="4042"/>
                </a:lnTo>
                <a:close/>
              </a:path>
              <a:path w="130647" h="126418">
                <a:moveTo>
                  <a:pt x="54182" y="126418"/>
                </a:moveTo>
                <a:lnTo>
                  <a:pt x="48945" y="119328"/>
                </a:lnTo>
                <a:lnTo>
                  <a:pt x="44056" y="119328"/>
                </a:lnTo>
                <a:lnTo>
                  <a:pt x="40834" y="118830"/>
                </a:lnTo>
                <a:lnTo>
                  <a:pt x="17140" y="105706"/>
                </a:lnTo>
                <a:lnTo>
                  <a:pt x="17140" y="112921"/>
                </a:lnTo>
                <a:lnTo>
                  <a:pt x="16061" y="117415"/>
                </a:lnTo>
                <a:lnTo>
                  <a:pt x="11744" y="120960"/>
                </a:lnTo>
                <a:lnTo>
                  <a:pt x="7110" y="122220"/>
                </a:lnTo>
                <a:lnTo>
                  <a:pt x="0" y="122966"/>
                </a:lnTo>
                <a:lnTo>
                  <a:pt x="0" y="126418"/>
                </a:lnTo>
                <a:lnTo>
                  <a:pt x="54182" y="126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329283" y="325174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4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0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1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2"/>
                </a:lnTo>
                <a:lnTo>
                  <a:pt x="102460" y="34240"/>
                </a:lnTo>
                <a:lnTo>
                  <a:pt x="102341" y="31354"/>
                </a:lnTo>
                <a:lnTo>
                  <a:pt x="98518" y="19167"/>
                </a:lnTo>
                <a:lnTo>
                  <a:pt x="89319" y="9423"/>
                </a:lnTo>
                <a:lnTo>
                  <a:pt x="78712" y="3986"/>
                </a:lnTo>
                <a:lnTo>
                  <a:pt x="66295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3" y="4105"/>
                </a:lnTo>
                <a:lnTo>
                  <a:pt x="11506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4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437204" y="3249356"/>
            <a:ext cx="79641" cy="116156"/>
          </a:xfrm>
          <a:custGeom>
            <a:avLst/>
            <a:gdLst/>
            <a:ahLst/>
            <a:cxnLst/>
            <a:rect l="l" t="t" r="r" b="b"/>
            <a:pathLst>
              <a:path w="87605" h="131643">
                <a:moveTo>
                  <a:pt x="5808" y="131363"/>
                </a:moveTo>
                <a:lnTo>
                  <a:pt x="10093" y="131363"/>
                </a:lnTo>
                <a:lnTo>
                  <a:pt x="10871" y="128347"/>
                </a:lnTo>
                <a:lnTo>
                  <a:pt x="13997" y="124926"/>
                </a:lnTo>
                <a:lnTo>
                  <a:pt x="17235" y="124926"/>
                </a:lnTo>
                <a:lnTo>
                  <a:pt x="20996" y="126045"/>
                </a:lnTo>
                <a:lnTo>
                  <a:pt x="27567" y="128284"/>
                </a:lnTo>
                <a:lnTo>
                  <a:pt x="34137" y="130524"/>
                </a:lnTo>
                <a:lnTo>
                  <a:pt x="40437" y="131643"/>
                </a:lnTo>
                <a:lnTo>
                  <a:pt x="46469" y="131643"/>
                </a:lnTo>
                <a:lnTo>
                  <a:pt x="52970" y="131291"/>
                </a:lnTo>
                <a:lnTo>
                  <a:pt x="65565" y="128095"/>
                </a:lnTo>
                <a:lnTo>
                  <a:pt x="76036" y="121567"/>
                </a:lnTo>
                <a:lnTo>
                  <a:pt x="85162" y="109231"/>
                </a:lnTo>
                <a:lnTo>
                  <a:pt x="87605" y="96470"/>
                </a:lnTo>
                <a:lnTo>
                  <a:pt x="87605" y="89006"/>
                </a:lnTo>
                <a:lnTo>
                  <a:pt x="85447" y="82537"/>
                </a:lnTo>
                <a:lnTo>
                  <a:pt x="81130" y="77064"/>
                </a:lnTo>
                <a:lnTo>
                  <a:pt x="70797" y="67485"/>
                </a:lnTo>
                <a:lnTo>
                  <a:pt x="58467" y="59244"/>
                </a:lnTo>
                <a:lnTo>
                  <a:pt x="41327" y="48888"/>
                </a:lnTo>
                <a:lnTo>
                  <a:pt x="34915" y="45031"/>
                </a:lnTo>
                <a:lnTo>
                  <a:pt x="30185" y="41331"/>
                </a:lnTo>
                <a:lnTo>
                  <a:pt x="27138" y="37785"/>
                </a:lnTo>
                <a:lnTo>
                  <a:pt x="24091" y="34302"/>
                </a:lnTo>
                <a:lnTo>
                  <a:pt x="22568" y="30104"/>
                </a:lnTo>
                <a:lnTo>
                  <a:pt x="22568" y="19716"/>
                </a:lnTo>
                <a:lnTo>
                  <a:pt x="24551" y="15440"/>
                </a:lnTo>
                <a:lnTo>
                  <a:pt x="28519" y="12361"/>
                </a:lnTo>
                <a:lnTo>
                  <a:pt x="32487" y="9283"/>
                </a:lnTo>
                <a:lnTo>
                  <a:pt x="37137" y="7743"/>
                </a:lnTo>
                <a:lnTo>
                  <a:pt x="49325" y="7743"/>
                </a:lnTo>
                <a:lnTo>
                  <a:pt x="56261" y="10169"/>
                </a:lnTo>
                <a:lnTo>
                  <a:pt x="63276" y="15020"/>
                </a:lnTo>
                <a:lnTo>
                  <a:pt x="66293" y="17444"/>
                </a:lnTo>
                <a:lnTo>
                  <a:pt x="73468" y="27053"/>
                </a:lnTo>
                <a:lnTo>
                  <a:pt x="78559" y="40677"/>
                </a:lnTo>
                <a:lnTo>
                  <a:pt x="83225" y="40677"/>
                </a:lnTo>
                <a:lnTo>
                  <a:pt x="78940" y="0"/>
                </a:lnTo>
                <a:lnTo>
                  <a:pt x="74941" y="0"/>
                </a:lnTo>
                <a:lnTo>
                  <a:pt x="74433" y="2052"/>
                </a:lnTo>
                <a:lnTo>
                  <a:pt x="72798" y="4758"/>
                </a:lnTo>
                <a:lnTo>
                  <a:pt x="70211" y="6437"/>
                </a:lnTo>
                <a:lnTo>
                  <a:pt x="66910" y="6437"/>
                </a:lnTo>
                <a:lnTo>
                  <a:pt x="63339" y="5364"/>
                </a:lnTo>
                <a:lnTo>
                  <a:pt x="57086" y="3218"/>
                </a:lnTo>
                <a:lnTo>
                  <a:pt x="50833" y="1072"/>
                </a:lnTo>
                <a:lnTo>
                  <a:pt x="45485" y="0"/>
                </a:lnTo>
                <a:lnTo>
                  <a:pt x="38381" y="67"/>
                </a:lnTo>
                <a:lnTo>
                  <a:pt x="25373" y="2820"/>
                </a:lnTo>
                <a:lnTo>
                  <a:pt x="15045" y="9609"/>
                </a:lnTo>
                <a:lnTo>
                  <a:pt x="14603" y="10050"/>
                </a:lnTo>
                <a:lnTo>
                  <a:pt x="7578" y="20707"/>
                </a:lnTo>
                <a:lnTo>
                  <a:pt x="5237" y="33680"/>
                </a:lnTo>
                <a:lnTo>
                  <a:pt x="5237" y="40957"/>
                </a:lnTo>
                <a:lnTo>
                  <a:pt x="7998" y="47613"/>
                </a:lnTo>
                <a:lnTo>
                  <a:pt x="13521" y="53646"/>
                </a:lnTo>
                <a:lnTo>
                  <a:pt x="16505" y="56818"/>
                </a:lnTo>
                <a:lnTo>
                  <a:pt x="20504" y="59959"/>
                </a:lnTo>
                <a:lnTo>
                  <a:pt x="25519" y="63069"/>
                </a:lnTo>
                <a:lnTo>
                  <a:pt x="42184" y="73239"/>
                </a:lnTo>
                <a:lnTo>
                  <a:pt x="51769" y="79085"/>
                </a:lnTo>
                <a:lnTo>
                  <a:pt x="58054" y="83470"/>
                </a:lnTo>
                <a:lnTo>
                  <a:pt x="61038" y="86394"/>
                </a:lnTo>
                <a:lnTo>
                  <a:pt x="65609" y="90996"/>
                </a:lnTo>
                <a:lnTo>
                  <a:pt x="67894" y="96408"/>
                </a:lnTo>
                <a:lnTo>
                  <a:pt x="67894" y="109532"/>
                </a:lnTo>
                <a:lnTo>
                  <a:pt x="65624" y="114912"/>
                </a:lnTo>
                <a:lnTo>
                  <a:pt x="61086" y="118768"/>
                </a:lnTo>
                <a:lnTo>
                  <a:pt x="56547" y="122624"/>
                </a:lnTo>
                <a:lnTo>
                  <a:pt x="51166" y="124553"/>
                </a:lnTo>
                <a:lnTo>
                  <a:pt x="44945" y="124553"/>
                </a:lnTo>
                <a:lnTo>
                  <a:pt x="38245" y="124014"/>
                </a:lnTo>
                <a:lnTo>
                  <a:pt x="26272" y="119742"/>
                </a:lnTo>
                <a:lnTo>
                  <a:pt x="16092" y="111211"/>
                </a:lnTo>
                <a:lnTo>
                  <a:pt x="11648" y="106111"/>
                </a:lnTo>
                <a:lnTo>
                  <a:pt x="7776" y="99269"/>
                </a:lnTo>
                <a:lnTo>
                  <a:pt x="4475" y="90685"/>
                </a:lnTo>
                <a:lnTo>
                  <a:pt x="0" y="90685"/>
                </a:lnTo>
                <a:lnTo>
                  <a:pt x="5808" y="131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5534433" y="3320483"/>
            <a:ext cx="41378" cy="86129"/>
          </a:xfrm>
          <a:custGeom>
            <a:avLst/>
            <a:gdLst/>
            <a:ahLst/>
            <a:cxnLst/>
            <a:rect l="l" t="t" r="r" b="b"/>
            <a:pathLst>
              <a:path w="45516" h="97613">
                <a:moveTo>
                  <a:pt x="45516" y="89939"/>
                </a:moveTo>
                <a:lnTo>
                  <a:pt x="40708" y="93694"/>
                </a:lnTo>
                <a:lnTo>
                  <a:pt x="25329" y="93694"/>
                </a:lnTo>
                <a:lnTo>
                  <a:pt x="19615" y="87770"/>
                </a:lnTo>
                <a:lnTo>
                  <a:pt x="16568" y="75921"/>
                </a:lnTo>
                <a:lnTo>
                  <a:pt x="20435" y="94695"/>
                </a:lnTo>
                <a:lnTo>
                  <a:pt x="32852" y="97613"/>
                </a:lnTo>
                <a:lnTo>
                  <a:pt x="44582" y="95321"/>
                </a:lnTo>
                <a:lnTo>
                  <a:pt x="45516" y="89939"/>
                </a:lnTo>
                <a:close/>
              </a:path>
              <a:path w="45516" h="97613">
                <a:moveTo>
                  <a:pt x="1021" y="62651"/>
                </a:moveTo>
                <a:lnTo>
                  <a:pt x="4258" y="74963"/>
                </a:lnTo>
                <a:lnTo>
                  <a:pt x="9712" y="85087"/>
                </a:lnTo>
                <a:lnTo>
                  <a:pt x="10347" y="85941"/>
                </a:lnTo>
                <a:lnTo>
                  <a:pt x="20435" y="94695"/>
                </a:lnTo>
                <a:lnTo>
                  <a:pt x="16568" y="75921"/>
                </a:lnTo>
                <a:lnTo>
                  <a:pt x="14742" y="64755"/>
                </a:lnTo>
                <a:lnTo>
                  <a:pt x="14140" y="50520"/>
                </a:lnTo>
                <a:lnTo>
                  <a:pt x="14153" y="48093"/>
                </a:lnTo>
                <a:lnTo>
                  <a:pt x="14818" y="34248"/>
                </a:lnTo>
                <a:lnTo>
                  <a:pt x="16497" y="23231"/>
                </a:lnTo>
                <a:lnTo>
                  <a:pt x="16567" y="22930"/>
                </a:lnTo>
                <a:lnTo>
                  <a:pt x="22971" y="8566"/>
                </a:lnTo>
                <a:lnTo>
                  <a:pt x="33137" y="3778"/>
                </a:lnTo>
                <a:lnTo>
                  <a:pt x="41231" y="3778"/>
                </a:lnTo>
                <a:lnTo>
                  <a:pt x="46754" y="10076"/>
                </a:lnTo>
                <a:lnTo>
                  <a:pt x="49706" y="22671"/>
                </a:lnTo>
                <a:lnTo>
                  <a:pt x="51551" y="35462"/>
                </a:lnTo>
                <a:lnTo>
                  <a:pt x="52063" y="49821"/>
                </a:lnTo>
                <a:lnTo>
                  <a:pt x="51861" y="58977"/>
                </a:lnTo>
                <a:lnTo>
                  <a:pt x="50586" y="72209"/>
                </a:lnTo>
                <a:lnTo>
                  <a:pt x="48135" y="82428"/>
                </a:lnTo>
                <a:lnTo>
                  <a:pt x="45516" y="89939"/>
                </a:lnTo>
                <a:lnTo>
                  <a:pt x="44582" y="95321"/>
                </a:lnTo>
                <a:lnTo>
                  <a:pt x="54613" y="87607"/>
                </a:lnTo>
                <a:lnTo>
                  <a:pt x="61775" y="74451"/>
                </a:lnTo>
                <a:lnTo>
                  <a:pt x="65195" y="61136"/>
                </a:lnTo>
                <a:lnTo>
                  <a:pt x="66204" y="48211"/>
                </a:lnTo>
                <a:lnTo>
                  <a:pt x="65885" y="40942"/>
                </a:lnTo>
                <a:lnTo>
                  <a:pt x="63562" y="28270"/>
                </a:lnTo>
                <a:lnTo>
                  <a:pt x="58991" y="16863"/>
                </a:lnTo>
                <a:lnTo>
                  <a:pt x="55713" y="11643"/>
                </a:lnTo>
                <a:lnTo>
                  <a:pt x="45874" y="2910"/>
                </a:lnTo>
                <a:lnTo>
                  <a:pt x="33495" y="0"/>
                </a:lnTo>
                <a:lnTo>
                  <a:pt x="26157" y="804"/>
                </a:lnTo>
                <a:lnTo>
                  <a:pt x="14869" y="6514"/>
                </a:lnTo>
                <a:lnTo>
                  <a:pt x="6498" y="17703"/>
                </a:lnTo>
                <a:lnTo>
                  <a:pt x="4161" y="23104"/>
                </a:lnTo>
                <a:lnTo>
                  <a:pt x="1040" y="35131"/>
                </a:lnTo>
                <a:lnTo>
                  <a:pt x="0" y="48771"/>
                </a:lnTo>
                <a:lnTo>
                  <a:pt x="1021" y="6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5618821" y="3249356"/>
            <a:ext cx="64405" cy="69315"/>
          </a:xfrm>
          <a:custGeom>
            <a:avLst/>
            <a:gdLst/>
            <a:ahLst/>
            <a:cxnLst/>
            <a:rect l="l" t="t" r="r" b="b"/>
            <a:pathLst>
              <a:path w="70846" h="78557">
                <a:moveTo>
                  <a:pt x="41755" y="66599"/>
                </a:moveTo>
                <a:lnTo>
                  <a:pt x="39946" y="61716"/>
                </a:lnTo>
                <a:lnTo>
                  <a:pt x="38137" y="56834"/>
                </a:lnTo>
                <a:lnTo>
                  <a:pt x="37232" y="50723"/>
                </a:lnTo>
                <a:lnTo>
                  <a:pt x="37232" y="43383"/>
                </a:lnTo>
                <a:lnTo>
                  <a:pt x="38565" y="42730"/>
                </a:lnTo>
                <a:lnTo>
                  <a:pt x="43390" y="45094"/>
                </a:lnTo>
                <a:lnTo>
                  <a:pt x="48087" y="48965"/>
                </a:lnTo>
                <a:lnTo>
                  <a:pt x="52658" y="54346"/>
                </a:lnTo>
                <a:lnTo>
                  <a:pt x="57229" y="59726"/>
                </a:lnTo>
                <a:lnTo>
                  <a:pt x="60848" y="62416"/>
                </a:lnTo>
                <a:lnTo>
                  <a:pt x="63514" y="62416"/>
                </a:lnTo>
                <a:lnTo>
                  <a:pt x="66720" y="61872"/>
                </a:lnTo>
                <a:lnTo>
                  <a:pt x="70020" y="59695"/>
                </a:lnTo>
                <a:lnTo>
                  <a:pt x="70846" y="55698"/>
                </a:lnTo>
                <a:lnTo>
                  <a:pt x="70846" y="51407"/>
                </a:lnTo>
                <a:lnTo>
                  <a:pt x="68053" y="48701"/>
                </a:lnTo>
                <a:lnTo>
                  <a:pt x="62466" y="47582"/>
                </a:lnTo>
                <a:lnTo>
                  <a:pt x="52753" y="45653"/>
                </a:lnTo>
                <a:lnTo>
                  <a:pt x="45389" y="43228"/>
                </a:lnTo>
                <a:lnTo>
                  <a:pt x="40374" y="40304"/>
                </a:lnTo>
                <a:lnTo>
                  <a:pt x="38756" y="39371"/>
                </a:lnTo>
                <a:lnTo>
                  <a:pt x="44850" y="35453"/>
                </a:lnTo>
                <a:lnTo>
                  <a:pt x="52658" y="32498"/>
                </a:lnTo>
                <a:lnTo>
                  <a:pt x="62181" y="30508"/>
                </a:lnTo>
                <a:lnTo>
                  <a:pt x="67894" y="29326"/>
                </a:lnTo>
                <a:lnTo>
                  <a:pt x="70750" y="26776"/>
                </a:lnTo>
                <a:lnTo>
                  <a:pt x="70750" y="20929"/>
                </a:lnTo>
                <a:lnTo>
                  <a:pt x="68798" y="17913"/>
                </a:lnTo>
                <a:lnTo>
                  <a:pt x="65894" y="15860"/>
                </a:lnTo>
                <a:lnTo>
                  <a:pt x="62022" y="15860"/>
                </a:lnTo>
                <a:lnTo>
                  <a:pt x="58261" y="17959"/>
                </a:lnTo>
                <a:lnTo>
                  <a:pt x="55419" y="20867"/>
                </a:lnTo>
                <a:lnTo>
                  <a:pt x="50849" y="25843"/>
                </a:lnTo>
                <a:lnTo>
                  <a:pt x="49262" y="27585"/>
                </a:lnTo>
                <a:lnTo>
                  <a:pt x="45612" y="30710"/>
                </a:lnTo>
                <a:lnTo>
                  <a:pt x="42437" y="33027"/>
                </a:lnTo>
                <a:lnTo>
                  <a:pt x="37232" y="36759"/>
                </a:lnTo>
                <a:lnTo>
                  <a:pt x="37105" y="29357"/>
                </a:lnTo>
                <a:lnTo>
                  <a:pt x="37930" y="22998"/>
                </a:lnTo>
                <a:lnTo>
                  <a:pt x="39708" y="17679"/>
                </a:lnTo>
                <a:lnTo>
                  <a:pt x="41485" y="12361"/>
                </a:lnTo>
                <a:lnTo>
                  <a:pt x="42374" y="8987"/>
                </a:lnTo>
                <a:lnTo>
                  <a:pt x="42374" y="5380"/>
                </a:lnTo>
                <a:lnTo>
                  <a:pt x="40612" y="2145"/>
                </a:lnTo>
                <a:lnTo>
                  <a:pt x="37740" y="0"/>
                </a:lnTo>
                <a:lnTo>
                  <a:pt x="33614" y="0"/>
                </a:lnTo>
                <a:lnTo>
                  <a:pt x="30614" y="1912"/>
                </a:lnTo>
                <a:lnTo>
                  <a:pt x="28567" y="5038"/>
                </a:lnTo>
                <a:lnTo>
                  <a:pt x="28567" y="9578"/>
                </a:lnTo>
                <a:lnTo>
                  <a:pt x="29408" y="13217"/>
                </a:lnTo>
                <a:lnTo>
                  <a:pt x="31090" y="18379"/>
                </a:lnTo>
                <a:lnTo>
                  <a:pt x="32772" y="23542"/>
                </a:lnTo>
                <a:lnTo>
                  <a:pt x="33614" y="28704"/>
                </a:lnTo>
                <a:lnTo>
                  <a:pt x="33614" y="36292"/>
                </a:lnTo>
                <a:lnTo>
                  <a:pt x="26503" y="32250"/>
                </a:lnTo>
                <a:lnTo>
                  <a:pt x="20885" y="27880"/>
                </a:lnTo>
                <a:lnTo>
                  <a:pt x="16759" y="23184"/>
                </a:lnTo>
                <a:lnTo>
                  <a:pt x="12632" y="18488"/>
                </a:lnTo>
                <a:lnTo>
                  <a:pt x="9267" y="16140"/>
                </a:lnTo>
                <a:lnTo>
                  <a:pt x="6665" y="16140"/>
                </a:lnTo>
                <a:lnTo>
                  <a:pt x="3332" y="16731"/>
                </a:lnTo>
                <a:lnTo>
                  <a:pt x="666" y="19095"/>
                </a:lnTo>
                <a:lnTo>
                  <a:pt x="0" y="22858"/>
                </a:lnTo>
                <a:lnTo>
                  <a:pt x="0" y="26652"/>
                </a:lnTo>
                <a:lnTo>
                  <a:pt x="3110" y="29326"/>
                </a:lnTo>
                <a:lnTo>
                  <a:pt x="9331" y="30881"/>
                </a:lnTo>
                <a:lnTo>
                  <a:pt x="19616" y="33494"/>
                </a:lnTo>
                <a:lnTo>
                  <a:pt x="27265" y="36261"/>
                </a:lnTo>
                <a:lnTo>
                  <a:pt x="32280" y="39185"/>
                </a:lnTo>
                <a:lnTo>
                  <a:pt x="27329" y="42357"/>
                </a:lnTo>
                <a:lnTo>
                  <a:pt x="19774" y="45031"/>
                </a:lnTo>
                <a:lnTo>
                  <a:pt x="9617" y="47208"/>
                </a:lnTo>
                <a:lnTo>
                  <a:pt x="3205" y="48577"/>
                </a:lnTo>
                <a:lnTo>
                  <a:pt x="0" y="51500"/>
                </a:lnTo>
                <a:lnTo>
                  <a:pt x="0" y="55978"/>
                </a:lnTo>
                <a:lnTo>
                  <a:pt x="555" y="58871"/>
                </a:lnTo>
                <a:lnTo>
                  <a:pt x="2777" y="61483"/>
                </a:lnTo>
                <a:lnTo>
                  <a:pt x="6760" y="62136"/>
                </a:lnTo>
                <a:lnTo>
                  <a:pt x="9681" y="62136"/>
                </a:lnTo>
                <a:lnTo>
                  <a:pt x="13489" y="59524"/>
                </a:lnTo>
                <a:lnTo>
                  <a:pt x="18187" y="54299"/>
                </a:lnTo>
                <a:lnTo>
                  <a:pt x="22885" y="49074"/>
                </a:lnTo>
                <a:lnTo>
                  <a:pt x="27932" y="45000"/>
                </a:lnTo>
                <a:lnTo>
                  <a:pt x="33328" y="42077"/>
                </a:lnTo>
                <a:lnTo>
                  <a:pt x="33614" y="43383"/>
                </a:lnTo>
                <a:lnTo>
                  <a:pt x="34312" y="46680"/>
                </a:lnTo>
                <a:lnTo>
                  <a:pt x="33582" y="51951"/>
                </a:lnTo>
                <a:lnTo>
                  <a:pt x="31423" y="59197"/>
                </a:lnTo>
                <a:lnTo>
                  <a:pt x="29265" y="66443"/>
                </a:lnTo>
                <a:lnTo>
                  <a:pt x="28186" y="70346"/>
                </a:lnTo>
                <a:lnTo>
                  <a:pt x="28186" y="73021"/>
                </a:lnTo>
                <a:lnTo>
                  <a:pt x="29995" y="76317"/>
                </a:lnTo>
                <a:lnTo>
                  <a:pt x="32852" y="78557"/>
                </a:lnTo>
                <a:lnTo>
                  <a:pt x="37232" y="78557"/>
                </a:lnTo>
                <a:lnTo>
                  <a:pt x="40517" y="76177"/>
                </a:lnTo>
                <a:lnTo>
                  <a:pt x="42660" y="72772"/>
                </a:lnTo>
                <a:lnTo>
                  <a:pt x="42660" y="69600"/>
                </a:lnTo>
                <a:lnTo>
                  <a:pt x="41755" y="66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703917" y="3249355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1" y="26310"/>
                </a:lnTo>
                <a:lnTo>
                  <a:pt x="31524" y="21666"/>
                </a:lnTo>
                <a:lnTo>
                  <a:pt x="39563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3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8" y="130878"/>
                </a:lnTo>
                <a:lnTo>
                  <a:pt x="22567" y="141626"/>
                </a:lnTo>
                <a:lnTo>
                  <a:pt x="28896" y="148621"/>
                </a:lnTo>
                <a:lnTo>
                  <a:pt x="38674" y="157437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3" y="105970"/>
                </a:lnTo>
                <a:lnTo>
                  <a:pt x="17385" y="93201"/>
                </a:lnTo>
                <a:lnTo>
                  <a:pt x="16949" y="78743"/>
                </a:lnTo>
                <a:lnTo>
                  <a:pt x="16983" y="75262"/>
                </a:lnTo>
                <a:lnTo>
                  <a:pt x="17920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774527" y="3250179"/>
            <a:ext cx="50035" cy="113110"/>
          </a:xfrm>
          <a:custGeom>
            <a:avLst/>
            <a:gdLst/>
            <a:ahLst/>
            <a:cxnLst/>
            <a:rect l="l" t="t" r="r" b="b"/>
            <a:pathLst>
              <a:path w="55039" h="128191">
                <a:moveTo>
                  <a:pt x="34947" y="0"/>
                </a:moveTo>
                <a:lnTo>
                  <a:pt x="0" y="17446"/>
                </a:lnTo>
                <a:lnTo>
                  <a:pt x="0" y="20059"/>
                </a:lnTo>
                <a:lnTo>
                  <a:pt x="4745" y="18115"/>
                </a:lnTo>
                <a:lnTo>
                  <a:pt x="7379" y="17213"/>
                </a:lnTo>
                <a:lnTo>
                  <a:pt x="10013" y="16311"/>
                </a:lnTo>
                <a:lnTo>
                  <a:pt x="13807" y="15860"/>
                </a:lnTo>
                <a:lnTo>
                  <a:pt x="18759" y="18193"/>
                </a:lnTo>
                <a:lnTo>
                  <a:pt x="19901" y="22018"/>
                </a:lnTo>
                <a:lnTo>
                  <a:pt x="19901" y="116995"/>
                </a:lnTo>
                <a:lnTo>
                  <a:pt x="18727" y="120634"/>
                </a:lnTo>
                <a:lnTo>
                  <a:pt x="14029" y="123993"/>
                </a:lnTo>
                <a:lnTo>
                  <a:pt x="9014" y="125019"/>
                </a:lnTo>
                <a:lnTo>
                  <a:pt x="1333" y="125392"/>
                </a:lnTo>
                <a:lnTo>
                  <a:pt x="1333" y="128191"/>
                </a:lnTo>
                <a:lnTo>
                  <a:pt x="55039" y="128191"/>
                </a:lnTo>
                <a:lnTo>
                  <a:pt x="55039" y="125579"/>
                </a:lnTo>
                <a:lnTo>
                  <a:pt x="47929" y="125330"/>
                </a:lnTo>
                <a:lnTo>
                  <a:pt x="43072" y="124552"/>
                </a:lnTo>
                <a:lnTo>
                  <a:pt x="40470" y="123246"/>
                </a:lnTo>
                <a:lnTo>
                  <a:pt x="37867" y="121940"/>
                </a:lnTo>
                <a:lnTo>
                  <a:pt x="36565" y="118892"/>
                </a:lnTo>
                <a:lnTo>
                  <a:pt x="36565" y="1772"/>
                </a:lnTo>
                <a:lnTo>
                  <a:pt x="36089" y="0"/>
                </a:lnTo>
                <a:lnTo>
                  <a:pt x="3494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848801" y="3278086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60" y="0"/>
                </a:lnTo>
                <a:lnTo>
                  <a:pt x="42660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60" y="54859"/>
                </a:lnTo>
                <a:lnTo>
                  <a:pt x="42660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951614" y="3285660"/>
            <a:ext cx="78603" cy="114345"/>
          </a:xfrm>
          <a:custGeom>
            <a:avLst/>
            <a:gdLst/>
            <a:ahLst/>
            <a:cxnLst/>
            <a:rect l="l" t="t" r="r" b="b"/>
            <a:pathLst>
              <a:path w="86463" h="129591">
                <a:moveTo>
                  <a:pt x="74274" y="37879"/>
                </a:moveTo>
                <a:lnTo>
                  <a:pt x="74274" y="27554"/>
                </a:lnTo>
                <a:lnTo>
                  <a:pt x="73735" y="24133"/>
                </a:lnTo>
                <a:lnTo>
                  <a:pt x="72655" y="20525"/>
                </a:lnTo>
                <a:lnTo>
                  <a:pt x="71132" y="16327"/>
                </a:lnTo>
                <a:lnTo>
                  <a:pt x="69989" y="13714"/>
                </a:lnTo>
                <a:lnTo>
                  <a:pt x="86463" y="13714"/>
                </a:lnTo>
                <a:lnTo>
                  <a:pt x="86463" y="6157"/>
                </a:lnTo>
                <a:lnTo>
                  <a:pt x="79463" y="6297"/>
                </a:lnTo>
                <a:lnTo>
                  <a:pt x="73417" y="6437"/>
                </a:lnTo>
                <a:lnTo>
                  <a:pt x="68275" y="6437"/>
                </a:lnTo>
                <a:lnTo>
                  <a:pt x="62911" y="5364"/>
                </a:lnTo>
                <a:lnTo>
                  <a:pt x="57324" y="3218"/>
                </a:lnTo>
                <a:lnTo>
                  <a:pt x="51738" y="1072"/>
                </a:lnTo>
                <a:lnTo>
                  <a:pt x="46627" y="0"/>
                </a:lnTo>
                <a:lnTo>
                  <a:pt x="40220" y="30"/>
                </a:lnTo>
                <a:lnTo>
                  <a:pt x="26949" y="2728"/>
                </a:lnTo>
                <a:lnTo>
                  <a:pt x="16949" y="9796"/>
                </a:lnTo>
                <a:lnTo>
                  <a:pt x="11045" y="16327"/>
                </a:lnTo>
                <a:lnTo>
                  <a:pt x="8093" y="23231"/>
                </a:lnTo>
                <a:lnTo>
                  <a:pt x="8093" y="36479"/>
                </a:lnTo>
                <a:lnTo>
                  <a:pt x="9696" y="41859"/>
                </a:lnTo>
                <a:lnTo>
                  <a:pt x="12902" y="46649"/>
                </a:lnTo>
                <a:lnTo>
                  <a:pt x="16108" y="51438"/>
                </a:lnTo>
                <a:lnTo>
                  <a:pt x="20599" y="54766"/>
                </a:lnTo>
                <a:lnTo>
                  <a:pt x="24282" y="32872"/>
                </a:lnTo>
                <a:lnTo>
                  <a:pt x="24282" y="20805"/>
                </a:lnTo>
                <a:lnTo>
                  <a:pt x="24885" y="17042"/>
                </a:lnTo>
                <a:lnTo>
                  <a:pt x="26091" y="13994"/>
                </a:lnTo>
                <a:lnTo>
                  <a:pt x="28440" y="8210"/>
                </a:lnTo>
                <a:lnTo>
                  <a:pt x="32725" y="5318"/>
                </a:lnTo>
                <a:lnTo>
                  <a:pt x="46120" y="5318"/>
                </a:lnTo>
                <a:lnTo>
                  <a:pt x="51246" y="9018"/>
                </a:lnTo>
                <a:lnTo>
                  <a:pt x="54325" y="16420"/>
                </a:lnTo>
                <a:lnTo>
                  <a:pt x="57404" y="23822"/>
                </a:lnTo>
                <a:lnTo>
                  <a:pt x="58943" y="30477"/>
                </a:lnTo>
                <a:lnTo>
                  <a:pt x="58943" y="43787"/>
                </a:lnTo>
                <a:lnTo>
                  <a:pt x="57038" y="48981"/>
                </a:lnTo>
                <a:lnTo>
                  <a:pt x="53230" y="51967"/>
                </a:lnTo>
                <a:lnTo>
                  <a:pt x="50881" y="53833"/>
                </a:lnTo>
                <a:lnTo>
                  <a:pt x="47961" y="54766"/>
                </a:lnTo>
                <a:lnTo>
                  <a:pt x="38502" y="54766"/>
                </a:lnTo>
                <a:lnTo>
                  <a:pt x="33645" y="51749"/>
                </a:lnTo>
                <a:lnTo>
                  <a:pt x="29899" y="45716"/>
                </a:lnTo>
                <a:lnTo>
                  <a:pt x="26376" y="56631"/>
                </a:lnTo>
                <a:lnTo>
                  <a:pt x="19203" y="62851"/>
                </a:lnTo>
                <a:lnTo>
                  <a:pt x="14521" y="67345"/>
                </a:lnTo>
                <a:lnTo>
                  <a:pt x="12331" y="70113"/>
                </a:lnTo>
                <a:lnTo>
                  <a:pt x="10141" y="72881"/>
                </a:lnTo>
                <a:lnTo>
                  <a:pt x="9046" y="75416"/>
                </a:lnTo>
                <a:lnTo>
                  <a:pt x="9046" y="80205"/>
                </a:lnTo>
                <a:lnTo>
                  <a:pt x="12855" y="84341"/>
                </a:lnTo>
                <a:lnTo>
                  <a:pt x="16505" y="86487"/>
                </a:lnTo>
                <a:lnTo>
                  <a:pt x="19425" y="87606"/>
                </a:lnTo>
                <a:lnTo>
                  <a:pt x="18282" y="88726"/>
                </a:lnTo>
                <a:lnTo>
                  <a:pt x="11997" y="94231"/>
                </a:lnTo>
                <a:lnTo>
                  <a:pt x="7236" y="98460"/>
                </a:lnTo>
                <a:lnTo>
                  <a:pt x="4046" y="101648"/>
                </a:lnTo>
                <a:lnTo>
                  <a:pt x="808" y="105940"/>
                </a:lnTo>
                <a:lnTo>
                  <a:pt x="0" y="110371"/>
                </a:lnTo>
                <a:lnTo>
                  <a:pt x="0" y="114912"/>
                </a:lnTo>
                <a:lnTo>
                  <a:pt x="3047" y="119250"/>
                </a:lnTo>
                <a:lnTo>
                  <a:pt x="9141" y="123386"/>
                </a:lnTo>
                <a:lnTo>
                  <a:pt x="19961" y="128055"/>
                </a:lnTo>
                <a:lnTo>
                  <a:pt x="33899" y="129591"/>
                </a:lnTo>
                <a:lnTo>
                  <a:pt x="43320" y="128925"/>
                </a:lnTo>
                <a:lnTo>
                  <a:pt x="55627" y="126023"/>
                </a:lnTo>
                <a:lnTo>
                  <a:pt x="67846" y="120821"/>
                </a:lnTo>
                <a:lnTo>
                  <a:pt x="71671" y="118608"/>
                </a:lnTo>
                <a:lnTo>
                  <a:pt x="75925" y="110107"/>
                </a:lnTo>
                <a:lnTo>
                  <a:pt x="69322" y="113683"/>
                </a:lnTo>
                <a:lnTo>
                  <a:pt x="68664" y="114030"/>
                </a:lnTo>
                <a:lnTo>
                  <a:pt x="57519" y="117794"/>
                </a:lnTo>
                <a:lnTo>
                  <a:pt x="43612" y="119048"/>
                </a:lnTo>
                <a:lnTo>
                  <a:pt x="35867" y="119048"/>
                </a:lnTo>
                <a:lnTo>
                  <a:pt x="28995" y="118053"/>
                </a:lnTo>
                <a:lnTo>
                  <a:pt x="22996" y="116062"/>
                </a:lnTo>
                <a:lnTo>
                  <a:pt x="16997" y="114072"/>
                </a:lnTo>
                <a:lnTo>
                  <a:pt x="13997" y="110465"/>
                </a:lnTo>
                <a:lnTo>
                  <a:pt x="13997" y="101881"/>
                </a:lnTo>
                <a:lnTo>
                  <a:pt x="15521" y="98211"/>
                </a:lnTo>
                <a:lnTo>
                  <a:pt x="18568" y="94231"/>
                </a:lnTo>
                <a:lnTo>
                  <a:pt x="21552" y="90312"/>
                </a:lnTo>
                <a:lnTo>
                  <a:pt x="24186" y="88353"/>
                </a:lnTo>
                <a:lnTo>
                  <a:pt x="28027" y="89037"/>
                </a:lnTo>
                <a:lnTo>
                  <a:pt x="31138" y="89472"/>
                </a:lnTo>
                <a:lnTo>
                  <a:pt x="34248" y="89908"/>
                </a:lnTo>
                <a:lnTo>
                  <a:pt x="37899" y="90219"/>
                </a:lnTo>
                <a:lnTo>
                  <a:pt x="37041" y="75758"/>
                </a:lnTo>
                <a:lnTo>
                  <a:pt x="33486" y="75758"/>
                </a:lnTo>
                <a:lnTo>
                  <a:pt x="30248" y="75447"/>
                </a:lnTo>
                <a:lnTo>
                  <a:pt x="27329" y="74825"/>
                </a:lnTo>
                <a:lnTo>
                  <a:pt x="22884" y="73892"/>
                </a:lnTo>
                <a:lnTo>
                  <a:pt x="20663" y="70440"/>
                </a:lnTo>
                <a:lnTo>
                  <a:pt x="22171" y="66024"/>
                </a:lnTo>
                <a:lnTo>
                  <a:pt x="25186" y="62976"/>
                </a:lnTo>
                <a:lnTo>
                  <a:pt x="28202" y="59928"/>
                </a:lnTo>
                <a:lnTo>
                  <a:pt x="32470" y="58404"/>
                </a:lnTo>
                <a:lnTo>
                  <a:pt x="36597" y="58964"/>
                </a:lnTo>
                <a:lnTo>
                  <a:pt x="39454" y="59244"/>
                </a:lnTo>
                <a:lnTo>
                  <a:pt x="41535" y="59241"/>
                </a:lnTo>
                <a:lnTo>
                  <a:pt x="54914" y="56943"/>
                </a:lnTo>
                <a:lnTo>
                  <a:pt x="65275" y="50334"/>
                </a:lnTo>
                <a:lnTo>
                  <a:pt x="71275" y="44394"/>
                </a:lnTo>
                <a:lnTo>
                  <a:pt x="74274" y="37879"/>
                </a:lnTo>
                <a:close/>
              </a:path>
              <a:path w="86463" h="129591">
                <a:moveTo>
                  <a:pt x="26376" y="56631"/>
                </a:moveTo>
                <a:lnTo>
                  <a:pt x="29899" y="45716"/>
                </a:lnTo>
                <a:lnTo>
                  <a:pt x="26154" y="39682"/>
                </a:lnTo>
                <a:lnTo>
                  <a:pt x="24282" y="32872"/>
                </a:lnTo>
                <a:lnTo>
                  <a:pt x="20599" y="54766"/>
                </a:lnTo>
                <a:lnTo>
                  <a:pt x="26376" y="56631"/>
                </a:lnTo>
                <a:close/>
              </a:path>
              <a:path w="86463" h="129591">
                <a:moveTo>
                  <a:pt x="47643" y="90639"/>
                </a:moveTo>
                <a:lnTo>
                  <a:pt x="52468" y="90779"/>
                </a:lnTo>
                <a:lnTo>
                  <a:pt x="61672" y="90903"/>
                </a:lnTo>
                <a:lnTo>
                  <a:pt x="67925" y="91370"/>
                </a:lnTo>
                <a:lnTo>
                  <a:pt x="71227" y="92178"/>
                </a:lnTo>
                <a:lnTo>
                  <a:pt x="76559" y="93546"/>
                </a:lnTo>
                <a:lnTo>
                  <a:pt x="79226" y="96314"/>
                </a:lnTo>
                <a:lnTo>
                  <a:pt x="79226" y="105706"/>
                </a:lnTo>
                <a:lnTo>
                  <a:pt x="75925" y="110107"/>
                </a:lnTo>
                <a:lnTo>
                  <a:pt x="71671" y="118608"/>
                </a:lnTo>
                <a:lnTo>
                  <a:pt x="81408" y="109112"/>
                </a:lnTo>
                <a:lnTo>
                  <a:pt x="84653" y="97309"/>
                </a:lnTo>
                <a:lnTo>
                  <a:pt x="84653" y="87669"/>
                </a:lnTo>
                <a:lnTo>
                  <a:pt x="79861" y="81387"/>
                </a:lnTo>
                <a:lnTo>
                  <a:pt x="70275" y="78463"/>
                </a:lnTo>
                <a:lnTo>
                  <a:pt x="65209" y="77328"/>
                </a:lnTo>
                <a:lnTo>
                  <a:pt x="53404" y="76150"/>
                </a:lnTo>
                <a:lnTo>
                  <a:pt x="37041" y="75758"/>
                </a:lnTo>
                <a:lnTo>
                  <a:pt x="37899" y="90219"/>
                </a:lnTo>
                <a:lnTo>
                  <a:pt x="42437" y="90452"/>
                </a:lnTo>
                <a:lnTo>
                  <a:pt x="47643" y="90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037726" y="3347279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4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70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6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4" y="65915"/>
                </a:lnTo>
                <a:lnTo>
                  <a:pt x="31494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0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5" y="61646"/>
                </a:lnTo>
                <a:lnTo>
                  <a:pt x="59704" y="57728"/>
                </a:lnTo>
                <a:lnTo>
                  <a:pt x="59704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114129" y="3249355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1" y="151054"/>
                </a:moveTo>
                <a:lnTo>
                  <a:pt x="0" y="160099"/>
                </a:lnTo>
                <a:lnTo>
                  <a:pt x="1808" y="163178"/>
                </a:lnTo>
                <a:lnTo>
                  <a:pt x="10188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3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4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9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5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7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7" y="141852"/>
                </a:lnTo>
                <a:lnTo>
                  <a:pt x="10711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526628" y="344605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23665" y="36355"/>
                </a:moveTo>
                <a:lnTo>
                  <a:pt x="28471" y="26310"/>
                </a:lnTo>
                <a:lnTo>
                  <a:pt x="31524" y="21666"/>
                </a:lnTo>
                <a:lnTo>
                  <a:pt x="39563" y="12476"/>
                </a:lnTo>
                <a:lnTo>
                  <a:pt x="50373" y="3078"/>
                </a:lnTo>
                <a:lnTo>
                  <a:pt x="48564" y="0"/>
                </a:lnTo>
                <a:lnTo>
                  <a:pt x="38293" y="6537"/>
                </a:lnTo>
                <a:lnTo>
                  <a:pt x="28549" y="14678"/>
                </a:lnTo>
                <a:lnTo>
                  <a:pt x="19806" y="24164"/>
                </a:lnTo>
                <a:lnTo>
                  <a:pt x="14034" y="32127"/>
                </a:lnTo>
                <a:lnTo>
                  <a:pt x="7894" y="43333"/>
                </a:lnTo>
                <a:lnTo>
                  <a:pt x="3508" y="55243"/>
                </a:lnTo>
                <a:lnTo>
                  <a:pt x="877" y="67855"/>
                </a:lnTo>
                <a:lnTo>
                  <a:pt x="0" y="81169"/>
                </a:lnTo>
                <a:lnTo>
                  <a:pt x="5" y="82250"/>
                </a:lnTo>
                <a:lnTo>
                  <a:pt x="1021" y="95253"/>
                </a:lnTo>
                <a:lnTo>
                  <a:pt x="3786" y="107692"/>
                </a:lnTo>
                <a:lnTo>
                  <a:pt x="8298" y="119567"/>
                </a:lnTo>
                <a:lnTo>
                  <a:pt x="14558" y="130878"/>
                </a:lnTo>
                <a:lnTo>
                  <a:pt x="22567" y="141626"/>
                </a:lnTo>
                <a:lnTo>
                  <a:pt x="28896" y="148621"/>
                </a:lnTo>
                <a:lnTo>
                  <a:pt x="38674" y="157437"/>
                </a:lnTo>
                <a:lnTo>
                  <a:pt x="47897" y="163178"/>
                </a:lnTo>
                <a:lnTo>
                  <a:pt x="50373" y="160099"/>
                </a:lnTo>
                <a:lnTo>
                  <a:pt x="40711" y="152518"/>
                </a:lnTo>
                <a:lnTo>
                  <a:pt x="32529" y="143025"/>
                </a:lnTo>
                <a:lnTo>
                  <a:pt x="26069" y="131775"/>
                </a:lnTo>
                <a:lnTo>
                  <a:pt x="21330" y="118768"/>
                </a:lnTo>
                <a:lnTo>
                  <a:pt x="18693" y="105970"/>
                </a:lnTo>
                <a:lnTo>
                  <a:pt x="17385" y="93201"/>
                </a:lnTo>
                <a:lnTo>
                  <a:pt x="16949" y="78743"/>
                </a:lnTo>
                <a:lnTo>
                  <a:pt x="16983" y="75262"/>
                </a:lnTo>
                <a:lnTo>
                  <a:pt x="17920" y="60831"/>
                </a:lnTo>
                <a:lnTo>
                  <a:pt x="20148" y="47862"/>
                </a:lnTo>
                <a:lnTo>
                  <a:pt x="23665" y="36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578365" y="3482354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8" y="17866"/>
                </a:lnTo>
                <a:lnTo>
                  <a:pt x="38566" y="14352"/>
                </a:lnTo>
                <a:lnTo>
                  <a:pt x="41295" y="12595"/>
                </a:lnTo>
                <a:lnTo>
                  <a:pt x="44914" y="12595"/>
                </a:lnTo>
                <a:lnTo>
                  <a:pt x="49278" y="15860"/>
                </a:lnTo>
                <a:lnTo>
                  <a:pt x="54151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9" y="93"/>
                </a:lnTo>
                <a:lnTo>
                  <a:pt x="45819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9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1" y="4011"/>
                </a:lnTo>
                <a:lnTo>
                  <a:pt x="18061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5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4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8" y="14196"/>
                </a:lnTo>
                <a:lnTo>
                  <a:pt x="12712" y="16840"/>
                </a:lnTo>
                <a:lnTo>
                  <a:pt x="13887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2" y="80345"/>
                </a:lnTo>
                <a:lnTo>
                  <a:pt x="9713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20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5643609" y="3521951"/>
            <a:ext cx="43543" cy="0"/>
          </a:xfrm>
          <a:custGeom>
            <a:avLst/>
            <a:gdLst/>
            <a:ahLst/>
            <a:cxnLst/>
            <a:rect l="l" t="t" r="r" b="b"/>
            <a:pathLst>
              <a:path w="47897">
                <a:moveTo>
                  <a:pt x="0" y="0"/>
                </a:moveTo>
                <a:lnTo>
                  <a:pt x="47897" y="0"/>
                </a:lnTo>
              </a:path>
            </a:pathLst>
          </a:custGeom>
          <a:ln w="132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5700454" y="3482355"/>
            <a:ext cx="78603" cy="114345"/>
          </a:xfrm>
          <a:custGeom>
            <a:avLst/>
            <a:gdLst/>
            <a:ahLst/>
            <a:cxnLst/>
            <a:rect l="l" t="t" r="r" b="b"/>
            <a:pathLst>
              <a:path w="86463" h="129591">
                <a:moveTo>
                  <a:pt x="74274" y="37879"/>
                </a:moveTo>
                <a:lnTo>
                  <a:pt x="74274" y="27554"/>
                </a:lnTo>
                <a:lnTo>
                  <a:pt x="73735" y="24133"/>
                </a:lnTo>
                <a:lnTo>
                  <a:pt x="72655" y="20525"/>
                </a:lnTo>
                <a:lnTo>
                  <a:pt x="71132" y="16327"/>
                </a:lnTo>
                <a:lnTo>
                  <a:pt x="69989" y="13714"/>
                </a:lnTo>
                <a:lnTo>
                  <a:pt x="86463" y="13714"/>
                </a:lnTo>
                <a:lnTo>
                  <a:pt x="86463" y="6157"/>
                </a:lnTo>
                <a:lnTo>
                  <a:pt x="79463" y="6297"/>
                </a:lnTo>
                <a:lnTo>
                  <a:pt x="73417" y="6437"/>
                </a:lnTo>
                <a:lnTo>
                  <a:pt x="68275" y="6437"/>
                </a:lnTo>
                <a:lnTo>
                  <a:pt x="62911" y="5364"/>
                </a:lnTo>
                <a:lnTo>
                  <a:pt x="57324" y="3218"/>
                </a:lnTo>
                <a:lnTo>
                  <a:pt x="51738" y="1072"/>
                </a:lnTo>
                <a:lnTo>
                  <a:pt x="46627" y="0"/>
                </a:lnTo>
                <a:lnTo>
                  <a:pt x="40220" y="30"/>
                </a:lnTo>
                <a:lnTo>
                  <a:pt x="26949" y="2728"/>
                </a:lnTo>
                <a:lnTo>
                  <a:pt x="16949" y="9796"/>
                </a:lnTo>
                <a:lnTo>
                  <a:pt x="11045" y="16327"/>
                </a:lnTo>
                <a:lnTo>
                  <a:pt x="8093" y="23231"/>
                </a:lnTo>
                <a:lnTo>
                  <a:pt x="8093" y="36479"/>
                </a:lnTo>
                <a:lnTo>
                  <a:pt x="9696" y="41859"/>
                </a:lnTo>
                <a:lnTo>
                  <a:pt x="12902" y="46649"/>
                </a:lnTo>
                <a:lnTo>
                  <a:pt x="16108" y="51438"/>
                </a:lnTo>
                <a:lnTo>
                  <a:pt x="20599" y="54765"/>
                </a:lnTo>
                <a:lnTo>
                  <a:pt x="24282" y="32872"/>
                </a:lnTo>
                <a:lnTo>
                  <a:pt x="24282" y="20805"/>
                </a:lnTo>
                <a:lnTo>
                  <a:pt x="24885" y="17042"/>
                </a:lnTo>
                <a:lnTo>
                  <a:pt x="26091" y="13994"/>
                </a:lnTo>
                <a:lnTo>
                  <a:pt x="28440" y="8210"/>
                </a:lnTo>
                <a:lnTo>
                  <a:pt x="32725" y="5318"/>
                </a:lnTo>
                <a:lnTo>
                  <a:pt x="46120" y="5318"/>
                </a:lnTo>
                <a:lnTo>
                  <a:pt x="51246" y="9018"/>
                </a:lnTo>
                <a:lnTo>
                  <a:pt x="54325" y="16420"/>
                </a:lnTo>
                <a:lnTo>
                  <a:pt x="57404" y="23822"/>
                </a:lnTo>
                <a:lnTo>
                  <a:pt x="58943" y="30477"/>
                </a:lnTo>
                <a:lnTo>
                  <a:pt x="58943" y="43787"/>
                </a:lnTo>
                <a:lnTo>
                  <a:pt x="57038" y="48981"/>
                </a:lnTo>
                <a:lnTo>
                  <a:pt x="53230" y="51967"/>
                </a:lnTo>
                <a:lnTo>
                  <a:pt x="50881" y="53833"/>
                </a:lnTo>
                <a:lnTo>
                  <a:pt x="47961" y="54765"/>
                </a:lnTo>
                <a:lnTo>
                  <a:pt x="38502" y="54765"/>
                </a:lnTo>
                <a:lnTo>
                  <a:pt x="33645" y="51749"/>
                </a:lnTo>
                <a:lnTo>
                  <a:pt x="29899" y="45716"/>
                </a:lnTo>
                <a:lnTo>
                  <a:pt x="26376" y="56631"/>
                </a:lnTo>
                <a:lnTo>
                  <a:pt x="19203" y="62851"/>
                </a:lnTo>
                <a:lnTo>
                  <a:pt x="14521" y="67345"/>
                </a:lnTo>
                <a:lnTo>
                  <a:pt x="12331" y="70113"/>
                </a:lnTo>
                <a:lnTo>
                  <a:pt x="10141" y="72881"/>
                </a:lnTo>
                <a:lnTo>
                  <a:pt x="9046" y="75415"/>
                </a:lnTo>
                <a:lnTo>
                  <a:pt x="9046" y="80205"/>
                </a:lnTo>
                <a:lnTo>
                  <a:pt x="12855" y="84341"/>
                </a:lnTo>
                <a:lnTo>
                  <a:pt x="16505" y="86487"/>
                </a:lnTo>
                <a:lnTo>
                  <a:pt x="19425" y="87606"/>
                </a:lnTo>
                <a:lnTo>
                  <a:pt x="18282" y="88726"/>
                </a:lnTo>
                <a:lnTo>
                  <a:pt x="11998" y="94231"/>
                </a:lnTo>
                <a:lnTo>
                  <a:pt x="7236" y="98460"/>
                </a:lnTo>
                <a:lnTo>
                  <a:pt x="4046" y="101648"/>
                </a:lnTo>
                <a:lnTo>
                  <a:pt x="808" y="105940"/>
                </a:lnTo>
                <a:lnTo>
                  <a:pt x="0" y="110371"/>
                </a:lnTo>
                <a:lnTo>
                  <a:pt x="0" y="114912"/>
                </a:lnTo>
                <a:lnTo>
                  <a:pt x="3047" y="119250"/>
                </a:lnTo>
                <a:lnTo>
                  <a:pt x="9141" y="123386"/>
                </a:lnTo>
                <a:lnTo>
                  <a:pt x="19961" y="128055"/>
                </a:lnTo>
                <a:lnTo>
                  <a:pt x="33899" y="129591"/>
                </a:lnTo>
                <a:lnTo>
                  <a:pt x="43320" y="128925"/>
                </a:lnTo>
                <a:lnTo>
                  <a:pt x="55627" y="126023"/>
                </a:lnTo>
                <a:lnTo>
                  <a:pt x="67846" y="120821"/>
                </a:lnTo>
                <a:lnTo>
                  <a:pt x="71671" y="118608"/>
                </a:lnTo>
                <a:lnTo>
                  <a:pt x="75925" y="110107"/>
                </a:lnTo>
                <a:lnTo>
                  <a:pt x="69322" y="113683"/>
                </a:lnTo>
                <a:lnTo>
                  <a:pt x="68664" y="114030"/>
                </a:lnTo>
                <a:lnTo>
                  <a:pt x="57519" y="117794"/>
                </a:lnTo>
                <a:lnTo>
                  <a:pt x="43612" y="119048"/>
                </a:lnTo>
                <a:lnTo>
                  <a:pt x="35867" y="119048"/>
                </a:lnTo>
                <a:lnTo>
                  <a:pt x="28995" y="118053"/>
                </a:lnTo>
                <a:lnTo>
                  <a:pt x="22996" y="116062"/>
                </a:lnTo>
                <a:lnTo>
                  <a:pt x="16997" y="114072"/>
                </a:lnTo>
                <a:lnTo>
                  <a:pt x="13997" y="110465"/>
                </a:lnTo>
                <a:lnTo>
                  <a:pt x="13997" y="101881"/>
                </a:lnTo>
                <a:lnTo>
                  <a:pt x="15521" y="98211"/>
                </a:lnTo>
                <a:lnTo>
                  <a:pt x="18568" y="94231"/>
                </a:lnTo>
                <a:lnTo>
                  <a:pt x="21552" y="90312"/>
                </a:lnTo>
                <a:lnTo>
                  <a:pt x="24186" y="88353"/>
                </a:lnTo>
                <a:lnTo>
                  <a:pt x="28027" y="89037"/>
                </a:lnTo>
                <a:lnTo>
                  <a:pt x="31138" y="89472"/>
                </a:lnTo>
                <a:lnTo>
                  <a:pt x="34248" y="89908"/>
                </a:lnTo>
                <a:lnTo>
                  <a:pt x="37899" y="90219"/>
                </a:lnTo>
                <a:lnTo>
                  <a:pt x="37041" y="75758"/>
                </a:lnTo>
                <a:lnTo>
                  <a:pt x="33486" y="75758"/>
                </a:lnTo>
                <a:lnTo>
                  <a:pt x="30248" y="75447"/>
                </a:lnTo>
                <a:lnTo>
                  <a:pt x="27329" y="74825"/>
                </a:lnTo>
                <a:lnTo>
                  <a:pt x="22884" y="73892"/>
                </a:lnTo>
                <a:lnTo>
                  <a:pt x="20663" y="70440"/>
                </a:lnTo>
                <a:lnTo>
                  <a:pt x="22171" y="66024"/>
                </a:lnTo>
                <a:lnTo>
                  <a:pt x="25186" y="62976"/>
                </a:lnTo>
                <a:lnTo>
                  <a:pt x="28202" y="59928"/>
                </a:lnTo>
                <a:lnTo>
                  <a:pt x="32470" y="58404"/>
                </a:lnTo>
                <a:lnTo>
                  <a:pt x="36597" y="58964"/>
                </a:lnTo>
                <a:lnTo>
                  <a:pt x="39454" y="59244"/>
                </a:lnTo>
                <a:lnTo>
                  <a:pt x="41535" y="59241"/>
                </a:lnTo>
                <a:lnTo>
                  <a:pt x="54914" y="56943"/>
                </a:lnTo>
                <a:lnTo>
                  <a:pt x="65275" y="50334"/>
                </a:lnTo>
                <a:lnTo>
                  <a:pt x="71275" y="44394"/>
                </a:lnTo>
                <a:lnTo>
                  <a:pt x="74274" y="37879"/>
                </a:lnTo>
                <a:close/>
              </a:path>
              <a:path w="86463" h="129591">
                <a:moveTo>
                  <a:pt x="26376" y="56631"/>
                </a:moveTo>
                <a:lnTo>
                  <a:pt x="29899" y="45716"/>
                </a:lnTo>
                <a:lnTo>
                  <a:pt x="26154" y="39682"/>
                </a:lnTo>
                <a:lnTo>
                  <a:pt x="24282" y="32872"/>
                </a:lnTo>
                <a:lnTo>
                  <a:pt x="20599" y="54765"/>
                </a:lnTo>
                <a:lnTo>
                  <a:pt x="26376" y="56631"/>
                </a:lnTo>
                <a:close/>
              </a:path>
              <a:path w="86463" h="129591">
                <a:moveTo>
                  <a:pt x="47643" y="90639"/>
                </a:moveTo>
                <a:lnTo>
                  <a:pt x="52468" y="90779"/>
                </a:lnTo>
                <a:lnTo>
                  <a:pt x="61672" y="90903"/>
                </a:lnTo>
                <a:lnTo>
                  <a:pt x="67925" y="91369"/>
                </a:lnTo>
                <a:lnTo>
                  <a:pt x="71227" y="92178"/>
                </a:lnTo>
                <a:lnTo>
                  <a:pt x="76559" y="93546"/>
                </a:lnTo>
                <a:lnTo>
                  <a:pt x="79226" y="96314"/>
                </a:lnTo>
                <a:lnTo>
                  <a:pt x="79226" y="105706"/>
                </a:lnTo>
                <a:lnTo>
                  <a:pt x="75925" y="110107"/>
                </a:lnTo>
                <a:lnTo>
                  <a:pt x="71671" y="118608"/>
                </a:lnTo>
                <a:lnTo>
                  <a:pt x="81408" y="109112"/>
                </a:lnTo>
                <a:lnTo>
                  <a:pt x="84653" y="97309"/>
                </a:lnTo>
                <a:lnTo>
                  <a:pt x="84653" y="87669"/>
                </a:lnTo>
                <a:lnTo>
                  <a:pt x="79861" y="81387"/>
                </a:lnTo>
                <a:lnTo>
                  <a:pt x="70275" y="78463"/>
                </a:lnTo>
                <a:lnTo>
                  <a:pt x="65209" y="77328"/>
                </a:lnTo>
                <a:lnTo>
                  <a:pt x="53404" y="76150"/>
                </a:lnTo>
                <a:lnTo>
                  <a:pt x="37041" y="75758"/>
                </a:lnTo>
                <a:lnTo>
                  <a:pt x="37899" y="90219"/>
                </a:lnTo>
                <a:lnTo>
                  <a:pt x="42437" y="90452"/>
                </a:lnTo>
                <a:lnTo>
                  <a:pt x="47643" y="90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5786566" y="3543973"/>
            <a:ext cx="62458" cy="58160"/>
          </a:xfrm>
          <a:custGeom>
            <a:avLst/>
            <a:gdLst/>
            <a:ahLst/>
            <a:cxnLst/>
            <a:rect l="l" t="t" r="r" b="b"/>
            <a:pathLst>
              <a:path w="68704" h="65915">
                <a:moveTo>
                  <a:pt x="59704" y="12595"/>
                </a:moveTo>
                <a:lnTo>
                  <a:pt x="57134" y="6274"/>
                </a:lnTo>
                <a:lnTo>
                  <a:pt x="51992" y="2728"/>
                </a:lnTo>
                <a:lnTo>
                  <a:pt x="49326" y="909"/>
                </a:lnTo>
                <a:lnTo>
                  <a:pt x="46374" y="0"/>
                </a:lnTo>
                <a:lnTo>
                  <a:pt x="39136" y="0"/>
                </a:lnTo>
                <a:lnTo>
                  <a:pt x="35280" y="1142"/>
                </a:lnTo>
                <a:lnTo>
                  <a:pt x="31566" y="3428"/>
                </a:lnTo>
                <a:lnTo>
                  <a:pt x="29090" y="4921"/>
                </a:lnTo>
                <a:lnTo>
                  <a:pt x="25662" y="7673"/>
                </a:lnTo>
                <a:lnTo>
                  <a:pt x="21282" y="11685"/>
                </a:lnTo>
                <a:lnTo>
                  <a:pt x="21282" y="1399"/>
                </a:lnTo>
                <a:lnTo>
                  <a:pt x="20568" y="69"/>
                </a:lnTo>
                <a:lnTo>
                  <a:pt x="13855" y="2239"/>
                </a:lnTo>
                <a:lnTo>
                  <a:pt x="6570" y="4571"/>
                </a:lnTo>
                <a:lnTo>
                  <a:pt x="1952" y="6017"/>
                </a:lnTo>
                <a:lnTo>
                  <a:pt x="0" y="9026"/>
                </a:lnTo>
                <a:lnTo>
                  <a:pt x="2999" y="8746"/>
                </a:lnTo>
                <a:lnTo>
                  <a:pt x="5808" y="8746"/>
                </a:lnTo>
                <a:lnTo>
                  <a:pt x="8570" y="11405"/>
                </a:lnTo>
                <a:lnTo>
                  <a:pt x="9427" y="14717"/>
                </a:lnTo>
                <a:lnTo>
                  <a:pt x="9427" y="57471"/>
                </a:lnTo>
                <a:lnTo>
                  <a:pt x="8748" y="60235"/>
                </a:lnTo>
                <a:lnTo>
                  <a:pt x="7391" y="61471"/>
                </a:lnTo>
                <a:lnTo>
                  <a:pt x="3666" y="63536"/>
                </a:lnTo>
                <a:lnTo>
                  <a:pt x="285" y="63955"/>
                </a:lnTo>
                <a:lnTo>
                  <a:pt x="285" y="65915"/>
                </a:lnTo>
                <a:lnTo>
                  <a:pt x="31494" y="65915"/>
                </a:lnTo>
                <a:lnTo>
                  <a:pt x="31494" y="63955"/>
                </a:lnTo>
                <a:lnTo>
                  <a:pt x="28210" y="63862"/>
                </a:lnTo>
                <a:lnTo>
                  <a:pt x="24282" y="62101"/>
                </a:lnTo>
                <a:lnTo>
                  <a:pt x="21996" y="58707"/>
                </a:lnTo>
                <a:lnTo>
                  <a:pt x="21996" y="16163"/>
                </a:lnTo>
                <a:lnTo>
                  <a:pt x="24567" y="13691"/>
                </a:lnTo>
                <a:lnTo>
                  <a:pt x="28280" y="10845"/>
                </a:lnTo>
                <a:lnTo>
                  <a:pt x="31185" y="8979"/>
                </a:lnTo>
                <a:lnTo>
                  <a:pt x="34042" y="8046"/>
                </a:lnTo>
                <a:lnTo>
                  <a:pt x="40946" y="8046"/>
                </a:lnTo>
                <a:lnTo>
                  <a:pt x="43755" y="9364"/>
                </a:lnTo>
                <a:lnTo>
                  <a:pt x="45278" y="12000"/>
                </a:lnTo>
                <a:lnTo>
                  <a:pt x="46802" y="14636"/>
                </a:lnTo>
                <a:lnTo>
                  <a:pt x="47564" y="17959"/>
                </a:lnTo>
                <a:lnTo>
                  <a:pt x="47564" y="56608"/>
                </a:lnTo>
                <a:lnTo>
                  <a:pt x="46873" y="59699"/>
                </a:lnTo>
                <a:lnTo>
                  <a:pt x="45493" y="61121"/>
                </a:lnTo>
                <a:lnTo>
                  <a:pt x="41684" y="63489"/>
                </a:lnTo>
                <a:lnTo>
                  <a:pt x="38208" y="63955"/>
                </a:lnTo>
                <a:lnTo>
                  <a:pt x="38208" y="65915"/>
                </a:lnTo>
                <a:lnTo>
                  <a:pt x="68704" y="65915"/>
                </a:lnTo>
                <a:lnTo>
                  <a:pt x="68704" y="63955"/>
                </a:lnTo>
                <a:lnTo>
                  <a:pt x="65466" y="63909"/>
                </a:lnTo>
                <a:lnTo>
                  <a:pt x="61775" y="61646"/>
                </a:lnTo>
                <a:lnTo>
                  <a:pt x="59704" y="57728"/>
                </a:lnTo>
                <a:lnTo>
                  <a:pt x="59704" y="1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5862969" y="3446050"/>
            <a:ext cx="45794" cy="143981"/>
          </a:xfrm>
          <a:custGeom>
            <a:avLst/>
            <a:gdLst/>
            <a:ahLst/>
            <a:cxnLst/>
            <a:rect l="l" t="t" r="r" b="b"/>
            <a:pathLst>
              <a:path w="50373" h="163178">
                <a:moveTo>
                  <a:pt x="10711" y="151054"/>
                </a:moveTo>
                <a:lnTo>
                  <a:pt x="0" y="160099"/>
                </a:lnTo>
                <a:lnTo>
                  <a:pt x="1808" y="163178"/>
                </a:lnTo>
                <a:lnTo>
                  <a:pt x="10188" y="158233"/>
                </a:lnTo>
                <a:lnTo>
                  <a:pt x="15711" y="153755"/>
                </a:lnTo>
                <a:lnTo>
                  <a:pt x="28458" y="141581"/>
                </a:lnTo>
                <a:lnTo>
                  <a:pt x="35803" y="131830"/>
                </a:lnTo>
                <a:lnTo>
                  <a:pt x="42175" y="120284"/>
                </a:lnTo>
                <a:lnTo>
                  <a:pt x="46659" y="108412"/>
                </a:lnTo>
                <a:lnTo>
                  <a:pt x="49524" y="95050"/>
                </a:lnTo>
                <a:lnTo>
                  <a:pt x="50373" y="82102"/>
                </a:lnTo>
                <a:lnTo>
                  <a:pt x="49849" y="71966"/>
                </a:lnTo>
                <a:lnTo>
                  <a:pt x="47623" y="59369"/>
                </a:lnTo>
                <a:lnTo>
                  <a:pt x="43651" y="47311"/>
                </a:lnTo>
                <a:lnTo>
                  <a:pt x="37934" y="35794"/>
                </a:lnTo>
                <a:lnTo>
                  <a:pt x="30471" y="24817"/>
                </a:lnTo>
                <a:lnTo>
                  <a:pt x="21939" y="15018"/>
                </a:lnTo>
                <a:lnTo>
                  <a:pt x="12449" y="6541"/>
                </a:lnTo>
                <a:lnTo>
                  <a:pt x="2475" y="0"/>
                </a:lnTo>
                <a:lnTo>
                  <a:pt x="0" y="3078"/>
                </a:lnTo>
                <a:lnTo>
                  <a:pt x="7133" y="8584"/>
                </a:lnTo>
                <a:lnTo>
                  <a:pt x="15885" y="17807"/>
                </a:lnTo>
                <a:lnTo>
                  <a:pt x="22807" y="28536"/>
                </a:lnTo>
                <a:lnTo>
                  <a:pt x="27900" y="40771"/>
                </a:lnTo>
                <a:lnTo>
                  <a:pt x="29301" y="45575"/>
                </a:lnTo>
                <a:lnTo>
                  <a:pt x="31591" y="56935"/>
                </a:lnTo>
                <a:lnTo>
                  <a:pt x="32965" y="69919"/>
                </a:lnTo>
                <a:lnTo>
                  <a:pt x="33423" y="84528"/>
                </a:lnTo>
                <a:lnTo>
                  <a:pt x="33365" y="89083"/>
                </a:lnTo>
                <a:lnTo>
                  <a:pt x="32327" y="103367"/>
                </a:lnTo>
                <a:lnTo>
                  <a:pt x="29991" y="116248"/>
                </a:lnTo>
                <a:lnTo>
                  <a:pt x="26357" y="127726"/>
                </a:lnTo>
                <a:lnTo>
                  <a:pt x="21425" y="137801"/>
                </a:lnTo>
                <a:lnTo>
                  <a:pt x="18757" y="141852"/>
                </a:lnTo>
                <a:lnTo>
                  <a:pt x="10711" y="151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6390163" y="3419488"/>
            <a:ext cx="398901" cy="0"/>
          </a:xfrm>
          <a:custGeom>
            <a:avLst/>
            <a:gdLst/>
            <a:ahLst/>
            <a:cxnLst/>
            <a:rect l="l" t="t" r="r" b="b"/>
            <a:pathLst>
              <a:path w="438791">
                <a:moveTo>
                  <a:pt x="0" y="0"/>
                </a:moveTo>
                <a:lnTo>
                  <a:pt x="438791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271970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6278896" y="3409555"/>
            <a:ext cx="43543" cy="0"/>
          </a:xfrm>
          <a:custGeom>
            <a:avLst/>
            <a:gdLst/>
            <a:ahLst/>
            <a:cxnLst/>
            <a:rect l="l" t="t" r="r" b="b"/>
            <a:pathLst>
              <a:path w="47897">
                <a:moveTo>
                  <a:pt x="0" y="0"/>
                </a:moveTo>
                <a:lnTo>
                  <a:pt x="47897" y="0"/>
                </a:lnTo>
              </a:path>
            </a:pathLst>
          </a:custGeom>
          <a:ln w="132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378246" y="3265793"/>
            <a:ext cx="118769" cy="111545"/>
          </a:xfrm>
          <a:custGeom>
            <a:avLst/>
            <a:gdLst/>
            <a:ahLst/>
            <a:cxnLst/>
            <a:rect l="l" t="t" r="r" b="b"/>
            <a:pathLst>
              <a:path w="130646" h="126418">
                <a:moveTo>
                  <a:pt x="7236" y="4042"/>
                </a:moveTo>
                <a:lnTo>
                  <a:pt x="11902" y="5286"/>
                </a:lnTo>
                <a:lnTo>
                  <a:pt x="16092" y="9267"/>
                </a:lnTo>
                <a:lnTo>
                  <a:pt x="17139" y="13745"/>
                </a:lnTo>
                <a:lnTo>
                  <a:pt x="17139" y="105706"/>
                </a:lnTo>
                <a:lnTo>
                  <a:pt x="40834" y="118830"/>
                </a:lnTo>
                <a:lnTo>
                  <a:pt x="39279" y="117835"/>
                </a:lnTo>
                <a:lnTo>
                  <a:pt x="36946" y="114787"/>
                </a:lnTo>
                <a:lnTo>
                  <a:pt x="36946" y="11382"/>
                </a:lnTo>
                <a:lnTo>
                  <a:pt x="37724" y="9329"/>
                </a:lnTo>
                <a:lnTo>
                  <a:pt x="40834" y="7463"/>
                </a:lnTo>
                <a:lnTo>
                  <a:pt x="43802" y="6997"/>
                </a:lnTo>
                <a:lnTo>
                  <a:pt x="48183" y="6997"/>
                </a:lnTo>
                <a:lnTo>
                  <a:pt x="55298" y="7241"/>
                </a:lnTo>
                <a:lnTo>
                  <a:pt x="68762" y="9297"/>
                </a:lnTo>
                <a:lnTo>
                  <a:pt x="80515" y="13445"/>
                </a:lnTo>
                <a:lnTo>
                  <a:pt x="90557" y="19685"/>
                </a:lnTo>
                <a:lnTo>
                  <a:pt x="97462" y="26424"/>
                </a:lnTo>
                <a:lnTo>
                  <a:pt x="103995" y="36881"/>
                </a:lnTo>
                <a:lnTo>
                  <a:pt x="107915" y="49376"/>
                </a:lnTo>
                <a:lnTo>
                  <a:pt x="109221" y="63909"/>
                </a:lnTo>
                <a:lnTo>
                  <a:pt x="109213" y="65147"/>
                </a:lnTo>
                <a:lnTo>
                  <a:pt x="107639" y="79962"/>
                </a:lnTo>
                <a:lnTo>
                  <a:pt x="103339" y="92453"/>
                </a:lnTo>
                <a:lnTo>
                  <a:pt x="96312" y="102621"/>
                </a:lnTo>
                <a:lnTo>
                  <a:pt x="86557" y="110464"/>
                </a:lnTo>
                <a:lnTo>
                  <a:pt x="75491" y="115498"/>
                </a:lnTo>
                <a:lnTo>
                  <a:pt x="63092" y="118370"/>
                </a:lnTo>
                <a:lnTo>
                  <a:pt x="48945" y="119328"/>
                </a:lnTo>
                <a:lnTo>
                  <a:pt x="54182" y="126418"/>
                </a:lnTo>
                <a:lnTo>
                  <a:pt x="67291" y="125877"/>
                </a:lnTo>
                <a:lnTo>
                  <a:pt x="79916" y="124074"/>
                </a:lnTo>
                <a:lnTo>
                  <a:pt x="90938" y="121007"/>
                </a:lnTo>
                <a:lnTo>
                  <a:pt x="96398" y="119079"/>
                </a:lnTo>
                <a:lnTo>
                  <a:pt x="101666" y="116249"/>
                </a:lnTo>
                <a:lnTo>
                  <a:pt x="106745" y="112517"/>
                </a:lnTo>
                <a:lnTo>
                  <a:pt x="118106" y="101565"/>
                </a:lnTo>
                <a:lnTo>
                  <a:pt x="124695" y="90779"/>
                </a:lnTo>
                <a:lnTo>
                  <a:pt x="129404" y="76382"/>
                </a:lnTo>
                <a:lnTo>
                  <a:pt x="130646" y="63629"/>
                </a:lnTo>
                <a:lnTo>
                  <a:pt x="130642" y="62706"/>
                </a:lnTo>
                <a:lnTo>
                  <a:pt x="129194" y="48090"/>
                </a:lnTo>
                <a:lnTo>
                  <a:pt x="125157" y="35370"/>
                </a:lnTo>
                <a:lnTo>
                  <a:pt x="118530" y="24545"/>
                </a:lnTo>
                <a:lnTo>
                  <a:pt x="109314" y="15616"/>
                </a:lnTo>
                <a:lnTo>
                  <a:pt x="97509" y="8583"/>
                </a:lnTo>
                <a:lnTo>
                  <a:pt x="91127" y="5950"/>
                </a:lnTo>
                <a:lnTo>
                  <a:pt x="79534" y="2644"/>
                </a:lnTo>
                <a:lnTo>
                  <a:pt x="66679" y="661"/>
                </a:lnTo>
                <a:lnTo>
                  <a:pt x="52562" y="0"/>
                </a:lnTo>
                <a:lnTo>
                  <a:pt x="0" y="0"/>
                </a:lnTo>
                <a:lnTo>
                  <a:pt x="0" y="3545"/>
                </a:lnTo>
                <a:lnTo>
                  <a:pt x="7236" y="4042"/>
                </a:lnTo>
                <a:close/>
              </a:path>
              <a:path w="130646" h="126418">
                <a:moveTo>
                  <a:pt x="54182" y="126418"/>
                </a:moveTo>
                <a:lnTo>
                  <a:pt x="48945" y="119328"/>
                </a:lnTo>
                <a:lnTo>
                  <a:pt x="44056" y="119328"/>
                </a:lnTo>
                <a:lnTo>
                  <a:pt x="40834" y="118830"/>
                </a:lnTo>
                <a:lnTo>
                  <a:pt x="17139" y="105706"/>
                </a:lnTo>
                <a:lnTo>
                  <a:pt x="17139" y="112921"/>
                </a:lnTo>
                <a:lnTo>
                  <a:pt x="16061" y="117415"/>
                </a:lnTo>
                <a:lnTo>
                  <a:pt x="11743" y="120960"/>
                </a:lnTo>
                <a:lnTo>
                  <a:pt x="7110" y="122220"/>
                </a:lnTo>
                <a:lnTo>
                  <a:pt x="0" y="122966"/>
                </a:lnTo>
                <a:lnTo>
                  <a:pt x="0" y="126418"/>
                </a:lnTo>
                <a:lnTo>
                  <a:pt x="54182" y="126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496439" y="326579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4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0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1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3"/>
                </a:lnTo>
                <a:lnTo>
                  <a:pt x="102460" y="34240"/>
                </a:lnTo>
                <a:lnTo>
                  <a:pt x="102340" y="31354"/>
                </a:lnTo>
                <a:lnTo>
                  <a:pt x="98517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4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2" y="4105"/>
                </a:lnTo>
                <a:lnTo>
                  <a:pt x="11505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4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604358" y="3263406"/>
            <a:ext cx="79642" cy="116156"/>
          </a:xfrm>
          <a:custGeom>
            <a:avLst/>
            <a:gdLst/>
            <a:ahLst/>
            <a:cxnLst/>
            <a:rect l="l" t="t" r="r" b="b"/>
            <a:pathLst>
              <a:path w="87606" h="131643">
                <a:moveTo>
                  <a:pt x="5809" y="131363"/>
                </a:moveTo>
                <a:lnTo>
                  <a:pt x="10093" y="131363"/>
                </a:lnTo>
                <a:lnTo>
                  <a:pt x="10871" y="128347"/>
                </a:lnTo>
                <a:lnTo>
                  <a:pt x="13997" y="124926"/>
                </a:lnTo>
                <a:lnTo>
                  <a:pt x="17235" y="124926"/>
                </a:lnTo>
                <a:lnTo>
                  <a:pt x="20997" y="126045"/>
                </a:lnTo>
                <a:lnTo>
                  <a:pt x="27567" y="128284"/>
                </a:lnTo>
                <a:lnTo>
                  <a:pt x="34138" y="130524"/>
                </a:lnTo>
                <a:lnTo>
                  <a:pt x="40438" y="131643"/>
                </a:lnTo>
                <a:lnTo>
                  <a:pt x="46469" y="131643"/>
                </a:lnTo>
                <a:lnTo>
                  <a:pt x="52971" y="131291"/>
                </a:lnTo>
                <a:lnTo>
                  <a:pt x="65566" y="128095"/>
                </a:lnTo>
                <a:lnTo>
                  <a:pt x="76036" y="121567"/>
                </a:lnTo>
                <a:lnTo>
                  <a:pt x="85162" y="109231"/>
                </a:lnTo>
                <a:lnTo>
                  <a:pt x="87606" y="96470"/>
                </a:lnTo>
                <a:lnTo>
                  <a:pt x="87606" y="89006"/>
                </a:lnTo>
                <a:lnTo>
                  <a:pt x="85447" y="82537"/>
                </a:lnTo>
                <a:lnTo>
                  <a:pt x="81131" y="77064"/>
                </a:lnTo>
                <a:lnTo>
                  <a:pt x="70797" y="67485"/>
                </a:lnTo>
                <a:lnTo>
                  <a:pt x="58467" y="59244"/>
                </a:lnTo>
                <a:lnTo>
                  <a:pt x="41327" y="48888"/>
                </a:lnTo>
                <a:lnTo>
                  <a:pt x="34915" y="45031"/>
                </a:lnTo>
                <a:lnTo>
                  <a:pt x="30186" y="41331"/>
                </a:lnTo>
                <a:lnTo>
                  <a:pt x="27138" y="37785"/>
                </a:lnTo>
                <a:lnTo>
                  <a:pt x="24092" y="34302"/>
                </a:lnTo>
                <a:lnTo>
                  <a:pt x="22568" y="30104"/>
                </a:lnTo>
                <a:lnTo>
                  <a:pt x="22568" y="19716"/>
                </a:lnTo>
                <a:lnTo>
                  <a:pt x="24552" y="15440"/>
                </a:lnTo>
                <a:lnTo>
                  <a:pt x="28519" y="12361"/>
                </a:lnTo>
                <a:lnTo>
                  <a:pt x="32487" y="9283"/>
                </a:lnTo>
                <a:lnTo>
                  <a:pt x="37137" y="7743"/>
                </a:lnTo>
                <a:lnTo>
                  <a:pt x="49326" y="7743"/>
                </a:lnTo>
                <a:lnTo>
                  <a:pt x="56261" y="10169"/>
                </a:lnTo>
                <a:lnTo>
                  <a:pt x="63276" y="15020"/>
                </a:lnTo>
                <a:lnTo>
                  <a:pt x="66293" y="17444"/>
                </a:lnTo>
                <a:lnTo>
                  <a:pt x="73468" y="27053"/>
                </a:lnTo>
                <a:lnTo>
                  <a:pt x="78560" y="40677"/>
                </a:lnTo>
                <a:lnTo>
                  <a:pt x="83225" y="40677"/>
                </a:lnTo>
                <a:lnTo>
                  <a:pt x="78941" y="0"/>
                </a:lnTo>
                <a:lnTo>
                  <a:pt x="74941" y="0"/>
                </a:lnTo>
                <a:lnTo>
                  <a:pt x="74433" y="2052"/>
                </a:lnTo>
                <a:lnTo>
                  <a:pt x="72798" y="4758"/>
                </a:lnTo>
                <a:lnTo>
                  <a:pt x="70212" y="6437"/>
                </a:lnTo>
                <a:lnTo>
                  <a:pt x="66910" y="6437"/>
                </a:lnTo>
                <a:lnTo>
                  <a:pt x="63340" y="5364"/>
                </a:lnTo>
                <a:lnTo>
                  <a:pt x="57086" y="3218"/>
                </a:lnTo>
                <a:lnTo>
                  <a:pt x="50834" y="1072"/>
                </a:lnTo>
                <a:lnTo>
                  <a:pt x="45485" y="0"/>
                </a:lnTo>
                <a:lnTo>
                  <a:pt x="38381" y="67"/>
                </a:lnTo>
                <a:lnTo>
                  <a:pt x="25373" y="2820"/>
                </a:lnTo>
                <a:lnTo>
                  <a:pt x="15045" y="9609"/>
                </a:lnTo>
                <a:lnTo>
                  <a:pt x="7579" y="20707"/>
                </a:lnTo>
                <a:lnTo>
                  <a:pt x="5237" y="33680"/>
                </a:lnTo>
                <a:lnTo>
                  <a:pt x="5237" y="40957"/>
                </a:lnTo>
                <a:lnTo>
                  <a:pt x="7999" y="47613"/>
                </a:lnTo>
                <a:lnTo>
                  <a:pt x="13522" y="53646"/>
                </a:lnTo>
                <a:lnTo>
                  <a:pt x="16505" y="56818"/>
                </a:lnTo>
                <a:lnTo>
                  <a:pt x="20505" y="59959"/>
                </a:lnTo>
                <a:lnTo>
                  <a:pt x="25520" y="63069"/>
                </a:lnTo>
                <a:lnTo>
                  <a:pt x="42184" y="73239"/>
                </a:lnTo>
                <a:lnTo>
                  <a:pt x="51770" y="79085"/>
                </a:lnTo>
                <a:lnTo>
                  <a:pt x="58055" y="83470"/>
                </a:lnTo>
                <a:lnTo>
                  <a:pt x="61038" y="86394"/>
                </a:lnTo>
                <a:lnTo>
                  <a:pt x="65609" y="90996"/>
                </a:lnTo>
                <a:lnTo>
                  <a:pt x="67894" y="96408"/>
                </a:lnTo>
                <a:lnTo>
                  <a:pt x="67894" y="109532"/>
                </a:lnTo>
                <a:lnTo>
                  <a:pt x="65625" y="114912"/>
                </a:lnTo>
                <a:lnTo>
                  <a:pt x="61086" y="118768"/>
                </a:lnTo>
                <a:lnTo>
                  <a:pt x="56547" y="122624"/>
                </a:lnTo>
                <a:lnTo>
                  <a:pt x="51167" y="124553"/>
                </a:lnTo>
                <a:lnTo>
                  <a:pt x="44946" y="124553"/>
                </a:lnTo>
                <a:lnTo>
                  <a:pt x="38245" y="124014"/>
                </a:lnTo>
                <a:lnTo>
                  <a:pt x="26272" y="119742"/>
                </a:lnTo>
                <a:lnTo>
                  <a:pt x="16093" y="111211"/>
                </a:lnTo>
                <a:lnTo>
                  <a:pt x="11649" y="106111"/>
                </a:lnTo>
                <a:lnTo>
                  <a:pt x="7777" y="99269"/>
                </a:lnTo>
                <a:lnTo>
                  <a:pt x="4475" y="90685"/>
                </a:lnTo>
                <a:lnTo>
                  <a:pt x="0" y="90685"/>
                </a:lnTo>
                <a:lnTo>
                  <a:pt x="5809" y="131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701588" y="3334532"/>
            <a:ext cx="41378" cy="86129"/>
          </a:xfrm>
          <a:custGeom>
            <a:avLst/>
            <a:gdLst/>
            <a:ahLst/>
            <a:cxnLst/>
            <a:rect l="l" t="t" r="r" b="b"/>
            <a:pathLst>
              <a:path w="45516" h="97613">
                <a:moveTo>
                  <a:pt x="45516" y="89939"/>
                </a:moveTo>
                <a:lnTo>
                  <a:pt x="40708" y="93694"/>
                </a:lnTo>
                <a:lnTo>
                  <a:pt x="25329" y="93694"/>
                </a:lnTo>
                <a:lnTo>
                  <a:pt x="19615" y="87770"/>
                </a:lnTo>
                <a:lnTo>
                  <a:pt x="16568" y="75921"/>
                </a:lnTo>
                <a:lnTo>
                  <a:pt x="20435" y="94695"/>
                </a:lnTo>
                <a:lnTo>
                  <a:pt x="32852" y="97613"/>
                </a:lnTo>
                <a:lnTo>
                  <a:pt x="44582" y="95321"/>
                </a:lnTo>
                <a:lnTo>
                  <a:pt x="45516" y="89939"/>
                </a:lnTo>
                <a:close/>
              </a:path>
              <a:path w="45516" h="97613">
                <a:moveTo>
                  <a:pt x="1021" y="62651"/>
                </a:moveTo>
                <a:lnTo>
                  <a:pt x="4258" y="74963"/>
                </a:lnTo>
                <a:lnTo>
                  <a:pt x="9712" y="85087"/>
                </a:lnTo>
                <a:lnTo>
                  <a:pt x="10347" y="85941"/>
                </a:lnTo>
                <a:lnTo>
                  <a:pt x="20435" y="94695"/>
                </a:lnTo>
                <a:lnTo>
                  <a:pt x="16568" y="75921"/>
                </a:lnTo>
                <a:lnTo>
                  <a:pt x="14742" y="64755"/>
                </a:lnTo>
                <a:lnTo>
                  <a:pt x="14140" y="50520"/>
                </a:lnTo>
                <a:lnTo>
                  <a:pt x="14152" y="48093"/>
                </a:lnTo>
                <a:lnTo>
                  <a:pt x="14818" y="34248"/>
                </a:lnTo>
                <a:lnTo>
                  <a:pt x="16497" y="23231"/>
                </a:lnTo>
                <a:lnTo>
                  <a:pt x="16567" y="22930"/>
                </a:lnTo>
                <a:lnTo>
                  <a:pt x="22971" y="8566"/>
                </a:lnTo>
                <a:lnTo>
                  <a:pt x="33137" y="3778"/>
                </a:lnTo>
                <a:lnTo>
                  <a:pt x="41231" y="3778"/>
                </a:lnTo>
                <a:lnTo>
                  <a:pt x="46754" y="10076"/>
                </a:lnTo>
                <a:lnTo>
                  <a:pt x="49706" y="22671"/>
                </a:lnTo>
                <a:lnTo>
                  <a:pt x="51551" y="35462"/>
                </a:lnTo>
                <a:lnTo>
                  <a:pt x="52063" y="49821"/>
                </a:lnTo>
                <a:lnTo>
                  <a:pt x="51861" y="58977"/>
                </a:lnTo>
                <a:lnTo>
                  <a:pt x="50586" y="72209"/>
                </a:lnTo>
                <a:lnTo>
                  <a:pt x="48135" y="82428"/>
                </a:lnTo>
                <a:lnTo>
                  <a:pt x="45516" y="89939"/>
                </a:lnTo>
                <a:lnTo>
                  <a:pt x="44582" y="95321"/>
                </a:lnTo>
                <a:lnTo>
                  <a:pt x="54613" y="87607"/>
                </a:lnTo>
                <a:lnTo>
                  <a:pt x="61775" y="74451"/>
                </a:lnTo>
                <a:lnTo>
                  <a:pt x="65195" y="61136"/>
                </a:lnTo>
                <a:lnTo>
                  <a:pt x="66204" y="48211"/>
                </a:lnTo>
                <a:lnTo>
                  <a:pt x="65885" y="40942"/>
                </a:lnTo>
                <a:lnTo>
                  <a:pt x="63562" y="28270"/>
                </a:lnTo>
                <a:lnTo>
                  <a:pt x="58990" y="16863"/>
                </a:lnTo>
                <a:lnTo>
                  <a:pt x="55713" y="11643"/>
                </a:lnTo>
                <a:lnTo>
                  <a:pt x="45874" y="2910"/>
                </a:lnTo>
                <a:lnTo>
                  <a:pt x="33495" y="0"/>
                </a:lnTo>
                <a:lnTo>
                  <a:pt x="26157" y="804"/>
                </a:lnTo>
                <a:lnTo>
                  <a:pt x="14869" y="6514"/>
                </a:lnTo>
                <a:lnTo>
                  <a:pt x="6498" y="17703"/>
                </a:lnTo>
                <a:lnTo>
                  <a:pt x="4161" y="23104"/>
                </a:lnTo>
                <a:lnTo>
                  <a:pt x="1040" y="35131"/>
                </a:lnTo>
                <a:lnTo>
                  <a:pt x="0" y="48771"/>
                </a:lnTo>
                <a:lnTo>
                  <a:pt x="1021" y="6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553458" y="3454255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8" y="17866"/>
                </a:lnTo>
                <a:lnTo>
                  <a:pt x="38565" y="14352"/>
                </a:lnTo>
                <a:lnTo>
                  <a:pt x="41295" y="12595"/>
                </a:lnTo>
                <a:lnTo>
                  <a:pt x="44914" y="12595"/>
                </a:lnTo>
                <a:lnTo>
                  <a:pt x="49278" y="15860"/>
                </a:lnTo>
                <a:lnTo>
                  <a:pt x="54151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9" y="93"/>
                </a:lnTo>
                <a:lnTo>
                  <a:pt x="45819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9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1" y="4011"/>
                </a:lnTo>
                <a:lnTo>
                  <a:pt x="18061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4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4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8" y="14196"/>
                </a:lnTo>
                <a:lnTo>
                  <a:pt x="12712" y="16840"/>
                </a:lnTo>
                <a:lnTo>
                  <a:pt x="13887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2" y="80345"/>
                </a:lnTo>
                <a:lnTo>
                  <a:pt x="9713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20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542545" y="3419488"/>
            <a:ext cx="398901" cy="0"/>
          </a:xfrm>
          <a:custGeom>
            <a:avLst/>
            <a:gdLst/>
            <a:ahLst/>
            <a:cxnLst/>
            <a:rect l="l" t="t" r="r" b="b"/>
            <a:pathLst>
              <a:path w="438791">
                <a:moveTo>
                  <a:pt x="0" y="0"/>
                </a:moveTo>
                <a:lnTo>
                  <a:pt x="438791" y="0"/>
                </a:lnTo>
              </a:path>
            </a:pathLst>
          </a:custGeom>
          <a:ln w="15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069773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075054" y="3362384"/>
            <a:ext cx="89510" cy="85203"/>
          </a:xfrm>
          <a:custGeom>
            <a:avLst/>
            <a:gdLst/>
            <a:ahLst/>
            <a:cxnLst/>
            <a:rect l="l" t="t" r="r" b="b"/>
            <a:pathLst>
              <a:path w="98461" h="96563">
                <a:moveTo>
                  <a:pt x="55991" y="41797"/>
                </a:moveTo>
                <a:lnTo>
                  <a:pt x="55991" y="0"/>
                </a:lnTo>
                <a:lnTo>
                  <a:pt x="42659" y="0"/>
                </a:lnTo>
                <a:lnTo>
                  <a:pt x="42659" y="41797"/>
                </a:lnTo>
                <a:lnTo>
                  <a:pt x="0" y="41797"/>
                </a:lnTo>
                <a:lnTo>
                  <a:pt x="0" y="54859"/>
                </a:lnTo>
                <a:lnTo>
                  <a:pt x="42659" y="54859"/>
                </a:lnTo>
                <a:lnTo>
                  <a:pt x="42659" y="96563"/>
                </a:lnTo>
                <a:lnTo>
                  <a:pt x="55991" y="96563"/>
                </a:lnTo>
                <a:lnTo>
                  <a:pt x="55991" y="54859"/>
                </a:lnTo>
                <a:lnTo>
                  <a:pt x="98461" y="54859"/>
                </a:lnTo>
                <a:lnTo>
                  <a:pt x="98461" y="41797"/>
                </a:lnTo>
                <a:lnTo>
                  <a:pt x="55991" y="41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530627" y="3265793"/>
            <a:ext cx="118769" cy="111545"/>
          </a:xfrm>
          <a:custGeom>
            <a:avLst/>
            <a:gdLst/>
            <a:ahLst/>
            <a:cxnLst/>
            <a:rect l="l" t="t" r="r" b="b"/>
            <a:pathLst>
              <a:path w="130646" h="126418">
                <a:moveTo>
                  <a:pt x="7236" y="4042"/>
                </a:moveTo>
                <a:lnTo>
                  <a:pt x="11902" y="5286"/>
                </a:lnTo>
                <a:lnTo>
                  <a:pt x="16092" y="9267"/>
                </a:lnTo>
                <a:lnTo>
                  <a:pt x="17139" y="13745"/>
                </a:lnTo>
                <a:lnTo>
                  <a:pt x="17139" y="105706"/>
                </a:lnTo>
                <a:lnTo>
                  <a:pt x="40834" y="118830"/>
                </a:lnTo>
                <a:lnTo>
                  <a:pt x="39279" y="117835"/>
                </a:lnTo>
                <a:lnTo>
                  <a:pt x="36946" y="114787"/>
                </a:lnTo>
                <a:lnTo>
                  <a:pt x="36946" y="11382"/>
                </a:lnTo>
                <a:lnTo>
                  <a:pt x="37724" y="9329"/>
                </a:lnTo>
                <a:lnTo>
                  <a:pt x="40834" y="7463"/>
                </a:lnTo>
                <a:lnTo>
                  <a:pt x="43802" y="6997"/>
                </a:lnTo>
                <a:lnTo>
                  <a:pt x="48183" y="6997"/>
                </a:lnTo>
                <a:lnTo>
                  <a:pt x="55298" y="7241"/>
                </a:lnTo>
                <a:lnTo>
                  <a:pt x="68762" y="9297"/>
                </a:lnTo>
                <a:lnTo>
                  <a:pt x="80515" y="13445"/>
                </a:lnTo>
                <a:lnTo>
                  <a:pt x="90557" y="19685"/>
                </a:lnTo>
                <a:lnTo>
                  <a:pt x="97462" y="26424"/>
                </a:lnTo>
                <a:lnTo>
                  <a:pt x="103995" y="36881"/>
                </a:lnTo>
                <a:lnTo>
                  <a:pt x="107915" y="49376"/>
                </a:lnTo>
                <a:lnTo>
                  <a:pt x="109221" y="63909"/>
                </a:lnTo>
                <a:lnTo>
                  <a:pt x="109213" y="65147"/>
                </a:lnTo>
                <a:lnTo>
                  <a:pt x="107639" y="79962"/>
                </a:lnTo>
                <a:lnTo>
                  <a:pt x="103339" y="92453"/>
                </a:lnTo>
                <a:lnTo>
                  <a:pt x="96312" y="102621"/>
                </a:lnTo>
                <a:lnTo>
                  <a:pt x="86557" y="110464"/>
                </a:lnTo>
                <a:lnTo>
                  <a:pt x="75491" y="115498"/>
                </a:lnTo>
                <a:lnTo>
                  <a:pt x="63092" y="118370"/>
                </a:lnTo>
                <a:lnTo>
                  <a:pt x="48945" y="119328"/>
                </a:lnTo>
                <a:lnTo>
                  <a:pt x="54182" y="126418"/>
                </a:lnTo>
                <a:lnTo>
                  <a:pt x="67291" y="125877"/>
                </a:lnTo>
                <a:lnTo>
                  <a:pt x="79916" y="124074"/>
                </a:lnTo>
                <a:lnTo>
                  <a:pt x="90938" y="121007"/>
                </a:lnTo>
                <a:lnTo>
                  <a:pt x="96398" y="119079"/>
                </a:lnTo>
                <a:lnTo>
                  <a:pt x="101666" y="116249"/>
                </a:lnTo>
                <a:lnTo>
                  <a:pt x="106745" y="112517"/>
                </a:lnTo>
                <a:lnTo>
                  <a:pt x="118106" y="101565"/>
                </a:lnTo>
                <a:lnTo>
                  <a:pt x="124695" y="90779"/>
                </a:lnTo>
                <a:lnTo>
                  <a:pt x="129404" y="76382"/>
                </a:lnTo>
                <a:lnTo>
                  <a:pt x="130646" y="63629"/>
                </a:lnTo>
                <a:lnTo>
                  <a:pt x="130642" y="62706"/>
                </a:lnTo>
                <a:lnTo>
                  <a:pt x="129194" y="48090"/>
                </a:lnTo>
                <a:lnTo>
                  <a:pt x="125157" y="35370"/>
                </a:lnTo>
                <a:lnTo>
                  <a:pt x="118530" y="24545"/>
                </a:lnTo>
                <a:lnTo>
                  <a:pt x="109314" y="15616"/>
                </a:lnTo>
                <a:lnTo>
                  <a:pt x="97509" y="8583"/>
                </a:lnTo>
                <a:lnTo>
                  <a:pt x="91127" y="5950"/>
                </a:lnTo>
                <a:lnTo>
                  <a:pt x="79534" y="2644"/>
                </a:lnTo>
                <a:lnTo>
                  <a:pt x="66679" y="661"/>
                </a:lnTo>
                <a:lnTo>
                  <a:pt x="52562" y="0"/>
                </a:lnTo>
                <a:lnTo>
                  <a:pt x="0" y="0"/>
                </a:lnTo>
                <a:lnTo>
                  <a:pt x="0" y="3545"/>
                </a:lnTo>
                <a:lnTo>
                  <a:pt x="7236" y="4042"/>
                </a:lnTo>
                <a:close/>
              </a:path>
              <a:path w="130646" h="126418">
                <a:moveTo>
                  <a:pt x="54182" y="126418"/>
                </a:moveTo>
                <a:lnTo>
                  <a:pt x="48945" y="119328"/>
                </a:lnTo>
                <a:lnTo>
                  <a:pt x="44056" y="119328"/>
                </a:lnTo>
                <a:lnTo>
                  <a:pt x="40834" y="118830"/>
                </a:lnTo>
                <a:lnTo>
                  <a:pt x="17139" y="105706"/>
                </a:lnTo>
                <a:lnTo>
                  <a:pt x="17139" y="112921"/>
                </a:lnTo>
                <a:lnTo>
                  <a:pt x="16061" y="117415"/>
                </a:lnTo>
                <a:lnTo>
                  <a:pt x="11743" y="120960"/>
                </a:lnTo>
                <a:lnTo>
                  <a:pt x="7110" y="122220"/>
                </a:lnTo>
                <a:lnTo>
                  <a:pt x="0" y="122966"/>
                </a:lnTo>
                <a:lnTo>
                  <a:pt x="0" y="126418"/>
                </a:lnTo>
                <a:lnTo>
                  <a:pt x="54182" y="126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648820" y="3265793"/>
            <a:ext cx="93145" cy="111545"/>
          </a:xfrm>
          <a:custGeom>
            <a:avLst/>
            <a:gdLst/>
            <a:ahLst/>
            <a:cxnLst/>
            <a:rect l="l" t="t" r="r" b="b"/>
            <a:pathLst>
              <a:path w="102460" h="126418">
                <a:moveTo>
                  <a:pt x="54563" y="126418"/>
                </a:moveTo>
                <a:lnTo>
                  <a:pt x="54563" y="122966"/>
                </a:lnTo>
                <a:lnTo>
                  <a:pt x="46754" y="122407"/>
                </a:lnTo>
                <a:lnTo>
                  <a:pt x="41723" y="121194"/>
                </a:lnTo>
                <a:lnTo>
                  <a:pt x="37216" y="117462"/>
                </a:lnTo>
                <a:lnTo>
                  <a:pt x="36089" y="112921"/>
                </a:lnTo>
                <a:lnTo>
                  <a:pt x="36089" y="70999"/>
                </a:lnTo>
                <a:lnTo>
                  <a:pt x="40104" y="71046"/>
                </a:lnTo>
                <a:lnTo>
                  <a:pt x="36089" y="63256"/>
                </a:lnTo>
                <a:lnTo>
                  <a:pt x="36089" y="10760"/>
                </a:lnTo>
                <a:lnTo>
                  <a:pt x="37470" y="8256"/>
                </a:lnTo>
                <a:lnTo>
                  <a:pt x="40850" y="7090"/>
                </a:lnTo>
                <a:lnTo>
                  <a:pt x="53293" y="7090"/>
                </a:lnTo>
                <a:lnTo>
                  <a:pt x="60276" y="8272"/>
                </a:lnTo>
                <a:lnTo>
                  <a:pt x="65799" y="10635"/>
                </a:lnTo>
                <a:lnTo>
                  <a:pt x="69049" y="12230"/>
                </a:lnTo>
                <a:lnTo>
                  <a:pt x="78181" y="21296"/>
                </a:lnTo>
                <a:lnTo>
                  <a:pt x="81225" y="34706"/>
                </a:lnTo>
                <a:lnTo>
                  <a:pt x="81003" y="39222"/>
                </a:lnTo>
                <a:lnTo>
                  <a:pt x="76788" y="51962"/>
                </a:lnTo>
                <a:lnTo>
                  <a:pt x="67228" y="60177"/>
                </a:lnTo>
                <a:lnTo>
                  <a:pt x="62085" y="62665"/>
                </a:lnTo>
                <a:lnTo>
                  <a:pt x="64798" y="70365"/>
                </a:lnTo>
                <a:lnTo>
                  <a:pt x="77185" y="67442"/>
                </a:lnTo>
                <a:lnTo>
                  <a:pt x="87891" y="62509"/>
                </a:lnTo>
                <a:lnTo>
                  <a:pt x="93167" y="58543"/>
                </a:lnTo>
                <a:lnTo>
                  <a:pt x="100137" y="48103"/>
                </a:lnTo>
                <a:lnTo>
                  <a:pt x="102460" y="34240"/>
                </a:lnTo>
                <a:lnTo>
                  <a:pt x="102340" y="31354"/>
                </a:lnTo>
                <a:lnTo>
                  <a:pt x="98517" y="19167"/>
                </a:lnTo>
                <a:lnTo>
                  <a:pt x="89319" y="9423"/>
                </a:lnTo>
                <a:lnTo>
                  <a:pt x="78711" y="3986"/>
                </a:lnTo>
                <a:lnTo>
                  <a:pt x="66294" y="996"/>
                </a:lnTo>
                <a:lnTo>
                  <a:pt x="51420" y="0"/>
                </a:lnTo>
                <a:lnTo>
                  <a:pt x="0" y="0"/>
                </a:lnTo>
                <a:lnTo>
                  <a:pt x="0" y="3545"/>
                </a:lnTo>
                <a:lnTo>
                  <a:pt x="6982" y="4105"/>
                </a:lnTo>
                <a:lnTo>
                  <a:pt x="11505" y="5442"/>
                </a:lnTo>
                <a:lnTo>
                  <a:pt x="15632" y="9671"/>
                </a:lnTo>
                <a:lnTo>
                  <a:pt x="16664" y="14056"/>
                </a:lnTo>
                <a:lnTo>
                  <a:pt x="16664" y="111366"/>
                </a:lnTo>
                <a:lnTo>
                  <a:pt x="15743" y="116420"/>
                </a:lnTo>
                <a:lnTo>
                  <a:pt x="12061" y="120836"/>
                </a:lnTo>
                <a:lnTo>
                  <a:pt x="7427" y="122282"/>
                </a:lnTo>
                <a:lnTo>
                  <a:pt x="0" y="122966"/>
                </a:lnTo>
                <a:lnTo>
                  <a:pt x="0" y="126418"/>
                </a:lnTo>
                <a:lnTo>
                  <a:pt x="54563" y="126418"/>
                </a:lnTo>
                <a:close/>
              </a:path>
              <a:path w="102460" h="126418">
                <a:moveTo>
                  <a:pt x="55039" y="63909"/>
                </a:moveTo>
                <a:lnTo>
                  <a:pt x="42945" y="63815"/>
                </a:lnTo>
                <a:lnTo>
                  <a:pt x="39581" y="63567"/>
                </a:lnTo>
                <a:lnTo>
                  <a:pt x="36089" y="63256"/>
                </a:lnTo>
                <a:lnTo>
                  <a:pt x="40104" y="71046"/>
                </a:lnTo>
                <a:lnTo>
                  <a:pt x="46643" y="71233"/>
                </a:lnTo>
                <a:lnTo>
                  <a:pt x="51420" y="71279"/>
                </a:lnTo>
                <a:lnTo>
                  <a:pt x="64798" y="70365"/>
                </a:lnTo>
                <a:lnTo>
                  <a:pt x="62085" y="62665"/>
                </a:lnTo>
                <a:lnTo>
                  <a:pt x="55039" y="63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756740" y="3263406"/>
            <a:ext cx="79642" cy="116156"/>
          </a:xfrm>
          <a:custGeom>
            <a:avLst/>
            <a:gdLst/>
            <a:ahLst/>
            <a:cxnLst/>
            <a:rect l="l" t="t" r="r" b="b"/>
            <a:pathLst>
              <a:path w="87606" h="131643">
                <a:moveTo>
                  <a:pt x="5809" y="131363"/>
                </a:moveTo>
                <a:lnTo>
                  <a:pt x="10093" y="131363"/>
                </a:lnTo>
                <a:lnTo>
                  <a:pt x="10871" y="128347"/>
                </a:lnTo>
                <a:lnTo>
                  <a:pt x="13997" y="124926"/>
                </a:lnTo>
                <a:lnTo>
                  <a:pt x="17235" y="124926"/>
                </a:lnTo>
                <a:lnTo>
                  <a:pt x="20997" y="126045"/>
                </a:lnTo>
                <a:lnTo>
                  <a:pt x="27567" y="128284"/>
                </a:lnTo>
                <a:lnTo>
                  <a:pt x="34138" y="130524"/>
                </a:lnTo>
                <a:lnTo>
                  <a:pt x="40438" y="131643"/>
                </a:lnTo>
                <a:lnTo>
                  <a:pt x="46469" y="131643"/>
                </a:lnTo>
                <a:lnTo>
                  <a:pt x="52971" y="131291"/>
                </a:lnTo>
                <a:lnTo>
                  <a:pt x="65566" y="128095"/>
                </a:lnTo>
                <a:lnTo>
                  <a:pt x="76036" y="121567"/>
                </a:lnTo>
                <a:lnTo>
                  <a:pt x="85162" y="109231"/>
                </a:lnTo>
                <a:lnTo>
                  <a:pt x="87606" y="96470"/>
                </a:lnTo>
                <a:lnTo>
                  <a:pt x="87606" y="89006"/>
                </a:lnTo>
                <a:lnTo>
                  <a:pt x="85447" y="82537"/>
                </a:lnTo>
                <a:lnTo>
                  <a:pt x="81131" y="77064"/>
                </a:lnTo>
                <a:lnTo>
                  <a:pt x="70797" y="67485"/>
                </a:lnTo>
                <a:lnTo>
                  <a:pt x="58467" y="59244"/>
                </a:lnTo>
                <a:lnTo>
                  <a:pt x="41327" y="48888"/>
                </a:lnTo>
                <a:lnTo>
                  <a:pt x="34915" y="45031"/>
                </a:lnTo>
                <a:lnTo>
                  <a:pt x="30186" y="41331"/>
                </a:lnTo>
                <a:lnTo>
                  <a:pt x="27138" y="37785"/>
                </a:lnTo>
                <a:lnTo>
                  <a:pt x="24092" y="34302"/>
                </a:lnTo>
                <a:lnTo>
                  <a:pt x="22568" y="30104"/>
                </a:lnTo>
                <a:lnTo>
                  <a:pt x="22568" y="19716"/>
                </a:lnTo>
                <a:lnTo>
                  <a:pt x="24552" y="15440"/>
                </a:lnTo>
                <a:lnTo>
                  <a:pt x="28519" y="12361"/>
                </a:lnTo>
                <a:lnTo>
                  <a:pt x="32487" y="9283"/>
                </a:lnTo>
                <a:lnTo>
                  <a:pt x="37137" y="7743"/>
                </a:lnTo>
                <a:lnTo>
                  <a:pt x="49326" y="7743"/>
                </a:lnTo>
                <a:lnTo>
                  <a:pt x="56261" y="10169"/>
                </a:lnTo>
                <a:lnTo>
                  <a:pt x="63276" y="15020"/>
                </a:lnTo>
                <a:lnTo>
                  <a:pt x="66293" y="17444"/>
                </a:lnTo>
                <a:lnTo>
                  <a:pt x="73468" y="27053"/>
                </a:lnTo>
                <a:lnTo>
                  <a:pt x="78560" y="40677"/>
                </a:lnTo>
                <a:lnTo>
                  <a:pt x="83225" y="40677"/>
                </a:lnTo>
                <a:lnTo>
                  <a:pt x="78941" y="0"/>
                </a:lnTo>
                <a:lnTo>
                  <a:pt x="74941" y="0"/>
                </a:lnTo>
                <a:lnTo>
                  <a:pt x="74433" y="2052"/>
                </a:lnTo>
                <a:lnTo>
                  <a:pt x="72798" y="4758"/>
                </a:lnTo>
                <a:lnTo>
                  <a:pt x="70212" y="6437"/>
                </a:lnTo>
                <a:lnTo>
                  <a:pt x="66910" y="6437"/>
                </a:lnTo>
                <a:lnTo>
                  <a:pt x="63340" y="5364"/>
                </a:lnTo>
                <a:lnTo>
                  <a:pt x="57086" y="3218"/>
                </a:lnTo>
                <a:lnTo>
                  <a:pt x="50834" y="1072"/>
                </a:lnTo>
                <a:lnTo>
                  <a:pt x="45485" y="0"/>
                </a:lnTo>
                <a:lnTo>
                  <a:pt x="38381" y="67"/>
                </a:lnTo>
                <a:lnTo>
                  <a:pt x="25373" y="2820"/>
                </a:lnTo>
                <a:lnTo>
                  <a:pt x="15045" y="9609"/>
                </a:lnTo>
                <a:lnTo>
                  <a:pt x="7579" y="20707"/>
                </a:lnTo>
                <a:lnTo>
                  <a:pt x="5237" y="33680"/>
                </a:lnTo>
                <a:lnTo>
                  <a:pt x="5237" y="40957"/>
                </a:lnTo>
                <a:lnTo>
                  <a:pt x="7999" y="47613"/>
                </a:lnTo>
                <a:lnTo>
                  <a:pt x="13522" y="53646"/>
                </a:lnTo>
                <a:lnTo>
                  <a:pt x="16505" y="56818"/>
                </a:lnTo>
                <a:lnTo>
                  <a:pt x="20504" y="59959"/>
                </a:lnTo>
                <a:lnTo>
                  <a:pt x="25520" y="63069"/>
                </a:lnTo>
                <a:lnTo>
                  <a:pt x="42184" y="73239"/>
                </a:lnTo>
                <a:lnTo>
                  <a:pt x="51770" y="79085"/>
                </a:lnTo>
                <a:lnTo>
                  <a:pt x="58055" y="83470"/>
                </a:lnTo>
                <a:lnTo>
                  <a:pt x="61038" y="86394"/>
                </a:lnTo>
                <a:lnTo>
                  <a:pt x="65609" y="90996"/>
                </a:lnTo>
                <a:lnTo>
                  <a:pt x="67894" y="96408"/>
                </a:lnTo>
                <a:lnTo>
                  <a:pt x="67894" y="109532"/>
                </a:lnTo>
                <a:lnTo>
                  <a:pt x="65625" y="114912"/>
                </a:lnTo>
                <a:lnTo>
                  <a:pt x="61086" y="118768"/>
                </a:lnTo>
                <a:lnTo>
                  <a:pt x="56547" y="122624"/>
                </a:lnTo>
                <a:lnTo>
                  <a:pt x="51166" y="124553"/>
                </a:lnTo>
                <a:lnTo>
                  <a:pt x="44946" y="124553"/>
                </a:lnTo>
                <a:lnTo>
                  <a:pt x="38245" y="124014"/>
                </a:lnTo>
                <a:lnTo>
                  <a:pt x="26272" y="119742"/>
                </a:lnTo>
                <a:lnTo>
                  <a:pt x="16093" y="111211"/>
                </a:lnTo>
                <a:lnTo>
                  <a:pt x="11649" y="106111"/>
                </a:lnTo>
                <a:lnTo>
                  <a:pt x="7777" y="99269"/>
                </a:lnTo>
                <a:lnTo>
                  <a:pt x="4475" y="90685"/>
                </a:lnTo>
                <a:lnTo>
                  <a:pt x="0" y="90685"/>
                </a:lnTo>
                <a:lnTo>
                  <a:pt x="5809" y="131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853970" y="3334532"/>
            <a:ext cx="41378" cy="86129"/>
          </a:xfrm>
          <a:custGeom>
            <a:avLst/>
            <a:gdLst/>
            <a:ahLst/>
            <a:cxnLst/>
            <a:rect l="l" t="t" r="r" b="b"/>
            <a:pathLst>
              <a:path w="45516" h="97613">
                <a:moveTo>
                  <a:pt x="45516" y="89939"/>
                </a:moveTo>
                <a:lnTo>
                  <a:pt x="40708" y="93694"/>
                </a:lnTo>
                <a:lnTo>
                  <a:pt x="25329" y="93694"/>
                </a:lnTo>
                <a:lnTo>
                  <a:pt x="19615" y="87770"/>
                </a:lnTo>
                <a:lnTo>
                  <a:pt x="16568" y="75921"/>
                </a:lnTo>
                <a:lnTo>
                  <a:pt x="20435" y="94695"/>
                </a:lnTo>
                <a:lnTo>
                  <a:pt x="32852" y="97613"/>
                </a:lnTo>
                <a:lnTo>
                  <a:pt x="44582" y="95321"/>
                </a:lnTo>
                <a:lnTo>
                  <a:pt x="45516" y="89939"/>
                </a:lnTo>
                <a:close/>
              </a:path>
              <a:path w="45516" h="97613">
                <a:moveTo>
                  <a:pt x="1021" y="62651"/>
                </a:moveTo>
                <a:lnTo>
                  <a:pt x="4258" y="74963"/>
                </a:lnTo>
                <a:lnTo>
                  <a:pt x="9712" y="85087"/>
                </a:lnTo>
                <a:lnTo>
                  <a:pt x="10347" y="85941"/>
                </a:lnTo>
                <a:lnTo>
                  <a:pt x="20435" y="94695"/>
                </a:lnTo>
                <a:lnTo>
                  <a:pt x="16568" y="75921"/>
                </a:lnTo>
                <a:lnTo>
                  <a:pt x="14742" y="64755"/>
                </a:lnTo>
                <a:lnTo>
                  <a:pt x="14140" y="50520"/>
                </a:lnTo>
                <a:lnTo>
                  <a:pt x="14152" y="48093"/>
                </a:lnTo>
                <a:lnTo>
                  <a:pt x="14818" y="34248"/>
                </a:lnTo>
                <a:lnTo>
                  <a:pt x="16497" y="23231"/>
                </a:lnTo>
                <a:lnTo>
                  <a:pt x="16567" y="22930"/>
                </a:lnTo>
                <a:lnTo>
                  <a:pt x="22971" y="8566"/>
                </a:lnTo>
                <a:lnTo>
                  <a:pt x="33137" y="3778"/>
                </a:lnTo>
                <a:lnTo>
                  <a:pt x="41231" y="3778"/>
                </a:lnTo>
                <a:lnTo>
                  <a:pt x="46754" y="10076"/>
                </a:lnTo>
                <a:lnTo>
                  <a:pt x="49706" y="22671"/>
                </a:lnTo>
                <a:lnTo>
                  <a:pt x="51551" y="35462"/>
                </a:lnTo>
                <a:lnTo>
                  <a:pt x="52063" y="49821"/>
                </a:lnTo>
                <a:lnTo>
                  <a:pt x="51861" y="58977"/>
                </a:lnTo>
                <a:lnTo>
                  <a:pt x="50586" y="72209"/>
                </a:lnTo>
                <a:lnTo>
                  <a:pt x="48135" y="82428"/>
                </a:lnTo>
                <a:lnTo>
                  <a:pt x="45516" y="89939"/>
                </a:lnTo>
                <a:lnTo>
                  <a:pt x="44582" y="95321"/>
                </a:lnTo>
                <a:lnTo>
                  <a:pt x="54613" y="87607"/>
                </a:lnTo>
                <a:lnTo>
                  <a:pt x="61775" y="74451"/>
                </a:lnTo>
                <a:lnTo>
                  <a:pt x="65195" y="61136"/>
                </a:lnTo>
                <a:lnTo>
                  <a:pt x="66204" y="48211"/>
                </a:lnTo>
                <a:lnTo>
                  <a:pt x="65885" y="40942"/>
                </a:lnTo>
                <a:lnTo>
                  <a:pt x="63562" y="28270"/>
                </a:lnTo>
                <a:lnTo>
                  <a:pt x="58990" y="16863"/>
                </a:lnTo>
                <a:lnTo>
                  <a:pt x="55713" y="11643"/>
                </a:lnTo>
                <a:lnTo>
                  <a:pt x="45873" y="2910"/>
                </a:lnTo>
                <a:lnTo>
                  <a:pt x="33495" y="0"/>
                </a:lnTo>
                <a:lnTo>
                  <a:pt x="26158" y="804"/>
                </a:lnTo>
                <a:lnTo>
                  <a:pt x="14869" y="6514"/>
                </a:lnTo>
                <a:lnTo>
                  <a:pt x="6499" y="17703"/>
                </a:lnTo>
                <a:lnTo>
                  <a:pt x="4162" y="23104"/>
                </a:lnTo>
                <a:lnTo>
                  <a:pt x="1040" y="35131"/>
                </a:lnTo>
                <a:lnTo>
                  <a:pt x="0" y="48771"/>
                </a:lnTo>
                <a:lnTo>
                  <a:pt x="1021" y="626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705839" y="3454255"/>
            <a:ext cx="58865" cy="77629"/>
          </a:xfrm>
          <a:custGeom>
            <a:avLst/>
            <a:gdLst/>
            <a:ahLst/>
            <a:cxnLst/>
            <a:rect l="l" t="t" r="r" b="b"/>
            <a:pathLst>
              <a:path w="64752" h="87980">
                <a:moveTo>
                  <a:pt x="30471" y="25003"/>
                </a:moveTo>
                <a:lnTo>
                  <a:pt x="32090" y="21380"/>
                </a:lnTo>
                <a:lnTo>
                  <a:pt x="35328" y="17866"/>
                </a:lnTo>
                <a:lnTo>
                  <a:pt x="38565" y="14352"/>
                </a:lnTo>
                <a:lnTo>
                  <a:pt x="41295" y="12595"/>
                </a:lnTo>
                <a:lnTo>
                  <a:pt x="44914" y="12595"/>
                </a:lnTo>
                <a:lnTo>
                  <a:pt x="49278" y="15860"/>
                </a:lnTo>
                <a:lnTo>
                  <a:pt x="54150" y="19126"/>
                </a:lnTo>
                <a:lnTo>
                  <a:pt x="58911" y="19126"/>
                </a:lnTo>
                <a:lnTo>
                  <a:pt x="62419" y="16513"/>
                </a:lnTo>
                <a:lnTo>
                  <a:pt x="64752" y="12626"/>
                </a:lnTo>
                <a:lnTo>
                  <a:pt x="64752" y="7215"/>
                </a:lnTo>
                <a:lnTo>
                  <a:pt x="63736" y="4835"/>
                </a:lnTo>
                <a:lnTo>
                  <a:pt x="59673" y="1041"/>
                </a:lnTo>
                <a:lnTo>
                  <a:pt x="57039" y="93"/>
                </a:lnTo>
                <a:lnTo>
                  <a:pt x="49739" y="93"/>
                </a:lnTo>
                <a:lnTo>
                  <a:pt x="45819" y="1648"/>
                </a:lnTo>
                <a:lnTo>
                  <a:pt x="42041" y="4758"/>
                </a:lnTo>
                <a:lnTo>
                  <a:pt x="38264" y="7868"/>
                </a:lnTo>
                <a:lnTo>
                  <a:pt x="34344" y="12190"/>
                </a:lnTo>
                <a:lnTo>
                  <a:pt x="30281" y="17726"/>
                </a:lnTo>
                <a:lnTo>
                  <a:pt x="30281" y="2425"/>
                </a:lnTo>
                <a:lnTo>
                  <a:pt x="29329" y="0"/>
                </a:lnTo>
                <a:lnTo>
                  <a:pt x="25964" y="1492"/>
                </a:lnTo>
                <a:lnTo>
                  <a:pt x="22695" y="2830"/>
                </a:lnTo>
                <a:lnTo>
                  <a:pt x="19521" y="4011"/>
                </a:lnTo>
                <a:lnTo>
                  <a:pt x="18061" y="4571"/>
                </a:lnTo>
                <a:lnTo>
                  <a:pt x="15426" y="5504"/>
                </a:lnTo>
                <a:lnTo>
                  <a:pt x="11617" y="6810"/>
                </a:lnTo>
                <a:lnTo>
                  <a:pt x="7808" y="8116"/>
                </a:lnTo>
                <a:lnTo>
                  <a:pt x="4094" y="9392"/>
                </a:lnTo>
                <a:lnTo>
                  <a:pt x="476" y="10635"/>
                </a:lnTo>
                <a:lnTo>
                  <a:pt x="476" y="13714"/>
                </a:lnTo>
                <a:lnTo>
                  <a:pt x="2714" y="13263"/>
                </a:lnTo>
                <a:lnTo>
                  <a:pt x="6284" y="12875"/>
                </a:lnTo>
                <a:lnTo>
                  <a:pt x="9395" y="12875"/>
                </a:lnTo>
                <a:lnTo>
                  <a:pt x="11538" y="14196"/>
                </a:lnTo>
                <a:lnTo>
                  <a:pt x="12712" y="16840"/>
                </a:lnTo>
                <a:lnTo>
                  <a:pt x="13887" y="19483"/>
                </a:lnTo>
                <a:lnTo>
                  <a:pt x="14474" y="23884"/>
                </a:lnTo>
                <a:lnTo>
                  <a:pt x="14474" y="77095"/>
                </a:lnTo>
                <a:lnTo>
                  <a:pt x="13521" y="80345"/>
                </a:lnTo>
                <a:lnTo>
                  <a:pt x="9713" y="83392"/>
                </a:lnTo>
                <a:lnTo>
                  <a:pt x="5840" y="84403"/>
                </a:lnTo>
                <a:lnTo>
                  <a:pt x="0" y="84901"/>
                </a:lnTo>
                <a:lnTo>
                  <a:pt x="0" y="87980"/>
                </a:lnTo>
                <a:lnTo>
                  <a:pt x="46945" y="87980"/>
                </a:lnTo>
                <a:lnTo>
                  <a:pt x="46945" y="84901"/>
                </a:lnTo>
                <a:lnTo>
                  <a:pt x="41041" y="85025"/>
                </a:lnTo>
                <a:lnTo>
                  <a:pt x="36820" y="84046"/>
                </a:lnTo>
                <a:lnTo>
                  <a:pt x="31741" y="79878"/>
                </a:lnTo>
                <a:lnTo>
                  <a:pt x="30471" y="76162"/>
                </a:lnTo>
                <a:lnTo>
                  <a:pt x="30471" y="2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3405790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691139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4735461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4779784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6892484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6936805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6981128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025450" y="344758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21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93091" y="3166595"/>
            <a:ext cx="6249454" cy="4917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7542545" y="3166596"/>
            <a:ext cx="413675" cy="2528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7542545" y="3419488"/>
            <a:ext cx="413675" cy="2388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08124" marR="2840566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 of Growth</a:t>
            </a:r>
            <a:endParaRPr sz="2100">
              <a:latin typeface="Times New Roman"/>
              <a:cs typeface="Times New Roman"/>
            </a:endParaRPr>
          </a:p>
          <a:p>
            <a:pPr marL="1395001" marR="48758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any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possible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extract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attributed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growth,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break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down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further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 attributable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“high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growth”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attributable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“stable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growth”. 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DDM,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accomplished</a:t>
            </a:r>
            <a:r>
              <a:rPr sz="1600" spc="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follows:</a:t>
            </a:r>
            <a:endParaRPr sz="1600">
              <a:latin typeface="Times New Roman"/>
              <a:cs typeface="Times New Roman"/>
            </a:endParaRPr>
          </a:p>
          <a:p>
            <a:pPr marL="1865622">
              <a:lnSpc>
                <a:spcPct val="95825"/>
              </a:lnSpc>
              <a:spcBef>
                <a:spcPts val="4832"/>
              </a:spcBef>
            </a:pP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                           </a:t>
            </a:r>
            <a:r>
              <a:rPr sz="1600" spc="337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      </a:t>
            </a:r>
            <a:r>
              <a:rPr sz="1600" spc="30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Assets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endParaRPr sz="1600">
              <a:latin typeface="Times New Roman"/>
              <a:cs typeface="Times New Roman"/>
            </a:endParaRPr>
          </a:p>
          <a:p>
            <a:pPr marL="5102364">
              <a:lnSpc>
                <a:spcPct val="95825"/>
              </a:lnSpc>
              <a:spcBef>
                <a:spcPts val="49"/>
              </a:spcBef>
            </a:pPr>
            <a:r>
              <a:rPr sz="1600" dirty="0">
                <a:latin typeface="Times New Roman"/>
                <a:cs typeface="Times New Roman"/>
              </a:rPr>
              <a:t>Growth                   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Place</a:t>
            </a:r>
            <a:endParaRPr sz="1600">
              <a:latin typeface="Times New Roman"/>
              <a:cs typeface="Times New Roman"/>
            </a:endParaRPr>
          </a:p>
          <a:p>
            <a:pPr marL="1395001" marR="3250527" indent="-303444">
              <a:lnSpc>
                <a:spcPts val="1665"/>
              </a:lnSpc>
              <a:spcBef>
                <a:spcPts val="404"/>
              </a:spcBef>
            </a:pPr>
            <a:r>
              <a:rPr sz="1600" dirty="0">
                <a:latin typeface="Times New Roman"/>
                <a:cs typeface="Times New Roman"/>
              </a:rPr>
              <a:t>DPS</a:t>
            </a:r>
            <a:r>
              <a:rPr sz="1500" baseline="-25206" dirty="0">
                <a:latin typeface="Times New Roman"/>
                <a:cs typeface="Times New Roman"/>
              </a:rPr>
              <a:t>t</a:t>
            </a:r>
            <a:r>
              <a:rPr sz="1500" spc="179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 </a:t>
            </a:r>
            <a:endParaRPr sz="1600">
              <a:latin typeface="Times New Roman"/>
              <a:cs typeface="Times New Roman"/>
            </a:endParaRPr>
          </a:p>
          <a:p>
            <a:pPr marL="1395001" marR="3250527">
              <a:lnSpc>
                <a:spcPts val="1806"/>
              </a:lnSpc>
              <a:spcBef>
                <a:spcPts val="871"/>
              </a:spcBef>
            </a:pPr>
            <a:r>
              <a:rPr sz="1600" dirty="0">
                <a:latin typeface="Times New Roman"/>
                <a:cs typeface="Times New Roman"/>
              </a:rPr>
              <a:t>r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65"/>
              </a:lnSpc>
              <a:spcBef>
                <a:spcPts val="419"/>
              </a:spcBef>
            </a:pPr>
            <a:r>
              <a:rPr sz="1600" dirty="0">
                <a:latin typeface="Times New Roman"/>
                <a:cs typeface="Times New Roman"/>
              </a:rPr>
              <a:t>P</a:t>
            </a:r>
            <a:r>
              <a:rPr sz="1500" baseline="-25206" dirty="0">
                <a:latin typeface="Times New Roman"/>
                <a:cs typeface="Times New Roman"/>
              </a:rPr>
              <a:t>n</a:t>
            </a:r>
            <a:r>
              <a:rPr sz="1500" spc="160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Price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ts val="1665"/>
              </a:lnSpc>
              <a:spcBef>
                <a:spcPts val="875"/>
              </a:spcBef>
            </a:pPr>
            <a:r>
              <a:rPr sz="1600" dirty="0">
                <a:latin typeface="Times New Roman"/>
                <a:cs typeface="Times New Roman"/>
              </a:rPr>
              <a:t>g</a:t>
            </a:r>
            <a:r>
              <a:rPr sz="1500" baseline="-25206" dirty="0">
                <a:latin typeface="Times New Roman"/>
                <a:cs typeface="Times New Roman"/>
              </a:rPr>
              <a:t>n</a:t>
            </a:r>
            <a:r>
              <a:rPr sz="1500" spc="159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forever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30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505380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9519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ABN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Amro: Decomposing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-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Assets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Place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DPS/Cost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4293179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Euros/.0835</a:t>
            </a:r>
            <a:endParaRPr sz="1600">
              <a:latin typeface="Times New Roman"/>
              <a:cs typeface="Times New Roman"/>
            </a:endParaRPr>
          </a:p>
          <a:p>
            <a:pPr marL="4293179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10.78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0.90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(1.04)/(.0835-.04)</a:t>
            </a:r>
            <a:r>
              <a:rPr sz="1600" spc="1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10.78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endParaRPr sz="1600">
              <a:latin typeface="Times New Roman"/>
              <a:cs typeface="Times New Roman"/>
            </a:endParaRPr>
          </a:p>
          <a:p>
            <a:pPr marL="4293179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10.74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endParaRPr sz="1600">
              <a:latin typeface="Times New Roman"/>
              <a:cs typeface="Times New Roman"/>
            </a:endParaRPr>
          </a:p>
          <a:p>
            <a:pPr marL="1395001" marR="431689" indent="-303444">
              <a:lnSpc>
                <a:spcPts val="1806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(A</a:t>
            </a:r>
            <a:r>
              <a:rPr sz="1600" spc="-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precise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required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payout </a:t>
            </a:r>
            <a:endParaRPr sz="1600">
              <a:latin typeface="Times New Roman"/>
              <a:cs typeface="Times New Roman"/>
            </a:endParaRPr>
          </a:p>
          <a:p>
            <a:pPr marL="1395001" marR="431689">
              <a:lnSpc>
                <a:spcPts val="1806"/>
              </a:lnSpc>
              <a:spcBef>
                <a:spcPts val="318"/>
              </a:spcBef>
            </a:pP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re-estimate</a:t>
            </a:r>
            <a:r>
              <a:rPr sz="1600" spc="7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3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otal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(10.78+10.74)</a:t>
            </a:r>
            <a:endParaRPr sz="1600">
              <a:latin typeface="Times New Roman"/>
              <a:cs typeface="Times New Roman"/>
            </a:endParaRPr>
          </a:p>
          <a:p>
            <a:pPr marL="3457424" marR="1440842" algn="ctr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27.62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(10.78+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10.74)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 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6.10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061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3121259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7192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 &amp; P</a:t>
            </a:r>
            <a:r>
              <a:rPr sz="2100" spc="-7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500: 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Use of Model</a:t>
            </a:r>
            <a:endParaRPr sz="2100">
              <a:latin typeface="Times New Roman"/>
              <a:cs typeface="Times New Roman"/>
            </a:endParaRPr>
          </a:p>
          <a:p>
            <a:pPr marL="1395001" marR="317157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overall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generally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faster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economies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endParaRPr sz="1600">
              <a:latin typeface="Times New Roman"/>
              <a:cs typeface="Times New Roman"/>
            </a:endParaRPr>
          </a:p>
          <a:p>
            <a:pPr marL="1395001" marR="31715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operate,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reason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believe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U.S. </a:t>
            </a:r>
            <a:endParaRPr sz="1600">
              <a:latin typeface="Times New Roman"/>
              <a:cs typeface="Times New Roman"/>
            </a:endParaRPr>
          </a:p>
          <a:p>
            <a:pPr marL="1395001" marR="31715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(which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outpaced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nominal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GNP</a:t>
            </a:r>
            <a:r>
              <a:rPr sz="1600" spc="-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last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years) </a:t>
            </a:r>
            <a:endParaRPr sz="1600">
              <a:latin typeface="Times New Roman"/>
              <a:cs typeface="Times New Roman"/>
            </a:endParaRPr>
          </a:p>
          <a:p>
            <a:pPr marL="1395001" marR="31715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continue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years.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consensus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endParaRPr sz="1600">
              <a:latin typeface="Times New Roman"/>
              <a:cs typeface="Times New Roman"/>
            </a:endParaRPr>
          </a:p>
          <a:p>
            <a:pPr marL="1395001" marR="31715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(from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Zacks)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roughly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(with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top-down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estimates)</a:t>
            </a:r>
            <a:endParaRPr sz="1600">
              <a:latin typeface="Times New Roman"/>
              <a:cs typeface="Times New Roman"/>
            </a:endParaRPr>
          </a:p>
          <a:p>
            <a:pPr marL="1395001" marR="368284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Though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possible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S&amp;P</a:t>
            </a:r>
            <a:r>
              <a:rPr sz="1600" spc="-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500, </a:t>
            </a:r>
            <a:endParaRPr sz="1600">
              <a:latin typeface="Times New Roman"/>
              <a:cs typeface="Times New Roman"/>
            </a:endParaRPr>
          </a:p>
          <a:p>
            <a:pPr marL="1395001" marR="36828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feasible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several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(financial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service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firms).</a:t>
            </a:r>
            <a:r>
              <a:rPr sz="1600" spc="-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during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36828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provide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reasonable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(albeit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conservative)</a:t>
            </a:r>
            <a:r>
              <a:rPr sz="1600" spc="9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 </a:t>
            </a:r>
            <a:endParaRPr sz="1600">
              <a:latin typeface="Times New Roman"/>
              <a:cs typeface="Times New Roman"/>
            </a:endParaRPr>
          </a:p>
          <a:p>
            <a:pPr marL="1395001" marR="36828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flows</a:t>
            </a:r>
            <a:r>
              <a:rPr sz="1600" spc="-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investors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buying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310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6733133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2560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 &amp;P</a:t>
            </a:r>
            <a:r>
              <a:rPr sz="2100" spc="-71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500: Inputs to the Model (12/31/04)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Long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erm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4.22%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U.S.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Equities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Index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12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1.92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-3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endParaRPr sz="1600">
              <a:latin typeface="Times New Roman"/>
              <a:cs typeface="Times New Roman"/>
            </a:endParaRPr>
          </a:p>
          <a:p>
            <a:pPr marL="3483993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Phase            </a:t>
            </a:r>
            <a:r>
              <a:rPr sz="1600" spc="3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Phase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Length                                   </a:t>
            </a:r>
            <a:r>
              <a:rPr sz="1600" spc="2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                                 </a:t>
            </a:r>
            <a:r>
              <a:rPr sz="1600" spc="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Forever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Dividend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spc="-84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ield                      </a:t>
            </a:r>
            <a:r>
              <a:rPr sz="1600" spc="1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1.60%                                  </a:t>
            </a:r>
            <a:r>
              <a:rPr sz="1600" spc="1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1.60%</a:t>
            </a:r>
            <a:endParaRPr sz="1600">
              <a:latin typeface="Times New Roman"/>
              <a:cs typeface="Times New Roman"/>
            </a:endParaRPr>
          </a:p>
          <a:p>
            <a:pPr marL="1091557" marR="673836">
              <a:lnSpc>
                <a:spcPts val="1806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                  </a:t>
            </a:r>
            <a:r>
              <a:rPr sz="1600" spc="2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8.5%                                    </a:t>
            </a:r>
            <a:r>
              <a:rPr sz="1600" spc="1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4.22%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(Nominal </a:t>
            </a:r>
            <a:r>
              <a:rPr sz="1600" spc="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g) </a:t>
            </a:r>
            <a:endParaRPr sz="1600">
              <a:latin typeface="Times New Roman"/>
              <a:cs typeface="Times New Roman"/>
            </a:endParaRPr>
          </a:p>
          <a:p>
            <a:pPr marL="1091557" marR="673836">
              <a:lnSpc>
                <a:spcPts val="1806"/>
              </a:lnSpc>
              <a:spcBef>
                <a:spcPts val="582"/>
              </a:spcBef>
            </a:pPr>
            <a:r>
              <a:rPr sz="1600" dirty="0">
                <a:latin typeface="Times New Roman"/>
                <a:cs typeface="Times New Roman"/>
              </a:rPr>
              <a:t>Beta                                       </a:t>
            </a:r>
            <a:r>
              <a:rPr sz="1600" spc="2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1.00                                     </a:t>
            </a:r>
            <a:r>
              <a:rPr sz="1600" spc="2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1.00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13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9713129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object 3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1019849" y="2105772"/>
            <a:ext cx="6933526" cy="906119"/>
          </a:xfrm>
          <a:custGeom>
            <a:avLst/>
            <a:gdLst/>
            <a:ahLst/>
            <a:cxnLst/>
            <a:rect l="l" t="t" r="r" b="b"/>
            <a:pathLst>
              <a:path w="7626879" h="1026935">
                <a:moveTo>
                  <a:pt x="0" y="0"/>
                </a:moveTo>
                <a:lnTo>
                  <a:pt x="0" y="1026935"/>
                </a:lnTo>
                <a:lnTo>
                  <a:pt x="7626879" y="1026935"/>
                </a:lnTo>
                <a:lnTo>
                  <a:pt x="7626879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1030781" y="2821130"/>
            <a:ext cx="1918539" cy="0"/>
          </a:xfrm>
          <a:custGeom>
            <a:avLst/>
            <a:gdLst/>
            <a:ahLst/>
            <a:cxnLst/>
            <a:rect l="l" t="t" r="r" b="b"/>
            <a:pathLst>
              <a:path w="2110393">
                <a:moveTo>
                  <a:pt x="0" y="0"/>
                </a:moveTo>
                <a:lnTo>
                  <a:pt x="2110393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960252" y="2116370"/>
            <a:ext cx="0" cy="694162"/>
          </a:xfrm>
          <a:custGeom>
            <a:avLst/>
            <a:gdLst/>
            <a:ahLst/>
            <a:cxnLst/>
            <a:rect l="l" t="t" r="r" b="b"/>
            <a:pathLst>
              <a:path h="786717">
                <a:moveTo>
                  <a:pt x="0" y="0"/>
                </a:moveTo>
                <a:lnTo>
                  <a:pt x="0" y="786717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971184" y="2821129"/>
            <a:ext cx="997531" cy="0"/>
          </a:xfrm>
          <a:custGeom>
            <a:avLst/>
            <a:gdLst/>
            <a:ahLst/>
            <a:cxnLst/>
            <a:rect l="l" t="t" r="r" b="b"/>
            <a:pathLst>
              <a:path w="1097284">
                <a:moveTo>
                  <a:pt x="0" y="0"/>
                </a:moveTo>
                <a:lnTo>
                  <a:pt x="1097284" y="0"/>
                </a:lnTo>
              </a:path>
            </a:pathLst>
          </a:custGeom>
          <a:ln w="2529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3957783" y="2116370"/>
            <a:ext cx="0" cy="694162"/>
          </a:xfrm>
          <a:custGeom>
            <a:avLst/>
            <a:gdLst/>
            <a:ahLst/>
            <a:cxnLst/>
            <a:rect l="l" t="t" r="r" b="b"/>
            <a:pathLst>
              <a:path h="786717">
                <a:moveTo>
                  <a:pt x="0" y="0"/>
                </a:moveTo>
                <a:lnTo>
                  <a:pt x="0" y="786717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4955315" y="2116370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5952845" y="2116370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6950376" y="2116370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7947907" y="2116370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1030781" y="3006593"/>
            <a:ext cx="1918539" cy="0"/>
          </a:xfrm>
          <a:custGeom>
            <a:avLst/>
            <a:gdLst/>
            <a:ahLst/>
            <a:cxnLst/>
            <a:rect l="l" t="t" r="r" b="b"/>
            <a:pathLst>
              <a:path w="2110393">
                <a:moveTo>
                  <a:pt x="0" y="0"/>
                </a:moveTo>
                <a:lnTo>
                  <a:pt x="2110393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971184" y="3006593"/>
            <a:ext cx="997531" cy="0"/>
          </a:xfrm>
          <a:custGeom>
            <a:avLst/>
            <a:gdLst/>
            <a:ahLst/>
            <a:cxnLst/>
            <a:rect l="l" t="t" r="r" b="b"/>
            <a:pathLst>
              <a:path w="1097284">
                <a:moveTo>
                  <a:pt x="0" y="0"/>
                </a:moveTo>
                <a:lnTo>
                  <a:pt x="1097284" y="0"/>
                </a:lnTo>
              </a:path>
            </a:pathLst>
          </a:custGeom>
          <a:ln w="25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025314" y="2105771"/>
            <a:ext cx="0" cy="906120"/>
          </a:xfrm>
          <a:custGeom>
            <a:avLst/>
            <a:gdLst/>
            <a:ahLst/>
            <a:cxnLst/>
            <a:rect l="l" t="t" r="r" b="b"/>
            <a:pathLst>
              <a:path h="1026936">
                <a:moveTo>
                  <a:pt x="0" y="0"/>
                </a:moveTo>
                <a:lnTo>
                  <a:pt x="0" y="1026936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960251" y="2810532"/>
            <a:ext cx="0" cy="206659"/>
          </a:xfrm>
          <a:custGeom>
            <a:avLst/>
            <a:gdLst/>
            <a:ahLst/>
            <a:cxnLst/>
            <a:rect l="l" t="t" r="r" b="b"/>
            <a:pathLst>
              <a:path h="234213">
                <a:moveTo>
                  <a:pt x="0" y="0"/>
                </a:moveTo>
                <a:lnTo>
                  <a:pt x="0" y="228208"/>
                </a:lnTo>
              </a:path>
            </a:pathLst>
          </a:custGeom>
          <a:ln w="25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3957783" y="2831728"/>
            <a:ext cx="0" cy="185463"/>
          </a:xfrm>
          <a:custGeom>
            <a:avLst/>
            <a:gdLst/>
            <a:ahLst/>
            <a:cxnLst/>
            <a:rect l="l" t="t" r="r" b="b"/>
            <a:pathLst>
              <a:path h="210191">
                <a:moveTo>
                  <a:pt x="0" y="0"/>
                </a:moveTo>
                <a:lnTo>
                  <a:pt x="0" y="204186"/>
                </a:lnTo>
              </a:path>
            </a:pathLst>
          </a:custGeom>
          <a:ln w="253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4955315" y="2826429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5952845" y="2826429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6950376" y="2826429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7947907" y="2826429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1030780" y="2111071"/>
            <a:ext cx="6922593" cy="0"/>
          </a:xfrm>
          <a:custGeom>
            <a:avLst/>
            <a:gdLst/>
            <a:ahLst/>
            <a:cxnLst/>
            <a:rect l="l" t="t" r="r" b="b"/>
            <a:pathLst>
              <a:path w="7614852">
                <a:moveTo>
                  <a:pt x="0" y="0"/>
                </a:moveTo>
                <a:lnTo>
                  <a:pt x="7614852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030780" y="2285936"/>
            <a:ext cx="6922593" cy="0"/>
          </a:xfrm>
          <a:custGeom>
            <a:avLst/>
            <a:gdLst/>
            <a:ahLst/>
            <a:cxnLst/>
            <a:rect l="l" t="t" r="r" b="b"/>
            <a:pathLst>
              <a:path w="7614852">
                <a:moveTo>
                  <a:pt x="0" y="0"/>
                </a:moveTo>
                <a:lnTo>
                  <a:pt x="7614852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1030780" y="2460801"/>
            <a:ext cx="6922593" cy="0"/>
          </a:xfrm>
          <a:custGeom>
            <a:avLst/>
            <a:gdLst/>
            <a:ahLst/>
            <a:cxnLst/>
            <a:rect l="l" t="t" r="r" b="b"/>
            <a:pathLst>
              <a:path w="7614852">
                <a:moveTo>
                  <a:pt x="0" y="0"/>
                </a:moveTo>
                <a:lnTo>
                  <a:pt x="7614852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1030780" y="2635667"/>
            <a:ext cx="6922593" cy="0"/>
          </a:xfrm>
          <a:custGeom>
            <a:avLst/>
            <a:gdLst/>
            <a:ahLst/>
            <a:cxnLst/>
            <a:rect l="l" t="t" r="r" b="b"/>
            <a:pathLst>
              <a:path w="7614852">
                <a:moveTo>
                  <a:pt x="0" y="0"/>
                </a:moveTo>
                <a:lnTo>
                  <a:pt x="7614852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68715" y="2821130"/>
            <a:ext cx="3984658" cy="0"/>
          </a:xfrm>
          <a:custGeom>
            <a:avLst/>
            <a:gdLst/>
            <a:ahLst/>
            <a:cxnLst/>
            <a:rect l="l" t="t" r="r" b="b"/>
            <a:pathLst>
              <a:path w="4383124">
                <a:moveTo>
                  <a:pt x="0" y="0"/>
                </a:moveTo>
                <a:lnTo>
                  <a:pt x="4383124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968714" y="3006593"/>
            <a:ext cx="3979193" cy="0"/>
          </a:xfrm>
          <a:custGeom>
            <a:avLst/>
            <a:gdLst/>
            <a:ahLst/>
            <a:cxnLst/>
            <a:rect l="l" t="t" r="r" b="b"/>
            <a:pathLst>
              <a:path w="4377112">
                <a:moveTo>
                  <a:pt x="4377112" y="0"/>
                </a:moveTo>
                <a:lnTo>
                  <a:pt x="0" y="0"/>
                </a:lnTo>
              </a:path>
            </a:pathLst>
          </a:custGeom>
          <a:ln w="15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1025314" y="2111071"/>
            <a:ext cx="6922593" cy="895522"/>
          </a:xfrm>
          <a:custGeom>
            <a:avLst/>
            <a:gdLst/>
            <a:ahLst/>
            <a:cxnLst/>
            <a:rect l="l" t="t" r="r" b="b"/>
            <a:pathLst>
              <a:path w="7614852" h="1014925">
                <a:moveTo>
                  <a:pt x="0" y="0"/>
                </a:moveTo>
                <a:lnTo>
                  <a:pt x="7614852" y="0"/>
                </a:lnTo>
                <a:lnTo>
                  <a:pt x="7614852" y="1014925"/>
                </a:lnTo>
                <a:lnTo>
                  <a:pt x="0" y="1014925"/>
                </a:lnTo>
                <a:lnTo>
                  <a:pt x="0" y="0"/>
                </a:lnTo>
                <a:close/>
              </a:path>
            </a:pathLst>
          </a:custGeom>
          <a:ln w="120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025314" y="2111071"/>
            <a:ext cx="1934937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2960252" y="211107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3957783" y="211107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4955315" y="211107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5952845" y="211107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6950377" y="2111071"/>
            <a:ext cx="99753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1025314" y="2285936"/>
            <a:ext cx="1934937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2960252" y="2285936"/>
            <a:ext cx="997531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3957783" y="2285936"/>
            <a:ext cx="997531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955315" y="2285936"/>
            <a:ext cx="997531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5952845" y="2285936"/>
            <a:ext cx="997531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6950377" y="2285936"/>
            <a:ext cx="997532" cy="174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1025314" y="2460801"/>
            <a:ext cx="1934937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2960252" y="246080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3957783" y="246080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955315" y="246080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952845" y="2460801"/>
            <a:ext cx="99753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6950377" y="2460801"/>
            <a:ext cx="99753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1025314" y="2635667"/>
            <a:ext cx="1934937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2960252" y="2635667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3957783" y="2635667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955315" y="2635667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5952845" y="2635667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6950377" y="2635667"/>
            <a:ext cx="99753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1025314" y="2821131"/>
            <a:ext cx="1934937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960252" y="2821131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957783" y="2821131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955315" y="2821131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952845" y="2821131"/>
            <a:ext cx="99753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6950377" y="2821131"/>
            <a:ext cx="99753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14809" marR="2047377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 &amp; P</a:t>
            </a:r>
            <a:r>
              <a:rPr sz="2100" spc="-75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500: 2-Stage DDM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2908140">
              <a:lnSpc>
                <a:spcPct val="95825"/>
              </a:lnSpc>
              <a:spcBef>
                <a:spcPts val="4285"/>
              </a:spcBef>
            </a:pPr>
            <a:r>
              <a:rPr sz="1000" dirty="0">
                <a:latin typeface="Times New Roman"/>
                <a:cs typeface="Times New Roman"/>
              </a:rPr>
              <a:t>1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  <a:p>
            <a:pPr marL="574528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Dividends</a:t>
            </a:r>
            <a:r>
              <a:rPr sz="1000" spc="-1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</a:t>
            </a:r>
            <a:r>
              <a:rPr sz="1000" spc="22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$21.0</a:t>
            </a:r>
            <a:r>
              <a:rPr sz="1000" dirty="0">
                <a:latin typeface="Times New Roman"/>
                <a:cs typeface="Times New Roman"/>
              </a:rPr>
              <a:t>6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$22.8</a:t>
            </a:r>
            <a:r>
              <a:rPr sz="1000" dirty="0">
                <a:latin typeface="Times New Roman"/>
                <a:cs typeface="Times New Roman"/>
              </a:rPr>
              <a:t>5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$24.7</a:t>
            </a:r>
            <a:r>
              <a:rPr sz="1000" dirty="0">
                <a:latin typeface="Times New Roman"/>
                <a:cs typeface="Times New Roman"/>
              </a:rPr>
              <a:t>9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$26.8</a:t>
            </a:r>
            <a:r>
              <a:rPr sz="1000" dirty="0">
                <a:latin typeface="Times New Roman"/>
                <a:cs typeface="Times New Roman"/>
              </a:rPr>
              <a:t>9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$29.18</a:t>
            </a:r>
            <a:endParaRPr sz="1000">
              <a:latin typeface="Times New Roman"/>
              <a:cs typeface="Times New Roman"/>
            </a:endParaRPr>
          </a:p>
          <a:p>
            <a:pPr marL="574528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29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Terminal</a:t>
            </a:r>
            <a:r>
              <a:rPr sz="1000" spc="-1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                                                                                                             </a:t>
            </a:r>
            <a:r>
              <a:rPr sz="1000" spc="59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$760.28</a:t>
            </a:r>
            <a:endParaRPr sz="1000">
              <a:latin typeface="Times New Roman"/>
              <a:cs typeface="Times New Roman"/>
            </a:endParaRPr>
          </a:p>
          <a:p>
            <a:pPr marL="574528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Present</a:t>
            </a:r>
            <a:r>
              <a:rPr sz="1000" spc="2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-10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            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$19.4</a:t>
            </a:r>
            <a:r>
              <a:rPr sz="1000" dirty="0">
                <a:latin typeface="Times New Roman"/>
                <a:cs typeface="Times New Roman"/>
              </a:rPr>
              <a:t>6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$19.5</a:t>
            </a:r>
            <a:r>
              <a:rPr sz="1000" dirty="0">
                <a:latin typeface="Times New Roman"/>
                <a:cs typeface="Times New Roman"/>
              </a:rPr>
              <a:t>1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$19.5</a:t>
            </a:r>
            <a:r>
              <a:rPr sz="1000" dirty="0">
                <a:latin typeface="Times New Roman"/>
                <a:cs typeface="Times New Roman"/>
              </a:rPr>
              <a:t>6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$19.6</a:t>
            </a:r>
            <a:r>
              <a:rPr sz="1000" dirty="0">
                <a:latin typeface="Times New Roman"/>
                <a:cs typeface="Times New Roman"/>
              </a:rPr>
              <a:t>1         </a:t>
            </a:r>
            <a:r>
              <a:rPr sz="1000" spc="7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$531.86</a:t>
            </a:r>
            <a:endParaRPr sz="1000">
              <a:latin typeface="Times New Roman"/>
              <a:cs typeface="Times New Roman"/>
            </a:endParaRPr>
          </a:p>
          <a:p>
            <a:pPr marL="574528">
              <a:lnSpc>
                <a:spcPct val="95825"/>
              </a:lnSpc>
              <a:spcBef>
                <a:spcPts val="296"/>
              </a:spcBef>
            </a:pPr>
            <a:r>
              <a:rPr sz="1000" dirty="0">
                <a:latin typeface="Times New Roman"/>
                <a:cs typeface="Times New Roman"/>
              </a:rPr>
              <a:t>Intrinsic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5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3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Index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</a:t>
            </a:r>
            <a:r>
              <a:rPr sz="1000" spc="249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$609.98</a:t>
            </a:r>
            <a:endParaRPr sz="1000">
              <a:latin typeface="Times New Roman"/>
              <a:cs typeface="Times New Roman"/>
            </a:endParaRPr>
          </a:p>
          <a:p>
            <a:pPr marL="1091557">
              <a:spcBef>
                <a:spcPts val="2987"/>
              </a:spcBef>
            </a:pPr>
            <a:r>
              <a:rPr sz="1700" dirty="0">
                <a:latin typeface="Times New Roman"/>
                <a:cs typeface="Times New Roman"/>
              </a:rPr>
              <a:t>                                            </a:t>
            </a:r>
            <a:r>
              <a:rPr sz="1700" spc="-192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             </a:t>
            </a:r>
            <a:r>
              <a:rPr sz="1700" spc="8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           </a:t>
            </a:r>
            <a:r>
              <a:rPr sz="1700" spc="179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           </a:t>
            </a:r>
            <a:r>
              <a:rPr sz="1700" spc="90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               </a:t>
            </a:r>
            <a:r>
              <a:rPr sz="1700" spc="107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</a:t>
            </a:r>
            <a:endParaRPr sz="1700">
              <a:latin typeface="Times New Roman"/>
              <a:cs typeface="Times New Roman"/>
            </a:endParaRPr>
          </a:p>
          <a:p>
            <a:pPr marL="1091557">
              <a:spcBef>
                <a:spcPts val="2389"/>
              </a:spcBef>
            </a:pPr>
            <a:r>
              <a:rPr sz="1700" dirty="0">
                <a:latin typeface="Times New Roman"/>
                <a:cs typeface="Times New Roman"/>
              </a:rPr>
              <a:t>                                            </a:t>
            </a:r>
            <a:r>
              <a:rPr sz="1700" spc="-192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 </a:t>
            </a:r>
            <a:endParaRPr sz="17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188"/>
              </a:spcBef>
            </a:pP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4.22%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1(4%)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8.22%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04"/>
              </a:spcBef>
            </a:pP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erminal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29.18*1.0422/(.0822</a:t>
            </a:r>
            <a:r>
              <a:rPr sz="1600" spc="1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-.0422)</a:t>
            </a:r>
            <a:r>
              <a:rPr sz="1600" spc="94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=</a:t>
            </a:r>
            <a:r>
              <a:rPr sz="1700" spc="13" dirty="0">
                <a:latin typeface="Times New Roman"/>
                <a:cs typeface="Times New Roman"/>
              </a:rPr>
              <a:t> </a:t>
            </a:r>
            <a:r>
              <a:rPr sz="1700" dirty="0">
                <a:latin typeface="Times New Roman"/>
                <a:cs typeface="Times New Roman"/>
              </a:rPr>
              <a:t>760.28</a:t>
            </a:r>
            <a:endParaRPr sz="17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367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8326382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8154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Explaining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Di</a:t>
            </a:r>
            <a:r>
              <a:rPr sz="2100" spc="-39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ference</a:t>
            </a:r>
            <a:endParaRPr sz="2100">
              <a:latin typeface="Times New Roman"/>
              <a:cs typeface="Times New Roman"/>
            </a:endParaRPr>
          </a:p>
          <a:p>
            <a:pPr marL="1395001" marR="1019687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1212,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610. This </a:t>
            </a:r>
            <a:endParaRPr sz="1600">
              <a:latin typeface="Times New Roman"/>
              <a:cs typeface="Times New Roman"/>
            </a:endParaRPr>
          </a:p>
          <a:p>
            <a:pPr marL="1395001" marR="1019687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indicates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following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true.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7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model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understates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because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less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FCFE.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next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much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higher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8%.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valuation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(4%)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too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overvalued.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631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24549667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object 3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883227" y="3232897"/>
            <a:ext cx="7354775" cy="906120"/>
          </a:xfrm>
          <a:custGeom>
            <a:avLst/>
            <a:gdLst/>
            <a:ahLst/>
            <a:cxnLst/>
            <a:rect l="l" t="t" r="r" b="b"/>
            <a:pathLst>
              <a:path w="8090252" h="1026936">
                <a:moveTo>
                  <a:pt x="0" y="0"/>
                </a:moveTo>
                <a:lnTo>
                  <a:pt x="0" y="1026936"/>
                </a:lnTo>
                <a:lnTo>
                  <a:pt x="8090252" y="1026936"/>
                </a:lnTo>
                <a:lnTo>
                  <a:pt x="8090252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894159" y="3948254"/>
            <a:ext cx="2339535" cy="0"/>
          </a:xfrm>
          <a:custGeom>
            <a:avLst/>
            <a:gdLst/>
            <a:ahLst/>
            <a:cxnLst/>
            <a:rect l="l" t="t" r="r" b="b"/>
            <a:pathLst>
              <a:path w="2573488">
                <a:moveTo>
                  <a:pt x="0" y="0"/>
                </a:moveTo>
                <a:lnTo>
                  <a:pt x="2573488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3244626" y="3243495"/>
            <a:ext cx="0" cy="694162"/>
          </a:xfrm>
          <a:custGeom>
            <a:avLst/>
            <a:gdLst/>
            <a:ahLst/>
            <a:cxnLst/>
            <a:rect l="l" t="t" r="r" b="b"/>
            <a:pathLst>
              <a:path h="786717">
                <a:moveTo>
                  <a:pt x="0" y="0"/>
                </a:moveTo>
                <a:lnTo>
                  <a:pt x="0" y="786717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3255559" y="3948255"/>
            <a:ext cx="997582" cy="0"/>
          </a:xfrm>
          <a:custGeom>
            <a:avLst/>
            <a:gdLst/>
            <a:ahLst/>
            <a:cxnLst/>
            <a:rect l="l" t="t" r="r" b="b"/>
            <a:pathLst>
              <a:path w="1097340">
                <a:moveTo>
                  <a:pt x="0" y="0"/>
                </a:moveTo>
                <a:lnTo>
                  <a:pt x="1097340" y="0"/>
                </a:lnTo>
              </a:path>
            </a:pathLst>
          </a:custGeom>
          <a:ln w="2529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4242208" y="3243495"/>
            <a:ext cx="0" cy="694162"/>
          </a:xfrm>
          <a:custGeom>
            <a:avLst/>
            <a:gdLst/>
            <a:ahLst/>
            <a:cxnLst/>
            <a:rect l="l" t="t" r="r" b="b"/>
            <a:pathLst>
              <a:path h="786717">
                <a:moveTo>
                  <a:pt x="0" y="0"/>
                </a:moveTo>
                <a:lnTo>
                  <a:pt x="0" y="786717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5239791" y="3243494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6237372" y="3243494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7234955" y="3243494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8232536" y="3243494"/>
            <a:ext cx="0" cy="710059"/>
          </a:xfrm>
          <a:custGeom>
            <a:avLst/>
            <a:gdLst/>
            <a:ahLst/>
            <a:cxnLst/>
            <a:rect l="l" t="t" r="r" b="b"/>
            <a:pathLst>
              <a:path h="804733">
                <a:moveTo>
                  <a:pt x="0" y="0"/>
                </a:moveTo>
                <a:lnTo>
                  <a:pt x="0" y="804733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894159" y="4133718"/>
            <a:ext cx="2339535" cy="0"/>
          </a:xfrm>
          <a:custGeom>
            <a:avLst/>
            <a:gdLst/>
            <a:ahLst/>
            <a:cxnLst/>
            <a:rect l="l" t="t" r="r" b="b"/>
            <a:pathLst>
              <a:path w="2573488">
                <a:moveTo>
                  <a:pt x="0" y="0"/>
                </a:moveTo>
                <a:lnTo>
                  <a:pt x="2573488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3255559" y="4133718"/>
            <a:ext cx="997582" cy="0"/>
          </a:xfrm>
          <a:custGeom>
            <a:avLst/>
            <a:gdLst/>
            <a:ahLst/>
            <a:cxnLst/>
            <a:rect l="l" t="t" r="r" b="b"/>
            <a:pathLst>
              <a:path w="1097340">
                <a:moveTo>
                  <a:pt x="0" y="0"/>
                </a:moveTo>
                <a:lnTo>
                  <a:pt x="1097340" y="0"/>
                </a:lnTo>
              </a:path>
            </a:pathLst>
          </a:custGeom>
          <a:ln w="25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888693" y="3232897"/>
            <a:ext cx="0" cy="906120"/>
          </a:xfrm>
          <a:custGeom>
            <a:avLst/>
            <a:gdLst/>
            <a:ahLst/>
            <a:cxnLst/>
            <a:rect l="l" t="t" r="r" b="b"/>
            <a:pathLst>
              <a:path h="1026936">
                <a:moveTo>
                  <a:pt x="0" y="0"/>
                </a:moveTo>
                <a:lnTo>
                  <a:pt x="0" y="1026936"/>
                </a:lnTo>
              </a:path>
            </a:pathLst>
          </a:custGeom>
          <a:ln w="120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3244626" y="3937657"/>
            <a:ext cx="0" cy="206659"/>
          </a:xfrm>
          <a:custGeom>
            <a:avLst/>
            <a:gdLst/>
            <a:ahLst/>
            <a:cxnLst/>
            <a:rect l="l" t="t" r="r" b="b"/>
            <a:pathLst>
              <a:path h="234213">
                <a:moveTo>
                  <a:pt x="0" y="0"/>
                </a:moveTo>
                <a:lnTo>
                  <a:pt x="0" y="228208"/>
                </a:lnTo>
              </a:path>
            </a:pathLst>
          </a:custGeom>
          <a:ln w="25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4242208" y="3958853"/>
            <a:ext cx="0" cy="185463"/>
          </a:xfrm>
          <a:custGeom>
            <a:avLst/>
            <a:gdLst/>
            <a:ahLst/>
            <a:cxnLst/>
            <a:rect l="l" t="t" r="r" b="b"/>
            <a:pathLst>
              <a:path h="210191">
                <a:moveTo>
                  <a:pt x="0" y="0"/>
                </a:moveTo>
                <a:lnTo>
                  <a:pt x="0" y="204185"/>
                </a:lnTo>
              </a:path>
            </a:pathLst>
          </a:custGeom>
          <a:ln w="25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5239791" y="3953554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6237372" y="3953554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7234955" y="3953554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8232536" y="3953554"/>
            <a:ext cx="0" cy="180164"/>
          </a:xfrm>
          <a:custGeom>
            <a:avLst/>
            <a:gdLst/>
            <a:ahLst/>
            <a:cxnLst/>
            <a:rect l="l" t="t" r="r" b="b"/>
            <a:pathLst>
              <a:path h="204186">
                <a:moveTo>
                  <a:pt x="0" y="204186"/>
                </a:moveTo>
                <a:lnTo>
                  <a:pt x="0" y="0"/>
                </a:lnTo>
              </a:path>
            </a:pathLst>
          </a:custGeom>
          <a:ln w="1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894159" y="3238196"/>
            <a:ext cx="7343843" cy="0"/>
          </a:xfrm>
          <a:custGeom>
            <a:avLst/>
            <a:gdLst/>
            <a:ahLst/>
            <a:cxnLst/>
            <a:rect l="l" t="t" r="r" b="b"/>
            <a:pathLst>
              <a:path w="8078227">
                <a:moveTo>
                  <a:pt x="0" y="0"/>
                </a:moveTo>
                <a:lnTo>
                  <a:pt x="8078227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894159" y="3413061"/>
            <a:ext cx="7343843" cy="0"/>
          </a:xfrm>
          <a:custGeom>
            <a:avLst/>
            <a:gdLst/>
            <a:ahLst/>
            <a:cxnLst/>
            <a:rect l="l" t="t" r="r" b="b"/>
            <a:pathLst>
              <a:path w="8078227">
                <a:moveTo>
                  <a:pt x="0" y="0"/>
                </a:moveTo>
                <a:lnTo>
                  <a:pt x="8078227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894159" y="3587926"/>
            <a:ext cx="7343843" cy="0"/>
          </a:xfrm>
          <a:custGeom>
            <a:avLst/>
            <a:gdLst/>
            <a:ahLst/>
            <a:cxnLst/>
            <a:rect l="l" t="t" r="r" b="b"/>
            <a:pathLst>
              <a:path w="8078227">
                <a:moveTo>
                  <a:pt x="0" y="0"/>
                </a:moveTo>
                <a:lnTo>
                  <a:pt x="8078227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894159" y="3762791"/>
            <a:ext cx="7343843" cy="0"/>
          </a:xfrm>
          <a:custGeom>
            <a:avLst/>
            <a:gdLst/>
            <a:ahLst/>
            <a:cxnLst/>
            <a:rect l="l" t="t" r="r" b="b"/>
            <a:pathLst>
              <a:path w="8078227">
                <a:moveTo>
                  <a:pt x="0" y="0"/>
                </a:moveTo>
                <a:lnTo>
                  <a:pt x="8078227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4253141" y="3948254"/>
            <a:ext cx="3984861" cy="0"/>
          </a:xfrm>
          <a:custGeom>
            <a:avLst/>
            <a:gdLst/>
            <a:ahLst/>
            <a:cxnLst/>
            <a:rect l="l" t="t" r="r" b="b"/>
            <a:pathLst>
              <a:path w="4383347">
                <a:moveTo>
                  <a:pt x="0" y="0"/>
                </a:moveTo>
                <a:lnTo>
                  <a:pt x="4383347" y="0"/>
                </a:lnTo>
              </a:path>
            </a:pathLst>
          </a:custGeom>
          <a:ln w="120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4253141" y="4133718"/>
            <a:ext cx="3979395" cy="0"/>
          </a:xfrm>
          <a:custGeom>
            <a:avLst/>
            <a:gdLst/>
            <a:ahLst/>
            <a:cxnLst/>
            <a:rect l="l" t="t" r="r" b="b"/>
            <a:pathLst>
              <a:path w="4377334">
                <a:moveTo>
                  <a:pt x="4377334" y="0"/>
                </a:moveTo>
                <a:lnTo>
                  <a:pt x="0" y="0"/>
                </a:lnTo>
              </a:path>
            </a:pathLst>
          </a:custGeom>
          <a:ln w="15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88693" y="3238196"/>
            <a:ext cx="7343843" cy="895522"/>
          </a:xfrm>
          <a:custGeom>
            <a:avLst/>
            <a:gdLst/>
            <a:ahLst/>
            <a:cxnLst/>
            <a:rect l="l" t="t" r="r" b="b"/>
            <a:pathLst>
              <a:path w="8078227" h="1014925">
                <a:moveTo>
                  <a:pt x="0" y="0"/>
                </a:moveTo>
                <a:lnTo>
                  <a:pt x="8078227" y="0"/>
                </a:lnTo>
                <a:lnTo>
                  <a:pt x="8078227" y="1014925"/>
                </a:lnTo>
                <a:lnTo>
                  <a:pt x="0" y="1014925"/>
                </a:lnTo>
                <a:lnTo>
                  <a:pt x="0" y="0"/>
                </a:lnTo>
                <a:close/>
              </a:path>
            </a:pathLst>
          </a:custGeom>
          <a:ln w="1201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88693" y="3238195"/>
            <a:ext cx="2355933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3244626" y="3238195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4242208" y="3238195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5239791" y="3238195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6237372" y="3238195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7234955" y="3238195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888693" y="3413061"/>
            <a:ext cx="2355933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3244626" y="3413061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242208" y="3413061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5239791" y="3413061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6237372" y="3413061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7234955" y="3413061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888693" y="3587926"/>
            <a:ext cx="2355933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3244626" y="3587926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242208" y="3587926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5239791" y="3587926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6237372" y="3587926"/>
            <a:ext cx="997582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7234955" y="3587926"/>
            <a:ext cx="997581" cy="174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888693" y="3762792"/>
            <a:ext cx="2355933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3244626" y="3762792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4242208" y="3762792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5239791" y="3762792"/>
            <a:ext cx="99758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6237372" y="3762792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234955" y="3762792"/>
            <a:ext cx="99758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888693" y="3948254"/>
            <a:ext cx="2355933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3244626" y="3948254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242208" y="3948254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239791" y="3948254"/>
            <a:ext cx="99758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237372" y="3948254"/>
            <a:ext cx="997582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7234955" y="3948254"/>
            <a:ext cx="997581" cy="1854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2464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More Realistic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of the Index</a:t>
            </a:r>
            <a:endParaRPr sz="2100">
              <a:latin typeface="Times New Roman"/>
              <a:cs typeface="Times New Roman"/>
            </a:endParaRPr>
          </a:p>
          <a:p>
            <a:pPr marL="1091557" marR="779989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cashflows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each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 </a:t>
            </a:r>
            <a:endParaRPr sz="1600">
              <a:latin typeface="Times New Roman"/>
              <a:cs typeface="Times New Roman"/>
            </a:endParaRPr>
          </a:p>
          <a:p>
            <a:pPr marL="1091557" marR="779989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averaged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</a:t>
            </a:r>
            <a:r>
              <a:rPr sz="1600" spc="-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percent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cap.</a:t>
            </a:r>
            <a:r>
              <a:rPr sz="1600" spc="-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 </a:t>
            </a:r>
            <a:endParaRPr sz="1600">
              <a:latin typeface="Times New Roman"/>
              <a:cs typeface="Times New Roman"/>
            </a:endParaRPr>
          </a:p>
          <a:p>
            <a:pPr marL="1091557" marR="779989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index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was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2.90%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2004.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600" spc="-62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ith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these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model:</a:t>
            </a:r>
            <a:endParaRPr sz="1600">
              <a:latin typeface="Times New Roman"/>
              <a:cs typeface="Times New Roman"/>
            </a:endParaRPr>
          </a:p>
          <a:p>
            <a:pPr marL="3188880">
              <a:lnSpc>
                <a:spcPct val="95825"/>
              </a:lnSpc>
              <a:spcBef>
                <a:spcPts val="862"/>
              </a:spcBef>
            </a:pPr>
            <a:r>
              <a:rPr sz="1000" dirty="0">
                <a:latin typeface="Times New Roman"/>
                <a:cs typeface="Times New Roman"/>
              </a:rPr>
              <a:t>1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                  </a:t>
            </a:r>
            <a:r>
              <a:rPr sz="1000" spc="33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</a:t>
            </a:r>
            <a:endParaRPr sz="1000">
              <a:latin typeface="Times New Roman"/>
              <a:cs typeface="Times New Roman"/>
            </a:endParaRPr>
          </a:p>
          <a:p>
            <a:pPr marL="439666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20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Dividends</a:t>
            </a:r>
            <a:r>
              <a:rPr sz="1000" spc="-1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&amp;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Buybacks</a:t>
            </a:r>
            <a:r>
              <a:rPr sz="1000" spc="5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</a:t>
            </a:r>
            <a:r>
              <a:rPr sz="1000" spc="27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$38.1</a:t>
            </a:r>
            <a:r>
              <a:rPr sz="1000" dirty="0">
                <a:latin typeface="Times New Roman"/>
                <a:cs typeface="Times New Roman"/>
              </a:rPr>
              <a:t>4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$41.3</a:t>
            </a:r>
            <a:r>
              <a:rPr sz="1000" dirty="0">
                <a:latin typeface="Times New Roman"/>
                <a:cs typeface="Times New Roman"/>
              </a:rPr>
              <a:t>8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$44.8</a:t>
            </a:r>
            <a:r>
              <a:rPr sz="1000" dirty="0">
                <a:latin typeface="Times New Roman"/>
                <a:cs typeface="Times New Roman"/>
              </a:rPr>
              <a:t>9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$48.7</a:t>
            </a:r>
            <a:r>
              <a:rPr sz="1000" dirty="0">
                <a:latin typeface="Times New Roman"/>
                <a:cs typeface="Times New Roman"/>
              </a:rPr>
              <a:t>1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$52.85</a:t>
            </a:r>
            <a:endParaRPr sz="1000">
              <a:latin typeface="Times New Roman"/>
              <a:cs typeface="Times New Roman"/>
            </a:endParaRPr>
          </a:p>
          <a:p>
            <a:pPr marL="439666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29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Terminal</a:t>
            </a:r>
            <a:r>
              <a:rPr sz="1000" spc="-1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                                                                                                                       </a:t>
            </a:r>
            <a:r>
              <a:rPr sz="1000" spc="242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$1,377.02</a:t>
            </a:r>
            <a:endParaRPr sz="1000">
              <a:latin typeface="Times New Roman"/>
              <a:cs typeface="Times New Roman"/>
            </a:endParaRPr>
          </a:p>
          <a:p>
            <a:pPr marL="439666">
              <a:lnSpc>
                <a:spcPct val="95825"/>
              </a:lnSpc>
              <a:spcBef>
                <a:spcPts val="211"/>
              </a:spcBef>
            </a:pPr>
            <a:r>
              <a:rPr sz="1000" dirty="0">
                <a:latin typeface="Times New Roman"/>
                <a:cs typeface="Times New Roman"/>
              </a:rPr>
              <a:t>Present</a:t>
            </a:r>
            <a:r>
              <a:rPr sz="1000" spc="2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-10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                        </a:t>
            </a:r>
            <a:r>
              <a:rPr sz="1000" spc="220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$35.2</a:t>
            </a:r>
            <a:r>
              <a:rPr sz="1000" dirty="0">
                <a:latin typeface="Times New Roman"/>
                <a:cs typeface="Times New Roman"/>
              </a:rPr>
              <a:t>4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$35.3</a:t>
            </a:r>
            <a:r>
              <a:rPr sz="1000" dirty="0">
                <a:latin typeface="Times New Roman"/>
                <a:cs typeface="Times New Roman"/>
              </a:rPr>
              <a:t>3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$35.4</a:t>
            </a:r>
            <a:r>
              <a:rPr sz="1000" dirty="0">
                <a:latin typeface="Times New Roman"/>
                <a:cs typeface="Times New Roman"/>
              </a:rPr>
              <a:t>2          </a:t>
            </a:r>
            <a:r>
              <a:rPr sz="1000" spc="84" dirty="0">
                <a:latin typeface="Times New Roman"/>
                <a:cs typeface="Times New Roman"/>
              </a:rPr>
              <a:t> </a:t>
            </a:r>
            <a:r>
              <a:rPr sz="1000" spc="-12" dirty="0">
                <a:latin typeface="Times New Roman"/>
                <a:cs typeface="Times New Roman"/>
              </a:rPr>
              <a:t>$35.5</a:t>
            </a:r>
            <a:r>
              <a:rPr sz="1000" dirty="0">
                <a:latin typeface="Times New Roman"/>
                <a:cs typeface="Times New Roman"/>
              </a:rPr>
              <a:t>1         </a:t>
            </a:r>
            <a:r>
              <a:rPr sz="1000" spc="74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$963.29</a:t>
            </a:r>
            <a:endParaRPr sz="1000">
              <a:latin typeface="Times New Roman"/>
              <a:cs typeface="Times New Roman"/>
            </a:endParaRPr>
          </a:p>
          <a:p>
            <a:pPr marL="439666">
              <a:lnSpc>
                <a:spcPct val="95825"/>
              </a:lnSpc>
              <a:spcBef>
                <a:spcPts val="296"/>
              </a:spcBef>
            </a:pPr>
            <a:r>
              <a:rPr sz="1000" dirty="0">
                <a:latin typeface="Times New Roman"/>
                <a:cs typeface="Times New Roman"/>
              </a:rPr>
              <a:t>Intrinsic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5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 </a:t>
            </a:r>
            <a:r>
              <a:rPr sz="1000" spc="3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Index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                       </a:t>
            </a:r>
            <a:r>
              <a:rPr sz="1000" spc="175" dirty="0">
                <a:latin typeface="Times New Roman"/>
                <a:cs typeface="Times New Roman"/>
              </a:rPr>
              <a:t> </a:t>
            </a:r>
            <a:r>
              <a:rPr sz="1000" spc="-8" dirty="0">
                <a:latin typeface="Times New Roman"/>
                <a:cs typeface="Times New Roman"/>
              </a:rPr>
              <a:t>$1,104.80</a:t>
            </a:r>
            <a:endParaRPr sz="10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148"/>
              </a:spcBef>
            </a:pPr>
            <a:r>
              <a:rPr sz="1600" b="1" dirty="0">
                <a:latin typeface="Times New Roman"/>
                <a:cs typeface="Times New Roman"/>
              </a:rPr>
              <a:t>At</a:t>
            </a:r>
            <a:r>
              <a:rPr sz="1600" b="1" spc="2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</a:t>
            </a:r>
            <a:r>
              <a:rPr sz="1600" b="1" spc="12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level</a:t>
            </a:r>
            <a:r>
              <a:rPr sz="1600" b="1" spc="3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of</a:t>
            </a:r>
            <a:r>
              <a:rPr sz="1600" b="1" spc="17" dirty="0">
                <a:latin typeface="Times New Roman"/>
                <a:cs typeface="Times New Roman"/>
              </a:rPr>
              <a:t> </a:t>
            </a:r>
            <a:r>
              <a:rPr sz="1600" b="1" spc="-90" dirty="0">
                <a:latin typeface="Times New Roman"/>
                <a:cs typeface="Times New Roman"/>
              </a:rPr>
              <a:t>1</a:t>
            </a:r>
            <a:r>
              <a:rPr sz="1600" b="1" spc="-84" dirty="0">
                <a:latin typeface="Times New Roman"/>
                <a:cs typeface="Times New Roman"/>
              </a:rPr>
              <a:t>1</a:t>
            </a:r>
            <a:r>
              <a:rPr sz="1600" b="1" dirty="0">
                <a:latin typeface="Times New Roman"/>
                <a:cs typeface="Times New Roman"/>
              </a:rPr>
              <a:t>12,</a:t>
            </a:r>
            <a:r>
              <a:rPr sz="1600" b="1" spc="39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the</a:t>
            </a:r>
            <a:r>
              <a:rPr sz="1600" b="1" spc="25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market</a:t>
            </a:r>
            <a:r>
              <a:rPr sz="1600" b="1" spc="53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is</a:t>
            </a:r>
            <a:r>
              <a:rPr sz="1600" b="1" spc="14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overvalued</a:t>
            </a:r>
            <a:r>
              <a:rPr sz="1600" b="1" spc="78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by</a:t>
            </a:r>
            <a:r>
              <a:rPr sz="1600" b="1" spc="21" dirty="0">
                <a:latin typeface="Times New Roman"/>
                <a:cs typeface="Times New Roman"/>
              </a:rPr>
              <a:t> </a:t>
            </a:r>
            <a:r>
              <a:rPr sz="1600" b="1" dirty="0">
                <a:latin typeface="Times New Roman"/>
                <a:cs typeface="Times New Roman"/>
              </a:rPr>
              <a:t>about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28"/>
              </a:spcBef>
            </a:pPr>
            <a:r>
              <a:rPr sz="1600" b="1" dirty="0">
                <a:latin typeface="Times New Roman"/>
                <a:cs typeface="Times New Roman"/>
              </a:rPr>
              <a:t>10%.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54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8482634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379198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Nestle: 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Using Model - January 2001</a:t>
            </a:r>
            <a:endParaRPr sz="2100">
              <a:latin typeface="Times New Roman"/>
              <a:cs typeface="Times New Roman"/>
            </a:endParaRPr>
          </a:p>
          <a:p>
            <a:pPr marL="1395001" marR="286500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grown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last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years, </a:t>
            </a:r>
            <a:endParaRPr sz="1600">
              <a:latin typeface="Times New Roman"/>
              <a:cs typeface="Times New Roman"/>
            </a:endParaRPr>
          </a:p>
          <a:p>
            <a:pPr marL="1395001" marR="28650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fundamentals</a:t>
            </a:r>
            <a:r>
              <a:rPr sz="1600" spc="9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suggest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EPS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spc="-62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1%. </a:t>
            </a:r>
            <a:endParaRPr sz="1600">
              <a:latin typeface="Times New Roman"/>
              <a:cs typeface="Times New Roman"/>
            </a:endParaRPr>
          </a:p>
          <a:p>
            <a:pPr marL="1395001" marR="286500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(Analysts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forecasting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years)</a:t>
            </a:r>
            <a:endParaRPr sz="1600">
              <a:latin typeface="Times New Roman"/>
              <a:cs typeface="Times New Roman"/>
            </a:endParaRPr>
          </a:p>
          <a:p>
            <a:pPr marL="1395001" marR="347261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Nestle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37.6%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unlikely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 </a:t>
            </a:r>
            <a:endParaRPr sz="1600">
              <a:latin typeface="Times New Roman"/>
              <a:cs typeface="Times New Roman"/>
            </a:endParaRPr>
          </a:p>
          <a:p>
            <a:pPr marL="1395001" marR="34726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leverage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materiall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(How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know?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not.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just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 </a:t>
            </a:r>
            <a:endParaRPr sz="1600">
              <a:latin typeface="Times New Roman"/>
              <a:cs typeface="Times New Roman"/>
            </a:endParaRPr>
          </a:p>
          <a:p>
            <a:pPr marL="1395001" marR="34726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assumption.)</a:t>
            </a:r>
            <a:endParaRPr sz="1600">
              <a:latin typeface="Times New Roman"/>
              <a:cs typeface="Times New Roman"/>
            </a:endParaRPr>
          </a:p>
          <a:p>
            <a:pPr marL="1395001" marR="429434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Like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European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firms,</a:t>
            </a:r>
            <a:r>
              <a:rPr sz="1600" spc="-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Nestle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paid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less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 </a:t>
            </a:r>
            <a:endParaRPr sz="1600">
              <a:latin typeface="Times New Roman"/>
              <a:cs typeface="Times New Roman"/>
            </a:endParaRPr>
          </a:p>
          <a:p>
            <a:pPr marL="1395001" marR="429434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available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69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3109409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51990" marR="2684251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Summarizing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Inputs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summar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stage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process,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endParaRPr sz="1600">
              <a:latin typeface="Times New Roman"/>
              <a:cs typeface="Times New Roman"/>
            </a:endParaRPr>
          </a:p>
          <a:p>
            <a:pPr marL="1749020" marR="543770" indent="-252870">
              <a:lnSpc>
                <a:spcPts val="1599"/>
              </a:lnSpc>
              <a:spcBef>
                <a:spcPts val="48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investment,</a:t>
            </a:r>
            <a:r>
              <a:rPr sz="1400" spc="7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either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investors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(dividends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 free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equity)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(cash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-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firm)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and/or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investment</a:t>
            </a:r>
            <a:endParaRPr sz="1400">
              <a:latin typeface="Times New Roman"/>
              <a:cs typeface="Times New Roman"/>
            </a:endParaRPr>
          </a:p>
          <a:p>
            <a:pPr marL="1749020" marR="858871" indent="-252870">
              <a:lnSpc>
                <a:spcPts val="1599"/>
              </a:lnSpc>
              <a:spcBef>
                <a:spcPts val="34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earnings,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historical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growth,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analysts forecasts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and/or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fundamentals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step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process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deciding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-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discount,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should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indicate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needs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estimated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what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pattern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assume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follow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89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9713372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29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36268" marR="2268399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Nestle: Summarizing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Inputs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Long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erm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Government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(Sfr)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EPS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108.88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Sfr; 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 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Revenue/share</a:t>
            </a:r>
            <a:r>
              <a:rPr sz="1400" spc="9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=1,820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Sfr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Expenditures/Share=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14.2</a:t>
            </a:r>
            <a:r>
              <a:rPr sz="1400" spc="1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Sfr;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Depreciation/Share=73.8</a:t>
            </a:r>
            <a:r>
              <a:rPr sz="1400" spc="1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Sfr</a:t>
            </a:r>
            <a:endParaRPr sz="1400">
              <a:latin typeface="Times New Roman"/>
              <a:cs typeface="Times New Roman"/>
            </a:endParaRPr>
          </a:p>
          <a:p>
            <a:pPr marL="2775955">
              <a:lnSpc>
                <a:spcPct val="95825"/>
              </a:lnSpc>
              <a:spcBef>
                <a:spcPts val="790"/>
              </a:spcBef>
            </a:pPr>
            <a:r>
              <a:rPr sz="1400" i="1" dirty="0">
                <a:latin typeface="Times New Roman"/>
                <a:cs typeface="Times New Roman"/>
              </a:rPr>
              <a:t>High</a:t>
            </a:r>
            <a:r>
              <a:rPr sz="1400" i="1" spc="31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G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owth                            </a:t>
            </a:r>
            <a:r>
              <a:rPr sz="1400" i="1" spc="20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Stable</a:t>
            </a:r>
            <a:r>
              <a:rPr sz="1400" i="1" spc="43" dirty="0">
                <a:latin typeface="Times New Roman"/>
                <a:cs typeface="Times New Roman"/>
              </a:rPr>
              <a:t> </a:t>
            </a:r>
            <a:r>
              <a:rPr sz="1400" i="1" dirty="0">
                <a:latin typeface="Times New Roman"/>
                <a:cs typeface="Times New Roman"/>
              </a:rPr>
              <a:t>G</a:t>
            </a:r>
            <a:r>
              <a:rPr sz="1400" i="1" spc="-53" dirty="0">
                <a:latin typeface="Times New Roman"/>
                <a:cs typeface="Times New Roman"/>
              </a:rPr>
              <a:t>r</a:t>
            </a:r>
            <a:r>
              <a:rPr sz="1400" i="1" dirty="0">
                <a:latin typeface="Times New Roman"/>
                <a:cs typeface="Times New Roman"/>
              </a:rPr>
              <a:t>owth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12"/>
              </a:spcBef>
            </a:pPr>
            <a:r>
              <a:rPr sz="1400" dirty="0">
                <a:latin typeface="Times New Roman"/>
                <a:cs typeface="Times New Roman"/>
              </a:rPr>
              <a:t>Length                         </a:t>
            </a:r>
            <a:r>
              <a:rPr sz="1400" spc="2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                                     </a:t>
            </a:r>
            <a:r>
              <a:rPr sz="1400" spc="28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Forever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after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Beta                             </a:t>
            </a:r>
            <a:r>
              <a:rPr sz="1400" spc="2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0.85                                          </a:t>
            </a:r>
            <a:r>
              <a:rPr sz="1400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0.85</a:t>
            </a:r>
            <a:endParaRPr sz="1400">
              <a:latin typeface="Times New Roman"/>
              <a:cs typeface="Times New Roman"/>
            </a:endParaRPr>
          </a:p>
          <a:p>
            <a:pPr marL="1091557" marR="2595695">
              <a:lnSpc>
                <a:spcPts val="1599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         </a:t>
            </a:r>
            <a:r>
              <a:rPr sz="1400" spc="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23.63%                                    </a:t>
            </a:r>
            <a:r>
              <a:rPr sz="1400" spc="3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16% </a:t>
            </a:r>
            <a:endParaRPr sz="1400">
              <a:latin typeface="Times New Roman"/>
              <a:cs typeface="Times New Roman"/>
            </a:endParaRPr>
          </a:p>
          <a:p>
            <a:pPr marL="1091557" marR="2595695">
              <a:lnSpc>
                <a:spcPts val="1599"/>
              </a:lnSpc>
              <a:spcBef>
                <a:spcPts val="479"/>
              </a:spcBef>
            </a:pPr>
            <a:r>
              <a:rPr sz="1400" dirty="0">
                <a:latin typeface="Times New Roman"/>
                <a:cs typeface="Times New Roman"/>
              </a:rPr>
              <a:t>Retention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           </a:t>
            </a:r>
            <a:r>
              <a:rPr sz="1400" spc="19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65.10%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(Current)                    </a:t>
            </a:r>
            <a:r>
              <a:rPr sz="1400" spc="2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NA </a:t>
            </a:r>
            <a:endParaRPr sz="1400">
              <a:latin typeface="Times New Roman"/>
              <a:cs typeface="Times New Roman"/>
            </a:endParaRPr>
          </a:p>
          <a:p>
            <a:pPr marL="1091557" marR="2595695">
              <a:lnSpc>
                <a:spcPts val="1599"/>
              </a:lnSpc>
              <a:spcBef>
                <a:spcPts val="479"/>
              </a:spcBef>
            </a:pP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        </a:t>
            </a:r>
            <a:r>
              <a:rPr sz="1400" spc="2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23.63%*.651=</a:t>
            </a:r>
            <a:r>
              <a:rPr sz="1400" spc="8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15.38%           </a:t>
            </a:r>
            <a:r>
              <a:rPr sz="1400" spc="3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4.00%</a:t>
            </a:r>
            <a:endParaRPr sz="1400">
              <a:latin typeface="Times New Roman"/>
              <a:cs typeface="Times New Roman"/>
            </a:endParaRPr>
          </a:p>
          <a:p>
            <a:pPr marL="1091557" marR="1002733">
              <a:lnSpc>
                <a:spcPts val="1599"/>
              </a:lnSpc>
              <a:spcBef>
                <a:spcPts val="542"/>
              </a:spcBef>
            </a:pPr>
            <a:r>
              <a:rPr sz="1400" dirty="0">
                <a:latin typeface="Times New Roman"/>
                <a:cs typeface="Times New Roman"/>
              </a:rPr>
              <a:t>WC/Revenues             </a:t>
            </a:r>
            <a:r>
              <a:rPr sz="1400" spc="29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9.30%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(Existing)                     </a:t>
            </a:r>
            <a:r>
              <a:rPr sz="1400" spc="2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9.30%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(Grow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with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earnings) </a:t>
            </a:r>
            <a:endParaRPr sz="1400">
              <a:latin typeface="Times New Roman"/>
              <a:cs typeface="Times New Roman"/>
            </a:endParaRPr>
          </a:p>
          <a:p>
            <a:pPr marL="1091557" marR="1002733">
              <a:lnSpc>
                <a:spcPts val="1599"/>
              </a:lnSpc>
              <a:spcBef>
                <a:spcPts val="436"/>
              </a:spcBef>
            </a:pP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                   </a:t>
            </a:r>
            <a:r>
              <a:rPr sz="1400" spc="1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37.60%                                    </a:t>
            </a:r>
            <a:r>
              <a:rPr sz="1400" spc="3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37.60%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39"/>
              </a:spcBef>
            </a:pPr>
            <a:r>
              <a:rPr sz="1400" dirty="0">
                <a:latin typeface="Times New Roman"/>
                <a:cs typeface="Times New Roman"/>
              </a:rPr>
              <a:t>Cap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Ex/Deprecn          </a:t>
            </a:r>
            <a:r>
              <a:rPr sz="1400" spc="10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                           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150%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454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0749175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1832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Risk Premium for Nestle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095"/>
              </a:spcBef>
            </a:pPr>
            <a:r>
              <a:rPr sz="1600" dirty="0">
                <a:latin typeface="Times New Roman"/>
                <a:cs typeface="Times New Roman"/>
              </a:rPr>
              <a:t>     </a:t>
            </a:r>
            <a:r>
              <a:rPr sz="1600" spc="-10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</a:t>
            </a:r>
            <a:r>
              <a:rPr sz="1600" spc="83" dirty="0">
                <a:latin typeface="Times New Roman"/>
                <a:cs typeface="Times New Roman"/>
              </a:rPr>
              <a:t>s</a:t>
            </a:r>
            <a:r>
              <a:rPr sz="1600" dirty="0">
                <a:latin typeface="Times New Roman"/>
                <a:cs typeface="Times New Roman"/>
              </a:rPr>
              <a:t>    </a:t>
            </a:r>
            <a:r>
              <a:rPr sz="1600" spc="4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Weigh</a:t>
            </a:r>
            <a:r>
              <a:rPr sz="1600" spc="4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         </a:t>
            </a:r>
            <a:r>
              <a:rPr sz="1600" spc="4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North</a:t>
            </a:r>
            <a:r>
              <a:rPr sz="1600" spc="1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Americ</a:t>
            </a:r>
            <a:r>
              <a:rPr sz="1600" spc="47" dirty="0">
                <a:latin typeface="Times New Roman"/>
                <a:cs typeface="Times New Roman"/>
              </a:rPr>
              <a:t>a</a:t>
            </a:r>
            <a:r>
              <a:rPr sz="1600" dirty="0">
                <a:latin typeface="Times New Roman"/>
                <a:cs typeface="Times New Roman"/>
              </a:rPr>
              <a:t>                </a:t>
            </a:r>
            <a:r>
              <a:rPr sz="1600" spc="2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17.</a:t>
            </a:r>
            <a:r>
              <a:rPr sz="1600" spc="-34" dirty="0">
                <a:latin typeface="Times New Roman"/>
                <a:cs typeface="Times New Roman"/>
              </a:rPr>
              <a:t>5</a:t>
            </a:r>
            <a:r>
              <a:rPr sz="1600" dirty="0">
                <a:latin typeface="Times New Roman"/>
                <a:cs typeface="Times New Roman"/>
              </a:rPr>
              <a:t>           </a:t>
            </a:r>
            <a:r>
              <a:rPr sz="1600" spc="3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24.82%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South</a:t>
            </a:r>
            <a:r>
              <a:rPr sz="1600" spc="-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Americ</a:t>
            </a:r>
            <a:r>
              <a:rPr sz="1600" spc="-28" dirty="0">
                <a:latin typeface="Times New Roman"/>
                <a:cs typeface="Times New Roman"/>
              </a:rPr>
              <a:t>a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</a:t>
            </a:r>
            <a:r>
              <a:rPr sz="1600" spc="-33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2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6.10%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Switzerlan</a:t>
            </a:r>
            <a:r>
              <a:rPr sz="1600" spc="5" dirty="0">
                <a:latin typeface="Times New Roman"/>
                <a:cs typeface="Times New Roman"/>
              </a:rPr>
              <a:t>d</a:t>
            </a:r>
            <a:r>
              <a:rPr sz="1600" dirty="0">
                <a:latin typeface="Times New Roman"/>
                <a:cs typeface="Times New Roman"/>
              </a:rPr>
              <a:t>                   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</a:t>
            </a:r>
            <a:r>
              <a:rPr sz="1600" spc="-33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2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1.56%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Germany/France/U</a:t>
            </a:r>
            <a:r>
              <a:rPr sz="1600" spc="-16" dirty="0">
                <a:latin typeface="Times New Roman"/>
                <a:cs typeface="Times New Roman"/>
              </a:rPr>
              <a:t>K</a:t>
            </a:r>
            <a:r>
              <a:rPr sz="1600" dirty="0">
                <a:latin typeface="Times New Roman"/>
                <a:cs typeface="Times New Roman"/>
              </a:rPr>
              <a:t>   </a:t>
            </a:r>
            <a:r>
              <a:rPr sz="1600" spc="3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18.</a:t>
            </a:r>
            <a:r>
              <a:rPr sz="1600" spc="-33" dirty="0">
                <a:latin typeface="Times New Roman"/>
                <a:cs typeface="Times New Roman"/>
              </a:rPr>
              <a:t>4</a:t>
            </a:r>
            <a:r>
              <a:rPr sz="1600" dirty="0">
                <a:latin typeface="Times New Roman"/>
                <a:cs typeface="Times New Roman"/>
              </a:rPr>
              <a:t>            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26.10%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Italy/Spai</a:t>
            </a:r>
            <a:r>
              <a:rPr sz="1600" spc="-101" dirty="0">
                <a:latin typeface="Times New Roman"/>
                <a:cs typeface="Times New Roman"/>
              </a:rPr>
              <a:t>n</a:t>
            </a:r>
            <a:r>
              <a:rPr sz="1600" dirty="0">
                <a:latin typeface="Times New Roman"/>
                <a:cs typeface="Times New Roman"/>
              </a:rPr>
              <a:t>                    </a:t>
            </a:r>
            <a:r>
              <a:rPr sz="1600" spc="3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</a:t>
            </a:r>
            <a:r>
              <a:rPr sz="1600" spc="-33" dirty="0">
                <a:latin typeface="Times New Roman"/>
                <a:cs typeface="Times New Roman"/>
              </a:rPr>
              <a:t>4</a:t>
            </a:r>
            <a:r>
              <a:rPr sz="1600" dirty="0">
                <a:latin typeface="Times New Roman"/>
                <a:cs typeface="Times New Roman"/>
              </a:rPr>
              <a:t>              </a:t>
            </a:r>
            <a:r>
              <a:rPr sz="1600" spc="2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9.08%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5.50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Asi</a:t>
            </a:r>
            <a:r>
              <a:rPr sz="1600" spc="-39" dirty="0">
                <a:latin typeface="Times New Roman"/>
                <a:cs typeface="Times New Roman"/>
              </a:rPr>
              <a:t>a</a:t>
            </a:r>
            <a:r>
              <a:rPr sz="1600" dirty="0">
                <a:latin typeface="Times New Roman"/>
                <a:cs typeface="Times New Roman"/>
              </a:rPr>
              <a:t>                                        </a:t>
            </a:r>
            <a:r>
              <a:rPr sz="1600" spc="2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5.</a:t>
            </a:r>
            <a:r>
              <a:rPr sz="1600" spc="-34" dirty="0">
                <a:latin typeface="Times New Roman"/>
                <a:cs typeface="Times New Roman"/>
              </a:rPr>
              <a:t>8</a:t>
            </a:r>
            <a:r>
              <a:rPr sz="1600" dirty="0">
                <a:latin typeface="Times New Roman"/>
                <a:cs typeface="Times New Roman"/>
              </a:rPr>
              <a:t>             </a:t>
            </a:r>
            <a:r>
              <a:rPr sz="1600" spc="4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8.23%</a:t>
            </a:r>
            <a:endParaRPr sz="1600">
              <a:latin typeface="Times New Roman"/>
              <a:cs typeface="Times New Roman"/>
            </a:endParaRPr>
          </a:p>
          <a:p>
            <a:pPr marL="1395001">
              <a:spcBef>
                <a:spcPts val="139"/>
              </a:spcBef>
            </a:pP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Rest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r>
              <a:rPr sz="1600" spc="2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W.</a:t>
            </a:r>
            <a:r>
              <a:rPr sz="1600" spc="2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Europ</a:t>
            </a:r>
            <a:r>
              <a:rPr sz="1600" spc="28" dirty="0">
                <a:latin typeface="Times New Roman"/>
                <a:cs typeface="Times New Roman"/>
              </a:rPr>
              <a:t>e</a:t>
            </a:r>
            <a:r>
              <a:rPr sz="1600" dirty="0">
                <a:latin typeface="Times New Roman"/>
                <a:cs typeface="Times New Roman"/>
              </a:rPr>
              <a:t>        </a:t>
            </a:r>
            <a:r>
              <a:rPr sz="1600" spc="3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</a:t>
            </a:r>
            <a:r>
              <a:rPr sz="1600" spc="16" dirty="0">
                <a:latin typeface="Times New Roman"/>
                <a:cs typeface="Times New Roman"/>
              </a:rPr>
              <a:t>3</a:t>
            </a:r>
            <a:r>
              <a:rPr sz="1600" dirty="0">
                <a:latin typeface="Times New Roman"/>
                <a:cs typeface="Times New Roman"/>
              </a:rPr>
              <a:t>               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18.44%</a:t>
            </a:r>
            <a:endParaRPr sz="1600">
              <a:latin typeface="Times New Roman"/>
              <a:cs typeface="Times New Roman"/>
            </a:endParaRPr>
          </a:p>
          <a:p>
            <a:pPr marL="161555">
              <a:spcBef>
                <a:spcPts val="139"/>
              </a:spcBef>
            </a:pPr>
            <a:r>
              <a:rPr i="1" baseline="-15030" dirty="0">
                <a:latin typeface="Arial"/>
                <a:cs typeface="Arial"/>
              </a:rPr>
              <a:t>Aswath                </a:t>
            </a:r>
            <a:r>
              <a:rPr i="1" spc="-53" baseline="-15030" dirty="0">
                <a:latin typeface="Arial"/>
                <a:cs typeface="Arial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                                         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4.00</a:t>
            </a:r>
            <a:r>
              <a:rPr sz="1600" spc="-53" dirty="0">
                <a:latin typeface="Times New Roman"/>
                <a:cs typeface="Times New Roman"/>
              </a:rPr>
              <a:t>%</a:t>
            </a:r>
            <a:r>
              <a:rPr sz="1600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2572882502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117796" marR="3050363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Nestle: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3630096">
              <a:lnSpc>
                <a:spcPct val="95825"/>
              </a:lnSpc>
              <a:spcBef>
                <a:spcPts val="4076"/>
              </a:spcBef>
            </a:pPr>
            <a:r>
              <a:rPr sz="1200" dirty="0">
                <a:latin typeface="Times New Roman"/>
                <a:cs typeface="Times New Roman"/>
              </a:rPr>
              <a:t>1                   </a:t>
            </a:r>
            <a:r>
              <a:rPr sz="1200" spc="23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                 </a:t>
            </a:r>
            <a:r>
              <a:rPr sz="1200" spc="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                 </a:t>
            </a:r>
            <a:r>
              <a:rPr sz="1200" spc="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                  </a:t>
            </a:r>
            <a:r>
              <a:rPr sz="1200" spc="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42"/>
              </a:spcBef>
            </a:pPr>
            <a:r>
              <a:rPr sz="1200" dirty="0">
                <a:latin typeface="Times New Roman"/>
                <a:cs typeface="Times New Roman"/>
              </a:rPr>
              <a:t>Earnings                                                  </a:t>
            </a:r>
            <a:r>
              <a:rPr sz="1200" spc="2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$125.63        </a:t>
            </a:r>
            <a:r>
              <a:rPr sz="1200" spc="2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$144.95      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$167.25      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$192.98      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$222.66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42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(Net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CpEX)*(1-DR)                             </a:t>
            </a:r>
            <a:r>
              <a:rPr sz="1200" spc="10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$29.07          </a:t>
            </a:r>
            <a:r>
              <a:rPr sz="1200" spc="2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$33.54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$38.70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$44.65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$51.52</a:t>
            </a:r>
            <a:endParaRPr sz="1200">
              <a:latin typeface="Times New Roman"/>
              <a:cs typeface="Times New Roman"/>
            </a:endParaRPr>
          </a:p>
          <a:p>
            <a:pPr marL="1130892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-Δ</a:t>
            </a:r>
            <a:r>
              <a:rPr sz="1200" spc="-2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WC*(1-DR)                                       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$16.25          </a:t>
            </a:r>
            <a:r>
              <a:rPr sz="1200" spc="2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$18.75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$21.63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$24.96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$28.79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730"/>
              </a:spcBef>
            </a:pPr>
            <a:r>
              <a:rPr sz="1200" dirty="0">
                <a:latin typeface="Times New Roman"/>
                <a:cs typeface="Times New Roman"/>
              </a:rPr>
              <a:t>Free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Cashflow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                         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$80.31          </a:t>
            </a:r>
            <a:r>
              <a:rPr sz="1200" spc="2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$92.67         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$106.92      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$123.37       </a:t>
            </a:r>
            <a:r>
              <a:rPr sz="1200" spc="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$142.35</a:t>
            </a:r>
            <a:endParaRPr sz="1200">
              <a:latin typeface="Times New Roman"/>
              <a:cs typeface="Times New Roman"/>
            </a:endParaRPr>
          </a:p>
          <a:p>
            <a:pPr marL="1091557"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-13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                                           </a:t>
            </a:r>
            <a:r>
              <a:rPr sz="1200" spc="-93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$74.04</a:t>
            </a:r>
            <a:r>
              <a:rPr sz="1200" b="1" spc="17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         </a:t>
            </a:r>
            <a:r>
              <a:rPr sz="1200" b="1" spc="138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$78.76</a:t>
            </a:r>
            <a:r>
              <a:rPr sz="1200" b="1" spc="17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        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$83.78</a:t>
            </a:r>
            <a:r>
              <a:rPr sz="1200" b="1" spc="17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        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$89.12</a:t>
            </a:r>
            <a:r>
              <a:rPr sz="1200" b="1" spc="17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        </a:t>
            </a:r>
            <a:r>
              <a:rPr sz="1200" b="1" spc="-90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$94.</a:t>
            </a:r>
            <a:r>
              <a:rPr sz="1200" b="1" spc="-31" dirty="0">
                <a:latin typeface="Times New Roman"/>
                <a:cs typeface="Times New Roman"/>
              </a:rPr>
              <a:t>7</a:t>
            </a:r>
            <a:r>
              <a:rPr sz="1200" b="1" dirty="0">
                <a:latin typeface="Times New Roman"/>
                <a:cs typeface="Times New Roman"/>
              </a:rPr>
              <a:t> </a:t>
            </a:r>
            <a:endParaRPr sz="1200">
              <a:latin typeface="Times New Roman"/>
              <a:cs typeface="Times New Roman"/>
            </a:endParaRPr>
          </a:p>
          <a:p>
            <a:pPr marL="1496150" marR="3689111" algn="just">
              <a:lnSpc>
                <a:spcPct val="95825"/>
              </a:lnSpc>
              <a:spcBef>
                <a:spcPts val="367"/>
              </a:spcBef>
            </a:pPr>
            <a:r>
              <a:rPr sz="1000" dirty="0">
                <a:latin typeface="Times New Roman"/>
                <a:cs typeface="Times New Roman"/>
              </a:rPr>
              <a:t>Earnings</a:t>
            </a:r>
            <a:r>
              <a:rPr sz="1000" spc="8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Share</a:t>
            </a:r>
            <a:r>
              <a:rPr sz="1000" spc="5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</a:t>
            </a:r>
            <a:r>
              <a:rPr sz="1000" spc="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6</a:t>
            </a:r>
            <a:r>
              <a:rPr sz="1000" spc="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222.66(1.04)</a:t>
            </a:r>
            <a:r>
              <a:rPr sz="1000" spc="1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231.57</a:t>
            </a:r>
            <a:endParaRPr sz="1000">
              <a:latin typeface="Times New Roman"/>
              <a:cs typeface="Times New Roman"/>
            </a:endParaRPr>
          </a:p>
          <a:p>
            <a:pPr marL="1496150" marR="2635424" algn="just">
              <a:lnSpc>
                <a:spcPts val="1092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Net</a:t>
            </a:r>
            <a:r>
              <a:rPr sz="1000" spc="3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Capital</a:t>
            </a:r>
            <a:r>
              <a:rPr sz="1000" spc="7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</a:t>
            </a:r>
            <a:r>
              <a:rPr sz="1000" spc="7" dirty="0">
                <a:latin typeface="Times New Roman"/>
                <a:cs typeface="Times New Roman"/>
              </a:rPr>
              <a:t> </a:t>
            </a:r>
            <a:r>
              <a:rPr sz="1000" baseline="-23190" dirty="0">
                <a:latin typeface="Times New Roman"/>
                <a:cs typeface="Times New Roman"/>
              </a:rPr>
              <a:t>6</a:t>
            </a:r>
            <a:r>
              <a:rPr sz="1000" spc="93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Deprecn’n</a:t>
            </a:r>
            <a:r>
              <a:rPr sz="1000" baseline="-23190" dirty="0">
                <a:latin typeface="Times New Roman"/>
                <a:cs typeface="Times New Roman"/>
              </a:rPr>
              <a:t>6 </a:t>
            </a:r>
            <a:r>
              <a:rPr sz="1000" spc="13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* 0.50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=73.8(1.1538)</a:t>
            </a:r>
            <a:r>
              <a:rPr sz="1000" baseline="1932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(1.04)(.5)=</a:t>
            </a:r>
            <a:r>
              <a:rPr sz="1000" spc="2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78.5</a:t>
            </a:r>
            <a:r>
              <a:rPr sz="1000" spc="2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Sfr </a:t>
            </a:r>
            <a:endParaRPr sz="1000">
              <a:latin typeface="Times New Roman"/>
              <a:cs typeface="Times New Roman"/>
            </a:endParaRPr>
          </a:p>
          <a:p>
            <a:pPr marL="1496150" marR="2635424" algn="just">
              <a:lnSpc>
                <a:spcPts val="1092"/>
              </a:lnSpc>
              <a:spcBef>
                <a:spcPts val="656"/>
              </a:spcBef>
            </a:pPr>
            <a:r>
              <a:rPr sz="1000" dirty="0">
                <a:latin typeface="Times New Roman"/>
                <a:cs typeface="Times New Roman"/>
              </a:rPr>
              <a:t>Chg</a:t>
            </a:r>
            <a:r>
              <a:rPr sz="1000" spc="2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 WC</a:t>
            </a:r>
            <a:r>
              <a:rPr sz="1000" baseline="-23190" dirty="0">
                <a:latin typeface="Times New Roman"/>
                <a:cs typeface="Times New Roman"/>
              </a:rPr>
              <a:t>6</a:t>
            </a:r>
            <a:r>
              <a:rPr sz="1000" spc="147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=(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Rev</a:t>
            </a:r>
            <a:r>
              <a:rPr sz="1000" baseline="-23190" dirty="0">
                <a:latin typeface="Times New Roman"/>
                <a:cs typeface="Times New Roman"/>
              </a:rPr>
              <a:t>6</a:t>
            </a:r>
            <a:r>
              <a:rPr sz="1000" spc="147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 Rev</a:t>
            </a:r>
            <a:r>
              <a:rPr sz="1000" baseline="-23190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)(.093)</a:t>
            </a:r>
            <a:r>
              <a:rPr sz="1000" spc="11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1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1820(1.1538)</a:t>
            </a:r>
            <a:r>
              <a:rPr sz="1000" baseline="1932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(.04)(.093)=13.85 </a:t>
            </a:r>
            <a:r>
              <a:rPr sz="1000" spc="1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Sfr </a:t>
            </a:r>
            <a:endParaRPr sz="1000">
              <a:latin typeface="Times New Roman"/>
              <a:cs typeface="Times New Roman"/>
            </a:endParaRPr>
          </a:p>
          <a:p>
            <a:pPr marL="1496150" marR="2635424" algn="just">
              <a:lnSpc>
                <a:spcPts val="1092"/>
              </a:lnSpc>
              <a:spcBef>
                <a:spcPts val="656"/>
              </a:spcBef>
            </a:pPr>
            <a:r>
              <a:rPr sz="1000" dirty="0">
                <a:latin typeface="Times New Roman"/>
                <a:cs typeface="Times New Roman"/>
              </a:rPr>
              <a:t>FCFE</a:t>
            </a:r>
            <a:r>
              <a:rPr sz="1000" baseline="-23190" dirty="0">
                <a:latin typeface="Times New Roman"/>
                <a:cs typeface="Times New Roman"/>
              </a:rPr>
              <a:t>6</a:t>
            </a:r>
            <a:r>
              <a:rPr sz="1000" spc="162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231.57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 </a:t>
            </a:r>
            <a:r>
              <a:rPr sz="1000" spc="2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78.5(1-.376)</a:t>
            </a:r>
            <a:r>
              <a:rPr sz="1000" spc="11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13.85(1-.376)=</a:t>
            </a:r>
            <a:r>
              <a:rPr sz="1000" spc="13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173.93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Sfr</a:t>
            </a:r>
            <a:endParaRPr sz="1000">
              <a:latin typeface="Times New Roman"/>
              <a:cs typeface="Times New Roman"/>
            </a:endParaRPr>
          </a:p>
          <a:p>
            <a:pPr marL="1496150" marR="3264051" algn="just">
              <a:lnSpc>
                <a:spcPct val="95825"/>
              </a:lnSpc>
              <a:spcBef>
                <a:spcPts val="755"/>
              </a:spcBef>
            </a:pPr>
            <a:r>
              <a:rPr sz="1000" spc="-75" dirty="0">
                <a:latin typeface="Times New Roman"/>
                <a:cs typeface="Times New Roman"/>
              </a:rPr>
              <a:t>T</a:t>
            </a:r>
            <a:r>
              <a:rPr sz="1000" dirty="0">
                <a:latin typeface="Times New Roman"/>
                <a:cs typeface="Times New Roman"/>
              </a:rPr>
              <a:t>erminal</a:t>
            </a:r>
            <a:r>
              <a:rPr sz="1000" spc="104" dirty="0">
                <a:latin typeface="Times New Roman"/>
                <a:cs typeface="Times New Roman"/>
              </a:rPr>
              <a:t> </a:t>
            </a:r>
            <a:r>
              <a:rPr sz="1000" spc="-116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alue</a:t>
            </a:r>
            <a:r>
              <a:rPr sz="1000" spc="7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per</a:t>
            </a:r>
            <a:r>
              <a:rPr sz="1000" spc="3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Share</a:t>
            </a:r>
            <a:r>
              <a:rPr sz="1000" spc="5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173.93/(.0847-.04)</a:t>
            </a:r>
            <a:r>
              <a:rPr sz="1000" spc="16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3890.16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Sfr</a:t>
            </a:r>
            <a:endParaRPr sz="1000">
              <a:latin typeface="Times New Roman"/>
              <a:cs typeface="Times New Roman"/>
            </a:endParaRPr>
          </a:p>
          <a:p>
            <a:pPr marL="1496150" marR="2576601" algn="just">
              <a:lnSpc>
                <a:spcPts val="1186"/>
              </a:lnSpc>
              <a:spcBef>
                <a:spcPts val="319"/>
              </a:spcBef>
            </a:pPr>
            <a:r>
              <a:rPr sz="1000" spc="-116" dirty="0">
                <a:latin typeface="Times New Roman"/>
                <a:cs typeface="Times New Roman"/>
              </a:rPr>
              <a:t>V</a:t>
            </a:r>
            <a:r>
              <a:rPr sz="1000" dirty="0">
                <a:latin typeface="Times New Roman"/>
                <a:cs typeface="Times New Roman"/>
              </a:rPr>
              <a:t>alue=$74.04</a:t>
            </a:r>
            <a:r>
              <a:rPr sz="1000" spc="1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+$78.76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+$83.78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+$89.12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+$94.7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+3890/(1.0847)</a:t>
            </a:r>
            <a:r>
              <a:rPr sz="1000" baseline="19325" dirty="0">
                <a:latin typeface="Times New Roman"/>
                <a:cs typeface="Times New Roman"/>
              </a:rPr>
              <a:t>5</a:t>
            </a:r>
            <a:r>
              <a:rPr sz="1000" dirty="0">
                <a:latin typeface="Times New Roman"/>
                <a:cs typeface="Times New Roman"/>
              </a:rPr>
              <a:t>=30</a:t>
            </a:r>
            <a:r>
              <a:rPr sz="1000" spc="-39" dirty="0">
                <a:latin typeface="Times New Roman"/>
                <a:cs typeface="Times New Roman"/>
              </a:rPr>
              <a:t>1</a:t>
            </a:r>
            <a:r>
              <a:rPr sz="1000" dirty="0">
                <a:latin typeface="Times New Roman"/>
                <a:cs typeface="Times New Roman"/>
              </a:rPr>
              <a:t>1Sf</a:t>
            </a:r>
            <a:endParaRPr sz="10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92"/>
              </a:spcBef>
            </a:pP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stock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was</a:t>
            </a:r>
            <a:r>
              <a:rPr sz="1200" spc="4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trading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2906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Sfr</a:t>
            </a:r>
            <a:r>
              <a:rPr sz="1200" spc="3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December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31,</a:t>
            </a:r>
            <a:r>
              <a:rPr sz="1200" spc="3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1999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12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3000445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1541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Nestle: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Net Cap Ex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Assumption</a:t>
            </a:r>
            <a:endParaRPr sz="2100">
              <a:latin typeface="Times New Roman"/>
              <a:cs typeface="Times New Roman"/>
            </a:endParaRPr>
          </a:p>
          <a:p>
            <a:pPr marL="1395001" marR="53870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our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Nestle,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assumed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150%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53870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depreciation</a:t>
            </a:r>
            <a:r>
              <a:rPr sz="1600" spc="8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steady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state.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If,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instead,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assumed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was </a:t>
            </a:r>
            <a:endParaRPr sz="1600">
              <a:latin typeface="Times New Roman"/>
              <a:cs typeface="Times New Roman"/>
            </a:endParaRPr>
          </a:p>
          <a:p>
            <a:pPr marL="1395001" marR="53870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zero,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analysts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do,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terminal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been: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66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500" baseline="-25206" dirty="0">
                <a:latin typeface="Times New Roman"/>
                <a:cs typeface="Times New Roman"/>
              </a:rPr>
              <a:t>6</a:t>
            </a:r>
            <a:r>
              <a:rPr sz="1500" spc="188" baseline="-25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231.57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13.85(1-.376)</a:t>
            </a:r>
            <a:r>
              <a:rPr sz="1600" spc="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222.93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Sfr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054"/>
              </a:spcBef>
            </a:pP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erminal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222.93/(.0847</a:t>
            </a:r>
            <a:r>
              <a:rPr sz="1600" spc="9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-.04)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4986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Sfr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alue=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$74.04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+$78.76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+$83.78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+$89.12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+$94.7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4986/(1.0847)</a:t>
            </a:r>
            <a:r>
              <a:rPr sz="1500" baseline="20165" dirty="0">
                <a:latin typeface="Times New Roman"/>
                <a:cs typeface="Times New Roman"/>
              </a:rPr>
              <a:t>5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3740.91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Sfr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804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2069253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object 11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570137" y="741066"/>
            <a:ext cx="8003725" cy="5381469"/>
          </a:xfrm>
          <a:custGeom>
            <a:avLst/>
            <a:gdLst/>
            <a:ahLst/>
            <a:cxnLst/>
            <a:rect l="l" t="t" r="r" b="b"/>
            <a:pathLst>
              <a:path w="8804098" h="6098998">
                <a:moveTo>
                  <a:pt x="0" y="0"/>
                </a:moveTo>
                <a:lnTo>
                  <a:pt x="0" y="6098998"/>
                </a:lnTo>
                <a:lnTo>
                  <a:pt x="8804098" y="6098998"/>
                </a:lnTo>
                <a:lnTo>
                  <a:pt x="8804098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205763" y="2531206"/>
            <a:ext cx="2356715" cy="298356"/>
          </a:xfrm>
          <a:custGeom>
            <a:avLst/>
            <a:gdLst/>
            <a:ahLst/>
            <a:cxnLst/>
            <a:rect l="l" t="t" r="r" b="b"/>
            <a:pathLst>
              <a:path w="2592387" h="338137">
                <a:moveTo>
                  <a:pt x="0" y="0"/>
                </a:moveTo>
                <a:lnTo>
                  <a:pt x="0" y="338137"/>
                </a:lnTo>
                <a:lnTo>
                  <a:pt x="2592387" y="338137"/>
                </a:lnTo>
                <a:lnTo>
                  <a:pt x="25923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205763" y="2531206"/>
            <a:ext cx="2356715" cy="298356"/>
          </a:xfrm>
          <a:custGeom>
            <a:avLst/>
            <a:gdLst/>
            <a:ahLst/>
            <a:cxnLst/>
            <a:rect l="l" t="t" r="r" b="b"/>
            <a:pathLst>
              <a:path w="2592387" h="338137">
                <a:moveTo>
                  <a:pt x="0" y="0"/>
                </a:moveTo>
                <a:lnTo>
                  <a:pt x="2592387" y="0"/>
                </a:lnTo>
                <a:lnTo>
                  <a:pt x="2592387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310430" y="2533991"/>
            <a:ext cx="2196657" cy="123732"/>
          </a:xfrm>
          <a:custGeom>
            <a:avLst/>
            <a:gdLst/>
            <a:ahLst/>
            <a:cxnLst/>
            <a:rect l="l" t="t" r="r" b="b"/>
            <a:pathLst>
              <a:path w="2416323" h="140230">
                <a:moveTo>
                  <a:pt x="105301" y="57236"/>
                </a:moveTo>
                <a:lnTo>
                  <a:pt x="107478" y="51671"/>
                </a:lnTo>
                <a:lnTo>
                  <a:pt x="111587" y="47293"/>
                </a:lnTo>
                <a:lnTo>
                  <a:pt x="115696" y="42915"/>
                </a:lnTo>
                <a:lnTo>
                  <a:pt x="123316" y="29418"/>
                </a:lnTo>
                <a:lnTo>
                  <a:pt x="110875" y="33005"/>
                </a:lnTo>
                <a:lnTo>
                  <a:pt x="100800" y="41019"/>
                </a:lnTo>
                <a:lnTo>
                  <a:pt x="105301" y="57236"/>
                </a:lnTo>
                <a:close/>
              </a:path>
              <a:path w="2416323" h="140230">
                <a:moveTo>
                  <a:pt x="182962" y="30966"/>
                </a:moveTo>
                <a:lnTo>
                  <a:pt x="182962" y="109556"/>
                </a:lnTo>
                <a:lnTo>
                  <a:pt x="196170" y="109556"/>
                </a:lnTo>
                <a:lnTo>
                  <a:pt x="196170" y="58777"/>
                </a:lnTo>
                <a:lnTo>
                  <a:pt x="197956" y="53848"/>
                </a:lnTo>
                <a:lnTo>
                  <a:pt x="201527" y="49568"/>
                </a:lnTo>
                <a:lnTo>
                  <a:pt x="205098" y="45287"/>
                </a:lnTo>
                <a:lnTo>
                  <a:pt x="210210" y="43147"/>
                </a:lnTo>
                <a:lnTo>
                  <a:pt x="218368" y="43171"/>
                </a:lnTo>
                <a:lnTo>
                  <a:pt x="221193" y="43514"/>
                </a:lnTo>
                <a:lnTo>
                  <a:pt x="221193" y="29572"/>
                </a:lnTo>
                <a:lnTo>
                  <a:pt x="219774" y="29425"/>
                </a:lnTo>
                <a:lnTo>
                  <a:pt x="216936" y="29205"/>
                </a:lnTo>
                <a:lnTo>
                  <a:pt x="211702" y="29205"/>
                </a:lnTo>
                <a:lnTo>
                  <a:pt x="207079" y="31101"/>
                </a:lnTo>
                <a:lnTo>
                  <a:pt x="203068" y="34892"/>
                </a:lnTo>
                <a:lnTo>
                  <a:pt x="199056" y="38683"/>
                </a:lnTo>
                <a:lnTo>
                  <a:pt x="196537" y="41899"/>
                </a:lnTo>
                <a:lnTo>
                  <a:pt x="195510" y="44541"/>
                </a:lnTo>
                <a:lnTo>
                  <a:pt x="195510" y="30966"/>
                </a:lnTo>
                <a:lnTo>
                  <a:pt x="182962" y="30966"/>
                </a:lnTo>
                <a:close/>
              </a:path>
              <a:path w="2416323" h="140230">
                <a:moveTo>
                  <a:pt x="357925" y="31333"/>
                </a:moveTo>
                <a:lnTo>
                  <a:pt x="357925" y="109556"/>
                </a:lnTo>
                <a:lnTo>
                  <a:pt x="371354" y="109556"/>
                </a:lnTo>
                <a:lnTo>
                  <a:pt x="371354" y="31333"/>
                </a:lnTo>
                <a:lnTo>
                  <a:pt x="357925" y="31333"/>
                </a:lnTo>
                <a:close/>
              </a:path>
              <a:path w="2416323" h="140230">
                <a:moveTo>
                  <a:pt x="357925" y="1760"/>
                </a:moveTo>
                <a:lnTo>
                  <a:pt x="357925" y="16730"/>
                </a:lnTo>
                <a:lnTo>
                  <a:pt x="371354" y="16730"/>
                </a:lnTo>
                <a:lnTo>
                  <a:pt x="371354" y="1760"/>
                </a:lnTo>
                <a:lnTo>
                  <a:pt x="357925" y="1760"/>
                </a:lnTo>
                <a:close/>
              </a:path>
              <a:path w="2416323" h="140230">
                <a:moveTo>
                  <a:pt x="408705" y="109556"/>
                </a:moveTo>
                <a:lnTo>
                  <a:pt x="408705" y="63253"/>
                </a:lnTo>
                <a:lnTo>
                  <a:pt x="409035" y="59303"/>
                </a:lnTo>
                <a:lnTo>
                  <a:pt x="409695" y="56539"/>
                </a:lnTo>
                <a:lnTo>
                  <a:pt x="410356" y="53775"/>
                </a:lnTo>
                <a:lnTo>
                  <a:pt x="411787" y="51097"/>
                </a:lnTo>
                <a:lnTo>
                  <a:pt x="413988" y="48504"/>
                </a:lnTo>
                <a:lnTo>
                  <a:pt x="416728" y="45275"/>
                </a:lnTo>
                <a:lnTo>
                  <a:pt x="419907" y="43123"/>
                </a:lnTo>
                <a:lnTo>
                  <a:pt x="423527" y="42046"/>
                </a:lnTo>
                <a:lnTo>
                  <a:pt x="425533" y="41410"/>
                </a:lnTo>
                <a:lnTo>
                  <a:pt x="428101" y="41092"/>
                </a:lnTo>
                <a:lnTo>
                  <a:pt x="437396" y="41092"/>
                </a:lnTo>
                <a:lnTo>
                  <a:pt x="441652" y="43538"/>
                </a:lnTo>
                <a:lnTo>
                  <a:pt x="444001" y="48430"/>
                </a:lnTo>
                <a:lnTo>
                  <a:pt x="445419" y="51366"/>
                </a:lnTo>
                <a:lnTo>
                  <a:pt x="446129" y="55231"/>
                </a:lnTo>
                <a:lnTo>
                  <a:pt x="446129" y="109556"/>
                </a:lnTo>
                <a:lnTo>
                  <a:pt x="459557" y="109556"/>
                </a:lnTo>
                <a:lnTo>
                  <a:pt x="459557" y="51219"/>
                </a:lnTo>
                <a:lnTo>
                  <a:pt x="458481" y="45129"/>
                </a:lnTo>
                <a:lnTo>
                  <a:pt x="456329" y="40872"/>
                </a:lnTo>
                <a:lnTo>
                  <a:pt x="447727" y="32113"/>
                </a:lnTo>
                <a:lnTo>
                  <a:pt x="433727" y="29205"/>
                </a:lnTo>
                <a:lnTo>
                  <a:pt x="428640" y="29205"/>
                </a:lnTo>
                <a:lnTo>
                  <a:pt x="424017" y="30207"/>
                </a:lnTo>
                <a:lnTo>
                  <a:pt x="419858" y="32213"/>
                </a:lnTo>
                <a:lnTo>
                  <a:pt x="415700" y="34219"/>
                </a:lnTo>
                <a:lnTo>
                  <a:pt x="411762" y="37521"/>
                </a:lnTo>
                <a:lnTo>
                  <a:pt x="408044" y="42120"/>
                </a:lnTo>
                <a:lnTo>
                  <a:pt x="408044" y="30966"/>
                </a:lnTo>
                <a:lnTo>
                  <a:pt x="395496" y="30966"/>
                </a:lnTo>
                <a:lnTo>
                  <a:pt x="395496" y="109556"/>
                </a:lnTo>
                <a:lnTo>
                  <a:pt x="408705" y="109556"/>
                </a:lnTo>
                <a:close/>
              </a:path>
              <a:path w="2416323" h="140230">
                <a:moveTo>
                  <a:pt x="481767" y="75997"/>
                </a:moveTo>
                <a:lnTo>
                  <a:pt x="479492" y="81647"/>
                </a:lnTo>
                <a:lnTo>
                  <a:pt x="479492" y="95590"/>
                </a:lnTo>
                <a:lnTo>
                  <a:pt x="481804" y="101130"/>
                </a:lnTo>
                <a:lnTo>
                  <a:pt x="486426" y="105557"/>
                </a:lnTo>
                <a:lnTo>
                  <a:pt x="491050" y="109984"/>
                </a:lnTo>
                <a:lnTo>
                  <a:pt x="497006" y="112198"/>
                </a:lnTo>
                <a:lnTo>
                  <a:pt x="494682" y="95467"/>
                </a:lnTo>
                <a:lnTo>
                  <a:pt x="493288" y="92459"/>
                </a:lnTo>
                <a:lnTo>
                  <a:pt x="493288" y="83604"/>
                </a:lnTo>
                <a:lnTo>
                  <a:pt x="495318" y="79935"/>
                </a:lnTo>
                <a:lnTo>
                  <a:pt x="499378" y="77636"/>
                </a:lnTo>
                <a:lnTo>
                  <a:pt x="501776" y="76266"/>
                </a:lnTo>
                <a:lnTo>
                  <a:pt x="505371" y="75263"/>
                </a:lnTo>
                <a:lnTo>
                  <a:pt x="510165" y="74627"/>
                </a:lnTo>
                <a:lnTo>
                  <a:pt x="518164" y="73600"/>
                </a:lnTo>
                <a:lnTo>
                  <a:pt x="523105" y="72817"/>
                </a:lnTo>
                <a:lnTo>
                  <a:pt x="525649" y="72132"/>
                </a:lnTo>
                <a:lnTo>
                  <a:pt x="528192" y="71448"/>
                </a:lnTo>
                <a:lnTo>
                  <a:pt x="531886" y="69564"/>
                </a:lnTo>
                <a:lnTo>
                  <a:pt x="531886" y="88325"/>
                </a:lnTo>
                <a:lnTo>
                  <a:pt x="528217" y="94171"/>
                </a:lnTo>
                <a:lnTo>
                  <a:pt x="520952" y="108309"/>
                </a:lnTo>
                <a:lnTo>
                  <a:pt x="525991" y="105716"/>
                </a:lnTo>
                <a:lnTo>
                  <a:pt x="529856" y="102659"/>
                </a:lnTo>
                <a:lnTo>
                  <a:pt x="532547" y="99136"/>
                </a:lnTo>
                <a:lnTo>
                  <a:pt x="532987" y="102267"/>
                </a:lnTo>
                <a:lnTo>
                  <a:pt x="534821" y="106401"/>
                </a:lnTo>
                <a:lnTo>
                  <a:pt x="536876" y="109630"/>
                </a:lnTo>
                <a:lnTo>
                  <a:pt x="540178" y="111244"/>
                </a:lnTo>
                <a:lnTo>
                  <a:pt x="546587" y="111244"/>
                </a:lnTo>
                <a:lnTo>
                  <a:pt x="550207" y="110878"/>
                </a:lnTo>
                <a:lnTo>
                  <a:pt x="553827" y="109923"/>
                </a:lnTo>
                <a:lnTo>
                  <a:pt x="553827" y="100164"/>
                </a:lnTo>
                <a:lnTo>
                  <a:pt x="552212" y="100421"/>
                </a:lnTo>
                <a:lnTo>
                  <a:pt x="549497" y="100604"/>
                </a:lnTo>
                <a:lnTo>
                  <a:pt x="545938" y="99357"/>
                </a:lnTo>
                <a:lnTo>
                  <a:pt x="545095" y="96054"/>
                </a:lnTo>
                <a:lnTo>
                  <a:pt x="545095" y="43343"/>
                </a:lnTo>
                <a:lnTo>
                  <a:pt x="542233" y="37864"/>
                </a:lnTo>
                <a:lnTo>
                  <a:pt x="536509" y="34341"/>
                </a:lnTo>
                <a:lnTo>
                  <a:pt x="530736" y="30819"/>
                </a:lnTo>
                <a:lnTo>
                  <a:pt x="523227" y="29058"/>
                </a:lnTo>
                <a:lnTo>
                  <a:pt x="506007" y="29058"/>
                </a:lnTo>
                <a:lnTo>
                  <a:pt x="498999" y="30954"/>
                </a:lnTo>
                <a:lnTo>
                  <a:pt x="492958" y="34745"/>
                </a:lnTo>
                <a:lnTo>
                  <a:pt x="486916" y="38536"/>
                </a:lnTo>
                <a:lnTo>
                  <a:pt x="483773" y="45275"/>
                </a:lnTo>
                <a:lnTo>
                  <a:pt x="483528" y="54961"/>
                </a:lnTo>
                <a:lnTo>
                  <a:pt x="495856" y="54961"/>
                </a:lnTo>
                <a:lnTo>
                  <a:pt x="496345" y="50901"/>
                </a:lnTo>
                <a:lnTo>
                  <a:pt x="497397" y="47844"/>
                </a:lnTo>
                <a:lnTo>
                  <a:pt x="499011" y="45789"/>
                </a:lnTo>
                <a:lnTo>
                  <a:pt x="501898" y="42071"/>
                </a:lnTo>
                <a:lnTo>
                  <a:pt x="506790" y="40212"/>
                </a:lnTo>
                <a:lnTo>
                  <a:pt x="519656" y="40212"/>
                </a:lnTo>
                <a:lnTo>
                  <a:pt x="524242" y="41227"/>
                </a:lnTo>
                <a:lnTo>
                  <a:pt x="527447" y="43257"/>
                </a:lnTo>
                <a:lnTo>
                  <a:pt x="530651" y="45287"/>
                </a:lnTo>
                <a:lnTo>
                  <a:pt x="532253" y="48553"/>
                </a:lnTo>
                <a:lnTo>
                  <a:pt x="532253" y="55255"/>
                </a:lnTo>
                <a:lnTo>
                  <a:pt x="531372" y="58117"/>
                </a:lnTo>
                <a:lnTo>
                  <a:pt x="528315" y="61541"/>
                </a:lnTo>
                <a:lnTo>
                  <a:pt x="525282" y="61933"/>
                </a:lnTo>
                <a:lnTo>
                  <a:pt x="504222" y="64574"/>
                </a:lnTo>
                <a:lnTo>
                  <a:pt x="496835" y="65503"/>
                </a:lnTo>
                <a:lnTo>
                  <a:pt x="490866" y="67974"/>
                </a:lnTo>
                <a:lnTo>
                  <a:pt x="486317" y="71985"/>
                </a:lnTo>
                <a:lnTo>
                  <a:pt x="481767" y="75997"/>
                </a:lnTo>
                <a:close/>
              </a:path>
              <a:path w="2416323" h="140230">
                <a:moveTo>
                  <a:pt x="528217" y="94171"/>
                </a:moveTo>
                <a:lnTo>
                  <a:pt x="520879" y="97742"/>
                </a:lnTo>
                <a:lnTo>
                  <a:pt x="516525" y="99895"/>
                </a:lnTo>
                <a:lnTo>
                  <a:pt x="512024" y="100971"/>
                </a:lnTo>
                <a:lnTo>
                  <a:pt x="503560" y="100971"/>
                </a:lnTo>
                <a:lnTo>
                  <a:pt x="500259" y="99870"/>
                </a:lnTo>
                <a:lnTo>
                  <a:pt x="497471" y="97669"/>
                </a:lnTo>
                <a:lnTo>
                  <a:pt x="494682" y="95467"/>
                </a:lnTo>
                <a:lnTo>
                  <a:pt x="497006" y="112198"/>
                </a:lnTo>
                <a:lnTo>
                  <a:pt x="510361" y="112198"/>
                </a:lnTo>
                <a:lnTo>
                  <a:pt x="515914" y="110902"/>
                </a:lnTo>
                <a:lnTo>
                  <a:pt x="520952" y="108309"/>
                </a:lnTo>
                <a:lnTo>
                  <a:pt x="528217" y="94171"/>
                </a:lnTo>
                <a:close/>
              </a:path>
              <a:path w="2416323" h="140230">
                <a:moveTo>
                  <a:pt x="571194" y="1760"/>
                </a:moveTo>
                <a:lnTo>
                  <a:pt x="571194" y="109556"/>
                </a:lnTo>
                <a:lnTo>
                  <a:pt x="584402" y="109556"/>
                </a:lnTo>
                <a:lnTo>
                  <a:pt x="584402" y="1760"/>
                </a:lnTo>
                <a:lnTo>
                  <a:pt x="571194" y="1760"/>
                </a:lnTo>
                <a:close/>
              </a:path>
              <a:path w="2416323" h="140230">
                <a:moveTo>
                  <a:pt x="734172" y="1760"/>
                </a:moveTo>
                <a:lnTo>
                  <a:pt x="717808" y="1760"/>
                </a:lnTo>
                <a:lnTo>
                  <a:pt x="687208" y="93559"/>
                </a:lnTo>
                <a:lnTo>
                  <a:pt x="656242" y="1760"/>
                </a:lnTo>
                <a:lnTo>
                  <a:pt x="640098" y="1760"/>
                </a:lnTo>
                <a:lnTo>
                  <a:pt x="679356" y="109556"/>
                </a:lnTo>
                <a:lnTo>
                  <a:pt x="694839" y="109556"/>
                </a:lnTo>
                <a:lnTo>
                  <a:pt x="734172" y="1760"/>
                </a:lnTo>
                <a:close/>
              </a:path>
              <a:path w="2416323" h="140230">
                <a:moveTo>
                  <a:pt x="744763" y="75997"/>
                </a:moveTo>
                <a:lnTo>
                  <a:pt x="742488" y="81647"/>
                </a:lnTo>
                <a:lnTo>
                  <a:pt x="742488" y="95590"/>
                </a:lnTo>
                <a:lnTo>
                  <a:pt x="744800" y="101130"/>
                </a:lnTo>
                <a:lnTo>
                  <a:pt x="749422" y="105557"/>
                </a:lnTo>
                <a:lnTo>
                  <a:pt x="754046" y="109984"/>
                </a:lnTo>
                <a:lnTo>
                  <a:pt x="760002" y="112198"/>
                </a:lnTo>
                <a:lnTo>
                  <a:pt x="757678" y="95467"/>
                </a:lnTo>
                <a:lnTo>
                  <a:pt x="756284" y="92459"/>
                </a:lnTo>
                <a:lnTo>
                  <a:pt x="756284" y="83604"/>
                </a:lnTo>
                <a:lnTo>
                  <a:pt x="758314" y="79935"/>
                </a:lnTo>
                <a:lnTo>
                  <a:pt x="762374" y="77636"/>
                </a:lnTo>
                <a:lnTo>
                  <a:pt x="764771" y="76266"/>
                </a:lnTo>
                <a:lnTo>
                  <a:pt x="768367" y="75263"/>
                </a:lnTo>
                <a:lnTo>
                  <a:pt x="773161" y="74627"/>
                </a:lnTo>
                <a:lnTo>
                  <a:pt x="781160" y="73600"/>
                </a:lnTo>
                <a:lnTo>
                  <a:pt x="786101" y="72817"/>
                </a:lnTo>
                <a:lnTo>
                  <a:pt x="788645" y="72132"/>
                </a:lnTo>
                <a:lnTo>
                  <a:pt x="791188" y="71448"/>
                </a:lnTo>
                <a:lnTo>
                  <a:pt x="794882" y="69564"/>
                </a:lnTo>
                <a:lnTo>
                  <a:pt x="794882" y="88325"/>
                </a:lnTo>
                <a:lnTo>
                  <a:pt x="791213" y="94171"/>
                </a:lnTo>
                <a:lnTo>
                  <a:pt x="783948" y="108309"/>
                </a:lnTo>
                <a:lnTo>
                  <a:pt x="788987" y="105716"/>
                </a:lnTo>
                <a:lnTo>
                  <a:pt x="792852" y="102659"/>
                </a:lnTo>
                <a:lnTo>
                  <a:pt x="795542" y="99136"/>
                </a:lnTo>
                <a:lnTo>
                  <a:pt x="795983" y="102267"/>
                </a:lnTo>
                <a:lnTo>
                  <a:pt x="797817" y="106401"/>
                </a:lnTo>
                <a:lnTo>
                  <a:pt x="799872" y="109630"/>
                </a:lnTo>
                <a:lnTo>
                  <a:pt x="803174" y="111244"/>
                </a:lnTo>
                <a:lnTo>
                  <a:pt x="809582" y="111244"/>
                </a:lnTo>
                <a:lnTo>
                  <a:pt x="813203" y="110878"/>
                </a:lnTo>
                <a:lnTo>
                  <a:pt x="816823" y="109923"/>
                </a:lnTo>
                <a:lnTo>
                  <a:pt x="816823" y="100164"/>
                </a:lnTo>
                <a:lnTo>
                  <a:pt x="815208" y="100421"/>
                </a:lnTo>
                <a:lnTo>
                  <a:pt x="812493" y="100604"/>
                </a:lnTo>
                <a:lnTo>
                  <a:pt x="808934" y="99357"/>
                </a:lnTo>
                <a:lnTo>
                  <a:pt x="808090" y="96054"/>
                </a:lnTo>
                <a:lnTo>
                  <a:pt x="808090" y="43343"/>
                </a:lnTo>
                <a:lnTo>
                  <a:pt x="805228" y="37864"/>
                </a:lnTo>
                <a:lnTo>
                  <a:pt x="799505" y="34341"/>
                </a:lnTo>
                <a:lnTo>
                  <a:pt x="793732" y="30819"/>
                </a:lnTo>
                <a:lnTo>
                  <a:pt x="786222" y="29058"/>
                </a:lnTo>
                <a:lnTo>
                  <a:pt x="769003" y="29058"/>
                </a:lnTo>
                <a:lnTo>
                  <a:pt x="761995" y="30954"/>
                </a:lnTo>
                <a:lnTo>
                  <a:pt x="755953" y="34745"/>
                </a:lnTo>
                <a:lnTo>
                  <a:pt x="749912" y="38536"/>
                </a:lnTo>
                <a:lnTo>
                  <a:pt x="746769" y="45275"/>
                </a:lnTo>
                <a:lnTo>
                  <a:pt x="746524" y="54961"/>
                </a:lnTo>
                <a:lnTo>
                  <a:pt x="758852" y="54961"/>
                </a:lnTo>
                <a:lnTo>
                  <a:pt x="759341" y="50901"/>
                </a:lnTo>
                <a:lnTo>
                  <a:pt x="760393" y="47844"/>
                </a:lnTo>
                <a:lnTo>
                  <a:pt x="762007" y="45789"/>
                </a:lnTo>
                <a:lnTo>
                  <a:pt x="764894" y="42071"/>
                </a:lnTo>
                <a:lnTo>
                  <a:pt x="769786" y="40212"/>
                </a:lnTo>
                <a:lnTo>
                  <a:pt x="782652" y="40212"/>
                </a:lnTo>
                <a:lnTo>
                  <a:pt x="787238" y="41227"/>
                </a:lnTo>
                <a:lnTo>
                  <a:pt x="790442" y="43257"/>
                </a:lnTo>
                <a:lnTo>
                  <a:pt x="793647" y="45287"/>
                </a:lnTo>
                <a:lnTo>
                  <a:pt x="795249" y="48553"/>
                </a:lnTo>
                <a:lnTo>
                  <a:pt x="795249" y="55255"/>
                </a:lnTo>
                <a:lnTo>
                  <a:pt x="794368" y="58117"/>
                </a:lnTo>
                <a:lnTo>
                  <a:pt x="791311" y="61541"/>
                </a:lnTo>
                <a:lnTo>
                  <a:pt x="788278" y="61933"/>
                </a:lnTo>
                <a:lnTo>
                  <a:pt x="767217" y="64574"/>
                </a:lnTo>
                <a:lnTo>
                  <a:pt x="759830" y="65503"/>
                </a:lnTo>
                <a:lnTo>
                  <a:pt x="753862" y="67974"/>
                </a:lnTo>
                <a:lnTo>
                  <a:pt x="749313" y="71985"/>
                </a:lnTo>
                <a:lnTo>
                  <a:pt x="744763" y="75997"/>
                </a:lnTo>
                <a:close/>
              </a:path>
              <a:path w="2416323" h="140230">
                <a:moveTo>
                  <a:pt x="791213" y="94171"/>
                </a:moveTo>
                <a:lnTo>
                  <a:pt x="783875" y="97742"/>
                </a:lnTo>
                <a:lnTo>
                  <a:pt x="779521" y="99895"/>
                </a:lnTo>
                <a:lnTo>
                  <a:pt x="775020" y="100971"/>
                </a:lnTo>
                <a:lnTo>
                  <a:pt x="766556" y="100971"/>
                </a:lnTo>
                <a:lnTo>
                  <a:pt x="763255" y="99870"/>
                </a:lnTo>
                <a:lnTo>
                  <a:pt x="760466" y="97669"/>
                </a:lnTo>
                <a:lnTo>
                  <a:pt x="757678" y="95467"/>
                </a:lnTo>
                <a:lnTo>
                  <a:pt x="760002" y="112198"/>
                </a:lnTo>
                <a:lnTo>
                  <a:pt x="773357" y="112198"/>
                </a:lnTo>
                <a:lnTo>
                  <a:pt x="778909" y="110902"/>
                </a:lnTo>
                <a:lnTo>
                  <a:pt x="783948" y="108309"/>
                </a:lnTo>
                <a:lnTo>
                  <a:pt x="791213" y="94171"/>
                </a:lnTo>
                <a:close/>
              </a:path>
              <a:path w="2416323" h="140230">
                <a:moveTo>
                  <a:pt x="834189" y="1760"/>
                </a:moveTo>
                <a:lnTo>
                  <a:pt x="834189" y="109556"/>
                </a:lnTo>
                <a:lnTo>
                  <a:pt x="847398" y="109556"/>
                </a:lnTo>
                <a:lnTo>
                  <a:pt x="847398" y="1760"/>
                </a:lnTo>
                <a:lnTo>
                  <a:pt x="834189" y="1760"/>
                </a:lnTo>
                <a:close/>
              </a:path>
              <a:path w="2416323" h="140230">
                <a:moveTo>
                  <a:pt x="884602" y="30966"/>
                </a:moveTo>
                <a:lnTo>
                  <a:pt x="871100" y="30966"/>
                </a:lnTo>
                <a:lnTo>
                  <a:pt x="871100" y="91089"/>
                </a:lnTo>
                <a:lnTo>
                  <a:pt x="872200" y="96446"/>
                </a:lnTo>
                <a:lnTo>
                  <a:pt x="874402" y="100457"/>
                </a:lnTo>
                <a:lnTo>
                  <a:pt x="883216" y="108899"/>
                </a:lnTo>
                <a:lnTo>
                  <a:pt x="897297" y="111684"/>
                </a:lnTo>
                <a:lnTo>
                  <a:pt x="904488" y="111684"/>
                </a:lnTo>
                <a:lnTo>
                  <a:pt x="910603" y="109630"/>
                </a:lnTo>
                <a:lnTo>
                  <a:pt x="915642" y="105520"/>
                </a:lnTo>
                <a:lnTo>
                  <a:pt x="918186" y="103466"/>
                </a:lnTo>
                <a:lnTo>
                  <a:pt x="920314" y="100946"/>
                </a:lnTo>
                <a:lnTo>
                  <a:pt x="922026" y="97962"/>
                </a:lnTo>
                <a:lnTo>
                  <a:pt x="921879" y="109556"/>
                </a:lnTo>
                <a:lnTo>
                  <a:pt x="934354" y="109556"/>
                </a:lnTo>
                <a:lnTo>
                  <a:pt x="934354" y="30966"/>
                </a:lnTo>
                <a:lnTo>
                  <a:pt x="921145" y="30966"/>
                </a:lnTo>
                <a:lnTo>
                  <a:pt x="921145" y="77245"/>
                </a:lnTo>
                <a:lnTo>
                  <a:pt x="920240" y="83286"/>
                </a:lnTo>
                <a:lnTo>
                  <a:pt x="918430" y="87689"/>
                </a:lnTo>
                <a:lnTo>
                  <a:pt x="915104" y="95908"/>
                </a:lnTo>
                <a:lnTo>
                  <a:pt x="908842" y="100017"/>
                </a:lnTo>
                <a:lnTo>
                  <a:pt x="893236" y="100017"/>
                </a:lnTo>
                <a:lnTo>
                  <a:pt x="888858" y="97669"/>
                </a:lnTo>
                <a:lnTo>
                  <a:pt x="886510" y="92972"/>
                </a:lnTo>
                <a:lnTo>
                  <a:pt x="885238" y="90428"/>
                </a:lnTo>
                <a:lnTo>
                  <a:pt x="884602" y="87151"/>
                </a:lnTo>
                <a:lnTo>
                  <a:pt x="884602" y="30966"/>
                </a:lnTo>
                <a:close/>
              </a:path>
              <a:path w="2416323" h="140230">
                <a:moveTo>
                  <a:pt x="979825" y="42915"/>
                </a:moveTo>
                <a:lnTo>
                  <a:pt x="984913" y="40726"/>
                </a:lnTo>
                <a:lnTo>
                  <a:pt x="999442" y="40726"/>
                </a:lnTo>
                <a:lnTo>
                  <a:pt x="1005484" y="43905"/>
                </a:lnTo>
                <a:lnTo>
                  <a:pt x="1009104" y="50265"/>
                </a:lnTo>
                <a:lnTo>
                  <a:pt x="1011060" y="53690"/>
                </a:lnTo>
                <a:lnTo>
                  <a:pt x="1012308" y="58263"/>
                </a:lnTo>
                <a:lnTo>
                  <a:pt x="1012847" y="63987"/>
                </a:lnTo>
                <a:lnTo>
                  <a:pt x="969185" y="63987"/>
                </a:lnTo>
                <a:lnTo>
                  <a:pt x="969430" y="57236"/>
                </a:lnTo>
                <a:lnTo>
                  <a:pt x="964929" y="41019"/>
                </a:lnTo>
                <a:lnTo>
                  <a:pt x="960963" y="46467"/>
                </a:lnTo>
                <a:lnTo>
                  <a:pt x="956233" y="58024"/>
                </a:lnTo>
                <a:lnTo>
                  <a:pt x="954656" y="71765"/>
                </a:lnTo>
                <a:lnTo>
                  <a:pt x="955048" y="78976"/>
                </a:lnTo>
                <a:lnTo>
                  <a:pt x="958304" y="91703"/>
                </a:lnTo>
                <a:lnTo>
                  <a:pt x="964856" y="101668"/>
                </a:lnTo>
                <a:lnTo>
                  <a:pt x="976946" y="109995"/>
                </a:lnTo>
                <a:lnTo>
                  <a:pt x="989731" y="112345"/>
                </a:lnTo>
                <a:lnTo>
                  <a:pt x="993743" y="112345"/>
                </a:lnTo>
                <a:lnTo>
                  <a:pt x="997339" y="111953"/>
                </a:lnTo>
                <a:lnTo>
                  <a:pt x="1000519" y="111171"/>
                </a:lnTo>
                <a:lnTo>
                  <a:pt x="1006438" y="109801"/>
                </a:lnTo>
                <a:lnTo>
                  <a:pt x="1011403" y="107159"/>
                </a:lnTo>
                <a:lnTo>
                  <a:pt x="1015415" y="103246"/>
                </a:lnTo>
                <a:lnTo>
                  <a:pt x="1017812" y="100995"/>
                </a:lnTo>
                <a:lnTo>
                  <a:pt x="1019977" y="98097"/>
                </a:lnTo>
                <a:lnTo>
                  <a:pt x="1021909" y="94550"/>
                </a:lnTo>
                <a:lnTo>
                  <a:pt x="1023841" y="91003"/>
                </a:lnTo>
                <a:lnTo>
                  <a:pt x="1024979" y="87787"/>
                </a:lnTo>
                <a:lnTo>
                  <a:pt x="1025321" y="84900"/>
                </a:lnTo>
                <a:lnTo>
                  <a:pt x="1012333" y="84900"/>
                </a:lnTo>
                <a:lnTo>
                  <a:pt x="1011354" y="88374"/>
                </a:lnTo>
                <a:lnTo>
                  <a:pt x="1009691" y="91431"/>
                </a:lnTo>
                <a:lnTo>
                  <a:pt x="1007343" y="94073"/>
                </a:lnTo>
                <a:lnTo>
                  <a:pt x="1003234" y="98623"/>
                </a:lnTo>
                <a:lnTo>
                  <a:pt x="997730" y="100897"/>
                </a:lnTo>
                <a:lnTo>
                  <a:pt x="983445" y="100897"/>
                </a:lnTo>
                <a:lnTo>
                  <a:pt x="977991" y="98488"/>
                </a:lnTo>
                <a:lnTo>
                  <a:pt x="974469" y="93669"/>
                </a:lnTo>
                <a:lnTo>
                  <a:pt x="970946" y="88851"/>
                </a:lnTo>
                <a:lnTo>
                  <a:pt x="969063" y="82455"/>
                </a:lnTo>
                <a:lnTo>
                  <a:pt x="968818" y="74480"/>
                </a:lnTo>
                <a:lnTo>
                  <a:pt x="1026421" y="74480"/>
                </a:lnTo>
                <a:lnTo>
                  <a:pt x="1026421" y="66555"/>
                </a:lnTo>
                <a:lnTo>
                  <a:pt x="1026031" y="60783"/>
                </a:lnTo>
                <a:lnTo>
                  <a:pt x="1025248" y="57163"/>
                </a:lnTo>
                <a:lnTo>
                  <a:pt x="1024367" y="51879"/>
                </a:lnTo>
                <a:lnTo>
                  <a:pt x="1022606" y="47257"/>
                </a:lnTo>
                <a:lnTo>
                  <a:pt x="1019964" y="43294"/>
                </a:lnTo>
                <a:lnTo>
                  <a:pt x="1017225" y="39135"/>
                </a:lnTo>
                <a:lnTo>
                  <a:pt x="1013238" y="35748"/>
                </a:lnTo>
                <a:lnTo>
                  <a:pt x="1008003" y="33130"/>
                </a:lnTo>
                <a:lnTo>
                  <a:pt x="1002769" y="30513"/>
                </a:lnTo>
                <a:lnTo>
                  <a:pt x="997363" y="29205"/>
                </a:lnTo>
                <a:lnTo>
                  <a:pt x="991786" y="29205"/>
                </a:lnTo>
                <a:lnTo>
                  <a:pt x="987445" y="29418"/>
                </a:lnTo>
                <a:lnTo>
                  <a:pt x="979825" y="42915"/>
                </a:lnTo>
                <a:close/>
              </a:path>
              <a:path w="2416323" h="140230">
                <a:moveTo>
                  <a:pt x="969430" y="57236"/>
                </a:moveTo>
                <a:lnTo>
                  <a:pt x="971607" y="51672"/>
                </a:lnTo>
                <a:lnTo>
                  <a:pt x="975716" y="47293"/>
                </a:lnTo>
                <a:lnTo>
                  <a:pt x="979825" y="42915"/>
                </a:lnTo>
                <a:lnTo>
                  <a:pt x="987445" y="29418"/>
                </a:lnTo>
                <a:lnTo>
                  <a:pt x="975004" y="33005"/>
                </a:lnTo>
                <a:lnTo>
                  <a:pt x="964929" y="41019"/>
                </a:lnTo>
                <a:lnTo>
                  <a:pt x="969430" y="57236"/>
                </a:lnTo>
                <a:close/>
              </a:path>
              <a:path w="2416323" h="140230">
                <a:moveTo>
                  <a:pt x="1043788" y="49237"/>
                </a:moveTo>
                <a:lnTo>
                  <a:pt x="1043788" y="61565"/>
                </a:lnTo>
                <a:lnTo>
                  <a:pt x="1120325" y="61566"/>
                </a:lnTo>
                <a:lnTo>
                  <a:pt x="1120325" y="49238"/>
                </a:lnTo>
                <a:lnTo>
                  <a:pt x="1043788" y="49237"/>
                </a:lnTo>
                <a:close/>
              </a:path>
              <a:path w="2416323" h="140230">
                <a:moveTo>
                  <a:pt x="1201386" y="35149"/>
                </a:moveTo>
                <a:lnTo>
                  <a:pt x="1201386" y="109557"/>
                </a:lnTo>
                <a:lnTo>
                  <a:pt x="1215475" y="109557"/>
                </a:lnTo>
                <a:lnTo>
                  <a:pt x="1215475" y="4916"/>
                </a:lnTo>
                <a:lnTo>
                  <a:pt x="1205054" y="4916"/>
                </a:lnTo>
                <a:lnTo>
                  <a:pt x="1203196" y="13037"/>
                </a:lnTo>
                <a:lnTo>
                  <a:pt x="1200383" y="18186"/>
                </a:lnTo>
                <a:lnTo>
                  <a:pt x="1196616" y="20363"/>
                </a:lnTo>
                <a:lnTo>
                  <a:pt x="1192849" y="22540"/>
                </a:lnTo>
                <a:lnTo>
                  <a:pt x="1186196" y="24093"/>
                </a:lnTo>
                <a:lnTo>
                  <a:pt x="1176656" y="25023"/>
                </a:lnTo>
                <a:lnTo>
                  <a:pt x="1176656" y="35149"/>
                </a:lnTo>
                <a:lnTo>
                  <a:pt x="1201386" y="35149"/>
                </a:lnTo>
                <a:close/>
              </a:path>
              <a:path w="2416323" h="140230">
                <a:moveTo>
                  <a:pt x="1043788" y="80718"/>
                </a:moveTo>
                <a:lnTo>
                  <a:pt x="1043788" y="93266"/>
                </a:lnTo>
                <a:lnTo>
                  <a:pt x="1120325" y="93266"/>
                </a:lnTo>
                <a:lnTo>
                  <a:pt x="1120325" y="80718"/>
                </a:lnTo>
                <a:lnTo>
                  <a:pt x="1043788" y="80718"/>
                </a:lnTo>
                <a:close/>
              </a:path>
              <a:path w="2416323" h="140230">
                <a:moveTo>
                  <a:pt x="1285015" y="109557"/>
                </a:moveTo>
                <a:lnTo>
                  <a:pt x="1287265" y="98794"/>
                </a:lnTo>
                <a:lnTo>
                  <a:pt x="1289100" y="90991"/>
                </a:lnTo>
                <a:lnTo>
                  <a:pt x="1290518" y="86148"/>
                </a:lnTo>
                <a:lnTo>
                  <a:pt x="1294851" y="73573"/>
                </a:lnTo>
                <a:lnTo>
                  <a:pt x="1300205" y="61125"/>
                </a:lnTo>
                <a:lnTo>
                  <a:pt x="1302299" y="56709"/>
                </a:lnTo>
                <a:lnTo>
                  <a:pt x="1308338" y="45444"/>
                </a:lnTo>
                <a:lnTo>
                  <a:pt x="1315064" y="34856"/>
                </a:lnTo>
                <a:lnTo>
                  <a:pt x="1320665" y="26734"/>
                </a:lnTo>
                <a:lnTo>
                  <a:pt x="1325153" y="21036"/>
                </a:lnTo>
                <a:lnTo>
                  <a:pt x="1328530" y="17758"/>
                </a:lnTo>
                <a:lnTo>
                  <a:pt x="1328530" y="6237"/>
                </a:lnTo>
                <a:lnTo>
                  <a:pt x="1255443" y="6237"/>
                </a:lnTo>
                <a:lnTo>
                  <a:pt x="1255443" y="19519"/>
                </a:lnTo>
                <a:lnTo>
                  <a:pt x="1313560" y="19519"/>
                </a:lnTo>
                <a:lnTo>
                  <a:pt x="1306782" y="27856"/>
                </a:lnTo>
                <a:lnTo>
                  <a:pt x="1299482" y="38200"/>
                </a:lnTo>
                <a:lnTo>
                  <a:pt x="1292426" y="49678"/>
                </a:lnTo>
                <a:lnTo>
                  <a:pt x="1285989" y="61829"/>
                </a:lnTo>
                <a:lnTo>
                  <a:pt x="1280664" y="73726"/>
                </a:lnTo>
                <a:lnTo>
                  <a:pt x="1276293" y="85646"/>
                </a:lnTo>
                <a:lnTo>
                  <a:pt x="1272876" y="97590"/>
                </a:lnTo>
                <a:lnTo>
                  <a:pt x="1270412" y="109557"/>
                </a:lnTo>
                <a:lnTo>
                  <a:pt x="1285015" y="109557"/>
                </a:lnTo>
                <a:close/>
              </a:path>
              <a:path w="2416323" h="140230">
                <a:moveTo>
                  <a:pt x="1413101" y="66886"/>
                </a:moveTo>
                <a:lnTo>
                  <a:pt x="1409994" y="62556"/>
                </a:lnTo>
                <a:lnTo>
                  <a:pt x="1406888" y="58227"/>
                </a:lnTo>
                <a:lnTo>
                  <a:pt x="1402571" y="55304"/>
                </a:lnTo>
                <a:lnTo>
                  <a:pt x="1397042" y="53788"/>
                </a:lnTo>
                <a:lnTo>
                  <a:pt x="1400467" y="52369"/>
                </a:lnTo>
                <a:lnTo>
                  <a:pt x="1403255" y="50412"/>
                </a:lnTo>
                <a:lnTo>
                  <a:pt x="1405408" y="47917"/>
                </a:lnTo>
                <a:lnTo>
                  <a:pt x="1408881" y="43906"/>
                </a:lnTo>
                <a:lnTo>
                  <a:pt x="1410618" y="38671"/>
                </a:lnTo>
                <a:lnTo>
                  <a:pt x="1410618" y="23163"/>
                </a:lnTo>
                <a:lnTo>
                  <a:pt x="1407683" y="16253"/>
                </a:lnTo>
                <a:lnTo>
                  <a:pt x="1401812" y="11484"/>
                </a:lnTo>
                <a:lnTo>
                  <a:pt x="1401480" y="11218"/>
                </a:lnTo>
                <a:lnTo>
                  <a:pt x="1390957" y="6051"/>
                </a:lnTo>
                <a:lnTo>
                  <a:pt x="1376936" y="4329"/>
                </a:lnTo>
                <a:lnTo>
                  <a:pt x="1369103" y="4948"/>
                </a:lnTo>
                <a:lnTo>
                  <a:pt x="1356886" y="9660"/>
                </a:lnTo>
                <a:lnTo>
                  <a:pt x="1348538" y="19005"/>
                </a:lnTo>
                <a:lnTo>
                  <a:pt x="1345407" y="24484"/>
                </a:lnTo>
                <a:lnTo>
                  <a:pt x="1343842" y="31137"/>
                </a:lnTo>
                <a:lnTo>
                  <a:pt x="1343842" y="38965"/>
                </a:lnTo>
                <a:lnTo>
                  <a:pt x="1356903" y="38965"/>
                </a:lnTo>
                <a:lnTo>
                  <a:pt x="1357148" y="32997"/>
                </a:lnTo>
                <a:lnTo>
                  <a:pt x="1358200" y="28398"/>
                </a:lnTo>
                <a:lnTo>
                  <a:pt x="1360059" y="25169"/>
                </a:lnTo>
                <a:lnTo>
                  <a:pt x="1363434" y="19299"/>
                </a:lnTo>
                <a:lnTo>
                  <a:pt x="1369525" y="16363"/>
                </a:lnTo>
                <a:lnTo>
                  <a:pt x="1383271" y="16363"/>
                </a:lnTo>
                <a:lnTo>
                  <a:pt x="1387601" y="17783"/>
                </a:lnTo>
                <a:lnTo>
                  <a:pt x="1391318" y="20620"/>
                </a:lnTo>
                <a:lnTo>
                  <a:pt x="1395036" y="23457"/>
                </a:lnTo>
                <a:lnTo>
                  <a:pt x="1396896" y="27493"/>
                </a:lnTo>
                <a:lnTo>
                  <a:pt x="1396896" y="39772"/>
                </a:lnTo>
                <a:lnTo>
                  <a:pt x="1394107" y="44664"/>
                </a:lnTo>
                <a:lnTo>
                  <a:pt x="1388530" y="47403"/>
                </a:lnTo>
                <a:lnTo>
                  <a:pt x="1385351" y="48969"/>
                </a:lnTo>
                <a:lnTo>
                  <a:pt x="1381290" y="49752"/>
                </a:lnTo>
                <a:lnTo>
                  <a:pt x="1372411" y="49629"/>
                </a:lnTo>
                <a:lnTo>
                  <a:pt x="1369892" y="49385"/>
                </a:lnTo>
                <a:lnTo>
                  <a:pt x="1369892" y="61052"/>
                </a:lnTo>
                <a:lnTo>
                  <a:pt x="1375322" y="60905"/>
                </a:lnTo>
                <a:lnTo>
                  <a:pt x="1383198" y="60905"/>
                </a:lnTo>
                <a:lnTo>
                  <a:pt x="1389350" y="62349"/>
                </a:lnTo>
                <a:lnTo>
                  <a:pt x="1393777" y="65235"/>
                </a:lnTo>
                <a:lnTo>
                  <a:pt x="1398204" y="68121"/>
                </a:lnTo>
                <a:lnTo>
                  <a:pt x="1400417" y="73184"/>
                </a:lnTo>
                <a:lnTo>
                  <a:pt x="1400417" y="86295"/>
                </a:lnTo>
                <a:lnTo>
                  <a:pt x="1398315" y="91089"/>
                </a:lnTo>
                <a:lnTo>
                  <a:pt x="1394107" y="94807"/>
                </a:lnTo>
                <a:lnTo>
                  <a:pt x="1389899" y="98525"/>
                </a:lnTo>
                <a:lnTo>
                  <a:pt x="1384323" y="100384"/>
                </a:lnTo>
                <a:lnTo>
                  <a:pt x="1368424" y="100384"/>
                </a:lnTo>
                <a:lnTo>
                  <a:pt x="1362236" y="97621"/>
                </a:lnTo>
                <a:lnTo>
                  <a:pt x="1358811" y="92092"/>
                </a:lnTo>
                <a:lnTo>
                  <a:pt x="1356854" y="89010"/>
                </a:lnTo>
                <a:lnTo>
                  <a:pt x="1355583" y="84069"/>
                </a:lnTo>
                <a:lnTo>
                  <a:pt x="1354995" y="77270"/>
                </a:lnTo>
                <a:lnTo>
                  <a:pt x="1341200" y="77270"/>
                </a:lnTo>
                <a:lnTo>
                  <a:pt x="1343445" y="91256"/>
                </a:lnTo>
                <a:lnTo>
                  <a:pt x="1349602" y="102182"/>
                </a:lnTo>
                <a:lnTo>
                  <a:pt x="1351795" y="104519"/>
                </a:lnTo>
                <a:lnTo>
                  <a:pt x="1362244" y="110444"/>
                </a:lnTo>
                <a:lnTo>
                  <a:pt x="1376643" y="112419"/>
                </a:lnTo>
                <a:lnTo>
                  <a:pt x="1381695" y="112224"/>
                </a:lnTo>
                <a:lnTo>
                  <a:pt x="1394742" y="109324"/>
                </a:lnTo>
                <a:lnTo>
                  <a:pt x="1404748" y="102952"/>
                </a:lnTo>
                <a:lnTo>
                  <a:pt x="1412367" y="91610"/>
                </a:lnTo>
                <a:lnTo>
                  <a:pt x="1414653" y="78443"/>
                </a:lnTo>
                <a:lnTo>
                  <a:pt x="1414653" y="72182"/>
                </a:lnTo>
                <a:lnTo>
                  <a:pt x="1413101" y="66886"/>
                </a:lnTo>
                <a:close/>
              </a:path>
              <a:path w="2416323" h="140230">
                <a:moveTo>
                  <a:pt x="1438111" y="93560"/>
                </a:moveTo>
                <a:lnTo>
                  <a:pt x="1438111" y="109557"/>
                </a:lnTo>
                <a:lnTo>
                  <a:pt x="1453448" y="109557"/>
                </a:lnTo>
                <a:lnTo>
                  <a:pt x="1453448" y="93560"/>
                </a:lnTo>
                <a:lnTo>
                  <a:pt x="1438111" y="93560"/>
                </a:lnTo>
                <a:close/>
              </a:path>
              <a:path w="2416323" h="140230">
                <a:moveTo>
                  <a:pt x="1472111" y="99039"/>
                </a:moveTo>
                <a:lnTo>
                  <a:pt x="1477442" y="104420"/>
                </a:lnTo>
                <a:lnTo>
                  <a:pt x="1482776" y="109801"/>
                </a:lnTo>
                <a:lnTo>
                  <a:pt x="1490578" y="112492"/>
                </a:lnTo>
                <a:lnTo>
                  <a:pt x="1503981" y="112372"/>
                </a:lnTo>
                <a:lnTo>
                  <a:pt x="1516368" y="108916"/>
                </a:lnTo>
                <a:lnTo>
                  <a:pt x="1526185" y="100689"/>
                </a:lnTo>
                <a:lnTo>
                  <a:pt x="1533433" y="87689"/>
                </a:lnTo>
                <a:lnTo>
                  <a:pt x="1536120" y="79400"/>
                </a:lnTo>
                <a:lnTo>
                  <a:pt x="1538452" y="67037"/>
                </a:lnTo>
                <a:lnTo>
                  <a:pt x="1539230" y="53494"/>
                </a:lnTo>
                <a:lnTo>
                  <a:pt x="1539159" y="49456"/>
                </a:lnTo>
                <a:lnTo>
                  <a:pt x="1537709" y="36133"/>
                </a:lnTo>
                <a:lnTo>
                  <a:pt x="1534386" y="25023"/>
                </a:lnTo>
                <a:lnTo>
                  <a:pt x="1527098" y="13645"/>
                </a:lnTo>
                <a:lnTo>
                  <a:pt x="1516494" y="6658"/>
                </a:lnTo>
                <a:lnTo>
                  <a:pt x="1502686" y="4329"/>
                </a:lnTo>
                <a:lnTo>
                  <a:pt x="1499646" y="4420"/>
                </a:lnTo>
                <a:lnTo>
                  <a:pt x="1486576" y="7563"/>
                </a:lnTo>
                <a:lnTo>
                  <a:pt x="1476929" y="15189"/>
                </a:lnTo>
                <a:lnTo>
                  <a:pt x="1470182" y="27500"/>
                </a:lnTo>
                <a:lnTo>
                  <a:pt x="1468197" y="40359"/>
                </a:lnTo>
                <a:lnTo>
                  <a:pt x="1468201" y="40952"/>
                </a:lnTo>
                <a:lnTo>
                  <a:pt x="1470497" y="54140"/>
                </a:lnTo>
                <a:lnTo>
                  <a:pt x="1477040" y="64722"/>
                </a:lnTo>
                <a:lnTo>
                  <a:pt x="1487669" y="71899"/>
                </a:lnTo>
                <a:lnTo>
                  <a:pt x="1501072" y="74187"/>
                </a:lnTo>
                <a:lnTo>
                  <a:pt x="1490236" y="60575"/>
                </a:lnTo>
                <a:lnTo>
                  <a:pt x="1486909" y="56540"/>
                </a:lnTo>
                <a:lnTo>
                  <a:pt x="1483583" y="52503"/>
                </a:lnTo>
                <a:lnTo>
                  <a:pt x="1481919" y="47061"/>
                </a:lnTo>
                <a:lnTo>
                  <a:pt x="1481919" y="32972"/>
                </a:lnTo>
                <a:lnTo>
                  <a:pt x="1483815" y="27187"/>
                </a:lnTo>
                <a:lnTo>
                  <a:pt x="1487606" y="22858"/>
                </a:lnTo>
                <a:lnTo>
                  <a:pt x="1491398" y="18528"/>
                </a:lnTo>
                <a:lnTo>
                  <a:pt x="1496522" y="16363"/>
                </a:lnTo>
                <a:lnTo>
                  <a:pt x="1508997" y="16363"/>
                </a:lnTo>
                <a:lnTo>
                  <a:pt x="1513950" y="18259"/>
                </a:lnTo>
                <a:lnTo>
                  <a:pt x="1517839" y="22050"/>
                </a:lnTo>
                <a:lnTo>
                  <a:pt x="1521728" y="25842"/>
                </a:lnTo>
                <a:lnTo>
                  <a:pt x="1523673" y="31602"/>
                </a:lnTo>
                <a:lnTo>
                  <a:pt x="1523673" y="47942"/>
                </a:lnTo>
                <a:lnTo>
                  <a:pt x="1525947" y="61566"/>
                </a:lnTo>
                <a:lnTo>
                  <a:pt x="1524388" y="72198"/>
                </a:lnTo>
                <a:lnTo>
                  <a:pt x="1520997" y="85247"/>
                </a:lnTo>
                <a:lnTo>
                  <a:pt x="1516482" y="93596"/>
                </a:lnTo>
                <a:lnTo>
                  <a:pt x="1512030" y="98855"/>
                </a:lnTo>
                <a:lnTo>
                  <a:pt x="1506649" y="101485"/>
                </a:lnTo>
                <a:lnTo>
                  <a:pt x="1496962" y="101485"/>
                </a:lnTo>
                <a:lnTo>
                  <a:pt x="1493929" y="100751"/>
                </a:lnTo>
                <a:lnTo>
                  <a:pt x="1491239" y="99283"/>
                </a:lnTo>
                <a:lnTo>
                  <a:pt x="1486004" y="96495"/>
                </a:lnTo>
                <a:lnTo>
                  <a:pt x="1483191" y="91456"/>
                </a:lnTo>
                <a:lnTo>
                  <a:pt x="1482800" y="84167"/>
                </a:lnTo>
                <a:lnTo>
                  <a:pt x="1469445" y="84167"/>
                </a:lnTo>
                <a:lnTo>
                  <a:pt x="1469445" y="92288"/>
                </a:lnTo>
                <a:lnTo>
                  <a:pt x="1472111" y="99039"/>
                </a:lnTo>
                <a:close/>
              </a:path>
              <a:path w="2416323" h="140230">
                <a:moveTo>
                  <a:pt x="1525947" y="61566"/>
                </a:moveTo>
                <a:lnTo>
                  <a:pt x="1523673" y="47942"/>
                </a:lnTo>
                <a:lnTo>
                  <a:pt x="1521508" y="53971"/>
                </a:lnTo>
                <a:lnTo>
                  <a:pt x="1517179" y="57420"/>
                </a:lnTo>
                <a:lnTo>
                  <a:pt x="1512849" y="60869"/>
                </a:lnTo>
                <a:lnTo>
                  <a:pt x="1508067" y="62594"/>
                </a:lnTo>
                <a:lnTo>
                  <a:pt x="1495544" y="62594"/>
                </a:lnTo>
                <a:lnTo>
                  <a:pt x="1490236" y="60575"/>
                </a:lnTo>
                <a:lnTo>
                  <a:pt x="1501072" y="74187"/>
                </a:lnTo>
                <a:lnTo>
                  <a:pt x="1506062" y="74187"/>
                </a:lnTo>
                <a:lnTo>
                  <a:pt x="1510721" y="73246"/>
                </a:lnTo>
                <a:lnTo>
                  <a:pt x="1515051" y="71363"/>
                </a:lnTo>
                <a:lnTo>
                  <a:pt x="1519380" y="69479"/>
                </a:lnTo>
                <a:lnTo>
                  <a:pt x="1523012" y="66213"/>
                </a:lnTo>
                <a:lnTo>
                  <a:pt x="1525947" y="61566"/>
                </a:lnTo>
                <a:close/>
              </a:path>
              <a:path w="2416323" h="140230">
                <a:moveTo>
                  <a:pt x="1626002" y="66886"/>
                </a:moveTo>
                <a:lnTo>
                  <a:pt x="1622896" y="62556"/>
                </a:lnTo>
                <a:lnTo>
                  <a:pt x="1619789" y="58227"/>
                </a:lnTo>
                <a:lnTo>
                  <a:pt x="1615472" y="55304"/>
                </a:lnTo>
                <a:lnTo>
                  <a:pt x="1609944" y="53788"/>
                </a:lnTo>
                <a:lnTo>
                  <a:pt x="1613368" y="52369"/>
                </a:lnTo>
                <a:lnTo>
                  <a:pt x="1616157" y="50412"/>
                </a:lnTo>
                <a:lnTo>
                  <a:pt x="1618309" y="47917"/>
                </a:lnTo>
                <a:lnTo>
                  <a:pt x="1621783" y="43906"/>
                </a:lnTo>
                <a:lnTo>
                  <a:pt x="1623519" y="38671"/>
                </a:lnTo>
                <a:lnTo>
                  <a:pt x="1623519" y="23163"/>
                </a:lnTo>
                <a:lnTo>
                  <a:pt x="1620584" y="16253"/>
                </a:lnTo>
                <a:lnTo>
                  <a:pt x="1614714" y="11484"/>
                </a:lnTo>
                <a:lnTo>
                  <a:pt x="1614381" y="11218"/>
                </a:lnTo>
                <a:lnTo>
                  <a:pt x="1603858" y="6051"/>
                </a:lnTo>
                <a:lnTo>
                  <a:pt x="1589838" y="4329"/>
                </a:lnTo>
                <a:lnTo>
                  <a:pt x="1582004" y="4948"/>
                </a:lnTo>
                <a:lnTo>
                  <a:pt x="1569787" y="9660"/>
                </a:lnTo>
                <a:lnTo>
                  <a:pt x="1561439" y="19005"/>
                </a:lnTo>
                <a:lnTo>
                  <a:pt x="1558309" y="24484"/>
                </a:lnTo>
                <a:lnTo>
                  <a:pt x="1556743" y="31138"/>
                </a:lnTo>
                <a:lnTo>
                  <a:pt x="1556743" y="38965"/>
                </a:lnTo>
                <a:lnTo>
                  <a:pt x="1569805" y="38965"/>
                </a:lnTo>
                <a:lnTo>
                  <a:pt x="1570049" y="32997"/>
                </a:lnTo>
                <a:lnTo>
                  <a:pt x="1571101" y="28398"/>
                </a:lnTo>
                <a:lnTo>
                  <a:pt x="1572960" y="25169"/>
                </a:lnTo>
                <a:lnTo>
                  <a:pt x="1576336" y="19299"/>
                </a:lnTo>
                <a:lnTo>
                  <a:pt x="1582426" y="16363"/>
                </a:lnTo>
                <a:lnTo>
                  <a:pt x="1596173" y="16363"/>
                </a:lnTo>
                <a:lnTo>
                  <a:pt x="1600502" y="17783"/>
                </a:lnTo>
                <a:lnTo>
                  <a:pt x="1604219" y="20620"/>
                </a:lnTo>
                <a:lnTo>
                  <a:pt x="1607937" y="23457"/>
                </a:lnTo>
                <a:lnTo>
                  <a:pt x="1609797" y="27493"/>
                </a:lnTo>
                <a:lnTo>
                  <a:pt x="1609797" y="39772"/>
                </a:lnTo>
                <a:lnTo>
                  <a:pt x="1607009" y="44664"/>
                </a:lnTo>
                <a:lnTo>
                  <a:pt x="1601432" y="47403"/>
                </a:lnTo>
                <a:lnTo>
                  <a:pt x="1598252" y="48969"/>
                </a:lnTo>
                <a:lnTo>
                  <a:pt x="1594192" y="49752"/>
                </a:lnTo>
                <a:lnTo>
                  <a:pt x="1585313" y="49629"/>
                </a:lnTo>
                <a:lnTo>
                  <a:pt x="1582793" y="49385"/>
                </a:lnTo>
                <a:lnTo>
                  <a:pt x="1582793" y="61052"/>
                </a:lnTo>
                <a:lnTo>
                  <a:pt x="1588223" y="60905"/>
                </a:lnTo>
                <a:lnTo>
                  <a:pt x="1596099" y="60905"/>
                </a:lnTo>
                <a:lnTo>
                  <a:pt x="1602251" y="62349"/>
                </a:lnTo>
                <a:lnTo>
                  <a:pt x="1606678" y="65235"/>
                </a:lnTo>
                <a:lnTo>
                  <a:pt x="1611106" y="68121"/>
                </a:lnTo>
                <a:lnTo>
                  <a:pt x="1613319" y="73184"/>
                </a:lnTo>
                <a:lnTo>
                  <a:pt x="1613319" y="86295"/>
                </a:lnTo>
                <a:lnTo>
                  <a:pt x="1611216" y="91089"/>
                </a:lnTo>
                <a:lnTo>
                  <a:pt x="1607009" y="94807"/>
                </a:lnTo>
                <a:lnTo>
                  <a:pt x="1602801" y="98525"/>
                </a:lnTo>
                <a:lnTo>
                  <a:pt x="1597225" y="100384"/>
                </a:lnTo>
                <a:lnTo>
                  <a:pt x="1581326" y="100384"/>
                </a:lnTo>
                <a:lnTo>
                  <a:pt x="1575137" y="97621"/>
                </a:lnTo>
                <a:lnTo>
                  <a:pt x="1571713" y="92092"/>
                </a:lnTo>
                <a:lnTo>
                  <a:pt x="1569756" y="89010"/>
                </a:lnTo>
                <a:lnTo>
                  <a:pt x="1568484" y="84069"/>
                </a:lnTo>
                <a:lnTo>
                  <a:pt x="1567897" y="77270"/>
                </a:lnTo>
                <a:lnTo>
                  <a:pt x="1554101" y="77270"/>
                </a:lnTo>
                <a:lnTo>
                  <a:pt x="1556346" y="91256"/>
                </a:lnTo>
                <a:lnTo>
                  <a:pt x="1562503" y="102182"/>
                </a:lnTo>
                <a:lnTo>
                  <a:pt x="1564697" y="104519"/>
                </a:lnTo>
                <a:lnTo>
                  <a:pt x="1575145" y="110444"/>
                </a:lnTo>
                <a:lnTo>
                  <a:pt x="1589544" y="112419"/>
                </a:lnTo>
                <a:lnTo>
                  <a:pt x="1594597" y="112224"/>
                </a:lnTo>
                <a:lnTo>
                  <a:pt x="1607643" y="109324"/>
                </a:lnTo>
                <a:lnTo>
                  <a:pt x="1617649" y="102952"/>
                </a:lnTo>
                <a:lnTo>
                  <a:pt x="1625268" y="91610"/>
                </a:lnTo>
                <a:lnTo>
                  <a:pt x="1627554" y="78443"/>
                </a:lnTo>
                <a:lnTo>
                  <a:pt x="1627554" y="72182"/>
                </a:lnTo>
                <a:lnTo>
                  <a:pt x="1626002" y="66886"/>
                </a:lnTo>
                <a:close/>
              </a:path>
              <a:path w="2416323" h="140230">
                <a:moveTo>
                  <a:pt x="1672366" y="1761"/>
                </a:moveTo>
                <a:lnTo>
                  <a:pt x="1638171" y="109557"/>
                </a:lnTo>
                <a:lnTo>
                  <a:pt x="1649325" y="109557"/>
                </a:lnTo>
                <a:lnTo>
                  <a:pt x="1683520" y="1761"/>
                </a:lnTo>
                <a:lnTo>
                  <a:pt x="1672366" y="1761"/>
                </a:lnTo>
                <a:close/>
              </a:path>
              <a:path w="2416323" h="140230">
                <a:moveTo>
                  <a:pt x="1738678" y="93560"/>
                </a:moveTo>
                <a:lnTo>
                  <a:pt x="1738678" y="109557"/>
                </a:lnTo>
                <a:lnTo>
                  <a:pt x="1754014" y="109557"/>
                </a:lnTo>
                <a:lnTo>
                  <a:pt x="1754014" y="93560"/>
                </a:lnTo>
                <a:lnTo>
                  <a:pt x="1738678" y="93560"/>
                </a:lnTo>
                <a:close/>
              </a:path>
              <a:path w="2416323" h="140230">
                <a:moveTo>
                  <a:pt x="1810762" y="100384"/>
                </a:moveTo>
                <a:lnTo>
                  <a:pt x="1795401" y="100384"/>
                </a:lnTo>
                <a:lnTo>
                  <a:pt x="1789384" y="95419"/>
                </a:lnTo>
                <a:lnTo>
                  <a:pt x="1790713" y="109928"/>
                </a:lnTo>
                <a:lnTo>
                  <a:pt x="1803986" y="112419"/>
                </a:lnTo>
                <a:lnTo>
                  <a:pt x="1815537" y="110604"/>
                </a:lnTo>
                <a:lnTo>
                  <a:pt x="1826315" y="103918"/>
                </a:lnTo>
                <a:lnTo>
                  <a:pt x="1834219" y="92312"/>
                </a:lnTo>
                <a:lnTo>
                  <a:pt x="1837428" y="83408"/>
                </a:lnTo>
                <a:lnTo>
                  <a:pt x="1839809" y="71060"/>
                </a:lnTo>
                <a:lnTo>
                  <a:pt x="1840603" y="56869"/>
                </a:lnTo>
                <a:lnTo>
                  <a:pt x="1839970" y="44178"/>
                </a:lnTo>
                <a:lnTo>
                  <a:pt x="1837628" y="31551"/>
                </a:lnTo>
                <a:lnTo>
                  <a:pt x="1833559" y="21280"/>
                </a:lnTo>
                <a:lnTo>
                  <a:pt x="1828259" y="13882"/>
                </a:lnTo>
                <a:lnTo>
                  <a:pt x="1817741" y="6827"/>
                </a:lnTo>
                <a:lnTo>
                  <a:pt x="1804060" y="4476"/>
                </a:lnTo>
                <a:lnTo>
                  <a:pt x="1802555" y="4503"/>
                </a:lnTo>
                <a:lnTo>
                  <a:pt x="1789703" y="7502"/>
                </a:lnTo>
                <a:lnTo>
                  <a:pt x="1779760" y="15467"/>
                </a:lnTo>
                <a:lnTo>
                  <a:pt x="1772726" y="28398"/>
                </a:lnTo>
                <a:lnTo>
                  <a:pt x="1771189" y="33269"/>
                </a:lnTo>
                <a:lnTo>
                  <a:pt x="1768875" y="45362"/>
                </a:lnTo>
                <a:lnTo>
                  <a:pt x="1768104" y="59144"/>
                </a:lnTo>
                <a:lnTo>
                  <a:pt x="1768918" y="73180"/>
                </a:lnTo>
                <a:lnTo>
                  <a:pt x="1771486" y="85650"/>
                </a:lnTo>
                <a:lnTo>
                  <a:pt x="1775808" y="95981"/>
                </a:lnTo>
                <a:lnTo>
                  <a:pt x="1780377" y="102454"/>
                </a:lnTo>
                <a:lnTo>
                  <a:pt x="1783232" y="73823"/>
                </a:lnTo>
                <a:lnTo>
                  <a:pt x="1782413" y="59658"/>
                </a:lnTo>
                <a:lnTo>
                  <a:pt x="1782686" y="50577"/>
                </a:lnTo>
                <a:lnTo>
                  <a:pt x="1784436" y="37396"/>
                </a:lnTo>
                <a:lnTo>
                  <a:pt x="1787806" y="27334"/>
                </a:lnTo>
                <a:lnTo>
                  <a:pt x="1791402" y="20020"/>
                </a:lnTo>
                <a:lnTo>
                  <a:pt x="1797089" y="16363"/>
                </a:lnTo>
                <a:lnTo>
                  <a:pt x="1813330" y="16363"/>
                </a:lnTo>
                <a:lnTo>
                  <a:pt x="1819030" y="20216"/>
                </a:lnTo>
                <a:lnTo>
                  <a:pt x="1821964" y="27921"/>
                </a:lnTo>
                <a:lnTo>
                  <a:pt x="1823166" y="31465"/>
                </a:lnTo>
                <a:lnTo>
                  <a:pt x="1825567" y="43270"/>
                </a:lnTo>
                <a:lnTo>
                  <a:pt x="1826368" y="57383"/>
                </a:lnTo>
                <a:lnTo>
                  <a:pt x="1825948" y="69326"/>
                </a:lnTo>
                <a:lnTo>
                  <a:pt x="1823940" y="82440"/>
                </a:lnTo>
                <a:lnTo>
                  <a:pt x="1820277" y="91285"/>
                </a:lnTo>
                <a:lnTo>
                  <a:pt x="1816217" y="97351"/>
                </a:lnTo>
                <a:lnTo>
                  <a:pt x="1810762" y="100384"/>
                </a:lnTo>
                <a:close/>
              </a:path>
              <a:path w="2416323" h="140230">
                <a:moveTo>
                  <a:pt x="1790713" y="109928"/>
                </a:moveTo>
                <a:lnTo>
                  <a:pt x="1789384" y="95419"/>
                </a:lnTo>
                <a:lnTo>
                  <a:pt x="1785862" y="85488"/>
                </a:lnTo>
                <a:lnTo>
                  <a:pt x="1785689" y="84990"/>
                </a:lnTo>
                <a:lnTo>
                  <a:pt x="1783232" y="73823"/>
                </a:lnTo>
                <a:lnTo>
                  <a:pt x="1780377" y="102454"/>
                </a:lnTo>
                <a:lnTo>
                  <a:pt x="1790713" y="109928"/>
                </a:lnTo>
                <a:close/>
              </a:path>
              <a:path w="2416323" h="140230">
                <a:moveTo>
                  <a:pt x="1907979" y="95578"/>
                </a:moveTo>
                <a:lnTo>
                  <a:pt x="1903943" y="98880"/>
                </a:lnTo>
                <a:lnTo>
                  <a:pt x="1898868" y="100531"/>
                </a:lnTo>
                <a:lnTo>
                  <a:pt x="1885121" y="100531"/>
                </a:lnTo>
                <a:lnTo>
                  <a:pt x="1879483" y="98538"/>
                </a:lnTo>
                <a:lnTo>
                  <a:pt x="1875838" y="94551"/>
                </a:lnTo>
                <a:lnTo>
                  <a:pt x="1872194" y="90564"/>
                </a:lnTo>
                <a:lnTo>
                  <a:pt x="1870371" y="85830"/>
                </a:lnTo>
                <a:lnTo>
                  <a:pt x="1867976" y="105326"/>
                </a:lnTo>
                <a:lnTo>
                  <a:pt x="1879189" y="110756"/>
                </a:lnTo>
                <a:lnTo>
                  <a:pt x="1892459" y="112565"/>
                </a:lnTo>
                <a:lnTo>
                  <a:pt x="1895612" y="112479"/>
                </a:lnTo>
                <a:lnTo>
                  <a:pt x="1908786" y="109675"/>
                </a:lnTo>
                <a:lnTo>
                  <a:pt x="1918803" y="102916"/>
                </a:lnTo>
                <a:lnTo>
                  <a:pt x="1925016" y="96483"/>
                </a:lnTo>
                <a:lnTo>
                  <a:pt x="1928121" y="88644"/>
                </a:lnTo>
                <a:lnTo>
                  <a:pt x="1928121" y="71570"/>
                </a:lnTo>
                <a:lnTo>
                  <a:pt x="1925798" y="65210"/>
                </a:lnTo>
                <a:lnTo>
                  <a:pt x="1921151" y="60319"/>
                </a:lnTo>
                <a:lnTo>
                  <a:pt x="1918656" y="57726"/>
                </a:lnTo>
                <a:lnTo>
                  <a:pt x="1915231" y="55426"/>
                </a:lnTo>
                <a:lnTo>
                  <a:pt x="1910877" y="53421"/>
                </a:lnTo>
                <a:lnTo>
                  <a:pt x="1910511" y="28080"/>
                </a:lnTo>
                <a:lnTo>
                  <a:pt x="1910511" y="36494"/>
                </a:lnTo>
                <a:lnTo>
                  <a:pt x="1908872" y="40371"/>
                </a:lnTo>
                <a:lnTo>
                  <a:pt x="1911954" y="68831"/>
                </a:lnTo>
                <a:lnTo>
                  <a:pt x="1914033" y="73992"/>
                </a:lnTo>
                <a:lnTo>
                  <a:pt x="1914033" y="87347"/>
                </a:lnTo>
                <a:lnTo>
                  <a:pt x="1912015" y="92276"/>
                </a:lnTo>
                <a:lnTo>
                  <a:pt x="1907979" y="95578"/>
                </a:lnTo>
                <a:close/>
              </a:path>
              <a:path w="2416323" h="140230">
                <a:moveTo>
                  <a:pt x="1988636" y="83874"/>
                </a:moveTo>
                <a:lnTo>
                  <a:pt x="1988636" y="109557"/>
                </a:lnTo>
                <a:lnTo>
                  <a:pt x="2001844" y="109557"/>
                </a:lnTo>
                <a:lnTo>
                  <a:pt x="2001844" y="83874"/>
                </a:lnTo>
                <a:lnTo>
                  <a:pt x="2017328" y="83874"/>
                </a:lnTo>
                <a:lnTo>
                  <a:pt x="2017328" y="72353"/>
                </a:lnTo>
                <a:lnTo>
                  <a:pt x="2001844" y="72353"/>
                </a:lnTo>
                <a:lnTo>
                  <a:pt x="2001844" y="4182"/>
                </a:lnTo>
                <a:lnTo>
                  <a:pt x="1990691" y="4182"/>
                </a:lnTo>
                <a:lnTo>
                  <a:pt x="1988416" y="24729"/>
                </a:lnTo>
                <a:lnTo>
                  <a:pt x="1988416" y="72353"/>
                </a:lnTo>
                <a:lnTo>
                  <a:pt x="1954735" y="72353"/>
                </a:lnTo>
                <a:lnTo>
                  <a:pt x="1942553" y="70959"/>
                </a:lnTo>
                <a:lnTo>
                  <a:pt x="1942553" y="83874"/>
                </a:lnTo>
                <a:lnTo>
                  <a:pt x="1988636" y="83874"/>
                </a:lnTo>
                <a:close/>
              </a:path>
              <a:path w="2416323" h="140230">
                <a:moveTo>
                  <a:pt x="1990691" y="4182"/>
                </a:moveTo>
                <a:lnTo>
                  <a:pt x="1942553" y="70959"/>
                </a:lnTo>
                <a:lnTo>
                  <a:pt x="1954735" y="72353"/>
                </a:lnTo>
                <a:lnTo>
                  <a:pt x="1988416" y="24729"/>
                </a:lnTo>
                <a:lnTo>
                  <a:pt x="1990691" y="4182"/>
                </a:lnTo>
                <a:close/>
              </a:path>
              <a:path w="2416323" h="140230">
                <a:moveTo>
                  <a:pt x="2061479" y="109557"/>
                </a:moveTo>
                <a:lnTo>
                  <a:pt x="2063729" y="98794"/>
                </a:lnTo>
                <a:lnTo>
                  <a:pt x="2065564" y="90991"/>
                </a:lnTo>
                <a:lnTo>
                  <a:pt x="2066982" y="86148"/>
                </a:lnTo>
                <a:lnTo>
                  <a:pt x="2071315" y="73573"/>
                </a:lnTo>
                <a:lnTo>
                  <a:pt x="2076669" y="61125"/>
                </a:lnTo>
                <a:lnTo>
                  <a:pt x="2078763" y="56709"/>
                </a:lnTo>
                <a:lnTo>
                  <a:pt x="2084801" y="45445"/>
                </a:lnTo>
                <a:lnTo>
                  <a:pt x="2091528" y="34856"/>
                </a:lnTo>
                <a:lnTo>
                  <a:pt x="2097129" y="26735"/>
                </a:lnTo>
                <a:lnTo>
                  <a:pt x="2101617" y="21036"/>
                </a:lnTo>
                <a:lnTo>
                  <a:pt x="2104993" y="17758"/>
                </a:lnTo>
                <a:lnTo>
                  <a:pt x="2104993" y="6237"/>
                </a:lnTo>
                <a:lnTo>
                  <a:pt x="2031906" y="6237"/>
                </a:lnTo>
                <a:lnTo>
                  <a:pt x="2031906" y="19519"/>
                </a:lnTo>
                <a:lnTo>
                  <a:pt x="2090024" y="19519"/>
                </a:lnTo>
                <a:lnTo>
                  <a:pt x="2083246" y="27856"/>
                </a:lnTo>
                <a:lnTo>
                  <a:pt x="2075946" y="38200"/>
                </a:lnTo>
                <a:lnTo>
                  <a:pt x="2068890" y="49678"/>
                </a:lnTo>
                <a:lnTo>
                  <a:pt x="2062453" y="61829"/>
                </a:lnTo>
                <a:lnTo>
                  <a:pt x="2057128" y="73726"/>
                </a:lnTo>
                <a:lnTo>
                  <a:pt x="2052757" y="85647"/>
                </a:lnTo>
                <a:lnTo>
                  <a:pt x="2049340" y="97590"/>
                </a:lnTo>
                <a:lnTo>
                  <a:pt x="2046876" y="109557"/>
                </a:lnTo>
                <a:lnTo>
                  <a:pt x="2061479" y="109557"/>
                </a:lnTo>
                <a:close/>
              </a:path>
              <a:path w="2416323" h="140230">
                <a:moveTo>
                  <a:pt x="2120306" y="60905"/>
                </a:moveTo>
                <a:lnTo>
                  <a:pt x="2120306" y="74481"/>
                </a:lnTo>
                <a:lnTo>
                  <a:pt x="2157143" y="74481"/>
                </a:lnTo>
                <a:lnTo>
                  <a:pt x="2157143" y="60905"/>
                </a:lnTo>
                <a:lnTo>
                  <a:pt x="2120306" y="60905"/>
                </a:lnTo>
                <a:close/>
              </a:path>
              <a:path w="2416323" h="140230">
                <a:moveTo>
                  <a:pt x="2177003" y="93560"/>
                </a:moveTo>
                <a:lnTo>
                  <a:pt x="2177003" y="109557"/>
                </a:lnTo>
                <a:lnTo>
                  <a:pt x="2192341" y="109557"/>
                </a:lnTo>
                <a:lnTo>
                  <a:pt x="2192341" y="93560"/>
                </a:lnTo>
                <a:lnTo>
                  <a:pt x="2177003" y="93560"/>
                </a:lnTo>
                <a:close/>
              </a:path>
              <a:path w="2416323" h="140230">
                <a:moveTo>
                  <a:pt x="2249088" y="100384"/>
                </a:moveTo>
                <a:lnTo>
                  <a:pt x="2233727" y="100384"/>
                </a:lnTo>
                <a:lnTo>
                  <a:pt x="2227710" y="95419"/>
                </a:lnTo>
                <a:lnTo>
                  <a:pt x="2229040" y="109928"/>
                </a:lnTo>
                <a:lnTo>
                  <a:pt x="2242313" y="112419"/>
                </a:lnTo>
                <a:lnTo>
                  <a:pt x="2253863" y="110604"/>
                </a:lnTo>
                <a:lnTo>
                  <a:pt x="2264641" y="103918"/>
                </a:lnTo>
                <a:lnTo>
                  <a:pt x="2272546" y="92312"/>
                </a:lnTo>
                <a:lnTo>
                  <a:pt x="2275754" y="83408"/>
                </a:lnTo>
                <a:lnTo>
                  <a:pt x="2278136" y="71060"/>
                </a:lnTo>
                <a:lnTo>
                  <a:pt x="2278930" y="56869"/>
                </a:lnTo>
                <a:lnTo>
                  <a:pt x="2278296" y="44178"/>
                </a:lnTo>
                <a:lnTo>
                  <a:pt x="2275954" y="31551"/>
                </a:lnTo>
                <a:lnTo>
                  <a:pt x="2271885" y="21280"/>
                </a:lnTo>
                <a:lnTo>
                  <a:pt x="2266585" y="13882"/>
                </a:lnTo>
                <a:lnTo>
                  <a:pt x="2256067" y="6827"/>
                </a:lnTo>
                <a:lnTo>
                  <a:pt x="2242385" y="4476"/>
                </a:lnTo>
                <a:lnTo>
                  <a:pt x="2240882" y="4503"/>
                </a:lnTo>
                <a:lnTo>
                  <a:pt x="2228029" y="7502"/>
                </a:lnTo>
                <a:lnTo>
                  <a:pt x="2218086" y="15467"/>
                </a:lnTo>
                <a:lnTo>
                  <a:pt x="2211053" y="28398"/>
                </a:lnTo>
                <a:lnTo>
                  <a:pt x="2209515" y="33269"/>
                </a:lnTo>
                <a:lnTo>
                  <a:pt x="2207202" y="45362"/>
                </a:lnTo>
                <a:lnTo>
                  <a:pt x="2206431" y="59144"/>
                </a:lnTo>
                <a:lnTo>
                  <a:pt x="2207245" y="73180"/>
                </a:lnTo>
                <a:lnTo>
                  <a:pt x="2209812" y="85650"/>
                </a:lnTo>
                <a:lnTo>
                  <a:pt x="2214135" y="95981"/>
                </a:lnTo>
                <a:lnTo>
                  <a:pt x="2218703" y="102454"/>
                </a:lnTo>
                <a:lnTo>
                  <a:pt x="2221558" y="73823"/>
                </a:lnTo>
                <a:lnTo>
                  <a:pt x="2220739" y="59658"/>
                </a:lnTo>
                <a:lnTo>
                  <a:pt x="2221012" y="50577"/>
                </a:lnTo>
                <a:lnTo>
                  <a:pt x="2222762" y="37396"/>
                </a:lnTo>
                <a:lnTo>
                  <a:pt x="2226132" y="27334"/>
                </a:lnTo>
                <a:lnTo>
                  <a:pt x="2229728" y="20020"/>
                </a:lnTo>
                <a:lnTo>
                  <a:pt x="2235415" y="16363"/>
                </a:lnTo>
                <a:lnTo>
                  <a:pt x="2251657" y="16363"/>
                </a:lnTo>
                <a:lnTo>
                  <a:pt x="2257356" y="20216"/>
                </a:lnTo>
                <a:lnTo>
                  <a:pt x="2260290" y="27921"/>
                </a:lnTo>
                <a:lnTo>
                  <a:pt x="2261493" y="31465"/>
                </a:lnTo>
                <a:lnTo>
                  <a:pt x="2263894" y="43270"/>
                </a:lnTo>
                <a:lnTo>
                  <a:pt x="2264694" y="57383"/>
                </a:lnTo>
                <a:lnTo>
                  <a:pt x="2264274" y="69326"/>
                </a:lnTo>
                <a:lnTo>
                  <a:pt x="2262266" y="82440"/>
                </a:lnTo>
                <a:lnTo>
                  <a:pt x="2258603" y="91285"/>
                </a:lnTo>
                <a:lnTo>
                  <a:pt x="2254543" y="97351"/>
                </a:lnTo>
                <a:lnTo>
                  <a:pt x="2249088" y="100384"/>
                </a:lnTo>
                <a:close/>
              </a:path>
              <a:path w="2416323" h="140230">
                <a:moveTo>
                  <a:pt x="2229040" y="109928"/>
                </a:moveTo>
                <a:lnTo>
                  <a:pt x="2227710" y="95419"/>
                </a:lnTo>
                <a:lnTo>
                  <a:pt x="2224188" y="85488"/>
                </a:lnTo>
                <a:lnTo>
                  <a:pt x="2224016" y="84990"/>
                </a:lnTo>
                <a:lnTo>
                  <a:pt x="2221558" y="73823"/>
                </a:lnTo>
                <a:lnTo>
                  <a:pt x="2218703" y="102454"/>
                </a:lnTo>
                <a:lnTo>
                  <a:pt x="2229040" y="109928"/>
                </a:lnTo>
                <a:close/>
              </a:path>
              <a:path w="2416323" h="140230">
                <a:moveTo>
                  <a:pt x="2339298" y="83874"/>
                </a:moveTo>
                <a:lnTo>
                  <a:pt x="2339298" y="109557"/>
                </a:lnTo>
                <a:lnTo>
                  <a:pt x="2352505" y="109557"/>
                </a:lnTo>
                <a:lnTo>
                  <a:pt x="2352505" y="83874"/>
                </a:lnTo>
                <a:lnTo>
                  <a:pt x="2367989" y="83874"/>
                </a:lnTo>
                <a:lnTo>
                  <a:pt x="2367989" y="72353"/>
                </a:lnTo>
                <a:lnTo>
                  <a:pt x="2352505" y="72353"/>
                </a:lnTo>
                <a:lnTo>
                  <a:pt x="2352505" y="4182"/>
                </a:lnTo>
                <a:lnTo>
                  <a:pt x="2341352" y="4182"/>
                </a:lnTo>
                <a:lnTo>
                  <a:pt x="2339077" y="24729"/>
                </a:lnTo>
                <a:lnTo>
                  <a:pt x="2339077" y="72353"/>
                </a:lnTo>
                <a:lnTo>
                  <a:pt x="2305396" y="72353"/>
                </a:lnTo>
                <a:lnTo>
                  <a:pt x="2293215" y="70959"/>
                </a:lnTo>
                <a:lnTo>
                  <a:pt x="2293215" y="83874"/>
                </a:lnTo>
                <a:lnTo>
                  <a:pt x="2339298" y="83874"/>
                </a:lnTo>
                <a:close/>
              </a:path>
              <a:path w="2416323" h="140230">
                <a:moveTo>
                  <a:pt x="2341352" y="4182"/>
                </a:moveTo>
                <a:lnTo>
                  <a:pt x="2293215" y="70959"/>
                </a:lnTo>
                <a:lnTo>
                  <a:pt x="2305396" y="72353"/>
                </a:lnTo>
                <a:lnTo>
                  <a:pt x="2339077" y="24729"/>
                </a:lnTo>
                <a:lnTo>
                  <a:pt x="2341352" y="4182"/>
                </a:lnTo>
                <a:close/>
              </a:path>
              <a:path w="2416323" h="140230">
                <a:moveTo>
                  <a:pt x="2415821" y="57995"/>
                </a:moveTo>
                <a:lnTo>
                  <a:pt x="2414818" y="52026"/>
                </a:lnTo>
                <a:lnTo>
                  <a:pt x="2413815" y="46058"/>
                </a:lnTo>
                <a:lnTo>
                  <a:pt x="2412140" y="40016"/>
                </a:lnTo>
                <a:lnTo>
                  <a:pt x="2409792" y="33901"/>
                </a:lnTo>
                <a:lnTo>
                  <a:pt x="2407932" y="28960"/>
                </a:lnTo>
                <a:lnTo>
                  <a:pt x="2406208" y="25083"/>
                </a:lnTo>
                <a:lnTo>
                  <a:pt x="2404618" y="22270"/>
                </a:lnTo>
                <a:lnTo>
                  <a:pt x="2404476" y="22021"/>
                </a:lnTo>
                <a:lnTo>
                  <a:pt x="2399809" y="14275"/>
                </a:lnTo>
                <a:lnTo>
                  <a:pt x="2390933" y="0"/>
                </a:lnTo>
                <a:lnTo>
                  <a:pt x="2382053" y="0"/>
                </a:lnTo>
                <a:lnTo>
                  <a:pt x="2387226" y="10052"/>
                </a:lnTo>
                <a:lnTo>
                  <a:pt x="2392836" y="21953"/>
                </a:lnTo>
                <a:lnTo>
                  <a:pt x="2396509" y="31260"/>
                </a:lnTo>
                <a:lnTo>
                  <a:pt x="2399967" y="44149"/>
                </a:lnTo>
                <a:lnTo>
                  <a:pt x="2401832" y="56738"/>
                </a:lnTo>
                <a:lnTo>
                  <a:pt x="2402454" y="70078"/>
                </a:lnTo>
                <a:lnTo>
                  <a:pt x="2401928" y="83084"/>
                </a:lnTo>
                <a:lnTo>
                  <a:pt x="2400217" y="95701"/>
                </a:lnTo>
                <a:lnTo>
                  <a:pt x="2397317" y="107062"/>
                </a:lnTo>
                <a:lnTo>
                  <a:pt x="2394515" y="114496"/>
                </a:lnTo>
                <a:lnTo>
                  <a:pt x="2389403" y="125864"/>
                </a:lnTo>
                <a:lnTo>
                  <a:pt x="2382273" y="140230"/>
                </a:lnTo>
                <a:lnTo>
                  <a:pt x="2391447" y="140230"/>
                </a:lnTo>
                <a:lnTo>
                  <a:pt x="2399046" y="127976"/>
                </a:lnTo>
                <a:lnTo>
                  <a:pt x="2405340" y="116770"/>
                </a:lnTo>
                <a:lnTo>
                  <a:pt x="2409425" y="108016"/>
                </a:lnTo>
                <a:lnTo>
                  <a:pt x="2413449" y="95352"/>
                </a:lnTo>
                <a:lnTo>
                  <a:pt x="2415604" y="82801"/>
                </a:lnTo>
                <a:lnTo>
                  <a:pt x="2416323" y="69271"/>
                </a:lnTo>
                <a:lnTo>
                  <a:pt x="2416323" y="63743"/>
                </a:lnTo>
                <a:lnTo>
                  <a:pt x="2415821" y="57995"/>
                </a:lnTo>
                <a:close/>
              </a:path>
              <a:path w="2416323" h="140230">
                <a:moveTo>
                  <a:pt x="1870371" y="73992"/>
                </a:moveTo>
                <a:lnTo>
                  <a:pt x="1872365" y="69014"/>
                </a:lnTo>
                <a:lnTo>
                  <a:pt x="1876352" y="65418"/>
                </a:lnTo>
                <a:lnTo>
                  <a:pt x="1880339" y="61823"/>
                </a:lnTo>
                <a:lnTo>
                  <a:pt x="1885488" y="60025"/>
                </a:lnTo>
                <a:lnTo>
                  <a:pt x="1898305" y="60025"/>
                </a:lnTo>
                <a:lnTo>
                  <a:pt x="1903637" y="61786"/>
                </a:lnTo>
                <a:lnTo>
                  <a:pt x="1907796" y="65309"/>
                </a:lnTo>
                <a:lnTo>
                  <a:pt x="1911954" y="68831"/>
                </a:lnTo>
                <a:lnTo>
                  <a:pt x="1908872" y="40371"/>
                </a:lnTo>
                <a:lnTo>
                  <a:pt x="1905594" y="43624"/>
                </a:lnTo>
                <a:lnTo>
                  <a:pt x="1902316" y="46878"/>
                </a:lnTo>
                <a:lnTo>
                  <a:pt x="1897767" y="48504"/>
                </a:lnTo>
                <a:lnTo>
                  <a:pt x="1886955" y="48504"/>
                </a:lnTo>
                <a:lnTo>
                  <a:pt x="1882626" y="47110"/>
                </a:lnTo>
                <a:lnTo>
                  <a:pt x="1878957" y="44321"/>
                </a:lnTo>
                <a:lnTo>
                  <a:pt x="1875288" y="41533"/>
                </a:lnTo>
                <a:lnTo>
                  <a:pt x="1873453" y="37668"/>
                </a:lnTo>
                <a:lnTo>
                  <a:pt x="1873453" y="28324"/>
                </a:lnTo>
                <a:lnTo>
                  <a:pt x="1874872" y="24484"/>
                </a:lnTo>
                <a:lnTo>
                  <a:pt x="1877709" y="21206"/>
                </a:lnTo>
                <a:lnTo>
                  <a:pt x="1880547" y="17929"/>
                </a:lnTo>
                <a:lnTo>
                  <a:pt x="1885145" y="16290"/>
                </a:lnTo>
                <a:lnTo>
                  <a:pt x="1897914" y="16290"/>
                </a:lnTo>
                <a:lnTo>
                  <a:pt x="1902683" y="17929"/>
                </a:lnTo>
                <a:lnTo>
                  <a:pt x="1905814" y="21206"/>
                </a:lnTo>
                <a:lnTo>
                  <a:pt x="1908945" y="24484"/>
                </a:lnTo>
                <a:lnTo>
                  <a:pt x="1910511" y="28080"/>
                </a:lnTo>
                <a:lnTo>
                  <a:pt x="1910877" y="53421"/>
                </a:lnTo>
                <a:lnTo>
                  <a:pt x="1914791" y="51220"/>
                </a:lnTo>
                <a:lnTo>
                  <a:pt x="1917677" y="48969"/>
                </a:lnTo>
                <a:lnTo>
                  <a:pt x="1919536" y="46670"/>
                </a:lnTo>
                <a:lnTo>
                  <a:pt x="1922862" y="42609"/>
                </a:lnTo>
                <a:lnTo>
                  <a:pt x="1924526" y="37301"/>
                </a:lnTo>
                <a:lnTo>
                  <a:pt x="1924526" y="23653"/>
                </a:lnTo>
                <a:lnTo>
                  <a:pt x="1921664" y="17452"/>
                </a:lnTo>
                <a:lnTo>
                  <a:pt x="1915941" y="12144"/>
                </a:lnTo>
                <a:lnTo>
                  <a:pt x="1910216" y="6836"/>
                </a:lnTo>
                <a:lnTo>
                  <a:pt x="1902316" y="4182"/>
                </a:lnTo>
                <a:lnTo>
                  <a:pt x="1892025" y="4183"/>
                </a:lnTo>
                <a:lnTo>
                  <a:pt x="1878305" y="6321"/>
                </a:lnTo>
                <a:lnTo>
                  <a:pt x="1868096" y="12621"/>
                </a:lnTo>
                <a:lnTo>
                  <a:pt x="1862422" y="18247"/>
                </a:lnTo>
                <a:lnTo>
                  <a:pt x="1859585" y="24973"/>
                </a:lnTo>
                <a:lnTo>
                  <a:pt x="1859585" y="39062"/>
                </a:lnTo>
                <a:lnTo>
                  <a:pt x="1861517" y="44150"/>
                </a:lnTo>
                <a:lnTo>
                  <a:pt x="1865381" y="48064"/>
                </a:lnTo>
                <a:lnTo>
                  <a:pt x="1867436" y="50167"/>
                </a:lnTo>
                <a:lnTo>
                  <a:pt x="1870298" y="52002"/>
                </a:lnTo>
                <a:lnTo>
                  <a:pt x="1873967" y="53567"/>
                </a:lnTo>
                <a:lnTo>
                  <a:pt x="1867999" y="55964"/>
                </a:lnTo>
                <a:lnTo>
                  <a:pt x="1863498" y="59426"/>
                </a:lnTo>
                <a:lnTo>
                  <a:pt x="1860465" y="63951"/>
                </a:lnTo>
                <a:lnTo>
                  <a:pt x="1857432" y="68476"/>
                </a:lnTo>
                <a:lnTo>
                  <a:pt x="1855915" y="73845"/>
                </a:lnTo>
                <a:lnTo>
                  <a:pt x="1855931" y="81250"/>
                </a:lnTo>
                <a:lnTo>
                  <a:pt x="1858771" y="94484"/>
                </a:lnTo>
                <a:lnTo>
                  <a:pt x="1866519" y="104237"/>
                </a:lnTo>
                <a:lnTo>
                  <a:pt x="1867976" y="105326"/>
                </a:lnTo>
                <a:lnTo>
                  <a:pt x="1870371" y="85830"/>
                </a:lnTo>
                <a:lnTo>
                  <a:pt x="1870371" y="73992"/>
                </a:lnTo>
                <a:close/>
              </a:path>
              <a:path w="2416323" h="140230">
                <a:moveTo>
                  <a:pt x="1686431" y="78884"/>
                </a:moveTo>
                <a:lnTo>
                  <a:pt x="1686969" y="83140"/>
                </a:lnTo>
                <a:lnTo>
                  <a:pt x="1688044" y="91359"/>
                </a:lnTo>
                <a:lnTo>
                  <a:pt x="1689953" y="99088"/>
                </a:lnTo>
                <a:lnTo>
                  <a:pt x="1692693" y="106328"/>
                </a:lnTo>
                <a:lnTo>
                  <a:pt x="1694698" y="111611"/>
                </a:lnTo>
                <a:lnTo>
                  <a:pt x="1696557" y="115794"/>
                </a:lnTo>
                <a:lnTo>
                  <a:pt x="1698270" y="118876"/>
                </a:lnTo>
                <a:lnTo>
                  <a:pt x="1699982" y="121958"/>
                </a:lnTo>
                <a:lnTo>
                  <a:pt x="1704408" y="129076"/>
                </a:lnTo>
                <a:lnTo>
                  <a:pt x="1711551" y="140230"/>
                </a:lnTo>
                <a:lnTo>
                  <a:pt x="1720431" y="140230"/>
                </a:lnTo>
                <a:lnTo>
                  <a:pt x="1715258" y="130177"/>
                </a:lnTo>
                <a:lnTo>
                  <a:pt x="1709648" y="118276"/>
                </a:lnTo>
                <a:lnTo>
                  <a:pt x="1705975" y="108970"/>
                </a:lnTo>
                <a:lnTo>
                  <a:pt x="1702508" y="96026"/>
                </a:lnTo>
                <a:lnTo>
                  <a:pt x="1700650" y="83434"/>
                </a:lnTo>
                <a:lnTo>
                  <a:pt x="1700031" y="70078"/>
                </a:lnTo>
                <a:lnTo>
                  <a:pt x="1700573" y="57011"/>
                </a:lnTo>
                <a:lnTo>
                  <a:pt x="1702309" y="44407"/>
                </a:lnTo>
                <a:lnTo>
                  <a:pt x="1705241" y="32947"/>
                </a:lnTo>
                <a:lnTo>
                  <a:pt x="1708014" y="25597"/>
                </a:lnTo>
                <a:lnTo>
                  <a:pt x="1713118" y="14253"/>
                </a:lnTo>
                <a:lnTo>
                  <a:pt x="1720210" y="0"/>
                </a:lnTo>
                <a:lnTo>
                  <a:pt x="1711038" y="0"/>
                </a:lnTo>
                <a:lnTo>
                  <a:pt x="1703360" y="12422"/>
                </a:lnTo>
                <a:lnTo>
                  <a:pt x="1697066" y="23617"/>
                </a:lnTo>
                <a:lnTo>
                  <a:pt x="1692986" y="32287"/>
                </a:lnTo>
                <a:lnTo>
                  <a:pt x="1689017" y="44855"/>
                </a:lnTo>
                <a:lnTo>
                  <a:pt x="1686876" y="57408"/>
                </a:lnTo>
                <a:lnTo>
                  <a:pt x="1686162" y="70959"/>
                </a:lnTo>
                <a:lnTo>
                  <a:pt x="1686162" y="74823"/>
                </a:lnTo>
                <a:lnTo>
                  <a:pt x="1686431" y="78884"/>
                </a:lnTo>
                <a:close/>
              </a:path>
              <a:path w="2416323" h="140230">
                <a:moveTo>
                  <a:pt x="245751" y="30966"/>
                </a:moveTo>
                <a:lnTo>
                  <a:pt x="232689" y="30966"/>
                </a:lnTo>
                <a:lnTo>
                  <a:pt x="232689" y="109556"/>
                </a:lnTo>
                <a:lnTo>
                  <a:pt x="245898" y="109556"/>
                </a:lnTo>
                <a:lnTo>
                  <a:pt x="245898" y="57750"/>
                </a:lnTo>
                <a:lnTo>
                  <a:pt x="247940" y="50754"/>
                </a:lnTo>
                <a:lnTo>
                  <a:pt x="252024" y="46889"/>
                </a:lnTo>
                <a:lnTo>
                  <a:pt x="256110" y="43025"/>
                </a:lnTo>
                <a:lnTo>
                  <a:pt x="260646" y="41092"/>
                </a:lnTo>
                <a:lnTo>
                  <a:pt x="271116" y="41092"/>
                </a:lnTo>
                <a:lnTo>
                  <a:pt x="274858" y="42927"/>
                </a:lnTo>
                <a:lnTo>
                  <a:pt x="276864" y="46596"/>
                </a:lnTo>
                <a:lnTo>
                  <a:pt x="278135" y="49042"/>
                </a:lnTo>
                <a:lnTo>
                  <a:pt x="278772" y="52931"/>
                </a:lnTo>
                <a:lnTo>
                  <a:pt x="278772" y="109556"/>
                </a:lnTo>
                <a:lnTo>
                  <a:pt x="292201" y="109556"/>
                </a:lnTo>
                <a:lnTo>
                  <a:pt x="292201" y="55719"/>
                </a:lnTo>
                <a:lnTo>
                  <a:pt x="294072" y="49922"/>
                </a:lnTo>
                <a:lnTo>
                  <a:pt x="297814" y="46449"/>
                </a:lnTo>
                <a:lnTo>
                  <a:pt x="301557" y="42976"/>
                </a:lnTo>
                <a:lnTo>
                  <a:pt x="306021" y="41239"/>
                </a:lnTo>
                <a:lnTo>
                  <a:pt x="314973" y="41239"/>
                </a:lnTo>
                <a:lnTo>
                  <a:pt x="318165" y="42217"/>
                </a:lnTo>
                <a:lnTo>
                  <a:pt x="320782" y="44174"/>
                </a:lnTo>
                <a:lnTo>
                  <a:pt x="323400" y="46131"/>
                </a:lnTo>
                <a:lnTo>
                  <a:pt x="324708" y="49727"/>
                </a:lnTo>
                <a:lnTo>
                  <a:pt x="324708" y="109556"/>
                </a:lnTo>
                <a:lnTo>
                  <a:pt x="338431" y="109556"/>
                </a:lnTo>
                <a:lnTo>
                  <a:pt x="338431" y="50289"/>
                </a:lnTo>
                <a:lnTo>
                  <a:pt x="337403" y="44761"/>
                </a:lnTo>
                <a:lnTo>
                  <a:pt x="335348" y="40652"/>
                </a:lnTo>
                <a:lnTo>
                  <a:pt x="331533" y="33021"/>
                </a:lnTo>
                <a:lnTo>
                  <a:pt x="324341" y="29205"/>
                </a:lnTo>
                <a:lnTo>
                  <a:pt x="308834" y="29205"/>
                </a:lnTo>
                <a:lnTo>
                  <a:pt x="304382" y="30220"/>
                </a:lnTo>
                <a:lnTo>
                  <a:pt x="300419" y="32250"/>
                </a:lnTo>
                <a:lnTo>
                  <a:pt x="296457" y="34280"/>
                </a:lnTo>
                <a:lnTo>
                  <a:pt x="293008" y="37399"/>
                </a:lnTo>
                <a:lnTo>
                  <a:pt x="290073" y="41606"/>
                </a:lnTo>
                <a:lnTo>
                  <a:pt x="288312" y="38181"/>
                </a:lnTo>
                <a:lnTo>
                  <a:pt x="286355" y="35589"/>
                </a:lnTo>
                <a:lnTo>
                  <a:pt x="284202" y="33828"/>
                </a:lnTo>
                <a:lnTo>
                  <a:pt x="280386" y="30746"/>
                </a:lnTo>
                <a:lnTo>
                  <a:pt x="275348" y="29205"/>
                </a:lnTo>
                <a:lnTo>
                  <a:pt x="263558" y="29205"/>
                </a:lnTo>
                <a:lnTo>
                  <a:pt x="258617" y="30697"/>
                </a:lnTo>
                <a:lnTo>
                  <a:pt x="254263" y="33681"/>
                </a:lnTo>
                <a:lnTo>
                  <a:pt x="251719" y="35442"/>
                </a:lnTo>
                <a:lnTo>
                  <a:pt x="248882" y="38255"/>
                </a:lnTo>
                <a:lnTo>
                  <a:pt x="245751" y="42120"/>
                </a:lnTo>
                <a:lnTo>
                  <a:pt x="245751" y="30966"/>
                </a:lnTo>
                <a:close/>
              </a:path>
              <a:path w="2416323" h="140230">
                <a:moveTo>
                  <a:pt x="36323" y="109556"/>
                </a:moveTo>
                <a:lnTo>
                  <a:pt x="51146" y="109556"/>
                </a:lnTo>
                <a:lnTo>
                  <a:pt x="51146" y="14602"/>
                </a:lnTo>
                <a:lnTo>
                  <a:pt x="87469" y="14602"/>
                </a:lnTo>
                <a:lnTo>
                  <a:pt x="87469" y="1760"/>
                </a:lnTo>
                <a:lnTo>
                  <a:pt x="0" y="1760"/>
                </a:lnTo>
                <a:lnTo>
                  <a:pt x="0" y="14602"/>
                </a:lnTo>
                <a:lnTo>
                  <a:pt x="36323" y="14602"/>
                </a:lnTo>
                <a:lnTo>
                  <a:pt x="36323" y="109556"/>
                </a:lnTo>
                <a:close/>
              </a:path>
              <a:path w="2416323" h="140230">
                <a:moveTo>
                  <a:pt x="115696" y="42915"/>
                </a:moveTo>
                <a:lnTo>
                  <a:pt x="120784" y="40726"/>
                </a:lnTo>
                <a:lnTo>
                  <a:pt x="135313" y="40726"/>
                </a:lnTo>
                <a:lnTo>
                  <a:pt x="141355" y="43905"/>
                </a:lnTo>
                <a:lnTo>
                  <a:pt x="144975" y="50265"/>
                </a:lnTo>
                <a:lnTo>
                  <a:pt x="146931" y="53689"/>
                </a:lnTo>
                <a:lnTo>
                  <a:pt x="148179" y="58263"/>
                </a:lnTo>
                <a:lnTo>
                  <a:pt x="148717" y="63987"/>
                </a:lnTo>
                <a:lnTo>
                  <a:pt x="105056" y="63987"/>
                </a:lnTo>
                <a:lnTo>
                  <a:pt x="105301" y="57236"/>
                </a:lnTo>
                <a:lnTo>
                  <a:pt x="100800" y="41019"/>
                </a:lnTo>
                <a:lnTo>
                  <a:pt x="96834" y="46467"/>
                </a:lnTo>
                <a:lnTo>
                  <a:pt x="92103" y="58024"/>
                </a:lnTo>
                <a:lnTo>
                  <a:pt x="90527" y="71765"/>
                </a:lnTo>
                <a:lnTo>
                  <a:pt x="90919" y="78975"/>
                </a:lnTo>
                <a:lnTo>
                  <a:pt x="94175" y="91703"/>
                </a:lnTo>
                <a:lnTo>
                  <a:pt x="100727" y="101668"/>
                </a:lnTo>
                <a:lnTo>
                  <a:pt x="112817" y="109995"/>
                </a:lnTo>
                <a:lnTo>
                  <a:pt x="125603" y="112345"/>
                </a:lnTo>
                <a:lnTo>
                  <a:pt x="129614" y="112345"/>
                </a:lnTo>
                <a:lnTo>
                  <a:pt x="133210" y="111953"/>
                </a:lnTo>
                <a:lnTo>
                  <a:pt x="136389" y="111171"/>
                </a:lnTo>
                <a:lnTo>
                  <a:pt x="142309" y="109801"/>
                </a:lnTo>
                <a:lnTo>
                  <a:pt x="147274" y="107159"/>
                </a:lnTo>
                <a:lnTo>
                  <a:pt x="151286" y="103246"/>
                </a:lnTo>
                <a:lnTo>
                  <a:pt x="153683" y="100995"/>
                </a:lnTo>
                <a:lnTo>
                  <a:pt x="155848" y="98097"/>
                </a:lnTo>
                <a:lnTo>
                  <a:pt x="157780" y="94550"/>
                </a:lnTo>
                <a:lnTo>
                  <a:pt x="159712" y="91003"/>
                </a:lnTo>
                <a:lnTo>
                  <a:pt x="160850" y="87787"/>
                </a:lnTo>
                <a:lnTo>
                  <a:pt x="161192" y="84900"/>
                </a:lnTo>
                <a:lnTo>
                  <a:pt x="148204" y="84900"/>
                </a:lnTo>
                <a:lnTo>
                  <a:pt x="147225" y="88374"/>
                </a:lnTo>
                <a:lnTo>
                  <a:pt x="145562" y="91431"/>
                </a:lnTo>
                <a:lnTo>
                  <a:pt x="143214" y="94073"/>
                </a:lnTo>
                <a:lnTo>
                  <a:pt x="139105" y="98623"/>
                </a:lnTo>
                <a:lnTo>
                  <a:pt x="133601" y="100897"/>
                </a:lnTo>
                <a:lnTo>
                  <a:pt x="119316" y="100897"/>
                </a:lnTo>
                <a:lnTo>
                  <a:pt x="113862" y="98488"/>
                </a:lnTo>
                <a:lnTo>
                  <a:pt x="110339" y="93669"/>
                </a:lnTo>
                <a:lnTo>
                  <a:pt x="106817" y="88851"/>
                </a:lnTo>
                <a:lnTo>
                  <a:pt x="104934" y="82454"/>
                </a:lnTo>
                <a:lnTo>
                  <a:pt x="104689" y="74480"/>
                </a:lnTo>
                <a:lnTo>
                  <a:pt x="162292" y="74480"/>
                </a:lnTo>
                <a:lnTo>
                  <a:pt x="162292" y="66555"/>
                </a:lnTo>
                <a:lnTo>
                  <a:pt x="161901" y="60783"/>
                </a:lnTo>
                <a:lnTo>
                  <a:pt x="161119" y="57163"/>
                </a:lnTo>
                <a:lnTo>
                  <a:pt x="160238" y="51879"/>
                </a:lnTo>
                <a:lnTo>
                  <a:pt x="158477" y="47257"/>
                </a:lnTo>
                <a:lnTo>
                  <a:pt x="155835" y="43294"/>
                </a:lnTo>
                <a:lnTo>
                  <a:pt x="153096" y="39135"/>
                </a:lnTo>
                <a:lnTo>
                  <a:pt x="149109" y="35748"/>
                </a:lnTo>
                <a:lnTo>
                  <a:pt x="143874" y="33130"/>
                </a:lnTo>
                <a:lnTo>
                  <a:pt x="138640" y="30513"/>
                </a:lnTo>
                <a:lnTo>
                  <a:pt x="133234" y="29205"/>
                </a:lnTo>
                <a:lnTo>
                  <a:pt x="127657" y="29205"/>
                </a:lnTo>
                <a:lnTo>
                  <a:pt x="123316" y="29418"/>
                </a:lnTo>
                <a:lnTo>
                  <a:pt x="115696" y="42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641920" y="2536224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6835700" y="253554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074787" y="253554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617803" y="262360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7891045" y="262360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237980" y="259372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8289524" y="2623601"/>
            <a:ext cx="13943" cy="0"/>
          </a:xfrm>
          <a:custGeom>
            <a:avLst/>
            <a:gdLst/>
            <a:ahLst/>
            <a:cxnLst/>
            <a:rect l="l" t="t" r="r" b="b"/>
            <a:pathLst>
              <a:path w="15337">
                <a:moveTo>
                  <a:pt x="0" y="0"/>
                </a:moveTo>
                <a:lnTo>
                  <a:pt x="15337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895027" y="2670543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7" y="95908"/>
                </a:moveTo>
                <a:lnTo>
                  <a:pt x="27296" y="95908"/>
                </a:lnTo>
                <a:lnTo>
                  <a:pt x="21279" y="90942"/>
                </a:lnTo>
                <a:lnTo>
                  <a:pt x="22608" y="105451"/>
                </a:lnTo>
                <a:lnTo>
                  <a:pt x="35882" y="107942"/>
                </a:lnTo>
                <a:lnTo>
                  <a:pt x="47432" y="106127"/>
                </a:lnTo>
                <a:lnTo>
                  <a:pt x="58210" y="99442"/>
                </a:lnTo>
                <a:lnTo>
                  <a:pt x="66115" y="87836"/>
                </a:lnTo>
                <a:lnTo>
                  <a:pt x="69323" y="78931"/>
                </a:lnTo>
                <a:lnTo>
                  <a:pt x="71705" y="66584"/>
                </a:lnTo>
                <a:lnTo>
                  <a:pt x="72499" y="52393"/>
                </a:lnTo>
                <a:lnTo>
                  <a:pt x="71865" y="39702"/>
                </a:lnTo>
                <a:lnTo>
                  <a:pt x="69523" y="27075"/>
                </a:lnTo>
                <a:lnTo>
                  <a:pt x="65454" y="16804"/>
                </a:lnTo>
                <a:lnTo>
                  <a:pt x="60155" y="9406"/>
                </a:lnTo>
                <a:lnTo>
                  <a:pt x="49636" y="2351"/>
                </a:lnTo>
                <a:lnTo>
                  <a:pt x="35955" y="0"/>
                </a:lnTo>
                <a:lnTo>
                  <a:pt x="34451" y="26"/>
                </a:lnTo>
                <a:lnTo>
                  <a:pt x="21598" y="3026"/>
                </a:lnTo>
                <a:lnTo>
                  <a:pt x="11655" y="10991"/>
                </a:lnTo>
                <a:lnTo>
                  <a:pt x="4622" y="23921"/>
                </a:lnTo>
                <a:lnTo>
                  <a:pt x="3084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1" y="81174"/>
                </a:lnTo>
                <a:lnTo>
                  <a:pt x="7704" y="91505"/>
                </a:lnTo>
                <a:lnTo>
                  <a:pt x="12272" y="97977"/>
                </a:lnTo>
                <a:lnTo>
                  <a:pt x="15127" y="69347"/>
                </a:lnTo>
                <a:lnTo>
                  <a:pt x="14308" y="55182"/>
                </a:lnTo>
                <a:lnTo>
                  <a:pt x="14581" y="46101"/>
                </a:lnTo>
                <a:lnTo>
                  <a:pt x="16331" y="32920"/>
                </a:lnTo>
                <a:lnTo>
                  <a:pt x="19701" y="22857"/>
                </a:lnTo>
                <a:lnTo>
                  <a:pt x="23297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5" y="15740"/>
                </a:lnTo>
                <a:lnTo>
                  <a:pt x="53859" y="23445"/>
                </a:lnTo>
                <a:lnTo>
                  <a:pt x="55062" y="26988"/>
                </a:lnTo>
                <a:lnTo>
                  <a:pt x="57463" y="38794"/>
                </a:lnTo>
                <a:lnTo>
                  <a:pt x="58263" y="52907"/>
                </a:lnTo>
                <a:lnTo>
                  <a:pt x="57843" y="64850"/>
                </a:lnTo>
                <a:lnTo>
                  <a:pt x="55836" y="77964"/>
                </a:lnTo>
                <a:lnTo>
                  <a:pt x="52172" y="86809"/>
                </a:lnTo>
                <a:lnTo>
                  <a:pt x="48112" y="92875"/>
                </a:lnTo>
                <a:lnTo>
                  <a:pt x="42657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906183" y="2731731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5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735768" y="2670284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5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6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0" y="2653"/>
                </a:lnTo>
                <a:lnTo>
                  <a:pt x="46400" y="0"/>
                </a:lnTo>
                <a:lnTo>
                  <a:pt x="36109" y="0"/>
                </a:lnTo>
                <a:lnTo>
                  <a:pt x="22390" y="2138"/>
                </a:lnTo>
                <a:lnTo>
                  <a:pt x="12180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7"/>
                </a:lnTo>
                <a:lnTo>
                  <a:pt x="9465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543955" y="2715477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543955" y="274335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654939" y="2670413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1"/>
                </a:lnTo>
                <a:lnTo>
                  <a:pt x="7338" y="14676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4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699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4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746732" y="2691370"/>
            <a:ext cx="54676" cy="74546"/>
          </a:xfrm>
          <a:custGeom>
            <a:avLst/>
            <a:gdLst/>
            <a:ahLst/>
            <a:cxnLst/>
            <a:rect l="l" t="t" r="r" b="b"/>
            <a:pathLst>
              <a:path w="60144" h="84485">
                <a:moveTo>
                  <a:pt x="40002" y="67498"/>
                </a:moveTo>
                <a:lnTo>
                  <a:pt x="35966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1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4" y="60563"/>
                </a:lnTo>
                <a:lnTo>
                  <a:pt x="60144" y="43490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815930" y="2670413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3" y="94709"/>
                </a:moveTo>
                <a:lnTo>
                  <a:pt x="9245" y="100090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3" y="108043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7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8" y="0"/>
                </a:lnTo>
                <a:lnTo>
                  <a:pt x="31448" y="90"/>
                </a:lnTo>
                <a:lnTo>
                  <a:pt x="18378" y="3233"/>
                </a:lnTo>
                <a:lnTo>
                  <a:pt x="8732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3" y="69858"/>
                </a:lnTo>
                <a:lnTo>
                  <a:pt x="22038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7" y="22857"/>
                </a:lnTo>
                <a:lnTo>
                  <a:pt x="19408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799" y="12034"/>
                </a:lnTo>
                <a:lnTo>
                  <a:pt x="45752" y="13930"/>
                </a:lnTo>
                <a:lnTo>
                  <a:pt x="49641" y="17721"/>
                </a:lnTo>
                <a:lnTo>
                  <a:pt x="53531" y="21513"/>
                </a:lnTo>
                <a:lnTo>
                  <a:pt x="55475" y="27273"/>
                </a:lnTo>
                <a:lnTo>
                  <a:pt x="55475" y="43612"/>
                </a:lnTo>
                <a:lnTo>
                  <a:pt x="57749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1" y="94526"/>
                </a:lnTo>
                <a:lnTo>
                  <a:pt x="38451" y="97156"/>
                </a:lnTo>
                <a:lnTo>
                  <a:pt x="28765" y="97156"/>
                </a:lnTo>
                <a:lnTo>
                  <a:pt x="25731" y="96422"/>
                </a:lnTo>
                <a:lnTo>
                  <a:pt x="23041" y="94954"/>
                </a:lnTo>
                <a:lnTo>
                  <a:pt x="17807" y="92166"/>
                </a:lnTo>
                <a:lnTo>
                  <a:pt x="14994" y="87127"/>
                </a:lnTo>
                <a:lnTo>
                  <a:pt x="14602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3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835966" y="2708896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2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4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775069" y="741067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1352549" y="0"/>
                </a:moveTo>
                <a:lnTo>
                  <a:pt x="0" y="0"/>
                </a:lnTo>
                <a:lnTo>
                  <a:pt x="0" y="450849"/>
                </a:lnTo>
                <a:lnTo>
                  <a:pt x="1352549" y="450849"/>
                </a:lnTo>
                <a:lnTo>
                  <a:pt x="1352549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75069" y="741067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1352549" y="0"/>
                </a:moveTo>
                <a:lnTo>
                  <a:pt x="0" y="0"/>
                </a:lnTo>
                <a:lnTo>
                  <a:pt x="0" y="450849"/>
                </a:lnTo>
                <a:lnTo>
                  <a:pt x="1352549" y="450849"/>
                </a:lnTo>
                <a:lnTo>
                  <a:pt x="1352549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1594796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0" y="1690687"/>
                </a:lnTo>
                <a:lnTo>
                  <a:pt x="7100887" y="1690687"/>
                </a:lnTo>
                <a:lnTo>
                  <a:pt x="71008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1594796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7100887" y="0"/>
                </a:lnTo>
                <a:lnTo>
                  <a:pt x="7100887" y="1690687"/>
                </a:lnTo>
                <a:lnTo>
                  <a:pt x="0" y="16906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7127955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0" y="338137"/>
                </a:lnTo>
                <a:lnTo>
                  <a:pt x="1127124" y="338137"/>
                </a:lnTo>
                <a:lnTo>
                  <a:pt x="11271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127955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1127124" y="0"/>
                </a:lnTo>
                <a:lnTo>
                  <a:pt x="112712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000830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0" y="338137"/>
                </a:lnTo>
                <a:lnTo>
                  <a:pt x="1014412" y="338137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000830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1014412" y="0"/>
                </a:lnTo>
                <a:lnTo>
                  <a:pt x="1014412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078636" y="5713677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0" y="338137"/>
                </a:lnTo>
                <a:lnTo>
                  <a:pt x="676274" y="338137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078636" y="5713677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676274" y="0"/>
                </a:lnTo>
                <a:lnTo>
                  <a:pt x="6762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541648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0" y="338137"/>
                </a:lnTo>
                <a:lnTo>
                  <a:pt x="1127124" y="338137"/>
                </a:lnTo>
                <a:lnTo>
                  <a:pt x="11271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541648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1127124" y="0"/>
                </a:lnTo>
                <a:lnTo>
                  <a:pt x="112712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488500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488500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3644114" y="5017512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0" y="450849"/>
                </a:lnTo>
                <a:lnTo>
                  <a:pt x="1690687" y="450849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3644114" y="5017512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1690687" y="0"/>
                </a:lnTo>
                <a:lnTo>
                  <a:pt x="169068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1697262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0" y="1239837"/>
                </a:lnTo>
                <a:lnTo>
                  <a:pt x="1803399" y="1239837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1697262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1803399" y="0"/>
                </a:lnTo>
                <a:lnTo>
                  <a:pt x="1803399" y="1239837"/>
                </a:lnTo>
                <a:lnTo>
                  <a:pt x="0" y="12398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70137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0" y="676274"/>
                </a:lnTo>
                <a:lnTo>
                  <a:pt x="1352549" y="676274"/>
                </a:lnTo>
                <a:lnTo>
                  <a:pt x="13525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570137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1352549" y="0"/>
                </a:lnTo>
                <a:lnTo>
                  <a:pt x="135254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3951512" y="3824085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0" y="450849"/>
                </a:lnTo>
                <a:lnTo>
                  <a:pt x="1690687" y="450849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951512" y="3824085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1690687" y="0"/>
                </a:lnTo>
                <a:lnTo>
                  <a:pt x="169068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513159" y="1636137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513159" y="1636137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873704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0" y="788987"/>
                </a:lnTo>
                <a:lnTo>
                  <a:pt x="1577974" y="788987"/>
                </a:lnTo>
                <a:lnTo>
                  <a:pt x="15779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873704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1577974" y="0"/>
                </a:lnTo>
                <a:lnTo>
                  <a:pt x="1577974" y="788987"/>
                </a:lnTo>
                <a:lnTo>
                  <a:pt x="0" y="7889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902193" y="1238328"/>
            <a:ext cx="2151784" cy="895069"/>
          </a:xfrm>
          <a:custGeom>
            <a:avLst/>
            <a:gdLst/>
            <a:ahLst/>
            <a:cxnLst/>
            <a:rect l="l" t="t" r="r" b="b"/>
            <a:pathLst>
              <a:path w="2366962" h="1014412">
                <a:moveTo>
                  <a:pt x="0" y="0"/>
                </a:moveTo>
                <a:lnTo>
                  <a:pt x="0" y="1014412"/>
                </a:lnTo>
                <a:lnTo>
                  <a:pt x="2366962" y="1014412"/>
                </a:lnTo>
                <a:lnTo>
                  <a:pt x="23669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902193" y="1238328"/>
            <a:ext cx="2151784" cy="895069"/>
          </a:xfrm>
          <a:custGeom>
            <a:avLst/>
            <a:gdLst/>
            <a:ahLst/>
            <a:cxnLst/>
            <a:rect l="l" t="t" r="r" b="b"/>
            <a:pathLst>
              <a:path w="2366962" h="1014412">
                <a:moveTo>
                  <a:pt x="0" y="0"/>
                </a:moveTo>
                <a:lnTo>
                  <a:pt x="2366962" y="0"/>
                </a:lnTo>
                <a:lnTo>
                  <a:pt x="2366962" y="1014412"/>
                </a:lnTo>
                <a:lnTo>
                  <a:pt x="0" y="101441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908331" y="1240529"/>
            <a:ext cx="1149095" cy="125804"/>
          </a:xfrm>
          <a:custGeom>
            <a:avLst/>
            <a:gdLst/>
            <a:ahLst/>
            <a:cxnLst/>
            <a:rect l="l" t="t" r="r" b="b"/>
            <a:pathLst>
              <a:path w="1264004" h="142578">
                <a:moveTo>
                  <a:pt x="207459" y="104970"/>
                </a:moveTo>
                <a:lnTo>
                  <a:pt x="209820" y="106809"/>
                </a:lnTo>
                <a:lnTo>
                  <a:pt x="220666" y="111401"/>
                </a:lnTo>
                <a:lnTo>
                  <a:pt x="235306" y="112932"/>
                </a:lnTo>
                <a:lnTo>
                  <a:pt x="239051" y="112851"/>
                </a:lnTo>
                <a:lnTo>
                  <a:pt x="252782" y="110640"/>
                </a:lnTo>
                <a:lnTo>
                  <a:pt x="262641" y="105411"/>
                </a:lnTo>
                <a:lnTo>
                  <a:pt x="268536" y="100397"/>
                </a:lnTo>
                <a:lnTo>
                  <a:pt x="271483" y="93927"/>
                </a:lnTo>
                <a:lnTo>
                  <a:pt x="271483" y="79984"/>
                </a:lnTo>
                <a:lnTo>
                  <a:pt x="269428" y="74970"/>
                </a:lnTo>
                <a:lnTo>
                  <a:pt x="265319" y="70959"/>
                </a:lnTo>
                <a:lnTo>
                  <a:pt x="261161" y="66996"/>
                </a:lnTo>
                <a:lnTo>
                  <a:pt x="254924" y="64036"/>
                </a:lnTo>
                <a:lnTo>
                  <a:pt x="246607" y="62079"/>
                </a:lnTo>
                <a:lnTo>
                  <a:pt x="234133" y="59340"/>
                </a:lnTo>
                <a:lnTo>
                  <a:pt x="226868" y="57407"/>
                </a:lnTo>
                <a:lnTo>
                  <a:pt x="222758" y="55206"/>
                </a:lnTo>
                <a:lnTo>
                  <a:pt x="221731" y="51073"/>
                </a:lnTo>
                <a:lnTo>
                  <a:pt x="222697" y="47502"/>
                </a:lnTo>
                <a:lnTo>
                  <a:pt x="226562" y="44664"/>
                </a:lnTo>
                <a:lnTo>
                  <a:pt x="229803" y="43954"/>
                </a:lnTo>
                <a:lnTo>
                  <a:pt x="239881" y="43954"/>
                </a:lnTo>
                <a:lnTo>
                  <a:pt x="243794" y="45374"/>
                </a:lnTo>
                <a:lnTo>
                  <a:pt x="246093" y="48211"/>
                </a:lnTo>
                <a:lnTo>
                  <a:pt x="248075" y="51904"/>
                </a:lnTo>
                <a:lnTo>
                  <a:pt x="248368" y="54595"/>
                </a:lnTo>
                <a:lnTo>
                  <a:pt x="269282" y="54595"/>
                </a:lnTo>
                <a:lnTo>
                  <a:pt x="268352" y="44811"/>
                </a:lnTo>
                <a:lnTo>
                  <a:pt x="264744" y="37925"/>
                </a:lnTo>
                <a:lnTo>
                  <a:pt x="258458" y="33938"/>
                </a:lnTo>
                <a:lnTo>
                  <a:pt x="252172" y="29951"/>
                </a:lnTo>
                <a:lnTo>
                  <a:pt x="244039" y="27957"/>
                </a:lnTo>
                <a:lnTo>
                  <a:pt x="233650" y="27959"/>
                </a:lnTo>
                <a:lnTo>
                  <a:pt x="219893" y="30000"/>
                </a:lnTo>
                <a:lnTo>
                  <a:pt x="209587" y="35919"/>
                </a:lnTo>
                <a:lnTo>
                  <a:pt x="203790" y="41227"/>
                </a:lnTo>
                <a:lnTo>
                  <a:pt x="200891" y="47575"/>
                </a:lnTo>
                <a:lnTo>
                  <a:pt x="200891" y="61223"/>
                </a:lnTo>
                <a:lnTo>
                  <a:pt x="202750" y="66017"/>
                </a:lnTo>
                <a:lnTo>
                  <a:pt x="206468" y="69344"/>
                </a:lnTo>
                <a:lnTo>
                  <a:pt x="210186" y="72720"/>
                </a:lnTo>
                <a:lnTo>
                  <a:pt x="216570" y="75533"/>
                </a:lnTo>
                <a:lnTo>
                  <a:pt x="225620" y="77783"/>
                </a:lnTo>
                <a:lnTo>
                  <a:pt x="238193" y="80767"/>
                </a:lnTo>
                <a:lnTo>
                  <a:pt x="245458" y="82871"/>
                </a:lnTo>
                <a:lnTo>
                  <a:pt x="249371" y="85317"/>
                </a:lnTo>
                <a:lnTo>
                  <a:pt x="250350" y="89450"/>
                </a:lnTo>
                <a:lnTo>
                  <a:pt x="249139" y="93731"/>
                </a:lnTo>
                <a:lnTo>
                  <a:pt x="244296" y="96177"/>
                </a:lnTo>
                <a:lnTo>
                  <a:pt x="241030" y="96788"/>
                </a:lnTo>
                <a:lnTo>
                  <a:pt x="229925" y="96788"/>
                </a:lnTo>
                <a:lnTo>
                  <a:pt x="225131" y="95394"/>
                </a:lnTo>
                <a:lnTo>
                  <a:pt x="222538" y="92606"/>
                </a:lnTo>
                <a:lnTo>
                  <a:pt x="221071" y="91041"/>
                </a:lnTo>
                <a:lnTo>
                  <a:pt x="220117" y="88399"/>
                </a:lnTo>
                <a:lnTo>
                  <a:pt x="219677" y="84681"/>
                </a:lnTo>
                <a:lnTo>
                  <a:pt x="198470" y="84681"/>
                </a:lnTo>
                <a:lnTo>
                  <a:pt x="198470" y="92900"/>
                </a:lnTo>
                <a:lnTo>
                  <a:pt x="201466" y="99663"/>
                </a:lnTo>
                <a:lnTo>
                  <a:pt x="207459" y="104970"/>
                </a:lnTo>
                <a:close/>
              </a:path>
              <a:path w="1264004" h="142578">
                <a:moveTo>
                  <a:pt x="363331" y="110217"/>
                </a:moveTo>
                <a:lnTo>
                  <a:pt x="363331" y="56111"/>
                </a:lnTo>
                <a:lnTo>
                  <a:pt x="363087" y="50963"/>
                </a:lnTo>
                <a:lnTo>
                  <a:pt x="362597" y="47807"/>
                </a:lnTo>
                <a:lnTo>
                  <a:pt x="362108" y="44652"/>
                </a:lnTo>
                <a:lnTo>
                  <a:pt x="360763" y="41582"/>
                </a:lnTo>
                <a:lnTo>
                  <a:pt x="358561" y="38598"/>
                </a:lnTo>
                <a:lnTo>
                  <a:pt x="355969" y="35075"/>
                </a:lnTo>
                <a:lnTo>
                  <a:pt x="352654" y="32459"/>
                </a:lnTo>
                <a:lnTo>
                  <a:pt x="348618" y="30746"/>
                </a:lnTo>
                <a:lnTo>
                  <a:pt x="344582" y="29034"/>
                </a:lnTo>
                <a:lnTo>
                  <a:pt x="340094" y="28178"/>
                </a:lnTo>
                <a:lnTo>
                  <a:pt x="330750" y="28178"/>
                </a:lnTo>
                <a:lnTo>
                  <a:pt x="326555" y="29095"/>
                </a:lnTo>
                <a:lnTo>
                  <a:pt x="322568" y="30930"/>
                </a:lnTo>
                <a:lnTo>
                  <a:pt x="318581" y="32764"/>
                </a:lnTo>
                <a:lnTo>
                  <a:pt x="315071" y="36005"/>
                </a:lnTo>
                <a:lnTo>
                  <a:pt x="312038" y="40653"/>
                </a:lnTo>
                <a:lnTo>
                  <a:pt x="312038" y="2421"/>
                </a:lnTo>
                <a:lnTo>
                  <a:pt x="291198" y="2421"/>
                </a:lnTo>
                <a:lnTo>
                  <a:pt x="291198" y="110217"/>
                </a:lnTo>
                <a:lnTo>
                  <a:pt x="312038" y="110217"/>
                </a:lnTo>
                <a:lnTo>
                  <a:pt x="312038" y="60074"/>
                </a:lnTo>
                <a:lnTo>
                  <a:pt x="313469" y="54803"/>
                </a:lnTo>
                <a:lnTo>
                  <a:pt x="316331" y="51109"/>
                </a:lnTo>
                <a:lnTo>
                  <a:pt x="319193" y="47416"/>
                </a:lnTo>
                <a:lnTo>
                  <a:pt x="323388" y="45569"/>
                </a:lnTo>
                <a:lnTo>
                  <a:pt x="334248" y="45569"/>
                </a:lnTo>
                <a:lnTo>
                  <a:pt x="337868" y="47428"/>
                </a:lnTo>
                <a:lnTo>
                  <a:pt x="339776" y="51146"/>
                </a:lnTo>
                <a:lnTo>
                  <a:pt x="341244" y="53788"/>
                </a:lnTo>
                <a:lnTo>
                  <a:pt x="341977" y="57261"/>
                </a:lnTo>
                <a:lnTo>
                  <a:pt x="341977" y="110217"/>
                </a:lnTo>
                <a:lnTo>
                  <a:pt x="363331" y="110217"/>
                </a:lnTo>
                <a:close/>
              </a:path>
              <a:path w="1264004" h="142578">
                <a:moveTo>
                  <a:pt x="404473" y="20986"/>
                </a:moveTo>
                <a:lnTo>
                  <a:pt x="407213" y="18271"/>
                </a:lnTo>
                <a:lnTo>
                  <a:pt x="416728" y="18418"/>
                </a:lnTo>
                <a:lnTo>
                  <a:pt x="416728" y="1394"/>
                </a:lnTo>
                <a:lnTo>
                  <a:pt x="413939" y="1198"/>
                </a:lnTo>
                <a:lnTo>
                  <a:pt x="411298" y="1002"/>
                </a:lnTo>
                <a:lnTo>
                  <a:pt x="398358" y="954"/>
                </a:lnTo>
                <a:lnTo>
                  <a:pt x="391485" y="2910"/>
                </a:lnTo>
                <a:lnTo>
                  <a:pt x="388109" y="6824"/>
                </a:lnTo>
                <a:lnTo>
                  <a:pt x="384342" y="10982"/>
                </a:lnTo>
                <a:lnTo>
                  <a:pt x="382459" y="17318"/>
                </a:lnTo>
                <a:lnTo>
                  <a:pt x="382459" y="30967"/>
                </a:lnTo>
                <a:lnTo>
                  <a:pt x="371012" y="30967"/>
                </a:lnTo>
                <a:lnTo>
                  <a:pt x="371012" y="45716"/>
                </a:lnTo>
                <a:lnTo>
                  <a:pt x="382679" y="45716"/>
                </a:lnTo>
                <a:lnTo>
                  <a:pt x="382679" y="110217"/>
                </a:lnTo>
                <a:lnTo>
                  <a:pt x="403519" y="110217"/>
                </a:lnTo>
                <a:lnTo>
                  <a:pt x="403519" y="45716"/>
                </a:lnTo>
                <a:lnTo>
                  <a:pt x="417241" y="45716"/>
                </a:lnTo>
                <a:lnTo>
                  <a:pt x="417241" y="30967"/>
                </a:lnTo>
                <a:lnTo>
                  <a:pt x="403519" y="30967"/>
                </a:lnTo>
                <a:lnTo>
                  <a:pt x="403421" y="25634"/>
                </a:lnTo>
                <a:lnTo>
                  <a:pt x="403739" y="22796"/>
                </a:lnTo>
                <a:lnTo>
                  <a:pt x="404473" y="20986"/>
                </a:lnTo>
                <a:close/>
              </a:path>
              <a:path w="1264004" h="142578">
                <a:moveTo>
                  <a:pt x="434021" y="40359"/>
                </a:moveTo>
                <a:lnTo>
                  <a:pt x="439355" y="105680"/>
                </a:lnTo>
                <a:lnTo>
                  <a:pt x="445615" y="78394"/>
                </a:lnTo>
                <a:lnTo>
                  <a:pt x="445615" y="70371"/>
                </a:lnTo>
                <a:lnTo>
                  <a:pt x="445615" y="78394"/>
                </a:lnTo>
                <a:lnTo>
                  <a:pt x="439355" y="105680"/>
                </a:lnTo>
                <a:lnTo>
                  <a:pt x="434021" y="100494"/>
                </a:lnTo>
                <a:lnTo>
                  <a:pt x="429643" y="93183"/>
                </a:lnTo>
                <a:lnTo>
                  <a:pt x="429643" y="110217"/>
                </a:lnTo>
                <a:lnTo>
                  <a:pt x="448579" y="110217"/>
                </a:lnTo>
                <a:lnTo>
                  <a:pt x="447266" y="84583"/>
                </a:lnTo>
                <a:lnTo>
                  <a:pt x="445615" y="62348"/>
                </a:lnTo>
                <a:lnTo>
                  <a:pt x="443283" y="32516"/>
                </a:lnTo>
                <a:lnTo>
                  <a:pt x="434021" y="40359"/>
                </a:lnTo>
                <a:close/>
              </a:path>
              <a:path w="1264004" h="142578">
                <a:moveTo>
                  <a:pt x="447266" y="56172"/>
                </a:moveTo>
                <a:lnTo>
                  <a:pt x="450483" y="51955"/>
                </a:lnTo>
                <a:lnTo>
                  <a:pt x="453870" y="47513"/>
                </a:lnTo>
                <a:lnTo>
                  <a:pt x="458579" y="45349"/>
                </a:lnTo>
                <a:lnTo>
                  <a:pt x="464694" y="45349"/>
                </a:lnTo>
                <a:lnTo>
                  <a:pt x="475370" y="93354"/>
                </a:lnTo>
                <a:lnTo>
                  <a:pt x="475505" y="93291"/>
                </a:lnTo>
                <a:lnTo>
                  <a:pt x="480104" y="110217"/>
                </a:lnTo>
                <a:lnTo>
                  <a:pt x="501825" y="110217"/>
                </a:lnTo>
                <a:lnTo>
                  <a:pt x="499172" y="95266"/>
                </a:lnTo>
                <a:lnTo>
                  <a:pt x="504023" y="83633"/>
                </a:lnTo>
                <a:lnTo>
                  <a:pt x="505243" y="63692"/>
                </a:lnTo>
                <a:lnTo>
                  <a:pt x="525306" y="30232"/>
                </a:lnTo>
                <a:lnTo>
                  <a:pt x="504100" y="30232"/>
                </a:lnTo>
                <a:lnTo>
                  <a:pt x="502006" y="51282"/>
                </a:lnTo>
                <a:lnTo>
                  <a:pt x="500412" y="48600"/>
                </a:lnTo>
                <a:lnTo>
                  <a:pt x="495514" y="100494"/>
                </a:lnTo>
                <a:lnTo>
                  <a:pt x="486229" y="108236"/>
                </a:lnTo>
                <a:lnTo>
                  <a:pt x="482061" y="84583"/>
                </a:lnTo>
                <a:lnTo>
                  <a:pt x="483700" y="78394"/>
                </a:lnTo>
                <a:lnTo>
                  <a:pt x="483700" y="62348"/>
                </a:lnTo>
                <a:lnTo>
                  <a:pt x="482061" y="56172"/>
                </a:lnTo>
                <a:lnTo>
                  <a:pt x="478783" y="51843"/>
                </a:lnTo>
                <a:lnTo>
                  <a:pt x="478783" y="88937"/>
                </a:lnTo>
                <a:lnTo>
                  <a:pt x="475505" y="47513"/>
                </a:lnTo>
                <a:lnTo>
                  <a:pt x="470809" y="45349"/>
                </a:lnTo>
                <a:lnTo>
                  <a:pt x="480104" y="30232"/>
                </a:lnTo>
                <a:lnTo>
                  <a:pt x="457650" y="30232"/>
                </a:lnTo>
                <a:lnTo>
                  <a:pt x="455604" y="28373"/>
                </a:lnTo>
                <a:lnTo>
                  <a:pt x="450483" y="30095"/>
                </a:lnTo>
                <a:lnTo>
                  <a:pt x="447266" y="56172"/>
                </a:lnTo>
                <a:close/>
              </a:path>
              <a:path w="1264004" h="142578">
                <a:moveTo>
                  <a:pt x="429643" y="2054"/>
                </a:moveTo>
                <a:lnTo>
                  <a:pt x="429643" y="47393"/>
                </a:lnTo>
                <a:lnTo>
                  <a:pt x="430406" y="45570"/>
                </a:lnTo>
                <a:lnTo>
                  <a:pt x="450483" y="2054"/>
                </a:lnTo>
                <a:lnTo>
                  <a:pt x="429643" y="2054"/>
                </a:lnTo>
                <a:close/>
              </a:path>
              <a:path w="1264004" h="142578">
                <a:moveTo>
                  <a:pt x="483700" y="62348"/>
                </a:moveTo>
                <a:lnTo>
                  <a:pt x="483700" y="78394"/>
                </a:lnTo>
                <a:lnTo>
                  <a:pt x="482061" y="84583"/>
                </a:lnTo>
                <a:lnTo>
                  <a:pt x="486229" y="108236"/>
                </a:lnTo>
                <a:lnTo>
                  <a:pt x="492579" y="87616"/>
                </a:lnTo>
                <a:lnTo>
                  <a:pt x="480104" y="30232"/>
                </a:lnTo>
                <a:lnTo>
                  <a:pt x="470809" y="45349"/>
                </a:lnTo>
                <a:lnTo>
                  <a:pt x="475505" y="47513"/>
                </a:lnTo>
                <a:lnTo>
                  <a:pt x="478783" y="88937"/>
                </a:lnTo>
                <a:lnTo>
                  <a:pt x="478783" y="51843"/>
                </a:lnTo>
                <a:lnTo>
                  <a:pt x="482061" y="56172"/>
                </a:lnTo>
                <a:lnTo>
                  <a:pt x="483700" y="62348"/>
                </a:lnTo>
                <a:lnTo>
                  <a:pt x="483700" y="70371"/>
                </a:lnTo>
                <a:lnTo>
                  <a:pt x="483700" y="62348"/>
                </a:lnTo>
                <a:close/>
              </a:path>
              <a:path w="1264004" h="142578">
                <a:moveTo>
                  <a:pt x="492579" y="87616"/>
                </a:moveTo>
                <a:lnTo>
                  <a:pt x="486229" y="108236"/>
                </a:lnTo>
                <a:lnTo>
                  <a:pt x="495514" y="100494"/>
                </a:lnTo>
                <a:lnTo>
                  <a:pt x="500412" y="48600"/>
                </a:lnTo>
                <a:lnTo>
                  <a:pt x="495514" y="40359"/>
                </a:lnTo>
                <a:lnTo>
                  <a:pt x="490139" y="35066"/>
                </a:lnTo>
                <a:lnTo>
                  <a:pt x="478983" y="29514"/>
                </a:lnTo>
                <a:lnTo>
                  <a:pt x="464767" y="27664"/>
                </a:lnTo>
                <a:lnTo>
                  <a:pt x="455604" y="28373"/>
                </a:lnTo>
                <a:lnTo>
                  <a:pt x="457650" y="30232"/>
                </a:lnTo>
                <a:lnTo>
                  <a:pt x="480104" y="30232"/>
                </a:lnTo>
                <a:lnTo>
                  <a:pt x="492579" y="87616"/>
                </a:lnTo>
                <a:close/>
              </a:path>
              <a:path w="1264004" h="142578">
                <a:moveTo>
                  <a:pt x="690388" y="30967"/>
                </a:moveTo>
                <a:lnTo>
                  <a:pt x="690388" y="8659"/>
                </a:lnTo>
                <a:lnTo>
                  <a:pt x="669695" y="8659"/>
                </a:lnTo>
                <a:lnTo>
                  <a:pt x="669695" y="30967"/>
                </a:lnTo>
                <a:lnTo>
                  <a:pt x="658541" y="30967"/>
                </a:lnTo>
                <a:lnTo>
                  <a:pt x="658541" y="45862"/>
                </a:lnTo>
                <a:lnTo>
                  <a:pt x="669695" y="45862"/>
                </a:lnTo>
                <a:lnTo>
                  <a:pt x="669695" y="100091"/>
                </a:lnTo>
                <a:lnTo>
                  <a:pt x="670869" y="103784"/>
                </a:lnTo>
                <a:lnTo>
                  <a:pt x="673217" y="106181"/>
                </a:lnTo>
                <a:lnTo>
                  <a:pt x="676837" y="109948"/>
                </a:lnTo>
                <a:lnTo>
                  <a:pt x="683588" y="111661"/>
                </a:lnTo>
                <a:lnTo>
                  <a:pt x="693470" y="111318"/>
                </a:lnTo>
                <a:lnTo>
                  <a:pt x="703376" y="110951"/>
                </a:lnTo>
                <a:lnTo>
                  <a:pt x="703376" y="95321"/>
                </a:lnTo>
                <a:lnTo>
                  <a:pt x="699267" y="95468"/>
                </a:lnTo>
                <a:lnTo>
                  <a:pt x="695011" y="95468"/>
                </a:lnTo>
                <a:lnTo>
                  <a:pt x="692467" y="95064"/>
                </a:lnTo>
                <a:lnTo>
                  <a:pt x="691635" y="94257"/>
                </a:lnTo>
                <a:lnTo>
                  <a:pt x="690388" y="91407"/>
                </a:lnTo>
                <a:lnTo>
                  <a:pt x="690388" y="45862"/>
                </a:lnTo>
                <a:lnTo>
                  <a:pt x="703376" y="45862"/>
                </a:lnTo>
                <a:lnTo>
                  <a:pt x="703376" y="30967"/>
                </a:lnTo>
                <a:lnTo>
                  <a:pt x="690388" y="30967"/>
                </a:lnTo>
                <a:close/>
              </a:path>
              <a:path w="1264004" h="142578">
                <a:moveTo>
                  <a:pt x="501825" y="110217"/>
                </a:moveTo>
                <a:lnTo>
                  <a:pt x="514520" y="51953"/>
                </a:lnTo>
                <a:lnTo>
                  <a:pt x="505640" y="70371"/>
                </a:lnTo>
                <a:lnTo>
                  <a:pt x="514520" y="51953"/>
                </a:lnTo>
                <a:lnTo>
                  <a:pt x="527068" y="110217"/>
                </a:lnTo>
                <a:lnTo>
                  <a:pt x="548568" y="110217"/>
                </a:lnTo>
                <a:lnTo>
                  <a:pt x="571756" y="30232"/>
                </a:lnTo>
                <a:lnTo>
                  <a:pt x="549962" y="30232"/>
                </a:lnTo>
                <a:lnTo>
                  <a:pt x="537488" y="87836"/>
                </a:lnTo>
                <a:lnTo>
                  <a:pt x="525306" y="30232"/>
                </a:lnTo>
                <a:lnTo>
                  <a:pt x="505243" y="63692"/>
                </a:lnTo>
                <a:lnTo>
                  <a:pt x="504023" y="83633"/>
                </a:lnTo>
                <a:lnTo>
                  <a:pt x="499172" y="95266"/>
                </a:lnTo>
                <a:lnTo>
                  <a:pt x="501825" y="110217"/>
                </a:lnTo>
                <a:close/>
              </a:path>
              <a:path w="1264004" h="142578">
                <a:moveTo>
                  <a:pt x="464694" y="95468"/>
                </a:moveTo>
                <a:lnTo>
                  <a:pt x="458579" y="95468"/>
                </a:lnTo>
                <a:lnTo>
                  <a:pt x="453870" y="93291"/>
                </a:lnTo>
                <a:lnTo>
                  <a:pt x="450568" y="88937"/>
                </a:lnTo>
                <a:lnTo>
                  <a:pt x="450483" y="110217"/>
                </a:lnTo>
                <a:lnTo>
                  <a:pt x="450483" y="51955"/>
                </a:lnTo>
                <a:lnTo>
                  <a:pt x="447266" y="56172"/>
                </a:lnTo>
                <a:lnTo>
                  <a:pt x="450483" y="30095"/>
                </a:lnTo>
                <a:lnTo>
                  <a:pt x="450483" y="2054"/>
                </a:lnTo>
                <a:lnTo>
                  <a:pt x="430406" y="45570"/>
                </a:lnTo>
                <a:lnTo>
                  <a:pt x="429643" y="47393"/>
                </a:lnTo>
                <a:lnTo>
                  <a:pt x="425523" y="57228"/>
                </a:lnTo>
                <a:lnTo>
                  <a:pt x="423895" y="70371"/>
                </a:lnTo>
                <a:lnTo>
                  <a:pt x="424303" y="77237"/>
                </a:lnTo>
                <a:lnTo>
                  <a:pt x="427545" y="89680"/>
                </a:lnTo>
                <a:lnTo>
                  <a:pt x="429643" y="93183"/>
                </a:lnTo>
                <a:lnTo>
                  <a:pt x="434021" y="100494"/>
                </a:lnTo>
                <a:lnTo>
                  <a:pt x="439355" y="105680"/>
                </a:lnTo>
                <a:lnTo>
                  <a:pt x="434021" y="40359"/>
                </a:lnTo>
                <a:lnTo>
                  <a:pt x="443283" y="32516"/>
                </a:lnTo>
                <a:lnTo>
                  <a:pt x="445615" y="62348"/>
                </a:lnTo>
                <a:lnTo>
                  <a:pt x="447266" y="84583"/>
                </a:lnTo>
                <a:lnTo>
                  <a:pt x="448579" y="110217"/>
                </a:lnTo>
                <a:lnTo>
                  <a:pt x="450525" y="111174"/>
                </a:lnTo>
                <a:lnTo>
                  <a:pt x="464767" y="113006"/>
                </a:lnTo>
                <a:lnTo>
                  <a:pt x="473873" y="112316"/>
                </a:lnTo>
                <a:lnTo>
                  <a:pt x="480230" y="110217"/>
                </a:lnTo>
                <a:lnTo>
                  <a:pt x="475505" y="93291"/>
                </a:lnTo>
                <a:lnTo>
                  <a:pt x="475370" y="93354"/>
                </a:lnTo>
                <a:lnTo>
                  <a:pt x="470809" y="95468"/>
                </a:lnTo>
                <a:lnTo>
                  <a:pt x="464694" y="95468"/>
                </a:lnTo>
                <a:close/>
              </a:path>
              <a:path w="1264004" h="142578">
                <a:moveTo>
                  <a:pt x="699414" y="70371"/>
                </a:moveTo>
                <a:lnTo>
                  <a:pt x="699822" y="77237"/>
                </a:lnTo>
                <a:lnTo>
                  <a:pt x="703064" y="89680"/>
                </a:lnTo>
                <a:lnTo>
                  <a:pt x="709540" y="100494"/>
                </a:lnTo>
                <a:lnTo>
                  <a:pt x="714875" y="105680"/>
                </a:lnTo>
                <a:lnTo>
                  <a:pt x="726045" y="111174"/>
                </a:lnTo>
                <a:lnTo>
                  <a:pt x="726088" y="88937"/>
                </a:lnTo>
                <a:lnTo>
                  <a:pt x="722785" y="84583"/>
                </a:lnTo>
                <a:lnTo>
                  <a:pt x="721134" y="78394"/>
                </a:lnTo>
                <a:lnTo>
                  <a:pt x="721134" y="62348"/>
                </a:lnTo>
                <a:lnTo>
                  <a:pt x="722785" y="56172"/>
                </a:lnTo>
                <a:lnTo>
                  <a:pt x="718802" y="32516"/>
                </a:lnTo>
                <a:lnTo>
                  <a:pt x="709540" y="40359"/>
                </a:lnTo>
                <a:lnTo>
                  <a:pt x="705926" y="45570"/>
                </a:lnTo>
                <a:lnTo>
                  <a:pt x="701042" y="57228"/>
                </a:lnTo>
                <a:lnTo>
                  <a:pt x="699414" y="70371"/>
                </a:lnTo>
                <a:close/>
              </a:path>
              <a:path w="1264004" h="142578">
                <a:moveTo>
                  <a:pt x="746328" y="95468"/>
                </a:moveTo>
                <a:lnTo>
                  <a:pt x="734098" y="95468"/>
                </a:lnTo>
                <a:lnTo>
                  <a:pt x="729390" y="93291"/>
                </a:lnTo>
                <a:lnTo>
                  <a:pt x="726088" y="88937"/>
                </a:lnTo>
                <a:lnTo>
                  <a:pt x="726045" y="111174"/>
                </a:lnTo>
                <a:lnTo>
                  <a:pt x="740287" y="113006"/>
                </a:lnTo>
                <a:lnTo>
                  <a:pt x="749392" y="112316"/>
                </a:lnTo>
                <a:lnTo>
                  <a:pt x="761749" y="108236"/>
                </a:lnTo>
                <a:lnTo>
                  <a:pt x="771033" y="100494"/>
                </a:lnTo>
                <a:lnTo>
                  <a:pt x="774691" y="95266"/>
                </a:lnTo>
                <a:lnTo>
                  <a:pt x="779543" y="83633"/>
                </a:lnTo>
                <a:lnTo>
                  <a:pt x="781160" y="70371"/>
                </a:lnTo>
                <a:lnTo>
                  <a:pt x="780762" y="63692"/>
                </a:lnTo>
                <a:lnTo>
                  <a:pt x="777526" y="51282"/>
                </a:lnTo>
                <a:lnTo>
                  <a:pt x="771033" y="40359"/>
                </a:lnTo>
                <a:lnTo>
                  <a:pt x="765659" y="35066"/>
                </a:lnTo>
                <a:lnTo>
                  <a:pt x="754502" y="29514"/>
                </a:lnTo>
                <a:lnTo>
                  <a:pt x="740287" y="27664"/>
                </a:lnTo>
                <a:lnTo>
                  <a:pt x="731123" y="28373"/>
                </a:lnTo>
                <a:lnTo>
                  <a:pt x="718802" y="32516"/>
                </a:lnTo>
                <a:lnTo>
                  <a:pt x="722785" y="56172"/>
                </a:lnTo>
                <a:lnTo>
                  <a:pt x="726088" y="51843"/>
                </a:lnTo>
                <a:lnTo>
                  <a:pt x="729390" y="47513"/>
                </a:lnTo>
                <a:lnTo>
                  <a:pt x="734098" y="45349"/>
                </a:lnTo>
                <a:lnTo>
                  <a:pt x="746328" y="45349"/>
                </a:lnTo>
                <a:lnTo>
                  <a:pt x="751025" y="47513"/>
                </a:lnTo>
                <a:lnTo>
                  <a:pt x="754302" y="51843"/>
                </a:lnTo>
                <a:lnTo>
                  <a:pt x="757580" y="56172"/>
                </a:lnTo>
                <a:lnTo>
                  <a:pt x="759219" y="62348"/>
                </a:lnTo>
                <a:lnTo>
                  <a:pt x="759219" y="78394"/>
                </a:lnTo>
                <a:lnTo>
                  <a:pt x="757580" y="84583"/>
                </a:lnTo>
                <a:lnTo>
                  <a:pt x="754302" y="88937"/>
                </a:lnTo>
                <a:lnTo>
                  <a:pt x="751025" y="93291"/>
                </a:lnTo>
                <a:lnTo>
                  <a:pt x="746328" y="95468"/>
                </a:lnTo>
                <a:close/>
              </a:path>
              <a:path w="1264004" h="142578">
                <a:moveTo>
                  <a:pt x="866526" y="90772"/>
                </a:moveTo>
                <a:lnTo>
                  <a:pt x="866526" y="62960"/>
                </a:lnTo>
                <a:lnTo>
                  <a:pt x="875224" y="62960"/>
                </a:lnTo>
                <a:lnTo>
                  <a:pt x="866526" y="44175"/>
                </a:lnTo>
                <a:lnTo>
                  <a:pt x="866526" y="21206"/>
                </a:lnTo>
                <a:lnTo>
                  <a:pt x="923763" y="21206"/>
                </a:lnTo>
                <a:lnTo>
                  <a:pt x="923763" y="2054"/>
                </a:lnTo>
                <a:lnTo>
                  <a:pt x="844438" y="2054"/>
                </a:lnTo>
                <a:lnTo>
                  <a:pt x="844438" y="110217"/>
                </a:lnTo>
                <a:lnTo>
                  <a:pt x="895167" y="110088"/>
                </a:lnTo>
                <a:lnTo>
                  <a:pt x="884589" y="102216"/>
                </a:lnTo>
                <a:lnTo>
                  <a:pt x="866526" y="90772"/>
                </a:lnTo>
                <a:close/>
              </a:path>
              <a:path w="1264004" h="142578">
                <a:moveTo>
                  <a:pt x="919066" y="44175"/>
                </a:moveTo>
                <a:lnTo>
                  <a:pt x="921121" y="46596"/>
                </a:lnTo>
                <a:lnTo>
                  <a:pt x="926355" y="50070"/>
                </a:lnTo>
                <a:lnTo>
                  <a:pt x="929339" y="57016"/>
                </a:lnTo>
                <a:lnTo>
                  <a:pt x="931003" y="60881"/>
                </a:lnTo>
                <a:lnTo>
                  <a:pt x="931835" y="65259"/>
                </a:lnTo>
                <a:lnTo>
                  <a:pt x="931835" y="76365"/>
                </a:lnTo>
                <a:lnTo>
                  <a:pt x="930856" y="81501"/>
                </a:lnTo>
                <a:lnTo>
                  <a:pt x="928899" y="85561"/>
                </a:lnTo>
                <a:lnTo>
                  <a:pt x="926404" y="90772"/>
                </a:lnTo>
                <a:lnTo>
                  <a:pt x="906127" y="94807"/>
                </a:lnTo>
                <a:lnTo>
                  <a:pt x="920754" y="94807"/>
                </a:lnTo>
                <a:lnTo>
                  <a:pt x="925866" y="91725"/>
                </a:lnTo>
                <a:lnTo>
                  <a:pt x="923212" y="108933"/>
                </a:lnTo>
                <a:lnTo>
                  <a:pt x="926404" y="110217"/>
                </a:lnTo>
                <a:lnTo>
                  <a:pt x="926404" y="106812"/>
                </a:lnTo>
                <a:lnTo>
                  <a:pt x="927004" y="106413"/>
                </a:lnTo>
                <a:lnTo>
                  <a:pt x="929682" y="103539"/>
                </a:lnTo>
                <a:lnTo>
                  <a:pt x="931248" y="100311"/>
                </a:lnTo>
                <a:lnTo>
                  <a:pt x="931248" y="141917"/>
                </a:lnTo>
                <a:lnTo>
                  <a:pt x="951941" y="141917"/>
                </a:lnTo>
                <a:lnTo>
                  <a:pt x="951941" y="30379"/>
                </a:lnTo>
                <a:lnTo>
                  <a:pt x="931761" y="30379"/>
                </a:lnTo>
                <a:lnTo>
                  <a:pt x="931761" y="42267"/>
                </a:lnTo>
                <a:lnTo>
                  <a:pt x="929266" y="38011"/>
                </a:lnTo>
                <a:lnTo>
                  <a:pt x="926820" y="34953"/>
                </a:lnTo>
                <a:lnTo>
                  <a:pt x="924423" y="33094"/>
                </a:lnTo>
                <a:lnTo>
                  <a:pt x="920314" y="29816"/>
                </a:lnTo>
                <a:lnTo>
                  <a:pt x="914932" y="28178"/>
                </a:lnTo>
                <a:lnTo>
                  <a:pt x="906615" y="28218"/>
                </a:lnTo>
                <a:lnTo>
                  <a:pt x="894341" y="31528"/>
                </a:lnTo>
                <a:lnTo>
                  <a:pt x="884101" y="40139"/>
                </a:lnTo>
                <a:lnTo>
                  <a:pt x="881406" y="44174"/>
                </a:lnTo>
                <a:lnTo>
                  <a:pt x="896098" y="62911"/>
                </a:lnTo>
                <a:lnTo>
                  <a:pt x="897700" y="56747"/>
                </a:lnTo>
                <a:lnTo>
                  <a:pt x="904109" y="48627"/>
                </a:lnTo>
                <a:lnTo>
                  <a:pt x="908353" y="46596"/>
                </a:lnTo>
                <a:lnTo>
                  <a:pt x="919066" y="44175"/>
                </a:lnTo>
                <a:close/>
              </a:path>
              <a:path w="1264004" h="142578">
                <a:moveTo>
                  <a:pt x="921280" y="110217"/>
                </a:moveTo>
                <a:lnTo>
                  <a:pt x="926404" y="110217"/>
                </a:lnTo>
                <a:lnTo>
                  <a:pt x="923212" y="108933"/>
                </a:lnTo>
                <a:lnTo>
                  <a:pt x="925866" y="91725"/>
                </a:lnTo>
                <a:lnTo>
                  <a:pt x="920754" y="94807"/>
                </a:lnTo>
                <a:lnTo>
                  <a:pt x="906127" y="94807"/>
                </a:lnTo>
                <a:lnTo>
                  <a:pt x="901039" y="91456"/>
                </a:lnTo>
                <a:lnTo>
                  <a:pt x="895783" y="110217"/>
                </a:lnTo>
                <a:lnTo>
                  <a:pt x="907692" y="112712"/>
                </a:lnTo>
                <a:lnTo>
                  <a:pt x="914248" y="112712"/>
                </a:lnTo>
                <a:lnTo>
                  <a:pt x="919421" y="111453"/>
                </a:lnTo>
                <a:lnTo>
                  <a:pt x="921280" y="110217"/>
                </a:lnTo>
                <a:close/>
              </a:path>
              <a:path w="1264004" h="142578">
                <a:moveTo>
                  <a:pt x="1017384" y="110364"/>
                </a:moveTo>
                <a:lnTo>
                  <a:pt x="1020442" y="109288"/>
                </a:lnTo>
                <a:lnTo>
                  <a:pt x="1023609" y="107282"/>
                </a:lnTo>
                <a:lnTo>
                  <a:pt x="1026887" y="104347"/>
                </a:lnTo>
                <a:lnTo>
                  <a:pt x="1028893" y="102341"/>
                </a:lnTo>
                <a:lnTo>
                  <a:pt x="1031143" y="98917"/>
                </a:lnTo>
                <a:lnTo>
                  <a:pt x="1031143" y="110217"/>
                </a:lnTo>
                <a:lnTo>
                  <a:pt x="1051469" y="110217"/>
                </a:lnTo>
                <a:lnTo>
                  <a:pt x="1051469" y="30232"/>
                </a:lnTo>
                <a:lnTo>
                  <a:pt x="1030262" y="30232"/>
                </a:lnTo>
                <a:lnTo>
                  <a:pt x="1030262" y="78884"/>
                </a:lnTo>
                <a:lnTo>
                  <a:pt x="1029577" y="83017"/>
                </a:lnTo>
                <a:lnTo>
                  <a:pt x="1028207" y="86148"/>
                </a:lnTo>
                <a:lnTo>
                  <a:pt x="1025566" y="91921"/>
                </a:lnTo>
                <a:lnTo>
                  <a:pt x="1020674" y="94807"/>
                </a:lnTo>
                <a:lnTo>
                  <a:pt x="1007955" y="94807"/>
                </a:lnTo>
                <a:lnTo>
                  <a:pt x="1004212" y="92777"/>
                </a:lnTo>
                <a:lnTo>
                  <a:pt x="1002305" y="88717"/>
                </a:lnTo>
                <a:lnTo>
                  <a:pt x="1001228" y="86417"/>
                </a:lnTo>
                <a:lnTo>
                  <a:pt x="1000690" y="82993"/>
                </a:lnTo>
                <a:lnTo>
                  <a:pt x="1000690" y="30232"/>
                </a:lnTo>
                <a:lnTo>
                  <a:pt x="979263" y="30232"/>
                </a:lnTo>
                <a:lnTo>
                  <a:pt x="979263" y="87592"/>
                </a:lnTo>
                <a:lnTo>
                  <a:pt x="980413" y="94514"/>
                </a:lnTo>
                <a:lnTo>
                  <a:pt x="982712" y="99210"/>
                </a:lnTo>
                <a:lnTo>
                  <a:pt x="983538" y="100775"/>
                </a:lnTo>
                <a:lnTo>
                  <a:pt x="992543" y="109178"/>
                </a:lnTo>
                <a:lnTo>
                  <a:pt x="1006634" y="111979"/>
                </a:lnTo>
                <a:lnTo>
                  <a:pt x="1010743" y="111979"/>
                </a:lnTo>
                <a:lnTo>
                  <a:pt x="1014327" y="111440"/>
                </a:lnTo>
                <a:lnTo>
                  <a:pt x="1017384" y="110364"/>
                </a:lnTo>
                <a:close/>
              </a:path>
              <a:path w="1264004" h="142578">
                <a:moveTo>
                  <a:pt x="1067809" y="1394"/>
                </a:moveTo>
                <a:lnTo>
                  <a:pt x="1067809" y="20693"/>
                </a:lnTo>
                <a:lnTo>
                  <a:pt x="1089016" y="20693"/>
                </a:lnTo>
                <a:lnTo>
                  <a:pt x="1089016" y="1394"/>
                </a:lnTo>
                <a:lnTo>
                  <a:pt x="1067809" y="1394"/>
                </a:lnTo>
                <a:close/>
              </a:path>
              <a:path w="1264004" h="142578">
                <a:moveTo>
                  <a:pt x="1191797" y="45863"/>
                </a:moveTo>
                <a:lnTo>
                  <a:pt x="1191797" y="30967"/>
                </a:lnTo>
                <a:lnTo>
                  <a:pt x="1190026" y="45863"/>
                </a:lnTo>
                <a:lnTo>
                  <a:pt x="1213885" y="113740"/>
                </a:lnTo>
                <a:lnTo>
                  <a:pt x="1191797" y="30967"/>
                </a:lnTo>
                <a:lnTo>
                  <a:pt x="1191797" y="45863"/>
                </a:lnTo>
                <a:close/>
              </a:path>
              <a:path w="1264004" h="142578">
                <a:moveTo>
                  <a:pt x="1191797" y="110952"/>
                </a:moveTo>
                <a:lnTo>
                  <a:pt x="1191797" y="95321"/>
                </a:lnTo>
                <a:lnTo>
                  <a:pt x="1187688" y="95468"/>
                </a:lnTo>
                <a:lnTo>
                  <a:pt x="1183432" y="95468"/>
                </a:lnTo>
                <a:lnTo>
                  <a:pt x="1180888" y="95065"/>
                </a:lnTo>
                <a:lnTo>
                  <a:pt x="1180056" y="94257"/>
                </a:lnTo>
                <a:lnTo>
                  <a:pt x="1178809" y="91408"/>
                </a:lnTo>
                <a:lnTo>
                  <a:pt x="1178809" y="45863"/>
                </a:lnTo>
                <a:lnTo>
                  <a:pt x="1190026" y="45863"/>
                </a:lnTo>
                <a:lnTo>
                  <a:pt x="1191797" y="30967"/>
                </a:lnTo>
                <a:lnTo>
                  <a:pt x="1213885" y="113740"/>
                </a:lnTo>
                <a:lnTo>
                  <a:pt x="1213652" y="115941"/>
                </a:lnTo>
                <a:lnTo>
                  <a:pt x="1212601" y="118582"/>
                </a:lnTo>
                <a:lnTo>
                  <a:pt x="1211549" y="121225"/>
                </a:lnTo>
                <a:lnTo>
                  <a:pt x="1209189" y="123793"/>
                </a:lnTo>
                <a:lnTo>
                  <a:pt x="1206351" y="125236"/>
                </a:lnTo>
                <a:lnTo>
                  <a:pt x="1202633" y="125726"/>
                </a:lnTo>
                <a:lnTo>
                  <a:pt x="1198622" y="125701"/>
                </a:lnTo>
                <a:lnTo>
                  <a:pt x="1195980" y="125554"/>
                </a:lnTo>
                <a:lnTo>
                  <a:pt x="1195980" y="142285"/>
                </a:lnTo>
                <a:lnTo>
                  <a:pt x="1198230" y="142432"/>
                </a:lnTo>
                <a:lnTo>
                  <a:pt x="1202168" y="142566"/>
                </a:lnTo>
                <a:lnTo>
                  <a:pt x="1214765" y="142578"/>
                </a:lnTo>
                <a:lnTo>
                  <a:pt x="1220929" y="140756"/>
                </a:lnTo>
                <a:lnTo>
                  <a:pt x="1224011" y="137111"/>
                </a:lnTo>
                <a:lnTo>
                  <a:pt x="1230599" y="124685"/>
                </a:lnTo>
                <a:lnTo>
                  <a:pt x="1236559" y="108897"/>
                </a:lnTo>
                <a:lnTo>
                  <a:pt x="1264004" y="30233"/>
                </a:lnTo>
                <a:lnTo>
                  <a:pt x="1241770" y="30233"/>
                </a:lnTo>
                <a:lnTo>
                  <a:pt x="1225259" y="89231"/>
                </a:lnTo>
                <a:lnTo>
                  <a:pt x="1207794" y="30233"/>
                </a:lnTo>
                <a:lnTo>
                  <a:pt x="1184532" y="30233"/>
                </a:lnTo>
                <a:lnTo>
                  <a:pt x="1184790" y="30967"/>
                </a:lnTo>
                <a:lnTo>
                  <a:pt x="1178809" y="30967"/>
                </a:lnTo>
                <a:lnTo>
                  <a:pt x="1178809" y="8659"/>
                </a:lnTo>
                <a:lnTo>
                  <a:pt x="1158116" y="8659"/>
                </a:lnTo>
                <a:lnTo>
                  <a:pt x="1158116" y="30967"/>
                </a:lnTo>
                <a:lnTo>
                  <a:pt x="1146962" y="30967"/>
                </a:lnTo>
                <a:lnTo>
                  <a:pt x="1146962" y="45863"/>
                </a:lnTo>
                <a:lnTo>
                  <a:pt x="1158116" y="45863"/>
                </a:lnTo>
                <a:lnTo>
                  <a:pt x="1158116" y="100091"/>
                </a:lnTo>
                <a:lnTo>
                  <a:pt x="1159290" y="103784"/>
                </a:lnTo>
                <a:lnTo>
                  <a:pt x="1161638" y="106181"/>
                </a:lnTo>
                <a:lnTo>
                  <a:pt x="1165258" y="109949"/>
                </a:lnTo>
                <a:lnTo>
                  <a:pt x="1172009" y="111661"/>
                </a:lnTo>
                <a:lnTo>
                  <a:pt x="1181891" y="111318"/>
                </a:lnTo>
                <a:lnTo>
                  <a:pt x="1191797" y="110952"/>
                </a:lnTo>
                <a:close/>
              </a:path>
              <a:path w="1264004" h="142578">
                <a:moveTo>
                  <a:pt x="1067809" y="30232"/>
                </a:moveTo>
                <a:lnTo>
                  <a:pt x="1067809" y="110217"/>
                </a:lnTo>
                <a:lnTo>
                  <a:pt x="1089016" y="110217"/>
                </a:lnTo>
                <a:lnTo>
                  <a:pt x="1089016" y="30232"/>
                </a:lnTo>
                <a:lnTo>
                  <a:pt x="1067809" y="30232"/>
                </a:lnTo>
                <a:close/>
              </a:path>
              <a:path w="1264004" h="142578">
                <a:moveTo>
                  <a:pt x="900759" y="90772"/>
                </a:moveTo>
                <a:lnTo>
                  <a:pt x="877727" y="91361"/>
                </a:lnTo>
                <a:lnTo>
                  <a:pt x="884064" y="101631"/>
                </a:lnTo>
                <a:lnTo>
                  <a:pt x="900759" y="90772"/>
                </a:lnTo>
                <a:close/>
              </a:path>
              <a:path w="1264004" h="142578">
                <a:moveTo>
                  <a:pt x="896098" y="62960"/>
                </a:moveTo>
                <a:lnTo>
                  <a:pt x="875721" y="58033"/>
                </a:lnTo>
                <a:lnTo>
                  <a:pt x="879973" y="46321"/>
                </a:lnTo>
                <a:lnTo>
                  <a:pt x="896098" y="62960"/>
                </a:lnTo>
                <a:lnTo>
                  <a:pt x="919066" y="62960"/>
                </a:lnTo>
                <a:lnTo>
                  <a:pt x="900905" y="52687"/>
                </a:lnTo>
                <a:lnTo>
                  <a:pt x="919066" y="62960"/>
                </a:lnTo>
                <a:lnTo>
                  <a:pt x="913636" y="46596"/>
                </a:lnTo>
                <a:lnTo>
                  <a:pt x="921121" y="46596"/>
                </a:lnTo>
                <a:lnTo>
                  <a:pt x="919066" y="44175"/>
                </a:lnTo>
                <a:lnTo>
                  <a:pt x="908353" y="46596"/>
                </a:lnTo>
                <a:lnTo>
                  <a:pt x="904109" y="48627"/>
                </a:lnTo>
                <a:lnTo>
                  <a:pt x="897700" y="56747"/>
                </a:lnTo>
                <a:lnTo>
                  <a:pt x="896098" y="62911"/>
                </a:lnTo>
                <a:lnTo>
                  <a:pt x="881406" y="44174"/>
                </a:lnTo>
                <a:lnTo>
                  <a:pt x="866526" y="44175"/>
                </a:lnTo>
                <a:lnTo>
                  <a:pt x="875224" y="62960"/>
                </a:lnTo>
                <a:lnTo>
                  <a:pt x="874304" y="72059"/>
                </a:lnTo>
                <a:lnTo>
                  <a:pt x="874636" y="78626"/>
                </a:lnTo>
                <a:lnTo>
                  <a:pt x="877584" y="90772"/>
                </a:lnTo>
                <a:lnTo>
                  <a:pt x="866526" y="90772"/>
                </a:lnTo>
                <a:lnTo>
                  <a:pt x="884589" y="102216"/>
                </a:lnTo>
                <a:lnTo>
                  <a:pt x="895167" y="110088"/>
                </a:lnTo>
                <a:lnTo>
                  <a:pt x="844438" y="110217"/>
                </a:lnTo>
                <a:lnTo>
                  <a:pt x="895783" y="110217"/>
                </a:lnTo>
                <a:lnTo>
                  <a:pt x="901039" y="91456"/>
                </a:lnTo>
                <a:lnTo>
                  <a:pt x="906127" y="94807"/>
                </a:lnTo>
                <a:lnTo>
                  <a:pt x="926336" y="90772"/>
                </a:lnTo>
                <a:lnTo>
                  <a:pt x="900759" y="90772"/>
                </a:lnTo>
                <a:lnTo>
                  <a:pt x="884064" y="101631"/>
                </a:lnTo>
                <a:lnTo>
                  <a:pt x="877727" y="91361"/>
                </a:lnTo>
                <a:lnTo>
                  <a:pt x="900759" y="90772"/>
                </a:lnTo>
                <a:lnTo>
                  <a:pt x="898300" y="84754"/>
                </a:lnTo>
                <a:lnTo>
                  <a:pt x="896832" y="81232"/>
                </a:lnTo>
                <a:lnTo>
                  <a:pt x="896098" y="76707"/>
                </a:lnTo>
                <a:lnTo>
                  <a:pt x="896098" y="62960"/>
                </a:lnTo>
                <a:close/>
              </a:path>
              <a:path w="1264004" h="142578">
                <a:moveTo>
                  <a:pt x="913636" y="46596"/>
                </a:moveTo>
                <a:lnTo>
                  <a:pt x="919066" y="62960"/>
                </a:lnTo>
                <a:lnTo>
                  <a:pt x="919066" y="46596"/>
                </a:lnTo>
                <a:lnTo>
                  <a:pt x="913636" y="46596"/>
                </a:lnTo>
                <a:close/>
              </a:path>
              <a:path w="1264004" h="142578">
                <a:moveTo>
                  <a:pt x="875721" y="58033"/>
                </a:moveTo>
                <a:lnTo>
                  <a:pt x="896098" y="62960"/>
                </a:lnTo>
                <a:lnTo>
                  <a:pt x="879973" y="46321"/>
                </a:lnTo>
                <a:lnTo>
                  <a:pt x="875721" y="58033"/>
                </a:lnTo>
                <a:close/>
              </a:path>
              <a:path w="1264004" h="142578">
                <a:moveTo>
                  <a:pt x="502006" y="51282"/>
                </a:moveTo>
                <a:lnTo>
                  <a:pt x="504100" y="30232"/>
                </a:lnTo>
                <a:lnTo>
                  <a:pt x="500412" y="48600"/>
                </a:lnTo>
                <a:lnTo>
                  <a:pt x="502006" y="51282"/>
                </a:lnTo>
                <a:close/>
              </a:path>
              <a:path w="1264004" h="142578">
                <a:moveTo>
                  <a:pt x="475370" y="93354"/>
                </a:moveTo>
                <a:lnTo>
                  <a:pt x="464694" y="45349"/>
                </a:lnTo>
                <a:lnTo>
                  <a:pt x="461893" y="45349"/>
                </a:lnTo>
                <a:lnTo>
                  <a:pt x="475370" y="93354"/>
                </a:lnTo>
                <a:close/>
              </a:path>
              <a:path w="1264004" h="142578">
                <a:moveTo>
                  <a:pt x="30232" y="29242"/>
                </a:moveTo>
                <a:lnTo>
                  <a:pt x="34978" y="22613"/>
                </a:lnTo>
                <a:lnTo>
                  <a:pt x="41460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7"/>
                </a:lnTo>
                <a:lnTo>
                  <a:pt x="88717" y="17905"/>
                </a:lnTo>
                <a:lnTo>
                  <a:pt x="85212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1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2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6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6"/>
                </a:lnTo>
                <a:lnTo>
                  <a:pt x="70629" y="109056"/>
                </a:lnTo>
                <a:lnTo>
                  <a:pt x="80975" y="102146"/>
                </a:lnTo>
                <a:lnTo>
                  <a:pt x="85786" y="97022"/>
                </a:lnTo>
                <a:lnTo>
                  <a:pt x="92284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7" y="85929"/>
                </a:lnTo>
                <a:lnTo>
                  <a:pt x="63718" y="91114"/>
                </a:lnTo>
                <a:lnTo>
                  <a:pt x="57677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5" y="57383"/>
                </a:lnTo>
                <a:lnTo>
                  <a:pt x="23226" y="52963"/>
                </a:lnTo>
                <a:lnTo>
                  <a:pt x="25367" y="39522"/>
                </a:lnTo>
                <a:lnTo>
                  <a:pt x="30232" y="29242"/>
                </a:lnTo>
                <a:close/>
              </a:path>
              <a:path w="1264004" h="142578">
                <a:moveTo>
                  <a:pt x="157670" y="103955"/>
                </a:moveTo>
                <a:lnTo>
                  <a:pt x="160556" y="100824"/>
                </a:lnTo>
                <a:lnTo>
                  <a:pt x="160899" y="104249"/>
                </a:lnTo>
                <a:lnTo>
                  <a:pt x="161388" y="107086"/>
                </a:lnTo>
                <a:lnTo>
                  <a:pt x="162464" y="110217"/>
                </a:lnTo>
                <a:lnTo>
                  <a:pt x="185212" y="110217"/>
                </a:lnTo>
                <a:lnTo>
                  <a:pt x="185212" y="107135"/>
                </a:lnTo>
                <a:lnTo>
                  <a:pt x="182130" y="104714"/>
                </a:lnTo>
                <a:lnTo>
                  <a:pt x="181029" y="101876"/>
                </a:lnTo>
                <a:lnTo>
                  <a:pt x="180883" y="99137"/>
                </a:lnTo>
                <a:lnTo>
                  <a:pt x="180736" y="92435"/>
                </a:lnTo>
                <a:lnTo>
                  <a:pt x="180736" y="43563"/>
                </a:lnTo>
                <a:lnTo>
                  <a:pt x="177336" y="37008"/>
                </a:lnTo>
                <a:lnTo>
                  <a:pt x="170536" y="33535"/>
                </a:lnTo>
                <a:lnTo>
                  <a:pt x="163736" y="30061"/>
                </a:lnTo>
                <a:lnTo>
                  <a:pt x="155958" y="28325"/>
                </a:lnTo>
                <a:lnTo>
                  <a:pt x="147201" y="28325"/>
                </a:lnTo>
                <a:lnTo>
                  <a:pt x="140915" y="28608"/>
                </a:lnTo>
                <a:lnTo>
                  <a:pt x="127743" y="31902"/>
                </a:lnTo>
                <a:lnTo>
                  <a:pt x="118729" y="38891"/>
                </a:lnTo>
                <a:lnTo>
                  <a:pt x="115256" y="43392"/>
                </a:lnTo>
                <a:lnTo>
                  <a:pt x="113299" y="49140"/>
                </a:lnTo>
                <a:lnTo>
                  <a:pt x="112859" y="56136"/>
                </a:lnTo>
                <a:lnTo>
                  <a:pt x="133039" y="56136"/>
                </a:lnTo>
                <a:lnTo>
                  <a:pt x="133528" y="53054"/>
                </a:lnTo>
                <a:lnTo>
                  <a:pt x="134506" y="50608"/>
                </a:lnTo>
                <a:lnTo>
                  <a:pt x="138028" y="46352"/>
                </a:lnTo>
                <a:lnTo>
                  <a:pt x="141526" y="45128"/>
                </a:lnTo>
                <a:lnTo>
                  <a:pt x="150870" y="45128"/>
                </a:lnTo>
                <a:lnTo>
                  <a:pt x="154209" y="45753"/>
                </a:lnTo>
                <a:lnTo>
                  <a:pt x="156484" y="47000"/>
                </a:lnTo>
                <a:lnTo>
                  <a:pt x="159896" y="50510"/>
                </a:lnTo>
                <a:lnTo>
                  <a:pt x="159896" y="56478"/>
                </a:lnTo>
                <a:lnTo>
                  <a:pt x="158404" y="58460"/>
                </a:lnTo>
                <a:lnTo>
                  <a:pt x="155420" y="59732"/>
                </a:lnTo>
                <a:lnTo>
                  <a:pt x="153756" y="60465"/>
                </a:lnTo>
                <a:lnTo>
                  <a:pt x="150992" y="61077"/>
                </a:lnTo>
                <a:lnTo>
                  <a:pt x="147128" y="61566"/>
                </a:lnTo>
                <a:lnTo>
                  <a:pt x="140010" y="62447"/>
                </a:lnTo>
                <a:lnTo>
                  <a:pt x="131938" y="63474"/>
                </a:lnTo>
                <a:lnTo>
                  <a:pt x="125823" y="65186"/>
                </a:lnTo>
                <a:lnTo>
                  <a:pt x="121665" y="67583"/>
                </a:lnTo>
                <a:lnTo>
                  <a:pt x="114082" y="71986"/>
                </a:lnTo>
                <a:lnTo>
                  <a:pt x="110291" y="79104"/>
                </a:lnTo>
                <a:lnTo>
                  <a:pt x="110291" y="96519"/>
                </a:lnTo>
                <a:lnTo>
                  <a:pt x="112651" y="102378"/>
                </a:lnTo>
                <a:lnTo>
                  <a:pt x="117372" y="106511"/>
                </a:lnTo>
                <a:lnTo>
                  <a:pt x="122093" y="110645"/>
                </a:lnTo>
                <a:lnTo>
                  <a:pt x="128073" y="112712"/>
                </a:lnTo>
                <a:lnTo>
                  <a:pt x="135313" y="112712"/>
                </a:lnTo>
                <a:lnTo>
                  <a:pt x="136231" y="96727"/>
                </a:lnTo>
                <a:lnTo>
                  <a:pt x="132268" y="93548"/>
                </a:lnTo>
                <a:lnTo>
                  <a:pt x="131277" y="90967"/>
                </a:lnTo>
                <a:lnTo>
                  <a:pt x="131277" y="83385"/>
                </a:lnTo>
                <a:lnTo>
                  <a:pt x="132892" y="80425"/>
                </a:lnTo>
                <a:lnTo>
                  <a:pt x="136121" y="78517"/>
                </a:lnTo>
                <a:lnTo>
                  <a:pt x="138028" y="77392"/>
                </a:lnTo>
                <a:lnTo>
                  <a:pt x="141184" y="76437"/>
                </a:lnTo>
                <a:lnTo>
                  <a:pt x="145587" y="75655"/>
                </a:lnTo>
                <a:lnTo>
                  <a:pt x="150283" y="74774"/>
                </a:lnTo>
                <a:lnTo>
                  <a:pt x="154478" y="73857"/>
                </a:lnTo>
                <a:lnTo>
                  <a:pt x="157169" y="72830"/>
                </a:lnTo>
                <a:lnTo>
                  <a:pt x="159822" y="71325"/>
                </a:lnTo>
                <a:lnTo>
                  <a:pt x="159822" y="79104"/>
                </a:lnTo>
                <a:lnTo>
                  <a:pt x="159676" y="86100"/>
                </a:lnTo>
                <a:lnTo>
                  <a:pt x="157707" y="90918"/>
                </a:lnTo>
                <a:lnTo>
                  <a:pt x="153915" y="93560"/>
                </a:lnTo>
                <a:lnTo>
                  <a:pt x="150124" y="96202"/>
                </a:lnTo>
                <a:lnTo>
                  <a:pt x="145978" y="97522"/>
                </a:lnTo>
                <a:lnTo>
                  <a:pt x="141477" y="97522"/>
                </a:lnTo>
                <a:lnTo>
                  <a:pt x="146076" y="111416"/>
                </a:lnTo>
                <a:lnTo>
                  <a:pt x="150577" y="108823"/>
                </a:lnTo>
                <a:lnTo>
                  <a:pt x="154343" y="106621"/>
                </a:lnTo>
                <a:lnTo>
                  <a:pt x="157670" y="103955"/>
                </a:lnTo>
                <a:close/>
              </a:path>
              <a:path w="1264004" h="142578">
                <a:moveTo>
                  <a:pt x="140988" y="112712"/>
                </a:moveTo>
                <a:lnTo>
                  <a:pt x="146076" y="111416"/>
                </a:lnTo>
                <a:lnTo>
                  <a:pt x="141477" y="97522"/>
                </a:lnTo>
                <a:lnTo>
                  <a:pt x="138640" y="97522"/>
                </a:lnTo>
                <a:lnTo>
                  <a:pt x="136231" y="96727"/>
                </a:lnTo>
                <a:lnTo>
                  <a:pt x="135313" y="112712"/>
                </a:lnTo>
                <a:lnTo>
                  <a:pt x="140988" y="112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308388" y="1242342"/>
            <a:ext cx="0" cy="95437"/>
          </a:xfrm>
          <a:custGeom>
            <a:avLst/>
            <a:gdLst/>
            <a:ahLst/>
            <a:cxnLst/>
            <a:rect l="l" t="t" r="r" b="b"/>
            <a:pathLst>
              <a:path h="108162">
                <a:moveTo>
                  <a:pt x="0" y="0"/>
                </a:moveTo>
                <a:lnTo>
                  <a:pt x="0" y="108162"/>
                </a:lnTo>
              </a:path>
            </a:pathLst>
          </a:custGeom>
          <a:ln w="221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888705" y="1240918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912600" y="1375269"/>
            <a:ext cx="685818" cy="97639"/>
          </a:xfrm>
          <a:custGeom>
            <a:avLst/>
            <a:gdLst/>
            <a:ahLst/>
            <a:cxnLst/>
            <a:rect l="l" t="t" r="r" b="b"/>
            <a:pathLst>
              <a:path w="754400" h="110657">
                <a:moveTo>
                  <a:pt x="324537" y="107795"/>
                </a:moveTo>
                <a:lnTo>
                  <a:pt x="324537" y="61492"/>
                </a:lnTo>
                <a:lnTo>
                  <a:pt x="324867" y="57542"/>
                </a:lnTo>
                <a:lnTo>
                  <a:pt x="325528" y="54778"/>
                </a:lnTo>
                <a:lnTo>
                  <a:pt x="326188" y="52014"/>
                </a:lnTo>
                <a:lnTo>
                  <a:pt x="327619" y="49336"/>
                </a:lnTo>
                <a:lnTo>
                  <a:pt x="329821" y="46743"/>
                </a:lnTo>
                <a:lnTo>
                  <a:pt x="332560" y="43515"/>
                </a:lnTo>
                <a:lnTo>
                  <a:pt x="335740" y="41362"/>
                </a:lnTo>
                <a:lnTo>
                  <a:pt x="339360" y="40285"/>
                </a:lnTo>
                <a:lnTo>
                  <a:pt x="341366" y="39650"/>
                </a:lnTo>
                <a:lnTo>
                  <a:pt x="343934" y="39331"/>
                </a:lnTo>
                <a:lnTo>
                  <a:pt x="353229" y="39331"/>
                </a:lnTo>
                <a:lnTo>
                  <a:pt x="357485" y="41778"/>
                </a:lnTo>
                <a:lnTo>
                  <a:pt x="359833" y="46669"/>
                </a:lnTo>
                <a:lnTo>
                  <a:pt x="361252" y="49605"/>
                </a:lnTo>
                <a:lnTo>
                  <a:pt x="361961" y="53470"/>
                </a:lnTo>
                <a:lnTo>
                  <a:pt x="361961" y="107795"/>
                </a:lnTo>
                <a:lnTo>
                  <a:pt x="375390" y="107795"/>
                </a:lnTo>
                <a:lnTo>
                  <a:pt x="375390" y="49458"/>
                </a:lnTo>
                <a:lnTo>
                  <a:pt x="374314" y="43368"/>
                </a:lnTo>
                <a:lnTo>
                  <a:pt x="372161" y="39111"/>
                </a:lnTo>
                <a:lnTo>
                  <a:pt x="363560" y="30353"/>
                </a:lnTo>
                <a:lnTo>
                  <a:pt x="349560" y="27444"/>
                </a:lnTo>
                <a:lnTo>
                  <a:pt x="344472" y="27444"/>
                </a:lnTo>
                <a:lnTo>
                  <a:pt x="339849" y="28447"/>
                </a:lnTo>
                <a:lnTo>
                  <a:pt x="335691" y="30453"/>
                </a:lnTo>
                <a:lnTo>
                  <a:pt x="331533" y="32459"/>
                </a:lnTo>
                <a:lnTo>
                  <a:pt x="327595" y="35760"/>
                </a:lnTo>
                <a:lnTo>
                  <a:pt x="323877" y="40359"/>
                </a:lnTo>
                <a:lnTo>
                  <a:pt x="323877" y="29205"/>
                </a:lnTo>
                <a:lnTo>
                  <a:pt x="311329" y="29205"/>
                </a:lnTo>
                <a:lnTo>
                  <a:pt x="311329" y="107795"/>
                </a:lnTo>
                <a:lnTo>
                  <a:pt x="324537" y="107795"/>
                </a:lnTo>
                <a:close/>
              </a:path>
              <a:path w="754400" h="110657">
                <a:moveTo>
                  <a:pt x="436540" y="110070"/>
                </a:moveTo>
                <a:lnTo>
                  <a:pt x="444050" y="107661"/>
                </a:lnTo>
                <a:lnTo>
                  <a:pt x="449920" y="102842"/>
                </a:lnTo>
                <a:lnTo>
                  <a:pt x="455790" y="98024"/>
                </a:lnTo>
                <a:lnTo>
                  <a:pt x="459460" y="90404"/>
                </a:lnTo>
                <a:lnTo>
                  <a:pt x="460927" y="79984"/>
                </a:lnTo>
                <a:lnTo>
                  <a:pt x="448086" y="79984"/>
                </a:lnTo>
                <a:lnTo>
                  <a:pt x="446863" y="85806"/>
                </a:lnTo>
                <a:lnTo>
                  <a:pt x="444649" y="90392"/>
                </a:lnTo>
                <a:lnTo>
                  <a:pt x="441445" y="93743"/>
                </a:lnTo>
                <a:lnTo>
                  <a:pt x="438240" y="97095"/>
                </a:lnTo>
                <a:lnTo>
                  <a:pt x="433899" y="98770"/>
                </a:lnTo>
                <a:lnTo>
                  <a:pt x="421277" y="98770"/>
                </a:lnTo>
                <a:lnTo>
                  <a:pt x="416043" y="96079"/>
                </a:lnTo>
                <a:lnTo>
                  <a:pt x="412716" y="90698"/>
                </a:lnTo>
                <a:lnTo>
                  <a:pt x="409390" y="85317"/>
                </a:lnTo>
                <a:lnTo>
                  <a:pt x="407726" y="78688"/>
                </a:lnTo>
                <a:lnTo>
                  <a:pt x="407726" y="62985"/>
                </a:lnTo>
                <a:lnTo>
                  <a:pt x="408900" y="56405"/>
                </a:lnTo>
                <a:lnTo>
                  <a:pt x="411249" y="51072"/>
                </a:lnTo>
                <a:lnTo>
                  <a:pt x="414869" y="42854"/>
                </a:lnTo>
                <a:lnTo>
                  <a:pt x="420886" y="38744"/>
                </a:lnTo>
                <a:lnTo>
                  <a:pt x="435464" y="38744"/>
                </a:lnTo>
                <a:lnTo>
                  <a:pt x="439940" y="40347"/>
                </a:lnTo>
                <a:lnTo>
                  <a:pt x="442729" y="43551"/>
                </a:lnTo>
                <a:lnTo>
                  <a:pt x="445517" y="46756"/>
                </a:lnTo>
                <a:lnTo>
                  <a:pt x="447303" y="50779"/>
                </a:lnTo>
                <a:lnTo>
                  <a:pt x="448086" y="55622"/>
                </a:lnTo>
                <a:lnTo>
                  <a:pt x="460927" y="55622"/>
                </a:lnTo>
                <a:lnTo>
                  <a:pt x="459802" y="45104"/>
                </a:lnTo>
                <a:lnTo>
                  <a:pt x="456463" y="37693"/>
                </a:lnTo>
                <a:lnTo>
                  <a:pt x="450911" y="33388"/>
                </a:lnTo>
                <a:lnTo>
                  <a:pt x="445358" y="29083"/>
                </a:lnTo>
                <a:lnTo>
                  <a:pt x="438155" y="26930"/>
                </a:lnTo>
                <a:lnTo>
                  <a:pt x="426379" y="27035"/>
                </a:lnTo>
                <a:lnTo>
                  <a:pt x="413909" y="30387"/>
                </a:lnTo>
                <a:lnTo>
                  <a:pt x="403690" y="38451"/>
                </a:lnTo>
                <a:lnTo>
                  <a:pt x="399333" y="44711"/>
                </a:lnTo>
                <a:lnTo>
                  <a:pt x="395061" y="56389"/>
                </a:lnTo>
                <a:lnTo>
                  <a:pt x="393637" y="70665"/>
                </a:lnTo>
                <a:lnTo>
                  <a:pt x="393822" y="75341"/>
                </a:lnTo>
                <a:lnTo>
                  <a:pt x="396627" y="88107"/>
                </a:lnTo>
                <a:lnTo>
                  <a:pt x="402810" y="98807"/>
                </a:lnTo>
                <a:lnTo>
                  <a:pt x="414293" y="107586"/>
                </a:lnTo>
                <a:lnTo>
                  <a:pt x="427392" y="110070"/>
                </a:lnTo>
                <a:lnTo>
                  <a:pt x="436540" y="110070"/>
                </a:lnTo>
                <a:close/>
              </a:path>
              <a:path w="754400" h="110657">
                <a:moveTo>
                  <a:pt x="523570" y="106286"/>
                </a:moveTo>
                <a:lnTo>
                  <a:pt x="532767" y="98256"/>
                </a:lnTo>
                <a:lnTo>
                  <a:pt x="536448" y="92364"/>
                </a:lnTo>
                <a:lnTo>
                  <a:pt x="540621" y="80601"/>
                </a:lnTo>
                <a:lnTo>
                  <a:pt x="542013" y="66850"/>
                </a:lnTo>
                <a:lnTo>
                  <a:pt x="541610" y="59512"/>
                </a:lnTo>
                <a:lnTo>
                  <a:pt x="538261" y="46742"/>
                </a:lnTo>
                <a:lnTo>
                  <a:pt x="531519" y="37057"/>
                </a:lnTo>
                <a:lnTo>
                  <a:pt x="518818" y="29073"/>
                </a:lnTo>
                <a:lnTo>
                  <a:pt x="505836" y="26930"/>
                </a:lnTo>
                <a:lnTo>
                  <a:pt x="501308" y="27152"/>
                </a:lnTo>
                <a:lnTo>
                  <a:pt x="488787" y="30728"/>
                </a:lnTo>
                <a:lnTo>
                  <a:pt x="478832" y="38671"/>
                </a:lnTo>
                <a:lnTo>
                  <a:pt x="474693" y="44581"/>
                </a:lnTo>
                <a:lnTo>
                  <a:pt x="470257" y="56216"/>
                </a:lnTo>
                <a:lnTo>
                  <a:pt x="468779" y="70225"/>
                </a:lnTo>
                <a:lnTo>
                  <a:pt x="469087" y="76632"/>
                </a:lnTo>
                <a:lnTo>
                  <a:pt x="472099" y="89425"/>
                </a:lnTo>
                <a:lnTo>
                  <a:pt x="478318" y="99687"/>
                </a:lnTo>
                <a:lnTo>
                  <a:pt x="480145" y="101627"/>
                </a:lnTo>
                <a:lnTo>
                  <a:pt x="482354" y="78370"/>
                </a:lnTo>
                <a:lnTo>
                  <a:pt x="482354" y="61297"/>
                </a:lnTo>
                <a:lnTo>
                  <a:pt x="484189" y="53861"/>
                </a:lnTo>
                <a:lnTo>
                  <a:pt x="487858" y="47697"/>
                </a:lnTo>
                <a:lnTo>
                  <a:pt x="491527" y="41533"/>
                </a:lnTo>
                <a:lnTo>
                  <a:pt x="497397" y="38451"/>
                </a:lnTo>
                <a:lnTo>
                  <a:pt x="514568" y="38451"/>
                </a:lnTo>
                <a:lnTo>
                  <a:pt x="520977" y="42071"/>
                </a:lnTo>
                <a:lnTo>
                  <a:pt x="524695" y="49311"/>
                </a:lnTo>
                <a:lnTo>
                  <a:pt x="527043" y="53910"/>
                </a:lnTo>
                <a:lnTo>
                  <a:pt x="528217" y="59878"/>
                </a:lnTo>
                <a:lnTo>
                  <a:pt x="528217" y="75337"/>
                </a:lnTo>
                <a:lnTo>
                  <a:pt x="526590" y="82712"/>
                </a:lnTo>
                <a:lnTo>
                  <a:pt x="523337" y="89340"/>
                </a:lnTo>
                <a:lnTo>
                  <a:pt x="520084" y="95969"/>
                </a:lnTo>
                <a:lnTo>
                  <a:pt x="514079" y="99284"/>
                </a:lnTo>
                <a:lnTo>
                  <a:pt x="497348" y="99284"/>
                </a:lnTo>
                <a:lnTo>
                  <a:pt x="504075" y="110657"/>
                </a:lnTo>
                <a:lnTo>
                  <a:pt x="511005" y="110222"/>
                </a:lnTo>
                <a:lnTo>
                  <a:pt x="523570" y="106286"/>
                </a:lnTo>
                <a:close/>
              </a:path>
              <a:path w="754400" h="110657">
                <a:moveTo>
                  <a:pt x="491527" y="96495"/>
                </a:moveTo>
                <a:lnTo>
                  <a:pt x="487858" y="90918"/>
                </a:lnTo>
                <a:lnTo>
                  <a:pt x="484189" y="85341"/>
                </a:lnTo>
                <a:lnTo>
                  <a:pt x="482354" y="78370"/>
                </a:lnTo>
                <a:lnTo>
                  <a:pt x="480145" y="101627"/>
                </a:lnTo>
                <a:lnTo>
                  <a:pt x="490736" y="108400"/>
                </a:lnTo>
                <a:lnTo>
                  <a:pt x="504075" y="110657"/>
                </a:lnTo>
                <a:lnTo>
                  <a:pt x="497348" y="99284"/>
                </a:lnTo>
                <a:lnTo>
                  <a:pt x="491527" y="96495"/>
                </a:lnTo>
                <a:close/>
              </a:path>
              <a:path w="754400" h="110657">
                <a:moveTo>
                  <a:pt x="707804" y="41154"/>
                </a:moveTo>
                <a:lnTo>
                  <a:pt x="712891" y="38965"/>
                </a:lnTo>
                <a:lnTo>
                  <a:pt x="727421" y="38965"/>
                </a:lnTo>
                <a:lnTo>
                  <a:pt x="733463" y="42144"/>
                </a:lnTo>
                <a:lnTo>
                  <a:pt x="737083" y="48504"/>
                </a:lnTo>
                <a:lnTo>
                  <a:pt x="739039" y="51928"/>
                </a:lnTo>
                <a:lnTo>
                  <a:pt x="740287" y="56503"/>
                </a:lnTo>
                <a:lnTo>
                  <a:pt x="740825" y="62226"/>
                </a:lnTo>
                <a:lnTo>
                  <a:pt x="697164" y="62226"/>
                </a:lnTo>
                <a:lnTo>
                  <a:pt x="697408" y="55476"/>
                </a:lnTo>
                <a:lnTo>
                  <a:pt x="692908" y="39258"/>
                </a:lnTo>
                <a:lnTo>
                  <a:pt x="688941" y="44706"/>
                </a:lnTo>
                <a:lnTo>
                  <a:pt x="684211" y="56263"/>
                </a:lnTo>
                <a:lnTo>
                  <a:pt x="682634" y="70004"/>
                </a:lnTo>
                <a:lnTo>
                  <a:pt x="683026" y="77215"/>
                </a:lnTo>
                <a:lnTo>
                  <a:pt x="686282" y="89942"/>
                </a:lnTo>
                <a:lnTo>
                  <a:pt x="692834" y="99907"/>
                </a:lnTo>
                <a:lnTo>
                  <a:pt x="704925" y="108234"/>
                </a:lnTo>
                <a:lnTo>
                  <a:pt x="717710" y="110584"/>
                </a:lnTo>
                <a:lnTo>
                  <a:pt x="721721" y="110584"/>
                </a:lnTo>
                <a:lnTo>
                  <a:pt x="725317" y="110193"/>
                </a:lnTo>
                <a:lnTo>
                  <a:pt x="728497" y="109410"/>
                </a:lnTo>
                <a:lnTo>
                  <a:pt x="734416" y="108040"/>
                </a:lnTo>
                <a:lnTo>
                  <a:pt x="739382" y="105399"/>
                </a:lnTo>
                <a:lnTo>
                  <a:pt x="743393" y="101485"/>
                </a:lnTo>
                <a:lnTo>
                  <a:pt x="745790" y="99234"/>
                </a:lnTo>
                <a:lnTo>
                  <a:pt x="747955" y="96336"/>
                </a:lnTo>
                <a:lnTo>
                  <a:pt x="749888" y="92789"/>
                </a:lnTo>
                <a:lnTo>
                  <a:pt x="751820" y="89243"/>
                </a:lnTo>
                <a:lnTo>
                  <a:pt x="752957" y="86026"/>
                </a:lnTo>
                <a:lnTo>
                  <a:pt x="753300" y="83140"/>
                </a:lnTo>
                <a:lnTo>
                  <a:pt x="740311" y="83140"/>
                </a:lnTo>
                <a:lnTo>
                  <a:pt x="739333" y="86613"/>
                </a:lnTo>
                <a:lnTo>
                  <a:pt x="737669" y="89670"/>
                </a:lnTo>
                <a:lnTo>
                  <a:pt x="735322" y="92313"/>
                </a:lnTo>
                <a:lnTo>
                  <a:pt x="731212" y="96862"/>
                </a:lnTo>
                <a:lnTo>
                  <a:pt x="725708" y="99137"/>
                </a:lnTo>
                <a:lnTo>
                  <a:pt x="711424" y="99137"/>
                </a:lnTo>
                <a:lnTo>
                  <a:pt x="705969" y="96727"/>
                </a:lnTo>
                <a:lnTo>
                  <a:pt x="702447" y="91909"/>
                </a:lnTo>
                <a:lnTo>
                  <a:pt x="698925" y="87090"/>
                </a:lnTo>
                <a:lnTo>
                  <a:pt x="697042" y="80694"/>
                </a:lnTo>
                <a:lnTo>
                  <a:pt x="696797" y="72720"/>
                </a:lnTo>
                <a:lnTo>
                  <a:pt x="754400" y="72720"/>
                </a:lnTo>
                <a:lnTo>
                  <a:pt x="754400" y="64795"/>
                </a:lnTo>
                <a:lnTo>
                  <a:pt x="754009" y="59022"/>
                </a:lnTo>
                <a:lnTo>
                  <a:pt x="753226" y="55402"/>
                </a:lnTo>
                <a:lnTo>
                  <a:pt x="752346" y="50118"/>
                </a:lnTo>
                <a:lnTo>
                  <a:pt x="750585" y="45496"/>
                </a:lnTo>
                <a:lnTo>
                  <a:pt x="747943" y="41533"/>
                </a:lnTo>
                <a:lnTo>
                  <a:pt x="745203" y="37375"/>
                </a:lnTo>
                <a:lnTo>
                  <a:pt x="741216" y="33987"/>
                </a:lnTo>
                <a:lnTo>
                  <a:pt x="735982" y="31370"/>
                </a:lnTo>
                <a:lnTo>
                  <a:pt x="730747" y="28752"/>
                </a:lnTo>
                <a:lnTo>
                  <a:pt x="725342" y="27444"/>
                </a:lnTo>
                <a:lnTo>
                  <a:pt x="719765" y="27444"/>
                </a:lnTo>
                <a:lnTo>
                  <a:pt x="715424" y="27657"/>
                </a:lnTo>
                <a:lnTo>
                  <a:pt x="707804" y="41154"/>
                </a:lnTo>
                <a:close/>
              </a:path>
              <a:path w="754400" h="110657">
                <a:moveTo>
                  <a:pt x="697408" y="55476"/>
                </a:moveTo>
                <a:lnTo>
                  <a:pt x="699585" y="49910"/>
                </a:lnTo>
                <a:lnTo>
                  <a:pt x="703695" y="45532"/>
                </a:lnTo>
                <a:lnTo>
                  <a:pt x="707804" y="41154"/>
                </a:lnTo>
                <a:lnTo>
                  <a:pt x="715424" y="27657"/>
                </a:lnTo>
                <a:lnTo>
                  <a:pt x="702983" y="31244"/>
                </a:lnTo>
                <a:lnTo>
                  <a:pt x="692908" y="39258"/>
                </a:lnTo>
                <a:lnTo>
                  <a:pt x="697408" y="55476"/>
                </a:lnTo>
                <a:close/>
              </a:path>
              <a:path w="754400" h="110657">
                <a:moveTo>
                  <a:pt x="574863" y="29205"/>
                </a:moveTo>
                <a:lnTo>
                  <a:pt x="561801" y="29205"/>
                </a:lnTo>
                <a:lnTo>
                  <a:pt x="561801" y="107795"/>
                </a:lnTo>
                <a:lnTo>
                  <a:pt x="575009" y="107795"/>
                </a:lnTo>
                <a:lnTo>
                  <a:pt x="575009" y="55989"/>
                </a:lnTo>
                <a:lnTo>
                  <a:pt x="577052" y="48993"/>
                </a:lnTo>
                <a:lnTo>
                  <a:pt x="581137" y="45128"/>
                </a:lnTo>
                <a:lnTo>
                  <a:pt x="585221" y="41264"/>
                </a:lnTo>
                <a:lnTo>
                  <a:pt x="589759" y="39331"/>
                </a:lnTo>
                <a:lnTo>
                  <a:pt x="600228" y="39331"/>
                </a:lnTo>
                <a:lnTo>
                  <a:pt x="603970" y="41166"/>
                </a:lnTo>
                <a:lnTo>
                  <a:pt x="605976" y="44835"/>
                </a:lnTo>
                <a:lnTo>
                  <a:pt x="607248" y="47281"/>
                </a:lnTo>
                <a:lnTo>
                  <a:pt x="607884" y="51170"/>
                </a:lnTo>
                <a:lnTo>
                  <a:pt x="607884" y="107795"/>
                </a:lnTo>
                <a:lnTo>
                  <a:pt x="621313" y="107795"/>
                </a:lnTo>
                <a:lnTo>
                  <a:pt x="621313" y="53959"/>
                </a:lnTo>
                <a:lnTo>
                  <a:pt x="623184" y="48162"/>
                </a:lnTo>
                <a:lnTo>
                  <a:pt x="626926" y="44689"/>
                </a:lnTo>
                <a:lnTo>
                  <a:pt x="630669" y="41215"/>
                </a:lnTo>
                <a:lnTo>
                  <a:pt x="635133" y="39478"/>
                </a:lnTo>
                <a:lnTo>
                  <a:pt x="644085" y="39478"/>
                </a:lnTo>
                <a:lnTo>
                  <a:pt x="647277" y="40457"/>
                </a:lnTo>
                <a:lnTo>
                  <a:pt x="649894" y="42413"/>
                </a:lnTo>
                <a:lnTo>
                  <a:pt x="652512" y="44371"/>
                </a:lnTo>
                <a:lnTo>
                  <a:pt x="653820" y="47966"/>
                </a:lnTo>
                <a:lnTo>
                  <a:pt x="653820" y="107795"/>
                </a:lnTo>
                <a:lnTo>
                  <a:pt x="667542" y="107795"/>
                </a:lnTo>
                <a:lnTo>
                  <a:pt x="667542" y="48529"/>
                </a:lnTo>
                <a:lnTo>
                  <a:pt x="666515" y="43000"/>
                </a:lnTo>
                <a:lnTo>
                  <a:pt x="664460" y="38891"/>
                </a:lnTo>
                <a:lnTo>
                  <a:pt x="660645" y="31260"/>
                </a:lnTo>
                <a:lnTo>
                  <a:pt x="653453" y="27444"/>
                </a:lnTo>
                <a:lnTo>
                  <a:pt x="637946" y="27444"/>
                </a:lnTo>
                <a:lnTo>
                  <a:pt x="633494" y="28459"/>
                </a:lnTo>
                <a:lnTo>
                  <a:pt x="629531" y="30489"/>
                </a:lnTo>
                <a:lnTo>
                  <a:pt x="625569" y="32520"/>
                </a:lnTo>
                <a:lnTo>
                  <a:pt x="622120" y="35638"/>
                </a:lnTo>
                <a:lnTo>
                  <a:pt x="619185" y="39845"/>
                </a:lnTo>
                <a:lnTo>
                  <a:pt x="617423" y="36421"/>
                </a:lnTo>
                <a:lnTo>
                  <a:pt x="615466" y="33828"/>
                </a:lnTo>
                <a:lnTo>
                  <a:pt x="613314" y="32067"/>
                </a:lnTo>
                <a:lnTo>
                  <a:pt x="609498" y="28985"/>
                </a:lnTo>
                <a:lnTo>
                  <a:pt x="604460" y="27444"/>
                </a:lnTo>
                <a:lnTo>
                  <a:pt x="592670" y="27444"/>
                </a:lnTo>
                <a:lnTo>
                  <a:pt x="587729" y="28936"/>
                </a:lnTo>
                <a:lnTo>
                  <a:pt x="583375" y="31920"/>
                </a:lnTo>
                <a:lnTo>
                  <a:pt x="580831" y="33682"/>
                </a:lnTo>
                <a:lnTo>
                  <a:pt x="577994" y="36494"/>
                </a:lnTo>
                <a:lnTo>
                  <a:pt x="574863" y="40359"/>
                </a:lnTo>
                <a:lnTo>
                  <a:pt x="574863" y="29205"/>
                </a:lnTo>
                <a:close/>
              </a:path>
              <a:path w="754400" h="110657">
                <a:moveTo>
                  <a:pt x="217108" y="109043"/>
                </a:moveTo>
                <a:lnTo>
                  <a:pt x="220790" y="108945"/>
                </a:lnTo>
                <a:lnTo>
                  <a:pt x="224067" y="108554"/>
                </a:lnTo>
                <a:lnTo>
                  <a:pt x="227161" y="107795"/>
                </a:lnTo>
                <a:lnTo>
                  <a:pt x="227161" y="97375"/>
                </a:lnTo>
                <a:lnTo>
                  <a:pt x="223174" y="97596"/>
                </a:lnTo>
                <a:lnTo>
                  <a:pt x="220141" y="97596"/>
                </a:lnTo>
                <a:lnTo>
                  <a:pt x="217402" y="96788"/>
                </a:lnTo>
                <a:lnTo>
                  <a:pt x="214613" y="94025"/>
                </a:lnTo>
                <a:lnTo>
                  <a:pt x="214613" y="39992"/>
                </a:lnTo>
                <a:lnTo>
                  <a:pt x="227161" y="39992"/>
                </a:lnTo>
                <a:lnTo>
                  <a:pt x="227161" y="29205"/>
                </a:lnTo>
                <a:lnTo>
                  <a:pt x="214613" y="29205"/>
                </a:lnTo>
                <a:lnTo>
                  <a:pt x="214613" y="7264"/>
                </a:lnTo>
                <a:lnTo>
                  <a:pt x="201258" y="7264"/>
                </a:lnTo>
                <a:lnTo>
                  <a:pt x="201258" y="29205"/>
                </a:lnTo>
                <a:lnTo>
                  <a:pt x="190618" y="29205"/>
                </a:lnTo>
                <a:lnTo>
                  <a:pt x="190618" y="39992"/>
                </a:lnTo>
                <a:lnTo>
                  <a:pt x="201258" y="39992"/>
                </a:lnTo>
                <a:lnTo>
                  <a:pt x="201258" y="97057"/>
                </a:lnTo>
                <a:lnTo>
                  <a:pt x="202359" y="101155"/>
                </a:lnTo>
                <a:lnTo>
                  <a:pt x="204560" y="104310"/>
                </a:lnTo>
                <a:lnTo>
                  <a:pt x="206762" y="107466"/>
                </a:lnTo>
                <a:lnTo>
                  <a:pt x="210944" y="109043"/>
                </a:lnTo>
                <a:lnTo>
                  <a:pt x="217108" y="109043"/>
                </a:lnTo>
                <a:close/>
              </a:path>
              <a:path w="754400" h="110657">
                <a:moveTo>
                  <a:pt x="0" y="107795"/>
                </a:moveTo>
                <a:lnTo>
                  <a:pt x="13942" y="107795"/>
                </a:lnTo>
                <a:lnTo>
                  <a:pt x="13942" y="20546"/>
                </a:lnTo>
                <a:lnTo>
                  <a:pt x="69197" y="107795"/>
                </a:lnTo>
                <a:lnTo>
                  <a:pt x="85561" y="107795"/>
                </a:lnTo>
                <a:lnTo>
                  <a:pt x="85561" y="0"/>
                </a:lnTo>
                <a:lnTo>
                  <a:pt x="71692" y="0"/>
                </a:lnTo>
                <a:lnTo>
                  <a:pt x="71692" y="87323"/>
                </a:lnTo>
                <a:lnTo>
                  <a:pt x="17244" y="0"/>
                </a:lnTo>
                <a:lnTo>
                  <a:pt x="0" y="0"/>
                </a:lnTo>
                <a:lnTo>
                  <a:pt x="0" y="107795"/>
                </a:lnTo>
                <a:close/>
              </a:path>
              <a:path w="754400" h="110657">
                <a:moveTo>
                  <a:pt x="131718" y="41154"/>
                </a:moveTo>
                <a:lnTo>
                  <a:pt x="136805" y="38965"/>
                </a:lnTo>
                <a:lnTo>
                  <a:pt x="151335" y="38965"/>
                </a:lnTo>
                <a:lnTo>
                  <a:pt x="157376" y="42144"/>
                </a:lnTo>
                <a:lnTo>
                  <a:pt x="160997" y="48504"/>
                </a:lnTo>
                <a:lnTo>
                  <a:pt x="162953" y="51928"/>
                </a:lnTo>
                <a:lnTo>
                  <a:pt x="164201" y="56503"/>
                </a:lnTo>
                <a:lnTo>
                  <a:pt x="164739" y="62226"/>
                </a:lnTo>
                <a:lnTo>
                  <a:pt x="121077" y="62226"/>
                </a:lnTo>
                <a:lnTo>
                  <a:pt x="121322" y="55476"/>
                </a:lnTo>
                <a:lnTo>
                  <a:pt x="116821" y="39258"/>
                </a:lnTo>
                <a:lnTo>
                  <a:pt x="112855" y="44706"/>
                </a:lnTo>
                <a:lnTo>
                  <a:pt x="108125" y="56263"/>
                </a:lnTo>
                <a:lnTo>
                  <a:pt x="106548" y="70004"/>
                </a:lnTo>
                <a:lnTo>
                  <a:pt x="106940" y="77215"/>
                </a:lnTo>
                <a:lnTo>
                  <a:pt x="110196" y="89942"/>
                </a:lnTo>
                <a:lnTo>
                  <a:pt x="116748" y="99907"/>
                </a:lnTo>
                <a:lnTo>
                  <a:pt x="128839" y="108234"/>
                </a:lnTo>
                <a:lnTo>
                  <a:pt x="141624" y="110584"/>
                </a:lnTo>
                <a:lnTo>
                  <a:pt x="145636" y="110584"/>
                </a:lnTo>
                <a:lnTo>
                  <a:pt x="149231" y="110193"/>
                </a:lnTo>
                <a:lnTo>
                  <a:pt x="152411" y="109410"/>
                </a:lnTo>
                <a:lnTo>
                  <a:pt x="158330" y="108040"/>
                </a:lnTo>
                <a:lnTo>
                  <a:pt x="163296" y="105399"/>
                </a:lnTo>
                <a:lnTo>
                  <a:pt x="167307" y="101485"/>
                </a:lnTo>
                <a:lnTo>
                  <a:pt x="169704" y="99234"/>
                </a:lnTo>
                <a:lnTo>
                  <a:pt x="171869" y="96336"/>
                </a:lnTo>
                <a:lnTo>
                  <a:pt x="173801" y="92789"/>
                </a:lnTo>
                <a:lnTo>
                  <a:pt x="175734" y="89243"/>
                </a:lnTo>
                <a:lnTo>
                  <a:pt x="176871" y="86026"/>
                </a:lnTo>
                <a:lnTo>
                  <a:pt x="177214" y="83140"/>
                </a:lnTo>
                <a:lnTo>
                  <a:pt x="164225" y="83140"/>
                </a:lnTo>
                <a:lnTo>
                  <a:pt x="163247" y="86613"/>
                </a:lnTo>
                <a:lnTo>
                  <a:pt x="161584" y="89670"/>
                </a:lnTo>
                <a:lnTo>
                  <a:pt x="159235" y="92313"/>
                </a:lnTo>
                <a:lnTo>
                  <a:pt x="155126" y="96862"/>
                </a:lnTo>
                <a:lnTo>
                  <a:pt x="149623" y="99137"/>
                </a:lnTo>
                <a:lnTo>
                  <a:pt x="135338" y="99137"/>
                </a:lnTo>
                <a:lnTo>
                  <a:pt x="129883" y="96727"/>
                </a:lnTo>
                <a:lnTo>
                  <a:pt x="126361" y="91909"/>
                </a:lnTo>
                <a:lnTo>
                  <a:pt x="122839" y="87090"/>
                </a:lnTo>
                <a:lnTo>
                  <a:pt x="120955" y="80694"/>
                </a:lnTo>
                <a:lnTo>
                  <a:pt x="120711" y="72720"/>
                </a:lnTo>
                <a:lnTo>
                  <a:pt x="178314" y="72720"/>
                </a:lnTo>
                <a:lnTo>
                  <a:pt x="178314" y="64795"/>
                </a:lnTo>
                <a:lnTo>
                  <a:pt x="177923" y="59022"/>
                </a:lnTo>
                <a:lnTo>
                  <a:pt x="177140" y="55402"/>
                </a:lnTo>
                <a:lnTo>
                  <a:pt x="176260" y="50118"/>
                </a:lnTo>
                <a:lnTo>
                  <a:pt x="174499" y="45496"/>
                </a:lnTo>
                <a:lnTo>
                  <a:pt x="171857" y="41533"/>
                </a:lnTo>
                <a:lnTo>
                  <a:pt x="169117" y="37375"/>
                </a:lnTo>
                <a:lnTo>
                  <a:pt x="165130" y="33987"/>
                </a:lnTo>
                <a:lnTo>
                  <a:pt x="159896" y="31370"/>
                </a:lnTo>
                <a:lnTo>
                  <a:pt x="154661" y="28752"/>
                </a:lnTo>
                <a:lnTo>
                  <a:pt x="149256" y="27444"/>
                </a:lnTo>
                <a:lnTo>
                  <a:pt x="143679" y="27444"/>
                </a:lnTo>
                <a:lnTo>
                  <a:pt x="139338" y="27657"/>
                </a:lnTo>
                <a:lnTo>
                  <a:pt x="131718" y="41154"/>
                </a:lnTo>
                <a:close/>
              </a:path>
              <a:path w="754400" h="110657">
                <a:moveTo>
                  <a:pt x="121322" y="55476"/>
                </a:moveTo>
                <a:lnTo>
                  <a:pt x="123499" y="49910"/>
                </a:lnTo>
                <a:lnTo>
                  <a:pt x="127608" y="45532"/>
                </a:lnTo>
                <a:lnTo>
                  <a:pt x="131718" y="41154"/>
                </a:lnTo>
                <a:lnTo>
                  <a:pt x="139338" y="27657"/>
                </a:lnTo>
                <a:lnTo>
                  <a:pt x="126897" y="31244"/>
                </a:lnTo>
                <a:lnTo>
                  <a:pt x="116821" y="39258"/>
                </a:lnTo>
                <a:lnTo>
                  <a:pt x="121322" y="55476"/>
                </a:lnTo>
                <a:close/>
              </a:path>
              <a:path w="754400" h="110657">
                <a:moveTo>
                  <a:pt x="278821" y="0"/>
                </a:moveTo>
                <a:lnTo>
                  <a:pt x="278821" y="107795"/>
                </a:lnTo>
                <a:lnTo>
                  <a:pt x="293571" y="107795"/>
                </a:lnTo>
                <a:lnTo>
                  <a:pt x="293571" y="0"/>
                </a:lnTo>
                <a:lnTo>
                  <a:pt x="2788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636771" y="143885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716407" y="1398492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7"/>
                </a:moveTo>
                <a:lnTo>
                  <a:pt x="35966" y="70799"/>
                </a:lnTo>
                <a:lnTo>
                  <a:pt x="30891" y="72450"/>
                </a:lnTo>
                <a:lnTo>
                  <a:pt x="17144" y="72450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89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3" y="0"/>
                </a:lnTo>
                <a:lnTo>
                  <a:pt x="42533" y="8413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792409" y="146332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830258" y="1398492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7"/>
                </a:moveTo>
                <a:lnTo>
                  <a:pt x="35966" y="70799"/>
                </a:lnTo>
                <a:lnTo>
                  <a:pt x="30891" y="72450"/>
                </a:lnTo>
                <a:lnTo>
                  <a:pt x="17144" y="72450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89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3" y="0"/>
                </a:lnTo>
                <a:lnTo>
                  <a:pt x="42533" y="8413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909953" y="1398492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7"/>
                </a:moveTo>
                <a:lnTo>
                  <a:pt x="35966" y="70799"/>
                </a:lnTo>
                <a:lnTo>
                  <a:pt x="30891" y="72450"/>
                </a:lnTo>
                <a:lnTo>
                  <a:pt x="17144" y="72450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89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3" y="0"/>
                </a:lnTo>
                <a:lnTo>
                  <a:pt x="42533" y="8413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898989" y="1377405"/>
            <a:ext cx="62373" cy="89245"/>
          </a:xfrm>
          <a:custGeom>
            <a:avLst/>
            <a:gdLst/>
            <a:ahLst/>
            <a:cxnLst/>
            <a:rect l="l" t="t" r="r" b="b"/>
            <a:pathLst>
              <a:path w="68610" h="101144">
                <a:moveTo>
                  <a:pt x="14456" y="69809"/>
                </a:moveTo>
                <a:lnTo>
                  <a:pt x="16449" y="64832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8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4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819293" y="1377405"/>
            <a:ext cx="62373" cy="89245"/>
          </a:xfrm>
          <a:custGeom>
            <a:avLst/>
            <a:gdLst/>
            <a:ahLst/>
            <a:cxnLst/>
            <a:rect l="l" t="t" r="r" b="b"/>
            <a:pathLst>
              <a:path w="68610" h="101144">
                <a:moveTo>
                  <a:pt x="14456" y="69809"/>
                </a:moveTo>
                <a:lnTo>
                  <a:pt x="16449" y="64832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8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4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705442" y="1377405"/>
            <a:ext cx="62373" cy="89245"/>
          </a:xfrm>
          <a:custGeom>
            <a:avLst/>
            <a:gdLst/>
            <a:ahLst/>
            <a:cxnLst/>
            <a:rect l="l" t="t" r="r" b="b"/>
            <a:pathLst>
              <a:path w="68610" h="101144">
                <a:moveTo>
                  <a:pt x="14456" y="69809"/>
                </a:moveTo>
                <a:lnTo>
                  <a:pt x="16449" y="64832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8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4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3554723" y="137805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625613" y="137766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1907864" y="1505282"/>
            <a:ext cx="1521467" cy="125351"/>
          </a:xfrm>
          <a:custGeom>
            <a:avLst/>
            <a:gdLst/>
            <a:ahLst/>
            <a:cxnLst/>
            <a:rect l="l" t="t" r="r" b="b"/>
            <a:pathLst>
              <a:path w="1673614" h="142065">
                <a:moveTo>
                  <a:pt x="1549454" y="15483"/>
                </a:moveTo>
                <a:lnTo>
                  <a:pt x="1590107" y="15483"/>
                </a:lnTo>
                <a:lnTo>
                  <a:pt x="1594094" y="16217"/>
                </a:lnTo>
                <a:lnTo>
                  <a:pt x="1597078" y="17685"/>
                </a:lnTo>
                <a:lnTo>
                  <a:pt x="1602655" y="20473"/>
                </a:lnTo>
                <a:lnTo>
                  <a:pt x="1605443" y="25708"/>
                </a:lnTo>
                <a:lnTo>
                  <a:pt x="1609870" y="55255"/>
                </a:lnTo>
                <a:lnTo>
                  <a:pt x="1613601" y="51954"/>
                </a:lnTo>
                <a:lnTo>
                  <a:pt x="1616267" y="47844"/>
                </a:lnTo>
                <a:lnTo>
                  <a:pt x="1618933" y="43735"/>
                </a:lnTo>
                <a:lnTo>
                  <a:pt x="1620266" y="38452"/>
                </a:lnTo>
                <a:lnTo>
                  <a:pt x="1620266" y="31994"/>
                </a:lnTo>
                <a:lnTo>
                  <a:pt x="1619954" y="26912"/>
                </a:lnTo>
                <a:lnTo>
                  <a:pt x="1615302" y="14581"/>
                </a:lnTo>
                <a:lnTo>
                  <a:pt x="1605076" y="6531"/>
                </a:lnTo>
                <a:lnTo>
                  <a:pt x="1599744" y="4134"/>
                </a:lnTo>
                <a:lnTo>
                  <a:pt x="1592969" y="2935"/>
                </a:lnTo>
                <a:lnTo>
                  <a:pt x="1534851" y="2935"/>
                </a:lnTo>
                <a:lnTo>
                  <a:pt x="1534851" y="110732"/>
                </a:lnTo>
                <a:lnTo>
                  <a:pt x="1549454" y="110732"/>
                </a:lnTo>
                <a:lnTo>
                  <a:pt x="1549454" y="64502"/>
                </a:lnTo>
                <a:lnTo>
                  <a:pt x="1588663" y="64502"/>
                </a:lnTo>
                <a:lnTo>
                  <a:pt x="1593042" y="65162"/>
                </a:lnTo>
                <a:lnTo>
                  <a:pt x="1595830" y="66483"/>
                </a:lnTo>
                <a:lnTo>
                  <a:pt x="1600722" y="68880"/>
                </a:lnTo>
                <a:lnTo>
                  <a:pt x="1599463" y="48211"/>
                </a:lnTo>
                <a:lnTo>
                  <a:pt x="1595476" y="50951"/>
                </a:lnTo>
                <a:lnTo>
                  <a:pt x="1590058" y="52320"/>
                </a:lnTo>
                <a:lnTo>
                  <a:pt x="1549454" y="52320"/>
                </a:lnTo>
                <a:lnTo>
                  <a:pt x="1549454" y="15483"/>
                </a:lnTo>
                <a:close/>
              </a:path>
              <a:path w="1673614" h="142065">
                <a:moveTo>
                  <a:pt x="1604758" y="102830"/>
                </a:moveTo>
                <a:lnTo>
                  <a:pt x="1605003" y="105668"/>
                </a:lnTo>
                <a:lnTo>
                  <a:pt x="1605296" y="107135"/>
                </a:lnTo>
                <a:lnTo>
                  <a:pt x="1606471" y="110732"/>
                </a:lnTo>
                <a:lnTo>
                  <a:pt x="1624375" y="110732"/>
                </a:lnTo>
                <a:lnTo>
                  <a:pt x="1624375" y="108310"/>
                </a:lnTo>
                <a:lnTo>
                  <a:pt x="1620560" y="105130"/>
                </a:lnTo>
                <a:lnTo>
                  <a:pt x="1619679" y="101705"/>
                </a:lnTo>
                <a:lnTo>
                  <a:pt x="1619141" y="99700"/>
                </a:lnTo>
                <a:lnTo>
                  <a:pt x="1618798" y="96642"/>
                </a:lnTo>
                <a:lnTo>
                  <a:pt x="1618652" y="92533"/>
                </a:lnTo>
                <a:lnTo>
                  <a:pt x="1618138" y="78077"/>
                </a:lnTo>
                <a:lnTo>
                  <a:pt x="1617893" y="71815"/>
                </a:lnTo>
                <a:lnTo>
                  <a:pt x="1616707" y="67290"/>
                </a:lnTo>
                <a:lnTo>
                  <a:pt x="1614579" y="64502"/>
                </a:lnTo>
                <a:lnTo>
                  <a:pt x="1612451" y="61713"/>
                </a:lnTo>
                <a:lnTo>
                  <a:pt x="1609283" y="59463"/>
                </a:lnTo>
                <a:lnTo>
                  <a:pt x="1605076" y="57750"/>
                </a:lnTo>
                <a:lnTo>
                  <a:pt x="1609870" y="55255"/>
                </a:lnTo>
                <a:lnTo>
                  <a:pt x="1605443" y="25708"/>
                </a:lnTo>
                <a:lnTo>
                  <a:pt x="1605443" y="40530"/>
                </a:lnTo>
                <a:lnTo>
                  <a:pt x="1603450" y="45471"/>
                </a:lnTo>
                <a:lnTo>
                  <a:pt x="1599463" y="48211"/>
                </a:lnTo>
                <a:lnTo>
                  <a:pt x="1600722" y="68880"/>
                </a:lnTo>
                <a:lnTo>
                  <a:pt x="1603340" y="73601"/>
                </a:lnTo>
                <a:lnTo>
                  <a:pt x="1603682" y="80645"/>
                </a:lnTo>
                <a:lnTo>
                  <a:pt x="1604562" y="98624"/>
                </a:lnTo>
                <a:lnTo>
                  <a:pt x="1604758" y="102830"/>
                </a:lnTo>
                <a:close/>
              </a:path>
              <a:path w="1673614" h="142065">
                <a:moveTo>
                  <a:pt x="1673112" y="59169"/>
                </a:moveTo>
                <a:lnTo>
                  <a:pt x="1672109" y="53201"/>
                </a:lnTo>
                <a:lnTo>
                  <a:pt x="1671106" y="47233"/>
                </a:lnTo>
                <a:lnTo>
                  <a:pt x="1669431" y="41191"/>
                </a:lnTo>
                <a:lnTo>
                  <a:pt x="1667083" y="35076"/>
                </a:lnTo>
                <a:lnTo>
                  <a:pt x="1665224" y="30135"/>
                </a:lnTo>
                <a:lnTo>
                  <a:pt x="1663499" y="26258"/>
                </a:lnTo>
                <a:lnTo>
                  <a:pt x="1661910" y="23445"/>
                </a:lnTo>
                <a:lnTo>
                  <a:pt x="1661767" y="23195"/>
                </a:lnTo>
                <a:lnTo>
                  <a:pt x="1657100" y="15450"/>
                </a:lnTo>
                <a:lnTo>
                  <a:pt x="1648224" y="1174"/>
                </a:lnTo>
                <a:lnTo>
                  <a:pt x="1639345" y="1174"/>
                </a:lnTo>
                <a:lnTo>
                  <a:pt x="1644518" y="11227"/>
                </a:lnTo>
                <a:lnTo>
                  <a:pt x="1650127" y="23128"/>
                </a:lnTo>
                <a:lnTo>
                  <a:pt x="1653801" y="32434"/>
                </a:lnTo>
                <a:lnTo>
                  <a:pt x="1657258" y="45324"/>
                </a:lnTo>
                <a:lnTo>
                  <a:pt x="1659123" y="57912"/>
                </a:lnTo>
                <a:lnTo>
                  <a:pt x="1659745" y="71252"/>
                </a:lnTo>
                <a:lnTo>
                  <a:pt x="1659220" y="84259"/>
                </a:lnTo>
                <a:lnTo>
                  <a:pt x="1657508" y="96876"/>
                </a:lnTo>
                <a:lnTo>
                  <a:pt x="1654608" y="108236"/>
                </a:lnTo>
                <a:lnTo>
                  <a:pt x="1651806" y="115671"/>
                </a:lnTo>
                <a:lnTo>
                  <a:pt x="1646694" y="127038"/>
                </a:lnTo>
                <a:lnTo>
                  <a:pt x="1639565" y="141404"/>
                </a:lnTo>
                <a:lnTo>
                  <a:pt x="1648738" y="141404"/>
                </a:lnTo>
                <a:lnTo>
                  <a:pt x="1656337" y="129151"/>
                </a:lnTo>
                <a:lnTo>
                  <a:pt x="1662631" y="117944"/>
                </a:lnTo>
                <a:lnTo>
                  <a:pt x="1666716" y="109190"/>
                </a:lnTo>
                <a:lnTo>
                  <a:pt x="1670740" y="96527"/>
                </a:lnTo>
                <a:lnTo>
                  <a:pt x="1672895" y="83975"/>
                </a:lnTo>
                <a:lnTo>
                  <a:pt x="1673614" y="70446"/>
                </a:lnTo>
                <a:lnTo>
                  <a:pt x="1673614" y="64918"/>
                </a:lnTo>
                <a:lnTo>
                  <a:pt x="1673112" y="59169"/>
                </a:lnTo>
                <a:close/>
              </a:path>
              <a:path w="1673614" h="142065">
                <a:moveTo>
                  <a:pt x="1194194" y="80058"/>
                </a:moveTo>
                <a:lnTo>
                  <a:pt x="1194732" y="84314"/>
                </a:lnTo>
                <a:lnTo>
                  <a:pt x="1195809" y="92533"/>
                </a:lnTo>
                <a:lnTo>
                  <a:pt x="1197716" y="100262"/>
                </a:lnTo>
                <a:lnTo>
                  <a:pt x="1200456" y="107502"/>
                </a:lnTo>
                <a:lnTo>
                  <a:pt x="1202462" y="112786"/>
                </a:lnTo>
                <a:lnTo>
                  <a:pt x="1204321" y="116968"/>
                </a:lnTo>
                <a:lnTo>
                  <a:pt x="1206033" y="120050"/>
                </a:lnTo>
                <a:lnTo>
                  <a:pt x="1207745" y="123132"/>
                </a:lnTo>
                <a:lnTo>
                  <a:pt x="1212172" y="130250"/>
                </a:lnTo>
                <a:lnTo>
                  <a:pt x="1219315" y="141404"/>
                </a:lnTo>
                <a:lnTo>
                  <a:pt x="1228194" y="141404"/>
                </a:lnTo>
                <a:lnTo>
                  <a:pt x="1223021" y="131351"/>
                </a:lnTo>
                <a:lnTo>
                  <a:pt x="1217412" y="119450"/>
                </a:lnTo>
                <a:lnTo>
                  <a:pt x="1213738" y="110144"/>
                </a:lnTo>
                <a:lnTo>
                  <a:pt x="1210271" y="97200"/>
                </a:lnTo>
                <a:lnTo>
                  <a:pt x="1208413" y="84609"/>
                </a:lnTo>
                <a:lnTo>
                  <a:pt x="1207794" y="71252"/>
                </a:lnTo>
                <a:lnTo>
                  <a:pt x="1208336" y="58185"/>
                </a:lnTo>
                <a:lnTo>
                  <a:pt x="1210072" y="45581"/>
                </a:lnTo>
                <a:lnTo>
                  <a:pt x="1213004" y="34122"/>
                </a:lnTo>
                <a:lnTo>
                  <a:pt x="1215778" y="26771"/>
                </a:lnTo>
                <a:lnTo>
                  <a:pt x="1220882" y="15428"/>
                </a:lnTo>
                <a:lnTo>
                  <a:pt x="1227974" y="1174"/>
                </a:lnTo>
                <a:lnTo>
                  <a:pt x="1218801" y="1174"/>
                </a:lnTo>
                <a:lnTo>
                  <a:pt x="1211124" y="13597"/>
                </a:lnTo>
                <a:lnTo>
                  <a:pt x="1204829" y="24792"/>
                </a:lnTo>
                <a:lnTo>
                  <a:pt x="1200750" y="33462"/>
                </a:lnTo>
                <a:lnTo>
                  <a:pt x="1196780" y="46029"/>
                </a:lnTo>
                <a:lnTo>
                  <a:pt x="1194639" y="58582"/>
                </a:lnTo>
                <a:lnTo>
                  <a:pt x="1193925" y="72133"/>
                </a:lnTo>
                <a:lnTo>
                  <a:pt x="1193925" y="75998"/>
                </a:lnTo>
                <a:lnTo>
                  <a:pt x="1194194" y="80058"/>
                </a:lnTo>
                <a:close/>
              </a:path>
              <a:path w="1673614" h="142065">
                <a:moveTo>
                  <a:pt x="979947" y="142065"/>
                </a:moveTo>
                <a:lnTo>
                  <a:pt x="979947" y="101926"/>
                </a:lnTo>
                <a:lnTo>
                  <a:pt x="982834" y="105497"/>
                </a:lnTo>
                <a:lnTo>
                  <a:pt x="985451" y="108016"/>
                </a:lnTo>
                <a:lnTo>
                  <a:pt x="987799" y="109484"/>
                </a:lnTo>
                <a:lnTo>
                  <a:pt x="991835" y="101852"/>
                </a:lnTo>
                <a:lnTo>
                  <a:pt x="985573" y="97792"/>
                </a:lnTo>
                <a:lnTo>
                  <a:pt x="982149" y="89671"/>
                </a:lnTo>
                <a:lnTo>
                  <a:pt x="980339" y="85415"/>
                </a:lnTo>
                <a:lnTo>
                  <a:pt x="979434" y="80253"/>
                </a:lnTo>
                <a:lnTo>
                  <a:pt x="979434" y="66654"/>
                </a:lnTo>
                <a:lnTo>
                  <a:pt x="980339" y="60441"/>
                </a:lnTo>
                <a:lnTo>
                  <a:pt x="982149" y="55549"/>
                </a:lnTo>
                <a:lnTo>
                  <a:pt x="985524" y="46400"/>
                </a:lnTo>
                <a:lnTo>
                  <a:pt x="985108" y="36592"/>
                </a:lnTo>
                <a:lnTo>
                  <a:pt x="982222" y="39356"/>
                </a:lnTo>
                <a:lnTo>
                  <a:pt x="979581" y="42927"/>
                </a:lnTo>
                <a:lnTo>
                  <a:pt x="979581" y="32508"/>
                </a:lnTo>
                <a:lnTo>
                  <a:pt x="966739" y="32508"/>
                </a:lnTo>
                <a:lnTo>
                  <a:pt x="966739" y="142065"/>
                </a:lnTo>
                <a:lnTo>
                  <a:pt x="979947" y="142065"/>
                </a:lnTo>
                <a:close/>
              </a:path>
              <a:path w="1673614" h="142065">
                <a:moveTo>
                  <a:pt x="353767" y="142065"/>
                </a:moveTo>
                <a:lnTo>
                  <a:pt x="353767" y="101926"/>
                </a:lnTo>
                <a:lnTo>
                  <a:pt x="356653" y="105497"/>
                </a:lnTo>
                <a:lnTo>
                  <a:pt x="359271" y="108016"/>
                </a:lnTo>
                <a:lnTo>
                  <a:pt x="361619" y="109484"/>
                </a:lnTo>
                <a:lnTo>
                  <a:pt x="365655" y="101852"/>
                </a:lnTo>
                <a:lnTo>
                  <a:pt x="359393" y="97791"/>
                </a:lnTo>
                <a:lnTo>
                  <a:pt x="355968" y="89671"/>
                </a:lnTo>
                <a:lnTo>
                  <a:pt x="354158" y="85415"/>
                </a:lnTo>
                <a:lnTo>
                  <a:pt x="353253" y="80253"/>
                </a:lnTo>
                <a:lnTo>
                  <a:pt x="353253" y="66654"/>
                </a:lnTo>
                <a:lnTo>
                  <a:pt x="354158" y="60441"/>
                </a:lnTo>
                <a:lnTo>
                  <a:pt x="355968" y="55549"/>
                </a:lnTo>
                <a:lnTo>
                  <a:pt x="359344" y="46400"/>
                </a:lnTo>
                <a:lnTo>
                  <a:pt x="358928" y="36592"/>
                </a:lnTo>
                <a:lnTo>
                  <a:pt x="356042" y="39356"/>
                </a:lnTo>
                <a:lnTo>
                  <a:pt x="353400" y="42927"/>
                </a:lnTo>
                <a:lnTo>
                  <a:pt x="353400" y="32508"/>
                </a:lnTo>
                <a:lnTo>
                  <a:pt x="340559" y="32508"/>
                </a:lnTo>
                <a:lnTo>
                  <a:pt x="340559" y="142065"/>
                </a:lnTo>
                <a:lnTo>
                  <a:pt x="353767" y="142065"/>
                </a:lnTo>
                <a:close/>
              </a:path>
              <a:path w="1673614" h="142065">
                <a:moveTo>
                  <a:pt x="92117" y="80058"/>
                </a:moveTo>
                <a:lnTo>
                  <a:pt x="92655" y="84314"/>
                </a:lnTo>
                <a:lnTo>
                  <a:pt x="93731" y="92533"/>
                </a:lnTo>
                <a:lnTo>
                  <a:pt x="95639" y="100262"/>
                </a:lnTo>
                <a:lnTo>
                  <a:pt x="98378" y="107502"/>
                </a:lnTo>
                <a:lnTo>
                  <a:pt x="100384" y="112786"/>
                </a:lnTo>
                <a:lnTo>
                  <a:pt x="102243" y="116968"/>
                </a:lnTo>
                <a:lnTo>
                  <a:pt x="103955" y="120050"/>
                </a:lnTo>
                <a:lnTo>
                  <a:pt x="105667" y="123132"/>
                </a:lnTo>
                <a:lnTo>
                  <a:pt x="110095" y="130250"/>
                </a:lnTo>
                <a:lnTo>
                  <a:pt x="117237" y="141404"/>
                </a:lnTo>
                <a:lnTo>
                  <a:pt x="126116" y="141404"/>
                </a:lnTo>
                <a:lnTo>
                  <a:pt x="120943" y="131351"/>
                </a:lnTo>
                <a:lnTo>
                  <a:pt x="115334" y="119450"/>
                </a:lnTo>
                <a:lnTo>
                  <a:pt x="111660" y="110144"/>
                </a:lnTo>
                <a:lnTo>
                  <a:pt x="108194" y="97200"/>
                </a:lnTo>
                <a:lnTo>
                  <a:pt x="106336" y="84609"/>
                </a:lnTo>
                <a:lnTo>
                  <a:pt x="105716" y="71252"/>
                </a:lnTo>
                <a:lnTo>
                  <a:pt x="106258" y="58184"/>
                </a:lnTo>
                <a:lnTo>
                  <a:pt x="107995" y="45580"/>
                </a:lnTo>
                <a:lnTo>
                  <a:pt x="110926" y="34121"/>
                </a:lnTo>
                <a:lnTo>
                  <a:pt x="113700" y="26771"/>
                </a:lnTo>
                <a:lnTo>
                  <a:pt x="118804" y="15428"/>
                </a:lnTo>
                <a:lnTo>
                  <a:pt x="125896" y="1174"/>
                </a:lnTo>
                <a:lnTo>
                  <a:pt x="116723" y="1174"/>
                </a:lnTo>
                <a:lnTo>
                  <a:pt x="109046" y="13596"/>
                </a:lnTo>
                <a:lnTo>
                  <a:pt x="102752" y="24791"/>
                </a:lnTo>
                <a:lnTo>
                  <a:pt x="98672" y="33461"/>
                </a:lnTo>
                <a:lnTo>
                  <a:pt x="94702" y="46029"/>
                </a:lnTo>
                <a:lnTo>
                  <a:pt x="92561" y="58582"/>
                </a:lnTo>
                <a:lnTo>
                  <a:pt x="91847" y="72133"/>
                </a:lnTo>
                <a:lnTo>
                  <a:pt x="91847" y="75997"/>
                </a:lnTo>
                <a:lnTo>
                  <a:pt x="92117" y="80058"/>
                </a:lnTo>
                <a:close/>
              </a:path>
              <a:path w="1673614" h="142065">
                <a:moveTo>
                  <a:pt x="0" y="62080"/>
                </a:moveTo>
                <a:lnTo>
                  <a:pt x="0" y="75655"/>
                </a:lnTo>
                <a:lnTo>
                  <a:pt x="36836" y="75655"/>
                </a:lnTo>
                <a:lnTo>
                  <a:pt x="36836" y="62080"/>
                </a:lnTo>
                <a:lnTo>
                  <a:pt x="0" y="62080"/>
                </a:lnTo>
                <a:close/>
              </a:path>
              <a:path w="1673614" h="142065">
                <a:moveTo>
                  <a:pt x="157085" y="33363"/>
                </a:moveTo>
                <a:lnTo>
                  <a:pt x="162819" y="23885"/>
                </a:lnTo>
                <a:lnTo>
                  <a:pt x="164723" y="21871"/>
                </a:lnTo>
                <a:lnTo>
                  <a:pt x="175375" y="14989"/>
                </a:lnTo>
                <a:lnTo>
                  <a:pt x="188538" y="12695"/>
                </a:lnTo>
                <a:lnTo>
                  <a:pt x="197246" y="12695"/>
                </a:lnTo>
                <a:lnTo>
                  <a:pt x="204010" y="14725"/>
                </a:lnTo>
                <a:lnTo>
                  <a:pt x="208828" y="18785"/>
                </a:lnTo>
                <a:lnTo>
                  <a:pt x="213647" y="22845"/>
                </a:lnTo>
                <a:lnTo>
                  <a:pt x="216863" y="28349"/>
                </a:lnTo>
                <a:lnTo>
                  <a:pt x="218478" y="35296"/>
                </a:lnTo>
                <a:lnTo>
                  <a:pt x="232714" y="35296"/>
                </a:lnTo>
                <a:lnTo>
                  <a:pt x="228451" y="21362"/>
                </a:lnTo>
                <a:lnTo>
                  <a:pt x="220165" y="10786"/>
                </a:lnTo>
                <a:lnTo>
                  <a:pt x="214131" y="6181"/>
                </a:lnTo>
                <a:lnTo>
                  <a:pt x="202575" y="1545"/>
                </a:lnTo>
                <a:lnTo>
                  <a:pt x="188392" y="0"/>
                </a:lnTo>
                <a:lnTo>
                  <a:pt x="184907" y="90"/>
                </a:lnTo>
                <a:lnTo>
                  <a:pt x="171548" y="2426"/>
                </a:lnTo>
                <a:lnTo>
                  <a:pt x="160162" y="7924"/>
                </a:lnTo>
                <a:lnTo>
                  <a:pt x="150748" y="16584"/>
                </a:lnTo>
                <a:lnTo>
                  <a:pt x="142947" y="29496"/>
                </a:lnTo>
                <a:lnTo>
                  <a:pt x="139331" y="41776"/>
                </a:lnTo>
                <a:lnTo>
                  <a:pt x="138126" y="55696"/>
                </a:lnTo>
                <a:lnTo>
                  <a:pt x="139005" y="69204"/>
                </a:lnTo>
                <a:lnTo>
                  <a:pt x="142092" y="82348"/>
                </a:lnTo>
                <a:lnTo>
                  <a:pt x="147400" y="93328"/>
                </a:lnTo>
                <a:lnTo>
                  <a:pt x="154930" y="102145"/>
                </a:lnTo>
                <a:lnTo>
                  <a:pt x="161483" y="106997"/>
                </a:lnTo>
                <a:lnTo>
                  <a:pt x="173121" y="111889"/>
                </a:lnTo>
                <a:lnTo>
                  <a:pt x="186484" y="113519"/>
                </a:lnTo>
                <a:lnTo>
                  <a:pt x="199485" y="112106"/>
                </a:lnTo>
                <a:lnTo>
                  <a:pt x="211340" y="107485"/>
                </a:lnTo>
                <a:lnTo>
                  <a:pt x="221120" y="99651"/>
                </a:lnTo>
                <a:lnTo>
                  <a:pt x="224804" y="95170"/>
                </a:lnTo>
                <a:lnTo>
                  <a:pt x="230730" y="84049"/>
                </a:lnTo>
                <a:lnTo>
                  <a:pt x="233741" y="71105"/>
                </a:lnTo>
                <a:lnTo>
                  <a:pt x="219505" y="71105"/>
                </a:lnTo>
                <a:lnTo>
                  <a:pt x="218037" y="78199"/>
                </a:lnTo>
                <a:lnTo>
                  <a:pt x="215812" y="83922"/>
                </a:lnTo>
                <a:lnTo>
                  <a:pt x="212827" y="88277"/>
                </a:lnTo>
                <a:lnTo>
                  <a:pt x="211473" y="90124"/>
                </a:lnTo>
                <a:lnTo>
                  <a:pt x="201499" y="98040"/>
                </a:lnTo>
                <a:lnTo>
                  <a:pt x="188245" y="100678"/>
                </a:lnTo>
                <a:lnTo>
                  <a:pt x="184134" y="100506"/>
                </a:lnTo>
                <a:lnTo>
                  <a:pt x="171319" y="96979"/>
                </a:lnTo>
                <a:lnTo>
                  <a:pt x="161865" y="88900"/>
                </a:lnTo>
                <a:lnTo>
                  <a:pt x="158608" y="83765"/>
                </a:lnTo>
                <a:lnTo>
                  <a:pt x="154419" y="72108"/>
                </a:lnTo>
                <a:lnTo>
                  <a:pt x="153022" y="58190"/>
                </a:lnTo>
                <a:lnTo>
                  <a:pt x="153835" y="45864"/>
                </a:lnTo>
                <a:lnTo>
                  <a:pt x="157085" y="33363"/>
                </a:lnTo>
                <a:close/>
              </a:path>
              <a:path w="1673614" h="142065">
                <a:moveTo>
                  <a:pt x="252526" y="77172"/>
                </a:moveTo>
                <a:lnTo>
                  <a:pt x="250252" y="82822"/>
                </a:lnTo>
                <a:lnTo>
                  <a:pt x="250252" y="96764"/>
                </a:lnTo>
                <a:lnTo>
                  <a:pt x="252563" y="102305"/>
                </a:lnTo>
                <a:lnTo>
                  <a:pt x="257186" y="106731"/>
                </a:lnTo>
                <a:lnTo>
                  <a:pt x="261809" y="111159"/>
                </a:lnTo>
                <a:lnTo>
                  <a:pt x="267765" y="113373"/>
                </a:lnTo>
                <a:lnTo>
                  <a:pt x="265441" y="96641"/>
                </a:lnTo>
                <a:lnTo>
                  <a:pt x="264047" y="93633"/>
                </a:lnTo>
                <a:lnTo>
                  <a:pt x="264047" y="84778"/>
                </a:lnTo>
                <a:lnTo>
                  <a:pt x="266077" y="81110"/>
                </a:lnTo>
                <a:lnTo>
                  <a:pt x="270138" y="78810"/>
                </a:lnTo>
                <a:lnTo>
                  <a:pt x="272535" y="77441"/>
                </a:lnTo>
                <a:lnTo>
                  <a:pt x="276130" y="76438"/>
                </a:lnTo>
                <a:lnTo>
                  <a:pt x="280925" y="75802"/>
                </a:lnTo>
                <a:lnTo>
                  <a:pt x="288923" y="74775"/>
                </a:lnTo>
                <a:lnTo>
                  <a:pt x="293864" y="73992"/>
                </a:lnTo>
                <a:lnTo>
                  <a:pt x="296408" y="73307"/>
                </a:lnTo>
                <a:lnTo>
                  <a:pt x="298952" y="72622"/>
                </a:lnTo>
                <a:lnTo>
                  <a:pt x="302645" y="70738"/>
                </a:lnTo>
                <a:lnTo>
                  <a:pt x="302645" y="89499"/>
                </a:lnTo>
                <a:lnTo>
                  <a:pt x="298976" y="95345"/>
                </a:lnTo>
                <a:lnTo>
                  <a:pt x="291712" y="109484"/>
                </a:lnTo>
                <a:lnTo>
                  <a:pt x="296750" y="106891"/>
                </a:lnTo>
                <a:lnTo>
                  <a:pt x="300615" y="103833"/>
                </a:lnTo>
                <a:lnTo>
                  <a:pt x="303306" y="100311"/>
                </a:lnTo>
                <a:lnTo>
                  <a:pt x="303746" y="103442"/>
                </a:lnTo>
                <a:lnTo>
                  <a:pt x="305580" y="107575"/>
                </a:lnTo>
                <a:lnTo>
                  <a:pt x="307635" y="110804"/>
                </a:lnTo>
                <a:lnTo>
                  <a:pt x="310937" y="112419"/>
                </a:lnTo>
                <a:lnTo>
                  <a:pt x="317346" y="112419"/>
                </a:lnTo>
                <a:lnTo>
                  <a:pt x="320966" y="112052"/>
                </a:lnTo>
                <a:lnTo>
                  <a:pt x="324586" y="111098"/>
                </a:lnTo>
                <a:lnTo>
                  <a:pt x="324586" y="101338"/>
                </a:lnTo>
                <a:lnTo>
                  <a:pt x="322972" y="101595"/>
                </a:lnTo>
                <a:lnTo>
                  <a:pt x="320257" y="101778"/>
                </a:lnTo>
                <a:lnTo>
                  <a:pt x="316698" y="100531"/>
                </a:lnTo>
                <a:lnTo>
                  <a:pt x="315854" y="97229"/>
                </a:lnTo>
                <a:lnTo>
                  <a:pt x="315854" y="44517"/>
                </a:lnTo>
                <a:lnTo>
                  <a:pt x="312992" y="39038"/>
                </a:lnTo>
                <a:lnTo>
                  <a:pt x="307268" y="35516"/>
                </a:lnTo>
                <a:lnTo>
                  <a:pt x="301496" y="31993"/>
                </a:lnTo>
                <a:lnTo>
                  <a:pt x="293986" y="30233"/>
                </a:lnTo>
                <a:lnTo>
                  <a:pt x="276766" y="30233"/>
                </a:lnTo>
                <a:lnTo>
                  <a:pt x="269759" y="32128"/>
                </a:lnTo>
                <a:lnTo>
                  <a:pt x="263717" y="35919"/>
                </a:lnTo>
                <a:lnTo>
                  <a:pt x="257675" y="39711"/>
                </a:lnTo>
                <a:lnTo>
                  <a:pt x="254532" y="46450"/>
                </a:lnTo>
                <a:lnTo>
                  <a:pt x="254287" y="56136"/>
                </a:lnTo>
                <a:lnTo>
                  <a:pt x="266615" y="56136"/>
                </a:lnTo>
                <a:lnTo>
                  <a:pt x="267105" y="52075"/>
                </a:lnTo>
                <a:lnTo>
                  <a:pt x="268156" y="49018"/>
                </a:lnTo>
                <a:lnTo>
                  <a:pt x="269771" y="46963"/>
                </a:lnTo>
                <a:lnTo>
                  <a:pt x="272657" y="43245"/>
                </a:lnTo>
                <a:lnTo>
                  <a:pt x="277549" y="41386"/>
                </a:lnTo>
                <a:lnTo>
                  <a:pt x="290415" y="41386"/>
                </a:lnTo>
                <a:lnTo>
                  <a:pt x="295001" y="42402"/>
                </a:lnTo>
                <a:lnTo>
                  <a:pt x="298206" y="44431"/>
                </a:lnTo>
                <a:lnTo>
                  <a:pt x="301410" y="46462"/>
                </a:lnTo>
                <a:lnTo>
                  <a:pt x="303012" y="49728"/>
                </a:lnTo>
                <a:lnTo>
                  <a:pt x="303012" y="56430"/>
                </a:lnTo>
                <a:lnTo>
                  <a:pt x="302132" y="59291"/>
                </a:lnTo>
                <a:lnTo>
                  <a:pt x="299074" y="62715"/>
                </a:lnTo>
                <a:lnTo>
                  <a:pt x="296041" y="63107"/>
                </a:lnTo>
                <a:lnTo>
                  <a:pt x="274981" y="65748"/>
                </a:lnTo>
                <a:lnTo>
                  <a:pt x="267594" y="66678"/>
                </a:lnTo>
                <a:lnTo>
                  <a:pt x="261625" y="69148"/>
                </a:lnTo>
                <a:lnTo>
                  <a:pt x="257076" y="73160"/>
                </a:lnTo>
                <a:lnTo>
                  <a:pt x="252526" y="77172"/>
                </a:lnTo>
                <a:close/>
              </a:path>
              <a:path w="1673614" h="142065">
                <a:moveTo>
                  <a:pt x="298976" y="95345"/>
                </a:moveTo>
                <a:lnTo>
                  <a:pt x="291638" y="98916"/>
                </a:lnTo>
                <a:lnTo>
                  <a:pt x="287284" y="101069"/>
                </a:lnTo>
                <a:lnTo>
                  <a:pt x="282783" y="102145"/>
                </a:lnTo>
                <a:lnTo>
                  <a:pt x="274320" y="102145"/>
                </a:lnTo>
                <a:lnTo>
                  <a:pt x="271018" y="101045"/>
                </a:lnTo>
                <a:lnTo>
                  <a:pt x="268230" y="98843"/>
                </a:lnTo>
                <a:lnTo>
                  <a:pt x="265441" y="96641"/>
                </a:lnTo>
                <a:lnTo>
                  <a:pt x="267765" y="113373"/>
                </a:lnTo>
                <a:lnTo>
                  <a:pt x="281120" y="113373"/>
                </a:lnTo>
                <a:lnTo>
                  <a:pt x="286673" y="112076"/>
                </a:lnTo>
                <a:lnTo>
                  <a:pt x="291712" y="109484"/>
                </a:lnTo>
                <a:lnTo>
                  <a:pt x="298976" y="95345"/>
                </a:lnTo>
                <a:close/>
              </a:path>
              <a:path w="1673614" h="142065">
                <a:moveTo>
                  <a:pt x="394212" y="88949"/>
                </a:moveTo>
                <a:lnTo>
                  <a:pt x="390127" y="94110"/>
                </a:lnTo>
                <a:lnTo>
                  <a:pt x="386042" y="99271"/>
                </a:lnTo>
                <a:lnTo>
                  <a:pt x="380918" y="101852"/>
                </a:lnTo>
                <a:lnTo>
                  <a:pt x="365655" y="101852"/>
                </a:lnTo>
                <a:lnTo>
                  <a:pt x="361619" y="109484"/>
                </a:lnTo>
                <a:lnTo>
                  <a:pt x="365630" y="112076"/>
                </a:lnTo>
                <a:lnTo>
                  <a:pt x="370596" y="113373"/>
                </a:lnTo>
                <a:lnTo>
                  <a:pt x="384049" y="113373"/>
                </a:lnTo>
                <a:lnTo>
                  <a:pt x="390653" y="111049"/>
                </a:lnTo>
                <a:lnTo>
                  <a:pt x="396328" y="106401"/>
                </a:lnTo>
                <a:lnTo>
                  <a:pt x="404081" y="96902"/>
                </a:lnTo>
                <a:lnTo>
                  <a:pt x="408338" y="84857"/>
                </a:lnTo>
                <a:lnTo>
                  <a:pt x="409756" y="69711"/>
                </a:lnTo>
                <a:lnTo>
                  <a:pt x="409479" y="63418"/>
                </a:lnTo>
                <a:lnTo>
                  <a:pt x="406554" y="50442"/>
                </a:lnTo>
                <a:lnTo>
                  <a:pt x="400437" y="40469"/>
                </a:lnTo>
                <a:lnTo>
                  <a:pt x="394224" y="33645"/>
                </a:lnTo>
                <a:lnTo>
                  <a:pt x="386666" y="30233"/>
                </a:lnTo>
                <a:lnTo>
                  <a:pt x="371745" y="30233"/>
                </a:lnTo>
                <a:lnTo>
                  <a:pt x="366511" y="31700"/>
                </a:lnTo>
                <a:lnTo>
                  <a:pt x="362059" y="34636"/>
                </a:lnTo>
                <a:lnTo>
                  <a:pt x="358928" y="36592"/>
                </a:lnTo>
                <a:lnTo>
                  <a:pt x="359344" y="46400"/>
                </a:lnTo>
                <a:lnTo>
                  <a:pt x="365606" y="41826"/>
                </a:lnTo>
                <a:lnTo>
                  <a:pt x="383853" y="41826"/>
                </a:lnTo>
                <a:lnTo>
                  <a:pt x="390115" y="46156"/>
                </a:lnTo>
                <a:lnTo>
                  <a:pt x="393539" y="54815"/>
                </a:lnTo>
                <a:lnTo>
                  <a:pt x="395349" y="59315"/>
                </a:lnTo>
                <a:lnTo>
                  <a:pt x="396254" y="64697"/>
                </a:lnTo>
                <a:lnTo>
                  <a:pt x="396254" y="81232"/>
                </a:lnTo>
                <a:lnTo>
                  <a:pt x="394212" y="88949"/>
                </a:lnTo>
                <a:close/>
              </a:path>
              <a:path w="1673614" h="142065">
                <a:moveTo>
                  <a:pt x="484213" y="97889"/>
                </a:moveTo>
                <a:lnTo>
                  <a:pt x="484213" y="61346"/>
                </a:lnTo>
                <a:lnTo>
                  <a:pt x="543725" y="61346"/>
                </a:lnTo>
                <a:lnTo>
                  <a:pt x="543725" y="48871"/>
                </a:lnTo>
                <a:lnTo>
                  <a:pt x="484213" y="48871"/>
                </a:lnTo>
                <a:lnTo>
                  <a:pt x="484213" y="16144"/>
                </a:lnTo>
                <a:lnTo>
                  <a:pt x="548568" y="16144"/>
                </a:lnTo>
                <a:lnTo>
                  <a:pt x="548568" y="2935"/>
                </a:lnTo>
                <a:lnTo>
                  <a:pt x="469977" y="2935"/>
                </a:lnTo>
                <a:lnTo>
                  <a:pt x="469977" y="110731"/>
                </a:lnTo>
                <a:lnTo>
                  <a:pt x="549669" y="110731"/>
                </a:lnTo>
                <a:lnTo>
                  <a:pt x="549669" y="97889"/>
                </a:lnTo>
                <a:lnTo>
                  <a:pt x="484213" y="97889"/>
                </a:lnTo>
                <a:close/>
              </a:path>
              <a:path w="1673614" h="142065">
                <a:moveTo>
                  <a:pt x="558132" y="110731"/>
                </a:moveTo>
                <a:lnTo>
                  <a:pt x="574863" y="110731"/>
                </a:lnTo>
                <a:lnTo>
                  <a:pt x="593795" y="81232"/>
                </a:lnTo>
                <a:lnTo>
                  <a:pt x="613314" y="110731"/>
                </a:lnTo>
                <a:lnTo>
                  <a:pt x="630191" y="110731"/>
                </a:lnTo>
                <a:lnTo>
                  <a:pt x="602527" y="70445"/>
                </a:lnTo>
                <a:lnTo>
                  <a:pt x="629017" y="32508"/>
                </a:lnTo>
                <a:lnTo>
                  <a:pt x="612947" y="32140"/>
                </a:lnTo>
                <a:lnTo>
                  <a:pt x="594675" y="59805"/>
                </a:lnTo>
                <a:lnTo>
                  <a:pt x="576624" y="32140"/>
                </a:lnTo>
                <a:lnTo>
                  <a:pt x="559526" y="32140"/>
                </a:lnTo>
                <a:lnTo>
                  <a:pt x="585796" y="70445"/>
                </a:lnTo>
                <a:lnTo>
                  <a:pt x="558132" y="110731"/>
                </a:lnTo>
                <a:close/>
              </a:path>
              <a:path w="1673614" h="142065">
                <a:moveTo>
                  <a:pt x="676274" y="62080"/>
                </a:moveTo>
                <a:lnTo>
                  <a:pt x="676274" y="75655"/>
                </a:lnTo>
                <a:lnTo>
                  <a:pt x="713111" y="75655"/>
                </a:lnTo>
                <a:lnTo>
                  <a:pt x="713111" y="62080"/>
                </a:lnTo>
                <a:lnTo>
                  <a:pt x="676274" y="62080"/>
                </a:lnTo>
                <a:close/>
              </a:path>
              <a:path w="1673614" h="142065">
                <a:moveTo>
                  <a:pt x="834963" y="105774"/>
                </a:moveTo>
                <a:lnTo>
                  <a:pt x="844938" y="97854"/>
                </a:lnTo>
                <a:lnTo>
                  <a:pt x="852436" y="86222"/>
                </a:lnTo>
                <a:lnTo>
                  <a:pt x="854749" y="80575"/>
                </a:lnTo>
                <a:lnTo>
                  <a:pt x="857858" y="68409"/>
                </a:lnTo>
                <a:lnTo>
                  <a:pt x="858894" y="55182"/>
                </a:lnTo>
                <a:lnTo>
                  <a:pt x="857683" y="41266"/>
                </a:lnTo>
                <a:lnTo>
                  <a:pt x="854038" y="29099"/>
                </a:lnTo>
                <a:lnTo>
                  <a:pt x="847960" y="18712"/>
                </a:lnTo>
                <a:lnTo>
                  <a:pt x="838777" y="10011"/>
                </a:lnTo>
                <a:lnTo>
                  <a:pt x="827243" y="4704"/>
                </a:lnTo>
                <a:lnTo>
                  <a:pt x="813471" y="2935"/>
                </a:lnTo>
                <a:lnTo>
                  <a:pt x="769810" y="2935"/>
                </a:lnTo>
                <a:lnTo>
                  <a:pt x="769810" y="110731"/>
                </a:lnTo>
                <a:lnTo>
                  <a:pt x="813325" y="110731"/>
                </a:lnTo>
                <a:lnTo>
                  <a:pt x="810536" y="98256"/>
                </a:lnTo>
                <a:lnTo>
                  <a:pt x="784486" y="98256"/>
                </a:lnTo>
                <a:lnTo>
                  <a:pt x="784486" y="15483"/>
                </a:lnTo>
                <a:lnTo>
                  <a:pt x="813522" y="15574"/>
                </a:lnTo>
                <a:lnTo>
                  <a:pt x="826788" y="18779"/>
                </a:lnTo>
                <a:lnTo>
                  <a:pt x="836036" y="26563"/>
                </a:lnTo>
                <a:lnTo>
                  <a:pt x="839018" y="31589"/>
                </a:lnTo>
                <a:lnTo>
                  <a:pt x="842753" y="43233"/>
                </a:lnTo>
                <a:lnTo>
                  <a:pt x="843998" y="57677"/>
                </a:lnTo>
                <a:lnTo>
                  <a:pt x="843998" y="61150"/>
                </a:lnTo>
                <a:lnTo>
                  <a:pt x="843631" y="64917"/>
                </a:lnTo>
                <a:lnTo>
                  <a:pt x="842897" y="68977"/>
                </a:lnTo>
                <a:lnTo>
                  <a:pt x="841625" y="75777"/>
                </a:lnTo>
                <a:lnTo>
                  <a:pt x="839546" y="81354"/>
                </a:lnTo>
                <a:lnTo>
                  <a:pt x="836660" y="85708"/>
                </a:lnTo>
                <a:lnTo>
                  <a:pt x="833040" y="91139"/>
                </a:lnTo>
                <a:lnTo>
                  <a:pt x="828392" y="94807"/>
                </a:lnTo>
                <a:lnTo>
                  <a:pt x="822717" y="96715"/>
                </a:lnTo>
                <a:lnTo>
                  <a:pt x="822509" y="109984"/>
                </a:lnTo>
                <a:lnTo>
                  <a:pt x="834963" y="105774"/>
                </a:lnTo>
                <a:close/>
              </a:path>
              <a:path w="1673614" h="142065">
                <a:moveTo>
                  <a:pt x="810536" y="98256"/>
                </a:moveTo>
                <a:lnTo>
                  <a:pt x="813325" y="110731"/>
                </a:lnTo>
                <a:lnTo>
                  <a:pt x="822509" y="109984"/>
                </a:lnTo>
                <a:lnTo>
                  <a:pt x="822717" y="96715"/>
                </a:lnTo>
                <a:lnTo>
                  <a:pt x="819538" y="97742"/>
                </a:lnTo>
                <a:lnTo>
                  <a:pt x="815477" y="98256"/>
                </a:lnTo>
                <a:lnTo>
                  <a:pt x="810536" y="98256"/>
                </a:lnTo>
                <a:close/>
              </a:path>
              <a:path w="1673614" h="142065">
                <a:moveTo>
                  <a:pt x="900868" y="44089"/>
                </a:moveTo>
                <a:lnTo>
                  <a:pt x="905955" y="41900"/>
                </a:lnTo>
                <a:lnTo>
                  <a:pt x="920485" y="41900"/>
                </a:lnTo>
                <a:lnTo>
                  <a:pt x="926527" y="45080"/>
                </a:lnTo>
                <a:lnTo>
                  <a:pt x="930146" y="51439"/>
                </a:lnTo>
                <a:lnTo>
                  <a:pt x="932103" y="54864"/>
                </a:lnTo>
                <a:lnTo>
                  <a:pt x="933351" y="59438"/>
                </a:lnTo>
                <a:lnTo>
                  <a:pt x="933889" y="65161"/>
                </a:lnTo>
                <a:lnTo>
                  <a:pt x="890228" y="65161"/>
                </a:lnTo>
                <a:lnTo>
                  <a:pt x="890472" y="58411"/>
                </a:lnTo>
                <a:lnTo>
                  <a:pt x="885972" y="42194"/>
                </a:lnTo>
                <a:lnTo>
                  <a:pt x="882005" y="47642"/>
                </a:lnTo>
                <a:lnTo>
                  <a:pt x="877275" y="59198"/>
                </a:lnTo>
                <a:lnTo>
                  <a:pt x="875698" y="72940"/>
                </a:lnTo>
                <a:lnTo>
                  <a:pt x="876090" y="80150"/>
                </a:lnTo>
                <a:lnTo>
                  <a:pt x="879346" y="92878"/>
                </a:lnTo>
                <a:lnTo>
                  <a:pt x="885898" y="102842"/>
                </a:lnTo>
                <a:lnTo>
                  <a:pt x="897989" y="111169"/>
                </a:lnTo>
                <a:lnTo>
                  <a:pt x="910774" y="113519"/>
                </a:lnTo>
                <a:lnTo>
                  <a:pt x="914785" y="113519"/>
                </a:lnTo>
                <a:lnTo>
                  <a:pt x="918381" y="113128"/>
                </a:lnTo>
                <a:lnTo>
                  <a:pt x="921561" y="112346"/>
                </a:lnTo>
                <a:lnTo>
                  <a:pt x="927480" y="110975"/>
                </a:lnTo>
                <a:lnTo>
                  <a:pt x="932446" y="108334"/>
                </a:lnTo>
                <a:lnTo>
                  <a:pt x="936457" y="104420"/>
                </a:lnTo>
                <a:lnTo>
                  <a:pt x="938854" y="102170"/>
                </a:lnTo>
                <a:lnTo>
                  <a:pt x="941019" y="99271"/>
                </a:lnTo>
                <a:lnTo>
                  <a:pt x="942952" y="95724"/>
                </a:lnTo>
                <a:lnTo>
                  <a:pt x="944884" y="92178"/>
                </a:lnTo>
                <a:lnTo>
                  <a:pt x="946021" y="88961"/>
                </a:lnTo>
                <a:lnTo>
                  <a:pt x="946364" y="86075"/>
                </a:lnTo>
                <a:lnTo>
                  <a:pt x="933375" y="86075"/>
                </a:lnTo>
                <a:lnTo>
                  <a:pt x="932397" y="89549"/>
                </a:lnTo>
                <a:lnTo>
                  <a:pt x="930733" y="92606"/>
                </a:lnTo>
                <a:lnTo>
                  <a:pt x="928386" y="95248"/>
                </a:lnTo>
                <a:lnTo>
                  <a:pt x="924276" y="99797"/>
                </a:lnTo>
                <a:lnTo>
                  <a:pt x="918772" y="102072"/>
                </a:lnTo>
                <a:lnTo>
                  <a:pt x="904488" y="102072"/>
                </a:lnTo>
                <a:lnTo>
                  <a:pt x="899033" y="99663"/>
                </a:lnTo>
                <a:lnTo>
                  <a:pt x="895511" y="94844"/>
                </a:lnTo>
                <a:lnTo>
                  <a:pt x="891989" y="90025"/>
                </a:lnTo>
                <a:lnTo>
                  <a:pt x="890106" y="83629"/>
                </a:lnTo>
                <a:lnTo>
                  <a:pt x="889861" y="75655"/>
                </a:lnTo>
                <a:lnTo>
                  <a:pt x="947464" y="75655"/>
                </a:lnTo>
                <a:lnTo>
                  <a:pt x="947464" y="67730"/>
                </a:lnTo>
                <a:lnTo>
                  <a:pt x="947073" y="61958"/>
                </a:lnTo>
                <a:lnTo>
                  <a:pt x="946290" y="58337"/>
                </a:lnTo>
                <a:lnTo>
                  <a:pt x="945410" y="53054"/>
                </a:lnTo>
                <a:lnTo>
                  <a:pt x="943649" y="48431"/>
                </a:lnTo>
                <a:lnTo>
                  <a:pt x="941007" y="44468"/>
                </a:lnTo>
                <a:lnTo>
                  <a:pt x="938267" y="40310"/>
                </a:lnTo>
                <a:lnTo>
                  <a:pt x="934280" y="36922"/>
                </a:lnTo>
                <a:lnTo>
                  <a:pt x="929046" y="34305"/>
                </a:lnTo>
                <a:lnTo>
                  <a:pt x="923811" y="31688"/>
                </a:lnTo>
                <a:lnTo>
                  <a:pt x="918406" y="30379"/>
                </a:lnTo>
                <a:lnTo>
                  <a:pt x="912829" y="30379"/>
                </a:lnTo>
                <a:lnTo>
                  <a:pt x="908488" y="30593"/>
                </a:lnTo>
                <a:lnTo>
                  <a:pt x="900868" y="44089"/>
                </a:lnTo>
                <a:close/>
              </a:path>
              <a:path w="1673614" h="142065">
                <a:moveTo>
                  <a:pt x="890472" y="58411"/>
                </a:moveTo>
                <a:lnTo>
                  <a:pt x="892649" y="52846"/>
                </a:lnTo>
                <a:lnTo>
                  <a:pt x="896759" y="48467"/>
                </a:lnTo>
                <a:lnTo>
                  <a:pt x="900868" y="44089"/>
                </a:lnTo>
                <a:lnTo>
                  <a:pt x="908488" y="30593"/>
                </a:lnTo>
                <a:lnTo>
                  <a:pt x="896047" y="34180"/>
                </a:lnTo>
                <a:lnTo>
                  <a:pt x="885972" y="42194"/>
                </a:lnTo>
                <a:lnTo>
                  <a:pt x="890472" y="58411"/>
                </a:lnTo>
                <a:close/>
              </a:path>
              <a:path w="1673614" h="142065">
                <a:moveTo>
                  <a:pt x="1020393" y="88949"/>
                </a:moveTo>
                <a:lnTo>
                  <a:pt x="1016307" y="94110"/>
                </a:lnTo>
                <a:lnTo>
                  <a:pt x="1012223" y="99271"/>
                </a:lnTo>
                <a:lnTo>
                  <a:pt x="1007098" y="101852"/>
                </a:lnTo>
                <a:lnTo>
                  <a:pt x="991835" y="101852"/>
                </a:lnTo>
                <a:lnTo>
                  <a:pt x="987799" y="109484"/>
                </a:lnTo>
                <a:lnTo>
                  <a:pt x="991811" y="112076"/>
                </a:lnTo>
                <a:lnTo>
                  <a:pt x="996776" y="113373"/>
                </a:lnTo>
                <a:lnTo>
                  <a:pt x="1010229" y="113373"/>
                </a:lnTo>
                <a:lnTo>
                  <a:pt x="1016833" y="111049"/>
                </a:lnTo>
                <a:lnTo>
                  <a:pt x="1022508" y="106401"/>
                </a:lnTo>
                <a:lnTo>
                  <a:pt x="1030261" y="96902"/>
                </a:lnTo>
                <a:lnTo>
                  <a:pt x="1034518" y="84858"/>
                </a:lnTo>
                <a:lnTo>
                  <a:pt x="1035937" y="69711"/>
                </a:lnTo>
                <a:lnTo>
                  <a:pt x="1035660" y="63419"/>
                </a:lnTo>
                <a:lnTo>
                  <a:pt x="1032735" y="50442"/>
                </a:lnTo>
                <a:lnTo>
                  <a:pt x="1026618" y="40469"/>
                </a:lnTo>
                <a:lnTo>
                  <a:pt x="1020405" y="33645"/>
                </a:lnTo>
                <a:lnTo>
                  <a:pt x="1012846" y="30233"/>
                </a:lnTo>
                <a:lnTo>
                  <a:pt x="997926" y="30233"/>
                </a:lnTo>
                <a:lnTo>
                  <a:pt x="992691" y="31700"/>
                </a:lnTo>
                <a:lnTo>
                  <a:pt x="988239" y="34636"/>
                </a:lnTo>
                <a:lnTo>
                  <a:pt x="985108" y="36592"/>
                </a:lnTo>
                <a:lnTo>
                  <a:pt x="985524" y="46400"/>
                </a:lnTo>
                <a:lnTo>
                  <a:pt x="991786" y="41826"/>
                </a:lnTo>
                <a:lnTo>
                  <a:pt x="1010034" y="41826"/>
                </a:lnTo>
                <a:lnTo>
                  <a:pt x="1016295" y="46156"/>
                </a:lnTo>
                <a:lnTo>
                  <a:pt x="1019720" y="54815"/>
                </a:lnTo>
                <a:lnTo>
                  <a:pt x="1021530" y="59315"/>
                </a:lnTo>
                <a:lnTo>
                  <a:pt x="1022435" y="64697"/>
                </a:lnTo>
                <a:lnTo>
                  <a:pt x="1022435" y="81232"/>
                </a:lnTo>
                <a:lnTo>
                  <a:pt x="1020393" y="88949"/>
                </a:lnTo>
                <a:close/>
              </a:path>
              <a:path w="1673614" h="142065">
                <a:moveTo>
                  <a:pt x="1055798" y="32140"/>
                </a:moveTo>
                <a:lnTo>
                  <a:pt x="1055798" y="110731"/>
                </a:lnTo>
                <a:lnTo>
                  <a:pt x="1069007" y="110731"/>
                </a:lnTo>
                <a:lnTo>
                  <a:pt x="1069007" y="59952"/>
                </a:lnTo>
                <a:lnTo>
                  <a:pt x="1070793" y="55023"/>
                </a:lnTo>
                <a:lnTo>
                  <a:pt x="1074364" y="50742"/>
                </a:lnTo>
                <a:lnTo>
                  <a:pt x="1077935" y="46462"/>
                </a:lnTo>
                <a:lnTo>
                  <a:pt x="1083047" y="44322"/>
                </a:lnTo>
                <a:lnTo>
                  <a:pt x="1091205" y="44346"/>
                </a:lnTo>
                <a:lnTo>
                  <a:pt x="1094030" y="44688"/>
                </a:lnTo>
                <a:lnTo>
                  <a:pt x="1094030" y="30746"/>
                </a:lnTo>
                <a:lnTo>
                  <a:pt x="1092611" y="30599"/>
                </a:lnTo>
                <a:lnTo>
                  <a:pt x="1089774" y="30379"/>
                </a:lnTo>
                <a:lnTo>
                  <a:pt x="1084539" y="30379"/>
                </a:lnTo>
                <a:lnTo>
                  <a:pt x="1079916" y="32275"/>
                </a:lnTo>
                <a:lnTo>
                  <a:pt x="1075905" y="36066"/>
                </a:lnTo>
                <a:lnTo>
                  <a:pt x="1071893" y="39858"/>
                </a:lnTo>
                <a:lnTo>
                  <a:pt x="1069374" y="43074"/>
                </a:lnTo>
                <a:lnTo>
                  <a:pt x="1068346" y="45716"/>
                </a:lnTo>
                <a:lnTo>
                  <a:pt x="1068346" y="32140"/>
                </a:lnTo>
                <a:lnTo>
                  <a:pt x="1055798" y="32140"/>
                </a:lnTo>
                <a:close/>
              </a:path>
              <a:path w="1673614" h="142065">
                <a:moveTo>
                  <a:pt x="1134597" y="59169"/>
                </a:moveTo>
                <a:lnTo>
                  <a:pt x="1133594" y="53200"/>
                </a:lnTo>
                <a:lnTo>
                  <a:pt x="1132591" y="47232"/>
                </a:lnTo>
                <a:lnTo>
                  <a:pt x="1130916" y="41191"/>
                </a:lnTo>
                <a:lnTo>
                  <a:pt x="1128568" y="35075"/>
                </a:lnTo>
                <a:lnTo>
                  <a:pt x="1126708" y="30134"/>
                </a:lnTo>
                <a:lnTo>
                  <a:pt x="1124984" y="26258"/>
                </a:lnTo>
                <a:lnTo>
                  <a:pt x="1123394" y="23445"/>
                </a:lnTo>
                <a:lnTo>
                  <a:pt x="1123252" y="23195"/>
                </a:lnTo>
                <a:lnTo>
                  <a:pt x="1118585" y="15450"/>
                </a:lnTo>
                <a:lnTo>
                  <a:pt x="1109709" y="1174"/>
                </a:lnTo>
                <a:lnTo>
                  <a:pt x="1100830" y="1174"/>
                </a:lnTo>
                <a:lnTo>
                  <a:pt x="1106002" y="11226"/>
                </a:lnTo>
                <a:lnTo>
                  <a:pt x="1111612" y="23127"/>
                </a:lnTo>
                <a:lnTo>
                  <a:pt x="1115286" y="32434"/>
                </a:lnTo>
                <a:lnTo>
                  <a:pt x="1118743" y="45324"/>
                </a:lnTo>
                <a:lnTo>
                  <a:pt x="1120608" y="57912"/>
                </a:lnTo>
                <a:lnTo>
                  <a:pt x="1121229" y="71252"/>
                </a:lnTo>
                <a:lnTo>
                  <a:pt x="1120704" y="84259"/>
                </a:lnTo>
                <a:lnTo>
                  <a:pt x="1118993" y="96876"/>
                </a:lnTo>
                <a:lnTo>
                  <a:pt x="1116093" y="108236"/>
                </a:lnTo>
                <a:lnTo>
                  <a:pt x="1113291" y="115670"/>
                </a:lnTo>
                <a:lnTo>
                  <a:pt x="1108179" y="127038"/>
                </a:lnTo>
                <a:lnTo>
                  <a:pt x="1101050" y="141404"/>
                </a:lnTo>
                <a:lnTo>
                  <a:pt x="1110222" y="141404"/>
                </a:lnTo>
                <a:lnTo>
                  <a:pt x="1117821" y="129151"/>
                </a:lnTo>
                <a:lnTo>
                  <a:pt x="1124115" y="117944"/>
                </a:lnTo>
                <a:lnTo>
                  <a:pt x="1128201" y="109190"/>
                </a:lnTo>
                <a:lnTo>
                  <a:pt x="1132225" y="96526"/>
                </a:lnTo>
                <a:lnTo>
                  <a:pt x="1134380" y="83975"/>
                </a:lnTo>
                <a:lnTo>
                  <a:pt x="1135098" y="70445"/>
                </a:lnTo>
                <a:lnTo>
                  <a:pt x="1135098" y="64917"/>
                </a:lnTo>
                <a:lnTo>
                  <a:pt x="1134597" y="59169"/>
                </a:lnTo>
                <a:close/>
              </a:path>
              <a:path w="1673614" h="142065">
                <a:moveTo>
                  <a:pt x="1272711" y="36324"/>
                </a:moveTo>
                <a:lnTo>
                  <a:pt x="1272711" y="110732"/>
                </a:lnTo>
                <a:lnTo>
                  <a:pt x="1286800" y="110732"/>
                </a:lnTo>
                <a:lnTo>
                  <a:pt x="1286800" y="6090"/>
                </a:lnTo>
                <a:lnTo>
                  <a:pt x="1276381" y="6090"/>
                </a:lnTo>
                <a:lnTo>
                  <a:pt x="1274522" y="14211"/>
                </a:lnTo>
                <a:lnTo>
                  <a:pt x="1271708" y="19360"/>
                </a:lnTo>
                <a:lnTo>
                  <a:pt x="1267942" y="21537"/>
                </a:lnTo>
                <a:lnTo>
                  <a:pt x="1264175" y="23714"/>
                </a:lnTo>
                <a:lnTo>
                  <a:pt x="1257522" y="25267"/>
                </a:lnTo>
                <a:lnTo>
                  <a:pt x="1247982" y="26197"/>
                </a:lnTo>
                <a:lnTo>
                  <a:pt x="1247982" y="36324"/>
                </a:lnTo>
                <a:lnTo>
                  <a:pt x="1272711" y="36324"/>
                </a:lnTo>
                <a:close/>
              </a:path>
              <a:path w="1673614" h="142065">
                <a:moveTo>
                  <a:pt x="1327502" y="62080"/>
                </a:moveTo>
                <a:lnTo>
                  <a:pt x="1327502" y="75655"/>
                </a:lnTo>
                <a:lnTo>
                  <a:pt x="1364339" y="75655"/>
                </a:lnTo>
                <a:lnTo>
                  <a:pt x="1364339" y="62080"/>
                </a:lnTo>
                <a:lnTo>
                  <a:pt x="1327502" y="62080"/>
                </a:lnTo>
                <a:close/>
              </a:path>
              <a:path w="1673614" h="142065">
                <a:moveTo>
                  <a:pt x="1486191" y="105775"/>
                </a:moveTo>
                <a:lnTo>
                  <a:pt x="1496166" y="97854"/>
                </a:lnTo>
                <a:lnTo>
                  <a:pt x="1503664" y="86222"/>
                </a:lnTo>
                <a:lnTo>
                  <a:pt x="1505977" y="80576"/>
                </a:lnTo>
                <a:lnTo>
                  <a:pt x="1509086" y="68409"/>
                </a:lnTo>
                <a:lnTo>
                  <a:pt x="1510122" y="55182"/>
                </a:lnTo>
                <a:lnTo>
                  <a:pt x="1508910" y="41266"/>
                </a:lnTo>
                <a:lnTo>
                  <a:pt x="1505266" y="29099"/>
                </a:lnTo>
                <a:lnTo>
                  <a:pt x="1499188" y="18712"/>
                </a:lnTo>
                <a:lnTo>
                  <a:pt x="1490005" y="10011"/>
                </a:lnTo>
                <a:lnTo>
                  <a:pt x="1478471" y="4704"/>
                </a:lnTo>
                <a:lnTo>
                  <a:pt x="1464699" y="2935"/>
                </a:lnTo>
                <a:lnTo>
                  <a:pt x="1421038" y="2935"/>
                </a:lnTo>
                <a:lnTo>
                  <a:pt x="1421038" y="110732"/>
                </a:lnTo>
                <a:lnTo>
                  <a:pt x="1464552" y="110732"/>
                </a:lnTo>
                <a:lnTo>
                  <a:pt x="1461764" y="98256"/>
                </a:lnTo>
                <a:lnTo>
                  <a:pt x="1435714" y="98256"/>
                </a:lnTo>
                <a:lnTo>
                  <a:pt x="1435714" y="15483"/>
                </a:lnTo>
                <a:lnTo>
                  <a:pt x="1464750" y="15575"/>
                </a:lnTo>
                <a:lnTo>
                  <a:pt x="1478016" y="18779"/>
                </a:lnTo>
                <a:lnTo>
                  <a:pt x="1487264" y="26564"/>
                </a:lnTo>
                <a:lnTo>
                  <a:pt x="1490245" y="31589"/>
                </a:lnTo>
                <a:lnTo>
                  <a:pt x="1493980" y="43233"/>
                </a:lnTo>
                <a:lnTo>
                  <a:pt x="1495225" y="57677"/>
                </a:lnTo>
                <a:lnTo>
                  <a:pt x="1495225" y="61150"/>
                </a:lnTo>
                <a:lnTo>
                  <a:pt x="1494859" y="64918"/>
                </a:lnTo>
                <a:lnTo>
                  <a:pt x="1494125" y="68978"/>
                </a:lnTo>
                <a:lnTo>
                  <a:pt x="1492853" y="75777"/>
                </a:lnTo>
                <a:lnTo>
                  <a:pt x="1490774" y="81355"/>
                </a:lnTo>
                <a:lnTo>
                  <a:pt x="1487887" y="85709"/>
                </a:lnTo>
                <a:lnTo>
                  <a:pt x="1484267" y="91139"/>
                </a:lnTo>
                <a:lnTo>
                  <a:pt x="1479620" y="94808"/>
                </a:lnTo>
                <a:lnTo>
                  <a:pt x="1473945" y="96715"/>
                </a:lnTo>
                <a:lnTo>
                  <a:pt x="1473737" y="109985"/>
                </a:lnTo>
                <a:lnTo>
                  <a:pt x="1486191" y="105775"/>
                </a:lnTo>
                <a:close/>
              </a:path>
              <a:path w="1673614" h="142065">
                <a:moveTo>
                  <a:pt x="1461764" y="98256"/>
                </a:moveTo>
                <a:lnTo>
                  <a:pt x="1464552" y="110732"/>
                </a:lnTo>
                <a:lnTo>
                  <a:pt x="1473737" y="109985"/>
                </a:lnTo>
                <a:lnTo>
                  <a:pt x="1473945" y="96715"/>
                </a:lnTo>
                <a:lnTo>
                  <a:pt x="1470765" y="97743"/>
                </a:lnTo>
                <a:lnTo>
                  <a:pt x="1466705" y="98256"/>
                </a:lnTo>
                <a:lnTo>
                  <a:pt x="1461764" y="98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1907864" y="1566047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522660" y="1566047"/>
            <a:ext cx="33488" cy="0"/>
          </a:xfrm>
          <a:custGeom>
            <a:avLst/>
            <a:gdLst/>
            <a:ahLst/>
            <a:cxnLst/>
            <a:rect l="l" t="t" r="r" b="b"/>
            <a:pathLst>
              <a:path w="36837">
                <a:moveTo>
                  <a:pt x="0" y="0"/>
                </a:moveTo>
                <a:lnTo>
                  <a:pt x="36837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114685" y="1566048"/>
            <a:ext cx="33488" cy="0"/>
          </a:xfrm>
          <a:custGeom>
            <a:avLst/>
            <a:gdLst/>
            <a:ahLst/>
            <a:cxnLst/>
            <a:rect l="l" t="t" r="r" b="b"/>
            <a:pathLst>
              <a:path w="36837">
                <a:moveTo>
                  <a:pt x="0" y="0"/>
                </a:moveTo>
                <a:lnTo>
                  <a:pt x="36837" y="0"/>
                </a:lnTo>
              </a:path>
            </a:pathLst>
          </a:custGeom>
          <a:ln w="14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88070" y="1510138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0"/>
                </a:lnTo>
                <a:lnTo>
                  <a:pt x="14578" y="105471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8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7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2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59"/>
                </a:lnTo>
                <a:lnTo>
                  <a:pt x="1984" y="23170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0"/>
                </a:lnTo>
                <a:lnTo>
                  <a:pt x="8842" y="60391"/>
                </a:lnTo>
                <a:lnTo>
                  <a:pt x="19471" y="67569"/>
                </a:lnTo>
                <a:lnTo>
                  <a:pt x="32874" y="69857"/>
                </a:lnTo>
                <a:lnTo>
                  <a:pt x="22039" y="56246"/>
                </a:lnTo>
                <a:lnTo>
                  <a:pt x="18712" y="52209"/>
                </a:lnTo>
                <a:lnTo>
                  <a:pt x="15385" y="48173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7"/>
                </a:lnTo>
                <a:lnTo>
                  <a:pt x="19409" y="18528"/>
                </a:lnTo>
                <a:lnTo>
                  <a:pt x="23200" y="14198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29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6"/>
                </a:lnTo>
                <a:lnTo>
                  <a:pt x="14603" y="79837"/>
                </a:lnTo>
                <a:lnTo>
                  <a:pt x="1247" y="79837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908106" y="1548620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3614228" y="1509944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3694058" y="1511821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7"/>
                </a:lnTo>
                <a:lnTo>
                  <a:pt x="17562" y="54106"/>
                </a:lnTo>
                <a:lnTo>
                  <a:pt x="20338" y="51659"/>
                </a:lnTo>
                <a:lnTo>
                  <a:pt x="23591" y="49899"/>
                </a:lnTo>
                <a:lnTo>
                  <a:pt x="26844" y="48138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3"/>
                </a:lnTo>
                <a:lnTo>
                  <a:pt x="51402" y="53274"/>
                </a:lnTo>
                <a:lnTo>
                  <a:pt x="55879" y="57286"/>
                </a:lnTo>
                <a:lnTo>
                  <a:pt x="58117" y="62960"/>
                </a:lnTo>
                <a:lnTo>
                  <a:pt x="58117" y="76365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6"/>
                </a:lnTo>
                <a:lnTo>
                  <a:pt x="18100" y="89280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5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300" y="44688"/>
                </a:lnTo>
                <a:lnTo>
                  <a:pt x="50761" y="37556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1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816580" y="1510656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781024" y="159592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907864" y="1637884"/>
            <a:ext cx="1384845" cy="127034"/>
          </a:xfrm>
          <a:custGeom>
            <a:avLst/>
            <a:gdLst/>
            <a:ahLst/>
            <a:cxnLst/>
            <a:rect l="l" t="t" r="r" b="b"/>
            <a:pathLst>
              <a:path w="1523330" h="143972">
                <a:moveTo>
                  <a:pt x="255434" y="33067"/>
                </a:moveTo>
                <a:lnTo>
                  <a:pt x="241397" y="30233"/>
                </a:lnTo>
                <a:lnTo>
                  <a:pt x="235037" y="30233"/>
                </a:lnTo>
                <a:lnTo>
                  <a:pt x="229729" y="31627"/>
                </a:lnTo>
                <a:lnTo>
                  <a:pt x="225473" y="34415"/>
                </a:lnTo>
                <a:lnTo>
                  <a:pt x="222978" y="36029"/>
                </a:lnTo>
                <a:lnTo>
                  <a:pt x="220165" y="38818"/>
                </a:lnTo>
                <a:lnTo>
                  <a:pt x="217034" y="42781"/>
                </a:lnTo>
                <a:lnTo>
                  <a:pt x="217034" y="2568"/>
                </a:lnTo>
                <a:lnTo>
                  <a:pt x="203826" y="2568"/>
                </a:lnTo>
                <a:lnTo>
                  <a:pt x="203826" y="110731"/>
                </a:lnTo>
                <a:lnTo>
                  <a:pt x="217034" y="110731"/>
                </a:lnTo>
                <a:lnTo>
                  <a:pt x="217034" y="58582"/>
                </a:lnTo>
                <a:lnTo>
                  <a:pt x="219261" y="51464"/>
                </a:lnTo>
                <a:lnTo>
                  <a:pt x="223712" y="47697"/>
                </a:lnTo>
                <a:lnTo>
                  <a:pt x="228164" y="43930"/>
                </a:lnTo>
                <a:lnTo>
                  <a:pt x="233129" y="42047"/>
                </a:lnTo>
                <a:lnTo>
                  <a:pt x="245213" y="42047"/>
                </a:lnTo>
                <a:lnTo>
                  <a:pt x="249713" y="44199"/>
                </a:lnTo>
                <a:lnTo>
                  <a:pt x="252111" y="48504"/>
                </a:lnTo>
                <a:lnTo>
                  <a:pt x="253578" y="51195"/>
                </a:lnTo>
                <a:lnTo>
                  <a:pt x="254312" y="55427"/>
                </a:lnTo>
                <a:lnTo>
                  <a:pt x="254312" y="110731"/>
                </a:lnTo>
                <a:lnTo>
                  <a:pt x="267887" y="110731"/>
                </a:lnTo>
                <a:lnTo>
                  <a:pt x="267887" y="52589"/>
                </a:lnTo>
                <a:lnTo>
                  <a:pt x="266787" y="46547"/>
                </a:lnTo>
                <a:lnTo>
                  <a:pt x="264585" y="42194"/>
                </a:lnTo>
                <a:lnTo>
                  <a:pt x="264255" y="41568"/>
                </a:lnTo>
                <a:lnTo>
                  <a:pt x="255434" y="33067"/>
                </a:lnTo>
                <a:close/>
              </a:path>
              <a:path w="1523330" h="143972">
                <a:moveTo>
                  <a:pt x="290097" y="77172"/>
                </a:moveTo>
                <a:lnTo>
                  <a:pt x="287822" y="82822"/>
                </a:lnTo>
                <a:lnTo>
                  <a:pt x="287822" y="96764"/>
                </a:lnTo>
                <a:lnTo>
                  <a:pt x="290134" y="102305"/>
                </a:lnTo>
                <a:lnTo>
                  <a:pt x="294757" y="106731"/>
                </a:lnTo>
                <a:lnTo>
                  <a:pt x="299380" y="111159"/>
                </a:lnTo>
                <a:lnTo>
                  <a:pt x="305336" y="113373"/>
                </a:lnTo>
                <a:lnTo>
                  <a:pt x="303012" y="96641"/>
                </a:lnTo>
                <a:lnTo>
                  <a:pt x="301618" y="93633"/>
                </a:lnTo>
                <a:lnTo>
                  <a:pt x="301618" y="84778"/>
                </a:lnTo>
                <a:lnTo>
                  <a:pt x="303648" y="81110"/>
                </a:lnTo>
                <a:lnTo>
                  <a:pt x="307709" y="78810"/>
                </a:lnTo>
                <a:lnTo>
                  <a:pt x="310106" y="77441"/>
                </a:lnTo>
                <a:lnTo>
                  <a:pt x="313701" y="76438"/>
                </a:lnTo>
                <a:lnTo>
                  <a:pt x="318495" y="75802"/>
                </a:lnTo>
                <a:lnTo>
                  <a:pt x="326494" y="74775"/>
                </a:lnTo>
                <a:lnTo>
                  <a:pt x="331435" y="73992"/>
                </a:lnTo>
                <a:lnTo>
                  <a:pt x="333979" y="73307"/>
                </a:lnTo>
                <a:lnTo>
                  <a:pt x="336523" y="72622"/>
                </a:lnTo>
                <a:lnTo>
                  <a:pt x="340216" y="70738"/>
                </a:lnTo>
                <a:lnTo>
                  <a:pt x="340216" y="89499"/>
                </a:lnTo>
                <a:lnTo>
                  <a:pt x="336547" y="95345"/>
                </a:lnTo>
                <a:lnTo>
                  <a:pt x="329282" y="109484"/>
                </a:lnTo>
                <a:lnTo>
                  <a:pt x="334321" y="106891"/>
                </a:lnTo>
                <a:lnTo>
                  <a:pt x="338186" y="103833"/>
                </a:lnTo>
                <a:lnTo>
                  <a:pt x="340877" y="100311"/>
                </a:lnTo>
                <a:lnTo>
                  <a:pt x="341317" y="103442"/>
                </a:lnTo>
                <a:lnTo>
                  <a:pt x="343151" y="107575"/>
                </a:lnTo>
                <a:lnTo>
                  <a:pt x="345206" y="110804"/>
                </a:lnTo>
                <a:lnTo>
                  <a:pt x="348508" y="112419"/>
                </a:lnTo>
                <a:lnTo>
                  <a:pt x="354917" y="112419"/>
                </a:lnTo>
                <a:lnTo>
                  <a:pt x="358537" y="112052"/>
                </a:lnTo>
                <a:lnTo>
                  <a:pt x="362157" y="111098"/>
                </a:lnTo>
                <a:lnTo>
                  <a:pt x="362157" y="101338"/>
                </a:lnTo>
                <a:lnTo>
                  <a:pt x="360542" y="101595"/>
                </a:lnTo>
                <a:lnTo>
                  <a:pt x="357827" y="101778"/>
                </a:lnTo>
                <a:lnTo>
                  <a:pt x="354268" y="100531"/>
                </a:lnTo>
                <a:lnTo>
                  <a:pt x="353425" y="97229"/>
                </a:lnTo>
                <a:lnTo>
                  <a:pt x="353425" y="44517"/>
                </a:lnTo>
                <a:lnTo>
                  <a:pt x="350563" y="39038"/>
                </a:lnTo>
                <a:lnTo>
                  <a:pt x="344839" y="35516"/>
                </a:lnTo>
                <a:lnTo>
                  <a:pt x="339066" y="31993"/>
                </a:lnTo>
                <a:lnTo>
                  <a:pt x="331557" y="30233"/>
                </a:lnTo>
                <a:lnTo>
                  <a:pt x="314337" y="30233"/>
                </a:lnTo>
                <a:lnTo>
                  <a:pt x="307329" y="32128"/>
                </a:lnTo>
                <a:lnTo>
                  <a:pt x="301288" y="35919"/>
                </a:lnTo>
                <a:lnTo>
                  <a:pt x="295246" y="39711"/>
                </a:lnTo>
                <a:lnTo>
                  <a:pt x="292103" y="46450"/>
                </a:lnTo>
                <a:lnTo>
                  <a:pt x="291858" y="56136"/>
                </a:lnTo>
                <a:lnTo>
                  <a:pt x="304186" y="56136"/>
                </a:lnTo>
                <a:lnTo>
                  <a:pt x="304675" y="52075"/>
                </a:lnTo>
                <a:lnTo>
                  <a:pt x="305727" y="49018"/>
                </a:lnTo>
                <a:lnTo>
                  <a:pt x="307342" y="46963"/>
                </a:lnTo>
                <a:lnTo>
                  <a:pt x="310228" y="43245"/>
                </a:lnTo>
                <a:lnTo>
                  <a:pt x="315120" y="41386"/>
                </a:lnTo>
                <a:lnTo>
                  <a:pt x="327986" y="41386"/>
                </a:lnTo>
                <a:lnTo>
                  <a:pt x="332572" y="42402"/>
                </a:lnTo>
                <a:lnTo>
                  <a:pt x="335777" y="44431"/>
                </a:lnTo>
                <a:lnTo>
                  <a:pt x="338981" y="46462"/>
                </a:lnTo>
                <a:lnTo>
                  <a:pt x="340583" y="49728"/>
                </a:lnTo>
                <a:lnTo>
                  <a:pt x="340583" y="56430"/>
                </a:lnTo>
                <a:lnTo>
                  <a:pt x="339702" y="59291"/>
                </a:lnTo>
                <a:lnTo>
                  <a:pt x="336645" y="62715"/>
                </a:lnTo>
                <a:lnTo>
                  <a:pt x="333612" y="63107"/>
                </a:lnTo>
                <a:lnTo>
                  <a:pt x="312552" y="65748"/>
                </a:lnTo>
                <a:lnTo>
                  <a:pt x="305164" y="66678"/>
                </a:lnTo>
                <a:lnTo>
                  <a:pt x="299196" y="69148"/>
                </a:lnTo>
                <a:lnTo>
                  <a:pt x="294647" y="73160"/>
                </a:lnTo>
                <a:lnTo>
                  <a:pt x="290097" y="77172"/>
                </a:lnTo>
                <a:close/>
              </a:path>
              <a:path w="1523330" h="143972">
                <a:moveTo>
                  <a:pt x="336547" y="95345"/>
                </a:moveTo>
                <a:lnTo>
                  <a:pt x="329209" y="98916"/>
                </a:lnTo>
                <a:lnTo>
                  <a:pt x="324855" y="101069"/>
                </a:lnTo>
                <a:lnTo>
                  <a:pt x="320354" y="102145"/>
                </a:lnTo>
                <a:lnTo>
                  <a:pt x="311891" y="102145"/>
                </a:lnTo>
                <a:lnTo>
                  <a:pt x="308589" y="101045"/>
                </a:lnTo>
                <a:lnTo>
                  <a:pt x="305801" y="98843"/>
                </a:lnTo>
                <a:lnTo>
                  <a:pt x="303012" y="96641"/>
                </a:lnTo>
                <a:lnTo>
                  <a:pt x="305336" y="113373"/>
                </a:lnTo>
                <a:lnTo>
                  <a:pt x="318691" y="113373"/>
                </a:lnTo>
                <a:lnTo>
                  <a:pt x="324244" y="112076"/>
                </a:lnTo>
                <a:lnTo>
                  <a:pt x="329282" y="109484"/>
                </a:lnTo>
                <a:lnTo>
                  <a:pt x="336547" y="95345"/>
                </a:lnTo>
                <a:close/>
              </a:path>
              <a:path w="1523330" h="143972">
                <a:moveTo>
                  <a:pt x="392365" y="110731"/>
                </a:moveTo>
                <a:lnTo>
                  <a:pt x="392365" y="64428"/>
                </a:lnTo>
                <a:lnTo>
                  <a:pt x="392695" y="60477"/>
                </a:lnTo>
                <a:lnTo>
                  <a:pt x="393356" y="57713"/>
                </a:lnTo>
                <a:lnTo>
                  <a:pt x="394016" y="54949"/>
                </a:lnTo>
                <a:lnTo>
                  <a:pt x="395447" y="52271"/>
                </a:lnTo>
                <a:lnTo>
                  <a:pt x="397649" y="49678"/>
                </a:lnTo>
                <a:lnTo>
                  <a:pt x="400388" y="46450"/>
                </a:lnTo>
                <a:lnTo>
                  <a:pt x="403568" y="44297"/>
                </a:lnTo>
                <a:lnTo>
                  <a:pt x="407188" y="43221"/>
                </a:lnTo>
                <a:lnTo>
                  <a:pt x="409194" y="42585"/>
                </a:lnTo>
                <a:lnTo>
                  <a:pt x="411762" y="42267"/>
                </a:lnTo>
                <a:lnTo>
                  <a:pt x="421057" y="42267"/>
                </a:lnTo>
                <a:lnTo>
                  <a:pt x="425313" y="44713"/>
                </a:lnTo>
                <a:lnTo>
                  <a:pt x="427661" y="49605"/>
                </a:lnTo>
                <a:lnTo>
                  <a:pt x="429080" y="52540"/>
                </a:lnTo>
                <a:lnTo>
                  <a:pt x="429789" y="56405"/>
                </a:lnTo>
                <a:lnTo>
                  <a:pt x="429789" y="110731"/>
                </a:lnTo>
                <a:lnTo>
                  <a:pt x="443218" y="110731"/>
                </a:lnTo>
                <a:lnTo>
                  <a:pt x="443218" y="52393"/>
                </a:lnTo>
                <a:lnTo>
                  <a:pt x="442141" y="46303"/>
                </a:lnTo>
                <a:lnTo>
                  <a:pt x="439989" y="42047"/>
                </a:lnTo>
                <a:lnTo>
                  <a:pt x="431388" y="33288"/>
                </a:lnTo>
                <a:lnTo>
                  <a:pt x="417388" y="30379"/>
                </a:lnTo>
                <a:lnTo>
                  <a:pt x="412300" y="30379"/>
                </a:lnTo>
                <a:lnTo>
                  <a:pt x="407677" y="31382"/>
                </a:lnTo>
                <a:lnTo>
                  <a:pt x="403519" y="33388"/>
                </a:lnTo>
                <a:lnTo>
                  <a:pt x="399361" y="35394"/>
                </a:lnTo>
                <a:lnTo>
                  <a:pt x="395423" y="38696"/>
                </a:lnTo>
                <a:lnTo>
                  <a:pt x="391705" y="43294"/>
                </a:lnTo>
                <a:lnTo>
                  <a:pt x="391705" y="32140"/>
                </a:lnTo>
                <a:lnTo>
                  <a:pt x="379157" y="32140"/>
                </a:lnTo>
                <a:lnTo>
                  <a:pt x="379157" y="110731"/>
                </a:lnTo>
                <a:lnTo>
                  <a:pt x="392365" y="110731"/>
                </a:lnTo>
                <a:close/>
              </a:path>
              <a:path w="1523330" h="143972">
                <a:moveTo>
                  <a:pt x="480581" y="93963"/>
                </a:moveTo>
                <a:lnTo>
                  <a:pt x="476985" y="89341"/>
                </a:lnTo>
                <a:lnTo>
                  <a:pt x="475187" y="82602"/>
                </a:lnTo>
                <a:lnTo>
                  <a:pt x="471261" y="41826"/>
                </a:lnTo>
                <a:lnTo>
                  <a:pt x="467581" y="46953"/>
                </a:lnTo>
                <a:lnTo>
                  <a:pt x="463104" y="58460"/>
                </a:lnTo>
                <a:lnTo>
                  <a:pt x="461612" y="72646"/>
                </a:lnTo>
                <a:lnTo>
                  <a:pt x="461968" y="80272"/>
                </a:lnTo>
                <a:lnTo>
                  <a:pt x="465018" y="93377"/>
                </a:lnTo>
                <a:lnTo>
                  <a:pt x="471188" y="102623"/>
                </a:lnTo>
                <a:lnTo>
                  <a:pt x="477572" y="108664"/>
                </a:lnTo>
                <a:lnTo>
                  <a:pt x="485020" y="111685"/>
                </a:lnTo>
                <a:lnTo>
                  <a:pt x="484176" y="98587"/>
                </a:lnTo>
                <a:lnTo>
                  <a:pt x="480581" y="93963"/>
                </a:lnTo>
                <a:close/>
              </a:path>
              <a:path w="1523330" h="143972">
                <a:moveTo>
                  <a:pt x="479492" y="142076"/>
                </a:moveTo>
                <a:lnTo>
                  <a:pt x="486610" y="143972"/>
                </a:lnTo>
                <a:lnTo>
                  <a:pt x="495073" y="143972"/>
                </a:lnTo>
                <a:lnTo>
                  <a:pt x="506431" y="142783"/>
                </a:lnTo>
                <a:lnTo>
                  <a:pt x="518204" y="137495"/>
                </a:lnTo>
                <a:lnTo>
                  <a:pt x="526113" y="127976"/>
                </a:lnTo>
                <a:lnTo>
                  <a:pt x="529049" y="122203"/>
                </a:lnTo>
                <a:lnTo>
                  <a:pt x="530516" y="114327"/>
                </a:lnTo>
                <a:lnTo>
                  <a:pt x="530516" y="32874"/>
                </a:lnTo>
                <a:lnTo>
                  <a:pt x="518335" y="32874"/>
                </a:lnTo>
                <a:lnTo>
                  <a:pt x="518335" y="42781"/>
                </a:lnTo>
                <a:lnTo>
                  <a:pt x="515742" y="39503"/>
                </a:lnTo>
                <a:lnTo>
                  <a:pt x="513198" y="37008"/>
                </a:lnTo>
                <a:lnTo>
                  <a:pt x="510703" y="35296"/>
                </a:lnTo>
                <a:lnTo>
                  <a:pt x="506105" y="32263"/>
                </a:lnTo>
                <a:lnTo>
                  <a:pt x="500724" y="30746"/>
                </a:lnTo>
                <a:lnTo>
                  <a:pt x="494139" y="30749"/>
                </a:lnTo>
                <a:lnTo>
                  <a:pt x="481731" y="33602"/>
                </a:lnTo>
                <a:lnTo>
                  <a:pt x="471261" y="41826"/>
                </a:lnTo>
                <a:lnTo>
                  <a:pt x="475187" y="82602"/>
                </a:lnTo>
                <a:lnTo>
                  <a:pt x="475187" y="66214"/>
                </a:lnTo>
                <a:lnTo>
                  <a:pt x="476092" y="60123"/>
                </a:lnTo>
                <a:lnTo>
                  <a:pt x="477902" y="55475"/>
                </a:lnTo>
                <a:lnTo>
                  <a:pt x="481327" y="46767"/>
                </a:lnTo>
                <a:lnTo>
                  <a:pt x="487686" y="42413"/>
                </a:lnTo>
                <a:lnTo>
                  <a:pt x="503194" y="42413"/>
                </a:lnTo>
                <a:lnTo>
                  <a:pt x="508306" y="44762"/>
                </a:lnTo>
                <a:lnTo>
                  <a:pt x="512318" y="49458"/>
                </a:lnTo>
                <a:lnTo>
                  <a:pt x="516329" y="54154"/>
                </a:lnTo>
                <a:lnTo>
                  <a:pt x="518335" y="61370"/>
                </a:lnTo>
                <a:lnTo>
                  <a:pt x="518335" y="77563"/>
                </a:lnTo>
                <a:lnTo>
                  <a:pt x="517259" y="83213"/>
                </a:lnTo>
                <a:lnTo>
                  <a:pt x="515106" y="88056"/>
                </a:lnTo>
                <a:lnTo>
                  <a:pt x="511242" y="96617"/>
                </a:lnTo>
                <a:lnTo>
                  <a:pt x="504564" y="100898"/>
                </a:lnTo>
                <a:lnTo>
                  <a:pt x="489007" y="100898"/>
                </a:lnTo>
                <a:lnTo>
                  <a:pt x="484176" y="98587"/>
                </a:lnTo>
                <a:lnTo>
                  <a:pt x="485020" y="111685"/>
                </a:lnTo>
                <a:lnTo>
                  <a:pt x="499647" y="111685"/>
                </a:lnTo>
                <a:lnTo>
                  <a:pt x="504564" y="110706"/>
                </a:lnTo>
                <a:lnTo>
                  <a:pt x="508282" y="108750"/>
                </a:lnTo>
                <a:lnTo>
                  <a:pt x="512000" y="106793"/>
                </a:lnTo>
                <a:lnTo>
                  <a:pt x="515180" y="103809"/>
                </a:lnTo>
                <a:lnTo>
                  <a:pt x="517821" y="99797"/>
                </a:lnTo>
                <a:lnTo>
                  <a:pt x="517968" y="110609"/>
                </a:lnTo>
                <a:lnTo>
                  <a:pt x="517112" y="118118"/>
                </a:lnTo>
                <a:lnTo>
                  <a:pt x="515253" y="122325"/>
                </a:lnTo>
                <a:lnTo>
                  <a:pt x="512122" y="129467"/>
                </a:lnTo>
                <a:lnTo>
                  <a:pt x="505494" y="133038"/>
                </a:lnTo>
                <a:lnTo>
                  <a:pt x="488958" y="133038"/>
                </a:lnTo>
                <a:lnTo>
                  <a:pt x="484262" y="131571"/>
                </a:lnTo>
                <a:lnTo>
                  <a:pt x="481278" y="128636"/>
                </a:lnTo>
                <a:lnTo>
                  <a:pt x="479370" y="126728"/>
                </a:lnTo>
                <a:lnTo>
                  <a:pt x="478098" y="124013"/>
                </a:lnTo>
                <a:lnTo>
                  <a:pt x="477462" y="120490"/>
                </a:lnTo>
                <a:lnTo>
                  <a:pt x="464033" y="120490"/>
                </a:lnTo>
                <a:lnTo>
                  <a:pt x="464718" y="128563"/>
                </a:lnTo>
                <a:lnTo>
                  <a:pt x="467947" y="134494"/>
                </a:lnTo>
                <a:lnTo>
                  <a:pt x="473720" y="138285"/>
                </a:lnTo>
                <a:lnTo>
                  <a:pt x="479492" y="142076"/>
                </a:lnTo>
                <a:close/>
              </a:path>
              <a:path w="1523330" h="143972">
                <a:moveTo>
                  <a:pt x="575254" y="44089"/>
                </a:moveTo>
                <a:lnTo>
                  <a:pt x="580342" y="41900"/>
                </a:lnTo>
                <a:lnTo>
                  <a:pt x="594871" y="41900"/>
                </a:lnTo>
                <a:lnTo>
                  <a:pt x="600913" y="45080"/>
                </a:lnTo>
                <a:lnTo>
                  <a:pt x="604533" y="51439"/>
                </a:lnTo>
                <a:lnTo>
                  <a:pt x="606490" y="54864"/>
                </a:lnTo>
                <a:lnTo>
                  <a:pt x="607737" y="59438"/>
                </a:lnTo>
                <a:lnTo>
                  <a:pt x="608275" y="65161"/>
                </a:lnTo>
                <a:lnTo>
                  <a:pt x="564614" y="65161"/>
                </a:lnTo>
                <a:lnTo>
                  <a:pt x="564858" y="58411"/>
                </a:lnTo>
                <a:lnTo>
                  <a:pt x="560358" y="42194"/>
                </a:lnTo>
                <a:lnTo>
                  <a:pt x="556392" y="47642"/>
                </a:lnTo>
                <a:lnTo>
                  <a:pt x="551661" y="59198"/>
                </a:lnTo>
                <a:lnTo>
                  <a:pt x="550084" y="72940"/>
                </a:lnTo>
                <a:lnTo>
                  <a:pt x="550477" y="80150"/>
                </a:lnTo>
                <a:lnTo>
                  <a:pt x="553732" y="92877"/>
                </a:lnTo>
                <a:lnTo>
                  <a:pt x="560284" y="102842"/>
                </a:lnTo>
                <a:lnTo>
                  <a:pt x="572375" y="111169"/>
                </a:lnTo>
                <a:lnTo>
                  <a:pt x="585160" y="113519"/>
                </a:lnTo>
                <a:lnTo>
                  <a:pt x="589172" y="113519"/>
                </a:lnTo>
                <a:lnTo>
                  <a:pt x="592767" y="113128"/>
                </a:lnTo>
                <a:lnTo>
                  <a:pt x="595947" y="112346"/>
                </a:lnTo>
                <a:lnTo>
                  <a:pt x="601867" y="110975"/>
                </a:lnTo>
                <a:lnTo>
                  <a:pt x="606832" y="108334"/>
                </a:lnTo>
                <a:lnTo>
                  <a:pt x="610844" y="104420"/>
                </a:lnTo>
                <a:lnTo>
                  <a:pt x="613240" y="102170"/>
                </a:lnTo>
                <a:lnTo>
                  <a:pt x="615405" y="99271"/>
                </a:lnTo>
                <a:lnTo>
                  <a:pt x="617338" y="95724"/>
                </a:lnTo>
                <a:lnTo>
                  <a:pt x="619270" y="92178"/>
                </a:lnTo>
                <a:lnTo>
                  <a:pt x="620407" y="88961"/>
                </a:lnTo>
                <a:lnTo>
                  <a:pt x="620750" y="86075"/>
                </a:lnTo>
                <a:lnTo>
                  <a:pt x="607761" y="86075"/>
                </a:lnTo>
                <a:lnTo>
                  <a:pt x="606783" y="89549"/>
                </a:lnTo>
                <a:lnTo>
                  <a:pt x="605120" y="92606"/>
                </a:lnTo>
                <a:lnTo>
                  <a:pt x="602772" y="95248"/>
                </a:lnTo>
                <a:lnTo>
                  <a:pt x="598662" y="99797"/>
                </a:lnTo>
                <a:lnTo>
                  <a:pt x="593159" y="102072"/>
                </a:lnTo>
                <a:lnTo>
                  <a:pt x="578874" y="102072"/>
                </a:lnTo>
                <a:lnTo>
                  <a:pt x="573419" y="99663"/>
                </a:lnTo>
                <a:lnTo>
                  <a:pt x="569897" y="94844"/>
                </a:lnTo>
                <a:lnTo>
                  <a:pt x="566375" y="90025"/>
                </a:lnTo>
                <a:lnTo>
                  <a:pt x="564491" y="83629"/>
                </a:lnTo>
                <a:lnTo>
                  <a:pt x="564247" y="75655"/>
                </a:lnTo>
                <a:lnTo>
                  <a:pt x="621850" y="75655"/>
                </a:lnTo>
                <a:lnTo>
                  <a:pt x="621850" y="67730"/>
                </a:lnTo>
                <a:lnTo>
                  <a:pt x="621459" y="61958"/>
                </a:lnTo>
                <a:lnTo>
                  <a:pt x="620676" y="58337"/>
                </a:lnTo>
                <a:lnTo>
                  <a:pt x="619796" y="53054"/>
                </a:lnTo>
                <a:lnTo>
                  <a:pt x="618035" y="48431"/>
                </a:lnTo>
                <a:lnTo>
                  <a:pt x="615393" y="44468"/>
                </a:lnTo>
                <a:lnTo>
                  <a:pt x="612654" y="40310"/>
                </a:lnTo>
                <a:lnTo>
                  <a:pt x="608667" y="36922"/>
                </a:lnTo>
                <a:lnTo>
                  <a:pt x="603432" y="34305"/>
                </a:lnTo>
                <a:lnTo>
                  <a:pt x="598198" y="31688"/>
                </a:lnTo>
                <a:lnTo>
                  <a:pt x="592792" y="30379"/>
                </a:lnTo>
                <a:lnTo>
                  <a:pt x="587215" y="30379"/>
                </a:lnTo>
                <a:lnTo>
                  <a:pt x="582874" y="30593"/>
                </a:lnTo>
                <a:lnTo>
                  <a:pt x="575254" y="44089"/>
                </a:lnTo>
                <a:close/>
              </a:path>
              <a:path w="1523330" h="143972">
                <a:moveTo>
                  <a:pt x="564858" y="58411"/>
                </a:moveTo>
                <a:lnTo>
                  <a:pt x="567035" y="52846"/>
                </a:lnTo>
                <a:lnTo>
                  <a:pt x="571145" y="48467"/>
                </a:lnTo>
                <a:lnTo>
                  <a:pt x="575254" y="44089"/>
                </a:lnTo>
                <a:lnTo>
                  <a:pt x="582874" y="30593"/>
                </a:lnTo>
                <a:lnTo>
                  <a:pt x="570433" y="34180"/>
                </a:lnTo>
                <a:lnTo>
                  <a:pt x="560358" y="42194"/>
                </a:lnTo>
                <a:lnTo>
                  <a:pt x="564858" y="58411"/>
                </a:lnTo>
                <a:close/>
              </a:path>
              <a:path w="1523330" h="143972">
                <a:moveTo>
                  <a:pt x="679723" y="32508"/>
                </a:moveTo>
                <a:lnTo>
                  <a:pt x="679723" y="110731"/>
                </a:lnTo>
                <a:lnTo>
                  <a:pt x="693152" y="110731"/>
                </a:lnTo>
                <a:lnTo>
                  <a:pt x="693152" y="32508"/>
                </a:lnTo>
                <a:lnTo>
                  <a:pt x="679723" y="32508"/>
                </a:lnTo>
                <a:close/>
              </a:path>
              <a:path w="1523330" h="143972">
                <a:moveTo>
                  <a:pt x="679723" y="2935"/>
                </a:moveTo>
                <a:lnTo>
                  <a:pt x="679723" y="17904"/>
                </a:lnTo>
                <a:lnTo>
                  <a:pt x="693152" y="17904"/>
                </a:lnTo>
                <a:lnTo>
                  <a:pt x="693152" y="2935"/>
                </a:lnTo>
                <a:lnTo>
                  <a:pt x="679723" y="2935"/>
                </a:lnTo>
                <a:close/>
              </a:path>
              <a:path w="1523330" h="143972">
                <a:moveTo>
                  <a:pt x="730502" y="110731"/>
                </a:moveTo>
                <a:lnTo>
                  <a:pt x="730502" y="64428"/>
                </a:lnTo>
                <a:lnTo>
                  <a:pt x="730833" y="60477"/>
                </a:lnTo>
                <a:lnTo>
                  <a:pt x="731493" y="57713"/>
                </a:lnTo>
                <a:lnTo>
                  <a:pt x="732154" y="54949"/>
                </a:lnTo>
                <a:lnTo>
                  <a:pt x="733585" y="52271"/>
                </a:lnTo>
                <a:lnTo>
                  <a:pt x="735786" y="49678"/>
                </a:lnTo>
                <a:lnTo>
                  <a:pt x="738526" y="46450"/>
                </a:lnTo>
                <a:lnTo>
                  <a:pt x="741705" y="44297"/>
                </a:lnTo>
                <a:lnTo>
                  <a:pt x="745326" y="43221"/>
                </a:lnTo>
                <a:lnTo>
                  <a:pt x="747331" y="42585"/>
                </a:lnTo>
                <a:lnTo>
                  <a:pt x="749900" y="42267"/>
                </a:lnTo>
                <a:lnTo>
                  <a:pt x="759194" y="42267"/>
                </a:lnTo>
                <a:lnTo>
                  <a:pt x="763450" y="44713"/>
                </a:lnTo>
                <a:lnTo>
                  <a:pt x="765799" y="49605"/>
                </a:lnTo>
                <a:lnTo>
                  <a:pt x="767217" y="52540"/>
                </a:lnTo>
                <a:lnTo>
                  <a:pt x="767927" y="56405"/>
                </a:lnTo>
                <a:lnTo>
                  <a:pt x="767927" y="110731"/>
                </a:lnTo>
                <a:lnTo>
                  <a:pt x="781355" y="110731"/>
                </a:lnTo>
                <a:lnTo>
                  <a:pt x="781355" y="52393"/>
                </a:lnTo>
                <a:lnTo>
                  <a:pt x="780279" y="46303"/>
                </a:lnTo>
                <a:lnTo>
                  <a:pt x="778127" y="42047"/>
                </a:lnTo>
                <a:lnTo>
                  <a:pt x="769526" y="33288"/>
                </a:lnTo>
                <a:lnTo>
                  <a:pt x="755525" y="30379"/>
                </a:lnTo>
                <a:lnTo>
                  <a:pt x="750438" y="30379"/>
                </a:lnTo>
                <a:lnTo>
                  <a:pt x="745815" y="31382"/>
                </a:lnTo>
                <a:lnTo>
                  <a:pt x="741657" y="33388"/>
                </a:lnTo>
                <a:lnTo>
                  <a:pt x="737498" y="35394"/>
                </a:lnTo>
                <a:lnTo>
                  <a:pt x="733560" y="38696"/>
                </a:lnTo>
                <a:lnTo>
                  <a:pt x="729842" y="43294"/>
                </a:lnTo>
                <a:lnTo>
                  <a:pt x="729842" y="32140"/>
                </a:lnTo>
                <a:lnTo>
                  <a:pt x="717294" y="32140"/>
                </a:lnTo>
                <a:lnTo>
                  <a:pt x="717294" y="110731"/>
                </a:lnTo>
                <a:lnTo>
                  <a:pt x="730502" y="110731"/>
                </a:lnTo>
                <a:close/>
              </a:path>
              <a:path w="1523330" h="143972">
                <a:moveTo>
                  <a:pt x="972634" y="2935"/>
                </a:moveTo>
                <a:lnTo>
                  <a:pt x="956637" y="2935"/>
                </a:lnTo>
                <a:lnTo>
                  <a:pt x="936311" y="90624"/>
                </a:lnTo>
                <a:lnTo>
                  <a:pt x="911948" y="2935"/>
                </a:lnTo>
                <a:lnTo>
                  <a:pt x="896098" y="2935"/>
                </a:lnTo>
                <a:lnTo>
                  <a:pt x="871736" y="90624"/>
                </a:lnTo>
                <a:lnTo>
                  <a:pt x="851409" y="2935"/>
                </a:lnTo>
                <a:lnTo>
                  <a:pt x="835559" y="2935"/>
                </a:lnTo>
                <a:lnTo>
                  <a:pt x="863737" y="110731"/>
                </a:lnTo>
                <a:lnTo>
                  <a:pt x="879074" y="110731"/>
                </a:lnTo>
                <a:lnTo>
                  <a:pt x="904096" y="21353"/>
                </a:lnTo>
                <a:lnTo>
                  <a:pt x="928973" y="110731"/>
                </a:lnTo>
                <a:lnTo>
                  <a:pt x="944309" y="110731"/>
                </a:lnTo>
                <a:lnTo>
                  <a:pt x="972634" y="2935"/>
                </a:lnTo>
                <a:close/>
              </a:path>
              <a:path w="1523330" h="143972">
                <a:moveTo>
                  <a:pt x="996167" y="33363"/>
                </a:moveTo>
                <a:lnTo>
                  <a:pt x="1001900" y="23885"/>
                </a:lnTo>
                <a:lnTo>
                  <a:pt x="1003805" y="21871"/>
                </a:lnTo>
                <a:lnTo>
                  <a:pt x="1014457" y="14989"/>
                </a:lnTo>
                <a:lnTo>
                  <a:pt x="1027620" y="12694"/>
                </a:lnTo>
                <a:lnTo>
                  <a:pt x="1036328" y="12694"/>
                </a:lnTo>
                <a:lnTo>
                  <a:pt x="1043091" y="14725"/>
                </a:lnTo>
                <a:lnTo>
                  <a:pt x="1047910" y="18785"/>
                </a:lnTo>
                <a:lnTo>
                  <a:pt x="1052729" y="22845"/>
                </a:lnTo>
                <a:lnTo>
                  <a:pt x="1055945" y="28349"/>
                </a:lnTo>
                <a:lnTo>
                  <a:pt x="1057560" y="35296"/>
                </a:lnTo>
                <a:lnTo>
                  <a:pt x="1071796" y="35296"/>
                </a:lnTo>
                <a:lnTo>
                  <a:pt x="1067533" y="21362"/>
                </a:lnTo>
                <a:lnTo>
                  <a:pt x="1059247" y="10786"/>
                </a:lnTo>
                <a:lnTo>
                  <a:pt x="1053213" y="6181"/>
                </a:lnTo>
                <a:lnTo>
                  <a:pt x="1041657" y="1545"/>
                </a:lnTo>
                <a:lnTo>
                  <a:pt x="1027474" y="0"/>
                </a:lnTo>
                <a:lnTo>
                  <a:pt x="1023989" y="90"/>
                </a:lnTo>
                <a:lnTo>
                  <a:pt x="1010630" y="2426"/>
                </a:lnTo>
                <a:lnTo>
                  <a:pt x="999243" y="7924"/>
                </a:lnTo>
                <a:lnTo>
                  <a:pt x="989830" y="16584"/>
                </a:lnTo>
                <a:lnTo>
                  <a:pt x="982029" y="29497"/>
                </a:lnTo>
                <a:lnTo>
                  <a:pt x="978413" y="41776"/>
                </a:lnTo>
                <a:lnTo>
                  <a:pt x="977208" y="55696"/>
                </a:lnTo>
                <a:lnTo>
                  <a:pt x="978087" y="69204"/>
                </a:lnTo>
                <a:lnTo>
                  <a:pt x="981173" y="82348"/>
                </a:lnTo>
                <a:lnTo>
                  <a:pt x="986482" y="93328"/>
                </a:lnTo>
                <a:lnTo>
                  <a:pt x="994012" y="102145"/>
                </a:lnTo>
                <a:lnTo>
                  <a:pt x="1000565" y="106997"/>
                </a:lnTo>
                <a:lnTo>
                  <a:pt x="1012203" y="111889"/>
                </a:lnTo>
                <a:lnTo>
                  <a:pt x="1025566" y="113519"/>
                </a:lnTo>
                <a:lnTo>
                  <a:pt x="1038567" y="112106"/>
                </a:lnTo>
                <a:lnTo>
                  <a:pt x="1050421" y="107486"/>
                </a:lnTo>
                <a:lnTo>
                  <a:pt x="1060201" y="99651"/>
                </a:lnTo>
                <a:lnTo>
                  <a:pt x="1063886" y="95170"/>
                </a:lnTo>
                <a:lnTo>
                  <a:pt x="1069812" y="84049"/>
                </a:lnTo>
                <a:lnTo>
                  <a:pt x="1072823" y="71105"/>
                </a:lnTo>
                <a:lnTo>
                  <a:pt x="1058587" y="71105"/>
                </a:lnTo>
                <a:lnTo>
                  <a:pt x="1057119" y="78199"/>
                </a:lnTo>
                <a:lnTo>
                  <a:pt x="1054894" y="83922"/>
                </a:lnTo>
                <a:lnTo>
                  <a:pt x="1051909" y="88277"/>
                </a:lnTo>
                <a:lnTo>
                  <a:pt x="1050555" y="90124"/>
                </a:lnTo>
                <a:lnTo>
                  <a:pt x="1040580" y="98040"/>
                </a:lnTo>
                <a:lnTo>
                  <a:pt x="1027327" y="100678"/>
                </a:lnTo>
                <a:lnTo>
                  <a:pt x="1023216" y="100506"/>
                </a:lnTo>
                <a:lnTo>
                  <a:pt x="1010401" y="96979"/>
                </a:lnTo>
                <a:lnTo>
                  <a:pt x="1000946" y="88900"/>
                </a:lnTo>
                <a:lnTo>
                  <a:pt x="997690" y="83766"/>
                </a:lnTo>
                <a:lnTo>
                  <a:pt x="993501" y="72108"/>
                </a:lnTo>
                <a:lnTo>
                  <a:pt x="992104" y="58190"/>
                </a:lnTo>
                <a:lnTo>
                  <a:pt x="992917" y="45864"/>
                </a:lnTo>
                <a:lnTo>
                  <a:pt x="996167" y="33363"/>
                </a:lnTo>
                <a:close/>
              </a:path>
              <a:path w="1523330" h="143972">
                <a:moveTo>
                  <a:pt x="1203269" y="2935"/>
                </a:moveTo>
                <a:lnTo>
                  <a:pt x="1188373" y="2935"/>
                </a:lnTo>
                <a:lnTo>
                  <a:pt x="1188373" y="38378"/>
                </a:lnTo>
                <a:lnTo>
                  <a:pt x="1192189" y="85048"/>
                </a:lnTo>
                <a:lnTo>
                  <a:pt x="1199673" y="85048"/>
                </a:lnTo>
                <a:lnTo>
                  <a:pt x="1203269" y="38378"/>
                </a:lnTo>
                <a:lnTo>
                  <a:pt x="1203269" y="2935"/>
                </a:lnTo>
                <a:close/>
              </a:path>
              <a:path w="1523330" h="143972">
                <a:moveTo>
                  <a:pt x="1188373" y="95468"/>
                </a:moveTo>
                <a:lnTo>
                  <a:pt x="1188373" y="110731"/>
                </a:lnTo>
                <a:lnTo>
                  <a:pt x="1202975" y="110731"/>
                </a:lnTo>
                <a:lnTo>
                  <a:pt x="1202975" y="95468"/>
                </a:lnTo>
                <a:lnTo>
                  <a:pt x="1188373" y="95468"/>
                </a:lnTo>
                <a:close/>
              </a:path>
              <a:path w="1523330" h="143972">
                <a:moveTo>
                  <a:pt x="1214790" y="62080"/>
                </a:moveTo>
                <a:lnTo>
                  <a:pt x="1214790" y="75655"/>
                </a:lnTo>
                <a:lnTo>
                  <a:pt x="1251627" y="75655"/>
                </a:lnTo>
                <a:lnTo>
                  <a:pt x="1251627" y="62080"/>
                </a:lnTo>
                <a:lnTo>
                  <a:pt x="1214790" y="62080"/>
                </a:lnTo>
                <a:close/>
              </a:path>
              <a:path w="1523330" h="143972">
                <a:moveTo>
                  <a:pt x="1335907" y="105775"/>
                </a:moveTo>
                <a:lnTo>
                  <a:pt x="1345883" y="97854"/>
                </a:lnTo>
                <a:lnTo>
                  <a:pt x="1353381" y="86222"/>
                </a:lnTo>
                <a:lnTo>
                  <a:pt x="1355694" y="80576"/>
                </a:lnTo>
                <a:lnTo>
                  <a:pt x="1358802" y="68409"/>
                </a:lnTo>
                <a:lnTo>
                  <a:pt x="1359839" y="55182"/>
                </a:lnTo>
                <a:lnTo>
                  <a:pt x="1358627" y="41266"/>
                </a:lnTo>
                <a:lnTo>
                  <a:pt x="1354982" y="29099"/>
                </a:lnTo>
                <a:lnTo>
                  <a:pt x="1348905" y="18712"/>
                </a:lnTo>
                <a:lnTo>
                  <a:pt x="1339721" y="10011"/>
                </a:lnTo>
                <a:lnTo>
                  <a:pt x="1328188" y="4704"/>
                </a:lnTo>
                <a:lnTo>
                  <a:pt x="1314416" y="2935"/>
                </a:lnTo>
                <a:lnTo>
                  <a:pt x="1270755" y="2935"/>
                </a:lnTo>
                <a:lnTo>
                  <a:pt x="1270755" y="110732"/>
                </a:lnTo>
                <a:lnTo>
                  <a:pt x="1314269" y="110732"/>
                </a:lnTo>
                <a:lnTo>
                  <a:pt x="1311481" y="98256"/>
                </a:lnTo>
                <a:lnTo>
                  <a:pt x="1285431" y="98256"/>
                </a:lnTo>
                <a:lnTo>
                  <a:pt x="1285431" y="15483"/>
                </a:lnTo>
                <a:lnTo>
                  <a:pt x="1314467" y="15575"/>
                </a:lnTo>
                <a:lnTo>
                  <a:pt x="1327733" y="18779"/>
                </a:lnTo>
                <a:lnTo>
                  <a:pt x="1336980" y="26564"/>
                </a:lnTo>
                <a:lnTo>
                  <a:pt x="1339962" y="31589"/>
                </a:lnTo>
                <a:lnTo>
                  <a:pt x="1343697" y="43233"/>
                </a:lnTo>
                <a:lnTo>
                  <a:pt x="1344942" y="57677"/>
                </a:lnTo>
                <a:lnTo>
                  <a:pt x="1344942" y="61150"/>
                </a:lnTo>
                <a:lnTo>
                  <a:pt x="1344575" y="64917"/>
                </a:lnTo>
                <a:lnTo>
                  <a:pt x="1343841" y="68978"/>
                </a:lnTo>
                <a:lnTo>
                  <a:pt x="1342570" y="75777"/>
                </a:lnTo>
                <a:lnTo>
                  <a:pt x="1340491" y="81354"/>
                </a:lnTo>
                <a:lnTo>
                  <a:pt x="1337604" y="85709"/>
                </a:lnTo>
                <a:lnTo>
                  <a:pt x="1333984" y="91139"/>
                </a:lnTo>
                <a:lnTo>
                  <a:pt x="1329337" y="94808"/>
                </a:lnTo>
                <a:lnTo>
                  <a:pt x="1323662" y="96715"/>
                </a:lnTo>
                <a:lnTo>
                  <a:pt x="1323454" y="109985"/>
                </a:lnTo>
                <a:lnTo>
                  <a:pt x="1335907" y="105775"/>
                </a:lnTo>
                <a:close/>
              </a:path>
              <a:path w="1523330" h="143972">
                <a:moveTo>
                  <a:pt x="1311481" y="98256"/>
                </a:moveTo>
                <a:lnTo>
                  <a:pt x="1314269" y="110732"/>
                </a:lnTo>
                <a:lnTo>
                  <a:pt x="1323454" y="109985"/>
                </a:lnTo>
                <a:lnTo>
                  <a:pt x="1323662" y="96715"/>
                </a:lnTo>
                <a:lnTo>
                  <a:pt x="1320482" y="97743"/>
                </a:lnTo>
                <a:lnTo>
                  <a:pt x="1316422" y="98256"/>
                </a:lnTo>
                <a:lnTo>
                  <a:pt x="1311481" y="98256"/>
                </a:lnTo>
                <a:close/>
              </a:path>
              <a:path w="1523330" h="143972">
                <a:moveTo>
                  <a:pt x="1399170" y="15483"/>
                </a:moveTo>
                <a:lnTo>
                  <a:pt x="1439823" y="15483"/>
                </a:lnTo>
                <a:lnTo>
                  <a:pt x="1443810" y="16217"/>
                </a:lnTo>
                <a:lnTo>
                  <a:pt x="1446795" y="17685"/>
                </a:lnTo>
                <a:lnTo>
                  <a:pt x="1452371" y="20473"/>
                </a:lnTo>
                <a:lnTo>
                  <a:pt x="1455160" y="25708"/>
                </a:lnTo>
                <a:lnTo>
                  <a:pt x="1459587" y="55255"/>
                </a:lnTo>
                <a:lnTo>
                  <a:pt x="1463317" y="51954"/>
                </a:lnTo>
                <a:lnTo>
                  <a:pt x="1465983" y="47844"/>
                </a:lnTo>
                <a:lnTo>
                  <a:pt x="1468650" y="43735"/>
                </a:lnTo>
                <a:lnTo>
                  <a:pt x="1469983" y="38452"/>
                </a:lnTo>
                <a:lnTo>
                  <a:pt x="1469983" y="31994"/>
                </a:lnTo>
                <a:lnTo>
                  <a:pt x="1469671" y="26912"/>
                </a:lnTo>
                <a:lnTo>
                  <a:pt x="1465019" y="14581"/>
                </a:lnTo>
                <a:lnTo>
                  <a:pt x="1454793" y="6531"/>
                </a:lnTo>
                <a:lnTo>
                  <a:pt x="1449460" y="4134"/>
                </a:lnTo>
                <a:lnTo>
                  <a:pt x="1442685" y="2935"/>
                </a:lnTo>
                <a:lnTo>
                  <a:pt x="1384568" y="2935"/>
                </a:lnTo>
                <a:lnTo>
                  <a:pt x="1384568" y="110732"/>
                </a:lnTo>
                <a:lnTo>
                  <a:pt x="1399170" y="110732"/>
                </a:lnTo>
                <a:lnTo>
                  <a:pt x="1399170" y="64502"/>
                </a:lnTo>
                <a:lnTo>
                  <a:pt x="1438380" y="64502"/>
                </a:lnTo>
                <a:lnTo>
                  <a:pt x="1442758" y="65162"/>
                </a:lnTo>
                <a:lnTo>
                  <a:pt x="1445547" y="66483"/>
                </a:lnTo>
                <a:lnTo>
                  <a:pt x="1450439" y="68880"/>
                </a:lnTo>
                <a:lnTo>
                  <a:pt x="1449179" y="48211"/>
                </a:lnTo>
                <a:lnTo>
                  <a:pt x="1445192" y="50951"/>
                </a:lnTo>
                <a:lnTo>
                  <a:pt x="1439774" y="52320"/>
                </a:lnTo>
                <a:lnTo>
                  <a:pt x="1399170" y="52320"/>
                </a:lnTo>
                <a:lnTo>
                  <a:pt x="1399170" y="15483"/>
                </a:lnTo>
                <a:close/>
              </a:path>
              <a:path w="1523330" h="143972">
                <a:moveTo>
                  <a:pt x="1454475" y="102830"/>
                </a:moveTo>
                <a:lnTo>
                  <a:pt x="1454719" y="105668"/>
                </a:lnTo>
                <a:lnTo>
                  <a:pt x="1455013" y="107135"/>
                </a:lnTo>
                <a:lnTo>
                  <a:pt x="1456187" y="110732"/>
                </a:lnTo>
                <a:lnTo>
                  <a:pt x="1474092" y="110732"/>
                </a:lnTo>
                <a:lnTo>
                  <a:pt x="1474092" y="108310"/>
                </a:lnTo>
                <a:lnTo>
                  <a:pt x="1470276" y="105130"/>
                </a:lnTo>
                <a:lnTo>
                  <a:pt x="1469396" y="101705"/>
                </a:lnTo>
                <a:lnTo>
                  <a:pt x="1468858" y="99700"/>
                </a:lnTo>
                <a:lnTo>
                  <a:pt x="1468515" y="96642"/>
                </a:lnTo>
                <a:lnTo>
                  <a:pt x="1468368" y="92533"/>
                </a:lnTo>
                <a:lnTo>
                  <a:pt x="1467855" y="78077"/>
                </a:lnTo>
                <a:lnTo>
                  <a:pt x="1467610" y="71815"/>
                </a:lnTo>
                <a:lnTo>
                  <a:pt x="1466424" y="67290"/>
                </a:lnTo>
                <a:lnTo>
                  <a:pt x="1464296" y="64502"/>
                </a:lnTo>
                <a:lnTo>
                  <a:pt x="1462168" y="61713"/>
                </a:lnTo>
                <a:lnTo>
                  <a:pt x="1459000" y="59463"/>
                </a:lnTo>
                <a:lnTo>
                  <a:pt x="1454793" y="57750"/>
                </a:lnTo>
                <a:lnTo>
                  <a:pt x="1459587" y="55255"/>
                </a:lnTo>
                <a:lnTo>
                  <a:pt x="1455160" y="25708"/>
                </a:lnTo>
                <a:lnTo>
                  <a:pt x="1455160" y="40530"/>
                </a:lnTo>
                <a:lnTo>
                  <a:pt x="1453166" y="45471"/>
                </a:lnTo>
                <a:lnTo>
                  <a:pt x="1449179" y="48211"/>
                </a:lnTo>
                <a:lnTo>
                  <a:pt x="1450439" y="68880"/>
                </a:lnTo>
                <a:lnTo>
                  <a:pt x="1453056" y="73601"/>
                </a:lnTo>
                <a:lnTo>
                  <a:pt x="1453399" y="80645"/>
                </a:lnTo>
                <a:lnTo>
                  <a:pt x="1454279" y="98624"/>
                </a:lnTo>
                <a:lnTo>
                  <a:pt x="1454475" y="102830"/>
                </a:lnTo>
                <a:close/>
              </a:path>
              <a:path w="1523330" h="143972">
                <a:moveTo>
                  <a:pt x="1522829" y="59169"/>
                </a:moveTo>
                <a:lnTo>
                  <a:pt x="1521826" y="53201"/>
                </a:lnTo>
                <a:lnTo>
                  <a:pt x="1520823" y="47233"/>
                </a:lnTo>
                <a:lnTo>
                  <a:pt x="1519148" y="41191"/>
                </a:lnTo>
                <a:lnTo>
                  <a:pt x="1516800" y="35076"/>
                </a:lnTo>
                <a:lnTo>
                  <a:pt x="1514940" y="30135"/>
                </a:lnTo>
                <a:lnTo>
                  <a:pt x="1513216" y="26258"/>
                </a:lnTo>
                <a:lnTo>
                  <a:pt x="1511626" y="23445"/>
                </a:lnTo>
                <a:lnTo>
                  <a:pt x="1511484" y="23195"/>
                </a:lnTo>
                <a:lnTo>
                  <a:pt x="1506817" y="15450"/>
                </a:lnTo>
                <a:lnTo>
                  <a:pt x="1497941" y="1174"/>
                </a:lnTo>
                <a:lnTo>
                  <a:pt x="1489062" y="1174"/>
                </a:lnTo>
                <a:lnTo>
                  <a:pt x="1494234" y="11227"/>
                </a:lnTo>
                <a:lnTo>
                  <a:pt x="1499844" y="23128"/>
                </a:lnTo>
                <a:lnTo>
                  <a:pt x="1503517" y="32434"/>
                </a:lnTo>
                <a:lnTo>
                  <a:pt x="1506975" y="45324"/>
                </a:lnTo>
                <a:lnTo>
                  <a:pt x="1508840" y="57912"/>
                </a:lnTo>
                <a:lnTo>
                  <a:pt x="1509461" y="71252"/>
                </a:lnTo>
                <a:lnTo>
                  <a:pt x="1508936" y="84259"/>
                </a:lnTo>
                <a:lnTo>
                  <a:pt x="1507225" y="96876"/>
                </a:lnTo>
                <a:lnTo>
                  <a:pt x="1504325" y="108236"/>
                </a:lnTo>
                <a:lnTo>
                  <a:pt x="1501523" y="115671"/>
                </a:lnTo>
                <a:lnTo>
                  <a:pt x="1496411" y="127038"/>
                </a:lnTo>
                <a:lnTo>
                  <a:pt x="1489282" y="141404"/>
                </a:lnTo>
                <a:lnTo>
                  <a:pt x="1498454" y="141404"/>
                </a:lnTo>
                <a:lnTo>
                  <a:pt x="1506053" y="129151"/>
                </a:lnTo>
                <a:lnTo>
                  <a:pt x="1512347" y="117944"/>
                </a:lnTo>
                <a:lnTo>
                  <a:pt x="1516432" y="109190"/>
                </a:lnTo>
                <a:lnTo>
                  <a:pt x="1520457" y="96527"/>
                </a:lnTo>
                <a:lnTo>
                  <a:pt x="1522612" y="83975"/>
                </a:lnTo>
                <a:lnTo>
                  <a:pt x="1523330" y="70446"/>
                </a:lnTo>
                <a:lnTo>
                  <a:pt x="1523330" y="64918"/>
                </a:lnTo>
                <a:lnTo>
                  <a:pt x="1522829" y="59169"/>
                </a:lnTo>
                <a:close/>
              </a:path>
              <a:path w="1523330" h="143972">
                <a:moveTo>
                  <a:pt x="1131576" y="80058"/>
                </a:moveTo>
                <a:lnTo>
                  <a:pt x="1132114" y="84314"/>
                </a:lnTo>
                <a:lnTo>
                  <a:pt x="1133191" y="92533"/>
                </a:lnTo>
                <a:lnTo>
                  <a:pt x="1135098" y="100262"/>
                </a:lnTo>
                <a:lnTo>
                  <a:pt x="1137838" y="107502"/>
                </a:lnTo>
                <a:lnTo>
                  <a:pt x="1139844" y="112786"/>
                </a:lnTo>
                <a:lnTo>
                  <a:pt x="1141703" y="116968"/>
                </a:lnTo>
                <a:lnTo>
                  <a:pt x="1143415" y="120050"/>
                </a:lnTo>
                <a:lnTo>
                  <a:pt x="1145127" y="123132"/>
                </a:lnTo>
                <a:lnTo>
                  <a:pt x="1149554" y="130250"/>
                </a:lnTo>
                <a:lnTo>
                  <a:pt x="1156697" y="141404"/>
                </a:lnTo>
                <a:lnTo>
                  <a:pt x="1165576" y="141404"/>
                </a:lnTo>
                <a:lnTo>
                  <a:pt x="1160403" y="131351"/>
                </a:lnTo>
                <a:lnTo>
                  <a:pt x="1154794" y="119450"/>
                </a:lnTo>
                <a:lnTo>
                  <a:pt x="1151120" y="110144"/>
                </a:lnTo>
                <a:lnTo>
                  <a:pt x="1147653" y="97200"/>
                </a:lnTo>
                <a:lnTo>
                  <a:pt x="1145795" y="84609"/>
                </a:lnTo>
                <a:lnTo>
                  <a:pt x="1145176" y="71252"/>
                </a:lnTo>
                <a:lnTo>
                  <a:pt x="1145718" y="58185"/>
                </a:lnTo>
                <a:lnTo>
                  <a:pt x="1147454" y="45581"/>
                </a:lnTo>
                <a:lnTo>
                  <a:pt x="1150386" y="34121"/>
                </a:lnTo>
                <a:lnTo>
                  <a:pt x="1153160" y="26771"/>
                </a:lnTo>
                <a:lnTo>
                  <a:pt x="1158264" y="15428"/>
                </a:lnTo>
                <a:lnTo>
                  <a:pt x="1165356" y="1174"/>
                </a:lnTo>
                <a:lnTo>
                  <a:pt x="1156183" y="1174"/>
                </a:lnTo>
                <a:lnTo>
                  <a:pt x="1148506" y="13596"/>
                </a:lnTo>
                <a:lnTo>
                  <a:pt x="1142211" y="24791"/>
                </a:lnTo>
                <a:lnTo>
                  <a:pt x="1138131" y="33461"/>
                </a:lnTo>
                <a:lnTo>
                  <a:pt x="1134162" y="46030"/>
                </a:lnTo>
                <a:lnTo>
                  <a:pt x="1132021" y="58582"/>
                </a:lnTo>
                <a:lnTo>
                  <a:pt x="1131307" y="72133"/>
                </a:lnTo>
                <a:lnTo>
                  <a:pt x="1131307" y="75998"/>
                </a:lnTo>
                <a:lnTo>
                  <a:pt x="1131576" y="80058"/>
                </a:lnTo>
                <a:close/>
              </a:path>
              <a:path w="1523330" h="143972">
                <a:moveTo>
                  <a:pt x="0" y="62080"/>
                </a:moveTo>
                <a:lnTo>
                  <a:pt x="0" y="75655"/>
                </a:lnTo>
                <a:lnTo>
                  <a:pt x="36836" y="75655"/>
                </a:lnTo>
                <a:lnTo>
                  <a:pt x="36836" y="62080"/>
                </a:lnTo>
                <a:lnTo>
                  <a:pt x="0" y="62080"/>
                </a:lnTo>
                <a:close/>
              </a:path>
              <a:path w="1523330" h="143972">
                <a:moveTo>
                  <a:pt x="106991" y="33363"/>
                </a:moveTo>
                <a:lnTo>
                  <a:pt x="112724" y="23885"/>
                </a:lnTo>
                <a:lnTo>
                  <a:pt x="114629" y="21871"/>
                </a:lnTo>
                <a:lnTo>
                  <a:pt x="125280" y="14989"/>
                </a:lnTo>
                <a:lnTo>
                  <a:pt x="138444" y="12694"/>
                </a:lnTo>
                <a:lnTo>
                  <a:pt x="147152" y="12694"/>
                </a:lnTo>
                <a:lnTo>
                  <a:pt x="153915" y="14725"/>
                </a:lnTo>
                <a:lnTo>
                  <a:pt x="158734" y="18785"/>
                </a:lnTo>
                <a:lnTo>
                  <a:pt x="163552" y="22845"/>
                </a:lnTo>
                <a:lnTo>
                  <a:pt x="166769" y="28349"/>
                </a:lnTo>
                <a:lnTo>
                  <a:pt x="168383" y="35296"/>
                </a:lnTo>
                <a:lnTo>
                  <a:pt x="182619" y="35296"/>
                </a:lnTo>
                <a:lnTo>
                  <a:pt x="178357" y="21362"/>
                </a:lnTo>
                <a:lnTo>
                  <a:pt x="170071" y="10786"/>
                </a:lnTo>
                <a:lnTo>
                  <a:pt x="164037" y="6181"/>
                </a:lnTo>
                <a:lnTo>
                  <a:pt x="152481" y="1545"/>
                </a:lnTo>
                <a:lnTo>
                  <a:pt x="138297" y="0"/>
                </a:lnTo>
                <a:lnTo>
                  <a:pt x="134812" y="90"/>
                </a:lnTo>
                <a:lnTo>
                  <a:pt x="121454" y="2426"/>
                </a:lnTo>
                <a:lnTo>
                  <a:pt x="110067" y="7924"/>
                </a:lnTo>
                <a:lnTo>
                  <a:pt x="100653" y="16584"/>
                </a:lnTo>
                <a:lnTo>
                  <a:pt x="92852" y="29496"/>
                </a:lnTo>
                <a:lnTo>
                  <a:pt x="89237" y="41776"/>
                </a:lnTo>
                <a:lnTo>
                  <a:pt x="88032" y="55696"/>
                </a:lnTo>
                <a:lnTo>
                  <a:pt x="88910" y="69204"/>
                </a:lnTo>
                <a:lnTo>
                  <a:pt x="91997" y="82348"/>
                </a:lnTo>
                <a:lnTo>
                  <a:pt x="97306" y="93328"/>
                </a:lnTo>
                <a:lnTo>
                  <a:pt x="104836" y="102145"/>
                </a:lnTo>
                <a:lnTo>
                  <a:pt x="111388" y="106997"/>
                </a:lnTo>
                <a:lnTo>
                  <a:pt x="123026" y="111889"/>
                </a:lnTo>
                <a:lnTo>
                  <a:pt x="136389" y="113519"/>
                </a:lnTo>
                <a:lnTo>
                  <a:pt x="149391" y="112106"/>
                </a:lnTo>
                <a:lnTo>
                  <a:pt x="161245" y="107485"/>
                </a:lnTo>
                <a:lnTo>
                  <a:pt x="171025" y="99651"/>
                </a:lnTo>
                <a:lnTo>
                  <a:pt x="174709" y="95170"/>
                </a:lnTo>
                <a:lnTo>
                  <a:pt x="180636" y="84049"/>
                </a:lnTo>
                <a:lnTo>
                  <a:pt x="183646" y="71105"/>
                </a:lnTo>
                <a:lnTo>
                  <a:pt x="169411" y="71105"/>
                </a:lnTo>
                <a:lnTo>
                  <a:pt x="167943" y="78199"/>
                </a:lnTo>
                <a:lnTo>
                  <a:pt x="165717" y="83922"/>
                </a:lnTo>
                <a:lnTo>
                  <a:pt x="162733" y="88277"/>
                </a:lnTo>
                <a:lnTo>
                  <a:pt x="161379" y="90124"/>
                </a:lnTo>
                <a:lnTo>
                  <a:pt x="151404" y="98040"/>
                </a:lnTo>
                <a:lnTo>
                  <a:pt x="138151" y="100678"/>
                </a:lnTo>
                <a:lnTo>
                  <a:pt x="134040" y="100506"/>
                </a:lnTo>
                <a:lnTo>
                  <a:pt x="121225" y="96979"/>
                </a:lnTo>
                <a:lnTo>
                  <a:pt x="111770" y="88900"/>
                </a:lnTo>
                <a:lnTo>
                  <a:pt x="108514" y="83766"/>
                </a:lnTo>
                <a:lnTo>
                  <a:pt x="104324" y="72108"/>
                </a:lnTo>
                <a:lnTo>
                  <a:pt x="102928" y="58190"/>
                </a:lnTo>
                <a:lnTo>
                  <a:pt x="103741" y="45864"/>
                </a:lnTo>
                <a:lnTo>
                  <a:pt x="106991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907864" y="169865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31898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988203" y="1728855"/>
            <a:ext cx="13275" cy="0"/>
          </a:xfrm>
          <a:custGeom>
            <a:avLst/>
            <a:gdLst/>
            <a:ahLst/>
            <a:cxnLst/>
            <a:rect l="l" t="t" r="r" b="b"/>
            <a:pathLst>
              <a:path w="14602">
                <a:moveTo>
                  <a:pt x="0" y="0"/>
                </a:moveTo>
                <a:lnTo>
                  <a:pt x="14602" y="0"/>
                </a:lnTo>
              </a:path>
            </a:pathLst>
          </a:custGeom>
          <a:ln w="165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681738" y="1642611"/>
            <a:ext cx="238442" cy="92977"/>
          </a:xfrm>
          <a:custGeom>
            <a:avLst/>
            <a:gdLst/>
            <a:ahLst/>
            <a:cxnLst/>
            <a:rect l="l" t="t" r="r" b="b"/>
            <a:pathLst>
              <a:path w="262286" h="105374">
                <a:moveTo>
                  <a:pt x="171319" y="79691"/>
                </a:moveTo>
                <a:lnTo>
                  <a:pt x="171319" y="105374"/>
                </a:lnTo>
                <a:lnTo>
                  <a:pt x="184527" y="105374"/>
                </a:lnTo>
                <a:lnTo>
                  <a:pt x="184527" y="79691"/>
                </a:lnTo>
                <a:lnTo>
                  <a:pt x="200010" y="79691"/>
                </a:lnTo>
                <a:lnTo>
                  <a:pt x="200010" y="68170"/>
                </a:lnTo>
                <a:lnTo>
                  <a:pt x="184527" y="68170"/>
                </a:lnTo>
                <a:lnTo>
                  <a:pt x="184527" y="0"/>
                </a:lnTo>
                <a:lnTo>
                  <a:pt x="173373" y="0"/>
                </a:lnTo>
                <a:lnTo>
                  <a:pt x="171098" y="20546"/>
                </a:lnTo>
                <a:lnTo>
                  <a:pt x="171098" y="68170"/>
                </a:lnTo>
                <a:lnTo>
                  <a:pt x="137417" y="68170"/>
                </a:lnTo>
                <a:lnTo>
                  <a:pt x="125236" y="66776"/>
                </a:lnTo>
                <a:lnTo>
                  <a:pt x="125236" y="79691"/>
                </a:lnTo>
                <a:lnTo>
                  <a:pt x="171319" y="79691"/>
                </a:lnTo>
                <a:close/>
              </a:path>
              <a:path w="262286" h="105374">
                <a:moveTo>
                  <a:pt x="173373" y="0"/>
                </a:moveTo>
                <a:lnTo>
                  <a:pt x="125236" y="66776"/>
                </a:lnTo>
                <a:lnTo>
                  <a:pt x="137417" y="68170"/>
                </a:lnTo>
                <a:lnTo>
                  <a:pt x="171098" y="20546"/>
                </a:lnTo>
                <a:lnTo>
                  <a:pt x="173373" y="0"/>
                </a:lnTo>
                <a:close/>
              </a:path>
              <a:path w="262286" h="105374">
                <a:moveTo>
                  <a:pt x="248197" y="30966"/>
                </a:moveTo>
                <a:lnTo>
                  <a:pt x="248197" y="105374"/>
                </a:lnTo>
                <a:lnTo>
                  <a:pt x="262286" y="105374"/>
                </a:lnTo>
                <a:lnTo>
                  <a:pt x="262286" y="733"/>
                </a:lnTo>
                <a:lnTo>
                  <a:pt x="251866" y="733"/>
                </a:lnTo>
                <a:lnTo>
                  <a:pt x="250007" y="8854"/>
                </a:lnTo>
                <a:lnTo>
                  <a:pt x="247194" y="14003"/>
                </a:lnTo>
                <a:lnTo>
                  <a:pt x="243427" y="16180"/>
                </a:lnTo>
                <a:lnTo>
                  <a:pt x="239660" y="18357"/>
                </a:lnTo>
                <a:lnTo>
                  <a:pt x="233007" y="19910"/>
                </a:lnTo>
                <a:lnTo>
                  <a:pt x="223468" y="20840"/>
                </a:lnTo>
                <a:lnTo>
                  <a:pt x="223468" y="30966"/>
                </a:lnTo>
                <a:lnTo>
                  <a:pt x="248197" y="30966"/>
                </a:lnTo>
                <a:close/>
              </a:path>
              <a:path w="262286" h="105374">
                <a:moveTo>
                  <a:pt x="46083" y="79691"/>
                </a:moveTo>
                <a:lnTo>
                  <a:pt x="46083" y="105374"/>
                </a:lnTo>
                <a:lnTo>
                  <a:pt x="59291" y="105374"/>
                </a:lnTo>
                <a:lnTo>
                  <a:pt x="59291" y="79691"/>
                </a:lnTo>
                <a:lnTo>
                  <a:pt x="74774" y="79691"/>
                </a:lnTo>
                <a:lnTo>
                  <a:pt x="74774" y="68170"/>
                </a:lnTo>
                <a:lnTo>
                  <a:pt x="59291" y="68170"/>
                </a:lnTo>
                <a:lnTo>
                  <a:pt x="59291" y="0"/>
                </a:lnTo>
                <a:lnTo>
                  <a:pt x="48137" y="0"/>
                </a:lnTo>
                <a:lnTo>
                  <a:pt x="45862" y="20546"/>
                </a:lnTo>
                <a:lnTo>
                  <a:pt x="45862" y="68170"/>
                </a:lnTo>
                <a:lnTo>
                  <a:pt x="12181" y="68170"/>
                </a:lnTo>
                <a:lnTo>
                  <a:pt x="0" y="66776"/>
                </a:lnTo>
                <a:lnTo>
                  <a:pt x="0" y="79691"/>
                </a:lnTo>
                <a:lnTo>
                  <a:pt x="46083" y="79691"/>
                </a:lnTo>
                <a:close/>
              </a:path>
              <a:path w="262286" h="105374">
                <a:moveTo>
                  <a:pt x="48137" y="0"/>
                </a:moveTo>
                <a:lnTo>
                  <a:pt x="0" y="66776"/>
                </a:lnTo>
                <a:lnTo>
                  <a:pt x="12181" y="68170"/>
                </a:lnTo>
                <a:lnTo>
                  <a:pt x="45862" y="20546"/>
                </a:lnTo>
                <a:lnTo>
                  <a:pt x="48137" y="0"/>
                </a:lnTo>
                <a:close/>
              </a:path>
              <a:path w="262286" h="105374">
                <a:moveTo>
                  <a:pt x="96691" y="89377"/>
                </a:moveTo>
                <a:lnTo>
                  <a:pt x="96691" y="105374"/>
                </a:lnTo>
                <a:lnTo>
                  <a:pt x="112027" y="105374"/>
                </a:lnTo>
                <a:lnTo>
                  <a:pt x="112027" y="89377"/>
                </a:lnTo>
                <a:lnTo>
                  <a:pt x="96691" y="89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908331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908331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027718" y="1773078"/>
            <a:ext cx="67976" cy="95113"/>
          </a:xfrm>
          <a:custGeom>
            <a:avLst/>
            <a:gdLst/>
            <a:ahLst/>
            <a:cxnLst/>
            <a:rect l="l" t="t" r="r" b="b"/>
            <a:pathLst>
              <a:path w="74774" h="107795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10" y="58777"/>
                </a:lnTo>
                <a:lnTo>
                  <a:pt x="67510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101744" y="1770487"/>
            <a:ext cx="86922" cy="100164"/>
          </a:xfrm>
          <a:custGeom>
            <a:avLst/>
            <a:gdLst/>
            <a:ahLst/>
            <a:cxnLst/>
            <a:rect l="l" t="t" r="r" b="b"/>
            <a:pathLst>
              <a:path w="95614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4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1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4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209880" y="1773078"/>
            <a:ext cx="67976" cy="95113"/>
          </a:xfrm>
          <a:custGeom>
            <a:avLst/>
            <a:gdLst/>
            <a:ahLst/>
            <a:cxnLst/>
            <a:rect l="l" t="t" r="r" b="b"/>
            <a:pathLst>
              <a:path w="74774" h="107795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10" y="58777"/>
                </a:lnTo>
                <a:lnTo>
                  <a:pt x="67510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289576" y="1773078"/>
            <a:ext cx="72446" cy="95113"/>
          </a:xfrm>
          <a:custGeom>
            <a:avLst/>
            <a:gdLst/>
            <a:ahLst/>
            <a:cxnLst/>
            <a:rect l="l" t="t" r="r" b="b"/>
            <a:pathLst>
              <a:path w="79691" h="107795">
                <a:moveTo>
                  <a:pt x="14235" y="94954"/>
                </a:moveTo>
                <a:lnTo>
                  <a:pt x="14235" y="58410"/>
                </a:lnTo>
                <a:lnTo>
                  <a:pt x="73747" y="58410"/>
                </a:lnTo>
                <a:lnTo>
                  <a:pt x="73747" y="45936"/>
                </a:lnTo>
                <a:lnTo>
                  <a:pt x="14235" y="45936"/>
                </a:lnTo>
                <a:lnTo>
                  <a:pt x="14235" y="13208"/>
                </a:lnTo>
                <a:lnTo>
                  <a:pt x="78590" y="13208"/>
                </a:lnTo>
                <a:lnTo>
                  <a:pt x="78590" y="0"/>
                </a:lnTo>
                <a:lnTo>
                  <a:pt x="0" y="0"/>
                </a:lnTo>
                <a:lnTo>
                  <a:pt x="0" y="107795"/>
                </a:lnTo>
                <a:lnTo>
                  <a:pt x="79691" y="107795"/>
                </a:lnTo>
                <a:lnTo>
                  <a:pt x="79691" y="94954"/>
                </a:lnTo>
                <a:lnTo>
                  <a:pt x="14235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694523" y="1775344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0"/>
                </a:lnTo>
                <a:lnTo>
                  <a:pt x="14578" y="105471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8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7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2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59"/>
                </a:lnTo>
                <a:lnTo>
                  <a:pt x="1984" y="23170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0"/>
                </a:lnTo>
                <a:lnTo>
                  <a:pt x="8842" y="60391"/>
                </a:lnTo>
                <a:lnTo>
                  <a:pt x="19471" y="67569"/>
                </a:lnTo>
                <a:lnTo>
                  <a:pt x="32874" y="69857"/>
                </a:lnTo>
                <a:lnTo>
                  <a:pt x="22039" y="56246"/>
                </a:lnTo>
                <a:lnTo>
                  <a:pt x="18712" y="52209"/>
                </a:lnTo>
                <a:lnTo>
                  <a:pt x="15385" y="48173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7"/>
                </a:lnTo>
                <a:lnTo>
                  <a:pt x="19409" y="18528"/>
                </a:lnTo>
                <a:lnTo>
                  <a:pt x="23200" y="14198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29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1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6"/>
                </a:lnTo>
                <a:lnTo>
                  <a:pt x="14603" y="79837"/>
                </a:lnTo>
                <a:lnTo>
                  <a:pt x="1247" y="79837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714559" y="1813825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781024" y="186113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807774" y="1775150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898569" y="1796301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7"/>
                </a:moveTo>
                <a:lnTo>
                  <a:pt x="35966" y="70799"/>
                </a:lnTo>
                <a:lnTo>
                  <a:pt x="30891" y="72450"/>
                </a:lnTo>
                <a:lnTo>
                  <a:pt x="17144" y="72450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5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89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3" y="0"/>
                </a:lnTo>
                <a:lnTo>
                  <a:pt x="42533" y="8413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887603" y="1775214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8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614961" y="1777027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4" y="43441"/>
                </a:lnTo>
                <a:lnTo>
                  <a:pt x="30547" y="55592"/>
                </a:lnTo>
                <a:lnTo>
                  <a:pt x="25222" y="67489"/>
                </a:lnTo>
                <a:lnTo>
                  <a:pt x="20851" y="79409"/>
                </a:lnTo>
                <a:lnTo>
                  <a:pt x="17433" y="91352"/>
                </a:lnTo>
                <a:lnTo>
                  <a:pt x="14970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884712" y="1239882"/>
            <a:ext cx="1099618" cy="125674"/>
          </a:xfrm>
          <a:custGeom>
            <a:avLst/>
            <a:gdLst/>
            <a:ahLst/>
            <a:cxnLst/>
            <a:rect l="l" t="t" r="r" b="b"/>
            <a:pathLst>
              <a:path w="1209580" h="142431">
                <a:moveTo>
                  <a:pt x="1209580" y="110951"/>
                </a:moveTo>
                <a:lnTo>
                  <a:pt x="1209580" y="56845"/>
                </a:lnTo>
                <a:lnTo>
                  <a:pt x="1209335" y="51696"/>
                </a:lnTo>
                <a:lnTo>
                  <a:pt x="1208846" y="48541"/>
                </a:lnTo>
                <a:lnTo>
                  <a:pt x="1208356" y="45385"/>
                </a:lnTo>
                <a:lnTo>
                  <a:pt x="1207011" y="42316"/>
                </a:lnTo>
                <a:lnTo>
                  <a:pt x="1204810" y="39331"/>
                </a:lnTo>
                <a:lnTo>
                  <a:pt x="1202217" y="35810"/>
                </a:lnTo>
                <a:lnTo>
                  <a:pt x="1198903" y="33192"/>
                </a:lnTo>
                <a:lnTo>
                  <a:pt x="1194867" y="31480"/>
                </a:lnTo>
                <a:lnTo>
                  <a:pt x="1190831" y="29767"/>
                </a:lnTo>
                <a:lnTo>
                  <a:pt x="1186343" y="28911"/>
                </a:lnTo>
                <a:lnTo>
                  <a:pt x="1176998" y="28911"/>
                </a:lnTo>
                <a:lnTo>
                  <a:pt x="1172803" y="29829"/>
                </a:lnTo>
                <a:lnTo>
                  <a:pt x="1168817" y="31663"/>
                </a:lnTo>
                <a:lnTo>
                  <a:pt x="1164829" y="33498"/>
                </a:lnTo>
                <a:lnTo>
                  <a:pt x="1161320" y="36739"/>
                </a:lnTo>
                <a:lnTo>
                  <a:pt x="1158287" y="41386"/>
                </a:lnTo>
                <a:lnTo>
                  <a:pt x="1158287" y="3155"/>
                </a:lnTo>
                <a:lnTo>
                  <a:pt x="1137447" y="3155"/>
                </a:lnTo>
                <a:lnTo>
                  <a:pt x="1137447" y="110951"/>
                </a:lnTo>
                <a:lnTo>
                  <a:pt x="1158287" y="110951"/>
                </a:lnTo>
                <a:lnTo>
                  <a:pt x="1158287" y="60807"/>
                </a:lnTo>
                <a:lnTo>
                  <a:pt x="1159718" y="55537"/>
                </a:lnTo>
                <a:lnTo>
                  <a:pt x="1162579" y="51843"/>
                </a:lnTo>
                <a:lnTo>
                  <a:pt x="1165441" y="48149"/>
                </a:lnTo>
                <a:lnTo>
                  <a:pt x="1169636" y="46303"/>
                </a:lnTo>
                <a:lnTo>
                  <a:pt x="1180497" y="46303"/>
                </a:lnTo>
                <a:lnTo>
                  <a:pt x="1184117" y="48161"/>
                </a:lnTo>
                <a:lnTo>
                  <a:pt x="1186025" y="51880"/>
                </a:lnTo>
                <a:lnTo>
                  <a:pt x="1187492" y="54521"/>
                </a:lnTo>
                <a:lnTo>
                  <a:pt x="1188226" y="57994"/>
                </a:lnTo>
                <a:lnTo>
                  <a:pt x="1188226" y="110951"/>
                </a:lnTo>
                <a:lnTo>
                  <a:pt x="1209580" y="110951"/>
                </a:lnTo>
                <a:close/>
              </a:path>
              <a:path w="1209580" h="142431">
                <a:moveTo>
                  <a:pt x="602698" y="64623"/>
                </a:moveTo>
                <a:lnTo>
                  <a:pt x="604129" y="58887"/>
                </a:lnTo>
                <a:lnTo>
                  <a:pt x="606991" y="54264"/>
                </a:lnTo>
                <a:lnTo>
                  <a:pt x="609853" y="49641"/>
                </a:lnTo>
                <a:lnTo>
                  <a:pt x="614341" y="47329"/>
                </a:lnTo>
                <a:lnTo>
                  <a:pt x="624468" y="47329"/>
                </a:lnTo>
                <a:lnTo>
                  <a:pt x="627990" y="48601"/>
                </a:lnTo>
                <a:lnTo>
                  <a:pt x="631023" y="51145"/>
                </a:lnTo>
                <a:lnTo>
                  <a:pt x="635964" y="55353"/>
                </a:lnTo>
                <a:lnTo>
                  <a:pt x="638435" y="62348"/>
                </a:lnTo>
                <a:lnTo>
                  <a:pt x="638435" y="79128"/>
                </a:lnTo>
                <a:lnTo>
                  <a:pt x="636894" y="84827"/>
                </a:lnTo>
                <a:lnTo>
                  <a:pt x="633811" y="89230"/>
                </a:lnTo>
                <a:lnTo>
                  <a:pt x="630730" y="93633"/>
                </a:lnTo>
                <a:lnTo>
                  <a:pt x="626229" y="95834"/>
                </a:lnTo>
                <a:lnTo>
                  <a:pt x="614390" y="95834"/>
                </a:lnTo>
                <a:lnTo>
                  <a:pt x="609975" y="93620"/>
                </a:lnTo>
                <a:lnTo>
                  <a:pt x="614292" y="113445"/>
                </a:lnTo>
                <a:lnTo>
                  <a:pt x="619967" y="113445"/>
                </a:lnTo>
                <a:lnTo>
                  <a:pt x="624712" y="112369"/>
                </a:lnTo>
                <a:lnTo>
                  <a:pt x="628528" y="110217"/>
                </a:lnTo>
                <a:lnTo>
                  <a:pt x="632344" y="108064"/>
                </a:lnTo>
                <a:lnTo>
                  <a:pt x="635744" y="104616"/>
                </a:lnTo>
                <a:lnTo>
                  <a:pt x="638728" y="99870"/>
                </a:lnTo>
                <a:lnTo>
                  <a:pt x="638728" y="110950"/>
                </a:lnTo>
                <a:lnTo>
                  <a:pt x="659055" y="110950"/>
                </a:lnTo>
                <a:lnTo>
                  <a:pt x="659055" y="2934"/>
                </a:lnTo>
                <a:lnTo>
                  <a:pt x="637848" y="2934"/>
                </a:lnTo>
                <a:lnTo>
                  <a:pt x="637848" y="41093"/>
                </a:lnTo>
                <a:lnTo>
                  <a:pt x="635499" y="37325"/>
                </a:lnTo>
                <a:lnTo>
                  <a:pt x="632442" y="34378"/>
                </a:lnTo>
                <a:lnTo>
                  <a:pt x="628675" y="32250"/>
                </a:lnTo>
                <a:lnTo>
                  <a:pt x="624908" y="30122"/>
                </a:lnTo>
                <a:lnTo>
                  <a:pt x="620603" y="29058"/>
                </a:lnTo>
                <a:lnTo>
                  <a:pt x="613077" y="29146"/>
                </a:lnTo>
                <a:lnTo>
                  <a:pt x="600491" y="32523"/>
                </a:lnTo>
                <a:lnTo>
                  <a:pt x="590554" y="40799"/>
                </a:lnTo>
                <a:lnTo>
                  <a:pt x="586524" y="47028"/>
                </a:lnTo>
                <a:lnTo>
                  <a:pt x="582474" y="58770"/>
                </a:lnTo>
                <a:lnTo>
                  <a:pt x="581124" y="73013"/>
                </a:lnTo>
                <a:lnTo>
                  <a:pt x="581403" y="78891"/>
                </a:lnTo>
                <a:lnTo>
                  <a:pt x="584406" y="91604"/>
                </a:lnTo>
                <a:lnTo>
                  <a:pt x="590701" y="102109"/>
                </a:lnTo>
                <a:lnTo>
                  <a:pt x="591271" y="102769"/>
                </a:lnTo>
                <a:lnTo>
                  <a:pt x="601736" y="110776"/>
                </a:lnTo>
                <a:lnTo>
                  <a:pt x="604153" y="84766"/>
                </a:lnTo>
                <a:lnTo>
                  <a:pt x="602698" y="78859"/>
                </a:lnTo>
                <a:lnTo>
                  <a:pt x="602698" y="64623"/>
                </a:lnTo>
                <a:close/>
              </a:path>
              <a:path w="1209580" h="142431">
                <a:moveTo>
                  <a:pt x="205611" y="142431"/>
                </a:moveTo>
                <a:lnTo>
                  <a:pt x="205611" y="100751"/>
                </a:lnTo>
                <a:lnTo>
                  <a:pt x="207813" y="104126"/>
                </a:lnTo>
                <a:lnTo>
                  <a:pt x="212289" y="92386"/>
                </a:lnTo>
                <a:lnTo>
                  <a:pt x="207348" y="88618"/>
                </a:lnTo>
                <a:lnTo>
                  <a:pt x="204878" y="82088"/>
                </a:lnTo>
                <a:lnTo>
                  <a:pt x="204878" y="66923"/>
                </a:lnTo>
                <a:lnTo>
                  <a:pt x="205611" y="62079"/>
                </a:lnTo>
                <a:lnTo>
                  <a:pt x="207079" y="58263"/>
                </a:lnTo>
                <a:lnTo>
                  <a:pt x="209917" y="51072"/>
                </a:lnTo>
                <a:lnTo>
                  <a:pt x="215126" y="47476"/>
                </a:lnTo>
                <a:lnTo>
                  <a:pt x="229020" y="47476"/>
                </a:lnTo>
                <a:lnTo>
                  <a:pt x="233582" y="49849"/>
                </a:lnTo>
                <a:lnTo>
                  <a:pt x="236394" y="54594"/>
                </a:lnTo>
                <a:lnTo>
                  <a:pt x="239207" y="59340"/>
                </a:lnTo>
                <a:lnTo>
                  <a:pt x="240614" y="64794"/>
                </a:lnTo>
                <a:lnTo>
                  <a:pt x="240614" y="78443"/>
                </a:lnTo>
                <a:lnTo>
                  <a:pt x="239085" y="84436"/>
                </a:lnTo>
                <a:lnTo>
                  <a:pt x="236028" y="88937"/>
                </a:lnTo>
                <a:lnTo>
                  <a:pt x="232970" y="93437"/>
                </a:lnTo>
                <a:lnTo>
                  <a:pt x="229828" y="113192"/>
                </a:lnTo>
                <a:lnTo>
                  <a:pt x="242479" y="110145"/>
                </a:lnTo>
                <a:lnTo>
                  <a:pt x="252685" y="102145"/>
                </a:lnTo>
                <a:lnTo>
                  <a:pt x="256753" y="96146"/>
                </a:lnTo>
                <a:lnTo>
                  <a:pt x="260829" y="84476"/>
                </a:lnTo>
                <a:lnTo>
                  <a:pt x="262188" y="69931"/>
                </a:lnTo>
                <a:lnTo>
                  <a:pt x="261784" y="62172"/>
                </a:lnTo>
                <a:lnTo>
                  <a:pt x="258666" y="49326"/>
                </a:lnTo>
                <a:lnTo>
                  <a:pt x="252465" y="39552"/>
                </a:lnTo>
                <a:lnTo>
                  <a:pt x="241442" y="31693"/>
                </a:lnTo>
                <a:lnTo>
                  <a:pt x="228727" y="29205"/>
                </a:lnTo>
                <a:lnTo>
                  <a:pt x="222318" y="29205"/>
                </a:lnTo>
                <a:lnTo>
                  <a:pt x="216790" y="30990"/>
                </a:lnTo>
                <a:lnTo>
                  <a:pt x="212142" y="34562"/>
                </a:lnTo>
                <a:lnTo>
                  <a:pt x="209599" y="36567"/>
                </a:lnTo>
                <a:lnTo>
                  <a:pt x="207202" y="39307"/>
                </a:lnTo>
                <a:lnTo>
                  <a:pt x="204951" y="42780"/>
                </a:lnTo>
                <a:lnTo>
                  <a:pt x="204951" y="30966"/>
                </a:lnTo>
                <a:lnTo>
                  <a:pt x="184918" y="30966"/>
                </a:lnTo>
                <a:lnTo>
                  <a:pt x="184918" y="142431"/>
                </a:lnTo>
                <a:lnTo>
                  <a:pt x="205611" y="142431"/>
                </a:lnTo>
                <a:close/>
              </a:path>
              <a:path w="1209580" h="142431">
                <a:moveTo>
                  <a:pt x="22087" y="91505"/>
                </a:moveTo>
                <a:lnTo>
                  <a:pt x="22087" y="63693"/>
                </a:lnTo>
                <a:lnTo>
                  <a:pt x="74627" y="63693"/>
                </a:lnTo>
                <a:lnTo>
                  <a:pt x="74627" y="44908"/>
                </a:lnTo>
                <a:lnTo>
                  <a:pt x="22087" y="44908"/>
                </a:lnTo>
                <a:lnTo>
                  <a:pt x="22087" y="21940"/>
                </a:lnTo>
                <a:lnTo>
                  <a:pt x="79324" y="21940"/>
                </a:lnTo>
                <a:lnTo>
                  <a:pt x="79324" y="2788"/>
                </a:lnTo>
                <a:lnTo>
                  <a:pt x="0" y="2788"/>
                </a:lnTo>
                <a:lnTo>
                  <a:pt x="0" y="110950"/>
                </a:lnTo>
                <a:lnTo>
                  <a:pt x="81966" y="110950"/>
                </a:lnTo>
                <a:lnTo>
                  <a:pt x="81966" y="91505"/>
                </a:lnTo>
                <a:lnTo>
                  <a:pt x="22087" y="91505"/>
                </a:lnTo>
                <a:close/>
              </a:path>
              <a:path w="1209580" h="142431">
                <a:moveTo>
                  <a:pt x="89988" y="110950"/>
                </a:moveTo>
                <a:lnTo>
                  <a:pt x="115378" y="110950"/>
                </a:lnTo>
                <a:lnTo>
                  <a:pt x="129247" y="86955"/>
                </a:lnTo>
                <a:lnTo>
                  <a:pt x="143043" y="110950"/>
                </a:lnTo>
                <a:lnTo>
                  <a:pt x="169093" y="110950"/>
                </a:lnTo>
                <a:lnTo>
                  <a:pt x="141795" y="70077"/>
                </a:lnTo>
                <a:lnTo>
                  <a:pt x="168065" y="31112"/>
                </a:lnTo>
                <a:lnTo>
                  <a:pt x="143189" y="31112"/>
                </a:lnTo>
                <a:lnTo>
                  <a:pt x="130128" y="54301"/>
                </a:lnTo>
                <a:lnTo>
                  <a:pt x="116772" y="31112"/>
                </a:lnTo>
                <a:lnTo>
                  <a:pt x="91162" y="31112"/>
                </a:lnTo>
                <a:lnTo>
                  <a:pt x="117286" y="70444"/>
                </a:lnTo>
                <a:lnTo>
                  <a:pt x="89988" y="110950"/>
                </a:lnTo>
                <a:close/>
              </a:path>
              <a:path w="1209580" h="142431">
                <a:moveTo>
                  <a:pt x="472129" y="31700"/>
                </a:moveTo>
                <a:lnTo>
                  <a:pt x="472129" y="9392"/>
                </a:lnTo>
                <a:lnTo>
                  <a:pt x="451436" y="9392"/>
                </a:lnTo>
                <a:lnTo>
                  <a:pt x="451436" y="31700"/>
                </a:lnTo>
                <a:lnTo>
                  <a:pt x="440282" y="31700"/>
                </a:lnTo>
                <a:lnTo>
                  <a:pt x="440282" y="46596"/>
                </a:lnTo>
                <a:lnTo>
                  <a:pt x="451436" y="46596"/>
                </a:lnTo>
                <a:lnTo>
                  <a:pt x="451436" y="100824"/>
                </a:lnTo>
                <a:lnTo>
                  <a:pt x="452611" y="104517"/>
                </a:lnTo>
                <a:lnTo>
                  <a:pt x="454959" y="106914"/>
                </a:lnTo>
                <a:lnTo>
                  <a:pt x="458579" y="110682"/>
                </a:lnTo>
                <a:lnTo>
                  <a:pt x="465330" y="112394"/>
                </a:lnTo>
                <a:lnTo>
                  <a:pt x="475212" y="112051"/>
                </a:lnTo>
                <a:lnTo>
                  <a:pt x="485118" y="111685"/>
                </a:lnTo>
                <a:lnTo>
                  <a:pt x="485118" y="96055"/>
                </a:lnTo>
                <a:lnTo>
                  <a:pt x="481009" y="96201"/>
                </a:lnTo>
                <a:lnTo>
                  <a:pt x="476753" y="96201"/>
                </a:lnTo>
                <a:lnTo>
                  <a:pt x="474209" y="95797"/>
                </a:lnTo>
                <a:lnTo>
                  <a:pt x="473377" y="94991"/>
                </a:lnTo>
                <a:lnTo>
                  <a:pt x="472129" y="92141"/>
                </a:lnTo>
                <a:lnTo>
                  <a:pt x="472129" y="46596"/>
                </a:lnTo>
                <a:lnTo>
                  <a:pt x="485118" y="46596"/>
                </a:lnTo>
                <a:lnTo>
                  <a:pt x="485118" y="31700"/>
                </a:lnTo>
                <a:lnTo>
                  <a:pt x="472129" y="31700"/>
                </a:lnTo>
                <a:close/>
              </a:path>
              <a:path w="1209580" h="142431">
                <a:moveTo>
                  <a:pt x="207813" y="104126"/>
                </a:moveTo>
                <a:lnTo>
                  <a:pt x="210063" y="106694"/>
                </a:lnTo>
                <a:lnTo>
                  <a:pt x="212363" y="108456"/>
                </a:lnTo>
                <a:lnTo>
                  <a:pt x="216570" y="111635"/>
                </a:lnTo>
                <a:lnTo>
                  <a:pt x="221853" y="113225"/>
                </a:lnTo>
                <a:lnTo>
                  <a:pt x="229828" y="113192"/>
                </a:lnTo>
                <a:lnTo>
                  <a:pt x="232970" y="93437"/>
                </a:lnTo>
                <a:lnTo>
                  <a:pt x="228531" y="95687"/>
                </a:lnTo>
                <a:lnTo>
                  <a:pt x="218698" y="95687"/>
                </a:lnTo>
                <a:lnTo>
                  <a:pt x="215224" y="94587"/>
                </a:lnTo>
                <a:lnTo>
                  <a:pt x="212289" y="92386"/>
                </a:lnTo>
                <a:lnTo>
                  <a:pt x="207813" y="104126"/>
                </a:lnTo>
                <a:close/>
              </a:path>
              <a:path w="1209580" h="142431">
                <a:moveTo>
                  <a:pt x="322703" y="32580"/>
                </a:moveTo>
                <a:lnTo>
                  <a:pt x="317370" y="30085"/>
                </a:lnTo>
                <a:lnTo>
                  <a:pt x="311378" y="28838"/>
                </a:lnTo>
                <a:lnTo>
                  <a:pt x="304724" y="28838"/>
                </a:lnTo>
                <a:lnTo>
                  <a:pt x="300179" y="29051"/>
                </a:lnTo>
                <a:lnTo>
                  <a:pt x="296127" y="47599"/>
                </a:lnTo>
                <a:lnTo>
                  <a:pt x="299881" y="46082"/>
                </a:lnTo>
                <a:lnTo>
                  <a:pt x="309176" y="46082"/>
                </a:lnTo>
                <a:lnTo>
                  <a:pt x="312906" y="47513"/>
                </a:lnTo>
                <a:lnTo>
                  <a:pt x="315915" y="50375"/>
                </a:lnTo>
                <a:lnTo>
                  <a:pt x="318924" y="53237"/>
                </a:lnTo>
                <a:lnTo>
                  <a:pt x="320599" y="57432"/>
                </a:lnTo>
                <a:lnTo>
                  <a:pt x="320941" y="62960"/>
                </a:lnTo>
                <a:lnTo>
                  <a:pt x="288434" y="62960"/>
                </a:lnTo>
                <a:lnTo>
                  <a:pt x="289118" y="57774"/>
                </a:lnTo>
                <a:lnTo>
                  <a:pt x="287621" y="32430"/>
                </a:lnTo>
                <a:lnTo>
                  <a:pt x="277390" y="39918"/>
                </a:lnTo>
                <a:lnTo>
                  <a:pt x="272898" y="45869"/>
                </a:lnTo>
                <a:lnTo>
                  <a:pt x="268369" y="57428"/>
                </a:lnTo>
                <a:lnTo>
                  <a:pt x="266860" y="71765"/>
                </a:lnTo>
                <a:lnTo>
                  <a:pt x="267614" y="82233"/>
                </a:lnTo>
                <a:lnTo>
                  <a:pt x="271448" y="94711"/>
                </a:lnTo>
                <a:lnTo>
                  <a:pt x="278527" y="103759"/>
                </a:lnTo>
                <a:lnTo>
                  <a:pt x="281236" y="105874"/>
                </a:lnTo>
                <a:lnTo>
                  <a:pt x="292641" y="111663"/>
                </a:lnTo>
                <a:lnTo>
                  <a:pt x="305458" y="113593"/>
                </a:lnTo>
                <a:lnTo>
                  <a:pt x="311908" y="113207"/>
                </a:lnTo>
                <a:lnTo>
                  <a:pt x="324441" y="109519"/>
                </a:lnTo>
                <a:lnTo>
                  <a:pt x="334223" y="101925"/>
                </a:lnTo>
                <a:lnTo>
                  <a:pt x="338626" y="97033"/>
                </a:lnTo>
                <a:lnTo>
                  <a:pt x="341096" y="92214"/>
                </a:lnTo>
                <a:lnTo>
                  <a:pt x="341634" y="87468"/>
                </a:lnTo>
                <a:lnTo>
                  <a:pt x="320281" y="87468"/>
                </a:lnTo>
                <a:lnTo>
                  <a:pt x="319155" y="89817"/>
                </a:lnTo>
                <a:lnTo>
                  <a:pt x="316392" y="92972"/>
                </a:lnTo>
                <a:lnTo>
                  <a:pt x="313701" y="95418"/>
                </a:lnTo>
                <a:lnTo>
                  <a:pt x="310203" y="96642"/>
                </a:lnTo>
                <a:lnTo>
                  <a:pt x="301838" y="96642"/>
                </a:lnTo>
                <a:lnTo>
                  <a:pt x="298365" y="95639"/>
                </a:lnTo>
                <a:lnTo>
                  <a:pt x="295478" y="93633"/>
                </a:lnTo>
                <a:lnTo>
                  <a:pt x="290733" y="90404"/>
                </a:lnTo>
                <a:lnTo>
                  <a:pt x="288214" y="84778"/>
                </a:lnTo>
                <a:lnTo>
                  <a:pt x="287920" y="76755"/>
                </a:lnTo>
                <a:lnTo>
                  <a:pt x="342662" y="76755"/>
                </a:lnTo>
                <a:lnTo>
                  <a:pt x="342760" y="69858"/>
                </a:lnTo>
                <a:lnTo>
                  <a:pt x="342540" y="64574"/>
                </a:lnTo>
                <a:lnTo>
                  <a:pt x="342002" y="60905"/>
                </a:lnTo>
                <a:lnTo>
                  <a:pt x="341072" y="54644"/>
                </a:lnTo>
                <a:lnTo>
                  <a:pt x="339042" y="49140"/>
                </a:lnTo>
                <a:lnTo>
                  <a:pt x="335911" y="44395"/>
                </a:lnTo>
                <a:lnTo>
                  <a:pt x="332438" y="39013"/>
                </a:lnTo>
                <a:lnTo>
                  <a:pt x="328035" y="35075"/>
                </a:lnTo>
                <a:lnTo>
                  <a:pt x="322703" y="32580"/>
                </a:lnTo>
                <a:close/>
              </a:path>
              <a:path w="1209580" h="142431">
                <a:moveTo>
                  <a:pt x="300179" y="29051"/>
                </a:moveTo>
                <a:lnTo>
                  <a:pt x="287621" y="32430"/>
                </a:lnTo>
                <a:lnTo>
                  <a:pt x="289118" y="57774"/>
                </a:lnTo>
                <a:lnTo>
                  <a:pt x="290794" y="53665"/>
                </a:lnTo>
                <a:lnTo>
                  <a:pt x="293460" y="50632"/>
                </a:lnTo>
                <a:lnTo>
                  <a:pt x="296127" y="47599"/>
                </a:lnTo>
                <a:lnTo>
                  <a:pt x="300179" y="29051"/>
                </a:lnTo>
                <a:close/>
              </a:path>
              <a:path w="1209580" h="142431">
                <a:moveTo>
                  <a:pt x="356286" y="72573"/>
                </a:moveTo>
                <a:lnTo>
                  <a:pt x="356590" y="79024"/>
                </a:lnTo>
                <a:lnTo>
                  <a:pt x="359469" y="91797"/>
                </a:lnTo>
                <a:lnTo>
                  <a:pt x="365385" y="102292"/>
                </a:lnTo>
                <a:lnTo>
                  <a:pt x="368784" y="105862"/>
                </a:lnTo>
                <a:lnTo>
                  <a:pt x="379529" y="111770"/>
                </a:lnTo>
                <a:lnTo>
                  <a:pt x="393784" y="113739"/>
                </a:lnTo>
                <a:lnTo>
                  <a:pt x="401514" y="113127"/>
                </a:lnTo>
                <a:lnTo>
                  <a:pt x="413687" y="108706"/>
                </a:lnTo>
                <a:lnTo>
                  <a:pt x="422916" y="100017"/>
                </a:lnTo>
                <a:lnTo>
                  <a:pt x="427025" y="94342"/>
                </a:lnTo>
                <a:lnTo>
                  <a:pt x="429324" y="88325"/>
                </a:lnTo>
                <a:lnTo>
                  <a:pt x="429814" y="81966"/>
                </a:lnTo>
                <a:lnTo>
                  <a:pt x="408460" y="81966"/>
                </a:lnTo>
                <a:lnTo>
                  <a:pt x="408020" y="86172"/>
                </a:lnTo>
                <a:lnTo>
                  <a:pt x="406772" y="89597"/>
                </a:lnTo>
                <a:lnTo>
                  <a:pt x="404718" y="92238"/>
                </a:lnTo>
                <a:lnTo>
                  <a:pt x="402663" y="94880"/>
                </a:lnTo>
                <a:lnTo>
                  <a:pt x="399190" y="96201"/>
                </a:lnTo>
                <a:lnTo>
                  <a:pt x="387400" y="96201"/>
                </a:lnTo>
                <a:lnTo>
                  <a:pt x="382703" y="92874"/>
                </a:lnTo>
                <a:lnTo>
                  <a:pt x="380208" y="86222"/>
                </a:lnTo>
                <a:lnTo>
                  <a:pt x="378839" y="82650"/>
                </a:lnTo>
                <a:lnTo>
                  <a:pt x="378154" y="77929"/>
                </a:lnTo>
                <a:lnTo>
                  <a:pt x="378154" y="65895"/>
                </a:lnTo>
                <a:lnTo>
                  <a:pt x="378839" y="60954"/>
                </a:lnTo>
                <a:lnTo>
                  <a:pt x="380208" y="57236"/>
                </a:lnTo>
                <a:lnTo>
                  <a:pt x="382801" y="50240"/>
                </a:lnTo>
                <a:lnTo>
                  <a:pt x="387620" y="46743"/>
                </a:lnTo>
                <a:lnTo>
                  <a:pt x="399606" y="46743"/>
                </a:lnTo>
                <a:lnTo>
                  <a:pt x="403250" y="48357"/>
                </a:lnTo>
                <a:lnTo>
                  <a:pt x="405598" y="51586"/>
                </a:lnTo>
                <a:lnTo>
                  <a:pt x="407212" y="53983"/>
                </a:lnTo>
                <a:lnTo>
                  <a:pt x="408215" y="56673"/>
                </a:lnTo>
                <a:lnTo>
                  <a:pt x="408607" y="59657"/>
                </a:lnTo>
                <a:lnTo>
                  <a:pt x="430034" y="59657"/>
                </a:lnTo>
                <a:lnTo>
                  <a:pt x="426100" y="44696"/>
                </a:lnTo>
                <a:lnTo>
                  <a:pt x="418696" y="35809"/>
                </a:lnTo>
                <a:lnTo>
                  <a:pt x="407692" y="30729"/>
                </a:lnTo>
                <a:lnTo>
                  <a:pt x="394077" y="29058"/>
                </a:lnTo>
                <a:lnTo>
                  <a:pt x="388827" y="29328"/>
                </a:lnTo>
                <a:lnTo>
                  <a:pt x="376216" y="32866"/>
                </a:lnTo>
                <a:lnTo>
                  <a:pt x="366340" y="40505"/>
                </a:lnTo>
                <a:lnTo>
                  <a:pt x="362029" y="46643"/>
                </a:lnTo>
                <a:lnTo>
                  <a:pt x="357722" y="58298"/>
                </a:lnTo>
                <a:lnTo>
                  <a:pt x="356286" y="72573"/>
                </a:lnTo>
                <a:close/>
              </a:path>
              <a:path w="1209580" h="142431">
                <a:moveTo>
                  <a:pt x="548128" y="32580"/>
                </a:moveTo>
                <a:lnTo>
                  <a:pt x="542795" y="30085"/>
                </a:lnTo>
                <a:lnTo>
                  <a:pt x="536803" y="28838"/>
                </a:lnTo>
                <a:lnTo>
                  <a:pt x="530149" y="28838"/>
                </a:lnTo>
                <a:lnTo>
                  <a:pt x="525604" y="29051"/>
                </a:lnTo>
                <a:lnTo>
                  <a:pt x="521551" y="47599"/>
                </a:lnTo>
                <a:lnTo>
                  <a:pt x="525306" y="46082"/>
                </a:lnTo>
                <a:lnTo>
                  <a:pt x="534601" y="46082"/>
                </a:lnTo>
                <a:lnTo>
                  <a:pt x="538331" y="47513"/>
                </a:lnTo>
                <a:lnTo>
                  <a:pt x="541340" y="50375"/>
                </a:lnTo>
                <a:lnTo>
                  <a:pt x="544349" y="53237"/>
                </a:lnTo>
                <a:lnTo>
                  <a:pt x="546024" y="57432"/>
                </a:lnTo>
                <a:lnTo>
                  <a:pt x="546366" y="62960"/>
                </a:lnTo>
                <a:lnTo>
                  <a:pt x="513859" y="62960"/>
                </a:lnTo>
                <a:lnTo>
                  <a:pt x="514543" y="57774"/>
                </a:lnTo>
                <a:lnTo>
                  <a:pt x="513046" y="32430"/>
                </a:lnTo>
                <a:lnTo>
                  <a:pt x="502815" y="39918"/>
                </a:lnTo>
                <a:lnTo>
                  <a:pt x="498323" y="45869"/>
                </a:lnTo>
                <a:lnTo>
                  <a:pt x="493794" y="57428"/>
                </a:lnTo>
                <a:lnTo>
                  <a:pt x="492285" y="71765"/>
                </a:lnTo>
                <a:lnTo>
                  <a:pt x="493039" y="82233"/>
                </a:lnTo>
                <a:lnTo>
                  <a:pt x="496873" y="94711"/>
                </a:lnTo>
                <a:lnTo>
                  <a:pt x="503952" y="103759"/>
                </a:lnTo>
                <a:lnTo>
                  <a:pt x="506660" y="105874"/>
                </a:lnTo>
                <a:lnTo>
                  <a:pt x="518066" y="111663"/>
                </a:lnTo>
                <a:lnTo>
                  <a:pt x="530883" y="113593"/>
                </a:lnTo>
                <a:lnTo>
                  <a:pt x="537333" y="113207"/>
                </a:lnTo>
                <a:lnTo>
                  <a:pt x="549866" y="109519"/>
                </a:lnTo>
                <a:lnTo>
                  <a:pt x="559648" y="101925"/>
                </a:lnTo>
                <a:lnTo>
                  <a:pt x="564051" y="97033"/>
                </a:lnTo>
                <a:lnTo>
                  <a:pt x="566521" y="92214"/>
                </a:lnTo>
                <a:lnTo>
                  <a:pt x="567059" y="87468"/>
                </a:lnTo>
                <a:lnTo>
                  <a:pt x="545706" y="87468"/>
                </a:lnTo>
                <a:lnTo>
                  <a:pt x="544580" y="89817"/>
                </a:lnTo>
                <a:lnTo>
                  <a:pt x="541817" y="92972"/>
                </a:lnTo>
                <a:lnTo>
                  <a:pt x="539126" y="95418"/>
                </a:lnTo>
                <a:lnTo>
                  <a:pt x="535628" y="96642"/>
                </a:lnTo>
                <a:lnTo>
                  <a:pt x="527263" y="96642"/>
                </a:lnTo>
                <a:lnTo>
                  <a:pt x="523790" y="95639"/>
                </a:lnTo>
                <a:lnTo>
                  <a:pt x="520903" y="93633"/>
                </a:lnTo>
                <a:lnTo>
                  <a:pt x="516158" y="90404"/>
                </a:lnTo>
                <a:lnTo>
                  <a:pt x="513639" y="84778"/>
                </a:lnTo>
                <a:lnTo>
                  <a:pt x="513345" y="76755"/>
                </a:lnTo>
                <a:lnTo>
                  <a:pt x="568087" y="76755"/>
                </a:lnTo>
                <a:lnTo>
                  <a:pt x="568185" y="69858"/>
                </a:lnTo>
                <a:lnTo>
                  <a:pt x="567965" y="64574"/>
                </a:lnTo>
                <a:lnTo>
                  <a:pt x="567427" y="60905"/>
                </a:lnTo>
                <a:lnTo>
                  <a:pt x="566497" y="54644"/>
                </a:lnTo>
                <a:lnTo>
                  <a:pt x="564467" y="49140"/>
                </a:lnTo>
                <a:lnTo>
                  <a:pt x="561336" y="44395"/>
                </a:lnTo>
                <a:lnTo>
                  <a:pt x="557863" y="39013"/>
                </a:lnTo>
                <a:lnTo>
                  <a:pt x="553460" y="35075"/>
                </a:lnTo>
                <a:lnTo>
                  <a:pt x="548128" y="32580"/>
                </a:lnTo>
                <a:close/>
              </a:path>
              <a:path w="1209580" h="142431">
                <a:moveTo>
                  <a:pt x="525604" y="29051"/>
                </a:moveTo>
                <a:lnTo>
                  <a:pt x="513046" y="32430"/>
                </a:lnTo>
                <a:lnTo>
                  <a:pt x="514543" y="57774"/>
                </a:lnTo>
                <a:lnTo>
                  <a:pt x="516219" y="53665"/>
                </a:lnTo>
                <a:lnTo>
                  <a:pt x="518885" y="50632"/>
                </a:lnTo>
                <a:lnTo>
                  <a:pt x="521551" y="47599"/>
                </a:lnTo>
                <a:lnTo>
                  <a:pt x="525604" y="29051"/>
                </a:lnTo>
                <a:close/>
              </a:path>
              <a:path w="1209580" h="142431">
                <a:moveTo>
                  <a:pt x="614292" y="113445"/>
                </a:moveTo>
                <a:lnTo>
                  <a:pt x="609975" y="93620"/>
                </a:lnTo>
                <a:lnTo>
                  <a:pt x="607064" y="89194"/>
                </a:lnTo>
                <a:lnTo>
                  <a:pt x="604153" y="84766"/>
                </a:lnTo>
                <a:lnTo>
                  <a:pt x="601736" y="110776"/>
                </a:lnTo>
                <a:lnTo>
                  <a:pt x="614292" y="113445"/>
                </a:lnTo>
                <a:close/>
              </a:path>
              <a:path w="1209580" h="142431">
                <a:moveTo>
                  <a:pt x="731090" y="58190"/>
                </a:moveTo>
                <a:lnTo>
                  <a:pt x="731352" y="51501"/>
                </a:lnTo>
                <a:lnTo>
                  <a:pt x="733998" y="38319"/>
                </a:lnTo>
                <a:lnTo>
                  <a:pt x="739491" y="28508"/>
                </a:lnTo>
                <a:lnTo>
                  <a:pt x="745093" y="21928"/>
                </a:lnTo>
                <a:lnTo>
                  <a:pt x="752248" y="18638"/>
                </a:lnTo>
                <a:lnTo>
                  <a:pt x="765505" y="18638"/>
                </a:lnTo>
                <a:lnTo>
                  <a:pt x="769639" y="19445"/>
                </a:lnTo>
                <a:lnTo>
                  <a:pt x="773357" y="21060"/>
                </a:lnTo>
                <a:lnTo>
                  <a:pt x="780010" y="23994"/>
                </a:lnTo>
                <a:lnTo>
                  <a:pt x="784193" y="29156"/>
                </a:lnTo>
                <a:lnTo>
                  <a:pt x="785905" y="36543"/>
                </a:lnTo>
                <a:lnTo>
                  <a:pt x="808139" y="36543"/>
                </a:lnTo>
                <a:lnTo>
                  <a:pt x="807370" y="32065"/>
                </a:lnTo>
                <a:lnTo>
                  <a:pt x="802525" y="20319"/>
                </a:lnTo>
                <a:lnTo>
                  <a:pt x="793793" y="10456"/>
                </a:lnTo>
                <a:lnTo>
                  <a:pt x="786478" y="5589"/>
                </a:lnTo>
                <a:lnTo>
                  <a:pt x="774653" y="1397"/>
                </a:lnTo>
                <a:lnTo>
                  <a:pt x="760662" y="0"/>
                </a:lnTo>
                <a:lnTo>
                  <a:pt x="756944" y="99"/>
                </a:lnTo>
                <a:lnTo>
                  <a:pt x="743685" y="2364"/>
                </a:lnTo>
                <a:lnTo>
                  <a:pt x="732180" y="7614"/>
                </a:lnTo>
                <a:lnTo>
                  <a:pt x="722430" y="15849"/>
                </a:lnTo>
                <a:lnTo>
                  <a:pt x="718556" y="20645"/>
                </a:lnTo>
                <a:lnTo>
                  <a:pt x="712677" y="31392"/>
                </a:lnTo>
                <a:lnTo>
                  <a:pt x="709150" y="43833"/>
                </a:lnTo>
                <a:lnTo>
                  <a:pt x="707975" y="57970"/>
                </a:lnTo>
                <a:lnTo>
                  <a:pt x="708186" y="64125"/>
                </a:lnTo>
                <a:lnTo>
                  <a:pt x="710432" y="77609"/>
                </a:lnTo>
                <a:lnTo>
                  <a:pt x="715131" y="89206"/>
                </a:lnTo>
                <a:lnTo>
                  <a:pt x="722284" y="98916"/>
                </a:lnTo>
                <a:lnTo>
                  <a:pt x="732378" y="107241"/>
                </a:lnTo>
                <a:lnTo>
                  <a:pt x="744084" y="112170"/>
                </a:lnTo>
                <a:lnTo>
                  <a:pt x="757506" y="113813"/>
                </a:lnTo>
                <a:lnTo>
                  <a:pt x="766215" y="113813"/>
                </a:lnTo>
                <a:lnTo>
                  <a:pt x="773553" y="111978"/>
                </a:lnTo>
                <a:lnTo>
                  <a:pt x="779521" y="108309"/>
                </a:lnTo>
                <a:lnTo>
                  <a:pt x="782994" y="106205"/>
                </a:lnTo>
                <a:lnTo>
                  <a:pt x="786908" y="102585"/>
                </a:lnTo>
                <a:lnTo>
                  <a:pt x="791262" y="97449"/>
                </a:lnTo>
                <a:lnTo>
                  <a:pt x="793537" y="110950"/>
                </a:lnTo>
                <a:lnTo>
                  <a:pt x="808506" y="110950"/>
                </a:lnTo>
                <a:lnTo>
                  <a:pt x="808506" y="52907"/>
                </a:lnTo>
                <a:lnTo>
                  <a:pt x="763450" y="52907"/>
                </a:lnTo>
                <a:lnTo>
                  <a:pt x="763450" y="70958"/>
                </a:lnTo>
                <a:lnTo>
                  <a:pt x="788473" y="70958"/>
                </a:lnTo>
                <a:lnTo>
                  <a:pt x="787348" y="78052"/>
                </a:lnTo>
                <a:lnTo>
                  <a:pt x="784364" y="83787"/>
                </a:lnTo>
                <a:lnTo>
                  <a:pt x="779521" y="88166"/>
                </a:lnTo>
                <a:lnTo>
                  <a:pt x="774678" y="92544"/>
                </a:lnTo>
                <a:lnTo>
                  <a:pt x="768464" y="94733"/>
                </a:lnTo>
                <a:lnTo>
                  <a:pt x="753153" y="94733"/>
                </a:lnTo>
                <a:lnTo>
                  <a:pt x="746255" y="91970"/>
                </a:lnTo>
                <a:lnTo>
                  <a:pt x="740189" y="86441"/>
                </a:lnTo>
                <a:lnTo>
                  <a:pt x="737754" y="83807"/>
                </a:lnTo>
                <a:lnTo>
                  <a:pt x="732756" y="73135"/>
                </a:lnTo>
                <a:lnTo>
                  <a:pt x="731090" y="58190"/>
                </a:lnTo>
                <a:close/>
              </a:path>
              <a:path w="1209580" h="142431">
                <a:moveTo>
                  <a:pt x="867651" y="29058"/>
                </a:moveTo>
                <a:lnTo>
                  <a:pt x="861389" y="29058"/>
                </a:lnTo>
                <a:lnTo>
                  <a:pt x="856301" y="30697"/>
                </a:lnTo>
                <a:lnTo>
                  <a:pt x="852388" y="33975"/>
                </a:lnTo>
                <a:lnTo>
                  <a:pt x="849990" y="35931"/>
                </a:lnTo>
                <a:lnTo>
                  <a:pt x="847178" y="39576"/>
                </a:lnTo>
                <a:lnTo>
                  <a:pt x="843949" y="44908"/>
                </a:lnTo>
                <a:lnTo>
                  <a:pt x="843949" y="30966"/>
                </a:lnTo>
                <a:lnTo>
                  <a:pt x="823989" y="30966"/>
                </a:lnTo>
                <a:lnTo>
                  <a:pt x="823989" y="110950"/>
                </a:lnTo>
                <a:lnTo>
                  <a:pt x="845050" y="110950"/>
                </a:lnTo>
                <a:lnTo>
                  <a:pt x="845050" y="66311"/>
                </a:lnTo>
                <a:lnTo>
                  <a:pt x="845856" y="61565"/>
                </a:lnTo>
                <a:lnTo>
                  <a:pt x="847471" y="58484"/>
                </a:lnTo>
                <a:lnTo>
                  <a:pt x="850358" y="53004"/>
                </a:lnTo>
                <a:lnTo>
                  <a:pt x="856008" y="50265"/>
                </a:lnTo>
                <a:lnTo>
                  <a:pt x="866917" y="50338"/>
                </a:lnTo>
                <a:lnTo>
                  <a:pt x="870439" y="50632"/>
                </a:lnTo>
                <a:lnTo>
                  <a:pt x="870439" y="29205"/>
                </a:lnTo>
                <a:lnTo>
                  <a:pt x="867651" y="29058"/>
                </a:lnTo>
                <a:close/>
              </a:path>
              <a:path w="1209580" h="142431">
                <a:moveTo>
                  <a:pt x="881911" y="71105"/>
                </a:moveTo>
                <a:lnTo>
                  <a:pt x="882319" y="77970"/>
                </a:lnTo>
                <a:lnTo>
                  <a:pt x="885561" y="90413"/>
                </a:lnTo>
                <a:lnTo>
                  <a:pt x="892038" y="101228"/>
                </a:lnTo>
                <a:lnTo>
                  <a:pt x="897372" y="106414"/>
                </a:lnTo>
                <a:lnTo>
                  <a:pt x="908542" y="111908"/>
                </a:lnTo>
                <a:lnTo>
                  <a:pt x="908585" y="89670"/>
                </a:lnTo>
                <a:lnTo>
                  <a:pt x="905282" y="85316"/>
                </a:lnTo>
                <a:lnTo>
                  <a:pt x="903631" y="79128"/>
                </a:lnTo>
                <a:lnTo>
                  <a:pt x="903631" y="63082"/>
                </a:lnTo>
                <a:lnTo>
                  <a:pt x="905282" y="56906"/>
                </a:lnTo>
                <a:lnTo>
                  <a:pt x="901300" y="33249"/>
                </a:lnTo>
                <a:lnTo>
                  <a:pt x="892038" y="41093"/>
                </a:lnTo>
                <a:lnTo>
                  <a:pt x="888423" y="46304"/>
                </a:lnTo>
                <a:lnTo>
                  <a:pt x="883539" y="57961"/>
                </a:lnTo>
                <a:lnTo>
                  <a:pt x="881911" y="71105"/>
                </a:lnTo>
                <a:close/>
              </a:path>
              <a:path w="1209580" h="142431">
                <a:moveTo>
                  <a:pt x="928825" y="96201"/>
                </a:moveTo>
                <a:lnTo>
                  <a:pt x="916595" y="96201"/>
                </a:lnTo>
                <a:lnTo>
                  <a:pt x="911887" y="94024"/>
                </a:lnTo>
                <a:lnTo>
                  <a:pt x="908585" y="89670"/>
                </a:lnTo>
                <a:lnTo>
                  <a:pt x="908542" y="111908"/>
                </a:lnTo>
                <a:lnTo>
                  <a:pt x="922784" y="113739"/>
                </a:lnTo>
                <a:lnTo>
                  <a:pt x="931889" y="113049"/>
                </a:lnTo>
                <a:lnTo>
                  <a:pt x="944246" y="108970"/>
                </a:lnTo>
                <a:lnTo>
                  <a:pt x="953531" y="101228"/>
                </a:lnTo>
                <a:lnTo>
                  <a:pt x="957188" y="95999"/>
                </a:lnTo>
                <a:lnTo>
                  <a:pt x="962040" y="84366"/>
                </a:lnTo>
                <a:lnTo>
                  <a:pt x="963657" y="71105"/>
                </a:lnTo>
                <a:lnTo>
                  <a:pt x="963260" y="64425"/>
                </a:lnTo>
                <a:lnTo>
                  <a:pt x="960023" y="52016"/>
                </a:lnTo>
                <a:lnTo>
                  <a:pt x="953531" y="41093"/>
                </a:lnTo>
                <a:lnTo>
                  <a:pt x="948156" y="35799"/>
                </a:lnTo>
                <a:lnTo>
                  <a:pt x="936999" y="30248"/>
                </a:lnTo>
                <a:lnTo>
                  <a:pt x="922784" y="28397"/>
                </a:lnTo>
                <a:lnTo>
                  <a:pt x="913621" y="29107"/>
                </a:lnTo>
                <a:lnTo>
                  <a:pt x="901300" y="33249"/>
                </a:lnTo>
                <a:lnTo>
                  <a:pt x="905282" y="56906"/>
                </a:lnTo>
                <a:lnTo>
                  <a:pt x="908585" y="52577"/>
                </a:lnTo>
                <a:lnTo>
                  <a:pt x="911887" y="48247"/>
                </a:lnTo>
                <a:lnTo>
                  <a:pt x="916595" y="46082"/>
                </a:lnTo>
                <a:lnTo>
                  <a:pt x="928825" y="46082"/>
                </a:lnTo>
                <a:lnTo>
                  <a:pt x="933522" y="48247"/>
                </a:lnTo>
                <a:lnTo>
                  <a:pt x="936799" y="52577"/>
                </a:lnTo>
                <a:lnTo>
                  <a:pt x="940077" y="56906"/>
                </a:lnTo>
                <a:lnTo>
                  <a:pt x="941716" y="63082"/>
                </a:lnTo>
                <a:lnTo>
                  <a:pt x="941716" y="79128"/>
                </a:lnTo>
                <a:lnTo>
                  <a:pt x="940077" y="85316"/>
                </a:lnTo>
                <a:lnTo>
                  <a:pt x="936799" y="89670"/>
                </a:lnTo>
                <a:lnTo>
                  <a:pt x="933522" y="94024"/>
                </a:lnTo>
                <a:lnTo>
                  <a:pt x="928825" y="96201"/>
                </a:lnTo>
                <a:close/>
              </a:path>
              <a:path w="1209580" h="142431">
                <a:moveTo>
                  <a:pt x="1079867" y="30966"/>
                </a:moveTo>
                <a:lnTo>
                  <a:pt x="1058073" y="30966"/>
                </a:lnTo>
                <a:lnTo>
                  <a:pt x="1078986" y="31700"/>
                </a:lnTo>
                <a:lnTo>
                  <a:pt x="1079655" y="31700"/>
                </a:lnTo>
                <a:lnTo>
                  <a:pt x="1079867" y="30966"/>
                </a:lnTo>
                <a:close/>
              </a:path>
              <a:path w="1209580" h="142431">
                <a:moveTo>
                  <a:pt x="1123822" y="111685"/>
                </a:moveTo>
                <a:lnTo>
                  <a:pt x="1123822" y="96055"/>
                </a:lnTo>
                <a:lnTo>
                  <a:pt x="1119713" y="96201"/>
                </a:lnTo>
                <a:lnTo>
                  <a:pt x="1115457" y="96201"/>
                </a:lnTo>
                <a:lnTo>
                  <a:pt x="1112913" y="95798"/>
                </a:lnTo>
                <a:lnTo>
                  <a:pt x="1112081" y="94991"/>
                </a:lnTo>
                <a:lnTo>
                  <a:pt x="1110834" y="92141"/>
                </a:lnTo>
                <a:lnTo>
                  <a:pt x="1110834" y="46596"/>
                </a:lnTo>
                <a:lnTo>
                  <a:pt x="1123822" y="46596"/>
                </a:lnTo>
                <a:lnTo>
                  <a:pt x="1123822" y="31700"/>
                </a:lnTo>
                <a:lnTo>
                  <a:pt x="1110834" y="31700"/>
                </a:lnTo>
                <a:lnTo>
                  <a:pt x="1110834" y="9392"/>
                </a:lnTo>
                <a:lnTo>
                  <a:pt x="1090141" y="9392"/>
                </a:lnTo>
                <a:lnTo>
                  <a:pt x="1090141" y="31700"/>
                </a:lnTo>
                <a:lnTo>
                  <a:pt x="1078986" y="31700"/>
                </a:lnTo>
                <a:lnTo>
                  <a:pt x="1058073" y="30966"/>
                </a:lnTo>
                <a:lnTo>
                  <a:pt x="1045599" y="88569"/>
                </a:lnTo>
                <a:lnTo>
                  <a:pt x="1033418" y="30966"/>
                </a:lnTo>
                <a:lnTo>
                  <a:pt x="1012211" y="30966"/>
                </a:lnTo>
                <a:lnTo>
                  <a:pt x="1000689" y="88350"/>
                </a:lnTo>
                <a:lnTo>
                  <a:pt x="988215" y="30966"/>
                </a:lnTo>
                <a:lnTo>
                  <a:pt x="965761" y="30966"/>
                </a:lnTo>
                <a:lnTo>
                  <a:pt x="988215" y="110950"/>
                </a:lnTo>
                <a:lnTo>
                  <a:pt x="1009935" y="110950"/>
                </a:lnTo>
                <a:lnTo>
                  <a:pt x="1022630" y="52687"/>
                </a:lnTo>
                <a:lnTo>
                  <a:pt x="1035179" y="110950"/>
                </a:lnTo>
                <a:lnTo>
                  <a:pt x="1056679" y="110950"/>
                </a:lnTo>
                <a:lnTo>
                  <a:pt x="1078986" y="34004"/>
                </a:lnTo>
                <a:lnTo>
                  <a:pt x="1078986" y="46596"/>
                </a:lnTo>
                <a:lnTo>
                  <a:pt x="1090141" y="46596"/>
                </a:lnTo>
                <a:lnTo>
                  <a:pt x="1090141" y="100824"/>
                </a:lnTo>
                <a:lnTo>
                  <a:pt x="1091315" y="104517"/>
                </a:lnTo>
                <a:lnTo>
                  <a:pt x="1093663" y="106914"/>
                </a:lnTo>
                <a:lnTo>
                  <a:pt x="1097283" y="110682"/>
                </a:lnTo>
                <a:lnTo>
                  <a:pt x="1104034" y="112394"/>
                </a:lnTo>
                <a:lnTo>
                  <a:pt x="1113916" y="112051"/>
                </a:lnTo>
                <a:lnTo>
                  <a:pt x="1123822" y="111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178523" y="1399485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2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3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298478" y="137594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321660" y="139903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6" y="0"/>
                </a:lnTo>
                <a:lnTo>
                  <a:pt x="32529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6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3" y="26979"/>
                </a:lnTo>
                <a:lnTo>
                  <a:pt x="59438" y="32948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331992" y="1444419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2" y="12547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406225" y="1399485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2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3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523278" y="1375269"/>
            <a:ext cx="77650" cy="95113"/>
          </a:xfrm>
          <a:custGeom>
            <a:avLst/>
            <a:gdLst/>
            <a:ahLst/>
            <a:cxnLst/>
            <a:rect l="l" t="t" r="r" b="b"/>
            <a:pathLst>
              <a:path w="85415" h="107795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582016" y="1395362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59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1"/>
                </a:lnTo>
                <a:lnTo>
                  <a:pt x="21096" y="79421"/>
                </a:lnTo>
                <a:lnTo>
                  <a:pt x="20215" y="75997"/>
                </a:lnTo>
                <a:lnTo>
                  <a:pt x="19678" y="73991"/>
                </a:lnTo>
                <a:lnTo>
                  <a:pt x="19335" y="70933"/>
                </a:lnTo>
                <a:lnTo>
                  <a:pt x="19188" y="66825"/>
                </a:lnTo>
                <a:lnTo>
                  <a:pt x="18675" y="52368"/>
                </a:lnTo>
                <a:lnTo>
                  <a:pt x="18430" y="46107"/>
                </a:lnTo>
                <a:lnTo>
                  <a:pt x="17244" y="41581"/>
                </a:lnTo>
                <a:lnTo>
                  <a:pt x="15116" y="38793"/>
                </a:lnTo>
                <a:lnTo>
                  <a:pt x="12987" y="36005"/>
                </a:lnTo>
                <a:lnTo>
                  <a:pt x="9820" y="33754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2"/>
                </a:lnTo>
                <a:lnTo>
                  <a:pt x="1259" y="43171"/>
                </a:lnTo>
                <a:lnTo>
                  <a:pt x="3876" y="47892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619207" y="1399355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2" y="47207"/>
                </a:lnTo>
                <a:lnTo>
                  <a:pt x="25878" y="46204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3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5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6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633016" y="1456808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1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742496" y="137594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765679" y="139903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4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6" y="0"/>
                </a:lnTo>
                <a:lnTo>
                  <a:pt x="32529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7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3" y="26979"/>
                </a:lnTo>
                <a:lnTo>
                  <a:pt x="59438" y="32948"/>
                </a:lnTo>
                <a:lnTo>
                  <a:pt x="59438" y="48407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776011" y="1444419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2" y="12547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880798" y="1375269"/>
            <a:ext cx="42026" cy="38071"/>
          </a:xfrm>
          <a:custGeom>
            <a:avLst/>
            <a:gdLst/>
            <a:ahLst/>
            <a:cxnLst/>
            <a:rect l="l" t="t" r="r" b="b"/>
            <a:pathLst>
              <a:path w="46229" h="43147">
                <a:moveTo>
                  <a:pt x="40139" y="37938"/>
                </a:moveTo>
                <a:lnTo>
                  <a:pt x="30232" y="24142"/>
                </a:lnTo>
                <a:lnTo>
                  <a:pt x="46229" y="18932"/>
                </a:lnTo>
                <a:lnTo>
                  <a:pt x="43294" y="10787"/>
                </a:lnTo>
                <a:lnTo>
                  <a:pt x="27297" y="16363"/>
                </a:lnTo>
                <a:lnTo>
                  <a:pt x="27297" y="0"/>
                </a:lnTo>
                <a:lnTo>
                  <a:pt x="18785" y="0"/>
                </a:lnTo>
                <a:lnTo>
                  <a:pt x="18785" y="16511"/>
                </a:lnTo>
                <a:lnTo>
                  <a:pt x="2934" y="10787"/>
                </a:lnTo>
                <a:lnTo>
                  <a:pt x="0" y="18932"/>
                </a:lnTo>
                <a:lnTo>
                  <a:pt x="16143" y="24142"/>
                </a:lnTo>
                <a:lnTo>
                  <a:pt x="6090" y="37938"/>
                </a:lnTo>
                <a:lnTo>
                  <a:pt x="13575" y="43147"/>
                </a:lnTo>
                <a:lnTo>
                  <a:pt x="23261" y="28838"/>
                </a:lnTo>
                <a:lnTo>
                  <a:pt x="32874" y="43147"/>
                </a:lnTo>
                <a:lnTo>
                  <a:pt x="40139" y="37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694967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250948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057400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85712" y="1375269"/>
            <a:ext cx="77650" cy="95113"/>
          </a:xfrm>
          <a:custGeom>
            <a:avLst/>
            <a:gdLst/>
            <a:ahLst/>
            <a:cxnLst/>
            <a:rect l="l" t="t" r="r" b="b"/>
            <a:pathLst>
              <a:path w="85415" h="107795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944450" y="1395362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59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1"/>
                </a:lnTo>
                <a:lnTo>
                  <a:pt x="21096" y="79421"/>
                </a:lnTo>
                <a:lnTo>
                  <a:pt x="20216" y="75997"/>
                </a:lnTo>
                <a:lnTo>
                  <a:pt x="19678" y="73991"/>
                </a:lnTo>
                <a:lnTo>
                  <a:pt x="19335" y="70933"/>
                </a:lnTo>
                <a:lnTo>
                  <a:pt x="19188" y="66825"/>
                </a:lnTo>
                <a:lnTo>
                  <a:pt x="18675" y="52368"/>
                </a:lnTo>
                <a:lnTo>
                  <a:pt x="18430" y="46107"/>
                </a:lnTo>
                <a:lnTo>
                  <a:pt x="17244" y="41581"/>
                </a:lnTo>
                <a:lnTo>
                  <a:pt x="15116" y="38793"/>
                </a:lnTo>
                <a:lnTo>
                  <a:pt x="12987" y="36005"/>
                </a:lnTo>
                <a:lnTo>
                  <a:pt x="9820" y="33754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2"/>
                </a:lnTo>
                <a:lnTo>
                  <a:pt x="1259" y="43171"/>
                </a:lnTo>
                <a:lnTo>
                  <a:pt x="3876" y="47892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980974" y="1399485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6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8" y="9930"/>
                </a:lnTo>
                <a:lnTo>
                  <a:pt x="58581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990313" y="1399672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094825" y="1399485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6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8" y="9930"/>
                </a:lnTo>
                <a:lnTo>
                  <a:pt x="58581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5104164" y="1399672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885712" y="1507872"/>
            <a:ext cx="1022435" cy="123538"/>
          </a:xfrm>
          <a:custGeom>
            <a:avLst/>
            <a:gdLst/>
            <a:ahLst/>
            <a:cxnLst/>
            <a:rect l="l" t="t" r="r" b="b"/>
            <a:pathLst>
              <a:path w="1124678" h="140010">
                <a:moveTo>
                  <a:pt x="247635" y="29205"/>
                </a:moveTo>
                <a:lnTo>
                  <a:pt x="234133" y="29205"/>
                </a:lnTo>
                <a:lnTo>
                  <a:pt x="234133" y="89328"/>
                </a:lnTo>
                <a:lnTo>
                  <a:pt x="235233" y="94685"/>
                </a:lnTo>
                <a:lnTo>
                  <a:pt x="237435" y="98696"/>
                </a:lnTo>
                <a:lnTo>
                  <a:pt x="246248" y="107139"/>
                </a:lnTo>
                <a:lnTo>
                  <a:pt x="260330" y="109923"/>
                </a:lnTo>
                <a:lnTo>
                  <a:pt x="267520" y="109923"/>
                </a:lnTo>
                <a:lnTo>
                  <a:pt x="273636" y="107869"/>
                </a:lnTo>
                <a:lnTo>
                  <a:pt x="278675" y="103759"/>
                </a:lnTo>
                <a:lnTo>
                  <a:pt x="281218" y="101705"/>
                </a:lnTo>
                <a:lnTo>
                  <a:pt x="283346" y="99185"/>
                </a:lnTo>
                <a:lnTo>
                  <a:pt x="285058" y="96202"/>
                </a:lnTo>
                <a:lnTo>
                  <a:pt x="284912" y="107795"/>
                </a:lnTo>
                <a:lnTo>
                  <a:pt x="297387" y="107795"/>
                </a:lnTo>
                <a:lnTo>
                  <a:pt x="297387" y="29205"/>
                </a:lnTo>
                <a:lnTo>
                  <a:pt x="284178" y="29205"/>
                </a:lnTo>
                <a:lnTo>
                  <a:pt x="284178" y="75484"/>
                </a:lnTo>
                <a:lnTo>
                  <a:pt x="283273" y="81525"/>
                </a:lnTo>
                <a:lnTo>
                  <a:pt x="281463" y="85929"/>
                </a:lnTo>
                <a:lnTo>
                  <a:pt x="278137" y="94147"/>
                </a:lnTo>
                <a:lnTo>
                  <a:pt x="271875" y="98256"/>
                </a:lnTo>
                <a:lnTo>
                  <a:pt x="256269" y="98256"/>
                </a:lnTo>
                <a:lnTo>
                  <a:pt x="251890" y="95908"/>
                </a:lnTo>
                <a:lnTo>
                  <a:pt x="249543" y="91211"/>
                </a:lnTo>
                <a:lnTo>
                  <a:pt x="248271" y="88668"/>
                </a:lnTo>
                <a:lnTo>
                  <a:pt x="247635" y="85390"/>
                </a:lnTo>
                <a:lnTo>
                  <a:pt x="247635" y="29205"/>
                </a:lnTo>
                <a:close/>
              </a:path>
              <a:path w="1124678" h="140010">
                <a:moveTo>
                  <a:pt x="322458" y="29205"/>
                </a:moveTo>
                <a:lnTo>
                  <a:pt x="322458" y="107795"/>
                </a:lnTo>
                <a:lnTo>
                  <a:pt x="335667" y="107795"/>
                </a:lnTo>
                <a:lnTo>
                  <a:pt x="335667" y="57016"/>
                </a:lnTo>
                <a:lnTo>
                  <a:pt x="337452" y="52087"/>
                </a:lnTo>
                <a:lnTo>
                  <a:pt x="341024" y="47807"/>
                </a:lnTo>
                <a:lnTo>
                  <a:pt x="344595" y="43526"/>
                </a:lnTo>
                <a:lnTo>
                  <a:pt x="349707" y="41387"/>
                </a:lnTo>
                <a:lnTo>
                  <a:pt x="357864" y="41411"/>
                </a:lnTo>
                <a:lnTo>
                  <a:pt x="360690" y="41753"/>
                </a:lnTo>
                <a:lnTo>
                  <a:pt x="360690" y="27811"/>
                </a:lnTo>
                <a:lnTo>
                  <a:pt x="359271" y="27664"/>
                </a:lnTo>
                <a:lnTo>
                  <a:pt x="356433" y="27444"/>
                </a:lnTo>
                <a:lnTo>
                  <a:pt x="351199" y="27444"/>
                </a:lnTo>
                <a:lnTo>
                  <a:pt x="346576" y="29340"/>
                </a:lnTo>
                <a:lnTo>
                  <a:pt x="342565" y="33131"/>
                </a:lnTo>
                <a:lnTo>
                  <a:pt x="338553" y="36922"/>
                </a:lnTo>
                <a:lnTo>
                  <a:pt x="336034" y="40139"/>
                </a:lnTo>
                <a:lnTo>
                  <a:pt x="335006" y="42781"/>
                </a:lnTo>
                <a:lnTo>
                  <a:pt x="335006" y="29205"/>
                </a:lnTo>
                <a:lnTo>
                  <a:pt x="322458" y="29205"/>
                </a:lnTo>
                <a:close/>
              </a:path>
              <a:path w="1124678" h="140010">
                <a:moveTo>
                  <a:pt x="385394" y="107795"/>
                </a:moveTo>
                <a:lnTo>
                  <a:pt x="385394" y="61492"/>
                </a:lnTo>
                <a:lnTo>
                  <a:pt x="385724" y="57542"/>
                </a:lnTo>
                <a:lnTo>
                  <a:pt x="386385" y="54778"/>
                </a:lnTo>
                <a:lnTo>
                  <a:pt x="387045" y="52014"/>
                </a:lnTo>
                <a:lnTo>
                  <a:pt x="388476" y="49336"/>
                </a:lnTo>
                <a:lnTo>
                  <a:pt x="390678" y="46743"/>
                </a:lnTo>
                <a:lnTo>
                  <a:pt x="393417" y="43515"/>
                </a:lnTo>
                <a:lnTo>
                  <a:pt x="396597" y="41362"/>
                </a:lnTo>
                <a:lnTo>
                  <a:pt x="400217" y="40285"/>
                </a:lnTo>
                <a:lnTo>
                  <a:pt x="402223" y="39650"/>
                </a:lnTo>
                <a:lnTo>
                  <a:pt x="404791" y="39331"/>
                </a:lnTo>
                <a:lnTo>
                  <a:pt x="414086" y="39331"/>
                </a:lnTo>
                <a:lnTo>
                  <a:pt x="418342" y="41778"/>
                </a:lnTo>
                <a:lnTo>
                  <a:pt x="420690" y="46669"/>
                </a:lnTo>
                <a:lnTo>
                  <a:pt x="422109" y="49605"/>
                </a:lnTo>
                <a:lnTo>
                  <a:pt x="422818" y="53470"/>
                </a:lnTo>
                <a:lnTo>
                  <a:pt x="422818" y="107795"/>
                </a:lnTo>
                <a:lnTo>
                  <a:pt x="436247" y="107795"/>
                </a:lnTo>
                <a:lnTo>
                  <a:pt x="436247" y="49458"/>
                </a:lnTo>
                <a:lnTo>
                  <a:pt x="435170" y="43368"/>
                </a:lnTo>
                <a:lnTo>
                  <a:pt x="433018" y="39111"/>
                </a:lnTo>
                <a:lnTo>
                  <a:pt x="424417" y="30353"/>
                </a:lnTo>
                <a:lnTo>
                  <a:pt x="410417" y="27444"/>
                </a:lnTo>
                <a:lnTo>
                  <a:pt x="405329" y="27444"/>
                </a:lnTo>
                <a:lnTo>
                  <a:pt x="400706" y="28447"/>
                </a:lnTo>
                <a:lnTo>
                  <a:pt x="396548" y="30453"/>
                </a:lnTo>
                <a:lnTo>
                  <a:pt x="392390" y="32459"/>
                </a:lnTo>
                <a:lnTo>
                  <a:pt x="388452" y="35760"/>
                </a:lnTo>
                <a:lnTo>
                  <a:pt x="384734" y="40359"/>
                </a:lnTo>
                <a:lnTo>
                  <a:pt x="384734" y="29205"/>
                </a:lnTo>
                <a:lnTo>
                  <a:pt x="372186" y="29205"/>
                </a:lnTo>
                <a:lnTo>
                  <a:pt x="372186" y="107795"/>
                </a:lnTo>
                <a:lnTo>
                  <a:pt x="385394" y="107795"/>
                </a:lnTo>
                <a:close/>
              </a:path>
              <a:path w="1124678" h="140010">
                <a:moveTo>
                  <a:pt x="546856" y="106286"/>
                </a:moveTo>
                <a:lnTo>
                  <a:pt x="556053" y="98256"/>
                </a:lnTo>
                <a:lnTo>
                  <a:pt x="559734" y="92364"/>
                </a:lnTo>
                <a:lnTo>
                  <a:pt x="563908" y="80601"/>
                </a:lnTo>
                <a:lnTo>
                  <a:pt x="565299" y="66850"/>
                </a:lnTo>
                <a:lnTo>
                  <a:pt x="564896" y="59512"/>
                </a:lnTo>
                <a:lnTo>
                  <a:pt x="561547" y="46742"/>
                </a:lnTo>
                <a:lnTo>
                  <a:pt x="554806" y="37057"/>
                </a:lnTo>
                <a:lnTo>
                  <a:pt x="542104" y="29073"/>
                </a:lnTo>
                <a:lnTo>
                  <a:pt x="529122" y="26930"/>
                </a:lnTo>
                <a:lnTo>
                  <a:pt x="524594" y="27152"/>
                </a:lnTo>
                <a:lnTo>
                  <a:pt x="512073" y="30728"/>
                </a:lnTo>
                <a:lnTo>
                  <a:pt x="502118" y="38671"/>
                </a:lnTo>
                <a:lnTo>
                  <a:pt x="497979" y="44581"/>
                </a:lnTo>
                <a:lnTo>
                  <a:pt x="493544" y="56216"/>
                </a:lnTo>
                <a:lnTo>
                  <a:pt x="492065" y="70225"/>
                </a:lnTo>
                <a:lnTo>
                  <a:pt x="492374" y="76632"/>
                </a:lnTo>
                <a:lnTo>
                  <a:pt x="495385" y="89425"/>
                </a:lnTo>
                <a:lnTo>
                  <a:pt x="501605" y="99687"/>
                </a:lnTo>
                <a:lnTo>
                  <a:pt x="503431" y="101627"/>
                </a:lnTo>
                <a:lnTo>
                  <a:pt x="505640" y="78370"/>
                </a:lnTo>
                <a:lnTo>
                  <a:pt x="505640" y="61297"/>
                </a:lnTo>
                <a:lnTo>
                  <a:pt x="507475" y="53861"/>
                </a:lnTo>
                <a:lnTo>
                  <a:pt x="511144" y="47697"/>
                </a:lnTo>
                <a:lnTo>
                  <a:pt x="514813" y="41533"/>
                </a:lnTo>
                <a:lnTo>
                  <a:pt x="520684" y="38451"/>
                </a:lnTo>
                <a:lnTo>
                  <a:pt x="537855" y="38451"/>
                </a:lnTo>
                <a:lnTo>
                  <a:pt x="544263" y="42071"/>
                </a:lnTo>
                <a:lnTo>
                  <a:pt x="547981" y="49311"/>
                </a:lnTo>
                <a:lnTo>
                  <a:pt x="550329" y="53910"/>
                </a:lnTo>
                <a:lnTo>
                  <a:pt x="551504" y="59878"/>
                </a:lnTo>
                <a:lnTo>
                  <a:pt x="551504" y="75337"/>
                </a:lnTo>
                <a:lnTo>
                  <a:pt x="549877" y="82712"/>
                </a:lnTo>
                <a:lnTo>
                  <a:pt x="546624" y="89340"/>
                </a:lnTo>
                <a:lnTo>
                  <a:pt x="543370" y="95969"/>
                </a:lnTo>
                <a:lnTo>
                  <a:pt x="537365" y="99284"/>
                </a:lnTo>
                <a:lnTo>
                  <a:pt x="520635" y="99284"/>
                </a:lnTo>
                <a:lnTo>
                  <a:pt x="527361" y="110657"/>
                </a:lnTo>
                <a:lnTo>
                  <a:pt x="534291" y="110222"/>
                </a:lnTo>
                <a:lnTo>
                  <a:pt x="546856" y="106286"/>
                </a:lnTo>
                <a:close/>
              </a:path>
              <a:path w="1124678" h="140010">
                <a:moveTo>
                  <a:pt x="514813" y="96495"/>
                </a:moveTo>
                <a:lnTo>
                  <a:pt x="511144" y="90918"/>
                </a:lnTo>
                <a:lnTo>
                  <a:pt x="507475" y="85341"/>
                </a:lnTo>
                <a:lnTo>
                  <a:pt x="505640" y="78370"/>
                </a:lnTo>
                <a:lnTo>
                  <a:pt x="503431" y="101627"/>
                </a:lnTo>
                <a:lnTo>
                  <a:pt x="514022" y="108400"/>
                </a:lnTo>
                <a:lnTo>
                  <a:pt x="527361" y="110657"/>
                </a:lnTo>
                <a:lnTo>
                  <a:pt x="520635" y="99284"/>
                </a:lnTo>
                <a:lnTo>
                  <a:pt x="514813" y="96495"/>
                </a:lnTo>
                <a:close/>
              </a:path>
              <a:path w="1124678" h="140010">
                <a:moveTo>
                  <a:pt x="598295" y="107795"/>
                </a:moveTo>
                <a:lnTo>
                  <a:pt x="598295" y="61492"/>
                </a:lnTo>
                <a:lnTo>
                  <a:pt x="598626" y="57542"/>
                </a:lnTo>
                <a:lnTo>
                  <a:pt x="599286" y="54778"/>
                </a:lnTo>
                <a:lnTo>
                  <a:pt x="599947" y="52014"/>
                </a:lnTo>
                <a:lnTo>
                  <a:pt x="601378" y="49336"/>
                </a:lnTo>
                <a:lnTo>
                  <a:pt x="603579" y="46743"/>
                </a:lnTo>
                <a:lnTo>
                  <a:pt x="606319" y="43515"/>
                </a:lnTo>
                <a:lnTo>
                  <a:pt x="609498" y="41362"/>
                </a:lnTo>
                <a:lnTo>
                  <a:pt x="613119" y="40285"/>
                </a:lnTo>
                <a:lnTo>
                  <a:pt x="615124" y="39650"/>
                </a:lnTo>
                <a:lnTo>
                  <a:pt x="617693" y="39331"/>
                </a:lnTo>
                <a:lnTo>
                  <a:pt x="626987" y="39331"/>
                </a:lnTo>
                <a:lnTo>
                  <a:pt x="631243" y="41778"/>
                </a:lnTo>
                <a:lnTo>
                  <a:pt x="633592" y="46669"/>
                </a:lnTo>
                <a:lnTo>
                  <a:pt x="635010" y="49605"/>
                </a:lnTo>
                <a:lnTo>
                  <a:pt x="635720" y="53470"/>
                </a:lnTo>
                <a:lnTo>
                  <a:pt x="635720" y="107795"/>
                </a:lnTo>
                <a:lnTo>
                  <a:pt x="649148" y="107795"/>
                </a:lnTo>
                <a:lnTo>
                  <a:pt x="649148" y="49458"/>
                </a:lnTo>
                <a:lnTo>
                  <a:pt x="648072" y="43368"/>
                </a:lnTo>
                <a:lnTo>
                  <a:pt x="645920" y="39111"/>
                </a:lnTo>
                <a:lnTo>
                  <a:pt x="637319" y="30353"/>
                </a:lnTo>
                <a:lnTo>
                  <a:pt x="623318" y="27444"/>
                </a:lnTo>
                <a:lnTo>
                  <a:pt x="618231" y="27444"/>
                </a:lnTo>
                <a:lnTo>
                  <a:pt x="613608" y="28447"/>
                </a:lnTo>
                <a:lnTo>
                  <a:pt x="609450" y="30453"/>
                </a:lnTo>
                <a:lnTo>
                  <a:pt x="605291" y="32459"/>
                </a:lnTo>
                <a:lnTo>
                  <a:pt x="601353" y="35760"/>
                </a:lnTo>
                <a:lnTo>
                  <a:pt x="597635" y="40359"/>
                </a:lnTo>
                <a:lnTo>
                  <a:pt x="597635" y="29205"/>
                </a:lnTo>
                <a:lnTo>
                  <a:pt x="585087" y="29205"/>
                </a:lnTo>
                <a:lnTo>
                  <a:pt x="585087" y="107795"/>
                </a:lnTo>
                <a:lnTo>
                  <a:pt x="598295" y="107795"/>
                </a:lnTo>
                <a:close/>
              </a:path>
              <a:path w="1124678" h="140010">
                <a:moveTo>
                  <a:pt x="727715" y="94954"/>
                </a:moveTo>
                <a:lnTo>
                  <a:pt x="727715" y="58410"/>
                </a:lnTo>
                <a:lnTo>
                  <a:pt x="787226" y="58410"/>
                </a:lnTo>
                <a:lnTo>
                  <a:pt x="787226" y="45936"/>
                </a:lnTo>
                <a:lnTo>
                  <a:pt x="727715" y="45936"/>
                </a:lnTo>
                <a:lnTo>
                  <a:pt x="727715" y="13208"/>
                </a:lnTo>
                <a:lnTo>
                  <a:pt x="792069" y="13208"/>
                </a:lnTo>
                <a:lnTo>
                  <a:pt x="792069" y="0"/>
                </a:lnTo>
                <a:lnTo>
                  <a:pt x="713479" y="0"/>
                </a:lnTo>
                <a:lnTo>
                  <a:pt x="713479" y="107795"/>
                </a:lnTo>
                <a:lnTo>
                  <a:pt x="793170" y="107795"/>
                </a:lnTo>
                <a:lnTo>
                  <a:pt x="793170" y="94954"/>
                </a:lnTo>
                <a:lnTo>
                  <a:pt x="727715" y="94954"/>
                </a:lnTo>
                <a:close/>
              </a:path>
              <a:path w="1124678" h="140010">
                <a:moveTo>
                  <a:pt x="836905" y="27482"/>
                </a:moveTo>
                <a:lnTo>
                  <a:pt x="824491" y="30820"/>
                </a:lnTo>
                <a:lnTo>
                  <a:pt x="819024" y="59193"/>
                </a:lnTo>
                <a:lnTo>
                  <a:pt x="821066" y="51525"/>
                </a:lnTo>
                <a:lnTo>
                  <a:pt x="825152" y="46560"/>
                </a:lnTo>
                <a:lnTo>
                  <a:pt x="829236" y="41594"/>
                </a:lnTo>
                <a:lnTo>
                  <a:pt x="834141" y="39111"/>
                </a:lnTo>
                <a:lnTo>
                  <a:pt x="839865" y="39111"/>
                </a:lnTo>
                <a:lnTo>
                  <a:pt x="836905" y="27482"/>
                </a:lnTo>
                <a:close/>
              </a:path>
              <a:path w="1124678" h="140010">
                <a:moveTo>
                  <a:pt x="911386" y="29205"/>
                </a:moveTo>
                <a:lnTo>
                  <a:pt x="897884" y="29205"/>
                </a:lnTo>
                <a:lnTo>
                  <a:pt x="897884" y="89328"/>
                </a:lnTo>
                <a:lnTo>
                  <a:pt x="898984" y="94685"/>
                </a:lnTo>
                <a:lnTo>
                  <a:pt x="901186" y="98696"/>
                </a:lnTo>
                <a:lnTo>
                  <a:pt x="910000" y="107139"/>
                </a:lnTo>
                <a:lnTo>
                  <a:pt x="924081" y="109923"/>
                </a:lnTo>
                <a:lnTo>
                  <a:pt x="931272" y="109923"/>
                </a:lnTo>
                <a:lnTo>
                  <a:pt x="937387" y="107869"/>
                </a:lnTo>
                <a:lnTo>
                  <a:pt x="942426" y="103759"/>
                </a:lnTo>
                <a:lnTo>
                  <a:pt x="944970" y="101705"/>
                </a:lnTo>
                <a:lnTo>
                  <a:pt x="947098" y="99185"/>
                </a:lnTo>
                <a:lnTo>
                  <a:pt x="948810" y="96202"/>
                </a:lnTo>
                <a:lnTo>
                  <a:pt x="948663" y="107795"/>
                </a:lnTo>
                <a:lnTo>
                  <a:pt x="961138" y="107795"/>
                </a:lnTo>
                <a:lnTo>
                  <a:pt x="961138" y="29205"/>
                </a:lnTo>
                <a:lnTo>
                  <a:pt x="947929" y="29205"/>
                </a:lnTo>
                <a:lnTo>
                  <a:pt x="947929" y="75484"/>
                </a:lnTo>
                <a:lnTo>
                  <a:pt x="947025" y="81525"/>
                </a:lnTo>
                <a:lnTo>
                  <a:pt x="945215" y="85929"/>
                </a:lnTo>
                <a:lnTo>
                  <a:pt x="941888" y="94147"/>
                </a:lnTo>
                <a:lnTo>
                  <a:pt x="935626" y="98256"/>
                </a:lnTo>
                <a:lnTo>
                  <a:pt x="920021" y="98256"/>
                </a:lnTo>
                <a:lnTo>
                  <a:pt x="915642" y="95908"/>
                </a:lnTo>
                <a:lnTo>
                  <a:pt x="913294" y="91211"/>
                </a:lnTo>
                <a:lnTo>
                  <a:pt x="912022" y="88668"/>
                </a:lnTo>
                <a:lnTo>
                  <a:pt x="911386" y="85390"/>
                </a:lnTo>
                <a:lnTo>
                  <a:pt x="911386" y="29205"/>
                </a:lnTo>
                <a:close/>
              </a:path>
              <a:path w="1124678" h="140010">
                <a:moveTo>
                  <a:pt x="985843" y="29572"/>
                </a:moveTo>
                <a:lnTo>
                  <a:pt x="985843" y="107795"/>
                </a:lnTo>
                <a:lnTo>
                  <a:pt x="999271" y="107795"/>
                </a:lnTo>
                <a:lnTo>
                  <a:pt x="999271" y="29572"/>
                </a:lnTo>
                <a:lnTo>
                  <a:pt x="985843" y="29572"/>
                </a:lnTo>
                <a:close/>
              </a:path>
              <a:path w="1124678" h="140010">
                <a:moveTo>
                  <a:pt x="985843" y="0"/>
                </a:moveTo>
                <a:lnTo>
                  <a:pt x="985843" y="14969"/>
                </a:lnTo>
                <a:lnTo>
                  <a:pt x="999271" y="14969"/>
                </a:lnTo>
                <a:lnTo>
                  <a:pt x="999271" y="0"/>
                </a:lnTo>
                <a:lnTo>
                  <a:pt x="985843" y="0"/>
                </a:lnTo>
                <a:close/>
              </a:path>
              <a:path w="1124678" h="140010">
                <a:moveTo>
                  <a:pt x="1081898" y="110070"/>
                </a:moveTo>
                <a:lnTo>
                  <a:pt x="1081213" y="111832"/>
                </a:lnTo>
                <a:lnTo>
                  <a:pt x="1080112" y="114522"/>
                </a:lnTo>
                <a:lnTo>
                  <a:pt x="1078595" y="118142"/>
                </a:lnTo>
                <a:lnTo>
                  <a:pt x="1077079" y="121763"/>
                </a:lnTo>
                <a:lnTo>
                  <a:pt x="1075954" y="124159"/>
                </a:lnTo>
                <a:lnTo>
                  <a:pt x="1073055" y="127132"/>
                </a:lnTo>
                <a:lnTo>
                  <a:pt x="1070108" y="128342"/>
                </a:lnTo>
                <a:lnTo>
                  <a:pt x="1066879" y="128342"/>
                </a:lnTo>
                <a:lnTo>
                  <a:pt x="1063919" y="127975"/>
                </a:lnTo>
                <a:lnTo>
                  <a:pt x="1059957" y="126948"/>
                </a:lnTo>
                <a:lnTo>
                  <a:pt x="1059957" y="138983"/>
                </a:lnTo>
                <a:lnTo>
                  <a:pt x="1061425" y="139374"/>
                </a:lnTo>
                <a:lnTo>
                  <a:pt x="1064665" y="139936"/>
                </a:lnTo>
                <a:lnTo>
                  <a:pt x="1075587" y="140010"/>
                </a:lnTo>
                <a:lnTo>
                  <a:pt x="1080968" y="137808"/>
                </a:lnTo>
                <a:lnTo>
                  <a:pt x="1084099" y="133405"/>
                </a:lnTo>
                <a:lnTo>
                  <a:pt x="1088446" y="125415"/>
                </a:lnTo>
                <a:lnTo>
                  <a:pt x="1093667" y="113423"/>
                </a:lnTo>
                <a:lnTo>
                  <a:pt x="1100243" y="96715"/>
                </a:lnTo>
                <a:lnTo>
                  <a:pt x="1103109" y="89059"/>
                </a:lnTo>
                <a:lnTo>
                  <a:pt x="1107387" y="77354"/>
                </a:lnTo>
                <a:lnTo>
                  <a:pt x="1112277" y="63694"/>
                </a:lnTo>
                <a:lnTo>
                  <a:pt x="1117536" y="48985"/>
                </a:lnTo>
                <a:lnTo>
                  <a:pt x="1121927" y="36769"/>
                </a:lnTo>
                <a:lnTo>
                  <a:pt x="1124678" y="29205"/>
                </a:lnTo>
                <a:lnTo>
                  <a:pt x="1110076" y="29205"/>
                </a:lnTo>
                <a:lnTo>
                  <a:pt x="1088869" y="93193"/>
                </a:lnTo>
                <a:lnTo>
                  <a:pt x="1067809" y="29205"/>
                </a:lnTo>
                <a:lnTo>
                  <a:pt x="1052839" y="29205"/>
                </a:lnTo>
                <a:lnTo>
                  <a:pt x="1081898" y="110070"/>
                </a:lnTo>
                <a:close/>
              </a:path>
              <a:path w="1124678" h="140010">
                <a:moveTo>
                  <a:pt x="1041906" y="109043"/>
                </a:moveTo>
                <a:lnTo>
                  <a:pt x="1045587" y="108945"/>
                </a:lnTo>
                <a:lnTo>
                  <a:pt x="1048864" y="108554"/>
                </a:lnTo>
                <a:lnTo>
                  <a:pt x="1051958" y="107795"/>
                </a:lnTo>
                <a:lnTo>
                  <a:pt x="1051958" y="97375"/>
                </a:lnTo>
                <a:lnTo>
                  <a:pt x="1047972" y="97596"/>
                </a:lnTo>
                <a:lnTo>
                  <a:pt x="1044939" y="97596"/>
                </a:lnTo>
                <a:lnTo>
                  <a:pt x="1042199" y="96788"/>
                </a:lnTo>
                <a:lnTo>
                  <a:pt x="1039411" y="94025"/>
                </a:lnTo>
                <a:lnTo>
                  <a:pt x="1039411" y="39992"/>
                </a:lnTo>
                <a:lnTo>
                  <a:pt x="1051958" y="39992"/>
                </a:lnTo>
                <a:lnTo>
                  <a:pt x="1051958" y="29205"/>
                </a:lnTo>
                <a:lnTo>
                  <a:pt x="1039411" y="29205"/>
                </a:lnTo>
                <a:lnTo>
                  <a:pt x="1039411" y="7264"/>
                </a:lnTo>
                <a:lnTo>
                  <a:pt x="1026055" y="7264"/>
                </a:lnTo>
                <a:lnTo>
                  <a:pt x="1026055" y="29205"/>
                </a:lnTo>
                <a:lnTo>
                  <a:pt x="1015415" y="29205"/>
                </a:lnTo>
                <a:lnTo>
                  <a:pt x="1015415" y="39992"/>
                </a:lnTo>
                <a:lnTo>
                  <a:pt x="1026055" y="39992"/>
                </a:lnTo>
                <a:lnTo>
                  <a:pt x="1026055" y="97057"/>
                </a:lnTo>
                <a:lnTo>
                  <a:pt x="1027156" y="101155"/>
                </a:lnTo>
                <a:lnTo>
                  <a:pt x="1029357" y="104310"/>
                </a:lnTo>
                <a:lnTo>
                  <a:pt x="1031559" y="107466"/>
                </a:lnTo>
                <a:lnTo>
                  <a:pt x="1035741" y="109043"/>
                </a:lnTo>
                <a:lnTo>
                  <a:pt x="1041906" y="109043"/>
                </a:lnTo>
                <a:close/>
              </a:path>
              <a:path w="1124678" h="140010">
                <a:moveTo>
                  <a:pt x="819024" y="59193"/>
                </a:moveTo>
                <a:lnTo>
                  <a:pt x="824491" y="30820"/>
                </a:lnTo>
                <a:lnTo>
                  <a:pt x="814511" y="39552"/>
                </a:lnTo>
                <a:lnTo>
                  <a:pt x="810959" y="45051"/>
                </a:lnTo>
                <a:lnTo>
                  <a:pt x="806661" y="56743"/>
                </a:lnTo>
                <a:lnTo>
                  <a:pt x="805229" y="70518"/>
                </a:lnTo>
                <a:lnTo>
                  <a:pt x="805604" y="77953"/>
                </a:lnTo>
                <a:lnTo>
                  <a:pt x="808763" y="90872"/>
                </a:lnTo>
                <a:lnTo>
                  <a:pt x="815135" y="100458"/>
                </a:lnTo>
                <a:lnTo>
                  <a:pt x="821739" y="107013"/>
                </a:lnTo>
                <a:lnTo>
                  <a:pt x="829224" y="110290"/>
                </a:lnTo>
                <a:lnTo>
                  <a:pt x="843411" y="110290"/>
                </a:lnTo>
                <a:lnTo>
                  <a:pt x="848266" y="109251"/>
                </a:lnTo>
                <a:lnTo>
                  <a:pt x="852156" y="107172"/>
                </a:lnTo>
                <a:lnTo>
                  <a:pt x="856045" y="105093"/>
                </a:lnTo>
                <a:lnTo>
                  <a:pt x="859090" y="102292"/>
                </a:lnTo>
                <a:lnTo>
                  <a:pt x="861291" y="98770"/>
                </a:lnTo>
                <a:lnTo>
                  <a:pt x="861291" y="139129"/>
                </a:lnTo>
                <a:lnTo>
                  <a:pt x="874573" y="139129"/>
                </a:lnTo>
                <a:lnTo>
                  <a:pt x="874573" y="29205"/>
                </a:lnTo>
                <a:lnTo>
                  <a:pt x="862025" y="29205"/>
                </a:lnTo>
                <a:lnTo>
                  <a:pt x="862025" y="40139"/>
                </a:lnTo>
                <a:lnTo>
                  <a:pt x="859775" y="36715"/>
                </a:lnTo>
                <a:lnTo>
                  <a:pt x="857427" y="34122"/>
                </a:lnTo>
                <a:lnTo>
                  <a:pt x="854981" y="32360"/>
                </a:lnTo>
                <a:lnTo>
                  <a:pt x="850529" y="29083"/>
                </a:lnTo>
                <a:lnTo>
                  <a:pt x="845050" y="27444"/>
                </a:lnTo>
                <a:lnTo>
                  <a:pt x="836905" y="27482"/>
                </a:lnTo>
                <a:lnTo>
                  <a:pt x="839865" y="39111"/>
                </a:lnTo>
                <a:lnTo>
                  <a:pt x="848866" y="39111"/>
                </a:lnTo>
                <a:lnTo>
                  <a:pt x="855152" y="43000"/>
                </a:lnTo>
                <a:lnTo>
                  <a:pt x="858723" y="50779"/>
                </a:lnTo>
                <a:lnTo>
                  <a:pt x="860827" y="55329"/>
                </a:lnTo>
                <a:lnTo>
                  <a:pt x="861879" y="61004"/>
                </a:lnTo>
                <a:lnTo>
                  <a:pt x="861879" y="75190"/>
                </a:lnTo>
                <a:lnTo>
                  <a:pt x="860925" y="81257"/>
                </a:lnTo>
                <a:lnTo>
                  <a:pt x="859016" y="86002"/>
                </a:lnTo>
                <a:lnTo>
                  <a:pt x="855543" y="94612"/>
                </a:lnTo>
                <a:lnTo>
                  <a:pt x="849208" y="98917"/>
                </a:lnTo>
                <a:lnTo>
                  <a:pt x="831303" y="98917"/>
                </a:lnTo>
                <a:lnTo>
                  <a:pt x="825261" y="94832"/>
                </a:lnTo>
                <a:lnTo>
                  <a:pt x="821886" y="86662"/>
                </a:lnTo>
                <a:lnTo>
                  <a:pt x="819978" y="82064"/>
                </a:lnTo>
                <a:lnTo>
                  <a:pt x="819024" y="76364"/>
                </a:lnTo>
                <a:lnTo>
                  <a:pt x="819024" y="59193"/>
                </a:lnTo>
                <a:close/>
              </a:path>
              <a:path w="1124678" h="140010">
                <a:moveTo>
                  <a:pt x="215347" y="109043"/>
                </a:moveTo>
                <a:lnTo>
                  <a:pt x="219029" y="108945"/>
                </a:lnTo>
                <a:lnTo>
                  <a:pt x="222306" y="108554"/>
                </a:lnTo>
                <a:lnTo>
                  <a:pt x="225400" y="107795"/>
                </a:lnTo>
                <a:lnTo>
                  <a:pt x="225400" y="97375"/>
                </a:lnTo>
                <a:lnTo>
                  <a:pt x="221413" y="97596"/>
                </a:lnTo>
                <a:lnTo>
                  <a:pt x="218380" y="97596"/>
                </a:lnTo>
                <a:lnTo>
                  <a:pt x="215641" y="96788"/>
                </a:lnTo>
                <a:lnTo>
                  <a:pt x="212852" y="94025"/>
                </a:lnTo>
                <a:lnTo>
                  <a:pt x="212852" y="39992"/>
                </a:lnTo>
                <a:lnTo>
                  <a:pt x="225400" y="39992"/>
                </a:lnTo>
                <a:lnTo>
                  <a:pt x="225400" y="29205"/>
                </a:lnTo>
                <a:lnTo>
                  <a:pt x="212852" y="29205"/>
                </a:lnTo>
                <a:lnTo>
                  <a:pt x="212852" y="7264"/>
                </a:lnTo>
                <a:lnTo>
                  <a:pt x="199497" y="7264"/>
                </a:lnTo>
                <a:lnTo>
                  <a:pt x="199497" y="29205"/>
                </a:lnTo>
                <a:lnTo>
                  <a:pt x="188857" y="29205"/>
                </a:lnTo>
                <a:lnTo>
                  <a:pt x="188857" y="39992"/>
                </a:lnTo>
                <a:lnTo>
                  <a:pt x="199497" y="39992"/>
                </a:lnTo>
                <a:lnTo>
                  <a:pt x="199497" y="97057"/>
                </a:lnTo>
                <a:lnTo>
                  <a:pt x="200598" y="101155"/>
                </a:lnTo>
                <a:lnTo>
                  <a:pt x="202799" y="104310"/>
                </a:lnTo>
                <a:lnTo>
                  <a:pt x="205001" y="107466"/>
                </a:lnTo>
                <a:lnTo>
                  <a:pt x="209183" y="109043"/>
                </a:lnTo>
                <a:lnTo>
                  <a:pt x="215347" y="109043"/>
                </a:lnTo>
                <a:close/>
              </a:path>
              <a:path w="1124678" h="140010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  <a:path w="1124678" h="140010">
                <a:moveTo>
                  <a:pt x="69907" y="99895"/>
                </a:move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8" y="98770"/>
                </a:lnTo>
                <a:lnTo>
                  <a:pt x="84290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7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8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1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1124678" h="140010">
                <a:moveTo>
                  <a:pt x="129957" y="41154"/>
                </a:moveTo>
                <a:lnTo>
                  <a:pt x="135044" y="38965"/>
                </a:lnTo>
                <a:lnTo>
                  <a:pt x="149573" y="38965"/>
                </a:lnTo>
                <a:lnTo>
                  <a:pt x="155616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7" y="62226"/>
                </a:lnTo>
                <a:lnTo>
                  <a:pt x="119561" y="55476"/>
                </a:lnTo>
                <a:lnTo>
                  <a:pt x="115061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8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5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2" y="89670"/>
                </a:lnTo>
                <a:lnTo>
                  <a:pt x="157475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7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2" y="59022"/>
                </a:lnTo>
                <a:lnTo>
                  <a:pt x="175379" y="55402"/>
                </a:lnTo>
                <a:lnTo>
                  <a:pt x="174499" y="50118"/>
                </a:lnTo>
                <a:lnTo>
                  <a:pt x="172738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2"/>
                </a:lnTo>
                <a:lnTo>
                  <a:pt x="147495" y="27444"/>
                </a:lnTo>
                <a:lnTo>
                  <a:pt x="141918" y="27444"/>
                </a:lnTo>
                <a:lnTo>
                  <a:pt x="137577" y="27657"/>
                </a:lnTo>
                <a:lnTo>
                  <a:pt x="129957" y="41154"/>
                </a:lnTo>
                <a:close/>
              </a:path>
              <a:path w="1124678" h="140010">
                <a:moveTo>
                  <a:pt x="119561" y="55476"/>
                </a:moveTo>
                <a:lnTo>
                  <a:pt x="121738" y="49910"/>
                </a:lnTo>
                <a:lnTo>
                  <a:pt x="125848" y="45532"/>
                </a:lnTo>
                <a:lnTo>
                  <a:pt x="129957" y="41154"/>
                </a:lnTo>
                <a:lnTo>
                  <a:pt x="137577" y="27657"/>
                </a:lnTo>
                <a:lnTo>
                  <a:pt x="125136" y="31244"/>
                </a:lnTo>
                <a:lnTo>
                  <a:pt x="115061" y="39258"/>
                </a:lnTo>
                <a:lnTo>
                  <a:pt x="119561" y="5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788037" y="1508551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879842" y="1640474"/>
            <a:ext cx="1305640" cy="97768"/>
          </a:xfrm>
          <a:custGeom>
            <a:avLst/>
            <a:gdLst/>
            <a:ahLst/>
            <a:cxnLst/>
            <a:rect l="l" t="t" r="r" b="b"/>
            <a:pathLst>
              <a:path w="1436204" h="110804">
                <a:moveTo>
                  <a:pt x="177079" y="91762"/>
                </a:moveTo>
                <a:lnTo>
                  <a:pt x="173630" y="96434"/>
                </a:lnTo>
                <a:lnTo>
                  <a:pt x="168433" y="98770"/>
                </a:lnTo>
                <a:lnTo>
                  <a:pt x="154588" y="98770"/>
                </a:lnTo>
                <a:lnTo>
                  <a:pt x="149195" y="96507"/>
                </a:lnTo>
                <a:lnTo>
                  <a:pt x="145306" y="91982"/>
                </a:lnTo>
                <a:lnTo>
                  <a:pt x="147684" y="108178"/>
                </a:lnTo>
                <a:lnTo>
                  <a:pt x="160312" y="110511"/>
                </a:lnTo>
                <a:lnTo>
                  <a:pt x="164241" y="110359"/>
                </a:lnTo>
                <a:lnTo>
                  <a:pt x="177103" y="107065"/>
                </a:lnTo>
                <a:lnTo>
                  <a:pt x="177079" y="91762"/>
                </a:lnTo>
                <a:close/>
              </a:path>
              <a:path w="1436204" h="110804">
                <a:moveTo>
                  <a:pt x="277402" y="17244"/>
                </a:moveTo>
                <a:lnTo>
                  <a:pt x="277402" y="4476"/>
                </a:lnTo>
                <a:lnTo>
                  <a:pt x="222808" y="4476"/>
                </a:lnTo>
                <a:lnTo>
                  <a:pt x="214809" y="61052"/>
                </a:lnTo>
                <a:lnTo>
                  <a:pt x="226257" y="61713"/>
                </a:lnTo>
                <a:lnTo>
                  <a:pt x="228555" y="58582"/>
                </a:lnTo>
                <a:lnTo>
                  <a:pt x="231332" y="56135"/>
                </a:lnTo>
                <a:lnTo>
                  <a:pt x="234585" y="54375"/>
                </a:lnTo>
                <a:lnTo>
                  <a:pt x="237838" y="52614"/>
                </a:lnTo>
                <a:lnTo>
                  <a:pt x="241740" y="51733"/>
                </a:lnTo>
                <a:lnTo>
                  <a:pt x="252551" y="51733"/>
                </a:lnTo>
                <a:lnTo>
                  <a:pt x="257920" y="53739"/>
                </a:lnTo>
                <a:lnTo>
                  <a:pt x="262396" y="57750"/>
                </a:lnTo>
                <a:lnTo>
                  <a:pt x="266873" y="61762"/>
                </a:lnTo>
                <a:lnTo>
                  <a:pt x="269111" y="67437"/>
                </a:lnTo>
                <a:lnTo>
                  <a:pt x="269111" y="80841"/>
                </a:lnTo>
                <a:lnTo>
                  <a:pt x="267227" y="86368"/>
                </a:lnTo>
                <a:lnTo>
                  <a:pt x="263460" y="91358"/>
                </a:lnTo>
                <a:lnTo>
                  <a:pt x="259694" y="96348"/>
                </a:lnTo>
                <a:lnTo>
                  <a:pt x="253897" y="98843"/>
                </a:lnTo>
                <a:lnTo>
                  <a:pt x="241960" y="98843"/>
                </a:lnTo>
                <a:lnTo>
                  <a:pt x="238340" y="98109"/>
                </a:lnTo>
                <a:lnTo>
                  <a:pt x="235209" y="96642"/>
                </a:lnTo>
                <a:lnTo>
                  <a:pt x="229094" y="93756"/>
                </a:lnTo>
                <a:lnTo>
                  <a:pt x="225596" y="88545"/>
                </a:lnTo>
                <a:lnTo>
                  <a:pt x="224715" y="81012"/>
                </a:lnTo>
                <a:lnTo>
                  <a:pt x="210993" y="81012"/>
                </a:lnTo>
                <a:lnTo>
                  <a:pt x="211776" y="90991"/>
                </a:lnTo>
                <a:lnTo>
                  <a:pt x="215457" y="98391"/>
                </a:lnTo>
                <a:lnTo>
                  <a:pt x="222037" y="103210"/>
                </a:lnTo>
                <a:lnTo>
                  <a:pt x="228617" y="108028"/>
                </a:lnTo>
                <a:lnTo>
                  <a:pt x="236187" y="110438"/>
                </a:lnTo>
                <a:lnTo>
                  <a:pt x="244748" y="110438"/>
                </a:lnTo>
                <a:lnTo>
                  <a:pt x="252165" y="110010"/>
                </a:lnTo>
                <a:lnTo>
                  <a:pt x="264933" y="106384"/>
                </a:lnTo>
                <a:lnTo>
                  <a:pt x="274137" y="99063"/>
                </a:lnTo>
                <a:lnTo>
                  <a:pt x="275680" y="97044"/>
                </a:lnTo>
                <a:lnTo>
                  <a:pt x="281430" y="85652"/>
                </a:lnTo>
                <a:lnTo>
                  <a:pt x="283347" y="72793"/>
                </a:lnTo>
                <a:lnTo>
                  <a:pt x="283345" y="72483"/>
                </a:lnTo>
                <a:lnTo>
                  <a:pt x="280778" y="59603"/>
                </a:lnTo>
                <a:lnTo>
                  <a:pt x="273293" y="49164"/>
                </a:lnTo>
                <a:lnTo>
                  <a:pt x="261755" y="42032"/>
                </a:lnTo>
                <a:lnTo>
                  <a:pt x="248784" y="39845"/>
                </a:lnTo>
                <a:lnTo>
                  <a:pt x="243648" y="39845"/>
                </a:lnTo>
                <a:lnTo>
                  <a:pt x="239122" y="40653"/>
                </a:lnTo>
                <a:lnTo>
                  <a:pt x="235209" y="42267"/>
                </a:lnTo>
                <a:lnTo>
                  <a:pt x="233007" y="43196"/>
                </a:lnTo>
                <a:lnTo>
                  <a:pt x="228238" y="46449"/>
                </a:lnTo>
                <a:lnTo>
                  <a:pt x="232714" y="17244"/>
                </a:lnTo>
                <a:lnTo>
                  <a:pt x="277402" y="17244"/>
                </a:lnTo>
                <a:close/>
              </a:path>
              <a:path w="1436204" h="110804">
                <a:moveTo>
                  <a:pt x="332927" y="33388"/>
                </a:moveTo>
                <a:lnTo>
                  <a:pt x="332927" y="107795"/>
                </a:lnTo>
                <a:lnTo>
                  <a:pt x="347016" y="107795"/>
                </a:lnTo>
                <a:lnTo>
                  <a:pt x="347016" y="3155"/>
                </a:lnTo>
                <a:lnTo>
                  <a:pt x="336596" y="3155"/>
                </a:lnTo>
                <a:lnTo>
                  <a:pt x="334737" y="11276"/>
                </a:lnTo>
                <a:lnTo>
                  <a:pt x="331924" y="16424"/>
                </a:lnTo>
                <a:lnTo>
                  <a:pt x="328158" y="18601"/>
                </a:lnTo>
                <a:lnTo>
                  <a:pt x="324390" y="20778"/>
                </a:lnTo>
                <a:lnTo>
                  <a:pt x="317738" y="22332"/>
                </a:lnTo>
                <a:lnTo>
                  <a:pt x="308198" y="23261"/>
                </a:lnTo>
                <a:lnTo>
                  <a:pt x="308198" y="33388"/>
                </a:lnTo>
                <a:lnTo>
                  <a:pt x="332927" y="33388"/>
                </a:lnTo>
                <a:close/>
              </a:path>
              <a:path w="1436204" h="110804">
                <a:moveTo>
                  <a:pt x="427344" y="37937"/>
                </a:moveTo>
                <a:lnTo>
                  <a:pt x="417437" y="24142"/>
                </a:lnTo>
                <a:lnTo>
                  <a:pt x="433434" y="18932"/>
                </a:lnTo>
                <a:lnTo>
                  <a:pt x="430499" y="10787"/>
                </a:lnTo>
                <a:lnTo>
                  <a:pt x="414502" y="16363"/>
                </a:lnTo>
                <a:lnTo>
                  <a:pt x="414502" y="0"/>
                </a:lnTo>
                <a:lnTo>
                  <a:pt x="405990" y="0"/>
                </a:lnTo>
                <a:lnTo>
                  <a:pt x="405990" y="16511"/>
                </a:lnTo>
                <a:lnTo>
                  <a:pt x="390139" y="10787"/>
                </a:lnTo>
                <a:lnTo>
                  <a:pt x="387205" y="18932"/>
                </a:lnTo>
                <a:lnTo>
                  <a:pt x="403348" y="24142"/>
                </a:lnTo>
                <a:lnTo>
                  <a:pt x="393295" y="37937"/>
                </a:lnTo>
                <a:lnTo>
                  <a:pt x="400780" y="43147"/>
                </a:lnTo>
                <a:lnTo>
                  <a:pt x="410466" y="28838"/>
                </a:lnTo>
                <a:lnTo>
                  <a:pt x="420079" y="43147"/>
                </a:lnTo>
                <a:lnTo>
                  <a:pt x="427344" y="37937"/>
                </a:lnTo>
                <a:close/>
              </a:path>
              <a:path w="1436204" h="110804">
                <a:moveTo>
                  <a:pt x="456940" y="91799"/>
                </a:moveTo>
                <a:lnTo>
                  <a:pt x="456940" y="107795"/>
                </a:lnTo>
                <a:lnTo>
                  <a:pt x="472277" y="107795"/>
                </a:lnTo>
                <a:lnTo>
                  <a:pt x="472277" y="91799"/>
                </a:lnTo>
                <a:lnTo>
                  <a:pt x="456940" y="91799"/>
                </a:lnTo>
                <a:close/>
              </a:path>
              <a:path w="1436204" h="110804">
                <a:moveTo>
                  <a:pt x="501115" y="95321"/>
                </a:moveTo>
                <a:lnTo>
                  <a:pt x="502388" y="90135"/>
                </a:lnTo>
                <a:lnTo>
                  <a:pt x="505469" y="85414"/>
                </a:lnTo>
                <a:lnTo>
                  <a:pt x="510362" y="81158"/>
                </a:lnTo>
                <a:lnTo>
                  <a:pt x="513101" y="78761"/>
                </a:lnTo>
                <a:lnTo>
                  <a:pt x="516868" y="76242"/>
                </a:lnTo>
                <a:lnTo>
                  <a:pt x="521662" y="73600"/>
                </a:lnTo>
                <a:lnTo>
                  <a:pt x="531715" y="68024"/>
                </a:lnTo>
                <a:lnTo>
                  <a:pt x="540569" y="63082"/>
                </a:lnTo>
                <a:lnTo>
                  <a:pt x="546709" y="58875"/>
                </a:lnTo>
                <a:lnTo>
                  <a:pt x="550134" y="55402"/>
                </a:lnTo>
                <a:lnTo>
                  <a:pt x="556053" y="49433"/>
                </a:lnTo>
                <a:lnTo>
                  <a:pt x="559012" y="42242"/>
                </a:lnTo>
                <a:lnTo>
                  <a:pt x="559012" y="25854"/>
                </a:lnTo>
                <a:lnTo>
                  <a:pt x="556237" y="18614"/>
                </a:lnTo>
                <a:lnTo>
                  <a:pt x="550684" y="12107"/>
                </a:lnTo>
                <a:lnTo>
                  <a:pt x="548977" y="10306"/>
                </a:lnTo>
                <a:lnTo>
                  <a:pt x="538623" y="4337"/>
                </a:lnTo>
                <a:lnTo>
                  <a:pt x="524304" y="2348"/>
                </a:lnTo>
                <a:lnTo>
                  <a:pt x="514210" y="3313"/>
                </a:lnTo>
                <a:lnTo>
                  <a:pt x="502264" y="8324"/>
                </a:lnTo>
                <a:lnTo>
                  <a:pt x="493998" y="17611"/>
                </a:lnTo>
                <a:lnTo>
                  <a:pt x="490769" y="23383"/>
                </a:lnTo>
                <a:lnTo>
                  <a:pt x="489081" y="30844"/>
                </a:lnTo>
                <a:lnTo>
                  <a:pt x="488934" y="39992"/>
                </a:lnTo>
                <a:lnTo>
                  <a:pt x="502363" y="39992"/>
                </a:lnTo>
                <a:lnTo>
                  <a:pt x="502558" y="33486"/>
                </a:lnTo>
                <a:lnTo>
                  <a:pt x="503586" y="28398"/>
                </a:lnTo>
                <a:lnTo>
                  <a:pt x="505445" y="24729"/>
                </a:lnTo>
                <a:lnTo>
                  <a:pt x="508918" y="17880"/>
                </a:lnTo>
                <a:lnTo>
                  <a:pt x="515180" y="14456"/>
                </a:lnTo>
                <a:lnTo>
                  <a:pt x="530345" y="14456"/>
                </a:lnTo>
                <a:lnTo>
                  <a:pt x="535237" y="16254"/>
                </a:lnTo>
                <a:lnTo>
                  <a:pt x="538907" y="19849"/>
                </a:lnTo>
                <a:lnTo>
                  <a:pt x="542576" y="23445"/>
                </a:lnTo>
                <a:lnTo>
                  <a:pt x="544410" y="28300"/>
                </a:lnTo>
                <a:lnTo>
                  <a:pt x="544410" y="39650"/>
                </a:lnTo>
                <a:lnTo>
                  <a:pt x="542404" y="44297"/>
                </a:lnTo>
                <a:lnTo>
                  <a:pt x="538393" y="48358"/>
                </a:lnTo>
                <a:lnTo>
                  <a:pt x="535849" y="50950"/>
                </a:lnTo>
                <a:lnTo>
                  <a:pt x="531421" y="54081"/>
                </a:lnTo>
                <a:lnTo>
                  <a:pt x="525111" y="57750"/>
                </a:lnTo>
                <a:lnTo>
                  <a:pt x="511022" y="65895"/>
                </a:lnTo>
                <a:lnTo>
                  <a:pt x="509972" y="66515"/>
                </a:lnTo>
                <a:lnTo>
                  <a:pt x="498826" y="74916"/>
                </a:lnTo>
                <a:lnTo>
                  <a:pt x="491980" y="84167"/>
                </a:lnTo>
                <a:lnTo>
                  <a:pt x="488727" y="90869"/>
                </a:lnTo>
                <a:lnTo>
                  <a:pt x="486855" y="98746"/>
                </a:lnTo>
                <a:lnTo>
                  <a:pt x="486366" y="107795"/>
                </a:lnTo>
                <a:lnTo>
                  <a:pt x="558499" y="107795"/>
                </a:lnTo>
                <a:lnTo>
                  <a:pt x="558499" y="95321"/>
                </a:lnTo>
                <a:lnTo>
                  <a:pt x="501115" y="95321"/>
                </a:lnTo>
                <a:close/>
              </a:path>
              <a:path w="1436204" h="110804">
                <a:moveTo>
                  <a:pt x="644831" y="65125"/>
                </a:moveTo>
                <a:lnTo>
                  <a:pt x="641725" y="60796"/>
                </a:lnTo>
                <a:lnTo>
                  <a:pt x="638618" y="56466"/>
                </a:lnTo>
                <a:lnTo>
                  <a:pt x="634301" y="53543"/>
                </a:lnTo>
                <a:lnTo>
                  <a:pt x="628773" y="52026"/>
                </a:lnTo>
                <a:lnTo>
                  <a:pt x="632197" y="50608"/>
                </a:lnTo>
                <a:lnTo>
                  <a:pt x="634986" y="48651"/>
                </a:lnTo>
                <a:lnTo>
                  <a:pt x="637139" y="46156"/>
                </a:lnTo>
                <a:lnTo>
                  <a:pt x="640612" y="42144"/>
                </a:lnTo>
                <a:lnTo>
                  <a:pt x="642349" y="36910"/>
                </a:lnTo>
                <a:lnTo>
                  <a:pt x="642349" y="21402"/>
                </a:lnTo>
                <a:lnTo>
                  <a:pt x="639413" y="14492"/>
                </a:lnTo>
                <a:lnTo>
                  <a:pt x="633543" y="9723"/>
                </a:lnTo>
                <a:lnTo>
                  <a:pt x="633211" y="9458"/>
                </a:lnTo>
                <a:lnTo>
                  <a:pt x="622688" y="4290"/>
                </a:lnTo>
                <a:lnTo>
                  <a:pt x="608667" y="2568"/>
                </a:lnTo>
                <a:lnTo>
                  <a:pt x="600833" y="3187"/>
                </a:lnTo>
                <a:lnTo>
                  <a:pt x="588616" y="7899"/>
                </a:lnTo>
                <a:lnTo>
                  <a:pt x="580268" y="17244"/>
                </a:lnTo>
                <a:lnTo>
                  <a:pt x="577137" y="22723"/>
                </a:lnTo>
                <a:lnTo>
                  <a:pt x="575572" y="29376"/>
                </a:lnTo>
                <a:lnTo>
                  <a:pt x="575572" y="37203"/>
                </a:lnTo>
                <a:lnTo>
                  <a:pt x="588634" y="37203"/>
                </a:lnTo>
                <a:lnTo>
                  <a:pt x="588879" y="31235"/>
                </a:lnTo>
                <a:lnTo>
                  <a:pt x="589930" y="26637"/>
                </a:lnTo>
                <a:lnTo>
                  <a:pt x="591789" y="23408"/>
                </a:lnTo>
                <a:lnTo>
                  <a:pt x="595165" y="17537"/>
                </a:lnTo>
                <a:lnTo>
                  <a:pt x="601256" y="14603"/>
                </a:lnTo>
                <a:lnTo>
                  <a:pt x="615002" y="14603"/>
                </a:lnTo>
                <a:lnTo>
                  <a:pt x="619332" y="16021"/>
                </a:lnTo>
                <a:lnTo>
                  <a:pt x="623049" y="18858"/>
                </a:lnTo>
                <a:lnTo>
                  <a:pt x="626767" y="21695"/>
                </a:lnTo>
                <a:lnTo>
                  <a:pt x="628627" y="25732"/>
                </a:lnTo>
                <a:lnTo>
                  <a:pt x="628627" y="38011"/>
                </a:lnTo>
                <a:lnTo>
                  <a:pt x="625838" y="42903"/>
                </a:lnTo>
                <a:lnTo>
                  <a:pt x="620261" y="45643"/>
                </a:lnTo>
                <a:lnTo>
                  <a:pt x="617081" y="47208"/>
                </a:lnTo>
                <a:lnTo>
                  <a:pt x="613021" y="47990"/>
                </a:lnTo>
                <a:lnTo>
                  <a:pt x="604142" y="47868"/>
                </a:lnTo>
                <a:lnTo>
                  <a:pt x="601622" y="47624"/>
                </a:lnTo>
                <a:lnTo>
                  <a:pt x="601622" y="59291"/>
                </a:lnTo>
                <a:lnTo>
                  <a:pt x="607053" y="59145"/>
                </a:lnTo>
                <a:lnTo>
                  <a:pt x="614929" y="59145"/>
                </a:lnTo>
                <a:lnTo>
                  <a:pt x="621081" y="60588"/>
                </a:lnTo>
                <a:lnTo>
                  <a:pt x="625508" y="63474"/>
                </a:lnTo>
                <a:lnTo>
                  <a:pt x="629935" y="66360"/>
                </a:lnTo>
                <a:lnTo>
                  <a:pt x="632148" y="71423"/>
                </a:lnTo>
                <a:lnTo>
                  <a:pt x="632148" y="84534"/>
                </a:lnTo>
                <a:lnTo>
                  <a:pt x="630045" y="89328"/>
                </a:lnTo>
                <a:lnTo>
                  <a:pt x="625838" y="93046"/>
                </a:lnTo>
                <a:lnTo>
                  <a:pt x="621630" y="96764"/>
                </a:lnTo>
                <a:lnTo>
                  <a:pt x="616054" y="98623"/>
                </a:lnTo>
                <a:lnTo>
                  <a:pt x="600155" y="98623"/>
                </a:lnTo>
                <a:lnTo>
                  <a:pt x="593966" y="95859"/>
                </a:lnTo>
                <a:lnTo>
                  <a:pt x="590542" y="90331"/>
                </a:lnTo>
                <a:lnTo>
                  <a:pt x="588585" y="87249"/>
                </a:lnTo>
                <a:lnTo>
                  <a:pt x="587313" y="82308"/>
                </a:lnTo>
                <a:lnTo>
                  <a:pt x="586726" y="75508"/>
                </a:lnTo>
                <a:lnTo>
                  <a:pt x="572931" y="75508"/>
                </a:lnTo>
                <a:lnTo>
                  <a:pt x="575176" y="89495"/>
                </a:lnTo>
                <a:lnTo>
                  <a:pt x="581332" y="100421"/>
                </a:lnTo>
                <a:lnTo>
                  <a:pt x="583526" y="102758"/>
                </a:lnTo>
                <a:lnTo>
                  <a:pt x="593975" y="108682"/>
                </a:lnTo>
                <a:lnTo>
                  <a:pt x="608373" y="110657"/>
                </a:lnTo>
                <a:lnTo>
                  <a:pt x="613426" y="110462"/>
                </a:lnTo>
                <a:lnTo>
                  <a:pt x="626473" y="107563"/>
                </a:lnTo>
                <a:lnTo>
                  <a:pt x="636478" y="101191"/>
                </a:lnTo>
                <a:lnTo>
                  <a:pt x="644098" y="89849"/>
                </a:lnTo>
                <a:lnTo>
                  <a:pt x="646384" y="76682"/>
                </a:lnTo>
                <a:lnTo>
                  <a:pt x="646384" y="70420"/>
                </a:lnTo>
                <a:lnTo>
                  <a:pt x="644831" y="65125"/>
                </a:lnTo>
                <a:close/>
              </a:path>
              <a:path w="1436204" h="110804">
                <a:moveTo>
                  <a:pt x="725391" y="99467"/>
                </a:moveTo>
                <a:lnTo>
                  <a:pt x="726470" y="98138"/>
                </a:lnTo>
                <a:lnTo>
                  <a:pt x="732650" y="86848"/>
                </a:lnTo>
                <a:lnTo>
                  <a:pt x="734710" y="74114"/>
                </a:lnTo>
                <a:lnTo>
                  <a:pt x="734675" y="72135"/>
                </a:lnTo>
                <a:lnTo>
                  <a:pt x="731948" y="58708"/>
                </a:lnTo>
                <a:lnTo>
                  <a:pt x="724877" y="48945"/>
                </a:lnTo>
                <a:lnTo>
                  <a:pt x="718322" y="43318"/>
                </a:lnTo>
                <a:lnTo>
                  <a:pt x="710641" y="40506"/>
                </a:lnTo>
                <a:lnTo>
                  <a:pt x="696650" y="40506"/>
                </a:lnTo>
                <a:lnTo>
                  <a:pt x="691954" y="41484"/>
                </a:lnTo>
                <a:lnTo>
                  <a:pt x="687747" y="43441"/>
                </a:lnTo>
                <a:lnTo>
                  <a:pt x="683148" y="45643"/>
                </a:lnTo>
                <a:lnTo>
                  <a:pt x="679332" y="48969"/>
                </a:lnTo>
                <a:lnTo>
                  <a:pt x="676299" y="53420"/>
                </a:lnTo>
                <a:lnTo>
                  <a:pt x="676679" y="47577"/>
                </a:lnTo>
                <a:lnTo>
                  <a:pt x="679097" y="34277"/>
                </a:lnTo>
                <a:lnTo>
                  <a:pt x="683564" y="24105"/>
                </a:lnTo>
                <a:lnTo>
                  <a:pt x="687918" y="17281"/>
                </a:lnTo>
                <a:lnTo>
                  <a:pt x="693788" y="13868"/>
                </a:lnTo>
                <a:lnTo>
                  <a:pt x="707632" y="13868"/>
                </a:lnTo>
                <a:lnTo>
                  <a:pt x="712451" y="16070"/>
                </a:lnTo>
                <a:lnTo>
                  <a:pt x="715631" y="20473"/>
                </a:lnTo>
                <a:lnTo>
                  <a:pt x="717344" y="22821"/>
                </a:lnTo>
                <a:lnTo>
                  <a:pt x="718591" y="26074"/>
                </a:lnTo>
                <a:lnTo>
                  <a:pt x="719374" y="30232"/>
                </a:lnTo>
                <a:lnTo>
                  <a:pt x="732435" y="30232"/>
                </a:lnTo>
                <a:lnTo>
                  <a:pt x="732435" y="23775"/>
                </a:lnTo>
                <a:lnTo>
                  <a:pt x="730124" y="17501"/>
                </a:lnTo>
                <a:lnTo>
                  <a:pt x="725501" y="11411"/>
                </a:lnTo>
                <a:lnTo>
                  <a:pt x="725072" y="10867"/>
                </a:lnTo>
                <a:lnTo>
                  <a:pt x="715524" y="4423"/>
                </a:lnTo>
                <a:lnTo>
                  <a:pt x="700955" y="2275"/>
                </a:lnTo>
                <a:lnTo>
                  <a:pt x="696065" y="2556"/>
                </a:lnTo>
                <a:lnTo>
                  <a:pt x="683805" y="6506"/>
                </a:lnTo>
                <a:lnTo>
                  <a:pt x="674257" y="15120"/>
                </a:lnTo>
                <a:lnTo>
                  <a:pt x="667420" y="28398"/>
                </a:lnTo>
                <a:lnTo>
                  <a:pt x="665379" y="35401"/>
                </a:lnTo>
                <a:lnTo>
                  <a:pt x="663332" y="47670"/>
                </a:lnTo>
                <a:lnTo>
                  <a:pt x="662650" y="61639"/>
                </a:lnTo>
                <a:lnTo>
                  <a:pt x="662658" y="63081"/>
                </a:lnTo>
                <a:lnTo>
                  <a:pt x="663975" y="78377"/>
                </a:lnTo>
                <a:lnTo>
                  <a:pt x="667543" y="90456"/>
                </a:lnTo>
                <a:lnTo>
                  <a:pt x="673364" y="99320"/>
                </a:lnTo>
                <a:lnTo>
                  <a:pt x="686199" y="108178"/>
                </a:lnTo>
                <a:lnTo>
                  <a:pt x="683821" y="91982"/>
                </a:lnTo>
                <a:lnTo>
                  <a:pt x="679931" y="87457"/>
                </a:lnTo>
                <a:lnTo>
                  <a:pt x="677987" y="81868"/>
                </a:lnTo>
                <a:lnTo>
                  <a:pt x="677987" y="67632"/>
                </a:lnTo>
                <a:lnTo>
                  <a:pt x="680127" y="61957"/>
                </a:lnTo>
                <a:lnTo>
                  <a:pt x="684408" y="58190"/>
                </a:lnTo>
                <a:lnTo>
                  <a:pt x="688688" y="54423"/>
                </a:lnTo>
                <a:lnTo>
                  <a:pt x="693666" y="52540"/>
                </a:lnTo>
                <a:lnTo>
                  <a:pt x="707462" y="52540"/>
                </a:lnTo>
                <a:lnTo>
                  <a:pt x="713063" y="54974"/>
                </a:lnTo>
                <a:lnTo>
                  <a:pt x="716145" y="59841"/>
                </a:lnTo>
                <a:lnTo>
                  <a:pt x="719227" y="64709"/>
                </a:lnTo>
                <a:lnTo>
                  <a:pt x="720768" y="69834"/>
                </a:lnTo>
                <a:lnTo>
                  <a:pt x="720768" y="81574"/>
                </a:lnTo>
                <a:lnTo>
                  <a:pt x="719044" y="87090"/>
                </a:lnTo>
                <a:lnTo>
                  <a:pt x="715595" y="91762"/>
                </a:lnTo>
                <a:lnTo>
                  <a:pt x="715618" y="107065"/>
                </a:lnTo>
                <a:lnTo>
                  <a:pt x="725391" y="99467"/>
                </a:lnTo>
                <a:close/>
              </a:path>
              <a:path w="1436204" h="110804">
                <a:moveTo>
                  <a:pt x="715595" y="91762"/>
                </a:moveTo>
                <a:lnTo>
                  <a:pt x="712146" y="96434"/>
                </a:lnTo>
                <a:lnTo>
                  <a:pt x="706948" y="98770"/>
                </a:lnTo>
                <a:lnTo>
                  <a:pt x="693103" y="98770"/>
                </a:lnTo>
                <a:lnTo>
                  <a:pt x="687710" y="96507"/>
                </a:lnTo>
                <a:lnTo>
                  <a:pt x="683821" y="91982"/>
                </a:lnTo>
                <a:lnTo>
                  <a:pt x="686199" y="108178"/>
                </a:lnTo>
                <a:lnTo>
                  <a:pt x="698827" y="110511"/>
                </a:lnTo>
                <a:lnTo>
                  <a:pt x="702756" y="110359"/>
                </a:lnTo>
                <a:lnTo>
                  <a:pt x="715618" y="107065"/>
                </a:lnTo>
                <a:lnTo>
                  <a:pt x="715595" y="91762"/>
                </a:lnTo>
                <a:close/>
              </a:path>
              <a:path w="1436204" h="110804">
                <a:moveTo>
                  <a:pt x="820162" y="65125"/>
                </a:moveTo>
                <a:lnTo>
                  <a:pt x="817055" y="60796"/>
                </a:lnTo>
                <a:lnTo>
                  <a:pt x="813949" y="56466"/>
                </a:lnTo>
                <a:lnTo>
                  <a:pt x="809632" y="53543"/>
                </a:lnTo>
                <a:lnTo>
                  <a:pt x="804103" y="52026"/>
                </a:lnTo>
                <a:lnTo>
                  <a:pt x="807528" y="50608"/>
                </a:lnTo>
                <a:lnTo>
                  <a:pt x="810317" y="48651"/>
                </a:lnTo>
                <a:lnTo>
                  <a:pt x="812469" y="46156"/>
                </a:lnTo>
                <a:lnTo>
                  <a:pt x="815942" y="42144"/>
                </a:lnTo>
                <a:lnTo>
                  <a:pt x="817679" y="36910"/>
                </a:lnTo>
                <a:lnTo>
                  <a:pt x="817679" y="21402"/>
                </a:lnTo>
                <a:lnTo>
                  <a:pt x="814744" y="14492"/>
                </a:lnTo>
                <a:lnTo>
                  <a:pt x="808873" y="9723"/>
                </a:lnTo>
                <a:lnTo>
                  <a:pt x="808541" y="9458"/>
                </a:lnTo>
                <a:lnTo>
                  <a:pt x="798018" y="4290"/>
                </a:lnTo>
                <a:lnTo>
                  <a:pt x="783997" y="2568"/>
                </a:lnTo>
                <a:lnTo>
                  <a:pt x="776164" y="3187"/>
                </a:lnTo>
                <a:lnTo>
                  <a:pt x="763947" y="7899"/>
                </a:lnTo>
                <a:lnTo>
                  <a:pt x="755599" y="17244"/>
                </a:lnTo>
                <a:lnTo>
                  <a:pt x="752468" y="22723"/>
                </a:lnTo>
                <a:lnTo>
                  <a:pt x="750903" y="29376"/>
                </a:lnTo>
                <a:lnTo>
                  <a:pt x="750903" y="37203"/>
                </a:lnTo>
                <a:lnTo>
                  <a:pt x="763965" y="37203"/>
                </a:lnTo>
                <a:lnTo>
                  <a:pt x="764209" y="31235"/>
                </a:lnTo>
                <a:lnTo>
                  <a:pt x="765261" y="26637"/>
                </a:lnTo>
                <a:lnTo>
                  <a:pt x="767120" y="23408"/>
                </a:lnTo>
                <a:lnTo>
                  <a:pt x="770496" y="17537"/>
                </a:lnTo>
                <a:lnTo>
                  <a:pt x="776586" y="14603"/>
                </a:lnTo>
                <a:lnTo>
                  <a:pt x="790332" y="14603"/>
                </a:lnTo>
                <a:lnTo>
                  <a:pt x="794662" y="16021"/>
                </a:lnTo>
                <a:lnTo>
                  <a:pt x="798380" y="18858"/>
                </a:lnTo>
                <a:lnTo>
                  <a:pt x="802098" y="21695"/>
                </a:lnTo>
                <a:lnTo>
                  <a:pt x="803957" y="25732"/>
                </a:lnTo>
                <a:lnTo>
                  <a:pt x="803957" y="38011"/>
                </a:lnTo>
                <a:lnTo>
                  <a:pt x="801169" y="42903"/>
                </a:lnTo>
                <a:lnTo>
                  <a:pt x="795591" y="45643"/>
                </a:lnTo>
                <a:lnTo>
                  <a:pt x="792412" y="47208"/>
                </a:lnTo>
                <a:lnTo>
                  <a:pt x="788351" y="47990"/>
                </a:lnTo>
                <a:lnTo>
                  <a:pt x="779472" y="47868"/>
                </a:lnTo>
                <a:lnTo>
                  <a:pt x="776953" y="47624"/>
                </a:lnTo>
                <a:lnTo>
                  <a:pt x="776953" y="59291"/>
                </a:lnTo>
                <a:lnTo>
                  <a:pt x="782383" y="59145"/>
                </a:lnTo>
                <a:lnTo>
                  <a:pt x="790259" y="59145"/>
                </a:lnTo>
                <a:lnTo>
                  <a:pt x="796411" y="60588"/>
                </a:lnTo>
                <a:lnTo>
                  <a:pt x="800838" y="63474"/>
                </a:lnTo>
                <a:lnTo>
                  <a:pt x="805266" y="66360"/>
                </a:lnTo>
                <a:lnTo>
                  <a:pt x="807479" y="71423"/>
                </a:lnTo>
                <a:lnTo>
                  <a:pt x="807479" y="84534"/>
                </a:lnTo>
                <a:lnTo>
                  <a:pt x="805376" y="89328"/>
                </a:lnTo>
                <a:lnTo>
                  <a:pt x="801169" y="93046"/>
                </a:lnTo>
                <a:lnTo>
                  <a:pt x="796961" y="96764"/>
                </a:lnTo>
                <a:lnTo>
                  <a:pt x="791385" y="98623"/>
                </a:lnTo>
                <a:lnTo>
                  <a:pt x="775485" y="98623"/>
                </a:lnTo>
                <a:lnTo>
                  <a:pt x="769297" y="95859"/>
                </a:lnTo>
                <a:lnTo>
                  <a:pt x="765873" y="90331"/>
                </a:lnTo>
                <a:lnTo>
                  <a:pt x="763916" y="87249"/>
                </a:lnTo>
                <a:lnTo>
                  <a:pt x="762644" y="82308"/>
                </a:lnTo>
                <a:lnTo>
                  <a:pt x="762057" y="75508"/>
                </a:lnTo>
                <a:lnTo>
                  <a:pt x="748261" y="75508"/>
                </a:lnTo>
                <a:lnTo>
                  <a:pt x="750506" y="89495"/>
                </a:lnTo>
                <a:lnTo>
                  <a:pt x="756663" y="100421"/>
                </a:lnTo>
                <a:lnTo>
                  <a:pt x="758856" y="102758"/>
                </a:lnTo>
                <a:lnTo>
                  <a:pt x="769306" y="108682"/>
                </a:lnTo>
                <a:lnTo>
                  <a:pt x="783704" y="110657"/>
                </a:lnTo>
                <a:lnTo>
                  <a:pt x="788756" y="110462"/>
                </a:lnTo>
                <a:lnTo>
                  <a:pt x="801803" y="107563"/>
                </a:lnTo>
                <a:lnTo>
                  <a:pt x="811808" y="101191"/>
                </a:lnTo>
                <a:lnTo>
                  <a:pt x="819428" y="89849"/>
                </a:lnTo>
                <a:lnTo>
                  <a:pt x="821715" y="76682"/>
                </a:lnTo>
                <a:lnTo>
                  <a:pt x="821715" y="70420"/>
                </a:lnTo>
                <a:lnTo>
                  <a:pt x="820162" y="65125"/>
                </a:lnTo>
                <a:close/>
              </a:path>
              <a:path w="1436204" h="110804">
                <a:moveTo>
                  <a:pt x="839081" y="47477"/>
                </a:moveTo>
                <a:lnTo>
                  <a:pt x="839081" y="59805"/>
                </a:lnTo>
                <a:lnTo>
                  <a:pt x="915618" y="59805"/>
                </a:lnTo>
                <a:lnTo>
                  <a:pt x="915618" y="47477"/>
                </a:lnTo>
                <a:lnTo>
                  <a:pt x="839081" y="47477"/>
                </a:lnTo>
                <a:close/>
              </a:path>
              <a:path w="1436204" h="110804">
                <a:moveTo>
                  <a:pt x="959108" y="33388"/>
                </a:moveTo>
                <a:lnTo>
                  <a:pt x="959108" y="107795"/>
                </a:lnTo>
                <a:lnTo>
                  <a:pt x="973197" y="107795"/>
                </a:lnTo>
                <a:lnTo>
                  <a:pt x="973197" y="3155"/>
                </a:lnTo>
                <a:lnTo>
                  <a:pt x="962777" y="3155"/>
                </a:lnTo>
                <a:lnTo>
                  <a:pt x="960918" y="11276"/>
                </a:lnTo>
                <a:lnTo>
                  <a:pt x="958105" y="16424"/>
                </a:lnTo>
                <a:lnTo>
                  <a:pt x="954338" y="18601"/>
                </a:lnTo>
                <a:lnTo>
                  <a:pt x="950571" y="20778"/>
                </a:lnTo>
                <a:lnTo>
                  <a:pt x="943918" y="22332"/>
                </a:lnTo>
                <a:lnTo>
                  <a:pt x="934379" y="23261"/>
                </a:lnTo>
                <a:lnTo>
                  <a:pt x="934379" y="33388"/>
                </a:lnTo>
                <a:lnTo>
                  <a:pt x="959108" y="33388"/>
                </a:lnTo>
                <a:close/>
              </a:path>
              <a:path w="1436204" h="110804">
                <a:moveTo>
                  <a:pt x="839081" y="78957"/>
                </a:moveTo>
                <a:lnTo>
                  <a:pt x="839081" y="91505"/>
                </a:lnTo>
                <a:lnTo>
                  <a:pt x="915618" y="91505"/>
                </a:lnTo>
                <a:lnTo>
                  <a:pt x="915618" y="78957"/>
                </a:lnTo>
                <a:lnTo>
                  <a:pt x="839081" y="78957"/>
                </a:lnTo>
                <a:close/>
              </a:path>
              <a:path w="1436204" h="110804">
                <a:moveTo>
                  <a:pt x="1078913" y="17244"/>
                </a:moveTo>
                <a:lnTo>
                  <a:pt x="1078913" y="4476"/>
                </a:lnTo>
                <a:lnTo>
                  <a:pt x="1024319" y="4476"/>
                </a:lnTo>
                <a:lnTo>
                  <a:pt x="1016320" y="61052"/>
                </a:lnTo>
                <a:lnTo>
                  <a:pt x="1027768" y="61713"/>
                </a:lnTo>
                <a:lnTo>
                  <a:pt x="1030067" y="58582"/>
                </a:lnTo>
                <a:lnTo>
                  <a:pt x="1032843" y="56135"/>
                </a:lnTo>
                <a:lnTo>
                  <a:pt x="1036096" y="54375"/>
                </a:lnTo>
                <a:lnTo>
                  <a:pt x="1039350" y="52614"/>
                </a:lnTo>
                <a:lnTo>
                  <a:pt x="1043251" y="51733"/>
                </a:lnTo>
                <a:lnTo>
                  <a:pt x="1054062" y="51733"/>
                </a:lnTo>
                <a:lnTo>
                  <a:pt x="1059431" y="53739"/>
                </a:lnTo>
                <a:lnTo>
                  <a:pt x="1063907" y="57750"/>
                </a:lnTo>
                <a:lnTo>
                  <a:pt x="1068384" y="61762"/>
                </a:lnTo>
                <a:lnTo>
                  <a:pt x="1070622" y="67437"/>
                </a:lnTo>
                <a:lnTo>
                  <a:pt x="1070622" y="80841"/>
                </a:lnTo>
                <a:lnTo>
                  <a:pt x="1068738" y="86368"/>
                </a:lnTo>
                <a:lnTo>
                  <a:pt x="1064971" y="91358"/>
                </a:lnTo>
                <a:lnTo>
                  <a:pt x="1061205" y="96348"/>
                </a:lnTo>
                <a:lnTo>
                  <a:pt x="1055408" y="98843"/>
                </a:lnTo>
                <a:lnTo>
                  <a:pt x="1043471" y="98843"/>
                </a:lnTo>
                <a:lnTo>
                  <a:pt x="1039851" y="98109"/>
                </a:lnTo>
                <a:lnTo>
                  <a:pt x="1036720" y="96642"/>
                </a:lnTo>
                <a:lnTo>
                  <a:pt x="1030605" y="93756"/>
                </a:lnTo>
                <a:lnTo>
                  <a:pt x="1027107" y="88546"/>
                </a:lnTo>
                <a:lnTo>
                  <a:pt x="1026226" y="81012"/>
                </a:lnTo>
                <a:lnTo>
                  <a:pt x="1012505" y="81012"/>
                </a:lnTo>
                <a:lnTo>
                  <a:pt x="1013287" y="90992"/>
                </a:lnTo>
                <a:lnTo>
                  <a:pt x="1016968" y="98391"/>
                </a:lnTo>
                <a:lnTo>
                  <a:pt x="1023548" y="103210"/>
                </a:lnTo>
                <a:lnTo>
                  <a:pt x="1030128" y="108028"/>
                </a:lnTo>
                <a:lnTo>
                  <a:pt x="1037699" y="110438"/>
                </a:lnTo>
                <a:lnTo>
                  <a:pt x="1046260" y="110438"/>
                </a:lnTo>
                <a:lnTo>
                  <a:pt x="1053676" y="110010"/>
                </a:lnTo>
                <a:lnTo>
                  <a:pt x="1066444" y="106384"/>
                </a:lnTo>
                <a:lnTo>
                  <a:pt x="1075648" y="99063"/>
                </a:lnTo>
                <a:lnTo>
                  <a:pt x="1077191" y="97044"/>
                </a:lnTo>
                <a:lnTo>
                  <a:pt x="1082941" y="85652"/>
                </a:lnTo>
                <a:lnTo>
                  <a:pt x="1084858" y="72793"/>
                </a:lnTo>
                <a:lnTo>
                  <a:pt x="1084856" y="72483"/>
                </a:lnTo>
                <a:lnTo>
                  <a:pt x="1082289" y="59603"/>
                </a:lnTo>
                <a:lnTo>
                  <a:pt x="1074804" y="49164"/>
                </a:lnTo>
                <a:lnTo>
                  <a:pt x="1063266" y="42032"/>
                </a:lnTo>
                <a:lnTo>
                  <a:pt x="1050296" y="39845"/>
                </a:lnTo>
                <a:lnTo>
                  <a:pt x="1045159" y="39845"/>
                </a:lnTo>
                <a:lnTo>
                  <a:pt x="1040633" y="40653"/>
                </a:lnTo>
                <a:lnTo>
                  <a:pt x="1036720" y="42267"/>
                </a:lnTo>
                <a:lnTo>
                  <a:pt x="1034518" y="43196"/>
                </a:lnTo>
                <a:lnTo>
                  <a:pt x="1029749" y="46449"/>
                </a:lnTo>
                <a:lnTo>
                  <a:pt x="1034225" y="17244"/>
                </a:lnTo>
                <a:lnTo>
                  <a:pt x="1078913" y="17244"/>
                </a:lnTo>
                <a:close/>
              </a:path>
              <a:path w="1436204" h="110804">
                <a:moveTo>
                  <a:pt x="1108168" y="91799"/>
                </a:moveTo>
                <a:lnTo>
                  <a:pt x="1108168" y="107795"/>
                </a:lnTo>
                <a:lnTo>
                  <a:pt x="1123505" y="107795"/>
                </a:lnTo>
                <a:lnTo>
                  <a:pt x="1123505" y="91799"/>
                </a:lnTo>
                <a:lnTo>
                  <a:pt x="1108168" y="91799"/>
                </a:lnTo>
                <a:close/>
              </a:path>
              <a:path w="1436204" h="110804">
                <a:moveTo>
                  <a:pt x="1208394" y="65125"/>
                </a:moveTo>
                <a:lnTo>
                  <a:pt x="1205287" y="60796"/>
                </a:lnTo>
                <a:lnTo>
                  <a:pt x="1202181" y="56466"/>
                </a:lnTo>
                <a:lnTo>
                  <a:pt x="1197864" y="53543"/>
                </a:lnTo>
                <a:lnTo>
                  <a:pt x="1192335" y="52026"/>
                </a:lnTo>
                <a:lnTo>
                  <a:pt x="1195760" y="50608"/>
                </a:lnTo>
                <a:lnTo>
                  <a:pt x="1198549" y="48651"/>
                </a:lnTo>
                <a:lnTo>
                  <a:pt x="1200701" y="46156"/>
                </a:lnTo>
                <a:lnTo>
                  <a:pt x="1204174" y="42144"/>
                </a:lnTo>
                <a:lnTo>
                  <a:pt x="1205911" y="36911"/>
                </a:lnTo>
                <a:lnTo>
                  <a:pt x="1205911" y="21402"/>
                </a:lnTo>
                <a:lnTo>
                  <a:pt x="1202976" y="14493"/>
                </a:lnTo>
                <a:lnTo>
                  <a:pt x="1197105" y="9723"/>
                </a:lnTo>
                <a:lnTo>
                  <a:pt x="1196773" y="9458"/>
                </a:lnTo>
                <a:lnTo>
                  <a:pt x="1186250" y="4290"/>
                </a:lnTo>
                <a:lnTo>
                  <a:pt x="1172229" y="2568"/>
                </a:lnTo>
                <a:lnTo>
                  <a:pt x="1164396" y="3187"/>
                </a:lnTo>
                <a:lnTo>
                  <a:pt x="1152179" y="7899"/>
                </a:lnTo>
                <a:lnTo>
                  <a:pt x="1143831" y="17244"/>
                </a:lnTo>
                <a:lnTo>
                  <a:pt x="1140700" y="22723"/>
                </a:lnTo>
                <a:lnTo>
                  <a:pt x="1139135" y="29376"/>
                </a:lnTo>
                <a:lnTo>
                  <a:pt x="1139135" y="37203"/>
                </a:lnTo>
                <a:lnTo>
                  <a:pt x="1152197" y="37203"/>
                </a:lnTo>
                <a:lnTo>
                  <a:pt x="1152441" y="31235"/>
                </a:lnTo>
                <a:lnTo>
                  <a:pt x="1153493" y="26637"/>
                </a:lnTo>
                <a:lnTo>
                  <a:pt x="1155352" y="23408"/>
                </a:lnTo>
                <a:lnTo>
                  <a:pt x="1158727" y="17537"/>
                </a:lnTo>
                <a:lnTo>
                  <a:pt x="1164818" y="14603"/>
                </a:lnTo>
                <a:lnTo>
                  <a:pt x="1178564" y="14603"/>
                </a:lnTo>
                <a:lnTo>
                  <a:pt x="1182894" y="16021"/>
                </a:lnTo>
                <a:lnTo>
                  <a:pt x="1186612" y="18858"/>
                </a:lnTo>
                <a:lnTo>
                  <a:pt x="1190330" y="21696"/>
                </a:lnTo>
                <a:lnTo>
                  <a:pt x="1192189" y="25732"/>
                </a:lnTo>
                <a:lnTo>
                  <a:pt x="1192189" y="38011"/>
                </a:lnTo>
                <a:lnTo>
                  <a:pt x="1189401" y="42903"/>
                </a:lnTo>
                <a:lnTo>
                  <a:pt x="1183823" y="45643"/>
                </a:lnTo>
                <a:lnTo>
                  <a:pt x="1180644" y="47208"/>
                </a:lnTo>
                <a:lnTo>
                  <a:pt x="1176583" y="47990"/>
                </a:lnTo>
                <a:lnTo>
                  <a:pt x="1167704" y="47868"/>
                </a:lnTo>
                <a:lnTo>
                  <a:pt x="1165184" y="47624"/>
                </a:lnTo>
                <a:lnTo>
                  <a:pt x="1165184" y="59291"/>
                </a:lnTo>
                <a:lnTo>
                  <a:pt x="1170615" y="59145"/>
                </a:lnTo>
                <a:lnTo>
                  <a:pt x="1178491" y="59145"/>
                </a:lnTo>
                <a:lnTo>
                  <a:pt x="1184643" y="60588"/>
                </a:lnTo>
                <a:lnTo>
                  <a:pt x="1189070" y="63474"/>
                </a:lnTo>
                <a:lnTo>
                  <a:pt x="1193498" y="66360"/>
                </a:lnTo>
                <a:lnTo>
                  <a:pt x="1195711" y="71423"/>
                </a:lnTo>
                <a:lnTo>
                  <a:pt x="1195711" y="84534"/>
                </a:lnTo>
                <a:lnTo>
                  <a:pt x="1193608" y="89328"/>
                </a:lnTo>
                <a:lnTo>
                  <a:pt x="1189401" y="93046"/>
                </a:lnTo>
                <a:lnTo>
                  <a:pt x="1185193" y="96764"/>
                </a:lnTo>
                <a:lnTo>
                  <a:pt x="1179616" y="98623"/>
                </a:lnTo>
                <a:lnTo>
                  <a:pt x="1163717" y="98623"/>
                </a:lnTo>
                <a:lnTo>
                  <a:pt x="1157529" y="95860"/>
                </a:lnTo>
                <a:lnTo>
                  <a:pt x="1154104" y="90331"/>
                </a:lnTo>
                <a:lnTo>
                  <a:pt x="1152148" y="87249"/>
                </a:lnTo>
                <a:lnTo>
                  <a:pt x="1150876" y="82309"/>
                </a:lnTo>
                <a:lnTo>
                  <a:pt x="1150289" y="75508"/>
                </a:lnTo>
                <a:lnTo>
                  <a:pt x="1136493" y="75508"/>
                </a:lnTo>
                <a:lnTo>
                  <a:pt x="1138738" y="89495"/>
                </a:lnTo>
                <a:lnTo>
                  <a:pt x="1144895" y="100421"/>
                </a:lnTo>
                <a:lnTo>
                  <a:pt x="1147088" y="102758"/>
                </a:lnTo>
                <a:lnTo>
                  <a:pt x="1157537" y="108683"/>
                </a:lnTo>
                <a:lnTo>
                  <a:pt x="1171936" y="110657"/>
                </a:lnTo>
                <a:lnTo>
                  <a:pt x="1176988" y="110462"/>
                </a:lnTo>
                <a:lnTo>
                  <a:pt x="1190035" y="107563"/>
                </a:lnTo>
                <a:lnTo>
                  <a:pt x="1200040" y="101191"/>
                </a:lnTo>
                <a:lnTo>
                  <a:pt x="1207660" y="89849"/>
                </a:lnTo>
                <a:lnTo>
                  <a:pt x="1209947" y="76682"/>
                </a:lnTo>
                <a:lnTo>
                  <a:pt x="1209947" y="70420"/>
                </a:lnTo>
                <a:lnTo>
                  <a:pt x="1208394" y="65125"/>
                </a:lnTo>
                <a:close/>
              </a:path>
              <a:path w="1436204" h="110804">
                <a:moveTo>
                  <a:pt x="1277469" y="93817"/>
                </a:moveTo>
                <a:lnTo>
                  <a:pt x="1273433" y="97119"/>
                </a:lnTo>
                <a:lnTo>
                  <a:pt x="1268358" y="98770"/>
                </a:lnTo>
                <a:lnTo>
                  <a:pt x="1254611" y="98770"/>
                </a:lnTo>
                <a:lnTo>
                  <a:pt x="1248973" y="96777"/>
                </a:lnTo>
                <a:lnTo>
                  <a:pt x="1245328" y="92790"/>
                </a:lnTo>
                <a:lnTo>
                  <a:pt x="1241684" y="88802"/>
                </a:lnTo>
                <a:lnTo>
                  <a:pt x="1239862" y="84069"/>
                </a:lnTo>
                <a:lnTo>
                  <a:pt x="1237466" y="103565"/>
                </a:lnTo>
                <a:lnTo>
                  <a:pt x="1248679" y="108995"/>
                </a:lnTo>
                <a:lnTo>
                  <a:pt x="1261949" y="110804"/>
                </a:lnTo>
                <a:lnTo>
                  <a:pt x="1265103" y="110718"/>
                </a:lnTo>
                <a:lnTo>
                  <a:pt x="1278277" y="107914"/>
                </a:lnTo>
                <a:lnTo>
                  <a:pt x="1288293" y="101155"/>
                </a:lnTo>
                <a:lnTo>
                  <a:pt x="1294506" y="94721"/>
                </a:lnTo>
                <a:lnTo>
                  <a:pt x="1297612" y="86883"/>
                </a:lnTo>
                <a:lnTo>
                  <a:pt x="1297612" y="69809"/>
                </a:lnTo>
                <a:lnTo>
                  <a:pt x="1295289" y="63449"/>
                </a:lnTo>
                <a:lnTo>
                  <a:pt x="1290641" y="58558"/>
                </a:lnTo>
                <a:lnTo>
                  <a:pt x="1288146" y="55964"/>
                </a:lnTo>
                <a:lnTo>
                  <a:pt x="1284721" y="53665"/>
                </a:lnTo>
                <a:lnTo>
                  <a:pt x="1280368" y="51660"/>
                </a:lnTo>
                <a:lnTo>
                  <a:pt x="1280001" y="26319"/>
                </a:lnTo>
                <a:lnTo>
                  <a:pt x="1280001" y="34733"/>
                </a:lnTo>
                <a:lnTo>
                  <a:pt x="1278362" y="38610"/>
                </a:lnTo>
                <a:lnTo>
                  <a:pt x="1281444" y="67070"/>
                </a:lnTo>
                <a:lnTo>
                  <a:pt x="1283523" y="72230"/>
                </a:lnTo>
                <a:lnTo>
                  <a:pt x="1283523" y="85586"/>
                </a:lnTo>
                <a:lnTo>
                  <a:pt x="1281505" y="90514"/>
                </a:lnTo>
                <a:lnTo>
                  <a:pt x="1277469" y="93817"/>
                </a:lnTo>
                <a:close/>
              </a:path>
              <a:path w="1436204" h="110804">
                <a:moveTo>
                  <a:pt x="1400027" y="3155"/>
                </a:moveTo>
                <a:lnTo>
                  <a:pt x="1341249" y="110584"/>
                </a:lnTo>
                <a:lnTo>
                  <a:pt x="1349395" y="110584"/>
                </a:lnTo>
                <a:lnTo>
                  <a:pt x="1408172" y="3155"/>
                </a:lnTo>
                <a:lnTo>
                  <a:pt x="1400027" y="3155"/>
                </a:lnTo>
                <a:close/>
              </a:path>
              <a:path w="1436204" h="110804">
                <a:moveTo>
                  <a:pt x="1334449" y="46597"/>
                </a:moveTo>
                <a:lnTo>
                  <a:pt x="1330890" y="45117"/>
                </a:lnTo>
                <a:lnTo>
                  <a:pt x="1331563" y="57017"/>
                </a:lnTo>
                <a:lnTo>
                  <a:pt x="1338607" y="57017"/>
                </a:lnTo>
                <a:lnTo>
                  <a:pt x="1338607" y="46597"/>
                </a:lnTo>
                <a:lnTo>
                  <a:pt x="1334449" y="46597"/>
                </a:lnTo>
                <a:close/>
              </a:path>
              <a:path w="1436204" h="110804">
                <a:moveTo>
                  <a:pt x="1406460" y="97375"/>
                </a:moveTo>
                <a:lnTo>
                  <a:pt x="1402876" y="95896"/>
                </a:lnTo>
                <a:lnTo>
                  <a:pt x="1403574" y="107796"/>
                </a:lnTo>
                <a:lnTo>
                  <a:pt x="1410667" y="107796"/>
                </a:lnTo>
                <a:lnTo>
                  <a:pt x="1410667" y="97375"/>
                </a:lnTo>
                <a:lnTo>
                  <a:pt x="1406460" y="97375"/>
                </a:lnTo>
                <a:close/>
              </a:path>
              <a:path w="1436204" h="110804">
                <a:moveTo>
                  <a:pt x="1387552" y="95321"/>
                </a:moveTo>
                <a:lnTo>
                  <a:pt x="1392542" y="100311"/>
                </a:lnTo>
                <a:lnTo>
                  <a:pt x="1397532" y="105301"/>
                </a:lnTo>
                <a:lnTo>
                  <a:pt x="1403574" y="107796"/>
                </a:lnTo>
                <a:lnTo>
                  <a:pt x="1402876" y="95896"/>
                </a:lnTo>
                <a:lnTo>
                  <a:pt x="1399917" y="92937"/>
                </a:lnTo>
                <a:lnTo>
                  <a:pt x="1396957" y="89977"/>
                </a:lnTo>
                <a:lnTo>
                  <a:pt x="1395478" y="86417"/>
                </a:lnTo>
                <a:lnTo>
                  <a:pt x="1395478" y="78102"/>
                </a:lnTo>
                <a:lnTo>
                  <a:pt x="1396957" y="74542"/>
                </a:lnTo>
                <a:lnTo>
                  <a:pt x="1399917" y="71583"/>
                </a:lnTo>
                <a:lnTo>
                  <a:pt x="1402876" y="68623"/>
                </a:lnTo>
                <a:lnTo>
                  <a:pt x="1406460" y="67143"/>
                </a:lnTo>
                <a:lnTo>
                  <a:pt x="1414826" y="67143"/>
                </a:lnTo>
                <a:lnTo>
                  <a:pt x="1418384" y="68623"/>
                </a:lnTo>
                <a:lnTo>
                  <a:pt x="1421344" y="71583"/>
                </a:lnTo>
                <a:lnTo>
                  <a:pt x="1424304" y="74542"/>
                </a:lnTo>
                <a:lnTo>
                  <a:pt x="1425784" y="78102"/>
                </a:lnTo>
                <a:lnTo>
                  <a:pt x="1425784" y="86417"/>
                </a:lnTo>
                <a:lnTo>
                  <a:pt x="1424304" y="89977"/>
                </a:lnTo>
                <a:lnTo>
                  <a:pt x="1421344" y="92937"/>
                </a:lnTo>
                <a:lnTo>
                  <a:pt x="1418384" y="95896"/>
                </a:lnTo>
                <a:lnTo>
                  <a:pt x="1414826" y="97375"/>
                </a:lnTo>
                <a:lnTo>
                  <a:pt x="1410667" y="97375"/>
                </a:lnTo>
                <a:lnTo>
                  <a:pt x="1410667" y="107796"/>
                </a:lnTo>
                <a:lnTo>
                  <a:pt x="1417712" y="107796"/>
                </a:lnTo>
                <a:lnTo>
                  <a:pt x="1423729" y="105301"/>
                </a:lnTo>
                <a:lnTo>
                  <a:pt x="1428718" y="100311"/>
                </a:lnTo>
                <a:lnTo>
                  <a:pt x="1433708" y="95321"/>
                </a:lnTo>
                <a:lnTo>
                  <a:pt x="1436204" y="89304"/>
                </a:lnTo>
                <a:lnTo>
                  <a:pt x="1436204" y="75215"/>
                </a:lnTo>
                <a:lnTo>
                  <a:pt x="1433708" y="69197"/>
                </a:lnTo>
                <a:lnTo>
                  <a:pt x="1428718" y="64208"/>
                </a:lnTo>
                <a:lnTo>
                  <a:pt x="1423729" y="59218"/>
                </a:lnTo>
                <a:lnTo>
                  <a:pt x="1417712" y="56723"/>
                </a:lnTo>
                <a:lnTo>
                  <a:pt x="1403574" y="56723"/>
                </a:lnTo>
                <a:lnTo>
                  <a:pt x="1397532" y="59218"/>
                </a:lnTo>
                <a:lnTo>
                  <a:pt x="1392542" y="64208"/>
                </a:lnTo>
                <a:lnTo>
                  <a:pt x="1387552" y="69197"/>
                </a:lnTo>
                <a:lnTo>
                  <a:pt x="1385057" y="75215"/>
                </a:lnTo>
                <a:lnTo>
                  <a:pt x="1385057" y="89304"/>
                </a:lnTo>
                <a:lnTo>
                  <a:pt x="1387552" y="95321"/>
                </a:lnTo>
                <a:close/>
              </a:path>
              <a:path w="1436204" h="110804">
                <a:moveTo>
                  <a:pt x="1315566" y="44541"/>
                </a:moveTo>
                <a:lnTo>
                  <a:pt x="1320556" y="49532"/>
                </a:lnTo>
                <a:lnTo>
                  <a:pt x="1325545" y="54522"/>
                </a:lnTo>
                <a:lnTo>
                  <a:pt x="1331563" y="57017"/>
                </a:lnTo>
                <a:lnTo>
                  <a:pt x="1330890" y="45117"/>
                </a:lnTo>
                <a:lnTo>
                  <a:pt x="1327931" y="42157"/>
                </a:lnTo>
                <a:lnTo>
                  <a:pt x="1324971" y="39197"/>
                </a:lnTo>
                <a:lnTo>
                  <a:pt x="1323491" y="35639"/>
                </a:lnTo>
                <a:lnTo>
                  <a:pt x="1323491" y="27273"/>
                </a:lnTo>
                <a:lnTo>
                  <a:pt x="1324971" y="23702"/>
                </a:lnTo>
                <a:lnTo>
                  <a:pt x="1327931" y="20767"/>
                </a:lnTo>
                <a:lnTo>
                  <a:pt x="1330890" y="17831"/>
                </a:lnTo>
                <a:lnTo>
                  <a:pt x="1334449" y="16364"/>
                </a:lnTo>
                <a:lnTo>
                  <a:pt x="1342815" y="16364"/>
                </a:lnTo>
                <a:lnTo>
                  <a:pt x="1346398" y="17844"/>
                </a:lnTo>
                <a:lnTo>
                  <a:pt x="1349357" y="20804"/>
                </a:lnTo>
                <a:lnTo>
                  <a:pt x="1352318" y="23763"/>
                </a:lnTo>
                <a:lnTo>
                  <a:pt x="1353797" y="27322"/>
                </a:lnTo>
                <a:lnTo>
                  <a:pt x="1353797" y="35639"/>
                </a:lnTo>
                <a:lnTo>
                  <a:pt x="1352318" y="39197"/>
                </a:lnTo>
                <a:lnTo>
                  <a:pt x="1349357" y="42157"/>
                </a:lnTo>
                <a:lnTo>
                  <a:pt x="1346398" y="45117"/>
                </a:lnTo>
                <a:lnTo>
                  <a:pt x="1342815" y="46597"/>
                </a:lnTo>
                <a:lnTo>
                  <a:pt x="1338607" y="46597"/>
                </a:lnTo>
                <a:lnTo>
                  <a:pt x="1338607" y="57017"/>
                </a:lnTo>
                <a:lnTo>
                  <a:pt x="1345701" y="57017"/>
                </a:lnTo>
                <a:lnTo>
                  <a:pt x="1351742" y="54522"/>
                </a:lnTo>
                <a:lnTo>
                  <a:pt x="1356732" y="49532"/>
                </a:lnTo>
                <a:lnTo>
                  <a:pt x="1361722" y="44541"/>
                </a:lnTo>
                <a:lnTo>
                  <a:pt x="1364217" y="38525"/>
                </a:lnTo>
                <a:lnTo>
                  <a:pt x="1364217" y="24436"/>
                </a:lnTo>
                <a:lnTo>
                  <a:pt x="1361722" y="18406"/>
                </a:lnTo>
                <a:lnTo>
                  <a:pt x="1356732" y="13392"/>
                </a:lnTo>
                <a:lnTo>
                  <a:pt x="1351742" y="8377"/>
                </a:lnTo>
                <a:lnTo>
                  <a:pt x="1345701" y="5870"/>
                </a:lnTo>
                <a:lnTo>
                  <a:pt x="1331563" y="5870"/>
                </a:lnTo>
                <a:lnTo>
                  <a:pt x="1325545" y="8377"/>
                </a:lnTo>
                <a:lnTo>
                  <a:pt x="1320556" y="13392"/>
                </a:lnTo>
                <a:lnTo>
                  <a:pt x="1315566" y="18406"/>
                </a:lnTo>
                <a:lnTo>
                  <a:pt x="1313071" y="24436"/>
                </a:lnTo>
                <a:lnTo>
                  <a:pt x="1313071" y="38525"/>
                </a:lnTo>
                <a:lnTo>
                  <a:pt x="1315566" y="44541"/>
                </a:lnTo>
                <a:close/>
              </a:path>
              <a:path w="1436204" h="110804">
                <a:moveTo>
                  <a:pt x="1239862" y="72230"/>
                </a:moveTo>
                <a:lnTo>
                  <a:pt x="1241855" y="67253"/>
                </a:lnTo>
                <a:lnTo>
                  <a:pt x="1245842" y="63658"/>
                </a:lnTo>
                <a:lnTo>
                  <a:pt x="1249829" y="60061"/>
                </a:lnTo>
                <a:lnTo>
                  <a:pt x="1254978" y="58264"/>
                </a:lnTo>
                <a:lnTo>
                  <a:pt x="1267795" y="58264"/>
                </a:lnTo>
                <a:lnTo>
                  <a:pt x="1273128" y="60025"/>
                </a:lnTo>
                <a:lnTo>
                  <a:pt x="1277286" y="63548"/>
                </a:lnTo>
                <a:lnTo>
                  <a:pt x="1281444" y="67070"/>
                </a:lnTo>
                <a:lnTo>
                  <a:pt x="1278362" y="38610"/>
                </a:lnTo>
                <a:lnTo>
                  <a:pt x="1275085" y="41863"/>
                </a:lnTo>
                <a:lnTo>
                  <a:pt x="1271807" y="45117"/>
                </a:lnTo>
                <a:lnTo>
                  <a:pt x="1267257" y="46744"/>
                </a:lnTo>
                <a:lnTo>
                  <a:pt x="1256446" y="46744"/>
                </a:lnTo>
                <a:lnTo>
                  <a:pt x="1252116" y="45349"/>
                </a:lnTo>
                <a:lnTo>
                  <a:pt x="1248447" y="42561"/>
                </a:lnTo>
                <a:lnTo>
                  <a:pt x="1244778" y="39772"/>
                </a:lnTo>
                <a:lnTo>
                  <a:pt x="1242944" y="35907"/>
                </a:lnTo>
                <a:lnTo>
                  <a:pt x="1242944" y="26564"/>
                </a:lnTo>
                <a:lnTo>
                  <a:pt x="1244363" y="22723"/>
                </a:lnTo>
                <a:lnTo>
                  <a:pt x="1247200" y="19446"/>
                </a:lnTo>
                <a:lnTo>
                  <a:pt x="1250037" y="16168"/>
                </a:lnTo>
                <a:lnTo>
                  <a:pt x="1254636" y="14529"/>
                </a:lnTo>
                <a:lnTo>
                  <a:pt x="1267404" y="14529"/>
                </a:lnTo>
                <a:lnTo>
                  <a:pt x="1272173" y="16168"/>
                </a:lnTo>
                <a:lnTo>
                  <a:pt x="1275304" y="19446"/>
                </a:lnTo>
                <a:lnTo>
                  <a:pt x="1278435" y="22723"/>
                </a:lnTo>
                <a:lnTo>
                  <a:pt x="1280001" y="26319"/>
                </a:lnTo>
                <a:lnTo>
                  <a:pt x="1280368" y="51660"/>
                </a:lnTo>
                <a:lnTo>
                  <a:pt x="1284281" y="49458"/>
                </a:lnTo>
                <a:lnTo>
                  <a:pt x="1287168" y="47208"/>
                </a:lnTo>
                <a:lnTo>
                  <a:pt x="1289027" y="44909"/>
                </a:lnTo>
                <a:lnTo>
                  <a:pt x="1292353" y="40848"/>
                </a:lnTo>
                <a:lnTo>
                  <a:pt x="1294017" y="35541"/>
                </a:lnTo>
                <a:lnTo>
                  <a:pt x="1294017" y="21892"/>
                </a:lnTo>
                <a:lnTo>
                  <a:pt x="1291155" y="15691"/>
                </a:lnTo>
                <a:lnTo>
                  <a:pt x="1285431" y="10384"/>
                </a:lnTo>
                <a:lnTo>
                  <a:pt x="1279707" y="5075"/>
                </a:lnTo>
                <a:lnTo>
                  <a:pt x="1271807" y="2421"/>
                </a:lnTo>
                <a:lnTo>
                  <a:pt x="1261516" y="2422"/>
                </a:lnTo>
                <a:lnTo>
                  <a:pt x="1247796" y="4560"/>
                </a:lnTo>
                <a:lnTo>
                  <a:pt x="1237587" y="10860"/>
                </a:lnTo>
                <a:lnTo>
                  <a:pt x="1231912" y="16486"/>
                </a:lnTo>
                <a:lnTo>
                  <a:pt x="1229075" y="23212"/>
                </a:lnTo>
                <a:lnTo>
                  <a:pt x="1229075" y="37302"/>
                </a:lnTo>
                <a:lnTo>
                  <a:pt x="1231007" y="42389"/>
                </a:lnTo>
                <a:lnTo>
                  <a:pt x="1234872" y="46303"/>
                </a:lnTo>
                <a:lnTo>
                  <a:pt x="1236927" y="48407"/>
                </a:lnTo>
                <a:lnTo>
                  <a:pt x="1239789" y="50241"/>
                </a:lnTo>
                <a:lnTo>
                  <a:pt x="1243457" y="51807"/>
                </a:lnTo>
                <a:lnTo>
                  <a:pt x="1237489" y="54204"/>
                </a:lnTo>
                <a:lnTo>
                  <a:pt x="1232989" y="57665"/>
                </a:lnTo>
                <a:lnTo>
                  <a:pt x="1229955" y="62189"/>
                </a:lnTo>
                <a:lnTo>
                  <a:pt x="1226922" y="66715"/>
                </a:lnTo>
                <a:lnTo>
                  <a:pt x="1225406" y="72084"/>
                </a:lnTo>
                <a:lnTo>
                  <a:pt x="1225421" y="79489"/>
                </a:lnTo>
                <a:lnTo>
                  <a:pt x="1228262" y="92723"/>
                </a:lnTo>
                <a:lnTo>
                  <a:pt x="1236009" y="102476"/>
                </a:lnTo>
                <a:lnTo>
                  <a:pt x="1237466" y="103565"/>
                </a:lnTo>
                <a:lnTo>
                  <a:pt x="1239862" y="84069"/>
                </a:lnTo>
                <a:lnTo>
                  <a:pt x="1239862" y="72230"/>
                </a:lnTo>
                <a:close/>
              </a:path>
              <a:path w="1436204" h="110804">
                <a:moveTo>
                  <a:pt x="0" y="47477"/>
                </a:moveTo>
                <a:lnTo>
                  <a:pt x="0" y="59805"/>
                </a:lnTo>
                <a:lnTo>
                  <a:pt x="76536" y="59805"/>
                </a:lnTo>
                <a:lnTo>
                  <a:pt x="76536" y="47477"/>
                </a:lnTo>
                <a:lnTo>
                  <a:pt x="0" y="47477"/>
                </a:lnTo>
                <a:close/>
              </a:path>
              <a:path w="1436204" h="110804">
                <a:moveTo>
                  <a:pt x="0" y="78957"/>
                </a:moveTo>
                <a:lnTo>
                  <a:pt x="0" y="91505"/>
                </a:lnTo>
                <a:lnTo>
                  <a:pt x="76536" y="91505"/>
                </a:lnTo>
                <a:lnTo>
                  <a:pt x="76536" y="78957"/>
                </a:lnTo>
                <a:lnTo>
                  <a:pt x="0" y="78957"/>
                </a:lnTo>
                <a:close/>
              </a:path>
              <a:path w="1436204" h="110804">
                <a:moveTo>
                  <a:pt x="93756" y="91799"/>
                </a:moveTo>
                <a:lnTo>
                  <a:pt x="93756" y="107795"/>
                </a:lnTo>
                <a:lnTo>
                  <a:pt x="109092" y="107795"/>
                </a:lnTo>
                <a:lnTo>
                  <a:pt x="109092" y="91799"/>
                </a:lnTo>
                <a:lnTo>
                  <a:pt x="93756" y="91799"/>
                </a:lnTo>
                <a:close/>
              </a:path>
              <a:path w="1436204" h="110804">
                <a:moveTo>
                  <a:pt x="186876" y="99467"/>
                </a:moveTo>
                <a:lnTo>
                  <a:pt x="187954" y="98138"/>
                </a:lnTo>
                <a:lnTo>
                  <a:pt x="194135" y="86848"/>
                </a:lnTo>
                <a:lnTo>
                  <a:pt x="196195" y="74114"/>
                </a:lnTo>
                <a:lnTo>
                  <a:pt x="196160" y="72135"/>
                </a:lnTo>
                <a:lnTo>
                  <a:pt x="193433" y="58708"/>
                </a:lnTo>
                <a:lnTo>
                  <a:pt x="186362" y="48945"/>
                </a:lnTo>
                <a:lnTo>
                  <a:pt x="179807" y="43318"/>
                </a:lnTo>
                <a:lnTo>
                  <a:pt x="172126" y="40506"/>
                </a:lnTo>
                <a:lnTo>
                  <a:pt x="158135" y="40506"/>
                </a:lnTo>
                <a:lnTo>
                  <a:pt x="153439" y="41484"/>
                </a:lnTo>
                <a:lnTo>
                  <a:pt x="149231" y="43441"/>
                </a:lnTo>
                <a:lnTo>
                  <a:pt x="144633" y="45643"/>
                </a:lnTo>
                <a:lnTo>
                  <a:pt x="140817" y="48969"/>
                </a:lnTo>
                <a:lnTo>
                  <a:pt x="137784" y="53420"/>
                </a:lnTo>
                <a:lnTo>
                  <a:pt x="138164" y="47577"/>
                </a:lnTo>
                <a:lnTo>
                  <a:pt x="140581" y="34277"/>
                </a:lnTo>
                <a:lnTo>
                  <a:pt x="145048" y="24105"/>
                </a:lnTo>
                <a:lnTo>
                  <a:pt x="149403" y="17281"/>
                </a:lnTo>
                <a:lnTo>
                  <a:pt x="155273" y="13868"/>
                </a:lnTo>
                <a:lnTo>
                  <a:pt x="169117" y="13868"/>
                </a:lnTo>
                <a:lnTo>
                  <a:pt x="173936" y="16070"/>
                </a:lnTo>
                <a:lnTo>
                  <a:pt x="177116" y="20473"/>
                </a:lnTo>
                <a:lnTo>
                  <a:pt x="178828" y="22821"/>
                </a:lnTo>
                <a:lnTo>
                  <a:pt x="180075" y="26074"/>
                </a:lnTo>
                <a:lnTo>
                  <a:pt x="180858" y="30232"/>
                </a:lnTo>
                <a:lnTo>
                  <a:pt x="193920" y="30232"/>
                </a:lnTo>
                <a:lnTo>
                  <a:pt x="193920" y="23775"/>
                </a:lnTo>
                <a:lnTo>
                  <a:pt x="191609" y="17501"/>
                </a:lnTo>
                <a:lnTo>
                  <a:pt x="186985" y="11411"/>
                </a:lnTo>
                <a:lnTo>
                  <a:pt x="186557" y="10867"/>
                </a:lnTo>
                <a:lnTo>
                  <a:pt x="177009" y="4423"/>
                </a:lnTo>
                <a:lnTo>
                  <a:pt x="162440" y="2275"/>
                </a:lnTo>
                <a:lnTo>
                  <a:pt x="157550" y="2556"/>
                </a:lnTo>
                <a:lnTo>
                  <a:pt x="145290" y="6506"/>
                </a:lnTo>
                <a:lnTo>
                  <a:pt x="135742" y="15120"/>
                </a:lnTo>
                <a:lnTo>
                  <a:pt x="128905" y="28398"/>
                </a:lnTo>
                <a:lnTo>
                  <a:pt x="126864" y="35401"/>
                </a:lnTo>
                <a:lnTo>
                  <a:pt x="124817" y="47670"/>
                </a:lnTo>
                <a:lnTo>
                  <a:pt x="124135" y="61639"/>
                </a:lnTo>
                <a:lnTo>
                  <a:pt x="124143" y="63081"/>
                </a:lnTo>
                <a:lnTo>
                  <a:pt x="125460" y="78377"/>
                </a:lnTo>
                <a:lnTo>
                  <a:pt x="129028" y="90456"/>
                </a:lnTo>
                <a:lnTo>
                  <a:pt x="134849" y="99320"/>
                </a:lnTo>
                <a:lnTo>
                  <a:pt x="147684" y="108178"/>
                </a:lnTo>
                <a:lnTo>
                  <a:pt x="145306" y="91982"/>
                </a:lnTo>
                <a:lnTo>
                  <a:pt x="141416" y="87457"/>
                </a:lnTo>
                <a:lnTo>
                  <a:pt x="139471" y="81868"/>
                </a:lnTo>
                <a:lnTo>
                  <a:pt x="139471" y="67632"/>
                </a:lnTo>
                <a:lnTo>
                  <a:pt x="141612" y="61957"/>
                </a:lnTo>
                <a:lnTo>
                  <a:pt x="145893" y="58190"/>
                </a:lnTo>
                <a:lnTo>
                  <a:pt x="150173" y="54423"/>
                </a:lnTo>
                <a:lnTo>
                  <a:pt x="155150" y="52540"/>
                </a:lnTo>
                <a:lnTo>
                  <a:pt x="168946" y="52540"/>
                </a:lnTo>
                <a:lnTo>
                  <a:pt x="174548" y="54974"/>
                </a:lnTo>
                <a:lnTo>
                  <a:pt x="177629" y="59841"/>
                </a:lnTo>
                <a:lnTo>
                  <a:pt x="180712" y="64709"/>
                </a:lnTo>
                <a:lnTo>
                  <a:pt x="182253" y="69834"/>
                </a:lnTo>
                <a:lnTo>
                  <a:pt x="182253" y="81574"/>
                </a:lnTo>
                <a:lnTo>
                  <a:pt x="180528" y="87090"/>
                </a:lnTo>
                <a:lnTo>
                  <a:pt x="177079" y="91762"/>
                </a:lnTo>
                <a:lnTo>
                  <a:pt x="177103" y="107065"/>
                </a:lnTo>
                <a:lnTo>
                  <a:pt x="186876" y="994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879842" y="168780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879842" y="171567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965074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295243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642644" y="168780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642644" y="171567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887267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528374" y="2232850"/>
            <a:ext cx="3165057" cy="0"/>
          </a:xfrm>
          <a:custGeom>
            <a:avLst/>
            <a:gdLst/>
            <a:ahLst/>
            <a:cxnLst/>
            <a:rect l="l" t="t" r="r" b="b"/>
            <a:pathLst>
              <a:path w="3481563">
                <a:moveTo>
                  <a:pt x="348156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516989" y="213339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693432" y="1934493"/>
            <a:ext cx="0" cy="287306"/>
          </a:xfrm>
          <a:custGeom>
            <a:avLst/>
            <a:gdLst/>
            <a:ahLst/>
            <a:cxnLst/>
            <a:rect l="l" t="t" r="r" b="b"/>
            <a:pathLst>
              <a:path h="325613">
                <a:moveTo>
                  <a:pt x="0" y="0"/>
                </a:moveTo>
                <a:lnTo>
                  <a:pt x="0" y="32561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014104" y="2984266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811113" y="3028467"/>
            <a:ext cx="5294072" cy="0"/>
          </a:xfrm>
          <a:custGeom>
            <a:avLst/>
            <a:gdLst/>
            <a:ahLst/>
            <a:cxnLst/>
            <a:rect l="l" t="t" r="r" b="b"/>
            <a:pathLst>
              <a:path w="5823479">
                <a:moveTo>
                  <a:pt x="5823479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2516989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336716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53977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771239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590966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2396022" y="273684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3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2407180" y="279803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598375" y="273723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8" y="30232"/>
                </a:moveTo>
                <a:lnTo>
                  <a:pt x="24728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483123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508873" y="2736715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79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7" y="14676"/>
                </a:lnTo>
                <a:lnTo>
                  <a:pt x="4206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1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4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7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792100" y="2733089"/>
            <a:ext cx="33821" cy="96474"/>
          </a:xfrm>
          <a:custGeom>
            <a:avLst/>
            <a:gdLst/>
            <a:ahLst/>
            <a:cxnLst/>
            <a:rect l="l" t="t" r="r" b="b"/>
            <a:pathLst>
              <a:path w="37203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3" y="12328"/>
                </a:lnTo>
                <a:lnTo>
                  <a:pt x="37203" y="293"/>
                </a:lnTo>
                <a:lnTo>
                  <a:pt x="34195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9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3" y="41533"/>
                </a:lnTo>
                <a:lnTo>
                  <a:pt x="37203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2833526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705755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69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16460" y="2736585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7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7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2327425" y="2757672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8"/>
                </a:moveTo>
                <a:lnTo>
                  <a:pt x="35966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90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525482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7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136653" y="2736715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3" y="94709"/>
                </a:moveTo>
                <a:lnTo>
                  <a:pt x="9246" y="100090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3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4"/>
                </a:lnTo>
                <a:lnTo>
                  <a:pt x="70961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8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7" y="22857"/>
                </a:lnTo>
                <a:lnTo>
                  <a:pt x="19409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799" y="12034"/>
                </a:lnTo>
                <a:lnTo>
                  <a:pt x="45752" y="13930"/>
                </a:lnTo>
                <a:lnTo>
                  <a:pt x="49642" y="17721"/>
                </a:lnTo>
                <a:lnTo>
                  <a:pt x="53531" y="21513"/>
                </a:lnTo>
                <a:lnTo>
                  <a:pt x="55475" y="27273"/>
                </a:lnTo>
                <a:lnTo>
                  <a:pt x="55475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6"/>
                </a:lnTo>
                <a:lnTo>
                  <a:pt x="28765" y="97156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6" y="92166"/>
                </a:lnTo>
                <a:lnTo>
                  <a:pt x="14994" y="87127"/>
                </a:lnTo>
                <a:lnTo>
                  <a:pt x="14602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3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156689" y="2775197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6" y="0"/>
                </a:lnTo>
                <a:lnTo>
                  <a:pt x="31272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5" y="23420"/>
                </a:lnTo>
                <a:lnTo>
                  <a:pt x="29144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215750" y="2736521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0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302850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330468" y="2736456"/>
            <a:ext cx="65508" cy="93444"/>
          </a:xfrm>
          <a:custGeom>
            <a:avLst/>
            <a:gdLst/>
            <a:ahLst/>
            <a:cxnLst/>
            <a:rect l="l" t="t" r="r" b="b"/>
            <a:pathLst>
              <a:path w="72059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59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6" y="46669"/>
                </a:lnTo>
                <a:lnTo>
                  <a:pt x="55671" y="41044"/>
                </a:lnTo>
                <a:lnTo>
                  <a:pt x="47990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1" y="46694"/>
                </a:lnTo>
                <a:lnTo>
                  <a:pt x="13648" y="51146"/>
                </a:lnTo>
                <a:lnTo>
                  <a:pt x="14028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7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0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1" y="8592"/>
                </a:lnTo>
                <a:lnTo>
                  <a:pt x="52873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69" y="26123"/>
                </a:lnTo>
                <a:lnTo>
                  <a:pt x="2728" y="33126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6" y="59682"/>
                </a:lnTo>
                <a:lnTo>
                  <a:pt x="21757" y="55915"/>
                </a:lnTo>
                <a:lnTo>
                  <a:pt x="26037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2" y="84815"/>
                </a:lnTo>
                <a:lnTo>
                  <a:pt x="52944" y="89487"/>
                </a:lnTo>
                <a:lnTo>
                  <a:pt x="52967" y="104790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349713" y="2815415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5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410030" y="2738399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3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3611826" y="2733089"/>
            <a:ext cx="33822" cy="96474"/>
          </a:xfrm>
          <a:custGeom>
            <a:avLst/>
            <a:gdLst/>
            <a:ahLst/>
            <a:cxnLst/>
            <a:rect l="l" t="t" r="r" b="b"/>
            <a:pathLst>
              <a:path w="37204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4" y="12328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653253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127157" y="2736715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0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3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9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7"/>
                </a:lnTo>
                <a:lnTo>
                  <a:pt x="19409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30"/>
                </a:lnTo>
                <a:lnTo>
                  <a:pt x="49642" y="17721"/>
                </a:lnTo>
                <a:lnTo>
                  <a:pt x="53531" y="21513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6"/>
                </a:lnTo>
                <a:lnTo>
                  <a:pt x="28765" y="97156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6"/>
                </a:lnTo>
                <a:lnTo>
                  <a:pt x="14994" y="87127"/>
                </a:lnTo>
                <a:lnTo>
                  <a:pt x="14603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4147193" y="2775197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206253" y="2736521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408784" y="2733089"/>
            <a:ext cx="33822" cy="96474"/>
          </a:xfrm>
          <a:custGeom>
            <a:avLst/>
            <a:gdLst/>
            <a:ahLst/>
            <a:cxnLst/>
            <a:rect l="l" t="t" r="r" b="b"/>
            <a:pathLst>
              <a:path w="37204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1" y="12144"/>
                </a:lnTo>
                <a:lnTo>
                  <a:pt x="37204" y="12328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450211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322439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862121" y="273723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3933011" y="273684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944168" y="279803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013574" y="2736456"/>
            <a:ext cx="65509" cy="93444"/>
          </a:xfrm>
          <a:custGeom>
            <a:avLst/>
            <a:gdLst/>
            <a:ahLst/>
            <a:cxnLst/>
            <a:rect l="l" t="t" r="r" b="b"/>
            <a:pathLst>
              <a:path w="72060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60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7" y="46669"/>
                </a:lnTo>
                <a:lnTo>
                  <a:pt x="55671" y="41044"/>
                </a:lnTo>
                <a:lnTo>
                  <a:pt x="47991" y="38231"/>
                </a:lnTo>
                <a:lnTo>
                  <a:pt x="34000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2" y="46694"/>
                </a:lnTo>
                <a:lnTo>
                  <a:pt x="13649" y="51146"/>
                </a:lnTo>
                <a:lnTo>
                  <a:pt x="14029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8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1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2" y="8592"/>
                </a:lnTo>
                <a:lnTo>
                  <a:pt x="52874" y="2148"/>
                </a:lnTo>
                <a:lnTo>
                  <a:pt x="38305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70" y="26123"/>
                </a:lnTo>
                <a:lnTo>
                  <a:pt x="2728" y="33127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7" y="59682"/>
                </a:lnTo>
                <a:lnTo>
                  <a:pt x="21757" y="55915"/>
                </a:lnTo>
                <a:lnTo>
                  <a:pt x="26038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3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032820" y="2815415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099807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201627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073856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8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4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29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1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613538" y="2737233"/>
            <a:ext cx="35288" cy="92329"/>
          </a:xfrm>
          <a:custGeom>
            <a:avLst/>
            <a:gdLst/>
            <a:ahLst/>
            <a:cxnLst/>
            <a:rect l="l" t="t" r="r" b="b"/>
            <a:pathLst>
              <a:path w="38817" h="104640">
                <a:moveTo>
                  <a:pt x="24728" y="30232"/>
                </a:moveTo>
                <a:lnTo>
                  <a:pt x="24728" y="104640"/>
                </a:lnTo>
                <a:lnTo>
                  <a:pt x="38817" y="104640"/>
                </a:lnTo>
                <a:lnTo>
                  <a:pt x="38817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4684428" y="2736521"/>
            <a:ext cx="66041" cy="93041"/>
          </a:xfrm>
          <a:custGeom>
            <a:avLst/>
            <a:gdLst/>
            <a:ahLst/>
            <a:cxnLst/>
            <a:rect l="l" t="t" r="r" b="b"/>
            <a:pathLst>
              <a:path w="72645" h="105447">
                <a:moveTo>
                  <a:pt x="14748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2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5" y="39894"/>
                </a:lnTo>
                <a:lnTo>
                  <a:pt x="72645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0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7" y="37644"/>
                </a:lnTo>
                <a:lnTo>
                  <a:pt x="15996" y="37644"/>
                </a:lnTo>
                <a:lnTo>
                  <a:pt x="16191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1" y="15532"/>
                </a:lnTo>
                <a:lnTo>
                  <a:pt x="28813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4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8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4763123" y="2736715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0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7" y="14676"/>
                </a:lnTo>
                <a:lnTo>
                  <a:pt x="4206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6" y="23164"/>
                </a:lnTo>
                <a:lnTo>
                  <a:pt x="55696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699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851224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4876974" y="2736715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0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7" y="14676"/>
                </a:lnTo>
                <a:lnTo>
                  <a:pt x="4206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6" y="23164"/>
                </a:lnTo>
                <a:lnTo>
                  <a:pt x="55696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699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4958404" y="2738399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160200" y="2733089"/>
            <a:ext cx="33821" cy="96474"/>
          </a:xfrm>
          <a:custGeom>
            <a:avLst/>
            <a:gdLst/>
            <a:ahLst/>
            <a:cxnLst/>
            <a:rect l="l" t="t" r="r" b="b"/>
            <a:pathLst>
              <a:path w="37203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1" y="12144"/>
                </a:lnTo>
                <a:lnTo>
                  <a:pt x="37203" y="12328"/>
                </a:lnTo>
                <a:lnTo>
                  <a:pt x="37203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3" y="41533"/>
                </a:lnTo>
                <a:lnTo>
                  <a:pt x="37203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5399109" y="2732053"/>
            <a:ext cx="622845" cy="100294"/>
          </a:xfrm>
          <a:custGeom>
            <a:avLst/>
            <a:gdLst/>
            <a:ahLst/>
            <a:cxnLst/>
            <a:rect l="l" t="t" r="r" b="b"/>
            <a:pathLst>
              <a:path w="685129" h="113666">
                <a:moveTo>
                  <a:pt x="506549" y="80857"/>
                </a:moveTo>
                <a:lnTo>
                  <a:pt x="509940" y="93432"/>
                </a:lnTo>
                <a:lnTo>
                  <a:pt x="517503" y="103393"/>
                </a:lnTo>
                <a:lnTo>
                  <a:pt x="523276" y="107622"/>
                </a:lnTo>
                <a:lnTo>
                  <a:pt x="534846" y="112155"/>
                </a:lnTo>
                <a:lnTo>
                  <a:pt x="548984" y="113666"/>
                </a:lnTo>
                <a:lnTo>
                  <a:pt x="555279" y="113397"/>
                </a:lnTo>
                <a:lnTo>
                  <a:pt x="567963" y="110953"/>
                </a:lnTo>
                <a:lnTo>
                  <a:pt x="579253" y="105961"/>
                </a:lnTo>
                <a:lnTo>
                  <a:pt x="582098" y="104037"/>
                </a:lnTo>
                <a:lnTo>
                  <a:pt x="589733" y="94187"/>
                </a:lnTo>
                <a:lnTo>
                  <a:pt x="592278" y="80351"/>
                </a:lnTo>
                <a:lnTo>
                  <a:pt x="592278" y="70763"/>
                </a:lnTo>
                <a:lnTo>
                  <a:pt x="588853" y="63450"/>
                </a:lnTo>
                <a:lnTo>
                  <a:pt x="582005" y="58410"/>
                </a:lnTo>
                <a:lnTo>
                  <a:pt x="578042" y="55524"/>
                </a:lnTo>
                <a:lnTo>
                  <a:pt x="572417" y="53249"/>
                </a:lnTo>
                <a:lnTo>
                  <a:pt x="565127" y="51586"/>
                </a:lnTo>
                <a:lnTo>
                  <a:pt x="550011" y="48137"/>
                </a:lnTo>
                <a:lnTo>
                  <a:pt x="539836" y="45789"/>
                </a:lnTo>
                <a:lnTo>
                  <a:pt x="533304" y="43832"/>
                </a:lnTo>
                <a:lnTo>
                  <a:pt x="530418" y="42267"/>
                </a:lnTo>
                <a:lnTo>
                  <a:pt x="526016" y="39821"/>
                </a:lnTo>
                <a:lnTo>
                  <a:pt x="523814" y="35956"/>
                </a:lnTo>
                <a:lnTo>
                  <a:pt x="523814" y="25879"/>
                </a:lnTo>
                <a:lnTo>
                  <a:pt x="525698" y="21671"/>
                </a:lnTo>
                <a:lnTo>
                  <a:pt x="529464" y="18052"/>
                </a:lnTo>
                <a:lnTo>
                  <a:pt x="533231" y="14431"/>
                </a:lnTo>
                <a:lnTo>
                  <a:pt x="539420" y="12621"/>
                </a:lnTo>
                <a:lnTo>
                  <a:pt x="558694" y="12621"/>
                </a:lnTo>
                <a:lnTo>
                  <a:pt x="566253" y="15434"/>
                </a:lnTo>
                <a:lnTo>
                  <a:pt x="570704" y="21060"/>
                </a:lnTo>
                <a:lnTo>
                  <a:pt x="573101" y="24142"/>
                </a:lnTo>
                <a:lnTo>
                  <a:pt x="574667" y="28569"/>
                </a:lnTo>
                <a:lnTo>
                  <a:pt x="575401" y="34342"/>
                </a:lnTo>
                <a:lnTo>
                  <a:pt x="589122" y="34342"/>
                </a:lnTo>
                <a:lnTo>
                  <a:pt x="588964" y="30317"/>
                </a:lnTo>
                <a:lnTo>
                  <a:pt x="585435" y="17333"/>
                </a:lnTo>
                <a:lnTo>
                  <a:pt x="577271" y="8181"/>
                </a:lnTo>
                <a:lnTo>
                  <a:pt x="573559" y="5888"/>
                </a:lnTo>
                <a:lnTo>
                  <a:pt x="561932" y="1472"/>
                </a:lnTo>
                <a:lnTo>
                  <a:pt x="548470" y="0"/>
                </a:lnTo>
                <a:lnTo>
                  <a:pt x="543059" y="215"/>
                </a:lnTo>
                <a:lnTo>
                  <a:pt x="530025" y="3092"/>
                </a:lnTo>
                <a:lnTo>
                  <a:pt x="519998" y="9319"/>
                </a:lnTo>
                <a:lnTo>
                  <a:pt x="512366" y="20163"/>
                </a:lnTo>
                <a:lnTo>
                  <a:pt x="509945" y="33168"/>
                </a:lnTo>
                <a:lnTo>
                  <a:pt x="509945" y="42120"/>
                </a:lnTo>
                <a:lnTo>
                  <a:pt x="513370" y="48846"/>
                </a:lnTo>
                <a:lnTo>
                  <a:pt x="520219" y="53348"/>
                </a:lnTo>
                <a:lnTo>
                  <a:pt x="524181" y="55940"/>
                </a:lnTo>
                <a:lnTo>
                  <a:pt x="530932" y="58313"/>
                </a:lnTo>
                <a:lnTo>
                  <a:pt x="540471" y="60465"/>
                </a:lnTo>
                <a:lnTo>
                  <a:pt x="555074" y="63767"/>
                </a:lnTo>
                <a:lnTo>
                  <a:pt x="562999" y="65578"/>
                </a:lnTo>
                <a:lnTo>
                  <a:pt x="568821" y="67706"/>
                </a:lnTo>
                <a:lnTo>
                  <a:pt x="572539" y="70151"/>
                </a:lnTo>
                <a:lnTo>
                  <a:pt x="576208" y="72646"/>
                </a:lnTo>
                <a:lnTo>
                  <a:pt x="578042" y="76829"/>
                </a:lnTo>
                <a:lnTo>
                  <a:pt x="578042" y="90527"/>
                </a:lnTo>
                <a:lnTo>
                  <a:pt x="573688" y="95957"/>
                </a:lnTo>
                <a:lnTo>
                  <a:pt x="564981" y="98990"/>
                </a:lnTo>
                <a:lnTo>
                  <a:pt x="560480" y="100555"/>
                </a:lnTo>
                <a:lnTo>
                  <a:pt x="555490" y="101338"/>
                </a:lnTo>
                <a:lnTo>
                  <a:pt x="546971" y="101261"/>
                </a:lnTo>
                <a:lnTo>
                  <a:pt x="533367" y="98185"/>
                </a:lnTo>
                <a:lnTo>
                  <a:pt x="524401" y="90625"/>
                </a:lnTo>
                <a:lnTo>
                  <a:pt x="521857" y="86809"/>
                </a:lnTo>
                <a:lnTo>
                  <a:pt x="520414" y="81843"/>
                </a:lnTo>
                <a:lnTo>
                  <a:pt x="520071" y="75728"/>
                </a:lnTo>
                <a:lnTo>
                  <a:pt x="506350" y="75728"/>
                </a:lnTo>
                <a:lnTo>
                  <a:pt x="506549" y="80857"/>
                </a:lnTo>
                <a:close/>
              </a:path>
              <a:path w="685129" h="113666">
                <a:moveTo>
                  <a:pt x="24728" y="36103"/>
                </a:moveTo>
                <a:lnTo>
                  <a:pt x="24728" y="110511"/>
                </a:lnTo>
                <a:lnTo>
                  <a:pt x="38817" y="110511"/>
                </a:lnTo>
                <a:lnTo>
                  <a:pt x="38817" y="5870"/>
                </a:lnTo>
                <a:lnTo>
                  <a:pt x="28397" y="5870"/>
                </a:lnTo>
                <a:lnTo>
                  <a:pt x="26539" y="13991"/>
                </a:lnTo>
                <a:lnTo>
                  <a:pt x="23725" y="19140"/>
                </a:lnTo>
                <a:lnTo>
                  <a:pt x="19959" y="21317"/>
                </a:lnTo>
                <a:lnTo>
                  <a:pt x="16192" y="23494"/>
                </a:lnTo>
                <a:lnTo>
                  <a:pt x="9539" y="25047"/>
                </a:lnTo>
                <a:lnTo>
                  <a:pt x="0" y="25976"/>
                </a:lnTo>
                <a:lnTo>
                  <a:pt x="0" y="36103"/>
                </a:lnTo>
                <a:lnTo>
                  <a:pt x="24728" y="36103"/>
                </a:lnTo>
                <a:close/>
              </a:path>
              <a:path w="685129" h="113666">
                <a:moveTo>
                  <a:pt x="123181" y="84827"/>
                </a:moveTo>
                <a:lnTo>
                  <a:pt x="123181" y="110511"/>
                </a:lnTo>
                <a:lnTo>
                  <a:pt x="136389" y="110511"/>
                </a:lnTo>
                <a:lnTo>
                  <a:pt x="136389" y="84827"/>
                </a:lnTo>
                <a:lnTo>
                  <a:pt x="151873" y="84827"/>
                </a:lnTo>
                <a:lnTo>
                  <a:pt x="151873" y="73307"/>
                </a:lnTo>
                <a:lnTo>
                  <a:pt x="136389" y="73307"/>
                </a:lnTo>
                <a:lnTo>
                  <a:pt x="136389" y="5136"/>
                </a:lnTo>
                <a:lnTo>
                  <a:pt x="125236" y="5136"/>
                </a:lnTo>
                <a:lnTo>
                  <a:pt x="122961" y="25683"/>
                </a:lnTo>
                <a:lnTo>
                  <a:pt x="122961" y="73307"/>
                </a:lnTo>
                <a:lnTo>
                  <a:pt x="89279" y="73307"/>
                </a:lnTo>
                <a:lnTo>
                  <a:pt x="77098" y="71912"/>
                </a:lnTo>
                <a:lnTo>
                  <a:pt x="77098" y="84827"/>
                </a:lnTo>
                <a:lnTo>
                  <a:pt x="123181" y="84827"/>
                </a:lnTo>
                <a:close/>
              </a:path>
              <a:path w="685129" h="113666">
                <a:moveTo>
                  <a:pt x="125236" y="5136"/>
                </a:moveTo>
                <a:lnTo>
                  <a:pt x="77098" y="71912"/>
                </a:lnTo>
                <a:lnTo>
                  <a:pt x="89279" y="73307"/>
                </a:lnTo>
                <a:lnTo>
                  <a:pt x="122961" y="25683"/>
                </a:lnTo>
                <a:lnTo>
                  <a:pt x="125236" y="5136"/>
                </a:lnTo>
                <a:close/>
              </a:path>
              <a:path w="685129" h="113666">
                <a:moveTo>
                  <a:pt x="180393" y="98036"/>
                </a:moveTo>
                <a:lnTo>
                  <a:pt x="181665" y="92850"/>
                </a:lnTo>
                <a:lnTo>
                  <a:pt x="184747" y="88130"/>
                </a:lnTo>
                <a:lnTo>
                  <a:pt x="189639" y="83874"/>
                </a:lnTo>
                <a:lnTo>
                  <a:pt x="192378" y="81476"/>
                </a:lnTo>
                <a:lnTo>
                  <a:pt x="196146" y="78957"/>
                </a:lnTo>
                <a:lnTo>
                  <a:pt x="200940" y="76315"/>
                </a:lnTo>
                <a:lnTo>
                  <a:pt x="210993" y="70738"/>
                </a:lnTo>
                <a:lnTo>
                  <a:pt x="219847" y="65797"/>
                </a:lnTo>
                <a:lnTo>
                  <a:pt x="225987" y="61591"/>
                </a:lnTo>
                <a:lnTo>
                  <a:pt x="229412" y="58117"/>
                </a:lnTo>
                <a:lnTo>
                  <a:pt x="235330" y="52149"/>
                </a:lnTo>
                <a:lnTo>
                  <a:pt x="238290" y="44957"/>
                </a:lnTo>
                <a:lnTo>
                  <a:pt x="238290" y="28569"/>
                </a:lnTo>
                <a:lnTo>
                  <a:pt x="235514" y="21329"/>
                </a:lnTo>
                <a:lnTo>
                  <a:pt x="229961" y="14822"/>
                </a:lnTo>
                <a:lnTo>
                  <a:pt x="228255" y="13022"/>
                </a:lnTo>
                <a:lnTo>
                  <a:pt x="217900" y="7052"/>
                </a:lnTo>
                <a:lnTo>
                  <a:pt x="203582" y="5063"/>
                </a:lnTo>
                <a:lnTo>
                  <a:pt x="193488" y="6028"/>
                </a:lnTo>
                <a:lnTo>
                  <a:pt x="181542" y="11039"/>
                </a:lnTo>
                <a:lnTo>
                  <a:pt x="173275" y="20326"/>
                </a:lnTo>
                <a:lnTo>
                  <a:pt x="170047" y="26099"/>
                </a:lnTo>
                <a:lnTo>
                  <a:pt x="168359" y="33559"/>
                </a:lnTo>
                <a:lnTo>
                  <a:pt x="168212" y="42707"/>
                </a:lnTo>
                <a:lnTo>
                  <a:pt x="181640" y="42707"/>
                </a:lnTo>
                <a:lnTo>
                  <a:pt x="181836" y="36201"/>
                </a:lnTo>
                <a:lnTo>
                  <a:pt x="182864" y="31113"/>
                </a:lnTo>
                <a:lnTo>
                  <a:pt x="184723" y="27444"/>
                </a:lnTo>
                <a:lnTo>
                  <a:pt x="188196" y="20595"/>
                </a:lnTo>
                <a:lnTo>
                  <a:pt x="194457" y="17171"/>
                </a:lnTo>
                <a:lnTo>
                  <a:pt x="209623" y="17171"/>
                </a:lnTo>
                <a:lnTo>
                  <a:pt x="214515" y="18969"/>
                </a:lnTo>
                <a:lnTo>
                  <a:pt x="218184" y="22564"/>
                </a:lnTo>
                <a:lnTo>
                  <a:pt x="221853" y="26160"/>
                </a:lnTo>
                <a:lnTo>
                  <a:pt x="223687" y="31015"/>
                </a:lnTo>
                <a:lnTo>
                  <a:pt x="223687" y="42364"/>
                </a:lnTo>
                <a:lnTo>
                  <a:pt x="221682" y="47012"/>
                </a:lnTo>
                <a:lnTo>
                  <a:pt x="217671" y="51073"/>
                </a:lnTo>
                <a:lnTo>
                  <a:pt x="215126" y="53665"/>
                </a:lnTo>
                <a:lnTo>
                  <a:pt x="210699" y="56796"/>
                </a:lnTo>
                <a:lnTo>
                  <a:pt x="204389" y="60465"/>
                </a:lnTo>
                <a:lnTo>
                  <a:pt x="190300" y="68610"/>
                </a:lnTo>
                <a:lnTo>
                  <a:pt x="189250" y="69230"/>
                </a:lnTo>
                <a:lnTo>
                  <a:pt x="178104" y="77631"/>
                </a:lnTo>
                <a:lnTo>
                  <a:pt x="171257" y="86882"/>
                </a:lnTo>
                <a:lnTo>
                  <a:pt x="168004" y="93584"/>
                </a:lnTo>
                <a:lnTo>
                  <a:pt x="166133" y="101460"/>
                </a:lnTo>
                <a:lnTo>
                  <a:pt x="165644" y="110511"/>
                </a:lnTo>
                <a:lnTo>
                  <a:pt x="237777" y="110511"/>
                </a:lnTo>
                <a:lnTo>
                  <a:pt x="237777" y="98036"/>
                </a:lnTo>
                <a:lnTo>
                  <a:pt x="180393" y="98036"/>
                </a:lnTo>
                <a:close/>
              </a:path>
              <a:path w="685129" h="113666">
                <a:moveTo>
                  <a:pt x="261454" y="94514"/>
                </a:moveTo>
                <a:lnTo>
                  <a:pt x="261454" y="110511"/>
                </a:lnTo>
                <a:lnTo>
                  <a:pt x="276791" y="110511"/>
                </a:lnTo>
                <a:lnTo>
                  <a:pt x="276791" y="94514"/>
                </a:lnTo>
                <a:lnTo>
                  <a:pt x="261454" y="94514"/>
                </a:lnTo>
                <a:close/>
              </a:path>
              <a:path w="685129" h="113666">
                <a:moveTo>
                  <a:pt x="361680" y="67840"/>
                </a:moveTo>
                <a:lnTo>
                  <a:pt x="358573" y="63511"/>
                </a:lnTo>
                <a:lnTo>
                  <a:pt x="355467" y="59181"/>
                </a:lnTo>
                <a:lnTo>
                  <a:pt x="351150" y="56258"/>
                </a:lnTo>
                <a:lnTo>
                  <a:pt x="345621" y="54741"/>
                </a:lnTo>
                <a:lnTo>
                  <a:pt x="349046" y="53323"/>
                </a:lnTo>
                <a:lnTo>
                  <a:pt x="351835" y="51366"/>
                </a:lnTo>
                <a:lnTo>
                  <a:pt x="353987" y="48871"/>
                </a:lnTo>
                <a:lnTo>
                  <a:pt x="357460" y="44859"/>
                </a:lnTo>
                <a:lnTo>
                  <a:pt x="359197" y="39625"/>
                </a:lnTo>
                <a:lnTo>
                  <a:pt x="359197" y="24117"/>
                </a:lnTo>
                <a:lnTo>
                  <a:pt x="356262" y="17207"/>
                </a:lnTo>
                <a:lnTo>
                  <a:pt x="350391" y="12438"/>
                </a:lnTo>
                <a:lnTo>
                  <a:pt x="350059" y="12173"/>
                </a:lnTo>
                <a:lnTo>
                  <a:pt x="339536" y="7005"/>
                </a:lnTo>
                <a:lnTo>
                  <a:pt x="325515" y="5283"/>
                </a:lnTo>
                <a:lnTo>
                  <a:pt x="317682" y="5902"/>
                </a:lnTo>
                <a:lnTo>
                  <a:pt x="305465" y="10614"/>
                </a:lnTo>
                <a:lnTo>
                  <a:pt x="297117" y="19959"/>
                </a:lnTo>
                <a:lnTo>
                  <a:pt x="293986" y="25438"/>
                </a:lnTo>
                <a:lnTo>
                  <a:pt x="292421" y="32091"/>
                </a:lnTo>
                <a:lnTo>
                  <a:pt x="292421" y="39919"/>
                </a:lnTo>
                <a:lnTo>
                  <a:pt x="305483" y="39919"/>
                </a:lnTo>
                <a:lnTo>
                  <a:pt x="305727" y="33950"/>
                </a:lnTo>
                <a:lnTo>
                  <a:pt x="306779" y="29352"/>
                </a:lnTo>
                <a:lnTo>
                  <a:pt x="308638" y="26123"/>
                </a:lnTo>
                <a:lnTo>
                  <a:pt x="312013" y="20253"/>
                </a:lnTo>
                <a:lnTo>
                  <a:pt x="318104" y="17317"/>
                </a:lnTo>
                <a:lnTo>
                  <a:pt x="331850" y="17317"/>
                </a:lnTo>
                <a:lnTo>
                  <a:pt x="336180" y="18736"/>
                </a:lnTo>
                <a:lnTo>
                  <a:pt x="339898" y="21573"/>
                </a:lnTo>
                <a:lnTo>
                  <a:pt x="343616" y="24411"/>
                </a:lnTo>
                <a:lnTo>
                  <a:pt x="345475" y="28447"/>
                </a:lnTo>
                <a:lnTo>
                  <a:pt x="345475" y="40726"/>
                </a:lnTo>
                <a:lnTo>
                  <a:pt x="342687" y="45618"/>
                </a:lnTo>
                <a:lnTo>
                  <a:pt x="337109" y="48358"/>
                </a:lnTo>
                <a:lnTo>
                  <a:pt x="333930" y="49923"/>
                </a:lnTo>
                <a:lnTo>
                  <a:pt x="329869" y="50705"/>
                </a:lnTo>
                <a:lnTo>
                  <a:pt x="320990" y="50583"/>
                </a:lnTo>
                <a:lnTo>
                  <a:pt x="318471" y="50339"/>
                </a:lnTo>
                <a:lnTo>
                  <a:pt x="318471" y="62006"/>
                </a:lnTo>
                <a:lnTo>
                  <a:pt x="323901" y="61859"/>
                </a:lnTo>
                <a:lnTo>
                  <a:pt x="331777" y="61859"/>
                </a:lnTo>
                <a:lnTo>
                  <a:pt x="337929" y="63303"/>
                </a:lnTo>
                <a:lnTo>
                  <a:pt x="342356" y="66189"/>
                </a:lnTo>
                <a:lnTo>
                  <a:pt x="346784" y="69075"/>
                </a:lnTo>
                <a:lnTo>
                  <a:pt x="348997" y="74138"/>
                </a:lnTo>
                <a:lnTo>
                  <a:pt x="348997" y="87249"/>
                </a:lnTo>
                <a:lnTo>
                  <a:pt x="346894" y="92044"/>
                </a:lnTo>
                <a:lnTo>
                  <a:pt x="342687" y="95762"/>
                </a:lnTo>
                <a:lnTo>
                  <a:pt x="338479" y="99479"/>
                </a:lnTo>
                <a:lnTo>
                  <a:pt x="332903" y="101338"/>
                </a:lnTo>
                <a:lnTo>
                  <a:pt x="317003" y="101338"/>
                </a:lnTo>
                <a:lnTo>
                  <a:pt x="310815" y="98574"/>
                </a:lnTo>
                <a:lnTo>
                  <a:pt x="307391" y="93046"/>
                </a:lnTo>
                <a:lnTo>
                  <a:pt x="305434" y="89964"/>
                </a:lnTo>
                <a:lnTo>
                  <a:pt x="304162" y="85023"/>
                </a:lnTo>
                <a:lnTo>
                  <a:pt x="303575" y="78223"/>
                </a:lnTo>
                <a:lnTo>
                  <a:pt x="289779" y="78223"/>
                </a:lnTo>
                <a:lnTo>
                  <a:pt x="292024" y="92210"/>
                </a:lnTo>
                <a:lnTo>
                  <a:pt x="298181" y="103136"/>
                </a:lnTo>
                <a:lnTo>
                  <a:pt x="300374" y="105473"/>
                </a:lnTo>
                <a:lnTo>
                  <a:pt x="310824" y="111398"/>
                </a:lnTo>
                <a:lnTo>
                  <a:pt x="325222" y="113372"/>
                </a:lnTo>
                <a:lnTo>
                  <a:pt x="330274" y="113178"/>
                </a:lnTo>
                <a:lnTo>
                  <a:pt x="343321" y="110278"/>
                </a:lnTo>
                <a:lnTo>
                  <a:pt x="353326" y="103906"/>
                </a:lnTo>
                <a:lnTo>
                  <a:pt x="360946" y="92564"/>
                </a:lnTo>
                <a:lnTo>
                  <a:pt x="363233" y="79397"/>
                </a:lnTo>
                <a:lnTo>
                  <a:pt x="363233" y="73135"/>
                </a:lnTo>
                <a:lnTo>
                  <a:pt x="361680" y="67840"/>
                </a:lnTo>
                <a:close/>
              </a:path>
              <a:path w="685129" h="113666">
                <a:moveTo>
                  <a:pt x="445101" y="19959"/>
                </a:moveTo>
                <a:lnTo>
                  <a:pt x="445101" y="7191"/>
                </a:lnTo>
                <a:lnTo>
                  <a:pt x="390506" y="7191"/>
                </a:lnTo>
                <a:lnTo>
                  <a:pt x="382507" y="63767"/>
                </a:lnTo>
                <a:lnTo>
                  <a:pt x="393955" y="64428"/>
                </a:lnTo>
                <a:lnTo>
                  <a:pt x="396254" y="61297"/>
                </a:lnTo>
                <a:lnTo>
                  <a:pt x="399030" y="58851"/>
                </a:lnTo>
                <a:lnTo>
                  <a:pt x="402284" y="57090"/>
                </a:lnTo>
                <a:lnTo>
                  <a:pt x="405537" y="55329"/>
                </a:lnTo>
                <a:lnTo>
                  <a:pt x="409438" y="54448"/>
                </a:lnTo>
                <a:lnTo>
                  <a:pt x="420250" y="54448"/>
                </a:lnTo>
                <a:lnTo>
                  <a:pt x="425619" y="56454"/>
                </a:lnTo>
                <a:lnTo>
                  <a:pt x="430095" y="60465"/>
                </a:lnTo>
                <a:lnTo>
                  <a:pt x="434571" y="64477"/>
                </a:lnTo>
                <a:lnTo>
                  <a:pt x="436809" y="70151"/>
                </a:lnTo>
                <a:lnTo>
                  <a:pt x="436809" y="83556"/>
                </a:lnTo>
                <a:lnTo>
                  <a:pt x="434926" y="89083"/>
                </a:lnTo>
                <a:lnTo>
                  <a:pt x="431159" y="94073"/>
                </a:lnTo>
                <a:lnTo>
                  <a:pt x="427392" y="99063"/>
                </a:lnTo>
                <a:lnTo>
                  <a:pt x="421595" y="101558"/>
                </a:lnTo>
                <a:lnTo>
                  <a:pt x="409658" y="101558"/>
                </a:lnTo>
                <a:lnTo>
                  <a:pt x="406038" y="100824"/>
                </a:lnTo>
                <a:lnTo>
                  <a:pt x="402907" y="99357"/>
                </a:lnTo>
                <a:lnTo>
                  <a:pt x="396792" y="96471"/>
                </a:lnTo>
                <a:lnTo>
                  <a:pt x="393294" y="91260"/>
                </a:lnTo>
                <a:lnTo>
                  <a:pt x="392414" y="83727"/>
                </a:lnTo>
                <a:lnTo>
                  <a:pt x="378692" y="83727"/>
                </a:lnTo>
                <a:lnTo>
                  <a:pt x="379474" y="93706"/>
                </a:lnTo>
                <a:lnTo>
                  <a:pt x="383155" y="101106"/>
                </a:lnTo>
                <a:lnTo>
                  <a:pt x="389736" y="105925"/>
                </a:lnTo>
                <a:lnTo>
                  <a:pt x="396316" y="110743"/>
                </a:lnTo>
                <a:lnTo>
                  <a:pt x="403886" y="113152"/>
                </a:lnTo>
                <a:lnTo>
                  <a:pt x="412447" y="113152"/>
                </a:lnTo>
                <a:lnTo>
                  <a:pt x="419863" y="112724"/>
                </a:lnTo>
                <a:lnTo>
                  <a:pt x="432631" y="109099"/>
                </a:lnTo>
                <a:lnTo>
                  <a:pt x="441836" y="101778"/>
                </a:lnTo>
                <a:lnTo>
                  <a:pt x="443378" y="99759"/>
                </a:lnTo>
                <a:lnTo>
                  <a:pt x="449128" y="88367"/>
                </a:lnTo>
                <a:lnTo>
                  <a:pt x="451045" y="75508"/>
                </a:lnTo>
                <a:lnTo>
                  <a:pt x="451044" y="75198"/>
                </a:lnTo>
                <a:lnTo>
                  <a:pt x="448477" y="62318"/>
                </a:lnTo>
                <a:lnTo>
                  <a:pt x="440992" y="51880"/>
                </a:lnTo>
                <a:lnTo>
                  <a:pt x="429453" y="44747"/>
                </a:lnTo>
                <a:lnTo>
                  <a:pt x="416483" y="42560"/>
                </a:lnTo>
                <a:lnTo>
                  <a:pt x="411346" y="42560"/>
                </a:lnTo>
                <a:lnTo>
                  <a:pt x="406821" y="43368"/>
                </a:lnTo>
                <a:lnTo>
                  <a:pt x="402907" y="44982"/>
                </a:lnTo>
                <a:lnTo>
                  <a:pt x="400706" y="45911"/>
                </a:lnTo>
                <a:lnTo>
                  <a:pt x="395936" y="49164"/>
                </a:lnTo>
                <a:lnTo>
                  <a:pt x="400412" y="19959"/>
                </a:lnTo>
                <a:lnTo>
                  <a:pt x="445101" y="19959"/>
                </a:lnTo>
                <a:close/>
              </a:path>
              <a:path w="685129" h="113666">
                <a:moveTo>
                  <a:pt x="625862" y="18479"/>
                </a:moveTo>
                <a:lnTo>
                  <a:pt x="626645" y="16400"/>
                </a:lnTo>
                <a:lnTo>
                  <a:pt x="629824" y="13281"/>
                </a:lnTo>
                <a:lnTo>
                  <a:pt x="635560" y="13318"/>
                </a:lnTo>
                <a:lnTo>
                  <a:pt x="638532" y="13502"/>
                </a:lnTo>
                <a:lnTo>
                  <a:pt x="638532" y="1467"/>
                </a:lnTo>
                <a:lnTo>
                  <a:pt x="635523" y="1247"/>
                </a:lnTo>
                <a:lnTo>
                  <a:pt x="624149" y="1174"/>
                </a:lnTo>
                <a:lnTo>
                  <a:pt x="618206" y="3424"/>
                </a:lnTo>
                <a:lnTo>
                  <a:pt x="615124" y="7925"/>
                </a:lnTo>
                <a:lnTo>
                  <a:pt x="613412" y="10468"/>
                </a:lnTo>
                <a:lnTo>
                  <a:pt x="612457" y="14480"/>
                </a:lnTo>
                <a:lnTo>
                  <a:pt x="612262" y="19959"/>
                </a:lnTo>
                <a:lnTo>
                  <a:pt x="612262" y="32287"/>
                </a:lnTo>
                <a:lnTo>
                  <a:pt x="601328" y="32287"/>
                </a:lnTo>
                <a:lnTo>
                  <a:pt x="601328" y="42707"/>
                </a:lnTo>
                <a:lnTo>
                  <a:pt x="612262" y="42707"/>
                </a:lnTo>
                <a:lnTo>
                  <a:pt x="612262" y="110511"/>
                </a:lnTo>
                <a:lnTo>
                  <a:pt x="625324" y="110511"/>
                </a:lnTo>
                <a:lnTo>
                  <a:pt x="625324" y="42707"/>
                </a:lnTo>
                <a:lnTo>
                  <a:pt x="638532" y="42707"/>
                </a:lnTo>
                <a:lnTo>
                  <a:pt x="638532" y="32287"/>
                </a:lnTo>
                <a:lnTo>
                  <a:pt x="625471" y="32287"/>
                </a:lnTo>
                <a:lnTo>
                  <a:pt x="625471" y="23775"/>
                </a:lnTo>
                <a:lnTo>
                  <a:pt x="625862" y="18479"/>
                </a:lnTo>
                <a:close/>
              </a:path>
              <a:path w="685129" h="113666">
                <a:moveTo>
                  <a:pt x="646897" y="31920"/>
                </a:moveTo>
                <a:lnTo>
                  <a:pt x="646897" y="110511"/>
                </a:lnTo>
                <a:lnTo>
                  <a:pt x="660106" y="110511"/>
                </a:lnTo>
                <a:lnTo>
                  <a:pt x="660106" y="59731"/>
                </a:lnTo>
                <a:lnTo>
                  <a:pt x="661892" y="54803"/>
                </a:lnTo>
                <a:lnTo>
                  <a:pt x="665463" y="50522"/>
                </a:lnTo>
                <a:lnTo>
                  <a:pt x="669034" y="46241"/>
                </a:lnTo>
                <a:lnTo>
                  <a:pt x="674146" y="44102"/>
                </a:lnTo>
                <a:lnTo>
                  <a:pt x="682304" y="44126"/>
                </a:lnTo>
                <a:lnTo>
                  <a:pt x="685129" y="44468"/>
                </a:lnTo>
                <a:lnTo>
                  <a:pt x="685129" y="30526"/>
                </a:lnTo>
                <a:lnTo>
                  <a:pt x="683710" y="30379"/>
                </a:lnTo>
                <a:lnTo>
                  <a:pt x="680873" y="30159"/>
                </a:lnTo>
                <a:lnTo>
                  <a:pt x="675639" y="30159"/>
                </a:lnTo>
                <a:lnTo>
                  <a:pt x="671016" y="32055"/>
                </a:lnTo>
                <a:lnTo>
                  <a:pt x="667004" y="35846"/>
                </a:lnTo>
                <a:lnTo>
                  <a:pt x="662992" y="39637"/>
                </a:lnTo>
                <a:lnTo>
                  <a:pt x="660473" y="42854"/>
                </a:lnTo>
                <a:lnTo>
                  <a:pt x="659446" y="45495"/>
                </a:lnTo>
                <a:lnTo>
                  <a:pt x="659446" y="31920"/>
                </a:lnTo>
                <a:lnTo>
                  <a:pt x="646897" y="31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344561" y="3032805"/>
            <a:ext cx="464855" cy="97639"/>
          </a:xfrm>
          <a:custGeom>
            <a:avLst/>
            <a:gdLst/>
            <a:ahLst/>
            <a:cxnLst/>
            <a:rect l="l" t="t" r="r" b="b"/>
            <a:pathLst>
              <a:path w="511340" h="110657">
                <a:moveTo>
                  <a:pt x="395447" y="55476"/>
                </a:moveTo>
                <a:lnTo>
                  <a:pt x="397624" y="49910"/>
                </a:lnTo>
                <a:lnTo>
                  <a:pt x="401734" y="45532"/>
                </a:lnTo>
                <a:lnTo>
                  <a:pt x="405843" y="41154"/>
                </a:lnTo>
                <a:lnTo>
                  <a:pt x="413463" y="27657"/>
                </a:lnTo>
                <a:lnTo>
                  <a:pt x="401022" y="31244"/>
                </a:lnTo>
                <a:lnTo>
                  <a:pt x="390947" y="39258"/>
                </a:lnTo>
                <a:lnTo>
                  <a:pt x="395447" y="55476"/>
                </a:lnTo>
                <a:close/>
              </a:path>
              <a:path w="511340" h="110657">
                <a:moveTo>
                  <a:pt x="473108" y="29205"/>
                </a:moveTo>
                <a:lnTo>
                  <a:pt x="473108" y="107795"/>
                </a:lnTo>
                <a:lnTo>
                  <a:pt x="486317" y="107795"/>
                </a:lnTo>
                <a:lnTo>
                  <a:pt x="486317" y="57016"/>
                </a:lnTo>
                <a:lnTo>
                  <a:pt x="488102" y="52087"/>
                </a:lnTo>
                <a:lnTo>
                  <a:pt x="491674" y="47807"/>
                </a:lnTo>
                <a:lnTo>
                  <a:pt x="495245" y="43526"/>
                </a:lnTo>
                <a:lnTo>
                  <a:pt x="500357" y="41387"/>
                </a:lnTo>
                <a:lnTo>
                  <a:pt x="508514" y="41411"/>
                </a:lnTo>
                <a:lnTo>
                  <a:pt x="511340" y="41753"/>
                </a:lnTo>
                <a:lnTo>
                  <a:pt x="511340" y="27811"/>
                </a:lnTo>
                <a:lnTo>
                  <a:pt x="509921" y="27664"/>
                </a:lnTo>
                <a:lnTo>
                  <a:pt x="507083" y="27444"/>
                </a:lnTo>
                <a:lnTo>
                  <a:pt x="501849" y="27444"/>
                </a:lnTo>
                <a:lnTo>
                  <a:pt x="497226" y="29340"/>
                </a:lnTo>
                <a:lnTo>
                  <a:pt x="493214" y="33131"/>
                </a:lnTo>
                <a:lnTo>
                  <a:pt x="489203" y="36922"/>
                </a:lnTo>
                <a:lnTo>
                  <a:pt x="486684" y="40139"/>
                </a:lnTo>
                <a:lnTo>
                  <a:pt x="485656" y="42780"/>
                </a:lnTo>
                <a:lnTo>
                  <a:pt x="485656" y="29205"/>
                </a:lnTo>
                <a:lnTo>
                  <a:pt x="473108" y="29205"/>
                </a:lnTo>
                <a:close/>
              </a:path>
              <a:path w="511340" h="110657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09" y="58777"/>
                </a:lnTo>
                <a:lnTo>
                  <a:pt x="67509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  <a:path w="511340" h="110657">
                <a:moveTo>
                  <a:pt x="133943" y="106286"/>
                </a:moveTo>
                <a:lnTo>
                  <a:pt x="143140" y="98256"/>
                </a:lnTo>
                <a:lnTo>
                  <a:pt x="146821" y="92364"/>
                </a:lnTo>
                <a:lnTo>
                  <a:pt x="150995" y="80601"/>
                </a:lnTo>
                <a:lnTo>
                  <a:pt x="152386" y="66850"/>
                </a:lnTo>
                <a:lnTo>
                  <a:pt x="151984" y="59511"/>
                </a:lnTo>
                <a:lnTo>
                  <a:pt x="148635" y="46742"/>
                </a:lnTo>
                <a:lnTo>
                  <a:pt x="141893" y="37057"/>
                </a:lnTo>
                <a:lnTo>
                  <a:pt x="129191" y="29073"/>
                </a:lnTo>
                <a:lnTo>
                  <a:pt x="116210" y="26930"/>
                </a:lnTo>
                <a:lnTo>
                  <a:pt x="111681" y="27152"/>
                </a:lnTo>
                <a:lnTo>
                  <a:pt x="99160" y="30728"/>
                </a:lnTo>
                <a:lnTo>
                  <a:pt x="89206" y="38671"/>
                </a:lnTo>
                <a:lnTo>
                  <a:pt x="85067" y="44581"/>
                </a:lnTo>
                <a:lnTo>
                  <a:pt x="80631" y="56216"/>
                </a:lnTo>
                <a:lnTo>
                  <a:pt x="79153" y="70225"/>
                </a:lnTo>
                <a:lnTo>
                  <a:pt x="79461" y="76631"/>
                </a:lnTo>
                <a:lnTo>
                  <a:pt x="82472" y="89424"/>
                </a:lnTo>
                <a:lnTo>
                  <a:pt x="88692" y="99687"/>
                </a:lnTo>
                <a:lnTo>
                  <a:pt x="90518" y="101627"/>
                </a:lnTo>
                <a:lnTo>
                  <a:pt x="92728" y="78370"/>
                </a:lnTo>
                <a:lnTo>
                  <a:pt x="92728" y="61297"/>
                </a:lnTo>
                <a:lnTo>
                  <a:pt x="94563" y="53861"/>
                </a:lnTo>
                <a:lnTo>
                  <a:pt x="98231" y="47697"/>
                </a:lnTo>
                <a:lnTo>
                  <a:pt x="101901" y="41533"/>
                </a:lnTo>
                <a:lnTo>
                  <a:pt x="107771" y="38451"/>
                </a:lnTo>
                <a:lnTo>
                  <a:pt x="124942" y="38451"/>
                </a:lnTo>
                <a:lnTo>
                  <a:pt x="131351" y="42071"/>
                </a:lnTo>
                <a:lnTo>
                  <a:pt x="135069" y="49311"/>
                </a:lnTo>
                <a:lnTo>
                  <a:pt x="137417" y="53910"/>
                </a:lnTo>
                <a:lnTo>
                  <a:pt x="138591" y="59878"/>
                </a:lnTo>
                <a:lnTo>
                  <a:pt x="138591" y="75337"/>
                </a:lnTo>
                <a:lnTo>
                  <a:pt x="136964" y="82712"/>
                </a:lnTo>
                <a:lnTo>
                  <a:pt x="133711" y="89340"/>
                </a:lnTo>
                <a:lnTo>
                  <a:pt x="130458" y="95969"/>
                </a:lnTo>
                <a:lnTo>
                  <a:pt x="124453" y="99283"/>
                </a:lnTo>
                <a:lnTo>
                  <a:pt x="107722" y="99283"/>
                </a:lnTo>
                <a:lnTo>
                  <a:pt x="114449" y="110657"/>
                </a:lnTo>
                <a:lnTo>
                  <a:pt x="121378" y="110222"/>
                </a:lnTo>
                <a:lnTo>
                  <a:pt x="133943" y="106286"/>
                </a:lnTo>
                <a:close/>
              </a:path>
              <a:path w="511340" h="110657">
                <a:moveTo>
                  <a:pt x="101901" y="96495"/>
                </a:moveTo>
                <a:lnTo>
                  <a:pt x="98231" y="90918"/>
                </a:lnTo>
                <a:lnTo>
                  <a:pt x="94563" y="85341"/>
                </a:lnTo>
                <a:lnTo>
                  <a:pt x="92728" y="78370"/>
                </a:lnTo>
                <a:lnTo>
                  <a:pt x="90518" y="101627"/>
                </a:lnTo>
                <a:lnTo>
                  <a:pt x="101109" y="108400"/>
                </a:lnTo>
                <a:lnTo>
                  <a:pt x="114449" y="110657"/>
                </a:lnTo>
                <a:lnTo>
                  <a:pt x="107722" y="99283"/>
                </a:lnTo>
                <a:lnTo>
                  <a:pt x="101901" y="96495"/>
                </a:lnTo>
                <a:close/>
              </a:path>
              <a:path w="511340" h="110657">
                <a:moveTo>
                  <a:pt x="172542" y="29205"/>
                </a:moveTo>
                <a:lnTo>
                  <a:pt x="172542" y="107795"/>
                </a:lnTo>
                <a:lnTo>
                  <a:pt x="185750" y="107795"/>
                </a:lnTo>
                <a:lnTo>
                  <a:pt x="185750" y="57016"/>
                </a:lnTo>
                <a:lnTo>
                  <a:pt x="187536" y="52087"/>
                </a:lnTo>
                <a:lnTo>
                  <a:pt x="191107" y="47807"/>
                </a:lnTo>
                <a:lnTo>
                  <a:pt x="194678" y="43526"/>
                </a:lnTo>
                <a:lnTo>
                  <a:pt x="199790" y="41387"/>
                </a:lnTo>
                <a:lnTo>
                  <a:pt x="207948" y="41411"/>
                </a:lnTo>
                <a:lnTo>
                  <a:pt x="210773" y="41753"/>
                </a:lnTo>
                <a:lnTo>
                  <a:pt x="210773" y="27811"/>
                </a:lnTo>
                <a:lnTo>
                  <a:pt x="209354" y="27664"/>
                </a:lnTo>
                <a:lnTo>
                  <a:pt x="206516" y="27444"/>
                </a:lnTo>
                <a:lnTo>
                  <a:pt x="201282" y="27444"/>
                </a:lnTo>
                <a:lnTo>
                  <a:pt x="196659" y="29340"/>
                </a:lnTo>
                <a:lnTo>
                  <a:pt x="192648" y="33131"/>
                </a:lnTo>
                <a:lnTo>
                  <a:pt x="188636" y="36922"/>
                </a:lnTo>
                <a:lnTo>
                  <a:pt x="186117" y="40139"/>
                </a:lnTo>
                <a:lnTo>
                  <a:pt x="185090" y="42780"/>
                </a:lnTo>
                <a:lnTo>
                  <a:pt x="185090" y="29205"/>
                </a:lnTo>
                <a:lnTo>
                  <a:pt x="172542" y="29205"/>
                </a:lnTo>
                <a:close/>
              </a:path>
              <a:path w="511340" h="110657">
                <a:moveTo>
                  <a:pt x="243036" y="41154"/>
                </a:moveTo>
                <a:lnTo>
                  <a:pt x="248124" y="38965"/>
                </a:lnTo>
                <a:lnTo>
                  <a:pt x="262653" y="38965"/>
                </a:lnTo>
                <a:lnTo>
                  <a:pt x="268695" y="42144"/>
                </a:lnTo>
                <a:lnTo>
                  <a:pt x="272315" y="48504"/>
                </a:lnTo>
                <a:lnTo>
                  <a:pt x="274271" y="51928"/>
                </a:lnTo>
                <a:lnTo>
                  <a:pt x="275519" y="56503"/>
                </a:lnTo>
                <a:lnTo>
                  <a:pt x="276057" y="62226"/>
                </a:lnTo>
                <a:lnTo>
                  <a:pt x="232396" y="62226"/>
                </a:lnTo>
                <a:lnTo>
                  <a:pt x="232640" y="55476"/>
                </a:lnTo>
                <a:lnTo>
                  <a:pt x="228140" y="39258"/>
                </a:lnTo>
                <a:lnTo>
                  <a:pt x="224173" y="44706"/>
                </a:lnTo>
                <a:lnTo>
                  <a:pt x="219443" y="56263"/>
                </a:lnTo>
                <a:lnTo>
                  <a:pt x="217866" y="70004"/>
                </a:lnTo>
                <a:lnTo>
                  <a:pt x="218258" y="77215"/>
                </a:lnTo>
                <a:lnTo>
                  <a:pt x="221514" y="89942"/>
                </a:lnTo>
                <a:lnTo>
                  <a:pt x="228066" y="99907"/>
                </a:lnTo>
                <a:lnTo>
                  <a:pt x="240157" y="108234"/>
                </a:lnTo>
                <a:lnTo>
                  <a:pt x="252942" y="110584"/>
                </a:lnTo>
                <a:lnTo>
                  <a:pt x="256954" y="110584"/>
                </a:lnTo>
                <a:lnTo>
                  <a:pt x="260549" y="110193"/>
                </a:lnTo>
                <a:lnTo>
                  <a:pt x="263729" y="109410"/>
                </a:lnTo>
                <a:lnTo>
                  <a:pt x="269648" y="108040"/>
                </a:lnTo>
                <a:lnTo>
                  <a:pt x="274614" y="105398"/>
                </a:lnTo>
                <a:lnTo>
                  <a:pt x="278625" y="101485"/>
                </a:lnTo>
                <a:lnTo>
                  <a:pt x="281022" y="99234"/>
                </a:lnTo>
                <a:lnTo>
                  <a:pt x="283187" y="96336"/>
                </a:lnTo>
                <a:lnTo>
                  <a:pt x="285120" y="92789"/>
                </a:lnTo>
                <a:lnTo>
                  <a:pt x="287052" y="89242"/>
                </a:lnTo>
                <a:lnTo>
                  <a:pt x="288189" y="86026"/>
                </a:lnTo>
                <a:lnTo>
                  <a:pt x="288532" y="83140"/>
                </a:lnTo>
                <a:lnTo>
                  <a:pt x="275543" y="83140"/>
                </a:lnTo>
                <a:lnTo>
                  <a:pt x="274564" y="86613"/>
                </a:lnTo>
                <a:lnTo>
                  <a:pt x="272902" y="89670"/>
                </a:lnTo>
                <a:lnTo>
                  <a:pt x="270554" y="92312"/>
                </a:lnTo>
                <a:lnTo>
                  <a:pt x="266444" y="96862"/>
                </a:lnTo>
                <a:lnTo>
                  <a:pt x="260941" y="99137"/>
                </a:lnTo>
                <a:lnTo>
                  <a:pt x="246656" y="99137"/>
                </a:lnTo>
                <a:lnTo>
                  <a:pt x="241201" y="96727"/>
                </a:lnTo>
                <a:lnTo>
                  <a:pt x="237679" y="91909"/>
                </a:lnTo>
                <a:lnTo>
                  <a:pt x="234156" y="87090"/>
                </a:lnTo>
                <a:lnTo>
                  <a:pt x="232273" y="80694"/>
                </a:lnTo>
                <a:lnTo>
                  <a:pt x="232029" y="72720"/>
                </a:lnTo>
                <a:lnTo>
                  <a:pt x="289632" y="72720"/>
                </a:lnTo>
                <a:lnTo>
                  <a:pt x="289632" y="64795"/>
                </a:lnTo>
                <a:lnTo>
                  <a:pt x="289241" y="59022"/>
                </a:lnTo>
                <a:lnTo>
                  <a:pt x="288458" y="55402"/>
                </a:lnTo>
                <a:lnTo>
                  <a:pt x="287578" y="50118"/>
                </a:lnTo>
                <a:lnTo>
                  <a:pt x="285817" y="45496"/>
                </a:lnTo>
                <a:lnTo>
                  <a:pt x="283175" y="41533"/>
                </a:lnTo>
                <a:lnTo>
                  <a:pt x="280435" y="37375"/>
                </a:lnTo>
                <a:lnTo>
                  <a:pt x="276448" y="33987"/>
                </a:lnTo>
                <a:lnTo>
                  <a:pt x="271214" y="31370"/>
                </a:lnTo>
                <a:lnTo>
                  <a:pt x="265979" y="28752"/>
                </a:lnTo>
                <a:lnTo>
                  <a:pt x="260574" y="27444"/>
                </a:lnTo>
                <a:lnTo>
                  <a:pt x="254997" y="27444"/>
                </a:lnTo>
                <a:lnTo>
                  <a:pt x="250656" y="27657"/>
                </a:lnTo>
                <a:lnTo>
                  <a:pt x="243036" y="41154"/>
                </a:lnTo>
                <a:close/>
              </a:path>
              <a:path w="511340" h="110657">
                <a:moveTo>
                  <a:pt x="232640" y="55476"/>
                </a:moveTo>
                <a:lnTo>
                  <a:pt x="234817" y="49910"/>
                </a:lnTo>
                <a:lnTo>
                  <a:pt x="238927" y="45532"/>
                </a:lnTo>
                <a:lnTo>
                  <a:pt x="243036" y="41154"/>
                </a:lnTo>
                <a:lnTo>
                  <a:pt x="250656" y="27657"/>
                </a:lnTo>
                <a:lnTo>
                  <a:pt x="238215" y="31244"/>
                </a:lnTo>
                <a:lnTo>
                  <a:pt x="228140" y="39258"/>
                </a:lnTo>
                <a:lnTo>
                  <a:pt x="232640" y="55476"/>
                </a:lnTo>
                <a:close/>
              </a:path>
              <a:path w="511340" h="110657">
                <a:moveTo>
                  <a:pt x="373775" y="29205"/>
                </a:moveTo>
                <a:lnTo>
                  <a:pt x="359320" y="29205"/>
                </a:lnTo>
                <a:lnTo>
                  <a:pt x="337379" y="93193"/>
                </a:lnTo>
                <a:lnTo>
                  <a:pt x="316391" y="29205"/>
                </a:lnTo>
                <a:lnTo>
                  <a:pt x="301055" y="29205"/>
                </a:lnTo>
                <a:lnTo>
                  <a:pt x="330041" y="107795"/>
                </a:lnTo>
                <a:lnTo>
                  <a:pt x="344130" y="107795"/>
                </a:lnTo>
                <a:lnTo>
                  <a:pt x="373775" y="29205"/>
                </a:lnTo>
                <a:close/>
              </a:path>
              <a:path w="511340" h="110657">
                <a:moveTo>
                  <a:pt x="405843" y="41154"/>
                </a:moveTo>
                <a:lnTo>
                  <a:pt x="410930" y="38965"/>
                </a:lnTo>
                <a:lnTo>
                  <a:pt x="425460" y="38965"/>
                </a:lnTo>
                <a:lnTo>
                  <a:pt x="431502" y="42144"/>
                </a:lnTo>
                <a:lnTo>
                  <a:pt x="435122" y="48504"/>
                </a:lnTo>
                <a:lnTo>
                  <a:pt x="437078" y="51928"/>
                </a:lnTo>
                <a:lnTo>
                  <a:pt x="438326" y="56503"/>
                </a:lnTo>
                <a:lnTo>
                  <a:pt x="438864" y="62226"/>
                </a:lnTo>
                <a:lnTo>
                  <a:pt x="395203" y="62226"/>
                </a:lnTo>
                <a:lnTo>
                  <a:pt x="395447" y="55476"/>
                </a:lnTo>
                <a:lnTo>
                  <a:pt x="390947" y="39258"/>
                </a:lnTo>
                <a:lnTo>
                  <a:pt x="386980" y="44706"/>
                </a:lnTo>
                <a:lnTo>
                  <a:pt x="382250" y="56263"/>
                </a:lnTo>
                <a:lnTo>
                  <a:pt x="380673" y="70004"/>
                </a:lnTo>
                <a:lnTo>
                  <a:pt x="381065" y="77215"/>
                </a:lnTo>
                <a:lnTo>
                  <a:pt x="384321" y="89942"/>
                </a:lnTo>
                <a:lnTo>
                  <a:pt x="390873" y="99907"/>
                </a:lnTo>
                <a:lnTo>
                  <a:pt x="402964" y="108234"/>
                </a:lnTo>
                <a:lnTo>
                  <a:pt x="415748" y="110584"/>
                </a:lnTo>
                <a:lnTo>
                  <a:pt x="419761" y="110584"/>
                </a:lnTo>
                <a:lnTo>
                  <a:pt x="423356" y="110193"/>
                </a:lnTo>
                <a:lnTo>
                  <a:pt x="426536" y="109410"/>
                </a:lnTo>
                <a:lnTo>
                  <a:pt x="432455" y="108040"/>
                </a:lnTo>
                <a:lnTo>
                  <a:pt x="437421" y="105398"/>
                </a:lnTo>
                <a:lnTo>
                  <a:pt x="441432" y="101485"/>
                </a:lnTo>
                <a:lnTo>
                  <a:pt x="443829" y="99234"/>
                </a:lnTo>
                <a:lnTo>
                  <a:pt x="445994" y="96336"/>
                </a:lnTo>
                <a:lnTo>
                  <a:pt x="447926" y="92789"/>
                </a:lnTo>
                <a:lnTo>
                  <a:pt x="449859" y="89242"/>
                </a:lnTo>
                <a:lnTo>
                  <a:pt x="450996" y="86026"/>
                </a:lnTo>
                <a:lnTo>
                  <a:pt x="451339" y="83140"/>
                </a:lnTo>
                <a:lnTo>
                  <a:pt x="438350" y="83140"/>
                </a:lnTo>
                <a:lnTo>
                  <a:pt x="437371" y="86613"/>
                </a:lnTo>
                <a:lnTo>
                  <a:pt x="435709" y="89670"/>
                </a:lnTo>
                <a:lnTo>
                  <a:pt x="433361" y="92312"/>
                </a:lnTo>
                <a:lnTo>
                  <a:pt x="429251" y="96862"/>
                </a:lnTo>
                <a:lnTo>
                  <a:pt x="423748" y="99137"/>
                </a:lnTo>
                <a:lnTo>
                  <a:pt x="409463" y="99137"/>
                </a:lnTo>
                <a:lnTo>
                  <a:pt x="404008" y="96727"/>
                </a:lnTo>
                <a:lnTo>
                  <a:pt x="400486" y="91909"/>
                </a:lnTo>
                <a:lnTo>
                  <a:pt x="396963" y="87090"/>
                </a:lnTo>
                <a:lnTo>
                  <a:pt x="395080" y="80694"/>
                </a:lnTo>
                <a:lnTo>
                  <a:pt x="394836" y="72720"/>
                </a:lnTo>
                <a:lnTo>
                  <a:pt x="452439" y="72720"/>
                </a:lnTo>
                <a:lnTo>
                  <a:pt x="452439" y="64795"/>
                </a:lnTo>
                <a:lnTo>
                  <a:pt x="452048" y="59022"/>
                </a:lnTo>
                <a:lnTo>
                  <a:pt x="451265" y="55402"/>
                </a:lnTo>
                <a:lnTo>
                  <a:pt x="450385" y="50118"/>
                </a:lnTo>
                <a:lnTo>
                  <a:pt x="448624" y="45496"/>
                </a:lnTo>
                <a:lnTo>
                  <a:pt x="445982" y="41533"/>
                </a:lnTo>
                <a:lnTo>
                  <a:pt x="443242" y="37375"/>
                </a:lnTo>
                <a:lnTo>
                  <a:pt x="439255" y="33987"/>
                </a:lnTo>
                <a:lnTo>
                  <a:pt x="434021" y="31370"/>
                </a:lnTo>
                <a:lnTo>
                  <a:pt x="428786" y="28752"/>
                </a:lnTo>
                <a:lnTo>
                  <a:pt x="423381" y="27444"/>
                </a:lnTo>
                <a:lnTo>
                  <a:pt x="417804" y="27444"/>
                </a:lnTo>
                <a:lnTo>
                  <a:pt x="413463" y="27657"/>
                </a:lnTo>
                <a:lnTo>
                  <a:pt x="405843" y="41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627300" y="1640150"/>
            <a:ext cx="1440548" cy="124768"/>
          </a:xfrm>
          <a:custGeom>
            <a:avLst/>
            <a:gdLst/>
            <a:ahLst/>
            <a:cxnLst/>
            <a:rect l="l" t="t" r="r" b="b"/>
            <a:pathLst>
              <a:path w="1584603" h="141404">
                <a:moveTo>
                  <a:pt x="859604" y="108162"/>
                </a:moveTo>
                <a:lnTo>
                  <a:pt x="859604" y="98110"/>
                </a:lnTo>
                <a:lnTo>
                  <a:pt x="860459" y="81403"/>
                </a:lnTo>
                <a:lnTo>
                  <a:pt x="859530" y="75410"/>
                </a:lnTo>
                <a:lnTo>
                  <a:pt x="859530" y="57799"/>
                </a:lnTo>
                <a:lnTo>
                  <a:pt x="861793" y="50461"/>
                </a:lnTo>
                <a:lnTo>
                  <a:pt x="866318" y="46009"/>
                </a:lnTo>
                <a:lnTo>
                  <a:pt x="870843" y="41557"/>
                </a:lnTo>
                <a:lnTo>
                  <a:pt x="876113" y="39332"/>
                </a:lnTo>
                <a:lnTo>
                  <a:pt x="874622" y="28508"/>
                </a:lnTo>
                <a:lnTo>
                  <a:pt x="870611" y="30489"/>
                </a:lnTo>
                <a:lnTo>
                  <a:pt x="866598" y="32470"/>
                </a:lnTo>
                <a:lnTo>
                  <a:pt x="863150" y="35345"/>
                </a:lnTo>
                <a:lnTo>
                  <a:pt x="860264" y="39111"/>
                </a:lnTo>
                <a:lnTo>
                  <a:pt x="860264" y="0"/>
                </a:lnTo>
                <a:lnTo>
                  <a:pt x="847422" y="0"/>
                </a:lnTo>
                <a:lnTo>
                  <a:pt x="847422" y="108162"/>
                </a:lnTo>
                <a:lnTo>
                  <a:pt x="859604" y="108162"/>
                </a:lnTo>
                <a:close/>
              </a:path>
              <a:path w="1584603" h="141404">
                <a:moveTo>
                  <a:pt x="741705" y="109410"/>
                </a:moveTo>
                <a:lnTo>
                  <a:pt x="745387" y="109312"/>
                </a:lnTo>
                <a:lnTo>
                  <a:pt x="748664" y="108921"/>
                </a:lnTo>
                <a:lnTo>
                  <a:pt x="751759" y="108162"/>
                </a:lnTo>
                <a:lnTo>
                  <a:pt x="751759" y="97742"/>
                </a:lnTo>
                <a:lnTo>
                  <a:pt x="747772" y="97963"/>
                </a:lnTo>
                <a:lnTo>
                  <a:pt x="744739" y="97963"/>
                </a:lnTo>
                <a:lnTo>
                  <a:pt x="741999" y="97155"/>
                </a:lnTo>
                <a:lnTo>
                  <a:pt x="739211" y="94392"/>
                </a:lnTo>
                <a:lnTo>
                  <a:pt x="739211" y="40359"/>
                </a:lnTo>
                <a:lnTo>
                  <a:pt x="751759" y="40359"/>
                </a:lnTo>
                <a:lnTo>
                  <a:pt x="751759" y="29572"/>
                </a:lnTo>
                <a:lnTo>
                  <a:pt x="739211" y="29572"/>
                </a:lnTo>
                <a:lnTo>
                  <a:pt x="739211" y="7631"/>
                </a:lnTo>
                <a:lnTo>
                  <a:pt x="725855" y="7631"/>
                </a:lnTo>
                <a:lnTo>
                  <a:pt x="725855" y="29572"/>
                </a:lnTo>
                <a:lnTo>
                  <a:pt x="715215" y="29572"/>
                </a:lnTo>
                <a:lnTo>
                  <a:pt x="715215" y="40359"/>
                </a:lnTo>
                <a:lnTo>
                  <a:pt x="725855" y="40359"/>
                </a:lnTo>
                <a:lnTo>
                  <a:pt x="725855" y="97424"/>
                </a:lnTo>
                <a:lnTo>
                  <a:pt x="726956" y="101522"/>
                </a:lnTo>
                <a:lnTo>
                  <a:pt x="729157" y="104677"/>
                </a:lnTo>
                <a:lnTo>
                  <a:pt x="731359" y="107833"/>
                </a:lnTo>
                <a:lnTo>
                  <a:pt x="735541" y="109410"/>
                </a:lnTo>
                <a:lnTo>
                  <a:pt x="741705" y="109410"/>
                </a:lnTo>
                <a:close/>
              </a:path>
              <a:path w="1584603" h="141404">
                <a:moveTo>
                  <a:pt x="185236" y="29572"/>
                </a:moveTo>
                <a:lnTo>
                  <a:pt x="172175" y="29572"/>
                </a:lnTo>
                <a:lnTo>
                  <a:pt x="172175" y="108162"/>
                </a:lnTo>
                <a:lnTo>
                  <a:pt x="185383" y="108162"/>
                </a:lnTo>
                <a:lnTo>
                  <a:pt x="185383" y="56356"/>
                </a:lnTo>
                <a:lnTo>
                  <a:pt x="187426" y="49360"/>
                </a:lnTo>
                <a:lnTo>
                  <a:pt x="191510" y="45495"/>
                </a:lnTo>
                <a:lnTo>
                  <a:pt x="195595" y="41631"/>
                </a:lnTo>
                <a:lnTo>
                  <a:pt x="200132" y="39698"/>
                </a:lnTo>
                <a:lnTo>
                  <a:pt x="210602" y="39698"/>
                </a:lnTo>
                <a:lnTo>
                  <a:pt x="214344" y="41533"/>
                </a:lnTo>
                <a:lnTo>
                  <a:pt x="216350" y="45202"/>
                </a:lnTo>
                <a:lnTo>
                  <a:pt x="217621" y="47648"/>
                </a:lnTo>
                <a:lnTo>
                  <a:pt x="218258" y="51537"/>
                </a:lnTo>
                <a:lnTo>
                  <a:pt x="218258" y="108162"/>
                </a:lnTo>
                <a:lnTo>
                  <a:pt x="231686" y="108162"/>
                </a:lnTo>
                <a:lnTo>
                  <a:pt x="231686" y="54326"/>
                </a:lnTo>
                <a:lnTo>
                  <a:pt x="233557" y="48528"/>
                </a:lnTo>
                <a:lnTo>
                  <a:pt x="237300" y="45056"/>
                </a:lnTo>
                <a:lnTo>
                  <a:pt x="241042" y="41582"/>
                </a:lnTo>
                <a:lnTo>
                  <a:pt x="245506" y="39845"/>
                </a:lnTo>
                <a:lnTo>
                  <a:pt x="254459" y="39845"/>
                </a:lnTo>
                <a:lnTo>
                  <a:pt x="257651" y="40824"/>
                </a:lnTo>
                <a:lnTo>
                  <a:pt x="260267" y="42780"/>
                </a:lnTo>
                <a:lnTo>
                  <a:pt x="262885" y="44738"/>
                </a:lnTo>
                <a:lnTo>
                  <a:pt x="264194" y="48333"/>
                </a:lnTo>
                <a:lnTo>
                  <a:pt x="264194" y="108162"/>
                </a:lnTo>
                <a:lnTo>
                  <a:pt x="277916" y="108162"/>
                </a:lnTo>
                <a:lnTo>
                  <a:pt x="277916" y="48896"/>
                </a:lnTo>
                <a:lnTo>
                  <a:pt x="276889" y="43367"/>
                </a:lnTo>
                <a:lnTo>
                  <a:pt x="274834" y="39258"/>
                </a:lnTo>
                <a:lnTo>
                  <a:pt x="271018" y="31627"/>
                </a:lnTo>
                <a:lnTo>
                  <a:pt x="263827" y="27811"/>
                </a:lnTo>
                <a:lnTo>
                  <a:pt x="248319" y="27811"/>
                </a:lnTo>
                <a:lnTo>
                  <a:pt x="243868" y="28826"/>
                </a:lnTo>
                <a:lnTo>
                  <a:pt x="239905" y="30856"/>
                </a:lnTo>
                <a:lnTo>
                  <a:pt x="235942" y="32887"/>
                </a:lnTo>
                <a:lnTo>
                  <a:pt x="232493" y="36005"/>
                </a:lnTo>
                <a:lnTo>
                  <a:pt x="229558" y="40212"/>
                </a:lnTo>
                <a:lnTo>
                  <a:pt x="227797" y="36788"/>
                </a:lnTo>
                <a:lnTo>
                  <a:pt x="225840" y="34195"/>
                </a:lnTo>
                <a:lnTo>
                  <a:pt x="223688" y="32434"/>
                </a:lnTo>
                <a:lnTo>
                  <a:pt x="219872" y="29352"/>
                </a:lnTo>
                <a:lnTo>
                  <a:pt x="214833" y="27811"/>
                </a:lnTo>
                <a:lnTo>
                  <a:pt x="203043" y="27811"/>
                </a:lnTo>
                <a:lnTo>
                  <a:pt x="198102" y="29303"/>
                </a:lnTo>
                <a:lnTo>
                  <a:pt x="193749" y="32287"/>
                </a:lnTo>
                <a:lnTo>
                  <a:pt x="191205" y="34048"/>
                </a:lnTo>
                <a:lnTo>
                  <a:pt x="188367" y="36861"/>
                </a:lnTo>
                <a:lnTo>
                  <a:pt x="185236" y="40726"/>
                </a:lnTo>
                <a:lnTo>
                  <a:pt x="185236" y="29572"/>
                </a:lnTo>
                <a:close/>
              </a:path>
              <a:path w="1584603" h="141404">
                <a:moveTo>
                  <a:pt x="14602" y="13575"/>
                </a:moveTo>
                <a:lnTo>
                  <a:pt x="74774" y="13575"/>
                </a:lnTo>
                <a:lnTo>
                  <a:pt x="74774" y="366"/>
                </a:lnTo>
                <a:lnTo>
                  <a:pt x="0" y="366"/>
                </a:lnTo>
                <a:lnTo>
                  <a:pt x="0" y="108162"/>
                </a:lnTo>
                <a:lnTo>
                  <a:pt x="14602" y="108162"/>
                </a:lnTo>
                <a:lnTo>
                  <a:pt x="14602" y="59144"/>
                </a:lnTo>
                <a:lnTo>
                  <a:pt x="67510" y="59144"/>
                </a:lnTo>
                <a:lnTo>
                  <a:pt x="67510" y="46303"/>
                </a:lnTo>
                <a:lnTo>
                  <a:pt x="14602" y="46303"/>
                </a:lnTo>
                <a:lnTo>
                  <a:pt x="14602" y="13575"/>
                </a:lnTo>
                <a:close/>
              </a:path>
              <a:path w="1584603" h="141404">
                <a:moveTo>
                  <a:pt x="84509" y="29939"/>
                </a:moveTo>
                <a:lnTo>
                  <a:pt x="84509" y="108162"/>
                </a:lnTo>
                <a:lnTo>
                  <a:pt x="97938" y="108162"/>
                </a:lnTo>
                <a:lnTo>
                  <a:pt x="97938" y="29939"/>
                </a:lnTo>
                <a:lnTo>
                  <a:pt x="84509" y="29939"/>
                </a:lnTo>
                <a:close/>
              </a:path>
              <a:path w="1584603" h="141404">
                <a:moveTo>
                  <a:pt x="84509" y="366"/>
                </a:moveTo>
                <a:lnTo>
                  <a:pt x="84509" y="15336"/>
                </a:lnTo>
                <a:lnTo>
                  <a:pt x="97938" y="15336"/>
                </a:lnTo>
                <a:lnTo>
                  <a:pt x="97938" y="366"/>
                </a:lnTo>
                <a:lnTo>
                  <a:pt x="84509" y="366"/>
                </a:lnTo>
                <a:close/>
              </a:path>
              <a:path w="1584603" h="141404">
                <a:moveTo>
                  <a:pt x="122447" y="29572"/>
                </a:moveTo>
                <a:lnTo>
                  <a:pt x="122447" y="108162"/>
                </a:lnTo>
                <a:lnTo>
                  <a:pt x="135656" y="108162"/>
                </a:lnTo>
                <a:lnTo>
                  <a:pt x="135656" y="57383"/>
                </a:lnTo>
                <a:lnTo>
                  <a:pt x="137441" y="52454"/>
                </a:lnTo>
                <a:lnTo>
                  <a:pt x="141012" y="48174"/>
                </a:lnTo>
                <a:lnTo>
                  <a:pt x="144584" y="43893"/>
                </a:lnTo>
                <a:lnTo>
                  <a:pt x="149696" y="41753"/>
                </a:lnTo>
                <a:lnTo>
                  <a:pt x="157853" y="41778"/>
                </a:lnTo>
                <a:lnTo>
                  <a:pt x="160678" y="42120"/>
                </a:lnTo>
                <a:lnTo>
                  <a:pt x="160678" y="28178"/>
                </a:lnTo>
                <a:lnTo>
                  <a:pt x="159260" y="28031"/>
                </a:lnTo>
                <a:lnTo>
                  <a:pt x="156422" y="27811"/>
                </a:lnTo>
                <a:lnTo>
                  <a:pt x="151188" y="27811"/>
                </a:lnTo>
                <a:lnTo>
                  <a:pt x="146565" y="29707"/>
                </a:lnTo>
                <a:lnTo>
                  <a:pt x="142553" y="33498"/>
                </a:lnTo>
                <a:lnTo>
                  <a:pt x="138542" y="37289"/>
                </a:lnTo>
                <a:lnTo>
                  <a:pt x="136023" y="40506"/>
                </a:lnTo>
                <a:lnTo>
                  <a:pt x="134995" y="43148"/>
                </a:lnTo>
                <a:lnTo>
                  <a:pt x="134995" y="29572"/>
                </a:lnTo>
                <a:lnTo>
                  <a:pt x="122447" y="29572"/>
                </a:lnTo>
                <a:close/>
              </a:path>
              <a:path w="1584603" h="141404">
                <a:moveTo>
                  <a:pt x="334982" y="29939"/>
                </a:moveTo>
                <a:lnTo>
                  <a:pt x="334982" y="108162"/>
                </a:lnTo>
                <a:lnTo>
                  <a:pt x="348410" y="108162"/>
                </a:lnTo>
                <a:lnTo>
                  <a:pt x="348410" y="29939"/>
                </a:lnTo>
                <a:lnTo>
                  <a:pt x="334982" y="29939"/>
                </a:lnTo>
                <a:close/>
              </a:path>
              <a:path w="1584603" h="141404">
                <a:moveTo>
                  <a:pt x="334982" y="366"/>
                </a:moveTo>
                <a:lnTo>
                  <a:pt x="334982" y="15336"/>
                </a:lnTo>
                <a:lnTo>
                  <a:pt x="348410" y="15336"/>
                </a:lnTo>
                <a:lnTo>
                  <a:pt x="348410" y="366"/>
                </a:lnTo>
                <a:lnTo>
                  <a:pt x="334982" y="366"/>
                </a:lnTo>
                <a:close/>
              </a:path>
              <a:path w="1584603" h="141404">
                <a:moveTo>
                  <a:pt x="370657" y="97901"/>
                </a:moveTo>
                <a:lnTo>
                  <a:pt x="375524" y="103209"/>
                </a:lnTo>
                <a:lnTo>
                  <a:pt x="375914" y="103622"/>
                </a:lnTo>
                <a:lnTo>
                  <a:pt x="385713" y="109284"/>
                </a:lnTo>
                <a:lnTo>
                  <a:pt x="400364" y="111171"/>
                </a:lnTo>
                <a:lnTo>
                  <a:pt x="414583" y="109260"/>
                </a:lnTo>
                <a:lnTo>
                  <a:pt x="424615" y="103540"/>
                </a:lnTo>
                <a:lnTo>
                  <a:pt x="429924" y="98452"/>
                </a:lnTo>
                <a:lnTo>
                  <a:pt x="432578" y="92410"/>
                </a:lnTo>
                <a:lnTo>
                  <a:pt x="432578" y="78175"/>
                </a:lnTo>
                <a:lnTo>
                  <a:pt x="430009" y="72866"/>
                </a:lnTo>
                <a:lnTo>
                  <a:pt x="424873" y="69491"/>
                </a:lnTo>
                <a:lnTo>
                  <a:pt x="421644" y="67339"/>
                </a:lnTo>
                <a:lnTo>
                  <a:pt x="415284" y="65113"/>
                </a:lnTo>
                <a:lnTo>
                  <a:pt x="405794" y="62814"/>
                </a:lnTo>
                <a:lnTo>
                  <a:pt x="397062" y="60685"/>
                </a:lnTo>
                <a:lnTo>
                  <a:pt x="393245" y="59756"/>
                </a:lnTo>
                <a:lnTo>
                  <a:pt x="390359" y="58680"/>
                </a:lnTo>
                <a:lnTo>
                  <a:pt x="388402" y="57456"/>
                </a:lnTo>
                <a:lnTo>
                  <a:pt x="385027" y="55402"/>
                </a:lnTo>
                <a:lnTo>
                  <a:pt x="383339" y="52662"/>
                </a:lnTo>
                <a:lnTo>
                  <a:pt x="383339" y="46107"/>
                </a:lnTo>
                <a:lnTo>
                  <a:pt x="384624" y="43588"/>
                </a:lnTo>
                <a:lnTo>
                  <a:pt x="387192" y="41680"/>
                </a:lnTo>
                <a:lnTo>
                  <a:pt x="389759" y="39772"/>
                </a:lnTo>
                <a:lnTo>
                  <a:pt x="393539" y="38818"/>
                </a:lnTo>
                <a:lnTo>
                  <a:pt x="406014" y="38818"/>
                </a:lnTo>
                <a:lnTo>
                  <a:pt x="411273" y="40554"/>
                </a:lnTo>
                <a:lnTo>
                  <a:pt x="414306" y="44028"/>
                </a:lnTo>
                <a:lnTo>
                  <a:pt x="416164" y="46474"/>
                </a:lnTo>
                <a:lnTo>
                  <a:pt x="417217" y="49189"/>
                </a:lnTo>
                <a:lnTo>
                  <a:pt x="417461" y="52173"/>
                </a:lnTo>
                <a:lnTo>
                  <a:pt x="429936" y="52173"/>
                </a:lnTo>
                <a:lnTo>
                  <a:pt x="430034" y="47085"/>
                </a:lnTo>
                <a:lnTo>
                  <a:pt x="428444" y="42340"/>
                </a:lnTo>
                <a:lnTo>
                  <a:pt x="425166" y="37937"/>
                </a:lnTo>
                <a:lnTo>
                  <a:pt x="423824" y="36311"/>
                </a:lnTo>
                <a:lnTo>
                  <a:pt x="413780" y="29716"/>
                </a:lnTo>
                <a:lnTo>
                  <a:pt x="399557" y="27518"/>
                </a:lnTo>
                <a:lnTo>
                  <a:pt x="390506" y="27518"/>
                </a:lnTo>
                <a:lnTo>
                  <a:pt x="383303" y="29817"/>
                </a:lnTo>
                <a:lnTo>
                  <a:pt x="377946" y="34415"/>
                </a:lnTo>
                <a:lnTo>
                  <a:pt x="372589" y="39014"/>
                </a:lnTo>
                <a:lnTo>
                  <a:pt x="369911" y="45031"/>
                </a:lnTo>
                <a:lnTo>
                  <a:pt x="369911" y="58777"/>
                </a:lnTo>
                <a:lnTo>
                  <a:pt x="372747" y="63718"/>
                </a:lnTo>
                <a:lnTo>
                  <a:pt x="378423" y="67289"/>
                </a:lnTo>
                <a:lnTo>
                  <a:pt x="381603" y="69344"/>
                </a:lnTo>
                <a:lnTo>
                  <a:pt x="386544" y="71203"/>
                </a:lnTo>
                <a:lnTo>
                  <a:pt x="393245" y="72866"/>
                </a:lnTo>
                <a:lnTo>
                  <a:pt x="403739" y="75508"/>
                </a:lnTo>
                <a:lnTo>
                  <a:pt x="409365" y="76927"/>
                </a:lnTo>
                <a:lnTo>
                  <a:pt x="413132" y="78175"/>
                </a:lnTo>
                <a:lnTo>
                  <a:pt x="415040" y="79251"/>
                </a:lnTo>
                <a:lnTo>
                  <a:pt x="418024" y="81012"/>
                </a:lnTo>
                <a:lnTo>
                  <a:pt x="419516" y="83580"/>
                </a:lnTo>
                <a:lnTo>
                  <a:pt x="419516" y="91408"/>
                </a:lnTo>
                <a:lnTo>
                  <a:pt x="417657" y="94697"/>
                </a:lnTo>
                <a:lnTo>
                  <a:pt x="413939" y="96825"/>
                </a:lnTo>
                <a:lnTo>
                  <a:pt x="410221" y="98953"/>
                </a:lnTo>
                <a:lnTo>
                  <a:pt x="405916" y="100017"/>
                </a:lnTo>
                <a:lnTo>
                  <a:pt x="392805" y="100017"/>
                </a:lnTo>
                <a:lnTo>
                  <a:pt x="387033" y="97889"/>
                </a:lnTo>
                <a:lnTo>
                  <a:pt x="383706" y="93633"/>
                </a:lnTo>
                <a:lnTo>
                  <a:pt x="381896" y="91285"/>
                </a:lnTo>
                <a:lnTo>
                  <a:pt x="380796" y="87909"/>
                </a:lnTo>
                <a:lnTo>
                  <a:pt x="380404" y="83507"/>
                </a:lnTo>
                <a:lnTo>
                  <a:pt x="367709" y="83507"/>
                </a:lnTo>
                <a:lnTo>
                  <a:pt x="368052" y="91334"/>
                </a:lnTo>
                <a:lnTo>
                  <a:pt x="370657" y="97901"/>
                </a:lnTo>
                <a:close/>
              </a:path>
              <a:path w="1584603" h="141404">
                <a:moveTo>
                  <a:pt x="485265" y="29939"/>
                </a:moveTo>
                <a:lnTo>
                  <a:pt x="485265" y="108162"/>
                </a:lnTo>
                <a:lnTo>
                  <a:pt x="498694" y="108162"/>
                </a:lnTo>
                <a:lnTo>
                  <a:pt x="498694" y="29939"/>
                </a:lnTo>
                <a:lnTo>
                  <a:pt x="485265" y="29939"/>
                </a:lnTo>
                <a:close/>
              </a:path>
              <a:path w="1584603" h="141404">
                <a:moveTo>
                  <a:pt x="485265" y="366"/>
                </a:moveTo>
                <a:lnTo>
                  <a:pt x="485265" y="15336"/>
                </a:lnTo>
                <a:lnTo>
                  <a:pt x="498694" y="15336"/>
                </a:lnTo>
                <a:lnTo>
                  <a:pt x="498694" y="366"/>
                </a:lnTo>
                <a:lnTo>
                  <a:pt x="485265" y="366"/>
                </a:lnTo>
                <a:close/>
              </a:path>
              <a:path w="1584603" h="141404">
                <a:moveTo>
                  <a:pt x="536044" y="108162"/>
                </a:moveTo>
                <a:lnTo>
                  <a:pt x="536044" y="61859"/>
                </a:lnTo>
                <a:lnTo>
                  <a:pt x="536374" y="57909"/>
                </a:lnTo>
                <a:lnTo>
                  <a:pt x="537035" y="55145"/>
                </a:lnTo>
                <a:lnTo>
                  <a:pt x="537695" y="52381"/>
                </a:lnTo>
                <a:lnTo>
                  <a:pt x="539126" y="49703"/>
                </a:lnTo>
                <a:lnTo>
                  <a:pt x="541328" y="47109"/>
                </a:lnTo>
                <a:lnTo>
                  <a:pt x="544067" y="43881"/>
                </a:lnTo>
                <a:lnTo>
                  <a:pt x="547246" y="41729"/>
                </a:lnTo>
                <a:lnTo>
                  <a:pt x="550867" y="40652"/>
                </a:lnTo>
                <a:lnTo>
                  <a:pt x="552873" y="40017"/>
                </a:lnTo>
                <a:lnTo>
                  <a:pt x="555441" y="39698"/>
                </a:lnTo>
                <a:lnTo>
                  <a:pt x="564735" y="39698"/>
                </a:lnTo>
                <a:lnTo>
                  <a:pt x="568991" y="42144"/>
                </a:lnTo>
                <a:lnTo>
                  <a:pt x="571340" y="47036"/>
                </a:lnTo>
                <a:lnTo>
                  <a:pt x="572759" y="49972"/>
                </a:lnTo>
                <a:lnTo>
                  <a:pt x="573468" y="53837"/>
                </a:lnTo>
                <a:lnTo>
                  <a:pt x="573468" y="108162"/>
                </a:lnTo>
                <a:lnTo>
                  <a:pt x="586897" y="108162"/>
                </a:lnTo>
                <a:lnTo>
                  <a:pt x="586897" y="49825"/>
                </a:lnTo>
                <a:lnTo>
                  <a:pt x="585821" y="43735"/>
                </a:lnTo>
                <a:lnTo>
                  <a:pt x="583668" y="39478"/>
                </a:lnTo>
                <a:lnTo>
                  <a:pt x="575067" y="30720"/>
                </a:lnTo>
                <a:lnTo>
                  <a:pt x="561067" y="27811"/>
                </a:lnTo>
                <a:lnTo>
                  <a:pt x="555979" y="27811"/>
                </a:lnTo>
                <a:lnTo>
                  <a:pt x="551356" y="28814"/>
                </a:lnTo>
                <a:lnTo>
                  <a:pt x="547198" y="30820"/>
                </a:lnTo>
                <a:lnTo>
                  <a:pt x="543040" y="32826"/>
                </a:lnTo>
                <a:lnTo>
                  <a:pt x="539102" y="36127"/>
                </a:lnTo>
                <a:lnTo>
                  <a:pt x="535384" y="40726"/>
                </a:lnTo>
                <a:lnTo>
                  <a:pt x="535384" y="29572"/>
                </a:lnTo>
                <a:lnTo>
                  <a:pt x="522836" y="29572"/>
                </a:lnTo>
                <a:lnTo>
                  <a:pt x="522836" y="108162"/>
                </a:lnTo>
                <a:lnTo>
                  <a:pt x="536044" y="108162"/>
                </a:lnTo>
                <a:close/>
              </a:path>
              <a:path w="1584603" h="141404">
                <a:moveTo>
                  <a:pt x="646176" y="97901"/>
                </a:moveTo>
                <a:lnTo>
                  <a:pt x="651043" y="103209"/>
                </a:lnTo>
                <a:lnTo>
                  <a:pt x="651434" y="103622"/>
                </a:lnTo>
                <a:lnTo>
                  <a:pt x="661232" y="109284"/>
                </a:lnTo>
                <a:lnTo>
                  <a:pt x="675883" y="111171"/>
                </a:lnTo>
                <a:lnTo>
                  <a:pt x="690103" y="109260"/>
                </a:lnTo>
                <a:lnTo>
                  <a:pt x="700135" y="103540"/>
                </a:lnTo>
                <a:lnTo>
                  <a:pt x="705443" y="98452"/>
                </a:lnTo>
                <a:lnTo>
                  <a:pt x="708097" y="92410"/>
                </a:lnTo>
                <a:lnTo>
                  <a:pt x="708097" y="78175"/>
                </a:lnTo>
                <a:lnTo>
                  <a:pt x="705529" y="72866"/>
                </a:lnTo>
                <a:lnTo>
                  <a:pt x="700392" y="69491"/>
                </a:lnTo>
                <a:lnTo>
                  <a:pt x="697163" y="67339"/>
                </a:lnTo>
                <a:lnTo>
                  <a:pt x="690804" y="65113"/>
                </a:lnTo>
                <a:lnTo>
                  <a:pt x="681313" y="62814"/>
                </a:lnTo>
                <a:lnTo>
                  <a:pt x="672581" y="60685"/>
                </a:lnTo>
                <a:lnTo>
                  <a:pt x="668764" y="59756"/>
                </a:lnTo>
                <a:lnTo>
                  <a:pt x="665879" y="58680"/>
                </a:lnTo>
                <a:lnTo>
                  <a:pt x="663921" y="57456"/>
                </a:lnTo>
                <a:lnTo>
                  <a:pt x="660547" y="55402"/>
                </a:lnTo>
                <a:lnTo>
                  <a:pt x="658859" y="52662"/>
                </a:lnTo>
                <a:lnTo>
                  <a:pt x="658859" y="46107"/>
                </a:lnTo>
                <a:lnTo>
                  <a:pt x="660143" y="43588"/>
                </a:lnTo>
                <a:lnTo>
                  <a:pt x="662711" y="41680"/>
                </a:lnTo>
                <a:lnTo>
                  <a:pt x="665279" y="39772"/>
                </a:lnTo>
                <a:lnTo>
                  <a:pt x="669058" y="38818"/>
                </a:lnTo>
                <a:lnTo>
                  <a:pt x="681533" y="38818"/>
                </a:lnTo>
                <a:lnTo>
                  <a:pt x="686792" y="40554"/>
                </a:lnTo>
                <a:lnTo>
                  <a:pt x="689825" y="44028"/>
                </a:lnTo>
                <a:lnTo>
                  <a:pt x="691684" y="46474"/>
                </a:lnTo>
                <a:lnTo>
                  <a:pt x="692736" y="49189"/>
                </a:lnTo>
                <a:lnTo>
                  <a:pt x="692981" y="52173"/>
                </a:lnTo>
                <a:lnTo>
                  <a:pt x="705456" y="52173"/>
                </a:lnTo>
                <a:lnTo>
                  <a:pt x="705553" y="47085"/>
                </a:lnTo>
                <a:lnTo>
                  <a:pt x="703963" y="42340"/>
                </a:lnTo>
                <a:lnTo>
                  <a:pt x="700686" y="37937"/>
                </a:lnTo>
                <a:lnTo>
                  <a:pt x="699343" y="36311"/>
                </a:lnTo>
                <a:lnTo>
                  <a:pt x="689300" y="29716"/>
                </a:lnTo>
                <a:lnTo>
                  <a:pt x="675076" y="27518"/>
                </a:lnTo>
                <a:lnTo>
                  <a:pt x="666026" y="27518"/>
                </a:lnTo>
                <a:lnTo>
                  <a:pt x="658822" y="29817"/>
                </a:lnTo>
                <a:lnTo>
                  <a:pt x="653465" y="34415"/>
                </a:lnTo>
                <a:lnTo>
                  <a:pt x="648109" y="39014"/>
                </a:lnTo>
                <a:lnTo>
                  <a:pt x="645430" y="45031"/>
                </a:lnTo>
                <a:lnTo>
                  <a:pt x="645430" y="58777"/>
                </a:lnTo>
                <a:lnTo>
                  <a:pt x="648267" y="63718"/>
                </a:lnTo>
                <a:lnTo>
                  <a:pt x="653942" y="67289"/>
                </a:lnTo>
                <a:lnTo>
                  <a:pt x="657122" y="69344"/>
                </a:lnTo>
                <a:lnTo>
                  <a:pt x="662063" y="71203"/>
                </a:lnTo>
                <a:lnTo>
                  <a:pt x="668764" y="72866"/>
                </a:lnTo>
                <a:lnTo>
                  <a:pt x="679259" y="75508"/>
                </a:lnTo>
                <a:lnTo>
                  <a:pt x="684884" y="76927"/>
                </a:lnTo>
                <a:lnTo>
                  <a:pt x="688651" y="78175"/>
                </a:lnTo>
                <a:lnTo>
                  <a:pt x="690559" y="79251"/>
                </a:lnTo>
                <a:lnTo>
                  <a:pt x="693543" y="81012"/>
                </a:lnTo>
                <a:lnTo>
                  <a:pt x="695035" y="83580"/>
                </a:lnTo>
                <a:lnTo>
                  <a:pt x="695035" y="91408"/>
                </a:lnTo>
                <a:lnTo>
                  <a:pt x="693176" y="94697"/>
                </a:lnTo>
                <a:lnTo>
                  <a:pt x="689458" y="96825"/>
                </a:lnTo>
                <a:lnTo>
                  <a:pt x="685741" y="98953"/>
                </a:lnTo>
                <a:lnTo>
                  <a:pt x="681436" y="100017"/>
                </a:lnTo>
                <a:lnTo>
                  <a:pt x="668325" y="100017"/>
                </a:lnTo>
                <a:lnTo>
                  <a:pt x="662552" y="97889"/>
                </a:lnTo>
                <a:lnTo>
                  <a:pt x="659226" y="93633"/>
                </a:lnTo>
                <a:lnTo>
                  <a:pt x="657416" y="91285"/>
                </a:lnTo>
                <a:lnTo>
                  <a:pt x="656315" y="87909"/>
                </a:lnTo>
                <a:lnTo>
                  <a:pt x="655924" y="83507"/>
                </a:lnTo>
                <a:lnTo>
                  <a:pt x="643229" y="83507"/>
                </a:lnTo>
                <a:lnTo>
                  <a:pt x="643571" y="91334"/>
                </a:lnTo>
                <a:lnTo>
                  <a:pt x="646176" y="97901"/>
                </a:lnTo>
                <a:close/>
              </a:path>
              <a:path w="1584603" h="141404">
                <a:moveTo>
                  <a:pt x="759390" y="74603"/>
                </a:moveTo>
                <a:lnTo>
                  <a:pt x="757115" y="80253"/>
                </a:lnTo>
                <a:lnTo>
                  <a:pt x="757115" y="94196"/>
                </a:lnTo>
                <a:lnTo>
                  <a:pt x="759427" y="99736"/>
                </a:lnTo>
                <a:lnTo>
                  <a:pt x="764049" y="104163"/>
                </a:lnTo>
                <a:lnTo>
                  <a:pt x="768673" y="108590"/>
                </a:lnTo>
                <a:lnTo>
                  <a:pt x="774629" y="110805"/>
                </a:lnTo>
                <a:lnTo>
                  <a:pt x="772305" y="94073"/>
                </a:lnTo>
                <a:lnTo>
                  <a:pt x="770911" y="91065"/>
                </a:lnTo>
                <a:lnTo>
                  <a:pt x="770911" y="82210"/>
                </a:lnTo>
                <a:lnTo>
                  <a:pt x="772941" y="78541"/>
                </a:lnTo>
                <a:lnTo>
                  <a:pt x="777002" y="76242"/>
                </a:lnTo>
                <a:lnTo>
                  <a:pt x="779399" y="74872"/>
                </a:lnTo>
                <a:lnTo>
                  <a:pt x="782994" y="73869"/>
                </a:lnTo>
                <a:lnTo>
                  <a:pt x="787788" y="73234"/>
                </a:lnTo>
                <a:lnTo>
                  <a:pt x="795787" y="72206"/>
                </a:lnTo>
                <a:lnTo>
                  <a:pt x="800728" y="71423"/>
                </a:lnTo>
                <a:lnTo>
                  <a:pt x="803271" y="70738"/>
                </a:lnTo>
                <a:lnTo>
                  <a:pt x="805815" y="70054"/>
                </a:lnTo>
                <a:lnTo>
                  <a:pt x="809509" y="68170"/>
                </a:lnTo>
                <a:lnTo>
                  <a:pt x="809509" y="86931"/>
                </a:lnTo>
                <a:lnTo>
                  <a:pt x="805840" y="92777"/>
                </a:lnTo>
                <a:lnTo>
                  <a:pt x="798575" y="106915"/>
                </a:lnTo>
                <a:lnTo>
                  <a:pt x="803614" y="104322"/>
                </a:lnTo>
                <a:lnTo>
                  <a:pt x="807479" y="101265"/>
                </a:lnTo>
                <a:lnTo>
                  <a:pt x="810170" y="97742"/>
                </a:lnTo>
                <a:lnTo>
                  <a:pt x="810610" y="100873"/>
                </a:lnTo>
                <a:lnTo>
                  <a:pt x="812444" y="105007"/>
                </a:lnTo>
                <a:lnTo>
                  <a:pt x="814499" y="108236"/>
                </a:lnTo>
                <a:lnTo>
                  <a:pt x="817801" y="109850"/>
                </a:lnTo>
                <a:lnTo>
                  <a:pt x="824210" y="109850"/>
                </a:lnTo>
                <a:lnTo>
                  <a:pt x="827830" y="109484"/>
                </a:lnTo>
                <a:lnTo>
                  <a:pt x="831449" y="108529"/>
                </a:lnTo>
                <a:lnTo>
                  <a:pt x="831449" y="98770"/>
                </a:lnTo>
                <a:lnTo>
                  <a:pt x="829836" y="99027"/>
                </a:lnTo>
                <a:lnTo>
                  <a:pt x="827120" y="99210"/>
                </a:lnTo>
                <a:lnTo>
                  <a:pt x="823561" y="97963"/>
                </a:lnTo>
                <a:lnTo>
                  <a:pt x="822718" y="94660"/>
                </a:lnTo>
                <a:lnTo>
                  <a:pt x="822718" y="41949"/>
                </a:lnTo>
                <a:lnTo>
                  <a:pt x="819856" y="36470"/>
                </a:lnTo>
                <a:lnTo>
                  <a:pt x="814132" y="32948"/>
                </a:lnTo>
                <a:lnTo>
                  <a:pt x="808360" y="29425"/>
                </a:lnTo>
                <a:lnTo>
                  <a:pt x="800849" y="27664"/>
                </a:lnTo>
                <a:lnTo>
                  <a:pt x="783630" y="27664"/>
                </a:lnTo>
                <a:lnTo>
                  <a:pt x="776622" y="29560"/>
                </a:lnTo>
                <a:lnTo>
                  <a:pt x="770581" y="33351"/>
                </a:lnTo>
                <a:lnTo>
                  <a:pt x="764539" y="37142"/>
                </a:lnTo>
                <a:lnTo>
                  <a:pt x="761396" y="43881"/>
                </a:lnTo>
                <a:lnTo>
                  <a:pt x="761151" y="53568"/>
                </a:lnTo>
                <a:lnTo>
                  <a:pt x="773479" y="53568"/>
                </a:lnTo>
                <a:lnTo>
                  <a:pt x="773968" y="49507"/>
                </a:lnTo>
                <a:lnTo>
                  <a:pt x="775020" y="46450"/>
                </a:lnTo>
                <a:lnTo>
                  <a:pt x="776634" y="44395"/>
                </a:lnTo>
                <a:lnTo>
                  <a:pt x="779521" y="40677"/>
                </a:lnTo>
                <a:lnTo>
                  <a:pt x="784413" y="38818"/>
                </a:lnTo>
                <a:lnTo>
                  <a:pt x="797279" y="38818"/>
                </a:lnTo>
                <a:lnTo>
                  <a:pt x="801865" y="39833"/>
                </a:lnTo>
                <a:lnTo>
                  <a:pt x="805070" y="41863"/>
                </a:lnTo>
                <a:lnTo>
                  <a:pt x="808274" y="43893"/>
                </a:lnTo>
                <a:lnTo>
                  <a:pt x="809876" y="47159"/>
                </a:lnTo>
                <a:lnTo>
                  <a:pt x="809876" y="53861"/>
                </a:lnTo>
                <a:lnTo>
                  <a:pt x="808995" y="56723"/>
                </a:lnTo>
                <a:lnTo>
                  <a:pt x="805938" y="60147"/>
                </a:lnTo>
                <a:lnTo>
                  <a:pt x="802905" y="60539"/>
                </a:lnTo>
                <a:lnTo>
                  <a:pt x="781845" y="63180"/>
                </a:lnTo>
                <a:lnTo>
                  <a:pt x="774458" y="64110"/>
                </a:lnTo>
                <a:lnTo>
                  <a:pt x="768489" y="66580"/>
                </a:lnTo>
                <a:lnTo>
                  <a:pt x="763940" y="70592"/>
                </a:lnTo>
                <a:lnTo>
                  <a:pt x="759390" y="74603"/>
                </a:lnTo>
                <a:close/>
              </a:path>
              <a:path w="1584603" h="141404">
                <a:moveTo>
                  <a:pt x="805840" y="92777"/>
                </a:moveTo>
                <a:lnTo>
                  <a:pt x="798502" y="96348"/>
                </a:lnTo>
                <a:lnTo>
                  <a:pt x="794148" y="98501"/>
                </a:lnTo>
                <a:lnTo>
                  <a:pt x="789647" y="99577"/>
                </a:lnTo>
                <a:lnTo>
                  <a:pt x="781183" y="99577"/>
                </a:lnTo>
                <a:lnTo>
                  <a:pt x="777882" y="98476"/>
                </a:lnTo>
                <a:lnTo>
                  <a:pt x="775093" y="96275"/>
                </a:lnTo>
                <a:lnTo>
                  <a:pt x="772305" y="94073"/>
                </a:lnTo>
                <a:lnTo>
                  <a:pt x="774629" y="110805"/>
                </a:lnTo>
                <a:lnTo>
                  <a:pt x="787984" y="110805"/>
                </a:lnTo>
                <a:lnTo>
                  <a:pt x="793537" y="109508"/>
                </a:lnTo>
                <a:lnTo>
                  <a:pt x="798575" y="106915"/>
                </a:lnTo>
                <a:lnTo>
                  <a:pt x="805840" y="92777"/>
                </a:lnTo>
                <a:close/>
              </a:path>
              <a:path w="1584603" h="141404">
                <a:moveTo>
                  <a:pt x="865792" y="94661"/>
                </a:moveTo>
                <a:lnTo>
                  <a:pt x="862319" y="86002"/>
                </a:lnTo>
                <a:lnTo>
                  <a:pt x="860459" y="81403"/>
                </a:lnTo>
                <a:lnTo>
                  <a:pt x="859604" y="98110"/>
                </a:lnTo>
                <a:lnTo>
                  <a:pt x="862392" y="101876"/>
                </a:lnTo>
                <a:lnTo>
                  <a:pt x="865009" y="104616"/>
                </a:lnTo>
                <a:lnTo>
                  <a:pt x="867455" y="106328"/>
                </a:lnTo>
                <a:lnTo>
                  <a:pt x="871564" y="109215"/>
                </a:lnTo>
                <a:lnTo>
                  <a:pt x="876603" y="110657"/>
                </a:lnTo>
                <a:lnTo>
                  <a:pt x="885377" y="110559"/>
                </a:lnTo>
                <a:lnTo>
                  <a:pt x="897930" y="107000"/>
                </a:lnTo>
                <a:lnTo>
                  <a:pt x="907594" y="98329"/>
                </a:lnTo>
                <a:lnTo>
                  <a:pt x="911023" y="92805"/>
                </a:lnTo>
                <a:lnTo>
                  <a:pt x="915221" y="81062"/>
                </a:lnTo>
                <a:lnTo>
                  <a:pt x="916620" y="67363"/>
                </a:lnTo>
                <a:lnTo>
                  <a:pt x="916311" y="60451"/>
                </a:lnTo>
                <a:lnTo>
                  <a:pt x="913418" y="47435"/>
                </a:lnTo>
                <a:lnTo>
                  <a:pt x="907484" y="37607"/>
                </a:lnTo>
                <a:lnTo>
                  <a:pt x="896750" y="29951"/>
                </a:lnTo>
                <a:lnTo>
                  <a:pt x="883672" y="27518"/>
                </a:lnTo>
                <a:lnTo>
                  <a:pt x="878976" y="27518"/>
                </a:lnTo>
                <a:lnTo>
                  <a:pt x="874622" y="28508"/>
                </a:lnTo>
                <a:lnTo>
                  <a:pt x="876113" y="39332"/>
                </a:lnTo>
                <a:lnTo>
                  <a:pt x="889029" y="39332"/>
                </a:lnTo>
                <a:lnTo>
                  <a:pt x="894251" y="42047"/>
                </a:lnTo>
                <a:lnTo>
                  <a:pt x="897798" y="47477"/>
                </a:lnTo>
                <a:lnTo>
                  <a:pt x="901345" y="52907"/>
                </a:lnTo>
                <a:lnTo>
                  <a:pt x="903118" y="59756"/>
                </a:lnTo>
                <a:lnTo>
                  <a:pt x="903118" y="77319"/>
                </a:lnTo>
                <a:lnTo>
                  <a:pt x="901345" y="84803"/>
                </a:lnTo>
                <a:lnTo>
                  <a:pt x="897798" y="90478"/>
                </a:lnTo>
                <a:lnTo>
                  <a:pt x="894251" y="96153"/>
                </a:lnTo>
                <a:lnTo>
                  <a:pt x="888907" y="98990"/>
                </a:lnTo>
                <a:lnTo>
                  <a:pt x="872273" y="98990"/>
                </a:lnTo>
                <a:lnTo>
                  <a:pt x="865792" y="94661"/>
                </a:lnTo>
                <a:close/>
              </a:path>
              <a:path w="1584603" h="141404">
                <a:moveTo>
                  <a:pt x="936482" y="366"/>
                </a:moveTo>
                <a:lnTo>
                  <a:pt x="936482" y="108162"/>
                </a:lnTo>
                <a:lnTo>
                  <a:pt x="949690" y="108162"/>
                </a:lnTo>
                <a:lnTo>
                  <a:pt x="949690" y="366"/>
                </a:lnTo>
                <a:lnTo>
                  <a:pt x="936482" y="366"/>
                </a:lnTo>
                <a:close/>
              </a:path>
              <a:path w="1584603" h="141404">
                <a:moveTo>
                  <a:pt x="994452" y="41521"/>
                </a:moveTo>
                <a:lnTo>
                  <a:pt x="999540" y="39332"/>
                </a:lnTo>
                <a:lnTo>
                  <a:pt x="1014070" y="39332"/>
                </a:lnTo>
                <a:lnTo>
                  <a:pt x="1020111" y="42511"/>
                </a:lnTo>
                <a:lnTo>
                  <a:pt x="1023731" y="48871"/>
                </a:lnTo>
                <a:lnTo>
                  <a:pt x="1025687" y="52296"/>
                </a:lnTo>
                <a:lnTo>
                  <a:pt x="1026936" y="56869"/>
                </a:lnTo>
                <a:lnTo>
                  <a:pt x="1027474" y="62593"/>
                </a:lnTo>
                <a:lnTo>
                  <a:pt x="983812" y="62593"/>
                </a:lnTo>
                <a:lnTo>
                  <a:pt x="984057" y="55843"/>
                </a:lnTo>
                <a:lnTo>
                  <a:pt x="979556" y="39625"/>
                </a:lnTo>
                <a:lnTo>
                  <a:pt x="975590" y="45073"/>
                </a:lnTo>
                <a:lnTo>
                  <a:pt x="970860" y="56630"/>
                </a:lnTo>
                <a:lnTo>
                  <a:pt x="969283" y="70371"/>
                </a:lnTo>
                <a:lnTo>
                  <a:pt x="969675" y="77582"/>
                </a:lnTo>
                <a:lnTo>
                  <a:pt x="972931" y="90309"/>
                </a:lnTo>
                <a:lnTo>
                  <a:pt x="979483" y="100274"/>
                </a:lnTo>
                <a:lnTo>
                  <a:pt x="991573" y="108601"/>
                </a:lnTo>
                <a:lnTo>
                  <a:pt x="1004358" y="110951"/>
                </a:lnTo>
                <a:lnTo>
                  <a:pt x="1008370" y="110951"/>
                </a:lnTo>
                <a:lnTo>
                  <a:pt x="1011966" y="110560"/>
                </a:lnTo>
                <a:lnTo>
                  <a:pt x="1015146" y="109777"/>
                </a:lnTo>
                <a:lnTo>
                  <a:pt x="1021065" y="108407"/>
                </a:lnTo>
                <a:lnTo>
                  <a:pt x="1026031" y="105766"/>
                </a:lnTo>
                <a:lnTo>
                  <a:pt x="1030042" y="101852"/>
                </a:lnTo>
                <a:lnTo>
                  <a:pt x="1032439" y="99601"/>
                </a:lnTo>
                <a:lnTo>
                  <a:pt x="1034604" y="96704"/>
                </a:lnTo>
                <a:lnTo>
                  <a:pt x="1036536" y="93156"/>
                </a:lnTo>
                <a:lnTo>
                  <a:pt x="1038469" y="89610"/>
                </a:lnTo>
                <a:lnTo>
                  <a:pt x="1039606" y="86394"/>
                </a:lnTo>
                <a:lnTo>
                  <a:pt x="1039948" y="83507"/>
                </a:lnTo>
                <a:lnTo>
                  <a:pt x="1026960" y="83507"/>
                </a:lnTo>
                <a:lnTo>
                  <a:pt x="1025981" y="86981"/>
                </a:lnTo>
                <a:lnTo>
                  <a:pt x="1024318" y="90037"/>
                </a:lnTo>
                <a:lnTo>
                  <a:pt x="1021970" y="92679"/>
                </a:lnTo>
                <a:lnTo>
                  <a:pt x="1017861" y="97229"/>
                </a:lnTo>
                <a:lnTo>
                  <a:pt x="1012357" y="99504"/>
                </a:lnTo>
                <a:lnTo>
                  <a:pt x="998073" y="99504"/>
                </a:lnTo>
                <a:lnTo>
                  <a:pt x="992618" y="97095"/>
                </a:lnTo>
                <a:lnTo>
                  <a:pt x="989096" y="92276"/>
                </a:lnTo>
                <a:lnTo>
                  <a:pt x="985573" y="87457"/>
                </a:lnTo>
                <a:lnTo>
                  <a:pt x="983690" y="81061"/>
                </a:lnTo>
                <a:lnTo>
                  <a:pt x="983445" y="73087"/>
                </a:lnTo>
                <a:lnTo>
                  <a:pt x="1041048" y="73087"/>
                </a:lnTo>
                <a:lnTo>
                  <a:pt x="1041048" y="65161"/>
                </a:lnTo>
                <a:lnTo>
                  <a:pt x="1040658" y="59389"/>
                </a:lnTo>
                <a:lnTo>
                  <a:pt x="1039875" y="55769"/>
                </a:lnTo>
                <a:lnTo>
                  <a:pt x="1038994" y="50485"/>
                </a:lnTo>
                <a:lnTo>
                  <a:pt x="1037233" y="45863"/>
                </a:lnTo>
                <a:lnTo>
                  <a:pt x="1034592" y="41900"/>
                </a:lnTo>
                <a:lnTo>
                  <a:pt x="1031852" y="37742"/>
                </a:lnTo>
                <a:lnTo>
                  <a:pt x="1027865" y="34354"/>
                </a:lnTo>
                <a:lnTo>
                  <a:pt x="1022631" y="31737"/>
                </a:lnTo>
                <a:lnTo>
                  <a:pt x="1017396" y="29119"/>
                </a:lnTo>
                <a:lnTo>
                  <a:pt x="1011990" y="27811"/>
                </a:lnTo>
                <a:lnTo>
                  <a:pt x="1006414" y="27811"/>
                </a:lnTo>
                <a:lnTo>
                  <a:pt x="1002072" y="28024"/>
                </a:lnTo>
                <a:lnTo>
                  <a:pt x="994452" y="41521"/>
                </a:lnTo>
                <a:close/>
              </a:path>
              <a:path w="1584603" h="141404">
                <a:moveTo>
                  <a:pt x="984057" y="55843"/>
                </a:moveTo>
                <a:lnTo>
                  <a:pt x="986234" y="50278"/>
                </a:lnTo>
                <a:lnTo>
                  <a:pt x="990343" y="45899"/>
                </a:lnTo>
                <a:lnTo>
                  <a:pt x="994452" y="41521"/>
                </a:lnTo>
                <a:lnTo>
                  <a:pt x="1002072" y="28024"/>
                </a:lnTo>
                <a:lnTo>
                  <a:pt x="989632" y="31611"/>
                </a:lnTo>
                <a:lnTo>
                  <a:pt x="979556" y="39625"/>
                </a:lnTo>
                <a:lnTo>
                  <a:pt x="984057" y="55843"/>
                </a:lnTo>
                <a:close/>
              </a:path>
              <a:path w="1584603" h="141404">
                <a:moveTo>
                  <a:pt x="1112681" y="91395"/>
                </a:moveTo>
                <a:lnTo>
                  <a:pt x="1109085" y="86772"/>
                </a:lnTo>
                <a:lnTo>
                  <a:pt x="1107287" y="80034"/>
                </a:lnTo>
                <a:lnTo>
                  <a:pt x="1103361" y="39259"/>
                </a:lnTo>
                <a:lnTo>
                  <a:pt x="1099681" y="44384"/>
                </a:lnTo>
                <a:lnTo>
                  <a:pt x="1095204" y="55892"/>
                </a:lnTo>
                <a:lnTo>
                  <a:pt x="1093712" y="70078"/>
                </a:lnTo>
                <a:lnTo>
                  <a:pt x="1094068" y="77704"/>
                </a:lnTo>
                <a:lnTo>
                  <a:pt x="1097118" y="90809"/>
                </a:lnTo>
                <a:lnTo>
                  <a:pt x="1103288" y="100054"/>
                </a:lnTo>
                <a:lnTo>
                  <a:pt x="1109672" y="106096"/>
                </a:lnTo>
                <a:lnTo>
                  <a:pt x="1117120" y="109117"/>
                </a:lnTo>
                <a:lnTo>
                  <a:pt x="1116276" y="96018"/>
                </a:lnTo>
                <a:lnTo>
                  <a:pt x="1112681" y="91395"/>
                </a:lnTo>
                <a:close/>
              </a:path>
              <a:path w="1584603" h="141404">
                <a:moveTo>
                  <a:pt x="1111592" y="139509"/>
                </a:moveTo>
                <a:lnTo>
                  <a:pt x="1118710" y="141404"/>
                </a:lnTo>
                <a:lnTo>
                  <a:pt x="1127173" y="141404"/>
                </a:lnTo>
                <a:lnTo>
                  <a:pt x="1138531" y="140215"/>
                </a:lnTo>
                <a:lnTo>
                  <a:pt x="1150304" y="134927"/>
                </a:lnTo>
                <a:lnTo>
                  <a:pt x="1158213" y="125407"/>
                </a:lnTo>
                <a:lnTo>
                  <a:pt x="1161149" y="119634"/>
                </a:lnTo>
                <a:lnTo>
                  <a:pt x="1162615" y="111758"/>
                </a:lnTo>
                <a:lnTo>
                  <a:pt x="1162615" y="30306"/>
                </a:lnTo>
                <a:lnTo>
                  <a:pt x="1150435" y="30306"/>
                </a:lnTo>
                <a:lnTo>
                  <a:pt x="1150435" y="40212"/>
                </a:lnTo>
                <a:lnTo>
                  <a:pt x="1147842" y="36934"/>
                </a:lnTo>
                <a:lnTo>
                  <a:pt x="1145298" y="34440"/>
                </a:lnTo>
                <a:lnTo>
                  <a:pt x="1142803" y="32728"/>
                </a:lnTo>
                <a:lnTo>
                  <a:pt x="1138205" y="29695"/>
                </a:lnTo>
                <a:lnTo>
                  <a:pt x="1132824" y="28178"/>
                </a:lnTo>
                <a:lnTo>
                  <a:pt x="1126239" y="28181"/>
                </a:lnTo>
                <a:lnTo>
                  <a:pt x="1113831" y="31034"/>
                </a:lnTo>
                <a:lnTo>
                  <a:pt x="1103361" y="39259"/>
                </a:lnTo>
                <a:lnTo>
                  <a:pt x="1107287" y="80034"/>
                </a:lnTo>
                <a:lnTo>
                  <a:pt x="1107287" y="63645"/>
                </a:lnTo>
                <a:lnTo>
                  <a:pt x="1108192" y="57555"/>
                </a:lnTo>
                <a:lnTo>
                  <a:pt x="1110002" y="52907"/>
                </a:lnTo>
                <a:lnTo>
                  <a:pt x="1113427" y="44199"/>
                </a:lnTo>
                <a:lnTo>
                  <a:pt x="1119786" y="39846"/>
                </a:lnTo>
                <a:lnTo>
                  <a:pt x="1135294" y="39846"/>
                </a:lnTo>
                <a:lnTo>
                  <a:pt x="1140406" y="42193"/>
                </a:lnTo>
                <a:lnTo>
                  <a:pt x="1144418" y="46890"/>
                </a:lnTo>
                <a:lnTo>
                  <a:pt x="1148429" y="51586"/>
                </a:lnTo>
                <a:lnTo>
                  <a:pt x="1150435" y="58802"/>
                </a:lnTo>
                <a:lnTo>
                  <a:pt x="1150435" y="74995"/>
                </a:lnTo>
                <a:lnTo>
                  <a:pt x="1149359" y="80645"/>
                </a:lnTo>
                <a:lnTo>
                  <a:pt x="1147206" y="85488"/>
                </a:lnTo>
                <a:lnTo>
                  <a:pt x="1143342" y="94049"/>
                </a:lnTo>
                <a:lnTo>
                  <a:pt x="1136664" y="98330"/>
                </a:lnTo>
                <a:lnTo>
                  <a:pt x="1121107" y="98330"/>
                </a:lnTo>
                <a:lnTo>
                  <a:pt x="1116276" y="96018"/>
                </a:lnTo>
                <a:lnTo>
                  <a:pt x="1117120" y="109117"/>
                </a:lnTo>
                <a:lnTo>
                  <a:pt x="1131747" y="109117"/>
                </a:lnTo>
                <a:lnTo>
                  <a:pt x="1136664" y="108138"/>
                </a:lnTo>
                <a:lnTo>
                  <a:pt x="1140382" y="106182"/>
                </a:lnTo>
                <a:lnTo>
                  <a:pt x="1144100" y="104225"/>
                </a:lnTo>
                <a:lnTo>
                  <a:pt x="1147280" y="101241"/>
                </a:lnTo>
                <a:lnTo>
                  <a:pt x="1149921" y="97229"/>
                </a:lnTo>
                <a:lnTo>
                  <a:pt x="1150068" y="108040"/>
                </a:lnTo>
                <a:lnTo>
                  <a:pt x="1149211" y="115549"/>
                </a:lnTo>
                <a:lnTo>
                  <a:pt x="1147353" y="119757"/>
                </a:lnTo>
                <a:lnTo>
                  <a:pt x="1144222" y="126899"/>
                </a:lnTo>
                <a:lnTo>
                  <a:pt x="1137593" y="130470"/>
                </a:lnTo>
                <a:lnTo>
                  <a:pt x="1121058" y="130470"/>
                </a:lnTo>
                <a:lnTo>
                  <a:pt x="1116361" y="129003"/>
                </a:lnTo>
                <a:lnTo>
                  <a:pt x="1113378" y="126067"/>
                </a:lnTo>
                <a:lnTo>
                  <a:pt x="1111470" y="124160"/>
                </a:lnTo>
                <a:lnTo>
                  <a:pt x="1110198" y="121445"/>
                </a:lnTo>
                <a:lnTo>
                  <a:pt x="1109562" y="117922"/>
                </a:lnTo>
                <a:lnTo>
                  <a:pt x="1096133" y="117922"/>
                </a:lnTo>
                <a:lnTo>
                  <a:pt x="1096818" y="125994"/>
                </a:lnTo>
                <a:lnTo>
                  <a:pt x="1100047" y="131925"/>
                </a:lnTo>
                <a:lnTo>
                  <a:pt x="1105820" y="135717"/>
                </a:lnTo>
                <a:lnTo>
                  <a:pt x="1111592" y="139509"/>
                </a:lnTo>
                <a:close/>
              </a:path>
              <a:path w="1584603" h="141404">
                <a:moveTo>
                  <a:pt x="1186954" y="29572"/>
                </a:moveTo>
                <a:lnTo>
                  <a:pt x="1186954" y="108163"/>
                </a:lnTo>
                <a:lnTo>
                  <a:pt x="1200163" y="108163"/>
                </a:lnTo>
                <a:lnTo>
                  <a:pt x="1200163" y="57383"/>
                </a:lnTo>
                <a:lnTo>
                  <a:pt x="1201948" y="52455"/>
                </a:lnTo>
                <a:lnTo>
                  <a:pt x="1205519" y="48175"/>
                </a:lnTo>
                <a:lnTo>
                  <a:pt x="1209091" y="43893"/>
                </a:lnTo>
                <a:lnTo>
                  <a:pt x="1214203" y="41753"/>
                </a:lnTo>
                <a:lnTo>
                  <a:pt x="1222360" y="41778"/>
                </a:lnTo>
                <a:lnTo>
                  <a:pt x="1225185" y="42121"/>
                </a:lnTo>
                <a:lnTo>
                  <a:pt x="1225185" y="28178"/>
                </a:lnTo>
                <a:lnTo>
                  <a:pt x="1223767" y="28032"/>
                </a:lnTo>
                <a:lnTo>
                  <a:pt x="1220928" y="27811"/>
                </a:lnTo>
                <a:lnTo>
                  <a:pt x="1215695" y="27811"/>
                </a:lnTo>
                <a:lnTo>
                  <a:pt x="1211072" y="29707"/>
                </a:lnTo>
                <a:lnTo>
                  <a:pt x="1207060" y="33498"/>
                </a:lnTo>
                <a:lnTo>
                  <a:pt x="1203049" y="37289"/>
                </a:lnTo>
                <a:lnTo>
                  <a:pt x="1200530" y="40506"/>
                </a:lnTo>
                <a:lnTo>
                  <a:pt x="1199502" y="43148"/>
                </a:lnTo>
                <a:lnTo>
                  <a:pt x="1199502" y="29572"/>
                </a:lnTo>
                <a:lnTo>
                  <a:pt x="1186954" y="29572"/>
                </a:lnTo>
                <a:close/>
              </a:path>
              <a:path w="1584603" h="141404">
                <a:moveTo>
                  <a:pt x="1286115" y="106654"/>
                </a:moveTo>
                <a:lnTo>
                  <a:pt x="1295313" y="98624"/>
                </a:lnTo>
                <a:lnTo>
                  <a:pt x="1298994" y="92731"/>
                </a:lnTo>
                <a:lnTo>
                  <a:pt x="1303167" y="80968"/>
                </a:lnTo>
                <a:lnTo>
                  <a:pt x="1304559" y="67216"/>
                </a:lnTo>
                <a:lnTo>
                  <a:pt x="1304156" y="59879"/>
                </a:lnTo>
                <a:lnTo>
                  <a:pt x="1300807" y="47109"/>
                </a:lnTo>
                <a:lnTo>
                  <a:pt x="1294065" y="37424"/>
                </a:lnTo>
                <a:lnTo>
                  <a:pt x="1281363" y="29440"/>
                </a:lnTo>
                <a:lnTo>
                  <a:pt x="1268382" y="27297"/>
                </a:lnTo>
                <a:lnTo>
                  <a:pt x="1263854" y="27519"/>
                </a:lnTo>
                <a:lnTo>
                  <a:pt x="1251333" y="31095"/>
                </a:lnTo>
                <a:lnTo>
                  <a:pt x="1241378" y="39038"/>
                </a:lnTo>
                <a:lnTo>
                  <a:pt x="1237239" y="44948"/>
                </a:lnTo>
                <a:lnTo>
                  <a:pt x="1232803" y="56583"/>
                </a:lnTo>
                <a:lnTo>
                  <a:pt x="1231325" y="70592"/>
                </a:lnTo>
                <a:lnTo>
                  <a:pt x="1231633" y="76999"/>
                </a:lnTo>
                <a:lnTo>
                  <a:pt x="1234644" y="89791"/>
                </a:lnTo>
                <a:lnTo>
                  <a:pt x="1240864" y="100054"/>
                </a:lnTo>
                <a:lnTo>
                  <a:pt x="1242691" y="101994"/>
                </a:lnTo>
                <a:lnTo>
                  <a:pt x="1244900" y="78737"/>
                </a:lnTo>
                <a:lnTo>
                  <a:pt x="1244900" y="61664"/>
                </a:lnTo>
                <a:lnTo>
                  <a:pt x="1246735" y="54228"/>
                </a:lnTo>
                <a:lnTo>
                  <a:pt x="1250403" y="48064"/>
                </a:lnTo>
                <a:lnTo>
                  <a:pt x="1254073" y="41900"/>
                </a:lnTo>
                <a:lnTo>
                  <a:pt x="1259943" y="38818"/>
                </a:lnTo>
                <a:lnTo>
                  <a:pt x="1277114" y="38818"/>
                </a:lnTo>
                <a:lnTo>
                  <a:pt x="1283523" y="42438"/>
                </a:lnTo>
                <a:lnTo>
                  <a:pt x="1287241" y="49679"/>
                </a:lnTo>
                <a:lnTo>
                  <a:pt x="1289589" y="54277"/>
                </a:lnTo>
                <a:lnTo>
                  <a:pt x="1290763" y="60245"/>
                </a:lnTo>
                <a:lnTo>
                  <a:pt x="1290763" y="75704"/>
                </a:lnTo>
                <a:lnTo>
                  <a:pt x="1289136" y="83079"/>
                </a:lnTo>
                <a:lnTo>
                  <a:pt x="1285883" y="89708"/>
                </a:lnTo>
                <a:lnTo>
                  <a:pt x="1282630" y="96336"/>
                </a:lnTo>
                <a:lnTo>
                  <a:pt x="1276625" y="99651"/>
                </a:lnTo>
                <a:lnTo>
                  <a:pt x="1259894" y="99651"/>
                </a:lnTo>
                <a:lnTo>
                  <a:pt x="1266621" y="111025"/>
                </a:lnTo>
                <a:lnTo>
                  <a:pt x="1273550" y="110590"/>
                </a:lnTo>
                <a:lnTo>
                  <a:pt x="1286115" y="106654"/>
                </a:lnTo>
                <a:close/>
              </a:path>
              <a:path w="1584603" h="141404">
                <a:moveTo>
                  <a:pt x="1254073" y="96862"/>
                </a:moveTo>
                <a:lnTo>
                  <a:pt x="1250403" y="91285"/>
                </a:lnTo>
                <a:lnTo>
                  <a:pt x="1246735" y="85708"/>
                </a:lnTo>
                <a:lnTo>
                  <a:pt x="1244900" y="78737"/>
                </a:lnTo>
                <a:lnTo>
                  <a:pt x="1242691" y="101994"/>
                </a:lnTo>
                <a:lnTo>
                  <a:pt x="1253282" y="108767"/>
                </a:lnTo>
                <a:lnTo>
                  <a:pt x="1266621" y="111025"/>
                </a:lnTo>
                <a:lnTo>
                  <a:pt x="1259894" y="99651"/>
                </a:lnTo>
                <a:lnTo>
                  <a:pt x="1254073" y="96862"/>
                </a:lnTo>
                <a:close/>
              </a:path>
              <a:path w="1584603" h="141404">
                <a:moveTo>
                  <a:pt x="1420402" y="29572"/>
                </a:moveTo>
                <a:lnTo>
                  <a:pt x="1407194" y="29572"/>
                </a:lnTo>
                <a:lnTo>
                  <a:pt x="1391123" y="91139"/>
                </a:lnTo>
                <a:lnTo>
                  <a:pt x="1375713" y="29572"/>
                </a:lnTo>
                <a:lnTo>
                  <a:pt x="1360890" y="29572"/>
                </a:lnTo>
                <a:lnTo>
                  <a:pt x="1345554" y="91506"/>
                </a:lnTo>
                <a:lnTo>
                  <a:pt x="1330438" y="29572"/>
                </a:lnTo>
                <a:lnTo>
                  <a:pt x="1315982" y="29572"/>
                </a:lnTo>
                <a:lnTo>
                  <a:pt x="1338655" y="108163"/>
                </a:lnTo>
                <a:lnTo>
                  <a:pt x="1352378" y="108163"/>
                </a:lnTo>
                <a:lnTo>
                  <a:pt x="1367862" y="47330"/>
                </a:lnTo>
                <a:lnTo>
                  <a:pt x="1383859" y="108163"/>
                </a:lnTo>
                <a:lnTo>
                  <a:pt x="1397581" y="108163"/>
                </a:lnTo>
                <a:lnTo>
                  <a:pt x="1420402" y="29572"/>
                </a:lnTo>
                <a:close/>
              </a:path>
              <a:path w="1584603" h="141404">
                <a:moveTo>
                  <a:pt x="1526238" y="30498"/>
                </a:moveTo>
                <a:lnTo>
                  <a:pt x="1512201" y="27664"/>
                </a:lnTo>
                <a:lnTo>
                  <a:pt x="1505841" y="27664"/>
                </a:lnTo>
                <a:lnTo>
                  <a:pt x="1500534" y="29059"/>
                </a:lnTo>
                <a:lnTo>
                  <a:pt x="1496277" y="31847"/>
                </a:lnTo>
                <a:lnTo>
                  <a:pt x="1493782" y="33462"/>
                </a:lnTo>
                <a:lnTo>
                  <a:pt x="1490970" y="36250"/>
                </a:lnTo>
                <a:lnTo>
                  <a:pt x="1487839" y="40212"/>
                </a:lnTo>
                <a:lnTo>
                  <a:pt x="1487839" y="0"/>
                </a:lnTo>
                <a:lnTo>
                  <a:pt x="1474630" y="0"/>
                </a:lnTo>
                <a:lnTo>
                  <a:pt x="1474630" y="108163"/>
                </a:lnTo>
                <a:lnTo>
                  <a:pt x="1487839" y="108163"/>
                </a:lnTo>
                <a:lnTo>
                  <a:pt x="1487839" y="56014"/>
                </a:lnTo>
                <a:lnTo>
                  <a:pt x="1490064" y="48896"/>
                </a:lnTo>
                <a:lnTo>
                  <a:pt x="1494516" y="45129"/>
                </a:lnTo>
                <a:lnTo>
                  <a:pt x="1498968" y="41362"/>
                </a:lnTo>
                <a:lnTo>
                  <a:pt x="1503934" y="39479"/>
                </a:lnTo>
                <a:lnTo>
                  <a:pt x="1516017" y="39479"/>
                </a:lnTo>
                <a:lnTo>
                  <a:pt x="1520518" y="41631"/>
                </a:lnTo>
                <a:lnTo>
                  <a:pt x="1522915" y="45936"/>
                </a:lnTo>
                <a:lnTo>
                  <a:pt x="1524382" y="48627"/>
                </a:lnTo>
                <a:lnTo>
                  <a:pt x="1525116" y="52858"/>
                </a:lnTo>
                <a:lnTo>
                  <a:pt x="1525116" y="108163"/>
                </a:lnTo>
                <a:lnTo>
                  <a:pt x="1538691" y="108163"/>
                </a:lnTo>
                <a:lnTo>
                  <a:pt x="1538691" y="50021"/>
                </a:lnTo>
                <a:lnTo>
                  <a:pt x="1537591" y="43980"/>
                </a:lnTo>
                <a:lnTo>
                  <a:pt x="1535390" y="39625"/>
                </a:lnTo>
                <a:lnTo>
                  <a:pt x="1535059" y="38999"/>
                </a:lnTo>
                <a:lnTo>
                  <a:pt x="1526238" y="30498"/>
                </a:lnTo>
                <a:close/>
              </a:path>
              <a:path w="1584603" h="141404">
                <a:moveTo>
                  <a:pt x="1569267" y="30600"/>
                </a:moveTo>
                <a:lnTo>
                  <a:pt x="1569267" y="46596"/>
                </a:lnTo>
                <a:lnTo>
                  <a:pt x="1584603" y="46596"/>
                </a:lnTo>
                <a:lnTo>
                  <a:pt x="1584603" y="30600"/>
                </a:lnTo>
                <a:lnTo>
                  <a:pt x="1569267" y="30600"/>
                </a:lnTo>
                <a:close/>
              </a:path>
              <a:path w="1584603" h="141404">
                <a:moveTo>
                  <a:pt x="1569267" y="92166"/>
                </a:moveTo>
                <a:lnTo>
                  <a:pt x="1569267" y="108163"/>
                </a:lnTo>
                <a:lnTo>
                  <a:pt x="1584603" y="108163"/>
                </a:lnTo>
                <a:lnTo>
                  <a:pt x="1584603" y="92166"/>
                </a:lnTo>
                <a:lnTo>
                  <a:pt x="1569267" y="92166"/>
                </a:lnTo>
                <a:close/>
              </a:path>
              <a:path w="1584603" h="141404">
                <a:moveTo>
                  <a:pt x="1455551" y="109410"/>
                </a:moveTo>
                <a:lnTo>
                  <a:pt x="1459233" y="109313"/>
                </a:lnTo>
                <a:lnTo>
                  <a:pt x="1462510" y="108921"/>
                </a:lnTo>
                <a:lnTo>
                  <a:pt x="1465604" y="108163"/>
                </a:lnTo>
                <a:lnTo>
                  <a:pt x="1465604" y="97742"/>
                </a:lnTo>
                <a:lnTo>
                  <a:pt x="1461617" y="97963"/>
                </a:lnTo>
                <a:lnTo>
                  <a:pt x="1458584" y="97963"/>
                </a:lnTo>
                <a:lnTo>
                  <a:pt x="1455845" y="97156"/>
                </a:lnTo>
                <a:lnTo>
                  <a:pt x="1453056" y="94392"/>
                </a:lnTo>
                <a:lnTo>
                  <a:pt x="1453056" y="40359"/>
                </a:lnTo>
                <a:lnTo>
                  <a:pt x="1465604" y="40359"/>
                </a:lnTo>
                <a:lnTo>
                  <a:pt x="1465604" y="29572"/>
                </a:lnTo>
                <a:lnTo>
                  <a:pt x="1453056" y="29572"/>
                </a:lnTo>
                <a:lnTo>
                  <a:pt x="1453056" y="7632"/>
                </a:lnTo>
                <a:lnTo>
                  <a:pt x="1439701" y="7632"/>
                </a:lnTo>
                <a:lnTo>
                  <a:pt x="1439701" y="29572"/>
                </a:lnTo>
                <a:lnTo>
                  <a:pt x="1429061" y="29572"/>
                </a:lnTo>
                <a:lnTo>
                  <a:pt x="1429061" y="40359"/>
                </a:lnTo>
                <a:lnTo>
                  <a:pt x="1439701" y="40359"/>
                </a:lnTo>
                <a:lnTo>
                  <a:pt x="1439701" y="97425"/>
                </a:lnTo>
                <a:lnTo>
                  <a:pt x="1440802" y="101522"/>
                </a:lnTo>
                <a:lnTo>
                  <a:pt x="1443003" y="104678"/>
                </a:lnTo>
                <a:lnTo>
                  <a:pt x="1445205" y="107833"/>
                </a:lnTo>
                <a:lnTo>
                  <a:pt x="1449387" y="109410"/>
                </a:lnTo>
                <a:lnTo>
                  <a:pt x="1455551" y="1094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710230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37933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74554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484651" y="164047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8053905" y="167420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8053905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619694" y="1773078"/>
            <a:ext cx="1095482" cy="124444"/>
          </a:xfrm>
          <a:custGeom>
            <a:avLst/>
            <a:gdLst/>
            <a:ahLst/>
            <a:cxnLst/>
            <a:rect l="l" t="t" r="r" b="b"/>
            <a:pathLst>
              <a:path w="1205030" h="141037">
                <a:moveTo>
                  <a:pt x="602062" y="41154"/>
                </a:moveTo>
                <a:lnTo>
                  <a:pt x="607150" y="38965"/>
                </a:lnTo>
                <a:lnTo>
                  <a:pt x="621679" y="38965"/>
                </a:lnTo>
                <a:lnTo>
                  <a:pt x="627721" y="42144"/>
                </a:lnTo>
                <a:lnTo>
                  <a:pt x="631341" y="48504"/>
                </a:lnTo>
                <a:lnTo>
                  <a:pt x="633297" y="51928"/>
                </a:lnTo>
                <a:lnTo>
                  <a:pt x="634545" y="56503"/>
                </a:lnTo>
                <a:lnTo>
                  <a:pt x="635084" y="62226"/>
                </a:lnTo>
                <a:lnTo>
                  <a:pt x="591422" y="62226"/>
                </a:lnTo>
                <a:lnTo>
                  <a:pt x="591667" y="55476"/>
                </a:lnTo>
                <a:lnTo>
                  <a:pt x="587166" y="39258"/>
                </a:lnTo>
                <a:lnTo>
                  <a:pt x="583200" y="44706"/>
                </a:lnTo>
                <a:lnTo>
                  <a:pt x="578470" y="56263"/>
                </a:lnTo>
                <a:lnTo>
                  <a:pt x="576893" y="70004"/>
                </a:lnTo>
                <a:lnTo>
                  <a:pt x="577285" y="77215"/>
                </a:lnTo>
                <a:lnTo>
                  <a:pt x="580541" y="89942"/>
                </a:lnTo>
                <a:lnTo>
                  <a:pt x="587093" y="99907"/>
                </a:lnTo>
                <a:lnTo>
                  <a:pt x="599183" y="108234"/>
                </a:lnTo>
                <a:lnTo>
                  <a:pt x="611968" y="110584"/>
                </a:lnTo>
                <a:lnTo>
                  <a:pt x="615980" y="110584"/>
                </a:lnTo>
                <a:lnTo>
                  <a:pt x="619576" y="110193"/>
                </a:lnTo>
                <a:lnTo>
                  <a:pt x="622756" y="109410"/>
                </a:lnTo>
                <a:lnTo>
                  <a:pt x="628675" y="108040"/>
                </a:lnTo>
                <a:lnTo>
                  <a:pt x="633640" y="105399"/>
                </a:lnTo>
                <a:lnTo>
                  <a:pt x="637652" y="101485"/>
                </a:lnTo>
                <a:lnTo>
                  <a:pt x="640049" y="99234"/>
                </a:lnTo>
                <a:lnTo>
                  <a:pt x="642214" y="96336"/>
                </a:lnTo>
                <a:lnTo>
                  <a:pt x="644146" y="92789"/>
                </a:lnTo>
                <a:lnTo>
                  <a:pt x="646078" y="89242"/>
                </a:lnTo>
                <a:lnTo>
                  <a:pt x="647216" y="86026"/>
                </a:lnTo>
                <a:lnTo>
                  <a:pt x="647558" y="83140"/>
                </a:lnTo>
                <a:lnTo>
                  <a:pt x="634570" y="83140"/>
                </a:lnTo>
                <a:lnTo>
                  <a:pt x="633591" y="86613"/>
                </a:lnTo>
                <a:lnTo>
                  <a:pt x="631928" y="89670"/>
                </a:lnTo>
                <a:lnTo>
                  <a:pt x="629580" y="92313"/>
                </a:lnTo>
                <a:lnTo>
                  <a:pt x="625471" y="96862"/>
                </a:lnTo>
                <a:lnTo>
                  <a:pt x="619967" y="99137"/>
                </a:lnTo>
                <a:lnTo>
                  <a:pt x="605682" y="99137"/>
                </a:lnTo>
                <a:lnTo>
                  <a:pt x="600228" y="96727"/>
                </a:lnTo>
                <a:lnTo>
                  <a:pt x="596706" y="91909"/>
                </a:lnTo>
                <a:lnTo>
                  <a:pt x="593183" y="87090"/>
                </a:lnTo>
                <a:lnTo>
                  <a:pt x="591300" y="80694"/>
                </a:lnTo>
                <a:lnTo>
                  <a:pt x="591055" y="72720"/>
                </a:lnTo>
                <a:lnTo>
                  <a:pt x="648658" y="72720"/>
                </a:lnTo>
                <a:lnTo>
                  <a:pt x="648658" y="64795"/>
                </a:lnTo>
                <a:lnTo>
                  <a:pt x="648268" y="59022"/>
                </a:lnTo>
                <a:lnTo>
                  <a:pt x="647485" y="55402"/>
                </a:lnTo>
                <a:lnTo>
                  <a:pt x="646604" y="50118"/>
                </a:lnTo>
                <a:lnTo>
                  <a:pt x="644843" y="45496"/>
                </a:lnTo>
                <a:lnTo>
                  <a:pt x="642202" y="41533"/>
                </a:lnTo>
                <a:lnTo>
                  <a:pt x="639462" y="37375"/>
                </a:lnTo>
                <a:lnTo>
                  <a:pt x="635475" y="33987"/>
                </a:lnTo>
                <a:lnTo>
                  <a:pt x="630240" y="31370"/>
                </a:lnTo>
                <a:lnTo>
                  <a:pt x="625006" y="28752"/>
                </a:lnTo>
                <a:lnTo>
                  <a:pt x="619600" y="27444"/>
                </a:lnTo>
                <a:lnTo>
                  <a:pt x="614023" y="27444"/>
                </a:lnTo>
                <a:lnTo>
                  <a:pt x="609682" y="27657"/>
                </a:lnTo>
                <a:lnTo>
                  <a:pt x="602062" y="41154"/>
                </a:lnTo>
                <a:close/>
              </a:path>
              <a:path w="1205030" h="141037">
                <a:moveTo>
                  <a:pt x="591667" y="55476"/>
                </a:moveTo>
                <a:lnTo>
                  <a:pt x="593844" y="49910"/>
                </a:lnTo>
                <a:lnTo>
                  <a:pt x="597953" y="45532"/>
                </a:lnTo>
                <a:lnTo>
                  <a:pt x="602062" y="41154"/>
                </a:lnTo>
                <a:lnTo>
                  <a:pt x="609682" y="27657"/>
                </a:lnTo>
                <a:lnTo>
                  <a:pt x="597242" y="31244"/>
                </a:lnTo>
                <a:lnTo>
                  <a:pt x="587166" y="39258"/>
                </a:lnTo>
                <a:lnTo>
                  <a:pt x="591667" y="55476"/>
                </a:lnTo>
                <a:close/>
              </a:path>
              <a:path w="1205030" h="141037">
                <a:moveTo>
                  <a:pt x="705138" y="74236"/>
                </a:moveTo>
                <a:lnTo>
                  <a:pt x="702863" y="79886"/>
                </a:lnTo>
                <a:lnTo>
                  <a:pt x="702863" y="93829"/>
                </a:lnTo>
                <a:lnTo>
                  <a:pt x="705174" y="99369"/>
                </a:lnTo>
                <a:lnTo>
                  <a:pt x="709796" y="103796"/>
                </a:lnTo>
                <a:lnTo>
                  <a:pt x="714420" y="108224"/>
                </a:lnTo>
                <a:lnTo>
                  <a:pt x="720376" y="110438"/>
                </a:lnTo>
                <a:lnTo>
                  <a:pt x="718053" y="93706"/>
                </a:lnTo>
                <a:lnTo>
                  <a:pt x="716658" y="90698"/>
                </a:lnTo>
                <a:lnTo>
                  <a:pt x="716658" y="81843"/>
                </a:lnTo>
                <a:lnTo>
                  <a:pt x="718688" y="78174"/>
                </a:lnTo>
                <a:lnTo>
                  <a:pt x="722749" y="75875"/>
                </a:lnTo>
                <a:lnTo>
                  <a:pt x="725146" y="74505"/>
                </a:lnTo>
                <a:lnTo>
                  <a:pt x="728742" y="73502"/>
                </a:lnTo>
                <a:lnTo>
                  <a:pt x="733536" y="72867"/>
                </a:lnTo>
                <a:lnTo>
                  <a:pt x="741534" y="71839"/>
                </a:lnTo>
                <a:lnTo>
                  <a:pt x="746475" y="71056"/>
                </a:lnTo>
                <a:lnTo>
                  <a:pt x="749018" y="70371"/>
                </a:lnTo>
                <a:lnTo>
                  <a:pt x="751562" y="69687"/>
                </a:lnTo>
                <a:lnTo>
                  <a:pt x="755256" y="67803"/>
                </a:lnTo>
                <a:lnTo>
                  <a:pt x="755256" y="86564"/>
                </a:lnTo>
                <a:lnTo>
                  <a:pt x="751587" y="92410"/>
                </a:lnTo>
                <a:lnTo>
                  <a:pt x="744323" y="106548"/>
                </a:lnTo>
                <a:lnTo>
                  <a:pt x="749362" y="103955"/>
                </a:lnTo>
                <a:lnTo>
                  <a:pt x="753226" y="100898"/>
                </a:lnTo>
                <a:lnTo>
                  <a:pt x="755917" y="97375"/>
                </a:lnTo>
                <a:lnTo>
                  <a:pt x="756357" y="100506"/>
                </a:lnTo>
                <a:lnTo>
                  <a:pt x="758192" y="104640"/>
                </a:lnTo>
                <a:lnTo>
                  <a:pt x="760246" y="107869"/>
                </a:lnTo>
                <a:lnTo>
                  <a:pt x="763548" y="109483"/>
                </a:lnTo>
                <a:lnTo>
                  <a:pt x="769957" y="109483"/>
                </a:lnTo>
                <a:lnTo>
                  <a:pt x="773577" y="109117"/>
                </a:lnTo>
                <a:lnTo>
                  <a:pt x="777196" y="108162"/>
                </a:lnTo>
                <a:lnTo>
                  <a:pt x="777196" y="98403"/>
                </a:lnTo>
                <a:lnTo>
                  <a:pt x="775583" y="98660"/>
                </a:lnTo>
                <a:lnTo>
                  <a:pt x="772868" y="98843"/>
                </a:lnTo>
                <a:lnTo>
                  <a:pt x="769309" y="97596"/>
                </a:lnTo>
                <a:lnTo>
                  <a:pt x="768465" y="94294"/>
                </a:lnTo>
                <a:lnTo>
                  <a:pt x="768465" y="41582"/>
                </a:lnTo>
                <a:lnTo>
                  <a:pt x="765603" y="36103"/>
                </a:lnTo>
                <a:lnTo>
                  <a:pt x="759879" y="32581"/>
                </a:lnTo>
                <a:lnTo>
                  <a:pt x="754107" y="29058"/>
                </a:lnTo>
                <a:lnTo>
                  <a:pt x="746597" y="27297"/>
                </a:lnTo>
                <a:lnTo>
                  <a:pt x="729378" y="27297"/>
                </a:lnTo>
                <a:lnTo>
                  <a:pt x="722370" y="29193"/>
                </a:lnTo>
                <a:lnTo>
                  <a:pt x="716328" y="32984"/>
                </a:lnTo>
                <a:lnTo>
                  <a:pt x="710286" y="36775"/>
                </a:lnTo>
                <a:lnTo>
                  <a:pt x="707143" y="43515"/>
                </a:lnTo>
                <a:lnTo>
                  <a:pt x="706899" y="53201"/>
                </a:lnTo>
                <a:lnTo>
                  <a:pt x="719227" y="53201"/>
                </a:lnTo>
                <a:lnTo>
                  <a:pt x="719716" y="49140"/>
                </a:lnTo>
                <a:lnTo>
                  <a:pt x="720768" y="46083"/>
                </a:lnTo>
                <a:lnTo>
                  <a:pt x="722381" y="44028"/>
                </a:lnTo>
                <a:lnTo>
                  <a:pt x="725268" y="40310"/>
                </a:lnTo>
                <a:lnTo>
                  <a:pt x="730160" y="38451"/>
                </a:lnTo>
                <a:lnTo>
                  <a:pt x="743026" y="38451"/>
                </a:lnTo>
                <a:lnTo>
                  <a:pt x="747613" y="39466"/>
                </a:lnTo>
                <a:lnTo>
                  <a:pt x="750817" y="41496"/>
                </a:lnTo>
                <a:lnTo>
                  <a:pt x="754021" y="43526"/>
                </a:lnTo>
                <a:lnTo>
                  <a:pt x="755623" y="46792"/>
                </a:lnTo>
                <a:lnTo>
                  <a:pt x="755623" y="53494"/>
                </a:lnTo>
                <a:lnTo>
                  <a:pt x="754743" y="56356"/>
                </a:lnTo>
                <a:lnTo>
                  <a:pt x="751685" y="59780"/>
                </a:lnTo>
                <a:lnTo>
                  <a:pt x="748652" y="60172"/>
                </a:lnTo>
                <a:lnTo>
                  <a:pt x="727592" y="62813"/>
                </a:lnTo>
                <a:lnTo>
                  <a:pt x="720205" y="63743"/>
                </a:lnTo>
                <a:lnTo>
                  <a:pt x="714237" y="66213"/>
                </a:lnTo>
                <a:lnTo>
                  <a:pt x="709687" y="70225"/>
                </a:lnTo>
                <a:lnTo>
                  <a:pt x="705138" y="74236"/>
                </a:lnTo>
                <a:close/>
              </a:path>
              <a:path w="1205030" h="141037">
                <a:moveTo>
                  <a:pt x="751587" y="92410"/>
                </a:moveTo>
                <a:lnTo>
                  <a:pt x="744249" y="95981"/>
                </a:lnTo>
                <a:lnTo>
                  <a:pt x="739895" y="98134"/>
                </a:lnTo>
                <a:lnTo>
                  <a:pt x="735395" y="99210"/>
                </a:lnTo>
                <a:lnTo>
                  <a:pt x="726931" y="99210"/>
                </a:lnTo>
                <a:lnTo>
                  <a:pt x="723629" y="98109"/>
                </a:lnTo>
                <a:lnTo>
                  <a:pt x="720841" y="95908"/>
                </a:lnTo>
                <a:lnTo>
                  <a:pt x="718053" y="93706"/>
                </a:lnTo>
                <a:lnTo>
                  <a:pt x="720376" y="110438"/>
                </a:lnTo>
                <a:lnTo>
                  <a:pt x="733731" y="110438"/>
                </a:lnTo>
                <a:lnTo>
                  <a:pt x="739284" y="109141"/>
                </a:lnTo>
                <a:lnTo>
                  <a:pt x="744323" y="106548"/>
                </a:lnTo>
                <a:lnTo>
                  <a:pt x="751587" y="92410"/>
                </a:lnTo>
                <a:close/>
              </a:path>
              <a:path w="1205030" h="141037">
                <a:moveTo>
                  <a:pt x="791261" y="47477"/>
                </a:moveTo>
                <a:lnTo>
                  <a:pt x="791261" y="59805"/>
                </a:lnTo>
                <a:lnTo>
                  <a:pt x="867798" y="59805"/>
                </a:lnTo>
                <a:lnTo>
                  <a:pt x="867798" y="47477"/>
                </a:lnTo>
                <a:lnTo>
                  <a:pt x="791261" y="47477"/>
                </a:lnTo>
                <a:close/>
              </a:path>
              <a:path w="1205030" h="141037">
                <a:moveTo>
                  <a:pt x="791261" y="78957"/>
                </a:moveTo>
                <a:lnTo>
                  <a:pt x="791261" y="91505"/>
                </a:lnTo>
                <a:lnTo>
                  <a:pt x="867798" y="91505"/>
                </a:lnTo>
                <a:lnTo>
                  <a:pt x="867798" y="78957"/>
                </a:lnTo>
                <a:lnTo>
                  <a:pt x="791261" y="78957"/>
                </a:lnTo>
                <a:close/>
              </a:path>
              <a:path w="1205030" h="141037">
                <a:moveTo>
                  <a:pt x="919531" y="98623"/>
                </a:moveTo>
                <a:lnTo>
                  <a:pt x="904170" y="98623"/>
                </a:lnTo>
                <a:lnTo>
                  <a:pt x="898153" y="93658"/>
                </a:lnTo>
                <a:lnTo>
                  <a:pt x="899482" y="108166"/>
                </a:lnTo>
                <a:lnTo>
                  <a:pt x="912755" y="110657"/>
                </a:lnTo>
                <a:lnTo>
                  <a:pt x="924306" y="108843"/>
                </a:lnTo>
                <a:lnTo>
                  <a:pt x="935084" y="102157"/>
                </a:lnTo>
                <a:lnTo>
                  <a:pt x="942988" y="90551"/>
                </a:lnTo>
                <a:lnTo>
                  <a:pt x="946197" y="81647"/>
                </a:lnTo>
                <a:lnTo>
                  <a:pt x="948578" y="69299"/>
                </a:lnTo>
                <a:lnTo>
                  <a:pt x="949372" y="55108"/>
                </a:lnTo>
                <a:lnTo>
                  <a:pt x="948739" y="42417"/>
                </a:lnTo>
                <a:lnTo>
                  <a:pt x="946397" y="29790"/>
                </a:lnTo>
                <a:lnTo>
                  <a:pt x="942328" y="19519"/>
                </a:lnTo>
                <a:lnTo>
                  <a:pt x="937028" y="12121"/>
                </a:lnTo>
                <a:lnTo>
                  <a:pt x="926510" y="5066"/>
                </a:lnTo>
                <a:lnTo>
                  <a:pt x="912829" y="2715"/>
                </a:lnTo>
                <a:lnTo>
                  <a:pt x="911324" y="2741"/>
                </a:lnTo>
                <a:lnTo>
                  <a:pt x="898472" y="5741"/>
                </a:lnTo>
                <a:lnTo>
                  <a:pt x="888529" y="13706"/>
                </a:lnTo>
                <a:lnTo>
                  <a:pt x="881495" y="26637"/>
                </a:lnTo>
                <a:lnTo>
                  <a:pt x="879958" y="31508"/>
                </a:lnTo>
                <a:lnTo>
                  <a:pt x="877644" y="43601"/>
                </a:lnTo>
                <a:lnTo>
                  <a:pt x="876872" y="57383"/>
                </a:lnTo>
                <a:lnTo>
                  <a:pt x="877687" y="71419"/>
                </a:lnTo>
                <a:lnTo>
                  <a:pt x="880255" y="83890"/>
                </a:lnTo>
                <a:lnTo>
                  <a:pt x="884577" y="94220"/>
                </a:lnTo>
                <a:lnTo>
                  <a:pt x="889145" y="100693"/>
                </a:lnTo>
                <a:lnTo>
                  <a:pt x="892001" y="72062"/>
                </a:lnTo>
                <a:lnTo>
                  <a:pt x="891182" y="57897"/>
                </a:lnTo>
                <a:lnTo>
                  <a:pt x="891455" y="48816"/>
                </a:lnTo>
                <a:lnTo>
                  <a:pt x="893205" y="35635"/>
                </a:lnTo>
                <a:lnTo>
                  <a:pt x="896575" y="25573"/>
                </a:lnTo>
                <a:lnTo>
                  <a:pt x="900171" y="18259"/>
                </a:lnTo>
                <a:lnTo>
                  <a:pt x="905858" y="14603"/>
                </a:lnTo>
                <a:lnTo>
                  <a:pt x="922099" y="14603"/>
                </a:lnTo>
                <a:lnTo>
                  <a:pt x="927799" y="18455"/>
                </a:lnTo>
                <a:lnTo>
                  <a:pt x="930733" y="26160"/>
                </a:lnTo>
                <a:lnTo>
                  <a:pt x="931935" y="29704"/>
                </a:lnTo>
                <a:lnTo>
                  <a:pt x="934336" y="41509"/>
                </a:lnTo>
                <a:lnTo>
                  <a:pt x="935137" y="55622"/>
                </a:lnTo>
                <a:lnTo>
                  <a:pt x="934717" y="67565"/>
                </a:lnTo>
                <a:lnTo>
                  <a:pt x="932709" y="80679"/>
                </a:lnTo>
                <a:lnTo>
                  <a:pt x="929046" y="89524"/>
                </a:lnTo>
                <a:lnTo>
                  <a:pt x="924986" y="95590"/>
                </a:lnTo>
                <a:lnTo>
                  <a:pt x="919531" y="98623"/>
                </a:lnTo>
                <a:close/>
              </a:path>
              <a:path w="1205030" h="141037">
                <a:moveTo>
                  <a:pt x="899482" y="108166"/>
                </a:moveTo>
                <a:lnTo>
                  <a:pt x="898153" y="93658"/>
                </a:lnTo>
                <a:lnTo>
                  <a:pt x="894631" y="83727"/>
                </a:lnTo>
                <a:lnTo>
                  <a:pt x="894458" y="83229"/>
                </a:lnTo>
                <a:lnTo>
                  <a:pt x="892001" y="72062"/>
                </a:lnTo>
                <a:lnTo>
                  <a:pt x="889145" y="100693"/>
                </a:lnTo>
                <a:lnTo>
                  <a:pt x="899482" y="108166"/>
                </a:lnTo>
                <a:close/>
              </a:path>
              <a:path w="1205030" h="141037">
                <a:moveTo>
                  <a:pt x="972683" y="91799"/>
                </a:moveTo>
                <a:lnTo>
                  <a:pt x="972683" y="107795"/>
                </a:lnTo>
                <a:lnTo>
                  <a:pt x="988019" y="107795"/>
                </a:lnTo>
                <a:lnTo>
                  <a:pt x="988019" y="91799"/>
                </a:lnTo>
                <a:lnTo>
                  <a:pt x="972683" y="91799"/>
                </a:lnTo>
                <a:close/>
              </a:path>
              <a:path w="1205030" h="141037">
                <a:moveTo>
                  <a:pt x="1054319" y="93817"/>
                </a:moveTo>
                <a:lnTo>
                  <a:pt x="1050283" y="97119"/>
                </a:lnTo>
                <a:lnTo>
                  <a:pt x="1045207" y="98770"/>
                </a:lnTo>
                <a:lnTo>
                  <a:pt x="1031461" y="98770"/>
                </a:lnTo>
                <a:lnTo>
                  <a:pt x="1025823" y="96776"/>
                </a:lnTo>
                <a:lnTo>
                  <a:pt x="1022177" y="92789"/>
                </a:lnTo>
                <a:lnTo>
                  <a:pt x="1018534" y="88802"/>
                </a:lnTo>
                <a:lnTo>
                  <a:pt x="1016711" y="84069"/>
                </a:lnTo>
                <a:lnTo>
                  <a:pt x="1014316" y="103565"/>
                </a:lnTo>
                <a:lnTo>
                  <a:pt x="1025529" y="108995"/>
                </a:lnTo>
                <a:lnTo>
                  <a:pt x="1038799" y="110804"/>
                </a:lnTo>
                <a:lnTo>
                  <a:pt x="1041952" y="110718"/>
                </a:lnTo>
                <a:lnTo>
                  <a:pt x="1055126" y="107914"/>
                </a:lnTo>
                <a:lnTo>
                  <a:pt x="1065142" y="101155"/>
                </a:lnTo>
                <a:lnTo>
                  <a:pt x="1071355" y="94721"/>
                </a:lnTo>
                <a:lnTo>
                  <a:pt x="1074461" y="86883"/>
                </a:lnTo>
                <a:lnTo>
                  <a:pt x="1074461" y="69809"/>
                </a:lnTo>
                <a:lnTo>
                  <a:pt x="1072138" y="63449"/>
                </a:lnTo>
                <a:lnTo>
                  <a:pt x="1067491" y="58557"/>
                </a:lnTo>
                <a:lnTo>
                  <a:pt x="1064996" y="55964"/>
                </a:lnTo>
                <a:lnTo>
                  <a:pt x="1061571" y="53665"/>
                </a:lnTo>
                <a:lnTo>
                  <a:pt x="1057217" y="51660"/>
                </a:lnTo>
                <a:lnTo>
                  <a:pt x="1056850" y="26319"/>
                </a:lnTo>
                <a:lnTo>
                  <a:pt x="1056850" y="34733"/>
                </a:lnTo>
                <a:lnTo>
                  <a:pt x="1055212" y="38610"/>
                </a:lnTo>
                <a:lnTo>
                  <a:pt x="1058294" y="67069"/>
                </a:lnTo>
                <a:lnTo>
                  <a:pt x="1060373" y="72230"/>
                </a:lnTo>
                <a:lnTo>
                  <a:pt x="1060373" y="85586"/>
                </a:lnTo>
                <a:lnTo>
                  <a:pt x="1058355" y="90514"/>
                </a:lnTo>
                <a:lnTo>
                  <a:pt x="1054319" y="93817"/>
                </a:lnTo>
                <a:close/>
              </a:path>
              <a:path w="1205030" h="141037">
                <a:moveTo>
                  <a:pt x="1156330" y="17244"/>
                </a:moveTo>
                <a:lnTo>
                  <a:pt x="1156330" y="4476"/>
                </a:lnTo>
                <a:lnTo>
                  <a:pt x="1101735" y="4476"/>
                </a:lnTo>
                <a:lnTo>
                  <a:pt x="1093736" y="61052"/>
                </a:lnTo>
                <a:lnTo>
                  <a:pt x="1105184" y="61713"/>
                </a:lnTo>
                <a:lnTo>
                  <a:pt x="1107482" y="58582"/>
                </a:lnTo>
                <a:lnTo>
                  <a:pt x="1110258" y="56135"/>
                </a:lnTo>
                <a:lnTo>
                  <a:pt x="1113512" y="54375"/>
                </a:lnTo>
                <a:lnTo>
                  <a:pt x="1116766" y="52614"/>
                </a:lnTo>
                <a:lnTo>
                  <a:pt x="1120667" y="51733"/>
                </a:lnTo>
                <a:lnTo>
                  <a:pt x="1131478" y="51733"/>
                </a:lnTo>
                <a:lnTo>
                  <a:pt x="1136847" y="53739"/>
                </a:lnTo>
                <a:lnTo>
                  <a:pt x="1141324" y="57750"/>
                </a:lnTo>
                <a:lnTo>
                  <a:pt x="1145800" y="61762"/>
                </a:lnTo>
                <a:lnTo>
                  <a:pt x="1148038" y="67437"/>
                </a:lnTo>
                <a:lnTo>
                  <a:pt x="1148038" y="80841"/>
                </a:lnTo>
                <a:lnTo>
                  <a:pt x="1146154" y="86368"/>
                </a:lnTo>
                <a:lnTo>
                  <a:pt x="1142388" y="91358"/>
                </a:lnTo>
                <a:lnTo>
                  <a:pt x="1138621" y="96349"/>
                </a:lnTo>
                <a:lnTo>
                  <a:pt x="1132824" y="98843"/>
                </a:lnTo>
                <a:lnTo>
                  <a:pt x="1120886" y="98843"/>
                </a:lnTo>
                <a:lnTo>
                  <a:pt x="1117267" y="98110"/>
                </a:lnTo>
                <a:lnTo>
                  <a:pt x="1114136" y="96642"/>
                </a:lnTo>
                <a:lnTo>
                  <a:pt x="1108021" y="93756"/>
                </a:lnTo>
                <a:lnTo>
                  <a:pt x="1104523" y="88546"/>
                </a:lnTo>
                <a:lnTo>
                  <a:pt x="1103642" y="81012"/>
                </a:lnTo>
                <a:lnTo>
                  <a:pt x="1089921" y="81012"/>
                </a:lnTo>
                <a:lnTo>
                  <a:pt x="1090703" y="90992"/>
                </a:lnTo>
                <a:lnTo>
                  <a:pt x="1094385" y="98391"/>
                </a:lnTo>
                <a:lnTo>
                  <a:pt x="1100964" y="103210"/>
                </a:lnTo>
                <a:lnTo>
                  <a:pt x="1107544" y="108029"/>
                </a:lnTo>
                <a:lnTo>
                  <a:pt x="1115115" y="110438"/>
                </a:lnTo>
                <a:lnTo>
                  <a:pt x="1123676" y="110438"/>
                </a:lnTo>
                <a:lnTo>
                  <a:pt x="1131092" y="110010"/>
                </a:lnTo>
                <a:lnTo>
                  <a:pt x="1143860" y="106384"/>
                </a:lnTo>
                <a:lnTo>
                  <a:pt x="1153065" y="99063"/>
                </a:lnTo>
                <a:lnTo>
                  <a:pt x="1154607" y="97044"/>
                </a:lnTo>
                <a:lnTo>
                  <a:pt x="1160357" y="85652"/>
                </a:lnTo>
                <a:lnTo>
                  <a:pt x="1162274" y="72793"/>
                </a:lnTo>
                <a:lnTo>
                  <a:pt x="1162273" y="72483"/>
                </a:lnTo>
                <a:lnTo>
                  <a:pt x="1159706" y="59603"/>
                </a:lnTo>
                <a:lnTo>
                  <a:pt x="1152221" y="49164"/>
                </a:lnTo>
                <a:lnTo>
                  <a:pt x="1140682" y="42032"/>
                </a:lnTo>
                <a:lnTo>
                  <a:pt x="1127712" y="39845"/>
                </a:lnTo>
                <a:lnTo>
                  <a:pt x="1122575" y="39845"/>
                </a:lnTo>
                <a:lnTo>
                  <a:pt x="1118050" y="40653"/>
                </a:lnTo>
                <a:lnTo>
                  <a:pt x="1114136" y="42267"/>
                </a:lnTo>
                <a:lnTo>
                  <a:pt x="1111935" y="43197"/>
                </a:lnTo>
                <a:lnTo>
                  <a:pt x="1107165" y="46449"/>
                </a:lnTo>
                <a:lnTo>
                  <a:pt x="1111641" y="17244"/>
                </a:lnTo>
                <a:lnTo>
                  <a:pt x="1156330" y="17244"/>
                </a:lnTo>
                <a:close/>
              </a:path>
              <a:path w="1205030" h="141037">
                <a:moveTo>
                  <a:pt x="1189400" y="123132"/>
                </a:moveTo>
                <a:lnTo>
                  <a:pt x="1189400" y="130104"/>
                </a:lnTo>
                <a:lnTo>
                  <a:pt x="1195760" y="128978"/>
                </a:lnTo>
                <a:lnTo>
                  <a:pt x="1200212" y="125530"/>
                </a:lnTo>
                <a:lnTo>
                  <a:pt x="1202755" y="119757"/>
                </a:lnTo>
                <a:lnTo>
                  <a:pt x="1204272" y="116235"/>
                </a:lnTo>
                <a:lnTo>
                  <a:pt x="1205030" y="111856"/>
                </a:lnTo>
                <a:lnTo>
                  <a:pt x="1205030" y="91799"/>
                </a:lnTo>
                <a:lnTo>
                  <a:pt x="1189400" y="91799"/>
                </a:lnTo>
                <a:lnTo>
                  <a:pt x="1189400" y="107796"/>
                </a:lnTo>
                <a:lnTo>
                  <a:pt x="1197399" y="107796"/>
                </a:lnTo>
                <a:lnTo>
                  <a:pt x="1197545" y="109312"/>
                </a:lnTo>
                <a:lnTo>
                  <a:pt x="1197545" y="112003"/>
                </a:lnTo>
                <a:lnTo>
                  <a:pt x="1196518" y="116308"/>
                </a:lnTo>
                <a:lnTo>
                  <a:pt x="1195197" y="120222"/>
                </a:lnTo>
                <a:lnTo>
                  <a:pt x="1192825" y="122496"/>
                </a:lnTo>
                <a:lnTo>
                  <a:pt x="1189400" y="123132"/>
                </a:lnTo>
                <a:close/>
              </a:path>
              <a:path w="1205030" h="141037">
                <a:moveTo>
                  <a:pt x="1189400" y="30233"/>
                </a:moveTo>
                <a:lnTo>
                  <a:pt x="1189400" y="46230"/>
                </a:lnTo>
                <a:lnTo>
                  <a:pt x="1205030" y="46230"/>
                </a:lnTo>
                <a:lnTo>
                  <a:pt x="1205030" y="30233"/>
                </a:lnTo>
                <a:lnTo>
                  <a:pt x="1189400" y="30233"/>
                </a:lnTo>
                <a:close/>
              </a:path>
              <a:path w="1205030" h="141037">
                <a:moveTo>
                  <a:pt x="1016711" y="72230"/>
                </a:moveTo>
                <a:lnTo>
                  <a:pt x="1018705" y="67253"/>
                </a:lnTo>
                <a:lnTo>
                  <a:pt x="1022692" y="63658"/>
                </a:lnTo>
                <a:lnTo>
                  <a:pt x="1026679" y="60061"/>
                </a:lnTo>
                <a:lnTo>
                  <a:pt x="1031828" y="58264"/>
                </a:lnTo>
                <a:lnTo>
                  <a:pt x="1044645" y="58264"/>
                </a:lnTo>
                <a:lnTo>
                  <a:pt x="1049977" y="60025"/>
                </a:lnTo>
                <a:lnTo>
                  <a:pt x="1054135" y="63547"/>
                </a:lnTo>
                <a:lnTo>
                  <a:pt x="1058294" y="67069"/>
                </a:lnTo>
                <a:lnTo>
                  <a:pt x="1055212" y="38610"/>
                </a:lnTo>
                <a:lnTo>
                  <a:pt x="1051934" y="41863"/>
                </a:lnTo>
                <a:lnTo>
                  <a:pt x="1048656" y="45117"/>
                </a:lnTo>
                <a:lnTo>
                  <a:pt x="1044107" y="46743"/>
                </a:lnTo>
                <a:lnTo>
                  <a:pt x="1033295" y="46743"/>
                </a:lnTo>
                <a:lnTo>
                  <a:pt x="1028966" y="45349"/>
                </a:lnTo>
                <a:lnTo>
                  <a:pt x="1025297" y="42561"/>
                </a:lnTo>
                <a:lnTo>
                  <a:pt x="1021628" y="39772"/>
                </a:lnTo>
                <a:lnTo>
                  <a:pt x="1019793" y="35907"/>
                </a:lnTo>
                <a:lnTo>
                  <a:pt x="1019793" y="26564"/>
                </a:lnTo>
                <a:lnTo>
                  <a:pt x="1021212" y="22723"/>
                </a:lnTo>
                <a:lnTo>
                  <a:pt x="1024049" y="19446"/>
                </a:lnTo>
                <a:lnTo>
                  <a:pt x="1026887" y="16168"/>
                </a:lnTo>
                <a:lnTo>
                  <a:pt x="1031485" y="14529"/>
                </a:lnTo>
                <a:lnTo>
                  <a:pt x="1044253" y="14529"/>
                </a:lnTo>
                <a:lnTo>
                  <a:pt x="1049023" y="16168"/>
                </a:lnTo>
                <a:lnTo>
                  <a:pt x="1052154" y="19446"/>
                </a:lnTo>
                <a:lnTo>
                  <a:pt x="1055285" y="22723"/>
                </a:lnTo>
                <a:lnTo>
                  <a:pt x="1056850" y="26319"/>
                </a:lnTo>
                <a:lnTo>
                  <a:pt x="1057217" y="51660"/>
                </a:lnTo>
                <a:lnTo>
                  <a:pt x="1061131" y="49458"/>
                </a:lnTo>
                <a:lnTo>
                  <a:pt x="1064017" y="47208"/>
                </a:lnTo>
                <a:lnTo>
                  <a:pt x="1065876" y="44908"/>
                </a:lnTo>
                <a:lnTo>
                  <a:pt x="1069202" y="40848"/>
                </a:lnTo>
                <a:lnTo>
                  <a:pt x="1070866" y="35541"/>
                </a:lnTo>
                <a:lnTo>
                  <a:pt x="1070866" y="21892"/>
                </a:lnTo>
                <a:lnTo>
                  <a:pt x="1068004" y="15691"/>
                </a:lnTo>
                <a:lnTo>
                  <a:pt x="1062281" y="10383"/>
                </a:lnTo>
                <a:lnTo>
                  <a:pt x="1056556" y="5075"/>
                </a:lnTo>
                <a:lnTo>
                  <a:pt x="1048656" y="2421"/>
                </a:lnTo>
                <a:lnTo>
                  <a:pt x="1038366" y="2421"/>
                </a:lnTo>
                <a:lnTo>
                  <a:pt x="1024646" y="4560"/>
                </a:lnTo>
                <a:lnTo>
                  <a:pt x="1014437" y="10860"/>
                </a:lnTo>
                <a:lnTo>
                  <a:pt x="1008762" y="16486"/>
                </a:lnTo>
                <a:lnTo>
                  <a:pt x="1005924" y="23212"/>
                </a:lnTo>
                <a:lnTo>
                  <a:pt x="1005924" y="37302"/>
                </a:lnTo>
                <a:lnTo>
                  <a:pt x="1007857" y="42389"/>
                </a:lnTo>
                <a:lnTo>
                  <a:pt x="1011721" y="46303"/>
                </a:lnTo>
                <a:lnTo>
                  <a:pt x="1013776" y="48406"/>
                </a:lnTo>
                <a:lnTo>
                  <a:pt x="1016638" y="50241"/>
                </a:lnTo>
                <a:lnTo>
                  <a:pt x="1020307" y="51806"/>
                </a:lnTo>
                <a:lnTo>
                  <a:pt x="1014339" y="54203"/>
                </a:lnTo>
                <a:lnTo>
                  <a:pt x="1009838" y="57665"/>
                </a:lnTo>
                <a:lnTo>
                  <a:pt x="1006805" y="62189"/>
                </a:lnTo>
                <a:lnTo>
                  <a:pt x="1003772" y="66715"/>
                </a:lnTo>
                <a:lnTo>
                  <a:pt x="1002255" y="72084"/>
                </a:lnTo>
                <a:lnTo>
                  <a:pt x="1002271" y="79489"/>
                </a:lnTo>
                <a:lnTo>
                  <a:pt x="1005111" y="92723"/>
                </a:lnTo>
                <a:lnTo>
                  <a:pt x="1012859" y="102475"/>
                </a:lnTo>
                <a:lnTo>
                  <a:pt x="1014316" y="103565"/>
                </a:lnTo>
                <a:lnTo>
                  <a:pt x="1016711" y="84069"/>
                </a:lnTo>
                <a:lnTo>
                  <a:pt x="1016711" y="72230"/>
                </a:lnTo>
                <a:close/>
              </a:path>
              <a:path w="1205030" h="141037">
                <a:moveTo>
                  <a:pt x="687453" y="109043"/>
                </a:moveTo>
                <a:lnTo>
                  <a:pt x="691134" y="108945"/>
                </a:lnTo>
                <a:lnTo>
                  <a:pt x="694412" y="108554"/>
                </a:lnTo>
                <a:lnTo>
                  <a:pt x="697506" y="107795"/>
                </a:lnTo>
                <a:lnTo>
                  <a:pt x="697506" y="97375"/>
                </a:lnTo>
                <a:lnTo>
                  <a:pt x="693519" y="97596"/>
                </a:lnTo>
                <a:lnTo>
                  <a:pt x="690486" y="97596"/>
                </a:lnTo>
                <a:lnTo>
                  <a:pt x="687746" y="96788"/>
                </a:lnTo>
                <a:lnTo>
                  <a:pt x="684958" y="94025"/>
                </a:lnTo>
                <a:lnTo>
                  <a:pt x="684958" y="39992"/>
                </a:lnTo>
                <a:lnTo>
                  <a:pt x="697506" y="39992"/>
                </a:lnTo>
                <a:lnTo>
                  <a:pt x="697506" y="29205"/>
                </a:lnTo>
                <a:lnTo>
                  <a:pt x="684958" y="29205"/>
                </a:lnTo>
                <a:lnTo>
                  <a:pt x="684958" y="7264"/>
                </a:lnTo>
                <a:lnTo>
                  <a:pt x="671603" y="7264"/>
                </a:lnTo>
                <a:lnTo>
                  <a:pt x="671603" y="29205"/>
                </a:lnTo>
                <a:lnTo>
                  <a:pt x="660962" y="29205"/>
                </a:lnTo>
                <a:lnTo>
                  <a:pt x="660962" y="39992"/>
                </a:lnTo>
                <a:lnTo>
                  <a:pt x="671603" y="39992"/>
                </a:lnTo>
                <a:lnTo>
                  <a:pt x="671603" y="97057"/>
                </a:lnTo>
                <a:lnTo>
                  <a:pt x="672703" y="101155"/>
                </a:lnTo>
                <a:lnTo>
                  <a:pt x="674905" y="104310"/>
                </a:lnTo>
                <a:lnTo>
                  <a:pt x="677106" y="107466"/>
                </a:lnTo>
                <a:lnTo>
                  <a:pt x="681289" y="109043"/>
                </a:lnTo>
                <a:lnTo>
                  <a:pt x="687453" y="109043"/>
                </a:lnTo>
                <a:close/>
              </a:path>
              <a:path w="1205030" h="141037">
                <a:moveTo>
                  <a:pt x="496810" y="95321"/>
                </a:moveTo>
                <a:lnTo>
                  <a:pt x="496810" y="57383"/>
                </a:lnTo>
                <a:lnTo>
                  <a:pt x="525796" y="57383"/>
                </a:lnTo>
                <a:lnTo>
                  <a:pt x="529538" y="45569"/>
                </a:lnTo>
                <a:lnTo>
                  <a:pt x="496810" y="45569"/>
                </a:lnTo>
                <a:lnTo>
                  <a:pt x="496810" y="12181"/>
                </a:lnTo>
                <a:lnTo>
                  <a:pt x="529220" y="12181"/>
                </a:lnTo>
                <a:lnTo>
                  <a:pt x="534014" y="12866"/>
                </a:lnTo>
                <a:lnTo>
                  <a:pt x="537242" y="14235"/>
                </a:lnTo>
                <a:lnTo>
                  <a:pt x="542967" y="16681"/>
                </a:lnTo>
                <a:lnTo>
                  <a:pt x="545828" y="21427"/>
                </a:lnTo>
                <a:lnTo>
                  <a:pt x="545828" y="35467"/>
                </a:lnTo>
                <a:lnTo>
                  <a:pt x="543138" y="40310"/>
                </a:lnTo>
                <a:lnTo>
                  <a:pt x="547541" y="62495"/>
                </a:lnTo>
                <a:lnTo>
                  <a:pt x="551038" y="67828"/>
                </a:lnTo>
                <a:lnTo>
                  <a:pt x="551038" y="80302"/>
                </a:lnTo>
                <a:lnTo>
                  <a:pt x="549840" y="84265"/>
                </a:lnTo>
                <a:lnTo>
                  <a:pt x="547443" y="87542"/>
                </a:lnTo>
                <a:lnTo>
                  <a:pt x="550057" y="102929"/>
                </a:lnTo>
                <a:lnTo>
                  <a:pt x="559110" y="95174"/>
                </a:lnTo>
                <a:lnTo>
                  <a:pt x="563464" y="89548"/>
                </a:lnTo>
                <a:lnTo>
                  <a:pt x="565641" y="83262"/>
                </a:lnTo>
                <a:lnTo>
                  <a:pt x="565641" y="68048"/>
                </a:lnTo>
                <a:lnTo>
                  <a:pt x="563220" y="61566"/>
                </a:lnTo>
                <a:lnTo>
                  <a:pt x="558376" y="56870"/>
                </a:lnTo>
                <a:lnTo>
                  <a:pt x="555637" y="54228"/>
                </a:lnTo>
                <a:lnTo>
                  <a:pt x="551503" y="51855"/>
                </a:lnTo>
                <a:lnTo>
                  <a:pt x="545975" y="49752"/>
                </a:lnTo>
                <a:lnTo>
                  <a:pt x="549742" y="47844"/>
                </a:lnTo>
                <a:lnTo>
                  <a:pt x="552628" y="45740"/>
                </a:lnTo>
                <a:lnTo>
                  <a:pt x="554634" y="43441"/>
                </a:lnTo>
                <a:lnTo>
                  <a:pt x="558499" y="39087"/>
                </a:lnTo>
                <a:lnTo>
                  <a:pt x="560431" y="33510"/>
                </a:lnTo>
                <a:lnTo>
                  <a:pt x="560431" y="20889"/>
                </a:lnTo>
                <a:lnTo>
                  <a:pt x="558865" y="15752"/>
                </a:lnTo>
                <a:lnTo>
                  <a:pt x="555734" y="11300"/>
                </a:lnTo>
                <a:lnTo>
                  <a:pt x="543202" y="2136"/>
                </a:lnTo>
                <a:lnTo>
                  <a:pt x="528804" y="0"/>
                </a:lnTo>
                <a:lnTo>
                  <a:pt x="482501" y="0"/>
                </a:lnTo>
                <a:lnTo>
                  <a:pt x="482501" y="107795"/>
                </a:lnTo>
                <a:lnTo>
                  <a:pt x="528070" y="107795"/>
                </a:lnTo>
                <a:lnTo>
                  <a:pt x="496810" y="95321"/>
                </a:lnTo>
                <a:close/>
              </a:path>
              <a:path w="1205030" h="141037">
                <a:moveTo>
                  <a:pt x="337843" y="95321"/>
                </a:moveTo>
                <a:lnTo>
                  <a:pt x="342833" y="100311"/>
                </a:lnTo>
                <a:lnTo>
                  <a:pt x="347823" y="105301"/>
                </a:lnTo>
                <a:lnTo>
                  <a:pt x="353865" y="107795"/>
                </a:lnTo>
                <a:lnTo>
                  <a:pt x="353167" y="95896"/>
                </a:lnTo>
                <a:lnTo>
                  <a:pt x="350208" y="92936"/>
                </a:lnTo>
                <a:lnTo>
                  <a:pt x="347248" y="89977"/>
                </a:lnTo>
                <a:lnTo>
                  <a:pt x="345769" y="86417"/>
                </a:lnTo>
                <a:lnTo>
                  <a:pt x="345769" y="78101"/>
                </a:lnTo>
                <a:lnTo>
                  <a:pt x="347248" y="74542"/>
                </a:lnTo>
                <a:lnTo>
                  <a:pt x="350208" y="71582"/>
                </a:lnTo>
                <a:lnTo>
                  <a:pt x="353167" y="68623"/>
                </a:lnTo>
                <a:lnTo>
                  <a:pt x="356751" y="67143"/>
                </a:lnTo>
                <a:lnTo>
                  <a:pt x="365117" y="67143"/>
                </a:lnTo>
                <a:lnTo>
                  <a:pt x="368676" y="68623"/>
                </a:lnTo>
                <a:lnTo>
                  <a:pt x="371635" y="71582"/>
                </a:lnTo>
                <a:lnTo>
                  <a:pt x="374595" y="74542"/>
                </a:lnTo>
                <a:lnTo>
                  <a:pt x="376075" y="78101"/>
                </a:lnTo>
                <a:lnTo>
                  <a:pt x="376075" y="86417"/>
                </a:lnTo>
                <a:lnTo>
                  <a:pt x="374595" y="89977"/>
                </a:lnTo>
                <a:lnTo>
                  <a:pt x="371635" y="92936"/>
                </a:lnTo>
                <a:lnTo>
                  <a:pt x="368676" y="95896"/>
                </a:lnTo>
                <a:lnTo>
                  <a:pt x="365117" y="97375"/>
                </a:lnTo>
                <a:lnTo>
                  <a:pt x="360958" y="97375"/>
                </a:lnTo>
                <a:lnTo>
                  <a:pt x="360958" y="107795"/>
                </a:lnTo>
                <a:lnTo>
                  <a:pt x="368003" y="107795"/>
                </a:lnTo>
                <a:lnTo>
                  <a:pt x="374020" y="105301"/>
                </a:lnTo>
                <a:lnTo>
                  <a:pt x="379010" y="100311"/>
                </a:lnTo>
                <a:lnTo>
                  <a:pt x="384000" y="95321"/>
                </a:lnTo>
                <a:lnTo>
                  <a:pt x="386495" y="89304"/>
                </a:lnTo>
                <a:lnTo>
                  <a:pt x="386495" y="75215"/>
                </a:lnTo>
                <a:lnTo>
                  <a:pt x="384000" y="69197"/>
                </a:lnTo>
                <a:lnTo>
                  <a:pt x="379010" y="64207"/>
                </a:lnTo>
                <a:lnTo>
                  <a:pt x="374020" y="59218"/>
                </a:lnTo>
                <a:lnTo>
                  <a:pt x="368003" y="56723"/>
                </a:lnTo>
                <a:lnTo>
                  <a:pt x="353865" y="56723"/>
                </a:lnTo>
                <a:lnTo>
                  <a:pt x="347823" y="59218"/>
                </a:lnTo>
                <a:lnTo>
                  <a:pt x="342833" y="64207"/>
                </a:lnTo>
                <a:lnTo>
                  <a:pt x="337843" y="69197"/>
                </a:lnTo>
                <a:lnTo>
                  <a:pt x="335349" y="75215"/>
                </a:lnTo>
                <a:lnTo>
                  <a:pt x="335349" y="89304"/>
                </a:lnTo>
                <a:lnTo>
                  <a:pt x="337843" y="95321"/>
                </a:lnTo>
                <a:close/>
              </a:path>
              <a:path w="1205030" h="141037">
                <a:moveTo>
                  <a:pt x="265856" y="44541"/>
                </a:moveTo>
                <a:lnTo>
                  <a:pt x="270847" y="49532"/>
                </a:lnTo>
                <a:lnTo>
                  <a:pt x="275837" y="54521"/>
                </a:lnTo>
                <a:lnTo>
                  <a:pt x="281854" y="57016"/>
                </a:lnTo>
                <a:lnTo>
                  <a:pt x="281181" y="45116"/>
                </a:lnTo>
                <a:lnTo>
                  <a:pt x="278222" y="42157"/>
                </a:lnTo>
                <a:lnTo>
                  <a:pt x="275262" y="39197"/>
                </a:lnTo>
                <a:lnTo>
                  <a:pt x="273782" y="35638"/>
                </a:lnTo>
                <a:lnTo>
                  <a:pt x="273782" y="27273"/>
                </a:lnTo>
                <a:lnTo>
                  <a:pt x="275262" y="23701"/>
                </a:lnTo>
                <a:lnTo>
                  <a:pt x="278222" y="20767"/>
                </a:lnTo>
                <a:lnTo>
                  <a:pt x="281181" y="17831"/>
                </a:lnTo>
                <a:lnTo>
                  <a:pt x="284740" y="16363"/>
                </a:lnTo>
                <a:lnTo>
                  <a:pt x="293106" y="16363"/>
                </a:lnTo>
                <a:lnTo>
                  <a:pt x="296689" y="17843"/>
                </a:lnTo>
                <a:lnTo>
                  <a:pt x="299648" y="20803"/>
                </a:lnTo>
                <a:lnTo>
                  <a:pt x="302609" y="23763"/>
                </a:lnTo>
                <a:lnTo>
                  <a:pt x="304088" y="27322"/>
                </a:lnTo>
                <a:lnTo>
                  <a:pt x="304088" y="35638"/>
                </a:lnTo>
                <a:lnTo>
                  <a:pt x="302609" y="39197"/>
                </a:lnTo>
                <a:lnTo>
                  <a:pt x="299648" y="42157"/>
                </a:lnTo>
                <a:lnTo>
                  <a:pt x="296689" y="45116"/>
                </a:lnTo>
                <a:lnTo>
                  <a:pt x="293106" y="46596"/>
                </a:lnTo>
                <a:lnTo>
                  <a:pt x="288898" y="46596"/>
                </a:lnTo>
                <a:lnTo>
                  <a:pt x="288898" y="57016"/>
                </a:lnTo>
                <a:lnTo>
                  <a:pt x="295992" y="57016"/>
                </a:lnTo>
                <a:lnTo>
                  <a:pt x="302034" y="54521"/>
                </a:lnTo>
                <a:lnTo>
                  <a:pt x="307024" y="49532"/>
                </a:lnTo>
                <a:lnTo>
                  <a:pt x="312013" y="44541"/>
                </a:lnTo>
                <a:lnTo>
                  <a:pt x="314508" y="38525"/>
                </a:lnTo>
                <a:lnTo>
                  <a:pt x="314508" y="24436"/>
                </a:lnTo>
                <a:lnTo>
                  <a:pt x="312013" y="18406"/>
                </a:lnTo>
                <a:lnTo>
                  <a:pt x="307024" y="13392"/>
                </a:lnTo>
                <a:lnTo>
                  <a:pt x="302034" y="8377"/>
                </a:lnTo>
                <a:lnTo>
                  <a:pt x="295992" y="5870"/>
                </a:lnTo>
                <a:lnTo>
                  <a:pt x="281854" y="5870"/>
                </a:lnTo>
                <a:lnTo>
                  <a:pt x="275837" y="8377"/>
                </a:lnTo>
                <a:lnTo>
                  <a:pt x="270847" y="13392"/>
                </a:lnTo>
                <a:lnTo>
                  <a:pt x="265856" y="18406"/>
                </a:lnTo>
                <a:lnTo>
                  <a:pt x="263362" y="24436"/>
                </a:lnTo>
                <a:lnTo>
                  <a:pt x="263362" y="38525"/>
                </a:lnTo>
                <a:lnTo>
                  <a:pt x="265856" y="44541"/>
                </a:lnTo>
                <a:close/>
              </a:path>
              <a:path w="1205030" h="141037">
                <a:moveTo>
                  <a:pt x="18968" y="91028"/>
                </a:moveTo>
                <a:lnTo>
                  <a:pt x="15373" y="86405"/>
                </a:lnTo>
                <a:lnTo>
                  <a:pt x="13575" y="79667"/>
                </a:lnTo>
                <a:lnTo>
                  <a:pt x="9649" y="38891"/>
                </a:lnTo>
                <a:lnTo>
                  <a:pt x="5968" y="44017"/>
                </a:lnTo>
                <a:lnTo>
                  <a:pt x="1492" y="55525"/>
                </a:lnTo>
                <a:lnTo>
                  <a:pt x="0" y="69711"/>
                </a:lnTo>
                <a:lnTo>
                  <a:pt x="356" y="77337"/>
                </a:lnTo>
                <a:lnTo>
                  <a:pt x="3406" y="90442"/>
                </a:lnTo>
                <a:lnTo>
                  <a:pt x="9576" y="99687"/>
                </a:lnTo>
                <a:lnTo>
                  <a:pt x="15960" y="105729"/>
                </a:lnTo>
                <a:lnTo>
                  <a:pt x="23408" y="108749"/>
                </a:lnTo>
                <a:lnTo>
                  <a:pt x="22564" y="95651"/>
                </a:lnTo>
                <a:lnTo>
                  <a:pt x="18968" y="91028"/>
                </a:lnTo>
                <a:close/>
              </a:path>
              <a:path w="1205030" h="141037">
                <a:moveTo>
                  <a:pt x="17880" y="139141"/>
                </a:moveTo>
                <a:lnTo>
                  <a:pt x="24998" y="141037"/>
                </a:lnTo>
                <a:lnTo>
                  <a:pt x="33461" y="141037"/>
                </a:lnTo>
                <a:lnTo>
                  <a:pt x="44819" y="139848"/>
                </a:lnTo>
                <a:lnTo>
                  <a:pt x="56591" y="134560"/>
                </a:lnTo>
                <a:lnTo>
                  <a:pt x="64501" y="125040"/>
                </a:lnTo>
                <a:lnTo>
                  <a:pt x="67436" y="119267"/>
                </a:lnTo>
                <a:lnTo>
                  <a:pt x="68904" y="111392"/>
                </a:lnTo>
                <a:lnTo>
                  <a:pt x="68904" y="29939"/>
                </a:lnTo>
                <a:lnTo>
                  <a:pt x="56723" y="29939"/>
                </a:lnTo>
                <a:lnTo>
                  <a:pt x="56723" y="39845"/>
                </a:lnTo>
                <a:lnTo>
                  <a:pt x="54130" y="36567"/>
                </a:lnTo>
                <a:lnTo>
                  <a:pt x="51586" y="34072"/>
                </a:lnTo>
                <a:lnTo>
                  <a:pt x="49091" y="32360"/>
                </a:lnTo>
                <a:lnTo>
                  <a:pt x="44493" y="29328"/>
                </a:lnTo>
                <a:lnTo>
                  <a:pt x="39111" y="27811"/>
                </a:lnTo>
                <a:lnTo>
                  <a:pt x="32526" y="27813"/>
                </a:lnTo>
                <a:lnTo>
                  <a:pt x="20118" y="30667"/>
                </a:lnTo>
                <a:lnTo>
                  <a:pt x="9649" y="38891"/>
                </a:lnTo>
                <a:lnTo>
                  <a:pt x="13575" y="79667"/>
                </a:lnTo>
                <a:lnTo>
                  <a:pt x="13575" y="63278"/>
                </a:lnTo>
                <a:lnTo>
                  <a:pt x="14480" y="57187"/>
                </a:lnTo>
                <a:lnTo>
                  <a:pt x="16290" y="52540"/>
                </a:lnTo>
                <a:lnTo>
                  <a:pt x="19714" y="43832"/>
                </a:lnTo>
                <a:lnTo>
                  <a:pt x="26074" y="39478"/>
                </a:lnTo>
                <a:lnTo>
                  <a:pt x="41582" y="39478"/>
                </a:lnTo>
                <a:lnTo>
                  <a:pt x="46693" y="41826"/>
                </a:lnTo>
                <a:lnTo>
                  <a:pt x="50705" y="46523"/>
                </a:lnTo>
                <a:lnTo>
                  <a:pt x="54717" y="51219"/>
                </a:lnTo>
                <a:lnTo>
                  <a:pt x="56723" y="58435"/>
                </a:lnTo>
                <a:lnTo>
                  <a:pt x="56723" y="74627"/>
                </a:lnTo>
                <a:lnTo>
                  <a:pt x="55646" y="80278"/>
                </a:lnTo>
                <a:lnTo>
                  <a:pt x="53494" y="85121"/>
                </a:lnTo>
                <a:lnTo>
                  <a:pt x="49629" y="93682"/>
                </a:lnTo>
                <a:lnTo>
                  <a:pt x="42952" y="97962"/>
                </a:lnTo>
                <a:lnTo>
                  <a:pt x="27395" y="97962"/>
                </a:lnTo>
                <a:lnTo>
                  <a:pt x="22564" y="95651"/>
                </a:lnTo>
                <a:lnTo>
                  <a:pt x="23408" y="108749"/>
                </a:lnTo>
                <a:lnTo>
                  <a:pt x="38035" y="108749"/>
                </a:lnTo>
                <a:lnTo>
                  <a:pt x="42952" y="107771"/>
                </a:lnTo>
                <a:lnTo>
                  <a:pt x="46669" y="105814"/>
                </a:lnTo>
                <a:lnTo>
                  <a:pt x="50387" y="103858"/>
                </a:lnTo>
                <a:lnTo>
                  <a:pt x="53567" y="100874"/>
                </a:lnTo>
                <a:lnTo>
                  <a:pt x="56209" y="96862"/>
                </a:lnTo>
                <a:lnTo>
                  <a:pt x="56356" y="107673"/>
                </a:lnTo>
                <a:lnTo>
                  <a:pt x="55499" y="115182"/>
                </a:lnTo>
                <a:lnTo>
                  <a:pt x="53641" y="119390"/>
                </a:lnTo>
                <a:lnTo>
                  <a:pt x="50510" y="126532"/>
                </a:lnTo>
                <a:lnTo>
                  <a:pt x="43881" y="130103"/>
                </a:lnTo>
                <a:lnTo>
                  <a:pt x="27346" y="130103"/>
                </a:lnTo>
                <a:lnTo>
                  <a:pt x="22650" y="128636"/>
                </a:lnTo>
                <a:lnTo>
                  <a:pt x="19665" y="125700"/>
                </a:lnTo>
                <a:lnTo>
                  <a:pt x="17758" y="123793"/>
                </a:lnTo>
                <a:lnTo>
                  <a:pt x="16486" y="121078"/>
                </a:lnTo>
                <a:lnTo>
                  <a:pt x="15850" y="117555"/>
                </a:lnTo>
                <a:lnTo>
                  <a:pt x="2421" y="117555"/>
                </a:lnTo>
                <a:lnTo>
                  <a:pt x="3106" y="125627"/>
                </a:lnTo>
                <a:lnTo>
                  <a:pt x="6335" y="131559"/>
                </a:lnTo>
                <a:lnTo>
                  <a:pt x="12107" y="135350"/>
                </a:lnTo>
                <a:lnTo>
                  <a:pt x="17880" y="139141"/>
                </a:lnTo>
                <a:close/>
              </a:path>
              <a:path w="1205030" h="141037">
                <a:moveTo>
                  <a:pt x="89939" y="47477"/>
                </a:moveTo>
                <a:lnTo>
                  <a:pt x="89939" y="59805"/>
                </a:lnTo>
                <a:lnTo>
                  <a:pt x="166475" y="59805"/>
                </a:lnTo>
                <a:lnTo>
                  <a:pt x="166475" y="47477"/>
                </a:lnTo>
                <a:lnTo>
                  <a:pt x="89939" y="47477"/>
                </a:lnTo>
                <a:close/>
              </a:path>
              <a:path w="1205030" h="141037">
                <a:moveTo>
                  <a:pt x="89939" y="78957"/>
                </a:moveTo>
                <a:lnTo>
                  <a:pt x="89939" y="91505"/>
                </a:lnTo>
                <a:lnTo>
                  <a:pt x="166475" y="91505"/>
                </a:lnTo>
                <a:lnTo>
                  <a:pt x="166475" y="78957"/>
                </a:lnTo>
                <a:lnTo>
                  <a:pt x="89939" y="78957"/>
                </a:lnTo>
                <a:close/>
              </a:path>
              <a:path w="1205030" h="141037">
                <a:moveTo>
                  <a:pt x="220753" y="82112"/>
                </a:moveTo>
                <a:lnTo>
                  <a:pt x="220753" y="107795"/>
                </a:lnTo>
                <a:lnTo>
                  <a:pt x="233960" y="107795"/>
                </a:lnTo>
                <a:lnTo>
                  <a:pt x="233960" y="82112"/>
                </a:lnTo>
                <a:lnTo>
                  <a:pt x="249444" y="82112"/>
                </a:lnTo>
                <a:lnTo>
                  <a:pt x="249444" y="70592"/>
                </a:lnTo>
                <a:lnTo>
                  <a:pt x="233960" y="70592"/>
                </a:lnTo>
                <a:lnTo>
                  <a:pt x="233960" y="2421"/>
                </a:lnTo>
                <a:lnTo>
                  <a:pt x="222807" y="2421"/>
                </a:lnTo>
                <a:lnTo>
                  <a:pt x="220533" y="22968"/>
                </a:lnTo>
                <a:lnTo>
                  <a:pt x="220533" y="70592"/>
                </a:lnTo>
                <a:lnTo>
                  <a:pt x="186851" y="70592"/>
                </a:lnTo>
                <a:lnTo>
                  <a:pt x="174670" y="69197"/>
                </a:lnTo>
                <a:lnTo>
                  <a:pt x="174670" y="82112"/>
                </a:lnTo>
                <a:lnTo>
                  <a:pt x="220753" y="82112"/>
                </a:lnTo>
                <a:close/>
              </a:path>
              <a:path w="1205030" h="141037">
                <a:moveTo>
                  <a:pt x="222807" y="2421"/>
                </a:moveTo>
                <a:lnTo>
                  <a:pt x="174670" y="69197"/>
                </a:lnTo>
                <a:lnTo>
                  <a:pt x="186851" y="70592"/>
                </a:lnTo>
                <a:lnTo>
                  <a:pt x="220533" y="22968"/>
                </a:lnTo>
                <a:lnTo>
                  <a:pt x="222807" y="2421"/>
                </a:lnTo>
                <a:close/>
              </a:path>
              <a:path w="1205030" h="141037">
                <a:moveTo>
                  <a:pt x="350318" y="3155"/>
                </a:moveTo>
                <a:lnTo>
                  <a:pt x="291540" y="110584"/>
                </a:lnTo>
                <a:lnTo>
                  <a:pt x="299686" y="110584"/>
                </a:lnTo>
                <a:lnTo>
                  <a:pt x="358463" y="3155"/>
                </a:lnTo>
                <a:lnTo>
                  <a:pt x="350318" y="3155"/>
                </a:lnTo>
                <a:close/>
              </a:path>
              <a:path w="1205030" h="141037">
                <a:moveTo>
                  <a:pt x="284740" y="46596"/>
                </a:moveTo>
                <a:lnTo>
                  <a:pt x="281181" y="45116"/>
                </a:lnTo>
                <a:lnTo>
                  <a:pt x="281854" y="57016"/>
                </a:lnTo>
                <a:lnTo>
                  <a:pt x="288898" y="57016"/>
                </a:lnTo>
                <a:lnTo>
                  <a:pt x="288898" y="46596"/>
                </a:lnTo>
                <a:lnTo>
                  <a:pt x="284740" y="46596"/>
                </a:lnTo>
                <a:close/>
              </a:path>
              <a:path w="1205030" h="141037">
                <a:moveTo>
                  <a:pt x="356751" y="97375"/>
                </a:moveTo>
                <a:lnTo>
                  <a:pt x="353167" y="95896"/>
                </a:lnTo>
                <a:lnTo>
                  <a:pt x="353865" y="107795"/>
                </a:lnTo>
                <a:lnTo>
                  <a:pt x="360958" y="107795"/>
                </a:lnTo>
                <a:lnTo>
                  <a:pt x="360958" y="97375"/>
                </a:lnTo>
                <a:lnTo>
                  <a:pt x="356751" y="97375"/>
                </a:lnTo>
                <a:close/>
              </a:path>
              <a:path w="1205030" h="141037">
                <a:moveTo>
                  <a:pt x="412936" y="123132"/>
                </a:moveTo>
                <a:lnTo>
                  <a:pt x="412936" y="130103"/>
                </a:lnTo>
                <a:lnTo>
                  <a:pt x="419296" y="128978"/>
                </a:lnTo>
                <a:lnTo>
                  <a:pt x="423748" y="125529"/>
                </a:lnTo>
                <a:lnTo>
                  <a:pt x="426291" y="119757"/>
                </a:lnTo>
                <a:lnTo>
                  <a:pt x="427808" y="116235"/>
                </a:lnTo>
                <a:lnTo>
                  <a:pt x="428566" y="111856"/>
                </a:lnTo>
                <a:lnTo>
                  <a:pt x="428566" y="91799"/>
                </a:lnTo>
                <a:lnTo>
                  <a:pt x="412936" y="91799"/>
                </a:lnTo>
                <a:lnTo>
                  <a:pt x="412936" y="107795"/>
                </a:lnTo>
                <a:lnTo>
                  <a:pt x="420935" y="107795"/>
                </a:lnTo>
                <a:lnTo>
                  <a:pt x="421081" y="109312"/>
                </a:lnTo>
                <a:lnTo>
                  <a:pt x="421081" y="112003"/>
                </a:lnTo>
                <a:lnTo>
                  <a:pt x="420054" y="116308"/>
                </a:lnTo>
                <a:lnTo>
                  <a:pt x="418733" y="120222"/>
                </a:lnTo>
                <a:lnTo>
                  <a:pt x="416361" y="122496"/>
                </a:lnTo>
                <a:lnTo>
                  <a:pt x="412936" y="123132"/>
                </a:lnTo>
                <a:close/>
              </a:path>
              <a:path w="1205030" h="141037">
                <a:moveTo>
                  <a:pt x="412936" y="30232"/>
                </a:moveTo>
                <a:lnTo>
                  <a:pt x="412936" y="46230"/>
                </a:lnTo>
                <a:lnTo>
                  <a:pt x="428566" y="46230"/>
                </a:lnTo>
                <a:lnTo>
                  <a:pt x="428566" y="30232"/>
                </a:lnTo>
                <a:lnTo>
                  <a:pt x="412936" y="30232"/>
                </a:lnTo>
                <a:close/>
              </a:path>
              <a:path w="1205030" h="141037">
                <a:moveTo>
                  <a:pt x="547541" y="62495"/>
                </a:moveTo>
                <a:lnTo>
                  <a:pt x="543138" y="40310"/>
                </a:lnTo>
                <a:lnTo>
                  <a:pt x="537757" y="43000"/>
                </a:lnTo>
                <a:lnTo>
                  <a:pt x="534332" y="44713"/>
                </a:lnTo>
                <a:lnTo>
                  <a:pt x="529538" y="45569"/>
                </a:lnTo>
                <a:lnTo>
                  <a:pt x="525796" y="57383"/>
                </a:lnTo>
                <a:lnTo>
                  <a:pt x="531911" y="57383"/>
                </a:lnTo>
                <a:lnTo>
                  <a:pt x="536826" y="58141"/>
                </a:lnTo>
                <a:lnTo>
                  <a:pt x="540545" y="59658"/>
                </a:lnTo>
                <a:lnTo>
                  <a:pt x="547541" y="62495"/>
                </a:lnTo>
                <a:close/>
              </a:path>
              <a:path w="1205030" h="141037">
                <a:moveTo>
                  <a:pt x="543626" y="92728"/>
                </a:moveTo>
                <a:lnTo>
                  <a:pt x="537242" y="95321"/>
                </a:lnTo>
                <a:lnTo>
                  <a:pt x="496810" y="95321"/>
                </a:lnTo>
                <a:lnTo>
                  <a:pt x="528070" y="107795"/>
                </a:lnTo>
                <a:lnTo>
                  <a:pt x="537694" y="107057"/>
                </a:lnTo>
                <a:lnTo>
                  <a:pt x="550057" y="102929"/>
                </a:lnTo>
                <a:lnTo>
                  <a:pt x="547443" y="87542"/>
                </a:lnTo>
                <a:lnTo>
                  <a:pt x="543626" y="927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701457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6701457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995092" y="1806811"/>
            <a:ext cx="14208" cy="0"/>
          </a:xfrm>
          <a:custGeom>
            <a:avLst/>
            <a:gdLst/>
            <a:ahLst/>
            <a:cxnLst/>
            <a:rect l="l" t="t" r="r" b="b"/>
            <a:pathLst>
              <a:path w="15629">
                <a:moveTo>
                  <a:pt x="0" y="0"/>
                </a:moveTo>
                <a:lnTo>
                  <a:pt x="15629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7339023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7339023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7503952" y="186113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7700968" y="1806811"/>
            <a:ext cx="14208" cy="0"/>
          </a:xfrm>
          <a:custGeom>
            <a:avLst/>
            <a:gdLst/>
            <a:ahLst/>
            <a:cxnLst/>
            <a:rect l="l" t="t" r="r" b="b"/>
            <a:pathLst>
              <a:path w="15629">
                <a:moveTo>
                  <a:pt x="0" y="0"/>
                </a:moveTo>
                <a:lnTo>
                  <a:pt x="15629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621629" y="1903091"/>
            <a:ext cx="1374084" cy="125351"/>
          </a:xfrm>
          <a:custGeom>
            <a:avLst/>
            <a:gdLst/>
            <a:ahLst/>
            <a:cxnLst/>
            <a:rect l="l" t="t" r="r" b="b"/>
            <a:pathLst>
              <a:path w="1511492" h="142065">
                <a:moveTo>
                  <a:pt x="1409737" y="49532"/>
                </a:moveTo>
                <a:lnTo>
                  <a:pt x="1406178" y="48052"/>
                </a:lnTo>
                <a:lnTo>
                  <a:pt x="1406851" y="59952"/>
                </a:lnTo>
                <a:lnTo>
                  <a:pt x="1413895" y="59952"/>
                </a:lnTo>
                <a:lnTo>
                  <a:pt x="1413895" y="49532"/>
                </a:lnTo>
                <a:lnTo>
                  <a:pt x="1409737" y="49532"/>
                </a:lnTo>
                <a:close/>
              </a:path>
              <a:path w="1511492" h="142065">
                <a:moveTo>
                  <a:pt x="1481748" y="100311"/>
                </a:moveTo>
                <a:lnTo>
                  <a:pt x="1478164" y="98831"/>
                </a:lnTo>
                <a:lnTo>
                  <a:pt x="1478862" y="110732"/>
                </a:lnTo>
                <a:lnTo>
                  <a:pt x="1485955" y="110732"/>
                </a:lnTo>
                <a:lnTo>
                  <a:pt x="1485955" y="100311"/>
                </a:lnTo>
                <a:lnTo>
                  <a:pt x="1481748" y="100311"/>
                </a:lnTo>
                <a:close/>
              </a:path>
              <a:path w="1511492" h="142065">
                <a:moveTo>
                  <a:pt x="1462840" y="98256"/>
                </a:moveTo>
                <a:lnTo>
                  <a:pt x="1467830" y="103246"/>
                </a:lnTo>
                <a:lnTo>
                  <a:pt x="1472820" y="108236"/>
                </a:lnTo>
                <a:lnTo>
                  <a:pt x="1478862" y="110732"/>
                </a:lnTo>
                <a:lnTo>
                  <a:pt x="1478164" y="98831"/>
                </a:lnTo>
                <a:lnTo>
                  <a:pt x="1475205" y="95872"/>
                </a:lnTo>
                <a:lnTo>
                  <a:pt x="1472245" y="92912"/>
                </a:lnTo>
                <a:lnTo>
                  <a:pt x="1470766" y="89353"/>
                </a:lnTo>
                <a:lnTo>
                  <a:pt x="1470766" y="81037"/>
                </a:lnTo>
                <a:lnTo>
                  <a:pt x="1472245" y="77478"/>
                </a:lnTo>
                <a:lnTo>
                  <a:pt x="1475205" y="74518"/>
                </a:lnTo>
                <a:lnTo>
                  <a:pt x="1478164" y="71558"/>
                </a:lnTo>
                <a:lnTo>
                  <a:pt x="1481748" y="70078"/>
                </a:lnTo>
                <a:lnTo>
                  <a:pt x="1490114" y="70078"/>
                </a:lnTo>
                <a:lnTo>
                  <a:pt x="1493673" y="71558"/>
                </a:lnTo>
                <a:lnTo>
                  <a:pt x="1496632" y="74518"/>
                </a:lnTo>
                <a:lnTo>
                  <a:pt x="1499592" y="77478"/>
                </a:lnTo>
                <a:lnTo>
                  <a:pt x="1501072" y="81037"/>
                </a:lnTo>
                <a:lnTo>
                  <a:pt x="1501072" y="89353"/>
                </a:lnTo>
                <a:lnTo>
                  <a:pt x="1499592" y="92912"/>
                </a:lnTo>
                <a:lnTo>
                  <a:pt x="1496632" y="95872"/>
                </a:lnTo>
                <a:lnTo>
                  <a:pt x="1493673" y="98831"/>
                </a:lnTo>
                <a:lnTo>
                  <a:pt x="1490114" y="100311"/>
                </a:lnTo>
                <a:lnTo>
                  <a:pt x="1485955" y="100311"/>
                </a:lnTo>
                <a:lnTo>
                  <a:pt x="1485955" y="110732"/>
                </a:lnTo>
                <a:lnTo>
                  <a:pt x="1493000" y="110732"/>
                </a:lnTo>
                <a:lnTo>
                  <a:pt x="1499016" y="108236"/>
                </a:lnTo>
                <a:lnTo>
                  <a:pt x="1504007" y="103246"/>
                </a:lnTo>
                <a:lnTo>
                  <a:pt x="1508997" y="98256"/>
                </a:lnTo>
                <a:lnTo>
                  <a:pt x="1511492" y="92240"/>
                </a:lnTo>
                <a:lnTo>
                  <a:pt x="1511492" y="78151"/>
                </a:lnTo>
                <a:lnTo>
                  <a:pt x="1508997" y="72133"/>
                </a:lnTo>
                <a:lnTo>
                  <a:pt x="1504007" y="67143"/>
                </a:lnTo>
                <a:lnTo>
                  <a:pt x="1499016" y="62153"/>
                </a:lnTo>
                <a:lnTo>
                  <a:pt x="1493000" y="59659"/>
                </a:lnTo>
                <a:lnTo>
                  <a:pt x="1478862" y="59659"/>
                </a:lnTo>
                <a:lnTo>
                  <a:pt x="1472820" y="62153"/>
                </a:lnTo>
                <a:lnTo>
                  <a:pt x="1467830" y="67143"/>
                </a:lnTo>
                <a:lnTo>
                  <a:pt x="1462840" y="72133"/>
                </a:lnTo>
                <a:lnTo>
                  <a:pt x="1460346" y="78151"/>
                </a:lnTo>
                <a:lnTo>
                  <a:pt x="1460346" y="92240"/>
                </a:lnTo>
                <a:lnTo>
                  <a:pt x="1462840" y="98256"/>
                </a:lnTo>
                <a:close/>
              </a:path>
              <a:path w="1511492" h="142065">
                <a:moveTo>
                  <a:pt x="1390853" y="47477"/>
                </a:moveTo>
                <a:lnTo>
                  <a:pt x="1395844" y="52467"/>
                </a:lnTo>
                <a:lnTo>
                  <a:pt x="1400834" y="57457"/>
                </a:lnTo>
                <a:lnTo>
                  <a:pt x="1406851" y="59952"/>
                </a:lnTo>
                <a:lnTo>
                  <a:pt x="1406178" y="48052"/>
                </a:lnTo>
                <a:lnTo>
                  <a:pt x="1403219" y="45092"/>
                </a:lnTo>
                <a:lnTo>
                  <a:pt x="1400259" y="42133"/>
                </a:lnTo>
                <a:lnTo>
                  <a:pt x="1398779" y="38574"/>
                </a:lnTo>
                <a:lnTo>
                  <a:pt x="1398779" y="30208"/>
                </a:lnTo>
                <a:lnTo>
                  <a:pt x="1400259" y="26637"/>
                </a:lnTo>
                <a:lnTo>
                  <a:pt x="1403219" y="23702"/>
                </a:lnTo>
                <a:lnTo>
                  <a:pt x="1406178" y="20767"/>
                </a:lnTo>
                <a:lnTo>
                  <a:pt x="1409737" y="19299"/>
                </a:lnTo>
                <a:lnTo>
                  <a:pt x="1418103" y="19299"/>
                </a:lnTo>
                <a:lnTo>
                  <a:pt x="1421686" y="20779"/>
                </a:lnTo>
                <a:lnTo>
                  <a:pt x="1424645" y="23739"/>
                </a:lnTo>
                <a:lnTo>
                  <a:pt x="1427606" y="26699"/>
                </a:lnTo>
                <a:lnTo>
                  <a:pt x="1429085" y="30257"/>
                </a:lnTo>
                <a:lnTo>
                  <a:pt x="1429085" y="38574"/>
                </a:lnTo>
                <a:lnTo>
                  <a:pt x="1427606" y="42133"/>
                </a:lnTo>
                <a:lnTo>
                  <a:pt x="1424645" y="45092"/>
                </a:lnTo>
                <a:lnTo>
                  <a:pt x="1421686" y="48052"/>
                </a:lnTo>
                <a:lnTo>
                  <a:pt x="1418103" y="49532"/>
                </a:lnTo>
                <a:lnTo>
                  <a:pt x="1413895" y="49532"/>
                </a:lnTo>
                <a:lnTo>
                  <a:pt x="1413895" y="59952"/>
                </a:lnTo>
                <a:lnTo>
                  <a:pt x="1420989" y="59952"/>
                </a:lnTo>
                <a:lnTo>
                  <a:pt x="1427031" y="57457"/>
                </a:lnTo>
                <a:lnTo>
                  <a:pt x="1432021" y="52467"/>
                </a:lnTo>
                <a:lnTo>
                  <a:pt x="1437010" y="47477"/>
                </a:lnTo>
                <a:lnTo>
                  <a:pt x="1439505" y="41460"/>
                </a:lnTo>
                <a:lnTo>
                  <a:pt x="1439505" y="27371"/>
                </a:lnTo>
                <a:lnTo>
                  <a:pt x="1437010" y="21341"/>
                </a:lnTo>
                <a:lnTo>
                  <a:pt x="1432021" y="16327"/>
                </a:lnTo>
                <a:lnTo>
                  <a:pt x="1427031" y="11313"/>
                </a:lnTo>
                <a:lnTo>
                  <a:pt x="1420989" y="8806"/>
                </a:lnTo>
                <a:lnTo>
                  <a:pt x="1406851" y="8806"/>
                </a:lnTo>
                <a:lnTo>
                  <a:pt x="1400834" y="11313"/>
                </a:lnTo>
                <a:lnTo>
                  <a:pt x="1395844" y="16327"/>
                </a:lnTo>
                <a:lnTo>
                  <a:pt x="1390853" y="21341"/>
                </a:lnTo>
                <a:lnTo>
                  <a:pt x="1388359" y="27371"/>
                </a:lnTo>
                <a:lnTo>
                  <a:pt x="1388359" y="41460"/>
                </a:lnTo>
                <a:lnTo>
                  <a:pt x="1390853" y="47477"/>
                </a:lnTo>
                <a:close/>
              </a:path>
              <a:path w="1511492" h="142065">
                <a:moveTo>
                  <a:pt x="754156" y="142065"/>
                </a:moveTo>
                <a:lnTo>
                  <a:pt x="754156" y="101925"/>
                </a:lnTo>
                <a:lnTo>
                  <a:pt x="757042" y="105497"/>
                </a:lnTo>
                <a:lnTo>
                  <a:pt x="759659" y="108016"/>
                </a:lnTo>
                <a:lnTo>
                  <a:pt x="762008" y="109484"/>
                </a:lnTo>
                <a:lnTo>
                  <a:pt x="766043" y="101852"/>
                </a:lnTo>
                <a:lnTo>
                  <a:pt x="759782" y="97791"/>
                </a:lnTo>
                <a:lnTo>
                  <a:pt x="756357" y="89671"/>
                </a:lnTo>
                <a:lnTo>
                  <a:pt x="754547" y="85415"/>
                </a:lnTo>
                <a:lnTo>
                  <a:pt x="753642" y="80253"/>
                </a:lnTo>
                <a:lnTo>
                  <a:pt x="753642" y="66654"/>
                </a:lnTo>
                <a:lnTo>
                  <a:pt x="754547" y="60441"/>
                </a:lnTo>
                <a:lnTo>
                  <a:pt x="756357" y="55549"/>
                </a:lnTo>
                <a:lnTo>
                  <a:pt x="759733" y="46400"/>
                </a:lnTo>
                <a:lnTo>
                  <a:pt x="759317" y="36592"/>
                </a:lnTo>
                <a:lnTo>
                  <a:pt x="756430" y="39356"/>
                </a:lnTo>
                <a:lnTo>
                  <a:pt x="753789" y="42927"/>
                </a:lnTo>
                <a:lnTo>
                  <a:pt x="753789" y="32508"/>
                </a:lnTo>
                <a:lnTo>
                  <a:pt x="740947" y="32508"/>
                </a:lnTo>
                <a:lnTo>
                  <a:pt x="740947" y="142065"/>
                </a:lnTo>
                <a:lnTo>
                  <a:pt x="754156" y="142065"/>
                </a:lnTo>
                <a:close/>
              </a:path>
              <a:path w="1511492" h="142065">
                <a:moveTo>
                  <a:pt x="215640" y="142065"/>
                </a:moveTo>
                <a:lnTo>
                  <a:pt x="215640" y="101925"/>
                </a:lnTo>
                <a:lnTo>
                  <a:pt x="218527" y="105497"/>
                </a:lnTo>
                <a:lnTo>
                  <a:pt x="221144" y="108016"/>
                </a:lnTo>
                <a:lnTo>
                  <a:pt x="223492" y="109484"/>
                </a:lnTo>
                <a:lnTo>
                  <a:pt x="227528" y="101852"/>
                </a:lnTo>
                <a:lnTo>
                  <a:pt x="221266" y="97791"/>
                </a:lnTo>
                <a:lnTo>
                  <a:pt x="217842" y="89671"/>
                </a:lnTo>
                <a:lnTo>
                  <a:pt x="216032" y="85415"/>
                </a:lnTo>
                <a:lnTo>
                  <a:pt x="215127" y="80253"/>
                </a:lnTo>
                <a:lnTo>
                  <a:pt x="215127" y="66654"/>
                </a:lnTo>
                <a:lnTo>
                  <a:pt x="216032" y="60441"/>
                </a:lnTo>
                <a:lnTo>
                  <a:pt x="217842" y="55549"/>
                </a:lnTo>
                <a:lnTo>
                  <a:pt x="221217" y="46400"/>
                </a:lnTo>
                <a:lnTo>
                  <a:pt x="220802" y="36592"/>
                </a:lnTo>
                <a:lnTo>
                  <a:pt x="217915" y="39356"/>
                </a:lnTo>
                <a:lnTo>
                  <a:pt x="215274" y="42927"/>
                </a:lnTo>
                <a:lnTo>
                  <a:pt x="215274" y="32508"/>
                </a:lnTo>
                <a:lnTo>
                  <a:pt x="202432" y="32508"/>
                </a:lnTo>
                <a:lnTo>
                  <a:pt x="202432" y="142065"/>
                </a:lnTo>
                <a:lnTo>
                  <a:pt x="215640" y="142065"/>
                </a:lnTo>
                <a:close/>
              </a:path>
              <a:path w="1511492" h="142065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8" y="45864"/>
                </a:lnTo>
                <a:lnTo>
                  <a:pt x="18959" y="33363"/>
                </a:lnTo>
                <a:close/>
              </a:path>
              <a:path w="1511492" h="142065">
                <a:moveTo>
                  <a:pt x="114400" y="77172"/>
                </a:moveTo>
                <a:lnTo>
                  <a:pt x="112125" y="82822"/>
                </a:lnTo>
                <a:lnTo>
                  <a:pt x="112125" y="96764"/>
                </a:lnTo>
                <a:lnTo>
                  <a:pt x="114436" y="102305"/>
                </a:lnTo>
                <a:lnTo>
                  <a:pt x="119059" y="106731"/>
                </a:lnTo>
                <a:lnTo>
                  <a:pt x="123682" y="111159"/>
                </a:lnTo>
                <a:lnTo>
                  <a:pt x="129639" y="113373"/>
                </a:lnTo>
                <a:lnTo>
                  <a:pt x="127315" y="96641"/>
                </a:lnTo>
                <a:lnTo>
                  <a:pt x="125921" y="93633"/>
                </a:lnTo>
                <a:lnTo>
                  <a:pt x="125921" y="84778"/>
                </a:lnTo>
                <a:lnTo>
                  <a:pt x="127951" y="81110"/>
                </a:lnTo>
                <a:lnTo>
                  <a:pt x="132011" y="78810"/>
                </a:lnTo>
                <a:lnTo>
                  <a:pt x="134408" y="77441"/>
                </a:lnTo>
                <a:lnTo>
                  <a:pt x="138004" y="76438"/>
                </a:lnTo>
                <a:lnTo>
                  <a:pt x="142798" y="75802"/>
                </a:lnTo>
                <a:lnTo>
                  <a:pt x="150797" y="74775"/>
                </a:lnTo>
                <a:lnTo>
                  <a:pt x="155737" y="73992"/>
                </a:lnTo>
                <a:lnTo>
                  <a:pt x="158281" y="73307"/>
                </a:lnTo>
                <a:lnTo>
                  <a:pt x="160824" y="72622"/>
                </a:lnTo>
                <a:lnTo>
                  <a:pt x="164519" y="70738"/>
                </a:lnTo>
                <a:lnTo>
                  <a:pt x="164519" y="89499"/>
                </a:lnTo>
                <a:lnTo>
                  <a:pt x="160850" y="95345"/>
                </a:lnTo>
                <a:lnTo>
                  <a:pt x="153585" y="109484"/>
                </a:lnTo>
                <a:lnTo>
                  <a:pt x="158624" y="106891"/>
                </a:lnTo>
                <a:lnTo>
                  <a:pt x="162488" y="103833"/>
                </a:lnTo>
                <a:lnTo>
                  <a:pt x="165179" y="100311"/>
                </a:lnTo>
                <a:lnTo>
                  <a:pt x="165619" y="103442"/>
                </a:lnTo>
                <a:lnTo>
                  <a:pt x="167454" y="107575"/>
                </a:lnTo>
                <a:lnTo>
                  <a:pt x="169509" y="110804"/>
                </a:lnTo>
                <a:lnTo>
                  <a:pt x="172811" y="112419"/>
                </a:lnTo>
                <a:lnTo>
                  <a:pt x="179219" y="112419"/>
                </a:lnTo>
                <a:lnTo>
                  <a:pt x="182839" y="112052"/>
                </a:lnTo>
                <a:lnTo>
                  <a:pt x="186460" y="111098"/>
                </a:lnTo>
                <a:lnTo>
                  <a:pt x="186460" y="101338"/>
                </a:lnTo>
                <a:lnTo>
                  <a:pt x="184845" y="101595"/>
                </a:lnTo>
                <a:lnTo>
                  <a:pt x="182130" y="101778"/>
                </a:lnTo>
                <a:lnTo>
                  <a:pt x="178571" y="100531"/>
                </a:lnTo>
                <a:lnTo>
                  <a:pt x="177727" y="97229"/>
                </a:lnTo>
                <a:lnTo>
                  <a:pt x="177727" y="44517"/>
                </a:lnTo>
                <a:lnTo>
                  <a:pt x="174865" y="39038"/>
                </a:lnTo>
                <a:lnTo>
                  <a:pt x="169142" y="35516"/>
                </a:lnTo>
                <a:lnTo>
                  <a:pt x="163369" y="31993"/>
                </a:lnTo>
                <a:lnTo>
                  <a:pt x="155860" y="30233"/>
                </a:lnTo>
                <a:lnTo>
                  <a:pt x="138640" y="30233"/>
                </a:lnTo>
                <a:lnTo>
                  <a:pt x="131632" y="32128"/>
                </a:lnTo>
                <a:lnTo>
                  <a:pt x="125590" y="35919"/>
                </a:lnTo>
                <a:lnTo>
                  <a:pt x="119549" y="39711"/>
                </a:lnTo>
                <a:lnTo>
                  <a:pt x="116406" y="46450"/>
                </a:lnTo>
                <a:lnTo>
                  <a:pt x="116161" y="56136"/>
                </a:lnTo>
                <a:lnTo>
                  <a:pt x="128489" y="56136"/>
                </a:lnTo>
                <a:lnTo>
                  <a:pt x="128978" y="52075"/>
                </a:lnTo>
                <a:lnTo>
                  <a:pt x="130030" y="49018"/>
                </a:lnTo>
                <a:lnTo>
                  <a:pt x="131643" y="46963"/>
                </a:lnTo>
                <a:lnTo>
                  <a:pt x="134531" y="43245"/>
                </a:lnTo>
                <a:lnTo>
                  <a:pt x="139423" y="41386"/>
                </a:lnTo>
                <a:lnTo>
                  <a:pt x="152289" y="41386"/>
                </a:lnTo>
                <a:lnTo>
                  <a:pt x="156875" y="42402"/>
                </a:lnTo>
                <a:lnTo>
                  <a:pt x="160079" y="44431"/>
                </a:lnTo>
                <a:lnTo>
                  <a:pt x="163283" y="46462"/>
                </a:lnTo>
                <a:lnTo>
                  <a:pt x="164886" y="49728"/>
                </a:lnTo>
                <a:lnTo>
                  <a:pt x="164886" y="56430"/>
                </a:lnTo>
                <a:lnTo>
                  <a:pt x="164005" y="59291"/>
                </a:lnTo>
                <a:lnTo>
                  <a:pt x="160948" y="62715"/>
                </a:lnTo>
                <a:lnTo>
                  <a:pt x="157914" y="63107"/>
                </a:lnTo>
                <a:lnTo>
                  <a:pt x="136854" y="65748"/>
                </a:lnTo>
                <a:lnTo>
                  <a:pt x="129467" y="66678"/>
                </a:lnTo>
                <a:lnTo>
                  <a:pt x="123499" y="69148"/>
                </a:lnTo>
                <a:lnTo>
                  <a:pt x="118949" y="73160"/>
                </a:lnTo>
                <a:lnTo>
                  <a:pt x="114400" y="77172"/>
                </a:lnTo>
                <a:close/>
              </a:path>
              <a:path w="1511492" h="142065">
                <a:moveTo>
                  <a:pt x="160850" y="95345"/>
                </a:moveTo>
                <a:lnTo>
                  <a:pt x="153512" y="98916"/>
                </a:lnTo>
                <a:lnTo>
                  <a:pt x="149158" y="101069"/>
                </a:lnTo>
                <a:lnTo>
                  <a:pt x="144657" y="102145"/>
                </a:lnTo>
                <a:lnTo>
                  <a:pt x="136193" y="102145"/>
                </a:lnTo>
                <a:lnTo>
                  <a:pt x="132892" y="101045"/>
                </a:lnTo>
                <a:lnTo>
                  <a:pt x="130103" y="98843"/>
                </a:lnTo>
                <a:lnTo>
                  <a:pt x="127315" y="96641"/>
                </a:lnTo>
                <a:lnTo>
                  <a:pt x="129639" y="113373"/>
                </a:lnTo>
                <a:lnTo>
                  <a:pt x="142994" y="113373"/>
                </a:lnTo>
                <a:lnTo>
                  <a:pt x="148546" y="112076"/>
                </a:lnTo>
                <a:lnTo>
                  <a:pt x="153585" y="109484"/>
                </a:lnTo>
                <a:lnTo>
                  <a:pt x="160850" y="95345"/>
                </a:lnTo>
                <a:close/>
              </a:path>
              <a:path w="1511492" h="142065">
                <a:moveTo>
                  <a:pt x="256085" y="88949"/>
                </a:moveTo>
                <a:lnTo>
                  <a:pt x="252000" y="94110"/>
                </a:lnTo>
                <a:lnTo>
                  <a:pt x="247916" y="99271"/>
                </a:lnTo>
                <a:lnTo>
                  <a:pt x="242791" y="101852"/>
                </a:lnTo>
                <a:lnTo>
                  <a:pt x="227528" y="101852"/>
                </a:lnTo>
                <a:lnTo>
                  <a:pt x="223492" y="109484"/>
                </a:lnTo>
                <a:lnTo>
                  <a:pt x="227504" y="112076"/>
                </a:lnTo>
                <a:lnTo>
                  <a:pt x="232469" y="113373"/>
                </a:lnTo>
                <a:lnTo>
                  <a:pt x="245922" y="113373"/>
                </a:lnTo>
                <a:lnTo>
                  <a:pt x="252526" y="111049"/>
                </a:lnTo>
                <a:lnTo>
                  <a:pt x="258201" y="106401"/>
                </a:lnTo>
                <a:lnTo>
                  <a:pt x="265954" y="96902"/>
                </a:lnTo>
                <a:lnTo>
                  <a:pt x="270211" y="84857"/>
                </a:lnTo>
                <a:lnTo>
                  <a:pt x="271630" y="69711"/>
                </a:lnTo>
                <a:lnTo>
                  <a:pt x="271353" y="63418"/>
                </a:lnTo>
                <a:lnTo>
                  <a:pt x="268427" y="50442"/>
                </a:lnTo>
                <a:lnTo>
                  <a:pt x="262311" y="40469"/>
                </a:lnTo>
                <a:lnTo>
                  <a:pt x="256098" y="33645"/>
                </a:lnTo>
                <a:lnTo>
                  <a:pt x="248539" y="30233"/>
                </a:lnTo>
                <a:lnTo>
                  <a:pt x="233619" y="30233"/>
                </a:lnTo>
                <a:lnTo>
                  <a:pt x="228384" y="31700"/>
                </a:lnTo>
                <a:lnTo>
                  <a:pt x="223932" y="34636"/>
                </a:lnTo>
                <a:lnTo>
                  <a:pt x="220802" y="36592"/>
                </a:lnTo>
                <a:lnTo>
                  <a:pt x="221217" y="46400"/>
                </a:lnTo>
                <a:lnTo>
                  <a:pt x="227479" y="41826"/>
                </a:lnTo>
                <a:lnTo>
                  <a:pt x="245727" y="41826"/>
                </a:lnTo>
                <a:lnTo>
                  <a:pt x="251988" y="46156"/>
                </a:lnTo>
                <a:lnTo>
                  <a:pt x="255413" y="54815"/>
                </a:lnTo>
                <a:lnTo>
                  <a:pt x="257223" y="59315"/>
                </a:lnTo>
                <a:lnTo>
                  <a:pt x="258128" y="64697"/>
                </a:lnTo>
                <a:lnTo>
                  <a:pt x="258128" y="81232"/>
                </a:lnTo>
                <a:lnTo>
                  <a:pt x="256085" y="88949"/>
                </a:lnTo>
                <a:close/>
              </a:path>
              <a:path w="1511492" h="142065">
                <a:moveTo>
                  <a:pt x="346087" y="97889"/>
                </a:moveTo>
                <a:lnTo>
                  <a:pt x="346087" y="61346"/>
                </a:lnTo>
                <a:lnTo>
                  <a:pt x="405598" y="61346"/>
                </a:lnTo>
                <a:lnTo>
                  <a:pt x="405598" y="48871"/>
                </a:lnTo>
                <a:lnTo>
                  <a:pt x="346087" y="48871"/>
                </a:lnTo>
                <a:lnTo>
                  <a:pt x="346087" y="16144"/>
                </a:lnTo>
                <a:lnTo>
                  <a:pt x="410441" y="16144"/>
                </a:lnTo>
                <a:lnTo>
                  <a:pt x="410441" y="2935"/>
                </a:lnTo>
                <a:lnTo>
                  <a:pt x="331851" y="2935"/>
                </a:lnTo>
                <a:lnTo>
                  <a:pt x="331851" y="110731"/>
                </a:lnTo>
                <a:lnTo>
                  <a:pt x="411542" y="110731"/>
                </a:lnTo>
                <a:lnTo>
                  <a:pt x="411542" y="97889"/>
                </a:lnTo>
                <a:lnTo>
                  <a:pt x="346087" y="97889"/>
                </a:lnTo>
                <a:close/>
              </a:path>
              <a:path w="1511492" h="142065">
                <a:moveTo>
                  <a:pt x="420005" y="110731"/>
                </a:moveTo>
                <a:lnTo>
                  <a:pt x="436736" y="110731"/>
                </a:lnTo>
                <a:lnTo>
                  <a:pt x="455668" y="81232"/>
                </a:lnTo>
                <a:lnTo>
                  <a:pt x="475187" y="110731"/>
                </a:lnTo>
                <a:lnTo>
                  <a:pt x="492065" y="110731"/>
                </a:lnTo>
                <a:lnTo>
                  <a:pt x="464401" y="70445"/>
                </a:lnTo>
                <a:lnTo>
                  <a:pt x="490891" y="32508"/>
                </a:lnTo>
                <a:lnTo>
                  <a:pt x="474821" y="32140"/>
                </a:lnTo>
                <a:lnTo>
                  <a:pt x="456548" y="59805"/>
                </a:lnTo>
                <a:lnTo>
                  <a:pt x="438497" y="32140"/>
                </a:lnTo>
                <a:lnTo>
                  <a:pt x="421399" y="32140"/>
                </a:lnTo>
                <a:lnTo>
                  <a:pt x="447670" y="70445"/>
                </a:lnTo>
                <a:lnTo>
                  <a:pt x="420005" y="110731"/>
                </a:lnTo>
                <a:close/>
              </a:path>
              <a:path w="1511492" h="142065">
                <a:moveTo>
                  <a:pt x="528535" y="2935"/>
                </a:moveTo>
                <a:lnTo>
                  <a:pt x="494340" y="110731"/>
                </a:lnTo>
                <a:lnTo>
                  <a:pt x="505494" y="110731"/>
                </a:lnTo>
                <a:lnTo>
                  <a:pt x="539689" y="2935"/>
                </a:lnTo>
                <a:lnTo>
                  <a:pt x="528535" y="2935"/>
                </a:lnTo>
                <a:close/>
              </a:path>
              <a:path w="1511492" h="142065">
                <a:moveTo>
                  <a:pt x="609171" y="105774"/>
                </a:moveTo>
                <a:lnTo>
                  <a:pt x="619146" y="97854"/>
                </a:lnTo>
                <a:lnTo>
                  <a:pt x="626645" y="86222"/>
                </a:lnTo>
                <a:lnTo>
                  <a:pt x="628958" y="80575"/>
                </a:lnTo>
                <a:lnTo>
                  <a:pt x="632066" y="68408"/>
                </a:lnTo>
                <a:lnTo>
                  <a:pt x="633102" y="55182"/>
                </a:lnTo>
                <a:lnTo>
                  <a:pt x="631891" y="41266"/>
                </a:lnTo>
                <a:lnTo>
                  <a:pt x="628246" y="29099"/>
                </a:lnTo>
                <a:lnTo>
                  <a:pt x="622169" y="18712"/>
                </a:lnTo>
                <a:lnTo>
                  <a:pt x="612985" y="10011"/>
                </a:lnTo>
                <a:lnTo>
                  <a:pt x="601452" y="4704"/>
                </a:lnTo>
                <a:lnTo>
                  <a:pt x="587680" y="2935"/>
                </a:lnTo>
                <a:lnTo>
                  <a:pt x="544018" y="2935"/>
                </a:lnTo>
                <a:lnTo>
                  <a:pt x="544018" y="110731"/>
                </a:lnTo>
                <a:lnTo>
                  <a:pt x="587533" y="110731"/>
                </a:lnTo>
                <a:lnTo>
                  <a:pt x="584745" y="98256"/>
                </a:lnTo>
                <a:lnTo>
                  <a:pt x="558694" y="98256"/>
                </a:lnTo>
                <a:lnTo>
                  <a:pt x="558694" y="15483"/>
                </a:lnTo>
                <a:lnTo>
                  <a:pt x="587730" y="15574"/>
                </a:lnTo>
                <a:lnTo>
                  <a:pt x="600997" y="18779"/>
                </a:lnTo>
                <a:lnTo>
                  <a:pt x="610244" y="26563"/>
                </a:lnTo>
                <a:lnTo>
                  <a:pt x="613226" y="31589"/>
                </a:lnTo>
                <a:lnTo>
                  <a:pt x="616961" y="43233"/>
                </a:lnTo>
                <a:lnTo>
                  <a:pt x="618206" y="57677"/>
                </a:lnTo>
                <a:lnTo>
                  <a:pt x="618206" y="61150"/>
                </a:lnTo>
                <a:lnTo>
                  <a:pt x="617839" y="64917"/>
                </a:lnTo>
                <a:lnTo>
                  <a:pt x="617105" y="68977"/>
                </a:lnTo>
                <a:lnTo>
                  <a:pt x="615833" y="75777"/>
                </a:lnTo>
                <a:lnTo>
                  <a:pt x="613754" y="81354"/>
                </a:lnTo>
                <a:lnTo>
                  <a:pt x="610868" y="85708"/>
                </a:lnTo>
                <a:lnTo>
                  <a:pt x="607247" y="91139"/>
                </a:lnTo>
                <a:lnTo>
                  <a:pt x="602600" y="94807"/>
                </a:lnTo>
                <a:lnTo>
                  <a:pt x="596926" y="96715"/>
                </a:lnTo>
                <a:lnTo>
                  <a:pt x="596718" y="109984"/>
                </a:lnTo>
                <a:lnTo>
                  <a:pt x="609171" y="105774"/>
                </a:lnTo>
                <a:close/>
              </a:path>
              <a:path w="1511492" h="142065">
                <a:moveTo>
                  <a:pt x="584745" y="98256"/>
                </a:moveTo>
                <a:lnTo>
                  <a:pt x="587533" y="110731"/>
                </a:lnTo>
                <a:lnTo>
                  <a:pt x="596718" y="109984"/>
                </a:lnTo>
                <a:lnTo>
                  <a:pt x="596926" y="96715"/>
                </a:lnTo>
                <a:lnTo>
                  <a:pt x="593746" y="97742"/>
                </a:lnTo>
                <a:lnTo>
                  <a:pt x="589685" y="98256"/>
                </a:lnTo>
                <a:lnTo>
                  <a:pt x="584745" y="98256"/>
                </a:lnTo>
                <a:close/>
              </a:path>
              <a:path w="1511492" h="142065">
                <a:moveTo>
                  <a:pt x="675076" y="44089"/>
                </a:moveTo>
                <a:lnTo>
                  <a:pt x="680164" y="41900"/>
                </a:lnTo>
                <a:lnTo>
                  <a:pt x="694693" y="41900"/>
                </a:lnTo>
                <a:lnTo>
                  <a:pt x="700735" y="45080"/>
                </a:lnTo>
                <a:lnTo>
                  <a:pt x="704355" y="51439"/>
                </a:lnTo>
                <a:lnTo>
                  <a:pt x="706311" y="54864"/>
                </a:lnTo>
                <a:lnTo>
                  <a:pt x="707559" y="59438"/>
                </a:lnTo>
                <a:lnTo>
                  <a:pt x="708097" y="65161"/>
                </a:lnTo>
                <a:lnTo>
                  <a:pt x="664436" y="65161"/>
                </a:lnTo>
                <a:lnTo>
                  <a:pt x="664680" y="58411"/>
                </a:lnTo>
                <a:lnTo>
                  <a:pt x="660180" y="42194"/>
                </a:lnTo>
                <a:lnTo>
                  <a:pt x="656214" y="47642"/>
                </a:lnTo>
                <a:lnTo>
                  <a:pt x="651483" y="59198"/>
                </a:lnTo>
                <a:lnTo>
                  <a:pt x="649907" y="72940"/>
                </a:lnTo>
                <a:lnTo>
                  <a:pt x="650299" y="80150"/>
                </a:lnTo>
                <a:lnTo>
                  <a:pt x="653554" y="92877"/>
                </a:lnTo>
                <a:lnTo>
                  <a:pt x="660106" y="102842"/>
                </a:lnTo>
                <a:lnTo>
                  <a:pt x="672197" y="111169"/>
                </a:lnTo>
                <a:lnTo>
                  <a:pt x="684982" y="113519"/>
                </a:lnTo>
                <a:lnTo>
                  <a:pt x="688994" y="113519"/>
                </a:lnTo>
                <a:lnTo>
                  <a:pt x="692590" y="113128"/>
                </a:lnTo>
                <a:lnTo>
                  <a:pt x="695769" y="112346"/>
                </a:lnTo>
                <a:lnTo>
                  <a:pt x="701689" y="110975"/>
                </a:lnTo>
                <a:lnTo>
                  <a:pt x="706654" y="108334"/>
                </a:lnTo>
                <a:lnTo>
                  <a:pt x="710666" y="104420"/>
                </a:lnTo>
                <a:lnTo>
                  <a:pt x="713063" y="102170"/>
                </a:lnTo>
                <a:lnTo>
                  <a:pt x="715227" y="99271"/>
                </a:lnTo>
                <a:lnTo>
                  <a:pt x="717160" y="95724"/>
                </a:lnTo>
                <a:lnTo>
                  <a:pt x="719092" y="92178"/>
                </a:lnTo>
                <a:lnTo>
                  <a:pt x="720229" y="88961"/>
                </a:lnTo>
                <a:lnTo>
                  <a:pt x="720572" y="86075"/>
                </a:lnTo>
                <a:lnTo>
                  <a:pt x="707584" y="86075"/>
                </a:lnTo>
                <a:lnTo>
                  <a:pt x="706604" y="89549"/>
                </a:lnTo>
                <a:lnTo>
                  <a:pt x="704942" y="92606"/>
                </a:lnTo>
                <a:lnTo>
                  <a:pt x="702594" y="95248"/>
                </a:lnTo>
                <a:lnTo>
                  <a:pt x="698484" y="99797"/>
                </a:lnTo>
                <a:lnTo>
                  <a:pt x="692981" y="102072"/>
                </a:lnTo>
                <a:lnTo>
                  <a:pt x="678696" y="102072"/>
                </a:lnTo>
                <a:lnTo>
                  <a:pt x="673242" y="99663"/>
                </a:lnTo>
                <a:lnTo>
                  <a:pt x="669719" y="94844"/>
                </a:lnTo>
                <a:lnTo>
                  <a:pt x="666196" y="90025"/>
                </a:lnTo>
                <a:lnTo>
                  <a:pt x="664314" y="83629"/>
                </a:lnTo>
                <a:lnTo>
                  <a:pt x="664069" y="75655"/>
                </a:lnTo>
                <a:lnTo>
                  <a:pt x="721672" y="75655"/>
                </a:lnTo>
                <a:lnTo>
                  <a:pt x="721672" y="67730"/>
                </a:lnTo>
                <a:lnTo>
                  <a:pt x="721281" y="61958"/>
                </a:lnTo>
                <a:lnTo>
                  <a:pt x="720498" y="58337"/>
                </a:lnTo>
                <a:lnTo>
                  <a:pt x="719618" y="53054"/>
                </a:lnTo>
                <a:lnTo>
                  <a:pt x="717857" y="48431"/>
                </a:lnTo>
                <a:lnTo>
                  <a:pt x="715215" y="44468"/>
                </a:lnTo>
                <a:lnTo>
                  <a:pt x="712476" y="40310"/>
                </a:lnTo>
                <a:lnTo>
                  <a:pt x="708489" y="36922"/>
                </a:lnTo>
                <a:lnTo>
                  <a:pt x="703254" y="34305"/>
                </a:lnTo>
                <a:lnTo>
                  <a:pt x="698020" y="31688"/>
                </a:lnTo>
                <a:lnTo>
                  <a:pt x="692614" y="30379"/>
                </a:lnTo>
                <a:lnTo>
                  <a:pt x="687037" y="30379"/>
                </a:lnTo>
                <a:lnTo>
                  <a:pt x="682696" y="30593"/>
                </a:lnTo>
                <a:lnTo>
                  <a:pt x="675076" y="44089"/>
                </a:lnTo>
                <a:close/>
              </a:path>
              <a:path w="1511492" h="142065">
                <a:moveTo>
                  <a:pt x="664680" y="58411"/>
                </a:moveTo>
                <a:lnTo>
                  <a:pt x="666857" y="52846"/>
                </a:lnTo>
                <a:lnTo>
                  <a:pt x="670967" y="48467"/>
                </a:lnTo>
                <a:lnTo>
                  <a:pt x="675076" y="44089"/>
                </a:lnTo>
                <a:lnTo>
                  <a:pt x="682696" y="30593"/>
                </a:lnTo>
                <a:lnTo>
                  <a:pt x="670255" y="34180"/>
                </a:lnTo>
                <a:lnTo>
                  <a:pt x="660180" y="42194"/>
                </a:lnTo>
                <a:lnTo>
                  <a:pt x="664680" y="58411"/>
                </a:lnTo>
                <a:close/>
              </a:path>
              <a:path w="1511492" h="142065">
                <a:moveTo>
                  <a:pt x="794601" y="88949"/>
                </a:moveTo>
                <a:lnTo>
                  <a:pt x="790516" y="94110"/>
                </a:lnTo>
                <a:lnTo>
                  <a:pt x="786431" y="99271"/>
                </a:lnTo>
                <a:lnTo>
                  <a:pt x="781307" y="101852"/>
                </a:lnTo>
                <a:lnTo>
                  <a:pt x="766043" y="101852"/>
                </a:lnTo>
                <a:lnTo>
                  <a:pt x="762008" y="109484"/>
                </a:lnTo>
                <a:lnTo>
                  <a:pt x="766019" y="112076"/>
                </a:lnTo>
                <a:lnTo>
                  <a:pt x="770984" y="113373"/>
                </a:lnTo>
                <a:lnTo>
                  <a:pt x="784437" y="113373"/>
                </a:lnTo>
                <a:lnTo>
                  <a:pt x="791042" y="111049"/>
                </a:lnTo>
                <a:lnTo>
                  <a:pt x="796716" y="106401"/>
                </a:lnTo>
                <a:lnTo>
                  <a:pt x="804470" y="96902"/>
                </a:lnTo>
                <a:lnTo>
                  <a:pt x="808726" y="84858"/>
                </a:lnTo>
                <a:lnTo>
                  <a:pt x="810145" y="69711"/>
                </a:lnTo>
                <a:lnTo>
                  <a:pt x="809868" y="63418"/>
                </a:lnTo>
                <a:lnTo>
                  <a:pt x="806943" y="50442"/>
                </a:lnTo>
                <a:lnTo>
                  <a:pt x="800825" y="40469"/>
                </a:lnTo>
                <a:lnTo>
                  <a:pt x="794613" y="33645"/>
                </a:lnTo>
                <a:lnTo>
                  <a:pt x="787055" y="30233"/>
                </a:lnTo>
                <a:lnTo>
                  <a:pt x="772134" y="30233"/>
                </a:lnTo>
                <a:lnTo>
                  <a:pt x="766899" y="31700"/>
                </a:lnTo>
                <a:lnTo>
                  <a:pt x="762448" y="34636"/>
                </a:lnTo>
                <a:lnTo>
                  <a:pt x="759317" y="36592"/>
                </a:lnTo>
                <a:lnTo>
                  <a:pt x="759733" y="46400"/>
                </a:lnTo>
                <a:lnTo>
                  <a:pt x="765995" y="41826"/>
                </a:lnTo>
                <a:lnTo>
                  <a:pt x="784242" y="41826"/>
                </a:lnTo>
                <a:lnTo>
                  <a:pt x="790504" y="46156"/>
                </a:lnTo>
                <a:lnTo>
                  <a:pt x="793928" y="54815"/>
                </a:lnTo>
                <a:lnTo>
                  <a:pt x="795738" y="59315"/>
                </a:lnTo>
                <a:lnTo>
                  <a:pt x="796643" y="64697"/>
                </a:lnTo>
                <a:lnTo>
                  <a:pt x="796643" y="81232"/>
                </a:lnTo>
                <a:lnTo>
                  <a:pt x="794601" y="88949"/>
                </a:lnTo>
                <a:close/>
              </a:path>
              <a:path w="1511492" h="142065">
                <a:moveTo>
                  <a:pt x="830007" y="32140"/>
                </a:moveTo>
                <a:lnTo>
                  <a:pt x="830007" y="110731"/>
                </a:lnTo>
                <a:lnTo>
                  <a:pt x="843215" y="110731"/>
                </a:lnTo>
                <a:lnTo>
                  <a:pt x="843215" y="59952"/>
                </a:lnTo>
                <a:lnTo>
                  <a:pt x="845001" y="55023"/>
                </a:lnTo>
                <a:lnTo>
                  <a:pt x="848572" y="50742"/>
                </a:lnTo>
                <a:lnTo>
                  <a:pt x="852143" y="46462"/>
                </a:lnTo>
                <a:lnTo>
                  <a:pt x="857255" y="44322"/>
                </a:lnTo>
                <a:lnTo>
                  <a:pt x="865413" y="44346"/>
                </a:lnTo>
                <a:lnTo>
                  <a:pt x="868238" y="44688"/>
                </a:lnTo>
                <a:lnTo>
                  <a:pt x="868238" y="30746"/>
                </a:lnTo>
                <a:lnTo>
                  <a:pt x="866819" y="30599"/>
                </a:lnTo>
                <a:lnTo>
                  <a:pt x="863981" y="30379"/>
                </a:lnTo>
                <a:lnTo>
                  <a:pt x="858748" y="30379"/>
                </a:lnTo>
                <a:lnTo>
                  <a:pt x="854125" y="32275"/>
                </a:lnTo>
                <a:lnTo>
                  <a:pt x="850113" y="36066"/>
                </a:lnTo>
                <a:lnTo>
                  <a:pt x="846102" y="39857"/>
                </a:lnTo>
                <a:lnTo>
                  <a:pt x="843582" y="43074"/>
                </a:lnTo>
                <a:lnTo>
                  <a:pt x="842555" y="45716"/>
                </a:lnTo>
                <a:lnTo>
                  <a:pt x="842555" y="32140"/>
                </a:lnTo>
                <a:lnTo>
                  <a:pt x="830007" y="32140"/>
                </a:lnTo>
                <a:close/>
              </a:path>
              <a:path w="1511492" h="142065">
                <a:moveTo>
                  <a:pt x="900501" y="44089"/>
                </a:moveTo>
                <a:lnTo>
                  <a:pt x="905589" y="41900"/>
                </a:lnTo>
                <a:lnTo>
                  <a:pt x="920118" y="41900"/>
                </a:lnTo>
                <a:lnTo>
                  <a:pt x="926160" y="45080"/>
                </a:lnTo>
                <a:lnTo>
                  <a:pt x="929780" y="51439"/>
                </a:lnTo>
                <a:lnTo>
                  <a:pt x="931736" y="54864"/>
                </a:lnTo>
                <a:lnTo>
                  <a:pt x="932984" y="59438"/>
                </a:lnTo>
                <a:lnTo>
                  <a:pt x="933522" y="65161"/>
                </a:lnTo>
                <a:lnTo>
                  <a:pt x="889861" y="65161"/>
                </a:lnTo>
                <a:lnTo>
                  <a:pt x="890105" y="58411"/>
                </a:lnTo>
                <a:lnTo>
                  <a:pt x="885605" y="42194"/>
                </a:lnTo>
                <a:lnTo>
                  <a:pt x="881639" y="47642"/>
                </a:lnTo>
                <a:lnTo>
                  <a:pt x="876908" y="59198"/>
                </a:lnTo>
                <a:lnTo>
                  <a:pt x="875332" y="72940"/>
                </a:lnTo>
                <a:lnTo>
                  <a:pt x="875724" y="80150"/>
                </a:lnTo>
                <a:lnTo>
                  <a:pt x="878979" y="92878"/>
                </a:lnTo>
                <a:lnTo>
                  <a:pt x="885531" y="102842"/>
                </a:lnTo>
                <a:lnTo>
                  <a:pt x="897622" y="111169"/>
                </a:lnTo>
                <a:lnTo>
                  <a:pt x="910407" y="113519"/>
                </a:lnTo>
                <a:lnTo>
                  <a:pt x="914419" y="113519"/>
                </a:lnTo>
                <a:lnTo>
                  <a:pt x="918014" y="113128"/>
                </a:lnTo>
                <a:lnTo>
                  <a:pt x="921194" y="112346"/>
                </a:lnTo>
                <a:lnTo>
                  <a:pt x="927114" y="110975"/>
                </a:lnTo>
                <a:lnTo>
                  <a:pt x="932079" y="108334"/>
                </a:lnTo>
                <a:lnTo>
                  <a:pt x="936091" y="104420"/>
                </a:lnTo>
                <a:lnTo>
                  <a:pt x="938488" y="102170"/>
                </a:lnTo>
                <a:lnTo>
                  <a:pt x="940652" y="99271"/>
                </a:lnTo>
                <a:lnTo>
                  <a:pt x="942585" y="95724"/>
                </a:lnTo>
                <a:lnTo>
                  <a:pt x="944517" y="92178"/>
                </a:lnTo>
                <a:lnTo>
                  <a:pt x="945654" y="88961"/>
                </a:lnTo>
                <a:lnTo>
                  <a:pt x="945997" y="86075"/>
                </a:lnTo>
                <a:lnTo>
                  <a:pt x="933009" y="86075"/>
                </a:lnTo>
                <a:lnTo>
                  <a:pt x="932029" y="89549"/>
                </a:lnTo>
                <a:lnTo>
                  <a:pt x="930367" y="92606"/>
                </a:lnTo>
                <a:lnTo>
                  <a:pt x="928019" y="95248"/>
                </a:lnTo>
                <a:lnTo>
                  <a:pt x="923909" y="99797"/>
                </a:lnTo>
                <a:lnTo>
                  <a:pt x="918406" y="102072"/>
                </a:lnTo>
                <a:lnTo>
                  <a:pt x="904121" y="102072"/>
                </a:lnTo>
                <a:lnTo>
                  <a:pt x="898667" y="99663"/>
                </a:lnTo>
                <a:lnTo>
                  <a:pt x="895144" y="94844"/>
                </a:lnTo>
                <a:lnTo>
                  <a:pt x="891621" y="90025"/>
                </a:lnTo>
                <a:lnTo>
                  <a:pt x="889739" y="83629"/>
                </a:lnTo>
                <a:lnTo>
                  <a:pt x="889494" y="75655"/>
                </a:lnTo>
                <a:lnTo>
                  <a:pt x="947097" y="75655"/>
                </a:lnTo>
                <a:lnTo>
                  <a:pt x="947097" y="67730"/>
                </a:lnTo>
                <a:lnTo>
                  <a:pt x="946706" y="61958"/>
                </a:lnTo>
                <a:lnTo>
                  <a:pt x="945923" y="58337"/>
                </a:lnTo>
                <a:lnTo>
                  <a:pt x="945043" y="53054"/>
                </a:lnTo>
                <a:lnTo>
                  <a:pt x="943282" y="48431"/>
                </a:lnTo>
                <a:lnTo>
                  <a:pt x="940640" y="44468"/>
                </a:lnTo>
                <a:lnTo>
                  <a:pt x="937901" y="40310"/>
                </a:lnTo>
                <a:lnTo>
                  <a:pt x="933914" y="36922"/>
                </a:lnTo>
                <a:lnTo>
                  <a:pt x="928679" y="34305"/>
                </a:lnTo>
                <a:lnTo>
                  <a:pt x="923445" y="31688"/>
                </a:lnTo>
                <a:lnTo>
                  <a:pt x="918039" y="30379"/>
                </a:lnTo>
                <a:lnTo>
                  <a:pt x="912462" y="30379"/>
                </a:lnTo>
                <a:lnTo>
                  <a:pt x="908121" y="30593"/>
                </a:lnTo>
                <a:lnTo>
                  <a:pt x="900501" y="44089"/>
                </a:lnTo>
                <a:close/>
              </a:path>
              <a:path w="1511492" h="142065">
                <a:moveTo>
                  <a:pt x="890105" y="58411"/>
                </a:moveTo>
                <a:lnTo>
                  <a:pt x="892282" y="52846"/>
                </a:lnTo>
                <a:lnTo>
                  <a:pt x="896392" y="48467"/>
                </a:lnTo>
                <a:lnTo>
                  <a:pt x="900501" y="44089"/>
                </a:lnTo>
                <a:lnTo>
                  <a:pt x="908121" y="30593"/>
                </a:lnTo>
                <a:lnTo>
                  <a:pt x="895680" y="34180"/>
                </a:lnTo>
                <a:lnTo>
                  <a:pt x="885605" y="42194"/>
                </a:lnTo>
                <a:lnTo>
                  <a:pt x="890105" y="58411"/>
                </a:lnTo>
                <a:close/>
              </a:path>
              <a:path w="1511492" h="142065">
                <a:moveTo>
                  <a:pt x="1004946" y="113006"/>
                </a:moveTo>
                <a:lnTo>
                  <a:pt x="1012455" y="110597"/>
                </a:lnTo>
                <a:lnTo>
                  <a:pt x="1018326" y="105778"/>
                </a:lnTo>
                <a:lnTo>
                  <a:pt x="1024196" y="100959"/>
                </a:lnTo>
                <a:lnTo>
                  <a:pt x="1027865" y="93340"/>
                </a:lnTo>
                <a:lnTo>
                  <a:pt x="1029333" y="82920"/>
                </a:lnTo>
                <a:lnTo>
                  <a:pt x="1016491" y="82920"/>
                </a:lnTo>
                <a:lnTo>
                  <a:pt x="1015268" y="88741"/>
                </a:lnTo>
                <a:lnTo>
                  <a:pt x="1013055" y="93328"/>
                </a:lnTo>
                <a:lnTo>
                  <a:pt x="1009850" y="96678"/>
                </a:lnTo>
                <a:lnTo>
                  <a:pt x="1006646" y="100030"/>
                </a:lnTo>
                <a:lnTo>
                  <a:pt x="1002304" y="101705"/>
                </a:lnTo>
                <a:lnTo>
                  <a:pt x="989683" y="101705"/>
                </a:lnTo>
                <a:lnTo>
                  <a:pt x="984448" y="99014"/>
                </a:lnTo>
                <a:lnTo>
                  <a:pt x="981121" y="93633"/>
                </a:lnTo>
                <a:lnTo>
                  <a:pt x="977795" y="88252"/>
                </a:lnTo>
                <a:lnTo>
                  <a:pt x="976132" y="81624"/>
                </a:lnTo>
                <a:lnTo>
                  <a:pt x="976132" y="65920"/>
                </a:lnTo>
                <a:lnTo>
                  <a:pt x="977306" y="59340"/>
                </a:lnTo>
                <a:lnTo>
                  <a:pt x="979654" y="54008"/>
                </a:lnTo>
                <a:lnTo>
                  <a:pt x="983274" y="45789"/>
                </a:lnTo>
                <a:lnTo>
                  <a:pt x="989291" y="41680"/>
                </a:lnTo>
                <a:lnTo>
                  <a:pt x="1003870" y="41680"/>
                </a:lnTo>
                <a:lnTo>
                  <a:pt x="1008346" y="43282"/>
                </a:lnTo>
                <a:lnTo>
                  <a:pt x="1011134" y="46486"/>
                </a:lnTo>
                <a:lnTo>
                  <a:pt x="1013923" y="49691"/>
                </a:lnTo>
                <a:lnTo>
                  <a:pt x="1015708" y="53715"/>
                </a:lnTo>
                <a:lnTo>
                  <a:pt x="1016491" y="58558"/>
                </a:lnTo>
                <a:lnTo>
                  <a:pt x="1029333" y="58558"/>
                </a:lnTo>
                <a:lnTo>
                  <a:pt x="1028208" y="48040"/>
                </a:lnTo>
                <a:lnTo>
                  <a:pt x="1024869" y="40628"/>
                </a:lnTo>
                <a:lnTo>
                  <a:pt x="1019316" y="36323"/>
                </a:lnTo>
                <a:lnTo>
                  <a:pt x="1013764" y="32018"/>
                </a:lnTo>
                <a:lnTo>
                  <a:pt x="1006560" y="29865"/>
                </a:lnTo>
                <a:lnTo>
                  <a:pt x="994785" y="29971"/>
                </a:lnTo>
                <a:lnTo>
                  <a:pt x="982315" y="33322"/>
                </a:lnTo>
                <a:lnTo>
                  <a:pt x="972096" y="41386"/>
                </a:lnTo>
                <a:lnTo>
                  <a:pt x="967738" y="47646"/>
                </a:lnTo>
                <a:lnTo>
                  <a:pt x="963467" y="59324"/>
                </a:lnTo>
                <a:lnTo>
                  <a:pt x="962043" y="73600"/>
                </a:lnTo>
                <a:lnTo>
                  <a:pt x="962227" y="78276"/>
                </a:lnTo>
                <a:lnTo>
                  <a:pt x="965033" y="91043"/>
                </a:lnTo>
                <a:lnTo>
                  <a:pt x="971215" y="101742"/>
                </a:lnTo>
                <a:lnTo>
                  <a:pt x="982699" y="110521"/>
                </a:lnTo>
                <a:lnTo>
                  <a:pt x="995798" y="113006"/>
                </a:lnTo>
                <a:lnTo>
                  <a:pt x="1004946" y="113006"/>
                </a:lnTo>
                <a:close/>
              </a:path>
              <a:path w="1511492" h="142065">
                <a:moveTo>
                  <a:pt x="1039605" y="50412"/>
                </a:moveTo>
                <a:lnTo>
                  <a:pt x="1039605" y="62740"/>
                </a:lnTo>
                <a:lnTo>
                  <a:pt x="1116142" y="62740"/>
                </a:lnTo>
                <a:lnTo>
                  <a:pt x="1116142" y="50412"/>
                </a:lnTo>
                <a:lnTo>
                  <a:pt x="1039605" y="50412"/>
                </a:lnTo>
                <a:close/>
              </a:path>
              <a:path w="1511492" h="142065">
                <a:moveTo>
                  <a:pt x="1159632" y="36323"/>
                </a:moveTo>
                <a:lnTo>
                  <a:pt x="1159632" y="110731"/>
                </a:lnTo>
                <a:lnTo>
                  <a:pt x="1173721" y="110731"/>
                </a:lnTo>
                <a:lnTo>
                  <a:pt x="1173721" y="6090"/>
                </a:lnTo>
                <a:lnTo>
                  <a:pt x="1163300" y="6090"/>
                </a:lnTo>
                <a:lnTo>
                  <a:pt x="1161442" y="14211"/>
                </a:lnTo>
                <a:lnTo>
                  <a:pt x="1158629" y="19360"/>
                </a:lnTo>
                <a:lnTo>
                  <a:pt x="1154862" y="21537"/>
                </a:lnTo>
                <a:lnTo>
                  <a:pt x="1151096" y="23714"/>
                </a:lnTo>
                <a:lnTo>
                  <a:pt x="1144442" y="25267"/>
                </a:lnTo>
                <a:lnTo>
                  <a:pt x="1134903" y="26196"/>
                </a:lnTo>
                <a:lnTo>
                  <a:pt x="1134903" y="36323"/>
                </a:lnTo>
                <a:lnTo>
                  <a:pt x="1159632" y="36323"/>
                </a:lnTo>
                <a:close/>
              </a:path>
              <a:path w="1511492" h="142065">
                <a:moveTo>
                  <a:pt x="1039605" y="81893"/>
                </a:moveTo>
                <a:lnTo>
                  <a:pt x="1039605" y="94440"/>
                </a:lnTo>
                <a:lnTo>
                  <a:pt x="1116142" y="94440"/>
                </a:lnTo>
                <a:lnTo>
                  <a:pt x="1116142" y="81893"/>
                </a:lnTo>
                <a:lnTo>
                  <a:pt x="1039605" y="81893"/>
                </a:lnTo>
                <a:close/>
              </a:path>
              <a:path w="1511492" h="142065">
                <a:moveTo>
                  <a:pt x="1279438" y="20180"/>
                </a:moveTo>
                <a:lnTo>
                  <a:pt x="1279438" y="7412"/>
                </a:lnTo>
                <a:lnTo>
                  <a:pt x="1224843" y="7412"/>
                </a:lnTo>
                <a:lnTo>
                  <a:pt x="1216845" y="63988"/>
                </a:lnTo>
                <a:lnTo>
                  <a:pt x="1228292" y="64648"/>
                </a:lnTo>
                <a:lnTo>
                  <a:pt x="1230590" y="61517"/>
                </a:lnTo>
                <a:lnTo>
                  <a:pt x="1233367" y="59072"/>
                </a:lnTo>
                <a:lnTo>
                  <a:pt x="1236621" y="57310"/>
                </a:lnTo>
                <a:lnTo>
                  <a:pt x="1239874" y="55549"/>
                </a:lnTo>
                <a:lnTo>
                  <a:pt x="1243775" y="54669"/>
                </a:lnTo>
                <a:lnTo>
                  <a:pt x="1254587" y="54669"/>
                </a:lnTo>
                <a:lnTo>
                  <a:pt x="1259956" y="56674"/>
                </a:lnTo>
                <a:lnTo>
                  <a:pt x="1264432" y="60686"/>
                </a:lnTo>
                <a:lnTo>
                  <a:pt x="1268908" y="64697"/>
                </a:lnTo>
                <a:lnTo>
                  <a:pt x="1271146" y="70372"/>
                </a:lnTo>
                <a:lnTo>
                  <a:pt x="1271146" y="83776"/>
                </a:lnTo>
                <a:lnTo>
                  <a:pt x="1269263" y="89304"/>
                </a:lnTo>
                <a:lnTo>
                  <a:pt x="1265496" y="94294"/>
                </a:lnTo>
                <a:lnTo>
                  <a:pt x="1261729" y="99284"/>
                </a:lnTo>
                <a:lnTo>
                  <a:pt x="1255932" y="101779"/>
                </a:lnTo>
                <a:lnTo>
                  <a:pt x="1243994" y="101779"/>
                </a:lnTo>
                <a:lnTo>
                  <a:pt x="1240375" y="101045"/>
                </a:lnTo>
                <a:lnTo>
                  <a:pt x="1237244" y="99577"/>
                </a:lnTo>
                <a:lnTo>
                  <a:pt x="1231129" y="96691"/>
                </a:lnTo>
                <a:lnTo>
                  <a:pt x="1227631" y="91481"/>
                </a:lnTo>
                <a:lnTo>
                  <a:pt x="1226750" y="83947"/>
                </a:lnTo>
                <a:lnTo>
                  <a:pt x="1213029" y="83947"/>
                </a:lnTo>
                <a:lnTo>
                  <a:pt x="1213811" y="93927"/>
                </a:lnTo>
                <a:lnTo>
                  <a:pt x="1217493" y="101326"/>
                </a:lnTo>
                <a:lnTo>
                  <a:pt x="1224072" y="106145"/>
                </a:lnTo>
                <a:lnTo>
                  <a:pt x="1230652" y="110964"/>
                </a:lnTo>
                <a:lnTo>
                  <a:pt x="1238223" y="113373"/>
                </a:lnTo>
                <a:lnTo>
                  <a:pt x="1246784" y="113373"/>
                </a:lnTo>
                <a:lnTo>
                  <a:pt x="1254200" y="112945"/>
                </a:lnTo>
                <a:lnTo>
                  <a:pt x="1266968" y="109319"/>
                </a:lnTo>
                <a:lnTo>
                  <a:pt x="1276173" y="101999"/>
                </a:lnTo>
                <a:lnTo>
                  <a:pt x="1277715" y="99980"/>
                </a:lnTo>
                <a:lnTo>
                  <a:pt x="1283465" y="88588"/>
                </a:lnTo>
                <a:lnTo>
                  <a:pt x="1285382" y="75729"/>
                </a:lnTo>
                <a:lnTo>
                  <a:pt x="1285381" y="75419"/>
                </a:lnTo>
                <a:lnTo>
                  <a:pt x="1282814" y="62539"/>
                </a:lnTo>
                <a:lnTo>
                  <a:pt x="1275329" y="52100"/>
                </a:lnTo>
                <a:lnTo>
                  <a:pt x="1263790" y="44967"/>
                </a:lnTo>
                <a:lnTo>
                  <a:pt x="1250820" y="42781"/>
                </a:lnTo>
                <a:lnTo>
                  <a:pt x="1245683" y="42781"/>
                </a:lnTo>
                <a:lnTo>
                  <a:pt x="1241158" y="43588"/>
                </a:lnTo>
                <a:lnTo>
                  <a:pt x="1237244" y="45202"/>
                </a:lnTo>
                <a:lnTo>
                  <a:pt x="1235043" y="46132"/>
                </a:lnTo>
                <a:lnTo>
                  <a:pt x="1230273" y="49385"/>
                </a:lnTo>
                <a:lnTo>
                  <a:pt x="1234749" y="20180"/>
                </a:lnTo>
                <a:lnTo>
                  <a:pt x="1279438" y="20180"/>
                </a:lnTo>
                <a:close/>
              </a:path>
              <a:path w="1511492" h="142065">
                <a:moveTo>
                  <a:pt x="1343206" y="101559"/>
                </a:moveTo>
                <a:lnTo>
                  <a:pt x="1327845" y="101559"/>
                </a:lnTo>
                <a:lnTo>
                  <a:pt x="1321828" y="96593"/>
                </a:lnTo>
                <a:lnTo>
                  <a:pt x="1323157" y="111102"/>
                </a:lnTo>
                <a:lnTo>
                  <a:pt x="1336430" y="113593"/>
                </a:lnTo>
                <a:lnTo>
                  <a:pt x="1347981" y="111779"/>
                </a:lnTo>
                <a:lnTo>
                  <a:pt x="1358758" y="105093"/>
                </a:lnTo>
                <a:lnTo>
                  <a:pt x="1366663" y="93487"/>
                </a:lnTo>
                <a:lnTo>
                  <a:pt x="1369871" y="84582"/>
                </a:lnTo>
                <a:lnTo>
                  <a:pt x="1372253" y="72234"/>
                </a:lnTo>
                <a:lnTo>
                  <a:pt x="1373047" y="58044"/>
                </a:lnTo>
                <a:lnTo>
                  <a:pt x="1372414" y="45353"/>
                </a:lnTo>
                <a:lnTo>
                  <a:pt x="1370071" y="32726"/>
                </a:lnTo>
                <a:lnTo>
                  <a:pt x="1366003" y="22454"/>
                </a:lnTo>
                <a:lnTo>
                  <a:pt x="1360703" y="15056"/>
                </a:lnTo>
                <a:lnTo>
                  <a:pt x="1350185" y="8002"/>
                </a:lnTo>
                <a:lnTo>
                  <a:pt x="1336504" y="5650"/>
                </a:lnTo>
                <a:lnTo>
                  <a:pt x="1334999" y="5677"/>
                </a:lnTo>
                <a:lnTo>
                  <a:pt x="1322147" y="8676"/>
                </a:lnTo>
                <a:lnTo>
                  <a:pt x="1312204" y="16641"/>
                </a:lnTo>
                <a:lnTo>
                  <a:pt x="1305170" y="29572"/>
                </a:lnTo>
                <a:lnTo>
                  <a:pt x="1303632" y="34444"/>
                </a:lnTo>
                <a:lnTo>
                  <a:pt x="1301319" y="46536"/>
                </a:lnTo>
                <a:lnTo>
                  <a:pt x="1300547" y="60319"/>
                </a:lnTo>
                <a:lnTo>
                  <a:pt x="1301361" y="74355"/>
                </a:lnTo>
                <a:lnTo>
                  <a:pt x="1303929" y="86825"/>
                </a:lnTo>
                <a:lnTo>
                  <a:pt x="1308252" y="97156"/>
                </a:lnTo>
                <a:lnTo>
                  <a:pt x="1312820" y="103628"/>
                </a:lnTo>
                <a:lnTo>
                  <a:pt x="1315675" y="74998"/>
                </a:lnTo>
                <a:lnTo>
                  <a:pt x="1314856" y="60833"/>
                </a:lnTo>
                <a:lnTo>
                  <a:pt x="1315129" y="51752"/>
                </a:lnTo>
                <a:lnTo>
                  <a:pt x="1316880" y="38571"/>
                </a:lnTo>
                <a:lnTo>
                  <a:pt x="1320250" y="28508"/>
                </a:lnTo>
                <a:lnTo>
                  <a:pt x="1323845" y="21195"/>
                </a:lnTo>
                <a:lnTo>
                  <a:pt x="1329532" y="17538"/>
                </a:lnTo>
                <a:lnTo>
                  <a:pt x="1345774" y="17538"/>
                </a:lnTo>
                <a:lnTo>
                  <a:pt x="1351473" y="21390"/>
                </a:lnTo>
                <a:lnTo>
                  <a:pt x="1354408" y="29095"/>
                </a:lnTo>
                <a:lnTo>
                  <a:pt x="1355610" y="32639"/>
                </a:lnTo>
                <a:lnTo>
                  <a:pt x="1358011" y="44445"/>
                </a:lnTo>
                <a:lnTo>
                  <a:pt x="1358811" y="58558"/>
                </a:lnTo>
                <a:lnTo>
                  <a:pt x="1358391" y="70500"/>
                </a:lnTo>
                <a:lnTo>
                  <a:pt x="1356384" y="83615"/>
                </a:lnTo>
                <a:lnTo>
                  <a:pt x="1352721" y="92459"/>
                </a:lnTo>
                <a:lnTo>
                  <a:pt x="1348660" y="98526"/>
                </a:lnTo>
                <a:lnTo>
                  <a:pt x="1343206" y="101559"/>
                </a:lnTo>
                <a:close/>
              </a:path>
              <a:path w="1511492" h="142065">
                <a:moveTo>
                  <a:pt x="1323157" y="111102"/>
                </a:moveTo>
                <a:lnTo>
                  <a:pt x="1321828" y="96593"/>
                </a:lnTo>
                <a:lnTo>
                  <a:pt x="1318305" y="86662"/>
                </a:lnTo>
                <a:lnTo>
                  <a:pt x="1318133" y="86165"/>
                </a:lnTo>
                <a:lnTo>
                  <a:pt x="1315675" y="74998"/>
                </a:lnTo>
                <a:lnTo>
                  <a:pt x="1312820" y="103628"/>
                </a:lnTo>
                <a:lnTo>
                  <a:pt x="1323157" y="111102"/>
                </a:lnTo>
                <a:close/>
              </a:path>
              <a:path w="1511492" h="142065">
                <a:moveTo>
                  <a:pt x="1475315" y="6090"/>
                </a:moveTo>
                <a:lnTo>
                  <a:pt x="1416537" y="113520"/>
                </a:lnTo>
                <a:lnTo>
                  <a:pt x="1424683" y="113520"/>
                </a:lnTo>
                <a:lnTo>
                  <a:pt x="1483460" y="6090"/>
                </a:lnTo>
                <a:lnTo>
                  <a:pt x="1475315" y="60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566726" y="195301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566726" y="198088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626632" y="2037960"/>
            <a:ext cx="1369080" cy="123862"/>
          </a:xfrm>
          <a:custGeom>
            <a:avLst/>
            <a:gdLst/>
            <a:ahLst/>
            <a:cxnLst/>
            <a:rect l="l" t="t" r="r" b="b"/>
            <a:pathLst>
              <a:path w="1505988" h="140377">
                <a:moveTo>
                  <a:pt x="810218" y="74603"/>
                </a:moveTo>
                <a:lnTo>
                  <a:pt x="807944" y="80253"/>
                </a:lnTo>
                <a:lnTo>
                  <a:pt x="807944" y="94196"/>
                </a:lnTo>
                <a:lnTo>
                  <a:pt x="810255" y="99736"/>
                </a:lnTo>
                <a:lnTo>
                  <a:pt x="814877" y="104163"/>
                </a:lnTo>
                <a:lnTo>
                  <a:pt x="819501" y="108590"/>
                </a:lnTo>
                <a:lnTo>
                  <a:pt x="825457" y="110805"/>
                </a:lnTo>
                <a:lnTo>
                  <a:pt x="823133" y="94073"/>
                </a:lnTo>
                <a:lnTo>
                  <a:pt x="821739" y="91065"/>
                </a:lnTo>
                <a:lnTo>
                  <a:pt x="821739" y="82210"/>
                </a:lnTo>
                <a:lnTo>
                  <a:pt x="823769" y="78541"/>
                </a:lnTo>
                <a:lnTo>
                  <a:pt x="827830" y="76242"/>
                </a:lnTo>
                <a:lnTo>
                  <a:pt x="830227" y="74872"/>
                </a:lnTo>
                <a:lnTo>
                  <a:pt x="833823" y="73869"/>
                </a:lnTo>
                <a:lnTo>
                  <a:pt x="838617" y="73234"/>
                </a:lnTo>
                <a:lnTo>
                  <a:pt x="846615" y="72206"/>
                </a:lnTo>
                <a:lnTo>
                  <a:pt x="851556" y="71423"/>
                </a:lnTo>
                <a:lnTo>
                  <a:pt x="854099" y="70738"/>
                </a:lnTo>
                <a:lnTo>
                  <a:pt x="856643" y="70054"/>
                </a:lnTo>
                <a:lnTo>
                  <a:pt x="860337" y="68170"/>
                </a:lnTo>
                <a:lnTo>
                  <a:pt x="860337" y="86931"/>
                </a:lnTo>
                <a:lnTo>
                  <a:pt x="856668" y="92777"/>
                </a:lnTo>
                <a:lnTo>
                  <a:pt x="849404" y="106915"/>
                </a:lnTo>
                <a:lnTo>
                  <a:pt x="854442" y="104322"/>
                </a:lnTo>
                <a:lnTo>
                  <a:pt x="858307" y="101265"/>
                </a:lnTo>
                <a:lnTo>
                  <a:pt x="860998" y="97742"/>
                </a:lnTo>
                <a:lnTo>
                  <a:pt x="861438" y="100873"/>
                </a:lnTo>
                <a:lnTo>
                  <a:pt x="863273" y="105007"/>
                </a:lnTo>
                <a:lnTo>
                  <a:pt x="865327" y="108236"/>
                </a:lnTo>
                <a:lnTo>
                  <a:pt x="868629" y="109850"/>
                </a:lnTo>
                <a:lnTo>
                  <a:pt x="875038" y="109850"/>
                </a:lnTo>
                <a:lnTo>
                  <a:pt x="878658" y="109484"/>
                </a:lnTo>
                <a:lnTo>
                  <a:pt x="882277" y="108529"/>
                </a:lnTo>
                <a:lnTo>
                  <a:pt x="882277" y="98770"/>
                </a:lnTo>
                <a:lnTo>
                  <a:pt x="880664" y="99027"/>
                </a:lnTo>
                <a:lnTo>
                  <a:pt x="877949" y="99210"/>
                </a:lnTo>
                <a:lnTo>
                  <a:pt x="874390" y="97963"/>
                </a:lnTo>
                <a:lnTo>
                  <a:pt x="873546" y="94660"/>
                </a:lnTo>
                <a:lnTo>
                  <a:pt x="873546" y="41949"/>
                </a:lnTo>
                <a:lnTo>
                  <a:pt x="870684" y="36470"/>
                </a:lnTo>
                <a:lnTo>
                  <a:pt x="864960" y="32948"/>
                </a:lnTo>
                <a:lnTo>
                  <a:pt x="859188" y="29425"/>
                </a:lnTo>
                <a:lnTo>
                  <a:pt x="851678" y="27664"/>
                </a:lnTo>
                <a:lnTo>
                  <a:pt x="834458" y="27664"/>
                </a:lnTo>
                <a:lnTo>
                  <a:pt x="827451" y="29560"/>
                </a:lnTo>
                <a:lnTo>
                  <a:pt x="821409" y="33351"/>
                </a:lnTo>
                <a:lnTo>
                  <a:pt x="815367" y="37142"/>
                </a:lnTo>
                <a:lnTo>
                  <a:pt x="812224" y="43881"/>
                </a:lnTo>
                <a:lnTo>
                  <a:pt x="811979" y="53568"/>
                </a:lnTo>
                <a:lnTo>
                  <a:pt x="824307" y="53568"/>
                </a:lnTo>
                <a:lnTo>
                  <a:pt x="824797" y="49507"/>
                </a:lnTo>
                <a:lnTo>
                  <a:pt x="825848" y="46450"/>
                </a:lnTo>
                <a:lnTo>
                  <a:pt x="827462" y="44395"/>
                </a:lnTo>
                <a:lnTo>
                  <a:pt x="830349" y="40677"/>
                </a:lnTo>
                <a:lnTo>
                  <a:pt x="835241" y="38818"/>
                </a:lnTo>
                <a:lnTo>
                  <a:pt x="848107" y="38818"/>
                </a:lnTo>
                <a:lnTo>
                  <a:pt x="852693" y="39833"/>
                </a:lnTo>
                <a:lnTo>
                  <a:pt x="855898" y="41863"/>
                </a:lnTo>
                <a:lnTo>
                  <a:pt x="859102" y="43893"/>
                </a:lnTo>
                <a:lnTo>
                  <a:pt x="860704" y="47159"/>
                </a:lnTo>
                <a:lnTo>
                  <a:pt x="860704" y="53861"/>
                </a:lnTo>
                <a:lnTo>
                  <a:pt x="859824" y="56723"/>
                </a:lnTo>
                <a:lnTo>
                  <a:pt x="856766" y="60147"/>
                </a:lnTo>
                <a:lnTo>
                  <a:pt x="853733" y="60539"/>
                </a:lnTo>
                <a:lnTo>
                  <a:pt x="832673" y="63180"/>
                </a:lnTo>
                <a:lnTo>
                  <a:pt x="825286" y="64110"/>
                </a:lnTo>
                <a:lnTo>
                  <a:pt x="819318" y="66580"/>
                </a:lnTo>
                <a:lnTo>
                  <a:pt x="814768" y="70592"/>
                </a:lnTo>
                <a:lnTo>
                  <a:pt x="810218" y="74603"/>
                </a:lnTo>
                <a:close/>
              </a:path>
              <a:path w="1505988" h="140377">
                <a:moveTo>
                  <a:pt x="856668" y="92777"/>
                </a:moveTo>
                <a:lnTo>
                  <a:pt x="849330" y="96348"/>
                </a:lnTo>
                <a:lnTo>
                  <a:pt x="844976" y="98501"/>
                </a:lnTo>
                <a:lnTo>
                  <a:pt x="840476" y="99577"/>
                </a:lnTo>
                <a:lnTo>
                  <a:pt x="832012" y="99577"/>
                </a:lnTo>
                <a:lnTo>
                  <a:pt x="828710" y="98476"/>
                </a:lnTo>
                <a:lnTo>
                  <a:pt x="825921" y="96275"/>
                </a:lnTo>
                <a:lnTo>
                  <a:pt x="823133" y="94073"/>
                </a:lnTo>
                <a:lnTo>
                  <a:pt x="825457" y="110805"/>
                </a:lnTo>
                <a:lnTo>
                  <a:pt x="838812" y="110805"/>
                </a:lnTo>
                <a:lnTo>
                  <a:pt x="844365" y="109508"/>
                </a:lnTo>
                <a:lnTo>
                  <a:pt x="849404" y="106915"/>
                </a:lnTo>
                <a:lnTo>
                  <a:pt x="856668" y="92777"/>
                </a:lnTo>
                <a:close/>
              </a:path>
              <a:path w="1505988" h="140377">
                <a:moveTo>
                  <a:pt x="972524" y="97901"/>
                </a:moveTo>
                <a:lnTo>
                  <a:pt x="977391" y="103209"/>
                </a:lnTo>
                <a:lnTo>
                  <a:pt x="977781" y="103622"/>
                </a:lnTo>
                <a:lnTo>
                  <a:pt x="987580" y="109284"/>
                </a:lnTo>
                <a:lnTo>
                  <a:pt x="1002231" y="111171"/>
                </a:lnTo>
                <a:lnTo>
                  <a:pt x="1016450" y="109260"/>
                </a:lnTo>
                <a:lnTo>
                  <a:pt x="1026482" y="103540"/>
                </a:lnTo>
                <a:lnTo>
                  <a:pt x="1031791" y="98452"/>
                </a:lnTo>
                <a:lnTo>
                  <a:pt x="1034445" y="92411"/>
                </a:lnTo>
                <a:lnTo>
                  <a:pt x="1034445" y="78175"/>
                </a:lnTo>
                <a:lnTo>
                  <a:pt x="1031877" y="72866"/>
                </a:lnTo>
                <a:lnTo>
                  <a:pt x="1026740" y="69491"/>
                </a:lnTo>
                <a:lnTo>
                  <a:pt x="1023511" y="67338"/>
                </a:lnTo>
                <a:lnTo>
                  <a:pt x="1017152" y="65113"/>
                </a:lnTo>
                <a:lnTo>
                  <a:pt x="1007661" y="62814"/>
                </a:lnTo>
                <a:lnTo>
                  <a:pt x="998929" y="60685"/>
                </a:lnTo>
                <a:lnTo>
                  <a:pt x="995112" y="59756"/>
                </a:lnTo>
                <a:lnTo>
                  <a:pt x="992227" y="58680"/>
                </a:lnTo>
                <a:lnTo>
                  <a:pt x="990269" y="57456"/>
                </a:lnTo>
                <a:lnTo>
                  <a:pt x="986894" y="55402"/>
                </a:lnTo>
                <a:lnTo>
                  <a:pt x="985207" y="52662"/>
                </a:lnTo>
                <a:lnTo>
                  <a:pt x="985207" y="46107"/>
                </a:lnTo>
                <a:lnTo>
                  <a:pt x="986491" y="43588"/>
                </a:lnTo>
                <a:lnTo>
                  <a:pt x="989059" y="41680"/>
                </a:lnTo>
                <a:lnTo>
                  <a:pt x="991627" y="39772"/>
                </a:lnTo>
                <a:lnTo>
                  <a:pt x="995406" y="38818"/>
                </a:lnTo>
                <a:lnTo>
                  <a:pt x="1007881" y="38818"/>
                </a:lnTo>
                <a:lnTo>
                  <a:pt x="1013140" y="40554"/>
                </a:lnTo>
                <a:lnTo>
                  <a:pt x="1016173" y="44028"/>
                </a:lnTo>
                <a:lnTo>
                  <a:pt x="1018031" y="46474"/>
                </a:lnTo>
                <a:lnTo>
                  <a:pt x="1019084" y="49189"/>
                </a:lnTo>
                <a:lnTo>
                  <a:pt x="1019329" y="52173"/>
                </a:lnTo>
                <a:lnTo>
                  <a:pt x="1031803" y="52173"/>
                </a:lnTo>
                <a:lnTo>
                  <a:pt x="1031901" y="47085"/>
                </a:lnTo>
                <a:lnTo>
                  <a:pt x="1030311" y="42340"/>
                </a:lnTo>
                <a:lnTo>
                  <a:pt x="1027033" y="37937"/>
                </a:lnTo>
                <a:lnTo>
                  <a:pt x="1025691" y="36311"/>
                </a:lnTo>
                <a:lnTo>
                  <a:pt x="1015647" y="29716"/>
                </a:lnTo>
                <a:lnTo>
                  <a:pt x="1001424" y="27518"/>
                </a:lnTo>
                <a:lnTo>
                  <a:pt x="992373" y="27518"/>
                </a:lnTo>
                <a:lnTo>
                  <a:pt x="985170" y="29817"/>
                </a:lnTo>
                <a:lnTo>
                  <a:pt x="979813" y="34415"/>
                </a:lnTo>
                <a:lnTo>
                  <a:pt x="974456" y="39014"/>
                </a:lnTo>
                <a:lnTo>
                  <a:pt x="971778" y="45031"/>
                </a:lnTo>
                <a:lnTo>
                  <a:pt x="971778" y="58777"/>
                </a:lnTo>
                <a:lnTo>
                  <a:pt x="974614" y="63718"/>
                </a:lnTo>
                <a:lnTo>
                  <a:pt x="980290" y="67289"/>
                </a:lnTo>
                <a:lnTo>
                  <a:pt x="983470" y="69344"/>
                </a:lnTo>
                <a:lnTo>
                  <a:pt x="988411" y="71203"/>
                </a:lnTo>
                <a:lnTo>
                  <a:pt x="995112" y="72866"/>
                </a:lnTo>
                <a:lnTo>
                  <a:pt x="1005606" y="75508"/>
                </a:lnTo>
                <a:lnTo>
                  <a:pt x="1011232" y="76927"/>
                </a:lnTo>
                <a:lnTo>
                  <a:pt x="1014999" y="78175"/>
                </a:lnTo>
                <a:lnTo>
                  <a:pt x="1016906" y="79251"/>
                </a:lnTo>
                <a:lnTo>
                  <a:pt x="1019891" y="81012"/>
                </a:lnTo>
                <a:lnTo>
                  <a:pt x="1021383" y="83580"/>
                </a:lnTo>
                <a:lnTo>
                  <a:pt x="1021383" y="91408"/>
                </a:lnTo>
                <a:lnTo>
                  <a:pt x="1019524" y="94697"/>
                </a:lnTo>
                <a:lnTo>
                  <a:pt x="1015806" y="96825"/>
                </a:lnTo>
                <a:lnTo>
                  <a:pt x="1012088" y="98953"/>
                </a:lnTo>
                <a:lnTo>
                  <a:pt x="1007783" y="100017"/>
                </a:lnTo>
                <a:lnTo>
                  <a:pt x="994673" y="100017"/>
                </a:lnTo>
                <a:lnTo>
                  <a:pt x="988900" y="97889"/>
                </a:lnTo>
                <a:lnTo>
                  <a:pt x="985573" y="93633"/>
                </a:lnTo>
                <a:lnTo>
                  <a:pt x="983763" y="91285"/>
                </a:lnTo>
                <a:lnTo>
                  <a:pt x="982663" y="87909"/>
                </a:lnTo>
                <a:lnTo>
                  <a:pt x="982271" y="83507"/>
                </a:lnTo>
                <a:lnTo>
                  <a:pt x="969576" y="83507"/>
                </a:lnTo>
                <a:lnTo>
                  <a:pt x="969919" y="91334"/>
                </a:lnTo>
                <a:lnTo>
                  <a:pt x="972524" y="97901"/>
                </a:lnTo>
                <a:close/>
              </a:path>
              <a:path w="1505988" h="140377">
                <a:moveTo>
                  <a:pt x="1152942" y="65492"/>
                </a:moveTo>
                <a:lnTo>
                  <a:pt x="1149836" y="61163"/>
                </a:lnTo>
                <a:lnTo>
                  <a:pt x="1146729" y="56833"/>
                </a:lnTo>
                <a:lnTo>
                  <a:pt x="1142412" y="53910"/>
                </a:lnTo>
                <a:lnTo>
                  <a:pt x="1136884" y="52393"/>
                </a:lnTo>
                <a:lnTo>
                  <a:pt x="1140308" y="50975"/>
                </a:lnTo>
                <a:lnTo>
                  <a:pt x="1143097" y="49018"/>
                </a:lnTo>
                <a:lnTo>
                  <a:pt x="1145249" y="46523"/>
                </a:lnTo>
                <a:lnTo>
                  <a:pt x="1148723" y="42511"/>
                </a:lnTo>
                <a:lnTo>
                  <a:pt x="1150459" y="37277"/>
                </a:lnTo>
                <a:lnTo>
                  <a:pt x="1150459" y="21769"/>
                </a:lnTo>
                <a:lnTo>
                  <a:pt x="1147524" y="14860"/>
                </a:lnTo>
                <a:lnTo>
                  <a:pt x="1141654" y="10090"/>
                </a:lnTo>
                <a:lnTo>
                  <a:pt x="1141322" y="9824"/>
                </a:lnTo>
                <a:lnTo>
                  <a:pt x="1130798" y="4657"/>
                </a:lnTo>
                <a:lnTo>
                  <a:pt x="1116778" y="2935"/>
                </a:lnTo>
                <a:lnTo>
                  <a:pt x="1108944" y="3554"/>
                </a:lnTo>
                <a:lnTo>
                  <a:pt x="1096728" y="8266"/>
                </a:lnTo>
                <a:lnTo>
                  <a:pt x="1088380" y="17611"/>
                </a:lnTo>
                <a:lnTo>
                  <a:pt x="1085249" y="23090"/>
                </a:lnTo>
                <a:lnTo>
                  <a:pt x="1083683" y="29743"/>
                </a:lnTo>
                <a:lnTo>
                  <a:pt x="1083683" y="37570"/>
                </a:lnTo>
                <a:lnTo>
                  <a:pt x="1096745" y="37570"/>
                </a:lnTo>
                <a:lnTo>
                  <a:pt x="1096990" y="31602"/>
                </a:lnTo>
                <a:lnTo>
                  <a:pt x="1098041" y="27004"/>
                </a:lnTo>
                <a:lnTo>
                  <a:pt x="1099900" y="23775"/>
                </a:lnTo>
                <a:lnTo>
                  <a:pt x="1103276" y="17904"/>
                </a:lnTo>
                <a:lnTo>
                  <a:pt x="1109366" y="14969"/>
                </a:lnTo>
                <a:lnTo>
                  <a:pt x="1123113" y="14969"/>
                </a:lnTo>
                <a:lnTo>
                  <a:pt x="1127442" y="16388"/>
                </a:lnTo>
                <a:lnTo>
                  <a:pt x="1131160" y="19225"/>
                </a:lnTo>
                <a:lnTo>
                  <a:pt x="1134878" y="22062"/>
                </a:lnTo>
                <a:lnTo>
                  <a:pt x="1136737" y="26099"/>
                </a:lnTo>
                <a:lnTo>
                  <a:pt x="1136737" y="38378"/>
                </a:lnTo>
                <a:lnTo>
                  <a:pt x="1133949" y="43270"/>
                </a:lnTo>
                <a:lnTo>
                  <a:pt x="1128372" y="46009"/>
                </a:lnTo>
                <a:lnTo>
                  <a:pt x="1125192" y="47575"/>
                </a:lnTo>
                <a:lnTo>
                  <a:pt x="1121132" y="48357"/>
                </a:lnTo>
                <a:lnTo>
                  <a:pt x="1112253" y="48235"/>
                </a:lnTo>
                <a:lnTo>
                  <a:pt x="1109733" y="47991"/>
                </a:lnTo>
                <a:lnTo>
                  <a:pt x="1109733" y="59658"/>
                </a:lnTo>
                <a:lnTo>
                  <a:pt x="1115163" y="59511"/>
                </a:lnTo>
                <a:lnTo>
                  <a:pt x="1123040" y="59511"/>
                </a:lnTo>
                <a:lnTo>
                  <a:pt x="1129191" y="60955"/>
                </a:lnTo>
                <a:lnTo>
                  <a:pt x="1133619" y="63841"/>
                </a:lnTo>
                <a:lnTo>
                  <a:pt x="1138046" y="66727"/>
                </a:lnTo>
                <a:lnTo>
                  <a:pt x="1140259" y="71790"/>
                </a:lnTo>
                <a:lnTo>
                  <a:pt x="1140259" y="84901"/>
                </a:lnTo>
                <a:lnTo>
                  <a:pt x="1138156" y="89695"/>
                </a:lnTo>
                <a:lnTo>
                  <a:pt x="1133949" y="93413"/>
                </a:lnTo>
                <a:lnTo>
                  <a:pt x="1129741" y="97131"/>
                </a:lnTo>
                <a:lnTo>
                  <a:pt x="1124165" y="98990"/>
                </a:lnTo>
                <a:lnTo>
                  <a:pt x="1108266" y="98990"/>
                </a:lnTo>
                <a:lnTo>
                  <a:pt x="1102077" y="96227"/>
                </a:lnTo>
                <a:lnTo>
                  <a:pt x="1098653" y="90698"/>
                </a:lnTo>
                <a:lnTo>
                  <a:pt x="1096696" y="87616"/>
                </a:lnTo>
                <a:lnTo>
                  <a:pt x="1095424" y="82675"/>
                </a:lnTo>
                <a:lnTo>
                  <a:pt x="1094837" y="75875"/>
                </a:lnTo>
                <a:lnTo>
                  <a:pt x="1081041" y="75875"/>
                </a:lnTo>
                <a:lnTo>
                  <a:pt x="1083287" y="89862"/>
                </a:lnTo>
                <a:lnTo>
                  <a:pt x="1089444" y="100788"/>
                </a:lnTo>
                <a:lnTo>
                  <a:pt x="1091637" y="103124"/>
                </a:lnTo>
                <a:lnTo>
                  <a:pt x="1102086" y="109049"/>
                </a:lnTo>
                <a:lnTo>
                  <a:pt x="1116484" y="111024"/>
                </a:lnTo>
                <a:lnTo>
                  <a:pt x="1121537" y="110829"/>
                </a:lnTo>
                <a:lnTo>
                  <a:pt x="1134583" y="107930"/>
                </a:lnTo>
                <a:lnTo>
                  <a:pt x="1144589" y="101558"/>
                </a:lnTo>
                <a:lnTo>
                  <a:pt x="1152209" y="90216"/>
                </a:lnTo>
                <a:lnTo>
                  <a:pt x="1154495" y="77049"/>
                </a:lnTo>
                <a:lnTo>
                  <a:pt x="1154495" y="70787"/>
                </a:lnTo>
                <a:lnTo>
                  <a:pt x="1152942" y="65492"/>
                </a:lnTo>
                <a:close/>
              </a:path>
              <a:path w="1505988" h="140377">
                <a:moveTo>
                  <a:pt x="1200187" y="108162"/>
                </a:moveTo>
                <a:lnTo>
                  <a:pt x="1202437" y="97400"/>
                </a:lnTo>
                <a:lnTo>
                  <a:pt x="1204272" y="89598"/>
                </a:lnTo>
                <a:lnTo>
                  <a:pt x="1205690" y="84754"/>
                </a:lnTo>
                <a:lnTo>
                  <a:pt x="1210024" y="72179"/>
                </a:lnTo>
                <a:lnTo>
                  <a:pt x="1215377" y="59731"/>
                </a:lnTo>
                <a:lnTo>
                  <a:pt x="1217472" y="55315"/>
                </a:lnTo>
                <a:lnTo>
                  <a:pt x="1223510" y="44050"/>
                </a:lnTo>
                <a:lnTo>
                  <a:pt x="1230236" y="33461"/>
                </a:lnTo>
                <a:lnTo>
                  <a:pt x="1235837" y="25340"/>
                </a:lnTo>
                <a:lnTo>
                  <a:pt x="1240325" y="19642"/>
                </a:lnTo>
                <a:lnTo>
                  <a:pt x="1243702" y="16364"/>
                </a:lnTo>
                <a:lnTo>
                  <a:pt x="1243702" y="4843"/>
                </a:lnTo>
                <a:lnTo>
                  <a:pt x="1170615" y="4843"/>
                </a:lnTo>
                <a:lnTo>
                  <a:pt x="1170615" y="18125"/>
                </a:lnTo>
                <a:lnTo>
                  <a:pt x="1228732" y="18125"/>
                </a:lnTo>
                <a:lnTo>
                  <a:pt x="1221954" y="26462"/>
                </a:lnTo>
                <a:lnTo>
                  <a:pt x="1214654" y="36806"/>
                </a:lnTo>
                <a:lnTo>
                  <a:pt x="1207598" y="48284"/>
                </a:lnTo>
                <a:lnTo>
                  <a:pt x="1201161" y="60435"/>
                </a:lnTo>
                <a:lnTo>
                  <a:pt x="1195836" y="72332"/>
                </a:lnTo>
                <a:lnTo>
                  <a:pt x="1191465" y="84252"/>
                </a:lnTo>
                <a:lnTo>
                  <a:pt x="1188048" y="96196"/>
                </a:lnTo>
                <a:lnTo>
                  <a:pt x="1185584" y="108162"/>
                </a:lnTo>
                <a:lnTo>
                  <a:pt x="1200187" y="108162"/>
                </a:lnTo>
                <a:close/>
              </a:path>
              <a:path w="1505988" h="140377">
                <a:moveTo>
                  <a:pt x="1265618" y="92166"/>
                </a:moveTo>
                <a:lnTo>
                  <a:pt x="1265618" y="108163"/>
                </a:lnTo>
                <a:lnTo>
                  <a:pt x="1280955" y="108163"/>
                </a:lnTo>
                <a:lnTo>
                  <a:pt x="1280955" y="92166"/>
                </a:lnTo>
                <a:lnTo>
                  <a:pt x="1265618" y="92166"/>
                </a:lnTo>
                <a:close/>
              </a:path>
              <a:path w="1505988" h="140377">
                <a:moveTo>
                  <a:pt x="1358738" y="99834"/>
                </a:moveTo>
                <a:lnTo>
                  <a:pt x="1359817" y="98505"/>
                </a:lnTo>
                <a:lnTo>
                  <a:pt x="1365997" y="87215"/>
                </a:lnTo>
                <a:lnTo>
                  <a:pt x="1368057" y="74481"/>
                </a:lnTo>
                <a:lnTo>
                  <a:pt x="1368022" y="72502"/>
                </a:lnTo>
                <a:lnTo>
                  <a:pt x="1365295" y="59075"/>
                </a:lnTo>
                <a:lnTo>
                  <a:pt x="1358224" y="49312"/>
                </a:lnTo>
                <a:lnTo>
                  <a:pt x="1351669" y="43685"/>
                </a:lnTo>
                <a:lnTo>
                  <a:pt x="1343988" y="40873"/>
                </a:lnTo>
                <a:lnTo>
                  <a:pt x="1329996" y="40873"/>
                </a:lnTo>
                <a:lnTo>
                  <a:pt x="1325301" y="41852"/>
                </a:lnTo>
                <a:lnTo>
                  <a:pt x="1321094" y="43808"/>
                </a:lnTo>
                <a:lnTo>
                  <a:pt x="1316495" y="46009"/>
                </a:lnTo>
                <a:lnTo>
                  <a:pt x="1312679" y="49336"/>
                </a:lnTo>
                <a:lnTo>
                  <a:pt x="1309646" y="53788"/>
                </a:lnTo>
                <a:lnTo>
                  <a:pt x="1310026" y="47944"/>
                </a:lnTo>
                <a:lnTo>
                  <a:pt x="1312444" y="34645"/>
                </a:lnTo>
                <a:lnTo>
                  <a:pt x="1316911" y="24472"/>
                </a:lnTo>
                <a:lnTo>
                  <a:pt x="1321265" y="17648"/>
                </a:lnTo>
                <a:lnTo>
                  <a:pt x="1327135" y="14236"/>
                </a:lnTo>
                <a:lnTo>
                  <a:pt x="1340980" y="14236"/>
                </a:lnTo>
                <a:lnTo>
                  <a:pt x="1345798" y="16437"/>
                </a:lnTo>
                <a:lnTo>
                  <a:pt x="1348978" y="20840"/>
                </a:lnTo>
                <a:lnTo>
                  <a:pt x="1350690" y="23188"/>
                </a:lnTo>
                <a:lnTo>
                  <a:pt x="1351938" y="26441"/>
                </a:lnTo>
                <a:lnTo>
                  <a:pt x="1352721" y="30600"/>
                </a:lnTo>
                <a:lnTo>
                  <a:pt x="1365782" y="30600"/>
                </a:lnTo>
                <a:lnTo>
                  <a:pt x="1365782" y="24142"/>
                </a:lnTo>
                <a:lnTo>
                  <a:pt x="1363471" y="17868"/>
                </a:lnTo>
                <a:lnTo>
                  <a:pt x="1358848" y="11778"/>
                </a:lnTo>
                <a:lnTo>
                  <a:pt x="1358419" y="11234"/>
                </a:lnTo>
                <a:lnTo>
                  <a:pt x="1348871" y="4790"/>
                </a:lnTo>
                <a:lnTo>
                  <a:pt x="1334302" y="2642"/>
                </a:lnTo>
                <a:lnTo>
                  <a:pt x="1329412" y="2923"/>
                </a:lnTo>
                <a:lnTo>
                  <a:pt x="1317152" y="6873"/>
                </a:lnTo>
                <a:lnTo>
                  <a:pt x="1307604" y="15488"/>
                </a:lnTo>
                <a:lnTo>
                  <a:pt x="1300767" y="28765"/>
                </a:lnTo>
                <a:lnTo>
                  <a:pt x="1298726" y="35769"/>
                </a:lnTo>
                <a:lnTo>
                  <a:pt x="1296680" y="48037"/>
                </a:lnTo>
                <a:lnTo>
                  <a:pt x="1295997" y="62006"/>
                </a:lnTo>
                <a:lnTo>
                  <a:pt x="1296006" y="63448"/>
                </a:lnTo>
                <a:lnTo>
                  <a:pt x="1297322" y="78744"/>
                </a:lnTo>
                <a:lnTo>
                  <a:pt x="1300891" y="90824"/>
                </a:lnTo>
                <a:lnTo>
                  <a:pt x="1306711" y="99688"/>
                </a:lnTo>
                <a:lnTo>
                  <a:pt x="1319546" y="108545"/>
                </a:lnTo>
                <a:lnTo>
                  <a:pt x="1317168" y="92350"/>
                </a:lnTo>
                <a:lnTo>
                  <a:pt x="1313278" y="87824"/>
                </a:lnTo>
                <a:lnTo>
                  <a:pt x="1311333" y="82235"/>
                </a:lnTo>
                <a:lnTo>
                  <a:pt x="1311333" y="67999"/>
                </a:lnTo>
                <a:lnTo>
                  <a:pt x="1313474" y="62324"/>
                </a:lnTo>
                <a:lnTo>
                  <a:pt x="1317755" y="58558"/>
                </a:lnTo>
                <a:lnTo>
                  <a:pt x="1322035" y="54790"/>
                </a:lnTo>
                <a:lnTo>
                  <a:pt x="1327013" y="52907"/>
                </a:lnTo>
                <a:lnTo>
                  <a:pt x="1340809" y="52907"/>
                </a:lnTo>
                <a:lnTo>
                  <a:pt x="1346410" y="55341"/>
                </a:lnTo>
                <a:lnTo>
                  <a:pt x="1349491" y="60209"/>
                </a:lnTo>
                <a:lnTo>
                  <a:pt x="1352574" y="65076"/>
                </a:lnTo>
                <a:lnTo>
                  <a:pt x="1354115" y="70201"/>
                </a:lnTo>
                <a:lnTo>
                  <a:pt x="1354115" y="81941"/>
                </a:lnTo>
                <a:lnTo>
                  <a:pt x="1352390" y="87457"/>
                </a:lnTo>
                <a:lnTo>
                  <a:pt x="1348942" y="92129"/>
                </a:lnTo>
                <a:lnTo>
                  <a:pt x="1348965" y="107433"/>
                </a:lnTo>
                <a:lnTo>
                  <a:pt x="1358738" y="99834"/>
                </a:lnTo>
                <a:close/>
              </a:path>
              <a:path w="1505988" h="140377">
                <a:moveTo>
                  <a:pt x="1348942" y="92129"/>
                </a:moveTo>
                <a:lnTo>
                  <a:pt x="1345493" y="96801"/>
                </a:lnTo>
                <a:lnTo>
                  <a:pt x="1340295" y="99137"/>
                </a:lnTo>
                <a:lnTo>
                  <a:pt x="1326450" y="99137"/>
                </a:lnTo>
                <a:lnTo>
                  <a:pt x="1321057" y="96874"/>
                </a:lnTo>
                <a:lnTo>
                  <a:pt x="1317168" y="92350"/>
                </a:lnTo>
                <a:lnTo>
                  <a:pt x="1319546" y="108545"/>
                </a:lnTo>
                <a:lnTo>
                  <a:pt x="1332174" y="110878"/>
                </a:lnTo>
                <a:lnTo>
                  <a:pt x="1336103" y="110727"/>
                </a:lnTo>
                <a:lnTo>
                  <a:pt x="1348965" y="107433"/>
                </a:lnTo>
                <a:lnTo>
                  <a:pt x="1348942" y="92129"/>
                </a:lnTo>
                <a:close/>
              </a:path>
              <a:path w="1505988" h="140377">
                <a:moveTo>
                  <a:pt x="1469812" y="3522"/>
                </a:moveTo>
                <a:lnTo>
                  <a:pt x="1411034" y="110951"/>
                </a:lnTo>
                <a:lnTo>
                  <a:pt x="1419179" y="110951"/>
                </a:lnTo>
                <a:lnTo>
                  <a:pt x="1477957" y="3522"/>
                </a:lnTo>
                <a:lnTo>
                  <a:pt x="1469812" y="3522"/>
                </a:lnTo>
                <a:close/>
              </a:path>
              <a:path w="1505988" h="140377">
                <a:moveTo>
                  <a:pt x="1404234" y="46964"/>
                </a:moveTo>
                <a:lnTo>
                  <a:pt x="1400675" y="45484"/>
                </a:lnTo>
                <a:lnTo>
                  <a:pt x="1401347" y="57384"/>
                </a:lnTo>
                <a:lnTo>
                  <a:pt x="1408391" y="57384"/>
                </a:lnTo>
                <a:lnTo>
                  <a:pt x="1408391" y="46964"/>
                </a:lnTo>
                <a:lnTo>
                  <a:pt x="1404234" y="46964"/>
                </a:lnTo>
                <a:close/>
              </a:path>
              <a:path w="1505988" h="140377">
                <a:moveTo>
                  <a:pt x="1476245" y="97742"/>
                </a:moveTo>
                <a:lnTo>
                  <a:pt x="1472660" y="96263"/>
                </a:lnTo>
                <a:lnTo>
                  <a:pt x="1473358" y="108163"/>
                </a:lnTo>
                <a:lnTo>
                  <a:pt x="1480452" y="108163"/>
                </a:lnTo>
                <a:lnTo>
                  <a:pt x="1480452" y="97742"/>
                </a:lnTo>
                <a:lnTo>
                  <a:pt x="1476245" y="97742"/>
                </a:lnTo>
                <a:close/>
              </a:path>
              <a:path w="1505988" h="140377">
                <a:moveTo>
                  <a:pt x="1457337" y="95688"/>
                </a:moveTo>
                <a:lnTo>
                  <a:pt x="1462326" y="100678"/>
                </a:lnTo>
                <a:lnTo>
                  <a:pt x="1467317" y="105668"/>
                </a:lnTo>
                <a:lnTo>
                  <a:pt x="1473358" y="108163"/>
                </a:lnTo>
                <a:lnTo>
                  <a:pt x="1472660" y="96263"/>
                </a:lnTo>
                <a:lnTo>
                  <a:pt x="1469701" y="93304"/>
                </a:lnTo>
                <a:lnTo>
                  <a:pt x="1466742" y="90344"/>
                </a:lnTo>
                <a:lnTo>
                  <a:pt x="1465262" y="86784"/>
                </a:lnTo>
                <a:lnTo>
                  <a:pt x="1465262" y="78469"/>
                </a:lnTo>
                <a:lnTo>
                  <a:pt x="1466742" y="74909"/>
                </a:lnTo>
                <a:lnTo>
                  <a:pt x="1469701" y="71950"/>
                </a:lnTo>
                <a:lnTo>
                  <a:pt x="1472660" y="68990"/>
                </a:lnTo>
                <a:lnTo>
                  <a:pt x="1476245" y="67510"/>
                </a:lnTo>
                <a:lnTo>
                  <a:pt x="1484610" y="67510"/>
                </a:lnTo>
                <a:lnTo>
                  <a:pt x="1488169" y="68990"/>
                </a:lnTo>
                <a:lnTo>
                  <a:pt x="1491129" y="71950"/>
                </a:lnTo>
                <a:lnTo>
                  <a:pt x="1494088" y="74909"/>
                </a:lnTo>
                <a:lnTo>
                  <a:pt x="1495568" y="78469"/>
                </a:lnTo>
                <a:lnTo>
                  <a:pt x="1495568" y="86784"/>
                </a:lnTo>
                <a:lnTo>
                  <a:pt x="1494088" y="90344"/>
                </a:lnTo>
                <a:lnTo>
                  <a:pt x="1491129" y="93304"/>
                </a:lnTo>
                <a:lnTo>
                  <a:pt x="1488169" y="96263"/>
                </a:lnTo>
                <a:lnTo>
                  <a:pt x="1484610" y="97742"/>
                </a:lnTo>
                <a:lnTo>
                  <a:pt x="1480452" y="97742"/>
                </a:lnTo>
                <a:lnTo>
                  <a:pt x="1480452" y="108163"/>
                </a:lnTo>
                <a:lnTo>
                  <a:pt x="1487496" y="108163"/>
                </a:lnTo>
                <a:lnTo>
                  <a:pt x="1493513" y="105668"/>
                </a:lnTo>
                <a:lnTo>
                  <a:pt x="1498503" y="100678"/>
                </a:lnTo>
                <a:lnTo>
                  <a:pt x="1503493" y="95688"/>
                </a:lnTo>
                <a:lnTo>
                  <a:pt x="1505988" y="89671"/>
                </a:lnTo>
                <a:lnTo>
                  <a:pt x="1505988" y="75582"/>
                </a:lnTo>
                <a:lnTo>
                  <a:pt x="1503493" y="69564"/>
                </a:lnTo>
                <a:lnTo>
                  <a:pt x="1498503" y="64575"/>
                </a:lnTo>
                <a:lnTo>
                  <a:pt x="1493513" y="59585"/>
                </a:lnTo>
                <a:lnTo>
                  <a:pt x="1487496" y="57090"/>
                </a:lnTo>
                <a:lnTo>
                  <a:pt x="1473358" y="57090"/>
                </a:lnTo>
                <a:lnTo>
                  <a:pt x="1467317" y="59585"/>
                </a:lnTo>
                <a:lnTo>
                  <a:pt x="1462326" y="64575"/>
                </a:lnTo>
                <a:lnTo>
                  <a:pt x="1457337" y="69564"/>
                </a:lnTo>
                <a:lnTo>
                  <a:pt x="1454842" y="75582"/>
                </a:lnTo>
                <a:lnTo>
                  <a:pt x="1454842" y="89671"/>
                </a:lnTo>
                <a:lnTo>
                  <a:pt x="1457337" y="95688"/>
                </a:lnTo>
                <a:close/>
              </a:path>
              <a:path w="1505988" h="140377">
                <a:moveTo>
                  <a:pt x="1385350" y="44909"/>
                </a:moveTo>
                <a:lnTo>
                  <a:pt x="1390340" y="49899"/>
                </a:lnTo>
                <a:lnTo>
                  <a:pt x="1395330" y="54888"/>
                </a:lnTo>
                <a:lnTo>
                  <a:pt x="1401347" y="57384"/>
                </a:lnTo>
                <a:lnTo>
                  <a:pt x="1400675" y="45484"/>
                </a:lnTo>
                <a:lnTo>
                  <a:pt x="1397715" y="42524"/>
                </a:lnTo>
                <a:lnTo>
                  <a:pt x="1394755" y="39564"/>
                </a:lnTo>
                <a:lnTo>
                  <a:pt x="1393276" y="36006"/>
                </a:lnTo>
                <a:lnTo>
                  <a:pt x="1393276" y="27640"/>
                </a:lnTo>
                <a:lnTo>
                  <a:pt x="1394755" y="24069"/>
                </a:lnTo>
                <a:lnTo>
                  <a:pt x="1397715" y="21133"/>
                </a:lnTo>
                <a:lnTo>
                  <a:pt x="1400675" y="18198"/>
                </a:lnTo>
                <a:lnTo>
                  <a:pt x="1404234" y="16731"/>
                </a:lnTo>
                <a:lnTo>
                  <a:pt x="1412599" y="16731"/>
                </a:lnTo>
                <a:lnTo>
                  <a:pt x="1416183" y="18210"/>
                </a:lnTo>
                <a:lnTo>
                  <a:pt x="1419142" y="21171"/>
                </a:lnTo>
                <a:lnTo>
                  <a:pt x="1422102" y="24130"/>
                </a:lnTo>
                <a:lnTo>
                  <a:pt x="1423582" y="27689"/>
                </a:lnTo>
                <a:lnTo>
                  <a:pt x="1423582" y="36006"/>
                </a:lnTo>
                <a:lnTo>
                  <a:pt x="1422102" y="39564"/>
                </a:lnTo>
                <a:lnTo>
                  <a:pt x="1419142" y="42524"/>
                </a:lnTo>
                <a:lnTo>
                  <a:pt x="1416183" y="45484"/>
                </a:lnTo>
                <a:lnTo>
                  <a:pt x="1412599" y="46964"/>
                </a:lnTo>
                <a:lnTo>
                  <a:pt x="1408391" y="46964"/>
                </a:lnTo>
                <a:lnTo>
                  <a:pt x="1408391" y="57384"/>
                </a:lnTo>
                <a:lnTo>
                  <a:pt x="1415486" y="57384"/>
                </a:lnTo>
                <a:lnTo>
                  <a:pt x="1421527" y="54888"/>
                </a:lnTo>
                <a:lnTo>
                  <a:pt x="1426517" y="49899"/>
                </a:lnTo>
                <a:lnTo>
                  <a:pt x="1431507" y="44909"/>
                </a:lnTo>
                <a:lnTo>
                  <a:pt x="1434002" y="38892"/>
                </a:lnTo>
                <a:lnTo>
                  <a:pt x="1434002" y="24803"/>
                </a:lnTo>
                <a:lnTo>
                  <a:pt x="1431507" y="18773"/>
                </a:lnTo>
                <a:lnTo>
                  <a:pt x="1426517" y="13758"/>
                </a:lnTo>
                <a:lnTo>
                  <a:pt x="1421527" y="8745"/>
                </a:lnTo>
                <a:lnTo>
                  <a:pt x="1415486" y="6237"/>
                </a:lnTo>
                <a:lnTo>
                  <a:pt x="1401347" y="6237"/>
                </a:lnTo>
                <a:lnTo>
                  <a:pt x="1395330" y="8745"/>
                </a:lnTo>
                <a:lnTo>
                  <a:pt x="1390340" y="13758"/>
                </a:lnTo>
                <a:lnTo>
                  <a:pt x="1385350" y="18773"/>
                </a:lnTo>
                <a:lnTo>
                  <a:pt x="1382856" y="24803"/>
                </a:lnTo>
                <a:lnTo>
                  <a:pt x="1382856" y="38892"/>
                </a:lnTo>
                <a:lnTo>
                  <a:pt x="1385350" y="44909"/>
                </a:lnTo>
                <a:close/>
              </a:path>
              <a:path w="1505988" h="140377">
                <a:moveTo>
                  <a:pt x="920191" y="110437"/>
                </a:moveTo>
                <a:lnTo>
                  <a:pt x="919506" y="112199"/>
                </a:lnTo>
                <a:lnTo>
                  <a:pt x="918406" y="114889"/>
                </a:lnTo>
                <a:lnTo>
                  <a:pt x="916889" y="118509"/>
                </a:lnTo>
                <a:lnTo>
                  <a:pt x="915373" y="122129"/>
                </a:lnTo>
                <a:lnTo>
                  <a:pt x="914248" y="124526"/>
                </a:lnTo>
                <a:lnTo>
                  <a:pt x="911349" y="127499"/>
                </a:lnTo>
                <a:lnTo>
                  <a:pt x="908402" y="128709"/>
                </a:lnTo>
                <a:lnTo>
                  <a:pt x="905173" y="128709"/>
                </a:lnTo>
                <a:lnTo>
                  <a:pt x="902213" y="128342"/>
                </a:lnTo>
                <a:lnTo>
                  <a:pt x="898251" y="127315"/>
                </a:lnTo>
                <a:lnTo>
                  <a:pt x="898251" y="139349"/>
                </a:lnTo>
                <a:lnTo>
                  <a:pt x="899718" y="139740"/>
                </a:lnTo>
                <a:lnTo>
                  <a:pt x="902958" y="140303"/>
                </a:lnTo>
                <a:lnTo>
                  <a:pt x="913881" y="140377"/>
                </a:lnTo>
                <a:lnTo>
                  <a:pt x="919261" y="138175"/>
                </a:lnTo>
                <a:lnTo>
                  <a:pt x="922392" y="133772"/>
                </a:lnTo>
                <a:lnTo>
                  <a:pt x="926739" y="125782"/>
                </a:lnTo>
                <a:lnTo>
                  <a:pt x="931960" y="113789"/>
                </a:lnTo>
                <a:lnTo>
                  <a:pt x="938536" y="97082"/>
                </a:lnTo>
                <a:lnTo>
                  <a:pt x="941403" y="89426"/>
                </a:lnTo>
                <a:lnTo>
                  <a:pt x="945680" y="77721"/>
                </a:lnTo>
                <a:lnTo>
                  <a:pt x="950570" y="64061"/>
                </a:lnTo>
                <a:lnTo>
                  <a:pt x="955829" y="49352"/>
                </a:lnTo>
                <a:lnTo>
                  <a:pt x="960220" y="37136"/>
                </a:lnTo>
                <a:lnTo>
                  <a:pt x="962972" y="29572"/>
                </a:lnTo>
                <a:lnTo>
                  <a:pt x="948369" y="29572"/>
                </a:lnTo>
                <a:lnTo>
                  <a:pt x="927162" y="93560"/>
                </a:lnTo>
                <a:lnTo>
                  <a:pt x="906102" y="29572"/>
                </a:lnTo>
                <a:lnTo>
                  <a:pt x="891133" y="29572"/>
                </a:lnTo>
                <a:lnTo>
                  <a:pt x="920191" y="110437"/>
                </a:lnTo>
                <a:close/>
              </a:path>
              <a:path w="1505988" h="140377">
                <a:moveTo>
                  <a:pt x="792534" y="109410"/>
                </a:moveTo>
                <a:lnTo>
                  <a:pt x="796215" y="109312"/>
                </a:lnTo>
                <a:lnTo>
                  <a:pt x="799493" y="108921"/>
                </a:lnTo>
                <a:lnTo>
                  <a:pt x="802587" y="108162"/>
                </a:lnTo>
                <a:lnTo>
                  <a:pt x="802587" y="97742"/>
                </a:lnTo>
                <a:lnTo>
                  <a:pt x="798600" y="97963"/>
                </a:lnTo>
                <a:lnTo>
                  <a:pt x="795567" y="97963"/>
                </a:lnTo>
                <a:lnTo>
                  <a:pt x="792827" y="97155"/>
                </a:lnTo>
                <a:lnTo>
                  <a:pt x="790039" y="94392"/>
                </a:lnTo>
                <a:lnTo>
                  <a:pt x="790039" y="40359"/>
                </a:lnTo>
                <a:lnTo>
                  <a:pt x="802587" y="40359"/>
                </a:lnTo>
                <a:lnTo>
                  <a:pt x="802587" y="29572"/>
                </a:lnTo>
                <a:lnTo>
                  <a:pt x="790039" y="29572"/>
                </a:lnTo>
                <a:lnTo>
                  <a:pt x="790039" y="7631"/>
                </a:lnTo>
                <a:lnTo>
                  <a:pt x="776684" y="7631"/>
                </a:lnTo>
                <a:lnTo>
                  <a:pt x="776684" y="29572"/>
                </a:lnTo>
                <a:lnTo>
                  <a:pt x="766043" y="29572"/>
                </a:lnTo>
                <a:lnTo>
                  <a:pt x="766043" y="40359"/>
                </a:lnTo>
                <a:lnTo>
                  <a:pt x="776684" y="40359"/>
                </a:lnTo>
                <a:lnTo>
                  <a:pt x="776684" y="97424"/>
                </a:lnTo>
                <a:lnTo>
                  <a:pt x="777784" y="101522"/>
                </a:lnTo>
                <a:lnTo>
                  <a:pt x="779986" y="104677"/>
                </a:lnTo>
                <a:lnTo>
                  <a:pt x="782187" y="107833"/>
                </a:lnTo>
                <a:lnTo>
                  <a:pt x="786370" y="109410"/>
                </a:lnTo>
                <a:lnTo>
                  <a:pt x="792534" y="109410"/>
                </a:lnTo>
                <a:close/>
              </a:path>
              <a:path w="1505988" h="140377">
                <a:moveTo>
                  <a:pt x="517014" y="109410"/>
                </a:moveTo>
                <a:lnTo>
                  <a:pt x="520696" y="109312"/>
                </a:lnTo>
                <a:lnTo>
                  <a:pt x="523973" y="108921"/>
                </a:lnTo>
                <a:lnTo>
                  <a:pt x="527067" y="108162"/>
                </a:lnTo>
                <a:lnTo>
                  <a:pt x="527067" y="97742"/>
                </a:lnTo>
                <a:lnTo>
                  <a:pt x="523080" y="97963"/>
                </a:lnTo>
                <a:lnTo>
                  <a:pt x="520047" y="97963"/>
                </a:lnTo>
                <a:lnTo>
                  <a:pt x="517308" y="97155"/>
                </a:lnTo>
                <a:lnTo>
                  <a:pt x="514519" y="94392"/>
                </a:lnTo>
                <a:lnTo>
                  <a:pt x="514519" y="40359"/>
                </a:lnTo>
                <a:lnTo>
                  <a:pt x="527067" y="40359"/>
                </a:lnTo>
                <a:lnTo>
                  <a:pt x="527067" y="29572"/>
                </a:lnTo>
                <a:lnTo>
                  <a:pt x="514519" y="29572"/>
                </a:lnTo>
                <a:lnTo>
                  <a:pt x="514519" y="7631"/>
                </a:lnTo>
                <a:lnTo>
                  <a:pt x="501164" y="7631"/>
                </a:lnTo>
                <a:lnTo>
                  <a:pt x="501164" y="29572"/>
                </a:lnTo>
                <a:lnTo>
                  <a:pt x="490524" y="29572"/>
                </a:lnTo>
                <a:lnTo>
                  <a:pt x="490524" y="40359"/>
                </a:lnTo>
                <a:lnTo>
                  <a:pt x="501164" y="40359"/>
                </a:lnTo>
                <a:lnTo>
                  <a:pt x="501164" y="97424"/>
                </a:lnTo>
                <a:lnTo>
                  <a:pt x="502265" y="101522"/>
                </a:lnTo>
                <a:lnTo>
                  <a:pt x="504466" y="104677"/>
                </a:lnTo>
                <a:lnTo>
                  <a:pt x="506668" y="107833"/>
                </a:lnTo>
                <a:lnTo>
                  <a:pt x="510850" y="109410"/>
                </a:lnTo>
                <a:lnTo>
                  <a:pt x="517014" y="109410"/>
                </a:lnTo>
                <a:close/>
              </a:path>
              <a:path w="1505988" h="140377">
                <a:moveTo>
                  <a:pt x="304113" y="109410"/>
                </a:moveTo>
                <a:lnTo>
                  <a:pt x="307794" y="109312"/>
                </a:lnTo>
                <a:lnTo>
                  <a:pt x="311072" y="108921"/>
                </a:lnTo>
                <a:lnTo>
                  <a:pt x="314166" y="108162"/>
                </a:lnTo>
                <a:lnTo>
                  <a:pt x="314166" y="97742"/>
                </a:lnTo>
                <a:lnTo>
                  <a:pt x="310179" y="97963"/>
                </a:lnTo>
                <a:lnTo>
                  <a:pt x="307146" y="97963"/>
                </a:lnTo>
                <a:lnTo>
                  <a:pt x="304406" y="97155"/>
                </a:lnTo>
                <a:lnTo>
                  <a:pt x="301618" y="94392"/>
                </a:lnTo>
                <a:lnTo>
                  <a:pt x="301618" y="40359"/>
                </a:lnTo>
                <a:lnTo>
                  <a:pt x="314166" y="40359"/>
                </a:lnTo>
                <a:lnTo>
                  <a:pt x="314166" y="29572"/>
                </a:lnTo>
                <a:lnTo>
                  <a:pt x="301618" y="29572"/>
                </a:lnTo>
                <a:lnTo>
                  <a:pt x="301618" y="7631"/>
                </a:lnTo>
                <a:lnTo>
                  <a:pt x="288263" y="7631"/>
                </a:lnTo>
                <a:lnTo>
                  <a:pt x="288263" y="29572"/>
                </a:lnTo>
                <a:lnTo>
                  <a:pt x="277623" y="29572"/>
                </a:lnTo>
                <a:lnTo>
                  <a:pt x="277623" y="40359"/>
                </a:lnTo>
                <a:lnTo>
                  <a:pt x="288263" y="40359"/>
                </a:lnTo>
                <a:lnTo>
                  <a:pt x="288263" y="97424"/>
                </a:lnTo>
                <a:lnTo>
                  <a:pt x="289363" y="101522"/>
                </a:lnTo>
                <a:lnTo>
                  <a:pt x="291565" y="104677"/>
                </a:lnTo>
                <a:lnTo>
                  <a:pt x="293766" y="107833"/>
                </a:lnTo>
                <a:lnTo>
                  <a:pt x="297949" y="109410"/>
                </a:lnTo>
                <a:lnTo>
                  <a:pt x="304113" y="109410"/>
                </a:lnTo>
                <a:close/>
              </a:path>
              <a:path w="1505988" h="140377">
                <a:moveTo>
                  <a:pt x="209109" y="108162"/>
                </a:moveTo>
                <a:lnTo>
                  <a:pt x="209109" y="98110"/>
                </a:lnTo>
                <a:lnTo>
                  <a:pt x="209965" y="81403"/>
                </a:lnTo>
                <a:lnTo>
                  <a:pt x="209036" y="75410"/>
                </a:lnTo>
                <a:lnTo>
                  <a:pt x="209036" y="57799"/>
                </a:lnTo>
                <a:lnTo>
                  <a:pt x="211299" y="50461"/>
                </a:lnTo>
                <a:lnTo>
                  <a:pt x="215824" y="46009"/>
                </a:lnTo>
                <a:lnTo>
                  <a:pt x="220349" y="41557"/>
                </a:lnTo>
                <a:lnTo>
                  <a:pt x="225619" y="39332"/>
                </a:lnTo>
                <a:lnTo>
                  <a:pt x="224128" y="28508"/>
                </a:lnTo>
                <a:lnTo>
                  <a:pt x="220117" y="30489"/>
                </a:lnTo>
                <a:lnTo>
                  <a:pt x="216105" y="32470"/>
                </a:lnTo>
                <a:lnTo>
                  <a:pt x="212656" y="35345"/>
                </a:lnTo>
                <a:lnTo>
                  <a:pt x="209770" y="39111"/>
                </a:lnTo>
                <a:lnTo>
                  <a:pt x="209770" y="0"/>
                </a:lnTo>
                <a:lnTo>
                  <a:pt x="196928" y="0"/>
                </a:lnTo>
                <a:lnTo>
                  <a:pt x="196928" y="108162"/>
                </a:lnTo>
                <a:lnTo>
                  <a:pt x="209109" y="108162"/>
                </a:lnTo>
                <a:close/>
              </a:path>
              <a:path w="1505988" h="140377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9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0"/>
                </a:lnTo>
                <a:lnTo>
                  <a:pt x="78150" y="16143"/>
                </a:lnTo>
                <a:lnTo>
                  <a:pt x="68966" y="7443"/>
                </a:lnTo>
                <a:lnTo>
                  <a:pt x="57433" y="2136"/>
                </a:lnTo>
                <a:lnTo>
                  <a:pt x="43661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8" y="16211"/>
                </a:lnTo>
                <a:lnTo>
                  <a:pt x="66225" y="23995"/>
                </a:lnTo>
                <a:lnTo>
                  <a:pt x="69207" y="29021"/>
                </a:lnTo>
                <a:lnTo>
                  <a:pt x="72942" y="40665"/>
                </a:lnTo>
                <a:lnTo>
                  <a:pt x="74187" y="55109"/>
                </a:lnTo>
                <a:lnTo>
                  <a:pt x="74187" y="58582"/>
                </a:lnTo>
                <a:lnTo>
                  <a:pt x="73820" y="62349"/>
                </a:lnTo>
                <a:lnTo>
                  <a:pt x="73086" y="66409"/>
                </a:lnTo>
                <a:lnTo>
                  <a:pt x="71815" y="73209"/>
                </a:lnTo>
                <a:lnTo>
                  <a:pt x="69735" y="78786"/>
                </a:lnTo>
                <a:lnTo>
                  <a:pt x="66849" y="83140"/>
                </a:lnTo>
                <a:lnTo>
                  <a:pt x="63228" y="88570"/>
                </a:lnTo>
                <a:lnTo>
                  <a:pt x="58582" y="92239"/>
                </a:lnTo>
                <a:lnTo>
                  <a:pt x="52907" y="94147"/>
                </a:lnTo>
                <a:lnTo>
                  <a:pt x="52699" y="107416"/>
                </a:lnTo>
                <a:lnTo>
                  <a:pt x="65152" y="103206"/>
                </a:lnTo>
                <a:close/>
              </a:path>
              <a:path w="1505988" h="140377">
                <a:moveTo>
                  <a:pt x="40726" y="95688"/>
                </a:moveTo>
                <a:lnTo>
                  <a:pt x="43514" y="108162"/>
                </a:lnTo>
                <a:lnTo>
                  <a:pt x="52699" y="107416"/>
                </a:lnTo>
                <a:lnTo>
                  <a:pt x="52907" y="94147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505988" h="140377">
                <a:moveTo>
                  <a:pt x="131057" y="41521"/>
                </a:moveTo>
                <a:lnTo>
                  <a:pt x="136145" y="39332"/>
                </a:lnTo>
                <a:lnTo>
                  <a:pt x="150674" y="39332"/>
                </a:lnTo>
                <a:lnTo>
                  <a:pt x="156716" y="42511"/>
                </a:lnTo>
                <a:lnTo>
                  <a:pt x="160336" y="48871"/>
                </a:lnTo>
                <a:lnTo>
                  <a:pt x="162292" y="52295"/>
                </a:lnTo>
                <a:lnTo>
                  <a:pt x="163540" y="56869"/>
                </a:lnTo>
                <a:lnTo>
                  <a:pt x="164078" y="62593"/>
                </a:lnTo>
                <a:lnTo>
                  <a:pt x="120417" y="62593"/>
                </a:lnTo>
                <a:lnTo>
                  <a:pt x="120661" y="55843"/>
                </a:lnTo>
                <a:lnTo>
                  <a:pt x="116161" y="39625"/>
                </a:lnTo>
                <a:lnTo>
                  <a:pt x="112195" y="45073"/>
                </a:lnTo>
                <a:lnTo>
                  <a:pt x="107464" y="56630"/>
                </a:lnTo>
                <a:lnTo>
                  <a:pt x="105888" y="70371"/>
                </a:lnTo>
                <a:lnTo>
                  <a:pt x="106280" y="77582"/>
                </a:lnTo>
                <a:lnTo>
                  <a:pt x="109535" y="90309"/>
                </a:lnTo>
                <a:lnTo>
                  <a:pt x="116087" y="100274"/>
                </a:lnTo>
                <a:lnTo>
                  <a:pt x="128178" y="108601"/>
                </a:lnTo>
                <a:lnTo>
                  <a:pt x="140964" y="110951"/>
                </a:lnTo>
                <a:lnTo>
                  <a:pt x="144975" y="110951"/>
                </a:lnTo>
                <a:lnTo>
                  <a:pt x="148571" y="110560"/>
                </a:lnTo>
                <a:lnTo>
                  <a:pt x="151750" y="109777"/>
                </a:lnTo>
                <a:lnTo>
                  <a:pt x="157670" y="108407"/>
                </a:lnTo>
                <a:lnTo>
                  <a:pt x="162635" y="105766"/>
                </a:lnTo>
                <a:lnTo>
                  <a:pt x="166647" y="101852"/>
                </a:lnTo>
                <a:lnTo>
                  <a:pt x="169044" y="99601"/>
                </a:lnTo>
                <a:lnTo>
                  <a:pt x="171209" y="96703"/>
                </a:lnTo>
                <a:lnTo>
                  <a:pt x="173141" y="93156"/>
                </a:lnTo>
                <a:lnTo>
                  <a:pt x="175073" y="89609"/>
                </a:lnTo>
                <a:lnTo>
                  <a:pt x="176211" y="86393"/>
                </a:lnTo>
                <a:lnTo>
                  <a:pt x="176553" y="83507"/>
                </a:lnTo>
                <a:lnTo>
                  <a:pt x="163565" y="83507"/>
                </a:lnTo>
                <a:lnTo>
                  <a:pt x="162586" y="86980"/>
                </a:lnTo>
                <a:lnTo>
                  <a:pt x="160923" y="90037"/>
                </a:lnTo>
                <a:lnTo>
                  <a:pt x="158575" y="92679"/>
                </a:lnTo>
                <a:lnTo>
                  <a:pt x="154465" y="97229"/>
                </a:lnTo>
                <a:lnTo>
                  <a:pt x="148962" y="99504"/>
                </a:lnTo>
                <a:lnTo>
                  <a:pt x="134677" y="99504"/>
                </a:lnTo>
                <a:lnTo>
                  <a:pt x="129223" y="97094"/>
                </a:lnTo>
                <a:lnTo>
                  <a:pt x="125700" y="92276"/>
                </a:lnTo>
                <a:lnTo>
                  <a:pt x="122178" y="87457"/>
                </a:lnTo>
                <a:lnTo>
                  <a:pt x="120295" y="81061"/>
                </a:lnTo>
                <a:lnTo>
                  <a:pt x="120050" y="73087"/>
                </a:lnTo>
                <a:lnTo>
                  <a:pt x="177653" y="73087"/>
                </a:lnTo>
                <a:lnTo>
                  <a:pt x="177653" y="65161"/>
                </a:lnTo>
                <a:lnTo>
                  <a:pt x="177262" y="59389"/>
                </a:lnTo>
                <a:lnTo>
                  <a:pt x="176480" y="55769"/>
                </a:lnTo>
                <a:lnTo>
                  <a:pt x="175599" y="50485"/>
                </a:lnTo>
                <a:lnTo>
                  <a:pt x="173838" y="45863"/>
                </a:lnTo>
                <a:lnTo>
                  <a:pt x="171196" y="41900"/>
                </a:lnTo>
                <a:lnTo>
                  <a:pt x="168457" y="37742"/>
                </a:lnTo>
                <a:lnTo>
                  <a:pt x="164470" y="34354"/>
                </a:lnTo>
                <a:lnTo>
                  <a:pt x="159235" y="31737"/>
                </a:lnTo>
                <a:lnTo>
                  <a:pt x="154001" y="29119"/>
                </a:lnTo>
                <a:lnTo>
                  <a:pt x="148595" y="27811"/>
                </a:lnTo>
                <a:lnTo>
                  <a:pt x="143018" y="27811"/>
                </a:lnTo>
                <a:lnTo>
                  <a:pt x="138677" y="28024"/>
                </a:lnTo>
                <a:lnTo>
                  <a:pt x="131057" y="41521"/>
                </a:lnTo>
                <a:close/>
              </a:path>
              <a:path w="1505988" h="140377">
                <a:moveTo>
                  <a:pt x="120661" y="55843"/>
                </a:moveTo>
                <a:lnTo>
                  <a:pt x="122838" y="50277"/>
                </a:lnTo>
                <a:lnTo>
                  <a:pt x="126948" y="45899"/>
                </a:lnTo>
                <a:lnTo>
                  <a:pt x="131057" y="41521"/>
                </a:lnTo>
                <a:lnTo>
                  <a:pt x="138677" y="28024"/>
                </a:lnTo>
                <a:lnTo>
                  <a:pt x="126236" y="31611"/>
                </a:lnTo>
                <a:lnTo>
                  <a:pt x="116161" y="39625"/>
                </a:lnTo>
                <a:lnTo>
                  <a:pt x="120661" y="55843"/>
                </a:lnTo>
                <a:close/>
              </a:path>
              <a:path w="1505988" h="140377">
                <a:moveTo>
                  <a:pt x="215298" y="94660"/>
                </a:moveTo>
                <a:lnTo>
                  <a:pt x="211825" y="86002"/>
                </a:lnTo>
                <a:lnTo>
                  <a:pt x="209965" y="81403"/>
                </a:lnTo>
                <a:lnTo>
                  <a:pt x="209109" y="98110"/>
                </a:lnTo>
                <a:lnTo>
                  <a:pt x="211898" y="101876"/>
                </a:lnTo>
                <a:lnTo>
                  <a:pt x="214515" y="104616"/>
                </a:lnTo>
                <a:lnTo>
                  <a:pt x="216961" y="106328"/>
                </a:lnTo>
                <a:lnTo>
                  <a:pt x="221070" y="109215"/>
                </a:lnTo>
                <a:lnTo>
                  <a:pt x="226109" y="110657"/>
                </a:lnTo>
                <a:lnTo>
                  <a:pt x="234883" y="110559"/>
                </a:lnTo>
                <a:lnTo>
                  <a:pt x="247436" y="106999"/>
                </a:lnTo>
                <a:lnTo>
                  <a:pt x="257100" y="98329"/>
                </a:lnTo>
                <a:lnTo>
                  <a:pt x="260529" y="92805"/>
                </a:lnTo>
                <a:lnTo>
                  <a:pt x="264727" y="81062"/>
                </a:lnTo>
                <a:lnTo>
                  <a:pt x="266126" y="67363"/>
                </a:lnTo>
                <a:lnTo>
                  <a:pt x="265817" y="60451"/>
                </a:lnTo>
                <a:lnTo>
                  <a:pt x="262924" y="47435"/>
                </a:lnTo>
                <a:lnTo>
                  <a:pt x="256990" y="37607"/>
                </a:lnTo>
                <a:lnTo>
                  <a:pt x="246256" y="29951"/>
                </a:lnTo>
                <a:lnTo>
                  <a:pt x="233178" y="27518"/>
                </a:lnTo>
                <a:lnTo>
                  <a:pt x="228482" y="27518"/>
                </a:lnTo>
                <a:lnTo>
                  <a:pt x="224128" y="28508"/>
                </a:lnTo>
                <a:lnTo>
                  <a:pt x="225619" y="39332"/>
                </a:lnTo>
                <a:lnTo>
                  <a:pt x="238535" y="39332"/>
                </a:lnTo>
                <a:lnTo>
                  <a:pt x="243757" y="42047"/>
                </a:lnTo>
                <a:lnTo>
                  <a:pt x="247304" y="47477"/>
                </a:lnTo>
                <a:lnTo>
                  <a:pt x="250851" y="52907"/>
                </a:lnTo>
                <a:lnTo>
                  <a:pt x="252624" y="59756"/>
                </a:lnTo>
                <a:lnTo>
                  <a:pt x="252624" y="77319"/>
                </a:lnTo>
                <a:lnTo>
                  <a:pt x="250851" y="84803"/>
                </a:lnTo>
                <a:lnTo>
                  <a:pt x="247304" y="90478"/>
                </a:lnTo>
                <a:lnTo>
                  <a:pt x="243757" y="96153"/>
                </a:lnTo>
                <a:lnTo>
                  <a:pt x="238413" y="98990"/>
                </a:lnTo>
                <a:lnTo>
                  <a:pt x="221779" y="98990"/>
                </a:lnTo>
                <a:lnTo>
                  <a:pt x="215298" y="94660"/>
                </a:lnTo>
                <a:close/>
              </a:path>
              <a:path w="1505988" h="140377">
                <a:moveTo>
                  <a:pt x="361129" y="29572"/>
                </a:moveTo>
                <a:lnTo>
                  <a:pt x="361129" y="108162"/>
                </a:lnTo>
                <a:lnTo>
                  <a:pt x="374338" y="108162"/>
                </a:lnTo>
                <a:lnTo>
                  <a:pt x="374338" y="57383"/>
                </a:lnTo>
                <a:lnTo>
                  <a:pt x="376124" y="52454"/>
                </a:lnTo>
                <a:lnTo>
                  <a:pt x="379695" y="48174"/>
                </a:lnTo>
                <a:lnTo>
                  <a:pt x="383266" y="43893"/>
                </a:lnTo>
                <a:lnTo>
                  <a:pt x="388378" y="41753"/>
                </a:lnTo>
                <a:lnTo>
                  <a:pt x="396536" y="41778"/>
                </a:lnTo>
                <a:lnTo>
                  <a:pt x="399361" y="42120"/>
                </a:lnTo>
                <a:lnTo>
                  <a:pt x="399361" y="28178"/>
                </a:lnTo>
                <a:lnTo>
                  <a:pt x="397942" y="28031"/>
                </a:lnTo>
                <a:lnTo>
                  <a:pt x="395104" y="27811"/>
                </a:lnTo>
                <a:lnTo>
                  <a:pt x="389870" y="27811"/>
                </a:lnTo>
                <a:lnTo>
                  <a:pt x="385247" y="29707"/>
                </a:lnTo>
                <a:lnTo>
                  <a:pt x="381236" y="33498"/>
                </a:lnTo>
                <a:lnTo>
                  <a:pt x="377224" y="37289"/>
                </a:lnTo>
                <a:lnTo>
                  <a:pt x="374705" y="40506"/>
                </a:lnTo>
                <a:lnTo>
                  <a:pt x="373678" y="43148"/>
                </a:lnTo>
                <a:lnTo>
                  <a:pt x="373678" y="29572"/>
                </a:lnTo>
                <a:lnTo>
                  <a:pt x="361129" y="29572"/>
                </a:lnTo>
                <a:close/>
              </a:path>
              <a:path w="1505988" h="140377">
                <a:moveTo>
                  <a:pt x="409463" y="74603"/>
                </a:moveTo>
                <a:lnTo>
                  <a:pt x="407188" y="80253"/>
                </a:lnTo>
                <a:lnTo>
                  <a:pt x="407188" y="94196"/>
                </a:lnTo>
                <a:lnTo>
                  <a:pt x="409500" y="99736"/>
                </a:lnTo>
                <a:lnTo>
                  <a:pt x="414122" y="104163"/>
                </a:lnTo>
                <a:lnTo>
                  <a:pt x="418745" y="108590"/>
                </a:lnTo>
                <a:lnTo>
                  <a:pt x="424702" y="110805"/>
                </a:lnTo>
                <a:lnTo>
                  <a:pt x="422378" y="94073"/>
                </a:lnTo>
                <a:lnTo>
                  <a:pt x="420984" y="91065"/>
                </a:lnTo>
                <a:lnTo>
                  <a:pt x="420984" y="82210"/>
                </a:lnTo>
                <a:lnTo>
                  <a:pt x="423014" y="78541"/>
                </a:lnTo>
                <a:lnTo>
                  <a:pt x="427074" y="76242"/>
                </a:lnTo>
                <a:lnTo>
                  <a:pt x="429471" y="74872"/>
                </a:lnTo>
                <a:lnTo>
                  <a:pt x="433067" y="73869"/>
                </a:lnTo>
                <a:lnTo>
                  <a:pt x="437861" y="73234"/>
                </a:lnTo>
                <a:lnTo>
                  <a:pt x="445860" y="72206"/>
                </a:lnTo>
                <a:lnTo>
                  <a:pt x="450801" y="71423"/>
                </a:lnTo>
                <a:lnTo>
                  <a:pt x="453344" y="70738"/>
                </a:lnTo>
                <a:lnTo>
                  <a:pt x="455887" y="70054"/>
                </a:lnTo>
                <a:lnTo>
                  <a:pt x="459582" y="68170"/>
                </a:lnTo>
                <a:lnTo>
                  <a:pt x="459582" y="86931"/>
                </a:lnTo>
                <a:lnTo>
                  <a:pt x="455913" y="92777"/>
                </a:lnTo>
                <a:lnTo>
                  <a:pt x="448648" y="106915"/>
                </a:lnTo>
                <a:lnTo>
                  <a:pt x="453687" y="104322"/>
                </a:lnTo>
                <a:lnTo>
                  <a:pt x="457552" y="101265"/>
                </a:lnTo>
                <a:lnTo>
                  <a:pt x="460242" y="97742"/>
                </a:lnTo>
                <a:lnTo>
                  <a:pt x="460682" y="100873"/>
                </a:lnTo>
                <a:lnTo>
                  <a:pt x="462517" y="105007"/>
                </a:lnTo>
                <a:lnTo>
                  <a:pt x="464572" y="108236"/>
                </a:lnTo>
                <a:lnTo>
                  <a:pt x="467874" y="109850"/>
                </a:lnTo>
                <a:lnTo>
                  <a:pt x="474282" y="109850"/>
                </a:lnTo>
                <a:lnTo>
                  <a:pt x="477902" y="109484"/>
                </a:lnTo>
                <a:lnTo>
                  <a:pt x="481523" y="108529"/>
                </a:lnTo>
                <a:lnTo>
                  <a:pt x="481523" y="98770"/>
                </a:lnTo>
                <a:lnTo>
                  <a:pt x="479908" y="99027"/>
                </a:lnTo>
                <a:lnTo>
                  <a:pt x="477193" y="99210"/>
                </a:lnTo>
                <a:lnTo>
                  <a:pt x="473634" y="97963"/>
                </a:lnTo>
                <a:lnTo>
                  <a:pt x="472790" y="94660"/>
                </a:lnTo>
                <a:lnTo>
                  <a:pt x="472790" y="41949"/>
                </a:lnTo>
                <a:lnTo>
                  <a:pt x="469928" y="36470"/>
                </a:lnTo>
                <a:lnTo>
                  <a:pt x="464205" y="32948"/>
                </a:lnTo>
                <a:lnTo>
                  <a:pt x="458432" y="29425"/>
                </a:lnTo>
                <a:lnTo>
                  <a:pt x="450922" y="27664"/>
                </a:lnTo>
                <a:lnTo>
                  <a:pt x="433703" y="27664"/>
                </a:lnTo>
                <a:lnTo>
                  <a:pt x="426695" y="29560"/>
                </a:lnTo>
                <a:lnTo>
                  <a:pt x="420653" y="33351"/>
                </a:lnTo>
                <a:lnTo>
                  <a:pt x="414612" y="37142"/>
                </a:lnTo>
                <a:lnTo>
                  <a:pt x="411469" y="43881"/>
                </a:lnTo>
                <a:lnTo>
                  <a:pt x="411224" y="53568"/>
                </a:lnTo>
                <a:lnTo>
                  <a:pt x="423552" y="53568"/>
                </a:lnTo>
                <a:lnTo>
                  <a:pt x="424041" y="49507"/>
                </a:lnTo>
                <a:lnTo>
                  <a:pt x="425093" y="46450"/>
                </a:lnTo>
                <a:lnTo>
                  <a:pt x="426706" y="44395"/>
                </a:lnTo>
                <a:lnTo>
                  <a:pt x="429594" y="40677"/>
                </a:lnTo>
                <a:lnTo>
                  <a:pt x="434486" y="38818"/>
                </a:lnTo>
                <a:lnTo>
                  <a:pt x="447352" y="38818"/>
                </a:lnTo>
                <a:lnTo>
                  <a:pt x="451938" y="39833"/>
                </a:lnTo>
                <a:lnTo>
                  <a:pt x="455142" y="41863"/>
                </a:lnTo>
                <a:lnTo>
                  <a:pt x="458347" y="43893"/>
                </a:lnTo>
                <a:lnTo>
                  <a:pt x="459949" y="47159"/>
                </a:lnTo>
                <a:lnTo>
                  <a:pt x="459949" y="53861"/>
                </a:lnTo>
                <a:lnTo>
                  <a:pt x="459068" y="56723"/>
                </a:lnTo>
                <a:lnTo>
                  <a:pt x="456011" y="60147"/>
                </a:lnTo>
                <a:lnTo>
                  <a:pt x="452978" y="60539"/>
                </a:lnTo>
                <a:lnTo>
                  <a:pt x="431917" y="63180"/>
                </a:lnTo>
                <a:lnTo>
                  <a:pt x="424530" y="64110"/>
                </a:lnTo>
                <a:lnTo>
                  <a:pt x="418562" y="66580"/>
                </a:lnTo>
                <a:lnTo>
                  <a:pt x="414012" y="70592"/>
                </a:lnTo>
                <a:lnTo>
                  <a:pt x="409463" y="74603"/>
                </a:lnTo>
                <a:close/>
              </a:path>
              <a:path w="1505988" h="140377">
                <a:moveTo>
                  <a:pt x="455913" y="92777"/>
                </a:moveTo>
                <a:lnTo>
                  <a:pt x="448575" y="96348"/>
                </a:lnTo>
                <a:lnTo>
                  <a:pt x="444221" y="98501"/>
                </a:lnTo>
                <a:lnTo>
                  <a:pt x="439720" y="99577"/>
                </a:lnTo>
                <a:lnTo>
                  <a:pt x="431256" y="99577"/>
                </a:lnTo>
                <a:lnTo>
                  <a:pt x="427955" y="98476"/>
                </a:lnTo>
                <a:lnTo>
                  <a:pt x="425166" y="96275"/>
                </a:lnTo>
                <a:lnTo>
                  <a:pt x="422378" y="94073"/>
                </a:lnTo>
                <a:lnTo>
                  <a:pt x="424702" y="110805"/>
                </a:lnTo>
                <a:lnTo>
                  <a:pt x="438057" y="110805"/>
                </a:lnTo>
                <a:lnTo>
                  <a:pt x="443609" y="109508"/>
                </a:lnTo>
                <a:lnTo>
                  <a:pt x="448648" y="106915"/>
                </a:lnTo>
                <a:lnTo>
                  <a:pt x="455913" y="92777"/>
                </a:lnTo>
                <a:close/>
              </a:path>
              <a:path w="1505988" h="140377">
                <a:moveTo>
                  <a:pt x="536093" y="29939"/>
                </a:moveTo>
                <a:lnTo>
                  <a:pt x="536093" y="108162"/>
                </a:lnTo>
                <a:lnTo>
                  <a:pt x="549522" y="108162"/>
                </a:lnTo>
                <a:lnTo>
                  <a:pt x="549522" y="29939"/>
                </a:lnTo>
                <a:lnTo>
                  <a:pt x="536093" y="29939"/>
                </a:lnTo>
                <a:close/>
              </a:path>
              <a:path w="1505988" h="140377">
                <a:moveTo>
                  <a:pt x="536093" y="366"/>
                </a:moveTo>
                <a:lnTo>
                  <a:pt x="536093" y="15336"/>
                </a:lnTo>
                <a:lnTo>
                  <a:pt x="549522" y="15336"/>
                </a:lnTo>
                <a:lnTo>
                  <a:pt x="549522" y="366"/>
                </a:lnTo>
                <a:lnTo>
                  <a:pt x="536093" y="366"/>
                </a:lnTo>
                <a:close/>
              </a:path>
              <a:path w="1505988" h="140377">
                <a:moveTo>
                  <a:pt x="623098" y="106653"/>
                </a:moveTo>
                <a:lnTo>
                  <a:pt x="632295" y="98623"/>
                </a:lnTo>
                <a:lnTo>
                  <a:pt x="635976" y="92731"/>
                </a:lnTo>
                <a:lnTo>
                  <a:pt x="640150" y="80968"/>
                </a:lnTo>
                <a:lnTo>
                  <a:pt x="641541" y="67216"/>
                </a:lnTo>
                <a:lnTo>
                  <a:pt x="641138" y="59879"/>
                </a:lnTo>
                <a:lnTo>
                  <a:pt x="637789" y="47109"/>
                </a:lnTo>
                <a:lnTo>
                  <a:pt x="631048" y="37424"/>
                </a:lnTo>
                <a:lnTo>
                  <a:pt x="618346" y="29440"/>
                </a:lnTo>
                <a:lnTo>
                  <a:pt x="605364" y="27297"/>
                </a:lnTo>
                <a:lnTo>
                  <a:pt x="600836" y="27519"/>
                </a:lnTo>
                <a:lnTo>
                  <a:pt x="588315" y="31095"/>
                </a:lnTo>
                <a:lnTo>
                  <a:pt x="578360" y="39038"/>
                </a:lnTo>
                <a:lnTo>
                  <a:pt x="574221" y="44948"/>
                </a:lnTo>
                <a:lnTo>
                  <a:pt x="569786" y="56583"/>
                </a:lnTo>
                <a:lnTo>
                  <a:pt x="568307" y="70592"/>
                </a:lnTo>
                <a:lnTo>
                  <a:pt x="568616" y="76999"/>
                </a:lnTo>
                <a:lnTo>
                  <a:pt x="571627" y="89791"/>
                </a:lnTo>
                <a:lnTo>
                  <a:pt x="577847" y="100054"/>
                </a:lnTo>
                <a:lnTo>
                  <a:pt x="579673" y="101994"/>
                </a:lnTo>
                <a:lnTo>
                  <a:pt x="581883" y="78737"/>
                </a:lnTo>
                <a:lnTo>
                  <a:pt x="581883" y="61664"/>
                </a:lnTo>
                <a:lnTo>
                  <a:pt x="583717" y="54228"/>
                </a:lnTo>
                <a:lnTo>
                  <a:pt x="587385" y="48064"/>
                </a:lnTo>
                <a:lnTo>
                  <a:pt x="591055" y="41900"/>
                </a:lnTo>
                <a:lnTo>
                  <a:pt x="596926" y="38818"/>
                </a:lnTo>
                <a:lnTo>
                  <a:pt x="614097" y="38818"/>
                </a:lnTo>
                <a:lnTo>
                  <a:pt x="620505" y="42438"/>
                </a:lnTo>
                <a:lnTo>
                  <a:pt x="624223" y="49678"/>
                </a:lnTo>
                <a:lnTo>
                  <a:pt x="626571" y="54277"/>
                </a:lnTo>
                <a:lnTo>
                  <a:pt x="627745" y="60245"/>
                </a:lnTo>
                <a:lnTo>
                  <a:pt x="627745" y="75704"/>
                </a:lnTo>
                <a:lnTo>
                  <a:pt x="626119" y="83079"/>
                </a:lnTo>
                <a:lnTo>
                  <a:pt x="622866" y="89707"/>
                </a:lnTo>
                <a:lnTo>
                  <a:pt x="619612" y="96336"/>
                </a:lnTo>
                <a:lnTo>
                  <a:pt x="613607" y="99651"/>
                </a:lnTo>
                <a:lnTo>
                  <a:pt x="596877" y="99651"/>
                </a:lnTo>
                <a:lnTo>
                  <a:pt x="603603" y="111024"/>
                </a:lnTo>
                <a:lnTo>
                  <a:pt x="610533" y="110589"/>
                </a:lnTo>
                <a:lnTo>
                  <a:pt x="623098" y="106653"/>
                </a:lnTo>
                <a:close/>
              </a:path>
              <a:path w="1505988" h="140377">
                <a:moveTo>
                  <a:pt x="591055" y="96862"/>
                </a:moveTo>
                <a:lnTo>
                  <a:pt x="587385" y="91285"/>
                </a:lnTo>
                <a:lnTo>
                  <a:pt x="583717" y="85708"/>
                </a:lnTo>
                <a:lnTo>
                  <a:pt x="581883" y="78737"/>
                </a:lnTo>
                <a:lnTo>
                  <a:pt x="579673" y="101994"/>
                </a:lnTo>
                <a:lnTo>
                  <a:pt x="590264" y="108767"/>
                </a:lnTo>
                <a:lnTo>
                  <a:pt x="603603" y="111024"/>
                </a:lnTo>
                <a:lnTo>
                  <a:pt x="596877" y="99651"/>
                </a:lnTo>
                <a:lnTo>
                  <a:pt x="591055" y="96862"/>
                </a:lnTo>
                <a:close/>
              </a:path>
              <a:path w="1505988" h="140377">
                <a:moveTo>
                  <a:pt x="697004" y="97901"/>
                </a:moveTo>
                <a:lnTo>
                  <a:pt x="701871" y="103209"/>
                </a:lnTo>
                <a:lnTo>
                  <a:pt x="702262" y="103622"/>
                </a:lnTo>
                <a:lnTo>
                  <a:pt x="712060" y="109284"/>
                </a:lnTo>
                <a:lnTo>
                  <a:pt x="726711" y="111171"/>
                </a:lnTo>
                <a:lnTo>
                  <a:pt x="740931" y="109260"/>
                </a:lnTo>
                <a:lnTo>
                  <a:pt x="750963" y="103540"/>
                </a:lnTo>
                <a:lnTo>
                  <a:pt x="756271" y="98452"/>
                </a:lnTo>
                <a:lnTo>
                  <a:pt x="758925" y="92410"/>
                </a:lnTo>
                <a:lnTo>
                  <a:pt x="758925" y="78175"/>
                </a:lnTo>
                <a:lnTo>
                  <a:pt x="756357" y="72866"/>
                </a:lnTo>
                <a:lnTo>
                  <a:pt x="751220" y="69491"/>
                </a:lnTo>
                <a:lnTo>
                  <a:pt x="747992" y="67338"/>
                </a:lnTo>
                <a:lnTo>
                  <a:pt x="741632" y="65113"/>
                </a:lnTo>
                <a:lnTo>
                  <a:pt x="732141" y="62814"/>
                </a:lnTo>
                <a:lnTo>
                  <a:pt x="723409" y="60685"/>
                </a:lnTo>
                <a:lnTo>
                  <a:pt x="719593" y="59756"/>
                </a:lnTo>
                <a:lnTo>
                  <a:pt x="716707" y="58680"/>
                </a:lnTo>
                <a:lnTo>
                  <a:pt x="714750" y="57456"/>
                </a:lnTo>
                <a:lnTo>
                  <a:pt x="711375" y="55402"/>
                </a:lnTo>
                <a:lnTo>
                  <a:pt x="709687" y="52662"/>
                </a:lnTo>
                <a:lnTo>
                  <a:pt x="709687" y="46107"/>
                </a:lnTo>
                <a:lnTo>
                  <a:pt x="710971" y="43588"/>
                </a:lnTo>
                <a:lnTo>
                  <a:pt x="713539" y="41680"/>
                </a:lnTo>
                <a:lnTo>
                  <a:pt x="716107" y="39772"/>
                </a:lnTo>
                <a:lnTo>
                  <a:pt x="719886" y="38818"/>
                </a:lnTo>
                <a:lnTo>
                  <a:pt x="732362" y="38818"/>
                </a:lnTo>
                <a:lnTo>
                  <a:pt x="737621" y="40554"/>
                </a:lnTo>
                <a:lnTo>
                  <a:pt x="740654" y="44028"/>
                </a:lnTo>
                <a:lnTo>
                  <a:pt x="742512" y="46474"/>
                </a:lnTo>
                <a:lnTo>
                  <a:pt x="743564" y="49189"/>
                </a:lnTo>
                <a:lnTo>
                  <a:pt x="743809" y="52173"/>
                </a:lnTo>
                <a:lnTo>
                  <a:pt x="756284" y="52173"/>
                </a:lnTo>
                <a:lnTo>
                  <a:pt x="756382" y="47085"/>
                </a:lnTo>
                <a:lnTo>
                  <a:pt x="754792" y="42340"/>
                </a:lnTo>
                <a:lnTo>
                  <a:pt x="751514" y="37937"/>
                </a:lnTo>
                <a:lnTo>
                  <a:pt x="750171" y="36311"/>
                </a:lnTo>
                <a:lnTo>
                  <a:pt x="740128" y="29716"/>
                </a:lnTo>
                <a:lnTo>
                  <a:pt x="725904" y="27518"/>
                </a:lnTo>
                <a:lnTo>
                  <a:pt x="716854" y="27518"/>
                </a:lnTo>
                <a:lnTo>
                  <a:pt x="709650" y="29817"/>
                </a:lnTo>
                <a:lnTo>
                  <a:pt x="704294" y="34415"/>
                </a:lnTo>
                <a:lnTo>
                  <a:pt x="698937" y="39014"/>
                </a:lnTo>
                <a:lnTo>
                  <a:pt x="696258" y="45031"/>
                </a:lnTo>
                <a:lnTo>
                  <a:pt x="696258" y="58777"/>
                </a:lnTo>
                <a:lnTo>
                  <a:pt x="699095" y="63718"/>
                </a:lnTo>
                <a:lnTo>
                  <a:pt x="704771" y="67289"/>
                </a:lnTo>
                <a:lnTo>
                  <a:pt x="707950" y="69344"/>
                </a:lnTo>
                <a:lnTo>
                  <a:pt x="712891" y="71203"/>
                </a:lnTo>
                <a:lnTo>
                  <a:pt x="719593" y="72866"/>
                </a:lnTo>
                <a:lnTo>
                  <a:pt x="730087" y="75508"/>
                </a:lnTo>
                <a:lnTo>
                  <a:pt x="735713" y="76927"/>
                </a:lnTo>
                <a:lnTo>
                  <a:pt x="739480" y="78175"/>
                </a:lnTo>
                <a:lnTo>
                  <a:pt x="741387" y="79251"/>
                </a:lnTo>
                <a:lnTo>
                  <a:pt x="744372" y="81012"/>
                </a:lnTo>
                <a:lnTo>
                  <a:pt x="745864" y="83580"/>
                </a:lnTo>
                <a:lnTo>
                  <a:pt x="745864" y="91408"/>
                </a:lnTo>
                <a:lnTo>
                  <a:pt x="744005" y="94697"/>
                </a:lnTo>
                <a:lnTo>
                  <a:pt x="740287" y="96825"/>
                </a:lnTo>
                <a:lnTo>
                  <a:pt x="736569" y="98953"/>
                </a:lnTo>
                <a:lnTo>
                  <a:pt x="732264" y="100017"/>
                </a:lnTo>
                <a:lnTo>
                  <a:pt x="719153" y="100017"/>
                </a:lnTo>
                <a:lnTo>
                  <a:pt x="713381" y="97889"/>
                </a:lnTo>
                <a:lnTo>
                  <a:pt x="710054" y="93633"/>
                </a:lnTo>
                <a:lnTo>
                  <a:pt x="708244" y="91285"/>
                </a:lnTo>
                <a:lnTo>
                  <a:pt x="707143" y="87909"/>
                </a:lnTo>
                <a:lnTo>
                  <a:pt x="706752" y="83507"/>
                </a:lnTo>
                <a:lnTo>
                  <a:pt x="694057" y="83507"/>
                </a:lnTo>
                <a:lnTo>
                  <a:pt x="694399" y="91334"/>
                </a:lnTo>
                <a:lnTo>
                  <a:pt x="697004" y="97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120094" y="2038964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777194" y="212634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5807572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5841727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5875883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5910038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594419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5978348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01250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6046659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608081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84880" y="2420704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230421" y="2232850"/>
            <a:ext cx="0" cy="265205"/>
          </a:xfrm>
          <a:custGeom>
            <a:avLst/>
            <a:gdLst/>
            <a:ahLst/>
            <a:cxnLst/>
            <a:rect l="l" t="t" r="r" b="b"/>
            <a:pathLst>
              <a:path h="300566">
                <a:moveTo>
                  <a:pt x="0" y="0"/>
                </a:moveTo>
                <a:lnTo>
                  <a:pt x="0" y="30056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957649" y="3826287"/>
            <a:ext cx="898622" cy="125804"/>
          </a:xfrm>
          <a:custGeom>
            <a:avLst/>
            <a:gdLst/>
            <a:ahLst/>
            <a:cxnLst/>
            <a:rect l="l" t="t" r="r" b="b"/>
            <a:pathLst>
              <a:path w="988484" h="142578">
                <a:moveTo>
                  <a:pt x="938365" y="113740"/>
                </a:moveTo>
                <a:lnTo>
                  <a:pt x="938133" y="115941"/>
                </a:lnTo>
                <a:lnTo>
                  <a:pt x="937081" y="118583"/>
                </a:lnTo>
                <a:lnTo>
                  <a:pt x="936029" y="121224"/>
                </a:lnTo>
                <a:lnTo>
                  <a:pt x="933669" y="123792"/>
                </a:lnTo>
                <a:lnTo>
                  <a:pt x="930832" y="125236"/>
                </a:lnTo>
                <a:lnTo>
                  <a:pt x="927114" y="125725"/>
                </a:lnTo>
                <a:lnTo>
                  <a:pt x="923102" y="125700"/>
                </a:lnTo>
                <a:lnTo>
                  <a:pt x="920460" y="125554"/>
                </a:lnTo>
                <a:lnTo>
                  <a:pt x="920460" y="142285"/>
                </a:lnTo>
                <a:lnTo>
                  <a:pt x="922711" y="142431"/>
                </a:lnTo>
                <a:lnTo>
                  <a:pt x="926649" y="142566"/>
                </a:lnTo>
                <a:lnTo>
                  <a:pt x="939246" y="142578"/>
                </a:lnTo>
                <a:lnTo>
                  <a:pt x="945410" y="140756"/>
                </a:lnTo>
                <a:lnTo>
                  <a:pt x="948492" y="137111"/>
                </a:lnTo>
                <a:lnTo>
                  <a:pt x="955080" y="124685"/>
                </a:lnTo>
                <a:lnTo>
                  <a:pt x="961040" y="108897"/>
                </a:lnTo>
                <a:lnTo>
                  <a:pt x="988484" y="30233"/>
                </a:lnTo>
                <a:lnTo>
                  <a:pt x="966250" y="30233"/>
                </a:lnTo>
                <a:lnTo>
                  <a:pt x="949740" y="89231"/>
                </a:lnTo>
                <a:lnTo>
                  <a:pt x="932275" y="30233"/>
                </a:lnTo>
                <a:lnTo>
                  <a:pt x="909013" y="30233"/>
                </a:lnTo>
                <a:lnTo>
                  <a:pt x="938365" y="113740"/>
                </a:lnTo>
                <a:close/>
              </a:path>
              <a:path w="988484" h="142578">
                <a:moveTo>
                  <a:pt x="670673" y="62911"/>
                </a:moveTo>
                <a:lnTo>
                  <a:pt x="672275" y="56747"/>
                </a:lnTo>
                <a:lnTo>
                  <a:pt x="675480" y="52687"/>
                </a:lnTo>
                <a:lnTo>
                  <a:pt x="678684" y="48627"/>
                </a:lnTo>
                <a:lnTo>
                  <a:pt x="681190" y="28219"/>
                </a:lnTo>
                <a:lnTo>
                  <a:pt x="668916" y="31528"/>
                </a:lnTo>
                <a:lnTo>
                  <a:pt x="658675" y="40139"/>
                </a:lnTo>
                <a:lnTo>
                  <a:pt x="654548" y="46321"/>
                </a:lnTo>
                <a:lnTo>
                  <a:pt x="650296" y="58033"/>
                </a:lnTo>
                <a:lnTo>
                  <a:pt x="648879" y="72059"/>
                </a:lnTo>
                <a:lnTo>
                  <a:pt x="649211" y="78626"/>
                </a:lnTo>
                <a:lnTo>
                  <a:pt x="652301" y="91361"/>
                </a:lnTo>
                <a:lnTo>
                  <a:pt x="658639" y="101632"/>
                </a:lnTo>
                <a:lnTo>
                  <a:pt x="669742" y="110088"/>
                </a:lnTo>
                <a:lnTo>
                  <a:pt x="682267" y="112712"/>
                </a:lnTo>
                <a:lnTo>
                  <a:pt x="688823" y="112712"/>
                </a:lnTo>
                <a:lnTo>
                  <a:pt x="693996" y="111452"/>
                </a:lnTo>
                <a:lnTo>
                  <a:pt x="697787" y="108933"/>
                </a:lnTo>
                <a:lnTo>
                  <a:pt x="701578" y="106414"/>
                </a:lnTo>
                <a:lnTo>
                  <a:pt x="704257" y="103540"/>
                </a:lnTo>
                <a:lnTo>
                  <a:pt x="705822" y="100311"/>
                </a:lnTo>
                <a:lnTo>
                  <a:pt x="705822" y="141918"/>
                </a:lnTo>
                <a:lnTo>
                  <a:pt x="726516" y="141918"/>
                </a:lnTo>
                <a:lnTo>
                  <a:pt x="726516" y="30379"/>
                </a:lnTo>
                <a:lnTo>
                  <a:pt x="706336" y="30379"/>
                </a:lnTo>
                <a:lnTo>
                  <a:pt x="706336" y="42267"/>
                </a:lnTo>
                <a:lnTo>
                  <a:pt x="703841" y="38011"/>
                </a:lnTo>
                <a:lnTo>
                  <a:pt x="701395" y="34953"/>
                </a:lnTo>
                <a:lnTo>
                  <a:pt x="698998" y="33094"/>
                </a:lnTo>
                <a:lnTo>
                  <a:pt x="694889" y="29816"/>
                </a:lnTo>
                <a:lnTo>
                  <a:pt x="695696" y="46596"/>
                </a:lnTo>
                <a:lnTo>
                  <a:pt x="700930" y="50070"/>
                </a:lnTo>
                <a:lnTo>
                  <a:pt x="703914" y="57016"/>
                </a:lnTo>
                <a:lnTo>
                  <a:pt x="705578" y="60881"/>
                </a:lnTo>
                <a:lnTo>
                  <a:pt x="706409" y="65259"/>
                </a:lnTo>
                <a:lnTo>
                  <a:pt x="706409" y="76364"/>
                </a:lnTo>
                <a:lnTo>
                  <a:pt x="705431" y="81501"/>
                </a:lnTo>
                <a:lnTo>
                  <a:pt x="703474" y="85562"/>
                </a:lnTo>
                <a:lnTo>
                  <a:pt x="700441" y="91725"/>
                </a:lnTo>
                <a:lnTo>
                  <a:pt x="695329" y="94807"/>
                </a:lnTo>
                <a:lnTo>
                  <a:pt x="680701" y="94807"/>
                </a:lnTo>
                <a:lnTo>
                  <a:pt x="675614" y="91456"/>
                </a:lnTo>
                <a:lnTo>
                  <a:pt x="672875" y="84754"/>
                </a:lnTo>
                <a:lnTo>
                  <a:pt x="671407" y="81232"/>
                </a:lnTo>
                <a:lnTo>
                  <a:pt x="670673" y="76707"/>
                </a:lnTo>
                <a:lnTo>
                  <a:pt x="670673" y="62911"/>
                </a:lnTo>
                <a:close/>
              </a:path>
              <a:path w="988484" h="142578">
                <a:moveTo>
                  <a:pt x="30232" y="29242"/>
                </a:moveTo>
                <a:lnTo>
                  <a:pt x="34978" y="22613"/>
                </a:lnTo>
                <a:lnTo>
                  <a:pt x="41459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6"/>
                </a:lnTo>
                <a:lnTo>
                  <a:pt x="88717" y="17905"/>
                </a:lnTo>
                <a:lnTo>
                  <a:pt x="85211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0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1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5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5"/>
                </a:lnTo>
                <a:lnTo>
                  <a:pt x="70629" y="109056"/>
                </a:lnTo>
                <a:lnTo>
                  <a:pt x="80975" y="102145"/>
                </a:lnTo>
                <a:lnTo>
                  <a:pt x="85786" y="97022"/>
                </a:lnTo>
                <a:lnTo>
                  <a:pt x="92283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6" y="85928"/>
                </a:lnTo>
                <a:lnTo>
                  <a:pt x="63718" y="91114"/>
                </a:lnTo>
                <a:lnTo>
                  <a:pt x="57676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4" y="57383"/>
                </a:lnTo>
                <a:lnTo>
                  <a:pt x="23226" y="52963"/>
                </a:lnTo>
                <a:lnTo>
                  <a:pt x="25366" y="39522"/>
                </a:lnTo>
                <a:lnTo>
                  <a:pt x="30232" y="29242"/>
                </a:lnTo>
                <a:close/>
              </a:path>
              <a:path w="988484" h="142578">
                <a:moveTo>
                  <a:pt x="110804" y="70371"/>
                </a:moveTo>
                <a:lnTo>
                  <a:pt x="111212" y="77237"/>
                </a:lnTo>
                <a:lnTo>
                  <a:pt x="114454" y="89680"/>
                </a:lnTo>
                <a:lnTo>
                  <a:pt x="120931" y="100494"/>
                </a:lnTo>
                <a:lnTo>
                  <a:pt x="126265" y="105680"/>
                </a:lnTo>
                <a:lnTo>
                  <a:pt x="137435" y="111174"/>
                </a:lnTo>
                <a:lnTo>
                  <a:pt x="137478" y="88937"/>
                </a:lnTo>
                <a:lnTo>
                  <a:pt x="134175" y="84583"/>
                </a:lnTo>
                <a:lnTo>
                  <a:pt x="132524" y="78394"/>
                </a:lnTo>
                <a:lnTo>
                  <a:pt x="132524" y="62348"/>
                </a:lnTo>
                <a:lnTo>
                  <a:pt x="134175" y="56172"/>
                </a:lnTo>
                <a:lnTo>
                  <a:pt x="130193" y="32516"/>
                </a:lnTo>
                <a:lnTo>
                  <a:pt x="120931" y="40359"/>
                </a:lnTo>
                <a:lnTo>
                  <a:pt x="117316" y="45570"/>
                </a:lnTo>
                <a:lnTo>
                  <a:pt x="112432" y="57228"/>
                </a:lnTo>
                <a:lnTo>
                  <a:pt x="110804" y="70371"/>
                </a:lnTo>
                <a:close/>
              </a:path>
              <a:path w="988484" h="142578">
                <a:moveTo>
                  <a:pt x="157718" y="95468"/>
                </a:moveTo>
                <a:lnTo>
                  <a:pt x="145488" y="95468"/>
                </a:lnTo>
                <a:lnTo>
                  <a:pt x="140780" y="93291"/>
                </a:lnTo>
                <a:lnTo>
                  <a:pt x="137478" y="88937"/>
                </a:lnTo>
                <a:lnTo>
                  <a:pt x="137435" y="111174"/>
                </a:lnTo>
                <a:lnTo>
                  <a:pt x="151677" y="113006"/>
                </a:lnTo>
                <a:lnTo>
                  <a:pt x="160782" y="112316"/>
                </a:lnTo>
                <a:lnTo>
                  <a:pt x="173139" y="108236"/>
                </a:lnTo>
                <a:lnTo>
                  <a:pt x="182424" y="100494"/>
                </a:lnTo>
                <a:lnTo>
                  <a:pt x="186081" y="95266"/>
                </a:lnTo>
                <a:lnTo>
                  <a:pt x="190933" y="83633"/>
                </a:lnTo>
                <a:lnTo>
                  <a:pt x="192550" y="70371"/>
                </a:lnTo>
                <a:lnTo>
                  <a:pt x="192153" y="63692"/>
                </a:lnTo>
                <a:lnTo>
                  <a:pt x="188916" y="51282"/>
                </a:lnTo>
                <a:lnTo>
                  <a:pt x="182424" y="40359"/>
                </a:lnTo>
                <a:lnTo>
                  <a:pt x="177049" y="35066"/>
                </a:lnTo>
                <a:lnTo>
                  <a:pt x="165893" y="29514"/>
                </a:lnTo>
                <a:lnTo>
                  <a:pt x="151677" y="27664"/>
                </a:lnTo>
                <a:lnTo>
                  <a:pt x="142514" y="28373"/>
                </a:lnTo>
                <a:lnTo>
                  <a:pt x="130193" y="32516"/>
                </a:lnTo>
                <a:lnTo>
                  <a:pt x="134175" y="56172"/>
                </a:lnTo>
                <a:lnTo>
                  <a:pt x="137478" y="51843"/>
                </a:lnTo>
                <a:lnTo>
                  <a:pt x="140780" y="47513"/>
                </a:lnTo>
                <a:lnTo>
                  <a:pt x="145488" y="45349"/>
                </a:lnTo>
                <a:lnTo>
                  <a:pt x="157718" y="45349"/>
                </a:lnTo>
                <a:lnTo>
                  <a:pt x="162415" y="47513"/>
                </a:lnTo>
                <a:lnTo>
                  <a:pt x="165692" y="51843"/>
                </a:lnTo>
                <a:lnTo>
                  <a:pt x="168970" y="56172"/>
                </a:lnTo>
                <a:lnTo>
                  <a:pt x="170609" y="62348"/>
                </a:lnTo>
                <a:lnTo>
                  <a:pt x="170609" y="78394"/>
                </a:lnTo>
                <a:lnTo>
                  <a:pt x="168970" y="84583"/>
                </a:lnTo>
                <a:lnTo>
                  <a:pt x="165692" y="88937"/>
                </a:lnTo>
                <a:lnTo>
                  <a:pt x="162415" y="93291"/>
                </a:lnTo>
                <a:lnTo>
                  <a:pt x="157718" y="95468"/>
                </a:lnTo>
                <a:close/>
              </a:path>
              <a:path w="988484" h="142578">
                <a:moveTo>
                  <a:pt x="314680" y="30966"/>
                </a:moveTo>
                <a:lnTo>
                  <a:pt x="314680" y="8658"/>
                </a:lnTo>
                <a:lnTo>
                  <a:pt x="293986" y="8658"/>
                </a:lnTo>
                <a:lnTo>
                  <a:pt x="293986" y="30966"/>
                </a:lnTo>
                <a:lnTo>
                  <a:pt x="282833" y="30966"/>
                </a:lnTo>
                <a:lnTo>
                  <a:pt x="282833" y="45862"/>
                </a:lnTo>
                <a:lnTo>
                  <a:pt x="293986" y="45862"/>
                </a:lnTo>
                <a:lnTo>
                  <a:pt x="293986" y="100091"/>
                </a:lnTo>
                <a:lnTo>
                  <a:pt x="295160" y="103784"/>
                </a:lnTo>
                <a:lnTo>
                  <a:pt x="297509" y="106181"/>
                </a:lnTo>
                <a:lnTo>
                  <a:pt x="301129" y="109948"/>
                </a:lnTo>
                <a:lnTo>
                  <a:pt x="307880" y="111660"/>
                </a:lnTo>
                <a:lnTo>
                  <a:pt x="317762" y="111318"/>
                </a:lnTo>
                <a:lnTo>
                  <a:pt x="327668" y="110951"/>
                </a:lnTo>
                <a:lnTo>
                  <a:pt x="327668" y="95321"/>
                </a:lnTo>
                <a:lnTo>
                  <a:pt x="323559" y="95468"/>
                </a:lnTo>
                <a:lnTo>
                  <a:pt x="319303" y="95468"/>
                </a:lnTo>
                <a:lnTo>
                  <a:pt x="316759" y="95064"/>
                </a:lnTo>
                <a:lnTo>
                  <a:pt x="315927" y="94257"/>
                </a:lnTo>
                <a:lnTo>
                  <a:pt x="314680" y="91407"/>
                </a:lnTo>
                <a:lnTo>
                  <a:pt x="314680" y="45862"/>
                </a:lnTo>
                <a:lnTo>
                  <a:pt x="327668" y="45862"/>
                </a:lnTo>
                <a:lnTo>
                  <a:pt x="327668" y="30966"/>
                </a:lnTo>
                <a:lnTo>
                  <a:pt x="314680" y="30966"/>
                </a:lnTo>
                <a:close/>
              </a:path>
              <a:path w="988484" h="142578">
                <a:moveTo>
                  <a:pt x="207458" y="104970"/>
                </a:moveTo>
                <a:lnTo>
                  <a:pt x="209820" y="106809"/>
                </a:lnTo>
                <a:lnTo>
                  <a:pt x="220666" y="111401"/>
                </a:lnTo>
                <a:lnTo>
                  <a:pt x="235306" y="112932"/>
                </a:lnTo>
                <a:lnTo>
                  <a:pt x="239051" y="112851"/>
                </a:lnTo>
                <a:lnTo>
                  <a:pt x="252782" y="110640"/>
                </a:lnTo>
                <a:lnTo>
                  <a:pt x="262641" y="105411"/>
                </a:lnTo>
                <a:lnTo>
                  <a:pt x="268536" y="100396"/>
                </a:lnTo>
                <a:lnTo>
                  <a:pt x="271483" y="93927"/>
                </a:lnTo>
                <a:lnTo>
                  <a:pt x="271483" y="79984"/>
                </a:lnTo>
                <a:lnTo>
                  <a:pt x="269428" y="74970"/>
                </a:lnTo>
                <a:lnTo>
                  <a:pt x="265319" y="70959"/>
                </a:lnTo>
                <a:lnTo>
                  <a:pt x="261161" y="66996"/>
                </a:lnTo>
                <a:lnTo>
                  <a:pt x="254923" y="64036"/>
                </a:lnTo>
                <a:lnTo>
                  <a:pt x="246607" y="62079"/>
                </a:lnTo>
                <a:lnTo>
                  <a:pt x="234132" y="59340"/>
                </a:lnTo>
                <a:lnTo>
                  <a:pt x="226868" y="57407"/>
                </a:lnTo>
                <a:lnTo>
                  <a:pt x="222758" y="55206"/>
                </a:lnTo>
                <a:lnTo>
                  <a:pt x="221731" y="51072"/>
                </a:lnTo>
                <a:lnTo>
                  <a:pt x="222697" y="47501"/>
                </a:lnTo>
                <a:lnTo>
                  <a:pt x="226562" y="44664"/>
                </a:lnTo>
                <a:lnTo>
                  <a:pt x="229803" y="43954"/>
                </a:lnTo>
                <a:lnTo>
                  <a:pt x="239881" y="43954"/>
                </a:lnTo>
                <a:lnTo>
                  <a:pt x="243794" y="45373"/>
                </a:lnTo>
                <a:lnTo>
                  <a:pt x="246093" y="48211"/>
                </a:lnTo>
                <a:lnTo>
                  <a:pt x="248075" y="51904"/>
                </a:lnTo>
                <a:lnTo>
                  <a:pt x="248368" y="54595"/>
                </a:lnTo>
                <a:lnTo>
                  <a:pt x="269282" y="54595"/>
                </a:lnTo>
                <a:lnTo>
                  <a:pt x="268352" y="44810"/>
                </a:lnTo>
                <a:lnTo>
                  <a:pt x="264744" y="37925"/>
                </a:lnTo>
                <a:lnTo>
                  <a:pt x="258458" y="33938"/>
                </a:lnTo>
                <a:lnTo>
                  <a:pt x="252172" y="29951"/>
                </a:lnTo>
                <a:lnTo>
                  <a:pt x="244039" y="27957"/>
                </a:lnTo>
                <a:lnTo>
                  <a:pt x="233649" y="27959"/>
                </a:lnTo>
                <a:lnTo>
                  <a:pt x="219893" y="30000"/>
                </a:lnTo>
                <a:lnTo>
                  <a:pt x="209586" y="35919"/>
                </a:lnTo>
                <a:lnTo>
                  <a:pt x="203789" y="41227"/>
                </a:lnTo>
                <a:lnTo>
                  <a:pt x="200891" y="47575"/>
                </a:lnTo>
                <a:lnTo>
                  <a:pt x="200891" y="61223"/>
                </a:lnTo>
                <a:lnTo>
                  <a:pt x="202750" y="66017"/>
                </a:lnTo>
                <a:lnTo>
                  <a:pt x="206468" y="69344"/>
                </a:lnTo>
                <a:lnTo>
                  <a:pt x="210186" y="72720"/>
                </a:lnTo>
                <a:lnTo>
                  <a:pt x="216570" y="75533"/>
                </a:lnTo>
                <a:lnTo>
                  <a:pt x="225620" y="77783"/>
                </a:lnTo>
                <a:lnTo>
                  <a:pt x="238193" y="80767"/>
                </a:lnTo>
                <a:lnTo>
                  <a:pt x="245457" y="82871"/>
                </a:lnTo>
                <a:lnTo>
                  <a:pt x="249371" y="85317"/>
                </a:lnTo>
                <a:lnTo>
                  <a:pt x="250349" y="89451"/>
                </a:lnTo>
                <a:lnTo>
                  <a:pt x="249139" y="93731"/>
                </a:lnTo>
                <a:lnTo>
                  <a:pt x="244296" y="96177"/>
                </a:lnTo>
                <a:lnTo>
                  <a:pt x="241030" y="96788"/>
                </a:lnTo>
                <a:lnTo>
                  <a:pt x="229925" y="96788"/>
                </a:lnTo>
                <a:lnTo>
                  <a:pt x="225131" y="95394"/>
                </a:lnTo>
                <a:lnTo>
                  <a:pt x="222538" y="92606"/>
                </a:lnTo>
                <a:lnTo>
                  <a:pt x="221071" y="91041"/>
                </a:lnTo>
                <a:lnTo>
                  <a:pt x="220117" y="88399"/>
                </a:lnTo>
                <a:lnTo>
                  <a:pt x="219676" y="84681"/>
                </a:lnTo>
                <a:lnTo>
                  <a:pt x="198469" y="84681"/>
                </a:lnTo>
                <a:lnTo>
                  <a:pt x="198469" y="92899"/>
                </a:lnTo>
                <a:lnTo>
                  <a:pt x="201466" y="99663"/>
                </a:lnTo>
                <a:lnTo>
                  <a:pt x="207458" y="104970"/>
                </a:lnTo>
                <a:close/>
              </a:path>
              <a:path w="988484" h="142578">
                <a:moveTo>
                  <a:pt x="373800" y="70371"/>
                </a:moveTo>
                <a:lnTo>
                  <a:pt x="374208" y="77237"/>
                </a:lnTo>
                <a:lnTo>
                  <a:pt x="377450" y="89680"/>
                </a:lnTo>
                <a:lnTo>
                  <a:pt x="383926" y="100494"/>
                </a:lnTo>
                <a:lnTo>
                  <a:pt x="389261" y="105680"/>
                </a:lnTo>
                <a:lnTo>
                  <a:pt x="400431" y="111174"/>
                </a:lnTo>
                <a:lnTo>
                  <a:pt x="400474" y="88937"/>
                </a:lnTo>
                <a:lnTo>
                  <a:pt x="397171" y="84583"/>
                </a:lnTo>
                <a:lnTo>
                  <a:pt x="395520" y="78394"/>
                </a:lnTo>
                <a:lnTo>
                  <a:pt x="395520" y="62348"/>
                </a:lnTo>
                <a:lnTo>
                  <a:pt x="397171" y="56172"/>
                </a:lnTo>
                <a:lnTo>
                  <a:pt x="393188" y="32516"/>
                </a:lnTo>
                <a:lnTo>
                  <a:pt x="383926" y="40359"/>
                </a:lnTo>
                <a:lnTo>
                  <a:pt x="380312" y="45570"/>
                </a:lnTo>
                <a:lnTo>
                  <a:pt x="375428" y="57228"/>
                </a:lnTo>
                <a:lnTo>
                  <a:pt x="373800" y="70371"/>
                </a:lnTo>
                <a:close/>
              </a:path>
              <a:path w="988484" h="142578">
                <a:moveTo>
                  <a:pt x="420714" y="95468"/>
                </a:moveTo>
                <a:lnTo>
                  <a:pt x="408484" y="95468"/>
                </a:lnTo>
                <a:lnTo>
                  <a:pt x="403776" y="93291"/>
                </a:lnTo>
                <a:lnTo>
                  <a:pt x="400474" y="88937"/>
                </a:lnTo>
                <a:lnTo>
                  <a:pt x="400431" y="111174"/>
                </a:lnTo>
                <a:lnTo>
                  <a:pt x="414673" y="113006"/>
                </a:lnTo>
                <a:lnTo>
                  <a:pt x="423778" y="112316"/>
                </a:lnTo>
                <a:lnTo>
                  <a:pt x="436135" y="108236"/>
                </a:lnTo>
                <a:lnTo>
                  <a:pt x="445419" y="100494"/>
                </a:lnTo>
                <a:lnTo>
                  <a:pt x="449077" y="95266"/>
                </a:lnTo>
                <a:lnTo>
                  <a:pt x="453929" y="83633"/>
                </a:lnTo>
                <a:lnTo>
                  <a:pt x="455546" y="70371"/>
                </a:lnTo>
                <a:lnTo>
                  <a:pt x="455148" y="63692"/>
                </a:lnTo>
                <a:lnTo>
                  <a:pt x="451912" y="51282"/>
                </a:lnTo>
                <a:lnTo>
                  <a:pt x="445419" y="40359"/>
                </a:lnTo>
                <a:lnTo>
                  <a:pt x="440045" y="35066"/>
                </a:lnTo>
                <a:lnTo>
                  <a:pt x="428888" y="29514"/>
                </a:lnTo>
                <a:lnTo>
                  <a:pt x="414673" y="27664"/>
                </a:lnTo>
                <a:lnTo>
                  <a:pt x="405509" y="28373"/>
                </a:lnTo>
                <a:lnTo>
                  <a:pt x="393188" y="32516"/>
                </a:lnTo>
                <a:lnTo>
                  <a:pt x="397171" y="56172"/>
                </a:lnTo>
                <a:lnTo>
                  <a:pt x="400474" y="51843"/>
                </a:lnTo>
                <a:lnTo>
                  <a:pt x="403776" y="47513"/>
                </a:lnTo>
                <a:lnTo>
                  <a:pt x="408484" y="45349"/>
                </a:lnTo>
                <a:lnTo>
                  <a:pt x="420714" y="45349"/>
                </a:lnTo>
                <a:lnTo>
                  <a:pt x="425411" y="47513"/>
                </a:lnTo>
                <a:lnTo>
                  <a:pt x="428688" y="51843"/>
                </a:lnTo>
                <a:lnTo>
                  <a:pt x="431966" y="56173"/>
                </a:lnTo>
                <a:lnTo>
                  <a:pt x="433605" y="62348"/>
                </a:lnTo>
                <a:lnTo>
                  <a:pt x="433605" y="78394"/>
                </a:lnTo>
                <a:lnTo>
                  <a:pt x="431966" y="84583"/>
                </a:lnTo>
                <a:lnTo>
                  <a:pt x="428688" y="88937"/>
                </a:lnTo>
                <a:lnTo>
                  <a:pt x="425411" y="93291"/>
                </a:lnTo>
                <a:lnTo>
                  <a:pt x="420714" y="95468"/>
                </a:lnTo>
                <a:close/>
              </a:path>
              <a:path w="988484" h="142578">
                <a:moveTo>
                  <a:pt x="469830" y="45716"/>
                </a:moveTo>
                <a:lnTo>
                  <a:pt x="469830" y="110217"/>
                </a:lnTo>
                <a:lnTo>
                  <a:pt x="490671" y="110217"/>
                </a:lnTo>
                <a:lnTo>
                  <a:pt x="490671" y="45716"/>
                </a:lnTo>
                <a:lnTo>
                  <a:pt x="504392" y="45716"/>
                </a:lnTo>
                <a:lnTo>
                  <a:pt x="504392" y="30966"/>
                </a:lnTo>
                <a:lnTo>
                  <a:pt x="490671" y="30966"/>
                </a:lnTo>
                <a:lnTo>
                  <a:pt x="490671" y="22650"/>
                </a:lnTo>
                <a:lnTo>
                  <a:pt x="492248" y="19922"/>
                </a:lnTo>
                <a:lnTo>
                  <a:pt x="495208" y="18015"/>
                </a:lnTo>
                <a:lnTo>
                  <a:pt x="500736" y="18161"/>
                </a:lnTo>
                <a:lnTo>
                  <a:pt x="503879" y="18418"/>
                </a:lnTo>
                <a:lnTo>
                  <a:pt x="503879" y="1394"/>
                </a:lnTo>
                <a:lnTo>
                  <a:pt x="502021" y="1247"/>
                </a:lnTo>
                <a:lnTo>
                  <a:pt x="498400" y="990"/>
                </a:lnTo>
                <a:lnTo>
                  <a:pt x="484286" y="954"/>
                </a:lnTo>
                <a:lnTo>
                  <a:pt x="476973" y="3351"/>
                </a:lnTo>
                <a:lnTo>
                  <a:pt x="473940" y="8145"/>
                </a:lnTo>
                <a:lnTo>
                  <a:pt x="471054" y="11374"/>
                </a:lnTo>
                <a:lnTo>
                  <a:pt x="469610" y="17268"/>
                </a:lnTo>
                <a:lnTo>
                  <a:pt x="469610" y="30966"/>
                </a:lnTo>
                <a:lnTo>
                  <a:pt x="458163" y="30966"/>
                </a:lnTo>
                <a:lnTo>
                  <a:pt x="458163" y="45716"/>
                </a:lnTo>
                <a:lnTo>
                  <a:pt x="469830" y="45716"/>
                </a:lnTo>
                <a:close/>
              </a:path>
              <a:path w="988484" h="142578">
                <a:moveTo>
                  <a:pt x="578483" y="90771"/>
                </a:moveTo>
                <a:lnTo>
                  <a:pt x="578483" y="62960"/>
                </a:lnTo>
                <a:lnTo>
                  <a:pt x="631023" y="62960"/>
                </a:lnTo>
                <a:lnTo>
                  <a:pt x="631023" y="44175"/>
                </a:lnTo>
                <a:lnTo>
                  <a:pt x="578483" y="44175"/>
                </a:lnTo>
                <a:lnTo>
                  <a:pt x="578483" y="21207"/>
                </a:lnTo>
                <a:lnTo>
                  <a:pt x="635720" y="21207"/>
                </a:lnTo>
                <a:lnTo>
                  <a:pt x="635720" y="2054"/>
                </a:lnTo>
                <a:lnTo>
                  <a:pt x="556395" y="2054"/>
                </a:lnTo>
                <a:lnTo>
                  <a:pt x="556395" y="110217"/>
                </a:lnTo>
                <a:lnTo>
                  <a:pt x="638361" y="110217"/>
                </a:lnTo>
                <a:lnTo>
                  <a:pt x="638361" y="90771"/>
                </a:lnTo>
                <a:lnTo>
                  <a:pt x="578483" y="90771"/>
                </a:lnTo>
                <a:close/>
              </a:path>
              <a:path w="988484" h="142578">
                <a:moveTo>
                  <a:pt x="689507" y="28178"/>
                </a:moveTo>
                <a:lnTo>
                  <a:pt x="681190" y="28219"/>
                </a:lnTo>
                <a:lnTo>
                  <a:pt x="678684" y="48627"/>
                </a:lnTo>
                <a:lnTo>
                  <a:pt x="682928" y="46596"/>
                </a:lnTo>
                <a:lnTo>
                  <a:pt x="695696" y="46596"/>
                </a:lnTo>
                <a:lnTo>
                  <a:pt x="694889" y="29816"/>
                </a:lnTo>
                <a:lnTo>
                  <a:pt x="689507" y="28178"/>
                </a:lnTo>
                <a:close/>
              </a:path>
              <a:path w="988484" h="142578">
                <a:moveTo>
                  <a:pt x="779435" y="110364"/>
                </a:moveTo>
                <a:lnTo>
                  <a:pt x="782493" y="109288"/>
                </a:lnTo>
                <a:lnTo>
                  <a:pt x="785660" y="107282"/>
                </a:lnTo>
                <a:lnTo>
                  <a:pt x="788938" y="104347"/>
                </a:lnTo>
                <a:lnTo>
                  <a:pt x="790944" y="102341"/>
                </a:lnTo>
                <a:lnTo>
                  <a:pt x="793195" y="98917"/>
                </a:lnTo>
                <a:lnTo>
                  <a:pt x="793195" y="110217"/>
                </a:lnTo>
                <a:lnTo>
                  <a:pt x="813520" y="110217"/>
                </a:lnTo>
                <a:lnTo>
                  <a:pt x="813520" y="30233"/>
                </a:lnTo>
                <a:lnTo>
                  <a:pt x="792313" y="30233"/>
                </a:lnTo>
                <a:lnTo>
                  <a:pt x="792313" y="78884"/>
                </a:lnTo>
                <a:lnTo>
                  <a:pt x="791629" y="83018"/>
                </a:lnTo>
                <a:lnTo>
                  <a:pt x="790259" y="86148"/>
                </a:lnTo>
                <a:lnTo>
                  <a:pt x="787617" y="91921"/>
                </a:lnTo>
                <a:lnTo>
                  <a:pt x="782725" y="94807"/>
                </a:lnTo>
                <a:lnTo>
                  <a:pt x="770006" y="94807"/>
                </a:lnTo>
                <a:lnTo>
                  <a:pt x="766263" y="92777"/>
                </a:lnTo>
                <a:lnTo>
                  <a:pt x="764356" y="88717"/>
                </a:lnTo>
                <a:lnTo>
                  <a:pt x="763279" y="86417"/>
                </a:lnTo>
                <a:lnTo>
                  <a:pt x="762741" y="82993"/>
                </a:lnTo>
                <a:lnTo>
                  <a:pt x="762741" y="30233"/>
                </a:lnTo>
                <a:lnTo>
                  <a:pt x="741314" y="30233"/>
                </a:lnTo>
                <a:lnTo>
                  <a:pt x="741314" y="87591"/>
                </a:lnTo>
                <a:lnTo>
                  <a:pt x="742464" y="94514"/>
                </a:lnTo>
                <a:lnTo>
                  <a:pt x="744763" y="99210"/>
                </a:lnTo>
                <a:lnTo>
                  <a:pt x="745589" y="100775"/>
                </a:lnTo>
                <a:lnTo>
                  <a:pt x="754594" y="109178"/>
                </a:lnTo>
                <a:lnTo>
                  <a:pt x="768685" y="111978"/>
                </a:lnTo>
                <a:lnTo>
                  <a:pt x="772794" y="111978"/>
                </a:lnTo>
                <a:lnTo>
                  <a:pt x="776378" y="111440"/>
                </a:lnTo>
                <a:lnTo>
                  <a:pt x="779435" y="110364"/>
                </a:lnTo>
                <a:close/>
              </a:path>
              <a:path w="988484" h="142578">
                <a:moveTo>
                  <a:pt x="829860" y="1394"/>
                </a:moveTo>
                <a:lnTo>
                  <a:pt x="829860" y="20693"/>
                </a:lnTo>
                <a:lnTo>
                  <a:pt x="851067" y="20693"/>
                </a:lnTo>
                <a:lnTo>
                  <a:pt x="851067" y="1394"/>
                </a:lnTo>
                <a:lnTo>
                  <a:pt x="829860" y="1394"/>
                </a:lnTo>
                <a:close/>
              </a:path>
              <a:path w="988484" h="142578">
                <a:moveTo>
                  <a:pt x="829860" y="30233"/>
                </a:moveTo>
                <a:lnTo>
                  <a:pt x="829860" y="110217"/>
                </a:lnTo>
                <a:lnTo>
                  <a:pt x="851067" y="110217"/>
                </a:lnTo>
                <a:lnTo>
                  <a:pt x="851067" y="30233"/>
                </a:lnTo>
                <a:lnTo>
                  <a:pt x="829860" y="30233"/>
                </a:lnTo>
                <a:close/>
              </a:path>
              <a:path w="988484" h="142578">
                <a:moveTo>
                  <a:pt x="890766" y="30966"/>
                </a:moveTo>
                <a:lnTo>
                  <a:pt x="890766" y="8659"/>
                </a:lnTo>
                <a:lnTo>
                  <a:pt x="870072" y="8659"/>
                </a:lnTo>
                <a:lnTo>
                  <a:pt x="870072" y="30966"/>
                </a:lnTo>
                <a:lnTo>
                  <a:pt x="858918" y="30966"/>
                </a:lnTo>
                <a:lnTo>
                  <a:pt x="858918" y="45862"/>
                </a:lnTo>
                <a:lnTo>
                  <a:pt x="870072" y="45862"/>
                </a:lnTo>
                <a:lnTo>
                  <a:pt x="870072" y="100091"/>
                </a:lnTo>
                <a:lnTo>
                  <a:pt x="871247" y="103784"/>
                </a:lnTo>
                <a:lnTo>
                  <a:pt x="873595" y="106181"/>
                </a:lnTo>
                <a:lnTo>
                  <a:pt x="877215" y="109948"/>
                </a:lnTo>
                <a:lnTo>
                  <a:pt x="883966" y="111660"/>
                </a:lnTo>
                <a:lnTo>
                  <a:pt x="893848" y="111318"/>
                </a:lnTo>
                <a:lnTo>
                  <a:pt x="903754" y="110951"/>
                </a:lnTo>
                <a:lnTo>
                  <a:pt x="903754" y="95321"/>
                </a:lnTo>
                <a:lnTo>
                  <a:pt x="899645" y="95468"/>
                </a:lnTo>
                <a:lnTo>
                  <a:pt x="895389" y="95468"/>
                </a:lnTo>
                <a:lnTo>
                  <a:pt x="892845" y="95064"/>
                </a:lnTo>
                <a:lnTo>
                  <a:pt x="892013" y="94257"/>
                </a:lnTo>
                <a:lnTo>
                  <a:pt x="890766" y="91407"/>
                </a:lnTo>
                <a:lnTo>
                  <a:pt x="890766" y="45862"/>
                </a:lnTo>
                <a:lnTo>
                  <a:pt x="903754" y="45862"/>
                </a:lnTo>
                <a:lnTo>
                  <a:pt x="903754" y="30966"/>
                </a:lnTo>
                <a:lnTo>
                  <a:pt x="890766" y="30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721706" y="3826675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954981" y="3959473"/>
            <a:ext cx="1388648" cy="123732"/>
          </a:xfrm>
          <a:custGeom>
            <a:avLst/>
            <a:gdLst/>
            <a:ahLst/>
            <a:cxnLst/>
            <a:rect l="l" t="t" r="r" b="b"/>
            <a:pathLst>
              <a:path w="1527513" h="140230">
                <a:moveTo>
                  <a:pt x="967839" y="46303"/>
                </a:moveTo>
                <a:lnTo>
                  <a:pt x="972830" y="51293"/>
                </a:lnTo>
                <a:lnTo>
                  <a:pt x="977819" y="56282"/>
                </a:lnTo>
                <a:lnTo>
                  <a:pt x="983837" y="58777"/>
                </a:lnTo>
                <a:lnTo>
                  <a:pt x="983164" y="46877"/>
                </a:lnTo>
                <a:lnTo>
                  <a:pt x="980204" y="43918"/>
                </a:lnTo>
                <a:lnTo>
                  <a:pt x="977245" y="40958"/>
                </a:lnTo>
                <a:lnTo>
                  <a:pt x="975765" y="37399"/>
                </a:lnTo>
                <a:lnTo>
                  <a:pt x="975765" y="29034"/>
                </a:lnTo>
                <a:lnTo>
                  <a:pt x="977245" y="25463"/>
                </a:lnTo>
                <a:lnTo>
                  <a:pt x="980204" y="22527"/>
                </a:lnTo>
                <a:lnTo>
                  <a:pt x="983164" y="19592"/>
                </a:lnTo>
                <a:lnTo>
                  <a:pt x="986723" y="18125"/>
                </a:lnTo>
                <a:lnTo>
                  <a:pt x="995088" y="18125"/>
                </a:lnTo>
                <a:lnTo>
                  <a:pt x="998671" y="19604"/>
                </a:lnTo>
                <a:lnTo>
                  <a:pt x="1001631" y="22564"/>
                </a:lnTo>
                <a:lnTo>
                  <a:pt x="1004591" y="25523"/>
                </a:lnTo>
                <a:lnTo>
                  <a:pt x="1006071" y="29083"/>
                </a:lnTo>
                <a:lnTo>
                  <a:pt x="1006071" y="37399"/>
                </a:lnTo>
                <a:lnTo>
                  <a:pt x="1004591" y="40958"/>
                </a:lnTo>
                <a:lnTo>
                  <a:pt x="1001631" y="43918"/>
                </a:lnTo>
                <a:lnTo>
                  <a:pt x="998671" y="46877"/>
                </a:lnTo>
                <a:lnTo>
                  <a:pt x="995088" y="48357"/>
                </a:lnTo>
                <a:lnTo>
                  <a:pt x="990881" y="48357"/>
                </a:lnTo>
                <a:lnTo>
                  <a:pt x="990881" y="58777"/>
                </a:lnTo>
                <a:lnTo>
                  <a:pt x="997975" y="58777"/>
                </a:lnTo>
                <a:lnTo>
                  <a:pt x="1004016" y="56282"/>
                </a:lnTo>
                <a:lnTo>
                  <a:pt x="1009006" y="51293"/>
                </a:lnTo>
                <a:lnTo>
                  <a:pt x="1013996" y="46303"/>
                </a:lnTo>
                <a:lnTo>
                  <a:pt x="1016491" y="40285"/>
                </a:lnTo>
                <a:lnTo>
                  <a:pt x="1016491" y="26196"/>
                </a:lnTo>
                <a:lnTo>
                  <a:pt x="1013996" y="20167"/>
                </a:lnTo>
                <a:lnTo>
                  <a:pt x="1009006" y="15153"/>
                </a:lnTo>
                <a:lnTo>
                  <a:pt x="1004016" y="10138"/>
                </a:lnTo>
                <a:lnTo>
                  <a:pt x="997975" y="7631"/>
                </a:lnTo>
                <a:lnTo>
                  <a:pt x="983837" y="7631"/>
                </a:lnTo>
                <a:lnTo>
                  <a:pt x="977819" y="10138"/>
                </a:lnTo>
                <a:lnTo>
                  <a:pt x="972830" y="15153"/>
                </a:lnTo>
                <a:lnTo>
                  <a:pt x="967839" y="20167"/>
                </a:lnTo>
                <a:lnTo>
                  <a:pt x="965345" y="26196"/>
                </a:lnTo>
                <a:lnTo>
                  <a:pt x="965345" y="40285"/>
                </a:lnTo>
                <a:lnTo>
                  <a:pt x="967839" y="46303"/>
                </a:lnTo>
                <a:close/>
              </a:path>
              <a:path w="1527513" h="140230">
                <a:moveTo>
                  <a:pt x="620530" y="78883"/>
                </a:moveTo>
                <a:lnTo>
                  <a:pt x="621068" y="83140"/>
                </a:lnTo>
                <a:lnTo>
                  <a:pt x="622144" y="91358"/>
                </a:lnTo>
                <a:lnTo>
                  <a:pt x="624052" y="99087"/>
                </a:lnTo>
                <a:lnTo>
                  <a:pt x="626792" y="106328"/>
                </a:lnTo>
                <a:lnTo>
                  <a:pt x="628797" y="111611"/>
                </a:lnTo>
                <a:lnTo>
                  <a:pt x="630656" y="115794"/>
                </a:lnTo>
                <a:lnTo>
                  <a:pt x="632368" y="118876"/>
                </a:lnTo>
                <a:lnTo>
                  <a:pt x="634081" y="121958"/>
                </a:lnTo>
                <a:lnTo>
                  <a:pt x="638508" y="129076"/>
                </a:lnTo>
                <a:lnTo>
                  <a:pt x="645650" y="140230"/>
                </a:lnTo>
                <a:lnTo>
                  <a:pt x="654529" y="140230"/>
                </a:lnTo>
                <a:lnTo>
                  <a:pt x="649356" y="130177"/>
                </a:lnTo>
                <a:lnTo>
                  <a:pt x="643747" y="118276"/>
                </a:lnTo>
                <a:lnTo>
                  <a:pt x="640073" y="108970"/>
                </a:lnTo>
                <a:lnTo>
                  <a:pt x="636607" y="96026"/>
                </a:lnTo>
                <a:lnTo>
                  <a:pt x="634749" y="83434"/>
                </a:lnTo>
                <a:lnTo>
                  <a:pt x="634129" y="70078"/>
                </a:lnTo>
                <a:lnTo>
                  <a:pt x="634671" y="57010"/>
                </a:lnTo>
                <a:lnTo>
                  <a:pt x="636408" y="44406"/>
                </a:lnTo>
                <a:lnTo>
                  <a:pt x="639340" y="32947"/>
                </a:lnTo>
                <a:lnTo>
                  <a:pt x="642113" y="25597"/>
                </a:lnTo>
                <a:lnTo>
                  <a:pt x="647217" y="14253"/>
                </a:lnTo>
                <a:lnTo>
                  <a:pt x="654309" y="0"/>
                </a:lnTo>
                <a:lnTo>
                  <a:pt x="645137" y="0"/>
                </a:lnTo>
                <a:lnTo>
                  <a:pt x="637459" y="12422"/>
                </a:lnTo>
                <a:lnTo>
                  <a:pt x="631165" y="23617"/>
                </a:lnTo>
                <a:lnTo>
                  <a:pt x="627085" y="32287"/>
                </a:lnTo>
                <a:lnTo>
                  <a:pt x="623116" y="44855"/>
                </a:lnTo>
                <a:lnTo>
                  <a:pt x="620974" y="57408"/>
                </a:lnTo>
                <a:lnTo>
                  <a:pt x="620261" y="70958"/>
                </a:lnTo>
                <a:lnTo>
                  <a:pt x="620261" y="74823"/>
                </a:lnTo>
                <a:lnTo>
                  <a:pt x="620530" y="78883"/>
                </a:lnTo>
                <a:close/>
              </a:path>
              <a:path w="1527513" h="140230">
                <a:moveTo>
                  <a:pt x="453809" y="73991"/>
                </a:moveTo>
                <a:lnTo>
                  <a:pt x="455803" y="69014"/>
                </a:lnTo>
                <a:lnTo>
                  <a:pt x="459790" y="65418"/>
                </a:lnTo>
                <a:lnTo>
                  <a:pt x="463777" y="61823"/>
                </a:lnTo>
                <a:lnTo>
                  <a:pt x="468925" y="60025"/>
                </a:lnTo>
                <a:lnTo>
                  <a:pt x="481743" y="60025"/>
                </a:lnTo>
                <a:lnTo>
                  <a:pt x="487075" y="61786"/>
                </a:lnTo>
                <a:lnTo>
                  <a:pt x="491233" y="65308"/>
                </a:lnTo>
                <a:lnTo>
                  <a:pt x="495391" y="68830"/>
                </a:lnTo>
                <a:lnTo>
                  <a:pt x="492309" y="40371"/>
                </a:lnTo>
                <a:lnTo>
                  <a:pt x="489032" y="43624"/>
                </a:lnTo>
                <a:lnTo>
                  <a:pt x="485754" y="46877"/>
                </a:lnTo>
                <a:lnTo>
                  <a:pt x="481205" y="48504"/>
                </a:lnTo>
                <a:lnTo>
                  <a:pt x="470393" y="48504"/>
                </a:lnTo>
                <a:lnTo>
                  <a:pt x="466063" y="47110"/>
                </a:lnTo>
                <a:lnTo>
                  <a:pt x="462395" y="44321"/>
                </a:lnTo>
                <a:lnTo>
                  <a:pt x="458726" y="41533"/>
                </a:lnTo>
                <a:lnTo>
                  <a:pt x="456891" y="37668"/>
                </a:lnTo>
                <a:lnTo>
                  <a:pt x="456891" y="28324"/>
                </a:lnTo>
                <a:lnTo>
                  <a:pt x="458310" y="24484"/>
                </a:lnTo>
                <a:lnTo>
                  <a:pt x="461147" y="21206"/>
                </a:lnTo>
                <a:lnTo>
                  <a:pt x="463985" y="17929"/>
                </a:lnTo>
                <a:lnTo>
                  <a:pt x="468583" y="16290"/>
                </a:lnTo>
                <a:lnTo>
                  <a:pt x="481351" y="16290"/>
                </a:lnTo>
                <a:lnTo>
                  <a:pt x="486121" y="17929"/>
                </a:lnTo>
                <a:lnTo>
                  <a:pt x="489252" y="21206"/>
                </a:lnTo>
                <a:lnTo>
                  <a:pt x="492382" y="24484"/>
                </a:lnTo>
                <a:lnTo>
                  <a:pt x="493948" y="28080"/>
                </a:lnTo>
                <a:lnTo>
                  <a:pt x="494315" y="53420"/>
                </a:lnTo>
                <a:lnTo>
                  <a:pt x="498228" y="51219"/>
                </a:lnTo>
                <a:lnTo>
                  <a:pt x="501115" y="48969"/>
                </a:lnTo>
                <a:lnTo>
                  <a:pt x="502974" y="46669"/>
                </a:lnTo>
                <a:lnTo>
                  <a:pt x="506300" y="42609"/>
                </a:lnTo>
                <a:lnTo>
                  <a:pt x="507964" y="37301"/>
                </a:lnTo>
                <a:lnTo>
                  <a:pt x="507964" y="23652"/>
                </a:lnTo>
                <a:lnTo>
                  <a:pt x="505102" y="17452"/>
                </a:lnTo>
                <a:lnTo>
                  <a:pt x="499378" y="12144"/>
                </a:lnTo>
                <a:lnTo>
                  <a:pt x="493654" y="6836"/>
                </a:lnTo>
                <a:lnTo>
                  <a:pt x="485754" y="4182"/>
                </a:lnTo>
                <a:lnTo>
                  <a:pt x="475464" y="4182"/>
                </a:lnTo>
                <a:lnTo>
                  <a:pt x="461744" y="6321"/>
                </a:lnTo>
                <a:lnTo>
                  <a:pt x="451534" y="12621"/>
                </a:lnTo>
                <a:lnTo>
                  <a:pt x="445859" y="18247"/>
                </a:lnTo>
                <a:lnTo>
                  <a:pt x="443022" y="24973"/>
                </a:lnTo>
                <a:lnTo>
                  <a:pt x="443022" y="39063"/>
                </a:lnTo>
                <a:lnTo>
                  <a:pt x="444955" y="44150"/>
                </a:lnTo>
                <a:lnTo>
                  <a:pt x="448819" y="48063"/>
                </a:lnTo>
                <a:lnTo>
                  <a:pt x="450874" y="50167"/>
                </a:lnTo>
                <a:lnTo>
                  <a:pt x="453736" y="52002"/>
                </a:lnTo>
                <a:lnTo>
                  <a:pt x="457405" y="53567"/>
                </a:lnTo>
                <a:lnTo>
                  <a:pt x="451436" y="55964"/>
                </a:lnTo>
                <a:lnTo>
                  <a:pt x="446936" y="59426"/>
                </a:lnTo>
                <a:lnTo>
                  <a:pt x="443903" y="63950"/>
                </a:lnTo>
                <a:lnTo>
                  <a:pt x="440869" y="68476"/>
                </a:lnTo>
                <a:lnTo>
                  <a:pt x="439353" y="73845"/>
                </a:lnTo>
                <a:lnTo>
                  <a:pt x="439368" y="81250"/>
                </a:lnTo>
                <a:lnTo>
                  <a:pt x="442209" y="94484"/>
                </a:lnTo>
                <a:lnTo>
                  <a:pt x="449957" y="104237"/>
                </a:lnTo>
                <a:lnTo>
                  <a:pt x="451414" y="105326"/>
                </a:lnTo>
                <a:lnTo>
                  <a:pt x="453809" y="85830"/>
                </a:lnTo>
                <a:lnTo>
                  <a:pt x="453809" y="73991"/>
                </a:lnTo>
                <a:close/>
              </a:path>
              <a:path w="1527513" h="140230">
                <a:moveTo>
                  <a:pt x="163173" y="97082"/>
                </a:moveTo>
                <a:lnTo>
                  <a:pt x="168163" y="102072"/>
                </a:lnTo>
                <a:lnTo>
                  <a:pt x="173153" y="107061"/>
                </a:lnTo>
                <a:lnTo>
                  <a:pt x="179195" y="109556"/>
                </a:lnTo>
                <a:lnTo>
                  <a:pt x="178498" y="97656"/>
                </a:lnTo>
                <a:lnTo>
                  <a:pt x="175538" y="94697"/>
                </a:lnTo>
                <a:lnTo>
                  <a:pt x="172578" y="91737"/>
                </a:lnTo>
                <a:lnTo>
                  <a:pt x="171098" y="88178"/>
                </a:lnTo>
                <a:lnTo>
                  <a:pt x="171098" y="79862"/>
                </a:lnTo>
                <a:lnTo>
                  <a:pt x="172578" y="76303"/>
                </a:lnTo>
                <a:lnTo>
                  <a:pt x="175538" y="73343"/>
                </a:lnTo>
                <a:lnTo>
                  <a:pt x="178498" y="70384"/>
                </a:lnTo>
                <a:lnTo>
                  <a:pt x="182081" y="68904"/>
                </a:lnTo>
                <a:lnTo>
                  <a:pt x="190446" y="68904"/>
                </a:lnTo>
                <a:lnTo>
                  <a:pt x="194005" y="70384"/>
                </a:lnTo>
                <a:lnTo>
                  <a:pt x="196965" y="73343"/>
                </a:lnTo>
                <a:lnTo>
                  <a:pt x="199925" y="76303"/>
                </a:lnTo>
                <a:lnTo>
                  <a:pt x="201405" y="79862"/>
                </a:lnTo>
                <a:lnTo>
                  <a:pt x="201405" y="88178"/>
                </a:lnTo>
                <a:lnTo>
                  <a:pt x="199925" y="91737"/>
                </a:lnTo>
                <a:lnTo>
                  <a:pt x="196965" y="94697"/>
                </a:lnTo>
                <a:lnTo>
                  <a:pt x="194005" y="97656"/>
                </a:lnTo>
                <a:lnTo>
                  <a:pt x="190446" y="99136"/>
                </a:lnTo>
                <a:lnTo>
                  <a:pt x="186288" y="99136"/>
                </a:lnTo>
                <a:lnTo>
                  <a:pt x="186288" y="109556"/>
                </a:lnTo>
                <a:lnTo>
                  <a:pt x="193333" y="109556"/>
                </a:lnTo>
                <a:lnTo>
                  <a:pt x="199350" y="107061"/>
                </a:lnTo>
                <a:lnTo>
                  <a:pt x="204339" y="102072"/>
                </a:lnTo>
                <a:lnTo>
                  <a:pt x="209329" y="97082"/>
                </a:lnTo>
                <a:lnTo>
                  <a:pt x="211825" y="91065"/>
                </a:lnTo>
                <a:lnTo>
                  <a:pt x="211825" y="76975"/>
                </a:lnTo>
                <a:lnTo>
                  <a:pt x="209329" y="70958"/>
                </a:lnTo>
                <a:lnTo>
                  <a:pt x="204339" y="65968"/>
                </a:lnTo>
                <a:lnTo>
                  <a:pt x="199350" y="60978"/>
                </a:lnTo>
                <a:lnTo>
                  <a:pt x="193333" y="58484"/>
                </a:lnTo>
                <a:lnTo>
                  <a:pt x="179195" y="58484"/>
                </a:lnTo>
                <a:lnTo>
                  <a:pt x="173153" y="60978"/>
                </a:lnTo>
                <a:lnTo>
                  <a:pt x="168163" y="65968"/>
                </a:lnTo>
                <a:lnTo>
                  <a:pt x="163173" y="70958"/>
                </a:lnTo>
                <a:lnTo>
                  <a:pt x="160678" y="76975"/>
                </a:lnTo>
                <a:lnTo>
                  <a:pt x="160678" y="91065"/>
                </a:lnTo>
                <a:lnTo>
                  <a:pt x="163173" y="97082"/>
                </a:lnTo>
                <a:close/>
              </a:path>
              <a:path w="1527513" h="140230">
                <a:moveTo>
                  <a:pt x="91187" y="46302"/>
                </a:moveTo>
                <a:lnTo>
                  <a:pt x="96177" y="51292"/>
                </a:lnTo>
                <a:lnTo>
                  <a:pt x="101166" y="56282"/>
                </a:lnTo>
                <a:lnTo>
                  <a:pt x="107184" y="58777"/>
                </a:lnTo>
                <a:lnTo>
                  <a:pt x="106511" y="46877"/>
                </a:lnTo>
                <a:lnTo>
                  <a:pt x="103552" y="43918"/>
                </a:lnTo>
                <a:lnTo>
                  <a:pt x="100592" y="40958"/>
                </a:lnTo>
                <a:lnTo>
                  <a:pt x="99112" y="37399"/>
                </a:lnTo>
                <a:lnTo>
                  <a:pt x="99112" y="29034"/>
                </a:lnTo>
                <a:lnTo>
                  <a:pt x="100592" y="25463"/>
                </a:lnTo>
                <a:lnTo>
                  <a:pt x="103552" y="22527"/>
                </a:lnTo>
                <a:lnTo>
                  <a:pt x="106511" y="19592"/>
                </a:lnTo>
                <a:lnTo>
                  <a:pt x="110070" y="18124"/>
                </a:lnTo>
                <a:lnTo>
                  <a:pt x="118436" y="18124"/>
                </a:lnTo>
                <a:lnTo>
                  <a:pt x="122019" y="19604"/>
                </a:lnTo>
                <a:lnTo>
                  <a:pt x="124979" y="22564"/>
                </a:lnTo>
                <a:lnTo>
                  <a:pt x="127938" y="25523"/>
                </a:lnTo>
                <a:lnTo>
                  <a:pt x="129418" y="29082"/>
                </a:lnTo>
                <a:lnTo>
                  <a:pt x="129418" y="37399"/>
                </a:lnTo>
                <a:lnTo>
                  <a:pt x="127938" y="40958"/>
                </a:lnTo>
                <a:lnTo>
                  <a:pt x="124979" y="43918"/>
                </a:lnTo>
                <a:lnTo>
                  <a:pt x="122019" y="46877"/>
                </a:lnTo>
                <a:lnTo>
                  <a:pt x="118436" y="48357"/>
                </a:lnTo>
                <a:lnTo>
                  <a:pt x="114228" y="48357"/>
                </a:lnTo>
                <a:lnTo>
                  <a:pt x="114228" y="58777"/>
                </a:lnTo>
                <a:lnTo>
                  <a:pt x="121322" y="58777"/>
                </a:lnTo>
                <a:lnTo>
                  <a:pt x="127363" y="56282"/>
                </a:lnTo>
                <a:lnTo>
                  <a:pt x="132354" y="51292"/>
                </a:lnTo>
                <a:lnTo>
                  <a:pt x="137343" y="46302"/>
                </a:lnTo>
                <a:lnTo>
                  <a:pt x="139838" y="40285"/>
                </a:lnTo>
                <a:lnTo>
                  <a:pt x="139838" y="26196"/>
                </a:lnTo>
                <a:lnTo>
                  <a:pt x="137343" y="20167"/>
                </a:lnTo>
                <a:lnTo>
                  <a:pt x="132354" y="15153"/>
                </a:lnTo>
                <a:lnTo>
                  <a:pt x="127363" y="10138"/>
                </a:lnTo>
                <a:lnTo>
                  <a:pt x="121322" y="7631"/>
                </a:lnTo>
                <a:lnTo>
                  <a:pt x="107184" y="7631"/>
                </a:lnTo>
                <a:lnTo>
                  <a:pt x="101166" y="10138"/>
                </a:lnTo>
                <a:lnTo>
                  <a:pt x="96177" y="15153"/>
                </a:lnTo>
                <a:lnTo>
                  <a:pt x="91187" y="20167"/>
                </a:lnTo>
                <a:lnTo>
                  <a:pt x="88692" y="26196"/>
                </a:lnTo>
                <a:lnTo>
                  <a:pt x="88692" y="40285"/>
                </a:lnTo>
                <a:lnTo>
                  <a:pt x="91187" y="46302"/>
                </a:lnTo>
                <a:close/>
              </a:path>
              <a:path w="1527513" h="140230">
                <a:moveTo>
                  <a:pt x="272902" y="65088"/>
                </a:moveTo>
                <a:lnTo>
                  <a:pt x="272902" y="32874"/>
                </a:lnTo>
                <a:lnTo>
                  <a:pt x="260354" y="32874"/>
                </a:lnTo>
                <a:lnTo>
                  <a:pt x="260354" y="65088"/>
                </a:lnTo>
                <a:lnTo>
                  <a:pt x="228360" y="65088"/>
                </a:lnTo>
                <a:lnTo>
                  <a:pt x="228360" y="77416"/>
                </a:lnTo>
                <a:lnTo>
                  <a:pt x="260354" y="77416"/>
                </a:lnTo>
                <a:lnTo>
                  <a:pt x="260354" y="109556"/>
                </a:lnTo>
                <a:lnTo>
                  <a:pt x="272902" y="109556"/>
                </a:lnTo>
                <a:lnTo>
                  <a:pt x="272902" y="77416"/>
                </a:lnTo>
                <a:lnTo>
                  <a:pt x="304896" y="77416"/>
                </a:lnTo>
                <a:lnTo>
                  <a:pt x="304896" y="65088"/>
                </a:lnTo>
                <a:lnTo>
                  <a:pt x="272902" y="65088"/>
                </a:lnTo>
                <a:close/>
              </a:path>
              <a:path w="1527513" h="140230">
                <a:moveTo>
                  <a:pt x="46083" y="83873"/>
                </a:moveTo>
                <a:lnTo>
                  <a:pt x="46083" y="109556"/>
                </a:lnTo>
                <a:lnTo>
                  <a:pt x="59291" y="109556"/>
                </a:lnTo>
                <a:lnTo>
                  <a:pt x="59291" y="83873"/>
                </a:lnTo>
                <a:lnTo>
                  <a:pt x="74774" y="83873"/>
                </a:lnTo>
                <a:lnTo>
                  <a:pt x="74774" y="72353"/>
                </a:lnTo>
                <a:lnTo>
                  <a:pt x="59291" y="72353"/>
                </a:lnTo>
                <a:lnTo>
                  <a:pt x="59291" y="4182"/>
                </a:lnTo>
                <a:lnTo>
                  <a:pt x="48137" y="4182"/>
                </a:lnTo>
                <a:lnTo>
                  <a:pt x="45862" y="24728"/>
                </a:lnTo>
                <a:lnTo>
                  <a:pt x="45862" y="72353"/>
                </a:lnTo>
                <a:lnTo>
                  <a:pt x="12181" y="72353"/>
                </a:lnTo>
                <a:lnTo>
                  <a:pt x="0" y="70958"/>
                </a:lnTo>
                <a:lnTo>
                  <a:pt x="0" y="83873"/>
                </a:lnTo>
                <a:lnTo>
                  <a:pt x="46083" y="83873"/>
                </a:lnTo>
                <a:close/>
              </a:path>
              <a:path w="1527513" h="140230">
                <a:moveTo>
                  <a:pt x="48137" y="4182"/>
                </a:moveTo>
                <a:lnTo>
                  <a:pt x="0" y="70958"/>
                </a:lnTo>
                <a:lnTo>
                  <a:pt x="12181" y="72353"/>
                </a:lnTo>
                <a:lnTo>
                  <a:pt x="45862" y="24728"/>
                </a:lnTo>
                <a:lnTo>
                  <a:pt x="48137" y="4182"/>
                </a:lnTo>
                <a:close/>
              </a:path>
              <a:path w="1527513" h="140230">
                <a:moveTo>
                  <a:pt x="175648" y="4916"/>
                </a:moveTo>
                <a:lnTo>
                  <a:pt x="116870" y="112345"/>
                </a:lnTo>
                <a:lnTo>
                  <a:pt x="125015" y="112345"/>
                </a:lnTo>
                <a:lnTo>
                  <a:pt x="183793" y="4916"/>
                </a:lnTo>
                <a:lnTo>
                  <a:pt x="175648" y="4916"/>
                </a:lnTo>
                <a:close/>
              </a:path>
              <a:path w="1527513" h="140230">
                <a:moveTo>
                  <a:pt x="110070" y="48357"/>
                </a:moveTo>
                <a:lnTo>
                  <a:pt x="106511" y="46877"/>
                </a:lnTo>
                <a:lnTo>
                  <a:pt x="107184" y="58777"/>
                </a:lnTo>
                <a:lnTo>
                  <a:pt x="114228" y="58777"/>
                </a:lnTo>
                <a:lnTo>
                  <a:pt x="114228" y="48357"/>
                </a:lnTo>
                <a:lnTo>
                  <a:pt x="110070" y="48357"/>
                </a:lnTo>
                <a:close/>
              </a:path>
              <a:path w="1527513" h="140230">
                <a:moveTo>
                  <a:pt x="182081" y="99136"/>
                </a:moveTo>
                <a:lnTo>
                  <a:pt x="178498" y="97656"/>
                </a:lnTo>
                <a:lnTo>
                  <a:pt x="179195" y="109556"/>
                </a:lnTo>
                <a:lnTo>
                  <a:pt x="186288" y="109556"/>
                </a:lnTo>
                <a:lnTo>
                  <a:pt x="186288" y="99136"/>
                </a:lnTo>
                <a:lnTo>
                  <a:pt x="182081" y="99136"/>
                </a:lnTo>
                <a:close/>
              </a:path>
              <a:path w="1527513" h="140230">
                <a:moveTo>
                  <a:pt x="356628" y="100384"/>
                </a:moveTo>
                <a:lnTo>
                  <a:pt x="341268" y="100384"/>
                </a:lnTo>
                <a:lnTo>
                  <a:pt x="335251" y="95419"/>
                </a:lnTo>
                <a:lnTo>
                  <a:pt x="336580" y="109927"/>
                </a:lnTo>
                <a:lnTo>
                  <a:pt x="349853" y="112418"/>
                </a:lnTo>
                <a:lnTo>
                  <a:pt x="361404" y="110604"/>
                </a:lnTo>
                <a:lnTo>
                  <a:pt x="372182" y="103918"/>
                </a:lnTo>
                <a:lnTo>
                  <a:pt x="380086" y="92312"/>
                </a:lnTo>
                <a:lnTo>
                  <a:pt x="383295" y="83408"/>
                </a:lnTo>
                <a:lnTo>
                  <a:pt x="385676" y="71060"/>
                </a:lnTo>
                <a:lnTo>
                  <a:pt x="386470" y="56869"/>
                </a:lnTo>
                <a:lnTo>
                  <a:pt x="385837" y="44178"/>
                </a:lnTo>
                <a:lnTo>
                  <a:pt x="383494" y="31551"/>
                </a:lnTo>
                <a:lnTo>
                  <a:pt x="379426" y="21280"/>
                </a:lnTo>
                <a:lnTo>
                  <a:pt x="374126" y="13882"/>
                </a:lnTo>
                <a:lnTo>
                  <a:pt x="363608" y="6827"/>
                </a:lnTo>
                <a:lnTo>
                  <a:pt x="349926" y="4476"/>
                </a:lnTo>
                <a:lnTo>
                  <a:pt x="348422" y="4503"/>
                </a:lnTo>
                <a:lnTo>
                  <a:pt x="335570" y="7502"/>
                </a:lnTo>
                <a:lnTo>
                  <a:pt x="325627" y="15467"/>
                </a:lnTo>
                <a:lnTo>
                  <a:pt x="318593" y="28398"/>
                </a:lnTo>
                <a:lnTo>
                  <a:pt x="317056" y="33269"/>
                </a:lnTo>
                <a:lnTo>
                  <a:pt x="314742" y="45362"/>
                </a:lnTo>
                <a:lnTo>
                  <a:pt x="313971" y="59144"/>
                </a:lnTo>
                <a:lnTo>
                  <a:pt x="314785" y="73180"/>
                </a:lnTo>
                <a:lnTo>
                  <a:pt x="317353" y="85650"/>
                </a:lnTo>
                <a:lnTo>
                  <a:pt x="321675" y="95981"/>
                </a:lnTo>
                <a:lnTo>
                  <a:pt x="326244" y="102454"/>
                </a:lnTo>
                <a:lnTo>
                  <a:pt x="329099" y="73823"/>
                </a:lnTo>
                <a:lnTo>
                  <a:pt x="328280" y="59658"/>
                </a:lnTo>
                <a:lnTo>
                  <a:pt x="328552" y="50577"/>
                </a:lnTo>
                <a:lnTo>
                  <a:pt x="330302" y="37396"/>
                </a:lnTo>
                <a:lnTo>
                  <a:pt x="333673" y="27334"/>
                </a:lnTo>
                <a:lnTo>
                  <a:pt x="337269" y="20020"/>
                </a:lnTo>
                <a:lnTo>
                  <a:pt x="342955" y="16363"/>
                </a:lnTo>
                <a:lnTo>
                  <a:pt x="359197" y="16363"/>
                </a:lnTo>
                <a:lnTo>
                  <a:pt x="364896" y="20216"/>
                </a:lnTo>
                <a:lnTo>
                  <a:pt x="367832" y="27921"/>
                </a:lnTo>
                <a:lnTo>
                  <a:pt x="369034" y="31464"/>
                </a:lnTo>
                <a:lnTo>
                  <a:pt x="371434" y="43270"/>
                </a:lnTo>
                <a:lnTo>
                  <a:pt x="372234" y="57383"/>
                </a:lnTo>
                <a:lnTo>
                  <a:pt x="371814" y="69326"/>
                </a:lnTo>
                <a:lnTo>
                  <a:pt x="369807" y="82440"/>
                </a:lnTo>
                <a:lnTo>
                  <a:pt x="366144" y="91285"/>
                </a:lnTo>
                <a:lnTo>
                  <a:pt x="362084" y="97351"/>
                </a:lnTo>
                <a:lnTo>
                  <a:pt x="356628" y="100384"/>
                </a:lnTo>
                <a:close/>
              </a:path>
              <a:path w="1527513" h="140230">
                <a:moveTo>
                  <a:pt x="336580" y="109927"/>
                </a:moveTo>
                <a:lnTo>
                  <a:pt x="335251" y="95419"/>
                </a:lnTo>
                <a:lnTo>
                  <a:pt x="331728" y="85488"/>
                </a:lnTo>
                <a:lnTo>
                  <a:pt x="331556" y="84990"/>
                </a:lnTo>
                <a:lnTo>
                  <a:pt x="329099" y="73823"/>
                </a:lnTo>
                <a:lnTo>
                  <a:pt x="326244" y="102454"/>
                </a:lnTo>
                <a:lnTo>
                  <a:pt x="336580" y="109927"/>
                </a:lnTo>
                <a:close/>
              </a:path>
              <a:path w="1527513" h="140230">
                <a:moveTo>
                  <a:pt x="409781" y="93560"/>
                </a:moveTo>
                <a:lnTo>
                  <a:pt x="409781" y="109556"/>
                </a:lnTo>
                <a:lnTo>
                  <a:pt x="425117" y="109556"/>
                </a:lnTo>
                <a:lnTo>
                  <a:pt x="425117" y="93560"/>
                </a:lnTo>
                <a:lnTo>
                  <a:pt x="409781" y="93560"/>
                </a:lnTo>
                <a:close/>
              </a:path>
              <a:path w="1527513" h="140230">
                <a:moveTo>
                  <a:pt x="491417" y="95578"/>
                </a:moveTo>
                <a:lnTo>
                  <a:pt x="487381" y="98880"/>
                </a:lnTo>
                <a:lnTo>
                  <a:pt x="482305" y="100531"/>
                </a:lnTo>
                <a:lnTo>
                  <a:pt x="468559" y="100531"/>
                </a:lnTo>
                <a:lnTo>
                  <a:pt x="462921" y="98537"/>
                </a:lnTo>
                <a:lnTo>
                  <a:pt x="459276" y="94550"/>
                </a:lnTo>
                <a:lnTo>
                  <a:pt x="455631" y="90563"/>
                </a:lnTo>
                <a:lnTo>
                  <a:pt x="453809" y="85830"/>
                </a:lnTo>
                <a:lnTo>
                  <a:pt x="451414" y="105326"/>
                </a:lnTo>
                <a:lnTo>
                  <a:pt x="462626" y="110755"/>
                </a:lnTo>
                <a:lnTo>
                  <a:pt x="475896" y="112565"/>
                </a:lnTo>
                <a:lnTo>
                  <a:pt x="479050" y="112479"/>
                </a:lnTo>
                <a:lnTo>
                  <a:pt x="492224" y="109674"/>
                </a:lnTo>
                <a:lnTo>
                  <a:pt x="502240" y="102916"/>
                </a:lnTo>
                <a:lnTo>
                  <a:pt x="508453" y="96482"/>
                </a:lnTo>
                <a:lnTo>
                  <a:pt x="511559" y="88643"/>
                </a:lnTo>
                <a:lnTo>
                  <a:pt x="511559" y="71570"/>
                </a:lnTo>
                <a:lnTo>
                  <a:pt x="509236" y="65210"/>
                </a:lnTo>
                <a:lnTo>
                  <a:pt x="504588" y="60318"/>
                </a:lnTo>
                <a:lnTo>
                  <a:pt x="502093" y="57725"/>
                </a:lnTo>
                <a:lnTo>
                  <a:pt x="498669" y="55426"/>
                </a:lnTo>
                <a:lnTo>
                  <a:pt x="494315" y="53420"/>
                </a:lnTo>
                <a:lnTo>
                  <a:pt x="493948" y="28080"/>
                </a:lnTo>
                <a:lnTo>
                  <a:pt x="493948" y="36494"/>
                </a:lnTo>
                <a:lnTo>
                  <a:pt x="492309" y="40371"/>
                </a:lnTo>
                <a:lnTo>
                  <a:pt x="495391" y="68830"/>
                </a:lnTo>
                <a:lnTo>
                  <a:pt x="497471" y="73991"/>
                </a:lnTo>
                <a:lnTo>
                  <a:pt x="497471" y="87347"/>
                </a:lnTo>
                <a:lnTo>
                  <a:pt x="495452" y="92275"/>
                </a:lnTo>
                <a:lnTo>
                  <a:pt x="491417" y="95578"/>
                </a:lnTo>
                <a:close/>
              </a:path>
              <a:path w="1527513" h="140230">
                <a:moveTo>
                  <a:pt x="593427" y="19005"/>
                </a:moveTo>
                <a:lnTo>
                  <a:pt x="593427" y="6237"/>
                </a:lnTo>
                <a:lnTo>
                  <a:pt x="538833" y="6237"/>
                </a:lnTo>
                <a:lnTo>
                  <a:pt x="530834" y="62813"/>
                </a:lnTo>
                <a:lnTo>
                  <a:pt x="542282" y="63474"/>
                </a:lnTo>
                <a:lnTo>
                  <a:pt x="544580" y="60343"/>
                </a:lnTo>
                <a:lnTo>
                  <a:pt x="547357" y="57896"/>
                </a:lnTo>
                <a:lnTo>
                  <a:pt x="550610" y="56136"/>
                </a:lnTo>
                <a:lnTo>
                  <a:pt x="553863" y="54375"/>
                </a:lnTo>
                <a:lnTo>
                  <a:pt x="557765" y="53494"/>
                </a:lnTo>
                <a:lnTo>
                  <a:pt x="568576" y="53494"/>
                </a:lnTo>
                <a:lnTo>
                  <a:pt x="573945" y="55500"/>
                </a:lnTo>
                <a:lnTo>
                  <a:pt x="578421" y="59511"/>
                </a:lnTo>
                <a:lnTo>
                  <a:pt x="582898" y="63523"/>
                </a:lnTo>
                <a:lnTo>
                  <a:pt x="585136" y="69197"/>
                </a:lnTo>
                <a:lnTo>
                  <a:pt x="585136" y="82602"/>
                </a:lnTo>
                <a:lnTo>
                  <a:pt x="583252" y="88129"/>
                </a:lnTo>
                <a:lnTo>
                  <a:pt x="579485" y="93119"/>
                </a:lnTo>
                <a:lnTo>
                  <a:pt x="575719" y="98109"/>
                </a:lnTo>
                <a:lnTo>
                  <a:pt x="569922" y="100604"/>
                </a:lnTo>
                <a:lnTo>
                  <a:pt x="557985" y="100604"/>
                </a:lnTo>
                <a:lnTo>
                  <a:pt x="554365" y="99870"/>
                </a:lnTo>
                <a:lnTo>
                  <a:pt x="551234" y="98403"/>
                </a:lnTo>
                <a:lnTo>
                  <a:pt x="545119" y="95516"/>
                </a:lnTo>
                <a:lnTo>
                  <a:pt x="541621" y="90307"/>
                </a:lnTo>
                <a:lnTo>
                  <a:pt x="540740" y="82773"/>
                </a:lnTo>
                <a:lnTo>
                  <a:pt x="527018" y="82773"/>
                </a:lnTo>
                <a:lnTo>
                  <a:pt x="527801" y="92752"/>
                </a:lnTo>
                <a:lnTo>
                  <a:pt x="531482" y="100151"/>
                </a:lnTo>
                <a:lnTo>
                  <a:pt x="538062" y="104970"/>
                </a:lnTo>
                <a:lnTo>
                  <a:pt x="544642" y="109789"/>
                </a:lnTo>
                <a:lnTo>
                  <a:pt x="552212" y="112198"/>
                </a:lnTo>
                <a:lnTo>
                  <a:pt x="560773" y="112198"/>
                </a:lnTo>
                <a:lnTo>
                  <a:pt x="568190" y="111770"/>
                </a:lnTo>
                <a:lnTo>
                  <a:pt x="580958" y="108144"/>
                </a:lnTo>
                <a:lnTo>
                  <a:pt x="590162" y="100824"/>
                </a:lnTo>
                <a:lnTo>
                  <a:pt x="591705" y="98805"/>
                </a:lnTo>
                <a:lnTo>
                  <a:pt x="597455" y="87413"/>
                </a:lnTo>
                <a:lnTo>
                  <a:pt x="599372" y="74554"/>
                </a:lnTo>
                <a:lnTo>
                  <a:pt x="599370" y="74244"/>
                </a:lnTo>
                <a:lnTo>
                  <a:pt x="596804" y="61364"/>
                </a:lnTo>
                <a:lnTo>
                  <a:pt x="589318" y="50925"/>
                </a:lnTo>
                <a:lnTo>
                  <a:pt x="577780" y="43792"/>
                </a:lnTo>
                <a:lnTo>
                  <a:pt x="564809" y="41606"/>
                </a:lnTo>
                <a:lnTo>
                  <a:pt x="559673" y="41606"/>
                </a:lnTo>
                <a:lnTo>
                  <a:pt x="555147" y="42413"/>
                </a:lnTo>
                <a:lnTo>
                  <a:pt x="551234" y="44028"/>
                </a:lnTo>
                <a:lnTo>
                  <a:pt x="549032" y="44957"/>
                </a:lnTo>
                <a:lnTo>
                  <a:pt x="544263" y="48210"/>
                </a:lnTo>
                <a:lnTo>
                  <a:pt x="548739" y="19005"/>
                </a:lnTo>
                <a:lnTo>
                  <a:pt x="593427" y="19005"/>
                </a:lnTo>
                <a:close/>
              </a:path>
              <a:path w="1527513" h="140230">
                <a:moveTo>
                  <a:pt x="731187" y="19005"/>
                </a:moveTo>
                <a:lnTo>
                  <a:pt x="731187" y="6237"/>
                </a:lnTo>
                <a:lnTo>
                  <a:pt x="676592" y="6237"/>
                </a:lnTo>
                <a:lnTo>
                  <a:pt x="668594" y="62813"/>
                </a:lnTo>
                <a:lnTo>
                  <a:pt x="680041" y="63474"/>
                </a:lnTo>
                <a:lnTo>
                  <a:pt x="682340" y="60343"/>
                </a:lnTo>
                <a:lnTo>
                  <a:pt x="685116" y="57897"/>
                </a:lnTo>
                <a:lnTo>
                  <a:pt x="688370" y="56136"/>
                </a:lnTo>
                <a:lnTo>
                  <a:pt x="691623" y="54375"/>
                </a:lnTo>
                <a:lnTo>
                  <a:pt x="695525" y="53494"/>
                </a:lnTo>
                <a:lnTo>
                  <a:pt x="706336" y="53494"/>
                </a:lnTo>
                <a:lnTo>
                  <a:pt x="711705" y="55500"/>
                </a:lnTo>
                <a:lnTo>
                  <a:pt x="716181" y="59511"/>
                </a:lnTo>
                <a:lnTo>
                  <a:pt x="720657" y="63523"/>
                </a:lnTo>
                <a:lnTo>
                  <a:pt x="722896" y="69197"/>
                </a:lnTo>
                <a:lnTo>
                  <a:pt x="722896" y="82602"/>
                </a:lnTo>
                <a:lnTo>
                  <a:pt x="721012" y="88129"/>
                </a:lnTo>
                <a:lnTo>
                  <a:pt x="717245" y="93120"/>
                </a:lnTo>
                <a:lnTo>
                  <a:pt x="713478" y="98109"/>
                </a:lnTo>
                <a:lnTo>
                  <a:pt x="707681" y="100604"/>
                </a:lnTo>
                <a:lnTo>
                  <a:pt x="695744" y="100604"/>
                </a:lnTo>
                <a:lnTo>
                  <a:pt x="692125" y="99870"/>
                </a:lnTo>
                <a:lnTo>
                  <a:pt x="688994" y="98403"/>
                </a:lnTo>
                <a:lnTo>
                  <a:pt x="682879" y="95516"/>
                </a:lnTo>
                <a:lnTo>
                  <a:pt x="679380" y="90307"/>
                </a:lnTo>
                <a:lnTo>
                  <a:pt x="678500" y="82773"/>
                </a:lnTo>
                <a:lnTo>
                  <a:pt x="664778" y="82773"/>
                </a:lnTo>
                <a:lnTo>
                  <a:pt x="665561" y="92752"/>
                </a:lnTo>
                <a:lnTo>
                  <a:pt x="669242" y="100151"/>
                </a:lnTo>
                <a:lnTo>
                  <a:pt x="675822" y="104970"/>
                </a:lnTo>
                <a:lnTo>
                  <a:pt x="682402" y="109789"/>
                </a:lnTo>
                <a:lnTo>
                  <a:pt x="689972" y="112199"/>
                </a:lnTo>
                <a:lnTo>
                  <a:pt x="698533" y="112199"/>
                </a:lnTo>
                <a:lnTo>
                  <a:pt x="705949" y="111770"/>
                </a:lnTo>
                <a:lnTo>
                  <a:pt x="718718" y="108145"/>
                </a:lnTo>
                <a:lnTo>
                  <a:pt x="727922" y="100824"/>
                </a:lnTo>
                <a:lnTo>
                  <a:pt x="729465" y="98805"/>
                </a:lnTo>
                <a:lnTo>
                  <a:pt x="735215" y="87413"/>
                </a:lnTo>
                <a:lnTo>
                  <a:pt x="737131" y="74554"/>
                </a:lnTo>
                <a:lnTo>
                  <a:pt x="737130" y="74244"/>
                </a:lnTo>
                <a:lnTo>
                  <a:pt x="734563" y="61364"/>
                </a:lnTo>
                <a:lnTo>
                  <a:pt x="727078" y="50925"/>
                </a:lnTo>
                <a:lnTo>
                  <a:pt x="715540" y="43793"/>
                </a:lnTo>
                <a:lnTo>
                  <a:pt x="702569" y="41606"/>
                </a:lnTo>
                <a:lnTo>
                  <a:pt x="697433" y="41606"/>
                </a:lnTo>
                <a:lnTo>
                  <a:pt x="692907" y="42413"/>
                </a:lnTo>
                <a:lnTo>
                  <a:pt x="688994" y="44028"/>
                </a:lnTo>
                <a:lnTo>
                  <a:pt x="686792" y="44957"/>
                </a:lnTo>
                <a:lnTo>
                  <a:pt x="682023" y="48211"/>
                </a:lnTo>
                <a:lnTo>
                  <a:pt x="686498" y="19005"/>
                </a:lnTo>
                <a:lnTo>
                  <a:pt x="731187" y="19005"/>
                </a:lnTo>
                <a:close/>
              </a:path>
              <a:path w="1527513" h="140230">
                <a:moveTo>
                  <a:pt x="760442" y="93560"/>
                </a:moveTo>
                <a:lnTo>
                  <a:pt x="760442" y="109557"/>
                </a:lnTo>
                <a:lnTo>
                  <a:pt x="775778" y="109557"/>
                </a:lnTo>
                <a:lnTo>
                  <a:pt x="775778" y="93560"/>
                </a:lnTo>
                <a:lnTo>
                  <a:pt x="760442" y="93560"/>
                </a:lnTo>
                <a:close/>
              </a:path>
              <a:path w="1527513" h="140230">
                <a:moveTo>
                  <a:pt x="804617" y="97082"/>
                </a:moveTo>
                <a:lnTo>
                  <a:pt x="805889" y="91896"/>
                </a:lnTo>
                <a:lnTo>
                  <a:pt x="808971" y="87176"/>
                </a:lnTo>
                <a:lnTo>
                  <a:pt x="813863" y="82919"/>
                </a:lnTo>
                <a:lnTo>
                  <a:pt x="816603" y="80523"/>
                </a:lnTo>
                <a:lnTo>
                  <a:pt x="820369" y="78003"/>
                </a:lnTo>
                <a:lnTo>
                  <a:pt x="825164" y="75361"/>
                </a:lnTo>
                <a:lnTo>
                  <a:pt x="835216" y="69785"/>
                </a:lnTo>
                <a:lnTo>
                  <a:pt x="844071" y="64843"/>
                </a:lnTo>
                <a:lnTo>
                  <a:pt x="850211" y="60636"/>
                </a:lnTo>
                <a:lnTo>
                  <a:pt x="853635" y="57163"/>
                </a:lnTo>
                <a:lnTo>
                  <a:pt x="859554" y="51195"/>
                </a:lnTo>
                <a:lnTo>
                  <a:pt x="862514" y="44003"/>
                </a:lnTo>
                <a:lnTo>
                  <a:pt x="862514" y="27615"/>
                </a:lnTo>
                <a:lnTo>
                  <a:pt x="859738" y="20375"/>
                </a:lnTo>
                <a:lnTo>
                  <a:pt x="854185" y="13869"/>
                </a:lnTo>
                <a:lnTo>
                  <a:pt x="852479" y="12068"/>
                </a:lnTo>
                <a:lnTo>
                  <a:pt x="842124" y="6098"/>
                </a:lnTo>
                <a:lnTo>
                  <a:pt x="827805" y="4109"/>
                </a:lnTo>
                <a:lnTo>
                  <a:pt x="817712" y="5074"/>
                </a:lnTo>
                <a:lnTo>
                  <a:pt x="805766" y="10085"/>
                </a:lnTo>
                <a:lnTo>
                  <a:pt x="797500" y="19372"/>
                </a:lnTo>
                <a:lnTo>
                  <a:pt x="794270" y="25145"/>
                </a:lnTo>
                <a:lnTo>
                  <a:pt x="792583" y="32605"/>
                </a:lnTo>
                <a:lnTo>
                  <a:pt x="792436" y="41753"/>
                </a:lnTo>
                <a:lnTo>
                  <a:pt x="805864" y="41753"/>
                </a:lnTo>
                <a:lnTo>
                  <a:pt x="806060" y="35247"/>
                </a:lnTo>
                <a:lnTo>
                  <a:pt x="807087" y="30159"/>
                </a:lnTo>
                <a:lnTo>
                  <a:pt x="808946" y="26490"/>
                </a:lnTo>
                <a:lnTo>
                  <a:pt x="812419" y="19641"/>
                </a:lnTo>
                <a:lnTo>
                  <a:pt x="818681" y="16217"/>
                </a:lnTo>
                <a:lnTo>
                  <a:pt x="833847" y="16217"/>
                </a:lnTo>
                <a:lnTo>
                  <a:pt x="838739" y="18014"/>
                </a:lnTo>
                <a:lnTo>
                  <a:pt x="842408" y="21610"/>
                </a:lnTo>
                <a:lnTo>
                  <a:pt x="846077" y="25206"/>
                </a:lnTo>
                <a:lnTo>
                  <a:pt x="847912" y="30061"/>
                </a:lnTo>
                <a:lnTo>
                  <a:pt x="847912" y="41411"/>
                </a:lnTo>
                <a:lnTo>
                  <a:pt x="845905" y="46058"/>
                </a:lnTo>
                <a:lnTo>
                  <a:pt x="841894" y="50118"/>
                </a:lnTo>
                <a:lnTo>
                  <a:pt x="839350" y="52711"/>
                </a:lnTo>
                <a:lnTo>
                  <a:pt x="834923" y="55842"/>
                </a:lnTo>
                <a:lnTo>
                  <a:pt x="828612" y="59511"/>
                </a:lnTo>
                <a:lnTo>
                  <a:pt x="814523" y="67657"/>
                </a:lnTo>
                <a:lnTo>
                  <a:pt x="813473" y="68276"/>
                </a:lnTo>
                <a:lnTo>
                  <a:pt x="802327" y="76677"/>
                </a:lnTo>
                <a:lnTo>
                  <a:pt x="795481" y="85928"/>
                </a:lnTo>
                <a:lnTo>
                  <a:pt x="792228" y="92630"/>
                </a:lnTo>
                <a:lnTo>
                  <a:pt x="790357" y="100506"/>
                </a:lnTo>
                <a:lnTo>
                  <a:pt x="789868" y="109557"/>
                </a:lnTo>
                <a:lnTo>
                  <a:pt x="862001" y="109557"/>
                </a:lnTo>
                <a:lnTo>
                  <a:pt x="862001" y="97082"/>
                </a:lnTo>
                <a:lnTo>
                  <a:pt x="804617" y="97082"/>
                </a:lnTo>
                <a:close/>
              </a:path>
              <a:path w="1527513" h="140230">
                <a:moveTo>
                  <a:pt x="941227" y="101228"/>
                </a:moveTo>
                <a:lnTo>
                  <a:pt x="942306" y="99899"/>
                </a:lnTo>
                <a:lnTo>
                  <a:pt x="948486" y="88609"/>
                </a:lnTo>
                <a:lnTo>
                  <a:pt x="950546" y="75875"/>
                </a:lnTo>
                <a:lnTo>
                  <a:pt x="950511" y="73896"/>
                </a:lnTo>
                <a:lnTo>
                  <a:pt x="947784" y="60469"/>
                </a:lnTo>
                <a:lnTo>
                  <a:pt x="940713" y="50706"/>
                </a:lnTo>
                <a:lnTo>
                  <a:pt x="934158" y="45080"/>
                </a:lnTo>
                <a:lnTo>
                  <a:pt x="926478" y="42267"/>
                </a:lnTo>
                <a:lnTo>
                  <a:pt x="912486" y="42267"/>
                </a:lnTo>
                <a:lnTo>
                  <a:pt x="907790" y="43245"/>
                </a:lnTo>
                <a:lnTo>
                  <a:pt x="903583" y="45202"/>
                </a:lnTo>
                <a:lnTo>
                  <a:pt x="898984" y="47403"/>
                </a:lnTo>
                <a:lnTo>
                  <a:pt x="895169" y="50730"/>
                </a:lnTo>
                <a:lnTo>
                  <a:pt x="892136" y="55182"/>
                </a:lnTo>
                <a:lnTo>
                  <a:pt x="892515" y="49338"/>
                </a:lnTo>
                <a:lnTo>
                  <a:pt x="894933" y="36039"/>
                </a:lnTo>
                <a:lnTo>
                  <a:pt x="899400" y="25866"/>
                </a:lnTo>
                <a:lnTo>
                  <a:pt x="903754" y="19042"/>
                </a:lnTo>
                <a:lnTo>
                  <a:pt x="909625" y="15630"/>
                </a:lnTo>
                <a:lnTo>
                  <a:pt x="923469" y="15630"/>
                </a:lnTo>
                <a:lnTo>
                  <a:pt x="928287" y="17831"/>
                </a:lnTo>
                <a:lnTo>
                  <a:pt x="931467" y="22234"/>
                </a:lnTo>
                <a:lnTo>
                  <a:pt x="933180" y="24582"/>
                </a:lnTo>
                <a:lnTo>
                  <a:pt x="934427" y="27835"/>
                </a:lnTo>
                <a:lnTo>
                  <a:pt x="935210" y="31994"/>
                </a:lnTo>
                <a:lnTo>
                  <a:pt x="948272" y="31994"/>
                </a:lnTo>
                <a:lnTo>
                  <a:pt x="948272" y="25536"/>
                </a:lnTo>
                <a:lnTo>
                  <a:pt x="945960" y="19262"/>
                </a:lnTo>
                <a:lnTo>
                  <a:pt x="941337" y="13171"/>
                </a:lnTo>
                <a:lnTo>
                  <a:pt x="940909" y="12628"/>
                </a:lnTo>
                <a:lnTo>
                  <a:pt x="931361" y="6184"/>
                </a:lnTo>
                <a:lnTo>
                  <a:pt x="916791" y="4036"/>
                </a:lnTo>
                <a:lnTo>
                  <a:pt x="911901" y="4317"/>
                </a:lnTo>
                <a:lnTo>
                  <a:pt x="899641" y="8267"/>
                </a:lnTo>
                <a:lnTo>
                  <a:pt x="890093" y="16881"/>
                </a:lnTo>
                <a:lnTo>
                  <a:pt x="883256" y="30159"/>
                </a:lnTo>
                <a:lnTo>
                  <a:pt x="881215" y="37162"/>
                </a:lnTo>
                <a:lnTo>
                  <a:pt x="879169" y="49431"/>
                </a:lnTo>
                <a:lnTo>
                  <a:pt x="878486" y="63400"/>
                </a:lnTo>
                <a:lnTo>
                  <a:pt x="878494" y="64842"/>
                </a:lnTo>
                <a:lnTo>
                  <a:pt x="879811" y="80138"/>
                </a:lnTo>
                <a:lnTo>
                  <a:pt x="883380" y="92217"/>
                </a:lnTo>
                <a:lnTo>
                  <a:pt x="889200" y="101081"/>
                </a:lnTo>
                <a:lnTo>
                  <a:pt x="902035" y="109939"/>
                </a:lnTo>
                <a:lnTo>
                  <a:pt x="899657" y="93743"/>
                </a:lnTo>
                <a:lnTo>
                  <a:pt x="895767" y="89218"/>
                </a:lnTo>
                <a:lnTo>
                  <a:pt x="893823" y="83629"/>
                </a:lnTo>
                <a:lnTo>
                  <a:pt x="893823" y="69393"/>
                </a:lnTo>
                <a:lnTo>
                  <a:pt x="895964" y="63718"/>
                </a:lnTo>
                <a:lnTo>
                  <a:pt x="900244" y="59951"/>
                </a:lnTo>
                <a:lnTo>
                  <a:pt x="904525" y="56185"/>
                </a:lnTo>
                <a:lnTo>
                  <a:pt x="909502" y="54301"/>
                </a:lnTo>
                <a:lnTo>
                  <a:pt x="923298" y="54301"/>
                </a:lnTo>
                <a:lnTo>
                  <a:pt x="928899" y="56735"/>
                </a:lnTo>
                <a:lnTo>
                  <a:pt x="931981" y="61603"/>
                </a:lnTo>
                <a:lnTo>
                  <a:pt x="935063" y="66470"/>
                </a:lnTo>
                <a:lnTo>
                  <a:pt x="936604" y="71594"/>
                </a:lnTo>
                <a:lnTo>
                  <a:pt x="936604" y="83335"/>
                </a:lnTo>
                <a:lnTo>
                  <a:pt x="934880" y="88851"/>
                </a:lnTo>
                <a:lnTo>
                  <a:pt x="931431" y="93523"/>
                </a:lnTo>
                <a:lnTo>
                  <a:pt x="931454" y="108827"/>
                </a:lnTo>
                <a:lnTo>
                  <a:pt x="941227" y="101228"/>
                </a:lnTo>
                <a:close/>
              </a:path>
              <a:path w="1527513" h="140230">
                <a:moveTo>
                  <a:pt x="931431" y="93523"/>
                </a:moveTo>
                <a:lnTo>
                  <a:pt x="927982" y="98195"/>
                </a:lnTo>
                <a:lnTo>
                  <a:pt x="922784" y="100531"/>
                </a:lnTo>
                <a:lnTo>
                  <a:pt x="908939" y="100531"/>
                </a:lnTo>
                <a:lnTo>
                  <a:pt x="903546" y="98268"/>
                </a:lnTo>
                <a:lnTo>
                  <a:pt x="899657" y="93743"/>
                </a:lnTo>
                <a:lnTo>
                  <a:pt x="902035" y="109939"/>
                </a:lnTo>
                <a:lnTo>
                  <a:pt x="914663" y="112272"/>
                </a:lnTo>
                <a:lnTo>
                  <a:pt x="918592" y="112120"/>
                </a:lnTo>
                <a:lnTo>
                  <a:pt x="931454" y="108827"/>
                </a:lnTo>
                <a:lnTo>
                  <a:pt x="931431" y="93523"/>
                </a:lnTo>
                <a:close/>
              </a:path>
              <a:path w="1527513" h="140230">
                <a:moveTo>
                  <a:pt x="1052301" y="4916"/>
                </a:moveTo>
                <a:lnTo>
                  <a:pt x="993523" y="112345"/>
                </a:lnTo>
                <a:lnTo>
                  <a:pt x="1001668" y="112345"/>
                </a:lnTo>
                <a:lnTo>
                  <a:pt x="1060446" y="4916"/>
                </a:lnTo>
                <a:lnTo>
                  <a:pt x="1052301" y="4916"/>
                </a:lnTo>
                <a:close/>
              </a:path>
              <a:path w="1527513" h="140230">
                <a:moveTo>
                  <a:pt x="986723" y="48357"/>
                </a:moveTo>
                <a:lnTo>
                  <a:pt x="983164" y="46877"/>
                </a:lnTo>
                <a:lnTo>
                  <a:pt x="983837" y="58777"/>
                </a:lnTo>
                <a:lnTo>
                  <a:pt x="990881" y="58777"/>
                </a:lnTo>
                <a:lnTo>
                  <a:pt x="990881" y="48357"/>
                </a:lnTo>
                <a:lnTo>
                  <a:pt x="986723" y="48357"/>
                </a:lnTo>
                <a:close/>
              </a:path>
              <a:path w="1527513" h="140230">
                <a:moveTo>
                  <a:pt x="1058734" y="99137"/>
                </a:moveTo>
                <a:lnTo>
                  <a:pt x="1055150" y="97657"/>
                </a:lnTo>
                <a:lnTo>
                  <a:pt x="1055847" y="109557"/>
                </a:lnTo>
                <a:lnTo>
                  <a:pt x="1062941" y="109557"/>
                </a:lnTo>
                <a:lnTo>
                  <a:pt x="1062941" y="99137"/>
                </a:lnTo>
                <a:lnTo>
                  <a:pt x="1058734" y="99137"/>
                </a:lnTo>
                <a:close/>
              </a:path>
              <a:path w="1527513" h="140230">
                <a:moveTo>
                  <a:pt x="1137018" y="57995"/>
                </a:moveTo>
                <a:lnTo>
                  <a:pt x="1136015" y="52026"/>
                </a:lnTo>
                <a:lnTo>
                  <a:pt x="1135012" y="46058"/>
                </a:lnTo>
                <a:lnTo>
                  <a:pt x="1133337" y="40016"/>
                </a:lnTo>
                <a:lnTo>
                  <a:pt x="1130989" y="33901"/>
                </a:lnTo>
                <a:lnTo>
                  <a:pt x="1129130" y="28960"/>
                </a:lnTo>
                <a:lnTo>
                  <a:pt x="1127406" y="25083"/>
                </a:lnTo>
                <a:lnTo>
                  <a:pt x="1125816" y="22270"/>
                </a:lnTo>
                <a:lnTo>
                  <a:pt x="1125674" y="22021"/>
                </a:lnTo>
                <a:lnTo>
                  <a:pt x="1121006" y="14275"/>
                </a:lnTo>
                <a:lnTo>
                  <a:pt x="1112130" y="0"/>
                </a:lnTo>
                <a:lnTo>
                  <a:pt x="1103251" y="0"/>
                </a:lnTo>
                <a:lnTo>
                  <a:pt x="1108424" y="10052"/>
                </a:lnTo>
                <a:lnTo>
                  <a:pt x="1114033" y="21953"/>
                </a:lnTo>
                <a:lnTo>
                  <a:pt x="1117707" y="31260"/>
                </a:lnTo>
                <a:lnTo>
                  <a:pt x="1121164" y="44149"/>
                </a:lnTo>
                <a:lnTo>
                  <a:pt x="1123029" y="56738"/>
                </a:lnTo>
                <a:lnTo>
                  <a:pt x="1123651" y="70078"/>
                </a:lnTo>
                <a:lnTo>
                  <a:pt x="1123126" y="83084"/>
                </a:lnTo>
                <a:lnTo>
                  <a:pt x="1121414" y="95701"/>
                </a:lnTo>
                <a:lnTo>
                  <a:pt x="1118515" y="107062"/>
                </a:lnTo>
                <a:lnTo>
                  <a:pt x="1115713" y="114496"/>
                </a:lnTo>
                <a:lnTo>
                  <a:pt x="1110600" y="125864"/>
                </a:lnTo>
                <a:lnTo>
                  <a:pt x="1103471" y="140230"/>
                </a:lnTo>
                <a:lnTo>
                  <a:pt x="1112644" y="140230"/>
                </a:lnTo>
                <a:lnTo>
                  <a:pt x="1120243" y="127976"/>
                </a:lnTo>
                <a:lnTo>
                  <a:pt x="1126537" y="116770"/>
                </a:lnTo>
                <a:lnTo>
                  <a:pt x="1130622" y="108016"/>
                </a:lnTo>
                <a:lnTo>
                  <a:pt x="1134646" y="95352"/>
                </a:lnTo>
                <a:lnTo>
                  <a:pt x="1136801" y="82801"/>
                </a:lnTo>
                <a:lnTo>
                  <a:pt x="1137520" y="69271"/>
                </a:lnTo>
                <a:lnTo>
                  <a:pt x="1137520" y="63743"/>
                </a:lnTo>
                <a:lnTo>
                  <a:pt x="1137018" y="57995"/>
                </a:lnTo>
                <a:close/>
              </a:path>
              <a:path w="1527513" h="140230">
                <a:moveTo>
                  <a:pt x="1155106" y="49238"/>
                </a:moveTo>
                <a:lnTo>
                  <a:pt x="1155106" y="61566"/>
                </a:lnTo>
                <a:lnTo>
                  <a:pt x="1231643" y="61566"/>
                </a:lnTo>
                <a:lnTo>
                  <a:pt x="1231643" y="49238"/>
                </a:lnTo>
                <a:lnTo>
                  <a:pt x="1155106" y="49238"/>
                </a:lnTo>
                <a:close/>
              </a:path>
              <a:path w="1527513" h="140230">
                <a:moveTo>
                  <a:pt x="1155106" y="80718"/>
                </a:moveTo>
                <a:lnTo>
                  <a:pt x="1155106" y="93266"/>
                </a:lnTo>
                <a:lnTo>
                  <a:pt x="1231643" y="93266"/>
                </a:lnTo>
                <a:lnTo>
                  <a:pt x="1231643" y="80718"/>
                </a:lnTo>
                <a:lnTo>
                  <a:pt x="1155106" y="80718"/>
                </a:lnTo>
                <a:close/>
              </a:path>
              <a:path w="1527513" h="140230">
                <a:moveTo>
                  <a:pt x="1292928" y="95578"/>
                </a:moveTo>
                <a:lnTo>
                  <a:pt x="1288892" y="98880"/>
                </a:lnTo>
                <a:lnTo>
                  <a:pt x="1283816" y="100531"/>
                </a:lnTo>
                <a:lnTo>
                  <a:pt x="1270070" y="100531"/>
                </a:lnTo>
                <a:lnTo>
                  <a:pt x="1264432" y="98537"/>
                </a:lnTo>
                <a:lnTo>
                  <a:pt x="1260787" y="94550"/>
                </a:lnTo>
                <a:lnTo>
                  <a:pt x="1257142" y="90563"/>
                </a:lnTo>
                <a:lnTo>
                  <a:pt x="1255320" y="85830"/>
                </a:lnTo>
                <a:lnTo>
                  <a:pt x="1252925" y="105326"/>
                </a:lnTo>
                <a:lnTo>
                  <a:pt x="1264138" y="110755"/>
                </a:lnTo>
                <a:lnTo>
                  <a:pt x="1277407" y="112565"/>
                </a:lnTo>
                <a:lnTo>
                  <a:pt x="1280561" y="112479"/>
                </a:lnTo>
                <a:lnTo>
                  <a:pt x="1293735" y="109674"/>
                </a:lnTo>
                <a:lnTo>
                  <a:pt x="1303751" y="102916"/>
                </a:lnTo>
                <a:lnTo>
                  <a:pt x="1309964" y="96483"/>
                </a:lnTo>
                <a:lnTo>
                  <a:pt x="1313070" y="88643"/>
                </a:lnTo>
                <a:lnTo>
                  <a:pt x="1313070" y="71570"/>
                </a:lnTo>
                <a:lnTo>
                  <a:pt x="1310747" y="65210"/>
                </a:lnTo>
                <a:lnTo>
                  <a:pt x="1306100" y="60318"/>
                </a:lnTo>
                <a:lnTo>
                  <a:pt x="1303605" y="57725"/>
                </a:lnTo>
                <a:lnTo>
                  <a:pt x="1300180" y="55426"/>
                </a:lnTo>
                <a:lnTo>
                  <a:pt x="1295826" y="53421"/>
                </a:lnTo>
                <a:lnTo>
                  <a:pt x="1295459" y="28080"/>
                </a:lnTo>
                <a:lnTo>
                  <a:pt x="1295459" y="36494"/>
                </a:lnTo>
                <a:lnTo>
                  <a:pt x="1293821" y="40371"/>
                </a:lnTo>
                <a:lnTo>
                  <a:pt x="1296902" y="68830"/>
                </a:lnTo>
                <a:lnTo>
                  <a:pt x="1298982" y="73991"/>
                </a:lnTo>
                <a:lnTo>
                  <a:pt x="1298982" y="87347"/>
                </a:lnTo>
                <a:lnTo>
                  <a:pt x="1296963" y="92275"/>
                </a:lnTo>
                <a:lnTo>
                  <a:pt x="1292928" y="95578"/>
                </a:lnTo>
                <a:close/>
              </a:path>
              <a:path w="1527513" h="140230">
                <a:moveTo>
                  <a:pt x="1336528" y="93560"/>
                </a:moveTo>
                <a:lnTo>
                  <a:pt x="1336528" y="109557"/>
                </a:lnTo>
                <a:lnTo>
                  <a:pt x="1351865" y="109557"/>
                </a:lnTo>
                <a:lnTo>
                  <a:pt x="1351865" y="93560"/>
                </a:lnTo>
                <a:lnTo>
                  <a:pt x="1336528" y="93560"/>
                </a:lnTo>
                <a:close/>
              </a:path>
              <a:path w="1527513" h="140230">
                <a:moveTo>
                  <a:pt x="1411156" y="83874"/>
                </a:moveTo>
                <a:lnTo>
                  <a:pt x="1411156" y="109557"/>
                </a:lnTo>
                <a:lnTo>
                  <a:pt x="1424364" y="109557"/>
                </a:lnTo>
                <a:lnTo>
                  <a:pt x="1424364" y="83874"/>
                </a:lnTo>
                <a:lnTo>
                  <a:pt x="1439848" y="83874"/>
                </a:lnTo>
                <a:lnTo>
                  <a:pt x="1439848" y="72353"/>
                </a:lnTo>
                <a:lnTo>
                  <a:pt x="1424364" y="72353"/>
                </a:lnTo>
                <a:lnTo>
                  <a:pt x="1424364" y="4182"/>
                </a:lnTo>
                <a:lnTo>
                  <a:pt x="1413211" y="4182"/>
                </a:lnTo>
                <a:lnTo>
                  <a:pt x="1410936" y="24729"/>
                </a:lnTo>
                <a:lnTo>
                  <a:pt x="1410936" y="72353"/>
                </a:lnTo>
                <a:lnTo>
                  <a:pt x="1377254" y="72353"/>
                </a:lnTo>
                <a:lnTo>
                  <a:pt x="1365073" y="70958"/>
                </a:lnTo>
                <a:lnTo>
                  <a:pt x="1365073" y="83874"/>
                </a:lnTo>
                <a:lnTo>
                  <a:pt x="1411156" y="83874"/>
                </a:lnTo>
                <a:close/>
              </a:path>
              <a:path w="1527513" h="140230">
                <a:moveTo>
                  <a:pt x="1413211" y="4182"/>
                </a:moveTo>
                <a:lnTo>
                  <a:pt x="1365073" y="70958"/>
                </a:lnTo>
                <a:lnTo>
                  <a:pt x="1377254" y="72353"/>
                </a:lnTo>
                <a:lnTo>
                  <a:pt x="1410936" y="24729"/>
                </a:lnTo>
                <a:lnTo>
                  <a:pt x="1413211" y="4182"/>
                </a:lnTo>
                <a:close/>
              </a:path>
              <a:path w="1527513" h="140230">
                <a:moveTo>
                  <a:pt x="1483998" y="109557"/>
                </a:moveTo>
                <a:lnTo>
                  <a:pt x="1486249" y="98794"/>
                </a:lnTo>
                <a:lnTo>
                  <a:pt x="1488083" y="90992"/>
                </a:lnTo>
                <a:lnTo>
                  <a:pt x="1489502" y="86148"/>
                </a:lnTo>
                <a:lnTo>
                  <a:pt x="1493835" y="73573"/>
                </a:lnTo>
                <a:lnTo>
                  <a:pt x="1499188" y="61126"/>
                </a:lnTo>
                <a:lnTo>
                  <a:pt x="1501283" y="56709"/>
                </a:lnTo>
                <a:lnTo>
                  <a:pt x="1507321" y="45444"/>
                </a:lnTo>
                <a:lnTo>
                  <a:pt x="1514048" y="34855"/>
                </a:lnTo>
                <a:lnTo>
                  <a:pt x="1519649" y="26734"/>
                </a:lnTo>
                <a:lnTo>
                  <a:pt x="1524137" y="21036"/>
                </a:lnTo>
                <a:lnTo>
                  <a:pt x="1527513" y="17758"/>
                </a:lnTo>
                <a:lnTo>
                  <a:pt x="1527513" y="6237"/>
                </a:lnTo>
                <a:lnTo>
                  <a:pt x="1454426" y="6237"/>
                </a:lnTo>
                <a:lnTo>
                  <a:pt x="1454426" y="19519"/>
                </a:lnTo>
                <a:lnTo>
                  <a:pt x="1512543" y="19519"/>
                </a:lnTo>
                <a:lnTo>
                  <a:pt x="1505766" y="27856"/>
                </a:lnTo>
                <a:lnTo>
                  <a:pt x="1498465" y="38200"/>
                </a:lnTo>
                <a:lnTo>
                  <a:pt x="1491410" y="49678"/>
                </a:lnTo>
                <a:lnTo>
                  <a:pt x="1484972" y="61829"/>
                </a:lnTo>
                <a:lnTo>
                  <a:pt x="1479648" y="73726"/>
                </a:lnTo>
                <a:lnTo>
                  <a:pt x="1475276" y="85646"/>
                </a:lnTo>
                <a:lnTo>
                  <a:pt x="1471859" y="97590"/>
                </a:lnTo>
                <a:lnTo>
                  <a:pt x="1469395" y="109557"/>
                </a:lnTo>
                <a:lnTo>
                  <a:pt x="1483998" y="109557"/>
                </a:lnTo>
                <a:close/>
              </a:path>
              <a:path w="1527513" h="140230">
                <a:moveTo>
                  <a:pt x="1255320" y="73991"/>
                </a:moveTo>
                <a:lnTo>
                  <a:pt x="1257314" y="69014"/>
                </a:lnTo>
                <a:lnTo>
                  <a:pt x="1261301" y="65418"/>
                </a:lnTo>
                <a:lnTo>
                  <a:pt x="1265288" y="61823"/>
                </a:lnTo>
                <a:lnTo>
                  <a:pt x="1270436" y="60025"/>
                </a:lnTo>
                <a:lnTo>
                  <a:pt x="1283254" y="60025"/>
                </a:lnTo>
                <a:lnTo>
                  <a:pt x="1288586" y="61786"/>
                </a:lnTo>
                <a:lnTo>
                  <a:pt x="1292744" y="65308"/>
                </a:lnTo>
                <a:lnTo>
                  <a:pt x="1296902" y="68830"/>
                </a:lnTo>
                <a:lnTo>
                  <a:pt x="1293821" y="40371"/>
                </a:lnTo>
                <a:lnTo>
                  <a:pt x="1290543" y="43624"/>
                </a:lnTo>
                <a:lnTo>
                  <a:pt x="1287265" y="46877"/>
                </a:lnTo>
                <a:lnTo>
                  <a:pt x="1282716" y="48504"/>
                </a:lnTo>
                <a:lnTo>
                  <a:pt x="1271904" y="48504"/>
                </a:lnTo>
                <a:lnTo>
                  <a:pt x="1267574" y="47110"/>
                </a:lnTo>
                <a:lnTo>
                  <a:pt x="1263906" y="44322"/>
                </a:lnTo>
                <a:lnTo>
                  <a:pt x="1260237" y="41533"/>
                </a:lnTo>
                <a:lnTo>
                  <a:pt x="1258402" y="37668"/>
                </a:lnTo>
                <a:lnTo>
                  <a:pt x="1258402" y="28324"/>
                </a:lnTo>
                <a:lnTo>
                  <a:pt x="1259821" y="24484"/>
                </a:lnTo>
                <a:lnTo>
                  <a:pt x="1262658" y="21206"/>
                </a:lnTo>
                <a:lnTo>
                  <a:pt x="1265496" y="17929"/>
                </a:lnTo>
                <a:lnTo>
                  <a:pt x="1270094" y="16290"/>
                </a:lnTo>
                <a:lnTo>
                  <a:pt x="1282862" y="16290"/>
                </a:lnTo>
                <a:lnTo>
                  <a:pt x="1287632" y="17929"/>
                </a:lnTo>
                <a:lnTo>
                  <a:pt x="1290763" y="21206"/>
                </a:lnTo>
                <a:lnTo>
                  <a:pt x="1293894" y="24484"/>
                </a:lnTo>
                <a:lnTo>
                  <a:pt x="1295459" y="28080"/>
                </a:lnTo>
                <a:lnTo>
                  <a:pt x="1295826" y="53421"/>
                </a:lnTo>
                <a:lnTo>
                  <a:pt x="1299740" y="51219"/>
                </a:lnTo>
                <a:lnTo>
                  <a:pt x="1302626" y="48969"/>
                </a:lnTo>
                <a:lnTo>
                  <a:pt x="1304485" y="46669"/>
                </a:lnTo>
                <a:lnTo>
                  <a:pt x="1307811" y="42609"/>
                </a:lnTo>
                <a:lnTo>
                  <a:pt x="1309475" y="37301"/>
                </a:lnTo>
                <a:lnTo>
                  <a:pt x="1309475" y="23652"/>
                </a:lnTo>
                <a:lnTo>
                  <a:pt x="1306613" y="17452"/>
                </a:lnTo>
                <a:lnTo>
                  <a:pt x="1300889" y="12144"/>
                </a:lnTo>
                <a:lnTo>
                  <a:pt x="1295166" y="6836"/>
                </a:lnTo>
                <a:lnTo>
                  <a:pt x="1287265" y="4182"/>
                </a:lnTo>
                <a:lnTo>
                  <a:pt x="1276974" y="4183"/>
                </a:lnTo>
                <a:lnTo>
                  <a:pt x="1263255" y="6321"/>
                </a:lnTo>
                <a:lnTo>
                  <a:pt x="1253045" y="12621"/>
                </a:lnTo>
                <a:lnTo>
                  <a:pt x="1247370" y="18247"/>
                </a:lnTo>
                <a:lnTo>
                  <a:pt x="1244533" y="24973"/>
                </a:lnTo>
                <a:lnTo>
                  <a:pt x="1244533" y="39063"/>
                </a:lnTo>
                <a:lnTo>
                  <a:pt x="1246466" y="44150"/>
                </a:lnTo>
                <a:lnTo>
                  <a:pt x="1250330" y="48064"/>
                </a:lnTo>
                <a:lnTo>
                  <a:pt x="1252385" y="50167"/>
                </a:lnTo>
                <a:lnTo>
                  <a:pt x="1255247" y="52002"/>
                </a:lnTo>
                <a:lnTo>
                  <a:pt x="1258916" y="53567"/>
                </a:lnTo>
                <a:lnTo>
                  <a:pt x="1252948" y="55964"/>
                </a:lnTo>
                <a:lnTo>
                  <a:pt x="1248447" y="59426"/>
                </a:lnTo>
                <a:lnTo>
                  <a:pt x="1245414" y="63950"/>
                </a:lnTo>
                <a:lnTo>
                  <a:pt x="1242380" y="68476"/>
                </a:lnTo>
                <a:lnTo>
                  <a:pt x="1240864" y="73845"/>
                </a:lnTo>
                <a:lnTo>
                  <a:pt x="1240880" y="81250"/>
                </a:lnTo>
                <a:lnTo>
                  <a:pt x="1243720" y="94483"/>
                </a:lnTo>
                <a:lnTo>
                  <a:pt x="1251468" y="104237"/>
                </a:lnTo>
                <a:lnTo>
                  <a:pt x="1252925" y="105326"/>
                </a:lnTo>
                <a:lnTo>
                  <a:pt x="1255320" y="85830"/>
                </a:lnTo>
                <a:lnTo>
                  <a:pt x="1255320" y="73991"/>
                </a:lnTo>
                <a:close/>
              </a:path>
              <a:path w="1527513" h="140230">
                <a:moveTo>
                  <a:pt x="1039826" y="97082"/>
                </a:moveTo>
                <a:lnTo>
                  <a:pt x="1044816" y="102072"/>
                </a:lnTo>
                <a:lnTo>
                  <a:pt x="1049806" y="107062"/>
                </a:lnTo>
                <a:lnTo>
                  <a:pt x="1055847" y="109557"/>
                </a:lnTo>
                <a:lnTo>
                  <a:pt x="1055150" y="97657"/>
                </a:lnTo>
                <a:lnTo>
                  <a:pt x="1052190" y="94697"/>
                </a:lnTo>
                <a:lnTo>
                  <a:pt x="1049231" y="91737"/>
                </a:lnTo>
                <a:lnTo>
                  <a:pt x="1047751" y="88178"/>
                </a:lnTo>
                <a:lnTo>
                  <a:pt x="1047751" y="79862"/>
                </a:lnTo>
                <a:lnTo>
                  <a:pt x="1049231" y="76303"/>
                </a:lnTo>
                <a:lnTo>
                  <a:pt x="1052190" y="73343"/>
                </a:lnTo>
                <a:lnTo>
                  <a:pt x="1055150" y="70384"/>
                </a:lnTo>
                <a:lnTo>
                  <a:pt x="1058734" y="68904"/>
                </a:lnTo>
                <a:lnTo>
                  <a:pt x="1067099" y="68904"/>
                </a:lnTo>
                <a:lnTo>
                  <a:pt x="1070658" y="70384"/>
                </a:lnTo>
                <a:lnTo>
                  <a:pt x="1073618" y="73343"/>
                </a:lnTo>
                <a:lnTo>
                  <a:pt x="1076577" y="76303"/>
                </a:lnTo>
                <a:lnTo>
                  <a:pt x="1078057" y="79862"/>
                </a:lnTo>
                <a:lnTo>
                  <a:pt x="1078057" y="88178"/>
                </a:lnTo>
                <a:lnTo>
                  <a:pt x="1076577" y="91737"/>
                </a:lnTo>
                <a:lnTo>
                  <a:pt x="1073618" y="94697"/>
                </a:lnTo>
                <a:lnTo>
                  <a:pt x="1070658" y="97657"/>
                </a:lnTo>
                <a:lnTo>
                  <a:pt x="1067099" y="99137"/>
                </a:lnTo>
                <a:lnTo>
                  <a:pt x="1062941" y="99137"/>
                </a:lnTo>
                <a:lnTo>
                  <a:pt x="1062941" y="109557"/>
                </a:lnTo>
                <a:lnTo>
                  <a:pt x="1069986" y="109557"/>
                </a:lnTo>
                <a:lnTo>
                  <a:pt x="1076002" y="107062"/>
                </a:lnTo>
                <a:lnTo>
                  <a:pt x="1080992" y="102072"/>
                </a:lnTo>
                <a:lnTo>
                  <a:pt x="1085982" y="97082"/>
                </a:lnTo>
                <a:lnTo>
                  <a:pt x="1088477" y="91065"/>
                </a:lnTo>
                <a:lnTo>
                  <a:pt x="1088477" y="76975"/>
                </a:lnTo>
                <a:lnTo>
                  <a:pt x="1085982" y="70958"/>
                </a:lnTo>
                <a:lnTo>
                  <a:pt x="1080992" y="65969"/>
                </a:lnTo>
                <a:lnTo>
                  <a:pt x="1076002" y="60979"/>
                </a:lnTo>
                <a:lnTo>
                  <a:pt x="1069986" y="58484"/>
                </a:lnTo>
                <a:lnTo>
                  <a:pt x="1055847" y="58484"/>
                </a:lnTo>
                <a:lnTo>
                  <a:pt x="1049806" y="60979"/>
                </a:lnTo>
                <a:lnTo>
                  <a:pt x="1044816" y="65969"/>
                </a:lnTo>
                <a:lnTo>
                  <a:pt x="1039826" y="70958"/>
                </a:lnTo>
                <a:lnTo>
                  <a:pt x="1037331" y="76975"/>
                </a:lnTo>
                <a:lnTo>
                  <a:pt x="1037331" y="91065"/>
                </a:lnTo>
                <a:lnTo>
                  <a:pt x="1039826" y="970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327509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646292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005077" y="4008356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005077" y="4036230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170006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955914" y="4098808"/>
            <a:ext cx="88724" cy="92329"/>
          </a:xfrm>
          <a:custGeom>
            <a:avLst/>
            <a:gdLst/>
            <a:ahLst/>
            <a:cxnLst/>
            <a:rect l="l" t="t" r="r" b="b"/>
            <a:pathLst>
              <a:path w="97596" h="104640">
                <a:moveTo>
                  <a:pt x="93388" y="91505"/>
                </a:moveTo>
                <a:lnTo>
                  <a:pt x="89805" y="90025"/>
                </a:lnTo>
                <a:lnTo>
                  <a:pt x="90502" y="101925"/>
                </a:lnTo>
                <a:lnTo>
                  <a:pt x="97596" y="101925"/>
                </a:lnTo>
                <a:lnTo>
                  <a:pt x="97596" y="91505"/>
                </a:lnTo>
                <a:lnTo>
                  <a:pt x="93388" y="91505"/>
                </a:lnTo>
                <a:close/>
              </a:path>
              <a:path w="97596" h="104640">
                <a:moveTo>
                  <a:pt x="74481" y="89451"/>
                </a:moveTo>
                <a:lnTo>
                  <a:pt x="79471" y="94440"/>
                </a:lnTo>
                <a:lnTo>
                  <a:pt x="84460" y="99430"/>
                </a:lnTo>
                <a:lnTo>
                  <a:pt x="90502" y="101925"/>
                </a:lnTo>
                <a:lnTo>
                  <a:pt x="89805" y="90025"/>
                </a:lnTo>
                <a:lnTo>
                  <a:pt x="86845" y="87066"/>
                </a:lnTo>
                <a:lnTo>
                  <a:pt x="83886" y="84106"/>
                </a:lnTo>
                <a:lnTo>
                  <a:pt x="82406" y="80547"/>
                </a:lnTo>
                <a:lnTo>
                  <a:pt x="82406" y="72231"/>
                </a:lnTo>
                <a:lnTo>
                  <a:pt x="83886" y="68671"/>
                </a:lnTo>
                <a:lnTo>
                  <a:pt x="86845" y="65712"/>
                </a:lnTo>
                <a:lnTo>
                  <a:pt x="89805" y="62752"/>
                </a:lnTo>
                <a:lnTo>
                  <a:pt x="93388" y="61272"/>
                </a:lnTo>
                <a:lnTo>
                  <a:pt x="101754" y="61272"/>
                </a:lnTo>
                <a:lnTo>
                  <a:pt x="105313" y="62752"/>
                </a:lnTo>
                <a:lnTo>
                  <a:pt x="108273" y="65712"/>
                </a:lnTo>
                <a:lnTo>
                  <a:pt x="111232" y="68671"/>
                </a:lnTo>
                <a:lnTo>
                  <a:pt x="112712" y="72231"/>
                </a:lnTo>
                <a:lnTo>
                  <a:pt x="112712" y="80547"/>
                </a:lnTo>
                <a:lnTo>
                  <a:pt x="111232" y="84106"/>
                </a:lnTo>
                <a:lnTo>
                  <a:pt x="108273" y="87066"/>
                </a:lnTo>
                <a:lnTo>
                  <a:pt x="105313" y="90025"/>
                </a:lnTo>
                <a:lnTo>
                  <a:pt x="101754" y="91505"/>
                </a:lnTo>
                <a:lnTo>
                  <a:pt x="97596" y="91505"/>
                </a:lnTo>
                <a:lnTo>
                  <a:pt x="97596" y="101925"/>
                </a:lnTo>
                <a:lnTo>
                  <a:pt x="104640" y="101925"/>
                </a:lnTo>
                <a:lnTo>
                  <a:pt x="110657" y="99430"/>
                </a:lnTo>
                <a:lnTo>
                  <a:pt x="115647" y="94440"/>
                </a:lnTo>
                <a:lnTo>
                  <a:pt x="120637" y="89451"/>
                </a:lnTo>
                <a:lnTo>
                  <a:pt x="123132" y="83433"/>
                </a:lnTo>
                <a:lnTo>
                  <a:pt x="123132" y="69344"/>
                </a:lnTo>
                <a:lnTo>
                  <a:pt x="120637" y="63327"/>
                </a:lnTo>
                <a:lnTo>
                  <a:pt x="115647" y="58337"/>
                </a:lnTo>
                <a:lnTo>
                  <a:pt x="110657" y="53347"/>
                </a:lnTo>
                <a:lnTo>
                  <a:pt x="104640" y="50852"/>
                </a:lnTo>
                <a:lnTo>
                  <a:pt x="90502" y="50852"/>
                </a:lnTo>
                <a:lnTo>
                  <a:pt x="84460" y="53347"/>
                </a:lnTo>
                <a:lnTo>
                  <a:pt x="79471" y="58337"/>
                </a:lnTo>
                <a:lnTo>
                  <a:pt x="74481" y="63327"/>
                </a:lnTo>
                <a:lnTo>
                  <a:pt x="71986" y="69344"/>
                </a:lnTo>
                <a:lnTo>
                  <a:pt x="71986" y="83433"/>
                </a:lnTo>
                <a:lnTo>
                  <a:pt x="74481" y="89451"/>
                </a:lnTo>
                <a:close/>
              </a:path>
              <a:path w="97596" h="104640">
                <a:moveTo>
                  <a:pt x="2494" y="38671"/>
                </a:moveTo>
                <a:lnTo>
                  <a:pt x="7484" y="43661"/>
                </a:lnTo>
                <a:lnTo>
                  <a:pt x="12474" y="48651"/>
                </a:lnTo>
                <a:lnTo>
                  <a:pt x="18491" y="51146"/>
                </a:lnTo>
                <a:lnTo>
                  <a:pt x="17818" y="39246"/>
                </a:lnTo>
                <a:lnTo>
                  <a:pt x="14859" y="36286"/>
                </a:lnTo>
                <a:lnTo>
                  <a:pt x="11899" y="33326"/>
                </a:lnTo>
                <a:lnTo>
                  <a:pt x="10420" y="29767"/>
                </a:lnTo>
                <a:lnTo>
                  <a:pt x="10420" y="21402"/>
                </a:lnTo>
                <a:lnTo>
                  <a:pt x="11899" y="17831"/>
                </a:lnTo>
                <a:lnTo>
                  <a:pt x="14859" y="14896"/>
                </a:lnTo>
                <a:lnTo>
                  <a:pt x="17818" y="11961"/>
                </a:lnTo>
                <a:lnTo>
                  <a:pt x="21378" y="10493"/>
                </a:lnTo>
                <a:lnTo>
                  <a:pt x="29743" y="10493"/>
                </a:lnTo>
                <a:lnTo>
                  <a:pt x="33326" y="11973"/>
                </a:lnTo>
                <a:lnTo>
                  <a:pt x="36286" y="14933"/>
                </a:lnTo>
                <a:lnTo>
                  <a:pt x="39246" y="17892"/>
                </a:lnTo>
                <a:lnTo>
                  <a:pt x="40726" y="21451"/>
                </a:lnTo>
                <a:lnTo>
                  <a:pt x="40726" y="29767"/>
                </a:lnTo>
                <a:lnTo>
                  <a:pt x="39246" y="33326"/>
                </a:lnTo>
                <a:lnTo>
                  <a:pt x="36286" y="36286"/>
                </a:lnTo>
                <a:lnTo>
                  <a:pt x="33326" y="39246"/>
                </a:lnTo>
                <a:lnTo>
                  <a:pt x="29743" y="40726"/>
                </a:lnTo>
                <a:lnTo>
                  <a:pt x="25536" y="40726"/>
                </a:lnTo>
                <a:lnTo>
                  <a:pt x="25536" y="51146"/>
                </a:lnTo>
                <a:lnTo>
                  <a:pt x="32629" y="51146"/>
                </a:lnTo>
                <a:lnTo>
                  <a:pt x="38671" y="48651"/>
                </a:lnTo>
                <a:lnTo>
                  <a:pt x="43661" y="43661"/>
                </a:lnTo>
                <a:lnTo>
                  <a:pt x="48651" y="38671"/>
                </a:lnTo>
                <a:lnTo>
                  <a:pt x="51146" y="32654"/>
                </a:lnTo>
                <a:lnTo>
                  <a:pt x="51146" y="18565"/>
                </a:lnTo>
                <a:lnTo>
                  <a:pt x="48651" y="12535"/>
                </a:lnTo>
                <a:lnTo>
                  <a:pt x="43661" y="7521"/>
                </a:lnTo>
                <a:lnTo>
                  <a:pt x="38671" y="2507"/>
                </a:lnTo>
                <a:lnTo>
                  <a:pt x="32629" y="0"/>
                </a:lnTo>
                <a:lnTo>
                  <a:pt x="18491" y="0"/>
                </a:lnTo>
                <a:lnTo>
                  <a:pt x="12474" y="2507"/>
                </a:lnTo>
                <a:lnTo>
                  <a:pt x="7484" y="7521"/>
                </a:lnTo>
                <a:lnTo>
                  <a:pt x="2494" y="12535"/>
                </a:lnTo>
                <a:lnTo>
                  <a:pt x="0" y="18565"/>
                </a:lnTo>
                <a:lnTo>
                  <a:pt x="0" y="32654"/>
                </a:lnTo>
                <a:lnTo>
                  <a:pt x="2494" y="38671"/>
                </a:lnTo>
                <a:close/>
              </a:path>
              <a:path w="97596" h="104640">
                <a:moveTo>
                  <a:pt x="86955" y="-2715"/>
                </a:moveTo>
                <a:lnTo>
                  <a:pt x="28178" y="104714"/>
                </a:lnTo>
                <a:lnTo>
                  <a:pt x="36323" y="104714"/>
                </a:lnTo>
                <a:lnTo>
                  <a:pt x="95101" y="-2715"/>
                </a:lnTo>
                <a:lnTo>
                  <a:pt x="86955" y="-2715"/>
                </a:lnTo>
                <a:close/>
              </a:path>
              <a:path w="97596" h="104640">
                <a:moveTo>
                  <a:pt x="21378" y="40726"/>
                </a:moveTo>
                <a:lnTo>
                  <a:pt x="17818" y="39246"/>
                </a:lnTo>
                <a:lnTo>
                  <a:pt x="18491" y="51146"/>
                </a:lnTo>
                <a:lnTo>
                  <a:pt x="25536" y="51146"/>
                </a:lnTo>
                <a:lnTo>
                  <a:pt x="25536" y="40726"/>
                </a:lnTo>
                <a:lnTo>
                  <a:pt x="21378" y="407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786743" y="844533"/>
            <a:ext cx="1133284" cy="124768"/>
          </a:xfrm>
          <a:custGeom>
            <a:avLst/>
            <a:gdLst/>
            <a:ahLst/>
            <a:cxnLst/>
            <a:rect l="l" t="t" r="r" b="b"/>
            <a:pathLst>
              <a:path w="1246612" h="141404">
                <a:moveTo>
                  <a:pt x="310619" y="108162"/>
                </a:moveTo>
                <a:lnTo>
                  <a:pt x="310619" y="61859"/>
                </a:lnTo>
                <a:lnTo>
                  <a:pt x="310949" y="57909"/>
                </a:lnTo>
                <a:lnTo>
                  <a:pt x="311610" y="55145"/>
                </a:lnTo>
                <a:lnTo>
                  <a:pt x="312270" y="52381"/>
                </a:lnTo>
                <a:lnTo>
                  <a:pt x="313701" y="49703"/>
                </a:lnTo>
                <a:lnTo>
                  <a:pt x="315903" y="47109"/>
                </a:lnTo>
                <a:lnTo>
                  <a:pt x="318642" y="43881"/>
                </a:lnTo>
                <a:lnTo>
                  <a:pt x="321822" y="41729"/>
                </a:lnTo>
                <a:lnTo>
                  <a:pt x="325442" y="40652"/>
                </a:lnTo>
                <a:lnTo>
                  <a:pt x="327448" y="40017"/>
                </a:lnTo>
                <a:lnTo>
                  <a:pt x="330016" y="39698"/>
                </a:lnTo>
                <a:lnTo>
                  <a:pt x="339311" y="39698"/>
                </a:lnTo>
                <a:lnTo>
                  <a:pt x="343567" y="42145"/>
                </a:lnTo>
                <a:lnTo>
                  <a:pt x="345915" y="47036"/>
                </a:lnTo>
                <a:lnTo>
                  <a:pt x="347334" y="49972"/>
                </a:lnTo>
                <a:lnTo>
                  <a:pt x="348043" y="53837"/>
                </a:lnTo>
                <a:lnTo>
                  <a:pt x="348043" y="108162"/>
                </a:lnTo>
                <a:lnTo>
                  <a:pt x="361472" y="108162"/>
                </a:lnTo>
                <a:lnTo>
                  <a:pt x="361472" y="49825"/>
                </a:lnTo>
                <a:lnTo>
                  <a:pt x="360396" y="43735"/>
                </a:lnTo>
                <a:lnTo>
                  <a:pt x="358243" y="39478"/>
                </a:lnTo>
                <a:lnTo>
                  <a:pt x="349642" y="30720"/>
                </a:lnTo>
                <a:lnTo>
                  <a:pt x="335642" y="27811"/>
                </a:lnTo>
                <a:lnTo>
                  <a:pt x="330554" y="27811"/>
                </a:lnTo>
                <a:lnTo>
                  <a:pt x="325931" y="28814"/>
                </a:lnTo>
                <a:lnTo>
                  <a:pt x="321773" y="30820"/>
                </a:lnTo>
                <a:lnTo>
                  <a:pt x="317615" y="32826"/>
                </a:lnTo>
                <a:lnTo>
                  <a:pt x="313677" y="36127"/>
                </a:lnTo>
                <a:lnTo>
                  <a:pt x="309959" y="40726"/>
                </a:lnTo>
                <a:lnTo>
                  <a:pt x="309959" y="29572"/>
                </a:lnTo>
                <a:lnTo>
                  <a:pt x="297411" y="29572"/>
                </a:lnTo>
                <a:lnTo>
                  <a:pt x="297411" y="108162"/>
                </a:lnTo>
                <a:lnTo>
                  <a:pt x="310619" y="108162"/>
                </a:lnTo>
                <a:close/>
              </a:path>
              <a:path w="1246612" h="141404">
                <a:moveTo>
                  <a:pt x="422622" y="110437"/>
                </a:moveTo>
                <a:lnTo>
                  <a:pt x="430132" y="108028"/>
                </a:lnTo>
                <a:lnTo>
                  <a:pt x="436002" y="103209"/>
                </a:lnTo>
                <a:lnTo>
                  <a:pt x="441873" y="98391"/>
                </a:lnTo>
                <a:lnTo>
                  <a:pt x="445542" y="90771"/>
                </a:lnTo>
                <a:lnTo>
                  <a:pt x="447009" y="80351"/>
                </a:lnTo>
                <a:lnTo>
                  <a:pt x="434168" y="80351"/>
                </a:lnTo>
                <a:lnTo>
                  <a:pt x="432945" y="86173"/>
                </a:lnTo>
                <a:lnTo>
                  <a:pt x="430731" y="90759"/>
                </a:lnTo>
                <a:lnTo>
                  <a:pt x="427527" y="94110"/>
                </a:lnTo>
                <a:lnTo>
                  <a:pt x="424322" y="97461"/>
                </a:lnTo>
                <a:lnTo>
                  <a:pt x="419981" y="99137"/>
                </a:lnTo>
                <a:lnTo>
                  <a:pt x="407359" y="99137"/>
                </a:lnTo>
                <a:lnTo>
                  <a:pt x="402125" y="96446"/>
                </a:lnTo>
                <a:lnTo>
                  <a:pt x="398798" y="91065"/>
                </a:lnTo>
                <a:lnTo>
                  <a:pt x="395472" y="85684"/>
                </a:lnTo>
                <a:lnTo>
                  <a:pt x="393808" y="79055"/>
                </a:lnTo>
                <a:lnTo>
                  <a:pt x="393808" y="63352"/>
                </a:lnTo>
                <a:lnTo>
                  <a:pt x="394982" y="56772"/>
                </a:lnTo>
                <a:lnTo>
                  <a:pt x="397331" y="51439"/>
                </a:lnTo>
                <a:lnTo>
                  <a:pt x="400951" y="43221"/>
                </a:lnTo>
                <a:lnTo>
                  <a:pt x="406968" y="39111"/>
                </a:lnTo>
                <a:lnTo>
                  <a:pt x="421546" y="39111"/>
                </a:lnTo>
                <a:lnTo>
                  <a:pt x="426022" y="40714"/>
                </a:lnTo>
                <a:lnTo>
                  <a:pt x="428811" y="43918"/>
                </a:lnTo>
                <a:lnTo>
                  <a:pt x="431599" y="47122"/>
                </a:lnTo>
                <a:lnTo>
                  <a:pt x="433385" y="51146"/>
                </a:lnTo>
                <a:lnTo>
                  <a:pt x="434168" y="55989"/>
                </a:lnTo>
                <a:lnTo>
                  <a:pt x="447009" y="55989"/>
                </a:lnTo>
                <a:lnTo>
                  <a:pt x="445884" y="45471"/>
                </a:lnTo>
                <a:lnTo>
                  <a:pt x="442545" y="38060"/>
                </a:lnTo>
                <a:lnTo>
                  <a:pt x="436993" y="33755"/>
                </a:lnTo>
                <a:lnTo>
                  <a:pt x="431440" y="29450"/>
                </a:lnTo>
                <a:lnTo>
                  <a:pt x="424237" y="27297"/>
                </a:lnTo>
                <a:lnTo>
                  <a:pt x="412461" y="27402"/>
                </a:lnTo>
                <a:lnTo>
                  <a:pt x="399991" y="30754"/>
                </a:lnTo>
                <a:lnTo>
                  <a:pt x="389772" y="38818"/>
                </a:lnTo>
                <a:lnTo>
                  <a:pt x="385414" y="45078"/>
                </a:lnTo>
                <a:lnTo>
                  <a:pt x="381143" y="56756"/>
                </a:lnTo>
                <a:lnTo>
                  <a:pt x="379719" y="71032"/>
                </a:lnTo>
                <a:lnTo>
                  <a:pt x="379904" y="75707"/>
                </a:lnTo>
                <a:lnTo>
                  <a:pt x="382709" y="88474"/>
                </a:lnTo>
                <a:lnTo>
                  <a:pt x="388892" y="99174"/>
                </a:lnTo>
                <a:lnTo>
                  <a:pt x="400375" y="107953"/>
                </a:lnTo>
                <a:lnTo>
                  <a:pt x="413474" y="110437"/>
                </a:lnTo>
                <a:lnTo>
                  <a:pt x="422622" y="110437"/>
                </a:lnTo>
                <a:close/>
              </a:path>
              <a:path w="1246612" h="141404">
                <a:moveTo>
                  <a:pt x="460218" y="29939"/>
                </a:moveTo>
                <a:lnTo>
                  <a:pt x="460218" y="108162"/>
                </a:lnTo>
                <a:lnTo>
                  <a:pt x="473646" y="108162"/>
                </a:lnTo>
                <a:lnTo>
                  <a:pt x="473646" y="29939"/>
                </a:lnTo>
                <a:lnTo>
                  <a:pt x="460218" y="29939"/>
                </a:lnTo>
                <a:close/>
              </a:path>
              <a:path w="1246612" h="141404">
                <a:moveTo>
                  <a:pt x="460218" y="366"/>
                </a:moveTo>
                <a:lnTo>
                  <a:pt x="460218" y="15336"/>
                </a:lnTo>
                <a:lnTo>
                  <a:pt x="473646" y="15336"/>
                </a:lnTo>
                <a:lnTo>
                  <a:pt x="473646" y="366"/>
                </a:lnTo>
                <a:lnTo>
                  <a:pt x="460218" y="366"/>
                </a:lnTo>
                <a:close/>
              </a:path>
              <a:path w="1246612" h="141404">
                <a:moveTo>
                  <a:pt x="510997" y="108162"/>
                </a:moveTo>
                <a:lnTo>
                  <a:pt x="510997" y="61859"/>
                </a:lnTo>
                <a:lnTo>
                  <a:pt x="511327" y="57909"/>
                </a:lnTo>
                <a:lnTo>
                  <a:pt x="511988" y="55145"/>
                </a:lnTo>
                <a:lnTo>
                  <a:pt x="512648" y="52381"/>
                </a:lnTo>
                <a:lnTo>
                  <a:pt x="514079" y="49703"/>
                </a:lnTo>
                <a:lnTo>
                  <a:pt x="516280" y="47109"/>
                </a:lnTo>
                <a:lnTo>
                  <a:pt x="519020" y="43881"/>
                </a:lnTo>
                <a:lnTo>
                  <a:pt x="522200" y="41729"/>
                </a:lnTo>
                <a:lnTo>
                  <a:pt x="525820" y="40652"/>
                </a:lnTo>
                <a:lnTo>
                  <a:pt x="527826" y="40017"/>
                </a:lnTo>
                <a:lnTo>
                  <a:pt x="530394" y="39698"/>
                </a:lnTo>
                <a:lnTo>
                  <a:pt x="539689" y="39698"/>
                </a:lnTo>
                <a:lnTo>
                  <a:pt x="543945" y="42145"/>
                </a:lnTo>
                <a:lnTo>
                  <a:pt x="546293" y="47036"/>
                </a:lnTo>
                <a:lnTo>
                  <a:pt x="547712" y="49972"/>
                </a:lnTo>
                <a:lnTo>
                  <a:pt x="548421" y="53837"/>
                </a:lnTo>
                <a:lnTo>
                  <a:pt x="548421" y="108162"/>
                </a:lnTo>
                <a:lnTo>
                  <a:pt x="561850" y="108162"/>
                </a:lnTo>
                <a:lnTo>
                  <a:pt x="561850" y="49825"/>
                </a:lnTo>
                <a:lnTo>
                  <a:pt x="560773" y="43735"/>
                </a:lnTo>
                <a:lnTo>
                  <a:pt x="558621" y="39478"/>
                </a:lnTo>
                <a:lnTo>
                  <a:pt x="550020" y="30720"/>
                </a:lnTo>
                <a:lnTo>
                  <a:pt x="536020" y="27811"/>
                </a:lnTo>
                <a:lnTo>
                  <a:pt x="530932" y="27811"/>
                </a:lnTo>
                <a:lnTo>
                  <a:pt x="526309" y="28814"/>
                </a:lnTo>
                <a:lnTo>
                  <a:pt x="522151" y="30820"/>
                </a:lnTo>
                <a:lnTo>
                  <a:pt x="517993" y="32826"/>
                </a:lnTo>
                <a:lnTo>
                  <a:pt x="514055" y="36127"/>
                </a:lnTo>
                <a:lnTo>
                  <a:pt x="510337" y="40726"/>
                </a:lnTo>
                <a:lnTo>
                  <a:pt x="510337" y="29572"/>
                </a:lnTo>
                <a:lnTo>
                  <a:pt x="497789" y="29572"/>
                </a:lnTo>
                <a:lnTo>
                  <a:pt x="497789" y="108162"/>
                </a:lnTo>
                <a:lnTo>
                  <a:pt x="510997" y="108162"/>
                </a:lnTo>
                <a:close/>
              </a:path>
              <a:path w="1246612" h="141404">
                <a:moveTo>
                  <a:pt x="599213" y="91395"/>
                </a:moveTo>
                <a:lnTo>
                  <a:pt x="595617" y="86772"/>
                </a:lnTo>
                <a:lnTo>
                  <a:pt x="593819" y="80034"/>
                </a:lnTo>
                <a:lnTo>
                  <a:pt x="589893" y="39258"/>
                </a:lnTo>
                <a:lnTo>
                  <a:pt x="586213" y="44384"/>
                </a:lnTo>
                <a:lnTo>
                  <a:pt x="581736" y="55892"/>
                </a:lnTo>
                <a:lnTo>
                  <a:pt x="580244" y="70078"/>
                </a:lnTo>
                <a:lnTo>
                  <a:pt x="580600" y="77704"/>
                </a:lnTo>
                <a:lnTo>
                  <a:pt x="583650" y="90809"/>
                </a:lnTo>
                <a:lnTo>
                  <a:pt x="589820" y="100054"/>
                </a:lnTo>
                <a:lnTo>
                  <a:pt x="596204" y="106096"/>
                </a:lnTo>
                <a:lnTo>
                  <a:pt x="603652" y="109116"/>
                </a:lnTo>
                <a:lnTo>
                  <a:pt x="602808" y="96018"/>
                </a:lnTo>
                <a:lnTo>
                  <a:pt x="599213" y="91395"/>
                </a:lnTo>
                <a:close/>
              </a:path>
              <a:path w="1246612" h="141404">
                <a:moveTo>
                  <a:pt x="598124" y="139508"/>
                </a:moveTo>
                <a:lnTo>
                  <a:pt x="605242" y="141404"/>
                </a:lnTo>
                <a:lnTo>
                  <a:pt x="613705" y="141404"/>
                </a:lnTo>
                <a:lnTo>
                  <a:pt x="625063" y="140215"/>
                </a:lnTo>
                <a:lnTo>
                  <a:pt x="636836" y="134927"/>
                </a:lnTo>
                <a:lnTo>
                  <a:pt x="644745" y="125407"/>
                </a:lnTo>
                <a:lnTo>
                  <a:pt x="647681" y="119634"/>
                </a:lnTo>
                <a:lnTo>
                  <a:pt x="649148" y="111758"/>
                </a:lnTo>
                <a:lnTo>
                  <a:pt x="649148" y="30306"/>
                </a:lnTo>
                <a:lnTo>
                  <a:pt x="636967" y="30306"/>
                </a:lnTo>
                <a:lnTo>
                  <a:pt x="636967" y="40212"/>
                </a:lnTo>
                <a:lnTo>
                  <a:pt x="634374" y="36934"/>
                </a:lnTo>
                <a:lnTo>
                  <a:pt x="631830" y="34439"/>
                </a:lnTo>
                <a:lnTo>
                  <a:pt x="629335" y="32727"/>
                </a:lnTo>
                <a:lnTo>
                  <a:pt x="624737" y="29695"/>
                </a:lnTo>
                <a:lnTo>
                  <a:pt x="619356" y="28178"/>
                </a:lnTo>
                <a:lnTo>
                  <a:pt x="612770" y="28180"/>
                </a:lnTo>
                <a:lnTo>
                  <a:pt x="600363" y="31034"/>
                </a:lnTo>
                <a:lnTo>
                  <a:pt x="589893" y="39258"/>
                </a:lnTo>
                <a:lnTo>
                  <a:pt x="593819" y="80034"/>
                </a:lnTo>
                <a:lnTo>
                  <a:pt x="593819" y="63645"/>
                </a:lnTo>
                <a:lnTo>
                  <a:pt x="594724" y="57554"/>
                </a:lnTo>
                <a:lnTo>
                  <a:pt x="596534" y="52907"/>
                </a:lnTo>
                <a:lnTo>
                  <a:pt x="599959" y="44199"/>
                </a:lnTo>
                <a:lnTo>
                  <a:pt x="606318" y="39845"/>
                </a:lnTo>
                <a:lnTo>
                  <a:pt x="621826" y="39845"/>
                </a:lnTo>
                <a:lnTo>
                  <a:pt x="626938" y="42193"/>
                </a:lnTo>
                <a:lnTo>
                  <a:pt x="630950" y="46890"/>
                </a:lnTo>
                <a:lnTo>
                  <a:pt x="634961" y="51586"/>
                </a:lnTo>
                <a:lnTo>
                  <a:pt x="636967" y="58802"/>
                </a:lnTo>
                <a:lnTo>
                  <a:pt x="636967" y="74994"/>
                </a:lnTo>
                <a:lnTo>
                  <a:pt x="635891" y="80645"/>
                </a:lnTo>
                <a:lnTo>
                  <a:pt x="633738" y="85488"/>
                </a:lnTo>
                <a:lnTo>
                  <a:pt x="629873" y="94049"/>
                </a:lnTo>
                <a:lnTo>
                  <a:pt x="623196" y="98329"/>
                </a:lnTo>
                <a:lnTo>
                  <a:pt x="607639" y="98329"/>
                </a:lnTo>
                <a:lnTo>
                  <a:pt x="602808" y="96018"/>
                </a:lnTo>
                <a:lnTo>
                  <a:pt x="603652" y="109116"/>
                </a:lnTo>
                <a:lnTo>
                  <a:pt x="618279" y="109116"/>
                </a:lnTo>
                <a:lnTo>
                  <a:pt x="623196" y="108138"/>
                </a:lnTo>
                <a:lnTo>
                  <a:pt x="626914" y="106181"/>
                </a:lnTo>
                <a:lnTo>
                  <a:pt x="630632" y="104225"/>
                </a:lnTo>
                <a:lnTo>
                  <a:pt x="633812" y="101241"/>
                </a:lnTo>
                <a:lnTo>
                  <a:pt x="636453" y="97229"/>
                </a:lnTo>
                <a:lnTo>
                  <a:pt x="636600" y="108040"/>
                </a:lnTo>
                <a:lnTo>
                  <a:pt x="635744" y="115549"/>
                </a:lnTo>
                <a:lnTo>
                  <a:pt x="633885" y="119757"/>
                </a:lnTo>
                <a:lnTo>
                  <a:pt x="630754" y="126899"/>
                </a:lnTo>
                <a:lnTo>
                  <a:pt x="624125" y="130470"/>
                </a:lnTo>
                <a:lnTo>
                  <a:pt x="607590" y="130470"/>
                </a:lnTo>
                <a:lnTo>
                  <a:pt x="602894" y="129003"/>
                </a:lnTo>
                <a:lnTo>
                  <a:pt x="599910" y="126067"/>
                </a:lnTo>
                <a:lnTo>
                  <a:pt x="598002" y="124160"/>
                </a:lnTo>
                <a:lnTo>
                  <a:pt x="596730" y="121445"/>
                </a:lnTo>
                <a:lnTo>
                  <a:pt x="596094" y="117922"/>
                </a:lnTo>
                <a:lnTo>
                  <a:pt x="582665" y="117922"/>
                </a:lnTo>
                <a:lnTo>
                  <a:pt x="583350" y="125994"/>
                </a:lnTo>
                <a:lnTo>
                  <a:pt x="586579" y="131925"/>
                </a:lnTo>
                <a:lnTo>
                  <a:pt x="592352" y="135717"/>
                </a:lnTo>
                <a:lnTo>
                  <a:pt x="598124" y="139508"/>
                </a:lnTo>
                <a:close/>
              </a:path>
              <a:path w="1246612" h="141404">
                <a:moveTo>
                  <a:pt x="840794" y="366"/>
                </a:moveTo>
                <a:lnTo>
                  <a:pt x="824797" y="366"/>
                </a:lnTo>
                <a:lnTo>
                  <a:pt x="804470" y="88056"/>
                </a:lnTo>
                <a:lnTo>
                  <a:pt x="780108" y="366"/>
                </a:lnTo>
                <a:lnTo>
                  <a:pt x="764258" y="366"/>
                </a:lnTo>
                <a:lnTo>
                  <a:pt x="739895" y="88056"/>
                </a:lnTo>
                <a:lnTo>
                  <a:pt x="719569" y="366"/>
                </a:lnTo>
                <a:lnTo>
                  <a:pt x="703719" y="366"/>
                </a:lnTo>
                <a:lnTo>
                  <a:pt x="731897" y="108162"/>
                </a:lnTo>
                <a:lnTo>
                  <a:pt x="747233" y="108162"/>
                </a:lnTo>
                <a:lnTo>
                  <a:pt x="772256" y="18785"/>
                </a:lnTo>
                <a:lnTo>
                  <a:pt x="797132" y="108162"/>
                </a:lnTo>
                <a:lnTo>
                  <a:pt x="812469" y="108162"/>
                </a:lnTo>
                <a:lnTo>
                  <a:pt x="840794" y="366"/>
                </a:lnTo>
                <a:close/>
              </a:path>
              <a:path w="1246612" h="141404">
                <a:moveTo>
                  <a:pt x="869216" y="41521"/>
                </a:moveTo>
                <a:lnTo>
                  <a:pt x="874304" y="39332"/>
                </a:lnTo>
                <a:lnTo>
                  <a:pt x="888833" y="39332"/>
                </a:lnTo>
                <a:lnTo>
                  <a:pt x="894875" y="42511"/>
                </a:lnTo>
                <a:lnTo>
                  <a:pt x="898495" y="48871"/>
                </a:lnTo>
                <a:lnTo>
                  <a:pt x="900452" y="52295"/>
                </a:lnTo>
                <a:lnTo>
                  <a:pt x="901699" y="56869"/>
                </a:lnTo>
                <a:lnTo>
                  <a:pt x="902238" y="62593"/>
                </a:lnTo>
                <a:lnTo>
                  <a:pt x="858576" y="62593"/>
                </a:lnTo>
                <a:lnTo>
                  <a:pt x="858821" y="55843"/>
                </a:lnTo>
                <a:lnTo>
                  <a:pt x="854320" y="39625"/>
                </a:lnTo>
                <a:lnTo>
                  <a:pt x="850354" y="45073"/>
                </a:lnTo>
                <a:lnTo>
                  <a:pt x="845624" y="56630"/>
                </a:lnTo>
                <a:lnTo>
                  <a:pt x="844047" y="70371"/>
                </a:lnTo>
                <a:lnTo>
                  <a:pt x="844439" y="77582"/>
                </a:lnTo>
                <a:lnTo>
                  <a:pt x="847695" y="90309"/>
                </a:lnTo>
                <a:lnTo>
                  <a:pt x="854247" y="100274"/>
                </a:lnTo>
                <a:lnTo>
                  <a:pt x="866337" y="108601"/>
                </a:lnTo>
                <a:lnTo>
                  <a:pt x="879123" y="110951"/>
                </a:lnTo>
                <a:lnTo>
                  <a:pt x="883134" y="110951"/>
                </a:lnTo>
                <a:lnTo>
                  <a:pt x="886730" y="110560"/>
                </a:lnTo>
                <a:lnTo>
                  <a:pt x="889910" y="109777"/>
                </a:lnTo>
                <a:lnTo>
                  <a:pt x="895829" y="108407"/>
                </a:lnTo>
                <a:lnTo>
                  <a:pt x="900794" y="105766"/>
                </a:lnTo>
                <a:lnTo>
                  <a:pt x="904806" y="101852"/>
                </a:lnTo>
                <a:lnTo>
                  <a:pt x="907203" y="99601"/>
                </a:lnTo>
                <a:lnTo>
                  <a:pt x="909368" y="96703"/>
                </a:lnTo>
                <a:lnTo>
                  <a:pt x="911300" y="93156"/>
                </a:lnTo>
                <a:lnTo>
                  <a:pt x="913232" y="89610"/>
                </a:lnTo>
                <a:lnTo>
                  <a:pt x="914370" y="86393"/>
                </a:lnTo>
                <a:lnTo>
                  <a:pt x="914712" y="83507"/>
                </a:lnTo>
                <a:lnTo>
                  <a:pt x="901724" y="83507"/>
                </a:lnTo>
                <a:lnTo>
                  <a:pt x="900746" y="86980"/>
                </a:lnTo>
                <a:lnTo>
                  <a:pt x="899082" y="90037"/>
                </a:lnTo>
                <a:lnTo>
                  <a:pt x="896734" y="92679"/>
                </a:lnTo>
                <a:lnTo>
                  <a:pt x="892625" y="97229"/>
                </a:lnTo>
                <a:lnTo>
                  <a:pt x="887121" y="99504"/>
                </a:lnTo>
                <a:lnTo>
                  <a:pt x="872836" y="99504"/>
                </a:lnTo>
                <a:lnTo>
                  <a:pt x="867382" y="97094"/>
                </a:lnTo>
                <a:lnTo>
                  <a:pt x="863860" y="92276"/>
                </a:lnTo>
                <a:lnTo>
                  <a:pt x="860337" y="87457"/>
                </a:lnTo>
                <a:lnTo>
                  <a:pt x="858454" y="81061"/>
                </a:lnTo>
                <a:lnTo>
                  <a:pt x="858209" y="73087"/>
                </a:lnTo>
                <a:lnTo>
                  <a:pt x="915813" y="73087"/>
                </a:lnTo>
                <a:lnTo>
                  <a:pt x="915813" y="65161"/>
                </a:lnTo>
                <a:lnTo>
                  <a:pt x="915422" y="59389"/>
                </a:lnTo>
                <a:lnTo>
                  <a:pt x="914639" y="55769"/>
                </a:lnTo>
                <a:lnTo>
                  <a:pt x="913758" y="50485"/>
                </a:lnTo>
                <a:lnTo>
                  <a:pt x="911997" y="45863"/>
                </a:lnTo>
                <a:lnTo>
                  <a:pt x="909355" y="41900"/>
                </a:lnTo>
                <a:lnTo>
                  <a:pt x="906616" y="37742"/>
                </a:lnTo>
                <a:lnTo>
                  <a:pt x="902629" y="34354"/>
                </a:lnTo>
                <a:lnTo>
                  <a:pt x="897394" y="31737"/>
                </a:lnTo>
                <a:lnTo>
                  <a:pt x="892160" y="29120"/>
                </a:lnTo>
                <a:lnTo>
                  <a:pt x="886754" y="27811"/>
                </a:lnTo>
                <a:lnTo>
                  <a:pt x="881177" y="27811"/>
                </a:lnTo>
                <a:lnTo>
                  <a:pt x="876836" y="28024"/>
                </a:lnTo>
                <a:lnTo>
                  <a:pt x="869216" y="41521"/>
                </a:lnTo>
                <a:close/>
              </a:path>
              <a:path w="1246612" h="141404">
                <a:moveTo>
                  <a:pt x="858821" y="55843"/>
                </a:moveTo>
                <a:lnTo>
                  <a:pt x="860998" y="50277"/>
                </a:lnTo>
                <a:lnTo>
                  <a:pt x="865107" y="45899"/>
                </a:lnTo>
                <a:lnTo>
                  <a:pt x="869216" y="41521"/>
                </a:lnTo>
                <a:lnTo>
                  <a:pt x="876836" y="28024"/>
                </a:lnTo>
                <a:lnTo>
                  <a:pt x="864396" y="31611"/>
                </a:lnTo>
                <a:lnTo>
                  <a:pt x="854320" y="39625"/>
                </a:lnTo>
                <a:lnTo>
                  <a:pt x="858821" y="55843"/>
                </a:lnTo>
                <a:close/>
              </a:path>
              <a:path w="1246612" h="141404">
                <a:moveTo>
                  <a:pt x="936115" y="29939"/>
                </a:moveTo>
                <a:lnTo>
                  <a:pt x="936115" y="108162"/>
                </a:lnTo>
                <a:lnTo>
                  <a:pt x="949544" y="108162"/>
                </a:lnTo>
                <a:lnTo>
                  <a:pt x="949544" y="29939"/>
                </a:lnTo>
                <a:lnTo>
                  <a:pt x="936115" y="29939"/>
                </a:lnTo>
                <a:close/>
              </a:path>
              <a:path w="1246612" h="141404">
                <a:moveTo>
                  <a:pt x="936115" y="366"/>
                </a:moveTo>
                <a:lnTo>
                  <a:pt x="936115" y="15336"/>
                </a:lnTo>
                <a:lnTo>
                  <a:pt x="949544" y="15336"/>
                </a:lnTo>
                <a:lnTo>
                  <a:pt x="949544" y="366"/>
                </a:lnTo>
                <a:lnTo>
                  <a:pt x="936115" y="366"/>
                </a:lnTo>
                <a:close/>
              </a:path>
              <a:path w="1246612" h="141404">
                <a:moveTo>
                  <a:pt x="987445" y="91395"/>
                </a:moveTo>
                <a:lnTo>
                  <a:pt x="983849" y="86772"/>
                </a:lnTo>
                <a:lnTo>
                  <a:pt x="982051" y="80034"/>
                </a:lnTo>
                <a:lnTo>
                  <a:pt x="978125" y="39258"/>
                </a:lnTo>
                <a:lnTo>
                  <a:pt x="974445" y="44384"/>
                </a:lnTo>
                <a:lnTo>
                  <a:pt x="969968" y="55892"/>
                </a:lnTo>
                <a:lnTo>
                  <a:pt x="968476" y="70078"/>
                </a:lnTo>
                <a:lnTo>
                  <a:pt x="968832" y="77704"/>
                </a:lnTo>
                <a:lnTo>
                  <a:pt x="971882" y="90809"/>
                </a:lnTo>
                <a:lnTo>
                  <a:pt x="978052" y="100054"/>
                </a:lnTo>
                <a:lnTo>
                  <a:pt x="984436" y="106096"/>
                </a:lnTo>
                <a:lnTo>
                  <a:pt x="991884" y="109116"/>
                </a:lnTo>
                <a:lnTo>
                  <a:pt x="991040" y="96018"/>
                </a:lnTo>
                <a:lnTo>
                  <a:pt x="987445" y="91395"/>
                </a:lnTo>
                <a:close/>
              </a:path>
              <a:path w="1246612" h="141404">
                <a:moveTo>
                  <a:pt x="986356" y="139508"/>
                </a:moveTo>
                <a:lnTo>
                  <a:pt x="993474" y="141404"/>
                </a:lnTo>
                <a:lnTo>
                  <a:pt x="1001937" y="141404"/>
                </a:lnTo>
                <a:lnTo>
                  <a:pt x="1013295" y="140215"/>
                </a:lnTo>
                <a:lnTo>
                  <a:pt x="1025067" y="134927"/>
                </a:lnTo>
                <a:lnTo>
                  <a:pt x="1032977" y="125407"/>
                </a:lnTo>
                <a:lnTo>
                  <a:pt x="1035912" y="119634"/>
                </a:lnTo>
                <a:lnTo>
                  <a:pt x="1037380" y="111758"/>
                </a:lnTo>
                <a:lnTo>
                  <a:pt x="1037380" y="30306"/>
                </a:lnTo>
                <a:lnTo>
                  <a:pt x="1025199" y="30306"/>
                </a:lnTo>
                <a:lnTo>
                  <a:pt x="1025199" y="40212"/>
                </a:lnTo>
                <a:lnTo>
                  <a:pt x="1022606" y="36934"/>
                </a:lnTo>
                <a:lnTo>
                  <a:pt x="1020062" y="34439"/>
                </a:lnTo>
                <a:lnTo>
                  <a:pt x="1017567" y="32727"/>
                </a:lnTo>
                <a:lnTo>
                  <a:pt x="1012969" y="29695"/>
                </a:lnTo>
                <a:lnTo>
                  <a:pt x="1007588" y="28178"/>
                </a:lnTo>
                <a:lnTo>
                  <a:pt x="1001002" y="28180"/>
                </a:lnTo>
                <a:lnTo>
                  <a:pt x="988595" y="31034"/>
                </a:lnTo>
                <a:lnTo>
                  <a:pt x="978125" y="39258"/>
                </a:lnTo>
                <a:lnTo>
                  <a:pt x="982051" y="80034"/>
                </a:lnTo>
                <a:lnTo>
                  <a:pt x="982051" y="63645"/>
                </a:lnTo>
                <a:lnTo>
                  <a:pt x="982956" y="57555"/>
                </a:lnTo>
                <a:lnTo>
                  <a:pt x="984766" y="52907"/>
                </a:lnTo>
                <a:lnTo>
                  <a:pt x="988191" y="44199"/>
                </a:lnTo>
                <a:lnTo>
                  <a:pt x="994550" y="39845"/>
                </a:lnTo>
                <a:lnTo>
                  <a:pt x="1010058" y="39845"/>
                </a:lnTo>
                <a:lnTo>
                  <a:pt x="1015170" y="42193"/>
                </a:lnTo>
                <a:lnTo>
                  <a:pt x="1019182" y="46890"/>
                </a:lnTo>
                <a:lnTo>
                  <a:pt x="1023193" y="51586"/>
                </a:lnTo>
                <a:lnTo>
                  <a:pt x="1025199" y="58802"/>
                </a:lnTo>
                <a:lnTo>
                  <a:pt x="1025199" y="74995"/>
                </a:lnTo>
                <a:lnTo>
                  <a:pt x="1024123" y="80645"/>
                </a:lnTo>
                <a:lnTo>
                  <a:pt x="1021970" y="85488"/>
                </a:lnTo>
                <a:lnTo>
                  <a:pt x="1018105" y="94049"/>
                </a:lnTo>
                <a:lnTo>
                  <a:pt x="1011428" y="98329"/>
                </a:lnTo>
                <a:lnTo>
                  <a:pt x="995871" y="98329"/>
                </a:lnTo>
                <a:lnTo>
                  <a:pt x="991040" y="96018"/>
                </a:lnTo>
                <a:lnTo>
                  <a:pt x="991884" y="109116"/>
                </a:lnTo>
                <a:lnTo>
                  <a:pt x="1006511" y="109116"/>
                </a:lnTo>
                <a:lnTo>
                  <a:pt x="1011428" y="108138"/>
                </a:lnTo>
                <a:lnTo>
                  <a:pt x="1015146" y="106181"/>
                </a:lnTo>
                <a:lnTo>
                  <a:pt x="1018864" y="104225"/>
                </a:lnTo>
                <a:lnTo>
                  <a:pt x="1022044" y="101241"/>
                </a:lnTo>
                <a:lnTo>
                  <a:pt x="1024685" y="97229"/>
                </a:lnTo>
                <a:lnTo>
                  <a:pt x="1024832" y="108040"/>
                </a:lnTo>
                <a:lnTo>
                  <a:pt x="1023976" y="115549"/>
                </a:lnTo>
                <a:lnTo>
                  <a:pt x="1022117" y="119757"/>
                </a:lnTo>
                <a:lnTo>
                  <a:pt x="1018986" y="126899"/>
                </a:lnTo>
                <a:lnTo>
                  <a:pt x="1012357" y="130470"/>
                </a:lnTo>
                <a:lnTo>
                  <a:pt x="995822" y="130470"/>
                </a:lnTo>
                <a:lnTo>
                  <a:pt x="991126" y="129003"/>
                </a:lnTo>
                <a:lnTo>
                  <a:pt x="988142" y="126067"/>
                </a:lnTo>
                <a:lnTo>
                  <a:pt x="986234" y="124160"/>
                </a:lnTo>
                <a:lnTo>
                  <a:pt x="984962" y="121445"/>
                </a:lnTo>
                <a:lnTo>
                  <a:pt x="984326" y="117922"/>
                </a:lnTo>
                <a:lnTo>
                  <a:pt x="970897" y="117922"/>
                </a:lnTo>
                <a:lnTo>
                  <a:pt x="971582" y="125994"/>
                </a:lnTo>
                <a:lnTo>
                  <a:pt x="974811" y="131925"/>
                </a:lnTo>
                <a:lnTo>
                  <a:pt x="980584" y="135717"/>
                </a:lnTo>
                <a:lnTo>
                  <a:pt x="986356" y="139508"/>
                </a:lnTo>
                <a:close/>
              </a:path>
              <a:path w="1246612" h="141404">
                <a:moveTo>
                  <a:pt x="1112959" y="30499"/>
                </a:moveTo>
                <a:lnTo>
                  <a:pt x="1098922" y="27665"/>
                </a:lnTo>
                <a:lnTo>
                  <a:pt x="1092562" y="27664"/>
                </a:lnTo>
                <a:lnTo>
                  <a:pt x="1087254" y="29059"/>
                </a:lnTo>
                <a:lnTo>
                  <a:pt x="1082998" y="31847"/>
                </a:lnTo>
                <a:lnTo>
                  <a:pt x="1080503" y="33462"/>
                </a:lnTo>
                <a:lnTo>
                  <a:pt x="1077690" y="36249"/>
                </a:lnTo>
                <a:lnTo>
                  <a:pt x="1074559" y="40212"/>
                </a:lnTo>
                <a:lnTo>
                  <a:pt x="1074559" y="0"/>
                </a:lnTo>
                <a:lnTo>
                  <a:pt x="1061351" y="0"/>
                </a:lnTo>
                <a:lnTo>
                  <a:pt x="1061351" y="108162"/>
                </a:lnTo>
                <a:lnTo>
                  <a:pt x="1074559" y="108162"/>
                </a:lnTo>
                <a:lnTo>
                  <a:pt x="1074559" y="56013"/>
                </a:lnTo>
                <a:lnTo>
                  <a:pt x="1076785" y="48896"/>
                </a:lnTo>
                <a:lnTo>
                  <a:pt x="1081237" y="45129"/>
                </a:lnTo>
                <a:lnTo>
                  <a:pt x="1085689" y="41362"/>
                </a:lnTo>
                <a:lnTo>
                  <a:pt x="1090654" y="39478"/>
                </a:lnTo>
                <a:lnTo>
                  <a:pt x="1102738" y="39479"/>
                </a:lnTo>
                <a:lnTo>
                  <a:pt x="1107238" y="41631"/>
                </a:lnTo>
                <a:lnTo>
                  <a:pt x="1109635" y="45936"/>
                </a:lnTo>
                <a:lnTo>
                  <a:pt x="1111103" y="48627"/>
                </a:lnTo>
                <a:lnTo>
                  <a:pt x="1111837" y="52858"/>
                </a:lnTo>
                <a:lnTo>
                  <a:pt x="1111837" y="108162"/>
                </a:lnTo>
                <a:lnTo>
                  <a:pt x="1125412" y="108163"/>
                </a:lnTo>
                <a:lnTo>
                  <a:pt x="1125412" y="50021"/>
                </a:lnTo>
                <a:lnTo>
                  <a:pt x="1124311" y="43980"/>
                </a:lnTo>
                <a:lnTo>
                  <a:pt x="1122110" y="39625"/>
                </a:lnTo>
                <a:lnTo>
                  <a:pt x="1121780" y="39000"/>
                </a:lnTo>
                <a:lnTo>
                  <a:pt x="1112959" y="30499"/>
                </a:lnTo>
                <a:close/>
              </a:path>
              <a:path w="1246612" h="141404">
                <a:moveTo>
                  <a:pt x="1184691" y="97901"/>
                </a:moveTo>
                <a:lnTo>
                  <a:pt x="1189559" y="103210"/>
                </a:lnTo>
                <a:lnTo>
                  <a:pt x="1189949" y="103622"/>
                </a:lnTo>
                <a:lnTo>
                  <a:pt x="1199747" y="109284"/>
                </a:lnTo>
                <a:lnTo>
                  <a:pt x="1214398" y="111171"/>
                </a:lnTo>
                <a:lnTo>
                  <a:pt x="1228618" y="109260"/>
                </a:lnTo>
                <a:lnTo>
                  <a:pt x="1238651" y="103540"/>
                </a:lnTo>
                <a:lnTo>
                  <a:pt x="1243958" y="98452"/>
                </a:lnTo>
                <a:lnTo>
                  <a:pt x="1246612" y="92411"/>
                </a:lnTo>
                <a:lnTo>
                  <a:pt x="1246612" y="78175"/>
                </a:lnTo>
                <a:lnTo>
                  <a:pt x="1244044" y="72867"/>
                </a:lnTo>
                <a:lnTo>
                  <a:pt x="1238907" y="69492"/>
                </a:lnTo>
                <a:lnTo>
                  <a:pt x="1235679" y="67339"/>
                </a:lnTo>
                <a:lnTo>
                  <a:pt x="1229319" y="65113"/>
                </a:lnTo>
                <a:lnTo>
                  <a:pt x="1219828" y="62814"/>
                </a:lnTo>
                <a:lnTo>
                  <a:pt x="1211096" y="60686"/>
                </a:lnTo>
                <a:lnTo>
                  <a:pt x="1207280" y="59757"/>
                </a:lnTo>
                <a:lnTo>
                  <a:pt x="1204394" y="58680"/>
                </a:lnTo>
                <a:lnTo>
                  <a:pt x="1202437" y="57457"/>
                </a:lnTo>
                <a:lnTo>
                  <a:pt x="1199062" y="55402"/>
                </a:lnTo>
                <a:lnTo>
                  <a:pt x="1197374" y="52663"/>
                </a:lnTo>
                <a:lnTo>
                  <a:pt x="1197374" y="46107"/>
                </a:lnTo>
                <a:lnTo>
                  <a:pt x="1198658" y="43588"/>
                </a:lnTo>
                <a:lnTo>
                  <a:pt x="1201227" y="41680"/>
                </a:lnTo>
                <a:lnTo>
                  <a:pt x="1203795" y="39772"/>
                </a:lnTo>
                <a:lnTo>
                  <a:pt x="1207574" y="38818"/>
                </a:lnTo>
                <a:lnTo>
                  <a:pt x="1220049" y="38818"/>
                </a:lnTo>
                <a:lnTo>
                  <a:pt x="1225308" y="40555"/>
                </a:lnTo>
                <a:lnTo>
                  <a:pt x="1228341" y="44029"/>
                </a:lnTo>
                <a:lnTo>
                  <a:pt x="1230200" y="46474"/>
                </a:lnTo>
                <a:lnTo>
                  <a:pt x="1231251" y="49189"/>
                </a:lnTo>
                <a:lnTo>
                  <a:pt x="1231496" y="52173"/>
                </a:lnTo>
                <a:lnTo>
                  <a:pt x="1243971" y="52173"/>
                </a:lnTo>
                <a:lnTo>
                  <a:pt x="1244068" y="47086"/>
                </a:lnTo>
                <a:lnTo>
                  <a:pt x="1242479" y="42340"/>
                </a:lnTo>
                <a:lnTo>
                  <a:pt x="1239201" y="37938"/>
                </a:lnTo>
                <a:lnTo>
                  <a:pt x="1237858" y="36312"/>
                </a:lnTo>
                <a:lnTo>
                  <a:pt x="1227815" y="29716"/>
                </a:lnTo>
                <a:lnTo>
                  <a:pt x="1213591" y="27518"/>
                </a:lnTo>
                <a:lnTo>
                  <a:pt x="1204541" y="27518"/>
                </a:lnTo>
                <a:lnTo>
                  <a:pt x="1197337" y="29817"/>
                </a:lnTo>
                <a:lnTo>
                  <a:pt x="1191980" y="34415"/>
                </a:lnTo>
                <a:lnTo>
                  <a:pt x="1186624" y="39014"/>
                </a:lnTo>
                <a:lnTo>
                  <a:pt x="1183945" y="45031"/>
                </a:lnTo>
                <a:lnTo>
                  <a:pt x="1183945" y="58778"/>
                </a:lnTo>
                <a:lnTo>
                  <a:pt x="1186783" y="63718"/>
                </a:lnTo>
                <a:lnTo>
                  <a:pt x="1192458" y="67290"/>
                </a:lnTo>
                <a:lnTo>
                  <a:pt x="1195637" y="69344"/>
                </a:lnTo>
                <a:lnTo>
                  <a:pt x="1200578" y="71204"/>
                </a:lnTo>
                <a:lnTo>
                  <a:pt x="1207280" y="72867"/>
                </a:lnTo>
                <a:lnTo>
                  <a:pt x="1217774" y="75508"/>
                </a:lnTo>
                <a:lnTo>
                  <a:pt x="1223400" y="76927"/>
                </a:lnTo>
                <a:lnTo>
                  <a:pt x="1227166" y="78175"/>
                </a:lnTo>
                <a:lnTo>
                  <a:pt x="1229075" y="79251"/>
                </a:lnTo>
                <a:lnTo>
                  <a:pt x="1232059" y="81012"/>
                </a:lnTo>
                <a:lnTo>
                  <a:pt x="1233551" y="83580"/>
                </a:lnTo>
                <a:lnTo>
                  <a:pt x="1233551" y="91408"/>
                </a:lnTo>
                <a:lnTo>
                  <a:pt x="1231692" y="94698"/>
                </a:lnTo>
                <a:lnTo>
                  <a:pt x="1227974" y="96826"/>
                </a:lnTo>
                <a:lnTo>
                  <a:pt x="1224256" y="98954"/>
                </a:lnTo>
                <a:lnTo>
                  <a:pt x="1219951" y="100018"/>
                </a:lnTo>
                <a:lnTo>
                  <a:pt x="1206840" y="100018"/>
                </a:lnTo>
                <a:lnTo>
                  <a:pt x="1201068" y="97890"/>
                </a:lnTo>
                <a:lnTo>
                  <a:pt x="1197741" y="93634"/>
                </a:lnTo>
                <a:lnTo>
                  <a:pt x="1195931" y="91285"/>
                </a:lnTo>
                <a:lnTo>
                  <a:pt x="1194830" y="87910"/>
                </a:lnTo>
                <a:lnTo>
                  <a:pt x="1194439" y="83507"/>
                </a:lnTo>
                <a:lnTo>
                  <a:pt x="1181744" y="83507"/>
                </a:lnTo>
                <a:lnTo>
                  <a:pt x="1182086" y="91334"/>
                </a:lnTo>
                <a:lnTo>
                  <a:pt x="1184691" y="97901"/>
                </a:lnTo>
                <a:close/>
              </a:path>
              <a:path w="1246612" h="141404">
                <a:moveTo>
                  <a:pt x="1167508" y="109410"/>
                </a:moveTo>
                <a:lnTo>
                  <a:pt x="1171190" y="109313"/>
                </a:lnTo>
                <a:lnTo>
                  <a:pt x="1174467" y="108921"/>
                </a:lnTo>
                <a:lnTo>
                  <a:pt x="1177561" y="108163"/>
                </a:lnTo>
                <a:lnTo>
                  <a:pt x="1177561" y="97742"/>
                </a:lnTo>
                <a:lnTo>
                  <a:pt x="1173574" y="97963"/>
                </a:lnTo>
                <a:lnTo>
                  <a:pt x="1170541" y="97963"/>
                </a:lnTo>
                <a:lnTo>
                  <a:pt x="1167802" y="97156"/>
                </a:lnTo>
                <a:lnTo>
                  <a:pt x="1165013" y="94392"/>
                </a:lnTo>
                <a:lnTo>
                  <a:pt x="1165013" y="40359"/>
                </a:lnTo>
                <a:lnTo>
                  <a:pt x="1177561" y="40359"/>
                </a:lnTo>
                <a:lnTo>
                  <a:pt x="1177561" y="29572"/>
                </a:lnTo>
                <a:lnTo>
                  <a:pt x="1165013" y="29572"/>
                </a:lnTo>
                <a:lnTo>
                  <a:pt x="1165013" y="7632"/>
                </a:lnTo>
                <a:lnTo>
                  <a:pt x="1151658" y="7632"/>
                </a:lnTo>
                <a:lnTo>
                  <a:pt x="1151658" y="29572"/>
                </a:lnTo>
                <a:lnTo>
                  <a:pt x="1141018" y="29572"/>
                </a:lnTo>
                <a:lnTo>
                  <a:pt x="1141018" y="40359"/>
                </a:lnTo>
                <a:lnTo>
                  <a:pt x="1151658" y="40359"/>
                </a:lnTo>
                <a:lnTo>
                  <a:pt x="1151658" y="97425"/>
                </a:lnTo>
                <a:lnTo>
                  <a:pt x="1152759" y="101522"/>
                </a:lnTo>
                <a:lnTo>
                  <a:pt x="1154960" y="104678"/>
                </a:lnTo>
                <a:lnTo>
                  <a:pt x="1157162" y="107833"/>
                </a:lnTo>
                <a:lnTo>
                  <a:pt x="1161344" y="109410"/>
                </a:lnTo>
                <a:lnTo>
                  <a:pt x="1167508" y="109410"/>
                </a:lnTo>
                <a:close/>
              </a:path>
              <a:path w="1246612" h="141404">
                <a:moveTo>
                  <a:pt x="74774" y="13575"/>
                </a:moveTo>
                <a:lnTo>
                  <a:pt x="74774" y="366"/>
                </a:lnTo>
                <a:lnTo>
                  <a:pt x="0" y="366"/>
                </a:lnTo>
                <a:lnTo>
                  <a:pt x="0" y="108162"/>
                </a:lnTo>
                <a:lnTo>
                  <a:pt x="14602" y="108162"/>
                </a:lnTo>
                <a:lnTo>
                  <a:pt x="14602" y="59144"/>
                </a:lnTo>
                <a:lnTo>
                  <a:pt x="67510" y="59144"/>
                </a:lnTo>
                <a:lnTo>
                  <a:pt x="67510" y="46303"/>
                </a:lnTo>
                <a:lnTo>
                  <a:pt x="14602" y="46303"/>
                </a:lnTo>
                <a:lnTo>
                  <a:pt x="14602" y="13575"/>
                </a:lnTo>
                <a:lnTo>
                  <a:pt x="74774" y="13575"/>
                </a:lnTo>
                <a:close/>
              </a:path>
              <a:path w="1246612" h="141404">
                <a:moveTo>
                  <a:pt x="84509" y="29939"/>
                </a:moveTo>
                <a:lnTo>
                  <a:pt x="84509" y="108162"/>
                </a:lnTo>
                <a:lnTo>
                  <a:pt x="97938" y="108162"/>
                </a:lnTo>
                <a:lnTo>
                  <a:pt x="97938" y="29939"/>
                </a:lnTo>
                <a:lnTo>
                  <a:pt x="84509" y="29939"/>
                </a:lnTo>
                <a:close/>
              </a:path>
              <a:path w="1246612" h="141404">
                <a:moveTo>
                  <a:pt x="84509" y="366"/>
                </a:moveTo>
                <a:lnTo>
                  <a:pt x="84509" y="15336"/>
                </a:lnTo>
                <a:lnTo>
                  <a:pt x="97938" y="15336"/>
                </a:lnTo>
                <a:lnTo>
                  <a:pt x="97938" y="366"/>
                </a:lnTo>
                <a:lnTo>
                  <a:pt x="84509" y="366"/>
                </a:lnTo>
                <a:close/>
              </a:path>
              <a:path w="1246612" h="141404">
                <a:moveTo>
                  <a:pt x="135289" y="108162"/>
                </a:moveTo>
                <a:lnTo>
                  <a:pt x="135289" y="61859"/>
                </a:lnTo>
                <a:lnTo>
                  <a:pt x="135619" y="57909"/>
                </a:lnTo>
                <a:lnTo>
                  <a:pt x="136279" y="55145"/>
                </a:lnTo>
                <a:lnTo>
                  <a:pt x="136940" y="52381"/>
                </a:lnTo>
                <a:lnTo>
                  <a:pt x="138371" y="49703"/>
                </a:lnTo>
                <a:lnTo>
                  <a:pt x="140572" y="47109"/>
                </a:lnTo>
                <a:lnTo>
                  <a:pt x="143312" y="43881"/>
                </a:lnTo>
                <a:lnTo>
                  <a:pt x="146491" y="41729"/>
                </a:lnTo>
                <a:lnTo>
                  <a:pt x="150112" y="40652"/>
                </a:lnTo>
                <a:lnTo>
                  <a:pt x="152117" y="40017"/>
                </a:lnTo>
                <a:lnTo>
                  <a:pt x="154686" y="39698"/>
                </a:lnTo>
                <a:lnTo>
                  <a:pt x="163981" y="39698"/>
                </a:lnTo>
                <a:lnTo>
                  <a:pt x="168237" y="42145"/>
                </a:lnTo>
                <a:lnTo>
                  <a:pt x="170585" y="47036"/>
                </a:lnTo>
                <a:lnTo>
                  <a:pt x="172003" y="49972"/>
                </a:lnTo>
                <a:lnTo>
                  <a:pt x="172713" y="53837"/>
                </a:lnTo>
                <a:lnTo>
                  <a:pt x="172713" y="108162"/>
                </a:lnTo>
                <a:lnTo>
                  <a:pt x="186141" y="108162"/>
                </a:lnTo>
                <a:lnTo>
                  <a:pt x="186141" y="49825"/>
                </a:lnTo>
                <a:lnTo>
                  <a:pt x="185065" y="43735"/>
                </a:lnTo>
                <a:lnTo>
                  <a:pt x="182913" y="39478"/>
                </a:lnTo>
                <a:lnTo>
                  <a:pt x="174312" y="30720"/>
                </a:lnTo>
                <a:lnTo>
                  <a:pt x="160311" y="27811"/>
                </a:lnTo>
                <a:lnTo>
                  <a:pt x="155224" y="27811"/>
                </a:lnTo>
                <a:lnTo>
                  <a:pt x="150601" y="28814"/>
                </a:lnTo>
                <a:lnTo>
                  <a:pt x="146443" y="30820"/>
                </a:lnTo>
                <a:lnTo>
                  <a:pt x="142284" y="32826"/>
                </a:lnTo>
                <a:lnTo>
                  <a:pt x="138346" y="36127"/>
                </a:lnTo>
                <a:lnTo>
                  <a:pt x="134628" y="40726"/>
                </a:lnTo>
                <a:lnTo>
                  <a:pt x="134628" y="29572"/>
                </a:lnTo>
                <a:lnTo>
                  <a:pt x="122080" y="29572"/>
                </a:lnTo>
                <a:lnTo>
                  <a:pt x="122080" y="108162"/>
                </a:lnTo>
                <a:lnTo>
                  <a:pt x="135289" y="108162"/>
                </a:lnTo>
                <a:close/>
              </a:path>
              <a:path w="1246612" h="141404">
                <a:moveTo>
                  <a:pt x="208351" y="74603"/>
                </a:moveTo>
                <a:lnTo>
                  <a:pt x="206076" y="80253"/>
                </a:lnTo>
                <a:lnTo>
                  <a:pt x="206076" y="94196"/>
                </a:lnTo>
                <a:lnTo>
                  <a:pt x="208388" y="99736"/>
                </a:lnTo>
                <a:lnTo>
                  <a:pt x="213011" y="104163"/>
                </a:lnTo>
                <a:lnTo>
                  <a:pt x="217634" y="108590"/>
                </a:lnTo>
                <a:lnTo>
                  <a:pt x="223590" y="110805"/>
                </a:lnTo>
                <a:lnTo>
                  <a:pt x="221266" y="94073"/>
                </a:lnTo>
                <a:lnTo>
                  <a:pt x="219872" y="91065"/>
                </a:lnTo>
                <a:lnTo>
                  <a:pt x="219872" y="82210"/>
                </a:lnTo>
                <a:lnTo>
                  <a:pt x="221902" y="78541"/>
                </a:lnTo>
                <a:lnTo>
                  <a:pt x="225963" y="76242"/>
                </a:lnTo>
                <a:lnTo>
                  <a:pt x="228360" y="74872"/>
                </a:lnTo>
                <a:lnTo>
                  <a:pt x="231955" y="73869"/>
                </a:lnTo>
                <a:lnTo>
                  <a:pt x="236750" y="73234"/>
                </a:lnTo>
                <a:lnTo>
                  <a:pt x="244748" y="72206"/>
                </a:lnTo>
                <a:lnTo>
                  <a:pt x="249689" y="71423"/>
                </a:lnTo>
                <a:lnTo>
                  <a:pt x="252233" y="70738"/>
                </a:lnTo>
                <a:lnTo>
                  <a:pt x="254777" y="70054"/>
                </a:lnTo>
                <a:lnTo>
                  <a:pt x="258470" y="68170"/>
                </a:lnTo>
                <a:lnTo>
                  <a:pt x="258470" y="86931"/>
                </a:lnTo>
                <a:lnTo>
                  <a:pt x="254801" y="92777"/>
                </a:lnTo>
                <a:lnTo>
                  <a:pt x="247536" y="106915"/>
                </a:lnTo>
                <a:lnTo>
                  <a:pt x="252575" y="104322"/>
                </a:lnTo>
                <a:lnTo>
                  <a:pt x="256440" y="101265"/>
                </a:lnTo>
                <a:lnTo>
                  <a:pt x="259131" y="97742"/>
                </a:lnTo>
                <a:lnTo>
                  <a:pt x="259571" y="100873"/>
                </a:lnTo>
                <a:lnTo>
                  <a:pt x="261405" y="105007"/>
                </a:lnTo>
                <a:lnTo>
                  <a:pt x="263460" y="108236"/>
                </a:lnTo>
                <a:lnTo>
                  <a:pt x="266762" y="109850"/>
                </a:lnTo>
                <a:lnTo>
                  <a:pt x="273171" y="109850"/>
                </a:lnTo>
                <a:lnTo>
                  <a:pt x="276791" y="109484"/>
                </a:lnTo>
                <a:lnTo>
                  <a:pt x="280411" y="108529"/>
                </a:lnTo>
                <a:lnTo>
                  <a:pt x="280411" y="98770"/>
                </a:lnTo>
                <a:lnTo>
                  <a:pt x="278797" y="99027"/>
                </a:lnTo>
                <a:lnTo>
                  <a:pt x="276081" y="99210"/>
                </a:lnTo>
                <a:lnTo>
                  <a:pt x="272523" y="97963"/>
                </a:lnTo>
                <a:lnTo>
                  <a:pt x="271679" y="94661"/>
                </a:lnTo>
                <a:lnTo>
                  <a:pt x="271679" y="41949"/>
                </a:lnTo>
                <a:lnTo>
                  <a:pt x="268817" y="36470"/>
                </a:lnTo>
                <a:lnTo>
                  <a:pt x="263093" y="32948"/>
                </a:lnTo>
                <a:lnTo>
                  <a:pt x="257321" y="29425"/>
                </a:lnTo>
                <a:lnTo>
                  <a:pt x="249811" y="27664"/>
                </a:lnTo>
                <a:lnTo>
                  <a:pt x="232591" y="27664"/>
                </a:lnTo>
                <a:lnTo>
                  <a:pt x="225584" y="29560"/>
                </a:lnTo>
                <a:lnTo>
                  <a:pt x="219542" y="33351"/>
                </a:lnTo>
                <a:lnTo>
                  <a:pt x="213500" y="37142"/>
                </a:lnTo>
                <a:lnTo>
                  <a:pt x="210357" y="43881"/>
                </a:lnTo>
                <a:lnTo>
                  <a:pt x="210112" y="53568"/>
                </a:lnTo>
                <a:lnTo>
                  <a:pt x="222440" y="53568"/>
                </a:lnTo>
                <a:lnTo>
                  <a:pt x="222930" y="49507"/>
                </a:lnTo>
                <a:lnTo>
                  <a:pt x="223981" y="46450"/>
                </a:lnTo>
                <a:lnTo>
                  <a:pt x="225596" y="44395"/>
                </a:lnTo>
                <a:lnTo>
                  <a:pt x="228482" y="40677"/>
                </a:lnTo>
                <a:lnTo>
                  <a:pt x="233374" y="38818"/>
                </a:lnTo>
                <a:lnTo>
                  <a:pt x="246240" y="38818"/>
                </a:lnTo>
                <a:lnTo>
                  <a:pt x="250826" y="39833"/>
                </a:lnTo>
                <a:lnTo>
                  <a:pt x="254031" y="41863"/>
                </a:lnTo>
                <a:lnTo>
                  <a:pt x="257235" y="43893"/>
                </a:lnTo>
                <a:lnTo>
                  <a:pt x="258837" y="47159"/>
                </a:lnTo>
                <a:lnTo>
                  <a:pt x="258837" y="53861"/>
                </a:lnTo>
                <a:lnTo>
                  <a:pt x="257957" y="56723"/>
                </a:lnTo>
                <a:lnTo>
                  <a:pt x="254899" y="60147"/>
                </a:lnTo>
                <a:lnTo>
                  <a:pt x="251866" y="60539"/>
                </a:lnTo>
                <a:lnTo>
                  <a:pt x="230806" y="63180"/>
                </a:lnTo>
                <a:lnTo>
                  <a:pt x="223419" y="64110"/>
                </a:lnTo>
                <a:lnTo>
                  <a:pt x="217450" y="66580"/>
                </a:lnTo>
                <a:lnTo>
                  <a:pt x="212901" y="70592"/>
                </a:lnTo>
                <a:lnTo>
                  <a:pt x="208351" y="74603"/>
                </a:lnTo>
                <a:close/>
              </a:path>
              <a:path w="1246612" h="141404">
                <a:moveTo>
                  <a:pt x="254801" y="92777"/>
                </a:moveTo>
                <a:lnTo>
                  <a:pt x="247463" y="96348"/>
                </a:lnTo>
                <a:lnTo>
                  <a:pt x="243109" y="98501"/>
                </a:lnTo>
                <a:lnTo>
                  <a:pt x="238609" y="99577"/>
                </a:lnTo>
                <a:lnTo>
                  <a:pt x="230145" y="99577"/>
                </a:lnTo>
                <a:lnTo>
                  <a:pt x="226843" y="98476"/>
                </a:lnTo>
                <a:lnTo>
                  <a:pt x="224055" y="96275"/>
                </a:lnTo>
                <a:lnTo>
                  <a:pt x="221266" y="94073"/>
                </a:lnTo>
                <a:lnTo>
                  <a:pt x="223590" y="110805"/>
                </a:lnTo>
                <a:lnTo>
                  <a:pt x="236945" y="110805"/>
                </a:lnTo>
                <a:lnTo>
                  <a:pt x="242498" y="109508"/>
                </a:lnTo>
                <a:lnTo>
                  <a:pt x="247536" y="106915"/>
                </a:lnTo>
                <a:lnTo>
                  <a:pt x="254801" y="927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869674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211226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643861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786076" y="977137"/>
            <a:ext cx="1186918" cy="97963"/>
          </a:xfrm>
          <a:custGeom>
            <a:avLst/>
            <a:gdLst/>
            <a:ahLst/>
            <a:cxnLst/>
            <a:rect l="l" t="t" r="r" b="b"/>
            <a:pathLst>
              <a:path w="1305610" h="111025">
                <a:moveTo>
                  <a:pt x="579632" y="109410"/>
                </a:moveTo>
                <a:lnTo>
                  <a:pt x="583314" y="109312"/>
                </a:lnTo>
                <a:lnTo>
                  <a:pt x="586591" y="108921"/>
                </a:lnTo>
                <a:lnTo>
                  <a:pt x="589685" y="108162"/>
                </a:lnTo>
                <a:lnTo>
                  <a:pt x="589685" y="97742"/>
                </a:lnTo>
                <a:lnTo>
                  <a:pt x="585698" y="97963"/>
                </a:lnTo>
                <a:lnTo>
                  <a:pt x="582665" y="97963"/>
                </a:lnTo>
                <a:lnTo>
                  <a:pt x="579926" y="97155"/>
                </a:lnTo>
                <a:lnTo>
                  <a:pt x="577137" y="94392"/>
                </a:lnTo>
                <a:lnTo>
                  <a:pt x="577137" y="40359"/>
                </a:lnTo>
                <a:lnTo>
                  <a:pt x="589685" y="40359"/>
                </a:lnTo>
                <a:lnTo>
                  <a:pt x="589685" y="29572"/>
                </a:lnTo>
                <a:lnTo>
                  <a:pt x="577137" y="29572"/>
                </a:lnTo>
                <a:lnTo>
                  <a:pt x="577137" y="7631"/>
                </a:lnTo>
                <a:lnTo>
                  <a:pt x="563782" y="7631"/>
                </a:lnTo>
                <a:lnTo>
                  <a:pt x="563782" y="29572"/>
                </a:lnTo>
                <a:lnTo>
                  <a:pt x="553142" y="29572"/>
                </a:lnTo>
                <a:lnTo>
                  <a:pt x="553142" y="40359"/>
                </a:lnTo>
                <a:lnTo>
                  <a:pt x="563782" y="40359"/>
                </a:lnTo>
                <a:lnTo>
                  <a:pt x="563782" y="97424"/>
                </a:lnTo>
                <a:lnTo>
                  <a:pt x="564883" y="101522"/>
                </a:lnTo>
                <a:lnTo>
                  <a:pt x="567084" y="104677"/>
                </a:lnTo>
                <a:lnTo>
                  <a:pt x="569286" y="107833"/>
                </a:lnTo>
                <a:lnTo>
                  <a:pt x="573468" y="109410"/>
                </a:lnTo>
                <a:lnTo>
                  <a:pt x="579632" y="109410"/>
                </a:lnTo>
                <a:close/>
              </a:path>
              <a:path w="1305610" h="111025">
                <a:moveTo>
                  <a:pt x="304113" y="109410"/>
                </a:moveTo>
                <a:lnTo>
                  <a:pt x="307794" y="109312"/>
                </a:lnTo>
                <a:lnTo>
                  <a:pt x="311072" y="108921"/>
                </a:lnTo>
                <a:lnTo>
                  <a:pt x="314166" y="108162"/>
                </a:lnTo>
                <a:lnTo>
                  <a:pt x="314166" y="97742"/>
                </a:lnTo>
                <a:lnTo>
                  <a:pt x="310179" y="97963"/>
                </a:lnTo>
                <a:lnTo>
                  <a:pt x="307146" y="97963"/>
                </a:lnTo>
                <a:lnTo>
                  <a:pt x="304406" y="97155"/>
                </a:lnTo>
                <a:lnTo>
                  <a:pt x="301618" y="94392"/>
                </a:lnTo>
                <a:lnTo>
                  <a:pt x="301618" y="40359"/>
                </a:lnTo>
                <a:lnTo>
                  <a:pt x="314166" y="40359"/>
                </a:lnTo>
                <a:lnTo>
                  <a:pt x="314166" y="29572"/>
                </a:lnTo>
                <a:lnTo>
                  <a:pt x="301618" y="29572"/>
                </a:lnTo>
                <a:lnTo>
                  <a:pt x="301618" y="7631"/>
                </a:lnTo>
                <a:lnTo>
                  <a:pt x="288263" y="7631"/>
                </a:lnTo>
                <a:lnTo>
                  <a:pt x="288263" y="29572"/>
                </a:lnTo>
                <a:lnTo>
                  <a:pt x="277623" y="29572"/>
                </a:lnTo>
                <a:lnTo>
                  <a:pt x="277623" y="40359"/>
                </a:lnTo>
                <a:lnTo>
                  <a:pt x="288263" y="40359"/>
                </a:lnTo>
                <a:lnTo>
                  <a:pt x="288263" y="97424"/>
                </a:lnTo>
                <a:lnTo>
                  <a:pt x="289363" y="101522"/>
                </a:lnTo>
                <a:lnTo>
                  <a:pt x="291565" y="104677"/>
                </a:lnTo>
                <a:lnTo>
                  <a:pt x="293766" y="107833"/>
                </a:lnTo>
                <a:lnTo>
                  <a:pt x="297949" y="109410"/>
                </a:lnTo>
                <a:lnTo>
                  <a:pt x="304113" y="109410"/>
                </a:lnTo>
                <a:close/>
              </a:path>
              <a:path w="1305610" h="111025">
                <a:moveTo>
                  <a:pt x="209110" y="108162"/>
                </a:moveTo>
                <a:lnTo>
                  <a:pt x="209110" y="98110"/>
                </a:lnTo>
                <a:lnTo>
                  <a:pt x="209966" y="81403"/>
                </a:lnTo>
                <a:lnTo>
                  <a:pt x="209036" y="75410"/>
                </a:lnTo>
                <a:lnTo>
                  <a:pt x="209036" y="57799"/>
                </a:lnTo>
                <a:lnTo>
                  <a:pt x="211299" y="50461"/>
                </a:lnTo>
                <a:lnTo>
                  <a:pt x="215824" y="46009"/>
                </a:lnTo>
                <a:lnTo>
                  <a:pt x="220349" y="41557"/>
                </a:lnTo>
                <a:lnTo>
                  <a:pt x="225620" y="39332"/>
                </a:lnTo>
                <a:lnTo>
                  <a:pt x="224128" y="28508"/>
                </a:lnTo>
                <a:lnTo>
                  <a:pt x="220117" y="30489"/>
                </a:lnTo>
                <a:lnTo>
                  <a:pt x="216105" y="32470"/>
                </a:lnTo>
                <a:lnTo>
                  <a:pt x="212656" y="35345"/>
                </a:lnTo>
                <a:lnTo>
                  <a:pt x="209770" y="39111"/>
                </a:lnTo>
                <a:lnTo>
                  <a:pt x="209770" y="0"/>
                </a:lnTo>
                <a:lnTo>
                  <a:pt x="196928" y="0"/>
                </a:lnTo>
                <a:lnTo>
                  <a:pt x="196928" y="108162"/>
                </a:lnTo>
                <a:lnTo>
                  <a:pt x="209110" y="108162"/>
                </a:lnTo>
                <a:close/>
              </a:path>
              <a:path w="1305610" h="111025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9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1"/>
                </a:lnTo>
                <a:lnTo>
                  <a:pt x="78150" y="16143"/>
                </a:lnTo>
                <a:lnTo>
                  <a:pt x="68966" y="7443"/>
                </a:lnTo>
                <a:lnTo>
                  <a:pt x="57433" y="2136"/>
                </a:lnTo>
                <a:lnTo>
                  <a:pt x="43661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8" y="16211"/>
                </a:lnTo>
                <a:lnTo>
                  <a:pt x="66225" y="23995"/>
                </a:lnTo>
                <a:lnTo>
                  <a:pt x="69207" y="29021"/>
                </a:lnTo>
                <a:lnTo>
                  <a:pt x="72942" y="40665"/>
                </a:lnTo>
                <a:lnTo>
                  <a:pt x="74187" y="55109"/>
                </a:lnTo>
                <a:lnTo>
                  <a:pt x="74187" y="58582"/>
                </a:lnTo>
                <a:lnTo>
                  <a:pt x="73820" y="62349"/>
                </a:lnTo>
                <a:lnTo>
                  <a:pt x="73087" y="66409"/>
                </a:lnTo>
                <a:lnTo>
                  <a:pt x="71815" y="73209"/>
                </a:lnTo>
                <a:lnTo>
                  <a:pt x="69735" y="78786"/>
                </a:lnTo>
                <a:lnTo>
                  <a:pt x="66849" y="83140"/>
                </a:lnTo>
                <a:lnTo>
                  <a:pt x="63229" y="88570"/>
                </a:lnTo>
                <a:lnTo>
                  <a:pt x="58582" y="92239"/>
                </a:lnTo>
                <a:lnTo>
                  <a:pt x="52907" y="94147"/>
                </a:lnTo>
                <a:lnTo>
                  <a:pt x="52699" y="107416"/>
                </a:lnTo>
                <a:lnTo>
                  <a:pt x="65152" y="103206"/>
                </a:lnTo>
                <a:close/>
              </a:path>
              <a:path w="1305610" h="111025">
                <a:moveTo>
                  <a:pt x="40726" y="95688"/>
                </a:moveTo>
                <a:lnTo>
                  <a:pt x="43514" y="108162"/>
                </a:lnTo>
                <a:lnTo>
                  <a:pt x="52699" y="107416"/>
                </a:lnTo>
                <a:lnTo>
                  <a:pt x="52907" y="94147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305610" h="111025">
                <a:moveTo>
                  <a:pt x="131057" y="41521"/>
                </a:moveTo>
                <a:lnTo>
                  <a:pt x="136145" y="39332"/>
                </a:lnTo>
                <a:lnTo>
                  <a:pt x="150674" y="39332"/>
                </a:lnTo>
                <a:lnTo>
                  <a:pt x="156716" y="42511"/>
                </a:lnTo>
                <a:lnTo>
                  <a:pt x="160336" y="48871"/>
                </a:lnTo>
                <a:lnTo>
                  <a:pt x="162293" y="52295"/>
                </a:lnTo>
                <a:lnTo>
                  <a:pt x="163540" y="56869"/>
                </a:lnTo>
                <a:lnTo>
                  <a:pt x="164078" y="62593"/>
                </a:lnTo>
                <a:lnTo>
                  <a:pt x="120417" y="62593"/>
                </a:lnTo>
                <a:lnTo>
                  <a:pt x="120662" y="55843"/>
                </a:lnTo>
                <a:lnTo>
                  <a:pt x="116161" y="39625"/>
                </a:lnTo>
                <a:lnTo>
                  <a:pt x="112195" y="45073"/>
                </a:lnTo>
                <a:lnTo>
                  <a:pt x="107464" y="56630"/>
                </a:lnTo>
                <a:lnTo>
                  <a:pt x="105888" y="70371"/>
                </a:lnTo>
                <a:lnTo>
                  <a:pt x="106280" y="77582"/>
                </a:lnTo>
                <a:lnTo>
                  <a:pt x="109535" y="90309"/>
                </a:lnTo>
                <a:lnTo>
                  <a:pt x="116088" y="100274"/>
                </a:lnTo>
                <a:lnTo>
                  <a:pt x="128178" y="108601"/>
                </a:lnTo>
                <a:lnTo>
                  <a:pt x="140963" y="110951"/>
                </a:lnTo>
                <a:lnTo>
                  <a:pt x="144975" y="110951"/>
                </a:lnTo>
                <a:lnTo>
                  <a:pt x="148571" y="110560"/>
                </a:lnTo>
                <a:lnTo>
                  <a:pt x="151750" y="109777"/>
                </a:lnTo>
                <a:lnTo>
                  <a:pt x="157670" y="108407"/>
                </a:lnTo>
                <a:lnTo>
                  <a:pt x="162635" y="105766"/>
                </a:lnTo>
                <a:lnTo>
                  <a:pt x="166647" y="101852"/>
                </a:lnTo>
                <a:lnTo>
                  <a:pt x="169044" y="99601"/>
                </a:lnTo>
                <a:lnTo>
                  <a:pt x="171209" y="96703"/>
                </a:lnTo>
                <a:lnTo>
                  <a:pt x="173141" y="93156"/>
                </a:lnTo>
                <a:lnTo>
                  <a:pt x="175073" y="89610"/>
                </a:lnTo>
                <a:lnTo>
                  <a:pt x="176211" y="86393"/>
                </a:lnTo>
                <a:lnTo>
                  <a:pt x="176553" y="83507"/>
                </a:lnTo>
                <a:lnTo>
                  <a:pt x="163565" y="83507"/>
                </a:lnTo>
                <a:lnTo>
                  <a:pt x="162586" y="86980"/>
                </a:lnTo>
                <a:lnTo>
                  <a:pt x="160923" y="90037"/>
                </a:lnTo>
                <a:lnTo>
                  <a:pt x="158575" y="92679"/>
                </a:lnTo>
                <a:lnTo>
                  <a:pt x="154465" y="97229"/>
                </a:lnTo>
                <a:lnTo>
                  <a:pt x="148962" y="99504"/>
                </a:lnTo>
                <a:lnTo>
                  <a:pt x="134677" y="99504"/>
                </a:lnTo>
                <a:lnTo>
                  <a:pt x="129223" y="97094"/>
                </a:lnTo>
                <a:lnTo>
                  <a:pt x="125700" y="92276"/>
                </a:lnTo>
                <a:lnTo>
                  <a:pt x="122178" y="87457"/>
                </a:lnTo>
                <a:lnTo>
                  <a:pt x="120295" y="81061"/>
                </a:lnTo>
                <a:lnTo>
                  <a:pt x="120050" y="73087"/>
                </a:lnTo>
                <a:lnTo>
                  <a:pt x="177654" y="73087"/>
                </a:lnTo>
                <a:lnTo>
                  <a:pt x="177654" y="65161"/>
                </a:lnTo>
                <a:lnTo>
                  <a:pt x="177262" y="59389"/>
                </a:lnTo>
                <a:lnTo>
                  <a:pt x="176480" y="55769"/>
                </a:lnTo>
                <a:lnTo>
                  <a:pt x="175599" y="50485"/>
                </a:lnTo>
                <a:lnTo>
                  <a:pt x="173838" y="45863"/>
                </a:lnTo>
                <a:lnTo>
                  <a:pt x="171196" y="41900"/>
                </a:lnTo>
                <a:lnTo>
                  <a:pt x="168457" y="37742"/>
                </a:lnTo>
                <a:lnTo>
                  <a:pt x="164470" y="34354"/>
                </a:lnTo>
                <a:lnTo>
                  <a:pt x="159235" y="31737"/>
                </a:lnTo>
                <a:lnTo>
                  <a:pt x="154001" y="29119"/>
                </a:lnTo>
                <a:lnTo>
                  <a:pt x="148595" y="27811"/>
                </a:lnTo>
                <a:lnTo>
                  <a:pt x="143018" y="27811"/>
                </a:lnTo>
                <a:lnTo>
                  <a:pt x="138677" y="28024"/>
                </a:lnTo>
                <a:lnTo>
                  <a:pt x="131057" y="41521"/>
                </a:lnTo>
                <a:close/>
              </a:path>
              <a:path w="1305610" h="111025">
                <a:moveTo>
                  <a:pt x="120662" y="55843"/>
                </a:moveTo>
                <a:lnTo>
                  <a:pt x="122839" y="50277"/>
                </a:lnTo>
                <a:lnTo>
                  <a:pt x="126948" y="45899"/>
                </a:lnTo>
                <a:lnTo>
                  <a:pt x="131057" y="41521"/>
                </a:lnTo>
                <a:lnTo>
                  <a:pt x="138677" y="28024"/>
                </a:lnTo>
                <a:lnTo>
                  <a:pt x="126237" y="31611"/>
                </a:lnTo>
                <a:lnTo>
                  <a:pt x="116161" y="39625"/>
                </a:lnTo>
                <a:lnTo>
                  <a:pt x="120662" y="55843"/>
                </a:lnTo>
                <a:close/>
              </a:path>
              <a:path w="1305610" h="111025">
                <a:moveTo>
                  <a:pt x="215298" y="94661"/>
                </a:moveTo>
                <a:lnTo>
                  <a:pt x="211825" y="86002"/>
                </a:lnTo>
                <a:lnTo>
                  <a:pt x="209966" y="81403"/>
                </a:lnTo>
                <a:lnTo>
                  <a:pt x="209110" y="98110"/>
                </a:lnTo>
                <a:lnTo>
                  <a:pt x="211898" y="101876"/>
                </a:lnTo>
                <a:lnTo>
                  <a:pt x="214515" y="104616"/>
                </a:lnTo>
                <a:lnTo>
                  <a:pt x="216961" y="106328"/>
                </a:lnTo>
                <a:lnTo>
                  <a:pt x="221071" y="109215"/>
                </a:lnTo>
                <a:lnTo>
                  <a:pt x="226109" y="110657"/>
                </a:lnTo>
                <a:lnTo>
                  <a:pt x="234883" y="110559"/>
                </a:lnTo>
                <a:lnTo>
                  <a:pt x="247437" y="106999"/>
                </a:lnTo>
                <a:lnTo>
                  <a:pt x="257100" y="98329"/>
                </a:lnTo>
                <a:lnTo>
                  <a:pt x="260529" y="92805"/>
                </a:lnTo>
                <a:lnTo>
                  <a:pt x="264727" y="81062"/>
                </a:lnTo>
                <a:lnTo>
                  <a:pt x="266126" y="67363"/>
                </a:lnTo>
                <a:lnTo>
                  <a:pt x="265817" y="60451"/>
                </a:lnTo>
                <a:lnTo>
                  <a:pt x="262924" y="47435"/>
                </a:lnTo>
                <a:lnTo>
                  <a:pt x="256990" y="37607"/>
                </a:lnTo>
                <a:lnTo>
                  <a:pt x="246257" y="29951"/>
                </a:lnTo>
                <a:lnTo>
                  <a:pt x="233178" y="27518"/>
                </a:lnTo>
                <a:lnTo>
                  <a:pt x="228482" y="27518"/>
                </a:lnTo>
                <a:lnTo>
                  <a:pt x="224128" y="28508"/>
                </a:lnTo>
                <a:lnTo>
                  <a:pt x="225620" y="39332"/>
                </a:lnTo>
                <a:lnTo>
                  <a:pt x="238535" y="39332"/>
                </a:lnTo>
                <a:lnTo>
                  <a:pt x="243757" y="42047"/>
                </a:lnTo>
                <a:lnTo>
                  <a:pt x="247304" y="47477"/>
                </a:lnTo>
                <a:lnTo>
                  <a:pt x="250851" y="52907"/>
                </a:lnTo>
                <a:lnTo>
                  <a:pt x="252624" y="59756"/>
                </a:lnTo>
                <a:lnTo>
                  <a:pt x="252624" y="77319"/>
                </a:lnTo>
                <a:lnTo>
                  <a:pt x="250851" y="84803"/>
                </a:lnTo>
                <a:lnTo>
                  <a:pt x="247304" y="90478"/>
                </a:lnTo>
                <a:lnTo>
                  <a:pt x="243757" y="96153"/>
                </a:lnTo>
                <a:lnTo>
                  <a:pt x="238413" y="98990"/>
                </a:lnTo>
                <a:lnTo>
                  <a:pt x="221780" y="98990"/>
                </a:lnTo>
                <a:lnTo>
                  <a:pt x="215298" y="94661"/>
                </a:lnTo>
                <a:close/>
              </a:path>
              <a:path w="1305610" h="111025">
                <a:moveTo>
                  <a:pt x="378888" y="12914"/>
                </a:moveTo>
                <a:lnTo>
                  <a:pt x="419541" y="12914"/>
                </a:lnTo>
                <a:lnTo>
                  <a:pt x="423527" y="13648"/>
                </a:lnTo>
                <a:lnTo>
                  <a:pt x="426512" y="15116"/>
                </a:lnTo>
                <a:lnTo>
                  <a:pt x="432089" y="17904"/>
                </a:lnTo>
                <a:lnTo>
                  <a:pt x="434877" y="23139"/>
                </a:lnTo>
                <a:lnTo>
                  <a:pt x="439304" y="52687"/>
                </a:lnTo>
                <a:lnTo>
                  <a:pt x="443034" y="49385"/>
                </a:lnTo>
                <a:lnTo>
                  <a:pt x="445701" y="45276"/>
                </a:lnTo>
                <a:lnTo>
                  <a:pt x="448367" y="41166"/>
                </a:lnTo>
                <a:lnTo>
                  <a:pt x="449700" y="35883"/>
                </a:lnTo>
                <a:lnTo>
                  <a:pt x="449700" y="29425"/>
                </a:lnTo>
                <a:lnTo>
                  <a:pt x="449388" y="24343"/>
                </a:lnTo>
                <a:lnTo>
                  <a:pt x="444736" y="12012"/>
                </a:lnTo>
                <a:lnTo>
                  <a:pt x="434510" y="3962"/>
                </a:lnTo>
                <a:lnTo>
                  <a:pt x="429178" y="1565"/>
                </a:lnTo>
                <a:lnTo>
                  <a:pt x="422402" y="366"/>
                </a:lnTo>
                <a:lnTo>
                  <a:pt x="364285" y="366"/>
                </a:lnTo>
                <a:lnTo>
                  <a:pt x="364285" y="108162"/>
                </a:lnTo>
                <a:lnTo>
                  <a:pt x="378888" y="108162"/>
                </a:lnTo>
                <a:lnTo>
                  <a:pt x="378888" y="61933"/>
                </a:lnTo>
                <a:lnTo>
                  <a:pt x="418097" y="61933"/>
                </a:lnTo>
                <a:lnTo>
                  <a:pt x="422476" y="62593"/>
                </a:lnTo>
                <a:lnTo>
                  <a:pt x="425264" y="63914"/>
                </a:lnTo>
                <a:lnTo>
                  <a:pt x="430156" y="66311"/>
                </a:lnTo>
                <a:lnTo>
                  <a:pt x="428896" y="45642"/>
                </a:lnTo>
                <a:lnTo>
                  <a:pt x="424909" y="48382"/>
                </a:lnTo>
                <a:lnTo>
                  <a:pt x="419492" y="49752"/>
                </a:lnTo>
                <a:lnTo>
                  <a:pt x="378888" y="49752"/>
                </a:lnTo>
                <a:lnTo>
                  <a:pt x="378888" y="12914"/>
                </a:lnTo>
                <a:close/>
              </a:path>
              <a:path w="1305610" h="111025">
                <a:moveTo>
                  <a:pt x="434192" y="100262"/>
                </a:moveTo>
                <a:lnTo>
                  <a:pt x="434437" y="103099"/>
                </a:lnTo>
                <a:lnTo>
                  <a:pt x="434730" y="104567"/>
                </a:lnTo>
                <a:lnTo>
                  <a:pt x="435904" y="108162"/>
                </a:lnTo>
                <a:lnTo>
                  <a:pt x="453809" y="108162"/>
                </a:lnTo>
                <a:lnTo>
                  <a:pt x="453809" y="105741"/>
                </a:lnTo>
                <a:lnTo>
                  <a:pt x="449993" y="102561"/>
                </a:lnTo>
                <a:lnTo>
                  <a:pt x="449113" y="99137"/>
                </a:lnTo>
                <a:lnTo>
                  <a:pt x="448575" y="97131"/>
                </a:lnTo>
                <a:lnTo>
                  <a:pt x="448232" y="94073"/>
                </a:lnTo>
                <a:lnTo>
                  <a:pt x="448086" y="89964"/>
                </a:lnTo>
                <a:lnTo>
                  <a:pt x="447572" y="75508"/>
                </a:lnTo>
                <a:lnTo>
                  <a:pt x="447327" y="69246"/>
                </a:lnTo>
                <a:lnTo>
                  <a:pt x="446141" y="64721"/>
                </a:lnTo>
                <a:lnTo>
                  <a:pt x="444013" y="61933"/>
                </a:lnTo>
                <a:lnTo>
                  <a:pt x="441885" y="59144"/>
                </a:lnTo>
                <a:lnTo>
                  <a:pt x="438717" y="56894"/>
                </a:lnTo>
                <a:lnTo>
                  <a:pt x="434510" y="55182"/>
                </a:lnTo>
                <a:lnTo>
                  <a:pt x="439304" y="52687"/>
                </a:lnTo>
                <a:lnTo>
                  <a:pt x="434877" y="23139"/>
                </a:lnTo>
                <a:lnTo>
                  <a:pt x="434877" y="37962"/>
                </a:lnTo>
                <a:lnTo>
                  <a:pt x="432883" y="42903"/>
                </a:lnTo>
                <a:lnTo>
                  <a:pt x="428896" y="45642"/>
                </a:lnTo>
                <a:lnTo>
                  <a:pt x="430156" y="66311"/>
                </a:lnTo>
                <a:lnTo>
                  <a:pt x="432773" y="71032"/>
                </a:lnTo>
                <a:lnTo>
                  <a:pt x="433116" y="78077"/>
                </a:lnTo>
                <a:lnTo>
                  <a:pt x="433996" y="96055"/>
                </a:lnTo>
                <a:lnTo>
                  <a:pt x="434192" y="100262"/>
                </a:lnTo>
                <a:close/>
              </a:path>
              <a:path w="1305610" h="111025">
                <a:moveTo>
                  <a:pt x="472081" y="74603"/>
                </a:moveTo>
                <a:lnTo>
                  <a:pt x="469806" y="80253"/>
                </a:lnTo>
                <a:lnTo>
                  <a:pt x="469806" y="94196"/>
                </a:lnTo>
                <a:lnTo>
                  <a:pt x="472118" y="99736"/>
                </a:lnTo>
                <a:lnTo>
                  <a:pt x="476741" y="104163"/>
                </a:lnTo>
                <a:lnTo>
                  <a:pt x="481364" y="108590"/>
                </a:lnTo>
                <a:lnTo>
                  <a:pt x="487320" y="110805"/>
                </a:lnTo>
                <a:lnTo>
                  <a:pt x="484996" y="94073"/>
                </a:lnTo>
                <a:lnTo>
                  <a:pt x="483602" y="91065"/>
                </a:lnTo>
                <a:lnTo>
                  <a:pt x="483602" y="82210"/>
                </a:lnTo>
                <a:lnTo>
                  <a:pt x="485632" y="78541"/>
                </a:lnTo>
                <a:lnTo>
                  <a:pt x="489692" y="76242"/>
                </a:lnTo>
                <a:lnTo>
                  <a:pt x="492089" y="74872"/>
                </a:lnTo>
                <a:lnTo>
                  <a:pt x="495685" y="73869"/>
                </a:lnTo>
                <a:lnTo>
                  <a:pt x="500479" y="73234"/>
                </a:lnTo>
                <a:lnTo>
                  <a:pt x="508478" y="72206"/>
                </a:lnTo>
                <a:lnTo>
                  <a:pt x="513419" y="71423"/>
                </a:lnTo>
                <a:lnTo>
                  <a:pt x="515962" y="70738"/>
                </a:lnTo>
                <a:lnTo>
                  <a:pt x="518506" y="70054"/>
                </a:lnTo>
                <a:lnTo>
                  <a:pt x="522200" y="68170"/>
                </a:lnTo>
                <a:lnTo>
                  <a:pt x="522200" y="86931"/>
                </a:lnTo>
                <a:lnTo>
                  <a:pt x="518531" y="92777"/>
                </a:lnTo>
                <a:lnTo>
                  <a:pt x="511266" y="106915"/>
                </a:lnTo>
                <a:lnTo>
                  <a:pt x="516305" y="104322"/>
                </a:lnTo>
                <a:lnTo>
                  <a:pt x="520170" y="101265"/>
                </a:lnTo>
                <a:lnTo>
                  <a:pt x="522860" y="97742"/>
                </a:lnTo>
                <a:lnTo>
                  <a:pt x="523301" y="100873"/>
                </a:lnTo>
                <a:lnTo>
                  <a:pt x="525135" y="105007"/>
                </a:lnTo>
                <a:lnTo>
                  <a:pt x="527190" y="108236"/>
                </a:lnTo>
                <a:lnTo>
                  <a:pt x="530492" y="109850"/>
                </a:lnTo>
                <a:lnTo>
                  <a:pt x="536900" y="109850"/>
                </a:lnTo>
                <a:lnTo>
                  <a:pt x="540521" y="109484"/>
                </a:lnTo>
                <a:lnTo>
                  <a:pt x="544141" y="108529"/>
                </a:lnTo>
                <a:lnTo>
                  <a:pt x="544141" y="98770"/>
                </a:lnTo>
                <a:lnTo>
                  <a:pt x="542526" y="99027"/>
                </a:lnTo>
                <a:lnTo>
                  <a:pt x="539811" y="99210"/>
                </a:lnTo>
                <a:lnTo>
                  <a:pt x="536252" y="97963"/>
                </a:lnTo>
                <a:lnTo>
                  <a:pt x="535408" y="94661"/>
                </a:lnTo>
                <a:lnTo>
                  <a:pt x="535408" y="41949"/>
                </a:lnTo>
                <a:lnTo>
                  <a:pt x="532547" y="36470"/>
                </a:lnTo>
                <a:lnTo>
                  <a:pt x="526823" y="32948"/>
                </a:lnTo>
                <a:lnTo>
                  <a:pt x="521050" y="29425"/>
                </a:lnTo>
                <a:lnTo>
                  <a:pt x="513541" y="27664"/>
                </a:lnTo>
                <a:lnTo>
                  <a:pt x="496321" y="27664"/>
                </a:lnTo>
                <a:lnTo>
                  <a:pt x="489313" y="29560"/>
                </a:lnTo>
                <a:lnTo>
                  <a:pt x="483271" y="33351"/>
                </a:lnTo>
                <a:lnTo>
                  <a:pt x="477230" y="37142"/>
                </a:lnTo>
                <a:lnTo>
                  <a:pt x="474087" y="43881"/>
                </a:lnTo>
                <a:lnTo>
                  <a:pt x="473842" y="53568"/>
                </a:lnTo>
                <a:lnTo>
                  <a:pt x="486170" y="53568"/>
                </a:lnTo>
                <a:lnTo>
                  <a:pt x="486659" y="49507"/>
                </a:lnTo>
                <a:lnTo>
                  <a:pt x="487711" y="46450"/>
                </a:lnTo>
                <a:lnTo>
                  <a:pt x="489325" y="44395"/>
                </a:lnTo>
                <a:lnTo>
                  <a:pt x="492212" y="40677"/>
                </a:lnTo>
                <a:lnTo>
                  <a:pt x="497104" y="38818"/>
                </a:lnTo>
                <a:lnTo>
                  <a:pt x="509970" y="38818"/>
                </a:lnTo>
                <a:lnTo>
                  <a:pt x="514556" y="39833"/>
                </a:lnTo>
                <a:lnTo>
                  <a:pt x="517760" y="41863"/>
                </a:lnTo>
                <a:lnTo>
                  <a:pt x="520965" y="43893"/>
                </a:lnTo>
                <a:lnTo>
                  <a:pt x="522567" y="47159"/>
                </a:lnTo>
                <a:lnTo>
                  <a:pt x="522567" y="53861"/>
                </a:lnTo>
                <a:lnTo>
                  <a:pt x="521686" y="56723"/>
                </a:lnTo>
                <a:lnTo>
                  <a:pt x="518629" y="60147"/>
                </a:lnTo>
                <a:lnTo>
                  <a:pt x="515596" y="60539"/>
                </a:lnTo>
                <a:lnTo>
                  <a:pt x="494535" y="63180"/>
                </a:lnTo>
                <a:lnTo>
                  <a:pt x="487148" y="64110"/>
                </a:lnTo>
                <a:lnTo>
                  <a:pt x="481180" y="66580"/>
                </a:lnTo>
                <a:lnTo>
                  <a:pt x="476631" y="70592"/>
                </a:lnTo>
                <a:lnTo>
                  <a:pt x="472081" y="74603"/>
                </a:lnTo>
                <a:close/>
              </a:path>
              <a:path w="1305610" h="111025">
                <a:moveTo>
                  <a:pt x="518531" y="92777"/>
                </a:moveTo>
                <a:lnTo>
                  <a:pt x="511193" y="96348"/>
                </a:lnTo>
                <a:lnTo>
                  <a:pt x="506839" y="98501"/>
                </a:lnTo>
                <a:lnTo>
                  <a:pt x="502338" y="99577"/>
                </a:lnTo>
                <a:lnTo>
                  <a:pt x="493875" y="99577"/>
                </a:lnTo>
                <a:lnTo>
                  <a:pt x="490573" y="98476"/>
                </a:lnTo>
                <a:lnTo>
                  <a:pt x="487784" y="96275"/>
                </a:lnTo>
                <a:lnTo>
                  <a:pt x="484996" y="94073"/>
                </a:lnTo>
                <a:lnTo>
                  <a:pt x="487320" y="110805"/>
                </a:lnTo>
                <a:lnTo>
                  <a:pt x="500675" y="110805"/>
                </a:lnTo>
                <a:lnTo>
                  <a:pt x="506227" y="109508"/>
                </a:lnTo>
                <a:lnTo>
                  <a:pt x="511266" y="106915"/>
                </a:lnTo>
                <a:lnTo>
                  <a:pt x="518531" y="92777"/>
                </a:lnTo>
                <a:close/>
              </a:path>
              <a:path w="1305610" h="111025">
                <a:moveTo>
                  <a:pt x="598711" y="29939"/>
                </a:moveTo>
                <a:lnTo>
                  <a:pt x="598711" y="108162"/>
                </a:lnTo>
                <a:lnTo>
                  <a:pt x="612140" y="108162"/>
                </a:lnTo>
                <a:lnTo>
                  <a:pt x="612140" y="29939"/>
                </a:lnTo>
                <a:lnTo>
                  <a:pt x="598711" y="29939"/>
                </a:lnTo>
                <a:close/>
              </a:path>
              <a:path w="1305610" h="111025">
                <a:moveTo>
                  <a:pt x="598711" y="366"/>
                </a:moveTo>
                <a:lnTo>
                  <a:pt x="598711" y="15336"/>
                </a:lnTo>
                <a:lnTo>
                  <a:pt x="612140" y="15336"/>
                </a:lnTo>
                <a:lnTo>
                  <a:pt x="612140" y="366"/>
                </a:lnTo>
                <a:lnTo>
                  <a:pt x="598711" y="366"/>
                </a:lnTo>
                <a:close/>
              </a:path>
              <a:path w="1305610" h="111025">
                <a:moveTo>
                  <a:pt x="685716" y="106653"/>
                </a:moveTo>
                <a:lnTo>
                  <a:pt x="694913" y="98623"/>
                </a:lnTo>
                <a:lnTo>
                  <a:pt x="698594" y="92731"/>
                </a:lnTo>
                <a:lnTo>
                  <a:pt x="702768" y="80968"/>
                </a:lnTo>
                <a:lnTo>
                  <a:pt x="704159" y="67216"/>
                </a:lnTo>
                <a:lnTo>
                  <a:pt x="703757" y="59879"/>
                </a:lnTo>
                <a:lnTo>
                  <a:pt x="700407" y="47109"/>
                </a:lnTo>
                <a:lnTo>
                  <a:pt x="693666" y="37424"/>
                </a:lnTo>
                <a:lnTo>
                  <a:pt x="680964" y="29440"/>
                </a:lnTo>
                <a:lnTo>
                  <a:pt x="667982" y="27297"/>
                </a:lnTo>
                <a:lnTo>
                  <a:pt x="663454" y="27519"/>
                </a:lnTo>
                <a:lnTo>
                  <a:pt x="650933" y="31095"/>
                </a:lnTo>
                <a:lnTo>
                  <a:pt x="640978" y="39038"/>
                </a:lnTo>
                <a:lnTo>
                  <a:pt x="636839" y="44948"/>
                </a:lnTo>
                <a:lnTo>
                  <a:pt x="632404" y="56583"/>
                </a:lnTo>
                <a:lnTo>
                  <a:pt x="630925" y="70592"/>
                </a:lnTo>
                <a:lnTo>
                  <a:pt x="631234" y="76999"/>
                </a:lnTo>
                <a:lnTo>
                  <a:pt x="634245" y="89792"/>
                </a:lnTo>
                <a:lnTo>
                  <a:pt x="640465" y="100054"/>
                </a:lnTo>
                <a:lnTo>
                  <a:pt x="642291" y="101994"/>
                </a:lnTo>
                <a:lnTo>
                  <a:pt x="644501" y="78737"/>
                </a:lnTo>
                <a:lnTo>
                  <a:pt x="644501" y="61664"/>
                </a:lnTo>
                <a:lnTo>
                  <a:pt x="646335" y="54228"/>
                </a:lnTo>
                <a:lnTo>
                  <a:pt x="650004" y="48064"/>
                </a:lnTo>
                <a:lnTo>
                  <a:pt x="653673" y="41900"/>
                </a:lnTo>
                <a:lnTo>
                  <a:pt x="659544" y="38818"/>
                </a:lnTo>
                <a:lnTo>
                  <a:pt x="676715" y="38818"/>
                </a:lnTo>
                <a:lnTo>
                  <a:pt x="683123" y="42438"/>
                </a:lnTo>
                <a:lnTo>
                  <a:pt x="686841" y="49678"/>
                </a:lnTo>
                <a:lnTo>
                  <a:pt x="689189" y="54277"/>
                </a:lnTo>
                <a:lnTo>
                  <a:pt x="690364" y="60245"/>
                </a:lnTo>
                <a:lnTo>
                  <a:pt x="690364" y="75704"/>
                </a:lnTo>
                <a:lnTo>
                  <a:pt x="688737" y="83079"/>
                </a:lnTo>
                <a:lnTo>
                  <a:pt x="685484" y="89707"/>
                </a:lnTo>
                <a:lnTo>
                  <a:pt x="682231" y="96336"/>
                </a:lnTo>
                <a:lnTo>
                  <a:pt x="676226" y="99651"/>
                </a:lnTo>
                <a:lnTo>
                  <a:pt x="659495" y="99651"/>
                </a:lnTo>
                <a:lnTo>
                  <a:pt x="666221" y="111025"/>
                </a:lnTo>
                <a:lnTo>
                  <a:pt x="673151" y="110589"/>
                </a:lnTo>
                <a:lnTo>
                  <a:pt x="685716" y="106653"/>
                </a:lnTo>
                <a:close/>
              </a:path>
              <a:path w="1305610" h="111025">
                <a:moveTo>
                  <a:pt x="653673" y="96862"/>
                </a:moveTo>
                <a:lnTo>
                  <a:pt x="650004" y="91285"/>
                </a:lnTo>
                <a:lnTo>
                  <a:pt x="646335" y="85708"/>
                </a:lnTo>
                <a:lnTo>
                  <a:pt x="644501" y="78737"/>
                </a:lnTo>
                <a:lnTo>
                  <a:pt x="642291" y="101994"/>
                </a:lnTo>
                <a:lnTo>
                  <a:pt x="652882" y="108767"/>
                </a:lnTo>
                <a:lnTo>
                  <a:pt x="666221" y="111025"/>
                </a:lnTo>
                <a:lnTo>
                  <a:pt x="659495" y="99651"/>
                </a:lnTo>
                <a:lnTo>
                  <a:pt x="653673" y="96862"/>
                </a:lnTo>
                <a:close/>
              </a:path>
              <a:path w="1305610" h="111025">
                <a:moveTo>
                  <a:pt x="758583" y="47844"/>
                </a:moveTo>
                <a:lnTo>
                  <a:pt x="758583" y="60172"/>
                </a:lnTo>
                <a:lnTo>
                  <a:pt x="835119" y="60172"/>
                </a:lnTo>
                <a:lnTo>
                  <a:pt x="835119" y="47844"/>
                </a:lnTo>
                <a:lnTo>
                  <a:pt x="758583" y="47844"/>
                </a:lnTo>
                <a:close/>
              </a:path>
              <a:path w="1305610" h="111025">
                <a:moveTo>
                  <a:pt x="758583" y="79324"/>
                </a:moveTo>
                <a:lnTo>
                  <a:pt x="758583" y="91872"/>
                </a:lnTo>
                <a:lnTo>
                  <a:pt x="835119" y="91872"/>
                </a:lnTo>
                <a:lnTo>
                  <a:pt x="835119" y="79324"/>
                </a:lnTo>
                <a:lnTo>
                  <a:pt x="758583" y="79324"/>
                </a:lnTo>
                <a:close/>
              </a:path>
              <a:path w="1305610" h="111025">
                <a:moveTo>
                  <a:pt x="952564" y="65492"/>
                </a:moveTo>
                <a:lnTo>
                  <a:pt x="949458" y="61163"/>
                </a:lnTo>
                <a:lnTo>
                  <a:pt x="946352" y="56833"/>
                </a:lnTo>
                <a:lnTo>
                  <a:pt x="942034" y="53910"/>
                </a:lnTo>
                <a:lnTo>
                  <a:pt x="936506" y="52394"/>
                </a:lnTo>
                <a:lnTo>
                  <a:pt x="939931" y="50975"/>
                </a:lnTo>
                <a:lnTo>
                  <a:pt x="942719" y="49018"/>
                </a:lnTo>
                <a:lnTo>
                  <a:pt x="944872" y="46523"/>
                </a:lnTo>
                <a:lnTo>
                  <a:pt x="948345" y="42511"/>
                </a:lnTo>
                <a:lnTo>
                  <a:pt x="950082" y="37277"/>
                </a:lnTo>
                <a:lnTo>
                  <a:pt x="950082" y="21769"/>
                </a:lnTo>
                <a:lnTo>
                  <a:pt x="947146" y="14859"/>
                </a:lnTo>
                <a:lnTo>
                  <a:pt x="941276" y="10090"/>
                </a:lnTo>
                <a:lnTo>
                  <a:pt x="940944" y="9824"/>
                </a:lnTo>
                <a:lnTo>
                  <a:pt x="930421" y="4657"/>
                </a:lnTo>
                <a:lnTo>
                  <a:pt x="916400" y="2935"/>
                </a:lnTo>
                <a:lnTo>
                  <a:pt x="908567" y="3554"/>
                </a:lnTo>
                <a:lnTo>
                  <a:pt x="896350" y="8266"/>
                </a:lnTo>
                <a:lnTo>
                  <a:pt x="888002" y="17611"/>
                </a:lnTo>
                <a:lnTo>
                  <a:pt x="884871" y="23090"/>
                </a:lnTo>
                <a:lnTo>
                  <a:pt x="883305" y="29743"/>
                </a:lnTo>
                <a:lnTo>
                  <a:pt x="883305" y="37570"/>
                </a:lnTo>
                <a:lnTo>
                  <a:pt x="896367" y="37570"/>
                </a:lnTo>
                <a:lnTo>
                  <a:pt x="896612" y="31602"/>
                </a:lnTo>
                <a:lnTo>
                  <a:pt x="897664" y="27004"/>
                </a:lnTo>
                <a:lnTo>
                  <a:pt x="899523" y="23775"/>
                </a:lnTo>
                <a:lnTo>
                  <a:pt x="902898" y="17904"/>
                </a:lnTo>
                <a:lnTo>
                  <a:pt x="908989" y="14969"/>
                </a:lnTo>
                <a:lnTo>
                  <a:pt x="922735" y="14969"/>
                </a:lnTo>
                <a:lnTo>
                  <a:pt x="927065" y="16388"/>
                </a:lnTo>
                <a:lnTo>
                  <a:pt x="930783" y="19225"/>
                </a:lnTo>
                <a:lnTo>
                  <a:pt x="934501" y="22062"/>
                </a:lnTo>
                <a:lnTo>
                  <a:pt x="936360" y="26099"/>
                </a:lnTo>
                <a:lnTo>
                  <a:pt x="936360" y="38378"/>
                </a:lnTo>
                <a:lnTo>
                  <a:pt x="933571" y="43270"/>
                </a:lnTo>
                <a:lnTo>
                  <a:pt x="927994" y="46009"/>
                </a:lnTo>
                <a:lnTo>
                  <a:pt x="924814" y="47575"/>
                </a:lnTo>
                <a:lnTo>
                  <a:pt x="920754" y="48357"/>
                </a:lnTo>
                <a:lnTo>
                  <a:pt x="911875" y="48235"/>
                </a:lnTo>
                <a:lnTo>
                  <a:pt x="909356" y="47991"/>
                </a:lnTo>
                <a:lnTo>
                  <a:pt x="909356" y="59658"/>
                </a:lnTo>
                <a:lnTo>
                  <a:pt x="914786" y="59511"/>
                </a:lnTo>
                <a:lnTo>
                  <a:pt x="922662" y="59511"/>
                </a:lnTo>
                <a:lnTo>
                  <a:pt x="928814" y="60955"/>
                </a:lnTo>
                <a:lnTo>
                  <a:pt x="933241" y="63841"/>
                </a:lnTo>
                <a:lnTo>
                  <a:pt x="937668" y="66727"/>
                </a:lnTo>
                <a:lnTo>
                  <a:pt x="939882" y="71790"/>
                </a:lnTo>
                <a:lnTo>
                  <a:pt x="939882" y="84901"/>
                </a:lnTo>
                <a:lnTo>
                  <a:pt x="937778" y="89695"/>
                </a:lnTo>
                <a:lnTo>
                  <a:pt x="933571" y="93413"/>
                </a:lnTo>
                <a:lnTo>
                  <a:pt x="929364" y="97131"/>
                </a:lnTo>
                <a:lnTo>
                  <a:pt x="923787" y="98990"/>
                </a:lnTo>
                <a:lnTo>
                  <a:pt x="907888" y="98990"/>
                </a:lnTo>
                <a:lnTo>
                  <a:pt x="901699" y="96226"/>
                </a:lnTo>
                <a:lnTo>
                  <a:pt x="898275" y="90698"/>
                </a:lnTo>
                <a:lnTo>
                  <a:pt x="896318" y="87616"/>
                </a:lnTo>
                <a:lnTo>
                  <a:pt x="895046" y="82675"/>
                </a:lnTo>
                <a:lnTo>
                  <a:pt x="894459" y="75875"/>
                </a:lnTo>
                <a:lnTo>
                  <a:pt x="880664" y="75875"/>
                </a:lnTo>
                <a:lnTo>
                  <a:pt x="882909" y="89862"/>
                </a:lnTo>
                <a:lnTo>
                  <a:pt x="889066" y="100788"/>
                </a:lnTo>
                <a:lnTo>
                  <a:pt x="891259" y="103124"/>
                </a:lnTo>
                <a:lnTo>
                  <a:pt x="901708" y="109050"/>
                </a:lnTo>
                <a:lnTo>
                  <a:pt x="916107" y="111025"/>
                </a:lnTo>
                <a:lnTo>
                  <a:pt x="921159" y="110830"/>
                </a:lnTo>
                <a:lnTo>
                  <a:pt x="934206" y="107930"/>
                </a:lnTo>
                <a:lnTo>
                  <a:pt x="944211" y="101558"/>
                </a:lnTo>
                <a:lnTo>
                  <a:pt x="951831" y="90216"/>
                </a:lnTo>
                <a:lnTo>
                  <a:pt x="954118" y="77049"/>
                </a:lnTo>
                <a:lnTo>
                  <a:pt x="954118" y="70787"/>
                </a:lnTo>
                <a:lnTo>
                  <a:pt x="952564" y="65492"/>
                </a:lnTo>
                <a:close/>
              </a:path>
              <a:path w="1305610" h="111025">
                <a:moveTo>
                  <a:pt x="999809" y="108162"/>
                </a:moveTo>
                <a:lnTo>
                  <a:pt x="1002060" y="97400"/>
                </a:lnTo>
                <a:lnTo>
                  <a:pt x="1003894" y="89598"/>
                </a:lnTo>
                <a:lnTo>
                  <a:pt x="1005313" y="84754"/>
                </a:lnTo>
                <a:lnTo>
                  <a:pt x="1009646" y="72179"/>
                </a:lnTo>
                <a:lnTo>
                  <a:pt x="1014999" y="59731"/>
                </a:lnTo>
                <a:lnTo>
                  <a:pt x="1017094" y="55315"/>
                </a:lnTo>
                <a:lnTo>
                  <a:pt x="1023132" y="44050"/>
                </a:lnTo>
                <a:lnTo>
                  <a:pt x="1029859" y="33461"/>
                </a:lnTo>
                <a:lnTo>
                  <a:pt x="1035460" y="25340"/>
                </a:lnTo>
                <a:lnTo>
                  <a:pt x="1039948" y="19642"/>
                </a:lnTo>
                <a:lnTo>
                  <a:pt x="1043324" y="16363"/>
                </a:lnTo>
                <a:lnTo>
                  <a:pt x="1043324" y="4843"/>
                </a:lnTo>
                <a:lnTo>
                  <a:pt x="970237" y="4843"/>
                </a:lnTo>
                <a:lnTo>
                  <a:pt x="970237" y="18125"/>
                </a:lnTo>
                <a:lnTo>
                  <a:pt x="1028354" y="18125"/>
                </a:lnTo>
                <a:lnTo>
                  <a:pt x="1021577" y="26462"/>
                </a:lnTo>
                <a:lnTo>
                  <a:pt x="1014277" y="36806"/>
                </a:lnTo>
                <a:lnTo>
                  <a:pt x="1007221" y="48284"/>
                </a:lnTo>
                <a:lnTo>
                  <a:pt x="1000784" y="60435"/>
                </a:lnTo>
                <a:lnTo>
                  <a:pt x="995459" y="72332"/>
                </a:lnTo>
                <a:lnTo>
                  <a:pt x="991087" y="84252"/>
                </a:lnTo>
                <a:lnTo>
                  <a:pt x="987670" y="96196"/>
                </a:lnTo>
                <a:lnTo>
                  <a:pt x="985207" y="108162"/>
                </a:lnTo>
                <a:lnTo>
                  <a:pt x="999809" y="108162"/>
                </a:lnTo>
                <a:close/>
              </a:path>
              <a:path w="1305610" h="111025">
                <a:moveTo>
                  <a:pt x="1065240" y="92166"/>
                </a:moveTo>
                <a:lnTo>
                  <a:pt x="1065240" y="108162"/>
                </a:lnTo>
                <a:lnTo>
                  <a:pt x="1080577" y="108162"/>
                </a:lnTo>
                <a:lnTo>
                  <a:pt x="1080577" y="92166"/>
                </a:lnTo>
                <a:lnTo>
                  <a:pt x="1065240" y="92166"/>
                </a:lnTo>
                <a:close/>
              </a:path>
              <a:path w="1305610" h="111025">
                <a:moveTo>
                  <a:pt x="1158360" y="99834"/>
                </a:moveTo>
                <a:lnTo>
                  <a:pt x="1159439" y="98505"/>
                </a:lnTo>
                <a:lnTo>
                  <a:pt x="1165619" y="87215"/>
                </a:lnTo>
                <a:lnTo>
                  <a:pt x="1167679" y="74481"/>
                </a:lnTo>
                <a:lnTo>
                  <a:pt x="1167644" y="72502"/>
                </a:lnTo>
                <a:lnTo>
                  <a:pt x="1164917" y="59075"/>
                </a:lnTo>
                <a:lnTo>
                  <a:pt x="1157846" y="49312"/>
                </a:lnTo>
                <a:lnTo>
                  <a:pt x="1151291" y="43685"/>
                </a:lnTo>
                <a:lnTo>
                  <a:pt x="1143611" y="40873"/>
                </a:lnTo>
                <a:lnTo>
                  <a:pt x="1129619" y="40873"/>
                </a:lnTo>
                <a:lnTo>
                  <a:pt x="1124923" y="41851"/>
                </a:lnTo>
                <a:lnTo>
                  <a:pt x="1120716" y="43808"/>
                </a:lnTo>
                <a:lnTo>
                  <a:pt x="1116117" y="46009"/>
                </a:lnTo>
                <a:lnTo>
                  <a:pt x="1112302" y="49336"/>
                </a:lnTo>
                <a:lnTo>
                  <a:pt x="1109269" y="53787"/>
                </a:lnTo>
                <a:lnTo>
                  <a:pt x="1109649" y="47944"/>
                </a:lnTo>
                <a:lnTo>
                  <a:pt x="1112066" y="34645"/>
                </a:lnTo>
                <a:lnTo>
                  <a:pt x="1116533" y="24472"/>
                </a:lnTo>
                <a:lnTo>
                  <a:pt x="1120887" y="17648"/>
                </a:lnTo>
                <a:lnTo>
                  <a:pt x="1126758" y="14235"/>
                </a:lnTo>
                <a:lnTo>
                  <a:pt x="1140602" y="14236"/>
                </a:lnTo>
                <a:lnTo>
                  <a:pt x="1145421" y="16437"/>
                </a:lnTo>
                <a:lnTo>
                  <a:pt x="1148601" y="20840"/>
                </a:lnTo>
                <a:lnTo>
                  <a:pt x="1150313" y="23188"/>
                </a:lnTo>
                <a:lnTo>
                  <a:pt x="1151560" y="26441"/>
                </a:lnTo>
                <a:lnTo>
                  <a:pt x="1152343" y="30600"/>
                </a:lnTo>
                <a:lnTo>
                  <a:pt x="1165405" y="30600"/>
                </a:lnTo>
                <a:lnTo>
                  <a:pt x="1165405" y="24142"/>
                </a:lnTo>
                <a:lnTo>
                  <a:pt x="1163093" y="17868"/>
                </a:lnTo>
                <a:lnTo>
                  <a:pt x="1158470" y="11778"/>
                </a:lnTo>
                <a:lnTo>
                  <a:pt x="1158042" y="11234"/>
                </a:lnTo>
                <a:lnTo>
                  <a:pt x="1148494" y="4790"/>
                </a:lnTo>
                <a:lnTo>
                  <a:pt x="1133924" y="2642"/>
                </a:lnTo>
                <a:lnTo>
                  <a:pt x="1129034" y="2923"/>
                </a:lnTo>
                <a:lnTo>
                  <a:pt x="1116774" y="6873"/>
                </a:lnTo>
                <a:lnTo>
                  <a:pt x="1107226" y="15487"/>
                </a:lnTo>
                <a:lnTo>
                  <a:pt x="1100389" y="28765"/>
                </a:lnTo>
                <a:lnTo>
                  <a:pt x="1098348" y="35768"/>
                </a:lnTo>
                <a:lnTo>
                  <a:pt x="1096302" y="48037"/>
                </a:lnTo>
                <a:lnTo>
                  <a:pt x="1095620" y="62006"/>
                </a:lnTo>
                <a:lnTo>
                  <a:pt x="1095628" y="63448"/>
                </a:lnTo>
                <a:lnTo>
                  <a:pt x="1096944" y="78744"/>
                </a:lnTo>
                <a:lnTo>
                  <a:pt x="1100513" y="90823"/>
                </a:lnTo>
                <a:lnTo>
                  <a:pt x="1106333" y="99687"/>
                </a:lnTo>
                <a:lnTo>
                  <a:pt x="1119168" y="108545"/>
                </a:lnTo>
                <a:lnTo>
                  <a:pt x="1116790" y="92349"/>
                </a:lnTo>
                <a:lnTo>
                  <a:pt x="1112901" y="87824"/>
                </a:lnTo>
                <a:lnTo>
                  <a:pt x="1110956" y="82235"/>
                </a:lnTo>
                <a:lnTo>
                  <a:pt x="1110956" y="67999"/>
                </a:lnTo>
                <a:lnTo>
                  <a:pt x="1113097" y="62325"/>
                </a:lnTo>
                <a:lnTo>
                  <a:pt x="1117377" y="58557"/>
                </a:lnTo>
                <a:lnTo>
                  <a:pt x="1121658" y="54790"/>
                </a:lnTo>
                <a:lnTo>
                  <a:pt x="1126635" y="52907"/>
                </a:lnTo>
                <a:lnTo>
                  <a:pt x="1140431" y="52907"/>
                </a:lnTo>
                <a:lnTo>
                  <a:pt x="1146032" y="55341"/>
                </a:lnTo>
                <a:lnTo>
                  <a:pt x="1149114" y="60208"/>
                </a:lnTo>
                <a:lnTo>
                  <a:pt x="1152196" y="65076"/>
                </a:lnTo>
                <a:lnTo>
                  <a:pt x="1153737" y="70201"/>
                </a:lnTo>
                <a:lnTo>
                  <a:pt x="1153737" y="81941"/>
                </a:lnTo>
                <a:lnTo>
                  <a:pt x="1152013" y="87457"/>
                </a:lnTo>
                <a:lnTo>
                  <a:pt x="1148564" y="92129"/>
                </a:lnTo>
                <a:lnTo>
                  <a:pt x="1148587" y="107433"/>
                </a:lnTo>
                <a:lnTo>
                  <a:pt x="1158360" y="99834"/>
                </a:lnTo>
                <a:close/>
              </a:path>
              <a:path w="1305610" h="111025">
                <a:moveTo>
                  <a:pt x="1148564" y="92129"/>
                </a:moveTo>
                <a:lnTo>
                  <a:pt x="1145115" y="96801"/>
                </a:lnTo>
                <a:lnTo>
                  <a:pt x="1139917" y="99137"/>
                </a:lnTo>
                <a:lnTo>
                  <a:pt x="1126073" y="99137"/>
                </a:lnTo>
                <a:lnTo>
                  <a:pt x="1120679" y="96874"/>
                </a:lnTo>
                <a:lnTo>
                  <a:pt x="1116790" y="92349"/>
                </a:lnTo>
                <a:lnTo>
                  <a:pt x="1119168" y="108545"/>
                </a:lnTo>
                <a:lnTo>
                  <a:pt x="1131796" y="110878"/>
                </a:lnTo>
                <a:lnTo>
                  <a:pt x="1135725" y="110726"/>
                </a:lnTo>
                <a:lnTo>
                  <a:pt x="1148587" y="107433"/>
                </a:lnTo>
                <a:lnTo>
                  <a:pt x="1148564" y="92129"/>
                </a:lnTo>
                <a:close/>
              </a:path>
              <a:path w="1305610" h="111025">
                <a:moveTo>
                  <a:pt x="1269434" y="3522"/>
                </a:moveTo>
                <a:lnTo>
                  <a:pt x="1210656" y="110951"/>
                </a:lnTo>
                <a:lnTo>
                  <a:pt x="1218801" y="110951"/>
                </a:lnTo>
                <a:lnTo>
                  <a:pt x="1277579" y="3522"/>
                </a:lnTo>
                <a:lnTo>
                  <a:pt x="1269434" y="3522"/>
                </a:lnTo>
                <a:close/>
              </a:path>
              <a:path w="1305610" h="111025">
                <a:moveTo>
                  <a:pt x="1203856" y="46964"/>
                </a:moveTo>
                <a:lnTo>
                  <a:pt x="1200297" y="45484"/>
                </a:lnTo>
                <a:lnTo>
                  <a:pt x="1200970" y="57384"/>
                </a:lnTo>
                <a:lnTo>
                  <a:pt x="1208014" y="57384"/>
                </a:lnTo>
                <a:lnTo>
                  <a:pt x="1208014" y="46964"/>
                </a:lnTo>
                <a:lnTo>
                  <a:pt x="1203856" y="46964"/>
                </a:lnTo>
                <a:close/>
              </a:path>
              <a:path w="1305610" h="111025">
                <a:moveTo>
                  <a:pt x="1275867" y="97742"/>
                </a:moveTo>
                <a:lnTo>
                  <a:pt x="1272283" y="96263"/>
                </a:lnTo>
                <a:lnTo>
                  <a:pt x="1272980" y="108163"/>
                </a:lnTo>
                <a:lnTo>
                  <a:pt x="1280074" y="108163"/>
                </a:lnTo>
                <a:lnTo>
                  <a:pt x="1280074" y="97742"/>
                </a:lnTo>
                <a:lnTo>
                  <a:pt x="1275867" y="97742"/>
                </a:lnTo>
                <a:close/>
              </a:path>
              <a:path w="1305610" h="111025">
                <a:moveTo>
                  <a:pt x="1256959" y="95688"/>
                </a:moveTo>
                <a:lnTo>
                  <a:pt x="1261949" y="100678"/>
                </a:lnTo>
                <a:lnTo>
                  <a:pt x="1266939" y="105668"/>
                </a:lnTo>
                <a:lnTo>
                  <a:pt x="1272980" y="108163"/>
                </a:lnTo>
                <a:lnTo>
                  <a:pt x="1272283" y="96263"/>
                </a:lnTo>
                <a:lnTo>
                  <a:pt x="1269324" y="93304"/>
                </a:lnTo>
                <a:lnTo>
                  <a:pt x="1266364" y="90344"/>
                </a:lnTo>
                <a:lnTo>
                  <a:pt x="1264884" y="86784"/>
                </a:lnTo>
                <a:lnTo>
                  <a:pt x="1264884" y="78468"/>
                </a:lnTo>
                <a:lnTo>
                  <a:pt x="1266364" y="74909"/>
                </a:lnTo>
                <a:lnTo>
                  <a:pt x="1269324" y="71950"/>
                </a:lnTo>
                <a:lnTo>
                  <a:pt x="1272283" y="68990"/>
                </a:lnTo>
                <a:lnTo>
                  <a:pt x="1275867" y="67510"/>
                </a:lnTo>
                <a:lnTo>
                  <a:pt x="1284232" y="67510"/>
                </a:lnTo>
                <a:lnTo>
                  <a:pt x="1287791" y="68990"/>
                </a:lnTo>
                <a:lnTo>
                  <a:pt x="1290751" y="71950"/>
                </a:lnTo>
                <a:lnTo>
                  <a:pt x="1293710" y="74909"/>
                </a:lnTo>
                <a:lnTo>
                  <a:pt x="1295190" y="78469"/>
                </a:lnTo>
                <a:lnTo>
                  <a:pt x="1295190" y="86784"/>
                </a:lnTo>
                <a:lnTo>
                  <a:pt x="1293710" y="90344"/>
                </a:lnTo>
                <a:lnTo>
                  <a:pt x="1290751" y="93304"/>
                </a:lnTo>
                <a:lnTo>
                  <a:pt x="1287791" y="96263"/>
                </a:lnTo>
                <a:lnTo>
                  <a:pt x="1284232" y="97742"/>
                </a:lnTo>
                <a:lnTo>
                  <a:pt x="1280074" y="97742"/>
                </a:lnTo>
                <a:lnTo>
                  <a:pt x="1280074" y="108163"/>
                </a:lnTo>
                <a:lnTo>
                  <a:pt x="1287119" y="108163"/>
                </a:lnTo>
                <a:lnTo>
                  <a:pt x="1293136" y="105668"/>
                </a:lnTo>
                <a:lnTo>
                  <a:pt x="1298126" y="100678"/>
                </a:lnTo>
                <a:lnTo>
                  <a:pt x="1303115" y="95688"/>
                </a:lnTo>
                <a:lnTo>
                  <a:pt x="1305610" y="89671"/>
                </a:lnTo>
                <a:lnTo>
                  <a:pt x="1305610" y="75581"/>
                </a:lnTo>
                <a:lnTo>
                  <a:pt x="1303115" y="69564"/>
                </a:lnTo>
                <a:lnTo>
                  <a:pt x="1298126" y="64575"/>
                </a:lnTo>
                <a:lnTo>
                  <a:pt x="1293136" y="59584"/>
                </a:lnTo>
                <a:lnTo>
                  <a:pt x="1287119" y="57090"/>
                </a:lnTo>
                <a:lnTo>
                  <a:pt x="1272980" y="57090"/>
                </a:lnTo>
                <a:lnTo>
                  <a:pt x="1266939" y="59584"/>
                </a:lnTo>
                <a:lnTo>
                  <a:pt x="1261949" y="64575"/>
                </a:lnTo>
                <a:lnTo>
                  <a:pt x="1256959" y="69564"/>
                </a:lnTo>
                <a:lnTo>
                  <a:pt x="1254464" y="75581"/>
                </a:lnTo>
                <a:lnTo>
                  <a:pt x="1254464" y="89671"/>
                </a:lnTo>
                <a:lnTo>
                  <a:pt x="1256959" y="95688"/>
                </a:lnTo>
                <a:close/>
              </a:path>
              <a:path w="1305610" h="111025">
                <a:moveTo>
                  <a:pt x="1184973" y="44908"/>
                </a:moveTo>
                <a:lnTo>
                  <a:pt x="1189963" y="49899"/>
                </a:lnTo>
                <a:lnTo>
                  <a:pt x="1194952" y="54888"/>
                </a:lnTo>
                <a:lnTo>
                  <a:pt x="1200970" y="57384"/>
                </a:lnTo>
                <a:lnTo>
                  <a:pt x="1200297" y="45484"/>
                </a:lnTo>
                <a:lnTo>
                  <a:pt x="1197337" y="42524"/>
                </a:lnTo>
                <a:lnTo>
                  <a:pt x="1194378" y="39564"/>
                </a:lnTo>
                <a:lnTo>
                  <a:pt x="1192898" y="36006"/>
                </a:lnTo>
                <a:lnTo>
                  <a:pt x="1192898" y="27640"/>
                </a:lnTo>
                <a:lnTo>
                  <a:pt x="1194378" y="24069"/>
                </a:lnTo>
                <a:lnTo>
                  <a:pt x="1197337" y="21133"/>
                </a:lnTo>
                <a:lnTo>
                  <a:pt x="1200297" y="18198"/>
                </a:lnTo>
                <a:lnTo>
                  <a:pt x="1203856" y="16731"/>
                </a:lnTo>
                <a:lnTo>
                  <a:pt x="1212221" y="16731"/>
                </a:lnTo>
                <a:lnTo>
                  <a:pt x="1215805" y="18210"/>
                </a:lnTo>
                <a:lnTo>
                  <a:pt x="1218765" y="21171"/>
                </a:lnTo>
                <a:lnTo>
                  <a:pt x="1221724" y="24130"/>
                </a:lnTo>
                <a:lnTo>
                  <a:pt x="1223204" y="27689"/>
                </a:lnTo>
                <a:lnTo>
                  <a:pt x="1223204" y="36006"/>
                </a:lnTo>
                <a:lnTo>
                  <a:pt x="1221724" y="39564"/>
                </a:lnTo>
                <a:lnTo>
                  <a:pt x="1218765" y="42524"/>
                </a:lnTo>
                <a:lnTo>
                  <a:pt x="1215805" y="45484"/>
                </a:lnTo>
                <a:lnTo>
                  <a:pt x="1212221" y="46964"/>
                </a:lnTo>
                <a:lnTo>
                  <a:pt x="1208014" y="46964"/>
                </a:lnTo>
                <a:lnTo>
                  <a:pt x="1208014" y="57384"/>
                </a:lnTo>
                <a:lnTo>
                  <a:pt x="1215108" y="57384"/>
                </a:lnTo>
                <a:lnTo>
                  <a:pt x="1221149" y="54888"/>
                </a:lnTo>
                <a:lnTo>
                  <a:pt x="1226139" y="49899"/>
                </a:lnTo>
                <a:lnTo>
                  <a:pt x="1231129" y="44908"/>
                </a:lnTo>
                <a:lnTo>
                  <a:pt x="1233624" y="38892"/>
                </a:lnTo>
                <a:lnTo>
                  <a:pt x="1233624" y="24803"/>
                </a:lnTo>
                <a:lnTo>
                  <a:pt x="1231129" y="18773"/>
                </a:lnTo>
                <a:lnTo>
                  <a:pt x="1226139" y="13759"/>
                </a:lnTo>
                <a:lnTo>
                  <a:pt x="1221149" y="8744"/>
                </a:lnTo>
                <a:lnTo>
                  <a:pt x="1215108" y="6237"/>
                </a:lnTo>
                <a:lnTo>
                  <a:pt x="1200970" y="6237"/>
                </a:lnTo>
                <a:lnTo>
                  <a:pt x="1194952" y="8744"/>
                </a:lnTo>
                <a:lnTo>
                  <a:pt x="1189963" y="13759"/>
                </a:lnTo>
                <a:lnTo>
                  <a:pt x="1184973" y="18773"/>
                </a:lnTo>
                <a:lnTo>
                  <a:pt x="1182478" y="24803"/>
                </a:lnTo>
                <a:lnTo>
                  <a:pt x="1182478" y="38892"/>
                </a:lnTo>
                <a:lnTo>
                  <a:pt x="1184973" y="44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336463" y="97814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475697" y="1024790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475697" y="1052664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754476" y="106551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566307" y="362518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655121" y="3231710"/>
            <a:ext cx="699270" cy="97768"/>
          </a:xfrm>
          <a:custGeom>
            <a:avLst/>
            <a:gdLst/>
            <a:ahLst/>
            <a:cxnLst/>
            <a:rect l="l" t="t" r="r" b="b"/>
            <a:pathLst>
              <a:path w="769197" h="110804">
                <a:moveTo>
                  <a:pt x="348771" y="105843"/>
                </a:moveTo>
                <a:lnTo>
                  <a:pt x="339897" y="99284"/>
                </a:lnTo>
                <a:lnTo>
                  <a:pt x="323167" y="99284"/>
                </a:lnTo>
                <a:lnTo>
                  <a:pt x="317938" y="96495"/>
                </a:lnTo>
                <a:lnTo>
                  <a:pt x="327475" y="110658"/>
                </a:lnTo>
                <a:lnTo>
                  <a:pt x="336590" y="109906"/>
                </a:lnTo>
                <a:lnTo>
                  <a:pt x="348771" y="105843"/>
                </a:lnTo>
                <a:close/>
              </a:path>
              <a:path w="769197" h="110804">
                <a:moveTo>
                  <a:pt x="299752" y="76357"/>
                </a:moveTo>
                <a:lnTo>
                  <a:pt x="299991" y="89312"/>
                </a:lnTo>
                <a:lnTo>
                  <a:pt x="304051" y="99687"/>
                </a:lnTo>
                <a:lnTo>
                  <a:pt x="313723" y="108013"/>
                </a:lnTo>
                <a:lnTo>
                  <a:pt x="327475" y="110658"/>
                </a:lnTo>
                <a:lnTo>
                  <a:pt x="317938" y="96495"/>
                </a:lnTo>
                <a:lnTo>
                  <a:pt x="315454" y="90918"/>
                </a:lnTo>
                <a:lnTo>
                  <a:pt x="312971" y="85341"/>
                </a:lnTo>
                <a:lnTo>
                  <a:pt x="312618" y="78370"/>
                </a:lnTo>
                <a:lnTo>
                  <a:pt x="314396" y="70004"/>
                </a:lnTo>
                <a:lnTo>
                  <a:pt x="316247" y="61297"/>
                </a:lnTo>
                <a:lnTo>
                  <a:pt x="319662" y="53861"/>
                </a:lnTo>
                <a:lnTo>
                  <a:pt x="324641" y="47697"/>
                </a:lnTo>
                <a:lnTo>
                  <a:pt x="329620" y="41533"/>
                </a:lnTo>
                <a:lnTo>
                  <a:pt x="336146" y="38451"/>
                </a:lnTo>
                <a:lnTo>
                  <a:pt x="353317" y="38451"/>
                </a:lnTo>
                <a:lnTo>
                  <a:pt x="358956" y="42071"/>
                </a:lnTo>
                <a:lnTo>
                  <a:pt x="361135" y="49311"/>
                </a:lnTo>
                <a:lnTo>
                  <a:pt x="362506" y="53910"/>
                </a:lnTo>
                <a:lnTo>
                  <a:pt x="362411" y="59878"/>
                </a:lnTo>
                <a:lnTo>
                  <a:pt x="360851" y="67216"/>
                </a:lnTo>
                <a:lnTo>
                  <a:pt x="359125" y="75337"/>
                </a:lnTo>
                <a:lnTo>
                  <a:pt x="355931" y="82712"/>
                </a:lnTo>
                <a:lnTo>
                  <a:pt x="351269" y="89340"/>
                </a:lnTo>
                <a:lnTo>
                  <a:pt x="346607" y="95969"/>
                </a:lnTo>
                <a:lnTo>
                  <a:pt x="339897" y="99284"/>
                </a:lnTo>
                <a:lnTo>
                  <a:pt x="348771" y="105843"/>
                </a:lnTo>
                <a:lnTo>
                  <a:pt x="358803" y="98256"/>
                </a:lnTo>
                <a:lnTo>
                  <a:pt x="364816" y="90832"/>
                </a:lnTo>
                <a:lnTo>
                  <a:pt x="370791" y="79700"/>
                </a:lnTo>
                <a:lnTo>
                  <a:pt x="374725" y="66850"/>
                </a:lnTo>
                <a:lnTo>
                  <a:pt x="375860" y="59735"/>
                </a:lnTo>
                <a:lnTo>
                  <a:pt x="375268" y="46829"/>
                </a:lnTo>
                <a:lnTo>
                  <a:pt x="370564" y="37057"/>
                </a:lnTo>
                <a:lnTo>
                  <a:pt x="370422" y="36886"/>
                </a:lnTo>
                <a:lnTo>
                  <a:pt x="360411" y="29419"/>
                </a:lnTo>
                <a:lnTo>
                  <a:pt x="347034" y="26930"/>
                </a:lnTo>
                <a:lnTo>
                  <a:pt x="340429" y="27400"/>
                </a:lnTo>
                <a:lnTo>
                  <a:pt x="328277" y="31157"/>
                </a:lnTo>
                <a:lnTo>
                  <a:pt x="317534" y="38671"/>
                </a:lnTo>
                <a:lnTo>
                  <a:pt x="310975" y="46134"/>
                </a:lnTo>
                <a:lnTo>
                  <a:pt x="304821" y="57159"/>
                </a:lnTo>
                <a:lnTo>
                  <a:pt x="300773" y="70225"/>
                </a:lnTo>
                <a:lnTo>
                  <a:pt x="299752" y="76357"/>
                </a:lnTo>
                <a:close/>
              </a:path>
              <a:path w="769197" h="110804">
                <a:moveTo>
                  <a:pt x="404451" y="91211"/>
                </a:moveTo>
                <a:lnTo>
                  <a:pt x="403720" y="88668"/>
                </a:lnTo>
                <a:lnTo>
                  <a:pt x="403781" y="85390"/>
                </a:lnTo>
                <a:lnTo>
                  <a:pt x="404633" y="81378"/>
                </a:lnTo>
                <a:lnTo>
                  <a:pt x="415723" y="29205"/>
                </a:lnTo>
                <a:lnTo>
                  <a:pt x="402221" y="29205"/>
                </a:lnTo>
                <a:lnTo>
                  <a:pt x="390866" y="82626"/>
                </a:lnTo>
                <a:lnTo>
                  <a:pt x="389442" y="89328"/>
                </a:lnTo>
                <a:lnTo>
                  <a:pt x="389404" y="94685"/>
                </a:lnTo>
                <a:lnTo>
                  <a:pt x="390752" y="98696"/>
                </a:lnTo>
                <a:lnTo>
                  <a:pt x="393222" y="106181"/>
                </a:lnTo>
                <a:lnTo>
                  <a:pt x="400057" y="109923"/>
                </a:lnTo>
                <a:lnTo>
                  <a:pt x="418452" y="109923"/>
                </a:lnTo>
                <a:lnTo>
                  <a:pt x="425004" y="107869"/>
                </a:lnTo>
                <a:lnTo>
                  <a:pt x="430916" y="103759"/>
                </a:lnTo>
                <a:lnTo>
                  <a:pt x="433896" y="101705"/>
                </a:lnTo>
                <a:lnTo>
                  <a:pt x="436560" y="99185"/>
                </a:lnTo>
                <a:lnTo>
                  <a:pt x="438907" y="96201"/>
                </a:lnTo>
                <a:lnTo>
                  <a:pt x="436296" y="107795"/>
                </a:lnTo>
                <a:lnTo>
                  <a:pt x="448770" y="107795"/>
                </a:lnTo>
                <a:lnTo>
                  <a:pt x="465475" y="29205"/>
                </a:lnTo>
                <a:lnTo>
                  <a:pt x="452267" y="29205"/>
                </a:lnTo>
                <a:lnTo>
                  <a:pt x="444063" y="67803"/>
                </a:lnTo>
                <a:lnTo>
                  <a:pt x="442429" y="75484"/>
                </a:lnTo>
                <a:lnTo>
                  <a:pt x="440240" y="81525"/>
                </a:lnTo>
                <a:lnTo>
                  <a:pt x="437495" y="85928"/>
                </a:lnTo>
                <a:lnTo>
                  <a:pt x="432421" y="94147"/>
                </a:lnTo>
                <a:lnTo>
                  <a:pt x="425286" y="98256"/>
                </a:lnTo>
                <a:lnTo>
                  <a:pt x="409680" y="98256"/>
                </a:lnTo>
                <a:lnTo>
                  <a:pt x="405801" y="95908"/>
                </a:lnTo>
                <a:lnTo>
                  <a:pt x="404451" y="91211"/>
                </a:lnTo>
                <a:close/>
              </a:path>
              <a:path w="769197" h="110804">
                <a:moveTo>
                  <a:pt x="537536" y="107795"/>
                </a:moveTo>
                <a:lnTo>
                  <a:pt x="548251" y="57383"/>
                </a:lnTo>
                <a:lnTo>
                  <a:pt x="549936" y="49458"/>
                </a:lnTo>
                <a:lnTo>
                  <a:pt x="550155" y="43368"/>
                </a:lnTo>
                <a:lnTo>
                  <a:pt x="548907" y="39111"/>
                </a:lnTo>
                <a:lnTo>
                  <a:pt x="546647" y="31333"/>
                </a:lnTo>
                <a:lnTo>
                  <a:pt x="539940" y="27444"/>
                </a:lnTo>
                <a:lnTo>
                  <a:pt x="523698" y="27444"/>
                </a:lnTo>
                <a:lnTo>
                  <a:pt x="518862" y="28447"/>
                </a:lnTo>
                <a:lnTo>
                  <a:pt x="514277" y="30452"/>
                </a:lnTo>
                <a:lnTo>
                  <a:pt x="509692" y="32458"/>
                </a:lnTo>
                <a:lnTo>
                  <a:pt x="505052" y="35760"/>
                </a:lnTo>
                <a:lnTo>
                  <a:pt x="500357" y="40359"/>
                </a:lnTo>
                <a:lnTo>
                  <a:pt x="502728" y="29205"/>
                </a:lnTo>
                <a:lnTo>
                  <a:pt x="490180" y="29205"/>
                </a:lnTo>
                <a:lnTo>
                  <a:pt x="473475" y="107795"/>
                </a:lnTo>
                <a:lnTo>
                  <a:pt x="486684" y="107795"/>
                </a:lnTo>
                <a:lnTo>
                  <a:pt x="495434" y="66629"/>
                </a:lnTo>
                <a:lnTo>
                  <a:pt x="496525" y="61492"/>
                </a:lnTo>
                <a:lnTo>
                  <a:pt x="497696" y="57542"/>
                </a:lnTo>
                <a:lnTo>
                  <a:pt x="498944" y="54778"/>
                </a:lnTo>
                <a:lnTo>
                  <a:pt x="500191" y="52014"/>
                </a:lnTo>
                <a:lnTo>
                  <a:pt x="502192" y="49336"/>
                </a:lnTo>
                <a:lnTo>
                  <a:pt x="504944" y="46743"/>
                </a:lnTo>
                <a:lnTo>
                  <a:pt x="508370" y="43515"/>
                </a:lnTo>
                <a:lnTo>
                  <a:pt x="512008" y="41362"/>
                </a:lnTo>
                <a:lnTo>
                  <a:pt x="515856" y="40285"/>
                </a:lnTo>
                <a:lnTo>
                  <a:pt x="517997" y="39649"/>
                </a:lnTo>
                <a:lnTo>
                  <a:pt x="520633" y="39331"/>
                </a:lnTo>
                <a:lnTo>
                  <a:pt x="529928" y="39331"/>
                </a:lnTo>
                <a:lnTo>
                  <a:pt x="533664" y="41778"/>
                </a:lnTo>
                <a:lnTo>
                  <a:pt x="534973" y="46669"/>
                </a:lnTo>
                <a:lnTo>
                  <a:pt x="535767" y="49605"/>
                </a:lnTo>
                <a:lnTo>
                  <a:pt x="535655" y="53470"/>
                </a:lnTo>
                <a:lnTo>
                  <a:pt x="534636" y="58264"/>
                </a:lnTo>
                <a:lnTo>
                  <a:pt x="524108" y="107795"/>
                </a:lnTo>
                <a:lnTo>
                  <a:pt x="537536" y="107795"/>
                </a:lnTo>
                <a:close/>
              </a:path>
              <a:path w="769197" h="110804">
                <a:moveTo>
                  <a:pt x="567135" y="92019"/>
                </a:moveTo>
                <a:lnTo>
                  <a:pt x="566065" y="97058"/>
                </a:lnTo>
                <a:lnTo>
                  <a:pt x="566294" y="101155"/>
                </a:lnTo>
                <a:lnTo>
                  <a:pt x="567825" y="104310"/>
                </a:lnTo>
                <a:lnTo>
                  <a:pt x="569356" y="107465"/>
                </a:lnTo>
                <a:lnTo>
                  <a:pt x="573203" y="109043"/>
                </a:lnTo>
                <a:lnTo>
                  <a:pt x="583069" y="108945"/>
                </a:lnTo>
                <a:lnTo>
                  <a:pt x="586430" y="108554"/>
                </a:lnTo>
                <a:lnTo>
                  <a:pt x="589685" y="107796"/>
                </a:lnTo>
                <a:lnTo>
                  <a:pt x="591900" y="97376"/>
                </a:lnTo>
                <a:lnTo>
                  <a:pt x="587867" y="97596"/>
                </a:lnTo>
                <a:lnTo>
                  <a:pt x="584833" y="97596"/>
                </a:lnTo>
                <a:lnTo>
                  <a:pt x="582266" y="96789"/>
                </a:lnTo>
                <a:lnTo>
                  <a:pt x="580065" y="94025"/>
                </a:lnTo>
                <a:lnTo>
                  <a:pt x="580647" y="91285"/>
                </a:lnTo>
                <a:lnTo>
                  <a:pt x="591549" y="39992"/>
                </a:lnTo>
                <a:lnTo>
                  <a:pt x="604097" y="39992"/>
                </a:lnTo>
                <a:lnTo>
                  <a:pt x="606390" y="29205"/>
                </a:lnTo>
                <a:lnTo>
                  <a:pt x="593842" y="29205"/>
                </a:lnTo>
                <a:lnTo>
                  <a:pt x="598506" y="7264"/>
                </a:lnTo>
                <a:lnTo>
                  <a:pt x="585151" y="7264"/>
                </a:lnTo>
                <a:lnTo>
                  <a:pt x="580487" y="29205"/>
                </a:lnTo>
                <a:lnTo>
                  <a:pt x="569847" y="29205"/>
                </a:lnTo>
                <a:lnTo>
                  <a:pt x="567554" y="39992"/>
                </a:lnTo>
                <a:lnTo>
                  <a:pt x="578194" y="39992"/>
                </a:lnTo>
                <a:lnTo>
                  <a:pt x="567135" y="92019"/>
                </a:lnTo>
                <a:close/>
              </a:path>
              <a:path w="769197" h="110804">
                <a:moveTo>
                  <a:pt x="650798" y="93707"/>
                </a:moveTo>
                <a:lnTo>
                  <a:pt x="650043" y="90698"/>
                </a:lnTo>
                <a:lnTo>
                  <a:pt x="650854" y="86882"/>
                </a:lnTo>
                <a:lnTo>
                  <a:pt x="651925" y="81843"/>
                </a:lnTo>
                <a:lnTo>
                  <a:pt x="654735" y="78174"/>
                </a:lnTo>
                <a:lnTo>
                  <a:pt x="659284" y="75875"/>
                </a:lnTo>
                <a:lnTo>
                  <a:pt x="661973" y="74505"/>
                </a:lnTo>
                <a:lnTo>
                  <a:pt x="665781" y="73502"/>
                </a:lnTo>
                <a:lnTo>
                  <a:pt x="670711" y="72867"/>
                </a:lnTo>
                <a:lnTo>
                  <a:pt x="678927" y="71839"/>
                </a:lnTo>
                <a:lnTo>
                  <a:pt x="681436" y="71546"/>
                </a:lnTo>
                <a:lnTo>
                  <a:pt x="684035" y="71056"/>
                </a:lnTo>
                <a:lnTo>
                  <a:pt x="686724" y="70372"/>
                </a:lnTo>
                <a:lnTo>
                  <a:pt x="689414" y="69687"/>
                </a:lnTo>
                <a:lnTo>
                  <a:pt x="693507" y="67803"/>
                </a:lnTo>
                <a:lnTo>
                  <a:pt x="691246" y="78444"/>
                </a:lnTo>
                <a:lnTo>
                  <a:pt x="689519" y="86564"/>
                </a:lnTo>
                <a:lnTo>
                  <a:pt x="687882" y="97376"/>
                </a:lnTo>
                <a:lnTo>
                  <a:pt x="687657" y="100506"/>
                </a:lnTo>
                <a:lnTo>
                  <a:pt x="688613" y="104640"/>
                </a:lnTo>
                <a:lnTo>
                  <a:pt x="689981" y="107869"/>
                </a:lnTo>
                <a:lnTo>
                  <a:pt x="692940" y="109483"/>
                </a:lnTo>
                <a:lnTo>
                  <a:pt x="699348" y="109483"/>
                </a:lnTo>
                <a:lnTo>
                  <a:pt x="703046" y="109116"/>
                </a:lnTo>
                <a:lnTo>
                  <a:pt x="706870" y="108163"/>
                </a:lnTo>
                <a:lnTo>
                  <a:pt x="708944" y="98403"/>
                </a:lnTo>
                <a:lnTo>
                  <a:pt x="707275" y="98660"/>
                </a:lnTo>
                <a:lnTo>
                  <a:pt x="704521" y="98843"/>
                </a:lnTo>
                <a:lnTo>
                  <a:pt x="701227" y="97596"/>
                </a:lnTo>
                <a:lnTo>
                  <a:pt x="701085" y="94294"/>
                </a:lnTo>
                <a:lnTo>
                  <a:pt x="710709" y="49018"/>
                </a:lnTo>
                <a:lnTo>
                  <a:pt x="712289" y="41582"/>
                </a:lnTo>
                <a:lnTo>
                  <a:pt x="710592" y="36103"/>
                </a:lnTo>
                <a:lnTo>
                  <a:pt x="705617" y="32580"/>
                </a:lnTo>
                <a:lnTo>
                  <a:pt x="700593" y="29058"/>
                </a:lnTo>
                <a:lnTo>
                  <a:pt x="693458" y="27297"/>
                </a:lnTo>
                <a:lnTo>
                  <a:pt x="676238" y="27297"/>
                </a:lnTo>
                <a:lnTo>
                  <a:pt x="668827" y="29193"/>
                </a:lnTo>
                <a:lnTo>
                  <a:pt x="661980" y="32984"/>
                </a:lnTo>
                <a:lnTo>
                  <a:pt x="655133" y="36775"/>
                </a:lnTo>
                <a:lnTo>
                  <a:pt x="650557" y="43515"/>
                </a:lnTo>
                <a:lnTo>
                  <a:pt x="648253" y="53200"/>
                </a:lnTo>
                <a:lnTo>
                  <a:pt x="660581" y="53200"/>
                </a:lnTo>
                <a:lnTo>
                  <a:pt x="661934" y="49140"/>
                </a:lnTo>
                <a:lnTo>
                  <a:pt x="663635" y="46083"/>
                </a:lnTo>
                <a:lnTo>
                  <a:pt x="665686" y="44028"/>
                </a:lnTo>
                <a:lnTo>
                  <a:pt x="669363" y="40310"/>
                </a:lnTo>
                <a:lnTo>
                  <a:pt x="674650" y="38451"/>
                </a:lnTo>
                <a:lnTo>
                  <a:pt x="687516" y="38451"/>
                </a:lnTo>
                <a:lnTo>
                  <a:pt x="691887" y="39466"/>
                </a:lnTo>
                <a:lnTo>
                  <a:pt x="694660" y="41496"/>
                </a:lnTo>
                <a:lnTo>
                  <a:pt x="697432" y="43526"/>
                </a:lnTo>
                <a:lnTo>
                  <a:pt x="698341" y="46792"/>
                </a:lnTo>
                <a:lnTo>
                  <a:pt x="697384" y="51292"/>
                </a:lnTo>
                <a:lnTo>
                  <a:pt x="696916" y="53494"/>
                </a:lnTo>
                <a:lnTo>
                  <a:pt x="695426" y="56356"/>
                </a:lnTo>
                <a:lnTo>
                  <a:pt x="691641" y="59780"/>
                </a:lnTo>
                <a:lnTo>
                  <a:pt x="688525" y="60172"/>
                </a:lnTo>
                <a:lnTo>
                  <a:pt x="666904" y="62813"/>
                </a:lnTo>
                <a:lnTo>
                  <a:pt x="659319" y="63743"/>
                </a:lnTo>
                <a:lnTo>
                  <a:pt x="652826" y="66213"/>
                </a:lnTo>
                <a:lnTo>
                  <a:pt x="647423" y="70225"/>
                </a:lnTo>
                <a:lnTo>
                  <a:pt x="642021" y="74236"/>
                </a:lnTo>
                <a:lnTo>
                  <a:pt x="638545" y="79886"/>
                </a:lnTo>
                <a:lnTo>
                  <a:pt x="636996" y="87176"/>
                </a:lnTo>
                <a:lnTo>
                  <a:pt x="635582" y="93829"/>
                </a:lnTo>
                <a:lnTo>
                  <a:pt x="636715" y="99369"/>
                </a:lnTo>
                <a:lnTo>
                  <a:pt x="640397" y="103796"/>
                </a:lnTo>
                <a:lnTo>
                  <a:pt x="644080" y="108224"/>
                </a:lnTo>
                <a:lnTo>
                  <a:pt x="649565" y="110438"/>
                </a:lnTo>
                <a:lnTo>
                  <a:pt x="662920" y="110438"/>
                </a:lnTo>
                <a:lnTo>
                  <a:pt x="658507" y="99210"/>
                </a:lnTo>
                <a:lnTo>
                  <a:pt x="655439" y="98110"/>
                </a:lnTo>
                <a:lnTo>
                  <a:pt x="650798" y="93707"/>
                </a:lnTo>
                <a:close/>
              </a:path>
              <a:path w="769197" h="110804">
                <a:moveTo>
                  <a:pt x="684608" y="92410"/>
                </a:moveTo>
                <a:lnTo>
                  <a:pt x="676511" y="95982"/>
                </a:lnTo>
                <a:lnTo>
                  <a:pt x="671699" y="98134"/>
                </a:lnTo>
                <a:lnTo>
                  <a:pt x="666970" y="99210"/>
                </a:lnTo>
                <a:lnTo>
                  <a:pt x="658507" y="99210"/>
                </a:lnTo>
                <a:lnTo>
                  <a:pt x="662920" y="110438"/>
                </a:lnTo>
                <a:lnTo>
                  <a:pt x="668748" y="109141"/>
                </a:lnTo>
                <a:lnTo>
                  <a:pt x="674338" y="106548"/>
                </a:lnTo>
                <a:lnTo>
                  <a:pt x="679928" y="103955"/>
                </a:lnTo>
                <a:lnTo>
                  <a:pt x="684443" y="100898"/>
                </a:lnTo>
                <a:lnTo>
                  <a:pt x="687882" y="97376"/>
                </a:lnTo>
                <a:lnTo>
                  <a:pt x="689519" y="86564"/>
                </a:lnTo>
                <a:lnTo>
                  <a:pt x="684608" y="92410"/>
                </a:lnTo>
                <a:close/>
              </a:path>
              <a:path w="769197" h="110804">
                <a:moveTo>
                  <a:pt x="729942" y="92019"/>
                </a:moveTo>
                <a:lnTo>
                  <a:pt x="728872" y="97058"/>
                </a:lnTo>
                <a:lnTo>
                  <a:pt x="729101" y="101155"/>
                </a:lnTo>
                <a:lnTo>
                  <a:pt x="730632" y="104310"/>
                </a:lnTo>
                <a:lnTo>
                  <a:pt x="732163" y="107465"/>
                </a:lnTo>
                <a:lnTo>
                  <a:pt x="736010" y="109043"/>
                </a:lnTo>
                <a:lnTo>
                  <a:pt x="745876" y="108945"/>
                </a:lnTo>
                <a:lnTo>
                  <a:pt x="749237" y="108554"/>
                </a:lnTo>
                <a:lnTo>
                  <a:pt x="752492" y="107796"/>
                </a:lnTo>
                <a:lnTo>
                  <a:pt x="754707" y="97376"/>
                </a:lnTo>
                <a:lnTo>
                  <a:pt x="750674" y="97596"/>
                </a:lnTo>
                <a:lnTo>
                  <a:pt x="747640" y="97596"/>
                </a:lnTo>
                <a:lnTo>
                  <a:pt x="745073" y="96789"/>
                </a:lnTo>
                <a:lnTo>
                  <a:pt x="742872" y="94025"/>
                </a:lnTo>
                <a:lnTo>
                  <a:pt x="743454" y="91285"/>
                </a:lnTo>
                <a:lnTo>
                  <a:pt x="754356" y="39992"/>
                </a:lnTo>
                <a:lnTo>
                  <a:pt x="766904" y="39992"/>
                </a:lnTo>
                <a:lnTo>
                  <a:pt x="769197" y="29205"/>
                </a:lnTo>
                <a:lnTo>
                  <a:pt x="756649" y="29205"/>
                </a:lnTo>
                <a:lnTo>
                  <a:pt x="761313" y="7264"/>
                </a:lnTo>
                <a:lnTo>
                  <a:pt x="747958" y="7264"/>
                </a:lnTo>
                <a:lnTo>
                  <a:pt x="743294" y="29205"/>
                </a:lnTo>
                <a:lnTo>
                  <a:pt x="732654" y="29205"/>
                </a:lnTo>
                <a:lnTo>
                  <a:pt x="730361" y="39992"/>
                </a:lnTo>
                <a:lnTo>
                  <a:pt x="741001" y="39992"/>
                </a:lnTo>
                <a:lnTo>
                  <a:pt x="729942" y="92019"/>
                </a:lnTo>
                <a:close/>
              </a:path>
              <a:path w="769197" h="110804">
                <a:moveTo>
                  <a:pt x="87836" y="83286"/>
                </a:moveTo>
                <a:lnTo>
                  <a:pt x="92110" y="76272"/>
                </a:lnTo>
                <a:lnTo>
                  <a:pt x="97319" y="64729"/>
                </a:lnTo>
                <a:lnTo>
                  <a:pt x="100891" y="52246"/>
                </a:lnTo>
                <a:lnTo>
                  <a:pt x="102630" y="38601"/>
                </a:lnTo>
                <a:lnTo>
                  <a:pt x="101604" y="26280"/>
                </a:lnTo>
                <a:lnTo>
                  <a:pt x="97709" y="15776"/>
                </a:lnTo>
                <a:lnTo>
                  <a:pt x="91873" y="8354"/>
                </a:lnTo>
                <a:lnTo>
                  <a:pt x="80988" y="2088"/>
                </a:lnTo>
                <a:lnTo>
                  <a:pt x="66574" y="0"/>
                </a:lnTo>
                <a:lnTo>
                  <a:pt x="22912" y="0"/>
                </a:lnTo>
                <a:lnTo>
                  <a:pt x="0" y="107795"/>
                </a:lnTo>
                <a:lnTo>
                  <a:pt x="43514" y="107795"/>
                </a:lnTo>
                <a:lnTo>
                  <a:pt x="17327" y="95321"/>
                </a:lnTo>
                <a:lnTo>
                  <a:pt x="34921" y="12548"/>
                </a:lnTo>
                <a:lnTo>
                  <a:pt x="61360" y="12550"/>
                </a:lnTo>
                <a:lnTo>
                  <a:pt x="75666" y="15403"/>
                </a:lnTo>
                <a:lnTo>
                  <a:pt x="84115" y="23628"/>
                </a:lnTo>
                <a:lnTo>
                  <a:pt x="85990" y="28513"/>
                </a:lnTo>
                <a:lnTo>
                  <a:pt x="87291" y="40208"/>
                </a:lnTo>
                <a:lnTo>
                  <a:pt x="85464" y="54741"/>
                </a:lnTo>
                <a:lnTo>
                  <a:pt x="84726" y="58215"/>
                </a:lnTo>
                <a:lnTo>
                  <a:pt x="83559" y="61982"/>
                </a:lnTo>
                <a:lnTo>
                  <a:pt x="81961" y="66042"/>
                </a:lnTo>
                <a:lnTo>
                  <a:pt x="79244" y="72842"/>
                </a:lnTo>
                <a:lnTo>
                  <a:pt x="75980" y="78419"/>
                </a:lnTo>
                <a:lnTo>
                  <a:pt x="72168" y="82773"/>
                </a:lnTo>
                <a:lnTo>
                  <a:pt x="67393" y="88203"/>
                </a:lnTo>
                <a:lnTo>
                  <a:pt x="61966" y="91872"/>
                </a:lnTo>
                <a:lnTo>
                  <a:pt x="68396" y="101705"/>
                </a:lnTo>
                <a:lnTo>
                  <a:pt x="78817" y="94037"/>
                </a:lnTo>
                <a:lnTo>
                  <a:pt x="87836" y="83286"/>
                </a:lnTo>
                <a:close/>
              </a:path>
              <a:path w="769197" h="110804">
                <a:moveTo>
                  <a:pt x="56572" y="106291"/>
                </a:moveTo>
                <a:lnTo>
                  <a:pt x="68396" y="101705"/>
                </a:lnTo>
                <a:lnTo>
                  <a:pt x="61966" y="91872"/>
                </a:lnTo>
                <a:lnTo>
                  <a:pt x="55886" y="93780"/>
                </a:lnTo>
                <a:lnTo>
                  <a:pt x="52487" y="94807"/>
                </a:lnTo>
                <a:lnTo>
                  <a:pt x="48318" y="95321"/>
                </a:lnTo>
                <a:lnTo>
                  <a:pt x="17327" y="95321"/>
                </a:lnTo>
                <a:lnTo>
                  <a:pt x="43514" y="107795"/>
                </a:lnTo>
                <a:lnTo>
                  <a:pt x="56572" y="106291"/>
                </a:lnTo>
                <a:close/>
              </a:path>
              <a:path w="769197" h="110804">
                <a:moveTo>
                  <a:pt x="126917" y="29572"/>
                </a:moveTo>
                <a:lnTo>
                  <a:pt x="110290" y="107795"/>
                </a:lnTo>
                <a:lnTo>
                  <a:pt x="123719" y="107795"/>
                </a:lnTo>
                <a:lnTo>
                  <a:pt x="140346" y="29572"/>
                </a:lnTo>
                <a:lnTo>
                  <a:pt x="126917" y="29572"/>
                </a:lnTo>
                <a:close/>
              </a:path>
              <a:path w="769197" h="110804">
                <a:moveTo>
                  <a:pt x="133204" y="0"/>
                </a:moveTo>
                <a:lnTo>
                  <a:pt x="130021" y="14969"/>
                </a:lnTo>
                <a:lnTo>
                  <a:pt x="143450" y="14969"/>
                </a:lnTo>
                <a:lnTo>
                  <a:pt x="146632" y="0"/>
                </a:lnTo>
                <a:lnTo>
                  <a:pt x="133204" y="0"/>
                </a:lnTo>
                <a:close/>
              </a:path>
              <a:path w="769197" h="110804">
                <a:moveTo>
                  <a:pt x="175265" y="29450"/>
                </a:moveTo>
                <a:lnTo>
                  <a:pt x="168930" y="34048"/>
                </a:lnTo>
                <a:lnTo>
                  <a:pt x="162596" y="38647"/>
                </a:lnTo>
                <a:lnTo>
                  <a:pt x="158639" y="44664"/>
                </a:lnTo>
                <a:lnTo>
                  <a:pt x="157058" y="52100"/>
                </a:lnTo>
                <a:lnTo>
                  <a:pt x="155717" y="58410"/>
                </a:lnTo>
                <a:lnTo>
                  <a:pt x="157504" y="63351"/>
                </a:lnTo>
                <a:lnTo>
                  <a:pt x="162420" y="66923"/>
                </a:lnTo>
                <a:lnTo>
                  <a:pt x="165163" y="68978"/>
                </a:lnTo>
                <a:lnTo>
                  <a:pt x="169708" y="70836"/>
                </a:lnTo>
                <a:lnTo>
                  <a:pt x="176057" y="72499"/>
                </a:lnTo>
                <a:lnTo>
                  <a:pt x="185989" y="75141"/>
                </a:lnTo>
                <a:lnTo>
                  <a:pt x="191313" y="76560"/>
                </a:lnTo>
                <a:lnTo>
                  <a:pt x="194815" y="77807"/>
                </a:lnTo>
                <a:lnTo>
                  <a:pt x="196494" y="78884"/>
                </a:lnTo>
                <a:lnTo>
                  <a:pt x="199104" y="80645"/>
                </a:lnTo>
                <a:lnTo>
                  <a:pt x="200050" y="83213"/>
                </a:lnTo>
                <a:lnTo>
                  <a:pt x="199332" y="86588"/>
                </a:lnTo>
                <a:lnTo>
                  <a:pt x="198386" y="91040"/>
                </a:lnTo>
                <a:lnTo>
                  <a:pt x="195828" y="94330"/>
                </a:lnTo>
                <a:lnTo>
                  <a:pt x="191658" y="96458"/>
                </a:lnTo>
                <a:lnTo>
                  <a:pt x="187487" y="98586"/>
                </a:lnTo>
                <a:lnTo>
                  <a:pt x="182956" y="99650"/>
                </a:lnTo>
                <a:lnTo>
                  <a:pt x="169846" y="99650"/>
                </a:lnTo>
                <a:lnTo>
                  <a:pt x="164525" y="97522"/>
                </a:lnTo>
                <a:lnTo>
                  <a:pt x="162104" y="93266"/>
                </a:lnTo>
                <a:lnTo>
                  <a:pt x="160792" y="90918"/>
                </a:lnTo>
                <a:lnTo>
                  <a:pt x="160409" y="87542"/>
                </a:lnTo>
                <a:lnTo>
                  <a:pt x="160954" y="83140"/>
                </a:lnTo>
                <a:lnTo>
                  <a:pt x="148259" y="83140"/>
                </a:lnTo>
                <a:lnTo>
                  <a:pt x="146938" y="90967"/>
                </a:lnTo>
                <a:lnTo>
                  <a:pt x="148147" y="97534"/>
                </a:lnTo>
                <a:lnTo>
                  <a:pt x="151886" y="102842"/>
                </a:lnTo>
                <a:lnTo>
                  <a:pt x="155625" y="108150"/>
                </a:lnTo>
                <a:lnTo>
                  <a:pt x="163341" y="110804"/>
                </a:lnTo>
                <a:lnTo>
                  <a:pt x="176914" y="110778"/>
                </a:lnTo>
                <a:lnTo>
                  <a:pt x="190397" y="108667"/>
                </a:lnTo>
                <a:lnTo>
                  <a:pt x="200907" y="103173"/>
                </a:lnTo>
                <a:lnTo>
                  <a:pt x="207297" y="98085"/>
                </a:lnTo>
                <a:lnTo>
                  <a:pt x="211234" y="92043"/>
                </a:lnTo>
                <a:lnTo>
                  <a:pt x="212722" y="85048"/>
                </a:lnTo>
                <a:lnTo>
                  <a:pt x="214261" y="77807"/>
                </a:lnTo>
                <a:lnTo>
                  <a:pt x="212821" y="72499"/>
                </a:lnTo>
                <a:lnTo>
                  <a:pt x="208401" y="69124"/>
                </a:lnTo>
                <a:lnTo>
                  <a:pt x="205630" y="66971"/>
                </a:lnTo>
                <a:lnTo>
                  <a:pt x="199744" y="64746"/>
                </a:lnTo>
                <a:lnTo>
                  <a:pt x="190742" y="62447"/>
                </a:lnTo>
                <a:lnTo>
                  <a:pt x="182462" y="60318"/>
                </a:lnTo>
                <a:lnTo>
                  <a:pt x="178844" y="59389"/>
                </a:lnTo>
                <a:lnTo>
                  <a:pt x="176186" y="58313"/>
                </a:lnTo>
                <a:lnTo>
                  <a:pt x="174489" y="57090"/>
                </a:lnTo>
                <a:lnTo>
                  <a:pt x="171550" y="55035"/>
                </a:lnTo>
                <a:lnTo>
                  <a:pt x="170445" y="52295"/>
                </a:lnTo>
                <a:lnTo>
                  <a:pt x="171173" y="48871"/>
                </a:lnTo>
                <a:lnTo>
                  <a:pt x="171838" y="45740"/>
                </a:lnTo>
                <a:lnTo>
                  <a:pt x="173658" y="43221"/>
                </a:lnTo>
                <a:lnTo>
                  <a:pt x="176632" y="41313"/>
                </a:lnTo>
                <a:lnTo>
                  <a:pt x="179606" y="39405"/>
                </a:lnTo>
                <a:lnTo>
                  <a:pt x="183588" y="38451"/>
                </a:lnTo>
                <a:lnTo>
                  <a:pt x="196063" y="38451"/>
                </a:lnTo>
                <a:lnTo>
                  <a:pt x="200952" y="40188"/>
                </a:lnTo>
                <a:lnTo>
                  <a:pt x="203247" y="43661"/>
                </a:lnTo>
                <a:lnTo>
                  <a:pt x="204586" y="46107"/>
                </a:lnTo>
                <a:lnTo>
                  <a:pt x="205061" y="48822"/>
                </a:lnTo>
                <a:lnTo>
                  <a:pt x="204671" y="51806"/>
                </a:lnTo>
                <a:lnTo>
                  <a:pt x="217146" y="51806"/>
                </a:lnTo>
                <a:lnTo>
                  <a:pt x="218325" y="46718"/>
                </a:lnTo>
                <a:lnTo>
                  <a:pt x="217744" y="41973"/>
                </a:lnTo>
                <a:lnTo>
                  <a:pt x="215402" y="37570"/>
                </a:lnTo>
                <a:lnTo>
                  <a:pt x="215308" y="37400"/>
                </a:lnTo>
                <a:lnTo>
                  <a:pt x="206638" y="29713"/>
                </a:lnTo>
                <a:lnTo>
                  <a:pt x="192007" y="27151"/>
                </a:lnTo>
                <a:lnTo>
                  <a:pt x="182957" y="27151"/>
                </a:lnTo>
                <a:lnTo>
                  <a:pt x="175265" y="29450"/>
                </a:lnTo>
                <a:close/>
              </a:path>
              <a:path w="769197" h="110804">
                <a:moveTo>
                  <a:pt x="239596" y="70812"/>
                </a:moveTo>
                <a:lnTo>
                  <a:pt x="241260" y="62984"/>
                </a:lnTo>
                <a:lnTo>
                  <a:pt x="243833" y="56405"/>
                </a:lnTo>
                <a:lnTo>
                  <a:pt x="247314" y="51072"/>
                </a:lnTo>
                <a:lnTo>
                  <a:pt x="252681" y="42854"/>
                </a:lnTo>
                <a:lnTo>
                  <a:pt x="259572" y="38744"/>
                </a:lnTo>
                <a:lnTo>
                  <a:pt x="274150" y="38744"/>
                </a:lnTo>
                <a:lnTo>
                  <a:pt x="278286" y="40347"/>
                </a:lnTo>
                <a:lnTo>
                  <a:pt x="280393" y="43551"/>
                </a:lnTo>
                <a:lnTo>
                  <a:pt x="282500" y="46755"/>
                </a:lnTo>
                <a:lnTo>
                  <a:pt x="283431" y="50779"/>
                </a:lnTo>
                <a:lnTo>
                  <a:pt x="283184" y="55622"/>
                </a:lnTo>
                <a:lnTo>
                  <a:pt x="296026" y="55622"/>
                </a:lnTo>
                <a:lnTo>
                  <a:pt x="297136" y="45104"/>
                </a:lnTo>
                <a:lnTo>
                  <a:pt x="295373" y="37693"/>
                </a:lnTo>
                <a:lnTo>
                  <a:pt x="290735" y="33388"/>
                </a:lnTo>
                <a:lnTo>
                  <a:pt x="286098" y="29083"/>
                </a:lnTo>
                <a:lnTo>
                  <a:pt x="279352" y="26930"/>
                </a:lnTo>
                <a:lnTo>
                  <a:pt x="270498" y="26930"/>
                </a:lnTo>
                <a:lnTo>
                  <a:pt x="265519" y="27235"/>
                </a:lnTo>
                <a:lnTo>
                  <a:pt x="253444" y="30823"/>
                </a:lnTo>
                <a:lnTo>
                  <a:pt x="242439" y="38451"/>
                </a:lnTo>
                <a:lnTo>
                  <a:pt x="235631" y="46240"/>
                </a:lnTo>
                <a:lnTo>
                  <a:pt x="229597" y="57334"/>
                </a:lnTo>
                <a:lnTo>
                  <a:pt x="225538" y="70665"/>
                </a:lnTo>
                <a:lnTo>
                  <a:pt x="224773" y="75010"/>
                </a:lnTo>
                <a:lnTo>
                  <a:pt x="224797" y="87967"/>
                </a:lnTo>
                <a:lnTo>
                  <a:pt x="228729" y="98807"/>
                </a:lnTo>
                <a:lnTo>
                  <a:pt x="233248" y="106316"/>
                </a:lnTo>
                <a:lnTo>
                  <a:pt x="240644" y="110070"/>
                </a:lnTo>
                <a:lnTo>
                  <a:pt x="260066" y="110070"/>
                </a:lnTo>
                <a:lnTo>
                  <a:pt x="268087" y="107661"/>
                </a:lnTo>
                <a:lnTo>
                  <a:pt x="274982" y="102842"/>
                </a:lnTo>
                <a:lnTo>
                  <a:pt x="284801" y="92502"/>
                </a:lnTo>
                <a:lnTo>
                  <a:pt x="290847" y="79984"/>
                </a:lnTo>
                <a:lnTo>
                  <a:pt x="278005" y="79984"/>
                </a:lnTo>
                <a:lnTo>
                  <a:pt x="275545" y="85806"/>
                </a:lnTo>
                <a:lnTo>
                  <a:pt x="272357" y="90392"/>
                </a:lnTo>
                <a:lnTo>
                  <a:pt x="268440" y="93743"/>
                </a:lnTo>
                <a:lnTo>
                  <a:pt x="264524" y="97094"/>
                </a:lnTo>
                <a:lnTo>
                  <a:pt x="259826" y="98770"/>
                </a:lnTo>
                <a:lnTo>
                  <a:pt x="247204" y="98770"/>
                </a:lnTo>
                <a:lnTo>
                  <a:pt x="242542" y="96079"/>
                </a:lnTo>
                <a:lnTo>
                  <a:pt x="240359" y="90698"/>
                </a:lnTo>
                <a:lnTo>
                  <a:pt x="238177" y="85317"/>
                </a:lnTo>
                <a:lnTo>
                  <a:pt x="237922" y="78688"/>
                </a:lnTo>
                <a:lnTo>
                  <a:pt x="239596" y="70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321839" y="3229120"/>
            <a:ext cx="846277" cy="126128"/>
          </a:xfrm>
          <a:custGeom>
            <a:avLst/>
            <a:gdLst/>
            <a:ahLst/>
            <a:cxnLst/>
            <a:rect l="l" t="t" r="r" b="b"/>
            <a:pathLst>
              <a:path w="930905" h="142945">
                <a:moveTo>
                  <a:pt x="133185" y="99430"/>
                </a:moveTo>
                <a:lnTo>
                  <a:pt x="129516" y="93853"/>
                </a:lnTo>
                <a:lnTo>
                  <a:pt x="125847" y="88277"/>
                </a:lnTo>
                <a:lnTo>
                  <a:pt x="124012" y="81305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0"/>
                </a:lnTo>
                <a:close/>
              </a:path>
              <a:path w="930905" h="142945">
                <a:moveTo>
                  <a:pt x="201564" y="100470"/>
                </a:moveTo>
                <a:lnTo>
                  <a:pt x="206431" y="105778"/>
                </a:lnTo>
                <a:lnTo>
                  <a:pt x="206821" y="106190"/>
                </a:lnTo>
                <a:lnTo>
                  <a:pt x="216619" y="111852"/>
                </a:lnTo>
                <a:lnTo>
                  <a:pt x="231271" y="113740"/>
                </a:lnTo>
                <a:lnTo>
                  <a:pt x="245490" y="111828"/>
                </a:lnTo>
                <a:lnTo>
                  <a:pt x="255522" y="106108"/>
                </a:lnTo>
                <a:lnTo>
                  <a:pt x="260830" y="101020"/>
                </a:lnTo>
                <a:lnTo>
                  <a:pt x="263485" y="94979"/>
                </a:lnTo>
                <a:lnTo>
                  <a:pt x="263485" y="80743"/>
                </a:lnTo>
                <a:lnTo>
                  <a:pt x="260916" y="75435"/>
                </a:lnTo>
                <a:lnTo>
                  <a:pt x="255779" y="72060"/>
                </a:lnTo>
                <a:lnTo>
                  <a:pt x="252551" y="69907"/>
                </a:lnTo>
                <a:lnTo>
                  <a:pt x="246191" y="67681"/>
                </a:lnTo>
                <a:lnTo>
                  <a:pt x="236700" y="65382"/>
                </a:lnTo>
                <a:lnTo>
                  <a:pt x="227968" y="63254"/>
                </a:lnTo>
                <a:lnTo>
                  <a:pt x="224152" y="62324"/>
                </a:lnTo>
                <a:lnTo>
                  <a:pt x="221266" y="61248"/>
                </a:lnTo>
                <a:lnTo>
                  <a:pt x="219309" y="60025"/>
                </a:lnTo>
                <a:lnTo>
                  <a:pt x="215934" y="57971"/>
                </a:lnTo>
                <a:lnTo>
                  <a:pt x="214246" y="55231"/>
                </a:lnTo>
                <a:lnTo>
                  <a:pt x="214246" y="48675"/>
                </a:lnTo>
                <a:lnTo>
                  <a:pt x="215530" y="46156"/>
                </a:lnTo>
                <a:lnTo>
                  <a:pt x="218099" y="44248"/>
                </a:lnTo>
                <a:lnTo>
                  <a:pt x="220667" y="42340"/>
                </a:lnTo>
                <a:lnTo>
                  <a:pt x="224446" y="41386"/>
                </a:lnTo>
                <a:lnTo>
                  <a:pt x="236921" y="41386"/>
                </a:lnTo>
                <a:lnTo>
                  <a:pt x="242180" y="43123"/>
                </a:lnTo>
                <a:lnTo>
                  <a:pt x="245213" y="46597"/>
                </a:lnTo>
                <a:lnTo>
                  <a:pt x="247071" y="49042"/>
                </a:lnTo>
                <a:lnTo>
                  <a:pt x="248124" y="51757"/>
                </a:lnTo>
                <a:lnTo>
                  <a:pt x="248368" y="54741"/>
                </a:lnTo>
                <a:lnTo>
                  <a:pt x="260843" y="54741"/>
                </a:lnTo>
                <a:lnTo>
                  <a:pt x="260941" y="49654"/>
                </a:lnTo>
                <a:lnTo>
                  <a:pt x="259350" y="44908"/>
                </a:lnTo>
                <a:lnTo>
                  <a:pt x="256073" y="40506"/>
                </a:lnTo>
                <a:lnTo>
                  <a:pt x="254730" y="38880"/>
                </a:lnTo>
                <a:lnTo>
                  <a:pt x="244687" y="32284"/>
                </a:lnTo>
                <a:lnTo>
                  <a:pt x="230463" y="30086"/>
                </a:lnTo>
                <a:lnTo>
                  <a:pt x="221413" y="30086"/>
                </a:lnTo>
                <a:lnTo>
                  <a:pt x="214210" y="32385"/>
                </a:lnTo>
                <a:lnTo>
                  <a:pt x="208853" y="36983"/>
                </a:lnTo>
                <a:lnTo>
                  <a:pt x="203496" y="41582"/>
                </a:lnTo>
                <a:lnTo>
                  <a:pt x="200818" y="47599"/>
                </a:lnTo>
                <a:lnTo>
                  <a:pt x="200818" y="61346"/>
                </a:lnTo>
                <a:lnTo>
                  <a:pt x="203655" y="66287"/>
                </a:lnTo>
                <a:lnTo>
                  <a:pt x="209330" y="69858"/>
                </a:lnTo>
                <a:lnTo>
                  <a:pt x="212509" y="71913"/>
                </a:lnTo>
                <a:lnTo>
                  <a:pt x="217450" y="73772"/>
                </a:lnTo>
                <a:lnTo>
                  <a:pt x="224152" y="75435"/>
                </a:lnTo>
                <a:lnTo>
                  <a:pt x="234646" y="78077"/>
                </a:lnTo>
                <a:lnTo>
                  <a:pt x="240271" y="79495"/>
                </a:lnTo>
                <a:lnTo>
                  <a:pt x="244039" y="80743"/>
                </a:lnTo>
                <a:lnTo>
                  <a:pt x="245946" y="81819"/>
                </a:lnTo>
                <a:lnTo>
                  <a:pt x="248931" y="83580"/>
                </a:lnTo>
                <a:lnTo>
                  <a:pt x="250423" y="86148"/>
                </a:lnTo>
                <a:lnTo>
                  <a:pt x="250423" y="93976"/>
                </a:lnTo>
                <a:lnTo>
                  <a:pt x="248564" y="97265"/>
                </a:lnTo>
                <a:lnTo>
                  <a:pt x="244846" y="99394"/>
                </a:lnTo>
                <a:lnTo>
                  <a:pt x="241128" y="101522"/>
                </a:lnTo>
                <a:lnTo>
                  <a:pt x="236823" y="102586"/>
                </a:lnTo>
                <a:lnTo>
                  <a:pt x="223712" y="102586"/>
                </a:lnTo>
                <a:lnTo>
                  <a:pt x="217939" y="100458"/>
                </a:lnTo>
                <a:lnTo>
                  <a:pt x="214613" y="96201"/>
                </a:lnTo>
                <a:lnTo>
                  <a:pt x="212803" y="93853"/>
                </a:lnTo>
                <a:lnTo>
                  <a:pt x="211702" y="90478"/>
                </a:lnTo>
                <a:lnTo>
                  <a:pt x="211311" y="86075"/>
                </a:lnTo>
                <a:lnTo>
                  <a:pt x="198616" y="86075"/>
                </a:lnTo>
                <a:lnTo>
                  <a:pt x="198959" y="93902"/>
                </a:lnTo>
                <a:lnTo>
                  <a:pt x="201564" y="100470"/>
                </a:lnTo>
                <a:close/>
              </a:path>
              <a:path w="930905" h="142945">
                <a:moveTo>
                  <a:pt x="403176" y="109222"/>
                </a:moveTo>
                <a:lnTo>
                  <a:pt x="412374" y="101191"/>
                </a:lnTo>
                <a:lnTo>
                  <a:pt x="416054" y="95299"/>
                </a:lnTo>
                <a:lnTo>
                  <a:pt x="420228" y="83536"/>
                </a:lnTo>
                <a:lnTo>
                  <a:pt x="421620" y="69785"/>
                </a:lnTo>
                <a:lnTo>
                  <a:pt x="421217" y="62447"/>
                </a:lnTo>
                <a:lnTo>
                  <a:pt x="417868" y="49677"/>
                </a:lnTo>
                <a:lnTo>
                  <a:pt x="411126" y="39992"/>
                </a:lnTo>
                <a:lnTo>
                  <a:pt x="398424" y="32008"/>
                </a:lnTo>
                <a:lnTo>
                  <a:pt x="385443" y="29865"/>
                </a:lnTo>
                <a:lnTo>
                  <a:pt x="380915" y="30087"/>
                </a:lnTo>
                <a:lnTo>
                  <a:pt x="368394" y="33663"/>
                </a:lnTo>
                <a:lnTo>
                  <a:pt x="358439" y="41607"/>
                </a:lnTo>
                <a:lnTo>
                  <a:pt x="354300" y="47516"/>
                </a:lnTo>
                <a:lnTo>
                  <a:pt x="349864" y="59151"/>
                </a:lnTo>
                <a:lnTo>
                  <a:pt x="348386" y="73160"/>
                </a:lnTo>
                <a:lnTo>
                  <a:pt x="348694" y="79567"/>
                </a:lnTo>
                <a:lnTo>
                  <a:pt x="351705" y="92360"/>
                </a:lnTo>
                <a:lnTo>
                  <a:pt x="357925" y="102622"/>
                </a:lnTo>
                <a:lnTo>
                  <a:pt x="359752" y="104562"/>
                </a:lnTo>
                <a:lnTo>
                  <a:pt x="361961" y="81305"/>
                </a:lnTo>
                <a:lnTo>
                  <a:pt x="361961" y="64232"/>
                </a:lnTo>
                <a:lnTo>
                  <a:pt x="363795" y="56796"/>
                </a:lnTo>
                <a:lnTo>
                  <a:pt x="367464" y="50632"/>
                </a:lnTo>
                <a:lnTo>
                  <a:pt x="371134" y="44468"/>
                </a:lnTo>
                <a:lnTo>
                  <a:pt x="377004" y="41386"/>
                </a:lnTo>
                <a:lnTo>
                  <a:pt x="394175" y="41386"/>
                </a:lnTo>
                <a:lnTo>
                  <a:pt x="400584" y="45006"/>
                </a:lnTo>
                <a:lnTo>
                  <a:pt x="404302" y="52247"/>
                </a:lnTo>
                <a:lnTo>
                  <a:pt x="406650" y="56845"/>
                </a:lnTo>
                <a:lnTo>
                  <a:pt x="407824" y="62814"/>
                </a:lnTo>
                <a:lnTo>
                  <a:pt x="407824" y="78272"/>
                </a:lnTo>
                <a:lnTo>
                  <a:pt x="406197" y="85647"/>
                </a:lnTo>
                <a:lnTo>
                  <a:pt x="402944" y="92276"/>
                </a:lnTo>
                <a:lnTo>
                  <a:pt x="399691" y="98904"/>
                </a:lnTo>
                <a:lnTo>
                  <a:pt x="393686" y="102219"/>
                </a:lnTo>
                <a:lnTo>
                  <a:pt x="376955" y="102219"/>
                </a:lnTo>
                <a:lnTo>
                  <a:pt x="383682" y="113593"/>
                </a:lnTo>
                <a:lnTo>
                  <a:pt x="390611" y="113157"/>
                </a:lnTo>
                <a:lnTo>
                  <a:pt x="403176" y="109222"/>
                </a:lnTo>
                <a:close/>
              </a:path>
              <a:path w="930905" h="142945">
                <a:moveTo>
                  <a:pt x="371134" y="99430"/>
                </a:moveTo>
                <a:lnTo>
                  <a:pt x="367464" y="93853"/>
                </a:lnTo>
                <a:lnTo>
                  <a:pt x="363795" y="88277"/>
                </a:lnTo>
                <a:lnTo>
                  <a:pt x="361961" y="81305"/>
                </a:lnTo>
                <a:lnTo>
                  <a:pt x="359752" y="104562"/>
                </a:lnTo>
                <a:lnTo>
                  <a:pt x="370343" y="111335"/>
                </a:lnTo>
                <a:lnTo>
                  <a:pt x="383682" y="113593"/>
                </a:lnTo>
                <a:lnTo>
                  <a:pt x="376955" y="102219"/>
                </a:lnTo>
                <a:lnTo>
                  <a:pt x="371134" y="99430"/>
                </a:lnTo>
                <a:close/>
              </a:path>
              <a:path w="930905" h="142945">
                <a:moveTo>
                  <a:pt x="458310" y="18699"/>
                </a:moveTo>
                <a:lnTo>
                  <a:pt x="459093" y="16620"/>
                </a:lnTo>
                <a:lnTo>
                  <a:pt x="462272" y="13502"/>
                </a:lnTo>
                <a:lnTo>
                  <a:pt x="468008" y="13538"/>
                </a:lnTo>
                <a:lnTo>
                  <a:pt x="470980" y="13722"/>
                </a:lnTo>
                <a:lnTo>
                  <a:pt x="470980" y="1687"/>
                </a:lnTo>
                <a:lnTo>
                  <a:pt x="467971" y="1468"/>
                </a:lnTo>
                <a:lnTo>
                  <a:pt x="456597" y="1394"/>
                </a:lnTo>
                <a:lnTo>
                  <a:pt x="450654" y="3644"/>
                </a:lnTo>
                <a:lnTo>
                  <a:pt x="447571" y="8145"/>
                </a:lnTo>
                <a:lnTo>
                  <a:pt x="445860" y="10689"/>
                </a:lnTo>
                <a:lnTo>
                  <a:pt x="444905" y="14700"/>
                </a:lnTo>
                <a:lnTo>
                  <a:pt x="444710" y="20179"/>
                </a:lnTo>
                <a:lnTo>
                  <a:pt x="444710" y="32508"/>
                </a:lnTo>
                <a:lnTo>
                  <a:pt x="433776" y="32508"/>
                </a:lnTo>
                <a:lnTo>
                  <a:pt x="433776" y="42927"/>
                </a:lnTo>
                <a:lnTo>
                  <a:pt x="444710" y="42927"/>
                </a:lnTo>
                <a:lnTo>
                  <a:pt x="444710" y="110731"/>
                </a:lnTo>
                <a:lnTo>
                  <a:pt x="457772" y="110731"/>
                </a:lnTo>
                <a:lnTo>
                  <a:pt x="457772" y="42927"/>
                </a:lnTo>
                <a:lnTo>
                  <a:pt x="470980" y="42927"/>
                </a:lnTo>
                <a:lnTo>
                  <a:pt x="470980" y="32508"/>
                </a:lnTo>
                <a:lnTo>
                  <a:pt x="457919" y="32508"/>
                </a:lnTo>
                <a:lnTo>
                  <a:pt x="457919" y="23995"/>
                </a:lnTo>
                <a:lnTo>
                  <a:pt x="458310" y="18699"/>
                </a:lnTo>
                <a:close/>
              </a:path>
              <a:path w="930905" h="142945">
                <a:moveTo>
                  <a:pt x="533941" y="97889"/>
                </a:moveTo>
                <a:lnTo>
                  <a:pt x="533941" y="61346"/>
                </a:lnTo>
                <a:lnTo>
                  <a:pt x="593452" y="61346"/>
                </a:lnTo>
                <a:lnTo>
                  <a:pt x="593452" y="48871"/>
                </a:lnTo>
                <a:lnTo>
                  <a:pt x="533941" y="48871"/>
                </a:lnTo>
                <a:lnTo>
                  <a:pt x="533941" y="16144"/>
                </a:lnTo>
                <a:lnTo>
                  <a:pt x="598295" y="16144"/>
                </a:lnTo>
                <a:lnTo>
                  <a:pt x="598295" y="2935"/>
                </a:lnTo>
                <a:lnTo>
                  <a:pt x="519705" y="2935"/>
                </a:lnTo>
                <a:lnTo>
                  <a:pt x="519705" y="110731"/>
                </a:lnTo>
                <a:lnTo>
                  <a:pt x="599396" y="110731"/>
                </a:lnTo>
                <a:lnTo>
                  <a:pt x="599396" y="97889"/>
                </a:lnTo>
                <a:lnTo>
                  <a:pt x="533941" y="97889"/>
                </a:lnTo>
                <a:close/>
              </a:path>
              <a:path w="930905" h="142945">
                <a:moveTo>
                  <a:pt x="643131" y="30417"/>
                </a:moveTo>
                <a:lnTo>
                  <a:pt x="630717" y="33755"/>
                </a:lnTo>
                <a:lnTo>
                  <a:pt x="625251" y="62128"/>
                </a:lnTo>
                <a:lnTo>
                  <a:pt x="627293" y="54460"/>
                </a:lnTo>
                <a:lnTo>
                  <a:pt x="631378" y="49495"/>
                </a:lnTo>
                <a:lnTo>
                  <a:pt x="635463" y="44530"/>
                </a:lnTo>
                <a:lnTo>
                  <a:pt x="640367" y="42047"/>
                </a:lnTo>
                <a:lnTo>
                  <a:pt x="646091" y="42047"/>
                </a:lnTo>
                <a:lnTo>
                  <a:pt x="643131" y="30417"/>
                </a:lnTo>
                <a:close/>
              </a:path>
              <a:path w="930905" h="142945">
                <a:moveTo>
                  <a:pt x="717612" y="32140"/>
                </a:moveTo>
                <a:lnTo>
                  <a:pt x="704110" y="32140"/>
                </a:lnTo>
                <a:lnTo>
                  <a:pt x="704110" y="92264"/>
                </a:lnTo>
                <a:lnTo>
                  <a:pt x="705211" y="97620"/>
                </a:lnTo>
                <a:lnTo>
                  <a:pt x="707412" y="101632"/>
                </a:lnTo>
                <a:lnTo>
                  <a:pt x="716226" y="110074"/>
                </a:lnTo>
                <a:lnTo>
                  <a:pt x="730307" y="112859"/>
                </a:lnTo>
                <a:lnTo>
                  <a:pt x="737498" y="112859"/>
                </a:lnTo>
                <a:lnTo>
                  <a:pt x="743613" y="110805"/>
                </a:lnTo>
                <a:lnTo>
                  <a:pt x="748652" y="106695"/>
                </a:lnTo>
                <a:lnTo>
                  <a:pt x="751196" y="104640"/>
                </a:lnTo>
                <a:lnTo>
                  <a:pt x="753324" y="102121"/>
                </a:lnTo>
                <a:lnTo>
                  <a:pt x="755036" y="99137"/>
                </a:lnTo>
                <a:lnTo>
                  <a:pt x="754889" y="110731"/>
                </a:lnTo>
                <a:lnTo>
                  <a:pt x="767364" y="110731"/>
                </a:lnTo>
                <a:lnTo>
                  <a:pt x="767364" y="32140"/>
                </a:lnTo>
                <a:lnTo>
                  <a:pt x="754155" y="32140"/>
                </a:lnTo>
                <a:lnTo>
                  <a:pt x="754155" y="78419"/>
                </a:lnTo>
                <a:lnTo>
                  <a:pt x="753251" y="84461"/>
                </a:lnTo>
                <a:lnTo>
                  <a:pt x="751441" y="88864"/>
                </a:lnTo>
                <a:lnTo>
                  <a:pt x="748114" y="97082"/>
                </a:lnTo>
                <a:lnTo>
                  <a:pt x="741852" y="101192"/>
                </a:lnTo>
                <a:lnTo>
                  <a:pt x="726247" y="101192"/>
                </a:lnTo>
                <a:lnTo>
                  <a:pt x="721868" y="98843"/>
                </a:lnTo>
                <a:lnTo>
                  <a:pt x="719520" y="94147"/>
                </a:lnTo>
                <a:lnTo>
                  <a:pt x="718248" y="91603"/>
                </a:lnTo>
                <a:lnTo>
                  <a:pt x="717612" y="88326"/>
                </a:lnTo>
                <a:lnTo>
                  <a:pt x="717612" y="32140"/>
                </a:lnTo>
                <a:close/>
              </a:path>
              <a:path w="930905" h="142945">
                <a:moveTo>
                  <a:pt x="792069" y="32508"/>
                </a:moveTo>
                <a:lnTo>
                  <a:pt x="792069" y="110731"/>
                </a:lnTo>
                <a:lnTo>
                  <a:pt x="805498" y="110731"/>
                </a:lnTo>
                <a:lnTo>
                  <a:pt x="805498" y="32508"/>
                </a:lnTo>
                <a:lnTo>
                  <a:pt x="792069" y="32508"/>
                </a:lnTo>
                <a:close/>
              </a:path>
              <a:path w="930905" h="142945">
                <a:moveTo>
                  <a:pt x="792069" y="2935"/>
                </a:moveTo>
                <a:lnTo>
                  <a:pt x="792069" y="17904"/>
                </a:lnTo>
                <a:lnTo>
                  <a:pt x="805498" y="17904"/>
                </a:lnTo>
                <a:lnTo>
                  <a:pt x="805498" y="2935"/>
                </a:lnTo>
                <a:lnTo>
                  <a:pt x="792069" y="2935"/>
                </a:lnTo>
                <a:close/>
              </a:path>
              <a:path w="930905" h="142945">
                <a:moveTo>
                  <a:pt x="888124" y="113006"/>
                </a:moveTo>
                <a:lnTo>
                  <a:pt x="887439" y="114767"/>
                </a:lnTo>
                <a:lnTo>
                  <a:pt x="886339" y="117457"/>
                </a:lnTo>
                <a:lnTo>
                  <a:pt x="884822" y="121078"/>
                </a:lnTo>
                <a:lnTo>
                  <a:pt x="883305" y="124698"/>
                </a:lnTo>
                <a:lnTo>
                  <a:pt x="882180" y="127095"/>
                </a:lnTo>
                <a:lnTo>
                  <a:pt x="879282" y="130067"/>
                </a:lnTo>
                <a:lnTo>
                  <a:pt x="876334" y="131278"/>
                </a:lnTo>
                <a:lnTo>
                  <a:pt x="873106" y="131278"/>
                </a:lnTo>
                <a:lnTo>
                  <a:pt x="870146" y="130911"/>
                </a:lnTo>
                <a:lnTo>
                  <a:pt x="866183" y="129883"/>
                </a:lnTo>
                <a:lnTo>
                  <a:pt x="866183" y="141918"/>
                </a:lnTo>
                <a:lnTo>
                  <a:pt x="867651" y="142309"/>
                </a:lnTo>
                <a:lnTo>
                  <a:pt x="870892" y="142872"/>
                </a:lnTo>
                <a:lnTo>
                  <a:pt x="881813" y="142945"/>
                </a:lnTo>
                <a:lnTo>
                  <a:pt x="887194" y="140744"/>
                </a:lnTo>
                <a:lnTo>
                  <a:pt x="890325" y="136341"/>
                </a:lnTo>
                <a:lnTo>
                  <a:pt x="894672" y="128350"/>
                </a:lnTo>
                <a:lnTo>
                  <a:pt x="899893" y="116357"/>
                </a:lnTo>
                <a:lnTo>
                  <a:pt x="906469" y="99650"/>
                </a:lnTo>
                <a:lnTo>
                  <a:pt x="909336" y="91994"/>
                </a:lnTo>
                <a:lnTo>
                  <a:pt x="913613" y="80289"/>
                </a:lnTo>
                <a:lnTo>
                  <a:pt x="918503" y="66629"/>
                </a:lnTo>
                <a:lnTo>
                  <a:pt x="923762" y="51921"/>
                </a:lnTo>
                <a:lnTo>
                  <a:pt x="928153" y="39704"/>
                </a:lnTo>
                <a:lnTo>
                  <a:pt x="930905" y="32140"/>
                </a:lnTo>
                <a:lnTo>
                  <a:pt x="916302" y="32140"/>
                </a:lnTo>
                <a:lnTo>
                  <a:pt x="895095" y="96128"/>
                </a:lnTo>
                <a:lnTo>
                  <a:pt x="874035" y="32140"/>
                </a:lnTo>
                <a:lnTo>
                  <a:pt x="859065" y="32140"/>
                </a:lnTo>
                <a:lnTo>
                  <a:pt x="888124" y="113006"/>
                </a:lnTo>
                <a:close/>
              </a:path>
              <a:path w="930905" h="142945">
                <a:moveTo>
                  <a:pt x="848132" y="111978"/>
                </a:moveTo>
                <a:lnTo>
                  <a:pt x="851813" y="111881"/>
                </a:lnTo>
                <a:lnTo>
                  <a:pt x="855091" y="111489"/>
                </a:lnTo>
                <a:lnTo>
                  <a:pt x="858184" y="110731"/>
                </a:lnTo>
                <a:lnTo>
                  <a:pt x="858184" y="100311"/>
                </a:lnTo>
                <a:lnTo>
                  <a:pt x="854198" y="100531"/>
                </a:lnTo>
                <a:lnTo>
                  <a:pt x="851165" y="100531"/>
                </a:lnTo>
                <a:lnTo>
                  <a:pt x="848425" y="99724"/>
                </a:lnTo>
                <a:lnTo>
                  <a:pt x="845637" y="96960"/>
                </a:lnTo>
                <a:lnTo>
                  <a:pt x="845637" y="42927"/>
                </a:lnTo>
                <a:lnTo>
                  <a:pt x="858184" y="42927"/>
                </a:lnTo>
                <a:lnTo>
                  <a:pt x="858184" y="32140"/>
                </a:lnTo>
                <a:lnTo>
                  <a:pt x="845637" y="32140"/>
                </a:lnTo>
                <a:lnTo>
                  <a:pt x="845637" y="10199"/>
                </a:lnTo>
                <a:lnTo>
                  <a:pt x="832282" y="10199"/>
                </a:lnTo>
                <a:lnTo>
                  <a:pt x="832282" y="32140"/>
                </a:lnTo>
                <a:lnTo>
                  <a:pt x="821641" y="32140"/>
                </a:lnTo>
                <a:lnTo>
                  <a:pt x="821641" y="42927"/>
                </a:lnTo>
                <a:lnTo>
                  <a:pt x="832282" y="42927"/>
                </a:lnTo>
                <a:lnTo>
                  <a:pt x="832282" y="99993"/>
                </a:lnTo>
                <a:lnTo>
                  <a:pt x="833382" y="104090"/>
                </a:lnTo>
                <a:lnTo>
                  <a:pt x="835583" y="107245"/>
                </a:lnTo>
                <a:lnTo>
                  <a:pt x="837785" y="110401"/>
                </a:lnTo>
                <a:lnTo>
                  <a:pt x="841967" y="111978"/>
                </a:lnTo>
                <a:lnTo>
                  <a:pt x="848132" y="111978"/>
                </a:lnTo>
                <a:close/>
              </a:path>
              <a:path w="930905" h="142945">
                <a:moveTo>
                  <a:pt x="625251" y="62128"/>
                </a:moveTo>
                <a:lnTo>
                  <a:pt x="630717" y="33755"/>
                </a:lnTo>
                <a:lnTo>
                  <a:pt x="620737" y="42487"/>
                </a:lnTo>
                <a:lnTo>
                  <a:pt x="617185" y="47986"/>
                </a:lnTo>
                <a:lnTo>
                  <a:pt x="612888" y="59678"/>
                </a:lnTo>
                <a:lnTo>
                  <a:pt x="611455" y="73454"/>
                </a:lnTo>
                <a:lnTo>
                  <a:pt x="611830" y="80889"/>
                </a:lnTo>
                <a:lnTo>
                  <a:pt x="614989" y="93807"/>
                </a:lnTo>
                <a:lnTo>
                  <a:pt x="621361" y="103393"/>
                </a:lnTo>
                <a:lnTo>
                  <a:pt x="627966" y="109948"/>
                </a:lnTo>
                <a:lnTo>
                  <a:pt x="635451" y="113226"/>
                </a:lnTo>
                <a:lnTo>
                  <a:pt x="649637" y="113226"/>
                </a:lnTo>
                <a:lnTo>
                  <a:pt x="654492" y="112187"/>
                </a:lnTo>
                <a:lnTo>
                  <a:pt x="658382" y="110107"/>
                </a:lnTo>
                <a:lnTo>
                  <a:pt x="662271" y="108028"/>
                </a:lnTo>
                <a:lnTo>
                  <a:pt x="665316" y="105227"/>
                </a:lnTo>
                <a:lnTo>
                  <a:pt x="667518" y="101705"/>
                </a:lnTo>
                <a:lnTo>
                  <a:pt x="667518" y="142064"/>
                </a:lnTo>
                <a:lnTo>
                  <a:pt x="680800" y="142064"/>
                </a:lnTo>
                <a:lnTo>
                  <a:pt x="680800" y="32140"/>
                </a:lnTo>
                <a:lnTo>
                  <a:pt x="668252" y="32140"/>
                </a:lnTo>
                <a:lnTo>
                  <a:pt x="668252" y="43074"/>
                </a:lnTo>
                <a:lnTo>
                  <a:pt x="666001" y="39650"/>
                </a:lnTo>
                <a:lnTo>
                  <a:pt x="663653" y="37057"/>
                </a:lnTo>
                <a:lnTo>
                  <a:pt x="661207" y="35296"/>
                </a:lnTo>
                <a:lnTo>
                  <a:pt x="656755" y="32018"/>
                </a:lnTo>
                <a:lnTo>
                  <a:pt x="651276" y="30379"/>
                </a:lnTo>
                <a:lnTo>
                  <a:pt x="643131" y="30417"/>
                </a:lnTo>
                <a:lnTo>
                  <a:pt x="646091" y="42047"/>
                </a:lnTo>
                <a:lnTo>
                  <a:pt x="655092" y="42047"/>
                </a:lnTo>
                <a:lnTo>
                  <a:pt x="661378" y="45936"/>
                </a:lnTo>
                <a:lnTo>
                  <a:pt x="664949" y="53715"/>
                </a:lnTo>
                <a:lnTo>
                  <a:pt x="667053" y="58264"/>
                </a:lnTo>
                <a:lnTo>
                  <a:pt x="668105" y="63938"/>
                </a:lnTo>
                <a:lnTo>
                  <a:pt x="668105" y="78126"/>
                </a:lnTo>
                <a:lnTo>
                  <a:pt x="667151" y="84192"/>
                </a:lnTo>
                <a:lnTo>
                  <a:pt x="665243" y="88937"/>
                </a:lnTo>
                <a:lnTo>
                  <a:pt x="661769" y="97547"/>
                </a:lnTo>
                <a:lnTo>
                  <a:pt x="655434" y="101852"/>
                </a:lnTo>
                <a:lnTo>
                  <a:pt x="637530" y="101852"/>
                </a:lnTo>
                <a:lnTo>
                  <a:pt x="631488" y="97767"/>
                </a:lnTo>
                <a:lnTo>
                  <a:pt x="628112" y="89598"/>
                </a:lnTo>
                <a:lnTo>
                  <a:pt x="626205" y="84999"/>
                </a:lnTo>
                <a:lnTo>
                  <a:pt x="625251" y="79300"/>
                </a:lnTo>
                <a:lnTo>
                  <a:pt x="625251" y="62128"/>
                </a:lnTo>
                <a:close/>
              </a:path>
              <a:path w="930905" h="142945">
                <a:moveTo>
                  <a:pt x="297093" y="111978"/>
                </a:moveTo>
                <a:lnTo>
                  <a:pt x="300774" y="111881"/>
                </a:lnTo>
                <a:lnTo>
                  <a:pt x="304052" y="111489"/>
                </a:lnTo>
                <a:lnTo>
                  <a:pt x="307146" y="110731"/>
                </a:lnTo>
                <a:lnTo>
                  <a:pt x="307146" y="100311"/>
                </a:lnTo>
                <a:lnTo>
                  <a:pt x="303159" y="100531"/>
                </a:lnTo>
                <a:lnTo>
                  <a:pt x="300126" y="100531"/>
                </a:lnTo>
                <a:lnTo>
                  <a:pt x="297386" y="99724"/>
                </a:lnTo>
                <a:lnTo>
                  <a:pt x="294598" y="96960"/>
                </a:lnTo>
                <a:lnTo>
                  <a:pt x="294598" y="42927"/>
                </a:lnTo>
                <a:lnTo>
                  <a:pt x="307146" y="42927"/>
                </a:lnTo>
                <a:lnTo>
                  <a:pt x="307146" y="32140"/>
                </a:lnTo>
                <a:lnTo>
                  <a:pt x="294598" y="32140"/>
                </a:lnTo>
                <a:lnTo>
                  <a:pt x="294598" y="10199"/>
                </a:lnTo>
                <a:lnTo>
                  <a:pt x="281243" y="10199"/>
                </a:lnTo>
                <a:lnTo>
                  <a:pt x="281243" y="32140"/>
                </a:lnTo>
                <a:lnTo>
                  <a:pt x="270603" y="32140"/>
                </a:lnTo>
                <a:lnTo>
                  <a:pt x="270603" y="42927"/>
                </a:lnTo>
                <a:lnTo>
                  <a:pt x="281243" y="42927"/>
                </a:lnTo>
                <a:lnTo>
                  <a:pt x="281243" y="99993"/>
                </a:lnTo>
                <a:lnTo>
                  <a:pt x="282343" y="104090"/>
                </a:lnTo>
                <a:lnTo>
                  <a:pt x="284544" y="107245"/>
                </a:lnTo>
                <a:lnTo>
                  <a:pt x="286746" y="110401"/>
                </a:lnTo>
                <a:lnTo>
                  <a:pt x="290928" y="111978"/>
                </a:lnTo>
                <a:lnTo>
                  <a:pt x="297093" y="111978"/>
                </a:lnTo>
                <a:close/>
              </a:path>
              <a:path w="930905" h="142945">
                <a:moveTo>
                  <a:pt x="18959" y="33363"/>
                </a:moveTo>
                <a:lnTo>
                  <a:pt x="24692" y="23885"/>
                </a:lnTo>
                <a:lnTo>
                  <a:pt x="26597" y="21872"/>
                </a:lnTo>
                <a:lnTo>
                  <a:pt x="37248" y="14989"/>
                </a:lnTo>
                <a:lnTo>
                  <a:pt x="50412" y="12694"/>
                </a:lnTo>
                <a:lnTo>
                  <a:pt x="59119" y="12694"/>
                </a:lnTo>
                <a:lnTo>
                  <a:pt x="65883" y="14725"/>
                </a:lnTo>
                <a:lnTo>
                  <a:pt x="70701" y="18785"/>
                </a:lnTo>
                <a:lnTo>
                  <a:pt x="75520" y="22845"/>
                </a:lnTo>
                <a:lnTo>
                  <a:pt x="78736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3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2" y="96979"/>
                </a:lnTo>
                <a:lnTo>
                  <a:pt x="23738" y="88900"/>
                </a:lnTo>
                <a:lnTo>
                  <a:pt x="20481" y="83766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  <a:path w="930905" h="142945">
                <a:moveTo>
                  <a:pt x="165228" y="109222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5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7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60"/>
                </a:lnTo>
                <a:lnTo>
                  <a:pt x="119977" y="102622"/>
                </a:lnTo>
                <a:lnTo>
                  <a:pt x="121803" y="104562"/>
                </a:lnTo>
                <a:lnTo>
                  <a:pt x="124012" y="81305"/>
                </a:lnTo>
                <a:lnTo>
                  <a:pt x="124012" y="64232"/>
                </a:lnTo>
                <a:lnTo>
                  <a:pt x="125847" y="56796"/>
                </a:lnTo>
                <a:lnTo>
                  <a:pt x="129516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6"/>
                </a:lnTo>
                <a:lnTo>
                  <a:pt x="166353" y="52247"/>
                </a:lnTo>
                <a:lnTo>
                  <a:pt x="168701" y="56845"/>
                </a:lnTo>
                <a:lnTo>
                  <a:pt x="169876" y="62814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4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7"/>
                </a:lnTo>
                <a:lnTo>
                  <a:pt x="165228" y="109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048005" y="323239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76071" y="2733090"/>
            <a:ext cx="928508" cy="124898"/>
          </a:xfrm>
          <a:custGeom>
            <a:avLst/>
            <a:gdLst/>
            <a:ahLst/>
            <a:cxnLst/>
            <a:rect l="l" t="t" r="r" b="b"/>
            <a:pathLst>
              <a:path w="1021359" h="141551">
                <a:moveTo>
                  <a:pt x="808066" y="30746"/>
                </a:moveTo>
                <a:lnTo>
                  <a:pt x="794564" y="30746"/>
                </a:lnTo>
                <a:lnTo>
                  <a:pt x="794564" y="90869"/>
                </a:lnTo>
                <a:lnTo>
                  <a:pt x="795665" y="96226"/>
                </a:lnTo>
                <a:lnTo>
                  <a:pt x="797866" y="100237"/>
                </a:lnTo>
                <a:lnTo>
                  <a:pt x="806680" y="108680"/>
                </a:lnTo>
                <a:lnTo>
                  <a:pt x="820761" y="111465"/>
                </a:lnTo>
                <a:lnTo>
                  <a:pt x="827952" y="111465"/>
                </a:lnTo>
                <a:lnTo>
                  <a:pt x="834067" y="109410"/>
                </a:lnTo>
                <a:lnTo>
                  <a:pt x="839106" y="105301"/>
                </a:lnTo>
                <a:lnTo>
                  <a:pt x="841650" y="103246"/>
                </a:lnTo>
                <a:lnTo>
                  <a:pt x="843778" y="100727"/>
                </a:lnTo>
                <a:lnTo>
                  <a:pt x="845490" y="97742"/>
                </a:lnTo>
                <a:lnTo>
                  <a:pt x="845343" y="109337"/>
                </a:lnTo>
                <a:lnTo>
                  <a:pt x="857818" y="109337"/>
                </a:lnTo>
                <a:lnTo>
                  <a:pt x="857818" y="30746"/>
                </a:lnTo>
                <a:lnTo>
                  <a:pt x="844609" y="30746"/>
                </a:lnTo>
                <a:lnTo>
                  <a:pt x="844609" y="77025"/>
                </a:lnTo>
                <a:lnTo>
                  <a:pt x="843704" y="83066"/>
                </a:lnTo>
                <a:lnTo>
                  <a:pt x="841894" y="87470"/>
                </a:lnTo>
                <a:lnTo>
                  <a:pt x="838568" y="95688"/>
                </a:lnTo>
                <a:lnTo>
                  <a:pt x="832306" y="99797"/>
                </a:lnTo>
                <a:lnTo>
                  <a:pt x="816700" y="99797"/>
                </a:lnTo>
                <a:lnTo>
                  <a:pt x="812322" y="97449"/>
                </a:lnTo>
                <a:lnTo>
                  <a:pt x="809974" y="92752"/>
                </a:lnTo>
                <a:lnTo>
                  <a:pt x="808702" y="90209"/>
                </a:lnTo>
                <a:lnTo>
                  <a:pt x="808066" y="86931"/>
                </a:lnTo>
                <a:lnTo>
                  <a:pt x="808066" y="30746"/>
                </a:lnTo>
                <a:close/>
              </a:path>
              <a:path w="1021359" h="141551">
                <a:moveTo>
                  <a:pt x="882523" y="31113"/>
                </a:moveTo>
                <a:lnTo>
                  <a:pt x="882523" y="109337"/>
                </a:lnTo>
                <a:lnTo>
                  <a:pt x="895951" y="109337"/>
                </a:lnTo>
                <a:lnTo>
                  <a:pt x="895951" y="31113"/>
                </a:lnTo>
                <a:lnTo>
                  <a:pt x="882523" y="31113"/>
                </a:lnTo>
                <a:close/>
              </a:path>
              <a:path w="1021359" h="141551">
                <a:moveTo>
                  <a:pt x="882523" y="1541"/>
                </a:moveTo>
                <a:lnTo>
                  <a:pt x="882523" y="16510"/>
                </a:lnTo>
                <a:lnTo>
                  <a:pt x="895951" y="16510"/>
                </a:lnTo>
                <a:lnTo>
                  <a:pt x="895951" y="1541"/>
                </a:lnTo>
                <a:lnTo>
                  <a:pt x="882523" y="1541"/>
                </a:lnTo>
                <a:close/>
              </a:path>
              <a:path w="1021359" h="141551">
                <a:moveTo>
                  <a:pt x="978578" y="111611"/>
                </a:moveTo>
                <a:lnTo>
                  <a:pt x="977893" y="113373"/>
                </a:lnTo>
                <a:lnTo>
                  <a:pt x="976792" y="116063"/>
                </a:lnTo>
                <a:lnTo>
                  <a:pt x="975276" y="119683"/>
                </a:lnTo>
                <a:lnTo>
                  <a:pt x="973759" y="123303"/>
                </a:lnTo>
                <a:lnTo>
                  <a:pt x="972634" y="125700"/>
                </a:lnTo>
                <a:lnTo>
                  <a:pt x="969735" y="128673"/>
                </a:lnTo>
                <a:lnTo>
                  <a:pt x="966788" y="129883"/>
                </a:lnTo>
                <a:lnTo>
                  <a:pt x="963559" y="129883"/>
                </a:lnTo>
                <a:lnTo>
                  <a:pt x="960599" y="129516"/>
                </a:lnTo>
                <a:lnTo>
                  <a:pt x="956637" y="128489"/>
                </a:lnTo>
                <a:lnTo>
                  <a:pt x="956637" y="140523"/>
                </a:lnTo>
                <a:lnTo>
                  <a:pt x="958105" y="140915"/>
                </a:lnTo>
                <a:lnTo>
                  <a:pt x="961346" y="141477"/>
                </a:lnTo>
                <a:lnTo>
                  <a:pt x="972267" y="141551"/>
                </a:lnTo>
                <a:lnTo>
                  <a:pt x="977648" y="139349"/>
                </a:lnTo>
                <a:lnTo>
                  <a:pt x="980779" y="134946"/>
                </a:lnTo>
                <a:lnTo>
                  <a:pt x="985126" y="126956"/>
                </a:lnTo>
                <a:lnTo>
                  <a:pt x="990347" y="114963"/>
                </a:lnTo>
                <a:lnTo>
                  <a:pt x="996923" y="98256"/>
                </a:lnTo>
                <a:lnTo>
                  <a:pt x="999789" y="90600"/>
                </a:lnTo>
                <a:lnTo>
                  <a:pt x="1004067" y="78895"/>
                </a:lnTo>
                <a:lnTo>
                  <a:pt x="1008957" y="65235"/>
                </a:lnTo>
                <a:lnTo>
                  <a:pt x="1014216" y="50526"/>
                </a:lnTo>
                <a:lnTo>
                  <a:pt x="1018607" y="38310"/>
                </a:lnTo>
                <a:lnTo>
                  <a:pt x="1021359" y="30746"/>
                </a:lnTo>
                <a:lnTo>
                  <a:pt x="1006756" y="30746"/>
                </a:lnTo>
                <a:lnTo>
                  <a:pt x="985549" y="94734"/>
                </a:lnTo>
                <a:lnTo>
                  <a:pt x="964489" y="30746"/>
                </a:lnTo>
                <a:lnTo>
                  <a:pt x="949519" y="30746"/>
                </a:lnTo>
                <a:lnTo>
                  <a:pt x="978578" y="111611"/>
                </a:lnTo>
                <a:close/>
              </a:path>
              <a:path w="1021359" h="141551">
                <a:moveTo>
                  <a:pt x="938585" y="110584"/>
                </a:moveTo>
                <a:lnTo>
                  <a:pt x="942267" y="110486"/>
                </a:lnTo>
                <a:lnTo>
                  <a:pt x="945544" y="110095"/>
                </a:lnTo>
                <a:lnTo>
                  <a:pt x="948639" y="109337"/>
                </a:lnTo>
                <a:lnTo>
                  <a:pt x="948639" y="98916"/>
                </a:lnTo>
                <a:lnTo>
                  <a:pt x="944652" y="99137"/>
                </a:lnTo>
                <a:lnTo>
                  <a:pt x="941619" y="99137"/>
                </a:lnTo>
                <a:lnTo>
                  <a:pt x="938879" y="98329"/>
                </a:lnTo>
                <a:lnTo>
                  <a:pt x="936090" y="95566"/>
                </a:lnTo>
                <a:lnTo>
                  <a:pt x="936090" y="41533"/>
                </a:lnTo>
                <a:lnTo>
                  <a:pt x="948639" y="41533"/>
                </a:lnTo>
                <a:lnTo>
                  <a:pt x="948639" y="30746"/>
                </a:lnTo>
                <a:lnTo>
                  <a:pt x="936090" y="30746"/>
                </a:lnTo>
                <a:lnTo>
                  <a:pt x="936090" y="8805"/>
                </a:lnTo>
                <a:lnTo>
                  <a:pt x="922735" y="8805"/>
                </a:lnTo>
                <a:lnTo>
                  <a:pt x="922735" y="30746"/>
                </a:lnTo>
                <a:lnTo>
                  <a:pt x="912095" y="30746"/>
                </a:lnTo>
                <a:lnTo>
                  <a:pt x="912095" y="41533"/>
                </a:lnTo>
                <a:lnTo>
                  <a:pt x="922735" y="41533"/>
                </a:lnTo>
                <a:lnTo>
                  <a:pt x="922735" y="98599"/>
                </a:lnTo>
                <a:lnTo>
                  <a:pt x="923836" y="102696"/>
                </a:lnTo>
                <a:lnTo>
                  <a:pt x="926037" y="105851"/>
                </a:lnTo>
                <a:lnTo>
                  <a:pt x="928239" y="109006"/>
                </a:lnTo>
                <a:lnTo>
                  <a:pt x="932421" y="110584"/>
                </a:lnTo>
                <a:lnTo>
                  <a:pt x="938585" y="110584"/>
                </a:lnTo>
                <a:close/>
              </a:path>
              <a:path w="1021359" h="141551">
                <a:moveTo>
                  <a:pt x="715704" y="60734"/>
                </a:moveTo>
                <a:lnTo>
                  <a:pt x="721171" y="32361"/>
                </a:lnTo>
                <a:lnTo>
                  <a:pt x="711191" y="41093"/>
                </a:lnTo>
                <a:lnTo>
                  <a:pt x="707639" y="46592"/>
                </a:lnTo>
                <a:lnTo>
                  <a:pt x="703341" y="58284"/>
                </a:lnTo>
                <a:lnTo>
                  <a:pt x="701909" y="72059"/>
                </a:lnTo>
                <a:lnTo>
                  <a:pt x="702284" y="79494"/>
                </a:lnTo>
                <a:lnTo>
                  <a:pt x="705443" y="92412"/>
                </a:lnTo>
                <a:lnTo>
                  <a:pt x="711815" y="101998"/>
                </a:lnTo>
                <a:lnTo>
                  <a:pt x="718419" y="108554"/>
                </a:lnTo>
                <a:lnTo>
                  <a:pt x="725904" y="111831"/>
                </a:lnTo>
                <a:lnTo>
                  <a:pt x="740091" y="111831"/>
                </a:lnTo>
                <a:lnTo>
                  <a:pt x="744946" y="110792"/>
                </a:lnTo>
                <a:lnTo>
                  <a:pt x="748836" y="108713"/>
                </a:lnTo>
                <a:lnTo>
                  <a:pt x="752725" y="106634"/>
                </a:lnTo>
                <a:lnTo>
                  <a:pt x="755770" y="103833"/>
                </a:lnTo>
                <a:lnTo>
                  <a:pt x="757971" y="100311"/>
                </a:lnTo>
                <a:lnTo>
                  <a:pt x="757971" y="140670"/>
                </a:lnTo>
                <a:lnTo>
                  <a:pt x="771253" y="140670"/>
                </a:lnTo>
                <a:lnTo>
                  <a:pt x="771253" y="30746"/>
                </a:lnTo>
                <a:lnTo>
                  <a:pt x="758705" y="30746"/>
                </a:lnTo>
                <a:lnTo>
                  <a:pt x="758705" y="41680"/>
                </a:lnTo>
                <a:lnTo>
                  <a:pt x="756455" y="38255"/>
                </a:lnTo>
                <a:lnTo>
                  <a:pt x="754107" y="35663"/>
                </a:lnTo>
                <a:lnTo>
                  <a:pt x="751661" y="33901"/>
                </a:lnTo>
                <a:lnTo>
                  <a:pt x="747209" y="30624"/>
                </a:lnTo>
                <a:lnTo>
                  <a:pt x="741730" y="28985"/>
                </a:lnTo>
                <a:lnTo>
                  <a:pt x="733586" y="29023"/>
                </a:lnTo>
                <a:lnTo>
                  <a:pt x="736544" y="40652"/>
                </a:lnTo>
                <a:lnTo>
                  <a:pt x="745546" y="40652"/>
                </a:lnTo>
                <a:lnTo>
                  <a:pt x="751832" y="44541"/>
                </a:lnTo>
                <a:lnTo>
                  <a:pt x="755403" y="52320"/>
                </a:lnTo>
                <a:lnTo>
                  <a:pt x="757507" y="56870"/>
                </a:lnTo>
                <a:lnTo>
                  <a:pt x="758559" y="62545"/>
                </a:lnTo>
                <a:lnTo>
                  <a:pt x="758559" y="76731"/>
                </a:lnTo>
                <a:lnTo>
                  <a:pt x="757605" y="82797"/>
                </a:lnTo>
                <a:lnTo>
                  <a:pt x="755697" y="87543"/>
                </a:lnTo>
                <a:lnTo>
                  <a:pt x="752223" y="96153"/>
                </a:lnTo>
                <a:lnTo>
                  <a:pt x="745888" y="100458"/>
                </a:lnTo>
                <a:lnTo>
                  <a:pt x="727983" y="100458"/>
                </a:lnTo>
                <a:lnTo>
                  <a:pt x="721942" y="96373"/>
                </a:lnTo>
                <a:lnTo>
                  <a:pt x="718566" y="88203"/>
                </a:lnTo>
                <a:lnTo>
                  <a:pt x="716658" y="83604"/>
                </a:lnTo>
                <a:lnTo>
                  <a:pt x="715704" y="77905"/>
                </a:lnTo>
                <a:lnTo>
                  <a:pt x="715704" y="60734"/>
                </a:lnTo>
                <a:close/>
              </a:path>
              <a:path w="1021359" h="141551">
                <a:moveTo>
                  <a:pt x="94073" y="1541"/>
                </a:moveTo>
                <a:lnTo>
                  <a:pt x="77709" y="1541"/>
                </a:lnTo>
                <a:lnTo>
                  <a:pt x="47110" y="93340"/>
                </a:lnTo>
                <a:lnTo>
                  <a:pt x="16143" y="1541"/>
                </a:lnTo>
                <a:lnTo>
                  <a:pt x="0" y="1541"/>
                </a:lnTo>
                <a:lnTo>
                  <a:pt x="39258" y="109337"/>
                </a:lnTo>
                <a:lnTo>
                  <a:pt x="54741" y="109337"/>
                </a:lnTo>
                <a:lnTo>
                  <a:pt x="94073" y="1541"/>
                </a:lnTo>
                <a:close/>
              </a:path>
              <a:path w="1021359" h="141551">
                <a:moveTo>
                  <a:pt x="104665" y="75777"/>
                </a:moveTo>
                <a:lnTo>
                  <a:pt x="102390" y="81427"/>
                </a:lnTo>
                <a:lnTo>
                  <a:pt x="102390" y="95370"/>
                </a:lnTo>
                <a:lnTo>
                  <a:pt x="104701" y="100910"/>
                </a:lnTo>
                <a:lnTo>
                  <a:pt x="109324" y="105337"/>
                </a:lnTo>
                <a:lnTo>
                  <a:pt x="113947" y="109765"/>
                </a:lnTo>
                <a:lnTo>
                  <a:pt x="119903" y="111978"/>
                </a:lnTo>
                <a:lnTo>
                  <a:pt x="117580" y="95247"/>
                </a:lnTo>
                <a:lnTo>
                  <a:pt x="116185" y="92239"/>
                </a:lnTo>
                <a:lnTo>
                  <a:pt x="116185" y="83384"/>
                </a:lnTo>
                <a:lnTo>
                  <a:pt x="118216" y="79715"/>
                </a:lnTo>
                <a:lnTo>
                  <a:pt x="122276" y="77416"/>
                </a:lnTo>
                <a:lnTo>
                  <a:pt x="124673" y="76046"/>
                </a:lnTo>
                <a:lnTo>
                  <a:pt x="128269" y="75043"/>
                </a:lnTo>
                <a:lnTo>
                  <a:pt x="133063" y="74407"/>
                </a:lnTo>
                <a:lnTo>
                  <a:pt x="141061" y="73380"/>
                </a:lnTo>
                <a:lnTo>
                  <a:pt x="146002" y="72597"/>
                </a:lnTo>
                <a:lnTo>
                  <a:pt x="148546" y="71912"/>
                </a:lnTo>
                <a:lnTo>
                  <a:pt x="151090" y="71228"/>
                </a:lnTo>
                <a:lnTo>
                  <a:pt x="154783" y="69344"/>
                </a:lnTo>
                <a:lnTo>
                  <a:pt x="154783" y="88105"/>
                </a:lnTo>
                <a:lnTo>
                  <a:pt x="151115" y="93951"/>
                </a:lnTo>
                <a:lnTo>
                  <a:pt x="143850" y="108089"/>
                </a:lnTo>
                <a:lnTo>
                  <a:pt x="148889" y="105496"/>
                </a:lnTo>
                <a:lnTo>
                  <a:pt x="152753" y="102439"/>
                </a:lnTo>
                <a:lnTo>
                  <a:pt x="155444" y="98916"/>
                </a:lnTo>
                <a:lnTo>
                  <a:pt x="155884" y="102047"/>
                </a:lnTo>
                <a:lnTo>
                  <a:pt x="157719" y="106181"/>
                </a:lnTo>
                <a:lnTo>
                  <a:pt x="159773" y="109410"/>
                </a:lnTo>
                <a:lnTo>
                  <a:pt x="163075" y="111024"/>
                </a:lnTo>
                <a:lnTo>
                  <a:pt x="169484" y="111024"/>
                </a:lnTo>
                <a:lnTo>
                  <a:pt x="173104" y="110658"/>
                </a:lnTo>
                <a:lnTo>
                  <a:pt x="176724" y="109703"/>
                </a:lnTo>
                <a:lnTo>
                  <a:pt x="176724" y="99944"/>
                </a:lnTo>
                <a:lnTo>
                  <a:pt x="175110" y="100201"/>
                </a:lnTo>
                <a:lnTo>
                  <a:pt x="172395" y="100384"/>
                </a:lnTo>
                <a:lnTo>
                  <a:pt x="168836" y="99137"/>
                </a:lnTo>
                <a:lnTo>
                  <a:pt x="167992" y="95835"/>
                </a:lnTo>
                <a:lnTo>
                  <a:pt x="167992" y="43123"/>
                </a:lnTo>
                <a:lnTo>
                  <a:pt x="165130" y="37644"/>
                </a:lnTo>
                <a:lnTo>
                  <a:pt x="159406" y="34121"/>
                </a:lnTo>
                <a:lnTo>
                  <a:pt x="153634" y="30599"/>
                </a:lnTo>
                <a:lnTo>
                  <a:pt x="146125" y="28838"/>
                </a:lnTo>
                <a:lnTo>
                  <a:pt x="128905" y="28838"/>
                </a:lnTo>
                <a:lnTo>
                  <a:pt x="121897" y="30734"/>
                </a:lnTo>
                <a:lnTo>
                  <a:pt x="115855" y="34525"/>
                </a:lnTo>
                <a:lnTo>
                  <a:pt x="109813" y="38316"/>
                </a:lnTo>
                <a:lnTo>
                  <a:pt x="106670" y="45056"/>
                </a:lnTo>
                <a:lnTo>
                  <a:pt x="106426" y="54741"/>
                </a:lnTo>
                <a:lnTo>
                  <a:pt x="118754" y="54741"/>
                </a:lnTo>
                <a:lnTo>
                  <a:pt x="119243" y="50681"/>
                </a:lnTo>
                <a:lnTo>
                  <a:pt x="120295" y="47624"/>
                </a:lnTo>
                <a:lnTo>
                  <a:pt x="121909" y="45569"/>
                </a:lnTo>
                <a:lnTo>
                  <a:pt x="124795" y="41851"/>
                </a:lnTo>
                <a:lnTo>
                  <a:pt x="129687" y="39992"/>
                </a:lnTo>
                <a:lnTo>
                  <a:pt x="142553" y="39992"/>
                </a:lnTo>
                <a:lnTo>
                  <a:pt x="147140" y="41007"/>
                </a:lnTo>
                <a:lnTo>
                  <a:pt x="150344" y="43037"/>
                </a:lnTo>
                <a:lnTo>
                  <a:pt x="153548" y="45067"/>
                </a:lnTo>
                <a:lnTo>
                  <a:pt x="155150" y="48333"/>
                </a:lnTo>
                <a:lnTo>
                  <a:pt x="155150" y="55035"/>
                </a:lnTo>
                <a:lnTo>
                  <a:pt x="154270" y="57897"/>
                </a:lnTo>
                <a:lnTo>
                  <a:pt x="151212" y="61321"/>
                </a:lnTo>
                <a:lnTo>
                  <a:pt x="148179" y="61713"/>
                </a:lnTo>
                <a:lnTo>
                  <a:pt x="127119" y="64354"/>
                </a:lnTo>
                <a:lnTo>
                  <a:pt x="119732" y="65284"/>
                </a:lnTo>
                <a:lnTo>
                  <a:pt x="113764" y="67754"/>
                </a:lnTo>
                <a:lnTo>
                  <a:pt x="109214" y="71766"/>
                </a:lnTo>
                <a:lnTo>
                  <a:pt x="104665" y="75777"/>
                </a:lnTo>
                <a:close/>
              </a:path>
              <a:path w="1021359" h="141551">
                <a:moveTo>
                  <a:pt x="151115" y="93951"/>
                </a:moveTo>
                <a:lnTo>
                  <a:pt x="143776" y="97522"/>
                </a:lnTo>
                <a:lnTo>
                  <a:pt x="139422" y="99675"/>
                </a:lnTo>
                <a:lnTo>
                  <a:pt x="134922" y="100751"/>
                </a:lnTo>
                <a:lnTo>
                  <a:pt x="126459" y="100751"/>
                </a:lnTo>
                <a:lnTo>
                  <a:pt x="123156" y="99650"/>
                </a:lnTo>
                <a:lnTo>
                  <a:pt x="120368" y="97449"/>
                </a:lnTo>
                <a:lnTo>
                  <a:pt x="117580" y="95247"/>
                </a:lnTo>
                <a:lnTo>
                  <a:pt x="119903" y="111978"/>
                </a:lnTo>
                <a:lnTo>
                  <a:pt x="133259" y="111978"/>
                </a:lnTo>
                <a:lnTo>
                  <a:pt x="138811" y="110682"/>
                </a:lnTo>
                <a:lnTo>
                  <a:pt x="143850" y="108089"/>
                </a:lnTo>
                <a:lnTo>
                  <a:pt x="151115" y="93951"/>
                </a:lnTo>
                <a:close/>
              </a:path>
              <a:path w="1021359" h="141551">
                <a:moveTo>
                  <a:pt x="194091" y="1541"/>
                </a:moveTo>
                <a:lnTo>
                  <a:pt x="194091" y="109337"/>
                </a:lnTo>
                <a:lnTo>
                  <a:pt x="207299" y="109337"/>
                </a:lnTo>
                <a:lnTo>
                  <a:pt x="207300" y="1541"/>
                </a:lnTo>
                <a:lnTo>
                  <a:pt x="194091" y="1541"/>
                </a:lnTo>
                <a:close/>
              </a:path>
              <a:path w="1021359" h="141551">
                <a:moveTo>
                  <a:pt x="253138" y="99797"/>
                </a:moveTo>
                <a:lnTo>
                  <a:pt x="248759" y="97449"/>
                </a:lnTo>
                <a:lnTo>
                  <a:pt x="246411" y="92752"/>
                </a:lnTo>
                <a:lnTo>
                  <a:pt x="245139" y="90209"/>
                </a:lnTo>
                <a:lnTo>
                  <a:pt x="244503" y="86931"/>
                </a:lnTo>
                <a:lnTo>
                  <a:pt x="244503" y="30746"/>
                </a:lnTo>
                <a:lnTo>
                  <a:pt x="231001" y="30746"/>
                </a:lnTo>
                <a:lnTo>
                  <a:pt x="231001" y="90869"/>
                </a:lnTo>
                <a:lnTo>
                  <a:pt x="232102" y="96226"/>
                </a:lnTo>
                <a:lnTo>
                  <a:pt x="234304" y="100237"/>
                </a:lnTo>
                <a:lnTo>
                  <a:pt x="243117" y="108680"/>
                </a:lnTo>
                <a:lnTo>
                  <a:pt x="257198" y="111465"/>
                </a:lnTo>
                <a:lnTo>
                  <a:pt x="264390" y="111465"/>
                </a:lnTo>
                <a:lnTo>
                  <a:pt x="270505" y="109410"/>
                </a:lnTo>
                <a:lnTo>
                  <a:pt x="275543" y="105301"/>
                </a:lnTo>
                <a:lnTo>
                  <a:pt x="278087" y="103246"/>
                </a:lnTo>
                <a:lnTo>
                  <a:pt x="280215" y="100727"/>
                </a:lnTo>
                <a:lnTo>
                  <a:pt x="281927" y="97742"/>
                </a:lnTo>
                <a:lnTo>
                  <a:pt x="281781" y="109337"/>
                </a:lnTo>
                <a:lnTo>
                  <a:pt x="294255" y="109337"/>
                </a:lnTo>
                <a:lnTo>
                  <a:pt x="294255" y="30746"/>
                </a:lnTo>
                <a:lnTo>
                  <a:pt x="281047" y="30746"/>
                </a:lnTo>
                <a:lnTo>
                  <a:pt x="281047" y="77025"/>
                </a:lnTo>
                <a:lnTo>
                  <a:pt x="280142" y="83066"/>
                </a:lnTo>
                <a:lnTo>
                  <a:pt x="278332" y="87470"/>
                </a:lnTo>
                <a:lnTo>
                  <a:pt x="275005" y="95688"/>
                </a:lnTo>
                <a:lnTo>
                  <a:pt x="268743" y="99797"/>
                </a:lnTo>
                <a:lnTo>
                  <a:pt x="253138" y="99797"/>
                </a:lnTo>
                <a:close/>
              </a:path>
              <a:path w="1021359" h="141551">
                <a:moveTo>
                  <a:pt x="339727" y="42695"/>
                </a:moveTo>
                <a:lnTo>
                  <a:pt x="344815" y="40506"/>
                </a:lnTo>
                <a:lnTo>
                  <a:pt x="359344" y="40506"/>
                </a:lnTo>
                <a:lnTo>
                  <a:pt x="365386" y="43685"/>
                </a:lnTo>
                <a:lnTo>
                  <a:pt x="369006" y="50045"/>
                </a:lnTo>
                <a:lnTo>
                  <a:pt x="370963" y="53469"/>
                </a:lnTo>
                <a:lnTo>
                  <a:pt x="372210" y="58044"/>
                </a:lnTo>
                <a:lnTo>
                  <a:pt x="372748" y="63767"/>
                </a:lnTo>
                <a:lnTo>
                  <a:pt x="329087" y="63767"/>
                </a:lnTo>
                <a:lnTo>
                  <a:pt x="329331" y="57017"/>
                </a:lnTo>
                <a:lnTo>
                  <a:pt x="324831" y="40799"/>
                </a:lnTo>
                <a:lnTo>
                  <a:pt x="320864" y="46247"/>
                </a:lnTo>
                <a:lnTo>
                  <a:pt x="316134" y="57804"/>
                </a:lnTo>
                <a:lnTo>
                  <a:pt x="314557" y="71546"/>
                </a:lnTo>
                <a:lnTo>
                  <a:pt x="314949" y="78756"/>
                </a:lnTo>
                <a:lnTo>
                  <a:pt x="318205" y="91483"/>
                </a:lnTo>
                <a:lnTo>
                  <a:pt x="324757" y="101448"/>
                </a:lnTo>
                <a:lnTo>
                  <a:pt x="336848" y="109775"/>
                </a:lnTo>
                <a:lnTo>
                  <a:pt x="349633" y="112125"/>
                </a:lnTo>
                <a:lnTo>
                  <a:pt x="353645" y="112125"/>
                </a:lnTo>
                <a:lnTo>
                  <a:pt x="357240" y="111734"/>
                </a:lnTo>
                <a:lnTo>
                  <a:pt x="360420" y="110951"/>
                </a:lnTo>
                <a:lnTo>
                  <a:pt x="366340" y="109581"/>
                </a:lnTo>
                <a:lnTo>
                  <a:pt x="371305" y="106939"/>
                </a:lnTo>
                <a:lnTo>
                  <a:pt x="375316" y="103026"/>
                </a:lnTo>
                <a:lnTo>
                  <a:pt x="377714" y="100775"/>
                </a:lnTo>
                <a:lnTo>
                  <a:pt x="379878" y="97877"/>
                </a:lnTo>
                <a:lnTo>
                  <a:pt x="381811" y="94330"/>
                </a:lnTo>
                <a:lnTo>
                  <a:pt x="383743" y="90783"/>
                </a:lnTo>
                <a:lnTo>
                  <a:pt x="384880" y="87567"/>
                </a:lnTo>
                <a:lnTo>
                  <a:pt x="385223" y="84681"/>
                </a:lnTo>
                <a:lnTo>
                  <a:pt x="372234" y="84681"/>
                </a:lnTo>
                <a:lnTo>
                  <a:pt x="371256" y="88154"/>
                </a:lnTo>
                <a:lnTo>
                  <a:pt x="369593" y="91211"/>
                </a:lnTo>
                <a:lnTo>
                  <a:pt x="367245" y="93854"/>
                </a:lnTo>
                <a:lnTo>
                  <a:pt x="363135" y="98403"/>
                </a:lnTo>
                <a:lnTo>
                  <a:pt x="357632" y="100678"/>
                </a:lnTo>
                <a:lnTo>
                  <a:pt x="343347" y="100678"/>
                </a:lnTo>
                <a:lnTo>
                  <a:pt x="337892" y="98268"/>
                </a:lnTo>
                <a:lnTo>
                  <a:pt x="334370" y="93450"/>
                </a:lnTo>
                <a:lnTo>
                  <a:pt x="330848" y="88631"/>
                </a:lnTo>
                <a:lnTo>
                  <a:pt x="328964" y="82235"/>
                </a:lnTo>
                <a:lnTo>
                  <a:pt x="328720" y="74261"/>
                </a:lnTo>
                <a:lnTo>
                  <a:pt x="386324" y="74261"/>
                </a:lnTo>
                <a:lnTo>
                  <a:pt x="386324" y="66336"/>
                </a:lnTo>
                <a:lnTo>
                  <a:pt x="385932" y="60563"/>
                </a:lnTo>
                <a:lnTo>
                  <a:pt x="385149" y="56943"/>
                </a:lnTo>
                <a:lnTo>
                  <a:pt x="384269" y="51659"/>
                </a:lnTo>
                <a:lnTo>
                  <a:pt x="382508" y="47037"/>
                </a:lnTo>
                <a:lnTo>
                  <a:pt x="379866" y="43074"/>
                </a:lnTo>
                <a:lnTo>
                  <a:pt x="377126" y="38916"/>
                </a:lnTo>
                <a:lnTo>
                  <a:pt x="373140" y="35528"/>
                </a:lnTo>
                <a:lnTo>
                  <a:pt x="367905" y="32911"/>
                </a:lnTo>
                <a:lnTo>
                  <a:pt x="362671" y="30293"/>
                </a:lnTo>
                <a:lnTo>
                  <a:pt x="357265" y="28985"/>
                </a:lnTo>
                <a:lnTo>
                  <a:pt x="351688" y="28985"/>
                </a:lnTo>
                <a:lnTo>
                  <a:pt x="347347" y="29198"/>
                </a:lnTo>
                <a:lnTo>
                  <a:pt x="339727" y="42695"/>
                </a:lnTo>
                <a:close/>
              </a:path>
              <a:path w="1021359" h="141551">
                <a:moveTo>
                  <a:pt x="329331" y="57017"/>
                </a:moveTo>
                <a:lnTo>
                  <a:pt x="331508" y="51452"/>
                </a:lnTo>
                <a:lnTo>
                  <a:pt x="335618" y="47073"/>
                </a:lnTo>
                <a:lnTo>
                  <a:pt x="339727" y="42695"/>
                </a:lnTo>
                <a:lnTo>
                  <a:pt x="347347" y="29198"/>
                </a:lnTo>
                <a:lnTo>
                  <a:pt x="334906" y="32785"/>
                </a:lnTo>
                <a:lnTo>
                  <a:pt x="324831" y="40799"/>
                </a:lnTo>
                <a:lnTo>
                  <a:pt x="329331" y="57017"/>
                </a:lnTo>
                <a:close/>
              </a:path>
              <a:path w="1021359" h="141551">
                <a:moveTo>
                  <a:pt x="493630" y="107827"/>
                </a:moveTo>
                <a:lnTo>
                  <a:pt x="502827" y="99797"/>
                </a:lnTo>
                <a:lnTo>
                  <a:pt x="506508" y="93905"/>
                </a:lnTo>
                <a:lnTo>
                  <a:pt x="510682" y="82142"/>
                </a:lnTo>
                <a:lnTo>
                  <a:pt x="512073" y="68391"/>
                </a:lnTo>
                <a:lnTo>
                  <a:pt x="511671" y="61052"/>
                </a:lnTo>
                <a:lnTo>
                  <a:pt x="508322" y="48283"/>
                </a:lnTo>
                <a:lnTo>
                  <a:pt x="501580" y="38598"/>
                </a:lnTo>
                <a:lnTo>
                  <a:pt x="488878" y="30614"/>
                </a:lnTo>
                <a:lnTo>
                  <a:pt x="475897" y="28471"/>
                </a:lnTo>
                <a:lnTo>
                  <a:pt x="471369" y="28693"/>
                </a:lnTo>
                <a:lnTo>
                  <a:pt x="458848" y="32269"/>
                </a:lnTo>
                <a:lnTo>
                  <a:pt x="448893" y="40212"/>
                </a:lnTo>
                <a:lnTo>
                  <a:pt x="444754" y="46122"/>
                </a:lnTo>
                <a:lnTo>
                  <a:pt x="440318" y="57757"/>
                </a:lnTo>
                <a:lnTo>
                  <a:pt x="438840" y="71766"/>
                </a:lnTo>
                <a:lnTo>
                  <a:pt x="439148" y="78172"/>
                </a:lnTo>
                <a:lnTo>
                  <a:pt x="442159" y="90965"/>
                </a:lnTo>
                <a:lnTo>
                  <a:pt x="448379" y="101228"/>
                </a:lnTo>
                <a:lnTo>
                  <a:pt x="450205" y="103168"/>
                </a:lnTo>
                <a:lnTo>
                  <a:pt x="452415" y="79911"/>
                </a:lnTo>
                <a:lnTo>
                  <a:pt x="452415" y="62838"/>
                </a:lnTo>
                <a:lnTo>
                  <a:pt x="454249" y="55402"/>
                </a:lnTo>
                <a:lnTo>
                  <a:pt x="457918" y="49238"/>
                </a:lnTo>
                <a:lnTo>
                  <a:pt x="461587" y="43074"/>
                </a:lnTo>
                <a:lnTo>
                  <a:pt x="467458" y="39992"/>
                </a:lnTo>
                <a:lnTo>
                  <a:pt x="484629" y="39992"/>
                </a:lnTo>
                <a:lnTo>
                  <a:pt x="491038" y="43612"/>
                </a:lnTo>
                <a:lnTo>
                  <a:pt x="494755" y="50852"/>
                </a:lnTo>
                <a:lnTo>
                  <a:pt x="497104" y="55451"/>
                </a:lnTo>
                <a:lnTo>
                  <a:pt x="498278" y="61419"/>
                </a:lnTo>
                <a:lnTo>
                  <a:pt x="498278" y="76878"/>
                </a:lnTo>
                <a:lnTo>
                  <a:pt x="496651" y="84253"/>
                </a:lnTo>
                <a:lnTo>
                  <a:pt x="493398" y="90881"/>
                </a:lnTo>
                <a:lnTo>
                  <a:pt x="490145" y="97510"/>
                </a:lnTo>
                <a:lnTo>
                  <a:pt x="484140" y="100824"/>
                </a:lnTo>
                <a:lnTo>
                  <a:pt x="467409" y="100824"/>
                </a:lnTo>
                <a:lnTo>
                  <a:pt x="474136" y="112198"/>
                </a:lnTo>
                <a:lnTo>
                  <a:pt x="481065" y="111763"/>
                </a:lnTo>
                <a:lnTo>
                  <a:pt x="493630" y="107827"/>
                </a:lnTo>
                <a:close/>
              </a:path>
              <a:path w="1021359" h="141551">
                <a:moveTo>
                  <a:pt x="461587" y="98036"/>
                </a:moveTo>
                <a:lnTo>
                  <a:pt x="457918" y="92459"/>
                </a:lnTo>
                <a:lnTo>
                  <a:pt x="454249" y="86882"/>
                </a:lnTo>
                <a:lnTo>
                  <a:pt x="452415" y="79911"/>
                </a:lnTo>
                <a:lnTo>
                  <a:pt x="450205" y="103168"/>
                </a:lnTo>
                <a:lnTo>
                  <a:pt x="460796" y="109941"/>
                </a:lnTo>
                <a:lnTo>
                  <a:pt x="474136" y="112198"/>
                </a:lnTo>
                <a:lnTo>
                  <a:pt x="467409" y="100824"/>
                </a:lnTo>
                <a:lnTo>
                  <a:pt x="461587" y="98036"/>
                </a:lnTo>
                <a:close/>
              </a:path>
              <a:path w="1021359" h="141551">
                <a:moveTo>
                  <a:pt x="548764" y="17305"/>
                </a:moveTo>
                <a:lnTo>
                  <a:pt x="549546" y="15226"/>
                </a:lnTo>
                <a:lnTo>
                  <a:pt x="552726" y="12107"/>
                </a:lnTo>
                <a:lnTo>
                  <a:pt x="558462" y="12144"/>
                </a:lnTo>
                <a:lnTo>
                  <a:pt x="561434" y="12328"/>
                </a:lnTo>
                <a:lnTo>
                  <a:pt x="561434" y="293"/>
                </a:lnTo>
                <a:lnTo>
                  <a:pt x="558425" y="73"/>
                </a:lnTo>
                <a:lnTo>
                  <a:pt x="547051" y="0"/>
                </a:lnTo>
                <a:lnTo>
                  <a:pt x="541108" y="2250"/>
                </a:lnTo>
                <a:lnTo>
                  <a:pt x="538026" y="6750"/>
                </a:lnTo>
                <a:lnTo>
                  <a:pt x="536313" y="9294"/>
                </a:lnTo>
                <a:lnTo>
                  <a:pt x="535359" y="13306"/>
                </a:lnTo>
                <a:lnTo>
                  <a:pt x="535164" y="18785"/>
                </a:lnTo>
                <a:lnTo>
                  <a:pt x="535164" y="31113"/>
                </a:lnTo>
                <a:lnTo>
                  <a:pt x="524230" y="31113"/>
                </a:lnTo>
                <a:lnTo>
                  <a:pt x="524230" y="41533"/>
                </a:lnTo>
                <a:lnTo>
                  <a:pt x="535164" y="41533"/>
                </a:lnTo>
                <a:lnTo>
                  <a:pt x="535164" y="109337"/>
                </a:lnTo>
                <a:lnTo>
                  <a:pt x="548225" y="109337"/>
                </a:lnTo>
                <a:lnTo>
                  <a:pt x="548225" y="41533"/>
                </a:lnTo>
                <a:lnTo>
                  <a:pt x="561434" y="41533"/>
                </a:lnTo>
                <a:lnTo>
                  <a:pt x="561434" y="31113"/>
                </a:lnTo>
                <a:lnTo>
                  <a:pt x="548372" y="31113"/>
                </a:lnTo>
                <a:lnTo>
                  <a:pt x="548372" y="22601"/>
                </a:lnTo>
                <a:lnTo>
                  <a:pt x="548764" y="17305"/>
                </a:lnTo>
                <a:close/>
              </a:path>
              <a:path w="1021359" h="141551">
                <a:moveTo>
                  <a:pt x="624394" y="96495"/>
                </a:moveTo>
                <a:lnTo>
                  <a:pt x="624394" y="59951"/>
                </a:lnTo>
                <a:lnTo>
                  <a:pt x="683906" y="59951"/>
                </a:lnTo>
                <a:lnTo>
                  <a:pt x="683906" y="47477"/>
                </a:lnTo>
                <a:lnTo>
                  <a:pt x="624394" y="47477"/>
                </a:lnTo>
                <a:lnTo>
                  <a:pt x="624394" y="14749"/>
                </a:lnTo>
                <a:lnTo>
                  <a:pt x="688749" y="14749"/>
                </a:lnTo>
                <a:lnTo>
                  <a:pt x="688749" y="1541"/>
                </a:lnTo>
                <a:lnTo>
                  <a:pt x="610159" y="1541"/>
                </a:lnTo>
                <a:lnTo>
                  <a:pt x="610159" y="109337"/>
                </a:lnTo>
                <a:lnTo>
                  <a:pt x="689850" y="109337"/>
                </a:lnTo>
                <a:lnTo>
                  <a:pt x="689850" y="96495"/>
                </a:lnTo>
                <a:lnTo>
                  <a:pt x="624394" y="96495"/>
                </a:lnTo>
                <a:close/>
              </a:path>
              <a:path w="1021359" h="141551">
                <a:moveTo>
                  <a:pt x="733586" y="29023"/>
                </a:moveTo>
                <a:lnTo>
                  <a:pt x="721171" y="32361"/>
                </a:lnTo>
                <a:lnTo>
                  <a:pt x="715704" y="60734"/>
                </a:lnTo>
                <a:lnTo>
                  <a:pt x="717747" y="53066"/>
                </a:lnTo>
                <a:lnTo>
                  <a:pt x="721832" y="48101"/>
                </a:lnTo>
                <a:lnTo>
                  <a:pt x="725916" y="43135"/>
                </a:lnTo>
                <a:lnTo>
                  <a:pt x="730821" y="40652"/>
                </a:lnTo>
                <a:lnTo>
                  <a:pt x="736544" y="40652"/>
                </a:lnTo>
                <a:lnTo>
                  <a:pt x="733586" y="29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1484469" y="273512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171302" y="2891267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212505" y="2891267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10"/>
                </a:moveTo>
                <a:lnTo>
                  <a:pt x="30257" y="11521"/>
                </a:lnTo>
                <a:lnTo>
                  <a:pt x="44786" y="11521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3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5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8"/>
                </a:lnTo>
                <a:lnTo>
                  <a:pt x="69711" y="22674"/>
                </a:lnTo>
                <a:lnTo>
                  <a:pt x="67950" y="18052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221845" y="289145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7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327692" y="2914382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327692" y="2942256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918294" y="2864656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5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6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20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80475" y="2893145"/>
            <a:ext cx="17077" cy="96667"/>
          </a:xfrm>
          <a:custGeom>
            <a:avLst/>
            <a:gdLst/>
            <a:ahLst/>
            <a:cxnLst/>
            <a:rect l="l" t="t" r="r" b="b"/>
            <a:pathLst>
              <a:path w="18785" h="109556">
                <a:moveTo>
                  <a:pt x="12694" y="47745"/>
                </a:move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2"/>
                </a:lnTo>
                <a:lnTo>
                  <a:pt x="18369" y="4084"/>
                </a:lnTo>
                <a:lnTo>
                  <a:pt x="15483" y="6848"/>
                </a:lnTo>
                <a:lnTo>
                  <a:pt x="12841" y="10419"/>
                </a:lnTo>
                <a:lnTo>
                  <a:pt x="12841" y="0"/>
                </a:lnTo>
                <a:lnTo>
                  <a:pt x="0" y="0"/>
                </a:lnTo>
                <a:lnTo>
                  <a:pt x="0" y="109556"/>
                </a:lnTo>
                <a:lnTo>
                  <a:pt x="13208" y="109556"/>
                </a:lnTo>
                <a:lnTo>
                  <a:pt x="13208" y="69417"/>
                </a:lnTo>
                <a:lnTo>
                  <a:pt x="12694" y="47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92015" y="2891138"/>
            <a:ext cx="51366" cy="73358"/>
          </a:xfrm>
          <a:custGeom>
            <a:avLst/>
            <a:gdLst/>
            <a:ahLst/>
            <a:cxnLst/>
            <a:rect l="l" t="t" r="r" b="b"/>
            <a:pathLst>
              <a:path w="56503" h="83139">
                <a:moveTo>
                  <a:pt x="6139" y="67558"/>
                </a:moveTo>
                <a:lnTo>
                  <a:pt x="2715" y="59437"/>
                </a:lnTo>
                <a:lnTo>
                  <a:pt x="905" y="55181"/>
                </a:lnTo>
                <a:lnTo>
                  <a:pt x="0" y="50020"/>
                </a:lnTo>
                <a:lnTo>
                  <a:pt x="513" y="71692"/>
                </a:lnTo>
                <a:lnTo>
                  <a:pt x="3399" y="75263"/>
                </a:lnTo>
                <a:lnTo>
                  <a:pt x="6017" y="77782"/>
                </a:lnTo>
                <a:lnTo>
                  <a:pt x="8365" y="79250"/>
                </a:lnTo>
                <a:lnTo>
                  <a:pt x="12376" y="81843"/>
                </a:lnTo>
                <a:lnTo>
                  <a:pt x="17342" y="83139"/>
                </a:lnTo>
                <a:lnTo>
                  <a:pt x="30795" y="83139"/>
                </a:lnTo>
                <a:lnTo>
                  <a:pt x="37399" y="80816"/>
                </a:lnTo>
                <a:lnTo>
                  <a:pt x="43074" y="76168"/>
                </a:lnTo>
                <a:lnTo>
                  <a:pt x="50827" y="66669"/>
                </a:lnTo>
                <a:lnTo>
                  <a:pt x="55084" y="54624"/>
                </a:lnTo>
                <a:lnTo>
                  <a:pt x="56503" y="39478"/>
                </a:lnTo>
                <a:lnTo>
                  <a:pt x="56226" y="33185"/>
                </a:lnTo>
                <a:lnTo>
                  <a:pt x="53300" y="20209"/>
                </a:lnTo>
                <a:lnTo>
                  <a:pt x="47183" y="10236"/>
                </a:lnTo>
                <a:lnTo>
                  <a:pt x="40970" y="3411"/>
                </a:lnTo>
                <a:lnTo>
                  <a:pt x="33412" y="0"/>
                </a:lnTo>
                <a:lnTo>
                  <a:pt x="18491" y="0"/>
                </a:lnTo>
                <a:lnTo>
                  <a:pt x="13257" y="1467"/>
                </a:lnTo>
                <a:lnTo>
                  <a:pt x="8805" y="4402"/>
                </a:lnTo>
                <a:lnTo>
                  <a:pt x="5674" y="6359"/>
                </a:lnTo>
                <a:lnTo>
                  <a:pt x="6090" y="16167"/>
                </a:lnTo>
                <a:lnTo>
                  <a:pt x="12352" y="11593"/>
                </a:lnTo>
                <a:lnTo>
                  <a:pt x="30599" y="11593"/>
                </a:lnTo>
                <a:lnTo>
                  <a:pt x="36861" y="15923"/>
                </a:lnTo>
                <a:lnTo>
                  <a:pt x="40285" y="24582"/>
                </a:lnTo>
                <a:lnTo>
                  <a:pt x="42095" y="29082"/>
                </a:lnTo>
                <a:lnTo>
                  <a:pt x="43000" y="34463"/>
                </a:lnTo>
                <a:lnTo>
                  <a:pt x="43000" y="50999"/>
                </a:lnTo>
                <a:lnTo>
                  <a:pt x="40958" y="58716"/>
                </a:lnTo>
                <a:lnTo>
                  <a:pt x="36873" y="63877"/>
                </a:lnTo>
                <a:lnTo>
                  <a:pt x="32788" y="69038"/>
                </a:lnTo>
                <a:lnTo>
                  <a:pt x="27664" y="71619"/>
                </a:lnTo>
                <a:lnTo>
                  <a:pt x="12401" y="71619"/>
                </a:lnTo>
                <a:lnTo>
                  <a:pt x="6139" y="67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57101" y="2891267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10"/>
                </a:moveTo>
                <a:lnTo>
                  <a:pt x="30257" y="11521"/>
                </a:lnTo>
                <a:lnTo>
                  <a:pt x="44786" y="11521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5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8"/>
                </a:lnTo>
                <a:lnTo>
                  <a:pt x="69711" y="22674"/>
                </a:lnTo>
                <a:lnTo>
                  <a:pt x="67950" y="18052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66441" y="289145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7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41133" y="2891267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1011577" y="2866728"/>
            <a:ext cx="58237" cy="95437"/>
          </a:xfrm>
          <a:custGeom>
            <a:avLst/>
            <a:gdLst/>
            <a:ahLst/>
            <a:cxnLst/>
            <a:rect l="l" t="t" r="r" b="b"/>
            <a:pathLst>
              <a:path w="64061" h="108162">
                <a:moveTo>
                  <a:pt x="51607" y="30498"/>
                </a:moveTo>
                <a:lnTo>
                  <a:pt x="37570" y="27664"/>
                </a:lnTo>
                <a:lnTo>
                  <a:pt x="31211" y="27664"/>
                </a:lnTo>
                <a:lnTo>
                  <a:pt x="25903" y="29058"/>
                </a:lnTo>
                <a:lnTo>
                  <a:pt x="21647" y="31847"/>
                </a:lnTo>
                <a:lnTo>
                  <a:pt x="19152" y="33461"/>
                </a:lnTo>
                <a:lnTo>
                  <a:pt x="16339" y="36249"/>
                </a:lnTo>
                <a:lnTo>
                  <a:pt x="13208" y="40212"/>
                </a:lnTo>
                <a:lnTo>
                  <a:pt x="13208" y="0"/>
                </a:lnTo>
                <a:lnTo>
                  <a:pt x="0" y="0"/>
                </a:lnTo>
                <a:lnTo>
                  <a:pt x="0" y="108162"/>
                </a:lnTo>
                <a:lnTo>
                  <a:pt x="13208" y="108162"/>
                </a:lnTo>
                <a:lnTo>
                  <a:pt x="13208" y="56013"/>
                </a:lnTo>
                <a:lnTo>
                  <a:pt x="15434" y="48895"/>
                </a:lnTo>
                <a:lnTo>
                  <a:pt x="19886" y="45129"/>
                </a:lnTo>
                <a:lnTo>
                  <a:pt x="24337" y="41362"/>
                </a:lnTo>
                <a:lnTo>
                  <a:pt x="29303" y="39478"/>
                </a:lnTo>
                <a:lnTo>
                  <a:pt x="41386" y="39478"/>
                </a:lnTo>
                <a:lnTo>
                  <a:pt x="45887" y="41631"/>
                </a:lnTo>
                <a:lnTo>
                  <a:pt x="48284" y="45936"/>
                </a:lnTo>
                <a:lnTo>
                  <a:pt x="49752" y="48626"/>
                </a:lnTo>
                <a:lnTo>
                  <a:pt x="50485" y="52858"/>
                </a:lnTo>
                <a:lnTo>
                  <a:pt x="50485" y="108162"/>
                </a:lnTo>
                <a:lnTo>
                  <a:pt x="64061" y="108162"/>
                </a:lnTo>
                <a:lnTo>
                  <a:pt x="64061" y="50021"/>
                </a:lnTo>
                <a:lnTo>
                  <a:pt x="62960" y="43979"/>
                </a:lnTo>
                <a:lnTo>
                  <a:pt x="60759" y="39625"/>
                </a:lnTo>
                <a:lnTo>
                  <a:pt x="60428" y="39000"/>
                </a:lnTo>
                <a:lnTo>
                  <a:pt x="51607" y="3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087937" y="2891138"/>
            <a:ext cx="67576" cy="73358"/>
          </a:xfrm>
          <a:custGeom>
            <a:avLst/>
            <a:gdLst/>
            <a:ahLst/>
            <a:cxnLst/>
            <a:rect l="l" t="t" r="r" b="b"/>
            <a:pathLst>
              <a:path w="74334" h="83139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39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7"/>
                </a:lnTo>
                <a:lnTo>
                  <a:pt x="25878" y="46204"/>
                </a:lnTo>
                <a:lnTo>
                  <a:pt x="30673" y="45568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700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5" y="71545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2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2"/>
                </a:lnTo>
                <a:lnTo>
                  <a:pt x="16363" y="25902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101746" y="2948590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9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9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159916" y="3023871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32145" y="2997258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5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6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20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75872" y="3001921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7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8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49757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1"/>
                </a:lnTo>
                <a:lnTo>
                  <a:pt x="7338" y="14676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4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8" y="68855"/>
                </a:lnTo>
                <a:lnTo>
                  <a:pt x="59218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2" y="104994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924765" y="300243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45069" y="300243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756568" y="3002050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67726" y="3063238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118490" y="2998295"/>
            <a:ext cx="33821" cy="96474"/>
          </a:xfrm>
          <a:custGeom>
            <a:avLst/>
            <a:gdLst/>
            <a:ahLst/>
            <a:cxnLst/>
            <a:rect l="l" t="t" r="r" b="b"/>
            <a:pathLst>
              <a:path w="37203" h="109337">
                <a:moveTo>
                  <a:pt x="24533" y="17305"/>
                </a:moveTo>
                <a:lnTo>
                  <a:pt x="25316" y="15226"/>
                </a:lnTo>
                <a:lnTo>
                  <a:pt x="28496" y="12107"/>
                </a:lnTo>
                <a:lnTo>
                  <a:pt x="34232" y="12144"/>
                </a:lnTo>
                <a:lnTo>
                  <a:pt x="37203" y="12328"/>
                </a:lnTo>
                <a:lnTo>
                  <a:pt x="37203" y="293"/>
                </a:lnTo>
                <a:lnTo>
                  <a:pt x="34195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9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3" y="41533"/>
                </a:lnTo>
                <a:lnTo>
                  <a:pt x="37203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708136" y="4722198"/>
            <a:ext cx="880988" cy="98804"/>
          </a:xfrm>
          <a:custGeom>
            <a:avLst/>
            <a:gdLst/>
            <a:ahLst/>
            <a:cxnLst/>
            <a:rect l="l" t="t" r="r" b="b"/>
            <a:pathLst>
              <a:path w="969087" h="111978">
                <a:moveTo>
                  <a:pt x="235527" y="1467"/>
                </a:moveTo>
                <a:lnTo>
                  <a:pt x="235527" y="109263"/>
                </a:lnTo>
                <a:lnTo>
                  <a:pt x="256073" y="109263"/>
                </a:lnTo>
                <a:lnTo>
                  <a:pt x="256073" y="84093"/>
                </a:lnTo>
                <a:lnTo>
                  <a:pt x="264732" y="75068"/>
                </a:lnTo>
                <a:lnTo>
                  <a:pt x="283884" y="109263"/>
                </a:lnTo>
                <a:lnTo>
                  <a:pt x="309127" y="109263"/>
                </a:lnTo>
                <a:lnTo>
                  <a:pt x="280069" y="60245"/>
                </a:lnTo>
                <a:lnTo>
                  <a:pt x="308026" y="29645"/>
                </a:lnTo>
                <a:lnTo>
                  <a:pt x="282123" y="29645"/>
                </a:lnTo>
                <a:lnTo>
                  <a:pt x="256073" y="59731"/>
                </a:lnTo>
                <a:lnTo>
                  <a:pt x="256073" y="1467"/>
                </a:lnTo>
                <a:lnTo>
                  <a:pt x="235527" y="1467"/>
                </a:lnTo>
                <a:close/>
              </a:path>
              <a:path w="969087" h="111978">
                <a:moveTo>
                  <a:pt x="326861" y="44762"/>
                </a:moveTo>
                <a:lnTo>
                  <a:pt x="326861" y="109263"/>
                </a:lnTo>
                <a:lnTo>
                  <a:pt x="347701" y="109263"/>
                </a:lnTo>
                <a:lnTo>
                  <a:pt x="347701" y="44762"/>
                </a:lnTo>
                <a:lnTo>
                  <a:pt x="361423" y="44762"/>
                </a:lnTo>
                <a:lnTo>
                  <a:pt x="361423" y="30012"/>
                </a:lnTo>
                <a:lnTo>
                  <a:pt x="347701" y="30012"/>
                </a:lnTo>
                <a:lnTo>
                  <a:pt x="347701" y="21696"/>
                </a:lnTo>
                <a:lnTo>
                  <a:pt x="349279" y="18968"/>
                </a:lnTo>
                <a:lnTo>
                  <a:pt x="352238" y="17060"/>
                </a:lnTo>
                <a:lnTo>
                  <a:pt x="357766" y="17207"/>
                </a:lnTo>
                <a:lnTo>
                  <a:pt x="360909" y="17464"/>
                </a:lnTo>
                <a:lnTo>
                  <a:pt x="360909" y="440"/>
                </a:lnTo>
                <a:lnTo>
                  <a:pt x="359050" y="293"/>
                </a:lnTo>
                <a:lnTo>
                  <a:pt x="355430" y="36"/>
                </a:lnTo>
                <a:lnTo>
                  <a:pt x="341317" y="0"/>
                </a:lnTo>
                <a:lnTo>
                  <a:pt x="334003" y="2396"/>
                </a:lnTo>
                <a:lnTo>
                  <a:pt x="330970" y="7191"/>
                </a:lnTo>
                <a:lnTo>
                  <a:pt x="328084" y="10419"/>
                </a:lnTo>
                <a:lnTo>
                  <a:pt x="326641" y="16314"/>
                </a:lnTo>
                <a:lnTo>
                  <a:pt x="326641" y="30012"/>
                </a:lnTo>
                <a:lnTo>
                  <a:pt x="315193" y="30012"/>
                </a:lnTo>
                <a:lnTo>
                  <a:pt x="315193" y="44762"/>
                </a:lnTo>
                <a:lnTo>
                  <a:pt x="326861" y="44762"/>
                </a:lnTo>
                <a:close/>
              </a:path>
              <a:path w="969087" h="111978">
                <a:moveTo>
                  <a:pt x="416948" y="27370"/>
                </a:moveTo>
                <a:lnTo>
                  <a:pt x="410686" y="27370"/>
                </a:lnTo>
                <a:lnTo>
                  <a:pt x="405598" y="29009"/>
                </a:lnTo>
                <a:lnTo>
                  <a:pt x="401685" y="32287"/>
                </a:lnTo>
                <a:lnTo>
                  <a:pt x="399287" y="34244"/>
                </a:lnTo>
                <a:lnTo>
                  <a:pt x="396475" y="37888"/>
                </a:lnTo>
                <a:lnTo>
                  <a:pt x="393246" y="43220"/>
                </a:lnTo>
                <a:lnTo>
                  <a:pt x="393246" y="29278"/>
                </a:lnTo>
                <a:lnTo>
                  <a:pt x="373286" y="29278"/>
                </a:lnTo>
                <a:lnTo>
                  <a:pt x="373286" y="109263"/>
                </a:lnTo>
                <a:lnTo>
                  <a:pt x="394346" y="109263"/>
                </a:lnTo>
                <a:lnTo>
                  <a:pt x="394346" y="64623"/>
                </a:lnTo>
                <a:lnTo>
                  <a:pt x="395154" y="59878"/>
                </a:lnTo>
                <a:lnTo>
                  <a:pt x="396768" y="56796"/>
                </a:lnTo>
                <a:lnTo>
                  <a:pt x="399654" y="51317"/>
                </a:lnTo>
                <a:lnTo>
                  <a:pt x="405305" y="48577"/>
                </a:lnTo>
                <a:lnTo>
                  <a:pt x="416214" y="48651"/>
                </a:lnTo>
                <a:lnTo>
                  <a:pt x="419736" y="48944"/>
                </a:lnTo>
                <a:lnTo>
                  <a:pt x="419736" y="27517"/>
                </a:lnTo>
                <a:lnTo>
                  <a:pt x="416948" y="27370"/>
                </a:lnTo>
                <a:close/>
              </a:path>
              <a:path w="969087" h="111978">
                <a:moveTo>
                  <a:pt x="873032" y="30012"/>
                </a:moveTo>
                <a:lnTo>
                  <a:pt x="873032" y="7704"/>
                </a:lnTo>
                <a:lnTo>
                  <a:pt x="852339" y="7704"/>
                </a:lnTo>
                <a:lnTo>
                  <a:pt x="852339" y="30012"/>
                </a:lnTo>
                <a:lnTo>
                  <a:pt x="841185" y="30012"/>
                </a:lnTo>
                <a:lnTo>
                  <a:pt x="841185" y="44908"/>
                </a:lnTo>
                <a:lnTo>
                  <a:pt x="852339" y="44908"/>
                </a:lnTo>
                <a:lnTo>
                  <a:pt x="852339" y="99137"/>
                </a:lnTo>
                <a:lnTo>
                  <a:pt x="853513" y="102830"/>
                </a:lnTo>
                <a:lnTo>
                  <a:pt x="855861" y="105227"/>
                </a:lnTo>
                <a:lnTo>
                  <a:pt x="859481" y="108994"/>
                </a:lnTo>
                <a:lnTo>
                  <a:pt x="866232" y="110706"/>
                </a:lnTo>
                <a:lnTo>
                  <a:pt x="876114" y="110364"/>
                </a:lnTo>
                <a:lnTo>
                  <a:pt x="886020" y="109997"/>
                </a:lnTo>
                <a:lnTo>
                  <a:pt x="886020" y="94367"/>
                </a:lnTo>
                <a:lnTo>
                  <a:pt x="881911" y="94514"/>
                </a:lnTo>
                <a:lnTo>
                  <a:pt x="877655" y="94514"/>
                </a:lnTo>
                <a:lnTo>
                  <a:pt x="875111" y="94110"/>
                </a:lnTo>
                <a:lnTo>
                  <a:pt x="874279" y="93303"/>
                </a:lnTo>
                <a:lnTo>
                  <a:pt x="873032" y="90453"/>
                </a:lnTo>
                <a:lnTo>
                  <a:pt x="873032" y="44908"/>
                </a:lnTo>
                <a:lnTo>
                  <a:pt x="886020" y="44908"/>
                </a:lnTo>
                <a:lnTo>
                  <a:pt x="886020" y="30012"/>
                </a:lnTo>
                <a:lnTo>
                  <a:pt x="873032" y="30012"/>
                </a:lnTo>
                <a:close/>
              </a:path>
              <a:path w="969087" h="111978">
                <a:moveTo>
                  <a:pt x="485656" y="30893"/>
                </a:moveTo>
                <a:lnTo>
                  <a:pt x="480324" y="28398"/>
                </a:lnTo>
                <a:lnTo>
                  <a:pt x="474331" y="27150"/>
                </a:lnTo>
                <a:lnTo>
                  <a:pt x="467678" y="27150"/>
                </a:lnTo>
                <a:lnTo>
                  <a:pt x="463133" y="27364"/>
                </a:lnTo>
                <a:lnTo>
                  <a:pt x="459080" y="45911"/>
                </a:lnTo>
                <a:lnTo>
                  <a:pt x="462835" y="44395"/>
                </a:lnTo>
                <a:lnTo>
                  <a:pt x="472130" y="44395"/>
                </a:lnTo>
                <a:lnTo>
                  <a:pt x="475860" y="45826"/>
                </a:lnTo>
                <a:lnTo>
                  <a:pt x="478869" y="48687"/>
                </a:lnTo>
                <a:lnTo>
                  <a:pt x="481877" y="51549"/>
                </a:lnTo>
                <a:lnTo>
                  <a:pt x="483553" y="55744"/>
                </a:lnTo>
                <a:lnTo>
                  <a:pt x="483895" y="61272"/>
                </a:lnTo>
                <a:lnTo>
                  <a:pt x="451388" y="61272"/>
                </a:lnTo>
                <a:lnTo>
                  <a:pt x="452072" y="56086"/>
                </a:lnTo>
                <a:lnTo>
                  <a:pt x="450575" y="30743"/>
                </a:lnTo>
                <a:lnTo>
                  <a:pt x="440344" y="38231"/>
                </a:lnTo>
                <a:lnTo>
                  <a:pt x="435852" y="44181"/>
                </a:lnTo>
                <a:lnTo>
                  <a:pt x="431323" y="55741"/>
                </a:lnTo>
                <a:lnTo>
                  <a:pt x="429814" y="70078"/>
                </a:lnTo>
                <a:lnTo>
                  <a:pt x="430567" y="80546"/>
                </a:lnTo>
                <a:lnTo>
                  <a:pt x="434402" y="93023"/>
                </a:lnTo>
                <a:lnTo>
                  <a:pt x="441481" y="102072"/>
                </a:lnTo>
                <a:lnTo>
                  <a:pt x="444189" y="104187"/>
                </a:lnTo>
                <a:lnTo>
                  <a:pt x="455595" y="109975"/>
                </a:lnTo>
                <a:lnTo>
                  <a:pt x="468412" y="111905"/>
                </a:lnTo>
                <a:lnTo>
                  <a:pt x="474862" y="111519"/>
                </a:lnTo>
                <a:lnTo>
                  <a:pt x="487395" y="107831"/>
                </a:lnTo>
                <a:lnTo>
                  <a:pt x="497177" y="100237"/>
                </a:lnTo>
                <a:lnTo>
                  <a:pt x="501580" y="95345"/>
                </a:lnTo>
                <a:lnTo>
                  <a:pt x="504050" y="90526"/>
                </a:lnTo>
                <a:lnTo>
                  <a:pt x="504588" y="85781"/>
                </a:lnTo>
                <a:lnTo>
                  <a:pt x="483235" y="85781"/>
                </a:lnTo>
                <a:lnTo>
                  <a:pt x="482110" y="88130"/>
                </a:lnTo>
                <a:lnTo>
                  <a:pt x="479346" y="91285"/>
                </a:lnTo>
                <a:lnTo>
                  <a:pt x="476655" y="93731"/>
                </a:lnTo>
                <a:lnTo>
                  <a:pt x="473157" y="94954"/>
                </a:lnTo>
                <a:lnTo>
                  <a:pt x="464792" y="94954"/>
                </a:lnTo>
                <a:lnTo>
                  <a:pt x="461319" y="93951"/>
                </a:lnTo>
                <a:lnTo>
                  <a:pt x="458432" y="91945"/>
                </a:lnTo>
                <a:lnTo>
                  <a:pt x="453687" y="88716"/>
                </a:lnTo>
                <a:lnTo>
                  <a:pt x="451167" y="83091"/>
                </a:lnTo>
                <a:lnTo>
                  <a:pt x="450874" y="75068"/>
                </a:lnTo>
                <a:lnTo>
                  <a:pt x="505616" y="75068"/>
                </a:lnTo>
                <a:lnTo>
                  <a:pt x="505714" y="68170"/>
                </a:lnTo>
                <a:lnTo>
                  <a:pt x="505494" y="62886"/>
                </a:lnTo>
                <a:lnTo>
                  <a:pt x="504955" y="59217"/>
                </a:lnTo>
                <a:lnTo>
                  <a:pt x="504026" y="52956"/>
                </a:lnTo>
                <a:lnTo>
                  <a:pt x="501996" y="47452"/>
                </a:lnTo>
                <a:lnTo>
                  <a:pt x="498865" y="42707"/>
                </a:lnTo>
                <a:lnTo>
                  <a:pt x="495391" y="37326"/>
                </a:lnTo>
                <a:lnTo>
                  <a:pt x="490989" y="33387"/>
                </a:lnTo>
                <a:lnTo>
                  <a:pt x="485656" y="30893"/>
                </a:lnTo>
                <a:close/>
              </a:path>
              <a:path w="969087" h="111978">
                <a:moveTo>
                  <a:pt x="463133" y="27364"/>
                </a:moveTo>
                <a:lnTo>
                  <a:pt x="450575" y="30743"/>
                </a:lnTo>
                <a:lnTo>
                  <a:pt x="452072" y="56086"/>
                </a:lnTo>
                <a:lnTo>
                  <a:pt x="453748" y="51977"/>
                </a:lnTo>
                <a:lnTo>
                  <a:pt x="456414" y="48944"/>
                </a:lnTo>
                <a:lnTo>
                  <a:pt x="459080" y="45911"/>
                </a:lnTo>
                <a:lnTo>
                  <a:pt x="463133" y="27364"/>
                </a:lnTo>
                <a:close/>
              </a:path>
              <a:path w="969087" h="111978">
                <a:moveTo>
                  <a:pt x="573322" y="30893"/>
                </a:moveTo>
                <a:lnTo>
                  <a:pt x="567989" y="28398"/>
                </a:lnTo>
                <a:lnTo>
                  <a:pt x="561997" y="27150"/>
                </a:lnTo>
                <a:lnTo>
                  <a:pt x="555343" y="27150"/>
                </a:lnTo>
                <a:lnTo>
                  <a:pt x="550799" y="27364"/>
                </a:lnTo>
                <a:lnTo>
                  <a:pt x="546745" y="45911"/>
                </a:lnTo>
                <a:lnTo>
                  <a:pt x="550500" y="44395"/>
                </a:lnTo>
                <a:lnTo>
                  <a:pt x="559795" y="44395"/>
                </a:lnTo>
                <a:lnTo>
                  <a:pt x="563525" y="45826"/>
                </a:lnTo>
                <a:lnTo>
                  <a:pt x="566534" y="48687"/>
                </a:lnTo>
                <a:lnTo>
                  <a:pt x="569543" y="51549"/>
                </a:lnTo>
                <a:lnTo>
                  <a:pt x="571218" y="55744"/>
                </a:lnTo>
                <a:lnTo>
                  <a:pt x="571560" y="61272"/>
                </a:lnTo>
                <a:lnTo>
                  <a:pt x="539053" y="61272"/>
                </a:lnTo>
                <a:lnTo>
                  <a:pt x="539738" y="56086"/>
                </a:lnTo>
                <a:lnTo>
                  <a:pt x="538241" y="30743"/>
                </a:lnTo>
                <a:lnTo>
                  <a:pt x="528009" y="38231"/>
                </a:lnTo>
                <a:lnTo>
                  <a:pt x="523517" y="44181"/>
                </a:lnTo>
                <a:lnTo>
                  <a:pt x="518988" y="55741"/>
                </a:lnTo>
                <a:lnTo>
                  <a:pt x="517479" y="70078"/>
                </a:lnTo>
                <a:lnTo>
                  <a:pt x="518233" y="80546"/>
                </a:lnTo>
                <a:lnTo>
                  <a:pt x="522067" y="93023"/>
                </a:lnTo>
                <a:lnTo>
                  <a:pt x="529147" y="102072"/>
                </a:lnTo>
                <a:lnTo>
                  <a:pt x="531854" y="104187"/>
                </a:lnTo>
                <a:lnTo>
                  <a:pt x="543260" y="109975"/>
                </a:lnTo>
                <a:lnTo>
                  <a:pt x="556077" y="111905"/>
                </a:lnTo>
                <a:lnTo>
                  <a:pt x="562527" y="111519"/>
                </a:lnTo>
                <a:lnTo>
                  <a:pt x="575060" y="107831"/>
                </a:lnTo>
                <a:lnTo>
                  <a:pt x="584842" y="100237"/>
                </a:lnTo>
                <a:lnTo>
                  <a:pt x="589245" y="95345"/>
                </a:lnTo>
                <a:lnTo>
                  <a:pt x="591715" y="90526"/>
                </a:lnTo>
                <a:lnTo>
                  <a:pt x="592254" y="85781"/>
                </a:lnTo>
                <a:lnTo>
                  <a:pt x="570900" y="85781"/>
                </a:lnTo>
                <a:lnTo>
                  <a:pt x="569775" y="88130"/>
                </a:lnTo>
                <a:lnTo>
                  <a:pt x="567011" y="91285"/>
                </a:lnTo>
                <a:lnTo>
                  <a:pt x="564320" y="93731"/>
                </a:lnTo>
                <a:lnTo>
                  <a:pt x="560822" y="94954"/>
                </a:lnTo>
                <a:lnTo>
                  <a:pt x="552457" y="94954"/>
                </a:lnTo>
                <a:lnTo>
                  <a:pt x="548984" y="93951"/>
                </a:lnTo>
                <a:lnTo>
                  <a:pt x="546097" y="91945"/>
                </a:lnTo>
                <a:lnTo>
                  <a:pt x="541352" y="88716"/>
                </a:lnTo>
                <a:lnTo>
                  <a:pt x="538833" y="83091"/>
                </a:lnTo>
                <a:lnTo>
                  <a:pt x="538539" y="75068"/>
                </a:lnTo>
                <a:lnTo>
                  <a:pt x="593281" y="75068"/>
                </a:lnTo>
                <a:lnTo>
                  <a:pt x="593379" y="68170"/>
                </a:lnTo>
                <a:lnTo>
                  <a:pt x="593159" y="62886"/>
                </a:lnTo>
                <a:lnTo>
                  <a:pt x="592621" y="59217"/>
                </a:lnTo>
                <a:lnTo>
                  <a:pt x="591691" y="52956"/>
                </a:lnTo>
                <a:lnTo>
                  <a:pt x="589661" y="47452"/>
                </a:lnTo>
                <a:lnTo>
                  <a:pt x="586530" y="42707"/>
                </a:lnTo>
                <a:lnTo>
                  <a:pt x="583057" y="37326"/>
                </a:lnTo>
                <a:lnTo>
                  <a:pt x="578654" y="33387"/>
                </a:lnTo>
                <a:lnTo>
                  <a:pt x="573322" y="30893"/>
                </a:lnTo>
                <a:close/>
              </a:path>
              <a:path w="969087" h="111978">
                <a:moveTo>
                  <a:pt x="550799" y="27364"/>
                </a:moveTo>
                <a:lnTo>
                  <a:pt x="538241" y="30743"/>
                </a:lnTo>
                <a:lnTo>
                  <a:pt x="539738" y="56086"/>
                </a:lnTo>
                <a:lnTo>
                  <a:pt x="541413" y="51977"/>
                </a:lnTo>
                <a:lnTo>
                  <a:pt x="544079" y="48944"/>
                </a:lnTo>
                <a:lnTo>
                  <a:pt x="546745" y="45911"/>
                </a:lnTo>
                <a:lnTo>
                  <a:pt x="550799" y="27364"/>
                </a:lnTo>
                <a:close/>
              </a:path>
              <a:path w="969087" h="111978">
                <a:moveTo>
                  <a:pt x="710372" y="47183"/>
                </a:moveTo>
                <a:lnTo>
                  <a:pt x="707828" y="48357"/>
                </a:lnTo>
                <a:lnTo>
                  <a:pt x="704012" y="48944"/>
                </a:lnTo>
                <a:lnTo>
                  <a:pt x="673315" y="48944"/>
                </a:lnTo>
                <a:lnTo>
                  <a:pt x="673315" y="19886"/>
                </a:lnTo>
                <a:lnTo>
                  <a:pt x="704281" y="1100"/>
                </a:lnTo>
                <a:lnTo>
                  <a:pt x="651227" y="1100"/>
                </a:lnTo>
                <a:lnTo>
                  <a:pt x="651227" y="109263"/>
                </a:lnTo>
                <a:lnTo>
                  <a:pt x="673315" y="109263"/>
                </a:lnTo>
                <a:lnTo>
                  <a:pt x="673315" y="66849"/>
                </a:lnTo>
                <a:lnTo>
                  <a:pt x="703303" y="66849"/>
                </a:lnTo>
                <a:lnTo>
                  <a:pt x="707840" y="67999"/>
                </a:lnTo>
                <a:lnTo>
                  <a:pt x="712683" y="72597"/>
                </a:lnTo>
                <a:lnTo>
                  <a:pt x="710372" y="47183"/>
                </a:lnTo>
                <a:close/>
              </a:path>
              <a:path w="969087" h="111978">
                <a:moveTo>
                  <a:pt x="714237" y="97326"/>
                </a:moveTo>
                <a:lnTo>
                  <a:pt x="714555" y="100433"/>
                </a:lnTo>
                <a:lnTo>
                  <a:pt x="715142" y="103466"/>
                </a:lnTo>
                <a:lnTo>
                  <a:pt x="715435" y="104933"/>
                </a:lnTo>
                <a:lnTo>
                  <a:pt x="716609" y="109263"/>
                </a:lnTo>
                <a:lnTo>
                  <a:pt x="741485" y="109263"/>
                </a:lnTo>
                <a:lnTo>
                  <a:pt x="741485" y="106548"/>
                </a:lnTo>
                <a:lnTo>
                  <a:pt x="737963" y="103173"/>
                </a:lnTo>
                <a:lnTo>
                  <a:pt x="737376" y="100384"/>
                </a:lnTo>
                <a:lnTo>
                  <a:pt x="736984" y="98623"/>
                </a:lnTo>
                <a:lnTo>
                  <a:pt x="736789" y="95272"/>
                </a:lnTo>
                <a:lnTo>
                  <a:pt x="736789" y="75483"/>
                </a:lnTo>
                <a:lnTo>
                  <a:pt x="735749" y="69845"/>
                </a:lnTo>
                <a:lnTo>
                  <a:pt x="733670" y="66152"/>
                </a:lnTo>
                <a:lnTo>
                  <a:pt x="731591" y="62458"/>
                </a:lnTo>
                <a:lnTo>
                  <a:pt x="728057" y="59609"/>
                </a:lnTo>
                <a:lnTo>
                  <a:pt x="723067" y="57603"/>
                </a:lnTo>
                <a:lnTo>
                  <a:pt x="729035" y="55548"/>
                </a:lnTo>
                <a:lnTo>
                  <a:pt x="733316" y="52038"/>
                </a:lnTo>
                <a:lnTo>
                  <a:pt x="735908" y="47073"/>
                </a:lnTo>
                <a:lnTo>
                  <a:pt x="738501" y="42108"/>
                </a:lnTo>
                <a:lnTo>
                  <a:pt x="739797" y="37057"/>
                </a:lnTo>
                <a:lnTo>
                  <a:pt x="739797" y="27664"/>
                </a:lnTo>
                <a:lnTo>
                  <a:pt x="739113" y="23873"/>
                </a:lnTo>
                <a:lnTo>
                  <a:pt x="737743" y="20546"/>
                </a:lnTo>
                <a:lnTo>
                  <a:pt x="736373" y="17219"/>
                </a:lnTo>
                <a:lnTo>
                  <a:pt x="734514" y="14186"/>
                </a:lnTo>
                <a:lnTo>
                  <a:pt x="732166" y="11447"/>
                </a:lnTo>
                <a:lnTo>
                  <a:pt x="729329" y="8120"/>
                </a:lnTo>
                <a:lnTo>
                  <a:pt x="725868" y="5601"/>
                </a:lnTo>
                <a:lnTo>
                  <a:pt x="721783" y="3889"/>
                </a:lnTo>
                <a:lnTo>
                  <a:pt x="717698" y="2176"/>
                </a:lnTo>
                <a:lnTo>
                  <a:pt x="711864" y="1247"/>
                </a:lnTo>
                <a:lnTo>
                  <a:pt x="704281" y="1100"/>
                </a:lnTo>
                <a:lnTo>
                  <a:pt x="673315" y="19886"/>
                </a:lnTo>
                <a:lnTo>
                  <a:pt x="704477" y="19886"/>
                </a:lnTo>
                <a:lnTo>
                  <a:pt x="708146" y="20521"/>
                </a:lnTo>
                <a:lnTo>
                  <a:pt x="710592" y="21793"/>
                </a:lnTo>
                <a:lnTo>
                  <a:pt x="714946" y="24044"/>
                </a:lnTo>
                <a:lnTo>
                  <a:pt x="717123" y="28447"/>
                </a:lnTo>
                <a:lnTo>
                  <a:pt x="717123" y="41068"/>
                </a:lnTo>
                <a:lnTo>
                  <a:pt x="714873" y="45128"/>
                </a:lnTo>
                <a:lnTo>
                  <a:pt x="710372" y="47183"/>
                </a:lnTo>
                <a:lnTo>
                  <a:pt x="712683" y="72597"/>
                </a:lnTo>
                <a:lnTo>
                  <a:pt x="713943" y="77196"/>
                </a:lnTo>
                <a:lnTo>
                  <a:pt x="714041" y="84093"/>
                </a:lnTo>
                <a:lnTo>
                  <a:pt x="714188" y="94147"/>
                </a:lnTo>
                <a:lnTo>
                  <a:pt x="714237" y="97326"/>
                </a:lnTo>
                <a:close/>
              </a:path>
              <a:path w="969087" h="111978">
                <a:moveTo>
                  <a:pt x="803688" y="103001"/>
                </a:moveTo>
                <a:lnTo>
                  <a:pt x="806574" y="99870"/>
                </a:lnTo>
                <a:lnTo>
                  <a:pt x="806916" y="103295"/>
                </a:lnTo>
                <a:lnTo>
                  <a:pt x="807405" y="106132"/>
                </a:lnTo>
                <a:lnTo>
                  <a:pt x="808482" y="109263"/>
                </a:lnTo>
                <a:lnTo>
                  <a:pt x="831230" y="109263"/>
                </a:lnTo>
                <a:lnTo>
                  <a:pt x="831230" y="106181"/>
                </a:lnTo>
                <a:lnTo>
                  <a:pt x="828148" y="103759"/>
                </a:lnTo>
                <a:lnTo>
                  <a:pt x="827047" y="100922"/>
                </a:lnTo>
                <a:lnTo>
                  <a:pt x="826900" y="98183"/>
                </a:lnTo>
                <a:lnTo>
                  <a:pt x="826753" y="91480"/>
                </a:lnTo>
                <a:lnTo>
                  <a:pt x="826753" y="42609"/>
                </a:lnTo>
                <a:lnTo>
                  <a:pt x="823354" y="36054"/>
                </a:lnTo>
                <a:lnTo>
                  <a:pt x="816554" y="32581"/>
                </a:lnTo>
                <a:lnTo>
                  <a:pt x="809754" y="29107"/>
                </a:lnTo>
                <a:lnTo>
                  <a:pt x="801975" y="27370"/>
                </a:lnTo>
                <a:lnTo>
                  <a:pt x="793219" y="27370"/>
                </a:lnTo>
                <a:lnTo>
                  <a:pt x="786933" y="27653"/>
                </a:lnTo>
                <a:lnTo>
                  <a:pt x="773761" y="30947"/>
                </a:lnTo>
                <a:lnTo>
                  <a:pt x="764747" y="37937"/>
                </a:lnTo>
                <a:lnTo>
                  <a:pt x="761274" y="42438"/>
                </a:lnTo>
                <a:lnTo>
                  <a:pt x="759317" y="48186"/>
                </a:lnTo>
                <a:lnTo>
                  <a:pt x="758876" y="55182"/>
                </a:lnTo>
                <a:lnTo>
                  <a:pt x="779056" y="55182"/>
                </a:lnTo>
                <a:lnTo>
                  <a:pt x="779545" y="52099"/>
                </a:lnTo>
                <a:lnTo>
                  <a:pt x="780524" y="49654"/>
                </a:lnTo>
                <a:lnTo>
                  <a:pt x="784046" y="45398"/>
                </a:lnTo>
                <a:lnTo>
                  <a:pt x="787544" y="44174"/>
                </a:lnTo>
                <a:lnTo>
                  <a:pt x="796888" y="44175"/>
                </a:lnTo>
                <a:lnTo>
                  <a:pt x="800226" y="44798"/>
                </a:lnTo>
                <a:lnTo>
                  <a:pt x="802501" y="46046"/>
                </a:lnTo>
                <a:lnTo>
                  <a:pt x="805913" y="49556"/>
                </a:lnTo>
                <a:lnTo>
                  <a:pt x="805913" y="55524"/>
                </a:lnTo>
                <a:lnTo>
                  <a:pt x="804421" y="57505"/>
                </a:lnTo>
                <a:lnTo>
                  <a:pt x="801437" y="58777"/>
                </a:lnTo>
                <a:lnTo>
                  <a:pt x="799774" y="59511"/>
                </a:lnTo>
                <a:lnTo>
                  <a:pt x="797010" y="60122"/>
                </a:lnTo>
                <a:lnTo>
                  <a:pt x="793145" y="60612"/>
                </a:lnTo>
                <a:lnTo>
                  <a:pt x="786027" y="61492"/>
                </a:lnTo>
                <a:lnTo>
                  <a:pt x="777955" y="62520"/>
                </a:lnTo>
                <a:lnTo>
                  <a:pt x="771840" y="64232"/>
                </a:lnTo>
                <a:lnTo>
                  <a:pt x="767682" y="66629"/>
                </a:lnTo>
                <a:lnTo>
                  <a:pt x="760100" y="71032"/>
                </a:lnTo>
                <a:lnTo>
                  <a:pt x="756308" y="78150"/>
                </a:lnTo>
                <a:lnTo>
                  <a:pt x="756308" y="95565"/>
                </a:lnTo>
                <a:lnTo>
                  <a:pt x="758669" y="101423"/>
                </a:lnTo>
                <a:lnTo>
                  <a:pt x="763389" y="105557"/>
                </a:lnTo>
                <a:lnTo>
                  <a:pt x="768110" y="109691"/>
                </a:lnTo>
                <a:lnTo>
                  <a:pt x="774091" y="111758"/>
                </a:lnTo>
                <a:lnTo>
                  <a:pt x="781331" y="111758"/>
                </a:lnTo>
                <a:lnTo>
                  <a:pt x="782248" y="95773"/>
                </a:lnTo>
                <a:lnTo>
                  <a:pt x="778286" y="92593"/>
                </a:lnTo>
                <a:lnTo>
                  <a:pt x="777295" y="90013"/>
                </a:lnTo>
                <a:lnTo>
                  <a:pt x="777295" y="82430"/>
                </a:lnTo>
                <a:lnTo>
                  <a:pt x="778909" y="79471"/>
                </a:lnTo>
                <a:lnTo>
                  <a:pt x="782138" y="77563"/>
                </a:lnTo>
                <a:lnTo>
                  <a:pt x="784046" y="76437"/>
                </a:lnTo>
                <a:lnTo>
                  <a:pt x="787201" y="75484"/>
                </a:lnTo>
                <a:lnTo>
                  <a:pt x="791604" y="74701"/>
                </a:lnTo>
                <a:lnTo>
                  <a:pt x="796301" y="73820"/>
                </a:lnTo>
                <a:lnTo>
                  <a:pt x="800495" y="72903"/>
                </a:lnTo>
                <a:lnTo>
                  <a:pt x="803186" y="71876"/>
                </a:lnTo>
                <a:lnTo>
                  <a:pt x="805840" y="70371"/>
                </a:lnTo>
                <a:lnTo>
                  <a:pt x="805840" y="78150"/>
                </a:lnTo>
                <a:lnTo>
                  <a:pt x="805693" y="85145"/>
                </a:lnTo>
                <a:lnTo>
                  <a:pt x="803724" y="89964"/>
                </a:lnTo>
                <a:lnTo>
                  <a:pt x="799933" y="92606"/>
                </a:lnTo>
                <a:lnTo>
                  <a:pt x="796142" y="95247"/>
                </a:lnTo>
                <a:lnTo>
                  <a:pt x="791996" y="96568"/>
                </a:lnTo>
                <a:lnTo>
                  <a:pt x="787495" y="96568"/>
                </a:lnTo>
                <a:lnTo>
                  <a:pt x="792093" y="110462"/>
                </a:lnTo>
                <a:lnTo>
                  <a:pt x="796594" y="107869"/>
                </a:lnTo>
                <a:lnTo>
                  <a:pt x="800361" y="105667"/>
                </a:lnTo>
                <a:lnTo>
                  <a:pt x="803688" y="103001"/>
                </a:lnTo>
                <a:close/>
              </a:path>
              <a:path w="969087" h="111978">
                <a:moveTo>
                  <a:pt x="787006" y="111758"/>
                </a:moveTo>
                <a:lnTo>
                  <a:pt x="792093" y="110462"/>
                </a:lnTo>
                <a:lnTo>
                  <a:pt x="787495" y="96568"/>
                </a:lnTo>
                <a:lnTo>
                  <a:pt x="784658" y="96568"/>
                </a:lnTo>
                <a:lnTo>
                  <a:pt x="782248" y="95773"/>
                </a:lnTo>
                <a:lnTo>
                  <a:pt x="781331" y="111758"/>
                </a:lnTo>
                <a:lnTo>
                  <a:pt x="787006" y="111758"/>
                </a:lnTo>
                <a:close/>
              </a:path>
              <a:path w="969087" h="111978">
                <a:moveTo>
                  <a:pt x="949030" y="30893"/>
                </a:moveTo>
                <a:lnTo>
                  <a:pt x="943698" y="28398"/>
                </a:lnTo>
                <a:lnTo>
                  <a:pt x="937705" y="27150"/>
                </a:lnTo>
                <a:lnTo>
                  <a:pt x="931052" y="27150"/>
                </a:lnTo>
                <a:lnTo>
                  <a:pt x="926507" y="27364"/>
                </a:lnTo>
                <a:lnTo>
                  <a:pt x="922454" y="45911"/>
                </a:lnTo>
                <a:lnTo>
                  <a:pt x="926209" y="44395"/>
                </a:lnTo>
                <a:lnTo>
                  <a:pt x="935503" y="44395"/>
                </a:lnTo>
                <a:lnTo>
                  <a:pt x="939234" y="45826"/>
                </a:lnTo>
                <a:lnTo>
                  <a:pt x="942242" y="48687"/>
                </a:lnTo>
                <a:lnTo>
                  <a:pt x="945251" y="51549"/>
                </a:lnTo>
                <a:lnTo>
                  <a:pt x="946926" y="55744"/>
                </a:lnTo>
                <a:lnTo>
                  <a:pt x="947269" y="61272"/>
                </a:lnTo>
                <a:lnTo>
                  <a:pt x="914761" y="61272"/>
                </a:lnTo>
                <a:lnTo>
                  <a:pt x="915446" y="56086"/>
                </a:lnTo>
                <a:lnTo>
                  <a:pt x="913949" y="30743"/>
                </a:lnTo>
                <a:lnTo>
                  <a:pt x="903717" y="38231"/>
                </a:lnTo>
                <a:lnTo>
                  <a:pt x="899225" y="44181"/>
                </a:lnTo>
                <a:lnTo>
                  <a:pt x="894697" y="55741"/>
                </a:lnTo>
                <a:lnTo>
                  <a:pt x="893187" y="70078"/>
                </a:lnTo>
                <a:lnTo>
                  <a:pt x="893941" y="80546"/>
                </a:lnTo>
                <a:lnTo>
                  <a:pt x="897775" y="93023"/>
                </a:lnTo>
                <a:lnTo>
                  <a:pt x="904855" y="102072"/>
                </a:lnTo>
                <a:lnTo>
                  <a:pt x="907563" y="104187"/>
                </a:lnTo>
                <a:lnTo>
                  <a:pt x="918969" y="109975"/>
                </a:lnTo>
                <a:lnTo>
                  <a:pt x="931785" y="111905"/>
                </a:lnTo>
                <a:lnTo>
                  <a:pt x="938235" y="111519"/>
                </a:lnTo>
                <a:lnTo>
                  <a:pt x="950769" y="107831"/>
                </a:lnTo>
                <a:lnTo>
                  <a:pt x="960551" y="100237"/>
                </a:lnTo>
                <a:lnTo>
                  <a:pt x="964954" y="95345"/>
                </a:lnTo>
                <a:lnTo>
                  <a:pt x="967424" y="90527"/>
                </a:lnTo>
                <a:lnTo>
                  <a:pt x="967962" y="85781"/>
                </a:lnTo>
                <a:lnTo>
                  <a:pt x="946608" y="85781"/>
                </a:lnTo>
                <a:lnTo>
                  <a:pt x="945483" y="88130"/>
                </a:lnTo>
                <a:lnTo>
                  <a:pt x="942719" y="91285"/>
                </a:lnTo>
                <a:lnTo>
                  <a:pt x="940028" y="93731"/>
                </a:lnTo>
                <a:lnTo>
                  <a:pt x="936531" y="94954"/>
                </a:lnTo>
                <a:lnTo>
                  <a:pt x="928165" y="94954"/>
                </a:lnTo>
                <a:lnTo>
                  <a:pt x="924692" y="93951"/>
                </a:lnTo>
                <a:lnTo>
                  <a:pt x="921806" y="91945"/>
                </a:lnTo>
                <a:lnTo>
                  <a:pt x="917060" y="88717"/>
                </a:lnTo>
                <a:lnTo>
                  <a:pt x="914541" y="83091"/>
                </a:lnTo>
                <a:lnTo>
                  <a:pt x="914248" y="75068"/>
                </a:lnTo>
                <a:lnTo>
                  <a:pt x="968989" y="75068"/>
                </a:lnTo>
                <a:lnTo>
                  <a:pt x="969087" y="68170"/>
                </a:lnTo>
                <a:lnTo>
                  <a:pt x="968867" y="62887"/>
                </a:lnTo>
                <a:lnTo>
                  <a:pt x="968329" y="59218"/>
                </a:lnTo>
                <a:lnTo>
                  <a:pt x="967399" y="52956"/>
                </a:lnTo>
                <a:lnTo>
                  <a:pt x="965369" y="47452"/>
                </a:lnTo>
                <a:lnTo>
                  <a:pt x="962238" y="42707"/>
                </a:lnTo>
                <a:lnTo>
                  <a:pt x="958765" y="37326"/>
                </a:lnTo>
                <a:lnTo>
                  <a:pt x="954362" y="33388"/>
                </a:lnTo>
                <a:lnTo>
                  <a:pt x="949030" y="30893"/>
                </a:lnTo>
                <a:close/>
              </a:path>
              <a:path w="969087" h="111978">
                <a:moveTo>
                  <a:pt x="926507" y="27364"/>
                </a:moveTo>
                <a:lnTo>
                  <a:pt x="913949" y="30743"/>
                </a:lnTo>
                <a:lnTo>
                  <a:pt x="915446" y="56086"/>
                </a:lnTo>
                <a:lnTo>
                  <a:pt x="917121" y="51977"/>
                </a:lnTo>
                <a:lnTo>
                  <a:pt x="919788" y="48944"/>
                </a:lnTo>
                <a:lnTo>
                  <a:pt x="922454" y="45911"/>
                </a:lnTo>
                <a:lnTo>
                  <a:pt x="926507" y="27364"/>
                </a:lnTo>
                <a:close/>
              </a:path>
              <a:path w="969087" h="111978">
                <a:moveTo>
                  <a:pt x="59144" y="47183"/>
                </a:moveTo>
                <a:lnTo>
                  <a:pt x="56600" y="48357"/>
                </a:lnTo>
                <a:lnTo>
                  <a:pt x="52784" y="48944"/>
                </a:lnTo>
                <a:lnTo>
                  <a:pt x="22087" y="48944"/>
                </a:lnTo>
                <a:lnTo>
                  <a:pt x="22087" y="19885"/>
                </a:lnTo>
                <a:lnTo>
                  <a:pt x="53054" y="1100"/>
                </a:lnTo>
                <a:lnTo>
                  <a:pt x="0" y="1100"/>
                </a:lnTo>
                <a:lnTo>
                  <a:pt x="0" y="109263"/>
                </a:lnTo>
                <a:lnTo>
                  <a:pt x="22087" y="109263"/>
                </a:lnTo>
                <a:lnTo>
                  <a:pt x="22087" y="66849"/>
                </a:lnTo>
                <a:lnTo>
                  <a:pt x="52075" y="66849"/>
                </a:lnTo>
                <a:lnTo>
                  <a:pt x="56613" y="67999"/>
                </a:lnTo>
                <a:lnTo>
                  <a:pt x="61456" y="72597"/>
                </a:lnTo>
                <a:lnTo>
                  <a:pt x="59144" y="47183"/>
                </a:lnTo>
                <a:close/>
              </a:path>
              <a:path w="969087" h="111978">
                <a:moveTo>
                  <a:pt x="63009" y="97326"/>
                </a:moveTo>
                <a:lnTo>
                  <a:pt x="63327" y="100433"/>
                </a:lnTo>
                <a:lnTo>
                  <a:pt x="63914" y="103466"/>
                </a:lnTo>
                <a:lnTo>
                  <a:pt x="64207" y="104933"/>
                </a:lnTo>
                <a:lnTo>
                  <a:pt x="65381" y="109263"/>
                </a:lnTo>
                <a:lnTo>
                  <a:pt x="90258" y="109263"/>
                </a:lnTo>
                <a:lnTo>
                  <a:pt x="90258" y="106548"/>
                </a:lnTo>
                <a:lnTo>
                  <a:pt x="86735" y="103172"/>
                </a:lnTo>
                <a:lnTo>
                  <a:pt x="86148" y="100384"/>
                </a:lnTo>
                <a:lnTo>
                  <a:pt x="85757" y="98623"/>
                </a:lnTo>
                <a:lnTo>
                  <a:pt x="85561" y="95272"/>
                </a:lnTo>
                <a:lnTo>
                  <a:pt x="85561" y="75483"/>
                </a:lnTo>
                <a:lnTo>
                  <a:pt x="84522" y="69845"/>
                </a:lnTo>
                <a:lnTo>
                  <a:pt x="82443" y="66152"/>
                </a:lnTo>
                <a:lnTo>
                  <a:pt x="80363" y="62458"/>
                </a:lnTo>
                <a:lnTo>
                  <a:pt x="76829" y="59609"/>
                </a:lnTo>
                <a:lnTo>
                  <a:pt x="71839" y="57603"/>
                </a:lnTo>
                <a:lnTo>
                  <a:pt x="77807" y="55548"/>
                </a:lnTo>
                <a:lnTo>
                  <a:pt x="82088" y="52038"/>
                </a:lnTo>
                <a:lnTo>
                  <a:pt x="84681" y="47073"/>
                </a:lnTo>
                <a:lnTo>
                  <a:pt x="87273" y="42108"/>
                </a:lnTo>
                <a:lnTo>
                  <a:pt x="88570" y="37056"/>
                </a:lnTo>
                <a:lnTo>
                  <a:pt x="88570" y="27664"/>
                </a:lnTo>
                <a:lnTo>
                  <a:pt x="87885" y="23872"/>
                </a:lnTo>
                <a:lnTo>
                  <a:pt x="86515" y="20546"/>
                </a:lnTo>
                <a:lnTo>
                  <a:pt x="85145" y="17219"/>
                </a:lnTo>
                <a:lnTo>
                  <a:pt x="83286" y="14186"/>
                </a:lnTo>
                <a:lnTo>
                  <a:pt x="80938" y="11447"/>
                </a:lnTo>
                <a:lnTo>
                  <a:pt x="78101" y="8120"/>
                </a:lnTo>
                <a:lnTo>
                  <a:pt x="74640" y="5601"/>
                </a:lnTo>
                <a:lnTo>
                  <a:pt x="70555" y="3889"/>
                </a:lnTo>
                <a:lnTo>
                  <a:pt x="66470" y="2176"/>
                </a:lnTo>
                <a:lnTo>
                  <a:pt x="60636" y="1247"/>
                </a:lnTo>
                <a:lnTo>
                  <a:pt x="53054" y="1100"/>
                </a:lnTo>
                <a:lnTo>
                  <a:pt x="22087" y="19885"/>
                </a:lnTo>
                <a:lnTo>
                  <a:pt x="53249" y="19885"/>
                </a:lnTo>
                <a:lnTo>
                  <a:pt x="56918" y="20521"/>
                </a:lnTo>
                <a:lnTo>
                  <a:pt x="59364" y="21793"/>
                </a:lnTo>
                <a:lnTo>
                  <a:pt x="63718" y="24044"/>
                </a:lnTo>
                <a:lnTo>
                  <a:pt x="65895" y="28447"/>
                </a:lnTo>
                <a:lnTo>
                  <a:pt x="65895" y="41068"/>
                </a:lnTo>
                <a:lnTo>
                  <a:pt x="63645" y="45128"/>
                </a:lnTo>
                <a:lnTo>
                  <a:pt x="59144" y="47183"/>
                </a:lnTo>
                <a:lnTo>
                  <a:pt x="61456" y="72597"/>
                </a:lnTo>
                <a:lnTo>
                  <a:pt x="62715" y="77196"/>
                </a:lnTo>
                <a:lnTo>
                  <a:pt x="62813" y="84093"/>
                </a:lnTo>
                <a:lnTo>
                  <a:pt x="62960" y="94147"/>
                </a:lnTo>
                <a:lnTo>
                  <a:pt x="63009" y="97326"/>
                </a:lnTo>
                <a:close/>
              </a:path>
              <a:path w="969087" h="111978">
                <a:moveTo>
                  <a:pt x="110804" y="440"/>
                </a:moveTo>
                <a:lnTo>
                  <a:pt x="110804" y="19739"/>
                </a:lnTo>
                <a:lnTo>
                  <a:pt x="132011" y="19739"/>
                </a:lnTo>
                <a:lnTo>
                  <a:pt x="132011" y="440"/>
                </a:lnTo>
                <a:lnTo>
                  <a:pt x="110804" y="440"/>
                </a:lnTo>
                <a:close/>
              </a:path>
              <a:path w="969087" h="111978">
                <a:moveTo>
                  <a:pt x="110804" y="29278"/>
                </a:moveTo>
                <a:lnTo>
                  <a:pt x="110804" y="109263"/>
                </a:lnTo>
                <a:lnTo>
                  <a:pt x="132011" y="109263"/>
                </a:lnTo>
                <a:lnTo>
                  <a:pt x="132011" y="29278"/>
                </a:lnTo>
                <a:lnTo>
                  <a:pt x="110804" y="29278"/>
                </a:lnTo>
                <a:close/>
              </a:path>
              <a:path w="969087" h="111978">
                <a:moveTo>
                  <a:pt x="152154" y="104016"/>
                </a:moveTo>
                <a:lnTo>
                  <a:pt x="154515" y="105855"/>
                </a:lnTo>
                <a:lnTo>
                  <a:pt x="165361" y="110447"/>
                </a:lnTo>
                <a:lnTo>
                  <a:pt x="180002" y="111978"/>
                </a:lnTo>
                <a:lnTo>
                  <a:pt x="183746" y="111897"/>
                </a:lnTo>
                <a:lnTo>
                  <a:pt x="197478" y="109686"/>
                </a:lnTo>
                <a:lnTo>
                  <a:pt x="207336" y="104456"/>
                </a:lnTo>
                <a:lnTo>
                  <a:pt x="213231" y="99442"/>
                </a:lnTo>
                <a:lnTo>
                  <a:pt x="216179" y="92973"/>
                </a:lnTo>
                <a:lnTo>
                  <a:pt x="216179" y="79030"/>
                </a:lnTo>
                <a:lnTo>
                  <a:pt x="214124" y="74016"/>
                </a:lnTo>
                <a:lnTo>
                  <a:pt x="210015" y="70004"/>
                </a:lnTo>
                <a:lnTo>
                  <a:pt x="205856" y="66042"/>
                </a:lnTo>
                <a:lnTo>
                  <a:pt x="199619" y="63082"/>
                </a:lnTo>
                <a:lnTo>
                  <a:pt x="191303" y="61125"/>
                </a:lnTo>
                <a:lnTo>
                  <a:pt x="178828" y="58386"/>
                </a:lnTo>
                <a:lnTo>
                  <a:pt x="171563" y="56453"/>
                </a:lnTo>
                <a:lnTo>
                  <a:pt x="167454" y="54252"/>
                </a:lnTo>
                <a:lnTo>
                  <a:pt x="166427" y="50118"/>
                </a:lnTo>
                <a:lnTo>
                  <a:pt x="167393" y="46547"/>
                </a:lnTo>
                <a:lnTo>
                  <a:pt x="171257" y="43710"/>
                </a:lnTo>
                <a:lnTo>
                  <a:pt x="174498" y="43000"/>
                </a:lnTo>
                <a:lnTo>
                  <a:pt x="184576" y="43000"/>
                </a:lnTo>
                <a:lnTo>
                  <a:pt x="188490" y="44419"/>
                </a:lnTo>
                <a:lnTo>
                  <a:pt x="190789" y="47256"/>
                </a:lnTo>
                <a:lnTo>
                  <a:pt x="192770" y="50950"/>
                </a:lnTo>
                <a:lnTo>
                  <a:pt x="193064" y="53640"/>
                </a:lnTo>
                <a:lnTo>
                  <a:pt x="213977" y="53640"/>
                </a:lnTo>
                <a:lnTo>
                  <a:pt x="213048" y="43856"/>
                </a:lnTo>
                <a:lnTo>
                  <a:pt x="209440" y="36971"/>
                </a:lnTo>
                <a:lnTo>
                  <a:pt x="203154" y="32984"/>
                </a:lnTo>
                <a:lnTo>
                  <a:pt x="196867" y="28997"/>
                </a:lnTo>
                <a:lnTo>
                  <a:pt x="188734" y="27003"/>
                </a:lnTo>
                <a:lnTo>
                  <a:pt x="178345" y="27005"/>
                </a:lnTo>
                <a:lnTo>
                  <a:pt x="164589" y="29046"/>
                </a:lnTo>
                <a:lnTo>
                  <a:pt x="154282" y="34965"/>
                </a:lnTo>
                <a:lnTo>
                  <a:pt x="148485" y="40273"/>
                </a:lnTo>
                <a:lnTo>
                  <a:pt x="145587" y="46620"/>
                </a:lnTo>
                <a:lnTo>
                  <a:pt x="145587" y="60269"/>
                </a:lnTo>
                <a:lnTo>
                  <a:pt x="147446" y="65063"/>
                </a:lnTo>
                <a:lnTo>
                  <a:pt x="151163" y="68390"/>
                </a:lnTo>
                <a:lnTo>
                  <a:pt x="154881" y="71765"/>
                </a:lnTo>
                <a:lnTo>
                  <a:pt x="161265" y="74578"/>
                </a:lnTo>
                <a:lnTo>
                  <a:pt x="170316" y="76829"/>
                </a:lnTo>
                <a:lnTo>
                  <a:pt x="182888" y="79813"/>
                </a:lnTo>
                <a:lnTo>
                  <a:pt x="190153" y="81916"/>
                </a:lnTo>
                <a:lnTo>
                  <a:pt x="194066" y="84363"/>
                </a:lnTo>
                <a:lnTo>
                  <a:pt x="195045" y="88496"/>
                </a:lnTo>
                <a:lnTo>
                  <a:pt x="193834" y="92777"/>
                </a:lnTo>
                <a:lnTo>
                  <a:pt x="188991" y="95223"/>
                </a:lnTo>
                <a:lnTo>
                  <a:pt x="185726" y="95834"/>
                </a:lnTo>
                <a:lnTo>
                  <a:pt x="174621" y="95834"/>
                </a:lnTo>
                <a:lnTo>
                  <a:pt x="169826" y="94440"/>
                </a:lnTo>
                <a:lnTo>
                  <a:pt x="167234" y="91652"/>
                </a:lnTo>
                <a:lnTo>
                  <a:pt x="165766" y="90086"/>
                </a:lnTo>
                <a:lnTo>
                  <a:pt x="164812" y="87444"/>
                </a:lnTo>
                <a:lnTo>
                  <a:pt x="164372" y="83727"/>
                </a:lnTo>
                <a:lnTo>
                  <a:pt x="143165" y="83727"/>
                </a:lnTo>
                <a:lnTo>
                  <a:pt x="143165" y="91945"/>
                </a:lnTo>
                <a:lnTo>
                  <a:pt x="146161" y="98708"/>
                </a:lnTo>
                <a:lnTo>
                  <a:pt x="152154" y="104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818506" y="4721745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600443" y="4750169"/>
            <a:ext cx="13942" cy="68438"/>
          </a:xfrm>
          <a:custGeom>
            <a:avLst/>
            <a:gdLst/>
            <a:ahLst/>
            <a:cxnLst/>
            <a:rect l="l" t="t" r="r" b="b"/>
            <a:pathLst>
              <a:path w="15336" h="77563">
                <a:moveTo>
                  <a:pt x="0" y="0"/>
                </a:moveTo>
                <a:lnTo>
                  <a:pt x="0" y="15996"/>
                </a:lnTo>
                <a:lnTo>
                  <a:pt x="15336" y="15996"/>
                </a:lnTo>
                <a:lnTo>
                  <a:pt x="15336" y="0"/>
                </a:lnTo>
                <a:lnTo>
                  <a:pt x="0" y="0"/>
                </a:lnTo>
                <a:close/>
              </a:path>
              <a:path w="15336" h="77563">
                <a:moveTo>
                  <a:pt x="0" y="61566"/>
                </a:moveTo>
                <a:lnTo>
                  <a:pt x="0" y="77563"/>
                </a:lnTo>
                <a:lnTo>
                  <a:pt x="15336" y="77563"/>
                </a:lnTo>
                <a:lnTo>
                  <a:pt x="15336" y="61566"/>
                </a:lnTo>
                <a:lnTo>
                  <a:pt x="0" y="615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600443" y="475722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600443" y="481154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703866" y="4987339"/>
            <a:ext cx="1316557" cy="100164"/>
          </a:xfrm>
          <a:custGeom>
            <a:avLst/>
            <a:gdLst/>
            <a:ahLst/>
            <a:cxnLst/>
            <a:rect l="l" t="t" r="r" b="b"/>
            <a:pathLst>
              <a:path w="1448213" h="113519">
                <a:moveTo>
                  <a:pt x="198665" y="30746"/>
                </a:moveTo>
                <a:lnTo>
                  <a:pt x="185456" y="30746"/>
                </a:lnTo>
                <a:lnTo>
                  <a:pt x="169386" y="92312"/>
                </a:lnTo>
                <a:lnTo>
                  <a:pt x="153976" y="30746"/>
                </a:lnTo>
                <a:lnTo>
                  <a:pt x="139153" y="30746"/>
                </a:lnTo>
                <a:lnTo>
                  <a:pt x="123817" y="92679"/>
                </a:lnTo>
                <a:lnTo>
                  <a:pt x="108701" y="30746"/>
                </a:lnTo>
                <a:lnTo>
                  <a:pt x="94245" y="30746"/>
                </a:lnTo>
                <a:lnTo>
                  <a:pt x="116919" y="109336"/>
                </a:lnTo>
                <a:lnTo>
                  <a:pt x="130641" y="109336"/>
                </a:lnTo>
                <a:lnTo>
                  <a:pt x="146125" y="48504"/>
                </a:lnTo>
                <a:lnTo>
                  <a:pt x="162122" y="109336"/>
                </a:lnTo>
                <a:lnTo>
                  <a:pt x="175844" y="109336"/>
                </a:lnTo>
                <a:lnTo>
                  <a:pt x="198665" y="30746"/>
                </a:lnTo>
                <a:close/>
              </a:path>
              <a:path w="1448213" h="113519">
                <a:moveTo>
                  <a:pt x="215322" y="31113"/>
                </a:moveTo>
                <a:lnTo>
                  <a:pt x="215322" y="109336"/>
                </a:lnTo>
                <a:lnTo>
                  <a:pt x="228751" y="109336"/>
                </a:lnTo>
                <a:lnTo>
                  <a:pt x="228751" y="31113"/>
                </a:lnTo>
                <a:lnTo>
                  <a:pt x="215322" y="31113"/>
                </a:lnTo>
                <a:close/>
              </a:path>
              <a:path w="1448213" h="113519">
                <a:moveTo>
                  <a:pt x="215322" y="1541"/>
                </a:moveTo>
                <a:lnTo>
                  <a:pt x="215322" y="16510"/>
                </a:lnTo>
                <a:lnTo>
                  <a:pt x="228751" y="16510"/>
                </a:lnTo>
                <a:lnTo>
                  <a:pt x="228751" y="1541"/>
                </a:lnTo>
                <a:lnTo>
                  <a:pt x="215322" y="1541"/>
                </a:lnTo>
                <a:close/>
              </a:path>
              <a:path w="1448213" h="113519">
                <a:moveTo>
                  <a:pt x="250998" y="99075"/>
                </a:moveTo>
                <a:lnTo>
                  <a:pt x="255865" y="104383"/>
                </a:lnTo>
                <a:lnTo>
                  <a:pt x="256255" y="104796"/>
                </a:lnTo>
                <a:lnTo>
                  <a:pt x="266053" y="110458"/>
                </a:lnTo>
                <a:lnTo>
                  <a:pt x="280704" y="112345"/>
                </a:lnTo>
                <a:lnTo>
                  <a:pt x="294925" y="110433"/>
                </a:lnTo>
                <a:lnTo>
                  <a:pt x="304957" y="104713"/>
                </a:lnTo>
                <a:lnTo>
                  <a:pt x="310264" y="99626"/>
                </a:lnTo>
                <a:lnTo>
                  <a:pt x="312919" y="93584"/>
                </a:lnTo>
                <a:lnTo>
                  <a:pt x="312919" y="79348"/>
                </a:lnTo>
                <a:lnTo>
                  <a:pt x="310350" y="74040"/>
                </a:lnTo>
                <a:lnTo>
                  <a:pt x="305213" y="70665"/>
                </a:lnTo>
                <a:lnTo>
                  <a:pt x="301985" y="68512"/>
                </a:lnTo>
                <a:lnTo>
                  <a:pt x="295625" y="66287"/>
                </a:lnTo>
                <a:lnTo>
                  <a:pt x="286135" y="63987"/>
                </a:lnTo>
                <a:lnTo>
                  <a:pt x="277402" y="61859"/>
                </a:lnTo>
                <a:lnTo>
                  <a:pt x="273586" y="60930"/>
                </a:lnTo>
                <a:lnTo>
                  <a:pt x="270700" y="59854"/>
                </a:lnTo>
                <a:lnTo>
                  <a:pt x="268743" y="58630"/>
                </a:lnTo>
                <a:lnTo>
                  <a:pt x="265368" y="56576"/>
                </a:lnTo>
                <a:lnTo>
                  <a:pt x="263680" y="53836"/>
                </a:lnTo>
                <a:lnTo>
                  <a:pt x="263680" y="47281"/>
                </a:lnTo>
                <a:lnTo>
                  <a:pt x="264964" y="44762"/>
                </a:lnTo>
                <a:lnTo>
                  <a:pt x="267533" y="42854"/>
                </a:lnTo>
                <a:lnTo>
                  <a:pt x="270101" y="40946"/>
                </a:lnTo>
                <a:lnTo>
                  <a:pt x="273880" y="39992"/>
                </a:lnTo>
                <a:lnTo>
                  <a:pt x="286355" y="39992"/>
                </a:lnTo>
                <a:lnTo>
                  <a:pt x="291614" y="41728"/>
                </a:lnTo>
                <a:lnTo>
                  <a:pt x="294647" y="45202"/>
                </a:lnTo>
                <a:lnTo>
                  <a:pt x="296506" y="47648"/>
                </a:lnTo>
                <a:lnTo>
                  <a:pt x="297558" y="50363"/>
                </a:lnTo>
                <a:lnTo>
                  <a:pt x="297802" y="53347"/>
                </a:lnTo>
                <a:lnTo>
                  <a:pt x="310277" y="53347"/>
                </a:lnTo>
                <a:lnTo>
                  <a:pt x="310375" y="48259"/>
                </a:lnTo>
                <a:lnTo>
                  <a:pt x="308785" y="43514"/>
                </a:lnTo>
                <a:lnTo>
                  <a:pt x="305507" y="39111"/>
                </a:lnTo>
                <a:lnTo>
                  <a:pt x="304165" y="37485"/>
                </a:lnTo>
                <a:lnTo>
                  <a:pt x="294121" y="30890"/>
                </a:lnTo>
                <a:lnTo>
                  <a:pt x="279897" y="28691"/>
                </a:lnTo>
                <a:lnTo>
                  <a:pt x="270847" y="28691"/>
                </a:lnTo>
                <a:lnTo>
                  <a:pt x="263644" y="30990"/>
                </a:lnTo>
                <a:lnTo>
                  <a:pt x="258287" y="35589"/>
                </a:lnTo>
                <a:lnTo>
                  <a:pt x="252930" y="40188"/>
                </a:lnTo>
                <a:lnTo>
                  <a:pt x="250252" y="46205"/>
                </a:lnTo>
                <a:lnTo>
                  <a:pt x="250252" y="59951"/>
                </a:lnTo>
                <a:lnTo>
                  <a:pt x="253089" y="64892"/>
                </a:lnTo>
                <a:lnTo>
                  <a:pt x="258764" y="68463"/>
                </a:lnTo>
                <a:lnTo>
                  <a:pt x="261943" y="70518"/>
                </a:lnTo>
                <a:lnTo>
                  <a:pt x="266884" y="72377"/>
                </a:lnTo>
                <a:lnTo>
                  <a:pt x="273586" y="74040"/>
                </a:lnTo>
                <a:lnTo>
                  <a:pt x="284080" y="76682"/>
                </a:lnTo>
                <a:lnTo>
                  <a:pt x="289706" y="78101"/>
                </a:lnTo>
                <a:lnTo>
                  <a:pt x="293473" y="79348"/>
                </a:lnTo>
                <a:lnTo>
                  <a:pt x="295381" y="80424"/>
                </a:lnTo>
                <a:lnTo>
                  <a:pt x="298365" y="82186"/>
                </a:lnTo>
                <a:lnTo>
                  <a:pt x="299857" y="84754"/>
                </a:lnTo>
                <a:lnTo>
                  <a:pt x="299857" y="92581"/>
                </a:lnTo>
                <a:lnTo>
                  <a:pt x="297998" y="95871"/>
                </a:lnTo>
                <a:lnTo>
                  <a:pt x="294280" y="97999"/>
                </a:lnTo>
                <a:lnTo>
                  <a:pt x="290562" y="100127"/>
                </a:lnTo>
                <a:lnTo>
                  <a:pt x="286257" y="101191"/>
                </a:lnTo>
                <a:lnTo>
                  <a:pt x="273146" y="101191"/>
                </a:lnTo>
                <a:lnTo>
                  <a:pt x="267374" y="99063"/>
                </a:lnTo>
                <a:lnTo>
                  <a:pt x="264047" y="94807"/>
                </a:lnTo>
                <a:lnTo>
                  <a:pt x="262237" y="92459"/>
                </a:lnTo>
                <a:lnTo>
                  <a:pt x="261136" y="89083"/>
                </a:lnTo>
                <a:lnTo>
                  <a:pt x="260745" y="84681"/>
                </a:lnTo>
                <a:lnTo>
                  <a:pt x="248050" y="84681"/>
                </a:lnTo>
                <a:lnTo>
                  <a:pt x="248392" y="92508"/>
                </a:lnTo>
                <a:lnTo>
                  <a:pt x="250998" y="99075"/>
                </a:lnTo>
                <a:close/>
              </a:path>
              <a:path w="1448213" h="113519">
                <a:moveTo>
                  <a:pt x="326139" y="99075"/>
                </a:moveTo>
                <a:lnTo>
                  <a:pt x="331007" y="104383"/>
                </a:lnTo>
                <a:lnTo>
                  <a:pt x="331397" y="104795"/>
                </a:lnTo>
                <a:lnTo>
                  <a:pt x="341195" y="110458"/>
                </a:lnTo>
                <a:lnTo>
                  <a:pt x="355846" y="112345"/>
                </a:lnTo>
                <a:lnTo>
                  <a:pt x="370066" y="110433"/>
                </a:lnTo>
                <a:lnTo>
                  <a:pt x="380098" y="104713"/>
                </a:lnTo>
                <a:lnTo>
                  <a:pt x="385406" y="99626"/>
                </a:lnTo>
                <a:lnTo>
                  <a:pt x="388060" y="93584"/>
                </a:lnTo>
                <a:lnTo>
                  <a:pt x="388060" y="79348"/>
                </a:lnTo>
                <a:lnTo>
                  <a:pt x="385492" y="74040"/>
                </a:lnTo>
                <a:lnTo>
                  <a:pt x="380355" y="70665"/>
                </a:lnTo>
                <a:lnTo>
                  <a:pt x="377127" y="68512"/>
                </a:lnTo>
                <a:lnTo>
                  <a:pt x="370767" y="66287"/>
                </a:lnTo>
                <a:lnTo>
                  <a:pt x="361276" y="63987"/>
                </a:lnTo>
                <a:lnTo>
                  <a:pt x="352544" y="61859"/>
                </a:lnTo>
                <a:lnTo>
                  <a:pt x="348728" y="60930"/>
                </a:lnTo>
                <a:lnTo>
                  <a:pt x="345842" y="59854"/>
                </a:lnTo>
                <a:lnTo>
                  <a:pt x="343885" y="58630"/>
                </a:lnTo>
                <a:lnTo>
                  <a:pt x="340509" y="56576"/>
                </a:lnTo>
                <a:lnTo>
                  <a:pt x="338822" y="53836"/>
                </a:lnTo>
                <a:lnTo>
                  <a:pt x="338822" y="47281"/>
                </a:lnTo>
                <a:lnTo>
                  <a:pt x="340106" y="44762"/>
                </a:lnTo>
                <a:lnTo>
                  <a:pt x="342674" y="42854"/>
                </a:lnTo>
                <a:lnTo>
                  <a:pt x="345243" y="40946"/>
                </a:lnTo>
                <a:lnTo>
                  <a:pt x="349022" y="39992"/>
                </a:lnTo>
                <a:lnTo>
                  <a:pt x="361496" y="39992"/>
                </a:lnTo>
                <a:lnTo>
                  <a:pt x="366755" y="41728"/>
                </a:lnTo>
                <a:lnTo>
                  <a:pt x="369788" y="45202"/>
                </a:lnTo>
                <a:lnTo>
                  <a:pt x="371647" y="47648"/>
                </a:lnTo>
                <a:lnTo>
                  <a:pt x="372699" y="50363"/>
                </a:lnTo>
                <a:lnTo>
                  <a:pt x="372944" y="53347"/>
                </a:lnTo>
                <a:lnTo>
                  <a:pt x="385419" y="53347"/>
                </a:lnTo>
                <a:lnTo>
                  <a:pt x="385516" y="48259"/>
                </a:lnTo>
                <a:lnTo>
                  <a:pt x="383926" y="43514"/>
                </a:lnTo>
                <a:lnTo>
                  <a:pt x="380649" y="39111"/>
                </a:lnTo>
                <a:lnTo>
                  <a:pt x="379306" y="37485"/>
                </a:lnTo>
                <a:lnTo>
                  <a:pt x="369263" y="30890"/>
                </a:lnTo>
                <a:lnTo>
                  <a:pt x="355039" y="28691"/>
                </a:lnTo>
                <a:lnTo>
                  <a:pt x="345989" y="28691"/>
                </a:lnTo>
                <a:lnTo>
                  <a:pt x="338785" y="30990"/>
                </a:lnTo>
                <a:lnTo>
                  <a:pt x="333428" y="35589"/>
                </a:lnTo>
                <a:lnTo>
                  <a:pt x="328072" y="40188"/>
                </a:lnTo>
                <a:lnTo>
                  <a:pt x="325393" y="46205"/>
                </a:lnTo>
                <a:lnTo>
                  <a:pt x="325393" y="59951"/>
                </a:lnTo>
                <a:lnTo>
                  <a:pt x="328230" y="64892"/>
                </a:lnTo>
                <a:lnTo>
                  <a:pt x="333905" y="68463"/>
                </a:lnTo>
                <a:lnTo>
                  <a:pt x="337085" y="70518"/>
                </a:lnTo>
                <a:lnTo>
                  <a:pt x="342026" y="72377"/>
                </a:lnTo>
                <a:lnTo>
                  <a:pt x="348728" y="74040"/>
                </a:lnTo>
                <a:lnTo>
                  <a:pt x="359222" y="76682"/>
                </a:lnTo>
                <a:lnTo>
                  <a:pt x="364848" y="78101"/>
                </a:lnTo>
                <a:lnTo>
                  <a:pt x="368614" y="79348"/>
                </a:lnTo>
                <a:lnTo>
                  <a:pt x="370522" y="80425"/>
                </a:lnTo>
                <a:lnTo>
                  <a:pt x="373506" y="82186"/>
                </a:lnTo>
                <a:lnTo>
                  <a:pt x="374999" y="84754"/>
                </a:lnTo>
                <a:lnTo>
                  <a:pt x="374999" y="92581"/>
                </a:lnTo>
                <a:lnTo>
                  <a:pt x="373140" y="95871"/>
                </a:lnTo>
                <a:lnTo>
                  <a:pt x="369421" y="97999"/>
                </a:lnTo>
                <a:lnTo>
                  <a:pt x="365704" y="100127"/>
                </a:lnTo>
                <a:lnTo>
                  <a:pt x="361399" y="101191"/>
                </a:lnTo>
                <a:lnTo>
                  <a:pt x="348288" y="101191"/>
                </a:lnTo>
                <a:lnTo>
                  <a:pt x="342515" y="99063"/>
                </a:lnTo>
                <a:lnTo>
                  <a:pt x="339189" y="94807"/>
                </a:lnTo>
                <a:lnTo>
                  <a:pt x="337379" y="92459"/>
                </a:lnTo>
                <a:lnTo>
                  <a:pt x="336278" y="89083"/>
                </a:lnTo>
                <a:lnTo>
                  <a:pt x="335887" y="84681"/>
                </a:lnTo>
                <a:lnTo>
                  <a:pt x="323192" y="84681"/>
                </a:lnTo>
                <a:lnTo>
                  <a:pt x="323534" y="92508"/>
                </a:lnTo>
                <a:lnTo>
                  <a:pt x="326139" y="99075"/>
                </a:lnTo>
                <a:close/>
              </a:path>
              <a:path w="1448213" h="113519">
                <a:moveTo>
                  <a:pt x="457649" y="17305"/>
                </a:moveTo>
                <a:lnTo>
                  <a:pt x="458432" y="15226"/>
                </a:lnTo>
                <a:lnTo>
                  <a:pt x="461612" y="12107"/>
                </a:lnTo>
                <a:lnTo>
                  <a:pt x="467348" y="12144"/>
                </a:lnTo>
                <a:lnTo>
                  <a:pt x="470320" y="12327"/>
                </a:lnTo>
                <a:lnTo>
                  <a:pt x="470320" y="293"/>
                </a:lnTo>
                <a:lnTo>
                  <a:pt x="467311" y="73"/>
                </a:lnTo>
                <a:lnTo>
                  <a:pt x="455937" y="0"/>
                </a:lnTo>
                <a:lnTo>
                  <a:pt x="449993" y="2250"/>
                </a:lnTo>
                <a:lnTo>
                  <a:pt x="446911" y="6750"/>
                </a:lnTo>
                <a:lnTo>
                  <a:pt x="445199" y="9294"/>
                </a:lnTo>
                <a:lnTo>
                  <a:pt x="444245" y="13306"/>
                </a:lnTo>
                <a:lnTo>
                  <a:pt x="444050" y="18785"/>
                </a:lnTo>
                <a:lnTo>
                  <a:pt x="444050" y="31113"/>
                </a:lnTo>
                <a:lnTo>
                  <a:pt x="433116" y="31113"/>
                </a:lnTo>
                <a:lnTo>
                  <a:pt x="433116" y="41533"/>
                </a:lnTo>
                <a:lnTo>
                  <a:pt x="444050" y="41533"/>
                </a:lnTo>
                <a:lnTo>
                  <a:pt x="444050" y="109336"/>
                </a:lnTo>
                <a:lnTo>
                  <a:pt x="457111" y="109336"/>
                </a:lnTo>
                <a:lnTo>
                  <a:pt x="457111" y="41533"/>
                </a:lnTo>
                <a:lnTo>
                  <a:pt x="470320" y="41533"/>
                </a:lnTo>
                <a:lnTo>
                  <a:pt x="470320" y="31113"/>
                </a:lnTo>
                <a:lnTo>
                  <a:pt x="457258" y="31113"/>
                </a:lnTo>
                <a:lnTo>
                  <a:pt x="457258" y="22601"/>
                </a:lnTo>
                <a:lnTo>
                  <a:pt x="457649" y="17305"/>
                </a:lnTo>
                <a:close/>
              </a:path>
              <a:path w="1448213" h="113519">
                <a:moveTo>
                  <a:pt x="478685" y="30746"/>
                </a:moveTo>
                <a:lnTo>
                  <a:pt x="478685" y="109336"/>
                </a:lnTo>
                <a:lnTo>
                  <a:pt x="491894" y="109336"/>
                </a:lnTo>
                <a:lnTo>
                  <a:pt x="491894" y="58557"/>
                </a:lnTo>
                <a:lnTo>
                  <a:pt x="493679" y="53628"/>
                </a:lnTo>
                <a:lnTo>
                  <a:pt x="497251" y="49348"/>
                </a:lnTo>
                <a:lnTo>
                  <a:pt x="500822" y="45067"/>
                </a:lnTo>
                <a:lnTo>
                  <a:pt x="505934" y="42927"/>
                </a:lnTo>
                <a:lnTo>
                  <a:pt x="514091" y="42952"/>
                </a:lnTo>
                <a:lnTo>
                  <a:pt x="516916" y="43294"/>
                </a:lnTo>
                <a:lnTo>
                  <a:pt x="516916" y="29352"/>
                </a:lnTo>
                <a:lnTo>
                  <a:pt x="515498" y="29205"/>
                </a:lnTo>
                <a:lnTo>
                  <a:pt x="512660" y="28985"/>
                </a:lnTo>
                <a:lnTo>
                  <a:pt x="507426" y="28985"/>
                </a:lnTo>
                <a:lnTo>
                  <a:pt x="502803" y="30880"/>
                </a:lnTo>
                <a:lnTo>
                  <a:pt x="498791" y="34672"/>
                </a:lnTo>
                <a:lnTo>
                  <a:pt x="494780" y="38463"/>
                </a:lnTo>
                <a:lnTo>
                  <a:pt x="492261" y="41680"/>
                </a:lnTo>
                <a:lnTo>
                  <a:pt x="491233" y="44321"/>
                </a:lnTo>
                <a:lnTo>
                  <a:pt x="491233" y="30746"/>
                </a:lnTo>
                <a:lnTo>
                  <a:pt x="478685" y="30746"/>
                </a:lnTo>
                <a:close/>
              </a:path>
              <a:path w="1448213" h="113519">
                <a:moveTo>
                  <a:pt x="527018" y="75777"/>
                </a:moveTo>
                <a:lnTo>
                  <a:pt x="524744" y="81427"/>
                </a:lnTo>
                <a:lnTo>
                  <a:pt x="524744" y="95370"/>
                </a:lnTo>
                <a:lnTo>
                  <a:pt x="527055" y="100910"/>
                </a:lnTo>
                <a:lnTo>
                  <a:pt x="531678" y="105337"/>
                </a:lnTo>
                <a:lnTo>
                  <a:pt x="536301" y="109765"/>
                </a:lnTo>
                <a:lnTo>
                  <a:pt x="542257" y="111978"/>
                </a:lnTo>
                <a:lnTo>
                  <a:pt x="539933" y="95247"/>
                </a:lnTo>
                <a:lnTo>
                  <a:pt x="538539" y="92239"/>
                </a:lnTo>
                <a:lnTo>
                  <a:pt x="538539" y="83384"/>
                </a:lnTo>
                <a:lnTo>
                  <a:pt x="540569" y="79715"/>
                </a:lnTo>
                <a:lnTo>
                  <a:pt x="544630" y="77416"/>
                </a:lnTo>
                <a:lnTo>
                  <a:pt x="547027" y="76046"/>
                </a:lnTo>
                <a:lnTo>
                  <a:pt x="550623" y="75043"/>
                </a:lnTo>
                <a:lnTo>
                  <a:pt x="555417" y="74407"/>
                </a:lnTo>
                <a:lnTo>
                  <a:pt x="563415" y="73380"/>
                </a:lnTo>
                <a:lnTo>
                  <a:pt x="568356" y="72597"/>
                </a:lnTo>
                <a:lnTo>
                  <a:pt x="570900" y="71912"/>
                </a:lnTo>
                <a:lnTo>
                  <a:pt x="573444" y="71228"/>
                </a:lnTo>
                <a:lnTo>
                  <a:pt x="577137" y="69344"/>
                </a:lnTo>
                <a:lnTo>
                  <a:pt x="577137" y="88105"/>
                </a:lnTo>
                <a:lnTo>
                  <a:pt x="573468" y="93951"/>
                </a:lnTo>
                <a:lnTo>
                  <a:pt x="566204" y="108089"/>
                </a:lnTo>
                <a:lnTo>
                  <a:pt x="571242" y="105496"/>
                </a:lnTo>
                <a:lnTo>
                  <a:pt x="575107" y="102439"/>
                </a:lnTo>
                <a:lnTo>
                  <a:pt x="577798" y="98916"/>
                </a:lnTo>
                <a:lnTo>
                  <a:pt x="578238" y="102047"/>
                </a:lnTo>
                <a:lnTo>
                  <a:pt x="580073" y="106181"/>
                </a:lnTo>
                <a:lnTo>
                  <a:pt x="582127" y="109410"/>
                </a:lnTo>
                <a:lnTo>
                  <a:pt x="585429" y="111024"/>
                </a:lnTo>
                <a:lnTo>
                  <a:pt x="591838" y="111024"/>
                </a:lnTo>
                <a:lnTo>
                  <a:pt x="595458" y="110657"/>
                </a:lnTo>
                <a:lnTo>
                  <a:pt x="599078" y="109703"/>
                </a:lnTo>
                <a:lnTo>
                  <a:pt x="599078" y="99944"/>
                </a:lnTo>
                <a:lnTo>
                  <a:pt x="597464" y="100201"/>
                </a:lnTo>
                <a:lnTo>
                  <a:pt x="594749" y="100384"/>
                </a:lnTo>
                <a:lnTo>
                  <a:pt x="591190" y="99137"/>
                </a:lnTo>
                <a:lnTo>
                  <a:pt x="590346" y="95834"/>
                </a:lnTo>
                <a:lnTo>
                  <a:pt x="590346" y="43123"/>
                </a:lnTo>
                <a:lnTo>
                  <a:pt x="587484" y="37644"/>
                </a:lnTo>
                <a:lnTo>
                  <a:pt x="581760" y="34122"/>
                </a:lnTo>
                <a:lnTo>
                  <a:pt x="575988" y="30599"/>
                </a:lnTo>
                <a:lnTo>
                  <a:pt x="568479" y="28838"/>
                </a:lnTo>
                <a:lnTo>
                  <a:pt x="551259" y="28838"/>
                </a:lnTo>
                <a:lnTo>
                  <a:pt x="544251" y="30734"/>
                </a:lnTo>
                <a:lnTo>
                  <a:pt x="538209" y="34525"/>
                </a:lnTo>
                <a:lnTo>
                  <a:pt x="532167" y="38316"/>
                </a:lnTo>
                <a:lnTo>
                  <a:pt x="529024" y="45055"/>
                </a:lnTo>
                <a:lnTo>
                  <a:pt x="528779" y="54741"/>
                </a:lnTo>
                <a:lnTo>
                  <a:pt x="541108" y="54741"/>
                </a:lnTo>
                <a:lnTo>
                  <a:pt x="541597" y="50681"/>
                </a:lnTo>
                <a:lnTo>
                  <a:pt x="542649" y="47623"/>
                </a:lnTo>
                <a:lnTo>
                  <a:pt x="544263" y="45569"/>
                </a:lnTo>
                <a:lnTo>
                  <a:pt x="547149" y="41851"/>
                </a:lnTo>
                <a:lnTo>
                  <a:pt x="552041" y="39992"/>
                </a:lnTo>
                <a:lnTo>
                  <a:pt x="564907" y="39992"/>
                </a:lnTo>
                <a:lnTo>
                  <a:pt x="569494" y="41007"/>
                </a:lnTo>
                <a:lnTo>
                  <a:pt x="572698" y="43037"/>
                </a:lnTo>
                <a:lnTo>
                  <a:pt x="575902" y="45067"/>
                </a:lnTo>
                <a:lnTo>
                  <a:pt x="577504" y="48333"/>
                </a:lnTo>
                <a:lnTo>
                  <a:pt x="577504" y="55035"/>
                </a:lnTo>
                <a:lnTo>
                  <a:pt x="576624" y="57897"/>
                </a:lnTo>
                <a:lnTo>
                  <a:pt x="573566" y="61321"/>
                </a:lnTo>
                <a:lnTo>
                  <a:pt x="570533" y="61713"/>
                </a:lnTo>
                <a:lnTo>
                  <a:pt x="549473" y="64354"/>
                </a:lnTo>
                <a:lnTo>
                  <a:pt x="542086" y="65284"/>
                </a:lnTo>
                <a:lnTo>
                  <a:pt x="536118" y="67754"/>
                </a:lnTo>
                <a:lnTo>
                  <a:pt x="531568" y="71766"/>
                </a:lnTo>
                <a:lnTo>
                  <a:pt x="527018" y="75777"/>
                </a:lnTo>
                <a:close/>
              </a:path>
              <a:path w="1448213" h="113519">
                <a:moveTo>
                  <a:pt x="573468" y="93951"/>
                </a:moveTo>
                <a:lnTo>
                  <a:pt x="566130" y="97522"/>
                </a:lnTo>
                <a:lnTo>
                  <a:pt x="561776" y="99675"/>
                </a:lnTo>
                <a:lnTo>
                  <a:pt x="557276" y="100751"/>
                </a:lnTo>
                <a:lnTo>
                  <a:pt x="548812" y="100751"/>
                </a:lnTo>
                <a:lnTo>
                  <a:pt x="545510" y="99650"/>
                </a:lnTo>
                <a:lnTo>
                  <a:pt x="542722" y="97449"/>
                </a:lnTo>
                <a:lnTo>
                  <a:pt x="539933" y="95247"/>
                </a:lnTo>
                <a:lnTo>
                  <a:pt x="542257" y="111978"/>
                </a:lnTo>
                <a:lnTo>
                  <a:pt x="555612" y="111978"/>
                </a:lnTo>
                <a:lnTo>
                  <a:pt x="561165" y="110682"/>
                </a:lnTo>
                <a:lnTo>
                  <a:pt x="566204" y="108089"/>
                </a:lnTo>
                <a:lnTo>
                  <a:pt x="573468" y="93951"/>
                </a:lnTo>
                <a:close/>
              </a:path>
              <a:path w="1448213" h="113519">
                <a:moveTo>
                  <a:pt x="629286" y="109336"/>
                </a:moveTo>
                <a:lnTo>
                  <a:pt x="629286" y="63033"/>
                </a:lnTo>
                <a:lnTo>
                  <a:pt x="629617" y="59083"/>
                </a:lnTo>
                <a:lnTo>
                  <a:pt x="630277" y="56319"/>
                </a:lnTo>
                <a:lnTo>
                  <a:pt x="630938" y="53555"/>
                </a:lnTo>
                <a:lnTo>
                  <a:pt x="632368" y="50877"/>
                </a:lnTo>
                <a:lnTo>
                  <a:pt x="634570" y="48284"/>
                </a:lnTo>
                <a:lnTo>
                  <a:pt x="637309" y="45055"/>
                </a:lnTo>
                <a:lnTo>
                  <a:pt x="640489" y="42903"/>
                </a:lnTo>
                <a:lnTo>
                  <a:pt x="644109" y="41826"/>
                </a:lnTo>
                <a:lnTo>
                  <a:pt x="646115" y="41190"/>
                </a:lnTo>
                <a:lnTo>
                  <a:pt x="648683" y="40872"/>
                </a:lnTo>
                <a:lnTo>
                  <a:pt x="657978" y="40872"/>
                </a:lnTo>
                <a:lnTo>
                  <a:pt x="662234" y="43318"/>
                </a:lnTo>
                <a:lnTo>
                  <a:pt x="664582" y="48211"/>
                </a:lnTo>
                <a:lnTo>
                  <a:pt x="666001" y="51146"/>
                </a:lnTo>
                <a:lnTo>
                  <a:pt x="666711" y="55010"/>
                </a:lnTo>
                <a:lnTo>
                  <a:pt x="666711" y="109336"/>
                </a:lnTo>
                <a:lnTo>
                  <a:pt x="680139" y="109337"/>
                </a:lnTo>
                <a:lnTo>
                  <a:pt x="680139" y="50999"/>
                </a:lnTo>
                <a:lnTo>
                  <a:pt x="679063" y="44909"/>
                </a:lnTo>
                <a:lnTo>
                  <a:pt x="676910" y="40652"/>
                </a:lnTo>
                <a:lnTo>
                  <a:pt x="668309" y="31894"/>
                </a:lnTo>
                <a:lnTo>
                  <a:pt x="654309" y="28985"/>
                </a:lnTo>
                <a:lnTo>
                  <a:pt x="649222" y="28985"/>
                </a:lnTo>
                <a:lnTo>
                  <a:pt x="644599" y="29988"/>
                </a:lnTo>
                <a:lnTo>
                  <a:pt x="640440" y="31993"/>
                </a:lnTo>
                <a:lnTo>
                  <a:pt x="636282" y="33999"/>
                </a:lnTo>
                <a:lnTo>
                  <a:pt x="632344" y="37301"/>
                </a:lnTo>
                <a:lnTo>
                  <a:pt x="628626" y="41900"/>
                </a:lnTo>
                <a:lnTo>
                  <a:pt x="628626" y="30746"/>
                </a:lnTo>
                <a:lnTo>
                  <a:pt x="616078" y="30746"/>
                </a:lnTo>
                <a:lnTo>
                  <a:pt x="616078" y="109336"/>
                </a:lnTo>
                <a:lnTo>
                  <a:pt x="629286" y="109336"/>
                </a:lnTo>
                <a:close/>
              </a:path>
              <a:path w="1448213" h="113519">
                <a:moveTo>
                  <a:pt x="741289" y="111611"/>
                </a:moveTo>
                <a:lnTo>
                  <a:pt x="748799" y="109202"/>
                </a:lnTo>
                <a:lnTo>
                  <a:pt x="754669" y="104383"/>
                </a:lnTo>
                <a:lnTo>
                  <a:pt x="760540" y="99565"/>
                </a:lnTo>
                <a:lnTo>
                  <a:pt x="764209" y="91945"/>
                </a:lnTo>
                <a:lnTo>
                  <a:pt x="765676" y="81525"/>
                </a:lnTo>
                <a:lnTo>
                  <a:pt x="752835" y="81525"/>
                </a:lnTo>
                <a:lnTo>
                  <a:pt x="751612" y="87347"/>
                </a:lnTo>
                <a:lnTo>
                  <a:pt x="749398" y="91933"/>
                </a:lnTo>
                <a:lnTo>
                  <a:pt x="746194" y="95284"/>
                </a:lnTo>
                <a:lnTo>
                  <a:pt x="742990" y="98635"/>
                </a:lnTo>
                <a:lnTo>
                  <a:pt x="738648" y="100311"/>
                </a:lnTo>
                <a:lnTo>
                  <a:pt x="726026" y="100311"/>
                </a:lnTo>
                <a:lnTo>
                  <a:pt x="720792" y="97620"/>
                </a:lnTo>
                <a:lnTo>
                  <a:pt x="717465" y="92239"/>
                </a:lnTo>
                <a:lnTo>
                  <a:pt x="714139" y="86858"/>
                </a:lnTo>
                <a:lnTo>
                  <a:pt x="712476" y="80229"/>
                </a:lnTo>
                <a:lnTo>
                  <a:pt x="712476" y="64525"/>
                </a:lnTo>
                <a:lnTo>
                  <a:pt x="713650" y="57946"/>
                </a:lnTo>
                <a:lnTo>
                  <a:pt x="715998" y="52613"/>
                </a:lnTo>
                <a:lnTo>
                  <a:pt x="719618" y="44395"/>
                </a:lnTo>
                <a:lnTo>
                  <a:pt x="725635" y="40285"/>
                </a:lnTo>
                <a:lnTo>
                  <a:pt x="740213" y="40285"/>
                </a:lnTo>
                <a:lnTo>
                  <a:pt x="744690" y="41888"/>
                </a:lnTo>
                <a:lnTo>
                  <a:pt x="747478" y="45092"/>
                </a:lnTo>
                <a:lnTo>
                  <a:pt x="750267" y="48296"/>
                </a:lnTo>
                <a:lnTo>
                  <a:pt x="752052" y="52320"/>
                </a:lnTo>
                <a:lnTo>
                  <a:pt x="752835" y="57163"/>
                </a:lnTo>
                <a:lnTo>
                  <a:pt x="765676" y="57163"/>
                </a:lnTo>
                <a:lnTo>
                  <a:pt x="764551" y="46645"/>
                </a:lnTo>
                <a:lnTo>
                  <a:pt x="761212" y="39234"/>
                </a:lnTo>
                <a:lnTo>
                  <a:pt x="755660" y="34929"/>
                </a:lnTo>
                <a:lnTo>
                  <a:pt x="750108" y="30624"/>
                </a:lnTo>
                <a:lnTo>
                  <a:pt x="742904" y="28471"/>
                </a:lnTo>
                <a:lnTo>
                  <a:pt x="731128" y="28576"/>
                </a:lnTo>
                <a:lnTo>
                  <a:pt x="718658" y="31928"/>
                </a:lnTo>
                <a:lnTo>
                  <a:pt x="708440" y="39992"/>
                </a:lnTo>
                <a:lnTo>
                  <a:pt x="704082" y="46252"/>
                </a:lnTo>
                <a:lnTo>
                  <a:pt x="699810" y="57930"/>
                </a:lnTo>
                <a:lnTo>
                  <a:pt x="698386" y="72206"/>
                </a:lnTo>
                <a:lnTo>
                  <a:pt x="698571" y="76881"/>
                </a:lnTo>
                <a:lnTo>
                  <a:pt x="701376" y="89648"/>
                </a:lnTo>
                <a:lnTo>
                  <a:pt x="707559" y="100347"/>
                </a:lnTo>
                <a:lnTo>
                  <a:pt x="719042" y="109127"/>
                </a:lnTo>
                <a:lnTo>
                  <a:pt x="732142" y="111611"/>
                </a:lnTo>
                <a:lnTo>
                  <a:pt x="741289" y="111611"/>
                </a:lnTo>
                <a:close/>
              </a:path>
              <a:path w="1448213" h="113519">
                <a:moveTo>
                  <a:pt x="816822" y="30746"/>
                </a:moveTo>
                <a:lnTo>
                  <a:pt x="816822" y="109337"/>
                </a:lnTo>
                <a:lnTo>
                  <a:pt x="830031" y="109337"/>
                </a:lnTo>
                <a:lnTo>
                  <a:pt x="830031" y="58557"/>
                </a:lnTo>
                <a:lnTo>
                  <a:pt x="831817" y="53629"/>
                </a:lnTo>
                <a:lnTo>
                  <a:pt x="835388" y="49348"/>
                </a:lnTo>
                <a:lnTo>
                  <a:pt x="838959" y="45067"/>
                </a:lnTo>
                <a:lnTo>
                  <a:pt x="844071" y="42927"/>
                </a:lnTo>
                <a:lnTo>
                  <a:pt x="852229" y="42952"/>
                </a:lnTo>
                <a:lnTo>
                  <a:pt x="855054" y="43294"/>
                </a:lnTo>
                <a:lnTo>
                  <a:pt x="855054" y="29352"/>
                </a:lnTo>
                <a:lnTo>
                  <a:pt x="853635" y="29205"/>
                </a:lnTo>
                <a:lnTo>
                  <a:pt x="850798" y="28985"/>
                </a:lnTo>
                <a:lnTo>
                  <a:pt x="845563" y="28985"/>
                </a:lnTo>
                <a:lnTo>
                  <a:pt x="840940" y="30881"/>
                </a:lnTo>
                <a:lnTo>
                  <a:pt x="836929" y="34672"/>
                </a:lnTo>
                <a:lnTo>
                  <a:pt x="832917" y="38463"/>
                </a:lnTo>
                <a:lnTo>
                  <a:pt x="830398" y="41680"/>
                </a:lnTo>
                <a:lnTo>
                  <a:pt x="829371" y="44321"/>
                </a:lnTo>
                <a:lnTo>
                  <a:pt x="829371" y="30746"/>
                </a:lnTo>
                <a:lnTo>
                  <a:pt x="816822" y="30746"/>
                </a:lnTo>
                <a:close/>
              </a:path>
              <a:path w="1448213" h="113519">
                <a:moveTo>
                  <a:pt x="865156" y="75777"/>
                </a:moveTo>
                <a:lnTo>
                  <a:pt x="862881" y="81427"/>
                </a:lnTo>
                <a:lnTo>
                  <a:pt x="862881" y="95370"/>
                </a:lnTo>
                <a:lnTo>
                  <a:pt x="865193" y="100910"/>
                </a:lnTo>
                <a:lnTo>
                  <a:pt x="869816" y="105337"/>
                </a:lnTo>
                <a:lnTo>
                  <a:pt x="874439" y="109765"/>
                </a:lnTo>
                <a:lnTo>
                  <a:pt x="880395" y="111978"/>
                </a:lnTo>
                <a:lnTo>
                  <a:pt x="878071" y="95248"/>
                </a:lnTo>
                <a:lnTo>
                  <a:pt x="876677" y="92239"/>
                </a:lnTo>
                <a:lnTo>
                  <a:pt x="876677" y="83384"/>
                </a:lnTo>
                <a:lnTo>
                  <a:pt x="878707" y="79715"/>
                </a:lnTo>
                <a:lnTo>
                  <a:pt x="882767" y="77416"/>
                </a:lnTo>
                <a:lnTo>
                  <a:pt x="885164" y="76046"/>
                </a:lnTo>
                <a:lnTo>
                  <a:pt x="888760" y="75043"/>
                </a:lnTo>
                <a:lnTo>
                  <a:pt x="893554" y="74407"/>
                </a:lnTo>
                <a:lnTo>
                  <a:pt x="901553" y="73380"/>
                </a:lnTo>
                <a:lnTo>
                  <a:pt x="906494" y="72597"/>
                </a:lnTo>
                <a:lnTo>
                  <a:pt x="909038" y="71913"/>
                </a:lnTo>
                <a:lnTo>
                  <a:pt x="911581" y="71228"/>
                </a:lnTo>
                <a:lnTo>
                  <a:pt x="915275" y="69344"/>
                </a:lnTo>
                <a:lnTo>
                  <a:pt x="915275" y="88105"/>
                </a:lnTo>
                <a:lnTo>
                  <a:pt x="911606" y="93951"/>
                </a:lnTo>
                <a:lnTo>
                  <a:pt x="904341" y="108089"/>
                </a:lnTo>
                <a:lnTo>
                  <a:pt x="909380" y="105496"/>
                </a:lnTo>
                <a:lnTo>
                  <a:pt x="913245" y="102439"/>
                </a:lnTo>
                <a:lnTo>
                  <a:pt x="915935" y="98917"/>
                </a:lnTo>
                <a:lnTo>
                  <a:pt x="916376" y="102047"/>
                </a:lnTo>
                <a:lnTo>
                  <a:pt x="918210" y="106181"/>
                </a:lnTo>
                <a:lnTo>
                  <a:pt x="920265" y="109410"/>
                </a:lnTo>
                <a:lnTo>
                  <a:pt x="923567" y="111024"/>
                </a:lnTo>
                <a:lnTo>
                  <a:pt x="929975" y="111024"/>
                </a:lnTo>
                <a:lnTo>
                  <a:pt x="933596" y="110658"/>
                </a:lnTo>
                <a:lnTo>
                  <a:pt x="937216" y="109703"/>
                </a:lnTo>
                <a:lnTo>
                  <a:pt x="937216" y="99944"/>
                </a:lnTo>
                <a:lnTo>
                  <a:pt x="935601" y="100201"/>
                </a:lnTo>
                <a:lnTo>
                  <a:pt x="932886" y="100384"/>
                </a:lnTo>
                <a:lnTo>
                  <a:pt x="929327" y="99137"/>
                </a:lnTo>
                <a:lnTo>
                  <a:pt x="928483" y="95835"/>
                </a:lnTo>
                <a:lnTo>
                  <a:pt x="928483" y="43123"/>
                </a:lnTo>
                <a:lnTo>
                  <a:pt x="925621" y="37644"/>
                </a:lnTo>
                <a:lnTo>
                  <a:pt x="919898" y="34122"/>
                </a:lnTo>
                <a:lnTo>
                  <a:pt x="914125" y="30599"/>
                </a:lnTo>
                <a:lnTo>
                  <a:pt x="906616" y="28838"/>
                </a:lnTo>
                <a:lnTo>
                  <a:pt x="889396" y="28838"/>
                </a:lnTo>
                <a:lnTo>
                  <a:pt x="882388" y="30734"/>
                </a:lnTo>
                <a:lnTo>
                  <a:pt x="876346" y="34525"/>
                </a:lnTo>
                <a:lnTo>
                  <a:pt x="870305" y="38316"/>
                </a:lnTo>
                <a:lnTo>
                  <a:pt x="867162" y="45055"/>
                </a:lnTo>
                <a:lnTo>
                  <a:pt x="866917" y="54741"/>
                </a:lnTo>
                <a:lnTo>
                  <a:pt x="879245" y="54741"/>
                </a:lnTo>
                <a:lnTo>
                  <a:pt x="879734" y="50681"/>
                </a:lnTo>
                <a:lnTo>
                  <a:pt x="880786" y="47624"/>
                </a:lnTo>
                <a:lnTo>
                  <a:pt x="882400" y="45569"/>
                </a:lnTo>
                <a:lnTo>
                  <a:pt x="885287" y="41851"/>
                </a:lnTo>
                <a:lnTo>
                  <a:pt x="890179" y="39992"/>
                </a:lnTo>
                <a:lnTo>
                  <a:pt x="903045" y="39992"/>
                </a:lnTo>
                <a:lnTo>
                  <a:pt x="907631" y="41007"/>
                </a:lnTo>
                <a:lnTo>
                  <a:pt x="910835" y="43037"/>
                </a:lnTo>
                <a:lnTo>
                  <a:pt x="914040" y="45067"/>
                </a:lnTo>
                <a:lnTo>
                  <a:pt x="915642" y="48333"/>
                </a:lnTo>
                <a:lnTo>
                  <a:pt x="915642" y="55035"/>
                </a:lnTo>
                <a:lnTo>
                  <a:pt x="914761" y="57897"/>
                </a:lnTo>
                <a:lnTo>
                  <a:pt x="911704" y="61321"/>
                </a:lnTo>
                <a:lnTo>
                  <a:pt x="908671" y="61713"/>
                </a:lnTo>
                <a:lnTo>
                  <a:pt x="887610" y="64354"/>
                </a:lnTo>
                <a:lnTo>
                  <a:pt x="880223" y="65284"/>
                </a:lnTo>
                <a:lnTo>
                  <a:pt x="874255" y="67754"/>
                </a:lnTo>
                <a:lnTo>
                  <a:pt x="869706" y="71766"/>
                </a:lnTo>
                <a:lnTo>
                  <a:pt x="865156" y="75777"/>
                </a:lnTo>
                <a:close/>
              </a:path>
              <a:path w="1448213" h="113519">
                <a:moveTo>
                  <a:pt x="911606" y="93951"/>
                </a:moveTo>
                <a:lnTo>
                  <a:pt x="904268" y="97522"/>
                </a:lnTo>
                <a:lnTo>
                  <a:pt x="899914" y="99675"/>
                </a:lnTo>
                <a:lnTo>
                  <a:pt x="895413" y="100751"/>
                </a:lnTo>
                <a:lnTo>
                  <a:pt x="886950" y="100751"/>
                </a:lnTo>
                <a:lnTo>
                  <a:pt x="883648" y="99650"/>
                </a:lnTo>
                <a:lnTo>
                  <a:pt x="880859" y="97449"/>
                </a:lnTo>
                <a:lnTo>
                  <a:pt x="878071" y="95248"/>
                </a:lnTo>
                <a:lnTo>
                  <a:pt x="880395" y="111978"/>
                </a:lnTo>
                <a:lnTo>
                  <a:pt x="893750" y="111978"/>
                </a:lnTo>
                <a:lnTo>
                  <a:pt x="899302" y="110682"/>
                </a:lnTo>
                <a:lnTo>
                  <a:pt x="904341" y="108089"/>
                </a:lnTo>
                <a:lnTo>
                  <a:pt x="911606" y="93951"/>
                </a:lnTo>
                <a:close/>
              </a:path>
              <a:path w="1448213" h="113519">
                <a:moveTo>
                  <a:pt x="1012553" y="42695"/>
                </a:moveTo>
                <a:lnTo>
                  <a:pt x="1017641" y="40506"/>
                </a:lnTo>
                <a:lnTo>
                  <a:pt x="1032170" y="40506"/>
                </a:lnTo>
                <a:lnTo>
                  <a:pt x="1038212" y="43685"/>
                </a:lnTo>
                <a:lnTo>
                  <a:pt x="1041832" y="50045"/>
                </a:lnTo>
                <a:lnTo>
                  <a:pt x="1043789" y="53470"/>
                </a:lnTo>
                <a:lnTo>
                  <a:pt x="1045036" y="58044"/>
                </a:lnTo>
                <a:lnTo>
                  <a:pt x="1045574" y="63767"/>
                </a:lnTo>
                <a:lnTo>
                  <a:pt x="1001913" y="63767"/>
                </a:lnTo>
                <a:lnTo>
                  <a:pt x="1002157" y="57016"/>
                </a:lnTo>
                <a:lnTo>
                  <a:pt x="997657" y="40799"/>
                </a:lnTo>
                <a:lnTo>
                  <a:pt x="993691" y="46248"/>
                </a:lnTo>
                <a:lnTo>
                  <a:pt x="988960" y="57804"/>
                </a:lnTo>
                <a:lnTo>
                  <a:pt x="987384" y="71546"/>
                </a:lnTo>
                <a:lnTo>
                  <a:pt x="987776" y="78756"/>
                </a:lnTo>
                <a:lnTo>
                  <a:pt x="991031" y="91483"/>
                </a:lnTo>
                <a:lnTo>
                  <a:pt x="997583" y="101448"/>
                </a:lnTo>
                <a:lnTo>
                  <a:pt x="1009674" y="109775"/>
                </a:lnTo>
                <a:lnTo>
                  <a:pt x="1022459" y="112125"/>
                </a:lnTo>
                <a:lnTo>
                  <a:pt x="1026471" y="112125"/>
                </a:lnTo>
                <a:lnTo>
                  <a:pt x="1030067" y="111734"/>
                </a:lnTo>
                <a:lnTo>
                  <a:pt x="1033246" y="110951"/>
                </a:lnTo>
                <a:lnTo>
                  <a:pt x="1039166" y="109581"/>
                </a:lnTo>
                <a:lnTo>
                  <a:pt x="1044131" y="106939"/>
                </a:lnTo>
                <a:lnTo>
                  <a:pt x="1048143" y="103026"/>
                </a:lnTo>
                <a:lnTo>
                  <a:pt x="1050540" y="100776"/>
                </a:lnTo>
                <a:lnTo>
                  <a:pt x="1052704" y="97877"/>
                </a:lnTo>
                <a:lnTo>
                  <a:pt x="1054637" y="94330"/>
                </a:lnTo>
                <a:lnTo>
                  <a:pt x="1056569" y="90784"/>
                </a:lnTo>
                <a:lnTo>
                  <a:pt x="1057707" y="87567"/>
                </a:lnTo>
                <a:lnTo>
                  <a:pt x="1058049" y="84681"/>
                </a:lnTo>
                <a:lnTo>
                  <a:pt x="1045060" y="84681"/>
                </a:lnTo>
                <a:lnTo>
                  <a:pt x="1044082" y="88154"/>
                </a:lnTo>
                <a:lnTo>
                  <a:pt x="1042419" y="91212"/>
                </a:lnTo>
                <a:lnTo>
                  <a:pt x="1040071" y="93853"/>
                </a:lnTo>
                <a:lnTo>
                  <a:pt x="1035961" y="98403"/>
                </a:lnTo>
                <a:lnTo>
                  <a:pt x="1030458" y="100678"/>
                </a:lnTo>
                <a:lnTo>
                  <a:pt x="1016173" y="100678"/>
                </a:lnTo>
                <a:lnTo>
                  <a:pt x="1010719" y="98268"/>
                </a:lnTo>
                <a:lnTo>
                  <a:pt x="1007196" y="93450"/>
                </a:lnTo>
                <a:lnTo>
                  <a:pt x="1003674" y="88631"/>
                </a:lnTo>
                <a:lnTo>
                  <a:pt x="1001791" y="82235"/>
                </a:lnTo>
                <a:lnTo>
                  <a:pt x="1001546" y="74261"/>
                </a:lnTo>
                <a:lnTo>
                  <a:pt x="1059149" y="74261"/>
                </a:lnTo>
                <a:lnTo>
                  <a:pt x="1059149" y="66336"/>
                </a:lnTo>
                <a:lnTo>
                  <a:pt x="1058758" y="60563"/>
                </a:lnTo>
                <a:lnTo>
                  <a:pt x="1057976" y="56943"/>
                </a:lnTo>
                <a:lnTo>
                  <a:pt x="1057095" y="51659"/>
                </a:lnTo>
                <a:lnTo>
                  <a:pt x="1055334" y="47037"/>
                </a:lnTo>
                <a:lnTo>
                  <a:pt x="1052692" y="43074"/>
                </a:lnTo>
                <a:lnTo>
                  <a:pt x="1049952" y="38916"/>
                </a:lnTo>
                <a:lnTo>
                  <a:pt x="1045965" y="35528"/>
                </a:lnTo>
                <a:lnTo>
                  <a:pt x="1040731" y="32911"/>
                </a:lnTo>
                <a:lnTo>
                  <a:pt x="1035497" y="30293"/>
                </a:lnTo>
                <a:lnTo>
                  <a:pt x="1030091" y="28985"/>
                </a:lnTo>
                <a:lnTo>
                  <a:pt x="1024514" y="28985"/>
                </a:lnTo>
                <a:lnTo>
                  <a:pt x="1020173" y="29198"/>
                </a:lnTo>
                <a:lnTo>
                  <a:pt x="1012553" y="42695"/>
                </a:lnTo>
                <a:close/>
              </a:path>
              <a:path w="1448213" h="113519">
                <a:moveTo>
                  <a:pt x="1002157" y="57016"/>
                </a:moveTo>
                <a:lnTo>
                  <a:pt x="1004334" y="51452"/>
                </a:lnTo>
                <a:lnTo>
                  <a:pt x="1008444" y="47073"/>
                </a:lnTo>
                <a:lnTo>
                  <a:pt x="1012553" y="42695"/>
                </a:lnTo>
                <a:lnTo>
                  <a:pt x="1020173" y="29198"/>
                </a:lnTo>
                <a:lnTo>
                  <a:pt x="1007733" y="32785"/>
                </a:lnTo>
                <a:lnTo>
                  <a:pt x="997657" y="40799"/>
                </a:lnTo>
                <a:lnTo>
                  <a:pt x="1002157" y="57016"/>
                </a:lnTo>
                <a:close/>
              </a:path>
              <a:path w="1448213" h="113519">
                <a:moveTo>
                  <a:pt x="1114087" y="49018"/>
                </a:moveTo>
                <a:lnTo>
                  <a:pt x="1114087" y="61346"/>
                </a:lnTo>
                <a:lnTo>
                  <a:pt x="1190623" y="61346"/>
                </a:lnTo>
                <a:lnTo>
                  <a:pt x="1190623" y="49018"/>
                </a:lnTo>
                <a:lnTo>
                  <a:pt x="1114087" y="49018"/>
                </a:lnTo>
                <a:close/>
              </a:path>
              <a:path w="1448213" h="113519">
                <a:moveTo>
                  <a:pt x="1114087" y="80498"/>
                </a:moveTo>
                <a:lnTo>
                  <a:pt x="1114087" y="93046"/>
                </a:lnTo>
                <a:lnTo>
                  <a:pt x="1190623" y="93046"/>
                </a:lnTo>
                <a:lnTo>
                  <a:pt x="1190623" y="80498"/>
                </a:lnTo>
                <a:lnTo>
                  <a:pt x="1114087" y="80498"/>
                </a:lnTo>
                <a:close/>
              </a:path>
              <a:path w="1448213" h="113519">
                <a:moveTo>
                  <a:pt x="1282471" y="83653"/>
                </a:moveTo>
                <a:lnTo>
                  <a:pt x="1282471" y="109337"/>
                </a:lnTo>
                <a:lnTo>
                  <a:pt x="1295680" y="109337"/>
                </a:lnTo>
                <a:lnTo>
                  <a:pt x="1295680" y="83653"/>
                </a:lnTo>
                <a:lnTo>
                  <a:pt x="1311163" y="83653"/>
                </a:lnTo>
                <a:lnTo>
                  <a:pt x="1311163" y="72133"/>
                </a:lnTo>
                <a:lnTo>
                  <a:pt x="1295680" y="72133"/>
                </a:lnTo>
                <a:lnTo>
                  <a:pt x="1295680" y="3962"/>
                </a:lnTo>
                <a:lnTo>
                  <a:pt x="1284526" y="3962"/>
                </a:lnTo>
                <a:lnTo>
                  <a:pt x="1282251" y="24509"/>
                </a:lnTo>
                <a:lnTo>
                  <a:pt x="1282251" y="72133"/>
                </a:lnTo>
                <a:lnTo>
                  <a:pt x="1248569" y="72133"/>
                </a:lnTo>
                <a:lnTo>
                  <a:pt x="1236388" y="70738"/>
                </a:lnTo>
                <a:lnTo>
                  <a:pt x="1236388" y="83653"/>
                </a:lnTo>
                <a:lnTo>
                  <a:pt x="1282471" y="83653"/>
                </a:lnTo>
                <a:close/>
              </a:path>
              <a:path w="1448213" h="113519">
                <a:moveTo>
                  <a:pt x="1284526" y="3962"/>
                </a:moveTo>
                <a:lnTo>
                  <a:pt x="1236388" y="70738"/>
                </a:lnTo>
                <a:lnTo>
                  <a:pt x="1248569" y="72133"/>
                </a:lnTo>
                <a:lnTo>
                  <a:pt x="1282251" y="24509"/>
                </a:lnTo>
                <a:lnTo>
                  <a:pt x="1284526" y="3962"/>
                </a:lnTo>
                <a:close/>
              </a:path>
              <a:path w="1448213" h="113519">
                <a:moveTo>
                  <a:pt x="1412037" y="4696"/>
                </a:moveTo>
                <a:lnTo>
                  <a:pt x="1353259" y="112125"/>
                </a:lnTo>
                <a:lnTo>
                  <a:pt x="1361404" y="112125"/>
                </a:lnTo>
                <a:lnTo>
                  <a:pt x="1420182" y="4696"/>
                </a:lnTo>
                <a:lnTo>
                  <a:pt x="1412037" y="4696"/>
                </a:lnTo>
                <a:close/>
              </a:path>
              <a:path w="1448213" h="113519">
                <a:moveTo>
                  <a:pt x="1346459" y="48137"/>
                </a:moveTo>
                <a:lnTo>
                  <a:pt x="1342900" y="46657"/>
                </a:lnTo>
                <a:lnTo>
                  <a:pt x="1343573" y="58557"/>
                </a:lnTo>
                <a:lnTo>
                  <a:pt x="1350617" y="58557"/>
                </a:lnTo>
                <a:lnTo>
                  <a:pt x="1350617" y="48137"/>
                </a:lnTo>
                <a:lnTo>
                  <a:pt x="1346459" y="48137"/>
                </a:lnTo>
                <a:close/>
              </a:path>
              <a:path w="1448213" h="113519">
                <a:moveTo>
                  <a:pt x="1418470" y="98917"/>
                </a:moveTo>
                <a:lnTo>
                  <a:pt x="1414886" y="97437"/>
                </a:lnTo>
                <a:lnTo>
                  <a:pt x="1415583" y="109337"/>
                </a:lnTo>
                <a:lnTo>
                  <a:pt x="1422677" y="109337"/>
                </a:lnTo>
                <a:lnTo>
                  <a:pt x="1422677" y="98917"/>
                </a:lnTo>
                <a:lnTo>
                  <a:pt x="1418470" y="98917"/>
                </a:lnTo>
                <a:close/>
              </a:path>
              <a:path w="1448213" h="113519">
                <a:moveTo>
                  <a:pt x="1399562" y="96862"/>
                </a:moveTo>
                <a:lnTo>
                  <a:pt x="1404552" y="101852"/>
                </a:lnTo>
                <a:lnTo>
                  <a:pt x="1409542" y="106842"/>
                </a:lnTo>
                <a:lnTo>
                  <a:pt x="1415583" y="109337"/>
                </a:lnTo>
                <a:lnTo>
                  <a:pt x="1414886" y="97437"/>
                </a:lnTo>
                <a:lnTo>
                  <a:pt x="1411926" y="94477"/>
                </a:lnTo>
                <a:lnTo>
                  <a:pt x="1408967" y="91517"/>
                </a:lnTo>
                <a:lnTo>
                  <a:pt x="1407487" y="87958"/>
                </a:lnTo>
                <a:lnTo>
                  <a:pt x="1407487" y="79642"/>
                </a:lnTo>
                <a:lnTo>
                  <a:pt x="1408967" y="76083"/>
                </a:lnTo>
                <a:lnTo>
                  <a:pt x="1411926" y="73123"/>
                </a:lnTo>
                <a:lnTo>
                  <a:pt x="1414886" y="70164"/>
                </a:lnTo>
                <a:lnTo>
                  <a:pt x="1418470" y="68684"/>
                </a:lnTo>
                <a:lnTo>
                  <a:pt x="1426835" y="68684"/>
                </a:lnTo>
                <a:lnTo>
                  <a:pt x="1430394" y="70164"/>
                </a:lnTo>
                <a:lnTo>
                  <a:pt x="1433354" y="73123"/>
                </a:lnTo>
                <a:lnTo>
                  <a:pt x="1436313" y="76083"/>
                </a:lnTo>
                <a:lnTo>
                  <a:pt x="1437793" y="79642"/>
                </a:lnTo>
                <a:lnTo>
                  <a:pt x="1437793" y="87958"/>
                </a:lnTo>
                <a:lnTo>
                  <a:pt x="1436313" y="91517"/>
                </a:lnTo>
                <a:lnTo>
                  <a:pt x="1433354" y="94477"/>
                </a:lnTo>
                <a:lnTo>
                  <a:pt x="1430394" y="97437"/>
                </a:lnTo>
                <a:lnTo>
                  <a:pt x="1426835" y="98917"/>
                </a:lnTo>
                <a:lnTo>
                  <a:pt x="1422677" y="98917"/>
                </a:lnTo>
                <a:lnTo>
                  <a:pt x="1422677" y="109337"/>
                </a:lnTo>
                <a:lnTo>
                  <a:pt x="1429721" y="109337"/>
                </a:lnTo>
                <a:lnTo>
                  <a:pt x="1435739" y="106842"/>
                </a:lnTo>
                <a:lnTo>
                  <a:pt x="1440728" y="101852"/>
                </a:lnTo>
                <a:lnTo>
                  <a:pt x="1445718" y="96862"/>
                </a:lnTo>
                <a:lnTo>
                  <a:pt x="1448213" y="90845"/>
                </a:lnTo>
                <a:lnTo>
                  <a:pt x="1448213" y="76756"/>
                </a:lnTo>
                <a:lnTo>
                  <a:pt x="1445718" y="70739"/>
                </a:lnTo>
                <a:lnTo>
                  <a:pt x="1440728" y="65749"/>
                </a:lnTo>
                <a:lnTo>
                  <a:pt x="1435739" y="60759"/>
                </a:lnTo>
                <a:lnTo>
                  <a:pt x="1429721" y="58264"/>
                </a:lnTo>
                <a:lnTo>
                  <a:pt x="1415583" y="58264"/>
                </a:lnTo>
                <a:lnTo>
                  <a:pt x="1409542" y="60759"/>
                </a:lnTo>
                <a:lnTo>
                  <a:pt x="1404552" y="65749"/>
                </a:lnTo>
                <a:lnTo>
                  <a:pt x="1399562" y="70739"/>
                </a:lnTo>
                <a:lnTo>
                  <a:pt x="1397067" y="76756"/>
                </a:lnTo>
                <a:lnTo>
                  <a:pt x="1397067" y="90845"/>
                </a:lnTo>
                <a:lnTo>
                  <a:pt x="1399562" y="96862"/>
                </a:lnTo>
                <a:close/>
              </a:path>
              <a:path w="1448213" h="113519">
                <a:moveTo>
                  <a:pt x="1327576" y="46083"/>
                </a:moveTo>
                <a:lnTo>
                  <a:pt x="1332566" y="51072"/>
                </a:lnTo>
                <a:lnTo>
                  <a:pt x="1337555" y="56062"/>
                </a:lnTo>
                <a:lnTo>
                  <a:pt x="1343573" y="58557"/>
                </a:lnTo>
                <a:lnTo>
                  <a:pt x="1342900" y="46657"/>
                </a:lnTo>
                <a:lnTo>
                  <a:pt x="1339940" y="43698"/>
                </a:lnTo>
                <a:lnTo>
                  <a:pt x="1336981" y="40738"/>
                </a:lnTo>
                <a:lnTo>
                  <a:pt x="1335501" y="37179"/>
                </a:lnTo>
                <a:lnTo>
                  <a:pt x="1335501" y="28814"/>
                </a:lnTo>
                <a:lnTo>
                  <a:pt x="1336981" y="25242"/>
                </a:lnTo>
                <a:lnTo>
                  <a:pt x="1339940" y="22307"/>
                </a:lnTo>
                <a:lnTo>
                  <a:pt x="1342900" y="19372"/>
                </a:lnTo>
                <a:lnTo>
                  <a:pt x="1346459" y="17904"/>
                </a:lnTo>
                <a:lnTo>
                  <a:pt x="1354824" y="17904"/>
                </a:lnTo>
                <a:lnTo>
                  <a:pt x="1358408" y="19384"/>
                </a:lnTo>
                <a:lnTo>
                  <a:pt x="1361367" y="22344"/>
                </a:lnTo>
                <a:lnTo>
                  <a:pt x="1364327" y="25304"/>
                </a:lnTo>
                <a:lnTo>
                  <a:pt x="1365807" y="28863"/>
                </a:lnTo>
                <a:lnTo>
                  <a:pt x="1365807" y="37179"/>
                </a:lnTo>
                <a:lnTo>
                  <a:pt x="1364327" y="40738"/>
                </a:lnTo>
                <a:lnTo>
                  <a:pt x="1361367" y="43698"/>
                </a:lnTo>
                <a:lnTo>
                  <a:pt x="1358408" y="46657"/>
                </a:lnTo>
                <a:lnTo>
                  <a:pt x="1354824" y="48137"/>
                </a:lnTo>
                <a:lnTo>
                  <a:pt x="1350617" y="48137"/>
                </a:lnTo>
                <a:lnTo>
                  <a:pt x="1350617" y="58557"/>
                </a:lnTo>
                <a:lnTo>
                  <a:pt x="1357711" y="58557"/>
                </a:lnTo>
                <a:lnTo>
                  <a:pt x="1363752" y="56062"/>
                </a:lnTo>
                <a:lnTo>
                  <a:pt x="1368742" y="51072"/>
                </a:lnTo>
                <a:lnTo>
                  <a:pt x="1373732" y="46083"/>
                </a:lnTo>
                <a:lnTo>
                  <a:pt x="1376227" y="40065"/>
                </a:lnTo>
                <a:lnTo>
                  <a:pt x="1376227" y="25976"/>
                </a:lnTo>
                <a:lnTo>
                  <a:pt x="1373732" y="19947"/>
                </a:lnTo>
                <a:lnTo>
                  <a:pt x="1368742" y="14933"/>
                </a:lnTo>
                <a:lnTo>
                  <a:pt x="1363752" y="9918"/>
                </a:lnTo>
                <a:lnTo>
                  <a:pt x="1357711" y="7411"/>
                </a:lnTo>
                <a:lnTo>
                  <a:pt x="1343573" y="7411"/>
                </a:lnTo>
                <a:lnTo>
                  <a:pt x="1337555" y="9918"/>
                </a:lnTo>
                <a:lnTo>
                  <a:pt x="1332566" y="14933"/>
                </a:lnTo>
                <a:lnTo>
                  <a:pt x="1327576" y="19947"/>
                </a:lnTo>
                <a:lnTo>
                  <a:pt x="1325081" y="25976"/>
                </a:lnTo>
                <a:lnTo>
                  <a:pt x="1325081" y="40065"/>
                </a:lnTo>
                <a:lnTo>
                  <a:pt x="1327576" y="46083"/>
                </a:lnTo>
                <a:close/>
              </a:path>
              <a:path w="1448213" h="113519">
                <a:moveTo>
                  <a:pt x="972707" y="110584"/>
                </a:moveTo>
                <a:lnTo>
                  <a:pt x="976389" y="110486"/>
                </a:lnTo>
                <a:lnTo>
                  <a:pt x="979666" y="110095"/>
                </a:lnTo>
                <a:lnTo>
                  <a:pt x="982760" y="109337"/>
                </a:lnTo>
                <a:lnTo>
                  <a:pt x="982760" y="98917"/>
                </a:lnTo>
                <a:lnTo>
                  <a:pt x="978774" y="99137"/>
                </a:lnTo>
                <a:lnTo>
                  <a:pt x="975741" y="99137"/>
                </a:lnTo>
                <a:lnTo>
                  <a:pt x="973001" y="98329"/>
                </a:lnTo>
                <a:lnTo>
                  <a:pt x="970212" y="95565"/>
                </a:lnTo>
                <a:lnTo>
                  <a:pt x="970212" y="41533"/>
                </a:lnTo>
                <a:lnTo>
                  <a:pt x="982760" y="41533"/>
                </a:lnTo>
                <a:lnTo>
                  <a:pt x="982760" y="30746"/>
                </a:lnTo>
                <a:lnTo>
                  <a:pt x="970212" y="30746"/>
                </a:lnTo>
                <a:lnTo>
                  <a:pt x="970212" y="8805"/>
                </a:lnTo>
                <a:lnTo>
                  <a:pt x="956857" y="8805"/>
                </a:lnTo>
                <a:lnTo>
                  <a:pt x="956857" y="30746"/>
                </a:lnTo>
                <a:lnTo>
                  <a:pt x="946217" y="30746"/>
                </a:lnTo>
                <a:lnTo>
                  <a:pt x="946217" y="41533"/>
                </a:lnTo>
                <a:lnTo>
                  <a:pt x="956857" y="41533"/>
                </a:lnTo>
                <a:lnTo>
                  <a:pt x="956857" y="98599"/>
                </a:lnTo>
                <a:lnTo>
                  <a:pt x="957958" y="102696"/>
                </a:lnTo>
                <a:lnTo>
                  <a:pt x="960159" y="105851"/>
                </a:lnTo>
                <a:lnTo>
                  <a:pt x="962361" y="109006"/>
                </a:lnTo>
                <a:lnTo>
                  <a:pt x="966543" y="110584"/>
                </a:lnTo>
                <a:lnTo>
                  <a:pt x="972707" y="110584"/>
                </a:lnTo>
                <a:close/>
              </a:path>
              <a:path w="1448213" h="113519">
                <a:moveTo>
                  <a:pt x="199" y="79683"/>
                </a:moveTo>
                <a:lnTo>
                  <a:pt x="3590" y="92258"/>
                </a:lnTo>
                <a:lnTo>
                  <a:pt x="11153" y="102218"/>
                </a:lnTo>
                <a:lnTo>
                  <a:pt x="16926" y="106447"/>
                </a:lnTo>
                <a:lnTo>
                  <a:pt x="28496" y="110981"/>
                </a:lnTo>
                <a:lnTo>
                  <a:pt x="42634" y="112492"/>
                </a:lnTo>
                <a:lnTo>
                  <a:pt x="48929" y="112223"/>
                </a:lnTo>
                <a:lnTo>
                  <a:pt x="61614" y="109779"/>
                </a:lnTo>
                <a:lnTo>
                  <a:pt x="72903" y="104787"/>
                </a:lnTo>
                <a:lnTo>
                  <a:pt x="75749" y="102863"/>
                </a:lnTo>
                <a:lnTo>
                  <a:pt x="83383" y="93013"/>
                </a:lnTo>
                <a:lnTo>
                  <a:pt x="85928" y="79177"/>
                </a:lnTo>
                <a:lnTo>
                  <a:pt x="85928" y="69589"/>
                </a:lnTo>
                <a:lnTo>
                  <a:pt x="82504" y="62275"/>
                </a:lnTo>
                <a:lnTo>
                  <a:pt x="75655" y="57236"/>
                </a:lnTo>
                <a:lnTo>
                  <a:pt x="71692" y="54350"/>
                </a:lnTo>
                <a:lnTo>
                  <a:pt x="66066" y="52075"/>
                </a:lnTo>
                <a:lnTo>
                  <a:pt x="58777" y="50412"/>
                </a:lnTo>
                <a:lnTo>
                  <a:pt x="43661" y="46963"/>
                </a:lnTo>
                <a:lnTo>
                  <a:pt x="33486" y="44615"/>
                </a:lnTo>
                <a:lnTo>
                  <a:pt x="26954" y="42658"/>
                </a:lnTo>
                <a:lnTo>
                  <a:pt x="24068" y="41092"/>
                </a:lnTo>
                <a:lnTo>
                  <a:pt x="19665" y="38646"/>
                </a:lnTo>
                <a:lnTo>
                  <a:pt x="17464" y="34782"/>
                </a:lnTo>
                <a:lnTo>
                  <a:pt x="17464" y="24704"/>
                </a:lnTo>
                <a:lnTo>
                  <a:pt x="19348" y="20497"/>
                </a:lnTo>
                <a:lnTo>
                  <a:pt x="23114" y="16877"/>
                </a:lnTo>
                <a:lnTo>
                  <a:pt x="26881" y="13257"/>
                </a:lnTo>
                <a:lnTo>
                  <a:pt x="33070" y="11447"/>
                </a:lnTo>
                <a:lnTo>
                  <a:pt x="52344" y="11447"/>
                </a:lnTo>
                <a:lnTo>
                  <a:pt x="59902" y="14260"/>
                </a:lnTo>
                <a:lnTo>
                  <a:pt x="64354" y="19885"/>
                </a:lnTo>
                <a:lnTo>
                  <a:pt x="66751" y="22968"/>
                </a:lnTo>
                <a:lnTo>
                  <a:pt x="68317" y="27395"/>
                </a:lnTo>
                <a:lnTo>
                  <a:pt x="69051" y="33167"/>
                </a:lnTo>
                <a:lnTo>
                  <a:pt x="82773" y="33167"/>
                </a:lnTo>
                <a:lnTo>
                  <a:pt x="82614" y="29143"/>
                </a:lnTo>
                <a:lnTo>
                  <a:pt x="79086" y="16159"/>
                </a:lnTo>
                <a:lnTo>
                  <a:pt x="70922" y="7007"/>
                </a:lnTo>
                <a:lnTo>
                  <a:pt x="67209" y="4713"/>
                </a:lnTo>
                <a:lnTo>
                  <a:pt x="55582" y="297"/>
                </a:lnTo>
                <a:lnTo>
                  <a:pt x="42120" y="-1174"/>
                </a:lnTo>
                <a:lnTo>
                  <a:pt x="36709" y="-958"/>
                </a:lnTo>
                <a:lnTo>
                  <a:pt x="23675" y="1918"/>
                </a:lnTo>
                <a:lnTo>
                  <a:pt x="13648" y="8145"/>
                </a:lnTo>
                <a:lnTo>
                  <a:pt x="6016" y="18989"/>
                </a:lnTo>
                <a:lnTo>
                  <a:pt x="3595" y="31993"/>
                </a:lnTo>
                <a:lnTo>
                  <a:pt x="3595" y="40946"/>
                </a:lnTo>
                <a:lnTo>
                  <a:pt x="7020" y="47672"/>
                </a:lnTo>
                <a:lnTo>
                  <a:pt x="13868" y="52173"/>
                </a:lnTo>
                <a:lnTo>
                  <a:pt x="17831" y="54766"/>
                </a:lnTo>
                <a:lnTo>
                  <a:pt x="24582" y="57138"/>
                </a:lnTo>
                <a:lnTo>
                  <a:pt x="34121" y="59291"/>
                </a:lnTo>
                <a:lnTo>
                  <a:pt x="48724" y="62593"/>
                </a:lnTo>
                <a:lnTo>
                  <a:pt x="56649" y="64403"/>
                </a:lnTo>
                <a:lnTo>
                  <a:pt x="62471" y="66531"/>
                </a:lnTo>
                <a:lnTo>
                  <a:pt x="66189" y="68977"/>
                </a:lnTo>
                <a:lnTo>
                  <a:pt x="69858" y="71472"/>
                </a:lnTo>
                <a:lnTo>
                  <a:pt x="71692" y="75655"/>
                </a:lnTo>
                <a:lnTo>
                  <a:pt x="71692" y="89352"/>
                </a:lnTo>
                <a:lnTo>
                  <a:pt x="67338" y="94783"/>
                </a:lnTo>
                <a:lnTo>
                  <a:pt x="58631" y="97816"/>
                </a:lnTo>
                <a:lnTo>
                  <a:pt x="54130" y="99381"/>
                </a:lnTo>
                <a:lnTo>
                  <a:pt x="49140" y="100164"/>
                </a:lnTo>
                <a:lnTo>
                  <a:pt x="40621" y="100086"/>
                </a:lnTo>
                <a:lnTo>
                  <a:pt x="27017" y="97011"/>
                </a:lnTo>
                <a:lnTo>
                  <a:pt x="18051" y="89450"/>
                </a:lnTo>
                <a:lnTo>
                  <a:pt x="15507" y="85634"/>
                </a:lnTo>
                <a:lnTo>
                  <a:pt x="14064" y="80669"/>
                </a:lnTo>
                <a:lnTo>
                  <a:pt x="13722" y="74554"/>
                </a:lnTo>
                <a:lnTo>
                  <a:pt x="0" y="74554"/>
                </a:lnTo>
                <a:lnTo>
                  <a:pt x="199" y="79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905718" y="498937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716673" y="5036029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716673" y="5063903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448389" y="5170176"/>
            <a:ext cx="104366" cy="101491"/>
          </a:xfrm>
          <a:custGeom>
            <a:avLst/>
            <a:gdLst/>
            <a:ahLst/>
            <a:cxnLst/>
            <a:rect l="l" t="t" r="r" b="b"/>
            <a:pathLst>
              <a:path w="114803" h="115023">
                <a:moveTo>
                  <a:pt x="66812" y="48320"/>
                </a:moveTo>
                <a:lnTo>
                  <a:pt x="66812" y="0"/>
                </a:lnTo>
                <a:lnTo>
                  <a:pt x="47990" y="0"/>
                </a:lnTo>
                <a:lnTo>
                  <a:pt x="47990" y="48320"/>
                </a:lnTo>
                <a:lnTo>
                  <a:pt x="0" y="48320"/>
                </a:lnTo>
                <a:lnTo>
                  <a:pt x="0" y="66812"/>
                </a:lnTo>
                <a:lnTo>
                  <a:pt x="47990" y="66812"/>
                </a:lnTo>
                <a:lnTo>
                  <a:pt x="47990" y="115023"/>
                </a:lnTo>
                <a:lnTo>
                  <a:pt x="66812" y="115023"/>
                </a:lnTo>
                <a:lnTo>
                  <a:pt x="66812" y="66812"/>
                </a:lnTo>
                <a:lnTo>
                  <a:pt x="114803" y="66812"/>
                </a:lnTo>
                <a:lnTo>
                  <a:pt x="114803" y="48320"/>
                </a:lnTo>
                <a:lnTo>
                  <a:pt x="66812" y="48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67184" y="5021525"/>
            <a:ext cx="289007" cy="97768"/>
          </a:xfrm>
          <a:custGeom>
            <a:avLst/>
            <a:gdLst/>
            <a:ahLst/>
            <a:cxnLst/>
            <a:rect l="l" t="t" r="r" b="b"/>
            <a:pathLst>
              <a:path w="317908" h="110804">
                <a:moveTo>
                  <a:pt x="59670" y="107673"/>
                </a:moveTo>
                <a:lnTo>
                  <a:pt x="56576" y="88741"/>
                </a:lnTo>
                <a:lnTo>
                  <a:pt x="52882" y="89377"/>
                </a:lnTo>
                <a:lnTo>
                  <a:pt x="21573" y="89377"/>
                </a:lnTo>
                <a:lnTo>
                  <a:pt x="49018" y="108162"/>
                </a:lnTo>
                <a:lnTo>
                  <a:pt x="54546" y="108162"/>
                </a:lnTo>
                <a:lnTo>
                  <a:pt x="59670" y="107673"/>
                </a:lnTo>
                <a:close/>
              </a:path>
              <a:path w="317908" h="110804">
                <a:moveTo>
                  <a:pt x="221951" y="28911"/>
                </a:moveTo>
                <a:lnTo>
                  <a:pt x="221951" y="6604"/>
                </a:lnTo>
                <a:lnTo>
                  <a:pt x="201258" y="6604"/>
                </a:lnTo>
                <a:lnTo>
                  <a:pt x="201258" y="28911"/>
                </a:lnTo>
                <a:lnTo>
                  <a:pt x="190104" y="28911"/>
                </a:lnTo>
                <a:lnTo>
                  <a:pt x="190104" y="43808"/>
                </a:lnTo>
                <a:lnTo>
                  <a:pt x="201258" y="43808"/>
                </a:lnTo>
                <a:lnTo>
                  <a:pt x="201258" y="98036"/>
                </a:lnTo>
                <a:lnTo>
                  <a:pt x="202432" y="101729"/>
                </a:lnTo>
                <a:lnTo>
                  <a:pt x="204780" y="104126"/>
                </a:lnTo>
                <a:lnTo>
                  <a:pt x="208400" y="107893"/>
                </a:lnTo>
                <a:lnTo>
                  <a:pt x="215151" y="109606"/>
                </a:lnTo>
                <a:lnTo>
                  <a:pt x="225033" y="109263"/>
                </a:lnTo>
                <a:lnTo>
                  <a:pt x="234939" y="108896"/>
                </a:lnTo>
                <a:lnTo>
                  <a:pt x="234939" y="93266"/>
                </a:lnTo>
                <a:lnTo>
                  <a:pt x="230831" y="93413"/>
                </a:lnTo>
                <a:lnTo>
                  <a:pt x="226574" y="93413"/>
                </a:lnTo>
                <a:lnTo>
                  <a:pt x="224030" y="93009"/>
                </a:lnTo>
                <a:lnTo>
                  <a:pt x="223199" y="92202"/>
                </a:lnTo>
                <a:lnTo>
                  <a:pt x="221951" y="89353"/>
                </a:lnTo>
                <a:lnTo>
                  <a:pt x="221951" y="43808"/>
                </a:lnTo>
                <a:lnTo>
                  <a:pt x="234939" y="43808"/>
                </a:lnTo>
                <a:lnTo>
                  <a:pt x="234939" y="28911"/>
                </a:lnTo>
                <a:lnTo>
                  <a:pt x="221951" y="28911"/>
                </a:lnTo>
                <a:close/>
              </a:path>
              <a:path w="317908" h="110804">
                <a:moveTo>
                  <a:pt x="52882" y="42634"/>
                </a:moveTo>
                <a:lnTo>
                  <a:pt x="53200" y="60587"/>
                </a:lnTo>
                <a:lnTo>
                  <a:pt x="56845" y="61199"/>
                </a:lnTo>
                <a:lnTo>
                  <a:pt x="59437" y="62373"/>
                </a:lnTo>
                <a:lnTo>
                  <a:pt x="64085" y="64477"/>
                </a:lnTo>
                <a:lnTo>
                  <a:pt x="59695" y="39955"/>
                </a:lnTo>
                <a:lnTo>
                  <a:pt x="56735" y="41741"/>
                </a:lnTo>
                <a:lnTo>
                  <a:pt x="52882" y="42634"/>
                </a:lnTo>
                <a:close/>
              </a:path>
              <a:path w="317908" h="110804">
                <a:moveTo>
                  <a:pt x="160189" y="29792"/>
                </a:moveTo>
                <a:lnTo>
                  <a:pt x="154857" y="27297"/>
                </a:lnTo>
                <a:lnTo>
                  <a:pt x="148864" y="26050"/>
                </a:lnTo>
                <a:lnTo>
                  <a:pt x="142211" y="26050"/>
                </a:lnTo>
                <a:lnTo>
                  <a:pt x="137666" y="26263"/>
                </a:lnTo>
                <a:lnTo>
                  <a:pt x="133613" y="44811"/>
                </a:lnTo>
                <a:lnTo>
                  <a:pt x="137368" y="43294"/>
                </a:lnTo>
                <a:lnTo>
                  <a:pt x="146663" y="43294"/>
                </a:lnTo>
                <a:lnTo>
                  <a:pt x="150393" y="44725"/>
                </a:lnTo>
                <a:lnTo>
                  <a:pt x="153401" y="47587"/>
                </a:lnTo>
                <a:lnTo>
                  <a:pt x="156410" y="50449"/>
                </a:lnTo>
                <a:lnTo>
                  <a:pt x="158086" y="54644"/>
                </a:lnTo>
                <a:lnTo>
                  <a:pt x="158428" y="60172"/>
                </a:lnTo>
                <a:lnTo>
                  <a:pt x="125921" y="60172"/>
                </a:lnTo>
                <a:lnTo>
                  <a:pt x="126605" y="54986"/>
                </a:lnTo>
                <a:lnTo>
                  <a:pt x="125108" y="29642"/>
                </a:lnTo>
                <a:lnTo>
                  <a:pt x="114876" y="37130"/>
                </a:lnTo>
                <a:lnTo>
                  <a:pt x="110385" y="43081"/>
                </a:lnTo>
                <a:lnTo>
                  <a:pt x="105856" y="54640"/>
                </a:lnTo>
                <a:lnTo>
                  <a:pt x="104347" y="68977"/>
                </a:lnTo>
                <a:lnTo>
                  <a:pt x="105100" y="79445"/>
                </a:lnTo>
                <a:lnTo>
                  <a:pt x="108935" y="91923"/>
                </a:lnTo>
                <a:lnTo>
                  <a:pt x="116014" y="100971"/>
                </a:lnTo>
                <a:lnTo>
                  <a:pt x="118722" y="103086"/>
                </a:lnTo>
                <a:lnTo>
                  <a:pt x="130128" y="108875"/>
                </a:lnTo>
                <a:lnTo>
                  <a:pt x="142945" y="110804"/>
                </a:lnTo>
                <a:lnTo>
                  <a:pt x="149395" y="110419"/>
                </a:lnTo>
                <a:lnTo>
                  <a:pt x="161928" y="106731"/>
                </a:lnTo>
                <a:lnTo>
                  <a:pt x="171710" y="99137"/>
                </a:lnTo>
                <a:lnTo>
                  <a:pt x="176113" y="94245"/>
                </a:lnTo>
                <a:lnTo>
                  <a:pt x="178583" y="89426"/>
                </a:lnTo>
                <a:lnTo>
                  <a:pt x="179121" y="84681"/>
                </a:lnTo>
                <a:lnTo>
                  <a:pt x="157768" y="84681"/>
                </a:lnTo>
                <a:lnTo>
                  <a:pt x="156642" y="87029"/>
                </a:lnTo>
                <a:lnTo>
                  <a:pt x="153878" y="90184"/>
                </a:lnTo>
                <a:lnTo>
                  <a:pt x="151188" y="92630"/>
                </a:lnTo>
                <a:lnTo>
                  <a:pt x="147690" y="93853"/>
                </a:lnTo>
                <a:lnTo>
                  <a:pt x="139325" y="93853"/>
                </a:lnTo>
                <a:lnTo>
                  <a:pt x="135851" y="92850"/>
                </a:lnTo>
                <a:lnTo>
                  <a:pt x="132965" y="90845"/>
                </a:lnTo>
                <a:lnTo>
                  <a:pt x="128220" y="87616"/>
                </a:lnTo>
                <a:lnTo>
                  <a:pt x="125700" y="81990"/>
                </a:lnTo>
                <a:lnTo>
                  <a:pt x="125407" y="73967"/>
                </a:lnTo>
                <a:lnTo>
                  <a:pt x="180149" y="73967"/>
                </a:lnTo>
                <a:lnTo>
                  <a:pt x="180247" y="67069"/>
                </a:lnTo>
                <a:lnTo>
                  <a:pt x="180026" y="61786"/>
                </a:lnTo>
                <a:lnTo>
                  <a:pt x="179488" y="58117"/>
                </a:lnTo>
                <a:lnTo>
                  <a:pt x="178558" y="51855"/>
                </a:lnTo>
                <a:lnTo>
                  <a:pt x="176529" y="46352"/>
                </a:lnTo>
                <a:lnTo>
                  <a:pt x="173398" y="41606"/>
                </a:lnTo>
                <a:lnTo>
                  <a:pt x="169924" y="36225"/>
                </a:lnTo>
                <a:lnTo>
                  <a:pt x="165522" y="32287"/>
                </a:lnTo>
                <a:lnTo>
                  <a:pt x="160189" y="29792"/>
                </a:lnTo>
                <a:close/>
              </a:path>
              <a:path w="317908" h="110804">
                <a:moveTo>
                  <a:pt x="137666" y="26263"/>
                </a:moveTo>
                <a:lnTo>
                  <a:pt x="125108" y="29642"/>
                </a:lnTo>
                <a:lnTo>
                  <a:pt x="126605" y="54986"/>
                </a:lnTo>
                <a:lnTo>
                  <a:pt x="128281" y="50877"/>
                </a:lnTo>
                <a:lnTo>
                  <a:pt x="130947" y="47844"/>
                </a:lnTo>
                <a:lnTo>
                  <a:pt x="133613" y="44811"/>
                </a:lnTo>
                <a:lnTo>
                  <a:pt x="137666" y="26263"/>
                </a:lnTo>
                <a:close/>
              </a:path>
              <a:path w="317908" h="110804">
                <a:moveTo>
                  <a:pt x="290366" y="101901"/>
                </a:moveTo>
                <a:lnTo>
                  <a:pt x="293252" y="98770"/>
                </a:lnTo>
                <a:lnTo>
                  <a:pt x="293595" y="102194"/>
                </a:lnTo>
                <a:lnTo>
                  <a:pt x="294084" y="105032"/>
                </a:lnTo>
                <a:lnTo>
                  <a:pt x="295160" y="108162"/>
                </a:lnTo>
                <a:lnTo>
                  <a:pt x="317908" y="108163"/>
                </a:lnTo>
                <a:lnTo>
                  <a:pt x="317908" y="105081"/>
                </a:lnTo>
                <a:lnTo>
                  <a:pt x="314826" y="102659"/>
                </a:lnTo>
                <a:lnTo>
                  <a:pt x="313726" y="99822"/>
                </a:lnTo>
                <a:lnTo>
                  <a:pt x="313579" y="97082"/>
                </a:lnTo>
                <a:lnTo>
                  <a:pt x="313432" y="90380"/>
                </a:lnTo>
                <a:lnTo>
                  <a:pt x="313432" y="41508"/>
                </a:lnTo>
                <a:lnTo>
                  <a:pt x="310032" y="34953"/>
                </a:lnTo>
                <a:lnTo>
                  <a:pt x="303232" y="31480"/>
                </a:lnTo>
                <a:lnTo>
                  <a:pt x="296432" y="28006"/>
                </a:lnTo>
                <a:lnTo>
                  <a:pt x="288654" y="26270"/>
                </a:lnTo>
                <a:lnTo>
                  <a:pt x="279897" y="26270"/>
                </a:lnTo>
                <a:lnTo>
                  <a:pt x="273611" y="26553"/>
                </a:lnTo>
                <a:lnTo>
                  <a:pt x="260440" y="29847"/>
                </a:lnTo>
                <a:lnTo>
                  <a:pt x="251425" y="36837"/>
                </a:lnTo>
                <a:lnTo>
                  <a:pt x="247952" y="41337"/>
                </a:lnTo>
                <a:lnTo>
                  <a:pt x="245995" y="47085"/>
                </a:lnTo>
                <a:lnTo>
                  <a:pt x="245555" y="54081"/>
                </a:lnTo>
                <a:lnTo>
                  <a:pt x="265735" y="54081"/>
                </a:lnTo>
                <a:lnTo>
                  <a:pt x="266224" y="50999"/>
                </a:lnTo>
                <a:lnTo>
                  <a:pt x="267203" y="48553"/>
                </a:lnTo>
                <a:lnTo>
                  <a:pt x="270725" y="44297"/>
                </a:lnTo>
                <a:lnTo>
                  <a:pt x="274222" y="43074"/>
                </a:lnTo>
                <a:lnTo>
                  <a:pt x="283566" y="43074"/>
                </a:lnTo>
                <a:lnTo>
                  <a:pt x="286905" y="43698"/>
                </a:lnTo>
                <a:lnTo>
                  <a:pt x="289180" y="44945"/>
                </a:lnTo>
                <a:lnTo>
                  <a:pt x="292592" y="48455"/>
                </a:lnTo>
                <a:lnTo>
                  <a:pt x="292592" y="54423"/>
                </a:lnTo>
                <a:lnTo>
                  <a:pt x="291100" y="56405"/>
                </a:lnTo>
                <a:lnTo>
                  <a:pt x="288116" y="57677"/>
                </a:lnTo>
                <a:lnTo>
                  <a:pt x="286453" y="58410"/>
                </a:lnTo>
                <a:lnTo>
                  <a:pt x="283689" y="59022"/>
                </a:lnTo>
                <a:lnTo>
                  <a:pt x="279824" y="59511"/>
                </a:lnTo>
                <a:lnTo>
                  <a:pt x="272706" y="60392"/>
                </a:lnTo>
                <a:lnTo>
                  <a:pt x="264634" y="61419"/>
                </a:lnTo>
                <a:lnTo>
                  <a:pt x="258519" y="63131"/>
                </a:lnTo>
                <a:lnTo>
                  <a:pt x="254361" y="65528"/>
                </a:lnTo>
                <a:lnTo>
                  <a:pt x="246778" y="69931"/>
                </a:lnTo>
                <a:lnTo>
                  <a:pt x="242987" y="77049"/>
                </a:lnTo>
                <a:lnTo>
                  <a:pt x="242987" y="94465"/>
                </a:lnTo>
                <a:lnTo>
                  <a:pt x="245347" y="100323"/>
                </a:lnTo>
                <a:lnTo>
                  <a:pt x="250068" y="104457"/>
                </a:lnTo>
                <a:lnTo>
                  <a:pt x="254789" y="108591"/>
                </a:lnTo>
                <a:lnTo>
                  <a:pt x="260769" y="110657"/>
                </a:lnTo>
                <a:lnTo>
                  <a:pt x="268010" y="110657"/>
                </a:lnTo>
                <a:lnTo>
                  <a:pt x="268927" y="94673"/>
                </a:lnTo>
                <a:lnTo>
                  <a:pt x="264964" y="91493"/>
                </a:lnTo>
                <a:lnTo>
                  <a:pt x="263974" y="88912"/>
                </a:lnTo>
                <a:lnTo>
                  <a:pt x="263974" y="81330"/>
                </a:lnTo>
                <a:lnTo>
                  <a:pt x="265588" y="78370"/>
                </a:lnTo>
                <a:lnTo>
                  <a:pt x="268817" y="76462"/>
                </a:lnTo>
                <a:lnTo>
                  <a:pt x="270725" y="75337"/>
                </a:lnTo>
                <a:lnTo>
                  <a:pt x="273880" y="74383"/>
                </a:lnTo>
                <a:lnTo>
                  <a:pt x="278283" y="73600"/>
                </a:lnTo>
                <a:lnTo>
                  <a:pt x="282979" y="72720"/>
                </a:lnTo>
                <a:lnTo>
                  <a:pt x="287174" y="71802"/>
                </a:lnTo>
                <a:lnTo>
                  <a:pt x="289865" y="70775"/>
                </a:lnTo>
                <a:lnTo>
                  <a:pt x="292519" y="69271"/>
                </a:lnTo>
                <a:lnTo>
                  <a:pt x="292519" y="77049"/>
                </a:lnTo>
                <a:lnTo>
                  <a:pt x="292372" y="84045"/>
                </a:lnTo>
                <a:lnTo>
                  <a:pt x="290403" y="88863"/>
                </a:lnTo>
                <a:lnTo>
                  <a:pt x="286612" y="91505"/>
                </a:lnTo>
                <a:lnTo>
                  <a:pt x="282820" y="94147"/>
                </a:lnTo>
                <a:lnTo>
                  <a:pt x="278674" y="95468"/>
                </a:lnTo>
                <a:lnTo>
                  <a:pt x="274173" y="95468"/>
                </a:lnTo>
                <a:lnTo>
                  <a:pt x="278772" y="109361"/>
                </a:lnTo>
                <a:lnTo>
                  <a:pt x="283273" y="106768"/>
                </a:lnTo>
                <a:lnTo>
                  <a:pt x="287040" y="104567"/>
                </a:lnTo>
                <a:lnTo>
                  <a:pt x="290366" y="101901"/>
                </a:lnTo>
                <a:close/>
              </a:path>
              <a:path w="317908" h="110804">
                <a:moveTo>
                  <a:pt x="273684" y="110657"/>
                </a:moveTo>
                <a:lnTo>
                  <a:pt x="278772" y="109361"/>
                </a:lnTo>
                <a:lnTo>
                  <a:pt x="274173" y="95468"/>
                </a:lnTo>
                <a:lnTo>
                  <a:pt x="271336" y="95468"/>
                </a:lnTo>
                <a:lnTo>
                  <a:pt x="268927" y="94673"/>
                </a:lnTo>
                <a:lnTo>
                  <a:pt x="268010" y="110657"/>
                </a:lnTo>
                <a:lnTo>
                  <a:pt x="273684" y="110657"/>
                </a:lnTo>
                <a:close/>
              </a:path>
              <a:path w="317908" h="110804">
                <a:moveTo>
                  <a:pt x="78859" y="46205"/>
                </a:moveTo>
                <a:lnTo>
                  <a:pt x="80718" y="43954"/>
                </a:lnTo>
                <a:lnTo>
                  <a:pt x="84045" y="39943"/>
                </a:lnTo>
                <a:lnTo>
                  <a:pt x="85708" y="34635"/>
                </a:lnTo>
                <a:lnTo>
                  <a:pt x="85708" y="21622"/>
                </a:lnTo>
                <a:lnTo>
                  <a:pt x="84045" y="16119"/>
                </a:lnTo>
                <a:lnTo>
                  <a:pt x="80718" y="11520"/>
                </a:lnTo>
                <a:lnTo>
                  <a:pt x="77653" y="8101"/>
                </a:lnTo>
                <a:lnTo>
                  <a:pt x="67114" y="2147"/>
                </a:lnTo>
                <a:lnTo>
                  <a:pt x="52540" y="0"/>
                </a:lnTo>
                <a:lnTo>
                  <a:pt x="0" y="0"/>
                </a:lnTo>
                <a:lnTo>
                  <a:pt x="0" y="108162"/>
                </a:lnTo>
                <a:lnTo>
                  <a:pt x="49018" y="108162"/>
                </a:lnTo>
                <a:lnTo>
                  <a:pt x="21573" y="89377"/>
                </a:lnTo>
                <a:lnTo>
                  <a:pt x="21573" y="60538"/>
                </a:lnTo>
                <a:lnTo>
                  <a:pt x="53200" y="60587"/>
                </a:lnTo>
                <a:lnTo>
                  <a:pt x="52882" y="42634"/>
                </a:lnTo>
                <a:lnTo>
                  <a:pt x="21573" y="42634"/>
                </a:lnTo>
                <a:lnTo>
                  <a:pt x="21573" y="18785"/>
                </a:lnTo>
                <a:lnTo>
                  <a:pt x="50583" y="18785"/>
                </a:lnTo>
                <a:lnTo>
                  <a:pt x="54888" y="19348"/>
                </a:lnTo>
                <a:lnTo>
                  <a:pt x="58264" y="20473"/>
                </a:lnTo>
                <a:lnTo>
                  <a:pt x="62177" y="22087"/>
                </a:lnTo>
                <a:lnTo>
                  <a:pt x="64134" y="25414"/>
                </a:lnTo>
                <a:lnTo>
                  <a:pt x="64134" y="35002"/>
                </a:lnTo>
                <a:lnTo>
                  <a:pt x="62654" y="38170"/>
                </a:lnTo>
                <a:lnTo>
                  <a:pt x="59695" y="39955"/>
                </a:lnTo>
                <a:lnTo>
                  <a:pt x="64085" y="64477"/>
                </a:lnTo>
                <a:lnTo>
                  <a:pt x="66408" y="68341"/>
                </a:lnTo>
                <a:lnTo>
                  <a:pt x="66408" y="80620"/>
                </a:lnTo>
                <a:lnTo>
                  <a:pt x="64011" y="85121"/>
                </a:lnTo>
                <a:lnTo>
                  <a:pt x="59218" y="87469"/>
                </a:lnTo>
                <a:lnTo>
                  <a:pt x="56576" y="88741"/>
                </a:lnTo>
                <a:lnTo>
                  <a:pt x="59670" y="107673"/>
                </a:lnTo>
                <a:lnTo>
                  <a:pt x="64391" y="106695"/>
                </a:lnTo>
                <a:lnTo>
                  <a:pt x="69112" y="105716"/>
                </a:lnTo>
                <a:lnTo>
                  <a:pt x="73209" y="103906"/>
                </a:lnTo>
                <a:lnTo>
                  <a:pt x="76682" y="101265"/>
                </a:lnTo>
                <a:lnTo>
                  <a:pt x="79764" y="98965"/>
                </a:lnTo>
                <a:lnTo>
                  <a:pt x="82332" y="96128"/>
                </a:lnTo>
                <a:lnTo>
                  <a:pt x="84387" y="92752"/>
                </a:lnTo>
                <a:lnTo>
                  <a:pt x="87615" y="87665"/>
                </a:lnTo>
                <a:lnTo>
                  <a:pt x="89230" y="81917"/>
                </a:lnTo>
                <a:lnTo>
                  <a:pt x="89230" y="69295"/>
                </a:lnTo>
                <a:lnTo>
                  <a:pt x="87823" y="64012"/>
                </a:lnTo>
                <a:lnTo>
                  <a:pt x="85011" y="59658"/>
                </a:lnTo>
                <a:lnTo>
                  <a:pt x="82198" y="55304"/>
                </a:lnTo>
                <a:lnTo>
                  <a:pt x="78027" y="52124"/>
                </a:lnTo>
                <a:lnTo>
                  <a:pt x="72499" y="50118"/>
                </a:lnTo>
                <a:lnTo>
                  <a:pt x="76120" y="48259"/>
                </a:lnTo>
                <a:lnTo>
                  <a:pt x="78859" y="46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160713" y="5156848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2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8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171870" y="5218037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47813" y="524250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285662" y="5177676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3" y="67497"/>
                </a:moveTo>
                <a:lnTo>
                  <a:pt x="35967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90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7"/>
                </a:lnTo>
                <a:lnTo>
                  <a:pt x="44038" y="64195"/>
                </a:lnTo>
                <a:lnTo>
                  <a:pt x="40003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354393" y="5158403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6"/>
                </a:lnTo>
                <a:lnTo>
                  <a:pt x="17562" y="54105"/>
                </a:lnTo>
                <a:lnTo>
                  <a:pt x="20338" y="51659"/>
                </a:lnTo>
                <a:lnTo>
                  <a:pt x="23591" y="49898"/>
                </a:lnTo>
                <a:lnTo>
                  <a:pt x="26844" y="48137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2"/>
                </a:lnTo>
                <a:lnTo>
                  <a:pt x="51402" y="53274"/>
                </a:lnTo>
                <a:lnTo>
                  <a:pt x="55879" y="57285"/>
                </a:lnTo>
                <a:lnTo>
                  <a:pt x="58117" y="62960"/>
                </a:lnTo>
                <a:lnTo>
                  <a:pt x="58117" y="76364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5"/>
                </a:lnTo>
                <a:lnTo>
                  <a:pt x="18100" y="89279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4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299" y="44688"/>
                </a:lnTo>
                <a:lnTo>
                  <a:pt x="50761" y="37555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0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274697" y="5156589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3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8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5"/>
                </a:lnTo>
                <a:lnTo>
                  <a:pt x="17537" y="24142"/>
                </a:lnTo>
                <a:lnTo>
                  <a:pt x="18956" y="20301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1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69"/>
                </a:lnTo>
                <a:lnTo>
                  <a:pt x="60024" y="7961"/>
                </a:lnTo>
                <a:lnTo>
                  <a:pt x="54301" y="2654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8" y="20791"/>
                </a:lnTo>
                <a:lnTo>
                  <a:pt x="3668" y="34880"/>
                </a:lnTo>
                <a:lnTo>
                  <a:pt x="5601" y="39967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285771" y="5120978"/>
            <a:ext cx="87255" cy="95437"/>
          </a:xfrm>
          <a:custGeom>
            <a:avLst/>
            <a:gdLst/>
            <a:ahLst/>
            <a:cxnLst/>
            <a:rect l="l" t="t" r="r" b="b"/>
            <a:pathLst>
              <a:path w="95981" h="108162">
                <a:moveTo>
                  <a:pt x="0" y="108162"/>
                </a:moveTo>
                <a:lnTo>
                  <a:pt x="26270" y="108162"/>
                </a:lnTo>
                <a:lnTo>
                  <a:pt x="47990" y="71325"/>
                </a:lnTo>
                <a:lnTo>
                  <a:pt x="68537" y="108162"/>
                </a:lnTo>
                <a:lnTo>
                  <a:pt x="95981" y="108162"/>
                </a:lnTo>
                <a:lnTo>
                  <a:pt x="60832" y="52173"/>
                </a:lnTo>
                <a:lnTo>
                  <a:pt x="93927" y="0"/>
                </a:lnTo>
                <a:lnTo>
                  <a:pt x="67803" y="0"/>
                </a:lnTo>
                <a:lnTo>
                  <a:pt x="47990" y="35149"/>
                </a:lnTo>
                <a:lnTo>
                  <a:pt x="28691" y="0"/>
                </a:lnTo>
                <a:lnTo>
                  <a:pt x="1687" y="0"/>
                </a:lnTo>
                <a:lnTo>
                  <a:pt x="34782" y="53054"/>
                </a:lnTo>
                <a:lnTo>
                  <a:pt x="0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601841" y="4921490"/>
            <a:ext cx="898955" cy="98416"/>
          </a:xfrm>
          <a:custGeom>
            <a:avLst/>
            <a:gdLst/>
            <a:ahLst/>
            <a:cxnLst/>
            <a:rect l="l" t="t" r="r" b="b"/>
            <a:pathLst>
              <a:path w="988851" h="111538">
                <a:moveTo>
                  <a:pt x="941888" y="57628"/>
                </a:moveTo>
                <a:lnTo>
                  <a:pt x="942449" y="54570"/>
                </a:lnTo>
                <a:lnTo>
                  <a:pt x="943575" y="52026"/>
                </a:lnTo>
                <a:lnTo>
                  <a:pt x="945777" y="47232"/>
                </a:lnTo>
                <a:lnTo>
                  <a:pt x="949764" y="44835"/>
                </a:lnTo>
                <a:lnTo>
                  <a:pt x="960525" y="44835"/>
                </a:lnTo>
                <a:lnTo>
                  <a:pt x="963950" y="46694"/>
                </a:lnTo>
                <a:lnTo>
                  <a:pt x="965810" y="50412"/>
                </a:lnTo>
                <a:lnTo>
                  <a:pt x="967277" y="54864"/>
                </a:lnTo>
                <a:lnTo>
                  <a:pt x="967277" y="108823"/>
                </a:lnTo>
                <a:lnTo>
                  <a:pt x="988704" y="108823"/>
                </a:lnTo>
                <a:lnTo>
                  <a:pt x="988851" y="58410"/>
                </a:lnTo>
                <a:lnTo>
                  <a:pt x="988851" y="53225"/>
                </a:lnTo>
                <a:lnTo>
                  <a:pt x="988606" y="49287"/>
                </a:lnTo>
                <a:lnTo>
                  <a:pt x="988117" y="46596"/>
                </a:lnTo>
                <a:lnTo>
                  <a:pt x="987335" y="42536"/>
                </a:lnTo>
                <a:lnTo>
                  <a:pt x="985818" y="39111"/>
                </a:lnTo>
                <a:lnTo>
                  <a:pt x="983568" y="36323"/>
                </a:lnTo>
                <a:lnTo>
                  <a:pt x="980779" y="32899"/>
                </a:lnTo>
                <a:lnTo>
                  <a:pt x="977673" y="30502"/>
                </a:lnTo>
                <a:lnTo>
                  <a:pt x="974248" y="29132"/>
                </a:lnTo>
                <a:lnTo>
                  <a:pt x="970824" y="27762"/>
                </a:lnTo>
                <a:lnTo>
                  <a:pt x="967351" y="27077"/>
                </a:lnTo>
                <a:lnTo>
                  <a:pt x="958545" y="27077"/>
                </a:lnTo>
                <a:lnTo>
                  <a:pt x="953751" y="28178"/>
                </a:lnTo>
                <a:lnTo>
                  <a:pt x="949446" y="30379"/>
                </a:lnTo>
                <a:lnTo>
                  <a:pt x="945385" y="32581"/>
                </a:lnTo>
                <a:lnTo>
                  <a:pt x="941985" y="36030"/>
                </a:lnTo>
                <a:lnTo>
                  <a:pt x="939246" y="40726"/>
                </a:lnTo>
                <a:lnTo>
                  <a:pt x="937680" y="36812"/>
                </a:lnTo>
                <a:lnTo>
                  <a:pt x="935381" y="33608"/>
                </a:lnTo>
                <a:lnTo>
                  <a:pt x="932347" y="31113"/>
                </a:lnTo>
                <a:lnTo>
                  <a:pt x="928581" y="28422"/>
                </a:lnTo>
                <a:lnTo>
                  <a:pt x="923640" y="27077"/>
                </a:lnTo>
                <a:lnTo>
                  <a:pt x="911068" y="27077"/>
                </a:lnTo>
                <a:lnTo>
                  <a:pt x="905809" y="28643"/>
                </a:lnTo>
                <a:lnTo>
                  <a:pt x="901748" y="31773"/>
                </a:lnTo>
                <a:lnTo>
                  <a:pt x="899449" y="33535"/>
                </a:lnTo>
                <a:lnTo>
                  <a:pt x="897003" y="36494"/>
                </a:lnTo>
                <a:lnTo>
                  <a:pt x="894410" y="40653"/>
                </a:lnTo>
                <a:lnTo>
                  <a:pt x="894410" y="28985"/>
                </a:lnTo>
                <a:lnTo>
                  <a:pt x="874084" y="28985"/>
                </a:lnTo>
                <a:lnTo>
                  <a:pt x="874084" y="108823"/>
                </a:lnTo>
                <a:lnTo>
                  <a:pt x="895291" y="108823"/>
                </a:lnTo>
                <a:lnTo>
                  <a:pt x="895291" y="56331"/>
                </a:lnTo>
                <a:lnTo>
                  <a:pt x="895853" y="53054"/>
                </a:lnTo>
                <a:lnTo>
                  <a:pt x="896979" y="50852"/>
                </a:lnTo>
                <a:lnTo>
                  <a:pt x="899033" y="46988"/>
                </a:lnTo>
                <a:lnTo>
                  <a:pt x="903045" y="45055"/>
                </a:lnTo>
                <a:lnTo>
                  <a:pt x="914149" y="45055"/>
                </a:lnTo>
                <a:lnTo>
                  <a:pt x="917599" y="46988"/>
                </a:lnTo>
                <a:lnTo>
                  <a:pt x="919360" y="50852"/>
                </a:lnTo>
                <a:lnTo>
                  <a:pt x="920338" y="53005"/>
                </a:lnTo>
                <a:lnTo>
                  <a:pt x="920827" y="56454"/>
                </a:lnTo>
                <a:lnTo>
                  <a:pt x="920827" y="108823"/>
                </a:lnTo>
                <a:lnTo>
                  <a:pt x="941888" y="108823"/>
                </a:lnTo>
                <a:lnTo>
                  <a:pt x="941888" y="57628"/>
                </a:lnTo>
                <a:close/>
              </a:path>
              <a:path w="988851" h="111538">
                <a:moveTo>
                  <a:pt x="678892" y="57628"/>
                </a:moveTo>
                <a:lnTo>
                  <a:pt x="679454" y="54570"/>
                </a:lnTo>
                <a:lnTo>
                  <a:pt x="680579" y="52026"/>
                </a:lnTo>
                <a:lnTo>
                  <a:pt x="682781" y="47232"/>
                </a:lnTo>
                <a:lnTo>
                  <a:pt x="686768" y="44835"/>
                </a:lnTo>
                <a:lnTo>
                  <a:pt x="697530" y="44835"/>
                </a:lnTo>
                <a:lnTo>
                  <a:pt x="700954" y="46694"/>
                </a:lnTo>
                <a:lnTo>
                  <a:pt x="702814" y="50412"/>
                </a:lnTo>
                <a:lnTo>
                  <a:pt x="704281" y="54864"/>
                </a:lnTo>
                <a:lnTo>
                  <a:pt x="704281" y="108823"/>
                </a:lnTo>
                <a:lnTo>
                  <a:pt x="725708" y="108823"/>
                </a:lnTo>
                <a:lnTo>
                  <a:pt x="725855" y="58410"/>
                </a:lnTo>
                <a:lnTo>
                  <a:pt x="725855" y="53225"/>
                </a:lnTo>
                <a:lnTo>
                  <a:pt x="725610" y="49287"/>
                </a:lnTo>
                <a:lnTo>
                  <a:pt x="725121" y="46596"/>
                </a:lnTo>
                <a:lnTo>
                  <a:pt x="724338" y="42536"/>
                </a:lnTo>
                <a:lnTo>
                  <a:pt x="722822" y="39111"/>
                </a:lnTo>
                <a:lnTo>
                  <a:pt x="720572" y="36323"/>
                </a:lnTo>
                <a:lnTo>
                  <a:pt x="717783" y="32899"/>
                </a:lnTo>
                <a:lnTo>
                  <a:pt x="714677" y="30501"/>
                </a:lnTo>
                <a:lnTo>
                  <a:pt x="711252" y="29132"/>
                </a:lnTo>
                <a:lnTo>
                  <a:pt x="707828" y="27762"/>
                </a:lnTo>
                <a:lnTo>
                  <a:pt x="704355" y="27077"/>
                </a:lnTo>
                <a:lnTo>
                  <a:pt x="695549" y="27077"/>
                </a:lnTo>
                <a:lnTo>
                  <a:pt x="690755" y="28178"/>
                </a:lnTo>
                <a:lnTo>
                  <a:pt x="686450" y="30379"/>
                </a:lnTo>
                <a:lnTo>
                  <a:pt x="682390" y="32581"/>
                </a:lnTo>
                <a:lnTo>
                  <a:pt x="678990" y="36030"/>
                </a:lnTo>
                <a:lnTo>
                  <a:pt x="676250" y="40726"/>
                </a:lnTo>
                <a:lnTo>
                  <a:pt x="674684" y="36812"/>
                </a:lnTo>
                <a:lnTo>
                  <a:pt x="672385" y="33608"/>
                </a:lnTo>
                <a:lnTo>
                  <a:pt x="669352" y="31113"/>
                </a:lnTo>
                <a:lnTo>
                  <a:pt x="665585" y="28422"/>
                </a:lnTo>
                <a:lnTo>
                  <a:pt x="660644" y="27077"/>
                </a:lnTo>
                <a:lnTo>
                  <a:pt x="648071" y="27077"/>
                </a:lnTo>
                <a:lnTo>
                  <a:pt x="642813" y="28642"/>
                </a:lnTo>
                <a:lnTo>
                  <a:pt x="638752" y="31773"/>
                </a:lnTo>
                <a:lnTo>
                  <a:pt x="636453" y="33534"/>
                </a:lnTo>
                <a:lnTo>
                  <a:pt x="634007" y="36494"/>
                </a:lnTo>
                <a:lnTo>
                  <a:pt x="631414" y="40653"/>
                </a:lnTo>
                <a:lnTo>
                  <a:pt x="631414" y="28985"/>
                </a:lnTo>
                <a:lnTo>
                  <a:pt x="611088" y="28985"/>
                </a:lnTo>
                <a:lnTo>
                  <a:pt x="611088" y="108823"/>
                </a:lnTo>
                <a:lnTo>
                  <a:pt x="632295" y="108823"/>
                </a:lnTo>
                <a:lnTo>
                  <a:pt x="632295" y="56331"/>
                </a:lnTo>
                <a:lnTo>
                  <a:pt x="632858" y="53054"/>
                </a:lnTo>
                <a:lnTo>
                  <a:pt x="633982" y="50852"/>
                </a:lnTo>
                <a:lnTo>
                  <a:pt x="636038" y="46988"/>
                </a:lnTo>
                <a:lnTo>
                  <a:pt x="640049" y="45055"/>
                </a:lnTo>
                <a:lnTo>
                  <a:pt x="651154" y="45055"/>
                </a:lnTo>
                <a:lnTo>
                  <a:pt x="654602" y="46988"/>
                </a:lnTo>
                <a:lnTo>
                  <a:pt x="656364" y="50852"/>
                </a:lnTo>
                <a:lnTo>
                  <a:pt x="657342" y="53005"/>
                </a:lnTo>
                <a:lnTo>
                  <a:pt x="657831" y="56454"/>
                </a:lnTo>
                <a:lnTo>
                  <a:pt x="657831" y="108823"/>
                </a:lnTo>
                <a:lnTo>
                  <a:pt x="678892" y="108823"/>
                </a:lnTo>
                <a:lnTo>
                  <a:pt x="678892" y="57628"/>
                </a:lnTo>
                <a:close/>
              </a:path>
              <a:path w="988851" h="111538">
                <a:moveTo>
                  <a:pt x="59144" y="46743"/>
                </a:moveTo>
                <a:lnTo>
                  <a:pt x="56600" y="47917"/>
                </a:lnTo>
                <a:lnTo>
                  <a:pt x="52785" y="48504"/>
                </a:lnTo>
                <a:lnTo>
                  <a:pt x="22087" y="48504"/>
                </a:lnTo>
                <a:lnTo>
                  <a:pt x="22087" y="19445"/>
                </a:lnTo>
                <a:lnTo>
                  <a:pt x="53053" y="660"/>
                </a:lnTo>
                <a:lnTo>
                  <a:pt x="0" y="660"/>
                </a:lnTo>
                <a:lnTo>
                  <a:pt x="0" y="108823"/>
                </a:lnTo>
                <a:lnTo>
                  <a:pt x="22087" y="108823"/>
                </a:lnTo>
                <a:lnTo>
                  <a:pt x="22087" y="66409"/>
                </a:lnTo>
                <a:lnTo>
                  <a:pt x="52075" y="66409"/>
                </a:lnTo>
                <a:lnTo>
                  <a:pt x="56613" y="67559"/>
                </a:lnTo>
                <a:lnTo>
                  <a:pt x="61455" y="72157"/>
                </a:lnTo>
                <a:lnTo>
                  <a:pt x="59144" y="46743"/>
                </a:lnTo>
                <a:close/>
              </a:path>
              <a:path w="988851" h="111538">
                <a:moveTo>
                  <a:pt x="63009" y="96886"/>
                </a:moveTo>
                <a:lnTo>
                  <a:pt x="63327" y="99993"/>
                </a:lnTo>
                <a:lnTo>
                  <a:pt x="63914" y="103026"/>
                </a:lnTo>
                <a:lnTo>
                  <a:pt x="64207" y="104493"/>
                </a:lnTo>
                <a:lnTo>
                  <a:pt x="65381" y="108823"/>
                </a:lnTo>
                <a:lnTo>
                  <a:pt x="90258" y="108823"/>
                </a:lnTo>
                <a:lnTo>
                  <a:pt x="90258" y="106108"/>
                </a:lnTo>
                <a:lnTo>
                  <a:pt x="86735" y="102732"/>
                </a:lnTo>
                <a:lnTo>
                  <a:pt x="86148" y="99944"/>
                </a:lnTo>
                <a:lnTo>
                  <a:pt x="85756" y="98183"/>
                </a:lnTo>
                <a:lnTo>
                  <a:pt x="85561" y="94832"/>
                </a:lnTo>
                <a:lnTo>
                  <a:pt x="85561" y="75043"/>
                </a:lnTo>
                <a:lnTo>
                  <a:pt x="84522" y="69405"/>
                </a:lnTo>
                <a:lnTo>
                  <a:pt x="82442" y="65712"/>
                </a:lnTo>
                <a:lnTo>
                  <a:pt x="80363" y="62018"/>
                </a:lnTo>
                <a:lnTo>
                  <a:pt x="76829" y="59169"/>
                </a:lnTo>
                <a:lnTo>
                  <a:pt x="71839" y="57163"/>
                </a:lnTo>
                <a:lnTo>
                  <a:pt x="77807" y="55108"/>
                </a:lnTo>
                <a:lnTo>
                  <a:pt x="82088" y="51598"/>
                </a:lnTo>
                <a:lnTo>
                  <a:pt x="84681" y="46633"/>
                </a:lnTo>
                <a:lnTo>
                  <a:pt x="87273" y="41667"/>
                </a:lnTo>
                <a:lnTo>
                  <a:pt x="88570" y="36616"/>
                </a:lnTo>
                <a:lnTo>
                  <a:pt x="88570" y="27224"/>
                </a:lnTo>
                <a:lnTo>
                  <a:pt x="87885" y="23432"/>
                </a:lnTo>
                <a:lnTo>
                  <a:pt x="86515" y="20106"/>
                </a:lnTo>
                <a:lnTo>
                  <a:pt x="85145" y="16779"/>
                </a:lnTo>
                <a:lnTo>
                  <a:pt x="83286" y="13746"/>
                </a:lnTo>
                <a:lnTo>
                  <a:pt x="80938" y="11007"/>
                </a:lnTo>
                <a:lnTo>
                  <a:pt x="78100" y="7680"/>
                </a:lnTo>
                <a:lnTo>
                  <a:pt x="74640" y="5161"/>
                </a:lnTo>
                <a:lnTo>
                  <a:pt x="70555" y="3449"/>
                </a:lnTo>
                <a:lnTo>
                  <a:pt x="66470" y="1736"/>
                </a:lnTo>
                <a:lnTo>
                  <a:pt x="60636" y="807"/>
                </a:lnTo>
                <a:lnTo>
                  <a:pt x="53053" y="660"/>
                </a:lnTo>
                <a:lnTo>
                  <a:pt x="22087" y="19445"/>
                </a:lnTo>
                <a:lnTo>
                  <a:pt x="53249" y="19445"/>
                </a:lnTo>
                <a:lnTo>
                  <a:pt x="56918" y="20081"/>
                </a:lnTo>
                <a:lnTo>
                  <a:pt x="59364" y="21353"/>
                </a:lnTo>
                <a:lnTo>
                  <a:pt x="63718" y="23604"/>
                </a:lnTo>
                <a:lnTo>
                  <a:pt x="65895" y="28006"/>
                </a:lnTo>
                <a:lnTo>
                  <a:pt x="65895" y="40628"/>
                </a:lnTo>
                <a:lnTo>
                  <a:pt x="63645" y="44688"/>
                </a:lnTo>
                <a:lnTo>
                  <a:pt x="59144" y="46743"/>
                </a:lnTo>
                <a:lnTo>
                  <a:pt x="61455" y="72157"/>
                </a:lnTo>
                <a:lnTo>
                  <a:pt x="62715" y="76755"/>
                </a:lnTo>
                <a:lnTo>
                  <a:pt x="62813" y="83653"/>
                </a:lnTo>
                <a:lnTo>
                  <a:pt x="62960" y="93706"/>
                </a:lnTo>
                <a:lnTo>
                  <a:pt x="63009" y="96886"/>
                </a:lnTo>
                <a:close/>
              </a:path>
              <a:path w="988851" h="111538">
                <a:moveTo>
                  <a:pt x="110804" y="0"/>
                </a:moveTo>
                <a:lnTo>
                  <a:pt x="110804" y="19299"/>
                </a:lnTo>
                <a:lnTo>
                  <a:pt x="132011" y="19299"/>
                </a:lnTo>
                <a:lnTo>
                  <a:pt x="132011" y="0"/>
                </a:lnTo>
                <a:lnTo>
                  <a:pt x="110804" y="0"/>
                </a:lnTo>
                <a:close/>
              </a:path>
              <a:path w="988851" h="111538">
                <a:moveTo>
                  <a:pt x="110804" y="28838"/>
                </a:moveTo>
                <a:lnTo>
                  <a:pt x="110804" y="108823"/>
                </a:lnTo>
                <a:lnTo>
                  <a:pt x="132011" y="108823"/>
                </a:lnTo>
                <a:lnTo>
                  <a:pt x="132011" y="28838"/>
                </a:lnTo>
                <a:lnTo>
                  <a:pt x="110804" y="28838"/>
                </a:lnTo>
                <a:close/>
              </a:path>
              <a:path w="988851" h="111538">
                <a:moveTo>
                  <a:pt x="152154" y="103576"/>
                </a:moveTo>
                <a:lnTo>
                  <a:pt x="154515" y="105415"/>
                </a:lnTo>
                <a:lnTo>
                  <a:pt x="165361" y="110007"/>
                </a:lnTo>
                <a:lnTo>
                  <a:pt x="180001" y="111538"/>
                </a:lnTo>
                <a:lnTo>
                  <a:pt x="183746" y="111456"/>
                </a:lnTo>
                <a:lnTo>
                  <a:pt x="197477" y="109246"/>
                </a:lnTo>
                <a:lnTo>
                  <a:pt x="207336" y="104016"/>
                </a:lnTo>
                <a:lnTo>
                  <a:pt x="213231" y="99002"/>
                </a:lnTo>
                <a:lnTo>
                  <a:pt x="216179" y="92532"/>
                </a:lnTo>
                <a:lnTo>
                  <a:pt x="216179" y="78590"/>
                </a:lnTo>
                <a:lnTo>
                  <a:pt x="214123" y="73576"/>
                </a:lnTo>
                <a:lnTo>
                  <a:pt x="210014" y="69564"/>
                </a:lnTo>
                <a:lnTo>
                  <a:pt x="205856" y="65602"/>
                </a:lnTo>
                <a:lnTo>
                  <a:pt x="199619" y="62642"/>
                </a:lnTo>
                <a:lnTo>
                  <a:pt x="191303" y="60685"/>
                </a:lnTo>
                <a:lnTo>
                  <a:pt x="178828" y="57946"/>
                </a:lnTo>
                <a:lnTo>
                  <a:pt x="171563" y="56013"/>
                </a:lnTo>
                <a:lnTo>
                  <a:pt x="167453" y="53812"/>
                </a:lnTo>
                <a:lnTo>
                  <a:pt x="166427" y="49678"/>
                </a:lnTo>
                <a:lnTo>
                  <a:pt x="167392" y="46107"/>
                </a:lnTo>
                <a:lnTo>
                  <a:pt x="171257" y="43269"/>
                </a:lnTo>
                <a:lnTo>
                  <a:pt x="174498" y="42560"/>
                </a:lnTo>
                <a:lnTo>
                  <a:pt x="184576" y="42560"/>
                </a:lnTo>
                <a:lnTo>
                  <a:pt x="188489" y="43979"/>
                </a:lnTo>
                <a:lnTo>
                  <a:pt x="190788" y="46816"/>
                </a:lnTo>
                <a:lnTo>
                  <a:pt x="192770" y="50510"/>
                </a:lnTo>
                <a:lnTo>
                  <a:pt x="193063" y="53200"/>
                </a:lnTo>
                <a:lnTo>
                  <a:pt x="213977" y="53200"/>
                </a:lnTo>
                <a:lnTo>
                  <a:pt x="213048" y="43416"/>
                </a:lnTo>
                <a:lnTo>
                  <a:pt x="209440" y="36531"/>
                </a:lnTo>
                <a:lnTo>
                  <a:pt x="203154" y="32544"/>
                </a:lnTo>
                <a:lnTo>
                  <a:pt x="196867" y="28557"/>
                </a:lnTo>
                <a:lnTo>
                  <a:pt x="188734" y="26563"/>
                </a:lnTo>
                <a:lnTo>
                  <a:pt x="178344" y="26565"/>
                </a:lnTo>
                <a:lnTo>
                  <a:pt x="164589" y="28606"/>
                </a:lnTo>
                <a:lnTo>
                  <a:pt x="154282" y="34525"/>
                </a:lnTo>
                <a:lnTo>
                  <a:pt x="148485" y="39833"/>
                </a:lnTo>
                <a:lnTo>
                  <a:pt x="145586" y="46180"/>
                </a:lnTo>
                <a:lnTo>
                  <a:pt x="145586" y="59829"/>
                </a:lnTo>
                <a:lnTo>
                  <a:pt x="147445" y="64623"/>
                </a:lnTo>
                <a:lnTo>
                  <a:pt x="151163" y="67950"/>
                </a:lnTo>
                <a:lnTo>
                  <a:pt x="154881" y="71325"/>
                </a:lnTo>
                <a:lnTo>
                  <a:pt x="161265" y="74138"/>
                </a:lnTo>
                <a:lnTo>
                  <a:pt x="170315" y="76389"/>
                </a:lnTo>
                <a:lnTo>
                  <a:pt x="182888" y="79373"/>
                </a:lnTo>
                <a:lnTo>
                  <a:pt x="190153" y="81476"/>
                </a:lnTo>
                <a:lnTo>
                  <a:pt x="194066" y="83922"/>
                </a:lnTo>
                <a:lnTo>
                  <a:pt x="195045" y="88056"/>
                </a:lnTo>
                <a:lnTo>
                  <a:pt x="193834" y="92337"/>
                </a:lnTo>
                <a:lnTo>
                  <a:pt x="188991" y="94783"/>
                </a:lnTo>
                <a:lnTo>
                  <a:pt x="185726" y="95394"/>
                </a:lnTo>
                <a:lnTo>
                  <a:pt x="174621" y="95394"/>
                </a:lnTo>
                <a:lnTo>
                  <a:pt x="169826" y="94000"/>
                </a:lnTo>
                <a:lnTo>
                  <a:pt x="167234" y="91211"/>
                </a:lnTo>
                <a:lnTo>
                  <a:pt x="165766" y="89646"/>
                </a:lnTo>
                <a:lnTo>
                  <a:pt x="164812" y="87004"/>
                </a:lnTo>
                <a:lnTo>
                  <a:pt x="164372" y="83287"/>
                </a:lnTo>
                <a:lnTo>
                  <a:pt x="143165" y="83287"/>
                </a:lnTo>
                <a:lnTo>
                  <a:pt x="143165" y="91505"/>
                </a:lnTo>
                <a:lnTo>
                  <a:pt x="146161" y="98268"/>
                </a:lnTo>
                <a:lnTo>
                  <a:pt x="152154" y="103576"/>
                </a:lnTo>
                <a:close/>
              </a:path>
              <a:path w="988851" h="111538">
                <a:moveTo>
                  <a:pt x="235527" y="1027"/>
                </a:moveTo>
                <a:lnTo>
                  <a:pt x="235527" y="108823"/>
                </a:lnTo>
                <a:lnTo>
                  <a:pt x="256073" y="108823"/>
                </a:lnTo>
                <a:lnTo>
                  <a:pt x="256073" y="83653"/>
                </a:lnTo>
                <a:lnTo>
                  <a:pt x="264732" y="74627"/>
                </a:lnTo>
                <a:lnTo>
                  <a:pt x="283884" y="108823"/>
                </a:lnTo>
                <a:lnTo>
                  <a:pt x="309127" y="108823"/>
                </a:lnTo>
                <a:lnTo>
                  <a:pt x="280069" y="59805"/>
                </a:lnTo>
                <a:lnTo>
                  <a:pt x="308026" y="29205"/>
                </a:lnTo>
                <a:lnTo>
                  <a:pt x="282123" y="29205"/>
                </a:lnTo>
                <a:lnTo>
                  <a:pt x="256073" y="59291"/>
                </a:lnTo>
                <a:lnTo>
                  <a:pt x="256073" y="1027"/>
                </a:lnTo>
                <a:lnTo>
                  <a:pt x="235527" y="1027"/>
                </a:lnTo>
                <a:close/>
              </a:path>
              <a:path w="988851" h="111538">
                <a:moveTo>
                  <a:pt x="363184" y="108823"/>
                </a:moveTo>
                <a:lnTo>
                  <a:pt x="385638" y="108823"/>
                </a:lnTo>
                <a:lnTo>
                  <a:pt x="385638" y="69931"/>
                </a:lnTo>
                <a:lnTo>
                  <a:pt x="408607" y="69931"/>
                </a:lnTo>
                <a:lnTo>
                  <a:pt x="412031" y="51293"/>
                </a:lnTo>
                <a:lnTo>
                  <a:pt x="385638" y="51293"/>
                </a:lnTo>
                <a:lnTo>
                  <a:pt x="385638" y="19446"/>
                </a:lnTo>
                <a:lnTo>
                  <a:pt x="412031" y="19446"/>
                </a:lnTo>
                <a:lnTo>
                  <a:pt x="416177" y="20644"/>
                </a:lnTo>
                <a:lnTo>
                  <a:pt x="419136" y="23041"/>
                </a:lnTo>
                <a:lnTo>
                  <a:pt x="422097" y="25438"/>
                </a:lnTo>
                <a:lnTo>
                  <a:pt x="423576" y="29450"/>
                </a:lnTo>
                <a:lnTo>
                  <a:pt x="423576" y="40701"/>
                </a:lnTo>
                <a:lnTo>
                  <a:pt x="422097" y="44811"/>
                </a:lnTo>
                <a:lnTo>
                  <a:pt x="419136" y="47403"/>
                </a:lnTo>
                <a:lnTo>
                  <a:pt x="416177" y="49996"/>
                </a:lnTo>
                <a:lnTo>
                  <a:pt x="412712" y="69822"/>
                </a:lnTo>
                <a:lnTo>
                  <a:pt x="426107" y="67458"/>
                </a:lnTo>
                <a:lnTo>
                  <a:pt x="436271" y="62006"/>
                </a:lnTo>
                <a:lnTo>
                  <a:pt x="438401" y="60002"/>
                </a:lnTo>
                <a:lnTo>
                  <a:pt x="444068" y="49655"/>
                </a:lnTo>
                <a:lnTo>
                  <a:pt x="445957" y="34929"/>
                </a:lnTo>
                <a:lnTo>
                  <a:pt x="445893" y="32130"/>
                </a:lnTo>
                <a:lnTo>
                  <a:pt x="443125" y="18643"/>
                </a:lnTo>
                <a:lnTo>
                  <a:pt x="436271" y="9026"/>
                </a:lnTo>
                <a:lnTo>
                  <a:pt x="424026" y="2472"/>
                </a:lnTo>
                <a:lnTo>
                  <a:pt x="410295" y="660"/>
                </a:lnTo>
                <a:lnTo>
                  <a:pt x="363184" y="660"/>
                </a:lnTo>
                <a:lnTo>
                  <a:pt x="363184" y="108823"/>
                </a:lnTo>
                <a:close/>
              </a:path>
              <a:path w="988851" h="111538">
                <a:moveTo>
                  <a:pt x="412031" y="51293"/>
                </a:moveTo>
                <a:lnTo>
                  <a:pt x="408607" y="69931"/>
                </a:lnTo>
                <a:lnTo>
                  <a:pt x="412712" y="69822"/>
                </a:lnTo>
                <a:lnTo>
                  <a:pt x="416177" y="49996"/>
                </a:lnTo>
                <a:lnTo>
                  <a:pt x="412031" y="51293"/>
                </a:lnTo>
                <a:close/>
              </a:path>
              <a:path w="988851" h="111538">
                <a:moveTo>
                  <a:pt x="504613" y="26930"/>
                </a:moveTo>
                <a:lnTo>
                  <a:pt x="498351" y="26930"/>
                </a:lnTo>
                <a:lnTo>
                  <a:pt x="493263" y="28569"/>
                </a:lnTo>
                <a:lnTo>
                  <a:pt x="489350" y="31847"/>
                </a:lnTo>
                <a:lnTo>
                  <a:pt x="486952" y="33803"/>
                </a:lnTo>
                <a:lnTo>
                  <a:pt x="484140" y="37448"/>
                </a:lnTo>
                <a:lnTo>
                  <a:pt x="480911" y="42780"/>
                </a:lnTo>
                <a:lnTo>
                  <a:pt x="480911" y="28838"/>
                </a:lnTo>
                <a:lnTo>
                  <a:pt x="460952" y="28838"/>
                </a:lnTo>
                <a:lnTo>
                  <a:pt x="460952" y="108823"/>
                </a:lnTo>
                <a:lnTo>
                  <a:pt x="482012" y="108823"/>
                </a:lnTo>
                <a:lnTo>
                  <a:pt x="482012" y="64183"/>
                </a:lnTo>
                <a:lnTo>
                  <a:pt x="482819" y="59438"/>
                </a:lnTo>
                <a:lnTo>
                  <a:pt x="484433" y="56356"/>
                </a:lnTo>
                <a:lnTo>
                  <a:pt x="487320" y="50877"/>
                </a:lnTo>
                <a:lnTo>
                  <a:pt x="492970" y="48137"/>
                </a:lnTo>
                <a:lnTo>
                  <a:pt x="503879" y="48211"/>
                </a:lnTo>
                <a:lnTo>
                  <a:pt x="507401" y="48504"/>
                </a:lnTo>
                <a:lnTo>
                  <a:pt x="507401" y="27077"/>
                </a:lnTo>
                <a:lnTo>
                  <a:pt x="504613" y="26930"/>
                </a:lnTo>
                <a:close/>
              </a:path>
              <a:path w="988851" h="111538">
                <a:moveTo>
                  <a:pt x="573322" y="30453"/>
                </a:moveTo>
                <a:lnTo>
                  <a:pt x="567989" y="27958"/>
                </a:lnTo>
                <a:lnTo>
                  <a:pt x="561997" y="26710"/>
                </a:lnTo>
                <a:lnTo>
                  <a:pt x="555343" y="26710"/>
                </a:lnTo>
                <a:lnTo>
                  <a:pt x="550798" y="26924"/>
                </a:lnTo>
                <a:lnTo>
                  <a:pt x="546745" y="45471"/>
                </a:lnTo>
                <a:lnTo>
                  <a:pt x="550500" y="43954"/>
                </a:lnTo>
                <a:lnTo>
                  <a:pt x="559795" y="43954"/>
                </a:lnTo>
                <a:lnTo>
                  <a:pt x="563525" y="45386"/>
                </a:lnTo>
                <a:lnTo>
                  <a:pt x="566534" y="48247"/>
                </a:lnTo>
                <a:lnTo>
                  <a:pt x="569543" y="51109"/>
                </a:lnTo>
                <a:lnTo>
                  <a:pt x="571218" y="55304"/>
                </a:lnTo>
                <a:lnTo>
                  <a:pt x="571560" y="60832"/>
                </a:lnTo>
                <a:lnTo>
                  <a:pt x="539053" y="60832"/>
                </a:lnTo>
                <a:lnTo>
                  <a:pt x="539737" y="55646"/>
                </a:lnTo>
                <a:lnTo>
                  <a:pt x="538240" y="30303"/>
                </a:lnTo>
                <a:lnTo>
                  <a:pt x="528009" y="37790"/>
                </a:lnTo>
                <a:lnTo>
                  <a:pt x="523517" y="43741"/>
                </a:lnTo>
                <a:lnTo>
                  <a:pt x="518988" y="55301"/>
                </a:lnTo>
                <a:lnTo>
                  <a:pt x="517479" y="69638"/>
                </a:lnTo>
                <a:lnTo>
                  <a:pt x="518233" y="80106"/>
                </a:lnTo>
                <a:lnTo>
                  <a:pt x="522067" y="92583"/>
                </a:lnTo>
                <a:lnTo>
                  <a:pt x="529146" y="101632"/>
                </a:lnTo>
                <a:lnTo>
                  <a:pt x="531854" y="103747"/>
                </a:lnTo>
                <a:lnTo>
                  <a:pt x="543260" y="109535"/>
                </a:lnTo>
                <a:lnTo>
                  <a:pt x="556077" y="111465"/>
                </a:lnTo>
                <a:lnTo>
                  <a:pt x="562527" y="111079"/>
                </a:lnTo>
                <a:lnTo>
                  <a:pt x="575060" y="107391"/>
                </a:lnTo>
                <a:lnTo>
                  <a:pt x="584842" y="99797"/>
                </a:lnTo>
                <a:lnTo>
                  <a:pt x="589245" y="94905"/>
                </a:lnTo>
                <a:lnTo>
                  <a:pt x="591715" y="90086"/>
                </a:lnTo>
                <a:lnTo>
                  <a:pt x="592253" y="85341"/>
                </a:lnTo>
                <a:lnTo>
                  <a:pt x="570900" y="85341"/>
                </a:lnTo>
                <a:lnTo>
                  <a:pt x="569774" y="87689"/>
                </a:lnTo>
                <a:lnTo>
                  <a:pt x="567011" y="90845"/>
                </a:lnTo>
                <a:lnTo>
                  <a:pt x="564320" y="93291"/>
                </a:lnTo>
                <a:lnTo>
                  <a:pt x="560822" y="94514"/>
                </a:lnTo>
                <a:lnTo>
                  <a:pt x="552457" y="94514"/>
                </a:lnTo>
                <a:lnTo>
                  <a:pt x="548984" y="93511"/>
                </a:lnTo>
                <a:lnTo>
                  <a:pt x="546097" y="91505"/>
                </a:lnTo>
                <a:lnTo>
                  <a:pt x="541352" y="88276"/>
                </a:lnTo>
                <a:lnTo>
                  <a:pt x="538833" y="82650"/>
                </a:lnTo>
                <a:lnTo>
                  <a:pt x="538539" y="74628"/>
                </a:lnTo>
                <a:lnTo>
                  <a:pt x="593281" y="74628"/>
                </a:lnTo>
                <a:lnTo>
                  <a:pt x="593379" y="67730"/>
                </a:lnTo>
                <a:lnTo>
                  <a:pt x="593159" y="62446"/>
                </a:lnTo>
                <a:lnTo>
                  <a:pt x="592621" y="58777"/>
                </a:lnTo>
                <a:lnTo>
                  <a:pt x="591691" y="52516"/>
                </a:lnTo>
                <a:lnTo>
                  <a:pt x="589661" y="47012"/>
                </a:lnTo>
                <a:lnTo>
                  <a:pt x="586530" y="42267"/>
                </a:lnTo>
                <a:lnTo>
                  <a:pt x="583057" y="36886"/>
                </a:lnTo>
                <a:lnTo>
                  <a:pt x="578654" y="32947"/>
                </a:lnTo>
                <a:lnTo>
                  <a:pt x="573322" y="30453"/>
                </a:lnTo>
                <a:close/>
              </a:path>
              <a:path w="988851" h="111538">
                <a:moveTo>
                  <a:pt x="550798" y="26924"/>
                </a:moveTo>
                <a:lnTo>
                  <a:pt x="538240" y="30303"/>
                </a:lnTo>
                <a:lnTo>
                  <a:pt x="539737" y="55646"/>
                </a:lnTo>
                <a:lnTo>
                  <a:pt x="541413" y="51537"/>
                </a:lnTo>
                <a:lnTo>
                  <a:pt x="544079" y="48504"/>
                </a:lnTo>
                <a:lnTo>
                  <a:pt x="546745" y="45471"/>
                </a:lnTo>
                <a:lnTo>
                  <a:pt x="550798" y="26924"/>
                </a:lnTo>
                <a:close/>
              </a:path>
              <a:path w="988851" h="111538">
                <a:moveTo>
                  <a:pt x="749508" y="0"/>
                </a:moveTo>
                <a:lnTo>
                  <a:pt x="749508" y="19299"/>
                </a:lnTo>
                <a:lnTo>
                  <a:pt x="770715" y="19299"/>
                </a:lnTo>
                <a:lnTo>
                  <a:pt x="770715" y="0"/>
                </a:lnTo>
                <a:lnTo>
                  <a:pt x="749508" y="0"/>
                </a:lnTo>
                <a:close/>
              </a:path>
              <a:path w="988851" h="111538">
                <a:moveTo>
                  <a:pt x="749508" y="28838"/>
                </a:moveTo>
                <a:lnTo>
                  <a:pt x="749508" y="108823"/>
                </a:lnTo>
                <a:lnTo>
                  <a:pt x="770715" y="108823"/>
                </a:lnTo>
                <a:lnTo>
                  <a:pt x="770715" y="28838"/>
                </a:lnTo>
                <a:lnTo>
                  <a:pt x="749508" y="28838"/>
                </a:lnTo>
                <a:close/>
              </a:path>
              <a:path w="988851" h="111538">
                <a:moveTo>
                  <a:pt x="824319" y="108970"/>
                </a:moveTo>
                <a:lnTo>
                  <a:pt x="827377" y="107894"/>
                </a:lnTo>
                <a:lnTo>
                  <a:pt x="830545" y="105888"/>
                </a:lnTo>
                <a:lnTo>
                  <a:pt x="833823" y="102953"/>
                </a:lnTo>
                <a:lnTo>
                  <a:pt x="835828" y="100947"/>
                </a:lnTo>
                <a:lnTo>
                  <a:pt x="838079" y="97522"/>
                </a:lnTo>
                <a:lnTo>
                  <a:pt x="838079" y="108823"/>
                </a:lnTo>
                <a:lnTo>
                  <a:pt x="858405" y="108823"/>
                </a:lnTo>
                <a:lnTo>
                  <a:pt x="858405" y="28838"/>
                </a:lnTo>
                <a:lnTo>
                  <a:pt x="837198" y="28838"/>
                </a:lnTo>
                <a:lnTo>
                  <a:pt x="837198" y="77489"/>
                </a:lnTo>
                <a:lnTo>
                  <a:pt x="836513" y="81623"/>
                </a:lnTo>
                <a:lnTo>
                  <a:pt x="835143" y="84754"/>
                </a:lnTo>
                <a:lnTo>
                  <a:pt x="832501" y="90527"/>
                </a:lnTo>
                <a:lnTo>
                  <a:pt x="827609" y="93413"/>
                </a:lnTo>
                <a:lnTo>
                  <a:pt x="814890" y="93413"/>
                </a:lnTo>
                <a:lnTo>
                  <a:pt x="811148" y="91383"/>
                </a:lnTo>
                <a:lnTo>
                  <a:pt x="809240" y="87323"/>
                </a:lnTo>
                <a:lnTo>
                  <a:pt x="808163" y="85023"/>
                </a:lnTo>
                <a:lnTo>
                  <a:pt x="807626" y="81599"/>
                </a:lnTo>
                <a:lnTo>
                  <a:pt x="807626" y="28838"/>
                </a:lnTo>
                <a:lnTo>
                  <a:pt x="786198" y="28838"/>
                </a:lnTo>
                <a:lnTo>
                  <a:pt x="786198" y="86197"/>
                </a:lnTo>
                <a:lnTo>
                  <a:pt x="787348" y="93119"/>
                </a:lnTo>
                <a:lnTo>
                  <a:pt x="789647" y="97816"/>
                </a:lnTo>
                <a:lnTo>
                  <a:pt x="790474" y="99381"/>
                </a:lnTo>
                <a:lnTo>
                  <a:pt x="799478" y="107783"/>
                </a:lnTo>
                <a:lnTo>
                  <a:pt x="813569" y="110584"/>
                </a:lnTo>
                <a:lnTo>
                  <a:pt x="817678" y="110584"/>
                </a:lnTo>
                <a:lnTo>
                  <a:pt x="821262" y="110046"/>
                </a:lnTo>
                <a:lnTo>
                  <a:pt x="824319" y="108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712210" y="4920649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292850" y="4920649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5594434" y="5057072"/>
            <a:ext cx="739053" cy="95567"/>
          </a:xfrm>
          <a:custGeom>
            <a:avLst/>
            <a:gdLst/>
            <a:ahLst/>
            <a:cxnLst/>
            <a:rect l="l" t="t" r="r" b="b"/>
            <a:pathLst>
              <a:path w="812958" h="108309">
                <a:moveTo>
                  <a:pt x="529098" y="92973"/>
                </a:moveTo>
                <a:lnTo>
                  <a:pt x="530370" y="87787"/>
                </a:lnTo>
                <a:lnTo>
                  <a:pt x="533452" y="83066"/>
                </a:lnTo>
                <a:lnTo>
                  <a:pt x="538344" y="78810"/>
                </a:lnTo>
                <a:lnTo>
                  <a:pt x="541083" y="76413"/>
                </a:lnTo>
                <a:lnTo>
                  <a:pt x="544850" y="73894"/>
                </a:lnTo>
                <a:lnTo>
                  <a:pt x="549645" y="71252"/>
                </a:lnTo>
                <a:lnTo>
                  <a:pt x="559697" y="65675"/>
                </a:lnTo>
                <a:lnTo>
                  <a:pt x="568552" y="60734"/>
                </a:lnTo>
                <a:lnTo>
                  <a:pt x="574692" y="56527"/>
                </a:lnTo>
                <a:lnTo>
                  <a:pt x="578116" y="53054"/>
                </a:lnTo>
                <a:lnTo>
                  <a:pt x="584035" y="47085"/>
                </a:lnTo>
                <a:lnTo>
                  <a:pt x="586995" y="39894"/>
                </a:lnTo>
                <a:lnTo>
                  <a:pt x="586995" y="23506"/>
                </a:lnTo>
                <a:lnTo>
                  <a:pt x="584219" y="16266"/>
                </a:lnTo>
                <a:lnTo>
                  <a:pt x="578666" y="9759"/>
                </a:lnTo>
                <a:lnTo>
                  <a:pt x="576960" y="7958"/>
                </a:lnTo>
                <a:lnTo>
                  <a:pt x="566605" y="1989"/>
                </a:lnTo>
                <a:lnTo>
                  <a:pt x="552286" y="0"/>
                </a:lnTo>
                <a:lnTo>
                  <a:pt x="542193" y="965"/>
                </a:lnTo>
                <a:lnTo>
                  <a:pt x="530246" y="5976"/>
                </a:lnTo>
                <a:lnTo>
                  <a:pt x="521980" y="15263"/>
                </a:lnTo>
                <a:lnTo>
                  <a:pt x="518751" y="21035"/>
                </a:lnTo>
                <a:lnTo>
                  <a:pt x="517064" y="28496"/>
                </a:lnTo>
                <a:lnTo>
                  <a:pt x="516917" y="37644"/>
                </a:lnTo>
                <a:lnTo>
                  <a:pt x="530345" y="37644"/>
                </a:lnTo>
                <a:lnTo>
                  <a:pt x="530541" y="31137"/>
                </a:lnTo>
                <a:lnTo>
                  <a:pt x="531568" y="26050"/>
                </a:lnTo>
                <a:lnTo>
                  <a:pt x="533427" y="22381"/>
                </a:lnTo>
                <a:lnTo>
                  <a:pt x="536900" y="15532"/>
                </a:lnTo>
                <a:lnTo>
                  <a:pt x="543162" y="12107"/>
                </a:lnTo>
                <a:lnTo>
                  <a:pt x="558328" y="12107"/>
                </a:lnTo>
                <a:lnTo>
                  <a:pt x="563220" y="13905"/>
                </a:lnTo>
                <a:lnTo>
                  <a:pt x="566889" y="17501"/>
                </a:lnTo>
                <a:lnTo>
                  <a:pt x="570558" y="21096"/>
                </a:lnTo>
                <a:lnTo>
                  <a:pt x="572392" y="25952"/>
                </a:lnTo>
                <a:lnTo>
                  <a:pt x="572392" y="37301"/>
                </a:lnTo>
                <a:lnTo>
                  <a:pt x="570386" y="41949"/>
                </a:lnTo>
                <a:lnTo>
                  <a:pt x="566375" y="46009"/>
                </a:lnTo>
                <a:lnTo>
                  <a:pt x="563831" y="48602"/>
                </a:lnTo>
                <a:lnTo>
                  <a:pt x="559404" y="51733"/>
                </a:lnTo>
                <a:lnTo>
                  <a:pt x="553093" y="55402"/>
                </a:lnTo>
                <a:lnTo>
                  <a:pt x="539004" y="63547"/>
                </a:lnTo>
                <a:lnTo>
                  <a:pt x="537954" y="64167"/>
                </a:lnTo>
                <a:lnTo>
                  <a:pt x="526808" y="72568"/>
                </a:lnTo>
                <a:lnTo>
                  <a:pt x="519962" y="81819"/>
                </a:lnTo>
                <a:lnTo>
                  <a:pt x="516709" y="88521"/>
                </a:lnTo>
                <a:lnTo>
                  <a:pt x="514838" y="96397"/>
                </a:lnTo>
                <a:lnTo>
                  <a:pt x="514349" y="105447"/>
                </a:lnTo>
                <a:lnTo>
                  <a:pt x="586481" y="105447"/>
                </a:lnTo>
                <a:lnTo>
                  <a:pt x="586481" y="92973"/>
                </a:lnTo>
                <a:lnTo>
                  <a:pt x="529098" y="92973"/>
                </a:lnTo>
                <a:close/>
              </a:path>
              <a:path w="812958" h="108309">
                <a:moveTo>
                  <a:pt x="665708" y="97119"/>
                </a:moveTo>
                <a:lnTo>
                  <a:pt x="666787" y="95789"/>
                </a:lnTo>
                <a:lnTo>
                  <a:pt x="672967" y="84499"/>
                </a:lnTo>
                <a:lnTo>
                  <a:pt x="675027" y="71766"/>
                </a:lnTo>
                <a:lnTo>
                  <a:pt x="674992" y="69787"/>
                </a:lnTo>
                <a:lnTo>
                  <a:pt x="672265" y="56360"/>
                </a:lnTo>
                <a:lnTo>
                  <a:pt x="665194" y="46596"/>
                </a:lnTo>
                <a:lnTo>
                  <a:pt x="658639" y="40970"/>
                </a:lnTo>
                <a:lnTo>
                  <a:pt x="650958" y="38157"/>
                </a:lnTo>
                <a:lnTo>
                  <a:pt x="636967" y="38157"/>
                </a:lnTo>
                <a:lnTo>
                  <a:pt x="632271" y="39136"/>
                </a:lnTo>
                <a:lnTo>
                  <a:pt x="628064" y="41093"/>
                </a:lnTo>
                <a:lnTo>
                  <a:pt x="623465" y="43294"/>
                </a:lnTo>
                <a:lnTo>
                  <a:pt x="619649" y="46621"/>
                </a:lnTo>
                <a:lnTo>
                  <a:pt x="616617" y="51072"/>
                </a:lnTo>
                <a:lnTo>
                  <a:pt x="616996" y="45229"/>
                </a:lnTo>
                <a:lnTo>
                  <a:pt x="619414" y="31929"/>
                </a:lnTo>
                <a:lnTo>
                  <a:pt x="623881" y="21757"/>
                </a:lnTo>
                <a:lnTo>
                  <a:pt x="628235" y="14932"/>
                </a:lnTo>
                <a:lnTo>
                  <a:pt x="634105" y="11520"/>
                </a:lnTo>
                <a:lnTo>
                  <a:pt x="647950" y="11520"/>
                </a:lnTo>
                <a:lnTo>
                  <a:pt x="652768" y="13722"/>
                </a:lnTo>
                <a:lnTo>
                  <a:pt x="655948" y="18124"/>
                </a:lnTo>
                <a:lnTo>
                  <a:pt x="657661" y="20473"/>
                </a:lnTo>
                <a:lnTo>
                  <a:pt x="658908" y="23726"/>
                </a:lnTo>
                <a:lnTo>
                  <a:pt x="659691" y="27884"/>
                </a:lnTo>
                <a:lnTo>
                  <a:pt x="672753" y="27884"/>
                </a:lnTo>
                <a:lnTo>
                  <a:pt x="672753" y="21427"/>
                </a:lnTo>
                <a:lnTo>
                  <a:pt x="670441" y="15153"/>
                </a:lnTo>
                <a:lnTo>
                  <a:pt x="665818" y="9062"/>
                </a:lnTo>
                <a:lnTo>
                  <a:pt x="665389" y="8519"/>
                </a:lnTo>
                <a:lnTo>
                  <a:pt x="655841" y="2074"/>
                </a:lnTo>
                <a:lnTo>
                  <a:pt x="641272" y="-73"/>
                </a:lnTo>
                <a:lnTo>
                  <a:pt x="636382" y="207"/>
                </a:lnTo>
                <a:lnTo>
                  <a:pt x="624122" y="4158"/>
                </a:lnTo>
                <a:lnTo>
                  <a:pt x="614574" y="12772"/>
                </a:lnTo>
                <a:lnTo>
                  <a:pt x="607737" y="26050"/>
                </a:lnTo>
                <a:lnTo>
                  <a:pt x="605696" y="33053"/>
                </a:lnTo>
                <a:lnTo>
                  <a:pt x="603649" y="45322"/>
                </a:lnTo>
                <a:lnTo>
                  <a:pt x="602967" y="59291"/>
                </a:lnTo>
                <a:lnTo>
                  <a:pt x="602975" y="60733"/>
                </a:lnTo>
                <a:lnTo>
                  <a:pt x="604292" y="76028"/>
                </a:lnTo>
                <a:lnTo>
                  <a:pt x="607861" y="88108"/>
                </a:lnTo>
                <a:lnTo>
                  <a:pt x="613681" y="96972"/>
                </a:lnTo>
                <a:lnTo>
                  <a:pt x="626516" y="105829"/>
                </a:lnTo>
                <a:lnTo>
                  <a:pt x="624138" y="89634"/>
                </a:lnTo>
                <a:lnTo>
                  <a:pt x="620248" y="85109"/>
                </a:lnTo>
                <a:lnTo>
                  <a:pt x="618304" y="79520"/>
                </a:lnTo>
                <a:lnTo>
                  <a:pt x="618304" y="65284"/>
                </a:lnTo>
                <a:lnTo>
                  <a:pt x="620444" y="59609"/>
                </a:lnTo>
                <a:lnTo>
                  <a:pt x="624725" y="55842"/>
                </a:lnTo>
                <a:lnTo>
                  <a:pt x="629006" y="52075"/>
                </a:lnTo>
                <a:lnTo>
                  <a:pt x="633983" y="50192"/>
                </a:lnTo>
                <a:lnTo>
                  <a:pt x="647779" y="50192"/>
                </a:lnTo>
                <a:lnTo>
                  <a:pt x="653380" y="52626"/>
                </a:lnTo>
                <a:lnTo>
                  <a:pt x="656462" y="57493"/>
                </a:lnTo>
                <a:lnTo>
                  <a:pt x="659544" y="62361"/>
                </a:lnTo>
                <a:lnTo>
                  <a:pt x="661085" y="67485"/>
                </a:lnTo>
                <a:lnTo>
                  <a:pt x="661085" y="79226"/>
                </a:lnTo>
                <a:lnTo>
                  <a:pt x="659361" y="84742"/>
                </a:lnTo>
                <a:lnTo>
                  <a:pt x="655912" y="89414"/>
                </a:lnTo>
                <a:lnTo>
                  <a:pt x="655935" y="104717"/>
                </a:lnTo>
                <a:lnTo>
                  <a:pt x="665708" y="97119"/>
                </a:lnTo>
                <a:close/>
              </a:path>
              <a:path w="812958" h="108309">
                <a:moveTo>
                  <a:pt x="655912" y="89414"/>
                </a:moveTo>
                <a:lnTo>
                  <a:pt x="652463" y="94086"/>
                </a:lnTo>
                <a:lnTo>
                  <a:pt x="647265" y="96422"/>
                </a:lnTo>
                <a:lnTo>
                  <a:pt x="633420" y="96422"/>
                </a:lnTo>
                <a:lnTo>
                  <a:pt x="628027" y="94159"/>
                </a:lnTo>
                <a:lnTo>
                  <a:pt x="624138" y="89634"/>
                </a:lnTo>
                <a:lnTo>
                  <a:pt x="626516" y="105829"/>
                </a:lnTo>
                <a:lnTo>
                  <a:pt x="639144" y="108162"/>
                </a:lnTo>
                <a:lnTo>
                  <a:pt x="643073" y="108011"/>
                </a:lnTo>
                <a:lnTo>
                  <a:pt x="655935" y="104717"/>
                </a:lnTo>
                <a:lnTo>
                  <a:pt x="655912" y="89414"/>
                </a:lnTo>
                <a:close/>
              </a:path>
              <a:path w="812958" h="108309">
                <a:moveTo>
                  <a:pt x="776782" y="807"/>
                </a:moveTo>
                <a:lnTo>
                  <a:pt x="718004" y="108236"/>
                </a:lnTo>
                <a:lnTo>
                  <a:pt x="726149" y="108236"/>
                </a:lnTo>
                <a:lnTo>
                  <a:pt x="784927" y="807"/>
                </a:lnTo>
                <a:lnTo>
                  <a:pt x="776782" y="807"/>
                </a:lnTo>
                <a:close/>
              </a:path>
              <a:path w="812958" h="108309">
                <a:moveTo>
                  <a:pt x="711204" y="44248"/>
                </a:moveTo>
                <a:lnTo>
                  <a:pt x="707645" y="42768"/>
                </a:lnTo>
                <a:lnTo>
                  <a:pt x="708318" y="54668"/>
                </a:lnTo>
                <a:lnTo>
                  <a:pt x="715362" y="54668"/>
                </a:lnTo>
                <a:lnTo>
                  <a:pt x="715362" y="44248"/>
                </a:lnTo>
                <a:lnTo>
                  <a:pt x="711204" y="44248"/>
                </a:lnTo>
                <a:close/>
              </a:path>
              <a:path w="812958" h="108309">
                <a:moveTo>
                  <a:pt x="783215" y="95027"/>
                </a:moveTo>
                <a:lnTo>
                  <a:pt x="779631" y="93548"/>
                </a:lnTo>
                <a:lnTo>
                  <a:pt x="780328" y="105447"/>
                </a:lnTo>
                <a:lnTo>
                  <a:pt x="787422" y="105447"/>
                </a:lnTo>
                <a:lnTo>
                  <a:pt x="787422" y="95027"/>
                </a:lnTo>
                <a:lnTo>
                  <a:pt x="783215" y="95027"/>
                </a:lnTo>
                <a:close/>
              </a:path>
              <a:path w="812958" h="108309">
                <a:moveTo>
                  <a:pt x="764307" y="92973"/>
                </a:moveTo>
                <a:lnTo>
                  <a:pt x="769296" y="97963"/>
                </a:lnTo>
                <a:lnTo>
                  <a:pt x="774287" y="102952"/>
                </a:lnTo>
                <a:lnTo>
                  <a:pt x="780328" y="105447"/>
                </a:lnTo>
                <a:lnTo>
                  <a:pt x="779631" y="93548"/>
                </a:lnTo>
                <a:lnTo>
                  <a:pt x="776671" y="90588"/>
                </a:lnTo>
                <a:lnTo>
                  <a:pt x="773712" y="87628"/>
                </a:lnTo>
                <a:lnTo>
                  <a:pt x="772232" y="84069"/>
                </a:lnTo>
                <a:lnTo>
                  <a:pt x="772232" y="75753"/>
                </a:lnTo>
                <a:lnTo>
                  <a:pt x="773712" y="72194"/>
                </a:lnTo>
                <a:lnTo>
                  <a:pt x="776671" y="69234"/>
                </a:lnTo>
                <a:lnTo>
                  <a:pt x="779631" y="66274"/>
                </a:lnTo>
                <a:lnTo>
                  <a:pt x="783215" y="64795"/>
                </a:lnTo>
                <a:lnTo>
                  <a:pt x="791580" y="64795"/>
                </a:lnTo>
                <a:lnTo>
                  <a:pt x="795139" y="66274"/>
                </a:lnTo>
                <a:lnTo>
                  <a:pt x="798099" y="69234"/>
                </a:lnTo>
                <a:lnTo>
                  <a:pt x="801058" y="72194"/>
                </a:lnTo>
                <a:lnTo>
                  <a:pt x="802538" y="75753"/>
                </a:lnTo>
                <a:lnTo>
                  <a:pt x="802538" y="84069"/>
                </a:lnTo>
                <a:lnTo>
                  <a:pt x="801058" y="87628"/>
                </a:lnTo>
                <a:lnTo>
                  <a:pt x="798099" y="90588"/>
                </a:lnTo>
                <a:lnTo>
                  <a:pt x="795139" y="93548"/>
                </a:lnTo>
                <a:lnTo>
                  <a:pt x="791580" y="95027"/>
                </a:lnTo>
                <a:lnTo>
                  <a:pt x="787422" y="95027"/>
                </a:lnTo>
                <a:lnTo>
                  <a:pt x="787422" y="105447"/>
                </a:lnTo>
                <a:lnTo>
                  <a:pt x="794466" y="105447"/>
                </a:lnTo>
                <a:lnTo>
                  <a:pt x="800483" y="102952"/>
                </a:lnTo>
                <a:lnTo>
                  <a:pt x="805473" y="97963"/>
                </a:lnTo>
                <a:lnTo>
                  <a:pt x="810463" y="92973"/>
                </a:lnTo>
                <a:lnTo>
                  <a:pt x="812958" y="86956"/>
                </a:lnTo>
                <a:lnTo>
                  <a:pt x="812958" y="72866"/>
                </a:lnTo>
                <a:lnTo>
                  <a:pt x="810463" y="66849"/>
                </a:lnTo>
                <a:lnTo>
                  <a:pt x="805473" y="61859"/>
                </a:lnTo>
                <a:lnTo>
                  <a:pt x="800483" y="56869"/>
                </a:lnTo>
                <a:lnTo>
                  <a:pt x="794466" y="54375"/>
                </a:lnTo>
                <a:lnTo>
                  <a:pt x="780328" y="54375"/>
                </a:lnTo>
                <a:lnTo>
                  <a:pt x="774287" y="56869"/>
                </a:lnTo>
                <a:lnTo>
                  <a:pt x="769296" y="61859"/>
                </a:lnTo>
                <a:lnTo>
                  <a:pt x="764307" y="66849"/>
                </a:lnTo>
                <a:lnTo>
                  <a:pt x="761812" y="72866"/>
                </a:lnTo>
                <a:lnTo>
                  <a:pt x="761812" y="86956"/>
                </a:lnTo>
                <a:lnTo>
                  <a:pt x="764307" y="92973"/>
                </a:lnTo>
                <a:close/>
              </a:path>
              <a:path w="812958" h="108309">
                <a:moveTo>
                  <a:pt x="692320" y="42193"/>
                </a:moveTo>
                <a:lnTo>
                  <a:pt x="697311" y="47183"/>
                </a:lnTo>
                <a:lnTo>
                  <a:pt x="702300" y="52173"/>
                </a:lnTo>
                <a:lnTo>
                  <a:pt x="708318" y="54668"/>
                </a:lnTo>
                <a:lnTo>
                  <a:pt x="707645" y="42768"/>
                </a:lnTo>
                <a:lnTo>
                  <a:pt x="704685" y="39808"/>
                </a:lnTo>
                <a:lnTo>
                  <a:pt x="701726" y="36849"/>
                </a:lnTo>
                <a:lnTo>
                  <a:pt x="700246" y="33290"/>
                </a:lnTo>
                <a:lnTo>
                  <a:pt x="700246" y="24924"/>
                </a:lnTo>
                <a:lnTo>
                  <a:pt x="701726" y="21353"/>
                </a:lnTo>
                <a:lnTo>
                  <a:pt x="704685" y="18418"/>
                </a:lnTo>
                <a:lnTo>
                  <a:pt x="707645" y="15483"/>
                </a:lnTo>
                <a:lnTo>
                  <a:pt x="711204" y="14015"/>
                </a:lnTo>
                <a:lnTo>
                  <a:pt x="719569" y="14015"/>
                </a:lnTo>
                <a:lnTo>
                  <a:pt x="723152" y="15495"/>
                </a:lnTo>
                <a:lnTo>
                  <a:pt x="726112" y="18455"/>
                </a:lnTo>
                <a:lnTo>
                  <a:pt x="729072" y="21414"/>
                </a:lnTo>
                <a:lnTo>
                  <a:pt x="730552" y="24973"/>
                </a:lnTo>
                <a:lnTo>
                  <a:pt x="730552" y="33290"/>
                </a:lnTo>
                <a:lnTo>
                  <a:pt x="729072" y="36849"/>
                </a:lnTo>
                <a:lnTo>
                  <a:pt x="726112" y="39808"/>
                </a:lnTo>
                <a:lnTo>
                  <a:pt x="723152" y="42768"/>
                </a:lnTo>
                <a:lnTo>
                  <a:pt x="719569" y="44248"/>
                </a:lnTo>
                <a:lnTo>
                  <a:pt x="715362" y="44248"/>
                </a:lnTo>
                <a:lnTo>
                  <a:pt x="715362" y="54668"/>
                </a:lnTo>
                <a:lnTo>
                  <a:pt x="722456" y="54668"/>
                </a:lnTo>
                <a:lnTo>
                  <a:pt x="728497" y="52173"/>
                </a:lnTo>
                <a:lnTo>
                  <a:pt x="733487" y="47183"/>
                </a:lnTo>
                <a:lnTo>
                  <a:pt x="738477" y="42193"/>
                </a:lnTo>
                <a:lnTo>
                  <a:pt x="740972" y="36176"/>
                </a:lnTo>
                <a:lnTo>
                  <a:pt x="740972" y="22087"/>
                </a:lnTo>
                <a:lnTo>
                  <a:pt x="738477" y="16058"/>
                </a:lnTo>
                <a:lnTo>
                  <a:pt x="733487" y="11043"/>
                </a:lnTo>
                <a:lnTo>
                  <a:pt x="728497" y="6029"/>
                </a:lnTo>
                <a:lnTo>
                  <a:pt x="722456" y="3522"/>
                </a:lnTo>
                <a:lnTo>
                  <a:pt x="708318" y="3522"/>
                </a:lnTo>
                <a:lnTo>
                  <a:pt x="702300" y="6029"/>
                </a:lnTo>
                <a:lnTo>
                  <a:pt x="697311" y="11043"/>
                </a:lnTo>
                <a:lnTo>
                  <a:pt x="692320" y="16058"/>
                </a:lnTo>
                <a:lnTo>
                  <a:pt x="689826" y="22087"/>
                </a:lnTo>
                <a:lnTo>
                  <a:pt x="689826" y="36176"/>
                </a:lnTo>
                <a:lnTo>
                  <a:pt x="692320" y="42193"/>
                </a:lnTo>
                <a:close/>
              </a:path>
              <a:path w="812958" h="108309">
                <a:moveTo>
                  <a:pt x="163174" y="92973"/>
                </a:moveTo>
                <a:lnTo>
                  <a:pt x="168163" y="97962"/>
                </a:lnTo>
                <a:lnTo>
                  <a:pt x="173153" y="102952"/>
                </a:lnTo>
                <a:lnTo>
                  <a:pt x="179195" y="105447"/>
                </a:lnTo>
                <a:lnTo>
                  <a:pt x="178498" y="93547"/>
                </a:lnTo>
                <a:lnTo>
                  <a:pt x="175538" y="90588"/>
                </a:lnTo>
                <a:lnTo>
                  <a:pt x="172579" y="87628"/>
                </a:lnTo>
                <a:lnTo>
                  <a:pt x="171099" y="84069"/>
                </a:lnTo>
                <a:lnTo>
                  <a:pt x="171099" y="75753"/>
                </a:lnTo>
                <a:lnTo>
                  <a:pt x="172579" y="72194"/>
                </a:lnTo>
                <a:lnTo>
                  <a:pt x="175538" y="69234"/>
                </a:lnTo>
                <a:lnTo>
                  <a:pt x="178498" y="66274"/>
                </a:lnTo>
                <a:lnTo>
                  <a:pt x="182081" y="64794"/>
                </a:lnTo>
                <a:lnTo>
                  <a:pt x="190447" y="64794"/>
                </a:lnTo>
                <a:lnTo>
                  <a:pt x="194006" y="66274"/>
                </a:lnTo>
                <a:lnTo>
                  <a:pt x="196965" y="69234"/>
                </a:lnTo>
                <a:lnTo>
                  <a:pt x="199925" y="72194"/>
                </a:lnTo>
                <a:lnTo>
                  <a:pt x="201405" y="75753"/>
                </a:lnTo>
                <a:lnTo>
                  <a:pt x="201405" y="84069"/>
                </a:lnTo>
                <a:lnTo>
                  <a:pt x="199925" y="87628"/>
                </a:lnTo>
                <a:lnTo>
                  <a:pt x="196965" y="90588"/>
                </a:lnTo>
                <a:lnTo>
                  <a:pt x="194006" y="93547"/>
                </a:lnTo>
                <a:lnTo>
                  <a:pt x="190447" y="95027"/>
                </a:lnTo>
                <a:lnTo>
                  <a:pt x="186288" y="95027"/>
                </a:lnTo>
                <a:lnTo>
                  <a:pt x="186288" y="105447"/>
                </a:lnTo>
                <a:lnTo>
                  <a:pt x="193333" y="105447"/>
                </a:lnTo>
                <a:lnTo>
                  <a:pt x="199350" y="102952"/>
                </a:lnTo>
                <a:lnTo>
                  <a:pt x="204340" y="97962"/>
                </a:lnTo>
                <a:lnTo>
                  <a:pt x="209330" y="92973"/>
                </a:lnTo>
                <a:lnTo>
                  <a:pt x="211825" y="86955"/>
                </a:lnTo>
                <a:lnTo>
                  <a:pt x="211825" y="72866"/>
                </a:lnTo>
                <a:lnTo>
                  <a:pt x="209330" y="66849"/>
                </a:lnTo>
                <a:lnTo>
                  <a:pt x="204340" y="61859"/>
                </a:lnTo>
                <a:lnTo>
                  <a:pt x="199350" y="56869"/>
                </a:lnTo>
                <a:lnTo>
                  <a:pt x="193333" y="54374"/>
                </a:lnTo>
                <a:lnTo>
                  <a:pt x="179195" y="54374"/>
                </a:lnTo>
                <a:lnTo>
                  <a:pt x="173153" y="56869"/>
                </a:lnTo>
                <a:lnTo>
                  <a:pt x="168163" y="61859"/>
                </a:lnTo>
                <a:lnTo>
                  <a:pt x="163174" y="66849"/>
                </a:lnTo>
                <a:lnTo>
                  <a:pt x="160678" y="72866"/>
                </a:lnTo>
                <a:lnTo>
                  <a:pt x="160678" y="86955"/>
                </a:lnTo>
                <a:lnTo>
                  <a:pt x="163174" y="92973"/>
                </a:lnTo>
                <a:close/>
              </a:path>
              <a:path w="812958" h="108309">
                <a:moveTo>
                  <a:pt x="91187" y="42193"/>
                </a:moveTo>
                <a:lnTo>
                  <a:pt x="96177" y="47183"/>
                </a:lnTo>
                <a:lnTo>
                  <a:pt x="101167" y="52173"/>
                </a:lnTo>
                <a:lnTo>
                  <a:pt x="107184" y="54668"/>
                </a:lnTo>
                <a:lnTo>
                  <a:pt x="106511" y="42768"/>
                </a:lnTo>
                <a:lnTo>
                  <a:pt x="103552" y="39808"/>
                </a:lnTo>
                <a:lnTo>
                  <a:pt x="100592" y="36849"/>
                </a:lnTo>
                <a:lnTo>
                  <a:pt x="99112" y="33290"/>
                </a:lnTo>
                <a:lnTo>
                  <a:pt x="99112" y="24924"/>
                </a:lnTo>
                <a:lnTo>
                  <a:pt x="100592" y="21353"/>
                </a:lnTo>
                <a:lnTo>
                  <a:pt x="103552" y="18418"/>
                </a:lnTo>
                <a:lnTo>
                  <a:pt x="106511" y="15483"/>
                </a:lnTo>
                <a:lnTo>
                  <a:pt x="110071" y="14015"/>
                </a:lnTo>
                <a:lnTo>
                  <a:pt x="118436" y="14015"/>
                </a:lnTo>
                <a:lnTo>
                  <a:pt x="122019" y="15495"/>
                </a:lnTo>
                <a:lnTo>
                  <a:pt x="124979" y="18455"/>
                </a:lnTo>
                <a:lnTo>
                  <a:pt x="127939" y="21414"/>
                </a:lnTo>
                <a:lnTo>
                  <a:pt x="129419" y="24973"/>
                </a:lnTo>
                <a:lnTo>
                  <a:pt x="129419" y="33290"/>
                </a:lnTo>
                <a:lnTo>
                  <a:pt x="127939" y="36849"/>
                </a:lnTo>
                <a:lnTo>
                  <a:pt x="124979" y="39808"/>
                </a:lnTo>
                <a:lnTo>
                  <a:pt x="122019" y="42768"/>
                </a:lnTo>
                <a:lnTo>
                  <a:pt x="118436" y="44248"/>
                </a:lnTo>
                <a:lnTo>
                  <a:pt x="114228" y="44248"/>
                </a:lnTo>
                <a:lnTo>
                  <a:pt x="114228" y="54668"/>
                </a:lnTo>
                <a:lnTo>
                  <a:pt x="121322" y="54668"/>
                </a:lnTo>
                <a:lnTo>
                  <a:pt x="127364" y="52173"/>
                </a:lnTo>
                <a:lnTo>
                  <a:pt x="132354" y="47183"/>
                </a:lnTo>
                <a:lnTo>
                  <a:pt x="137343" y="42193"/>
                </a:lnTo>
                <a:lnTo>
                  <a:pt x="139839" y="36176"/>
                </a:lnTo>
                <a:lnTo>
                  <a:pt x="139839" y="22087"/>
                </a:lnTo>
                <a:lnTo>
                  <a:pt x="137343" y="16058"/>
                </a:lnTo>
                <a:lnTo>
                  <a:pt x="132354" y="11043"/>
                </a:lnTo>
                <a:lnTo>
                  <a:pt x="127364" y="6029"/>
                </a:lnTo>
                <a:lnTo>
                  <a:pt x="121322" y="3522"/>
                </a:lnTo>
                <a:lnTo>
                  <a:pt x="107184" y="3522"/>
                </a:lnTo>
                <a:lnTo>
                  <a:pt x="101167" y="6029"/>
                </a:lnTo>
                <a:lnTo>
                  <a:pt x="96177" y="11043"/>
                </a:lnTo>
                <a:lnTo>
                  <a:pt x="91187" y="16058"/>
                </a:lnTo>
                <a:lnTo>
                  <a:pt x="88692" y="22087"/>
                </a:lnTo>
                <a:lnTo>
                  <a:pt x="88692" y="36176"/>
                </a:lnTo>
                <a:lnTo>
                  <a:pt x="91187" y="42193"/>
                </a:lnTo>
                <a:close/>
              </a:path>
              <a:path w="812958" h="108309">
                <a:moveTo>
                  <a:pt x="310473" y="60979"/>
                </a:moveTo>
                <a:lnTo>
                  <a:pt x="310473" y="28765"/>
                </a:lnTo>
                <a:lnTo>
                  <a:pt x="297925" y="28765"/>
                </a:lnTo>
                <a:lnTo>
                  <a:pt x="297925" y="60979"/>
                </a:lnTo>
                <a:lnTo>
                  <a:pt x="265930" y="60979"/>
                </a:lnTo>
                <a:lnTo>
                  <a:pt x="265930" y="73307"/>
                </a:lnTo>
                <a:lnTo>
                  <a:pt x="297925" y="73307"/>
                </a:lnTo>
                <a:lnTo>
                  <a:pt x="297925" y="105447"/>
                </a:lnTo>
                <a:lnTo>
                  <a:pt x="310473" y="105447"/>
                </a:lnTo>
                <a:lnTo>
                  <a:pt x="310473" y="73307"/>
                </a:lnTo>
                <a:lnTo>
                  <a:pt x="342467" y="73307"/>
                </a:lnTo>
                <a:lnTo>
                  <a:pt x="342467" y="60979"/>
                </a:lnTo>
                <a:lnTo>
                  <a:pt x="310473" y="60979"/>
                </a:lnTo>
                <a:close/>
              </a:path>
              <a:path w="812958" h="108309">
                <a:moveTo>
                  <a:pt x="46083" y="79764"/>
                </a:moveTo>
                <a:lnTo>
                  <a:pt x="46083" y="105447"/>
                </a:lnTo>
                <a:lnTo>
                  <a:pt x="59291" y="105447"/>
                </a:lnTo>
                <a:lnTo>
                  <a:pt x="59291" y="79764"/>
                </a:lnTo>
                <a:lnTo>
                  <a:pt x="74775" y="79764"/>
                </a:lnTo>
                <a:lnTo>
                  <a:pt x="74775" y="68243"/>
                </a:lnTo>
                <a:lnTo>
                  <a:pt x="59291" y="68243"/>
                </a:lnTo>
                <a:lnTo>
                  <a:pt x="59291" y="73"/>
                </a:lnTo>
                <a:lnTo>
                  <a:pt x="48138" y="73"/>
                </a:lnTo>
                <a:lnTo>
                  <a:pt x="45863" y="20619"/>
                </a:lnTo>
                <a:lnTo>
                  <a:pt x="45863" y="68243"/>
                </a:lnTo>
                <a:lnTo>
                  <a:pt x="12181" y="68243"/>
                </a:lnTo>
                <a:lnTo>
                  <a:pt x="0" y="66849"/>
                </a:lnTo>
                <a:lnTo>
                  <a:pt x="0" y="79764"/>
                </a:lnTo>
                <a:lnTo>
                  <a:pt x="46083" y="79764"/>
                </a:lnTo>
                <a:close/>
              </a:path>
              <a:path w="812958" h="108309">
                <a:moveTo>
                  <a:pt x="48138" y="73"/>
                </a:moveTo>
                <a:lnTo>
                  <a:pt x="0" y="66849"/>
                </a:lnTo>
                <a:lnTo>
                  <a:pt x="12181" y="68243"/>
                </a:lnTo>
                <a:lnTo>
                  <a:pt x="45863" y="20619"/>
                </a:lnTo>
                <a:lnTo>
                  <a:pt x="48138" y="73"/>
                </a:lnTo>
                <a:close/>
              </a:path>
              <a:path w="812958" h="108309">
                <a:moveTo>
                  <a:pt x="423527" y="31039"/>
                </a:moveTo>
                <a:lnTo>
                  <a:pt x="423527" y="105447"/>
                </a:lnTo>
                <a:lnTo>
                  <a:pt x="437617" y="105447"/>
                </a:lnTo>
                <a:lnTo>
                  <a:pt x="437617" y="807"/>
                </a:lnTo>
                <a:lnTo>
                  <a:pt x="427197" y="807"/>
                </a:lnTo>
                <a:lnTo>
                  <a:pt x="425338" y="8927"/>
                </a:lnTo>
                <a:lnTo>
                  <a:pt x="422525" y="14076"/>
                </a:lnTo>
                <a:lnTo>
                  <a:pt x="418758" y="16253"/>
                </a:lnTo>
                <a:lnTo>
                  <a:pt x="414991" y="18430"/>
                </a:lnTo>
                <a:lnTo>
                  <a:pt x="408338" y="19983"/>
                </a:lnTo>
                <a:lnTo>
                  <a:pt x="398799" y="20913"/>
                </a:lnTo>
                <a:lnTo>
                  <a:pt x="398799" y="31039"/>
                </a:lnTo>
                <a:lnTo>
                  <a:pt x="423527" y="31039"/>
                </a:lnTo>
                <a:close/>
              </a:path>
              <a:path w="812958" h="108309">
                <a:moveTo>
                  <a:pt x="175648" y="807"/>
                </a:moveTo>
                <a:lnTo>
                  <a:pt x="116871" y="108236"/>
                </a:lnTo>
                <a:lnTo>
                  <a:pt x="125016" y="108236"/>
                </a:lnTo>
                <a:lnTo>
                  <a:pt x="183794" y="807"/>
                </a:lnTo>
                <a:lnTo>
                  <a:pt x="175648" y="807"/>
                </a:lnTo>
                <a:close/>
              </a:path>
              <a:path w="812958" h="108309">
                <a:moveTo>
                  <a:pt x="110071" y="44248"/>
                </a:moveTo>
                <a:lnTo>
                  <a:pt x="106511" y="42768"/>
                </a:lnTo>
                <a:lnTo>
                  <a:pt x="107184" y="54668"/>
                </a:lnTo>
                <a:lnTo>
                  <a:pt x="114228" y="54668"/>
                </a:lnTo>
                <a:lnTo>
                  <a:pt x="114228" y="44248"/>
                </a:lnTo>
                <a:lnTo>
                  <a:pt x="110071" y="44248"/>
                </a:lnTo>
                <a:close/>
              </a:path>
              <a:path w="812958" h="108309">
                <a:moveTo>
                  <a:pt x="182081" y="95027"/>
                </a:moveTo>
                <a:lnTo>
                  <a:pt x="178498" y="93547"/>
                </a:lnTo>
                <a:lnTo>
                  <a:pt x="179195" y="105447"/>
                </a:lnTo>
                <a:lnTo>
                  <a:pt x="186288" y="105447"/>
                </a:lnTo>
                <a:lnTo>
                  <a:pt x="186288" y="95027"/>
                </a:lnTo>
                <a:lnTo>
                  <a:pt x="182081" y="95027"/>
                </a:lnTo>
                <a:close/>
              </a:path>
              <a:path w="812958" h="108309">
                <a:moveTo>
                  <a:pt x="484923" y="89450"/>
                </a:moveTo>
                <a:lnTo>
                  <a:pt x="484923" y="105447"/>
                </a:lnTo>
                <a:lnTo>
                  <a:pt x="500259" y="105447"/>
                </a:lnTo>
                <a:lnTo>
                  <a:pt x="500259" y="89450"/>
                </a:lnTo>
                <a:lnTo>
                  <a:pt x="484923" y="8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566307" y="4221894"/>
            <a:ext cx="0" cy="386758"/>
          </a:xfrm>
          <a:custGeom>
            <a:avLst/>
            <a:gdLst/>
            <a:ahLst/>
            <a:cxnLst/>
            <a:rect l="l" t="t" r="r" b="b"/>
            <a:pathLst>
              <a:path h="438326">
                <a:moveTo>
                  <a:pt x="0" y="0"/>
                </a:moveTo>
                <a:lnTo>
                  <a:pt x="0" y="43832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646997" y="5787165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784672" y="5741777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795003" y="5787165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979952" y="577619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4028361" y="5743784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8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7" y="66702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124089" y="5742101"/>
            <a:ext cx="46207" cy="73359"/>
          </a:xfrm>
          <a:custGeom>
            <a:avLst/>
            <a:gdLst/>
            <a:ahLst/>
            <a:cxnLst/>
            <a:rect l="l" t="t" r="r" b="b"/>
            <a:pathLst>
              <a:path w="50828" h="83140">
                <a:moveTo>
                  <a:pt x="35283" y="58716"/>
                </a:moveTo>
                <a:lnTo>
                  <a:pt x="31198" y="63877"/>
                </a:lnTo>
                <a:lnTo>
                  <a:pt x="27114" y="69038"/>
                </a:lnTo>
                <a:lnTo>
                  <a:pt x="21989" y="71619"/>
                </a:lnTo>
                <a:lnTo>
                  <a:pt x="6726" y="71619"/>
                </a:lnTo>
                <a:lnTo>
                  <a:pt x="2690" y="79250"/>
                </a:lnTo>
                <a:lnTo>
                  <a:pt x="6702" y="81843"/>
                </a:lnTo>
                <a:lnTo>
                  <a:pt x="11667" y="83140"/>
                </a:lnTo>
                <a:lnTo>
                  <a:pt x="25120" y="83140"/>
                </a:lnTo>
                <a:lnTo>
                  <a:pt x="31724" y="80816"/>
                </a:lnTo>
                <a:lnTo>
                  <a:pt x="37399" y="76169"/>
                </a:lnTo>
                <a:lnTo>
                  <a:pt x="45152" y="66669"/>
                </a:lnTo>
                <a:lnTo>
                  <a:pt x="49409" y="54624"/>
                </a:lnTo>
                <a:lnTo>
                  <a:pt x="50828" y="39478"/>
                </a:lnTo>
                <a:lnTo>
                  <a:pt x="50551" y="33186"/>
                </a:lnTo>
                <a:lnTo>
                  <a:pt x="47625" y="20209"/>
                </a:lnTo>
                <a:lnTo>
                  <a:pt x="41509" y="10236"/>
                </a:lnTo>
                <a:lnTo>
                  <a:pt x="35296" y="3412"/>
                </a:lnTo>
                <a:lnTo>
                  <a:pt x="27737" y="0"/>
                </a:lnTo>
                <a:lnTo>
                  <a:pt x="12817" y="0"/>
                </a:lnTo>
                <a:lnTo>
                  <a:pt x="7582" y="1467"/>
                </a:lnTo>
                <a:lnTo>
                  <a:pt x="3130" y="4402"/>
                </a:lnTo>
                <a:lnTo>
                  <a:pt x="0" y="6359"/>
                </a:lnTo>
                <a:lnTo>
                  <a:pt x="415" y="16168"/>
                </a:lnTo>
                <a:lnTo>
                  <a:pt x="6677" y="11594"/>
                </a:lnTo>
                <a:lnTo>
                  <a:pt x="24924" y="11594"/>
                </a:lnTo>
                <a:lnTo>
                  <a:pt x="31186" y="15923"/>
                </a:lnTo>
                <a:lnTo>
                  <a:pt x="34611" y="24582"/>
                </a:lnTo>
                <a:lnTo>
                  <a:pt x="36421" y="29083"/>
                </a:lnTo>
                <a:lnTo>
                  <a:pt x="37326" y="34464"/>
                </a:lnTo>
                <a:lnTo>
                  <a:pt x="37326" y="50999"/>
                </a:lnTo>
                <a:lnTo>
                  <a:pt x="35283" y="58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232314" y="5741972"/>
            <a:ext cx="51833" cy="73359"/>
          </a:xfrm>
          <a:custGeom>
            <a:avLst/>
            <a:gdLst/>
            <a:ahLst/>
            <a:cxnLst/>
            <a:rect l="l" t="t" r="r" b="b"/>
            <a:pathLst>
              <a:path w="57016" h="83140">
                <a:moveTo>
                  <a:pt x="6188" y="67143"/>
                </a:moveTo>
                <a:lnTo>
                  <a:pt x="2715" y="58484"/>
                </a:lnTo>
                <a:lnTo>
                  <a:pt x="856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1" y="81696"/>
                </a:lnTo>
                <a:lnTo>
                  <a:pt x="16999" y="83140"/>
                </a:lnTo>
                <a:lnTo>
                  <a:pt x="25773" y="83041"/>
                </a:lnTo>
                <a:lnTo>
                  <a:pt x="38326" y="79482"/>
                </a:lnTo>
                <a:lnTo>
                  <a:pt x="47990" y="70812"/>
                </a:lnTo>
                <a:lnTo>
                  <a:pt x="51419" y="65286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3"/>
                </a:lnTo>
                <a:lnTo>
                  <a:pt x="53814" y="19917"/>
                </a:lnTo>
                <a:lnTo>
                  <a:pt x="47880" y="10089"/>
                </a:lnTo>
                <a:lnTo>
                  <a:pt x="37147" y="2433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10" y="11814"/>
                </a:lnTo>
                <a:lnTo>
                  <a:pt x="29425" y="11814"/>
                </a:lnTo>
                <a:lnTo>
                  <a:pt x="34647" y="14529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70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297867" y="5742230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6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307207" y="5742418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412386" y="5742101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9"/>
                </a:moveTo>
                <a:lnTo>
                  <a:pt x="0" y="52589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9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9"/>
                </a:lnTo>
                <a:lnTo>
                  <a:pt x="13795" y="63400"/>
                </a:lnTo>
                <a:lnTo>
                  <a:pt x="13795" y="54546"/>
                </a:lnTo>
                <a:lnTo>
                  <a:pt x="15825" y="50877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5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9"/>
                </a:lnTo>
                <a:lnTo>
                  <a:pt x="46156" y="43074"/>
                </a:lnTo>
                <a:lnTo>
                  <a:pt x="48699" y="42389"/>
                </a:lnTo>
                <a:lnTo>
                  <a:pt x="52393" y="40506"/>
                </a:lnTo>
                <a:lnTo>
                  <a:pt x="52393" y="59267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8"/>
                </a:lnTo>
                <a:lnTo>
                  <a:pt x="50363" y="73600"/>
                </a:lnTo>
                <a:lnTo>
                  <a:pt x="53054" y="70078"/>
                </a:lnTo>
                <a:lnTo>
                  <a:pt x="53494" y="73209"/>
                </a:lnTo>
                <a:lnTo>
                  <a:pt x="55328" y="77343"/>
                </a:lnTo>
                <a:lnTo>
                  <a:pt x="57383" y="80571"/>
                </a:lnTo>
                <a:lnTo>
                  <a:pt x="60685" y="82186"/>
                </a:lnTo>
                <a:lnTo>
                  <a:pt x="67093" y="82186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1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8"/>
                </a:lnTo>
                <a:lnTo>
                  <a:pt x="4280" y="16216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9"/>
                </a:lnTo>
                <a:lnTo>
                  <a:pt x="51158" y="16229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3"/>
                </a:lnTo>
                <a:lnTo>
                  <a:pt x="45789" y="32874"/>
                </a:lnTo>
                <a:lnTo>
                  <a:pt x="24729" y="35516"/>
                </a:lnTo>
                <a:lnTo>
                  <a:pt x="17342" y="36445"/>
                </a:lnTo>
                <a:lnTo>
                  <a:pt x="11373" y="38916"/>
                </a:lnTo>
                <a:lnTo>
                  <a:pt x="6824" y="42927"/>
                </a:lnTo>
                <a:lnTo>
                  <a:pt x="2274" y="46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426195" y="5799554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374295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1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221241" y="5717691"/>
            <a:ext cx="26083" cy="95437"/>
          </a:xfrm>
          <a:custGeom>
            <a:avLst/>
            <a:gdLst/>
            <a:ahLst/>
            <a:cxnLst/>
            <a:rect l="l" t="t" r="r" b="b"/>
            <a:pathLst>
              <a:path w="28691" h="108162">
                <a:moveTo>
                  <a:pt x="12181" y="108162"/>
                </a:moveTo>
                <a:lnTo>
                  <a:pt x="12181" y="98109"/>
                </a:lnTo>
                <a:lnTo>
                  <a:pt x="13037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1" y="39331"/>
                </a:lnTo>
                <a:lnTo>
                  <a:pt x="27199" y="28508"/>
                </a:lnTo>
                <a:lnTo>
                  <a:pt x="23187" y="30489"/>
                </a:lnTo>
                <a:lnTo>
                  <a:pt x="19176" y="32470"/>
                </a:lnTo>
                <a:lnTo>
                  <a:pt x="15727" y="35344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107390" y="5744108"/>
            <a:ext cx="22815" cy="96668"/>
          </a:xfrm>
          <a:custGeom>
            <a:avLst/>
            <a:gdLst/>
            <a:ahLst/>
            <a:cxnLst/>
            <a:rect l="l" t="t" r="r" b="b"/>
            <a:pathLst>
              <a:path w="25096" h="109557">
                <a:moveTo>
                  <a:pt x="13208" y="109557"/>
                </a:moveTo>
                <a:lnTo>
                  <a:pt x="13208" y="69418"/>
                </a:lnTo>
                <a:lnTo>
                  <a:pt x="16094" y="72989"/>
                </a:lnTo>
                <a:lnTo>
                  <a:pt x="18712" y="75508"/>
                </a:lnTo>
                <a:lnTo>
                  <a:pt x="21060" y="76976"/>
                </a:lnTo>
                <a:lnTo>
                  <a:pt x="25096" y="69344"/>
                </a:lnTo>
                <a:lnTo>
                  <a:pt x="18834" y="65284"/>
                </a:lnTo>
                <a:lnTo>
                  <a:pt x="15409" y="57163"/>
                </a:lnTo>
                <a:lnTo>
                  <a:pt x="13599" y="52907"/>
                </a:lnTo>
                <a:lnTo>
                  <a:pt x="12694" y="47746"/>
                </a:ln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3"/>
                </a:lnTo>
                <a:lnTo>
                  <a:pt x="18369" y="4084"/>
                </a:lnTo>
                <a:lnTo>
                  <a:pt x="15482" y="6848"/>
                </a:lnTo>
                <a:lnTo>
                  <a:pt x="12841" y="10420"/>
                </a:lnTo>
                <a:lnTo>
                  <a:pt x="12841" y="0"/>
                </a:lnTo>
                <a:lnTo>
                  <a:pt x="0" y="0"/>
                </a:lnTo>
                <a:lnTo>
                  <a:pt x="0" y="109557"/>
                </a:lnTo>
                <a:lnTo>
                  <a:pt x="13208" y="109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869237" y="5742231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20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3" y="14969"/>
                </a:lnTo>
                <a:lnTo>
                  <a:pt x="90710" y="16926"/>
                </a:lnTo>
                <a:lnTo>
                  <a:pt x="92018" y="20522"/>
                </a:lnTo>
                <a:lnTo>
                  <a:pt x="92018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3"/>
                </a:lnTo>
                <a:lnTo>
                  <a:pt x="47697" y="1540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29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748114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713960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551721" y="5718015"/>
            <a:ext cx="75582" cy="95114"/>
          </a:xfrm>
          <a:custGeom>
            <a:avLst/>
            <a:gdLst/>
            <a:ahLst/>
            <a:cxnLst/>
            <a:rect l="l" t="t" r="r" b="b"/>
            <a:pathLst>
              <a:path w="83140" h="107796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6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8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6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8" y="84265"/>
                </a:lnTo>
                <a:lnTo>
                  <a:pt x="64941" y="87543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2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1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0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591080" y="5753583"/>
            <a:ext cx="19767" cy="19575"/>
          </a:xfrm>
          <a:custGeom>
            <a:avLst/>
            <a:gdLst/>
            <a:ahLst/>
            <a:cxnLst/>
            <a:rect l="l" t="t" r="r" b="b"/>
            <a:pathLst>
              <a:path w="21744" h="22185">
                <a:moveTo>
                  <a:pt x="21744" y="22185"/>
                </a:moveTo>
                <a:lnTo>
                  <a:pt x="17342" y="0"/>
                </a:lnTo>
                <a:lnTo>
                  <a:pt x="11961" y="2690"/>
                </a:lnTo>
                <a:lnTo>
                  <a:pt x="8536" y="4402"/>
                </a:lnTo>
                <a:lnTo>
                  <a:pt x="3742" y="5258"/>
                </a:lnTo>
                <a:lnTo>
                  <a:pt x="0" y="17073"/>
                </a:lnTo>
                <a:lnTo>
                  <a:pt x="6115" y="17073"/>
                </a:lnTo>
                <a:lnTo>
                  <a:pt x="11031" y="17831"/>
                </a:lnTo>
                <a:lnTo>
                  <a:pt x="14749" y="19348"/>
                </a:lnTo>
                <a:lnTo>
                  <a:pt x="21744" y="22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564729" y="5795259"/>
            <a:ext cx="48405" cy="17870"/>
          </a:xfrm>
          <a:custGeom>
            <a:avLst/>
            <a:gdLst/>
            <a:ahLst/>
            <a:cxnLst/>
            <a:rect l="l" t="t" r="r" b="b"/>
            <a:pathLst>
              <a:path w="53246" h="20253">
                <a:moveTo>
                  <a:pt x="46816" y="5185"/>
                </a:moveTo>
                <a:lnTo>
                  <a:pt x="40432" y="7778"/>
                </a:lnTo>
                <a:lnTo>
                  <a:pt x="0" y="7778"/>
                </a:lnTo>
                <a:lnTo>
                  <a:pt x="31260" y="20253"/>
                </a:lnTo>
                <a:lnTo>
                  <a:pt x="40883" y="19514"/>
                </a:lnTo>
                <a:lnTo>
                  <a:pt x="53246" y="15385"/>
                </a:lnTo>
                <a:lnTo>
                  <a:pt x="50632" y="0"/>
                </a:lnTo>
                <a:lnTo>
                  <a:pt x="46816" y="5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636665" y="5741777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932477" y="5850294"/>
            <a:ext cx="63307" cy="96949"/>
          </a:xfrm>
          <a:custGeom>
            <a:avLst/>
            <a:gdLst/>
            <a:ahLst/>
            <a:cxnLst/>
            <a:rect l="l" t="t" r="r" b="b"/>
            <a:pathLst>
              <a:path w="69638" h="109875">
                <a:moveTo>
                  <a:pt x="0" y="70518"/>
                </a:moveTo>
                <a:lnTo>
                  <a:pt x="306" y="76837"/>
                </a:lnTo>
                <a:lnTo>
                  <a:pt x="3338" y="89604"/>
                </a:lnTo>
                <a:lnTo>
                  <a:pt x="9612" y="99907"/>
                </a:lnTo>
                <a:lnTo>
                  <a:pt x="16021" y="107270"/>
                </a:lnTo>
                <a:lnTo>
                  <a:pt x="15727" y="85243"/>
                </a:lnTo>
                <a:lnTo>
                  <a:pt x="13942" y="78199"/>
                </a:lnTo>
                <a:lnTo>
                  <a:pt x="13942" y="59902"/>
                </a:lnTo>
                <a:lnTo>
                  <a:pt x="16009" y="52418"/>
                </a:lnTo>
                <a:lnTo>
                  <a:pt x="20142" y="47330"/>
                </a:lnTo>
                <a:lnTo>
                  <a:pt x="24276" y="42242"/>
                </a:lnTo>
                <a:lnTo>
                  <a:pt x="29670" y="39698"/>
                </a:lnTo>
                <a:lnTo>
                  <a:pt x="42291" y="39698"/>
                </a:lnTo>
                <a:lnTo>
                  <a:pt x="47306" y="42083"/>
                </a:lnTo>
                <a:lnTo>
                  <a:pt x="51366" y="46853"/>
                </a:lnTo>
                <a:lnTo>
                  <a:pt x="55426" y="51623"/>
                </a:lnTo>
                <a:lnTo>
                  <a:pt x="57457" y="58973"/>
                </a:lnTo>
                <a:lnTo>
                  <a:pt x="57457" y="78737"/>
                </a:lnTo>
                <a:lnTo>
                  <a:pt x="55487" y="86283"/>
                </a:lnTo>
                <a:lnTo>
                  <a:pt x="51549" y="91542"/>
                </a:lnTo>
                <a:lnTo>
                  <a:pt x="47611" y="96801"/>
                </a:lnTo>
                <a:lnTo>
                  <a:pt x="42609" y="109875"/>
                </a:lnTo>
                <a:lnTo>
                  <a:pt x="46816" y="107722"/>
                </a:lnTo>
                <a:lnTo>
                  <a:pt x="51023" y="105570"/>
                </a:lnTo>
                <a:lnTo>
                  <a:pt x="54668" y="102072"/>
                </a:lnTo>
                <a:lnTo>
                  <a:pt x="57750" y="97229"/>
                </a:lnTo>
                <a:lnTo>
                  <a:pt x="57750" y="108162"/>
                </a:lnTo>
                <a:lnTo>
                  <a:pt x="69638" y="108162"/>
                </a:lnTo>
                <a:lnTo>
                  <a:pt x="69638" y="0"/>
                </a:lnTo>
                <a:lnTo>
                  <a:pt x="56943" y="0"/>
                </a:lnTo>
                <a:lnTo>
                  <a:pt x="56943" y="39698"/>
                </a:lnTo>
                <a:lnTo>
                  <a:pt x="53959" y="36029"/>
                </a:lnTo>
                <a:lnTo>
                  <a:pt x="51293" y="33461"/>
                </a:lnTo>
                <a:lnTo>
                  <a:pt x="48944" y="31993"/>
                </a:lnTo>
                <a:lnTo>
                  <a:pt x="44884" y="29450"/>
                </a:lnTo>
                <a:lnTo>
                  <a:pt x="39845" y="28178"/>
                </a:lnTo>
                <a:lnTo>
                  <a:pt x="30825" y="28289"/>
                </a:lnTo>
                <a:lnTo>
                  <a:pt x="18254" y="31945"/>
                </a:lnTo>
                <a:lnTo>
                  <a:pt x="8769" y="40762"/>
                </a:lnTo>
                <a:lnTo>
                  <a:pt x="5879" y="45474"/>
                </a:lnTo>
                <a:lnTo>
                  <a:pt x="1469" y="57227"/>
                </a:lnTo>
                <a:lnTo>
                  <a:pt x="0" y="705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946776" y="5925509"/>
            <a:ext cx="28985" cy="22683"/>
          </a:xfrm>
          <a:custGeom>
            <a:avLst/>
            <a:gdLst/>
            <a:ahLst/>
            <a:cxnLst/>
            <a:rect l="l" t="t" r="r" b="b"/>
            <a:pathLst>
              <a:path w="31883" h="25707">
                <a:moveTo>
                  <a:pt x="7142" y="11349"/>
                </a:moveTo>
                <a:lnTo>
                  <a:pt x="3571" y="5674"/>
                </a:lnTo>
                <a:lnTo>
                  <a:pt x="0" y="0"/>
                </a:lnTo>
                <a:lnTo>
                  <a:pt x="293" y="22026"/>
                </a:lnTo>
                <a:lnTo>
                  <a:pt x="7875" y="25707"/>
                </a:lnTo>
                <a:lnTo>
                  <a:pt x="22063" y="25707"/>
                </a:lnTo>
                <a:lnTo>
                  <a:pt x="26881" y="24631"/>
                </a:lnTo>
                <a:lnTo>
                  <a:pt x="31883" y="11557"/>
                </a:lnTo>
                <a:lnTo>
                  <a:pt x="26857" y="14186"/>
                </a:lnTo>
                <a:lnTo>
                  <a:pt x="12865" y="14186"/>
                </a:lnTo>
                <a:lnTo>
                  <a:pt x="7142" y="113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014575" y="5897948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4014575" y="5925822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4126558" y="5853013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2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8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137716" y="5914202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213658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241142" y="5854567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1"/>
                </a:lnTo>
                <a:lnTo>
                  <a:pt x="58117" y="13281"/>
                </a:lnTo>
                <a:lnTo>
                  <a:pt x="51340" y="21619"/>
                </a:lnTo>
                <a:lnTo>
                  <a:pt x="44039" y="31962"/>
                </a:lnTo>
                <a:lnTo>
                  <a:pt x="36984" y="43441"/>
                </a:lnTo>
                <a:lnTo>
                  <a:pt x="30547" y="55592"/>
                </a:lnTo>
                <a:lnTo>
                  <a:pt x="25222" y="67489"/>
                </a:lnTo>
                <a:lnTo>
                  <a:pt x="20850" y="79409"/>
                </a:lnTo>
                <a:lnTo>
                  <a:pt x="17433" y="91353"/>
                </a:lnTo>
                <a:lnTo>
                  <a:pt x="14970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320704" y="5852884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1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8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5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3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9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8"/>
                </a:lnTo>
                <a:lnTo>
                  <a:pt x="19409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30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7"/>
                </a:lnTo>
                <a:lnTo>
                  <a:pt x="14603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340740" y="5891366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3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543515" y="5849258"/>
            <a:ext cx="33822" cy="96473"/>
          </a:xfrm>
          <a:custGeom>
            <a:avLst/>
            <a:gdLst/>
            <a:ahLst/>
            <a:cxnLst/>
            <a:rect l="l" t="t" r="r" b="b"/>
            <a:pathLst>
              <a:path w="37204" h="109336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4" y="12327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1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6"/>
                </a:lnTo>
                <a:lnTo>
                  <a:pt x="23995" y="109336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579740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590072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664638" y="5874833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737063" y="5849258"/>
            <a:ext cx="33822" cy="96473"/>
          </a:xfrm>
          <a:custGeom>
            <a:avLst/>
            <a:gdLst/>
            <a:ahLst/>
            <a:cxnLst/>
            <a:rect l="l" t="t" r="r" b="b"/>
            <a:pathLst>
              <a:path w="37204" h="109336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4" y="12327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6"/>
                </a:lnTo>
                <a:lnTo>
                  <a:pt x="23995" y="109336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3773286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3783618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852983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863313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088710" y="5718015"/>
            <a:ext cx="411775" cy="97574"/>
          </a:xfrm>
          <a:custGeom>
            <a:avLst/>
            <a:gdLst/>
            <a:ahLst/>
            <a:cxnLst/>
            <a:rect l="l" t="t" r="r" b="b"/>
            <a:pathLst>
              <a:path w="452953" h="110584">
                <a:moveTo>
                  <a:pt x="261308" y="0"/>
                </a:moveTo>
                <a:lnTo>
                  <a:pt x="261308" y="107796"/>
                </a:lnTo>
                <a:lnTo>
                  <a:pt x="274003" y="107796"/>
                </a:lnTo>
                <a:lnTo>
                  <a:pt x="274003" y="78297"/>
                </a:lnTo>
                <a:lnTo>
                  <a:pt x="285083" y="68170"/>
                </a:lnTo>
                <a:lnTo>
                  <a:pt x="309592" y="107796"/>
                </a:lnTo>
                <a:lnTo>
                  <a:pt x="326469" y="107796"/>
                </a:lnTo>
                <a:lnTo>
                  <a:pt x="294696" y="58631"/>
                </a:lnTo>
                <a:lnTo>
                  <a:pt x="324782" y="29205"/>
                </a:lnTo>
                <a:lnTo>
                  <a:pt x="307904" y="29205"/>
                </a:lnTo>
                <a:lnTo>
                  <a:pt x="274003" y="62593"/>
                </a:lnTo>
                <a:lnTo>
                  <a:pt x="274003" y="0"/>
                </a:lnTo>
                <a:lnTo>
                  <a:pt x="261308" y="0"/>
                </a:lnTo>
                <a:close/>
              </a:path>
              <a:path w="452953" h="110584">
                <a:moveTo>
                  <a:pt x="357510" y="41154"/>
                </a:moveTo>
                <a:lnTo>
                  <a:pt x="362597" y="38965"/>
                </a:lnTo>
                <a:lnTo>
                  <a:pt x="377127" y="38965"/>
                </a:lnTo>
                <a:lnTo>
                  <a:pt x="383169" y="42144"/>
                </a:lnTo>
                <a:lnTo>
                  <a:pt x="386788" y="48504"/>
                </a:lnTo>
                <a:lnTo>
                  <a:pt x="388745" y="51929"/>
                </a:lnTo>
                <a:lnTo>
                  <a:pt x="389993" y="56503"/>
                </a:lnTo>
                <a:lnTo>
                  <a:pt x="390531" y="62226"/>
                </a:lnTo>
                <a:lnTo>
                  <a:pt x="346870" y="62226"/>
                </a:lnTo>
                <a:lnTo>
                  <a:pt x="347114" y="55475"/>
                </a:lnTo>
                <a:lnTo>
                  <a:pt x="342614" y="39258"/>
                </a:lnTo>
                <a:lnTo>
                  <a:pt x="338647" y="44707"/>
                </a:lnTo>
                <a:lnTo>
                  <a:pt x="333917" y="56263"/>
                </a:lnTo>
                <a:lnTo>
                  <a:pt x="332340" y="70005"/>
                </a:lnTo>
                <a:lnTo>
                  <a:pt x="332732" y="77215"/>
                </a:lnTo>
                <a:lnTo>
                  <a:pt x="335988" y="89942"/>
                </a:lnTo>
                <a:lnTo>
                  <a:pt x="342540" y="99907"/>
                </a:lnTo>
                <a:lnTo>
                  <a:pt x="354631" y="108234"/>
                </a:lnTo>
                <a:lnTo>
                  <a:pt x="367416" y="110584"/>
                </a:lnTo>
                <a:lnTo>
                  <a:pt x="371427" y="110584"/>
                </a:lnTo>
                <a:lnTo>
                  <a:pt x="375023" y="110193"/>
                </a:lnTo>
                <a:lnTo>
                  <a:pt x="378203" y="109410"/>
                </a:lnTo>
                <a:lnTo>
                  <a:pt x="384122" y="108040"/>
                </a:lnTo>
                <a:lnTo>
                  <a:pt x="389087" y="105399"/>
                </a:lnTo>
                <a:lnTo>
                  <a:pt x="393099" y="101485"/>
                </a:lnTo>
                <a:lnTo>
                  <a:pt x="395496" y="99235"/>
                </a:lnTo>
                <a:lnTo>
                  <a:pt x="397661" y="96336"/>
                </a:lnTo>
                <a:lnTo>
                  <a:pt x="399593" y="92789"/>
                </a:lnTo>
                <a:lnTo>
                  <a:pt x="401526" y="89243"/>
                </a:lnTo>
                <a:lnTo>
                  <a:pt x="402663" y="86026"/>
                </a:lnTo>
                <a:lnTo>
                  <a:pt x="403005" y="83140"/>
                </a:lnTo>
                <a:lnTo>
                  <a:pt x="390017" y="83140"/>
                </a:lnTo>
                <a:lnTo>
                  <a:pt x="389039" y="86613"/>
                </a:lnTo>
                <a:lnTo>
                  <a:pt x="387375" y="89671"/>
                </a:lnTo>
                <a:lnTo>
                  <a:pt x="385028" y="92312"/>
                </a:lnTo>
                <a:lnTo>
                  <a:pt x="380918" y="96862"/>
                </a:lnTo>
                <a:lnTo>
                  <a:pt x="375414" y="99137"/>
                </a:lnTo>
                <a:lnTo>
                  <a:pt x="361130" y="99137"/>
                </a:lnTo>
                <a:lnTo>
                  <a:pt x="355675" y="96727"/>
                </a:lnTo>
                <a:lnTo>
                  <a:pt x="352153" y="91909"/>
                </a:lnTo>
                <a:lnTo>
                  <a:pt x="348630" y="87090"/>
                </a:lnTo>
                <a:lnTo>
                  <a:pt x="346747" y="80694"/>
                </a:lnTo>
                <a:lnTo>
                  <a:pt x="346502" y="72720"/>
                </a:lnTo>
                <a:lnTo>
                  <a:pt x="404106" y="72720"/>
                </a:lnTo>
                <a:lnTo>
                  <a:pt x="404106" y="64795"/>
                </a:lnTo>
                <a:lnTo>
                  <a:pt x="403715" y="59022"/>
                </a:lnTo>
                <a:lnTo>
                  <a:pt x="402932" y="55402"/>
                </a:lnTo>
                <a:lnTo>
                  <a:pt x="402052" y="50119"/>
                </a:lnTo>
                <a:lnTo>
                  <a:pt x="400291" y="45496"/>
                </a:lnTo>
                <a:lnTo>
                  <a:pt x="397649" y="41533"/>
                </a:lnTo>
                <a:lnTo>
                  <a:pt x="394909" y="37375"/>
                </a:lnTo>
                <a:lnTo>
                  <a:pt x="390922" y="33987"/>
                </a:lnTo>
                <a:lnTo>
                  <a:pt x="385688" y="31370"/>
                </a:lnTo>
                <a:lnTo>
                  <a:pt x="380453" y="28753"/>
                </a:lnTo>
                <a:lnTo>
                  <a:pt x="375048" y="27444"/>
                </a:lnTo>
                <a:lnTo>
                  <a:pt x="369471" y="27444"/>
                </a:lnTo>
                <a:lnTo>
                  <a:pt x="365130" y="27657"/>
                </a:lnTo>
                <a:lnTo>
                  <a:pt x="357510" y="41154"/>
                </a:lnTo>
                <a:close/>
              </a:path>
              <a:path w="452953" h="110584">
                <a:moveTo>
                  <a:pt x="347114" y="55475"/>
                </a:moveTo>
                <a:lnTo>
                  <a:pt x="349291" y="49911"/>
                </a:lnTo>
                <a:lnTo>
                  <a:pt x="353401" y="45532"/>
                </a:lnTo>
                <a:lnTo>
                  <a:pt x="357510" y="41154"/>
                </a:lnTo>
                <a:lnTo>
                  <a:pt x="365130" y="27657"/>
                </a:lnTo>
                <a:lnTo>
                  <a:pt x="352689" y="31244"/>
                </a:lnTo>
                <a:lnTo>
                  <a:pt x="342614" y="39258"/>
                </a:lnTo>
                <a:lnTo>
                  <a:pt x="347114" y="55475"/>
                </a:lnTo>
                <a:close/>
              </a:path>
              <a:path w="452953" h="110584">
                <a:moveTo>
                  <a:pt x="442900" y="109043"/>
                </a:moveTo>
                <a:lnTo>
                  <a:pt x="446582" y="108945"/>
                </a:lnTo>
                <a:lnTo>
                  <a:pt x="449859" y="108554"/>
                </a:lnTo>
                <a:lnTo>
                  <a:pt x="452953" y="107796"/>
                </a:lnTo>
                <a:lnTo>
                  <a:pt x="452953" y="97376"/>
                </a:lnTo>
                <a:lnTo>
                  <a:pt x="448966" y="97596"/>
                </a:lnTo>
                <a:lnTo>
                  <a:pt x="445933" y="97596"/>
                </a:lnTo>
                <a:lnTo>
                  <a:pt x="443194" y="96789"/>
                </a:lnTo>
                <a:lnTo>
                  <a:pt x="440405" y="94025"/>
                </a:lnTo>
                <a:lnTo>
                  <a:pt x="440405" y="39992"/>
                </a:lnTo>
                <a:lnTo>
                  <a:pt x="452953" y="39992"/>
                </a:lnTo>
                <a:lnTo>
                  <a:pt x="452953" y="29205"/>
                </a:lnTo>
                <a:lnTo>
                  <a:pt x="440405" y="29205"/>
                </a:lnTo>
                <a:lnTo>
                  <a:pt x="440405" y="7264"/>
                </a:lnTo>
                <a:lnTo>
                  <a:pt x="427050" y="7264"/>
                </a:lnTo>
                <a:lnTo>
                  <a:pt x="427050" y="29205"/>
                </a:lnTo>
                <a:lnTo>
                  <a:pt x="416410" y="29205"/>
                </a:lnTo>
                <a:lnTo>
                  <a:pt x="416410" y="39992"/>
                </a:lnTo>
                <a:lnTo>
                  <a:pt x="427050" y="39992"/>
                </a:lnTo>
                <a:lnTo>
                  <a:pt x="427050" y="97058"/>
                </a:lnTo>
                <a:lnTo>
                  <a:pt x="428151" y="101155"/>
                </a:lnTo>
                <a:lnTo>
                  <a:pt x="430352" y="104310"/>
                </a:lnTo>
                <a:lnTo>
                  <a:pt x="432554" y="107465"/>
                </a:lnTo>
                <a:lnTo>
                  <a:pt x="436736" y="109043"/>
                </a:lnTo>
                <a:lnTo>
                  <a:pt x="442900" y="109043"/>
                </a:lnTo>
                <a:close/>
              </a:path>
              <a:path w="452953" h="110584">
                <a:moveTo>
                  <a:pt x="13575" y="16877"/>
                </a:moveTo>
                <a:lnTo>
                  <a:pt x="44541" y="107796"/>
                </a:lnTo>
                <a:lnTo>
                  <a:pt x="58998" y="107796"/>
                </a:lnTo>
                <a:lnTo>
                  <a:pt x="89744" y="16877"/>
                </a:lnTo>
                <a:lnTo>
                  <a:pt x="89597" y="33241"/>
                </a:lnTo>
                <a:lnTo>
                  <a:pt x="89451" y="41973"/>
                </a:lnTo>
                <a:lnTo>
                  <a:pt x="89451" y="107796"/>
                </a:lnTo>
                <a:lnTo>
                  <a:pt x="103319" y="107796"/>
                </a:lnTo>
                <a:lnTo>
                  <a:pt x="103319" y="0"/>
                </a:lnTo>
                <a:lnTo>
                  <a:pt x="82626" y="0"/>
                </a:lnTo>
                <a:lnTo>
                  <a:pt x="51880" y="91138"/>
                </a:lnTo>
                <a:lnTo>
                  <a:pt x="20913" y="0"/>
                </a:lnTo>
                <a:lnTo>
                  <a:pt x="0" y="0"/>
                </a:lnTo>
                <a:lnTo>
                  <a:pt x="0" y="107796"/>
                </a:lnTo>
                <a:lnTo>
                  <a:pt x="13942" y="107796"/>
                </a:lnTo>
                <a:lnTo>
                  <a:pt x="13759" y="32250"/>
                </a:lnTo>
                <a:lnTo>
                  <a:pt x="13575" y="22821"/>
                </a:lnTo>
                <a:lnTo>
                  <a:pt x="13575" y="16877"/>
                </a:lnTo>
                <a:close/>
              </a:path>
              <a:path w="452953" h="110584">
                <a:moveTo>
                  <a:pt x="122447" y="74236"/>
                </a:moveTo>
                <a:lnTo>
                  <a:pt x="120173" y="79886"/>
                </a:lnTo>
                <a:lnTo>
                  <a:pt x="120173" y="93829"/>
                </a:lnTo>
                <a:lnTo>
                  <a:pt x="122484" y="99369"/>
                </a:lnTo>
                <a:lnTo>
                  <a:pt x="127107" y="103796"/>
                </a:lnTo>
                <a:lnTo>
                  <a:pt x="131730" y="108224"/>
                </a:lnTo>
                <a:lnTo>
                  <a:pt x="137686" y="110437"/>
                </a:lnTo>
                <a:lnTo>
                  <a:pt x="135362" y="93706"/>
                </a:lnTo>
                <a:lnTo>
                  <a:pt x="133968" y="90698"/>
                </a:lnTo>
                <a:lnTo>
                  <a:pt x="133968" y="81843"/>
                </a:lnTo>
                <a:lnTo>
                  <a:pt x="135998" y="78174"/>
                </a:lnTo>
                <a:lnTo>
                  <a:pt x="140059" y="75875"/>
                </a:lnTo>
                <a:lnTo>
                  <a:pt x="142456" y="74505"/>
                </a:lnTo>
                <a:lnTo>
                  <a:pt x="146052" y="73502"/>
                </a:lnTo>
                <a:lnTo>
                  <a:pt x="150845" y="72866"/>
                </a:lnTo>
                <a:lnTo>
                  <a:pt x="158844" y="71839"/>
                </a:lnTo>
                <a:lnTo>
                  <a:pt x="163785" y="71056"/>
                </a:lnTo>
                <a:lnTo>
                  <a:pt x="166329" y="70372"/>
                </a:lnTo>
                <a:lnTo>
                  <a:pt x="168873" y="69687"/>
                </a:lnTo>
                <a:lnTo>
                  <a:pt x="172566" y="67803"/>
                </a:lnTo>
                <a:lnTo>
                  <a:pt x="172566" y="86564"/>
                </a:lnTo>
                <a:lnTo>
                  <a:pt x="168897" y="92410"/>
                </a:lnTo>
                <a:lnTo>
                  <a:pt x="161633" y="106548"/>
                </a:lnTo>
                <a:lnTo>
                  <a:pt x="166671" y="103955"/>
                </a:lnTo>
                <a:lnTo>
                  <a:pt x="170536" y="100898"/>
                </a:lnTo>
                <a:lnTo>
                  <a:pt x="173227" y="97376"/>
                </a:lnTo>
                <a:lnTo>
                  <a:pt x="173667" y="100506"/>
                </a:lnTo>
                <a:lnTo>
                  <a:pt x="175502" y="104640"/>
                </a:lnTo>
                <a:lnTo>
                  <a:pt x="177556" y="107869"/>
                </a:lnTo>
                <a:lnTo>
                  <a:pt x="180858" y="109483"/>
                </a:lnTo>
                <a:lnTo>
                  <a:pt x="187267" y="109483"/>
                </a:lnTo>
                <a:lnTo>
                  <a:pt x="190887" y="109116"/>
                </a:lnTo>
                <a:lnTo>
                  <a:pt x="194507" y="108163"/>
                </a:lnTo>
                <a:lnTo>
                  <a:pt x="194507" y="98403"/>
                </a:lnTo>
                <a:lnTo>
                  <a:pt x="192893" y="98660"/>
                </a:lnTo>
                <a:lnTo>
                  <a:pt x="190178" y="98843"/>
                </a:lnTo>
                <a:lnTo>
                  <a:pt x="186618" y="97596"/>
                </a:lnTo>
                <a:lnTo>
                  <a:pt x="185775" y="94294"/>
                </a:lnTo>
                <a:lnTo>
                  <a:pt x="185775" y="41582"/>
                </a:lnTo>
                <a:lnTo>
                  <a:pt x="182913" y="36103"/>
                </a:lnTo>
                <a:lnTo>
                  <a:pt x="177189" y="32581"/>
                </a:lnTo>
                <a:lnTo>
                  <a:pt x="171417" y="29058"/>
                </a:lnTo>
                <a:lnTo>
                  <a:pt x="163907" y="27297"/>
                </a:lnTo>
                <a:lnTo>
                  <a:pt x="146688" y="27297"/>
                </a:lnTo>
                <a:lnTo>
                  <a:pt x="139679" y="29193"/>
                </a:lnTo>
                <a:lnTo>
                  <a:pt x="133638" y="32984"/>
                </a:lnTo>
                <a:lnTo>
                  <a:pt x="127596" y="36775"/>
                </a:lnTo>
                <a:lnTo>
                  <a:pt x="124453" y="43514"/>
                </a:lnTo>
                <a:lnTo>
                  <a:pt x="124208" y="53200"/>
                </a:lnTo>
                <a:lnTo>
                  <a:pt x="136537" y="53200"/>
                </a:lnTo>
                <a:lnTo>
                  <a:pt x="137025" y="49140"/>
                </a:lnTo>
                <a:lnTo>
                  <a:pt x="138078" y="46083"/>
                </a:lnTo>
                <a:lnTo>
                  <a:pt x="139691" y="44028"/>
                </a:lnTo>
                <a:lnTo>
                  <a:pt x="142578" y="40310"/>
                </a:lnTo>
                <a:lnTo>
                  <a:pt x="147470" y="38451"/>
                </a:lnTo>
                <a:lnTo>
                  <a:pt x="160336" y="38451"/>
                </a:lnTo>
                <a:lnTo>
                  <a:pt x="164923" y="39466"/>
                </a:lnTo>
                <a:lnTo>
                  <a:pt x="168126" y="41496"/>
                </a:lnTo>
                <a:lnTo>
                  <a:pt x="171331" y="43526"/>
                </a:lnTo>
                <a:lnTo>
                  <a:pt x="172933" y="46792"/>
                </a:lnTo>
                <a:lnTo>
                  <a:pt x="172933" y="53494"/>
                </a:lnTo>
                <a:lnTo>
                  <a:pt x="172052" y="56356"/>
                </a:lnTo>
                <a:lnTo>
                  <a:pt x="168995" y="59780"/>
                </a:lnTo>
                <a:lnTo>
                  <a:pt x="165962" y="60172"/>
                </a:lnTo>
                <a:lnTo>
                  <a:pt x="144902" y="62813"/>
                </a:lnTo>
                <a:lnTo>
                  <a:pt x="137515" y="63743"/>
                </a:lnTo>
                <a:lnTo>
                  <a:pt x="131547" y="66213"/>
                </a:lnTo>
                <a:lnTo>
                  <a:pt x="126997" y="70225"/>
                </a:lnTo>
                <a:lnTo>
                  <a:pt x="122447" y="74236"/>
                </a:lnTo>
                <a:close/>
              </a:path>
              <a:path w="452953" h="110584">
                <a:moveTo>
                  <a:pt x="168897" y="92410"/>
                </a:moveTo>
                <a:lnTo>
                  <a:pt x="161559" y="95981"/>
                </a:lnTo>
                <a:lnTo>
                  <a:pt x="157205" y="98134"/>
                </a:lnTo>
                <a:lnTo>
                  <a:pt x="152704" y="99210"/>
                </a:lnTo>
                <a:lnTo>
                  <a:pt x="144241" y="99210"/>
                </a:lnTo>
                <a:lnTo>
                  <a:pt x="140939" y="98109"/>
                </a:lnTo>
                <a:lnTo>
                  <a:pt x="138151" y="95908"/>
                </a:lnTo>
                <a:lnTo>
                  <a:pt x="135362" y="93706"/>
                </a:lnTo>
                <a:lnTo>
                  <a:pt x="137686" y="110437"/>
                </a:lnTo>
                <a:lnTo>
                  <a:pt x="151041" y="110437"/>
                </a:lnTo>
                <a:lnTo>
                  <a:pt x="156594" y="109141"/>
                </a:lnTo>
                <a:lnTo>
                  <a:pt x="161633" y="106548"/>
                </a:lnTo>
                <a:lnTo>
                  <a:pt x="168897" y="92410"/>
                </a:lnTo>
                <a:close/>
              </a:path>
              <a:path w="452953" h="110584">
                <a:moveTo>
                  <a:pt x="211873" y="29205"/>
                </a:moveTo>
                <a:lnTo>
                  <a:pt x="211873" y="107796"/>
                </a:lnTo>
                <a:lnTo>
                  <a:pt x="225082" y="107796"/>
                </a:lnTo>
                <a:lnTo>
                  <a:pt x="225082" y="57016"/>
                </a:lnTo>
                <a:lnTo>
                  <a:pt x="226868" y="52088"/>
                </a:lnTo>
                <a:lnTo>
                  <a:pt x="230439" y="47807"/>
                </a:lnTo>
                <a:lnTo>
                  <a:pt x="234010" y="43526"/>
                </a:lnTo>
                <a:lnTo>
                  <a:pt x="239123" y="41386"/>
                </a:lnTo>
                <a:lnTo>
                  <a:pt x="247280" y="41411"/>
                </a:lnTo>
                <a:lnTo>
                  <a:pt x="250105" y="41753"/>
                </a:lnTo>
                <a:lnTo>
                  <a:pt x="250105" y="27811"/>
                </a:lnTo>
                <a:lnTo>
                  <a:pt x="248686" y="27664"/>
                </a:lnTo>
                <a:lnTo>
                  <a:pt x="245849" y="27444"/>
                </a:lnTo>
                <a:lnTo>
                  <a:pt x="240615" y="27444"/>
                </a:lnTo>
                <a:lnTo>
                  <a:pt x="235992" y="29340"/>
                </a:lnTo>
                <a:lnTo>
                  <a:pt x="231980" y="33131"/>
                </a:lnTo>
                <a:lnTo>
                  <a:pt x="227968" y="36922"/>
                </a:lnTo>
                <a:lnTo>
                  <a:pt x="225449" y="40139"/>
                </a:lnTo>
                <a:lnTo>
                  <a:pt x="224422" y="42780"/>
                </a:lnTo>
                <a:lnTo>
                  <a:pt x="224422" y="29205"/>
                </a:lnTo>
                <a:lnTo>
                  <a:pt x="211873" y="29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089644" y="5850618"/>
            <a:ext cx="572123" cy="95114"/>
          </a:xfrm>
          <a:custGeom>
            <a:avLst/>
            <a:gdLst/>
            <a:ahLst/>
            <a:cxnLst/>
            <a:rect l="l" t="t" r="r" b="b"/>
            <a:pathLst>
              <a:path w="629335" h="107796">
                <a:moveTo>
                  <a:pt x="245114" y="47477"/>
                </a:moveTo>
                <a:lnTo>
                  <a:pt x="245114" y="59805"/>
                </a:lnTo>
                <a:lnTo>
                  <a:pt x="321651" y="59805"/>
                </a:lnTo>
                <a:lnTo>
                  <a:pt x="321651" y="47477"/>
                </a:lnTo>
                <a:lnTo>
                  <a:pt x="245114" y="47477"/>
                </a:lnTo>
                <a:close/>
              </a:path>
              <a:path w="629335" h="107796">
                <a:moveTo>
                  <a:pt x="245114" y="78957"/>
                </a:moveTo>
                <a:lnTo>
                  <a:pt x="245114" y="91505"/>
                </a:lnTo>
                <a:lnTo>
                  <a:pt x="321651" y="91505"/>
                </a:lnTo>
                <a:lnTo>
                  <a:pt x="321651" y="78957"/>
                </a:lnTo>
                <a:lnTo>
                  <a:pt x="245114" y="78957"/>
                </a:lnTo>
                <a:close/>
              </a:path>
              <a:path w="629335" h="107796">
                <a:moveTo>
                  <a:pt x="593159" y="3155"/>
                </a:moveTo>
                <a:lnTo>
                  <a:pt x="534381" y="110584"/>
                </a:lnTo>
                <a:lnTo>
                  <a:pt x="542526" y="110584"/>
                </a:lnTo>
                <a:lnTo>
                  <a:pt x="601304" y="3155"/>
                </a:lnTo>
                <a:lnTo>
                  <a:pt x="593159" y="3155"/>
                </a:lnTo>
                <a:close/>
              </a:path>
              <a:path w="629335" h="107796">
                <a:moveTo>
                  <a:pt x="527581" y="46596"/>
                </a:moveTo>
                <a:lnTo>
                  <a:pt x="524022" y="45116"/>
                </a:lnTo>
                <a:lnTo>
                  <a:pt x="524695" y="57016"/>
                </a:lnTo>
                <a:lnTo>
                  <a:pt x="531739" y="57016"/>
                </a:lnTo>
                <a:lnTo>
                  <a:pt x="531739" y="46596"/>
                </a:lnTo>
                <a:lnTo>
                  <a:pt x="527581" y="46596"/>
                </a:lnTo>
                <a:close/>
              </a:path>
              <a:path w="629335" h="107796">
                <a:moveTo>
                  <a:pt x="599592" y="97376"/>
                </a:moveTo>
                <a:lnTo>
                  <a:pt x="596008" y="95896"/>
                </a:lnTo>
                <a:lnTo>
                  <a:pt x="596705" y="107796"/>
                </a:lnTo>
                <a:lnTo>
                  <a:pt x="603799" y="107796"/>
                </a:lnTo>
                <a:lnTo>
                  <a:pt x="603799" y="97376"/>
                </a:lnTo>
                <a:lnTo>
                  <a:pt x="599592" y="97376"/>
                </a:lnTo>
                <a:close/>
              </a:path>
              <a:path w="629335" h="107796">
                <a:moveTo>
                  <a:pt x="580684" y="95321"/>
                </a:moveTo>
                <a:lnTo>
                  <a:pt x="585674" y="100311"/>
                </a:lnTo>
                <a:lnTo>
                  <a:pt x="590664" y="105301"/>
                </a:lnTo>
                <a:lnTo>
                  <a:pt x="596705" y="107796"/>
                </a:lnTo>
                <a:lnTo>
                  <a:pt x="596008" y="95896"/>
                </a:lnTo>
                <a:lnTo>
                  <a:pt x="593048" y="92936"/>
                </a:lnTo>
                <a:lnTo>
                  <a:pt x="590089" y="89976"/>
                </a:lnTo>
                <a:lnTo>
                  <a:pt x="588609" y="86417"/>
                </a:lnTo>
                <a:lnTo>
                  <a:pt x="588609" y="78101"/>
                </a:lnTo>
                <a:lnTo>
                  <a:pt x="590089" y="74542"/>
                </a:lnTo>
                <a:lnTo>
                  <a:pt x="593048" y="71582"/>
                </a:lnTo>
                <a:lnTo>
                  <a:pt x="596008" y="68623"/>
                </a:lnTo>
                <a:lnTo>
                  <a:pt x="599592" y="67143"/>
                </a:lnTo>
                <a:lnTo>
                  <a:pt x="607957" y="67143"/>
                </a:lnTo>
                <a:lnTo>
                  <a:pt x="611516" y="68623"/>
                </a:lnTo>
                <a:lnTo>
                  <a:pt x="614476" y="71582"/>
                </a:lnTo>
                <a:lnTo>
                  <a:pt x="617435" y="74542"/>
                </a:lnTo>
                <a:lnTo>
                  <a:pt x="618915" y="78101"/>
                </a:lnTo>
                <a:lnTo>
                  <a:pt x="618915" y="86417"/>
                </a:lnTo>
                <a:lnTo>
                  <a:pt x="617435" y="89976"/>
                </a:lnTo>
                <a:lnTo>
                  <a:pt x="614476" y="92936"/>
                </a:lnTo>
                <a:lnTo>
                  <a:pt x="611516" y="95896"/>
                </a:lnTo>
                <a:lnTo>
                  <a:pt x="607957" y="97376"/>
                </a:lnTo>
                <a:lnTo>
                  <a:pt x="603799" y="97376"/>
                </a:lnTo>
                <a:lnTo>
                  <a:pt x="603799" y="107796"/>
                </a:lnTo>
                <a:lnTo>
                  <a:pt x="610844" y="107796"/>
                </a:lnTo>
                <a:lnTo>
                  <a:pt x="616860" y="105301"/>
                </a:lnTo>
                <a:lnTo>
                  <a:pt x="621850" y="100311"/>
                </a:lnTo>
                <a:lnTo>
                  <a:pt x="626840" y="95321"/>
                </a:lnTo>
                <a:lnTo>
                  <a:pt x="629335" y="89304"/>
                </a:lnTo>
                <a:lnTo>
                  <a:pt x="629335" y="75215"/>
                </a:lnTo>
                <a:lnTo>
                  <a:pt x="626840" y="69197"/>
                </a:lnTo>
                <a:lnTo>
                  <a:pt x="621850" y="64208"/>
                </a:lnTo>
                <a:lnTo>
                  <a:pt x="616860" y="59218"/>
                </a:lnTo>
                <a:lnTo>
                  <a:pt x="610844" y="56723"/>
                </a:lnTo>
                <a:lnTo>
                  <a:pt x="596705" y="56723"/>
                </a:lnTo>
                <a:lnTo>
                  <a:pt x="590664" y="59218"/>
                </a:lnTo>
                <a:lnTo>
                  <a:pt x="585674" y="64208"/>
                </a:lnTo>
                <a:lnTo>
                  <a:pt x="580684" y="69197"/>
                </a:lnTo>
                <a:lnTo>
                  <a:pt x="578189" y="75215"/>
                </a:lnTo>
                <a:lnTo>
                  <a:pt x="578189" y="89304"/>
                </a:lnTo>
                <a:lnTo>
                  <a:pt x="580684" y="95321"/>
                </a:lnTo>
                <a:close/>
              </a:path>
              <a:path w="629335" h="107796">
                <a:moveTo>
                  <a:pt x="508697" y="44542"/>
                </a:moveTo>
                <a:lnTo>
                  <a:pt x="513688" y="49531"/>
                </a:lnTo>
                <a:lnTo>
                  <a:pt x="518677" y="54521"/>
                </a:lnTo>
                <a:lnTo>
                  <a:pt x="524695" y="57016"/>
                </a:lnTo>
                <a:lnTo>
                  <a:pt x="524022" y="45116"/>
                </a:lnTo>
                <a:lnTo>
                  <a:pt x="521062" y="42157"/>
                </a:lnTo>
                <a:lnTo>
                  <a:pt x="518103" y="39197"/>
                </a:lnTo>
                <a:lnTo>
                  <a:pt x="516623" y="35638"/>
                </a:lnTo>
                <a:lnTo>
                  <a:pt x="516623" y="27273"/>
                </a:lnTo>
                <a:lnTo>
                  <a:pt x="518103" y="23702"/>
                </a:lnTo>
                <a:lnTo>
                  <a:pt x="521062" y="20766"/>
                </a:lnTo>
                <a:lnTo>
                  <a:pt x="524022" y="17831"/>
                </a:lnTo>
                <a:lnTo>
                  <a:pt x="527581" y="16363"/>
                </a:lnTo>
                <a:lnTo>
                  <a:pt x="535946" y="16363"/>
                </a:lnTo>
                <a:lnTo>
                  <a:pt x="539529" y="17843"/>
                </a:lnTo>
                <a:lnTo>
                  <a:pt x="542489" y="20803"/>
                </a:lnTo>
                <a:lnTo>
                  <a:pt x="545449" y="23763"/>
                </a:lnTo>
                <a:lnTo>
                  <a:pt x="546929" y="27322"/>
                </a:lnTo>
                <a:lnTo>
                  <a:pt x="546929" y="35638"/>
                </a:lnTo>
                <a:lnTo>
                  <a:pt x="545449" y="39197"/>
                </a:lnTo>
                <a:lnTo>
                  <a:pt x="542489" y="42157"/>
                </a:lnTo>
                <a:lnTo>
                  <a:pt x="539529" y="45116"/>
                </a:lnTo>
                <a:lnTo>
                  <a:pt x="535946" y="46596"/>
                </a:lnTo>
                <a:lnTo>
                  <a:pt x="531739" y="46596"/>
                </a:lnTo>
                <a:lnTo>
                  <a:pt x="531739" y="57016"/>
                </a:lnTo>
                <a:lnTo>
                  <a:pt x="538833" y="57016"/>
                </a:lnTo>
                <a:lnTo>
                  <a:pt x="544874" y="54521"/>
                </a:lnTo>
                <a:lnTo>
                  <a:pt x="549864" y="49531"/>
                </a:lnTo>
                <a:lnTo>
                  <a:pt x="554854" y="44542"/>
                </a:lnTo>
                <a:lnTo>
                  <a:pt x="557349" y="38524"/>
                </a:lnTo>
                <a:lnTo>
                  <a:pt x="557349" y="24435"/>
                </a:lnTo>
                <a:lnTo>
                  <a:pt x="554854" y="18406"/>
                </a:lnTo>
                <a:lnTo>
                  <a:pt x="549864" y="13392"/>
                </a:lnTo>
                <a:lnTo>
                  <a:pt x="544874" y="8377"/>
                </a:lnTo>
                <a:lnTo>
                  <a:pt x="538833" y="5870"/>
                </a:lnTo>
                <a:lnTo>
                  <a:pt x="524695" y="5870"/>
                </a:lnTo>
                <a:lnTo>
                  <a:pt x="518677" y="8377"/>
                </a:lnTo>
                <a:lnTo>
                  <a:pt x="513688" y="13392"/>
                </a:lnTo>
                <a:lnTo>
                  <a:pt x="508697" y="18406"/>
                </a:lnTo>
                <a:lnTo>
                  <a:pt x="506203" y="24435"/>
                </a:lnTo>
                <a:lnTo>
                  <a:pt x="506203" y="38524"/>
                </a:lnTo>
                <a:lnTo>
                  <a:pt x="508697" y="44542"/>
                </a:lnTo>
                <a:close/>
              </a:path>
              <a:path w="629335" h="107796">
                <a:moveTo>
                  <a:pt x="65152" y="102839"/>
                </a:moveTo>
                <a:lnTo>
                  <a:pt x="75128" y="94918"/>
                </a:lnTo>
                <a:lnTo>
                  <a:pt x="82626" y="83286"/>
                </a:lnTo>
                <a:lnTo>
                  <a:pt x="84939" y="77640"/>
                </a:lnTo>
                <a:lnTo>
                  <a:pt x="88047" y="65473"/>
                </a:lnTo>
                <a:lnTo>
                  <a:pt x="89083" y="52246"/>
                </a:lnTo>
                <a:lnTo>
                  <a:pt x="87872" y="38330"/>
                </a:lnTo>
                <a:lnTo>
                  <a:pt x="84227" y="26163"/>
                </a:lnTo>
                <a:lnTo>
                  <a:pt x="78150" y="15776"/>
                </a:lnTo>
                <a:lnTo>
                  <a:pt x="68966" y="7076"/>
                </a:lnTo>
                <a:lnTo>
                  <a:pt x="57433" y="1769"/>
                </a:lnTo>
                <a:lnTo>
                  <a:pt x="43661" y="0"/>
                </a:lnTo>
                <a:lnTo>
                  <a:pt x="0" y="0"/>
                </a:lnTo>
                <a:lnTo>
                  <a:pt x="0" y="107796"/>
                </a:lnTo>
                <a:lnTo>
                  <a:pt x="43514" y="107796"/>
                </a:lnTo>
                <a:lnTo>
                  <a:pt x="40726" y="95321"/>
                </a:lnTo>
                <a:lnTo>
                  <a:pt x="14676" y="95321"/>
                </a:lnTo>
                <a:lnTo>
                  <a:pt x="14676" y="12548"/>
                </a:lnTo>
                <a:lnTo>
                  <a:pt x="43711" y="12639"/>
                </a:lnTo>
                <a:lnTo>
                  <a:pt x="56977" y="15844"/>
                </a:lnTo>
                <a:lnTo>
                  <a:pt x="66225" y="23628"/>
                </a:lnTo>
                <a:lnTo>
                  <a:pt x="69207" y="28654"/>
                </a:lnTo>
                <a:lnTo>
                  <a:pt x="72942" y="40298"/>
                </a:lnTo>
                <a:lnTo>
                  <a:pt x="74187" y="54741"/>
                </a:lnTo>
                <a:lnTo>
                  <a:pt x="74187" y="58215"/>
                </a:lnTo>
                <a:lnTo>
                  <a:pt x="73820" y="61982"/>
                </a:lnTo>
                <a:lnTo>
                  <a:pt x="73086" y="66042"/>
                </a:lnTo>
                <a:lnTo>
                  <a:pt x="71814" y="72842"/>
                </a:lnTo>
                <a:lnTo>
                  <a:pt x="69735" y="78419"/>
                </a:lnTo>
                <a:lnTo>
                  <a:pt x="66849" y="82773"/>
                </a:lnTo>
                <a:lnTo>
                  <a:pt x="63229" y="88203"/>
                </a:lnTo>
                <a:lnTo>
                  <a:pt x="58581" y="91872"/>
                </a:lnTo>
                <a:lnTo>
                  <a:pt x="52906" y="93780"/>
                </a:lnTo>
                <a:lnTo>
                  <a:pt x="52698" y="107049"/>
                </a:lnTo>
                <a:lnTo>
                  <a:pt x="65152" y="102839"/>
                </a:lnTo>
                <a:close/>
              </a:path>
              <a:path w="629335" h="107796">
                <a:moveTo>
                  <a:pt x="40726" y="95321"/>
                </a:moveTo>
                <a:lnTo>
                  <a:pt x="43514" y="107796"/>
                </a:lnTo>
                <a:lnTo>
                  <a:pt x="52698" y="107049"/>
                </a:lnTo>
                <a:lnTo>
                  <a:pt x="52906" y="93780"/>
                </a:lnTo>
                <a:lnTo>
                  <a:pt x="49727" y="94807"/>
                </a:lnTo>
                <a:lnTo>
                  <a:pt x="45667" y="95321"/>
                </a:lnTo>
                <a:lnTo>
                  <a:pt x="40726" y="95321"/>
                </a:lnTo>
                <a:close/>
              </a:path>
              <a:path w="629335" h="107796">
                <a:moveTo>
                  <a:pt x="134800" y="0"/>
                </a:moveTo>
                <a:lnTo>
                  <a:pt x="100604" y="107796"/>
                </a:lnTo>
                <a:lnTo>
                  <a:pt x="111758" y="107796"/>
                </a:lnTo>
                <a:lnTo>
                  <a:pt x="145953" y="0"/>
                </a:lnTo>
                <a:lnTo>
                  <a:pt x="134800" y="0"/>
                </a:lnTo>
                <a:close/>
              </a:path>
              <a:path w="629335" h="107796">
                <a:moveTo>
                  <a:pt x="165252" y="94954"/>
                </a:moveTo>
                <a:lnTo>
                  <a:pt x="165252" y="58410"/>
                </a:lnTo>
                <a:lnTo>
                  <a:pt x="224764" y="58410"/>
                </a:lnTo>
                <a:lnTo>
                  <a:pt x="224764" y="45936"/>
                </a:lnTo>
                <a:lnTo>
                  <a:pt x="165252" y="45936"/>
                </a:lnTo>
                <a:lnTo>
                  <a:pt x="165252" y="13208"/>
                </a:lnTo>
                <a:lnTo>
                  <a:pt x="229607" y="13208"/>
                </a:lnTo>
                <a:lnTo>
                  <a:pt x="229607" y="0"/>
                </a:lnTo>
                <a:lnTo>
                  <a:pt x="151017" y="0"/>
                </a:lnTo>
                <a:lnTo>
                  <a:pt x="151017" y="107796"/>
                </a:lnTo>
                <a:lnTo>
                  <a:pt x="230708" y="107796"/>
                </a:lnTo>
                <a:lnTo>
                  <a:pt x="230708" y="94954"/>
                </a:lnTo>
                <a:lnTo>
                  <a:pt x="165252" y="94954"/>
                </a:lnTo>
                <a:close/>
              </a:path>
              <a:path w="629335" h="107796">
                <a:moveTo>
                  <a:pt x="452806" y="33388"/>
                </a:moveTo>
                <a:lnTo>
                  <a:pt x="452806" y="107796"/>
                </a:lnTo>
                <a:lnTo>
                  <a:pt x="466895" y="107796"/>
                </a:lnTo>
                <a:lnTo>
                  <a:pt x="466895" y="3155"/>
                </a:lnTo>
                <a:lnTo>
                  <a:pt x="456475" y="3155"/>
                </a:lnTo>
                <a:lnTo>
                  <a:pt x="454616" y="11276"/>
                </a:lnTo>
                <a:lnTo>
                  <a:pt x="451803" y="16425"/>
                </a:lnTo>
                <a:lnTo>
                  <a:pt x="448037" y="18602"/>
                </a:lnTo>
                <a:lnTo>
                  <a:pt x="444269" y="20778"/>
                </a:lnTo>
                <a:lnTo>
                  <a:pt x="437617" y="22332"/>
                </a:lnTo>
                <a:lnTo>
                  <a:pt x="428077" y="23261"/>
                </a:lnTo>
                <a:lnTo>
                  <a:pt x="428077" y="33388"/>
                </a:lnTo>
                <a:lnTo>
                  <a:pt x="452806" y="33388"/>
                </a:lnTo>
                <a:close/>
              </a:path>
              <a:path w="629335" h="107796">
                <a:moveTo>
                  <a:pt x="365141" y="33388"/>
                </a:moveTo>
                <a:lnTo>
                  <a:pt x="365141" y="107796"/>
                </a:lnTo>
                <a:lnTo>
                  <a:pt x="379230" y="107796"/>
                </a:lnTo>
                <a:lnTo>
                  <a:pt x="379230" y="3155"/>
                </a:lnTo>
                <a:lnTo>
                  <a:pt x="368810" y="3155"/>
                </a:lnTo>
                <a:lnTo>
                  <a:pt x="366951" y="11276"/>
                </a:lnTo>
                <a:lnTo>
                  <a:pt x="364138" y="16425"/>
                </a:lnTo>
                <a:lnTo>
                  <a:pt x="360371" y="18602"/>
                </a:lnTo>
                <a:lnTo>
                  <a:pt x="356604" y="20778"/>
                </a:lnTo>
                <a:lnTo>
                  <a:pt x="349951" y="22332"/>
                </a:lnTo>
                <a:lnTo>
                  <a:pt x="340412" y="23261"/>
                </a:lnTo>
                <a:lnTo>
                  <a:pt x="340412" y="33388"/>
                </a:lnTo>
                <a:lnTo>
                  <a:pt x="365141" y="33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312476" y="589794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312476" y="592582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757965" y="5614225"/>
            <a:ext cx="1628069" cy="0"/>
          </a:xfrm>
          <a:custGeom>
            <a:avLst/>
            <a:gdLst/>
            <a:ahLst/>
            <a:cxnLst/>
            <a:rect l="l" t="t" r="r" b="b"/>
            <a:pathLst>
              <a:path w="1790876">
                <a:moveTo>
                  <a:pt x="179087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746580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386035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418301" y="5415321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463841" y="5437420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6010903" y="5718015"/>
            <a:ext cx="728357" cy="123538"/>
          </a:xfrm>
          <a:custGeom>
            <a:avLst/>
            <a:gdLst/>
            <a:ahLst/>
            <a:cxnLst/>
            <a:rect l="l" t="t" r="r" b="b"/>
            <a:pathLst>
              <a:path w="801193" h="140010">
                <a:moveTo>
                  <a:pt x="61125" y="92728"/>
                </a:moveTo>
                <a:lnTo>
                  <a:pt x="54741" y="95321"/>
                </a:lnTo>
                <a:lnTo>
                  <a:pt x="14309" y="95321"/>
                </a:lnTo>
                <a:lnTo>
                  <a:pt x="45569" y="107796"/>
                </a:lnTo>
                <a:lnTo>
                  <a:pt x="55193" y="107057"/>
                </a:lnTo>
                <a:lnTo>
                  <a:pt x="67556" y="102928"/>
                </a:lnTo>
                <a:lnTo>
                  <a:pt x="64942" y="87543"/>
                </a:lnTo>
                <a:lnTo>
                  <a:pt x="61125" y="92728"/>
                </a:lnTo>
                <a:close/>
              </a:path>
              <a:path w="801193" h="140010">
                <a:moveTo>
                  <a:pt x="97400" y="74236"/>
                </a:moveTo>
                <a:lnTo>
                  <a:pt x="95125" y="79886"/>
                </a:lnTo>
                <a:lnTo>
                  <a:pt x="95125" y="93829"/>
                </a:lnTo>
                <a:lnTo>
                  <a:pt x="97437" y="99369"/>
                </a:lnTo>
                <a:lnTo>
                  <a:pt x="102060" y="103796"/>
                </a:lnTo>
                <a:lnTo>
                  <a:pt x="106683" y="108224"/>
                </a:lnTo>
                <a:lnTo>
                  <a:pt x="112639" y="110437"/>
                </a:lnTo>
                <a:lnTo>
                  <a:pt x="110315" y="93706"/>
                </a:lnTo>
                <a:lnTo>
                  <a:pt x="108921" y="90698"/>
                </a:lnTo>
                <a:lnTo>
                  <a:pt x="108921" y="81843"/>
                </a:lnTo>
                <a:lnTo>
                  <a:pt x="110951" y="78174"/>
                </a:lnTo>
                <a:lnTo>
                  <a:pt x="115012" y="75875"/>
                </a:lnTo>
                <a:lnTo>
                  <a:pt x="117408" y="74505"/>
                </a:lnTo>
                <a:lnTo>
                  <a:pt x="121004" y="73502"/>
                </a:lnTo>
                <a:lnTo>
                  <a:pt x="125798" y="72866"/>
                </a:lnTo>
                <a:lnTo>
                  <a:pt x="133797" y="71839"/>
                </a:lnTo>
                <a:lnTo>
                  <a:pt x="138738" y="71056"/>
                </a:lnTo>
                <a:lnTo>
                  <a:pt x="141281" y="70372"/>
                </a:lnTo>
                <a:lnTo>
                  <a:pt x="143825" y="69687"/>
                </a:lnTo>
                <a:lnTo>
                  <a:pt x="147519" y="67803"/>
                </a:lnTo>
                <a:lnTo>
                  <a:pt x="147519" y="86564"/>
                </a:lnTo>
                <a:lnTo>
                  <a:pt x="143850" y="92410"/>
                </a:lnTo>
                <a:lnTo>
                  <a:pt x="136586" y="106548"/>
                </a:lnTo>
                <a:lnTo>
                  <a:pt x="141624" y="103955"/>
                </a:lnTo>
                <a:lnTo>
                  <a:pt x="145489" y="100898"/>
                </a:lnTo>
                <a:lnTo>
                  <a:pt x="148180" y="97376"/>
                </a:lnTo>
                <a:lnTo>
                  <a:pt x="148620" y="100506"/>
                </a:lnTo>
                <a:lnTo>
                  <a:pt x="150454" y="104640"/>
                </a:lnTo>
                <a:lnTo>
                  <a:pt x="152509" y="107869"/>
                </a:lnTo>
                <a:lnTo>
                  <a:pt x="155811" y="109483"/>
                </a:lnTo>
                <a:lnTo>
                  <a:pt x="162219" y="109483"/>
                </a:lnTo>
                <a:lnTo>
                  <a:pt x="165840" y="109116"/>
                </a:lnTo>
                <a:lnTo>
                  <a:pt x="169460" y="108163"/>
                </a:lnTo>
                <a:lnTo>
                  <a:pt x="169460" y="98403"/>
                </a:lnTo>
                <a:lnTo>
                  <a:pt x="167846" y="98660"/>
                </a:lnTo>
                <a:lnTo>
                  <a:pt x="165130" y="98843"/>
                </a:lnTo>
                <a:lnTo>
                  <a:pt x="161571" y="97596"/>
                </a:lnTo>
                <a:lnTo>
                  <a:pt x="160728" y="94294"/>
                </a:lnTo>
                <a:lnTo>
                  <a:pt x="160728" y="41582"/>
                </a:lnTo>
                <a:lnTo>
                  <a:pt x="157866" y="36103"/>
                </a:lnTo>
                <a:lnTo>
                  <a:pt x="152142" y="32581"/>
                </a:lnTo>
                <a:lnTo>
                  <a:pt x="146370" y="29058"/>
                </a:lnTo>
                <a:lnTo>
                  <a:pt x="138860" y="27297"/>
                </a:lnTo>
                <a:lnTo>
                  <a:pt x="121640" y="27297"/>
                </a:lnTo>
                <a:lnTo>
                  <a:pt x="114632" y="29193"/>
                </a:lnTo>
                <a:lnTo>
                  <a:pt x="108591" y="32984"/>
                </a:lnTo>
                <a:lnTo>
                  <a:pt x="102549" y="36775"/>
                </a:lnTo>
                <a:lnTo>
                  <a:pt x="99406" y="43514"/>
                </a:lnTo>
                <a:lnTo>
                  <a:pt x="99161" y="53200"/>
                </a:lnTo>
                <a:lnTo>
                  <a:pt x="111489" y="53200"/>
                </a:lnTo>
                <a:lnTo>
                  <a:pt x="111978" y="49140"/>
                </a:lnTo>
                <a:lnTo>
                  <a:pt x="113030" y="46083"/>
                </a:lnTo>
                <a:lnTo>
                  <a:pt x="114644" y="44028"/>
                </a:lnTo>
                <a:lnTo>
                  <a:pt x="117531" y="40310"/>
                </a:lnTo>
                <a:lnTo>
                  <a:pt x="122423" y="38451"/>
                </a:lnTo>
                <a:lnTo>
                  <a:pt x="135289" y="38451"/>
                </a:lnTo>
                <a:lnTo>
                  <a:pt x="139875" y="39466"/>
                </a:lnTo>
                <a:lnTo>
                  <a:pt x="143079" y="41496"/>
                </a:lnTo>
                <a:lnTo>
                  <a:pt x="146284" y="43526"/>
                </a:lnTo>
                <a:lnTo>
                  <a:pt x="147886" y="46792"/>
                </a:lnTo>
                <a:lnTo>
                  <a:pt x="147886" y="53494"/>
                </a:lnTo>
                <a:lnTo>
                  <a:pt x="147005" y="56356"/>
                </a:lnTo>
                <a:lnTo>
                  <a:pt x="143948" y="59780"/>
                </a:lnTo>
                <a:lnTo>
                  <a:pt x="140915" y="60172"/>
                </a:lnTo>
                <a:lnTo>
                  <a:pt x="119855" y="62813"/>
                </a:lnTo>
                <a:lnTo>
                  <a:pt x="112468" y="63743"/>
                </a:lnTo>
                <a:lnTo>
                  <a:pt x="106499" y="66213"/>
                </a:lnTo>
                <a:lnTo>
                  <a:pt x="101950" y="70225"/>
                </a:lnTo>
                <a:lnTo>
                  <a:pt x="97400" y="74236"/>
                </a:lnTo>
                <a:close/>
              </a:path>
              <a:path w="801193" h="140010">
                <a:moveTo>
                  <a:pt x="143850" y="92410"/>
                </a:moveTo>
                <a:lnTo>
                  <a:pt x="136512" y="95981"/>
                </a:lnTo>
                <a:lnTo>
                  <a:pt x="132158" y="98134"/>
                </a:lnTo>
                <a:lnTo>
                  <a:pt x="127657" y="99210"/>
                </a:lnTo>
                <a:lnTo>
                  <a:pt x="119194" y="99210"/>
                </a:lnTo>
                <a:lnTo>
                  <a:pt x="115892" y="98109"/>
                </a:lnTo>
                <a:lnTo>
                  <a:pt x="113103" y="95908"/>
                </a:lnTo>
                <a:lnTo>
                  <a:pt x="110315" y="93706"/>
                </a:lnTo>
                <a:lnTo>
                  <a:pt x="112639" y="110437"/>
                </a:lnTo>
                <a:lnTo>
                  <a:pt x="125994" y="110437"/>
                </a:lnTo>
                <a:lnTo>
                  <a:pt x="131547" y="109141"/>
                </a:lnTo>
                <a:lnTo>
                  <a:pt x="136586" y="106548"/>
                </a:lnTo>
                <a:lnTo>
                  <a:pt x="143850" y="92410"/>
                </a:lnTo>
                <a:close/>
              </a:path>
              <a:path w="801193" h="140010">
                <a:moveTo>
                  <a:pt x="184564" y="97535"/>
                </a:moveTo>
                <a:lnTo>
                  <a:pt x="189431" y="102842"/>
                </a:lnTo>
                <a:lnTo>
                  <a:pt x="189822" y="103255"/>
                </a:lnTo>
                <a:lnTo>
                  <a:pt x="199620" y="108917"/>
                </a:lnTo>
                <a:lnTo>
                  <a:pt x="214271" y="110804"/>
                </a:lnTo>
                <a:lnTo>
                  <a:pt x="228491" y="108893"/>
                </a:lnTo>
                <a:lnTo>
                  <a:pt x="238523" y="103173"/>
                </a:lnTo>
                <a:lnTo>
                  <a:pt x="243831" y="98085"/>
                </a:lnTo>
                <a:lnTo>
                  <a:pt x="246485" y="92043"/>
                </a:lnTo>
                <a:lnTo>
                  <a:pt x="246485" y="77807"/>
                </a:lnTo>
                <a:lnTo>
                  <a:pt x="243916" y="72500"/>
                </a:lnTo>
                <a:lnTo>
                  <a:pt x="238780" y="69124"/>
                </a:lnTo>
                <a:lnTo>
                  <a:pt x="235551" y="66972"/>
                </a:lnTo>
                <a:lnTo>
                  <a:pt x="229192" y="64746"/>
                </a:lnTo>
                <a:lnTo>
                  <a:pt x="219701" y="62446"/>
                </a:lnTo>
                <a:lnTo>
                  <a:pt x="210969" y="60318"/>
                </a:lnTo>
                <a:lnTo>
                  <a:pt x="207153" y="59389"/>
                </a:lnTo>
                <a:lnTo>
                  <a:pt x="204267" y="58313"/>
                </a:lnTo>
                <a:lnTo>
                  <a:pt x="202310" y="57090"/>
                </a:lnTo>
                <a:lnTo>
                  <a:pt x="198934" y="55035"/>
                </a:lnTo>
                <a:lnTo>
                  <a:pt x="197246" y="52295"/>
                </a:lnTo>
                <a:lnTo>
                  <a:pt x="197246" y="45740"/>
                </a:lnTo>
                <a:lnTo>
                  <a:pt x="198530" y="43221"/>
                </a:lnTo>
                <a:lnTo>
                  <a:pt x="201099" y="41313"/>
                </a:lnTo>
                <a:lnTo>
                  <a:pt x="203667" y="39405"/>
                </a:lnTo>
                <a:lnTo>
                  <a:pt x="207446" y="38451"/>
                </a:lnTo>
                <a:lnTo>
                  <a:pt x="219921" y="38451"/>
                </a:lnTo>
                <a:lnTo>
                  <a:pt x="225180" y="40188"/>
                </a:lnTo>
                <a:lnTo>
                  <a:pt x="228213" y="43661"/>
                </a:lnTo>
                <a:lnTo>
                  <a:pt x="230072" y="46107"/>
                </a:lnTo>
                <a:lnTo>
                  <a:pt x="231124" y="48822"/>
                </a:lnTo>
                <a:lnTo>
                  <a:pt x="231368" y="51806"/>
                </a:lnTo>
                <a:lnTo>
                  <a:pt x="243843" y="51806"/>
                </a:lnTo>
                <a:lnTo>
                  <a:pt x="243941" y="46718"/>
                </a:lnTo>
                <a:lnTo>
                  <a:pt x="242351" y="41973"/>
                </a:lnTo>
                <a:lnTo>
                  <a:pt x="239073" y="37570"/>
                </a:lnTo>
                <a:lnTo>
                  <a:pt x="237731" y="35945"/>
                </a:lnTo>
                <a:lnTo>
                  <a:pt x="227688" y="29349"/>
                </a:lnTo>
                <a:lnTo>
                  <a:pt x="213463" y="27150"/>
                </a:lnTo>
                <a:lnTo>
                  <a:pt x="204414" y="27150"/>
                </a:lnTo>
                <a:lnTo>
                  <a:pt x="197210" y="29450"/>
                </a:lnTo>
                <a:lnTo>
                  <a:pt x="191853" y="34048"/>
                </a:lnTo>
                <a:lnTo>
                  <a:pt x="186496" y="38647"/>
                </a:lnTo>
                <a:lnTo>
                  <a:pt x="183818" y="44664"/>
                </a:lnTo>
                <a:lnTo>
                  <a:pt x="183818" y="58411"/>
                </a:lnTo>
                <a:lnTo>
                  <a:pt x="186655" y="63351"/>
                </a:lnTo>
                <a:lnTo>
                  <a:pt x="192330" y="66923"/>
                </a:lnTo>
                <a:lnTo>
                  <a:pt x="195510" y="68977"/>
                </a:lnTo>
                <a:lnTo>
                  <a:pt x="200451" y="70836"/>
                </a:lnTo>
                <a:lnTo>
                  <a:pt x="207153" y="72500"/>
                </a:lnTo>
                <a:lnTo>
                  <a:pt x="217646" y="75141"/>
                </a:lnTo>
                <a:lnTo>
                  <a:pt x="223272" y="76560"/>
                </a:lnTo>
                <a:lnTo>
                  <a:pt x="227039" y="77807"/>
                </a:lnTo>
                <a:lnTo>
                  <a:pt x="228947" y="78884"/>
                </a:lnTo>
                <a:lnTo>
                  <a:pt x="231931" y="80645"/>
                </a:lnTo>
                <a:lnTo>
                  <a:pt x="233423" y="83213"/>
                </a:lnTo>
                <a:lnTo>
                  <a:pt x="233423" y="91040"/>
                </a:lnTo>
                <a:lnTo>
                  <a:pt x="231565" y="94330"/>
                </a:lnTo>
                <a:lnTo>
                  <a:pt x="227846" y="96458"/>
                </a:lnTo>
                <a:lnTo>
                  <a:pt x="224128" y="98586"/>
                </a:lnTo>
                <a:lnTo>
                  <a:pt x="219823" y="99650"/>
                </a:lnTo>
                <a:lnTo>
                  <a:pt x="206713" y="99650"/>
                </a:lnTo>
                <a:lnTo>
                  <a:pt x="200940" y="97522"/>
                </a:lnTo>
                <a:lnTo>
                  <a:pt x="197614" y="93266"/>
                </a:lnTo>
                <a:lnTo>
                  <a:pt x="195803" y="90918"/>
                </a:lnTo>
                <a:lnTo>
                  <a:pt x="194703" y="87543"/>
                </a:lnTo>
                <a:lnTo>
                  <a:pt x="194311" y="83140"/>
                </a:lnTo>
                <a:lnTo>
                  <a:pt x="181617" y="83140"/>
                </a:lnTo>
                <a:lnTo>
                  <a:pt x="181959" y="90967"/>
                </a:lnTo>
                <a:lnTo>
                  <a:pt x="184564" y="97535"/>
                </a:lnTo>
                <a:close/>
              </a:path>
              <a:path w="801193" h="140010">
                <a:moveTo>
                  <a:pt x="282368" y="41154"/>
                </a:moveTo>
                <a:lnTo>
                  <a:pt x="287455" y="38965"/>
                </a:lnTo>
                <a:lnTo>
                  <a:pt x="301985" y="38965"/>
                </a:lnTo>
                <a:lnTo>
                  <a:pt x="308027" y="42144"/>
                </a:lnTo>
                <a:lnTo>
                  <a:pt x="311647" y="48504"/>
                </a:lnTo>
                <a:lnTo>
                  <a:pt x="313603" y="51929"/>
                </a:lnTo>
                <a:lnTo>
                  <a:pt x="314851" y="56503"/>
                </a:lnTo>
                <a:lnTo>
                  <a:pt x="315389" y="62226"/>
                </a:lnTo>
                <a:lnTo>
                  <a:pt x="271728" y="62226"/>
                </a:lnTo>
                <a:lnTo>
                  <a:pt x="271973" y="55475"/>
                </a:lnTo>
                <a:lnTo>
                  <a:pt x="267472" y="39258"/>
                </a:lnTo>
                <a:lnTo>
                  <a:pt x="263506" y="44707"/>
                </a:lnTo>
                <a:lnTo>
                  <a:pt x="258775" y="56263"/>
                </a:lnTo>
                <a:lnTo>
                  <a:pt x="257199" y="70005"/>
                </a:lnTo>
                <a:lnTo>
                  <a:pt x="257591" y="77215"/>
                </a:lnTo>
                <a:lnTo>
                  <a:pt x="260846" y="89942"/>
                </a:lnTo>
                <a:lnTo>
                  <a:pt x="267398" y="99907"/>
                </a:lnTo>
                <a:lnTo>
                  <a:pt x="279489" y="108234"/>
                </a:lnTo>
                <a:lnTo>
                  <a:pt x="292274" y="110584"/>
                </a:lnTo>
                <a:lnTo>
                  <a:pt x="296286" y="110584"/>
                </a:lnTo>
                <a:lnTo>
                  <a:pt x="299882" y="110193"/>
                </a:lnTo>
                <a:lnTo>
                  <a:pt x="303061" y="109410"/>
                </a:lnTo>
                <a:lnTo>
                  <a:pt x="308981" y="108040"/>
                </a:lnTo>
                <a:lnTo>
                  <a:pt x="313946" y="105399"/>
                </a:lnTo>
                <a:lnTo>
                  <a:pt x="317958" y="101485"/>
                </a:lnTo>
                <a:lnTo>
                  <a:pt x="320354" y="99235"/>
                </a:lnTo>
                <a:lnTo>
                  <a:pt x="322520" y="96336"/>
                </a:lnTo>
                <a:lnTo>
                  <a:pt x="324452" y="92789"/>
                </a:lnTo>
                <a:lnTo>
                  <a:pt x="326384" y="89243"/>
                </a:lnTo>
                <a:lnTo>
                  <a:pt x="327522" y="86026"/>
                </a:lnTo>
                <a:lnTo>
                  <a:pt x="327864" y="83140"/>
                </a:lnTo>
                <a:lnTo>
                  <a:pt x="314876" y="83140"/>
                </a:lnTo>
                <a:lnTo>
                  <a:pt x="313897" y="86613"/>
                </a:lnTo>
                <a:lnTo>
                  <a:pt x="312234" y="89671"/>
                </a:lnTo>
                <a:lnTo>
                  <a:pt x="309886" y="92312"/>
                </a:lnTo>
                <a:lnTo>
                  <a:pt x="305776" y="96862"/>
                </a:lnTo>
                <a:lnTo>
                  <a:pt x="300273" y="99137"/>
                </a:lnTo>
                <a:lnTo>
                  <a:pt x="285988" y="99137"/>
                </a:lnTo>
                <a:lnTo>
                  <a:pt x="280534" y="96727"/>
                </a:lnTo>
                <a:lnTo>
                  <a:pt x="277011" y="91909"/>
                </a:lnTo>
                <a:lnTo>
                  <a:pt x="273489" y="87090"/>
                </a:lnTo>
                <a:lnTo>
                  <a:pt x="271606" y="80694"/>
                </a:lnTo>
                <a:lnTo>
                  <a:pt x="271361" y="72720"/>
                </a:lnTo>
                <a:lnTo>
                  <a:pt x="328964" y="72720"/>
                </a:lnTo>
                <a:lnTo>
                  <a:pt x="328964" y="64795"/>
                </a:lnTo>
                <a:lnTo>
                  <a:pt x="328573" y="59022"/>
                </a:lnTo>
                <a:lnTo>
                  <a:pt x="327791" y="55402"/>
                </a:lnTo>
                <a:lnTo>
                  <a:pt x="326910" y="50119"/>
                </a:lnTo>
                <a:lnTo>
                  <a:pt x="325149" y="45496"/>
                </a:lnTo>
                <a:lnTo>
                  <a:pt x="322507" y="41533"/>
                </a:lnTo>
                <a:lnTo>
                  <a:pt x="319767" y="37375"/>
                </a:lnTo>
                <a:lnTo>
                  <a:pt x="315780" y="33987"/>
                </a:lnTo>
                <a:lnTo>
                  <a:pt x="310546" y="31370"/>
                </a:lnTo>
                <a:lnTo>
                  <a:pt x="305312" y="28753"/>
                </a:lnTo>
                <a:lnTo>
                  <a:pt x="299906" y="27444"/>
                </a:lnTo>
                <a:lnTo>
                  <a:pt x="294329" y="27444"/>
                </a:lnTo>
                <a:lnTo>
                  <a:pt x="289988" y="27657"/>
                </a:lnTo>
                <a:lnTo>
                  <a:pt x="282368" y="41154"/>
                </a:lnTo>
                <a:close/>
              </a:path>
              <a:path w="801193" h="140010">
                <a:moveTo>
                  <a:pt x="271973" y="55475"/>
                </a:moveTo>
                <a:lnTo>
                  <a:pt x="274149" y="49911"/>
                </a:lnTo>
                <a:lnTo>
                  <a:pt x="278259" y="45532"/>
                </a:lnTo>
                <a:lnTo>
                  <a:pt x="282368" y="41154"/>
                </a:lnTo>
                <a:lnTo>
                  <a:pt x="289988" y="27657"/>
                </a:lnTo>
                <a:lnTo>
                  <a:pt x="277547" y="31244"/>
                </a:lnTo>
                <a:lnTo>
                  <a:pt x="267472" y="39258"/>
                </a:lnTo>
                <a:lnTo>
                  <a:pt x="271973" y="55475"/>
                </a:lnTo>
                <a:close/>
              </a:path>
              <a:path w="801193" h="140010">
                <a:moveTo>
                  <a:pt x="404229" y="94954"/>
                </a:moveTo>
                <a:lnTo>
                  <a:pt x="404229" y="58411"/>
                </a:lnTo>
                <a:lnTo>
                  <a:pt x="463740" y="58411"/>
                </a:lnTo>
                <a:lnTo>
                  <a:pt x="463740" y="45936"/>
                </a:lnTo>
                <a:lnTo>
                  <a:pt x="404229" y="45936"/>
                </a:lnTo>
                <a:lnTo>
                  <a:pt x="404229" y="13208"/>
                </a:lnTo>
                <a:lnTo>
                  <a:pt x="468583" y="13208"/>
                </a:lnTo>
                <a:lnTo>
                  <a:pt x="468583" y="0"/>
                </a:lnTo>
                <a:lnTo>
                  <a:pt x="389993" y="0"/>
                </a:lnTo>
                <a:lnTo>
                  <a:pt x="389993" y="107796"/>
                </a:lnTo>
                <a:lnTo>
                  <a:pt x="469684" y="107796"/>
                </a:lnTo>
                <a:lnTo>
                  <a:pt x="469684" y="94954"/>
                </a:lnTo>
                <a:lnTo>
                  <a:pt x="404229" y="94954"/>
                </a:lnTo>
                <a:close/>
              </a:path>
              <a:path w="801193" h="140010">
                <a:moveTo>
                  <a:pt x="513420" y="27482"/>
                </a:moveTo>
                <a:lnTo>
                  <a:pt x="501005" y="30820"/>
                </a:lnTo>
                <a:lnTo>
                  <a:pt x="495538" y="59193"/>
                </a:lnTo>
                <a:lnTo>
                  <a:pt x="497581" y="51525"/>
                </a:lnTo>
                <a:lnTo>
                  <a:pt x="501666" y="46560"/>
                </a:lnTo>
                <a:lnTo>
                  <a:pt x="505751" y="41594"/>
                </a:lnTo>
                <a:lnTo>
                  <a:pt x="510655" y="39111"/>
                </a:lnTo>
                <a:lnTo>
                  <a:pt x="516379" y="39111"/>
                </a:lnTo>
                <a:lnTo>
                  <a:pt x="513420" y="27482"/>
                </a:lnTo>
                <a:close/>
              </a:path>
              <a:path w="801193" h="140010">
                <a:moveTo>
                  <a:pt x="587900" y="29205"/>
                </a:moveTo>
                <a:lnTo>
                  <a:pt x="574398" y="29205"/>
                </a:lnTo>
                <a:lnTo>
                  <a:pt x="574398" y="89328"/>
                </a:lnTo>
                <a:lnTo>
                  <a:pt x="575499" y="94685"/>
                </a:lnTo>
                <a:lnTo>
                  <a:pt x="577700" y="98696"/>
                </a:lnTo>
                <a:lnTo>
                  <a:pt x="586514" y="107139"/>
                </a:lnTo>
                <a:lnTo>
                  <a:pt x="600595" y="109924"/>
                </a:lnTo>
                <a:lnTo>
                  <a:pt x="607786" y="109924"/>
                </a:lnTo>
                <a:lnTo>
                  <a:pt x="613901" y="107869"/>
                </a:lnTo>
                <a:lnTo>
                  <a:pt x="618940" y="103760"/>
                </a:lnTo>
                <a:lnTo>
                  <a:pt x="621484" y="101705"/>
                </a:lnTo>
                <a:lnTo>
                  <a:pt x="623612" y="99186"/>
                </a:lnTo>
                <a:lnTo>
                  <a:pt x="625324" y="96202"/>
                </a:lnTo>
                <a:lnTo>
                  <a:pt x="625178" y="107796"/>
                </a:lnTo>
                <a:lnTo>
                  <a:pt x="637652" y="107796"/>
                </a:lnTo>
                <a:lnTo>
                  <a:pt x="637652" y="29205"/>
                </a:lnTo>
                <a:lnTo>
                  <a:pt x="624444" y="29205"/>
                </a:lnTo>
                <a:lnTo>
                  <a:pt x="624444" y="75484"/>
                </a:lnTo>
                <a:lnTo>
                  <a:pt x="623539" y="81525"/>
                </a:lnTo>
                <a:lnTo>
                  <a:pt x="621729" y="85928"/>
                </a:lnTo>
                <a:lnTo>
                  <a:pt x="618402" y="94147"/>
                </a:lnTo>
                <a:lnTo>
                  <a:pt x="612140" y="98256"/>
                </a:lnTo>
                <a:lnTo>
                  <a:pt x="596535" y="98256"/>
                </a:lnTo>
                <a:lnTo>
                  <a:pt x="592156" y="95908"/>
                </a:lnTo>
                <a:lnTo>
                  <a:pt x="589808" y="91212"/>
                </a:lnTo>
                <a:lnTo>
                  <a:pt x="588536" y="88668"/>
                </a:lnTo>
                <a:lnTo>
                  <a:pt x="587900" y="85390"/>
                </a:lnTo>
                <a:lnTo>
                  <a:pt x="587900" y="29205"/>
                </a:lnTo>
                <a:close/>
              </a:path>
              <a:path w="801193" h="140010">
                <a:moveTo>
                  <a:pt x="662357" y="29572"/>
                </a:moveTo>
                <a:lnTo>
                  <a:pt x="662357" y="107796"/>
                </a:lnTo>
                <a:lnTo>
                  <a:pt x="675786" y="107796"/>
                </a:lnTo>
                <a:lnTo>
                  <a:pt x="675786" y="29572"/>
                </a:lnTo>
                <a:lnTo>
                  <a:pt x="662357" y="29572"/>
                </a:lnTo>
                <a:close/>
              </a:path>
              <a:path w="801193" h="140010">
                <a:moveTo>
                  <a:pt x="662357" y="0"/>
                </a:moveTo>
                <a:lnTo>
                  <a:pt x="662357" y="14969"/>
                </a:lnTo>
                <a:lnTo>
                  <a:pt x="675786" y="14969"/>
                </a:lnTo>
                <a:lnTo>
                  <a:pt x="675786" y="0"/>
                </a:lnTo>
                <a:lnTo>
                  <a:pt x="662357" y="0"/>
                </a:lnTo>
                <a:close/>
              </a:path>
              <a:path w="801193" h="140010">
                <a:moveTo>
                  <a:pt x="758412" y="110070"/>
                </a:moveTo>
                <a:lnTo>
                  <a:pt x="757727" y="111832"/>
                </a:lnTo>
                <a:lnTo>
                  <a:pt x="756626" y="114522"/>
                </a:lnTo>
                <a:lnTo>
                  <a:pt x="755110" y="118142"/>
                </a:lnTo>
                <a:lnTo>
                  <a:pt x="753593" y="121762"/>
                </a:lnTo>
                <a:lnTo>
                  <a:pt x="752468" y="124160"/>
                </a:lnTo>
                <a:lnTo>
                  <a:pt x="749570" y="127131"/>
                </a:lnTo>
                <a:lnTo>
                  <a:pt x="746622" y="128342"/>
                </a:lnTo>
                <a:lnTo>
                  <a:pt x="743394" y="128342"/>
                </a:lnTo>
                <a:lnTo>
                  <a:pt x="740434" y="127975"/>
                </a:lnTo>
                <a:lnTo>
                  <a:pt x="736471" y="126948"/>
                </a:lnTo>
                <a:lnTo>
                  <a:pt x="736471" y="138982"/>
                </a:lnTo>
                <a:lnTo>
                  <a:pt x="737939" y="139374"/>
                </a:lnTo>
                <a:lnTo>
                  <a:pt x="741179" y="139936"/>
                </a:lnTo>
                <a:lnTo>
                  <a:pt x="752101" y="140010"/>
                </a:lnTo>
                <a:lnTo>
                  <a:pt x="757482" y="137808"/>
                </a:lnTo>
                <a:lnTo>
                  <a:pt x="760613" y="133405"/>
                </a:lnTo>
                <a:lnTo>
                  <a:pt x="764960" y="125415"/>
                </a:lnTo>
                <a:lnTo>
                  <a:pt x="770181" y="113422"/>
                </a:lnTo>
                <a:lnTo>
                  <a:pt x="776757" y="96715"/>
                </a:lnTo>
                <a:lnTo>
                  <a:pt x="779624" y="89059"/>
                </a:lnTo>
                <a:lnTo>
                  <a:pt x="783901" y="77354"/>
                </a:lnTo>
                <a:lnTo>
                  <a:pt x="788791" y="63694"/>
                </a:lnTo>
                <a:lnTo>
                  <a:pt x="794050" y="48985"/>
                </a:lnTo>
                <a:lnTo>
                  <a:pt x="798441" y="36769"/>
                </a:lnTo>
                <a:lnTo>
                  <a:pt x="801193" y="29205"/>
                </a:lnTo>
                <a:lnTo>
                  <a:pt x="786590" y="29205"/>
                </a:lnTo>
                <a:lnTo>
                  <a:pt x="765383" y="93193"/>
                </a:lnTo>
                <a:lnTo>
                  <a:pt x="744323" y="29205"/>
                </a:lnTo>
                <a:lnTo>
                  <a:pt x="729353" y="29205"/>
                </a:lnTo>
                <a:lnTo>
                  <a:pt x="758412" y="110070"/>
                </a:lnTo>
                <a:close/>
              </a:path>
              <a:path w="801193" h="140010">
                <a:moveTo>
                  <a:pt x="718420" y="109043"/>
                </a:moveTo>
                <a:lnTo>
                  <a:pt x="722101" y="108945"/>
                </a:lnTo>
                <a:lnTo>
                  <a:pt x="725379" y="108554"/>
                </a:lnTo>
                <a:lnTo>
                  <a:pt x="728473" y="107796"/>
                </a:lnTo>
                <a:lnTo>
                  <a:pt x="728473" y="97376"/>
                </a:lnTo>
                <a:lnTo>
                  <a:pt x="724486" y="97596"/>
                </a:lnTo>
                <a:lnTo>
                  <a:pt x="721453" y="97596"/>
                </a:lnTo>
                <a:lnTo>
                  <a:pt x="718713" y="96789"/>
                </a:lnTo>
                <a:lnTo>
                  <a:pt x="715925" y="94025"/>
                </a:lnTo>
                <a:lnTo>
                  <a:pt x="715925" y="39992"/>
                </a:lnTo>
                <a:lnTo>
                  <a:pt x="728473" y="39992"/>
                </a:lnTo>
                <a:lnTo>
                  <a:pt x="728473" y="29205"/>
                </a:lnTo>
                <a:lnTo>
                  <a:pt x="715925" y="29205"/>
                </a:lnTo>
                <a:lnTo>
                  <a:pt x="715925" y="7264"/>
                </a:lnTo>
                <a:lnTo>
                  <a:pt x="702570" y="7264"/>
                </a:lnTo>
                <a:lnTo>
                  <a:pt x="702570" y="29205"/>
                </a:lnTo>
                <a:lnTo>
                  <a:pt x="691929" y="29205"/>
                </a:lnTo>
                <a:lnTo>
                  <a:pt x="691929" y="39992"/>
                </a:lnTo>
                <a:lnTo>
                  <a:pt x="702570" y="39992"/>
                </a:lnTo>
                <a:lnTo>
                  <a:pt x="702570" y="97058"/>
                </a:lnTo>
                <a:lnTo>
                  <a:pt x="703670" y="101155"/>
                </a:lnTo>
                <a:lnTo>
                  <a:pt x="705872" y="104310"/>
                </a:lnTo>
                <a:lnTo>
                  <a:pt x="708073" y="107465"/>
                </a:lnTo>
                <a:lnTo>
                  <a:pt x="712256" y="109043"/>
                </a:lnTo>
                <a:lnTo>
                  <a:pt x="718420" y="109043"/>
                </a:lnTo>
                <a:close/>
              </a:path>
              <a:path w="801193" h="140010">
                <a:moveTo>
                  <a:pt x="495538" y="59193"/>
                </a:moveTo>
                <a:lnTo>
                  <a:pt x="501005" y="30820"/>
                </a:lnTo>
                <a:lnTo>
                  <a:pt x="491026" y="39552"/>
                </a:lnTo>
                <a:lnTo>
                  <a:pt x="487473" y="45051"/>
                </a:lnTo>
                <a:lnTo>
                  <a:pt x="483176" y="56743"/>
                </a:lnTo>
                <a:lnTo>
                  <a:pt x="481743" y="70518"/>
                </a:lnTo>
                <a:lnTo>
                  <a:pt x="482118" y="77953"/>
                </a:lnTo>
                <a:lnTo>
                  <a:pt x="485277" y="90871"/>
                </a:lnTo>
                <a:lnTo>
                  <a:pt x="491649" y="100458"/>
                </a:lnTo>
                <a:lnTo>
                  <a:pt x="498254" y="107013"/>
                </a:lnTo>
                <a:lnTo>
                  <a:pt x="505738" y="110291"/>
                </a:lnTo>
                <a:lnTo>
                  <a:pt x="519925" y="110291"/>
                </a:lnTo>
                <a:lnTo>
                  <a:pt x="524781" y="109251"/>
                </a:lnTo>
                <a:lnTo>
                  <a:pt x="528670" y="107172"/>
                </a:lnTo>
                <a:lnTo>
                  <a:pt x="532559" y="105093"/>
                </a:lnTo>
                <a:lnTo>
                  <a:pt x="535604" y="102292"/>
                </a:lnTo>
                <a:lnTo>
                  <a:pt x="537806" y="98770"/>
                </a:lnTo>
                <a:lnTo>
                  <a:pt x="537806" y="139129"/>
                </a:lnTo>
                <a:lnTo>
                  <a:pt x="551088" y="139129"/>
                </a:lnTo>
                <a:lnTo>
                  <a:pt x="551088" y="29205"/>
                </a:lnTo>
                <a:lnTo>
                  <a:pt x="538540" y="29205"/>
                </a:lnTo>
                <a:lnTo>
                  <a:pt x="538540" y="40139"/>
                </a:lnTo>
                <a:lnTo>
                  <a:pt x="536289" y="36714"/>
                </a:lnTo>
                <a:lnTo>
                  <a:pt x="533941" y="34122"/>
                </a:lnTo>
                <a:lnTo>
                  <a:pt x="531495" y="32360"/>
                </a:lnTo>
                <a:lnTo>
                  <a:pt x="527043" y="29083"/>
                </a:lnTo>
                <a:lnTo>
                  <a:pt x="521564" y="27444"/>
                </a:lnTo>
                <a:lnTo>
                  <a:pt x="513420" y="27482"/>
                </a:lnTo>
                <a:lnTo>
                  <a:pt x="516379" y="39111"/>
                </a:lnTo>
                <a:lnTo>
                  <a:pt x="525379" y="39111"/>
                </a:lnTo>
                <a:lnTo>
                  <a:pt x="531666" y="43001"/>
                </a:lnTo>
                <a:lnTo>
                  <a:pt x="535237" y="50779"/>
                </a:lnTo>
                <a:lnTo>
                  <a:pt x="537341" y="55329"/>
                </a:lnTo>
                <a:lnTo>
                  <a:pt x="538393" y="61003"/>
                </a:lnTo>
                <a:lnTo>
                  <a:pt x="538393" y="75190"/>
                </a:lnTo>
                <a:lnTo>
                  <a:pt x="537439" y="81256"/>
                </a:lnTo>
                <a:lnTo>
                  <a:pt x="535531" y="86002"/>
                </a:lnTo>
                <a:lnTo>
                  <a:pt x="532057" y="94612"/>
                </a:lnTo>
                <a:lnTo>
                  <a:pt x="525722" y="98917"/>
                </a:lnTo>
                <a:lnTo>
                  <a:pt x="507818" y="98917"/>
                </a:lnTo>
                <a:lnTo>
                  <a:pt x="501776" y="94832"/>
                </a:lnTo>
                <a:lnTo>
                  <a:pt x="498400" y="86662"/>
                </a:lnTo>
                <a:lnTo>
                  <a:pt x="496493" y="82064"/>
                </a:lnTo>
                <a:lnTo>
                  <a:pt x="495538" y="76364"/>
                </a:lnTo>
                <a:lnTo>
                  <a:pt x="495538" y="59193"/>
                </a:lnTo>
                <a:close/>
              </a:path>
              <a:path w="801193" h="140010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7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9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7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9" y="84265"/>
                </a:lnTo>
                <a:lnTo>
                  <a:pt x="64942" y="87543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1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  <a:path w="801193" h="140010">
                <a:moveTo>
                  <a:pt x="65039" y="62495"/>
                </a:moveTo>
                <a:lnTo>
                  <a:pt x="60637" y="40310"/>
                </a:lnTo>
                <a:lnTo>
                  <a:pt x="55255" y="43001"/>
                </a:lnTo>
                <a:lnTo>
                  <a:pt x="51831" y="44713"/>
                </a:lnTo>
                <a:lnTo>
                  <a:pt x="47037" y="45569"/>
                </a:lnTo>
                <a:lnTo>
                  <a:pt x="43294" y="57383"/>
                </a:lnTo>
                <a:lnTo>
                  <a:pt x="49409" y="57383"/>
                </a:lnTo>
                <a:lnTo>
                  <a:pt x="54326" y="58141"/>
                </a:lnTo>
                <a:lnTo>
                  <a:pt x="58043" y="59658"/>
                </a:lnTo>
                <a:lnTo>
                  <a:pt x="65039" y="62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6619150" y="571869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6012504" y="5850618"/>
            <a:ext cx="810543" cy="97574"/>
          </a:xfrm>
          <a:custGeom>
            <a:avLst/>
            <a:gdLst/>
            <a:ahLst/>
            <a:cxnLst/>
            <a:rect l="l" t="t" r="r" b="b"/>
            <a:pathLst>
              <a:path w="891597" h="110584">
                <a:moveTo>
                  <a:pt x="360029" y="0"/>
                </a:moveTo>
                <a:lnTo>
                  <a:pt x="360029" y="14969"/>
                </a:lnTo>
                <a:lnTo>
                  <a:pt x="373457" y="14969"/>
                </a:lnTo>
                <a:lnTo>
                  <a:pt x="373457" y="0"/>
                </a:lnTo>
                <a:lnTo>
                  <a:pt x="360029" y="0"/>
                </a:lnTo>
                <a:close/>
              </a:path>
              <a:path w="891597" h="110584">
                <a:moveTo>
                  <a:pt x="410808" y="29205"/>
                </a:moveTo>
                <a:lnTo>
                  <a:pt x="397306" y="29205"/>
                </a:lnTo>
                <a:lnTo>
                  <a:pt x="397306" y="89328"/>
                </a:lnTo>
                <a:lnTo>
                  <a:pt x="398406" y="94685"/>
                </a:lnTo>
                <a:lnTo>
                  <a:pt x="400608" y="98696"/>
                </a:lnTo>
                <a:lnTo>
                  <a:pt x="409422" y="107139"/>
                </a:lnTo>
                <a:lnTo>
                  <a:pt x="423503" y="109924"/>
                </a:lnTo>
                <a:lnTo>
                  <a:pt x="430694" y="109924"/>
                </a:lnTo>
                <a:lnTo>
                  <a:pt x="436809" y="107869"/>
                </a:lnTo>
                <a:lnTo>
                  <a:pt x="441848" y="103760"/>
                </a:lnTo>
                <a:lnTo>
                  <a:pt x="444392" y="101705"/>
                </a:lnTo>
                <a:lnTo>
                  <a:pt x="446520" y="99186"/>
                </a:lnTo>
                <a:lnTo>
                  <a:pt x="448232" y="96201"/>
                </a:lnTo>
                <a:lnTo>
                  <a:pt x="448086" y="107796"/>
                </a:lnTo>
                <a:lnTo>
                  <a:pt x="460560" y="107796"/>
                </a:lnTo>
                <a:lnTo>
                  <a:pt x="460560" y="29205"/>
                </a:lnTo>
                <a:lnTo>
                  <a:pt x="447352" y="29205"/>
                </a:lnTo>
                <a:lnTo>
                  <a:pt x="447352" y="75484"/>
                </a:lnTo>
                <a:lnTo>
                  <a:pt x="446447" y="81525"/>
                </a:lnTo>
                <a:lnTo>
                  <a:pt x="444637" y="85928"/>
                </a:lnTo>
                <a:lnTo>
                  <a:pt x="441310" y="94147"/>
                </a:lnTo>
                <a:lnTo>
                  <a:pt x="435048" y="98256"/>
                </a:lnTo>
                <a:lnTo>
                  <a:pt x="419443" y="98256"/>
                </a:lnTo>
                <a:lnTo>
                  <a:pt x="415064" y="95908"/>
                </a:lnTo>
                <a:lnTo>
                  <a:pt x="412716" y="91212"/>
                </a:lnTo>
                <a:lnTo>
                  <a:pt x="411444" y="88668"/>
                </a:lnTo>
                <a:lnTo>
                  <a:pt x="410808" y="85390"/>
                </a:lnTo>
                <a:lnTo>
                  <a:pt x="410808" y="29205"/>
                </a:lnTo>
                <a:close/>
              </a:path>
              <a:path w="891597" h="110584">
                <a:moveTo>
                  <a:pt x="617472" y="30232"/>
                </a:moveTo>
                <a:lnTo>
                  <a:pt x="617472" y="46229"/>
                </a:lnTo>
                <a:lnTo>
                  <a:pt x="632809" y="46229"/>
                </a:lnTo>
                <a:lnTo>
                  <a:pt x="632809" y="30232"/>
                </a:lnTo>
                <a:lnTo>
                  <a:pt x="617472" y="30232"/>
                </a:lnTo>
                <a:close/>
              </a:path>
              <a:path w="891597" h="110584">
                <a:moveTo>
                  <a:pt x="617472" y="91799"/>
                </a:moveTo>
                <a:lnTo>
                  <a:pt x="617472" y="107796"/>
                </a:lnTo>
                <a:lnTo>
                  <a:pt x="632809" y="107796"/>
                </a:lnTo>
                <a:lnTo>
                  <a:pt x="632809" y="91799"/>
                </a:lnTo>
                <a:lnTo>
                  <a:pt x="617472" y="91799"/>
                </a:lnTo>
                <a:close/>
              </a:path>
              <a:path w="891597" h="110584">
                <a:moveTo>
                  <a:pt x="725855" y="82112"/>
                </a:moveTo>
                <a:lnTo>
                  <a:pt x="725855" y="107796"/>
                </a:lnTo>
                <a:lnTo>
                  <a:pt x="739063" y="107796"/>
                </a:lnTo>
                <a:lnTo>
                  <a:pt x="739063" y="82112"/>
                </a:lnTo>
                <a:lnTo>
                  <a:pt x="754547" y="82112"/>
                </a:lnTo>
                <a:lnTo>
                  <a:pt x="754547" y="70592"/>
                </a:lnTo>
                <a:lnTo>
                  <a:pt x="739063" y="70592"/>
                </a:lnTo>
                <a:lnTo>
                  <a:pt x="739063" y="2421"/>
                </a:lnTo>
                <a:lnTo>
                  <a:pt x="727910" y="2421"/>
                </a:lnTo>
                <a:lnTo>
                  <a:pt x="725635" y="22968"/>
                </a:lnTo>
                <a:lnTo>
                  <a:pt x="725635" y="70592"/>
                </a:lnTo>
                <a:lnTo>
                  <a:pt x="691953" y="70592"/>
                </a:lnTo>
                <a:lnTo>
                  <a:pt x="679772" y="69197"/>
                </a:lnTo>
                <a:lnTo>
                  <a:pt x="679772" y="82112"/>
                </a:lnTo>
                <a:lnTo>
                  <a:pt x="725855" y="82112"/>
                </a:lnTo>
                <a:close/>
              </a:path>
              <a:path w="891597" h="110584">
                <a:moveTo>
                  <a:pt x="727910" y="2421"/>
                </a:moveTo>
                <a:lnTo>
                  <a:pt x="679772" y="69197"/>
                </a:lnTo>
                <a:lnTo>
                  <a:pt x="691953" y="70592"/>
                </a:lnTo>
                <a:lnTo>
                  <a:pt x="725635" y="22968"/>
                </a:lnTo>
                <a:lnTo>
                  <a:pt x="727910" y="2421"/>
                </a:lnTo>
                <a:close/>
              </a:path>
              <a:path w="891597" h="110584">
                <a:moveTo>
                  <a:pt x="855421" y="3155"/>
                </a:moveTo>
                <a:lnTo>
                  <a:pt x="796643" y="110584"/>
                </a:lnTo>
                <a:lnTo>
                  <a:pt x="804788" y="110584"/>
                </a:lnTo>
                <a:lnTo>
                  <a:pt x="863566" y="3155"/>
                </a:lnTo>
                <a:lnTo>
                  <a:pt x="855421" y="3155"/>
                </a:lnTo>
                <a:close/>
              </a:path>
              <a:path w="891597" h="110584">
                <a:moveTo>
                  <a:pt x="789843" y="46596"/>
                </a:moveTo>
                <a:lnTo>
                  <a:pt x="786284" y="45116"/>
                </a:lnTo>
                <a:lnTo>
                  <a:pt x="786957" y="57016"/>
                </a:lnTo>
                <a:lnTo>
                  <a:pt x="794001" y="57016"/>
                </a:lnTo>
                <a:lnTo>
                  <a:pt x="794001" y="46596"/>
                </a:lnTo>
                <a:lnTo>
                  <a:pt x="789843" y="46596"/>
                </a:lnTo>
                <a:close/>
              </a:path>
              <a:path w="891597" h="110584">
                <a:moveTo>
                  <a:pt x="861854" y="97376"/>
                </a:moveTo>
                <a:lnTo>
                  <a:pt x="858270" y="95896"/>
                </a:lnTo>
                <a:lnTo>
                  <a:pt x="858968" y="107796"/>
                </a:lnTo>
                <a:lnTo>
                  <a:pt x="866061" y="107796"/>
                </a:lnTo>
                <a:lnTo>
                  <a:pt x="866061" y="97376"/>
                </a:lnTo>
                <a:lnTo>
                  <a:pt x="861854" y="97376"/>
                </a:lnTo>
                <a:close/>
              </a:path>
              <a:path w="891597" h="110584">
                <a:moveTo>
                  <a:pt x="842946" y="95321"/>
                </a:moveTo>
                <a:lnTo>
                  <a:pt x="847935" y="100311"/>
                </a:lnTo>
                <a:lnTo>
                  <a:pt x="852926" y="105301"/>
                </a:lnTo>
                <a:lnTo>
                  <a:pt x="858968" y="107796"/>
                </a:lnTo>
                <a:lnTo>
                  <a:pt x="858270" y="95896"/>
                </a:lnTo>
                <a:lnTo>
                  <a:pt x="855311" y="92936"/>
                </a:lnTo>
                <a:lnTo>
                  <a:pt x="852351" y="89976"/>
                </a:lnTo>
                <a:lnTo>
                  <a:pt x="850871" y="86417"/>
                </a:lnTo>
                <a:lnTo>
                  <a:pt x="850871" y="78101"/>
                </a:lnTo>
                <a:lnTo>
                  <a:pt x="852351" y="74542"/>
                </a:lnTo>
                <a:lnTo>
                  <a:pt x="855311" y="71582"/>
                </a:lnTo>
                <a:lnTo>
                  <a:pt x="858270" y="68623"/>
                </a:lnTo>
                <a:lnTo>
                  <a:pt x="861854" y="67143"/>
                </a:lnTo>
                <a:lnTo>
                  <a:pt x="870219" y="67143"/>
                </a:lnTo>
                <a:lnTo>
                  <a:pt x="873778" y="68623"/>
                </a:lnTo>
                <a:lnTo>
                  <a:pt x="876738" y="71582"/>
                </a:lnTo>
                <a:lnTo>
                  <a:pt x="879698" y="74542"/>
                </a:lnTo>
                <a:lnTo>
                  <a:pt x="881177" y="78101"/>
                </a:lnTo>
                <a:lnTo>
                  <a:pt x="881177" y="86417"/>
                </a:lnTo>
                <a:lnTo>
                  <a:pt x="879698" y="89976"/>
                </a:lnTo>
                <a:lnTo>
                  <a:pt x="876738" y="92936"/>
                </a:lnTo>
                <a:lnTo>
                  <a:pt x="873778" y="95896"/>
                </a:lnTo>
                <a:lnTo>
                  <a:pt x="870219" y="97376"/>
                </a:lnTo>
                <a:lnTo>
                  <a:pt x="866061" y="97376"/>
                </a:lnTo>
                <a:lnTo>
                  <a:pt x="866061" y="107796"/>
                </a:lnTo>
                <a:lnTo>
                  <a:pt x="873106" y="107796"/>
                </a:lnTo>
                <a:lnTo>
                  <a:pt x="879123" y="105301"/>
                </a:lnTo>
                <a:lnTo>
                  <a:pt x="884113" y="100311"/>
                </a:lnTo>
                <a:lnTo>
                  <a:pt x="889102" y="95321"/>
                </a:lnTo>
                <a:lnTo>
                  <a:pt x="891597" y="89304"/>
                </a:lnTo>
                <a:lnTo>
                  <a:pt x="891597" y="75215"/>
                </a:lnTo>
                <a:lnTo>
                  <a:pt x="889102" y="69198"/>
                </a:lnTo>
                <a:lnTo>
                  <a:pt x="884113" y="64208"/>
                </a:lnTo>
                <a:lnTo>
                  <a:pt x="879123" y="59218"/>
                </a:lnTo>
                <a:lnTo>
                  <a:pt x="873106" y="56723"/>
                </a:lnTo>
                <a:lnTo>
                  <a:pt x="858968" y="56723"/>
                </a:lnTo>
                <a:lnTo>
                  <a:pt x="852926" y="59218"/>
                </a:lnTo>
                <a:lnTo>
                  <a:pt x="847935" y="64208"/>
                </a:lnTo>
                <a:lnTo>
                  <a:pt x="842946" y="69198"/>
                </a:lnTo>
                <a:lnTo>
                  <a:pt x="840451" y="75215"/>
                </a:lnTo>
                <a:lnTo>
                  <a:pt x="840451" y="89304"/>
                </a:lnTo>
                <a:lnTo>
                  <a:pt x="842946" y="95321"/>
                </a:lnTo>
                <a:close/>
              </a:path>
              <a:path w="891597" h="110584">
                <a:moveTo>
                  <a:pt x="770959" y="44542"/>
                </a:moveTo>
                <a:lnTo>
                  <a:pt x="775950" y="49532"/>
                </a:lnTo>
                <a:lnTo>
                  <a:pt x="780940" y="54521"/>
                </a:lnTo>
                <a:lnTo>
                  <a:pt x="786957" y="57016"/>
                </a:lnTo>
                <a:lnTo>
                  <a:pt x="786284" y="45116"/>
                </a:lnTo>
                <a:lnTo>
                  <a:pt x="783324" y="42157"/>
                </a:lnTo>
                <a:lnTo>
                  <a:pt x="780365" y="39197"/>
                </a:lnTo>
                <a:lnTo>
                  <a:pt x="778885" y="35638"/>
                </a:lnTo>
                <a:lnTo>
                  <a:pt x="778885" y="27273"/>
                </a:lnTo>
                <a:lnTo>
                  <a:pt x="780365" y="23702"/>
                </a:lnTo>
                <a:lnTo>
                  <a:pt x="783324" y="20766"/>
                </a:lnTo>
                <a:lnTo>
                  <a:pt x="786284" y="17831"/>
                </a:lnTo>
                <a:lnTo>
                  <a:pt x="789843" y="16364"/>
                </a:lnTo>
                <a:lnTo>
                  <a:pt x="798209" y="16364"/>
                </a:lnTo>
                <a:lnTo>
                  <a:pt x="801792" y="17843"/>
                </a:lnTo>
                <a:lnTo>
                  <a:pt x="804751" y="20803"/>
                </a:lnTo>
                <a:lnTo>
                  <a:pt x="807711" y="23763"/>
                </a:lnTo>
                <a:lnTo>
                  <a:pt x="809191" y="27322"/>
                </a:lnTo>
                <a:lnTo>
                  <a:pt x="809191" y="35638"/>
                </a:lnTo>
                <a:lnTo>
                  <a:pt x="807711" y="39197"/>
                </a:lnTo>
                <a:lnTo>
                  <a:pt x="804751" y="42157"/>
                </a:lnTo>
                <a:lnTo>
                  <a:pt x="801792" y="45116"/>
                </a:lnTo>
                <a:lnTo>
                  <a:pt x="798209" y="46596"/>
                </a:lnTo>
                <a:lnTo>
                  <a:pt x="794001" y="46596"/>
                </a:lnTo>
                <a:lnTo>
                  <a:pt x="794001" y="57016"/>
                </a:lnTo>
                <a:lnTo>
                  <a:pt x="801095" y="57016"/>
                </a:lnTo>
                <a:lnTo>
                  <a:pt x="807136" y="54521"/>
                </a:lnTo>
                <a:lnTo>
                  <a:pt x="812126" y="49532"/>
                </a:lnTo>
                <a:lnTo>
                  <a:pt x="817116" y="44542"/>
                </a:lnTo>
                <a:lnTo>
                  <a:pt x="819611" y="38524"/>
                </a:lnTo>
                <a:lnTo>
                  <a:pt x="819611" y="24435"/>
                </a:lnTo>
                <a:lnTo>
                  <a:pt x="817116" y="18406"/>
                </a:lnTo>
                <a:lnTo>
                  <a:pt x="812126" y="13392"/>
                </a:lnTo>
                <a:lnTo>
                  <a:pt x="807136" y="8377"/>
                </a:lnTo>
                <a:lnTo>
                  <a:pt x="801095" y="5870"/>
                </a:lnTo>
                <a:lnTo>
                  <a:pt x="786957" y="5870"/>
                </a:lnTo>
                <a:lnTo>
                  <a:pt x="780940" y="8377"/>
                </a:lnTo>
                <a:lnTo>
                  <a:pt x="775950" y="13392"/>
                </a:lnTo>
                <a:lnTo>
                  <a:pt x="770959" y="18406"/>
                </a:lnTo>
                <a:lnTo>
                  <a:pt x="768465" y="24435"/>
                </a:lnTo>
                <a:lnTo>
                  <a:pt x="768465" y="38524"/>
                </a:lnTo>
                <a:lnTo>
                  <a:pt x="770959" y="44542"/>
                </a:lnTo>
                <a:close/>
              </a:path>
              <a:path w="891597" h="110584">
                <a:moveTo>
                  <a:pt x="498327" y="29205"/>
                </a:moveTo>
                <a:lnTo>
                  <a:pt x="485265" y="29205"/>
                </a:lnTo>
                <a:lnTo>
                  <a:pt x="485265" y="107796"/>
                </a:lnTo>
                <a:lnTo>
                  <a:pt x="498473" y="107796"/>
                </a:lnTo>
                <a:lnTo>
                  <a:pt x="498473" y="55989"/>
                </a:lnTo>
                <a:lnTo>
                  <a:pt x="500516" y="48993"/>
                </a:lnTo>
                <a:lnTo>
                  <a:pt x="504600" y="45129"/>
                </a:lnTo>
                <a:lnTo>
                  <a:pt x="508686" y="41264"/>
                </a:lnTo>
                <a:lnTo>
                  <a:pt x="513222" y="39332"/>
                </a:lnTo>
                <a:lnTo>
                  <a:pt x="523692" y="39332"/>
                </a:lnTo>
                <a:lnTo>
                  <a:pt x="527434" y="41166"/>
                </a:lnTo>
                <a:lnTo>
                  <a:pt x="529440" y="44835"/>
                </a:lnTo>
                <a:lnTo>
                  <a:pt x="530711" y="47281"/>
                </a:lnTo>
                <a:lnTo>
                  <a:pt x="531348" y="51170"/>
                </a:lnTo>
                <a:lnTo>
                  <a:pt x="531348" y="107796"/>
                </a:lnTo>
                <a:lnTo>
                  <a:pt x="544777" y="107796"/>
                </a:lnTo>
                <a:lnTo>
                  <a:pt x="544777" y="53959"/>
                </a:lnTo>
                <a:lnTo>
                  <a:pt x="546648" y="48162"/>
                </a:lnTo>
                <a:lnTo>
                  <a:pt x="550390" y="44688"/>
                </a:lnTo>
                <a:lnTo>
                  <a:pt x="554133" y="41215"/>
                </a:lnTo>
                <a:lnTo>
                  <a:pt x="558597" y="39478"/>
                </a:lnTo>
                <a:lnTo>
                  <a:pt x="567549" y="39478"/>
                </a:lnTo>
                <a:lnTo>
                  <a:pt x="570741" y="40457"/>
                </a:lnTo>
                <a:lnTo>
                  <a:pt x="573358" y="42414"/>
                </a:lnTo>
                <a:lnTo>
                  <a:pt x="575976" y="44370"/>
                </a:lnTo>
                <a:lnTo>
                  <a:pt x="577284" y="47966"/>
                </a:lnTo>
                <a:lnTo>
                  <a:pt x="577284" y="107796"/>
                </a:lnTo>
                <a:lnTo>
                  <a:pt x="591006" y="107796"/>
                </a:lnTo>
                <a:lnTo>
                  <a:pt x="591006" y="48529"/>
                </a:lnTo>
                <a:lnTo>
                  <a:pt x="589979" y="43001"/>
                </a:lnTo>
                <a:lnTo>
                  <a:pt x="587924" y="38891"/>
                </a:lnTo>
                <a:lnTo>
                  <a:pt x="584109" y="31260"/>
                </a:lnTo>
                <a:lnTo>
                  <a:pt x="576917" y="27444"/>
                </a:lnTo>
                <a:lnTo>
                  <a:pt x="561410" y="27444"/>
                </a:lnTo>
                <a:lnTo>
                  <a:pt x="556958" y="28459"/>
                </a:lnTo>
                <a:lnTo>
                  <a:pt x="552995" y="30489"/>
                </a:lnTo>
                <a:lnTo>
                  <a:pt x="549033" y="32519"/>
                </a:lnTo>
                <a:lnTo>
                  <a:pt x="545584" y="35638"/>
                </a:lnTo>
                <a:lnTo>
                  <a:pt x="542649" y="39845"/>
                </a:lnTo>
                <a:lnTo>
                  <a:pt x="540887" y="36421"/>
                </a:lnTo>
                <a:lnTo>
                  <a:pt x="538931" y="33828"/>
                </a:lnTo>
                <a:lnTo>
                  <a:pt x="536778" y="32067"/>
                </a:lnTo>
                <a:lnTo>
                  <a:pt x="532962" y="28985"/>
                </a:lnTo>
                <a:lnTo>
                  <a:pt x="527924" y="27444"/>
                </a:lnTo>
                <a:lnTo>
                  <a:pt x="516134" y="27444"/>
                </a:lnTo>
                <a:lnTo>
                  <a:pt x="511193" y="28936"/>
                </a:lnTo>
                <a:lnTo>
                  <a:pt x="506839" y="31920"/>
                </a:lnTo>
                <a:lnTo>
                  <a:pt x="504295" y="33681"/>
                </a:lnTo>
                <a:lnTo>
                  <a:pt x="501458" y="36494"/>
                </a:lnTo>
                <a:lnTo>
                  <a:pt x="498327" y="40359"/>
                </a:lnTo>
                <a:lnTo>
                  <a:pt x="498327" y="29205"/>
                </a:lnTo>
                <a:close/>
              </a:path>
              <a:path w="891597" h="110584">
                <a:moveTo>
                  <a:pt x="247854" y="29205"/>
                </a:moveTo>
                <a:lnTo>
                  <a:pt x="234793" y="29205"/>
                </a:lnTo>
                <a:lnTo>
                  <a:pt x="234793" y="107796"/>
                </a:lnTo>
                <a:lnTo>
                  <a:pt x="248001" y="107796"/>
                </a:lnTo>
                <a:lnTo>
                  <a:pt x="248001" y="55989"/>
                </a:lnTo>
                <a:lnTo>
                  <a:pt x="250043" y="48993"/>
                </a:lnTo>
                <a:lnTo>
                  <a:pt x="254128" y="45129"/>
                </a:lnTo>
                <a:lnTo>
                  <a:pt x="258213" y="41264"/>
                </a:lnTo>
                <a:lnTo>
                  <a:pt x="262750" y="39332"/>
                </a:lnTo>
                <a:lnTo>
                  <a:pt x="273220" y="39332"/>
                </a:lnTo>
                <a:lnTo>
                  <a:pt x="276962" y="41166"/>
                </a:lnTo>
                <a:lnTo>
                  <a:pt x="278968" y="44835"/>
                </a:lnTo>
                <a:lnTo>
                  <a:pt x="280239" y="47281"/>
                </a:lnTo>
                <a:lnTo>
                  <a:pt x="280875" y="51170"/>
                </a:lnTo>
                <a:lnTo>
                  <a:pt x="280875" y="107796"/>
                </a:lnTo>
                <a:lnTo>
                  <a:pt x="294304" y="107796"/>
                </a:lnTo>
                <a:lnTo>
                  <a:pt x="294304" y="53959"/>
                </a:lnTo>
                <a:lnTo>
                  <a:pt x="296175" y="48162"/>
                </a:lnTo>
                <a:lnTo>
                  <a:pt x="299918" y="44688"/>
                </a:lnTo>
                <a:lnTo>
                  <a:pt x="303660" y="41215"/>
                </a:lnTo>
                <a:lnTo>
                  <a:pt x="308124" y="39478"/>
                </a:lnTo>
                <a:lnTo>
                  <a:pt x="317077" y="39478"/>
                </a:lnTo>
                <a:lnTo>
                  <a:pt x="320269" y="40457"/>
                </a:lnTo>
                <a:lnTo>
                  <a:pt x="322886" y="42414"/>
                </a:lnTo>
                <a:lnTo>
                  <a:pt x="325503" y="44370"/>
                </a:lnTo>
                <a:lnTo>
                  <a:pt x="326812" y="47966"/>
                </a:lnTo>
                <a:lnTo>
                  <a:pt x="326812" y="107796"/>
                </a:lnTo>
                <a:lnTo>
                  <a:pt x="340534" y="107796"/>
                </a:lnTo>
                <a:lnTo>
                  <a:pt x="340534" y="48529"/>
                </a:lnTo>
                <a:lnTo>
                  <a:pt x="339506" y="43001"/>
                </a:lnTo>
                <a:lnTo>
                  <a:pt x="337452" y="38891"/>
                </a:lnTo>
                <a:lnTo>
                  <a:pt x="333636" y="31260"/>
                </a:lnTo>
                <a:lnTo>
                  <a:pt x="326445" y="27444"/>
                </a:lnTo>
                <a:lnTo>
                  <a:pt x="310937" y="27444"/>
                </a:lnTo>
                <a:lnTo>
                  <a:pt x="306485" y="28459"/>
                </a:lnTo>
                <a:lnTo>
                  <a:pt x="302523" y="30489"/>
                </a:lnTo>
                <a:lnTo>
                  <a:pt x="298560" y="32519"/>
                </a:lnTo>
                <a:lnTo>
                  <a:pt x="295111" y="35638"/>
                </a:lnTo>
                <a:lnTo>
                  <a:pt x="292176" y="39845"/>
                </a:lnTo>
                <a:lnTo>
                  <a:pt x="290415" y="36421"/>
                </a:lnTo>
                <a:lnTo>
                  <a:pt x="288458" y="33828"/>
                </a:lnTo>
                <a:lnTo>
                  <a:pt x="286306" y="32067"/>
                </a:lnTo>
                <a:lnTo>
                  <a:pt x="282490" y="28985"/>
                </a:lnTo>
                <a:lnTo>
                  <a:pt x="277451" y="27444"/>
                </a:lnTo>
                <a:lnTo>
                  <a:pt x="265661" y="27444"/>
                </a:lnTo>
                <a:lnTo>
                  <a:pt x="260721" y="28936"/>
                </a:lnTo>
                <a:lnTo>
                  <a:pt x="256366" y="31920"/>
                </a:lnTo>
                <a:lnTo>
                  <a:pt x="253822" y="33681"/>
                </a:lnTo>
                <a:lnTo>
                  <a:pt x="250985" y="36494"/>
                </a:lnTo>
                <a:lnTo>
                  <a:pt x="247854" y="40359"/>
                </a:lnTo>
                <a:lnTo>
                  <a:pt x="247854" y="29205"/>
                </a:lnTo>
                <a:close/>
              </a:path>
              <a:path w="891597" h="110584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19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  <a:path w="891597" h="110584">
                <a:moveTo>
                  <a:pt x="71692" y="8108"/>
                </a:moveTo>
                <a:lnTo>
                  <a:pt x="65821" y="2702"/>
                </a:lnTo>
                <a:lnTo>
                  <a:pt x="58092" y="0"/>
                </a:lnTo>
                <a:lnTo>
                  <a:pt x="48504" y="0"/>
                </a:lnTo>
                <a:lnTo>
                  <a:pt x="14602" y="12548"/>
                </a:lnTo>
                <a:lnTo>
                  <a:pt x="49287" y="12548"/>
                </a:lnTo>
                <a:lnTo>
                  <a:pt x="53714" y="13306"/>
                </a:lnTo>
                <a:lnTo>
                  <a:pt x="56943" y="14822"/>
                </a:lnTo>
                <a:lnTo>
                  <a:pt x="62813" y="17660"/>
                </a:lnTo>
                <a:lnTo>
                  <a:pt x="65748" y="23041"/>
                </a:lnTo>
                <a:lnTo>
                  <a:pt x="65748" y="38011"/>
                </a:lnTo>
                <a:lnTo>
                  <a:pt x="63706" y="42927"/>
                </a:lnTo>
                <a:lnTo>
                  <a:pt x="59621" y="45716"/>
                </a:lnTo>
                <a:lnTo>
                  <a:pt x="62913" y="59798"/>
                </a:lnTo>
                <a:lnTo>
                  <a:pt x="72646" y="52870"/>
                </a:lnTo>
                <a:lnTo>
                  <a:pt x="77881" y="46633"/>
                </a:lnTo>
                <a:lnTo>
                  <a:pt x="80498" y="39307"/>
                </a:lnTo>
                <a:lnTo>
                  <a:pt x="80498" y="21109"/>
                </a:lnTo>
                <a:lnTo>
                  <a:pt x="77563" y="13514"/>
                </a:lnTo>
                <a:lnTo>
                  <a:pt x="71692" y="8108"/>
                </a:lnTo>
                <a:close/>
              </a:path>
              <a:path w="891597" h="110584">
                <a:moveTo>
                  <a:pt x="97400" y="29205"/>
                </a:moveTo>
                <a:lnTo>
                  <a:pt x="97400" y="107796"/>
                </a:lnTo>
                <a:lnTo>
                  <a:pt x="110608" y="107796"/>
                </a:lnTo>
                <a:lnTo>
                  <a:pt x="110608" y="57016"/>
                </a:lnTo>
                <a:lnTo>
                  <a:pt x="112394" y="52088"/>
                </a:lnTo>
                <a:lnTo>
                  <a:pt x="115965" y="47807"/>
                </a:lnTo>
                <a:lnTo>
                  <a:pt x="119536" y="43526"/>
                </a:lnTo>
                <a:lnTo>
                  <a:pt x="124649" y="41386"/>
                </a:lnTo>
                <a:lnTo>
                  <a:pt x="132806" y="41411"/>
                </a:lnTo>
                <a:lnTo>
                  <a:pt x="135631" y="41753"/>
                </a:lnTo>
                <a:lnTo>
                  <a:pt x="135631" y="27811"/>
                </a:lnTo>
                <a:lnTo>
                  <a:pt x="134213" y="27664"/>
                </a:lnTo>
                <a:lnTo>
                  <a:pt x="131375" y="27444"/>
                </a:lnTo>
                <a:lnTo>
                  <a:pt x="126141" y="27444"/>
                </a:lnTo>
                <a:lnTo>
                  <a:pt x="121518" y="29339"/>
                </a:lnTo>
                <a:lnTo>
                  <a:pt x="117506" y="33131"/>
                </a:lnTo>
                <a:lnTo>
                  <a:pt x="113494" y="36922"/>
                </a:lnTo>
                <a:lnTo>
                  <a:pt x="110975" y="40139"/>
                </a:lnTo>
                <a:lnTo>
                  <a:pt x="109948" y="42780"/>
                </a:lnTo>
                <a:lnTo>
                  <a:pt x="109948" y="29205"/>
                </a:lnTo>
                <a:lnTo>
                  <a:pt x="97400" y="29205"/>
                </a:lnTo>
                <a:close/>
              </a:path>
              <a:path w="891597" h="110584">
                <a:moveTo>
                  <a:pt x="167894" y="41154"/>
                </a:moveTo>
                <a:lnTo>
                  <a:pt x="172982" y="38965"/>
                </a:lnTo>
                <a:lnTo>
                  <a:pt x="187511" y="38965"/>
                </a:lnTo>
                <a:lnTo>
                  <a:pt x="193553" y="42144"/>
                </a:lnTo>
                <a:lnTo>
                  <a:pt x="197173" y="48504"/>
                </a:lnTo>
                <a:lnTo>
                  <a:pt x="199129" y="51929"/>
                </a:lnTo>
                <a:lnTo>
                  <a:pt x="200377" y="56503"/>
                </a:lnTo>
                <a:lnTo>
                  <a:pt x="200915" y="62226"/>
                </a:lnTo>
                <a:lnTo>
                  <a:pt x="157254" y="62226"/>
                </a:lnTo>
                <a:lnTo>
                  <a:pt x="157499" y="55475"/>
                </a:lnTo>
                <a:lnTo>
                  <a:pt x="152998" y="39258"/>
                </a:lnTo>
                <a:lnTo>
                  <a:pt x="149032" y="44706"/>
                </a:lnTo>
                <a:lnTo>
                  <a:pt x="144301" y="56263"/>
                </a:lnTo>
                <a:lnTo>
                  <a:pt x="142725" y="70005"/>
                </a:lnTo>
                <a:lnTo>
                  <a:pt x="143117" y="77215"/>
                </a:lnTo>
                <a:lnTo>
                  <a:pt x="146372" y="89942"/>
                </a:lnTo>
                <a:lnTo>
                  <a:pt x="152924" y="99907"/>
                </a:lnTo>
                <a:lnTo>
                  <a:pt x="165015" y="108234"/>
                </a:lnTo>
                <a:lnTo>
                  <a:pt x="177800" y="110584"/>
                </a:lnTo>
                <a:lnTo>
                  <a:pt x="181812" y="110584"/>
                </a:lnTo>
                <a:lnTo>
                  <a:pt x="185408" y="110193"/>
                </a:lnTo>
                <a:lnTo>
                  <a:pt x="188587" y="109410"/>
                </a:lnTo>
                <a:lnTo>
                  <a:pt x="194507" y="108040"/>
                </a:lnTo>
                <a:lnTo>
                  <a:pt x="199472" y="105398"/>
                </a:lnTo>
                <a:lnTo>
                  <a:pt x="203484" y="101485"/>
                </a:lnTo>
                <a:lnTo>
                  <a:pt x="205880" y="99234"/>
                </a:lnTo>
                <a:lnTo>
                  <a:pt x="208046" y="96336"/>
                </a:lnTo>
                <a:lnTo>
                  <a:pt x="209978" y="92789"/>
                </a:lnTo>
                <a:lnTo>
                  <a:pt x="211910" y="89242"/>
                </a:lnTo>
                <a:lnTo>
                  <a:pt x="213048" y="86026"/>
                </a:lnTo>
                <a:lnTo>
                  <a:pt x="213390" y="83140"/>
                </a:lnTo>
                <a:lnTo>
                  <a:pt x="200402" y="83140"/>
                </a:lnTo>
                <a:lnTo>
                  <a:pt x="199423" y="86613"/>
                </a:lnTo>
                <a:lnTo>
                  <a:pt x="197760" y="89671"/>
                </a:lnTo>
                <a:lnTo>
                  <a:pt x="195412" y="92312"/>
                </a:lnTo>
                <a:lnTo>
                  <a:pt x="191303" y="96862"/>
                </a:lnTo>
                <a:lnTo>
                  <a:pt x="185799" y="99137"/>
                </a:lnTo>
                <a:lnTo>
                  <a:pt x="171514" y="99137"/>
                </a:lnTo>
                <a:lnTo>
                  <a:pt x="166060" y="96727"/>
                </a:lnTo>
                <a:lnTo>
                  <a:pt x="162537" y="91909"/>
                </a:lnTo>
                <a:lnTo>
                  <a:pt x="159015" y="87090"/>
                </a:lnTo>
                <a:lnTo>
                  <a:pt x="157132" y="80694"/>
                </a:lnTo>
                <a:lnTo>
                  <a:pt x="156887" y="72720"/>
                </a:lnTo>
                <a:lnTo>
                  <a:pt x="214490" y="72720"/>
                </a:lnTo>
                <a:lnTo>
                  <a:pt x="214490" y="64795"/>
                </a:lnTo>
                <a:lnTo>
                  <a:pt x="214099" y="59022"/>
                </a:lnTo>
                <a:lnTo>
                  <a:pt x="213317" y="55402"/>
                </a:lnTo>
                <a:lnTo>
                  <a:pt x="212436" y="50118"/>
                </a:lnTo>
                <a:lnTo>
                  <a:pt x="210675" y="45495"/>
                </a:lnTo>
                <a:lnTo>
                  <a:pt x="208033" y="41533"/>
                </a:lnTo>
                <a:lnTo>
                  <a:pt x="205293" y="37375"/>
                </a:lnTo>
                <a:lnTo>
                  <a:pt x="201306" y="33987"/>
                </a:lnTo>
                <a:lnTo>
                  <a:pt x="196072" y="31370"/>
                </a:lnTo>
                <a:lnTo>
                  <a:pt x="190838" y="28752"/>
                </a:lnTo>
                <a:lnTo>
                  <a:pt x="185432" y="27444"/>
                </a:lnTo>
                <a:lnTo>
                  <a:pt x="179855" y="27444"/>
                </a:lnTo>
                <a:lnTo>
                  <a:pt x="175514" y="27657"/>
                </a:lnTo>
                <a:lnTo>
                  <a:pt x="167894" y="41154"/>
                </a:lnTo>
                <a:close/>
              </a:path>
              <a:path w="891597" h="110584">
                <a:moveTo>
                  <a:pt x="157499" y="55475"/>
                </a:moveTo>
                <a:lnTo>
                  <a:pt x="159676" y="49911"/>
                </a:lnTo>
                <a:lnTo>
                  <a:pt x="163785" y="45532"/>
                </a:lnTo>
                <a:lnTo>
                  <a:pt x="167894" y="41154"/>
                </a:lnTo>
                <a:lnTo>
                  <a:pt x="175514" y="27657"/>
                </a:lnTo>
                <a:lnTo>
                  <a:pt x="163074" y="31244"/>
                </a:lnTo>
                <a:lnTo>
                  <a:pt x="152998" y="39258"/>
                </a:lnTo>
                <a:lnTo>
                  <a:pt x="157499" y="55475"/>
                </a:lnTo>
                <a:close/>
              </a:path>
              <a:path w="891597" h="110584">
                <a:moveTo>
                  <a:pt x="360029" y="29572"/>
                </a:moveTo>
                <a:lnTo>
                  <a:pt x="360029" y="107796"/>
                </a:lnTo>
                <a:lnTo>
                  <a:pt x="373457" y="107796"/>
                </a:lnTo>
                <a:lnTo>
                  <a:pt x="373457" y="29572"/>
                </a:lnTo>
                <a:lnTo>
                  <a:pt x="360029" y="29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6345907" y="5876711"/>
            <a:ext cx="0" cy="69020"/>
          </a:xfrm>
          <a:custGeom>
            <a:avLst/>
            <a:gdLst/>
            <a:ahLst/>
            <a:cxnLst/>
            <a:rect l="l" t="t" r="r" b="b"/>
            <a:pathLst>
              <a:path h="78223">
                <a:moveTo>
                  <a:pt x="0" y="0"/>
                </a:moveTo>
                <a:lnTo>
                  <a:pt x="0" y="78223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6573843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7133959" y="5715425"/>
            <a:ext cx="790419" cy="126128"/>
          </a:xfrm>
          <a:custGeom>
            <a:avLst/>
            <a:gdLst/>
            <a:ahLst/>
            <a:cxnLst/>
            <a:rect l="l" t="t" r="r" b="b"/>
            <a:pathLst>
              <a:path w="869461" h="142945">
                <a:moveTo>
                  <a:pt x="691880" y="32507"/>
                </a:moveTo>
                <a:lnTo>
                  <a:pt x="691880" y="110731"/>
                </a:lnTo>
                <a:lnTo>
                  <a:pt x="705309" y="110731"/>
                </a:lnTo>
                <a:lnTo>
                  <a:pt x="705309" y="32507"/>
                </a:lnTo>
                <a:lnTo>
                  <a:pt x="691880" y="32507"/>
                </a:lnTo>
                <a:close/>
              </a:path>
              <a:path w="869461" h="142945">
                <a:moveTo>
                  <a:pt x="691880" y="2935"/>
                </a:moveTo>
                <a:lnTo>
                  <a:pt x="691880" y="17904"/>
                </a:lnTo>
                <a:lnTo>
                  <a:pt x="705309" y="17905"/>
                </a:lnTo>
                <a:lnTo>
                  <a:pt x="705309" y="2935"/>
                </a:lnTo>
                <a:lnTo>
                  <a:pt x="691880" y="2935"/>
                </a:lnTo>
                <a:close/>
              </a:path>
              <a:path w="869461" h="142945">
                <a:moveTo>
                  <a:pt x="727555" y="100470"/>
                </a:moveTo>
                <a:lnTo>
                  <a:pt x="732422" y="105778"/>
                </a:lnTo>
                <a:lnTo>
                  <a:pt x="732813" y="106190"/>
                </a:lnTo>
                <a:lnTo>
                  <a:pt x="742611" y="111852"/>
                </a:lnTo>
                <a:lnTo>
                  <a:pt x="757262" y="113739"/>
                </a:lnTo>
                <a:lnTo>
                  <a:pt x="771482" y="111828"/>
                </a:lnTo>
                <a:lnTo>
                  <a:pt x="781514" y="106108"/>
                </a:lnTo>
                <a:lnTo>
                  <a:pt x="786822" y="101020"/>
                </a:lnTo>
                <a:lnTo>
                  <a:pt x="789476" y="94979"/>
                </a:lnTo>
                <a:lnTo>
                  <a:pt x="789476" y="80743"/>
                </a:lnTo>
                <a:lnTo>
                  <a:pt x="786908" y="75435"/>
                </a:lnTo>
                <a:lnTo>
                  <a:pt x="781771" y="72059"/>
                </a:lnTo>
                <a:lnTo>
                  <a:pt x="778543" y="69907"/>
                </a:lnTo>
                <a:lnTo>
                  <a:pt x="772183" y="67681"/>
                </a:lnTo>
                <a:lnTo>
                  <a:pt x="762692" y="65382"/>
                </a:lnTo>
                <a:lnTo>
                  <a:pt x="753960" y="63254"/>
                </a:lnTo>
                <a:lnTo>
                  <a:pt x="750144" y="62324"/>
                </a:lnTo>
                <a:lnTo>
                  <a:pt x="747258" y="61248"/>
                </a:lnTo>
                <a:lnTo>
                  <a:pt x="745300" y="60025"/>
                </a:lnTo>
                <a:lnTo>
                  <a:pt x="741926" y="57970"/>
                </a:lnTo>
                <a:lnTo>
                  <a:pt x="740238" y="55231"/>
                </a:lnTo>
                <a:lnTo>
                  <a:pt x="740238" y="48675"/>
                </a:lnTo>
                <a:lnTo>
                  <a:pt x="741522" y="46156"/>
                </a:lnTo>
                <a:lnTo>
                  <a:pt x="744090" y="44248"/>
                </a:lnTo>
                <a:lnTo>
                  <a:pt x="746658" y="42340"/>
                </a:lnTo>
                <a:lnTo>
                  <a:pt x="750437" y="41386"/>
                </a:lnTo>
                <a:lnTo>
                  <a:pt x="762912" y="41386"/>
                </a:lnTo>
                <a:lnTo>
                  <a:pt x="768171" y="43123"/>
                </a:lnTo>
                <a:lnTo>
                  <a:pt x="771204" y="46596"/>
                </a:lnTo>
                <a:lnTo>
                  <a:pt x="773063" y="49042"/>
                </a:lnTo>
                <a:lnTo>
                  <a:pt x="774115" y="51757"/>
                </a:lnTo>
                <a:lnTo>
                  <a:pt x="774359" y="54742"/>
                </a:lnTo>
                <a:lnTo>
                  <a:pt x="786835" y="54742"/>
                </a:lnTo>
                <a:lnTo>
                  <a:pt x="786932" y="49654"/>
                </a:lnTo>
                <a:lnTo>
                  <a:pt x="785342" y="44909"/>
                </a:lnTo>
                <a:lnTo>
                  <a:pt x="782065" y="40506"/>
                </a:lnTo>
                <a:lnTo>
                  <a:pt x="780722" y="38880"/>
                </a:lnTo>
                <a:lnTo>
                  <a:pt x="770679" y="32284"/>
                </a:lnTo>
                <a:lnTo>
                  <a:pt x="756455" y="30086"/>
                </a:lnTo>
                <a:lnTo>
                  <a:pt x="747405" y="30086"/>
                </a:lnTo>
                <a:lnTo>
                  <a:pt x="740201" y="32385"/>
                </a:lnTo>
                <a:lnTo>
                  <a:pt x="734844" y="36983"/>
                </a:lnTo>
                <a:lnTo>
                  <a:pt x="729488" y="41582"/>
                </a:lnTo>
                <a:lnTo>
                  <a:pt x="726809" y="47599"/>
                </a:lnTo>
                <a:lnTo>
                  <a:pt x="726809" y="61346"/>
                </a:lnTo>
                <a:lnTo>
                  <a:pt x="729646" y="66287"/>
                </a:lnTo>
                <a:lnTo>
                  <a:pt x="735321" y="69858"/>
                </a:lnTo>
                <a:lnTo>
                  <a:pt x="738501" y="71913"/>
                </a:lnTo>
                <a:lnTo>
                  <a:pt x="743442" y="73772"/>
                </a:lnTo>
                <a:lnTo>
                  <a:pt x="750144" y="75435"/>
                </a:lnTo>
                <a:lnTo>
                  <a:pt x="760638" y="78077"/>
                </a:lnTo>
                <a:lnTo>
                  <a:pt x="766264" y="79495"/>
                </a:lnTo>
                <a:lnTo>
                  <a:pt x="770030" y="80743"/>
                </a:lnTo>
                <a:lnTo>
                  <a:pt x="771937" y="81819"/>
                </a:lnTo>
                <a:lnTo>
                  <a:pt x="774922" y="83580"/>
                </a:lnTo>
                <a:lnTo>
                  <a:pt x="776415" y="86148"/>
                </a:lnTo>
                <a:lnTo>
                  <a:pt x="776415" y="93976"/>
                </a:lnTo>
                <a:lnTo>
                  <a:pt x="774556" y="97266"/>
                </a:lnTo>
                <a:lnTo>
                  <a:pt x="770838" y="99394"/>
                </a:lnTo>
                <a:lnTo>
                  <a:pt x="767120" y="101522"/>
                </a:lnTo>
                <a:lnTo>
                  <a:pt x="762815" y="102586"/>
                </a:lnTo>
                <a:lnTo>
                  <a:pt x="749704" y="102586"/>
                </a:lnTo>
                <a:lnTo>
                  <a:pt x="743931" y="100458"/>
                </a:lnTo>
                <a:lnTo>
                  <a:pt x="740605" y="96202"/>
                </a:lnTo>
                <a:lnTo>
                  <a:pt x="738795" y="93853"/>
                </a:lnTo>
                <a:lnTo>
                  <a:pt x="737694" y="90478"/>
                </a:lnTo>
                <a:lnTo>
                  <a:pt x="737303" y="86075"/>
                </a:lnTo>
                <a:lnTo>
                  <a:pt x="724608" y="86075"/>
                </a:lnTo>
                <a:lnTo>
                  <a:pt x="724950" y="93902"/>
                </a:lnTo>
                <a:lnTo>
                  <a:pt x="727555" y="100470"/>
                </a:lnTo>
                <a:close/>
              </a:path>
              <a:path w="869461" h="142945">
                <a:moveTo>
                  <a:pt x="804299" y="2935"/>
                </a:moveTo>
                <a:lnTo>
                  <a:pt x="804299" y="110731"/>
                </a:lnTo>
                <a:lnTo>
                  <a:pt x="816994" y="110731"/>
                </a:lnTo>
                <a:lnTo>
                  <a:pt x="816994" y="81232"/>
                </a:lnTo>
                <a:lnTo>
                  <a:pt x="828074" y="71105"/>
                </a:lnTo>
                <a:lnTo>
                  <a:pt x="852584" y="110731"/>
                </a:lnTo>
                <a:lnTo>
                  <a:pt x="869461" y="110731"/>
                </a:lnTo>
                <a:lnTo>
                  <a:pt x="837686" y="61566"/>
                </a:lnTo>
                <a:lnTo>
                  <a:pt x="867773" y="32140"/>
                </a:lnTo>
                <a:lnTo>
                  <a:pt x="850896" y="32140"/>
                </a:lnTo>
                <a:lnTo>
                  <a:pt x="816994" y="65528"/>
                </a:lnTo>
                <a:lnTo>
                  <a:pt x="816994" y="2935"/>
                </a:lnTo>
                <a:lnTo>
                  <a:pt x="804299" y="2935"/>
                </a:lnTo>
                <a:close/>
              </a:path>
              <a:path w="869461" h="142945">
                <a:moveTo>
                  <a:pt x="487369" y="113006"/>
                </a:moveTo>
                <a:lnTo>
                  <a:pt x="486684" y="114767"/>
                </a:lnTo>
                <a:lnTo>
                  <a:pt x="485583" y="117457"/>
                </a:lnTo>
                <a:lnTo>
                  <a:pt x="484066" y="121077"/>
                </a:lnTo>
                <a:lnTo>
                  <a:pt x="482550" y="124698"/>
                </a:lnTo>
                <a:lnTo>
                  <a:pt x="481425" y="127095"/>
                </a:lnTo>
                <a:lnTo>
                  <a:pt x="478526" y="130067"/>
                </a:lnTo>
                <a:lnTo>
                  <a:pt x="475579" y="131277"/>
                </a:lnTo>
                <a:lnTo>
                  <a:pt x="472350" y="131277"/>
                </a:lnTo>
                <a:lnTo>
                  <a:pt x="469390" y="130910"/>
                </a:lnTo>
                <a:lnTo>
                  <a:pt x="465428" y="129883"/>
                </a:lnTo>
                <a:lnTo>
                  <a:pt x="465428" y="141918"/>
                </a:lnTo>
                <a:lnTo>
                  <a:pt x="466895" y="142309"/>
                </a:lnTo>
                <a:lnTo>
                  <a:pt x="470136" y="142871"/>
                </a:lnTo>
                <a:lnTo>
                  <a:pt x="481058" y="142945"/>
                </a:lnTo>
                <a:lnTo>
                  <a:pt x="486438" y="140743"/>
                </a:lnTo>
                <a:lnTo>
                  <a:pt x="489569" y="136341"/>
                </a:lnTo>
                <a:lnTo>
                  <a:pt x="493917" y="128350"/>
                </a:lnTo>
                <a:lnTo>
                  <a:pt x="499138" y="116357"/>
                </a:lnTo>
                <a:lnTo>
                  <a:pt x="505714" y="99650"/>
                </a:lnTo>
                <a:lnTo>
                  <a:pt x="508580" y="91994"/>
                </a:lnTo>
                <a:lnTo>
                  <a:pt x="512857" y="80289"/>
                </a:lnTo>
                <a:lnTo>
                  <a:pt x="517747" y="66629"/>
                </a:lnTo>
                <a:lnTo>
                  <a:pt x="523007" y="51921"/>
                </a:lnTo>
                <a:lnTo>
                  <a:pt x="527397" y="39704"/>
                </a:lnTo>
                <a:lnTo>
                  <a:pt x="530149" y="32140"/>
                </a:lnTo>
                <a:lnTo>
                  <a:pt x="515547" y="32140"/>
                </a:lnTo>
                <a:lnTo>
                  <a:pt x="494340" y="96128"/>
                </a:lnTo>
                <a:lnTo>
                  <a:pt x="473280" y="32140"/>
                </a:lnTo>
                <a:lnTo>
                  <a:pt x="458310" y="32140"/>
                </a:lnTo>
                <a:lnTo>
                  <a:pt x="487369" y="113006"/>
                </a:lnTo>
                <a:close/>
              </a:path>
              <a:path w="869461" h="142945">
                <a:moveTo>
                  <a:pt x="397282" y="111978"/>
                </a:moveTo>
                <a:lnTo>
                  <a:pt x="400963" y="111880"/>
                </a:lnTo>
                <a:lnTo>
                  <a:pt x="404241" y="111489"/>
                </a:lnTo>
                <a:lnTo>
                  <a:pt x="407335" y="110731"/>
                </a:lnTo>
                <a:lnTo>
                  <a:pt x="407335" y="100311"/>
                </a:lnTo>
                <a:lnTo>
                  <a:pt x="403348" y="100531"/>
                </a:lnTo>
                <a:lnTo>
                  <a:pt x="400315" y="100531"/>
                </a:lnTo>
                <a:lnTo>
                  <a:pt x="397575" y="99724"/>
                </a:lnTo>
                <a:lnTo>
                  <a:pt x="394787" y="96960"/>
                </a:lnTo>
                <a:lnTo>
                  <a:pt x="394787" y="42927"/>
                </a:lnTo>
                <a:lnTo>
                  <a:pt x="407335" y="42927"/>
                </a:lnTo>
                <a:lnTo>
                  <a:pt x="407335" y="32140"/>
                </a:lnTo>
                <a:lnTo>
                  <a:pt x="394787" y="32140"/>
                </a:lnTo>
                <a:lnTo>
                  <a:pt x="394787" y="10199"/>
                </a:lnTo>
                <a:lnTo>
                  <a:pt x="381432" y="10199"/>
                </a:lnTo>
                <a:lnTo>
                  <a:pt x="381432" y="32140"/>
                </a:lnTo>
                <a:lnTo>
                  <a:pt x="370791" y="32140"/>
                </a:lnTo>
                <a:lnTo>
                  <a:pt x="370791" y="42927"/>
                </a:lnTo>
                <a:lnTo>
                  <a:pt x="381432" y="42927"/>
                </a:lnTo>
                <a:lnTo>
                  <a:pt x="381432" y="99993"/>
                </a:lnTo>
                <a:lnTo>
                  <a:pt x="382532" y="104090"/>
                </a:lnTo>
                <a:lnTo>
                  <a:pt x="384734" y="107245"/>
                </a:lnTo>
                <a:lnTo>
                  <a:pt x="386935" y="110401"/>
                </a:lnTo>
                <a:lnTo>
                  <a:pt x="391118" y="111978"/>
                </a:lnTo>
                <a:lnTo>
                  <a:pt x="397282" y="111978"/>
                </a:lnTo>
                <a:close/>
              </a:path>
              <a:path w="869461" h="142945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8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5"/>
                </a:lnTo>
                <a:lnTo>
                  <a:pt x="94587" y="35295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1" y="29496"/>
                </a:lnTo>
                <a:lnTo>
                  <a:pt x="1205" y="41776"/>
                </a:lnTo>
                <a:lnTo>
                  <a:pt x="0" y="55695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6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  <a:path w="869461" h="142945">
                <a:moveTo>
                  <a:pt x="165228" y="109221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4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6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59"/>
                </a:lnTo>
                <a:lnTo>
                  <a:pt x="119977" y="102622"/>
                </a:lnTo>
                <a:lnTo>
                  <a:pt x="121803" y="104562"/>
                </a:lnTo>
                <a:lnTo>
                  <a:pt x="124013" y="81305"/>
                </a:lnTo>
                <a:lnTo>
                  <a:pt x="124013" y="64232"/>
                </a:lnTo>
                <a:lnTo>
                  <a:pt x="125847" y="56796"/>
                </a:lnTo>
                <a:lnTo>
                  <a:pt x="129515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6"/>
                </a:lnTo>
                <a:lnTo>
                  <a:pt x="166353" y="52246"/>
                </a:lnTo>
                <a:lnTo>
                  <a:pt x="168701" y="56845"/>
                </a:lnTo>
                <a:lnTo>
                  <a:pt x="169876" y="62813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4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7"/>
                </a:lnTo>
                <a:lnTo>
                  <a:pt x="165228" y="109221"/>
                </a:lnTo>
                <a:close/>
              </a:path>
              <a:path w="869461" h="142945">
                <a:moveTo>
                  <a:pt x="133185" y="99430"/>
                </a:moveTo>
                <a:lnTo>
                  <a:pt x="129515" y="93853"/>
                </a:lnTo>
                <a:lnTo>
                  <a:pt x="125847" y="88276"/>
                </a:lnTo>
                <a:lnTo>
                  <a:pt x="124013" y="81305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0"/>
                </a:lnTo>
                <a:close/>
              </a:path>
              <a:path w="869461" h="142945">
                <a:moveTo>
                  <a:pt x="216668" y="32140"/>
                </a:moveTo>
                <a:lnTo>
                  <a:pt x="203166" y="32140"/>
                </a:lnTo>
                <a:lnTo>
                  <a:pt x="203166" y="92263"/>
                </a:lnTo>
                <a:lnTo>
                  <a:pt x="204266" y="97620"/>
                </a:lnTo>
                <a:lnTo>
                  <a:pt x="206468" y="101632"/>
                </a:lnTo>
                <a:lnTo>
                  <a:pt x="215282" y="110074"/>
                </a:lnTo>
                <a:lnTo>
                  <a:pt x="229363" y="112859"/>
                </a:lnTo>
                <a:lnTo>
                  <a:pt x="236553" y="112859"/>
                </a:lnTo>
                <a:lnTo>
                  <a:pt x="242669" y="110804"/>
                </a:lnTo>
                <a:lnTo>
                  <a:pt x="247708" y="106695"/>
                </a:lnTo>
                <a:lnTo>
                  <a:pt x="250252" y="104640"/>
                </a:lnTo>
                <a:lnTo>
                  <a:pt x="252380" y="102121"/>
                </a:lnTo>
                <a:lnTo>
                  <a:pt x="254092" y="99137"/>
                </a:lnTo>
                <a:lnTo>
                  <a:pt x="253945" y="110731"/>
                </a:lnTo>
                <a:lnTo>
                  <a:pt x="266420" y="110731"/>
                </a:lnTo>
                <a:lnTo>
                  <a:pt x="266420" y="32140"/>
                </a:lnTo>
                <a:lnTo>
                  <a:pt x="253211" y="32140"/>
                </a:lnTo>
                <a:lnTo>
                  <a:pt x="253211" y="78419"/>
                </a:lnTo>
                <a:lnTo>
                  <a:pt x="252306" y="84461"/>
                </a:lnTo>
                <a:lnTo>
                  <a:pt x="250496" y="88863"/>
                </a:lnTo>
                <a:lnTo>
                  <a:pt x="247170" y="97082"/>
                </a:lnTo>
                <a:lnTo>
                  <a:pt x="240908" y="101191"/>
                </a:lnTo>
                <a:lnTo>
                  <a:pt x="225302" y="101191"/>
                </a:lnTo>
                <a:lnTo>
                  <a:pt x="220924" y="98843"/>
                </a:lnTo>
                <a:lnTo>
                  <a:pt x="218576" y="94147"/>
                </a:lnTo>
                <a:lnTo>
                  <a:pt x="217304" y="91603"/>
                </a:lnTo>
                <a:lnTo>
                  <a:pt x="216668" y="88325"/>
                </a:lnTo>
                <a:lnTo>
                  <a:pt x="216668" y="32140"/>
                </a:lnTo>
                <a:close/>
              </a:path>
              <a:path w="869461" h="142945">
                <a:moveTo>
                  <a:pt x="304333" y="110731"/>
                </a:moveTo>
                <a:lnTo>
                  <a:pt x="304333" y="64428"/>
                </a:lnTo>
                <a:lnTo>
                  <a:pt x="304663" y="60477"/>
                </a:lnTo>
                <a:lnTo>
                  <a:pt x="305324" y="57713"/>
                </a:lnTo>
                <a:lnTo>
                  <a:pt x="305984" y="54949"/>
                </a:lnTo>
                <a:lnTo>
                  <a:pt x="307415" y="52271"/>
                </a:lnTo>
                <a:lnTo>
                  <a:pt x="309616" y="49678"/>
                </a:lnTo>
                <a:lnTo>
                  <a:pt x="312356" y="46449"/>
                </a:lnTo>
                <a:lnTo>
                  <a:pt x="315535" y="44297"/>
                </a:lnTo>
                <a:lnTo>
                  <a:pt x="319156" y="43221"/>
                </a:lnTo>
                <a:lnTo>
                  <a:pt x="321162" y="42585"/>
                </a:lnTo>
                <a:lnTo>
                  <a:pt x="323730" y="42267"/>
                </a:lnTo>
                <a:lnTo>
                  <a:pt x="333024" y="42267"/>
                </a:lnTo>
                <a:lnTo>
                  <a:pt x="337280" y="44713"/>
                </a:lnTo>
                <a:lnTo>
                  <a:pt x="339629" y="49605"/>
                </a:lnTo>
                <a:lnTo>
                  <a:pt x="341048" y="52540"/>
                </a:lnTo>
                <a:lnTo>
                  <a:pt x="341757" y="56405"/>
                </a:lnTo>
                <a:lnTo>
                  <a:pt x="341757" y="110731"/>
                </a:lnTo>
                <a:lnTo>
                  <a:pt x="355186" y="110731"/>
                </a:lnTo>
                <a:lnTo>
                  <a:pt x="355186" y="52393"/>
                </a:lnTo>
                <a:lnTo>
                  <a:pt x="354109" y="46303"/>
                </a:lnTo>
                <a:lnTo>
                  <a:pt x="351957" y="42047"/>
                </a:lnTo>
                <a:lnTo>
                  <a:pt x="343356" y="33288"/>
                </a:lnTo>
                <a:lnTo>
                  <a:pt x="329356" y="30379"/>
                </a:lnTo>
                <a:lnTo>
                  <a:pt x="324268" y="30379"/>
                </a:lnTo>
                <a:lnTo>
                  <a:pt x="319645" y="31382"/>
                </a:lnTo>
                <a:lnTo>
                  <a:pt x="315487" y="33388"/>
                </a:lnTo>
                <a:lnTo>
                  <a:pt x="311329" y="35393"/>
                </a:lnTo>
                <a:lnTo>
                  <a:pt x="307391" y="38696"/>
                </a:lnTo>
                <a:lnTo>
                  <a:pt x="303673" y="43294"/>
                </a:lnTo>
                <a:lnTo>
                  <a:pt x="303673" y="32140"/>
                </a:lnTo>
                <a:lnTo>
                  <a:pt x="291125" y="32140"/>
                </a:lnTo>
                <a:lnTo>
                  <a:pt x="291125" y="110731"/>
                </a:lnTo>
                <a:lnTo>
                  <a:pt x="304333" y="110731"/>
                </a:lnTo>
                <a:close/>
              </a:path>
              <a:path w="869461" h="142945">
                <a:moveTo>
                  <a:pt x="416728" y="32140"/>
                </a:moveTo>
                <a:lnTo>
                  <a:pt x="416728" y="110731"/>
                </a:lnTo>
                <a:lnTo>
                  <a:pt x="429936" y="110731"/>
                </a:lnTo>
                <a:lnTo>
                  <a:pt x="429936" y="59951"/>
                </a:lnTo>
                <a:lnTo>
                  <a:pt x="431722" y="55023"/>
                </a:lnTo>
                <a:lnTo>
                  <a:pt x="435293" y="50742"/>
                </a:lnTo>
                <a:lnTo>
                  <a:pt x="438864" y="46462"/>
                </a:lnTo>
                <a:lnTo>
                  <a:pt x="443976" y="44321"/>
                </a:lnTo>
                <a:lnTo>
                  <a:pt x="452134" y="44346"/>
                </a:lnTo>
                <a:lnTo>
                  <a:pt x="454959" y="44688"/>
                </a:lnTo>
                <a:lnTo>
                  <a:pt x="454959" y="30746"/>
                </a:lnTo>
                <a:lnTo>
                  <a:pt x="453540" y="30599"/>
                </a:lnTo>
                <a:lnTo>
                  <a:pt x="450702" y="30379"/>
                </a:lnTo>
                <a:lnTo>
                  <a:pt x="445468" y="30379"/>
                </a:lnTo>
                <a:lnTo>
                  <a:pt x="440845" y="32275"/>
                </a:lnTo>
                <a:lnTo>
                  <a:pt x="436834" y="36066"/>
                </a:lnTo>
                <a:lnTo>
                  <a:pt x="432822" y="39857"/>
                </a:lnTo>
                <a:lnTo>
                  <a:pt x="430303" y="43074"/>
                </a:lnTo>
                <a:lnTo>
                  <a:pt x="429276" y="45716"/>
                </a:lnTo>
                <a:lnTo>
                  <a:pt x="429276" y="32140"/>
                </a:lnTo>
                <a:lnTo>
                  <a:pt x="416728" y="32140"/>
                </a:lnTo>
                <a:close/>
              </a:path>
              <a:path w="869461" h="142945">
                <a:moveTo>
                  <a:pt x="597293" y="15483"/>
                </a:moveTo>
                <a:lnTo>
                  <a:pt x="637945" y="15483"/>
                </a:lnTo>
                <a:lnTo>
                  <a:pt x="641932" y="16217"/>
                </a:lnTo>
                <a:lnTo>
                  <a:pt x="644917" y="17684"/>
                </a:lnTo>
                <a:lnTo>
                  <a:pt x="650494" y="20473"/>
                </a:lnTo>
                <a:lnTo>
                  <a:pt x="653282" y="25707"/>
                </a:lnTo>
                <a:lnTo>
                  <a:pt x="657709" y="55255"/>
                </a:lnTo>
                <a:lnTo>
                  <a:pt x="661439" y="51953"/>
                </a:lnTo>
                <a:lnTo>
                  <a:pt x="664106" y="47844"/>
                </a:lnTo>
                <a:lnTo>
                  <a:pt x="666772" y="43734"/>
                </a:lnTo>
                <a:lnTo>
                  <a:pt x="668105" y="38451"/>
                </a:lnTo>
                <a:lnTo>
                  <a:pt x="668105" y="31993"/>
                </a:lnTo>
                <a:lnTo>
                  <a:pt x="667793" y="26911"/>
                </a:lnTo>
                <a:lnTo>
                  <a:pt x="663141" y="14580"/>
                </a:lnTo>
                <a:lnTo>
                  <a:pt x="652915" y="6530"/>
                </a:lnTo>
                <a:lnTo>
                  <a:pt x="647583" y="4133"/>
                </a:lnTo>
                <a:lnTo>
                  <a:pt x="640807" y="2935"/>
                </a:lnTo>
                <a:lnTo>
                  <a:pt x="582690" y="2935"/>
                </a:lnTo>
                <a:lnTo>
                  <a:pt x="582690" y="110731"/>
                </a:lnTo>
                <a:lnTo>
                  <a:pt x="597293" y="110731"/>
                </a:lnTo>
                <a:lnTo>
                  <a:pt x="597293" y="64501"/>
                </a:lnTo>
                <a:lnTo>
                  <a:pt x="636502" y="64501"/>
                </a:lnTo>
                <a:lnTo>
                  <a:pt x="640881" y="65162"/>
                </a:lnTo>
                <a:lnTo>
                  <a:pt x="643669" y="66482"/>
                </a:lnTo>
                <a:lnTo>
                  <a:pt x="648561" y="68879"/>
                </a:lnTo>
                <a:lnTo>
                  <a:pt x="647301" y="48211"/>
                </a:lnTo>
                <a:lnTo>
                  <a:pt x="643314" y="50950"/>
                </a:lnTo>
                <a:lnTo>
                  <a:pt x="637897" y="52320"/>
                </a:lnTo>
                <a:lnTo>
                  <a:pt x="597293" y="52320"/>
                </a:lnTo>
                <a:lnTo>
                  <a:pt x="597293" y="15483"/>
                </a:lnTo>
                <a:close/>
              </a:path>
              <a:path w="869461" h="142945">
                <a:moveTo>
                  <a:pt x="652597" y="102830"/>
                </a:moveTo>
                <a:lnTo>
                  <a:pt x="652842" y="105668"/>
                </a:lnTo>
                <a:lnTo>
                  <a:pt x="653135" y="107135"/>
                </a:lnTo>
                <a:lnTo>
                  <a:pt x="654309" y="110731"/>
                </a:lnTo>
                <a:lnTo>
                  <a:pt x="672214" y="110731"/>
                </a:lnTo>
                <a:lnTo>
                  <a:pt x="672214" y="108309"/>
                </a:lnTo>
                <a:lnTo>
                  <a:pt x="668398" y="105129"/>
                </a:lnTo>
                <a:lnTo>
                  <a:pt x="667518" y="101705"/>
                </a:lnTo>
                <a:lnTo>
                  <a:pt x="666980" y="99699"/>
                </a:lnTo>
                <a:lnTo>
                  <a:pt x="666637" y="96642"/>
                </a:lnTo>
                <a:lnTo>
                  <a:pt x="666490" y="92532"/>
                </a:lnTo>
                <a:lnTo>
                  <a:pt x="665977" y="78077"/>
                </a:lnTo>
                <a:lnTo>
                  <a:pt x="665732" y="71815"/>
                </a:lnTo>
                <a:lnTo>
                  <a:pt x="664545" y="67290"/>
                </a:lnTo>
                <a:lnTo>
                  <a:pt x="662418" y="64501"/>
                </a:lnTo>
                <a:lnTo>
                  <a:pt x="660289" y="61713"/>
                </a:lnTo>
                <a:lnTo>
                  <a:pt x="657122" y="59462"/>
                </a:lnTo>
                <a:lnTo>
                  <a:pt x="652915" y="57750"/>
                </a:lnTo>
                <a:lnTo>
                  <a:pt x="657709" y="55255"/>
                </a:lnTo>
                <a:lnTo>
                  <a:pt x="653282" y="25707"/>
                </a:lnTo>
                <a:lnTo>
                  <a:pt x="653282" y="40530"/>
                </a:lnTo>
                <a:lnTo>
                  <a:pt x="651289" y="45471"/>
                </a:lnTo>
                <a:lnTo>
                  <a:pt x="647301" y="48211"/>
                </a:lnTo>
                <a:lnTo>
                  <a:pt x="648561" y="68879"/>
                </a:lnTo>
                <a:lnTo>
                  <a:pt x="651178" y="73600"/>
                </a:lnTo>
                <a:lnTo>
                  <a:pt x="651521" y="80645"/>
                </a:lnTo>
                <a:lnTo>
                  <a:pt x="652401" y="98623"/>
                </a:lnTo>
                <a:lnTo>
                  <a:pt x="652597" y="10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7139629" y="5850618"/>
            <a:ext cx="969935" cy="97574"/>
          </a:xfrm>
          <a:custGeom>
            <a:avLst/>
            <a:gdLst/>
            <a:ahLst/>
            <a:cxnLst/>
            <a:rect l="l" t="t" r="r" b="b"/>
            <a:pathLst>
              <a:path w="1066928" h="110584">
                <a:moveTo>
                  <a:pt x="1030751" y="3155"/>
                </a:moveTo>
                <a:lnTo>
                  <a:pt x="971974" y="110584"/>
                </a:lnTo>
                <a:lnTo>
                  <a:pt x="980119" y="110584"/>
                </a:lnTo>
                <a:lnTo>
                  <a:pt x="1038897" y="3155"/>
                </a:lnTo>
                <a:lnTo>
                  <a:pt x="1030751" y="3155"/>
                </a:lnTo>
                <a:close/>
              </a:path>
              <a:path w="1066928" h="110584">
                <a:moveTo>
                  <a:pt x="965174" y="46596"/>
                </a:moveTo>
                <a:lnTo>
                  <a:pt x="961615" y="45116"/>
                </a:lnTo>
                <a:lnTo>
                  <a:pt x="962287" y="57016"/>
                </a:lnTo>
                <a:lnTo>
                  <a:pt x="969331" y="57016"/>
                </a:lnTo>
                <a:lnTo>
                  <a:pt x="969331" y="46596"/>
                </a:lnTo>
                <a:lnTo>
                  <a:pt x="965174" y="46596"/>
                </a:lnTo>
                <a:close/>
              </a:path>
              <a:path w="1066928" h="110584">
                <a:moveTo>
                  <a:pt x="1037184" y="97376"/>
                </a:moveTo>
                <a:lnTo>
                  <a:pt x="1033600" y="95896"/>
                </a:lnTo>
                <a:lnTo>
                  <a:pt x="1034298" y="107796"/>
                </a:lnTo>
                <a:lnTo>
                  <a:pt x="1041392" y="107796"/>
                </a:lnTo>
                <a:lnTo>
                  <a:pt x="1041392" y="97376"/>
                </a:lnTo>
                <a:lnTo>
                  <a:pt x="1037184" y="97376"/>
                </a:lnTo>
                <a:close/>
              </a:path>
              <a:path w="1066928" h="110584">
                <a:moveTo>
                  <a:pt x="1018277" y="95321"/>
                </a:moveTo>
                <a:lnTo>
                  <a:pt x="1023266" y="100311"/>
                </a:lnTo>
                <a:lnTo>
                  <a:pt x="1028256" y="105301"/>
                </a:lnTo>
                <a:lnTo>
                  <a:pt x="1034298" y="107796"/>
                </a:lnTo>
                <a:lnTo>
                  <a:pt x="1033600" y="95896"/>
                </a:lnTo>
                <a:lnTo>
                  <a:pt x="1030641" y="92936"/>
                </a:lnTo>
                <a:lnTo>
                  <a:pt x="1027682" y="89976"/>
                </a:lnTo>
                <a:lnTo>
                  <a:pt x="1026202" y="86418"/>
                </a:lnTo>
                <a:lnTo>
                  <a:pt x="1026202" y="78101"/>
                </a:lnTo>
                <a:lnTo>
                  <a:pt x="1027682" y="74542"/>
                </a:lnTo>
                <a:lnTo>
                  <a:pt x="1030641" y="71582"/>
                </a:lnTo>
                <a:lnTo>
                  <a:pt x="1033600" y="68623"/>
                </a:lnTo>
                <a:lnTo>
                  <a:pt x="1037184" y="67143"/>
                </a:lnTo>
                <a:lnTo>
                  <a:pt x="1045550" y="67143"/>
                </a:lnTo>
                <a:lnTo>
                  <a:pt x="1049109" y="68623"/>
                </a:lnTo>
                <a:lnTo>
                  <a:pt x="1052068" y="71582"/>
                </a:lnTo>
                <a:lnTo>
                  <a:pt x="1055028" y="74542"/>
                </a:lnTo>
                <a:lnTo>
                  <a:pt x="1056508" y="78101"/>
                </a:lnTo>
                <a:lnTo>
                  <a:pt x="1056508" y="86418"/>
                </a:lnTo>
                <a:lnTo>
                  <a:pt x="1055028" y="89976"/>
                </a:lnTo>
                <a:lnTo>
                  <a:pt x="1052068" y="92936"/>
                </a:lnTo>
                <a:lnTo>
                  <a:pt x="1049109" y="95896"/>
                </a:lnTo>
                <a:lnTo>
                  <a:pt x="1045550" y="97376"/>
                </a:lnTo>
                <a:lnTo>
                  <a:pt x="1041392" y="97376"/>
                </a:lnTo>
                <a:lnTo>
                  <a:pt x="1041392" y="107796"/>
                </a:lnTo>
                <a:lnTo>
                  <a:pt x="1048436" y="107796"/>
                </a:lnTo>
                <a:lnTo>
                  <a:pt x="1054453" y="105301"/>
                </a:lnTo>
                <a:lnTo>
                  <a:pt x="1059443" y="100311"/>
                </a:lnTo>
                <a:lnTo>
                  <a:pt x="1064433" y="95321"/>
                </a:lnTo>
                <a:lnTo>
                  <a:pt x="1066928" y="89304"/>
                </a:lnTo>
                <a:lnTo>
                  <a:pt x="1066928" y="75215"/>
                </a:lnTo>
                <a:lnTo>
                  <a:pt x="1064433" y="69198"/>
                </a:lnTo>
                <a:lnTo>
                  <a:pt x="1059443" y="64208"/>
                </a:lnTo>
                <a:lnTo>
                  <a:pt x="1054453" y="59218"/>
                </a:lnTo>
                <a:lnTo>
                  <a:pt x="1048436" y="56723"/>
                </a:lnTo>
                <a:lnTo>
                  <a:pt x="1034298" y="56723"/>
                </a:lnTo>
                <a:lnTo>
                  <a:pt x="1028256" y="59218"/>
                </a:lnTo>
                <a:lnTo>
                  <a:pt x="1023266" y="64208"/>
                </a:lnTo>
                <a:lnTo>
                  <a:pt x="1018277" y="69198"/>
                </a:lnTo>
                <a:lnTo>
                  <a:pt x="1015782" y="75215"/>
                </a:lnTo>
                <a:lnTo>
                  <a:pt x="1015782" y="89304"/>
                </a:lnTo>
                <a:lnTo>
                  <a:pt x="1018277" y="95321"/>
                </a:lnTo>
                <a:close/>
              </a:path>
              <a:path w="1066928" h="110584">
                <a:moveTo>
                  <a:pt x="946290" y="44542"/>
                </a:moveTo>
                <a:lnTo>
                  <a:pt x="951280" y="49532"/>
                </a:lnTo>
                <a:lnTo>
                  <a:pt x="956270" y="54521"/>
                </a:lnTo>
                <a:lnTo>
                  <a:pt x="962287" y="57016"/>
                </a:lnTo>
                <a:lnTo>
                  <a:pt x="961615" y="45116"/>
                </a:lnTo>
                <a:lnTo>
                  <a:pt x="958655" y="42157"/>
                </a:lnTo>
                <a:lnTo>
                  <a:pt x="955695" y="39197"/>
                </a:lnTo>
                <a:lnTo>
                  <a:pt x="954215" y="35638"/>
                </a:lnTo>
                <a:lnTo>
                  <a:pt x="954215" y="27273"/>
                </a:lnTo>
                <a:lnTo>
                  <a:pt x="955695" y="23702"/>
                </a:lnTo>
                <a:lnTo>
                  <a:pt x="958655" y="20766"/>
                </a:lnTo>
                <a:lnTo>
                  <a:pt x="961615" y="17831"/>
                </a:lnTo>
                <a:lnTo>
                  <a:pt x="965174" y="16364"/>
                </a:lnTo>
                <a:lnTo>
                  <a:pt x="973539" y="16364"/>
                </a:lnTo>
                <a:lnTo>
                  <a:pt x="977122" y="17843"/>
                </a:lnTo>
                <a:lnTo>
                  <a:pt x="980081" y="20803"/>
                </a:lnTo>
                <a:lnTo>
                  <a:pt x="983042" y="23763"/>
                </a:lnTo>
                <a:lnTo>
                  <a:pt x="984522" y="27322"/>
                </a:lnTo>
                <a:lnTo>
                  <a:pt x="984522" y="35638"/>
                </a:lnTo>
                <a:lnTo>
                  <a:pt x="983042" y="39197"/>
                </a:lnTo>
                <a:lnTo>
                  <a:pt x="980081" y="42157"/>
                </a:lnTo>
                <a:lnTo>
                  <a:pt x="977122" y="45116"/>
                </a:lnTo>
                <a:lnTo>
                  <a:pt x="973539" y="46596"/>
                </a:lnTo>
                <a:lnTo>
                  <a:pt x="969331" y="46596"/>
                </a:lnTo>
                <a:lnTo>
                  <a:pt x="969331" y="57016"/>
                </a:lnTo>
                <a:lnTo>
                  <a:pt x="976425" y="57016"/>
                </a:lnTo>
                <a:lnTo>
                  <a:pt x="982467" y="54521"/>
                </a:lnTo>
                <a:lnTo>
                  <a:pt x="987457" y="49532"/>
                </a:lnTo>
                <a:lnTo>
                  <a:pt x="992447" y="44542"/>
                </a:lnTo>
                <a:lnTo>
                  <a:pt x="994942" y="38524"/>
                </a:lnTo>
                <a:lnTo>
                  <a:pt x="994942" y="24435"/>
                </a:lnTo>
                <a:lnTo>
                  <a:pt x="992447" y="18406"/>
                </a:lnTo>
                <a:lnTo>
                  <a:pt x="987457" y="13392"/>
                </a:lnTo>
                <a:lnTo>
                  <a:pt x="982467" y="8377"/>
                </a:lnTo>
                <a:lnTo>
                  <a:pt x="976425" y="5870"/>
                </a:lnTo>
                <a:lnTo>
                  <a:pt x="962287" y="5870"/>
                </a:lnTo>
                <a:lnTo>
                  <a:pt x="956270" y="8377"/>
                </a:lnTo>
                <a:lnTo>
                  <a:pt x="951280" y="13392"/>
                </a:lnTo>
                <a:lnTo>
                  <a:pt x="946290" y="18406"/>
                </a:lnTo>
                <a:lnTo>
                  <a:pt x="943795" y="24435"/>
                </a:lnTo>
                <a:lnTo>
                  <a:pt x="943795" y="38524"/>
                </a:lnTo>
                <a:lnTo>
                  <a:pt x="946290" y="44542"/>
                </a:lnTo>
                <a:close/>
              </a:path>
              <a:path w="1066928" h="110584">
                <a:moveTo>
                  <a:pt x="498327" y="29205"/>
                </a:moveTo>
                <a:lnTo>
                  <a:pt x="485265" y="29205"/>
                </a:lnTo>
                <a:lnTo>
                  <a:pt x="485265" y="107796"/>
                </a:lnTo>
                <a:lnTo>
                  <a:pt x="498473" y="107796"/>
                </a:lnTo>
                <a:lnTo>
                  <a:pt x="498473" y="55989"/>
                </a:lnTo>
                <a:lnTo>
                  <a:pt x="500516" y="48993"/>
                </a:lnTo>
                <a:lnTo>
                  <a:pt x="504600" y="45129"/>
                </a:lnTo>
                <a:lnTo>
                  <a:pt x="508686" y="41264"/>
                </a:lnTo>
                <a:lnTo>
                  <a:pt x="513222" y="39332"/>
                </a:lnTo>
                <a:lnTo>
                  <a:pt x="523692" y="39332"/>
                </a:lnTo>
                <a:lnTo>
                  <a:pt x="527434" y="41166"/>
                </a:lnTo>
                <a:lnTo>
                  <a:pt x="529440" y="44835"/>
                </a:lnTo>
                <a:lnTo>
                  <a:pt x="530711" y="47281"/>
                </a:lnTo>
                <a:lnTo>
                  <a:pt x="531348" y="51170"/>
                </a:lnTo>
                <a:lnTo>
                  <a:pt x="531348" y="107796"/>
                </a:lnTo>
                <a:lnTo>
                  <a:pt x="544777" y="107796"/>
                </a:lnTo>
                <a:lnTo>
                  <a:pt x="544777" y="53959"/>
                </a:lnTo>
                <a:lnTo>
                  <a:pt x="546648" y="48162"/>
                </a:lnTo>
                <a:lnTo>
                  <a:pt x="550390" y="44688"/>
                </a:lnTo>
                <a:lnTo>
                  <a:pt x="554133" y="41215"/>
                </a:lnTo>
                <a:lnTo>
                  <a:pt x="558597" y="39478"/>
                </a:lnTo>
                <a:lnTo>
                  <a:pt x="567549" y="39478"/>
                </a:lnTo>
                <a:lnTo>
                  <a:pt x="570741" y="40457"/>
                </a:lnTo>
                <a:lnTo>
                  <a:pt x="573358" y="42414"/>
                </a:lnTo>
                <a:lnTo>
                  <a:pt x="575976" y="44370"/>
                </a:lnTo>
                <a:lnTo>
                  <a:pt x="577284" y="47966"/>
                </a:lnTo>
                <a:lnTo>
                  <a:pt x="577284" y="107796"/>
                </a:lnTo>
                <a:lnTo>
                  <a:pt x="591006" y="107796"/>
                </a:lnTo>
                <a:lnTo>
                  <a:pt x="591006" y="48529"/>
                </a:lnTo>
                <a:lnTo>
                  <a:pt x="589979" y="43001"/>
                </a:lnTo>
                <a:lnTo>
                  <a:pt x="587924" y="38891"/>
                </a:lnTo>
                <a:lnTo>
                  <a:pt x="584108" y="31260"/>
                </a:lnTo>
                <a:lnTo>
                  <a:pt x="576917" y="27444"/>
                </a:lnTo>
                <a:lnTo>
                  <a:pt x="561410" y="27444"/>
                </a:lnTo>
                <a:lnTo>
                  <a:pt x="556958" y="28459"/>
                </a:lnTo>
                <a:lnTo>
                  <a:pt x="552995" y="30489"/>
                </a:lnTo>
                <a:lnTo>
                  <a:pt x="549033" y="32519"/>
                </a:lnTo>
                <a:lnTo>
                  <a:pt x="545584" y="35638"/>
                </a:lnTo>
                <a:lnTo>
                  <a:pt x="542649" y="39845"/>
                </a:lnTo>
                <a:lnTo>
                  <a:pt x="540887" y="36421"/>
                </a:lnTo>
                <a:lnTo>
                  <a:pt x="538931" y="33828"/>
                </a:lnTo>
                <a:lnTo>
                  <a:pt x="536778" y="32067"/>
                </a:lnTo>
                <a:lnTo>
                  <a:pt x="532962" y="28985"/>
                </a:lnTo>
                <a:lnTo>
                  <a:pt x="527924" y="27444"/>
                </a:lnTo>
                <a:lnTo>
                  <a:pt x="516134" y="27444"/>
                </a:lnTo>
                <a:lnTo>
                  <a:pt x="511193" y="28936"/>
                </a:lnTo>
                <a:lnTo>
                  <a:pt x="506839" y="31920"/>
                </a:lnTo>
                <a:lnTo>
                  <a:pt x="504295" y="33681"/>
                </a:lnTo>
                <a:lnTo>
                  <a:pt x="501458" y="36494"/>
                </a:lnTo>
                <a:lnTo>
                  <a:pt x="498327" y="40359"/>
                </a:lnTo>
                <a:lnTo>
                  <a:pt x="498327" y="29205"/>
                </a:lnTo>
                <a:close/>
              </a:path>
              <a:path w="1066928" h="110584">
                <a:moveTo>
                  <a:pt x="247855" y="29205"/>
                </a:moveTo>
                <a:lnTo>
                  <a:pt x="234793" y="29205"/>
                </a:lnTo>
                <a:lnTo>
                  <a:pt x="234793" y="107796"/>
                </a:lnTo>
                <a:lnTo>
                  <a:pt x="248001" y="107796"/>
                </a:lnTo>
                <a:lnTo>
                  <a:pt x="248001" y="55989"/>
                </a:lnTo>
                <a:lnTo>
                  <a:pt x="250044" y="48993"/>
                </a:lnTo>
                <a:lnTo>
                  <a:pt x="254128" y="45129"/>
                </a:lnTo>
                <a:lnTo>
                  <a:pt x="258213" y="41264"/>
                </a:lnTo>
                <a:lnTo>
                  <a:pt x="262750" y="39332"/>
                </a:lnTo>
                <a:lnTo>
                  <a:pt x="273220" y="39332"/>
                </a:lnTo>
                <a:lnTo>
                  <a:pt x="276962" y="41166"/>
                </a:lnTo>
                <a:lnTo>
                  <a:pt x="278968" y="44835"/>
                </a:lnTo>
                <a:lnTo>
                  <a:pt x="280239" y="47281"/>
                </a:lnTo>
                <a:lnTo>
                  <a:pt x="280876" y="51170"/>
                </a:lnTo>
                <a:lnTo>
                  <a:pt x="280876" y="107796"/>
                </a:lnTo>
                <a:lnTo>
                  <a:pt x="294304" y="107796"/>
                </a:lnTo>
                <a:lnTo>
                  <a:pt x="294304" y="53959"/>
                </a:lnTo>
                <a:lnTo>
                  <a:pt x="296176" y="48162"/>
                </a:lnTo>
                <a:lnTo>
                  <a:pt x="299918" y="44688"/>
                </a:lnTo>
                <a:lnTo>
                  <a:pt x="303660" y="41215"/>
                </a:lnTo>
                <a:lnTo>
                  <a:pt x="308124" y="39478"/>
                </a:lnTo>
                <a:lnTo>
                  <a:pt x="317077" y="39478"/>
                </a:lnTo>
                <a:lnTo>
                  <a:pt x="320269" y="40457"/>
                </a:lnTo>
                <a:lnTo>
                  <a:pt x="322885" y="42414"/>
                </a:lnTo>
                <a:lnTo>
                  <a:pt x="325503" y="44370"/>
                </a:lnTo>
                <a:lnTo>
                  <a:pt x="326812" y="47966"/>
                </a:lnTo>
                <a:lnTo>
                  <a:pt x="326812" y="107796"/>
                </a:lnTo>
                <a:lnTo>
                  <a:pt x="340534" y="107796"/>
                </a:lnTo>
                <a:lnTo>
                  <a:pt x="340534" y="48529"/>
                </a:lnTo>
                <a:lnTo>
                  <a:pt x="339507" y="43001"/>
                </a:lnTo>
                <a:lnTo>
                  <a:pt x="337452" y="38891"/>
                </a:lnTo>
                <a:lnTo>
                  <a:pt x="333636" y="31260"/>
                </a:lnTo>
                <a:lnTo>
                  <a:pt x="326445" y="27444"/>
                </a:lnTo>
                <a:lnTo>
                  <a:pt x="310937" y="27444"/>
                </a:lnTo>
                <a:lnTo>
                  <a:pt x="306486" y="28459"/>
                </a:lnTo>
                <a:lnTo>
                  <a:pt x="302523" y="30489"/>
                </a:lnTo>
                <a:lnTo>
                  <a:pt x="298560" y="32519"/>
                </a:lnTo>
                <a:lnTo>
                  <a:pt x="295112" y="35638"/>
                </a:lnTo>
                <a:lnTo>
                  <a:pt x="292176" y="39845"/>
                </a:lnTo>
                <a:lnTo>
                  <a:pt x="290415" y="36421"/>
                </a:lnTo>
                <a:lnTo>
                  <a:pt x="288458" y="33828"/>
                </a:lnTo>
                <a:lnTo>
                  <a:pt x="286306" y="32067"/>
                </a:lnTo>
                <a:lnTo>
                  <a:pt x="282490" y="28985"/>
                </a:lnTo>
                <a:lnTo>
                  <a:pt x="277451" y="27444"/>
                </a:lnTo>
                <a:lnTo>
                  <a:pt x="265661" y="27444"/>
                </a:lnTo>
                <a:lnTo>
                  <a:pt x="260721" y="28936"/>
                </a:lnTo>
                <a:lnTo>
                  <a:pt x="256367" y="31920"/>
                </a:lnTo>
                <a:lnTo>
                  <a:pt x="253823" y="33681"/>
                </a:lnTo>
                <a:lnTo>
                  <a:pt x="250985" y="36494"/>
                </a:lnTo>
                <a:lnTo>
                  <a:pt x="247855" y="40359"/>
                </a:lnTo>
                <a:lnTo>
                  <a:pt x="247855" y="29205"/>
                </a:lnTo>
                <a:close/>
              </a:path>
              <a:path w="1066928" h="110584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20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  <a:path w="1066928" h="110584">
                <a:moveTo>
                  <a:pt x="71692" y="8108"/>
                </a:moveTo>
                <a:lnTo>
                  <a:pt x="65822" y="2702"/>
                </a:lnTo>
                <a:lnTo>
                  <a:pt x="58092" y="0"/>
                </a:lnTo>
                <a:lnTo>
                  <a:pt x="48504" y="0"/>
                </a:lnTo>
                <a:lnTo>
                  <a:pt x="14602" y="12548"/>
                </a:lnTo>
                <a:lnTo>
                  <a:pt x="49287" y="12548"/>
                </a:lnTo>
                <a:lnTo>
                  <a:pt x="53714" y="13306"/>
                </a:lnTo>
                <a:lnTo>
                  <a:pt x="56943" y="14822"/>
                </a:lnTo>
                <a:lnTo>
                  <a:pt x="62813" y="17660"/>
                </a:lnTo>
                <a:lnTo>
                  <a:pt x="65748" y="23041"/>
                </a:lnTo>
                <a:lnTo>
                  <a:pt x="65748" y="38011"/>
                </a:lnTo>
                <a:lnTo>
                  <a:pt x="63706" y="42927"/>
                </a:lnTo>
                <a:lnTo>
                  <a:pt x="59621" y="45716"/>
                </a:lnTo>
                <a:lnTo>
                  <a:pt x="62913" y="59798"/>
                </a:lnTo>
                <a:lnTo>
                  <a:pt x="72646" y="52870"/>
                </a:lnTo>
                <a:lnTo>
                  <a:pt x="77881" y="46633"/>
                </a:lnTo>
                <a:lnTo>
                  <a:pt x="80498" y="39307"/>
                </a:lnTo>
                <a:lnTo>
                  <a:pt x="80498" y="21109"/>
                </a:lnTo>
                <a:lnTo>
                  <a:pt x="77563" y="13514"/>
                </a:lnTo>
                <a:lnTo>
                  <a:pt x="71692" y="8108"/>
                </a:lnTo>
                <a:close/>
              </a:path>
              <a:path w="1066928" h="110584">
                <a:moveTo>
                  <a:pt x="97400" y="29205"/>
                </a:moveTo>
                <a:lnTo>
                  <a:pt x="97400" y="107796"/>
                </a:lnTo>
                <a:lnTo>
                  <a:pt x="110608" y="107796"/>
                </a:lnTo>
                <a:lnTo>
                  <a:pt x="110608" y="57016"/>
                </a:lnTo>
                <a:lnTo>
                  <a:pt x="112394" y="52088"/>
                </a:lnTo>
                <a:lnTo>
                  <a:pt x="115965" y="47807"/>
                </a:lnTo>
                <a:lnTo>
                  <a:pt x="119536" y="43526"/>
                </a:lnTo>
                <a:lnTo>
                  <a:pt x="124649" y="41386"/>
                </a:lnTo>
                <a:lnTo>
                  <a:pt x="132806" y="41411"/>
                </a:lnTo>
                <a:lnTo>
                  <a:pt x="135631" y="41753"/>
                </a:lnTo>
                <a:lnTo>
                  <a:pt x="135631" y="27811"/>
                </a:lnTo>
                <a:lnTo>
                  <a:pt x="134213" y="27664"/>
                </a:lnTo>
                <a:lnTo>
                  <a:pt x="131374" y="27444"/>
                </a:lnTo>
                <a:lnTo>
                  <a:pt x="126141" y="27444"/>
                </a:lnTo>
                <a:lnTo>
                  <a:pt x="121518" y="29339"/>
                </a:lnTo>
                <a:lnTo>
                  <a:pt x="117506" y="33131"/>
                </a:lnTo>
                <a:lnTo>
                  <a:pt x="113495" y="36922"/>
                </a:lnTo>
                <a:lnTo>
                  <a:pt x="110975" y="40139"/>
                </a:lnTo>
                <a:lnTo>
                  <a:pt x="109948" y="42780"/>
                </a:lnTo>
                <a:lnTo>
                  <a:pt x="109948" y="29205"/>
                </a:lnTo>
                <a:lnTo>
                  <a:pt x="97400" y="29205"/>
                </a:lnTo>
                <a:close/>
              </a:path>
              <a:path w="1066928" h="110584">
                <a:moveTo>
                  <a:pt x="167894" y="41154"/>
                </a:moveTo>
                <a:lnTo>
                  <a:pt x="172982" y="38965"/>
                </a:lnTo>
                <a:lnTo>
                  <a:pt x="187511" y="38965"/>
                </a:lnTo>
                <a:lnTo>
                  <a:pt x="193553" y="42144"/>
                </a:lnTo>
                <a:lnTo>
                  <a:pt x="197173" y="48504"/>
                </a:lnTo>
                <a:lnTo>
                  <a:pt x="199129" y="51929"/>
                </a:lnTo>
                <a:lnTo>
                  <a:pt x="200377" y="56503"/>
                </a:lnTo>
                <a:lnTo>
                  <a:pt x="200915" y="62226"/>
                </a:lnTo>
                <a:lnTo>
                  <a:pt x="157254" y="62226"/>
                </a:lnTo>
                <a:lnTo>
                  <a:pt x="157499" y="55475"/>
                </a:lnTo>
                <a:lnTo>
                  <a:pt x="152998" y="39258"/>
                </a:lnTo>
                <a:lnTo>
                  <a:pt x="149032" y="44706"/>
                </a:lnTo>
                <a:lnTo>
                  <a:pt x="144301" y="56263"/>
                </a:lnTo>
                <a:lnTo>
                  <a:pt x="142725" y="70005"/>
                </a:lnTo>
                <a:lnTo>
                  <a:pt x="143117" y="77215"/>
                </a:lnTo>
                <a:lnTo>
                  <a:pt x="146373" y="89942"/>
                </a:lnTo>
                <a:lnTo>
                  <a:pt x="152925" y="99907"/>
                </a:lnTo>
                <a:lnTo>
                  <a:pt x="165015" y="108234"/>
                </a:lnTo>
                <a:lnTo>
                  <a:pt x="177800" y="110584"/>
                </a:lnTo>
                <a:lnTo>
                  <a:pt x="181812" y="110584"/>
                </a:lnTo>
                <a:lnTo>
                  <a:pt x="185408" y="110193"/>
                </a:lnTo>
                <a:lnTo>
                  <a:pt x="188587" y="109410"/>
                </a:lnTo>
                <a:lnTo>
                  <a:pt x="194507" y="108040"/>
                </a:lnTo>
                <a:lnTo>
                  <a:pt x="199472" y="105398"/>
                </a:lnTo>
                <a:lnTo>
                  <a:pt x="203484" y="101485"/>
                </a:lnTo>
                <a:lnTo>
                  <a:pt x="205881" y="99234"/>
                </a:lnTo>
                <a:lnTo>
                  <a:pt x="208046" y="96336"/>
                </a:lnTo>
                <a:lnTo>
                  <a:pt x="209978" y="92789"/>
                </a:lnTo>
                <a:lnTo>
                  <a:pt x="211910" y="89242"/>
                </a:lnTo>
                <a:lnTo>
                  <a:pt x="213048" y="86026"/>
                </a:lnTo>
                <a:lnTo>
                  <a:pt x="213390" y="83140"/>
                </a:lnTo>
                <a:lnTo>
                  <a:pt x="200402" y="83140"/>
                </a:lnTo>
                <a:lnTo>
                  <a:pt x="199423" y="86613"/>
                </a:lnTo>
                <a:lnTo>
                  <a:pt x="197760" y="89671"/>
                </a:lnTo>
                <a:lnTo>
                  <a:pt x="195412" y="92312"/>
                </a:lnTo>
                <a:lnTo>
                  <a:pt x="191303" y="96862"/>
                </a:lnTo>
                <a:lnTo>
                  <a:pt x="185799" y="99137"/>
                </a:lnTo>
                <a:lnTo>
                  <a:pt x="171514" y="99137"/>
                </a:lnTo>
                <a:lnTo>
                  <a:pt x="166060" y="96727"/>
                </a:lnTo>
                <a:lnTo>
                  <a:pt x="162537" y="91909"/>
                </a:lnTo>
                <a:lnTo>
                  <a:pt x="159014" y="87090"/>
                </a:lnTo>
                <a:lnTo>
                  <a:pt x="157132" y="80694"/>
                </a:lnTo>
                <a:lnTo>
                  <a:pt x="156887" y="72720"/>
                </a:lnTo>
                <a:lnTo>
                  <a:pt x="214490" y="72720"/>
                </a:lnTo>
                <a:lnTo>
                  <a:pt x="214490" y="64795"/>
                </a:lnTo>
                <a:lnTo>
                  <a:pt x="214099" y="59022"/>
                </a:lnTo>
                <a:lnTo>
                  <a:pt x="213317" y="55402"/>
                </a:lnTo>
                <a:lnTo>
                  <a:pt x="212436" y="50118"/>
                </a:lnTo>
                <a:lnTo>
                  <a:pt x="210675" y="45495"/>
                </a:lnTo>
                <a:lnTo>
                  <a:pt x="208033" y="41533"/>
                </a:lnTo>
                <a:lnTo>
                  <a:pt x="205294" y="37375"/>
                </a:lnTo>
                <a:lnTo>
                  <a:pt x="201307" y="33987"/>
                </a:lnTo>
                <a:lnTo>
                  <a:pt x="196072" y="31370"/>
                </a:lnTo>
                <a:lnTo>
                  <a:pt x="190838" y="28752"/>
                </a:lnTo>
                <a:lnTo>
                  <a:pt x="185432" y="27444"/>
                </a:lnTo>
                <a:lnTo>
                  <a:pt x="179855" y="27444"/>
                </a:lnTo>
                <a:lnTo>
                  <a:pt x="175514" y="27657"/>
                </a:lnTo>
                <a:lnTo>
                  <a:pt x="167894" y="41154"/>
                </a:lnTo>
                <a:close/>
              </a:path>
              <a:path w="1066928" h="110584">
                <a:moveTo>
                  <a:pt x="157499" y="55475"/>
                </a:moveTo>
                <a:lnTo>
                  <a:pt x="159676" y="49911"/>
                </a:lnTo>
                <a:lnTo>
                  <a:pt x="163785" y="45532"/>
                </a:lnTo>
                <a:lnTo>
                  <a:pt x="167894" y="41154"/>
                </a:lnTo>
                <a:lnTo>
                  <a:pt x="175514" y="27657"/>
                </a:lnTo>
                <a:lnTo>
                  <a:pt x="163073" y="31244"/>
                </a:lnTo>
                <a:lnTo>
                  <a:pt x="152998" y="39258"/>
                </a:lnTo>
                <a:lnTo>
                  <a:pt x="157499" y="55475"/>
                </a:lnTo>
                <a:close/>
              </a:path>
              <a:path w="1066928" h="110584">
                <a:moveTo>
                  <a:pt x="360029" y="29572"/>
                </a:moveTo>
                <a:lnTo>
                  <a:pt x="360029" y="107796"/>
                </a:lnTo>
                <a:lnTo>
                  <a:pt x="373457" y="107796"/>
                </a:lnTo>
                <a:lnTo>
                  <a:pt x="373457" y="29572"/>
                </a:lnTo>
                <a:lnTo>
                  <a:pt x="360029" y="29572"/>
                </a:lnTo>
                <a:close/>
              </a:path>
              <a:path w="1066928" h="110584">
                <a:moveTo>
                  <a:pt x="360029" y="0"/>
                </a:moveTo>
                <a:lnTo>
                  <a:pt x="360029" y="14969"/>
                </a:lnTo>
                <a:lnTo>
                  <a:pt x="373457" y="14969"/>
                </a:lnTo>
                <a:lnTo>
                  <a:pt x="373457" y="0"/>
                </a:lnTo>
                <a:lnTo>
                  <a:pt x="360029" y="0"/>
                </a:lnTo>
                <a:close/>
              </a:path>
              <a:path w="1066928" h="110584">
                <a:moveTo>
                  <a:pt x="410808" y="29205"/>
                </a:moveTo>
                <a:lnTo>
                  <a:pt x="397306" y="29205"/>
                </a:lnTo>
                <a:lnTo>
                  <a:pt x="397306" y="89328"/>
                </a:lnTo>
                <a:lnTo>
                  <a:pt x="398407" y="94685"/>
                </a:lnTo>
                <a:lnTo>
                  <a:pt x="400608" y="98696"/>
                </a:lnTo>
                <a:lnTo>
                  <a:pt x="409422" y="107139"/>
                </a:lnTo>
                <a:lnTo>
                  <a:pt x="423503" y="109924"/>
                </a:lnTo>
                <a:lnTo>
                  <a:pt x="430693" y="109924"/>
                </a:lnTo>
                <a:lnTo>
                  <a:pt x="436809" y="107869"/>
                </a:lnTo>
                <a:lnTo>
                  <a:pt x="441848" y="103760"/>
                </a:lnTo>
                <a:lnTo>
                  <a:pt x="444392" y="101705"/>
                </a:lnTo>
                <a:lnTo>
                  <a:pt x="446520" y="99186"/>
                </a:lnTo>
                <a:lnTo>
                  <a:pt x="448232" y="96201"/>
                </a:lnTo>
                <a:lnTo>
                  <a:pt x="448086" y="107796"/>
                </a:lnTo>
                <a:lnTo>
                  <a:pt x="460560" y="107796"/>
                </a:lnTo>
                <a:lnTo>
                  <a:pt x="460560" y="29205"/>
                </a:lnTo>
                <a:lnTo>
                  <a:pt x="447352" y="29205"/>
                </a:lnTo>
                <a:lnTo>
                  <a:pt x="447352" y="75484"/>
                </a:lnTo>
                <a:lnTo>
                  <a:pt x="446447" y="81525"/>
                </a:lnTo>
                <a:lnTo>
                  <a:pt x="444637" y="85928"/>
                </a:lnTo>
                <a:lnTo>
                  <a:pt x="441310" y="94147"/>
                </a:lnTo>
                <a:lnTo>
                  <a:pt x="435048" y="98256"/>
                </a:lnTo>
                <a:lnTo>
                  <a:pt x="419443" y="98256"/>
                </a:lnTo>
                <a:lnTo>
                  <a:pt x="415064" y="95908"/>
                </a:lnTo>
                <a:lnTo>
                  <a:pt x="412716" y="91212"/>
                </a:lnTo>
                <a:lnTo>
                  <a:pt x="411444" y="88668"/>
                </a:lnTo>
                <a:lnTo>
                  <a:pt x="410808" y="85390"/>
                </a:lnTo>
                <a:lnTo>
                  <a:pt x="410808" y="29205"/>
                </a:lnTo>
                <a:close/>
              </a:path>
              <a:path w="1066928" h="110584">
                <a:moveTo>
                  <a:pt x="617472" y="30232"/>
                </a:moveTo>
                <a:lnTo>
                  <a:pt x="617472" y="46229"/>
                </a:lnTo>
                <a:lnTo>
                  <a:pt x="632809" y="46229"/>
                </a:lnTo>
                <a:lnTo>
                  <a:pt x="632809" y="30232"/>
                </a:lnTo>
                <a:lnTo>
                  <a:pt x="617472" y="30232"/>
                </a:lnTo>
                <a:close/>
              </a:path>
              <a:path w="1066928" h="110584">
                <a:moveTo>
                  <a:pt x="677498" y="33388"/>
                </a:moveTo>
                <a:lnTo>
                  <a:pt x="677498" y="107796"/>
                </a:lnTo>
                <a:lnTo>
                  <a:pt x="691587" y="107796"/>
                </a:lnTo>
                <a:lnTo>
                  <a:pt x="691587" y="3155"/>
                </a:lnTo>
                <a:lnTo>
                  <a:pt x="681166" y="3155"/>
                </a:lnTo>
                <a:lnTo>
                  <a:pt x="679308" y="11276"/>
                </a:lnTo>
                <a:lnTo>
                  <a:pt x="676495" y="16425"/>
                </a:lnTo>
                <a:lnTo>
                  <a:pt x="672728" y="18602"/>
                </a:lnTo>
                <a:lnTo>
                  <a:pt x="668961" y="20779"/>
                </a:lnTo>
                <a:lnTo>
                  <a:pt x="662308" y="22332"/>
                </a:lnTo>
                <a:lnTo>
                  <a:pt x="652768" y="23261"/>
                </a:lnTo>
                <a:lnTo>
                  <a:pt x="652768" y="33388"/>
                </a:lnTo>
                <a:lnTo>
                  <a:pt x="677498" y="33388"/>
                </a:lnTo>
                <a:close/>
              </a:path>
              <a:path w="1066928" h="110584">
                <a:moveTo>
                  <a:pt x="617472" y="91799"/>
                </a:moveTo>
                <a:lnTo>
                  <a:pt x="617472" y="107796"/>
                </a:lnTo>
                <a:lnTo>
                  <a:pt x="632809" y="107796"/>
                </a:lnTo>
                <a:lnTo>
                  <a:pt x="632809" y="91799"/>
                </a:lnTo>
                <a:lnTo>
                  <a:pt x="617472" y="91799"/>
                </a:lnTo>
                <a:close/>
              </a:path>
              <a:path w="1066928" h="110584">
                <a:moveTo>
                  <a:pt x="738893" y="91799"/>
                </a:moveTo>
                <a:lnTo>
                  <a:pt x="738893" y="107796"/>
                </a:lnTo>
                <a:lnTo>
                  <a:pt x="754229" y="107796"/>
                </a:lnTo>
                <a:lnTo>
                  <a:pt x="754229" y="91799"/>
                </a:lnTo>
                <a:lnTo>
                  <a:pt x="738893" y="91799"/>
                </a:lnTo>
                <a:close/>
              </a:path>
              <a:path w="1066928" h="110584">
                <a:moveTo>
                  <a:pt x="783067" y="95321"/>
                </a:moveTo>
                <a:lnTo>
                  <a:pt x="784340" y="90135"/>
                </a:lnTo>
                <a:lnTo>
                  <a:pt x="787422" y="85415"/>
                </a:lnTo>
                <a:lnTo>
                  <a:pt x="792314" y="81159"/>
                </a:lnTo>
                <a:lnTo>
                  <a:pt x="795053" y="78761"/>
                </a:lnTo>
                <a:lnTo>
                  <a:pt x="798820" y="76242"/>
                </a:lnTo>
                <a:lnTo>
                  <a:pt x="803614" y="73600"/>
                </a:lnTo>
                <a:lnTo>
                  <a:pt x="813667" y="68023"/>
                </a:lnTo>
                <a:lnTo>
                  <a:pt x="822522" y="63082"/>
                </a:lnTo>
                <a:lnTo>
                  <a:pt x="828661" y="58875"/>
                </a:lnTo>
                <a:lnTo>
                  <a:pt x="832086" y="55402"/>
                </a:lnTo>
                <a:lnTo>
                  <a:pt x="838005" y="49434"/>
                </a:lnTo>
                <a:lnTo>
                  <a:pt x="840964" y="42242"/>
                </a:lnTo>
                <a:lnTo>
                  <a:pt x="840964" y="25854"/>
                </a:lnTo>
                <a:lnTo>
                  <a:pt x="838189" y="18614"/>
                </a:lnTo>
                <a:lnTo>
                  <a:pt x="832635" y="12107"/>
                </a:lnTo>
                <a:lnTo>
                  <a:pt x="830929" y="10307"/>
                </a:lnTo>
                <a:lnTo>
                  <a:pt x="820575" y="4338"/>
                </a:lnTo>
                <a:lnTo>
                  <a:pt x="806256" y="2348"/>
                </a:lnTo>
                <a:lnTo>
                  <a:pt x="796163" y="3313"/>
                </a:lnTo>
                <a:lnTo>
                  <a:pt x="784216" y="8324"/>
                </a:lnTo>
                <a:lnTo>
                  <a:pt x="775950" y="17611"/>
                </a:lnTo>
                <a:lnTo>
                  <a:pt x="772721" y="23384"/>
                </a:lnTo>
                <a:lnTo>
                  <a:pt x="771033" y="30844"/>
                </a:lnTo>
                <a:lnTo>
                  <a:pt x="770886" y="39992"/>
                </a:lnTo>
                <a:lnTo>
                  <a:pt x="784314" y="39992"/>
                </a:lnTo>
                <a:lnTo>
                  <a:pt x="784511" y="33486"/>
                </a:lnTo>
                <a:lnTo>
                  <a:pt x="785538" y="28398"/>
                </a:lnTo>
                <a:lnTo>
                  <a:pt x="787397" y="24729"/>
                </a:lnTo>
                <a:lnTo>
                  <a:pt x="790870" y="17880"/>
                </a:lnTo>
                <a:lnTo>
                  <a:pt x="797131" y="14456"/>
                </a:lnTo>
                <a:lnTo>
                  <a:pt x="812298" y="14456"/>
                </a:lnTo>
                <a:lnTo>
                  <a:pt x="817190" y="16253"/>
                </a:lnTo>
                <a:lnTo>
                  <a:pt x="820859" y="19849"/>
                </a:lnTo>
                <a:lnTo>
                  <a:pt x="824528" y="23445"/>
                </a:lnTo>
                <a:lnTo>
                  <a:pt x="826362" y="28300"/>
                </a:lnTo>
                <a:lnTo>
                  <a:pt x="826362" y="39650"/>
                </a:lnTo>
                <a:lnTo>
                  <a:pt x="824356" y="44297"/>
                </a:lnTo>
                <a:lnTo>
                  <a:pt x="820345" y="48357"/>
                </a:lnTo>
                <a:lnTo>
                  <a:pt x="817801" y="50950"/>
                </a:lnTo>
                <a:lnTo>
                  <a:pt x="813373" y="54081"/>
                </a:lnTo>
                <a:lnTo>
                  <a:pt x="807063" y="57750"/>
                </a:lnTo>
                <a:lnTo>
                  <a:pt x="792974" y="65895"/>
                </a:lnTo>
                <a:lnTo>
                  <a:pt x="791924" y="66515"/>
                </a:lnTo>
                <a:lnTo>
                  <a:pt x="780778" y="74916"/>
                </a:lnTo>
                <a:lnTo>
                  <a:pt x="773932" y="84167"/>
                </a:lnTo>
                <a:lnTo>
                  <a:pt x="770679" y="90869"/>
                </a:lnTo>
                <a:lnTo>
                  <a:pt x="768807" y="98745"/>
                </a:lnTo>
                <a:lnTo>
                  <a:pt x="768318" y="107796"/>
                </a:lnTo>
                <a:lnTo>
                  <a:pt x="840451" y="107796"/>
                </a:lnTo>
                <a:lnTo>
                  <a:pt x="840451" y="95321"/>
                </a:lnTo>
                <a:lnTo>
                  <a:pt x="783067" y="95321"/>
                </a:lnTo>
                <a:close/>
              </a:path>
              <a:path w="1066928" h="110584">
                <a:moveTo>
                  <a:pt x="919678" y="99467"/>
                </a:moveTo>
                <a:lnTo>
                  <a:pt x="920757" y="98138"/>
                </a:lnTo>
                <a:lnTo>
                  <a:pt x="926937" y="86848"/>
                </a:lnTo>
                <a:lnTo>
                  <a:pt x="928997" y="74114"/>
                </a:lnTo>
                <a:lnTo>
                  <a:pt x="928962" y="72135"/>
                </a:lnTo>
                <a:lnTo>
                  <a:pt x="926235" y="58708"/>
                </a:lnTo>
                <a:lnTo>
                  <a:pt x="919164" y="48945"/>
                </a:lnTo>
                <a:lnTo>
                  <a:pt x="912609" y="43319"/>
                </a:lnTo>
                <a:lnTo>
                  <a:pt x="904928" y="40506"/>
                </a:lnTo>
                <a:lnTo>
                  <a:pt x="890936" y="40506"/>
                </a:lnTo>
                <a:lnTo>
                  <a:pt x="886241" y="41484"/>
                </a:lnTo>
                <a:lnTo>
                  <a:pt x="882034" y="43441"/>
                </a:lnTo>
                <a:lnTo>
                  <a:pt x="877435" y="45642"/>
                </a:lnTo>
                <a:lnTo>
                  <a:pt x="873619" y="48969"/>
                </a:lnTo>
                <a:lnTo>
                  <a:pt x="870586" y="53421"/>
                </a:lnTo>
                <a:lnTo>
                  <a:pt x="870966" y="47577"/>
                </a:lnTo>
                <a:lnTo>
                  <a:pt x="873383" y="34278"/>
                </a:lnTo>
                <a:lnTo>
                  <a:pt x="877851" y="24105"/>
                </a:lnTo>
                <a:lnTo>
                  <a:pt x="882205" y="17281"/>
                </a:lnTo>
                <a:lnTo>
                  <a:pt x="888075" y="13869"/>
                </a:lnTo>
                <a:lnTo>
                  <a:pt x="901920" y="13869"/>
                </a:lnTo>
                <a:lnTo>
                  <a:pt x="906737" y="16070"/>
                </a:lnTo>
                <a:lnTo>
                  <a:pt x="909918" y="20473"/>
                </a:lnTo>
                <a:lnTo>
                  <a:pt x="911630" y="22821"/>
                </a:lnTo>
                <a:lnTo>
                  <a:pt x="912878" y="26074"/>
                </a:lnTo>
                <a:lnTo>
                  <a:pt x="913661" y="30232"/>
                </a:lnTo>
                <a:lnTo>
                  <a:pt x="926722" y="30232"/>
                </a:lnTo>
                <a:lnTo>
                  <a:pt x="926722" y="23775"/>
                </a:lnTo>
                <a:lnTo>
                  <a:pt x="924411" y="17501"/>
                </a:lnTo>
                <a:lnTo>
                  <a:pt x="919788" y="11410"/>
                </a:lnTo>
                <a:lnTo>
                  <a:pt x="919359" y="10867"/>
                </a:lnTo>
                <a:lnTo>
                  <a:pt x="909811" y="4423"/>
                </a:lnTo>
                <a:lnTo>
                  <a:pt x="895242" y="2274"/>
                </a:lnTo>
                <a:lnTo>
                  <a:pt x="890352" y="2555"/>
                </a:lnTo>
                <a:lnTo>
                  <a:pt x="878092" y="6506"/>
                </a:lnTo>
                <a:lnTo>
                  <a:pt x="868544" y="15120"/>
                </a:lnTo>
                <a:lnTo>
                  <a:pt x="861707" y="28398"/>
                </a:lnTo>
                <a:lnTo>
                  <a:pt x="859666" y="35401"/>
                </a:lnTo>
                <a:lnTo>
                  <a:pt x="857620" y="47670"/>
                </a:lnTo>
                <a:lnTo>
                  <a:pt x="856937" y="61639"/>
                </a:lnTo>
                <a:lnTo>
                  <a:pt x="856945" y="63081"/>
                </a:lnTo>
                <a:lnTo>
                  <a:pt x="858262" y="78377"/>
                </a:lnTo>
                <a:lnTo>
                  <a:pt x="861830" y="90456"/>
                </a:lnTo>
                <a:lnTo>
                  <a:pt x="867651" y="99320"/>
                </a:lnTo>
                <a:lnTo>
                  <a:pt x="880486" y="108178"/>
                </a:lnTo>
                <a:lnTo>
                  <a:pt x="878108" y="91982"/>
                </a:lnTo>
                <a:lnTo>
                  <a:pt x="874218" y="87457"/>
                </a:lnTo>
                <a:lnTo>
                  <a:pt x="872273" y="81868"/>
                </a:lnTo>
                <a:lnTo>
                  <a:pt x="872273" y="67632"/>
                </a:lnTo>
                <a:lnTo>
                  <a:pt x="874414" y="61957"/>
                </a:lnTo>
                <a:lnTo>
                  <a:pt x="878695" y="58190"/>
                </a:lnTo>
                <a:lnTo>
                  <a:pt x="882975" y="54424"/>
                </a:lnTo>
                <a:lnTo>
                  <a:pt x="887952" y="52540"/>
                </a:lnTo>
                <a:lnTo>
                  <a:pt x="901748" y="52540"/>
                </a:lnTo>
                <a:lnTo>
                  <a:pt x="907350" y="54974"/>
                </a:lnTo>
                <a:lnTo>
                  <a:pt x="910431" y="59841"/>
                </a:lnTo>
                <a:lnTo>
                  <a:pt x="913514" y="64709"/>
                </a:lnTo>
                <a:lnTo>
                  <a:pt x="915055" y="69833"/>
                </a:lnTo>
                <a:lnTo>
                  <a:pt x="915055" y="81574"/>
                </a:lnTo>
                <a:lnTo>
                  <a:pt x="913330" y="87090"/>
                </a:lnTo>
                <a:lnTo>
                  <a:pt x="909881" y="91762"/>
                </a:lnTo>
                <a:lnTo>
                  <a:pt x="909905" y="107065"/>
                </a:lnTo>
                <a:lnTo>
                  <a:pt x="919678" y="99467"/>
                </a:lnTo>
                <a:close/>
              </a:path>
              <a:path w="1066928" h="110584">
                <a:moveTo>
                  <a:pt x="909881" y="91762"/>
                </a:moveTo>
                <a:lnTo>
                  <a:pt x="906433" y="96434"/>
                </a:lnTo>
                <a:lnTo>
                  <a:pt x="901235" y="98770"/>
                </a:lnTo>
                <a:lnTo>
                  <a:pt x="887390" y="98770"/>
                </a:lnTo>
                <a:lnTo>
                  <a:pt x="881997" y="96507"/>
                </a:lnTo>
                <a:lnTo>
                  <a:pt x="878108" y="91982"/>
                </a:lnTo>
                <a:lnTo>
                  <a:pt x="880486" y="108178"/>
                </a:lnTo>
                <a:lnTo>
                  <a:pt x="893114" y="110511"/>
                </a:lnTo>
                <a:lnTo>
                  <a:pt x="897043" y="110359"/>
                </a:lnTo>
                <a:lnTo>
                  <a:pt x="909905" y="107065"/>
                </a:lnTo>
                <a:lnTo>
                  <a:pt x="909881" y="91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7473032" y="5876711"/>
            <a:ext cx="0" cy="69020"/>
          </a:xfrm>
          <a:custGeom>
            <a:avLst/>
            <a:gdLst/>
            <a:ahLst/>
            <a:cxnLst/>
            <a:rect l="l" t="t" r="r" b="b"/>
            <a:pathLst>
              <a:path h="78223">
                <a:moveTo>
                  <a:pt x="0" y="0"/>
                </a:moveTo>
                <a:lnTo>
                  <a:pt x="0" y="78223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7700967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7811350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319613" y="5614225"/>
            <a:ext cx="1115739" cy="0"/>
          </a:xfrm>
          <a:custGeom>
            <a:avLst/>
            <a:gdLst/>
            <a:ahLst/>
            <a:cxnLst/>
            <a:rect l="l" t="t" r="r" b="b"/>
            <a:pathLst>
              <a:path w="1227313">
                <a:moveTo>
                  <a:pt x="122731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6308227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6513159" y="5514772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7435353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42184" y="848667"/>
            <a:ext cx="3796230" cy="187152"/>
          </a:xfrm>
          <a:custGeom>
            <a:avLst/>
            <a:gdLst/>
            <a:ahLst/>
            <a:cxnLst/>
            <a:rect l="l" t="t" r="r" b="b"/>
            <a:pathLst>
              <a:path w="4175853" h="212106">
                <a:moveTo>
                  <a:pt x="356433" y="4402"/>
                </a:moveTo>
                <a:lnTo>
                  <a:pt x="331887" y="4402"/>
                </a:lnTo>
                <a:lnTo>
                  <a:pt x="285988" y="142100"/>
                </a:lnTo>
                <a:lnTo>
                  <a:pt x="239538" y="4402"/>
                </a:lnTo>
                <a:lnTo>
                  <a:pt x="215322" y="4402"/>
                </a:lnTo>
                <a:lnTo>
                  <a:pt x="274210" y="166096"/>
                </a:lnTo>
                <a:lnTo>
                  <a:pt x="297435" y="166096"/>
                </a:lnTo>
                <a:lnTo>
                  <a:pt x="356433" y="4402"/>
                </a:lnTo>
                <a:close/>
              </a:path>
              <a:path w="4175853" h="212106">
                <a:moveTo>
                  <a:pt x="403140" y="117664"/>
                </a:moveTo>
                <a:lnTo>
                  <a:pt x="409414" y="99833"/>
                </a:lnTo>
                <a:lnTo>
                  <a:pt x="435501" y="28397"/>
                </a:lnTo>
                <a:lnTo>
                  <a:pt x="460047" y="99833"/>
                </a:lnTo>
                <a:lnTo>
                  <a:pt x="467091" y="117664"/>
                </a:lnTo>
                <a:lnTo>
                  <a:pt x="483492" y="166096"/>
                </a:lnTo>
                <a:lnTo>
                  <a:pt x="507487" y="166096"/>
                </a:lnTo>
                <a:lnTo>
                  <a:pt x="448819" y="4402"/>
                </a:lnTo>
                <a:lnTo>
                  <a:pt x="424053" y="4402"/>
                </a:lnTo>
                <a:lnTo>
                  <a:pt x="363184" y="166096"/>
                </a:lnTo>
                <a:lnTo>
                  <a:pt x="385639" y="166096"/>
                </a:lnTo>
                <a:lnTo>
                  <a:pt x="403140" y="117664"/>
                </a:lnTo>
                <a:close/>
              </a:path>
              <a:path w="4175853" h="212106">
                <a:moveTo>
                  <a:pt x="409414" y="99833"/>
                </a:moveTo>
                <a:lnTo>
                  <a:pt x="403140" y="117664"/>
                </a:lnTo>
                <a:lnTo>
                  <a:pt x="467091" y="117664"/>
                </a:lnTo>
                <a:lnTo>
                  <a:pt x="460047" y="99833"/>
                </a:lnTo>
                <a:lnTo>
                  <a:pt x="409414" y="99833"/>
                </a:lnTo>
                <a:close/>
              </a:path>
              <a:path w="4175853" h="212106">
                <a:moveTo>
                  <a:pt x="549241" y="146833"/>
                </a:moveTo>
                <a:lnTo>
                  <a:pt x="549241" y="4402"/>
                </a:lnTo>
                <a:lnTo>
                  <a:pt x="527336" y="4402"/>
                </a:lnTo>
                <a:lnTo>
                  <a:pt x="527336" y="166096"/>
                </a:lnTo>
                <a:lnTo>
                  <a:pt x="631133" y="166096"/>
                </a:lnTo>
                <a:lnTo>
                  <a:pt x="631133" y="146833"/>
                </a:lnTo>
                <a:lnTo>
                  <a:pt x="549241" y="146833"/>
                </a:lnTo>
                <a:close/>
              </a:path>
              <a:path w="4175853" h="212106">
                <a:moveTo>
                  <a:pt x="676348" y="4402"/>
                </a:moveTo>
                <a:lnTo>
                  <a:pt x="654114" y="4402"/>
                </a:lnTo>
                <a:lnTo>
                  <a:pt x="654114" y="95210"/>
                </a:lnTo>
                <a:lnTo>
                  <a:pt x="654381" y="105632"/>
                </a:lnTo>
                <a:lnTo>
                  <a:pt x="655776" y="119502"/>
                </a:lnTo>
                <a:lnTo>
                  <a:pt x="658366" y="131328"/>
                </a:lnTo>
                <a:lnTo>
                  <a:pt x="662149" y="141109"/>
                </a:lnTo>
                <a:lnTo>
                  <a:pt x="668717" y="151246"/>
                </a:lnTo>
                <a:lnTo>
                  <a:pt x="677746" y="159621"/>
                </a:lnTo>
                <a:lnTo>
                  <a:pt x="688926" y="165603"/>
                </a:lnTo>
                <a:lnTo>
                  <a:pt x="702255" y="169192"/>
                </a:lnTo>
                <a:lnTo>
                  <a:pt x="717735" y="170388"/>
                </a:lnTo>
                <a:lnTo>
                  <a:pt x="732540" y="169302"/>
                </a:lnTo>
                <a:lnTo>
                  <a:pt x="745964" y="165832"/>
                </a:lnTo>
                <a:lnTo>
                  <a:pt x="757254" y="159977"/>
                </a:lnTo>
                <a:lnTo>
                  <a:pt x="766409" y="151736"/>
                </a:lnTo>
                <a:lnTo>
                  <a:pt x="773430" y="141109"/>
                </a:lnTo>
                <a:lnTo>
                  <a:pt x="776094" y="134791"/>
                </a:lnTo>
                <a:lnTo>
                  <a:pt x="779078" y="123641"/>
                </a:lnTo>
                <a:lnTo>
                  <a:pt x="780869" y="110448"/>
                </a:lnTo>
                <a:lnTo>
                  <a:pt x="781466" y="95210"/>
                </a:lnTo>
                <a:lnTo>
                  <a:pt x="781466" y="4402"/>
                </a:lnTo>
                <a:lnTo>
                  <a:pt x="759231" y="4402"/>
                </a:lnTo>
                <a:lnTo>
                  <a:pt x="759172" y="107927"/>
                </a:lnTo>
                <a:lnTo>
                  <a:pt x="757586" y="121495"/>
                </a:lnTo>
                <a:lnTo>
                  <a:pt x="753838" y="132194"/>
                </a:lnTo>
                <a:lnTo>
                  <a:pt x="751631" y="135848"/>
                </a:lnTo>
                <a:lnTo>
                  <a:pt x="742947" y="144397"/>
                </a:lnTo>
                <a:lnTo>
                  <a:pt x="731061" y="149526"/>
                </a:lnTo>
                <a:lnTo>
                  <a:pt x="715973" y="151236"/>
                </a:lnTo>
                <a:lnTo>
                  <a:pt x="702436" y="149418"/>
                </a:lnTo>
                <a:lnTo>
                  <a:pt x="691148" y="143550"/>
                </a:lnTo>
                <a:lnTo>
                  <a:pt x="682952" y="133625"/>
                </a:lnTo>
                <a:lnTo>
                  <a:pt x="681078" y="129897"/>
                </a:lnTo>
                <a:lnTo>
                  <a:pt x="677530" y="118186"/>
                </a:lnTo>
                <a:lnTo>
                  <a:pt x="676348" y="104346"/>
                </a:lnTo>
                <a:lnTo>
                  <a:pt x="676348" y="4402"/>
                </a:lnTo>
                <a:close/>
              </a:path>
              <a:path w="4175853" h="212106">
                <a:moveTo>
                  <a:pt x="828943" y="117664"/>
                </a:moveTo>
                <a:lnTo>
                  <a:pt x="835217" y="99833"/>
                </a:lnTo>
                <a:lnTo>
                  <a:pt x="861304" y="28397"/>
                </a:lnTo>
                <a:lnTo>
                  <a:pt x="885849" y="99833"/>
                </a:lnTo>
                <a:lnTo>
                  <a:pt x="892894" y="117664"/>
                </a:lnTo>
                <a:lnTo>
                  <a:pt x="909294" y="166096"/>
                </a:lnTo>
                <a:lnTo>
                  <a:pt x="933289" y="166096"/>
                </a:lnTo>
                <a:lnTo>
                  <a:pt x="874622" y="4402"/>
                </a:lnTo>
                <a:lnTo>
                  <a:pt x="849856" y="4402"/>
                </a:lnTo>
                <a:lnTo>
                  <a:pt x="788987" y="166096"/>
                </a:lnTo>
                <a:lnTo>
                  <a:pt x="811441" y="166096"/>
                </a:lnTo>
                <a:lnTo>
                  <a:pt x="828943" y="117664"/>
                </a:lnTo>
                <a:close/>
              </a:path>
              <a:path w="4175853" h="212106">
                <a:moveTo>
                  <a:pt x="835217" y="99833"/>
                </a:moveTo>
                <a:lnTo>
                  <a:pt x="828943" y="117664"/>
                </a:lnTo>
                <a:lnTo>
                  <a:pt x="892894" y="117664"/>
                </a:lnTo>
                <a:lnTo>
                  <a:pt x="885849" y="99833"/>
                </a:lnTo>
                <a:lnTo>
                  <a:pt x="835217" y="99833"/>
                </a:lnTo>
                <a:close/>
              </a:path>
              <a:path w="4175853" h="212106">
                <a:moveTo>
                  <a:pt x="994086" y="166096"/>
                </a:moveTo>
                <a:lnTo>
                  <a:pt x="1016320" y="166096"/>
                </a:lnTo>
                <a:lnTo>
                  <a:pt x="1016320" y="23664"/>
                </a:lnTo>
                <a:lnTo>
                  <a:pt x="1070805" y="23664"/>
                </a:lnTo>
                <a:lnTo>
                  <a:pt x="1070805" y="4402"/>
                </a:lnTo>
                <a:lnTo>
                  <a:pt x="939601" y="4402"/>
                </a:lnTo>
                <a:lnTo>
                  <a:pt x="939601" y="23664"/>
                </a:lnTo>
                <a:lnTo>
                  <a:pt x="994086" y="23664"/>
                </a:lnTo>
                <a:lnTo>
                  <a:pt x="994086" y="166096"/>
                </a:lnTo>
                <a:close/>
              </a:path>
              <a:path w="4175853" h="212106">
                <a:moveTo>
                  <a:pt x="1083329" y="4402"/>
                </a:moveTo>
                <a:lnTo>
                  <a:pt x="1083329" y="166096"/>
                </a:lnTo>
                <a:lnTo>
                  <a:pt x="1105453" y="166096"/>
                </a:lnTo>
                <a:lnTo>
                  <a:pt x="1105453" y="4402"/>
                </a:lnTo>
                <a:lnTo>
                  <a:pt x="1083329" y="4402"/>
                </a:lnTo>
                <a:close/>
              </a:path>
              <a:path w="4175853" h="212106">
                <a:moveTo>
                  <a:pt x="1263123" y="152234"/>
                </a:moveTo>
                <a:lnTo>
                  <a:pt x="1271867" y="142651"/>
                </a:lnTo>
                <a:lnTo>
                  <a:pt x="1278279" y="132931"/>
                </a:lnTo>
                <a:lnTo>
                  <a:pt x="1283516" y="121801"/>
                </a:lnTo>
                <a:lnTo>
                  <a:pt x="1287257" y="109676"/>
                </a:lnTo>
                <a:lnTo>
                  <a:pt x="1289501" y="96556"/>
                </a:lnTo>
                <a:lnTo>
                  <a:pt x="1290249" y="82442"/>
                </a:lnTo>
                <a:lnTo>
                  <a:pt x="1290046" y="75076"/>
                </a:lnTo>
                <a:lnTo>
                  <a:pt x="1288454" y="61414"/>
                </a:lnTo>
                <a:lnTo>
                  <a:pt x="1285278" y="48933"/>
                </a:lnTo>
                <a:lnTo>
                  <a:pt x="1280520" y="37634"/>
                </a:lnTo>
                <a:lnTo>
                  <a:pt x="1274179" y="27517"/>
                </a:lnTo>
                <a:lnTo>
                  <a:pt x="1270688" y="23228"/>
                </a:lnTo>
                <a:lnTo>
                  <a:pt x="1261709" y="14865"/>
                </a:lnTo>
                <a:lnTo>
                  <a:pt x="1251229" y="8361"/>
                </a:lnTo>
                <a:lnTo>
                  <a:pt x="1239247" y="3716"/>
                </a:lnTo>
                <a:lnTo>
                  <a:pt x="1225763" y="929"/>
                </a:lnTo>
                <a:lnTo>
                  <a:pt x="1210778" y="0"/>
                </a:lnTo>
                <a:lnTo>
                  <a:pt x="1204669" y="172"/>
                </a:lnTo>
                <a:lnTo>
                  <a:pt x="1190783" y="2036"/>
                </a:lnTo>
                <a:lnTo>
                  <a:pt x="1178264" y="5944"/>
                </a:lnTo>
                <a:lnTo>
                  <a:pt x="1167114" y="11897"/>
                </a:lnTo>
                <a:lnTo>
                  <a:pt x="1157332" y="19895"/>
                </a:lnTo>
                <a:lnTo>
                  <a:pt x="1148919" y="29938"/>
                </a:lnTo>
                <a:lnTo>
                  <a:pt x="1144932" y="36211"/>
                </a:lnTo>
                <a:lnTo>
                  <a:pt x="1139549" y="47336"/>
                </a:lnTo>
                <a:lnTo>
                  <a:pt x="1135704" y="59355"/>
                </a:lnTo>
                <a:lnTo>
                  <a:pt x="1133397" y="72268"/>
                </a:lnTo>
                <a:lnTo>
                  <a:pt x="1132628" y="86075"/>
                </a:lnTo>
                <a:lnTo>
                  <a:pt x="1133346" y="99710"/>
                </a:lnTo>
                <a:lnTo>
                  <a:pt x="1135609" y="112853"/>
                </a:lnTo>
                <a:lnTo>
                  <a:pt x="1139417" y="124978"/>
                </a:lnTo>
                <a:lnTo>
                  <a:pt x="1144771" y="136085"/>
                </a:lnTo>
                <a:lnTo>
                  <a:pt x="1151670" y="146173"/>
                </a:lnTo>
                <a:lnTo>
                  <a:pt x="1156283" y="101323"/>
                </a:lnTo>
                <a:lnTo>
                  <a:pt x="1155303" y="87505"/>
                </a:lnTo>
                <a:lnTo>
                  <a:pt x="1155335" y="84494"/>
                </a:lnTo>
                <a:lnTo>
                  <a:pt x="1156581" y="69754"/>
                </a:lnTo>
                <a:lnTo>
                  <a:pt x="1159633" y="56877"/>
                </a:lnTo>
                <a:lnTo>
                  <a:pt x="1164490" y="45861"/>
                </a:lnTo>
                <a:lnTo>
                  <a:pt x="1171153" y="36708"/>
                </a:lnTo>
                <a:lnTo>
                  <a:pt x="1175852" y="32153"/>
                </a:lnTo>
                <a:lnTo>
                  <a:pt x="1186423" y="25113"/>
                </a:lnTo>
                <a:lnTo>
                  <a:pt x="1198505" y="20889"/>
                </a:lnTo>
                <a:lnTo>
                  <a:pt x="1212099" y="19481"/>
                </a:lnTo>
                <a:lnTo>
                  <a:pt x="1219158" y="19825"/>
                </a:lnTo>
                <a:lnTo>
                  <a:pt x="1232196" y="22654"/>
                </a:lnTo>
                <a:lnTo>
                  <a:pt x="1243437" y="28336"/>
                </a:lnTo>
                <a:lnTo>
                  <a:pt x="1252881" y="36873"/>
                </a:lnTo>
                <a:lnTo>
                  <a:pt x="1258500" y="44689"/>
                </a:lnTo>
                <a:lnTo>
                  <a:pt x="1263664" y="55844"/>
                </a:lnTo>
                <a:lnTo>
                  <a:pt x="1266762" y="68538"/>
                </a:lnTo>
                <a:lnTo>
                  <a:pt x="1267795" y="82773"/>
                </a:lnTo>
                <a:lnTo>
                  <a:pt x="1267114" y="94814"/>
                </a:lnTo>
                <a:lnTo>
                  <a:pt x="1264737" y="107526"/>
                </a:lnTo>
                <a:lnTo>
                  <a:pt x="1260653" y="119417"/>
                </a:lnTo>
                <a:lnTo>
                  <a:pt x="1254861" y="130488"/>
                </a:lnTo>
                <a:lnTo>
                  <a:pt x="1249533" y="137450"/>
                </a:lnTo>
                <a:lnTo>
                  <a:pt x="1239713" y="145109"/>
                </a:lnTo>
                <a:lnTo>
                  <a:pt x="1227529" y="149705"/>
                </a:lnTo>
                <a:lnTo>
                  <a:pt x="1212979" y="151237"/>
                </a:lnTo>
                <a:lnTo>
                  <a:pt x="1201316" y="150480"/>
                </a:lnTo>
                <a:lnTo>
                  <a:pt x="1188122" y="147191"/>
                </a:lnTo>
                <a:lnTo>
                  <a:pt x="1177316" y="141298"/>
                </a:lnTo>
                <a:lnTo>
                  <a:pt x="1168896" y="132800"/>
                </a:lnTo>
                <a:lnTo>
                  <a:pt x="1164126" y="125315"/>
                </a:lnTo>
                <a:lnTo>
                  <a:pt x="1171379" y="161991"/>
                </a:lnTo>
                <a:lnTo>
                  <a:pt x="1183094" y="166901"/>
                </a:lnTo>
                <a:lnTo>
                  <a:pt x="1196080" y="169847"/>
                </a:lnTo>
                <a:lnTo>
                  <a:pt x="1210338" y="170829"/>
                </a:lnTo>
                <a:lnTo>
                  <a:pt x="1215198" y="170722"/>
                </a:lnTo>
                <a:lnTo>
                  <a:pt x="1229121" y="169077"/>
                </a:lnTo>
                <a:lnTo>
                  <a:pt x="1241750" y="165447"/>
                </a:lnTo>
                <a:lnTo>
                  <a:pt x="1253083" y="159833"/>
                </a:lnTo>
                <a:lnTo>
                  <a:pt x="1263123" y="152234"/>
                </a:lnTo>
                <a:close/>
              </a:path>
              <a:path w="4175853" h="212106">
                <a:moveTo>
                  <a:pt x="1160935" y="155118"/>
                </a:moveTo>
                <a:lnTo>
                  <a:pt x="1171379" y="161991"/>
                </a:lnTo>
                <a:lnTo>
                  <a:pt x="1164126" y="125315"/>
                </a:lnTo>
                <a:lnTo>
                  <a:pt x="1159224" y="113927"/>
                </a:lnTo>
                <a:lnTo>
                  <a:pt x="1156283" y="101323"/>
                </a:lnTo>
                <a:lnTo>
                  <a:pt x="1151670" y="146173"/>
                </a:lnTo>
                <a:lnTo>
                  <a:pt x="1160935" y="155118"/>
                </a:lnTo>
                <a:close/>
              </a:path>
              <a:path w="4175853" h="212106">
                <a:moveTo>
                  <a:pt x="1316324" y="166096"/>
                </a:moveTo>
                <a:lnTo>
                  <a:pt x="1337238" y="166096"/>
                </a:lnTo>
                <a:lnTo>
                  <a:pt x="1337238" y="35222"/>
                </a:lnTo>
                <a:lnTo>
                  <a:pt x="1420121" y="166096"/>
                </a:lnTo>
                <a:lnTo>
                  <a:pt x="1444666" y="166096"/>
                </a:lnTo>
                <a:lnTo>
                  <a:pt x="1444666" y="4402"/>
                </a:lnTo>
                <a:lnTo>
                  <a:pt x="1423863" y="4402"/>
                </a:lnTo>
                <a:lnTo>
                  <a:pt x="1423863" y="135386"/>
                </a:lnTo>
                <a:lnTo>
                  <a:pt x="1342191" y="4402"/>
                </a:lnTo>
                <a:lnTo>
                  <a:pt x="1316324" y="4402"/>
                </a:lnTo>
                <a:lnTo>
                  <a:pt x="1316324" y="166096"/>
                </a:lnTo>
                <a:close/>
              </a:path>
              <a:path w="4175853" h="212106">
                <a:moveTo>
                  <a:pt x="1651355" y="152234"/>
                </a:moveTo>
                <a:lnTo>
                  <a:pt x="1660099" y="142651"/>
                </a:lnTo>
                <a:lnTo>
                  <a:pt x="1666511" y="132932"/>
                </a:lnTo>
                <a:lnTo>
                  <a:pt x="1671748" y="121801"/>
                </a:lnTo>
                <a:lnTo>
                  <a:pt x="1675489" y="109676"/>
                </a:lnTo>
                <a:lnTo>
                  <a:pt x="1677733" y="96556"/>
                </a:lnTo>
                <a:lnTo>
                  <a:pt x="1678481" y="82442"/>
                </a:lnTo>
                <a:lnTo>
                  <a:pt x="1678278" y="75076"/>
                </a:lnTo>
                <a:lnTo>
                  <a:pt x="1676686" y="61414"/>
                </a:lnTo>
                <a:lnTo>
                  <a:pt x="1673510" y="48933"/>
                </a:lnTo>
                <a:lnTo>
                  <a:pt x="1668752" y="37634"/>
                </a:lnTo>
                <a:lnTo>
                  <a:pt x="1662411" y="27517"/>
                </a:lnTo>
                <a:lnTo>
                  <a:pt x="1658920" y="23228"/>
                </a:lnTo>
                <a:lnTo>
                  <a:pt x="1649941" y="14865"/>
                </a:lnTo>
                <a:lnTo>
                  <a:pt x="1639461" y="8361"/>
                </a:lnTo>
                <a:lnTo>
                  <a:pt x="1627479" y="3716"/>
                </a:lnTo>
                <a:lnTo>
                  <a:pt x="1613995" y="929"/>
                </a:lnTo>
                <a:lnTo>
                  <a:pt x="1599010" y="0"/>
                </a:lnTo>
                <a:lnTo>
                  <a:pt x="1592901" y="172"/>
                </a:lnTo>
                <a:lnTo>
                  <a:pt x="1579015" y="2036"/>
                </a:lnTo>
                <a:lnTo>
                  <a:pt x="1566496" y="5944"/>
                </a:lnTo>
                <a:lnTo>
                  <a:pt x="1555346" y="11897"/>
                </a:lnTo>
                <a:lnTo>
                  <a:pt x="1545564" y="19895"/>
                </a:lnTo>
                <a:lnTo>
                  <a:pt x="1537151" y="29938"/>
                </a:lnTo>
                <a:lnTo>
                  <a:pt x="1533164" y="36211"/>
                </a:lnTo>
                <a:lnTo>
                  <a:pt x="1527781" y="47336"/>
                </a:lnTo>
                <a:lnTo>
                  <a:pt x="1523936" y="59355"/>
                </a:lnTo>
                <a:lnTo>
                  <a:pt x="1521629" y="72268"/>
                </a:lnTo>
                <a:lnTo>
                  <a:pt x="1520860" y="86075"/>
                </a:lnTo>
                <a:lnTo>
                  <a:pt x="1521578" y="99710"/>
                </a:lnTo>
                <a:lnTo>
                  <a:pt x="1523841" y="112853"/>
                </a:lnTo>
                <a:lnTo>
                  <a:pt x="1527649" y="124978"/>
                </a:lnTo>
                <a:lnTo>
                  <a:pt x="1533003" y="136085"/>
                </a:lnTo>
                <a:lnTo>
                  <a:pt x="1539902" y="146173"/>
                </a:lnTo>
                <a:lnTo>
                  <a:pt x="1544515" y="101323"/>
                </a:lnTo>
                <a:lnTo>
                  <a:pt x="1543535" y="87505"/>
                </a:lnTo>
                <a:lnTo>
                  <a:pt x="1543567" y="84494"/>
                </a:lnTo>
                <a:lnTo>
                  <a:pt x="1544813" y="69754"/>
                </a:lnTo>
                <a:lnTo>
                  <a:pt x="1547865" y="56877"/>
                </a:lnTo>
                <a:lnTo>
                  <a:pt x="1552722" y="45861"/>
                </a:lnTo>
                <a:lnTo>
                  <a:pt x="1559385" y="36708"/>
                </a:lnTo>
                <a:lnTo>
                  <a:pt x="1564084" y="32153"/>
                </a:lnTo>
                <a:lnTo>
                  <a:pt x="1574655" y="25113"/>
                </a:lnTo>
                <a:lnTo>
                  <a:pt x="1586737" y="20889"/>
                </a:lnTo>
                <a:lnTo>
                  <a:pt x="1600331" y="19481"/>
                </a:lnTo>
                <a:lnTo>
                  <a:pt x="1607390" y="19825"/>
                </a:lnTo>
                <a:lnTo>
                  <a:pt x="1620428" y="22654"/>
                </a:lnTo>
                <a:lnTo>
                  <a:pt x="1631669" y="28336"/>
                </a:lnTo>
                <a:lnTo>
                  <a:pt x="1641112" y="36873"/>
                </a:lnTo>
                <a:lnTo>
                  <a:pt x="1646732" y="44689"/>
                </a:lnTo>
                <a:lnTo>
                  <a:pt x="1651896" y="55844"/>
                </a:lnTo>
                <a:lnTo>
                  <a:pt x="1654994" y="68538"/>
                </a:lnTo>
                <a:lnTo>
                  <a:pt x="1656027" y="82773"/>
                </a:lnTo>
                <a:lnTo>
                  <a:pt x="1655346" y="94814"/>
                </a:lnTo>
                <a:lnTo>
                  <a:pt x="1652969" y="107526"/>
                </a:lnTo>
                <a:lnTo>
                  <a:pt x="1648885" y="119417"/>
                </a:lnTo>
                <a:lnTo>
                  <a:pt x="1643093" y="130488"/>
                </a:lnTo>
                <a:lnTo>
                  <a:pt x="1637765" y="137450"/>
                </a:lnTo>
                <a:lnTo>
                  <a:pt x="1627945" y="145109"/>
                </a:lnTo>
                <a:lnTo>
                  <a:pt x="1615761" y="149705"/>
                </a:lnTo>
                <a:lnTo>
                  <a:pt x="1601211" y="151237"/>
                </a:lnTo>
                <a:lnTo>
                  <a:pt x="1589548" y="150480"/>
                </a:lnTo>
                <a:lnTo>
                  <a:pt x="1576354" y="147191"/>
                </a:lnTo>
                <a:lnTo>
                  <a:pt x="1565548" y="141298"/>
                </a:lnTo>
                <a:lnTo>
                  <a:pt x="1557128" y="132800"/>
                </a:lnTo>
                <a:lnTo>
                  <a:pt x="1552358" y="125316"/>
                </a:lnTo>
                <a:lnTo>
                  <a:pt x="1559611" y="161991"/>
                </a:lnTo>
                <a:lnTo>
                  <a:pt x="1571326" y="166901"/>
                </a:lnTo>
                <a:lnTo>
                  <a:pt x="1584312" y="169847"/>
                </a:lnTo>
                <a:lnTo>
                  <a:pt x="1598570" y="170829"/>
                </a:lnTo>
                <a:lnTo>
                  <a:pt x="1603429" y="170722"/>
                </a:lnTo>
                <a:lnTo>
                  <a:pt x="1617353" y="169077"/>
                </a:lnTo>
                <a:lnTo>
                  <a:pt x="1629982" y="165447"/>
                </a:lnTo>
                <a:lnTo>
                  <a:pt x="1641315" y="159833"/>
                </a:lnTo>
                <a:lnTo>
                  <a:pt x="1651355" y="152234"/>
                </a:lnTo>
                <a:close/>
              </a:path>
              <a:path w="4175853" h="212106">
                <a:moveTo>
                  <a:pt x="1549167" y="155118"/>
                </a:moveTo>
                <a:lnTo>
                  <a:pt x="1559611" y="161991"/>
                </a:lnTo>
                <a:lnTo>
                  <a:pt x="1552358" y="125316"/>
                </a:lnTo>
                <a:lnTo>
                  <a:pt x="1547456" y="113927"/>
                </a:lnTo>
                <a:lnTo>
                  <a:pt x="1544515" y="101323"/>
                </a:lnTo>
                <a:lnTo>
                  <a:pt x="1539902" y="146173"/>
                </a:lnTo>
                <a:lnTo>
                  <a:pt x="1549167" y="155118"/>
                </a:lnTo>
                <a:close/>
              </a:path>
              <a:path w="4175853" h="212106">
                <a:moveTo>
                  <a:pt x="1728551" y="24215"/>
                </a:moveTo>
                <a:lnTo>
                  <a:pt x="1818809" y="24215"/>
                </a:lnTo>
                <a:lnTo>
                  <a:pt x="1818809" y="4402"/>
                </a:lnTo>
                <a:lnTo>
                  <a:pt x="1706647" y="4402"/>
                </a:lnTo>
                <a:lnTo>
                  <a:pt x="1706647" y="166096"/>
                </a:lnTo>
                <a:lnTo>
                  <a:pt x="1728551" y="166096"/>
                </a:lnTo>
                <a:lnTo>
                  <a:pt x="1728551" y="92569"/>
                </a:lnTo>
                <a:lnTo>
                  <a:pt x="1807912" y="92569"/>
                </a:lnTo>
                <a:lnTo>
                  <a:pt x="1807912" y="73306"/>
                </a:lnTo>
                <a:lnTo>
                  <a:pt x="1728551" y="73306"/>
                </a:lnTo>
                <a:lnTo>
                  <a:pt x="1728551" y="24215"/>
                </a:lnTo>
                <a:close/>
              </a:path>
              <a:path w="4175853" h="212106">
                <a:moveTo>
                  <a:pt x="1892410" y="166096"/>
                </a:moveTo>
                <a:lnTo>
                  <a:pt x="1913324" y="166096"/>
                </a:lnTo>
                <a:lnTo>
                  <a:pt x="1913324" y="35222"/>
                </a:lnTo>
                <a:lnTo>
                  <a:pt x="1996207" y="166096"/>
                </a:lnTo>
                <a:lnTo>
                  <a:pt x="2020752" y="166096"/>
                </a:lnTo>
                <a:lnTo>
                  <a:pt x="2020752" y="4402"/>
                </a:lnTo>
                <a:lnTo>
                  <a:pt x="1999949" y="4402"/>
                </a:lnTo>
                <a:lnTo>
                  <a:pt x="1999949" y="135386"/>
                </a:lnTo>
                <a:lnTo>
                  <a:pt x="1918277" y="4402"/>
                </a:lnTo>
                <a:lnTo>
                  <a:pt x="1892410" y="4402"/>
                </a:lnTo>
                <a:lnTo>
                  <a:pt x="1892410" y="166096"/>
                </a:lnTo>
                <a:close/>
              </a:path>
              <a:path w="4175853" h="212106">
                <a:moveTo>
                  <a:pt x="2066138" y="146833"/>
                </a:moveTo>
                <a:lnTo>
                  <a:pt x="2066138" y="92019"/>
                </a:lnTo>
                <a:lnTo>
                  <a:pt x="2155405" y="92019"/>
                </a:lnTo>
                <a:lnTo>
                  <a:pt x="2155405" y="73306"/>
                </a:lnTo>
                <a:lnTo>
                  <a:pt x="2066138" y="73306"/>
                </a:lnTo>
                <a:lnTo>
                  <a:pt x="2066138" y="24215"/>
                </a:lnTo>
                <a:lnTo>
                  <a:pt x="2162670" y="24215"/>
                </a:lnTo>
                <a:lnTo>
                  <a:pt x="2162670" y="4402"/>
                </a:lnTo>
                <a:lnTo>
                  <a:pt x="2044784" y="4402"/>
                </a:lnTo>
                <a:lnTo>
                  <a:pt x="2044784" y="166096"/>
                </a:lnTo>
                <a:lnTo>
                  <a:pt x="2164321" y="166096"/>
                </a:lnTo>
                <a:lnTo>
                  <a:pt x="2164321" y="146833"/>
                </a:lnTo>
                <a:lnTo>
                  <a:pt x="2066138" y="146833"/>
                </a:lnTo>
                <a:close/>
              </a:path>
              <a:path w="4175853" h="212106">
                <a:moveTo>
                  <a:pt x="2192096" y="50081"/>
                </a:moveTo>
                <a:lnTo>
                  <a:pt x="2193076" y="59605"/>
                </a:lnTo>
                <a:lnTo>
                  <a:pt x="2198137" y="71378"/>
                </a:lnTo>
                <a:lnTo>
                  <a:pt x="2207506" y="80351"/>
                </a:lnTo>
                <a:lnTo>
                  <a:pt x="2211832" y="82771"/>
                </a:lnTo>
                <a:lnTo>
                  <a:pt x="2222907" y="87053"/>
                </a:lnTo>
                <a:lnTo>
                  <a:pt x="2237886" y="91028"/>
                </a:lnTo>
                <a:lnTo>
                  <a:pt x="2259789" y="95981"/>
                </a:lnTo>
                <a:lnTo>
                  <a:pt x="2262900" y="96720"/>
                </a:lnTo>
                <a:lnTo>
                  <a:pt x="2276406" y="100842"/>
                </a:lnTo>
                <a:lnTo>
                  <a:pt x="2285986" y="105557"/>
                </a:lnTo>
                <a:lnTo>
                  <a:pt x="2291490" y="109300"/>
                </a:lnTo>
                <a:lnTo>
                  <a:pt x="2294242" y="115573"/>
                </a:lnTo>
                <a:lnTo>
                  <a:pt x="2294242" y="124379"/>
                </a:lnTo>
                <a:lnTo>
                  <a:pt x="2293542" y="130652"/>
                </a:lnTo>
                <a:lnTo>
                  <a:pt x="2287317" y="141507"/>
                </a:lnTo>
                <a:lnTo>
                  <a:pt x="2274649" y="148815"/>
                </a:lnTo>
                <a:lnTo>
                  <a:pt x="2267898" y="151163"/>
                </a:lnTo>
                <a:lnTo>
                  <a:pt x="2260413" y="152337"/>
                </a:lnTo>
                <a:lnTo>
                  <a:pt x="2247636" y="152221"/>
                </a:lnTo>
                <a:lnTo>
                  <a:pt x="2233258" y="149893"/>
                </a:lnTo>
                <a:lnTo>
                  <a:pt x="2221973" y="144575"/>
                </a:lnTo>
                <a:lnTo>
                  <a:pt x="2213780" y="136267"/>
                </a:lnTo>
                <a:lnTo>
                  <a:pt x="2209964" y="130543"/>
                </a:lnTo>
                <a:lnTo>
                  <a:pt x="2207799" y="123095"/>
                </a:lnTo>
                <a:lnTo>
                  <a:pt x="2207286" y="113922"/>
                </a:lnTo>
                <a:lnTo>
                  <a:pt x="2186703" y="113922"/>
                </a:lnTo>
                <a:lnTo>
                  <a:pt x="2187002" y="121616"/>
                </a:lnTo>
                <a:lnTo>
                  <a:pt x="2189698" y="134626"/>
                </a:lnTo>
                <a:lnTo>
                  <a:pt x="2195174" y="145894"/>
                </a:lnTo>
                <a:lnTo>
                  <a:pt x="2203433" y="155419"/>
                </a:lnTo>
                <a:lnTo>
                  <a:pt x="2212093" y="161763"/>
                </a:lnTo>
                <a:lnTo>
                  <a:pt x="2223234" y="166799"/>
                </a:lnTo>
                <a:lnTo>
                  <a:pt x="2236088" y="169822"/>
                </a:lnTo>
                <a:lnTo>
                  <a:pt x="2250654" y="170829"/>
                </a:lnTo>
                <a:lnTo>
                  <a:pt x="2260096" y="170426"/>
                </a:lnTo>
                <a:lnTo>
                  <a:pt x="2273014" y="168406"/>
                </a:lnTo>
                <a:lnTo>
                  <a:pt x="2285001" y="164688"/>
                </a:lnTo>
                <a:lnTo>
                  <a:pt x="2296058" y="159272"/>
                </a:lnTo>
                <a:lnTo>
                  <a:pt x="2300326" y="156385"/>
                </a:lnTo>
                <a:lnTo>
                  <a:pt x="2308809" y="147200"/>
                </a:lnTo>
                <a:lnTo>
                  <a:pt x="2313899" y="135357"/>
                </a:lnTo>
                <a:lnTo>
                  <a:pt x="2315596" y="120857"/>
                </a:lnTo>
                <a:lnTo>
                  <a:pt x="2314199" y="108795"/>
                </a:lnTo>
                <a:lnTo>
                  <a:pt x="2309074" y="97120"/>
                </a:lnTo>
                <a:lnTo>
                  <a:pt x="2300186" y="87946"/>
                </a:lnTo>
                <a:lnTo>
                  <a:pt x="2288505" y="81785"/>
                </a:lnTo>
                <a:lnTo>
                  <a:pt x="2274869" y="77709"/>
                </a:lnTo>
                <a:lnTo>
                  <a:pt x="2252194" y="72536"/>
                </a:lnTo>
                <a:lnTo>
                  <a:pt x="2244800" y="70769"/>
                </a:lnTo>
                <a:lnTo>
                  <a:pt x="2230993" y="66948"/>
                </a:lnTo>
                <a:lnTo>
                  <a:pt x="2222806" y="63730"/>
                </a:lnTo>
                <a:lnTo>
                  <a:pt x="2216202" y="60061"/>
                </a:lnTo>
                <a:lnTo>
                  <a:pt x="2212900" y="54264"/>
                </a:lnTo>
                <a:lnTo>
                  <a:pt x="2212900" y="39148"/>
                </a:lnTo>
                <a:lnTo>
                  <a:pt x="2215725" y="32837"/>
                </a:lnTo>
                <a:lnTo>
                  <a:pt x="2221375" y="27407"/>
                </a:lnTo>
                <a:lnTo>
                  <a:pt x="2223656" y="25504"/>
                </a:lnTo>
                <a:lnTo>
                  <a:pt x="2234351" y="20822"/>
                </a:lnTo>
                <a:lnTo>
                  <a:pt x="2249222" y="19262"/>
                </a:lnTo>
                <a:lnTo>
                  <a:pt x="2262366" y="20402"/>
                </a:lnTo>
                <a:lnTo>
                  <a:pt x="2274512" y="24610"/>
                </a:lnTo>
                <a:lnTo>
                  <a:pt x="2283234" y="31920"/>
                </a:lnTo>
                <a:lnTo>
                  <a:pt x="2286830" y="36543"/>
                </a:lnTo>
                <a:lnTo>
                  <a:pt x="2289178" y="43184"/>
                </a:lnTo>
                <a:lnTo>
                  <a:pt x="2290279" y="51842"/>
                </a:lnTo>
                <a:lnTo>
                  <a:pt x="2310862" y="51842"/>
                </a:lnTo>
                <a:lnTo>
                  <a:pt x="2310625" y="45805"/>
                </a:lnTo>
                <a:lnTo>
                  <a:pt x="2307869" y="32183"/>
                </a:lnTo>
                <a:lnTo>
                  <a:pt x="2302022" y="21115"/>
                </a:lnTo>
                <a:lnTo>
                  <a:pt x="2293086" y="12602"/>
                </a:lnTo>
                <a:lnTo>
                  <a:pt x="2287518" y="9161"/>
                </a:lnTo>
                <a:lnTo>
                  <a:pt x="2276196" y="4255"/>
                </a:lnTo>
                <a:lnTo>
                  <a:pt x="2263651" y="1311"/>
                </a:lnTo>
                <a:lnTo>
                  <a:pt x="2249883" y="329"/>
                </a:lnTo>
                <a:lnTo>
                  <a:pt x="2241767" y="653"/>
                </a:lnTo>
                <a:lnTo>
                  <a:pt x="2228232" y="2972"/>
                </a:lnTo>
                <a:lnTo>
                  <a:pt x="2216701" y="7524"/>
                </a:lnTo>
                <a:lnTo>
                  <a:pt x="2207176" y="14309"/>
                </a:lnTo>
                <a:lnTo>
                  <a:pt x="2198552" y="24908"/>
                </a:lnTo>
                <a:lnTo>
                  <a:pt x="2193710" y="36658"/>
                </a:lnTo>
                <a:lnTo>
                  <a:pt x="2192096" y="50081"/>
                </a:lnTo>
                <a:close/>
              </a:path>
              <a:path w="4175853" h="212106">
                <a:moveTo>
                  <a:pt x="2384206" y="166096"/>
                </a:moveTo>
                <a:lnTo>
                  <a:pt x="2406440" y="166096"/>
                </a:lnTo>
                <a:lnTo>
                  <a:pt x="2406440" y="23664"/>
                </a:lnTo>
                <a:lnTo>
                  <a:pt x="2460926" y="23664"/>
                </a:lnTo>
                <a:lnTo>
                  <a:pt x="2460926" y="4402"/>
                </a:lnTo>
                <a:lnTo>
                  <a:pt x="2329721" y="4402"/>
                </a:lnTo>
                <a:lnTo>
                  <a:pt x="2329721" y="23664"/>
                </a:lnTo>
                <a:lnTo>
                  <a:pt x="2384206" y="23664"/>
                </a:lnTo>
                <a:lnTo>
                  <a:pt x="2384206" y="166096"/>
                </a:lnTo>
                <a:close/>
              </a:path>
              <a:path w="4175853" h="212106">
                <a:moveTo>
                  <a:pt x="2490400" y="146833"/>
                </a:moveTo>
                <a:lnTo>
                  <a:pt x="2490400" y="4402"/>
                </a:lnTo>
                <a:lnTo>
                  <a:pt x="2468496" y="4402"/>
                </a:lnTo>
                <a:lnTo>
                  <a:pt x="2468496" y="166096"/>
                </a:lnTo>
                <a:lnTo>
                  <a:pt x="2572293" y="166096"/>
                </a:lnTo>
                <a:lnTo>
                  <a:pt x="2572293" y="146833"/>
                </a:lnTo>
                <a:lnTo>
                  <a:pt x="2490400" y="146833"/>
                </a:lnTo>
                <a:close/>
              </a:path>
              <a:path w="4175853" h="212106">
                <a:moveTo>
                  <a:pt x="2617177" y="146833"/>
                </a:moveTo>
                <a:lnTo>
                  <a:pt x="2617177" y="92019"/>
                </a:lnTo>
                <a:lnTo>
                  <a:pt x="2706444" y="92019"/>
                </a:lnTo>
                <a:lnTo>
                  <a:pt x="2706444" y="73306"/>
                </a:lnTo>
                <a:lnTo>
                  <a:pt x="2617177" y="73306"/>
                </a:lnTo>
                <a:lnTo>
                  <a:pt x="2617177" y="24215"/>
                </a:lnTo>
                <a:lnTo>
                  <a:pt x="2713709" y="24215"/>
                </a:lnTo>
                <a:lnTo>
                  <a:pt x="2713709" y="4402"/>
                </a:lnTo>
                <a:lnTo>
                  <a:pt x="2595823" y="4402"/>
                </a:lnTo>
                <a:lnTo>
                  <a:pt x="2595823" y="166096"/>
                </a:lnTo>
                <a:lnTo>
                  <a:pt x="2715360" y="166096"/>
                </a:lnTo>
                <a:lnTo>
                  <a:pt x="2715360" y="146833"/>
                </a:lnTo>
                <a:lnTo>
                  <a:pt x="2617177" y="146833"/>
                </a:lnTo>
                <a:close/>
              </a:path>
              <a:path w="4175853" h="212106">
                <a:moveTo>
                  <a:pt x="2834425" y="49075"/>
                </a:moveTo>
                <a:lnTo>
                  <a:pt x="2837872" y="40156"/>
                </a:lnTo>
                <a:lnTo>
                  <a:pt x="2842644" y="29298"/>
                </a:lnTo>
                <a:lnTo>
                  <a:pt x="2848742" y="16499"/>
                </a:lnTo>
                <a:lnTo>
                  <a:pt x="2856165" y="1760"/>
                </a:lnTo>
                <a:lnTo>
                  <a:pt x="2842406" y="1760"/>
                </a:lnTo>
                <a:lnTo>
                  <a:pt x="2830890" y="20394"/>
                </a:lnTo>
                <a:lnTo>
                  <a:pt x="2824227" y="32011"/>
                </a:lnTo>
                <a:lnTo>
                  <a:pt x="2819040" y="41943"/>
                </a:lnTo>
                <a:lnTo>
                  <a:pt x="2815329" y="50192"/>
                </a:lnTo>
                <a:lnTo>
                  <a:pt x="2812707" y="57323"/>
                </a:lnTo>
                <a:lnTo>
                  <a:pt x="2809375" y="69044"/>
                </a:lnTo>
                <a:lnTo>
                  <a:pt x="2806996" y="81430"/>
                </a:lnTo>
                <a:lnTo>
                  <a:pt x="2805568" y="94482"/>
                </a:lnTo>
                <a:lnTo>
                  <a:pt x="2805092" y="108199"/>
                </a:lnTo>
                <a:lnTo>
                  <a:pt x="2805092" y="113996"/>
                </a:lnTo>
                <a:lnTo>
                  <a:pt x="2806303" y="126470"/>
                </a:lnTo>
                <a:lnTo>
                  <a:pt x="2808030" y="137047"/>
                </a:lnTo>
                <a:lnTo>
                  <a:pt x="2810989" y="149427"/>
                </a:lnTo>
                <a:lnTo>
                  <a:pt x="2814889" y="161253"/>
                </a:lnTo>
                <a:lnTo>
                  <a:pt x="2817898" y="169178"/>
                </a:lnTo>
                <a:lnTo>
                  <a:pt x="2823254" y="180075"/>
                </a:lnTo>
                <a:lnTo>
                  <a:pt x="2827075" y="186543"/>
                </a:lnTo>
                <a:lnTo>
                  <a:pt x="2833741" y="197265"/>
                </a:lnTo>
                <a:lnTo>
                  <a:pt x="2843177" y="212106"/>
                </a:lnTo>
                <a:lnTo>
                  <a:pt x="2856496" y="212106"/>
                </a:lnTo>
                <a:lnTo>
                  <a:pt x="2855959" y="211089"/>
                </a:lnTo>
                <a:lnTo>
                  <a:pt x="2848736" y="197027"/>
                </a:lnTo>
                <a:lnTo>
                  <a:pt x="2842804" y="184693"/>
                </a:lnTo>
                <a:lnTo>
                  <a:pt x="2838163" y="174090"/>
                </a:lnTo>
                <a:lnTo>
                  <a:pt x="2834811" y="165215"/>
                </a:lnTo>
                <a:lnTo>
                  <a:pt x="2832502" y="157755"/>
                </a:lnTo>
                <a:lnTo>
                  <a:pt x="2829612" y="145800"/>
                </a:lnTo>
                <a:lnTo>
                  <a:pt x="2827548" y="133336"/>
                </a:lnTo>
                <a:lnTo>
                  <a:pt x="2826309" y="120362"/>
                </a:lnTo>
                <a:lnTo>
                  <a:pt x="2825896" y="106878"/>
                </a:lnTo>
                <a:lnTo>
                  <a:pt x="2825969" y="100835"/>
                </a:lnTo>
                <a:lnTo>
                  <a:pt x="2826709" y="87277"/>
                </a:lnTo>
                <a:lnTo>
                  <a:pt x="2828246" y="74482"/>
                </a:lnTo>
                <a:lnTo>
                  <a:pt x="2830580" y="62450"/>
                </a:lnTo>
                <a:lnTo>
                  <a:pt x="2833711" y="51182"/>
                </a:lnTo>
                <a:lnTo>
                  <a:pt x="2834425" y="49075"/>
                </a:lnTo>
                <a:close/>
              </a:path>
              <a:path w="4175853" h="212106">
                <a:moveTo>
                  <a:pt x="2946668" y="79250"/>
                </a:moveTo>
                <a:lnTo>
                  <a:pt x="2893247" y="79250"/>
                </a:lnTo>
                <a:lnTo>
                  <a:pt x="2893247" y="23224"/>
                </a:lnTo>
                <a:lnTo>
                  <a:pt x="2944100" y="4402"/>
                </a:lnTo>
                <a:lnTo>
                  <a:pt x="2871343" y="4402"/>
                </a:lnTo>
                <a:lnTo>
                  <a:pt x="2871343" y="166096"/>
                </a:lnTo>
                <a:lnTo>
                  <a:pt x="2893247" y="166096"/>
                </a:lnTo>
                <a:lnTo>
                  <a:pt x="2893247" y="97742"/>
                </a:lnTo>
                <a:lnTo>
                  <a:pt x="2945023" y="97737"/>
                </a:lnTo>
                <a:lnTo>
                  <a:pt x="2959494" y="96062"/>
                </a:lnTo>
                <a:lnTo>
                  <a:pt x="2960776" y="72976"/>
                </a:lnTo>
                <a:lnTo>
                  <a:pt x="2954648" y="77159"/>
                </a:lnTo>
                <a:lnTo>
                  <a:pt x="2946668" y="79250"/>
                </a:lnTo>
                <a:close/>
              </a:path>
              <a:path w="4175853" h="212106">
                <a:moveTo>
                  <a:pt x="2971257" y="91386"/>
                </a:moveTo>
                <a:lnTo>
                  <a:pt x="2980313" y="83708"/>
                </a:lnTo>
                <a:lnTo>
                  <a:pt x="2985890" y="75637"/>
                </a:lnTo>
                <a:lnTo>
                  <a:pt x="2990540" y="63834"/>
                </a:lnTo>
                <a:lnTo>
                  <a:pt x="2992090" y="50742"/>
                </a:lnTo>
                <a:lnTo>
                  <a:pt x="2990847" y="38162"/>
                </a:lnTo>
                <a:lnTo>
                  <a:pt x="2986452" y="26180"/>
                </a:lnTo>
                <a:lnTo>
                  <a:pt x="2978883" y="16565"/>
                </a:lnTo>
                <a:lnTo>
                  <a:pt x="2969868" y="10181"/>
                </a:lnTo>
                <a:lnTo>
                  <a:pt x="2957977" y="5847"/>
                </a:lnTo>
                <a:lnTo>
                  <a:pt x="2944100" y="4402"/>
                </a:lnTo>
                <a:lnTo>
                  <a:pt x="2893247" y="23224"/>
                </a:lnTo>
                <a:lnTo>
                  <a:pt x="2945274" y="23224"/>
                </a:lnTo>
                <a:lnTo>
                  <a:pt x="2951915" y="24361"/>
                </a:lnTo>
                <a:lnTo>
                  <a:pt x="2956758" y="26636"/>
                </a:lnTo>
                <a:lnTo>
                  <a:pt x="2958766" y="27719"/>
                </a:lnTo>
                <a:lnTo>
                  <a:pt x="2967166" y="36858"/>
                </a:lnTo>
                <a:lnTo>
                  <a:pt x="2969966" y="50852"/>
                </a:lnTo>
                <a:lnTo>
                  <a:pt x="2969966" y="61419"/>
                </a:lnTo>
                <a:lnTo>
                  <a:pt x="2966903" y="68793"/>
                </a:lnTo>
                <a:lnTo>
                  <a:pt x="2960776" y="72976"/>
                </a:lnTo>
                <a:lnTo>
                  <a:pt x="2959494" y="96062"/>
                </a:lnTo>
                <a:lnTo>
                  <a:pt x="2971257" y="91386"/>
                </a:lnTo>
                <a:close/>
              </a:path>
              <a:path w="4175853" h="212106">
                <a:moveTo>
                  <a:pt x="3042980" y="146833"/>
                </a:moveTo>
                <a:lnTo>
                  <a:pt x="3042980" y="92019"/>
                </a:lnTo>
                <a:lnTo>
                  <a:pt x="3132247" y="92019"/>
                </a:lnTo>
                <a:lnTo>
                  <a:pt x="3132247" y="73306"/>
                </a:lnTo>
                <a:lnTo>
                  <a:pt x="3042980" y="73306"/>
                </a:lnTo>
                <a:lnTo>
                  <a:pt x="3042980" y="24215"/>
                </a:lnTo>
                <a:lnTo>
                  <a:pt x="3139512" y="24215"/>
                </a:lnTo>
                <a:lnTo>
                  <a:pt x="3139512" y="4402"/>
                </a:lnTo>
                <a:lnTo>
                  <a:pt x="3021626" y="4402"/>
                </a:lnTo>
                <a:lnTo>
                  <a:pt x="3021626" y="166096"/>
                </a:lnTo>
                <a:lnTo>
                  <a:pt x="3141163" y="166096"/>
                </a:lnTo>
                <a:lnTo>
                  <a:pt x="3141163" y="146833"/>
                </a:lnTo>
                <a:lnTo>
                  <a:pt x="3042980" y="146833"/>
                </a:lnTo>
                <a:close/>
              </a:path>
              <a:path w="4175853" h="212106">
                <a:moveTo>
                  <a:pt x="3194364" y="23224"/>
                </a:moveTo>
                <a:lnTo>
                  <a:pt x="3255343" y="23224"/>
                </a:lnTo>
                <a:lnTo>
                  <a:pt x="3261324" y="24325"/>
                </a:lnTo>
                <a:lnTo>
                  <a:pt x="3265800" y="26527"/>
                </a:lnTo>
                <a:lnTo>
                  <a:pt x="3275507" y="36128"/>
                </a:lnTo>
                <a:lnTo>
                  <a:pt x="3278348" y="50082"/>
                </a:lnTo>
                <a:lnTo>
                  <a:pt x="3284988" y="82882"/>
                </a:lnTo>
                <a:lnTo>
                  <a:pt x="3290584" y="77930"/>
                </a:lnTo>
                <a:lnTo>
                  <a:pt x="3294584" y="71766"/>
                </a:lnTo>
                <a:lnTo>
                  <a:pt x="3298583" y="65601"/>
                </a:lnTo>
                <a:lnTo>
                  <a:pt x="3300583" y="57677"/>
                </a:lnTo>
                <a:lnTo>
                  <a:pt x="3300583" y="47990"/>
                </a:lnTo>
                <a:lnTo>
                  <a:pt x="3300114" y="40367"/>
                </a:lnTo>
                <a:lnTo>
                  <a:pt x="3296392" y="27323"/>
                </a:lnTo>
                <a:lnTo>
                  <a:pt x="3288953" y="17132"/>
                </a:lnTo>
                <a:lnTo>
                  <a:pt x="3277798" y="9796"/>
                </a:lnTo>
                <a:lnTo>
                  <a:pt x="3261385" y="5310"/>
                </a:lnTo>
                <a:lnTo>
                  <a:pt x="3247308" y="4402"/>
                </a:lnTo>
                <a:lnTo>
                  <a:pt x="3172460" y="4402"/>
                </a:lnTo>
                <a:lnTo>
                  <a:pt x="3172460" y="166096"/>
                </a:lnTo>
                <a:lnTo>
                  <a:pt x="3194364" y="166096"/>
                </a:lnTo>
                <a:lnTo>
                  <a:pt x="3194364" y="96751"/>
                </a:lnTo>
                <a:lnTo>
                  <a:pt x="3244226" y="96752"/>
                </a:lnTo>
                <a:lnTo>
                  <a:pt x="3194364" y="78480"/>
                </a:lnTo>
                <a:lnTo>
                  <a:pt x="3194364" y="23224"/>
                </a:lnTo>
                <a:close/>
              </a:path>
              <a:path w="4175853" h="212106">
                <a:moveTo>
                  <a:pt x="3277321" y="154245"/>
                </a:moveTo>
                <a:lnTo>
                  <a:pt x="3277688" y="158501"/>
                </a:lnTo>
                <a:lnTo>
                  <a:pt x="3278568" y="162905"/>
                </a:lnTo>
                <a:lnTo>
                  <a:pt x="3279889" y="166097"/>
                </a:lnTo>
                <a:lnTo>
                  <a:pt x="3306747" y="166097"/>
                </a:lnTo>
                <a:lnTo>
                  <a:pt x="3306747" y="162464"/>
                </a:lnTo>
                <a:lnTo>
                  <a:pt x="3303371" y="160997"/>
                </a:lnTo>
                <a:lnTo>
                  <a:pt x="3301023" y="157694"/>
                </a:lnTo>
                <a:lnTo>
                  <a:pt x="3299702" y="152558"/>
                </a:lnTo>
                <a:lnTo>
                  <a:pt x="3298895" y="149549"/>
                </a:lnTo>
                <a:lnTo>
                  <a:pt x="3298381" y="144963"/>
                </a:lnTo>
                <a:lnTo>
                  <a:pt x="3298160" y="138799"/>
                </a:lnTo>
                <a:lnTo>
                  <a:pt x="3297391" y="117115"/>
                </a:lnTo>
                <a:lnTo>
                  <a:pt x="3297024" y="107722"/>
                </a:lnTo>
                <a:lnTo>
                  <a:pt x="3295244" y="100935"/>
                </a:lnTo>
                <a:lnTo>
                  <a:pt x="3292052" y="96752"/>
                </a:lnTo>
                <a:lnTo>
                  <a:pt x="3288860" y="92569"/>
                </a:lnTo>
                <a:lnTo>
                  <a:pt x="3284109" y="89194"/>
                </a:lnTo>
                <a:lnTo>
                  <a:pt x="3277798" y="86625"/>
                </a:lnTo>
                <a:lnTo>
                  <a:pt x="3284988" y="82882"/>
                </a:lnTo>
                <a:lnTo>
                  <a:pt x="3278348" y="50082"/>
                </a:lnTo>
                <a:lnTo>
                  <a:pt x="3278348" y="60795"/>
                </a:lnTo>
                <a:lnTo>
                  <a:pt x="3275357" y="68206"/>
                </a:lnTo>
                <a:lnTo>
                  <a:pt x="3269377" y="72316"/>
                </a:lnTo>
                <a:lnTo>
                  <a:pt x="3263397" y="76425"/>
                </a:lnTo>
                <a:lnTo>
                  <a:pt x="3255270" y="78480"/>
                </a:lnTo>
                <a:lnTo>
                  <a:pt x="3194364" y="78480"/>
                </a:lnTo>
                <a:lnTo>
                  <a:pt x="3244226" y="96752"/>
                </a:lnTo>
                <a:lnTo>
                  <a:pt x="3253179" y="96752"/>
                </a:lnTo>
                <a:lnTo>
                  <a:pt x="3259746" y="97742"/>
                </a:lnTo>
                <a:lnTo>
                  <a:pt x="3263929" y="99724"/>
                </a:lnTo>
                <a:lnTo>
                  <a:pt x="3271267" y="103319"/>
                </a:lnTo>
                <a:lnTo>
                  <a:pt x="3275193" y="110400"/>
                </a:lnTo>
                <a:lnTo>
                  <a:pt x="3275706" y="120968"/>
                </a:lnTo>
                <a:lnTo>
                  <a:pt x="3277027" y="147935"/>
                </a:lnTo>
                <a:lnTo>
                  <a:pt x="3277321" y="154245"/>
                </a:lnTo>
                <a:close/>
              </a:path>
              <a:path w="4175853" h="212106">
                <a:moveTo>
                  <a:pt x="3381839" y="50082"/>
                </a:moveTo>
                <a:lnTo>
                  <a:pt x="3382819" y="59604"/>
                </a:lnTo>
                <a:lnTo>
                  <a:pt x="3387880" y="71378"/>
                </a:lnTo>
                <a:lnTo>
                  <a:pt x="3397249" y="80351"/>
                </a:lnTo>
                <a:lnTo>
                  <a:pt x="3401575" y="82771"/>
                </a:lnTo>
                <a:lnTo>
                  <a:pt x="3412650" y="87054"/>
                </a:lnTo>
                <a:lnTo>
                  <a:pt x="3427629" y="91028"/>
                </a:lnTo>
                <a:lnTo>
                  <a:pt x="3449533" y="95982"/>
                </a:lnTo>
                <a:lnTo>
                  <a:pt x="3452644" y="96721"/>
                </a:lnTo>
                <a:lnTo>
                  <a:pt x="3466149" y="100843"/>
                </a:lnTo>
                <a:lnTo>
                  <a:pt x="3475730" y="105557"/>
                </a:lnTo>
                <a:lnTo>
                  <a:pt x="3481233" y="109300"/>
                </a:lnTo>
                <a:lnTo>
                  <a:pt x="3483985" y="115574"/>
                </a:lnTo>
                <a:lnTo>
                  <a:pt x="3483985" y="124379"/>
                </a:lnTo>
                <a:lnTo>
                  <a:pt x="3483285" y="130653"/>
                </a:lnTo>
                <a:lnTo>
                  <a:pt x="3477060" y="141507"/>
                </a:lnTo>
                <a:lnTo>
                  <a:pt x="3464392" y="148815"/>
                </a:lnTo>
                <a:lnTo>
                  <a:pt x="3457641" y="151163"/>
                </a:lnTo>
                <a:lnTo>
                  <a:pt x="3450156" y="152338"/>
                </a:lnTo>
                <a:lnTo>
                  <a:pt x="3437379" y="152222"/>
                </a:lnTo>
                <a:lnTo>
                  <a:pt x="3423001" y="149893"/>
                </a:lnTo>
                <a:lnTo>
                  <a:pt x="3411716" y="144575"/>
                </a:lnTo>
                <a:lnTo>
                  <a:pt x="3403523" y="136268"/>
                </a:lnTo>
                <a:lnTo>
                  <a:pt x="3399707" y="130543"/>
                </a:lnTo>
                <a:lnTo>
                  <a:pt x="3397543" y="123096"/>
                </a:lnTo>
                <a:lnTo>
                  <a:pt x="3397029" y="113923"/>
                </a:lnTo>
                <a:lnTo>
                  <a:pt x="3376446" y="113923"/>
                </a:lnTo>
                <a:lnTo>
                  <a:pt x="3376745" y="121616"/>
                </a:lnTo>
                <a:lnTo>
                  <a:pt x="3379441" y="134627"/>
                </a:lnTo>
                <a:lnTo>
                  <a:pt x="3384918" y="145894"/>
                </a:lnTo>
                <a:lnTo>
                  <a:pt x="3393176" y="155419"/>
                </a:lnTo>
                <a:lnTo>
                  <a:pt x="3401836" y="161763"/>
                </a:lnTo>
                <a:lnTo>
                  <a:pt x="3412977" y="166800"/>
                </a:lnTo>
                <a:lnTo>
                  <a:pt x="3425831" y="169822"/>
                </a:lnTo>
                <a:lnTo>
                  <a:pt x="3440397" y="170830"/>
                </a:lnTo>
                <a:lnTo>
                  <a:pt x="3449840" y="170426"/>
                </a:lnTo>
                <a:lnTo>
                  <a:pt x="3462757" y="168407"/>
                </a:lnTo>
                <a:lnTo>
                  <a:pt x="3474744" y="164688"/>
                </a:lnTo>
                <a:lnTo>
                  <a:pt x="3485801" y="159272"/>
                </a:lnTo>
                <a:lnTo>
                  <a:pt x="3490069" y="156386"/>
                </a:lnTo>
                <a:lnTo>
                  <a:pt x="3498552" y="147200"/>
                </a:lnTo>
                <a:lnTo>
                  <a:pt x="3503642" y="135357"/>
                </a:lnTo>
                <a:lnTo>
                  <a:pt x="3505339" y="120858"/>
                </a:lnTo>
                <a:lnTo>
                  <a:pt x="3503942" y="108795"/>
                </a:lnTo>
                <a:lnTo>
                  <a:pt x="3498817" y="97121"/>
                </a:lnTo>
                <a:lnTo>
                  <a:pt x="3489929" y="87946"/>
                </a:lnTo>
                <a:lnTo>
                  <a:pt x="3478248" y="81786"/>
                </a:lnTo>
                <a:lnTo>
                  <a:pt x="3464613" y="77709"/>
                </a:lnTo>
                <a:lnTo>
                  <a:pt x="3441938" y="72536"/>
                </a:lnTo>
                <a:lnTo>
                  <a:pt x="3434544" y="70770"/>
                </a:lnTo>
                <a:lnTo>
                  <a:pt x="3420736" y="66949"/>
                </a:lnTo>
                <a:lnTo>
                  <a:pt x="3412549" y="63731"/>
                </a:lnTo>
                <a:lnTo>
                  <a:pt x="3405945" y="60062"/>
                </a:lnTo>
                <a:lnTo>
                  <a:pt x="3402643" y="54264"/>
                </a:lnTo>
                <a:lnTo>
                  <a:pt x="3402643" y="39148"/>
                </a:lnTo>
                <a:lnTo>
                  <a:pt x="3405468" y="32838"/>
                </a:lnTo>
                <a:lnTo>
                  <a:pt x="3411118" y="27407"/>
                </a:lnTo>
                <a:lnTo>
                  <a:pt x="3413399" y="25504"/>
                </a:lnTo>
                <a:lnTo>
                  <a:pt x="3424095" y="20822"/>
                </a:lnTo>
                <a:lnTo>
                  <a:pt x="3438966" y="19262"/>
                </a:lnTo>
                <a:lnTo>
                  <a:pt x="3452109" y="20402"/>
                </a:lnTo>
                <a:lnTo>
                  <a:pt x="3464255" y="24611"/>
                </a:lnTo>
                <a:lnTo>
                  <a:pt x="3472978" y="31920"/>
                </a:lnTo>
                <a:lnTo>
                  <a:pt x="3476573" y="36543"/>
                </a:lnTo>
                <a:lnTo>
                  <a:pt x="3478922" y="43184"/>
                </a:lnTo>
                <a:lnTo>
                  <a:pt x="3480022" y="51843"/>
                </a:lnTo>
                <a:lnTo>
                  <a:pt x="3500605" y="51843"/>
                </a:lnTo>
                <a:lnTo>
                  <a:pt x="3500367" y="45806"/>
                </a:lnTo>
                <a:lnTo>
                  <a:pt x="3497611" y="32184"/>
                </a:lnTo>
                <a:lnTo>
                  <a:pt x="3491765" y="21116"/>
                </a:lnTo>
                <a:lnTo>
                  <a:pt x="3482829" y="12603"/>
                </a:lnTo>
                <a:lnTo>
                  <a:pt x="3477261" y="9162"/>
                </a:lnTo>
                <a:lnTo>
                  <a:pt x="3465939" y="4255"/>
                </a:lnTo>
                <a:lnTo>
                  <a:pt x="3453394" y="1311"/>
                </a:lnTo>
                <a:lnTo>
                  <a:pt x="3439626" y="330"/>
                </a:lnTo>
                <a:lnTo>
                  <a:pt x="3431510" y="653"/>
                </a:lnTo>
                <a:lnTo>
                  <a:pt x="3417975" y="2972"/>
                </a:lnTo>
                <a:lnTo>
                  <a:pt x="3406445" y="7524"/>
                </a:lnTo>
                <a:lnTo>
                  <a:pt x="3396919" y="14309"/>
                </a:lnTo>
                <a:lnTo>
                  <a:pt x="3388294" y="24909"/>
                </a:lnTo>
                <a:lnTo>
                  <a:pt x="3383453" y="36659"/>
                </a:lnTo>
                <a:lnTo>
                  <a:pt x="3381839" y="50082"/>
                </a:lnTo>
                <a:close/>
              </a:path>
              <a:path w="4175853" h="212106">
                <a:moveTo>
                  <a:pt x="3661896" y="4402"/>
                </a:moveTo>
                <a:lnTo>
                  <a:pt x="3639772" y="4402"/>
                </a:lnTo>
                <a:lnTo>
                  <a:pt x="3639772" y="71215"/>
                </a:lnTo>
                <a:lnTo>
                  <a:pt x="3555678" y="71215"/>
                </a:lnTo>
                <a:lnTo>
                  <a:pt x="3555678" y="4402"/>
                </a:lnTo>
                <a:lnTo>
                  <a:pt x="3533553" y="4402"/>
                </a:lnTo>
                <a:lnTo>
                  <a:pt x="3533553" y="166097"/>
                </a:lnTo>
                <a:lnTo>
                  <a:pt x="3555678" y="166097"/>
                </a:lnTo>
                <a:lnTo>
                  <a:pt x="3555678" y="90478"/>
                </a:lnTo>
                <a:lnTo>
                  <a:pt x="3639772" y="90478"/>
                </a:lnTo>
                <a:lnTo>
                  <a:pt x="3639772" y="166097"/>
                </a:lnTo>
                <a:lnTo>
                  <a:pt x="3661896" y="166097"/>
                </a:lnTo>
                <a:lnTo>
                  <a:pt x="3661896" y="4402"/>
                </a:lnTo>
                <a:close/>
              </a:path>
              <a:path w="4175853" h="212106">
                <a:moveTo>
                  <a:pt x="3709373" y="117665"/>
                </a:moveTo>
                <a:lnTo>
                  <a:pt x="3715647" y="99834"/>
                </a:lnTo>
                <a:lnTo>
                  <a:pt x="3741734" y="28398"/>
                </a:lnTo>
                <a:lnTo>
                  <a:pt x="3766280" y="99834"/>
                </a:lnTo>
                <a:lnTo>
                  <a:pt x="3773324" y="117665"/>
                </a:lnTo>
                <a:lnTo>
                  <a:pt x="3789725" y="166097"/>
                </a:lnTo>
                <a:lnTo>
                  <a:pt x="3813720" y="166097"/>
                </a:lnTo>
                <a:lnTo>
                  <a:pt x="3755053" y="4402"/>
                </a:lnTo>
                <a:lnTo>
                  <a:pt x="3730286" y="4402"/>
                </a:lnTo>
                <a:lnTo>
                  <a:pt x="3669418" y="166097"/>
                </a:lnTo>
                <a:lnTo>
                  <a:pt x="3691872" y="166097"/>
                </a:lnTo>
                <a:lnTo>
                  <a:pt x="3709373" y="117665"/>
                </a:lnTo>
                <a:close/>
              </a:path>
              <a:path w="4175853" h="212106">
                <a:moveTo>
                  <a:pt x="3715647" y="99834"/>
                </a:moveTo>
                <a:lnTo>
                  <a:pt x="3709373" y="117665"/>
                </a:lnTo>
                <a:lnTo>
                  <a:pt x="3773324" y="117665"/>
                </a:lnTo>
                <a:lnTo>
                  <a:pt x="3766280" y="99834"/>
                </a:lnTo>
                <a:lnTo>
                  <a:pt x="3715647" y="99834"/>
                </a:lnTo>
                <a:close/>
              </a:path>
              <a:path w="4175853" h="212106">
                <a:moveTo>
                  <a:pt x="3858116" y="23224"/>
                </a:moveTo>
                <a:lnTo>
                  <a:pt x="3919095" y="23224"/>
                </a:lnTo>
                <a:lnTo>
                  <a:pt x="3925075" y="24325"/>
                </a:lnTo>
                <a:lnTo>
                  <a:pt x="3929552" y="26527"/>
                </a:lnTo>
                <a:lnTo>
                  <a:pt x="3939258" y="36128"/>
                </a:lnTo>
                <a:lnTo>
                  <a:pt x="3942100" y="50082"/>
                </a:lnTo>
                <a:lnTo>
                  <a:pt x="3948740" y="82883"/>
                </a:lnTo>
                <a:lnTo>
                  <a:pt x="3954336" y="77930"/>
                </a:lnTo>
                <a:lnTo>
                  <a:pt x="3958335" y="71766"/>
                </a:lnTo>
                <a:lnTo>
                  <a:pt x="3962334" y="65602"/>
                </a:lnTo>
                <a:lnTo>
                  <a:pt x="3964334" y="57677"/>
                </a:lnTo>
                <a:lnTo>
                  <a:pt x="3964334" y="47990"/>
                </a:lnTo>
                <a:lnTo>
                  <a:pt x="3963866" y="40367"/>
                </a:lnTo>
                <a:lnTo>
                  <a:pt x="3960143" y="27323"/>
                </a:lnTo>
                <a:lnTo>
                  <a:pt x="3952704" y="17132"/>
                </a:lnTo>
                <a:lnTo>
                  <a:pt x="3941549" y="9796"/>
                </a:lnTo>
                <a:lnTo>
                  <a:pt x="3925137" y="5310"/>
                </a:lnTo>
                <a:lnTo>
                  <a:pt x="3911060" y="4402"/>
                </a:lnTo>
                <a:lnTo>
                  <a:pt x="3836211" y="4402"/>
                </a:lnTo>
                <a:lnTo>
                  <a:pt x="3836211" y="166097"/>
                </a:lnTo>
                <a:lnTo>
                  <a:pt x="3858116" y="166097"/>
                </a:lnTo>
                <a:lnTo>
                  <a:pt x="3858116" y="96752"/>
                </a:lnTo>
                <a:lnTo>
                  <a:pt x="3907978" y="96752"/>
                </a:lnTo>
                <a:lnTo>
                  <a:pt x="3858116" y="78480"/>
                </a:lnTo>
                <a:lnTo>
                  <a:pt x="3858116" y="23224"/>
                </a:lnTo>
                <a:close/>
              </a:path>
              <a:path w="4175853" h="212106">
                <a:moveTo>
                  <a:pt x="3941072" y="154245"/>
                </a:moveTo>
                <a:lnTo>
                  <a:pt x="3941439" y="158501"/>
                </a:lnTo>
                <a:lnTo>
                  <a:pt x="3942320" y="162905"/>
                </a:lnTo>
                <a:lnTo>
                  <a:pt x="3943641" y="166097"/>
                </a:lnTo>
                <a:lnTo>
                  <a:pt x="3970498" y="166097"/>
                </a:lnTo>
                <a:lnTo>
                  <a:pt x="3970498" y="162464"/>
                </a:lnTo>
                <a:lnTo>
                  <a:pt x="3967122" y="160997"/>
                </a:lnTo>
                <a:lnTo>
                  <a:pt x="3964774" y="157694"/>
                </a:lnTo>
                <a:lnTo>
                  <a:pt x="3963453" y="152558"/>
                </a:lnTo>
                <a:lnTo>
                  <a:pt x="3962646" y="149549"/>
                </a:lnTo>
                <a:lnTo>
                  <a:pt x="3962132" y="144963"/>
                </a:lnTo>
                <a:lnTo>
                  <a:pt x="3961912" y="138799"/>
                </a:lnTo>
                <a:lnTo>
                  <a:pt x="3961141" y="117115"/>
                </a:lnTo>
                <a:lnTo>
                  <a:pt x="3960775" y="107722"/>
                </a:lnTo>
                <a:lnTo>
                  <a:pt x="3958995" y="100935"/>
                </a:lnTo>
                <a:lnTo>
                  <a:pt x="3955803" y="96752"/>
                </a:lnTo>
                <a:lnTo>
                  <a:pt x="3952611" y="92569"/>
                </a:lnTo>
                <a:lnTo>
                  <a:pt x="3947860" y="89194"/>
                </a:lnTo>
                <a:lnTo>
                  <a:pt x="3941549" y="86625"/>
                </a:lnTo>
                <a:lnTo>
                  <a:pt x="3948740" y="82883"/>
                </a:lnTo>
                <a:lnTo>
                  <a:pt x="3942100" y="50082"/>
                </a:lnTo>
                <a:lnTo>
                  <a:pt x="3942100" y="60795"/>
                </a:lnTo>
                <a:lnTo>
                  <a:pt x="3939109" y="68207"/>
                </a:lnTo>
                <a:lnTo>
                  <a:pt x="3933129" y="72316"/>
                </a:lnTo>
                <a:lnTo>
                  <a:pt x="3927148" y="76425"/>
                </a:lnTo>
                <a:lnTo>
                  <a:pt x="3919021" y="78480"/>
                </a:lnTo>
                <a:lnTo>
                  <a:pt x="3858116" y="78480"/>
                </a:lnTo>
                <a:lnTo>
                  <a:pt x="3907978" y="96752"/>
                </a:lnTo>
                <a:lnTo>
                  <a:pt x="3916930" y="96752"/>
                </a:lnTo>
                <a:lnTo>
                  <a:pt x="3923498" y="97742"/>
                </a:lnTo>
                <a:lnTo>
                  <a:pt x="3927680" y="99724"/>
                </a:lnTo>
                <a:lnTo>
                  <a:pt x="3935018" y="103319"/>
                </a:lnTo>
                <a:lnTo>
                  <a:pt x="3938944" y="110401"/>
                </a:lnTo>
                <a:lnTo>
                  <a:pt x="3939458" y="120968"/>
                </a:lnTo>
                <a:lnTo>
                  <a:pt x="3940779" y="147935"/>
                </a:lnTo>
                <a:lnTo>
                  <a:pt x="3941072" y="154245"/>
                </a:lnTo>
                <a:close/>
              </a:path>
              <a:path w="4175853" h="212106">
                <a:moveTo>
                  <a:pt x="4007298" y="146834"/>
                </a:moveTo>
                <a:lnTo>
                  <a:pt x="4007298" y="92019"/>
                </a:lnTo>
                <a:lnTo>
                  <a:pt x="4096566" y="92019"/>
                </a:lnTo>
                <a:lnTo>
                  <a:pt x="4096566" y="73307"/>
                </a:lnTo>
                <a:lnTo>
                  <a:pt x="4007298" y="73307"/>
                </a:lnTo>
                <a:lnTo>
                  <a:pt x="4007298" y="24215"/>
                </a:lnTo>
                <a:lnTo>
                  <a:pt x="4103830" y="24215"/>
                </a:lnTo>
                <a:lnTo>
                  <a:pt x="4103830" y="4402"/>
                </a:lnTo>
                <a:lnTo>
                  <a:pt x="3985945" y="4402"/>
                </a:lnTo>
                <a:lnTo>
                  <a:pt x="3985945" y="166097"/>
                </a:lnTo>
                <a:lnTo>
                  <a:pt x="4105481" y="166097"/>
                </a:lnTo>
                <a:lnTo>
                  <a:pt x="4105481" y="146834"/>
                </a:lnTo>
                <a:lnTo>
                  <a:pt x="4007298" y="146834"/>
                </a:lnTo>
                <a:close/>
              </a:path>
              <a:path w="4175853" h="212106">
                <a:moveTo>
                  <a:pt x="4149937" y="193726"/>
                </a:moveTo>
                <a:lnTo>
                  <a:pt x="4156600" y="182111"/>
                </a:lnTo>
                <a:lnTo>
                  <a:pt x="4161789" y="172130"/>
                </a:lnTo>
                <a:lnTo>
                  <a:pt x="4165507" y="163785"/>
                </a:lnTo>
                <a:lnTo>
                  <a:pt x="4168191" y="156527"/>
                </a:lnTo>
                <a:lnTo>
                  <a:pt x="4171543" y="144790"/>
                </a:lnTo>
                <a:lnTo>
                  <a:pt x="4173938" y="132402"/>
                </a:lnTo>
                <a:lnTo>
                  <a:pt x="4175374" y="119361"/>
                </a:lnTo>
                <a:lnTo>
                  <a:pt x="4175853" y="105668"/>
                </a:lnTo>
                <a:lnTo>
                  <a:pt x="4175852" y="105126"/>
                </a:lnTo>
                <a:lnTo>
                  <a:pt x="4175264" y="92701"/>
                </a:lnTo>
                <a:lnTo>
                  <a:pt x="4173597" y="79801"/>
                </a:lnTo>
                <a:lnTo>
                  <a:pt x="4170200" y="64933"/>
                </a:lnTo>
                <a:lnTo>
                  <a:pt x="4166057" y="52614"/>
                </a:lnTo>
                <a:lnTo>
                  <a:pt x="4163269" y="45202"/>
                </a:lnTo>
                <a:lnTo>
                  <a:pt x="4158297" y="35167"/>
                </a:lnTo>
                <a:lnTo>
                  <a:pt x="4154118" y="28135"/>
                </a:lnTo>
                <a:lnTo>
                  <a:pt x="4147346" y="17125"/>
                </a:lnTo>
                <a:lnTo>
                  <a:pt x="4137769" y="1761"/>
                </a:lnTo>
                <a:lnTo>
                  <a:pt x="4124450" y="1761"/>
                </a:lnTo>
                <a:lnTo>
                  <a:pt x="4124986" y="2777"/>
                </a:lnTo>
                <a:lnTo>
                  <a:pt x="4132209" y="16839"/>
                </a:lnTo>
                <a:lnTo>
                  <a:pt x="4138141" y="29173"/>
                </a:lnTo>
                <a:lnTo>
                  <a:pt x="4142783" y="39777"/>
                </a:lnTo>
                <a:lnTo>
                  <a:pt x="4146134" y="48651"/>
                </a:lnTo>
                <a:lnTo>
                  <a:pt x="4148419" y="56024"/>
                </a:lnTo>
                <a:lnTo>
                  <a:pt x="4151320" y="67986"/>
                </a:lnTo>
                <a:lnTo>
                  <a:pt x="4153392" y="80449"/>
                </a:lnTo>
                <a:lnTo>
                  <a:pt x="4154636" y="93413"/>
                </a:lnTo>
                <a:lnTo>
                  <a:pt x="4155050" y="106879"/>
                </a:lnTo>
                <a:lnTo>
                  <a:pt x="4154983" y="112724"/>
                </a:lnTo>
                <a:lnTo>
                  <a:pt x="4154262" y="126388"/>
                </a:lnTo>
                <a:lnTo>
                  <a:pt x="4152748" y="139214"/>
                </a:lnTo>
                <a:lnTo>
                  <a:pt x="4150442" y="151203"/>
                </a:lnTo>
                <a:lnTo>
                  <a:pt x="4147344" y="162354"/>
                </a:lnTo>
                <a:lnTo>
                  <a:pt x="4143142" y="173506"/>
                </a:lnTo>
                <a:lnTo>
                  <a:pt x="4138366" y="184374"/>
                </a:lnTo>
                <a:lnTo>
                  <a:pt x="4132245" y="197240"/>
                </a:lnTo>
                <a:lnTo>
                  <a:pt x="4124780" y="212106"/>
                </a:lnTo>
                <a:lnTo>
                  <a:pt x="4138539" y="212106"/>
                </a:lnTo>
                <a:lnTo>
                  <a:pt x="4141802" y="206976"/>
                </a:lnTo>
                <a:lnTo>
                  <a:pt x="4149937" y="193726"/>
                </a:lnTo>
                <a:close/>
              </a:path>
              <a:path w="4175853" h="212106">
                <a:moveTo>
                  <a:pt x="39955" y="117664"/>
                </a:moveTo>
                <a:lnTo>
                  <a:pt x="46229" y="99833"/>
                </a:lnTo>
                <a:lnTo>
                  <a:pt x="72316" y="28397"/>
                </a:lnTo>
                <a:lnTo>
                  <a:pt x="96862" y="99833"/>
                </a:lnTo>
                <a:lnTo>
                  <a:pt x="103906" y="117664"/>
                </a:lnTo>
                <a:lnTo>
                  <a:pt x="120307" y="166096"/>
                </a:lnTo>
                <a:lnTo>
                  <a:pt x="144302" y="166096"/>
                </a:lnTo>
                <a:lnTo>
                  <a:pt x="85635" y="4402"/>
                </a:lnTo>
                <a:lnTo>
                  <a:pt x="60869" y="4402"/>
                </a:lnTo>
                <a:lnTo>
                  <a:pt x="0" y="166096"/>
                </a:lnTo>
                <a:lnTo>
                  <a:pt x="22454" y="166096"/>
                </a:lnTo>
                <a:lnTo>
                  <a:pt x="39955" y="117664"/>
                </a:lnTo>
                <a:close/>
              </a:path>
              <a:path w="4175853" h="212106">
                <a:moveTo>
                  <a:pt x="46229" y="99833"/>
                </a:moveTo>
                <a:lnTo>
                  <a:pt x="39955" y="117664"/>
                </a:lnTo>
                <a:lnTo>
                  <a:pt x="103906" y="117664"/>
                </a:lnTo>
                <a:lnTo>
                  <a:pt x="96862" y="99833"/>
                </a:lnTo>
                <a:lnTo>
                  <a:pt x="46229" y="99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520766" y="342627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566307" y="3448376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110903" y="252015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56444" y="2232850"/>
            <a:ext cx="0" cy="364658"/>
          </a:xfrm>
          <a:custGeom>
            <a:avLst/>
            <a:gdLst/>
            <a:ahLst/>
            <a:cxnLst/>
            <a:rect l="l" t="t" r="r" b="b"/>
            <a:pathLst>
              <a:path h="413279">
                <a:moveTo>
                  <a:pt x="0" y="0"/>
                </a:moveTo>
                <a:lnTo>
                  <a:pt x="0" y="413279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1389864" y="1138875"/>
            <a:ext cx="0" cy="585663"/>
          </a:xfrm>
          <a:custGeom>
            <a:avLst/>
            <a:gdLst/>
            <a:ahLst/>
            <a:cxnLst/>
            <a:rect l="l" t="t" r="r" b="b"/>
            <a:pathLst>
              <a:path h="663751">
                <a:moveTo>
                  <a:pt x="0" y="0"/>
                </a:moveTo>
                <a:lnTo>
                  <a:pt x="0" y="66375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1788343" y="1691388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1401249" y="1735588"/>
            <a:ext cx="478174" cy="0"/>
          </a:xfrm>
          <a:custGeom>
            <a:avLst/>
            <a:gdLst/>
            <a:ahLst/>
            <a:cxnLst/>
            <a:rect l="l" t="t" r="r" b="b"/>
            <a:pathLst>
              <a:path w="525991">
                <a:moveTo>
                  <a:pt x="525991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33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3541648" y="5017512"/>
            <a:ext cx="10246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3644114" y="5017512"/>
            <a:ext cx="1536988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5181103" y="5017512"/>
            <a:ext cx="512329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3541648" y="5415320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4463841" y="5415320"/>
            <a:ext cx="1229590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3541648" y="5614225"/>
            <a:ext cx="2049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6" name="object 106"/>
          <p:cNvSpPr txBox="1"/>
          <p:nvPr/>
        </p:nvSpPr>
        <p:spPr>
          <a:xfrm>
            <a:off x="3746580" y="5614225"/>
            <a:ext cx="163945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5" name="object 105"/>
          <p:cNvSpPr txBox="1"/>
          <p:nvPr/>
        </p:nvSpPr>
        <p:spPr>
          <a:xfrm>
            <a:off x="5386035" y="5614225"/>
            <a:ext cx="30739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4" name="object 104"/>
          <p:cNvSpPr txBox="1"/>
          <p:nvPr/>
        </p:nvSpPr>
        <p:spPr>
          <a:xfrm>
            <a:off x="3541648" y="5713677"/>
            <a:ext cx="102465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4566307" y="5713677"/>
            <a:ext cx="512329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2" name="object 102"/>
          <p:cNvSpPr txBox="1"/>
          <p:nvPr/>
        </p:nvSpPr>
        <p:spPr>
          <a:xfrm>
            <a:off x="5078636" y="5713677"/>
            <a:ext cx="61479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1697262" y="4719154"/>
            <a:ext cx="12124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0" name="object 100"/>
          <p:cNvSpPr txBox="1"/>
          <p:nvPr/>
        </p:nvSpPr>
        <p:spPr>
          <a:xfrm>
            <a:off x="1818506" y="4719154"/>
            <a:ext cx="151820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9" name="object 99"/>
          <p:cNvSpPr txBox="1"/>
          <p:nvPr/>
        </p:nvSpPr>
        <p:spPr>
          <a:xfrm>
            <a:off x="1697262" y="4818607"/>
            <a:ext cx="1639454" cy="9945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6513159" y="1636136"/>
            <a:ext cx="19707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7" name="object 97"/>
          <p:cNvSpPr txBox="1"/>
          <p:nvPr/>
        </p:nvSpPr>
        <p:spPr>
          <a:xfrm>
            <a:off x="6710230" y="1636136"/>
            <a:ext cx="22770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6" name="object 96"/>
          <p:cNvSpPr txBox="1"/>
          <p:nvPr/>
        </p:nvSpPr>
        <p:spPr>
          <a:xfrm>
            <a:off x="6937933" y="1636136"/>
            <a:ext cx="13662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5" name="object 95"/>
          <p:cNvSpPr txBox="1"/>
          <p:nvPr/>
        </p:nvSpPr>
        <p:spPr>
          <a:xfrm>
            <a:off x="7074554" y="1636136"/>
            <a:ext cx="41009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4" name="object 94"/>
          <p:cNvSpPr txBox="1"/>
          <p:nvPr/>
        </p:nvSpPr>
        <p:spPr>
          <a:xfrm>
            <a:off x="7484651" y="1636136"/>
            <a:ext cx="6679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3" name="object 93"/>
          <p:cNvSpPr txBox="1"/>
          <p:nvPr/>
        </p:nvSpPr>
        <p:spPr>
          <a:xfrm>
            <a:off x="6513159" y="1735588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6513160" y="2232850"/>
            <a:ext cx="717261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7230421" y="2232850"/>
            <a:ext cx="922193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570136" y="741067"/>
            <a:ext cx="20493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775069" y="741067"/>
            <a:ext cx="122959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2004659" y="741067"/>
            <a:ext cx="6569203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570137" y="1138875"/>
            <a:ext cx="819726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1389864" y="1138875"/>
            <a:ext cx="718399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5" name="object 85"/>
          <p:cNvSpPr txBox="1"/>
          <p:nvPr/>
        </p:nvSpPr>
        <p:spPr>
          <a:xfrm>
            <a:off x="1389864" y="1238327"/>
            <a:ext cx="512329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1902193" y="1238328"/>
            <a:ext cx="4061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3" name="object 83"/>
          <p:cNvSpPr txBox="1"/>
          <p:nvPr/>
        </p:nvSpPr>
        <p:spPr>
          <a:xfrm>
            <a:off x="2308389" y="1238328"/>
            <a:ext cx="58031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2" name="object 82"/>
          <p:cNvSpPr txBox="1"/>
          <p:nvPr/>
        </p:nvSpPr>
        <p:spPr>
          <a:xfrm>
            <a:off x="2888706" y="1238328"/>
            <a:ext cx="116527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1" name="object 81"/>
          <p:cNvSpPr txBox="1"/>
          <p:nvPr/>
        </p:nvSpPr>
        <p:spPr>
          <a:xfrm>
            <a:off x="4053978" y="1238328"/>
            <a:ext cx="819726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4873705" y="1238328"/>
            <a:ext cx="105312" cy="4773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4979018" y="1238328"/>
            <a:ext cx="1329210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6308227" y="1238328"/>
            <a:ext cx="2265635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1902193" y="1337779"/>
            <a:ext cx="2151784" cy="4966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4873705" y="1715679"/>
            <a:ext cx="105312" cy="218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570137" y="1735589"/>
            <a:ext cx="1332056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1902193" y="1834394"/>
            <a:ext cx="2151784" cy="2990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4053978" y="1934492"/>
            <a:ext cx="1639454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5693432" y="1934493"/>
            <a:ext cx="2880430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570137" y="2133397"/>
            <a:ext cx="194685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2516989" y="2133397"/>
            <a:ext cx="317644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9" name="object 69"/>
          <p:cNvSpPr txBox="1"/>
          <p:nvPr/>
        </p:nvSpPr>
        <p:spPr>
          <a:xfrm>
            <a:off x="570137" y="2232850"/>
            <a:ext cx="3586306" cy="3839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4156444" y="2232850"/>
            <a:ext cx="441741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4156444" y="2531206"/>
            <a:ext cx="2049317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6" name="object 66"/>
          <p:cNvSpPr txBox="1"/>
          <p:nvPr/>
        </p:nvSpPr>
        <p:spPr>
          <a:xfrm>
            <a:off x="6205762" y="2531206"/>
            <a:ext cx="436158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5" name="object 65"/>
          <p:cNvSpPr txBox="1"/>
          <p:nvPr/>
        </p:nvSpPr>
        <p:spPr>
          <a:xfrm>
            <a:off x="6641920" y="2531206"/>
            <a:ext cx="193780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4" name="object 64"/>
          <p:cNvSpPr txBox="1"/>
          <p:nvPr/>
        </p:nvSpPr>
        <p:spPr>
          <a:xfrm>
            <a:off x="6835701" y="2531206"/>
            <a:ext cx="239086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3" name="object 63"/>
          <p:cNvSpPr txBox="1"/>
          <p:nvPr/>
        </p:nvSpPr>
        <p:spPr>
          <a:xfrm>
            <a:off x="7074787" y="2531206"/>
            <a:ext cx="1499075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2" name="object 62"/>
          <p:cNvSpPr txBox="1"/>
          <p:nvPr/>
        </p:nvSpPr>
        <p:spPr>
          <a:xfrm>
            <a:off x="570137" y="2616846"/>
            <a:ext cx="1229590" cy="6105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1799728" y="2616846"/>
            <a:ext cx="4406034" cy="2127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6205762" y="2616846"/>
            <a:ext cx="2368100" cy="2127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1799727" y="2829563"/>
            <a:ext cx="530545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8" name="object 58"/>
          <p:cNvSpPr txBox="1"/>
          <p:nvPr/>
        </p:nvSpPr>
        <p:spPr>
          <a:xfrm>
            <a:off x="7105185" y="2829563"/>
            <a:ext cx="1468677" cy="179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1799728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6" name="object 56"/>
          <p:cNvSpPr txBox="1"/>
          <p:nvPr/>
        </p:nvSpPr>
        <p:spPr>
          <a:xfrm>
            <a:off x="2516990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5" name="object 55"/>
          <p:cNvSpPr txBox="1"/>
          <p:nvPr/>
        </p:nvSpPr>
        <p:spPr>
          <a:xfrm>
            <a:off x="3336717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4053978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4771240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2" name="object 52"/>
          <p:cNvSpPr txBox="1"/>
          <p:nvPr/>
        </p:nvSpPr>
        <p:spPr>
          <a:xfrm>
            <a:off x="5590966" y="2929015"/>
            <a:ext cx="151421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1" name="object 51"/>
          <p:cNvSpPr txBox="1"/>
          <p:nvPr/>
        </p:nvSpPr>
        <p:spPr>
          <a:xfrm>
            <a:off x="1799728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50" name="object 50"/>
          <p:cNvSpPr txBox="1"/>
          <p:nvPr/>
        </p:nvSpPr>
        <p:spPr>
          <a:xfrm>
            <a:off x="2516990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9" name="object 49"/>
          <p:cNvSpPr txBox="1"/>
          <p:nvPr/>
        </p:nvSpPr>
        <p:spPr>
          <a:xfrm>
            <a:off x="3336717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4053978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7" name="object 47"/>
          <p:cNvSpPr txBox="1"/>
          <p:nvPr/>
        </p:nvSpPr>
        <p:spPr>
          <a:xfrm>
            <a:off x="4771240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6" name="object 46"/>
          <p:cNvSpPr txBox="1"/>
          <p:nvPr/>
        </p:nvSpPr>
        <p:spPr>
          <a:xfrm>
            <a:off x="5590966" y="3028467"/>
            <a:ext cx="1514218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5" name="object 45"/>
          <p:cNvSpPr txBox="1"/>
          <p:nvPr/>
        </p:nvSpPr>
        <p:spPr>
          <a:xfrm>
            <a:off x="1799727" y="3116870"/>
            <a:ext cx="5305456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570137" y="3227372"/>
            <a:ext cx="6535047" cy="2210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570137" y="3448376"/>
            <a:ext cx="3996170" cy="375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4566308" y="3448376"/>
            <a:ext cx="2538877" cy="375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570136" y="3824085"/>
            <a:ext cx="338137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3951512" y="3824085"/>
            <a:ext cx="7701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9" name="object 39"/>
          <p:cNvSpPr txBox="1"/>
          <p:nvPr/>
        </p:nvSpPr>
        <p:spPr>
          <a:xfrm>
            <a:off x="4721706" y="3824085"/>
            <a:ext cx="76679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5488500" y="3824085"/>
            <a:ext cx="1616684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3951512" y="3923538"/>
            <a:ext cx="153698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570137" y="4221894"/>
            <a:ext cx="399617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4566308" y="4221894"/>
            <a:ext cx="2538877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570136" y="4619703"/>
            <a:ext cx="1024658" cy="14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1594796" y="4619703"/>
            <a:ext cx="6455352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8050148" y="4619703"/>
            <a:ext cx="523714" cy="10939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1594795" y="4918059"/>
            <a:ext cx="3893704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5488500" y="4918059"/>
            <a:ext cx="22371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9" name="object 29"/>
          <p:cNvSpPr txBox="1"/>
          <p:nvPr/>
        </p:nvSpPr>
        <p:spPr>
          <a:xfrm>
            <a:off x="5712210" y="4918059"/>
            <a:ext cx="58064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6292850" y="4918059"/>
            <a:ext cx="83510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7127954" y="4918059"/>
            <a:ext cx="922193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5488500" y="5017511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1594796" y="5514772"/>
            <a:ext cx="49183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4" name="object 24"/>
          <p:cNvSpPr txBox="1"/>
          <p:nvPr/>
        </p:nvSpPr>
        <p:spPr>
          <a:xfrm>
            <a:off x="6513160" y="5514772"/>
            <a:ext cx="153698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1594795" y="5614225"/>
            <a:ext cx="47134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6308228" y="5614225"/>
            <a:ext cx="11271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7435353" y="5614225"/>
            <a:ext cx="6147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1594796" y="5713677"/>
            <a:ext cx="4406034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6000831" y="5713676"/>
            <a:ext cx="61831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6619150" y="5713676"/>
            <a:ext cx="30387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6923023" y="5713677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7127954" y="5713677"/>
            <a:ext cx="922193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8050148" y="5713677"/>
            <a:ext cx="10246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8152614" y="5713677"/>
            <a:ext cx="42124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6000830" y="5813129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1594796" y="6012034"/>
            <a:ext cx="6455352" cy="1022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1" name="object 11"/>
          <p:cNvSpPr txBox="1"/>
          <p:nvPr/>
        </p:nvSpPr>
        <p:spPr>
          <a:xfrm>
            <a:off x="8050148" y="6012034"/>
            <a:ext cx="523714" cy="1022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0" name="object 10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53"/>
              </a:lnSpc>
              <a:spcBef>
                <a:spcPts val="22"/>
              </a:spcBef>
            </a:pPr>
            <a:endParaRPr sz="900"/>
          </a:p>
          <a:p>
            <a:pPr marL="161555">
              <a:lnSpc>
                <a:spcPct val="95825"/>
              </a:lnSpc>
              <a:spcBef>
                <a:spcPts val="4397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642644" y="1592414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6701457" y="1697143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701457" y="172501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807572" y="2798693"/>
            <a:ext cx="28718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005077" y="3885092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005077" y="3912965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312476" y="5774683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312476" y="580255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2377245615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3746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E</a:t>
            </a:r>
            <a:r>
              <a:rPr sz="2100" spc="-35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fects of New Information on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395001" marR="476293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timeless.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Each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inputs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susceptible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endParaRPr sz="1600">
              <a:latin typeface="Times New Roman"/>
              <a:cs typeface="Times New Roman"/>
            </a:endParaRPr>
          </a:p>
          <a:p>
            <a:pPr marL="1395001" marR="47629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change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information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about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firm,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competitors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7629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overall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econom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471266" marR="4470710" algn="ctr">
              <a:lnSpc>
                <a:spcPct val="95825"/>
              </a:lnSpc>
              <a:spcBef>
                <a:spcPts val="49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W</a:t>
            </a:r>
            <a:r>
              <a:rPr sz="1400" dirty="0">
                <a:latin typeface="Times New Roman"/>
                <a:cs typeface="Times New Roman"/>
              </a:rPr>
              <a:t>ide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Information</a:t>
            </a:r>
            <a:endParaRPr sz="14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514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Rates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Premiums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Economic</a:t>
            </a:r>
            <a:r>
              <a:rPr sz="1200" spc="10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endParaRPr sz="1200">
              <a:latin typeface="Times New Roman"/>
              <a:cs typeface="Times New Roman"/>
            </a:endParaRPr>
          </a:p>
          <a:p>
            <a:pPr marL="1471266" marR="4390634" algn="ctr">
              <a:lnSpc>
                <a:spcPct val="95825"/>
              </a:lnSpc>
              <a:spcBef>
                <a:spcPts val="38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Industry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W</a:t>
            </a:r>
            <a:r>
              <a:rPr sz="1400" dirty="0">
                <a:latin typeface="Times New Roman"/>
                <a:cs typeface="Times New Roman"/>
              </a:rPr>
              <a:t>ide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Information</a:t>
            </a:r>
            <a:endParaRPr sz="14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603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laws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regulations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technology</a:t>
            </a:r>
            <a:endParaRPr sz="1200">
              <a:latin typeface="Times New Roman"/>
              <a:cs typeface="Times New Roman"/>
            </a:endParaRPr>
          </a:p>
          <a:p>
            <a:pPr marL="1471266" marR="4440035" algn="ctr">
              <a:lnSpc>
                <a:spcPct val="95825"/>
              </a:lnSpc>
              <a:spcBef>
                <a:spcPts val="386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Specific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Information</a:t>
            </a:r>
            <a:endParaRPr sz="14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603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New</a:t>
            </a:r>
            <a:r>
              <a:rPr sz="1200" spc="4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Earnings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Reports</a:t>
            </a:r>
            <a:endParaRPr sz="1200">
              <a:latin typeface="Times New Roman"/>
              <a:cs typeface="Times New Roman"/>
            </a:endParaRPr>
          </a:p>
          <a:p>
            <a:pPr marL="1900743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–  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Fundamentals</a:t>
            </a:r>
            <a:r>
              <a:rPr sz="1200" spc="14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(Risk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Return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characteristics)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26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752379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61395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Nestle: E</a:t>
            </a:r>
            <a:r>
              <a:rPr sz="2100" spc="-39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fects of an Earnings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Announcement</a:t>
            </a:r>
            <a:endParaRPr sz="2100">
              <a:latin typeface="Times New Roman"/>
              <a:cs typeface="Times New Roman"/>
            </a:endParaRPr>
          </a:p>
          <a:p>
            <a:pPr marL="1395001" marR="69005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Nestle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announcement</a:t>
            </a:r>
            <a:r>
              <a:rPr sz="1600" spc="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includes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 </a:t>
            </a:r>
            <a:endParaRPr sz="1600">
              <a:latin typeface="Times New Roman"/>
              <a:cs typeface="Times New Roman"/>
            </a:endParaRPr>
          </a:p>
          <a:p>
            <a:pPr marL="1395001" marR="690056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pieces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news:</a:t>
            </a:r>
            <a:endParaRPr sz="1600">
              <a:latin typeface="Times New Roman"/>
              <a:cs typeface="Times New Roman"/>
            </a:endParaRPr>
          </a:p>
          <a:p>
            <a:pPr marL="1749020" marR="553751" indent="-252870">
              <a:lnSpc>
                <a:spcPts val="1599"/>
              </a:lnSpc>
              <a:spcBef>
                <a:spcPts val="407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lower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expected.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 share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105.5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instead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108.8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Sf</a:t>
            </a:r>
            <a:r>
              <a:rPr sz="1400" spc="-80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.</a:t>
            </a:r>
            <a:endParaRPr sz="1400">
              <a:latin typeface="Times New Roman"/>
              <a:cs typeface="Times New Roman"/>
            </a:endParaRPr>
          </a:p>
          <a:p>
            <a:pPr marL="1749020" marR="349028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Increased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competition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markets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putting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downward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pressure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net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profit ma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gin.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afte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-tax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gin,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5.98%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previous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analysis,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 expected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shrink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5.79%.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value:</a:t>
            </a:r>
            <a:endParaRPr sz="1600">
              <a:latin typeface="Times New Roman"/>
              <a:cs typeface="Times New Roman"/>
            </a:endParaRPr>
          </a:p>
          <a:p>
            <a:pPr marL="1749020" marR="292324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drop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make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projected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lowe</a:t>
            </a:r>
            <a:r>
              <a:rPr sz="1400" spc="-57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even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 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remains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same</a:t>
            </a:r>
            <a:endParaRPr sz="1400">
              <a:latin typeface="Times New Roman"/>
              <a:cs typeface="Times New Roman"/>
            </a:endParaRPr>
          </a:p>
          <a:p>
            <a:pPr marL="1749020" marR="547365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drop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net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gin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make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lower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(assuming</a:t>
            </a:r>
            <a:r>
              <a:rPr sz="1400" spc="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turnover ratios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remain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unchanged).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reduce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growth.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79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49819072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object 114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570137" y="741066"/>
            <a:ext cx="8003725" cy="5381469"/>
          </a:xfrm>
          <a:custGeom>
            <a:avLst/>
            <a:gdLst/>
            <a:ahLst/>
            <a:cxnLst/>
            <a:rect l="l" t="t" r="r" b="b"/>
            <a:pathLst>
              <a:path w="8804098" h="6098998">
                <a:moveTo>
                  <a:pt x="0" y="0"/>
                </a:moveTo>
                <a:lnTo>
                  <a:pt x="0" y="6098998"/>
                </a:lnTo>
                <a:lnTo>
                  <a:pt x="8804098" y="6098998"/>
                </a:lnTo>
                <a:lnTo>
                  <a:pt x="8804098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6205763" y="2531206"/>
            <a:ext cx="2356715" cy="298356"/>
          </a:xfrm>
          <a:custGeom>
            <a:avLst/>
            <a:gdLst/>
            <a:ahLst/>
            <a:cxnLst/>
            <a:rect l="l" t="t" r="r" b="b"/>
            <a:pathLst>
              <a:path w="2592387" h="338137">
                <a:moveTo>
                  <a:pt x="0" y="0"/>
                </a:moveTo>
                <a:lnTo>
                  <a:pt x="0" y="338137"/>
                </a:lnTo>
                <a:lnTo>
                  <a:pt x="2592387" y="338137"/>
                </a:lnTo>
                <a:lnTo>
                  <a:pt x="25923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6205763" y="2531206"/>
            <a:ext cx="2356715" cy="298356"/>
          </a:xfrm>
          <a:custGeom>
            <a:avLst/>
            <a:gdLst/>
            <a:ahLst/>
            <a:cxnLst/>
            <a:rect l="l" t="t" r="r" b="b"/>
            <a:pathLst>
              <a:path w="2592387" h="338137">
                <a:moveTo>
                  <a:pt x="0" y="0"/>
                </a:moveTo>
                <a:lnTo>
                  <a:pt x="2592387" y="0"/>
                </a:lnTo>
                <a:lnTo>
                  <a:pt x="2592387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310430" y="2533991"/>
            <a:ext cx="2196657" cy="123732"/>
          </a:xfrm>
          <a:custGeom>
            <a:avLst/>
            <a:gdLst/>
            <a:ahLst/>
            <a:cxnLst/>
            <a:rect l="l" t="t" r="r" b="b"/>
            <a:pathLst>
              <a:path w="2416323" h="140230">
                <a:moveTo>
                  <a:pt x="105301" y="57236"/>
                </a:moveTo>
                <a:lnTo>
                  <a:pt x="107478" y="51671"/>
                </a:lnTo>
                <a:lnTo>
                  <a:pt x="111587" y="47293"/>
                </a:lnTo>
                <a:lnTo>
                  <a:pt x="115696" y="42915"/>
                </a:lnTo>
                <a:lnTo>
                  <a:pt x="123316" y="29418"/>
                </a:lnTo>
                <a:lnTo>
                  <a:pt x="110875" y="33005"/>
                </a:lnTo>
                <a:lnTo>
                  <a:pt x="100800" y="41019"/>
                </a:lnTo>
                <a:lnTo>
                  <a:pt x="105301" y="57236"/>
                </a:lnTo>
                <a:close/>
              </a:path>
              <a:path w="2416323" h="140230">
                <a:moveTo>
                  <a:pt x="182962" y="30966"/>
                </a:moveTo>
                <a:lnTo>
                  <a:pt x="182962" y="109556"/>
                </a:lnTo>
                <a:lnTo>
                  <a:pt x="196170" y="109556"/>
                </a:lnTo>
                <a:lnTo>
                  <a:pt x="196170" y="58777"/>
                </a:lnTo>
                <a:lnTo>
                  <a:pt x="197956" y="53848"/>
                </a:lnTo>
                <a:lnTo>
                  <a:pt x="201527" y="49568"/>
                </a:lnTo>
                <a:lnTo>
                  <a:pt x="205098" y="45287"/>
                </a:lnTo>
                <a:lnTo>
                  <a:pt x="210210" y="43147"/>
                </a:lnTo>
                <a:lnTo>
                  <a:pt x="218368" y="43171"/>
                </a:lnTo>
                <a:lnTo>
                  <a:pt x="221193" y="43514"/>
                </a:lnTo>
                <a:lnTo>
                  <a:pt x="221193" y="29572"/>
                </a:lnTo>
                <a:lnTo>
                  <a:pt x="219774" y="29425"/>
                </a:lnTo>
                <a:lnTo>
                  <a:pt x="216936" y="29205"/>
                </a:lnTo>
                <a:lnTo>
                  <a:pt x="211702" y="29205"/>
                </a:lnTo>
                <a:lnTo>
                  <a:pt x="207079" y="31101"/>
                </a:lnTo>
                <a:lnTo>
                  <a:pt x="203068" y="34892"/>
                </a:lnTo>
                <a:lnTo>
                  <a:pt x="199056" y="38683"/>
                </a:lnTo>
                <a:lnTo>
                  <a:pt x="196537" y="41899"/>
                </a:lnTo>
                <a:lnTo>
                  <a:pt x="195510" y="44541"/>
                </a:lnTo>
                <a:lnTo>
                  <a:pt x="195510" y="30966"/>
                </a:lnTo>
                <a:lnTo>
                  <a:pt x="182962" y="30966"/>
                </a:lnTo>
                <a:close/>
              </a:path>
              <a:path w="2416323" h="140230">
                <a:moveTo>
                  <a:pt x="357925" y="31333"/>
                </a:moveTo>
                <a:lnTo>
                  <a:pt x="357925" y="109556"/>
                </a:lnTo>
                <a:lnTo>
                  <a:pt x="371354" y="109556"/>
                </a:lnTo>
                <a:lnTo>
                  <a:pt x="371354" y="31333"/>
                </a:lnTo>
                <a:lnTo>
                  <a:pt x="357925" y="31333"/>
                </a:lnTo>
                <a:close/>
              </a:path>
              <a:path w="2416323" h="140230">
                <a:moveTo>
                  <a:pt x="357925" y="1760"/>
                </a:moveTo>
                <a:lnTo>
                  <a:pt x="357925" y="16730"/>
                </a:lnTo>
                <a:lnTo>
                  <a:pt x="371354" y="16730"/>
                </a:lnTo>
                <a:lnTo>
                  <a:pt x="371354" y="1760"/>
                </a:lnTo>
                <a:lnTo>
                  <a:pt x="357925" y="1760"/>
                </a:lnTo>
                <a:close/>
              </a:path>
              <a:path w="2416323" h="140230">
                <a:moveTo>
                  <a:pt x="408705" y="109556"/>
                </a:moveTo>
                <a:lnTo>
                  <a:pt x="408705" y="63253"/>
                </a:lnTo>
                <a:lnTo>
                  <a:pt x="409035" y="59303"/>
                </a:lnTo>
                <a:lnTo>
                  <a:pt x="409695" y="56539"/>
                </a:lnTo>
                <a:lnTo>
                  <a:pt x="410356" y="53775"/>
                </a:lnTo>
                <a:lnTo>
                  <a:pt x="411787" y="51097"/>
                </a:lnTo>
                <a:lnTo>
                  <a:pt x="413988" y="48504"/>
                </a:lnTo>
                <a:lnTo>
                  <a:pt x="416728" y="45275"/>
                </a:lnTo>
                <a:lnTo>
                  <a:pt x="419907" y="43123"/>
                </a:lnTo>
                <a:lnTo>
                  <a:pt x="423527" y="42046"/>
                </a:lnTo>
                <a:lnTo>
                  <a:pt x="425533" y="41410"/>
                </a:lnTo>
                <a:lnTo>
                  <a:pt x="428101" y="41092"/>
                </a:lnTo>
                <a:lnTo>
                  <a:pt x="437396" y="41092"/>
                </a:lnTo>
                <a:lnTo>
                  <a:pt x="441652" y="43538"/>
                </a:lnTo>
                <a:lnTo>
                  <a:pt x="444001" y="48430"/>
                </a:lnTo>
                <a:lnTo>
                  <a:pt x="445419" y="51366"/>
                </a:lnTo>
                <a:lnTo>
                  <a:pt x="446129" y="55231"/>
                </a:lnTo>
                <a:lnTo>
                  <a:pt x="446129" y="109556"/>
                </a:lnTo>
                <a:lnTo>
                  <a:pt x="459557" y="109556"/>
                </a:lnTo>
                <a:lnTo>
                  <a:pt x="459557" y="51219"/>
                </a:lnTo>
                <a:lnTo>
                  <a:pt x="458481" y="45129"/>
                </a:lnTo>
                <a:lnTo>
                  <a:pt x="456329" y="40872"/>
                </a:lnTo>
                <a:lnTo>
                  <a:pt x="447727" y="32113"/>
                </a:lnTo>
                <a:lnTo>
                  <a:pt x="433727" y="29205"/>
                </a:lnTo>
                <a:lnTo>
                  <a:pt x="428640" y="29205"/>
                </a:lnTo>
                <a:lnTo>
                  <a:pt x="424017" y="30207"/>
                </a:lnTo>
                <a:lnTo>
                  <a:pt x="419858" y="32213"/>
                </a:lnTo>
                <a:lnTo>
                  <a:pt x="415700" y="34219"/>
                </a:lnTo>
                <a:lnTo>
                  <a:pt x="411762" y="37521"/>
                </a:lnTo>
                <a:lnTo>
                  <a:pt x="408044" y="42120"/>
                </a:lnTo>
                <a:lnTo>
                  <a:pt x="408044" y="30966"/>
                </a:lnTo>
                <a:lnTo>
                  <a:pt x="395496" y="30966"/>
                </a:lnTo>
                <a:lnTo>
                  <a:pt x="395496" y="109556"/>
                </a:lnTo>
                <a:lnTo>
                  <a:pt x="408705" y="109556"/>
                </a:lnTo>
                <a:close/>
              </a:path>
              <a:path w="2416323" h="140230">
                <a:moveTo>
                  <a:pt x="481767" y="75997"/>
                </a:moveTo>
                <a:lnTo>
                  <a:pt x="479492" y="81647"/>
                </a:lnTo>
                <a:lnTo>
                  <a:pt x="479492" y="95590"/>
                </a:lnTo>
                <a:lnTo>
                  <a:pt x="481804" y="101130"/>
                </a:lnTo>
                <a:lnTo>
                  <a:pt x="486426" y="105557"/>
                </a:lnTo>
                <a:lnTo>
                  <a:pt x="491050" y="109984"/>
                </a:lnTo>
                <a:lnTo>
                  <a:pt x="497006" y="112198"/>
                </a:lnTo>
                <a:lnTo>
                  <a:pt x="494682" y="95467"/>
                </a:lnTo>
                <a:lnTo>
                  <a:pt x="493288" y="92459"/>
                </a:lnTo>
                <a:lnTo>
                  <a:pt x="493288" y="83604"/>
                </a:lnTo>
                <a:lnTo>
                  <a:pt x="495318" y="79935"/>
                </a:lnTo>
                <a:lnTo>
                  <a:pt x="499378" y="77636"/>
                </a:lnTo>
                <a:lnTo>
                  <a:pt x="501776" y="76266"/>
                </a:lnTo>
                <a:lnTo>
                  <a:pt x="505371" y="75263"/>
                </a:lnTo>
                <a:lnTo>
                  <a:pt x="510165" y="74627"/>
                </a:lnTo>
                <a:lnTo>
                  <a:pt x="518164" y="73600"/>
                </a:lnTo>
                <a:lnTo>
                  <a:pt x="523105" y="72817"/>
                </a:lnTo>
                <a:lnTo>
                  <a:pt x="525649" y="72132"/>
                </a:lnTo>
                <a:lnTo>
                  <a:pt x="528192" y="71448"/>
                </a:lnTo>
                <a:lnTo>
                  <a:pt x="531886" y="69564"/>
                </a:lnTo>
                <a:lnTo>
                  <a:pt x="531886" y="88325"/>
                </a:lnTo>
                <a:lnTo>
                  <a:pt x="528217" y="94171"/>
                </a:lnTo>
                <a:lnTo>
                  <a:pt x="520952" y="108309"/>
                </a:lnTo>
                <a:lnTo>
                  <a:pt x="525991" y="105716"/>
                </a:lnTo>
                <a:lnTo>
                  <a:pt x="529856" y="102659"/>
                </a:lnTo>
                <a:lnTo>
                  <a:pt x="532547" y="99136"/>
                </a:lnTo>
                <a:lnTo>
                  <a:pt x="532987" y="102267"/>
                </a:lnTo>
                <a:lnTo>
                  <a:pt x="534821" y="106401"/>
                </a:lnTo>
                <a:lnTo>
                  <a:pt x="536876" y="109630"/>
                </a:lnTo>
                <a:lnTo>
                  <a:pt x="540178" y="111244"/>
                </a:lnTo>
                <a:lnTo>
                  <a:pt x="546587" y="111244"/>
                </a:lnTo>
                <a:lnTo>
                  <a:pt x="550207" y="110878"/>
                </a:lnTo>
                <a:lnTo>
                  <a:pt x="553827" y="109923"/>
                </a:lnTo>
                <a:lnTo>
                  <a:pt x="553827" y="100164"/>
                </a:lnTo>
                <a:lnTo>
                  <a:pt x="552212" y="100421"/>
                </a:lnTo>
                <a:lnTo>
                  <a:pt x="549497" y="100604"/>
                </a:lnTo>
                <a:lnTo>
                  <a:pt x="545938" y="99357"/>
                </a:lnTo>
                <a:lnTo>
                  <a:pt x="545095" y="96054"/>
                </a:lnTo>
                <a:lnTo>
                  <a:pt x="545095" y="43343"/>
                </a:lnTo>
                <a:lnTo>
                  <a:pt x="542233" y="37864"/>
                </a:lnTo>
                <a:lnTo>
                  <a:pt x="536509" y="34341"/>
                </a:lnTo>
                <a:lnTo>
                  <a:pt x="530736" y="30819"/>
                </a:lnTo>
                <a:lnTo>
                  <a:pt x="523227" y="29058"/>
                </a:lnTo>
                <a:lnTo>
                  <a:pt x="506007" y="29058"/>
                </a:lnTo>
                <a:lnTo>
                  <a:pt x="498999" y="30954"/>
                </a:lnTo>
                <a:lnTo>
                  <a:pt x="492958" y="34745"/>
                </a:lnTo>
                <a:lnTo>
                  <a:pt x="486916" y="38536"/>
                </a:lnTo>
                <a:lnTo>
                  <a:pt x="483773" y="45275"/>
                </a:lnTo>
                <a:lnTo>
                  <a:pt x="483528" y="54961"/>
                </a:lnTo>
                <a:lnTo>
                  <a:pt x="495856" y="54961"/>
                </a:lnTo>
                <a:lnTo>
                  <a:pt x="496345" y="50901"/>
                </a:lnTo>
                <a:lnTo>
                  <a:pt x="497397" y="47844"/>
                </a:lnTo>
                <a:lnTo>
                  <a:pt x="499011" y="45789"/>
                </a:lnTo>
                <a:lnTo>
                  <a:pt x="501898" y="42071"/>
                </a:lnTo>
                <a:lnTo>
                  <a:pt x="506790" y="40212"/>
                </a:lnTo>
                <a:lnTo>
                  <a:pt x="519656" y="40212"/>
                </a:lnTo>
                <a:lnTo>
                  <a:pt x="524242" y="41227"/>
                </a:lnTo>
                <a:lnTo>
                  <a:pt x="527447" y="43257"/>
                </a:lnTo>
                <a:lnTo>
                  <a:pt x="530651" y="45287"/>
                </a:lnTo>
                <a:lnTo>
                  <a:pt x="532253" y="48553"/>
                </a:lnTo>
                <a:lnTo>
                  <a:pt x="532253" y="55255"/>
                </a:lnTo>
                <a:lnTo>
                  <a:pt x="531372" y="58117"/>
                </a:lnTo>
                <a:lnTo>
                  <a:pt x="528315" y="61541"/>
                </a:lnTo>
                <a:lnTo>
                  <a:pt x="525282" y="61933"/>
                </a:lnTo>
                <a:lnTo>
                  <a:pt x="504222" y="64574"/>
                </a:lnTo>
                <a:lnTo>
                  <a:pt x="496835" y="65503"/>
                </a:lnTo>
                <a:lnTo>
                  <a:pt x="490866" y="67974"/>
                </a:lnTo>
                <a:lnTo>
                  <a:pt x="486317" y="71985"/>
                </a:lnTo>
                <a:lnTo>
                  <a:pt x="481767" y="75997"/>
                </a:lnTo>
                <a:close/>
              </a:path>
              <a:path w="2416323" h="140230">
                <a:moveTo>
                  <a:pt x="528217" y="94171"/>
                </a:moveTo>
                <a:lnTo>
                  <a:pt x="520879" y="97742"/>
                </a:lnTo>
                <a:lnTo>
                  <a:pt x="516525" y="99895"/>
                </a:lnTo>
                <a:lnTo>
                  <a:pt x="512024" y="100971"/>
                </a:lnTo>
                <a:lnTo>
                  <a:pt x="503560" y="100971"/>
                </a:lnTo>
                <a:lnTo>
                  <a:pt x="500259" y="99870"/>
                </a:lnTo>
                <a:lnTo>
                  <a:pt x="497471" y="97669"/>
                </a:lnTo>
                <a:lnTo>
                  <a:pt x="494682" y="95467"/>
                </a:lnTo>
                <a:lnTo>
                  <a:pt x="497006" y="112198"/>
                </a:lnTo>
                <a:lnTo>
                  <a:pt x="510361" y="112198"/>
                </a:lnTo>
                <a:lnTo>
                  <a:pt x="515914" y="110902"/>
                </a:lnTo>
                <a:lnTo>
                  <a:pt x="520952" y="108309"/>
                </a:lnTo>
                <a:lnTo>
                  <a:pt x="528217" y="94171"/>
                </a:lnTo>
                <a:close/>
              </a:path>
              <a:path w="2416323" h="140230">
                <a:moveTo>
                  <a:pt x="571194" y="1760"/>
                </a:moveTo>
                <a:lnTo>
                  <a:pt x="571194" y="109556"/>
                </a:lnTo>
                <a:lnTo>
                  <a:pt x="584402" y="109556"/>
                </a:lnTo>
                <a:lnTo>
                  <a:pt x="584402" y="1760"/>
                </a:lnTo>
                <a:lnTo>
                  <a:pt x="571194" y="1760"/>
                </a:lnTo>
                <a:close/>
              </a:path>
              <a:path w="2416323" h="140230">
                <a:moveTo>
                  <a:pt x="734172" y="1760"/>
                </a:moveTo>
                <a:lnTo>
                  <a:pt x="717808" y="1760"/>
                </a:lnTo>
                <a:lnTo>
                  <a:pt x="687208" y="93559"/>
                </a:lnTo>
                <a:lnTo>
                  <a:pt x="656242" y="1760"/>
                </a:lnTo>
                <a:lnTo>
                  <a:pt x="640098" y="1760"/>
                </a:lnTo>
                <a:lnTo>
                  <a:pt x="679356" y="109556"/>
                </a:lnTo>
                <a:lnTo>
                  <a:pt x="694839" y="109556"/>
                </a:lnTo>
                <a:lnTo>
                  <a:pt x="734172" y="1760"/>
                </a:lnTo>
                <a:close/>
              </a:path>
              <a:path w="2416323" h="140230">
                <a:moveTo>
                  <a:pt x="744763" y="75997"/>
                </a:moveTo>
                <a:lnTo>
                  <a:pt x="742488" y="81647"/>
                </a:lnTo>
                <a:lnTo>
                  <a:pt x="742488" y="95590"/>
                </a:lnTo>
                <a:lnTo>
                  <a:pt x="744800" y="101130"/>
                </a:lnTo>
                <a:lnTo>
                  <a:pt x="749422" y="105557"/>
                </a:lnTo>
                <a:lnTo>
                  <a:pt x="754046" y="109984"/>
                </a:lnTo>
                <a:lnTo>
                  <a:pt x="760002" y="112198"/>
                </a:lnTo>
                <a:lnTo>
                  <a:pt x="757678" y="95467"/>
                </a:lnTo>
                <a:lnTo>
                  <a:pt x="756284" y="92459"/>
                </a:lnTo>
                <a:lnTo>
                  <a:pt x="756284" y="83604"/>
                </a:lnTo>
                <a:lnTo>
                  <a:pt x="758314" y="79935"/>
                </a:lnTo>
                <a:lnTo>
                  <a:pt x="762374" y="77636"/>
                </a:lnTo>
                <a:lnTo>
                  <a:pt x="764771" y="76266"/>
                </a:lnTo>
                <a:lnTo>
                  <a:pt x="768367" y="75263"/>
                </a:lnTo>
                <a:lnTo>
                  <a:pt x="773161" y="74627"/>
                </a:lnTo>
                <a:lnTo>
                  <a:pt x="781160" y="73600"/>
                </a:lnTo>
                <a:lnTo>
                  <a:pt x="786101" y="72817"/>
                </a:lnTo>
                <a:lnTo>
                  <a:pt x="788645" y="72132"/>
                </a:lnTo>
                <a:lnTo>
                  <a:pt x="791188" y="71448"/>
                </a:lnTo>
                <a:lnTo>
                  <a:pt x="794882" y="69564"/>
                </a:lnTo>
                <a:lnTo>
                  <a:pt x="794882" y="88325"/>
                </a:lnTo>
                <a:lnTo>
                  <a:pt x="791213" y="94171"/>
                </a:lnTo>
                <a:lnTo>
                  <a:pt x="783948" y="108309"/>
                </a:lnTo>
                <a:lnTo>
                  <a:pt x="788987" y="105716"/>
                </a:lnTo>
                <a:lnTo>
                  <a:pt x="792852" y="102659"/>
                </a:lnTo>
                <a:lnTo>
                  <a:pt x="795542" y="99136"/>
                </a:lnTo>
                <a:lnTo>
                  <a:pt x="795983" y="102267"/>
                </a:lnTo>
                <a:lnTo>
                  <a:pt x="797817" y="106401"/>
                </a:lnTo>
                <a:lnTo>
                  <a:pt x="799872" y="109630"/>
                </a:lnTo>
                <a:lnTo>
                  <a:pt x="803174" y="111244"/>
                </a:lnTo>
                <a:lnTo>
                  <a:pt x="809582" y="111244"/>
                </a:lnTo>
                <a:lnTo>
                  <a:pt x="813203" y="110878"/>
                </a:lnTo>
                <a:lnTo>
                  <a:pt x="816823" y="109923"/>
                </a:lnTo>
                <a:lnTo>
                  <a:pt x="816823" y="100164"/>
                </a:lnTo>
                <a:lnTo>
                  <a:pt x="815208" y="100421"/>
                </a:lnTo>
                <a:lnTo>
                  <a:pt x="812493" y="100604"/>
                </a:lnTo>
                <a:lnTo>
                  <a:pt x="808934" y="99357"/>
                </a:lnTo>
                <a:lnTo>
                  <a:pt x="808090" y="96054"/>
                </a:lnTo>
                <a:lnTo>
                  <a:pt x="808090" y="43343"/>
                </a:lnTo>
                <a:lnTo>
                  <a:pt x="805228" y="37864"/>
                </a:lnTo>
                <a:lnTo>
                  <a:pt x="799505" y="34341"/>
                </a:lnTo>
                <a:lnTo>
                  <a:pt x="793732" y="30819"/>
                </a:lnTo>
                <a:lnTo>
                  <a:pt x="786222" y="29058"/>
                </a:lnTo>
                <a:lnTo>
                  <a:pt x="769003" y="29058"/>
                </a:lnTo>
                <a:lnTo>
                  <a:pt x="761995" y="30954"/>
                </a:lnTo>
                <a:lnTo>
                  <a:pt x="755953" y="34745"/>
                </a:lnTo>
                <a:lnTo>
                  <a:pt x="749912" y="38536"/>
                </a:lnTo>
                <a:lnTo>
                  <a:pt x="746769" y="45275"/>
                </a:lnTo>
                <a:lnTo>
                  <a:pt x="746524" y="54961"/>
                </a:lnTo>
                <a:lnTo>
                  <a:pt x="758852" y="54961"/>
                </a:lnTo>
                <a:lnTo>
                  <a:pt x="759341" y="50901"/>
                </a:lnTo>
                <a:lnTo>
                  <a:pt x="760393" y="47844"/>
                </a:lnTo>
                <a:lnTo>
                  <a:pt x="762007" y="45789"/>
                </a:lnTo>
                <a:lnTo>
                  <a:pt x="764894" y="42071"/>
                </a:lnTo>
                <a:lnTo>
                  <a:pt x="769786" y="40212"/>
                </a:lnTo>
                <a:lnTo>
                  <a:pt x="782652" y="40212"/>
                </a:lnTo>
                <a:lnTo>
                  <a:pt x="787238" y="41227"/>
                </a:lnTo>
                <a:lnTo>
                  <a:pt x="790442" y="43257"/>
                </a:lnTo>
                <a:lnTo>
                  <a:pt x="793647" y="45287"/>
                </a:lnTo>
                <a:lnTo>
                  <a:pt x="795249" y="48553"/>
                </a:lnTo>
                <a:lnTo>
                  <a:pt x="795249" y="55255"/>
                </a:lnTo>
                <a:lnTo>
                  <a:pt x="794368" y="58117"/>
                </a:lnTo>
                <a:lnTo>
                  <a:pt x="791311" y="61541"/>
                </a:lnTo>
                <a:lnTo>
                  <a:pt x="788278" y="61933"/>
                </a:lnTo>
                <a:lnTo>
                  <a:pt x="767217" y="64574"/>
                </a:lnTo>
                <a:lnTo>
                  <a:pt x="759830" y="65503"/>
                </a:lnTo>
                <a:lnTo>
                  <a:pt x="753862" y="67974"/>
                </a:lnTo>
                <a:lnTo>
                  <a:pt x="749313" y="71985"/>
                </a:lnTo>
                <a:lnTo>
                  <a:pt x="744763" y="75997"/>
                </a:lnTo>
                <a:close/>
              </a:path>
              <a:path w="2416323" h="140230">
                <a:moveTo>
                  <a:pt x="791213" y="94171"/>
                </a:moveTo>
                <a:lnTo>
                  <a:pt x="783875" y="97742"/>
                </a:lnTo>
                <a:lnTo>
                  <a:pt x="779521" y="99895"/>
                </a:lnTo>
                <a:lnTo>
                  <a:pt x="775020" y="100971"/>
                </a:lnTo>
                <a:lnTo>
                  <a:pt x="766556" y="100971"/>
                </a:lnTo>
                <a:lnTo>
                  <a:pt x="763255" y="99870"/>
                </a:lnTo>
                <a:lnTo>
                  <a:pt x="760466" y="97669"/>
                </a:lnTo>
                <a:lnTo>
                  <a:pt x="757678" y="95467"/>
                </a:lnTo>
                <a:lnTo>
                  <a:pt x="760002" y="112198"/>
                </a:lnTo>
                <a:lnTo>
                  <a:pt x="773357" y="112198"/>
                </a:lnTo>
                <a:lnTo>
                  <a:pt x="778909" y="110902"/>
                </a:lnTo>
                <a:lnTo>
                  <a:pt x="783948" y="108309"/>
                </a:lnTo>
                <a:lnTo>
                  <a:pt x="791213" y="94171"/>
                </a:lnTo>
                <a:close/>
              </a:path>
              <a:path w="2416323" h="140230">
                <a:moveTo>
                  <a:pt x="834189" y="1760"/>
                </a:moveTo>
                <a:lnTo>
                  <a:pt x="834189" y="109556"/>
                </a:lnTo>
                <a:lnTo>
                  <a:pt x="847398" y="109556"/>
                </a:lnTo>
                <a:lnTo>
                  <a:pt x="847398" y="1760"/>
                </a:lnTo>
                <a:lnTo>
                  <a:pt x="834189" y="1760"/>
                </a:lnTo>
                <a:close/>
              </a:path>
              <a:path w="2416323" h="140230">
                <a:moveTo>
                  <a:pt x="884602" y="30966"/>
                </a:moveTo>
                <a:lnTo>
                  <a:pt x="871100" y="30966"/>
                </a:lnTo>
                <a:lnTo>
                  <a:pt x="871100" y="91089"/>
                </a:lnTo>
                <a:lnTo>
                  <a:pt x="872200" y="96446"/>
                </a:lnTo>
                <a:lnTo>
                  <a:pt x="874402" y="100457"/>
                </a:lnTo>
                <a:lnTo>
                  <a:pt x="883216" y="108899"/>
                </a:lnTo>
                <a:lnTo>
                  <a:pt x="897297" y="111684"/>
                </a:lnTo>
                <a:lnTo>
                  <a:pt x="904488" y="111684"/>
                </a:lnTo>
                <a:lnTo>
                  <a:pt x="910603" y="109630"/>
                </a:lnTo>
                <a:lnTo>
                  <a:pt x="915642" y="105520"/>
                </a:lnTo>
                <a:lnTo>
                  <a:pt x="918186" y="103466"/>
                </a:lnTo>
                <a:lnTo>
                  <a:pt x="920314" y="100946"/>
                </a:lnTo>
                <a:lnTo>
                  <a:pt x="922026" y="97962"/>
                </a:lnTo>
                <a:lnTo>
                  <a:pt x="921879" y="109556"/>
                </a:lnTo>
                <a:lnTo>
                  <a:pt x="934354" y="109556"/>
                </a:lnTo>
                <a:lnTo>
                  <a:pt x="934354" y="30966"/>
                </a:lnTo>
                <a:lnTo>
                  <a:pt x="921145" y="30966"/>
                </a:lnTo>
                <a:lnTo>
                  <a:pt x="921145" y="77245"/>
                </a:lnTo>
                <a:lnTo>
                  <a:pt x="920240" y="83286"/>
                </a:lnTo>
                <a:lnTo>
                  <a:pt x="918430" y="87689"/>
                </a:lnTo>
                <a:lnTo>
                  <a:pt x="915104" y="95908"/>
                </a:lnTo>
                <a:lnTo>
                  <a:pt x="908842" y="100017"/>
                </a:lnTo>
                <a:lnTo>
                  <a:pt x="893236" y="100017"/>
                </a:lnTo>
                <a:lnTo>
                  <a:pt x="888858" y="97669"/>
                </a:lnTo>
                <a:lnTo>
                  <a:pt x="886510" y="92972"/>
                </a:lnTo>
                <a:lnTo>
                  <a:pt x="885238" y="90428"/>
                </a:lnTo>
                <a:lnTo>
                  <a:pt x="884602" y="87151"/>
                </a:lnTo>
                <a:lnTo>
                  <a:pt x="884602" y="30966"/>
                </a:lnTo>
                <a:close/>
              </a:path>
              <a:path w="2416323" h="140230">
                <a:moveTo>
                  <a:pt x="979825" y="42915"/>
                </a:moveTo>
                <a:lnTo>
                  <a:pt x="984913" y="40726"/>
                </a:lnTo>
                <a:lnTo>
                  <a:pt x="999442" y="40726"/>
                </a:lnTo>
                <a:lnTo>
                  <a:pt x="1005484" y="43905"/>
                </a:lnTo>
                <a:lnTo>
                  <a:pt x="1009104" y="50265"/>
                </a:lnTo>
                <a:lnTo>
                  <a:pt x="1011060" y="53690"/>
                </a:lnTo>
                <a:lnTo>
                  <a:pt x="1012308" y="58263"/>
                </a:lnTo>
                <a:lnTo>
                  <a:pt x="1012847" y="63987"/>
                </a:lnTo>
                <a:lnTo>
                  <a:pt x="969185" y="63987"/>
                </a:lnTo>
                <a:lnTo>
                  <a:pt x="969430" y="57236"/>
                </a:lnTo>
                <a:lnTo>
                  <a:pt x="964929" y="41019"/>
                </a:lnTo>
                <a:lnTo>
                  <a:pt x="960963" y="46467"/>
                </a:lnTo>
                <a:lnTo>
                  <a:pt x="956233" y="58024"/>
                </a:lnTo>
                <a:lnTo>
                  <a:pt x="954656" y="71765"/>
                </a:lnTo>
                <a:lnTo>
                  <a:pt x="955048" y="78976"/>
                </a:lnTo>
                <a:lnTo>
                  <a:pt x="958304" y="91703"/>
                </a:lnTo>
                <a:lnTo>
                  <a:pt x="964856" y="101668"/>
                </a:lnTo>
                <a:lnTo>
                  <a:pt x="976946" y="109995"/>
                </a:lnTo>
                <a:lnTo>
                  <a:pt x="989731" y="112345"/>
                </a:lnTo>
                <a:lnTo>
                  <a:pt x="993743" y="112345"/>
                </a:lnTo>
                <a:lnTo>
                  <a:pt x="997339" y="111953"/>
                </a:lnTo>
                <a:lnTo>
                  <a:pt x="1000519" y="111171"/>
                </a:lnTo>
                <a:lnTo>
                  <a:pt x="1006438" y="109801"/>
                </a:lnTo>
                <a:lnTo>
                  <a:pt x="1011403" y="107159"/>
                </a:lnTo>
                <a:lnTo>
                  <a:pt x="1015415" y="103246"/>
                </a:lnTo>
                <a:lnTo>
                  <a:pt x="1017812" y="100995"/>
                </a:lnTo>
                <a:lnTo>
                  <a:pt x="1019977" y="98097"/>
                </a:lnTo>
                <a:lnTo>
                  <a:pt x="1021909" y="94550"/>
                </a:lnTo>
                <a:lnTo>
                  <a:pt x="1023841" y="91003"/>
                </a:lnTo>
                <a:lnTo>
                  <a:pt x="1024979" y="87787"/>
                </a:lnTo>
                <a:lnTo>
                  <a:pt x="1025321" y="84900"/>
                </a:lnTo>
                <a:lnTo>
                  <a:pt x="1012333" y="84900"/>
                </a:lnTo>
                <a:lnTo>
                  <a:pt x="1011354" y="88374"/>
                </a:lnTo>
                <a:lnTo>
                  <a:pt x="1009691" y="91431"/>
                </a:lnTo>
                <a:lnTo>
                  <a:pt x="1007343" y="94073"/>
                </a:lnTo>
                <a:lnTo>
                  <a:pt x="1003234" y="98623"/>
                </a:lnTo>
                <a:lnTo>
                  <a:pt x="997730" y="100897"/>
                </a:lnTo>
                <a:lnTo>
                  <a:pt x="983445" y="100897"/>
                </a:lnTo>
                <a:lnTo>
                  <a:pt x="977991" y="98488"/>
                </a:lnTo>
                <a:lnTo>
                  <a:pt x="974469" y="93669"/>
                </a:lnTo>
                <a:lnTo>
                  <a:pt x="970946" y="88851"/>
                </a:lnTo>
                <a:lnTo>
                  <a:pt x="969063" y="82455"/>
                </a:lnTo>
                <a:lnTo>
                  <a:pt x="968818" y="74480"/>
                </a:lnTo>
                <a:lnTo>
                  <a:pt x="1026421" y="74480"/>
                </a:lnTo>
                <a:lnTo>
                  <a:pt x="1026421" y="66555"/>
                </a:lnTo>
                <a:lnTo>
                  <a:pt x="1026031" y="60783"/>
                </a:lnTo>
                <a:lnTo>
                  <a:pt x="1025248" y="57163"/>
                </a:lnTo>
                <a:lnTo>
                  <a:pt x="1024367" y="51879"/>
                </a:lnTo>
                <a:lnTo>
                  <a:pt x="1022606" y="47257"/>
                </a:lnTo>
                <a:lnTo>
                  <a:pt x="1019964" y="43294"/>
                </a:lnTo>
                <a:lnTo>
                  <a:pt x="1017225" y="39135"/>
                </a:lnTo>
                <a:lnTo>
                  <a:pt x="1013238" y="35748"/>
                </a:lnTo>
                <a:lnTo>
                  <a:pt x="1008003" y="33130"/>
                </a:lnTo>
                <a:lnTo>
                  <a:pt x="1002769" y="30513"/>
                </a:lnTo>
                <a:lnTo>
                  <a:pt x="997363" y="29205"/>
                </a:lnTo>
                <a:lnTo>
                  <a:pt x="991786" y="29205"/>
                </a:lnTo>
                <a:lnTo>
                  <a:pt x="987445" y="29418"/>
                </a:lnTo>
                <a:lnTo>
                  <a:pt x="979825" y="42915"/>
                </a:lnTo>
                <a:close/>
              </a:path>
              <a:path w="2416323" h="140230">
                <a:moveTo>
                  <a:pt x="969430" y="57236"/>
                </a:moveTo>
                <a:lnTo>
                  <a:pt x="971607" y="51672"/>
                </a:lnTo>
                <a:lnTo>
                  <a:pt x="975716" y="47293"/>
                </a:lnTo>
                <a:lnTo>
                  <a:pt x="979825" y="42915"/>
                </a:lnTo>
                <a:lnTo>
                  <a:pt x="987445" y="29418"/>
                </a:lnTo>
                <a:lnTo>
                  <a:pt x="975004" y="33005"/>
                </a:lnTo>
                <a:lnTo>
                  <a:pt x="964929" y="41019"/>
                </a:lnTo>
                <a:lnTo>
                  <a:pt x="969430" y="57236"/>
                </a:lnTo>
                <a:close/>
              </a:path>
              <a:path w="2416323" h="140230">
                <a:moveTo>
                  <a:pt x="1043788" y="49237"/>
                </a:moveTo>
                <a:lnTo>
                  <a:pt x="1043788" y="61565"/>
                </a:lnTo>
                <a:lnTo>
                  <a:pt x="1120325" y="61566"/>
                </a:lnTo>
                <a:lnTo>
                  <a:pt x="1120325" y="49238"/>
                </a:lnTo>
                <a:lnTo>
                  <a:pt x="1043788" y="49237"/>
                </a:lnTo>
                <a:close/>
              </a:path>
              <a:path w="2416323" h="140230">
                <a:moveTo>
                  <a:pt x="1201386" y="35149"/>
                </a:moveTo>
                <a:lnTo>
                  <a:pt x="1201386" y="109557"/>
                </a:lnTo>
                <a:lnTo>
                  <a:pt x="1215475" y="109557"/>
                </a:lnTo>
                <a:lnTo>
                  <a:pt x="1215475" y="4916"/>
                </a:lnTo>
                <a:lnTo>
                  <a:pt x="1205054" y="4916"/>
                </a:lnTo>
                <a:lnTo>
                  <a:pt x="1203196" y="13037"/>
                </a:lnTo>
                <a:lnTo>
                  <a:pt x="1200383" y="18186"/>
                </a:lnTo>
                <a:lnTo>
                  <a:pt x="1196616" y="20363"/>
                </a:lnTo>
                <a:lnTo>
                  <a:pt x="1192849" y="22540"/>
                </a:lnTo>
                <a:lnTo>
                  <a:pt x="1186196" y="24093"/>
                </a:lnTo>
                <a:lnTo>
                  <a:pt x="1176656" y="25023"/>
                </a:lnTo>
                <a:lnTo>
                  <a:pt x="1176656" y="35149"/>
                </a:lnTo>
                <a:lnTo>
                  <a:pt x="1201386" y="35149"/>
                </a:lnTo>
                <a:close/>
              </a:path>
              <a:path w="2416323" h="140230">
                <a:moveTo>
                  <a:pt x="1043788" y="80718"/>
                </a:moveTo>
                <a:lnTo>
                  <a:pt x="1043788" y="93266"/>
                </a:lnTo>
                <a:lnTo>
                  <a:pt x="1120325" y="93266"/>
                </a:lnTo>
                <a:lnTo>
                  <a:pt x="1120325" y="80718"/>
                </a:lnTo>
                <a:lnTo>
                  <a:pt x="1043788" y="80718"/>
                </a:lnTo>
                <a:close/>
              </a:path>
              <a:path w="2416323" h="140230">
                <a:moveTo>
                  <a:pt x="1318330" y="101228"/>
                </a:moveTo>
                <a:lnTo>
                  <a:pt x="1319409" y="99899"/>
                </a:lnTo>
                <a:lnTo>
                  <a:pt x="1325589" y="88609"/>
                </a:lnTo>
                <a:lnTo>
                  <a:pt x="1327649" y="75875"/>
                </a:lnTo>
                <a:lnTo>
                  <a:pt x="1327614" y="73896"/>
                </a:lnTo>
                <a:lnTo>
                  <a:pt x="1324887" y="60469"/>
                </a:lnTo>
                <a:lnTo>
                  <a:pt x="1317816" y="50705"/>
                </a:lnTo>
                <a:lnTo>
                  <a:pt x="1311261" y="45080"/>
                </a:lnTo>
                <a:lnTo>
                  <a:pt x="1303580" y="42267"/>
                </a:lnTo>
                <a:lnTo>
                  <a:pt x="1289588" y="42267"/>
                </a:lnTo>
                <a:lnTo>
                  <a:pt x="1284893" y="43246"/>
                </a:lnTo>
                <a:lnTo>
                  <a:pt x="1280685" y="45202"/>
                </a:lnTo>
                <a:lnTo>
                  <a:pt x="1276087" y="47403"/>
                </a:lnTo>
                <a:lnTo>
                  <a:pt x="1272271" y="50730"/>
                </a:lnTo>
                <a:lnTo>
                  <a:pt x="1269238" y="55182"/>
                </a:lnTo>
                <a:lnTo>
                  <a:pt x="1269618" y="49338"/>
                </a:lnTo>
                <a:lnTo>
                  <a:pt x="1272035" y="36039"/>
                </a:lnTo>
                <a:lnTo>
                  <a:pt x="1276503" y="25866"/>
                </a:lnTo>
                <a:lnTo>
                  <a:pt x="1280857" y="19041"/>
                </a:lnTo>
                <a:lnTo>
                  <a:pt x="1286727" y="15630"/>
                </a:lnTo>
                <a:lnTo>
                  <a:pt x="1300572" y="15630"/>
                </a:lnTo>
                <a:lnTo>
                  <a:pt x="1305390" y="17831"/>
                </a:lnTo>
                <a:lnTo>
                  <a:pt x="1308570" y="22234"/>
                </a:lnTo>
                <a:lnTo>
                  <a:pt x="1310282" y="24582"/>
                </a:lnTo>
                <a:lnTo>
                  <a:pt x="1311530" y="27835"/>
                </a:lnTo>
                <a:lnTo>
                  <a:pt x="1312313" y="31994"/>
                </a:lnTo>
                <a:lnTo>
                  <a:pt x="1325374" y="31994"/>
                </a:lnTo>
                <a:lnTo>
                  <a:pt x="1325374" y="25536"/>
                </a:lnTo>
                <a:lnTo>
                  <a:pt x="1323063" y="19262"/>
                </a:lnTo>
                <a:lnTo>
                  <a:pt x="1318440" y="13171"/>
                </a:lnTo>
                <a:lnTo>
                  <a:pt x="1318011" y="12628"/>
                </a:lnTo>
                <a:lnTo>
                  <a:pt x="1308463" y="6183"/>
                </a:lnTo>
                <a:lnTo>
                  <a:pt x="1293894" y="4035"/>
                </a:lnTo>
                <a:lnTo>
                  <a:pt x="1289003" y="4317"/>
                </a:lnTo>
                <a:lnTo>
                  <a:pt x="1276744" y="8267"/>
                </a:lnTo>
                <a:lnTo>
                  <a:pt x="1267196" y="16881"/>
                </a:lnTo>
                <a:lnTo>
                  <a:pt x="1260359" y="30159"/>
                </a:lnTo>
                <a:lnTo>
                  <a:pt x="1258318" y="37162"/>
                </a:lnTo>
                <a:lnTo>
                  <a:pt x="1256271" y="49431"/>
                </a:lnTo>
                <a:lnTo>
                  <a:pt x="1255589" y="63400"/>
                </a:lnTo>
                <a:lnTo>
                  <a:pt x="1255597" y="64842"/>
                </a:lnTo>
                <a:lnTo>
                  <a:pt x="1256914" y="80138"/>
                </a:lnTo>
                <a:lnTo>
                  <a:pt x="1260482" y="92218"/>
                </a:lnTo>
                <a:lnTo>
                  <a:pt x="1266303" y="101082"/>
                </a:lnTo>
                <a:lnTo>
                  <a:pt x="1279138" y="109939"/>
                </a:lnTo>
                <a:lnTo>
                  <a:pt x="1276760" y="93743"/>
                </a:lnTo>
                <a:lnTo>
                  <a:pt x="1272870" y="89218"/>
                </a:lnTo>
                <a:lnTo>
                  <a:pt x="1270925" y="83629"/>
                </a:lnTo>
                <a:lnTo>
                  <a:pt x="1270925" y="69393"/>
                </a:lnTo>
                <a:lnTo>
                  <a:pt x="1273066" y="63718"/>
                </a:lnTo>
                <a:lnTo>
                  <a:pt x="1277347" y="59951"/>
                </a:lnTo>
                <a:lnTo>
                  <a:pt x="1281627" y="56185"/>
                </a:lnTo>
                <a:lnTo>
                  <a:pt x="1286605" y="54301"/>
                </a:lnTo>
                <a:lnTo>
                  <a:pt x="1300400" y="54301"/>
                </a:lnTo>
                <a:lnTo>
                  <a:pt x="1306002" y="56735"/>
                </a:lnTo>
                <a:lnTo>
                  <a:pt x="1309083" y="61603"/>
                </a:lnTo>
                <a:lnTo>
                  <a:pt x="1312166" y="66470"/>
                </a:lnTo>
                <a:lnTo>
                  <a:pt x="1313707" y="71594"/>
                </a:lnTo>
                <a:lnTo>
                  <a:pt x="1313707" y="83335"/>
                </a:lnTo>
                <a:lnTo>
                  <a:pt x="1311982" y="88852"/>
                </a:lnTo>
                <a:lnTo>
                  <a:pt x="1308533" y="93523"/>
                </a:lnTo>
                <a:lnTo>
                  <a:pt x="1308557" y="108827"/>
                </a:lnTo>
                <a:lnTo>
                  <a:pt x="1318330" y="101228"/>
                </a:lnTo>
                <a:close/>
              </a:path>
              <a:path w="2416323" h="140230">
                <a:moveTo>
                  <a:pt x="1308533" y="93523"/>
                </a:moveTo>
                <a:lnTo>
                  <a:pt x="1305084" y="98195"/>
                </a:lnTo>
                <a:lnTo>
                  <a:pt x="1299887" y="100531"/>
                </a:lnTo>
                <a:lnTo>
                  <a:pt x="1286042" y="100531"/>
                </a:lnTo>
                <a:lnTo>
                  <a:pt x="1280649" y="98268"/>
                </a:lnTo>
                <a:lnTo>
                  <a:pt x="1276760" y="93743"/>
                </a:lnTo>
                <a:lnTo>
                  <a:pt x="1279138" y="109939"/>
                </a:lnTo>
                <a:lnTo>
                  <a:pt x="1291766" y="112272"/>
                </a:lnTo>
                <a:lnTo>
                  <a:pt x="1295695" y="112121"/>
                </a:lnTo>
                <a:lnTo>
                  <a:pt x="1308557" y="108827"/>
                </a:lnTo>
                <a:lnTo>
                  <a:pt x="1308533" y="93523"/>
                </a:lnTo>
                <a:close/>
              </a:path>
              <a:path w="2416323" h="140230">
                <a:moveTo>
                  <a:pt x="1387503" y="83874"/>
                </a:moveTo>
                <a:lnTo>
                  <a:pt x="1387503" y="109557"/>
                </a:lnTo>
                <a:lnTo>
                  <a:pt x="1400711" y="109557"/>
                </a:lnTo>
                <a:lnTo>
                  <a:pt x="1400711" y="83874"/>
                </a:lnTo>
                <a:lnTo>
                  <a:pt x="1416195" y="83874"/>
                </a:lnTo>
                <a:lnTo>
                  <a:pt x="1416195" y="72353"/>
                </a:lnTo>
                <a:lnTo>
                  <a:pt x="1400711" y="72353"/>
                </a:lnTo>
                <a:lnTo>
                  <a:pt x="1400711" y="4182"/>
                </a:lnTo>
                <a:lnTo>
                  <a:pt x="1389558" y="4182"/>
                </a:lnTo>
                <a:lnTo>
                  <a:pt x="1387283" y="24729"/>
                </a:lnTo>
                <a:lnTo>
                  <a:pt x="1387283" y="72353"/>
                </a:lnTo>
                <a:lnTo>
                  <a:pt x="1353601" y="72353"/>
                </a:lnTo>
                <a:lnTo>
                  <a:pt x="1341420" y="70959"/>
                </a:lnTo>
                <a:lnTo>
                  <a:pt x="1341420" y="83874"/>
                </a:lnTo>
                <a:lnTo>
                  <a:pt x="1387503" y="83874"/>
                </a:lnTo>
                <a:close/>
              </a:path>
              <a:path w="2416323" h="140230">
                <a:moveTo>
                  <a:pt x="1389558" y="4182"/>
                </a:moveTo>
                <a:lnTo>
                  <a:pt x="1341420" y="70959"/>
                </a:lnTo>
                <a:lnTo>
                  <a:pt x="1353601" y="72353"/>
                </a:lnTo>
                <a:lnTo>
                  <a:pt x="1387283" y="24729"/>
                </a:lnTo>
                <a:lnTo>
                  <a:pt x="1389558" y="4182"/>
                </a:lnTo>
                <a:close/>
              </a:path>
              <a:path w="2416323" h="140230">
                <a:moveTo>
                  <a:pt x="1438111" y="93560"/>
                </a:moveTo>
                <a:lnTo>
                  <a:pt x="1438111" y="109557"/>
                </a:lnTo>
                <a:lnTo>
                  <a:pt x="1453448" y="109557"/>
                </a:lnTo>
                <a:lnTo>
                  <a:pt x="1453448" y="93560"/>
                </a:lnTo>
                <a:lnTo>
                  <a:pt x="1438111" y="93560"/>
                </a:lnTo>
                <a:close/>
              </a:path>
              <a:path w="2416323" h="140230">
                <a:moveTo>
                  <a:pt x="1519747" y="95578"/>
                </a:moveTo>
                <a:lnTo>
                  <a:pt x="1515711" y="98880"/>
                </a:lnTo>
                <a:lnTo>
                  <a:pt x="1510636" y="100531"/>
                </a:lnTo>
                <a:lnTo>
                  <a:pt x="1496889" y="100531"/>
                </a:lnTo>
                <a:lnTo>
                  <a:pt x="1491251" y="98538"/>
                </a:lnTo>
                <a:lnTo>
                  <a:pt x="1487606" y="94551"/>
                </a:lnTo>
                <a:lnTo>
                  <a:pt x="1483962" y="90564"/>
                </a:lnTo>
                <a:lnTo>
                  <a:pt x="1482140" y="85830"/>
                </a:lnTo>
                <a:lnTo>
                  <a:pt x="1479744" y="105326"/>
                </a:lnTo>
                <a:lnTo>
                  <a:pt x="1490957" y="110756"/>
                </a:lnTo>
                <a:lnTo>
                  <a:pt x="1504227" y="112565"/>
                </a:lnTo>
                <a:lnTo>
                  <a:pt x="1507380" y="112479"/>
                </a:lnTo>
                <a:lnTo>
                  <a:pt x="1520554" y="109675"/>
                </a:lnTo>
                <a:lnTo>
                  <a:pt x="1530571" y="102916"/>
                </a:lnTo>
                <a:lnTo>
                  <a:pt x="1536784" y="96483"/>
                </a:lnTo>
                <a:lnTo>
                  <a:pt x="1539889" y="88644"/>
                </a:lnTo>
                <a:lnTo>
                  <a:pt x="1539889" y="71570"/>
                </a:lnTo>
                <a:lnTo>
                  <a:pt x="1537566" y="65210"/>
                </a:lnTo>
                <a:lnTo>
                  <a:pt x="1532919" y="60319"/>
                </a:lnTo>
                <a:lnTo>
                  <a:pt x="1530424" y="57726"/>
                </a:lnTo>
                <a:lnTo>
                  <a:pt x="1527000" y="55426"/>
                </a:lnTo>
                <a:lnTo>
                  <a:pt x="1522646" y="53421"/>
                </a:lnTo>
                <a:lnTo>
                  <a:pt x="1522279" y="28080"/>
                </a:lnTo>
                <a:lnTo>
                  <a:pt x="1522279" y="36494"/>
                </a:lnTo>
                <a:lnTo>
                  <a:pt x="1520640" y="40371"/>
                </a:lnTo>
                <a:lnTo>
                  <a:pt x="1523722" y="68831"/>
                </a:lnTo>
                <a:lnTo>
                  <a:pt x="1525801" y="73992"/>
                </a:lnTo>
                <a:lnTo>
                  <a:pt x="1525801" y="87347"/>
                </a:lnTo>
                <a:lnTo>
                  <a:pt x="1523783" y="92276"/>
                </a:lnTo>
                <a:lnTo>
                  <a:pt x="1519747" y="95578"/>
                </a:lnTo>
                <a:close/>
              </a:path>
              <a:path w="2416323" h="140230">
                <a:moveTo>
                  <a:pt x="1600405" y="83874"/>
                </a:moveTo>
                <a:lnTo>
                  <a:pt x="1600405" y="109557"/>
                </a:lnTo>
                <a:lnTo>
                  <a:pt x="1613612" y="109557"/>
                </a:lnTo>
                <a:lnTo>
                  <a:pt x="1613612" y="83874"/>
                </a:lnTo>
                <a:lnTo>
                  <a:pt x="1629096" y="83874"/>
                </a:lnTo>
                <a:lnTo>
                  <a:pt x="1629096" y="72353"/>
                </a:lnTo>
                <a:lnTo>
                  <a:pt x="1613612" y="72353"/>
                </a:lnTo>
                <a:lnTo>
                  <a:pt x="1613612" y="4182"/>
                </a:lnTo>
                <a:lnTo>
                  <a:pt x="1602459" y="4182"/>
                </a:lnTo>
                <a:lnTo>
                  <a:pt x="1600184" y="24729"/>
                </a:lnTo>
                <a:lnTo>
                  <a:pt x="1600184" y="72353"/>
                </a:lnTo>
                <a:lnTo>
                  <a:pt x="1566503" y="72353"/>
                </a:lnTo>
                <a:lnTo>
                  <a:pt x="1554322" y="70959"/>
                </a:lnTo>
                <a:lnTo>
                  <a:pt x="1554322" y="83874"/>
                </a:lnTo>
                <a:lnTo>
                  <a:pt x="1600405" y="83874"/>
                </a:lnTo>
                <a:close/>
              </a:path>
              <a:path w="2416323" h="140230">
                <a:moveTo>
                  <a:pt x="1602459" y="4182"/>
                </a:moveTo>
                <a:lnTo>
                  <a:pt x="1554322" y="70959"/>
                </a:lnTo>
                <a:lnTo>
                  <a:pt x="1566503" y="72353"/>
                </a:lnTo>
                <a:lnTo>
                  <a:pt x="1600184" y="24729"/>
                </a:lnTo>
                <a:lnTo>
                  <a:pt x="1602459" y="4182"/>
                </a:lnTo>
                <a:close/>
              </a:path>
              <a:path w="2416323" h="140230">
                <a:moveTo>
                  <a:pt x="1672366" y="1761"/>
                </a:moveTo>
                <a:lnTo>
                  <a:pt x="1638171" y="109557"/>
                </a:lnTo>
                <a:lnTo>
                  <a:pt x="1649325" y="109557"/>
                </a:lnTo>
                <a:lnTo>
                  <a:pt x="1683520" y="1761"/>
                </a:lnTo>
                <a:lnTo>
                  <a:pt x="1672366" y="1761"/>
                </a:lnTo>
                <a:close/>
              </a:path>
              <a:path w="2416323" h="140230">
                <a:moveTo>
                  <a:pt x="1738678" y="93560"/>
                </a:moveTo>
                <a:lnTo>
                  <a:pt x="1738678" y="109557"/>
                </a:lnTo>
                <a:lnTo>
                  <a:pt x="1754014" y="109557"/>
                </a:lnTo>
                <a:lnTo>
                  <a:pt x="1754014" y="93560"/>
                </a:lnTo>
                <a:lnTo>
                  <a:pt x="1738678" y="93560"/>
                </a:lnTo>
                <a:close/>
              </a:path>
              <a:path w="2416323" h="140230">
                <a:moveTo>
                  <a:pt x="1810762" y="100384"/>
                </a:moveTo>
                <a:lnTo>
                  <a:pt x="1795401" y="100384"/>
                </a:lnTo>
                <a:lnTo>
                  <a:pt x="1789384" y="95419"/>
                </a:lnTo>
                <a:lnTo>
                  <a:pt x="1790713" y="109928"/>
                </a:lnTo>
                <a:lnTo>
                  <a:pt x="1803986" y="112419"/>
                </a:lnTo>
                <a:lnTo>
                  <a:pt x="1815537" y="110604"/>
                </a:lnTo>
                <a:lnTo>
                  <a:pt x="1826315" y="103918"/>
                </a:lnTo>
                <a:lnTo>
                  <a:pt x="1834219" y="92312"/>
                </a:lnTo>
                <a:lnTo>
                  <a:pt x="1837428" y="83408"/>
                </a:lnTo>
                <a:lnTo>
                  <a:pt x="1839809" y="71060"/>
                </a:lnTo>
                <a:lnTo>
                  <a:pt x="1840603" y="56869"/>
                </a:lnTo>
                <a:lnTo>
                  <a:pt x="1839970" y="44178"/>
                </a:lnTo>
                <a:lnTo>
                  <a:pt x="1837628" y="31551"/>
                </a:lnTo>
                <a:lnTo>
                  <a:pt x="1833559" y="21280"/>
                </a:lnTo>
                <a:lnTo>
                  <a:pt x="1828259" y="13882"/>
                </a:lnTo>
                <a:lnTo>
                  <a:pt x="1817741" y="6827"/>
                </a:lnTo>
                <a:lnTo>
                  <a:pt x="1804060" y="4476"/>
                </a:lnTo>
                <a:lnTo>
                  <a:pt x="1802555" y="4503"/>
                </a:lnTo>
                <a:lnTo>
                  <a:pt x="1789703" y="7502"/>
                </a:lnTo>
                <a:lnTo>
                  <a:pt x="1779760" y="15467"/>
                </a:lnTo>
                <a:lnTo>
                  <a:pt x="1772726" y="28398"/>
                </a:lnTo>
                <a:lnTo>
                  <a:pt x="1771189" y="33269"/>
                </a:lnTo>
                <a:lnTo>
                  <a:pt x="1768875" y="45362"/>
                </a:lnTo>
                <a:lnTo>
                  <a:pt x="1768104" y="59144"/>
                </a:lnTo>
                <a:lnTo>
                  <a:pt x="1768918" y="73180"/>
                </a:lnTo>
                <a:lnTo>
                  <a:pt x="1771486" y="85650"/>
                </a:lnTo>
                <a:lnTo>
                  <a:pt x="1775808" y="95981"/>
                </a:lnTo>
                <a:lnTo>
                  <a:pt x="1780377" y="102454"/>
                </a:lnTo>
                <a:lnTo>
                  <a:pt x="1783232" y="73823"/>
                </a:lnTo>
                <a:lnTo>
                  <a:pt x="1782413" y="59658"/>
                </a:lnTo>
                <a:lnTo>
                  <a:pt x="1782686" y="50577"/>
                </a:lnTo>
                <a:lnTo>
                  <a:pt x="1784436" y="37396"/>
                </a:lnTo>
                <a:lnTo>
                  <a:pt x="1787806" y="27334"/>
                </a:lnTo>
                <a:lnTo>
                  <a:pt x="1791402" y="20020"/>
                </a:lnTo>
                <a:lnTo>
                  <a:pt x="1797089" y="16363"/>
                </a:lnTo>
                <a:lnTo>
                  <a:pt x="1813330" y="16363"/>
                </a:lnTo>
                <a:lnTo>
                  <a:pt x="1819030" y="20216"/>
                </a:lnTo>
                <a:lnTo>
                  <a:pt x="1821964" y="27921"/>
                </a:lnTo>
                <a:lnTo>
                  <a:pt x="1823166" y="31465"/>
                </a:lnTo>
                <a:lnTo>
                  <a:pt x="1825567" y="43270"/>
                </a:lnTo>
                <a:lnTo>
                  <a:pt x="1826368" y="57383"/>
                </a:lnTo>
                <a:lnTo>
                  <a:pt x="1825948" y="69326"/>
                </a:lnTo>
                <a:lnTo>
                  <a:pt x="1823940" y="82440"/>
                </a:lnTo>
                <a:lnTo>
                  <a:pt x="1820277" y="91285"/>
                </a:lnTo>
                <a:lnTo>
                  <a:pt x="1816217" y="97351"/>
                </a:lnTo>
                <a:lnTo>
                  <a:pt x="1810762" y="100384"/>
                </a:lnTo>
                <a:close/>
              </a:path>
              <a:path w="2416323" h="140230">
                <a:moveTo>
                  <a:pt x="1790713" y="109928"/>
                </a:moveTo>
                <a:lnTo>
                  <a:pt x="1789384" y="95419"/>
                </a:lnTo>
                <a:lnTo>
                  <a:pt x="1785862" y="85488"/>
                </a:lnTo>
                <a:lnTo>
                  <a:pt x="1785689" y="84990"/>
                </a:lnTo>
                <a:lnTo>
                  <a:pt x="1783232" y="73823"/>
                </a:lnTo>
                <a:lnTo>
                  <a:pt x="1780377" y="102454"/>
                </a:lnTo>
                <a:lnTo>
                  <a:pt x="1790713" y="109928"/>
                </a:lnTo>
                <a:close/>
              </a:path>
              <a:path w="2416323" h="140230">
                <a:moveTo>
                  <a:pt x="1907979" y="95578"/>
                </a:moveTo>
                <a:lnTo>
                  <a:pt x="1903943" y="98880"/>
                </a:lnTo>
                <a:lnTo>
                  <a:pt x="1898868" y="100531"/>
                </a:lnTo>
                <a:lnTo>
                  <a:pt x="1885121" y="100531"/>
                </a:lnTo>
                <a:lnTo>
                  <a:pt x="1879483" y="98538"/>
                </a:lnTo>
                <a:lnTo>
                  <a:pt x="1875838" y="94551"/>
                </a:lnTo>
                <a:lnTo>
                  <a:pt x="1872194" y="90564"/>
                </a:lnTo>
                <a:lnTo>
                  <a:pt x="1870371" y="85830"/>
                </a:lnTo>
                <a:lnTo>
                  <a:pt x="1867976" y="105326"/>
                </a:lnTo>
                <a:lnTo>
                  <a:pt x="1879189" y="110756"/>
                </a:lnTo>
                <a:lnTo>
                  <a:pt x="1892459" y="112565"/>
                </a:lnTo>
                <a:lnTo>
                  <a:pt x="1895612" y="112479"/>
                </a:lnTo>
                <a:lnTo>
                  <a:pt x="1908786" y="109675"/>
                </a:lnTo>
                <a:lnTo>
                  <a:pt x="1918803" y="102916"/>
                </a:lnTo>
                <a:lnTo>
                  <a:pt x="1925016" y="96483"/>
                </a:lnTo>
                <a:lnTo>
                  <a:pt x="1928121" y="88644"/>
                </a:lnTo>
                <a:lnTo>
                  <a:pt x="1928121" y="71570"/>
                </a:lnTo>
                <a:lnTo>
                  <a:pt x="1925798" y="65210"/>
                </a:lnTo>
                <a:lnTo>
                  <a:pt x="1921151" y="60319"/>
                </a:lnTo>
                <a:lnTo>
                  <a:pt x="1918656" y="57726"/>
                </a:lnTo>
                <a:lnTo>
                  <a:pt x="1915231" y="55426"/>
                </a:lnTo>
                <a:lnTo>
                  <a:pt x="1910877" y="53421"/>
                </a:lnTo>
                <a:lnTo>
                  <a:pt x="1910511" y="28080"/>
                </a:lnTo>
                <a:lnTo>
                  <a:pt x="1910511" y="36494"/>
                </a:lnTo>
                <a:lnTo>
                  <a:pt x="1908872" y="40371"/>
                </a:lnTo>
                <a:lnTo>
                  <a:pt x="1911954" y="68831"/>
                </a:lnTo>
                <a:lnTo>
                  <a:pt x="1914033" y="73992"/>
                </a:lnTo>
                <a:lnTo>
                  <a:pt x="1914033" y="87347"/>
                </a:lnTo>
                <a:lnTo>
                  <a:pt x="1912015" y="92276"/>
                </a:lnTo>
                <a:lnTo>
                  <a:pt x="1907979" y="95578"/>
                </a:lnTo>
                <a:close/>
              </a:path>
              <a:path w="2416323" h="140230">
                <a:moveTo>
                  <a:pt x="1988636" y="83874"/>
                </a:moveTo>
                <a:lnTo>
                  <a:pt x="1988636" y="109557"/>
                </a:lnTo>
                <a:lnTo>
                  <a:pt x="2001844" y="109557"/>
                </a:lnTo>
                <a:lnTo>
                  <a:pt x="2001844" y="83874"/>
                </a:lnTo>
                <a:lnTo>
                  <a:pt x="2017328" y="83874"/>
                </a:lnTo>
                <a:lnTo>
                  <a:pt x="2017328" y="72353"/>
                </a:lnTo>
                <a:lnTo>
                  <a:pt x="2001844" y="72353"/>
                </a:lnTo>
                <a:lnTo>
                  <a:pt x="2001844" y="4182"/>
                </a:lnTo>
                <a:lnTo>
                  <a:pt x="1990691" y="4182"/>
                </a:lnTo>
                <a:lnTo>
                  <a:pt x="1988416" y="24729"/>
                </a:lnTo>
                <a:lnTo>
                  <a:pt x="1988416" y="72353"/>
                </a:lnTo>
                <a:lnTo>
                  <a:pt x="1954735" y="72353"/>
                </a:lnTo>
                <a:lnTo>
                  <a:pt x="1942553" y="70959"/>
                </a:lnTo>
                <a:lnTo>
                  <a:pt x="1942553" y="83874"/>
                </a:lnTo>
                <a:lnTo>
                  <a:pt x="1988636" y="83874"/>
                </a:lnTo>
                <a:close/>
              </a:path>
              <a:path w="2416323" h="140230">
                <a:moveTo>
                  <a:pt x="1990691" y="4182"/>
                </a:moveTo>
                <a:lnTo>
                  <a:pt x="1942553" y="70959"/>
                </a:lnTo>
                <a:lnTo>
                  <a:pt x="1954735" y="72353"/>
                </a:lnTo>
                <a:lnTo>
                  <a:pt x="1988416" y="24729"/>
                </a:lnTo>
                <a:lnTo>
                  <a:pt x="1990691" y="4182"/>
                </a:lnTo>
                <a:close/>
              </a:path>
              <a:path w="2416323" h="140230">
                <a:moveTo>
                  <a:pt x="2061479" y="109557"/>
                </a:moveTo>
                <a:lnTo>
                  <a:pt x="2063729" y="98794"/>
                </a:lnTo>
                <a:lnTo>
                  <a:pt x="2065564" y="90991"/>
                </a:lnTo>
                <a:lnTo>
                  <a:pt x="2066982" y="86148"/>
                </a:lnTo>
                <a:lnTo>
                  <a:pt x="2071315" y="73573"/>
                </a:lnTo>
                <a:lnTo>
                  <a:pt x="2076669" y="61125"/>
                </a:lnTo>
                <a:lnTo>
                  <a:pt x="2078763" y="56709"/>
                </a:lnTo>
                <a:lnTo>
                  <a:pt x="2084801" y="45445"/>
                </a:lnTo>
                <a:lnTo>
                  <a:pt x="2091528" y="34856"/>
                </a:lnTo>
                <a:lnTo>
                  <a:pt x="2097129" y="26735"/>
                </a:lnTo>
                <a:lnTo>
                  <a:pt x="2101617" y="21036"/>
                </a:lnTo>
                <a:lnTo>
                  <a:pt x="2104993" y="17758"/>
                </a:lnTo>
                <a:lnTo>
                  <a:pt x="2104993" y="6237"/>
                </a:lnTo>
                <a:lnTo>
                  <a:pt x="2031906" y="6237"/>
                </a:lnTo>
                <a:lnTo>
                  <a:pt x="2031906" y="19519"/>
                </a:lnTo>
                <a:lnTo>
                  <a:pt x="2090024" y="19519"/>
                </a:lnTo>
                <a:lnTo>
                  <a:pt x="2083246" y="27856"/>
                </a:lnTo>
                <a:lnTo>
                  <a:pt x="2075946" y="38200"/>
                </a:lnTo>
                <a:lnTo>
                  <a:pt x="2068890" y="49678"/>
                </a:lnTo>
                <a:lnTo>
                  <a:pt x="2062453" y="61829"/>
                </a:lnTo>
                <a:lnTo>
                  <a:pt x="2057128" y="73726"/>
                </a:lnTo>
                <a:lnTo>
                  <a:pt x="2052757" y="85647"/>
                </a:lnTo>
                <a:lnTo>
                  <a:pt x="2049340" y="97590"/>
                </a:lnTo>
                <a:lnTo>
                  <a:pt x="2046876" y="109557"/>
                </a:lnTo>
                <a:lnTo>
                  <a:pt x="2061479" y="109557"/>
                </a:lnTo>
                <a:close/>
              </a:path>
              <a:path w="2416323" h="140230">
                <a:moveTo>
                  <a:pt x="2120306" y="60905"/>
                </a:moveTo>
                <a:lnTo>
                  <a:pt x="2120306" y="74481"/>
                </a:lnTo>
                <a:lnTo>
                  <a:pt x="2157143" y="74481"/>
                </a:lnTo>
                <a:lnTo>
                  <a:pt x="2157143" y="60905"/>
                </a:lnTo>
                <a:lnTo>
                  <a:pt x="2120306" y="60905"/>
                </a:lnTo>
                <a:close/>
              </a:path>
              <a:path w="2416323" h="140230">
                <a:moveTo>
                  <a:pt x="2177003" y="93560"/>
                </a:moveTo>
                <a:lnTo>
                  <a:pt x="2177003" y="109557"/>
                </a:lnTo>
                <a:lnTo>
                  <a:pt x="2192341" y="109557"/>
                </a:lnTo>
                <a:lnTo>
                  <a:pt x="2192341" y="93560"/>
                </a:lnTo>
                <a:lnTo>
                  <a:pt x="2177003" y="93560"/>
                </a:lnTo>
                <a:close/>
              </a:path>
              <a:path w="2416323" h="140230">
                <a:moveTo>
                  <a:pt x="2249088" y="100384"/>
                </a:moveTo>
                <a:lnTo>
                  <a:pt x="2233727" y="100384"/>
                </a:lnTo>
                <a:lnTo>
                  <a:pt x="2227710" y="95419"/>
                </a:lnTo>
                <a:lnTo>
                  <a:pt x="2229040" y="109928"/>
                </a:lnTo>
                <a:lnTo>
                  <a:pt x="2242313" y="112419"/>
                </a:lnTo>
                <a:lnTo>
                  <a:pt x="2253863" y="110604"/>
                </a:lnTo>
                <a:lnTo>
                  <a:pt x="2264641" y="103918"/>
                </a:lnTo>
                <a:lnTo>
                  <a:pt x="2272546" y="92312"/>
                </a:lnTo>
                <a:lnTo>
                  <a:pt x="2275754" y="83408"/>
                </a:lnTo>
                <a:lnTo>
                  <a:pt x="2278136" y="71060"/>
                </a:lnTo>
                <a:lnTo>
                  <a:pt x="2278930" y="56869"/>
                </a:lnTo>
                <a:lnTo>
                  <a:pt x="2278296" y="44178"/>
                </a:lnTo>
                <a:lnTo>
                  <a:pt x="2275954" y="31551"/>
                </a:lnTo>
                <a:lnTo>
                  <a:pt x="2271885" y="21280"/>
                </a:lnTo>
                <a:lnTo>
                  <a:pt x="2266585" y="13882"/>
                </a:lnTo>
                <a:lnTo>
                  <a:pt x="2256067" y="6827"/>
                </a:lnTo>
                <a:lnTo>
                  <a:pt x="2242385" y="4476"/>
                </a:lnTo>
                <a:lnTo>
                  <a:pt x="2240882" y="4503"/>
                </a:lnTo>
                <a:lnTo>
                  <a:pt x="2228029" y="7502"/>
                </a:lnTo>
                <a:lnTo>
                  <a:pt x="2218086" y="15467"/>
                </a:lnTo>
                <a:lnTo>
                  <a:pt x="2211053" y="28398"/>
                </a:lnTo>
                <a:lnTo>
                  <a:pt x="2209515" y="33269"/>
                </a:lnTo>
                <a:lnTo>
                  <a:pt x="2207202" y="45362"/>
                </a:lnTo>
                <a:lnTo>
                  <a:pt x="2206431" y="59144"/>
                </a:lnTo>
                <a:lnTo>
                  <a:pt x="2207245" y="73180"/>
                </a:lnTo>
                <a:lnTo>
                  <a:pt x="2209812" y="85650"/>
                </a:lnTo>
                <a:lnTo>
                  <a:pt x="2214135" y="95981"/>
                </a:lnTo>
                <a:lnTo>
                  <a:pt x="2218703" y="102454"/>
                </a:lnTo>
                <a:lnTo>
                  <a:pt x="2221558" y="73823"/>
                </a:lnTo>
                <a:lnTo>
                  <a:pt x="2220739" y="59658"/>
                </a:lnTo>
                <a:lnTo>
                  <a:pt x="2221012" y="50577"/>
                </a:lnTo>
                <a:lnTo>
                  <a:pt x="2222762" y="37396"/>
                </a:lnTo>
                <a:lnTo>
                  <a:pt x="2226132" y="27334"/>
                </a:lnTo>
                <a:lnTo>
                  <a:pt x="2229728" y="20020"/>
                </a:lnTo>
                <a:lnTo>
                  <a:pt x="2235415" y="16363"/>
                </a:lnTo>
                <a:lnTo>
                  <a:pt x="2251657" y="16363"/>
                </a:lnTo>
                <a:lnTo>
                  <a:pt x="2257356" y="20216"/>
                </a:lnTo>
                <a:lnTo>
                  <a:pt x="2260290" y="27921"/>
                </a:lnTo>
                <a:lnTo>
                  <a:pt x="2261493" y="31465"/>
                </a:lnTo>
                <a:lnTo>
                  <a:pt x="2263894" y="43270"/>
                </a:lnTo>
                <a:lnTo>
                  <a:pt x="2264694" y="57383"/>
                </a:lnTo>
                <a:lnTo>
                  <a:pt x="2264274" y="69326"/>
                </a:lnTo>
                <a:lnTo>
                  <a:pt x="2262266" y="82440"/>
                </a:lnTo>
                <a:lnTo>
                  <a:pt x="2258603" y="91285"/>
                </a:lnTo>
                <a:lnTo>
                  <a:pt x="2254543" y="97351"/>
                </a:lnTo>
                <a:lnTo>
                  <a:pt x="2249088" y="100384"/>
                </a:lnTo>
                <a:close/>
              </a:path>
              <a:path w="2416323" h="140230">
                <a:moveTo>
                  <a:pt x="2229040" y="109928"/>
                </a:moveTo>
                <a:lnTo>
                  <a:pt x="2227710" y="95419"/>
                </a:lnTo>
                <a:lnTo>
                  <a:pt x="2224188" y="85488"/>
                </a:lnTo>
                <a:lnTo>
                  <a:pt x="2224016" y="84990"/>
                </a:lnTo>
                <a:lnTo>
                  <a:pt x="2221558" y="73823"/>
                </a:lnTo>
                <a:lnTo>
                  <a:pt x="2218703" y="102454"/>
                </a:lnTo>
                <a:lnTo>
                  <a:pt x="2229040" y="109928"/>
                </a:lnTo>
                <a:close/>
              </a:path>
              <a:path w="2416323" h="140230">
                <a:moveTo>
                  <a:pt x="2339298" y="83874"/>
                </a:moveTo>
                <a:lnTo>
                  <a:pt x="2339298" y="109557"/>
                </a:lnTo>
                <a:lnTo>
                  <a:pt x="2352505" y="109557"/>
                </a:lnTo>
                <a:lnTo>
                  <a:pt x="2352505" y="83874"/>
                </a:lnTo>
                <a:lnTo>
                  <a:pt x="2367989" y="83874"/>
                </a:lnTo>
                <a:lnTo>
                  <a:pt x="2367989" y="72353"/>
                </a:lnTo>
                <a:lnTo>
                  <a:pt x="2352505" y="72353"/>
                </a:lnTo>
                <a:lnTo>
                  <a:pt x="2352505" y="4182"/>
                </a:lnTo>
                <a:lnTo>
                  <a:pt x="2341352" y="4182"/>
                </a:lnTo>
                <a:lnTo>
                  <a:pt x="2339077" y="24729"/>
                </a:lnTo>
                <a:lnTo>
                  <a:pt x="2339077" y="72353"/>
                </a:lnTo>
                <a:lnTo>
                  <a:pt x="2305396" y="72353"/>
                </a:lnTo>
                <a:lnTo>
                  <a:pt x="2293215" y="70959"/>
                </a:lnTo>
                <a:lnTo>
                  <a:pt x="2293215" y="83874"/>
                </a:lnTo>
                <a:lnTo>
                  <a:pt x="2339298" y="83874"/>
                </a:lnTo>
                <a:close/>
              </a:path>
              <a:path w="2416323" h="140230">
                <a:moveTo>
                  <a:pt x="2341352" y="4182"/>
                </a:moveTo>
                <a:lnTo>
                  <a:pt x="2293215" y="70959"/>
                </a:lnTo>
                <a:lnTo>
                  <a:pt x="2305396" y="72353"/>
                </a:lnTo>
                <a:lnTo>
                  <a:pt x="2339077" y="24729"/>
                </a:lnTo>
                <a:lnTo>
                  <a:pt x="2341352" y="4182"/>
                </a:lnTo>
                <a:close/>
              </a:path>
              <a:path w="2416323" h="140230">
                <a:moveTo>
                  <a:pt x="2415821" y="57995"/>
                </a:moveTo>
                <a:lnTo>
                  <a:pt x="2414818" y="52026"/>
                </a:lnTo>
                <a:lnTo>
                  <a:pt x="2413815" y="46058"/>
                </a:lnTo>
                <a:lnTo>
                  <a:pt x="2412140" y="40016"/>
                </a:lnTo>
                <a:lnTo>
                  <a:pt x="2409792" y="33901"/>
                </a:lnTo>
                <a:lnTo>
                  <a:pt x="2407932" y="28960"/>
                </a:lnTo>
                <a:lnTo>
                  <a:pt x="2406208" y="25083"/>
                </a:lnTo>
                <a:lnTo>
                  <a:pt x="2404618" y="22270"/>
                </a:lnTo>
                <a:lnTo>
                  <a:pt x="2404476" y="22021"/>
                </a:lnTo>
                <a:lnTo>
                  <a:pt x="2399809" y="14275"/>
                </a:lnTo>
                <a:lnTo>
                  <a:pt x="2390933" y="0"/>
                </a:lnTo>
                <a:lnTo>
                  <a:pt x="2382053" y="0"/>
                </a:lnTo>
                <a:lnTo>
                  <a:pt x="2387226" y="10052"/>
                </a:lnTo>
                <a:lnTo>
                  <a:pt x="2392836" y="21953"/>
                </a:lnTo>
                <a:lnTo>
                  <a:pt x="2396509" y="31260"/>
                </a:lnTo>
                <a:lnTo>
                  <a:pt x="2399967" y="44149"/>
                </a:lnTo>
                <a:lnTo>
                  <a:pt x="2401832" y="56738"/>
                </a:lnTo>
                <a:lnTo>
                  <a:pt x="2402454" y="70078"/>
                </a:lnTo>
                <a:lnTo>
                  <a:pt x="2401928" y="83084"/>
                </a:lnTo>
                <a:lnTo>
                  <a:pt x="2400217" y="95701"/>
                </a:lnTo>
                <a:lnTo>
                  <a:pt x="2397317" y="107062"/>
                </a:lnTo>
                <a:lnTo>
                  <a:pt x="2394515" y="114496"/>
                </a:lnTo>
                <a:lnTo>
                  <a:pt x="2389403" y="125864"/>
                </a:lnTo>
                <a:lnTo>
                  <a:pt x="2382273" y="140230"/>
                </a:lnTo>
                <a:lnTo>
                  <a:pt x="2391447" y="140230"/>
                </a:lnTo>
                <a:lnTo>
                  <a:pt x="2399046" y="127976"/>
                </a:lnTo>
                <a:lnTo>
                  <a:pt x="2405340" y="116770"/>
                </a:lnTo>
                <a:lnTo>
                  <a:pt x="2409425" y="108016"/>
                </a:lnTo>
                <a:lnTo>
                  <a:pt x="2413449" y="95352"/>
                </a:lnTo>
                <a:lnTo>
                  <a:pt x="2415604" y="82801"/>
                </a:lnTo>
                <a:lnTo>
                  <a:pt x="2416323" y="69271"/>
                </a:lnTo>
                <a:lnTo>
                  <a:pt x="2416323" y="63743"/>
                </a:lnTo>
                <a:lnTo>
                  <a:pt x="2415821" y="57995"/>
                </a:lnTo>
                <a:close/>
              </a:path>
              <a:path w="2416323" h="140230">
                <a:moveTo>
                  <a:pt x="1870371" y="73992"/>
                </a:moveTo>
                <a:lnTo>
                  <a:pt x="1872365" y="69014"/>
                </a:lnTo>
                <a:lnTo>
                  <a:pt x="1876352" y="65418"/>
                </a:lnTo>
                <a:lnTo>
                  <a:pt x="1880339" y="61823"/>
                </a:lnTo>
                <a:lnTo>
                  <a:pt x="1885488" y="60025"/>
                </a:lnTo>
                <a:lnTo>
                  <a:pt x="1898305" y="60025"/>
                </a:lnTo>
                <a:lnTo>
                  <a:pt x="1903637" y="61786"/>
                </a:lnTo>
                <a:lnTo>
                  <a:pt x="1907796" y="65309"/>
                </a:lnTo>
                <a:lnTo>
                  <a:pt x="1911954" y="68831"/>
                </a:lnTo>
                <a:lnTo>
                  <a:pt x="1908872" y="40371"/>
                </a:lnTo>
                <a:lnTo>
                  <a:pt x="1905594" y="43624"/>
                </a:lnTo>
                <a:lnTo>
                  <a:pt x="1902316" y="46878"/>
                </a:lnTo>
                <a:lnTo>
                  <a:pt x="1897767" y="48504"/>
                </a:lnTo>
                <a:lnTo>
                  <a:pt x="1886955" y="48504"/>
                </a:lnTo>
                <a:lnTo>
                  <a:pt x="1882626" y="47110"/>
                </a:lnTo>
                <a:lnTo>
                  <a:pt x="1878957" y="44321"/>
                </a:lnTo>
                <a:lnTo>
                  <a:pt x="1875288" y="41533"/>
                </a:lnTo>
                <a:lnTo>
                  <a:pt x="1873453" y="37668"/>
                </a:lnTo>
                <a:lnTo>
                  <a:pt x="1873453" y="28324"/>
                </a:lnTo>
                <a:lnTo>
                  <a:pt x="1874872" y="24484"/>
                </a:lnTo>
                <a:lnTo>
                  <a:pt x="1877709" y="21206"/>
                </a:lnTo>
                <a:lnTo>
                  <a:pt x="1880547" y="17929"/>
                </a:lnTo>
                <a:lnTo>
                  <a:pt x="1885145" y="16290"/>
                </a:lnTo>
                <a:lnTo>
                  <a:pt x="1897914" y="16290"/>
                </a:lnTo>
                <a:lnTo>
                  <a:pt x="1902683" y="17929"/>
                </a:lnTo>
                <a:lnTo>
                  <a:pt x="1905814" y="21206"/>
                </a:lnTo>
                <a:lnTo>
                  <a:pt x="1908945" y="24484"/>
                </a:lnTo>
                <a:lnTo>
                  <a:pt x="1910511" y="28080"/>
                </a:lnTo>
                <a:lnTo>
                  <a:pt x="1910877" y="53421"/>
                </a:lnTo>
                <a:lnTo>
                  <a:pt x="1914791" y="51220"/>
                </a:lnTo>
                <a:lnTo>
                  <a:pt x="1917677" y="48969"/>
                </a:lnTo>
                <a:lnTo>
                  <a:pt x="1919536" y="46670"/>
                </a:lnTo>
                <a:lnTo>
                  <a:pt x="1922862" y="42609"/>
                </a:lnTo>
                <a:lnTo>
                  <a:pt x="1924526" y="37301"/>
                </a:lnTo>
                <a:lnTo>
                  <a:pt x="1924526" y="23653"/>
                </a:lnTo>
                <a:lnTo>
                  <a:pt x="1921664" y="17452"/>
                </a:lnTo>
                <a:lnTo>
                  <a:pt x="1915941" y="12144"/>
                </a:lnTo>
                <a:lnTo>
                  <a:pt x="1910216" y="6836"/>
                </a:lnTo>
                <a:lnTo>
                  <a:pt x="1902316" y="4182"/>
                </a:lnTo>
                <a:lnTo>
                  <a:pt x="1892025" y="4183"/>
                </a:lnTo>
                <a:lnTo>
                  <a:pt x="1878305" y="6321"/>
                </a:lnTo>
                <a:lnTo>
                  <a:pt x="1868096" y="12621"/>
                </a:lnTo>
                <a:lnTo>
                  <a:pt x="1862422" y="18247"/>
                </a:lnTo>
                <a:lnTo>
                  <a:pt x="1859585" y="24973"/>
                </a:lnTo>
                <a:lnTo>
                  <a:pt x="1859585" y="39062"/>
                </a:lnTo>
                <a:lnTo>
                  <a:pt x="1861517" y="44150"/>
                </a:lnTo>
                <a:lnTo>
                  <a:pt x="1865381" y="48064"/>
                </a:lnTo>
                <a:lnTo>
                  <a:pt x="1867436" y="50167"/>
                </a:lnTo>
                <a:lnTo>
                  <a:pt x="1870298" y="52002"/>
                </a:lnTo>
                <a:lnTo>
                  <a:pt x="1873967" y="53567"/>
                </a:lnTo>
                <a:lnTo>
                  <a:pt x="1867999" y="55964"/>
                </a:lnTo>
                <a:lnTo>
                  <a:pt x="1863498" y="59426"/>
                </a:lnTo>
                <a:lnTo>
                  <a:pt x="1860465" y="63951"/>
                </a:lnTo>
                <a:lnTo>
                  <a:pt x="1857432" y="68476"/>
                </a:lnTo>
                <a:lnTo>
                  <a:pt x="1855915" y="73845"/>
                </a:lnTo>
                <a:lnTo>
                  <a:pt x="1855931" y="81250"/>
                </a:lnTo>
                <a:lnTo>
                  <a:pt x="1858771" y="94484"/>
                </a:lnTo>
                <a:lnTo>
                  <a:pt x="1866519" y="104237"/>
                </a:lnTo>
                <a:lnTo>
                  <a:pt x="1867976" y="105326"/>
                </a:lnTo>
                <a:lnTo>
                  <a:pt x="1870371" y="85830"/>
                </a:lnTo>
                <a:lnTo>
                  <a:pt x="1870371" y="73992"/>
                </a:lnTo>
                <a:close/>
              </a:path>
              <a:path w="2416323" h="140230">
                <a:moveTo>
                  <a:pt x="1686431" y="78884"/>
                </a:moveTo>
                <a:lnTo>
                  <a:pt x="1686969" y="83140"/>
                </a:lnTo>
                <a:lnTo>
                  <a:pt x="1688044" y="91359"/>
                </a:lnTo>
                <a:lnTo>
                  <a:pt x="1689953" y="99088"/>
                </a:lnTo>
                <a:lnTo>
                  <a:pt x="1692693" y="106328"/>
                </a:lnTo>
                <a:lnTo>
                  <a:pt x="1694698" y="111611"/>
                </a:lnTo>
                <a:lnTo>
                  <a:pt x="1696557" y="115794"/>
                </a:lnTo>
                <a:lnTo>
                  <a:pt x="1698270" y="118876"/>
                </a:lnTo>
                <a:lnTo>
                  <a:pt x="1699982" y="121958"/>
                </a:lnTo>
                <a:lnTo>
                  <a:pt x="1704408" y="129076"/>
                </a:lnTo>
                <a:lnTo>
                  <a:pt x="1711551" y="140230"/>
                </a:lnTo>
                <a:lnTo>
                  <a:pt x="1720431" y="140230"/>
                </a:lnTo>
                <a:lnTo>
                  <a:pt x="1715258" y="130177"/>
                </a:lnTo>
                <a:lnTo>
                  <a:pt x="1709648" y="118276"/>
                </a:lnTo>
                <a:lnTo>
                  <a:pt x="1705975" y="108970"/>
                </a:lnTo>
                <a:lnTo>
                  <a:pt x="1702508" y="96026"/>
                </a:lnTo>
                <a:lnTo>
                  <a:pt x="1700650" y="83434"/>
                </a:lnTo>
                <a:lnTo>
                  <a:pt x="1700031" y="70078"/>
                </a:lnTo>
                <a:lnTo>
                  <a:pt x="1700573" y="57011"/>
                </a:lnTo>
                <a:lnTo>
                  <a:pt x="1702309" y="44407"/>
                </a:lnTo>
                <a:lnTo>
                  <a:pt x="1705241" y="32947"/>
                </a:lnTo>
                <a:lnTo>
                  <a:pt x="1708014" y="25597"/>
                </a:lnTo>
                <a:lnTo>
                  <a:pt x="1713118" y="14253"/>
                </a:lnTo>
                <a:lnTo>
                  <a:pt x="1720210" y="0"/>
                </a:lnTo>
                <a:lnTo>
                  <a:pt x="1711038" y="0"/>
                </a:lnTo>
                <a:lnTo>
                  <a:pt x="1703360" y="12422"/>
                </a:lnTo>
                <a:lnTo>
                  <a:pt x="1697066" y="23617"/>
                </a:lnTo>
                <a:lnTo>
                  <a:pt x="1692986" y="32287"/>
                </a:lnTo>
                <a:lnTo>
                  <a:pt x="1689017" y="44855"/>
                </a:lnTo>
                <a:lnTo>
                  <a:pt x="1686876" y="57408"/>
                </a:lnTo>
                <a:lnTo>
                  <a:pt x="1686162" y="70959"/>
                </a:lnTo>
                <a:lnTo>
                  <a:pt x="1686162" y="74823"/>
                </a:lnTo>
                <a:lnTo>
                  <a:pt x="1686431" y="78884"/>
                </a:lnTo>
                <a:close/>
              </a:path>
              <a:path w="2416323" h="140230">
                <a:moveTo>
                  <a:pt x="1482140" y="73992"/>
                </a:moveTo>
                <a:lnTo>
                  <a:pt x="1484133" y="69014"/>
                </a:lnTo>
                <a:lnTo>
                  <a:pt x="1488120" y="65418"/>
                </a:lnTo>
                <a:lnTo>
                  <a:pt x="1492107" y="61823"/>
                </a:lnTo>
                <a:lnTo>
                  <a:pt x="1497256" y="60025"/>
                </a:lnTo>
                <a:lnTo>
                  <a:pt x="1510073" y="60025"/>
                </a:lnTo>
                <a:lnTo>
                  <a:pt x="1515405" y="61786"/>
                </a:lnTo>
                <a:lnTo>
                  <a:pt x="1519564" y="65309"/>
                </a:lnTo>
                <a:lnTo>
                  <a:pt x="1523722" y="68831"/>
                </a:lnTo>
                <a:lnTo>
                  <a:pt x="1520640" y="40371"/>
                </a:lnTo>
                <a:lnTo>
                  <a:pt x="1517362" y="43624"/>
                </a:lnTo>
                <a:lnTo>
                  <a:pt x="1514085" y="46878"/>
                </a:lnTo>
                <a:lnTo>
                  <a:pt x="1509535" y="48504"/>
                </a:lnTo>
                <a:lnTo>
                  <a:pt x="1498723" y="48504"/>
                </a:lnTo>
                <a:lnTo>
                  <a:pt x="1494394" y="47110"/>
                </a:lnTo>
                <a:lnTo>
                  <a:pt x="1490725" y="44321"/>
                </a:lnTo>
                <a:lnTo>
                  <a:pt x="1487056" y="41533"/>
                </a:lnTo>
                <a:lnTo>
                  <a:pt x="1485221" y="37668"/>
                </a:lnTo>
                <a:lnTo>
                  <a:pt x="1485221" y="28324"/>
                </a:lnTo>
                <a:lnTo>
                  <a:pt x="1486640" y="24484"/>
                </a:lnTo>
                <a:lnTo>
                  <a:pt x="1489478" y="21206"/>
                </a:lnTo>
                <a:lnTo>
                  <a:pt x="1492315" y="17929"/>
                </a:lnTo>
                <a:lnTo>
                  <a:pt x="1496913" y="16290"/>
                </a:lnTo>
                <a:lnTo>
                  <a:pt x="1509682" y="16290"/>
                </a:lnTo>
                <a:lnTo>
                  <a:pt x="1514451" y="17929"/>
                </a:lnTo>
                <a:lnTo>
                  <a:pt x="1517582" y="21206"/>
                </a:lnTo>
                <a:lnTo>
                  <a:pt x="1520713" y="24484"/>
                </a:lnTo>
                <a:lnTo>
                  <a:pt x="1522279" y="28080"/>
                </a:lnTo>
                <a:lnTo>
                  <a:pt x="1522646" y="53421"/>
                </a:lnTo>
                <a:lnTo>
                  <a:pt x="1526559" y="51220"/>
                </a:lnTo>
                <a:lnTo>
                  <a:pt x="1529445" y="48969"/>
                </a:lnTo>
                <a:lnTo>
                  <a:pt x="1531304" y="46670"/>
                </a:lnTo>
                <a:lnTo>
                  <a:pt x="1534630" y="42609"/>
                </a:lnTo>
                <a:lnTo>
                  <a:pt x="1536294" y="37301"/>
                </a:lnTo>
                <a:lnTo>
                  <a:pt x="1536294" y="23653"/>
                </a:lnTo>
                <a:lnTo>
                  <a:pt x="1533433" y="17452"/>
                </a:lnTo>
                <a:lnTo>
                  <a:pt x="1527709" y="12144"/>
                </a:lnTo>
                <a:lnTo>
                  <a:pt x="1521984" y="6836"/>
                </a:lnTo>
                <a:lnTo>
                  <a:pt x="1514085" y="4182"/>
                </a:lnTo>
                <a:lnTo>
                  <a:pt x="1503793" y="4183"/>
                </a:lnTo>
                <a:lnTo>
                  <a:pt x="1490074" y="6321"/>
                </a:lnTo>
                <a:lnTo>
                  <a:pt x="1479864" y="12621"/>
                </a:lnTo>
                <a:lnTo>
                  <a:pt x="1474190" y="18247"/>
                </a:lnTo>
                <a:lnTo>
                  <a:pt x="1471353" y="24973"/>
                </a:lnTo>
                <a:lnTo>
                  <a:pt x="1471353" y="39062"/>
                </a:lnTo>
                <a:lnTo>
                  <a:pt x="1473285" y="44150"/>
                </a:lnTo>
                <a:lnTo>
                  <a:pt x="1477149" y="48064"/>
                </a:lnTo>
                <a:lnTo>
                  <a:pt x="1479204" y="50167"/>
                </a:lnTo>
                <a:lnTo>
                  <a:pt x="1482066" y="52002"/>
                </a:lnTo>
                <a:lnTo>
                  <a:pt x="1485735" y="53567"/>
                </a:lnTo>
                <a:lnTo>
                  <a:pt x="1479767" y="55964"/>
                </a:lnTo>
                <a:lnTo>
                  <a:pt x="1475266" y="59426"/>
                </a:lnTo>
                <a:lnTo>
                  <a:pt x="1472233" y="63951"/>
                </a:lnTo>
                <a:lnTo>
                  <a:pt x="1469200" y="68476"/>
                </a:lnTo>
                <a:lnTo>
                  <a:pt x="1467684" y="73845"/>
                </a:lnTo>
                <a:lnTo>
                  <a:pt x="1467699" y="81250"/>
                </a:lnTo>
                <a:lnTo>
                  <a:pt x="1470539" y="94484"/>
                </a:lnTo>
                <a:lnTo>
                  <a:pt x="1478287" y="104237"/>
                </a:lnTo>
                <a:lnTo>
                  <a:pt x="1479744" y="105326"/>
                </a:lnTo>
                <a:lnTo>
                  <a:pt x="1482140" y="85830"/>
                </a:lnTo>
                <a:lnTo>
                  <a:pt x="1482140" y="73992"/>
                </a:lnTo>
                <a:close/>
              </a:path>
              <a:path w="2416323" h="140230">
                <a:moveTo>
                  <a:pt x="245751" y="30966"/>
                </a:moveTo>
                <a:lnTo>
                  <a:pt x="232689" y="30966"/>
                </a:lnTo>
                <a:lnTo>
                  <a:pt x="232689" y="109556"/>
                </a:lnTo>
                <a:lnTo>
                  <a:pt x="245898" y="109556"/>
                </a:lnTo>
                <a:lnTo>
                  <a:pt x="245898" y="57750"/>
                </a:lnTo>
                <a:lnTo>
                  <a:pt x="247940" y="50754"/>
                </a:lnTo>
                <a:lnTo>
                  <a:pt x="252024" y="46889"/>
                </a:lnTo>
                <a:lnTo>
                  <a:pt x="256110" y="43025"/>
                </a:lnTo>
                <a:lnTo>
                  <a:pt x="260646" y="41092"/>
                </a:lnTo>
                <a:lnTo>
                  <a:pt x="271116" y="41092"/>
                </a:lnTo>
                <a:lnTo>
                  <a:pt x="274858" y="42927"/>
                </a:lnTo>
                <a:lnTo>
                  <a:pt x="276864" y="46596"/>
                </a:lnTo>
                <a:lnTo>
                  <a:pt x="278135" y="49042"/>
                </a:lnTo>
                <a:lnTo>
                  <a:pt x="278772" y="52931"/>
                </a:lnTo>
                <a:lnTo>
                  <a:pt x="278772" y="109556"/>
                </a:lnTo>
                <a:lnTo>
                  <a:pt x="292201" y="109556"/>
                </a:lnTo>
                <a:lnTo>
                  <a:pt x="292201" y="55719"/>
                </a:lnTo>
                <a:lnTo>
                  <a:pt x="294072" y="49922"/>
                </a:lnTo>
                <a:lnTo>
                  <a:pt x="297814" y="46449"/>
                </a:lnTo>
                <a:lnTo>
                  <a:pt x="301557" y="42976"/>
                </a:lnTo>
                <a:lnTo>
                  <a:pt x="306021" y="41239"/>
                </a:lnTo>
                <a:lnTo>
                  <a:pt x="314973" y="41239"/>
                </a:lnTo>
                <a:lnTo>
                  <a:pt x="318165" y="42217"/>
                </a:lnTo>
                <a:lnTo>
                  <a:pt x="320782" y="44174"/>
                </a:lnTo>
                <a:lnTo>
                  <a:pt x="323400" y="46131"/>
                </a:lnTo>
                <a:lnTo>
                  <a:pt x="324708" y="49727"/>
                </a:lnTo>
                <a:lnTo>
                  <a:pt x="324708" y="109556"/>
                </a:lnTo>
                <a:lnTo>
                  <a:pt x="338431" y="109556"/>
                </a:lnTo>
                <a:lnTo>
                  <a:pt x="338431" y="50289"/>
                </a:lnTo>
                <a:lnTo>
                  <a:pt x="337403" y="44761"/>
                </a:lnTo>
                <a:lnTo>
                  <a:pt x="335348" y="40652"/>
                </a:lnTo>
                <a:lnTo>
                  <a:pt x="331533" y="33021"/>
                </a:lnTo>
                <a:lnTo>
                  <a:pt x="324341" y="29205"/>
                </a:lnTo>
                <a:lnTo>
                  <a:pt x="308834" y="29205"/>
                </a:lnTo>
                <a:lnTo>
                  <a:pt x="304382" y="30220"/>
                </a:lnTo>
                <a:lnTo>
                  <a:pt x="300419" y="32250"/>
                </a:lnTo>
                <a:lnTo>
                  <a:pt x="296457" y="34280"/>
                </a:lnTo>
                <a:lnTo>
                  <a:pt x="293008" y="37399"/>
                </a:lnTo>
                <a:lnTo>
                  <a:pt x="290073" y="41606"/>
                </a:lnTo>
                <a:lnTo>
                  <a:pt x="288312" y="38181"/>
                </a:lnTo>
                <a:lnTo>
                  <a:pt x="286355" y="35589"/>
                </a:lnTo>
                <a:lnTo>
                  <a:pt x="284202" y="33828"/>
                </a:lnTo>
                <a:lnTo>
                  <a:pt x="280386" y="30746"/>
                </a:lnTo>
                <a:lnTo>
                  <a:pt x="275348" y="29205"/>
                </a:lnTo>
                <a:lnTo>
                  <a:pt x="263558" y="29205"/>
                </a:lnTo>
                <a:lnTo>
                  <a:pt x="258617" y="30697"/>
                </a:lnTo>
                <a:lnTo>
                  <a:pt x="254263" y="33681"/>
                </a:lnTo>
                <a:lnTo>
                  <a:pt x="251719" y="35442"/>
                </a:lnTo>
                <a:lnTo>
                  <a:pt x="248882" y="38255"/>
                </a:lnTo>
                <a:lnTo>
                  <a:pt x="245751" y="42120"/>
                </a:lnTo>
                <a:lnTo>
                  <a:pt x="245751" y="30966"/>
                </a:lnTo>
                <a:close/>
              </a:path>
              <a:path w="2416323" h="140230">
                <a:moveTo>
                  <a:pt x="36323" y="109556"/>
                </a:moveTo>
                <a:lnTo>
                  <a:pt x="51146" y="109556"/>
                </a:lnTo>
                <a:lnTo>
                  <a:pt x="51146" y="14602"/>
                </a:lnTo>
                <a:lnTo>
                  <a:pt x="87469" y="14602"/>
                </a:lnTo>
                <a:lnTo>
                  <a:pt x="87469" y="1760"/>
                </a:lnTo>
                <a:lnTo>
                  <a:pt x="0" y="1760"/>
                </a:lnTo>
                <a:lnTo>
                  <a:pt x="0" y="14602"/>
                </a:lnTo>
                <a:lnTo>
                  <a:pt x="36323" y="14602"/>
                </a:lnTo>
                <a:lnTo>
                  <a:pt x="36323" y="109556"/>
                </a:lnTo>
                <a:close/>
              </a:path>
              <a:path w="2416323" h="140230">
                <a:moveTo>
                  <a:pt x="115696" y="42915"/>
                </a:moveTo>
                <a:lnTo>
                  <a:pt x="120784" y="40726"/>
                </a:lnTo>
                <a:lnTo>
                  <a:pt x="135313" y="40726"/>
                </a:lnTo>
                <a:lnTo>
                  <a:pt x="141355" y="43905"/>
                </a:lnTo>
                <a:lnTo>
                  <a:pt x="144975" y="50265"/>
                </a:lnTo>
                <a:lnTo>
                  <a:pt x="146931" y="53689"/>
                </a:lnTo>
                <a:lnTo>
                  <a:pt x="148179" y="58263"/>
                </a:lnTo>
                <a:lnTo>
                  <a:pt x="148717" y="63987"/>
                </a:lnTo>
                <a:lnTo>
                  <a:pt x="105056" y="63987"/>
                </a:lnTo>
                <a:lnTo>
                  <a:pt x="105301" y="57236"/>
                </a:lnTo>
                <a:lnTo>
                  <a:pt x="100800" y="41019"/>
                </a:lnTo>
                <a:lnTo>
                  <a:pt x="96834" y="46467"/>
                </a:lnTo>
                <a:lnTo>
                  <a:pt x="92103" y="58024"/>
                </a:lnTo>
                <a:lnTo>
                  <a:pt x="90527" y="71765"/>
                </a:lnTo>
                <a:lnTo>
                  <a:pt x="90919" y="78975"/>
                </a:lnTo>
                <a:lnTo>
                  <a:pt x="94175" y="91703"/>
                </a:lnTo>
                <a:lnTo>
                  <a:pt x="100727" y="101668"/>
                </a:lnTo>
                <a:lnTo>
                  <a:pt x="112817" y="109995"/>
                </a:lnTo>
                <a:lnTo>
                  <a:pt x="125603" y="112345"/>
                </a:lnTo>
                <a:lnTo>
                  <a:pt x="129614" y="112345"/>
                </a:lnTo>
                <a:lnTo>
                  <a:pt x="133210" y="111953"/>
                </a:lnTo>
                <a:lnTo>
                  <a:pt x="136389" y="111171"/>
                </a:lnTo>
                <a:lnTo>
                  <a:pt x="142309" y="109801"/>
                </a:lnTo>
                <a:lnTo>
                  <a:pt x="147274" y="107159"/>
                </a:lnTo>
                <a:lnTo>
                  <a:pt x="151286" y="103246"/>
                </a:lnTo>
                <a:lnTo>
                  <a:pt x="153683" y="100995"/>
                </a:lnTo>
                <a:lnTo>
                  <a:pt x="155848" y="98097"/>
                </a:lnTo>
                <a:lnTo>
                  <a:pt x="157780" y="94550"/>
                </a:lnTo>
                <a:lnTo>
                  <a:pt x="159712" y="91003"/>
                </a:lnTo>
                <a:lnTo>
                  <a:pt x="160850" y="87787"/>
                </a:lnTo>
                <a:lnTo>
                  <a:pt x="161192" y="84900"/>
                </a:lnTo>
                <a:lnTo>
                  <a:pt x="148204" y="84900"/>
                </a:lnTo>
                <a:lnTo>
                  <a:pt x="147225" y="88374"/>
                </a:lnTo>
                <a:lnTo>
                  <a:pt x="145562" y="91431"/>
                </a:lnTo>
                <a:lnTo>
                  <a:pt x="143214" y="94073"/>
                </a:lnTo>
                <a:lnTo>
                  <a:pt x="139105" y="98623"/>
                </a:lnTo>
                <a:lnTo>
                  <a:pt x="133601" y="100897"/>
                </a:lnTo>
                <a:lnTo>
                  <a:pt x="119316" y="100897"/>
                </a:lnTo>
                <a:lnTo>
                  <a:pt x="113862" y="98488"/>
                </a:lnTo>
                <a:lnTo>
                  <a:pt x="110339" y="93669"/>
                </a:lnTo>
                <a:lnTo>
                  <a:pt x="106817" y="88851"/>
                </a:lnTo>
                <a:lnTo>
                  <a:pt x="104934" y="82454"/>
                </a:lnTo>
                <a:lnTo>
                  <a:pt x="104689" y="74480"/>
                </a:lnTo>
                <a:lnTo>
                  <a:pt x="162292" y="74480"/>
                </a:lnTo>
                <a:lnTo>
                  <a:pt x="162292" y="66555"/>
                </a:lnTo>
                <a:lnTo>
                  <a:pt x="161901" y="60783"/>
                </a:lnTo>
                <a:lnTo>
                  <a:pt x="161119" y="57163"/>
                </a:lnTo>
                <a:lnTo>
                  <a:pt x="160238" y="51879"/>
                </a:lnTo>
                <a:lnTo>
                  <a:pt x="158477" y="47257"/>
                </a:lnTo>
                <a:lnTo>
                  <a:pt x="155835" y="43294"/>
                </a:lnTo>
                <a:lnTo>
                  <a:pt x="153096" y="39135"/>
                </a:lnTo>
                <a:lnTo>
                  <a:pt x="149109" y="35748"/>
                </a:lnTo>
                <a:lnTo>
                  <a:pt x="143874" y="33130"/>
                </a:lnTo>
                <a:lnTo>
                  <a:pt x="138640" y="30513"/>
                </a:lnTo>
                <a:lnTo>
                  <a:pt x="133234" y="29205"/>
                </a:lnTo>
                <a:lnTo>
                  <a:pt x="127657" y="29205"/>
                </a:lnTo>
                <a:lnTo>
                  <a:pt x="123316" y="29418"/>
                </a:lnTo>
                <a:lnTo>
                  <a:pt x="115696" y="42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641920" y="2536224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835700" y="253554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074787" y="253554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617803" y="262360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891045" y="262360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237980" y="259372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8289524" y="2623601"/>
            <a:ext cx="13943" cy="0"/>
          </a:xfrm>
          <a:custGeom>
            <a:avLst/>
            <a:gdLst/>
            <a:ahLst/>
            <a:cxnLst/>
            <a:rect l="l" t="t" r="r" b="b"/>
            <a:pathLst>
              <a:path w="15337">
                <a:moveTo>
                  <a:pt x="0" y="0"/>
                </a:moveTo>
                <a:lnTo>
                  <a:pt x="15337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7543955" y="2715477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7543955" y="274335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7654939" y="2670413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1"/>
                </a:lnTo>
                <a:lnTo>
                  <a:pt x="7338" y="14676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4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699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4"/>
                </a:lnTo>
                <a:lnTo>
                  <a:pt x="63547" y="98623"/>
                </a:lnTo>
                <a:lnTo>
                  <a:pt x="71167" y="87281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7736502" y="2670155"/>
            <a:ext cx="65508" cy="93444"/>
          </a:xfrm>
          <a:custGeom>
            <a:avLst/>
            <a:gdLst/>
            <a:ahLst/>
            <a:cxnLst/>
            <a:rect l="l" t="t" r="r" b="b"/>
            <a:pathLst>
              <a:path w="72059" h="105903">
                <a:moveTo>
                  <a:pt x="62740" y="97192"/>
                </a:moveTo>
                <a:lnTo>
                  <a:pt x="63818" y="95863"/>
                </a:lnTo>
                <a:lnTo>
                  <a:pt x="69999" y="84573"/>
                </a:lnTo>
                <a:lnTo>
                  <a:pt x="72059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6" y="46669"/>
                </a:lnTo>
                <a:lnTo>
                  <a:pt x="55671" y="41044"/>
                </a:lnTo>
                <a:lnTo>
                  <a:pt x="47990" y="38231"/>
                </a:lnTo>
                <a:lnTo>
                  <a:pt x="33998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1" y="46694"/>
                </a:lnTo>
                <a:lnTo>
                  <a:pt x="13648" y="51146"/>
                </a:lnTo>
                <a:lnTo>
                  <a:pt x="14028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7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0" y="18198"/>
                </a:lnTo>
                <a:lnTo>
                  <a:pt x="54692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4" y="27957"/>
                </a:lnTo>
                <a:lnTo>
                  <a:pt x="69784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1" y="8592"/>
                </a:lnTo>
                <a:lnTo>
                  <a:pt x="52873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69" y="26123"/>
                </a:lnTo>
                <a:lnTo>
                  <a:pt x="2728" y="33126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0" y="85182"/>
                </a:lnTo>
                <a:lnTo>
                  <a:pt x="15335" y="79593"/>
                </a:lnTo>
                <a:lnTo>
                  <a:pt x="15335" y="65357"/>
                </a:lnTo>
                <a:lnTo>
                  <a:pt x="17476" y="59682"/>
                </a:lnTo>
                <a:lnTo>
                  <a:pt x="21757" y="55915"/>
                </a:lnTo>
                <a:lnTo>
                  <a:pt x="26037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3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2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755748" y="2749114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826428" y="2691370"/>
            <a:ext cx="54676" cy="74546"/>
          </a:xfrm>
          <a:custGeom>
            <a:avLst/>
            <a:gdLst/>
            <a:ahLst/>
            <a:cxnLst/>
            <a:rect l="l" t="t" r="r" b="b"/>
            <a:pathLst>
              <a:path w="60144" h="84485">
                <a:moveTo>
                  <a:pt x="40002" y="67498"/>
                </a:moveTo>
                <a:lnTo>
                  <a:pt x="35966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1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4" y="60563"/>
                </a:lnTo>
                <a:lnTo>
                  <a:pt x="60144" y="43490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895760" y="2672097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5" y="79911"/>
                </a:lnTo>
                <a:lnTo>
                  <a:pt x="39408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2" y="20497"/>
                </a:lnTo>
                <a:lnTo>
                  <a:pt x="69710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39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815464" y="2670284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5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6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5" y="7961"/>
                </a:lnTo>
                <a:lnTo>
                  <a:pt x="54300" y="2653"/>
                </a:lnTo>
                <a:lnTo>
                  <a:pt x="46400" y="0"/>
                </a:lnTo>
                <a:lnTo>
                  <a:pt x="36109" y="0"/>
                </a:lnTo>
                <a:lnTo>
                  <a:pt x="22390" y="2138"/>
                </a:lnTo>
                <a:lnTo>
                  <a:pt x="12180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7"/>
                </a:lnTo>
                <a:lnTo>
                  <a:pt x="9465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75069" y="741067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1352549" y="0"/>
                </a:moveTo>
                <a:lnTo>
                  <a:pt x="0" y="0"/>
                </a:lnTo>
                <a:lnTo>
                  <a:pt x="0" y="450849"/>
                </a:lnTo>
                <a:lnTo>
                  <a:pt x="1352549" y="450849"/>
                </a:lnTo>
                <a:lnTo>
                  <a:pt x="1352549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775069" y="741067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1352549" y="0"/>
                </a:moveTo>
                <a:lnTo>
                  <a:pt x="0" y="0"/>
                </a:lnTo>
                <a:lnTo>
                  <a:pt x="0" y="450849"/>
                </a:lnTo>
                <a:lnTo>
                  <a:pt x="1352549" y="450849"/>
                </a:lnTo>
                <a:lnTo>
                  <a:pt x="1352549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1594796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0" y="1690687"/>
                </a:lnTo>
                <a:lnTo>
                  <a:pt x="7100887" y="1690687"/>
                </a:lnTo>
                <a:lnTo>
                  <a:pt x="71008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1594796" y="4619703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7100887" y="0"/>
                </a:lnTo>
                <a:lnTo>
                  <a:pt x="7100887" y="1690687"/>
                </a:lnTo>
                <a:lnTo>
                  <a:pt x="0" y="16906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7127955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0" y="338137"/>
                </a:lnTo>
                <a:lnTo>
                  <a:pt x="1127124" y="338137"/>
                </a:lnTo>
                <a:lnTo>
                  <a:pt x="11271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7127955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1127124" y="0"/>
                </a:lnTo>
                <a:lnTo>
                  <a:pt x="112712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000830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0" y="338137"/>
                </a:lnTo>
                <a:lnTo>
                  <a:pt x="1014412" y="338137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000830" y="5713677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1014412" y="0"/>
                </a:lnTo>
                <a:lnTo>
                  <a:pt x="1014412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078636" y="5713677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0" y="338137"/>
                </a:lnTo>
                <a:lnTo>
                  <a:pt x="676274" y="338137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078636" y="5713677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676274" y="0"/>
                </a:lnTo>
                <a:lnTo>
                  <a:pt x="6762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541648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0" y="338137"/>
                </a:lnTo>
                <a:lnTo>
                  <a:pt x="1127124" y="338137"/>
                </a:lnTo>
                <a:lnTo>
                  <a:pt x="11271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3541648" y="5713677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1127124" y="0"/>
                </a:lnTo>
                <a:lnTo>
                  <a:pt x="112712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488500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488500" y="4918059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3644114" y="5017512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0" y="450849"/>
                </a:lnTo>
                <a:lnTo>
                  <a:pt x="1690687" y="450849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3644114" y="5017512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1690687" y="0"/>
                </a:lnTo>
                <a:lnTo>
                  <a:pt x="169068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697262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0" y="1239837"/>
                </a:lnTo>
                <a:lnTo>
                  <a:pt x="1803399" y="1239837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697262" y="4719155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1803399" y="0"/>
                </a:lnTo>
                <a:lnTo>
                  <a:pt x="1803399" y="1239837"/>
                </a:lnTo>
                <a:lnTo>
                  <a:pt x="0" y="12398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70137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0" y="676274"/>
                </a:lnTo>
                <a:lnTo>
                  <a:pt x="1352549" y="676274"/>
                </a:lnTo>
                <a:lnTo>
                  <a:pt x="13525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70137" y="2630659"/>
            <a:ext cx="1229590" cy="596712"/>
          </a:xfrm>
          <a:custGeom>
            <a:avLst/>
            <a:gdLst/>
            <a:ahLst/>
            <a:cxnLst/>
            <a:rect l="l" t="t" r="r" b="b"/>
            <a:pathLst>
              <a:path w="1352549" h="676274">
                <a:moveTo>
                  <a:pt x="0" y="0"/>
                </a:moveTo>
                <a:lnTo>
                  <a:pt x="1352549" y="0"/>
                </a:lnTo>
                <a:lnTo>
                  <a:pt x="135254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3951512" y="3824085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0" y="450849"/>
                </a:lnTo>
                <a:lnTo>
                  <a:pt x="1690687" y="450849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3951512" y="3824085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1690687" y="0"/>
                </a:lnTo>
                <a:lnTo>
                  <a:pt x="169068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513159" y="1636137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513159" y="1636137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873704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0" y="788987"/>
                </a:lnTo>
                <a:lnTo>
                  <a:pt x="1577974" y="788987"/>
                </a:lnTo>
                <a:lnTo>
                  <a:pt x="15779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873704" y="1238328"/>
            <a:ext cx="1434522" cy="696165"/>
          </a:xfrm>
          <a:custGeom>
            <a:avLst/>
            <a:gdLst/>
            <a:ahLst/>
            <a:cxnLst/>
            <a:rect l="l" t="t" r="r" b="b"/>
            <a:pathLst>
              <a:path w="1577974" h="788987">
                <a:moveTo>
                  <a:pt x="0" y="0"/>
                </a:moveTo>
                <a:lnTo>
                  <a:pt x="1577974" y="0"/>
                </a:lnTo>
                <a:lnTo>
                  <a:pt x="1577974" y="788987"/>
                </a:lnTo>
                <a:lnTo>
                  <a:pt x="0" y="7889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1902193" y="1238328"/>
            <a:ext cx="2151784" cy="895069"/>
          </a:xfrm>
          <a:custGeom>
            <a:avLst/>
            <a:gdLst/>
            <a:ahLst/>
            <a:cxnLst/>
            <a:rect l="l" t="t" r="r" b="b"/>
            <a:pathLst>
              <a:path w="2366962" h="1014412">
                <a:moveTo>
                  <a:pt x="0" y="0"/>
                </a:moveTo>
                <a:lnTo>
                  <a:pt x="0" y="1014412"/>
                </a:lnTo>
                <a:lnTo>
                  <a:pt x="2366962" y="1014412"/>
                </a:lnTo>
                <a:lnTo>
                  <a:pt x="23669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1902193" y="1238328"/>
            <a:ext cx="2151784" cy="895069"/>
          </a:xfrm>
          <a:custGeom>
            <a:avLst/>
            <a:gdLst/>
            <a:ahLst/>
            <a:cxnLst/>
            <a:rect l="l" t="t" r="r" b="b"/>
            <a:pathLst>
              <a:path w="2366962" h="1014412">
                <a:moveTo>
                  <a:pt x="0" y="0"/>
                </a:moveTo>
                <a:lnTo>
                  <a:pt x="2366962" y="0"/>
                </a:lnTo>
                <a:lnTo>
                  <a:pt x="2366962" y="1014412"/>
                </a:lnTo>
                <a:lnTo>
                  <a:pt x="0" y="101441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908331" y="1240529"/>
            <a:ext cx="1149095" cy="125804"/>
          </a:xfrm>
          <a:custGeom>
            <a:avLst/>
            <a:gdLst/>
            <a:ahLst/>
            <a:cxnLst/>
            <a:rect l="l" t="t" r="r" b="b"/>
            <a:pathLst>
              <a:path w="1264004" h="142578">
                <a:moveTo>
                  <a:pt x="207459" y="104970"/>
                </a:moveTo>
                <a:lnTo>
                  <a:pt x="209820" y="106809"/>
                </a:lnTo>
                <a:lnTo>
                  <a:pt x="220666" y="111401"/>
                </a:lnTo>
                <a:lnTo>
                  <a:pt x="235306" y="112932"/>
                </a:lnTo>
                <a:lnTo>
                  <a:pt x="239051" y="112851"/>
                </a:lnTo>
                <a:lnTo>
                  <a:pt x="252782" y="110640"/>
                </a:lnTo>
                <a:lnTo>
                  <a:pt x="262641" y="105411"/>
                </a:lnTo>
                <a:lnTo>
                  <a:pt x="268536" y="100397"/>
                </a:lnTo>
                <a:lnTo>
                  <a:pt x="271483" y="93927"/>
                </a:lnTo>
                <a:lnTo>
                  <a:pt x="271483" y="79984"/>
                </a:lnTo>
                <a:lnTo>
                  <a:pt x="269428" y="74970"/>
                </a:lnTo>
                <a:lnTo>
                  <a:pt x="265319" y="70959"/>
                </a:lnTo>
                <a:lnTo>
                  <a:pt x="261161" y="66996"/>
                </a:lnTo>
                <a:lnTo>
                  <a:pt x="254924" y="64036"/>
                </a:lnTo>
                <a:lnTo>
                  <a:pt x="246607" y="62079"/>
                </a:lnTo>
                <a:lnTo>
                  <a:pt x="234133" y="59340"/>
                </a:lnTo>
                <a:lnTo>
                  <a:pt x="226868" y="57407"/>
                </a:lnTo>
                <a:lnTo>
                  <a:pt x="222758" y="55206"/>
                </a:lnTo>
                <a:lnTo>
                  <a:pt x="221731" y="51073"/>
                </a:lnTo>
                <a:lnTo>
                  <a:pt x="222697" y="47502"/>
                </a:lnTo>
                <a:lnTo>
                  <a:pt x="226562" y="44664"/>
                </a:lnTo>
                <a:lnTo>
                  <a:pt x="229803" y="43954"/>
                </a:lnTo>
                <a:lnTo>
                  <a:pt x="239881" y="43954"/>
                </a:lnTo>
                <a:lnTo>
                  <a:pt x="243794" y="45374"/>
                </a:lnTo>
                <a:lnTo>
                  <a:pt x="246093" y="48211"/>
                </a:lnTo>
                <a:lnTo>
                  <a:pt x="248075" y="51904"/>
                </a:lnTo>
                <a:lnTo>
                  <a:pt x="248368" y="54595"/>
                </a:lnTo>
                <a:lnTo>
                  <a:pt x="269282" y="54595"/>
                </a:lnTo>
                <a:lnTo>
                  <a:pt x="268352" y="44811"/>
                </a:lnTo>
                <a:lnTo>
                  <a:pt x="264744" y="37925"/>
                </a:lnTo>
                <a:lnTo>
                  <a:pt x="258458" y="33938"/>
                </a:lnTo>
                <a:lnTo>
                  <a:pt x="252172" y="29951"/>
                </a:lnTo>
                <a:lnTo>
                  <a:pt x="244039" y="27957"/>
                </a:lnTo>
                <a:lnTo>
                  <a:pt x="233650" y="27959"/>
                </a:lnTo>
                <a:lnTo>
                  <a:pt x="219893" y="30000"/>
                </a:lnTo>
                <a:lnTo>
                  <a:pt x="209587" y="35919"/>
                </a:lnTo>
                <a:lnTo>
                  <a:pt x="203790" y="41227"/>
                </a:lnTo>
                <a:lnTo>
                  <a:pt x="200891" y="47575"/>
                </a:lnTo>
                <a:lnTo>
                  <a:pt x="200891" y="61223"/>
                </a:lnTo>
                <a:lnTo>
                  <a:pt x="202750" y="66017"/>
                </a:lnTo>
                <a:lnTo>
                  <a:pt x="206468" y="69344"/>
                </a:lnTo>
                <a:lnTo>
                  <a:pt x="210186" y="72720"/>
                </a:lnTo>
                <a:lnTo>
                  <a:pt x="216570" y="75533"/>
                </a:lnTo>
                <a:lnTo>
                  <a:pt x="225620" y="77783"/>
                </a:lnTo>
                <a:lnTo>
                  <a:pt x="238193" y="80767"/>
                </a:lnTo>
                <a:lnTo>
                  <a:pt x="245458" y="82871"/>
                </a:lnTo>
                <a:lnTo>
                  <a:pt x="249371" y="85317"/>
                </a:lnTo>
                <a:lnTo>
                  <a:pt x="250350" y="89450"/>
                </a:lnTo>
                <a:lnTo>
                  <a:pt x="249139" y="93731"/>
                </a:lnTo>
                <a:lnTo>
                  <a:pt x="244296" y="96177"/>
                </a:lnTo>
                <a:lnTo>
                  <a:pt x="241030" y="96788"/>
                </a:lnTo>
                <a:lnTo>
                  <a:pt x="229925" y="96788"/>
                </a:lnTo>
                <a:lnTo>
                  <a:pt x="225131" y="95394"/>
                </a:lnTo>
                <a:lnTo>
                  <a:pt x="222538" y="92606"/>
                </a:lnTo>
                <a:lnTo>
                  <a:pt x="221071" y="91041"/>
                </a:lnTo>
                <a:lnTo>
                  <a:pt x="220117" y="88399"/>
                </a:lnTo>
                <a:lnTo>
                  <a:pt x="219677" y="84681"/>
                </a:lnTo>
                <a:lnTo>
                  <a:pt x="198470" y="84681"/>
                </a:lnTo>
                <a:lnTo>
                  <a:pt x="198470" y="92900"/>
                </a:lnTo>
                <a:lnTo>
                  <a:pt x="201466" y="99663"/>
                </a:lnTo>
                <a:lnTo>
                  <a:pt x="207459" y="104970"/>
                </a:lnTo>
                <a:close/>
              </a:path>
              <a:path w="1264004" h="142578">
                <a:moveTo>
                  <a:pt x="363331" y="110217"/>
                </a:moveTo>
                <a:lnTo>
                  <a:pt x="363331" y="56111"/>
                </a:lnTo>
                <a:lnTo>
                  <a:pt x="363087" y="50963"/>
                </a:lnTo>
                <a:lnTo>
                  <a:pt x="362597" y="47807"/>
                </a:lnTo>
                <a:lnTo>
                  <a:pt x="362108" y="44652"/>
                </a:lnTo>
                <a:lnTo>
                  <a:pt x="360763" y="41582"/>
                </a:lnTo>
                <a:lnTo>
                  <a:pt x="358561" y="38598"/>
                </a:lnTo>
                <a:lnTo>
                  <a:pt x="355969" y="35075"/>
                </a:lnTo>
                <a:lnTo>
                  <a:pt x="352654" y="32459"/>
                </a:lnTo>
                <a:lnTo>
                  <a:pt x="348618" y="30746"/>
                </a:lnTo>
                <a:lnTo>
                  <a:pt x="344582" y="29034"/>
                </a:lnTo>
                <a:lnTo>
                  <a:pt x="340094" y="28178"/>
                </a:lnTo>
                <a:lnTo>
                  <a:pt x="330750" y="28178"/>
                </a:lnTo>
                <a:lnTo>
                  <a:pt x="326555" y="29095"/>
                </a:lnTo>
                <a:lnTo>
                  <a:pt x="322568" y="30930"/>
                </a:lnTo>
                <a:lnTo>
                  <a:pt x="318581" y="32764"/>
                </a:lnTo>
                <a:lnTo>
                  <a:pt x="315071" y="36005"/>
                </a:lnTo>
                <a:lnTo>
                  <a:pt x="312038" y="40653"/>
                </a:lnTo>
                <a:lnTo>
                  <a:pt x="312038" y="2421"/>
                </a:lnTo>
                <a:lnTo>
                  <a:pt x="291198" y="2421"/>
                </a:lnTo>
                <a:lnTo>
                  <a:pt x="291198" y="110217"/>
                </a:lnTo>
                <a:lnTo>
                  <a:pt x="312038" y="110217"/>
                </a:lnTo>
                <a:lnTo>
                  <a:pt x="312038" y="60074"/>
                </a:lnTo>
                <a:lnTo>
                  <a:pt x="313469" y="54803"/>
                </a:lnTo>
                <a:lnTo>
                  <a:pt x="316331" y="51109"/>
                </a:lnTo>
                <a:lnTo>
                  <a:pt x="319193" y="47416"/>
                </a:lnTo>
                <a:lnTo>
                  <a:pt x="323388" y="45569"/>
                </a:lnTo>
                <a:lnTo>
                  <a:pt x="334248" y="45569"/>
                </a:lnTo>
                <a:lnTo>
                  <a:pt x="337868" y="47428"/>
                </a:lnTo>
                <a:lnTo>
                  <a:pt x="339776" y="51146"/>
                </a:lnTo>
                <a:lnTo>
                  <a:pt x="341244" y="53788"/>
                </a:lnTo>
                <a:lnTo>
                  <a:pt x="341977" y="57261"/>
                </a:lnTo>
                <a:lnTo>
                  <a:pt x="341977" y="110217"/>
                </a:lnTo>
                <a:lnTo>
                  <a:pt x="363331" y="110217"/>
                </a:lnTo>
                <a:close/>
              </a:path>
              <a:path w="1264004" h="142578">
                <a:moveTo>
                  <a:pt x="404473" y="20986"/>
                </a:moveTo>
                <a:lnTo>
                  <a:pt x="407213" y="18271"/>
                </a:lnTo>
                <a:lnTo>
                  <a:pt x="416728" y="18418"/>
                </a:lnTo>
                <a:lnTo>
                  <a:pt x="416728" y="1394"/>
                </a:lnTo>
                <a:lnTo>
                  <a:pt x="413939" y="1198"/>
                </a:lnTo>
                <a:lnTo>
                  <a:pt x="411298" y="1002"/>
                </a:lnTo>
                <a:lnTo>
                  <a:pt x="398358" y="954"/>
                </a:lnTo>
                <a:lnTo>
                  <a:pt x="391485" y="2910"/>
                </a:lnTo>
                <a:lnTo>
                  <a:pt x="388109" y="6824"/>
                </a:lnTo>
                <a:lnTo>
                  <a:pt x="384342" y="10982"/>
                </a:lnTo>
                <a:lnTo>
                  <a:pt x="382459" y="17318"/>
                </a:lnTo>
                <a:lnTo>
                  <a:pt x="382459" y="30967"/>
                </a:lnTo>
                <a:lnTo>
                  <a:pt x="371012" y="30967"/>
                </a:lnTo>
                <a:lnTo>
                  <a:pt x="371012" y="45716"/>
                </a:lnTo>
                <a:lnTo>
                  <a:pt x="382679" y="45716"/>
                </a:lnTo>
                <a:lnTo>
                  <a:pt x="382679" y="110217"/>
                </a:lnTo>
                <a:lnTo>
                  <a:pt x="403519" y="110217"/>
                </a:lnTo>
                <a:lnTo>
                  <a:pt x="403519" y="45716"/>
                </a:lnTo>
                <a:lnTo>
                  <a:pt x="417241" y="45716"/>
                </a:lnTo>
                <a:lnTo>
                  <a:pt x="417241" y="30967"/>
                </a:lnTo>
                <a:lnTo>
                  <a:pt x="403519" y="30967"/>
                </a:lnTo>
                <a:lnTo>
                  <a:pt x="403421" y="25634"/>
                </a:lnTo>
                <a:lnTo>
                  <a:pt x="403739" y="22796"/>
                </a:lnTo>
                <a:lnTo>
                  <a:pt x="404473" y="20986"/>
                </a:lnTo>
                <a:close/>
              </a:path>
              <a:path w="1264004" h="142578">
                <a:moveTo>
                  <a:pt x="434021" y="40359"/>
                </a:moveTo>
                <a:lnTo>
                  <a:pt x="439355" y="105680"/>
                </a:lnTo>
                <a:lnTo>
                  <a:pt x="445615" y="78394"/>
                </a:lnTo>
                <a:lnTo>
                  <a:pt x="445615" y="70371"/>
                </a:lnTo>
                <a:lnTo>
                  <a:pt x="445615" y="78394"/>
                </a:lnTo>
                <a:lnTo>
                  <a:pt x="439355" y="105680"/>
                </a:lnTo>
                <a:lnTo>
                  <a:pt x="434021" y="100494"/>
                </a:lnTo>
                <a:lnTo>
                  <a:pt x="429643" y="93183"/>
                </a:lnTo>
                <a:lnTo>
                  <a:pt x="429643" y="110217"/>
                </a:lnTo>
                <a:lnTo>
                  <a:pt x="448579" y="110217"/>
                </a:lnTo>
                <a:lnTo>
                  <a:pt x="447266" y="84583"/>
                </a:lnTo>
                <a:lnTo>
                  <a:pt x="445615" y="62348"/>
                </a:lnTo>
                <a:lnTo>
                  <a:pt x="443283" y="32516"/>
                </a:lnTo>
                <a:lnTo>
                  <a:pt x="434021" y="40359"/>
                </a:lnTo>
                <a:close/>
              </a:path>
              <a:path w="1264004" h="142578">
                <a:moveTo>
                  <a:pt x="447266" y="56172"/>
                </a:moveTo>
                <a:lnTo>
                  <a:pt x="450483" y="51955"/>
                </a:lnTo>
                <a:lnTo>
                  <a:pt x="453870" y="47513"/>
                </a:lnTo>
                <a:lnTo>
                  <a:pt x="458579" y="45349"/>
                </a:lnTo>
                <a:lnTo>
                  <a:pt x="464694" y="45349"/>
                </a:lnTo>
                <a:lnTo>
                  <a:pt x="475370" y="93354"/>
                </a:lnTo>
                <a:lnTo>
                  <a:pt x="475505" y="93291"/>
                </a:lnTo>
                <a:lnTo>
                  <a:pt x="480104" y="110217"/>
                </a:lnTo>
                <a:lnTo>
                  <a:pt x="501825" y="110217"/>
                </a:lnTo>
                <a:lnTo>
                  <a:pt x="499172" y="95266"/>
                </a:lnTo>
                <a:lnTo>
                  <a:pt x="504023" y="83633"/>
                </a:lnTo>
                <a:lnTo>
                  <a:pt x="505243" y="63692"/>
                </a:lnTo>
                <a:lnTo>
                  <a:pt x="525306" y="30232"/>
                </a:lnTo>
                <a:lnTo>
                  <a:pt x="504100" y="30232"/>
                </a:lnTo>
                <a:lnTo>
                  <a:pt x="502006" y="51282"/>
                </a:lnTo>
                <a:lnTo>
                  <a:pt x="500412" y="48600"/>
                </a:lnTo>
                <a:lnTo>
                  <a:pt x="495514" y="100494"/>
                </a:lnTo>
                <a:lnTo>
                  <a:pt x="486229" y="108236"/>
                </a:lnTo>
                <a:lnTo>
                  <a:pt x="482061" y="84583"/>
                </a:lnTo>
                <a:lnTo>
                  <a:pt x="483700" y="78394"/>
                </a:lnTo>
                <a:lnTo>
                  <a:pt x="483700" y="62348"/>
                </a:lnTo>
                <a:lnTo>
                  <a:pt x="482061" y="56172"/>
                </a:lnTo>
                <a:lnTo>
                  <a:pt x="478783" y="51843"/>
                </a:lnTo>
                <a:lnTo>
                  <a:pt x="478783" y="88937"/>
                </a:lnTo>
                <a:lnTo>
                  <a:pt x="475505" y="47513"/>
                </a:lnTo>
                <a:lnTo>
                  <a:pt x="470809" y="45349"/>
                </a:lnTo>
                <a:lnTo>
                  <a:pt x="480104" y="30232"/>
                </a:lnTo>
                <a:lnTo>
                  <a:pt x="457650" y="30232"/>
                </a:lnTo>
                <a:lnTo>
                  <a:pt x="455604" y="28373"/>
                </a:lnTo>
                <a:lnTo>
                  <a:pt x="450483" y="30095"/>
                </a:lnTo>
                <a:lnTo>
                  <a:pt x="447266" y="56172"/>
                </a:lnTo>
                <a:close/>
              </a:path>
              <a:path w="1264004" h="142578">
                <a:moveTo>
                  <a:pt x="429643" y="2054"/>
                </a:moveTo>
                <a:lnTo>
                  <a:pt x="429643" y="47393"/>
                </a:lnTo>
                <a:lnTo>
                  <a:pt x="430406" y="45570"/>
                </a:lnTo>
                <a:lnTo>
                  <a:pt x="450483" y="2054"/>
                </a:lnTo>
                <a:lnTo>
                  <a:pt x="429643" y="2054"/>
                </a:lnTo>
                <a:close/>
              </a:path>
              <a:path w="1264004" h="142578">
                <a:moveTo>
                  <a:pt x="483700" y="62348"/>
                </a:moveTo>
                <a:lnTo>
                  <a:pt x="483700" y="78394"/>
                </a:lnTo>
                <a:lnTo>
                  <a:pt x="482061" y="84583"/>
                </a:lnTo>
                <a:lnTo>
                  <a:pt x="486229" y="108236"/>
                </a:lnTo>
                <a:lnTo>
                  <a:pt x="492579" y="87616"/>
                </a:lnTo>
                <a:lnTo>
                  <a:pt x="480104" y="30232"/>
                </a:lnTo>
                <a:lnTo>
                  <a:pt x="470809" y="45349"/>
                </a:lnTo>
                <a:lnTo>
                  <a:pt x="475505" y="47513"/>
                </a:lnTo>
                <a:lnTo>
                  <a:pt x="478783" y="88937"/>
                </a:lnTo>
                <a:lnTo>
                  <a:pt x="478783" y="51843"/>
                </a:lnTo>
                <a:lnTo>
                  <a:pt x="482061" y="56172"/>
                </a:lnTo>
                <a:lnTo>
                  <a:pt x="483700" y="62348"/>
                </a:lnTo>
                <a:lnTo>
                  <a:pt x="483700" y="70371"/>
                </a:lnTo>
                <a:lnTo>
                  <a:pt x="483700" y="62348"/>
                </a:lnTo>
                <a:close/>
              </a:path>
              <a:path w="1264004" h="142578">
                <a:moveTo>
                  <a:pt x="492579" y="87616"/>
                </a:moveTo>
                <a:lnTo>
                  <a:pt x="486229" y="108236"/>
                </a:lnTo>
                <a:lnTo>
                  <a:pt x="495514" y="100494"/>
                </a:lnTo>
                <a:lnTo>
                  <a:pt x="500412" y="48600"/>
                </a:lnTo>
                <a:lnTo>
                  <a:pt x="495514" y="40359"/>
                </a:lnTo>
                <a:lnTo>
                  <a:pt x="490139" y="35066"/>
                </a:lnTo>
                <a:lnTo>
                  <a:pt x="478983" y="29514"/>
                </a:lnTo>
                <a:lnTo>
                  <a:pt x="464767" y="27664"/>
                </a:lnTo>
                <a:lnTo>
                  <a:pt x="455604" y="28373"/>
                </a:lnTo>
                <a:lnTo>
                  <a:pt x="457650" y="30232"/>
                </a:lnTo>
                <a:lnTo>
                  <a:pt x="480104" y="30232"/>
                </a:lnTo>
                <a:lnTo>
                  <a:pt x="492579" y="87616"/>
                </a:lnTo>
                <a:close/>
              </a:path>
              <a:path w="1264004" h="142578">
                <a:moveTo>
                  <a:pt x="690388" y="30967"/>
                </a:moveTo>
                <a:lnTo>
                  <a:pt x="690388" y="8659"/>
                </a:lnTo>
                <a:lnTo>
                  <a:pt x="669695" y="8659"/>
                </a:lnTo>
                <a:lnTo>
                  <a:pt x="669695" y="30967"/>
                </a:lnTo>
                <a:lnTo>
                  <a:pt x="658541" y="30967"/>
                </a:lnTo>
                <a:lnTo>
                  <a:pt x="658541" y="45862"/>
                </a:lnTo>
                <a:lnTo>
                  <a:pt x="669695" y="45862"/>
                </a:lnTo>
                <a:lnTo>
                  <a:pt x="669695" y="100091"/>
                </a:lnTo>
                <a:lnTo>
                  <a:pt x="670869" y="103784"/>
                </a:lnTo>
                <a:lnTo>
                  <a:pt x="673217" y="106181"/>
                </a:lnTo>
                <a:lnTo>
                  <a:pt x="676837" y="109948"/>
                </a:lnTo>
                <a:lnTo>
                  <a:pt x="683588" y="111661"/>
                </a:lnTo>
                <a:lnTo>
                  <a:pt x="693470" y="111318"/>
                </a:lnTo>
                <a:lnTo>
                  <a:pt x="703376" y="110951"/>
                </a:lnTo>
                <a:lnTo>
                  <a:pt x="703376" y="95321"/>
                </a:lnTo>
                <a:lnTo>
                  <a:pt x="699267" y="95468"/>
                </a:lnTo>
                <a:lnTo>
                  <a:pt x="695011" y="95468"/>
                </a:lnTo>
                <a:lnTo>
                  <a:pt x="692467" y="95064"/>
                </a:lnTo>
                <a:lnTo>
                  <a:pt x="691635" y="94257"/>
                </a:lnTo>
                <a:lnTo>
                  <a:pt x="690388" y="91407"/>
                </a:lnTo>
                <a:lnTo>
                  <a:pt x="690388" y="45862"/>
                </a:lnTo>
                <a:lnTo>
                  <a:pt x="703376" y="45862"/>
                </a:lnTo>
                <a:lnTo>
                  <a:pt x="703376" y="30967"/>
                </a:lnTo>
                <a:lnTo>
                  <a:pt x="690388" y="30967"/>
                </a:lnTo>
                <a:close/>
              </a:path>
              <a:path w="1264004" h="142578">
                <a:moveTo>
                  <a:pt x="501825" y="110217"/>
                </a:moveTo>
                <a:lnTo>
                  <a:pt x="514520" y="51953"/>
                </a:lnTo>
                <a:lnTo>
                  <a:pt x="505640" y="70371"/>
                </a:lnTo>
                <a:lnTo>
                  <a:pt x="514520" y="51953"/>
                </a:lnTo>
                <a:lnTo>
                  <a:pt x="527068" y="110217"/>
                </a:lnTo>
                <a:lnTo>
                  <a:pt x="548568" y="110217"/>
                </a:lnTo>
                <a:lnTo>
                  <a:pt x="571756" y="30232"/>
                </a:lnTo>
                <a:lnTo>
                  <a:pt x="549962" y="30232"/>
                </a:lnTo>
                <a:lnTo>
                  <a:pt x="537488" y="87836"/>
                </a:lnTo>
                <a:lnTo>
                  <a:pt x="525306" y="30232"/>
                </a:lnTo>
                <a:lnTo>
                  <a:pt x="505243" y="63692"/>
                </a:lnTo>
                <a:lnTo>
                  <a:pt x="504023" y="83633"/>
                </a:lnTo>
                <a:lnTo>
                  <a:pt x="499172" y="95266"/>
                </a:lnTo>
                <a:lnTo>
                  <a:pt x="501825" y="110217"/>
                </a:lnTo>
                <a:close/>
              </a:path>
              <a:path w="1264004" h="142578">
                <a:moveTo>
                  <a:pt x="464694" y="95468"/>
                </a:moveTo>
                <a:lnTo>
                  <a:pt x="458579" y="95468"/>
                </a:lnTo>
                <a:lnTo>
                  <a:pt x="453870" y="93291"/>
                </a:lnTo>
                <a:lnTo>
                  <a:pt x="450568" y="88937"/>
                </a:lnTo>
                <a:lnTo>
                  <a:pt x="450483" y="110217"/>
                </a:lnTo>
                <a:lnTo>
                  <a:pt x="450483" y="51955"/>
                </a:lnTo>
                <a:lnTo>
                  <a:pt x="447266" y="56172"/>
                </a:lnTo>
                <a:lnTo>
                  <a:pt x="450483" y="30095"/>
                </a:lnTo>
                <a:lnTo>
                  <a:pt x="450483" y="2054"/>
                </a:lnTo>
                <a:lnTo>
                  <a:pt x="430406" y="45570"/>
                </a:lnTo>
                <a:lnTo>
                  <a:pt x="429643" y="47393"/>
                </a:lnTo>
                <a:lnTo>
                  <a:pt x="425523" y="57228"/>
                </a:lnTo>
                <a:lnTo>
                  <a:pt x="423895" y="70371"/>
                </a:lnTo>
                <a:lnTo>
                  <a:pt x="424303" y="77237"/>
                </a:lnTo>
                <a:lnTo>
                  <a:pt x="427545" y="89680"/>
                </a:lnTo>
                <a:lnTo>
                  <a:pt x="429643" y="93183"/>
                </a:lnTo>
                <a:lnTo>
                  <a:pt x="434021" y="100494"/>
                </a:lnTo>
                <a:lnTo>
                  <a:pt x="439355" y="105680"/>
                </a:lnTo>
                <a:lnTo>
                  <a:pt x="434021" y="40359"/>
                </a:lnTo>
                <a:lnTo>
                  <a:pt x="443283" y="32516"/>
                </a:lnTo>
                <a:lnTo>
                  <a:pt x="445615" y="62348"/>
                </a:lnTo>
                <a:lnTo>
                  <a:pt x="447266" y="84583"/>
                </a:lnTo>
                <a:lnTo>
                  <a:pt x="448579" y="110217"/>
                </a:lnTo>
                <a:lnTo>
                  <a:pt x="450525" y="111174"/>
                </a:lnTo>
                <a:lnTo>
                  <a:pt x="464767" y="113006"/>
                </a:lnTo>
                <a:lnTo>
                  <a:pt x="473873" y="112316"/>
                </a:lnTo>
                <a:lnTo>
                  <a:pt x="480230" y="110217"/>
                </a:lnTo>
                <a:lnTo>
                  <a:pt x="475505" y="93291"/>
                </a:lnTo>
                <a:lnTo>
                  <a:pt x="475370" y="93354"/>
                </a:lnTo>
                <a:lnTo>
                  <a:pt x="470809" y="95468"/>
                </a:lnTo>
                <a:lnTo>
                  <a:pt x="464694" y="95468"/>
                </a:lnTo>
                <a:close/>
              </a:path>
              <a:path w="1264004" h="142578">
                <a:moveTo>
                  <a:pt x="699414" y="70371"/>
                </a:moveTo>
                <a:lnTo>
                  <a:pt x="699822" y="77237"/>
                </a:lnTo>
                <a:lnTo>
                  <a:pt x="703064" y="89680"/>
                </a:lnTo>
                <a:lnTo>
                  <a:pt x="709540" y="100494"/>
                </a:lnTo>
                <a:lnTo>
                  <a:pt x="714875" y="105680"/>
                </a:lnTo>
                <a:lnTo>
                  <a:pt x="726045" y="111174"/>
                </a:lnTo>
                <a:lnTo>
                  <a:pt x="726088" y="88937"/>
                </a:lnTo>
                <a:lnTo>
                  <a:pt x="722785" y="84583"/>
                </a:lnTo>
                <a:lnTo>
                  <a:pt x="721134" y="78394"/>
                </a:lnTo>
                <a:lnTo>
                  <a:pt x="721134" y="62348"/>
                </a:lnTo>
                <a:lnTo>
                  <a:pt x="722785" y="56172"/>
                </a:lnTo>
                <a:lnTo>
                  <a:pt x="718802" y="32516"/>
                </a:lnTo>
                <a:lnTo>
                  <a:pt x="709540" y="40359"/>
                </a:lnTo>
                <a:lnTo>
                  <a:pt x="705926" y="45570"/>
                </a:lnTo>
                <a:lnTo>
                  <a:pt x="701042" y="57228"/>
                </a:lnTo>
                <a:lnTo>
                  <a:pt x="699414" y="70371"/>
                </a:lnTo>
                <a:close/>
              </a:path>
              <a:path w="1264004" h="142578">
                <a:moveTo>
                  <a:pt x="746328" y="95468"/>
                </a:moveTo>
                <a:lnTo>
                  <a:pt x="734098" y="95468"/>
                </a:lnTo>
                <a:lnTo>
                  <a:pt x="729390" y="93291"/>
                </a:lnTo>
                <a:lnTo>
                  <a:pt x="726088" y="88937"/>
                </a:lnTo>
                <a:lnTo>
                  <a:pt x="726045" y="111174"/>
                </a:lnTo>
                <a:lnTo>
                  <a:pt x="740287" y="113006"/>
                </a:lnTo>
                <a:lnTo>
                  <a:pt x="749392" y="112316"/>
                </a:lnTo>
                <a:lnTo>
                  <a:pt x="761749" y="108236"/>
                </a:lnTo>
                <a:lnTo>
                  <a:pt x="771033" y="100494"/>
                </a:lnTo>
                <a:lnTo>
                  <a:pt x="774691" y="95266"/>
                </a:lnTo>
                <a:lnTo>
                  <a:pt x="779543" y="83633"/>
                </a:lnTo>
                <a:lnTo>
                  <a:pt x="781160" y="70371"/>
                </a:lnTo>
                <a:lnTo>
                  <a:pt x="780762" y="63692"/>
                </a:lnTo>
                <a:lnTo>
                  <a:pt x="777526" y="51282"/>
                </a:lnTo>
                <a:lnTo>
                  <a:pt x="771033" y="40359"/>
                </a:lnTo>
                <a:lnTo>
                  <a:pt x="765659" y="35066"/>
                </a:lnTo>
                <a:lnTo>
                  <a:pt x="754502" y="29514"/>
                </a:lnTo>
                <a:lnTo>
                  <a:pt x="740287" y="27664"/>
                </a:lnTo>
                <a:lnTo>
                  <a:pt x="731123" y="28373"/>
                </a:lnTo>
                <a:lnTo>
                  <a:pt x="718802" y="32516"/>
                </a:lnTo>
                <a:lnTo>
                  <a:pt x="722785" y="56172"/>
                </a:lnTo>
                <a:lnTo>
                  <a:pt x="726088" y="51843"/>
                </a:lnTo>
                <a:lnTo>
                  <a:pt x="729390" y="47513"/>
                </a:lnTo>
                <a:lnTo>
                  <a:pt x="734098" y="45349"/>
                </a:lnTo>
                <a:lnTo>
                  <a:pt x="746328" y="45349"/>
                </a:lnTo>
                <a:lnTo>
                  <a:pt x="751025" y="47513"/>
                </a:lnTo>
                <a:lnTo>
                  <a:pt x="754302" y="51843"/>
                </a:lnTo>
                <a:lnTo>
                  <a:pt x="757580" y="56172"/>
                </a:lnTo>
                <a:lnTo>
                  <a:pt x="759219" y="62348"/>
                </a:lnTo>
                <a:lnTo>
                  <a:pt x="759219" y="78394"/>
                </a:lnTo>
                <a:lnTo>
                  <a:pt x="757580" y="84583"/>
                </a:lnTo>
                <a:lnTo>
                  <a:pt x="754302" y="88937"/>
                </a:lnTo>
                <a:lnTo>
                  <a:pt x="751025" y="93291"/>
                </a:lnTo>
                <a:lnTo>
                  <a:pt x="746328" y="95468"/>
                </a:lnTo>
                <a:close/>
              </a:path>
              <a:path w="1264004" h="142578">
                <a:moveTo>
                  <a:pt x="866526" y="90772"/>
                </a:moveTo>
                <a:lnTo>
                  <a:pt x="866526" y="62960"/>
                </a:lnTo>
                <a:lnTo>
                  <a:pt x="875224" y="62960"/>
                </a:lnTo>
                <a:lnTo>
                  <a:pt x="866526" y="44175"/>
                </a:lnTo>
                <a:lnTo>
                  <a:pt x="866526" y="21206"/>
                </a:lnTo>
                <a:lnTo>
                  <a:pt x="923763" y="21206"/>
                </a:lnTo>
                <a:lnTo>
                  <a:pt x="923763" y="2054"/>
                </a:lnTo>
                <a:lnTo>
                  <a:pt x="844438" y="2054"/>
                </a:lnTo>
                <a:lnTo>
                  <a:pt x="844438" y="110217"/>
                </a:lnTo>
                <a:lnTo>
                  <a:pt x="895167" y="110088"/>
                </a:lnTo>
                <a:lnTo>
                  <a:pt x="884589" y="102216"/>
                </a:lnTo>
                <a:lnTo>
                  <a:pt x="866526" y="90772"/>
                </a:lnTo>
                <a:close/>
              </a:path>
              <a:path w="1264004" h="142578">
                <a:moveTo>
                  <a:pt x="919066" y="44175"/>
                </a:moveTo>
                <a:lnTo>
                  <a:pt x="921121" y="46596"/>
                </a:lnTo>
                <a:lnTo>
                  <a:pt x="926355" y="50070"/>
                </a:lnTo>
                <a:lnTo>
                  <a:pt x="929339" y="57016"/>
                </a:lnTo>
                <a:lnTo>
                  <a:pt x="931003" y="60881"/>
                </a:lnTo>
                <a:lnTo>
                  <a:pt x="931835" y="65259"/>
                </a:lnTo>
                <a:lnTo>
                  <a:pt x="931835" y="76365"/>
                </a:lnTo>
                <a:lnTo>
                  <a:pt x="930856" y="81501"/>
                </a:lnTo>
                <a:lnTo>
                  <a:pt x="928899" y="85561"/>
                </a:lnTo>
                <a:lnTo>
                  <a:pt x="926404" y="90772"/>
                </a:lnTo>
                <a:lnTo>
                  <a:pt x="906127" y="94807"/>
                </a:lnTo>
                <a:lnTo>
                  <a:pt x="920754" y="94807"/>
                </a:lnTo>
                <a:lnTo>
                  <a:pt x="925866" y="91725"/>
                </a:lnTo>
                <a:lnTo>
                  <a:pt x="923212" y="108933"/>
                </a:lnTo>
                <a:lnTo>
                  <a:pt x="926404" y="110217"/>
                </a:lnTo>
                <a:lnTo>
                  <a:pt x="926404" y="106812"/>
                </a:lnTo>
                <a:lnTo>
                  <a:pt x="927004" y="106413"/>
                </a:lnTo>
                <a:lnTo>
                  <a:pt x="929682" y="103539"/>
                </a:lnTo>
                <a:lnTo>
                  <a:pt x="931248" y="100311"/>
                </a:lnTo>
                <a:lnTo>
                  <a:pt x="931248" y="141917"/>
                </a:lnTo>
                <a:lnTo>
                  <a:pt x="951941" y="141917"/>
                </a:lnTo>
                <a:lnTo>
                  <a:pt x="951941" y="30379"/>
                </a:lnTo>
                <a:lnTo>
                  <a:pt x="931761" y="30379"/>
                </a:lnTo>
                <a:lnTo>
                  <a:pt x="931761" y="42267"/>
                </a:lnTo>
                <a:lnTo>
                  <a:pt x="929266" y="38011"/>
                </a:lnTo>
                <a:lnTo>
                  <a:pt x="926820" y="34953"/>
                </a:lnTo>
                <a:lnTo>
                  <a:pt x="924423" y="33094"/>
                </a:lnTo>
                <a:lnTo>
                  <a:pt x="920314" y="29816"/>
                </a:lnTo>
                <a:lnTo>
                  <a:pt x="914932" y="28178"/>
                </a:lnTo>
                <a:lnTo>
                  <a:pt x="906615" y="28218"/>
                </a:lnTo>
                <a:lnTo>
                  <a:pt x="894341" y="31528"/>
                </a:lnTo>
                <a:lnTo>
                  <a:pt x="884101" y="40139"/>
                </a:lnTo>
                <a:lnTo>
                  <a:pt x="881406" y="44174"/>
                </a:lnTo>
                <a:lnTo>
                  <a:pt x="896098" y="62911"/>
                </a:lnTo>
                <a:lnTo>
                  <a:pt x="897700" y="56747"/>
                </a:lnTo>
                <a:lnTo>
                  <a:pt x="904109" y="48627"/>
                </a:lnTo>
                <a:lnTo>
                  <a:pt x="908353" y="46596"/>
                </a:lnTo>
                <a:lnTo>
                  <a:pt x="919066" y="44175"/>
                </a:lnTo>
                <a:close/>
              </a:path>
              <a:path w="1264004" h="142578">
                <a:moveTo>
                  <a:pt x="921280" y="110217"/>
                </a:moveTo>
                <a:lnTo>
                  <a:pt x="926404" y="110217"/>
                </a:lnTo>
                <a:lnTo>
                  <a:pt x="923212" y="108933"/>
                </a:lnTo>
                <a:lnTo>
                  <a:pt x="925866" y="91725"/>
                </a:lnTo>
                <a:lnTo>
                  <a:pt x="920754" y="94807"/>
                </a:lnTo>
                <a:lnTo>
                  <a:pt x="906127" y="94807"/>
                </a:lnTo>
                <a:lnTo>
                  <a:pt x="901039" y="91456"/>
                </a:lnTo>
                <a:lnTo>
                  <a:pt x="895783" y="110217"/>
                </a:lnTo>
                <a:lnTo>
                  <a:pt x="907692" y="112712"/>
                </a:lnTo>
                <a:lnTo>
                  <a:pt x="914248" y="112712"/>
                </a:lnTo>
                <a:lnTo>
                  <a:pt x="919421" y="111453"/>
                </a:lnTo>
                <a:lnTo>
                  <a:pt x="921280" y="110217"/>
                </a:lnTo>
                <a:close/>
              </a:path>
              <a:path w="1264004" h="142578">
                <a:moveTo>
                  <a:pt x="1017384" y="110364"/>
                </a:moveTo>
                <a:lnTo>
                  <a:pt x="1020442" y="109288"/>
                </a:lnTo>
                <a:lnTo>
                  <a:pt x="1023609" y="107282"/>
                </a:lnTo>
                <a:lnTo>
                  <a:pt x="1026887" y="104347"/>
                </a:lnTo>
                <a:lnTo>
                  <a:pt x="1028893" y="102341"/>
                </a:lnTo>
                <a:lnTo>
                  <a:pt x="1031143" y="98917"/>
                </a:lnTo>
                <a:lnTo>
                  <a:pt x="1031143" y="110217"/>
                </a:lnTo>
                <a:lnTo>
                  <a:pt x="1051469" y="110217"/>
                </a:lnTo>
                <a:lnTo>
                  <a:pt x="1051469" y="30232"/>
                </a:lnTo>
                <a:lnTo>
                  <a:pt x="1030262" y="30232"/>
                </a:lnTo>
                <a:lnTo>
                  <a:pt x="1030262" y="78884"/>
                </a:lnTo>
                <a:lnTo>
                  <a:pt x="1029577" y="83017"/>
                </a:lnTo>
                <a:lnTo>
                  <a:pt x="1028207" y="86148"/>
                </a:lnTo>
                <a:lnTo>
                  <a:pt x="1025566" y="91921"/>
                </a:lnTo>
                <a:lnTo>
                  <a:pt x="1020674" y="94807"/>
                </a:lnTo>
                <a:lnTo>
                  <a:pt x="1007955" y="94807"/>
                </a:lnTo>
                <a:lnTo>
                  <a:pt x="1004212" y="92777"/>
                </a:lnTo>
                <a:lnTo>
                  <a:pt x="1002305" y="88717"/>
                </a:lnTo>
                <a:lnTo>
                  <a:pt x="1001228" y="86417"/>
                </a:lnTo>
                <a:lnTo>
                  <a:pt x="1000690" y="82993"/>
                </a:lnTo>
                <a:lnTo>
                  <a:pt x="1000690" y="30232"/>
                </a:lnTo>
                <a:lnTo>
                  <a:pt x="979263" y="30232"/>
                </a:lnTo>
                <a:lnTo>
                  <a:pt x="979263" y="87592"/>
                </a:lnTo>
                <a:lnTo>
                  <a:pt x="980413" y="94514"/>
                </a:lnTo>
                <a:lnTo>
                  <a:pt x="982712" y="99210"/>
                </a:lnTo>
                <a:lnTo>
                  <a:pt x="983538" y="100775"/>
                </a:lnTo>
                <a:lnTo>
                  <a:pt x="992543" y="109178"/>
                </a:lnTo>
                <a:lnTo>
                  <a:pt x="1006634" y="111979"/>
                </a:lnTo>
                <a:lnTo>
                  <a:pt x="1010743" y="111979"/>
                </a:lnTo>
                <a:lnTo>
                  <a:pt x="1014327" y="111440"/>
                </a:lnTo>
                <a:lnTo>
                  <a:pt x="1017384" y="110364"/>
                </a:lnTo>
                <a:close/>
              </a:path>
              <a:path w="1264004" h="142578">
                <a:moveTo>
                  <a:pt x="1067809" y="1394"/>
                </a:moveTo>
                <a:lnTo>
                  <a:pt x="1067809" y="20693"/>
                </a:lnTo>
                <a:lnTo>
                  <a:pt x="1089016" y="20693"/>
                </a:lnTo>
                <a:lnTo>
                  <a:pt x="1089016" y="1394"/>
                </a:lnTo>
                <a:lnTo>
                  <a:pt x="1067809" y="1394"/>
                </a:lnTo>
                <a:close/>
              </a:path>
              <a:path w="1264004" h="142578">
                <a:moveTo>
                  <a:pt x="1191797" y="45863"/>
                </a:moveTo>
                <a:lnTo>
                  <a:pt x="1191797" y="30967"/>
                </a:lnTo>
                <a:lnTo>
                  <a:pt x="1190026" y="45863"/>
                </a:lnTo>
                <a:lnTo>
                  <a:pt x="1213885" y="113740"/>
                </a:lnTo>
                <a:lnTo>
                  <a:pt x="1191797" y="30967"/>
                </a:lnTo>
                <a:lnTo>
                  <a:pt x="1191797" y="45863"/>
                </a:lnTo>
                <a:close/>
              </a:path>
              <a:path w="1264004" h="142578">
                <a:moveTo>
                  <a:pt x="1191797" y="110952"/>
                </a:moveTo>
                <a:lnTo>
                  <a:pt x="1191797" y="95321"/>
                </a:lnTo>
                <a:lnTo>
                  <a:pt x="1187688" y="95468"/>
                </a:lnTo>
                <a:lnTo>
                  <a:pt x="1183432" y="95468"/>
                </a:lnTo>
                <a:lnTo>
                  <a:pt x="1180888" y="95065"/>
                </a:lnTo>
                <a:lnTo>
                  <a:pt x="1180056" y="94257"/>
                </a:lnTo>
                <a:lnTo>
                  <a:pt x="1178809" y="91408"/>
                </a:lnTo>
                <a:lnTo>
                  <a:pt x="1178809" y="45863"/>
                </a:lnTo>
                <a:lnTo>
                  <a:pt x="1190026" y="45863"/>
                </a:lnTo>
                <a:lnTo>
                  <a:pt x="1191797" y="30967"/>
                </a:lnTo>
                <a:lnTo>
                  <a:pt x="1213885" y="113740"/>
                </a:lnTo>
                <a:lnTo>
                  <a:pt x="1213652" y="115941"/>
                </a:lnTo>
                <a:lnTo>
                  <a:pt x="1212601" y="118582"/>
                </a:lnTo>
                <a:lnTo>
                  <a:pt x="1211549" y="121225"/>
                </a:lnTo>
                <a:lnTo>
                  <a:pt x="1209189" y="123793"/>
                </a:lnTo>
                <a:lnTo>
                  <a:pt x="1206351" y="125236"/>
                </a:lnTo>
                <a:lnTo>
                  <a:pt x="1202633" y="125726"/>
                </a:lnTo>
                <a:lnTo>
                  <a:pt x="1198622" y="125701"/>
                </a:lnTo>
                <a:lnTo>
                  <a:pt x="1195980" y="125554"/>
                </a:lnTo>
                <a:lnTo>
                  <a:pt x="1195980" y="142285"/>
                </a:lnTo>
                <a:lnTo>
                  <a:pt x="1198230" y="142432"/>
                </a:lnTo>
                <a:lnTo>
                  <a:pt x="1202168" y="142566"/>
                </a:lnTo>
                <a:lnTo>
                  <a:pt x="1214765" y="142578"/>
                </a:lnTo>
                <a:lnTo>
                  <a:pt x="1220929" y="140756"/>
                </a:lnTo>
                <a:lnTo>
                  <a:pt x="1224011" y="137111"/>
                </a:lnTo>
                <a:lnTo>
                  <a:pt x="1230599" y="124685"/>
                </a:lnTo>
                <a:lnTo>
                  <a:pt x="1236559" y="108897"/>
                </a:lnTo>
                <a:lnTo>
                  <a:pt x="1264004" y="30233"/>
                </a:lnTo>
                <a:lnTo>
                  <a:pt x="1241770" y="30233"/>
                </a:lnTo>
                <a:lnTo>
                  <a:pt x="1225259" y="89231"/>
                </a:lnTo>
                <a:lnTo>
                  <a:pt x="1207794" y="30233"/>
                </a:lnTo>
                <a:lnTo>
                  <a:pt x="1184532" y="30233"/>
                </a:lnTo>
                <a:lnTo>
                  <a:pt x="1184790" y="30967"/>
                </a:lnTo>
                <a:lnTo>
                  <a:pt x="1178809" y="30967"/>
                </a:lnTo>
                <a:lnTo>
                  <a:pt x="1178809" y="8659"/>
                </a:lnTo>
                <a:lnTo>
                  <a:pt x="1158116" y="8659"/>
                </a:lnTo>
                <a:lnTo>
                  <a:pt x="1158116" y="30967"/>
                </a:lnTo>
                <a:lnTo>
                  <a:pt x="1146962" y="30967"/>
                </a:lnTo>
                <a:lnTo>
                  <a:pt x="1146962" y="45863"/>
                </a:lnTo>
                <a:lnTo>
                  <a:pt x="1158116" y="45863"/>
                </a:lnTo>
                <a:lnTo>
                  <a:pt x="1158116" y="100091"/>
                </a:lnTo>
                <a:lnTo>
                  <a:pt x="1159290" y="103784"/>
                </a:lnTo>
                <a:lnTo>
                  <a:pt x="1161638" y="106181"/>
                </a:lnTo>
                <a:lnTo>
                  <a:pt x="1165258" y="109949"/>
                </a:lnTo>
                <a:lnTo>
                  <a:pt x="1172009" y="111661"/>
                </a:lnTo>
                <a:lnTo>
                  <a:pt x="1181891" y="111318"/>
                </a:lnTo>
                <a:lnTo>
                  <a:pt x="1191797" y="110952"/>
                </a:lnTo>
                <a:close/>
              </a:path>
              <a:path w="1264004" h="142578">
                <a:moveTo>
                  <a:pt x="1067809" y="30232"/>
                </a:moveTo>
                <a:lnTo>
                  <a:pt x="1067809" y="110217"/>
                </a:lnTo>
                <a:lnTo>
                  <a:pt x="1089016" y="110217"/>
                </a:lnTo>
                <a:lnTo>
                  <a:pt x="1089016" y="30232"/>
                </a:lnTo>
                <a:lnTo>
                  <a:pt x="1067809" y="30232"/>
                </a:lnTo>
                <a:close/>
              </a:path>
              <a:path w="1264004" h="142578">
                <a:moveTo>
                  <a:pt x="900759" y="90772"/>
                </a:moveTo>
                <a:lnTo>
                  <a:pt x="877727" y="91361"/>
                </a:lnTo>
                <a:lnTo>
                  <a:pt x="884064" y="101631"/>
                </a:lnTo>
                <a:lnTo>
                  <a:pt x="900759" y="90772"/>
                </a:lnTo>
                <a:close/>
              </a:path>
              <a:path w="1264004" h="142578">
                <a:moveTo>
                  <a:pt x="896098" y="62960"/>
                </a:moveTo>
                <a:lnTo>
                  <a:pt x="875721" y="58033"/>
                </a:lnTo>
                <a:lnTo>
                  <a:pt x="879973" y="46321"/>
                </a:lnTo>
                <a:lnTo>
                  <a:pt x="896098" y="62960"/>
                </a:lnTo>
                <a:lnTo>
                  <a:pt x="919066" y="62960"/>
                </a:lnTo>
                <a:lnTo>
                  <a:pt x="900905" y="52687"/>
                </a:lnTo>
                <a:lnTo>
                  <a:pt x="919066" y="62960"/>
                </a:lnTo>
                <a:lnTo>
                  <a:pt x="913636" y="46596"/>
                </a:lnTo>
                <a:lnTo>
                  <a:pt x="921121" y="46596"/>
                </a:lnTo>
                <a:lnTo>
                  <a:pt x="919066" y="44175"/>
                </a:lnTo>
                <a:lnTo>
                  <a:pt x="908353" y="46596"/>
                </a:lnTo>
                <a:lnTo>
                  <a:pt x="904109" y="48627"/>
                </a:lnTo>
                <a:lnTo>
                  <a:pt x="897700" y="56747"/>
                </a:lnTo>
                <a:lnTo>
                  <a:pt x="896098" y="62911"/>
                </a:lnTo>
                <a:lnTo>
                  <a:pt x="881406" y="44174"/>
                </a:lnTo>
                <a:lnTo>
                  <a:pt x="866526" y="44175"/>
                </a:lnTo>
                <a:lnTo>
                  <a:pt x="875224" y="62960"/>
                </a:lnTo>
                <a:lnTo>
                  <a:pt x="874304" y="72059"/>
                </a:lnTo>
                <a:lnTo>
                  <a:pt x="874636" y="78626"/>
                </a:lnTo>
                <a:lnTo>
                  <a:pt x="877584" y="90772"/>
                </a:lnTo>
                <a:lnTo>
                  <a:pt x="866526" y="90772"/>
                </a:lnTo>
                <a:lnTo>
                  <a:pt x="884589" y="102216"/>
                </a:lnTo>
                <a:lnTo>
                  <a:pt x="895167" y="110088"/>
                </a:lnTo>
                <a:lnTo>
                  <a:pt x="844438" y="110217"/>
                </a:lnTo>
                <a:lnTo>
                  <a:pt x="895783" y="110217"/>
                </a:lnTo>
                <a:lnTo>
                  <a:pt x="901039" y="91456"/>
                </a:lnTo>
                <a:lnTo>
                  <a:pt x="906127" y="94807"/>
                </a:lnTo>
                <a:lnTo>
                  <a:pt x="926336" y="90772"/>
                </a:lnTo>
                <a:lnTo>
                  <a:pt x="900759" y="90772"/>
                </a:lnTo>
                <a:lnTo>
                  <a:pt x="884064" y="101631"/>
                </a:lnTo>
                <a:lnTo>
                  <a:pt x="877727" y="91361"/>
                </a:lnTo>
                <a:lnTo>
                  <a:pt x="900759" y="90772"/>
                </a:lnTo>
                <a:lnTo>
                  <a:pt x="898300" y="84754"/>
                </a:lnTo>
                <a:lnTo>
                  <a:pt x="896832" y="81232"/>
                </a:lnTo>
                <a:lnTo>
                  <a:pt x="896098" y="76707"/>
                </a:lnTo>
                <a:lnTo>
                  <a:pt x="896098" y="62960"/>
                </a:lnTo>
                <a:close/>
              </a:path>
              <a:path w="1264004" h="142578">
                <a:moveTo>
                  <a:pt x="913636" y="46596"/>
                </a:moveTo>
                <a:lnTo>
                  <a:pt x="919066" y="62960"/>
                </a:lnTo>
                <a:lnTo>
                  <a:pt x="919066" y="46596"/>
                </a:lnTo>
                <a:lnTo>
                  <a:pt x="913636" y="46596"/>
                </a:lnTo>
                <a:close/>
              </a:path>
              <a:path w="1264004" h="142578">
                <a:moveTo>
                  <a:pt x="875721" y="58033"/>
                </a:moveTo>
                <a:lnTo>
                  <a:pt x="896098" y="62960"/>
                </a:lnTo>
                <a:lnTo>
                  <a:pt x="879973" y="46321"/>
                </a:lnTo>
                <a:lnTo>
                  <a:pt x="875721" y="58033"/>
                </a:lnTo>
                <a:close/>
              </a:path>
              <a:path w="1264004" h="142578">
                <a:moveTo>
                  <a:pt x="502006" y="51282"/>
                </a:moveTo>
                <a:lnTo>
                  <a:pt x="504100" y="30232"/>
                </a:lnTo>
                <a:lnTo>
                  <a:pt x="500412" y="48600"/>
                </a:lnTo>
                <a:lnTo>
                  <a:pt x="502006" y="51282"/>
                </a:lnTo>
                <a:close/>
              </a:path>
              <a:path w="1264004" h="142578">
                <a:moveTo>
                  <a:pt x="475370" y="93354"/>
                </a:moveTo>
                <a:lnTo>
                  <a:pt x="464694" y="45349"/>
                </a:lnTo>
                <a:lnTo>
                  <a:pt x="461893" y="45349"/>
                </a:lnTo>
                <a:lnTo>
                  <a:pt x="475370" y="93354"/>
                </a:lnTo>
                <a:close/>
              </a:path>
              <a:path w="1264004" h="142578">
                <a:moveTo>
                  <a:pt x="30232" y="29242"/>
                </a:moveTo>
                <a:lnTo>
                  <a:pt x="34978" y="22613"/>
                </a:lnTo>
                <a:lnTo>
                  <a:pt x="41460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7"/>
                </a:lnTo>
                <a:lnTo>
                  <a:pt x="88717" y="17905"/>
                </a:lnTo>
                <a:lnTo>
                  <a:pt x="85212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1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2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6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6"/>
                </a:lnTo>
                <a:lnTo>
                  <a:pt x="70629" y="109056"/>
                </a:lnTo>
                <a:lnTo>
                  <a:pt x="80975" y="102146"/>
                </a:lnTo>
                <a:lnTo>
                  <a:pt x="85786" y="97022"/>
                </a:lnTo>
                <a:lnTo>
                  <a:pt x="92284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7" y="85929"/>
                </a:lnTo>
                <a:lnTo>
                  <a:pt x="63718" y="91114"/>
                </a:lnTo>
                <a:lnTo>
                  <a:pt x="57677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5" y="57383"/>
                </a:lnTo>
                <a:lnTo>
                  <a:pt x="23226" y="52963"/>
                </a:lnTo>
                <a:lnTo>
                  <a:pt x="25367" y="39522"/>
                </a:lnTo>
                <a:lnTo>
                  <a:pt x="30232" y="29242"/>
                </a:lnTo>
                <a:close/>
              </a:path>
              <a:path w="1264004" h="142578">
                <a:moveTo>
                  <a:pt x="157670" y="103955"/>
                </a:moveTo>
                <a:lnTo>
                  <a:pt x="160556" y="100824"/>
                </a:lnTo>
                <a:lnTo>
                  <a:pt x="160899" y="104249"/>
                </a:lnTo>
                <a:lnTo>
                  <a:pt x="161388" y="107086"/>
                </a:lnTo>
                <a:lnTo>
                  <a:pt x="162464" y="110217"/>
                </a:lnTo>
                <a:lnTo>
                  <a:pt x="185212" y="110217"/>
                </a:lnTo>
                <a:lnTo>
                  <a:pt x="185212" y="107135"/>
                </a:lnTo>
                <a:lnTo>
                  <a:pt x="182130" y="104714"/>
                </a:lnTo>
                <a:lnTo>
                  <a:pt x="181029" y="101876"/>
                </a:lnTo>
                <a:lnTo>
                  <a:pt x="180883" y="99137"/>
                </a:lnTo>
                <a:lnTo>
                  <a:pt x="180736" y="92435"/>
                </a:lnTo>
                <a:lnTo>
                  <a:pt x="180736" y="43563"/>
                </a:lnTo>
                <a:lnTo>
                  <a:pt x="177336" y="37008"/>
                </a:lnTo>
                <a:lnTo>
                  <a:pt x="170536" y="33535"/>
                </a:lnTo>
                <a:lnTo>
                  <a:pt x="163736" y="30061"/>
                </a:lnTo>
                <a:lnTo>
                  <a:pt x="155958" y="28325"/>
                </a:lnTo>
                <a:lnTo>
                  <a:pt x="147201" y="28325"/>
                </a:lnTo>
                <a:lnTo>
                  <a:pt x="140915" y="28608"/>
                </a:lnTo>
                <a:lnTo>
                  <a:pt x="127743" y="31902"/>
                </a:lnTo>
                <a:lnTo>
                  <a:pt x="118729" y="38891"/>
                </a:lnTo>
                <a:lnTo>
                  <a:pt x="115256" y="43392"/>
                </a:lnTo>
                <a:lnTo>
                  <a:pt x="113299" y="49140"/>
                </a:lnTo>
                <a:lnTo>
                  <a:pt x="112859" y="56136"/>
                </a:lnTo>
                <a:lnTo>
                  <a:pt x="133039" y="56136"/>
                </a:lnTo>
                <a:lnTo>
                  <a:pt x="133528" y="53054"/>
                </a:lnTo>
                <a:lnTo>
                  <a:pt x="134506" y="50608"/>
                </a:lnTo>
                <a:lnTo>
                  <a:pt x="138028" y="46352"/>
                </a:lnTo>
                <a:lnTo>
                  <a:pt x="141526" y="45128"/>
                </a:lnTo>
                <a:lnTo>
                  <a:pt x="150870" y="45128"/>
                </a:lnTo>
                <a:lnTo>
                  <a:pt x="154209" y="45753"/>
                </a:lnTo>
                <a:lnTo>
                  <a:pt x="156484" y="47000"/>
                </a:lnTo>
                <a:lnTo>
                  <a:pt x="159896" y="50510"/>
                </a:lnTo>
                <a:lnTo>
                  <a:pt x="159896" y="56478"/>
                </a:lnTo>
                <a:lnTo>
                  <a:pt x="158404" y="58460"/>
                </a:lnTo>
                <a:lnTo>
                  <a:pt x="155420" y="59732"/>
                </a:lnTo>
                <a:lnTo>
                  <a:pt x="153756" y="60465"/>
                </a:lnTo>
                <a:lnTo>
                  <a:pt x="150992" y="61077"/>
                </a:lnTo>
                <a:lnTo>
                  <a:pt x="147128" y="61566"/>
                </a:lnTo>
                <a:lnTo>
                  <a:pt x="140010" y="62447"/>
                </a:lnTo>
                <a:lnTo>
                  <a:pt x="131938" y="63474"/>
                </a:lnTo>
                <a:lnTo>
                  <a:pt x="125823" y="65186"/>
                </a:lnTo>
                <a:lnTo>
                  <a:pt x="121665" y="67583"/>
                </a:lnTo>
                <a:lnTo>
                  <a:pt x="114082" y="71986"/>
                </a:lnTo>
                <a:lnTo>
                  <a:pt x="110291" y="79104"/>
                </a:lnTo>
                <a:lnTo>
                  <a:pt x="110291" y="96519"/>
                </a:lnTo>
                <a:lnTo>
                  <a:pt x="112651" y="102378"/>
                </a:lnTo>
                <a:lnTo>
                  <a:pt x="117372" y="106511"/>
                </a:lnTo>
                <a:lnTo>
                  <a:pt x="122093" y="110645"/>
                </a:lnTo>
                <a:lnTo>
                  <a:pt x="128073" y="112712"/>
                </a:lnTo>
                <a:lnTo>
                  <a:pt x="135313" y="112712"/>
                </a:lnTo>
                <a:lnTo>
                  <a:pt x="136231" y="96727"/>
                </a:lnTo>
                <a:lnTo>
                  <a:pt x="132268" y="93548"/>
                </a:lnTo>
                <a:lnTo>
                  <a:pt x="131277" y="90967"/>
                </a:lnTo>
                <a:lnTo>
                  <a:pt x="131277" y="83385"/>
                </a:lnTo>
                <a:lnTo>
                  <a:pt x="132892" y="80425"/>
                </a:lnTo>
                <a:lnTo>
                  <a:pt x="136121" y="78517"/>
                </a:lnTo>
                <a:lnTo>
                  <a:pt x="138028" y="77392"/>
                </a:lnTo>
                <a:lnTo>
                  <a:pt x="141184" y="76437"/>
                </a:lnTo>
                <a:lnTo>
                  <a:pt x="145587" y="75655"/>
                </a:lnTo>
                <a:lnTo>
                  <a:pt x="150283" y="74774"/>
                </a:lnTo>
                <a:lnTo>
                  <a:pt x="154478" y="73857"/>
                </a:lnTo>
                <a:lnTo>
                  <a:pt x="157169" y="72830"/>
                </a:lnTo>
                <a:lnTo>
                  <a:pt x="159822" y="71325"/>
                </a:lnTo>
                <a:lnTo>
                  <a:pt x="159822" y="79104"/>
                </a:lnTo>
                <a:lnTo>
                  <a:pt x="159676" y="86100"/>
                </a:lnTo>
                <a:lnTo>
                  <a:pt x="157707" y="90918"/>
                </a:lnTo>
                <a:lnTo>
                  <a:pt x="153915" y="93560"/>
                </a:lnTo>
                <a:lnTo>
                  <a:pt x="150124" y="96202"/>
                </a:lnTo>
                <a:lnTo>
                  <a:pt x="145978" y="97522"/>
                </a:lnTo>
                <a:lnTo>
                  <a:pt x="141477" y="97522"/>
                </a:lnTo>
                <a:lnTo>
                  <a:pt x="146076" y="111416"/>
                </a:lnTo>
                <a:lnTo>
                  <a:pt x="150577" y="108823"/>
                </a:lnTo>
                <a:lnTo>
                  <a:pt x="154343" y="106621"/>
                </a:lnTo>
                <a:lnTo>
                  <a:pt x="157670" y="103955"/>
                </a:lnTo>
                <a:close/>
              </a:path>
              <a:path w="1264004" h="142578">
                <a:moveTo>
                  <a:pt x="140988" y="112712"/>
                </a:moveTo>
                <a:lnTo>
                  <a:pt x="146076" y="111416"/>
                </a:lnTo>
                <a:lnTo>
                  <a:pt x="141477" y="97522"/>
                </a:lnTo>
                <a:lnTo>
                  <a:pt x="138640" y="97522"/>
                </a:lnTo>
                <a:lnTo>
                  <a:pt x="136231" y="96727"/>
                </a:lnTo>
                <a:lnTo>
                  <a:pt x="135313" y="112712"/>
                </a:lnTo>
                <a:lnTo>
                  <a:pt x="140988" y="1127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308388" y="1242342"/>
            <a:ext cx="0" cy="95437"/>
          </a:xfrm>
          <a:custGeom>
            <a:avLst/>
            <a:gdLst/>
            <a:ahLst/>
            <a:cxnLst/>
            <a:rect l="l" t="t" r="r" b="b"/>
            <a:pathLst>
              <a:path h="108162">
                <a:moveTo>
                  <a:pt x="0" y="0"/>
                </a:moveTo>
                <a:lnTo>
                  <a:pt x="0" y="108162"/>
                </a:lnTo>
              </a:path>
            </a:pathLst>
          </a:custGeom>
          <a:ln w="2211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888705" y="1240918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1912600" y="1375269"/>
            <a:ext cx="685818" cy="97639"/>
          </a:xfrm>
          <a:custGeom>
            <a:avLst/>
            <a:gdLst/>
            <a:ahLst/>
            <a:cxnLst/>
            <a:rect l="l" t="t" r="r" b="b"/>
            <a:pathLst>
              <a:path w="754400" h="110657">
                <a:moveTo>
                  <a:pt x="324537" y="107795"/>
                </a:moveTo>
                <a:lnTo>
                  <a:pt x="324537" y="61492"/>
                </a:lnTo>
                <a:lnTo>
                  <a:pt x="324867" y="57542"/>
                </a:lnTo>
                <a:lnTo>
                  <a:pt x="325528" y="54778"/>
                </a:lnTo>
                <a:lnTo>
                  <a:pt x="326188" y="52014"/>
                </a:lnTo>
                <a:lnTo>
                  <a:pt x="327619" y="49336"/>
                </a:lnTo>
                <a:lnTo>
                  <a:pt x="329821" y="46743"/>
                </a:lnTo>
                <a:lnTo>
                  <a:pt x="332560" y="43515"/>
                </a:lnTo>
                <a:lnTo>
                  <a:pt x="335740" y="41362"/>
                </a:lnTo>
                <a:lnTo>
                  <a:pt x="339360" y="40285"/>
                </a:lnTo>
                <a:lnTo>
                  <a:pt x="341366" y="39650"/>
                </a:lnTo>
                <a:lnTo>
                  <a:pt x="343934" y="39331"/>
                </a:lnTo>
                <a:lnTo>
                  <a:pt x="353229" y="39331"/>
                </a:lnTo>
                <a:lnTo>
                  <a:pt x="357485" y="41778"/>
                </a:lnTo>
                <a:lnTo>
                  <a:pt x="359833" y="46669"/>
                </a:lnTo>
                <a:lnTo>
                  <a:pt x="361252" y="49605"/>
                </a:lnTo>
                <a:lnTo>
                  <a:pt x="361961" y="53470"/>
                </a:lnTo>
                <a:lnTo>
                  <a:pt x="361961" y="107795"/>
                </a:lnTo>
                <a:lnTo>
                  <a:pt x="375390" y="107795"/>
                </a:lnTo>
                <a:lnTo>
                  <a:pt x="375390" y="49458"/>
                </a:lnTo>
                <a:lnTo>
                  <a:pt x="374314" y="43368"/>
                </a:lnTo>
                <a:lnTo>
                  <a:pt x="372161" y="39111"/>
                </a:lnTo>
                <a:lnTo>
                  <a:pt x="363560" y="30353"/>
                </a:lnTo>
                <a:lnTo>
                  <a:pt x="349560" y="27444"/>
                </a:lnTo>
                <a:lnTo>
                  <a:pt x="344472" y="27444"/>
                </a:lnTo>
                <a:lnTo>
                  <a:pt x="339849" y="28447"/>
                </a:lnTo>
                <a:lnTo>
                  <a:pt x="335691" y="30453"/>
                </a:lnTo>
                <a:lnTo>
                  <a:pt x="331533" y="32459"/>
                </a:lnTo>
                <a:lnTo>
                  <a:pt x="327595" y="35760"/>
                </a:lnTo>
                <a:lnTo>
                  <a:pt x="323877" y="40359"/>
                </a:lnTo>
                <a:lnTo>
                  <a:pt x="323877" y="29205"/>
                </a:lnTo>
                <a:lnTo>
                  <a:pt x="311329" y="29205"/>
                </a:lnTo>
                <a:lnTo>
                  <a:pt x="311329" y="107795"/>
                </a:lnTo>
                <a:lnTo>
                  <a:pt x="324537" y="107795"/>
                </a:lnTo>
                <a:close/>
              </a:path>
              <a:path w="754400" h="110657">
                <a:moveTo>
                  <a:pt x="436540" y="110070"/>
                </a:moveTo>
                <a:lnTo>
                  <a:pt x="444050" y="107661"/>
                </a:lnTo>
                <a:lnTo>
                  <a:pt x="449920" y="102842"/>
                </a:lnTo>
                <a:lnTo>
                  <a:pt x="455790" y="98024"/>
                </a:lnTo>
                <a:lnTo>
                  <a:pt x="459460" y="90404"/>
                </a:lnTo>
                <a:lnTo>
                  <a:pt x="460927" y="79984"/>
                </a:lnTo>
                <a:lnTo>
                  <a:pt x="448086" y="79984"/>
                </a:lnTo>
                <a:lnTo>
                  <a:pt x="446863" y="85806"/>
                </a:lnTo>
                <a:lnTo>
                  <a:pt x="444649" y="90392"/>
                </a:lnTo>
                <a:lnTo>
                  <a:pt x="441445" y="93743"/>
                </a:lnTo>
                <a:lnTo>
                  <a:pt x="438240" y="97095"/>
                </a:lnTo>
                <a:lnTo>
                  <a:pt x="433899" y="98770"/>
                </a:lnTo>
                <a:lnTo>
                  <a:pt x="421277" y="98770"/>
                </a:lnTo>
                <a:lnTo>
                  <a:pt x="416043" y="96079"/>
                </a:lnTo>
                <a:lnTo>
                  <a:pt x="412716" y="90698"/>
                </a:lnTo>
                <a:lnTo>
                  <a:pt x="409390" y="85317"/>
                </a:lnTo>
                <a:lnTo>
                  <a:pt x="407726" y="78688"/>
                </a:lnTo>
                <a:lnTo>
                  <a:pt x="407726" y="62985"/>
                </a:lnTo>
                <a:lnTo>
                  <a:pt x="408900" y="56405"/>
                </a:lnTo>
                <a:lnTo>
                  <a:pt x="411249" y="51072"/>
                </a:lnTo>
                <a:lnTo>
                  <a:pt x="414869" y="42854"/>
                </a:lnTo>
                <a:lnTo>
                  <a:pt x="420886" y="38744"/>
                </a:lnTo>
                <a:lnTo>
                  <a:pt x="435464" y="38744"/>
                </a:lnTo>
                <a:lnTo>
                  <a:pt x="439940" y="40347"/>
                </a:lnTo>
                <a:lnTo>
                  <a:pt x="442729" y="43551"/>
                </a:lnTo>
                <a:lnTo>
                  <a:pt x="445517" y="46756"/>
                </a:lnTo>
                <a:lnTo>
                  <a:pt x="447303" y="50779"/>
                </a:lnTo>
                <a:lnTo>
                  <a:pt x="448086" y="55622"/>
                </a:lnTo>
                <a:lnTo>
                  <a:pt x="460927" y="55622"/>
                </a:lnTo>
                <a:lnTo>
                  <a:pt x="459802" y="45104"/>
                </a:lnTo>
                <a:lnTo>
                  <a:pt x="456463" y="37693"/>
                </a:lnTo>
                <a:lnTo>
                  <a:pt x="450911" y="33388"/>
                </a:lnTo>
                <a:lnTo>
                  <a:pt x="445358" y="29083"/>
                </a:lnTo>
                <a:lnTo>
                  <a:pt x="438155" y="26930"/>
                </a:lnTo>
                <a:lnTo>
                  <a:pt x="426379" y="27035"/>
                </a:lnTo>
                <a:lnTo>
                  <a:pt x="413909" y="30387"/>
                </a:lnTo>
                <a:lnTo>
                  <a:pt x="403690" y="38451"/>
                </a:lnTo>
                <a:lnTo>
                  <a:pt x="399333" y="44711"/>
                </a:lnTo>
                <a:lnTo>
                  <a:pt x="395061" y="56389"/>
                </a:lnTo>
                <a:lnTo>
                  <a:pt x="393637" y="70665"/>
                </a:lnTo>
                <a:lnTo>
                  <a:pt x="393822" y="75341"/>
                </a:lnTo>
                <a:lnTo>
                  <a:pt x="396627" y="88107"/>
                </a:lnTo>
                <a:lnTo>
                  <a:pt x="402810" y="98807"/>
                </a:lnTo>
                <a:lnTo>
                  <a:pt x="414293" y="107586"/>
                </a:lnTo>
                <a:lnTo>
                  <a:pt x="427392" y="110070"/>
                </a:lnTo>
                <a:lnTo>
                  <a:pt x="436540" y="110070"/>
                </a:lnTo>
                <a:close/>
              </a:path>
              <a:path w="754400" h="110657">
                <a:moveTo>
                  <a:pt x="523570" y="106286"/>
                </a:moveTo>
                <a:lnTo>
                  <a:pt x="532767" y="98256"/>
                </a:lnTo>
                <a:lnTo>
                  <a:pt x="536448" y="92364"/>
                </a:lnTo>
                <a:lnTo>
                  <a:pt x="540621" y="80601"/>
                </a:lnTo>
                <a:lnTo>
                  <a:pt x="542013" y="66850"/>
                </a:lnTo>
                <a:lnTo>
                  <a:pt x="541610" y="59512"/>
                </a:lnTo>
                <a:lnTo>
                  <a:pt x="538261" y="46742"/>
                </a:lnTo>
                <a:lnTo>
                  <a:pt x="531519" y="37057"/>
                </a:lnTo>
                <a:lnTo>
                  <a:pt x="518818" y="29073"/>
                </a:lnTo>
                <a:lnTo>
                  <a:pt x="505836" y="26930"/>
                </a:lnTo>
                <a:lnTo>
                  <a:pt x="501308" y="27152"/>
                </a:lnTo>
                <a:lnTo>
                  <a:pt x="488787" y="30728"/>
                </a:lnTo>
                <a:lnTo>
                  <a:pt x="478832" y="38671"/>
                </a:lnTo>
                <a:lnTo>
                  <a:pt x="474693" y="44581"/>
                </a:lnTo>
                <a:lnTo>
                  <a:pt x="470257" y="56216"/>
                </a:lnTo>
                <a:lnTo>
                  <a:pt x="468779" y="70225"/>
                </a:lnTo>
                <a:lnTo>
                  <a:pt x="469087" y="76632"/>
                </a:lnTo>
                <a:lnTo>
                  <a:pt x="472099" y="89425"/>
                </a:lnTo>
                <a:lnTo>
                  <a:pt x="478318" y="99687"/>
                </a:lnTo>
                <a:lnTo>
                  <a:pt x="480145" y="101627"/>
                </a:lnTo>
                <a:lnTo>
                  <a:pt x="482354" y="78370"/>
                </a:lnTo>
                <a:lnTo>
                  <a:pt x="482354" y="61297"/>
                </a:lnTo>
                <a:lnTo>
                  <a:pt x="484189" y="53861"/>
                </a:lnTo>
                <a:lnTo>
                  <a:pt x="487858" y="47697"/>
                </a:lnTo>
                <a:lnTo>
                  <a:pt x="491527" y="41533"/>
                </a:lnTo>
                <a:lnTo>
                  <a:pt x="497397" y="38451"/>
                </a:lnTo>
                <a:lnTo>
                  <a:pt x="514568" y="38451"/>
                </a:lnTo>
                <a:lnTo>
                  <a:pt x="520977" y="42071"/>
                </a:lnTo>
                <a:lnTo>
                  <a:pt x="524695" y="49311"/>
                </a:lnTo>
                <a:lnTo>
                  <a:pt x="527043" y="53910"/>
                </a:lnTo>
                <a:lnTo>
                  <a:pt x="528217" y="59878"/>
                </a:lnTo>
                <a:lnTo>
                  <a:pt x="528217" y="75337"/>
                </a:lnTo>
                <a:lnTo>
                  <a:pt x="526590" y="82712"/>
                </a:lnTo>
                <a:lnTo>
                  <a:pt x="523337" y="89340"/>
                </a:lnTo>
                <a:lnTo>
                  <a:pt x="520084" y="95969"/>
                </a:lnTo>
                <a:lnTo>
                  <a:pt x="514079" y="99284"/>
                </a:lnTo>
                <a:lnTo>
                  <a:pt x="497348" y="99284"/>
                </a:lnTo>
                <a:lnTo>
                  <a:pt x="504075" y="110657"/>
                </a:lnTo>
                <a:lnTo>
                  <a:pt x="511005" y="110222"/>
                </a:lnTo>
                <a:lnTo>
                  <a:pt x="523570" y="106286"/>
                </a:lnTo>
                <a:close/>
              </a:path>
              <a:path w="754400" h="110657">
                <a:moveTo>
                  <a:pt x="491527" y="96495"/>
                </a:moveTo>
                <a:lnTo>
                  <a:pt x="487858" y="90918"/>
                </a:lnTo>
                <a:lnTo>
                  <a:pt x="484189" y="85341"/>
                </a:lnTo>
                <a:lnTo>
                  <a:pt x="482354" y="78370"/>
                </a:lnTo>
                <a:lnTo>
                  <a:pt x="480145" y="101627"/>
                </a:lnTo>
                <a:lnTo>
                  <a:pt x="490736" y="108400"/>
                </a:lnTo>
                <a:lnTo>
                  <a:pt x="504075" y="110657"/>
                </a:lnTo>
                <a:lnTo>
                  <a:pt x="497348" y="99284"/>
                </a:lnTo>
                <a:lnTo>
                  <a:pt x="491527" y="96495"/>
                </a:lnTo>
                <a:close/>
              </a:path>
              <a:path w="754400" h="110657">
                <a:moveTo>
                  <a:pt x="707804" y="41154"/>
                </a:moveTo>
                <a:lnTo>
                  <a:pt x="712891" y="38965"/>
                </a:lnTo>
                <a:lnTo>
                  <a:pt x="727421" y="38965"/>
                </a:lnTo>
                <a:lnTo>
                  <a:pt x="733463" y="42144"/>
                </a:lnTo>
                <a:lnTo>
                  <a:pt x="737083" y="48504"/>
                </a:lnTo>
                <a:lnTo>
                  <a:pt x="739039" y="51928"/>
                </a:lnTo>
                <a:lnTo>
                  <a:pt x="740287" y="56503"/>
                </a:lnTo>
                <a:lnTo>
                  <a:pt x="740825" y="62226"/>
                </a:lnTo>
                <a:lnTo>
                  <a:pt x="697164" y="62226"/>
                </a:lnTo>
                <a:lnTo>
                  <a:pt x="697408" y="55476"/>
                </a:lnTo>
                <a:lnTo>
                  <a:pt x="692908" y="39258"/>
                </a:lnTo>
                <a:lnTo>
                  <a:pt x="688941" y="44706"/>
                </a:lnTo>
                <a:lnTo>
                  <a:pt x="684211" y="56263"/>
                </a:lnTo>
                <a:lnTo>
                  <a:pt x="682634" y="70004"/>
                </a:lnTo>
                <a:lnTo>
                  <a:pt x="683026" y="77215"/>
                </a:lnTo>
                <a:lnTo>
                  <a:pt x="686282" y="89942"/>
                </a:lnTo>
                <a:lnTo>
                  <a:pt x="692834" y="99907"/>
                </a:lnTo>
                <a:lnTo>
                  <a:pt x="704925" y="108234"/>
                </a:lnTo>
                <a:lnTo>
                  <a:pt x="717710" y="110584"/>
                </a:lnTo>
                <a:lnTo>
                  <a:pt x="721721" y="110584"/>
                </a:lnTo>
                <a:lnTo>
                  <a:pt x="725317" y="110193"/>
                </a:lnTo>
                <a:lnTo>
                  <a:pt x="728497" y="109410"/>
                </a:lnTo>
                <a:lnTo>
                  <a:pt x="734416" y="108040"/>
                </a:lnTo>
                <a:lnTo>
                  <a:pt x="739382" y="105399"/>
                </a:lnTo>
                <a:lnTo>
                  <a:pt x="743393" y="101485"/>
                </a:lnTo>
                <a:lnTo>
                  <a:pt x="745790" y="99234"/>
                </a:lnTo>
                <a:lnTo>
                  <a:pt x="747955" y="96336"/>
                </a:lnTo>
                <a:lnTo>
                  <a:pt x="749888" y="92789"/>
                </a:lnTo>
                <a:lnTo>
                  <a:pt x="751820" y="89243"/>
                </a:lnTo>
                <a:lnTo>
                  <a:pt x="752957" y="86026"/>
                </a:lnTo>
                <a:lnTo>
                  <a:pt x="753300" y="83140"/>
                </a:lnTo>
                <a:lnTo>
                  <a:pt x="740311" y="83140"/>
                </a:lnTo>
                <a:lnTo>
                  <a:pt x="739333" y="86613"/>
                </a:lnTo>
                <a:lnTo>
                  <a:pt x="737669" y="89670"/>
                </a:lnTo>
                <a:lnTo>
                  <a:pt x="735322" y="92313"/>
                </a:lnTo>
                <a:lnTo>
                  <a:pt x="731212" y="96862"/>
                </a:lnTo>
                <a:lnTo>
                  <a:pt x="725708" y="99137"/>
                </a:lnTo>
                <a:lnTo>
                  <a:pt x="711424" y="99137"/>
                </a:lnTo>
                <a:lnTo>
                  <a:pt x="705969" y="96727"/>
                </a:lnTo>
                <a:lnTo>
                  <a:pt x="702447" y="91909"/>
                </a:lnTo>
                <a:lnTo>
                  <a:pt x="698925" y="87090"/>
                </a:lnTo>
                <a:lnTo>
                  <a:pt x="697042" y="80694"/>
                </a:lnTo>
                <a:lnTo>
                  <a:pt x="696797" y="72720"/>
                </a:lnTo>
                <a:lnTo>
                  <a:pt x="754400" y="72720"/>
                </a:lnTo>
                <a:lnTo>
                  <a:pt x="754400" y="64795"/>
                </a:lnTo>
                <a:lnTo>
                  <a:pt x="754009" y="59022"/>
                </a:lnTo>
                <a:lnTo>
                  <a:pt x="753226" y="55402"/>
                </a:lnTo>
                <a:lnTo>
                  <a:pt x="752346" y="50118"/>
                </a:lnTo>
                <a:lnTo>
                  <a:pt x="750585" y="45496"/>
                </a:lnTo>
                <a:lnTo>
                  <a:pt x="747943" y="41533"/>
                </a:lnTo>
                <a:lnTo>
                  <a:pt x="745203" y="37375"/>
                </a:lnTo>
                <a:lnTo>
                  <a:pt x="741216" y="33987"/>
                </a:lnTo>
                <a:lnTo>
                  <a:pt x="735982" y="31370"/>
                </a:lnTo>
                <a:lnTo>
                  <a:pt x="730747" y="28752"/>
                </a:lnTo>
                <a:lnTo>
                  <a:pt x="725342" y="27444"/>
                </a:lnTo>
                <a:lnTo>
                  <a:pt x="719765" y="27444"/>
                </a:lnTo>
                <a:lnTo>
                  <a:pt x="715424" y="27657"/>
                </a:lnTo>
                <a:lnTo>
                  <a:pt x="707804" y="41154"/>
                </a:lnTo>
                <a:close/>
              </a:path>
              <a:path w="754400" h="110657">
                <a:moveTo>
                  <a:pt x="697408" y="55476"/>
                </a:moveTo>
                <a:lnTo>
                  <a:pt x="699585" y="49910"/>
                </a:lnTo>
                <a:lnTo>
                  <a:pt x="703695" y="45532"/>
                </a:lnTo>
                <a:lnTo>
                  <a:pt x="707804" y="41154"/>
                </a:lnTo>
                <a:lnTo>
                  <a:pt x="715424" y="27657"/>
                </a:lnTo>
                <a:lnTo>
                  <a:pt x="702983" y="31244"/>
                </a:lnTo>
                <a:lnTo>
                  <a:pt x="692908" y="39258"/>
                </a:lnTo>
                <a:lnTo>
                  <a:pt x="697408" y="55476"/>
                </a:lnTo>
                <a:close/>
              </a:path>
              <a:path w="754400" h="110657">
                <a:moveTo>
                  <a:pt x="574863" y="29205"/>
                </a:moveTo>
                <a:lnTo>
                  <a:pt x="561801" y="29205"/>
                </a:lnTo>
                <a:lnTo>
                  <a:pt x="561801" y="107795"/>
                </a:lnTo>
                <a:lnTo>
                  <a:pt x="575009" y="107795"/>
                </a:lnTo>
                <a:lnTo>
                  <a:pt x="575009" y="55989"/>
                </a:lnTo>
                <a:lnTo>
                  <a:pt x="577052" y="48993"/>
                </a:lnTo>
                <a:lnTo>
                  <a:pt x="581137" y="45128"/>
                </a:lnTo>
                <a:lnTo>
                  <a:pt x="585221" y="41264"/>
                </a:lnTo>
                <a:lnTo>
                  <a:pt x="589759" y="39331"/>
                </a:lnTo>
                <a:lnTo>
                  <a:pt x="600228" y="39331"/>
                </a:lnTo>
                <a:lnTo>
                  <a:pt x="603970" y="41166"/>
                </a:lnTo>
                <a:lnTo>
                  <a:pt x="605976" y="44835"/>
                </a:lnTo>
                <a:lnTo>
                  <a:pt x="607248" y="47281"/>
                </a:lnTo>
                <a:lnTo>
                  <a:pt x="607884" y="51170"/>
                </a:lnTo>
                <a:lnTo>
                  <a:pt x="607884" y="107795"/>
                </a:lnTo>
                <a:lnTo>
                  <a:pt x="621313" y="107795"/>
                </a:lnTo>
                <a:lnTo>
                  <a:pt x="621313" y="53959"/>
                </a:lnTo>
                <a:lnTo>
                  <a:pt x="623184" y="48162"/>
                </a:lnTo>
                <a:lnTo>
                  <a:pt x="626926" y="44689"/>
                </a:lnTo>
                <a:lnTo>
                  <a:pt x="630669" y="41215"/>
                </a:lnTo>
                <a:lnTo>
                  <a:pt x="635133" y="39478"/>
                </a:lnTo>
                <a:lnTo>
                  <a:pt x="644085" y="39478"/>
                </a:lnTo>
                <a:lnTo>
                  <a:pt x="647277" y="40457"/>
                </a:lnTo>
                <a:lnTo>
                  <a:pt x="649894" y="42413"/>
                </a:lnTo>
                <a:lnTo>
                  <a:pt x="652512" y="44371"/>
                </a:lnTo>
                <a:lnTo>
                  <a:pt x="653820" y="47966"/>
                </a:lnTo>
                <a:lnTo>
                  <a:pt x="653820" y="107795"/>
                </a:lnTo>
                <a:lnTo>
                  <a:pt x="667542" y="107795"/>
                </a:lnTo>
                <a:lnTo>
                  <a:pt x="667542" y="48529"/>
                </a:lnTo>
                <a:lnTo>
                  <a:pt x="666515" y="43000"/>
                </a:lnTo>
                <a:lnTo>
                  <a:pt x="664460" y="38891"/>
                </a:lnTo>
                <a:lnTo>
                  <a:pt x="660645" y="31260"/>
                </a:lnTo>
                <a:lnTo>
                  <a:pt x="653453" y="27444"/>
                </a:lnTo>
                <a:lnTo>
                  <a:pt x="637946" y="27444"/>
                </a:lnTo>
                <a:lnTo>
                  <a:pt x="633494" y="28459"/>
                </a:lnTo>
                <a:lnTo>
                  <a:pt x="629531" y="30489"/>
                </a:lnTo>
                <a:lnTo>
                  <a:pt x="625569" y="32520"/>
                </a:lnTo>
                <a:lnTo>
                  <a:pt x="622120" y="35638"/>
                </a:lnTo>
                <a:lnTo>
                  <a:pt x="619185" y="39845"/>
                </a:lnTo>
                <a:lnTo>
                  <a:pt x="617423" y="36421"/>
                </a:lnTo>
                <a:lnTo>
                  <a:pt x="615466" y="33828"/>
                </a:lnTo>
                <a:lnTo>
                  <a:pt x="613314" y="32067"/>
                </a:lnTo>
                <a:lnTo>
                  <a:pt x="609498" y="28985"/>
                </a:lnTo>
                <a:lnTo>
                  <a:pt x="604460" y="27444"/>
                </a:lnTo>
                <a:lnTo>
                  <a:pt x="592670" y="27444"/>
                </a:lnTo>
                <a:lnTo>
                  <a:pt x="587729" y="28936"/>
                </a:lnTo>
                <a:lnTo>
                  <a:pt x="583375" y="31920"/>
                </a:lnTo>
                <a:lnTo>
                  <a:pt x="580831" y="33682"/>
                </a:lnTo>
                <a:lnTo>
                  <a:pt x="577994" y="36494"/>
                </a:lnTo>
                <a:lnTo>
                  <a:pt x="574863" y="40359"/>
                </a:lnTo>
                <a:lnTo>
                  <a:pt x="574863" y="29205"/>
                </a:lnTo>
                <a:close/>
              </a:path>
              <a:path w="754400" h="110657">
                <a:moveTo>
                  <a:pt x="217108" y="109043"/>
                </a:moveTo>
                <a:lnTo>
                  <a:pt x="220790" y="108945"/>
                </a:lnTo>
                <a:lnTo>
                  <a:pt x="224067" y="108554"/>
                </a:lnTo>
                <a:lnTo>
                  <a:pt x="227161" y="107795"/>
                </a:lnTo>
                <a:lnTo>
                  <a:pt x="227161" y="97375"/>
                </a:lnTo>
                <a:lnTo>
                  <a:pt x="223174" y="97596"/>
                </a:lnTo>
                <a:lnTo>
                  <a:pt x="220141" y="97596"/>
                </a:lnTo>
                <a:lnTo>
                  <a:pt x="217402" y="96788"/>
                </a:lnTo>
                <a:lnTo>
                  <a:pt x="214613" y="94025"/>
                </a:lnTo>
                <a:lnTo>
                  <a:pt x="214613" y="39992"/>
                </a:lnTo>
                <a:lnTo>
                  <a:pt x="227161" y="39992"/>
                </a:lnTo>
                <a:lnTo>
                  <a:pt x="227161" y="29205"/>
                </a:lnTo>
                <a:lnTo>
                  <a:pt x="214613" y="29205"/>
                </a:lnTo>
                <a:lnTo>
                  <a:pt x="214613" y="7264"/>
                </a:lnTo>
                <a:lnTo>
                  <a:pt x="201258" y="7264"/>
                </a:lnTo>
                <a:lnTo>
                  <a:pt x="201258" y="29205"/>
                </a:lnTo>
                <a:lnTo>
                  <a:pt x="190618" y="29205"/>
                </a:lnTo>
                <a:lnTo>
                  <a:pt x="190618" y="39992"/>
                </a:lnTo>
                <a:lnTo>
                  <a:pt x="201258" y="39992"/>
                </a:lnTo>
                <a:lnTo>
                  <a:pt x="201258" y="97057"/>
                </a:lnTo>
                <a:lnTo>
                  <a:pt x="202359" y="101155"/>
                </a:lnTo>
                <a:lnTo>
                  <a:pt x="204560" y="104310"/>
                </a:lnTo>
                <a:lnTo>
                  <a:pt x="206762" y="107466"/>
                </a:lnTo>
                <a:lnTo>
                  <a:pt x="210944" y="109043"/>
                </a:lnTo>
                <a:lnTo>
                  <a:pt x="217108" y="109043"/>
                </a:lnTo>
                <a:close/>
              </a:path>
              <a:path w="754400" h="110657">
                <a:moveTo>
                  <a:pt x="0" y="107795"/>
                </a:moveTo>
                <a:lnTo>
                  <a:pt x="13942" y="107795"/>
                </a:lnTo>
                <a:lnTo>
                  <a:pt x="13942" y="20546"/>
                </a:lnTo>
                <a:lnTo>
                  <a:pt x="69197" y="107795"/>
                </a:lnTo>
                <a:lnTo>
                  <a:pt x="85561" y="107795"/>
                </a:lnTo>
                <a:lnTo>
                  <a:pt x="85561" y="0"/>
                </a:lnTo>
                <a:lnTo>
                  <a:pt x="71692" y="0"/>
                </a:lnTo>
                <a:lnTo>
                  <a:pt x="71692" y="87323"/>
                </a:lnTo>
                <a:lnTo>
                  <a:pt x="17244" y="0"/>
                </a:lnTo>
                <a:lnTo>
                  <a:pt x="0" y="0"/>
                </a:lnTo>
                <a:lnTo>
                  <a:pt x="0" y="107795"/>
                </a:lnTo>
                <a:close/>
              </a:path>
              <a:path w="754400" h="110657">
                <a:moveTo>
                  <a:pt x="131718" y="41154"/>
                </a:moveTo>
                <a:lnTo>
                  <a:pt x="136805" y="38965"/>
                </a:lnTo>
                <a:lnTo>
                  <a:pt x="151335" y="38965"/>
                </a:lnTo>
                <a:lnTo>
                  <a:pt x="157376" y="42144"/>
                </a:lnTo>
                <a:lnTo>
                  <a:pt x="160997" y="48504"/>
                </a:lnTo>
                <a:lnTo>
                  <a:pt x="162953" y="51928"/>
                </a:lnTo>
                <a:lnTo>
                  <a:pt x="164201" y="56503"/>
                </a:lnTo>
                <a:lnTo>
                  <a:pt x="164739" y="62226"/>
                </a:lnTo>
                <a:lnTo>
                  <a:pt x="121077" y="62226"/>
                </a:lnTo>
                <a:lnTo>
                  <a:pt x="121322" y="55476"/>
                </a:lnTo>
                <a:lnTo>
                  <a:pt x="116821" y="39258"/>
                </a:lnTo>
                <a:lnTo>
                  <a:pt x="112855" y="44706"/>
                </a:lnTo>
                <a:lnTo>
                  <a:pt x="108125" y="56263"/>
                </a:lnTo>
                <a:lnTo>
                  <a:pt x="106548" y="70004"/>
                </a:lnTo>
                <a:lnTo>
                  <a:pt x="106940" y="77215"/>
                </a:lnTo>
                <a:lnTo>
                  <a:pt x="110196" y="89942"/>
                </a:lnTo>
                <a:lnTo>
                  <a:pt x="116748" y="99907"/>
                </a:lnTo>
                <a:lnTo>
                  <a:pt x="128839" y="108234"/>
                </a:lnTo>
                <a:lnTo>
                  <a:pt x="141624" y="110584"/>
                </a:lnTo>
                <a:lnTo>
                  <a:pt x="145636" y="110584"/>
                </a:lnTo>
                <a:lnTo>
                  <a:pt x="149231" y="110193"/>
                </a:lnTo>
                <a:lnTo>
                  <a:pt x="152411" y="109410"/>
                </a:lnTo>
                <a:lnTo>
                  <a:pt x="158330" y="108040"/>
                </a:lnTo>
                <a:lnTo>
                  <a:pt x="163296" y="105399"/>
                </a:lnTo>
                <a:lnTo>
                  <a:pt x="167307" y="101485"/>
                </a:lnTo>
                <a:lnTo>
                  <a:pt x="169704" y="99234"/>
                </a:lnTo>
                <a:lnTo>
                  <a:pt x="171869" y="96336"/>
                </a:lnTo>
                <a:lnTo>
                  <a:pt x="173801" y="92789"/>
                </a:lnTo>
                <a:lnTo>
                  <a:pt x="175734" y="89243"/>
                </a:lnTo>
                <a:lnTo>
                  <a:pt x="176871" y="86026"/>
                </a:lnTo>
                <a:lnTo>
                  <a:pt x="177214" y="83140"/>
                </a:lnTo>
                <a:lnTo>
                  <a:pt x="164225" y="83140"/>
                </a:lnTo>
                <a:lnTo>
                  <a:pt x="163247" y="86613"/>
                </a:lnTo>
                <a:lnTo>
                  <a:pt x="161584" y="89670"/>
                </a:lnTo>
                <a:lnTo>
                  <a:pt x="159235" y="92313"/>
                </a:lnTo>
                <a:lnTo>
                  <a:pt x="155126" y="96862"/>
                </a:lnTo>
                <a:lnTo>
                  <a:pt x="149623" y="99137"/>
                </a:lnTo>
                <a:lnTo>
                  <a:pt x="135338" y="99137"/>
                </a:lnTo>
                <a:lnTo>
                  <a:pt x="129883" y="96727"/>
                </a:lnTo>
                <a:lnTo>
                  <a:pt x="126361" y="91909"/>
                </a:lnTo>
                <a:lnTo>
                  <a:pt x="122839" y="87090"/>
                </a:lnTo>
                <a:lnTo>
                  <a:pt x="120955" y="80694"/>
                </a:lnTo>
                <a:lnTo>
                  <a:pt x="120711" y="72720"/>
                </a:lnTo>
                <a:lnTo>
                  <a:pt x="178314" y="72720"/>
                </a:lnTo>
                <a:lnTo>
                  <a:pt x="178314" y="64795"/>
                </a:lnTo>
                <a:lnTo>
                  <a:pt x="177923" y="59022"/>
                </a:lnTo>
                <a:lnTo>
                  <a:pt x="177140" y="55402"/>
                </a:lnTo>
                <a:lnTo>
                  <a:pt x="176260" y="50118"/>
                </a:lnTo>
                <a:lnTo>
                  <a:pt x="174499" y="45496"/>
                </a:lnTo>
                <a:lnTo>
                  <a:pt x="171857" y="41533"/>
                </a:lnTo>
                <a:lnTo>
                  <a:pt x="169117" y="37375"/>
                </a:lnTo>
                <a:lnTo>
                  <a:pt x="165130" y="33987"/>
                </a:lnTo>
                <a:lnTo>
                  <a:pt x="159896" y="31370"/>
                </a:lnTo>
                <a:lnTo>
                  <a:pt x="154661" y="28752"/>
                </a:lnTo>
                <a:lnTo>
                  <a:pt x="149256" y="27444"/>
                </a:lnTo>
                <a:lnTo>
                  <a:pt x="143679" y="27444"/>
                </a:lnTo>
                <a:lnTo>
                  <a:pt x="139338" y="27657"/>
                </a:lnTo>
                <a:lnTo>
                  <a:pt x="131718" y="41154"/>
                </a:lnTo>
                <a:close/>
              </a:path>
              <a:path w="754400" h="110657">
                <a:moveTo>
                  <a:pt x="121322" y="55476"/>
                </a:moveTo>
                <a:lnTo>
                  <a:pt x="123499" y="49910"/>
                </a:lnTo>
                <a:lnTo>
                  <a:pt x="127608" y="45532"/>
                </a:lnTo>
                <a:lnTo>
                  <a:pt x="131718" y="41154"/>
                </a:lnTo>
                <a:lnTo>
                  <a:pt x="139338" y="27657"/>
                </a:lnTo>
                <a:lnTo>
                  <a:pt x="126897" y="31244"/>
                </a:lnTo>
                <a:lnTo>
                  <a:pt x="116821" y="39258"/>
                </a:lnTo>
                <a:lnTo>
                  <a:pt x="121322" y="55476"/>
                </a:lnTo>
                <a:close/>
              </a:path>
              <a:path w="754400" h="110657">
                <a:moveTo>
                  <a:pt x="278821" y="0"/>
                </a:moveTo>
                <a:lnTo>
                  <a:pt x="278821" y="107795"/>
                </a:lnTo>
                <a:lnTo>
                  <a:pt x="293571" y="107795"/>
                </a:lnTo>
                <a:lnTo>
                  <a:pt x="293571" y="0"/>
                </a:lnTo>
                <a:lnTo>
                  <a:pt x="2788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3625613" y="137766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3636771" y="143885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3705443" y="1379219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7"/>
                </a:lnTo>
                <a:lnTo>
                  <a:pt x="17562" y="54106"/>
                </a:lnTo>
                <a:lnTo>
                  <a:pt x="20338" y="51659"/>
                </a:lnTo>
                <a:lnTo>
                  <a:pt x="23591" y="49899"/>
                </a:lnTo>
                <a:lnTo>
                  <a:pt x="26844" y="48138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3"/>
                </a:lnTo>
                <a:lnTo>
                  <a:pt x="51402" y="53274"/>
                </a:lnTo>
                <a:lnTo>
                  <a:pt x="55879" y="57286"/>
                </a:lnTo>
                <a:lnTo>
                  <a:pt x="58117" y="62960"/>
                </a:lnTo>
                <a:lnTo>
                  <a:pt x="58117" y="76365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6"/>
                </a:lnTo>
                <a:lnTo>
                  <a:pt x="18100" y="89280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5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300" y="44688"/>
                </a:lnTo>
                <a:lnTo>
                  <a:pt x="50761" y="37556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1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792409" y="146332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819293" y="1379219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7"/>
                </a:lnTo>
                <a:lnTo>
                  <a:pt x="17562" y="54106"/>
                </a:lnTo>
                <a:lnTo>
                  <a:pt x="20338" y="51659"/>
                </a:lnTo>
                <a:lnTo>
                  <a:pt x="23591" y="49899"/>
                </a:lnTo>
                <a:lnTo>
                  <a:pt x="26844" y="48138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3"/>
                </a:lnTo>
                <a:lnTo>
                  <a:pt x="51402" y="53274"/>
                </a:lnTo>
                <a:lnTo>
                  <a:pt x="55879" y="57286"/>
                </a:lnTo>
                <a:lnTo>
                  <a:pt x="58117" y="62960"/>
                </a:lnTo>
                <a:lnTo>
                  <a:pt x="58117" y="76365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6"/>
                </a:lnTo>
                <a:lnTo>
                  <a:pt x="18100" y="89280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5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299" y="44688"/>
                </a:lnTo>
                <a:lnTo>
                  <a:pt x="50761" y="37556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1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898856" y="137766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3910013" y="143885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3554723" y="137805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907864" y="1505282"/>
            <a:ext cx="1521467" cy="125351"/>
          </a:xfrm>
          <a:custGeom>
            <a:avLst/>
            <a:gdLst/>
            <a:ahLst/>
            <a:cxnLst/>
            <a:rect l="l" t="t" r="r" b="b"/>
            <a:pathLst>
              <a:path w="1673614" h="142065">
                <a:moveTo>
                  <a:pt x="1549454" y="15483"/>
                </a:moveTo>
                <a:lnTo>
                  <a:pt x="1590107" y="15483"/>
                </a:lnTo>
                <a:lnTo>
                  <a:pt x="1594094" y="16217"/>
                </a:lnTo>
                <a:lnTo>
                  <a:pt x="1597078" y="17685"/>
                </a:lnTo>
                <a:lnTo>
                  <a:pt x="1602655" y="20473"/>
                </a:lnTo>
                <a:lnTo>
                  <a:pt x="1605443" y="25708"/>
                </a:lnTo>
                <a:lnTo>
                  <a:pt x="1609870" y="55255"/>
                </a:lnTo>
                <a:lnTo>
                  <a:pt x="1613601" y="51954"/>
                </a:lnTo>
                <a:lnTo>
                  <a:pt x="1616267" y="47844"/>
                </a:lnTo>
                <a:lnTo>
                  <a:pt x="1618933" y="43735"/>
                </a:lnTo>
                <a:lnTo>
                  <a:pt x="1620266" y="38452"/>
                </a:lnTo>
                <a:lnTo>
                  <a:pt x="1620266" y="31994"/>
                </a:lnTo>
                <a:lnTo>
                  <a:pt x="1619954" y="26912"/>
                </a:lnTo>
                <a:lnTo>
                  <a:pt x="1615302" y="14581"/>
                </a:lnTo>
                <a:lnTo>
                  <a:pt x="1605076" y="6531"/>
                </a:lnTo>
                <a:lnTo>
                  <a:pt x="1599744" y="4134"/>
                </a:lnTo>
                <a:lnTo>
                  <a:pt x="1592969" y="2935"/>
                </a:lnTo>
                <a:lnTo>
                  <a:pt x="1534851" y="2935"/>
                </a:lnTo>
                <a:lnTo>
                  <a:pt x="1534851" y="110732"/>
                </a:lnTo>
                <a:lnTo>
                  <a:pt x="1549454" y="110732"/>
                </a:lnTo>
                <a:lnTo>
                  <a:pt x="1549454" y="64502"/>
                </a:lnTo>
                <a:lnTo>
                  <a:pt x="1588663" y="64502"/>
                </a:lnTo>
                <a:lnTo>
                  <a:pt x="1593042" y="65162"/>
                </a:lnTo>
                <a:lnTo>
                  <a:pt x="1595830" y="66483"/>
                </a:lnTo>
                <a:lnTo>
                  <a:pt x="1600722" y="68880"/>
                </a:lnTo>
                <a:lnTo>
                  <a:pt x="1599463" y="48211"/>
                </a:lnTo>
                <a:lnTo>
                  <a:pt x="1595476" y="50951"/>
                </a:lnTo>
                <a:lnTo>
                  <a:pt x="1590058" y="52320"/>
                </a:lnTo>
                <a:lnTo>
                  <a:pt x="1549454" y="52320"/>
                </a:lnTo>
                <a:lnTo>
                  <a:pt x="1549454" y="15483"/>
                </a:lnTo>
                <a:close/>
              </a:path>
              <a:path w="1673614" h="142065">
                <a:moveTo>
                  <a:pt x="1604758" y="102830"/>
                </a:moveTo>
                <a:lnTo>
                  <a:pt x="1605003" y="105668"/>
                </a:lnTo>
                <a:lnTo>
                  <a:pt x="1605296" y="107135"/>
                </a:lnTo>
                <a:lnTo>
                  <a:pt x="1606471" y="110732"/>
                </a:lnTo>
                <a:lnTo>
                  <a:pt x="1624375" y="110732"/>
                </a:lnTo>
                <a:lnTo>
                  <a:pt x="1624375" y="108310"/>
                </a:lnTo>
                <a:lnTo>
                  <a:pt x="1620560" y="105130"/>
                </a:lnTo>
                <a:lnTo>
                  <a:pt x="1619679" y="101705"/>
                </a:lnTo>
                <a:lnTo>
                  <a:pt x="1619141" y="99700"/>
                </a:lnTo>
                <a:lnTo>
                  <a:pt x="1618798" y="96642"/>
                </a:lnTo>
                <a:lnTo>
                  <a:pt x="1618652" y="92533"/>
                </a:lnTo>
                <a:lnTo>
                  <a:pt x="1618138" y="78077"/>
                </a:lnTo>
                <a:lnTo>
                  <a:pt x="1617893" y="71815"/>
                </a:lnTo>
                <a:lnTo>
                  <a:pt x="1616707" y="67290"/>
                </a:lnTo>
                <a:lnTo>
                  <a:pt x="1614579" y="64502"/>
                </a:lnTo>
                <a:lnTo>
                  <a:pt x="1612451" y="61713"/>
                </a:lnTo>
                <a:lnTo>
                  <a:pt x="1609283" y="59463"/>
                </a:lnTo>
                <a:lnTo>
                  <a:pt x="1605076" y="57750"/>
                </a:lnTo>
                <a:lnTo>
                  <a:pt x="1609870" y="55255"/>
                </a:lnTo>
                <a:lnTo>
                  <a:pt x="1605443" y="25708"/>
                </a:lnTo>
                <a:lnTo>
                  <a:pt x="1605443" y="40530"/>
                </a:lnTo>
                <a:lnTo>
                  <a:pt x="1603450" y="45471"/>
                </a:lnTo>
                <a:lnTo>
                  <a:pt x="1599463" y="48211"/>
                </a:lnTo>
                <a:lnTo>
                  <a:pt x="1600722" y="68880"/>
                </a:lnTo>
                <a:lnTo>
                  <a:pt x="1603340" y="73601"/>
                </a:lnTo>
                <a:lnTo>
                  <a:pt x="1603682" y="80645"/>
                </a:lnTo>
                <a:lnTo>
                  <a:pt x="1604562" y="98624"/>
                </a:lnTo>
                <a:lnTo>
                  <a:pt x="1604758" y="102830"/>
                </a:lnTo>
                <a:close/>
              </a:path>
              <a:path w="1673614" h="142065">
                <a:moveTo>
                  <a:pt x="1673112" y="59169"/>
                </a:moveTo>
                <a:lnTo>
                  <a:pt x="1672109" y="53201"/>
                </a:lnTo>
                <a:lnTo>
                  <a:pt x="1671106" y="47233"/>
                </a:lnTo>
                <a:lnTo>
                  <a:pt x="1669431" y="41191"/>
                </a:lnTo>
                <a:lnTo>
                  <a:pt x="1667083" y="35076"/>
                </a:lnTo>
                <a:lnTo>
                  <a:pt x="1665224" y="30135"/>
                </a:lnTo>
                <a:lnTo>
                  <a:pt x="1663499" y="26258"/>
                </a:lnTo>
                <a:lnTo>
                  <a:pt x="1661910" y="23445"/>
                </a:lnTo>
                <a:lnTo>
                  <a:pt x="1661767" y="23195"/>
                </a:lnTo>
                <a:lnTo>
                  <a:pt x="1657100" y="15450"/>
                </a:lnTo>
                <a:lnTo>
                  <a:pt x="1648224" y="1174"/>
                </a:lnTo>
                <a:lnTo>
                  <a:pt x="1639345" y="1174"/>
                </a:lnTo>
                <a:lnTo>
                  <a:pt x="1644518" y="11227"/>
                </a:lnTo>
                <a:lnTo>
                  <a:pt x="1650127" y="23128"/>
                </a:lnTo>
                <a:lnTo>
                  <a:pt x="1653801" y="32434"/>
                </a:lnTo>
                <a:lnTo>
                  <a:pt x="1657258" y="45324"/>
                </a:lnTo>
                <a:lnTo>
                  <a:pt x="1659123" y="57912"/>
                </a:lnTo>
                <a:lnTo>
                  <a:pt x="1659745" y="71252"/>
                </a:lnTo>
                <a:lnTo>
                  <a:pt x="1659220" y="84259"/>
                </a:lnTo>
                <a:lnTo>
                  <a:pt x="1657508" y="96876"/>
                </a:lnTo>
                <a:lnTo>
                  <a:pt x="1654608" y="108236"/>
                </a:lnTo>
                <a:lnTo>
                  <a:pt x="1651806" y="115671"/>
                </a:lnTo>
                <a:lnTo>
                  <a:pt x="1646694" y="127038"/>
                </a:lnTo>
                <a:lnTo>
                  <a:pt x="1639565" y="141404"/>
                </a:lnTo>
                <a:lnTo>
                  <a:pt x="1648738" y="141404"/>
                </a:lnTo>
                <a:lnTo>
                  <a:pt x="1656337" y="129151"/>
                </a:lnTo>
                <a:lnTo>
                  <a:pt x="1662631" y="117944"/>
                </a:lnTo>
                <a:lnTo>
                  <a:pt x="1666716" y="109190"/>
                </a:lnTo>
                <a:lnTo>
                  <a:pt x="1670740" y="96527"/>
                </a:lnTo>
                <a:lnTo>
                  <a:pt x="1672895" y="83975"/>
                </a:lnTo>
                <a:lnTo>
                  <a:pt x="1673614" y="70446"/>
                </a:lnTo>
                <a:lnTo>
                  <a:pt x="1673614" y="64918"/>
                </a:lnTo>
                <a:lnTo>
                  <a:pt x="1673112" y="59169"/>
                </a:lnTo>
                <a:close/>
              </a:path>
              <a:path w="1673614" h="142065">
                <a:moveTo>
                  <a:pt x="1194194" y="80058"/>
                </a:moveTo>
                <a:lnTo>
                  <a:pt x="1194732" y="84314"/>
                </a:lnTo>
                <a:lnTo>
                  <a:pt x="1195809" y="92533"/>
                </a:lnTo>
                <a:lnTo>
                  <a:pt x="1197716" y="100262"/>
                </a:lnTo>
                <a:lnTo>
                  <a:pt x="1200456" y="107502"/>
                </a:lnTo>
                <a:lnTo>
                  <a:pt x="1202462" y="112786"/>
                </a:lnTo>
                <a:lnTo>
                  <a:pt x="1204321" y="116968"/>
                </a:lnTo>
                <a:lnTo>
                  <a:pt x="1206033" y="120050"/>
                </a:lnTo>
                <a:lnTo>
                  <a:pt x="1207745" y="123132"/>
                </a:lnTo>
                <a:lnTo>
                  <a:pt x="1212172" y="130250"/>
                </a:lnTo>
                <a:lnTo>
                  <a:pt x="1219315" y="141404"/>
                </a:lnTo>
                <a:lnTo>
                  <a:pt x="1228194" y="141404"/>
                </a:lnTo>
                <a:lnTo>
                  <a:pt x="1223021" y="131351"/>
                </a:lnTo>
                <a:lnTo>
                  <a:pt x="1217412" y="119450"/>
                </a:lnTo>
                <a:lnTo>
                  <a:pt x="1213738" y="110144"/>
                </a:lnTo>
                <a:lnTo>
                  <a:pt x="1210271" y="97200"/>
                </a:lnTo>
                <a:lnTo>
                  <a:pt x="1208413" y="84609"/>
                </a:lnTo>
                <a:lnTo>
                  <a:pt x="1207794" y="71252"/>
                </a:lnTo>
                <a:lnTo>
                  <a:pt x="1208336" y="58185"/>
                </a:lnTo>
                <a:lnTo>
                  <a:pt x="1210072" y="45581"/>
                </a:lnTo>
                <a:lnTo>
                  <a:pt x="1213004" y="34122"/>
                </a:lnTo>
                <a:lnTo>
                  <a:pt x="1215778" y="26771"/>
                </a:lnTo>
                <a:lnTo>
                  <a:pt x="1220882" y="15428"/>
                </a:lnTo>
                <a:lnTo>
                  <a:pt x="1227974" y="1174"/>
                </a:lnTo>
                <a:lnTo>
                  <a:pt x="1218801" y="1174"/>
                </a:lnTo>
                <a:lnTo>
                  <a:pt x="1211124" y="13597"/>
                </a:lnTo>
                <a:lnTo>
                  <a:pt x="1204829" y="24792"/>
                </a:lnTo>
                <a:lnTo>
                  <a:pt x="1200750" y="33462"/>
                </a:lnTo>
                <a:lnTo>
                  <a:pt x="1196780" y="46029"/>
                </a:lnTo>
                <a:lnTo>
                  <a:pt x="1194639" y="58582"/>
                </a:lnTo>
                <a:lnTo>
                  <a:pt x="1193925" y="72133"/>
                </a:lnTo>
                <a:lnTo>
                  <a:pt x="1193925" y="75998"/>
                </a:lnTo>
                <a:lnTo>
                  <a:pt x="1194194" y="80058"/>
                </a:lnTo>
                <a:close/>
              </a:path>
              <a:path w="1673614" h="142065">
                <a:moveTo>
                  <a:pt x="979947" y="142065"/>
                </a:moveTo>
                <a:lnTo>
                  <a:pt x="979947" y="101926"/>
                </a:lnTo>
                <a:lnTo>
                  <a:pt x="982834" y="105497"/>
                </a:lnTo>
                <a:lnTo>
                  <a:pt x="985451" y="108016"/>
                </a:lnTo>
                <a:lnTo>
                  <a:pt x="987799" y="109484"/>
                </a:lnTo>
                <a:lnTo>
                  <a:pt x="991835" y="101852"/>
                </a:lnTo>
                <a:lnTo>
                  <a:pt x="985573" y="97792"/>
                </a:lnTo>
                <a:lnTo>
                  <a:pt x="982149" y="89671"/>
                </a:lnTo>
                <a:lnTo>
                  <a:pt x="980339" y="85415"/>
                </a:lnTo>
                <a:lnTo>
                  <a:pt x="979434" y="80253"/>
                </a:lnTo>
                <a:lnTo>
                  <a:pt x="979434" y="66654"/>
                </a:lnTo>
                <a:lnTo>
                  <a:pt x="980339" y="60441"/>
                </a:lnTo>
                <a:lnTo>
                  <a:pt x="982149" y="55549"/>
                </a:lnTo>
                <a:lnTo>
                  <a:pt x="985524" y="46400"/>
                </a:lnTo>
                <a:lnTo>
                  <a:pt x="985108" y="36592"/>
                </a:lnTo>
                <a:lnTo>
                  <a:pt x="982222" y="39356"/>
                </a:lnTo>
                <a:lnTo>
                  <a:pt x="979581" y="42927"/>
                </a:lnTo>
                <a:lnTo>
                  <a:pt x="979581" y="32508"/>
                </a:lnTo>
                <a:lnTo>
                  <a:pt x="966739" y="32508"/>
                </a:lnTo>
                <a:lnTo>
                  <a:pt x="966739" y="142065"/>
                </a:lnTo>
                <a:lnTo>
                  <a:pt x="979947" y="142065"/>
                </a:lnTo>
                <a:close/>
              </a:path>
              <a:path w="1673614" h="142065">
                <a:moveTo>
                  <a:pt x="353767" y="142065"/>
                </a:moveTo>
                <a:lnTo>
                  <a:pt x="353767" y="101926"/>
                </a:lnTo>
                <a:lnTo>
                  <a:pt x="356653" y="105497"/>
                </a:lnTo>
                <a:lnTo>
                  <a:pt x="359271" y="108016"/>
                </a:lnTo>
                <a:lnTo>
                  <a:pt x="361619" y="109484"/>
                </a:lnTo>
                <a:lnTo>
                  <a:pt x="365655" y="101852"/>
                </a:lnTo>
                <a:lnTo>
                  <a:pt x="359393" y="97791"/>
                </a:lnTo>
                <a:lnTo>
                  <a:pt x="355968" y="89671"/>
                </a:lnTo>
                <a:lnTo>
                  <a:pt x="354158" y="85415"/>
                </a:lnTo>
                <a:lnTo>
                  <a:pt x="353253" y="80253"/>
                </a:lnTo>
                <a:lnTo>
                  <a:pt x="353253" y="66654"/>
                </a:lnTo>
                <a:lnTo>
                  <a:pt x="354158" y="60441"/>
                </a:lnTo>
                <a:lnTo>
                  <a:pt x="355968" y="55549"/>
                </a:lnTo>
                <a:lnTo>
                  <a:pt x="359344" y="46400"/>
                </a:lnTo>
                <a:lnTo>
                  <a:pt x="358928" y="36592"/>
                </a:lnTo>
                <a:lnTo>
                  <a:pt x="356042" y="39356"/>
                </a:lnTo>
                <a:lnTo>
                  <a:pt x="353400" y="42927"/>
                </a:lnTo>
                <a:lnTo>
                  <a:pt x="353400" y="32508"/>
                </a:lnTo>
                <a:lnTo>
                  <a:pt x="340559" y="32508"/>
                </a:lnTo>
                <a:lnTo>
                  <a:pt x="340559" y="142065"/>
                </a:lnTo>
                <a:lnTo>
                  <a:pt x="353767" y="142065"/>
                </a:lnTo>
                <a:close/>
              </a:path>
              <a:path w="1673614" h="142065">
                <a:moveTo>
                  <a:pt x="92117" y="80058"/>
                </a:moveTo>
                <a:lnTo>
                  <a:pt x="92655" y="84314"/>
                </a:lnTo>
                <a:lnTo>
                  <a:pt x="93731" y="92533"/>
                </a:lnTo>
                <a:lnTo>
                  <a:pt x="95639" y="100262"/>
                </a:lnTo>
                <a:lnTo>
                  <a:pt x="98378" y="107502"/>
                </a:lnTo>
                <a:lnTo>
                  <a:pt x="100384" y="112786"/>
                </a:lnTo>
                <a:lnTo>
                  <a:pt x="102243" y="116968"/>
                </a:lnTo>
                <a:lnTo>
                  <a:pt x="103955" y="120050"/>
                </a:lnTo>
                <a:lnTo>
                  <a:pt x="105667" y="123132"/>
                </a:lnTo>
                <a:lnTo>
                  <a:pt x="110095" y="130250"/>
                </a:lnTo>
                <a:lnTo>
                  <a:pt x="117237" y="141404"/>
                </a:lnTo>
                <a:lnTo>
                  <a:pt x="126116" y="141404"/>
                </a:lnTo>
                <a:lnTo>
                  <a:pt x="120943" y="131351"/>
                </a:lnTo>
                <a:lnTo>
                  <a:pt x="115334" y="119450"/>
                </a:lnTo>
                <a:lnTo>
                  <a:pt x="111660" y="110144"/>
                </a:lnTo>
                <a:lnTo>
                  <a:pt x="108194" y="97200"/>
                </a:lnTo>
                <a:lnTo>
                  <a:pt x="106336" y="84609"/>
                </a:lnTo>
                <a:lnTo>
                  <a:pt x="105716" y="71252"/>
                </a:lnTo>
                <a:lnTo>
                  <a:pt x="106258" y="58184"/>
                </a:lnTo>
                <a:lnTo>
                  <a:pt x="107995" y="45580"/>
                </a:lnTo>
                <a:lnTo>
                  <a:pt x="110926" y="34121"/>
                </a:lnTo>
                <a:lnTo>
                  <a:pt x="113700" y="26771"/>
                </a:lnTo>
                <a:lnTo>
                  <a:pt x="118804" y="15428"/>
                </a:lnTo>
                <a:lnTo>
                  <a:pt x="125896" y="1174"/>
                </a:lnTo>
                <a:lnTo>
                  <a:pt x="116723" y="1174"/>
                </a:lnTo>
                <a:lnTo>
                  <a:pt x="109046" y="13596"/>
                </a:lnTo>
                <a:lnTo>
                  <a:pt x="102752" y="24791"/>
                </a:lnTo>
                <a:lnTo>
                  <a:pt x="98672" y="33461"/>
                </a:lnTo>
                <a:lnTo>
                  <a:pt x="94702" y="46029"/>
                </a:lnTo>
                <a:lnTo>
                  <a:pt x="92561" y="58582"/>
                </a:lnTo>
                <a:lnTo>
                  <a:pt x="91847" y="72133"/>
                </a:lnTo>
                <a:lnTo>
                  <a:pt x="91847" y="75997"/>
                </a:lnTo>
                <a:lnTo>
                  <a:pt x="92117" y="80058"/>
                </a:lnTo>
                <a:close/>
              </a:path>
              <a:path w="1673614" h="142065">
                <a:moveTo>
                  <a:pt x="0" y="62080"/>
                </a:moveTo>
                <a:lnTo>
                  <a:pt x="0" y="75655"/>
                </a:lnTo>
                <a:lnTo>
                  <a:pt x="36836" y="75655"/>
                </a:lnTo>
                <a:lnTo>
                  <a:pt x="36836" y="62080"/>
                </a:lnTo>
                <a:lnTo>
                  <a:pt x="0" y="62080"/>
                </a:lnTo>
                <a:close/>
              </a:path>
              <a:path w="1673614" h="142065">
                <a:moveTo>
                  <a:pt x="157085" y="33363"/>
                </a:moveTo>
                <a:lnTo>
                  <a:pt x="162819" y="23885"/>
                </a:lnTo>
                <a:lnTo>
                  <a:pt x="164723" y="21871"/>
                </a:lnTo>
                <a:lnTo>
                  <a:pt x="175375" y="14989"/>
                </a:lnTo>
                <a:lnTo>
                  <a:pt x="188538" y="12695"/>
                </a:lnTo>
                <a:lnTo>
                  <a:pt x="197246" y="12695"/>
                </a:lnTo>
                <a:lnTo>
                  <a:pt x="204010" y="14725"/>
                </a:lnTo>
                <a:lnTo>
                  <a:pt x="208828" y="18785"/>
                </a:lnTo>
                <a:lnTo>
                  <a:pt x="213647" y="22845"/>
                </a:lnTo>
                <a:lnTo>
                  <a:pt x="216863" y="28349"/>
                </a:lnTo>
                <a:lnTo>
                  <a:pt x="218478" y="35296"/>
                </a:lnTo>
                <a:lnTo>
                  <a:pt x="232714" y="35296"/>
                </a:lnTo>
                <a:lnTo>
                  <a:pt x="228451" y="21362"/>
                </a:lnTo>
                <a:lnTo>
                  <a:pt x="220165" y="10786"/>
                </a:lnTo>
                <a:lnTo>
                  <a:pt x="214131" y="6181"/>
                </a:lnTo>
                <a:lnTo>
                  <a:pt x="202575" y="1545"/>
                </a:lnTo>
                <a:lnTo>
                  <a:pt x="188392" y="0"/>
                </a:lnTo>
                <a:lnTo>
                  <a:pt x="184907" y="90"/>
                </a:lnTo>
                <a:lnTo>
                  <a:pt x="171548" y="2426"/>
                </a:lnTo>
                <a:lnTo>
                  <a:pt x="160162" y="7924"/>
                </a:lnTo>
                <a:lnTo>
                  <a:pt x="150748" y="16584"/>
                </a:lnTo>
                <a:lnTo>
                  <a:pt x="142947" y="29496"/>
                </a:lnTo>
                <a:lnTo>
                  <a:pt x="139331" y="41776"/>
                </a:lnTo>
                <a:lnTo>
                  <a:pt x="138126" y="55696"/>
                </a:lnTo>
                <a:lnTo>
                  <a:pt x="139005" y="69204"/>
                </a:lnTo>
                <a:lnTo>
                  <a:pt x="142092" y="82348"/>
                </a:lnTo>
                <a:lnTo>
                  <a:pt x="147400" y="93328"/>
                </a:lnTo>
                <a:lnTo>
                  <a:pt x="154930" y="102145"/>
                </a:lnTo>
                <a:lnTo>
                  <a:pt x="161483" y="106997"/>
                </a:lnTo>
                <a:lnTo>
                  <a:pt x="173121" y="111889"/>
                </a:lnTo>
                <a:lnTo>
                  <a:pt x="186484" y="113519"/>
                </a:lnTo>
                <a:lnTo>
                  <a:pt x="199485" y="112106"/>
                </a:lnTo>
                <a:lnTo>
                  <a:pt x="211340" y="107485"/>
                </a:lnTo>
                <a:lnTo>
                  <a:pt x="221120" y="99651"/>
                </a:lnTo>
                <a:lnTo>
                  <a:pt x="224804" y="95170"/>
                </a:lnTo>
                <a:lnTo>
                  <a:pt x="230730" y="84049"/>
                </a:lnTo>
                <a:lnTo>
                  <a:pt x="233741" y="71105"/>
                </a:lnTo>
                <a:lnTo>
                  <a:pt x="219505" y="71105"/>
                </a:lnTo>
                <a:lnTo>
                  <a:pt x="218037" y="78199"/>
                </a:lnTo>
                <a:lnTo>
                  <a:pt x="215812" y="83922"/>
                </a:lnTo>
                <a:lnTo>
                  <a:pt x="212827" y="88277"/>
                </a:lnTo>
                <a:lnTo>
                  <a:pt x="211473" y="90124"/>
                </a:lnTo>
                <a:lnTo>
                  <a:pt x="201499" y="98040"/>
                </a:lnTo>
                <a:lnTo>
                  <a:pt x="188245" y="100678"/>
                </a:lnTo>
                <a:lnTo>
                  <a:pt x="184134" y="100506"/>
                </a:lnTo>
                <a:lnTo>
                  <a:pt x="171319" y="96979"/>
                </a:lnTo>
                <a:lnTo>
                  <a:pt x="161865" y="88900"/>
                </a:lnTo>
                <a:lnTo>
                  <a:pt x="158608" y="83765"/>
                </a:lnTo>
                <a:lnTo>
                  <a:pt x="154419" y="72108"/>
                </a:lnTo>
                <a:lnTo>
                  <a:pt x="153022" y="58190"/>
                </a:lnTo>
                <a:lnTo>
                  <a:pt x="153835" y="45864"/>
                </a:lnTo>
                <a:lnTo>
                  <a:pt x="157085" y="33363"/>
                </a:lnTo>
                <a:close/>
              </a:path>
              <a:path w="1673614" h="142065">
                <a:moveTo>
                  <a:pt x="252526" y="77172"/>
                </a:moveTo>
                <a:lnTo>
                  <a:pt x="250252" y="82822"/>
                </a:lnTo>
                <a:lnTo>
                  <a:pt x="250252" y="96764"/>
                </a:lnTo>
                <a:lnTo>
                  <a:pt x="252563" y="102305"/>
                </a:lnTo>
                <a:lnTo>
                  <a:pt x="257186" y="106731"/>
                </a:lnTo>
                <a:lnTo>
                  <a:pt x="261809" y="111159"/>
                </a:lnTo>
                <a:lnTo>
                  <a:pt x="267765" y="113373"/>
                </a:lnTo>
                <a:lnTo>
                  <a:pt x="265441" y="96641"/>
                </a:lnTo>
                <a:lnTo>
                  <a:pt x="264047" y="93633"/>
                </a:lnTo>
                <a:lnTo>
                  <a:pt x="264047" y="84778"/>
                </a:lnTo>
                <a:lnTo>
                  <a:pt x="266077" y="81110"/>
                </a:lnTo>
                <a:lnTo>
                  <a:pt x="270138" y="78810"/>
                </a:lnTo>
                <a:lnTo>
                  <a:pt x="272535" y="77441"/>
                </a:lnTo>
                <a:lnTo>
                  <a:pt x="276130" y="76438"/>
                </a:lnTo>
                <a:lnTo>
                  <a:pt x="280925" y="75802"/>
                </a:lnTo>
                <a:lnTo>
                  <a:pt x="288923" y="74775"/>
                </a:lnTo>
                <a:lnTo>
                  <a:pt x="293864" y="73992"/>
                </a:lnTo>
                <a:lnTo>
                  <a:pt x="296408" y="73307"/>
                </a:lnTo>
                <a:lnTo>
                  <a:pt x="298952" y="72622"/>
                </a:lnTo>
                <a:lnTo>
                  <a:pt x="302645" y="70738"/>
                </a:lnTo>
                <a:lnTo>
                  <a:pt x="302645" y="89499"/>
                </a:lnTo>
                <a:lnTo>
                  <a:pt x="298976" y="95345"/>
                </a:lnTo>
                <a:lnTo>
                  <a:pt x="291712" y="109484"/>
                </a:lnTo>
                <a:lnTo>
                  <a:pt x="296750" y="106891"/>
                </a:lnTo>
                <a:lnTo>
                  <a:pt x="300615" y="103833"/>
                </a:lnTo>
                <a:lnTo>
                  <a:pt x="303306" y="100311"/>
                </a:lnTo>
                <a:lnTo>
                  <a:pt x="303746" y="103442"/>
                </a:lnTo>
                <a:lnTo>
                  <a:pt x="305580" y="107575"/>
                </a:lnTo>
                <a:lnTo>
                  <a:pt x="307635" y="110804"/>
                </a:lnTo>
                <a:lnTo>
                  <a:pt x="310937" y="112419"/>
                </a:lnTo>
                <a:lnTo>
                  <a:pt x="317346" y="112419"/>
                </a:lnTo>
                <a:lnTo>
                  <a:pt x="320966" y="112052"/>
                </a:lnTo>
                <a:lnTo>
                  <a:pt x="324586" y="111098"/>
                </a:lnTo>
                <a:lnTo>
                  <a:pt x="324586" y="101338"/>
                </a:lnTo>
                <a:lnTo>
                  <a:pt x="322972" y="101595"/>
                </a:lnTo>
                <a:lnTo>
                  <a:pt x="320257" y="101778"/>
                </a:lnTo>
                <a:lnTo>
                  <a:pt x="316698" y="100531"/>
                </a:lnTo>
                <a:lnTo>
                  <a:pt x="315854" y="97229"/>
                </a:lnTo>
                <a:lnTo>
                  <a:pt x="315854" y="44517"/>
                </a:lnTo>
                <a:lnTo>
                  <a:pt x="312992" y="39038"/>
                </a:lnTo>
                <a:lnTo>
                  <a:pt x="307268" y="35516"/>
                </a:lnTo>
                <a:lnTo>
                  <a:pt x="301496" y="31993"/>
                </a:lnTo>
                <a:lnTo>
                  <a:pt x="293986" y="30233"/>
                </a:lnTo>
                <a:lnTo>
                  <a:pt x="276766" y="30233"/>
                </a:lnTo>
                <a:lnTo>
                  <a:pt x="269759" y="32128"/>
                </a:lnTo>
                <a:lnTo>
                  <a:pt x="263717" y="35919"/>
                </a:lnTo>
                <a:lnTo>
                  <a:pt x="257675" y="39711"/>
                </a:lnTo>
                <a:lnTo>
                  <a:pt x="254532" y="46450"/>
                </a:lnTo>
                <a:lnTo>
                  <a:pt x="254287" y="56136"/>
                </a:lnTo>
                <a:lnTo>
                  <a:pt x="266615" y="56136"/>
                </a:lnTo>
                <a:lnTo>
                  <a:pt x="267105" y="52075"/>
                </a:lnTo>
                <a:lnTo>
                  <a:pt x="268156" y="49018"/>
                </a:lnTo>
                <a:lnTo>
                  <a:pt x="269771" y="46963"/>
                </a:lnTo>
                <a:lnTo>
                  <a:pt x="272657" y="43245"/>
                </a:lnTo>
                <a:lnTo>
                  <a:pt x="277549" y="41386"/>
                </a:lnTo>
                <a:lnTo>
                  <a:pt x="290415" y="41386"/>
                </a:lnTo>
                <a:lnTo>
                  <a:pt x="295001" y="42402"/>
                </a:lnTo>
                <a:lnTo>
                  <a:pt x="298206" y="44431"/>
                </a:lnTo>
                <a:lnTo>
                  <a:pt x="301410" y="46462"/>
                </a:lnTo>
                <a:lnTo>
                  <a:pt x="303012" y="49728"/>
                </a:lnTo>
                <a:lnTo>
                  <a:pt x="303012" y="56430"/>
                </a:lnTo>
                <a:lnTo>
                  <a:pt x="302132" y="59291"/>
                </a:lnTo>
                <a:lnTo>
                  <a:pt x="299074" y="62715"/>
                </a:lnTo>
                <a:lnTo>
                  <a:pt x="296041" y="63107"/>
                </a:lnTo>
                <a:lnTo>
                  <a:pt x="274981" y="65748"/>
                </a:lnTo>
                <a:lnTo>
                  <a:pt x="267594" y="66678"/>
                </a:lnTo>
                <a:lnTo>
                  <a:pt x="261625" y="69148"/>
                </a:lnTo>
                <a:lnTo>
                  <a:pt x="257076" y="73160"/>
                </a:lnTo>
                <a:lnTo>
                  <a:pt x="252526" y="77172"/>
                </a:lnTo>
                <a:close/>
              </a:path>
              <a:path w="1673614" h="142065">
                <a:moveTo>
                  <a:pt x="298976" y="95345"/>
                </a:moveTo>
                <a:lnTo>
                  <a:pt x="291638" y="98916"/>
                </a:lnTo>
                <a:lnTo>
                  <a:pt x="287284" y="101069"/>
                </a:lnTo>
                <a:lnTo>
                  <a:pt x="282783" y="102145"/>
                </a:lnTo>
                <a:lnTo>
                  <a:pt x="274320" y="102145"/>
                </a:lnTo>
                <a:lnTo>
                  <a:pt x="271018" y="101045"/>
                </a:lnTo>
                <a:lnTo>
                  <a:pt x="268230" y="98843"/>
                </a:lnTo>
                <a:lnTo>
                  <a:pt x="265441" y="96641"/>
                </a:lnTo>
                <a:lnTo>
                  <a:pt x="267765" y="113373"/>
                </a:lnTo>
                <a:lnTo>
                  <a:pt x="281120" y="113373"/>
                </a:lnTo>
                <a:lnTo>
                  <a:pt x="286673" y="112076"/>
                </a:lnTo>
                <a:lnTo>
                  <a:pt x="291712" y="109484"/>
                </a:lnTo>
                <a:lnTo>
                  <a:pt x="298976" y="95345"/>
                </a:lnTo>
                <a:close/>
              </a:path>
              <a:path w="1673614" h="142065">
                <a:moveTo>
                  <a:pt x="394212" y="88949"/>
                </a:moveTo>
                <a:lnTo>
                  <a:pt x="390127" y="94110"/>
                </a:lnTo>
                <a:lnTo>
                  <a:pt x="386042" y="99271"/>
                </a:lnTo>
                <a:lnTo>
                  <a:pt x="380918" y="101852"/>
                </a:lnTo>
                <a:lnTo>
                  <a:pt x="365655" y="101852"/>
                </a:lnTo>
                <a:lnTo>
                  <a:pt x="361619" y="109484"/>
                </a:lnTo>
                <a:lnTo>
                  <a:pt x="365630" y="112076"/>
                </a:lnTo>
                <a:lnTo>
                  <a:pt x="370596" y="113373"/>
                </a:lnTo>
                <a:lnTo>
                  <a:pt x="384049" y="113373"/>
                </a:lnTo>
                <a:lnTo>
                  <a:pt x="390653" y="111049"/>
                </a:lnTo>
                <a:lnTo>
                  <a:pt x="396328" y="106401"/>
                </a:lnTo>
                <a:lnTo>
                  <a:pt x="404081" y="96902"/>
                </a:lnTo>
                <a:lnTo>
                  <a:pt x="408338" y="84857"/>
                </a:lnTo>
                <a:lnTo>
                  <a:pt x="409756" y="69711"/>
                </a:lnTo>
                <a:lnTo>
                  <a:pt x="409479" y="63418"/>
                </a:lnTo>
                <a:lnTo>
                  <a:pt x="406554" y="50442"/>
                </a:lnTo>
                <a:lnTo>
                  <a:pt x="400437" y="40469"/>
                </a:lnTo>
                <a:lnTo>
                  <a:pt x="394224" y="33645"/>
                </a:lnTo>
                <a:lnTo>
                  <a:pt x="386666" y="30233"/>
                </a:lnTo>
                <a:lnTo>
                  <a:pt x="371745" y="30233"/>
                </a:lnTo>
                <a:lnTo>
                  <a:pt x="366511" y="31700"/>
                </a:lnTo>
                <a:lnTo>
                  <a:pt x="362059" y="34636"/>
                </a:lnTo>
                <a:lnTo>
                  <a:pt x="358928" y="36592"/>
                </a:lnTo>
                <a:lnTo>
                  <a:pt x="359344" y="46400"/>
                </a:lnTo>
                <a:lnTo>
                  <a:pt x="365606" y="41826"/>
                </a:lnTo>
                <a:lnTo>
                  <a:pt x="383853" y="41826"/>
                </a:lnTo>
                <a:lnTo>
                  <a:pt x="390115" y="46156"/>
                </a:lnTo>
                <a:lnTo>
                  <a:pt x="393539" y="54815"/>
                </a:lnTo>
                <a:lnTo>
                  <a:pt x="395349" y="59315"/>
                </a:lnTo>
                <a:lnTo>
                  <a:pt x="396254" y="64697"/>
                </a:lnTo>
                <a:lnTo>
                  <a:pt x="396254" y="81232"/>
                </a:lnTo>
                <a:lnTo>
                  <a:pt x="394212" y="88949"/>
                </a:lnTo>
                <a:close/>
              </a:path>
              <a:path w="1673614" h="142065">
                <a:moveTo>
                  <a:pt x="484213" y="97889"/>
                </a:moveTo>
                <a:lnTo>
                  <a:pt x="484213" y="61346"/>
                </a:lnTo>
                <a:lnTo>
                  <a:pt x="543725" y="61346"/>
                </a:lnTo>
                <a:lnTo>
                  <a:pt x="543725" y="48871"/>
                </a:lnTo>
                <a:lnTo>
                  <a:pt x="484213" y="48871"/>
                </a:lnTo>
                <a:lnTo>
                  <a:pt x="484213" y="16144"/>
                </a:lnTo>
                <a:lnTo>
                  <a:pt x="548568" y="16144"/>
                </a:lnTo>
                <a:lnTo>
                  <a:pt x="548568" y="2935"/>
                </a:lnTo>
                <a:lnTo>
                  <a:pt x="469977" y="2935"/>
                </a:lnTo>
                <a:lnTo>
                  <a:pt x="469977" y="110731"/>
                </a:lnTo>
                <a:lnTo>
                  <a:pt x="549669" y="110731"/>
                </a:lnTo>
                <a:lnTo>
                  <a:pt x="549669" y="97889"/>
                </a:lnTo>
                <a:lnTo>
                  <a:pt x="484213" y="97889"/>
                </a:lnTo>
                <a:close/>
              </a:path>
              <a:path w="1673614" h="142065">
                <a:moveTo>
                  <a:pt x="558132" y="110731"/>
                </a:moveTo>
                <a:lnTo>
                  <a:pt x="574863" y="110731"/>
                </a:lnTo>
                <a:lnTo>
                  <a:pt x="593795" y="81232"/>
                </a:lnTo>
                <a:lnTo>
                  <a:pt x="613314" y="110731"/>
                </a:lnTo>
                <a:lnTo>
                  <a:pt x="630191" y="110731"/>
                </a:lnTo>
                <a:lnTo>
                  <a:pt x="602527" y="70445"/>
                </a:lnTo>
                <a:lnTo>
                  <a:pt x="629017" y="32508"/>
                </a:lnTo>
                <a:lnTo>
                  <a:pt x="612947" y="32140"/>
                </a:lnTo>
                <a:lnTo>
                  <a:pt x="594675" y="59805"/>
                </a:lnTo>
                <a:lnTo>
                  <a:pt x="576624" y="32140"/>
                </a:lnTo>
                <a:lnTo>
                  <a:pt x="559526" y="32140"/>
                </a:lnTo>
                <a:lnTo>
                  <a:pt x="585796" y="70445"/>
                </a:lnTo>
                <a:lnTo>
                  <a:pt x="558132" y="110731"/>
                </a:lnTo>
                <a:close/>
              </a:path>
              <a:path w="1673614" h="142065">
                <a:moveTo>
                  <a:pt x="676274" y="62080"/>
                </a:moveTo>
                <a:lnTo>
                  <a:pt x="676274" y="75655"/>
                </a:lnTo>
                <a:lnTo>
                  <a:pt x="713111" y="75655"/>
                </a:lnTo>
                <a:lnTo>
                  <a:pt x="713111" y="62080"/>
                </a:lnTo>
                <a:lnTo>
                  <a:pt x="676274" y="62080"/>
                </a:lnTo>
                <a:close/>
              </a:path>
              <a:path w="1673614" h="142065">
                <a:moveTo>
                  <a:pt x="834963" y="105774"/>
                </a:moveTo>
                <a:lnTo>
                  <a:pt x="844938" y="97854"/>
                </a:lnTo>
                <a:lnTo>
                  <a:pt x="852436" y="86222"/>
                </a:lnTo>
                <a:lnTo>
                  <a:pt x="854749" y="80575"/>
                </a:lnTo>
                <a:lnTo>
                  <a:pt x="857858" y="68409"/>
                </a:lnTo>
                <a:lnTo>
                  <a:pt x="858894" y="55182"/>
                </a:lnTo>
                <a:lnTo>
                  <a:pt x="857683" y="41266"/>
                </a:lnTo>
                <a:lnTo>
                  <a:pt x="854038" y="29099"/>
                </a:lnTo>
                <a:lnTo>
                  <a:pt x="847960" y="18712"/>
                </a:lnTo>
                <a:lnTo>
                  <a:pt x="838777" y="10011"/>
                </a:lnTo>
                <a:lnTo>
                  <a:pt x="827243" y="4704"/>
                </a:lnTo>
                <a:lnTo>
                  <a:pt x="813471" y="2935"/>
                </a:lnTo>
                <a:lnTo>
                  <a:pt x="769810" y="2935"/>
                </a:lnTo>
                <a:lnTo>
                  <a:pt x="769810" y="110731"/>
                </a:lnTo>
                <a:lnTo>
                  <a:pt x="813325" y="110731"/>
                </a:lnTo>
                <a:lnTo>
                  <a:pt x="810536" y="98256"/>
                </a:lnTo>
                <a:lnTo>
                  <a:pt x="784486" y="98256"/>
                </a:lnTo>
                <a:lnTo>
                  <a:pt x="784486" y="15483"/>
                </a:lnTo>
                <a:lnTo>
                  <a:pt x="813522" y="15574"/>
                </a:lnTo>
                <a:lnTo>
                  <a:pt x="826788" y="18779"/>
                </a:lnTo>
                <a:lnTo>
                  <a:pt x="836036" y="26563"/>
                </a:lnTo>
                <a:lnTo>
                  <a:pt x="839018" y="31589"/>
                </a:lnTo>
                <a:lnTo>
                  <a:pt x="842753" y="43233"/>
                </a:lnTo>
                <a:lnTo>
                  <a:pt x="843998" y="57677"/>
                </a:lnTo>
                <a:lnTo>
                  <a:pt x="843998" y="61150"/>
                </a:lnTo>
                <a:lnTo>
                  <a:pt x="843631" y="64917"/>
                </a:lnTo>
                <a:lnTo>
                  <a:pt x="842897" y="68977"/>
                </a:lnTo>
                <a:lnTo>
                  <a:pt x="841625" y="75777"/>
                </a:lnTo>
                <a:lnTo>
                  <a:pt x="839546" y="81354"/>
                </a:lnTo>
                <a:lnTo>
                  <a:pt x="836660" y="85708"/>
                </a:lnTo>
                <a:lnTo>
                  <a:pt x="833040" y="91139"/>
                </a:lnTo>
                <a:lnTo>
                  <a:pt x="828392" y="94807"/>
                </a:lnTo>
                <a:lnTo>
                  <a:pt x="822717" y="96715"/>
                </a:lnTo>
                <a:lnTo>
                  <a:pt x="822509" y="109984"/>
                </a:lnTo>
                <a:lnTo>
                  <a:pt x="834963" y="105774"/>
                </a:lnTo>
                <a:close/>
              </a:path>
              <a:path w="1673614" h="142065">
                <a:moveTo>
                  <a:pt x="810536" y="98256"/>
                </a:moveTo>
                <a:lnTo>
                  <a:pt x="813325" y="110731"/>
                </a:lnTo>
                <a:lnTo>
                  <a:pt x="822509" y="109984"/>
                </a:lnTo>
                <a:lnTo>
                  <a:pt x="822717" y="96715"/>
                </a:lnTo>
                <a:lnTo>
                  <a:pt x="819538" y="97742"/>
                </a:lnTo>
                <a:lnTo>
                  <a:pt x="815477" y="98256"/>
                </a:lnTo>
                <a:lnTo>
                  <a:pt x="810536" y="98256"/>
                </a:lnTo>
                <a:close/>
              </a:path>
              <a:path w="1673614" h="142065">
                <a:moveTo>
                  <a:pt x="900868" y="44089"/>
                </a:moveTo>
                <a:lnTo>
                  <a:pt x="905955" y="41900"/>
                </a:lnTo>
                <a:lnTo>
                  <a:pt x="920485" y="41900"/>
                </a:lnTo>
                <a:lnTo>
                  <a:pt x="926527" y="45080"/>
                </a:lnTo>
                <a:lnTo>
                  <a:pt x="930146" y="51439"/>
                </a:lnTo>
                <a:lnTo>
                  <a:pt x="932103" y="54864"/>
                </a:lnTo>
                <a:lnTo>
                  <a:pt x="933351" y="59438"/>
                </a:lnTo>
                <a:lnTo>
                  <a:pt x="933889" y="65161"/>
                </a:lnTo>
                <a:lnTo>
                  <a:pt x="890228" y="65161"/>
                </a:lnTo>
                <a:lnTo>
                  <a:pt x="890472" y="58411"/>
                </a:lnTo>
                <a:lnTo>
                  <a:pt x="885972" y="42194"/>
                </a:lnTo>
                <a:lnTo>
                  <a:pt x="882005" y="47642"/>
                </a:lnTo>
                <a:lnTo>
                  <a:pt x="877275" y="59198"/>
                </a:lnTo>
                <a:lnTo>
                  <a:pt x="875698" y="72940"/>
                </a:lnTo>
                <a:lnTo>
                  <a:pt x="876090" y="80150"/>
                </a:lnTo>
                <a:lnTo>
                  <a:pt x="879346" y="92878"/>
                </a:lnTo>
                <a:lnTo>
                  <a:pt x="885898" y="102842"/>
                </a:lnTo>
                <a:lnTo>
                  <a:pt x="897989" y="111169"/>
                </a:lnTo>
                <a:lnTo>
                  <a:pt x="910774" y="113519"/>
                </a:lnTo>
                <a:lnTo>
                  <a:pt x="914785" y="113519"/>
                </a:lnTo>
                <a:lnTo>
                  <a:pt x="918381" y="113128"/>
                </a:lnTo>
                <a:lnTo>
                  <a:pt x="921561" y="112346"/>
                </a:lnTo>
                <a:lnTo>
                  <a:pt x="927480" y="110975"/>
                </a:lnTo>
                <a:lnTo>
                  <a:pt x="932446" y="108334"/>
                </a:lnTo>
                <a:lnTo>
                  <a:pt x="936457" y="104420"/>
                </a:lnTo>
                <a:lnTo>
                  <a:pt x="938854" y="102170"/>
                </a:lnTo>
                <a:lnTo>
                  <a:pt x="941019" y="99271"/>
                </a:lnTo>
                <a:lnTo>
                  <a:pt x="942952" y="95724"/>
                </a:lnTo>
                <a:lnTo>
                  <a:pt x="944884" y="92178"/>
                </a:lnTo>
                <a:lnTo>
                  <a:pt x="946021" y="88961"/>
                </a:lnTo>
                <a:lnTo>
                  <a:pt x="946364" y="86075"/>
                </a:lnTo>
                <a:lnTo>
                  <a:pt x="933375" y="86075"/>
                </a:lnTo>
                <a:lnTo>
                  <a:pt x="932397" y="89549"/>
                </a:lnTo>
                <a:lnTo>
                  <a:pt x="930733" y="92606"/>
                </a:lnTo>
                <a:lnTo>
                  <a:pt x="928386" y="95248"/>
                </a:lnTo>
                <a:lnTo>
                  <a:pt x="924276" y="99797"/>
                </a:lnTo>
                <a:lnTo>
                  <a:pt x="918772" y="102072"/>
                </a:lnTo>
                <a:lnTo>
                  <a:pt x="904488" y="102072"/>
                </a:lnTo>
                <a:lnTo>
                  <a:pt x="899033" y="99663"/>
                </a:lnTo>
                <a:lnTo>
                  <a:pt x="895511" y="94844"/>
                </a:lnTo>
                <a:lnTo>
                  <a:pt x="891989" y="90025"/>
                </a:lnTo>
                <a:lnTo>
                  <a:pt x="890106" y="83629"/>
                </a:lnTo>
                <a:lnTo>
                  <a:pt x="889861" y="75655"/>
                </a:lnTo>
                <a:lnTo>
                  <a:pt x="947464" y="75655"/>
                </a:lnTo>
                <a:lnTo>
                  <a:pt x="947464" y="67730"/>
                </a:lnTo>
                <a:lnTo>
                  <a:pt x="947073" y="61958"/>
                </a:lnTo>
                <a:lnTo>
                  <a:pt x="946290" y="58337"/>
                </a:lnTo>
                <a:lnTo>
                  <a:pt x="945410" y="53054"/>
                </a:lnTo>
                <a:lnTo>
                  <a:pt x="943649" y="48431"/>
                </a:lnTo>
                <a:lnTo>
                  <a:pt x="941007" y="44468"/>
                </a:lnTo>
                <a:lnTo>
                  <a:pt x="938267" y="40310"/>
                </a:lnTo>
                <a:lnTo>
                  <a:pt x="934280" y="36922"/>
                </a:lnTo>
                <a:lnTo>
                  <a:pt x="929046" y="34305"/>
                </a:lnTo>
                <a:lnTo>
                  <a:pt x="923811" y="31688"/>
                </a:lnTo>
                <a:lnTo>
                  <a:pt x="918406" y="30379"/>
                </a:lnTo>
                <a:lnTo>
                  <a:pt x="912829" y="30379"/>
                </a:lnTo>
                <a:lnTo>
                  <a:pt x="908488" y="30593"/>
                </a:lnTo>
                <a:lnTo>
                  <a:pt x="900868" y="44089"/>
                </a:lnTo>
                <a:close/>
              </a:path>
              <a:path w="1673614" h="142065">
                <a:moveTo>
                  <a:pt x="890472" y="58411"/>
                </a:moveTo>
                <a:lnTo>
                  <a:pt x="892649" y="52846"/>
                </a:lnTo>
                <a:lnTo>
                  <a:pt x="896759" y="48467"/>
                </a:lnTo>
                <a:lnTo>
                  <a:pt x="900868" y="44089"/>
                </a:lnTo>
                <a:lnTo>
                  <a:pt x="908488" y="30593"/>
                </a:lnTo>
                <a:lnTo>
                  <a:pt x="896047" y="34180"/>
                </a:lnTo>
                <a:lnTo>
                  <a:pt x="885972" y="42194"/>
                </a:lnTo>
                <a:lnTo>
                  <a:pt x="890472" y="58411"/>
                </a:lnTo>
                <a:close/>
              </a:path>
              <a:path w="1673614" h="142065">
                <a:moveTo>
                  <a:pt x="1020393" y="88949"/>
                </a:moveTo>
                <a:lnTo>
                  <a:pt x="1016307" y="94110"/>
                </a:lnTo>
                <a:lnTo>
                  <a:pt x="1012223" y="99271"/>
                </a:lnTo>
                <a:lnTo>
                  <a:pt x="1007098" y="101852"/>
                </a:lnTo>
                <a:lnTo>
                  <a:pt x="991835" y="101852"/>
                </a:lnTo>
                <a:lnTo>
                  <a:pt x="987799" y="109484"/>
                </a:lnTo>
                <a:lnTo>
                  <a:pt x="991811" y="112076"/>
                </a:lnTo>
                <a:lnTo>
                  <a:pt x="996776" y="113373"/>
                </a:lnTo>
                <a:lnTo>
                  <a:pt x="1010229" y="113373"/>
                </a:lnTo>
                <a:lnTo>
                  <a:pt x="1016833" y="111049"/>
                </a:lnTo>
                <a:lnTo>
                  <a:pt x="1022508" y="106401"/>
                </a:lnTo>
                <a:lnTo>
                  <a:pt x="1030261" y="96902"/>
                </a:lnTo>
                <a:lnTo>
                  <a:pt x="1034518" y="84858"/>
                </a:lnTo>
                <a:lnTo>
                  <a:pt x="1035937" y="69711"/>
                </a:lnTo>
                <a:lnTo>
                  <a:pt x="1035660" y="63419"/>
                </a:lnTo>
                <a:lnTo>
                  <a:pt x="1032735" y="50442"/>
                </a:lnTo>
                <a:lnTo>
                  <a:pt x="1026618" y="40469"/>
                </a:lnTo>
                <a:lnTo>
                  <a:pt x="1020405" y="33645"/>
                </a:lnTo>
                <a:lnTo>
                  <a:pt x="1012846" y="30233"/>
                </a:lnTo>
                <a:lnTo>
                  <a:pt x="997926" y="30233"/>
                </a:lnTo>
                <a:lnTo>
                  <a:pt x="992691" y="31700"/>
                </a:lnTo>
                <a:lnTo>
                  <a:pt x="988239" y="34636"/>
                </a:lnTo>
                <a:lnTo>
                  <a:pt x="985108" y="36592"/>
                </a:lnTo>
                <a:lnTo>
                  <a:pt x="985524" y="46400"/>
                </a:lnTo>
                <a:lnTo>
                  <a:pt x="991786" y="41826"/>
                </a:lnTo>
                <a:lnTo>
                  <a:pt x="1010034" y="41826"/>
                </a:lnTo>
                <a:lnTo>
                  <a:pt x="1016295" y="46156"/>
                </a:lnTo>
                <a:lnTo>
                  <a:pt x="1019720" y="54815"/>
                </a:lnTo>
                <a:lnTo>
                  <a:pt x="1021530" y="59315"/>
                </a:lnTo>
                <a:lnTo>
                  <a:pt x="1022435" y="64697"/>
                </a:lnTo>
                <a:lnTo>
                  <a:pt x="1022435" y="81232"/>
                </a:lnTo>
                <a:lnTo>
                  <a:pt x="1020393" y="88949"/>
                </a:lnTo>
                <a:close/>
              </a:path>
              <a:path w="1673614" h="142065">
                <a:moveTo>
                  <a:pt x="1055798" y="32140"/>
                </a:moveTo>
                <a:lnTo>
                  <a:pt x="1055798" y="110731"/>
                </a:lnTo>
                <a:lnTo>
                  <a:pt x="1069007" y="110731"/>
                </a:lnTo>
                <a:lnTo>
                  <a:pt x="1069007" y="59952"/>
                </a:lnTo>
                <a:lnTo>
                  <a:pt x="1070793" y="55023"/>
                </a:lnTo>
                <a:lnTo>
                  <a:pt x="1074364" y="50742"/>
                </a:lnTo>
                <a:lnTo>
                  <a:pt x="1077935" y="46462"/>
                </a:lnTo>
                <a:lnTo>
                  <a:pt x="1083047" y="44322"/>
                </a:lnTo>
                <a:lnTo>
                  <a:pt x="1091205" y="44346"/>
                </a:lnTo>
                <a:lnTo>
                  <a:pt x="1094030" y="44688"/>
                </a:lnTo>
                <a:lnTo>
                  <a:pt x="1094030" y="30746"/>
                </a:lnTo>
                <a:lnTo>
                  <a:pt x="1092611" y="30599"/>
                </a:lnTo>
                <a:lnTo>
                  <a:pt x="1089774" y="30379"/>
                </a:lnTo>
                <a:lnTo>
                  <a:pt x="1084539" y="30379"/>
                </a:lnTo>
                <a:lnTo>
                  <a:pt x="1079916" y="32275"/>
                </a:lnTo>
                <a:lnTo>
                  <a:pt x="1075905" y="36066"/>
                </a:lnTo>
                <a:lnTo>
                  <a:pt x="1071893" y="39858"/>
                </a:lnTo>
                <a:lnTo>
                  <a:pt x="1069374" y="43074"/>
                </a:lnTo>
                <a:lnTo>
                  <a:pt x="1068346" y="45716"/>
                </a:lnTo>
                <a:lnTo>
                  <a:pt x="1068346" y="32140"/>
                </a:lnTo>
                <a:lnTo>
                  <a:pt x="1055798" y="32140"/>
                </a:lnTo>
                <a:close/>
              </a:path>
              <a:path w="1673614" h="142065">
                <a:moveTo>
                  <a:pt x="1134597" y="59169"/>
                </a:moveTo>
                <a:lnTo>
                  <a:pt x="1133594" y="53200"/>
                </a:lnTo>
                <a:lnTo>
                  <a:pt x="1132591" y="47232"/>
                </a:lnTo>
                <a:lnTo>
                  <a:pt x="1130916" y="41191"/>
                </a:lnTo>
                <a:lnTo>
                  <a:pt x="1128568" y="35075"/>
                </a:lnTo>
                <a:lnTo>
                  <a:pt x="1126708" y="30134"/>
                </a:lnTo>
                <a:lnTo>
                  <a:pt x="1124984" y="26258"/>
                </a:lnTo>
                <a:lnTo>
                  <a:pt x="1123394" y="23445"/>
                </a:lnTo>
                <a:lnTo>
                  <a:pt x="1123252" y="23195"/>
                </a:lnTo>
                <a:lnTo>
                  <a:pt x="1118585" y="15450"/>
                </a:lnTo>
                <a:lnTo>
                  <a:pt x="1109709" y="1174"/>
                </a:lnTo>
                <a:lnTo>
                  <a:pt x="1100830" y="1174"/>
                </a:lnTo>
                <a:lnTo>
                  <a:pt x="1106002" y="11226"/>
                </a:lnTo>
                <a:lnTo>
                  <a:pt x="1111612" y="23127"/>
                </a:lnTo>
                <a:lnTo>
                  <a:pt x="1115286" y="32434"/>
                </a:lnTo>
                <a:lnTo>
                  <a:pt x="1118743" y="45324"/>
                </a:lnTo>
                <a:lnTo>
                  <a:pt x="1120608" y="57912"/>
                </a:lnTo>
                <a:lnTo>
                  <a:pt x="1121229" y="71252"/>
                </a:lnTo>
                <a:lnTo>
                  <a:pt x="1120704" y="84259"/>
                </a:lnTo>
                <a:lnTo>
                  <a:pt x="1118993" y="96876"/>
                </a:lnTo>
                <a:lnTo>
                  <a:pt x="1116093" y="108236"/>
                </a:lnTo>
                <a:lnTo>
                  <a:pt x="1113291" y="115670"/>
                </a:lnTo>
                <a:lnTo>
                  <a:pt x="1108179" y="127038"/>
                </a:lnTo>
                <a:lnTo>
                  <a:pt x="1101050" y="141404"/>
                </a:lnTo>
                <a:lnTo>
                  <a:pt x="1110222" y="141404"/>
                </a:lnTo>
                <a:lnTo>
                  <a:pt x="1117821" y="129151"/>
                </a:lnTo>
                <a:lnTo>
                  <a:pt x="1124115" y="117944"/>
                </a:lnTo>
                <a:lnTo>
                  <a:pt x="1128201" y="109190"/>
                </a:lnTo>
                <a:lnTo>
                  <a:pt x="1132225" y="96526"/>
                </a:lnTo>
                <a:lnTo>
                  <a:pt x="1134380" y="83975"/>
                </a:lnTo>
                <a:lnTo>
                  <a:pt x="1135098" y="70445"/>
                </a:lnTo>
                <a:lnTo>
                  <a:pt x="1135098" y="64917"/>
                </a:lnTo>
                <a:lnTo>
                  <a:pt x="1134597" y="59169"/>
                </a:lnTo>
                <a:close/>
              </a:path>
              <a:path w="1673614" h="142065">
                <a:moveTo>
                  <a:pt x="1272711" y="36324"/>
                </a:moveTo>
                <a:lnTo>
                  <a:pt x="1272711" y="110732"/>
                </a:lnTo>
                <a:lnTo>
                  <a:pt x="1286800" y="110732"/>
                </a:lnTo>
                <a:lnTo>
                  <a:pt x="1286800" y="6090"/>
                </a:lnTo>
                <a:lnTo>
                  <a:pt x="1276381" y="6090"/>
                </a:lnTo>
                <a:lnTo>
                  <a:pt x="1274522" y="14211"/>
                </a:lnTo>
                <a:lnTo>
                  <a:pt x="1271708" y="19360"/>
                </a:lnTo>
                <a:lnTo>
                  <a:pt x="1267942" y="21537"/>
                </a:lnTo>
                <a:lnTo>
                  <a:pt x="1264175" y="23714"/>
                </a:lnTo>
                <a:lnTo>
                  <a:pt x="1257522" y="25267"/>
                </a:lnTo>
                <a:lnTo>
                  <a:pt x="1247982" y="26197"/>
                </a:lnTo>
                <a:lnTo>
                  <a:pt x="1247982" y="36324"/>
                </a:lnTo>
                <a:lnTo>
                  <a:pt x="1272711" y="36324"/>
                </a:lnTo>
                <a:close/>
              </a:path>
              <a:path w="1673614" h="142065">
                <a:moveTo>
                  <a:pt x="1327502" y="62080"/>
                </a:moveTo>
                <a:lnTo>
                  <a:pt x="1327502" y="75655"/>
                </a:lnTo>
                <a:lnTo>
                  <a:pt x="1364339" y="75655"/>
                </a:lnTo>
                <a:lnTo>
                  <a:pt x="1364339" y="62080"/>
                </a:lnTo>
                <a:lnTo>
                  <a:pt x="1327502" y="62080"/>
                </a:lnTo>
                <a:close/>
              </a:path>
              <a:path w="1673614" h="142065">
                <a:moveTo>
                  <a:pt x="1486191" y="105775"/>
                </a:moveTo>
                <a:lnTo>
                  <a:pt x="1496166" y="97854"/>
                </a:lnTo>
                <a:lnTo>
                  <a:pt x="1503664" y="86222"/>
                </a:lnTo>
                <a:lnTo>
                  <a:pt x="1505977" y="80576"/>
                </a:lnTo>
                <a:lnTo>
                  <a:pt x="1509086" y="68409"/>
                </a:lnTo>
                <a:lnTo>
                  <a:pt x="1510122" y="55182"/>
                </a:lnTo>
                <a:lnTo>
                  <a:pt x="1508910" y="41266"/>
                </a:lnTo>
                <a:lnTo>
                  <a:pt x="1505266" y="29099"/>
                </a:lnTo>
                <a:lnTo>
                  <a:pt x="1499188" y="18712"/>
                </a:lnTo>
                <a:lnTo>
                  <a:pt x="1490005" y="10011"/>
                </a:lnTo>
                <a:lnTo>
                  <a:pt x="1478471" y="4704"/>
                </a:lnTo>
                <a:lnTo>
                  <a:pt x="1464699" y="2935"/>
                </a:lnTo>
                <a:lnTo>
                  <a:pt x="1421038" y="2935"/>
                </a:lnTo>
                <a:lnTo>
                  <a:pt x="1421038" y="110732"/>
                </a:lnTo>
                <a:lnTo>
                  <a:pt x="1464552" y="110732"/>
                </a:lnTo>
                <a:lnTo>
                  <a:pt x="1461764" y="98256"/>
                </a:lnTo>
                <a:lnTo>
                  <a:pt x="1435714" y="98256"/>
                </a:lnTo>
                <a:lnTo>
                  <a:pt x="1435714" y="15483"/>
                </a:lnTo>
                <a:lnTo>
                  <a:pt x="1464750" y="15575"/>
                </a:lnTo>
                <a:lnTo>
                  <a:pt x="1478016" y="18779"/>
                </a:lnTo>
                <a:lnTo>
                  <a:pt x="1487264" y="26564"/>
                </a:lnTo>
                <a:lnTo>
                  <a:pt x="1490245" y="31589"/>
                </a:lnTo>
                <a:lnTo>
                  <a:pt x="1493980" y="43233"/>
                </a:lnTo>
                <a:lnTo>
                  <a:pt x="1495225" y="57677"/>
                </a:lnTo>
                <a:lnTo>
                  <a:pt x="1495225" y="61150"/>
                </a:lnTo>
                <a:lnTo>
                  <a:pt x="1494859" y="64918"/>
                </a:lnTo>
                <a:lnTo>
                  <a:pt x="1494125" y="68978"/>
                </a:lnTo>
                <a:lnTo>
                  <a:pt x="1492853" y="75777"/>
                </a:lnTo>
                <a:lnTo>
                  <a:pt x="1490774" y="81355"/>
                </a:lnTo>
                <a:lnTo>
                  <a:pt x="1487887" y="85709"/>
                </a:lnTo>
                <a:lnTo>
                  <a:pt x="1484267" y="91139"/>
                </a:lnTo>
                <a:lnTo>
                  <a:pt x="1479620" y="94808"/>
                </a:lnTo>
                <a:lnTo>
                  <a:pt x="1473945" y="96715"/>
                </a:lnTo>
                <a:lnTo>
                  <a:pt x="1473737" y="109985"/>
                </a:lnTo>
                <a:lnTo>
                  <a:pt x="1486191" y="105775"/>
                </a:lnTo>
                <a:close/>
              </a:path>
              <a:path w="1673614" h="142065">
                <a:moveTo>
                  <a:pt x="1461764" y="98256"/>
                </a:moveTo>
                <a:lnTo>
                  <a:pt x="1464552" y="110732"/>
                </a:lnTo>
                <a:lnTo>
                  <a:pt x="1473737" y="109985"/>
                </a:lnTo>
                <a:lnTo>
                  <a:pt x="1473945" y="96715"/>
                </a:lnTo>
                <a:lnTo>
                  <a:pt x="1470765" y="97743"/>
                </a:lnTo>
                <a:lnTo>
                  <a:pt x="1466705" y="98256"/>
                </a:lnTo>
                <a:lnTo>
                  <a:pt x="1461764" y="982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907864" y="1566047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22660" y="1566047"/>
            <a:ext cx="33488" cy="0"/>
          </a:xfrm>
          <a:custGeom>
            <a:avLst/>
            <a:gdLst/>
            <a:ahLst/>
            <a:cxnLst/>
            <a:rect l="l" t="t" r="r" b="b"/>
            <a:pathLst>
              <a:path w="36837">
                <a:moveTo>
                  <a:pt x="0" y="0"/>
                </a:moveTo>
                <a:lnTo>
                  <a:pt x="36837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114685" y="1566048"/>
            <a:ext cx="33488" cy="0"/>
          </a:xfrm>
          <a:custGeom>
            <a:avLst/>
            <a:gdLst/>
            <a:ahLst/>
            <a:cxnLst/>
            <a:rect l="l" t="t" r="r" b="b"/>
            <a:pathLst>
              <a:path w="36837">
                <a:moveTo>
                  <a:pt x="0" y="0"/>
                </a:moveTo>
                <a:lnTo>
                  <a:pt x="36837" y="0"/>
                </a:lnTo>
              </a:path>
            </a:pathLst>
          </a:custGeom>
          <a:ln w="14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888070" y="1510138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0"/>
                </a:lnTo>
                <a:lnTo>
                  <a:pt x="14578" y="105471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8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7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2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2" y="10859"/>
                </a:lnTo>
                <a:lnTo>
                  <a:pt x="1984" y="23170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0"/>
                </a:lnTo>
                <a:lnTo>
                  <a:pt x="8842" y="60391"/>
                </a:lnTo>
                <a:lnTo>
                  <a:pt x="19471" y="67569"/>
                </a:lnTo>
                <a:lnTo>
                  <a:pt x="32874" y="69857"/>
                </a:lnTo>
                <a:lnTo>
                  <a:pt x="22039" y="56246"/>
                </a:lnTo>
                <a:lnTo>
                  <a:pt x="18712" y="52209"/>
                </a:lnTo>
                <a:lnTo>
                  <a:pt x="15385" y="48173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7"/>
                </a:lnTo>
                <a:lnTo>
                  <a:pt x="19409" y="18528"/>
                </a:lnTo>
                <a:lnTo>
                  <a:pt x="23200" y="14198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29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6"/>
                </a:lnTo>
                <a:lnTo>
                  <a:pt x="14603" y="79837"/>
                </a:lnTo>
                <a:lnTo>
                  <a:pt x="1247" y="79837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908106" y="1548620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614228" y="1509944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694058" y="1511821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7"/>
                </a:lnTo>
                <a:lnTo>
                  <a:pt x="17562" y="54106"/>
                </a:lnTo>
                <a:lnTo>
                  <a:pt x="20338" y="51659"/>
                </a:lnTo>
                <a:lnTo>
                  <a:pt x="23591" y="49899"/>
                </a:lnTo>
                <a:lnTo>
                  <a:pt x="26844" y="48138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3"/>
                </a:lnTo>
                <a:lnTo>
                  <a:pt x="51402" y="53274"/>
                </a:lnTo>
                <a:lnTo>
                  <a:pt x="55879" y="57286"/>
                </a:lnTo>
                <a:lnTo>
                  <a:pt x="58117" y="62960"/>
                </a:lnTo>
                <a:lnTo>
                  <a:pt x="58117" y="76365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6"/>
                </a:lnTo>
                <a:lnTo>
                  <a:pt x="18100" y="89280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5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300" y="44688"/>
                </a:lnTo>
                <a:lnTo>
                  <a:pt x="50761" y="37556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1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816580" y="1510656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781024" y="159592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1907864" y="1637884"/>
            <a:ext cx="1384845" cy="127034"/>
          </a:xfrm>
          <a:custGeom>
            <a:avLst/>
            <a:gdLst/>
            <a:ahLst/>
            <a:cxnLst/>
            <a:rect l="l" t="t" r="r" b="b"/>
            <a:pathLst>
              <a:path w="1523330" h="143972">
                <a:moveTo>
                  <a:pt x="255434" y="33067"/>
                </a:moveTo>
                <a:lnTo>
                  <a:pt x="241397" y="30233"/>
                </a:lnTo>
                <a:lnTo>
                  <a:pt x="235037" y="30233"/>
                </a:lnTo>
                <a:lnTo>
                  <a:pt x="229729" y="31627"/>
                </a:lnTo>
                <a:lnTo>
                  <a:pt x="225473" y="34415"/>
                </a:lnTo>
                <a:lnTo>
                  <a:pt x="222978" y="36029"/>
                </a:lnTo>
                <a:lnTo>
                  <a:pt x="220165" y="38818"/>
                </a:lnTo>
                <a:lnTo>
                  <a:pt x="217034" y="42781"/>
                </a:lnTo>
                <a:lnTo>
                  <a:pt x="217034" y="2568"/>
                </a:lnTo>
                <a:lnTo>
                  <a:pt x="203826" y="2568"/>
                </a:lnTo>
                <a:lnTo>
                  <a:pt x="203826" y="110731"/>
                </a:lnTo>
                <a:lnTo>
                  <a:pt x="217034" y="110731"/>
                </a:lnTo>
                <a:lnTo>
                  <a:pt x="217034" y="58582"/>
                </a:lnTo>
                <a:lnTo>
                  <a:pt x="219261" y="51464"/>
                </a:lnTo>
                <a:lnTo>
                  <a:pt x="223712" y="47697"/>
                </a:lnTo>
                <a:lnTo>
                  <a:pt x="228164" y="43930"/>
                </a:lnTo>
                <a:lnTo>
                  <a:pt x="233129" y="42047"/>
                </a:lnTo>
                <a:lnTo>
                  <a:pt x="245213" y="42047"/>
                </a:lnTo>
                <a:lnTo>
                  <a:pt x="249713" y="44199"/>
                </a:lnTo>
                <a:lnTo>
                  <a:pt x="252111" y="48504"/>
                </a:lnTo>
                <a:lnTo>
                  <a:pt x="253578" y="51195"/>
                </a:lnTo>
                <a:lnTo>
                  <a:pt x="254312" y="55427"/>
                </a:lnTo>
                <a:lnTo>
                  <a:pt x="254312" y="110731"/>
                </a:lnTo>
                <a:lnTo>
                  <a:pt x="267887" y="110731"/>
                </a:lnTo>
                <a:lnTo>
                  <a:pt x="267887" y="52589"/>
                </a:lnTo>
                <a:lnTo>
                  <a:pt x="266787" y="46547"/>
                </a:lnTo>
                <a:lnTo>
                  <a:pt x="264585" y="42194"/>
                </a:lnTo>
                <a:lnTo>
                  <a:pt x="264255" y="41568"/>
                </a:lnTo>
                <a:lnTo>
                  <a:pt x="255434" y="33067"/>
                </a:lnTo>
                <a:close/>
              </a:path>
              <a:path w="1523330" h="143972">
                <a:moveTo>
                  <a:pt x="290097" y="77172"/>
                </a:moveTo>
                <a:lnTo>
                  <a:pt x="287822" y="82822"/>
                </a:lnTo>
                <a:lnTo>
                  <a:pt x="287822" y="96764"/>
                </a:lnTo>
                <a:lnTo>
                  <a:pt x="290134" y="102305"/>
                </a:lnTo>
                <a:lnTo>
                  <a:pt x="294757" y="106731"/>
                </a:lnTo>
                <a:lnTo>
                  <a:pt x="299380" y="111159"/>
                </a:lnTo>
                <a:lnTo>
                  <a:pt x="305336" y="113373"/>
                </a:lnTo>
                <a:lnTo>
                  <a:pt x="303012" y="96641"/>
                </a:lnTo>
                <a:lnTo>
                  <a:pt x="301618" y="93633"/>
                </a:lnTo>
                <a:lnTo>
                  <a:pt x="301618" y="84778"/>
                </a:lnTo>
                <a:lnTo>
                  <a:pt x="303648" y="81110"/>
                </a:lnTo>
                <a:lnTo>
                  <a:pt x="307709" y="78810"/>
                </a:lnTo>
                <a:lnTo>
                  <a:pt x="310106" y="77441"/>
                </a:lnTo>
                <a:lnTo>
                  <a:pt x="313701" y="76438"/>
                </a:lnTo>
                <a:lnTo>
                  <a:pt x="318495" y="75802"/>
                </a:lnTo>
                <a:lnTo>
                  <a:pt x="326494" y="74775"/>
                </a:lnTo>
                <a:lnTo>
                  <a:pt x="331435" y="73992"/>
                </a:lnTo>
                <a:lnTo>
                  <a:pt x="333979" y="73307"/>
                </a:lnTo>
                <a:lnTo>
                  <a:pt x="336523" y="72622"/>
                </a:lnTo>
                <a:lnTo>
                  <a:pt x="340216" y="70738"/>
                </a:lnTo>
                <a:lnTo>
                  <a:pt x="340216" y="89499"/>
                </a:lnTo>
                <a:lnTo>
                  <a:pt x="336547" y="95345"/>
                </a:lnTo>
                <a:lnTo>
                  <a:pt x="329282" y="109484"/>
                </a:lnTo>
                <a:lnTo>
                  <a:pt x="334321" y="106891"/>
                </a:lnTo>
                <a:lnTo>
                  <a:pt x="338186" y="103833"/>
                </a:lnTo>
                <a:lnTo>
                  <a:pt x="340877" y="100311"/>
                </a:lnTo>
                <a:lnTo>
                  <a:pt x="341317" y="103442"/>
                </a:lnTo>
                <a:lnTo>
                  <a:pt x="343151" y="107575"/>
                </a:lnTo>
                <a:lnTo>
                  <a:pt x="345206" y="110804"/>
                </a:lnTo>
                <a:lnTo>
                  <a:pt x="348508" y="112419"/>
                </a:lnTo>
                <a:lnTo>
                  <a:pt x="354917" y="112419"/>
                </a:lnTo>
                <a:lnTo>
                  <a:pt x="358537" y="112052"/>
                </a:lnTo>
                <a:lnTo>
                  <a:pt x="362157" y="111098"/>
                </a:lnTo>
                <a:lnTo>
                  <a:pt x="362157" y="101338"/>
                </a:lnTo>
                <a:lnTo>
                  <a:pt x="360542" y="101595"/>
                </a:lnTo>
                <a:lnTo>
                  <a:pt x="357827" y="101778"/>
                </a:lnTo>
                <a:lnTo>
                  <a:pt x="354268" y="100531"/>
                </a:lnTo>
                <a:lnTo>
                  <a:pt x="353425" y="97229"/>
                </a:lnTo>
                <a:lnTo>
                  <a:pt x="353425" y="44517"/>
                </a:lnTo>
                <a:lnTo>
                  <a:pt x="350563" y="39038"/>
                </a:lnTo>
                <a:lnTo>
                  <a:pt x="344839" y="35516"/>
                </a:lnTo>
                <a:lnTo>
                  <a:pt x="339066" y="31993"/>
                </a:lnTo>
                <a:lnTo>
                  <a:pt x="331557" y="30233"/>
                </a:lnTo>
                <a:lnTo>
                  <a:pt x="314337" y="30233"/>
                </a:lnTo>
                <a:lnTo>
                  <a:pt x="307329" y="32128"/>
                </a:lnTo>
                <a:lnTo>
                  <a:pt x="301288" y="35919"/>
                </a:lnTo>
                <a:lnTo>
                  <a:pt x="295246" y="39711"/>
                </a:lnTo>
                <a:lnTo>
                  <a:pt x="292103" y="46450"/>
                </a:lnTo>
                <a:lnTo>
                  <a:pt x="291858" y="56136"/>
                </a:lnTo>
                <a:lnTo>
                  <a:pt x="304186" y="56136"/>
                </a:lnTo>
                <a:lnTo>
                  <a:pt x="304675" y="52075"/>
                </a:lnTo>
                <a:lnTo>
                  <a:pt x="305727" y="49018"/>
                </a:lnTo>
                <a:lnTo>
                  <a:pt x="307342" y="46963"/>
                </a:lnTo>
                <a:lnTo>
                  <a:pt x="310228" y="43245"/>
                </a:lnTo>
                <a:lnTo>
                  <a:pt x="315120" y="41386"/>
                </a:lnTo>
                <a:lnTo>
                  <a:pt x="327986" y="41386"/>
                </a:lnTo>
                <a:lnTo>
                  <a:pt x="332572" y="42402"/>
                </a:lnTo>
                <a:lnTo>
                  <a:pt x="335777" y="44431"/>
                </a:lnTo>
                <a:lnTo>
                  <a:pt x="338981" y="46462"/>
                </a:lnTo>
                <a:lnTo>
                  <a:pt x="340583" y="49728"/>
                </a:lnTo>
                <a:lnTo>
                  <a:pt x="340583" y="56430"/>
                </a:lnTo>
                <a:lnTo>
                  <a:pt x="339702" y="59291"/>
                </a:lnTo>
                <a:lnTo>
                  <a:pt x="336645" y="62715"/>
                </a:lnTo>
                <a:lnTo>
                  <a:pt x="333612" y="63107"/>
                </a:lnTo>
                <a:lnTo>
                  <a:pt x="312552" y="65748"/>
                </a:lnTo>
                <a:lnTo>
                  <a:pt x="305164" y="66678"/>
                </a:lnTo>
                <a:lnTo>
                  <a:pt x="299196" y="69148"/>
                </a:lnTo>
                <a:lnTo>
                  <a:pt x="294647" y="73160"/>
                </a:lnTo>
                <a:lnTo>
                  <a:pt x="290097" y="77172"/>
                </a:lnTo>
                <a:close/>
              </a:path>
              <a:path w="1523330" h="143972">
                <a:moveTo>
                  <a:pt x="336547" y="95345"/>
                </a:moveTo>
                <a:lnTo>
                  <a:pt x="329209" y="98916"/>
                </a:lnTo>
                <a:lnTo>
                  <a:pt x="324855" y="101069"/>
                </a:lnTo>
                <a:lnTo>
                  <a:pt x="320354" y="102145"/>
                </a:lnTo>
                <a:lnTo>
                  <a:pt x="311891" y="102145"/>
                </a:lnTo>
                <a:lnTo>
                  <a:pt x="308589" y="101045"/>
                </a:lnTo>
                <a:lnTo>
                  <a:pt x="305801" y="98843"/>
                </a:lnTo>
                <a:lnTo>
                  <a:pt x="303012" y="96641"/>
                </a:lnTo>
                <a:lnTo>
                  <a:pt x="305336" y="113373"/>
                </a:lnTo>
                <a:lnTo>
                  <a:pt x="318691" y="113373"/>
                </a:lnTo>
                <a:lnTo>
                  <a:pt x="324244" y="112076"/>
                </a:lnTo>
                <a:lnTo>
                  <a:pt x="329282" y="109484"/>
                </a:lnTo>
                <a:lnTo>
                  <a:pt x="336547" y="95345"/>
                </a:lnTo>
                <a:close/>
              </a:path>
              <a:path w="1523330" h="143972">
                <a:moveTo>
                  <a:pt x="392365" y="110731"/>
                </a:moveTo>
                <a:lnTo>
                  <a:pt x="392365" y="64428"/>
                </a:lnTo>
                <a:lnTo>
                  <a:pt x="392695" y="60477"/>
                </a:lnTo>
                <a:lnTo>
                  <a:pt x="393356" y="57713"/>
                </a:lnTo>
                <a:lnTo>
                  <a:pt x="394016" y="54949"/>
                </a:lnTo>
                <a:lnTo>
                  <a:pt x="395447" y="52271"/>
                </a:lnTo>
                <a:lnTo>
                  <a:pt x="397649" y="49678"/>
                </a:lnTo>
                <a:lnTo>
                  <a:pt x="400388" y="46450"/>
                </a:lnTo>
                <a:lnTo>
                  <a:pt x="403568" y="44297"/>
                </a:lnTo>
                <a:lnTo>
                  <a:pt x="407188" y="43221"/>
                </a:lnTo>
                <a:lnTo>
                  <a:pt x="409194" y="42585"/>
                </a:lnTo>
                <a:lnTo>
                  <a:pt x="411762" y="42267"/>
                </a:lnTo>
                <a:lnTo>
                  <a:pt x="421057" y="42267"/>
                </a:lnTo>
                <a:lnTo>
                  <a:pt x="425313" y="44713"/>
                </a:lnTo>
                <a:lnTo>
                  <a:pt x="427661" y="49605"/>
                </a:lnTo>
                <a:lnTo>
                  <a:pt x="429080" y="52540"/>
                </a:lnTo>
                <a:lnTo>
                  <a:pt x="429789" y="56405"/>
                </a:lnTo>
                <a:lnTo>
                  <a:pt x="429789" y="110731"/>
                </a:lnTo>
                <a:lnTo>
                  <a:pt x="443218" y="110731"/>
                </a:lnTo>
                <a:lnTo>
                  <a:pt x="443218" y="52393"/>
                </a:lnTo>
                <a:lnTo>
                  <a:pt x="442141" y="46303"/>
                </a:lnTo>
                <a:lnTo>
                  <a:pt x="439989" y="42047"/>
                </a:lnTo>
                <a:lnTo>
                  <a:pt x="431388" y="33288"/>
                </a:lnTo>
                <a:lnTo>
                  <a:pt x="417388" y="30379"/>
                </a:lnTo>
                <a:lnTo>
                  <a:pt x="412300" y="30379"/>
                </a:lnTo>
                <a:lnTo>
                  <a:pt x="407677" y="31382"/>
                </a:lnTo>
                <a:lnTo>
                  <a:pt x="403519" y="33388"/>
                </a:lnTo>
                <a:lnTo>
                  <a:pt x="399361" y="35394"/>
                </a:lnTo>
                <a:lnTo>
                  <a:pt x="395423" y="38696"/>
                </a:lnTo>
                <a:lnTo>
                  <a:pt x="391705" y="43294"/>
                </a:lnTo>
                <a:lnTo>
                  <a:pt x="391705" y="32140"/>
                </a:lnTo>
                <a:lnTo>
                  <a:pt x="379157" y="32140"/>
                </a:lnTo>
                <a:lnTo>
                  <a:pt x="379157" y="110731"/>
                </a:lnTo>
                <a:lnTo>
                  <a:pt x="392365" y="110731"/>
                </a:lnTo>
                <a:close/>
              </a:path>
              <a:path w="1523330" h="143972">
                <a:moveTo>
                  <a:pt x="480581" y="93963"/>
                </a:moveTo>
                <a:lnTo>
                  <a:pt x="476985" y="89341"/>
                </a:lnTo>
                <a:lnTo>
                  <a:pt x="475187" y="82602"/>
                </a:lnTo>
                <a:lnTo>
                  <a:pt x="471261" y="41826"/>
                </a:lnTo>
                <a:lnTo>
                  <a:pt x="467581" y="46953"/>
                </a:lnTo>
                <a:lnTo>
                  <a:pt x="463104" y="58460"/>
                </a:lnTo>
                <a:lnTo>
                  <a:pt x="461612" y="72646"/>
                </a:lnTo>
                <a:lnTo>
                  <a:pt x="461968" y="80272"/>
                </a:lnTo>
                <a:lnTo>
                  <a:pt x="465018" y="93377"/>
                </a:lnTo>
                <a:lnTo>
                  <a:pt x="471188" y="102623"/>
                </a:lnTo>
                <a:lnTo>
                  <a:pt x="477572" y="108664"/>
                </a:lnTo>
                <a:lnTo>
                  <a:pt x="485020" y="111685"/>
                </a:lnTo>
                <a:lnTo>
                  <a:pt x="484176" y="98587"/>
                </a:lnTo>
                <a:lnTo>
                  <a:pt x="480581" y="93963"/>
                </a:lnTo>
                <a:close/>
              </a:path>
              <a:path w="1523330" h="143972">
                <a:moveTo>
                  <a:pt x="479492" y="142076"/>
                </a:moveTo>
                <a:lnTo>
                  <a:pt x="486610" y="143972"/>
                </a:lnTo>
                <a:lnTo>
                  <a:pt x="495073" y="143972"/>
                </a:lnTo>
                <a:lnTo>
                  <a:pt x="506431" y="142783"/>
                </a:lnTo>
                <a:lnTo>
                  <a:pt x="518204" y="137495"/>
                </a:lnTo>
                <a:lnTo>
                  <a:pt x="526113" y="127976"/>
                </a:lnTo>
                <a:lnTo>
                  <a:pt x="529049" y="122203"/>
                </a:lnTo>
                <a:lnTo>
                  <a:pt x="530516" y="114327"/>
                </a:lnTo>
                <a:lnTo>
                  <a:pt x="530516" y="32874"/>
                </a:lnTo>
                <a:lnTo>
                  <a:pt x="518335" y="32874"/>
                </a:lnTo>
                <a:lnTo>
                  <a:pt x="518335" y="42781"/>
                </a:lnTo>
                <a:lnTo>
                  <a:pt x="515742" y="39503"/>
                </a:lnTo>
                <a:lnTo>
                  <a:pt x="513198" y="37008"/>
                </a:lnTo>
                <a:lnTo>
                  <a:pt x="510703" y="35296"/>
                </a:lnTo>
                <a:lnTo>
                  <a:pt x="506105" y="32263"/>
                </a:lnTo>
                <a:lnTo>
                  <a:pt x="500724" y="30746"/>
                </a:lnTo>
                <a:lnTo>
                  <a:pt x="494139" y="30749"/>
                </a:lnTo>
                <a:lnTo>
                  <a:pt x="481731" y="33602"/>
                </a:lnTo>
                <a:lnTo>
                  <a:pt x="471261" y="41826"/>
                </a:lnTo>
                <a:lnTo>
                  <a:pt x="475187" y="82602"/>
                </a:lnTo>
                <a:lnTo>
                  <a:pt x="475187" y="66214"/>
                </a:lnTo>
                <a:lnTo>
                  <a:pt x="476092" y="60123"/>
                </a:lnTo>
                <a:lnTo>
                  <a:pt x="477902" y="55475"/>
                </a:lnTo>
                <a:lnTo>
                  <a:pt x="481327" y="46767"/>
                </a:lnTo>
                <a:lnTo>
                  <a:pt x="487686" y="42413"/>
                </a:lnTo>
                <a:lnTo>
                  <a:pt x="503194" y="42413"/>
                </a:lnTo>
                <a:lnTo>
                  <a:pt x="508306" y="44762"/>
                </a:lnTo>
                <a:lnTo>
                  <a:pt x="512318" y="49458"/>
                </a:lnTo>
                <a:lnTo>
                  <a:pt x="516329" y="54154"/>
                </a:lnTo>
                <a:lnTo>
                  <a:pt x="518335" y="61370"/>
                </a:lnTo>
                <a:lnTo>
                  <a:pt x="518335" y="77563"/>
                </a:lnTo>
                <a:lnTo>
                  <a:pt x="517259" y="83213"/>
                </a:lnTo>
                <a:lnTo>
                  <a:pt x="515106" y="88056"/>
                </a:lnTo>
                <a:lnTo>
                  <a:pt x="511242" y="96617"/>
                </a:lnTo>
                <a:lnTo>
                  <a:pt x="504564" y="100898"/>
                </a:lnTo>
                <a:lnTo>
                  <a:pt x="489007" y="100898"/>
                </a:lnTo>
                <a:lnTo>
                  <a:pt x="484176" y="98587"/>
                </a:lnTo>
                <a:lnTo>
                  <a:pt x="485020" y="111685"/>
                </a:lnTo>
                <a:lnTo>
                  <a:pt x="499647" y="111685"/>
                </a:lnTo>
                <a:lnTo>
                  <a:pt x="504564" y="110706"/>
                </a:lnTo>
                <a:lnTo>
                  <a:pt x="508282" y="108750"/>
                </a:lnTo>
                <a:lnTo>
                  <a:pt x="512000" y="106793"/>
                </a:lnTo>
                <a:lnTo>
                  <a:pt x="515180" y="103809"/>
                </a:lnTo>
                <a:lnTo>
                  <a:pt x="517821" y="99797"/>
                </a:lnTo>
                <a:lnTo>
                  <a:pt x="517968" y="110609"/>
                </a:lnTo>
                <a:lnTo>
                  <a:pt x="517112" y="118118"/>
                </a:lnTo>
                <a:lnTo>
                  <a:pt x="515253" y="122325"/>
                </a:lnTo>
                <a:lnTo>
                  <a:pt x="512122" y="129467"/>
                </a:lnTo>
                <a:lnTo>
                  <a:pt x="505494" y="133038"/>
                </a:lnTo>
                <a:lnTo>
                  <a:pt x="488958" y="133038"/>
                </a:lnTo>
                <a:lnTo>
                  <a:pt x="484262" y="131571"/>
                </a:lnTo>
                <a:lnTo>
                  <a:pt x="481278" y="128636"/>
                </a:lnTo>
                <a:lnTo>
                  <a:pt x="479370" y="126728"/>
                </a:lnTo>
                <a:lnTo>
                  <a:pt x="478098" y="124013"/>
                </a:lnTo>
                <a:lnTo>
                  <a:pt x="477462" y="120490"/>
                </a:lnTo>
                <a:lnTo>
                  <a:pt x="464033" y="120490"/>
                </a:lnTo>
                <a:lnTo>
                  <a:pt x="464718" y="128563"/>
                </a:lnTo>
                <a:lnTo>
                  <a:pt x="467947" y="134494"/>
                </a:lnTo>
                <a:lnTo>
                  <a:pt x="473720" y="138285"/>
                </a:lnTo>
                <a:lnTo>
                  <a:pt x="479492" y="142076"/>
                </a:lnTo>
                <a:close/>
              </a:path>
              <a:path w="1523330" h="143972">
                <a:moveTo>
                  <a:pt x="575254" y="44089"/>
                </a:moveTo>
                <a:lnTo>
                  <a:pt x="580342" y="41900"/>
                </a:lnTo>
                <a:lnTo>
                  <a:pt x="594871" y="41900"/>
                </a:lnTo>
                <a:lnTo>
                  <a:pt x="600913" y="45080"/>
                </a:lnTo>
                <a:lnTo>
                  <a:pt x="604533" y="51439"/>
                </a:lnTo>
                <a:lnTo>
                  <a:pt x="606490" y="54864"/>
                </a:lnTo>
                <a:lnTo>
                  <a:pt x="607737" y="59438"/>
                </a:lnTo>
                <a:lnTo>
                  <a:pt x="608275" y="65161"/>
                </a:lnTo>
                <a:lnTo>
                  <a:pt x="564614" y="65161"/>
                </a:lnTo>
                <a:lnTo>
                  <a:pt x="564858" y="58411"/>
                </a:lnTo>
                <a:lnTo>
                  <a:pt x="560358" y="42194"/>
                </a:lnTo>
                <a:lnTo>
                  <a:pt x="556392" y="47642"/>
                </a:lnTo>
                <a:lnTo>
                  <a:pt x="551661" y="59198"/>
                </a:lnTo>
                <a:lnTo>
                  <a:pt x="550084" y="72940"/>
                </a:lnTo>
                <a:lnTo>
                  <a:pt x="550477" y="80150"/>
                </a:lnTo>
                <a:lnTo>
                  <a:pt x="553732" y="92877"/>
                </a:lnTo>
                <a:lnTo>
                  <a:pt x="560284" y="102842"/>
                </a:lnTo>
                <a:lnTo>
                  <a:pt x="572375" y="111169"/>
                </a:lnTo>
                <a:lnTo>
                  <a:pt x="585160" y="113519"/>
                </a:lnTo>
                <a:lnTo>
                  <a:pt x="589172" y="113519"/>
                </a:lnTo>
                <a:lnTo>
                  <a:pt x="592767" y="113128"/>
                </a:lnTo>
                <a:lnTo>
                  <a:pt x="595947" y="112346"/>
                </a:lnTo>
                <a:lnTo>
                  <a:pt x="601867" y="110975"/>
                </a:lnTo>
                <a:lnTo>
                  <a:pt x="606832" y="108334"/>
                </a:lnTo>
                <a:lnTo>
                  <a:pt x="610844" y="104420"/>
                </a:lnTo>
                <a:lnTo>
                  <a:pt x="613240" y="102170"/>
                </a:lnTo>
                <a:lnTo>
                  <a:pt x="615405" y="99271"/>
                </a:lnTo>
                <a:lnTo>
                  <a:pt x="617338" y="95724"/>
                </a:lnTo>
                <a:lnTo>
                  <a:pt x="619270" y="92178"/>
                </a:lnTo>
                <a:lnTo>
                  <a:pt x="620407" y="88961"/>
                </a:lnTo>
                <a:lnTo>
                  <a:pt x="620750" y="86075"/>
                </a:lnTo>
                <a:lnTo>
                  <a:pt x="607761" y="86075"/>
                </a:lnTo>
                <a:lnTo>
                  <a:pt x="606783" y="89549"/>
                </a:lnTo>
                <a:lnTo>
                  <a:pt x="605120" y="92606"/>
                </a:lnTo>
                <a:lnTo>
                  <a:pt x="602772" y="95248"/>
                </a:lnTo>
                <a:lnTo>
                  <a:pt x="598662" y="99797"/>
                </a:lnTo>
                <a:lnTo>
                  <a:pt x="593159" y="102072"/>
                </a:lnTo>
                <a:lnTo>
                  <a:pt x="578874" y="102072"/>
                </a:lnTo>
                <a:lnTo>
                  <a:pt x="573419" y="99663"/>
                </a:lnTo>
                <a:lnTo>
                  <a:pt x="569897" y="94844"/>
                </a:lnTo>
                <a:lnTo>
                  <a:pt x="566375" y="90025"/>
                </a:lnTo>
                <a:lnTo>
                  <a:pt x="564491" y="83629"/>
                </a:lnTo>
                <a:lnTo>
                  <a:pt x="564247" y="75655"/>
                </a:lnTo>
                <a:lnTo>
                  <a:pt x="621850" y="75655"/>
                </a:lnTo>
                <a:lnTo>
                  <a:pt x="621850" y="67730"/>
                </a:lnTo>
                <a:lnTo>
                  <a:pt x="621459" y="61958"/>
                </a:lnTo>
                <a:lnTo>
                  <a:pt x="620676" y="58337"/>
                </a:lnTo>
                <a:lnTo>
                  <a:pt x="619796" y="53054"/>
                </a:lnTo>
                <a:lnTo>
                  <a:pt x="618035" y="48431"/>
                </a:lnTo>
                <a:lnTo>
                  <a:pt x="615393" y="44468"/>
                </a:lnTo>
                <a:lnTo>
                  <a:pt x="612654" y="40310"/>
                </a:lnTo>
                <a:lnTo>
                  <a:pt x="608667" y="36922"/>
                </a:lnTo>
                <a:lnTo>
                  <a:pt x="603432" y="34305"/>
                </a:lnTo>
                <a:lnTo>
                  <a:pt x="598198" y="31688"/>
                </a:lnTo>
                <a:lnTo>
                  <a:pt x="592792" y="30379"/>
                </a:lnTo>
                <a:lnTo>
                  <a:pt x="587215" y="30379"/>
                </a:lnTo>
                <a:lnTo>
                  <a:pt x="582874" y="30593"/>
                </a:lnTo>
                <a:lnTo>
                  <a:pt x="575254" y="44089"/>
                </a:lnTo>
                <a:close/>
              </a:path>
              <a:path w="1523330" h="143972">
                <a:moveTo>
                  <a:pt x="564858" y="58411"/>
                </a:moveTo>
                <a:lnTo>
                  <a:pt x="567035" y="52846"/>
                </a:lnTo>
                <a:lnTo>
                  <a:pt x="571145" y="48467"/>
                </a:lnTo>
                <a:lnTo>
                  <a:pt x="575254" y="44089"/>
                </a:lnTo>
                <a:lnTo>
                  <a:pt x="582874" y="30593"/>
                </a:lnTo>
                <a:lnTo>
                  <a:pt x="570433" y="34180"/>
                </a:lnTo>
                <a:lnTo>
                  <a:pt x="560358" y="42194"/>
                </a:lnTo>
                <a:lnTo>
                  <a:pt x="564858" y="58411"/>
                </a:lnTo>
                <a:close/>
              </a:path>
              <a:path w="1523330" h="143972">
                <a:moveTo>
                  <a:pt x="679723" y="32508"/>
                </a:moveTo>
                <a:lnTo>
                  <a:pt x="679723" y="110731"/>
                </a:lnTo>
                <a:lnTo>
                  <a:pt x="693152" y="110731"/>
                </a:lnTo>
                <a:lnTo>
                  <a:pt x="693152" y="32508"/>
                </a:lnTo>
                <a:lnTo>
                  <a:pt x="679723" y="32508"/>
                </a:lnTo>
                <a:close/>
              </a:path>
              <a:path w="1523330" h="143972">
                <a:moveTo>
                  <a:pt x="679723" y="2935"/>
                </a:moveTo>
                <a:lnTo>
                  <a:pt x="679723" y="17904"/>
                </a:lnTo>
                <a:lnTo>
                  <a:pt x="693152" y="17904"/>
                </a:lnTo>
                <a:lnTo>
                  <a:pt x="693152" y="2935"/>
                </a:lnTo>
                <a:lnTo>
                  <a:pt x="679723" y="2935"/>
                </a:lnTo>
                <a:close/>
              </a:path>
              <a:path w="1523330" h="143972">
                <a:moveTo>
                  <a:pt x="730502" y="110731"/>
                </a:moveTo>
                <a:lnTo>
                  <a:pt x="730502" y="64428"/>
                </a:lnTo>
                <a:lnTo>
                  <a:pt x="730833" y="60477"/>
                </a:lnTo>
                <a:lnTo>
                  <a:pt x="731493" y="57713"/>
                </a:lnTo>
                <a:lnTo>
                  <a:pt x="732154" y="54949"/>
                </a:lnTo>
                <a:lnTo>
                  <a:pt x="733585" y="52271"/>
                </a:lnTo>
                <a:lnTo>
                  <a:pt x="735786" y="49678"/>
                </a:lnTo>
                <a:lnTo>
                  <a:pt x="738526" y="46450"/>
                </a:lnTo>
                <a:lnTo>
                  <a:pt x="741705" y="44297"/>
                </a:lnTo>
                <a:lnTo>
                  <a:pt x="745326" y="43221"/>
                </a:lnTo>
                <a:lnTo>
                  <a:pt x="747331" y="42585"/>
                </a:lnTo>
                <a:lnTo>
                  <a:pt x="749900" y="42267"/>
                </a:lnTo>
                <a:lnTo>
                  <a:pt x="759194" y="42267"/>
                </a:lnTo>
                <a:lnTo>
                  <a:pt x="763450" y="44713"/>
                </a:lnTo>
                <a:lnTo>
                  <a:pt x="765799" y="49605"/>
                </a:lnTo>
                <a:lnTo>
                  <a:pt x="767217" y="52540"/>
                </a:lnTo>
                <a:lnTo>
                  <a:pt x="767927" y="56405"/>
                </a:lnTo>
                <a:lnTo>
                  <a:pt x="767927" y="110731"/>
                </a:lnTo>
                <a:lnTo>
                  <a:pt x="781355" y="110731"/>
                </a:lnTo>
                <a:lnTo>
                  <a:pt x="781355" y="52393"/>
                </a:lnTo>
                <a:lnTo>
                  <a:pt x="780279" y="46303"/>
                </a:lnTo>
                <a:lnTo>
                  <a:pt x="778127" y="42047"/>
                </a:lnTo>
                <a:lnTo>
                  <a:pt x="769526" y="33288"/>
                </a:lnTo>
                <a:lnTo>
                  <a:pt x="755525" y="30379"/>
                </a:lnTo>
                <a:lnTo>
                  <a:pt x="750438" y="30379"/>
                </a:lnTo>
                <a:lnTo>
                  <a:pt x="745815" y="31382"/>
                </a:lnTo>
                <a:lnTo>
                  <a:pt x="741657" y="33388"/>
                </a:lnTo>
                <a:lnTo>
                  <a:pt x="737498" y="35394"/>
                </a:lnTo>
                <a:lnTo>
                  <a:pt x="733560" y="38696"/>
                </a:lnTo>
                <a:lnTo>
                  <a:pt x="729842" y="43294"/>
                </a:lnTo>
                <a:lnTo>
                  <a:pt x="729842" y="32140"/>
                </a:lnTo>
                <a:lnTo>
                  <a:pt x="717294" y="32140"/>
                </a:lnTo>
                <a:lnTo>
                  <a:pt x="717294" y="110731"/>
                </a:lnTo>
                <a:lnTo>
                  <a:pt x="730502" y="110731"/>
                </a:lnTo>
                <a:close/>
              </a:path>
              <a:path w="1523330" h="143972">
                <a:moveTo>
                  <a:pt x="972634" y="2935"/>
                </a:moveTo>
                <a:lnTo>
                  <a:pt x="956637" y="2935"/>
                </a:lnTo>
                <a:lnTo>
                  <a:pt x="936311" y="90624"/>
                </a:lnTo>
                <a:lnTo>
                  <a:pt x="911948" y="2935"/>
                </a:lnTo>
                <a:lnTo>
                  <a:pt x="896098" y="2935"/>
                </a:lnTo>
                <a:lnTo>
                  <a:pt x="871736" y="90624"/>
                </a:lnTo>
                <a:lnTo>
                  <a:pt x="851409" y="2935"/>
                </a:lnTo>
                <a:lnTo>
                  <a:pt x="835559" y="2935"/>
                </a:lnTo>
                <a:lnTo>
                  <a:pt x="863737" y="110731"/>
                </a:lnTo>
                <a:lnTo>
                  <a:pt x="879074" y="110731"/>
                </a:lnTo>
                <a:lnTo>
                  <a:pt x="904096" y="21353"/>
                </a:lnTo>
                <a:lnTo>
                  <a:pt x="928973" y="110731"/>
                </a:lnTo>
                <a:lnTo>
                  <a:pt x="944309" y="110731"/>
                </a:lnTo>
                <a:lnTo>
                  <a:pt x="972634" y="2935"/>
                </a:lnTo>
                <a:close/>
              </a:path>
              <a:path w="1523330" h="143972">
                <a:moveTo>
                  <a:pt x="996167" y="33363"/>
                </a:moveTo>
                <a:lnTo>
                  <a:pt x="1001900" y="23885"/>
                </a:lnTo>
                <a:lnTo>
                  <a:pt x="1003805" y="21871"/>
                </a:lnTo>
                <a:lnTo>
                  <a:pt x="1014457" y="14989"/>
                </a:lnTo>
                <a:lnTo>
                  <a:pt x="1027620" y="12694"/>
                </a:lnTo>
                <a:lnTo>
                  <a:pt x="1036328" y="12694"/>
                </a:lnTo>
                <a:lnTo>
                  <a:pt x="1043091" y="14725"/>
                </a:lnTo>
                <a:lnTo>
                  <a:pt x="1047910" y="18785"/>
                </a:lnTo>
                <a:lnTo>
                  <a:pt x="1052729" y="22845"/>
                </a:lnTo>
                <a:lnTo>
                  <a:pt x="1055945" y="28349"/>
                </a:lnTo>
                <a:lnTo>
                  <a:pt x="1057560" y="35296"/>
                </a:lnTo>
                <a:lnTo>
                  <a:pt x="1071796" y="35296"/>
                </a:lnTo>
                <a:lnTo>
                  <a:pt x="1067533" y="21362"/>
                </a:lnTo>
                <a:lnTo>
                  <a:pt x="1059247" y="10786"/>
                </a:lnTo>
                <a:lnTo>
                  <a:pt x="1053213" y="6181"/>
                </a:lnTo>
                <a:lnTo>
                  <a:pt x="1041657" y="1545"/>
                </a:lnTo>
                <a:lnTo>
                  <a:pt x="1027474" y="0"/>
                </a:lnTo>
                <a:lnTo>
                  <a:pt x="1023989" y="90"/>
                </a:lnTo>
                <a:lnTo>
                  <a:pt x="1010630" y="2426"/>
                </a:lnTo>
                <a:lnTo>
                  <a:pt x="999243" y="7924"/>
                </a:lnTo>
                <a:lnTo>
                  <a:pt x="989830" y="16584"/>
                </a:lnTo>
                <a:lnTo>
                  <a:pt x="982029" y="29497"/>
                </a:lnTo>
                <a:lnTo>
                  <a:pt x="978413" y="41776"/>
                </a:lnTo>
                <a:lnTo>
                  <a:pt x="977208" y="55696"/>
                </a:lnTo>
                <a:lnTo>
                  <a:pt x="978087" y="69204"/>
                </a:lnTo>
                <a:lnTo>
                  <a:pt x="981173" y="82348"/>
                </a:lnTo>
                <a:lnTo>
                  <a:pt x="986482" y="93328"/>
                </a:lnTo>
                <a:lnTo>
                  <a:pt x="994012" y="102145"/>
                </a:lnTo>
                <a:lnTo>
                  <a:pt x="1000565" y="106997"/>
                </a:lnTo>
                <a:lnTo>
                  <a:pt x="1012203" y="111889"/>
                </a:lnTo>
                <a:lnTo>
                  <a:pt x="1025566" y="113519"/>
                </a:lnTo>
                <a:lnTo>
                  <a:pt x="1038567" y="112106"/>
                </a:lnTo>
                <a:lnTo>
                  <a:pt x="1050421" y="107486"/>
                </a:lnTo>
                <a:lnTo>
                  <a:pt x="1060201" y="99651"/>
                </a:lnTo>
                <a:lnTo>
                  <a:pt x="1063886" y="95170"/>
                </a:lnTo>
                <a:lnTo>
                  <a:pt x="1069812" y="84049"/>
                </a:lnTo>
                <a:lnTo>
                  <a:pt x="1072823" y="71105"/>
                </a:lnTo>
                <a:lnTo>
                  <a:pt x="1058587" y="71105"/>
                </a:lnTo>
                <a:lnTo>
                  <a:pt x="1057119" y="78199"/>
                </a:lnTo>
                <a:lnTo>
                  <a:pt x="1054894" y="83922"/>
                </a:lnTo>
                <a:lnTo>
                  <a:pt x="1051909" y="88277"/>
                </a:lnTo>
                <a:lnTo>
                  <a:pt x="1050555" y="90124"/>
                </a:lnTo>
                <a:lnTo>
                  <a:pt x="1040580" y="98040"/>
                </a:lnTo>
                <a:lnTo>
                  <a:pt x="1027327" y="100678"/>
                </a:lnTo>
                <a:lnTo>
                  <a:pt x="1023216" y="100506"/>
                </a:lnTo>
                <a:lnTo>
                  <a:pt x="1010401" y="96979"/>
                </a:lnTo>
                <a:lnTo>
                  <a:pt x="1000946" y="88900"/>
                </a:lnTo>
                <a:lnTo>
                  <a:pt x="997690" y="83766"/>
                </a:lnTo>
                <a:lnTo>
                  <a:pt x="993501" y="72108"/>
                </a:lnTo>
                <a:lnTo>
                  <a:pt x="992104" y="58190"/>
                </a:lnTo>
                <a:lnTo>
                  <a:pt x="992917" y="45864"/>
                </a:lnTo>
                <a:lnTo>
                  <a:pt x="996167" y="33363"/>
                </a:lnTo>
                <a:close/>
              </a:path>
              <a:path w="1523330" h="143972">
                <a:moveTo>
                  <a:pt x="1203269" y="2935"/>
                </a:moveTo>
                <a:lnTo>
                  <a:pt x="1188373" y="2935"/>
                </a:lnTo>
                <a:lnTo>
                  <a:pt x="1188373" y="38378"/>
                </a:lnTo>
                <a:lnTo>
                  <a:pt x="1192189" y="85048"/>
                </a:lnTo>
                <a:lnTo>
                  <a:pt x="1199673" y="85048"/>
                </a:lnTo>
                <a:lnTo>
                  <a:pt x="1203269" y="38378"/>
                </a:lnTo>
                <a:lnTo>
                  <a:pt x="1203269" y="2935"/>
                </a:lnTo>
                <a:close/>
              </a:path>
              <a:path w="1523330" h="143972">
                <a:moveTo>
                  <a:pt x="1188373" y="95468"/>
                </a:moveTo>
                <a:lnTo>
                  <a:pt x="1188373" y="110731"/>
                </a:lnTo>
                <a:lnTo>
                  <a:pt x="1202975" y="110731"/>
                </a:lnTo>
                <a:lnTo>
                  <a:pt x="1202975" y="95468"/>
                </a:lnTo>
                <a:lnTo>
                  <a:pt x="1188373" y="95468"/>
                </a:lnTo>
                <a:close/>
              </a:path>
              <a:path w="1523330" h="143972">
                <a:moveTo>
                  <a:pt x="1214790" y="62080"/>
                </a:moveTo>
                <a:lnTo>
                  <a:pt x="1214790" y="75655"/>
                </a:lnTo>
                <a:lnTo>
                  <a:pt x="1251627" y="75655"/>
                </a:lnTo>
                <a:lnTo>
                  <a:pt x="1251627" y="62080"/>
                </a:lnTo>
                <a:lnTo>
                  <a:pt x="1214790" y="62080"/>
                </a:lnTo>
                <a:close/>
              </a:path>
              <a:path w="1523330" h="143972">
                <a:moveTo>
                  <a:pt x="1335907" y="105775"/>
                </a:moveTo>
                <a:lnTo>
                  <a:pt x="1345883" y="97854"/>
                </a:lnTo>
                <a:lnTo>
                  <a:pt x="1353381" y="86222"/>
                </a:lnTo>
                <a:lnTo>
                  <a:pt x="1355694" y="80576"/>
                </a:lnTo>
                <a:lnTo>
                  <a:pt x="1358802" y="68409"/>
                </a:lnTo>
                <a:lnTo>
                  <a:pt x="1359839" y="55182"/>
                </a:lnTo>
                <a:lnTo>
                  <a:pt x="1358627" y="41266"/>
                </a:lnTo>
                <a:lnTo>
                  <a:pt x="1354982" y="29099"/>
                </a:lnTo>
                <a:lnTo>
                  <a:pt x="1348905" y="18712"/>
                </a:lnTo>
                <a:lnTo>
                  <a:pt x="1339721" y="10011"/>
                </a:lnTo>
                <a:lnTo>
                  <a:pt x="1328188" y="4704"/>
                </a:lnTo>
                <a:lnTo>
                  <a:pt x="1314416" y="2935"/>
                </a:lnTo>
                <a:lnTo>
                  <a:pt x="1270755" y="2935"/>
                </a:lnTo>
                <a:lnTo>
                  <a:pt x="1270755" y="110732"/>
                </a:lnTo>
                <a:lnTo>
                  <a:pt x="1314269" y="110732"/>
                </a:lnTo>
                <a:lnTo>
                  <a:pt x="1311481" y="98256"/>
                </a:lnTo>
                <a:lnTo>
                  <a:pt x="1285431" y="98256"/>
                </a:lnTo>
                <a:lnTo>
                  <a:pt x="1285431" y="15483"/>
                </a:lnTo>
                <a:lnTo>
                  <a:pt x="1314467" y="15575"/>
                </a:lnTo>
                <a:lnTo>
                  <a:pt x="1327733" y="18779"/>
                </a:lnTo>
                <a:lnTo>
                  <a:pt x="1336980" y="26564"/>
                </a:lnTo>
                <a:lnTo>
                  <a:pt x="1339962" y="31589"/>
                </a:lnTo>
                <a:lnTo>
                  <a:pt x="1343697" y="43233"/>
                </a:lnTo>
                <a:lnTo>
                  <a:pt x="1344942" y="57677"/>
                </a:lnTo>
                <a:lnTo>
                  <a:pt x="1344942" y="61150"/>
                </a:lnTo>
                <a:lnTo>
                  <a:pt x="1344575" y="64917"/>
                </a:lnTo>
                <a:lnTo>
                  <a:pt x="1343841" y="68978"/>
                </a:lnTo>
                <a:lnTo>
                  <a:pt x="1342570" y="75777"/>
                </a:lnTo>
                <a:lnTo>
                  <a:pt x="1340491" y="81354"/>
                </a:lnTo>
                <a:lnTo>
                  <a:pt x="1337604" y="85709"/>
                </a:lnTo>
                <a:lnTo>
                  <a:pt x="1333984" y="91139"/>
                </a:lnTo>
                <a:lnTo>
                  <a:pt x="1329337" y="94808"/>
                </a:lnTo>
                <a:lnTo>
                  <a:pt x="1323662" y="96715"/>
                </a:lnTo>
                <a:lnTo>
                  <a:pt x="1323454" y="109985"/>
                </a:lnTo>
                <a:lnTo>
                  <a:pt x="1335907" y="105775"/>
                </a:lnTo>
                <a:close/>
              </a:path>
              <a:path w="1523330" h="143972">
                <a:moveTo>
                  <a:pt x="1311481" y="98256"/>
                </a:moveTo>
                <a:lnTo>
                  <a:pt x="1314269" y="110732"/>
                </a:lnTo>
                <a:lnTo>
                  <a:pt x="1323454" y="109985"/>
                </a:lnTo>
                <a:lnTo>
                  <a:pt x="1323662" y="96715"/>
                </a:lnTo>
                <a:lnTo>
                  <a:pt x="1320482" y="97743"/>
                </a:lnTo>
                <a:lnTo>
                  <a:pt x="1316422" y="98256"/>
                </a:lnTo>
                <a:lnTo>
                  <a:pt x="1311481" y="98256"/>
                </a:lnTo>
                <a:close/>
              </a:path>
              <a:path w="1523330" h="143972">
                <a:moveTo>
                  <a:pt x="1399170" y="15483"/>
                </a:moveTo>
                <a:lnTo>
                  <a:pt x="1439823" y="15483"/>
                </a:lnTo>
                <a:lnTo>
                  <a:pt x="1443810" y="16217"/>
                </a:lnTo>
                <a:lnTo>
                  <a:pt x="1446795" y="17685"/>
                </a:lnTo>
                <a:lnTo>
                  <a:pt x="1452371" y="20473"/>
                </a:lnTo>
                <a:lnTo>
                  <a:pt x="1455160" y="25708"/>
                </a:lnTo>
                <a:lnTo>
                  <a:pt x="1459587" y="55255"/>
                </a:lnTo>
                <a:lnTo>
                  <a:pt x="1463317" y="51954"/>
                </a:lnTo>
                <a:lnTo>
                  <a:pt x="1465983" y="47844"/>
                </a:lnTo>
                <a:lnTo>
                  <a:pt x="1468650" y="43735"/>
                </a:lnTo>
                <a:lnTo>
                  <a:pt x="1469983" y="38452"/>
                </a:lnTo>
                <a:lnTo>
                  <a:pt x="1469983" y="31994"/>
                </a:lnTo>
                <a:lnTo>
                  <a:pt x="1469671" y="26912"/>
                </a:lnTo>
                <a:lnTo>
                  <a:pt x="1465019" y="14581"/>
                </a:lnTo>
                <a:lnTo>
                  <a:pt x="1454793" y="6531"/>
                </a:lnTo>
                <a:lnTo>
                  <a:pt x="1449460" y="4134"/>
                </a:lnTo>
                <a:lnTo>
                  <a:pt x="1442685" y="2935"/>
                </a:lnTo>
                <a:lnTo>
                  <a:pt x="1384568" y="2935"/>
                </a:lnTo>
                <a:lnTo>
                  <a:pt x="1384568" y="110732"/>
                </a:lnTo>
                <a:lnTo>
                  <a:pt x="1399170" y="110732"/>
                </a:lnTo>
                <a:lnTo>
                  <a:pt x="1399170" y="64502"/>
                </a:lnTo>
                <a:lnTo>
                  <a:pt x="1438380" y="64502"/>
                </a:lnTo>
                <a:lnTo>
                  <a:pt x="1442758" y="65162"/>
                </a:lnTo>
                <a:lnTo>
                  <a:pt x="1445547" y="66483"/>
                </a:lnTo>
                <a:lnTo>
                  <a:pt x="1450439" y="68880"/>
                </a:lnTo>
                <a:lnTo>
                  <a:pt x="1449179" y="48211"/>
                </a:lnTo>
                <a:lnTo>
                  <a:pt x="1445192" y="50951"/>
                </a:lnTo>
                <a:lnTo>
                  <a:pt x="1439774" y="52320"/>
                </a:lnTo>
                <a:lnTo>
                  <a:pt x="1399170" y="52320"/>
                </a:lnTo>
                <a:lnTo>
                  <a:pt x="1399170" y="15483"/>
                </a:lnTo>
                <a:close/>
              </a:path>
              <a:path w="1523330" h="143972">
                <a:moveTo>
                  <a:pt x="1454475" y="102830"/>
                </a:moveTo>
                <a:lnTo>
                  <a:pt x="1454719" y="105668"/>
                </a:lnTo>
                <a:lnTo>
                  <a:pt x="1455013" y="107135"/>
                </a:lnTo>
                <a:lnTo>
                  <a:pt x="1456187" y="110732"/>
                </a:lnTo>
                <a:lnTo>
                  <a:pt x="1474092" y="110732"/>
                </a:lnTo>
                <a:lnTo>
                  <a:pt x="1474092" y="108310"/>
                </a:lnTo>
                <a:lnTo>
                  <a:pt x="1470276" y="105130"/>
                </a:lnTo>
                <a:lnTo>
                  <a:pt x="1469396" y="101705"/>
                </a:lnTo>
                <a:lnTo>
                  <a:pt x="1468858" y="99700"/>
                </a:lnTo>
                <a:lnTo>
                  <a:pt x="1468515" y="96642"/>
                </a:lnTo>
                <a:lnTo>
                  <a:pt x="1468368" y="92533"/>
                </a:lnTo>
                <a:lnTo>
                  <a:pt x="1467855" y="78077"/>
                </a:lnTo>
                <a:lnTo>
                  <a:pt x="1467610" y="71815"/>
                </a:lnTo>
                <a:lnTo>
                  <a:pt x="1466424" y="67290"/>
                </a:lnTo>
                <a:lnTo>
                  <a:pt x="1464296" y="64502"/>
                </a:lnTo>
                <a:lnTo>
                  <a:pt x="1462168" y="61713"/>
                </a:lnTo>
                <a:lnTo>
                  <a:pt x="1459000" y="59463"/>
                </a:lnTo>
                <a:lnTo>
                  <a:pt x="1454793" y="57750"/>
                </a:lnTo>
                <a:lnTo>
                  <a:pt x="1459587" y="55255"/>
                </a:lnTo>
                <a:lnTo>
                  <a:pt x="1455160" y="25708"/>
                </a:lnTo>
                <a:lnTo>
                  <a:pt x="1455160" y="40530"/>
                </a:lnTo>
                <a:lnTo>
                  <a:pt x="1453166" y="45471"/>
                </a:lnTo>
                <a:lnTo>
                  <a:pt x="1449179" y="48211"/>
                </a:lnTo>
                <a:lnTo>
                  <a:pt x="1450439" y="68880"/>
                </a:lnTo>
                <a:lnTo>
                  <a:pt x="1453056" y="73601"/>
                </a:lnTo>
                <a:lnTo>
                  <a:pt x="1453399" y="80645"/>
                </a:lnTo>
                <a:lnTo>
                  <a:pt x="1454279" y="98624"/>
                </a:lnTo>
                <a:lnTo>
                  <a:pt x="1454475" y="102830"/>
                </a:lnTo>
                <a:close/>
              </a:path>
              <a:path w="1523330" h="143972">
                <a:moveTo>
                  <a:pt x="1522829" y="59169"/>
                </a:moveTo>
                <a:lnTo>
                  <a:pt x="1521826" y="53201"/>
                </a:lnTo>
                <a:lnTo>
                  <a:pt x="1520823" y="47233"/>
                </a:lnTo>
                <a:lnTo>
                  <a:pt x="1519148" y="41191"/>
                </a:lnTo>
                <a:lnTo>
                  <a:pt x="1516800" y="35076"/>
                </a:lnTo>
                <a:lnTo>
                  <a:pt x="1514940" y="30135"/>
                </a:lnTo>
                <a:lnTo>
                  <a:pt x="1513216" y="26258"/>
                </a:lnTo>
                <a:lnTo>
                  <a:pt x="1511626" y="23445"/>
                </a:lnTo>
                <a:lnTo>
                  <a:pt x="1511484" y="23195"/>
                </a:lnTo>
                <a:lnTo>
                  <a:pt x="1506817" y="15450"/>
                </a:lnTo>
                <a:lnTo>
                  <a:pt x="1497941" y="1174"/>
                </a:lnTo>
                <a:lnTo>
                  <a:pt x="1489062" y="1174"/>
                </a:lnTo>
                <a:lnTo>
                  <a:pt x="1494234" y="11227"/>
                </a:lnTo>
                <a:lnTo>
                  <a:pt x="1499844" y="23128"/>
                </a:lnTo>
                <a:lnTo>
                  <a:pt x="1503517" y="32434"/>
                </a:lnTo>
                <a:lnTo>
                  <a:pt x="1506975" y="45324"/>
                </a:lnTo>
                <a:lnTo>
                  <a:pt x="1508840" y="57912"/>
                </a:lnTo>
                <a:lnTo>
                  <a:pt x="1509461" y="71252"/>
                </a:lnTo>
                <a:lnTo>
                  <a:pt x="1508936" y="84259"/>
                </a:lnTo>
                <a:lnTo>
                  <a:pt x="1507225" y="96876"/>
                </a:lnTo>
                <a:lnTo>
                  <a:pt x="1504325" y="108236"/>
                </a:lnTo>
                <a:lnTo>
                  <a:pt x="1501523" y="115671"/>
                </a:lnTo>
                <a:lnTo>
                  <a:pt x="1496411" y="127038"/>
                </a:lnTo>
                <a:lnTo>
                  <a:pt x="1489282" y="141404"/>
                </a:lnTo>
                <a:lnTo>
                  <a:pt x="1498454" y="141404"/>
                </a:lnTo>
                <a:lnTo>
                  <a:pt x="1506053" y="129151"/>
                </a:lnTo>
                <a:lnTo>
                  <a:pt x="1512347" y="117944"/>
                </a:lnTo>
                <a:lnTo>
                  <a:pt x="1516432" y="109190"/>
                </a:lnTo>
                <a:lnTo>
                  <a:pt x="1520457" y="96527"/>
                </a:lnTo>
                <a:lnTo>
                  <a:pt x="1522612" y="83975"/>
                </a:lnTo>
                <a:lnTo>
                  <a:pt x="1523330" y="70446"/>
                </a:lnTo>
                <a:lnTo>
                  <a:pt x="1523330" y="64918"/>
                </a:lnTo>
                <a:lnTo>
                  <a:pt x="1522829" y="59169"/>
                </a:lnTo>
                <a:close/>
              </a:path>
              <a:path w="1523330" h="143972">
                <a:moveTo>
                  <a:pt x="1131576" y="80058"/>
                </a:moveTo>
                <a:lnTo>
                  <a:pt x="1132114" y="84314"/>
                </a:lnTo>
                <a:lnTo>
                  <a:pt x="1133191" y="92533"/>
                </a:lnTo>
                <a:lnTo>
                  <a:pt x="1135098" y="100262"/>
                </a:lnTo>
                <a:lnTo>
                  <a:pt x="1137838" y="107502"/>
                </a:lnTo>
                <a:lnTo>
                  <a:pt x="1139844" y="112786"/>
                </a:lnTo>
                <a:lnTo>
                  <a:pt x="1141703" y="116968"/>
                </a:lnTo>
                <a:lnTo>
                  <a:pt x="1143415" y="120050"/>
                </a:lnTo>
                <a:lnTo>
                  <a:pt x="1145127" y="123132"/>
                </a:lnTo>
                <a:lnTo>
                  <a:pt x="1149554" y="130250"/>
                </a:lnTo>
                <a:lnTo>
                  <a:pt x="1156697" y="141404"/>
                </a:lnTo>
                <a:lnTo>
                  <a:pt x="1165576" y="141404"/>
                </a:lnTo>
                <a:lnTo>
                  <a:pt x="1160403" y="131351"/>
                </a:lnTo>
                <a:lnTo>
                  <a:pt x="1154794" y="119450"/>
                </a:lnTo>
                <a:lnTo>
                  <a:pt x="1151120" y="110144"/>
                </a:lnTo>
                <a:lnTo>
                  <a:pt x="1147653" y="97200"/>
                </a:lnTo>
                <a:lnTo>
                  <a:pt x="1145795" y="84609"/>
                </a:lnTo>
                <a:lnTo>
                  <a:pt x="1145176" y="71252"/>
                </a:lnTo>
                <a:lnTo>
                  <a:pt x="1145718" y="58185"/>
                </a:lnTo>
                <a:lnTo>
                  <a:pt x="1147454" y="45581"/>
                </a:lnTo>
                <a:lnTo>
                  <a:pt x="1150386" y="34121"/>
                </a:lnTo>
                <a:lnTo>
                  <a:pt x="1153160" y="26771"/>
                </a:lnTo>
                <a:lnTo>
                  <a:pt x="1158264" y="15428"/>
                </a:lnTo>
                <a:lnTo>
                  <a:pt x="1165356" y="1174"/>
                </a:lnTo>
                <a:lnTo>
                  <a:pt x="1156183" y="1174"/>
                </a:lnTo>
                <a:lnTo>
                  <a:pt x="1148506" y="13596"/>
                </a:lnTo>
                <a:lnTo>
                  <a:pt x="1142211" y="24791"/>
                </a:lnTo>
                <a:lnTo>
                  <a:pt x="1138131" y="33461"/>
                </a:lnTo>
                <a:lnTo>
                  <a:pt x="1134162" y="46030"/>
                </a:lnTo>
                <a:lnTo>
                  <a:pt x="1132021" y="58582"/>
                </a:lnTo>
                <a:lnTo>
                  <a:pt x="1131307" y="72133"/>
                </a:lnTo>
                <a:lnTo>
                  <a:pt x="1131307" y="75998"/>
                </a:lnTo>
                <a:lnTo>
                  <a:pt x="1131576" y="80058"/>
                </a:lnTo>
                <a:close/>
              </a:path>
              <a:path w="1523330" h="143972">
                <a:moveTo>
                  <a:pt x="0" y="62080"/>
                </a:moveTo>
                <a:lnTo>
                  <a:pt x="0" y="75655"/>
                </a:lnTo>
                <a:lnTo>
                  <a:pt x="36836" y="75655"/>
                </a:lnTo>
                <a:lnTo>
                  <a:pt x="36836" y="62080"/>
                </a:lnTo>
                <a:lnTo>
                  <a:pt x="0" y="62080"/>
                </a:lnTo>
                <a:close/>
              </a:path>
              <a:path w="1523330" h="143972">
                <a:moveTo>
                  <a:pt x="106991" y="33363"/>
                </a:moveTo>
                <a:lnTo>
                  <a:pt x="112724" y="23885"/>
                </a:lnTo>
                <a:lnTo>
                  <a:pt x="114629" y="21871"/>
                </a:lnTo>
                <a:lnTo>
                  <a:pt x="125280" y="14989"/>
                </a:lnTo>
                <a:lnTo>
                  <a:pt x="138444" y="12694"/>
                </a:lnTo>
                <a:lnTo>
                  <a:pt x="147152" y="12694"/>
                </a:lnTo>
                <a:lnTo>
                  <a:pt x="153915" y="14725"/>
                </a:lnTo>
                <a:lnTo>
                  <a:pt x="158734" y="18785"/>
                </a:lnTo>
                <a:lnTo>
                  <a:pt x="163552" y="22845"/>
                </a:lnTo>
                <a:lnTo>
                  <a:pt x="166769" y="28349"/>
                </a:lnTo>
                <a:lnTo>
                  <a:pt x="168383" y="35296"/>
                </a:lnTo>
                <a:lnTo>
                  <a:pt x="182619" y="35296"/>
                </a:lnTo>
                <a:lnTo>
                  <a:pt x="178357" y="21362"/>
                </a:lnTo>
                <a:lnTo>
                  <a:pt x="170071" y="10786"/>
                </a:lnTo>
                <a:lnTo>
                  <a:pt x="164037" y="6181"/>
                </a:lnTo>
                <a:lnTo>
                  <a:pt x="152481" y="1545"/>
                </a:lnTo>
                <a:lnTo>
                  <a:pt x="138297" y="0"/>
                </a:lnTo>
                <a:lnTo>
                  <a:pt x="134812" y="90"/>
                </a:lnTo>
                <a:lnTo>
                  <a:pt x="121454" y="2426"/>
                </a:lnTo>
                <a:lnTo>
                  <a:pt x="110067" y="7924"/>
                </a:lnTo>
                <a:lnTo>
                  <a:pt x="100653" y="16584"/>
                </a:lnTo>
                <a:lnTo>
                  <a:pt x="92852" y="29496"/>
                </a:lnTo>
                <a:lnTo>
                  <a:pt x="89237" y="41776"/>
                </a:lnTo>
                <a:lnTo>
                  <a:pt x="88032" y="55696"/>
                </a:lnTo>
                <a:lnTo>
                  <a:pt x="88910" y="69204"/>
                </a:lnTo>
                <a:lnTo>
                  <a:pt x="91997" y="82348"/>
                </a:lnTo>
                <a:lnTo>
                  <a:pt x="97306" y="93328"/>
                </a:lnTo>
                <a:lnTo>
                  <a:pt x="104836" y="102145"/>
                </a:lnTo>
                <a:lnTo>
                  <a:pt x="111388" y="106997"/>
                </a:lnTo>
                <a:lnTo>
                  <a:pt x="123026" y="111889"/>
                </a:lnTo>
                <a:lnTo>
                  <a:pt x="136389" y="113519"/>
                </a:lnTo>
                <a:lnTo>
                  <a:pt x="149391" y="112106"/>
                </a:lnTo>
                <a:lnTo>
                  <a:pt x="161245" y="107485"/>
                </a:lnTo>
                <a:lnTo>
                  <a:pt x="171025" y="99651"/>
                </a:lnTo>
                <a:lnTo>
                  <a:pt x="174709" y="95170"/>
                </a:lnTo>
                <a:lnTo>
                  <a:pt x="180636" y="84049"/>
                </a:lnTo>
                <a:lnTo>
                  <a:pt x="183646" y="71105"/>
                </a:lnTo>
                <a:lnTo>
                  <a:pt x="169411" y="71105"/>
                </a:lnTo>
                <a:lnTo>
                  <a:pt x="167943" y="78199"/>
                </a:lnTo>
                <a:lnTo>
                  <a:pt x="165717" y="83922"/>
                </a:lnTo>
                <a:lnTo>
                  <a:pt x="162733" y="88277"/>
                </a:lnTo>
                <a:lnTo>
                  <a:pt x="161379" y="90124"/>
                </a:lnTo>
                <a:lnTo>
                  <a:pt x="151404" y="98040"/>
                </a:lnTo>
                <a:lnTo>
                  <a:pt x="138151" y="100678"/>
                </a:lnTo>
                <a:lnTo>
                  <a:pt x="134040" y="100506"/>
                </a:lnTo>
                <a:lnTo>
                  <a:pt x="121225" y="96979"/>
                </a:lnTo>
                <a:lnTo>
                  <a:pt x="111770" y="88900"/>
                </a:lnTo>
                <a:lnTo>
                  <a:pt x="108514" y="83766"/>
                </a:lnTo>
                <a:lnTo>
                  <a:pt x="104324" y="72108"/>
                </a:lnTo>
                <a:lnTo>
                  <a:pt x="102928" y="58190"/>
                </a:lnTo>
                <a:lnTo>
                  <a:pt x="103741" y="45864"/>
                </a:lnTo>
                <a:lnTo>
                  <a:pt x="106991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1907864" y="169865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531898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988203" y="1728855"/>
            <a:ext cx="13275" cy="0"/>
          </a:xfrm>
          <a:custGeom>
            <a:avLst/>
            <a:gdLst/>
            <a:ahLst/>
            <a:cxnLst/>
            <a:rect l="l" t="t" r="r" b="b"/>
            <a:pathLst>
              <a:path w="14602">
                <a:moveTo>
                  <a:pt x="0" y="0"/>
                </a:moveTo>
                <a:lnTo>
                  <a:pt x="14602" y="0"/>
                </a:lnTo>
              </a:path>
            </a:pathLst>
          </a:custGeom>
          <a:ln w="165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681738" y="1642611"/>
            <a:ext cx="238442" cy="92977"/>
          </a:xfrm>
          <a:custGeom>
            <a:avLst/>
            <a:gdLst/>
            <a:ahLst/>
            <a:cxnLst/>
            <a:rect l="l" t="t" r="r" b="b"/>
            <a:pathLst>
              <a:path w="262286" h="105374">
                <a:moveTo>
                  <a:pt x="171319" y="79691"/>
                </a:moveTo>
                <a:lnTo>
                  <a:pt x="171319" y="105374"/>
                </a:lnTo>
                <a:lnTo>
                  <a:pt x="184527" y="105374"/>
                </a:lnTo>
                <a:lnTo>
                  <a:pt x="184527" y="79691"/>
                </a:lnTo>
                <a:lnTo>
                  <a:pt x="200010" y="79691"/>
                </a:lnTo>
                <a:lnTo>
                  <a:pt x="200010" y="68170"/>
                </a:lnTo>
                <a:lnTo>
                  <a:pt x="184527" y="68170"/>
                </a:lnTo>
                <a:lnTo>
                  <a:pt x="184527" y="0"/>
                </a:lnTo>
                <a:lnTo>
                  <a:pt x="173373" y="0"/>
                </a:lnTo>
                <a:lnTo>
                  <a:pt x="171098" y="20546"/>
                </a:lnTo>
                <a:lnTo>
                  <a:pt x="171098" y="68170"/>
                </a:lnTo>
                <a:lnTo>
                  <a:pt x="137417" y="68170"/>
                </a:lnTo>
                <a:lnTo>
                  <a:pt x="125236" y="66776"/>
                </a:lnTo>
                <a:lnTo>
                  <a:pt x="125236" y="79691"/>
                </a:lnTo>
                <a:lnTo>
                  <a:pt x="171319" y="79691"/>
                </a:lnTo>
                <a:close/>
              </a:path>
              <a:path w="262286" h="105374">
                <a:moveTo>
                  <a:pt x="173373" y="0"/>
                </a:moveTo>
                <a:lnTo>
                  <a:pt x="125236" y="66776"/>
                </a:lnTo>
                <a:lnTo>
                  <a:pt x="137417" y="68170"/>
                </a:lnTo>
                <a:lnTo>
                  <a:pt x="171098" y="20546"/>
                </a:lnTo>
                <a:lnTo>
                  <a:pt x="173373" y="0"/>
                </a:lnTo>
                <a:close/>
              </a:path>
              <a:path w="262286" h="105374">
                <a:moveTo>
                  <a:pt x="248197" y="30966"/>
                </a:moveTo>
                <a:lnTo>
                  <a:pt x="248197" y="105374"/>
                </a:lnTo>
                <a:lnTo>
                  <a:pt x="262286" y="105374"/>
                </a:lnTo>
                <a:lnTo>
                  <a:pt x="262286" y="733"/>
                </a:lnTo>
                <a:lnTo>
                  <a:pt x="251866" y="733"/>
                </a:lnTo>
                <a:lnTo>
                  <a:pt x="250007" y="8854"/>
                </a:lnTo>
                <a:lnTo>
                  <a:pt x="247194" y="14003"/>
                </a:lnTo>
                <a:lnTo>
                  <a:pt x="243427" y="16180"/>
                </a:lnTo>
                <a:lnTo>
                  <a:pt x="239660" y="18357"/>
                </a:lnTo>
                <a:lnTo>
                  <a:pt x="233007" y="19910"/>
                </a:lnTo>
                <a:lnTo>
                  <a:pt x="223468" y="20840"/>
                </a:lnTo>
                <a:lnTo>
                  <a:pt x="223468" y="30966"/>
                </a:lnTo>
                <a:lnTo>
                  <a:pt x="248197" y="30966"/>
                </a:lnTo>
                <a:close/>
              </a:path>
              <a:path w="262286" h="105374">
                <a:moveTo>
                  <a:pt x="46083" y="79691"/>
                </a:moveTo>
                <a:lnTo>
                  <a:pt x="46083" y="105374"/>
                </a:lnTo>
                <a:lnTo>
                  <a:pt x="59291" y="105374"/>
                </a:lnTo>
                <a:lnTo>
                  <a:pt x="59291" y="79691"/>
                </a:lnTo>
                <a:lnTo>
                  <a:pt x="74774" y="79691"/>
                </a:lnTo>
                <a:lnTo>
                  <a:pt x="74774" y="68170"/>
                </a:lnTo>
                <a:lnTo>
                  <a:pt x="59291" y="68170"/>
                </a:lnTo>
                <a:lnTo>
                  <a:pt x="59291" y="0"/>
                </a:lnTo>
                <a:lnTo>
                  <a:pt x="48137" y="0"/>
                </a:lnTo>
                <a:lnTo>
                  <a:pt x="45862" y="20546"/>
                </a:lnTo>
                <a:lnTo>
                  <a:pt x="45862" y="68170"/>
                </a:lnTo>
                <a:lnTo>
                  <a:pt x="12181" y="68170"/>
                </a:lnTo>
                <a:lnTo>
                  <a:pt x="0" y="66776"/>
                </a:lnTo>
                <a:lnTo>
                  <a:pt x="0" y="79691"/>
                </a:lnTo>
                <a:lnTo>
                  <a:pt x="46083" y="79691"/>
                </a:lnTo>
                <a:close/>
              </a:path>
              <a:path w="262286" h="105374">
                <a:moveTo>
                  <a:pt x="48137" y="0"/>
                </a:moveTo>
                <a:lnTo>
                  <a:pt x="0" y="66776"/>
                </a:lnTo>
                <a:lnTo>
                  <a:pt x="12181" y="68170"/>
                </a:lnTo>
                <a:lnTo>
                  <a:pt x="45862" y="20546"/>
                </a:lnTo>
                <a:lnTo>
                  <a:pt x="48137" y="0"/>
                </a:lnTo>
                <a:close/>
              </a:path>
              <a:path w="262286" h="105374">
                <a:moveTo>
                  <a:pt x="96691" y="89377"/>
                </a:moveTo>
                <a:lnTo>
                  <a:pt x="96691" y="105374"/>
                </a:lnTo>
                <a:lnTo>
                  <a:pt x="112027" y="105374"/>
                </a:lnTo>
                <a:lnTo>
                  <a:pt x="112027" y="89377"/>
                </a:lnTo>
                <a:lnTo>
                  <a:pt x="96691" y="893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908331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908331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027718" y="1773078"/>
            <a:ext cx="67976" cy="95113"/>
          </a:xfrm>
          <a:custGeom>
            <a:avLst/>
            <a:gdLst/>
            <a:ahLst/>
            <a:cxnLst/>
            <a:rect l="l" t="t" r="r" b="b"/>
            <a:pathLst>
              <a:path w="74774" h="107795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10" y="58777"/>
                </a:lnTo>
                <a:lnTo>
                  <a:pt x="67510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101744" y="1770487"/>
            <a:ext cx="86922" cy="100164"/>
          </a:xfrm>
          <a:custGeom>
            <a:avLst/>
            <a:gdLst/>
            <a:ahLst/>
            <a:cxnLst/>
            <a:rect l="l" t="t" r="r" b="b"/>
            <a:pathLst>
              <a:path w="95614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4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1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4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209880" y="1773078"/>
            <a:ext cx="67976" cy="95113"/>
          </a:xfrm>
          <a:custGeom>
            <a:avLst/>
            <a:gdLst/>
            <a:ahLst/>
            <a:cxnLst/>
            <a:rect l="l" t="t" r="r" b="b"/>
            <a:pathLst>
              <a:path w="74774" h="107795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10" y="58777"/>
                </a:lnTo>
                <a:lnTo>
                  <a:pt x="67510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289576" y="1773078"/>
            <a:ext cx="72446" cy="95113"/>
          </a:xfrm>
          <a:custGeom>
            <a:avLst/>
            <a:gdLst/>
            <a:ahLst/>
            <a:cxnLst/>
            <a:rect l="l" t="t" r="r" b="b"/>
            <a:pathLst>
              <a:path w="79691" h="107795">
                <a:moveTo>
                  <a:pt x="14235" y="94954"/>
                </a:moveTo>
                <a:lnTo>
                  <a:pt x="14235" y="58410"/>
                </a:lnTo>
                <a:lnTo>
                  <a:pt x="73747" y="58410"/>
                </a:lnTo>
                <a:lnTo>
                  <a:pt x="73747" y="45936"/>
                </a:lnTo>
                <a:lnTo>
                  <a:pt x="14235" y="45936"/>
                </a:lnTo>
                <a:lnTo>
                  <a:pt x="14235" y="13208"/>
                </a:lnTo>
                <a:lnTo>
                  <a:pt x="78590" y="13208"/>
                </a:lnTo>
                <a:lnTo>
                  <a:pt x="78590" y="0"/>
                </a:lnTo>
                <a:lnTo>
                  <a:pt x="0" y="0"/>
                </a:lnTo>
                <a:lnTo>
                  <a:pt x="0" y="107795"/>
                </a:lnTo>
                <a:lnTo>
                  <a:pt x="79691" y="107795"/>
                </a:lnTo>
                <a:lnTo>
                  <a:pt x="79691" y="94954"/>
                </a:lnTo>
                <a:lnTo>
                  <a:pt x="14235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807575" y="1776283"/>
            <a:ext cx="21725" cy="61089"/>
          </a:xfrm>
          <a:custGeom>
            <a:avLst/>
            <a:gdLst/>
            <a:ahLst/>
            <a:cxnLst/>
            <a:rect l="l" t="t" r="r" b="b"/>
            <a:pathLst>
              <a:path w="23897" h="69234">
                <a:moveTo>
                  <a:pt x="0" y="35185"/>
                </a:moveTo>
                <a:lnTo>
                  <a:pt x="39" y="37253"/>
                </a:lnTo>
                <a:lnTo>
                  <a:pt x="2780" y="50556"/>
                </a:lnTo>
                <a:lnTo>
                  <a:pt x="9833" y="60464"/>
                </a:lnTo>
                <a:lnTo>
                  <a:pt x="16388" y="66310"/>
                </a:lnTo>
                <a:lnTo>
                  <a:pt x="23897" y="69234"/>
                </a:lnTo>
                <a:lnTo>
                  <a:pt x="22491" y="44320"/>
                </a:lnTo>
                <a:lnTo>
                  <a:pt x="21206" y="39588"/>
                </a:lnTo>
                <a:lnTo>
                  <a:pt x="21206" y="25792"/>
                </a:lnTo>
                <a:lnTo>
                  <a:pt x="23212" y="20484"/>
                </a:lnTo>
                <a:lnTo>
                  <a:pt x="20140" y="0"/>
                </a:lnTo>
                <a:lnTo>
                  <a:pt x="9869" y="7484"/>
                </a:lnTo>
                <a:lnTo>
                  <a:pt x="7363" y="10494"/>
                </a:lnTo>
                <a:lnTo>
                  <a:pt x="1840" y="21628"/>
                </a:lnTo>
                <a:lnTo>
                  <a:pt x="0" y="35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809510" y="1773532"/>
            <a:ext cx="65308" cy="97379"/>
          </a:xfrm>
          <a:custGeom>
            <a:avLst/>
            <a:gdLst/>
            <a:ahLst/>
            <a:cxnLst/>
            <a:rect l="l" t="t" r="r" b="b"/>
            <a:pathLst>
              <a:path w="71839" h="110363">
                <a:moveTo>
                  <a:pt x="40775" y="71179"/>
                </a:moveTo>
                <a:lnTo>
                  <a:pt x="44688" y="68830"/>
                </a:lnTo>
                <a:lnTo>
                  <a:pt x="46841" y="67558"/>
                </a:lnTo>
                <a:lnTo>
                  <a:pt x="50779" y="63327"/>
                </a:lnTo>
                <a:lnTo>
                  <a:pt x="50387" y="71398"/>
                </a:lnTo>
                <a:lnTo>
                  <a:pt x="49433" y="77538"/>
                </a:lnTo>
                <a:lnTo>
                  <a:pt x="47917" y="81745"/>
                </a:lnTo>
                <a:lnTo>
                  <a:pt x="45129" y="89377"/>
                </a:lnTo>
                <a:lnTo>
                  <a:pt x="40285" y="93192"/>
                </a:lnTo>
                <a:lnTo>
                  <a:pt x="29816" y="93192"/>
                </a:lnTo>
                <a:lnTo>
                  <a:pt x="26955" y="92214"/>
                </a:lnTo>
                <a:lnTo>
                  <a:pt x="22650" y="88301"/>
                </a:lnTo>
                <a:lnTo>
                  <a:pt x="21329" y="85757"/>
                </a:lnTo>
                <a:lnTo>
                  <a:pt x="20840" y="82626"/>
                </a:lnTo>
                <a:lnTo>
                  <a:pt x="0" y="82626"/>
                </a:lnTo>
                <a:lnTo>
                  <a:pt x="929" y="91676"/>
                </a:lnTo>
                <a:lnTo>
                  <a:pt x="4574" y="98562"/>
                </a:lnTo>
                <a:lnTo>
                  <a:pt x="10933" y="103282"/>
                </a:lnTo>
                <a:lnTo>
                  <a:pt x="17293" y="108003"/>
                </a:lnTo>
                <a:lnTo>
                  <a:pt x="24460" y="110363"/>
                </a:lnTo>
                <a:lnTo>
                  <a:pt x="32434" y="110363"/>
                </a:lnTo>
                <a:lnTo>
                  <a:pt x="37315" y="110116"/>
                </a:lnTo>
                <a:lnTo>
                  <a:pt x="50008" y="106425"/>
                </a:lnTo>
                <a:lnTo>
                  <a:pt x="59877" y="98313"/>
                </a:lnTo>
                <a:lnTo>
                  <a:pt x="66922" y="85781"/>
                </a:lnTo>
                <a:lnTo>
                  <a:pt x="68852" y="79774"/>
                </a:lnTo>
                <a:lnTo>
                  <a:pt x="71092" y="67640"/>
                </a:lnTo>
                <a:lnTo>
                  <a:pt x="71839" y="53567"/>
                </a:lnTo>
                <a:lnTo>
                  <a:pt x="71595" y="45267"/>
                </a:lnTo>
                <a:lnTo>
                  <a:pt x="69934" y="32205"/>
                </a:lnTo>
                <a:lnTo>
                  <a:pt x="66703" y="21500"/>
                </a:lnTo>
                <a:lnTo>
                  <a:pt x="58243" y="8822"/>
                </a:lnTo>
                <a:lnTo>
                  <a:pt x="47381" y="2205"/>
                </a:lnTo>
                <a:lnTo>
                  <a:pt x="33388" y="0"/>
                </a:lnTo>
                <a:lnTo>
                  <a:pt x="30756" y="76"/>
                </a:lnTo>
                <a:lnTo>
                  <a:pt x="18012" y="3119"/>
                </a:lnTo>
                <a:lnTo>
                  <a:pt x="21084" y="23603"/>
                </a:lnTo>
                <a:lnTo>
                  <a:pt x="25095" y="20472"/>
                </a:lnTo>
                <a:lnTo>
                  <a:pt x="27640" y="18467"/>
                </a:lnTo>
                <a:lnTo>
                  <a:pt x="30697" y="17464"/>
                </a:lnTo>
                <a:lnTo>
                  <a:pt x="39160" y="17464"/>
                </a:lnTo>
                <a:lnTo>
                  <a:pt x="43013" y="19225"/>
                </a:lnTo>
                <a:lnTo>
                  <a:pt x="45826" y="22747"/>
                </a:lnTo>
                <a:lnTo>
                  <a:pt x="48638" y="26269"/>
                </a:lnTo>
                <a:lnTo>
                  <a:pt x="50045" y="31040"/>
                </a:lnTo>
                <a:lnTo>
                  <a:pt x="50045" y="44541"/>
                </a:lnTo>
                <a:lnTo>
                  <a:pt x="47672" y="49800"/>
                </a:lnTo>
                <a:lnTo>
                  <a:pt x="42927" y="52833"/>
                </a:lnTo>
                <a:lnTo>
                  <a:pt x="40383" y="54496"/>
                </a:lnTo>
                <a:lnTo>
                  <a:pt x="37668" y="55328"/>
                </a:lnTo>
                <a:lnTo>
                  <a:pt x="29450" y="55328"/>
                </a:lnTo>
                <a:lnTo>
                  <a:pt x="25499" y="53751"/>
                </a:lnTo>
                <a:lnTo>
                  <a:pt x="22931" y="50595"/>
                </a:lnTo>
                <a:lnTo>
                  <a:pt x="20363" y="47440"/>
                </a:lnTo>
                <a:lnTo>
                  <a:pt x="21769" y="72353"/>
                </a:lnTo>
                <a:lnTo>
                  <a:pt x="35956" y="72353"/>
                </a:lnTo>
                <a:lnTo>
                  <a:pt x="40775" y="711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887470" y="1773660"/>
            <a:ext cx="66709" cy="96862"/>
          </a:xfrm>
          <a:custGeom>
            <a:avLst/>
            <a:gdLst/>
            <a:ahLst/>
            <a:cxnLst/>
            <a:rect l="l" t="t" r="r" b="b"/>
            <a:pathLst>
              <a:path w="73380" h="109777">
                <a:moveTo>
                  <a:pt x="16622" y="5182"/>
                </a:moveTo>
                <a:lnTo>
                  <a:pt x="8181" y="14308"/>
                </a:lnTo>
                <a:lnTo>
                  <a:pt x="3069" y="27204"/>
                </a:lnTo>
                <a:lnTo>
                  <a:pt x="767" y="39954"/>
                </a:lnTo>
                <a:lnTo>
                  <a:pt x="0" y="54961"/>
                </a:lnTo>
                <a:lnTo>
                  <a:pt x="51" y="59080"/>
                </a:lnTo>
                <a:lnTo>
                  <a:pt x="1221" y="73513"/>
                </a:lnTo>
                <a:lnTo>
                  <a:pt x="3931" y="85666"/>
                </a:lnTo>
                <a:lnTo>
                  <a:pt x="8181" y="95541"/>
                </a:lnTo>
                <a:lnTo>
                  <a:pt x="12001" y="100732"/>
                </a:lnTo>
                <a:lnTo>
                  <a:pt x="22417" y="107516"/>
                </a:lnTo>
                <a:lnTo>
                  <a:pt x="36690" y="109777"/>
                </a:lnTo>
                <a:lnTo>
                  <a:pt x="26368" y="89511"/>
                </a:lnTo>
                <a:lnTo>
                  <a:pt x="24362" y="83029"/>
                </a:lnTo>
                <a:lnTo>
                  <a:pt x="23789" y="80994"/>
                </a:lnTo>
                <a:lnTo>
                  <a:pt x="21962" y="69723"/>
                </a:lnTo>
                <a:lnTo>
                  <a:pt x="21353" y="54961"/>
                </a:lnTo>
                <a:lnTo>
                  <a:pt x="21392" y="50750"/>
                </a:lnTo>
                <a:lnTo>
                  <a:pt x="22285" y="36656"/>
                </a:lnTo>
                <a:lnTo>
                  <a:pt x="24362" y="26490"/>
                </a:lnTo>
                <a:lnTo>
                  <a:pt x="26368" y="20326"/>
                </a:lnTo>
                <a:lnTo>
                  <a:pt x="30477" y="17244"/>
                </a:lnTo>
                <a:lnTo>
                  <a:pt x="42903" y="17244"/>
                </a:lnTo>
                <a:lnTo>
                  <a:pt x="46975" y="20326"/>
                </a:lnTo>
                <a:lnTo>
                  <a:pt x="48908" y="26490"/>
                </a:lnTo>
                <a:lnTo>
                  <a:pt x="51235" y="39863"/>
                </a:lnTo>
                <a:lnTo>
                  <a:pt x="51806" y="54961"/>
                </a:lnTo>
                <a:lnTo>
                  <a:pt x="51777" y="58539"/>
                </a:lnTo>
                <a:lnTo>
                  <a:pt x="50929" y="72531"/>
                </a:lnTo>
                <a:lnTo>
                  <a:pt x="48908" y="83029"/>
                </a:lnTo>
                <a:lnTo>
                  <a:pt x="46975" y="89511"/>
                </a:lnTo>
                <a:lnTo>
                  <a:pt x="44438" y="109191"/>
                </a:lnTo>
                <a:lnTo>
                  <a:pt x="56747" y="104627"/>
                </a:lnTo>
                <a:lnTo>
                  <a:pt x="65198" y="95541"/>
                </a:lnTo>
                <a:lnTo>
                  <a:pt x="70300" y="82731"/>
                </a:lnTo>
                <a:lnTo>
                  <a:pt x="72610" y="69986"/>
                </a:lnTo>
                <a:lnTo>
                  <a:pt x="73380" y="54961"/>
                </a:lnTo>
                <a:lnTo>
                  <a:pt x="73326" y="50761"/>
                </a:lnTo>
                <a:lnTo>
                  <a:pt x="72152" y="36353"/>
                </a:lnTo>
                <a:lnTo>
                  <a:pt x="69442" y="24202"/>
                </a:lnTo>
                <a:lnTo>
                  <a:pt x="65198" y="14308"/>
                </a:lnTo>
                <a:lnTo>
                  <a:pt x="61361" y="9073"/>
                </a:lnTo>
                <a:lnTo>
                  <a:pt x="50951" y="2268"/>
                </a:lnTo>
                <a:lnTo>
                  <a:pt x="36690" y="0"/>
                </a:lnTo>
                <a:lnTo>
                  <a:pt x="28912" y="593"/>
                </a:lnTo>
                <a:lnTo>
                  <a:pt x="16622" y="51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911441" y="1852642"/>
            <a:ext cx="18734" cy="17881"/>
          </a:xfrm>
          <a:custGeom>
            <a:avLst/>
            <a:gdLst/>
            <a:ahLst/>
            <a:cxnLst/>
            <a:rect l="l" t="t" r="r" b="b"/>
            <a:pathLst>
              <a:path w="20607" h="20265">
                <a:moveTo>
                  <a:pt x="20607" y="0"/>
                </a:moveTo>
                <a:lnTo>
                  <a:pt x="16535" y="3240"/>
                </a:lnTo>
                <a:lnTo>
                  <a:pt x="4109" y="3240"/>
                </a:lnTo>
                <a:lnTo>
                  <a:pt x="0" y="0"/>
                </a:lnTo>
                <a:lnTo>
                  <a:pt x="10322" y="20265"/>
                </a:lnTo>
                <a:lnTo>
                  <a:pt x="18069" y="19679"/>
                </a:lnTo>
                <a:lnTo>
                  <a:pt x="206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609958" y="186819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613428" y="1775538"/>
            <a:ext cx="68577" cy="92653"/>
          </a:xfrm>
          <a:custGeom>
            <a:avLst/>
            <a:gdLst/>
            <a:ahLst/>
            <a:cxnLst/>
            <a:rect l="l" t="t" r="r" b="b"/>
            <a:pathLst>
              <a:path w="75435" h="105007">
                <a:moveTo>
                  <a:pt x="42079" y="32455"/>
                </a:moveTo>
                <a:lnTo>
                  <a:pt x="33755" y="45495"/>
                </a:lnTo>
                <a:lnTo>
                  <a:pt x="27706" y="56907"/>
                </a:lnTo>
                <a:lnTo>
                  <a:pt x="22425" y="69215"/>
                </a:lnTo>
                <a:lnTo>
                  <a:pt x="18542" y="81334"/>
                </a:lnTo>
                <a:lnTo>
                  <a:pt x="16056" y="93264"/>
                </a:lnTo>
                <a:lnTo>
                  <a:pt x="14969" y="105007"/>
                </a:lnTo>
                <a:lnTo>
                  <a:pt x="36690" y="105007"/>
                </a:lnTo>
                <a:lnTo>
                  <a:pt x="36690" y="98892"/>
                </a:lnTo>
                <a:lnTo>
                  <a:pt x="37888" y="91064"/>
                </a:lnTo>
                <a:lnTo>
                  <a:pt x="40285" y="81525"/>
                </a:lnTo>
                <a:lnTo>
                  <a:pt x="44121" y="68257"/>
                </a:lnTo>
                <a:lnTo>
                  <a:pt x="48357" y="57309"/>
                </a:lnTo>
                <a:lnTo>
                  <a:pt x="49507" y="54809"/>
                </a:lnTo>
                <a:lnTo>
                  <a:pt x="55389" y="43667"/>
                </a:lnTo>
                <a:lnTo>
                  <a:pt x="62373" y="32837"/>
                </a:lnTo>
                <a:lnTo>
                  <a:pt x="67950" y="24936"/>
                </a:lnTo>
                <a:lnTo>
                  <a:pt x="72304" y="19445"/>
                </a:lnTo>
                <a:lnTo>
                  <a:pt x="75435" y="16363"/>
                </a:lnTo>
                <a:lnTo>
                  <a:pt x="75435" y="0"/>
                </a:lnTo>
                <a:lnTo>
                  <a:pt x="293" y="0"/>
                </a:lnTo>
                <a:lnTo>
                  <a:pt x="0" y="18785"/>
                </a:lnTo>
                <a:lnTo>
                  <a:pt x="53054" y="18785"/>
                </a:lnTo>
                <a:lnTo>
                  <a:pt x="49291" y="22859"/>
                </a:lnTo>
                <a:lnTo>
                  <a:pt x="42079" y="32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693256" y="1775538"/>
            <a:ext cx="66909" cy="95113"/>
          </a:xfrm>
          <a:custGeom>
            <a:avLst/>
            <a:gdLst/>
            <a:ahLst/>
            <a:cxnLst/>
            <a:rect l="l" t="t" r="r" b="b"/>
            <a:pathLst>
              <a:path w="73600" h="107795">
                <a:moveTo>
                  <a:pt x="23261" y="84595"/>
                </a:moveTo>
                <a:lnTo>
                  <a:pt x="21671" y="81085"/>
                </a:lnTo>
                <a:lnTo>
                  <a:pt x="20840" y="76535"/>
                </a:lnTo>
                <a:lnTo>
                  <a:pt x="0" y="76535"/>
                </a:lnTo>
                <a:lnTo>
                  <a:pt x="3295" y="89862"/>
                </a:lnTo>
                <a:lnTo>
                  <a:pt x="10860" y="99650"/>
                </a:lnTo>
                <a:lnTo>
                  <a:pt x="22380" y="105888"/>
                </a:lnTo>
                <a:lnTo>
                  <a:pt x="35809" y="107795"/>
                </a:lnTo>
                <a:lnTo>
                  <a:pt x="41953" y="107460"/>
                </a:lnTo>
                <a:lnTo>
                  <a:pt x="54661" y="103827"/>
                </a:lnTo>
                <a:lnTo>
                  <a:pt x="64134" y="96201"/>
                </a:lnTo>
                <a:lnTo>
                  <a:pt x="65806" y="94026"/>
                </a:lnTo>
                <a:lnTo>
                  <a:pt x="71652" y="82591"/>
                </a:lnTo>
                <a:lnTo>
                  <a:pt x="73600" y="69857"/>
                </a:lnTo>
                <a:lnTo>
                  <a:pt x="73536" y="67165"/>
                </a:lnTo>
                <a:lnTo>
                  <a:pt x="70728" y="53892"/>
                </a:lnTo>
                <a:lnTo>
                  <a:pt x="63767" y="44028"/>
                </a:lnTo>
                <a:lnTo>
                  <a:pt x="57212" y="38108"/>
                </a:lnTo>
                <a:lnTo>
                  <a:pt x="49531" y="35149"/>
                </a:lnTo>
                <a:lnTo>
                  <a:pt x="36372" y="35149"/>
                </a:lnTo>
                <a:lnTo>
                  <a:pt x="32678" y="35711"/>
                </a:lnTo>
                <a:lnTo>
                  <a:pt x="29645" y="36836"/>
                </a:lnTo>
                <a:lnTo>
                  <a:pt x="25315" y="38915"/>
                </a:lnTo>
                <a:lnTo>
                  <a:pt x="22087" y="41019"/>
                </a:lnTo>
                <a:lnTo>
                  <a:pt x="25903" y="17757"/>
                </a:lnTo>
                <a:lnTo>
                  <a:pt x="69417" y="17757"/>
                </a:lnTo>
                <a:lnTo>
                  <a:pt x="69417" y="0"/>
                </a:lnTo>
                <a:lnTo>
                  <a:pt x="10786" y="0"/>
                </a:lnTo>
                <a:lnTo>
                  <a:pt x="3302" y="58777"/>
                </a:lnTo>
                <a:lnTo>
                  <a:pt x="22087" y="59658"/>
                </a:lnTo>
                <a:lnTo>
                  <a:pt x="23750" y="56477"/>
                </a:lnTo>
                <a:lnTo>
                  <a:pt x="26221" y="54301"/>
                </a:lnTo>
                <a:lnTo>
                  <a:pt x="29498" y="53127"/>
                </a:lnTo>
                <a:lnTo>
                  <a:pt x="33558" y="52173"/>
                </a:lnTo>
                <a:lnTo>
                  <a:pt x="41484" y="52173"/>
                </a:lnTo>
                <a:lnTo>
                  <a:pt x="45446" y="54044"/>
                </a:lnTo>
                <a:lnTo>
                  <a:pt x="47990" y="57786"/>
                </a:lnTo>
                <a:lnTo>
                  <a:pt x="50534" y="61529"/>
                </a:lnTo>
                <a:lnTo>
                  <a:pt x="51806" y="66115"/>
                </a:lnTo>
                <a:lnTo>
                  <a:pt x="51806" y="77073"/>
                </a:lnTo>
                <a:lnTo>
                  <a:pt x="50449" y="81660"/>
                </a:lnTo>
                <a:lnTo>
                  <a:pt x="47733" y="85304"/>
                </a:lnTo>
                <a:lnTo>
                  <a:pt x="45018" y="88949"/>
                </a:lnTo>
                <a:lnTo>
                  <a:pt x="41068" y="90771"/>
                </a:lnTo>
                <a:lnTo>
                  <a:pt x="31382" y="90771"/>
                </a:lnTo>
                <a:lnTo>
                  <a:pt x="27957" y="89536"/>
                </a:lnTo>
                <a:lnTo>
                  <a:pt x="23261" y="84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777889" y="1858544"/>
            <a:ext cx="20213" cy="0"/>
          </a:xfrm>
          <a:custGeom>
            <a:avLst/>
            <a:gdLst/>
            <a:ahLst/>
            <a:cxnLst/>
            <a:rect l="l" t="t" r="r" b="b"/>
            <a:pathLst>
              <a:path w="22234">
                <a:moveTo>
                  <a:pt x="0" y="0"/>
                </a:moveTo>
                <a:lnTo>
                  <a:pt x="22234" y="0"/>
                </a:lnTo>
              </a:path>
            </a:pathLst>
          </a:custGeom>
          <a:ln w="2313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884712" y="1239882"/>
            <a:ext cx="1099618" cy="125674"/>
          </a:xfrm>
          <a:custGeom>
            <a:avLst/>
            <a:gdLst/>
            <a:ahLst/>
            <a:cxnLst/>
            <a:rect l="l" t="t" r="r" b="b"/>
            <a:pathLst>
              <a:path w="1209580" h="142431">
                <a:moveTo>
                  <a:pt x="1209580" y="110951"/>
                </a:moveTo>
                <a:lnTo>
                  <a:pt x="1209580" y="56845"/>
                </a:lnTo>
                <a:lnTo>
                  <a:pt x="1209335" y="51696"/>
                </a:lnTo>
                <a:lnTo>
                  <a:pt x="1208846" y="48541"/>
                </a:lnTo>
                <a:lnTo>
                  <a:pt x="1208356" y="45385"/>
                </a:lnTo>
                <a:lnTo>
                  <a:pt x="1207011" y="42316"/>
                </a:lnTo>
                <a:lnTo>
                  <a:pt x="1204810" y="39331"/>
                </a:lnTo>
                <a:lnTo>
                  <a:pt x="1202217" y="35810"/>
                </a:lnTo>
                <a:lnTo>
                  <a:pt x="1198903" y="33192"/>
                </a:lnTo>
                <a:lnTo>
                  <a:pt x="1194867" y="31480"/>
                </a:lnTo>
                <a:lnTo>
                  <a:pt x="1190831" y="29767"/>
                </a:lnTo>
                <a:lnTo>
                  <a:pt x="1186343" y="28911"/>
                </a:lnTo>
                <a:lnTo>
                  <a:pt x="1176998" y="28911"/>
                </a:lnTo>
                <a:lnTo>
                  <a:pt x="1172803" y="29829"/>
                </a:lnTo>
                <a:lnTo>
                  <a:pt x="1168817" y="31663"/>
                </a:lnTo>
                <a:lnTo>
                  <a:pt x="1164829" y="33498"/>
                </a:lnTo>
                <a:lnTo>
                  <a:pt x="1161320" y="36739"/>
                </a:lnTo>
                <a:lnTo>
                  <a:pt x="1158287" y="41386"/>
                </a:lnTo>
                <a:lnTo>
                  <a:pt x="1158287" y="3155"/>
                </a:lnTo>
                <a:lnTo>
                  <a:pt x="1137447" y="3155"/>
                </a:lnTo>
                <a:lnTo>
                  <a:pt x="1137447" y="110951"/>
                </a:lnTo>
                <a:lnTo>
                  <a:pt x="1158287" y="110951"/>
                </a:lnTo>
                <a:lnTo>
                  <a:pt x="1158287" y="60807"/>
                </a:lnTo>
                <a:lnTo>
                  <a:pt x="1159718" y="55537"/>
                </a:lnTo>
                <a:lnTo>
                  <a:pt x="1162579" y="51843"/>
                </a:lnTo>
                <a:lnTo>
                  <a:pt x="1165441" y="48149"/>
                </a:lnTo>
                <a:lnTo>
                  <a:pt x="1169636" y="46303"/>
                </a:lnTo>
                <a:lnTo>
                  <a:pt x="1180497" y="46303"/>
                </a:lnTo>
                <a:lnTo>
                  <a:pt x="1184117" y="48161"/>
                </a:lnTo>
                <a:lnTo>
                  <a:pt x="1186025" y="51880"/>
                </a:lnTo>
                <a:lnTo>
                  <a:pt x="1187492" y="54521"/>
                </a:lnTo>
                <a:lnTo>
                  <a:pt x="1188226" y="57994"/>
                </a:lnTo>
                <a:lnTo>
                  <a:pt x="1188226" y="110951"/>
                </a:lnTo>
                <a:lnTo>
                  <a:pt x="1209580" y="110951"/>
                </a:lnTo>
                <a:close/>
              </a:path>
              <a:path w="1209580" h="142431">
                <a:moveTo>
                  <a:pt x="602698" y="64623"/>
                </a:moveTo>
                <a:lnTo>
                  <a:pt x="604129" y="58887"/>
                </a:lnTo>
                <a:lnTo>
                  <a:pt x="606991" y="54264"/>
                </a:lnTo>
                <a:lnTo>
                  <a:pt x="609853" y="49641"/>
                </a:lnTo>
                <a:lnTo>
                  <a:pt x="614341" y="47329"/>
                </a:lnTo>
                <a:lnTo>
                  <a:pt x="624468" y="47329"/>
                </a:lnTo>
                <a:lnTo>
                  <a:pt x="627990" y="48601"/>
                </a:lnTo>
                <a:lnTo>
                  <a:pt x="631023" y="51145"/>
                </a:lnTo>
                <a:lnTo>
                  <a:pt x="635964" y="55353"/>
                </a:lnTo>
                <a:lnTo>
                  <a:pt x="638435" y="62348"/>
                </a:lnTo>
                <a:lnTo>
                  <a:pt x="638435" y="79128"/>
                </a:lnTo>
                <a:lnTo>
                  <a:pt x="636894" y="84827"/>
                </a:lnTo>
                <a:lnTo>
                  <a:pt x="633811" y="89230"/>
                </a:lnTo>
                <a:lnTo>
                  <a:pt x="630730" y="93633"/>
                </a:lnTo>
                <a:lnTo>
                  <a:pt x="626229" y="95834"/>
                </a:lnTo>
                <a:lnTo>
                  <a:pt x="614390" y="95834"/>
                </a:lnTo>
                <a:lnTo>
                  <a:pt x="609975" y="93620"/>
                </a:lnTo>
                <a:lnTo>
                  <a:pt x="614292" y="113445"/>
                </a:lnTo>
                <a:lnTo>
                  <a:pt x="619967" y="113445"/>
                </a:lnTo>
                <a:lnTo>
                  <a:pt x="624712" y="112369"/>
                </a:lnTo>
                <a:lnTo>
                  <a:pt x="628528" y="110217"/>
                </a:lnTo>
                <a:lnTo>
                  <a:pt x="632344" y="108064"/>
                </a:lnTo>
                <a:lnTo>
                  <a:pt x="635744" y="104616"/>
                </a:lnTo>
                <a:lnTo>
                  <a:pt x="638728" y="99870"/>
                </a:lnTo>
                <a:lnTo>
                  <a:pt x="638728" y="110950"/>
                </a:lnTo>
                <a:lnTo>
                  <a:pt x="659055" y="110950"/>
                </a:lnTo>
                <a:lnTo>
                  <a:pt x="659055" y="2934"/>
                </a:lnTo>
                <a:lnTo>
                  <a:pt x="637848" y="2934"/>
                </a:lnTo>
                <a:lnTo>
                  <a:pt x="637848" y="41093"/>
                </a:lnTo>
                <a:lnTo>
                  <a:pt x="635499" y="37325"/>
                </a:lnTo>
                <a:lnTo>
                  <a:pt x="632442" y="34378"/>
                </a:lnTo>
                <a:lnTo>
                  <a:pt x="628675" y="32250"/>
                </a:lnTo>
                <a:lnTo>
                  <a:pt x="624908" y="30122"/>
                </a:lnTo>
                <a:lnTo>
                  <a:pt x="620603" y="29058"/>
                </a:lnTo>
                <a:lnTo>
                  <a:pt x="613077" y="29146"/>
                </a:lnTo>
                <a:lnTo>
                  <a:pt x="600491" y="32523"/>
                </a:lnTo>
                <a:lnTo>
                  <a:pt x="590554" y="40799"/>
                </a:lnTo>
                <a:lnTo>
                  <a:pt x="586524" y="47028"/>
                </a:lnTo>
                <a:lnTo>
                  <a:pt x="582474" y="58770"/>
                </a:lnTo>
                <a:lnTo>
                  <a:pt x="581124" y="73013"/>
                </a:lnTo>
                <a:lnTo>
                  <a:pt x="581403" y="78891"/>
                </a:lnTo>
                <a:lnTo>
                  <a:pt x="584406" y="91604"/>
                </a:lnTo>
                <a:lnTo>
                  <a:pt x="590701" y="102109"/>
                </a:lnTo>
                <a:lnTo>
                  <a:pt x="591271" y="102769"/>
                </a:lnTo>
                <a:lnTo>
                  <a:pt x="601736" y="110776"/>
                </a:lnTo>
                <a:lnTo>
                  <a:pt x="604153" y="84766"/>
                </a:lnTo>
                <a:lnTo>
                  <a:pt x="602698" y="78859"/>
                </a:lnTo>
                <a:lnTo>
                  <a:pt x="602698" y="64623"/>
                </a:lnTo>
                <a:close/>
              </a:path>
              <a:path w="1209580" h="142431">
                <a:moveTo>
                  <a:pt x="205611" y="142431"/>
                </a:moveTo>
                <a:lnTo>
                  <a:pt x="205611" y="100751"/>
                </a:lnTo>
                <a:lnTo>
                  <a:pt x="207813" y="104126"/>
                </a:lnTo>
                <a:lnTo>
                  <a:pt x="212289" y="92386"/>
                </a:lnTo>
                <a:lnTo>
                  <a:pt x="207348" y="88618"/>
                </a:lnTo>
                <a:lnTo>
                  <a:pt x="204878" y="82088"/>
                </a:lnTo>
                <a:lnTo>
                  <a:pt x="204878" y="66923"/>
                </a:lnTo>
                <a:lnTo>
                  <a:pt x="205611" y="62079"/>
                </a:lnTo>
                <a:lnTo>
                  <a:pt x="207079" y="58263"/>
                </a:lnTo>
                <a:lnTo>
                  <a:pt x="209917" y="51072"/>
                </a:lnTo>
                <a:lnTo>
                  <a:pt x="215126" y="47476"/>
                </a:lnTo>
                <a:lnTo>
                  <a:pt x="229020" y="47476"/>
                </a:lnTo>
                <a:lnTo>
                  <a:pt x="233582" y="49849"/>
                </a:lnTo>
                <a:lnTo>
                  <a:pt x="236394" y="54594"/>
                </a:lnTo>
                <a:lnTo>
                  <a:pt x="239207" y="59340"/>
                </a:lnTo>
                <a:lnTo>
                  <a:pt x="240614" y="64794"/>
                </a:lnTo>
                <a:lnTo>
                  <a:pt x="240614" y="78443"/>
                </a:lnTo>
                <a:lnTo>
                  <a:pt x="239085" y="84436"/>
                </a:lnTo>
                <a:lnTo>
                  <a:pt x="236028" y="88937"/>
                </a:lnTo>
                <a:lnTo>
                  <a:pt x="232970" y="93437"/>
                </a:lnTo>
                <a:lnTo>
                  <a:pt x="229828" y="113192"/>
                </a:lnTo>
                <a:lnTo>
                  <a:pt x="242479" y="110145"/>
                </a:lnTo>
                <a:lnTo>
                  <a:pt x="252685" y="102145"/>
                </a:lnTo>
                <a:lnTo>
                  <a:pt x="256753" y="96146"/>
                </a:lnTo>
                <a:lnTo>
                  <a:pt x="260829" y="84476"/>
                </a:lnTo>
                <a:lnTo>
                  <a:pt x="262188" y="69931"/>
                </a:lnTo>
                <a:lnTo>
                  <a:pt x="261784" y="62172"/>
                </a:lnTo>
                <a:lnTo>
                  <a:pt x="258666" y="49326"/>
                </a:lnTo>
                <a:lnTo>
                  <a:pt x="252465" y="39552"/>
                </a:lnTo>
                <a:lnTo>
                  <a:pt x="241442" y="31693"/>
                </a:lnTo>
                <a:lnTo>
                  <a:pt x="228727" y="29205"/>
                </a:lnTo>
                <a:lnTo>
                  <a:pt x="222318" y="29205"/>
                </a:lnTo>
                <a:lnTo>
                  <a:pt x="216790" y="30990"/>
                </a:lnTo>
                <a:lnTo>
                  <a:pt x="212142" y="34562"/>
                </a:lnTo>
                <a:lnTo>
                  <a:pt x="209599" y="36567"/>
                </a:lnTo>
                <a:lnTo>
                  <a:pt x="207202" y="39307"/>
                </a:lnTo>
                <a:lnTo>
                  <a:pt x="204951" y="42780"/>
                </a:lnTo>
                <a:lnTo>
                  <a:pt x="204951" y="30966"/>
                </a:lnTo>
                <a:lnTo>
                  <a:pt x="184918" y="30966"/>
                </a:lnTo>
                <a:lnTo>
                  <a:pt x="184918" y="142431"/>
                </a:lnTo>
                <a:lnTo>
                  <a:pt x="205611" y="142431"/>
                </a:lnTo>
                <a:close/>
              </a:path>
              <a:path w="1209580" h="142431">
                <a:moveTo>
                  <a:pt x="22087" y="91505"/>
                </a:moveTo>
                <a:lnTo>
                  <a:pt x="22087" y="63693"/>
                </a:lnTo>
                <a:lnTo>
                  <a:pt x="74627" y="63693"/>
                </a:lnTo>
                <a:lnTo>
                  <a:pt x="74627" y="44908"/>
                </a:lnTo>
                <a:lnTo>
                  <a:pt x="22087" y="44908"/>
                </a:lnTo>
                <a:lnTo>
                  <a:pt x="22087" y="21940"/>
                </a:lnTo>
                <a:lnTo>
                  <a:pt x="79324" y="21940"/>
                </a:lnTo>
                <a:lnTo>
                  <a:pt x="79324" y="2788"/>
                </a:lnTo>
                <a:lnTo>
                  <a:pt x="0" y="2788"/>
                </a:lnTo>
                <a:lnTo>
                  <a:pt x="0" y="110950"/>
                </a:lnTo>
                <a:lnTo>
                  <a:pt x="81966" y="110950"/>
                </a:lnTo>
                <a:lnTo>
                  <a:pt x="81966" y="91505"/>
                </a:lnTo>
                <a:lnTo>
                  <a:pt x="22087" y="91505"/>
                </a:lnTo>
                <a:close/>
              </a:path>
              <a:path w="1209580" h="142431">
                <a:moveTo>
                  <a:pt x="89988" y="110950"/>
                </a:moveTo>
                <a:lnTo>
                  <a:pt x="115378" y="110950"/>
                </a:lnTo>
                <a:lnTo>
                  <a:pt x="129247" y="86955"/>
                </a:lnTo>
                <a:lnTo>
                  <a:pt x="143043" y="110950"/>
                </a:lnTo>
                <a:lnTo>
                  <a:pt x="169093" y="110950"/>
                </a:lnTo>
                <a:lnTo>
                  <a:pt x="141795" y="70077"/>
                </a:lnTo>
                <a:lnTo>
                  <a:pt x="168065" y="31112"/>
                </a:lnTo>
                <a:lnTo>
                  <a:pt x="143189" y="31112"/>
                </a:lnTo>
                <a:lnTo>
                  <a:pt x="130128" y="54301"/>
                </a:lnTo>
                <a:lnTo>
                  <a:pt x="116772" y="31112"/>
                </a:lnTo>
                <a:lnTo>
                  <a:pt x="91162" y="31112"/>
                </a:lnTo>
                <a:lnTo>
                  <a:pt x="117286" y="70444"/>
                </a:lnTo>
                <a:lnTo>
                  <a:pt x="89988" y="110950"/>
                </a:lnTo>
                <a:close/>
              </a:path>
              <a:path w="1209580" h="142431">
                <a:moveTo>
                  <a:pt x="472129" y="31700"/>
                </a:moveTo>
                <a:lnTo>
                  <a:pt x="472129" y="9392"/>
                </a:lnTo>
                <a:lnTo>
                  <a:pt x="451436" y="9392"/>
                </a:lnTo>
                <a:lnTo>
                  <a:pt x="451436" y="31700"/>
                </a:lnTo>
                <a:lnTo>
                  <a:pt x="440282" y="31700"/>
                </a:lnTo>
                <a:lnTo>
                  <a:pt x="440282" y="46596"/>
                </a:lnTo>
                <a:lnTo>
                  <a:pt x="451436" y="46596"/>
                </a:lnTo>
                <a:lnTo>
                  <a:pt x="451436" y="100824"/>
                </a:lnTo>
                <a:lnTo>
                  <a:pt x="452611" y="104517"/>
                </a:lnTo>
                <a:lnTo>
                  <a:pt x="454959" y="106914"/>
                </a:lnTo>
                <a:lnTo>
                  <a:pt x="458579" y="110682"/>
                </a:lnTo>
                <a:lnTo>
                  <a:pt x="465330" y="112394"/>
                </a:lnTo>
                <a:lnTo>
                  <a:pt x="475212" y="112051"/>
                </a:lnTo>
                <a:lnTo>
                  <a:pt x="485118" y="111685"/>
                </a:lnTo>
                <a:lnTo>
                  <a:pt x="485118" y="96055"/>
                </a:lnTo>
                <a:lnTo>
                  <a:pt x="481009" y="96201"/>
                </a:lnTo>
                <a:lnTo>
                  <a:pt x="476753" y="96201"/>
                </a:lnTo>
                <a:lnTo>
                  <a:pt x="474209" y="95797"/>
                </a:lnTo>
                <a:lnTo>
                  <a:pt x="473377" y="94991"/>
                </a:lnTo>
                <a:lnTo>
                  <a:pt x="472129" y="92141"/>
                </a:lnTo>
                <a:lnTo>
                  <a:pt x="472129" y="46596"/>
                </a:lnTo>
                <a:lnTo>
                  <a:pt x="485118" y="46596"/>
                </a:lnTo>
                <a:lnTo>
                  <a:pt x="485118" y="31700"/>
                </a:lnTo>
                <a:lnTo>
                  <a:pt x="472129" y="31700"/>
                </a:lnTo>
                <a:close/>
              </a:path>
              <a:path w="1209580" h="142431">
                <a:moveTo>
                  <a:pt x="207813" y="104126"/>
                </a:moveTo>
                <a:lnTo>
                  <a:pt x="210063" y="106694"/>
                </a:lnTo>
                <a:lnTo>
                  <a:pt x="212363" y="108456"/>
                </a:lnTo>
                <a:lnTo>
                  <a:pt x="216570" y="111635"/>
                </a:lnTo>
                <a:lnTo>
                  <a:pt x="221853" y="113225"/>
                </a:lnTo>
                <a:lnTo>
                  <a:pt x="229828" y="113192"/>
                </a:lnTo>
                <a:lnTo>
                  <a:pt x="232970" y="93437"/>
                </a:lnTo>
                <a:lnTo>
                  <a:pt x="228531" y="95687"/>
                </a:lnTo>
                <a:lnTo>
                  <a:pt x="218698" y="95687"/>
                </a:lnTo>
                <a:lnTo>
                  <a:pt x="215224" y="94587"/>
                </a:lnTo>
                <a:lnTo>
                  <a:pt x="212289" y="92386"/>
                </a:lnTo>
                <a:lnTo>
                  <a:pt x="207813" y="104126"/>
                </a:lnTo>
                <a:close/>
              </a:path>
              <a:path w="1209580" h="142431">
                <a:moveTo>
                  <a:pt x="322703" y="32580"/>
                </a:moveTo>
                <a:lnTo>
                  <a:pt x="317370" y="30085"/>
                </a:lnTo>
                <a:lnTo>
                  <a:pt x="311378" y="28838"/>
                </a:lnTo>
                <a:lnTo>
                  <a:pt x="304724" y="28838"/>
                </a:lnTo>
                <a:lnTo>
                  <a:pt x="300179" y="29051"/>
                </a:lnTo>
                <a:lnTo>
                  <a:pt x="296127" y="47599"/>
                </a:lnTo>
                <a:lnTo>
                  <a:pt x="299881" y="46082"/>
                </a:lnTo>
                <a:lnTo>
                  <a:pt x="309176" y="46082"/>
                </a:lnTo>
                <a:lnTo>
                  <a:pt x="312906" y="47513"/>
                </a:lnTo>
                <a:lnTo>
                  <a:pt x="315915" y="50375"/>
                </a:lnTo>
                <a:lnTo>
                  <a:pt x="318924" y="53237"/>
                </a:lnTo>
                <a:lnTo>
                  <a:pt x="320599" y="57432"/>
                </a:lnTo>
                <a:lnTo>
                  <a:pt x="320941" y="62960"/>
                </a:lnTo>
                <a:lnTo>
                  <a:pt x="288434" y="62960"/>
                </a:lnTo>
                <a:lnTo>
                  <a:pt x="289118" y="57774"/>
                </a:lnTo>
                <a:lnTo>
                  <a:pt x="287621" y="32430"/>
                </a:lnTo>
                <a:lnTo>
                  <a:pt x="277390" y="39918"/>
                </a:lnTo>
                <a:lnTo>
                  <a:pt x="272898" y="45869"/>
                </a:lnTo>
                <a:lnTo>
                  <a:pt x="268369" y="57428"/>
                </a:lnTo>
                <a:lnTo>
                  <a:pt x="266860" y="71765"/>
                </a:lnTo>
                <a:lnTo>
                  <a:pt x="267614" y="82233"/>
                </a:lnTo>
                <a:lnTo>
                  <a:pt x="271448" y="94711"/>
                </a:lnTo>
                <a:lnTo>
                  <a:pt x="278527" y="103759"/>
                </a:lnTo>
                <a:lnTo>
                  <a:pt x="281236" y="105874"/>
                </a:lnTo>
                <a:lnTo>
                  <a:pt x="292641" y="111663"/>
                </a:lnTo>
                <a:lnTo>
                  <a:pt x="305458" y="113593"/>
                </a:lnTo>
                <a:lnTo>
                  <a:pt x="311908" y="113207"/>
                </a:lnTo>
                <a:lnTo>
                  <a:pt x="324441" y="109519"/>
                </a:lnTo>
                <a:lnTo>
                  <a:pt x="334223" y="101925"/>
                </a:lnTo>
                <a:lnTo>
                  <a:pt x="338626" y="97033"/>
                </a:lnTo>
                <a:lnTo>
                  <a:pt x="341096" y="92214"/>
                </a:lnTo>
                <a:lnTo>
                  <a:pt x="341634" y="87468"/>
                </a:lnTo>
                <a:lnTo>
                  <a:pt x="320281" y="87468"/>
                </a:lnTo>
                <a:lnTo>
                  <a:pt x="319155" y="89817"/>
                </a:lnTo>
                <a:lnTo>
                  <a:pt x="316392" y="92972"/>
                </a:lnTo>
                <a:lnTo>
                  <a:pt x="313701" y="95418"/>
                </a:lnTo>
                <a:lnTo>
                  <a:pt x="310203" y="96642"/>
                </a:lnTo>
                <a:lnTo>
                  <a:pt x="301838" y="96642"/>
                </a:lnTo>
                <a:lnTo>
                  <a:pt x="298365" y="95639"/>
                </a:lnTo>
                <a:lnTo>
                  <a:pt x="295478" y="93633"/>
                </a:lnTo>
                <a:lnTo>
                  <a:pt x="290733" y="90404"/>
                </a:lnTo>
                <a:lnTo>
                  <a:pt x="288214" y="84778"/>
                </a:lnTo>
                <a:lnTo>
                  <a:pt x="287920" y="76755"/>
                </a:lnTo>
                <a:lnTo>
                  <a:pt x="342662" y="76755"/>
                </a:lnTo>
                <a:lnTo>
                  <a:pt x="342760" y="69858"/>
                </a:lnTo>
                <a:lnTo>
                  <a:pt x="342540" y="64574"/>
                </a:lnTo>
                <a:lnTo>
                  <a:pt x="342002" y="60905"/>
                </a:lnTo>
                <a:lnTo>
                  <a:pt x="341072" y="54644"/>
                </a:lnTo>
                <a:lnTo>
                  <a:pt x="339042" y="49140"/>
                </a:lnTo>
                <a:lnTo>
                  <a:pt x="335911" y="44395"/>
                </a:lnTo>
                <a:lnTo>
                  <a:pt x="332438" y="39013"/>
                </a:lnTo>
                <a:lnTo>
                  <a:pt x="328035" y="35075"/>
                </a:lnTo>
                <a:lnTo>
                  <a:pt x="322703" y="32580"/>
                </a:lnTo>
                <a:close/>
              </a:path>
              <a:path w="1209580" h="142431">
                <a:moveTo>
                  <a:pt x="300179" y="29051"/>
                </a:moveTo>
                <a:lnTo>
                  <a:pt x="287621" y="32430"/>
                </a:lnTo>
                <a:lnTo>
                  <a:pt x="289118" y="57774"/>
                </a:lnTo>
                <a:lnTo>
                  <a:pt x="290794" y="53665"/>
                </a:lnTo>
                <a:lnTo>
                  <a:pt x="293460" y="50632"/>
                </a:lnTo>
                <a:lnTo>
                  <a:pt x="296127" y="47599"/>
                </a:lnTo>
                <a:lnTo>
                  <a:pt x="300179" y="29051"/>
                </a:lnTo>
                <a:close/>
              </a:path>
              <a:path w="1209580" h="142431">
                <a:moveTo>
                  <a:pt x="356286" y="72573"/>
                </a:moveTo>
                <a:lnTo>
                  <a:pt x="356590" y="79024"/>
                </a:lnTo>
                <a:lnTo>
                  <a:pt x="359469" y="91797"/>
                </a:lnTo>
                <a:lnTo>
                  <a:pt x="365385" y="102292"/>
                </a:lnTo>
                <a:lnTo>
                  <a:pt x="368784" y="105862"/>
                </a:lnTo>
                <a:lnTo>
                  <a:pt x="379529" y="111770"/>
                </a:lnTo>
                <a:lnTo>
                  <a:pt x="393784" y="113739"/>
                </a:lnTo>
                <a:lnTo>
                  <a:pt x="401514" y="113127"/>
                </a:lnTo>
                <a:lnTo>
                  <a:pt x="413687" y="108706"/>
                </a:lnTo>
                <a:lnTo>
                  <a:pt x="422916" y="100017"/>
                </a:lnTo>
                <a:lnTo>
                  <a:pt x="427025" y="94342"/>
                </a:lnTo>
                <a:lnTo>
                  <a:pt x="429324" y="88325"/>
                </a:lnTo>
                <a:lnTo>
                  <a:pt x="429814" y="81966"/>
                </a:lnTo>
                <a:lnTo>
                  <a:pt x="408460" y="81966"/>
                </a:lnTo>
                <a:lnTo>
                  <a:pt x="408020" y="86172"/>
                </a:lnTo>
                <a:lnTo>
                  <a:pt x="406772" y="89597"/>
                </a:lnTo>
                <a:lnTo>
                  <a:pt x="404718" y="92238"/>
                </a:lnTo>
                <a:lnTo>
                  <a:pt x="402663" y="94880"/>
                </a:lnTo>
                <a:lnTo>
                  <a:pt x="399190" y="96201"/>
                </a:lnTo>
                <a:lnTo>
                  <a:pt x="387400" y="96201"/>
                </a:lnTo>
                <a:lnTo>
                  <a:pt x="382703" y="92874"/>
                </a:lnTo>
                <a:lnTo>
                  <a:pt x="380208" y="86222"/>
                </a:lnTo>
                <a:lnTo>
                  <a:pt x="378839" y="82650"/>
                </a:lnTo>
                <a:lnTo>
                  <a:pt x="378154" y="77929"/>
                </a:lnTo>
                <a:lnTo>
                  <a:pt x="378154" y="65895"/>
                </a:lnTo>
                <a:lnTo>
                  <a:pt x="378839" y="60954"/>
                </a:lnTo>
                <a:lnTo>
                  <a:pt x="380208" y="57236"/>
                </a:lnTo>
                <a:lnTo>
                  <a:pt x="382801" y="50240"/>
                </a:lnTo>
                <a:lnTo>
                  <a:pt x="387620" y="46743"/>
                </a:lnTo>
                <a:lnTo>
                  <a:pt x="399606" y="46743"/>
                </a:lnTo>
                <a:lnTo>
                  <a:pt x="403250" y="48357"/>
                </a:lnTo>
                <a:lnTo>
                  <a:pt x="405598" y="51586"/>
                </a:lnTo>
                <a:lnTo>
                  <a:pt x="407212" y="53983"/>
                </a:lnTo>
                <a:lnTo>
                  <a:pt x="408215" y="56673"/>
                </a:lnTo>
                <a:lnTo>
                  <a:pt x="408607" y="59657"/>
                </a:lnTo>
                <a:lnTo>
                  <a:pt x="430034" y="59657"/>
                </a:lnTo>
                <a:lnTo>
                  <a:pt x="426100" y="44696"/>
                </a:lnTo>
                <a:lnTo>
                  <a:pt x="418696" y="35809"/>
                </a:lnTo>
                <a:lnTo>
                  <a:pt x="407692" y="30729"/>
                </a:lnTo>
                <a:lnTo>
                  <a:pt x="394077" y="29058"/>
                </a:lnTo>
                <a:lnTo>
                  <a:pt x="388827" y="29328"/>
                </a:lnTo>
                <a:lnTo>
                  <a:pt x="376216" y="32866"/>
                </a:lnTo>
                <a:lnTo>
                  <a:pt x="366340" y="40505"/>
                </a:lnTo>
                <a:lnTo>
                  <a:pt x="362029" y="46643"/>
                </a:lnTo>
                <a:lnTo>
                  <a:pt x="357722" y="58298"/>
                </a:lnTo>
                <a:lnTo>
                  <a:pt x="356286" y="72573"/>
                </a:lnTo>
                <a:close/>
              </a:path>
              <a:path w="1209580" h="142431">
                <a:moveTo>
                  <a:pt x="548128" y="32580"/>
                </a:moveTo>
                <a:lnTo>
                  <a:pt x="542795" y="30085"/>
                </a:lnTo>
                <a:lnTo>
                  <a:pt x="536803" y="28838"/>
                </a:lnTo>
                <a:lnTo>
                  <a:pt x="530149" y="28838"/>
                </a:lnTo>
                <a:lnTo>
                  <a:pt x="525604" y="29051"/>
                </a:lnTo>
                <a:lnTo>
                  <a:pt x="521551" y="47599"/>
                </a:lnTo>
                <a:lnTo>
                  <a:pt x="525306" y="46082"/>
                </a:lnTo>
                <a:lnTo>
                  <a:pt x="534601" y="46082"/>
                </a:lnTo>
                <a:lnTo>
                  <a:pt x="538331" y="47513"/>
                </a:lnTo>
                <a:lnTo>
                  <a:pt x="541340" y="50375"/>
                </a:lnTo>
                <a:lnTo>
                  <a:pt x="544349" y="53237"/>
                </a:lnTo>
                <a:lnTo>
                  <a:pt x="546024" y="57432"/>
                </a:lnTo>
                <a:lnTo>
                  <a:pt x="546366" y="62960"/>
                </a:lnTo>
                <a:lnTo>
                  <a:pt x="513859" y="62960"/>
                </a:lnTo>
                <a:lnTo>
                  <a:pt x="514543" y="57774"/>
                </a:lnTo>
                <a:lnTo>
                  <a:pt x="513046" y="32430"/>
                </a:lnTo>
                <a:lnTo>
                  <a:pt x="502815" y="39918"/>
                </a:lnTo>
                <a:lnTo>
                  <a:pt x="498323" y="45869"/>
                </a:lnTo>
                <a:lnTo>
                  <a:pt x="493794" y="57428"/>
                </a:lnTo>
                <a:lnTo>
                  <a:pt x="492285" y="71765"/>
                </a:lnTo>
                <a:lnTo>
                  <a:pt x="493039" y="82233"/>
                </a:lnTo>
                <a:lnTo>
                  <a:pt x="496873" y="94711"/>
                </a:lnTo>
                <a:lnTo>
                  <a:pt x="503952" y="103759"/>
                </a:lnTo>
                <a:lnTo>
                  <a:pt x="506660" y="105874"/>
                </a:lnTo>
                <a:lnTo>
                  <a:pt x="518066" y="111663"/>
                </a:lnTo>
                <a:lnTo>
                  <a:pt x="530883" y="113593"/>
                </a:lnTo>
                <a:lnTo>
                  <a:pt x="537333" y="113207"/>
                </a:lnTo>
                <a:lnTo>
                  <a:pt x="549866" y="109519"/>
                </a:lnTo>
                <a:lnTo>
                  <a:pt x="559648" y="101925"/>
                </a:lnTo>
                <a:lnTo>
                  <a:pt x="564051" y="97033"/>
                </a:lnTo>
                <a:lnTo>
                  <a:pt x="566521" y="92214"/>
                </a:lnTo>
                <a:lnTo>
                  <a:pt x="567059" y="87468"/>
                </a:lnTo>
                <a:lnTo>
                  <a:pt x="545706" y="87468"/>
                </a:lnTo>
                <a:lnTo>
                  <a:pt x="544580" y="89817"/>
                </a:lnTo>
                <a:lnTo>
                  <a:pt x="541817" y="92972"/>
                </a:lnTo>
                <a:lnTo>
                  <a:pt x="539126" y="95418"/>
                </a:lnTo>
                <a:lnTo>
                  <a:pt x="535628" y="96642"/>
                </a:lnTo>
                <a:lnTo>
                  <a:pt x="527263" y="96642"/>
                </a:lnTo>
                <a:lnTo>
                  <a:pt x="523790" y="95639"/>
                </a:lnTo>
                <a:lnTo>
                  <a:pt x="520903" y="93633"/>
                </a:lnTo>
                <a:lnTo>
                  <a:pt x="516158" y="90404"/>
                </a:lnTo>
                <a:lnTo>
                  <a:pt x="513639" y="84778"/>
                </a:lnTo>
                <a:lnTo>
                  <a:pt x="513345" y="76755"/>
                </a:lnTo>
                <a:lnTo>
                  <a:pt x="568087" y="76755"/>
                </a:lnTo>
                <a:lnTo>
                  <a:pt x="568185" y="69858"/>
                </a:lnTo>
                <a:lnTo>
                  <a:pt x="567965" y="64574"/>
                </a:lnTo>
                <a:lnTo>
                  <a:pt x="567427" y="60905"/>
                </a:lnTo>
                <a:lnTo>
                  <a:pt x="566497" y="54644"/>
                </a:lnTo>
                <a:lnTo>
                  <a:pt x="564467" y="49140"/>
                </a:lnTo>
                <a:lnTo>
                  <a:pt x="561336" y="44395"/>
                </a:lnTo>
                <a:lnTo>
                  <a:pt x="557863" y="39013"/>
                </a:lnTo>
                <a:lnTo>
                  <a:pt x="553460" y="35075"/>
                </a:lnTo>
                <a:lnTo>
                  <a:pt x="548128" y="32580"/>
                </a:lnTo>
                <a:close/>
              </a:path>
              <a:path w="1209580" h="142431">
                <a:moveTo>
                  <a:pt x="525604" y="29051"/>
                </a:moveTo>
                <a:lnTo>
                  <a:pt x="513046" y="32430"/>
                </a:lnTo>
                <a:lnTo>
                  <a:pt x="514543" y="57774"/>
                </a:lnTo>
                <a:lnTo>
                  <a:pt x="516219" y="53665"/>
                </a:lnTo>
                <a:lnTo>
                  <a:pt x="518885" y="50632"/>
                </a:lnTo>
                <a:lnTo>
                  <a:pt x="521551" y="47599"/>
                </a:lnTo>
                <a:lnTo>
                  <a:pt x="525604" y="29051"/>
                </a:lnTo>
                <a:close/>
              </a:path>
              <a:path w="1209580" h="142431">
                <a:moveTo>
                  <a:pt x="614292" y="113445"/>
                </a:moveTo>
                <a:lnTo>
                  <a:pt x="609975" y="93620"/>
                </a:lnTo>
                <a:lnTo>
                  <a:pt x="607064" y="89194"/>
                </a:lnTo>
                <a:lnTo>
                  <a:pt x="604153" y="84766"/>
                </a:lnTo>
                <a:lnTo>
                  <a:pt x="601736" y="110776"/>
                </a:lnTo>
                <a:lnTo>
                  <a:pt x="614292" y="113445"/>
                </a:lnTo>
                <a:close/>
              </a:path>
              <a:path w="1209580" h="142431">
                <a:moveTo>
                  <a:pt x="731090" y="58190"/>
                </a:moveTo>
                <a:lnTo>
                  <a:pt x="731352" y="51501"/>
                </a:lnTo>
                <a:lnTo>
                  <a:pt x="733998" y="38319"/>
                </a:lnTo>
                <a:lnTo>
                  <a:pt x="739491" y="28508"/>
                </a:lnTo>
                <a:lnTo>
                  <a:pt x="745093" y="21928"/>
                </a:lnTo>
                <a:lnTo>
                  <a:pt x="752248" y="18638"/>
                </a:lnTo>
                <a:lnTo>
                  <a:pt x="765505" y="18638"/>
                </a:lnTo>
                <a:lnTo>
                  <a:pt x="769639" y="19445"/>
                </a:lnTo>
                <a:lnTo>
                  <a:pt x="773357" y="21060"/>
                </a:lnTo>
                <a:lnTo>
                  <a:pt x="780010" y="23994"/>
                </a:lnTo>
                <a:lnTo>
                  <a:pt x="784193" y="29156"/>
                </a:lnTo>
                <a:lnTo>
                  <a:pt x="785905" y="36543"/>
                </a:lnTo>
                <a:lnTo>
                  <a:pt x="808139" y="36543"/>
                </a:lnTo>
                <a:lnTo>
                  <a:pt x="807370" y="32065"/>
                </a:lnTo>
                <a:lnTo>
                  <a:pt x="802525" y="20319"/>
                </a:lnTo>
                <a:lnTo>
                  <a:pt x="793793" y="10456"/>
                </a:lnTo>
                <a:lnTo>
                  <a:pt x="786478" y="5589"/>
                </a:lnTo>
                <a:lnTo>
                  <a:pt x="774653" y="1397"/>
                </a:lnTo>
                <a:lnTo>
                  <a:pt x="760662" y="0"/>
                </a:lnTo>
                <a:lnTo>
                  <a:pt x="756944" y="99"/>
                </a:lnTo>
                <a:lnTo>
                  <a:pt x="743685" y="2364"/>
                </a:lnTo>
                <a:lnTo>
                  <a:pt x="732180" y="7614"/>
                </a:lnTo>
                <a:lnTo>
                  <a:pt x="722430" y="15849"/>
                </a:lnTo>
                <a:lnTo>
                  <a:pt x="718556" y="20645"/>
                </a:lnTo>
                <a:lnTo>
                  <a:pt x="712677" y="31392"/>
                </a:lnTo>
                <a:lnTo>
                  <a:pt x="709150" y="43833"/>
                </a:lnTo>
                <a:lnTo>
                  <a:pt x="707975" y="57970"/>
                </a:lnTo>
                <a:lnTo>
                  <a:pt x="708186" y="64125"/>
                </a:lnTo>
                <a:lnTo>
                  <a:pt x="710432" y="77609"/>
                </a:lnTo>
                <a:lnTo>
                  <a:pt x="715131" y="89206"/>
                </a:lnTo>
                <a:lnTo>
                  <a:pt x="722284" y="98916"/>
                </a:lnTo>
                <a:lnTo>
                  <a:pt x="732378" y="107241"/>
                </a:lnTo>
                <a:lnTo>
                  <a:pt x="744084" y="112170"/>
                </a:lnTo>
                <a:lnTo>
                  <a:pt x="757506" y="113813"/>
                </a:lnTo>
                <a:lnTo>
                  <a:pt x="766215" y="113813"/>
                </a:lnTo>
                <a:lnTo>
                  <a:pt x="773553" y="111978"/>
                </a:lnTo>
                <a:lnTo>
                  <a:pt x="779521" y="108309"/>
                </a:lnTo>
                <a:lnTo>
                  <a:pt x="782994" y="106205"/>
                </a:lnTo>
                <a:lnTo>
                  <a:pt x="786908" y="102585"/>
                </a:lnTo>
                <a:lnTo>
                  <a:pt x="791262" y="97449"/>
                </a:lnTo>
                <a:lnTo>
                  <a:pt x="793537" y="110950"/>
                </a:lnTo>
                <a:lnTo>
                  <a:pt x="808506" y="110950"/>
                </a:lnTo>
                <a:lnTo>
                  <a:pt x="808506" y="52907"/>
                </a:lnTo>
                <a:lnTo>
                  <a:pt x="763450" y="52907"/>
                </a:lnTo>
                <a:lnTo>
                  <a:pt x="763450" y="70958"/>
                </a:lnTo>
                <a:lnTo>
                  <a:pt x="788473" y="70958"/>
                </a:lnTo>
                <a:lnTo>
                  <a:pt x="787348" y="78052"/>
                </a:lnTo>
                <a:lnTo>
                  <a:pt x="784364" y="83787"/>
                </a:lnTo>
                <a:lnTo>
                  <a:pt x="779521" y="88166"/>
                </a:lnTo>
                <a:lnTo>
                  <a:pt x="774678" y="92544"/>
                </a:lnTo>
                <a:lnTo>
                  <a:pt x="768464" y="94733"/>
                </a:lnTo>
                <a:lnTo>
                  <a:pt x="753153" y="94733"/>
                </a:lnTo>
                <a:lnTo>
                  <a:pt x="746255" y="91970"/>
                </a:lnTo>
                <a:lnTo>
                  <a:pt x="740189" y="86441"/>
                </a:lnTo>
                <a:lnTo>
                  <a:pt x="737754" y="83807"/>
                </a:lnTo>
                <a:lnTo>
                  <a:pt x="732756" y="73135"/>
                </a:lnTo>
                <a:lnTo>
                  <a:pt x="731090" y="58190"/>
                </a:lnTo>
                <a:close/>
              </a:path>
              <a:path w="1209580" h="142431">
                <a:moveTo>
                  <a:pt x="867651" y="29058"/>
                </a:moveTo>
                <a:lnTo>
                  <a:pt x="861389" y="29058"/>
                </a:lnTo>
                <a:lnTo>
                  <a:pt x="856301" y="30697"/>
                </a:lnTo>
                <a:lnTo>
                  <a:pt x="852388" y="33975"/>
                </a:lnTo>
                <a:lnTo>
                  <a:pt x="849990" y="35931"/>
                </a:lnTo>
                <a:lnTo>
                  <a:pt x="847178" y="39576"/>
                </a:lnTo>
                <a:lnTo>
                  <a:pt x="843949" y="44908"/>
                </a:lnTo>
                <a:lnTo>
                  <a:pt x="843949" y="30966"/>
                </a:lnTo>
                <a:lnTo>
                  <a:pt x="823989" y="30966"/>
                </a:lnTo>
                <a:lnTo>
                  <a:pt x="823989" y="110950"/>
                </a:lnTo>
                <a:lnTo>
                  <a:pt x="845050" y="110950"/>
                </a:lnTo>
                <a:lnTo>
                  <a:pt x="845050" y="66311"/>
                </a:lnTo>
                <a:lnTo>
                  <a:pt x="845856" y="61565"/>
                </a:lnTo>
                <a:lnTo>
                  <a:pt x="847471" y="58484"/>
                </a:lnTo>
                <a:lnTo>
                  <a:pt x="850358" y="53004"/>
                </a:lnTo>
                <a:lnTo>
                  <a:pt x="856008" y="50265"/>
                </a:lnTo>
                <a:lnTo>
                  <a:pt x="866917" y="50338"/>
                </a:lnTo>
                <a:lnTo>
                  <a:pt x="870439" y="50632"/>
                </a:lnTo>
                <a:lnTo>
                  <a:pt x="870439" y="29205"/>
                </a:lnTo>
                <a:lnTo>
                  <a:pt x="867651" y="29058"/>
                </a:lnTo>
                <a:close/>
              </a:path>
              <a:path w="1209580" h="142431">
                <a:moveTo>
                  <a:pt x="881911" y="71105"/>
                </a:moveTo>
                <a:lnTo>
                  <a:pt x="882319" y="77970"/>
                </a:lnTo>
                <a:lnTo>
                  <a:pt x="885561" y="90413"/>
                </a:lnTo>
                <a:lnTo>
                  <a:pt x="892038" y="101228"/>
                </a:lnTo>
                <a:lnTo>
                  <a:pt x="897372" y="106414"/>
                </a:lnTo>
                <a:lnTo>
                  <a:pt x="908542" y="111908"/>
                </a:lnTo>
                <a:lnTo>
                  <a:pt x="908585" y="89670"/>
                </a:lnTo>
                <a:lnTo>
                  <a:pt x="905282" y="85316"/>
                </a:lnTo>
                <a:lnTo>
                  <a:pt x="903631" y="79128"/>
                </a:lnTo>
                <a:lnTo>
                  <a:pt x="903631" y="63082"/>
                </a:lnTo>
                <a:lnTo>
                  <a:pt x="905282" y="56906"/>
                </a:lnTo>
                <a:lnTo>
                  <a:pt x="901300" y="33249"/>
                </a:lnTo>
                <a:lnTo>
                  <a:pt x="892038" y="41093"/>
                </a:lnTo>
                <a:lnTo>
                  <a:pt x="888423" y="46304"/>
                </a:lnTo>
                <a:lnTo>
                  <a:pt x="883539" y="57961"/>
                </a:lnTo>
                <a:lnTo>
                  <a:pt x="881911" y="71105"/>
                </a:lnTo>
                <a:close/>
              </a:path>
              <a:path w="1209580" h="142431">
                <a:moveTo>
                  <a:pt x="928825" y="96201"/>
                </a:moveTo>
                <a:lnTo>
                  <a:pt x="916595" y="96201"/>
                </a:lnTo>
                <a:lnTo>
                  <a:pt x="911887" y="94024"/>
                </a:lnTo>
                <a:lnTo>
                  <a:pt x="908585" y="89670"/>
                </a:lnTo>
                <a:lnTo>
                  <a:pt x="908542" y="111908"/>
                </a:lnTo>
                <a:lnTo>
                  <a:pt x="922784" y="113739"/>
                </a:lnTo>
                <a:lnTo>
                  <a:pt x="931889" y="113049"/>
                </a:lnTo>
                <a:lnTo>
                  <a:pt x="944246" y="108970"/>
                </a:lnTo>
                <a:lnTo>
                  <a:pt x="953531" y="101228"/>
                </a:lnTo>
                <a:lnTo>
                  <a:pt x="957188" y="95999"/>
                </a:lnTo>
                <a:lnTo>
                  <a:pt x="962040" y="84366"/>
                </a:lnTo>
                <a:lnTo>
                  <a:pt x="963657" y="71105"/>
                </a:lnTo>
                <a:lnTo>
                  <a:pt x="963260" y="64425"/>
                </a:lnTo>
                <a:lnTo>
                  <a:pt x="960023" y="52016"/>
                </a:lnTo>
                <a:lnTo>
                  <a:pt x="953531" y="41093"/>
                </a:lnTo>
                <a:lnTo>
                  <a:pt x="948156" y="35799"/>
                </a:lnTo>
                <a:lnTo>
                  <a:pt x="936999" y="30248"/>
                </a:lnTo>
                <a:lnTo>
                  <a:pt x="922784" y="28397"/>
                </a:lnTo>
                <a:lnTo>
                  <a:pt x="913621" y="29107"/>
                </a:lnTo>
                <a:lnTo>
                  <a:pt x="901300" y="33249"/>
                </a:lnTo>
                <a:lnTo>
                  <a:pt x="905282" y="56906"/>
                </a:lnTo>
                <a:lnTo>
                  <a:pt x="908585" y="52577"/>
                </a:lnTo>
                <a:lnTo>
                  <a:pt x="911887" y="48247"/>
                </a:lnTo>
                <a:lnTo>
                  <a:pt x="916595" y="46082"/>
                </a:lnTo>
                <a:lnTo>
                  <a:pt x="928825" y="46082"/>
                </a:lnTo>
                <a:lnTo>
                  <a:pt x="933522" y="48247"/>
                </a:lnTo>
                <a:lnTo>
                  <a:pt x="936799" y="52577"/>
                </a:lnTo>
                <a:lnTo>
                  <a:pt x="940077" y="56906"/>
                </a:lnTo>
                <a:lnTo>
                  <a:pt x="941716" y="63082"/>
                </a:lnTo>
                <a:lnTo>
                  <a:pt x="941716" y="79128"/>
                </a:lnTo>
                <a:lnTo>
                  <a:pt x="940077" y="85316"/>
                </a:lnTo>
                <a:lnTo>
                  <a:pt x="936799" y="89670"/>
                </a:lnTo>
                <a:lnTo>
                  <a:pt x="933522" y="94024"/>
                </a:lnTo>
                <a:lnTo>
                  <a:pt x="928825" y="96201"/>
                </a:lnTo>
                <a:close/>
              </a:path>
              <a:path w="1209580" h="142431">
                <a:moveTo>
                  <a:pt x="1079867" y="30966"/>
                </a:moveTo>
                <a:lnTo>
                  <a:pt x="1058073" y="30966"/>
                </a:lnTo>
                <a:lnTo>
                  <a:pt x="1078986" y="31700"/>
                </a:lnTo>
                <a:lnTo>
                  <a:pt x="1079655" y="31700"/>
                </a:lnTo>
                <a:lnTo>
                  <a:pt x="1079867" y="30966"/>
                </a:lnTo>
                <a:close/>
              </a:path>
              <a:path w="1209580" h="142431">
                <a:moveTo>
                  <a:pt x="1123822" y="111685"/>
                </a:moveTo>
                <a:lnTo>
                  <a:pt x="1123822" y="96055"/>
                </a:lnTo>
                <a:lnTo>
                  <a:pt x="1119713" y="96201"/>
                </a:lnTo>
                <a:lnTo>
                  <a:pt x="1115457" y="96201"/>
                </a:lnTo>
                <a:lnTo>
                  <a:pt x="1112913" y="95798"/>
                </a:lnTo>
                <a:lnTo>
                  <a:pt x="1112081" y="94991"/>
                </a:lnTo>
                <a:lnTo>
                  <a:pt x="1110834" y="92141"/>
                </a:lnTo>
                <a:lnTo>
                  <a:pt x="1110834" y="46596"/>
                </a:lnTo>
                <a:lnTo>
                  <a:pt x="1123822" y="46596"/>
                </a:lnTo>
                <a:lnTo>
                  <a:pt x="1123822" y="31700"/>
                </a:lnTo>
                <a:lnTo>
                  <a:pt x="1110834" y="31700"/>
                </a:lnTo>
                <a:lnTo>
                  <a:pt x="1110834" y="9392"/>
                </a:lnTo>
                <a:lnTo>
                  <a:pt x="1090141" y="9392"/>
                </a:lnTo>
                <a:lnTo>
                  <a:pt x="1090141" y="31700"/>
                </a:lnTo>
                <a:lnTo>
                  <a:pt x="1078986" y="31700"/>
                </a:lnTo>
                <a:lnTo>
                  <a:pt x="1058073" y="30966"/>
                </a:lnTo>
                <a:lnTo>
                  <a:pt x="1045599" y="88569"/>
                </a:lnTo>
                <a:lnTo>
                  <a:pt x="1033418" y="30966"/>
                </a:lnTo>
                <a:lnTo>
                  <a:pt x="1012211" y="30966"/>
                </a:lnTo>
                <a:lnTo>
                  <a:pt x="1000689" y="88350"/>
                </a:lnTo>
                <a:lnTo>
                  <a:pt x="988215" y="30966"/>
                </a:lnTo>
                <a:lnTo>
                  <a:pt x="965761" y="30966"/>
                </a:lnTo>
                <a:lnTo>
                  <a:pt x="988215" y="110950"/>
                </a:lnTo>
                <a:lnTo>
                  <a:pt x="1009935" y="110950"/>
                </a:lnTo>
                <a:lnTo>
                  <a:pt x="1022630" y="52687"/>
                </a:lnTo>
                <a:lnTo>
                  <a:pt x="1035179" y="110950"/>
                </a:lnTo>
                <a:lnTo>
                  <a:pt x="1056679" y="110950"/>
                </a:lnTo>
                <a:lnTo>
                  <a:pt x="1078986" y="34004"/>
                </a:lnTo>
                <a:lnTo>
                  <a:pt x="1078986" y="46596"/>
                </a:lnTo>
                <a:lnTo>
                  <a:pt x="1090141" y="46596"/>
                </a:lnTo>
                <a:lnTo>
                  <a:pt x="1090141" y="100824"/>
                </a:lnTo>
                <a:lnTo>
                  <a:pt x="1091315" y="104517"/>
                </a:lnTo>
                <a:lnTo>
                  <a:pt x="1093663" y="106914"/>
                </a:lnTo>
                <a:lnTo>
                  <a:pt x="1097283" y="110682"/>
                </a:lnTo>
                <a:lnTo>
                  <a:pt x="1104034" y="112394"/>
                </a:lnTo>
                <a:lnTo>
                  <a:pt x="1113916" y="112051"/>
                </a:lnTo>
                <a:lnTo>
                  <a:pt x="1123822" y="1116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178523" y="1399485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2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3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298478" y="137594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321660" y="139903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6" y="0"/>
                </a:lnTo>
                <a:lnTo>
                  <a:pt x="32529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6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3" y="26979"/>
                </a:lnTo>
                <a:lnTo>
                  <a:pt x="59438" y="32948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331992" y="1444419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2" y="12547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406225" y="1399485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2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3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523278" y="1375269"/>
            <a:ext cx="77650" cy="95113"/>
          </a:xfrm>
          <a:custGeom>
            <a:avLst/>
            <a:gdLst/>
            <a:ahLst/>
            <a:cxnLst/>
            <a:rect l="l" t="t" r="r" b="b"/>
            <a:pathLst>
              <a:path w="85415" h="107795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582016" y="1395362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59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1"/>
                </a:lnTo>
                <a:lnTo>
                  <a:pt x="21096" y="79421"/>
                </a:lnTo>
                <a:lnTo>
                  <a:pt x="20215" y="75997"/>
                </a:lnTo>
                <a:lnTo>
                  <a:pt x="19678" y="73991"/>
                </a:lnTo>
                <a:lnTo>
                  <a:pt x="19335" y="70933"/>
                </a:lnTo>
                <a:lnTo>
                  <a:pt x="19188" y="66825"/>
                </a:lnTo>
                <a:lnTo>
                  <a:pt x="18675" y="52368"/>
                </a:lnTo>
                <a:lnTo>
                  <a:pt x="18430" y="46107"/>
                </a:lnTo>
                <a:lnTo>
                  <a:pt x="17244" y="41581"/>
                </a:lnTo>
                <a:lnTo>
                  <a:pt x="15116" y="38793"/>
                </a:lnTo>
                <a:lnTo>
                  <a:pt x="12987" y="36005"/>
                </a:lnTo>
                <a:lnTo>
                  <a:pt x="9820" y="33754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2"/>
                </a:lnTo>
                <a:lnTo>
                  <a:pt x="1259" y="43171"/>
                </a:lnTo>
                <a:lnTo>
                  <a:pt x="3876" y="47892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619207" y="1399355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2" y="47207"/>
                </a:lnTo>
                <a:lnTo>
                  <a:pt x="25878" y="46204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3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5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6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633016" y="1456808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1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742496" y="137594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765679" y="139903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4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6" y="0"/>
                </a:lnTo>
                <a:lnTo>
                  <a:pt x="32529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7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3" y="26979"/>
                </a:lnTo>
                <a:lnTo>
                  <a:pt x="59438" y="32948"/>
                </a:lnTo>
                <a:lnTo>
                  <a:pt x="59438" y="48407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76011" y="1444419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2" y="12547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880798" y="1375269"/>
            <a:ext cx="42026" cy="38071"/>
          </a:xfrm>
          <a:custGeom>
            <a:avLst/>
            <a:gdLst/>
            <a:ahLst/>
            <a:cxnLst/>
            <a:rect l="l" t="t" r="r" b="b"/>
            <a:pathLst>
              <a:path w="46229" h="43147">
                <a:moveTo>
                  <a:pt x="40139" y="37938"/>
                </a:moveTo>
                <a:lnTo>
                  <a:pt x="30232" y="24142"/>
                </a:lnTo>
                <a:lnTo>
                  <a:pt x="46229" y="18932"/>
                </a:lnTo>
                <a:lnTo>
                  <a:pt x="43294" y="10787"/>
                </a:lnTo>
                <a:lnTo>
                  <a:pt x="27297" y="16363"/>
                </a:lnTo>
                <a:lnTo>
                  <a:pt x="27297" y="0"/>
                </a:lnTo>
                <a:lnTo>
                  <a:pt x="18785" y="0"/>
                </a:lnTo>
                <a:lnTo>
                  <a:pt x="18785" y="16511"/>
                </a:lnTo>
                <a:lnTo>
                  <a:pt x="2934" y="10787"/>
                </a:lnTo>
                <a:lnTo>
                  <a:pt x="0" y="18932"/>
                </a:lnTo>
                <a:lnTo>
                  <a:pt x="16143" y="24142"/>
                </a:lnTo>
                <a:lnTo>
                  <a:pt x="6090" y="37938"/>
                </a:lnTo>
                <a:lnTo>
                  <a:pt x="13575" y="43147"/>
                </a:lnTo>
                <a:lnTo>
                  <a:pt x="23261" y="28838"/>
                </a:lnTo>
                <a:lnTo>
                  <a:pt x="32874" y="43147"/>
                </a:lnTo>
                <a:lnTo>
                  <a:pt x="40139" y="37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694967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250948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057400" y="1381678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885712" y="1375269"/>
            <a:ext cx="77650" cy="95113"/>
          </a:xfrm>
          <a:custGeom>
            <a:avLst/>
            <a:gdLst/>
            <a:ahLst/>
            <a:cxnLst/>
            <a:rect l="l" t="t" r="r" b="b"/>
            <a:pathLst>
              <a:path w="85415" h="107795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944450" y="1395362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59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1"/>
                </a:lnTo>
                <a:lnTo>
                  <a:pt x="21096" y="79421"/>
                </a:lnTo>
                <a:lnTo>
                  <a:pt x="20216" y="75997"/>
                </a:lnTo>
                <a:lnTo>
                  <a:pt x="19678" y="73991"/>
                </a:lnTo>
                <a:lnTo>
                  <a:pt x="19335" y="70933"/>
                </a:lnTo>
                <a:lnTo>
                  <a:pt x="19188" y="66825"/>
                </a:lnTo>
                <a:lnTo>
                  <a:pt x="18675" y="52368"/>
                </a:lnTo>
                <a:lnTo>
                  <a:pt x="18430" y="46107"/>
                </a:lnTo>
                <a:lnTo>
                  <a:pt x="17244" y="41581"/>
                </a:lnTo>
                <a:lnTo>
                  <a:pt x="15116" y="38793"/>
                </a:lnTo>
                <a:lnTo>
                  <a:pt x="12987" y="36005"/>
                </a:lnTo>
                <a:lnTo>
                  <a:pt x="9820" y="33754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2"/>
                </a:lnTo>
                <a:lnTo>
                  <a:pt x="1259" y="43171"/>
                </a:lnTo>
                <a:lnTo>
                  <a:pt x="3876" y="47892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980974" y="1399485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6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8" y="9930"/>
                </a:lnTo>
                <a:lnTo>
                  <a:pt x="58581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990313" y="1399672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094825" y="1399485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6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8" y="9930"/>
                </a:lnTo>
                <a:lnTo>
                  <a:pt x="58581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104164" y="1399672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885712" y="1507872"/>
            <a:ext cx="1022435" cy="123538"/>
          </a:xfrm>
          <a:custGeom>
            <a:avLst/>
            <a:gdLst/>
            <a:ahLst/>
            <a:cxnLst/>
            <a:rect l="l" t="t" r="r" b="b"/>
            <a:pathLst>
              <a:path w="1124678" h="140010">
                <a:moveTo>
                  <a:pt x="247635" y="29205"/>
                </a:moveTo>
                <a:lnTo>
                  <a:pt x="234133" y="29205"/>
                </a:lnTo>
                <a:lnTo>
                  <a:pt x="234133" y="89328"/>
                </a:lnTo>
                <a:lnTo>
                  <a:pt x="235233" y="94685"/>
                </a:lnTo>
                <a:lnTo>
                  <a:pt x="237435" y="98696"/>
                </a:lnTo>
                <a:lnTo>
                  <a:pt x="246248" y="107139"/>
                </a:lnTo>
                <a:lnTo>
                  <a:pt x="260330" y="109923"/>
                </a:lnTo>
                <a:lnTo>
                  <a:pt x="267520" y="109923"/>
                </a:lnTo>
                <a:lnTo>
                  <a:pt x="273636" y="107869"/>
                </a:lnTo>
                <a:lnTo>
                  <a:pt x="278675" y="103759"/>
                </a:lnTo>
                <a:lnTo>
                  <a:pt x="281218" y="101705"/>
                </a:lnTo>
                <a:lnTo>
                  <a:pt x="283346" y="99185"/>
                </a:lnTo>
                <a:lnTo>
                  <a:pt x="285058" y="96202"/>
                </a:lnTo>
                <a:lnTo>
                  <a:pt x="284912" y="107795"/>
                </a:lnTo>
                <a:lnTo>
                  <a:pt x="297387" y="107795"/>
                </a:lnTo>
                <a:lnTo>
                  <a:pt x="297387" y="29205"/>
                </a:lnTo>
                <a:lnTo>
                  <a:pt x="284178" y="29205"/>
                </a:lnTo>
                <a:lnTo>
                  <a:pt x="284178" y="75484"/>
                </a:lnTo>
                <a:lnTo>
                  <a:pt x="283273" y="81525"/>
                </a:lnTo>
                <a:lnTo>
                  <a:pt x="281463" y="85929"/>
                </a:lnTo>
                <a:lnTo>
                  <a:pt x="278137" y="94147"/>
                </a:lnTo>
                <a:lnTo>
                  <a:pt x="271875" y="98256"/>
                </a:lnTo>
                <a:lnTo>
                  <a:pt x="256269" y="98256"/>
                </a:lnTo>
                <a:lnTo>
                  <a:pt x="251890" y="95908"/>
                </a:lnTo>
                <a:lnTo>
                  <a:pt x="249543" y="91211"/>
                </a:lnTo>
                <a:lnTo>
                  <a:pt x="248271" y="88668"/>
                </a:lnTo>
                <a:lnTo>
                  <a:pt x="247635" y="85390"/>
                </a:lnTo>
                <a:lnTo>
                  <a:pt x="247635" y="29205"/>
                </a:lnTo>
                <a:close/>
              </a:path>
              <a:path w="1124678" h="140010">
                <a:moveTo>
                  <a:pt x="322458" y="29205"/>
                </a:moveTo>
                <a:lnTo>
                  <a:pt x="322458" y="107795"/>
                </a:lnTo>
                <a:lnTo>
                  <a:pt x="335667" y="107795"/>
                </a:lnTo>
                <a:lnTo>
                  <a:pt x="335667" y="57016"/>
                </a:lnTo>
                <a:lnTo>
                  <a:pt x="337452" y="52087"/>
                </a:lnTo>
                <a:lnTo>
                  <a:pt x="341024" y="47807"/>
                </a:lnTo>
                <a:lnTo>
                  <a:pt x="344595" y="43526"/>
                </a:lnTo>
                <a:lnTo>
                  <a:pt x="349707" y="41387"/>
                </a:lnTo>
                <a:lnTo>
                  <a:pt x="357864" y="41411"/>
                </a:lnTo>
                <a:lnTo>
                  <a:pt x="360690" y="41753"/>
                </a:lnTo>
                <a:lnTo>
                  <a:pt x="360690" y="27811"/>
                </a:lnTo>
                <a:lnTo>
                  <a:pt x="359271" y="27664"/>
                </a:lnTo>
                <a:lnTo>
                  <a:pt x="356433" y="27444"/>
                </a:lnTo>
                <a:lnTo>
                  <a:pt x="351199" y="27444"/>
                </a:lnTo>
                <a:lnTo>
                  <a:pt x="346576" y="29340"/>
                </a:lnTo>
                <a:lnTo>
                  <a:pt x="342565" y="33131"/>
                </a:lnTo>
                <a:lnTo>
                  <a:pt x="338553" y="36922"/>
                </a:lnTo>
                <a:lnTo>
                  <a:pt x="336034" y="40139"/>
                </a:lnTo>
                <a:lnTo>
                  <a:pt x="335006" y="42781"/>
                </a:lnTo>
                <a:lnTo>
                  <a:pt x="335006" y="29205"/>
                </a:lnTo>
                <a:lnTo>
                  <a:pt x="322458" y="29205"/>
                </a:lnTo>
                <a:close/>
              </a:path>
              <a:path w="1124678" h="140010">
                <a:moveTo>
                  <a:pt x="385394" y="107795"/>
                </a:moveTo>
                <a:lnTo>
                  <a:pt x="385394" y="61492"/>
                </a:lnTo>
                <a:lnTo>
                  <a:pt x="385724" y="57542"/>
                </a:lnTo>
                <a:lnTo>
                  <a:pt x="386385" y="54778"/>
                </a:lnTo>
                <a:lnTo>
                  <a:pt x="387045" y="52014"/>
                </a:lnTo>
                <a:lnTo>
                  <a:pt x="388476" y="49336"/>
                </a:lnTo>
                <a:lnTo>
                  <a:pt x="390678" y="46743"/>
                </a:lnTo>
                <a:lnTo>
                  <a:pt x="393417" y="43515"/>
                </a:lnTo>
                <a:lnTo>
                  <a:pt x="396597" y="41362"/>
                </a:lnTo>
                <a:lnTo>
                  <a:pt x="400217" y="40285"/>
                </a:lnTo>
                <a:lnTo>
                  <a:pt x="402223" y="39650"/>
                </a:lnTo>
                <a:lnTo>
                  <a:pt x="404791" y="39331"/>
                </a:lnTo>
                <a:lnTo>
                  <a:pt x="414086" y="39331"/>
                </a:lnTo>
                <a:lnTo>
                  <a:pt x="418342" y="41778"/>
                </a:lnTo>
                <a:lnTo>
                  <a:pt x="420690" y="46669"/>
                </a:lnTo>
                <a:lnTo>
                  <a:pt x="422109" y="49605"/>
                </a:lnTo>
                <a:lnTo>
                  <a:pt x="422818" y="53470"/>
                </a:lnTo>
                <a:lnTo>
                  <a:pt x="422818" y="107795"/>
                </a:lnTo>
                <a:lnTo>
                  <a:pt x="436247" y="107795"/>
                </a:lnTo>
                <a:lnTo>
                  <a:pt x="436247" y="49458"/>
                </a:lnTo>
                <a:lnTo>
                  <a:pt x="435170" y="43368"/>
                </a:lnTo>
                <a:lnTo>
                  <a:pt x="433018" y="39111"/>
                </a:lnTo>
                <a:lnTo>
                  <a:pt x="424417" y="30353"/>
                </a:lnTo>
                <a:lnTo>
                  <a:pt x="410417" y="27444"/>
                </a:lnTo>
                <a:lnTo>
                  <a:pt x="405329" y="27444"/>
                </a:lnTo>
                <a:lnTo>
                  <a:pt x="400706" y="28447"/>
                </a:lnTo>
                <a:lnTo>
                  <a:pt x="396548" y="30453"/>
                </a:lnTo>
                <a:lnTo>
                  <a:pt x="392390" y="32459"/>
                </a:lnTo>
                <a:lnTo>
                  <a:pt x="388452" y="35760"/>
                </a:lnTo>
                <a:lnTo>
                  <a:pt x="384734" y="40359"/>
                </a:lnTo>
                <a:lnTo>
                  <a:pt x="384734" y="29205"/>
                </a:lnTo>
                <a:lnTo>
                  <a:pt x="372186" y="29205"/>
                </a:lnTo>
                <a:lnTo>
                  <a:pt x="372186" y="107795"/>
                </a:lnTo>
                <a:lnTo>
                  <a:pt x="385394" y="107795"/>
                </a:lnTo>
                <a:close/>
              </a:path>
              <a:path w="1124678" h="140010">
                <a:moveTo>
                  <a:pt x="546856" y="106286"/>
                </a:moveTo>
                <a:lnTo>
                  <a:pt x="556053" y="98256"/>
                </a:lnTo>
                <a:lnTo>
                  <a:pt x="559734" y="92364"/>
                </a:lnTo>
                <a:lnTo>
                  <a:pt x="563908" y="80601"/>
                </a:lnTo>
                <a:lnTo>
                  <a:pt x="565299" y="66850"/>
                </a:lnTo>
                <a:lnTo>
                  <a:pt x="564896" y="59512"/>
                </a:lnTo>
                <a:lnTo>
                  <a:pt x="561547" y="46742"/>
                </a:lnTo>
                <a:lnTo>
                  <a:pt x="554806" y="37057"/>
                </a:lnTo>
                <a:lnTo>
                  <a:pt x="542104" y="29073"/>
                </a:lnTo>
                <a:lnTo>
                  <a:pt x="529122" y="26930"/>
                </a:lnTo>
                <a:lnTo>
                  <a:pt x="524594" y="27152"/>
                </a:lnTo>
                <a:lnTo>
                  <a:pt x="512073" y="30728"/>
                </a:lnTo>
                <a:lnTo>
                  <a:pt x="502118" y="38671"/>
                </a:lnTo>
                <a:lnTo>
                  <a:pt x="497979" y="44581"/>
                </a:lnTo>
                <a:lnTo>
                  <a:pt x="493544" y="56216"/>
                </a:lnTo>
                <a:lnTo>
                  <a:pt x="492065" y="70225"/>
                </a:lnTo>
                <a:lnTo>
                  <a:pt x="492374" y="76632"/>
                </a:lnTo>
                <a:lnTo>
                  <a:pt x="495385" y="89425"/>
                </a:lnTo>
                <a:lnTo>
                  <a:pt x="501605" y="99687"/>
                </a:lnTo>
                <a:lnTo>
                  <a:pt x="503431" y="101627"/>
                </a:lnTo>
                <a:lnTo>
                  <a:pt x="505640" y="78370"/>
                </a:lnTo>
                <a:lnTo>
                  <a:pt x="505640" y="61297"/>
                </a:lnTo>
                <a:lnTo>
                  <a:pt x="507475" y="53861"/>
                </a:lnTo>
                <a:lnTo>
                  <a:pt x="511144" y="47697"/>
                </a:lnTo>
                <a:lnTo>
                  <a:pt x="514813" y="41533"/>
                </a:lnTo>
                <a:lnTo>
                  <a:pt x="520684" y="38451"/>
                </a:lnTo>
                <a:lnTo>
                  <a:pt x="537855" y="38451"/>
                </a:lnTo>
                <a:lnTo>
                  <a:pt x="544263" y="42071"/>
                </a:lnTo>
                <a:lnTo>
                  <a:pt x="547981" y="49311"/>
                </a:lnTo>
                <a:lnTo>
                  <a:pt x="550329" y="53910"/>
                </a:lnTo>
                <a:lnTo>
                  <a:pt x="551504" y="59878"/>
                </a:lnTo>
                <a:lnTo>
                  <a:pt x="551504" y="75337"/>
                </a:lnTo>
                <a:lnTo>
                  <a:pt x="549877" y="82712"/>
                </a:lnTo>
                <a:lnTo>
                  <a:pt x="546624" y="89340"/>
                </a:lnTo>
                <a:lnTo>
                  <a:pt x="543370" y="95969"/>
                </a:lnTo>
                <a:lnTo>
                  <a:pt x="537365" y="99284"/>
                </a:lnTo>
                <a:lnTo>
                  <a:pt x="520635" y="99284"/>
                </a:lnTo>
                <a:lnTo>
                  <a:pt x="527361" y="110657"/>
                </a:lnTo>
                <a:lnTo>
                  <a:pt x="534291" y="110222"/>
                </a:lnTo>
                <a:lnTo>
                  <a:pt x="546856" y="106286"/>
                </a:lnTo>
                <a:close/>
              </a:path>
              <a:path w="1124678" h="140010">
                <a:moveTo>
                  <a:pt x="514813" y="96495"/>
                </a:moveTo>
                <a:lnTo>
                  <a:pt x="511144" y="90918"/>
                </a:lnTo>
                <a:lnTo>
                  <a:pt x="507475" y="85341"/>
                </a:lnTo>
                <a:lnTo>
                  <a:pt x="505640" y="78370"/>
                </a:lnTo>
                <a:lnTo>
                  <a:pt x="503431" y="101627"/>
                </a:lnTo>
                <a:lnTo>
                  <a:pt x="514022" y="108400"/>
                </a:lnTo>
                <a:lnTo>
                  <a:pt x="527361" y="110657"/>
                </a:lnTo>
                <a:lnTo>
                  <a:pt x="520635" y="99284"/>
                </a:lnTo>
                <a:lnTo>
                  <a:pt x="514813" y="96495"/>
                </a:lnTo>
                <a:close/>
              </a:path>
              <a:path w="1124678" h="140010">
                <a:moveTo>
                  <a:pt x="598295" y="107795"/>
                </a:moveTo>
                <a:lnTo>
                  <a:pt x="598295" y="61492"/>
                </a:lnTo>
                <a:lnTo>
                  <a:pt x="598626" y="57542"/>
                </a:lnTo>
                <a:lnTo>
                  <a:pt x="599286" y="54778"/>
                </a:lnTo>
                <a:lnTo>
                  <a:pt x="599947" y="52014"/>
                </a:lnTo>
                <a:lnTo>
                  <a:pt x="601378" y="49336"/>
                </a:lnTo>
                <a:lnTo>
                  <a:pt x="603579" y="46743"/>
                </a:lnTo>
                <a:lnTo>
                  <a:pt x="606319" y="43515"/>
                </a:lnTo>
                <a:lnTo>
                  <a:pt x="609498" y="41362"/>
                </a:lnTo>
                <a:lnTo>
                  <a:pt x="613119" y="40285"/>
                </a:lnTo>
                <a:lnTo>
                  <a:pt x="615124" y="39650"/>
                </a:lnTo>
                <a:lnTo>
                  <a:pt x="617693" y="39331"/>
                </a:lnTo>
                <a:lnTo>
                  <a:pt x="626987" y="39331"/>
                </a:lnTo>
                <a:lnTo>
                  <a:pt x="631243" y="41778"/>
                </a:lnTo>
                <a:lnTo>
                  <a:pt x="633592" y="46669"/>
                </a:lnTo>
                <a:lnTo>
                  <a:pt x="635010" y="49605"/>
                </a:lnTo>
                <a:lnTo>
                  <a:pt x="635720" y="53470"/>
                </a:lnTo>
                <a:lnTo>
                  <a:pt x="635720" y="107795"/>
                </a:lnTo>
                <a:lnTo>
                  <a:pt x="649148" y="107795"/>
                </a:lnTo>
                <a:lnTo>
                  <a:pt x="649148" y="49458"/>
                </a:lnTo>
                <a:lnTo>
                  <a:pt x="648072" y="43368"/>
                </a:lnTo>
                <a:lnTo>
                  <a:pt x="645920" y="39111"/>
                </a:lnTo>
                <a:lnTo>
                  <a:pt x="637319" y="30353"/>
                </a:lnTo>
                <a:lnTo>
                  <a:pt x="623318" y="27444"/>
                </a:lnTo>
                <a:lnTo>
                  <a:pt x="618231" y="27444"/>
                </a:lnTo>
                <a:lnTo>
                  <a:pt x="613608" y="28447"/>
                </a:lnTo>
                <a:lnTo>
                  <a:pt x="609450" y="30453"/>
                </a:lnTo>
                <a:lnTo>
                  <a:pt x="605291" y="32459"/>
                </a:lnTo>
                <a:lnTo>
                  <a:pt x="601353" y="35760"/>
                </a:lnTo>
                <a:lnTo>
                  <a:pt x="597635" y="40359"/>
                </a:lnTo>
                <a:lnTo>
                  <a:pt x="597635" y="29205"/>
                </a:lnTo>
                <a:lnTo>
                  <a:pt x="585087" y="29205"/>
                </a:lnTo>
                <a:lnTo>
                  <a:pt x="585087" y="107795"/>
                </a:lnTo>
                <a:lnTo>
                  <a:pt x="598295" y="107795"/>
                </a:lnTo>
                <a:close/>
              </a:path>
              <a:path w="1124678" h="140010">
                <a:moveTo>
                  <a:pt x="727715" y="94954"/>
                </a:moveTo>
                <a:lnTo>
                  <a:pt x="727715" y="58410"/>
                </a:lnTo>
                <a:lnTo>
                  <a:pt x="787226" y="58410"/>
                </a:lnTo>
                <a:lnTo>
                  <a:pt x="787226" y="45936"/>
                </a:lnTo>
                <a:lnTo>
                  <a:pt x="727715" y="45936"/>
                </a:lnTo>
                <a:lnTo>
                  <a:pt x="727715" y="13208"/>
                </a:lnTo>
                <a:lnTo>
                  <a:pt x="792069" y="13208"/>
                </a:lnTo>
                <a:lnTo>
                  <a:pt x="792069" y="0"/>
                </a:lnTo>
                <a:lnTo>
                  <a:pt x="713479" y="0"/>
                </a:lnTo>
                <a:lnTo>
                  <a:pt x="713479" y="107795"/>
                </a:lnTo>
                <a:lnTo>
                  <a:pt x="793170" y="107795"/>
                </a:lnTo>
                <a:lnTo>
                  <a:pt x="793170" y="94954"/>
                </a:lnTo>
                <a:lnTo>
                  <a:pt x="727715" y="94954"/>
                </a:lnTo>
                <a:close/>
              </a:path>
              <a:path w="1124678" h="140010">
                <a:moveTo>
                  <a:pt x="836905" y="27482"/>
                </a:moveTo>
                <a:lnTo>
                  <a:pt x="824491" y="30820"/>
                </a:lnTo>
                <a:lnTo>
                  <a:pt x="819024" y="59193"/>
                </a:lnTo>
                <a:lnTo>
                  <a:pt x="821066" y="51525"/>
                </a:lnTo>
                <a:lnTo>
                  <a:pt x="825152" y="46560"/>
                </a:lnTo>
                <a:lnTo>
                  <a:pt x="829236" y="41594"/>
                </a:lnTo>
                <a:lnTo>
                  <a:pt x="834141" y="39111"/>
                </a:lnTo>
                <a:lnTo>
                  <a:pt x="839865" y="39111"/>
                </a:lnTo>
                <a:lnTo>
                  <a:pt x="836905" y="27482"/>
                </a:lnTo>
                <a:close/>
              </a:path>
              <a:path w="1124678" h="140010">
                <a:moveTo>
                  <a:pt x="911386" y="29205"/>
                </a:moveTo>
                <a:lnTo>
                  <a:pt x="897884" y="29205"/>
                </a:lnTo>
                <a:lnTo>
                  <a:pt x="897884" y="89328"/>
                </a:lnTo>
                <a:lnTo>
                  <a:pt x="898984" y="94685"/>
                </a:lnTo>
                <a:lnTo>
                  <a:pt x="901186" y="98696"/>
                </a:lnTo>
                <a:lnTo>
                  <a:pt x="910000" y="107139"/>
                </a:lnTo>
                <a:lnTo>
                  <a:pt x="924081" y="109923"/>
                </a:lnTo>
                <a:lnTo>
                  <a:pt x="931272" y="109923"/>
                </a:lnTo>
                <a:lnTo>
                  <a:pt x="937387" y="107869"/>
                </a:lnTo>
                <a:lnTo>
                  <a:pt x="942426" y="103759"/>
                </a:lnTo>
                <a:lnTo>
                  <a:pt x="944970" y="101705"/>
                </a:lnTo>
                <a:lnTo>
                  <a:pt x="947098" y="99185"/>
                </a:lnTo>
                <a:lnTo>
                  <a:pt x="948810" y="96202"/>
                </a:lnTo>
                <a:lnTo>
                  <a:pt x="948663" y="107795"/>
                </a:lnTo>
                <a:lnTo>
                  <a:pt x="961138" y="107795"/>
                </a:lnTo>
                <a:lnTo>
                  <a:pt x="961138" y="29205"/>
                </a:lnTo>
                <a:lnTo>
                  <a:pt x="947929" y="29205"/>
                </a:lnTo>
                <a:lnTo>
                  <a:pt x="947929" y="75484"/>
                </a:lnTo>
                <a:lnTo>
                  <a:pt x="947025" y="81525"/>
                </a:lnTo>
                <a:lnTo>
                  <a:pt x="945215" y="85929"/>
                </a:lnTo>
                <a:lnTo>
                  <a:pt x="941888" y="94147"/>
                </a:lnTo>
                <a:lnTo>
                  <a:pt x="935626" y="98256"/>
                </a:lnTo>
                <a:lnTo>
                  <a:pt x="920021" y="98256"/>
                </a:lnTo>
                <a:lnTo>
                  <a:pt x="915642" y="95908"/>
                </a:lnTo>
                <a:lnTo>
                  <a:pt x="913294" y="91211"/>
                </a:lnTo>
                <a:lnTo>
                  <a:pt x="912022" y="88668"/>
                </a:lnTo>
                <a:lnTo>
                  <a:pt x="911386" y="85390"/>
                </a:lnTo>
                <a:lnTo>
                  <a:pt x="911386" y="29205"/>
                </a:lnTo>
                <a:close/>
              </a:path>
              <a:path w="1124678" h="140010">
                <a:moveTo>
                  <a:pt x="985843" y="29572"/>
                </a:moveTo>
                <a:lnTo>
                  <a:pt x="985843" y="107795"/>
                </a:lnTo>
                <a:lnTo>
                  <a:pt x="999271" y="107795"/>
                </a:lnTo>
                <a:lnTo>
                  <a:pt x="999271" y="29572"/>
                </a:lnTo>
                <a:lnTo>
                  <a:pt x="985843" y="29572"/>
                </a:lnTo>
                <a:close/>
              </a:path>
              <a:path w="1124678" h="140010">
                <a:moveTo>
                  <a:pt x="985843" y="0"/>
                </a:moveTo>
                <a:lnTo>
                  <a:pt x="985843" y="14969"/>
                </a:lnTo>
                <a:lnTo>
                  <a:pt x="999271" y="14969"/>
                </a:lnTo>
                <a:lnTo>
                  <a:pt x="999271" y="0"/>
                </a:lnTo>
                <a:lnTo>
                  <a:pt x="985843" y="0"/>
                </a:lnTo>
                <a:close/>
              </a:path>
              <a:path w="1124678" h="140010">
                <a:moveTo>
                  <a:pt x="1081898" y="110070"/>
                </a:moveTo>
                <a:lnTo>
                  <a:pt x="1081213" y="111832"/>
                </a:lnTo>
                <a:lnTo>
                  <a:pt x="1080112" y="114522"/>
                </a:lnTo>
                <a:lnTo>
                  <a:pt x="1078595" y="118142"/>
                </a:lnTo>
                <a:lnTo>
                  <a:pt x="1077079" y="121763"/>
                </a:lnTo>
                <a:lnTo>
                  <a:pt x="1075954" y="124159"/>
                </a:lnTo>
                <a:lnTo>
                  <a:pt x="1073055" y="127132"/>
                </a:lnTo>
                <a:lnTo>
                  <a:pt x="1070108" y="128342"/>
                </a:lnTo>
                <a:lnTo>
                  <a:pt x="1066879" y="128342"/>
                </a:lnTo>
                <a:lnTo>
                  <a:pt x="1063919" y="127975"/>
                </a:lnTo>
                <a:lnTo>
                  <a:pt x="1059957" y="126948"/>
                </a:lnTo>
                <a:lnTo>
                  <a:pt x="1059957" y="138983"/>
                </a:lnTo>
                <a:lnTo>
                  <a:pt x="1061425" y="139374"/>
                </a:lnTo>
                <a:lnTo>
                  <a:pt x="1064665" y="139936"/>
                </a:lnTo>
                <a:lnTo>
                  <a:pt x="1075587" y="140010"/>
                </a:lnTo>
                <a:lnTo>
                  <a:pt x="1080968" y="137808"/>
                </a:lnTo>
                <a:lnTo>
                  <a:pt x="1084099" y="133405"/>
                </a:lnTo>
                <a:lnTo>
                  <a:pt x="1088446" y="125415"/>
                </a:lnTo>
                <a:lnTo>
                  <a:pt x="1093667" y="113423"/>
                </a:lnTo>
                <a:lnTo>
                  <a:pt x="1100243" y="96715"/>
                </a:lnTo>
                <a:lnTo>
                  <a:pt x="1103109" y="89059"/>
                </a:lnTo>
                <a:lnTo>
                  <a:pt x="1107387" y="77354"/>
                </a:lnTo>
                <a:lnTo>
                  <a:pt x="1112277" y="63694"/>
                </a:lnTo>
                <a:lnTo>
                  <a:pt x="1117536" y="48985"/>
                </a:lnTo>
                <a:lnTo>
                  <a:pt x="1121927" y="36769"/>
                </a:lnTo>
                <a:lnTo>
                  <a:pt x="1124678" y="29205"/>
                </a:lnTo>
                <a:lnTo>
                  <a:pt x="1110076" y="29205"/>
                </a:lnTo>
                <a:lnTo>
                  <a:pt x="1088869" y="93193"/>
                </a:lnTo>
                <a:lnTo>
                  <a:pt x="1067809" y="29205"/>
                </a:lnTo>
                <a:lnTo>
                  <a:pt x="1052839" y="29205"/>
                </a:lnTo>
                <a:lnTo>
                  <a:pt x="1081898" y="110070"/>
                </a:lnTo>
                <a:close/>
              </a:path>
              <a:path w="1124678" h="140010">
                <a:moveTo>
                  <a:pt x="1041906" y="109043"/>
                </a:moveTo>
                <a:lnTo>
                  <a:pt x="1045587" y="108945"/>
                </a:lnTo>
                <a:lnTo>
                  <a:pt x="1048864" y="108554"/>
                </a:lnTo>
                <a:lnTo>
                  <a:pt x="1051958" y="107795"/>
                </a:lnTo>
                <a:lnTo>
                  <a:pt x="1051958" y="97375"/>
                </a:lnTo>
                <a:lnTo>
                  <a:pt x="1047972" y="97596"/>
                </a:lnTo>
                <a:lnTo>
                  <a:pt x="1044939" y="97596"/>
                </a:lnTo>
                <a:lnTo>
                  <a:pt x="1042199" y="96788"/>
                </a:lnTo>
                <a:lnTo>
                  <a:pt x="1039411" y="94025"/>
                </a:lnTo>
                <a:lnTo>
                  <a:pt x="1039411" y="39992"/>
                </a:lnTo>
                <a:lnTo>
                  <a:pt x="1051958" y="39992"/>
                </a:lnTo>
                <a:lnTo>
                  <a:pt x="1051958" y="29205"/>
                </a:lnTo>
                <a:lnTo>
                  <a:pt x="1039411" y="29205"/>
                </a:lnTo>
                <a:lnTo>
                  <a:pt x="1039411" y="7264"/>
                </a:lnTo>
                <a:lnTo>
                  <a:pt x="1026055" y="7264"/>
                </a:lnTo>
                <a:lnTo>
                  <a:pt x="1026055" y="29205"/>
                </a:lnTo>
                <a:lnTo>
                  <a:pt x="1015415" y="29205"/>
                </a:lnTo>
                <a:lnTo>
                  <a:pt x="1015415" y="39992"/>
                </a:lnTo>
                <a:lnTo>
                  <a:pt x="1026055" y="39992"/>
                </a:lnTo>
                <a:lnTo>
                  <a:pt x="1026055" y="97057"/>
                </a:lnTo>
                <a:lnTo>
                  <a:pt x="1027156" y="101155"/>
                </a:lnTo>
                <a:lnTo>
                  <a:pt x="1029357" y="104310"/>
                </a:lnTo>
                <a:lnTo>
                  <a:pt x="1031559" y="107466"/>
                </a:lnTo>
                <a:lnTo>
                  <a:pt x="1035741" y="109043"/>
                </a:lnTo>
                <a:lnTo>
                  <a:pt x="1041906" y="109043"/>
                </a:lnTo>
                <a:close/>
              </a:path>
              <a:path w="1124678" h="140010">
                <a:moveTo>
                  <a:pt x="819024" y="59193"/>
                </a:moveTo>
                <a:lnTo>
                  <a:pt x="824491" y="30820"/>
                </a:lnTo>
                <a:lnTo>
                  <a:pt x="814511" y="39552"/>
                </a:lnTo>
                <a:lnTo>
                  <a:pt x="810959" y="45051"/>
                </a:lnTo>
                <a:lnTo>
                  <a:pt x="806661" y="56743"/>
                </a:lnTo>
                <a:lnTo>
                  <a:pt x="805229" y="70518"/>
                </a:lnTo>
                <a:lnTo>
                  <a:pt x="805604" y="77953"/>
                </a:lnTo>
                <a:lnTo>
                  <a:pt x="808763" y="90872"/>
                </a:lnTo>
                <a:lnTo>
                  <a:pt x="815135" y="100458"/>
                </a:lnTo>
                <a:lnTo>
                  <a:pt x="821739" y="107013"/>
                </a:lnTo>
                <a:lnTo>
                  <a:pt x="829224" y="110290"/>
                </a:lnTo>
                <a:lnTo>
                  <a:pt x="843411" y="110290"/>
                </a:lnTo>
                <a:lnTo>
                  <a:pt x="848266" y="109251"/>
                </a:lnTo>
                <a:lnTo>
                  <a:pt x="852156" y="107172"/>
                </a:lnTo>
                <a:lnTo>
                  <a:pt x="856045" y="105093"/>
                </a:lnTo>
                <a:lnTo>
                  <a:pt x="859090" y="102292"/>
                </a:lnTo>
                <a:lnTo>
                  <a:pt x="861291" y="98770"/>
                </a:lnTo>
                <a:lnTo>
                  <a:pt x="861291" y="139129"/>
                </a:lnTo>
                <a:lnTo>
                  <a:pt x="874573" y="139129"/>
                </a:lnTo>
                <a:lnTo>
                  <a:pt x="874573" y="29205"/>
                </a:lnTo>
                <a:lnTo>
                  <a:pt x="862025" y="29205"/>
                </a:lnTo>
                <a:lnTo>
                  <a:pt x="862025" y="40139"/>
                </a:lnTo>
                <a:lnTo>
                  <a:pt x="859775" y="36715"/>
                </a:lnTo>
                <a:lnTo>
                  <a:pt x="857427" y="34122"/>
                </a:lnTo>
                <a:lnTo>
                  <a:pt x="854981" y="32360"/>
                </a:lnTo>
                <a:lnTo>
                  <a:pt x="850529" y="29083"/>
                </a:lnTo>
                <a:lnTo>
                  <a:pt x="845050" y="27444"/>
                </a:lnTo>
                <a:lnTo>
                  <a:pt x="836905" y="27482"/>
                </a:lnTo>
                <a:lnTo>
                  <a:pt x="839865" y="39111"/>
                </a:lnTo>
                <a:lnTo>
                  <a:pt x="848866" y="39111"/>
                </a:lnTo>
                <a:lnTo>
                  <a:pt x="855152" y="43000"/>
                </a:lnTo>
                <a:lnTo>
                  <a:pt x="858723" y="50779"/>
                </a:lnTo>
                <a:lnTo>
                  <a:pt x="860827" y="55329"/>
                </a:lnTo>
                <a:lnTo>
                  <a:pt x="861879" y="61004"/>
                </a:lnTo>
                <a:lnTo>
                  <a:pt x="861879" y="75190"/>
                </a:lnTo>
                <a:lnTo>
                  <a:pt x="860925" y="81257"/>
                </a:lnTo>
                <a:lnTo>
                  <a:pt x="859016" y="86002"/>
                </a:lnTo>
                <a:lnTo>
                  <a:pt x="855543" y="94612"/>
                </a:lnTo>
                <a:lnTo>
                  <a:pt x="849208" y="98917"/>
                </a:lnTo>
                <a:lnTo>
                  <a:pt x="831303" y="98917"/>
                </a:lnTo>
                <a:lnTo>
                  <a:pt x="825261" y="94832"/>
                </a:lnTo>
                <a:lnTo>
                  <a:pt x="821886" y="86662"/>
                </a:lnTo>
                <a:lnTo>
                  <a:pt x="819978" y="82064"/>
                </a:lnTo>
                <a:lnTo>
                  <a:pt x="819024" y="76364"/>
                </a:lnTo>
                <a:lnTo>
                  <a:pt x="819024" y="59193"/>
                </a:lnTo>
                <a:close/>
              </a:path>
              <a:path w="1124678" h="140010">
                <a:moveTo>
                  <a:pt x="215347" y="109043"/>
                </a:moveTo>
                <a:lnTo>
                  <a:pt x="219029" y="108945"/>
                </a:lnTo>
                <a:lnTo>
                  <a:pt x="222306" y="108554"/>
                </a:lnTo>
                <a:lnTo>
                  <a:pt x="225400" y="107795"/>
                </a:lnTo>
                <a:lnTo>
                  <a:pt x="225400" y="97375"/>
                </a:lnTo>
                <a:lnTo>
                  <a:pt x="221413" y="97596"/>
                </a:lnTo>
                <a:lnTo>
                  <a:pt x="218380" y="97596"/>
                </a:lnTo>
                <a:lnTo>
                  <a:pt x="215641" y="96788"/>
                </a:lnTo>
                <a:lnTo>
                  <a:pt x="212852" y="94025"/>
                </a:lnTo>
                <a:lnTo>
                  <a:pt x="212852" y="39992"/>
                </a:lnTo>
                <a:lnTo>
                  <a:pt x="225400" y="39992"/>
                </a:lnTo>
                <a:lnTo>
                  <a:pt x="225400" y="29205"/>
                </a:lnTo>
                <a:lnTo>
                  <a:pt x="212852" y="29205"/>
                </a:lnTo>
                <a:lnTo>
                  <a:pt x="212852" y="7264"/>
                </a:lnTo>
                <a:lnTo>
                  <a:pt x="199497" y="7264"/>
                </a:lnTo>
                <a:lnTo>
                  <a:pt x="199497" y="29205"/>
                </a:lnTo>
                <a:lnTo>
                  <a:pt x="188857" y="29205"/>
                </a:lnTo>
                <a:lnTo>
                  <a:pt x="188857" y="39992"/>
                </a:lnTo>
                <a:lnTo>
                  <a:pt x="199497" y="39992"/>
                </a:lnTo>
                <a:lnTo>
                  <a:pt x="199497" y="97057"/>
                </a:lnTo>
                <a:lnTo>
                  <a:pt x="200598" y="101155"/>
                </a:lnTo>
                <a:lnTo>
                  <a:pt x="202799" y="104310"/>
                </a:lnTo>
                <a:lnTo>
                  <a:pt x="205001" y="107466"/>
                </a:lnTo>
                <a:lnTo>
                  <a:pt x="209183" y="109043"/>
                </a:lnTo>
                <a:lnTo>
                  <a:pt x="215347" y="109043"/>
                </a:lnTo>
                <a:close/>
              </a:path>
              <a:path w="1124678" h="140010">
                <a:moveTo>
                  <a:pt x="14603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3" y="107795"/>
                </a:lnTo>
                <a:lnTo>
                  <a:pt x="14603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3" y="49385"/>
                </a:lnTo>
                <a:lnTo>
                  <a:pt x="14603" y="12548"/>
                </a:lnTo>
                <a:close/>
              </a:path>
              <a:path w="1124678" h="140010">
                <a:moveTo>
                  <a:pt x="69907" y="99895"/>
                </a:move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8" y="98770"/>
                </a:lnTo>
                <a:lnTo>
                  <a:pt x="84290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7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8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1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1124678" h="140010">
                <a:moveTo>
                  <a:pt x="129957" y="41154"/>
                </a:moveTo>
                <a:lnTo>
                  <a:pt x="135044" y="38965"/>
                </a:lnTo>
                <a:lnTo>
                  <a:pt x="149573" y="38965"/>
                </a:lnTo>
                <a:lnTo>
                  <a:pt x="155616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7" y="62226"/>
                </a:lnTo>
                <a:lnTo>
                  <a:pt x="119561" y="55476"/>
                </a:lnTo>
                <a:lnTo>
                  <a:pt x="115061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8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5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2" y="89670"/>
                </a:lnTo>
                <a:lnTo>
                  <a:pt x="157475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7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2" y="59022"/>
                </a:lnTo>
                <a:lnTo>
                  <a:pt x="175379" y="55402"/>
                </a:lnTo>
                <a:lnTo>
                  <a:pt x="174499" y="50118"/>
                </a:lnTo>
                <a:lnTo>
                  <a:pt x="172738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2"/>
                </a:lnTo>
                <a:lnTo>
                  <a:pt x="147495" y="27444"/>
                </a:lnTo>
                <a:lnTo>
                  <a:pt x="141918" y="27444"/>
                </a:lnTo>
                <a:lnTo>
                  <a:pt x="137577" y="27657"/>
                </a:lnTo>
                <a:lnTo>
                  <a:pt x="129957" y="41154"/>
                </a:lnTo>
                <a:close/>
              </a:path>
              <a:path w="1124678" h="140010">
                <a:moveTo>
                  <a:pt x="119561" y="55476"/>
                </a:moveTo>
                <a:lnTo>
                  <a:pt x="121738" y="49910"/>
                </a:lnTo>
                <a:lnTo>
                  <a:pt x="125848" y="45532"/>
                </a:lnTo>
                <a:lnTo>
                  <a:pt x="129957" y="41154"/>
                </a:lnTo>
                <a:lnTo>
                  <a:pt x="137577" y="27657"/>
                </a:lnTo>
                <a:lnTo>
                  <a:pt x="125136" y="31244"/>
                </a:lnTo>
                <a:lnTo>
                  <a:pt x="115061" y="39258"/>
                </a:lnTo>
                <a:lnTo>
                  <a:pt x="119561" y="5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788037" y="1508551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879842" y="1682367"/>
            <a:ext cx="69578" cy="38848"/>
          </a:xfrm>
          <a:custGeom>
            <a:avLst/>
            <a:gdLst/>
            <a:ahLst/>
            <a:cxnLst/>
            <a:rect l="l" t="t" r="r" b="b"/>
            <a:pathLst>
              <a:path w="76536" h="44028">
                <a:moveTo>
                  <a:pt x="0" y="0"/>
                </a:moveTo>
                <a:lnTo>
                  <a:pt x="0" y="12327"/>
                </a:lnTo>
                <a:lnTo>
                  <a:pt x="76536" y="12327"/>
                </a:lnTo>
                <a:lnTo>
                  <a:pt x="76536" y="0"/>
                </a:lnTo>
                <a:lnTo>
                  <a:pt x="0" y="0"/>
                </a:lnTo>
                <a:close/>
              </a:path>
              <a:path w="76536" h="44028">
                <a:moveTo>
                  <a:pt x="0" y="31480"/>
                </a:moveTo>
                <a:lnTo>
                  <a:pt x="0" y="44028"/>
                </a:lnTo>
                <a:lnTo>
                  <a:pt x="76536" y="44028"/>
                </a:lnTo>
                <a:lnTo>
                  <a:pt x="76536" y="31480"/>
                </a:lnTo>
                <a:lnTo>
                  <a:pt x="0" y="314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879842" y="168780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879842" y="171567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5481384" y="1641252"/>
            <a:ext cx="66242" cy="94337"/>
          </a:xfrm>
          <a:custGeom>
            <a:avLst/>
            <a:gdLst/>
            <a:ahLst/>
            <a:cxnLst/>
            <a:rect l="l" t="t" r="r" b="b"/>
            <a:pathLst>
              <a:path w="72866" h="106915">
                <a:moveTo>
                  <a:pt x="26416" y="88496"/>
                </a:moveTo>
                <a:lnTo>
                  <a:pt x="29363" y="84363"/>
                </a:lnTo>
                <a:lnTo>
                  <a:pt x="33228" y="81036"/>
                </a:lnTo>
                <a:lnTo>
                  <a:pt x="36811" y="78346"/>
                </a:lnTo>
                <a:lnTo>
                  <a:pt x="42046" y="74628"/>
                </a:lnTo>
                <a:lnTo>
                  <a:pt x="50412" y="68684"/>
                </a:lnTo>
                <a:lnTo>
                  <a:pt x="57456" y="63694"/>
                </a:lnTo>
                <a:lnTo>
                  <a:pt x="62519" y="59169"/>
                </a:lnTo>
                <a:lnTo>
                  <a:pt x="65601" y="55108"/>
                </a:lnTo>
                <a:lnTo>
                  <a:pt x="70298" y="48993"/>
                </a:lnTo>
                <a:lnTo>
                  <a:pt x="72645" y="41998"/>
                </a:lnTo>
                <a:lnTo>
                  <a:pt x="72622" y="32634"/>
                </a:lnTo>
                <a:lnTo>
                  <a:pt x="69902" y="19625"/>
                </a:lnTo>
                <a:lnTo>
                  <a:pt x="62666" y="9356"/>
                </a:lnTo>
                <a:lnTo>
                  <a:pt x="60454" y="7462"/>
                </a:lnTo>
                <a:lnTo>
                  <a:pt x="49507" y="1865"/>
                </a:lnTo>
                <a:lnTo>
                  <a:pt x="35809" y="0"/>
                </a:lnTo>
                <a:lnTo>
                  <a:pt x="26065" y="968"/>
                </a:lnTo>
                <a:lnTo>
                  <a:pt x="14234" y="6187"/>
                </a:lnTo>
                <a:lnTo>
                  <a:pt x="6089" y="15924"/>
                </a:lnTo>
                <a:lnTo>
                  <a:pt x="3154" y="21500"/>
                </a:lnTo>
                <a:lnTo>
                  <a:pt x="1515" y="28814"/>
                </a:lnTo>
                <a:lnTo>
                  <a:pt x="1173" y="37864"/>
                </a:lnTo>
                <a:lnTo>
                  <a:pt x="21500" y="37864"/>
                </a:lnTo>
                <a:lnTo>
                  <a:pt x="21744" y="31896"/>
                </a:lnTo>
                <a:lnTo>
                  <a:pt x="22527" y="27542"/>
                </a:lnTo>
                <a:lnTo>
                  <a:pt x="23848" y="24802"/>
                </a:lnTo>
                <a:lnTo>
                  <a:pt x="26147" y="20057"/>
                </a:lnTo>
                <a:lnTo>
                  <a:pt x="30476" y="17684"/>
                </a:lnTo>
                <a:lnTo>
                  <a:pt x="41484" y="17684"/>
                </a:lnTo>
                <a:lnTo>
                  <a:pt x="45054" y="19177"/>
                </a:lnTo>
                <a:lnTo>
                  <a:pt x="47550" y="22160"/>
                </a:lnTo>
                <a:lnTo>
                  <a:pt x="50044" y="25145"/>
                </a:lnTo>
                <a:lnTo>
                  <a:pt x="51292" y="28887"/>
                </a:lnTo>
                <a:lnTo>
                  <a:pt x="51292" y="38916"/>
                </a:lnTo>
                <a:lnTo>
                  <a:pt x="49115" y="44003"/>
                </a:lnTo>
                <a:lnTo>
                  <a:pt x="44761" y="48651"/>
                </a:lnTo>
                <a:lnTo>
                  <a:pt x="41924" y="51635"/>
                </a:lnTo>
                <a:lnTo>
                  <a:pt x="35686" y="56576"/>
                </a:lnTo>
                <a:lnTo>
                  <a:pt x="26049" y="63474"/>
                </a:lnTo>
                <a:lnTo>
                  <a:pt x="20514" y="67659"/>
                </a:lnTo>
                <a:lnTo>
                  <a:pt x="10655" y="77041"/>
                </a:lnTo>
                <a:lnTo>
                  <a:pt x="4916" y="86002"/>
                </a:lnTo>
                <a:lnTo>
                  <a:pt x="1833" y="92313"/>
                </a:lnTo>
                <a:lnTo>
                  <a:pt x="195" y="99284"/>
                </a:lnTo>
                <a:lnTo>
                  <a:pt x="0" y="106915"/>
                </a:lnTo>
                <a:lnTo>
                  <a:pt x="72866" y="106915"/>
                </a:lnTo>
                <a:lnTo>
                  <a:pt x="72866" y="88496"/>
                </a:lnTo>
                <a:lnTo>
                  <a:pt x="26416" y="88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5560413" y="1641252"/>
            <a:ext cx="66910" cy="96668"/>
          </a:xfrm>
          <a:custGeom>
            <a:avLst/>
            <a:gdLst/>
            <a:ahLst/>
            <a:cxnLst/>
            <a:rect l="l" t="t" r="r" b="b"/>
            <a:pathLst>
              <a:path w="73601" h="109557">
                <a:moveTo>
                  <a:pt x="62373" y="47599"/>
                </a:moveTo>
                <a:lnTo>
                  <a:pt x="64722" y="44909"/>
                </a:lnTo>
                <a:lnTo>
                  <a:pt x="68439" y="40603"/>
                </a:lnTo>
                <a:lnTo>
                  <a:pt x="70298" y="35320"/>
                </a:lnTo>
                <a:lnTo>
                  <a:pt x="70298" y="20204"/>
                </a:lnTo>
                <a:lnTo>
                  <a:pt x="67179" y="13147"/>
                </a:lnTo>
                <a:lnTo>
                  <a:pt x="60942" y="7888"/>
                </a:lnTo>
                <a:lnTo>
                  <a:pt x="49894" y="1903"/>
                </a:lnTo>
                <a:lnTo>
                  <a:pt x="36323" y="0"/>
                </a:lnTo>
                <a:lnTo>
                  <a:pt x="30844" y="0"/>
                </a:lnTo>
                <a:lnTo>
                  <a:pt x="26221" y="660"/>
                </a:lnTo>
                <a:lnTo>
                  <a:pt x="22454" y="1981"/>
                </a:lnTo>
                <a:lnTo>
                  <a:pt x="18687" y="3302"/>
                </a:lnTo>
                <a:lnTo>
                  <a:pt x="15434" y="5210"/>
                </a:lnTo>
                <a:lnTo>
                  <a:pt x="12695" y="7704"/>
                </a:lnTo>
                <a:lnTo>
                  <a:pt x="9026" y="11227"/>
                </a:lnTo>
                <a:lnTo>
                  <a:pt x="6335" y="15067"/>
                </a:lnTo>
                <a:lnTo>
                  <a:pt x="4623" y="19225"/>
                </a:lnTo>
                <a:lnTo>
                  <a:pt x="3008" y="23971"/>
                </a:lnTo>
                <a:lnTo>
                  <a:pt x="2103" y="28985"/>
                </a:lnTo>
                <a:lnTo>
                  <a:pt x="1908" y="34268"/>
                </a:lnTo>
                <a:lnTo>
                  <a:pt x="21427" y="34268"/>
                </a:lnTo>
                <a:lnTo>
                  <a:pt x="21329" y="29034"/>
                </a:lnTo>
                <a:lnTo>
                  <a:pt x="22442" y="24851"/>
                </a:lnTo>
                <a:lnTo>
                  <a:pt x="24766" y="21721"/>
                </a:lnTo>
                <a:lnTo>
                  <a:pt x="27089" y="18590"/>
                </a:lnTo>
                <a:lnTo>
                  <a:pt x="30721" y="17024"/>
                </a:lnTo>
                <a:lnTo>
                  <a:pt x="39967" y="17024"/>
                </a:lnTo>
                <a:lnTo>
                  <a:pt x="43306" y="18296"/>
                </a:lnTo>
                <a:lnTo>
                  <a:pt x="45679" y="20840"/>
                </a:lnTo>
                <a:lnTo>
                  <a:pt x="48052" y="23383"/>
                </a:lnTo>
                <a:lnTo>
                  <a:pt x="49238" y="26686"/>
                </a:lnTo>
                <a:lnTo>
                  <a:pt x="49238" y="37008"/>
                </a:lnTo>
                <a:lnTo>
                  <a:pt x="46914" y="41166"/>
                </a:lnTo>
                <a:lnTo>
                  <a:pt x="42267" y="43221"/>
                </a:lnTo>
                <a:lnTo>
                  <a:pt x="39576" y="44444"/>
                </a:lnTo>
                <a:lnTo>
                  <a:pt x="34831" y="45104"/>
                </a:lnTo>
                <a:lnTo>
                  <a:pt x="28031" y="45202"/>
                </a:lnTo>
                <a:lnTo>
                  <a:pt x="28031" y="60172"/>
                </a:lnTo>
                <a:lnTo>
                  <a:pt x="34977" y="60172"/>
                </a:lnTo>
                <a:lnTo>
                  <a:pt x="40065" y="60832"/>
                </a:lnTo>
                <a:lnTo>
                  <a:pt x="43294" y="62153"/>
                </a:lnTo>
                <a:lnTo>
                  <a:pt x="48969" y="64501"/>
                </a:lnTo>
                <a:lnTo>
                  <a:pt x="51806" y="69173"/>
                </a:lnTo>
                <a:lnTo>
                  <a:pt x="51806" y="81452"/>
                </a:lnTo>
                <a:lnTo>
                  <a:pt x="50277" y="85500"/>
                </a:lnTo>
                <a:lnTo>
                  <a:pt x="47220" y="88313"/>
                </a:lnTo>
                <a:lnTo>
                  <a:pt x="44162" y="91126"/>
                </a:lnTo>
                <a:lnTo>
                  <a:pt x="40579" y="92532"/>
                </a:lnTo>
                <a:lnTo>
                  <a:pt x="29768" y="92532"/>
                </a:lnTo>
                <a:lnTo>
                  <a:pt x="25145" y="89964"/>
                </a:lnTo>
                <a:lnTo>
                  <a:pt x="22601" y="84827"/>
                </a:lnTo>
                <a:lnTo>
                  <a:pt x="21231" y="82039"/>
                </a:lnTo>
                <a:lnTo>
                  <a:pt x="20546" y="78517"/>
                </a:lnTo>
                <a:lnTo>
                  <a:pt x="20546" y="74261"/>
                </a:lnTo>
                <a:lnTo>
                  <a:pt x="0" y="74261"/>
                </a:lnTo>
                <a:lnTo>
                  <a:pt x="342" y="82724"/>
                </a:lnTo>
                <a:lnTo>
                  <a:pt x="2054" y="89573"/>
                </a:lnTo>
                <a:lnTo>
                  <a:pt x="5136" y="94807"/>
                </a:lnTo>
                <a:lnTo>
                  <a:pt x="10846" y="101653"/>
                </a:lnTo>
                <a:lnTo>
                  <a:pt x="21847" y="107581"/>
                </a:lnTo>
                <a:lnTo>
                  <a:pt x="36543" y="109557"/>
                </a:lnTo>
                <a:lnTo>
                  <a:pt x="41501" y="109357"/>
                </a:lnTo>
                <a:lnTo>
                  <a:pt x="54535" y="106232"/>
                </a:lnTo>
                <a:lnTo>
                  <a:pt x="64244" y="99321"/>
                </a:lnTo>
                <a:lnTo>
                  <a:pt x="71283" y="88213"/>
                </a:lnTo>
                <a:lnTo>
                  <a:pt x="73601" y="75581"/>
                </a:lnTo>
                <a:lnTo>
                  <a:pt x="73601" y="67020"/>
                </a:lnTo>
                <a:lnTo>
                  <a:pt x="70934" y="60270"/>
                </a:lnTo>
                <a:lnTo>
                  <a:pt x="65602" y="55329"/>
                </a:lnTo>
                <a:lnTo>
                  <a:pt x="62030" y="52051"/>
                </a:lnTo>
                <a:lnTo>
                  <a:pt x="59291" y="50412"/>
                </a:lnTo>
                <a:lnTo>
                  <a:pt x="57383" y="50412"/>
                </a:lnTo>
                <a:lnTo>
                  <a:pt x="59927" y="49434"/>
                </a:lnTo>
                <a:lnTo>
                  <a:pt x="62373" y="47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961939" y="1725941"/>
            <a:ext cx="20213" cy="0"/>
          </a:xfrm>
          <a:custGeom>
            <a:avLst/>
            <a:gdLst/>
            <a:ahLst/>
            <a:cxnLst/>
            <a:rect l="l" t="t" r="r" b="b"/>
            <a:pathLst>
              <a:path w="22234">
                <a:moveTo>
                  <a:pt x="0" y="0"/>
                </a:moveTo>
                <a:lnTo>
                  <a:pt x="22234" y="0"/>
                </a:lnTo>
              </a:path>
            </a:pathLst>
          </a:custGeom>
          <a:ln w="2313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017909" y="1721431"/>
            <a:ext cx="15421" cy="16618"/>
          </a:xfrm>
          <a:custGeom>
            <a:avLst/>
            <a:gdLst/>
            <a:ahLst/>
            <a:cxnLst/>
            <a:rect l="l" t="t" r="r" b="b"/>
            <a:pathLst>
              <a:path w="16963" h="18834">
                <a:moveTo>
                  <a:pt x="16963" y="61"/>
                </a:moveTo>
                <a:lnTo>
                  <a:pt x="13306" y="1809"/>
                </a:lnTo>
                <a:lnTo>
                  <a:pt x="3914" y="1809"/>
                </a:lnTo>
                <a:lnTo>
                  <a:pt x="0" y="0"/>
                </a:lnTo>
                <a:lnTo>
                  <a:pt x="8365" y="18834"/>
                </a:lnTo>
                <a:lnTo>
                  <a:pt x="13719" y="18581"/>
                </a:lnTo>
                <a:lnTo>
                  <a:pt x="16963" y="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991825" y="1640799"/>
            <a:ext cx="66842" cy="97250"/>
          </a:xfrm>
          <a:custGeom>
            <a:avLst/>
            <a:gdLst/>
            <a:ahLst/>
            <a:cxnLst/>
            <a:rect l="l" t="t" r="r" b="b"/>
            <a:pathLst>
              <a:path w="73526" h="110217">
                <a:moveTo>
                  <a:pt x="42780" y="17170"/>
                </a:moveTo>
                <a:lnTo>
                  <a:pt x="46180" y="18834"/>
                </a:lnTo>
                <a:lnTo>
                  <a:pt x="48430" y="22160"/>
                </a:lnTo>
                <a:lnTo>
                  <a:pt x="49751" y="24215"/>
                </a:lnTo>
                <a:lnTo>
                  <a:pt x="50412" y="27811"/>
                </a:lnTo>
                <a:lnTo>
                  <a:pt x="71251" y="27811"/>
                </a:lnTo>
                <a:lnTo>
                  <a:pt x="70517" y="19396"/>
                </a:lnTo>
                <a:lnTo>
                  <a:pt x="67216" y="12658"/>
                </a:lnTo>
                <a:lnTo>
                  <a:pt x="61345" y="7594"/>
                </a:lnTo>
                <a:lnTo>
                  <a:pt x="55474" y="2531"/>
                </a:lnTo>
                <a:lnTo>
                  <a:pt x="47598" y="0"/>
                </a:lnTo>
                <a:lnTo>
                  <a:pt x="30868" y="0"/>
                </a:lnTo>
                <a:lnTo>
                  <a:pt x="24985" y="1565"/>
                </a:lnTo>
                <a:lnTo>
                  <a:pt x="20068" y="4696"/>
                </a:lnTo>
                <a:lnTo>
                  <a:pt x="15152" y="7827"/>
                </a:lnTo>
                <a:lnTo>
                  <a:pt x="11177" y="11961"/>
                </a:lnTo>
                <a:lnTo>
                  <a:pt x="8144" y="17097"/>
                </a:lnTo>
                <a:lnTo>
                  <a:pt x="4622" y="23115"/>
                </a:lnTo>
                <a:lnTo>
                  <a:pt x="2249" y="30648"/>
                </a:lnTo>
                <a:lnTo>
                  <a:pt x="1026" y="39698"/>
                </a:lnTo>
                <a:lnTo>
                  <a:pt x="341" y="44786"/>
                </a:lnTo>
                <a:lnTo>
                  <a:pt x="0" y="51391"/>
                </a:lnTo>
                <a:lnTo>
                  <a:pt x="0" y="59511"/>
                </a:lnTo>
                <a:lnTo>
                  <a:pt x="532" y="70096"/>
                </a:lnTo>
                <a:lnTo>
                  <a:pt x="2979" y="82777"/>
                </a:lnTo>
                <a:lnTo>
                  <a:pt x="7411" y="93413"/>
                </a:lnTo>
                <a:lnTo>
                  <a:pt x="12953" y="100881"/>
                </a:lnTo>
                <a:lnTo>
                  <a:pt x="23537" y="107883"/>
                </a:lnTo>
                <a:lnTo>
                  <a:pt x="37056" y="110217"/>
                </a:lnTo>
                <a:lnTo>
                  <a:pt x="28691" y="91383"/>
                </a:lnTo>
                <a:lnTo>
                  <a:pt x="25609" y="87763"/>
                </a:lnTo>
                <a:lnTo>
                  <a:pt x="22527" y="84143"/>
                </a:lnTo>
                <a:lnTo>
                  <a:pt x="20986" y="79471"/>
                </a:lnTo>
                <a:lnTo>
                  <a:pt x="20986" y="66654"/>
                </a:lnTo>
                <a:lnTo>
                  <a:pt x="23041" y="61517"/>
                </a:lnTo>
                <a:lnTo>
                  <a:pt x="27150" y="58337"/>
                </a:lnTo>
                <a:lnTo>
                  <a:pt x="29889" y="56184"/>
                </a:lnTo>
                <a:lnTo>
                  <a:pt x="33045" y="55109"/>
                </a:lnTo>
                <a:lnTo>
                  <a:pt x="41019" y="55109"/>
                </a:lnTo>
                <a:lnTo>
                  <a:pt x="44737" y="56759"/>
                </a:lnTo>
                <a:lnTo>
                  <a:pt x="47769" y="60061"/>
                </a:lnTo>
                <a:lnTo>
                  <a:pt x="50803" y="63364"/>
                </a:lnTo>
                <a:lnTo>
                  <a:pt x="52319" y="68121"/>
                </a:lnTo>
                <a:lnTo>
                  <a:pt x="52319" y="79911"/>
                </a:lnTo>
                <a:lnTo>
                  <a:pt x="50986" y="84448"/>
                </a:lnTo>
                <a:lnTo>
                  <a:pt x="48320" y="87946"/>
                </a:lnTo>
                <a:lnTo>
                  <a:pt x="45654" y="91444"/>
                </a:lnTo>
                <a:lnTo>
                  <a:pt x="42411" y="109965"/>
                </a:lnTo>
                <a:lnTo>
                  <a:pt x="55310" y="106464"/>
                </a:lnTo>
                <a:lnTo>
                  <a:pt x="64647" y="98843"/>
                </a:lnTo>
                <a:lnTo>
                  <a:pt x="66077" y="96907"/>
                </a:lnTo>
                <a:lnTo>
                  <a:pt x="71664" y="85479"/>
                </a:lnTo>
                <a:lnTo>
                  <a:pt x="73526" y="72573"/>
                </a:lnTo>
                <a:lnTo>
                  <a:pt x="73518" y="71664"/>
                </a:lnTo>
                <a:lnTo>
                  <a:pt x="71120" y="58569"/>
                </a:lnTo>
                <a:lnTo>
                  <a:pt x="64464" y="47991"/>
                </a:lnTo>
                <a:lnTo>
                  <a:pt x="58422" y="41582"/>
                </a:lnTo>
                <a:lnTo>
                  <a:pt x="50681" y="38377"/>
                </a:lnTo>
                <a:lnTo>
                  <a:pt x="36836" y="38377"/>
                </a:lnTo>
                <a:lnTo>
                  <a:pt x="32923" y="39087"/>
                </a:lnTo>
                <a:lnTo>
                  <a:pt x="29498" y="40505"/>
                </a:lnTo>
                <a:lnTo>
                  <a:pt x="26074" y="41924"/>
                </a:lnTo>
                <a:lnTo>
                  <a:pt x="23065" y="44175"/>
                </a:lnTo>
                <a:lnTo>
                  <a:pt x="20472" y="47257"/>
                </a:lnTo>
                <a:lnTo>
                  <a:pt x="21059" y="39038"/>
                </a:lnTo>
                <a:lnTo>
                  <a:pt x="22135" y="32825"/>
                </a:lnTo>
                <a:lnTo>
                  <a:pt x="23701" y="28618"/>
                </a:lnTo>
                <a:lnTo>
                  <a:pt x="26587" y="20987"/>
                </a:lnTo>
                <a:lnTo>
                  <a:pt x="31430" y="17170"/>
                </a:lnTo>
                <a:lnTo>
                  <a:pt x="42780" y="17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156421" y="1641706"/>
            <a:ext cx="42226" cy="93883"/>
          </a:xfrm>
          <a:custGeom>
            <a:avLst/>
            <a:gdLst/>
            <a:ahLst/>
            <a:cxnLst/>
            <a:rect l="l" t="t" r="r" b="b"/>
            <a:pathLst>
              <a:path w="46449" h="106401">
                <a:moveTo>
                  <a:pt x="25022" y="33021"/>
                </a:moveTo>
                <a:lnTo>
                  <a:pt x="25022" y="106401"/>
                </a:lnTo>
                <a:lnTo>
                  <a:pt x="46449" y="106401"/>
                </a:lnTo>
                <a:lnTo>
                  <a:pt x="46449" y="0"/>
                </a:lnTo>
                <a:lnTo>
                  <a:pt x="29058" y="0"/>
                </a:lnTo>
                <a:lnTo>
                  <a:pt x="29058" y="929"/>
                </a:lnTo>
                <a:lnTo>
                  <a:pt x="28251" y="4256"/>
                </a:lnTo>
                <a:lnTo>
                  <a:pt x="27322" y="7435"/>
                </a:lnTo>
                <a:lnTo>
                  <a:pt x="25952" y="9979"/>
                </a:lnTo>
                <a:lnTo>
                  <a:pt x="24141" y="11887"/>
                </a:lnTo>
                <a:lnTo>
                  <a:pt x="21500" y="14675"/>
                </a:lnTo>
                <a:lnTo>
                  <a:pt x="18076" y="16535"/>
                </a:lnTo>
                <a:lnTo>
                  <a:pt x="13868" y="17464"/>
                </a:lnTo>
                <a:lnTo>
                  <a:pt x="11227" y="18051"/>
                </a:lnTo>
                <a:lnTo>
                  <a:pt x="6603" y="18491"/>
                </a:lnTo>
                <a:lnTo>
                  <a:pt x="0" y="18785"/>
                </a:lnTo>
                <a:lnTo>
                  <a:pt x="0" y="33021"/>
                </a:lnTo>
                <a:lnTo>
                  <a:pt x="25022" y="33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070854" y="1642936"/>
            <a:ext cx="66910" cy="95113"/>
          </a:xfrm>
          <a:custGeom>
            <a:avLst/>
            <a:gdLst/>
            <a:ahLst/>
            <a:cxnLst/>
            <a:rect l="l" t="t" r="r" b="b"/>
            <a:pathLst>
              <a:path w="73601" h="107795">
                <a:moveTo>
                  <a:pt x="23261" y="84595"/>
                </a:moveTo>
                <a:lnTo>
                  <a:pt x="21672" y="81085"/>
                </a:lnTo>
                <a:lnTo>
                  <a:pt x="20840" y="76535"/>
                </a:lnTo>
                <a:lnTo>
                  <a:pt x="0" y="76535"/>
                </a:lnTo>
                <a:lnTo>
                  <a:pt x="3295" y="89862"/>
                </a:lnTo>
                <a:lnTo>
                  <a:pt x="10860" y="99650"/>
                </a:lnTo>
                <a:lnTo>
                  <a:pt x="22380" y="105888"/>
                </a:lnTo>
                <a:lnTo>
                  <a:pt x="35809" y="107795"/>
                </a:lnTo>
                <a:lnTo>
                  <a:pt x="41953" y="107460"/>
                </a:lnTo>
                <a:lnTo>
                  <a:pt x="54661" y="103827"/>
                </a:lnTo>
                <a:lnTo>
                  <a:pt x="64134" y="96201"/>
                </a:lnTo>
                <a:lnTo>
                  <a:pt x="65807" y="94026"/>
                </a:lnTo>
                <a:lnTo>
                  <a:pt x="71652" y="82591"/>
                </a:lnTo>
                <a:lnTo>
                  <a:pt x="73601" y="69857"/>
                </a:lnTo>
                <a:lnTo>
                  <a:pt x="73536" y="67165"/>
                </a:lnTo>
                <a:lnTo>
                  <a:pt x="70728" y="53892"/>
                </a:lnTo>
                <a:lnTo>
                  <a:pt x="63767" y="44028"/>
                </a:lnTo>
                <a:lnTo>
                  <a:pt x="57212" y="38108"/>
                </a:lnTo>
                <a:lnTo>
                  <a:pt x="49532" y="35149"/>
                </a:lnTo>
                <a:lnTo>
                  <a:pt x="36372" y="35149"/>
                </a:lnTo>
                <a:lnTo>
                  <a:pt x="32678" y="35711"/>
                </a:lnTo>
                <a:lnTo>
                  <a:pt x="29646" y="36836"/>
                </a:lnTo>
                <a:lnTo>
                  <a:pt x="25316" y="38915"/>
                </a:lnTo>
                <a:lnTo>
                  <a:pt x="22087" y="41019"/>
                </a:lnTo>
                <a:lnTo>
                  <a:pt x="25903" y="17757"/>
                </a:lnTo>
                <a:lnTo>
                  <a:pt x="69417" y="17757"/>
                </a:lnTo>
                <a:lnTo>
                  <a:pt x="69417" y="0"/>
                </a:lnTo>
                <a:lnTo>
                  <a:pt x="10786" y="0"/>
                </a:lnTo>
                <a:lnTo>
                  <a:pt x="3302" y="58777"/>
                </a:lnTo>
                <a:lnTo>
                  <a:pt x="22087" y="59658"/>
                </a:lnTo>
                <a:lnTo>
                  <a:pt x="23750" y="56477"/>
                </a:lnTo>
                <a:lnTo>
                  <a:pt x="26221" y="54301"/>
                </a:lnTo>
                <a:lnTo>
                  <a:pt x="29499" y="53127"/>
                </a:lnTo>
                <a:lnTo>
                  <a:pt x="33559" y="52173"/>
                </a:lnTo>
                <a:lnTo>
                  <a:pt x="41484" y="52173"/>
                </a:lnTo>
                <a:lnTo>
                  <a:pt x="45447" y="54044"/>
                </a:lnTo>
                <a:lnTo>
                  <a:pt x="47991" y="57786"/>
                </a:lnTo>
                <a:lnTo>
                  <a:pt x="50535" y="61529"/>
                </a:lnTo>
                <a:lnTo>
                  <a:pt x="51806" y="66115"/>
                </a:lnTo>
                <a:lnTo>
                  <a:pt x="51806" y="77073"/>
                </a:lnTo>
                <a:lnTo>
                  <a:pt x="50449" y="81660"/>
                </a:lnTo>
                <a:lnTo>
                  <a:pt x="47733" y="85304"/>
                </a:lnTo>
                <a:lnTo>
                  <a:pt x="45018" y="88949"/>
                </a:lnTo>
                <a:lnTo>
                  <a:pt x="41068" y="90771"/>
                </a:lnTo>
                <a:lnTo>
                  <a:pt x="31382" y="90771"/>
                </a:lnTo>
                <a:lnTo>
                  <a:pt x="27958" y="89536"/>
                </a:lnTo>
                <a:lnTo>
                  <a:pt x="23261" y="84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229779" y="1639568"/>
            <a:ext cx="45695" cy="43898"/>
          </a:xfrm>
          <a:custGeom>
            <a:avLst/>
            <a:gdLst/>
            <a:ahLst/>
            <a:cxnLst/>
            <a:rect l="l" t="t" r="r" b="b"/>
            <a:pathLst>
              <a:path w="50265" h="49751">
                <a:moveTo>
                  <a:pt x="44835" y="43073"/>
                </a:moveTo>
                <a:lnTo>
                  <a:pt x="34635" y="28471"/>
                </a:lnTo>
                <a:lnTo>
                  <a:pt x="50265" y="23628"/>
                </a:lnTo>
                <a:lnTo>
                  <a:pt x="46816" y="12694"/>
                </a:lnTo>
                <a:lnTo>
                  <a:pt x="31479" y="17684"/>
                </a:lnTo>
                <a:lnTo>
                  <a:pt x="31479" y="0"/>
                </a:lnTo>
                <a:lnTo>
                  <a:pt x="18785" y="0"/>
                </a:lnTo>
                <a:lnTo>
                  <a:pt x="18785" y="17684"/>
                </a:lnTo>
                <a:lnTo>
                  <a:pt x="3448" y="12694"/>
                </a:lnTo>
                <a:lnTo>
                  <a:pt x="0" y="23628"/>
                </a:lnTo>
                <a:lnTo>
                  <a:pt x="15630" y="28471"/>
                </a:lnTo>
                <a:lnTo>
                  <a:pt x="5356" y="43073"/>
                </a:lnTo>
                <a:lnTo>
                  <a:pt x="14749" y="49751"/>
                </a:lnTo>
                <a:lnTo>
                  <a:pt x="25242" y="35956"/>
                </a:lnTo>
                <a:lnTo>
                  <a:pt x="35442" y="49751"/>
                </a:lnTo>
                <a:lnTo>
                  <a:pt x="44835" y="430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292107" y="1725941"/>
            <a:ext cx="20213" cy="0"/>
          </a:xfrm>
          <a:custGeom>
            <a:avLst/>
            <a:gdLst/>
            <a:ahLst/>
            <a:cxnLst/>
            <a:rect l="l" t="t" r="r" b="b"/>
            <a:pathLst>
              <a:path w="22234">
                <a:moveTo>
                  <a:pt x="0" y="0"/>
                </a:moveTo>
                <a:lnTo>
                  <a:pt x="22234" y="0"/>
                </a:lnTo>
              </a:path>
            </a:pathLst>
          </a:custGeom>
          <a:ln w="2313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321994" y="1641252"/>
            <a:ext cx="66242" cy="94337"/>
          </a:xfrm>
          <a:custGeom>
            <a:avLst/>
            <a:gdLst/>
            <a:ahLst/>
            <a:cxnLst/>
            <a:rect l="l" t="t" r="r" b="b"/>
            <a:pathLst>
              <a:path w="72866" h="106915">
                <a:moveTo>
                  <a:pt x="26416" y="88496"/>
                </a:moveTo>
                <a:lnTo>
                  <a:pt x="29363" y="84363"/>
                </a:lnTo>
                <a:lnTo>
                  <a:pt x="33228" y="81036"/>
                </a:lnTo>
                <a:lnTo>
                  <a:pt x="36811" y="78346"/>
                </a:lnTo>
                <a:lnTo>
                  <a:pt x="42046" y="74628"/>
                </a:lnTo>
                <a:lnTo>
                  <a:pt x="50412" y="68684"/>
                </a:lnTo>
                <a:lnTo>
                  <a:pt x="57456" y="63694"/>
                </a:lnTo>
                <a:lnTo>
                  <a:pt x="62519" y="59169"/>
                </a:lnTo>
                <a:lnTo>
                  <a:pt x="65601" y="55108"/>
                </a:lnTo>
                <a:lnTo>
                  <a:pt x="70298" y="48993"/>
                </a:lnTo>
                <a:lnTo>
                  <a:pt x="72645" y="41998"/>
                </a:lnTo>
                <a:lnTo>
                  <a:pt x="72622" y="32634"/>
                </a:lnTo>
                <a:lnTo>
                  <a:pt x="69902" y="19625"/>
                </a:lnTo>
                <a:lnTo>
                  <a:pt x="62666" y="9356"/>
                </a:lnTo>
                <a:lnTo>
                  <a:pt x="60454" y="7462"/>
                </a:lnTo>
                <a:lnTo>
                  <a:pt x="49507" y="1865"/>
                </a:lnTo>
                <a:lnTo>
                  <a:pt x="35809" y="0"/>
                </a:lnTo>
                <a:lnTo>
                  <a:pt x="26065" y="968"/>
                </a:lnTo>
                <a:lnTo>
                  <a:pt x="14234" y="6187"/>
                </a:lnTo>
                <a:lnTo>
                  <a:pt x="6089" y="15924"/>
                </a:lnTo>
                <a:lnTo>
                  <a:pt x="3154" y="21500"/>
                </a:lnTo>
                <a:lnTo>
                  <a:pt x="1515" y="28814"/>
                </a:lnTo>
                <a:lnTo>
                  <a:pt x="1173" y="37864"/>
                </a:lnTo>
                <a:lnTo>
                  <a:pt x="21500" y="37864"/>
                </a:lnTo>
                <a:lnTo>
                  <a:pt x="21744" y="31896"/>
                </a:lnTo>
                <a:lnTo>
                  <a:pt x="22527" y="27542"/>
                </a:lnTo>
                <a:lnTo>
                  <a:pt x="23848" y="24802"/>
                </a:lnTo>
                <a:lnTo>
                  <a:pt x="26147" y="20057"/>
                </a:lnTo>
                <a:lnTo>
                  <a:pt x="30476" y="17684"/>
                </a:lnTo>
                <a:lnTo>
                  <a:pt x="41484" y="17684"/>
                </a:lnTo>
                <a:lnTo>
                  <a:pt x="45054" y="19177"/>
                </a:lnTo>
                <a:lnTo>
                  <a:pt x="47550" y="22160"/>
                </a:lnTo>
                <a:lnTo>
                  <a:pt x="50044" y="25145"/>
                </a:lnTo>
                <a:lnTo>
                  <a:pt x="51292" y="28887"/>
                </a:lnTo>
                <a:lnTo>
                  <a:pt x="51292" y="38916"/>
                </a:lnTo>
                <a:lnTo>
                  <a:pt x="49115" y="44003"/>
                </a:lnTo>
                <a:lnTo>
                  <a:pt x="44761" y="48651"/>
                </a:lnTo>
                <a:lnTo>
                  <a:pt x="41924" y="51635"/>
                </a:lnTo>
                <a:lnTo>
                  <a:pt x="35686" y="56576"/>
                </a:lnTo>
                <a:lnTo>
                  <a:pt x="26049" y="63474"/>
                </a:lnTo>
                <a:lnTo>
                  <a:pt x="20514" y="67659"/>
                </a:lnTo>
                <a:lnTo>
                  <a:pt x="10655" y="77041"/>
                </a:lnTo>
                <a:lnTo>
                  <a:pt x="4916" y="86002"/>
                </a:lnTo>
                <a:lnTo>
                  <a:pt x="1834" y="92313"/>
                </a:lnTo>
                <a:lnTo>
                  <a:pt x="195" y="99284"/>
                </a:lnTo>
                <a:lnTo>
                  <a:pt x="0" y="106915"/>
                </a:lnTo>
                <a:lnTo>
                  <a:pt x="72866" y="106915"/>
                </a:lnTo>
                <a:lnTo>
                  <a:pt x="72866" y="88496"/>
                </a:lnTo>
                <a:lnTo>
                  <a:pt x="26416" y="88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401021" y="1641252"/>
            <a:ext cx="66910" cy="96668"/>
          </a:xfrm>
          <a:custGeom>
            <a:avLst/>
            <a:gdLst/>
            <a:ahLst/>
            <a:cxnLst/>
            <a:rect l="l" t="t" r="r" b="b"/>
            <a:pathLst>
              <a:path w="73601" h="109557">
                <a:moveTo>
                  <a:pt x="62373" y="47599"/>
                </a:moveTo>
                <a:lnTo>
                  <a:pt x="64722" y="44909"/>
                </a:lnTo>
                <a:lnTo>
                  <a:pt x="68439" y="40603"/>
                </a:lnTo>
                <a:lnTo>
                  <a:pt x="70298" y="35320"/>
                </a:lnTo>
                <a:lnTo>
                  <a:pt x="70298" y="20204"/>
                </a:lnTo>
                <a:lnTo>
                  <a:pt x="67179" y="13147"/>
                </a:lnTo>
                <a:lnTo>
                  <a:pt x="60942" y="7888"/>
                </a:lnTo>
                <a:lnTo>
                  <a:pt x="49894" y="1903"/>
                </a:lnTo>
                <a:lnTo>
                  <a:pt x="36323" y="0"/>
                </a:lnTo>
                <a:lnTo>
                  <a:pt x="30844" y="0"/>
                </a:lnTo>
                <a:lnTo>
                  <a:pt x="26221" y="660"/>
                </a:lnTo>
                <a:lnTo>
                  <a:pt x="22454" y="1981"/>
                </a:lnTo>
                <a:lnTo>
                  <a:pt x="18687" y="3302"/>
                </a:lnTo>
                <a:lnTo>
                  <a:pt x="15434" y="5210"/>
                </a:lnTo>
                <a:lnTo>
                  <a:pt x="12695" y="7704"/>
                </a:lnTo>
                <a:lnTo>
                  <a:pt x="9026" y="11227"/>
                </a:lnTo>
                <a:lnTo>
                  <a:pt x="6335" y="15067"/>
                </a:lnTo>
                <a:lnTo>
                  <a:pt x="4623" y="19225"/>
                </a:lnTo>
                <a:lnTo>
                  <a:pt x="3008" y="23971"/>
                </a:lnTo>
                <a:lnTo>
                  <a:pt x="2103" y="28985"/>
                </a:lnTo>
                <a:lnTo>
                  <a:pt x="1908" y="34268"/>
                </a:lnTo>
                <a:lnTo>
                  <a:pt x="21427" y="34268"/>
                </a:lnTo>
                <a:lnTo>
                  <a:pt x="21329" y="29034"/>
                </a:lnTo>
                <a:lnTo>
                  <a:pt x="22442" y="24851"/>
                </a:lnTo>
                <a:lnTo>
                  <a:pt x="24766" y="21721"/>
                </a:lnTo>
                <a:lnTo>
                  <a:pt x="27089" y="18590"/>
                </a:lnTo>
                <a:lnTo>
                  <a:pt x="30721" y="17024"/>
                </a:lnTo>
                <a:lnTo>
                  <a:pt x="39967" y="17024"/>
                </a:lnTo>
                <a:lnTo>
                  <a:pt x="43306" y="18296"/>
                </a:lnTo>
                <a:lnTo>
                  <a:pt x="45679" y="20840"/>
                </a:lnTo>
                <a:lnTo>
                  <a:pt x="48052" y="23383"/>
                </a:lnTo>
                <a:lnTo>
                  <a:pt x="49238" y="26686"/>
                </a:lnTo>
                <a:lnTo>
                  <a:pt x="49238" y="37008"/>
                </a:lnTo>
                <a:lnTo>
                  <a:pt x="46914" y="41166"/>
                </a:lnTo>
                <a:lnTo>
                  <a:pt x="42267" y="43221"/>
                </a:lnTo>
                <a:lnTo>
                  <a:pt x="39576" y="44444"/>
                </a:lnTo>
                <a:lnTo>
                  <a:pt x="34831" y="45104"/>
                </a:lnTo>
                <a:lnTo>
                  <a:pt x="28031" y="45202"/>
                </a:lnTo>
                <a:lnTo>
                  <a:pt x="28031" y="60172"/>
                </a:lnTo>
                <a:lnTo>
                  <a:pt x="34977" y="60172"/>
                </a:lnTo>
                <a:lnTo>
                  <a:pt x="40065" y="60832"/>
                </a:lnTo>
                <a:lnTo>
                  <a:pt x="43294" y="62153"/>
                </a:lnTo>
                <a:lnTo>
                  <a:pt x="48969" y="64501"/>
                </a:lnTo>
                <a:lnTo>
                  <a:pt x="51806" y="69173"/>
                </a:lnTo>
                <a:lnTo>
                  <a:pt x="51806" y="81452"/>
                </a:lnTo>
                <a:lnTo>
                  <a:pt x="50277" y="85500"/>
                </a:lnTo>
                <a:lnTo>
                  <a:pt x="47220" y="88313"/>
                </a:lnTo>
                <a:lnTo>
                  <a:pt x="44162" y="91126"/>
                </a:lnTo>
                <a:lnTo>
                  <a:pt x="40579" y="92532"/>
                </a:lnTo>
                <a:lnTo>
                  <a:pt x="29768" y="92532"/>
                </a:lnTo>
                <a:lnTo>
                  <a:pt x="25145" y="89964"/>
                </a:lnTo>
                <a:lnTo>
                  <a:pt x="22601" y="84827"/>
                </a:lnTo>
                <a:lnTo>
                  <a:pt x="21231" y="82039"/>
                </a:lnTo>
                <a:lnTo>
                  <a:pt x="20546" y="78517"/>
                </a:lnTo>
                <a:lnTo>
                  <a:pt x="20546" y="74261"/>
                </a:lnTo>
                <a:lnTo>
                  <a:pt x="0" y="74261"/>
                </a:lnTo>
                <a:lnTo>
                  <a:pt x="342" y="82724"/>
                </a:lnTo>
                <a:lnTo>
                  <a:pt x="2054" y="89573"/>
                </a:lnTo>
                <a:lnTo>
                  <a:pt x="5136" y="94807"/>
                </a:lnTo>
                <a:lnTo>
                  <a:pt x="10846" y="101653"/>
                </a:lnTo>
                <a:lnTo>
                  <a:pt x="21847" y="107581"/>
                </a:lnTo>
                <a:lnTo>
                  <a:pt x="36543" y="109557"/>
                </a:lnTo>
                <a:lnTo>
                  <a:pt x="41501" y="109357"/>
                </a:lnTo>
                <a:lnTo>
                  <a:pt x="54535" y="106232"/>
                </a:lnTo>
                <a:lnTo>
                  <a:pt x="64244" y="99321"/>
                </a:lnTo>
                <a:lnTo>
                  <a:pt x="71283" y="88213"/>
                </a:lnTo>
                <a:lnTo>
                  <a:pt x="73601" y="75581"/>
                </a:lnTo>
                <a:lnTo>
                  <a:pt x="73601" y="67020"/>
                </a:lnTo>
                <a:lnTo>
                  <a:pt x="70934" y="60270"/>
                </a:lnTo>
                <a:lnTo>
                  <a:pt x="65602" y="55329"/>
                </a:lnTo>
                <a:lnTo>
                  <a:pt x="62030" y="52051"/>
                </a:lnTo>
                <a:lnTo>
                  <a:pt x="59291" y="50412"/>
                </a:lnTo>
                <a:lnTo>
                  <a:pt x="57383" y="50412"/>
                </a:lnTo>
                <a:lnTo>
                  <a:pt x="59927" y="49434"/>
                </a:lnTo>
                <a:lnTo>
                  <a:pt x="62373" y="475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665414" y="1642546"/>
            <a:ext cx="542838" cy="95502"/>
          </a:xfrm>
          <a:custGeom>
            <a:avLst/>
            <a:gdLst/>
            <a:ahLst/>
            <a:cxnLst/>
            <a:rect l="l" t="t" r="r" b="b"/>
            <a:pathLst>
              <a:path w="597122" h="108236">
                <a:moveTo>
                  <a:pt x="332927" y="31040"/>
                </a:moveTo>
                <a:lnTo>
                  <a:pt x="332927" y="105447"/>
                </a:lnTo>
                <a:lnTo>
                  <a:pt x="347016" y="105447"/>
                </a:lnTo>
                <a:lnTo>
                  <a:pt x="347016" y="807"/>
                </a:lnTo>
                <a:lnTo>
                  <a:pt x="336596" y="807"/>
                </a:lnTo>
                <a:lnTo>
                  <a:pt x="334737" y="8927"/>
                </a:lnTo>
                <a:lnTo>
                  <a:pt x="331924" y="14076"/>
                </a:lnTo>
                <a:lnTo>
                  <a:pt x="328158" y="16253"/>
                </a:lnTo>
                <a:lnTo>
                  <a:pt x="324390" y="18430"/>
                </a:lnTo>
                <a:lnTo>
                  <a:pt x="317738" y="19983"/>
                </a:lnTo>
                <a:lnTo>
                  <a:pt x="308198" y="20913"/>
                </a:lnTo>
                <a:lnTo>
                  <a:pt x="308198" y="31040"/>
                </a:lnTo>
                <a:lnTo>
                  <a:pt x="332927" y="31040"/>
                </a:lnTo>
                <a:close/>
              </a:path>
              <a:path w="597122" h="108236">
                <a:moveTo>
                  <a:pt x="269086" y="89450"/>
                </a:moveTo>
                <a:lnTo>
                  <a:pt x="269086" y="105447"/>
                </a:lnTo>
                <a:lnTo>
                  <a:pt x="284423" y="105447"/>
                </a:lnTo>
                <a:lnTo>
                  <a:pt x="284423" y="89450"/>
                </a:lnTo>
                <a:lnTo>
                  <a:pt x="269086" y="89450"/>
                </a:lnTo>
                <a:close/>
              </a:path>
              <a:path w="597122" h="108236">
                <a:moveTo>
                  <a:pt x="400926" y="92973"/>
                </a:moveTo>
                <a:lnTo>
                  <a:pt x="402199" y="87787"/>
                </a:lnTo>
                <a:lnTo>
                  <a:pt x="405281" y="83066"/>
                </a:lnTo>
                <a:lnTo>
                  <a:pt x="410173" y="78810"/>
                </a:lnTo>
                <a:lnTo>
                  <a:pt x="412912" y="76413"/>
                </a:lnTo>
                <a:lnTo>
                  <a:pt x="416679" y="73894"/>
                </a:lnTo>
                <a:lnTo>
                  <a:pt x="421473" y="71252"/>
                </a:lnTo>
                <a:lnTo>
                  <a:pt x="431526" y="65675"/>
                </a:lnTo>
                <a:lnTo>
                  <a:pt x="440381" y="60734"/>
                </a:lnTo>
                <a:lnTo>
                  <a:pt x="446520" y="56527"/>
                </a:lnTo>
                <a:lnTo>
                  <a:pt x="449945" y="53054"/>
                </a:lnTo>
                <a:lnTo>
                  <a:pt x="455864" y="47085"/>
                </a:lnTo>
                <a:lnTo>
                  <a:pt x="458824" y="39894"/>
                </a:lnTo>
                <a:lnTo>
                  <a:pt x="458824" y="23506"/>
                </a:lnTo>
                <a:lnTo>
                  <a:pt x="456048" y="16266"/>
                </a:lnTo>
                <a:lnTo>
                  <a:pt x="450495" y="9759"/>
                </a:lnTo>
                <a:lnTo>
                  <a:pt x="448788" y="7958"/>
                </a:lnTo>
                <a:lnTo>
                  <a:pt x="438434" y="1989"/>
                </a:lnTo>
                <a:lnTo>
                  <a:pt x="424115" y="0"/>
                </a:lnTo>
                <a:lnTo>
                  <a:pt x="414021" y="965"/>
                </a:lnTo>
                <a:lnTo>
                  <a:pt x="402075" y="5976"/>
                </a:lnTo>
                <a:lnTo>
                  <a:pt x="393809" y="15263"/>
                </a:lnTo>
                <a:lnTo>
                  <a:pt x="390580" y="21035"/>
                </a:lnTo>
                <a:lnTo>
                  <a:pt x="388892" y="28496"/>
                </a:lnTo>
                <a:lnTo>
                  <a:pt x="388746" y="37644"/>
                </a:lnTo>
                <a:lnTo>
                  <a:pt x="402174" y="37644"/>
                </a:lnTo>
                <a:lnTo>
                  <a:pt x="402369" y="31137"/>
                </a:lnTo>
                <a:lnTo>
                  <a:pt x="403397" y="26050"/>
                </a:lnTo>
                <a:lnTo>
                  <a:pt x="405256" y="22381"/>
                </a:lnTo>
                <a:lnTo>
                  <a:pt x="408729" y="15532"/>
                </a:lnTo>
                <a:lnTo>
                  <a:pt x="414991" y="12107"/>
                </a:lnTo>
                <a:lnTo>
                  <a:pt x="430157" y="12107"/>
                </a:lnTo>
                <a:lnTo>
                  <a:pt x="435049" y="13905"/>
                </a:lnTo>
                <a:lnTo>
                  <a:pt x="438718" y="17501"/>
                </a:lnTo>
                <a:lnTo>
                  <a:pt x="442387" y="21096"/>
                </a:lnTo>
                <a:lnTo>
                  <a:pt x="444221" y="25952"/>
                </a:lnTo>
                <a:lnTo>
                  <a:pt x="444221" y="37302"/>
                </a:lnTo>
                <a:lnTo>
                  <a:pt x="442215" y="41949"/>
                </a:lnTo>
                <a:lnTo>
                  <a:pt x="438204" y="46009"/>
                </a:lnTo>
                <a:lnTo>
                  <a:pt x="435660" y="48602"/>
                </a:lnTo>
                <a:lnTo>
                  <a:pt x="431233" y="51733"/>
                </a:lnTo>
                <a:lnTo>
                  <a:pt x="424922" y="55402"/>
                </a:lnTo>
                <a:lnTo>
                  <a:pt x="410833" y="63547"/>
                </a:lnTo>
                <a:lnTo>
                  <a:pt x="409783" y="64167"/>
                </a:lnTo>
                <a:lnTo>
                  <a:pt x="398637" y="72568"/>
                </a:lnTo>
                <a:lnTo>
                  <a:pt x="391791" y="81819"/>
                </a:lnTo>
                <a:lnTo>
                  <a:pt x="388538" y="88521"/>
                </a:lnTo>
                <a:lnTo>
                  <a:pt x="386666" y="96397"/>
                </a:lnTo>
                <a:lnTo>
                  <a:pt x="386178" y="105447"/>
                </a:lnTo>
                <a:lnTo>
                  <a:pt x="458310" y="105447"/>
                </a:lnTo>
                <a:lnTo>
                  <a:pt x="458310" y="92973"/>
                </a:lnTo>
                <a:lnTo>
                  <a:pt x="400926" y="92973"/>
                </a:lnTo>
                <a:close/>
              </a:path>
              <a:path w="597122" h="108236">
                <a:moveTo>
                  <a:pt x="560945" y="807"/>
                </a:moveTo>
                <a:lnTo>
                  <a:pt x="502167" y="108236"/>
                </a:lnTo>
                <a:lnTo>
                  <a:pt x="510313" y="108236"/>
                </a:lnTo>
                <a:lnTo>
                  <a:pt x="569090" y="807"/>
                </a:lnTo>
                <a:lnTo>
                  <a:pt x="560945" y="807"/>
                </a:lnTo>
                <a:close/>
              </a:path>
              <a:path w="597122" h="108236">
                <a:moveTo>
                  <a:pt x="495367" y="44248"/>
                </a:moveTo>
                <a:lnTo>
                  <a:pt x="491808" y="42768"/>
                </a:lnTo>
                <a:lnTo>
                  <a:pt x="492481" y="54668"/>
                </a:lnTo>
                <a:lnTo>
                  <a:pt x="499525" y="54668"/>
                </a:lnTo>
                <a:lnTo>
                  <a:pt x="499525" y="44248"/>
                </a:lnTo>
                <a:lnTo>
                  <a:pt x="495367" y="44248"/>
                </a:lnTo>
                <a:close/>
              </a:path>
              <a:path w="597122" h="108236">
                <a:moveTo>
                  <a:pt x="567378" y="95027"/>
                </a:moveTo>
                <a:lnTo>
                  <a:pt x="563794" y="93547"/>
                </a:lnTo>
                <a:lnTo>
                  <a:pt x="564492" y="105447"/>
                </a:lnTo>
                <a:lnTo>
                  <a:pt x="571585" y="105447"/>
                </a:lnTo>
                <a:lnTo>
                  <a:pt x="571585" y="95027"/>
                </a:lnTo>
                <a:lnTo>
                  <a:pt x="567378" y="95027"/>
                </a:lnTo>
                <a:close/>
              </a:path>
              <a:path w="597122" h="108236">
                <a:moveTo>
                  <a:pt x="548470" y="92973"/>
                </a:moveTo>
                <a:lnTo>
                  <a:pt x="553460" y="97962"/>
                </a:lnTo>
                <a:lnTo>
                  <a:pt x="558450" y="102953"/>
                </a:lnTo>
                <a:lnTo>
                  <a:pt x="564492" y="105447"/>
                </a:lnTo>
                <a:lnTo>
                  <a:pt x="563794" y="93547"/>
                </a:lnTo>
                <a:lnTo>
                  <a:pt x="560835" y="90588"/>
                </a:lnTo>
                <a:lnTo>
                  <a:pt x="557875" y="87628"/>
                </a:lnTo>
                <a:lnTo>
                  <a:pt x="556396" y="84069"/>
                </a:lnTo>
                <a:lnTo>
                  <a:pt x="556396" y="75753"/>
                </a:lnTo>
                <a:lnTo>
                  <a:pt x="557875" y="72194"/>
                </a:lnTo>
                <a:lnTo>
                  <a:pt x="560835" y="69234"/>
                </a:lnTo>
                <a:lnTo>
                  <a:pt x="563794" y="66275"/>
                </a:lnTo>
                <a:lnTo>
                  <a:pt x="567378" y="64795"/>
                </a:lnTo>
                <a:lnTo>
                  <a:pt x="575744" y="64795"/>
                </a:lnTo>
                <a:lnTo>
                  <a:pt x="579303" y="66275"/>
                </a:lnTo>
                <a:lnTo>
                  <a:pt x="582262" y="69234"/>
                </a:lnTo>
                <a:lnTo>
                  <a:pt x="585222" y="72194"/>
                </a:lnTo>
                <a:lnTo>
                  <a:pt x="586702" y="75753"/>
                </a:lnTo>
                <a:lnTo>
                  <a:pt x="586702" y="84069"/>
                </a:lnTo>
                <a:lnTo>
                  <a:pt x="585222" y="87628"/>
                </a:lnTo>
                <a:lnTo>
                  <a:pt x="582262" y="90588"/>
                </a:lnTo>
                <a:lnTo>
                  <a:pt x="579303" y="93547"/>
                </a:lnTo>
                <a:lnTo>
                  <a:pt x="575744" y="95027"/>
                </a:lnTo>
                <a:lnTo>
                  <a:pt x="571585" y="95027"/>
                </a:lnTo>
                <a:lnTo>
                  <a:pt x="571585" y="105447"/>
                </a:lnTo>
                <a:lnTo>
                  <a:pt x="578630" y="105447"/>
                </a:lnTo>
                <a:lnTo>
                  <a:pt x="584647" y="102953"/>
                </a:lnTo>
                <a:lnTo>
                  <a:pt x="589637" y="97962"/>
                </a:lnTo>
                <a:lnTo>
                  <a:pt x="594626" y="92973"/>
                </a:lnTo>
                <a:lnTo>
                  <a:pt x="597122" y="86955"/>
                </a:lnTo>
                <a:lnTo>
                  <a:pt x="597122" y="72866"/>
                </a:lnTo>
                <a:lnTo>
                  <a:pt x="594626" y="66849"/>
                </a:lnTo>
                <a:lnTo>
                  <a:pt x="589637" y="61859"/>
                </a:lnTo>
                <a:lnTo>
                  <a:pt x="584647" y="56869"/>
                </a:lnTo>
                <a:lnTo>
                  <a:pt x="578630" y="54375"/>
                </a:lnTo>
                <a:lnTo>
                  <a:pt x="564492" y="54375"/>
                </a:lnTo>
                <a:lnTo>
                  <a:pt x="558450" y="56869"/>
                </a:lnTo>
                <a:lnTo>
                  <a:pt x="553460" y="61859"/>
                </a:lnTo>
                <a:lnTo>
                  <a:pt x="548470" y="66849"/>
                </a:lnTo>
                <a:lnTo>
                  <a:pt x="545975" y="72866"/>
                </a:lnTo>
                <a:lnTo>
                  <a:pt x="545975" y="86955"/>
                </a:lnTo>
                <a:lnTo>
                  <a:pt x="548470" y="92973"/>
                </a:lnTo>
                <a:close/>
              </a:path>
              <a:path w="597122" h="108236">
                <a:moveTo>
                  <a:pt x="476484" y="42193"/>
                </a:moveTo>
                <a:lnTo>
                  <a:pt x="481474" y="47184"/>
                </a:lnTo>
                <a:lnTo>
                  <a:pt x="486464" y="52173"/>
                </a:lnTo>
                <a:lnTo>
                  <a:pt x="492481" y="54668"/>
                </a:lnTo>
                <a:lnTo>
                  <a:pt x="491808" y="42768"/>
                </a:lnTo>
                <a:lnTo>
                  <a:pt x="488849" y="39809"/>
                </a:lnTo>
                <a:lnTo>
                  <a:pt x="485889" y="36849"/>
                </a:lnTo>
                <a:lnTo>
                  <a:pt x="484409" y="33290"/>
                </a:lnTo>
                <a:lnTo>
                  <a:pt x="484409" y="24925"/>
                </a:lnTo>
                <a:lnTo>
                  <a:pt x="485889" y="21353"/>
                </a:lnTo>
                <a:lnTo>
                  <a:pt x="488849" y="18418"/>
                </a:lnTo>
                <a:lnTo>
                  <a:pt x="491808" y="15483"/>
                </a:lnTo>
                <a:lnTo>
                  <a:pt x="495367" y="14015"/>
                </a:lnTo>
                <a:lnTo>
                  <a:pt x="503733" y="14015"/>
                </a:lnTo>
                <a:lnTo>
                  <a:pt x="507316" y="15495"/>
                </a:lnTo>
                <a:lnTo>
                  <a:pt x="510276" y="18455"/>
                </a:lnTo>
                <a:lnTo>
                  <a:pt x="513236" y="21414"/>
                </a:lnTo>
                <a:lnTo>
                  <a:pt x="514715" y="24974"/>
                </a:lnTo>
                <a:lnTo>
                  <a:pt x="514715" y="33290"/>
                </a:lnTo>
                <a:lnTo>
                  <a:pt x="513236" y="36849"/>
                </a:lnTo>
                <a:lnTo>
                  <a:pt x="510276" y="39809"/>
                </a:lnTo>
                <a:lnTo>
                  <a:pt x="507316" y="42768"/>
                </a:lnTo>
                <a:lnTo>
                  <a:pt x="503733" y="44248"/>
                </a:lnTo>
                <a:lnTo>
                  <a:pt x="499525" y="44248"/>
                </a:lnTo>
                <a:lnTo>
                  <a:pt x="499525" y="54668"/>
                </a:lnTo>
                <a:lnTo>
                  <a:pt x="506619" y="54668"/>
                </a:lnTo>
                <a:lnTo>
                  <a:pt x="512660" y="52173"/>
                </a:lnTo>
                <a:lnTo>
                  <a:pt x="517650" y="47184"/>
                </a:lnTo>
                <a:lnTo>
                  <a:pt x="522640" y="42193"/>
                </a:lnTo>
                <a:lnTo>
                  <a:pt x="525135" y="36176"/>
                </a:lnTo>
                <a:lnTo>
                  <a:pt x="525135" y="22087"/>
                </a:lnTo>
                <a:lnTo>
                  <a:pt x="522640" y="16058"/>
                </a:lnTo>
                <a:lnTo>
                  <a:pt x="517650" y="11044"/>
                </a:lnTo>
                <a:lnTo>
                  <a:pt x="512660" y="6029"/>
                </a:lnTo>
                <a:lnTo>
                  <a:pt x="506619" y="3522"/>
                </a:lnTo>
                <a:lnTo>
                  <a:pt x="492481" y="3522"/>
                </a:lnTo>
                <a:lnTo>
                  <a:pt x="486464" y="6029"/>
                </a:lnTo>
                <a:lnTo>
                  <a:pt x="481474" y="11044"/>
                </a:lnTo>
                <a:lnTo>
                  <a:pt x="476484" y="16058"/>
                </a:lnTo>
                <a:lnTo>
                  <a:pt x="473989" y="22087"/>
                </a:lnTo>
                <a:lnTo>
                  <a:pt x="473989" y="36176"/>
                </a:lnTo>
                <a:lnTo>
                  <a:pt x="476484" y="42193"/>
                </a:lnTo>
                <a:close/>
              </a:path>
              <a:path w="597122" h="108236">
                <a:moveTo>
                  <a:pt x="0" y="45129"/>
                </a:moveTo>
                <a:lnTo>
                  <a:pt x="0" y="57456"/>
                </a:lnTo>
                <a:lnTo>
                  <a:pt x="76536" y="57456"/>
                </a:lnTo>
                <a:lnTo>
                  <a:pt x="76536" y="45129"/>
                </a:lnTo>
                <a:lnTo>
                  <a:pt x="0" y="45129"/>
                </a:lnTo>
                <a:close/>
              </a:path>
              <a:path w="597122" h="108236">
                <a:moveTo>
                  <a:pt x="0" y="76609"/>
                </a:moveTo>
                <a:lnTo>
                  <a:pt x="0" y="89157"/>
                </a:lnTo>
                <a:lnTo>
                  <a:pt x="76536" y="89157"/>
                </a:lnTo>
                <a:lnTo>
                  <a:pt x="76536" y="76609"/>
                </a:lnTo>
                <a:lnTo>
                  <a:pt x="0" y="76609"/>
                </a:lnTo>
                <a:close/>
              </a:path>
              <a:path w="597122" h="108236">
                <a:moveTo>
                  <a:pt x="120026" y="31040"/>
                </a:moveTo>
                <a:lnTo>
                  <a:pt x="120026" y="105447"/>
                </a:lnTo>
                <a:lnTo>
                  <a:pt x="134115" y="105447"/>
                </a:lnTo>
                <a:lnTo>
                  <a:pt x="134115" y="807"/>
                </a:lnTo>
                <a:lnTo>
                  <a:pt x="123695" y="807"/>
                </a:lnTo>
                <a:lnTo>
                  <a:pt x="121836" y="8927"/>
                </a:lnTo>
                <a:lnTo>
                  <a:pt x="119023" y="14076"/>
                </a:lnTo>
                <a:lnTo>
                  <a:pt x="115256" y="16253"/>
                </a:lnTo>
                <a:lnTo>
                  <a:pt x="111489" y="18430"/>
                </a:lnTo>
                <a:lnTo>
                  <a:pt x="104836" y="19983"/>
                </a:lnTo>
                <a:lnTo>
                  <a:pt x="95297" y="20913"/>
                </a:lnTo>
                <a:lnTo>
                  <a:pt x="95297" y="31040"/>
                </a:lnTo>
                <a:lnTo>
                  <a:pt x="120026" y="31040"/>
                </a:lnTo>
                <a:close/>
              </a:path>
              <a:path w="597122" h="108236">
                <a:moveTo>
                  <a:pt x="239832" y="14896"/>
                </a:moveTo>
                <a:lnTo>
                  <a:pt x="239832" y="2128"/>
                </a:lnTo>
                <a:lnTo>
                  <a:pt x="185237" y="2128"/>
                </a:lnTo>
                <a:lnTo>
                  <a:pt x="177238" y="58704"/>
                </a:lnTo>
                <a:lnTo>
                  <a:pt x="188686" y="59365"/>
                </a:lnTo>
                <a:lnTo>
                  <a:pt x="190985" y="56234"/>
                </a:lnTo>
                <a:lnTo>
                  <a:pt x="193761" y="53787"/>
                </a:lnTo>
                <a:lnTo>
                  <a:pt x="197014" y="52027"/>
                </a:lnTo>
                <a:lnTo>
                  <a:pt x="200268" y="50266"/>
                </a:lnTo>
                <a:lnTo>
                  <a:pt x="204169" y="49385"/>
                </a:lnTo>
                <a:lnTo>
                  <a:pt x="214980" y="49385"/>
                </a:lnTo>
                <a:lnTo>
                  <a:pt x="220349" y="51391"/>
                </a:lnTo>
                <a:lnTo>
                  <a:pt x="224825" y="55402"/>
                </a:lnTo>
                <a:lnTo>
                  <a:pt x="229302" y="59414"/>
                </a:lnTo>
                <a:lnTo>
                  <a:pt x="231540" y="65088"/>
                </a:lnTo>
                <a:lnTo>
                  <a:pt x="231540" y="78493"/>
                </a:lnTo>
                <a:lnTo>
                  <a:pt x="229656" y="84020"/>
                </a:lnTo>
                <a:lnTo>
                  <a:pt x="225889" y="89010"/>
                </a:lnTo>
                <a:lnTo>
                  <a:pt x="222123" y="94000"/>
                </a:lnTo>
                <a:lnTo>
                  <a:pt x="216326" y="96495"/>
                </a:lnTo>
                <a:lnTo>
                  <a:pt x="204389" y="96495"/>
                </a:lnTo>
                <a:lnTo>
                  <a:pt x="200769" y="95761"/>
                </a:lnTo>
                <a:lnTo>
                  <a:pt x="197638" y="94294"/>
                </a:lnTo>
                <a:lnTo>
                  <a:pt x="191523" y="91408"/>
                </a:lnTo>
                <a:lnTo>
                  <a:pt x="188025" y="86197"/>
                </a:lnTo>
                <a:lnTo>
                  <a:pt x="187144" y="78663"/>
                </a:lnTo>
                <a:lnTo>
                  <a:pt x="173423" y="78663"/>
                </a:lnTo>
                <a:lnTo>
                  <a:pt x="174205" y="88643"/>
                </a:lnTo>
                <a:lnTo>
                  <a:pt x="177886" y="96043"/>
                </a:lnTo>
                <a:lnTo>
                  <a:pt x="184466" y="100861"/>
                </a:lnTo>
                <a:lnTo>
                  <a:pt x="191046" y="105680"/>
                </a:lnTo>
                <a:lnTo>
                  <a:pt x="198617" y="108089"/>
                </a:lnTo>
                <a:lnTo>
                  <a:pt x="207178" y="108089"/>
                </a:lnTo>
                <a:lnTo>
                  <a:pt x="214594" y="107661"/>
                </a:lnTo>
                <a:lnTo>
                  <a:pt x="227362" y="104035"/>
                </a:lnTo>
                <a:lnTo>
                  <a:pt x="236567" y="96715"/>
                </a:lnTo>
                <a:lnTo>
                  <a:pt x="238109" y="94696"/>
                </a:lnTo>
                <a:lnTo>
                  <a:pt x="243859" y="83304"/>
                </a:lnTo>
                <a:lnTo>
                  <a:pt x="245776" y="70445"/>
                </a:lnTo>
                <a:lnTo>
                  <a:pt x="245775" y="70135"/>
                </a:lnTo>
                <a:lnTo>
                  <a:pt x="243207" y="57255"/>
                </a:lnTo>
                <a:lnTo>
                  <a:pt x="235722" y="46816"/>
                </a:lnTo>
                <a:lnTo>
                  <a:pt x="224184" y="39684"/>
                </a:lnTo>
                <a:lnTo>
                  <a:pt x="211214" y="37497"/>
                </a:lnTo>
                <a:lnTo>
                  <a:pt x="206077" y="37497"/>
                </a:lnTo>
                <a:lnTo>
                  <a:pt x="201551" y="38304"/>
                </a:lnTo>
                <a:lnTo>
                  <a:pt x="197638" y="39919"/>
                </a:lnTo>
                <a:lnTo>
                  <a:pt x="195436" y="40848"/>
                </a:lnTo>
                <a:lnTo>
                  <a:pt x="190667" y="44101"/>
                </a:lnTo>
                <a:lnTo>
                  <a:pt x="195143" y="14896"/>
                </a:lnTo>
                <a:lnTo>
                  <a:pt x="239832" y="14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665414" y="168780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665414" y="171567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5910038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2528374" y="2232850"/>
            <a:ext cx="3165057" cy="0"/>
          </a:xfrm>
          <a:custGeom>
            <a:avLst/>
            <a:gdLst/>
            <a:ahLst/>
            <a:cxnLst/>
            <a:rect l="l" t="t" r="r" b="b"/>
            <a:pathLst>
              <a:path w="3481563">
                <a:moveTo>
                  <a:pt x="348156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516989" y="213339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5693432" y="1934493"/>
            <a:ext cx="0" cy="287306"/>
          </a:xfrm>
          <a:custGeom>
            <a:avLst/>
            <a:gdLst/>
            <a:ahLst/>
            <a:cxnLst/>
            <a:rect l="l" t="t" r="r" b="b"/>
            <a:pathLst>
              <a:path h="325613">
                <a:moveTo>
                  <a:pt x="0" y="0"/>
                </a:moveTo>
                <a:lnTo>
                  <a:pt x="0" y="32561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014104" y="2984266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1811113" y="3028467"/>
            <a:ext cx="5294072" cy="0"/>
          </a:xfrm>
          <a:custGeom>
            <a:avLst/>
            <a:gdLst/>
            <a:ahLst/>
            <a:cxnLst/>
            <a:rect l="l" t="t" r="r" b="b"/>
            <a:pathLst>
              <a:path w="5823479">
                <a:moveTo>
                  <a:pt x="5823479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2516989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3336716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053977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771239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5590966" y="2929015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2317060" y="2733089"/>
            <a:ext cx="551221" cy="100164"/>
          </a:xfrm>
          <a:custGeom>
            <a:avLst/>
            <a:gdLst/>
            <a:ahLst/>
            <a:cxnLst/>
            <a:rect l="l" t="t" r="r" b="b"/>
            <a:pathLst>
              <a:path w="606343" h="113519">
                <a:moveTo>
                  <a:pt x="259351" y="3962"/>
                </a:moveTo>
                <a:lnTo>
                  <a:pt x="211213" y="70738"/>
                </a:lnTo>
                <a:lnTo>
                  <a:pt x="223394" y="72133"/>
                </a:lnTo>
                <a:lnTo>
                  <a:pt x="257076" y="24509"/>
                </a:lnTo>
                <a:lnTo>
                  <a:pt x="259351" y="3962"/>
                </a:lnTo>
                <a:close/>
              </a:path>
              <a:path w="606343" h="113519">
                <a:moveTo>
                  <a:pt x="351969" y="95358"/>
                </a:moveTo>
                <a:lnTo>
                  <a:pt x="347933" y="98660"/>
                </a:lnTo>
                <a:lnTo>
                  <a:pt x="342858" y="100311"/>
                </a:lnTo>
                <a:lnTo>
                  <a:pt x="329111" y="100311"/>
                </a:lnTo>
                <a:lnTo>
                  <a:pt x="323473" y="98317"/>
                </a:lnTo>
                <a:lnTo>
                  <a:pt x="319829" y="94330"/>
                </a:lnTo>
                <a:lnTo>
                  <a:pt x="316184" y="90343"/>
                </a:lnTo>
                <a:lnTo>
                  <a:pt x="314362" y="85611"/>
                </a:lnTo>
                <a:lnTo>
                  <a:pt x="311966" y="105106"/>
                </a:lnTo>
                <a:lnTo>
                  <a:pt x="323179" y="110535"/>
                </a:lnTo>
                <a:lnTo>
                  <a:pt x="336449" y="112345"/>
                </a:lnTo>
                <a:lnTo>
                  <a:pt x="339603" y="112259"/>
                </a:lnTo>
                <a:lnTo>
                  <a:pt x="352777" y="109454"/>
                </a:lnTo>
                <a:lnTo>
                  <a:pt x="362793" y="102696"/>
                </a:lnTo>
                <a:lnTo>
                  <a:pt x="369006" y="96262"/>
                </a:lnTo>
                <a:lnTo>
                  <a:pt x="372112" y="88423"/>
                </a:lnTo>
                <a:lnTo>
                  <a:pt x="372112" y="71350"/>
                </a:lnTo>
                <a:lnTo>
                  <a:pt x="369789" y="64990"/>
                </a:lnTo>
                <a:lnTo>
                  <a:pt x="365141" y="60098"/>
                </a:lnTo>
                <a:lnTo>
                  <a:pt x="362646" y="57505"/>
                </a:lnTo>
                <a:lnTo>
                  <a:pt x="359221" y="55206"/>
                </a:lnTo>
                <a:lnTo>
                  <a:pt x="354868" y="53200"/>
                </a:lnTo>
                <a:lnTo>
                  <a:pt x="354501" y="27860"/>
                </a:lnTo>
                <a:lnTo>
                  <a:pt x="354501" y="36274"/>
                </a:lnTo>
                <a:lnTo>
                  <a:pt x="352862" y="40151"/>
                </a:lnTo>
                <a:lnTo>
                  <a:pt x="355944" y="68610"/>
                </a:lnTo>
                <a:lnTo>
                  <a:pt x="358023" y="73771"/>
                </a:lnTo>
                <a:lnTo>
                  <a:pt x="358023" y="87127"/>
                </a:lnTo>
                <a:lnTo>
                  <a:pt x="356005" y="92055"/>
                </a:lnTo>
                <a:lnTo>
                  <a:pt x="351969" y="95358"/>
                </a:lnTo>
                <a:close/>
              </a:path>
              <a:path w="606343" h="113519">
                <a:moveTo>
                  <a:pt x="547076" y="17305"/>
                </a:moveTo>
                <a:lnTo>
                  <a:pt x="547859" y="15226"/>
                </a:lnTo>
                <a:lnTo>
                  <a:pt x="551038" y="12107"/>
                </a:lnTo>
                <a:lnTo>
                  <a:pt x="556774" y="12144"/>
                </a:lnTo>
                <a:lnTo>
                  <a:pt x="559746" y="12328"/>
                </a:lnTo>
                <a:lnTo>
                  <a:pt x="559746" y="293"/>
                </a:lnTo>
                <a:lnTo>
                  <a:pt x="556738" y="73"/>
                </a:lnTo>
                <a:lnTo>
                  <a:pt x="545363" y="0"/>
                </a:lnTo>
                <a:lnTo>
                  <a:pt x="539420" y="2250"/>
                </a:lnTo>
                <a:lnTo>
                  <a:pt x="536338" y="6750"/>
                </a:lnTo>
                <a:lnTo>
                  <a:pt x="534626" y="9294"/>
                </a:lnTo>
                <a:lnTo>
                  <a:pt x="533672" y="13306"/>
                </a:lnTo>
                <a:lnTo>
                  <a:pt x="533476" y="18785"/>
                </a:lnTo>
                <a:lnTo>
                  <a:pt x="533476" y="31113"/>
                </a:lnTo>
                <a:lnTo>
                  <a:pt x="522542" y="31113"/>
                </a:lnTo>
                <a:lnTo>
                  <a:pt x="522542" y="41533"/>
                </a:lnTo>
                <a:lnTo>
                  <a:pt x="533476" y="41533"/>
                </a:lnTo>
                <a:lnTo>
                  <a:pt x="533476" y="109337"/>
                </a:lnTo>
                <a:lnTo>
                  <a:pt x="546538" y="109337"/>
                </a:lnTo>
                <a:lnTo>
                  <a:pt x="546538" y="41533"/>
                </a:lnTo>
                <a:lnTo>
                  <a:pt x="559746" y="41533"/>
                </a:lnTo>
                <a:lnTo>
                  <a:pt x="559746" y="31113"/>
                </a:lnTo>
                <a:lnTo>
                  <a:pt x="546685" y="31113"/>
                </a:lnTo>
                <a:lnTo>
                  <a:pt x="546685" y="22601"/>
                </a:lnTo>
                <a:lnTo>
                  <a:pt x="547076" y="17305"/>
                </a:lnTo>
                <a:close/>
              </a:path>
              <a:path w="606343" h="113519">
                <a:moveTo>
                  <a:pt x="568111" y="30746"/>
                </a:moveTo>
                <a:lnTo>
                  <a:pt x="568111" y="109337"/>
                </a:lnTo>
                <a:lnTo>
                  <a:pt x="581320" y="109337"/>
                </a:lnTo>
                <a:lnTo>
                  <a:pt x="581320" y="58557"/>
                </a:lnTo>
                <a:lnTo>
                  <a:pt x="583106" y="53628"/>
                </a:lnTo>
                <a:lnTo>
                  <a:pt x="586677" y="49348"/>
                </a:lnTo>
                <a:lnTo>
                  <a:pt x="590248" y="45067"/>
                </a:lnTo>
                <a:lnTo>
                  <a:pt x="595360" y="42928"/>
                </a:lnTo>
                <a:lnTo>
                  <a:pt x="603518" y="42952"/>
                </a:lnTo>
                <a:lnTo>
                  <a:pt x="606343" y="43294"/>
                </a:lnTo>
                <a:lnTo>
                  <a:pt x="606343" y="29352"/>
                </a:lnTo>
                <a:lnTo>
                  <a:pt x="604924" y="29205"/>
                </a:lnTo>
                <a:lnTo>
                  <a:pt x="602087" y="28985"/>
                </a:lnTo>
                <a:lnTo>
                  <a:pt x="596852" y="28985"/>
                </a:lnTo>
                <a:lnTo>
                  <a:pt x="592229" y="30881"/>
                </a:lnTo>
                <a:lnTo>
                  <a:pt x="588218" y="34672"/>
                </a:lnTo>
                <a:lnTo>
                  <a:pt x="584206" y="38463"/>
                </a:lnTo>
                <a:lnTo>
                  <a:pt x="581687" y="41680"/>
                </a:lnTo>
                <a:lnTo>
                  <a:pt x="580659" y="44321"/>
                </a:lnTo>
                <a:lnTo>
                  <a:pt x="580659" y="30746"/>
                </a:lnTo>
                <a:lnTo>
                  <a:pt x="568111" y="30746"/>
                </a:lnTo>
                <a:close/>
              </a:path>
              <a:path w="606343" h="113519">
                <a:moveTo>
                  <a:pt x="427763" y="79683"/>
                </a:moveTo>
                <a:lnTo>
                  <a:pt x="431154" y="92258"/>
                </a:lnTo>
                <a:lnTo>
                  <a:pt x="438717" y="102219"/>
                </a:lnTo>
                <a:lnTo>
                  <a:pt x="444490" y="106448"/>
                </a:lnTo>
                <a:lnTo>
                  <a:pt x="456060" y="110981"/>
                </a:lnTo>
                <a:lnTo>
                  <a:pt x="470198" y="112492"/>
                </a:lnTo>
                <a:lnTo>
                  <a:pt x="476493" y="112223"/>
                </a:lnTo>
                <a:lnTo>
                  <a:pt x="489177" y="109779"/>
                </a:lnTo>
                <a:lnTo>
                  <a:pt x="500467" y="104787"/>
                </a:lnTo>
                <a:lnTo>
                  <a:pt x="503312" y="102863"/>
                </a:lnTo>
                <a:lnTo>
                  <a:pt x="510947" y="93013"/>
                </a:lnTo>
                <a:lnTo>
                  <a:pt x="513492" y="79177"/>
                </a:lnTo>
                <a:lnTo>
                  <a:pt x="513492" y="69589"/>
                </a:lnTo>
                <a:lnTo>
                  <a:pt x="510067" y="62276"/>
                </a:lnTo>
                <a:lnTo>
                  <a:pt x="503219" y="57236"/>
                </a:lnTo>
                <a:lnTo>
                  <a:pt x="499256" y="54350"/>
                </a:lnTo>
                <a:lnTo>
                  <a:pt x="493630" y="52075"/>
                </a:lnTo>
                <a:lnTo>
                  <a:pt x="486341" y="50412"/>
                </a:lnTo>
                <a:lnTo>
                  <a:pt x="471225" y="46963"/>
                </a:lnTo>
                <a:lnTo>
                  <a:pt x="461050" y="44615"/>
                </a:lnTo>
                <a:lnTo>
                  <a:pt x="454519" y="42658"/>
                </a:lnTo>
                <a:lnTo>
                  <a:pt x="451632" y="41093"/>
                </a:lnTo>
                <a:lnTo>
                  <a:pt x="447229" y="38647"/>
                </a:lnTo>
                <a:lnTo>
                  <a:pt x="445028" y="34782"/>
                </a:lnTo>
                <a:lnTo>
                  <a:pt x="445028" y="24705"/>
                </a:lnTo>
                <a:lnTo>
                  <a:pt x="446912" y="20497"/>
                </a:lnTo>
                <a:lnTo>
                  <a:pt x="450678" y="16877"/>
                </a:lnTo>
                <a:lnTo>
                  <a:pt x="454445" y="13257"/>
                </a:lnTo>
                <a:lnTo>
                  <a:pt x="460633" y="11447"/>
                </a:lnTo>
                <a:lnTo>
                  <a:pt x="479908" y="11447"/>
                </a:lnTo>
                <a:lnTo>
                  <a:pt x="487466" y="14260"/>
                </a:lnTo>
                <a:lnTo>
                  <a:pt x="491918" y="19886"/>
                </a:lnTo>
                <a:lnTo>
                  <a:pt x="494315" y="22968"/>
                </a:lnTo>
                <a:lnTo>
                  <a:pt x="495881" y="27395"/>
                </a:lnTo>
                <a:lnTo>
                  <a:pt x="496615" y="33168"/>
                </a:lnTo>
                <a:lnTo>
                  <a:pt x="510337" y="33168"/>
                </a:lnTo>
                <a:lnTo>
                  <a:pt x="510178" y="29143"/>
                </a:lnTo>
                <a:lnTo>
                  <a:pt x="506649" y="16159"/>
                </a:lnTo>
                <a:lnTo>
                  <a:pt x="498486" y="7007"/>
                </a:lnTo>
                <a:lnTo>
                  <a:pt x="494773" y="4714"/>
                </a:lnTo>
                <a:lnTo>
                  <a:pt x="483146" y="297"/>
                </a:lnTo>
                <a:lnTo>
                  <a:pt x="469684" y="-1174"/>
                </a:lnTo>
                <a:lnTo>
                  <a:pt x="464273" y="-958"/>
                </a:lnTo>
                <a:lnTo>
                  <a:pt x="451239" y="1918"/>
                </a:lnTo>
                <a:lnTo>
                  <a:pt x="441212" y="8145"/>
                </a:lnTo>
                <a:lnTo>
                  <a:pt x="433580" y="18989"/>
                </a:lnTo>
                <a:lnTo>
                  <a:pt x="431159" y="31993"/>
                </a:lnTo>
                <a:lnTo>
                  <a:pt x="431159" y="40946"/>
                </a:lnTo>
                <a:lnTo>
                  <a:pt x="434583" y="47672"/>
                </a:lnTo>
                <a:lnTo>
                  <a:pt x="441432" y="52173"/>
                </a:lnTo>
                <a:lnTo>
                  <a:pt x="445395" y="54766"/>
                </a:lnTo>
                <a:lnTo>
                  <a:pt x="452146" y="57139"/>
                </a:lnTo>
                <a:lnTo>
                  <a:pt x="461685" y="59291"/>
                </a:lnTo>
                <a:lnTo>
                  <a:pt x="476288" y="62593"/>
                </a:lnTo>
                <a:lnTo>
                  <a:pt x="484213" y="64404"/>
                </a:lnTo>
                <a:lnTo>
                  <a:pt x="490035" y="66532"/>
                </a:lnTo>
                <a:lnTo>
                  <a:pt x="493753" y="68977"/>
                </a:lnTo>
                <a:lnTo>
                  <a:pt x="497422" y="71472"/>
                </a:lnTo>
                <a:lnTo>
                  <a:pt x="499256" y="75655"/>
                </a:lnTo>
                <a:lnTo>
                  <a:pt x="499256" y="89353"/>
                </a:lnTo>
                <a:lnTo>
                  <a:pt x="494902" y="94783"/>
                </a:lnTo>
                <a:lnTo>
                  <a:pt x="486195" y="97816"/>
                </a:lnTo>
                <a:lnTo>
                  <a:pt x="481694" y="99381"/>
                </a:lnTo>
                <a:lnTo>
                  <a:pt x="476704" y="100164"/>
                </a:lnTo>
                <a:lnTo>
                  <a:pt x="468185" y="100087"/>
                </a:lnTo>
                <a:lnTo>
                  <a:pt x="454581" y="97011"/>
                </a:lnTo>
                <a:lnTo>
                  <a:pt x="445615" y="89451"/>
                </a:lnTo>
                <a:lnTo>
                  <a:pt x="443071" y="85635"/>
                </a:lnTo>
                <a:lnTo>
                  <a:pt x="441628" y="80669"/>
                </a:lnTo>
                <a:lnTo>
                  <a:pt x="441286" y="74554"/>
                </a:lnTo>
                <a:lnTo>
                  <a:pt x="427563" y="74554"/>
                </a:lnTo>
                <a:lnTo>
                  <a:pt x="427763" y="79683"/>
                </a:lnTo>
                <a:close/>
              </a:path>
              <a:path w="606343" h="113519">
                <a:moveTo>
                  <a:pt x="314362" y="73771"/>
                </a:moveTo>
                <a:lnTo>
                  <a:pt x="316355" y="68794"/>
                </a:lnTo>
                <a:lnTo>
                  <a:pt x="320342" y="65199"/>
                </a:lnTo>
                <a:lnTo>
                  <a:pt x="324329" y="61603"/>
                </a:lnTo>
                <a:lnTo>
                  <a:pt x="329478" y="59805"/>
                </a:lnTo>
                <a:lnTo>
                  <a:pt x="342295" y="59805"/>
                </a:lnTo>
                <a:lnTo>
                  <a:pt x="347628" y="61566"/>
                </a:lnTo>
                <a:lnTo>
                  <a:pt x="351786" y="65088"/>
                </a:lnTo>
                <a:lnTo>
                  <a:pt x="355944" y="68610"/>
                </a:lnTo>
                <a:lnTo>
                  <a:pt x="352862" y="40151"/>
                </a:lnTo>
                <a:lnTo>
                  <a:pt x="349584" y="43404"/>
                </a:lnTo>
                <a:lnTo>
                  <a:pt x="346307" y="46657"/>
                </a:lnTo>
                <a:lnTo>
                  <a:pt x="341757" y="48284"/>
                </a:lnTo>
                <a:lnTo>
                  <a:pt x="330946" y="48284"/>
                </a:lnTo>
                <a:lnTo>
                  <a:pt x="326616" y="46890"/>
                </a:lnTo>
                <a:lnTo>
                  <a:pt x="322947" y="44101"/>
                </a:lnTo>
                <a:lnTo>
                  <a:pt x="319278" y="41313"/>
                </a:lnTo>
                <a:lnTo>
                  <a:pt x="317444" y="37448"/>
                </a:lnTo>
                <a:lnTo>
                  <a:pt x="317444" y="28105"/>
                </a:lnTo>
                <a:lnTo>
                  <a:pt x="318862" y="24264"/>
                </a:lnTo>
                <a:lnTo>
                  <a:pt x="321700" y="20986"/>
                </a:lnTo>
                <a:lnTo>
                  <a:pt x="324537" y="17709"/>
                </a:lnTo>
                <a:lnTo>
                  <a:pt x="329136" y="16070"/>
                </a:lnTo>
                <a:lnTo>
                  <a:pt x="341904" y="16070"/>
                </a:lnTo>
                <a:lnTo>
                  <a:pt x="346673" y="17709"/>
                </a:lnTo>
                <a:lnTo>
                  <a:pt x="349804" y="20986"/>
                </a:lnTo>
                <a:lnTo>
                  <a:pt x="352935" y="24264"/>
                </a:lnTo>
                <a:lnTo>
                  <a:pt x="354501" y="27860"/>
                </a:lnTo>
                <a:lnTo>
                  <a:pt x="354868" y="53200"/>
                </a:lnTo>
                <a:lnTo>
                  <a:pt x="358781" y="50999"/>
                </a:lnTo>
                <a:lnTo>
                  <a:pt x="361668" y="48749"/>
                </a:lnTo>
                <a:lnTo>
                  <a:pt x="363527" y="46449"/>
                </a:lnTo>
                <a:lnTo>
                  <a:pt x="366853" y="42389"/>
                </a:lnTo>
                <a:lnTo>
                  <a:pt x="368517" y="37082"/>
                </a:lnTo>
                <a:lnTo>
                  <a:pt x="368517" y="23432"/>
                </a:lnTo>
                <a:lnTo>
                  <a:pt x="365655" y="17232"/>
                </a:lnTo>
                <a:lnTo>
                  <a:pt x="359931" y="11924"/>
                </a:lnTo>
                <a:lnTo>
                  <a:pt x="354207" y="6616"/>
                </a:lnTo>
                <a:lnTo>
                  <a:pt x="346307" y="3962"/>
                </a:lnTo>
                <a:lnTo>
                  <a:pt x="336016" y="3962"/>
                </a:lnTo>
                <a:lnTo>
                  <a:pt x="322296" y="6101"/>
                </a:lnTo>
                <a:lnTo>
                  <a:pt x="312087" y="12401"/>
                </a:lnTo>
                <a:lnTo>
                  <a:pt x="306412" y="18027"/>
                </a:lnTo>
                <a:lnTo>
                  <a:pt x="303575" y="24753"/>
                </a:lnTo>
                <a:lnTo>
                  <a:pt x="303575" y="38842"/>
                </a:lnTo>
                <a:lnTo>
                  <a:pt x="305507" y="43930"/>
                </a:lnTo>
                <a:lnTo>
                  <a:pt x="309372" y="47844"/>
                </a:lnTo>
                <a:lnTo>
                  <a:pt x="311427" y="49947"/>
                </a:lnTo>
                <a:lnTo>
                  <a:pt x="314288" y="51782"/>
                </a:lnTo>
                <a:lnTo>
                  <a:pt x="317957" y="53347"/>
                </a:lnTo>
                <a:lnTo>
                  <a:pt x="311989" y="55744"/>
                </a:lnTo>
                <a:lnTo>
                  <a:pt x="307489" y="59206"/>
                </a:lnTo>
                <a:lnTo>
                  <a:pt x="304455" y="63731"/>
                </a:lnTo>
                <a:lnTo>
                  <a:pt x="301422" y="68256"/>
                </a:lnTo>
                <a:lnTo>
                  <a:pt x="299906" y="73625"/>
                </a:lnTo>
                <a:lnTo>
                  <a:pt x="299921" y="81030"/>
                </a:lnTo>
                <a:lnTo>
                  <a:pt x="302762" y="94263"/>
                </a:lnTo>
                <a:lnTo>
                  <a:pt x="310509" y="104016"/>
                </a:lnTo>
                <a:lnTo>
                  <a:pt x="311966" y="105106"/>
                </a:lnTo>
                <a:lnTo>
                  <a:pt x="314362" y="85611"/>
                </a:lnTo>
                <a:lnTo>
                  <a:pt x="314362" y="73771"/>
                </a:lnTo>
                <a:close/>
              </a:path>
              <a:path w="606343" h="113519">
                <a:moveTo>
                  <a:pt x="29572" y="109337"/>
                </a:moveTo>
                <a:lnTo>
                  <a:pt x="31822" y="98574"/>
                </a:lnTo>
                <a:lnTo>
                  <a:pt x="33657" y="90771"/>
                </a:lnTo>
                <a:lnTo>
                  <a:pt x="35075" y="85928"/>
                </a:lnTo>
                <a:lnTo>
                  <a:pt x="39409" y="73353"/>
                </a:lnTo>
                <a:lnTo>
                  <a:pt x="44762" y="60905"/>
                </a:lnTo>
                <a:lnTo>
                  <a:pt x="46857" y="56489"/>
                </a:lnTo>
                <a:lnTo>
                  <a:pt x="52895" y="45224"/>
                </a:lnTo>
                <a:lnTo>
                  <a:pt x="59621" y="34635"/>
                </a:lnTo>
                <a:lnTo>
                  <a:pt x="65223" y="26514"/>
                </a:lnTo>
                <a:lnTo>
                  <a:pt x="69711" y="20815"/>
                </a:lnTo>
                <a:lnTo>
                  <a:pt x="73087" y="17537"/>
                </a:lnTo>
                <a:lnTo>
                  <a:pt x="73087" y="6017"/>
                </a:lnTo>
                <a:lnTo>
                  <a:pt x="0" y="6017"/>
                </a:lnTo>
                <a:lnTo>
                  <a:pt x="0" y="19299"/>
                </a:lnTo>
                <a:lnTo>
                  <a:pt x="58117" y="19299"/>
                </a:lnTo>
                <a:lnTo>
                  <a:pt x="51340" y="27636"/>
                </a:lnTo>
                <a:lnTo>
                  <a:pt x="44039" y="37980"/>
                </a:lnTo>
                <a:lnTo>
                  <a:pt x="36983" y="49458"/>
                </a:lnTo>
                <a:lnTo>
                  <a:pt x="30546" y="61609"/>
                </a:lnTo>
                <a:lnTo>
                  <a:pt x="25221" y="73506"/>
                </a:lnTo>
                <a:lnTo>
                  <a:pt x="20850" y="85426"/>
                </a:lnTo>
                <a:lnTo>
                  <a:pt x="17433" y="97370"/>
                </a:lnTo>
                <a:lnTo>
                  <a:pt x="14969" y="109337"/>
                </a:lnTo>
                <a:lnTo>
                  <a:pt x="29572" y="109337"/>
                </a:lnTo>
                <a:close/>
              </a:path>
              <a:path w="606343" h="113519">
                <a:moveTo>
                  <a:pt x="150552" y="101008"/>
                </a:moveTo>
                <a:lnTo>
                  <a:pt x="151631" y="99679"/>
                </a:lnTo>
                <a:lnTo>
                  <a:pt x="157811" y="88389"/>
                </a:lnTo>
                <a:lnTo>
                  <a:pt x="159871" y="75655"/>
                </a:lnTo>
                <a:lnTo>
                  <a:pt x="159836" y="73676"/>
                </a:lnTo>
                <a:lnTo>
                  <a:pt x="157109" y="60249"/>
                </a:lnTo>
                <a:lnTo>
                  <a:pt x="150038" y="50485"/>
                </a:lnTo>
                <a:lnTo>
                  <a:pt x="143483" y="44859"/>
                </a:lnTo>
                <a:lnTo>
                  <a:pt x="135802" y="42047"/>
                </a:lnTo>
                <a:lnTo>
                  <a:pt x="121811" y="42047"/>
                </a:lnTo>
                <a:lnTo>
                  <a:pt x="117115" y="43025"/>
                </a:lnTo>
                <a:lnTo>
                  <a:pt x="112908" y="44982"/>
                </a:lnTo>
                <a:lnTo>
                  <a:pt x="108309" y="47184"/>
                </a:lnTo>
                <a:lnTo>
                  <a:pt x="104493" y="50510"/>
                </a:lnTo>
                <a:lnTo>
                  <a:pt x="101460" y="54961"/>
                </a:lnTo>
                <a:lnTo>
                  <a:pt x="101840" y="49118"/>
                </a:lnTo>
                <a:lnTo>
                  <a:pt x="104258" y="35818"/>
                </a:lnTo>
                <a:lnTo>
                  <a:pt x="108725" y="25646"/>
                </a:lnTo>
                <a:lnTo>
                  <a:pt x="113079" y="18822"/>
                </a:lnTo>
                <a:lnTo>
                  <a:pt x="118949" y="15409"/>
                </a:lnTo>
                <a:lnTo>
                  <a:pt x="132794" y="15409"/>
                </a:lnTo>
                <a:lnTo>
                  <a:pt x="137612" y="17611"/>
                </a:lnTo>
                <a:lnTo>
                  <a:pt x="140792" y="22014"/>
                </a:lnTo>
                <a:lnTo>
                  <a:pt x="142505" y="24362"/>
                </a:lnTo>
                <a:lnTo>
                  <a:pt x="143752" y="27615"/>
                </a:lnTo>
                <a:lnTo>
                  <a:pt x="144535" y="31773"/>
                </a:lnTo>
                <a:lnTo>
                  <a:pt x="157596" y="31773"/>
                </a:lnTo>
                <a:lnTo>
                  <a:pt x="157596" y="25316"/>
                </a:lnTo>
                <a:lnTo>
                  <a:pt x="155285" y="19042"/>
                </a:lnTo>
                <a:lnTo>
                  <a:pt x="150662" y="12952"/>
                </a:lnTo>
                <a:lnTo>
                  <a:pt x="150233" y="12408"/>
                </a:lnTo>
                <a:lnTo>
                  <a:pt x="140685" y="5963"/>
                </a:lnTo>
                <a:lnTo>
                  <a:pt x="126116" y="3815"/>
                </a:lnTo>
                <a:lnTo>
                  <a:pt x="121226" y="4096"/>
                </a:lnTo>
                <a:lnTo>
                  <a:pt x="108966" y="8047"/>
                </a:lnTo>
                <a:lnTo>
                  <a:pt x="99418" y="16661"/>
                </a:lnTo>
                <a:lnTo>
                  <a:pt x="92581" y="29939"/>
                </a:lnTo>
                <a:lnTo>
                  <a:pt x="90540" y="36942"/>
                </a:lnTo>
                <a:lnTo>
                  <a:pt x="88494" y="49211"/>
                </a:lnTo>
                <a:lnTo>
                  <a:pt x="87812" y="63180"/>
                </a:lnTo>
                <a:lnTo>
                  <a:pt x="87820" y="64622"/>
                </a:lnTo>
                <a:lnTo>
                  <a:pt x="89136" y="79917"/>
                </a:lnTo>
                <a:lnTo>
                  <a:pt x="92705" y="91997"/>
                </a:lnTo>
                <a:lnTo>
                  <a:pt x="98525" y="100861"/>
                </a:lnTo>
                <a:lnTo>
                  <a:pt x="111360" y="109719"/>
                </a:lnTo>
                <a:lnTo>
                  <a:pt x="108982" y="93523"/>
                </a:lnTo>
                <a:lnTo>
                  <a:pt x="105093" y="88998"/>
                </a:lnTo>
                <a:lnTo>
                  <a:pt x="103148" y="83409"/>
                </a:lnTo>
                <a:lnTo>
                  <a:pt x="103148" y="69173"/>
                </a:lnTo>
                <a:lnTo>
                  <a:pt x="105288" y="63498"/>
                </a:lnTo>
                <a:lnTo>
                  <a:pt x="109569" y="59731"/>
                </a:lnTo>
                <a:lnTo>
                  <a:pt x="113849" y="55964"/>
                </a:lnTo>
                <a:lnTo>
                  <a:pt x="118827" y="54081"/>
                </a:lnTo>
                <a:lnTo>
                  <a:pt x="132623" y="54081"/>
                </a:lnTo>
                <a:lnTo>
                  <a:pt x="138224" y="56515"/>
                </a:lnTo>
                <a:lnTo>
                  <a:pt x="141306" y="61382"/>
                </a:lnTo>
                <a:lnTo>
                  <a:pt x="144388" y="66250"/>
                </a:lnTo>
                <a:lnTo>
                  <a:pt x="145929" y="71375"/>
                </a:lnTo>
                <a:lnTo>
                  <a:pt x="145929" y="83115"/>
                </a:lnTo>
                <a:lnTo>
                  <a:pt x="144204" y="88631"/>
                </a:lnTo>
                <a:lnTo>
                  <a:pt x="140756" y="93303"/>
                </a:lnTo>
                <a:lnTo>
                  <a:pt x="140779" y="108606"/>
                </a:lnTo>
                <a:lnTo>
                  <a:pt x="150552" y="101008"/>
                </a:lnTo>
                <a:close/>
              </a:path>
              <a:path w="606343" h="113519">
                <a:moveTo>
                  <a:pt x="140756" y="93303"/>
                </a:moveTo>
                <a:lnTo>
                  <a:pt x="137307" y="97975"/>
                </a:lnTo>
                <a:lnTo>
                  <a:pt x="132109" y="100311"/>
                </a:lnTo>
                <a:lnTo>
                  <a:pt x="118264" y="100311"/>
                </a:lnTo>
                <a:lnTo>
                  <a:pt x="112871" y="98048"/>
                </a:lnTo>
                <a:lnTo>
                  <a:pt x="108982" y="93523"/>
                </a:lnTo>
                <a:lnTo>
                  <a:pt x="111360" y="109719"/>
                </a:lnTo>
                <a:lnTo>
                  <a:pt x="123988" y="112052"/>
                </a:lnTo>
                <a:lnTo>
                  <a:pt x="127917" y="111900"/>
                </a:lnTo>
                <a:lnTo>
                  <a:pt x="140779" y="108606"/>
                </a:lnTo>
                <a:lnTo>
                  <a:pt x="140756" y="93303"/>
                </a:lnTo>
                <a:close/>
              </a:path>
              <a:path w="606343" h="113519">
                <a:moveTo>
                  <a:pt x="182668" y="93340"/>
                </a:moveTo>
                <a:lnTo>
                  <a:pt x="182668" y="109337"/>
                </a:lnTo>
                <a:lnTo>
                  <a:pt x="198005" y="109337"/>
                </a:lnTo>
                <a:lnTo>
                  <a:pt x="198005" y="93340"/>
                </a:lnTo>
                <a:lnTo>
                  <a:pt x="182668" y="93340"/>
                </a:lnTo>
                <a:close/>
              </a:path>
              <a:path w="606343" h="113519">
                <a:moveTo>
                  <a:pt x="257296" y="83653"/>
                </a:moveTo>
                <a:lnTo>
                  <a:pt x="257296" y="109337"/>
                </a:lnTo>
                <a:lnTo>
                  <a:pt x="270505" y="109337"/>
                </a:lnTo>
                <a:lnTo>
                  <a:pt x="270505" y="83653"/>
                </a:lnTo>
                <a:lnTo>
                  <a:pt x="285988" y="83653"/>
                </a:lnTo>
                <a:lnTo>
                  <a:pt x="285988" y="72133"/>
                </a:lnTo>
                <a:lnTo>
                  <a:pt x="270505" y="72133"/>
                </a:lnTo>
                <a:lnTo>
                  <a:pt x="270505" y="3962"/>
                </a:lnTo>
                <a:lnTo>
                  <a:pt x="259351" y="3962"/>
                </a:lnTo>
                <a:lnTo>
                  <a:pt x="257076" y="24509"/>
                </a:lnTo>
                <a:lnTo>
                  <a:pt x="257076" y="72133"/>
                </a:lnTo>
                <a:lnTo>
                  <a:pt x="223394" y="72133"/>
                </a:lnTo>
                <a:lnTo>
                  <a:pt x="211213" y="70738"/>
                </a:lnTo>
                <a:lnTo>
                  <a:pt x="211213" y="83653"/>
                </a:lnTo>
                <a:lnTo>
                  <a:pt x="257296" y="83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136188" y="2733089"/>
            <a:ext cx="551821" cy="100164"/>
          </a:xfrm>
          <a:custGeom>
            <a:avLst/>
            <a:gdLst/>
            <a:ahLst/>
            <a:cxnLst/>
            <a:rect l="l" t="t" r="r" b="b"/>
            <a:pathLst>
              <a:path w="607003" h="113519">
                <a:moveTo>
                  <a:pt x="568772" y="30746"/>
                </a:moveTo>
                <a:lnTo>
                  <a:pt x="568772" y="109337"/>
                </a:lnTo>
                <a:lnTo>
                  <a:pt x="581980" y="109337"/>
                </a:lnTo>
                <a:lnTo>
                  <a:pt x="581980" y="58557"/>
                </a:lnTo>
                <a:lnTo>
                  <a:pt x="583766" y="53628"/>
                </a:lnTo>
                <a:lnTo>
                  <a:pt x="587337" y="49348"/>
                </a:lnTo>
                <a:lnTo>
                  <a:pt x="590908" y="45067"/>
                </a:lnTo>
                <a:lnTo>
                  <a:pt x="596021" y="42928"/>
                </a:lnTo>
                <a:lnTo>
                  <a:pt x="604178" y="42952"/>
                </a:lnTo>
                <a:lnTo>
                  <a:pt x="607003" y="43294"/>
                </a:lnTo>
                <a:lnTo>
                  <a:pt x="607003" y="29352"/>
                </a:lnTo>
                <a:lnTo>
                  <a:pt x="605585" y="29205"/>
                </a:lnTo>
                <a:lnTo>
                  <a:pt x="602747" y="28985"/>
                </a:lnTo>
                <a:lnTo>
                  <a:pt x="597513" y="28985"/>
                </a:lnTo>
                <a:lnTo>
                  <a:pt x="592890" y="30881"/>
                </a:lnTo>
                <a:lnTo>
                  <a:pt x="588878" y="34672"/>
                </a:lnTo>
                <a:lnTo>
                  <a:pt x="584866" y="38463"/>
                </a:lnTo>
                <a:lnTo>
                  <a:pt x="582347" y="41680"/>
                </a:lnTo>
                <a:lnTo>
                  <a:pt x="581320" y="44321"/>
                </a:lnTo>
                <a:lnTo>
                  <a:pt x="581320" y="30746"/>
                </a:lnTo>
                <a:lnTo>
                  <a:pt x="568772" y="30746"/>
                </a:lnTo>
                <a:close/>
              </a:path>
              <a:path w="607003" h="113519">
                <a:moveTo>
                  <a:pt x="428424" y="79683"/>
                </a:moveTo>
                <a:lnTo>
                  <a:pt x="431814" y="92258"/>
                </a:lnTo>
                <a:lnTo>
                  <a:pt x="439378" y="102219"/>
                </a:lnTo>
                <a:lnTo>
                  <a:pt x="445151" y="106448"/>
                </a:lnTo>
                <a:lnTo>
                  <a:pt x="456720" y="110981"/>
                </a:lnTo>
                <a:lnTo>
                  <a:pt x="470858" y="112492"/>
                </a:lnTo>
                <a:lnTo>
                  <a:pt x="477153" y="112223"/>
                </a:lnTo>
                <a:lnTo>
                  <a:pt x="489838" y="109779"/>
                </a:lnTo>
                <a:lnTo>
                  <a:pt x="501127" y="104787"/>
                </a:lnTo>
                <a:lnTo>
                  <a:pt x="503973" y="102863"/>
                </a:lnTo>
                <a:lnTo>
                  <a:pt x="511608" y="93013"/>
                </a:lnTo>
                <a:lnTo>
                  <a:pt x="514152" y="79177"/>
                </a:lnTo>
                <a:lnTo>
                  <a:pt x="514152" y="69589"/>
                </a:lnTo>
                <a:lnTo>
                  <a:pt x="510728" y="62276"/>
                </a:lnTo>
                <a:lnTo>
                  <a:pt x="503879" y="57236"/>
                </a:lnTo>
                <a:lnTo>
                  <a:pt x="499917" y="54350"/>
                </a:lnTo>
                <a:lnTo>
                  <a:pt x="494291" y="52075"/>
                </a:lnTo>
                <a:lnTo>
                  <a:pt x="487002" y="50412"/>
                </a:lnTo>
                <a:lnTo>
                  <a:pt x="471885" y="46963"/>
                </a:lnTo>
                <a:lnTo>
                  <a:pt x="461710" y="44615"/>
                </a:lnTo>
                <a:lnTo>
                  <a:pt x="455179" y="42658"/>
                </a:lnTo>
                <a:lnTo>
                  <a:pt x="452293" y="41093"/>
                </a:lnTo>
                <a:lnTo>
                  <a:pt x="447890" y="38647"/>
                </a:lnTo>
                <a:lnTo>
                  <a:pt x="445688" y="34782"/>
                </a:lnTo>
                <a:lnTo>
                  <a:pt x="445688" y="24705"/>
                </a:lnTo>
                <a:lnTo>
                  <a:pt x="447572" y="20497"/>
                </a:lnTo>
                <a:lnTo>
                  <a:pt x="451339" y="16877"/>
                </a:lnTo>
                <a:lnTo>
                  <a:pt x="455106" y="13257"/>
                </a:lnTo>
                <a:lnTo>
                  <a:pt x="461294" y="11447"/>
                </a:lnTo>
                <a:lnTo>
                  <a:pt x="480569" y="11447"/>
                </a:lnTo>
                <a:lnTo>
                  <a:pt x="488127" y="14260"/>
                </a:lnTo>
                <a:lnTo>
                  <a:pt x="492579" y="19886"/>
                </a:lnTo>
                <a:lnTo>
                  <a:pt x="494976" y="22968"/>
                </a:lnTo>
                <a:lnTo>
                  <a:pt x="496541" y="27395"/>
                </a:lnTo>
                <a:lnTo>
                  <a:pt x="497275" y="33168"/>
                </a:lnTo>
                <a:lnTo>
                  <a:pt x="510997" y="33168"/>
                </a:lnTo>
                <a:lnTo>
                  <a:pt x="510838" y="29143"/>
                </a:lnTo>
                <a:lnTo>
                  <a:pt x="507310" y="16159"/>
                </a:lnTo>
                <a:lnTo>
                  <a:pt x="499146" y="7007"/>
                </a:lnTo>
                <a:lnTo>
                  <a:pt x="495434" y="4714"/>
                </a:lnTo>
                <a:lnTo>
                  <a:pt x="483807" y="297"/>
                </a:lnTo>
                <a:lnTo>
                  <a:pt x="470344" y="-1174"/>
                </a:lnTo>
                <a:lnTo>
                  <a:pt x="464933" y="-958"/>
                </a:lnTo>
                <a:lnTo>
                  <a:pt x="451899" y="1918"/>
                </a:lnTo>
                <a:lnTo>
                  <a:pt x="441873" y="8145"/>
                </a:lnTo>
                <a:lnTo>
                  <a:pt x="434240" y="18989"/>
                </a:lnTo>
                <a:lnTo>
                  <a:pt x="431819" y="31993"/>
                </a:lnTo>
                <a:lnTo>
                  <a:pt x="431819" y="40946"/>
                </a:lnTo>
                <a:lnTo>
                  <a:pt x="435244" y="47672"/>
                </a:lnTo>
                <a:lnTo>
                  <a:pt x="442093" y="52173"/>
                </a:lnTo>
                <a:lnTo>
                  <a:pt x="446055" y="54766"/>
                </a:lnTo>
                <a:lnTo>
                  <a:pt x="452806" y="57139"/>
                </a:lnTo>
                <a:lnTo>
                  <a:pt x="462346" y="59291"/>
                </a:lnTo>
                <a:lnTo>
                  <a:pt x="476948" y="62593"/>
                </a:lnTo>
                <a:lnTo>
                  <a:pt x="484874" y="64404"/>
                </a:lnTo>
                <a:lnTo>
                  <a:pt x="490695" y="66532"/>
                </a:lnTo>
                <a:lnTo>
                  <a:pt x="494413" y="68977"/>
                </a:lnTo>
                <a:lnTo>
                  <a:pt x="498082" y="71472"/>
                </a:lnTo>
                <a:lnTo>
                  <a:pt x="499917" y="75655"/>
                </a:lnTo>
                <a:lnTo>
                  <a:pt x="499917" y="89353"/>
                </a:lnTo>
                <a:lnTo>
                  <a:pt x="495563" y="94783"/>
                </a:lnTo>
                <a:lnTo>
                  <a:pt x="486855" y="97816"/>
                </a:lnTo>
                <a:lnTo>
                  <a:pt x="482354" y="99381"/>
                </a:lnTo>
                <a:lnTo>
                  <a:pt x="477364" y="100164"/>
                </a:lnTo>
                <a:lnTo>
                  <a:pt x="468846" y="100087"/>
                </a:lnTo>
                <a:lnTo>
                  <a:pt x="455241" y="97011"/>
                </a:lnTo>
                <a:lnTo>
                  <a:pt x="446275" y="89451"/>
                </a:lnTo>
                <a:lnTo>
                  <a:pt x="443732" y="85635"/>
                </a:lnTo>
                <a:lnTo>
                  <a:pt x="442288" y="80669"/>
                </a:lnTo>
                <a:lnTo>
                  <a:pt x="441946" y="74554"/>
                </a:lnTo>
                <a:lnTo>
                  <a:pt x="428224" y="74554"/>
                </a:lnTo>
                <a:lnTo>
                  <a:pt x="428424" y="79683"/>
                </a:lnTo>
                <a:close/>
              </a:path>
              <a:path w="607003" h="113519">
                <a:moveTo>
                  <a:pt x="102121" y="73771"/>
                </a:moveTo>
                <a:lnTo>
                  <a:pt x="104114" y="68794"/>
                </a:lnTo>
                <a:lnTo>
                  <a:pt x="108101" y="65199"/>
                </a:lnTo>
                <a:lnTo>
                  <a:pt x="112088" y="61603"/>
                </a:lnTo>
                <a:lnTo>
                  <a:pt x="117237" y="59805"/>
                </a:lnTo>
                <a:lnTo>
                  <a:pt x="130054" y="59805"/>
                </a:lnTo>
                <a:lnTo>
                  <a:pt x="135387" y="61566"/>
                </a:lnTo>
                <a:lnTo>
                  <a:pt x="139545" y="65088"/>
                </a:lnTo>
                <a:lnTo>
                  <a:pt x="143703" y="68610"/>
                </a:lnTo>
                <a:lnTo>
                  <a:pt x="140621" y="40151"/>
                </a:lnTo>
                <a:lnTo>
                  <a:pt x="137343" y="43404"/>
                </a:lnTo>
                <a:lnTo>
                  <a:pt x="134066" y="46657"/>
                </a:lnTo>
                <a:lnTo>
                  <a:pt x="129516" y="48284"/>
                </a:lnTo>
                <a:lnTo>
                  <a:pt x="118705" y="48284"/>
                </a:lnTo>
                <a:lnTo>
                  <a:pt x="114375" y="46890"/>
                </a:lnTo>
                <a:lnTo>
                  <a:pt x="110706" y="44101"/>
                </a:lnTo>
                <a:lnTo>
                  <a:pt x="107037" y="41313"/>
                </a:lnTo>
                <a:lnTo>
                  <a:pt x="105203" y="37448"/>
                </a:lnTo>
                <a:lnTo>
                  <a:pt x="105203" y="28105"/>
                </a:lnTo>
                <a:lnTo>
                  <a:pt x="106621" y="24264"/>
                </a:lnTo>
                <a:lnTo>
                  <a:pt x="109459" y="20986"/>
                </a:lnTo>
                <a:lnTo>
                  <a:pt x="112296" y="17709"/>
                </a:lnTo>
                <a:lnTo>
                  <a:pt x="116895" y="16070"/>
                </a:lnTo>
                <a:lnTo>
                  <a:pt x="129663" y="16070"/>
                </a:lnTo>
                <a:lnTo>
                  <a:pt x="134432" y="17709"/>
                </a:lnTo>
                <a:lnTo>
                  <a:pt x="137563" y="20986"/>
                </a:lnTo>
                <a:lnTo>
                  <a:pt x="140694" y="24264"/>
                </a:lnTo>
                <a:lnTo>
                  <a:pt x="142260" y="27860"/>
                </a:lnTo>
                <a:lnTo>
                  <a:pt x="142627" y="53200"/>
                </a:lnTo>
                <a:lnTo>
                  <a:pt x="146540" y="50999"/>
                </a:lnTo>
                <a:lnTo>
                  <a:pt x="149427" y="48749"/>
                </a:lnTo>
                <a:lnTo>
                  <a:pt x="151286" y="46449"/>
                </a:lnTo>
                <a:lnTo>
                  <a:pt x="154612" y="42389"/>
                </a:lnTo>
                <a:lnTo>
                  <a:pt x="156276" y="37082"/>
                </a:lnTo>
                <a:lnTo>
                  <a:pt x="156276" y="23432"/>
                </a:lnTo>
                <a:lnTo>
                  <a:pt x="153414" y="17232"/>
                </a:lnTo>
                <a:lnTo>
                  <a:pt x="147690" y="11924"/>
                </a:lnTo>
                <a:lnTo>
                  <a:pt x="141966" y="6616"/>
                </a:lnTo>
                <a:lnTo>
                  <a:pt x="134066" y="3962"/>
                </a:lnTo>
                <a:lnTo>
                  <a:pt x="123775" y="3962"/>
                </a:lnTo>
                <a:lnTo>
                  <a:pt x="110055" y="6101"/>
                </a:lnTo>
                <a:lnTo>
                  <a:pt x="99846" y="12401"/>
                </a:lnTo>
                <a:lnTo>
                  <a:pt x="94171" y="18027"/>
                </a:lnTo>
                <a:lnTo>
                  <a:pt x="91334" y="24753"/>
                </a:lnTo>
                <a:lnTo>
                  <a:pt x="91334" y="38842"/>
                </a:lnTo>
                <a:lnTo>
                  <a:pt x="93266" y="43930"/>
                </a:lnTo>
                <a:lnTo>
                  <a:pt x="97131" y="47844"/>
                </a:lnTo>
                <a:lnTo>
                  <a:pt x="99185" y="49947"/>
                </a:lnTo>
                <a:lnTo>
                  <a:pt x="102047" y="51782"/>
                </a:lnTo>
                <a:lnTo>
                  <a:pt x="105716" y="53347"/>
                </a:lnTo>
                <a:lnTo>
                  <a:pt x="99748" y="55744"/>
                </a:lnTo>
                <a:lnTo>
                  <a:pt x="95247" y="59206"/>
                </a:lnTo>
                <a:lnTo>
                  <a:pt x="92214" y="63731"/>
                </a:lnTo>
                <a:lnTo>
                  <a:pt x="89181" y="68256"/>
                </a:lnTo>
                <a:lnTo>
                  <a:pt x="87665" y="73625"/>
                </a:lnTo>
                <a:lnTo>
                  <a:pt x="87680" y="81030"/>
                </a:lnTo>
                <a:lnTo>
                  <a:pt x="90521" y="94263"/>
                </a:lnTo>
                <a:lnTo>
                  <a:pt x="98268" y="104016"/>
                </a:lnTo>
                <a:lnTo>
                  <a:pt x="99725" y="105106"/>
                </a:lnTo>
                <a:lnTo>
                  <a:pt x="102121" y="85611"/>
                </a:lnTo>
                <a:lnTo>
                  <a:pt x="102121" y="73771"/>
                </a:lnTo>
                <a:close/>
              </a:path>
              <a:path w="607003" h="113519">
                <a:moveTo>
                  <a:pt x="14456" y="73771"/>
                </a:moveTo>
                <a:lnTo>
                  <a:pt x="16449" y="68794"/>
                </a:lnTo>
                <a:lnTo>
                  <a:pt x="20436" y="65199"/>
                </a:lnTo>
                <a:lnTo>
                  <a:pt x="24423" y="61603"/>
                </a:lnTo>
                <a:lnTo>
                  <a:pt x="29572" y="59805"/>
                </a:lnTo>
                <a:lnTo>
                  <a:pt x="42389" y="59805"/>
                </a:lnTo>
                <a:lnTo>
                  <a:pt x="47721" y="61566"/>
                </a:lnTo>
                <a:lnTo>
                  <a:pt x="51880" y="65088"/>
                </a:lnTo>
                <a:lnTo>
                  <a:pt x="56038" y="68610"/>
                </a:lnTo>
                <a:lnTo>
                  <a:pt x="52956" y="40151"/>
                </a:lnTo>
                <a:lnTo>
                  <a:pt x="49678" y="43404"/>
                </a:lnTo>
                <a:lnTo>
                  <a:pt x="46400" y="46657"/>
                </a:lnTo>
                <a:lnTo>
                  <a:pt x="41851" y="48284"/>
                </a:lnTo>
                <a:lnTo>
                  <a:pt x="31039" y="48284"/>
                </a:lnTo>
                <a:lnTo>
                  <a:pt x="26710" y="46890"/>
                </a:lnTo>
                <a:lnTo>
                  <a:pt x="23041" y="44101"/>
                </a:lnTo>
                <a:lnTo>
                  <a:pt x="19372" y="41313"/>
                </a:lnTo>
                <a:lnTo>
                  <a:pt x="17537" y="37448"/>
                </a:lnTo>
                <a:lnTo>
                  <a:pt x="17537" y="28105"/>
                </a:lnTo>
                <a:lnTo>
                  <a:pt x="18956" y="24264"/>
                </a:lnTo>
                <a:lnTo>
                  <a:pt x="21793" y="20986"/>
                </a:lnTo>
                <a:lnTo>
                  <a:pt x="24631" y="17709"/>
                </a:lnTo>
                <a:lnTo>
                  <a:pt x="29229" y="16070"/>
                </a:lnTo>
                <a:lnTo>
                  <a:pt x="41998" y="16070"/>
                </a:lnTo>
                <a:lnTo>
                  <a:pt x="46767" y="17709"/>
                </a:lnTo>
                <a:lnTo>
                  <a:pt x="49898" y="20986"/>
                </a:lnTo>
                <a:lnTo>
                  <a:pt x="53029" y="24264"/>
                </a:lnTo>
                <a:lnTo>
                  <a:pt x="54594" y="27860"/>
                </a:lnTo>
                <a:lnTo>
                  <a:pt x="54961" y="53200"/>
                </a:lnTo>
                <a:lnTo>
                  <a:pt x="58875" y="50999"/>
                </a:lnTo>
                <a:lnTo>
                  <a:pt x="61761" y="48749"/>
                </a:lnTo>
                <a:lnTo>
                  <a:pt x="63620" y="46449"/>
                </a:lnTo>
                <a:lnTo>
                  <a:pt x="66947" y="42389"/>
                </a:lnTo>
                <a:lnTo>
                  <a:pt x="68610" y="37082"/>
                </a:lnTo>
                <a:lnTo>
                  <a:pt x="68610" y="23432"/>
                </a:lnTo>
                <a:lnTo>
                  <a:pt x="65748" y="17232"/>
                </a:lnTo>
                <a:lnTo>
                  <a:pt x="60025" y="11924"/>
                </a:lnTo>
                <a:lnTo>
                  <a:pt x="54301" y="6616"/>
                </a:lnTo>
                <a:lnTo>
                  <a:pt x="46400" y="3962"/>
                </a:lnTo>
                <a:lnTo>
                  <a:pt x="36110" y="3962"/>
                </a:lnTo>
                <a:lnTo>
                  <a:pt x="22390" y="6101"/>
                </a:lnTo>
                <a:lnTo>
                  <a:pt x="12181" y="12401"/>
                </a:lnTo>
                <a:lnTo>
                  <a:pt x="6506" y="18027"/>
                </a:lnTo>
                <a:lnTo>
                  <a:pt x="3668" y="24753"/>
                </a:lnTo>
                <a:lnTo>
                  <a:pt x="3668" y="38842"/>
                </a:lnTo>
                <a:lnTo>
                  <a:pt x="5601" y="43930"/>
                </a:lnTo>
                <a:lnTo>
                  <a:pt x="9466" y="47844"/>
                </a:lnTo>
                <a:lnTo>
                  <a:pt x="11520" y="49947"/>
                </a:lnTo>
                <a:lnTo>
                  <a:pt x="14382" y="51782"/>
                </a:lnTo>
                <a:lnTo>
                  <a:pt x="18051" y="53347"/>
                </a:lnTo>
                <a:lnTo>
                  <a:pt x="12083" y="55744"/>
                </a:lnTo>
                <a:lnTo>
                  <a:pt x="7582" y="59206"/>
                </a:lnTo>
                <a:lnTo>
                  <a:pt x="4549" y="63731"/>
                </a:lnTo>
                <a:lnTo>
                  <a:pt x="1516" y="68256"/>
                </a:lnTo>
                <a:lnTo>
                  <a:pt x="0" y="73625"/>
                </a:lnTo>
                <a:lnTo>
                  <a:pt x="15" y="81030"/>
                </a:lnTo>
                <a:lnTo>
                  <a:pt x="2855" y="94263"/>
                </a:lnTo>
                <a:lnTo>
                  <a:pt x="10603" y="104016"/>
                </a:lnTo>
                <a:lnTo>
                  <a:pt x="12060" y="105106"/>
                </a:lnTo>
                <a:lnTo>
                  <a:pt x="14456" y="85611"/>
                </a:lnTo>
                <a:lnTo>
                  <a:pt x="14456" y="73771"/>
                </a:lnTo>
                <a:close/>
              </a:path>
              <a:path w="607003" h="113519">
                <a:moveTo>
                  <a:pt x="52063" y="95358"/>
                </a:moveTo>
                <a:lnTo>
                  <a:pt x="48027" y="98660"/>
                </a:lnTo>
                <a:lnTo>
                  <a:pt x="42951" y="100311"/>
                </a:lnTo>
                <a:lnTo>
                  <a:pt x="29205" y="100311"/>
                </a:lnTo>
                <a:lnTo>
                  <a:pt x="23567" y="98317"/>
                </a:lnTo>
                <a:lnTo>
                  <a:pt x="19922" y="94330"/>
                </a:lnTo>
                <a:lnTo>
                  <a:pt x="16278" y="90343"/>
                </a:lnTo>
                <a:lnTo>
                  <a:pt x="14456" y="85611"/>
                </a:lnTo>
                <a:lnTo>
                  <a:pt x="12060" y="105106"/>
                </a:lnTo>
                <a:lnTo>
                  <a:pt x="23273" y="110535"/>
                </a:lnTo>
                <a:lnTo>
                  <a:pt x="36543" y="112345"/>
                </a:lnTo>
                <a:lnTo>
                  <a:pt x="39696" y="112259"/>
                </a:lnTo>
                <a:lnTo>
                  <a:pt x="52870" y="109454"/>
                </a:lnTo>
                <a:lnTo>
                  <a:pt x="62886" y="102696"/>
                </a:lnTo>
                <a:lnTo>
                  <a:pt x="69100" y="96262"/>
                </a:lnTo>
                <a:lnTo>
                  <a:pt x="72206" y="88423"/>
                </a:lnTo>
                <a:lnTo>
                  <a:pt x="72206" y="71350"/>
                </a:lnTo>
                <a:lnTo>
                  <a:pt x="69882" y="64990"/>
                </a:lnTo>
                <a:lnTo>
                  <a:pt x="65235" y="60098"/>
                </a:lnTo>
                <a:lnTo>
                  <a:pt x="62740" y="57505"/>
                </a:lnTo>
                <a:lnTo>
                  <a:pt x="59315" y="55206"/>
                </a:lnTo>
                <a:lnTo>
                  <a:pt x="54961" y="53200"/>
                </a:lnTo>
                <a:lnTo>
                  <a:pt x="54594" y="27860"/>
                </a:lnTo>
                <a:lnTo>
                  <a:pt x="54594" y="36274"/>
                </a:lnTo>
                <a:lnTo>
                  <a:pt x="52956" y="40151"/>
                </a:lnTo>
                <a:lnTo>
                  <a:pt x="56038" y="68610"/>
                </a:lnTo>
                <a:lnTo>
                  <a:pt x="58117" y="73771"/>
                </a:lnTo>
                <a:lnTo>
                  <a:pt x="58117" y="87127"/>
                </a:lnTo>
                <a:lnTo>
                  <a:pt x="56099" y="92055"/>
                </a:lnTo>
                <a:lnTo>
                  <a:pt x="52063" y="95358"/>
                </a:lnTo>
                <a:close/>
              </a:path>
              <a:path w="607003" h="113519">
                <a:moveTo>
                  <a:pt x="139728" y="95358"/>
                </a:moveTo>
                <a:lnTo>
                  <a:pt x="135692" y="98660"/>
                </a:lnTo>
                <a:lnTo>
                  <a:pt x="130617" y="100311"/>
                </a:lnTo>
                <a:lnTo>
                  <a:pt x="116870" y="100311"/>
                </a:lnTo>
                <a:lnTo>
                  <a:pt x="111232" y="98317"/>
                </a:lnTo>
                <a:lnTo>
                  <a:pt x="107588" y="94330"/>
                </a:lnTo>
                <a:lnTo>
                  <a:pt x="103943" y="90343"/>
                </a:lnTo>
                <a:lnTo>
                  <a:pt x="102121" y="85611"/>
                </a:lnTo>
                <a:lnTo>
                  <a:pt x="99725" y="105106"/>
                </a:lnTo>
                <a:lnTo>
                  <a:pt x="110938" y="110535"/>
                </a:lnTo>
                <a:lnTo>
                  <a:pt x="124208" y="112345"/>
                </a:lnTo>
                <a:lnTo>
                  <a:pt x="127362" y="112259"/>
                </a:lnTo>
                <a:lnTo>
                  <a:pt x="140536" y="109454"/>
                </a:lnTo>
                <a:lnTo>
                  <a:pt x="150552" y="102696"/>
                </a:lnTo>
                <a:lnTo>
                  <a:pt x="156765" y="96262"/>
                </a:lnTo>
                <a:lnTo>
                  <a:pt x="159871" y="88423"/>
                </a:lnTo>
                <a:lnTo>
                  <a:pt x="159871" y="71350"/>
                </a:lnTo>
                <a:lnTo>
                  <a:pt x="157548" y="64990"/>
                </a:lnTo>
                <a:lnTo>
                  <a:pt x="152900" y="60098"/>
                </a:lnTo>
                <a:lnTo>
                  <a:pt x="150405" y="57505"/>
                </a:lnTo>
                <a:lnTo>
                  <a:pt x="146980" y="55206"/>
                </a:lnTo>
                <a:lnTo>
                  <a:pt x="142627" y="53200"/>
                </a:lnTo>
                <a:lnTo>
                  <a:pt x="142260" y="27860"/>
                </a:lnTo>
                <a:lnTo>
                  <a:pt x="142260" y="36274"/>
                </a:lnTo>
                <a:lnTo>
                  <a:pt x="140621" y="40151"/>
                </a:lnTo>
                <a:lnTo>
                  <a:pt x="143703" y="68610"/>
                </a:lnTo>
                <a:lnTo>
                  <a:pt x="145782" y="73771"/>
                </a:lnTo>
                <a:lnTo>
                  <a:pt x="145782" y="87127"/>
                </a:lnTo>
                <a:lnTo>
                  <a:pt x="143764" y="92055"/>
                </a:lnTo>
                <a:lnTo>
                  <a:pt x="139728" y="95358"/>
                </a:lnTo>
                <a:close/>
              </a:path>
              <a:path w="607003" h="113519">
                <a:moveTo>
                  <a:pt x="183329" y="93340"/>
                </a:moveTo>
                <a:lnTo>
                  <a:pt x="183329" y="109337"/>
                </a:lnTo>
                <a:lnTo>
                  <a:pt x="198665" y="109337"/>
                </a:lnTo>
                <a:lnTo>
                  <a:pt x="198665" y="93340"/>
                </a:lnTo>
                <a:lnTo>
                  <a:pt x="183329" y="93340"/>
                </a:lnTo>
                <a:close/>
              </a:path>
              <a:path w="607003" h="113519">
                <a:moveTo>
                  <a:pt x="255412" y="100164"/>
                </a:moveTo>
                <a:lnTo>
                  <a:pt x="240051" y="100164"/>
                </a:lnTo>
                <a:lnTo>
                  <a:pt x="234034" y="95198"/>
                </a:lnTo>
                <a:lnTo>
                  <a:pt x="235364" y="109707"/>
                </a:lnTo>
                <a:lnTo>
                  <a:pt x="248637" y="112198"/>
                </a:lnTo>
                <a:lnTo>
                  <a:pt x="260188" y="110384"/>
                </a:lnTo>
                <a:lnTo>
                  <a:pt x="270965" y="103698"/>
                </a:lnTo>
                <a:lnTo>
                  <a:pt x="278870" y="92092"/>
                </a:lnTo>
                <a:lnTo>
                  <a:pt x="282078" y="83187"/>
                </a:lnTo>
                <a:lnTo>
                  <a:pt x="284460" y="70840"/>
                </a:lnTo>
                <a:lnTo>
                  <a:pt x="285254" y="56649"/>
                </a:lnTo>
                <a:lnTo>
                  <a:pt x="284620" y="43958"/>
                </a:lnTo>
                <a:lnTo>
                  <a:pt x="282278" y="31331"/>
                </a:lnTo>
                <a:lnTo>
                  <a:pt x="278209" y="21060"/>
                </a:lnTo>
                <a:lnTo>
                  <a:pt x="272910" y="13662"/>
                </a:lnTo>
                <a:lnTo>
                  <a:pt x="262392" y="6607"/>
                </a:lnTo>
                <a:lnTo>
                  <a:pt x="248710" y="4256"/>
                </a:lnTo>
                <a:lnTo>
                  <a:pt x="247206" y="4283"/>
                </a:lnTo>
                <a:lnTo>
                  <a:pt x="234354" y="7282"/>
                </a:lnTo>
                <a:lnTo>
                  <a:pt x="224411" y="15247"/>
                </a:lnTo>
                <a:lnTo>
                  <a:pt x="217377" y="28178"/>
                </a:lnTo>
                <a:lnTo>
                  <a:pt x="215839" y="33049"/>
                </a:lnTo>
                <a:lnTo>
                  <a:pt x="213526" y="45142"/>
                </a:lnTo>
                <a:lnTo>
                  <a:pt x="212754" y="58924"/>
                </a:lnTo>
                <a:lnTo>
                  <a:pt x="213569" y="72960"/>
                </a:lnTo>
                <a:lnTo>
                  <a:pt x="216136" y="85430"/>
                </a:lnTo>
                <a:lnTo>
                  <a:pt x="220459" y="95761"/>
                </a:lnTo>
                <a:lnTo>
                  <a:pt x="225027" y="102233"/>
                </a:lnTo>
                <a:lnTo>
                  <a:pt x="227882" y="73603"/>
                </a:lnTo>
                <a:lnTo>
                  <a:pt x="227063" y="59438"/>
                </a:lnTo>
                <a:lnTo>
                  <a:pt x="227336" y="50357"/>
                </a:lnTo>
                <a:lnTo>
                  <a:pt x="229086" y="37176"/>
                </a:lnTo>
                <a:lnTo>
                  <a:pt x="232457" y="27114"/>
                </a:lnTo>
                <a:lnTo>
                  <a:pt x="236052" y="19800"/>
                </a:lnTo>
                <a:lnTo>
                  <a:pt x="241739" y="16143"/>
                </a:lnTo>
                <a:lnTo>
                  <a:pt x="257981" y="16143"/>
                </a:lnTo>
                <a:lnTo>
                  <a:pt x="263680" y="19996"/>
                </a:lnTo>
                <a:lnTo>
                  <a:pt x="266615" y="27701"/>
                </a:lnTo>
                <a:lnTo>
                  <a:pt x="267817" y="31244"/>
                </a:lnTo>
                <a:lnTo>
                  <a:pt x="270218" y="43050"/>
                </a:lnTo>
                <a:lnTo>
                  <a:pt x="271018" y="57163"/>
                </a:lnTo>
                <a:lnTo>
                  <a:pt x="270598" y="69106"/>
                </a:lnTo>
                <a:lnTo>
                  <a:pt x="268591" y="82220"/>
                </a:lnTo>
                <a:lnTo>
                  <a:pt x="264928" y="91065"/>
                </a:lnTo>
                <a:lnTo>
                  <a:pt x="260867" y="97131"/>
                </a:lnTo>
                <a:lnTo>
                  <a:pt x="255412" y="100164"/>
                </a:lnTo>
                <a:close/>
              </a:path>
              <a:path w="607003" h="113519">
                <a:moveTo>
                  <a:pt x="235364" y="109707"/>
                </a:moveTo>
                <a:lnTo>
                  <a:pt x="234034" y="95198"/>
                </a:lnTo>
                <a:lnTo>
                  <a:pt x="230512" y="85268"/>
                </a:lnTo>
                <a:lnTo>
                  <a:pt x="230340" y="84770"/>
                </a:lnTo>
                <a:lnTo>
                  <a:pt x="227882" y="73603"/>
                </a:lnTo>
                <a:lnTo>
                  <a:pt x="225027" y="102233"/>
                </a:lnTo>
                <a:lnTo>
                  <a:pt x="235364" y="109707"/>
                </a:lnTo>
                <a:close/>
              </a:path>
              <a:path w="607003" h="113519">
                <a:moveTo>
                  <a:pt x="345622" y="83653"/>
                </a:moveTo>
                <a:lnTo>
                  <a:pt x="345622" y="109337"/>
                </a:lnTo>
                <a:lnTo>
                  <a:pt x="358830" y="109337"/>
                </a:lnTo>
                <a:lnTo>
                  <a:pt x="358830" y="83653"/>
                </a:lnTo>
                <a:lnTo>
                  <a:pt x="374314" y="83653"/>
                </a:lnTo>
                <a:lnTo>
                  <a:pt x="374314" y="72133"/>
                </a:lnTo>
                <a:lnTo>
                  <a:pt x="358830" y="72133"/>
                </a:lnTo>
                <a:lnTo>
                  <a:pt x="358830" y="3962"/>
                </a:lnTo>
                <a:lnTo>
                  <a:pt x="347676" y="3962"/>
                </a:lnTo>
                <a:lnTo>
                  <a:pt x="345402" y="24509"/>
                </a:lnTo>
                <a:lnTo>
                  <a:pt x="345402" y="72133"/>
                </a:lnTo>
                <a:lnTo>
                  <a:pt x="311720" y="72133"/>
                </a:lnTo>
                <a:lnTo>
                  <a:pt x="299539" y="70738"/>
                </a:lnTo>
                <a:lnTo>
                  <a:pt x="299539" y="83653"/>
                </a:lnTo>
                <a:lnTo>
                  <a:pt x="345622" y="83653"/>
                </a:lnTo>
                <a:close/>
              </a:path>
              <a:path w="607003" h="113519">
                <a:moveTo>
                  <a:pt x="347676" y="3962"/>
                </a:moveTo>
                <a:lnTo>
                  <a:pt x="299539" y="70738"/>
                </a:lnTo>
                <a:lnTo>
                  <a:pt x="311720" y="72133"/>
                </a:lnTo>
                <a:lnTo>
                  <a:pt x="345402" y="24509"/>
                </a:lnTo>
                <a:lnTo>
                  <a:pt x="347676" y="3962"/>
                </a:lnTo>
                <a:close/>
              </a:path>
              <a:path w="607003" h="113519">
                <a:moveTo>
                  <a:pt x="547736" y="17305"/>
                </a:moveTo>
                <a:lnTo>
                  <a:pt x="548519" y="15226"/>
                </a:lnTo>
                <a:lnTo>
                  <a:pt x="551698" y="12107"/>
                </a:lnTo>
                <a:lnTo>
                  <a:pt x="557435" y="12144"/>
                </a:lnTo>
                <a:lnTo>
                  <a:pt x="560407" y="12328"/>
                </a:lnTo>
                <a:lnTo>
                  <a:pt x="560407" y="293"/>
                </a:lnTo>
                <a:lnTo>
                  <a:pt x="557398" y="73"/>
                </a:lnTo>
                <a:lnTo>
                  <a:pt x="546024" y="0"/>
                </a:lnTo>
                <a:lnTo>
                  <a:pt x="540080" y="2250"/>
                </a:lnTo>
                <a:lnTo>
                  <a:pt x="536998" y="6750"/>
                </a:lnTo>
                <a:lnTo>
                  <a:pt x="535286" y="9294"/>
                </a:lnTo>
                <a:lnTo>
                  <a:pt x="534332" y="13306"/>
                </a:lnTo>
                <a:lnTo>
                  <a:pt x="534136" y="18785"/>
                </a:lnTo>
                <a:lnTo>
                  <a:pt x="534136" y="31113"/>
                </a:lnTo>
                <a:lnTo>
                  <a:pt x="523203" y="31113"/>
                </a:lnTo>
                <a:lnTo>
                  <a:pt x="523203" y="41533"/>
                </a:lnTo>
                <a:lnTo>
                  <a:pt x="534136" y="41533"/>
                </a:lnTo>
                <a:lnTo>
                  <a:pt x="534136" y="109337"/>
                </a:lnTo>
                <a:lnTo>
                  <a:pt x="547198" y="109337"/>
                </a:lnTo>
                <a:lnTo>
                  <a:pt x="547198" y="41533"/>
                </a:lnTo>
                <a:lnTo>
                  <a:pt x="560407" y="41533"/>
                </a:lnTo>
                <a:lnTo>
                  <a:pt x="560407" y="31113"/>
                </a:lnTo>
                <a:lnTo>
                  <a:pt x="547345" y="31113"/>
                </a:lnTo>
                <a:lnTo>
                  <a:pt x="547345" y="22601"/>
                </a:lnTo>
                <a:lnTo>
                  <a:pt x="547736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408784" y="2733089"/>
            <a:ext cx="33822" cy="96474"/>
          </a:xfrm>
          <a:custGeom>
            <a:avLst/>
            <a:gdLst/>
            <a:ahLst/>
            <a:cxnLst/>
            <a:rect l="l" t="t" r="r" b="b"/>
            <a:pathLst>
              <a:path w="37204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1" y="12144"/>
                </a:lnTo>
                <a:lnTo>
                  <a:pt x="37204" y="12328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450211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322439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3862121" y="273723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021512" y="2737233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3933011" y="273684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3944168" y="279803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099807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125557" y="2736715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1"/>
                </a:lnTo>
                <a:lnTo>
                  <a:pt x="7338" y="14676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40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4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40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8" y="68855"/>
                </a:lnTo>
                <a:lnTo>
                  <a:pt x="59218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6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40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1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1" y="104995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06387" y="2738399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6"/>
                </a:lnTo>
                <a:lnTo>
                  <a:pt x="17562" y="54105"/>
                </a:lnTo>
                <a:lnTo>
                  <a:pt x="20338" y="51659"/>
                </a:lnTo>
                <a:lnTo>
                  <a:pt x="23591" y="49898"/>
                </a:lnTo>
                <a:lnTo>
                  <a:pt x="26844" y="48138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2"/>
                </a:lnTo>
                <a:lnTo>
                  <a:pt x="51402" y="53274"/>
                </a:lnTo>
                <a:lnTo>
                  <a:pt x="55879" y="57285"/>
                </a:lnTo>
                <a:lnTo>
                  <a:pt x="58117" y="62960"/>
                </a:lnTo>
                <a:lnTo>
                  <a:pt x="58117" y="76364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6"/>
                </a:lnTo>
                <a:lnTo>
                  <a:pt x="18100" y="89280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4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299" y="44688"/>
                </a:lnTo>
                <a:lnTo>
                  <a:pt x="50761" y="37555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0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160200" y="2733089"/>
            <a:ext cx="33821" cy="96474"/>
          </a:xfrm>
          <a:custGeom>
            <a:avLst/>
            <a:gdLst/>
            <a:ahLst/>
            <a:cxnLst/>
            <a:rect l="l" t="t" r="r" b="b"/>
            <a:pathLst>
              <a:path w="37203" h="109337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1" y="12144"/>
                </a:lnTo>
                <a:lnTo>
                  <a:pt x="37203" y="12328"/>
                </a:lnTo>
                <a:lnTo>
                  <a:pt x="37203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3" y="41533"/>
                </a:lnTo>
                <a:lnTo>
                  <a:pt x="37203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201627" y="2758665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073856" y="2732053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8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4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29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1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957804" y="2736585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70"/>
                </a:lnTo>
                <a:lnTo>
                  <a:pt x="60024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09" y="0"/>
                </a:lnTo>
                <a:lnTo>
                  <a:pt x="22390" y="2138"/>
                </a:lnTo>
                <a:lnTo>
                  <a:pt x="12180" y="8438"/>
                </a:lnTo>
                <a:lnTo>
                  <a:pt x="6506" y="14064"/>
                </a:lnTo>
                <a:lnTo>
                  <a:pt x="3668" y="20791"/>
                </a:lnTo>
                <a:lnTo>
                  <a:pt x="3668" y="34880"/>
                </a:lnTo>
                <a:lnTo>
                  <a:pt x="5601" y="39967"/>
                </a:lnTo>
                <a:lnTo>
                  <a:pt x="9465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613538" y="2737233"/>
            <a:ext cx="35288" cy="92329"/>
          </a:xfrm>
          <a:custGeom>
            <a:avLst/>
            <a:gdLst/>
            <a:ahLst/>
            <a:cxnLst/>
            <a:rect l="l" t="t" r="r" b="b"/>
            <a:pathLst>
              <a:path w="38817" h="104640">
                <a:moveTo>
                  <a:pt x="24728" y="30232"/>
                </a:moveTo>
                <a:lnTo>
                  <a:pt x="24728" y="104640"/>
                </a:lnTo>
                <a:lnTo>
                  <a:pt x="38817" y="104640"/>
                </a:lnTo>
                <a:lnTo>
                  <a:pt x="38817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693233" y="2737233"/>
            <a:ext cx="35288" cy="92329"/>
          </a:xfrm>
          <a:custGeom>
            <a:avLst/>
            <a:gdLst/>
            <a:ahLst/>
            <a:cxnLst/>
            <a:rect l="l" t="t" r="r" b="b"/>
            <a:pathLst>
              <a:path w="38817" h="104640">
                <a:moveTo>
                  <a:pt x="24728" y="30232"/>
                </a:moveTo>
                <a:lnTo>
                  <a:pt x="24728" y="104640"/>
                </a:lnTo>
                <a:lnTo>
                  <a:pt x="38817" y="104640"/>
                </a:lnTo>
                <a:lnTo>
                  <a:pt x="38817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5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8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4764990" y="2736456"/>
            <a:ext cx="65509" cy="93444"/>
          </a:xfrm>
          <a:custGeom>
            <a:avLst/>
            <a:gdLst/>
            <a:ahLst/>
            <a:cxnLst/>
            <a:rect l="l" t="t" r="r" b="b"/>
            <a:pathLst>
              <a:path w="72060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60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7" y="46669"/>
                </a:lnTo>
                <a:lnTo>
                  <a:pt x="55671" y="41044"/>
                </a:lnTo>
                <a:lnTo>
                  <a:pt x="47991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2" y="46694"/>
                </a:lnTo>
                <a:lnTo>
                  <a:pt x="13649" y="51146"/>
                </a:lnTo>
                <a:lnTo>
                  <a:pt x="14029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8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1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2" y="8592"/>
                </a:lnTo>
                <a:lnTo>
                  <a:pt x="52874" y="2148"/>
                </a:lnTo>
                <a:lnTo>
                  <a:pt x="38305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70" y="26123"/>
                </a:lnTo>
                <a:lnTo>
                  <a:pt x="2728" y="33127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7" y="59682"/>
                </a:lnTo>
                <a:lnTo>
                  <a:pt x="21757" y="55915"/>
                </a:lnTo>
                <a:lnTo>
                  <a:pt x="26038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3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784237" y="2815415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851224" y="28225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878841" y="2736456"/>
            <a:ext cx="65509" cy="93444"/>
          </a:xfrm>
          <a:custGeom>
            <a:avLst/>
            <a:gdLst/>
            <a:ahLst/>
            <a:cxnLst/>
            <a:rect l="l" t="t" r="r" b="b"/>
            <a:pathLst>
              <a:path w="72060" h="105903">
                <a:moveTo>
                  <a:pt x="62740" y="97192"/>
                </a:moveTo>
                <a:lnTo>
                  <a:pt x="63819" y="95863"/>
                </a:lnTo>
                <a:lnTo>
                  <a:pt x="69999" y="84573"/>
                </a:lnTo>
                <a:lnTo>
                  <a:pt x="72060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7" y="46669"/>
                </a:lnTo>
                <a:lnTo>
                  <a:pt x="55671" y="41044"/>
                </a:lnTo>
                <a:lnTo>
                  <a:pt x="47991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2" y="46694"/>
                </a:lnTo>
                <a:lnTo>
                  <a:pt x="13649" y="51146"/>
                </a:lnTo>
                <a:lnTo>
                  <a:pt x="14029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8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1" y="18198"/>
                </a:lnTo>
                <a:lnTo>
                  <a:pt x="54693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5" y="27957"/>
                </a:lnTo>
                <a:lnTo>
                  <a:pt x="69785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1" y="8592"/>
                </a:lnTo>
                <a:lnTo>
                  <a:pt x="52874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70" y="26123"/>
                </a:lnTo>
                <a:lnTo>
                  <a:pt x="2728" y="33127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1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7" y="59682"/>
                </a:lnTo>
                <a:lnTo>
                  <a:pt x="21757" y="55915"/>
                </a:lnTo>
                <a:lnTo>
                  <a:pt x="26038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3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898088" y="2815415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968768" y="2757672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3" y="67498"/>
                </a:moveTo>
                <a:lnTo>
                  <a:pt x="35967" y="70799"/>
                </a:lnTo>
                <a:lnTo>
                  <a:pt x="30891" y="72451"/>
                </a:lnTo>
                <a:lnTo>
                  <a:pt x="17145" y="72451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90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3" y="67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399109" y="2733089"/>
            <a:ext cx="622845" cy="100034"/>
          </a:xfrm>
          <a:custGeom>
            <a:avLst/>
            <a:gdLst/>
            <a:ahLst/>
            <a:cxnLst/>
            <a:rect l="l" t="t" r="r" b="b"/>
            <a:pathLst>
              <a:path w="685129" h="113372">
                <a:moveTo>
                  <a:pt x="148778" y="66666"/>
                </a:moveTo>
                <a:lnTo>
                  <a:pt x="145672" y="62337"/>
                </a:lnTo>
                <a:lnTo>
                  <a:pt x="142566" y="58007"/>
                </a:lnTo>
                <a:lnTo>
                  <a:pt x="138248" y="55084"/>
                </a:lnTo>
                <a:lnTo>
                  <a:pt x="132720" y="53567"/>
                </a:lnTo>
                <a:lnTo>
                  <a:pt x="136144" y="52149"/>
                </a:lnTo>
                <a:lnTo>
                  <a:pt x="138933" y="50192"/>
                </a:lnTo>
                <a:lnTo>
                  <a:pt x="141086" y="47697"/>
                </a:lnTo>
                <a:lnTo>
                  <a:pt x="144559" y="43685"/>
                </a:lnTo>
                <a:lnTo>
                  <a:pt x="146296" y="38451"/>
                </a:lnTo>
                <a:lnTo>
                  <a:pt x="146296" y="22943"/>
                </a:lnTo>
                <a:lnTo>
                  <a:pt x="143361" y="16033"/>
                </a:lnTo>
                <a:lnTo>
                  <a:pt x="137490" y="11264"/>
                </a:lnTo>
                <a:lnTo>
                  <a:pt x="137158" y="10998"/>
                </a:lnTo>
                <a:lnTo>
                  <a:pt x="126635" y="5831"/>
                </a:lnTo>
                <a:lnTo>
                  <a:pt x="112614" y="4109"/>
                </a:lnTo>
                <a:lnTo>
                  <a:pt x="104780" y="4728"/>
                </a:lnTo>
                <a:lnTo>
                  <a:pt x="92564" y="9440"/>
                </a:lnTo>
                <a:lnTo>
                  <a:pt x="84216" y="18785"/>
                </a:lnTo>
                <a:lnTo>
                  <a:pt x="81085" y="24264"/>
                </a:lnTo>
                <a:lnTo>
                  <a:pt x="79519" y="30917"/>
                </a:lnTo>
                <a:lnTo>
                  <a:pt x="79519" y="38744"/>
                </a:lnTo>
                <a:lnTo>
                  <a:pt x="92581" y="38744"/>
                </a:lnTo>
                <a:lnTo>
                  <a:pt x="92826" y="32776"/>
                </a:lnTo>
                <a:lnTo>
                  <a:pt x="93877" y="28178"/>
                </a:lnTo>
                <a:lnTo>
                  <a:pt x="95736" y="24949"/>
                </a:lnTo>
                <a:lnTo>
                  <a:pt x="99112" y="19078"/>
                </a:lnTo>
                <a:lnTo>
                  <a:pt x="105203" y="16143"/>
                </a:lnTo>
                <a:lnTo>
                  <a:pt x="118949" y="16143"/>
                </a:lnTo>
                <a:lnTo>
                  <a:pt x="123279" y="17562"/>
                </a:lnTo>
                <a:lnTo>
                  <a:pt x="126996" y="20399"/>
                </a:lnTo>
                <a:lnTo>
                  <a:pt x="130714" y="23237"/>
                </a:lnTo>
                <a:lnTo>
                  <a:pt x="132574" y="27273"/>
                </a:lnTo>
                <a:lnTo>
                  <a:pt x="132574" y="39552"/>
                </a:lnTo>
                <a:lnTo>
                  <a:pt x="129785" y="44444"/>
                </a:lnTo>
                <a:lnTo>
                  <a:pt x="124208" y="47184"/>
                </a:lnTo>
                <a:lnTo>
                  <a:pt x="121028" y="48749"/>
                </a:lnTo>
                <a:lnTo>
                  <a:pt x="116968" y="49531"/>
                </a:lnTo>
                <a:lnTo>
                  <a:pt x="108089" y="49409"/>
                </a:lnTo>
                <a:lnTo>
                  <a:pt x="105569" y="49164"/>
                </a:lnTo>
                <a:lnTo>
                  <a:pt x="105569" y="60832"/>
                </a:lnTo>
                <a:lnTo>
                  <a:pt x="111000" y="60685"/>
                </a:lnTo>
                <a:lnTo>
                  <a:pt x="118876" y="60685"/>
                </a:lnTo>
                <a:lnTo>
                  <a:pt x="125028" y="62129"/>
                </a:lnTo>
                <a:lnTo>
                  <a:pt x="129455" y="65015"/>
                </a:lnTo>
                <a:lnTo>
                  <a:pt x="133882" y="67901"/>
                </a:lnTo>
                <a:lnTo>
                  <a:pt x="136095" y="72964"/>
                </a:lnTo>
                <a:lnTo>
                  <a:pt x="136095" y="86075"/>
                </a:lnTo>
                <a:lnTo>
                  <a:pt x="133992" y="90869"/>
                </a:lnTo>
                <a:lnTo>
                  <a:pt x="129785" y="94587"/>
                </a:lnTo>
                <a:lnTo>
                  <a:pt x="125578" y="98305"/>
                </a:lnTo>
                <a:lnTo>
                  <a:pt x="120001" y="100164"/>
                </a:lnTo>
                <a:lnTo>
                  <a:pt x="104102" y="100164"/>
                </a:lnTo>
                <a:lnTo>
                  <a:pt x="97914" y="97400"/>
                </a:lnTo>
                <a:lnTo>
                  <a:pt x="94489" y="91872"/>
                </a:lnTo>
                <a:lnTo>
                  <a:pt x="92532" y="88790"/>
                </a:lnTo>
                <a:lnTo>
                  <a:pt x="91260" y="83849"/>
                </a:lnTo>
                <a:lnTo>
                  <a:pt x="90673" y="77049"/>
                </a:lnTo>
                <a:lnTo>
                  <a:pt x="76878" y="77049"/>
                </a:lnTo>
                <a:lnTo>
                  <a:pt x="79123" y="91036"/>
                </a:lnTo>
                <a:lnTo>
                  <a:pt x="85280" y="101962"/>
                </a:lnTo>
                <a:lnTo>
                  <a:pt x="87473" y="104299"/>
                </a:lnTo>
                <a:lnTo>
                  <a:pt x="97922" y="110223"/>
                </a:lnTo>
                <a:lnTo>
                  <a:pt x="112321" y="112198"/>
                </a:lnTo>
                <a:lnTo>
                  <a:pt x="117373" y="112003"/>
                </a:lnTo>
                <a:lnTo>
                  <a:pt x="130420" y="109104"/>
                </a:lnTo>
                <a:lnTo>
                  <a:pt x="140425" y="102732"/>
                </a:lnTo>
                <a:lnTo>
                  <a:pt x="148045" y="91390"/>
                </a:lnTo>
                <a:lnTo>
                  <a:pt x="150331" y="78223"/>
                </a:lnTo>
                <a:lnTo>
                  <a:pt x="150331" y="71961"/>
                </a:lnTo>
                <a:lnTo>
                  <a:pt x="148778" y="66666"/>
                </a:lnTo>
                <a:close/>
              </a:path>
              <a:path w="685129" h="113372">
                <a:moveTo>
                  <a:pt x="210846" y="83653"/>
                </a:moveTo>
                <a:lnTo>
                  <a:pt x="210846" y="109337"/>
                </a:lnTo>
                <a:lnTo>
                  <a:pt x="224054" y="109337"/>
                </a:lnTo>
                <a:lnTo>
                  <a:pt x="224054" y="83653"/>
                </a:lnTo>
                <a:lnTo>
                  <a:pt x="239538" y="83653"/>
                </a:lnTo>
                <a:lnTo>
                  <a:pt x="239538" y="72133"/>
                </a:lnTo>
                <a:lnTo>
                  <a:pt x="224054" y="72133"/>
                </a:lnTo>
                <a:lnTo>
                  <a:pt x="224054" y="3962"/>
                </a:lnTo>
                <a:lnTo>
                  <a:pt x="212901" y="3962"/>
                </a:lnTo>
                <a:lnTo>
                  <a:pt x="210626" y="24509"/>
                </a:lnTo>
                <a:lnTo>
                  <a:pt x="210626" y="72133"/>
                </a:lnTo>
                <a:lnTo>
                  <a:pt x="176944" y="72133"/>
                </a:lnTo>
                <a:lnTo>
                  <a:pt x="164763" y="70738"/>
                </a:lnTo>
                <a:lnTo>
                  <a:pt x="164763" y="83653"/>
                </a:lnTo>
                <a:lnTo>
                  <a:pt x="210846" y="83653"/>
                </a:lnTo>
                <a:close/>
              </a:path>
              <a:path w="685129" h="113372">
                <a:moveTo>
                  <a:pt x="212901" y="3962"/>
                </a:moveTo>
                <a:lnTo>
                  <a:pt x="164763" y="70738"/>
                </a:lnTo>
                <a:lnTo>
                  <a:pt x="176944" y="72133"/>
                </a:lnTo>
                <a:lnTo>
                  <a:pt x="210626" y="24509"/>
                </a:lnTo>
                <a:lnTo>
                  <a:pt x="212901" y="3962"/>
                </a:lnTo>
                <a:close/>
              </a:path>
              <a:path w="685129" h="113372">
                <a:moveTo>
                  <a:pt x="261454" y="93340"/>
                </a:moveTo>
                <a:lnTo>
                  <a:pt x="261454" y="109337"/>
                </a:lnTo>
                <a:lnTo>
                  <a:pt x="276791" y="109337"/>
                </a:lnTo>
                <a:lnTo>
                  <a:pt x="276791" y="93340"/>
                </a:lnTo>
                <a:lnTo>
                  <a:pt x="261454" y="93340"/>
                </a:lnTo>
                <a:close/>
              </a:path>
              <a:path w="685129" h="113372">
                <a:moveTo>
                  <a:pt x="361680" y="66666"/>
                </a:moveTo>
                <a:lnTo>
                  <a:pt x="358573" y="62337"/>
                </a:lnTo>
                <a:lnTo>
                  <a:pt x="355467" y="58007"/>
                </a:lnTo>
                <a:lnTo>
                  <a:pt x="351150" y="55084"/>
                </a:lnTo>
                <a:lnTo>
                  <a:pt x="345621" y="53567"/>
                </a:lnTo>
                <a:lnTo>
                  <a:pt x="349046" y="52149"/>
                </a:lnTo>
                <a:lnTo>
                  <a:pt x="351835" y="50192"/>
                </a:lnTo>
                <a:lnTo>
                  <a:pt x="353987" y="47697"/>
                </a:lnTo>
                <a:lnTo>
                  <a:pt x="357460" y="43685"/>
                </a:lnTo>
                <a:lnTo>
                  <a:pt x="359197" y="38451"/>
                </a:lnTo>
                <a:lnTo>
                  <a:pt x="359197" y="22943"/>
                </a:lnTo>
                <a:lnTo>
                  <a:pt x="356262" y="16033"/>
                </a:lnTo>
                <a:lnTo>
                  <a:pt x="350391" y="11264"/>
                </a:lnTo>
                <a:lnTo>
                  <a:pt x="350059" y="10998"/>
                </a:lnTo>
                <a:lnTo>
                  <a:pt x="339536" y="5831"/>
                </a:lnTo>
                <a:lnTo>
                  <a:pt x="325515" y="4109"/>
                </a:lnTo>
                <a:lnTo>
                  <a:pt x="317682" y="4728"/>
                </a:lnTo>
                <a:lnTo>
                  <a:pt x="305465" y="9440"/>
                </a:lnTo>
                <a:lnTo>
                  <a:pt x="297117" y="18785"/>
                </a:lnTo>
                <a:lnTo>
                  <a:pt x="293986" y="24264"/>
                </a:lnTo>
                <a:lnTo>
                  <a:pt x="292421" y="30917"/>
                </a:lnTo>
                <a:lnTo>
                  <a:pt x="292421" y="38744"/>
                </a:lnTo>
                <a:lnTo>
                  <a:pt x="305483" y="38744"/>
                </a:lnTo>
                <a:lnTo>
                  <a:pt x="305727" y="32776"/>
                </a:lnTo>
                <a:lnTo>
                  <a:pt x="306779" y="28178"/>
                </a:lnTo>
                <a:lnTo>
                  <a:pt x="308638" y="24949"/>
                </a:lnTo>
                <a:lnTo>
                  <a:pt x="312013" y="19078"/>
                </a:lnTo>
                <a:lnTo>
                  <a:pt x="318104" y="16143"/>
                </a:lnTo>
                <a:lnTo>
                  <a:pt x="331850" y="16143"/>
                </a:lnTo>
                <a:lnTo>
                  <a:pt x="336180" y="17562"/>
                </a:lnTo>
                <a:lnTo>
                  <a:pt x="339898" y="20399"/>
                </a:lnTo>
                <a:lnTo>
                  <a:pt x="343616" y="23237"/>
                </a:lnTo>
                <a:lnTo>
                  <a:pt x="345475" y="27273"/>
                </a:lnTo>
                <a:lnTo>
                  <a:pt x="345475" y="39552"/>
                </a:lnTo>
                <a:lnTo>
                  <a:pt x="342687" y="44444"/>
                </a:lnTo>
                <a:lnTo>
                  <a:pt x="337109" y="47184"/>
                </a:lnTo>
                <a:lnTo>
                  <a:pt x="333930" y="48749"/>
                </a:lnTo>
                <a:lnTo>
                  <a:pt x="329869" y="49531"/>
                </a:lnTo>
                <a:lnTo>
                  <a:pt x="320990" y="49409"/>
                </a:lnTo>
                <a:lnTo>
                  <a:pt x="318471" y="49164"/>
                </a:lnTo>
                <a:lnTo>
                  <a:pt x="318471" y="60832"/>
                </a:lnTo>
                <a:lnTo>
                  <a:pt x="323901" y="60685"/>
                </a:lnTo>
                <a:lnTo>
                  <a:pt x="331777" y="60685"/>
                </a:lnTo>
                <a:lnTo>
                  <a:pt x="337929" y="62129"/>
                </a:lnTo>
                <a:lnTo>
                  <a:pt x="342356" y="65015"/>
                </a:lnTo>
                <a:lnTo>
                  <a:pt x="346784" y="67901"/>
                </a:lnTo>
                <a:lnTo>
                  <a:pt x="348997" y="72964"/>
                </a:lnTo>
                <a:lnTo>
                  <a:pt x="348997" y="86075"/>
                </a:lnTo>
                <a:lnTo>
                  <a:pt x="346894" y="90869"/>
                </a:lnTo>
                <a:lnTo>
                  <a:pt x="342687" y="94587"/>
                </a:lnTo>
                <a:lnTo>
                  <a:pt x="338479" y="98305"/>
                </a:lnTo>
                <a:lnTo>
                  <a:pt x="332903" y="100164"/>
                </a:lnTo>
                <a:lnTo>
                  <a:pt x="317003" y="100164"/>
                </a:lnTo>
                <a:lnTo>
                  <a:pt x="310815" y="97400"/>
                </a:lnTo>
                <a:lnTo>
                  <a:pt x="307391" y="91872"/>
                </a:lnTo>
                <a:lnTo>
                  <a:pt x="305434" y="88790"/>
                </a:lnTo>
                <a:lnTo>
                  <a:pt x="304162" y="83849"/>
                </a:lnTo>
                <a:lnTo>
                  <a:pt x="303575" y="77049"/>
                </a:lnTo>
                <a:lnTo>
                  <a:pt x="289779" y="77049"/>
                </a:lnTo>
                <a:lnTo>
                  <a:pt x="292024" y="91036"/>
                </a:lnTo>
                <a:lnTo>
                  <a:pt x="298181" y="101962"/>
                </a:lnTo>
                <a:lnTo>
                  <a:pt x="300374" y="104299"/>
                </a:lnTo>
                <a:lnTo>
                  <a:pt x="310824" y="110223"/>
                </a:lnTo>
                <a:lnTo>
                  <a:pt x="325222" y="112198"/>
                </a:lnTo>
                <a:lnTo>
                  <a:pt x="330274" y="112003"/>
                </a:lnTo>
                <a:lnTo>
                  <a:pt x="343321" y="109104"/>
                </a:lnTo>
                <a:lnTo>
                  <a:pt x="353326" y="102732"/>
                </a:lnTo>
                <a:lnTo>
                  <a:pt x="360946" y="91390"/>
                </a:lnTo>
                <a:lnTo>
                  <a:pt x="363233" y="78223"/>
                </a:lnTo>
                <a:lnTo>
                  <a:pt x="363233" y="71961"/>
                </a:lnTo>
                <a:lnTo>
                  <a:pt x="361680" y="66666"/>
                </a:lnTo>
                <a:close/>
              </a:path>
              <a:path w="685129" h="113372">
                <a:moveTo>
                  <a:pt x="393294" y="96862"/>
                </a:moveTo>
                <a:lnTo>
                  <a:pt x="394567" y="91676"/>
                </a:lnTo>
                <a:lnTo>
                  <a:pt x="397649" y="86955"/>
                </a:lnTo>
                <a:lnTo>
                  <a:pt x="402541" y="82699"/>
                </a:lnTo>
                <a:lnTo>
                  <a:pt x="405280" y="80302"/>
                </a:lnTo>
                <a:lnTo>
                  <a:pt x="409047" y="77783"/>
                </a:lnTo>
                <a:lnTo>
                  <a:pt x="413841" y="75141"/>
                </a:lnTo>
                <a:lnTo>
                  <a:pt x="423894" y="69564"/>
                </a:lnTo>
                <a:lnTo>
                  <a:pt x="432748" y="64623"/>
                </a:lnTo>
                <a:lnTo>
                  <a:pt x="438888" y="60417"/>
                </a:lnTo>
                <a:lnTo>
                  <a:pt x="442313" y="56943"/>
                </a:lnTo>
                <a:lnTo>
                  <a:pt x="448232" y="50974"/>
                </a:lnTo>
                <a:lnTo>
                  <a:pt x="451192" y="43783"/>
                </a:lnTo>
                <a:lnTo>
                  <a:pt x="451192" y="27395"/>
                </a:lnTo>
                <a:lnTo>
                  <a:pt x="448416" y="20155"/>
                </a:lnTo>
                <a:lnTo>
                  <a:pt x="442863" y="13648"/>
                </a:lnTo>
                <a:lnTo>
                  <a:pt x="441156" y="11847"/>
                </a:lnTo>
                <a:lnTo>
                  <a:pt x="430802" y="5878"/>
                </a:lnTo>
                <a:lnTo>
                  <a:pt x="416483" y="3889"/>
                </a:lnTo>
                <a:lnTo>
                  <a:pt x="406389" y="4854"/>
                </a:lnTo>
                <a:lnTo>
                  <a:pt x="394443" y="9865"/>
                </a:lnTo>
                <a:lnTo>
                  <a:pt x="386177" y="19152"/>
                </a:lnTo>
                <a:lnTo>
                  <a:pt x="382948" y="24924"/>
                </a:lnTo>
                <a:lnTo>
                  <a:pt x="381260" y="32385"/>
                </a:lnTo>
                <a:lnTo>
                  <a:pt x="381114" y="41533"/>
                </a:lnTo>
                <a:lnTo>
                  <a:pt x="394542" y="41533"/>
                </a:lnTo>
                <a:lnTo>
                  <a:pt x="394737" y="35027"/>
                </a:lnTo>
                <a:lnTo>
                  <a:pt x="395765" y="29939"/>
                </a:lnTo>
                <a:lnTo>
                  <a:pt x="397624" y="26270"/>
                </a:lnTo>
                <a:lnTo>
                  <a:pt x="401097" y="19421"/>
                </a:lnTo>
                <a:lnTo>
                  <a:pt x="407359" y="15997"/>
                </a:lnTo>
                <a:lnTo>
                  <a:pt x="422525" y="15997"/>
                </a:lnTo>
                <a:lnTo>
                  <a:pt x="427417" y="17795"/>
                </a:lnTo>
                <a:lnTo>
                  <a:pt x="431086" y="21390"/>
                </a:lnTo>
                <a:lnTo>
                  <a:pt x="434755" y="24986"/>
                </a:lnTo>
                <a:lnTo>
                  <a:pt x="436589" y="29841"/>
                </a:lnTo>
                <a:lnTo>
                  <a:pt x="436589" y="41190"/>
                </a:lnTo>
                <a:lnTo>
                  <a:pt x="434583" y="45838"/>
                </a:lnTo>
                <a:lnTo>
                  <a:pt x="430572" y="49899"/>
                </a:lnTo>
                <a:lnTo>
                  <a:pt x="428028" y="52491"/>
                </a:lnTo>
                <a:lnTo>
                  <a:pt x="423600" y="55622"/>
                </a:lnTo>
                <a:lnTo>
                  <a:pt x="417290" y="59291"/>
                </a:lnTo>
                <a:lnTo>
                  <a:pt x="403201" y="67436"/>
                </a:lnTo>
                <a:lnTo>
                  <a:pt x="402151" y="68056"/>
                </a:lnTo>
                <a:lnTo>
                  <a:pt x="391005" y="76457"/>
                </a:lnTo>
                <a:lnTo>
                  <a:pt x="384159" y="85708"/>
                </a:lnTo>
                <a:lnTo>
                  <a:pt x="380906" y="92410"/>
                </a:lnTo>
                <a:lnTo>
                  <a:pt x="379034" y="100286"/>
                </a:lnTo>
                <a:lnTo>
                  <a:pt x="378546" y="109337"/>
                </a:lnTo>
                <a:lnTo>
                  <a:pt x="450678" y="109337"/>
                </a:lnTo>
                <a:lnTo>
                  <a:pt x="450678" y="96862"/>
                </a:lnTo>
                <a:lnTo>
                  <a:pt x="393294" y="96862"/>
                </a:lnTo>
                <a:close/>
              </a:path>
              <a:path w="685129" h="113372">
                <a:moveTo>
                  <a:pt x="625862" y="17305"/>
                </a:moveTo>
                <a:lnTo>
                  <a:pt x="626645" y="15226"/>
                </a:lnTo>
                <a:lnTo>
                  <a:pt x="629824" y="12107"/>
                </a:lnTo>
                <a:lnTo>
                  <a:pt x="635560" y="12144"/>
                </a:lnTo>
                <a:lnTo>
                  <a:pt x="638532" y="12328"/>
                </a:lnTo>
                <a:lnTo>
                  <a:pt x="638532" y="293"/>
                </a:lnTo>
                <a:lnTo>
                  <a:pt x="635523" y="73"/>
                </a:lnTo>
                <a:lnTo>
                  <a:pt x="624149" y="0"/>
                </a:lnTo>
                <a:lnTo>
                  <a:pt x="618206" y="2250"/>
                </a:lnTo>
                <a:lnTo>
                  <a:pt x="615124" y="6750"/>
                </a:lnTo>
                <a:lnTo>
                  <a:pt x="613412" y="9294"/>
                </a:lnTo>
                <a:lnTo>
                  <a:pt x="612457" y="13306"/>
                </a:lnTo>
                <a:lnTo>
                  <a:pt x="612262" y="18785"/>
                </a:lnTo>
                <a:lnTo>
                  <a:pt x="612262" y="31113"/>
                </a:lnTo>
                <a:lnTo>
                  <a:pt x="601328" y="31113"/>
                </a:lnTo>
                <a:lnTo>
                  <a:pt x="601328" y="41533"/>
                </a:lnTo>
                <a:lnTo>
                  <a:pt x="612262" y="41533"/>
                </a:lnTo>
                <a:lnTo>
                  <a:pt x="612262" y="109337"/>
                </a:lnTo>
                <a:lnTo>
                  <a:pt x="625324" y="109337"/>
                </a:lnTo>
                <a:lnTo>
                  <a:pt x="625324" y="41533"/>
                </a:lnTo>
                <a:lnTo>
                  <a:pt x="638532" y="41533"/>
                </a:lnTo>
                <a:lnTo>
                  <a:pt x="638532" y="31113"/>
                </a:lnTo>
                <a:lnTo>
                  <a:pt x="625471" y="31113"/>
                </a:lnTo>
                <a:lnTo>
                  <a:pt x="625471" y="22601"/>
                </a:lnTo>
                <a:lnTo>
                  <a:pt x="625862" y="17305"/>
                </a:lnTo>
                <a:close/>
              </a:path>
              <a:path w="685129" h="113372">
                <a:moveTo>
                  <a:pt x="646897" y="30746"/>
                </a:moveTo>
                <a:lnTo>
                  <a:pt x="646897" y="109337"/>
                </a:lnTo>
                <a:lnTo>
                  <a:pt x="660106" y="109337"/>
                </a:lnTo>
                <a:lnTo>
                  <a:pt x="660106" y="58557"/>
                </a:lnTo>
                <a:lnTo>
                  <a:pt x="661892" y="53628"/>
                </a:lnTo>
                <a:lnTo>
                  <a:pt x="665463" y="49348"/>
                </a:lnTo>
                <a:lnTo>
                  <a:pt x="669034" y="45067"/>
                </a:lnTo>
                <a:lnTo>
                  <a:pt x="674146" y="42928"/>
                </a:lnTo>
                <a:lnTo>
                  <a:pt x="682304" y="42952"/>
                </a:lnTo>
                <a:lnTo>
                  <a:pt x="685129" y="43294"/>
                </a:lnTo>
                <a:lnTo>
                  <a:pt x="685129" y="29352"/>
                </a:lnTo>
                <a:lnTo>
                  <a:pt x="683710" y="29205"/>
                </a:lnTo>
                <a:lnTo>
                  <a:pt x="680873" y="28985"/>
                </a:lnTo>
                <a:lnTo>
                  <a:pt x="675639" y="28985"/>
                </a:lnTo>
                <a:lnTo>
                  <a:pt x="671016" y="30881"/>
                </a:lnTo>
                <a:lnTo>
                  <a:pt x="667004" y="34672"/>
                </a:lnTo>
                <a:lnTo>
                  <a:pt x="662992" y="38463"/>
                </a:lnTo>
                <a:lnTo>
                  <a:pt x="660473" y="41680"/>
                </a:lnTo>
                <a:lnTo>
                  <a:pt x="659446" y="44321"/>
                </a:lnTo>
                <a:lnTo>
                  <a:pt x="659446" y="30746"/>
                </a:lnTo>
                <a:lnTo>
                  <a:pt x="646897" y="30746"/>
                </a:lnTo>
                <a:close/>
              </a:path>
              <a:path w="685129" h="113372">
                <a:moveTo>
                  <a:pt x="506549" y="79683"/>
                </a:moveTo>
                <a:lnTo>
                  <a:pt x="509940" y="92258"/>
                </a:lnTo>
                <a:lnTo>
                  <a:pt x="517503" y="102219"/>
                </a:lnTo>
                <a:lnTo>
                  <a:pt x="523276" y="106448"/>
                </a:lnTo>
                <a:lnTo>
                  <a:pt x="534846" y="110981"/>
                </a:lnTo>
                <a:lnTo>
                  <a:pt x="548984" y="112492"/>
                </a:lnTo>
                <a:lnTo>
                  <a:pt x="555279" y="112223"/>
                </a:lnTo>
                <a:lnTo>
                  <a:pt x="567963" y="109779"/>
                </a:lnTo>
                <a:lnTo>
                  <a:pt x="579253" y="104787"/>
                </a:lnTo>
                <a:lnTo>
                  <a:pt x="582098" y="102863"/>
                </a:lnTo>
                <a:lnTo>
                  <a:pt x="589733" y="93013"/>
                </a:lnTo>
                <a:lnTo>
                  <a:pt x="592278" y="79177"/>
                </a:lnTo>
                <a:lnTo>
                  <a:pt x="592278" y="69589"/>
                </a:lnTo>
                <a:lnTo>
                  <a:pt x="588853" y="62276"/>
                </a:lnTo>
                <a:lnTo>
                  <a:pt x="582005" y="57236"/>
                </a:lnTo>
                <a:lnTo>
                  <a:pt x="578042" y="54350"/>
                </a:lnTo>
                <a:lnTo>
                  <a:pt x="572417" y="52075"/>
                </a:lnTo>
                <a:lnTo>
                  <a:pt x="565127" y="50412"/>
                </a:lnTo>
                <a:lnTo>
                  <a:pt x="550011" y="46963"/>
                </a:lnTo>
                <a:lnTo>
                  <a:pt x="539836" y="44615"/>
                </a:lnTo>
                <a:lnTo>
                  <a:pt x="533304" y="42658"/>
                </a:lnTo>
                <a:lnTo>
                  <a:pt x="530418" y="41093"/>
                </a:lnTo>
                <a:lnTo>
                  <a:pt x="526016" y="38647"/>
                </a:lnTo>
                <a:lnTo>
                  <a:pt x="523814" y="34782"/>
                </a:lnTo>
                <a:lnTo>
                  <a:pt x="523814" y="24705"/>
                </a:lnTo>
                <a:lnTo>
                  <a:pt x="525698" y="20497"/>
                </a:lnTo>
                <a:lnTo>
                  <a:pt x="529464" y="16877"/>
                </a:lnTo>
                <a:lnTo>
                  <a:pt x="533231" y="13257"/>
                </a:lnTo>
                <a:lnTo>
                  <a:pt x="539420" y="11447"/>
                </a:lnTo>
                <a:lnTo>
                  <a:pt x="558694" y="11447"/>
                </a:lnTo>
                <a:lnTo>
                  <a:pt x="566253" y="14260"/>
                </a:lnTo>
                <a:lnTo>
                  <a:pt x="570704" y="19886"/>
                </a:lnTo>
                <a:lnTo>
                  <a:pt x="573101" y="22968"/>
                </a:lnTo>
                <a:lnTo>
                  <a:pt x="574667" y="27395"/>
                </a:lnTo>
                <a:lnTo>
                  <a:pt x="575401" y="33168"/>
                </a:lnTo>
                <a:lnTo>
                  <a:pt x="589122" y="33168"/>
                </a:lnTo>
                <a:lnTo>
                  <a:pt x="588964" y="29143"/>
                </a:lnTo>
                <a:lnTo>
                  <a:pt x="585435" y="16159"/>
                </a:lnTo>
                <a:lnTo>
                  <a:pt x="577271" y="7007"/>
                </a:lnTo>
                <a:lnTo>
                  <a:pt x="573559" y="4714"/>
                </a:lnTo>
                <a:lnTo>
                  <a:pt x="561932" y="297"/>
                </a:lnTo>
                <a:lnTo>
                  <a:pt x="548470" y="-1174"/>
                </a:lnTo>
                <a:lnTo>
                  <a:pt x="543059" y="-958"/>
                </a:lnTo>
                <a:lnTo>
                  <a:pt x="530025" y="1918"/>
                </a:lnTo>
                <a:lnTo>
                  <a:pt x="519998" y="8145"/>
                </a:lnTo>
                <a:lnTo>
                  <a:pt x="512366" y="18989"/>
                </a:lnTo>
                <a:lnTo>
                  <a:pt x="509945" y="31993"/>
                </a:lnTo>
                <a:lnTo>
                  <a:pt x="509945" y="40946"/>
                </a:lnTo>
                <a:lnTo>
                  <a:pt x="513370" y="47672"/>
                </a:lnTo>
                <a:lnTo>
                  <a:pt x="520219" y="52173"/>
                </a:lnTo>
                <a:lnTo>
                  <a:pt x="524181" y="54766"/>
                </a:lnTo>
                <a:lnTo>
                  <a:pt x="530932" y="57139"/>
                </a:lnTo>
                <a:lnTo>
                  <a:pt x="540471" y="59291"/>
                </a:lnTo>
                <a:lnTo>
                  <a:pt x="555074" y="62593"/>
                </a:lnTo>
                <a:lnTo>
                  <a:pt x="562999" y="64404"/>
                </a:lnTo>
                <a:lnTo>
                  <a:pt x="568821" y="66532"/>
                </a:lnTo>
                <a:lnTo>
                  <a:pt x="572539" y="68977"/>
                </a:lnTo>
                <a:lnTo>
                  <a:pt x="576208" y="71472"/>
                </a:lnTo>
                <a:lnTo>
                  <a:pt x="578042" y="75655"/>
                </a:lnTo>
                <a:lnTo>
                  <a:pt x="578042" y="89353"/>
                </a:lnTo>
                <a:lnTo>
                  <a:pt x="573688" y="94783"/>
                </a:lnTo>
                <a:lnTo>
                  <a:pt x="564981" y="97816"/>
                </a:lnTo>
                <a:lnTo>
                  <a:pt x="560480" y="99381"/>
                </a:lnTo>
                <a:lnTo>
                  <a:pt x="555490" y="100164"/>
                </a:lnTo>
                <a:lnTo>
                  <a:pt x="546971" y="100087"/>
                </a:lnTo>
                <a:lnTo>
                  <a:pt x="533367" y="97011"/>
                </a:lnTo>
                <a:lnTo>
                  <a:pt x="524401" y="89451"/>
                </a:lnTo>
                <a:lnTo>
                  <a:pt x="521857" y="85635"/>
                </a:lnTo>
                <a:lnTo>
                  <a:pt x="520414" y="80669"/>
                </a:lnTo>
                <a:lnTo>
                  <a:pt x="520071" y="74554"/>
                </a:lnTo>
                <a:lnTo>
                  <a:pt x="506350" y="74554"/>
                </a:lnTo>
                <a:lnTo>
                  <a:pt x="506549" y="79683"/>
                </a:lnTo>
                <a:close/>
              </a:path>
              <a:path w="685129" h="113372">
                <a:moveTo>
                  <a:pt x="24728" y="34929"/>
                </a:moveTo>
                <a:lnTo>
                  <a:pt x="24728" y="109337"/>
                </a:lnTo>
                <a:lnTo>
                  <a:pt x="38817" y="109337"/>
                </a:lnTo>
                <a:lnTo>
                  <a:pt x="38817" y="4696"/>
                </a:lnTo>
                <a:lnTo>
                  <a:pt x="28397" y="4696"/>
                </a:lnTo>
                <a:lnTo>
                  <a:pt x="26539" y="12817"/>
                </a:lnTo>
                <a:lnTo>
                  <a:pt x="23725" y="17965"/>
                </a:lnTo>
                <a:lnTo>
                  <a:pt x="19959" y="20142"/>
                </a:lnTo>
                <a:lnTo>
                  <a:pt x="16192" y="22319"/>
                </a:lnTo>
                <a:lnTo>
                  <a:pt x="9539" y="23873"/>
                </a:lnTo>
                <a:lnTo>
                  <a:pt x="0" y="24802"/>
                </a:lnTo>
                <a:lnTo>
                  <a:pt x="0" y="34929"/>
                </a:lnTo>
                <a:lnTo>
                  <a:pt x="24728" y="349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344561" y="3032805"/>
            <a:ext cx="464855" cy="97639"/>
          </a:xfrm>
          <a:custGeom>
            <a:avLst/>
            <a:gdLst/>
            <a:ahLst/>
            <a:cxnLst/>
            <a:rect l="l" t="t" r="r" b="b"/>
            <a:pathLst>
              <a:path w="511340" h="110657">
                <a:moveTo>
                  <a:pt x="395447" y="55476"/>
                </a:moveTo>
                <a:lnTo>
                  <a:pt x="397624" y="49910"/>
                </a:lnTo>
                <a:lnTo>
                  <a:pt x="401734" y="45532"/>
                </a:lnTo>
                <a:lnTo>
                  <a:pt x="405843" y="41154"/>
                </a:lnTo>
                <a:lnTo>
                  <a:pt x="413463" y="27657"/>
                </a:lnTo>
                <a:lnTo>
                  <a:pt x="401022" y="31244"/>
                </a:lnTo>
                <a:lnTo>
                  <a:pt x="390947" y="39258"/>
                </a:lnTo>
                <a:lnTo>
                  <a:pt x="395447" y="55476"/>
                </a:lnTo>
                <a:close/>
              </a:path>
              <a:path w="511340" h="110657">
                <a:moveTo>
                  <a:pt x="473108" y="29205"/>
                </a:moveTo>
                <a:lnTo>
                  <a:pt x="473108" y="107795"/>
                </a:lnTo>
                <a:lnTo>
                  <a:pt x="486317" y="107795"/>
                </a:lnTo>
                <a:lnTo>
                  <a:pt x="486317" y="57016"/>
                </a:lnTo>
                <a:lnTo>
                  <a:pt x="488102" y="52087"/>
                </a:lnTo>
                <a:lnTo>
                  <a:pt x="491674" y="47807"/>
                </a:lnTo>
                <a:lnTo>
                  <a:pt x="495245" y="43526"/>
                </a:lnTo>
                <a:lnTo>
                  <a:pt x="500357" y="41387"/>
                </a:lnTo>
                <a:lnTo>
                  <a:pt x="508514" y="41411"/>
                </a:lnTo>
                <a:lnTo>
                  <a:pt x="511340" y="41753"/>
                </a:lnTo>
                <a:lnTo>
                  <a:pt x="511340" y="27811"/>
                </a:lnTo>
                <a:lnTo>
                  <a:pt x="509921" y="27664"/>
                </a:lnTo>
                <a:lnTo>
                  <a:pt x="507083" y="27444"/>
                </a:lnTo>
                <a:lnTo>
                  <a:pt x="501849" y="27444"/>
                </a:lnTo>
                <a:lnTo>
                  <a:pt x="497226" y="29340"/>
                </a:lnTo>
                <a:lnTo>
                  <a:pt x="493214" y="33131"/>
                </a:lnTo>
                <a:lnTo>
                  <a:pt x="489203" y="36922"/>
                </a:lnTo>
                <a:lnTo>
                  <a:pt x="486684" y="40139"/>
                </a:lnTo>
                <a:lnTo>
                  <a:pt x="485656" y="42780"/>
                </a:lnTo>
                <a:lnTo>
                  <a:pt x="485656" y="29205"/>
                </a:lnTo>
                <a:lnTo>
                  <a:pt x="473108" y="29205"/>
                </a:lnTo>
                <a:close/>
              </a:path>
              <a:path w="511340" h="110657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09" y="58777"/>
                </a:lnTo>
                <a:lnTo>
                  <a:pt x="67509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  <a:path w="511340" h="110657">
                <a:moveTo>
                  <a:pt x="133943" y="106286"/>
                </a:moveTo>
                <a:lnTo>
                  <a:pt x="143140" y="98256"/>
                </a:lnTo>
                <a:lnTo>
                  <a:pt x="146821" y="92364"/>
                </a:lnTo>
                <a:lnTo>
                  <a:pt x="150995" y="80601"/>
                </a:lnTo>
                <a:lnTo>
                  <a:pt x="152386" y="66850"/>
                </a:lnTo>
                <a:lnTo>
                  <a:pt x="151984" y="59511"/>
                </a:lnTo>
                <a:lnTo>
                  <a:pt x="148635" y="46742"/>
                </a:lnTo>
                <a:lnTo>
                  <a:pt x="141893" y="37057"/>
                </a:lnTo>
                <a:lnTo>
                  <a:pt x="129191" y="29073"/>
                </a:lnTo>
                <a:lnTo>
                  <a:pt x="116210" y="26930"/>
                </a:lnTo>
                <a:lnTo>
                  <a:pt x="111681" y="27152"/>
                </a:lnTo>
                <a:lnTo>
                  <a:pt x="99160" y="30728"/>
                </a:lnTo>
                <a:lnTo>
                  <a:pt x="89206" y="38671"/>
                </a:lnTo>
                <a:lnTo>
                  <a:pt x="85067" y="44581"/>
                </a:lnTo>
                <a:lnTo>
                  <a:pt x="80631" y="56216"/>
                </a:lnTo>
                <a:lnTo>
                  <a:pt x="79153" y="70225"/>
                </a:lnTo>
                <a:lnTo>
                  <a:pt x="79461" y="76631"/>
                </a:lnTo>
                <a:lnTo>
                  <a:pt x="82472" y="89424"/>
                </a:lnTo>
                <a:lnTo>
                  <a:pt x="88692" y="99687"/>
                </a:lnTo>
                <a:lnTo>
                  <a:pt x="90518" y="101627"/>
                </a:lnTo>
                <a:lnTo>
                  <a:pt x="92728" y="78370"/>
                </a:lnTo>
                <a:lnTo>
                  <a:pt x="92728" y="61297"/>
                </a:lnTo>
                <a:lnTo>
                  <a:pt x="94563" y="53861"/>
                </a:lnTo>
                <a:lnTo>
                  <a:pt x="98231" y="47697"/>
                </a:lnTo>
                <a:lnTo>
                  <a:pt x="101901" y="41533"/>
                </a:lnTo>
                <a:lnTo>
                  <a:pt x="107771" y="38451"/>
                </a:lnTo>
                <a:lnTo>
                  <a:pt x="124942" y="38451"/>
                </a:lnTo>
                <a:lnTo>
                  <a:pt x="131351" y="42071"/>
                </a:lnTo>
                <a:lnTo>
                  <a:pt x="135069" y="49311"/>
                </a:lnTo>
                <a:lnTo>
                  <a:pt x="137417" y="53910"/>
                </a:lnTo>
                <a:lnTo>
                  <a:pt x="138591" y="59878"/>
                </a:lnTo>
                <a:lnTo>
                  <a:pt x="138591" y="75337"/>
                </a:lnTo>
                <a:lnTo>
                  <a:pt x="136964" y="82712"/>
                </a:lnTo>
                <a:lnTo>
                  <a:pt x="133711" y="89340"/>
                </a:lnTo>
                <a:lnTo>
                  <a:pt x="130458" y="95969"/>
                </a:lnTo>
                <a:lnTo>
                  <a:pt x="124453" y="99283"/>
                </a:lnTo>
                <a:lnTo>
                  <a:pt x="107722" y="99283"/>
                </a:lnTo>
                <a:lnTo>
                  <a:pt x="114449" y="110657"/>
                </a:lnTo>
                <a:lnTo>
                  <a:pt x="121378" y="110222"/>
                </a:lnTo>
                <a:lnTo>
                  <a:pt x="133943" y="106286"/>
                </a:lnTo>
                <a:close/>
              </a:path>
              <a:path w="511340" h="110657">
                <a:moveTo>
                  <a:pt x="101901" y="96495"/>
                </a:moveTo>
                <a:lnTo>
                  <a:pt x="98231" y="90918"/>
                </a:lnTo>
                <a:lnTo>
                  <a:pt x="94563" y="85341"/>
                </a:lnTo>
                <a:lnTo>
                  <a:pt x="92728" y="78370"/>
                </a:lnTo>
                <a:lnTo>
                  <a:pt x="90518" y="101627"/>
                </a:lnTo>
                <a:lnTo>
                  <a:pt x="101109" y="108400"/>
                </a:lnTo>
                <a:lnTo>
                  <a:pt x="114449" y="110657"/>
                </a:lnTo>
                <a:lnTo>
                  <a:pt x="107722" y="99283"/>
                </a:lnTo>
                <a:lnTo>
                  <a:pt x="101901" y="96495"/>
                </a:lnTo>
                <a:close/>
              </a:path>
              <a:path w="511340" h="110657">
                <a:moveTo>
                  <a:pt x="172542" y="29205"/>
                </a:moveTo>
                <a:lnTo>
                  <a:pt x="172542" y="107795"/>
                </a:lnTo>
                <a:lnTo>
                  <a:pt x="185750" y="107795"/>
                </a:lnTo>
                <a:lnTo>
                  <a:pt x="185750" y="57016"/>
                </a:lnTo>
                <a:lnTo>
                  <a:pt x="187536" y="52087"/>
                </a:lnTo>
                <a:lnTo>
                  <a:pt x="191107" y="47807"/>
                </a:lnTo>
                <a:lnTo>
                  <a:pt x="194678" y="43526"/>
                </a:lnTo>
                <a:lnTo>
                  <a:pt x="199790" y="41387"/>
                </a:lnTo>
                <a:lnTo>
                  <a:pt x="207948" y="41411"/>
                </a:lnTo>
                <a:lnTo>
                  <a:pt x="210773" y="41753"/>
                </a:lnTo>
                <a:lnTo>
                  <a:pt x="210773" y="27811"/>
                </a:lnTo>
                <a:lnTo>
                  <a:pt x="209354" y="27664"/>
                </a:lnTo>
                <a:lnTo>
                  <a:pt x="206516" y="27444"/>
                </a:lnTo>
                <a:lnTo>
                  <a:pt x="201282" y="27444"/>
                </a:lnTo>
                <a:lnTo>
                  <a:pt x="196659" y="29340"/>
                </a:lnTo>
                <a:lnTo>
                  <a:pt x="192648" y="33131"/>
                </a:lnTo>
                <a:lnTo>
                  <a:pt x="188636" y="36922"/>
                </a:lnTo>
                <a:lnTo>
                  <a:pt x="186117" y="40139"/>
                </a:lnTo>
                <a:lnTo>
                  <a:pt x="185090" y="42780"/>
                </a:lnTo>
                <a:lnTo>
                  <a:pt x="185090" y="29205"/>
                </a:lnTo>
                <a:lnTo>
                  <a:pt x="172542" y="29205"/>
                </a:lnTo>
                <a:close/>
              </a:path>
              <a:path w="511340" h="110657">
                <a:moveTo>
                  <a:pt x="243036" y="41154"/>
                </a:moveTo>
                <a:lnTo>
                  <a:pt x="248124" y="38965"/>
                </a:lnTo>
                <a:lnTo>
                  <a:pt x="262653" y="38965"/>
                </a:lnTo>
                <a:lnTo>
                  <a:pt x="268695" y="42144"/>
                </a:lnTo>
                <a:lnTo>
                  <a:pt x="272315" y="48504"/>
                </a:lnTo>
                <a:lnTo>
                  <a:pt x="274271" y="51928"/>
                </a:lnTo>
                <a:lnTo>
                  <a:pt x="275519" y="56503"/>
                </a:lnTo>
                <a:lnTo>
                  <a:pt x="276057" y="62226"/>
                </a:lnTo>
                <a:lnTo>
                  <a:pt x="232396" y="62226"/>
                </a:lnTo>
                <a:lnTo>
                  <a:pt x="232640" y="55476"/>
                </a:lnTo>
                <a:lnTo>
                  <a:pt x="228140" y="39258"/>
                </a:lnTo>
                <a:lnTo>
                  <a:pt x="224173" y="44706"/>
                </a:lnTo>
                <a:lnTo>
                  <a:pt x="219443" y="56263"/>
                </a:lnTo>
                <a:lnTo>
                  <a:pt x="217866" y="70004"/>
                </a:lnTo>
                <a:lnTo>
                  <a:pt x="218258" y="77215"/>
                </a:lnTo>
                <a:lnTo>
                  <a:pt x="221514" y="89942"/>
                </a:lnTo>
                <a:lnTo>
                  <a:pt x="228066" y="99907"/>
                </a:lnTo>
                <a:lnTo>
                  <a:pt x="240157" y="108234"/>
                </a:lnTo>
                <a:lnTo>
                  <a:pt x="252942" y="110584"/>
                </a:lnTo>
                <a:lnTo>
                  <a:pt x="256954" y="110584"/>
                </a:lnTo>
                <a:lnTo>
                  <a:pt x="260549" y="110193"/>
                </a:lnTo>
                <a:lnTo>
                  <a:pt x="263729" y="109410"/>
                </a:lnTo>
                <a:lnTo>
                  <a:pt x="269648" y="108040"/>
                </a:lnTo>
                <a:lnTo>
                  <a:pt x="274614" y="105398"/>
                </a:lnTo>
                <a:lnTo>
                  <a:pt x="278625" y="101485"/>
                </a:lnTo>
                <a:lnTo>
                  <a:pt x="281022" y="99234"/>
                </a:lnTo>
                <a:lnTo>
                  <a:pt x="283187" y="96336"/>
                </a:lnTo>
                <a:lnTo>
                  <a:pt x="285120" y="92789"/>
                </a:lnTo>
                <a:lnTo>
                  <a:pt x="287052" y="89242"/>
                </a:lnTo>
                <a:lnTo>
                  <a:pt x="288189" y="86026"/>
                </a:lnTo>
                <a:lnTo>
                  <a:pt x="288532" y="83140"/>
                </a:lnTo>
                <a:lnTo>
                  <a:pt x="275543" y="83140"/>
                </a:lnTo>
                <a:lnTo>
                  <a:pt x="274564" y="86613"/>
                </a:lnTo>
                <a:lnTo>
                  <a:pt x="272902" y="89670"/>
                </a:lnTo>
                <a:lnTo>
                  <a:pt x="270554" y="92312"/>
                </a:lnTo>
                <a:lnTo>
                  <a:pt x="266444" y="96862"/>
                </a:lnTo>
                <a:lnTo>
                  <a:pt x="260941" y="99137"/>
                </a:lnTo>
                <a:lnTo>
                  <a:pt x="246656" y="99137"/>
                </a:lnTo>
                <a:lnTo>
                  <a:pt x="241201" y="96727"/>
                </a:lnTo>
                <a:lnTo>
                  <a:pt x="237679" y="91909"/>
                </a:lnTo>
                <a:lnTo>
                  <a:pt x="234156" y="87090"/>
                </a:lnTo>
                <a:lnTo>
                  <a:pt x="232273" y="80694"/>
                </a:lnTo>
                <a:lnTo>
                  <a:pt x="232029" y="72720"/>
                </a:lnTo>
                <a:lnTo>
                  <a:pt x="289632" y="72720"/>
                </a:lnTo>
                <a:lnTo>
                  <a:pt x="289632" y="64795"/>
                </a:lnTo>
                <a:lnTo>
                  <a:pt x="289241" y="59022"/>
                </a:lnTo>
                <a:lnTo>
                  <a:pt x="288458" y="55402"/>
                </a:lnTo>
                <a:lnTo>
                  <a:pt x="287578" y="50118"/>
                </a:lnTo>
                <a:lnTo>
                  <a:pt x="285817" y="45496"/>
                </a:lnTo>
                <a:lnTo>
                  <a:pt x="283175" y="41533"/>
                </a:lnTo>
                <a:lnTo>
                  <a:pt x="280435" y="37375"/>
                </a:lnTo>
                <a:lnTo>
                  <a:pt x="276448" y="33987"/>
                </a:lnTo>
                <a:lnTo>
                  <a:pt x="271214" y="31370"/>
                </a:lnTo>
                <a:lnTo>
                  <a:pt x="265979" y="28752"/>
                </a:lnTo>
                <a:lnTo>
                  <a:pt x="260574" y="27444"/>
                </a:lnTo>
                <a:lnTo>
                  <a:pt x="254997" y="27444"/>
                </a:lnTo>
                <a:lnTo>
                  <a:pt x="250656" y="27657"/>
                </a:lnTo>
                <a:lnTo>
                  <a:pt x="243036" y="41154"/>
                </a:lnTo>
                <a:close/>
              </a:path>
              <a:path w="511340" h="110657">
                <a:moveTo>
                  <a:pt x="232640" y="55476"/>
                </a:moveTo>
                <a:lnTo>
                  <a:pt x="234817" y="49910"/>
                </a:lnTo>
                <a:lnTo>
                  <a:pt x="238927" y="45532"/>
                </a:lnTo>
                <a:lnTo>
                  <a:pt x="243036" y="41154"/>
                </a:lnTo>
                <a:lnTo>
                  <a:pt x="250656" y="27657"/>
                </a:lnTo>
                <a:lnTo>
                  <a:pt x="238215" y="31244"/>
                </a:lnTo>
                <a:lnTo>
                  <a:pt x="228140" y="39258"/>
                </a:lnTo>
                <a:lnTo>
                  <a:pt x="232640" y="55476"/>
                </a:lnTo>
                <a:close/>
              </a:path>
              <a:path w="511340" h="110657">
                <a:moveTo>
                  <a:pt x="373775" y="29205"/>
                </a:moveTo>
                <a:lnTo>
                  <a:pt x="359320" y="29205"/>
                </a:lnTo>
                <a:lnTo>
                  <a:pt x="337379" y="93193"/>
                </a:lnTo>
                <a:lnTo>
                  <a:pt x="316391" y="29205"/>
                </a:lnTo>
                <a:lnTo>
                  <a:pt x="301055" y="29205"/>
                </a:lnTo>
                <a:lnTo>
                  <a:pt x="330041" y="107795"/>
                </a:lnTo>
                <a:lnTo>
                  <a:pt x="344130" y="107795"/>
                </a:lnTo>
                <a:lnTo>
                  <a:pt x="373775" y="29205"/>
                </a:lnTo>
                <a:close/>
              </a:path>
              <a:path w="511340" h="110657">
                <a:moveTo>
                  <a:pt x="405843" y="41154"/>
                </a:moveTo>
                <a:lnTo>
                  <a:pt x="410930" y="38965"/>
                </a:lnTo>
                <a:lnTo>
                  <a:pt x="425460" y="38965"/>
                </a:lnTo>
                <a:lnTo>
                  <a:pt x="431502" y="42144"/>
                </a:lnTo>
                <a:lnTo>
                  <a:pt x="435122" y="48504"/>
                </a:lnTo>
                <a:lnTo>
                  <a:pt x="437078" y="51928"/>
                </a:lnTo>
                <a:lnTo>
                  <a:pt x="438326" y="56503"/>
                </a:lnTo>
                <a:lnTo>
                  <a:pt x="438864" y="62226"/>
                </a:lnTo>
                <a:lnTo>
                  <a:pt x="395203" y="62226"/>
                </a:lnTo>
                <a:lnTo>
                  <a:pt x="395447" y="55476"/>
                </a:lnTo>
                <a:lnTo>
                  <a:pt x="390947" y="39258"/>
                </a:lnTo>
                <a:lnTo>
                  <a:pt x="386980" y="44706"/>
                </a:lnTo>
                <a:lnTo>
                  <a:pt x="382250" y="56263"/>
                </a:lnTo>
                <a:lnTo>
                  <a:pt x="380673" y="70004"/>
                </a:lnTo>
                <a:lnTo>
                  <a:pt x="381065" y="77215"/>
                </a:lnTo>
                <a:lnTo>
                  <a:pt x="384321" y="89942"/>
                </a:lnTo>
                <a:lnTo>
                  <a:pt x="390873" y="99907"/>
                </a:lnTo>
                <a:lnTo>
                  <a:pt x="402964" y="108234"/>
                </a:lnTo>
                <a:lnTo>
                  <a:pt x="415748" y="110584"/>
                </a:lnTo>
                <a:lnTo>
                  <a:pt x="419761" y="110584"/>
                </a:lnTo>
                <a:lnTo>
                  <a:pt x="423356" y="110193"/>
                </a:lnTo>
                <a:lnTo>
                  <a:pt x="426536" y="109410"/>
                </a:lnTo>
                <a:lnTo>
                  <a:pt x="432455" y="108040"/>
                </a:lnTo>
                <a:lnTo>
                  <a:pt x="437421" y="105398"/>
                </a:lnTo>
                <a:lnTo>
                  <a:pt x="441432" y="101485"/>
                </a:lnTo>
                <a:lnTo>
                  <a:pt x="443829" y="99234"/>
                </a:lnTo>
                <a:lnTo>
                  <a:pt x="445994" y="96336"/>
                </a:lnTo>
                <a:lnTo>
                  <a:pt x="447926" y="92789"/>
                </a:lnTo>
                <a:lnTo>
                  <a:pt x="449859" y="89242"/>
                </a:lnTo>
                <a:lnTo>
                  <a:pt x="450996" y="86026"/>
                </a:lnTo>
                <a:lnTo>
                  <a:pt x="451339" y="83140"/>
                </a:lnTo>
                <a:lnTo>
                  <a:pt x="438350" y="83140"/>
                </a:lnTo>
                <a:lnTo>
                  <a:pt x="437371" y="86613"/>
                </a:lnTo>
                <a:lnTo>
                  <a:pt x="435709" y="89670"/>
                </a:lnTo>
                <a:lnTo>
                  <a:pt x="433361" y="92312"/>
                </a:lnTo>
                <a:lnTo>
                  <a:pt x="429251" y="96862"/>
                </a:lnTo>
                <a:lnTo>
                  <a:pt x="423748" y="99137"/>
                </a:lnTo>
                <a:lnTo>
                  <a:pt x="409463" y="99137"/>
                </a:lnTo>
                <a:lnTo>
                  <a:pt x="404008" y="96727"/>
                </a:lnTo>
                <a:lnTo>
                  <a:pt x="400486" y="91909"/>
                </a:lnTo>
                <a:lnTo>
                  <a:pt x="396963" y="87090"/>
                </a:lnTo>
                <a:lnTo>
                  <a:pt x="395080" y="80694"/>
                </a:lnTo>
                <a:lnTo>
                  <a:pt x="394836" y="72720"/>
                </a:lnTo>
                <a:lnTo>
                  <a:pt x="452439" y="72720"/>
                </a:lnTo>
                <a:lnTo>
                  <a:pt x="452439" y="64795"/>
                </a:lnTo>
                <a:lnTo>
                  <a:pt x="452048" y="59022"/>
                </a:lnTo>
                <a:lnTo>
                  <a:pt x="451265" y="55402"/>
                </a:lnTo>
                <a:lnTo>
                  <a:pt x="450385" y="50118"/>
                </a:lnTo>
                <a:lnTo>
                  <a:pt x="448624" y="45496"/>
                </a:lnTo>
                <a:lnTo>
                  <a:pt x="445982" y="41533"/>
                </a:lnTo>
                <a:lnTo>
                  <a:pt x="443242" y="37375"/>
                </a:lnTo>
                <a:lnTo>
                  <a:pt x="439255" y="33987"/>
                </a:lnTo>
                <a:lnTo>
                  <a:pt x="434021" y="31370"/>
                </a:lnTo>
                <a:lnTo>
                  <a:pt x="428786" y="28752"/>
                </a:lnTo>
                <a:lnTo>
                  <a:pt x="423381" y="27444"/>
                </a:lnTo>
                <a:lnTo>
                  <a:pt x="417804" y="27444"/>
                </a:lnTo>
                <a:lnTo>
                  <a:pt x="413463" y="27657"/>
                </a:lnTo>
                <a:lnTo>
                  <a:pt x="405843" y="41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627300" y="1640150"/>
            <a:ext cx="1440548" cy="124768"/>
          </a:xfrm>
          <a:custGeom>
            <a:avLst/>
            <a:gdLst/>
            <a:ahLst/>
            <a:cxnLst/>
            <a:rect l="l" t="t" r="r" b="b"/>
            <a:pathLst>
              <a:path w="1584603" h="141404">
                <a:moveTo>
                  <a:pt x="859604" y="108162"/>
                </a:moveTo>
                <a:lnTo>
                  <a:pt x="859604" y="98110"/>
                </a:lnTo>
                <a:lnTo>
                  <a:pt x="860459" y="81403"/>
                </a:lnTo>
                <a:lnTo>
                  <a:pt x="859530" y="75410"/>
                </a:lnTo>
                <a:lnTo>
                  <a:pt x="859530" y="57799"/>
                </a:lnTo>
                <a:lnTo>
                  <a:pt x="861793" y="50461"/>
                </a:lnTo>
                <a:lnTo>
                  <a:pt x="866318" y="46009"/>
                </a:lnTo>
                <a:lnTo>
                  <a:pt x="870843" y="41557"/>
                </a:lnTo>
                <a:lnTo>
                  <a:pt x="876113" y="39332"/>
                </a:lnTo>
                <a:lnTo>
                  <a:pt x="874622" y="28508"/>
                </a:lnTo>
                <a:lnTo>
                  <a:pt x="870611" y="30489"/>
                </a:lnTo>
                <a:lnTo>
                  <a:pt x="866598" y="32470"/>
                </a:lnTo>
                <a:lnTo>
                  <a:pt x="863150" y="35345"/>
                </a:lnTo>
                <a:lnTo>
                  <a:pt x="860264" y="39111"/>
                </a:lnTo>
                <a:lnTo>
                  <a:pt x="860264" y="0"/>
                </a:lnTo>
                <a:lnTo>
                  <a:pt x="847422" y="0"/>
                </a:lnTo>
                <a:lnTo>
                  <a:pt x="847422" y="108162"/>
                </a:lnTo>
                <a:lnTo>
                  <a:pt x="859604" y="108162"/>
                </a:lnTo>
                <a:close/>
              </a:path>
              <a:path w="1584603" h="141404">
                <a:moveTo>
                  <a:pt x="741705" y="109410"/>
                </a:moveTo>
                <a:lnTo>
                  <a:pt x="745387" y="109312"/>
                </a:lnTo>
                <a:lnTo>
                  <a:pt x="748664" y="108921"/>
                </a:lnTo>
                <a:lnTo>
                  <a:pt x="751759" y="108162"/>
                </a:lnTo>
                <a:lnTo>
                  <a:pt x="751759" y="97742"/>
                </a:lnTo>
                <a:lnTo>
                  <a:pt x="747772" y="97963"/>
                </a:lnTo>
                <a:lnTo>
                  <a:pt x="744739" y="97963"/>
                </a:lnTo>
                <a:lnTo>
                  <a:pt x="741999" y="97155"/>
                </a:lnTo>
                <a:lnTo>
                  <a:pt x="739211" y="94392"/>
                </a:lnTo>
                <a:lnTo>
                  <a:pt x="739211" y="40359"/>
                </a:lnTo>
                <a:lnTo>
                  <a:pt x="751759" y="40359"/>
                </a:lnTo>
                <a:lnTo>
                  <a:pt x="751759" y="29572"/>
                </a:lnTo>
                <a:lnTo>
                  <a:pt x="739211" y="29572"/>
                </a:lnTo>
                <a:lnTo>
                  <a:pt x="739211" y="7631"/>
                </a:lnTo>
                <a:lnTo>
                  <a:pt x="725855" y="7631"/>
                </a:lnTo>
                <a:lnTo>
                  <a:pt x="725855" y="29572"/>
                </a:lnTo>
                <a:lnTo>
                  <a:pt x="715215" y="29572"/>
                </a:lnTo>
                <a:lnTo>
                  <a:pt x="715215" y="40359"/>
                </a:lnTo>
                <a:lnTo>
                  <a:pt x="725855" y="40359"/>
                </a:lnTo>
                <a:lnTo>
                  <a:pt x="725855" y="97424"/>
                </a:lnTo>
                <a:lnTo>
                  <a:pt x="726956" y="101522"/>
                </a:lnTo>
                <a:lnTo>
                  <a:pt x="729157" y="104677"/>
                </a:lnTo>
                <a:lnTo>
                  <a:pt x="731359" y="107833"/>
                </a:lnTo>
                <a:lnTo>
                  <a:pt x="735541" y="109410"/>
                </a:lnTo>
                <a:lnTo>
                  <a:pt x="741705" y="109410"/>
                </a:lnTo>
                <a:close/>
              </a:path>
              <a:path w="1584603" h="141404">
                <a:moveTo>
                  <a:pt x="185236" y="29572"/>
                </a:moveTo>
                <a:lnTo>
                  <a:pt x="172175" y="29572"/>
                </a:lnTo>
                <a:lnTo>
                  <a:pt x="172175" y="108162"/>
                </a:lnTo>
                <a:lnTo>
                  <a:pt x="185383" y="108162"/>
                </a:lnTo>
                <a:lnTo>
                  <a:pt x="185383" y="56356"/>
                </a:lnTo>
                <a:lnTo>
                  <a:pt x="187426" y="49360"/>
                </a:lnTo>
                <a:lnTo>
                  <a:pt x="191510" y="45495"/>
                </a:lnTo>
                <a:lnTo>
                  <a:pt x="195595" y="41631"/>
                </a:lnTo>
                <a:lnTo>
                  <a:pt x="200132" y="39698"/>
                </a:lnTo>
                <a:lnTo>
                  <a:pt x="210602" y="39698"/>
                </a:lnTo>
                <a:lnTo>
                  <a:pt x="214344" y="41533"/>
                </a:lnTo>
                <a:lnTo>
                  <a:pt x="216350" y="45202"/>
                </a:lnTo>
                <a:lnTo>
                  <a:pt x="217621" y="47648"/>
                </a:lnTo>
                <a:lnTo>
                  <a:pt x="218258" y="51537"/>
                </a:lnTo>
                <a:lnTo>
                  <a:pt x="218258" y="108162"/>
                </a:lnTo>
                <a:lnTo>
                  <a:pt x="231686" y="108162"/>
                </a:lnTo>
                <a:lnTo>
                  <a:pt x="231686" y="54326"/>
                </a:lnTo>
                <a:lnTo>
                  <a:pt x="233557" y="48528"/>
                </a:lnTo>
                <a:lnTo>
                  <a:pt x="237300" y="45056"/>
                </a:lnTo>
                <a:lnTo>
                  <a:pt x="241042" y="41582"/>
                </a:lnTo>
                <a:lnTo>
                  <a:pt x="245506" y="39845"/>
                </a:lnTo>
                <a:lnTo>
                  <a:pt x="254459" y="39845"/>
                </a:lnTo>
                <a:lnTo>
                  <a:pt x="257651" y="40824"/>
                </a:lnTo>
                <a:lnTo>
                  <a:pt x="260267" y="42780"/>
                </a:lnTo>
                <a:lnTo>
                  <a:pt x="262885" y="44738"/>
                </a:lnTo>
                <a:lnTo>
                  <a:pt x="264194" y="48333"/>
                </a:lnTo>
                <a:lnTo>
                  <a:pt x="264194" y="108162"/>
                </a:lnTo>
                <a:lnTo>
                  <a:pt x="277916" y="108162"/>
                </a:lnTo>
                <a:lnTo>
                  <a:pt x="277916" y="48896"/>
                </a:lnTo>
                <a:lnTo>
                  <a:pt x="276889" y="43367"/>
                </a:lnTo>
                <a:lnTo>
                  <a:pt x="274834" y="39258"/>
                </a:lnTo>
                <a:lnTo>
                  <a:pt x="271018" y="31627"/>
                </a:lnTo>
                <a:lnTo>
                  <a:pt x="263827" y="27811"/>
                </a:lnTo>
                <a:lnTo>
                  <a:pt x="248319" y="27811"/>
                </a:lnTo>
                <a:lnTo>
                  <a:pt x="243868" y="28826"/>
                </a:lnTo>
                <a:lnTo>
                  <a:pt x="239905" y="30856"/>
                </a:lnTo>
                <a:lnTo>
                  <a:pt x="235942" y="32887"/>
                </a:lnTo>
                <a:lnTo>
                  <a:pt x="232493" y="36005"/>
                </a:lnTo>
                <a:lnTo>
                  <a:pt x="229558" y="40212"/>
                </a:lnTo>
                <a:lnTo>
                  <a:pt x="227797" y="36788"/>
                </a:lnTo>
                <a:lnTo>
                  <a:pt x="225840" y="34195"/>
                </a:lnTo>
                <a:lnTo>
                  <a:pt x="223688" y="32434"/>
                </a:lnTo>
                <a:lnTo>
                  <a:pt x="219872" y="29352"/>
                </a:lnTo>
                <a:lnTo>
                  <a:pt x="214833" y="27811"/>
                </a:lnTo>
                <a:lnTo>
                  <a:pt x="203043" y="27811"/>
                </a:lnTo>
                <a:lnTo>
                  <a:pt x="198102" y="29303"/>
                </a:lnTo>
                <a:lnTo>
                  <a:pt x="193749" y="32287"/>
                </a:lnTo>
                <a:lnTo>
                  <a:pt x="191205" y="34048"/>
                </a:lnTo>
                <a:lnTo>
                  <a:pt x="188367" y="36861"/>
                </a:lnTo>
                <a:lnTo>
                  <a:pt x="185236" y="40726"/>
                </a:lnTo>
                <a:lnTo>
                  <a:pt x="185236" y="29572"/>
                </a:lnTo>
                <a:close/>
              </a:path>
              <a:path w="1584603" h="141404">
                <a:moveTo>
                  <a:pt x="14602" y="13575"/>
                </a:moveTo>
                <a:lnTo>
                  <a:pt x="74774" y="13575"/>
                </a:lnTo>
                <a:lnTo>
                  <a:pt x="74774" y="366"/>
                </a:lnTo>
                <a:lnTo>
                  <a:pt x="0" y="366"/>
                </a:lnTo>
                <a:lnTo>
                  <a:pt x="0" y="108162"/>
                </a:lnTo>
                <a:lnTo>
                  <a:pt x="14602" y="108162"/>
                </a:lnTo>
                <a:lnTo>
                  <a:pt x="14602" y="59144"/>
                </a:lnTo>
                <a:lnTo>
                  <a:pt x="67510" y="59144"/>
                </a:lnTo>
                <a:lnTo>
                  <a:pt x="67510" y="46303"/>
                </a:lnTo>
                <a:lnTo>
                  <a:pt x="14602" y="46303"/>
                </a:lnTo>
                <a:lnTo>
                  <a:pt x="14602" y="13575"/>
                </a:lnTo>
                <a:close/>
              </a:path>
              <a:path w="1584603" h="141404">
                <a:moveTo>
                  <a:pt x="84509" y="29939"/>
                </a:moveTo>
                <a:lnTo>
                  <a:pt x="84509" y="108162"/>
                </a:lnTo>
                <a:lnTo>
                  <a:pt x="97938" y="108162"/>
                </a:lnTo>
                <a:lnTo>
                  <a:pt x="97938" y="29939"/>
                </a:lnTo>
                <a:lnTo>
                  <a:pt x="84509" y="29939"/>
                </a:lnTo>
                <a:close/>
              </a:path>
              <a:path w="1584603" h="141404">
                <a:moveTo>
                  <a:pt x="84509" y="366"/>
                </a:moveTo>
                <a:lnTo>
                  <a:pt x="84509" y="15336"/>
                </a:lnTo>
                <a:lnTo>
                  <a:pt x="97938" y="15336"/>
                </a:lnTo>
                <a:lnTo>
                  <a:pt x="97938" y="366"/>
                </a:lnTo>
                <a:lnTo>
                  <a:pt x="84509" y="366"/>
                </a:lnTo>
                <a:close/>
              </a:path>
              <a:path w="1584603" h="141404">
                <a:moveTo>
                  <a:pt x="122447" y="29572"/>
                </a:moveTo>
                <a:lnTo>
                  <a:pt x="122447" y="108162"/>
                </a:lnTo>
                <a:lnTo>
                  <a:pt x="135656" y="108162"/>
                </a:lnTo>
                <a:lnTo>
                  <a:pt x="135656" y="57383"/>
                </a:lnTo>
                <a:lnTo>
                  <a:pt x="137441" y="52454"/>
                </a:lnTo>
                <a:lnTo>
                  <a:pt x="141012" y="48174"/>
                </a:lnTo>
                <a:lnTo>
                  <a:pt x="144584" y="43893"/>
                </a:lnTo>
                <a:lnTo>
                  <a:pt x="149696" y="41753"/>
                </a:lnTo>
                <a:lnTo>
                  <a:pt x="157853" y="41778"/>
                </a:lnTo>
                <a:lnTo>
                  <a:pt x="160678" y="42120"/>
                </a:lnTo>
                <a:lnTo>
                  <a:pt x="160678" y="28178"/>
                </a:lnTo>
                <a:lnTo>
                  <a:pt x="159260" y="28031"/>
                </a:lnTo>
                <a:lnTo>
                  <a:pt x="156422" y="27811"/>
                </a:lnTo>
                <a:lnTo>
                  <a:pt x="151188" y="27811"/>
                </a:lnTo>
                <a:lnTo>
                  <a:pt x="146565" y="29707"/>
                </a:lnTo>
                <a:lnTo>
                  <a:pt x="142553" y="33498"/>
                </a:lnTo>
                <a:lnTo>
                  <a:pt x="138542" y="37289"/>
                </a:lnTo>
                <a:lnTo>
                  <a:pt x="136023" y="40506"/>
                </a:lnTo>
                <a:lnTo>
                  <a:pt x="134995" y="43148"/>
                </a:lnTo>
                <a:lnTo>
                  <a:pt x="134995" y="29572"/>
                </a:lnTo>
                <a:lnTo>
                  <a:pt x="122447" y="29572"/>
                </a:lnTo>
                <a:close/>
              </a:path>
              <a:path w="1584603" h="141404">
                <a:moveTo>
                  <a:pt x="334982" y="29939"/>
                </a:moveTo>
                <a:lnTo>
                  <a:pt x="334982" y="108162"/>
                </a:lnTo>
                <a:lnTo>
                  <a:pt x="348410" y="108162"/>
                </a:lnTo>
                <a:lnTo>
                  <a:pt x="348410" y="29939"/>
                </a:lnTo>
                <a:lnTo>
                  <a:pt x="334982" y="29939"/>
                </a:lnTo>
                <a:close/>
              </a:path>
              <a:path w="1584603" h="141404">
                <a:moveTo>
                  <a:pt x="334982" y="366"/>
                </a:moveTo>
                <a:lnTo>
                  <a:pt x="334982" y="15336"/>
                </a:lnTo>
                <a:lnTo>
                  <a:pt x="348410" y="15336"/>
                </a:lnTo>
                <a:lnTo>
                  <a:pt x="348410" y="366"/>
                </a:lnTo>
                <a:lnTo>
                  <a:pt x="334982" y="366"/>
                </a:lnTo>
                <a:close/>
              </a:path>
              <a:path w="1584603" h="141404">
                <a:moveTo>
                  <a:pt x="370657" y="97901"/>
                </a:moveTo>
                <a:lnTo>
                  <a:pt x="375524" y="103209"/>
                </a:lnTo>
                <a:lnTo>
                  <a:pt x="375914" y="103622"/>
                </a:lnTo>
                <a:lnTo>
                  <a:pt x="385713" y="109284"/>
                </a:lnTo>
                <a:lnTo>
                  <a:pt x="400364" y="111171"/>
                </a:lnTo>
                <a:lnTo>
                  <a:pt x="414583" y="109260"/>
                </a:lnTo>
                <a:lnTo>
                  <a:pt x="424615" y="103540"/>
                </a:lnTo>
                <a:lnTo>
                  <a:pt x="429924" y="98452"/>
                </a:lnTo>
                <a:lnTo>
                  <a:pt x="432578" y="92410"/>
                </a:lnTo>
                <a:lnTo>
                  <a:pt x="432578" y="78175"/>
                </a:lnTo>
                <a:lnTo>
                  <a:pt x="430009" y="72866"/>
                </a:lnTo>
                <a:lnTo>
                  <a:pt x="424873" y="69491"/>
                </a:lnTo>
                <a:lnTo>
                  <a:pt x="421644" y="67339"/>
                </a:lnTo>
                <a:lnTo>
                  <a:pt x="415284" y="65113"/>
                </a:lnTo>
                <a:lnTo>
                  <a:pt x="405794" y="62814"/>
                </a:lnTo>
                <a:lnTo>
                  <a:pt x="397062" y="60685"/>
                </a:lnTo>
                <a:lnTo>
                  <a:pt x="393245" y="59756"/>
                </a:lnTo>
                <a:lnTo>
                  <a:pt x="390359" y="58680"/>
                </a:lnTo>
                <a:lnTo>
                  <a:pt x="388402" y="57456"/>
                </a:lnTo>
                <a:lnTo>
                  <a:pt x="385027" y="55402"/>
                </a:lnTo>
                <a:lnTo>
                  <a:pt x="383339" y="52662"/>
                </a:lnTo>
                <a:lnTo>
                  <a:pt x="383339" y="46107"/>
                </a:lnTo>
                <a:lnTo>
                  <a:pt x="384624" y="43588"/>
                </a:lnTo>
                <a:lnTo>
                  <a:pt x="387192" y="41680"/>
                </a:lnTo>
                <a:lnTo>
                  <a:pt x="389759" y="39772"/>
                </a:lnTo>
                <a:lnTo>
                  <a:pt x="393539" y="38818"/>
                </a:lnTo>
                <a:lnTo>
                  <a:pt x="406014" y="38818"/>
                </a:lnTo>
                <a:lnTo>
                  <a:pt x="411273" y="40554"/>
                </a:lnTo>
                <a:lnTo>
                  <a:pt x="414306" y="44028"/>
                </a:lnTo>
                <a:lnTo>
                  <a:pt x="416164" y="46474"/>
                </a:lnTo>
                <a:lnTo>
                  <a:pt x="417217" y="49189"/>
                </a:lnTo>
                <a:lnTo>
                  <a:pt x="417461" y="52173"/>
                </a:lnTo>
                <a:lnTo>
                  <a:pt x="429936" y="52173"/>
                </a:lnTo>
                <a:lnTo>
                  <a:pt x="430034" y="47085"/>
                </a:lnTo>
                <a:lnTo>
                  <a:pt x="428444" y="42340"/>
                </a:lnTo>
                <a:lnTo>
                  <a:pt x="425166" y="37937"/>
                </a:lnTo>
                <a:lnTo>
                  <a:pt x="423824" y="36311"/>
                </a:lnTo>
                <a:lnTo>
                  <a:pt x="413780" y="29716"/>
                </a:lnTo>
                <a:lnTo>
                  <a:pt x="399557" y="27518"/>
                </a:lnTo>
                <a:lnTo>
                  <a:pt x="390506" y="27518"/>
                </a:lnTo>
                <a:lnTo>
                  <a:pt x="383303" y="29817"/>
                </a:lnTo>
                <a:lnTo>
                  <a:pt x="377946" y="34415"/>
                </a:lnTo>
                <a:lnTo>
                  <a:pt x="372589" y="39014"/>
                </a:lnTo>
                <a:lnTo>
                  <a:pt x="369911" y="45031"/>
                </a:lnTo>
                <a:lnTo>
                  <a:pt x="369911" y="58777"/>
                </a:lnTo>
                <a:lnTo>
                  <a:pt x="372747" y="63718"/>
                </a:lnTo>
                <a:lnTo>
                  <a:pt x="378423" y="67289"/>
                </a:lnTo>
                <a:lnTo>
                  <a:pt x="381603" y="69344"/>
                </a:lnTo>
                <a:lnTo>
                  <a:pt x="386544" y="71203"/>
                </a:lnTo>
                <a:lnTo>
                  <a:pt x="393245" y="72866"/>
                </a:lnTo>
                <a:lnTo>
                  <a:pt x="403739" y="75508"/>
                </a:lnTo>
                <a:lnTo>
                  <a:pt x="409365" y="76927"/>
                </a:lnTo>
                <a:lnTo>
                  <a:pt x="413132" y="78175"/>
                </a:lnTo>
                <a:lnTo>
                  <a:pt x="415040" y="79251"/>
                </a:lnTo>
                <a:lnTo>
                  <a:pt x="418024" y="81012"/>
                </a:lnTo>
                <a:lnTo>
                  <a:pt x="419516" y="83580"/>
                </a:lnTo>
                <a:lnTo>
                  <a:pt x="419516" y="91408"/>
                </a:lnTo>
                <a:lnTo>
                  <a:pt x="417657" y="94697"/>
                </a:lnTo>
                <a:lnTo>
                  <a:pt x="413939" y="96825"/>
                </a:lnTo>
                <a:lnTo>
                  <a:pt x="410221" y="98953"/>
                </a:lnTo>
                <a:lnTo>
                  <a:pt x="405916" y="100017"/>
                </a:lnTo>
                <a:lnTo>
                  <a:pt x="392805" y="100017"/>
                </a:lnTo>
                <a:lnTo>
                  <a:pt x="387033" y="97889"/>
                </a:lnTo>
                <a:lnTo>
                  <a:pt x="383706" y="93633"/>
                </a:lnTo>
                <a:lnTo>
                  <a:pt x="381896" y="91285"/>
                </a:lnTo>
                <a:lnTo>
                  <a:pt x="380796" y="87909"/>
                </a:lnTo>
                <a:lnTo>
                  <a:pt x="380404" y="83507"/>
                </a:lnTo>
                <a:lnTo>
                  <a:pt x="367709" y="83507"/>
                </a:lnTo>
                <a:lnTo>
                  <a:pt x="368052" y="91334"/>
                </a:lnTo>
                <a:lnTo>
                  <a:pt x="370657" y="97901"/>
                </a:lnTo>
                <a:close/>
              </a:path>
              <a:path w="1584603" h="141404">
                <a:moveTo>
                  <a:pt x="485265" y="29939"/>
                </a:moveTo>
                <a:lnTo>
                  <a:pt x="485265" y="108162"/>
                </a:lnTo>
                <a:lnTo>
                  <a:pt x="498694" y="108162"/>
                </a:lnTo>
                <a:lnTo>
                  <a:pt x="498694" y="29939"/>
                </a:lnTo>
                <a:lnTo>
                  <a:pt x="485265" y="29939"/>
                </a:lnTo>
                <a:close/>
              </a:path>
              <a:path w="1584603" h="141404">
                <a:moveTo>
                  <a:pt x="485265" y="366"/>
                </a:moveTo>
                <a:lnTo>
                  <a:pt x="485265" y="15336"/>
                </a:lnTo>
                <a:lnTo>
                  <a:pt x="498694" y="15336"/>
                </a:lnTo>
                <a:lnTo>
                  <a:pt x="498694" y="366"/>
                </a:lnTo>
                <a:lnTo>
                  <a:pt x="485265" y="366"/>
                </a:lnTo>
                <a:close/>
              </a:path>
              <a:path w="1584603" h="141404">
                <a:moveTo>
                  <a:pt x="536044" y="108162"/>
                </a:moveTo>
                <a:lnTo>
                  <a:pt x="536044" y="61859"/>
                </a:lnTo>
                <a:lnTo>
                  <a:pt x="536374" y="57909"/>
                </a:lnTo>
                <a:lnTo>
                  <a:pt x="537035" y="55145"/>
                </a:lnTo>
                <a:lnTo>
                  <a:pt x="537695" y="52381"/>
                </a:lnTo>
                <a:lnTo>
                  <a:pt x="539126" y="49703"/>
                </a:lnTo>
                <a:lnTo>
                  <a:pt x="541328" y="47109"/>
                </a:lnTo>
                <a:lnTo>
                  <a:pt x="544067" y="43881"/>
                </a:lnTo>
                <a:lnTo>
                  <a:pt x="547246" y="41729"/>
                </a:lnTo>
                <a:lnTo>
                  <a:pt x="550867" y="40652"/>
                </a:lnTo>
                <a:lnTo>
                  <a:pt x="552873" y="40017"/>
                </a:lnTo>
                <a:lnTo>
                  <a:pt x="555441" y="39698"/>
                </a:lnTo>
                <a:lnTo>
                  <a:pt x="564735" y="39698"/>
                </a:lnTo>
                <a:lnTo>
                  <a:pt x="568991" y="42144"/>
                </a:lnTo>
                <a:lnTo>
                  <a:pt x="571340" y="47036"/>
                </a:lnTo>
                <a:lnTo>
                  <a:pt x="572759" y="49972"/>
                </a:lnTo>
                <a:lnTo>
                  <a:pt x="573468" y="53837"/>
                </a:lnTo>
                <a:lnTo>
                  <a:pt x="573468" y="108162"/>
                </a:lnTo>
                <a:lnTo>
                  <a:pt x="586897" y="108162"/>
                </a:lnTo>
                <a:lnTo>
                  <a:pt x="586897" y="49825"/>
                </a:lnTo>
                <a:lnTo>
                  <a:pt x="585821" y="43735"/>
                </a:lnTo>
                <a:lnTo>
                  <a:pt x="583668" y="39478"/>
                </a:lnTo>
                <a:lnTo>
                  <a:pt x="575067" y="30720"/>
                </a:lnTo>
                <a:lnTo>
                  <a:pt x="561067" y="27811"/>
                </a:lnTo>
                <a:lnTo>
                  <a:pt x="555979" y="27811"/>
                </a:lnTo>
                <a:lnTo>
                  <a:pt x="551356" y="28814"/>
                </a:lnTo>
                <a:lnTo>
                  <a:pt x="547198" y="30820"/>
                </a:lnTo>
                <a:lnTo>
                  <a:pt x="543040" y="32826"/>
                </a:lnTo>
                <a:lnTo>
                  <a:pt x="539102" y="36127"/>
                </a:lnTo>
                <a:lnTo>
                  <a:pt x="535384" y="40726"/>
                </a:lnTo>
                <a:lnTo>
                  <a:pt x="535384" y="29572"/>
                </a:lnTo>
                <a:lnTo>
                  <a:pt x="522836" y="29572"/>
                </a:lnTo>
                <a:lnTo>
                  <a:pt x="522836" y="108162"/>
                </a:lnTo>
                <a:lnTo>
                  <a:pt x="536044" y="108162"/>
                </a:lnTo>
                <a:close/>
              </a:path>
              <a:path w="1584603" h="141404">
                <a:moveTo>
                  <a:pt x="646176" y="97901"/>
                </a:moveTo>
                <a:lnTo>
                  <a:pt x="651043" y="103209"/>
                </a:lnTo>
                <a:lnTo>
                  <a:pt x="651434" y="103622"/>
                </a:lnTo>
                <a:lnTo>
                  <a:pt x="661232" y="109284"/>
                </a:lnTo>
                <a:lnTo>
                  <a:pt x="675883" y="111171"/>
                </a:lnTo>
                <a:lnTo>
                  <a:pt x="690103" y="109260"/>
                </a:lnTo>
                <a:lnTo>
                  <a:pt x="700135" y="103540"/>
                </a:lnTo>
                <a:lnTo>
                  <a:pt x="705443" y="98452"/>
                </a:lnTo>
                <a:lnTo>
                  <a:pt x="708097" y="92410"/>
                </a:lnTo>
                <a:lnTo>
                  <a:pt x="708097" y="78175"/>
                </a:lnTo>
                <a:lnTo>
                  <a:pt x="705529" y="72866"/>
                </a:lnTo>
                <a:lnTo>
                  <a:pt x="700392" y="69491"/>
                </a:lnTo>
                <a:lnTo>
                  <a:pt x="697163" y="67339"/>
                </a:lnTo>
                <a:lnTo>
                  <a:pt x="690804" y="65113"/>
                </a:lnTo>
                <a:lnTo>
                  <a:pt x="681313" y="62814"/>
                </a:lnTo>
                <a:lnTo>
                  <a:pt x="672581" y="60685"/>
                </a:lnTo>
                <a:lnTo>
                  <a:pt x="668764" y="59756"/>
                </a:lnTo>
                <a:lnTo>
                  <a:pt x="665879" y="58680"/>
                </a:lnTo>
                <a:lnTo>
                  <a:pt x="663921" y="57456"/>
                </a:lnTo>
                <a:lnTo>
                  <a:pt x="660547" y="55402"/>
                </a:lnTo>
                <a:lnTo>
                  <a:pt x="658859" y="52662"/>
                </a:lnTo>
                <a:lnTo>
                  <a:pt x="658859" y="46107"/>
                </a:lnTo>
                <a:lnTo>
                  <a:pt x="660143" y="43588"/>
                </a:lnTo>
                <a:lnTo>
                  <a:pt x="662711" y="41680"/>
                </a:lnTo>
                <a:lnTo>
                  <a:pt x="665279" y="39772"/>
                </a:lnTo>
                <a:lnTo>
                  <a:pt x="669058" y="38818"/>
                </a:lnTo>
                <a:lnTo>
                  <a:pt x="681533" y="38818"/>
                </a:lnTo>
                <a:lnTo>
                  <a:pt x="686792" y="40554"/>
                </a:lnTo>
                <a:lnTo>
                  <a:pt x="689825" y="44028"/>
                </a:lnTo>
                <a:lnTo>
                  <a:pt x="691684" y="46474"/>
                </a:lnTo>
                <a:lnTo>
                  <a:pt x="692736" y="49189"/>
                </a:lnTo>
                <a:lnTo>
                  <a:pt x="692981" y="52173"/>
                </a:lnTo>
                <a:lnTo>
                  <a:pt x="705456" y="52173"/>
                </a:lnTo>
                <a:lnTo>
                  <a:pt x="705553" y="47085"/>
                </a:lnTo>
                <a:lnTo>
                  <a:pt x="703963" y="42340"/>
                </a:lnTo>
                <a:lnTo>
                  <a:pt x="700686" y="37937"/>
                </a:lnTo>
                <a:lnTo>
                  <a:pt x="699343" y="36311"/>
                </a:lnTo>
                <a:lnTo>
                  <a:pt x="689300" y="29716"/>
                </a:lnTo>
                <a:lnTo>
                  <a:pt x="675076" y="27518"/>
                </a:lnTo>
                <a:lnTo>
                  <a:pt x="666026" y="27518"/>
                </a:lnTo>
                <a:lnTo>
                  <a:pt x="658822" y="29817"/>
                </a:lnTo>
                <a:lnTo>
                  <a:pt x="653465" y="34415"/>
                </a:lnTo>
                <a:lnTo>
                  <a:pt x="648109" y="39014"/>
                </a:lnTo>
                <a:lnTo>
                  <a:pt x="645430" y="45031"/>
                </a:lnTo>
                <a:lnTo>
                  <a:pt x="645430" y="58777"/>
                </a:lnTo>
                <a:lnTo>
                  <a:pt x="648267" y="63718"/>
                </a:lnTo>
                <a:lnTo>
                  <a:pt x="653942" y="67289"/>
                </a:lnTo>
                <a:lnTo>
                  <a:pt x="657122" y="69344"/>
                </a:lnTo>
                <a:lnTo>
                  <a:pt x="662063" y="71203"/>
                </a:lnTo>
                <a:lnTo>
                  <a:pt x="668764" y="72866"/>
                </a:lnTo>
                <a:lnTo>
                  <a:pt x="679259" y="75508"/>
                </a:lnTo>
                <a:lnTo>
                  <a:pt x="684884" y="76927"/>
                </a:lnTo>
                <a:lnTo>
                  <a:pt x="688651" y="78175"/>
                </a:lnTo>
                <a:lnTo>
                  <a:pt x="690559" y="79251"/>
                </a:lnTo>
                <a:lnTo>
                  <a:pt x="693543" y="81012"/>
                </a:lnTo>
                <a:lnTo>
                  <a:pt x="695035" y="83580"/>
                </a:lnTo>
                <a:lnTo>
                  <a:pt x="695035" y="91408"/>
                </a:lnTo>
                <a:lnTo>
                  <a:pt x="693176" y="94697"/>
                </a:lnTo>
                <a:lnTo>
                  <a:pt x="689458" y="96825"/>
                </a:lnTo>
                <a:lnTo>
                  <a:pt x="685741" y="98953"/>
                </a:lnTo>
                <a:lnTo>
                  <a:pt x="681436" y="100017"/>
                </a:lnTo>
                <a:lnTo>
                  <a:pt x="668325" y="100017"/>
                </a:lnTo>
                <a:lnTo>
                  <a:pt x="662552" y="97889"/>
                </a:lnTo>
                <a:lnTo>
                  <a:pt x="659226" y="93633"/>
                </a:lnTo>
                <a:lnTo>
                  <a:pt x="657416" y="91285"/>
                </a:lnTo>
                <a:lnTo>
                  <a:pt x="656315" y="87909"/>
                </a:lnTo>
                <a:lnTo>
                  <a:pt x="655924" y="83507"/>
                </a:lnTo>
                <a:lnTo>
                  <a:pt x="643229" y="83507"/>
                </a:lnTo>
                <a:lnTo>
                  <a:pt x="643571" y="91334"/>
                </a:lnTo>
                <a:lnTo>
                  <a:pt x="646176" y="97901"/>
                </a:lnTo>
                <a:close/>
              </a:path>
              <a:path w="1584603" h="141404">
                <a:moveTo>
                  <a:pt x="759390" y="74603"/>
                </a:moveTo>
                <a:lnTo>
                  <a:pt x="757115" y="80253"/>
                </a:lnTo>
                <a:lnTo>
                  <a:pt x="757115" y="94196"/>
                </a:lnTo>
                <a:lnTo>
                  <a:pt x="759427" y="99736"/>
                </a:lnTo>
                <a:lnTo>
                  <a:pt x="764049" y="104163"/>
                </a:lnTo>
                <a:lnTo>
                  <a:pt x="768673" y="108590"/>
                </a:lnTo>
                <a:lnTo>
                  <a:pt x="774629" y="110805"/>
                </a:lnTo>
                <a:lnTo>
                  <a:pt x="772305" y="94073"/>
                </a:lnTo>
                <a:lnTo>
                  <a:pt x="770911" y="91065"/>
                </a:lnTo>
                <a:lnTo>
                  <a:pt x="770911" y="82210"/>
                </a:lnTo>
                <a:lnTo>
                  <a:pt x="772941" y="78541"/>
                </a:lnTo>
                <a:lnTo>
                  <a:pt x="777002" y="76242"/>
                </a:lnTo>
                <a:lnTo>
                  <a:pt x="779399" y="74872"/>
                </a:lnTo>
                <a:lnTo>
                  <a:pt x="782994" y="73869"/>
                </a:lnTo>
                <a:lnTo>
                  <a:pt x="787788" y="73234"/>
                </a:lnTo>
                <a:lnTo>
                  <a:pt x="795787" y="72206"/>
                </a:lnTo>
                <a:lnTo>
                  <a:pt x="800728" y="71423"/>
                </a:lnTo>
                <a:lnTo>
                  <a:pt x="803271" y="70738"/>
                </a:lnTo>
                <a:lnTo>
                  <a:pt x="805815" y="70054"/>
                </a:lnTo>
                <a:lnTo>
                  <a:pt x="809509" y="68170"/>
                </a:lnTo>
                <a:lnTo>
                  <a:pt x="809509" y="86931"/>
                </a:lnTo>
                <a:lnTo>
                  <a:pt x="805840" y="92777"/>
                </a:lnTo>
                <a:lnTo>
                  <a:pt x="798575" y="106915"/>
                </a:lnTo>
                <a:lnTo>
                  <a:pt x="803614" y="104322"/>
                </a:lnTo>
                <a:lnTo>
                  <a:pt x="807479" y="101265"/>
                </a:lnTo>
                <a:lnTo>
                  <a:pt x="810170" y="97742"/>
                </a:lnTo>
                <a:lnTo>
                  <a:pt x="810610" y="100873"/>
                </a:lnTo>
                <a:lnTo>
                  <a:pt x="812444" y="105007"/>
                </a:lnTo>
                <a:lnTo>
                  <a:pt x="814499" y="108236"/>
                </a:lnTo>
                <a:lnTo>
                  <a:pt x="817801" y="109850"/>
                </a:lnTo>
                <a:lnTo>
                  <a:pt x="824210" y="109850"/>
                </a:lnTo>
                <a:lnTo>
                  <a:pt x="827830" y="109484"/>
                </a:lnTo>
                <a:lnTo>
                  <a:pt x="831449" y="108529"/>
                </a:lnTo>
                <a:lnTo>
                  <a:pt x="831449" y="98770"/>
                </a:lnTo>
                <a:lnTo>
                  <a:pt x="829836" y="99027"/>
                </a:lnTo>
                <a:lnTo>
                  <a:pt x="827120" y="99210"/>
                </a:lnTo>
                <a:lnTo>
                  <a:pt x="823561" y="97963"/>
                </a:lnTo>
                <a:lnTo>
                  <a:pt x="822718" y="94660"/>
                </a:lnTo>
                <a:lnTo>
                  <a:pt x="822718" y="41949"/>
                </a:lnTo>
                <a:lnTo>
                  <a:pt x="819856" y="36470"/>
                </a:lnTo>
                <a:lnTo>
                  <a:pt x="814132" y="32948"/>
                </a:lnTo>
                <a:lnTo>
                  <a:pt x="808360" y="29425"/>
                </a:lnTo>
                <a:lnTo>
                  <a:pt x="800849" y="27664"/>
                </a:lnTo>
                <a:lnTo>
                  <a:pt x="783630" y="27664"/>
                </a:lnTo>
                <a:lnTo>
                  <a:pt x="776622" y="29560"/>
                </a:lnTo>
                <a:lnTo>
                  <a:pt x="770581" y="33351"/>
                </a:lnTo>
                <a:lnTo>
                  <a:pt x="764539" y="37142"/>
                </a:lnTo>
                <a:lnTo>
                  <a:pt x="761396" y="43881"/>
                </a:lnTo>
                <a:lnTo>
                  <a:pt x="761151" y="53568"/>
                </a:lnTo>
                <a:lnTo>
                  <a:pt x="773479" y="53568"/>
                </a:lnTo>
                <a:lnTo>
                  <a:pt x="773968" y="49507"/>
                </a:lnTo>
                <a:lnTo>
                  <a:pt x="775020" y="46450"/>
                </a:lnTo>
                <a:lnTo>
                  <a:pt x="776634" y="44395"/>
                </a:lnTo>
                <a:lnTo>
                  <a:pt x="779521" y="40677"/>
                </a:lnTo>
                <a:lnTo>
                  <a:pt x="784413" y="38818"/>
                </a:lnTo>
                <a:lnTo>
                  <a:pt x="797279" y="38818"/>
                </a:lnTo>
                <a:lnTo>
                  <a:pt x="801865" y="39833"/>
                </a:lnTo>
                <a:lnTo>
                  <a:pt x="805070" y="41863"/>
                </a:lnTo>
                <a:lnTo>
                  <a:pt x="808274" y="43893"/>
                </a:lnTo>
                <a:lnTo>
                  <a:pt x="809876" y="47159"/>
                </a:lnTo>
                <a:lnTo>
                  <a:pt x="809876" y="53861"/>
                </a:lnTo>
                <a:lnTo>
                  <a:pt x="808995" y="56723"/>
                </a:lnTo>
                <a:lnTo>
                  <a:pt x="805938" y="60147"/>
                </a:lnTo>
                <a:lnTo>
                  <a:pt x="802905" y="60539"/>
                </a:lnTo>
                <a:lnTo>
                  <a:pt x="781845" y="63180"/>
                </a:lnTo>
                <a:lnTo>
                  <a:pt x="774458" y="64110"/>
                </a:lnTo>
                <a:lnTo>
                  <a:pt x="768489" y="66580"/>
                </a:lnTo>
                <a:lnTo>
                  <a:pt x="763940" y="70592"/>
                </a:lnTo>
                <a:lnTo>
                  <a:pt x="759390" y="74603"/>
                </a:lnTo>
                <a:close/>
              </a:path>
              <a:path w="1584603" h="141404">
                <a:moveTo>
                  <a:pt x="805840" y="92777"/>
                </a:moveTo>
                <a:lnTo>
                  <a:pt x="798502" y="96348"/>
                </a:lnTo>
                <a:lnTo>
                  <a:pt x="794148" y="98501"/>
                </a:lnTo>
                <a:lnTo>
                  <a:pt x="789647" y="99577"/>
                </a:lnTo>
                <a:lnTo>
                  <a:pt x="781183" y="99577"/>
                </a:lnTo>
                <a:lnTo>
                  <a:pt x="777882" y="98476"/>
                </a:lnTo>
                <a:lnTo>
                  <a:pt x="775093" y="96275"/>
                </a:lnTo>
                <a:lnTo>
                  <a:pt x="772305" y="94073"/>
                </a:lnTo>
                <a:lnTo>
                  <a:pt x="774629" y="110805"/>
                </a:lnTo>
                <a:lnTo>
                  <a:pt x="787984" y="110805"/>
                </a:lnTo>
                <a:lnTo>
                  <a:pt x="793537" y="109508"/>
                </a:lnTo>
                <a:lnTo>
                  <a:pt x="798575" y="106915"/>
                </a:lnTo>
                <a:lnTo>
                  <a:pt x="805840" y="92777"/>
                </a:lnTo>
                <a:close/>
              </a:path>
              <a:path w="1584603" h="141404">
                <a:moveTo>
                  <a:pt x="865792" y="94661"/>
                </a:moveTo>
                <a:lnTo>
                  <a:pt x="862319" y="86002"/>
                </a:lnTo>
                <a:lnTo>
                  <a:pt x="860459" y="81403"/>
                </a:lnTo>
                <a:lnTo>
                  <a:pt x="859604" y="98110"/>
                </a:lnTo>
                <a:lnTo>
                  <a:pt x="862392" y="101876"/>
                </a:lnTo>
                <a:lnTo>
                  <a:pt x="865009" y="104616"/>
                </a:lnTo>
                <a:lnTo>
                  <a:pt x="867455" y="106328"/>
                </a:lnTo>
                <a:lnTo>
                  <a:pt x="871564" y="109215"/>
                </a:lnTo>
                <a:lnTo>
                  <a:pt x="876603" y="110657"/>
                </a:lnTo>
                <a:lnTo>
                  <a:pt x="885377" y="110559"/>
                </a:lnTo>
                <a:lnTo>
                  <a:pt x="897930" y="107000"/>
                </a:lnTo>
                <a:lnTo>
                  <a:pt x="907594" y="98329"/>
                </a:lnTo>
                <a:lnTo>
                  <a:pt x="911023" y="92805"/>
                </a:lnTo>
                <a:lnTo>
                  <a:pt x="915221" y="81062"/>
                </a:lnTo>
                <a:lnTo>
                  <a:pt x="916620" y="67363"/>
                </a:lnTo>
                <a:lnTo>
                  <a:pt x="916311" y="60451"/>
                </a:lnTo>
                <a:lnTo>
                  <a:pt x="913418" y="47435"/>
                </a:lnTo>
                <a:lnTo>
                  <a:pt x="907484" y="37607"/>
                </a:lnTo>
                <a:lnTo>
                  <a:pt x="896750" y="29951"/>
                </a:lnTo>
                <a:lnTo>
                  <a:pt x="883672" y="27518"/>
                </a:lnTo>
                <a:lnTo>
                  <a:pt x="878976" y="27518"/>
                </a:lnTo>
                <a:lnTo>
                  <a:pt x="874622" y="28508"/>
                </a:lnTo>
                <a:lnTo>
                  <a:pt x="876113" y="39332"/>
                </a:lnTo>
                <a:lnTo>
                  <a:pt x="889029" y="39332"/>
                </a:lnTo>
                <a:lnTo>
                  <a:pt x="894251" y="42047"/>
                </a:lnTo>
                <a:lnTo>
                  <a:pt x="897798" y="47477"/>
                </a:lnTo>
                <a:lnTo>
                  <a:pt x="901345" y="52907"/>
                </a:lnTo>
                <a:lnTo>
                  <a:pt x="903118" y="59756"/>
                </a:lnTo>
                <a:lnTo>
                  <a:pt x="903118" y="77319"/>
                </a:lnTo>
                <a:lnTo>
                  <a:pt x="901345" y="84803"/>
                </a:lnTo>
                <a:lnTo>
                  <a:pt x="897798" y="90478"/>
                </a:lnTo>
                <a:lnTo>
                  <a:pt x="894251" y="96153"/>
                </a:lnTo>
                <a:lnTo>
                  <a:pt x="888907" y="98990"/>
                </a:lnTo>
                <a:lnTo>
                  <a:pt x="872273" y="98990"/>
                </a:lnTo>
                <a:lnTo>
                  <a:pt x="865792" y="94661"/>
                </a:lnTo>
                <a:close/>
              </a:path>
              <a:path w="1584603" h="141404">
                <a:moveTo>
                  <a:pt x="936482" y="366"/>
                </a:moveTo>
                <a:lnTo>
                  <a:pt x="936482" y="108162"/>
                </a:lnTo>
                <a:lnTo>
                  <a:pt x="949690" y="108162"/>
                </a:lnTo>
                <a:lnTo>
                  <a:pt x="949690" y="366"/>
                </a:lnTo>
                <a:lnTo>
                  <a:pt x="936482" y="366"/>
                </a:lnTo>
                <a:close/>
              </a:path>
              <a:path w="1584603" h="141404">
                <a:moveTo>
                  <a:pt x="994452" y="41521"/>
                </a:moveTo>
                <a:lnTo>
                  <a:pt x="999540" y="39332"/>
                </a:lnTo>
                <a:lnTo>
                  <a:pt x="1014070" y="39332"/>
                </a:lnTo>
                <a:lnTo>
                  <a:pt x="1020111" y="42511"/>
                </a:lnTo>
                <a:lnTo>
                  <a:pt x="1023731" y="48871"/>
                </a:lnTo>
                <a:lnTo>
                  <a:pt x="1025687" y="52296"/>
                </a:lnTo>
                <a:lnTo>
                  <a:pt x="1026936" y="56869"/>
                </a:lnTo>
                <a:lnTo>
                  <a:pt x="1027474" y="62593"/>
                </a:lnTo>
                <a:lnTo>
                  <a:pt x="983812" y="62593"/>
                </a:lnTo>
                <a:lnTo>
                  <a:pt x="984057" y="55843"/>
                </a:lnTo>
                <a:lnTo>
                  <a:pt x="979556" y="39625"/>
                </a:lnTo>
                <a:lnTo>
                  <a:pt x="975590" y="45073"/>
                </a:lnTo>
                <a:lnTo>
                  <a:pt x="970860" y="56630"/>
                </a:lnTo>
                <a:lnTo>
                  <a:pt x="969283" y="70371"/>
                </a:lnTo>
                <a:lnTo>
                  <a:pt x="969675" y="77582"/>
                </a:lnTo>
                <a:lnTo>
                  <a:pt x="972931" y="90309"/>
                </a:lnTo>
                <a:lnTo>
                  <a:pt x="979483" y="100274"/>
                </a:lnTo>
                <a:lnTo>
                  <a:pt x="991573" y="108601"/>
                </a:lnTo>
                <a:lnTo>
                  <a:pt x="1004358" y="110951"/>
                </a:lnTo>
                <a:lnTo>
                  <a:pt x="1008370" y="110951"/>
                </a:lnTo>
                <a:lnTo>
                  <a:pt x="1011966" y="110560"/>
                </a:lnTo>
                <a:lnTo>
                  <a:pt x="1015146" y="109777"/>
                </a:lnTo>
                <a:lnTo>
                  <a:pt x="1021065" y="108407"/>
                </a:lnTo>
                <a:lnTo>
                  <a:pt x="1026031" y="105766"/>
                </a:lnTo>
                <a:lnTo>
                  <a:pt x="1030042" y="101852"/>
                </a:lnTo>
                <a:lnTo>
                  <a:pt x="1032439" y="99601"/>
                </a:lnTo>
                <a:lnTo>
                  <a:pt x="1034604" y="96704"/>
                </a:lnTo>
                <a:lnTo>
                  <a:pt x="1036536" y="93156"/>
                </a:lnTo>
                <a:lnTo>
                  <a:pt x="1038469" y="89610"/>
                </a:lnTo>
                <a:lnTo>
                  <a:pt x="1039606" y="86394"/>
                </a:lnTo>
                <a:lnTo>
                  <a:pt x="1039948" y="83507"/>
                </a:lnTo>
                <a:lnTo>
                  <a:pt x="1026960" y="83507"/>
                </a:lnTo>
                <a:lnTo>
                  <a:pt x="1025981" y="86981"/>
                </a:lnTo>
                <a:lnTo>
                  <a:pt x="1024318" y="90037"/>
                </a:lnTo>
                <a:lnTo>
                  <a:pt x="1021970" y="92679"/>
                </a:lnTo>
                <a:lnTo>
                  <a:pt x="1017861" y="97229"/>
                </a:lnTo>
                <a:lnTo>
                  <a:pt x="1012357" y="99504"/>
                </a:lnTo>
                <a:lnTo>
                  <a:pt x="998073" y="99504"/>
                </a:lnTo>
                <a:lnTo>
                  <a:pt x="992618" y="97095"/>
                </a:lnTo>
                <a:lnTo>
                  <a:pt x="989096" y="92276"/>
                </a:lnTo>
                <a:lnTo>
                  <a:pt x="985573" y="87457"/>
                </a:lnTo>
                <a:lnTo>
                  <a:pt x="983690" y="81061"/>
                </a:lnTo>
                <a:lnTo>
                  <a:pt x="983445" y="73087"/>
                </a:lnTo>
                <a:lnTo>
                  <a:pt x="1041048" y="73087"/>
                </a:lnTo>
                <a:lnTo>
                  <a:pt x="1041048" y="65161"/>
                </a:lnTo>
                <a:lnTo>
                  <a:pt x="1040658" y="59389"/>
                </a:lnTo>
                <a:lnTo>
                  <a:pt x="1039875" y="55769"/>
                </a:lnTo>
                <a:lnTo>
                  <a:pt x="1038994" y="50485"/>
                </a:lnTo>
                <a:lnTo>
                  <a:pt x="1037233" y="45863"/>
                </a:lnTo>
                <a:lnTo>
                  <a:pt x="1034592" y="41900"/>
                </a:lnTo>
                <a:lnTo>
                  <a:pt x="1031852" y="37742"/>
                </a:lnTo>
                <a:lnTo>
                  <a:pt x="1027865" y="34354"/>
                </a:lnTo>
                <a:lnTo>
                  <a:pt x="1022631" y="31737"/>
                </a:lnTo>
                <a:lnTo>
                  <a:pt x="1017396" y="29119"/>
                </a:lnTo>
                <a:lnTo>
                  <a:pt x="1011990" y="27811"/>
                </a:lnTo>
                <a:lnTo>
                  <a:pt x="1006414" y="27811"/>
                </a:lnTo>
                <a:lnTo>
                  <a:pt x="1002072" y="28024"/>
                </a:lnTo>
                <a:lnTo>
                  <a:pt x="994452" y="41521"/>
                </a:lnTo>
                <a:close/>
              </a:path>
              <a:path w="1584603" h="141404">
                <a:moveTo>
                  <a:pt x="984057" y="55843"/>
                </a:moveTo>
                <a:lnTo>
                  <a:pt x="986234" y="50278"/>
                </a:lnTo>
                <a:lnTo>
                  <a:pt x="990343" y="45899"/>
                </a:lnTo>
                <a:lnTo>
                  <a:pt x="994452" y="41521"/>
                </a:lnTo>
                <a:lnTo>
                  <a:pt x="1002072" y="28024"/>
                </a:lnTo>
                <a:lnTo>
                  <a:pt x="989632" y="31611"/>
                </a:lnTo>
                <a:lnTo>
                  <a:pt x="979556" y="39625"/>
                </a:lnTo>
                <a:lnTo>
                  <a:pt x="984057" y="55843"/>
                </a:lnTo>
                <a:close/>
              </a:path>
              <a:path w="1584603" h="141404">
                <a:moveTo>
                  <a:pt x="1112681" y="91395"/>
                </a:moveTo>
                <a:lnTo>
                  <a:pt x="1109085" y="86772"/>
                </a:lnTo>
                <a:lnTo>
                  <a:pt x="1107287" y="80034"/>
                </a:lnTo>
                <a:lnTo>
                  <a:pt x="1103361" y="39259"/>
                </a:lnTo>
                <a:lnTo>
                  <a:pt x="1099681" y="44384"/>
                </a:lnTo>
                <a:lnTo>
                  <a:pt x="1095204" y="55892"/>
                </a:lnTo>
                <a:lnTo>
                  <a:pt x="1093712" y="70078"/>
                </a:lnTo>
                <a:lnTo>
                  <a:pt x="1094068" y="77704"/>
                </a:lnTo>
                <a:lnTo>
                  <a:pt x="1097118" y="90809"/>
                </a:lnTo>
                <a:lnTo>
                  <a:pt x="1103288" y="100054"/>
                </a:lnTo>
                <a:lnTo>
                  <a:pt x="1109672" y="106096"/>
                </a:lnTo>
                <a:lnTo>
                  <a:pt x="1117120" y="109117"/>
                </a:lnTo>
                <a:lnTo>
                  <a:pt x="1116276" y="96018"/>
                </a:lnTo>
                <a:lnTo>
                  <a:pt x="1112681" y="91395"/>
                </a:lnTo>
                <a:close/>
              </a:path>
              <a:path w="1584603" h="141404">
                <a:moveTo>
                  <a:pt x="1111592" y="139509"/>
                </a:moveTo>
                <a:lnTo>
                  <a:pt x="1118710" y="141404"/>
                </a:lnTo>
                <a:lnTo>
                  <a:pt x="1127173" y="141404"/>
                </a:lnTo>
                <a:lnTo>
                  <a:pt x="1138531" y="140215"/>
                </a:lnTo>
                <a:lnTo>
                  <a:pt x="1150304" y="134927"/>
                </a:lnTo>
                <a:lnTo>
                  <a:pt x="1158213" y="125407"/>
                </a:lnTo>
                <a:lnTo>
                  <a:pt x="1161149" y="119634"/>
                </a:lnTo>
                <a:lnTo>
                  <a:pt x="1162615" y="111758"/>
                </a:lnTo>
                <a:lnTo>
                  <a:pt x="1162615" y="30306"/>
                </a:lnTo>
                <a:lnTo>
                  <a:pt x="1150435" y="30306"/>
                </a:lnTo>
                <a:lnTo>
                  <a:pt x="1150435" y="40212"/>
                </a:lnTo>
                <a:lnTo>
                  <a:pt x="1147842" y="36934"/>
                </a:lnTo>
                <a:lnTo>
                  <a:pt x="1145298" y="34440"/>
                </a:lnTo>
                <a:lnTo>
                  <a:pt x="1142803" y="32728"/>
                </a:lnTo>
                <a:lnTo>
                  <a:pt x="1138205" y="29695"/>
                </a:lnTo>
                <a:lnTo>
                  <a:pt x="1132824" y="28178"/>
                </a:lnTo>
                <a:lnTo>
                  <a:pt x="1126239" y="28181"/>
                </a:lnTo>
                <a:lnTo>
                  <a:pt x="1113831" y="31034"/>
                </a:lnTo>
                <a:lnTo>
                  <a:pt x="1103361" y="39259"/>
                </a:lnTo>
                <a:lnTo>
                  <a:pt x="1107287" y="80034"/>
                </a:lnTo>
                <a:lnTo>
                  <a:pt x="1107287" y="63645"/>
                </a:lnTo>
                <a:lnTo>
                  <a:pt x="1108192" y="57555"/>
                </a:lnTo>
                <a:lnTo>
                  <a:pt x="1110002" y="52907"/>
                </a:lnTo>
                <a:lnTo>
                  <a:pt x="1113427" y="44199"/>
                </a:lnTo>
                <a:lnTo>
                  <a:pt x="1119786" y="39846"/>
                </a:lnTo>
                <a:lnTo>
                  <a:pt x="1135294" y="39846"/>
                </a:lnTo>
                <a:lnTo>
                  <a:pt x="1140406" y="42193"/>
                </a:lnTo>
                <a:lnTo>
                  <a:pt x="1144418" y="46890"/>
                </a:lnTo>
                <a:lnTo>
                  <a:pt x="1148429" y="51586"/>
                </a:lnTo>
                <a:lnTo>
                  <a:pt x="1150435" y="58802"/>
                </a:lnTo>
                <a:lnTo>
                  <a:pt x="1150435" y="74995"/>
                </a:lnTo>
                <a:lnTo>
                  <a:pt x="1149359" y="80645"/>
                </a:lnTo>
                <a:lnTo>
                  <a:pt x="1147206" y="85488"/>
                </a:lnTo>
                <a:lnTo>
                  <a:pt x="1143342" y="94049"/>
                </a:lnTo>
                <a:lnTo>
                  <a:pt x="1136664" y="98330"/>
                </a:lnTo>
                <a:lnTo>
                  <a:pt x="1121107" y="98330"/>
                </a:lnTo>
                <a:lnTo>
                  <a:pt x="1116276" y="96018"/>
                </a:lnTo>
                <a:lnTo>
                  <a:pt x="1117120" y="109117"/>
                </a:lnTo>
                <a:lnTo>
                  <a:pt x="1131747" y="109117"/>
                </a:lnTo>
                <a:lnTo>
                  <a:pt x="1136664" y="108138"/>
                </a:lnTo>
                <a:lnTo>
                  <a:pt x="1140382" y="106182"/>
                </a:lnTo>
                <a:lnTo>
                  <a:pt x="1144100" y="104225"/>
                </a:lnTo>
                <a:lnTo>
                  <a:pt x="1147280" y="101241"/>
                </a:lnTo>
                <a:lnTo>
                  <a:pt x="1149921" y="97229"/>
                </a:lnTo>
                <a:lnTo>
                  <a:pt x="1150068" y="108040"/>
                </a:lnTo>
                <a:lnTo>
                  <a:pt x="1149211" y="115549"/>
                </a:lnTo>
                <a:lnTo>
                  <a:pt x="1147353" y="119757"/>
                </a:lnTo>
                <a:lnTo>
                  <a:pt x="1144222" y="126899"/>
                </a:lnTo>
                <a:lnTo>
                  <a:pt x="1137593" y="130470"/>
                </a:lnTo>
                <a:lnTo>
                  <a:pt x="1121058" y="130470"/>
                </a:lnTo>
                <a:lnTo>
                  <a:pt x="1116361" y="129003"/>
                </a:lnTo>
                <a:lnTo>
                  <a:pt x="1113378" y="126067"/>
                </a:lnTo>
                <a:lnTo>
                  <a:pt x="1111470" y="124160"/>
                </a:lnTo>
                <a:lnTo>
                  <a:pt x="1110198" y="121445"/>
                </a:lnTo>
                <a:lnTo>
                  <a:pt x="1109562" y="117922"/>
                </a:lnTo>
                <a:lnTo>
                  <a:pt x="1096133" y="117922"/>
                </a:lnTo>
                <a:lnTo>
                  <a:pt x="1096818" y="125994"/>
                </a:lnTo>
                <a:lnTo>
                  <a:pt x="1100047" y="131925"/>
                </a:lnTo>
                <a:lnTo>
                  <a:pt x="1105820" y="135717"/>
                </a:lnTo>
                <a:lnTo>
                  <a:pt x="1111592" y="139509"/>
                </a:lnTo>
                <a:close/>
              </a:path>
              <a:path w="1584603" h="141404">
                <a:moveTo>
                  <a:pt x="1186954" y="29572"/>
                </a:moveTo>
                <a:lnTo>
                  <a:pt x="1186954" y="108163"/>
                </a:lnTo>
                <a:lnTo>
                  <a:pt x="1200163" y="108163"/>
                </a:lnTo>
                <a:lnTo>
                  <a:pt x="1200163" y="57383"/>
                </a:lnTo>
                <a:lnTo>
                  <a:pt x="1201948" y="52455"/>
                </a:lnTo>
                <a:lnTo>
                  <a:pt x="1205519" y="48175"/>
                </a:lnTo>
                <a:lnTo>
                  <a:pt x="1209091" y="43893"/>
                </a:lnTo>
                <a:lnTo>
                  <a:pt x="1214203" y="41753"/>
                </a:lnTo>
                <a:lnTo>
                  <a:pt x="1222360" y="41778"/>
                </a:lnTo>
                <a:lnTo>
                  <a:pt x="1225185" y="42121"/>
                </a:lnTo>
                <a:lnTo>
                  <a:pt x="1225185" y="28178"/>
                </a:lnTo>
                <a:lnTo>
                  <a:pt x="1223767" y="28032"/>
                </a:lnTo>
                <a:lnTo>
                  <a:pt x="1220928" y="27811"/>
                </a:lnTo>
                <a:lnTo>
                  <a:pt x="1215695" y="27811"/>
                </a:lnTo>
                <a:lnTo>
                  <a:pt x="1211072" y="29707"/>
                </a:lnTo>
                <a:lnTo>
                  <a:pt x="1207060" y="33498"/>
                </a:lnTo>
                <a:lnTo>
                  <a:pt x="1203049" y="37289"/>
                </a:lnTo>
                <a:lnTo>
                  <a:pt x="1200530" y="40506"/>
                </a:lnTo>
                <a:lnTo>
                  <a:pt x="1199502" y="43148"/>
                </a:lnTo>
                <a:lnTo>
                  <a:pt x="1199502" y="29572"/>
                </a:lnTo>
                <a:lnTo>
                  <a:pt x="1186954" y="29572"/>
                </a:lnTo>
                <a:close/>
              </a:path>
              <a:path w="1584603" h="141404">
                <a:moveTo>
                  <a:pt x="1286115" y="106654"/>
                </a:moveTo>
                <a:lnTo>
                  <a:pt x="1295313" y="98624"/>
                </a:lnTo>
                <a:lnTo>
                  <a:pt x="1298994" y="92731"/>
                </a:lnTo>
                <a:lnTo>
                  <a:pt x="1303167" y="80968"/>
                </a:lnTo>
                <a:lnTo>
                  <a:pt x="1304559" y="67216"/>
                </a:lnTo>
                <a:lnTo>
                  <a:pt x="1304156" y="59879"/>
                </a:lnTo>
                <a:lnTo>
                  <a:pt x="1300807" y="47109"/>
                </a:lnTo>
                <a:lnTo>
                  <a:pt x="1294065" y="37424"/>
                </a:lnTo>
                <a:lnTo>
                  <a:pt x="1281363" y="29440"/>
                </a:lnTo>
                <a:lnTo>
                  <a:pt x="1268382" y="27297"/>
                </a:lnTo>
                <a:lnTo>
                  <a:pt x="1263854" y="27519"/>
                </a:lnTo>
                <a:lnTo>
                  <a:pt x="1251333" y="31095"/>
                </a:lnTo>
                <a:lnTo>
                  <a:pt x="1241378" y="39038"/>
                </a:lnTo>
                <a:lnTo>
                  <a:pt x="1237239" y="44948"/>
                </a:lnTo>
                <a:lnTo>
                  <a:pt x="1232803" y="56583"/>
                </a:lnTo>
                <a:lnTo>
                  <a:pt x="1231325" y="70592"/>
                </a:lnTo>
                <a:lnTo>
                  <a:pt x="1231633" y="76999"/>
                </a:lnTo>
                <a:lnTo>
                  <a:pt x="1234644" y="89791"/>
                </a:lnTo>
                <a:lnTo>
                  <a:pt x="1240864" y="100054"/>
                </a:lnTo>
                <a:lnTo>
                  <a:pt x="1242691" y="101994"/>
                </a:lnTo>
                <a:lnTo>
                  <a:pt x="1244900" y="78737"/>
                </a:lnTo>
                <a:lnTo>
                  <a:pt x="1244900" y="61664"/>
                </a:lnTo>
                <a:lnTo>
                  <a:pt x="1246735" y="54228"/>
                </a:lnTo>
                <a:lnTo>
                  <a:pt x="1250403" y="48064"/>
                </a:lnTo>
                <a:lnTo>
                  <a:pt x="1254073" y="41900"/>
                </a:lnTo>
                <a:lnTo>
                  <a:pt x="1259943" y="38818"/>
                </a:lnTo>
                <a:lnTo>
                  <a:pt x="1277114" y="38818"/>
                </a:lnTo>
                <a:lnTo>
                  <a:pt x="1283523" y="42438"/>
                </a:lnTo>
                <a:lnTo>
                  <a:pt x="1287241" y="49679"/>
                </a:lnTo>
                <a:lnTo>
                  <a:pt x="1289589" y="54277"/>
                </a:lnTo>
                <a:lnTo>
                  <a:pt x="1290763" y="60245"/>
                </a:lnTo>
                <a:lnTo>
                  <a:pt x="1290763" y="75704"/>
                </a:lnTo>
                <a:lnTo>
                  <a:pt x="1289136" y="83079"/>
                </a:lnTo>
                <a:lnTo>
                  <a:pt x="1285883" y="89708"/>
                </a:lnTo>
                <a:lnTo>
                  <a:pt x="1282630" y="96336"/>
                </a:lnTo>
                <a:lnTo>
                  <a:pt x="1276625" y="99651"/>
                </a:lnTo>
                <a:lnTo>
                  <a:pt x="1259894" y="99651"/>
                </a:lnTo>
                <a:lnTo>
                  <a:pt x="1266621" y="111025"/>
                </a:lnTo>
                <a:lnTo>
                  <a:pt x="1273550" y="110590"/>
                </a:lnTo>
                <a:lnTo>
                  <a:pt x="1286115" y="106654"/>
                </a:lnTo>
                <a:close/>
              </a:path>
              <a:path w="1584603" h="141404">
                <a:moveTo>
                  <a:pt x="1254073" y="96862"/>
                </a:moveTo>
                <a:lnTo>
                  <a:pt x="1250403" y="91285"/>
                </a:lnTo>
                <a:lnTo>
                  <a:pt x="1246735" y="85708"/>
                </a:lnTo>
                <a:lnTo>
                  <a:pt x="1244900" y="78737"/>
                </a:lnTo>
                <a:lnTo>
                  <a:pt x="1242691" y="101994"/>
                </a:lnTo>
                <a:lnTo>
                  <a:pt x="1253282" y="108767"/>
                </a:lnTo>
                <a:lnTo>
                  <a:pt x="1266621" y="111025"/>
                </a:lnTo>
                <a:lnTo>
                  <a:pt x="1259894" y="99651"/>
                </a:lnTo>
                <a:lnTo>
                  <a:pt x="1254073" y="96862"/>
                </a:lnTo>
                <a:close/>
              </a:path>
              <a:path w="1584603" h="141404">
                <a:moveTo>
                  <a:pt x="1420402" y="29572"/>
                </a:moveTo>
                <a:lnTo>
                  <a:pt x="1407194" y="29572"/>
                </a:lnTo>
                <a:lnTo>
                  <a:pt x="1391123" y="91139"/>
                </a:lnTo>
                <a:lnTo>
                  <a:pt x="1375713" y="29572"/>
                </a:lnTo>
                <a:lnTo>
                  <a:pt x="1360890" y="29572"/>
                </a:lnTo>
                <a:lnTo>
                  <a:pt x="1345554" y="91506"/>
                </a:lnTo>
                <a:lnTo>
                  <a:pt x="1330438" y="29572"/>
                </a:lnTo>
                <a:lnTo>
                  <a:pt x="1315982" y="29572"/>
                </a:lnTo>
                <a:lnTo>
                  <a:pt x="1338655" y="108163"/>
                </a:lnTo>
                <a:lnTo>
                  <a:pt x="1352378" y="108163"/>
                </a:lnTo>
                <a:lnTo>
                  <a:pt x="1367862" y="47330"/>
                </a:lnTo>
                <a:lnTo>
                  <a:pt x="1383859" y="108163"/>
                </a:lnTo>
                <a:lnTo>
                  <a:pt x="1397581" y="108163"/>
                </a:lnTo>
                <a:lnTo>
                  <a:pt x="1420402" y="29572"/>
                </a:lnTo>
                <a:close/>
              </a:path>
              <a:path w="1584603" h="141404">
                <a:moveTo>
                  <a:pt x="1526238" y="30498"/>
                </a:moveTo>
                <a:lnTo>
                  <a:pt x="1512201" y="27664"/>
                </a:lnTo>
                <a:lnTo>
                  <a:pt x="1505841" y="27664"/>
                </a:lnTo>
                <a:lnTo>
                  <a:pt x="1500534" y="29059"/>
                </a:lnTo>
                <a:lnTo>
                  <a:pt x="1496277" y="31847"/>
                </a:lnTo>
                <a:lnTo>
                  <a:pt x="1493782" y="33462"/>
                </a:lnTo>
                <a:lnTo>
                  <a:pt x="1490970" y="36250"/>
                </a:lnTo>
                <a:lnTo>
                  <a:pt x="1487839" y="40212"/>
                </a:lnTo>
                <a:lnTo>
                  <a:pt x="1487839" y="0"/>
                </a:lnTo>
                <a:lnTo>
                  <a:pt x="1474630" y="0"/>
                </a:lnTo>
                <a:lnTo>
                  <a:pt x="1474630" y="108163"/>
                </a:lnTo>
                <a:lnTo>
                  <a:pt x="1487839" y="108163"/>
                </a:lnTo>
                <a:lnTo>
                  <a:pt x="1487839" y="56014"/>
                </a:lnTo>
                <a:lnTo>
                  <a:pt x="1490064" y="48896"/>
                </a:lnTo>
                <a:lnTo>
                  <a:pt x="1494516" y="45129"/>
                </a:lnTo>
                <a:lnTo>
                  <a:pt x="1498968" y="41362"/>
                </a:lnTo>
                <a:lnTo>
                  <a:pt x="1503934" y="39479"/>
                </a:lnTo>
                <a:lnTo>
                  <a:pt x="1516017" y="39479"/>
                </a:lnTo>
                <a:lnTo>
                  <a:pt x="1520518" y="41631"/>
                </a:lnTo>
                <a:lnTo>
                  <a:pt x="1522915" y="45936"/>
                </a:lnTo>
                <a:lnTo>
                  <a:pt x="1524382" y="48627"/>
                </a:lnTo>
                <a:lnTo>
                  <a:pt x="1525116" y="52858"/>
                </a:lnTo>
                <a:lnTo>
                  <a:pt x="1525116" y="108163"/>
                </a:lnTo>
                <a:lnTo>
                  <a:pt x="1538691" y="108163"/>
                </a:lnTo>
                <a:lnTo>
                  <a:pt x="1538691" y="50021"/>
                </a:lnTo>
                <a:lnTo>
                  <a:pt x="1537591" y="43980"/>
                </a:lnTo>
                <a:lnTo>
                  <a:pt x="1535390" y="39625"/>
                </a:lnTo>
                <a:lnTo>
                  <a:pt x="1535059" y="38999"/>
                </a:lnTo>
                <a:lnTo>
                  <a:pt x="1526238" y="30498"/>
                </a:lnTo>
                <a:close/>
              </a:path>
              <a:path w="1584603" h="141404">
                <a:moveTo>
                  <a:pt x="1569267" y="30600"/>
                </a:moveTo>
                <a:lnTo>
                  <a:pt x="1569267" y="46596"/>
                </a:lnTo>
                <a:lnTo>
                  <a:pt x="1584603" y="46596"/>
                </a:lnTo>
                <a:lnTo>
                  <a:pt x="1584603" y="30600"/>
                </a:lnTo>
                <a:lnTo>
                  <a:pt x="1569267" y="30600"/>
                </a:lnTo>
                <a:close/>
              </a:path>
              <a:path w="1584603" h="141404">
                <a:moveTo>
                  <a:pt x="1569267" y="92166"/>
                </a:moveTo>
                <a:lnTo>
                  <a:pt x="1569267" y="108163"/>
                </a:lnTo>
                <a:lnTo>
                  <a:pt x="1584603" y="108163"/>
                </a:lnTo>
                <a:lnTo>
                  <a:pt x="1584603" y="92166"/>
                </a:lnTo>
                <a:lnTo>
                  <a:pt x="1569267" y="92166"/>
                </a:lnTo>
                <a:close/>
              </a:path>
              <a:path w="1584603" h="141404">
                <a:moveTo>
                  <a:pt x="1455551" y="109410"/>
                </a:moveTo>
                <a:lnTo>
                  <a:pt x="1459233" y="109313"/>
                </a:lnTo>
                <a:lnTo>
                  <a:pt x="1462510" y="108921"/>
                </a:lnTo>
                <a:lnTo>
                  <a:pt x="1465604" y="108163"/>
                </a:lnTo>
                <a:lnTo>
                  <a:pt x="1465604" y="97742"/>
                </a:lnTo>
                <a:lnTo>
                  <a:pt x="1461617" y="97963"/>
                </a:lnTo>
                <a:lnTo>
                  <a:pt x="1458584" y="97963"/>
                </a:lnTo>
                <a:lnTo>
                  <a:pt x="1455845" y="97156"/>
                </a:lnTo>
                <a:lnTo>
                  <a:pt x="1453056" y="94392"/>
                </a:lnTo>
                <a:lnTo>
                  <a:pt x="1453056" y="40359"/>
                </a:lnTo>
                <a:lnTo>
                  <a:pt x="1465604" y="40359"/>
                </a:lnTo>
                <a:lnTo>
                  <a:pt x="1465604" y="29572"/>
                </a:lnTo>
                <a:lnTo>
                  <a:pt x="1453056" y="29572"/>
                </a:lnTo>
                <a:lnTo>
                  <a:pt x="1453056" y="7632"/>
                </a:lnTo>
                <a:lnTo>
                  <a:pt x="1439701" y="7632"/>
                </a:lnTo>
                <a:lnTo>
                  <a:pt x="1439701" y="29572"/>
                </a:lnTo>
                <a:lnTo>
                  <a:pt x="1429061" y="29572"/>
                </a:lnTo>
                <a:lnTo>
                  <a:pt x="1429061" y="40359"/>
                </a:lnTo>
                <a:lnTo>
                  <a:pt x="1439701" y="40359"/>
                </a:lnTo>
                <a:lnTo>
                  <a:pt x="1439701" y="97425"/>
                </a:lnTo>
                <a:lnTo>
                  <a:pt x="1440802" y="101522"/>
                </a:lnTo>
                <a:lnTo>
                  <a:pt x="1443003" y="104678"/>
                </a:lnTo>
                <a:lnTo>
                  <a:pt x="1445205" y="107833"/>
                </a:lnTo>
                <a:lnTo>
                  <a:pt x="1449387" y="109410"/>
                </a:lnTo>
                <a:lnTo>
                  <a:pt x="1455551" y="1094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710230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937933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074554" y="164115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484651" y="164047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8053905" y="167420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8053905" y="17285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619694" y="1773078"/>
            <a:ext cx="1095482" cy="124444"/>
          </a:xfrm>
          <a:custGeom>
            <a:avLst/>
            <a:gdLst/>
            <a:ahLst/>
            <a:cxnLst/>
            <a:rect l="l" t="t" r="r" b="b"/>
            <a:pathLst>
              <a:path w="1205030" h="141037">
                <a:moveTo>
                  <a:pt x="602062" y="41154"/>
                </a:moveTo>
                <a:lnTo>
                  <a:pt x="607150" y="38965"/>
                </a:lnTo>
                <a:lnTo>
                  <a:pt x="621679" y="38965"/>
                </a:lnTo>
                <a:lnTo>
                  <a:pt x="627721" y="42144"/>
                </a:lnTo>
                <a:lnTo>
                  <a:pt x="631341" y="48504"/>
                </a:lnTo>
                <a:lnTo>
                  <a:pt x="633297" y="51928"/>
                </a:lnTo>
                <a:lnTo>
                  <a:pt x="634545" y="56503"/>
                </a:lnTo>
                <a:lnTo>
                  <a:pt x="635084" y="62226"/>
                </a:lnTo>
                <a:lnTo>
                  <a:pt x="591422" y="62226"/>
                </a:lnTo>
                <a:lnTo>
                  <a:pt x="591667" y="55476"/>
                </a:lnTo>
                <a:lnTo>
                  <a:pt x="587166" y="39258"/>
                </a:lnTo>
                <a:lnTo>
                  <a:pt x="583200" y="44706"/>
                </a:lnTo>
                <a:lnTo>
                  <a:pt x="578470" y="56263"/>
                </a:lnTo>
                <a:lnTo>
                  <a:pt x="576893" y="70004"/>
                </a:lnTo>
                <a:lnTo>
                  <a:pt x="577285" y="77215"/>
                </a:lnTo>
                <a:lnTo>
                  <a:pt x="580541" y="89942"/>
                </a:lnTo>
                <a:lnTo>
                  <a:pt x="587093" y="99907"/>
                </a:lnTo>
                <a:lnTo>
                  <a:pt x="599183" y="108234"/>
                </a:lnTo>
                <a:lnTo>
                  <a:pt x="611968" y="110584"/>
                </a:lnTo>
                <a:lnTo>
                  <a:pt x="615980" y="110584"/>
                </a:lnTo>
                <a:lnTo>
                  <a:pt x="619576" y="110193"/>
                </a:lnTo>
                <a:lnTo>
                  <a:pt x="622756" y="109410"/>
                </a:lnTo>
                <a:lnTo>
                  <a:pt x="628675" y="108040"/>
                </a:lnTo>
                <a:lnTo>
                  <a:pt x="633640" y="105399"/>
                </a:lnTo>
                <a:lnTo>
                  <a:pt x="637652" y="101485"/>
                </a:lnTo>
                <a:lnTo>
                  <a:pt x="640049" y="99234"/>
                </a:lnTo>
                <a:lnTo>
                  <a:pt x="642214" y="96336"/>
                </a:lnTo>
                <a:lnTo>
                  <a:pt x="644146" y="92789"/>
                </a:lnTo>
                <a:lnTo>
                  <a:pt x="646078" y="89242"/>
                </a:lnTo>
                <a:lnTo>
                  <a:pt x="647216" y="86026"/>
                </a:lnTo>
                <a:lnTo>
                  <a:pt x="647558" y="83140"/>
                </a:lnTo>
                <a:lnTo>
                  <a:pt x="634570" y="83140"/>
                </a:lnTo>
                <a:lnTo>
                  <a:pt x="633591" y="86613"/>
                </a:lnTo>
                <a:lnTo>
                  <a:pt x="631928" y="89670"/>
                </a:lnTo>
                <a:lnTo>
                  <a:pt x="629580" y="92313"/>
                </a:lnTo>
                <a:lnTo>
                  <a:pt x="625471" y="96862"/>
                </a:lnTo>
                <a:lnTo>
                  <a:pt x="619967" y="99137"/>
                </a:lnTo>
                <a:lnTo>
                  <a:pt x="605682" y="99137"/>
                </a:lnTo>
                <a:lnTo>
                  <a:pt x="600228" y="96727"/>
                </a:lnTo>
                <a:lnTo>
                  <a:pt x="596706" y="91909"/>
                </a:lnTo>
                <a:lnTo>
                  <a:pt x="593183" y="87090"/>
                </a:lnTo>
                <a:lnTo>
                  <a:pt x="591300" y="80694"/>
                </a:lnTo>
                <a:lnTo>
                  <a:pt x="591055" y="72720"/>
                </a:lnTo>
                <a:lnTo>
                  <a:pt x="648658" y="72720"/>
                </a:lnTo>
                <a:lnTo>
                  <a:pt x="648658" y="64795"/>
                </a:lnTo>
                <a:lnTo>
                  <a:pt x="648268" y="59022"/>
                </a:lnTo>
                <a:lnTo>
                  <a:pt x="647485" y="55402"/>
                </a:lnTo>
                <a:lnTo>
                  <a:pt x="646604" y="50118"/>
                </a:lnTo>
                <a:lnTo>
                  <a:pt x="644843" y="45496"/>
                </a:lnTo>
                <a:lnTo>
                  <a:pt x="642202" y="41533"/>
                </a:lnTo>
                <a:lnTo>
                  <a:pt x="639462" y="37375"/>
                </a:lnTo>
                <a:lnTo>
                  <a:pt x="635475" y="33987"/>
                </a:lnTo>
                <a:lnTo>
                  <a:pt x="630240" y="31370"/>
                </a:lnTo>
                <a:lnTo>
                  <a:pt x="625006" y="28752"/>
                </a:lnTo>
                <a:lnTo>
                  <a:pt x="619600" y="27444"/>
                </a:lnTo>
                <a:lnTo>
                  <a:pt x="614023" y="27444"/>
                </a:lnTo>
                <a:lnTo>
                  <a:pt x="609682" y="27657"/>
                </a:lnTo>
                <a:lnTo>
                  <a:pt x="602062" y="41154"/>
                </a:lnTo>
                <a:close/>
              </a:path>
              <a:path w="1205030" h="141037">
                <a:moveTo>
                  <a:pt x="591667" y="55476"/>
                </a:moveTo>
                <a:lnTo>
                  <a:pt x="593844" y="49910"/>
                </a:lnTo>
                <a:lnTo>
                  <a:pt x="597953" y="45532"/>
                </a:lnTo>
                <a:lnTo>
                  <a:pt x="602062" y="41154"/>
                </a:lnTo>
                <a:lnTo>
                  <a:pt x="609682" y="27657"/>
                </a:lnTo>
                <a:lnTo>
                  <a:pt x="597242" y="31244"/>
                </a:lnTo>
                <a:lnTo>
                  <a:pt x="587166" y="39258"/>
                </a:lnTo>
                <a:lnTo>
                  <a:pt x="591667" y="55476"/>
                </a:lnTo>
                <a:close/>
              </a:path>
              <a:path w="1205030" h="141037">
                <a:moveTo>
                  <a:pt x="705138" y="74236"/>
                </a:moveTo>
                <a:lnTo>
                  <a:pt x="702863" y="79886"/>
                </a:lnTo>
                <a:lnTo>
                  <a:pt x="702863" y="93829"/>
                </a:lnTo>
                <a:lnTo>
                  <a:pt x="705174" y="99369"/>
                </a:lnTo>
                <a:lnTo>
                  <a:pt x="709796" y="103796"/>
                </a:lnTo>
                <a:lnTo>
                  <a:pt x="714420" y="108224"/>
                </a:lnTo>
                <a:lnTo>
                  <a:pt x="720376" y="110438"/>
                </a:lnTo>
                <a:lnTo>
                  <a:pt x="718053" y="93706"/>
                </a:lnTo>
                <a:lnTo>
                  <a:pt x="716658" y="90698"/>
                </a:lnTo>
                <a:lnTo>
                  <a:pt x="716658" y="81843"/>
                </a:lnTo>
                <a:lnTo>
                  <a:pt x="718688" y="78174"/>
                </a:lnTo>
                <a:lnTo>
                  <a:pt x="722749" y="75875"/>
                </a:lnTo>
                <a:lnTo>
                  <a:pt x="725146" y="74505"/>
                </a:lnTo>
                <a:lnTo>
                  <a:pt x="728742" y="73502"/>
                </a:lnTo>
                <a:lnTo>
                  <a:pt x="733536" y="72867"/>
                </a:lnTo>
                <a:lnTo>
                  <a:pt x="741534" y="71839"/>
                </a:lnTo>
                <a:lnTo>
                  <a:pt x="746475" y="71056"/>
                </a:lnTo>
                <a:lnTo>
                  <a:pt x="749018" y="70371"/>
                </a:lnTo>
                <a:lnTo>
                  <a:pt x="751562" y="69687"/>
                </a:lnTo>
                <a:lnTo>
                  <a:pt x="755256" y="67803"/>
                </a:lnTo>
                <a:lnTo>
                  <a:pt x="755256" y="86564"/>
                </a:lnTo>
                <a:lnTo>
                  <a:pt x="751587" y="92410"/>
                </a:lnTo>
                <a:lnTo>
                  <a:pt x="744323" y="106548"/>
                </a:lnTo>
                <a:lnTo>
                  <a:pt x="749362" y="103955"/>
                </a:lnTo>
                <a:lnTo>
                  <a:pt x="753226" y="100898"/>
                </a:lnTo>
                <a:lnTo>
                  <a:pt x="755917" y="97375"/>
                </a:lnTo>
                <a:lnTo>
                  <a:pt x="756357" y="100506"/>
                </a:lnTo>
                <a:lnTo>
                  <a:pt x="758192" y="104640"/>
                </a:lnTo>
                <a:lnTo>
                  <a:pt x="760246" y="107869"/>
                </a:lnTo>
                <a:lnTo>
                  <a:pt x="763548" y="109483"/>
                </a:lnTo>
                <a:lnTo>
                  <a:pt x="769957" y="109483"/>
                </a:lnTo>
                <a:lnTo>
                  <a:pt x="773577" y="109117"/>
                </a:lnTo>
                <a:lnTo>
                  <a:pt x="777196" y="108162"/>
                </a:lnTo>
                <a:lnTo>
                  <a:pt x="777196" y="98403"/>
                </a:lnTo>
                <a:lnTo>
                  <a:pt x="775583" y="98660"/>
                </a:lnTo>
                <a:lnTo>
                  <a:pt x="772868" y="98843"/>
                </a:lnTo>
                <a:lnTo>
                  <a:pt x="769309" y="97596"/>
                </a:lnTo>
                <a:lnTo>
                  <a:pt x="768465" y="94294"/>
                </a:lnTo>
                <a:lnTo>
                  <a:pt x="768465" y="41582"/>
                </a:lnTo>
                <a:lnTo>
                  <a:pt x="765603" y="36103"/>
                </a:lnTo>
                <a:lnTo>
                  <a:pt x="759879" y="32581"/>
                </a:lnTo>
                <a:lnTo>
                  <a:pt x="754107" y="29058"/>
                </a:lnTo>
                <a:lnTo>
                  <a:pt x="746597" y="27297"/>
                </a:lnTo>
                <a:lnTo>
                  <a:pt x="729378" y="27297"/>
                </a:lnTo>
                <a:lnTo>
                  <a:pt x="722370" y="29193"/>
                </a:lnTo>
                <a:lnTo>
                  <a:pt x="716328" y="32984"/>
                </a:lnTo>
                <a:lnTo>
                  <a:pt x="710286" y="36775"/>
                </a:lnTo>
                <a:lnTo>
                  <a:pt x="707143" y="43515"/>
                </a:lnTo>
                <a:lnTo>
                  <a:pt x="706899" y="53201"/>
                </a:lnTo>
                <a:lnTo>
                  <a:pt x="719227" y="53201"/>
                </a:lnTo>
                <a:lnTo>
                  <a:pt x="719716" y="49140"/>
                </a:lnTo>
                <a:lnTo>
                  <a:pt x="720768" y="46083"/>
                </a:lnTo>
                <a:lnTo>
                  <a:pt x="722381" y="44028"/>
                </a:lnTo>
                <a:lnTo>
                  <a:pt x="725268" y="40310"/>
                </a:lnTo>
                <a:lnTo>
                  <a:pt x="730160" y="38451"/>
                </a:lnTo>
                <a:lnTo>
                  <a:pt x="743026" y="38451"/>
                </a:lnTo>
                <a:lnTo>
                  <a:pt x="747613" y="39466"/>
                </a:lnTo>
                <a:lnTo>
                  <a:pt x="750817" y="41496"/>
                </a:lnTo>
                <a:lnTo>
                  <a:pt x="754021" y="43526"/>
                </a:lnTo>
                <a:lnTo>
                  <a:pt x="755623" y="46792"/>
                </a:lnTo>
                <a:lnTo>
                  <a:pt x="755623" y="53494"/>
                </a:lnTo>
                <a:lnTo>
                  <a:pt x="754743" y="56356"/>
                </a:lnTo>
                <a:lnTo>
                  <a:pt x="751685" y="59780"/>
                </a:lnTo>
                <a:lnTo>
                  <a:pt x="748652" y="60172"/>
                </a:lnTo>
                <a:lnTo>
                  <a:pt x="727592" y="62813"/>
                </a:lnTo>
                <a:lnTo>
                  <a:pt x="720205" y="63743"/>
                </a:lnTo>
                <a:lnTo>
                  <a:pt x="714237" y="66213"/>
                </a:lnTo>
                <a:lnTo>
                  <a:pt x="709687" y="70225"/>
                </a:lnTo>
                <a:lnTo>
                  <a:pt x="705138" y="74236"/>
                </a:lnTo>
                <a:close/>
              </a:path>
              <a:path w="1205030" h="141037">
                <a:moveTo>
                  <a:pt x="751587" y="92410"/>
                </a:moveTo>
                <a:lnTo>
                  <a:pt x="744249" y="95981"/>
                </a:lnTo>
                <a:lnTo>
                  <a:pt x="739895" y="98134"/>
                </a:lnTo>
                <a:lnTo>
                  <a:pt x="735395" y="99210"/>
                </a:lnTo>
                <a:lnTo>
                  <a:pt x="726931" y="99210"/>
                </a:lnTo>
                <a:lnTo>
                  <a:pt x="723629" y="98109"/>
                </a:lnTo>
                <a:lnTo>
                  <a:pt x="720841" y="95908"/>
                </a:lnTo>
                <a:lnTo>
                  <a:pt x="718053" y="93706"/>
                </a:lnTo>
                <a:lnTo>
                  <a:pt x="720376" y="110438"/>
                </a:lnTo>
                <a:lnTo>
                  <a:pt x="733731" y="110438"/>
                </a:lnTo>
                <a:lnTo>
                  <a:pt x="739284" y="109141"/>
                </a:lnTo>
                <a:lnTo>
                  <a:pt x="744323" y="106548"/>
                </a:lnTo>
                <a:lnTo>
                  <a:pt x="751587" y="92410"/>
                </a:lnTo>
                <a:close/>
              </a:path>
              <a:path w="1205030" h="141037">
                <a:moveTo>
                  <a:pt x="791261" y="47477"/>
                </a:moveTo>
                <a:lnTo>
                  <a:pt x="791261" y="59805"/>
                </a:lnTo>
                <a:lnTo>
                  <a:pt x="867798" y="59805"/>
                </a:lnTo>
                <a:lnTo>
                  <a:pt x="867798" y="47477"/>
                </a:lnTo>
                <a:lnTo>
                  <a:pt x="791261" y="47477"/>
                </a:lnTo>
                <a:close/>
              </a:path>
              <a:path w="1205030" h="141037">
                <a:moveTo>
                  <a:pt x="791261" y="78957"/>
                </a:moveTo>
                <a:lnTo>
                  <a:pt x="791261" y="91505"/>
                </a:lnTo>
                <a:lnTo>
                  <a:pt x="867798" y="91505"/>
                </a:lnTo>
                <a:lnTo>
                  <a:pt x="867798" y="78957"/>
                </a:lnTo>
                <a:lnTo>
                  <a:pt x="791261" y="78957"/>
                </a:lnTo>
                <a:close/>
              </a:path>
              <a:path w="1205030" h="141037">
                <a:moveTo>
                  <a:pt x="919531" y="98623"/>
                </a:moveTo>
                <a:lnTo>
                  <a:pt x="904170" y="98623"/>
                </a:lnTo>
                <a:lnTo>
                  <a:pt x="898153" y="93658"/>
                </a:lnTo>
                <a:lnTo>
                  <a:pt x="899482" y="108166"/>
                </a:lnTo>
                <a:lnTo>
                  <a:pt x="912755" y="110657"/>
                </a:lnTo>
                <a:lnTo>
                  <a:pt x="924306" y="108843"/>
                </a:lnTo>
                <a:lnTo>
                  <a:pt x="935084" y="102157"/>
                </a:lnTo>
                <a:lnTo>
                  <a:pt x="942988" y="90551"/>
                </a:lnTo>
                <a:lnTo>
                  <a:pt x="946197" y="81647"/>
                </a:lnTo>
                <a:lnTo>
                  <a:pt x="948578" y="69299"/>
                </a:lnTo>
                <a:lnTo>
                  <a:pt x="949372" y="55108"/>
                </a:lnTo>
                <a:lnTo>
                  <a:pt x="948739" y="42417"/>
                </a:lnTo>
                <a:lnTo>
                  <a:pt x="946397" y="29790"/>
                </a:lnTo>
                <a:lnTo>
                  <a:pt x="942328" y="19519"/>
                </a:lnTo>
                <a:lnTo>
                  <a:pt x="937028" y="12121"/>
                </a:lnTo>
                <a:lnTo>
                  <a:pt x="926510" y="5066"/>
                </a:lnTo>
                <a:lnTo>
                  <a:pt x="912829" y="2715"/>
                </a:lnTo>
                <a:lnTo>
                  <a:pt x="911324" y="2741"/>
                </a:lnTo>
                <a:lnTo>
                  <a:pt x="898472" y="5741"/>
                </a:lnTo>
                <a:lnTo>
                  <a:pt x="888529" y="13706"/>
                </a:lnTo>
                <a:lnTo>
                  <a:pt x="881495" y="26637"/>
                </a:lnTo>
                <a:lnTo>
                  <a:pt x="879958" y="31508"/>
                </a:lnTo>
                <a:lnTo>
                  <a:pt x="877644" y="43601"/>
                </a:lnTo>
                <a:lnTo>
                  <a:pt x="876872" y="57383"/>
                </a:lnTo>
                <a:lnTo>
                  <a:pt x="877687" y="71419"/>
                </a:lnTo>
                <a:lnTo>
                  <a:pt x="880255" y="83890"/>
                </a:lnTo>
                <a:lnTo>
                  <a:pt x="884577" y="94220"/>
                </a:lnTo>
                <a:lnTo>
                  <a:pt x="889145" y="100693"/>
                </a:lnTo>
                <a:lnTo>
                  <a:pt x="892001" y="72062"/>
                </a:lnTo>
                <a:lnTo>
                  <a:pt x="891182" y="57897"/>
                </a:lnTo>
                <a:lnTo>
                  <a:pt x="891455" y="48816"/>
                </a:lnTo>
                <a:lnTo>
                  <a:pt x="893205" y="35635"/>
                </a:lnTo>
                <a:lnTo>
                  <a:pt x="896575" y="25573"/>
                </a:lnTo>
                <a:lnTo>
                  <a:pt x="900171" y="18259"/>
                </a:lnTo>
                <a:lnTo>
                  <a:pt x="905858" y="14603"/>
                </a:lnTo>
                <a:lnTo>
                  <a:pt x="922099" y="14603"/>
                </a:lnTo>
                <a:lnTo>
                  <a:pt x="927799" y="18455"/>
                </a:lnTo>
                <a:lnTo>
                  <a:pt x="930733" y="26160"/>
                </a:lnTo>
                <a:lnTo>
                  <a:pt x="931935" y="29704"/>
                </a:lnTo>
                <a:lnTo>
                  <a:pt x="934336" y="41509"/>
                </a:lnTo>
                <a:lnTo>
                  <a:pt x="935137" y="55622"/>
                </a:lnTo>
                <a:lnTo>
                  <a:pt x="934717" y="67565"/>
                </a:lnTo>
                <a:lnTo>
                  <a:pt x="932709" y="80679"/>
                </a:lnTo>
                <a:lnTo>
                  <a:pt x="929046" y="89524"/>
                </a:lnTo>
                <a:lnTo>
                  <a:pt x="924986" y="95590"/>
                </a:lnTo>
                <a:lnTo>
                  <a:pt x="919531" y="98623"/>
                </a:lnTo>
                <a:close/>
              </a:path>
              <a:path w="1205030" h="141037">
                <a:moveTo>
                  <a:pt x="899482" y="108166"/>
                </a:moveTo>
                <a:lnTo>
                  <a:pt x="898153" y="93658"/>
                </a:lnTo>
                <a:lnTo>
                  <a:pt x="894631" y="83727"/>
                </a:lnTo>
                <a:lnTo>
                  <a:pt x="894458" y="83229"/>
                </a:lnTo>
                <a:lnTo>
                  <a:pt x="892001" y="72062"/>
                </a:lnTo>
                <a:lnTo>
                  <a:pt x="889145" y="100693"/>
                </a:lnTo>
                <a:lnTo>
                  <a:pt x="899482" y="108166"/>
                </a:lnTo>
                <a:close/>
              </a:path>
              <a:path w="1205030" h="141037">
                <a:moveTo>
                  <a:pt x="972683" y="91799"/>
                </a:moveTo>
                <a:lnTo>
                  <a:pt x="972683" y="107795"/>
                </a:lnTo>
                <a:lnTo>
                  <a:pt x="988019" y="107795"/>
                </a:lnTo>
                <a:lnTo>
                  <a:pt x="988019" y="91799"/>
                </a:lnTo>
                <a:lnTo>
                  <a:pt x="972683" y="91799"/>
                </a:lnTo>
                <a:close/>
              </a:path>
              <a:path w="1205030" h="141037">
                <a:moveTo>
                  <a:pt x="1054319" y="93817"/>
                </a:moveTo>
                <a:lnTo>
                  <a:pt x="1050283" y="97119"/>
                </a:lnTo>
                <a:lnTo>
                  <a:pt x="1045207" y="98770"/>
                </a:lnTo>
                <a:lnTo>
                  <a:pt x="1031461" y="98770"/>
                </a:lnTo>
                <a:lnTo>
                  <a:pt x="1025823" y="96776"/>
                </a:lnTo>
                <a:lnTo>
                  <a:pt x="1022177" y="92789"/>
                </a:lnTo>
                <a:lnTo>
                  <a:pt x="1018534" y="88802"/>
                </a:lnTo>
                <a:lnTo>
                  <a:pt x="1016711" y="84069"/>
                </a:lnTo>
                <a:lnTo>
                  <a:pt x="1014316" y="103565"/>
                </a:lnTo>
                <a:lnTo>
                  <a:pt x="1025529" y="108995"/>
                </a:lnTo>
                <a:lnTo>
                  <a:pt x="1038799" y="110804"/>
                </a:lnTo>
                <a:lnTo>
                  <a:pt x="1041952" y="110718"/>
                </a:lnTo>
                <a:lnTo>
                  <a:pt x="1055126" y="107914"/>
                </a:lnTo>
                <a:lnTo>
                  <a:pt x="1065142" y="101155"/>
                </a:lnTo>
                <a:lnTo>
                  <a:pt x="1071355" y="94721"/>
                </a:lnTo>
                <a:lnTo>
                  <a:pt x="1074461" y="86883"/>
                </a:lnTo>
                <a:lnTo>
                  <a:pt x="1074461" y="69809"/>
                </a:lnTo>
                <a:lnTo>
                  <a:pt x="1072138" y="63449"/>
                </a:lnTo>
                <a:lnTo>
                  <a:pt x="1067491" y="58557"/>
                </a:lnTo>
                <a:lnTo>
                  <a:pt x="1064996" y="55964"/>
                </a:lnTo>
                <a:lnTo>
                  <a:pt x="1061571" y="53665"/>
                </a:lnTo>
                <a:lnTo>
                  <a:pt x="1057217" y="51660"/>
                </a:lnTo>
                <a:lnTo>
                  <a:pt x="1056850" y="26319"/>
                </a:lnTo>
                <a:lnTo>
                  <a:pt x="1056850" y="34733"/>
                </a:lnTo>
                <a:lnTo>
                  <a:pt x="1055212" y="38610"/>
                </a:lnTo>
                <a:lnTo>
                  <a:pt x="1058294" y="67069"/>
                </a:lnTo>
                <a:lnTo>
                  <a:pt x="1060373" y="72230"/>
                </a:lnTo>
                <a:lnTo>
                  <a:pt x="1060373" y="85586"/>
                </a:lnTo>
                <a:lnTo>
                  <a:pt x="1058355" y="90514"/>
                </a:lnTo>
                <a:lnTo>
                  <a:pt x="1054319" y="93817"/>
                </a:lnTo>
                <a:close/>
              </a:path>
              <a:path w="1205030" h="141037">
                <a:moveTo>
                  <a:pt x="1156330" y="17244"/>
                </a:moveTo>
                <a:lnTo>
                  <a:pt x="1156330" y="4476"/>
                </a:lnTo>
                <a:lnTo>
                  <a:pt x="1101735" y="4476"/>
                </a:lnTo>
                <a:lnTo>
                  <a:pt x="1093736" y="61052"/>
                </a:lnTo>
                <a:lnTo>
                  <a:pt x="1105184" y="61713"/>
                </a:lnTo>
                <a:lnTo>
                  <a:pt x="1107482" y="58582"/>
                </a:lnTo>
                <a:lnTo>
                  <a:pt x="1110258" y="56135"/>
                </a:lnTo>
                <a:lnTo>
                  <a:pt x="1113512" y="54375"/>
                </a:lnTo>
                <a:lnTo>
                  <a:pt x="1116766" y="52614"/>
                </a:lnTo>
                <a:lnTo>
                  <a:pt x="1120667" y="51733"/>
                </a:lnTo>
                <a:lnTo>
                  <a:pt x="1131478" y="51733"/>
                </a:lnTo>
                <a:lnTo>
                  <a:pt x="1136847" y="53739"/>
                </a:lnTo>
                <a:lnTo>
                  <a:pt x="1141324" y="57750"/>
                </a:lnTo>
                <a:lnTo>
                  <a:pt x="1145800" y="61762"/>
                </a:lnTo>
                <a:lnTo>
                  <a:pt x="1148038" y="67437"/>
                </a:lnTo>
                <a:lnTo>
                  <a:pt x="1148038" y="80841"/>
                </a:lnTo>
                <a:lnTo>
                  <a:pt x="1146154" y="86368"/>
                </a:lnTo>
                <a:lnTo>
                  <a:pt x="1142388" y="91358"/>
                </a:lnTo>
                <a:lnTo>
                  <a:pt x="1138621" y="96349"/>
                </a:lnTo>
                <a:lnTo>
                  <a:pt x="1132824" y="98843"/>
                </a:lnTo>
                <a:lnTo>
                  <a:pt x="1120886" y="98843"/>
                </a:lnTo>
                <a:lnTo>
                  <a:pt x="1117267" y="98110"/>
                </a:lnTo>
                <a:lnTo>
                  <a:pt x="1114136" y="96642"/>
                </a:lnTo>
                <a:lnTo>
                  <a:pt x="1108021" y="93756"/>
                </a:lnTo>
                <a:lnTo>
                  <a:pt x="1104523" y="88546"/>
                </a:lnTo>
                <a:lnTo>
                  <a:pt x="1103642" y="81012"/>
                </a:lnTo>
                <a:lnTo>
                  <a:pt x="1089921" y="81012"/>
                </a:lnTo>
                <a:lnTo>
                  <a:pt x="1090703" y="90992"/>
                </a:lnTo>
                <a:lnTo>
                  <a:pt x="1094385" y="98391"/>
                </a:lnTo>
                <a:lnTo>
                  <a:pt x="1100964" y="103210"/>
                </a:lnTo>
                <a:lnTo>
                  <a:pt x="1107544" y="108029"/>
                </a:lnTo>
                <a:lnTo>
                  <a:pt x="1115115" y="110438"/>
                </a:lnTo>
                <a:lnTo>
                  <a:pt x="1123676" y="110438"/>
                </a:lnTo>
                <a:lnTo>
                  <a:pt x="1131092" y="110010"/>
                </a:lnTo>
                <a:lnTo>
                  <a:pt x="1143860" y="106384"/>
                </a:lnTo>
                <a:lnTo>
                  <a:pt x="1153065" y="99063"/>
                </a:lnTo>
                <a:lnTo>
                  <a:pt x="1154607" y="97044"/>
                </a:lnTo>
                <a:lnTo>
                  <a:pt x="1160357" y="85652"/>
                </a:lnTo>
                <a:lnTo>
                  <a:pt x="1162274" y="72793"/>
                </a:lnTo>
                <a:lnTo>
                  <a:pt x="1162273" y="72483"/>
                </a:lnTo>
                <a:lnTo>
                  <a:pt x="1159706" y="59603"/>
                </a:lnTo>
                <a:lnTo>
                  <a:pt x="1152221" y="49164"/>
                </a:lnTo>
                <a:lnTo>
                  <a:pt x="1140682" y="42032"/>
                </a:lnTo>
                <a:lnTo>
                  <a:pt x="1127712" y="39845"/>
                </a:lnTo>
                <a:lnTo>
                  <a:pt x="1122575" y="39845"/>
                </a:lnTo>
                <a:lnTo>
                  <a:pt x="1118050" y="40653"/>
                </a:lnTo>
                <a:lnTo>
                  <a:pt x="1114136" y="42267"/>
                </a:lnTo>
                <a:lnTo>
                  <a:pt x="1111935" y="43197"/>
                </a:lnTo>
                <a:lnTo>
                  <a:pt x="1107165" y="46449"/>
                </a:lnTo>
                <a:lnTo>
                  <a:pt x="1111641" y="17244"/>
                </a:lnTo>
                <a:lnTo>
                  <a:pt x="1156330" y="17244"/>
                </a:lnTo>
                <a:close/>
              </a:path>
              <a:path w="1205030" h="141037">
                <a:moveTo>
                  <a:pt x="1189400" y="123132"/>
                </a:moveTo>
                <a:lnTo>
                  <a:pt x="1189400" y="130104"/>
                </a:lnTo>
                <a:lnTo>
                  <a:pt x="1195760" y="128978"/>
                </a:lnTo>
                <a:lnTo>
                  <a:pt x="1200212" y="125530"/>
                </a:lnTo>
                <a:lnTo>
                  <a:pt x="1202755" y="119757"/>
                </a:lnTo>
                <a:lnTo>
                  <a:pt x="1204272" y="116235"/>
                </a:lnTo>
                <a:lnTo>
                  <a:pt x="1205030" y="111856"/>
                </a:lnTo>
                <a:lnTo>
                  <a:pt x="1205030" y="91799"/>
                </a:lnTo>
                <a:lnTo>
                  <a:pt x="1189400" y="91799"/>
                </a:lnTo>
                <a:lnTo>
                  <a:pt x="1189400" y="107796"/>
                </a:lnTo>
                <a:lnTo>
                  <a:pt x="1197399" y="107796"/>
                </a:lnTo>
                <a:lnTo>
                  <a:pt x="1197545" y="109312"/>
                </a:lnTo>
                <a:lnTo>
                  <a:pt x="1197545" y="112003"/>
                </a:lnTo>
                <a:lnTo>
                  <a:pt x="1196518" y="116308"/>
                </a:lnTo>
                <a:lnTo>
                  <a:pt x="1195197" y="120222"/>
                </a:lnTo>
                <a:lnTo>
                  <a:pt x="1192825" y="122496"/>
                </a:lnTo>
                <a:lnTo>
                  <a:pt x="1189400" y="123132"/>
                </a:lnTo>
                <a:close/>
              </a:path>
              <a:path w="1205030" h="141037">
                <a:moveTo>
                  <a:pt x="1189400" y="30233"/>
                </a:moveTo>
                <a:lnTo>
                  <a:pt x="1189400" y="46230"/>
                </a:lnTo>
                <a:lnTo>
                  <a:pt x="1205030" y="46230"/>
                </a:lnTo>
                <a:lnTo>
                  <a:pt x="1205030" y="30233"/>
                </a:lnTo>
                <a:lnTo>
                  <a:pt x="1189400" y="30233"/>
                </a:lnTo>
                <a:close/>
              </a:path>
              <a:path w="1205030" h="141037">
                <a:moveTo>
                  <a:pt x="1016711" y="72230"/>
                </a:moveTo>
                <a:lnTo>
                  <a:pt x="1018705" y="67253"/>
                </a:lnTo>
                <a:lnTo>
                  <a:pt x="1022692" y="63658"/>
                </a:lnTo>
                <a:lnTo>
                  <a:pt x="1026679" y="60061"/>
                </a:lnTo>
                <a:lnTo>
                  <a:pt x="1031828" y="58264"/>
                </a:lnTo>
                <a:lnTo>
                  <a:pt x="1044645" y="58264"/>
                </a:lnTo>
                <a:lnTo>
                  <a:pt x="1049977" y="60025"/>
                </a:lnTo>
                <a:lnTo>
                  <a:pt x="1054135" y="63547"/>
                </a:lnTo>
                <a:lnTo>
                  <a:pt x="1058294" y="67069"/>
                </a:lnTo>
                <a:lnTo>
                  <a:pt x="1055212" y="38610"/>
                </a:lnTo>
                <a:lnTo>
                  <a:pt x="1051934" y="41863"/>
                </a:lnTo>
                <a:lnTo>
                  <a:pt x="1048656" y="45117"/>
                </a:lnTo>
                <a:lnTo>
                  <a:pt x="1044107" y="46743"/>
                </a:lnTo>
                <a:lnTo>
                  <a:pt x="1033295" y="46743"/>
                </a:lnTo>
                <a:lnTo>
                  <a:pt x="1028966" y="45349"/>
                </a:lnTo>
                <a:lnTo>
                  <a:pt x="1025297" y="42561"/>
                </a:lnTo>
                <a:lnTo>
                  <a:pt x="1021628" y="39772"/>
                </a:lnTo>
                <a:lnTo>
                  <a:pt x="1019793" y="35907"/>
                </a:lnTo>
                <a:lnTo>
                  <a:pt x="1019793" y="26564"/>
                </a:lnTo>
                <a:lnTo>
                  <a:pt x="1021212" y="22723"/>
                </a:lnTo>
                <a:lnTo>
                  <a:pt x="1024049" y="19446"/>
                </a:lnTo>
                <a:lnTo>
                  <a:pt x="1026887" y="16168"/>
                </a:lnTo>
                <a:lnTo>
                  <a:pt x="1031485" y="14529"/>
                </a:lnTo>
                <a:lnTo>
                  <a:pt x="1044253" y="14529"/>
                </a:lnTo>
                <a:lnTo>
                  <a:pt x="1049023" y="16168"/>
                </a:lnTo>
                <a:lnTo>
                  <a:pt x="1052154" y="19446"/>
                </a:lnTo>
                <a:lnTo>
                  <a:pt x="1055285" y="22723"/>
                </a:lnTo>
                <a:lnTo>
                  <a:pt x="1056850" y="26319"/>
                </a:lnTo>
                <a:lnTo>
                  <a:pt x="1057217" y="51660"/>
                </a:lnTo>
                <a:lnTo>
                  <a:pt x="1061131" y="49458"/>
                </a:lnTo>
                <a:lnTo>
                  <a:pt x="1064017" y="47208"/>
                </a:lnTo>
                <a:lnTo>
                  <a:pt x="1065876" y="44908"/>
                </a:lnTo>
                <a:lnTo>
                  <a:pt x="1069202" y="40848"/>
                </a:lnTo>
                <a:lnTo>
                  <a:pt x="1070866" y="35541"/>
                </a:lnTo>
                <a:lnTo>
                  <a:pt x="1070866" y="21892"/>
                </a:lnTo>
                <a:lnTo>
                  <a:pt x="1068004" y="15691"/>
                </a:lnTo>
                <a:lnTo>
                  <a:pt x="1062281" y="10383"/>
                </a:lnTo>
                <a:lnTo>
                  <a:pt x="1056556" y="5075"/>
                </a:lnTo>
                <a:lnTo>
                  <a:pt x="1048656" y="2421"/>
                </a:lnTo>
                <a:lnTo>
                  <a:pt x="1038366" y="2421"/>
                </a:lnTo>
                <a:lnTo>
                  <a:pt x="1024646" y="4560"/>
                </a:lnTo>
                <a:lnTo>
                  <a:pt x="1014437" y="10860"/>
                </a:lnTo>
                <a:lnTo>
                  <a:pt x="1008762" y="16486"/>
                </a:lnTo>
                <a:lnTo>
                  <a:pt x="1005924" y="23212"/>
                </a:lnTo>
                <a:lnTo>
                  <a:pt x="1005924" y="37302"/>
                </a:lnTo>
                <a:lnTo>
                  <a:pt x="1007857" y="42389"/>
                </a:lnTo>
                <a:lnTo>
                  <a:pt x="1011721" y="46303"/>
                </a:lnTo>
                <a:lnTo>
                  <a:pt x="1013776" y="48406"/>
                </a:lnTo>
                <a:lnTo>
                  <a:pt x="1016638" y="50241"/>
                </a:lnTo>
                <a:lnTo>
                  <a:pt x="1020307" y="51806"/>
                </a:lnTo>
                <a:lnTo>
                  <a:pt x="1014339" y="54203"/>
                </a:lnTo>
                <a:lnTo>
                  <a:pt x="1009838" y="57665"/>
                </a:lnTo>
                <a:lnTo>
                  <a:pt x="1006805" y="62189"/>
                </a:lnTo>
                <a:lnTo>
                  <a:pt x="1003772" y="66715"/>
                </a:lnTo>
                <a:lnTo>
                  <a:pt x="1002255" y="72084"/>
                </a:lnTo>
                <a:lnTo>
                  <a:pt x="1002271" y="79489"/>
                </a:lnTo>
                <a:lnTo>
                  <a:pt x="1005111" y="92723"/>
                </a:lnTo>
                <a:lnTo>
                  <a:pt x="1012859" y="102475"/>
                </a:lnTo>
                <a:lnTo>
                  <a:pt x="1014316" y="103565"/>
                </a:lnTo>
                <a:lnTo>
                  <a:pt x="1016711" y="84069"/>
                </a:lnTo>
                <a:lnTo>
                  <a:pt x="1016711" y="72230"/>
                </a:lnTo>
                <a:close/>
              </a:path>
              <a:path w="1205030" h="141037">
                <a:moveTo>
                  <a:pt x="687453" y="109043"/>
                </a:moveTo>
                <a:lnTo>
                  <a:pt x="691134" y="108945"/>
                </a:lnTo>
                <a:lnTo>
                  <a:pt x="694412" y="108554"/>
                </a:lnTo>
                <a:lnTo>
                  <a:pt x="697506" y="107795"/>
                </a:lnTo>
                <a:lnTo>
                  <a:pt x="697506" y="97375"/>
                </a:lnTo>
                <a:lnTo>
                  <a:pt x="693519" y="97596"/>
                </a:lnTo>
                <a:lnTo>
                  <a:pt x="690486" y="97596"/>
                </a:lnTo>
                <a:lnTo>
                  <a:pt x="687746" y="96788"/>
                </a:lnTo>
                <a:lnTo>
                  <a:pt x="684958" y="94025"/>
                </a:lnTo>
                <a:lnTo>
                  <a:pt x="684958" y="39992"/>
                </a:lnTo>
                <a:lnTo>
                  <a:pt x="697506" y="39992"/>
                </a:lnTo>
                <a:lnTo>
                  <a:pt x="697506" y="29205"/>
                </a:lnTo>
                <a:lnTo>
                  <a:pt x="684958" y="29205"/>
                </a:lnTo>
                <a:lnTo>
                  <a:pt x="684958" y="7264"/>
                </a:lnTo>
                <a:lnTo>
                  <a:pt x="671603" y="7264"/>
                </a:lnTo>
                <a:lnTo>
                  <a:pt x="671603" y="29205"/>
                </a:lnTo>
                <a:lnTo>
                  <a:pt x="660962" y="29205"/>
                </a:lnTo>
                <a:lnTo>
                  <a:pt x="660962" y="39992"/>
                </a:lnTo>
                <a:lnTo>
                  <a:pt x="671603" y="39992"/>
                </a:lnTo>
                <a:lnTo>
                  <a:pt x="671603" y="97057"/>
                </a:lnTo>
                <a:lnTo>
                  <a:pt x="672703" y="101155"/>
                </a:lnTo>
                <a:lnTo>
                  <a:pt x="674905" y="104310"/>
                </a:lnTo>
                <a:lnTo>
                  <a:pt x="677106" y="107466"/>
                </a:lnTo>
                <a:lnTo>
                  <a:pt x="681289" y="109043"/>
                </a:lnTo>
                <a:lnTo>
                  <a:pt x="687453" y="109043"/>
                </a:lnTo>
                <a:close/>
              </a:path>
              <a:path w="1205030" h="141037">
                <a:moveTo>
                  <a:pt x="496810" y="95321"/>
                </a:moveTo>
                <a:lnTo>
                  <a:pt x="496810" y="57383"/>
                </a:lnTo>
                <a:lnTo>
                  <a:pt x="525796" y="57383"/>
                </a:lnTo>
                <a:lnTo>
                  <a:pt x="529538" y="45569"/>
                </a:lnTo>
                <a:lnTo>
                  <a:pt x="496810" y="45569"/>
                </a:lnTo>
                <a:lnTo>
                  <a:pt x="496810" y="12181"/>
                </a:lnTo>
                <a:lnTo>
                  <a:pt x="529220" y="12181"/>
                </a:lnTo>
                <a:lnTo>
                  <a:pt x="534014" y="12866"/>
                </a:lnTo>
                <a:lnTo>
                  <a:pt x="537242" y="14235"/>
                </a:lnTo>
                <a:lnTo>
                  <a:pt x="542967" y="16681"/>
                </a:lnTo>
                <a:lnTo>
                  <a:pt x="545828" y="21427"/>
                </a:lnTo>
                <a:lnTo>
                  <a:pt x="545828" y="35467"/>
                </a:lnTo>
                <a:lnTo>
                  <a:pt x="543138" y="40310"/>
                </a:lnTo>
                <a:lnTo>
                  <a:pt x="547541" y="62495"/>
                </a:lnTo>
                <a:lnTo>
                  <a:pt x="551038" y="67828"/>
                </a:lnTo>
                <a:lnTo>
                  <a:pt x="551038" y="80302"/>
                </a:lnTo>
                <a:lnTo>
                  <a:pt x="549840" y="84265"/>
                </a:lnTo>
                <a:lnTo>
                  <a:pt x="547443" y="87542"/>
                </a:lnTo>
                <a:lnTo>
                  <a:pt x="550057" y="102929"/>
                </a:lnTo>
                <a:lnTo>
                  <a:pt x="559110" y="95174"/>
                </a:lnTo>
                <a:lnTo>
                  <a:pt x="563464" y="89548"/>
                </a:lnTo>
                <a:lnTo>
                  <a:pt x="565641" y="83262"/>
                </a:lnTo>
                <a:lnTo>
                  <a:pt x="565641" y="68048"/>
                </a:lnTo>
                <a:lnTo>
                  <a:pt x="563220" y="61566"/>
                </a:lnTo>
                <a:lnTo>
                  <a:pt x="558376" y="56870"/>
                </a:lnTo>
                <a:lnTo>
                  <a:pt x="555637" y="54228"/>
                </a:lnTo>
                <a:lnTo>
                  <a:pt x="551503" y="51855"/>
                </a:lnTo>
                <a:lnTo>
                  <a:pt x="545975" y="49752"/>
                </a:lnTo>
                <a:lnTo>
                  <a:pt x="549742" y="47844"/>
                </a:lnTo>
                <a:lnTo>
                  <a:pt x="552628" y="45740"/>
                </a:lnTo>
                <a:lnTo>
                  <a:pt x="554634" y="43441"/>
                </a:lnTo>
                <a:lnTo>
                  <a:pt x="558499" y="39087"/>
                </a:lnTo>
                <a:lnTo>
                  <a:pt x="560431" y="33510"/>
                </a:lnTo>
                <a:lnTo>
                  <a:pt x="560431" y="20889"/>
                </a:lnTo>
                <a:lnTo>
                  <a:pt x="558865" y="15752"/>
                </a:lnTo>
                <a:lnTo>
                  <a:pt x="555734" y="11300"/>
                </a:lnTo>
                <a:lnTo>
                  <a:pt x="543202" y="2136"/>
                </a:lnTo>
                <a:lnTo>
                  <a:pt x="528804" y="0"/>
                </a:lnTo>
                <a:lnTo>
                  <a:pt x="482501" y="0"/>
                </a:lnTo>
                <a:lnTo>
                  <a:pt x="482501" y="107795"/>
                </a:lnTo>
                <a:lnTo>
                  <a:pt x="528070" y="107795"/>
                </a:lnTo>
                <a:lnTo>
                  <a:pt x="496810" y="95321"/>
                </a:lnTo>
                <a:close/>
              </a:path>
              <a:path w="1205030" h="141037">
                <a:moveTo>
                  <a:pt x="337843" y="95321"/>
                </a:moveTo>
                <a:lnTo>
                  <a:pt x="342833" y="100311"/>
                </a:lnTo>
                <a:lnTo>
                  <a:pt x="347823" y="105301"/>
                </a:lnTo>
                <a:lnTo>
                  <a:pt x="353865" y="107795"/>
                </a:lnTo>
                <a:lnTo>
                  <a:pt x="353167" y="95896"/>
                </a:lnTo>
                <a:lnTo>
                  <a:pt x="350208" y="92936"/>
                </a:lnTo>
                <a:lnTo>
                  <a:pt x="347248" y="89977"/>
                </a:lnTo>
                <a:lnTo>
                  <a:pt x="345769" y="86417"/>
                </a:lnTo>
                <a:lnTo>
                  <a:pt x="345769" y="78101"/>
                </a:lnTo>
                <a:lnTo>
                  <a:pt x="347248" y="74542"/>
                </a:lnTo>
                <a:lnTo>
                  <a:pt x="350208" y="71582"/>
                </a:lnTo>
                <a:lnTo>
                  <a:pt x="353167" y="68623"/>
                </a:lnTo>
                <a:lnTo>
                  <a:pt x="356751" y="67143"/>
                </a:lnTo>
                <a:lnTo>
                  <a:pt x="365117" y="67143"/>
                </a:lnTo>
                <a:lnTo>
                  <a:pt x="368676" y="68623"/>
                </a:lnTo>
                <a:lnTo>
                  <a:pt x="371635" y="71582"/>
                </a:lnTo>
                <a:lnTo>
                  <a:pt x="374595" y="74542"/>
                </a:lnTo>
                <a:lnTo>
                  <a:pt x="376075" y="78101"/>
                </a:lnTo>
                <a:lnTo>
                  <a:pt x="376075" y="86417"/>
                </a:lnTo>
                <a:lnTo>
                  <a:pt x="374595" y="89977"/>
                </a:lnTo>
                <a:lnTo>
                  <a:pt x="371635" y="92936"/>
                </a:lnTo>
                <a:lnTo>
                  <a:pt x="368676" y="95896"/>
                </a:lnTo>
                <a:lnTo>
                  <a:pt x="365117" y="97375"/>
                </a:lnTo>
                <a:lnTo>
                  <a:pt x="360958" y="97375"/>
                </a:lnTo>
                <a:lnTo>
                  <a:pt x="360958" y="107795"/>
                </a:lnTo>
                <a:lnTo>
                  <a:pt x="368003" y="107795"/>
                </a:lnTo>
                <a:lnTo>
                  <a:pt x="374020" y="105301"/>
                </a:lnTo>
                <a:lnTo>
                  <a:pt x="379010" y="100311"/>
                </a:lnTo>
                <a:lnTo>
                  <a:pt x="384000" y="95321"/>
                </a:lnTo>
                <a:lnTo>
                  <a:pt x="386495" y="89304"/>
                </a:lnTo>
                <a:lnTo>
                  <a:pt x="386495" y="75215"/>
                </a:lnTo>
                <a:lnTo>
                  <a:pt x="384000" y="69197"/>
                </a:lnTo>
                <a:lnTo>
                  <a:pt x="379010" y="64207"/>
                </a:lnTo>
                <a:lnTo>
                  <a:pt x="374020" y="59218"/>
                </a:lnTo>
                <a:lnTo>
                  <a:pt x="368003" y="56723"/>
                </a:lnTo>
                <a:lnTo>
                  <a:pt x="353865" y="56723"/>
                </a:lnTo>
                <a:lnTo>
                  <a:pt x="347823" y="59218"/>
                </a:lnTo>
                <a:lnTo>
                  <a:pt x="342833" y="64207"/>
                </a:lnTo>
                <a:lnTo>
                  <a:pt x="337843" y="69197"/>
                </a:lnTo>
                <a:lnTo>
                  <a:pt x="335349" y="75215"/>
                </a:lnTo>
                <a:lnTo>
                  <a:pt x="335349" y="89304"/>
                </a:lnTo>
                <a:lnTo>
                  <a:pt x="337843" y="95321"/>
                </a:lnTo>
                <a:close/>
              </a:path>
              <a:path w="1205030" h="141037">
                <a:moveTo>
                  <a:pt x="265856" y="44541"/>
                </a:moveTo>
                <a:lnTo>
                  <a:pt x="270847" y="49532"/>
                </a:lnTo>
                <a:lnTo>
                  <a:pt x="275837" y="54521"/>
                </a:lnTo>
                <a:lnTo>
                  <a:pt x="281854" y="57016"/>
                </a:lnTo>
                <a:lnTo>
                  <a:pt x="281181" y="45116"/>
                </a:lnTo>
                <a:lnTo>
                  <a:pt x="278222" y="42157"/>
                </a:lnTo>
                <a:lnTo>
                  <a:pt x="275262" y="39197"/>
                </a:lnTo>
                <a:lnTo>
                  <a:pt x="273782" y="35638"/>
                </a:lnTo>
                <a:lnTo>
                  <a:pt x="273782" y="27273"/>
                </a:lnTo>
                <a:lnTo>
                  <a:pt x="275262" y="23701"/>
                </a:lnTo>
                <a:lnTo>
                  <a:pt x="278222" y="20767"/>
                </a:lnTo>
                <a:lnTo>
                  <a:pt x="281181" y="17831"/>
                </a:lnTo>
                <a:lnTo>
                  <a:pt x="284740" y="16363"/>
                </a:lnTo>
                <a:lnTo>
                  <a:pt x="293106" y="16363"/>
                </a:lnTo>
                <a:lnTo>
                  <a:pt x="296689" y="17843"/>
                </a:lnTo>
                <a:lnTo>
                  <a:pt x="299648" y="20803"/>
                </a:lnTo>
                <a:lnTo>
                  <a:pt x="302609" y="23763"/>
                </a:lnTo>
                <a:lnTo>
                  <a:pt x="304088" y="27322"/>
                </a:lnTo>
                <a:lnTo>
                  <a:pt x="304088" y="35638"/>
                </a:lnTo>
                <a:lnTo>
                  <a:pt x="302609" y="39197"/>
                </a:lnTo>
                <a:lnTo>
                  <a:pt x="299648" y="42157"/>
                </a:lnTo>
                <a:lnTo>
                  <a:pt x="296689" y="45116"/>
                </a:lnTo>
                <a:lnTo>
                  <a:pt x="293106" y="46596"/>
                </a:lnTo>
                <a:lnTo>
                  <a:pt x="288898" y="46596"/>
                </a:lnTo>
                <a:lnTo>
                  <a:pt x="288898" y="57016"/>
                </a:lnTo>
                <a:lnTo>
                  <a:pt x="295992" y="57016"/>
                </a:lnTo>
                <a:lnTo>
                  <a:pt x="302034" y="54521"/>
                </a:lnTo>
                <a:lnTo>
                  <a:pt x="307024" y="49532"/>
                </a:lnTo>
                <a:lnTo>
                  <a:pt x="312013" y="44541"/>
                </a:lnTo>
                <a:lnTo>
                  <a:pt x="314508" y="38525"/>
                </a:lnTo>
                <a:lnTo>
                  <a:pt x="314508" y="24436"/>
                </a:lnTo>
                <a:lnTo>
                  <a:pt x="312013" y="18406"/>
                </a:lnTo>
                <a:lnTo>
                  <a:pt x="307024" y="13392"/>
                </a:lnTo>
                <a:lnTo>
                  <a:pt x="302034" y="8377"/>
                </a:lnTo>
                <a:lnTo>
                  <a:pt x="295992" y="5870"/>
                </a:lnTo>
                <a:lnTo>
                  <a:pt x="281854" y="5870"/>
                </a:lnTo>
                <a:lnTo>
                  <a:pt x="275837" y="8377"/>
                </a:lnTo>
                <a:lnTo>
                  <a:pt x="270847" y="13392"/>
                </a:lnTo>
                <a:lnTo>
                  <a:pt x="265856" y="18406"/>
                </a:lnTo>
                <a:lnTo>
                  <a:pt x="263362" y="24436"/>
                </a:lnTo>
                <a:lnTo>
                  <a:pt x="263362" y="38525"/>
                </a:lnTo>
                <a:lnTo>
                  <a:pt x="265856" y="44541"/>
                </a:lnTo>
                <a:close/>
              </a:path>
              <a:path w="1205030" h="141037">
                <a:moveTo>
                  <a:pt x="18968" y="91028"/>
                </a:moveTo>
                <a:lnTo>
                  <a:pt x="15373" y="86405"/>
                </a:lnTo>
                <a:lnTo>
                  <a:pt x="13575" y="79667"/>
                </a:lnTo>
                <a:lnTo>
                  <a:pt x="9649" y="38891"/>
                </a:lnTo>
                <a:lnTo>
                  <a:pt x="5968" y="44017"/>
                </a:lnTo>
                <a:lnTo>
                  <a:pt x="1492" y="55525"/>
                </a:lnTo>
                <a:lnTo>
                  <a:pt x="0" y="69711"/>
                </a:lnTo>
                <a:lnTo>
                  <a:pt x="356" y="77337"/>
                </a:lnTo>
                <a:lnTo>
                  <a:pt x="3406" y="90442"/>
                </a:lnTo>
                <a:lnTo>
                  <a:pt x="9576" y="99687"/>
                </a:lnTo>
                <a:lnTo>
                  <a:pt x="15960" y="105729"/>
                </a:lnTo>
                <a:lnTo>
                  <a:pt x="23408" y="108749"/>
                </a:lnTo>
                <a:lnTo>
                  <a:pt x="22564" y="95651"/>
                </a:lnTo>
                <a:lnTo>
                  <a:pt x="18968" y="91028"/>
                </a:lnTo>
                <a:close/>
              </a:path>
              <a:path w="1205030" h="141037">
                <a:moveTo>
                  <a:pt x="17880" y="139141"/>
                </a:moveTo>
                <a:lnTo>
                  <a:pt x="24998" y="141037"/>
                </a:lnTo>
                <a:lnTo>
                  <a:pt x="33461" y="141037"/>
                </a:lnTo>
                <a:lnTo>
                  <a:pt x="44819" y="139848"/>
                </a:lnTo>
                <a:lnTo>
                  <a:pt x="56591" y="134560"/>
                </a:lnTo>
                <a:lnTo>
                  <a:pt x="64501" y="125040"/>
                </a:lnTo>
                <a:lnTo>
                  <a:pt x="67436" y="119267"/>
                </a:lnTo>
                <a:lnTo>
                  <a:pt x="68904" y="111392"/>
                </a:lnTo>
                <a:lnTo>
                  <a:pt x="68904" y="29939"/>
                </a:lnTo>
                <a:lnTo>
                  <a:pt x="56723" y="29939"/>
                </a:lnTo>
                <a:lnTo>
                  <a:pt x="56723" y="39845"/>
                </a:lnTo>
                <a:lnTo>
                  <a:pt x="54130" y="36567"/>
                </a:lnTo>
                <a:lnTo>
                  <a:pt x="51586" y="34072"/>
                </a:lnTo>
                <a:lnTo>
                  <a:pt x="49091" y="32360"/>
                </a:lnTo>
                <a:lnTo>
                  <a:pt x="44493" y="29328"/>
                </a:lnTo>
                <a:lnTo>
                  <a:pt x="39111" y="27811"/>
                </a:lnTo>
                <a:lnTo>
                  <a:pt x="32526" y="27813"/>
                </a:lnTo>
                <a:lnTo>
                  <a:pt x="20118" y="30667"/>
                </a:lnTo>
                <a:lnTo>
                  <a:pt x="9649" y="38891"/>
                </a:lnTo>
                <a:lnTo>
                  <a:pt x="13575" y="79667"/>
                </a:lnTo>
                <a:lnTo>
                  <a:pt x="13575" y="63278"/>
                </a:lnTo>
                <a:lnTo>
                  <a:pt x="14480" y="57187"/>
                </a:lnTo>
                <a:lnTo>
                  <a:pt x="16290" y="52540"/>
                </a:lnTo>
                <a:lnTo>
                  <a:pt x="19714" y="43832"/>
                </a:lnTo>
                <a:lnTo>
                  <a:pt x="26074" y="39478"/>
                </a:lnTo>
                <a:lnTo>
                  <a:pt x="41582" y="39478"/>
                </a:lnTo>
                <a:lnTo>
                  <a:pt x="46693" y="41826"/>
                </a:lnTo>
                <a:lnTo>
                  <a:pt x="50705" y="46523"/>
                </a:lnTo>
                <a:lnTo>
                  <a:pt x="54717" y="51219"/>
                </a:lnTo>
                <a:lnTo>
                  <a:pt x="56723" y="58435"/>
                </a:lnTo>
                <a:lnTo>
                  <a:pt x="56723" y="74627"/>
                </a:lnTo>
                <a:lnTo>
                  <a:pt x="55646" y="80278"/>
                </a:lnTo>
                <a:lnTo>
                  <a:pt x="53494" y="85121"/>
                </a:lnTo>
                <a:lnTo>
                  <a:pt x="49629" y="93682"/>
                </a:lnTo>
                <a:lnTo>
                  <a:pt x="42952" y="97962"/>
                </a:lnTo>
                <a:lnTo>
                  <a:pt x="27395" y="97962"/>
                </a:lnTo>
                <a:lnTo>
                  <a:pt x="22564" y="95651"/>
                </a:lnTo>
                <a:lnTo>
                  <a:pt x="23408" y="108749"/>
                </a:lnTo>
                <a:lnTo>
                  <a:pt x="38035" y="108749"/>
                </a:lnTo>
                <a:lnTo>
                  <a:pt x="42952" y="107771"/>
                </a:lnTo>
                <a:lnTo>
                  <a:pt x="46669" y="105814"/>
                </a:lnTo>
                <a:lnTo>
                  <a:pt x="50387" y="103858"/>
                </a:lnTo>
                <a:lnTo>
                  <a:pt x="53567" y="100874"/>
                </a:lnTo>
                <a:lnTo>
                  <a:pt x="56209" y="96862"/>
                </a:lnTo>
                <a:lnTo>
                  <a:pt x="56356" y="107673"/>
                </a:lnTo>
                <a:lnTo>
                  <a:pt x="55499" y="115182"/>
                </a:lnTo>
                <a:lnTo>
                  <a:pt x="53641" y="119390"/>
                </a:lnTo>
                <a:lnTo>
                  <a:pt x="50510" y="126532"/>
                </a:lnTo>
                <a:lnTo>
                  <a:pt x="43881" y="130103"/>
                </a:lnTo>
                <a:lnTo>
                  <a:pt x="27346" y="130103"/>
                </a:lnTo>
                <a:lnTo>
                  <a:pt x="22650" y="128636"/>
                </a:lnTo>
                <a:lnTo>
                  <a:pt x="19665" y="125700"/>
                </a:lnTo>
                <a:lnTo>
                  <a:pt x="17758" y="123793"/>
                </a:lnTo>
                <a:lnTo>
                  <a:pt x="16486" y="121078"/>
                </a:lnTo>
                <a:lnTo>
                  <a:pt x="15850" y="117555"/>
                </a:lnTo>
                <a:lnTo>
                  <a:pt x="2421" y="117555"/>
                </a:lnTo>
                <a:lnTo>
                  <a:pt x="3106" y="125627"/>
                </a:lnTo>
                <a:lnTo>
                  <a:pt x="6335" y="131559"/>
                </a:lnTo>
                <a:lnTo>
                  <a:pt x="12107" y="135350"/>
                </a:lnTo>
                <a:lnTo>
                  <a:pt x="17880" y="139141"/>
                </a:lnTo>
                <a:close/>
              </a:path>
              <a:path w="1205030" h="141037">
                <a:moveTo>
                  <a:pt x="89939" y="47477"/>
                </a:moveTo>
                <a:lnTo>
                  <a:pt x="89939" y="59805"/>
                </a:lnTo>
                <a:lnTo>
                  <a:pt x="166475" y="59805"/>
                </a:lnTo>
                <a:lnTo>
                  <a:pt x="166475" y="47477"/>
                </a:lnTo>
                <a:lnTo>
                  <a:pt x="89939" y="47477"/>
                </a:lnTo>
                <a:close/>
              </a:path>
              <a:path w="1205030" h="141037">
                <a:moveTo>
                  <a:pt x="89939" y="78957"/>
                </a:moveTo>
                <a:lnTo>
                  <a:pt x="89939" y="91505"/>
                </a:lnTo>
                <a:lnTo>
                  <a:pt x="166475" y="91505"/>
                </a:lnTo>
                <a:lnTo>
                  <a:pt x="166475" y="78957"/>
                </a:lnTo>
                <a:lnTo>
                  <a:pt x="89939" y="78957"/>
                </a:lnTo>
                <a:close/>
              </a:path>
              <a:path w="1205030" h="141037">
                <a:moveTo>
                  <a:pt x="220753" y="82112"/>
                </a:moveTo>
                <a:lnTo>
                  <a:pt x="220753" y="107795"/>
                </a:lnTo>
                <a:lnTo>
                  <a:pt x="233960" y="107795"/>
                </a:lnTo>
                <a:lnTo>
                  <a:pt x="233960" y="82112"/>
                </a:lnTo>
                <a:lnTo>
                  <a:pt x="249444" y="82112"/>
                </a:lnTo>
                <a:lnTo>
                  <a:pt x="249444" y="70592"/>
                </a:lnTo>
                <a:lnTo>
                  <a:pt x="233960" y="70592"/>
                </a:lnTo>
                <a:lnTo>
                  <a:pt x="233960" y="2421"/>
                </a:lnTo>
                <a:lnTo>
                  <a:pt x="222807" y="2421"/>
                </a:lnTo>
                <a:lnTo>
                  <a:pt x="220533" y="22968"/>
                </a:lnTo>
                <a:lnTo>
                  <a:pt x="220533" y="70592"/>
                </a:lnTo>
                <a:lnTo>
                  <a:pt x="186851" y="70592"/>
                </a:lnTo>
                <a:lnTo>
                  <a:pt x="174670" y="69197"/>
                </a:lnTo>
                <a:lnTo>
                  <a:pt x="174670" y="82112"/>
                </a:lnTo>
                <a:lnTo>
                  <a:pt x="220753" y="82112"/>
                </a:lnTo>
                <a:close/>
              </a:path>
              <a:path w="1205030" h="141037">
                <a:moveTo>
                  <a:pt x="222807" y="2421"/>
                </a:moveTo>
                <a:lnTo>
                  <a:pt x="174670" y="69197"/>
                </a:lnTo>
                <a:lnTo>
                  <a:pt x="186851" y="70592"/>
                </a:lnTo>
                <a:lnTo>
                  <a:pt x="220533" y="22968"/>
                </a:lnTo>
                <a:lnTo>
                  <a:pt x="222807" y="2421"/>
                </a:lnTo>
                <a:close/>
              </a:path>
              <a:path w="1205030" h="141037">
                <a:moveTo>
                  <a:pt x="350318" y="3155"/>
                </a:moveTo>
                <a:lnTo>
                  <a:pt x="291540" y="110584"/>
                </a:lnTo>
                <a:lnTo>
                  <a:pt x="299686" y="110584"/>
                </a:lnTo>
                <a:lnTo>
                  <a:pt x="358463" y="3155"/>
                </a:lnTo>
                <a:lnTo>
                  <a:pt x="350318" y="3155"/>
                </a:lnTo>
                <a:close/>
              </a:path>
              <a:path w="1205030" h="141037">
                <a:moveTo>
                  <a:pt x="284740" y="46596"/>
                </a:moveTo>
                <a:lnTo>
                  <a:pt x="281181" y="45116"/>
                </a:lnTo>
                <a:lnTo>
                  <a:pt x="281854" y="57016"/>
                </a:lnTo>
                <a:lnTo>
                  <a:pt x="288898" y="57016"/>
                </a:lnTo>
                <a:lnTo>
                  <a:pt x="288898" y="46596"/>
                </a:lnTo>
                <a:lnTo>
                  <a:pt x="284740" y="46596"/>
                </a:lnTo>
                <a:close/>
              </a:path>
              <a:path w="1205030" h="141037">
                <a:moveTo>
                  <a:pt x="356751" y="97375"/>
                </a:moveTo>
                <a:lnTo>
                  <a:pt x="353167" y="95896"/>
                </a:lnTo>
                <a:lnTo>
                  <a:pt x="353865" y="107795"/>
                </a:lnTo>
                <a:lnTo>
                  <a:pt x="360958" y="107795"/>
                </a:lnTo>
                <a:lnTo>
                  <a:pt x="360958" y="97375"/>
                </a:lnTo>
                <a:lnTo>
                  <a:pt x="356751" y="97375"/>
                </a:lnTo>
                <a:close/>
              </a:path>
              <a:path w="1205030" h="141037">
                <a:moveTo>
                  <a:pt x="412936" y="123132"/>
                </a:moveTo>
                <a:lnTo>
                  <a:pt x="412936" y="130103"/>
                </a:lnTo>
                <a:lnTo>
                  <a:pt x="419296" y="128978"/>
                </a:lnTo>
                <a:lnTo>
                  <a:pt x="423748" y="125529"/>
                </a:lnTo>
                <a:lnTo>
                  <a:pt x="426291" y="119757"/>
                </a:lnTo>
                <a:lnTo>
                  <a:pt x="427808" y="116235"/>
                </a:lnTo>
                <a:lnTo>
                  <a:pt x="428566" y="111856"/>
                </a:lnTo>
                <a:lnTo>
                  <a:pt x="428566" y="91799"/>
                </a:lnTo>
                <a:lnTo>
                  <a:pt x="412936" y="91799"/>
                </a:lnTo>
                <a:lnTo>
                  <a:pt x="412936" y="107795"/>
                </a:lnTo>
                <a:lnTo>
                  <a:pt x="420935" y="107795"/>
                </a:lnTo>
                <a:lnTo>
                  <a:pt x="421081" y="109312"/>
                </a:lnTo>
                <a:lnTo>
                  <a:pt x="421081" y="112003"/>
                </a:lnTo>
                <a:lnTo>
                  <a:pt x="420054" y="116308"/>
                </a:lnTo>
                <a:lnTo>
                  <a:pt x="418733" y="120222"/>
                </a:lnTo>
                <a:lnTo>
                  <a:pt x="416361" y="122496"/>
                </a:lnTo>
                <a:lnTo>
                  <a:pt x="412936" y="123132"/>
                </a:lnTo>
                <a:close/>
              </a:path>
              <a:path w="1205030" h="141037">
                <a:moveTo>
                  <a:pt x="412936" y="30232"/>
                </a:moveTo>
                <a:lnTo>
                  <a:pt x="412936" y="46230"/>
                </a:lnTo>
                <a:lnTo>
                  <a:pt x="428566" y="46230"/>
                </a:lnTo>
                <a:lnTo>
                  <a:pt x="428566" y="30232"/>
                </a:lnTo>
                <a:lnTo>
                  <a:pt x="412936" y="30232"/>
                </a:lnTo>
                <a:close/>
              </a:path>
              <a:path w="1205030" h="141037">
                <a:moveTo>
                  <a:pt x="547541" y="62495"/>
                </a:moveTo>
                <a:lnTo>
                  <a:pt x="543138" y="40310"/>
                </a:lnTo>
                <a:lnTo>
                  <a:pt x="537757" y="43000"/>
                </a:lnTo>
                <a:lnTo>
                  <a:pt x="534332" y="44713"/>
                </a:lnTo>
                <a:lnTo>
                  <a:pt x="529538" y="45569"/>
                </a:lnTo>
                <a:lnTo>
                  <a:pt x="525796" y="57383"/>
                </a:lnTo>
                <a:lnTo>
                  <a:pt x="531911" y="57383"/>
                </a:lnTo>
                <a:lnTo>
                  <a:pt x="536826" y="58141"/>
                </a:lnTo>
                <a:lnTo>
                  <a:pt x="540545" y="59658"/>
                </a:lnTo>
                <a:lnTo>
                  <a:pt x="547541" y="62495"/>
                </a:lnTo>
                <a:close/>
              </a:path>
              <a:path w="1205030" h="141037">
                <a:moveTo>
                  <a:pt x="543626" y="92728"/>
                </a:moveTo>
                <a:lnTo>
                  <a:pt x="537242" y="95321"/>
                </a:lnTo>
                <a:lnTo>
                  <a:pt x="496810" y="95321"/>
                </a:lnTo>
                <a:lnTo>
                  <a:pt x="528070" y="107795"/>
                </a:lnTo>
                <a:lnTo>
                  <a:pt x="537694" y="107057"/>
                </a:lnTo>
                <a:lnTo>
                  <a:pt x="550057" y="102929"/>
                </a:lnTo>
                <a:lnTo>
                  <a:pt x="547443" y="87542"/>
                </a:lnTo>
                <a:lnTo>
                  <a:pt x="543626" y="927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701457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701457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995092" y="1806811"/>
            <a:ext cx="14208" cy="0"/>
          </a:xfrm>
          <a:custGeom>
            <a:avLst/>
            <a:gdLst/>
            <a:ahLst/>
            <a:cxnLst/>
            <a:rect l="l" t="t" r="r" b="b"/>
            <a:pathLst>
              <a:path w="15629">
                <a:moveTo>
                  <a:pt x="0" y="0"/>
                </a:moveTo>
                <a:lnTo>
                  <a:pt x="15629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339023" y="18204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339023" y="184828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503952" y="186113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700968" y="1806811"/>
            <a:ext cx="14208" cy="0"/>
          </a:xfrm>
          <a:custGeom>
            <a:avLst/>
            <a:gdLst/>
            <a:ahLst/>
            <a:cxnLst/>
            <a:rect l="l" t="t" r="r" b="b"/>
            <a:pathLst>
              <a:path w="15629">
                <a:moveTo>
                  <a:pt x="0" y="0"/>
                </a:moveTo>
                <a:lnTo>
                  <a:pt x="15629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621629" y="1903091"/>
            <a:ext cx="1374084" cy="125351"/>
          </a:xfrm>
          <a:custGeom>
            <a:avLst/>
            <a:gdLst/>
            <a:ahLst/>
            <a:cxnLst/>
            <a:rect l="l" t="t" r="r" b="b"/>
            <a:pathLst>
              <a:path w="1511492" h="142065">
                <a:moveTo>
                  <a:pt x="1409737" y="49532"/>
                </a:moveTo>
                <a:lnTo>
                  <a:pt x="1406178" y="48052"/>
                </a:lnTo>
                <a:lnTo>
                  <a:pt x="1406851" y="59952"/>
                </a:lnTo>
                <a:lnTo>
                  <a:pt x="1413895" y="59952"/>
                </a:lnTo>
                <a:lnTo>
                  <a:pt x="1413895" y="49532"/>
                </a:lnTo>
                <a:lnTo>
                  <a:pt x="1409737" y="49532"/>
                </a:lnTo>
                <a:close/>
              </a:path>
              <a:path w="1511492" h="142065">
                <a:moveTo>
                  <a:pt x="1481748" y="100311"/>
                </a:moveTo>
                <a:lnTo>
                  <a:pt x="1478164" y="98831"/>
                </a:lnTo>
                <a:lnTo>
                  <a:pt x="1478862" y="110732"/>
                </a:lnTo>
                <a:lnTo>
                  <a:pt x="1485955" y="110732"/>
                </a:lnTo>
                <a:lnTo>
                  <a:pt x="1485955" y="100311"/>
                </a:lnTo>
                <a:lnTo>
                  <a:pt x="1481748" y="100311"/>
                </a:lnTo>
                <a:close/>
              </a:path>
              <a:path w="1511492" h="142065">
                <a:moveTo>
                  <a:pt x="1462840" y="98256"/>
                </a:moveTo>
                <a:lnTo>
                  <a:pt x="1467830" y="103246"/>
                </a:lnTo>
                <a:lnTo>
                  <a:pt x="1472820" y="108236"/>
                </a:lnTo>
                <a:lnTo>
                  <a:pt x="1478862" y="110732"/>
                </a:lnTo>
                <a:lnTo>
                  <a:pt x="1478164" y="98831"/>
                </a:lnTo>
                <a:lnTo>
                  <a:pt x="1475205" y="95872"/>
                </a:lnTo>
                <a:lnTo>
                  <a:pt x="1472245" y="92912"/>
                </a:lnTo>
                <a:lnTo>
                  <a:pt x="1470766" y="89353"/>
                </a:lnTo>
                <a:lnTo>
                  <a:pt x="1470766" y="81037"/>
                </a:lnTo>
                <a:lnTo>
                  <a:pt x="1472245" y="77478"/>
                </a:lnTo>
                <a:lnTo>
                  <a:pt x="1475205" y="74518"/>
                </a:lnTo>
                <a:lnTo>
                  <a:pt x="1478164" y="71558"/>
                </a:lnTo>
                <a:lnTo>
                  <a:pt x="1481748" y="70078"/>
                </a:lnTo>
                <a:lnTo>
                  <a:pt x="1490114" y="70078"/>
                </a:lnTo>
                <a:lnTo>
                  <a:pt x="1493673" y="71558"/>
                </a:lnTo>
                <a:lnTo>
                  <a:pt x="1496632" y="74518"/>
                </a:lnTo>
                <a:lnTo>
                  <a:pt x="1499592" y="77478"/>
                </a:lnTo>
                <a:lnTo>
                  <a:pt x="1501072" y="81037"/>
                </a:lnTo>
                <a:lnTo>
                  <a:pt x="1501072" y="89353"/>
                </a:lnTo>
                <a:lnTo>
                  <a:pt x="1499592" y="92912"/>
                </a:lnTo>
                <a:lnTo>
                  <a:pt x="1496632" y="95872"/>
                </a:lnTo>
                <a:lnTo>
                  <a:pt x="1493673" y="98831"/>
                </a:lnTo>
                <a:lnTo>
                  <a:pt x="1490114" y="100311"/>
                </a:lnTo>
                <a:lnTo>
                  <a:pt x="1485955" y="100311"/>
                </a:lnTo>
                <a:lnTo>
                  <a:pt x="1485955" y="110732"/>
                </a:lnTo>
                <a:lnTo>
                  <a:pt x="1493000" y="110732"/>
                </a:lnTo>
                <a:lnTo>
                  <a:pt x="1499016" y="108236"/>
                </a:lnTo>
                <a:lnTo>
                  <a:pt x="1504007" y="103246"/>
                </a:lnTo>
                <a:lnTo>
                  <a:pt x="1508997" y="98256"/>
                </a:lnTo>
                <a:lnTo>
                  <a:pt x="1511492" y="92240"/>
                </a:lnTo>
                <a:lnTo>
                  <a:pt x="1511492" y="78151"/>
                </a:lnTo>
                <a:lnTo>
                  <a:pt x="1508997" y="72133"/>
                </a:lnTo>
                <a:lnTo>
                  <a:pt x="1504007" y="67143"/>
                </a:lnTo>
                <a:lnTo>
                  <a:pt x="1499016" y="62153"/>
                </a:lnTo>
                <a:lnTo>
                  <a:pt x="1493000" y="59659"/>
                </a:lnTo>
                <a:lnTo>
                  <a:pt x="1478862" y="59659"/>
                </a:lnTo>
                <a:lnTo>
                  <a:pt x="1472820" y="62153"/>
                </a:lnTo>
                <a:lnTo>
                  <a:pt x="1467830" y="67143"/>
                </a:lnTo>
                <a:lnTo>
                  <a:pt x="1462840" y="72133"/>
                </a:lnTo>
                <a:lnTo>
                  <a:pt x="1460346" y="78151"/>
                </a:lnTo>
                <a:lnTo>
                  <a:pt x="1460346" y="92240"/>
                </a:lnTo>
                <a:lnTo>
                  <a:pt x="1462840" y="98256"/>
                </a:lnTo>
                <a:close/>
              </a:path>
              <a:path w="1511492" h="142065">
                <a:moveTo>
                  <a:pt x="1390853" y="47477"/>
                </a:moveTo>
                <a:lnTo>
                  <a:pt x="1395844" y="52467"/>
                </a:lnTo>
                <a:lnTo>
                  <a:pt x="1400834" y="57457"/>
                </a:lnTo>
                <a:lnTo>
                  <a:pt x="1406851" y="59952"/>
                </a:lnTo>
                <a:lnTo>
                  <a:pt x="1406178" y="48052"/>
                </a:lnTo>
                <a:lnTo>
                  <a:pt x="1403219" y="45092"/>
                </a:lnTo>
                <a:lnTo>
                  <a:pt x="1400259" y="42133"/>
                </a:lnTo>
                <a:lnTo>
                  <a:pt x="1398779" y="38574"/>
                </a:lnTo>
                <a:lnTo>
                  <a:pt x="1398779" y="30208"/>
                </a:lnTo>
                <a:lnTo>
                  <a:pt x="1400259" y="26637"/>
                </a:lnTo>
                <a:lnTo>
                  <a:pt x="1403219" y="23702"/>
                </a:lnTo>
                <a:lnTo>
                  <a:pt x="1406178" y="20767"/>
                </a:lnTo>
                <a:lnTo>
                  <a:pt x="1409737" y="19299"/>
                </a:lnTo>
                <a:lnTo>
                  <a:pt x="1418103" y="19299"/>
                </a:lnTo>
                <a:lnTo>
                  <a:pt x="1421686" y="20779"/>
                </a:lnTo>
                <a:lnTo>
                  <a:pt x="1424645" y="23739"/>
                </a:lnTo>
                <a:lnTo>
                  <a:pt x="1427606" y="26699"/>
                </a:lnTo>
                <a:lnTo>
                  <a:pt x="1429085" y="30257"/>
                </a:lnTo>
                <a:lnTo>
                  <a:pt x="1429085" y="38574"/>
                </a:lnTo>
                <a:lnTo>
                  <a:pt x="1427606" y="42133"/>
                </a:lnTo>
                <a:lnTo>
                  <a:pt x="1424645" y="45092"/>
                </a:lnTo>
                <a:lnTo>
                  <a:pt x="1421686" y="48052"/>
                </a:lnTo>
                <a:lnTo>
                  <a:pt x="1418103" y="49532"/>
                </a:lnTo>
                <a:lnTo>
                  <a:pt x="1413895" y="49532"/>
                </a:lnTo>
                <a:lnTo>
                  <a:pt x="1413895" y="59952"/>
                </a:lnTo>
                <a:lnTo>
                  <a:pt x="1420989" y="59952"/>
                </a:lnTo>
                <a:lnTo>
                  <a:pt x="1427031" y="57457"/>
                </a:lnTo>
                <a:lnTo>
                  <a:pt x="1432021" y="52467"/>
                </a:lnTo>
                <a:lnTo>
                  <a:pt x="1437010" y="47477"/>
                </a:lnTo>
                <a:lnTo>
                  <a:pt x="1439505" y="41460"/>
                </a:lnTo>
                <a:lnTo>
                  <a:pt x="1439505" y="27371"/>
                </a:lnTo>
                <a:lnTo>
                  <a:pt x="1437010" y="21341"/>
                </a:lnTo>
                <a:lnTo>
                  <a:pt x="1432021" y="16327"/>
                </a:lnTo>
                <a:lnTo>
                  <a:pt x="1427031" y="11313"/>
                </a:lnTo>
                <a:lnTo>
                  <a:pt x="1420989" y="8806"/>
                </a:lnTo>
                <a:lnTo>
                  <a:pt x="1406851" y="8806"/>
                </a:lnTo>
                <a:lnTo>
                  <a:pt x="1400834" y="11313"/>
                </a:lnTo>
                <a:lnTo>
                  <a:pt x="1395844" y="16327"/>
                </a:lnTo>
                <a:lnTo>
                  <a:pt x="1390853" y="21341"/>
                </a:lnTo>
                <a:lnTo>
                  <a:pt x="1388359" y="27371"/>
                </a:lnTo>
                <a:lnTo>
                  <a:pt x="1388359" y="41460"/>
                </a:lnTo>
                <a:lnTo>
                  <a:pt x="1390853" y="47477"/>
                </a:lnTo>
                <a:close/>
              </a:path>
              <a:path w="1511492" h="142065">
                <a:moveTo>
                  <a:pt x="754156" y="142065"/>
                </a:moveTo>
                <a:lnTo>
                  <a:pt x="754156" y="101925"/>
                </a:lnTo>
                <a:lnTo>
                  <a:pt x="757042" y="105497"/>
                </a:lnTo>
                <a:lnTo>
                  <a:pt x="759659" y="108016"/>
                </a:lnTo>
                <a:lnTo>
                  <a:pt x="762008" y="109484"/>
                </a:lnTo>
                <a:lnTo>
                  <a:pt x="766043" y="101852"/>
                </a:lnTo>
                <a:lnTo>
                  <a:pt x="759782" y="97791"/>
                </a:lnTo>
                <a:lnTo>
                  <a:pt x="756357" y="89671"/>
                </a:lnTo>
                <a:lnTo>
                  <a:pt x="754547" y="85415"/>
                </a:lnTo>
                <a:lnTo>
                  <a:pt x="753642" y="80253"/>
                </a:lnTo>
                <a:lnTo>
                  <a:pt x="753642" y="66654"/>
                </a:lnTo>
                <a:lnTo>
                  <a:pt x="754547" y="60441"/>
                </a:lnTo>
                <a:lnTo>
                  <a:pt x="756357" y="55549"/>
                </a:lnTo>
                <a:lnTo>
                  <a:pt x="759733" y="46400"/>
                </a:lnTo>
                <a:lnTo>
                  <a:pt x="759317" y="36592"/>
                </a:lnTo>
                <a:lnTo>
                  <a:pt x="756430" y="39356"/>
                </a:lnTo>
                <a:lnTo>
                  <a:pt x="753789" y="42927"/>
                </a:lnTo>
                <a:lnTo>
                  <a:pt x="753789" y="32508"/>
                </a:lnTo>
                <a:lnTo>
                  <a:pt x="740947" y="32508"/>
                </a:lnTo>
                <a:lnTo>
                  <a:pt x="740947" y="142065"/>
                </a:lnTo>
                <a:lnTo>
                  <a:pt x="754156" y="142065"/>
                </a:lnTo>
                <a:close/>
              </a:path>
              <a:path w="1511492" h="142065">
                <a:moveTo>
                  <a:pt x="215640" y="142065"/>
                </a:moveTo>
                <a:lnTo>
                  <a:pt x="215640" y="101925"/>
                </a:lnTo>
                <a:lnTo>
                  <a:pt x="218527" y="105497"/>
                </a:lnTo>
                <a:lnTo>
                  <a:pt x="221144" y="108016"/>
                </a:lnTo>
                <a:lnTo>
                  <a:pt x="223492" y="109484"/>
                </a:lnTo>
                <a:lnTo>
                  <a:pt x="227528" y="101852"/>
                </a:lnTo>
                <a:lnTo>
                  <a:pt x="221266" y="97791"/>
                </a:lnTo>
                <a:lnTo>
                  <a:pt x="217842" y="89671"/>
                </a:lnTo>
                <a:lnTo>
                  <a:pt x="216032" y="85415"/>
                </a:lnTo>
                <a:lnTo>
                  <a:pt x="215127" y="80253"/>
                </a:lnTo>
                <a:lnTo>
                  <a:pt x="215127" y="66654"/>
                </a:lnTo>
                <a:lnTo>
                  <a:pt x="216032" y="60441"/>
                </a:lnTo>
                <a:lnTo>
                  <a:pt x="217842" y="55549"/>
                </a:lnTo>
                <a:lnTo>
                  <a:pt x="221217" y="46400"/>
                </a:lnTo>
                <a:lnTo>
                  <a:pt x="220802" y="36592"/>
                </a:lnTo>
                <a:lnTo>
                  <a:pt x="217915" y="39356"/>
                </a:lnTo>
                <a:lnTo>
                  <a:pt x="215274" y="42927"/>
                </a:lnTo>
                <a:lnTo>
                  <a:pt x="215274" y="32508"/>
                </a:lnTo>
                <a:lnTo>
                  <a:pt x="202432" y="32508"/>
                </a:lnTo>
                <a:lnTo>
                  <a:pt x="202432" y="142065"/>
                </a:lnTo>
                <a:lnTo>
                  <a:pt x="215640" y="142065"/>
                </a:lnTo>
                <a:close/>
              </a:path>
              <a:path w="1511492" h="142065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8" y="45864"/>
                </a:lnTo>
                <a:lnTo>
                  <a:pt x="18959" y="33363"/>
                </a:lnTo>
                <a:close/>
              </a:path>
              <a:path w="1511492" h="142065">
                <a:moveTo>
                  <a:pt x="114400" y="77172"/>
                </a:moveTo>
                <a:lnTo>
                  <a:pt x="112125" y="82822"/>
                </a:lnTo>
                <a:lnTo>
                  <a:pt x="112125" y="96764"/>
                </a:lnTo>
                <a:lnTo>
                  <a:pt x="114436" y="102305"/>
                </a:lnTo>
                <a:lnTo>
                  <a:pt x="119059" y="106731"/>
                </a:lnTo>
                <a:lnTo>
                  <a:pt x="123682" y="111159"/>
                </a:lnTo>
                <a:lnTo>
                  <a:pt x="129639" y="113373"/>
                </a:lnTo>
                <a:lnTo>
                  <a:pt x="127315" y="96641"/>
                </a:lnTo>
                <a:lnTo>
                  <a:pt x="125921" y="93633"/>
                </a:lnTo>
                <a:lnTo>
                  <a:pt x="125921" y="84778"/>
                </a:lnTo>
                <a:lnTo>
                  <a:pt x="127951" y="81110"/>
                </a:lnTo>
                <a:lnTo>
                  <a:pt x="132011" y="78810"/>
                </a:lnTo>
                <a:lnTo>
                  <a:pt x="134408" y="77441"/>
                </a:lnTo>
                <a:lnTo>
                  <a:pt x="138004" y="76438"/>
                </a:lnTo>
                <a:lnTo>
                  <a:pt x="142798" y="75802"/>
                </a:lnTo>
                <a:lnTo>
                  <a:pt x="150797" y="74775"/>
                </a:lnTo>
                <a:lnTo>
                  <a:pt x="155737" y="73992"/>
                </a:lnTo>
                <a:lnTo>
                  <a:pt x="158281" y="73307"/>
                </a:lnTo>
                <a:lnTo>
                  <a:pt x="160824" y="72622"/>
                </a:lnTo>
                <a:lnTo>
                  <a:pt x="164519" y="70738"/>
                </a:lnTo>
                <a:lnTo>
                  <a:pt x="164519" y="89499"/>
                </a:lnTo>
                <a:lnTo>
                  <a:pt x="160850" y="95345"/>
                </a:lnTo>
                <a:lnTo>
                  <a:pt x="153585" y="109484"/>
                </a:lnTo>
                <a:lnTo>
                  <a:pt x="158624" y="106891"/>
                </a:lnTo>
                <a:lnTo>
                  <a:pt x="162488" y="103833"/>
                </a:lnTo>
                <a:lnTo>
                  <a:pt x="165179" y="100311"/>
                </a:lnTo>
                <a:lnTo>
                  <a:pt x="165619" y="103442"/>
                </a:lnTo>
                <a:lnTo>
                  <a:pt x="167454" y="107575"/>
                </a:lnTo>
                <a:lnTo>
                  <a:pt x="169509" y="110804"/>
                </a:lnTo>
                <a:lnTo>
                  <a:pt x="172811" y="112419"/>
                </a:lnTo>
                <a:lnTo>
                  <a:pt x="179219" y="112419"/>
                </a:lnTo>
                <a:lnTo>
                  <a:pt x="182839" y="112052"/>
                </a:lnTo>
                <a:lnTo>
                  <a:pt x="186460" y="111098"/>
                </a:lnTo>
                <a:lnTo>
                  <a:pt x="186460" y="101338"/>
                </a:lnTo>
                <a:lnTo>
                  <a:pt x="184845" y="101595"/>
                </a:lnTo>
                <a:lnTo>
                  <a:pt x="182130" y="101778"/>
                </a:lnTo>
                <a:lnTo>
                  <a:pt x="178571" y="100531"/>
                </a:lnTo>
                <a:lnTo>
                  <a:pt x="177727" y="97229"/>
                </a:lnTo>
                <a:lnTo>
                  <a:pt x="177727" y="44517"/>
                </a:lnTo>
                <a:lnTo>
                  <a:pt x="174865" y="39038"/>
                </a:lnTo>
                <a:lnTo>
                  <a:pt x="169142" y="35516"/>
                </a:lnTo>
                <a:lnTo>
                  <a:pt x="163369" y="31993"/>
                </a:lnTo>
                <a:lnTo>
                  <a:pt x="155860" y="30233"/>
                </a:lnTo>
                <a:lnTo>
                  <a:pt x="138640" y="30233"/>
                </a:lnTo>
                <a:lnTo>
                  <a:pt x="131632" y="32128"/>
                </a:lnTo>
                <a:lnTo>
                  <a:pt x="125590" y="35919"/>
                </a:lnTo>
                <a:lnTo>
                  <a:pt x="119549" y="39711"/>
                </a:lnTo>
                <a:lnTo>
                  <a:pt x="116406" y="46450"/>
                </a:lnTo>
                <a:lnTo>
                  <a:pt x="116161" y="56136"/>
                </a:lnTo>
                <a:lnTo>
                  <a:pt x="128489" y="56136"/>
                </a:lnTo>
                <a:lnTo>
                  <a:pt x="128978" y="52075"/>
                </a:lnTo>
                <a:lnTo>
                  <a:pt x="130030" y="49018"/>
                </a:lnTo>
                <a:lnTo>
                  <a:pt x="131643" y="46963"/>
                </a:lnTo>
                <a:lnTo>
                  <a:pt x="134531" y="43245"/>
                </a:lnTo>
                <a:lnTo>
                  <a:pt x="139423" y="41386"/>
                </a:lnTo>
                <a:lnTo>
                  <a:pt x="152289" y="41386"/>
                </a:lnTo>
                <a:lnTo>
                  <a:pt x="156875" y="42402"/>
                </a:lnTo>
                <a:lnTo>
                  <a:pt x="160079" y="44431"/>
                </a:lnTo>
                <a:lnTo>
                  <a:pt x="163283" y="46462"/>
                </a:lnTo>
                <a:lnTo>
                  <a:pt x="164886" y="49728"/>
                </a:lnTo>
                <a:lnTo>
                  <a:pt x="164886" y="56430"/>
                </a:lnTo>
                <a:lnTo>
                  <a:pt x="164005" y="59291"/>
                </a:lnTo>
                <a:lnTo>
                  <a:pt x="160948" y="62715"/>
                </a:lnTo>
                <a:lnTo>
                  <a:pt x="157914" y="63107"/>
                </a:lnTo>
                <a:lnTo>
                  <a:pt x="136854" y="65748"/>
                </a:lnTo>
                <a:lnTo>
                  <a:pt x="129467" y="66678"/>
                </a:lnTo>
                <a:lnTo>
                  <a:pt x="123499" y="69148"/>
                </a:lnTo>
                <a:lnTo>
                  <a:pt x="118949" y="73160"/>
                </a:lnTo>
                <a:lnTo>
                  <a:pt x="114400" y="77172"/>
                </a:lnTo>
                <a:close/>
              </a:path>
              <a:path w="1511492" h="142065">
                <a:moveTo>
                  <a:pt x="160850" y="95345"/>
                </a:moveTo>
                <a:lnTo>
                  <a:pt x="153512" y="98916"/>
                </a:lnTo>
                <a:lnTo>
                  <a:pt x="149158" y="101069"/>
                </a:lnTo>
                <a:lnTo>
                  <a:pt x="144657" y="102145"/>
                </a:lnTo>
                <a:lnTo>
                  <a:pt x="136193" y="102145"/>
                </a:lnTo>
                <a:lnTo>
                  <a:pt x="132892" y="101045"/>
                </a:lnTo>
                <a:lnTo>
                  <a:pt x="130103" y="98843"/>
                </a:lnTo>
                <a:lnTo>
                  <a:pt x="127315" y="96641"/>
                </a:lnTo>
                <a:lnTo>
                  <a:pt x="129639" y="113373"/>
                </a:lnTo>
                <a:lnTo>
                  <a:pt x="142994" y="113373"/>
                </a:lnTo>
                <a:lnTo>
                  <a:pt x="148546" y="112076"/>
                </a:lnTo>
                <a:lnTo>
                  <a:pt x="153585" y="109484"/>
                </a:lnTo>
                <a:lnTo>
                  <a:pt x="160850" y="95345"/>
                </a:lnTo>
                <a:close/>
              </a:path>
              <a:path w="1511492" h="142065">
                <a:moveTo>
                  <a:pt x="256085" y="88949"/>
                </a:moveTo>
                <a:lnTo>
                  <a:pt x="252000" y="94110"/>
                </a:lnTo>
                <a:lnTo>
                  <a:pt x="247916" y="99271"/>
                </a:lnTo>
                <a:lnTo>
                  <a:pt x="242791" y="101852"/>
                </a:lnTo>
                <a:lnTo>
                  <a:pt x="227528" y="101852"/>
                </a:lnTo>
                <a:lnTo>
                  <a:pt x="223492" y="109484"/>
                </a:lnTo>
                <a:lnTo>
                  <a:pt x="227504" y="112076"/>
                </a:lnTo>
                <a:lnTo>
                  <a:pt x="232469" y="113373"/>
                </a:lnTo>
                <a:lnTo>
                  <a:pt x="245922" y="113373"/>
                </a:lnTo>
                <a:lnTo>
                  <a:pt x="252526" y="111049"/>
                </a:lnTo>
                <a:lnTo>
                  <a:pt x="258201" y="106401"/>
                </a:lnTo>
                <a:lnTo>
                  <a:pt x="265954" y="96902"/>
                </a:lnTo>
                <a:lnTo>
                  <a:pt x="270211" y="84857"/>
                </a:lnTo>
                <a:lnTo>
                  <a:pt x="271630" y="69711"/>
                </a:lnTo>
                <a:lnTo>
                  <a:pt x="271353" y="63418"/>
                </a:lnTo>
                <a:lnTo>
                  <a:pt x="268427" y="50442"/>
                </a:lnTo>
                <a:lnTo>
                  <a:pt x="262311" y="40469"/>
                </a:lnTo>
                <a:lnTo>
                  <a:pt x="256098" y="33645"/>
                </a:lnTo>
                <a:lnTo>
                  <a:pt x="248539" y="30233"/>
                </a:lnTo>
                <a:lnTo>
                  <a:pt x="233619" y="30233"/>
                </a:lnTo>
                <a:lnTo>
                  <a:pt x="228384" y="31700"/>
                </a:lnTo>
                <a:lnTo>
                  <a:pt x="223932" y="34636"/>
                </a:lnTo>
                <a:lnTo>
                  <a:pt x="220802" y="36592"/>
                </a:lnTo>
                <a:lnTo>
                  <a:pt x="221217" y="46400"/>
                </a:lnTo>
                <a:lnTo>
                  <a:pt x="227479" y="41826"/>
                </a:lnTo>
                <a:lnTo>
                  <a:pt x="245727" y="41826"/>
                </a:lnTo>
                <a:lnTo>
                  <a:pt x="251988" y="46156"/>
                </a:lnTo>
                <a:lnTo>
                  <a:pt x="255413" y="54815"/>
                </a:lnTo>
                <a:lnTo>
                  <a:pt x="257223" y="59315"/>
                </a:lnTo>
                <a:lnTo>
                  <a:pt x="258128" y="64697"/>
                </a:lnTo>
                <a:lnTo>
                  <a:pt x="258128" y="81232"/>
                </a:lnTo>
                <a:lnTo>
                  <a:pt x="256085" y="88949"/>
                </a:lnTo>
                <a:close/>
              </a:path>
              <a:path w="1511492" h="142065">
                <a:moveTo>
                  <a:pt x="346087" y="97889"/>
                </a:moveTo>
                <a:lnTo>
                  <a:pt x="346087" y="61346"/>
                </a:lnTo>
                <a:lnTo>
                  <a:pt x="405598" y="61346"/>
                </a:lnTo>
                <a:lnTo>
                  <a:pt x="405598" y="48871"/>
                </a:lnTo>
                <a:lnTo>
                  <a:pt x="346087" y="48871"/>
                </a:lnTo>
                <a:lnTo>
                  <a:pt x="346087" y="16144"/>
                </a:lnTo>
                <a:lnTo>
                  <a:pt x="410441" y="16144"/>
                </a:lnTo>
                <a:lnTo>
                  <a:pt x="410441" y="2935"/>
                </a:lnTo>
                <a:lnTo>
                  <a:pt x="331851" y="2935"/>
                </a:lnTo>
                <a:lnTo>
                  <a:pt x="331851" y="110731"/>
                </a:lnTo>
                <a:lnTo>
                  <a:pt x="411542" y="110731"/>
                </a:lnTo>
                <a:lnTo>
                  <a:pt x="411542" y="97889"/>
                </a:lnTo>
                <a:lnTo>
                  <a:pt x="346087" y="97889"/>
                </a:lnTo>
                <a:close/>
              </a:path>
              <a:path w="1511492" h="142065">
                <a:moveTo>
                  <a:pt x="420005" y="110731"/>
                </a:moveTo>
                <a:lnTo>
                  <a:pt x="436736" y="110731"/>
                </a:lnTo>
                <a:lnTo>
                  <a:pt x="455668" y="81232"/>
                </a:lnTo>
                <a:lnTo>
                  <a:pt x="475187" y="110731"/>
                </a:lnTo>
                <a:lnTo>
                  <a:pt x="492065" y="110731"/>
                </a:lnTo>
                <a:lnTo>
                  <a:pt x="464401" y="70445"/>
                </a:lnTo>
                <a:lnTo>
                  <a:pt x="490891" y="32508"/>
                </a:lnTo>
                <a:lnTo>
                  <a:pt x="474821" y="32140"/>
                </a:lnTo>
                <a:lnTo>
                  <a:pt x="456548" y="59805"/>
                </a:lnTo>
                <a:lnTo>
                  <a:pt x="438497" y="32140"/>
                </a:lnTo>
                <a:lnTo>
                  <a:pt x="421399" y="32140"/>
                </a:lnTo>
                <a:lnTo>
                  <a:pt x="447670" y="70445"/>
                </a:lnTo>
                <a:lnTo>
                  <a:pt x="420005" y="110731"/>
                </a:lnTo>
                <a:close/>
              </a:path>
              <a:path w="1511492" h="142065">
                <a:moveTo>
                  <a:pt x="528535" y="2935"/>
                </a:moveTo>
                <a:lnTo>
                  <a:pt x="494340" y="110731"/>
                </a:lnTo>
                <a:lnTo>
                  <a:pt x="505494" y="110731"/>
                </a:lnTo>
                <a:lnTo>
                  <a:pt x="539689" y="2935"/>
                </a:lnTo>
                <a:lnTo>
                  <a:pt x="528535" y="2935"/>
                </a:lnTo>
                <a:close/>
              </a:path>
              <a:path w="1511492" h="142065">
                <a:moveTo>
                  <a:pt x="609171" y="105774"/>
                </a:moveTo>
                <a:lnTo>
                  <a:pt x="619146" y="97854"/>
                </a:lnTo>
                <a:lnTo>
                  <a:pt x="626645" y="86222"/>
                </a:lnTo>
                <a:lnTo>
                  <a:pt x="628958" y="80575"/>
                </a:lnTo>
                <a:lnTo>
                  <a:pt x="632066" y="68408"/>
                </a:lnTo>
                <a:lnTo>
                  <a:pt x="633102" y="55182"/>
                </a:lnTo>
                <a:lnTo>
                  <a:pt x="631891" y="41266"/>
                </a:lnTo>
                <a:lnTo>
                  <a:pt x="628246" y="29099"/>
                </a:lnTo>
                <a:lnTo>
                  <a:pt x="622169" y="18712"/>
                </a:lnTo>
                <a:lnTo>
                  <a:pt x="612985" y="10011"/>
                </a:lnTo>
                <a:lnTo>
                  <a:pt x="601452" y="4704"/>
                </a:lnTo>
                <a:lnTo>
                  <a:pt x="587680" y="2935"/>
                </a:lnTo>
                <a:lnTo>
                  <a:pt x="544018" y="2935"/>
                </a:lnTo>
                <a:lnTo>
                  <a:pt x="544018" y="110731"/>
                </a:lnTo>
                <a:lnTo>
                  <a:pt x="587533" y="110731"/>
                </a:lnTo>
                <a:lnTo>
                  <a:pt x="584745" y="98256"/>
                </a:lnTo>
                <a:lnTo>
                  <a:pt x="558694" y="98256"/>
                </a:lnTo>
                <a:lnTo>
                  <a:pt x="558694" y="15483"/>
                </a:lnTo>
                <a:lnTo>
                  <a:pt x="587730" y="15574"/>
                </a:lnTo>
                <a:lnTo>
                  <a:pt x="600997" y="18779"/>
                </a:lnTo>
                <a:lnTo>
                  <a:pt x="610244" y="26563"/>
                </a:lnTo>
                <a:lnTo>
                  <a:pt x="613226" y="31589"/>
                </a:lnTo>
                <a:lnTo>
                  <a:pt x="616961" y="43233"/>
                </a:lnTo>
                <a:lnTo>
                  <a:pt x="618206" y="57677"/>
                </a:lnTo>
                <a:lnTo>
                  <a:pt x="618206" y="61150"/>
                </a:lnTo>
                <a:lnTo>
                  <a:pt x="617839" y="64917"/>
                </a:lnTo>
                <a:lnTo>
                  <a:pt x="617105" y="68977"/>
                </a:lnTo>
                <a:lnTo>
                  <a:pt x="615833" y="75777"/>
                </a:lnTo>
                <a:lnTo>
                  <a:pt x="613754" y="81354"/>
                </a:lnTo>
                <a:lnTo>
                  <a:pt x="610868" y="85708"/>
                </a:lnTo>
                <a:lnTo>
                  <a:pt x="607247" y="91139"/>
                </a:lnTo>
                <a:lnTo>
                  <a:pt x="602600" y="94807"/>
                </a:lnTo>
                <a:lnTo>
                  <a:pt x="596926" y="96715"/>
                </a:lnTo>
                <a:lnTo>
                  <a:pt x="596718" y="109984"/>
                </a:lnTo>
                <a:lnTo>
                  <a:pt x="609171" y="105774"/>
                </a:lnTo>
                <a:close/>
              </a:path>
              <a:path w="1511492" h="142065">
                <a:moveTo>
                  <a:pt x="584745" y="98256"/>
                </a:moveTo>
                <a:lnTo>
                  <a:pt x="587533" y="110731"/>
                </a:lnTo>
                <a:lnTo>
                  <a:pt x="596718" y="109984"/>
                </a:lnTo>
                <a:lnTo>
                  <a:pt x="596926" y="96715"/>
                </a:lnTo>
                <a:lnTo>
                  <a:pt x="593746" y="97742"/>
                </a:lnTo>
                <a:lnTo>
                  <a:pt x="589685" y="98256"/>
                </a:lnTo>
                <a:lnTo>
                  <a:pt x="584745" y="98256"/>
                </a:lnTo>
                <a:close/>
              </a:path>
              <a:path w="1511492" h="142065">
                <a:moveTo>
                  <a:pt x="675076" y="44089"/>
                </a:moveTo>
                <a:lnTo>
                  <a:pt x="680164" y="41900"/>
                </a:lnTo>
                <a:lnTo>
                  <a:pt x="694693" y="41900"/>
                </a:lnTo>
                <a:lnTo>
                  <a:pt x="700735" y="45080"/>
                </a:lnTo>
                <a:lnTo>
                  <a:pt x="704355" y="51439"/>
                </a:lnTo>
                <a:lnTo>
                  <a:pt x="706311" y="54864"/>
                </a:lnTo>
                <a:lnTo>
                  <a:pt x="707559" y="59438"/>
                </a:lnTo>
                <a:lnTo>
                  <a:pt x="708097" y="65161"/>
                </a:lnTo>
                <a:lnTo>
                  <a:pt x="664436" y="65161"/>
                </a:lnTo>
                <a:lnTo>
                  <a:pt x="664680" y="58411"/>
                </a:lnTo>
                <a:lnTo>
                  <a:pt x="660180" y="42194"/>
                </a:lnTo>
                <a:lnTo>
                  <a:pt x="656214" y="47642"/>
                </a:lnTo>
                <a:lnTo>
                  <a:pt x="651483" y="59198"/>
                </a:lnTo>
                <a:lnTo>
                  <a:pt x="649907" y="72940"/>
                </a:lnTo>
                <a:lnTo>
                  <a:pt x="650299" y="80150"/>
                </a:lnTo>
                <a:lnTo>
                  <a:pt x="653554" y="92877"/>
                </a:lnTo>
                <a:lnTo>
                  <a:pt x="660106" y="102842"/>
                </a:lnTo>
                <a:lnTo>
                  <a:pt x="672197" y="111169"/>
                </a:lnTo>
                <a:lnTo>
                  <a:pt x="684982" y="113519"/>
                </a:lnTo>
                <a:lnTo>
                  <a:pt x="688994" y="113519"/>
                </a:lnTo>
                <a:lnTo>
                  <a:pt x="692590" y="113128"/>
                </a:lnTo>
                <a:lnTo>
                  <a:pt x="695769" y="112346"/>
                </a:lnTo>
                <a:lnTo>
                  <a:pt x="701689" y="110975"/>
                </a:lnTo>
                <a:lnTo>
                  <a:pt x="706654" y="108334"/>
                </a:lnTo>
                <a:lnTo>
                  <a:pt x="710666" y="104420"/>
                </a:lnTo>
                <a:lnTo>
                  <a:pt x="713063" y="102170"/>
                </a:lnTo>
                <a:lnTo>
                  <a:pt x="715227" y="99271"/>
                </a:lnTo>
                <a:lnTo>
                  <a:pt x="717160" y="95724"/>
                </a:lnTo>
                <a:lnTo>
                  <a:pt x="719092" y="92178"/>
                </a:lnTo>
                <a:lnTo>
                  <a:pt x="720229" y="88961"/>
                </a:lnTo>
                <a:lnTo>
                  <a:pt x="720572" y="86075"/>
                </a:lnTo>
                <a:lnTo>
                  <a:pt x="707584" y="86075"/>
                </a:lnTo>
                <a:lnTo>
                  <a:pt x="706604" y="89549"/>
                </a:lnTo>
                <a:lnTo>
                  <a:pt x="704942" y="92606"/>
                </a:lnTo>
                <a:lnTo>
                  <a:pt x="702594" y="95248"/>
                </a:lnTo>
                <a:lnTo>
                  <a:pt x="698484" y="99797"/>
                </a:lnTo>
                <a:lnTo>
                  <a:pt x="692981" y="102072"/>
                </a:lnTo>
                <a:lnTo>
                  <a:pt x="678696" y="102072"/>
                </a:lnTo>
                <a:lnTo>
                  <a:pt x="673242" y="99663"/>
                </a:lnTo>
                <a:lnTo>
                  <a:pt x="669719" y="94844"/>
                </a:lnTo>
                <a:lnTo>
                  <a:pt x="666196" y="90025"/>
                </a:lnTo>
                <a:lnTo>
                  <a:pt x="664314" y="83629"/>
                </a:lnTo>
                <a:lnTo>
                  <a:pt x="664069" y="75655"/>
                </a:lnTo>
                <a:lnTo>
                  <a:pt x="721672" y="75655"/>
                </a:lnTo>
                <a:lnTo>
                  <a:pt x="721672" y="67730"/>
                </a:lnTo>
                <a:lnTo>
                  <a:pt x="721281" y="61958"/>
                </a:lnTo>
                <a:lnTo>
                  <a:pt x="720498" y="58337"/>
                </a:lnTo>
                <a:lnTo>
                  <a:pt x="719618" y="53054"/>
                </a:lnTo>
                <a:lnTo>
                  <a:pt x="717857" y="48431"/>
                </a:lnTo>
                <a:lnTo>
                  <a:pt x="715215" y="44468"/>
                </a:lnTo>
                <a:lnTo>
                  <a:pt x="712476" y="40310"/>
                </a:lnTo>
                <a:lnTo>
                  <a:pt x="708489" y="36922"/>
                </a:lnTo>
                <a:lnTo>
                  <a:pt x="703254" y="34305"/>
                </a:lnTo>
                <a:lnTo>
                  <a:pt x="698020" y="31688"/>
                </a:lnTo>
                <a:lnTo>
                  <a:pt x="692614" y="30379"/>
                </a:lnTo>
                <a:lnTo>
                  <a:pt x="687037" y="30379"/>
                </a:lnTo>
                <a:lnTo>
                  <a:pt x="682696" y="30593"/>
                </a:lnTo>
                <a:lnTo>
                  <a:pt x="675076" y="44089"/>
                </a:lnTo>
                <a:close/>
              </a:path>
              <a:path w="1511492" h="142065">
                <a:moveTo>
                  <a:pt x="664680" y="58411"/>
                </a:moveTo>
                <a:lnTo>
                  <a:pt x="666857" y="52846"/>
                </a:lnTo>
                <a:lnTo>
                  <a:pt x="670967" y="48467"/>
                </a:lnTo>
                <a:lnTo>
                  <a:pt x="675076" y="44089"/>
                </a:lnTo>
                <a:lnTo>
                  <a:pt x="682696" y="30593"/>
                </a:lnTo>
                <a:lnTo>
                  <a:pt x="670255" y="34180"/>
                </a:lnTo>
                <a:lnTo>
                  <a:pt x="660180" y="42194"/>
                </a:lnTo>
                <a:lnTo>
                  <a:pt x="664680" y="58411"/>
                </a:lnTo>
                <a:close/>
              </a:path>
              <a:path w="1511492" h="142065">
                <a:moveTo>
                  <a:pt x="794601" y="88949"/>
                </a:moveTo>
                <a:lnTo>
                  <a:pt x="790516" y="94110"/>
                </a:lnTo>
                <a:lnTo>
                  <a:pt x="786431" y="99271"/>
                </a:lnTo>
                <a:lnTo>
                  <a:pt x="781307" y="101852"/>
                </a:lnTo>
                <a:lnTo>
                  <a:pt x="766043" y="101852"/>
                </a:lnTo>
                <a:lnTo>
                  <a:pt x="762008" y="109484"/>
                </a:lnTo>
                <a:lnTo>
                  <a:pt x="766019" y="112076"/>
                </a:lnTo>
                <a:lnTo>
                  <a:pt x="770984" y="113373"/>
                </a:lnTo>
                <a:lnTo>
                  <a:pt x="784437" y="113373"/>
                </a:lnTo>
                <a:lnTo>
                  <a:pt x="791042" y="111049"/>
                </a:lnTo>
                <a:lnTo>
                  <a:pt x="796716" y="106401"/>
                </a:lnTo>
                <a:lnTo>
                  <a:pt x="804470" y="96902"/>
                </a:lnTo>
                <a:lnTo>
                  <a:pt x="808726" y="84858"/>
                </a:lnTo>
                <a:lnTo>
                  <a:pt x="810145" y="69711"/>
                </a:lnTo>
                <a:lnTo>
                  <a:pt x="809868" y="63418"/>
                </a:lnTo>
                <a:lnTo>
                  <a:pt x="806943" y="50442"/>
                </a:lnTo>
                <a:lnTo>
                  <a:pt x="800825" y="40469"/>
                </a:lnTo>
                <a:lnTo>
                  <a:pt x="794613" y="33645"/>
                </a:lnTo>
                <a:lnTo>
                  <a:pt x="787055" y="30233"/>
                </a:lnTo>
                <a:lnTo>
                  <a:pt x="772134" y="30233"/>
                </a:lnTo>
                <a:lnTo>
                  <a:pt x="766899" y="31700"/>
                </a:lnTo>
                <a:lnTo>
                  <a:pt x="762448" y="34636"/>
                </a:lnTo>
                <a:lnTo>
                  <a:pt x="759317" y="36592"/>
                </a:lnTo>
                <a:lnTo>
                  <a:pt x="759733" y="46400"/>
                </a:lnTo>
                <a:lnTo>
                  <a:pt x="765995" y="41826"/>
                </a:lnTo>
                <a:lnTo>
                  <a:pt x="784242" y="41826"/>
                </a:lnTo>
                <a:lnTo>
                  <a:pt x="790504" y="46156"/>
                </a:lnTo>
                <a:lnTo>
                  <a:pt x="793928" y="54815"/>
                </a:lnTo>
                <a:lnTo>
                  <a:pt x="795738" y="59315"/>
                </a:lnTo>
                <a:lnTo>
                  <a:pt x="796643" y="64697"/>
                </a:lnTo>
                <a:lnTo>
                  <a:pt x="796643" y="81232"/>
                </a:lnTo>
                <a:lnTo>
                  <a:pt x="794601" y="88949"/>
                </a:lnTo>
                <a:close/>
              </a:path>
              <a:path w="1511492" h="142065">
                <a:moveTo>
                  <a:pt x="830007" y="32140"/>
                </a:moveTo>
                <a:lnTo>
                  <a:pt x="830007" y="110731"/>
                </a:lnTo>
                <a:lnTo>
                  <a:pt x="843215" y="110731"/>
                </a:lnTo>
                <a:lnTo>
                  <a:pt x="843215" y="59952"/>
                </a:lnTo>
                <a:lnTo>
                  <a:pt x="845001" y="55023"/>
                </a:lnTo>
                <a:lnTo>
                  <a:pt x="848572" y="50742"/>
                </a:lnTo>
                <a:lnTo>
                  <a:pt x="852143" y="46462"/>
                </a:lnTo>
                <a:lnTo>
                  <a:pt x="857255" y="44322"/>
                </a:lnTo>
                <a:lnTo>
                  <a:pt x="865413" y="44346"/>
                </a:lnTo>
                <a:lnTo>
                  <a:pt x="868238" y="44688"/>
                </a:lnTo>
                <a:lnTo>
                  <a:pt x="868238" y="30746"/>
                </a:lnTo>
                <a:lnTo>
                  <a:pt x="866819" y="30599"/>
                </a:lnTo>
                <a:lnTo>
                  <a:pt x="863981" y="30379"/>
                </a:lnTo>
                <a:lnTo>
                  <a:pt x="858748" y="30379"/>
                </a:lnTo>
                <a:lnTo>
                  <a:pt x="854125" y="32275"/>
                </a:lnTo>
                <a:lnTo>
                  <a:pt x="850113" y="36066"/>
                </a:lnTo>
                <a:lnTo>
                  <a:pt x="846102" y="39857"/>
                </a:lnTo>
                <a:lnTo>
                  <a:pt x="843582" y="43074"/>
                </a:lnTo>
                <a:lnTo>
                  <a:pt x="842555" y="45716"/>
                </a:lnTo>
                <a:lnTo>
                  <a:pt x="842555" y="32140"/>
                </a:lnTo>
                <a:lnTo>
                  <a:pt x="830007" y="32140"/>
                </a:lnTo>
                <a:close/>
              </a:path>
              <a:path w="1511492" h="142065">
                <a:moveTo>
                  <a:pt x="900501" y="44089"/>
                </a:moveTo>
                <a:lnTo>
                  <a:pt x="905589" y="41900"/>
                </a:lnTo>
                <a:lnTo>
                  <a:pt x="920118" y="41900"/>
                </a:lnTo>
                <a:lnTo>
                  <a:pt x="926160" y="45080"/>
                </a:lnTo>
                <a:lnTo>
                  <a:pt x="929780" y="51439"/>
                </a:lnTo>
                <a:lnTo>
                  <a:pt x="931736" y="54864"/>
                </a:lnTo>
                <a:lnTo>
                  <a:pt x="932984" y="59438"/>
                </a:lnTo>
                <a:lnTo>
                  <a:pt x="933522" y="65161"/>
                </a:lnTo>
                <a:lnTo>
                  <a:pt x="889861" y="65161"/>
                </a:lnTo>
                <a:lnTo>
                  <a:pt x="890105" y="58411"/>
                </a:lnTo>
                <a:lnTo>
                  <a:pt x="885605" y="42194"/>
                </a:lnTo>
                <a:lnTo>
                  <a:pt x="881639" y="47642"/>
                </a:lnTo>
                <a:lnTo>
                  <a:pt x="876908" y="59198"/>
                </a:lnTo>
                <a:lnTo>
                  <a:pt x="875332" y="72940"/>
                </a:lnTo>
                <a:lnTo>
                  <a:pt x="875724" y="80150"/>
                </a:lnTo>
                <a:lnTo>
                  <a:pt x="878979" y="92878"/>
                </a:lnTo>
                <a:lnTo>
                  <a:pt x="885531" y="102842"/>
                </a:lnTo>
                <a:lnTo>
                  <a:pt x="897622" y="111169"/>
                </a:lnTo>
                <a:lnTo>
                  <a:pt x="910407" y="113519"/>
                </a:lnTo>
                <a:lnTo>
                  <a:pt x="914419" y="113519"/>
                </a:lnTo>
                <a:lnTo>
                  <a:pt x="918014" y="113128"/>
                </a:lnTo>
                <a:lnTo>
                  <a:pt x="921194" y="112346"/>
                </a:lnTo>
                <a:lnTo>
                  <a:pt x="927114" y="110975"/>
                </a:lnTo>
                <a:lnTo>
                  <a:pt x="932079" y="108334"/>
                </a:lnTo>
                <a:lnTo>
                  <a:pt x="936091" y="104420"/>
                </a:lnTo>
                <a:lnTo>
                  <a:pt x="938488" y="102170"/>
                </a:lnTo>
                <a:lnTo>
                  <a:pt x="940652" y="99271"/>
                </a:lnTo>
                <a:lnTo>
                  <a:pt x="942585" y="95724"/>
                </a:lnTo>
                <a:lnTo>
                  <a:pt x="944517" y="92178"/>
                </a:lnTo>
                <a:lnTo>
                  <a:pt x="945654" y="88961"/>
                </a:lnTo>
                <a:lnTo>
                  <a:pt x="945997" y="86075"/>
                </a:lnTo>
                <a:lnTo>
                  <a:pt x="933009" y="86075"/>
                </a:lnTo>
                <a:lnTo>
                  <a:pt x="932029" y="89549"/>
                </a:lnTo>
                <a:lnTo>
                  <a:pt x="930367" y="92606"/>
                </a:lnTo>
                <a:lnTo>
                  <a:pt x="928019" y="95248"/>
                </a:lnTo>
                <a:lnTo>
                  <a:pt x="923909" y="99797"/>
                </a:lnTo>
                <a:lnTo>
                  <a:pt x="918406" y="102072"/>
                </a:lnTo>
                <a:lnTo>
                  <a:pt x="904121" y="102072"/>
                </a:lnTo>
                <a:lnTo>
                  <a:pt x="898667" y="99663"/>
                </a:lnTo>
                <a:lnTo>
                  <a:pt x="895144" y="94844"/>
                </a:lnTo>
                <a:lnTo>
                  <a:pt x="891621" y="90025"/>
                </a:lnTo>
                <a:lnTo>
                  <a:pt x="889739" y="83629"/>
                </a:lnTo>
                <a:lnTo>
                  <a:pt x="889494" y="75655"/>
                </a:lnTo>
                <a:lnTo>
                  <a:pt x="947097" y="75655"/>
                </a:lnTo>
                <a:lnTo>
                  <a:pt x="947097" y="67730"/>
                </a:lnTo>
                <a:lnTo>
                  <a:pt x="946706" y="61958"/>
                </a:lnTo>
                <a:lnTo>
                  <a:pt x="945923" y="58337"/>
                </a:lnTo>
                <a:lnTo>
                  <a:pt x="945043" y="53054"/>
                </a:lnTo>
                <a:lnTo>
                  <a:pt x="943282" y="48431"/>
                </a:lnTo>
                <a:lnTo>
                  <a:pt x="940640" y="44468"/>
                </a:lnTo>
                <a:lnTo>
                  <a:pt x="937901" y="40310"/>
                </a:lnTo>
                <a:lnTo>
                  <a:pt x="933914" y="36922"/>
                </a:lnTo>
                <a:lnTo>
                  <a:pt x="928679" y="34305"/>
                </a:lnTo>
                <a:lnTo>
                  <a:pt x="923445" y="31688"/>
                </a:lnTo>
                <a:lnTo>
                  <a:pt x="918039" y="30379"/>
                </a:lnTo>
                <a:lnTo>
                  <a:pt x="912462" y="30379"/>
                </a:lnTo>
                <a:lnTo>
                  <a:pt x="908121" y="30593"/>
                </a:lnTo>
                <a:lnTo>
                  <a:pt x="900501" y="44089"/>
                </a:lnTo>
                <a:close/>
              </a:path>
              <a:path w="1511492" h="142065">
                <a:moveTo>
                  <a:pt x="890105" y="58411"/>
                </a:moveTo>
                <a:lnTo>
                  <a:pt x="892282" y="52846"/>
                </a:lnTo>
                <a:lnTo>
                  <a:pt x="896392" y="48467"/>
                </a:lnTo>
                <a:lnTo>
                  <a:pt x="900501" y="44089"/>
                </a:lnTo>
                <a:lnTo>
                  <a:pt x="908121" y="30593"/>
                </a:lnTo>
                <a:lnTo>
                  <a:pt x="895680" y="34180"/>
                </a:lnTo>
                <a:lnTo>
                  <a:pt x="885605" y="42194"/>
                </a:lnTo>
                <a:lnTo>
                  <a:pt x="890105" y="58411"/>
                </a:lnTo>
                <a:close/>
              </a:path>
              <a:path w="1511492" h="142065">
                <a:moveTo>
                  <a:pt x="1004946" y="113006"/>
                </a:moveTo>
                <a:lnTo>
                  <a:pt x="1012455" y="110597"/>
                </a:lnTo>
                <a:lnTo>
                  <a:pt x="1018326" y="105778"/>
                </a:lnTo>
                <a:lnTo>
                  <a:pt x="1024196" y="100959"/>
                </a:lnTo>
                <a:lnTo>
                  <a:pt x="1027865" y="93340"/>
                </a:lnTo>
                <a:lnTo>
                  <a:pt x="1029333" y="82920"/>
                </a:lnTo>
                <a:lnTo>
                  <a:pt x="1016491" y="82920"/>
                </a:lnTo>
                <a:lnTo>
                  <a:pt x="1015268" y="88741"/>
                </a:lnTo>
                <a:lnTo>
                  <a:pt x="1013055" y="93328"/>
                </a:lnTo>
                <a:lnTo>
                  <a:pt x="1009850" y="96678"/>
                </a:lnTo>
                <a:lnTo>
                  <a:pt x="1006646" y="100030"/>
                </a:lnTo>
                <a:lnTo>
                  <a:pt x="1002304" y="101705"/>
                </a:lnTo>
                <a:lnTo>
                  <a:pt x="989683" y="101705"/>
                </a:lnTo>
                <a:lnTo>
                  <a:pt x="984448" y="99014"/>
                </a:lnTo>
                <a:lnTo>
                  <a:pt x="981121" y="93633"/>
                </a:lnTo>
                <a:lnTo>
                  <a:pt x="977795" y="88252"/>
                </a:lnTo>
                <a:lnTo>
                  <a:pt x="976132" y="81624"/>
                </a:lnTo>
                <a:lnTo>
                  <a:pt x="976132" y="65920"/>
                </a:lnTo>
                <a:lnTo>
                  <a:pt x="977306" y="59340"/>
                </a:lnTo>
                <a:lnTo>
                  <a:pt x="979654" y="54008"/>
                </a:lnTo>
                <a:lnTo>
                  <a:pt x="983274" y="45789"/>
                </a:lnTo>
                <a:lnTo>
                  <a:pt x="989291" y="41680"/>
                </a:lnTo>
                <a:lnTo>
                  <a:pt x="1003870" y="41680"/>
                </a:lnTo>
                <a:lnTo>
                  <a:pt x="1008346" y="43282"/>
                </a:lnTo>
                <a:lnTo>
                  <a:pt x="1011134" y="46486"/>
                </a:lnTo>
                <a:lnTo>
                  <a:pt x="1013923" y="49691"/>
                </a:lnTo>
                <a:lnTo>
                  <a:pt x="1015708" y="53715"/>
                </a:lnTo>
                <a:lnTo>
                  <a:pt x="1016491" y="58558"/>
                </a:lnTo>
                <a:lnTo>
                  <a:pt x="1029333" y="58558"/>
                </a:lnTo>
                <a:lnTo>
                  <a:pt x="1028208" y="48040"/>
                </a:lnTo>
                <a:lnTo>
                  <a:pt x="1024869" y="40628"/>
                </a:lnTo>
                <a:lnTo>
                  <a:pt x="1019316" y="36323"/>
                </a:lnTo>
                <a:lnTo>
                  <a:pt x="1013764" y="32018"/>
                </a:lnTo>
                <a:lnTo>
                  <a:pt x="1006560" y="29865"/>
                </a:lnTo>
                <a:lnTo>
                  <a:pt x="994785" y="29971"/>
                </a:lnTo>
                <a:lnTo>
                  <a:pt x="982315" y="33322"/>
                </a:lnTo>
                <a:lnTo>
                  <a:pt x="972096" y="41386"/>
                </a:lnTo>
                <a:lnTo>
                  <a:pt x="967738" y="47646"/>
                </a:lnTo>
                <a:lnTo>
                  <a:pt x="963467" y="59324"/>
                </a:lnTo>
                <a:lnTo>
                  <a:pt x="962043" y="73600"/>
                </a:lnTo>
                <a:lnTo>
                  <a:pt x="962227" y="78276"/>
                </a:lnTo>
                <a:lnTo>
                  <a:pt x="965033" y="91043"/>
                </a:lnTo>
                <a:lnTo>
                  <a:pt x="971215" y="101742"/>
                </a:lnTo>
                <a:lnTo>
                  <a:pt x="982699" y="110521"/>
                </a:lnTo>
                <a:lnTo>
                  <a:pt x="995798" y="113006"/>
                </a:lnTo>
                <a:lnTo>
                  <a:pt x="1004946" y="113006"/>
                </a:lnTo>
                <a:close/>
              </a:path>
              <a:path w="1511492" h="142065">
                <a:moveTo>
                  <a:pt x="1039605" y="50412"/>
                </a:moveTo>
                <a:lnTo>
                  <a:pt x="1039605" y="62740"/>
                </a:lnTo>
                <a:lnTo>
                  <a:pt x="1116142" y="62740"/>
                </a:lnTo>
                <a:lnTo>
                  <a:pt x="1116142" y="50412"/>
                </a:lnTo>
                <a:lnTo>
                  <a:pt x="1039605" y="50412"/>
                </a:lnTo>
                <a:close/>
              </a:path>
              <a:path w="1511492" h="142065">
                <a:moveTo>
                  <a:pt x="1159632" y="36323"/>
                </a:moveTo>
                <a:lnTo>
                  <a:pt x="1159632" y="110731"/>
                </a:lnTo>
                <a:lnTo>
                  <a:pt x="1173721" y="110731"/>
                </a:lnTo>
                <a:lnTo>
                  <a:pt x="1173721" y="6090"/>
                </a:lnTo>
                <a:lnTo>
                  <a:pt x="1163300" y="6090"/>
                </a:lnTo>
                <a:lnTo>
                  <a:pt x="1161442" y="14211"/>
                </a:lnTo>
                <a:lnTo>
                  <a:pt x="1158629" y="19360"/>
                </a:lnTo>
                <a:lnTo>
                  <a:pt x="1154862" y="21537"/>
                </a:lnTo>
                <a:lnTo>
                  <a:pt x="1151096" y="23714"/>
                </a:lnTo>
                <a:lnTo>
                  <a:pt x="1144442" y="25267"/>
                </a:lnTo>
                <a:lnTo>
                  <a:pt x="1134903" y="26196"/>
                </a:lnTo>
                <a:lnTo>
                  <a:pt x="1134903" y="36323"/>
                </a:lnTo>
                <a:lnTo>
                  <a:pt x="1159632" y="36323"/>
                </a:lnTo>
                <a:close/>
              </a:path>
              <a:path w="1511492" h="142065">
                <a:moveTo>
                  <a:pt x="1039605" y="81893"/>
                </a:moveTo>
                <a:lnTo>
                  <a:pt x="1039605" y="94440"/>
                </a:lnTo>
                <a:lnTo>
                  <a:pt x="1116142" y="94440"/>
                </a:lnTo>
                <a:lnTo>
                  <a:pt x="1116142" y="81893"/>
                </a:lnTo>
                <a:lnTo>
                  <a:pt x="1039605" y="81893"/>
                </a:lnTo>
                <a:close/>
              </a:path>
              <a:path w="1511492" h="142065">
                <a:moveTo>
                  <a:pt x="1279438" y="20180"/>
                </a:moveTo>
                <a:lnTo>
                  <a:pt x="1279438" y="7412"/>
                </a:lnTo>
                <a:lnTo>
                  <a:pt x="1224843" y="7412"/>
                </a:lnTo>
                <a:lnTo>
                  <a:pt x="1216845" y="63988"/>
                </a:lnTo>
                <a:lnTo>
                  <a:pt x="1228292" y="64648"/>
                </a:lnTo>
                <a:lnTo>
                  <a:pt x="1230590" y="61517"/>
                </a:lnTo>
                <a:lnTo>
                  <a:pt x="1233367" y="59072"/>
                </a:lnTo>
                <a:lnTo>
                  <a:pt x="1236621" y="57310"/>
                </a:lnTo>
                <a:lnTo>
                  <a:pt x="1239874" y="55549"/>
                </a:lnTo>
                <a:lnTo>
                  <a:pt x="1243775" y="54669"/>
                </a:lnTo>
                <a:lnTo>
                  <a:pt x="1254587" y="54669"/>
                </a:lnTo>
                <a:lnTo>
                  <a:pt x="1259956" y="56674"/>
                </a:lnTo>
                <a:lnTo>
                  <a:pt x="1264432" y="60686"/>
                </a:lnTo>
                <a:lnTo>
                  <a:pt x="1268908" y="64697"/>
                </a:lnTo>
                <a:lnTo>
                  <a:pt x="1271146" y="70372"/>
                </a:lnTo>
                <a:lnTo>
                  <a:pt x="1271146" y="83776"/>
                </a:lnTo>
                <a:lnTo>
                  <a:pt x="1269263" y="89304"/>
                </a:lnTo>
                <a:lnTo>
                  <a:pt x="1265496" y="94294"/>
                </a:lnTo>
                <a:lnTo>
                  <a:pt x="1261729" y="99284"/>
                </a:lnTo>
                <a:lnTo>
                  <a:pt x="1255932" y="101779"/>
                </a:lnTo>
                <a:lnTo>
                  <a:pt x="1243994" y="101779"/>
                </a:lnTo>
                <a:lnTo>
                  <a:pt x="1240375" y="101045"/>
                </a:lnTo>
                <a:lnTo>
                  <a:pt x="1237244" y="99577"/>
                </a:lnTo>
                <a:lnTo>
                  <a:pt x="1231129" y="96691"/>
                </a:lnTo>
                <a:lnTo>
                  <a:pt x="1227631" y="91481"/>
                </a:lnTo>
                <a:lnTo>
                  <a:pt x="1226750" y="83947"/>
                </a:lnTo>
                <a:lnTo>
                  <a:pt x="1213029" y="83947"/>
                </a:lnTo>
                <a:lnTo>
                  <a:pt x="1213811" y="93927"/>
                </a:lnTo>
                <a:lnTo>
                  <a:pt x="1217493" y="101326"/>
                </a:lnTo>
                <a:lnTo>
                  <a:pt x="1224072" y="106145"/>
                </a:lnTo>
                <a:lnTo>
                  <a:pt x="1230652" y="110964"/>
                </a:lnTo>
                <a:lnTo>
                  <a:pt x="1238223" y="113373"/>
                </a:lnTo>
                <a:lnTo>
                  <a:pt x="1246784" y="113373"/>
                </a:lnTo>
                <a:lnTo>
                  <a:pt x="1254200" y="112945"/>
                </a:lnTo>
                <a:lnTo>
                  <a:pt x="1266968" y="109319"/>
                </a:lnTo>
                <a:lnTo>
                  <a:pt x="1276173" y="101999"/>
                </a:lnTo>
                <a:lnTo>
                  <a:pt x="1277715" y="99980"/>
                </a:lnTo>
                <a:lnTo>
                  <a:pt x="1283465" y="88588"/>
                </a:lnTo>
                <a:lnTo>
                  <a:pt x="1285382" y="75729"/>
                </a:lnTo>
                <a:lnTo>
                  <a:pt x="1285381" y="75419"/>
                </a:lnTo>
                <a:lnTo>
                  <a:pt x="1282814" y="62539"/>
                </a:lnTo>
                <a:lnTo>
                  <a:pt x="1275329" y="52100"/>
                </a:lnTo>
                <a:lnTo>
                  <a:pt x="1263790" y="44967"/>
                </a:lnTo>
                <a:lnTo>
                  <a:pt x="1250820" y="42781"/>
                </a:lnTo>
                <a:lnTo>
                  <a:pt x="1245683" y="42781"/>
                </a:lnTo>
                <a:lnTo>
                  <a:pt x="1241158" y="43588"/>
                </a:lnTo>
                <a:lnTo>
                  <a:pt x="1237244" y="45202"/>
                </a:lnTo>
                <a:lnTo>
                  <a:pt x="1235043" y="46132"/>
                </a:lnTo>
                <a:lnTo>
                  <a:pt x="1230273" y="49385"/>
                </a:lnTo>
                <a:lnTo>
                  <a:pt x="1234749" y="20180"/>
                </a:lnTo>
                <a:lnTo>
                  <a:pt x="1279438" y="20180"/>
                </a:lnTo>
                <a:close/>
              </a:path>
              <a:path w="1511492" h="142065">
                <a:moveTo>
                  <a:pt x="1343206" y="101559"/>
                </a:moveTo>
                <a:lnTo>
                  <a:pt x="1327845" y="101559"/>
                </a:lnTo>
                <a:lnTo>
                  <a:pt x="1321828" y="96593"/>
                </a:lnTo>
                <a:lnTo>
                  <a:pt x="1323157" y="111102"/>
                </a:lnTo>
                <a:lnTo>
                  <a:pt x="1336430" y="113593"/>
                </a:lnTo>
                <a:lnTo>
                  <a:pt x="1347981" y="111779"/>
                </a:lnTo>
                <a:lnTo>
                  <a:pt x="1358758" y="105093"/>
                </a:lnTo>
                <a:lnTo>
                  <a:pt x="1366663" y="93487"/>
                </a:lnTo>
                <a:lnTo>
                  <a:pt x="1369871" y="84582"/>
                </a:lnTo>
                <a:lnTo>
                  <a:pt x="1372253" y="72234"/>
                </a:lnTo>
                <a:lnTo>
                  <a:pt x="1373047" y="58044"/>
                </a:lnTo>
                <a:lnTo>
                  <a:pt x="1372414" y="45353"/>
                </a:lnTo>
                <a:lnTo>
                  <a:pt x="1370071" y="32726"/>
                </a:lnTo>
                <a:lnTo>
                  <a:pt x="1366003" y="22454"/>
                </a:lnTo>
                <a:lnTo>
                  <a:pt x="1360703" y="15056"/>
                </a:lnTo>
                <a:lnTo>
                  <a:pt x="1350185" y="8002"/>
                </a:lnTo>
                <a:lnTo>
                  <a:pt x="1336504" y="5650"/>
                </a:lnTo>
                <a:lnTo>
                  <a:pt x="1334999" y="5677"/>
                </a:lnTo>
                <a:lnTo>
                  <a:pt x="1322147" y="8676"/>
                </a:lnTo>
                <a:lnTo>
                  <a:pt x="1312204" y="16641"/>
                </a:lnTo>
                <a:lnTo>
                  <a:pt x="1305170" y="29572"/>
                </a:lnTo>
                <a:lnTo>
                  <a:pt x="1303632" y="34444"/>
                </a:lnTo>
                <a:lnTo>
                  <a:pt x="1301319" y="46536"/>
                </a:lnTo>
                <a:lnTo>
                  <a:pt x="1300547" y="60319"/>
                </a:lnTo>
                <a:lnTo>
                  <a:pt x="1301361" y="74355"/>
                </a:lnTo>
                <a:lnTo>
                  <a:pt x="1303929" y="86825"/>
                </a:lnTo>
                <a:lnTo>
                  <a:pt x="1308252" y="97156"/>
                </a:lnTo>
                <a:lnTo>
                  <a:pt x="1312820" y="103628"/>
                </a:lnTo>
                <a:lnTo>
                  <a:pt x="1315675" y="74998"/>
                </a:lnTo>
                <a:lnTo>
                  <a:pt x="1314856" y="60833"/>
                </a:lnTo>
                <a:lnTo>
                  <a:pt x="1315129" y="51752"/>
                </a:lnTo>
                <a:lnTo>
                  <a:pt x="1316880" y="38571"/>
                </a:lnTo>
                <a:lnTo>
                  <a:pt x="1320250" y="28508"/>
                </a:lnTo>
                <a:lnTo>
                  <a:pt x="1323845" y="21195"/>
                </a:lnTo>
                <a:lnTo>
                  <a:pt x="1329532" y="17538"/>
                </a:lnTo>
                <a:lnTo>
                  <a:pt x="1345774" y="17538"/>
                </a:lnTo>
                <a:lnTo>
                  <a:pt x="1351473" y="21390"/>
                </a:lnTo>
                <a:lnTo>
                  <a:pt x="1354408" y="29095"/>
                </a:lnTo>
                <a:lnTo>
                  <a:pt x="1355610" y="32639"/>
                </a:lnTo>
                <a:lnTo>
                  <a:pt x="1358011" y="44445"/>
                </a:lnTo>
                <a:lnTo>
                  <a:pt x="1358811" y="58558"/>
                </a:lnTo>
                <a:lnTo>
                  <a:pt x="1358391" y="70500"/>
                </a:lnTo>
                <a:lnTo>
                  <a:pt x="1356384" y="83615"/>
                </a:lnTo>
                <a:lnTo>
                  <a:pt x="1352721" y="92459"/>
                </a:lnTo>
                <a:lnTo>
                  <a:pt x="1348660" y="98526"/>
                </a:lnTo>
                <a:lnTo>
                  <a:pt x="1343206" y="101559"/>
                </a:lnTo>
                <a:close/>
              </a:path>
              <a:path w="1511492" h="142065">
                <a:moveTo>
                  <a:pt x="1323157" y="111102"/>
                </a:moveTo>
                <a:lnTo>
                  <a:pt x="1321828" y="96593"/>
                </a:lnTo>
                <a:lnTo>
                  <a:pt x="1318305" y="86662"/>
                </a:lnTo>
                <a:lnTo>
                  <a:pt x="1318133" y="86165"/>
                </a:lnTo>
                <a:lnTo>
                  <a:pt x="1315675" y="74998"/>
                </a:lnTo>
                <a:lnTo>
                  <a:pt x="1312820" y="103628"/>
                </a:lnTo>
                <a:lnTo>
                  <a:pt x="1323157" y="111102"/>
                </a:lnTo>
                <a:close/>
              </a:path>
              <a:path w="1511492" h="142065">
                <a:moveTo>
                  <a:pt x="1475315" y="6090"/>
                </a:moveTo>
                <a:lnTo>
                  <a:pt x="1416537" y="113520"/>
                </a:lnTo>
                <a:lnTo>
                  <a:pt x="1424683" y="113520"/>
                </a:lnTo>
                <a:lnTo>
                  <a:pt x="1483460" y="6090"/>
                </a:lnTo>
                <a:lnTo>
                  <a:pt x="1475315" y="60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566726" y="195301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566726" y="198088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626632" y="2037960"/>
            <a:ext cx="1369080" cy="123862"/>
          </a:xfrm>
          <a:custGeom>
            <a:avLst/>
            <a:gdLst/>
            <a:ahLst/>
            <a:cxnLst/>
            <a:rect l="l" t="t" r="r" b="b"/>
            <a:pathLst>
              <a:path w="1505988" h="140377">
                <a:moveTo>
                  <a:pt x="810218" y="74603"/>
                </a:moveTo>
                <a:lnTo>
                  <a:pt x="807944" y="80253"/>
                </a:lnTo>
                <a:lnTo>
                  <a:pt x="807944" y="94196"/>
                </a:lnTo>
                <a:lnTo>
                  <a:pt x="810255" y="99736"/>
                </a:lnTo>
                <a:lnTo>
                  <a:pt x="814877" y="104163"/>
                </a:lnTo>
                <a:lnTo>
                  <a:pt x="819501" y="108590"/>
                </a:lnTo>
                <a:lnTo>
                  <a:pt x="825457" y="110805"/>
                </a:lnTo>
                <a:lnTo>
                  <a:pt x="823133" y="94073"/>
                </a:lnTo>
                <a:lnTo>
                  <a:pt x="821739" y="91065"/>
                </a:lnTo>
                <a:lnTo>
                  <a:pt x="821739" y="82210"/>
                </a:lnTo>
                <a:lnTo>
                  <a:pt x="823769" y="78541"/>
                </a:lnTo>
                <a:lnTo>
                  <a:pt x="827830" y="76242"/>
                </a:lnTo>
                <a:lnTo>
                  <a:pt x="830227" y="74872"/>
                </a:lnTo>
                <a:lnTo>
                  <a:pt x="833823" y="73869"/>
                </a:lnTo>
                <a:lnTo>
                  <a:pt x="838617" y="73234"/>
                </a:lnTo>
                <a:lnTo>
                  <a:pt x="846615" y="72206"/>
                </a:lnTo>
                <a:lnTo>
                  <a:pt x="851556" y="71423"/>
                </a:lnTo>
                <a:lnTo>
                  <a:pt x="854099" y="70738"/>
                </a:lnTo>
                <a:lnTo>
                  <a:pt x="856643" y="70054"/>
                </a:lnTo>
                <a:lnTo>
                  <a:pt x="860337" y="68170"/>
                </a:lnTo>
                <a:lnTo>
                  <a:pt x="860337" y="86931"/>
                </a:lnTo>
                <a:lnTo>
                  <a:pt x="856668" y="92777"/>
                </a:lnTo>
                <a:lnTo>
                  <a:pt x="849404" y="106915"/>
                </a:lnTo>
                <a:lnTo>
                  <a:pt x="854442" y="104322"/>
                </a:lnTo>
                <a:lnTo>
                  <a:pt x="858307" y="101265"/>
                </a:lnTo>
                <a:lnTo>
                  <a:pt x="860998" y="97742"/>
                </a:lnTo>
                <a:lnTo>
                  <a:pt x="861438" y="100873"/>
                </a:lnTo>
                <a:lnTo>
                  <a:pt x="863273" y="105007"/>
                </a:lnTo>
                <a:lnTo>
                  <a:pt x="865327" y="108236"/>
                </a:lnTo>
                <a:lnTo>
                  <a:pt x="868629" y="109850"/>
                </a:lnTo>
                <a:lnTo>
                  <a:pt x="875038" y="109850"/>
                </a:lnTo>
                <a:lnTo>
                  <a:pt x="878658" y="109484"/>
                </a:lnTo>
                <a:lnTo>
                  <a:pt x="882277" y="108529"/>
                </a:lnTo>
                <a:lnTo>
                  <a:pt x="882277" y="98770"/>
                </a:lnTo>
                <a:lnTo>
                  <a:pt x="880664" y="99027"/>
                </a:lnTo>
                <a:lnTo>
                  <a:pt x="877949" y="99210"/>
                </a:lnTo>
                <a:lnTo>
                  <a:pt x="874390" y="97963"/>
                </a:lnTo>
                <a:lnTo>
                  <a:pt x="873546" y="94660"/>
                </a:lnTo>
                <a:lnTo>
                  <a:pt x="873546" y="41949"/>
                </a:lnTo>
                <a:lnTo>
                  <a:pt x="870684" y="36470"/>
                </a:lnTo>
                <a:lnTo>
                  <a:pt x="864960" y="32948"/>
                </a:lnTo>
                <a:lnTo>
                  <a:pt x="859188" y="29425"/>
                </a:lnTo>
                <a:lnTo>
                  <a:pt x="851678" y="27664"/>
                </a:lnTo>
                <a:lnTo>
                  <a:pt x="834458" y="27664"/>
                </a:lnTo>
                <a:lnTo>
                  <a:pt x="827451" y="29560"/>
                </a:lnTo>
                <a:lnTo>
                  <a:pt x="821409" y="33351"/>
                </a:lnTo>
                <a:lnTo>
                  <a:pt x="815367" y="37142"/>
                </a:lnTo>
                <a:lnTo>
                  <a:pt x="812224" y="43881"/>
                </a:lnTo>
                <a:lnTo>
                  <a:pt x="811979" y="53568"/>
                </a:lnTo>
                <a:lnTo>
                  <a:pt x="824307" y="53568"/>
                </a:lnTo>
                <a:lnTo>
                  <a:pt x="824797" y="49507"/>
                </a:lnTo>
                <a:lnTo>
                  <a:pt x="825848" y="46450"/>
                </a:lnTo>
                <a:lnTo>
                  <a:pt x="827462" y="44395"/>
                </a:lnTo>
                <a:lnTo>
                  <a:pt x="830349" y="40677"/>
                </a:lnTo>
                <a:lnTo>
                  <a:pt x="835241" y="38818"/>
                </a:lnTo>
                <a:lnTo>
                  <a:pt x="848107" y="38818"/>
                </a:lnTo>
                <a:lnTo>
                  <a:pt x="852693" y="39833"/>
                </a:lnTo>
                <a:lnTo>
                  <a:pt x="855898" y="41863"/>
                </a:lnTo>
                <a:lnTo>
                  <a:pt x="859102" y="43893"/>
                </a:lnTo>
                <a:lnTo>
                  <a:pt x="860704" y="47159"/>
                </a:lnTo>
                <a:lnTo>
                  <a:pt x="860704" y="53861"/>
                </a:lnTo>
                <a:lnTo>
                  <a:pt x="859824" y="56723"/>
                </a:lnTo>
                <a:lnTo>
                  <a:pt x="856766" y="60147"/>
                </a:lnTo>
                <a:lnTo>
                  <a:pt x="853733" y="60539"/>
                </a:lnTo>
                <a:lnTo>
                  <a:pt x="832673" y="63180"/>
                </a:lnTo>
                <a:lnTo>
                  <a:pt x="825286" y="64110"/>
                </a:lnTo>
                <a:lnTo>
                  <a:pt x="819318" y="66580"/>
                </a:lnTo>
                <a:lnTo>
                  <a:pt x="814768" y="70592"/>
                </a:lnTo>
                <a:lnTo>
                  <a:pt x="810218" y="74603"/>
                </a:lnTo>
                <a:close/>
              </a:path>
              <a:path w="1505988" h="140377">
                <a:moveTo>
                  <a:pt x="856668" y="92777"/>
                </a:moveTo>
                <a:lnTo>
                  <a:pt x="849330" y="96348"/>
                </a:lnTo>
                <a:lnTo>
                  <a:pt x="844976" y="98501"/>
                </a:lnTo>
                <a:lnTo>
                  <a:pt x="840476" y="99577"/>
                </a:lnTo>
                <a:lnTo>
                  <a:pt x="832012" y="99577"/>
                </a:lnTo>
                <a:lnTo>
                  <a:pt x="828710" y="98476"/>
                </a:lnTo>
                <a:lnTo>
                  <a:pt x="825921" y="96275"/>
                </a:lnTo>
                <a:lnTo>
                  <a:pt x="823133" y="94073"/>
                </a:lnTo>
                <a:lnTo>
                  <a:pt x="825457" y="110805"/>
                </a:lnTo>
                <a:lnTo>
                  <a:pt x="838812" y="110805"/>
                </a:lnTo>
                <a:lnTo>
                  <a:pt x="844365" y="109508"/>
                </a:lnTo>
                <a:lnTo>
                  <a:pt x="849404" y="106915"/>
                </a:lnTo>
                <a:lnTo>
                  <a:pt x="856668" y="92777"/>
                </a:lnTo>
                <a:close/>
              </a:path>
              <a:path w="1505988" h="140377">
                <a:moveTo>
                  <a:pt x="972524" y="97901"/>
                </a:moveTo>
                <a:lnTo>
                  <a:pt x="977391" y="103209"/>
                </a:lnTo>
                <a:lnTo>
                  <a:pt x="977781" y="103622"/>
                </a:lnTo>
                <a:lnTo>
                  <a:pt x="987580" y="109284"/>
                </a:lnTo>
                <a:lnTo>
                  <a:pt x="1002231" y="111171"/>
                </a:lnTo>
                <a:lnTo>
                  <a:pt x="1016450" y="109260"/>
                </a:lnTo>
                <a:lnTo>
                  <a:pt x="1026482" y="103540"/>
                </a:lnTo>
                <a:lnTo>
                  <a:pt x="1031791" y="98452"/>
                </a:lnTo>
                <a:lnTo>
                  <a:pt x="1034445" y="92411"/>
                </a:lnTo>
                <a:lnTo>
                  <a:pt x="1034445" y="78175"/>
                </a:lnTo>
                <a:lnTo>
                  <a:pt x="1031877" y="72866"/>
                </a:lnTo>
                <a:lnTo>
                  <a:pt x="1026740" y="69491"/>
                </a:lnTo>
                <a:lnTo>
                  <a:pt x="1023511" y="67338"/>
                </a:lnTo>
                <a:lnTo>
                  <a:pt x="1017152" y="65113"/>
                </a:lnTo>
                <a:lnTo>
                  <a:pt x="1007661" y="62814"/>
                </a:lnTo>
                <a:lnTo>
                  <a:pt x="998929" y="60685"/>
                </a:lnTo>
                <a:lnTo>
                  <a:pt x="995112" y="59756"/>
                </a:lnTo>
                <a:lnTo>
                  <a:pt x="992227" y="58680"/>
                </a:lnTo>
                <a:lnTo>
                  <a:pt x="990269" y="57456"/>
                </a:lnTo>
                <a:lnTo>
                  <a:pt x="986894" y="55402"/>
                </a:lnTo>
                <a:lnTo>
                  <a:pt x="985207" y="52662"/>
                </a:lnTo>
                <a:lnTo>
                  <a:pt x="985207" y="46107"/>
                </a:lnTo>
                <a:lnTo>
                  <a:pt x="986491" y="43588"/>
                </a:lnTo>
                <a:lnTo>
                  <a:pt x="989059" y="41680"/>
                </a:lnTo>
                <a:lnTo>
                  <a:pt x="991627" y="39772"/>
                </a:lnTo>
                <a:lnTo>
                  <a:pt x="995406" y="38818"/>
                </a:lnTo>
                <a:lnTo>
                  <a:pt x="1007881" y="38818"/>
                </a:lnTo>
                <a:lnTo>
                  <a:pt x="1013140" y="40554"/>
                </a:lnTo>
                <a:lnTo>
                  <a:pt x="1016173" y="44028"/>
                </a:lnTo>
                <a:lnTo>
                  <a:pt x="1018031" y="46474"/>
                </a:lnTo>
                <a:lnTo>
                  <a:pt x="1019084" y="49189"/>
                </a:lnTo>
                <a:lnTo>
                  <a:pt x="1019329" y="52173"/>
                </a:lnTo>
                <a:lnTo>
                  <a:pt x="1031803" y="52173"/>
                </a:lnTo>
                <a:lnTo>
                  <a:pt x="1031901" y="47085"/>
                </a:lnTo>
                <a:lnTo>
                  <a:pt x="1030311" y="42340"/>
                </a:lnTo>
                <a:lnTo>
                  <a:pt x="1027033" y="37937"/>
                </a:lnTo>
                <a:lnTo>
                  <a:pt x="1025691" y="36311"/>
                </a:lnTo>
                <a:lnTo>
                  <a:pt x="1015647" y="29716"/>
                </a:lnTo>
                <a:lnTo>
                  <a:pt x="1001424" y="27518"/>
                </a:lnTo>
                <a:lnTo>
                  <a:pt x="992373" y="27518"/>
                </a:lnTo>
                <a:lnTo>
                  <a:pt x="985170" y="29817"/>
                </a:lnTo>
                <a:lnTo>
                  <a:pt x="979813" y="34415"/>
                </a:lnTo>
                <a:lnTo>
                  <a:pt x="974456" y="39014"/>
                </a:lnTo>
                <a:lnTo>
                  <a:pt x="971778" y="45031"/>
                </a:lnTo>
                <a:lnTo>
                  <a:pt x="971778" y="58777"/>
                </a:lnTo>
                <a:lnTo>
                  <a:pt x="974614" y="63718"/>
                </a:lnTo>
                <a:lnTo>
                  <a:pt x="980290" y="67289"/>
                </a:lnTo>
                <a:lnTo>
                  <a:pt x="983470" y="69344"/>
                </a:lnTo>
                <a:lnTo>
                  <a:pt x="988411" y="71203"/>
                </a:lnTo>
                <a:lnTo>
                  <a:pt x="995112" y="72866"/>
                </a:lnTo>
                <a:lnTo>
                  <a:pt x="1005606" y="75508"/>
                </a:lnTo>
                <a:lnTo>
                  <a:pt x="1011232" y="76927"/>
                </a:lnTo>
                <a:lnTo>
                  <a:pt x="1014999" y="78175"/>
                </a:lnTo>
                <a:lnTo>
                  <a:pt x="1016906" y="79251"/>
                </a:lnTo>
                <a:lnTo>
                  <a:pt x="1019891" y="81012"/>
                </a:lnTo>
                <a:lnTo>
                  <a:pt x="1021383" y="83580"/>
                </a:lnTo>
                <a:lnTo>
                  <a:pt x="1021383" y="91408"/>
                </a:lnTo>
                <a:lnTo>
                  <a:pt x="1019524" y="94697"/>
                </a:lnTo>
                <a:lnTo>
                  <a:pt x="1015806" y="96825"/>
                </a:lnTo>
                <a:lnTo>
                  <a:pt x="1012088" y="98953"/>
                </a:lnTo>
                <a:lnTo>
                  <a:pt x="1007783" y="100017"/>
                </a:lnTo>
                <a:lnTo>
                  <a:pt x="994673" y="100017"/>
                </a:lnTo>
                <a:lnTo>
                  <a:pt x="988900" y="97889"/>
                </a:lnTo>
                <a:lnTo>
                  <a:pt x="985573" y="93633"/>
                </a:lnTo>
                <a:lnTo>
                  <a:pt x="983763" y="91285"/>
                </a:lnTo>
                <a:lnTo>
                  <a:pt x="982663" y="87909"/>
                </a:lnTo>
                <a:lnTo>
                  <a:pt x="982271" y="83507"/>
                </a:lnTo>
                <a:lnTo>
                  <a:pt x="969576" y="83507"/>
                </a:lnTo>
                <a:lnTo>
                  <a:pt x="969919" y="91334"/>
                </a:lnTo>
                <a:lnTo>
                  <a:pt x="972524" y="97901"/>
                </a:lnTo>
                <a:close/>
              </a:path>
              <a:path w="1505988" h="140377">
                <a:moveTo>
                  <a:pt x="1152942" y="65492"/>
                </a:moveTo>
                <a:lnTo>
                  <a:pt x="1149836" y="61163"/>
                </a:lnTo>
                <a:lnTo>
                  <a:pt x="1146729" y="56833"/>
                </a:lnTo>
                <a:lnTo>
                  <a:pt x="1142412" y="53910"/>
                </a:lnTo>
                <a:lnTo>
                  <a:pt x="1136884" y="52393"/>
                </a:lnTo>
                <a:lnTo>
                  <a:pt x="1140308" y="50975"/>
                </a:lnTo>
                <a:lnTo>
                  <a:pt x="1143097" y="49018"/>
                </a:lnTo>
                <a:lnTo>
                  <a:pt x="1145249" y="46523"/>
                </a:lnTo>
                <a:lnTo>
                  <a:pt x="1148723" y="42511"/>
                </a:lnTo>
                <a:lnTo>
                  <a:pt x="1150459" y="37277"/>
                </a:lnTo>
                <a:lnTo>
                  <a:pt x="1150459" y="21769"/>
                </a:lnTo>
                <a:lnTo>
                  <a:pt x="1147524" y="14860"/>
                </a:lnTo>
                <a:lnTo>
                  <a:pt x="1141654" y="10090"/>
                </a:lnTo>
                <a:lnTo>
                  <a:pt x="1141322" y="9824"/>
                </a:lnTo>
                <a:lnTo>
                  <a:pt x="1130798" y="4657"/>
                </a:lnTo>
                <a:lnTo>
                  <a:pt x="1116778" y="2935"/>
                </a:lnTo>
                <a:lnTo>
                  <a:pt x="1108944" y="3554"/>
                </a:lnTo>
                <a:lnTo>
                  <a:pt x="1096728" y="8266"/>
                </a:lnTo>
                <a:lnTo>
                  <a:pt x="1088380" y="17611"/>
                </a:lnTo>
                <a:lnTo>
                  <a:pt x="1085249" y="23090"/>
                </a:lnTo>
                <a:lnTo>
                  <a:pt x="1083683" y="29743"/>
                </a:lnTo>
                <a:lnTo>
                  <a:pt x="1083683" y="37570"/>
                </a:lnTo>
                <a:lnTo>
                  <a:pt x="1096745" y="37570"/>
                </a:lnTo>
                <a:lnTo>
                  <a:pt x="1096990" y="31602"/>
                </a:lnTo>
                <a:lnTo>
                  <a:pt x="1098041" y="27004"/>
                </a:lnTo>
                <a:lnTo>
                  <a:pt x="1099900" y="23775"/>
                </a:lnTo>
                <a:lnTo>
                  <a:pt x="1103276" y="17904"/>
                </a:lnTo>
                <a:lnTo>
                  <a:pt x="1109366" y="14969"/>
                </a:lnTo>
                <a:lnTo>
                  <a:pt x="1123113" y="14969"/>
                </a:lnTo>
                <a:lnTo>
                  <a:pt x="1127442" y="16388"/>
                </a:lnTo>
                <a:lnTo>
                  <a:pt x="1131160" y="19225"/>
                </a:lnTo>
                <a:lnTo>
                  <a:pt x="1134878" y="22062"/>
                </a:lnTo>
                <a:lnTo>
                  <a:pt x="1136737" y="26099"/>
                </a:lnTo>
                <a:lnTo>
                  <a:pt x="1136737" y="38378"/>
                </a:lnTo>
                <a:lnTo>
                  <a:pt x="1133949" y="43270"/>
                </a:lnTo>
                <a:lnTo>
                  <a:pt x="1128372" y="46009"/>
                </a:lnTo>
                <a:lnTo>
                  <a:pt x="1125192" y="47575"/>
                </a:lnTo>
                <a:lnTo>
                  <a:pt x="1121132" y="48357"/>
                </a:lnTo>
                <a:lnTo>
                  <a:pt x="1112253" y="48235"/>
                </a:lnTo>
                <a:lnTo>
                  <a:pt x="1109733" y="47991"/>
                </a:lnTo>
                <a:lnTo>
                  <a:pt x="1109733" y="59658"/>
                </a:lnTo>
                <a:lnTo>
                  <a:pt x="1115163" y="59511"/>
                </a:lnTo>
                <a:lnTo>
                  <a:pt x="1123040" y="59511"/>
                </a:lnTo>
                <a:lnTo>
                  <a:pt x="1129191" y="60955"/>
                </a:lnTo>
                <a:lnTo>
                  <a:pt x="1133619" y="63841"/>
                </a:lnTo>
                <a:lnTo>
                  <a:pt x="1138046" y="66727"/>
                </a:lnTo>
                <a:lnTo>
                  <a:pt x="1140259" y="71790"/>
                </a:lnTo>
                <a:lnTo>
                  <a:pt x="1140259" y="84901"/>
                </a:lnTo>
                <a:lnTo>
                  <a:pt x="1138156" y="89695"/>
                </a:lnTo>
                <a:lnTo>
                  <a:pt x="1133949" y="93413"/>
                </a:lnTo>
                <a:lnTo>
                  <a:pt x="1129741" y="97131"/>
                </a:lnTo>
                <a:lnTo>
                  <a:pt x="1124165" y="98990"/>
                </a:lnTo>
                <a:lnTo>
                  <a:pt x="1108266" y="98990"/>
                </a:lnTo>
                <a:lnTo>
                  <a:pt x="1102077" y="96227"/>
                </a:lnTo>
                <a:lnTo>
                  <a:pt x="1098653" y="90698"/>
                </a:lnTo>
                <a:lnTo>
                  <a:pt x="1096696" y="87616"/>
                </a:lnTo>
                <a:lnTo>
                  <a:pt x="1095424" y="82675"/>
                </a:lnTo>
                <a:lnTo>
                  <a:pt x="1094837" y="75875"/>
                </a:lnTo>
                <a:lnTo>
                  <a:pt x="1081041" y="75875"/>
                </a:lnTo>
                <a:lnTo>
                  <a:pt x="1083287" y="89862"/>
                </a:lnTo>
                <a:lnTo>
                  <a:pt x="1089444" y="100788"/>
                </a:lnTo>
                <a:lnTo>
                  <a:pt x="1091637" y="103124"/>
                </a:lnTo>
                <a:lnTo>
                  <a:pt x="1102086" y="109049"/>
                </a:lnTo>
                <a:lnTo>
                  <a:pt x="1116484" y="111024"/>
                </a:lnTo>
                <a:lnTo>
                  <a:pt x="1121537" y="110829"/>
                </a:lnTo>
                <a:lnTo>
                  <a:pt x="1134583" y="107930"/>
                </a:lnTo>
                <a:lnTo>
                  <a:pt x="1144589" y="101558"/>
                </a:lnTo>
                <a:lnTo>
                  <a:pt x="1152209" y="90216"/>
                </a:lnTo>
                <a:lnTo>
                  <a:pt x="1154495" y="77049"/>
                </a:lnTo>
                <a:lnTo>
                  <a:pt x="1154495" y="70787"/>
                </a:lnTo>
                <a:lnTo>
                  <a:pt x="1152942" y="65492"/>
                </a:lnTo>
                <a:close/>
              </a:path>
              <a:path w="1505988" h="140377">
                <a:moveTo>
                  <a:pt x="1200187" y="108162"/>
                </a:moveTo>
                <a:lnTo>
                  <a:pt x="1202437" y="97400"/>
                </a:lnTo>
                <a:lnTo>
                  <a:pt x="1204272" y="89598"/>
                </a:lnTo>
                <a:lnTo>
                  <a:pt x="1205690" y="84754"/>
                </a:lnTo>
                <a:lnTo>
                  <a:pt x="1210024" y="72179"/>
                </a:lnTo>
                <a:lnTo>
                  <a:pt x="1215377" y="59731"/>
                </a:lnTo>
                <a:lnTo>
                  <a:pt x="1217472" y="55315"/>
                </a:lnTo>
                <a:lnTo>
                  <a:pt x="1223510" y="44050"/>
                </a:lnTo>
                <a:lnTo>
                  <a:pt x="1230236" y="33461"/>
                </a:lnTo>
                <a:lnTo>
                  <a:pt x="1235837" y="25340"/>
                </a:lnTo>
                <a:lnTo>
                  <a:pt x="1240325" y="19642"/>
                </a:lnTo>
                <a:lnTo>
                  <a:pt x="1243702" y="16364"/>
                </a:lnTo>
                <a:lnTo>
                  <a:pt x="1243702" y="4843"/>
                </a:lnTo>
                <a:lnTo>
                  <a:pt x="1170615" y="4843"/>
                </a:lnTo>
                <a:lnTo>
                  <a:pt x="1170615" y="18125"/>
                </a:lnTo>
                <a:lnTo>
                  <a:pt x="1228732" y="18125"/>
                </a:lnTo>
                <a:lnTo>
                  <a:pt x="1221954" y="26462"/>
                </a:lnTo>
                <a:lnTo>
                  <a:pt x="1214654" y="36806"/>
                </a:lnTo>
                <a:lnTo>
                  <a:pt x="1207598" y="48284"/>
                </a:lnTo>
                <a:lnTo>
                  <a:pt x="1201161" y="60435"/>
                </a:lnTo>
                <a:lnTo>
                  <a:pt x="1195836" y="72332"/>
                </a:lnTo>
                <a:lnTo>
                  <a:pt x="1191465" y="84252"/>
                </a:lnTo>
                <a:lnTo>
                  <a:pt x="1188048" y="96196"/>
                </a:lnTo>
                <a:lnTo>
                  <a:pt x="1185584" y="108162"/>
                </a:lnTo>
                <a:lnTo>
                  <a:pt x="1200187" y="108162"/>
                </a:lnTo>
                <a:close/>
              </a:path>
              <a:path w="1505988" h="140377">
                <a:moveTo>
                  <a:pt x="1265618" y="92166"/>
                </a:moveTo>
                <a:lnTo>
                  <a:pt x="1265618" y="108163"/>
                </a:lnTo>
                <a:lnTo>
                  <a:pt x="1280955" y="108163"/>
                </a:lnTo>
                <a:lnTo>
                  <a:pt x="1280955" y="92166"/>
                </a:lnTo>
                <a:lnTo>
                  <a:pt x="1265618" y="92166"/>
                </a:lnTo>
                <a:close/>
              </a:path>
              <a:path w="1505988" h="140377">
                <a:moveTo>
                  <a:pt x="1358738" y="99834"/>
                </a:moveTo>
                <a:lnTo>
                  <a:pt x="1359817" y="98505"/>
                </a:lnTo>
                <a:lnTo>
                  <a:pt x="1365997" y="87215"/>
                </a:lnTo>
                <a:lnTo>
                  <a:pt x="1368057" y="74481"/>
                </a:lnTo>
                <a:lnTo>
                  <a:pt x="1368022" y="72502"/>
                </a:lnTo>
                <a:lnTo>
                  <a:pt x="1365295" y="59075"/>
                </a:lnTo>
                <a:lnTo>
                  <a:pt x="1358224" y="49312"/>
                </a:lnTo>
                <a:lnTo>
                  <a:pt x="1351669" y="43685"/>
                </a:lnTo>
                <a:lnTo>
                  <a:pt x="1343988" y="40873"/>
                </a:lnTo>
                <a:lnTo>
                  <a:pt x="1329996" y="40873"/>
                </a:lnTo>
                <a:lnTo>
                  <a:pt x="1325301" y="41852"/>
                </a:lnTo>
                <a:lnTo>
                  <a:pt x="1321094" y="43808"/>
                </a:lnTo>
                <a:lnTo>
                  <a:pt x="1316495" y="46009"/>
                </a:lnTo>
                <a:lnTo>
                  <a:pt x="1312679" y="49336"/>
                </a:lnTo>
                <a:lnTo>
                  <a:pt x="1309646" y="53788"/>
                </a:lnTo>
                <a:lnTo>
                  <a:pt x="1310026" y="47944"/>
                </a:lnTo>
                <a:lnTo>
                  <a:pt x="1312444" y="34645"/>
                </a:lnTo>
                <a:lnTo>
                  <a:pt x="1316911" y="24472"/>
                </a:lnTo>
                <a:lnTo>
                  <a:pt x="1321265" y="17648"/>
                </a:lnTo>
                <a:lnTo>
                  <a:pt x="1327135" y="14236"/>
                </a:lnTo>
                <a:lnTo>
                  <a:pt x="1340980" y="14236"/>
                </a:lnTo>
                <a:lnTo>
                  <a:pt x="1345798" y="16437"/>
                </a:lnTo>
                <a:lnTo>
                  <a:pt x="1348978" y="20840"/>
                </a:lnTo>
                <a:lnTo>
                  <a:pt x="1350690" y="23188"/>
                </a:lnTo>
                <a:lnTo>
                  <a:pt x="1351938" y="26441"/>
                </a:lnTo>
                <a:lnTo>
                  <a:pt x="1352721" y="30600"/>
                </a:lnTo>
                <a:lnTo>
                  <a:pt x="1365782" y="30600"/>
                </a:lnTo>
                <a:lnTo>
                  <a:pt x="1365782" y="24142"/>
                </a:lnTo>
                <a:lnTo>
                  <a:pt x="1363471" y="17868"/>
                </a:lnTo>
                <a:lnTo>
                  <a:pt x="1358848" y="11778"/>
                </a:lnTo>
                <a:lnTo>
                  <a:pt x="1358419" y="11234"/>
                </a:lnTo>
                <a:lnTo>
                  <a:pt x="1348871" y="4790"/>
                </a:lnTo>
                <a:lnTo>
                  <a:pt x="1334302" y="2642"/>
                </a:lnTo>
                <a:lnTo>
                  <a:pt x="1329412" y="2923"/>
                </a:lnTo>
                <a:lnTo>
                  <a:pt x="1317152" y="6873"/>
                </a:lnTo>
                <a:lnTo>
                  <a:pt x="1307604" y="15488"/>
                </a:lnTo>
                <a:lnTo>
                  <a:pt x="1300767" y="28765"/>
                </a:lnTo>
                <a:lnTo>
                  <a:pt x="1298726" y="35769"/>
                </a:lnTo>
                <a:lnTo>
                  <a:pt x="1296680" y="48037"/>
                </a:lnTo>
                <a:lnTo>
                  <a:pt x="1295997" y="62006"/>
                </a:lnTo>
                <a:lnTo>
                  <a:pt x="1296006" y="63448"/>
                </a:lnTo>
                <a:lnTo>
                  <a:pt x="1297322" y="78744"/>
                </a:lnTo>
                <a:lnTo>
                  <a:pt x="1300891" y="90824"/>
                </a:lnTo>
                <a:lnTo>
                  <a:pt x="1306711" y="99688"/>
                </a:lnTo>
                <a:lnTo>
                  <a:pt x="1319546" y="108545"/>
                </a:lnTo>
                <a:lnTo>
                  <a:pt x="1317168" y="92350"/>
                </a:lnTo>
                <a:lnTo>
                  <a:pt x="1313278" y="87824"/>
                </a:lnTo>
                <a:lnTo>
                  <a:pt x="1311333" y="82235"/>
                </a:lnTo>
                <a:lnTo>
                  <a:pt x="1311333" y="67999"/>
                </a:lnTo>
                <a:lnTo>
                  <a:pt x="1313474" y="62324"/>
                </a:lnTo>
                <a:lnTo>
                  <a:pt x="1317755" y="58558"/>
                </a:lnTo>
                <a:lnTo>
                  <a:pt x="1322035" y="54790"/>
                </a:lnTo>
                <a:lnTo>
                  <a:pt x="1327013" y="52907"/>
                </a:lnTo>
                <a:lnTo>
                  <a:pt x="1340809" y="52907"/>
                </a:lnTo>
                <a:lnTo>
                  <a:pt x="1346410" y="55341"/>
                </a:lnTo>
                <a:lnTo>
                  <a:pt x="1349491" y="60209"/>
                </a:lnTo>
                <a:lnTo>
                  <a:pt x="1352574" y="65076"/>
                </a:lnTo>
                <a:lnTo>
                  <a:pt x="1354115" y="70201"/>
                </a:lnTo>
                <a:lnTo>
                  <a:pt x="1354115" y="81941"/>
                </a:lnTo>
                <a:lnTo>
                  <a:pt x="1352390" y="87457"/>
                </a:lnTo>
                <a:lnTo>
                  <a:pt x="1348942" y="92129"/>
                </a:lnTo>
                <a:lnTo>
                  <a:pt x="1348965" y="107433"/>
                </a:lnTo>
                <a:lnTo>
                  <a:pt x="1358738" y="99834"/>
                </a:lnTo>
                <a:close/>
              </a:path>
              <a:path w="1505988" h="140377">
                <a:moveTo>
                  <a:pt x="1348942" y="92129"/>
                </a:moveTo>
                <a:lnTo>
                  <a:pt x="1345493" y="96801"/>
                </a:lnTo>
                <a:lnTo>
                  <a:pt x="1340295" y="99137"/>
                </a:lnTo>
                <a:lnTo>
                  <a:pt x="1326450" y="99137"/>
                </a:lnTo>
                <a:lnTo>
                  <a:pt x="1321057" y="96874"/>
                </a:lnTo>
                <a:lnTo>
                  <a:pt x="1317168" y="92350"/>
                </a:lnTo>
                <a:lnTo>
                  <a:pt x="1319546" y="108545"/>
                </a:lnTo>
                <a:lnTo>
                  <a:pt x="1332174" y="110878"/>
                </a:lnTo>
                <a:lnTo>
                  <a:pt x="1336103" y="110727"/>
                </a:lnTo>
                <a:lnTo>
                  <a:pt x="1348965" y="107433"/>
                </a:lnTo>
                <a:lnTo>
                  <a:pt x="1348942" y="92129"/>
                </a:lnTo>
                <a:close/>
              </a:path>
              <a:path w="1505988" h="140377">
                <a:moveTo>
                  <a:pt x="1469812" y="3522"/>
                </a:moveTo>
                <a:lnTo>
                  <a:pt x="1411034" y="110951"/>
                </a:lnTo>
                <a:lnTo>
                  <a:pt x="1419179" y="110951"/>
                </a:lnTo>
                <a:lnTo>
                  <a:pt x="1477957" y="3522"/>
                </a:lnTo>
                <a:lnTo>
                  <a:pt x="1469812" y="3522"/>
                </a:lnTo>
                <a:close/>
              </a:path>
              <a:path w="1505988" h="140377">
                <a:moveTo>
                  <a:pt x="1404234" y="46964"/>
                </a:moveTo>
                <a:lnTo>
                  <a:pt x="1400675" y="45484"/>
                </a:lnTo>
                <a:lnTo>
                  <a:pt x="1401347" y="57384"/>
                </a:lnTo>
                <a:lnTo>
                  <a:pt x="1408391" y="57384"/>
                </a:lnTo>
                <a:lnTo>
                  <a:pt x="1408391" y="46964"/>
                </a:lnTo>
                <a:lnTo>
                  <a:pt x="1404234" y="46964"/>
                </a:lnTo>
                <a:close/>
              </a:path>
              <a:path w="1505988" h="140377">
                <a:moveTo>
                  <a:pt x="1476245" y="97742"/>
                </a:moveTo>
                <a:lnTo>
                  <a:pt x="1472660" y="96263"/>
                </a:lnTo>
                <a:lnTo>
                  <a:pt x="1473358" y="108163"/>
                </a:lnTo>
                <a:lnTo>
                  <a:pt x="1480452" y="108163"/>
                </a:lnTo>
                <a:lnTo>
                  <a:pt x="1480452" y="97742"/>
                </a:lnTo>
                <a:lnTo>
                  <a:pt x="1476245" y="97742"/>
                </a:lnTo>
                <a:close/>
              </a:path>
              <a:path w="1505988" h="140377">
                <a:moveTo>
                  <a:pt x="1457337" y="95688"/>
                </a:moveTo>
                <a:lnTo>
                  <a:pt x="1462326" y="100678"/>
                </a:lnTo>
                <a:lnTo>
                  <a:pt x="1467317" y="105668"/>
                </a:lnTo>
                <a:lnTo>
                  <a:pt x="1473358" y="108163"/>
                </a:lnTo>
                <a:lnTo>
                  <a:pt x="1472660" y="96263"/>
                </a:lnTo>
                <a:lnTo>
                  <a:pt x="1469701" y="93304"/>
                </a:lnTo>
                <a:lnTo>
                  <a:pt x="1466742" y="90344"/>
                </a:lnTo>
                <a:lnTo>
                  <a:pt x="1465262" y="86784"/>
                </a:lnTo>
                <a:lnTo>
                  <a:pt x="1465262" y="78469"/>
                </a:lnTo>
                <a:lnTo>
                  <a:pt x="1466742" y="74909"/>
                </a:lnTo>
                <a:lnTo>
                  <a:pt x="1469701" y="71950"/>
                </a:lnTo>
                <a:lnTo>
                  <a:pt x="1472660" y="68990"/>
                </a:lnTo>
                <a:lnTo>
                  <a:pt x="1476245" y="67510"/>
                </a:lnTo>
                <a:lnTo>
                  <a:pt x="1484610" y="67510"/>
                </a:lnTo>
                <a:lnTo>
                  <a:pt x="1488169" y="68990"/>
                </a:lnTo>
                <a:lnTo>
                  <a:pt x="1491129" y="71950"/>
                </a:lnTo>
                <a:lnTo>
                  <a:pt x="1494088" y="74909"/>
                </a:lnTo>
                <a:lnTo>
                  <a:pt x="1495568" y="78469"/>
                </a:lnTo>
                <a:lnTo>
                  <a:pt x="1495568" y="86784"/>
                </a:lnTo>
                <a:lnTo>
                  <a:pt x="1494088" y="90344"/>
                </a:lnTo>
                <a:lnTo>
                  <a:pt x="1491129" y="93304"/>
                </a:lnTo>
                <a:lnTo>
                  <a:pt x="1488169" y="96263"/>
                </a:lnTo>
                <a:lnTo>
                  <a:pt x="1484610" y="97742"/>
                </a:lnTo>
                <a:lnTo>
                  <a:pt x="1480452" y="97742"/>
                </a:lnTo>
                <a:lnTo>
                  <a:pt x="1480452" y="108163"/>
                </a:lnTo>
                <a:lnTo>
                  <a:pt x="1487496" y="108163"/>
                </a:lnTo>
                <a:lnTo>
                  <a:pt x="1493513" y="105668"/>
                </a:lnTo>
                <a:lnTo>
                  <a:pt x="1498503" y="100678"/>
                </a:lnTo>
                <a:lnTo>
                  <a:pt x="1503493" y="95688"/>
                </a:lnTo>
                <a:lnTo>
                  <a:pt x="1505988" y="89671"/>
                </a:lnTo>
                <a:lnTo>
                  <a:pt x="1505988" y="75582"/>
                </a:lnTo>
                <a:lnTo>
                  <a:pt x="1503493" y="69564"/>
                </a:lnTo>
                <a:lnTo>
                  <a:pt x="1498503" y="64575"/>
                </a:lnTo>
                <a:lnTo>
                  <a:pt x="1493513" y="59585"/>
                </a:lnTo>
                <a:lnTo>
                  <a:pt x="1487496" y="57090"/>
                </a:lnTo>
                <a:lnTo>
                  <a:pt x="1473358" y="57090"/>
                </a:lnTo>
                <a:lnTo>
                  <a:pt x="1467317" y="59585"/>
                </a:lnTo>
                <a:lnTo>
                  <a:pt x="1462326" y="64575"/>
                </a:lnTo>
                <a:lnTo>
                  <a:pt x="1457337" y="69564"/>
                </a:lnTo>
                <a:lnTo>
                  <a:pt x="1454842" y="75582"/>
                </a:lnTo>
                <a:lnTo>
                  <a:pt x="1454842" y="89671"/>
                </a:lnTo>
                <a:lnTo>
                  <a:pt x="1457337" y="95688"/>
                </a:lnTo>
                <a:close/>
              </a:path>
              <a:path w="1505988" h="140377">
                <a:moveTo>
                  <a:pt x="1385350" y="44909"/>
                </a:moveTo>
                <a:lnTo>
                  <a:pt x="1390340" y="49899"/>
                </a:lnTo>
                <a:lnTo>
                  <a:pt x="1395330" y="54888"/>
                </a:lnTo>
                <a:lnTo>
                  <a:pt x="1401347" y="57384"/>
                </a:lnTo>
                <a:lnTo>
                  <a:pt x="1400675" y="45484"/>
                </a:lnTo>
                <a:lnTo>
                  <a:pt x="1397715" y="42524"/>
                </a:lnTo>
                <a:lnTo>
                  <a:pt x="1394755" y="39564"/>
                </a:lnTo>
                <a:lnTo>
                  <a:pt x="1393276" y="36006"/>
                </a:lnTo>
                <a:lnTo>
                  <a:pt x="1393276" y="27640"/>
                </a:lnTo>
                <a:lnTo>
                  <a:pt x="1394755" y="24069"/>
                </a:lnTo>
                <a:lnTo>
                  <a:pt x="1397715" y="21133"/>
                </a:lnTo>
                <a:lnTo>
                  <a:pt x="1400675" y="18198"/>
                </a:lnTo>
                <a:lnTo>
                  <a:pt x="1404234" y="16731"/>
                </a:lnTo>
                <a:lnTo>
                  <a:pt x="1412599" y="16731"/>
                </a:lnTo>
                <a:lnTo>
                  <a:pt x="1416183" y="18210"/>
                </a:lnTo>
                <a:lnTo>
                  <a:pt x="1419142" y="21171"/>
                </a:lnTo>
                <a:lnTo>
                  <a:pt x="1422102" y="24130"/>
                </a:lnTo>
                <a:lnTo>
                  <a:pt x="1423582" y="27689"/>
                </a:lnTo>
                <a:lnTo>
                  <a:pt x="1423582" y="36006"/>
                </a:lnTo>
                <a:lnTo>
                  <a:pt x="1422102" y="39564"/>
                </a:lnTo>
                <a:lnTo>
                  <a:pt x="1419142" y="42524"/>
                </a:lnTo>
                <a:lnTo>
                  <a:pt x="1416183" y="45484"/>
                </a:lnTo>
                <a:lnTo>
                  <a:pt x="1412599" y="46964"/>
                </a:lnTo>
                <a:lnTo>
                  <a:pt x="1408391" y="46964"/>
                </a:lnTo>
                <a:lnTo>
                  <a:pt x="1408391" y="57384"/>
                </a:lnTo>
                <a:lnTo>
                  <a:pt x="1415486" y="57384"/>
                </a:lnTo>
                <a:lnTo>
                  <a:pt x="1421527" y="54888"/>
                </a:lnTo>
                <a:lnTo>
                  <a:pt x="1426517" y="49899"/>
                </a:lnTo>
                <a:lnTo>
                  <a:pt x="1431507" y="44909"/>
                </a:lnTo>
                <a:lnTo>
                  <a:pt x="1434002" y="38892"/>
                </a:lnTo>
                <a:lnTo>
                  <a:pt x="1434002" y="24803"/>
                </a:lnTo>
                <a:lnTo>
                  <a:pt x="1431507" y="18773"/>
                </a:lnTo>
                <a:lnTo>
                  <a:pt x="1426517" y="13758"/>
                </a:lnTo>
                <a:lnTo>
                  <a:pt x="1421527" y="8745"/>
                </a:lnTo>
                <a:lnTo>
                  <a:pt x="1415486" y="6237"/>
                </a:lnTo>
                <a:lnTo>
                  <a:pt x="1401347" y="6237"/>
                </a:lnTo>
                <a:lnTo>
                  <a:pt x="1395330" y="8745"/>
                </a:lnTo>
                <a:lnTo>
                  <a:pt x="1390340" y="13758"/>
                </a:lnTo>
                <a:lnTo>
                  <a:pt x="1385350" y="18773"/>
                </a:lnTo>
                <a:lnTo>
                  <a:pt x="1382856" y="24803"/>
                </a:lnTo>
                <a:lnTo>
                  <a:pt x="1382856" y="38892"/>
                </a:lnTo>
                <a:lnTo>
                  <a:pt x="1385350" y="44909"/>
                </a:lnTo>
                <a:close/>
              </a:path>
              <a:path w="1505988" h="140377">
                <a:moveTo>
                  <a:pt x="920191" y="110437"/>
                </a:moveTo>
                <a:lnTo>
                  <a:pt x="919506" y="112199"/>
                </a:lnTo>
                <a:lnTo>
                  <a:pt x="918406" y="114889"/>
                </a:lnTo>
                <a:lnTo>
                  <a:pt x="916889" y="118509"/>
                </a:lnTo>
                <a:lnTo>
                  <a:pt x="915373" y="122129"/>
                </a:lnTo>
                <a:lnTo>
                  <a:pt x="914248" y="124526"/>
                </a:lnTo>
                <a:lnTo>
                  <a:pt x="911349" y="127499"/>
                </a:lnTo>
                <a:lnTo>
                  <a:pt x="908402" y="128709"/>
                </a:lnTo>
                <a:lnTo>
                  <a:pt x="905173" y="128709"/>
                </a:lnTo>
                <a:lnTo>
                  <a:pt x="902213" y="128342"/>
                </a:lnTo>
                <a:lnTo>
                  <a:pt x="898251" y="127315"/>
                </a:lnTo>
                <a:lnTo>
                  <a:pt x="898251" y="139349"/>
                </a:lnTo>
                <a:lnTo>
                  <a:pt x="899718" y="139740"/>
                </a:lnTo>
                <a:lnTo>
                  <a:pt x="902958" y="140303"/>
                </a:lnTo>
                <a:lnTo>
                  <a:pt x="913881" y="140377"/>
                </a:lnTo>
                <a:lnTo>
                  <a:pt x="919261" y="138175"/>
                </a:lnTo>
                <a:lnTo>
                  <a:pt x="922392" y="133772"/>
                </a:lnTo>
                <a:lnTo>
                  <a:pt x="926739" y="125782"/>
                </a:lnTo>
                <a:lnTo>
                  <a:pt x="931960" y="113789"/>
                </a:lnTo>
                <a:lnTo>
                  <a:pt x="938536" y="97082"/>
                </a:lnTo>
                <a:lnTo>
                  <a:pt x="941403" y="89426"/>
                </a:lnTo>
                <a:lnTo>
                  <a:pt x="945680" y="77721"/>
                </a:lnTo>
                <a:lnTo>
                  <a:pt x="950570" y="64061"/>
                </a:lnTo>
                <a:lnTo>
                  <a:pt x="955829" y="49352"/>
                </a:lnTo>
                <a:lnTo>
                  <a:pt x="960220" y="37136"/>
                </a:lnTo>
                <a:lnTo>
                  <a:pt x="962972" y="29572"/>
                </a:lnTo>
                <a:lnTo>
                  <a:pt x="948369" y="29572"/>
                </a:lnTo>
                <a:lnTo>
                  <a:pt x="927162" y="93560"/>
                </a:lnTo>
                <a:lnTo>
                  <a:pt x="906102" y="29572"/>
                </a:lnTo>
                <a:lnTo>
                  <a:pt x="891133" y="29572"/>
                </a:lnTo>
                <a:lnTo>
                  <a:pt x="920191" y="110437"/>
                </a:lnTo>
                <a:close/>
              </a:path>
              <a:path w="1505988" h="140377">
                <a:moveTo>
                  <a:pt x="792534" y="109410"/>
                </a:moveTo>
                <a:lnTo>
                  <a:pt x="796215" y="109312"/>
                </a:lnTo>
                <a:lnTo>
                  <a:pt x="799493" y="108921"/>
                </a:lnTo>
                <a:lnTo>
                  <a:pt x="802587" y="108162"/>
                </a:lnTo>
                <a:lnTo>
                  <a:pt x="802587" y="97742"/>
                </a:lnTo>
                <a:lnTo>
                  <a:pt x="798600" y="97963"/>
                </a:lnTo>
                <a:lnTo>
                  <a:pt x="795567" y="97963"/>
                </a:lnTo>
                <a:lnTo>
                  <a:pt x="792827" y="97155"/>
                </a:lnTo>
                <a:lnTo>
                  <a:pt x="790039" y="94392"/>
                </a:lnTo>
                <a:lnTo>
                  <a:pt x="790039" y="40359"/>
                </a:lnTo>
                <a:lnTo>
                  <a:pt x="802587" y="40359"/>
                </a:lnTo>
                <a:lnTo>
                  <a:pt x="802587" y="29572"/>
                </a:lnTo>
                <a:lnTo>
                  <a:pt x="790039" y="29572"/>
                </a:lnTo>
                <a:lnTo>
                  <a:pt x="790039" y="7631"/>
                </a:lnTo>
                <a:lnTo>
                  <a:pt x="776684" y="7631"/>
                </a:lnTo>
                <a:lnTo>
                  <a:pt x="776684" y="29572"/>
                </a:lnTo>
                <a:lnTo>
                  <a:pt x="766043" y="29572"/>
                </a:lnTo>
                <a:lnTo>
                  <a:pt x="766043" y="40359"/>
                </a:lnTo>
                <a:lnTo>
                  <a:pt x="776684" y="40359"/>
                </a:lnTo>
                <a:lnTo>
                  <a:pt x="776684" y="97424"/>
                </a:lnTo>
                <a:lnTo>
                  <a:pt x="777784" y="101522"/>
                </a:lnTo>
                <a:lnTo>
                  <a:pt x="779986" y="104677"/>
                </a:lnTo>
                <a:lnTo>
                  <a:pt x="782187" y="107833"/>
                </a:lnTo>
                <a:lnTo>
                  <a:pt x="786370" y="109410"/>
                </a:lnTo>
                <a:lnTo>
                  <a:pt x="792534" y="109410"/>
                </a:lnTo>
                <a:close/>
              </a:path>
              <a:path w="1505988" h="140377">
                <a:moveTo>
                  <a:pt x="517014" y="109410"/>
                </a:moveTo>
                <a:lnTo>
                  <a:pt x="520696" y="109312"/>
                </a:lnTo>
                <a:lnTo>
                  <a:pt x="523973" y="108921"/>
                </a:lnTo>
                <a:lnTo>
                  <a:pt x="527067" y="108162"/>
                </a:lnTo>
                <a:lnTo>
                  <a:pt x="527067" y="97742"/>
                </a:lnTo>
                <a:lnTo>
                  <a:pt x="523080" y="97963"/>
                </a:lnTo>
                <a:lnTo>
                  <a:pt x="520047" y="97963"/>
                </a:lnTo>
                <a:lnTo>
                  <a:pt x="517308" y="97155"/>
                </a:lnTo>
                <a:lnTo>
                  <a:pt x="514519" y="94392"/>
                </a:lnTo>
                <a:lnTo>
                  <a:pt x="514519" y="40359"/>
                </a:lnTo>
                <a:lnTo>
                  <a:pt x="527067" y="40359"/>
                </a:lnTo>
                <a:lnTo>
                  <a:pt x="527067" y="29572"/>
                </a:lnTo>
                <a:lnTo>
                  <a:pt x="514519" y="29572"/>
                </a:lnTo>
                <a:lnTo>
                  <a:pt x="514519" y="7631"/>
                </a:lnTo>
                <a:lnTo>
                  <a:pt x="501164" y="7631"/>
                </a:lnTo>
                <a:lnTo>
                  <a:pt x="501164" y="29572"/>
                </a:lnTo>
                <a:lnTo>
                  <a:pt x="490524" y="29572"/>
                </a:lnTo>
                <a:lnTo>
                  <a:pt x="490524" y="40359"/>
                </a:lnTo>
                <a:lnTo>
                  <a:pt x="501164" y="40359"/>
                </a:lnTo>
                <a:lnTo>
                  <a:pt x="501164" y="97424"/>
                </a:lnTo>
                <a:lnTo>
                  <a:pt x="502265" y="101522"/>
                </a:lnTo>
                <a:lnTo>
                  <a:pt x="504466" y="104677"/>
                </a:lnTo>
                <a:lnTo>
                  <a:pt x="506668" y="107833"/>
                </a:lnTo>
                <a:lnTo>
                  <a:pt x="510850" y="109410"/>
                </a:lnTo>
                <a:lnTo>
                  <a:pt x="517014" y="109410"/>
                </a:lnTo>
                <a:close/>
              </a:path>
              <a:path w="1505988" h="140377">
                <a:moveTo>
                  <a:pt x="304113" y="109410"/>
                </a:moveTo>
                <a:lnTo>
                  <a:pt x="307794" y="109312"/>
                </a:lnTo>
                <a:lnTo>
                  <a:pt x="311072" y="108921"/>
                </a:lnTo>
                <a:lnTo>
                  <a:pt x="314166" y="108162"/>
                </a:lnTo>
                <a:lnTo>
                  <a:pt x="314166" y="97742"/>
                </a:lnTo>
                <a:lnTo>
                  <a:pt x="310179" y="97963"/>
                </a:lnTo>
                <a:lnTo>
                  <a:pt x="307146" y="97963"/>
                </a:lnTo>
                <a:lnTo>
                  <a:pt x="304406" y="97155"/>
                </a:lnTo>
                <a:lnTo>
                  <a:pt x="301618" y="94392"/>
                </a:lnTo>
                <a:lnTo>
                  <a:pt x="301618" y="40359"/>
                </a:lnTo>
                <a:lnTo>
                  <a:pt x="314166" y="40359"/>
                </a:lnTo>
                <a:lnTo>
                  <a:pt x="314166" y="29572"/>
                </a:lnTo>
                <a:lnTo>
                  <a:pt x="301618" y="29572"/>
                </a:lnTo>
                <a:lnTo>
                  <a:pt x="301618" y="7631"/>
                </a:lnTo>
                <a:lnTo>
                  <a:pt x="288263" y="7631"/>
                </a:lnTo>
                <a:lnTo>
                  <a:pt x="288263" y="29572"/>
                </a:lnTo>
                <a:lnTo>
                  <a:pt x="277623" y="29572"/>
                </a:lnTo>
                <a:lnTo>
                  <a:pt x="277623" y="40359"/>
                </a:lnTo>
                <a:lnTo>
                  <a:pt x="288263" y="40359"/>
                </a:lnTo>
                <a:lnTo>
                  <a:pt x="288263" y="97424"/>
                </a:lnTo>
                <a:lnTo>
                  <a:pt x="289363" y="101522"/>
                </a:lnTo>
                <a:lnTo>
                  <a:pt x="291565" y="104677"/>
                </a:lnTo>
                <a:lnTo>
                  <a:pt x="293766" y="107833"/>
                </a:lnTo>
                <a:lnTo>
                  <a:pt x="297949" y="109410"/>
                </a:lnTo>
                <a:lnTo>
                  <a:pt x="304113" y="109410"/>
                </a:lnTo>
                <a:close/>
              </a:path>
              <a:path w="1505988" h="140377">
                <a:moveTo>
                  <a:pt x="209109" y="108162"/>
                </a:moveTo>
                <a:lnTo>
                  <a:pt x="209109" y="98110"/>
                </a:lnTo>
                <a:lnTo>
                  <a:pt x="209965" y="81403"/>
                </a:lnTo>
                <a:lnTo>
                  <a:pt x="209036" y="75410"/>
                </a:lnTo>
                <a:lnTo>
                  <a:pt x="209036" y="57799"/>
                </a:lnTo>
                <a:lnTo>
                  <a:pt x="211299" y="50461"/>
                </a:lnTo>
                <a:lnTo>
                  <a:pt x="215824" y="46009"/>
                </a:lnTo>
                <a:lnTo>
                  <a:pt x="220349" y="41557"/>
                </a:lnTo>
                <a:lnTo>
                  <a:pt x="225619" y="39332"/>
                </a:lnTo>
                <a:lnTo>
                  <a:pt x="224128" y="28508"/>
                </a:lnTo>
                <a:lnTo>
                  <a:pt x="220117" y="30489"/>
                </a:lnTo>
                <a:lnTo>
                  <a:pt x="216105" y="32470"/>
                </a:lnTo>
                <a:lnTo>
                  <a:pt x="212656" y="35345"/>
                </a:lnTo>
                <a:lnTo>
                  <a:pt x="209770" y="39111"/>
                </a:lnTo>
                <a:lnTo>
                  <a:pt x="209770" y="0"/>
                </a:lnTo>
                <a:lnTo>
                  <a:pt x="196928" y="0"/>
                </a:lnTo>
                <a:lnTo>
                  <a:pt x="196928" y="108162"/>
                </a:lnTo>
                <a:lnTo>
                  <a:pt x="209109" y="108162"/>
                </a:lnTo>
                <a:close/>
              </a:path>
              <a:path w="1505988" h="140377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9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0"/>
                </a:lnTo>
                <a:lnTo>
                  <a:pt x="78150" y="16143"/>
                </a:lnTo>
                <a:lnTo>
                  <a:pt x="68966" y="7443"/>
                </a:lnTo>
                <a:lnTo>
                  <a:pt x="57433" y="2136"/>
                </a:lnTo>
                <a:lnTo>
                  <a:pt x="43661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8" y="16211"/>
                </a:lnTo>
                <a:lnTo>
                  <a:pt x="66225" y="23995"/>
                </a:lnTo>
                <a:lnTo>
                  <a:pt x="69207" y="29021"/>
                </a:lnTo>
                <a:lnTo>
                  <a:pt x="72942" y="40665"/>
                </a:lnTo>
                <a:lnTo>
                  <a:pt x="74187" y="55109"/>
                </a:lnTo>
                <a:lnTo>
                  <a:pt x="74187" y="58582"/>
                </a:lnTo>
                <a:lnTo>
                  <a:pt x="73820" y="62349"/>
                </a:lnTo>
                <a:lnTo>
                  <a:pt x="73086" y="66409"/>
                </a:lnTo>
                <a:lnTo>
                  <a:pt x="71815" y="73209"/>
                </a:lnTo>
                <a:lnTo>
                  <a:pt x="69735" y="78786"/>
                </a:lnTo>
                <a:lnTo>
                  <a:pt x="66849" y="83140"/>
                </a:lnTo>
                <a:lnTo>
                  <a:pt x="63228" y="88570"/>
                </a:lnTo>
                <a:lnTo>
                  <a:pt x="58582" y="92239"/>
                </a:lnTo>
                <a:lnTo>
                  <a:pt x="52907" y="94147"/>
                </a:lnTo>
                <a:lnTo>
                  <a:pt x="52699" y="107416"/>
                </a:lnTo>
                <a:lnTo>
                  <a:pt x="65152" y="103206"/>
                </a:lnTo>
                <a:close/>
              </a:path>
              <a:path w="1505988" h="140377">
                <a:moveTo>
                  <a:pt x="40726" y="95688"/>
                </a:moveTo>
                <a:lnTo>
                  <a:pt x="43514" y="108162"/>
                </a:lnTo>
                <a:lnTo>
                  <a:pt x="52699" y="107416"/>
                </a:lnTo>
                <a:lnTo>
                  <a:pt x="52907" y="94147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505988" h="140377">
                <a:moveTo>
                  <a:pt x="131057" y="41521"/>
                </a:moveTo>
                <a:lnTo>
                  <a:pt x="136145" y="39332"/>
                </a:lnTo>
                <a:lnTo>
                  <a:pt x="150674" y="39332"/>
                </a:lnTo>
                <a:lnTo>
                  <a:pt x="156716" y="42511"/>
                </a:lnTo>
                <a:lnTo>
                  <a:pt x="160336" y="48871"/>
                </a:lnTo>
                <a:lnTo>
                  <a:pt x="162292" y="52295"/>
                </a:lnTo>
                <a:lnTo>
                  <a:pt x="163540" y="56869"/>
                </a:lnTo>
                <a:lnTo>
                  <a:pt x="164078" y="62593"/>
                </a:lnTo>
                <a:lnTo>
                  <a:pt x="120417" y="62593"/>
                </a:lnTo>
                <a:lnTo>
                  <a:pt x="120661" y="55843"/>
                </a:lnTo>
                <a:lnTo>
                  <a:pt x="116161" y="39625"/>
                </a:lnTo>
                <a:lnTo>
                  <a:pt x="112195" y="45073"/>
                </a:lnTo>
                <a:lnTo>
                  <a:pt x="107464" y="56630"/>
                </a:lnTo>
                <a:lnTo>
                  <a:pt x="105888" y="70371"/>
                </a:lnTo>
                <a:lnTo>
                  <a:pt x="106280" y="77582"/>
                </a:lnTo>
                <a:lnTo>
                  <a:pt x="109535" y="90309"/>
                </a:lnTo>
                <a:lnTo>
                  <a:pt x="116087" y="100274"/>
                </a:lnTo>
                <a:lnTo>
                  <a:pt x="128178" y="108601"/>
                </a:lnTo>
                <a:lnTo>
                  <a:pt x="140964" y="110951"/>
                </a:lnTo>
                <a:lnTo>
                  <a:pt x="144975" y="110951"/>
                </a:lnTo>
                <a:lnTo>
                  <a:pt x="148571" y="110560"/>
                </a:lnTo>
                <a:lnTo>
                  <a:pt x="151750" y="109777"/>
                </a:lnTo>
                <a:lnTo>
                  <a:pt x="157670" y="108407"/>
                </a:lnTo>
                <a:lnTo>
                  <a:pt x="162635" y="105766"/>
                </a:lnTo>
                <a:lnTo>
                  <a:pt x="166647" y="101852"/>
                </a:lnTo>
                <a:lnTo>
                  <a:pt x="169044" y="99601"/>
                </a:lnTo>
                <a:lnTo>
                  <a:pt x="171209" y="96703"/>
                </a:lnTo>
                <a:lnTo>
                  <a:pt x="173141" y="93156"/>
                </a:lnTo>
                <a:lnTo>
                  <a:pt x="175073" y="89609"/>
                </a:lnTo>
                <a:lnTo>
                  <a:pt x="176211" y="86393"/>
                </a:lnTo>
                <a:lnTo>
                  <a:pt x="176553" y="83507"/>
                </a:lnTo>
                <a:lnTo>
                  <a:pt x="163565" y="83507"/>
                </a:lnTo>
                <a:lnTo>
                  <a:pt x="162586" y="86980"/>
                </a:lnTo>
                <a:lnTo>
                  <a:pt x="160923" y="90037"/>
                </a:lnTo>
                <a:lnTo>
                  <a:pt x="158575" y="92679"/>
                </a:lnTo>
                <a:lnTo>
                  <a:pt x="154465" y="97229"/>
                </a:lnTo>
                <a:lnTo>
                  <a:pt x="148962" y="99504"/>
                </a:lnTo>
                <a:lnTo>
                  <a:pt x="134677" y="99504"/>
                </a:lnTo>
                <a:lnTo>
                  <a:pt x="129223" y="97094"/>
                </a:lnTo>
                <a:lnTo>
                  <a:pt x="125700" y="92276"/>
                </a:lnTo>
                <a:lnTo>
                  <a:pt x="122178" y="87457"/>
                </a:lnTo>
                <a:lnTo>
                  <a:pt x="120295" y="81061"/>
                </a:lnTo>
                <a:lnTo>
                  <a:pt x="120050" y="73087"/>
                </a:lnTo>
                <a:lnTo>
                  <a:pt x="177653" y="73087"/>
                </a:lnTo>
                <a:lnTo>
                  <a:pt x="177653" y="65161"/>
                </a:lnTo>
                <a:lnTo>
                  <a:pt x="177262" y="59389"/>
                </a:lnTo>
                <a:lnTo>
                  <a:pt x="176480" y="55769"/>
                </a:lnTo>
                <a:lnTo>
                  <a:pt x="175599" y="50485"/>
                </a:lnTo>
                <a:lnTo>
                  <a:pt x="173838" y="45863"/>
                </a:lnTo>
                <a:lnTo>
                  <a:pt x="171196" y="41900"/>
                </a:lnTo>
                <a:lnTo>
                  <a:pt x="168457" y="37742"/>
                </a:lnTo>
                <a:lnTo>
                  <a:pt x="164470" y="34354"/>
                </a:lnTo>
                <a:lnTo>
                  <a:pt x="159235" y="31737"/>
                </a:lnTo>
                <a:lnTo>
                  <a:pt x="154001" y="29119"/>
                </a:lnTo>
                <a:lnTo>
                  <a:pt x="148595" y="27811"/>
                </a:lnTo>
                <a:lnTo>
                  <a:pt x="143018" y="27811"/>
                </a:lnTo>
                <a:lnTo>
                  <a:pt x="138677" y="28024"/>
                </a:lnTo>
                <a:lnTo>
                  <a:pt x="131057" y="41521"/>
                </a:lnTo>
                <a:close/>
              </a:path>
              <a:path w="1505988" h="140377">
                <a:moveTo>
                  <a:pt x="120661" y="55843"/>
                </a:moveTo>
                <a:lnTo>
                  <a:pt x="122838" y="50277"/>
                </a:lnTo>
                <a:lnTo>
                  <a:pt x="126948" y="45899"/>
                </a:lnTo>
                <a:lnTo>
                  <a:pt x="131057" y="41521"/>
                </a:lnTo>
                <a:lnTo>
                  <a:pt x="138677" y="28024"/>
                </a:lnTo>
                <a:lnTo>
                  <a:pt x="126236" y="31611"/>
                </a:lnTo>
                <a:lnTo>
                  <a:pt x="116161" y="39625"/>
                </a:lnTo>
                <a:lnTo>
                  <a:pt x="120661" y="55843"/>
                </a:lnTo>
                <a:close/>
              </a:path>
              <a:path w="1505988" h="140377">
                <a:moveTo>
                  <a:pt x="215298" y="94660"/>
                </a:moveTo>
                <a:lnTo>
                  <a:pt x="211825" y="86002"/>
                </a:lnTo>
                <a:lnTo>
                  <a:pt x="209965" y="81403"/>
                </a:lnTo>
                <a:lnTo>
                  <a:pt x="209109" y="98110"/>
                </a:lnTo>
                <a:lnTo>
                  <a:pt x="211898" y="101876"/>
                </a:lnTo>
                <a:lnTo>
                  <a:pt x="214515" y="104616"/>
                </a:lnTo>
                <a:lnTo>
                  <a:pt x="216961" y="106328"/>
                </a:lnTo>
                <a:lnTo>
                  <a:pt x="221070" y="109215"/>
                </a:lnTo>
                <a:lnTo>
                  <a:pt x="226109" y="110657"/>
                </a:lnTo>
                <a:lnTo>
                  <a:pt x="234883" y="110559"/>
                </a:lnTo>
                <a:lnTo>
                  <a:pt x="247436" y="106999"/>
                </a:lnTo>
                <a:lnTo>
                  <a:pt x="257100" y="98329"/>
                </a:lnTo>
                <a:lnTo>
                  <a:pt x="260529" y="92805"/>
                </a:lnTo>
                <a:lnTo>
                  <a:pt x="264727" y="81062"/>
                </a:lnTo>
                <a:lnTo>
                  <a:pt x="266126" y="67363"/>
                </a:lnTo>
                <a:lnTo>
                  <a:pt x="265817" y="60451"/>
                </a:lnTo>
                <a:lnTo>
                  <a:pt x="262924" y="47435"/>
                </a:lnTo>
                <a:lnTo>
                  <a:pt x="256990" y="37607"/>
                </a:lnTo>
                <a:lnTo>
                  <a:pt x="246256" y="29951"/>
                </a:lnTo>
                <a:lnTo>
                  <a:pt x="233178" y="27518"/>
                </a:lnTo>
                <a:lnTo>
                  <a:pt x="228482" y="27518"/>
                </a:lnTo>
                <a:lnTo>
                  <a:pt x="224128" y="28508"/>
                </a:lnTo>
                <a:lnTo>
                  <a:pt x="225619" y="39332"/>
                </a:lnTo>
                <a:lnTo>
                  <a:pt x="238535" y="39332"/>
                </a:lnTo>
                <a:lnTo>
                  <a:pt x="243757" y="42047"/>
                </a:lnTo>
                <a:lnTo>
                  <a:pt x="247304" y="47477"/>
                </a:lnTo>
                <a:lnTo>
                  <a:pt x="250851" y="52907"/>
                </a:lnTo>
                <a:lnTo>
                  <a:pt x="252624" y="59756"/>
                </a:lnTo>
                <a:lnTo>
                  <a:pt x="252624" y="77319"/>
                </a:lnTo>
                <a:lnTo>
                  <a:pt x="250851" y="84803"/>
                </a:lnTo>
                <a:lnTo>
                  <a:pt x="247304" y="90478"/>
                </a:lnTo>
                <a:lnTo>
                  <a:pt x="243757" y="96153"/>
                </a:lnTo>
                <a:lnTo>
                  <a:pt x="238413" y="98990"/>
                </a:lnTo>
                <a:lnTo>
                  <a:pt x="221779" y="98990"/>
                </a:lnTo>
                <a:lnTo>
                  <a:pt x="215298" y="94660"/>
                </a:lnTo>
                <a:close/>
              </a:path>
              <a:path w="1505988" h="140377">
                <a:moveTo>
                  <a:pt x="361129" y="29572"/>
                </a:moveTo>
                <a:lnTo>
                  <a:pt x="361129" y="108162"/>
                </a:lnTo>
                <a:lnTo>
                  <a:pt x="374338" y="108162"/>
                </a:lnTo>
                <a:lnTo>
                  <a:pt x="374338" y="57383"/>
                </a:lnTo>
                <a:lnTo>
                  <a:pt x="376124" y="52454"/>
                </a:lnTo>
                <a:lnTo>
                  <a:pt x="379695" y="48174"/>
                </a:lnTo>
                <a:lnTo>
                  <a:pt x="383266" y="43893"/>
                </a:lnTo>
                <a:lnTo>
                  <a:pt x="388378" y="41753"/>
                </a:lnTo>
                <a:lnTo>
                  <a:pt x="396536" y="41778"/>
                </a:lnTo>
                <a:lnTo>
                  <a:pt x="399361" y="42120"/>
                </a:lnTo>
                <a:lnTo>
                  <a:pt x="399361" y="28178"/>
                </a:lnTo>
                <a:lnTo>
                  <a:pt x="397942" y="28031"/>
                </a:lnTo>
                <a:lnTo>
                  <a:pt x="395104" y="27811"/>
                </a:lnTo>
                <a:lnTo>
                  <a:pt x="389870" y="27811"/>
                </a:lnTo>
                <a:lnTo>
                  <a:pt x="385247" y="29707"/>
                </a:lnTo>
                <a:lnTo>
                  <a:pt x="381236" y="33498"/>
                </a:lnTo>
                <a:lnTo>
                  <a:pt x="377224" y="37289"/>
                </a:lnTo>
                <a:lnTo>
                  <a:pt x="374705" y="40506"/>
                </a:lnTo>
                <a:lnTo>
                  <a:pt x="373678" y="43148"/>
                </a:lnTo>
                <a:lnTo>
                  <a:pt x="373678" y="29572"/>
                </a:lnTo>
                <a:lnTo>
                  <a:pt x="361129" y="29572"/>
                </a:lnTo>
                <a:close/>
              </a:path>
              <a:path w="1505988" h="140377">
                <a:moveTo>
                  <a:pt x="409463" y="74603"/>
                </a:moveTo>
                <a:lnTo>
                  <a:pt x="407188" y="80253"/>
                </a:lnTo>
                <a:lnTo>
                  <a:pt x="407188" y="94196"/>
                </a:lnTo>
                <a:lnTo>
                  <a:pt x="409500" y="99736"/>
                </a:lnTo>
                <a:lnTo>
                  <a:pt x="414122" y="104163"/>
                </a:lnTo>
                <a:lnTo>
                  <a:pt x="418745" y="108590"/>
                </a:lnTo>
                <a:lnTo>
                  <a:pt x="424702" y="110805"/>
                </a:lnTo>
                <a:lnTo>
                  <a:pt x="422378" y="94073"/>
                </a:lnTo>
                <a:lnTo>
                  <a:pt x="420984" y="91065"/>
                </a:lnTo>
                <a:lnTo>
                  <a:pt x="420984" y="82210"/>
                </a:lnTo>
                <a:lnTo>
                  <a:pt x="423014" y="78541"/>
                </a:lnTo>
                <a:lnTo>
                  <a:pt x="427074" y="76242"/>
                </a:lnTo>
                <a:lnTo>
                  <a:pt x="429471" y="74872"/>
                </a:lnTo>
                <a:lnTo>
                  <a:pt x="433067" y="73869"/>
                </a:lnTo>
                <a:lnTo>
                  <a:pt x="437861" y="73234"/>
                </a:lnTo>
                <a:lnTo>
                  <a:pt x="445860" y="72206"/>
                </a:lnTo>
                <a:lnTo>
                  <a:pt x="450801" y="71423"/>
                </a:lnTo>
                <a:lnTo>
                  <a:pt x="453344" y="70738"/>
                </a:lnTo>
                <a:lnTo>
                  <a:pt x="455887" y="70054"/>
                </a:lnTo>
                <a:lnTo>
                  <a:pt x="459582" y="68170"/>
                </a:lnTo>
                <a:lnTo>
                  <a:pt x="459582" y="86931"/>
                </a:lnTo>
                <a:lnTo>
                  <a:pt x="455913" y="92777"/>
                </a:lnTo>
                <a:lnTo>
                  <a:pt x="448648" y="106915"/>
                </a:lnTo>
                <a:lnTo>
                  <a:pt x="453687" y="104322"/>
                </a:lnTo>
                <a:lnTo>
                  <a:pt x="457552" y="101265"/>
                </a:lnTo>
                <a:lnTo>
                  <a:pt x="460242" y="97742"/>
                </a:lnTo>
                <a:lnTo>
                  <a:pt x="460682" y="100873"/>
                </a:lnTo>
                <a:lnTo>
                  <a:pt x="462517" y="105007"/>
                </a:lnTo>
                <a:lnTo>
                  <a:pt x="464572" y="108236"/>
                </a:lnTo>
                <a:lnTo>
                  <a:pt x="467874" y="109850"/>
                </a:lnTo>
                <a:lnTo>
                  <a:pt x="474282" y="109850"/>
                </a:lnTo>
                <a:lnTo>
                  <a:pt x="477902" y="109484"/>
                </a:lnTo>
                <a:lnTo>
                  <a:pt x="481523" y="108529"/>
                </a:lnTo>
                <a:lnTo>
                  <a:pt x="481523" y="98770"/>
                </a:lnTo>
                <a:lnTo>
                  <a:pt x="479908" y="99027"/>
                </a:lnTo>
                <a:lnTo>
                  <a:pt x="477193" y="99210"/>
                </a:lnTo>
                <a:lnTo>
                  <a:pt x="473634" y="97963"/>
                </a:lnTo>
                <a:lnTo>
                  <a:pt x="472790" y="94660"/>
                </a:lnTo>
                <a:lnTo>
                  <a:pt x="472790" y="41949"/>
                </a:lnTo>
                <a:lnTo>
                  <a:pt x="469928" y="36470"/>
                </a:lnTo>
                <a:lnTo>
                  <a:pt x="464205" y="32948"/>
                </a:lnTo>
                <a:lnTo>
                  <a:pt x="458432" y="29425"/>
                </a:lnTo>
                <a:lnTo>
                  <a:pt x="450922" y="27664"/>
                </a:lnTo>
                <a:lnTo>
                  <a:pt x="433703" y="27664"/>
                </a:lnTo>
                <a:lnTo>
                  <a:pt x="426695" y="29560"/>
                </a:lnTo>
                <a:lnTo>
                  <a:pt x="420653" y="33351"/>
                </a:lnTo>
                <a:lnTo>
                  <a:pt x="414612" y="37142"/>
                </a:lnTo>
                <a:lnTo>
                  <a:pt x="411469" y="43881"/>
                </a:lnTo>
                <a:lnTo>
                  <a:pt x="411224" y="53568"/>
                </a:lnTo>
                <a:lnTo>
                  <a:pt x="423552" y="53568"/>
                </a:lnTo>
                <a:lnTo>
                  <a:pt x="424041" y="49507"/>
                </a:lnTo>
                <a:lnTo>
                  <a:pt x="425093" y="46450"/>
                </a:lnTo>
                <a:lnTo>
                  <a:pt x="426706" y="44395"/>
                </a:lnTo>
                <a:lnTo>
                  <a:pt x="429594" y="40677"/>
                </a:lnTo>
                <a:lnTo>
                  <a:pt x="434486" y="38818"/>
                </a:lnTo>
                <a:lnTo>
                  <a:pt x="447352" y="38818"/>
                </a:lnTo>
                <a:lnTo>
                  <a:pt x="451938" y="39833"/>
                </a:lnTo>
                <a:lnTo>
                  <a:pt x="455142" y="41863"/>
                </a:lnTo>
                <a:lnTo>
                  <a:pt x="458347" y="43893"/>
                </a:lnTo>
                <a:lnTo>
                  <a:pt x="459949" y="47159"/>
                </a:lnTo>
                <a:lnTo>
                  <a:pt x="459949" y="53861"/>
                </a:lnTo>
                <a:lnTo>
                  <a:pt x="459068" y="56723"/>
                </a:lnTo>
                <a:lnTo>
                  <a:pt x="456011" y="60147"/>
                </a:lnTo>
                <a:lnTo>
                  <a:pt x="452978" y="60539"/>
                </a:lnTo>
                <a:lnTo>
                  <a:pt x="431917" y="63180"/>
                </a:lnTo>
                <a:lnTo>
                  <a:pt x="424530" y="64110"/>
                </a:lnTo>
                <a:lnTo>
                  <a:pt x="418562" y="66580"/>
                </a:lnTo>
                <a:lnTo>
                  <a:pt x="414012" y="70592"/>
                </a:lnTo>
                <a:lnTo>
                  <a:pt x="409463" y="74603"/>
                </a:lnTo>
                <a:close/>
              </a:path>
              <a:path w="1505988" h="140377">
                <a:moveTo>
                  <a:pt x="455913" y="92777"/>
                </a:moveTo>
                <a:lnTo>
                  <a:pt x="448575" y="96348"/>
                </a:lnTo>
                <a:lnTo>
                  <a:pt x="444221" y="98501"/>
                </a:lnTo>
                <a:lnTo>
                  <a:pt x="439720" y="99577"/>
                </a:lnTo>
                <a:lnTo>
                  <a:pt x="431256" y="99577"/>
                </a:lnTo>
                <a:lnTo>
                  <a:pt x="427955" y="98476"/>
                </a:lnTo>
                <a:lnTo>
                  <a:pt x="425166" y="96275"/>
                </a:lnTo>
                <a:lnTo>
                  <a:pt x="422378" y="94073"/>
                </a:lnTo>
                <a:lnTo>
                  <a:pt x="424702" y="110805"/>
                </a:lnTo>
                <a:lnTo>
                  <a:pt x="438057" y="110805"/>
                </a:lnTo>
                <a:lnTo>
                  <a:pt x="443609" y="109508"/>
                </a:lnTo>
                <a:lnTo>
                  <a:pt x="448648" y="106915"/>
                </a:lnTo>
                <a:lnTo>
                  <a:pt x="455913" y="92777"/>
                </a:lnTo>
                <a:close/>
              </a:path>
              <a:path w="1505988" h="140377">
                <a:moveTo>
                  <a:pt x="536093" y="29939"/>
                </a:moveTo>
                <a:lnTo>
                  <a:pt x="536093" y="108162"/>
                </a:lnTo>
                <a:lnTo>
                  <a:pt x="549522" y="108162"/>
                </a:lnTo>
                <a:lnTo>
                  <a:pt x="549522" y="29939"/>
                </a:lnTo>
                <a:lnTo>
                  <a:pt x="536093" y="29939"/>
                </a:lnTo>
                <a:close/>
              </a:path>
              <a:path w="1505988" h="140377">
                <a:moveTo>
                  <a:pt x="536093" y="366"/>
                </a:moveTo>
                <a:lnTo>
                  <a:pt x="536093" y="15336"/>
                </a:lnTo>
                <a:lnTo>
                  <a:pt x="549522" y="15336"/>
                </a:lnTo>
                <a:lnTo>
                  <a:pt x="549522" y="366"/>
                </a:lnTo>
                <a:lnTo>
                  <a:pt x="536093" y="366"/>
                </a:lnTo>
                <a:close/>
              </a:path>
              <a:path w="1505988" h="140377">
                <a:moveTo>
                  <a:pt x="623098" y="106653"/>
                </a:moveTo>
                <a:lnTo>
                  <a:pt x="632295" y="98623"/>
                </a:lnTo>
                <a:lnTo>
                  <a:pt x="635976" y="92731"/>
                </a:lnTo>
                <a:lnTo>
                  <a:pt x="640150" y="80968"/>
                </a:lnTo>
                <a:lnTo>
                  <a:pt x="641541" y="67216"/>
                </a:lnTo>
                <a:lnTo>
                  <a:pt x="641138" y="59879"/>
                </a:lnTo>
                <a:lnTo>
                  <a:pt x="637789" y="47109"/>
                </a:lnTo>
                <a:lnTo>
                  <a:pt x="631048" y="37424"/>
                </a:lnTo>
                <a:lnTo>
                  <a:pt x="618346" y="29440"/>
                </a:lnTo>
                <a:lnTo>
                  <a:pt x="605364" y="27297"/>
                </a:lnTo>
                <a:lnTo>
                  <a:pt x="600836" y="27519"/>
                </a:lnTo>
                <a:lnTo>
                  <a:pt x="588315" y="31095"/>
                </a:lnTo>
                <a:lnTo>
                  <a:pt x="578360" y="39038"/>
                </a:lnTo>
                <a:lnTo>
                  <a:pt x="574221" y="44948"/>
                </a:lnTo>
                <a:lnTo>
                  <a:pt x="569786" y="56583"/>
                </a:lnTo>
                <a:lnTo>
                  <a:pt x="568307" y="70592"/>
                </a:lnTo>
                <a:lnTo>
                  <a:pt x="568616" y="76999"/>
                </a:lnTo>
                <a:lnTo>
                  <a:pt x="571627" y="89791"/>
                </a:lnTo>
                <a:lnTo>
                  <a:pt x="577847" y="100054"/>
                </a:lnTo>
                <a:lnTo>
                  <a:pt x="579673" y="101994"/>
                </a:lnTo>
                <a:lnTo>
                  <a:pt x="581883" y="78737"/>
                </a:lnTo>
                <a:lnTo>
                  <a:pt x="581883" y="61664"/>
                </a:lnTo>
                <a:lnTo>
                  <a:pt x="583717" y="54228"/>
                </a:lnTo>
                <a:lnTo>
                  <a:pt x="587385" y="48064"/>
                </a:lnTo>
                <a:lnTo>
                  <a:pt x="591055" y="41900"/>
                </a:lnTo>
                <a:lnTo>
                  <a:pt x="596926" y="38818"/>
                </a:lnTo>
                <a:lnTo>
                  <a:pt x="614097" y="38818"/>
                </a:lnTo>
                <a:lnTo>
                  <a:pt x="620505" y="42438"/>
                </a:lnTo>
                <a:lnTo>
                  <a:pt x="624223" y="49678"/>
                </a:lnTo>
                <a:lnTo>
                  <a:pt x="626571" y="54277"/>
                </a:lnTo>
                <a:lnTo>
                  <a:pt x="627745" y="60245"/>
                </a:lnTo>
                <a:lnTo>
                  <a:pt x="627745" y="75704"/>
                </a:lnTo>
                <a:lnTo>
                  <a:pt x="626119" y="83079"/>
                </a:lnTo>
                <a:lnTo>
                  <a:pt x="622866" y="89707"/>
                </a:lnTo>
                <a:lnTo>
                  <a:pt x="619612" y="96336"/>
                </a:lnTo>
                <a:lnTo>
                  <a:pt x="613607" y="99651"/>
                </a:lnTo>
                <a:lnTo>
                  <a:pt x="596877" y="99651"/>
                </a:lnTo>
                <a:lnTo>
                  <a:pt x="603603" y="111024"/>
                </a:lnTo>
                <a:lnTo>
                  <a:pt x="610533" y="110589"/>
                </a:lnTo>
                <a:lnTo>
                  <a:pt x="623098" y="106653"/>
                </a:lnTo>
                <a:close/>
              </a:path>
              <a:path w="1505988" h="140377">
                <a:moveTo>
                  <a:pt x="591055" y="96862"/>
                </a:moveTo>
                <a:lnTo>
                  <a:pt x="587385" y="91285"/>
                </a:lnTo>
                <a:lnTo>
                  <a:pt x="583717" y="85708"/>
                </a:lnTo>
                <a:lnTo>
                  <a:pt x="581883" y="78737"/>
                </a:lnTo>
                <a:lnTo>
                  <a:pt x="579673" y="101994"/>
                </a:lnTo>
                <a:lnTo>
                  <a:pt x="590264" y="108767"/>
                </a:lnTo>
                <a:lnTo>
                  <a:pt x="603603" y="111024"/>
                </a:lnTo>
                <a:lnTo>
                  <a:pt x="596877" y="99651"/>
                </a:lnTo>
                <a:lnTo>
                  <a:pt x="591055" y="96862"/>
                </a:lnTo>
                <a:close/>
              </a:path>
              <a:path w="1505988" h="140377">
                <a:moveTo>
                  <a:pt x="697004" y="97901"/>
                </a:moveTo>
                <a:lnTo>
                  <a:pt x="701871" y="103209"/>
                </a:lnTo>
                <a:lnTo>
                  <a:pt x="702262" y="103622"/>
                </a:lnTo>
                <a:lnTo>
                  <a:pt x="712060" y="109284"/>
                </a:lnTo>
                <a:lnTo>
                  <a:pt x="726711" y="111171"/>
                </a:lnTo>
                <a:lnTo>
                  <a:pt x="740931" y="109260"/>
                </a:lnTo>
                <a:lnTo>
                  <a:pt x="750963" y="103540"/>
                </a:lnTo>
                <a:lnTo>
                  <a:pt x="756271" y="98452"/>
                </a:lnTo>
                <a:lnTo>
                  <a:pt x="758925" y="92410"/>
                </a:lnTo>
                <a:lnTo>
                  <a:pt x="758925" y="78175"/>
                </a:lnTo>
                <a:lnTo>
                  <a:pt x="756357" y="72866"/>
                </a:lnTo>
                <a:lnTo>
                  <a:pt x="751220" y="69491"/>
                </a:lnTo>
                <a:lnTo>
                  <a:pt x="747992" y="67338"/>
                </a:lnTo>
                <a:lnTo>
                  <a:pt x="741632" y="65113"/>
                </a:lnTo>
                <a:lnTo>
                  <a:pt x="732141" y="62814"/>
                </a:lnTo>
                <a:lnTo>
                  <a:pt x="723409" y="60685"/>
                </a:lnTo>
                <a:lnTo>
                  <a:pt x="719593" y="59756"/>
                </a:lnTo>
                <a:lnTo>
                  <a:pt x="716707" y="58680"/>
                </a:lnTo>
                <a:lnTo>
                  <a:pt x="714750" y="57456"/>
                </a:lnTo>
                <a:lnTo>
                  <a:pt x="711375" y="55402"/>
                </a:lnTo>
                <a:lnTo>
                  <a:pt x="709687" y="52662"/>
                </a:lnTo>
                <a:lnTo>
                  <a:pt x="709687" y="46107"/>
                </a:lnTo>
                <a:lnTo>
                  <a:pt x="710971" y="43588"/>
                </a:lnTo>
                <a:lnTo>
                  <a:pt x="713539" y="41680"/>
                </a:lnTo>
                <a:lnTo>
                  <a:pt x="716107" y="39772"/>
                </a:lnTo>
                <a:lnTo>
                  <a:pt x="719886" y="38818"/>
                </a:lnTo>
                <a:lnTo>
                  <a:pt x="732362" y="38818"/>
                </a:lnTo>
                <a:lnTo>
                  <a:pt x="737621" y="40554"/>
                </a:lnTo>
                <a:lnTo>
                  <a:pt x="740654" y="44028"/>
                </a:lnTo>
                <a:lnTo>
                  <a:pt x="742512" y="46474"/>
                </a:lnTo>
                <a:lnTo>
                  <a:pt x="743564" y="49189"/>
                </a:lnTo>
                <a:lnTo>
                  <a:pt x="743809" y="52173"/>
                </a:lnTo>
                <a:lnTo>
                  <a:pt x="756284" y="52173"/>
                </a:lnTo>
                <a:lnTo>
                  <a:pt x="756382" y="47085"/>
                </a:lnTo>
                <a:lnTo>
                  <a:pt x="754792" y="42340"/>
                </a:lnTo>
                <a:lnTo>
                  <a:pt x="751514" y="37937"/>
                </a:lnTo>
                <a:lnTo>
                  <a:pt x="750171" y="36311"/>
                </a:lnTo>
                <a:lnTo>
                  <a:pt x="740128" y="29716"/>
                </a:lnTo>
                <a:lnTo>
                  <a:pt x="725904" y="27518"/>
                </a:lnTo>
                <a:lnTo>
                  <a:pt x="716854" y="27518"/>
                </a:lnTo>
                <a:lnTo>
                  <a:pt x="709650" y="29817"/>
                </a:lnTo>
                <a:lnTo>
                  <a:pt x="704294" y="34415"/>
                </a:lnTo>
                <a:lnTo>
                  <a:pt x="698937" y="39014"/>
                </a:lnTo>
                <a:lnTo>
                  <a:pt x="696258" y="45031"/>
                </a:lnTo>
                <a:lnTo>
                  <a:pt x="696258" y="58777"/>
                </a:lnTo>
                <a:lnTo>
                  <a:pt x="699095" y="63718"/>
                </a:lnTo>
                <a:lnTo>
                  <a:pt x="704771" y="67289"/>
                </a:lnTo>
                <a:lnTo>
                  <a:pt x="707950" y="69344"/>
                </a:lnTo>
                <a:lnTo>
                  <a:pt x="712891" y="71203"/>
                </a:lnTo>
                <a:lnTo>
                  <a:pt x="719593" y="72866"/>
                </a:lnTo>
                <a:lnTo>
                  <a:pt x="730087" y="75508"/>
                </a:lnTo>
                <a:lnTo>
                  <a:pt x="735713" y="76927"/>
                </a:lnTo>
                <a:lnTo>
                  <a:pt x="739480" y="78175"/>
                </a:lnTo>
                <a:lnTo>
                  <a:pt x="741387" y="79251"/>
                </a:lnTo>
                <a:lnTo>
                  <a:pt x="744372" y="81012"/>
                </a:lnTo>
                <a:lnTo>
                  <a:pt x="745864" y="83580"/>
                </a:lnTo>
                <a:lnTo>
                  <a:pt x="745864" y="91408"/>
                </a:lnTo>
                <a:lnTo>
                  <a:pt x="744005" y="94697"/>
                </a:lnTo>
                <a:lnTo>
                  <a:pt x="740287" y="96825"/>
                </a:lnTo>
                <a:lnTo>
                  <a:pt x="736569" y="98953"/>
                </a:lnTo>
                <a:lnTo>
                  <a:pt x="732264" y="100017"/>
                </a:lnTo>
                <a:lnTo>
                  <a:pt x="719153" y="100017"/>
                </a:lnTo>
                <a:lnTo>
                  <a:pt x="713381" y="97889"/>
                </a:lnTo>
                <a:lnTo>
                  <a:pt x="710054" y="93633"/>
                </a:lnTo>
                <a:lnTo>
                  <a:pt x="708244" y="91285"/>
                </a:lnTo>
                <a:lnTo>
                  <a:pt x="707143" y="87909"/>
                </a:lnTo>
                <a:lnTo>
                  <a:pt x="706752" y="83507"/>
                </a:lnTo>
                <a:lnTo>
                  <a:pt x="694057" y="83507"/>
                </a:lnTo>
                <a:lnTo>
                  <a:pt x="694399" y="91334"/>
                </a:lnTo>
                <a:lnTo>
                  <a:pt x="697004" y="97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120094" y="2038964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777194" y="212634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5807572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5841727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5875883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910038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94419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978348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01250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046659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080814" y="292195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184880" y="2420704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230421" y="2232850"/>
            <a:ext cx="0" cy="265205"/>
          </a:xfrm>
          <a:custGeom>
            <a:avLst/>
            <a:gdLst/>
            <a:ahLst/>
            <a:cxnLst/>
            <a:rect l="l" t="t" r="r" b="b"/>
            <a:pathLst>
              <a:path h="300566">
                <a:moveTo>
                  <a:pt x="0" y="0"/>
                </a:moveTo>
                <a:lnTo>
                  <a:pt x="0" y="30056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957649" y="3826287"/>
            <a:ext cx="898622" cy="125804"/>
          </a:xfrm>
          <a:custGeom>
            <a:avLst/>
            <a:gdLst/>
            <a:ahLst/>
            <a:cxnLst/>
            <a:rect l="l" t="t" r="r" b="b"/>
            <a:pathLst>
              <a:path w="988484" h="142578">
                <a:moveTo>
                  <a:pt x="938365" y="113740"/>
                </a:moveTo>
                <a:lnTo>
                  <a:pt x="938133" y="115941"/>
                </a:lnTo>
                <a:lnTo>
                  <a:pt x="937081" y="118583"/>
                </a:lnTo>
                <a:lnTo>
                  <a:pt x="936029" y="121224"/>
                </a:lnTo>
                <a:lnTo>
                  <a:pt x="933669" y="123792"/>
                </a:lnTo>
                <a:lnTo>
                  <a:pt x="930832" y="125236"/>
                </a:lnTo>
                <a:lnTo>
                  <a:pt x="927114" y="125725"/>
                </a:lnTo>
                <a:lnTo>
                  <a:pt x="923102" y="125700"/>
                </a:lnTo>
                <a:lnTo>
                  <a:pt x="920460" y="125554"/>
                </a:lnTo>
                <a:lnTo>
                  <a:pt x="920460" y="142285"/>
                </a:lnTo>
                <a:lnTo>
                  <a:pt x="922711" y="142431"/>
                </a:lnTo>
                <a:lnTo>
                  <a:pt x="926649" y="142566"/>
                </a:lnTo>
                <a:lnTo>
                  <a:pt x="939246" y="142578"/>
                </a:lnTo>
                <a:lnTo>
                  <a:pt x="945410" y="140756"/>
                </a:lnTo>
                <a:lnTo>
                  <a:pt x="948492" y="137111"/>
                </a:lnTo>
                <a:lnTo>
                  <a:pt x="955080" y="124685"/>
                </a:lnTo>
                <a:lnTo>
                  <a:pt x="961040" y="108897"/>
                </a:lnTo>
                <a:lnTo>
                  <a:pt x="988484" y="30233"/>
                </a:lnTo>
                <a:lnTo>
                  <a:pt x="966250" y="30233"/>
                </a:lnTo>
                <a:lnTo>
                  <a:pt x="949740" y="89231"/>
                </a:lnTo>
                <a:lnTo>
                  <a:pt x="932275" y="30233"/>
                </a:lnTo>
                <a:lnTo>
                  <a:pt x="909013" y="30233"/>
                </a:lnTo>
                <a:lnTo>
                  <a:pt x="938365" y="113740"/>
                </a:lnTo>
                <a:close/>
              </a:path>
              <a:path w="988484" h="142578">
                <a:moveTo>
                  <a:pt x="670673" y="62911"/>
                </a:moveTo>
                <a:lnTo>
                  <a:pt x="672275" y="56747"/>
                </a:lnTo>
                <a:lnTo>
                  <a:pt x="675480" y="52687"/>
                </a:lnTo>
                <a:lnTo>
                  <a:pt x="678684" y="48627"/>
                </a:lnTo>
                <a:lnTo>
                  <a:pt x="681190" y="28219"/>
                </a:lnTo>
                <a:lnTo>
                  <a:pt x="668916" y="31528"/>
                </a:lnTo>
                <a:lnTo>
                  <a:pt x="658675" y="40139"/>
                </a:lnTo>
                <a:lnTo>
                  <a:pt x="654548" y="46321"/>
                </a:lnTo>
                <a:lnTo>
                  <a:pt x="650296" y="58033"/>
                </a:lnTo>
                <a:lnTo>
                  <a:pt x="648879" y="72059"/>
                </a:lnTo>
                <a:lnTo>
                  <a:pt x="649211" y="78626"/>
                </a:lnTo>
                <a:lnTo>
                  <a:pt x="652301" y="91361"/>
                </a:lnTo>
                <a:lnTo>
                  <a:pt x="658639" y="101632"/>
                </a:lnTo>
                <a:lnTo>
                  <a:pt x="669742" y="110088"/>
                </a:lnTo>
                <a:lnTo>
                  <a:pt x="682267" y="112712"/>
                </a:lnTo>
                <a:lnTo>
                  <a:pt x="688823" y="112712"/>
                </a:lnTo>
                <a:lnTo>
                  <a:pt x="693996" y="111452"/>
                </a:lnTo>
                <a:lnTo>
                  <a:pt x="697787" y="108933"/>
                </a:lnTo>
                <a:lnTo>
                  <a:pt x="701578" y="106414"/>
                </a:lnTo>
                <a:lnTo>
                  <a:pt x="704257" y="103540"/>
                </a:lnTo>
                <a:lnTo>
                  <a:pt x="705822" y="100311"/>
                </a:lnTo>
                <a:lnTo>
                  <a:pt x="705822" y="141918"/>
                </a:lnTo>
                <a:lnTo>
                  <a:pt x="726516" y="141918"/>
                </a:lnTo>
                <a:lnTo>
                  <a:pt x="726516" y="30379"/>
                </a:lnTo>
                <a:lnTo>
                  <a:pt x="706336" y="30379"/>
                </a:lnTo>
                <a:lnTo>
                  <a:pt x="706336" y="42267"/>
                </a:lnTo>
                <a:lnTo>
                  <a:pt x="703841" y="38011"/>
                </a:lnTo>
                <a:lnTo>
                  <a:pt x="701395" y="34953"/>
                </a:lnTo>
                <a:lnTo>
                  <a:pt x="698998" y="33094"/>
                </a:lnTo>
                <a:lnTo>
                  <a:pt x="694889" y="29816"/>
                </a:lnTo>
                <a:lnTo>
                  <a:pt x="695696" y="46596"/>
                </a:lnTo>
                <a:lnTo>
                  <a:pt x="700930" y="50070"/>
                </a:lnTo>
                <a:lnTo>
                  <a:pt x="703914" y="57016"/>
                </a:lnTo>
                <a:lnTo>
                  <a:pt x="705578" y="60881"/>
                </a:lnTo>
                <a:lnTo>
                  <a:pt x="706409" y="65259"/>
                </a:lnTo>
                <a:lnTo>
                  <a:pt x="706409" y="76364"/>
                </a:lnTo>
                <a:lnTo>
                  <a:pt x="705431" y="81501"/>
                </a:lnTo>
                <a:lnTo>
                  <a:pt x="703474" y="85562"/>
                </a:lnTo>
                <a:lnTo>
                  <a:pt x="700441" y="91725"/>
                </a:lnTo>
                <a:lnTo>
                  <a:pt x="695329" y="94807"/>
                </a:lnTo>
                <a:lnTo>
                  <a:pt x="680701" y="94807"/>
                </a:lnTo>
                <a:lnTo>
                  <a:pt x="675614" y="91456"/>
                </a:lnTo>
                <a:lnTo>
                  <a:pt x="672875" y="84754"/>
                </a:lnTo>
                <a:lnTo>
                  <a:pt x="671407" y="81232"/>
                </a:lnTo>
                <a:lnTo>
                  <a:pt x="670673" y="76707"/>
                </a:lnTo>
                <a:lnTo>
                  <a:pt x="670673" y="62911"/>
                </a:lnTo>
                <a:close/>
              </a:path>
              <a:path w="988484" h="142578">
                <a:moveTo>
                  <a:pt x="30232" y="29242"/>
                </a:moveTo>
                <a:lnTo>
                  <a:pt x="34978" y="22613"/>
                </a:lnTo>
                <a:lnTo>
                  <a:pt x="41459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6"/>
                </a:lnTo>
                <a:lnTo>
                  <a:pt x="88717" y="17905"/>
                </a:lnTo>
                <a:lnTo>
                  <a:pt x="85211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0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1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5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5"/>
                </a:lnTo>
                <a:lnTo>
                  <a:pt x="70629" y="109056"/>
                </a:lnTo>
                <a:lnTo>
                  <a:pt x="80975" y="102145"/>
                </a:lnTo>
                <a:lnTo>
                  <a:pt x="85786" y="97022"/>
                </a:lnTo>
                <a:lnTo>
                  <a:pt x="92283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6" y="85928"/>
                </a:lnTo>
                <a:lnTo>
                  <a:pt x="63718" y="91114"/>
                </a:lnTo>
                <a:lnTo>
                  <a:pt x="57676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4" y="57383"/>
                </a:lnTo>
                <a:lnTo>
                  <a:pt x="23226" y="52963"/>
                </a:lnTo>
                <a:lnTo>
                  <a:pt x="25366" y="39522"/>
                </a:lnTo>
                <a:lnTo>
                  <a:pt x="30232" y="29242"/>
                </a:lnTo>
                <a:close/>
              </a:path>
              <a:path w="988484" h="142578">
                <a:moveTo>
                  <a:pt x="110804" y="70371"/>
                </a:moveTo>
                <a:lnTo>
                  <a:pt x="111212" y="77237"/>
                </a:lnTo>
                <a:lnTo>
                  <a:pt x="114454" y="89680"/>
                </a:lnTo>
                <a:lnTo>
                  <a:pt x="120931" y="100494"/>
                </a:lnTo>
                <a:lnTo>
                  <a:pt x="126265" y="105680"/>
                </a:lnTo>
                <a:lnTo>
                  <a:pt x="137435" y="111174"/>
                </a:lnTo>
                <a:lnTo>
                  <a:pt x="137478" y="88937"/>
                </a:lnTo>
                <a:lnTo>
                  <a:pt x="134175" y="84583"/>
                </a:lnTo>
                <a:lnTo>
                  <a:pt x="132524" y="78394"/>
                </a:lnTo>
                <a:lnTo>
                  <a:pt x="132524" y="62348"/>
                </a:lnTo>
                <a:lnTo>
                  <a:pt x="134175" y="56172"/>
                </a:lnTo>
                <a:lnTo>
                  <a:pt x="130193" y="32516"/>
                </a:lnTo>
                <a:lnTo>
                  <a:pt x="120931" y="40359"/>
                </a:lnTo>
                <a:lnTo>
                  <a:pt x="117316" y="45570"/>
                </a:lnTo>
                <a:lnTo>
                  <a:pt x="112432" y="57228"/>
                </a:lnTo>
                <a:lnTo>
                  <a:pt x="110804" y="70371"/>
                </a:lnTo>
                <a:close/>
              </a:path>
              <a:path w="988484" h="142578">
                <a:moveTo>
                  <a:pt x="157718" y="95468"/>
                </a:moveTo>
                <a:lnTo>
                  <a:pt x="145488" y="95468"/>
                </a:lnTo>
                <a:lnTo>
                  <a:pt x="140780" y="93291"/>
                </a:lnTo>
                <a:lnTo>
                  <a:pt x="137478" y="88937"/>
                </a:lnTo>
                <a:lnTo>
                  <a:pt x="137435" y="111174"/>
                </a:lnTo>
                <a:lnTo>
                  <a:pt x="151677" y="113006"/>
                </a:lnTo>
                <a:lnTo>
                  <a:pt x="160782" y="112316"/>
                </a:lnTo>
                <a:lnTo>
                  <a:pt x="173139" y="108236"/>
                </a:lnTo>
                <a:lnTo>
                  <a:pt x="182424" y="100494"/>
                </a:lnTo>
                <a:lnTo>
                  <a:pt x="186081" y="95266"/>
                </a:lnTo>
                <a:lnTo>
                  <a:pt x="190933" y="83633"/>
                </a:lnTo>
                <a:lnTo>
                  <a:pt x="192550" y="70371"/>
                </a:lnTo>
                <a:lnTo>
                  <a:pt x="192153" y="63692"/>
                </a:lnTo>
                <a:lnTo>
                  <a:pt x="188916" y="51282"/>
                </a:lnTo>
                <a:lnTo>
                  <a:pt x="182424" y="40359"/>
                </a:lnTo>
                <a:lnTo>
                  <a:pt x="177049" y="35066"/>
                </a:lnTo>
                <a:lnTo>
                  <a:pt x="165893" y="29514"/>
                </a:lnTo>
                <a:lnTo>
                  <a:pt x="151677" y="27664"/>
                </a:lnTo>
                <a:lnTo>
                  <a:pt x="142514" y="28373"/>
                </a:lnTo>
                <a:lnTo>
                  <a:pt x="130193" y="32516"/>
                </a:lnTo>
                <a:lnTo>
                  <a:pt x="134175" y="56172"/>
                </a:lnTo>
                <a:lnTo>
                  <a:pt x="137478" y="51843"/>
                </a:lnTo>
                <a:lnTo>
                  <a:pt x="140780" y="47513"/>
                </a:lnTo>
                <a:lnTo>
                  <a:pt x="145488" y="45349"/>
                </a:lnTo>
                <a:lnTo>
                  <a:pt x="157718" y="45349"/>
                </a:lnTo>
                <a:lnTo>
                  <a:pt x="162415" y="47513"/>
                </a:lnTo>
                <a:lnTo>
                  <a:pt x="165692" y="51843"/>
                </a:lnTo>
                <a:lnTo>
                  <a:pt x="168970" y="56172"/>
                </a:lnTo>
                <a:lnTo>
                  <a:pt x="170609" y="62348"/>
                </a:lnTo>
                <a:lnTo>
                  <a:pt x="170609" y="78394"/>
                </a:lnTo>
                <a:lnTo>
                  <a:pt x="168970" y="84583"/>
                </a:lnTo>
                <a:lnTo>
                  <a:pt x="165692" y="88937"/>
                </a:lnTo>
                <a:lnTo>
                  <a:pt x="162415" y="93291"/>
                </a:lnTo>
                <a:lnTo>
                  <a:pt x="157718" y="95468"/>
                </a:lnTo>
                <a:close/>
              </a:path>
              <a:path w="988484" h="142578">
                <a:moveTo>
                  <a:pt x="314680" y="30966"/>
                </a:moveTo>
                <a:lnTo>
                  <a:pt x="314680" y="8658"/>
                </a:lnTo>
                <a:lnTo>
                  <a:pt x="293986" y="8658"/>
                </a:lnTo>
                <a:lnTo>
                  <a:pt x="293986" y="30966"/>
                </a:lnTo>
                <a:lnTo>
                  <a:pt x="282833" y="30966"/>
                </a:lnTo>
                <a:lnTo>
                  <a:pt x="282833" y="45862"/>
                </a:lnTo>
                <a:lnTo>
                  <a:pt x="293986" y="45862"/>
                </a:lnTo>
                <a:lnTo>
                  <a:pt x="293986" y="100091"/>
                </a:lnTo>
                <a:lnTo>
                  <a:pt x="295160" y="103784"/>
                </a:lnTo>
                <a:lnTo>
                  <a:pt x="297509" y="106181"/>
                </a:lnTo>
                <a:lnTo>
                  <a:pt x="301129" y="109948"/>
                </a:lnTo>
                <a:lnTo>
                  <a:pt x="307880" y="111660"/>
                </a:lnTo>
                <a:lnTo>
                  <a:pt x="317762" y="111318"/>
                </a:lnTo>
                <a:lnTo>
                  <a:pt x="327668" y="110951"/>
                </a:lnTo>
                <a:lnTo>
                  <a:pt x="327668" y="95321"/>
                </a:lnTo>
                <a:lnTo>
                  <a:pt x="323559" y="95468"/>
                </a:lnTo>
                <a:lnTo>
                  <a:pt x="319303" y="95468"/>
                </a:lnTo>
                <a:lnTo>
                  <a:pt x="316759" y="95064"/>
                </a:lnTo>
                <a:lnTo>
                  <a:pt x="315927" y="94257"/>
                </a:lnTo>
                <a:lnTo>
                  <a:pt x="314680" y="91407"/>
                </a:lnTo>
                <a:lnTo>
                  <a:pt x="314680" y="45862"/>
                </a:lnTo>
                <a:lnTo>
                  <a:pt x="327668" y="45862"/>
                </a:lnTo>
                <a:lnTo>
                  <a:pt x="327668" y="30966"/>
                </a:lnTo>
                <a:lnTo>
                  <a:pt x="314680" y="30966"/>
                </a:lnTo>
                <a:close/>
              </a:path>
              <a:path w="988484" h="142578">
                <a:moveTo>
                  <a:pt x="207458" y="104970"/>
                </a:moveTo>
                <a:lnTo>
                  <a:pt x="209820" y="106809"/>
                </a:lnTo>
                <a:lnTo>
                  <a:pt x="220666" y="111401"/>
                </a:lnTo>
                <a:lnTo>
                  <a:pt x="235306" y="112932"/>
                </a:lnTo>
                <a:lnTo>
                  <a:pt x="239051" y="112851"/>
                </a:lnTo>
                <a:lnTo>
                  <a:pt x="252782" y="110640"/>
                </a:lnTo>
                <a:lnTo>
                  <a:pt x="262641" y="105411"/>
                </a:lnTo>
                <a:lnTo>
                  <a:pt x="268536" y="100396"/>
                </a:lnTo>
                <a:lnTo>
                  <a:pt x="271483" y="93927"/>
                </a:lnTo>
                <a:lnTo>
                  <a:pt x="271483" y="79984"/>
                </a:lnTo>
                <a:lnTo>
                  <a:pt x="269428" y="74970"/>
                </a:lnTo>
                <a:lnTo>
                  <a:pt x="265319" y="70959"/>
                </a:lnTo>
                <a:lnTo>
                  <a:pt x="261161" y="66996"/>
                </a:lnTo>
                <a:lnTo>
                  <a:pt x="254923" y="64036"/>
                </a:lnTo>
                <a:lnTo>
                  <a:pt x="246607" y="62079"/>
                </a:lnTo>
                <a:lnTo>
                  <a:pt x="234132" y="59340"/>
                </a:lnTo>
                <a:lnTo>
                  <a:pt x="226868" y="57407"/>
                </a:lnTo>
                <a:lnTo>
                  <a:pt x="222758" y="55206"/>
                </a:lnTo>
                <a:lnTo>
                  <a:pt x="221731" y="51072"/>
                </a:lnTo>
                <a:lnTo>
                  <a:pt x="222697" y="47501"/>
                </a:lnTo>
                <a:lnTo>
                  <a:pt x="226562" y="44664"/>
                </a:lnTo>
                <a:lnTo>
                  <a:pt x="229803" y="43954"/>
                </a:lnTo>
                <a:lnTo>
                  <a:pt x="239881" y="43954"/>
                </a:lnTo>
                <a:lnTo>
                  <a:pt x="243794" y="45373"/>
                </a:lnTo>
                <a:lnTo>
                  <a:pt x="246093" y="48211"/>
                </a:lnTo>
                <a:lnTo>
                  <a:pt x="248075" y="51904"/>
                </a:lnTo>
                <a:lnTo>
                  <a:pt x="248368" y="54595"/>
                </a:lnTo>
                <a:lnTo>
                  <a:pt x="269282" y="54595"/>
                </a:lnTo>
                <a:lnTo>
                  <a:pt x="268352" y="44810"/>
                </a:lnTo>
                <a:lnTo>
                  <a:pt x="264744" y="37925"/>
                </a:lnTo>
                <a:lnTo>
                  <a:pt x="258458" y="33938"/>
                </a:lnTo>
                <a:lnTo>
                  <a:pt x="252172" y="29951"/>
                </a:lnTo>
                <a:lnTo>
                  <a:pt x="244039" y="27957"/>
                </a:lnTo>
                <a:lnTo>
                  <a:pt x="233649" y="27959"/>
                </a:lnTo>
                <a:lnTo>
                  <a:pt x="219893" y="30000"/>
                </a:lnTo>
                <a:lnTo>
                  <a:pt x="209586" y="35919"/>
                </a:lnTo>
                <a:lnTo>
                  <a:pt x="203789" y="41227"/>
                </a:lnTo>
                <a:lnTo>
                  <a:pt x="200891" y="47575"/>
                </a:lnTo>
                <a:lnTo>
                  <a:pt x="200891" y="61223"/>
                </a:lnTo>
                <a:lnTo>
                  <a:pt x="202750" y="66017"/>
                </a:lnTo>
                <a:lnTo>
                  <a:pt x="206468" y="69344"/>
                </a:lnTo>
                <a:lnTo>
                  <a:pt x="210186" y="72720"/>
                </a:lnTo>
                <a:lnTo>
                  <a:pt x="216570" y="75533"/>
                </a:lnTo>
                <a:lnTo>
                  <a:pt x="225620" y="77783"/>
                </a:lnTo>
                <a:lnTo>
                  <a:pt x="238193" y="80767"/>
                </a:lnTo>
                <a:lnTo>
                  <a:pt x="245457" y="82871"/>
                </a:lnTo>
                <a:lnTo>
                  <a:pt x="249371" y="85317"/>
                </a:lnTo>
                <a:lnTo>
                  <a:pt x="250349" y="89451"/>
                </a:lnTo>
                <a:lnTo>
                  <a:pt x="249139" y="93731"/>
                </a:lnTo>
                <a:lnTo>
                  <a:pt x="244296" y="96177"/>
                </a:lnTo>
                <a:lnTo>
                  <a:pt x="241030" y="96788"/>
                </a:lnTo>
                <a:lnTo>
                  <a:pt x="229925" y="96788"/>
                </a:lnTo>
                <a:lnTo>
                  <a:pt x="225131" y="95394"/>
                </a:lnTo>
                <a:lnTo>
                  <a:pt x="222538" y="92606"/>
                </a:lnTo>
                <a:lnTo>
                  <a:pt x="221071" y="91041"/>
                </a:lnTo>
                <a:lnTo>
                  <a:pt x="220117" y="88399"/>
                </a:lnTo>
                <a:lnTo>
                  <a:pt x="219676" y="84681"/>
                </a:lnTo>
                <a:lnTo>
                  <a:pt x="198469" y="84681"/>
                </a:lnTo>
                <a:lnTo>
                  <a:pt x="198469" y="92899"/>
                </a:lnTo>
                <a:lnTo>
                  <a:pt x="201466" y="99663"/>
                </a:lnTo>
                <a:lnTo>
                  <a:pt x="207458" y="104970"/>
                </a:lnTo>
                <a:close/>
              </a:path>
              <a:path w="988484" h="142578">
                <a:moveTo>
                  <a:pt x="373800" y="70371"/>
                </a:moveTo>
                <a:lnTo>
                  <a:pt x="374208" y="77237"/>
                </a:lnTo>
                <a:lnTo>
                  <a:pt x="377450" y="89680"/>
                </a:lnTo>
                <a:lnTo>
                  <a:pt x="383926" y="100494"/>
                </a:lnTo>
                <a:lnTo>
                  <a:pt x="389261" y="105680"/>
                </a:lnTo>
                <a:lnTo>
                  <a:pt x="400431" y="111174"/>
                </a:lnTo>
                <a:lnTo>
                  <a:pt x="400474" y="88937"/>
                </a:lnTo>
                <a:lnTo>
                  <a:pt x="397171" y="84583"/>
                </a:lnTo>
                <a:lnTo>
                  <a:pt x="395520" y="78394"/>
                </a:lnTo>
                <a:lnTo>
                  <a:pt x="395520" y="62348"/>
                </a:lnTo>
                <a:lnTo>
                  <a:pt x="397171" y="56172"/>
                </a:lnTo>
                <a:lnTo>
                  <a:pt x="393188" y="32516"/>
                </a:lnTo>
                <a:lnTo>
                  <a:pt x="383926" y="40359"/>
                </a:lnTo>
                <a:lnTo>
                  <a:pt x="380312" y="45570"/>
                </a:lnTo>
                <a:lnTo>
                  <a:pt x="375428" y="57228"/>
                </a:lnTo>
                <a:lnTo>
                  <a:pt x="373800" y="70371"/>
                </a:lnTo>
                <a:close/>
              </a:path>
              <a:path w="988484" h="142578">
                <a:moveTo>
                  <a:pt x="420714" y="95468"/>
                </a:moveTo>
                <a:lnTo>
                  <a:pt x="408484" y="95468"/>
                </a:lnTo>
                <a:lnTo>
                  <a:pt x="403776" y="93291"/>
                </a:lnTo>
                <a:lnTo>
                  <a:pt x="400474" y="88937"/>
                </a:lnTo>
                <a:lnTo>
                  <a:pt x="400431" y="111174"/>
                </a:lnTo>
                <a:lnTo>
                  <a:pt x="414673" y="113006"/>
                </a:lnTo>
                <a:lnTo>
                  <a:pt x="423778" y="112316"/>
                </a:lnTo>
                <a:lnTo>
                  <a:pt x="436135" y="108236"/>
                </a:lnTo>
                <a:lnTo>
                  <a:pt x="445419" y="100494"/>
                </a:lnTo>
                <a:lnTo>
                  <a:pt x="449077" y="95266"/>
                </a:lnTo>
                <a:lnTo>
                  <a:pt x="453929" y="83633"/>
                </a:lnTo>
                <a:lnTo>
                  <a:pt x="455546" y="70371"/>
                </a:lnTo>
                <a:lnTo>
                  <a:pt x="455148" y="63692"/>
                </a:lnTo>
                <a:lnTo>
                  <a:pt x="451912" y="51282"/>
                </a:lnTo>
                <a:lnTo>
                  <a:pt x="445419" y="40359"/>
                </a:lnTo>
                <a:lnTo>
                  <a:pt x="440045" y="35066"/>
                </a:lnTo>
                <a:lnTo>
                  <a:pt x="428888" y="29514"/>
                </a:lnTo>
                <a:lnTo>
                  <a:pt x="414673" y="27664"/>
                </a:lnTo>
                <a:lnTo>
                  <a:pt x="405509" y="28373"/>
                </a:lnTo>
                <a:lnTo>
                  <a:pt x="393188" y="32516"/>
                </a:lnTo>
                <a:lnTo>
                  <a:pt x="397171" y="56172"/>
                </a:lnTo>
                <a:lnTo>
                  <a:pt x="400474" y="51843"/>
                </a:lnTo>
                <a:lnTo>
                  <a:pt x="403776" y="47513"/>
                </a:lnTo>
                <a:lnTo>
                  <a:pt x="408484" y="45349"/>
                </a:lnTo>
                <a:lnTo>
                  <a:pt x="420714" y="45349"/>
                </a:lnTo>
                <a:lnTo>
                  <a:pt x="425411" y="47513"/>
                </a:lnTo>
                <a:lnTo>
                  <a:pt x="428688" y="51843"/>
                </a:lnTo>
                <a:lnTo>
                  <a:pt x="431966" y="56173"/>
                </a:lnTo>
                <a:lnTo>
                  <a:pt x="433605" y="62348"/>
                </a:lnTo>
                <a:lnTo>
                  <a:pt x="433605" y="78394"/>
                </a:lnTo>
                <a:lnTo>
                  <a:pt x="431966" y="84583"/>
                </a:lnTo>
                <a:lnTo>
                  <a:pt x="428688" y="88937"/>
                </a:lnTo>
                <a:lnTo>
                  <a:pt x="425411" y="93291"/>
                </a:lnTo>
                <a:lnTo>
                  <a:pt x="420714" y="95468"/>
                </a:lnTo>
                <a:close/>
              </a:path>
              <a:path w="988484" h="142578">
                <a:moveTo>
                  <a:pt x="469830" y="45716"/>
                </a:moveTo>
                <a:lnTo>
                  <a:pt x="469830" y="110217"/>
                </a:lnTo>
                <a:lnTo>
                  <a:pt x="490671" y="110217"/>
                </a:lnTo>
                <a:lnTo>
                  <a:pt x="490671" y="45716"/>
                </a:lnTo>
                <a:lnTo>
                  <a:pt x="504392" y="45716"/>
                </a:lnTo>
                <a:lnTo>
                  <a:pt x="504392" y="30966"/>
                </a:lnTo>
                <a:lnTo>
                  <a:pt x="490671" y="30966"/>
                </a:lnTo>
                <a:lnTo>
                  <a:pt x="490671" y="22650"/>
                </a:lnTo>
                <a:lnTo>
                  <a:pt x="492248" y="19922"/>
                </a:lnTo>
                <a:lnTo>
                  <a:pt x="495208" y="18015"/>
                </a:lnTo>
                <a:lnTo>
                  <a:pt x="500736" y="18161"/>
                </a:lnTo>
                <a:lnTo>
                  <a:pt x="503879" y="18418"/>
                </a:lnTo>
                <a:lnTo>
                  <a:pt x="503879" y="1394"/>
                </a:lnTo>
                <a:lnTo>
                  <a:pt x="502021" y="1247"/>
                </a:lnTo>
                <a:lnTo>
                  <a:pt x="498400" y="990"/>
                </a:lnTo>
                <a:lnTo>
                  <a:pt x="484286" y="954"/>
                </a:lnTo>
                <a:lnTo>
                  <a:pt x="476973" y="3351"/>
                </a:lnTo>
                <a:lnTo>
                  <a:pt x="473940" y="8145"/>
                </a:lnTo>
                <a:lnTo>
                  <a:pt x="471054" y="11374"/>
                </a:lnTo>
                <a:lnTo>
                  <a:pt x="469610" y="17268"/>
                </a:lnTo>
                <a:lnTo>
                  <a:pt x="469610" y="30966"/>
                </a:lnTo>
                <a:lnTo>
                  <a:pt x="458163" y="30966"/>
                </a:lnTo>
                <a:lnTo>
                  <a:pt x="458163" y="45716"/>
                </a:lnTo>
                <a:lnTo>
                  <a:pt x="469830" y="45716"/>
                </a:lnTo>
                <a:close/>
              </a:path>
              <a:path w="988484" h="142578">
                <a:moveTo>
                  <a:pt x="578483" y="90771"/>
                </a:moveTo>
                <a:lnTo>
                  <a:pt x="578483" y="62960"/>
                </a:lnTo>
                <a:lnTo>
                  <a:pt x="631023" y="62960"/>
                </a:lnTo>
                <a:lnTo>
                  <a:pt x="631023" y="44175"/>
                </a:lnTo>
                <a:lnTo>
                  <a:pt x="578483" y="44175"/>
                </a:lnTo>
                <a:lnTo>
                  <a:pt x="578483" y="21207"/>
                </a:lnTo>
                <a:lnTo>
                  <a:pt x="635720" y="21207"/>
                </a:lnTo>
                <a:lnTo>
                  <a:pt x="635720" y="2054"/>
                </a:lnTo>
                <a:lnTo>
                  <a:pt x="556395" y="2054"/>
                </a:lnTo>
                <a:lnTo>
                  <a:pt x="556395" y="110217"/>
                </a:lnTo>
                <a:lnTo>
                  <a:pt x="638361" y="110217"/>
                </a:lnTo>
                <a:lnTo>
                  <a:pt x="638361" y="90771"/>
                </a:lnTo>
                <a:lnTo>
                  <a:pt x="578483" y="90771"/>
                </a:lnTo>
                <a:close/>
              </a:path>
              <a:path w="988484" h="142578">
                <a:moveTo>
                  <a:pt x="689507" y="28178"/>
                </a:moveTo>
                <a:lnTo>
                  <a:pt x="681190" y="28219"/>
                </a:lnTo>
                <a:lnTo>
                  <a:pt x="678684" y="48627"/>
                </a:lnTo>
                <a:lnTo>
                  <a:pt x="682928" y="46596"/>
                </a:lnTo>
                <a:lnTo>
                  <a:pt x="695696" y="46596"/>
                </a:lnTo>
                <a:lnTo>
                  <a:pt x="694889" y="29816"/>
                </a:lnTo>
                <a:lnTo>
                  <a:pt x="689507" y="28178"/>
                </a:lnTo>
                <a:close/>
              </a:path>
              <a:path w="988484" h="142578">
                <a:moveTo>
                  <a:pt x="779435" y="110364"/>
                </a:moveTo>
                <a:lnTo>
                  <a:pt x="782493" y="109288"/>
                </a:lnTo>
                <a:lnTo>
                  <a:pt x="785660" y="107282"/>
                </a:lnTo>
                <a:lnTo>
                  <a:pt x="788938" y="104347"/>
                </a:lnTo>
                <a:lnTo>
                  <a:pt x="790944" y="102341"/>
                </a:lnTo>
                <a:lnTo>
                  <a:pt x="793195" y="98917"/>
                </a:lnTo>
                <a:lnTo>
                  <a:pt x="793195" y="110217"/>
                </a:lnTo>
                <a:lnTo>
                  <a:pt x="813520" y="110217"/>
                </a:lnTo>
                <a:lnTo>
                  <a:pt x="813520" y="30233"/>
                </a:lnTo>
                <a:lnTo>
                  <a:pt x="792313" y="30233"/>
                </a:lnTo>
                <a:lnTo>
                  <a:pt x="792313" y="78884"/>
                </a:lnTo>
                <a:lnTo>
                  <a:pt x="791629" y="83018"/>
                </a:lnTo>
                <a:lnTo>
                  <a:pt x="790259" y="86148"/>
                </a:lnTo>
                <a:lnTo>
                  <a:pt x="787617" y="91921"/>
                </a:lnTo>
                <a:lnTo>
                  <a:pt x="782725" y="94807"/>
                </a:lnTo>
                <a:lnTo>
                  <a:pt x="770006" y="94807"/>
                </a:lnTo>
                <a:lnTo>
                  <a:pt x="766263" y="92777"/>
                </a:lnTo>
                <a:lnTo>
                  <a:pt x="764356" y="88717"/>
                </a:lnTo>
                <a:lnTo>
                  <a:pt x="763279" y="86417"/>
                </a:lnTo>
                <a:lnTo>
                  <a:pt x="762741" y="82993"/>
                </a:lnTo>
                <a:lnTo>
                  <a:pt x="762741" y="30233"/>
                </a:lnTo>
                <a:lnTo>
                  <a:pt x="741314" y="30233"/>
                </a:lnTo>
                <a:lnTo>
                  <a:pt x="741314" y="87591"/>
                </a:lnTo>
                <a:lnTo>
                  <a:pt x="742464" y="94514"/>
                </a:lnTo>
                <a:lnTo>
                  <a:pt x="744763" y="99210"/>
                </a:lnTo>
                <a:lnTo>
                  <a:pt x="745589" y="100775"/>
                </a:lnTo>
                <a:lnTo>
                  <a:pt x="754594" y="109178"/>
                </a:lnTo>
                <a:lnTo>
                  <a:pt x="768685" y="111978"/>
                </a:lnTo>
                <a:lnTo>
                  <a:pt x="772794" y="111978"/>
                </a:lnTo>
                <a:lnTo>
                  <a:pt x="776378" y="111440"/>
                </a:lnTo>
                <a:lnTo>
                  <a:pt x="779435" y="110364"/>
                </a:lnTo>
                <a:close/>
              </a:path>
              <a:path w="988484" h="142578">
                <a:moveTo>
                  <a:pt x="829860" y="1394"/>
                </a:moveTo>
                <a:lnTo>
                  <a:pt x="829860" y="20693"/>
                </a:lnTo>
                <a:lnTo>
                  <a:pt x="851067" y="20693"/>
                </a:lnTo>
                <a:lnTo>
                  <a:pt x="851067" y="1394"/>
                </a:lnTo>
                <a:lnTo>
                  <a:pt x="829860" y="1394"/>
                </a:lnTo>
                <a:close/>
              </a:path>
              <a:path w="988484" h="142578">
                <a:moveTo>
                  <a:pt x="829860" y="30233"/>
                </a:moveTo>
                <a:lnTo>
                  <a:pt x="829860" y="110217"/>
                </a:lnTo>
                <a:lnTo>
                  <a:pt x="851067" y="110217"/>
                </a:lnTo>
                <a:lnTo>
                  <a:pt x="851067" y="30233"/>
                </a:lnTo>
                <a:lnTo>
                  <a:pt x="829860" y="30233"/>
                </a:lnTo>
                <a:close/>
              </a:path>
              <a:path w="988484" h="142578">
                <a:moveTo>
                  <a:pt x="890766" y="30966"/>
                </a:moveTo>
                <a:lnTo>
                  <a:pt x="890766" y="8659"/>
                </a:lnTo>
                <a:lnTo>
                  <a:pt x="870072" y="8659"/>
                </a:lnTo>
                <a:lnTo>
                  <a:pt x="870072" y="30966"/>
                </a:lnTo>
                <a:lnTo>
                  <a:pt x="858918" y="30966"/>
                </a:lnTo>
                <a:lnTo>
                  <a:pt x="858918" y="45862"/>
                </a:lnTo>
                <a:lnTo>
                  <a:pt x="870072" y="45862"/>
                </a:lnTo>
                <a:lnTo>
                  <a:pt x="870072" y="100091"/>
                </a:lnTo>
                <a:lnTo>
                  <a:pt x="871247" y="103784"/>
                </a:lnTo>
                <a:lnTo>
                  <a:pt x="873595" y="106181"/>
                </a:lnTo>
                <a:lnTo>
                  <a:pt x="877215" y="109948"/>
                </a:lnTo>
                <a:lnTo>
                  <a:pt x="883966" y="111660"/>
                </a:lnTo>
                <a:lnTo>
                  <a:pt x="893848" y="111318"/>
                </a:lnTo>
                <a:lnTo>
                  <a:pt x="903754" y="110951"/>
                </a:lnTo>
                <a:lnTo>
                  <a:pt x="903754" y="95321"/>
                </a:lnTo>
                <a:lnTo>
                  <a:pt x="899645" y="95468"/>
                </a:lnTo>
                <a:lnTo>
                  <a:pt x="895389" y="95468"/>
                </a:lnTo>
                <a:lnTo>
                  <a:pt x="892845" y="95064"/>
                </a:lnTo>
                <a:lnTo>
                  <a:pt x="892013" y="94257"/>
                </a:lnTo>
                <a:lnTo>
                  <a:pt x="890766" y="91407"/>
                </a:lnTo>
                <a:lnTo>
                  <a:pt x="890766" y="45862"/>
                </a:lnTo>
                <a:lnTo>
                  <a:pt x="903754" y="45862"/>
                </a:lnTo>
                <a:lnTo>
                  <a:pt x="903754" y="30966"/>
                </a:lnTo>
                <a:lnTo>
                  <a:pt x="890766" y="30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721706" y="3826675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954981" y="3959473"/>
            <a:ext cx="1513239" cy="123732"/>
          </a:xfrm>
          <a:custGeom>
            <a:avLst/>
            <a:gdLst/>
            <a:ahLst/>
            <a:cxnLst/>
            <a:rect l="l" t="t" r="r" b="b"/>
            <a:pathLst>
              <a:path w="1664563" h="140230">
                <a:moveTo>
                  <a:pt x="941227" y="101228"/>
                </a:moveTo>
                <a:lnTo>
                  <a:pt x="942306" y="99899"/>
                </a:lnTo>
                <a:lnTo>
                  <a:pt x="948486" y="88609"/>
                </a:lnTo>
                <a:lnTo>
                  <a:pt x="950546" y="75875"/>
                </a:lnTo>
                <a:lnTo>
                  <a:pt x="950511" y="73896"/>
                </a:lnTo>
                <a:lnTo>
                  <a:pt x="947784" y="60469"/>
                </a:lnTo>
                <a:lnTo>
                  <a:pt x="940713" y="50706"/>
                </a:lnTo>
                <a:lnTo>
                  <a:pt x="934158" y="45080"/>
                </a:lnTo>
                <a:lnTo>
                  <a:pt x="926478" y="42267"/>
                </a:lnTo>
                <a:lnTo>
                  <a:pt x="912486" y="42267"/>
                </a:lnTo>
                <a:lnTo>
                  <a:pt x="907790" y="43245"/>
                </a:lnTo>
                <a:lnTo>
                  <a:pt x="903583" y="45202"/>
                </a:lnTo>
                <a:lnTo>
                  <a:pt x="898984" y="47403"/>
                </a:lnTo>
                <a:lnTo>
                  <a:pt x="895169" y="50730"/>
                </a:lnTo>
                <a:lnTo>
                  <a:pt x="892136" y="55182"/>
                </a:lnTo>
                <a:lnTo>
                  <a:pt x="892515" y="49338"/>
                </a:lnTo>
                <a:lnTo>
                  <a:pt x="894933" y="36039"/>
                </a:lnTo>
                <a:lnTo>
                  <a:pt x="899400" y="25866"/>
                </a:lnTo>
                <a:lnTo>
                  <a:pt x="903754" y="19042"/>
                </a:lnTo>
                <a:lnTo>
                  <a:pt x="909625" y="15630"/>
                </a:lnTo>
                <a:lnTo>
                  <a:pt x="923469" y="15630"/>
                </a:lnTo>
                <a:lnTo>
                  <a:pt x="928287" y="17831"/>
                </a:lnTo>
                <a:lnTo>
                  <a:pt x="931467" y="22234"/>
                </a:lnTo>
                <a:lnTo>
                  <a:pt x="933180" y="24582"/>
                </a:lnTo>
                <a:lnTo>
                  <a:pt x="934427" y="27835"/>
                </a:lnTo>
                <a:lnTo>
                  <a:pt x="935210" y="31994"/>
                </a:lnTo>
                <a:lnTo>
                  <a:pt x="948272" y="31994"/>
                </a:lnTo>
                <a:lnTo>
                  <a:pt x="948272" y="25536"/>
                </a:lnTo>
                <a:lnTo>
                  <a:pt x="945960" y="19262"/>
                </a:lnTo>
                <a:lnTo>
                  <a:pt x="941337" y="13171"/>
                </a:lnTo>
                <a:lnTo>
                  <a:pt x="940909" y="12628"/>
                </a:lnTo>
                <a:lnTo>
                  <a:pt x="931361" y="6184"/>
                </a:lnTo>
                <a:lnTo>
                  <a:pt x="916791" y="4036"/>
                </a:lnTo>
                <a:lnTo>
                  <a:pt x="911901" y="4317"/>
                </a:lnTo>
                <a:lnTo>
                  <a:pt x="899641" y="8267"/>
                </a:lnTo>
                <a:lnTo>
                  <a:pt x="890093" y="16881"/>
                </a:lnTo>
                <a:lnTo>
                  <a:pt x="883256" y="30159"/>
                </a:lnTo>
                <a:lnTo>
                  <a:pt x="881215" y="37162"/>
                </a:lnTo>
                <a:lnTo>
                  <a:pt x="879169" y="49431"/>
                </a:lnTo>
                <a:lnTo>
                  <a:pt x="878486" y="63400"/>
                </a:lnTo>
                <a:lnTo>
                  <a:pt x="878494" y="64842"/>
                </a:lnTo>
                <a:lnTo>
                  <a:pt x="879811" y="80138"/>
                </a:lnTo>
                <a:lnTo>
                  <a:pt x="883380" y="92217"/>
                </a:lnTo>
                <a:lnTo>
                  <a:pt x="889200" y="101081"/>
                </a:lnTo>
                <a:lnTo>
                  <a:pt x="902035" y="109939"/>
                </a:lnTo>
                <a:lnTo>
                  <a:pt x="899657" y="93743"/>
                </a:lnTo>
                <a:lnTo>
                  <a:pt x="895767" y="89218"/>
                </a:lnTo>
                <a:lnTo>
                  <a:pt x="893823" y="83629"/>
                </a:lnTo>
                <a:lnTo>
                  <a:pt x="893823" y="69393"/>
                </a:lnTo>
                <a:lnTo>
                  <a:pt x="895964" y="63718"/>
                </a:lnTo>
                <a:lnTo>
                  <a:pt x="900244" y="59951"/>
                </a:lnTo>
                <a:lnTo>
                  <a:pt x="904525" y="56185"/>
                </a:lnTo>
                <a:lnTo>
                  <a:pt x="909502" y="54301"/>
                </a:lnTo>
                <a:lnTo>
                  <a:pt x="923298" y="54301"/>
                </a:lnTo>
                <a:lnTo>
                  <a:pt x="928899" y="56735"/>
                </a:lnTo>
                <a:lnTo>
                  <a:pt x="931981" y="61603"/>
                </a:lnTo>
                <a:lnTo>
                  <a:pt x="935063" y="66470"/>
                </a:lnTo>
                <a:lnTo>
                  <a:pt x="936604" y="71594"/>
                </a:lnTo>
                <a:lnTo>
                  <a:pt x="936604" y="83335"/>
                </a:lnTo>
                <a:lnTo>
                  <a:pt x="934880" y="88851"/>
                </a:lnTo>
                <a:lnTo>
                  <a:pt x="931431" y="93523"/>
                </a:lnTo>
                <a:lnTo>
                  <a:pt x="931454" y="108827"/>
                </a:lnTo>
                <a:lnTo>
                  <a:pt x="941227" y="101228"/>
                </a:lnTo>
                <a:close/>
              </a:path>
              <a:path w="1664563" h="140230">
                <a:moveTo>
                  <a:pt x="931431" y="93523"/>
                </a:moveTo>
                <a:lnTo>
                  <a:pt x="927982" y="98195"/>
                </a:lnTo>
                <a:lnTo>
                  <a:pt x="922784" y="100531"/>
                </a:lnTo>
                <a:lnTo>
                  <a:pt x="908939" y="100531"/>
                </a:lnTo>
                <a:lnTo>
                  <a:pt x="903546" y="98268"/>
                </a:lnTo>
                <a:lnTo>
                  <a:pt x="899657" y="93743"/>
                </a:lnTo>
                <a:lnTo>
                  <a:pt x="902035" y="109939"/>
                </a:lnTo>
                <a:lnTo>
                  <a:pt x="914663" y="112272"/>
                </a:lnTo>
                <a:lnTo>
                  <a:pt x="918592" y="112120"/>
                </a:lnTo>
                <a:lnTo>
                  <a:pt x="931454" y="108827"/>
                </a:lnTo>
                <a:lnTo>
                  <a:pt x="931431" y="93523"/>
                </a:lnTo>
                <a:close/>
              </a:path>
              <a:path w="1664563" h="140230">
                <a:moveTo>
                  <a:pt x="1052301" y="4916"/>
                </a:moveTo>
                <a:lnTo>
                  <a:pt x="993523" y="112345"/>
                </a:lnTo>
                <a:lnTo>
                  <a:pt x="1001668" y="112345"/>
                </a:lnTo>
                <a:lnTo>
                  <a:pt x="1060446" y="4916"/>
                </a:lnTo>
                <a:lnTo>
                  <a:pt x="1052301" y="4916"/>
                </a:lnTo>
                <a:close/>
              </a:path>
              <a:path w="1664563" h="140230">
                <a:moveTo>
                  <a:pt x="986723" y="48357"/>
                </a:moveTo>
                <a:lnTo>
                  <a:pt x="983164" y="46877"/>
                </a:lnTo>
                <a:lnTo>
                  <a:pt x="983837" y="58777"/>
                </a:lnTo>
                <a:lnTo>
                  <a:pt x="990881" y="58777"/>
                </a:lnTo>
                <a:lnTo>
                  <a:pt x="990881" y="48357"/>
                </a:lnTo>
                <a:lnTo>
                  <a:pt x="986723" y="48357"/>
                </a:lnTo>
                <a:close/>
              </a:path>
              <a:path w="1664563" h="140230">
                <a:moveTo>
                  <a:pt x="1058734" y="99137"/>
                </a:moveTo>
                <a:lnTo>
                  <a:pt x="1055150" y="97657"/>
                </a:lnTo>
                <a:lnTo>
                  <a:pt x="1055847" y="109557"/>
                </a:lnTo>
                <a:lnTo>
                  <a:pt x="1062941" y="109557"/>
                </a:lnTo>
                <a:lnTo>
                  <a:pt x="1062941" y="99137"/>
                </a:lnTo>
                <a:lnTo>
                  <a:pt x="1058734" y="99137"/>
                </a:lnTo>
                <a:close/>
              </a:path>
              <a:path w="1664563" h="140230">
                <a:moveTo>
                  <a:pt x="1137018" y="57995"/>
                </a:moveTo>
                <a:lnTo>
                  <a:pt x="1136015" y="52026"/>
                </a:lnTo>
                <a:lnTo>
                  <a:pt x="1135012" y="46058"/>
                </a:lnTo>
                <a:lnTo>
                  <a:pt x="1133337" y="40016"/>
                </a:lnTo>
                <a:lnTo>
                  <a:pt x="1130989" y="33901"/>
                </a:lnTo>
                <a:lnTo>
                  <a:pt x="1129130" y="28960"/>
                </a:lnTo>
                <a:lnTo>
                  <a:pt x="1127406" y="25083"/>
                </a:lnTo>
                <a:lnTo>
                  <a:pt x="1125816" y="22270"/>
                </a:lnTo>
                <a:lnTo>
                  <a:pt x="1125674" y="22021"/>
                </a:lnTo>
                <a:lnTo>
                  <a:pt x="1121006" y="14275"/>
                </a:lnTo>
                <a:lnTo>
                  <a:pt x="1112130" y="0"/>
                </a:lnTo>
                <a:lnTo>
                  <a:pt x="1103251" y="0"/>
                </a:lnTo>
                <a:lnTo>
                  <a:pt x="1108424" y="10052"/>
                </a:lnTo>
                <a:lnTo>
                  <a:pt x="1114033" y="21953"/>
                </a:lnTo>
                <a:lnTo>
                  <a:pt x="1117707" y="31260"/>
                </a:lnTo>
                <a:lnTo>
                  <a:pt x="1121164" y="44149"/>
                </a:lnTo>
                <a:lnTo>
                  <a:pt x="1123029" y="56738"/>
                </a:lnTo>
                <a:lnTo>
                  <a:pt x="1123651" y="70078"/>
                </a:lnTo>
                <a:lnTo>
                  <a:pt x="1123126" y="83084"/>
                </a:lnTo>
                <a:lnTo>
                  <a:pt x="1121414" y="95701"/>
                </a:lnTo>
                <a:lnTo>
                  <a:pt x="1118515" y="107062"/>
                </a:lnTo>
                <a:lnTo>
                  <a:pt x="1115713" y="114496"/>
                </a:lnTo>
                <a:lnTo>
                  <a:pt x="1110600" y="125864"/>
                </a:lnTo>
                <a:lnTo>
                  <a:pt x="1103471" y="140230"/>
                </a:lnTo>
                <a:lnTo>
                  <a:pt x="1112644" y="140230"/>
                </a:lnTo>
                <a:lnTo>
                  <a:pt x="1120243" y="127976"/>
                </a:lnTo>
                <a:lnTo>
                  <a:pt x="1126537" y="116770"/>
                </a:lnTo>
                <a:lnTo>
                  <a:pt x="1130622" y="108016"/>
                </a:lnTo>
                <a:lnTo>
                  <a:pt x="1134646" y="95352"/>
                </a:lnTo>
                <a:lnTo>
                  <a:pt x="1136801" y="82801"/>
                </a:lnTo>
                <a:lnTo>
                  <a:pt x="1137520" y="69271"/>
                </a:lnTo>
                <a:lnTo>
                  <a:pt x="1137520" y="63743"/>
                </a:lnTo>
                <a:lnTo>
                  <a:pt x="1137018" y="57995"/>
                </a:lnTo>
                <a:close/>
              </a:path>
              <a:path w="1664563" h="140230">
                <a:moveTo>
                  <a:pt x="1155106" y="49238"/>
                </a:moveTo>
                <a:lnTo>
                  <a:pt x="1155106" y="61566"/>
                </a:lnTo>
                <a:lnTo>
                  <a:pt x="1231643" y="61566"/>
                </a:lnTo>
                <a:lnTo>
                  <a:pt x="1231643" y="49238"/>
                </a:lnTo>
                <a:lnTo>
                  <a:pt x="1155106" y="49238"/>
                </a:lnTo>
                <a:close/>
              </a:path>
              <a:path w="1664563" h="140230">
                <a:moveTo>
                  <a:pt x="1155106" y="80718"/>
                </a:moveTo>
                <a:lnTo>
                  <a:pt x="1155106" y="93266"/>
                </a:lnTo>
                <a:lnTo>
                  <a:pt x="1231643" y="93266"/>
                </a:lnTo>
                <a:lnTo>
                  <a:pt x="1231643" y="80718"/>
                </a:lnTo>
                <a:lnTo>
                  <a:pt x="1155106" y="80718"/>
                </a:lnTo>
                <a:close/>
              </a:path>
              <a:path w="1664563" h="140230">
                <a:moveTo>
                  <a:pt x="1292928" y="95578"/>
                </a:moveTo>
                <a:lnTo>
                  <a:pt x="1288892" y="98880"/>
                </a:lnTo>
                <a:lnTo>
                  <a:pt x="1283816" y="100531"/>
                </a:lnTo>
                <a:lnTo>
                  <a:pt x="1270070" y="100531"/>
                </a:lnTo>
                <a:lnTo>
                  <a:pt x="1264432" y="98537"/>
                </a:lnTo>
                <a:lnTo>
                  <a:pt x="1260787" y="94550"/>
                </a:lnTo>
                <a:lnTo>
                  <a:pt x="1257142" y="90563"/>
                </a:lnTo>
                <a:lnTo>
                  <a:pt x="1255320" y="85830"/>
                </a:lnTo>
                <a:lnTo>
                  <a:pt x="1252925" y="105326"/>
                </a:lnTo>
                <a:lnTo>
                  <a:pt x="1264138" y="110755"/>
                </a:lnTo>
                <a:lnTo>
                  <a:pt x="1277407" y="112565"/>
                </a:lnTo>
                <a:lnTo>
                  <a:pt x="1280561" y="112479"/>
                </a:lnTo>
                <a:lnTo>
                  <a:pt x="1293735" y="109674"/>
                </a:lnTo>
                <a:lnTo>
                  <a:pt x="1303751" y="102916"/>
                </a:lnTo>
                <a:lnTo>
                  <a:pt x="1309964" y="96483"/>
                </a:lnTo>
                <a:lnTo>
                  <a:pt x="1313070" y="88643"/>
                </a:lnTo>
                <a:lnTo>
                  <a:pt x="1313070" y="71570"/>
                </a:lnTo>
                <a:lnTo>
                  <a:pt x="1310747" y="65210"/>
                </a:lnTo>
                <a:lnTo>
                  <a:pt x="1306100" y="60318"/>
                </a:lnTo>
                <a:lnTo>
                  <a:pt x="1303605" y="57725"/>
                </a:lnTo>
                <a:lnTo>
                  <a:pt x="1300180" y="55426"/>
                </a:lnTo>
                <a:lnTo>
                  <a:pt x="1295826" y="53421"/>
                </a:lnTo>
                <a:lnTo>
                  <a:pt x="1295459" y="28080"/>
                </a:lnTo>
                <a:lnTo>
                  <a:pt x="1295459" y="36494"/>
                </a:lnTo>
                <a:lnTo>
                  <a:pt x="1293821" y="40371"/>
                </a:lnTo>
                <a:lnTo>
                  <a:pt x="1296902" y="68830"/>
                </a:lnTo>
                <a:lnTo>
                  <a:pt x="1298982" y="73991"/>
                </a:lnTo>
                <a:lnTo>
                  <a:pt x="1298982" y="87347"/>
                </a:lnTo>
                <a:lnTo>
                  <a:pt x="1296963" y="92275"/>
                </a:lnTo>
                <a:lnTo>
                  <a:pt x="1292928" y="95578"/>
                </a:lnTo>
                <a:close/>
              </a:path>
              <a:path w="1664563" h="140230">
                <a:moveTo>
                  <a:pt x="1336528" y="93560"/>
                </a:moveTo>
                <a:lnTo>
                  <a:pt x="1336528" y="109557"/>
                </a:lnTo>
                <a:lnTo>
                  <a:pt x="1351865" y="109557"/>
                </a:lnTo>
                <a:lnTo>
                  <a:pt x="1351865" y="93560"/>
                </a:lnTo>
                <a:lnTo>
                  <a:pt x="1336528" y="93560"/>
                </a:lnTo>
                <a:close/>
              </a:path>
              <a:path w="1664563" h="140230">
                <a:moveTo>
                  <a:pt x="1411156" y="83874"/>
                </a:moveTo>
                <a:lnTo>
                  <a:pt x="1411156" y="109557"/>
                </a:lnTo>
                <a:lnTo>
                  <a:pt x="1424364" y="109557"/>
                </a:lnTo>
                <a:lnTo>
                  <a:pt x="1424364" y="83874"/>
                </a:lnTo>
                <a:lnTo>
                  <a:pt x="1439848" y="83874"/>
                </a:lnTo>
                <a:lnTo>
                  <a:pt x="1439848" y="72353"/>
                </a:lnTo>
                <a:lnTo>
                  <a:pt x="1424364" y="72353"/>
                </a:lnTo>
                <a:lnTo>
                  <a:pt x="1424364" y="4182"/>
                </a:lnTo>
                <a:lnTo>
                  <a:pt x="1413211" y="4182"/>
                </a:lnTo>
                <a:lnTo>
                  <a:pt x="1410936" y="24729"/>
                </a:lnTo>
                <a:lnTo>
                  <a:pt x="1410936" y="72353"/>
                </a:lnTo>
                <a:lnTo>
                  <a:pt x="1377254" y="72353"/>
                </a:lnTo>
                <a:lnTo>
                  <a:pt x="1365073" y="70958"/>
                </a:lnTo>
                <a:lnTo>
                  <a:pt x="1365073" y="83874"/>
                </a:lnTo>
                <a:lnTo>
                  <a:pt x="1411156" y="83874"/>
                </a:lnTo>
                <a:close/>
              </a:path>
              <a:path w="1664563" h="140230">
                <a:moveTo>
                  <a:pt x="1413211" y="4182"/>
                </a:moveTo>
                <a:lnTo>
                  <a:pt x="1365073" y="70958"/>
                </a:lnTo>
                <a:lnTo>
                  <a:pt x="1377254" y="72353"/>
                </a:lnTo>
                <a:lnTo>
                  <a:pt x="1410936" y="24729"/>
                </a:lnTo>
                <a:lnTo>
                  <a:pt x="1413211" y="4182"/>
                </a:lnTo>
                <a:close/>
              </a:path>
              <a:path w="1664563" h="140230">
                <a:moveTo>
                  <a:pt x="1483998" y="109557"/>
                </a:moveTo>
                <a:lnTo>
                  <a:pt x="1486249" y="98794"/>
                </a:lnTo>
                <a:lnTo>
                  <a:pt x="1488083" y="90992"/>
                </a:lnTo>
                <a:lnTo>
                  <a:pt x="1489502" y="86148"/>
                </a:lnTo>
                <a:lnTo>
                  <a:pt x="1493835" y="73573"/>
                </a:lnTo>
                <a:lnTo>
                  <a:pt x="1499188" y="61126"/>
                </a:lnTo>
                <a:lnTo>
                  <a:pt x="1501283" y="56709"/>
                </a:lnTo>
                <a:lnTo>
                  <a:pt x="1507321" y="45444"/>
                </a:lnTo>
                <a:lnTo>
                  <a:pt x="1514048" y="34855"/>
                </a:lnTo>
                <a:lnTo>
                  <a:pt x="1519649" y="26734"/>
                </a:lnTo>
                <a:lnTo>
                  <a:pt x="1524137" y="21036"/>
                </a:lnTo>
                <a:lnTo>
                  <a:pt x="1527513" y="17758"/>
                </a:lnTo>
                <a:lnTo>
                  <a:pt x="1527513" y="6237"/>
                </a:lnTo>
                <a:lnTo>
                  <a:pt x="1454426" y="6237"/>
                </a:lnTo>
                <a:lnTo>
                  <a:pt x="1454426" y="19519"/>
                </a:lnTo>
                <a:lnTo>
                  <a:pt x="1512543" y="19519"/>
                </a:lnTo>
                <a:lnTo>
                  <a:pt x="1505766" y="27856"/>
                </a:lnTo>
                <a:lnTo>
                  <a:pt x="1498465" y="38200"/>
                </a:lnTo>
                <a:lnTo>
                  <a:pt x="1491410" y="49678"/>
                </a:lnTo>
                <a:lnTo>
                  <a:pt x="1484972" y="61829"/>
                </a:lnTo>
                <a:lnTo>
                  <a:pt x="1479648" y="73726"/>
                </a:lnTo>
                <a:lnTo>
                  <a:pt x="1475276" y="85646"/>
                </a:lnTo>
                <a:lnTo>
                  <a:pt x="1471859" y="97590"/>
                </a:lnTo>
                <a:lnTo>
                  <a:pt x="1469395" y="109557"/>
                </a:lnTo>
                <a:lnTo>
                  <a:pt x="1483998" y="109557"/>
                </a:lnTo>
                <a:close/>
              </a:path>
              <a:path w="1664563" h="140230">
                <a:moveTo>
                  <a:pt x="1628387" y="4916"/>
                </a:moveTo>
                <a:lnTo>
                  <a:pt x="1569609" y="112345"/>
                </a:lnTo>
                <a:lnTo>
                  <a:pt x="1577754" y="112345"/>
                </a:lnTo>
                <a:lnTo>
                  <a:pt x="1636532" y="4916"/>
                </a:lnTo>
                <a:lnTo>
                  <a:pt x="1628387" y="4916"/>
                </a:lnTo>
                <a:close/>
              </a:path>
              <a:path w="1664563" h="140230">
                <a:moveTo>
                  <a:pt x="1562809" y="48358"/>
                </a:moveTo>
                <a:lnTo>
                  <a:pt x="1559250" y="46878"/>
                </a:lnTo>
                <a:lnTo>
                  <a:pt x="1559923" y="58777"/>
                </a:lnTo>
                <a:lnTo>
                  <a:pt x="1566967" y="58777"/>
                </a:lnTo>
                <a:lnTo>
                  <a:pt x="1566967" y="48358"/>
                </a:lnTo>
                <a:lnTo>
                  <a:pt x="1562809" y="48358"/>
                </a:lnTo>
                <a:close/>
              </a:path>
              <a:path w="1664563" h="140230">
                <a:moveTo>
                  <a:pt x="1634820" y="99137"/>
                </a:moveTo>
                <a:lnTo>
                  <a:pt x="1631236" y="97657"/>
                </a:lnTo>
                <a:lnTo>
                  <a:pt x="1631934" y="109557"/>
                </a:lnTo>
                <a:lnTo>
                  <a:pt x="1639027" y="109557"/>
                </a:lnTo>
                <a:lnTo>
                  <a:pt x="1639027" y="99137"/>
                </a:lnTo>
                <a:lnTo>
                  <a:pt x="1634820" y="99137"/>
                </a:lnTo>
                <a:close/>
              </a:path>
              <a:path w="1664563" h="140230">
                <a:moveTo>
                  <a:pt x="1615912" y="97082"/>
                </a:moveTo>
                <a:lnTo>
                  <a:pt x="1620902" y="102072"/>
                </a:lnTo>
                <a:lnTo>
                  <a:pt x="1625892" y="107062"/>
                </a:lnTo>
                <a:lnTo>
                  <a:pt x="1631934" y="109557"/>
                </a:lnTo>
                <a:lnTo>
                  <a:pt x="1631236" y="97657"/>
                </a:lnTo>
                <a:lnTo>
                  <a:pt x="1628276" y="94697"/>
                </a:lnTo>
                <a:lnTo>
                  <a:pt x="1625317" y="91737"/>
                </a:lnTo>
                <a:lnTo>
                  <a:pt x="1623837" y="88178"/>
                </a:lnTo>
                <a:lnTo>
                  <a:pt x="1623837" y="79862"/>
                </a:lnTo>
                <a:lnTo>
                  <a:pt x="1625317" y="76303"/>
                </a:lnTo>
                <a:lnTo>
                  <a:pt x="1628276" y="73344"/>
                </a:lnTo>
                <a:lnTo>
                  <a:pt x="1631236" y="70384"/>
                </a:lnTo>
                <a:lnTo>
                  <a:pt x="1634820" y="68904"/>
                </a:lnTo>
                <a:lnTo>
                  <a:pt x="1643185" y="68904"/>
                </a:lnTo>
                <a:lnTo>
                  <a:pt x="1646744" y="70384"/>
                </a:lnTo>
                <a:lnTo>
                  <a:pt x="1649704" y="73344"/>
                </a:lnTo>
                <a:lnTo>
                  <a:pt x="1652664" y="76303"/>
                </a:lnTo>
                <a:lnTo>
                  <a:pt x="1654143" y="79862"/>
                </a:lnTo>
                <a:lnTo>
                  <a:pt x="1654143" y="88178"/>
                </a:lnTo>
                <a:lnTo>
                  <a:pt x="1652664" y="91738"/>
                </a:lnTo>
                <a:lnTo>
                  <a:pt x="1649704" y="94697"/>
                </a:lnTo>
                <a:lnTo>
                  <a:pt x="1646744" y="97657"/>
                </a:lnTo>
                <a:lnTo>
                  <a:pt x="1643185" y="99137"/>
                </a:lnTo>
                <a:lnTo>
                  <a:pt x="1639027" y="99137"/>
                </a:lnTo>
                <a:lnTo>
                  <a:pt x="1639027" y="109557"/>
                </a:lnTo>
                <a:lnTo>
                  <a:pt x="1646072" y="109557"/>
                </a:lnTo>
                <a:lnTo>
                  <a:pt x="1652088" y="107062"/>
                </a:lnTo>
                <a:lnTo>
                  <a:pt x="1657078" y="102072"/>
                </a:lnTo>
                <a:lnTo>
                  <a:pt x="1662068" y="97082"/>
                </a:lnTo>
                <a:lnTo>
                  <a:pt x="1664563" y="91065"/>
                </a:lnTo>
                <a:lnTo>
                  <a:pt x="1664563" y="76975"/>
                </a:lnTo>
                <a:lnTo>
                  <a:pt x="1662068" y="70958"/>
                </a:lnTo>
                <a:lnTo>
                  <a:pt x="1657078" y="65969"/>
                </a:lnTo>
                <a:lnTo>
                  <a:pt x="1652088" y="60979"/>
                </a:lnTo>
                <a:lnTo>
                  <a:pt x="1646072" y="58484"/>
                </a:lnTo>
                <a:lnTo>
                  <a:pt x="1631934" y="58484"/>
                </a:lnTo>
                <a:lnTo>
                  <a:pt x="1625892" y="60979"/>
                </a:lnTo>
                <a:lnTo>
                  <a:pt x="1620902" y="65969"/>
                </a:lnTo>
                <a:lnTo>
                  <a:pt x="1615912" y="70958"/>
                </a:lnTo>
                <a:lnTo>
                  <a:pt x="1613417" y="76975"/>
                </a:lnTo>
                <a:lnTo>
                  <a:pt x="1613417" y="91065"/>
                </a:lnTo>
                <a:lnTo>
                  <a:pt x="1615912" y="97082"/>
                </a:lnTo>
                <a:close/>
              </a:path>
              <a:path w="1664563" h="140230">
                <a:moveTo>
                  <a:pt x="1543926" y="46303"/>
                </a:moveTo>
                <a:lnTo>
                  <a:pt x="1548916" y="51293"/>
                </a:lnTo>
                <a:lnTo>
                  <a:pt x="1553905" y="56282"/>
                </a:lnTo>
                <a:lnTo>
                  <a:pt x="1559923" y="58777"/>
                </a:lnTo>
                <a:lnTo>
                  <a:pt x="1559250" y="46878"/>
                </a:lnTo>
                <a:lnTo>
                  <a:pt x="1556290" y="43918"/>
                </a:lnTo>
                <a:lnTo>
                  <a:pt x="1553331" y="40958"/>
                </a:lnTo>
                <a:lnTo>
                  <a:pt x="1551851" y="37400"/>
                </a:lnTo>
                <a:lnTo>
                  <a:pt x="1551851" y="29034"/>
                </a:lnTo>
                <a:lnTo>
                  <a:pt x="1553331" y="25463"/>
                </a:lnTo>
                <a:lnTo>
                  <a:pt x="1556290" y="22527"/>
                </a:lnTo>
                <a:lnTo>
                  <a:pt x="1559250" y="19592"/>
                </a:lnTo>
                <a:lnTo>
                  <a:pt x="1562809" y="18125"/>
                </a:lnTo>
                <a:lnTo>
                  <a:pt x="1571175" y="18125"/>
                </a:lnTo>
                <a:lnTo>
                  <a:pt x="1574758" y="19604"/>
                </a:lnTo>
                <a:lnTo>
                  <a:pt x="1577717" y="22564"/>
                </a:lnTo>
                <a:lnTo>
                  <a:pt x="1580677" y="25524"/>
                </a:lnTo>
                <a:lnTo>
                  <a:pt x="1582157" y="29083"/>
                </a:lnTo>
                <a:lnTo>
                  <a:pt x="1582157" y="37400"/>
                </a:lnTo>
                <a:lnTo>
                  <a:pt x="1580677" y="40958"/>
                </a:lnTo>
                <a:lnTo>
                  <a:pt x="1577717" y="43918"/>
                </a:lnTo>
                <a:lnTo>
                  <a:pt x="1574758" y="46878"/>
                </a:lnTo>
                <a:lnTo>
                  <a:pt x="1571175" y="48358"/>
                </a:lnTo>
                <a:lnTo>
                  <a:pt x="1566967" y="48358"/>
                </a:lnTo>
                <a:lnTo>
                  <a:pt x="1566967" y="58777"/>
                </a:lnTo>
                <a:lnTo>
                  <a:pt x="1574061" y="58777"/>
                </a:lnTo>
                <a:lnTo>
                  <a:pt x="1580102" y="56282"/>
                </a:lnTo>
                <a:lnTo>
                  <a:pt x="1585092" y="51293"/>
                </a:lnTo>
                <a:lnTo>
                  <a:pt x="1590082" y="46303"/>
                </a:lnTo>
                <a:lnTo>
                  <a:pt x="1592577" y="40286"/>
                </a:lnTo>
                <a:lnTo>
                  <a:pt x="1592577" y="26196"/>
                </a:lnTo>
                <a:lnTo>
                  <a:pt x="1590082" y="20167"/>
                </a:lnTo>
                <a:lnTo>
                  <a:pt x="1585092" y="15153"/>
                </a:lnTo>
                <a:lnTo>
                  <a:pt x="1580102" y="10138"/>
                </a:lnTo>
                <a:lnTo>
                  <a:pt x="1574061" y="7631"/>
                </a:lnTo>
                <a:lnTo>
                  <a:pt x="1559923" y="7631"/>
                </a:lnTo>
                <a:lnTo>
                  <a:pt x="1553905" y="10138"/>
                </a:lnTo>
                <a:lnTo>
                  <a:pt x="1548916" y="15153"/>
                </a:lnTo>
                <a:lnTo>
                  <a:pt x="1543926" y="20167"/>
                </a:lnTo>
                <a:lnTo>
                  <a:pt x="1541431" y="26196"/>
                </a:lnTo>
                <a:lnTo>
                  <a:pt x="1541431" y="40286"/>
                </a:lnTo>
                <a:lnTo>
                  <a:pt x="1543926" y="46303"/>
                </a:lnTo>
                <a:close/>
              </a:path>
              <a:path w="1664563" h="140230">
                <a:moveTo>
                  <a:pt x="1255320" y="73991"/>
                </a:moveTo>
                <a:lnTo>
                  <a:pt x="1257314" y="69014"/>
                </a:lnTo>
                <a:lnTo>
                  <a:pt x="1261301" y="65418"/>
                </a:lnTo>
                <a:lnTo>
                  <a:pt x="1265288" y="61823"/>
                </a:lnTo>
                <a:lnTo>
                  <a:pt x="1270436" y="60025"/>
                </a:lnTo>
                <a:lnTo>
                  <a:pt x="1283254" y="60025"/>
                </a:lnTo>
                <a:lnTo>
                  <a:pt x="1288586" y="61786"/>
                </a:lnTo>
                <a:lnTo>
                  <a:pt x="1292744" y="65308"/>
                </a:lnTo>
                <a:lnTo>
                  <a:pt x="1296902" y="68830"/>
                </a:lnTo>
                <a:lnTo>
                  <a:pt x="1293821" y="40371"/>
                </a:lnTo>
                <a:lnTo>
                  <a:pt x="1290543" y="43624"/>
                </a:lnTo>
                <a:lnTo>
                  <a:pt x="1287265" y="46877"/>
                </a:lnTo>
                <a:lnTo>
                  <a:pt x="1282716" y="48504"/>
                </a:lnTo>
                <a:lnTo>
                  <a:pt x="1271904" y="48504"/>
                </a:lnTo>
                <a:lnTo>
                  <a:pt x="1267574" y="47110"/>
                </a:lnTo>
                <a:lnTo>
                  <a:pt x="1263906" y="44322"/>
                </a:lnTo>
                <a:lnTo>
                  <a:pt x="1260237" y="41533"/>
                </a:lnTo>
                <a:lnTo>
                  <a:pt x="1258402" y="37668"/>
                </a:lnTo>
                <a:lnTo>
                  <a:pt x="1258402" y="28324"/>
                </a:lnTo>
                <a:lnTo>
                  <a:pt x="1259821" y="24484"/>
                </a:lnTo>
                <a:lnTo>
                  <a:pt x="1262658" y="21206"/>
                </a:lnTo>
                <a:lnTo>
                  <a:pt x="1265496" y="17929"/>
                </a:lnTo>
                <a:lnTo>
                  <a:pt x="1270094" y="16290"/>
                </a:lnTo>
                <a:lnTo>
                  <a:pt x="1282862" y="16290"/>
                </a:lnTo>
                <a:lnTo>
                  <a:pt x="1287632" y="17929"/>
                </a:lnTo>
                <a:lnTo>
                  <a:pt x="1290763" y="21206"/>
                </a:lnTo>
                <a:lnTo>
                  <a:pt x="1293894" y="24484"/>
                </a:lnTo>
                <a:lnTo>
                  <a:pt x="1295459" y="28080"/>
                </a:lnTo>
                <a:lnTo>
                  <a:pt x="1295826" y="53421"/>
                </a:lnTo>
                <a:lnTo>
                  <a:pt x="1299740" y="51219"/>
                </a:lnTo>
                <a:lnTo>
                  <a:pt x="1302626" y="48969"/>
                </a:lnTo>
                <a:lnTo>
                  <a:pt x="1304485" y="46669"/>
                </a:lnTo>
                <a:lnTo>
                  <a:pt x="1307811" y="42609"/>
                </a:lnTo>
                <a:lnTo>
                  <a:pt x="1309475" y="37301"/>
                </a:lnTo>
                <a:lnTo>
                  <a:pt x="1309475" y="23652"/>
                </a:lnTo>
                <a:lnTo>
                  <a:pt x="1306613" y="17452"/>
                </a:lnTo>
                <a:lnTo>
                  <a:pt x="1300889" y="12144"/>
                </a:lnTo>
                <a:lnTo>
                  <a:pt x="1295166" y="6836"/>
                </a:lnTo>
                <a:lnTo>
                  <a:pt x="1287265" y="4182"/>
                </a:lnTo>
                <a:lnTo>
                  <a:pt x="1276974" y="4183"/>
                </a:lnTo>
                <a:lnTo>
                  <a:pt x="1263255" y="6321"/>
                </a:lnTo>
                <a:lnTo>
                  <a:pt x="1253045" y="12621"/>
                </a:lnTo>
                <a:lnTo>
                  <a:pt x="1247370" y="18247"/>
                </a:lnTo>
                <a:lnTo>
                  <a:pt x="1244533" y="24973"/>
                </a:lnTo>
                <a:lnTo>
                  <a:pt x="1244533" y="39063"/>
                </a:lnTo>
                <a:lnTo>
                  <a:pt x="1246466" y="44150"/>
                </a:lnTo>
                <a:lnTo>
                  <a:pt x="1250330" y="48064"/>
                </a:lnTo>
                <a:lnTo>
                  <a:pt x="1252385" y="50167"/>
                </a:lnTo>
                <a:lnTo>
                  <a:pt x="1255247" y="52002"/>
                </a:lnTo>
                <a:lnTo>
                  <a:pt x="1258916" y="53567"/>
                </a:lnTo>
                <a:lnTo>
                  <a:pt x="1252948" y="55964"/>
                </a:lnTo>
                <a:lnTo>
                  <a:pt x="1248447" y="59426"/>
                </a:lnTo>
                <a:lnTo>
                  <a:pt x="1245414" y="63950"/>
                </a:lnTo>
                <a:lnTo>
                  <a:pt x="1242380" y="68476"/>
                </a:lnTo>
                <a:lnTo>
                  <a:pt x="1240864" y="73845"/>
                </a:lnTo>
                <a:lnTo>
                  <a:pt x="1240880" y="81250"/>
                </a:lnTo>
                <a:lnTo>
                  <a:pt x="1243720" y="94483"/>
                </a:lnTo>
                <a:lnTo>
                  <a:pt x="1251468" y="104237"/>
                </a:lnTo>
                <a:lnTo>
                  <a:pt x="1252925" y="105326"/>
                </a:lnTo>
                <a:lnTo>
                  <a:pt x="1255320" y="85830"/>
                </a:lnTo>
                <a:lnTo>
                  <a:pt x="1255320" y="73991"/>
                </a:lnTo>
                <a:close/>
              </a:path>
              <a:path w="1664563" h="140230">
                <a:moveTo>
                  <a:pt x="1039826" y="97082"/>
                </a:moveTo>
                <a:lnTo>
                  <a:pt x="1044816" y="102072"/>
                </a:lnTo>
                <a:lnTo>
                  <a:pt x="1049806" y="107062"/>
                </a:lnTo>
                <a:lnTo>
                  <a:pt x="1055847" y="109557"/>
                </a:lnTo>
                <a:lnTo>
                  <a:pt x="1055150" y="97657"/>
                </a:lnTo>
                <a:lnTo>
                  <a:pt x="1052190" y="94697"/>
                </a:lnTo>
                <a:lnTo>
                  <a:pt x="1049231" y="91737"/>
                </a:lnTo>
                <a:lnTo>
                  <a:pt x="1047751" y="88178"/>
                </a:lnTo>
                <a:lnTo>
                  <a:pt x="1047751" y="79862"/>
                </a:lnTo>
                <a:lnTo>
                  <a:pt x="1049231" y="76303"/>
                </a:lnTo>
                <a:lnTo>
                  <a:pt x="1052190" y="73343"/>
                </a:lnTo>
                <a:lnTo>
                  <a:pt x="1055150" y="70384"/>
                </a:lnTo>
                <a:lnTo>
                  <a:pt x="1058734" y="68904"/>
                </a:lnTo>
                <a:lnTo>
                  <a:pt x="1067099" y="68904"/>
                </a:lnTo>
                <a:lnTo>
                  <a:pt x="1070658" y="70384"/>
                </a:lnTo>
                <a:lnTo>
                  <a:pt x="1073618" y="73343"/>
                </a:lnTo>
                <a:lnTo>
                  <a:pt x="1076577" y="76303"/>
                </a:lnTo>
                <a:lnTo>
                  <a:pt x="1078057" y="79862"/>
                </a:lnTo>
                <a:lnTo>
                  <a:pt x="1078057" y="88178"/>
                </a:lnTo>
                <a:lnTo>
                  <a:pt x="1076577" y="91737"/>
                </a:lnTo>
                <a:lnTo>
                  <a:pt x="1073618" y="94697"/>
                </a:lnTo>
                <a:lnTo>
                  <a:pt x="1070658" y="97657"/>
                </a:lnTo>
                <a:lnTo>
                  <a:pt x="1067099" y="99137"/>
                </a:lnTo>
                <a:lnTo>
                  <a:pt x="1062941" y="99137"/>
                </a:lnTo>
                <a:lnTo>
                  <a:pt x="1062941" y="109557"/>
                </a:lnTo>
                <a:lnTo>
                  <a:pt x="1069986" y="109557"/>
                </a:lnTo>
                <a:lnTo>
                  <a:pt x="1076002" y="107062"/>
                </a:lnTo>
                <a:lnTo>
                  <a:pt x="1080992" y="102072"/>
                </a:lnTo>
                <a:lnTo>
                  <a:pt x="1085982" y="97082"/>
                </a:lnTo>
                <a:lnTo>
                  <a:pt x="1088477" y="91065"/>
                </a:lnTo>
                <a:lnTo>
                  <a:pt x="1088477" y="76975"/>
                </a:lnTo>
                <a:lnTo>
                  <a:pt x="1085982" y="70958"/>
                </a:lnTo>
                <a:lnTo>
                  <a:pt x="1080992" y="65969"/>
                </a:lnTo>
                <a:lnTo>
                  <a:pt x="1076002" y="60979"/>
                </a:lnTo>
                <a:lnTo>
                  <a:pt x="1069986" y="58484"/>
                </a:lnTo>
                <a:lnTo>
                  <a:pt x="1055847" y="58484"/>
                </a:lnTo>
                <a:lnTo>
                  <a:pt x="1049806" y="60979"/>
                </a:lnTo>
                <a:lnTo>
                  <a:pt x="1044816" y="65969"/>
                </a:lnTo>
                <a:lnTo>
                  <a:pt x="1039826" y="70958"/>
                </a:lnTo>
                <a:lnTo>
                  <a:pt x="1037331" y="76975"/>
                </a:lnTo>
                <a:lnTo>
                  <a:pt x="1037331" y="91065"/>
                </a:lnTo>
                <a:lnTo>
                  <a:pt x="1039826" y="97082"/>
                </a:lnTo>
                <a:close/>
              </a:path>
              <a:path w="1664563" h="140230">
                <a:moveTo>
                  <a:pt x="967839" y="46303"/>
                </a:moveTo>
                <a:lnTo>
                  <a:pt x="972830" y="51293"/>
                </a:lnTo>
                <a:lnTo>
                  <a:pt x="977819" y="56282"/>
                </a:lnTo>
                <a:lnTo>
                  <a:pt x="983837" y="58777"/>
                </a:lnTo>
                <a:lnTo>
                  <a:pt x="983164" y="46877"/>
                </a:lnTo>
                <a:lnTo>
                  <a:pt x="980204" y="43918"/>
                </a:lnTo>
                <a:lnTo>
                  <a:pt x="977245" y="40958"/>
                </a:lnTo>
                <a:lnTo>
                  <a:pt x="975765" y="37399"/>
                </a:lnTo>
                <a:lnTo>
                  <a:pt x="975765" y="29034"/>
                </a:lnTo>
                <a:lnTo>
                  <a:pt x="977245" y="25463"/>
                </a:lnTo>
                <a:lnTo>
                  <a:pt x="980204" y="22527"/>
                </a:lnTo>
                <a:lnTo>
                  <a:pt x="983164" y="19592"/>
                </a:lnTo>
                <a:lnTo>
                  <a:pt x="986723" y="18125"/>
                </a:lnTo>
                <a:lnTo>
                  <a:pt x="995088" y="18125"/>
                </a:lnTo>
                <a:lnTo>
                  <a:pt x="998671" y="19604"/>
                </a:lnTo>
                <a:lnTo>
                  <a:pt x="1001631" y="22564"/>
                </a:lnTo>
                <a:lnTo>
                  <a:pt x="1004591" y="25523"/>
                </a:lnTo>
                <a:lnTo>
                  <a:pt x="1006071" y="29083"/>
                </a:lnTo>
                <a:lnTo>
                  <a:pt x="1006071" y="37399"/>
                </a:lnTo>
                <a:lnTo>
                  <a:pt x="1004591" y="40958"/>
                </a:lnTo>
                <a:lnTo>
                  <a:pt x="1001631" y="43918"/>
                </a:lnTo>
                <a:lnTo>
                  <a:pt x="998671" y="46877"/>
                </a:lnTo>
                <a:lnTo>
                  <a:pt x="995088" y="48357"/>
                </a:lnTo>
                <a:lnTo>
                  <a:pt x="990881" y="48357"/>
                </a:lnTo>
                <a:lnTo>
                  <a:pt x="990881" y="58777"/>
                </a:lnTo>
                <a:lnTo>
                  <a:pt x="997975" y="58777"/>
                </a:lnTo>
                <a:lnTo>
                  <a:pt x="1004016" y="56282"/>
                </a:lnTo>
                <a:lnTo>
                  <a:pt x="1009006" y="51293"/>
                </a:lnTo>
                <a:lnTo>
                  <a:pt x="1013996" y="46303"/>
                </a:lnTo>
                <a:lnTo>
                  <a:pt x="1016491" y="40285"/>
                </a:lnTo>
                <a:lnTo>
                  <a:pt x="1016491" y="26196"/>
                </a:lnTo>
                <a:lnTo>
                  <a:pt x="1013996" y="20167"/>
                </a:lnTo>
                <a:lnTo>
                  <a:pt x="1009006" y="15153"/>
                </a:lnTo>
                <a:lnTo>
                  <a:pt x="1004016" y="10138"/>
                </a:lnTo>
                <a:lnTo>
                  <a:pt x="997975" y="7631"/>
                </a:lnTo>
                <a:lnTo>
                  <a:pt x="983837" y="7631"/>
                </a:lnTo>
                <a:lnTo>
                  <a:pt x="977819" y="10138"/>
                </a:lnTo>
                <a:lnTo>
                  <a:pt x="972830" y="15153"/>
                </a:lnTo>
                <a:lnTo>
                  <a:pt x="967839" y="20167"/>
                </a:lnTo>
                <a:lnTo>
                  <a:pt x="965345" y="26196"/>
                </a:lnTo>
                <a:lnTo>
                  <a:pt x="965345" y="40285"/>
                </a:lnTo>
                <a:lnTo>
                  <a:pt x="967839" y="46303"/>
                </a:lnTo>
                <a:close/>
              </a:path>
              <a:path w="1664563" h="140230">
                <a:moveTo>
                  <a:pt x="620530" y="78883"/>
                </a:moveTo>
                <a:lnTo>
                  <a:pt x="621068" y="83140"/>
                </a:lnTo>
                <a:lnTo>
                  <a:pt x="622144" y="91358"/>
                </a:lnTo>
                <a:lnTo>
                  <a:pt x="624052" y="99087"/>
                </a:lnTo>
                <a:lnTo>
                  <a:pt x="626792" y="106328"/>
                </a:lnTo>
                <a:lnTo>
                  <a:pt x="628797" y="111611"/>
                </a:lnTo>
                <a:lnTo>
                  <a:pt x="630656" y="115794"/>
                </a:lnTo>
                <a:lnTo>
                  <a:pt x="632368" y="118876"/>
                </a:lnTo>
                <a:lnTo>
                  <a:pt x="634081" y="121958"/>
                </a:lnTo>
                <a:lnTo>
                  <a:pt x="638508" y="129076"/>
                </a:lnTo>
                <a:lnTo>
                  <a:pt x="645650" y="140230"/>
                </a:lnTo>
                <a:lnTo>
                  <a:pt x="654529" y="140230"/>
                </a:lnTo>
                <a:lnTo>
                  <a:pt x="649356" y="130177"/>
                </a:lnTo>
                <a:lnTo>
                  <a:pt x="643747" y="118276"/>
                </a:lnTo>
                <a:lnTo>
                  <a:pt x="640073" y="108970"/>
                </a:lnTo>
                <a:lnTo>
                  <a:pt x="636607" y="96026"/>
                </a:lnTo>
                <a:lnTo>
                  <a:pt x="634749" y="83434"/>
                </a:lnTo>
                <a:lnTo>
                  <a:pt x="634129" y="70078"/>
                </a:lnTo>
                <a:lnTo>
                  <a:pt x="634671" y="57010"/>
                </a:lnTo>
                <a:lnTo>
                  <a:pt x="636408" y="44406"/>
                </a:lnTo>
                <a:lnTo>
                  <a:pt x="639340" y="32947"/>
                </a:lnTo>
                <a:lnTo>
                  <a:pt x="642113" y="25597"/>
                </a:lnTo>
                <a:lnTo>
                  <a:pt x="647217" y="14253"/>
                </a:lnTo>
                <a:lnTo>
                  <a:pt x="654309" y="0"/>
                </a:lnTo>
                <a:lnTo>
                  <a:pt x="645137" y="0"/>
                </a:lnTo>
                <a:lnTo>
                  <a:pt x="637459" y="12422"/>
                </a:lnTo>
                <a:lnTo>
                  <a:pt x="631165" y="23617"/>
                </a:lnTo>
                <a:lnTo>
                  <a:pt x="627085" y="32287"/>
                </a:lnTo>
                <a:lnTo>
                  <a:pt x="623116" y="44855"/>
                </a:lnTo>
                <a:lnTo>
                  <a:pt x="620974" y="57408"/>
                </a:lnTo>
                <a:lnTo>
                  <a:pt x="620261" y="70958"/>
                </a:lnTo>
                <a:lnTo>
                  <a:pt x="620261" y="74823"/>
                </a:lnTo>
                <a:lnTo>
                  <a:pt x="620530" y="78883"/>
                </a:lnTo>
                <a:close/>
              </a:path>
              <a:path w="1664563" h="140230">
                <a:moveTo>
                  <a:pt x="453809" y="73991"/>
                </a:moveTo>
                <a:lnTo>
                  <a:pt x="455803" y="69014"/>
                </a:lnTo>
                <a:lnTo>
                  <a:pt x="459790" y="65418"/>
                </a:lnTo>
                <a:lnTo>
                  <a:pt x="463777" y="61823"/>
                </a:lnTo>
                <a:lnTo>
                  <a:pt x="468925" y="60025"/>
                </a:lnTo>
                <a:lnTo>
                  <a:pt x="481743" y="60025"/>
                </a:lnTo>
                <a:lnTo>
                  <a:pt x="487075" y="61786"/>
                </a:lnTo>
                <a:lnTo>
                  <a:pt x="491233" y="65308"/>
                </a:lnTo>
                <a:lnTo>
                  <a:pt x="495391" y="68830"/>
                </a:lnTo>
                <a:lnTo>
                  <a:pt x="492309" y="40371"/>
                </a:lnTo>
                <a:lnTo>
                  <a:pt x="489032" y="43624"/>
                </a:lnTo>
                <a:lnTo>
                  <a:pt x="485754" y="46877"/>
                </a:lnTo>
                <a:lnTo>
                  <a:pt x="481205" y="48504"/>
                </a:lnTo>
                <a:lnTo>
                  <a:pt x="470393" y="48504"/>
                </a:lnTo>
                <a:lnTo>
                  <a:pt x="466063" y="47110"/>
                </a:lnTo>
                <a:lnTo>
                  <a:pt x="462395" y="44321"/>
                </a:lnTo>
                <a:lnTo>
                  <a:pt x="458726" y="41533"/>
                </a:lnTo>
                <a:lnTo>
                  <a:pt x="456891" y="37668"/>
                </a:lnTo>
                <a:lnTo>
                  <a:pt x="456891" y="28324"/>
                </a:lnTo>
                <a:lnTo>
                  <a:pt x="458310" y="24484"/>
                </a:lnTo>
                <a:lnTo>
                  <a:pt x="461147" y="21206"/>
                </a:lnTo>
                <a:lnTo>
                  <a:pt x="463985" y="17929"/>
                </a:lnTo>
                <a:lnTo>
                  <a:pt x="468583" y="16290"/>
                </a:lnTo>
                <a:lnTo>
                  <a:pt x="481351" y="16290"/>
                </a:lnTo>
                <a:lnTo>
                  <a:pt x="486121" y="17929"/>
                </a:lnTo>
                <a:lnTo>
                  <a:pt x="489252" y="21206"/>
                </a:lnTo>
                <a:lnTo>
                  <a:pt x="492382" y="24484"/>
                </a:lnTo>
                <a:lnTo>
                  <a:pt x="493948" y="28080"/>
                </a:lnTo>
                <a:lnTo>
                  <a:pt x="494315" y="53420"/>
                </a:lnTo>
                <a:lnTo>
                  <a:pt x="498228" y="51219"/>
                </a:lnTo>
                <a:lnTo>
                  <a:pt x="501115" y="48969"/>
                </a:lnTo>
                <a:lnTo>
                  <a:pt x="502974" y="46669"/>
                </a:lnTo>
                <a:lnTo>
                  <a:pt x="506300" y="42609"/>
                </a:lnTo>
                <a:lnTo>
                  <a:pt x="507964" y="37301"/>
                </a:lnTo>
                <a:lnTo>
                  <a:pt x="507964" y="23652"/>
                </a:lnTo>
                <a:lnTo>
                  <a:pt x="505102" y="17452"/>
                </a:lnTo>
                <a:lnTo>
                  <a:pt x="499378" y="12144"/>
                </a:lnTo>
                <a:lnTo>
                  <a:pt x="493654" y="6836"/>
                </a:lnTo>
                <a:lnTo>
                  <a:pt x="485754" y="4182"/>
                </a:lnTo>
                <a:lnTo>
                  <a:pt x="475464" y="4182"/>
                </a:lnTo>
                <a:lnTo>
                  <a:pt x="461744" y="6321"/>
                </a:lnTo>
                <a:lnTo>
                  <a:pt x="451534" y="12621"/>
                </a:lnTo>
                <a:lnTo>
                  <a:pt x="445859" y="18247"/>
                </a:lnTo>
                <a:lnTo>
                  <a:pt x="443022" y="24973"/>
                </a:lnTo>
                <a:lnTo>
                  <a:pt x="443022" y="39063"/>
                </a:lnTo>
                <a:lnTo>
                  <a:pt x="444955" y="44150"/>
                </a:lnTo>
                <a:lnTo>
                  <a:pt x="448819" y="48063"/>
                </a:lnTo>
                <a:lnTo>
                  <a:pt x="450874" y="50167"/>
                </a:lnTo>
                <a:lnTo>
                  <a:pt x="453736" y="52002"/>
                </a:lnTo>
                <a:lnTo>
                  <a:pt x="457405" y="53567"/>
                </a:lnTo>
                <a:lnTo>
                  <a:pt x="451436" y="55964"/>
                </a:lnTo>
                <a:lnTo>
                  <a:pt x="446936" y="59426"/>
                </a:lnTo>
                <a:lnTo>
                  <a:pt x="443903" y="63950"/>
                </a:lnTo>
                <a:lnTo>
                  <a:pt x="440869" y="68476"/>
                </a:lnTo>
                <a:lnTo>
                  <a:pt x="439353" y="73845"/>
                </a:lnTo>
                <a:lnTo>
                  <a:pt x="439368" y="81250"/>
                </a:lnTo>
                <a:lnTo>
                  <a:pt x="442209" y="94484"/>
                </a:lnTo>
                <a:lnTo>
                  <a:pt x="449957" y="104237"/>
                </a:lnTo>
                <a:lnTo>
                  <a:pt x="451414" y="105326"/>
                </a:lnTo>
                <a:lnTo>
                  <a:pt x="453809" y="85830"/>
                </a:lnTo>
                <a:lnTo>
                  <a:pt x="453809" y="73991"/>
                </a:lnTo>
                <a:close/>
              </a:path>
              <a:path w="1664563" h="140230">
                <a:moveTo>
                  <a:pt x="163173" y="97082"/>
                </a:moveTo>
                <a:lnTo>
                  <a:pt x="168163" y="102072"/>
                </a:lnTo>
                <a:lnTo>
                  <a:pt x="173153" y="107061"/>
                </a:lnTo>
                <a:lnTo>
                  <a:pt x="179195" y="109556"/>
                </a:lnTo>
                <a:lnTo>
                  <a:pt x="178498" y="97656"/>
                </a:lnTo>
                <a:lnTo>
                  <a:pt x="175538" y="94697"/>
                </a:lnTo>
                <a:lnTo>
                  <a:pt x="172578" y="91737"/>
                </a:lnTo>
                <a:lnTo>
                  <a:pt x="171098" y="88178"/>
                </a:lnTo>
                <a:lnTo>
                  <a:pt x="171098" y="79862"/>
                </a:lnTo>
                <a:lnTo>
                  <a:pt x="172578" y="76303"/>
                </a:lnTo>
                <a:lnTo>
                  <a:pt x="175538" y="73343"/>
                </a:lnTo>
                <a:lnTo>
                  <a:pt x="178498" y="70384"/>
                </a:lnTo>
                <a:lnTo>
                  <a:pt x="182081" y="68904"/>
                </a:lnTo>
                <a:lnTo>
                  <a:pt x="190446" y="68904"/>
                </a:lnTo>
                <a:lnTo>
                  <a:pt x="194005" y="70384"/>
                </a:lnTo>
                <a:lnTo>
                  <a:pt x="196965" y="73343"/>
                </a:lnTo>
                <a:lnTo>
                  <a:pt x="199925" y="76303"/>
                </a:lnTo>
                <a:lnTo>
                  <a:pt x="201405" y="79862"/>
                </a:lnTo>
                <a:lnTo>
                  <a:pt x="201405" y="88178"/>
                </a:lnTo>
                <a:lnTo>
                  <a:pt x="199925" y="91737"/>
                </a:lnTo>
                <a:lnTo>
                  <a:pt x="196965" y="94697"/>
                </a:lnTo>
                <a:lnTo>
                  <a:pt x="194005" y="97656"/>
                </a:lnTo>
                <a:lnTo>
                  <a:pt x="190446" y="99136"/>
                </a:lnTo>
                <a:lnTo>
                  <a:pt x="186288" y="99136"/>
                </a:lnTo>
                <a:lnTo>
                  <a:pt x="186288" y="109556"/>
                </a:lnTo>
                <a:lnTo>
                  <a:pt x="193333" y="109556"/>
                </a:lnTo>
                <a:lnTo>
                  <a:pt x="199350" y="107061"/>
                </a:lnTo>
                <a:lnTo>
                  <a:pt x="204339" y="102072"/>
                </a:lnTo>
                <a:lnTo>
                  <a:pt x="209329" y="97082"/>
                </a:lnTo>
                <a:lnTo>
                  <a:pt x="211825" y="91065"/>
                </a:lnTo>
                <a:lnTo>
                  <a:pt x="211825" y="76975"/>
                </a:lnTo>
                <a:lnTo>
                  <a:pt x="209329" y="70958"/>
                </a:lnTo>
                <a:lnTo>
                  <a:pt x="204339" y="65968"/>
                </a:lnTo>
                <a:lnTo>
                  <a:pt x="199350" y="60978"/>
                </a:lnTo>
                <a:lnTo>
                  <a:pt x="193333" y="58484"/>
                </a:lnTo>
                <a:lnTo>
                  <a:pt x="179195" y="58484"/>
                </a:lnTo>
                <a:lnTo>
                  <a:pt x="173153" y="60978"/>
                </a:lnTo>
                <a:lnTo>
                  <a:pt x="168163" y="65968"/>
                </a:lnTo>
                <a:lnTo>
                  <a:pt x="163173" y="70958"/>
                </a:lnTo>
                <a:lnTo>
                  <a:pt x="160678" y="76975"/>
                </a:lnTo>
                <a:lnTo>
                  <a:pt x="160678" y="91065"/>
                </a:lnTo>
                <a:lnTo>
                  <a:pt x="163173" y="97082"/>
                </a:lnTo>
                <a:close/>
              </a:path>
              <a:path w="1664563" h="140230">
                <a:moveTo>
                  <a:pt x="91187" y="46302"/>
                </a:moveTo>
                <a:lnTo>
                  <a:pt x="96177" y="51292"/>
                </a:lnTo>
                <a:lnTo>
                  <a:pt x="101166" y="56282"/>
                </a:lnTo>
                <a:lnTo>
                  <a:pt x="107184" y="58777"/>
                </a:lnTo>
                <a:lnTo>
                  <a:pt x="106511" y="46877"/>
                </a:lnTo>
                <a:lnTo>
                  <a:pt x="103552" y="43918"/>
                </a:lnTo>
                <a:lnTo>
                  <a:pt x="100592" y="40958"/>
                </a:lnTo>
                <a:lnTo>
                  <a:pt x="99112" y="37399"/>
                </a:lnTo>
                <a:lnTo>
                  <a:pt x="99112" y="29034"/>
                </a:lnTo>
                <a:lnTo>
                  <a:pt x="100592" y="25463"/>
                </a:lnTo>
                <a:lnTo>
                  <a:pt x="103552" y="22527"/>
                </a:lnTo>
                <a:lnTo>
                  <a:pt x="106511" y="19592"/>
                </a:lnTo>
                <a:lnTo>
                  <a:pt x="110070" y="18124"/>
                </a:lnTo>
                <a:lnTo>
                  <a:pt x="118436" y="18124"/>
                </a:lnTo>
                <a:lnTo>
                  <a:pt x="122019" y="19604"/>
                </a:lnTo>
                <a:lnTo>
                  <a:pt x="124979" y="22564"/>
                </a:lnTo>
                <a:lnTo>
                  <a:pt x="127938" y="25523"/>
                </a:lnTo>
                <a:lnTo>
                  <a:pt x="129418" y="29082"/>
                </a:lnTo>
                <a:lnTo>
                  <a:pt x="129418" y="37399"/>
                </a:lnTo>
                <a:lnTo>
                  <a:pt x="127938" y="40958"/>
                </a:lnTo>
                <a:lnTo>
                  <a:pt x="124979" y="43918"/>
                </a:lnTo>
                <a:lnTo>
                  <a:pt x="122019" y="46877"/>
                </a:lnTo>
                <a:lnTo>
                  <a:pt x="118436" y="48357"/>
                </a:lnTo>
                <a:lnTo>
                  <a:pt x="114228" y="48357"/>
                </a:lnTo>
                <a:lnTo>
                  <a:pt x="114228" y="58777"/>
                </a:lnTo>
                <a:lnTo>
                  <a:pt x="121322" y="58777"/>
                </a:lnTo>
                <a:lnTo>
                  <a:pt x="127363" y="56282"/>
                </a:lnTo>
                <a:lnTo>
                  <a:pt x="132354" y="51292"/>
                </a:lnTo>
                <a:lnTo>
                  <a:pt x="137343" y="46302"/>
                </a:lnTo>
                <a:lnTo>
                  <a:pt x="139838" y="40285"/>
                </a:lnTo>
                <a:lnTo>
                  <a:pt x="139838" y="26196"/>
                </a:lnTo>
                <a:lnTo>
                  <a:pt x="137343" y="20167"/>
                </a:lnTo>
                <a:lnTo>
                  <a:pt x="132354" y="15153"/>
                </a:lnTo>
                <a:lnTo>
                  <a:pt x="127363" y="10138"/>
                </a:lnTo>
                <a:lnTo>
                  <a:pt x="121322" y="7631"/>
                </a:lnTo>
                <a:lnTo>
                  <a:pt x="107184" y="7631"/>
                </a:lnTo>
                <a:lnTo>
                  <a:pt x="101166" y="10138"/>
                </a:lnTo>
                <a:lnTo>
                  <a:pt x="96177" y="15153"/>
                </a:lnTo>
                <a:lnTo>
                  <a:pt x="91187" y="20167"/>
                </a:lnTo>
                <a:lnTo>
                  <a:pt x="88692" y="26196"/>
                </a:lnTo>
                <a:lnTo>
                  <a:pt x="88692" y="40285"/>
                </a:lnTo>
                <a:lnTo>
                  <a:pt x="91187" y="46302"/>
                </a:lnTo>
                <a:close/>
              </a:path>
              <a:path w="1664563" h="140230">
                <a:moveTo>
                  <a:pt x="272902" y="65088"/>
                </a:moveTo>
                <a:lnTo>
                  <a:pt x="272902" y="32874"/>
                </a:lnTo>
                <a:lnTo>
                  <a:pt x="260354" y="32874"/>
                </a:lnTo>
                <a:lnTo>
                  <a:pt x="260354" y="65088"/>
                </a:lnTo>
                <a:lnTo>
                  <a:pt x="228360" y="65088"/>
                </a:lnTo>
                <a:lnTo>
                  <a:pt x="228360" y="77416"/>
                </a:lnTo>
                <a:lnTo>
                  <a:pt x="260354" y="77416"/>
                </a:lnTo>
                <a:lnTo>
                  <a:pt x="260354" y="109556"/>
                </a:lnTo>
                <a:lnTo>
                  <a:pt x="272902" y="109556"/>
                </a:lnTo>
                <a:lnTo>
                  <a:pt x="272902" y="77416"/>
                </a:lnTo>
                <a:lnTo>
                  <a:pt x="304896" y="77416"/>
                </a:lnTo>
                <a:lnTo>
                  <a:pt x="304896" y="65088"/>
                </a:lnTo>
                <a:lnTo>
                  <a:pt x="272902" y="65088"/>
                </a:lnTo>
                <a:close/>
              </a:path>
              <a:path w="1664563" h="140230">
                <a:moveTo>
                  <a:pt x="46083" y="83873"/>
                </a:moveTo>
                <a:lnTo>
                  <a:pt x="46083" y="109556"/>
                </a:lnTo>
                <a:lnTo>
                  <a:pt x="59291" y="109556"/>
                </a:lnTo>
                <a:lnTo>
                  <a:pt x="59291" y="83873"/>
                </a:lnTo>
                <a:lnTo>
                  <a:pt x="74774" y="83873"/>
                </a:lnTo>
                <a:lnTo>
                  <a:pt x="74774" y="72353"/>
                </a:lnTo>
                <a:lnTo>
                  <a:pt x="59291" y="72353"/>
                </a:lnTo>
                <a:lnTo>
                  <a:pt x="59291" y="4182"/>
                </a:lnTo>
                <a:lnTo>
                  <a:pt x="48137" y="4182"/>
                </a:lnTo>
                <a:lnTo>
                  <a:pt x="45862" y="24728"/>
                </a:lnTo>
                <a:lnTo>
                  <a:pt x="45862" y="72353"/>
                </a:lnTo>
                <a:lnTo>
                  <a:pt x="12181" y="72353"/>
                </a:lnTo>
                <a:lnTo>
                  <a:pt x="0" y="70958"/>
                </a:lnTo>
                <a:lnTo>
                  <a:pt x="0" y="83873"/>
                </a:lnTo>
                <a:lnTo>
                  <a:pt x="46083" y="83873"/>
                </a:lnTo>
                <a:close/>
              </a:path>
              <a:path w="1664563" h="140230">
                <a:moveTo>
                  <a:pt x="48137" y="4182"/>
                </a:moveTo>
                <a:lnTo>
                  <a:pt x="0" y="70958"/>
                </a:lnTo>
                <a:lnTo>
                  <a:pt x="12181" y="72353"/>
                </a:lnTo>
                <a:lnTo>
                  <a:pt x="45862" y="24728"/>
                </a:lnTo>
                <a:lnTo>
                  <a:pt x="48137" y="4182"/>
                </a:lnTo>
                <a:close/>
              </a:path>
              <a:path w="1664563" h="140230">
                <a:moveTo>
                  <a:pt x="175648" y="4916"/>
                </a:moveTo>
                <a:lnTo>
                  <a:pt x="116870" y="112345"/>
                </a:lnTo>
                <a:lnTo>
                  <a:pt x="125015" y="112345"/>
                </a:lnTo>
                <a:lnTo>
                  <a:pt x="183793" y="4916"/>
                </a:lnTo>
                <a:lnTo>
                  <a:pt x="175648" y="4916"/>
                </a:lnTo>
                <a:close/>
              </a:path>
              <a:path w="1664563" h="140230">
                <a:moveTo>
                  <a:pt x="110070" y="48357"/>
                </a:moveTo>
                <a:lnTo>
                  <a:pt x="106511" y="46877"/>
                </a:lnTo>
                <a:lnTo>
                  <a:pt x="107184" y="58777"/>
                </a:lnTo>
                <a:lnTo>
                  <a:pt x="114228" y="58777"/>
                </a:lnTo>
                <a:lnTo>
                  <a:pt x="114228" y="48357"/>
                </a:lnTo>
                <a:lnTo>
                  <a:pt x="110070" y="48357"/>
                </a:lnTo>
                <a:close/>
              </a:path>
              <a:path w="1664563" h="140230">
                <a:moveTo>
                  <a:pt x="182081" y="99136"/>
                </a:moveTo>
                <a:lnTo>
                  <a:pt x="178498" y="97656"/>
                </a:lnTo>
                <a:lnTo>
                  <a:pt x="179195" y="109556"/>
                </a:lnTo>
                <a:lnTo>
                  <a:pt x="186288" y="109556"/>
                </a:lnTo>
                <a:lnTo>
                  <a:pt x="186288" y="99136"/>
                </a:lnTo>
                <a:lnTo>
                  <a:pt x="182081" y="99136"/>
                </a:lnTo>
                <a:close/>
              </a:path>
              <a:path w="1664563" h="140230">
                <a:moveTo>
                  <a:pt x="356628" y="100384"/>
                </a:moveTo>
                <a:lnTo>
                  <a:pt x="341268" y="100384"/>
                </a:lnTo>
                <a:lnTo>
                  <a:pt x="335251" y="95419"/>
                </a:lnTo>
                <a:lnTo>
                  <a:pt x="336580" y="109927"/>
                </a:lnTo>
                <a:lnTo>
                  <a:pt x="349853" y="112418"/>
                </a:lnTo>
                <a:lnTo>
                  <a:pt x="361404" y="110604"/>
                </a:lnTo>
                <a:lnTo>
                  <a:pt x="372182" y="103918"/>
                </a:lnTo>
                <a:lnTo>
                  <a:pt x="380086" y="92312"/>
                </a:lnTo>
                <a:lnTo>
                  <a:pt x="383295" y="83408"/>
                </a:lnTo>
                <a:lnTo>
                  <a:pt x="385676" y="71060"/>
                </a:lnTo>
                <a:lnTo>
                  <a:pt x="386470" y="56869"/>
                </a:lnTo>
                <a:lnTo>
                  <a:pt x="385837" y="44178"/>
                </a:lnTo>
                <a:lnTo>
                  <a:pt x="383494" y="31551"/>
                </a:lnTo>
                <a:lnTo>
                  <a:pt x="379426" y="21280"/>
                </a:lnTo>
                <a:lnTo>
                  <a:pt x="374126" y="13882"/>
                </a:lnTo>
                <a:lnTo>
                  <a:pt x="363608" y="6827"/>
                </a:lnTo>
                <a:lnTo>
                  <a:pt x="349926" y="4476"/>
                </a:lnTo>
                <a:lnTo>
                  <a:pt x="348422" y="4503"/>
                </a:lnTo>
                <a:lnTo>
                  <a:pt x="335570" y="7502"/>
                </a:lnTo>
                <a:lnTo>
                  <a:pt x="325627" y="15467"/>
                </a:lnTo>
                <a:lnTo>
                  <a:pt x="318593" y="28398"/>
                </a:lnTo>
                <a:lnTo>
                  <a:pt x="317056" y="33269"/>
                </a:lnTo>
                <a:lnTo>
                  <a:pt x="314742" y="45362"/>
                </a:lnTo>
                <a:lnTo>
                  <a:pt x="313971" y="59144"/>
                </a:lnTo>
                <a:lnTo>
                  <a:pt x="314785" y="73180"/>
                </a:lnTo>
                <a:lnTo>
                  <a:pt x="317353" y="85650"/>
                </a:lnTo>
                <a:lnTo>
                  <a:pt x="321675" y="95981"/>
                </a:lnTo>
                <a:lnTo>
                  <a:pt x="326244" y="102454"/>
                </a:lnTo>
                <a:lnTo>
                  <a:pt x="329099" y="73823"/>
                </a:lnTo>
                <a:lnTo>
                  <a:pt x="328280" y="59658"/>
                </a:lnTo>
                <a:lnTo>
                  <a:pt x="328552" y="50577"/>
                </a:lnTo>
                <a:lnTo>
                  <a:pt x="330302" y="37396"/>
                </a:lnTo>
                <a:lnTo>
                  <a:pt x="333673" y="27334"/>
                </a:lnTo>
                <a:lnTo>
                  <a:pt x="337269" y="20020"/>
                </a:lnTo>
                <a:lnTo>
                  <a:pt x="342955" y="16363"/>
                </a:lnTo>
                <a:lnTo>
                  <a:pt x="359197" y="16363"/>
                </a:lnTo>
                <a:lnTo>
                  <a:pt x="364896" y="20216"/>
                </a:lnTo>
                <a:lnTo>
                  <a:pt x="367832" y="27921"/>
                </a:lnTo>
                <a:lnTo>
                  <a:pt x="369034" y="31464"/>
                </a:lnTo>
                <a:lnTo>
                  <a:pt x="371434" y="43270"/>
                </a:lnTo>
                <a:lnTo>
                  <a:pt x="372234" y="57383"/>
                </a:lnTo>
                <a:lnTo>
                  <a:pt x="371814" y="69326"/>
                </a:lnTo>
                <a:lnTo>
                  <a:pt x="369807" y="82440"/>
                </a:lnTo>
                <a:lnTo>
                  <a:pt x="366144" y="91285"/>
                </a:lnTo>
                <a:lnTo>
                  <a:pt x="362084" y="97351"/>
                </a:lnTo>
                <a:lnTo>
                  <a:pt x="356628" y="100384"/>
                </a:lnTo>
                <a:close/>
              </a:path>
              <a:path w="1664563" h="140230">
                <a:moveTo>
                  <a:pt x="336580" y="109927"/>
                </a:moveTo>
                <a:lnTo>
                  <a:pt x="335251" y="95419"/>
                </a:lnTo>
                <a:lnTo>
                  <a:pt x="331728" y="85488"/>
                </a:lnTo>
                <a:lnTo>
                  <a:pt x="331556" y="84990"/>
                </a:lnTo>
                <a:lnTo>
                  <a:pt x="329099" y="73823"/>
                </a:lnTo>
                <a:lnTo>
                  <a:pt x="326244" y="102454"/>
                </a:lnTo>
                <a:lnTo>
                  <a:pt x="336580" y="109927"/>
                </a:lnTo>
                <a:close/>
              </a:path>
              <a:path w="1664563" h="140230">
                <a:moveTo>
                  <a:pt x="409781" y="93560"/>
                </a:moveTo>
                <a:lnTo>
                  <a:pt x="409781" y="109556"/>
                </a:lnTo>
                <a:lnTo>
                  <a:pt x="425117" y="109556"/>
                </a:lnTo>
                <a:lnTo>
                  <a:pt x="425117" y="93560"/>
                </a:lnTo>
                <a:lnTo>
                  <a:pt x="409781" y="93560"/>
                </a:lnTo>
                <a:close/>
              </a:path>
              <a:path w="1664563" h="140230">
                <a:moveTo>
                  <a:pt x="491417" y="95578"/>
                </a:moveTo>
                <a:lnTo>
                  <a:pt x="487381" y="98880"/>
                </a:lnTo>
                <a:lnTo>
                  <a:pt x="482305" y="100531"/>
                </a:lnTo>
                <a:lnTo>
                  <a:pt x="468559" y="100531"/>
                </a:lnTo>
                <a:lnTo>
                  <a:pt x="462921" y="98537"/>
                </a:lnTo>
                <a:lnTo>
                  <a:pt x="459276" y="94550"/>
                </a:lnTo>
                <a:lnTo>
                  <a:pt x="455631" y="90563"/>
                </a:lnTo>
                <a:lnTo>
                  <a:pt x="453809" y="85830"/>
                </a:lnTo>
                <a:lnTo>
                  <a:pt x="451414" y="105326"/>
                </a:lnTo>
                <a:lnTo>
                  <a:pt x="462626" y="110755"/>
                </a:lnTo>
                <a:lnTo>
                  <a:pt x="475896" y="112565"/>
                </a:lnTo>
                <a:lnTo>
                  <a:pt x="479050" y="112479"/>
                </a:lnTo>
                <a:lnTo>
                  <a:pt x="492224" y="109674"/>
                </a:lnTo>
                <a:lnTo>
                  <a:pt x="502240" y="102916"/>
                </a:lnTo>
                <a:lnTo>
                  <a:pt x="508453" y="96482"/>
                </a:lnTo>
                <a:lnTo>
                  <a:pt x="511559" y="88643"/>
                </a:lnTo>
                <a:lnTo>
                  <a:pt x="511559" y="71570"/>
                </a:lnTo>
                <a:lnTo>
                  <a:pt x="509236" y="65210"/>
                </a:lnTo>
                <a:lnTo>
                  <a:pt x="504588" y="60318"/>
                </a:lnTo>
                <a:lnTo>
                  <a:pt x="502093" y="57725"/>
                </a:lnTo>
                <a:lnTo>
                  <a:pt x="498669" y="55426"/>
                </a:lnTo>
                <a:lnTo>
                  <a:pt x="494315" y="53420"/>
                </a:lnTo>
                <a:lnTo>
                  <a:pt x="493948" y="28080"/>
                </a:lnTo>
                <a:lnTo>
                  <a:pt x="493948" y="36494"/>
                </a:lnTo>
                <a:lnTo>
                  <a:pt x="492309" y="40371"/>
                </a:lnTo>
                <a:lnTo>
                  <a:pt x="495391" y="68830"/>
                </a:lnTo>
                <a:lnTo>
                  <a:pt x="497471" y="73991"/>
                </a:lnTo>
                <a:lnTo>
                  <a:pt x="497471" y="87347"/>
                </a:lnTo>
                <a:lnTo>
                  <a:pt x="495452" y="92275"/>
                </a:lnTo>
                <a:lnTo>
                  <a:pt x="491417" y="95578"/>
                </a:lnTo>
                <a:close/>
              </a:path>
              <a:path w="1664563" h="140230">
                <a:moveTo>
                  <a:pt x="593427" y="19005"/>
                </a:moveTo>
                <a:lnTo>
                  <a:pt x="593427" y="6237"/>
                </a:lnTo>
                <a:lnTo>
                  <a:pt x="538833" y="6237"/>
                </a:lnTo>
                <a:lnTo>
                  <a:pt x="530834" y="62813"/>
                </a:lnTo>
                <a:lnTo>
                  <a:pt x="542282" y="63474"/>
                </a:lnTo>
                <a:lnTo>
                  <a:pt x="544580" y="60343"/>
                </a:lnTo>
                <a:lnTo>
                  <a:pt x="547357" y="57896"/>
                </a:lnTo>
                <a:lnTo>
                  <a:pt x="550610" y="56136"/>
                </a:lnTo>
                <a:lnTo>
                  <a:pt x="553863" y="54375"/>
                </a:lnTo>
                <a:lnTo>
                  <a:pt x="557765" y="53494"/>
                </a:lnTo>
                <a:lnTo>
                  <a:pt x="568576" y="53494"/>
                </a:lnTo>
                <a:lnTo>
                  <a:pt x="573945" y="55500"/>
                </a:lnTo>
                <a:lnTo>
                  <a:pt x="578421" y="59511"/>
                </a:lnTo>
                <a:lnTo>
                  <a:pt x="582898" y="63523"/>
                </a:lnTo>
                <a:lnTo>
                  <a:pt x="585136" y="69197"/>
                </a:lnTo>
                <a:lnTo>
                  <a:pt x="585136" y="82602"/>
                </a:lnTo>
                <a:lnTo>
                  <a:pt x="583252" y="88129"/>
                </a:lnTo>
                <a:lnTo>
                  <a:pt x="579485" y="93119"/>
                </a:lnTo>
                <a:lnTo>
                  <a:pt x="575719" y="98109"/>
                </a:lnTo>
                <a:lnTo>
                  <a:pt x="569922" y="100604"/>
                </a:lnTo>
                <a:lnTo>
                  <a:pt x="557985" y="100604"/>
                </a:lnTo>
                <a:lnTo>
                  <a:pt x="554365" y="99870"/>
                </a:lnTo>
                <a:lnTo>
                  <a:pt x="551234" y="98403"/>
                </a:lnTo>
                <a:lnTo>
                  <a:pt x="545119" y="95516"/>
                </a:lnTo>
                <a:lnTo>
                  <a:pt x="541621" y="90307"/>
                </a:lnTo>
                <a:lnTo>
                  <a:pt x="540740" y="82773"/>
                </a:lnTo>
                <a:lnTo>
                  <a:pt x="527018" y="82773"/>
                </a:lnTo>
                <a:lnTo>
                  <a:pt x="527801" y="92752"/>
                </a:lnTo>
                <a:lnTo>
                  <a:pt x="531482" y="100151"/>
                </a:lnTo>
                <a:lnTo>
                  <a:pt x="538062" y="104970"/>
                </a:lnTo>
                <a:lnTo>
                  <a:pt x="544642" y="109789"/>
                </a:lnTo>
                <a:lnTo>
                  <a:pt x="552212" y="112198"/>
                </a:lnTo>
                <a:lnTo>
                  <a:pt x="560773" y="112198"/>
                </a:lnTo>
                <a:lnTo>
                  <a:pt x="568190" y="111770"/>
                </a:lnTo>
                <a:lnTo>
                  <a:pt x="580958" y="108144"/>
                </a:lnTo>
                <a:lnTo>
                  <a:pt x="590162" y="100824"/>
                </a:lnTo>
                <a:lnTo>
                  <a:pt x="591705" y="98805"/>
                </a:lnTo>
                <a:lnTo>
                  <a:pt x="597455" y="87413"/>
                </a:lnTo>
                <a:lnTo>
                  <a:pt x="599372" y="74554"/>
                </a:lnTo>
                <a:lnTo>
                  <a:pt x="599370" y="74244"/>
                </a:lnTo>
                <a:lnTo>
                  <a:pt x="596804" y="61364"/>
                </a:lnTo>
                <a:lnTo>
                  <a:pt x="589318" y="50925"/>
                </a:lnTo>
                <a:lnTo>
                  <a:pt x="577780" y="43792"/>
                </a:lnTo>
                <a:lnTo>
                  <a:pt x="564809" y="41606"/>
                </a:lnTo>
                <a:lnTo>
                  <a:pt x="559673" y="41606"/>
                </a:lnTo>
                <a:lnTo>
                  <a:pt x="555147" y="42413"/>
                </a:lnTo>
                <a:lnTo>
                  <a:pt x="551234" y="44028"/>
                </a:lnTo>
                <a:lnTo>
                  <a:pt x="549032" y="44957"/>
                </a:lnTo>
                <a:lnTo>
                  <a:pt x="544263" y="48210"/>
                </a:lnTo>
                <a:lnTo>
                  <a:pt x="548739" y="19005"/>
                </a:lnTo>
                <a:lnTo>
                  <a:pt x="593427" y="19005"/>
                </a:lnTo>
                <a:close/>
              </a:path>
              <a:path w="1664563" h="140230">
                <a:moveTo>
                  <a:pt x="731187" y="19005"/>
                </a:moveTo>
                <a:lnTo>
                  <a:pt x="731187" y="6237"/>
                </a:lnTo>
                <a:lnTo>
                  <a:pt x="676592" y="6237"/>
                </a:lnTo>
                <a:lnTo>
                  <a:pt x="668594" y="62813"/>
                </a:lnTo>
                <a:lnTo>
                  <a:pt x="680041" y="63474"/>
                </a:lnTo>
                <a:lnTo>
                  <a:pt x="682340" y="60343"/>
                </a:lnTo>
                <a:lnTo>
                  <a:pt x="685116" y="57897"/>
                </a:lnTo>
                <a:lnTo>
                  <a:pt x="688370" y="56136"/>
                </a:lnTo>
                <a:lnTo>
                  <a:pt x="691623" y="54375"/>
                </a:lnTo>
                <a:lnTo>
                  <a:pt x="695525" y="53494"/>
                </a:lnTo>
                <a:lnTo>
                  <a:pt x="706336" y="53494"/>
                </a:lnTo>
                <a:lnTo>
                  <a:pt x="711705" y="55500"/>
                </a:lnTo>
                <a:lnTo>
                  <a:pt x="716181" y="59511"/>
                </a:lnTo>
                <a:lnTo>
                  <a:pt x="720657" y="63523"/>
                </a:lnTo>
                <a:lnTo>
                  <a:pt x="722896" y="69197"/>
                </a:lnTo>
                <a:lnTo>
                  <a:pt x="722896" y="82602"/>
                </a:lnTo>
                <a:lnTo>
                  <a:pt x="721012" y="88129"/>
                </a:lnTo>
                <a:lnTo>
                  <a:pt x="717245" y="93120"/>
                </a:lnTo>
                <a:lnTo>
                  <a:pt x="713478" y="98109"/>
                </a:lnTo>
                <a:lnTo>
                  <a:pt x="707681" y="100604"/>
                </a:lnTo>
                <a:lnTo>
                  <a:pt x="695744" y="100604"/>
                </a:lnTo>
                <a:lnTo>
                  <a:pt x="692125" y="99870"/>
                </a:lnTo>
                <a:lnTo>
                  <a:pt x="688994" y="98403"/>
                </a:lnTo>
                <a:lnTo>
                  <a:pt x="682879" y="95516"/>
                </a:lnTo>
                <a:lnTo>
                  <a:pt x="679380" y="90307"/>
                </a:lnTo>
                <a:lnTo>
                  <a:pt x="678500" y="82773"/>
                </a:lnTo>
                <a:lnTo>
                  <a:pt x="664778" y="82773"/>
                </a:lnTo>
                <a:lnTo>
                  <a:pt x="665561" y="92752"/>
                </a:lnTo>
                <a:lnTo>
                  <a:pt x="669242" y="100151"/>
                </a:lnTo>
                <a:lnTo>
                  <a:pt x="675822" y="104970"/>
                </a:lnTo>
                <a:lnTo>
                  <a:pt x="682402" y="109789"/>
                </a:lnTo>
                <a:lnTo>
                  <a:pt x="689972" y="112199"/>
                </a:lnTo>
                <a:lnTo>
                  <a:pt x="698533" y="112199"/>
                </a:lnTo>
                <a:lnTo>
                  <a:pt x="705949" y="111770"/>
                </a:lnTo>
                <a:lnTo>
                  <a:pt x="718718" y="108145"/>
                </a:lnTo>
                <a:lnTo>
                  <a:pt x="727922" y="100824"/>
                </a:lnTo>
                <a:lnTo>
                  <a:pt x="729465" y="98805"/>
                </a:lnTo>
                <a:lnTo>
                  <a:pt x="735215" y="87413"/>
                </a:lnTo>
                <a:lnTo>
                  <a:pt x="737131" y="74554"/>
                </a:lnTo>
                <a:lnTo>
                  <a:pt x="737130" y="74244"/>
                </a:lnTo>
                <a:lnTo>
                  <a:pt x="734563" y="61364"/>
                </a:lnTo>
                <a:lnTo>
                  <a:pt x="727078" y="50925"/>
                </a:lnTo>
                <a:lnTo>
                  <a:pt x="715540" y="43793"/>
                </a:lnTo>
                <a:lnTo>
                  <a:pt x="702569" y="41606"/>
                </a:lnTo>
                <a:lnTo>
                  <a:pt x="697433" y="41606"/>
                </a:lnTo>
                <a:lnTo>
                  <a:pt x="692907" y="42413"/>
                </a:lnTo>
                <a:lnTo>
                  <a:pt x="688994" y="44028"/>
                </a:lnTo>
                <a:lnTo>
                  <a:pt x="686792" y="44957"/>
                </a:lnTo>
                <a:lnTo>
                  <a:pt x="682023" y="48211"/>
                </a:lnTo>
                <a:lnTo>
                  <a:pt x="686498" y="19005"/>
                </a:lnTo>
                <a:lnTo>
                  <a:pt x="731187" y="19005"/>
                </a:lnTo>
                <a:close/>
              </a:path>
              <a:path w="1664563" h="140230">
                <a:moveTo>
                  <a:pt x="760442" y="93560"/>
                </a:moveTo>
                <a:lnTo>
                  <a:pt x="760442" y="109557"/>
                </a:lnTo>
                <a:lnTo>
                  <a:pt x="775778" y="109557"/>
                </a:lnTo>
                <a:lnTo>
                  <a:pt x="775778" y="93560"/>
                </a:lnTo>
                <a:lnTo>
                  <a:pt x="760442" y="93560"/>
                </a:lnTo>
                <a:close/>
              </a:path>
              <a:path w="1664563" h="140230">
                <a:moveTo>
                  <a:pt x="804617" y="97082"/>
                </a:moveTo>
                <a:lnTo>
                  <a:pt x="805889" y="91896"/>
                </a:lnTo>
                <a:lnTo>
                  <a:pt x="808971" y="87176"/>
                </a:lnTo>
                <a:lnTo>
                  <a:pt x="813863" y="82919"/>
                </a:lnTo>
                <a:lnTo>
                  <a:pt x="816603" y="80523"/>
                </a:lnTo>
                <a:lnTo>
                  <a:pt x="820369" y="78003"/>
                </a:lnTo>
                <a:lnTo>
                  <a:pt x="825164" y="75361"/>
                </a:lnTo>
                <a:lnTo>
                  <a:pt x="835216" y="69785"/>
                </a:lnTo>
                <a:lnTo>
                  <a:pt x="844071" y="64843"/>
                </a:lnTo>
                <a:lnTo>
                  <a:pt x="850211" y="60636"/>
                </a:lnTo>
                <a:lnTo>
                  <a:pt x="853635" y="57163"/>
                </a:lnTo>
                <a:lnTo>
                  <a:pt x="859554" y="51195"/>
                </a:lnTo>
                <a:lnTo>
                  <a:pt x="862514" y="44003"/>
                </a:lnTo>
                <a:lnTo>
                  <a:pt x="862514" y="27615"/>
                </a:lnTo>
                <a:lnTo>
                  <a:pt x="859738" y="20375"/>
                </a:lnTo>
                <a:lnTo>
                  <a:pt x="854185" y="13869"/>
                </a:lnTo>
                <a:lnTo>
                  <a:pt x="852479" y="12068"/>
                </a:lnTo>
                <a:lnTo>
                  <a:pt x="842124" y="6098"/>
                </a:lnTo>
                <a:lnTo>
                  <a:pt x="827805" y="4109"/>
                </a:lnTo>
                <a:lnTo>
                  <a:pt x="817712" y="5074"/>
                </a:lnTo>
                <a:lnTo>
                  <a:pt x="805766" y="10085"/>
                </a:lnTo>
                <a:lnTo>
                  <a:pt x="797500" y="19372"/>
                </a:lnTo>
                <a:lnTo>
                  <a:pt x="794270" y="25145"/>
                </a:lnTo>
                <a:lnTo>
                  <a:pt x="792583" y="32605"/>
                </a:lnTo>
                <a:lnTo>
                  <a:pt x="792436" y="41753"/>
                </a:lnTo>
                <a:lnTo>
                  <a:pt x="805864" y="41753"/>
                </a:lnTo>
                <a:lnTo>
                  <a:pt x="806060" y="35247"/>
                </a:lnTo>
                <a:lnTo>
                  <a:pt x="807087" y="30159"/>
                </a:lnTo>
                <a:lnTo>
                  <a:pt x="808946" y="26490"/>
                </a:lnTo>
                <a:lnTo>
                  <a:pt x="812419" y="19641"/>
                </a:lnTo>
                <a:lnTo>
                  <a:pt x="818681" y="16217"/>
                </a:lnTo>
                <a:lnTo>
                  <a:pt x="833847" y="16217"/>
                </a:lnTo>
                <a:lnTo>
                  <a:pt x="838739" y="18014"/>
                </a:lnTo>
                <a:lnTo>
                  <a:pt x="842408" y="21610"/>
                </a:lnTo>
                <a:lnTo>
                  <a:pt x="846077" y="25206"/>
                </a:lnTo>
                <a:lnTo>
                  <a:pt x="847912" y="30061"/>
                </a:lnTo>
                <a:lnTo>
                  <a:pt x="847912" y="41411"/>
                </a:lnTo>
                <a:lnTo>
                  <a:pt x="845905" y="46058"/>
                </a:lnTo>
                <a:lnTo>
                  <a:pt x="841894" y="50118"/>
                </a:lnTo>
                <a:lnTo>
                  <a:pt x="839350" y="52711"/>
                </a:lnTo>
                <a:lnTo>
                  <a:pt x="834923" y="55842"/>
                </a:lnTo>
                <a:lnTo>
                  <a:pt x="828612" y="59511"/>
                </a:lnTo>
                <a:lnTo>
                  <a:pt x="814523" y="67657"/>
                </a:lnTo>
                <a:lnTo>
                  <a:pt x="813473" y="68276"/>
                </a:lnTo>
                <a:lnTo>
                  <a:pt x="802327" y="76677"/>
                </a:lnTo>
                <a:lnTo>
                  <a:pt x="795481" y="85928"/>
                </a:lnTo>
                <a:lnTo>
                  <a:pt x="792228" y="92630"/>
                </a:lnTo>
                <a:lnTo>
                  <a:pt x="790357" y="100506"/>
                </a:lnTo>
                <a:lnTo>
                  <a:pt x="789868" y="109557"/>
                </a:lnTo>
                <a:lnTo>
                  <a:pt x="862001" y="109557"/>
                </a:lnTo>
                <a:lnTo>
                  <a:pt x="862001" y="97082"/>
                </a:lnTo>
                <a:lnTo>
                  <a:pt x="804617" y="970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327509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646292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5005077" y="4008356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5005077" y="4036230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5170006" y="404908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86743" y="844533"/>
            <a:ext cx="1133284" cy="124768"/>
          </a:xfrm>
          <a:custGeom>
            <a:avLst/>
            <a:gdLst/>
            <a:ahLst/>
            <a:cxnLst/>
            <a:rect l="l" t="t" r="r" b="b"/>
            <a:pathLst>
              <a:path w="1246612" h="141404">
                <a:moveTo>
                  <a:pt x="310619" y="108162"/>
                </a:moveTo>
                <a:lnTo>
                  <a:pt x="310619" y="61859"/>
                </a:lnTo>
                <a:lnTo>
                  <a:pt x="310949" y="57909"/>
                </a:lnTo>
                <a:lnTo>
                  <a:pt x="311610" y="55145"/>
                </a:lnTo>
                <a:lnTo>
                  <a:pt x="312270" y="52381"/>
                </a:lnTo>
                <a:lnTo>
                  <a:pt x="313701" y="49703"/>
                </a:lnTo>
                <a:lnTo>
                  <a:pt x="315903" y="47109"/>
                </a:lnTo>
                <a:lnTo>
                  <a:pt x="318642" y="43881"/>
                </a:lnTo>
                <a:lnTo>
                  <a:pt x="321822" y="41729"/>
                </a:lnTo>
                <a:lnTo>
                  <a:pt x="325442" y="40652"/>
                </a:lnTo>
                <a:lnTo>
                  <a:pt x="327448" y="40017"/>
                </a:lnTo>
                <a:lnTo>
                  <a:pt x="330016" y="39698"/>
                </a:lnTo>
                <a:lnTo>
                  <a:pt x="339311" y="39698"/>
                </a:lnTo>
                <a:lnTo>
                  <a:pt x="343567" y="42145"/>
                </a:lnTo>
                <a:lnTo>
                  <a:pt x="345915" y="47036"/>
                </a:lnTo>
                <a:lnTo>
                  <a:pt x="347334" y="49972"/>
                </a:lnTo>
                <a:lnTo>
                  <a:pt x="348043" y="53837"/>
                </a:lnTo>
                <a:lnTo>
                  <a:pt x="348043" y="108162"/>
                </a:lnTo>
                <a:lnTo>
                  <a:pt x="361472" y="108162"/>
                </a:lnTo>
                <a:lnTo>
                  <a:pt x="361472" y="49825"/>
                </a:lnTo>
                <a:lnTo>
                  <a:pt x="360396" y="43735"/>
                </a:lnTo>
                <a:lnTo>
                  <a:pt x="358243" y="39478"/>
                </a:lnTo>
                <a:lnTo>
                  <a:pt x="349642" y="30720"/>
                </a:lnTo>
                <a:lnTo>
                  <a:pt x="335642" y="27811"/>
                </a:lnTo>
                <a:lnTo>
                  <a:pt x="330554" y="27811"/>
                </a:lnTo>
                <a:lnTo>
                  <a:pt x="325931" y="28814"/>
                </a:lnTo>
                <a:lnTo>
                  <a:pt x="321773" y="30820"/>
                </a:lnTo>
                <a:lnTo>
                  <a:pt x="317615" y="32826"/>
                </a:lnTo>
                <a:lnTo>
                  <a:pt x="313677" y="36127"/>
                </a:lnTo>
                <a:lnTo>
                  <a:pt x="309959" y="40726"/>
                </a:lnTo>
                <a:lnTo>
                  <a:pt x="309959" y="29572"/>
                </a:lnTo>
                <a:lnTo>
                  <a:pt x="297411" y="29572"/>
                </a:lnTo>
                <a:lnTo>
                  <a:pt x="297411" y="108162"/>
                </a:lnTo>
                <a:lnTo>
                  <a:pt x="310619" y="108162"/>
                </a:lnTo>
                <a:close/>
              </a:path>
              <a:path w="1246612" h="141404">
                <a:moveTo>
                  <a:pt x="422622" y="110437"/>
                </a:moveTo>
                <a:lnTo>
                  <a:pt x="430132" y="108028"/>
                </a:lnTo>
                <a:lnTo>
                  <a:pt x="436002" y="103209"/>
                </a:lnTo>
                <a:lnTo>
                  <a:pt x="441873" y="98391"/>
                </a:lnTo>
                <a:lnTo>
                  <a:pt x="445542" y="90771"/>
                </a:lnTo>
                <a:lnTo>
                  <a:pt x="447009" y="80351"/>
                </a:lnTo>
                <a:lnTo>
                  <a:pt x="434168" y="80351"/>
                </a:lnTo>
                <a:lnTo>
                  <a:pt x="432945" y="86173"/>
                </a:lnTo>
                <a:lnTo>
                  <a:pt x="430731" y="90759"/>
                </a:lnTo>
                <a:lnTo>
                  <a:pt x="427527" y="94110"/>
                </a:lnTo>
                <a:lnTo>
                  <a:pt x="424322" y="97461"/>
                </a:lnTo>
                <a:lnTo>
                  <a:pt x="419981" y="99137"/>
                </a:lnTo>
                <a:lnTo>
                  <a:pt x="407359" y="99137"/>
                </a:lnTo>
                <a:lnTo>
                  <a:pt x="402125" y="96446"/>
                </a:lnTo>
                <a:lnTo>
                  <a:pt x="398798" y="91065"/>
                </a:lnTo>
                <a:lnTo>
                  <a:pt x="395472" y="85684"/>
                </a:lnTo>
                <a:lnTo>
                  <a:pt x="393808" y="79055"/>
                </a:lnTo>
                <a:lnTo>
                  <a:pt x="393808" y="63352"/>
                </a:lnTo>
                <a:lnTo>
                  <a:pt x="394982" y="56772"/>
                </a:lnTo>
                <a:lnTo>
                  <a:pt x="397331" y="51439"/>
                </a:lnTo>
                <a:lnTo>
                  <a:pt x="400951" y="43221"/>
                </a:lnTo>
                <a:lnTo>
                  <a:pt x="406968" y="39111"/>
                </a:lnTo>
                <a:lnTo>
                  <a:pt x="421546" y="39111"/>
                </a:lnTo>
                <a:lnTo>
                  <a:pt x="426022" y="40714"/>
                </a:lnTo>
                <a:lnTo>
                  <a:pt x="428811" y="43918"/>
                </a:lnTo>
                <a:lnTo>
                  <a:pt x="431599" y="47122"/>
                </a:lnTo>
                <a:lnTo>
                  <a:pt x="433385" y="51146"/>
                </a:lnTo>
                <a:lnTo>
                  <a:pt x="434168" y="55989"/>
                </a:lnTo>
                <a:lnTo>
                  <a:pt x="447009" y="55989"/>
                </a:lnTo>
                <a:lnTo>
                  <a:pt x="445884" y="45471"/>
                </a:lnTo>
                <a:lnTo>
                  <a:pt x="442545" y="38060"/>
                </a:lnTo>
                <a:lnTo>
                  <a:pt x="436993" y="33755"/>
                </a:lnTo>
                <a:lnTo>
                  <a:pt x="431440" y="29450"/>
                </a:lnTo>
                <a:lnTo>
                  <a:pt x="424237" y="27297"/>
                </a:lnTo>
                <a:lnTo>
                  <a:pt x="412461" y="27402"/>
                </a:lnTo>
                <a:lnTo>
                  <a:pt x="399991" y="30754"/>
                </a:lnTo>
                <a:lnTo>
                  <a:pt x="389772" y="38818"/>
                </a:lnTo>
                <a:lnTo>
                  <a:pt x="385414" y="45078"/>
                </a:lnTo>
                <a:lnTo>
                  <a:pt x="381143" y="56756"/>
                </a:lnTo>
                <a:lnTo>
                  <a:pt x="379719" y="71032"/>
                </a:lnTo>
                <a:lnTo>
                  <a:pt x="379904" y="75707"/>
                </a:lnTo>
                <a:lnTo>
                  <a:pt x="382709" y="88474"/>
                </a:lnTo>
                <a:lnTo>
                  <a:pt x="388892" y="99174"/>
                </a:lnTo>
                <a:lnTo>
                  <a:pt x="400375" y="107953"/>
                </a:lnTo>
                <a:lnTo>
                  <a:pt x="413474" y="110437"/>
                </a:lnTo>
                <a:lnTo>
                  <a:pt x="422622" y="110437"/>
                </a:lnTo>
                <a:close/>
              </a:path>
              <a:path w="1246612" h="141404">
                <a:moveTo>
                  <a:pt x="460218" y="29939"/>
                </a:moveTo>
                <a:lnTo>
                  <a:pt x="460218" y="108162"/>
                </a:lnTo>
                <a:lnTo>
                  <a:pt x="473646" y="108162"/>
                </a:lnTo>
                <a:lnTo>
                  <a:pt x="473646" y="29939"/>
                </a:lnTo>
                <a:lnTo>
                  <a:pt x="460218" y="29939"/>
                </a:lnTo>
                <a:close/>
              </a:path>
              <a:path w="1246612" h="141404">
                <a:moveTo>
                  <a:pt x="460218" y="366"/>
                </a:moveTo>
                <a:lnTo>
                  <a:pt x="460218" y="15336"/>
                </a:lnTo>
                <a:lnTo>
                  <a:pt x="473646" y="15336"/>
                </a:lnTo>
                <a:lnTo>
                  <a:pt x="473646" y="366"/>
                </a:lnTo>
                <a:lnTo>
                  <a:pt x="460218" y="366"/>
                </a:lnTo>
                <a:close/>
              </a:path>
              <a:path w="1246612" h="141404">
                <a:moveTo>
                  <a:pt x="510997" y="108162"/>
                </a:moveTo>
                <a:lnTo>
                  <a:pt x="510997" y="61859"/>
                </a:lnTo>
                <a:lnTo>
                  <a:pt x="511327" y="57909"/>
                </a:lnTo>
                <a:lnTo>
                  <a:pt x="511988" y="55145"/>
                </a:lnTo>
                <a:lnTo>
                  <a:pt x="512648" y="52381"/>
                </a:lnTo>
                <a:lnTo>
                  <a:pt x="514079" y="49703"/>
                </a:lnTo>
                <a:lnTo>
                  <a:pt x="516280" y="47109"/>
                </a:lnTo>
                <a:lnTo>
                  <a:pt x="519020" y="43881"/>
                </a:lnTo>
                <a:lnTo>
                  <a:pt x="522200" y="41729"/>
                </a:lnTo>
                <a:lnTo>
                  <a:pt x="525820" y="40652"/>
                </a:lnTo>
                <a:lnTo>
                  <a:pt x="527826" y="40017"/>
                </a:lnTo>
                <a:lnTo>
                  <a:pt x="530394" y="39698"/>
                </a:lnTo>
                <a:lnTo>
                  <a:pt x="539689" y="39698"/>
                </a:lnTo>
                <a:lnTo>
                  <a:pt x="543945" y="42145"/>
                </a:lnTo>
                <a:lnTo>
                  <a:pt x="546293" y="47036"/>
                </a:lnTo>
                <a:lnTo>
                  <a:pt x="547712" y="49972"/>
                </a:lnTo>
                <a:lnTo>
                  <a:pt x="548421" y="53837"/>
                </a:lnTo>
                <a:lnTo>
                  <a:pt x="548421" y="108162"/>
                </a:lnTo>
                <a:lnTo>
                  <a:pt x="561850" y="108162"/>
                </a:lnTo>
                <a:lnTo>
                  <a:pt x="561850" y="49825"/>
                </a:lnTo>
                <a:lnTo>
                  <a:pt x="560773" y="43735"/>
                </a:lnTo>
                <a:lnTo>
                  <a:pt x="558621" y="39478"/>
                </a:lnTo>
                <a:lnTo>
                  <a:pt x="550020" y="30720"/>
                </a:lnTo>
                <a:lnTo>
                  <a:pt x="536020" y="27811"/>
                </a:lnTo>
                <a:lnTo>
                  <a:pt x="530932" y="27811"/>
                </a:lnTo>
                <a:lnTo>
                  <a:pt x="526309" y="28814"/>
                </a:lnTo>
                <a:lnTo>
                  <a:pt x="522151" y="30820"/>
                </a:lnTo>
                <a:lnTo>
                  <a:pt x="517993" y="32826"/>
                </a:lnTo>
                <a:lnTo>
                  <a:pt x="514055" y="36127"/>
                </a:lnTo>
                <a:lnTo>
                  <a:pt x="510337" y="40726"/>
                </a:lnTo>
                <a:lnTo>
                  <a:pt x="510337" y="29572"/>
                </a:lnTo>
                <a:lnTo>
                  <a:pt x="497789" y="29572"/>
                </a:lnTo>
                <a:lnTo>
                  <a:pt x="497789" y="108162"/>
                </a:lnTo>
                <a:lnTo>
                  <a:pt x="510997" y="108162"/>
                </a:lnTo>
                <a:close/>
              </a:path>
              <a:path w="1246612" h="141404">
                <a:moveTo>
                  <a:pt x="599213" y="91395"/>
                </a:moveTo>
                <a:lnTo>
                  <a:pt x="595617" y="86772"/>
                </a:lnTo>
                <a:lnTo>
                  <a:pt x="593819" y="80034"/>
                </a:lnTo>
                <a:lnTo>
                  <a:pt x="589893" y="39258"/>
                </a:lnTo>
                <a:lnTo>
                  <a:pt x="586213" y="44384"/>
                </a:lnTo>
                <a:lnTo>
                  <a:pt x="581736" y="55892"/>
                </a:lnTo>
                <a:lnTo>
                  <a:pt x="580244" y="70078"/>
                </a:lnTo>
                <a:lnTo>
                  <a:pt x="580600" y="77704"/>
                </a:lnTo>
                <a:lnTo>
                  <a:pt x="583650" y="90809"/>
                </a:lnTo>
                <a:lnTo>
                  <a:pt x="589820" y="100054"/>
                </a:lnTo>
                <a:lnTo>
                  <a:pt x="596204" y="106096"/>
                </a:lnTo>
                <a:lnTo>
                  <a:pt x="603652" y="109116"/>
                </a:lnTo>
                <a:lnTo>
                  <a:pt x="602808" y="96018"/>
                </a:lnTo>
                <a:lnTo>
                  <a:pt x="599213" y="91395"/>
                </a:lnTo>
                <a:close/>
              </a:path>
              <a:path w="1246612" h="141404">
                <a:moveTo>
                  <a:pt x="598124" y="139508"/>
                </a:moveTo>
                <a:lnTo>
                  <a:pt x="605242" y="141404"/>
                </a:lnTo>
                <a:lnTo>
                  <a:pt x="613705" y="141404"/>
                </a:lnTo>
                <a:lnTo>
                  <a:pt x="625063" y="140215"/>
                </a:lnTo>
                <a:lnTo>
                  <a:pt x="636836" y="134927"/>
                </a:lnTo>
                <a:lnTo>
                  <a:pt x="644745" y="125407"/>
                </a:lnTo>
                <a:lnTo>
                  <a:pt x="647681" y="119634"/>
                </a:lnTo>
                <a:lnTo>
                  <a:pt x="649148" y="111758"/>
                </a:lnTo>
                <a:lnTo>
                  <a:pt x="649148" y="30306"/>
                </a:lnTo>
                <a:lnTo>
                  <a:pt x="636967" y="30306"/>
                </a:lnTo>
                <a:lnTo>
                  <a:pt x="636967" y="40212"/>
                </a:lnTo>
                <a:lnTo>
                  <a:pt x="634374" y="36934"/>
                </a:lnTo>
                <a:lnTo>
                  <a:pt x="631830" y="34439"/>
                </a:lnTo>
                <a:lnTo>
                  <a:pt x="629335" y="32727"/>
                </a:lnTo>
                <a:lnTo>
                  <a:pt x="624737" y="29695"/>
                </a:lnTo>
                <a:lnTo>
                  <a:pt x="619356" y="28178"/>
                </a:lnTo>
                <a:lnTo>
                  <a:pt x="612770" y="28180"/>
                </a:lnTo>
                <a:lnTo>
                  <a:pt x="600363" y="31034"/>
                </a:lnTo>
                <a:lnTo>
                  <a:pt x="589893" y="39258"/>
                </a:lnTo>
                <a:lnTo>
                  <a:pt x="593819" y="80034"/>
                </a:lnTo>
                <a:lnTo>
                  <a:pt x="593819" y="63645"/>
                </a:lnTo>
                <a:lnTo>
                  <a:pt x="594724" y="57554"/>
                </a:lnTo>
                <a:lnTo>
                  <a:pt x="596534" y="52907"/>
                </a:lnTo>
                <a:lnTo>
                  <a:pt x="599959" y="44199"/>
                </a:lnTo>
                <a:lnTo>
                  <a:pt x="606318" y="39845"/>
                </a:lnTo>
                <a:lnTo>
                  <a:pt x="621826" y="39845"/>
                </a:lnTo>
                <a:lnTo>
                  <a:pt x="626938" y="42193"/>
                </a:lnTo>
                <a:lnTo>
                  <a:pt x="630950" y="46890"/>
                </a:lnTo>
                <a:lnTo>
                  <a:pt x="634961" y="51586"/>
                </a:lnTo>
                <a:lnTo>
                  <a:pt x="636967" y="58802"/>
                </a:lnTo>
                <a:lnTo>
                  <a:pt x="636967" y="74994"/>
                </a:lnTo>
                <a:lnTo>
                  <a:pt x="635891" y="80645"/>
                </a:lnTo>
                <a:lnTo>
                  <a:pt x="633738" y="85488"/>
                </a:lnTo>
                <a:lnTo>
                  <a:pt x="629873" y="94049"/>
                </a:lnTo>
                <a:lnTo>
                  <a:pt x="623196" y="98329"/>
                </a:lnTo>
                <a:lnTo>
                  <a:pt x="607639" y="98329"/>
                </a:lnTo>
                <a:lnTo>
                  <a:pt x="602808" y="96018"/>
                </a:lnTo>
                <a:lnTo>
                  <a:pt x="603652" y="109116"/>
                </a:lnTo>
                <a:lnTo>
                  <a:pt x="618279" y="109116"/>
                </a:lnTo>
                <a:lnTo>
                  <a:pt x="623196" y="108138"/>
                </a:lnTo>
                <a:lnTo>
                  <a:pt x="626914" y="106181"/>
                </a:lnTo>
                <a:lnTo>
                  <a:pt x="630632" y="104225"/>
                </a:lnTo>
                <a:lnTo>
                  <a:pt x="633812" y="101241"/>
                </a:lnTo>
                <a:lnTo>
                  <a:pt x="636453" y="97229"/>
                </a:lnTo>
                <a:lnTo>
                  <a:pt x="636600" y="108040"/>
                </a:lnTo>
                <a:lnTo>
                  <a:pt x="635744" y="115549"/>
                </a:lnTo>
                <a:lnTo>
                  <a:pt x="633885" y="119757"/>
                </a:lnTo>
                <a:lnTo>
                  <a:pt x="630754" y="126899"/>
                </a:lnTo>
                <a:lnTo>
                  <a:pt x="624125" y="130470"/>
                </a:lnTo>
                <a:lnTo>
                  <a:pt x="607590" y="130470"/>
                </a:lnTo>
                <a:lnTo>
                  <a:pt x="602894" y="129003"/>
                </a:lnTo>
                <a:lnTo>
                  <a:pt x="599910" y="126067"/>
                </a:lnTo>
                <a:lnTo>
                  <a:pt x="598002" y="124160"/>
                </a:lnTo>
                <a:lnTo>
                  <a:pt x="596730" y="121445"/>
                </a:lnTo>
                <a:lnTo>
                  <a:pt x="596094" y="117922"/>
                </a:lnTo>
                <a:lnTo>
                  <a:pt x="582665" y="117922"/>
                </a:lnTo>
                <a:lnTo>
                  <a:pt x="583350" y="125994"/>
                </a:lnTo>
                <a:lnTo>
                  <a:pt x="586579" y="131925"/>
                </a:lnTo>
                <a:lnTo>
                  <a:pt x="592352" y="135717"/>
                </a:lnTo>
                <a:lnTo>
                  <a:pt x="598124" y="139508"/>
                </a:lnTo>
                <a:close/>
              </a:path>
              <a:path w="1246612" h="141404">
                <a:moveTo>
                  <a:pt x="840794" y="366"/>
                </a:moveTo>
                <a:lnTo>
                  <a:pt x="824797" y="366"/>
                </a:lnTo>
                <a:lnTo>
                  <a:pt x="804470" y="88056"/>
                </a:lnTo>
                <a:lnTo>
                  <a:pt x="780108" y="366"/>
                </a:lnTo>
                <a:lnTo>
                  <a:pt x="764258" y="366"/>
                </a:lnTo>
                <a:lnTo>
                  <a:pt x="739895" y="88056"/>
                </a:lnTo>
                <a:lnTo>
                  <a:pt x="719569" y="366"/>
                </a:lnTo>
                <a:lnTo>
                  <a:pt x="703719" y="366"/>
                </a:lnTo>
                <a:lnTo>
                  <a:pt x="731897" y="108162"/>
                </a:lnTo>
                <a:lnTo>
                  <a:pt x="747233" y="108162"/>
                </a:lnTo>
                <a:lnTo>
                  <a:pt x="772256" y="18785"/>
                </a:lnTo>
                <a:lnTo>
                  <a:pt x="797132" y="108162"/>
                </a:lnTo>
                <a:lnTo>
                  <a:pt x="812469" y="108162"/>
                </a:lnTo>
                <a:lnTo>
                  <a:pt x="840794" y="366"/>
                </a:lnTo>
                <a:close/>
              </a:path>
              <a:path w="1246612" h="141404">
                <a:moveTo>
                  <a:pt x="869216" y="41521"/>
                </a:moveTo>
                <a:lnTo>
                  <a:pt x="874304" y="39332"/>
                </a:lnTo>
                <a:lnTo>
                  <a:pt x="888833" y="39332"/>
                </a:lnTo>
                <a:lnTo>
                  <a:pt x="894875" y="42511"/>
                </a:lnTo>
                <a:lnTo>
                  <a:pt x="898495" y="48871"/>
                </a:lnTo>
                <a:lnTo>
                  <a:pt x="900452" y="52295"/>
                </a:lnTo>
                <a:lnTo>
                  <a:pt x="901699" y="56869"/>
                </a:lnTo>
                <a:lnTo>
                  <a:pt x="902238" y="62593"/>
                </a:lnTo>
                <a:lnTo>
                  <a:pt x="858576" y="62593"/>
                </a:lnTo>
                <a:lnTo>
                  <a:pt x="858821" y="55843"/>
                </a:lnTo>
                <a:lnTo>
                  <a:pt x="854320" y="39625"/>
                </a:lnTo>
                <a:lnTo>
                  <a:pt x="850354" y="45073"/>
                </a:lnTo>
                <a:lnTo>
                  <a:pt x="845624" y="56630"/>
                </a:lnTo>
                <a:lnTo>
                  <a:pt x="844047" y="70371"/>
                </a:lnTo>
                <a:lnTo>
                  <a:pt x="844439" y="77582"/>
                </a:lnTo>
                <a:lnTo>
                  <a:pt x="847695" y="90309"/>
                </a:lnTo>
                <a:lnTo>
                  <a:pt x="854247" y="100274"/>
                </a:lnTo>
                <a:lnTo>
                  <a:pt x="866337" y="108601"/>
                </a:lnTo>
                <a:lnTo>
                  <a:pt x="879123" y="110951"/>
                </a:lnTo>
                <a:lnTo>
                  <a:pt x="883134" y="110951"/>
                </a:lnTo>
                <a:lnTo>
                  <a:pt x="886730" y="110560"/>
                </a:lnTo>
                <a:lnTo>
                  <a:pt x="889910" y="109777"/>
                </a:lnTo>
                <a:lnTo>
                  <a:pt x="895829" y="108407"/>
                </a:lnTo>
                <a:lnTo>
                  <a:pt x="900794" y="105766"/>
                </a:lnTo>
                <a:lnTo>
                  <a:pt x="904806" y="101852"/>
                </a:lnTo>
                <a:lnTo>
                  <a:pt x="907203" y="99601"/>
                </a:lnTo>
                <a:lnTo>
                  <a:pt x="909368" y="96703"/>
                </a:lnTo>
                <a:lnTo>
                  <a:pt x="911300" y="93156"/>
                </a:lnTo>
                <a:lnTo>
                  <a:pt x="913232" y="89610"/>
                </a:lnTo>
                <a:lnTo>
                  <a:pt x="914370" y="86393"/>
                </a:lnTo>
                <a:lnTo>
                  <a:pt x="914712" y="83507"/>
                </a:lnTo>
                <a:lnTo>
                  <a:pt x="901724" y="83507"/>
                </a:lnTo>
                <a:lnTo>
                  <a:pt x="900746" y="86980"/>
                </a:lnTo>
                <a:lnTo>
                  <a:pt x="899082" y="90037"/>
                </a:lnTo>
                <a:lnTo>
                  <a:pt x="896734" y="92679"/>
                </a:lnTo>
                <a:lnTo>
                  <a:pt x="892625" y="97229"/>
                </a:lnTo>
                <a:lnTo>
                  <a:pt x="887121" y="99504"/>
                </a:lnTo>
                <a:lnTo>
                  <a:pt x="872836" y="99504"/>
                </a:lnTo>
                <a:lnTo>
                  <a:pt x="867382" y="97094"/>
                </a:lnTo>
                <a:lnTo>
                  <a:pt x="863860" y="92276"/>
                </a:lnTo>
                <a:lnTo>
                  <a:pt x="860337" y="87457"/>
                </a:lnTo>
                <a:lnTo>
                  <a:pt x="858454" y="81061"/>
                </a:lnTo>
                <a:lnTo>
                  <a:pt x="858209" y="73087"/>
                </a:lnTo>
                <a:lnTo>
                  <a:pt x="915813" y="73087"/>
                </a:lnTo>
                <a:lnTo>
                  <a:pt x="915813" y="65161"/>
                </a:lnTo>
                <a:lnTo>
                  <a:pt x="915422" y="59389"/>
                </a:lnTo>
                <a:lnTo>
                  <a:pt x="914639" y="55769"/>
                </a:lnTo>
                <a:lnTo>
                  <a:pt x="913758" y="50485"/>
                </a:lnTo>
                <a:lnTo>
                  <a:pt x="911997" y="45863"/>
                </a:lnTo>
                <a:lnTo>
                  <a:pt x="909355" y="41900"/>
                </a:lnTo>
                <a:lnTo>
                  <a:pt x="906616" y="37742"/>
                </a:lnTo>
                <a:lnTo>
                  <a:pt x="902629" y="34354"/>
                </a:lnTo>
                <a:lnTo>
                  <a:pt x="897394" y="31737"/>
                </a:lnTo>
                <a:lnTo>
                  <a:pt x="892160" y="29120"/>
                </a:lnTo>
                <a:lnTo>
                  <a:pt x="886754" y="27811"/>
                </a:lnTo>
                <a:lnTo>
                  <a:pt x="881177" y="27811"/>
                </a:lnTo>
                <a:lnTo>
                  <a:pt x="876836" y="28024"/>
                </a:lnTo>
                <a:lnTo>
                  <a:pt x="869216" y="41521"/>
                </a:lnTo>
                <a:close/>
              </a:path>
              <a:path w="1246612" h="141404">
                <a:moveTo>
                  <a:pt x="858821" y="55843"/>
                </a:moveTo>
                <a:lnTo>
                  <a:pt x="860998" y="50277"/>
                </a:lnTo>
                <a:lnTo>
                  <a:pt x="865107" y="45899"/>
                </a:lnTo>
                <a:lnTo>
                  <a:pt x="869216" y="41521"/>
                </a:lnTo>
                <a:lnTo>
                  <a:pt x="876836" y="28024"/>
                </a:lnTo>
                <a:lnTo>
                  <a:pt x="864396" y="31611"/>
                </a:lnTo>
                <a:lnTo>
                  <a:pt x="854320" y="39625"/>
                </a:lnTo>
                <a:lnTo>
                  <a:pt x="858821" y="55843"/>
                </a:lnTo>
                <a:close/>
              </a:path>
              <a:path w="1246612" h="141404">
                <a:moveTo>
                  <a:pt x="936115" y="29939"/>
                </a:moveTo>
                <a:lnTo>
                  <a:pt x="936115" y="108162"/>
                </a:lnTo>
                <a:lnTo>
                  <a:pt x="949544" y="108162"/>
                </a:lnTo>
                <a:lnTo>
                  <a:pt x="949544" y="29939"/>
                </a:lnTo>
                <a:lnTo>
                  <a:pt x="936115" y="29939"/>
                </a:lnTo>
                <a:close/>
              </a:path>
              <a:path w="1246612" h="141404">
                <a:moveTo>
                  <a:pt x="936115" y="366"/>
                </a:moveTo>
                <a:lnTo>
                  <a:pt x="936115" y="15336"/>
                </a:lnTo>
                <a:lnTo>
                  <a:pt x="949544" y="15336"/>
                </a:lnTo>
                <a:lnTo>
                  <a:pt x="949544" y="366"/>
                </a:lnTo>
                <a:lnTo>
                  <a:pt x="936115" y="366"/>
                </a:lnTo>
                <a:close/>
              </a:path>
              <a:path w="1246612" h="141404">
                <a:moveTo>
                  <a:pt x="987445" y="91395"/>
                </a:moveTo>
                <a:lnTo>
                  <a:pt x="983849" y="86772"/>
                </a:lnTo>
                <a:lnTo>
                  <a:pt x="982051" y="80034"/>
                </a:lnTo>
                <a:lnTo>
                  <a:pt x="978125" y="39258"/>
                </a:lnTo>
                <a:lnTo>
                  <a:pt x="974445" y="44384"/>
                </a:lnTo>
                <a:lnTo>
                  <a:pt x="969968" y="55892"/>
                </a:lnTo>
                <a:lnTo>
                  <a:pt x="968476" y="70078"/>
                </a:lnTo>
                <a:lnTo>
                  <a:pt x="968832" y="77704"/>
                </a:lnTo>
                <a:lnTo>
                  <a:pt x="971882" y="90809"/>
                </a:lnTo>
                <a:lnTo>
                  <a:pt x="978052" y="100054"/>
                </a:lnTo>
                <a:lnTo>
                  <a:pt x="984436" y="106096"/>
                </a:lnTo>
                <a:lnTo>
                  <a:pt x="991884" y="109116"/>
                </a:lnTo>
                <a:lnTo>
                  <a:pt x="991040" y="96018"/>
                </a:lnTo>
                <a:lnTo>
                  <a:pt x="987445" y="91395"/>
                </a:lnTo>
                <a:close/>
              </a:path>
              <a:path w="1246612" h="141404">
                <a:moveTo>
                  <a:pt x="986356" y="139508"/>
                </a:moveTo>
                <a:lnTo>
                  <a:pt x="993474" y="141404"/>
                </a:lnTo>
                <a:lnTo>
                  <a:pt x="1001937" y="141404"/>
                </a:lnTo>
                <a:lnTo>
                  <a:pt x="1013295" y="140215"/>
                </a:lnTo>
                <a:lnTo>
                  <a:pt x="1025067" y="134927"/>
                </a:lnTo>
                <a:lnTo>
                  <a:pt x="1032977" y="125407"/>
                </a:lnTo>
                <a:lnTo>
                  <a:pt x="1035912" y="119634"/>
                </a:lnTo>
                <a:lnTo>
                  <a:pt x="1037380" y="111758"/>
                </a:lnTo>
                <a:lnTo>
                  <a:pt x="1037380" y="30306"/>
                </a:lnTo>
                <a:lnTo>
                  <a:pt x="1025199" y="30306"/>
                </a:lnTo>
                <a:lnTo>
                  <a:pt x="1025199" y="40212"/>
                </a:lnTo>
                <a:lnTo>
                  <a:pt x="1022606" y="36934"/>
                </a:lnTo>
                <a:lnTo>
                  <a:pt x="1020062" y="34439"/>
                </a:lnTo>
                <a:lnTo>
                  <a:pt x="1017567" y="32727"/>
                </a:lnTo>
                <a:lnTo>
                  <a:pt x="1012969" y="29695"/>
                </a:lnTo>
                <a:lnTo>
                  <a:pt x="1007588" y="28178"/>
                </a:lnTo>
                <a:lnTo>
                  <a:pt x="1001002" y="28180"/>
                </a:lnTo>
                <a:lnTo>
                  <a:pt x="988595" y="31034"/>
                </a:lnTo>
                <a:lnTo>
                  <a:pt x="978125" y="39258"/>
                </a:lnTo>
                <a:lnTo>
                  <a:pt x="982051" y="80034"/>
                </a:lnTo>
                <a:lnTo>
                  <a:pt x="982051" y="63645"/>
                </a:lnTo>
                <a:lnTo>
                  <a:pt x="982956" y="57555"/>
                </a:lnTo>
                <a:lnTo>
                  <a:pt x="984766" y="52907"/>
                </a:lnTo>
                <a:lnTo>
                  <a:pt x="988191" y="44199"/>
                </a:lnTo>
                <a:lnTo>
                  <a:pt x="994550" y="39845"/>
                </a:lnTo>
                <a:lnTo>
                  <a:pt x="1010058" y="39845"/>
                </a:lnTo>
                <a:lnTo>
                  <a:pt x="1015170" y="42193"/>
                </a:lnTo>
                <a:lnTo>
                  <a:pt x="1019182" y="46890"/>
                </a:lnTo>
                <a:lnTo>
                  <a:pt x="1023193" y="51586"/>
                </a:lnTo>
                <a:lnTo>
                  <a:pt x="1025199" y="58802"/>
                </a:lnTo>
                <a:lnTo>
                  <a:pt x="1025199" y="74995"/>
                </a:lnTo>
                <a:lnTo>
                  <a:pt x="1024123" y="80645"/>
                </a:lnTo>
                <a:lnTo>
                  <a:pt x="1021970" y="85488"/>
                </a:lnTo>
                <a:lnTo>
                  <a:pt x="1018105" y="94049"/>
                </a:lnTo>
                <a:lnTo>
                  <a:pt x="1011428" y="98329"/>
                </a:lnTo>
                <a:lnTo>
                  <a:pt x="995871" y="98329"/>
                </a:lnTo>
                <a:lnTo>
                  <a:pt x="991040" y="96018"/>
                </a:lnTo>
                <a:lnTo>
                  <a:pt x="991884" y="109116"/>
                </a:lnTo>
                <a:lnTo>
                  <a:pt x="1006511" y="109116"/>
                </a:lnTo>
                <a:lnTo>
                  <a:pt x="1011428" y="108138"/>
                </a:lnTo>
                <a:lnTo>
                  <a:pt x="1015146" y="106181"/>
                </a:lnTo>
                <a:lnTo>
                  <a:pt x="1018864" y="104225"/>
                </a:lnTo>
                <a:lnTo>
                  <a:pt x="1022044" y="101241"/>
                </a:lnTo>
                <a:lnTo>
                  <a:pt x="1024685" y="97229"/>
                </a:lnTo>
                <a:lnTo>
                  <a:pt x="1024832" y="108040"/>
                </a:lnTo>
                <a:lnTo>
                  <a:pt x="1023976" y="115549"/>
                </a:lnTo>
                <a:lnTo>
                  <a:pt x="1022117" y="119757"/>
                </a:lnTo>
                <a:lnTo>
                  <a:pt x="1018986" y="126899"/>
                </a:lnTo>
                <a:lnTo>
                  <a:pt x="1012357" y="130470"/>
                </a:lnTo>
                <a:lnTo>
                  <a:pt x="995822" y="130470"/>
                </a:lnTo>
                <a:lnTo>
                  <a:pt x="991126" y="129003"/>
                </a:lnTo>
                <a:lnTo>
                  <a:pt x="988142" y="126067"/>
                </a:lnTo>
                <a:lnTo>
                  <a:pt x="986234" y="124160"/>
                </a:lnTo>
                <a:lnTo>
                  <a:pt x="984962" y="121445"/>
                </a:lnTo>
                <a:lnTo>
                  <a:pt x="984326" y="117922"/>
                </a:lnTo>
                <a:lnTo>
                  <a:pt x="970897" y="117922"/>
                </a:lnTo>
                <a:lnTo>
                  <a:pt x="971582" y="125994"/>
                </a:lnTo>
                <a:lnTo>
                  <a:pt x="974811" y="131925"/>
                </a:lnTo>
                <a:lnTo>
                  <a:pt x="980584" y="135717"/>
                </a:lnTo>
                <a:lnTo>
                  <a:pt x="986356" y="139508"/>
                </a:lnTo>
                <a:close/>
              </a:path>
              <a:path w="1246612" h="141404">
                <a:moveTo>
                  <a:pt x="1112959" y="30499"/>
                </a:moveTo>
                <a:lnTo>
                  <a:pt x="1098922" y="27665"/>
                </a:lnTo>
                <a:lnTo>
                  <a:pt x="1092562" y="27664"/>
                </a:lnTo>
                <a:lnTo>
                  <a:pt x="1087254" y="29059"/>
                </a:lnTo>
                <a:lnTo>
                  <a:pt x="1082998" y="31847"/>
                </a:lnTo>
                <a:lnTo>
                  <a:pt x="1080503" y="33462"/>
                </a:lnTo>
                <a:lnTo>
                  <a:pt x="1077690" y="36249"/>
                </a:lnTo>
                <a:lnTo>
                  <a:pt x="1074559" y="40212"/>
                </a:lnTo>
                <a:lnTo>
                  <a:pt x="1074559" y="0"/>
                </a:lnTo>
                <a:lnTo>
                  <a:pt x="1061351" y="0"/>
                </a:lnTo>
                <a:lnTo>
                  <a:pt x="1061351" y="108162"/>
                </a:lnTo>
                <a:lnTo>
                  <a:pt x="1074559" y="108162"/>
                </a:lnTo>
                <a:lnTo>
                  <a:pt x="1074559" y="56013"/>
                </a:lnTo>
                <a:lnTo>
                  <a:pt x="1076785" y="48896"/>
                </a:lnTo>
                <a:lnTo>
                  <a:pt x="1081237" y="45129"/>
                </a:lnTo>
                <a:lnTo>
                  <a:pt x="1085689" y="41362"/>
                </a:lnTo>
                <a:lnTo>
                  <a:pt x="1090654" y="39478"/>
                </a:lnTo>
                <a:lnTo>
                  <a:pt x="1102738" y="39479"/>
                </a:lnTo>
                <a:lnTo>
                  <a:pt x="1107238" y="41631"/>
                </a:lnTo>
                <a:lnTo>
                  <a:pt x="1109635" y="45936"/>
                </a:lnTo>
                <a:lnTo>
                  <a:pt x="1111103" y="48627"/>
                </a:lnTo>
                <a:lnTo>
                  <a:pt x="1111837" y="52858"/>
                </a:lnTo>
                <a:lnTo>
                  <a:pt x="1111837" y="108162"/>
                </a:lnTo>
                <a:lnTo>
                  <a:pt x="1125412" y="108163"/>
                </a:lnTo>
                <a:lnTo>
                  <a:pt x="1125412" y="50021"/>
                </a:lnTo>
                <a:lnTo>
                  <a:pt x="1124311" y="43980"/>
                </a:lnTo>
                <a:lnTo>
                  <a:pt x="1122110" y="39625"/>
                </a:lnTo>
                <a:lnTo>
                  <a:pt x="1121780" y="39000"/>
                </a:lnTo>
                <a:lnTo>
                  <a:pt x="1112959" y="30499"/>
                </a:lnTo>
                <a:close/>
              </a:path>
              <a:path w="1246612" h="141404">
                <a:moveTo>
                  <a:pt x="1184691" y="97901"/>
                </a:moveTo>
                <a:lnTo>
                  <a:pt x="1189559" y="103210"/>
                </a:lnTo>
                <a:lnTo>
                  <a:pt x="1189949" y="103622"/>
                </a:lnTo>
                <a:lnTo>
                  <a:pt x="1199747" y="109284"/>
                </a:lnTo>
                <a:lnTo>
                  <a:pt x="1214398" y="111171"/>
                </a:lnTo>
                <a:lnTo>
                  <a:pt x="1228618" y="109260"/>
                </a:lnTo>
                <a:lnTo>
                  <a:pt x="1238651" y="103540"/>
                </a:lnTo>
                <a:lnTo>
                  <a:pt x="1243958" y="98452"/>
                </a:lnTo>
                <a:lnTo>
                  <a:pt x="1246612" y="92411"/>
                </a:lnTo>
                <a:lnTo>
                  <a:pt x="1246612" y="78175"/>
                </a:lnTo>
                <a:lnTo>
                  <a:pt x="1244044" y="72867"/>
                </a:lnTo>
                <a:lnTo>
                  <a:pt x="1238907" y="69492"/>
                </a:lnTo>
                <a:lnTo>
                  <a:pt x="1235679" y="67339"/>
                </a:lnTo>
                <a:lnTo>
                  <a:pt x="1229319" y="65113"/>
                </a:lnTo>
                <a:lnTo>
                  <a:pt x="1219828" y="62814"/>
                </a:lnTo>
                <a:lnTo>
                  <a:pt x="1211096" y="60686"/>
                </a:lnTo>
                <a:lnTo>
                  <a:pt x="1207280" y="59757"/>
                </a:lnTo>
                <a:lnTo>
                  <a:pt x="1204394" y="58680"/>
                </a:lnTo>
                <a:lnTo>
                  <a:pt x="1202437" y="57457"/>
                </a:lnTo>
                <a:lnTo>
                  <a:pt x="1199062" y="55402"/>
                </a:lnTo>
                <a:lnTo>
                  <a:pt x="1197374" y="52663"/>
                </a:lnTo>
                <a:lnTo>
                  <a:pt x="1197374" y="46107"/>
                </a:lnTo>
                <a:lnTo>
                  <a:pt x="1198658" y="43588"/>
                </a:lnTo>
                <a:lnTo>
                  <a:pt x="1201227" y="41680"/>
                </a:lnTo>
                <a:lnTo>
                  <a:pt x="1203795" y="39772"/>
                </a:lnTo>
                <a:lnTo>
                  <a:pt x="1207574" y="38818"/>
                </a:lnTo>
                <a:lnTo>
                  <a:pt x="1220049" y="38818"/>
                </a:lnTo>
                <a:lnTo>
                  <a:pt x="1225308" y="40555"/>
                </a:lnTo>
                <a:lnTo>
                  <a:pt x="1228341" y="44029"/>
                </a:lnTo>
                <a:lnTo>
                  <a:pt x="1230200" y="46474"/>
                </a:lnTo>
                <a:lnTo>
                  <a:pt x="1231251" y="49189"/>
                </a:lnTo>
                <a:lnTo>
                  <a:pt x="1231496" y="52173"/>
                </a:lnTo>
                <a:lnTo>
                  <a:pt x="1243971" y="52173"/>
                </a:lnTo>
                <a:lnTo>
                  <a:pt x="1244068" y="47086"/>
                </a:lnTo>
                <a:lnTo>
                  <a:pt x="1242479" y="42340"/>
                </a:lnTo>
                <a:lnTo>
                  <a:pt x="1239201" y="37938"/>
                </a:lnTo>
                <a:lnTo>
                  <a:pt x="1237858" y="36312"/>
                </a:lnTo>
                <a:lnTo>
                  <a:pt x="1227815" y="29716"/>
                </a:lnTo>
                <a:lnTo>
                  <a:pt x="1213591" y="27518"/>
                </a:lnTo>
                <a:lnTo>
                  <a:pt x="1204541" y="27518"/>
                </a:lnTo>
                <a:lnTo>
                  <a:pt x="1197337" y="29817"/>
                </a:lnTo>
                <a:lnTo>
                  <a:pt x="1191980" y="34415"/>
                </a:lnTo>
                <a:lnTo>
                  <a:pt x="1186624" y="39014"/>
                </a:lnTo>
                <a:lnTo>
                  <a:pt x="1183945" y="45031"/>
                </a:lnTo>
                <a:lnTo>
                  <a:pt x="1183945" y="58778"/>
                </a:lnTo>
                <a:lnTo>
                  <a:pt x="1186783" y="63718"/>
                </a:lnTo>
                <a:lnTo>
                  <a:pt x="1192458" y="67290"/>
                </a:lnTo>
                <a:lnTo>
                  <a:pt x="1195637" y="69344"/>
                </a:lnTo>
                <a:lnTo>
                  <a:pt x="1200578" y="71204"/>
                </a:lnTo>
                <a:lnTo>
                  <a:pt x="1207280" y="72867"/>
                </a:lnTo>
                <a:lnTo>
                  <a:pt x="1217774" y="75508"/>
                </a:lnTo>
                <a:lnTo>
                  <a:pt x="1223400" y="76927"/>
                </a:lnTo>
                <a:lnTo>
                  <a:pt x="1227166" y="78175"/>
                </a:lnTo>
                <a:lnTo>
                  <a:pt x="1229075" y="79251"/>
                </a:lnTo>
                <a:lnTo>
                  <a:pt x="1232059" y="81012"/>
                </a:lnTo>
                <a:lnTo>
                  <a:pt x="1233551" y="83580"/>
                </a:lnTo>
                <a:lnTo>
                  <a:pt x="1233551" y="91408"/>
                </a:lnTo>
                <a:lnTo>
                  <a:pt x="1231692" y="94698"/>
                </a:lnTo>
                <a:lnTo>
                  <a:pt x="1227974" y="96826"/>
                </a:lnTo>
                <a:lnTo>
                  <a:pt x="1224256" y="98954"/>
                </a:lnTo>
                <a:lnTo>
                  <a:pt x="1219951" y="100018"/>
                </a:lnTo>
                <a:lnTo>
                  <a:pt x="1206840" y="100018"/>
                </a:lnTo>
                <a:lnTo>
                  <a:pt x="1201068" y="97890"/>
                </a:lnTo>
                <a:lnTo>
                  <a:pt x="1197741" y="93634"/>
                </a:lnTo>
                <a:lnTo>
                  <a:pt x="1195931" y="91285"/>
                </a:lnTo>
                <a:lnTo>
                  <a:pt x="1194830" y="87910"/>
                </a:lnTo>
                <a:lnTo>
                  <a:pt x="1194439" y="83507"/>
                </a:lnTo>
                <a:lnTo>
                  <a:pt x="1181744" y="83507"/>
                </a:lnTo>
                <a:lnTo>
                  <a:pt x="1182086" y="91334"/>
                </a:lnTo>
                <a:lnTo>
                  <a:pt x="1184691" y="97901"/>
                </a:lnTo>
                <a:close/>
              </a:path>
              <a:path w="1246612" h="141404">
                <a:moveTo>
                  <a:pt x="1167508" y="109410"/>
                </a:moveTo>
                <a:lnTo>
                  <a:pt x="1171190" y="109313"/>
                </a:lnTo>
                <a:lnTo>
                  <a:pt x="1174467" y="108921"/>
                </a:lnTo>
                <a:lnTo>
                  <a:pt x="1177561" y="108163"/>
                </a:lnTo>
                <a:lnTo>
                  <a:pt x="1177561" y="97742"/>
                </a:lnTo>
                <a:lnTo>
                  <a:pt x="1173574" y="97963"/>
                </a:lnTo>
                <a:lnTo>
                  <a:pt x="1170541" y="97963"/>
                </a:lnTo>
                <a:lnTo>
                  <a:pt x="1167802" y="97156"/>
                </a:lnTo>
                <a:lnTo>
                  <a:pt x="1165013" y="94392"/>
                </a:lnTo>
                <a:lnTo>
                  <a:pt x="1165013" y="40359"/>
                </a:lnTo>
                <a:lnTo>
                  <a:pt x="1177561" y="40359"/>
                </a:lnTo>
                <a:lnTo>
                  <a:pt x="1177561" y="29572"/>
                </a:lnTo>
                <a:lnTo>
                  <a:pt x="1165013" y="29572"/>
                </a:lnTo>
                <a:lnTo>
                  <a:pt x="1165013" y="7632"/>
                </a:lnTo>
                <a:lnTo>
                  <a:pt x="1151658" y="7632"/>
                </a:lnTo>
                <a:lnTo>
                  <a:pt x="1151658" y="29572"/>
                </a:lnTo>
                <a:lnTo>
                  <a:pt x="1141018" y="29572"/>
                </a:lnTo>
                <a:lnTo>
                  <a:pt x="1141018" y="40359"/>
                </a:lnTo>
                <a:lnTo>
                  <a:pt x="1151658" y="40359"/>
                </a:lnTo>
                <a:lnTo>
                  <a:pt x="1151658" y="97425"/>
                </a:lnTo>
                <a:lnTo>
                  <a:pt x="1152759" y="101522"/>
                </a:lnTo>
                <a:lnTo>
                  <a:pt x="1154960" y="104678"/>
                </a:lnTo>
                <a:lnTo>
                  <a:pt x="1157162" y="107833"/>
                </a:lnTo>
                <a:lnTo>
                  <a:pt x="1161344" y="109410"/>
                </a:lnTo>
                <a:lnTo>
                  <a:pt x="1167508" y="109410"/>
                </a:lnTo>
                <a:close/>
              </a:path>
              <a:path w="1246612" h="141404">
                <a:moveTo>
                  <a:pt x="74774" y="13575"/>
                </a:moveTo>
                <a:lnTo>
                  <a:pt x="74774" y="366"/>
                </a:lnTo>
                <a:lnTo>
                  <a:pt x="0" y="366"/>
                </a:lnTo>
                <a:lnTo>
                  <a:pt x="0" y="108162"/>
                </a:lnTo>
                <a:lnTo>
                  <a:pt x="14602" y="108162"/>
                </a:lnTo>
                <a:lnTo>
                  <a:pt x="14602" y="59144"/>
                </a:lnTo>
                <a:lnTo>
                  <a:pt x="67510" y="59144"/>
                </a:lnTo>
                <a:lnTo>
                  <a:pt x="67510" y="46303"/>
                </a:lnTo>
                <a:lnTo>
                  <a:pt x="14602" y="46303"/>
                </a:lnTo>
                <a:lnTo>
                  <a:pt x="14602" y="13575"/>
                </a:lnTo>
                <a:lnTo>
                  <a:pt x="74774" y="13575"/>
                </a:lnTo>
                <a:close/>
              </a:path>
              <a:path w="1246612" h="141404">
                <a:moveTo>
                  <a:pt x="84509" y="29939"/>
                </a:moveTo>
                <a:lnTo>
                  <a:pt x="84509" y="108162"/>
                </a:lnTo>
                <a:lnTo>
                  <a:pt x="97938" y="108162"/>
                </a:lnTo>
                <a:lnTo>
                  <a:pt x="97938" y="29939"/>
                </a:lnTo>
                <a:lnTo>
                  <a:pt x="84509" y="29939"/>
                </a:lnTo>
                <a:close/>
              </a:path>
              <a:path w="1246612" h="141404">
                <a:moveTo>
                  <a:pt x="84509" y="366"/>
                </a:moveTo>
                <a:lnTo>
                  <a:pt x="84509" y="15336"/>
                </a:lnTo>
                <a:lnTo>
                  <a:pt x="97938" y="15336"/>
                </a:lnTo>
                <a:lnTo>
                  <a:pt x="97938" y="366"/>
                </a:lnTo>
                <a:lnTo>
                  <a:pt x="84509" y="366"/>
                </a:lnTo>
                <a:close/>
              </a:path>
              <a:path w="1246612" h="141404">
                <a:moveTo>
                  <a:pt x="135289" y="108162"/>
                </a:moveTo>
                <a:lnTo>
                  <a:pt x="135289" y="61859"/>
                </a:lnTo>
                <a:lnTo>
                  <a:pt x="135619" y="57909"/>
                </a:lnTo>
                <a:lnTo>
                  <a:pt x="136279" y="55145"/>
                </a:lnTo>
                <a:lnTo>
                  <a:pt x="136940" y="52381"/>
                </a:lnTo>
                <a:lnTo>
                  <a:pt x="138371" y="49703"/>
                </a:lnTo>
                <a:lnTo>
                  <a:pt x="140572" y="47109"/>
                </a:lnTo>
                <a:lnTo>
                  <a:pt x="143312" y="43881"/>
                </a:lnTo>
                <a:lnTo>
                  <a:pt x="146491" y="41729"/>
                </a:lnTo>
                <a:lnTo>
                  <a:pt x="150112" y="40652"/>
                </a:lnTo>
                <a:lnTo>
                  <a:pt x="152117" y="40017"/>
                </a:lnTo>
                <a:lnTo>
                  <a:pt x="154686" y="39698"/>
                </a:lnTo>
                <a:lnTo>
                  <a:pt x="163981" y="39698"/>
                </a:lnTo>
                <a:lnTo>
                  <a:pt x="168237" y="42145"/>
                </a:lnTo>
                <a:lnTo>
                  <a:pt x="170585" y="47036"/>
                </a:lnTo>
                <a:lnTo>
                  <a:pt x="172003" y="49972"/>
                </a:lnTo>
                <a:lnTo>
                  <a:pt x="172713" y="53837"/>
                </a:lnTo>
                <a:lnTo>
                  <a:pt x="172713" y="108162"/>
                </a:lnTo>
                <a:lnTo>
                  <a:pt x="186141" y="108162"/>
                </a:lnTo>
                <a:lnTo>
                  <a:pt x="186141" y="49825"/>
                </a:lnTo>
                <a:lnTo>
                  <a:pt x="185065" y="43735"/>
                </a:lnTo>
                <a:lnTo>
                  <a:pt x="182913" y="39478"/>
                </a:lnTo>
                <a:lnTo>
                  <a:pt x="174312" y="30720"/>
                </a:lnTo>
                <a:lnTo>
                  <a:pt x="160311" y="27811"/>
                </a:lnTo>
                <a:lnTo>
                  <a:pt x="155224" y="27811"/>
                </a:lnTo>
                <a:lnTo>
                  <a:pt x="150601" y="28814"/>
                </a:lnTo>
                <a:lnTo>
                  <a:pt x="146443" y="30820"/>
                </a:lnTo>
                <a:lnTo>
                  <a:pt x="142284" y="32826"/>
                </a:lnTo>
                <a:lnTo>
                  <a:pt x="138346" y="36127"/>
                </a:lnTo>
                <a:lnTo>
                  <a:pt x="134628" y="40726"/>
                </a:lnTo>
                <a:lnTo>
                  <a:pt x="134628" y="29572"/>
                </a:lnTo>
                <a:lnTo>
                  <a:pt x="122080" y="29572"/>
                </a:lnTo>
                <a:lnTo>
                  <a:pt x="122080" y="108162"/>
                </a:lnTo>
                <a:lnTo>
                  <a:pt x="135289" y="108162"/>
                </a:lnTo>
                <a:close/>
              </a:path>
              <a:path w="1246612" h="141404">
                <a:moveTo>
                  <a:pt x="208351" y="74603"/>
                </a:moveTo>
                <a:lnTo>
                  <a:pt x="206076" y="80253"/>
                </a:lnTo>
                <a:lnTo>
                  <a:pt x="206076" y="94196"/>
                </a:lnTo>
                <a:lnTo>
                  <a:pt x="208388" y="99736"/>
                </a:lnTo>
                <a:lnTo>
                  <a:pt x="213011" y="104163"/>
                </a:lnTo>
                <a:lnTo>
                  <a:pt x="217634" y="108590"/>
                </a:lnTo>
                <a:lnTo>
                  <a:pt x="223590" y="110805"/>
                </a:lnTo>
                <a:lnTo>
                  <a:pt x="221266" y="94073"/>
                </a:lnTo>
                <a:lnTo>
                  <a:pt x="219872" y="91065"/>
                </a:lnTo>
                <a:lnTo>
                  <a:pt x="219872" y="82210"/>
                </a:lnTo>
                <a:lnTo>
                  <a:pt x="221902" y="78541"/>
                </a:lnTo>
                <a:lnTo>
                  <a:pt x="225963" y="76242"/>
                </a:lnTo>
                <a:lnTo>
                  <a:pt x="228360" y="74872"/>
                </a:lnTo>
                <a:lnTo>
                  <a:pt x="231955" y="73869"/>
                </a:lnTo>
                <a:lnTo>
                  <a:pt x="236750" y="73234"/>
                </a:lnTo>
                <a:lnTo>
                  <a:pt x="244748" y="72206"/>
                </a:lnTo>
                <a:lnTo>
                  <a:pt x="249689" y="71423"/>
                </a:lnTo>
                <a:lnTo>
                  <a:pt x="252233" y="70738"/>
                </a:lnTo>
                <a:lnTo>
                  <a:pt x="254777" y="70054"/>
                </a:lnTo>
                <a:lnTo>
                  <a:pt x="258470" y="68170"/>
                </a:lnTo>
                <a:lnTo>
                  <a:pt x="258470" y="86931"/>
                </a:lnTo>
                <a:lnTo>
                  <a:pt x="254801" y="92777"/>
                </a:lnTo>
                <a:lnTo>
                  <a:pt x="247536" y="106915"/>
                </a:lnTo>
                <a:lnTo>
                  <a:pt x="252575" y="104322"/>
                </a:lnTo>
                <a:lnTo>
                  <a:pt x="256440" y="101265"/>
                </a:lnTo>
                <a:lnTo>
                  <a:pt x="259131" y="97742"/>
                </a:lnTo>
                <a:lnTo>
                  <a:pt x="259571" y="100873"/>
                </a:lnTo>
                <a:lnTo>
                  <a:pt x="261405" y="105007"/>
                </a:lnTo>
                <a:lnTo>
                  <a:pt x="263460" y="108236"/>
                </a:lnTo>
                <a:lnTo>
                  <a:pt x="266762" y="109850"/>
                </a:lnTo>
                <a:lnTo>
                  <a:pt x="273171" y="109850"/>
                </a:lnTo>
                <a:lnTo>
                  <a:pt x="276791" y="109484"/>
                </a:lnTo>
                <a:lnTo>
                  <a:pt x="280411" y="108529"/>
                </a:lnTo>
                <a:lnTo>
                  <a:pt x="280411" y="98770"/>
                </a:lnTo>
                <a:lnTo>
                  <a:pt x="278797" y="99027"/>
                </a:lnTo>
                <a:lnTo>
                  <a:pt x="276081" y="99210"/>
                </a:lnTo>
                <a:lnTo>
                  <a:pt x="272523" y="97963"/>
                </a:lnTo>
                <a:lnTo>
                  <a:pt x="271679" y="94661"/>
                </a:lnTo>
                <a:lnTo>
                  <a:pt x="271679" y="41949"/>
                </a:lnTo>
                <a:lnTo>
                  <a:pt x="268817" y="36470"/>
                </a:lnTo>
                <a:lnTo>
                  <a:pt x="263093" y="32948"/>
                </a:lnTo>
                <a:lnTo>
                  <a:pt x="257321" y="29425"/>
                </a:lnTo>
                <a:lnTo>
                  <a:pt x="249811" y="27664"/>
                </a:lnTo>
                <a:lnTo>
                  <a:pt x="232591" y="27664"/>
                </a:lnTo>
                <a:lnTo>
                  <a:pt x="225584" y="29560"/>
                </a:lnTo>
                <a:lnTo>
                  <a:pt x="219542" y="33351"/>
                </a:lnTo>
                <a:lnTo>
                  <a:pt x="213500" y="37142"/>
                </a:lnTo>
                <a:lnTo>
                  <a:pt x="210357" y="43881"/>
                </a:lnTo>
                <a:lnTo>
                  <a:pt x="210112" y="53568"/>
                </a:lnTo>
                <a:lnTo>
                  <a:pt x="222440" y="53568"/>
                </a:lnTo>
                <a:lnTo>
                  <a:pt x="222930" y="49507"/>
                </a:lnTo>
                <a:lnTo>
                  <a:pt x="223981" y="46450"/>
                </a:lnTo>
                <a:lnTo>
                  <a:pt x="225596" y="44395"/>
                </a:lnTo>
                <a:lnTo>
                  <a:pt x="228482" y="40677"/>
                </a:lnTo>
                <a:lnTo>
                  <a:pt x="233374" y="38818"/>
                </a:lnTo>
                <a:lnTo>
                  <a:pt x="246240" y="38818"/>
                </a:lnTo>
                <a:lnTo>
                  <a:pt x="250826" y="39833"/>
                </a:lnTo>
                <a:lnTo>
                  <a:pt x="254031" y="41863"/>
                </a:lnTo>
                <a:lnTo>
                  <a:pt x="257235" y="43893"/>
                </a:lnTo>
                <a:lnTo>
                  <a:pt x="258837" y="47159"/>
                </a:lnTo>
                <a:lnTo>
                  <a:pt x="258837" y="53861"/>
                </a:lnTo>
                <a:lnTo>
                  <a:pt x="257957" y="56723"/>
                </a:lnTo>
                <a:lnTo>
                  <a:pt x="254899" y="60147"/>
                </a:lnTo>
                <a:lnTo>
                  <a:pt x="251866" y="60539"/>
                </a:lnTo>
                <a:lnTo>
                  <a:pt x="230806" y="63180"/>
                </a:lnTo>
                <a:lnTo>
                  <a:pt x="223419" y="64110"/>
                </a:lnTo>
                <a:lnTo>
                  <a:pt x="217450" y="66580"/>
                </a:lnTo>
                <a:lnTo>
                  <a:pt x="212901" y="70592"/>
                </a:lnTo>
                <a:lnTo>
                  <a:pt x="208351" y="74603"/>
                </a:lnTo>
                <a:close/>
              </a:path>
              <a:path w="1246612" h="141404">
                <a:moveTo>
                  <a:pt x="254801" y="92777"/>
                </a:moveTo>
                <a:lnTo>
                  <a:pt x="247463" y="96348"/>
                </a:lnTo>
                <a:lnTo>
                  <a:pt x="243109" y="98501"/>
                </a:lnTo>
                <a:lnTo>
                  <a:pt x="238609" y="99577"/>
                </a:lnTo>
                <a:lnTo>
                  <a:pt x="230145" y="99577"/>
                </a:lnTo>
                <a:lnTo>
                  <a:pt x="226843" y="98476"/>
                </a:lnTo>
                <a:lnTo>
                  <a:pt x="224055" y="96275"/>
                </a:lnTo>
                <a:lnTo>
                  <a:pt x="221266" y="94073"/>
                </a:lnTo>
                <a:lnTo>
                  <a:pt x="223590" y="110805"/>
                </a:lnTo>
                <a:lnTo>
                  <a:pt x="236945" y="110805"/>
                </a:lnTo>
                <a:lnTo>
                  <a:pt x="242498" y="109508"/>
                </a:lnTo>
                <a:lnTo>
                  <a:pt x="247536" y="106915"/>
                </a:lnTo>
                <a:lnTo>
                  <a:pt x="254801" y="927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869674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211226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643861" y="84553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86076" y="977137"/>
            <a:ext cx="1186918" cy="97963"/>
          </a:xfrm>
          <a:custGeom>
            <a:avLst/>
            <a:gdLst/>
            <a:ahLst/>
            <a:cxnLst/>
            <a:rect l="l" t="t" r="r" b="b"/>
            <a:pathLst>
              <a:path w="1305610" h="111025">
                <a:moveTo>
                  <a:pt x="579632" y="109410"/>
                </a:moveTo>
                <a:lnTo>
                  <a:pt x="583314" y="109312"/>
                </a:lnTo>
                <a:lnTo>
                  <a:pt x="586591" y="108921"/>
                </a:lnTo>
                <a:lnTo>
                  <a:pt x="589685" y="108162"/>
                </a:lnTo>
                <a:lnTo>
                  <a:pt x="589685" y="97742"/>
                </a:lnTo>
                <a:lnTo>
                  <a:pt x="585698" y="97963"/>
                </a:lnTo>
                <a:lnTo>
                  <a:pt x="582665" y="97963"/>
                </a:lnTo>
                <a:lnTo>
                  <a:pt x="579926" y="97155"/>
                </a:lnTo>
                <a:lnTo>
                  <a:pt x="577137" y="94392"/>
                </a:lnTo>
                <a:lnTo>
                  <a:pt x="577137" y="40359"/>
                </a:lnTo>
                <a:lnTo>
                  <a:pt x="589685" y="40359"/>
                </a:lnTo>
                <a:lnTo>
                  <a:pt x="589685" y="29572"/>
                </a:lnTo>
                <a:lnTo>
                  <a:pt x="577137" y="29572"/>
                </a:lnTo>
                <a:lnTo>
                  <a:pt x="577137" y="7631"/>
                </a:lnTo>
                <a:lnTo>
                  <a:pt x="563782" y="7631"/>
                </a:lnTo>
                <a:lnTo>
                  <a:pt x="563782" y="29572"/>
                </a:lnTo>
                <a:lnTo>
                  <a:pt x="553142" y="29572"/>
                </a:lnTo>
                <a:lnTo>
                  <a:pt x="553142" y="40359"/>
                </a:lnTo>
                <a:lnTo>
                  <a:pt x="563782" y="40359"/>
                </a:lnTo>
                <a:lnTo>
                  <a:pt x="563782" y="97424"/>
                </a:lnTo>
                <a:lnTo>
                  <a:pt x="564883" y="101522"/>
                </a:lnTo>
                <a:lnTo>
                  <a:pt x="567084" y="104677"/>
                </a:lnTo>
                <a:lnTo>
                  <a:pt x="569286" y="107833"/>
                </a:lnTo>
                <a:lnTo>
                  <a:pt x="573468" y="109410"/>
                </a:lnTo>
                <a:lnTo>
                  <a:pt x="579632" y="109410"/>
                </a:lnTo>
                <a:close/>
              </a:path>
              <a:path w="1305610" h="111025">
                <a:moveTo>
                  <a:pt x="304113" y="109410"/>
                </a:moveTo>
                <a:lnTo>
                  <a:pt x="307794" y="109312"/>
                </a:lnTo>
                <a:lnTo>
                  <a:pt x="311072" y="108921"/>
                </a:lnTo>
                <a:lnTo>
                  <a:pt x="314166" y="108162"/>
                </a:lnTo>
                <a:lnTo>
                  <a:pt x="314166" y="97742"/>
                </a:lnTo>
                <a:lnTo>
                  <a:pt x="310179" y="97963"/>
                </a:lnTo>
                <a:lnTo>
                  <a:pt x="307146" y="97963"/>
                </a:lnTo>
                <a:lnTo>
                  <a:pt x="304406" y="97155"/>
                </a:lnTo>
                <a:lnTo>
                  <a:pt x="301618" y="94392"/>
                </a:lnTo>
                <a:lnTo>
                  <a:pt x="301618" y="40359"/>
                </a:lnTo>
                <a:lnTo>
                  <a:pt x="314166" y="40359"/>
                </a:lnTo>
                <a:lnTo>
                  <a:pt x="314166" y="29572"/>
                </a:lnTo>
                <a:lnTo>
                  <a:pt x="301618" y="29572"/>
                </a:lnTo>
                <a:lnTo>
                  <a:pt x="301618" y="7631"/>
                </a:lnTo>
                <a:lnTo>
                  <a:pt x="288263" y="7631"/>
                </a:lnTo>
                <a:lnTo>
                  <a:pt x="288263" y="29572"/>
                </a:lnTo>
                <a:lnTo>
                  <a:pt x="277623" y="29572"/>
                </a:lnTo>
                <a:lnTo>
                  <a:pt x="277623" y="40359"/>
                </a:lnTo>
                <a:lnTo>
                  <a:pt x="288263" y="40359"/>
                </a:lnTo>
                <a:lnTo>
                  <a:pt x="288263" y="97424"/>
                </a:lnTo>
                <a:lnTo>
                  <a:pt x="289363" y="101522"/>
                </a:lnTo>
                <a:lnTo>
                  <a:pt x="291565" y="104677"/>
                </a:lnTo>
                <a:lnTo>
                  <a:pt x="293766" y="107833"/>
                </a:lnTo>
                <a:lnTo>
                  <a:pt x="297949" y="109410"/>
                </a:lnTo>
                <a:lnTo>
                  <a:pt x="304113" y="109410"/>
                </a:lnTo>
                <a:close/>
              </a:path>
              <a:path w="1305610" h="111025">
                <a:moveTo>
                  <a:pt x="209110" y="108162"/>
                </a:moveTo>
                <a:lnTo>
                  <a:pt x="209110" y="98110"/>
                </a:lnTo>
                <a:lnTo>
                  <a:pt x="209966" y="81403"/>
                </a:lnTo>
                <a:lnTo>
                  <a:pt x="209036" y="75410"/>
                </a:lnTo>
                <a:lnTo>
                  <a:pt x="209036" y="57799"/>
                </a:lnTo>
                <a:lnTo>
                  <a:pt x="211299" y="50461"/>
                </a:lnTo>
                <a:lnTo>
                  <a:pt x="215824" y="46009"/>
                </a:lnTo>
                <a:lnTo>
                  <a:pt x="220349" y="41557"/>
                </a:lnTo>
                <a:lnTo>
                  <a:pt x="225620" y="39332"/>
                </a:lnTo>
                <a:lnTo>
                  <a:pt x="224128" y="28508"/>
                </a:lnTo>
                <a:lnTo>
                  <a:pt x="220117" y="30489"/>
                </a:lnTo>
                <a:lnTo>
                  <a:pt x="216105" y="32470"/>
                </a:lnTo>
                <a:lnTo>
                  <a:pt x="212656" y="35345"/>
                </a:lnTo>
                <a:lnTo>
                  <a:pt x="209770" y="39111"/>
                </a:lnTo>
                <a:lnTo>
                  <a:pt x="209770" y="0"/>
                </a:lnTo>
                <a:lnTo>
                  <a:pt x="196928" y="0"/>
                </a:lnTo>
                <a:lnTo>
                  <a:pt x="196928" y="108162"/>
                </a:lnTo>
                <a:lnTo>
                  <a:pt x="209110" y="108162"/>
                </a:lnTo>
                <a:close/>
              </a:path>
              <a:path w="1305610" h="111025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9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1"/>
                </a:lnTo>
                <a:lnTo>
                  <a:pt x="78150" y="16143"/>
                </a:lnTo>
                <a:lnTo>
                  <a:pt x="68966" y="7443"/>
                </a:lnTo>
                <a:lnTo>
                  <a:pt x="57433" y="2136"/>
                </a:lnTo>
                <a:lnTo>
                  <a:pt x="43661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8" y="16211"/>
                </a:lnTo>
                <a:lnTo>
                  <a:pt x="66225" y="23995"/>
                </a:lnTo>
                <a:lnTo>
                  <a:pt x="69207" y="29021"/>
                </a:lnTo>
                <a:lnTo>
                  <a:pt x="72942" y="40665"/>
                </a:lnTo>
                <a:lnTo>
                  <a:pt x="74187" y="55109"/>
                </a:lnTo>
                <a:lnTo>
                  <a:pt x="74187" y="58582"/>
                </a:lnTo>
                <a:lnTo>
                  <a:pt x="73820" y="62349"/>
                </a:lnTo>
                <a:lnTo>
                  <a:pt x="73087" y="66409"/>
                </a:lnTo>
                <a:lnTo>
                  <a:pt x="71815" y="73209"/>
                </a:lnTo>
                <a:lnTo>
                  <a:pt x="69735" y="78786"/>
                </a:lnTo>
                <a:lnTo>
                  <a:pt x="66849" y="83140"/>
                </a:lnTo>
                <a:lnTo>
                  <a:pt x="63229" y="88570"/>
                </a:lnTo>
                <a:lnTo>
                  <a:pt x="58582" y="92239"/>
                </a:lnTo>
                <a:lnTo>
                  <a:pt x="52907" y="94147"/>
                </a:lnTo>
                <a:lnTo>
                  <a:pt x="52699" y="107416"/>
                </a:lnTo>
                <a:lnTo>
                  <a:pt x="65152" y="103206"/>
                </a:lnTo>
                <a:close/>
              </a:path>
              <a:path w="1305610" h="111025">
                <a:moveTo>
                  <a:pt x="40726" y="95688"/>
                </a:moveTo>
                <a:lnTo>
                  <a:pt x="43514" y="108162"/>
                </a:lnTo>
                <a:lnTo>
                  <a:pt x="52699" y="107416"/>
                </a:lnTo>
                <a:lnTo>
                  <a:pt x="52907" y="94147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305610" h="111025">
                <a:moveTo>
                  <a:pt x="131057" y="41521"/>
                </a:moveTo>
                <a:lnTo>
                  <a:pt x="136145" y="39332"/>
                </a:lnTo>
                <a:lnTo>
                  <a:pt x="150674" y="39332"/>
                </a:lnTo>
                <a:lnTo>
                  <a:pt x="156716" y="42511"/>
                </a:lnTo>
                <a:lnTo>
                  <a:pt x="160336" y="48871"/>
                </a:lnTo>
                <a:lnTo>
                  <a:pt x="162293" y="52295"/>
                </a:lnTo>
                <a:lnTo>
                  <a:pt x="163540" y="56869"/>
                </a:lnTo>
                <a:lnTo>
                  <a:pt x="164078" y="62593"/>
                </a:lnTo>
                <a:lnTo>
                  <a:pt x="120417" y="62593"/>
                </a:lnTo>
                <a:lnTo>
                  <a:pt x="120662" y="55843"/>
                </a:lnTo>
                <a:lnTo>
                  <a:pt x="116161" y="39625"/>
                </a:lnTo>
                <a:lnTo>
                  <a:pt x="112195" y="45073"/>
                </a:lnTo>
                <a:lnTo>
                  <a:pt x="107464" y="56630"/>
                </a:lnTo>
                <a:lnTo>
                  <a:pt x="105888" y="70371"/>
                </a:lnTo>
                <a:lnTo>
                  <a:pt x="106280" y="77582"/>
                </a:lnTo>
                <a:lnTo>
                  <a:pt x="109535" y="90309"/>
                </a:lnTo>
                <a:lnTo>
                  <a:pt x="116088" y="100274"/>
                </a:lnTo>
                <a:lnTo>
                  <a:pt x="128178" y="108601"/>
                </a:lnTo>
                <a:lnTo>
                  <a:pt x="140963" y="110951"/>
                </a:lnTo>
                <a:lnTo>
                  <a:pt x="144975" y="110951"/>
                </a:lnTo>
                <a:lnTo>
                  <a:pt x="148571" y="110560"/>
                </a:lnTo>
                <a:lnTo>
                  <a:pt x="151750" y="109777"/>
                </a:lnTo>
                <a:lnTo>
                  <a:pt x="157670" y="108407"/>
                </a:lnTo>
                <a:lnTo>
                  <a:pt x="162635" y="105766"/>
                </a:lnTo>
                <a:lnTo>
                  <a:pt x="166647" y="101852"/>
                </a:lnTo>
                <a:lnTo>
                  <a:pt x="169044" y="99601"/>
                </a:lnTo>
                <a:lnTo>
                  <a:pt x="171209" y="96703"/>
                </a:lnTo>
                <a:lnTo>
                  <a:pt x="173141" y="93156"/>
                </a:lnTo>
                <a:lnTo>
                  <a:pt x="175073" y="89610"/>
                </a:lnTo>
                <a:lnTo>
                  <a:pt x="176211" y="86393"/>
                </a:lnTo>
                <a:lnTo>
                  <a:pt x="176553" y="83507"/>
                </a:lnTo>
                <a:lnTo>
                  <a:pt x="163565" y="83507"/>
                </a:lnTo>
                <a:lnTo>
                  <a:pt x="162586" y="86980"/>
                </a:lnTo>
                <a:lnTo>
                  <a:pt x="160923" y="90037"/>
                </a:lnTo>
                <a:lnTo>
                  <a:pt x="158575" y="92679"/>
                </a:lnTo>
                <a:lnTo>
                  <a:pt x="154465" y="97229"/>
                </a:lnTo>
                <a:lnTo>
                  <a:pt x="148962" y="99504"/>
                </a:lnTo>
                <a:lnTo>
                  <a:pt x="134677" y="99504"/>
                </a:lnTo>
                <a:lnTo>
                  <a:pt x="129223" y="97094"/>
                </a:lnTo>
                <a:lnTo>
                  <a:pt x="125700" y="92276"/>
                </a:lnTo>
                <a:lnTo>
                  <a:pt x="122178" y="87457"/>
                </a:lnTo>
                <a:lnTo>
                  <a:pt x="120295" y="81061"/>
                </a:lnTo>
                <a:lnTo>
                  <a:pt x="120050" y="73087"/>
                </a:lnTo>
                <a:lnTo>
                  <a:pt x="177654" y="73087"/>
                </a:lnTo>
                <a:lnTo>
                  <a:pt x="177654" y="65161"/>
                </a:lnTo>
                <a:lnTo>
                  <a:pt x="177262" y="59389"/>
                </a:lnTo>
                <a:lnTo>
                  <a:pt x="176480" y="55769"/>
                </a:lnTo>
                <a:lnTo>
                  <a:pt x="175599" y="50485"/>
                </a:lnTo>
                <a:lnTo>
                  <a:pt x="173838" y="45863"/>
                </a:lnTo>
                <a:lnTo>
                  <a:pt x="171196" y="41900"/>
                </a:lnTo>
                <a:lnTo>
                  <a:pt x="168457" y="37742"/>
                </a:lnTo>
                <a:lnTo>
                  <a:pt x="164470" y="34354"/>
                </a:lnTo>
                <a:lnTo>
                  <a:pt x="159235" y="31737"/>
                </a:lnTo>
                <a:lnTo>
                  <a:pt x="154001" y="29119"/>
                </a:lnTo>
                <a:lnTo>
                  <a:pt x="148595" y="27811"/>
                </a:lnTo>
                <a:lnTo>
                  <a:pt x="143018" y="27811"/>
                </a:lnTo>
                <a:lnTo>
                  <a:pt x="138677" y="28024"/>
                </a:lnTo>
                <a:lnTo>
                  <a:pt x="131057" y="41521"/>
                </a:lnTo>
                <a:close/>
              </a:path>
              <a:path w="1305610" h="111025">
                <a:moveTo>
                  <a:pt x="120662" y="55843"/>
                </a:moveTo>
                <a:lnTo>
                  <a:pt x="122839" y="50277"/>
                </a:lnTo>
                <a:lnTo>
                  <a:pt x="126948" y="45899"/>
                </a:lnTo>
                <a:lnTo>
                  <a:pt x="131057" y="41521"/>
                </a:lnTo>
                <a:lnTo>
                  <a:pt x="138677" y="28024"/>
                </a:lnTo>
                <a:lnTo>
                  <a:pt x="126237" y="31611"/>
                </a:lnTo>
                <a:lnTo>
                  <a:pt x="116161" y="39625"/>
                </a:lnTo>
                <a:lnTo>
                  <a:pt x="120662" y="55843"/>
                </a:lnTo>
                <a:close/>
              </a:path>
              <a:path w="1305610" h="111025">
                <a:moveTo>
                  <a:pt x="215298" y="94661"/>
                </a:moveTo>
                <a:lnTo>
                  <a:pt x="211825" y="86002"/>
                </a:lnTo>
                <a:lnTo>
                  <a:pt x="209966" y="81403"/>
                </a:lnTo>
                <a:lnTo>
                  <a:pt x="209110" y="98110"/>
                </a:lnTo>
                <a:lnTo>
                  <a:pt x="211898" y="101876"/>
                </a:lnTo>
                <a:lnTo>
                  <a:pt x="214515" y="104616"/>
                </a:lnTo>
                <a:lnTo>
                  <a:pt x="216961" y="106328"/>
                </a:lnTo>
                <a:lnTo>
                  <a:pt x="221071" y="109215"/>
                </a:lnTo>
                <a:lnTo>
                  <a:pt x="226109" y="110657"/>
                </a:lnTo>
                <a:lnTo>
                  <a:pt x="234883" y="110559"/>
                </a:lnTo>
                <a:lnTo>
                  <a:pt x="247437" y="106999"/>
                </a:lnTo>
                <a:lnTo>
                  <a:pt x="257100" y="98329"/>
                </a:lnTo>
                <a:lnTo>
                  <a:pt x="260529" y="92805"/>
                </a:lnTo>
                <a:lnTo>
                  <a:pt x="264727" y="81062"/>
                </a:lnTo>
                <a:lnTo>
                  <a:pt x="266126" y="67363"/>
                </a:lnTo>
                <a:lnTo>
                  <a:pt x="265817" y="60451"/>
                </a:lnTo>
                <a:lnTo>
                  <a:pt x="262924" y="47435"/>
                </a:lnTo>
                <a:lnTo>
                  <a:pt x="256990" y="37607"/>
                </a:lnTo>
                <a:lnTo>
                  <a:pt x="246257" y="29951"/>
                </a:lnTo>
                <a:lnTo>
                  <a:pt x="233178" y="27518"/>
                </a:lnTo>
                <a:lnTo>
                  <a:pt x="228482" y="27518"/>
                </a:lnTo>
                <a:lnTo>
                  <a:pt x="224128" y="28508"/>
                </a:lnTo>
                <a:lnTo>
                  <a:pt x="225620" y="39332"/>
                </a:lnTo>
                <a:lnTo>
                  <a:pt x="238535" y="39332"/>
                </a:lnTo>
                <a:lnTo>
                  <a:pt x="243757" y="42047"/>
                </a:lnTo>
                <a:lnTo>
                  <a:pt x="247304" y="47477"/>
                </a:lnTo>
                <a:lnTo>
                  <a:pt x="250851" y="52907"/>
                </a:lnTo>
                <a:lnTo>
                  <a:pt x="252624" y="59756"/>
                </a:lnTo>
                <a:lnTo>
                  <a:pt x="252624" y="77319"/>
                </a:lnTo>
                <a:lnTo>
                  <a:pt x="250851" y="84803"/>
                </a:lnTo>
                <a:lnTo>
                  <a:pt x="247304" y="90478"/>
                </a:lnTo>
                <a:lnTo>
                  <a:pt x="243757" y="96153"/>
                </a:lnTo>
                <a:lnTo>
                  <a:pt x="238413" y="98990"/>
                </a:lnTo>
                <a:lnTo>
                  <a:pt x="221780" y="98990"/>
                </a:lnTo>
                <a:lnTo>
                  <a:pt x="215298" y="94661"/>
                </a:lnTo>
                <a:close/>
              </a:path>
              <a:path w="1305610" h="111025">
                <a:moveTo>
                  <a:pt x="378888" y="12914"/>
                </a:moveTo>
                <a:lnTo>
                  <a:pt x="419541" y="12914"/>
                </a:lnTo>
                <a:lnTo>
                  <a:pt x="423527" y="13648"/>
                </a:lnTo>
                <a:lnTo>
                  <a:pt x="426512" y="15116"/>
                </a:lnTo>
                <a:lnTo>
                  <a:pt x="432089" y="17904"/>
                </a:lnTo>
                <a:lnTo>
                  <a:pt x="434877" y="23139"/>
                </a:lnTo>
                <a:lnTo>
                  <a:pt x="439304" y="52687"/>
                </a:lnTo>
                <a:lnTo>
                  <a:pt x="443034" y="49385"/>
                </a:lnTo>
                <a:lnTo>
                  <a:pt x="445701" y="45276"/>
                </a:lnTo>
                <a:lnTo>
                  <a:pt x="448367" y="41166"/>
                </a:lnTo>
                <a:lnTo>
                  <a:pt x="449700" y="35883"/>
                </a:lnTo>
                <a:lnTo>
                  <a:pt x="449700" y="29425"/>
                </a:lnTo>
                <a:lnTo>
                  <a:pt x="449388" y="24343"/>
                </a:lnTo>
                <a:lnTo>
                  <a:pt x="444736" y="12012"/>
                </a:lnTo>
                <a:lnTo>
                  <a:pt x="434510" y="3962"/>
                </a:lnTo>
                <a:lnTo>
                  <a:pt x="429178" y="1565"/>
                </a:lnTo>
                <a:lnTo>
                  <a:pt x="422402" y="366"/>
                </a:lnTo>
                <a:lnTo>
                  <a:pt x="364285" y="366"/>
                </a:lnTo>
                <a:lnTo>
                  <a:pt x="364285" y="108162"/>
                </a:lnTo>
                <a:lnTo>
                  <a:pt x="378888" y="108162"/>
                </a:lnTo>
                <a:lnTo>
                  <a:pt x="378888" y="61933"/>
                </a:lnTo>
                <a:lnTo>
                  <a:pt x="418097" y="61933"/>
                </a:lnTo>
                <a:lnTo>
                  <a:pt x="422476" y="62593"/>
                </a:lnTo>
                <a:lnTo>
                  <a:pt x="425264" y="63914"/>
                </a:lnTo>
                <a:lnTo>
                  <a:pt x="430156" y="66311"/>
                </a:lnTo>
                <a:lnTo>
                  <a:pt x="428896" y="45642"/>
                </a:lnTo>
                <a:lnTo>
                  <a:pt x="424909" y="48382"/>
                </a:lnTo>
                <a:lnTo>
                  <a:pt x="419492" y="49752"/>
                </a:lnTo>
                <a:lnTo>
                  <a:pt x="378888" y="49752"/>
                </a:lnTo>
                <a:lnTo>
                  <a:pt x="378888" y="12914"/>
                </a:lnTo>
                <a:close/>
              </a:path>
              <a:path w="1305610" h="111025">
                <a:moveTo>
                  <a:pt x="434192" y="100262"/>
                </a:moveTo>
                <a:lnTo>
                  <a:pt x="434437" y="103099"/>
                </a:lnTo>
                <a:lnTo>
                  <a:pt x="434730" y="104567"/>
                </a:lnTo>
                <a:lnTo>
                  <a:pt x="435904" y="108162"/>
                </a:lnTo>
                <a:lnTo>
                  <a:pt x="453809" y="108162"/>
                </a:lnTo>
                <a:lnTo>
                  <a:pt x="453809" y="105741"/>
                </a:lnTo>
                <a:lnTo>
                  <a:pt x="449993" y="102561"/>
                </a:lnTo>
                <a:lnTo>
                  <a:pt x="449113" y="99137"/>
                </a:lnTo>
                <a:lnTo>
                  <a:pt x="448575" y="97131"/>
                </a:lnTo>
                <a:lnTo>
                  <a:pt x="448232" y="94073"/>
                </a:lnTo>
                <a:lnTo>
                  <a:pt x="448086" y="89964"/>
                </a:lnTo>
                <a:lnTo>
                  <a:pt x="447572" y="75508"/>
                </a:lnTo>
                <a:lnTo>
                  <a:pt x="447327" y="69246"/>
                </a:lnTo>
                <a:lnTo>
                  <a:pt x="446141" y="64721"/>
                </a:lnTo>
                <a:lnTo>
                  <a:pt x="444013" y="61933"/>
                </a:lnTo>
                <a:lnTo>
                  <a:pt x="441885" y="59144"/>
                </a:lnTo>
                <a:lnTo>
                  <a:pt x="438717" y="56894"/>
                </a:lnTo>
                <a:lnTo>
                  <a:pt x="434510" y="55182"/>
                </a:lnTo>
                <a:lnTo>
                  <a:pt x="439304" y="52687"/>
                </a:lnTo>
                <a:lnTo>
                  <a:pt x="434877" y="23139"/>
                </a:lnTo>
                <a:lnTo>
                  <a:pt x="434877" y="37962"/>
                </a:lnTo>
                <a:lnTo>
                  <a:pt x="432883" y="42903"/>
                </a:lnTo>
                <a:lnTo>
                  <a:pt x="428896" y="45642"/>
                </a:lnTo>
                <a:lnTo>
                  <a:pt x="430156" y="66311"/>
                </a:lnTo>
                <a:lnTo>
                  <a:pt x="432773" y="71032"/>
                </a:lnTo>
                <a:lnTo>
                  <a:pt x="433116" y="78077"/>
                </a:lnTo>
                <a:lnTo>
                  <a:pt x="433996" y="96055"/>
                </a:lnTo>
                <a:lnTo>
                  <a:pt x="434192" y="100262"/>
                </a:lnTo>
                <a:close/>
              </a:path>
              <a:path w="1305610" h="111025">
                <a:moveTo>
                  <a:pt x="472081" y="74603"/>
                </a:moveTo>
                <a:lnTo>
                  <a:pt x="469806" y="80253"/>
                </a:lnTo>
                <a:lnTo>
                  <a:pt x="469806" y="94196"/>
                </a:lnTo>
                <a:lnTo>
                  <a:pt x="472118" y="99736"/>
                </a:lnTo>
                <a:lnTo>
                  <a:pt x="476741" y="104163"/>
                </a:lnTo>
                <a:lnTo>
                  <a:pt x="481364" y="108590"/>
                </a:lnTo>
                <a:lnTo>
                  <a:pt x="487320" y="110805"/>
                </a:lnTo>
                <a:lnTo>
                  <a:pt x="484996" y="94073"/>
                </a:lnTo>
                <a:lnTo>
                  <a:pt x="483602" y="91065"/>
                </a:lnTo>
                <a:lnTo>
                  <a:pt x="483602" y="82210"/>
                </a:lnTo>
                <a:lnTo>
                  <a:pt x="485632" y="78541"/>
                </a:lnTo>
                <a:lnTo>
                  <a:pt x="489692" y="76242"/>
                </a:lnTo>
                <a:lnTo>
                  <a:pt x="492089" y="74872"/>
                </a:lnTo>
                <a:lnTo>
                  <a:pt x="495685" y="73869"/>
                </a:lnTo>
                <a:lnTo>
                  <a:pt x="500479" y="73234"/>
                </a:lnTo>
                <a:lnTo>
                  <a:pt x="508478" y="72206"/>
                </a:lnTo>
                <a:lnTo>
                  <a:pt x="513419" y="71423"/>
                </a:lnTo>
                <a:lnTo>
                  <a:pt x="515962" y="70738"/>
                </a:lnTo>
                <a:lnTo>
                  <a:pt x="518506" y="70054"/>
                </a:lnTo>
                <a:lnTo>
                  <a:pt x="522200" y="68170"/>
                </a:lnTo>
                <a:lnTo>
                  <a:pt x="522200" y="86931"/>
                </a:lnTo>
                <a:lnTo>
                  <a:pt x="518531" y="92777"/>
                </a:lnTo>
                <a:lnTo>
                  <a:pt x="511266" y="106915"/>
                </a:lnTo>
                <a:lnTo>
                  <a:pt x="516305" y="104322"/>
                </a:lnTo>
                <a:lnTo>
                  <a:pt x="520170" y="101265"/>
                </a:lnTo>
                <a:lnTo>
                  <a:pt x="522860" y="97742"/>
                </a:lnTo>
                <a:lnTo>
                  <a:pt x="523301" y="100873"/>
                </a:lnTo>
                <a:lnTo>
                  <a:pt x="525135" y="105007"/>
                </a:lnTo>
                <a:lnTo>
                  <a:pt x="527190" y="108236"/>
                </a:lnTo>
                <a:lnTo>
                  <a:pt x="530492" y="109850"/>
                </a:lnTo>
                <a:lnTo>
                  <a:pt x="536900" y="109850"/>
                </a:lnTo>
                <a:lnTo>
                  <a:pt x="540521" y="109484"/>
                </a:lnTo>
                <a:lnTo>
                  <a:pt x="544141" y="108529"/>
                </a:lnTo>
                <a:lnTo>
                  <a:pt x="544141" y="98770"/>
                </a:lnTo>
                <a:lnTo>
                  <a:pt x="542526" y="99027"/>
                </a:lnTo>
                <a:lnTo>
                  <a:pt x="539811" y="99210"/>
                </a:lnTo>
                <a:lnTo>
                  <a:pt x="536252" y="97963"/>
                </a:lnTo>
                <a:lnTo>
                  <a:pt x="535408" y="94661"/>
                </a:lnTo>
                <a:lnTo>
                  <a:pt x="535408" y="41949"/>
                </a:lnTo>
                <a:lnTo>
                  <a:pt x="532547" y="36470"/>
                </a:lnTo>
                <a:lnTo>
                  <a:pt x="526823" y="32948"/>
                </a:lnTo>
                <a:lnTo>
                  <a:pt x="521050" y="29425"/>
                </a:lnTo>
                <a:lnTo>
                  <a:pt x="513541" y="27664"/>
                </a:lnTo>
                <a:lnTo>
                  <a:pt x="496321" y="27664"/>
                </a:lnTo>
                <a:lnTo>
                  <a:pt x="489313" y="29560"/>
                </a:lnTo>
                <a:lnTo>
                  <a:pt x="483271" y="33351"/>
                </a:lnTo>
                <a:lnTo>
                  <a:pt x="477230" y="37142"/>
                </a:lnTo>
                <a:lnTo>
                  <a:pt x="474087" y="43881"/>
                </a:lnTo>
                <a:lnTo>
                  <a:pt x="473842" y="53568"/>
                </a:lnTo>
                <a:lnTo>
                  <a:pt x="486170" y="53568"/>
                </a:lnTo>
                <a:lnTo>
                  <a:pt x="486659" y="49507"/>
                </a:lnTo>
                <a:lnTo>
                  <a:pt x="487711" y="46450"/>
                </a:lnTo>
                <a:lnTo>
                  <a:pt x="489325" y="44395"/>
                </a:lnTo>
                <a:lnTo>
                  <a:pt x="492212" y="40677"/>
                </a:lnTo>
                <a:lnTo>
                  <a:pt x="497104" y="38818"/>
                </a:lnTo>
                <a:lnTo>
                  <a:pt x="509970" y="38818"/>
                </a:lnTo>
                <a:lnTo>
                  <a:pt x="514556" y="39833"/>
                </a:lnTo>
                <a:lnTo>
                  <a:pt x="517760" y="41863"/>
                </a:lnTo>
                <a:lnTo>
                  <a:pt x="520965" y="43893"/>
                </a:lnTo>
                <a:lnTo>
                  <a:pt x="522567" y="47159"/>
                </a:lnTo>
                <a:lnTo>
                  <a:pt x="522567" y="53861"/>
                </a:lnTo>
                <a:lnTo>
                  <a:pt x="521686" y="56723"/>
                </a:lnTo>
                <a:lnTo>
                  <a:pt x="518629" y="60147"/>
                </a:lnTo>
                <a:lnTo>
                  <a:pt x="515596" y="60539"/>
                </a:lnTo>
                <a:lnTo>
                  <a:pt x="494535" y="63180"/>
                </a:lnTo>
                <a:lnTo>
                  <a:pt x="487148" y="64110"/>
                </a:lnTo>
                <a:lnTo>
                  <a:pt x="481180" y="66580"/>
                </a:lnTo>
                <a:lnTo>
                  <a:pt x="476631" y="70592"/>
                </a:lnTo>
                <a:lnTo>
                  <a:pt x="472081" y="74603"/>
                </a:lnTo>
                <a:close/>
              </a:path>
              <a:path w="1305610" h="111025">
                <a:moveTo>
                  <a:pt x="518531" y="92777"/>
                </a:moveTo>
                <a:lnTo>
                  <a:pt x="511193" y="96348"/>
                </a:lnTo>
                <a:lnTo>
                  <a:pt x="506839" y="98501"/>
                </a:lnTo>
                <a:lnTo>
                  <a:pt x="502338" y="99577"/>
                </a:lnTo>
                <a:lnTo>
                  <a:pt x="493875" y="99577"/>
                </a:lnTo>
                <a:lnTo>
                  <a:pt x="490573" y="98476"/>
                </a:lnTo>
                <a:lnTo>
                  <a:pt x="487784" y="96275"/>
                </a:lnTo>
                <a:lnTo>
                  <a:pt x="484996" y="94073"/>
                </a:lnTo>
                <a:lnTo>
                  <a:pt x="487320" y="110805"/>
                </a:lnTo>
                <a:lnTo>
                  <a:pt x="500675" y="110805"/>
                </a:lnTo>
                <a:lnTo>
                  <a:pt x="506227" y="109508"/>
                </a:lnTo>
                <a:lnTo>
                  <a:pt x="511266" y="106915"/>
                </a:lnTo>
                <a:lnTo>
                  <a:pt x="518531" y="92777"/>
                </a:lnTo>
                <a:close/>
              </a:path>
              <a:path w="1305610" h="111025">
                <a:moveTo>
                  <a:pt x="598711" y="29939"/>
                </a:moveTo>
                <a:lnTo>
                  <a:pt x="598711" y="108162"/>
                </a:lnTo>
                <a:lnTo>
                  <a:pt x="612140" y="108162"/>
                </a:lnTo>
                <a:lnTo>
                  <a:pt x="612140" y="29939"/>
                </a:lnTo>
                <a:lnTo>
                  <a:pt x="598711" y="29939"/>
                </a:lnTo>
                <a:close/>
              </a:path>
              <a:path w="1305610" h="111025">
                <a:moveTo>
                  <a:pt x="598711" y="366"/>
                </a:moveTo>
                <a:lnTo>
                  <a:pt x="598711" y="15336"/>
                </a:lnTo>
                <a:lnTo>
                  <a:pt x="612140" y="15336"/>
                </a:lnTo>
                <a:lnTo>
                  <a:pt x="612140" y="366"/>
                </a:lnTo>
                <a:lnTo>
                  <a:pt x="598711" y="366"/>
                </a:lnTo>
                <a:close/>
              </a:path>
              <a:path w="1305610" h="111025">
                <a:moveTo>
                  <a:pt x="685716" y="106653"/>
                </a:moveTo>
                <a:lnTo>
                  <a:pt x="694913" y="98623"/>
                </a:lnTo>
                <a:lnTo>
                  <a:pt x="698594" y="92731"/>
                </a:lnTo>
                <a:lnTo>
                  <a:pt x="702768" y="80968"/>
                </a:lnTo>
                <a:lnTo>
                  <a:pt x="704159" y="67216"/>
                </a:lnTo>
                <a:lnTo>
                  <a:pt x="703757" y="59879"/>
                </a:lnTo>
                <a:lnTo>
                  <a:pt x="700407" y="47109"/>
                </a:lnTo>
                <a:lnTo>
                  <a:pt x="693666" y="37424"/>
                </a:lnTo>
                <a:lnTo>
                  <a:pt x="680964" y="29440"/>
                </a:lnTo>
                <a:lnTo>
                  <a:pt x="667982" y="27297"/>
                </a:lnTo>
                <a:lnTo>
                  <a:pt x="663454" y="27519"/>
                </a:lnTo>
                <a:lnTo>
                  <a:pt x="650933" y="31095"/>
                </a:lnTo>
                <a:lnTo>
                  <a:pt x="640978" y="39038"/>
                </a:lnTo>
                <a:lnTo>
                  <a:pt x="636839" y="44948"/>
                </a:lnTo>
                <a:lnTo>
                  <a:pt x="632404" y="56583"/>
                </a:lnTo>
                <a:lnTo>
                  <a:pt x="630925" y="70592"/>
                </a:lnTo>
                <a:lnTo>
                  <a:pt x="631234" y="76999"/>
                </a:lnTo>
                <a:lnTo>
                  <a:pt x="634245" y="89792"/>
                </a:lnTo>
                <a:lnTo>
                  <a:pt x="640465" y="100054"/>
                </a:lnTo>
                <a:lnTo>
                  <a:pt x="642291" y="101994"/>
                </a:lnTo>
                <a:lnTo>
                  <a:pt x="644501" y="78737"/>
                </a:lnTo>
                <a:lnTo>
                  <a:pt x="644501" y="61664"/>
                </a:lnTo>
                <a:lnTo>
                  <a:pt x="646335" y="54228"/>
                </a:lnTo>
                <a:lnTo>
                  <a:pt x="650004" y="48064"/>
                </a:lnTo>
                <a:lnTo>
                  <a:pt x="653673" y="41900"/>
                </a:lnTo>
                <a:lnTo>
                  <a:pt x="659544" y="38818"/>
                </a:lnTo>
                <a:lnTo>
                  <a:pt x="676715" y="38818"/>
                </a:lnTo>
                <a:lnTo>
                  <a:pt x="683123" y="42438"/>
                </a:lnTo>
                <a:lnTo>
                  <a:pt x="686841" y="49678"/>
                </a:lnTo>
                <a:lnTo>
                  <a:pt x="689189" y="54277"/>
                </a:lnTo>
                <a:lnTo>
                  <a:pt x="690364" y="60245"/>
                </a:lnTo>
                <a:lnTo>
                  <a:pt x="690364" y="75704"/>
                </a:lnTo>
                <a:lnTo>
                  <a:pt x="688737" y="83079"/>
                </a:lnTo>
                <a:lnTo>
                  <a:pt x="685484" y="89707"/>
                </a:lnTo>
                <a:lnTo>
                  <a:pt x="682231" y="96336"/>
                </a:lnTo>
                <a:lnTo>
                  <a:pt x="676226" y="99651"/>
                </a:lnTo>
                <a:lnTo>
                  <a:pt x="659495" y="99651"/>
                </a:lnTo>
                <a:lnTo>
                  <a:pt x="666221" y="111025"/>
                </a:lnTo>
                <a:lnTo>
                  <a:pt x="673151" y="110589"/>
                </a:lnTo>
                <a:lnTo>
                  <a:pt x="685716" y="106653"/>
                </a:lnTo>
                <a:close/>
              </a:path>
              <a:path w="1305610" h="111025">
                <a:moveTo>
                  <a:pt x="653673" y="96862"/>
                </a:moveTo>
                <a:lnTo>
                  <a:pt x="650004" y="91285"/>
                </a:lnTo>
                <a:lnTo>
                  <a:pt x="646335" y="85708"/>
                </a:lnTo>
                <a:lnTo>
                  <a:pt x="644501" y="78737"/>
                </a:lnTo>
                <a:lnTo>
                  <a:pt x="642291" y="101994"/>
                </a:lnTo>
                <a:lnTo>
                  <a:pt x="652882" y="108767"/>
                </a:lnTo>
                <a:lnTo>
                  <a:pt x="666221" y="111025"/>
                </a:lnTo>
                <a:lnTo>
                  <a:pt x="659495" y="99651"/>
                </a:lnTo>
                <a:lnTo>
                  <a:pt x="653673" y="96862"/>
                </a:lnTo>
                <a:close/>
              </a:path>
              <a:path w="1305610" h="111025">
                <a:moveTo>
                  <a:pt x="758583" y="47844"/>
                </a:moveTo>
                <a:lnTo>
                  <a:pt x="758583" y="60172"/>
                </a:lnTo>
                <a:lnTo>
                  <a:pt x="835119" y="60172"/>
                </a:lnTo>
                <a:lnTo>
                  <a:pt x="835119" y="47844"/>
                </a:lnTo>
                <a:lnTo>
                  <a:pt x="758583" y="47844"/>
                </a:lnTo>
                <a:close/>
              </a:path>
              <a:path w="1305610" h="111025">
                <a:moveTo>
                  <a:pt x="758583" y="79324"/>
                </a:moveTo>
                <a:lnTo>
                  <a:pt x="758583" y="91872"/>
                </a:lnTo>
                <a:lnTo>
                  <a:pt x="835119" y="91872"/>
                </a:lnTo>
                <a:lnTo>
                  <a:pt x="835119" y="79324"/>
                </a:lnTo>
                <a:lnTo>
                  <a:pt x="758583" y="79324"/>
                </a:lnTo>
                <a:close/>
              </a:path>
              <a:path w="1305610" h="111025">
                <a:moveTo>
                  <a:pt x="952564" y="65492"/>
                </a:moveTo>
                <a:lnTo>
                  <a:pt x="949458" y="61163"/>
                </a:lnTo>
                <a:lnTo>
                  <a:pt x="946352" y="56833"/>
                </a:lnTo>
                <a:lnTo>
                  <a:pt x="942034" y="53910"/>
                </a:lnTo>
                <a:lnTo>
                  <a:pt x="936506" y="52394"/>
                </a:lnTo>
                <a:lnTo>
                  <a:pt x="939931" y="50975"/>
                </a:lnTo>
                <a:lnTo>
                  <a:pt x="942719" y="49018"/>
                </a:lnTo>
                <a:lnTo>
                  <a:pt x="944872" y="46523"/>
                </a:lnTo>
                <a:lnTo>
                  <a:pt x="948345" y="42511"/>
                </a:lnTo>
                <a:lnTo>
                  <a:pt x="950082" y="37277"/>
                </a:lnTo>
                <a:lnTo>
                  <a:pt x="950082" y="21769"/>
                </a:lnTo>
                <a:lnTo>
                  <a:pt x="947146" y="14859"/>
                </a:lnTo>
                <a:lnTo>
                  <a:pt x="941276" y="10090"/>
                </a:lnTo>
                <a:lnTo>
                  <a:pt x="940944" y="9824"/>
                </a:lnTo>
                <a:lnTo>
                  <a:pt x="930421" y="4657"/>
                </a:lnTo>
                <a:lnTo>
                  <a:pt x="916400" y="2935"/>
                </a:lnTo>
                <a:lnTo>
                  <a:pt x="908567" y="3554"/>
                </a:lnTo>
                <a:lnTo>
                  <a:pt x="896350" y="8266"/>
                </a:lnTo>
                <a:lnTo>
                  <a:pt x="888002" y="17611"/>
                </a:lnTo>
                <a:lnTo>
                  <a:pt x="884871" y="23090"/>
                </a:lnTo>
                <a:lnTo>
                  <a:pt x="883305" y="29743"/>
                </a:lnTo>
                <a:lnTo>
                  <a:pt x="883305" y="37570"/>
                </a:lnTo>
                <a:lnTo>
                  <a:pt x="896367" y="37570"/>
                </a:lnTo>
                <a:lnTo>
                  <a:pt x="896612" y="31602"/>
                </a:lnTo>
                <a:lnTo>
                  <a:pt x="897664" y="27004"/>
                </a:lnTo>
                <a:lnTo>
                  <a:pt x="899523" y="23775"/>
                </a:lnTo>
                <a:lnTo>
                  <a:pt x="902898" y="17904"/>
                </a:lnTo>
                <a:lnTo>
                  <a:pt x="908989" y="14969"/>
                </a:lnTo>
                <a:lnTo>
                  <a:pt x="922735" y="14969"/>
                </a:lnTo>
                <a:lnTo>
                  <a:pt x="927065" y="16388"/>
                </a:lnTo>
                <a:lnTo>
                  <a:pt x="930783" y="19225"/>
                </a:lnTo>
                <a:lnTo>
                  <a:pt x="934501" y="22062"/>
                </a:lnTo>
                <a:lnTo>
                  <a:pt x="936360" y="26099"/>
                </a:lnTo>
                <a:lnTo>
                  <a:pt x="936360" y="38378"/>
                </a:lnTo>
                <a:lnTo>
                  <a:pt x="933571" y="43270"/>
                </a:lnTo>
                <a:lnTo>
                  <a:pt x="927994" y="46009"/>
                </a:lnTo>
                <a:lnTo>
                  <a:pt x="924814" y="47575"/>
                </a:lnTo>
                <a:lnTo>
                  <a:pt x="920754" y="48357"/>
                </a:lnTo>
                <a:lnTo>
                  <a:pt x="911875" y="48235"/>
                </a:lnTo>
                <a:lnTo>
                  <a:pt x="909356" y="47991"/>
                </a:lnTo>
                <a:lnTo>
                  <a:pt x="909356" y="59658"/>
                </a:lnTo>
                <a:lnTo>
                  <a:pt x="914786" y="59511"/>
                </a:lnTo>
                <a:lnTo>
                  <a:pt x="922662" y="59511"/>
                </a:lnTo>
                <a:lnTo>
                  <a:pt x="928814" y="60955"/>
                </a:lnTo>
                <a:lnTo>
                  <a:pt x="933241" y="63841"/>
                </a:lnTo>
                <a:lnTo>
                  <a:pt x="937668" y="66727"/>
                </a:lnTo>
                <a:lnTo>
                  <a:pt x="939882" y="71790"/>
                </a:lnTo>
                <a:lnTo>
                  <a:pt x="939882" y="84901"/>
                </a:lnTo>
                <a:lnTo>
                  <a:pt x="937778" y="89695"/>
                </a:lnTo>
                <a:lnTo>
                  <a:pt x="933571" y="93413"/>
                </a:lnTo>
                <a:lnTo>
                  <a:pt x="929364" y="97131"/>
                </a:lnTo>
                <a:lnTo>
                  <a:pt x="923787" y="98990"/>
                </a:lnTo>
                <a:lnTo>
                  <a:pt x="907888" y="98990"/>
                </a:lnTo>
                <a:lnTo>
                  <a:pt x="901699" y="96226"/>
                </a:lnTo>
                <a:lnTo>
                  <a:pt x="898275" y="90698"/>
                </a:lnTo>
                <a:lnTo>
                  <a:pt x="896318" y="87616"/>
                </a:lnTo>
                <a:lnTo>
                  <a:pt x="895046" y="82675"/>
                </a:lnTo>
                <a:lnTo>
                  <a:pt x="894459" y="75875"/>
                </a:lnTo>
                <a:lnTo>
                  <a:pt x="880664" y="75875"/>
                </a:lnTo>
                <a:lnTo>
                  <a:pt x="882909" y="89862"/>
                </a:lnTo>
                <a:lnTo>
                  <a:pt x="889066" y="100788"/>
                </a:lnTo>
                <a:lnTo>
                  <a:pt x="891259" y="103124"/>
                </a:lnTo>
                <a:lnTo>
                  <a:pt x="901708" y="109050"/>
                </a:lnTo>
                <a:lnTo>
                  <a:pt x="916107" y="111025"/>
                </a:lnTo>
                <a:lnTo>
                  <a:pt x="921159" y="110830"/>
                </a:lnTo>
                <a:lnTo>
                  <a:pt x="934206" y="107930"/>
                </a:lnTo>
                <a:lnTo>
                  <a:pt x="944211" y="101558"/>
                </a:lnTo>
                <a:lnTo>
                  <a:pt x="951831" y="90216"/>
                </a:lnTo>
                <a:lnTo>
                  <a:pt x="954118" y="77049"/>
                </a:lnTo>
                <a:lnTo>
                  <a:pt x="954118" y="70787"/>
                </a:lnTo>
                <a:lnTo>
                  <a:pt x="952564" y="65492"/>
                </a:lnTo>
                <a:close/>
              </a:path>
              <a:path w="1305610" h="111025">
                <a:moveTo>
                  <a:pt x="999809" y="108162"/>
                </a:moveTo>
                <a:lnTo>
                  <a:pt x="1002060" y="97400"/>
                </a:lnTo>
                <a:lnTo>
                  <a:pt x="1003894" y="89598"/>
                </a:lnTo>
                <a:lnTo>
                  <a:pt x="1005313" y="84754"/>
                </a:lnTo>
                <a:lnTo>
                  <a:pt x="1009646" y="72179"/>
                </a:lnTo>
                <a:lnTo>
                  <a:pt x="1014999" y="59731"/>
                </a:lnTo>
                <a:lnTo>
                  <a:pt x="1017094" y="55315"/>
                </a:lnTo>
                <a:lnTo>
                  <a:pt x="1023132" y="44050"/>
                </a:lnTo>
                <a:lnTo>
                  <a:pt x="1029859" y="33461"/>
                </a:lnTo>
                <a:lnTo>
                  <a:pt x="1035460" y="25340"/>
                </a:lnTo>
                <a:lnTo>
                  <a:pt x="1039948" y="19642"/>
                </a:lnTo>
                <a:lnTo>
                  <a:pt x="1043324" y="16363"/>
                </a:lnTo>
                <a:lnTo>
                  <a:pt x="1043324" y="4843"/>
                </a:lnTo>
                <a:lnTo>
                  <a:pt x="970237" y="4843"/>
                </a:lnTo>
                <a:lnTo>
                  <a:pt x="970237" y="18125"/>
                </a:lnTo>
                <a:lnTo>
                  <a:pt x="1028354" y="18125"/>
                </a:lnTo>
                <a:lnTo>
                  <a:pt x="1021577" y="26462"/>
                </a:lnTo>
                <a:lnTo>
                  <a:pt x="1014277" y="36806"/>
                </a:lnTo>
                <a:lnTo>
                  <a:pt x="1007221" y="48284"/>
                </a:lnTo>
                <a:lnTo>
                  <a:pt x="1000784" y="60435"/>
                </a:lnTo>
                <a:lnTo>
                  <a:pt x="995459" y="72332"/>
                </a:lnTo>
                <a:lnTo>
                  <a:pt x="991087" y="84252"/>
                </a:lnTo>
                <a:lnTo>
                  <a:pt x="987670" y="96196"/>
                </a:lnTo>
                <a:lnTo>
                  <a:pt x="985207" y="108162"/>
                </a:lnTo>
                <a:lnTo>
                  <a:pt x="999809" y="108162"/>
                </a:lnTo>
                <a:close/>
              </a:path>
              <a:path w="1305610" h="111025">
                <a:moveTo>
                  <a:pt x="1065240" y="92166"/>
                </a:moveTo>
                <a:lnTo>
                  <a:pt x="1065240" y="108162"/>
                </a:lnTo>
                <a:lnTo>
                  <a:pt x="1080577" y="108162"/>
                </a:lnTo>
                <a:lnTo>
                  <a:pt x="1080577" y="92166"/>
                </a:lnTo>
                <a:lnTo>
                  <a:pt x="1065240" y="92166"/>
                </a:lnTo>
                <a:close/>
              </a:path>
              <a:path w="1305610" h="111025">
                <a:moveTo>
                  <a:pt x="1158360" y="99834"/>
                </a:moveTo>
                <a:lnTo>
                  <a:pt x="1159439" y="98505"/>
                </a:lnTo>
                <a:lnTo>
                  <a:pt x="1165619" y="87215"/>
                </a:lnTo>
                <a:lnTo>
                  <a:pt x="1167679" y="74481"/>
                </a:lnTo>
                <a:lnTo>
                  <a:pt x="1167644" y="72502"/>
                </a:lnTo>
                <a:lnTo>
                  <a:pt x="1164917" y="59075"/>
                </a:lnTo>
                <a:lnTo>
                  <a:pt x="1157846" y="49312"/>
                </a:lnTo>
                <a:lnTo>
                  <a:pt x="1151291" y="43685"/>
                </a:lnTo>
                <a:lnTo>
                  <a:pt x="1143611" y="40873"/>
                </a:lnTo>
                <a:lnTo>
                  <a:pt x="1129619" y="40873"/>
                </a:lnTo>
                <a:lnTo>
                  <a:pt x="1124923" y="41851"/>
                </a:lnTo>
                <a:lnTo>
                  <a:pt x="1120716" y="43808"/>
                </a:lnTo>
                <a:lnTo>
                  <a:pt x="1116117" y="46009"/>
                </a:lnTo>
                <a:lnTo>
                  <a:pt x="1112302" y="49336"/>
                </a:lnTo>
                <a:lnTo>
                  <a:pt x="1109269" y="53787"/>
                </a:lnTo>
                <a:lnTo>
                  <a:pt x="1109649" y="47944"/>
                </a:lnTo>
                <a:lnTo>
                  <a:pt x="1112066" y="34645"/>
                </a:lnTo>
                <a:lnTo>
                  <a:pt x="1116533" y="24472"/>
                </a:lnTo>
                <a:lnTo>
                  <a:pt x="1120887" y="17648"/>
                </a:lnTo>
                <a:lnTo>
                  <a:pt x="1126758" y="14235"/>
                </a:lnTo>
                <a:lnTo>
                  <a:pt x="1140602" y="14236"/>
                </a:lnTo>
                <a:lnTo>
                  <a:pt x="1145421" y="16437"/>
                </a:lnTo>
                <a:lnTo>
                  <a:pt x="1148601" y="20840"/>
                </a:lnTo>
                <a:lnTo>
                  <a:pt x="1150313" y="23188"/>
                </a:lnTo>
                <a:lnTo>
                  <a:pt x="1151560" y="26441"/>
                </a:lnTo>
                <a:lnTo>
                  <a:pt x="1152343" y="30600"/>
                </a:lnTo>
                <a:lnTo>
                  <a:pt x="1165405" y="30600"/>
                </a:lnTo>
                <a:lnTo>
                  <a:pt x="1165405" y="24142"/>
                </a:lnTo>
                <a:lnTo>
                  <a:pt x="1163093" y="17868"/>
                </a:lnTo>
                <a:lnTo>
                  <a:pt x="1158470" y="11778"/>
                </a:lnTo>
                <a:lnTo>
                  <a:pt x="1158042" y="11234"/>
                </a:lnTo>
                <a:lnTo>
                  <a:pt x="1148494" y="4790"/>
                </a:lnTo>
                <a:lnTo>
                  <a:pt x="1133924" y="2642"/>
                </a:lnTo>
                <a:lnTo>
                  <a:pt x="1129034" y="2923"/>
                </a:lnTo>
                <a:lnTo>
                  <a:pt x="1116774" y="6873"/>
                </a:lnTo>
                <a:lnTo>
                  <a:pt x="1107226" y="15487"/>
                </a:lnTo>
                <a:lnTo>
                  <a:pt x="1100389" y="28765"/>
                </a:lnTo>
                <a:lnTo>
                  <a:pt x="1098348" y="35768"/>
                </a:lnTo>
                <a:lnTo>
                  <a:pt x="1096302" y="48037"/>
                </a:lnTo>
                <a:lnTo>
                  <a:pt x="1095620" y="62006"/>
                </a:lnTo>
                <a:lnTo>
                  <a:pt x="1095628" y="63448"/>
                </a:lnTo>
                <a:lnTo>
                  <a:pt x="1096944" y="78744"/>
                </a:lnTo>
                <a:lnTo>
                  <a:pt x="1100513" y="90823"/>
                </a:lnTo>
                <a:lnTo>
                  <a:pt x="1106333" y="99687"/>
                </a:lnTo>
                <a:lnTo>
                  <a:pt x="1119168" y="108545"/>
                </a:lnTo>
                <a:lnTo>
                  <a:pt x="1116790" y="92349"/>
                </a:lnTo>
                <a:lnTo>
                  <a:pt x="1112901" y="87824"/>
                </a:lnTo>
                <a:lnTo>
                  <a:pt x="1110956" y="82235"/>
                </a:lnTo>
                <a:lnTo>
                  <a:pt x="1110956" y="67999"/>
                </a:lnTo>
                <a:lnTo>
                  <a:pt x="1113097" y="62325"/>
                </a:lnTo>
                <a:lnTo>
                  <a:pt x="1117377" y="58557"/>
                </a:lnTo>
                <a:lnTo>
                  <a:pt x="1121658" y="54790"/>
                </a:lnTo>
                <a:lnTo>
                  <a:pt x="1126635" y="52907"/>
                </a:lnTo>
                <a:lnTo>
                  <a:pt x="1140431" y="52907"/>
                </a:lnTo>
                <a:lnTo>
                  <a:pt x="1146032" y="55341"/>
                </a:lnTo>
                <a:lnTo>
                  <a:pt x="1149114" y="60208"/>
                </a:lnTo>
                <a:lnTo>
                  <a:pt x="1152196" y="65076"/>
                </a:lnTo>
                <a:lnTo>
                  <a:pt x="1153737" y="70201"/>
                </a:lnTo>
                <a:lnTo>
                  <a:pt x="1153737" y="81941"/>
                </a:lnTo>
                <a:lnTo>
                  <a:pt x="1152013" y="87457"/>
                </a:lnTo>
                <a:lnTo>
                  <a:pt x="1148564" y="92129"/>
                </a:lnTo>
                <a:lnTo>
                  <a:pt x="1148587" y="107433"/>
                </a:lnTo>
                <a:lnTo>
                  <a:pt x="1158360" y="99834"/>
                </a:lnTo>
                <a:close/>
              </a:path>
              <a:path w="1305610" h="111025">
                <a:moveTo>
                  <a:pt x="1148564" y="92129"/>
                </a:moveTo>
                <a:lnTo>
                  <a:pt x="1145115" y="96801"/>
                </a:lnTo>
                <a:lnTo>
                  <a:pt x="1139917" y="99137"/>
                </a:lnTo>
                <a:lnTo>
                  <a:pt x="1126073" y="99137"/>
                </a:lnTo>
                <a:lnTo>
                  <a:pt x="1120679" y="96874"/>
                </a:lnTo>
                <a:lnTo>
                  <a:pt x="1116790" y="92349"/>
                </a:lnTo>
                <a:lnTo>
                  <a:pt x="1119168" y="108545"/>
                </a:lnTo>
                <a:lnTo>
                  <a:pt x="1131796" y="110878"/>
                </a:lnTo>
                <a:lnTo>
                  <a:pt x="1135725" y="110726"/>
                </a:lnTo>
                <a:lnTo>
                  <a:pt x="1148587" y="107433"/>
                </a:lnTo>
                <a:lnTo>
                  <a:pt x="1148564" y="92129"/>
                </a:lnTo>
                <a:close/>
              </a:path>
              <a:path w="1305610" h="111025">
                <a:moveTo>
                  <a:pt x="1269434" y="3522"/>
                </a:moveTo>
                <a:lnTo>
                  <a:pt x="1210656" y="110951"/>
                </a:lnTo>
                <a:lnTo>
                  <a:pt x="1218801" y="110951"/>
                </a:lnTo>
                <a:lnTo>
                  <a:pt x="1277579" y="3522"/>
                </a:lnTo>
                <a:lnTo>
                  <a:pt x="1269434" y="3522"/>
                </a:lnTo>
                <a:close/>
              </a:path>
              <a:path w="1305610" h="111025">
                <a:moveTo>
                  <a:pt x="1203856" y="46964"/>
                </a:moveTo>
                <a:lnTo>
                  <a:pt x="1200297" y="45484"/>
                </a:lnTo>
                <a:lnTo>
                  <a:pt x="1200970" y="57384"/>
                </a:lnTo>
                <a:lnTo>
                  <a:pt x="1208014" y="57384"/>
                </a:lnTo>
                <a:lnTo>
                  <a:pt x="1208014" y="46964"/>
                </a:lnTo>
                <a:lnTo>
                  <a:pt x="1203856" y="46964"/>
                </a:lnTo>
                <a:close/>
              </a:path>
              <a:path w="1305610" h="111025">
                <a:moveTo>
                  <a:pt x="1275867" y="97742"/>
                </a:moveTo>
                <a:lnTo>
                  <a:pt x="1272283" y="96263"/>
                </a:lnTo>
                <a:lnTo>
                  <a:pt x="1272980" y="108163"/>
                </a:lnTo>
                <a:lnTo>
                  <a:pt x="1280074" y="108163"/>
                </a:lnTo>
                <a:lnTo>
                  <a:pt x="1280074" y="97742"/>
                </a:lnTo>
                <a:lnTo>
                  <a:pt x="1275867" y="97742"/>
                </a:lnTo>
                <a:close/>
              </a:path>
              <a:path w="1305610" h="111025">
                <a:moveTo>
                  <a:pt x="1256959" y="95688"/>
                </a:moveTo>
                <a:lnTo>
                  <a:pt x="1261949" y="100678"/>
                </a:lnTo>
                <a:lnTo>
                  <a:pt x="1266939" y="105668"/>
                </a:lnTo>
                <a:lnTo>
                  <a:pt x="1272980" y="108163"/>
                </a:lnTo>
                <a:lnTo>
                  <a:pt x="1272283" y="96263"/>
                </a:lnTo>
                <a:lnTo>
                  <a:pt x="1269324" y="93304"/>
                </a:lnTo>
                <a:lnTo>
                  <a:pt x="1266364" y="90344"/>
                </a:lnTo>
                <a:lnTo>
                  <a:pt x="1264884" y="86784"/>
                </a:lnTo>
                <a:lnTo>
                  <a:pt x="1264884" y="78468"/>
                </a:lnTo>
                <a:lnTo>
                  <a:pt x="1266364" y="74909"/>
                </a:lnTo>
                <a:lnTo>
                  <a:pt x="1269324" y="71950"/>
                </a:lnTo>
                <a:lnTo>
                  <a:pt x="1272283" y="68990"/>
                </a:lnTo>
                <a:lnTo>
                  <a:pt x="1275867" y="67510"/>
                </a:lnTo>
                <a:lnTo>
                  <a:pt x="1284232" y="67510"/>
                </a:lnTo>
                <a:lnTo>
                  <a:pt x="1287791" y="68990"/>
                </a:lnTo>
                <a:lnTo>
                  <a:pt x="1290751" y="71950"/>
                </a:lnTo>
                <a:lnTo>
                  <a:pt x="1293710" y="74909"/>
                </a:lnTo>
                <a:lnTo>
                  <a:pt x="1295190" y="78469"/>
                </a:lnTo>
                <a:lnTo>
                  <a:pt x="1295190" y="86784"/>
                </a:lnTo>
                <a:lnTo>
                  <a:pt x="1293710" y="90344"/>
                </a:lnTo>
                <a:lnTo>
                  <a:pt x="1290751" y="93304"/>
                </a:lnTo>
                <a:lnTo>
                  <a:pt x="1287791" y="96263"/>
                </a:lnTo>
                <a:lnTo>
                  <a:pt x="1284232" y="97742"/>
                </a:lnTo>
                <a:lnTo>
                  <a:pt x="1280074" y="97742"/>
                </a:lnTo>
                <a:lnTo>
                  <a:pt x="1280074" y="108163"/>
                </a:lnTo>
                <a:lnTo>
                  <a:pt x="1287119" y="108163"/>
                </a:lnTo>
                <a:lnTo>
                  <a:pt x="1293136" y="105668"/>
                </a:lnTo>
                <a:lnTo>
                  <a:pt x="1298126" y="100678"/>
                </a:lnTo>
                <a:lnTo>
                  <a:pt x="1303115" y="95688"/>
                </a:lnTo>
                <a:lnTo>
                  <a:pt x="1305610" y="89671"/>
                </a:lnTo>
                <a:lnTo>
                  <a:pt x="1305610" y="75581"/>
                </a:lnTo>
                <a:lnTo>
                  <a:pt x="1303115" y="69564"/>
                </a:lnTo>
                <a:lnTo>
                  <a:pt x="1298126" y="64575"/>
                </a:lnTo>
                <a:lnTo>
                  <a:pt x="1293136" y="59584"/>
                </a:lnTo>
                <a:lnTo>
                  <a:pt x="1287119" y="57090"/>
                </a:lnTo>
                <a:lnTo>
                  <a:pt x="1272980" y="57090"/>
                </a:lnTo>
                <a:lnTo>
                  <a:pt x="1266939" y="59584"/>
                </a:lnTo>
                <a:lnTo>
                  <a:pt x="1261949" y="64575"/>
                </a:lnTo>
                <a:lnTo>
                  <a:pt x="1256959" y="69564"/>
                </a:lnTo>
                <a:lnTo>
                  <a:pt x="1254464" y="75581"/>
                </a:lnTo>
                <a:lnTo>
                  <a:pt x="1254464" y="89671"/>
                </a:lnTo>
                <a:lnTo>
                  <a:pt x="1256959" y="95688"/>
                </a:lnTo>
                <a:close/>
              </a:path>
              <a:path w="1305610" h="111025">
                <a:moveTo>
                  <a:pt x="1184973" y="44908"/>
                </a:moveTo>
                <a:lnTo>
                  <a:pt x="1189963" y="49899"/>
                </a:lnTo>
                <a:lnTo>
                  <a:pt x="1194952" y="54888"/>
                </a:lnTo>
                <a:lnTo>
                  <a:pt x="1200970" y="57384"/>
                </a:lnTo>
                <a:lnTo>
                  <a:pt x="1200297" y="45484"/>
                </a:lnTo>
                <a:lnTo>
                  <a:pt x="1197337" y="42524"/>
                </a:lnTo>
                <a:lnTo>
                  <a:pt x="1194378" y="39564"/>
                </a:lnTo>
                <a:lnTo>
                  <a:pt x="1192898" y="36006"/>
                </a:lnTo>
                <a:lnTo>
                  <a:pt x="1192898" y="27640"/>
                </a:lnTo>
                <a:lnTo>
                  <a:pt x="1194378" y="24069"/>
                </a:lnTo>
                <a:lnTo>
                  <a:pt x="1197337" y="21133"/>
                </a:lnTo>
                <a:lnTo>
                  <a:pt x="1200297" y="18198"/>
                </a:lnTo>
                <a:lnTo>
                  <a:pt x="1203856" y="16731"/>
                </a:lnTo>
                <a:lnTo>
                  <a:pt x="1212221" y="16731"/>
                </a:lnTo>
                <a:lnTo>
                  <a:pt x="1215805" y="18210"/>
                </a:lnTo>
                <a:lnTo>
                  <a:pt x="1218765" y="21171"/>
                </a:lnTo>
                <a:lnTo>
                  <a:pt x="1221724" y="24130"/>
                </a:lnTo>
                <a:lnTo>
                  <a:pt x="1223204" y="27689"/>
                </a:lnTo>
                <a:lnTo>
                  <a:pt x="1223204" y="36006"/>
                </a:lnTo>
                <a:lnTo>
                  <a:pt x="1221724" y="39564"/>
                </a:lnTo>
                <a:lnTo>
                  <a:pt x="1218765" y="42524"/>
                </a:lnTo>
                <a:lnTo>
                  <a:pt x="1215805" y="45484"/>
                </a:lnTo>
                <a:lnTo>
                  <a:pt x="1212221" y="46964"/>
                </a:lnTo>
                <a:lnTo>
                  <a:pt x="1208014" y="46964"/>
                </a:lnTo>
                <a:lnTo>
                  <a:pt x="1208014" y="57384"/>
                </a:lnTo>
                <a:lnTo>
                  <a:pt x="1215108" y="57384"/>
                </a:lnTo>
                <a:lnTo>
                  <a:pt x="1221149" y="54888"/>
                </a:lnTo>
                <a:lnTo>
                  <a:pt x="1226139" y="49899"/>
                </a:lnTo>
                <a:lnTo>
                  <a:pt x="1231129" y="44908"/>
                </a:lnTo>
                <a:lnTo>
                  <a:pt x="1233624" y="38892"/>
                </a:lnTo>
                <a:lnTo>
                  <a:pt x="1233624" y="24803"/>
                </a:lnTo>
                <a:lnTo>
                  <a:pt x="1231129" y="18773"/>
                </a:lnTo>
                <a:lnTo>
                  <a:pt x="1226139" y="13759"/>
                </a:lnTo>
                <a:lnTo>
                  <a:pt x="1221149" y="8744"/>
                </a:lnTo>
                <a:lnTo>
                  <a:pt x="1215108" y="6237"/>
                </a:lnTo>
                <a:lnTo>
                  <a:pt x="1200970" y="6237"/>
                </a:lnTo>
                <a:lnTo>
                  <a:pt x="1194952" y="8744"/>
                </a:lnTo>
                <a:lnTo>
                  <a:pt x="1189963" y="13759"/>
                </a:lnTo>
                <a:lnTo>
                  <a:pt x="1184973" y="18773"/>
                </a:lnTo>
                <a:lnTo>
                  <a:pt x="1182478" y="24803"/>
                </a:lnTo>
                <a:lnTo>
                  <a:pt x="1182478" y="38892"/>
                </a:lnTo>
                <a:lnTo>
                  <a:pt x="1184973" y="44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336463" y="97814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475697" y="1024790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475697" y="1052664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754476" y="106551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566307" y="3625181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655121" y="3231710"/>
            <a:ext cx="699270" cy="97768"/>
          </a:xfrm>
          <a:custGeom>
            <a:avLst/>
            <a:gdLst/>
            <a:ahLst/>
            <a:cxnLst/>
            <a:rect l="l" t="t" r="r" b="b"/>
            <a:pathLst>
              <a:path w="769197" h="110804">
                <a:moveTo>
                  <a:pt x="348771" y="105843"/>
                </a:moveTo>
                <a:lnTo>
                  <a:pt x="339897" y="99284"/>
                </a:lnTo>
                <a:lnTo>
                  <a:pt x="323167" y="99284"/>
                </a:lnTo>
                <a:lnTo>
                  <a:pt x="317938" y="96495"/>
                </a:lnTo>
                <a:lnTo>
                  <a:pt x="327475" y="110658"/>
                </a:lnTo>
                <a:lnTo>
                  <a:pt x="336590" y="109906"/>
                </a:lnTo>
                <a:lnTo>
                  <a:pt x="348771" y="105843"/>
                </a:lnTo>
                <a:close/>
              </a:path>
              <a:path w="769197" h="110804">
                <a:moveTo>
                  <a:pt x="299752" y="76357"/>
                </a:moveTo>
                <a:lnTo>
                  <a:pt x="299991" y="89312"/>
                </a:lnTo>
                <a:lnTo>
                  <a:pt x="304051" y="99687"/>
                </a:lnTo>
                <a:lnTo>
                  <a:pt x="313723" y="108013"/>
                </a:lnTo>
                <a:lnTo>
                  <a:pt x="327475" y="110658"/>
                </a:lnTo>
                <a:lnTo>
                  <a:pt x="317938" y="96495"/>
                </a:lnTo>
                <a:lnTo>
                  <a:pt x="315454" y="90918"/>
                </a:lnTo>
                <a:lnTo>
                  <a:pt x="312971" y="85341"/>
                </a:lnTo>
                <a:lnTo>
                  <a:pt x="312618" y="78370"/>
                </a:lnTo>
                <a:lnTo>
                  <a:pt x="314396" y="70004"/>
                </a:lnTo>
                <a:lnTo>
                  <a:pt x="316247" y="61297"/>
                </a:lnTo>
                <a:lnTo>
                  <a:pt x="319662" y="53861"/>
                </a:lnTo>
                <a:lnTo>
                  <a:pt x="324641" y="47697"/>
                </a:lnTo>
                <a:lnTo>
                  <a:pt x="329620" y="41533"/>
                </a:lnTo>
                <a:lnTo>
                  <a:pt x="336146" y="38451"/>
                </a:lnTo>
                <a:lnTo>
                  <a:pt x="353317" y="38451"/>
                </a:lnTo>
                <a:lnTo>
                  <a:pt x="358956" y="42071"/>
                </a:lnTo>
                <a:lnTo>
                  <a:pt x="361135" y="49311"/>
                </a:lnTo>
                <a:lnTo>
                  <a:pt x="362506" y="53910"/>
                </a:lnTo>
                <a:lnTo>
                  <a:pt x="362411" y="59878"/>
                </a:lnTo>
                <a:lnTo>
                  <a:pt x="360851" y="67216"/>
                </a:lnTo>
                <a:lnTo>
                  <a:pt x="359125" y="75337"/>
                </a:lnTo>
                <a:lnTo>
                  <a:pt x="355931" y="82712"/>
                </a:lnTo>
                <a:lnTo>
                  <a:pt x="351269" y="89340"/>
                </a:lnTo>
                <a:lnTo>
                  <a:pt x="346607" y="95969"/>
                </a:lnTo>
                <a:lnTo>
                  <a:pt x="339897" y="99284"/>
                </a:lnTo>
                <a:lnTo>
                  <a:pt x="348771" y="105843"/>
                </a:lnTo>
                <a:lnTo>
                  <a:pt x="358803" y="98256"/>
                </a:lnTo>
                <a:lnTo>
                  <a:pt x="364816" y="90832"/>
                </a:lnTo>
                <a:lnTo>
                  <a:pt x="370791" y="79700"/>
                </a:lnTo>
                <a:lnTo>
                  <a:pt x="374725" y="66850"/>
                </a:lnTo>
                <a:lnTo>
                  <a:pt x="375860" y="59735"/>
                </a:lnTo>
                <a:lnTo>
                  <a:pt x="375268" y="46829"/>
                </a:lnTo>
                <a:lnTo>
                  <a:pt x="370564" y="37057"/>
                </a:lnTo>
                <a:lnTo>
                  <a:pt x="370422" y="36886"/>
                </a:lnTo>
                <a:lnTo>
                  <a:pt x="360411" y="29419"/>
                </a:lnTo>
                <a:lnTo>
                  <a:pt x="347034" y="26930"/>
                </a:lnTo>
                <a:lnTo>
                  <a:pt x="340429" y="27400"/>
                </a:lnTo>
                <a:lnTo>
                  <a:pt x="328277" y="31157"/>
                </a:lnTo>
                <a:lnTo>
                  <a:pt x="317534" y="38671"/>
                </a:lnTo>
                <a:lnTo>
                  <a:pt x="310975" y="46134"/>
                </a:lnTo>
                <a:lnTo>
                  <a:pt x="304821" y="57159"/>
                </a:lnTo>
                <a:lnTo>
                  <a:pt x="300773" y="70225"/>
                </a:lnTo>
                <a:lnTo>
                  <a:pt x="299752" y="76357"/>
                </a:lnTo>
                <a:close/>
              </a:path>
              <a:path w="769197" h="110804">
                <a:moveTo>
                  <a:pt x="404451" y="91211"/>
                </a:moveTo>
                <a:lnTo>
                  <a:pt x="403720" y="88668"/>
                </a:lnTo>
                <a:lnTo>
                  <a:pt x="403781" y="85390"/>
                </a:lnTo>
                <a:lnTo>
                  <a:pt x="404633" y="81378"/>
                </a:lnTo>
                <a:lnTo>
                  <a:pt x="415723" y="29205"/>
                </a:lnTo>
                <a:lnTo>
                  <a:pt x="402221" y="29205"/>
                </a:lnTo>
                <a:lnTo>
                  <a:pt x="390866" y="82626"/>
                </a:lnTo>
                <a:lnTo>
                  <a:pt x="389442" y="89328"/>
                </a:lnTo>
                <a:lnTo>
                  <a:pt x="389404" y="94685"/>
                </a:lnTo>
                <a:lnTo>
                  <a:pt x="390752" y="98696"/>
                </a:lnTo>
                <a:lnTo>
                  <a:pt x="393222" y="106181"/>
                </a:lnTo>
                <a:lnTo>
                  <a:pt x="400057" y="109923"/>
                </a:lnTo>
                <a:lnTo>
                  <a:pt x="418452" y="109923"/>
                </a:lnTo>
                <a:lnTo>
                  <a:pt x="425004" y="107869"/>
                </a:lnTo>
                <a:lnTo>
                  <a:pt x="430916" y="103759"/>
                </a:lnTo>
                <a:lnTo>
                  <a:pt x="433896" y="101705"/>
                </a:lnTo>
                <a:lnTo>
                  <a:pt x="436560" y="99185"/>
                </a:lnTo>
                <a:lnTo>
                  <a:pt x="438907" y="96201"/>
                </a:lnTo>
                <a:lnTo>
                  <a:pt x="436296" y="107795"/>
                </a:lnTo>
                <a:lnTo>
                  <a:pt x="448770" y="107795"/>
                </a:lnTo>
                <a:lnTo>
                  <a:pt x="465475" y="29205"/>
                </a:lnTo>
                <a:lnTo>
                  <a:pt x="452267" y="29205"/>
                </a:lnTo>
                <a:lnTo>
                  <a:pt x="444063" y="67803"/>
                </a:lnTo>
                <a:lnTo>
                  <a:pt x="442429" y="75484"/>
                </a:lnTo>
                <a:lnTo>
                  <a:pt x="440240" y="81525"/>
                </a:lnTo>
                <a:lnTo>
                  <a:pt x="437495" y="85928"/>
                </a:lnTo>
                <a:lnTo>
                  <a:pt x="432421" y="94147"/>
                </a:lnTo>
                <a:lnTo>
                  <a:pt x="425286" y="98256"/>
                </a:lnTo>
                <a:lnTo>
                  <a:pt x="409680" y="98256"/>
                </a:lnTo>
                <a:lnTo>
                  <a:pt x="405801" y="95908"/>
                </a:lnTo>
                <a:lnTo>
                  <a:pt x="404451" y="91211"/>
                </a:lnTo>
                <a:close/>
              </a:path>
              <a:path w="769197" h="110804">
                <a:moveTo>
                  <a:pt x="537536" y="107795"/>
                </a:moveTo>
                <a:lnTo>
                  <a:pt x="548251" y="57383"/>
                </a:lnTo>
                <a:lnTo>
                  <a:pt x="549936" y="49458"/>
                </a:lnTo>
                <a:lnTo>
                  <a:pt x="550155" y="43368"/>
                </a:lnTo>
                <a:lnTo>
                  <a:pt x="548907" y="39111"/>
                </a:lnTo>
                <a:lnTo>
                  <a:pt x="546647" y="31333"/>
                </a:lnTo>
                <a:lnTo>
                  <a:pt x="539940" y="27444"/>
                </a:lnTo>
                <a:lnTo>
                  <a:pt x="523698" y="27444"/>
                </a:lnTo>
                <a:lnTo>
                  <a:pt x="518862" y="28447"/>
                </a:lnTo>
                <a:lnTo>
                  <a:pt x="514277" y="30452"/>
                </a:lnTo>
                <a:lnTo>
                  <a:pt x="509692" y="32458"/>
                </a:lnTo>
                <a:lnTo>
                  <a:pt x="505052" y="35760"/>
                </a:lnTo>
                <a:lnTo>
                  <a:pt x="500357" y="40359"/>
                </a:lnTo>
                <a:lnTo>
                  <a:pt x="502728" y="29205"/>
                </a:lnTo>
                <a:lnTo>
                  <a:pt x="490180" y="29205"/>
                </a:lnTo>
                <a:lnTo>
                  <a:pt x="473475" y="107795"/>
                </a:lnTo>
                <a:lnTo>
                  <a:pt x="486684" y="107795"/>
                </a:lnTo>
                <a:lnTo>
                  <a:pt x="495434" y="66629"/>
                </a:lnTo>
                <a:lnTo>
                  <a:pt x="496525" y="61492"/>
                </a:lnTo>
                <a:lnTo>
                  <a:pt x="497696" y="57542"/>
                </a:lnTo>
                <a:lnTo>
                  <a:pt x="498944" y="54778"/>
                </a:lnTo>
                <a:lnTo>
                  <a:pt x="500191" y="52014"/>
                </a:lnTo>
                <a:lnTo>
                  <a:pt x="502192" y="49336"/>
                </a:lnTo>
                <a:lnTo>
                  <a:pt x="504944" y="46743"/>
                </a:lnTo>
                <a:lnTo>
                  <a:pt x="508370" y="43515"/>
                </a:lnTo>
                <a:lnTo>
                  <a:pt x="512008" y="41362"/>
                </a:lnTo>
                <a:lnTo>
                  <a:pt x="515856" y="40285"/>
                </a:lnTo>
                <a:lnTo>
                  <a:pt x="517997" y="39649"/>
                </a:lnTo>
                <a:lnTo>
                  <a:pt x="520633" y="39331"/>
                </a:lnTo>
                <a:lnTo>
                  <a:pt x="529928" y="39331"/>
                </a:lnTo>
                <a:lnTo>
                  <a:pt x="533664" y="41778"/>
                </a:lnTo>
                <a:lnTo>
                  <a:pt x="534973" y="46669"/>
                </a:lnTo>
                <a:lnTo>
                  <a:pt x="535767" y="49605"/>
                </a:lnTo>
                <a:lnTo>
                  <a:pt x="535655" y="53470"/>
                </a:lnTo>
                <a:lnTo>
                  <a:pt x="534636" y="58264"/>
                </a:lnTo>
                <a:lnTo>
                  <a:pt x="524108" y="107795"/>
                </a:lnTo>
                <a:lnTo>
                  <a:pt x="537536" y="107795"/>
                </a:lnTo>
                <a:close/>
              </a:path>
              <a:path w="769197" h="110804">
                <a:moveTo>
                  <a:pt x="567135" y="92019"/>
                </a:moveTo>
                <a:lnTo>
                  <a:pt x="566065" y="97058"/>
                </a:lnTo>
                <a:lnTo>
                  <a:pt x="566294" y="101155"/>
                </a:lnTo>
                <a:lnTo>
                  <a:pt x="567825" y="104310"/>
                </a:lnTo>
                <a:lnTo>
                  <a:pt x="569356" y="107465"/>
                </a:lnTo>
                <a:lnTo>
                  <a:pt x="573203" y="109043"/>
                </a:lnTo>
                <a:lnTo>
                  <a:pt x="583069" y="108945"/>
                </a:lnTo>
                <a:lnTo>
                  <a:pt x="586430" y="108554"/>
                </a:lnTo>
                <a:lnTo>
                  <a:pt x="589685" y="107796"/>
                </a:lnTo>
                <a:lnTo>
                  <a:pt x="591900" y="97376"/>
                </a:lnTo>
                <a:lnTo>
                  <a:pt x="587867" y="97596"/>
                </a:lnTo>
                <a:lnTo>
                  <a:pt x="584833" y="97596"/>
                </a:lnTo>
                <a:lnTo>
                  <a:pt x="582266" y="96789"/>
                </a:lnTo>
                <a:lnTo>
                  <a:pt x="580065" y="94025"/>
                </a:lnTo>
                <a:lnTo>
                  <a:pt x="580647" y="91285"/>
                </a:lnTo>
                <a:lnTo>
                  <a:pt x="591549" y="39992"/>
                </a:lnTo>
                <a:lnTo>
                  <a:pt x="604097" y="39992"/>
                </a:lnTo>
                <a:lnTo>
                  <a:pt x="606390" y="29205"/>
                </a:lnTo>
                <a:lnTo>
                  <a:pt x="593842" y="29205"/>
                </a:lnTo>
                <a:lnTo>
                  <a:pt x="598506" y="7264"/>
                </a:lnTo>
                <a:lnTo>
                  <a:pt x="585151" y="7264"/>
                </a:lnTo>
                <a:lnTo>
                  <a:pt x="580487" y="29205"/>
                </a:lnTo>
                <a:lnTo>
                  <a:pt x="569847" y="29205"/>
                </a:lnTo>
                <a:lnTo>
                  <a:pt x="567554" y="39992"/>
                </a:lnTo>
                <a:lnTo>
                  <a:pt x="578194" y="39992"/>
                </a:lnTo>
                <a:lnTo>
                  <a:pt x="567135" y="92019"/>
                </a:lnTo>
                <a:close/>
              </a:path>
              <a:path w="769197" h="110804">
                <a:moveTo>
                  <a:pt x="650798" y="93707"/>
                </a:moveTo>
                <a:lnTo>
                  <a:pt x="650043" y="90698"/>
                </a:lnTo>
                <a:lnTo>
                  <a:pt x="650854" y="86882"/>
                </a:lnTo>
                <a:lnTo>
                  <a:pt x="651925" y="81843"/>
                </a:lnTo>
                <a:lnTo>
                  <a:pt x="654735" y="78174"/>
                </a:lnTo>
                <a:lnTo>
                  <a:pt x="659284" y="75875"/>
                </a:lnTo>
                <a:lnTo>
                  <a:pt x="661973" y="74505"/>
                </a:lnTo>
                <a:lnTo>
                  <a:pt x="665781" y="73502"/>
                </a:lnTo>
                <a:lnTo>
                  <a:pt x="670711" y="72867"/>
                </a:lnTo>
                <a:lnTo>
                  <a:pt x="678927" y="71839"/>
                </a:lnTo>
                <a:lnTo>
                  <a:pt x="681436" y="71546"/>
                </a:lnTo>
                <a:lnTo>
                  <a:pt x="684035" y="71056"/>
                </a:lnTo>
                <a:lnTo>
                  <a:pt x="686724" y="70372"/>
                </a:lnTo>
                <a:lnTo>
                  <a:pt x="689414" y="69687"/>
                </a:lnTo>
                <a:lnTo>
                  <a:pt x="693507" y="67803"/>
                </a:lnTo>
                <a:lnTo>
                  <a:pt x="691246" y="78444"/>
                </a:lnTo>
                <a:lnTo>
                  <a:pt x="689519" y="86564"/>
                </a:lnTo>
                <a:lnTo>
                  <a:pt x="687882" y="97376"/>
                </a:lnTo>
                <a:lnTo>
                  <a:pt x="687657" y="100506"/>
                </a:lnTo>
                <a:lnTo>
                  <a:pt x="688613" y="104640"/>
                </a:lnTo>
                <a:lnTo>
                  <a:pt x="689981" y="107869"/>
                </a:lnTo>
                <a:lnTo>
                  <a:pt x="692940" y="109483"/>
                </a:lnTo>
                <a:lnTo>
                  <a:pt x="699348" y="109483"/>
                </a:lnTo>
                <a:lnTo>
                  <a:pt x="703046" y="109116"/>
                </a:lnTo>
                <a:lnTo>
                  <a:pt x="706870" y="108163"/>
                </a:lnTo>
                <a:lnTo>
                  <a:pt x="708944" y="98403"/>
                </a:lnTo>
                <a:lnTo>
                  <a:pt x="707275" y="98660"/>
                </a:lnTo>
                <a:lnTo>
                  <a:pt x="704521" y="98843"/>
                </a:lnTo>
                <a:lnTo>
                  <a:pt x="701227" y="97596"/>
                </a:lnTo>
                <a:lnTo>
                  <a:pt x="701085" y="94294"/>
                </a:lnTo>
                <a:lnTo>
                  <a:pt x="710709" y="49018"/>
                </a:lnTo>
                <a:lnTo>
                  <a:pt x="712289" y="41582"/>
                </a:lnTo>
                <a:lnTo>
                  <a:pt x="710592" y="36103"/>
                </a:lnTo>
                <a:lnTo>
                  <a:pt x="705617" y="32580"/>
                </a:lnTo>
                <a:lnTo>
                  <a:pt x="700593" y="29058"/>
                </a:lnTo>
                <a:lnTo>
                  <a:pt x="693458" y="27297"/>
                </a:lnTo>
                <a:lnTo>
                  <a:pt x="676238" y="27297"/>
                </a:lnTo>
                <a:lnTo>
                  <a:pt x="668827" y="29193"/>
                </a:lnTo>
                <a:lnTo>
                  <a:pt x="661980" y="32984"/>
                </a:lnTo>
                <a:lnTo>
                  <a:pt x="655133" y="36775"/>
                </a:lnTo>
                <a:lnTo>
                  <a:pt x="650557" y="43515"/>
                </a:lnTo>
                <a:lnTo>
                  <a:pt x="648253" y="53200"/>
                </a:lnTo>
                <a:lnTo>
                  <a:pt x="660581" y="53200"/>
                </a:lnTo>
                <a:lnTo>
                  <a:pt x="661934" y="49140"/>
                </a:lnTo>
                <a:lnTo>
                  <a:pt x="663635" y="46083"/>
                </a:lnTo>
                <a:lnTo>
                  <a:pt x="665686" y="44028"/>
                </a:lnTo>
                <a:lnTo>
                  <a:pt x="669363" y="40310"/>
                </a:lnTo>
                <a:lnTo>
                  <a:pt x="674650" y="38451"/>
                </a:lnTo>
                <a:lnTo>
                  <a:pt x="687516" y="38451"/>
                </a:lnTo>
                <a:lnTo>
                  <a:pt x="691887" y="39466"/>
                </a:lnTo>
                <a:lnTo>
                  <a:pt x="694660" y="41496"/>
                </a:lnTo>
                <a:lnTo>
                  <a:pt x="697432" y="43526"/>
                </a:lnTo>
                <a:lnTo>
                  <a:pt x="698341" y="46792"/>
                </a:lnTo>
                <a:lnTo>
                  <a:pt x="697384" y="51292"/>
                </a:lnTo>
                <a:lnTo>
                  <a:pt x="696916" y="53494"/>
                </a:lnTo>
                <a:lnTo>
                  <a:pt x="695426" y="56356"/>
                </a:lnTo>
                <a:lnTo>
                  <a:pt x="691641" y="59780"/>
                </a:lnTo>
                <a:lnTo>
                  <a:pt x="688525" y="60172"/>
                </a:lnTo>
                <a:lnTo>
                  <a:pt x="666904" y="62813"/>
                </a:lnTo>
                <a:lnTo>
                  <a:pt x="659319" y="63743"/>
                </a:lnTo>
                <a:lnTo>
                  <a:pt x="652826" y="66213"/>
                </a:lnTo>
                <a:lnTo>
                  <a:pt x="647423" y="70225"/>
                </a:lnTo>
                <a:lnTo>
                  <a:pt x="642021" y="74236"/>
                </a:lnTo>
                <a:lnTo>
                  <a:pt x="638545" y="79886"/>
                </a:lnTo>
                <a:lnTo>
                  <a:pt x="636996" y="87176"/>
                </a:lnTo>
                <a:lnTo>
                  <a:pt x="635582" y="93829"/>
                </a:lnTo>
                <a:lnTo>
                  <a:pt x="636715" y="99369"/>
                </a:lnTo>
                <a:lnTo>
                  <a:pt x="640397" y="103796"/>
                </a:lnTo>
                <a:lnTo>
                  <a:pt x="644080" y="108224"/>
                </a:lnTo>
                <a:lnTo>
                  <a:pt x="649565" y="110438"/>
                </a:lnTo>
                <a:lnTo>
                  <a:pt x="662920" y="110438"/>
                </a:lnTo>
                <a:lnTo>
                  <a:pt x="658507" y="99210"/>
                </a:lnTo>
                <a:lnTo>
                  <a:pt x="655439" y="98110"/>
                </a:lnTo>
                <a:lnTo>
                  <a:pt x="650798" y="93707"/>
                </a:lnTo>
                <a:close/>
              </a:path>
              <a:path w="769197" h="110804">
                <a:moveTo>
                  <a:pt x="684608" y="92410"/>
                </a:moveTo>
                <a:lnTo>
                  <a:pt x="676511" y="95982"/>
                </a:lnTo>
                <a:lnTo>
                  <a:pt x="671699" y="98134"/>
                </a:lnTo>
                <a:lnTo>
                  <a:pt x="666970" y="99210"/>
                </a:lnTo>
                <a:lnTo>
                  <a:pt x="658507" y="99210"/>
                </a:lnTo>
                <a:lnTo>
                  <a:pt x="662920" y="110438"/>
                </a:lnTo>
                <a:lnTo>
                  <a:pt x="668748" y="109141"/>
                </a:lnTo>
                <a:lnTo>
                  <a:pt x="674338" y="106548"/>
                </a:lnTo>
                <a:lnTo>
                  <a:pt x="679928" y="103955"/>
                </a:lnTo>
                <a:lnTo>
                  <a:pt x="684443" y="100898"/>
                </a:lnTo>
                <a:lnTo>
                  <a:pt x="687882" y="97376"/>
                </a:lnTo>
                <a:lnTo>
                  <a:pt x="689519" y="86564"/>
                </a:lnTo>
                <a:lnTo>
                  <a:pt x="684608" y="92410"/>
                </a:lnTo>
                <a:close/>
              </a:path>
              <a:path w="769197" h="110804">
                <a:moveTo>
                  <a:pt x="729942" y="92019"/>
                </a:moveTo>
                <a:lnTo>
                  <a:pt x="728872" y="97058"/>
                </a:lnTo>
                <a:lnTo>
                  <a:pt x="729101" y="101155"/>
                </a:lnTo>
                <a:lnTo>
                  <a:pt x="730632" y="104310"/>
                </a:lnTo>
                <a:lnTo>
                  <a:pt x="732163" y="107465"/>
                </a:lnTo>
                <a:lnTo>
                  <a:pt x="736010" y="109043"/>
                </a:lnTo>
                <a:lnTo>
                  <a:pt x="745876" y="108945"/>
                </a:lnTo>
                <a:lnTo>
                  <a:pt x="749237" y="108554"/>
                </a:lnTo>
                <a:lnTo>
                  <a:pt x="752492" y="107796"/>
                </a:lnTo>
                <a:lnTo>
                  <a:pt x="754707" y="97376"/>
                </a:lnTo>
                <a:lnTo>
                  <a:pt x="750674" y="97596"/>
                </a:lnTo>
                <a:lnTo>
                  <a:pt x="747640" y="97596"/>
                </a:lnTo>
                <a:lnTo>
                  <a:pt x="745073" y="96789"/>
                </a:lnTo>
                <a:lnTo>
                  <a:pt x="742872" y="94025"/>
                </a:lnTo>
                <a:lnTo>
                  <a:pt x="743454" y="91285"/>
                </a:lnTo>
                <a:lnTo>
                  <a:pt x="754356" y="39992"/>
                </a:lnTo>
                <a:lnTo>
                  <a:pt x="766904" y="39992"/>
                </a:lnTo>
                <a:lnTo>
                  <a:pt x="769197" y="29205"/>
                </a:lnTo>
                <a:lnTo>
                  <a:pt x="756649" y="29205"/>
                </a:lnTo>
                <a:lnTo>
                  <a:pt x="761313" y="7264"/>
                </a:lnTo>
                <a:lnTo>
                  <a:pt x="747958" y="7264"/>
                </a:lnTo>
                <a:lnTo>
                  <a:pt x="743294" y="29205"/>
                </a:lnTo>
                <a:lnTo>
                  <a:pt x="732654" y="29205"/>
                </a:lnTo>
                <a:lnTo>
                  <a:pt x="730361" y="39992"/>
                </a:lnTo>
                <a:lnTo>
                  <a:pt x="741001" y="39992"/>
                </a:lnTo>
                <a:lnTo>
                  <a:pt x="729942" y="92019"/>
                </a:lnTo>
                <a:close/>
              </a:path>
              <a:path w="769197" h="110804">
                <a:moveTo>
                  <a:pt x="87836" y="83286"/>
                </a:moveTo>
                <a:lnTo>
                  <a:pt x="92110" y="76272"/>
                </a:lnTo>
                <a:lnTo>
                  <a:pt x="97319" y="64729"/>
                </a:lnTo>
                <a:lnTo>
                  <a:pt x="100891" y="52246"/>
                </a:lnTo>
                <a:lnTo>
                  <a:pt x="102630" y="38601"/>
                </a:lnTo>
                <a:lnTo>
                  <a:pt x="101604" y="26280"/>
                </a:lnTo>
                <a:lnTo>
                  <a:pt x="97709" y="15776"/>
                </a:lnTo>
                <a:lnTo>
                  <a:pt x="91873" y="8354"/>
                </a:lnTo>
                <a:lnTo>
                  <a:pt x="80988" y="2088"/>
                </a:lnTo>
                <a:lnTo>
                  <a:pt x="66574" y="0"/>
                </a:lnTo>
                <a:lnTo>
                  <a:pt x="22912" y="0"/>
                </a:lnTo>
                <a:lnTo>
                  <a:pt x="0" y="107795"/>
                </a:lnTo>
                <a:lnTo>
                  <a:pt x="43514" y="107795"/>
                </a:lnTo>
                <a:lnTo>
                  <a:pt x="17327" y="95321"/>
                </a:lnTo>
                <a:lnTo>
                  <a:pt x="34921" y="12548"/>
                </a:lnTo>
                <a:lnTo>
                  <a:pt x="61360" y="12550"/>
                </a:lnTo>
                <a:lnTo>
                  <a:pt x="75666" y="15403"/>
                </a:lnTo>
                <a:lnTo>
                  <a:pt x="84115" y="23628"/>
                </a:lnTo>
                <a:lnTo>
                  <a:pt x="85990" y="28513"/>
                </a:lnTo>
                <a:lnTo>
                  <a:pt x="87291" y="40208"/>
                </a:lnTo>
                <a:lnTo>
                  <a:pt x="85464" y="54741"/>
                </a:lnTo>
                <a:lnTo>
                  <a:pt x="84726" y="58215"/>
                </a:lnTo>
                <a:lnTo>
                  <a:pt x="83559" y="61982"/>
                </a:lnTo>
                <a:lnTo>
                  <a:pt x="81961" y="66042"/>
                </a:lnTo>
                <a:lnTo>
                  <a:pt x="79244" y="72842"/>
                </a:lnTo>
                <a:lnTo>
                  <a:pt x="75980" y="78419"/>
                </a:lnTo>
                <a:lnTo>
                  <a:pt x="72168" y="82773"/>
                </a:lnTo>
                <a:lnTo>
                  <a:pt x="67393" y="88203"/>
                </a:lnTo>
                <a:lnTo>
                  <a:pt x="61966" y="91872"/>
                </a:lnTo>
                <a:lnTo>
                  <a:pt x="68396" y="101705"/>
                </a:lnTo>
                <a:lnTo>
                  <a:pt x="78817" y="94037"/>
                </a:lnTo>
                <a:lnTo>
                  <a:pt x="87836" y="83286"/>
                </a:lnTo>
                <a:close/>
              </a:path>
              <a:path w="769197" h="110804">
                <a:moveTo>
                  <a:pt x="56572" y="106291"/>
                </a:moveTo>
                <a:lnTo>
                  <a:pt x="68396" y="101705"/>
                </a:lnTo>
                <a:lnTo>
                  <a:pt x="61966" y="91872"/>
                </a:lnTo>
                <a:lnTo>
                  <a:pt x="55886" y="93780"/>
                </a:lnTo>
                <a:lnTo>
                  <a:pt x="52487" y="94807"/>
                </a:lnTo>
                <a:lnTo>
                  <a:pt x="48318" y="95321"/>
                </a:lnTo>
                <a:lnTo>
                  <a:pt x="17327" y="95321"/>
                </a:lnTo>
                <a:lnTo>
                  <a:pt x="43514" y="107795"/>
                </a:lnTo>
                <a:lnTo>
                  <a:pt x="56572" y="106291"/>
                </a:lnTo>
                <a:close/>
              </a:path>
              <a:path w="769197" h="110804">
                <a:moveTo>
                  <a:pt x="126917" y="29572"/>
                </a:moveTo>
                <a:lnTo>
                  <a:pt x="110290" y="107795"/>
                </a:lnTo>
                <a:lnTo>
                  <a:pt x="123719" y="107795"/>
                </a:lnTo>
                <a:lnTo>
                  <a:pt x="140346" y="29572"/>
                </a:lnTo>
                <a:lnTo>
                  <a:pt x="126917" y="29572"/>
                </a:lnTo>
                <a:close/>
              </a:path>
              <a:path w="769197" h="110804">
                <a:moveTo>
                  <a:pt x="133204" y="0"/>
                </a:moveTo>
                <a:lnTo>
                  <a:pt x="130021" y="14969"/>
                </a:lnTo>
                <a:lnTo>
                  <a:pt x="143450" y="14969"/>
                </a:lnTo>
                <a:lnTo>
                  <a:pt x="146632" y="0"/>
                </a:lnTo>
                <a:lnTo>
                  <a:pt x="133204" y="0"/>
                </a:lnTo>
                <a:close/>
              </a:path>
              <a:path w="769197" h="110804">
                <a:moveTo>
                  <a:pt x="175265" y="29450"/>
                </a:moveTo>
                <a:lnTo>
                  <a:pt x="168930" y="34048"/>
                </a:lnTo>
                <a:lnTo>
                  <a:pt x="162596" y="38647"/>
                </a:lnTo>
                <a:lnTo>
                  <a:pt x="158639" y="44664"/>
                </a:lnTo>
                <a:lnTo>
                  <a:pt x="157058" y="52100"/>
                </a:lnTo>
                <a:lnTo>
                  <a:pt x="155717" y="58410"/>
                </a:lnTo>
                <a:lnTo>
                  <a:pt x="157504" y="63351"/>
                </a:lnTo>
                <a:lnTo>
                  <a:pt x="162420" y="66923"/>
                </a:lnTo>
                <a:lnTo>
                  <a:pt x="165163" y="68978"/>
                </a:lnTo>
                <a:lnTo>
                  <a:pt x="169708" y="70836"/>
                </a:lnTo>
                <a:lnTo>
                  <a:pt x="176057" y="72499"/>
                </a:lnTo>
                <a:lnTo>
                  <a:pt x="185989" y="75141"/>
                </a:lnTo>
                <a:lnTo>
                  <a:pt x="191313" y="76560"/>
                </a:lnTo>
                <a:lnTo>
                  <a:pt x="194815" y="77807"/>
                </a:lnTo>
                <a:lnTo>
                  <a:pt x="196494" y="78884"/>
                </a:lnTo>
                <a:lnTo>
                  <a:pt x="199104" y="80645"/>
                </a:lnTo>
                <a:lnTo>
                  <a:pt x="200050" y="83213"/>
                </a:lnTo>
                <a:lnTo>
                  <a:pt x="199332" y="86588"/>
                </a:lnTo>
                <a:lnTo>
                  <a:pt x="198386" y="91040"/>
                </a:lnTo>
                <a:lnTo>
                  <a:pt x="195828" y="94330"/>
                </a:lnTo>
                <a:lnTo>
                  <a:pt x="191658" y="96458"/>
                </a:lnTo>
                <a:lnTo>
                  <a:pt x="187487" y="98586"/>
                </a:lnTo>
                <a:lnTo>
                  <a:pt x="182956" y="99650"/>
                </a:lnTo>
                <a:lnTo>
                  <a:pt x="169846" y="99650"/>
                </a:lnTo>
                <a:lnTo>
                  <a:pt x="164525" y="97522"/>
                </a:lnTo>
                <a:lnTo>
                  <a:pt x="162104" y="93266"/>
                </a:lnTo>
                <a:lnTo>
                  <a:pt x="160792" y="90918"/>
                </a:lnTo>
                <a:lnTo>
                  <a:pt x="160409" y="87542"/>
                </a:lnTo>
                <a:lnTo>
                  <a:pt x="160954" y="83140"/>
                </a:lnTo>
                <a:lnTo>
                  <a:pt x="148259" y="83140"/>
                </a:lnTo>
                <a:lnTo>
                  <a:pt x="146938" y="90967"/>
                </a:lnTo>
                <a:lnTo>
                  <a:pt x="148147" y="97534"/>
                </a:lnTo>
                <a:lnTo>
                  <a:pt x="151886" y="102842"/>
                </a:lnTo>
                <a:lnTo>
                  <a:pt x="155625" y="108150"/>
                </a:lnTo>
                <a:lnTo>
                  <a:pt x="163341" y="110804"/>
                </a:lnTo>
                <a:lnTo>
                  <a:pt x="176914" y="110778"/>
                </a:lnTo>
                <a:lnTo>
                  <a:pt x="190397" y="108667"/>
                </a:lnTo>
                <a:lnTo>
                  <a:pt x="200907" y="103173"/>
                </a:lnTo>
                <a:lnTo>
                  <a:pt x="207297" y="98085"/>
                </a:lnTo>
                <a:lnTo>
                  <a:pt x="211234" y="92043"/>
                </a:lnTo>
                <a:lnTo>
                  <a:pt x="212722" y="85048"/>
                </a:lnTo>
                <a:lnTo>
                  <a:pt x="214261" y="77807"/>
                </a:lnTo>
                <a:lnTo>
                  <a:pt x="212821" y="72499"/>
                </a:lnTo>
                <a:lnTo>
                  <a:pt x="208401" y="69124"/>
                </a:lnTo>
                <a:lnTo>
                  <a:pt x="205630" y="66971"/>
                </a:lnTo>
                <a:lnTo>
                  <a:pt x="199744" y="64746"/>
                </a:lnTo>
                <a:lnTo>
                  <a:pt x="190742" y="62447"/>
                </a:lnTo>
                <a:lnTo>
                  <a:pt x="182462" y="60318"/>
                </a:lnTo>
                <a:lnTo>
                  <a:pt x="178844" y="59389"/>
                </a:lnTo>
                <a:lnTo>
                  <a:pt x="176186" y="58313"/>
                </a:lnTo>
                <a:lnTo>
                  <a:pt x="174489" y="57090"/>
                </a:lnTo>
                <a:lnTo>
                  <a:pt x="171550" y="55035"/>
                </a:lnTo>
                <a:lnTo>
                  <a:pt x="170445" y="52295"/>
                </a:lnTo>
                <a:lnTo>
                  <a:pt x="171173" y="48871"/>
                </a:lnTo>
                <a:lnTo>
                  <a:pt x="171838" y="45740"/>
                </a:lnTo>
                <a:lnTo>
                  <a:pt x="173658" y="43221"/>
                </a:lnTo>
                <a:lnTo>
                  <a:pt x="176632" y="41313"/>
                </a:lnTo>
                <a:lnTo>
                  <a:pt x="179606" y="39405"/>
                </a:lnTo>
                <a:lnTo>
                  <a:pt x="183588" y="38451"/>
                </a:lnTo>
                <a:lnTo>
                  <a:pt x="196063" y="38451"/>
                </a:lnTo>
                <a:lnTo>
                  <a:pt x="200952" y="40188"/>
                </a:lnTo>
                <a:lnTo>
                  <a:pt x="203247" y="43661"/>
                </a:lnTo>
                <a:lnTo>
                  <a:pt x="204586" y="46107"/>
                </a:lnTo>
                <a:lnTo>
                  <a:pt x="205061" y="48822"/>
                </a:lnTo>
                <a:lnTo>
                  <a:pt x="204671" y="51806"/>
                </a:lnTo>
                <a:lnTo>
                  <a:pt x="217146" y="51806"/>
                </a:lnTo>
                <a:lnTo>
                  <a:pt x="218325" y="46718"/>
                </a:lnTo>
                <a:lnTo>
                  <a:pt x="217744" y="41973"/>
                </a:lnTo>
                <a:lnTo>
                  <a:pt x="215402" y="37570"/>
                </a:lnTo>
                <a:lnTo>
                  <a:pt x="215308" y="37400"/>
                </a:lnTo>
                <a:lnTo>
                  <a:pt x="206638" y="29713"/>
                </a:lnTo>
                <a:lnTo>
                  <a:pt x="192007" y="27151"/>
                </a:lnTo>
                <a:lnTo>
                  <a:pt x="182957" y="27151"/>
                </a:lnTo>
                <a:lnTo>
                  <a:pt x="175265" y="29450"/>
                </a:lnTo>
                <a:close/>
              </a:path>
              <a:path w="769197" h="110804">
                <a:moveTo>
                  <a:pt x="239596" y="70812"/>
                </a:moveTo>
                <a:lnTo>
                  <a:pt x="241260" y="62984"/>
                </a:lnTo>
                <a:lnTo>
                  <a:pt x="243833" y="56405"/>
                </a:lnTo>
                <a:lnTo>
                  <a:pt x="247314" y="51072"/>
                </a:lnTo>
                <a:lnTo>
                  <a:pt x="252681" y="42854"/>
                </a:lnTo>
                <a:lnTo>
                  <a:pt x="259572" y="38744"/>
                </a:lnTo>
                <a:lnTo>
                  <a:pt x="274150" y="38744"/>
                </a:lnTo>
                <a:lnTo>
                  <a:pt x="278286" y="40347"/>
                </a:lnTo>
                <a:lnTo>
                  <a:pt x="280393" y="43551"/>
                </a:lnTo>
                <a:lnTo>
                  <a:pt x="282500" y="46755"/>
                </a:lnTo>
                <a:lnTo>
                  <a:pt x="283431" y="50779"/>
                </a:lnTo>
                <a:lnTo>
                  <a:pt x="283184" y="55622"/>
                </a:lnTo>
                <a:lnTo>
                  <a:pt x="296026" y="55622"/>
                </a:lnTo>
                <a:lnTo>
                  <a:pt x="297136" y="45104"/>
                </a:lnTo>
                <a:lnTo>
                  <a:pt x="295373" y="37693"/>
                </a:lnTo>
                <a:lnTo>
                  <a:pt x="290735" y="33388"/>
                </a:lnTo>
                <a:lnTo>
                  <a:pt x="286098" y="29083"/>
                </a:lnTo>
                <a:lnTo>
                  <a:pt x="279352" y="26930"/>
                </a:lnTo>
                <a:lnTo>
                  <a:pt x="270498" y="26930"/>
                </a:lnTo>
                <a:lnTo>
                  <a:pt x="265519" y="27235"/>
                </a:lnTo>
                <a:lnTo>
                  <a:pt x="253444" y="30823"/>
                </a:lnTo>
                <a:lnTo>
                  <a:pt x="242439" y="38451"/>
                </a:lnTo>
                <a:lnTo>
                  <a:pt x="235631" y="46240"/>
                </a:lnTo>
                <a:lnTo>
                  <a:pt x="229597" y="57334"/>
                </a:lnTo>
                <a:lnTo>
                  <a:pt x="225538" y="70665"/>
                </a:lnTo>
                <a:lnTo>
                  <a:pt x="224773" y="75010"/>
                </a:lnTo>
                <a:lnTo>
                  <a:pt x="224797" y="87967"/>
                </a:lnTo>
                <a:lnTo>
                  <a:pt x="228729" y="98807"/>
                </a:lnTo>
                <a:lnTo>
                  <a:pt x="233248" y="106316"/>
                </a:lnTo>
                <a:lnTo>
                  <a:pt x="240644" y="110070"/>
                </a:lnTo>
                <a:lnTo>
                  <a:pt x="260066" y="110070"/>
                </a:lnTo>
                <a:lnTo>
                  <a:pt x="268087" y="107661"/>
                </a:lnTo>
                <a:lnTo>
                  <a:pt x="274982" y="102842"/>
                </a:lnTo>
                <a:lnTo>
                  <a:pt x="284801" y="92502"/>
                </a:lnTo>
                <a:lnTo>
                  <a:pt x="290847" y="79984"/>
                </a:lnTo>
                <a:lnTo>
                  <a:pt x="278005" y="79984"/>
                </a:lnTo>
                <a:lnTo>
                  <a:pt x="275545" y="85806"/>
                </a:lnTo>
                <a:lnTo>
                  <a:pt x="272357" y="90392"/>
                </a:lnTo>
                <a:lnTo>
                  <a:pt x="268440" y="93743"/>
                </a:lnTo>
                <a:lnTo>
                  <a:pt x="264524" y="97094"/>
                </a:lnTo>
                <a:lnTo>
                  <a:pt x="259826" y="98770"/>
                </a:lnTo>
                <a:lnTo>
                  <a:pt x="247204" y="98770"/>
                </a:lnTo>
                <a:lnTo>
                  <a:pt x="242542" y="96079"/>
                </a:lnTo>
                <a:lnTo>
                  <a:pt x="240359" y="90698"/>
                </a:lnTo>
                <a:lnTo>
                  <a:pt x="238177" y="85317"/>
                </a:lnTo>
                <a:lnTo>
                  <a:pt x="237922" y="78688"/>
                </a:lnTo>
                <a:lnTo>
                  <a:pt x="239596" y="70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321839" y="3229120"/>
            <a:ext cx="846277" cy="126128"/>
          </a:xfrm>
          <a:custGeom>
            <a:avLst/>
            <a:gdLst/>
            <a:ahLst/>
            <a:cxnLst/>
            <a:rect l="l" t="t" r="r" b="b"/>
            <a:pathLst>
              <a:path w="930905" h="142945">
                <a:moveTo>
                  <a:pt x="133185" y="99430"/>
                </a:moveTo>
                <a:lnTo>
                  <a:pt x="129516" y="93853"/>
                </a:lnTo>
                <a:lnTo>
                  <a:pt x="125847" y="88277"/>
                </a:lnTo>
                <a:lnTo>
                  <a:pt x="124012" y="81305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0"/>
                </a:lnTo>
                <a:close/>
              </a:path>
              <a:path w="930905" h="142945">
                <a:moveTo>
                  <a:pt x="201564" y="100470"/>
                </a:moveTo>
                <a:lnTo>
                  <a:pt x="206431" y="105778"/>
                </a:lnTo>
                <a:lnTo>
                  <a:pt x="206821" y="106190"/>
                </a:lnTo>
                <a:lnTo>
                  <a:pt x="216619" y="111852"/>
                </a:lnTo>
                <a:lnTo>
                  <a:pt x="231271" y="113740"/>
                </a:lnTo>
                <a:lnTo>
                  <a:pt x="245490" y="111828"/>
                </a:lnTo>
                <a:lnTo>
                  <a:pt x="255522" y="106108"/>
                </a:lnTo>
                <a:lnTo>
                  <a:pt x="260830" y="101020"/>
                </a:lnTo>
                <a:lnTo>
                  <a:pt x="263485" y="94979"/>
                </a:lnTo>
                <a:lnTo>
                  <a:pt x="263485" y="80743"/>
                </a:lnTo>
                <a:lnTo>
                  <a:pt x="260916" y="75435"/>
                </a:lnTo>
                <a:lnTo>
                  <a:pt x="255779" y="72060"/>
                </a:lnTo>
                <a:lnTo>
                  <a:pt x="252551" y="69907"/>
                </a:lnTo>
                <a:lnTo>
                  <a:pt x="246191" y="67681"/>
                </a:lnTo>
                <a:lnTo>
                  <a:pt x="236700" y="65382"/>
                </a:lnTo>
                <a:lnTo>
                  <a:pt x="227968" y="63254"/>
                </a:lnTo>
                <a:lnTo>
                  <a:pt x="224152" y="62324"/>
                </a:lnTo>
                <a:lnTo>
                  <a:pt x="221266" y="61248"/>
                </a:lnTo>
                <a:lnTo>
                  <a:pt x="219309" y="60025"/>
                </a:lnTo>
                <a:lnTo>
                  <a:pt x="215934" y="57971"/>
                </a:lnTo>
                <a:lnTo>
                  <a:pt x="214246" y="55231"/>
                </a:lnTo>
                <a:lnTo>
                  <a:pt x="214246" y="48675"/>
                </a:lnTo>
                <a:lnTo>
                  <a:pt x="215530" y="46156"/>
                </a:lnTo>
                <a:lnTo>
                  <a:pt x="218099" y="44248"/>
                </a:lnTo>
                <a:lnTo>
                  <a:pt x="220667" y="42340"/>
                </a:lnTo>
                <a:lnTo>
                  <a:pt x="224446" y="41386"/>
                </a:lnTo>
                <a:lnTo>
                  <a:pt x="236921" y="41386"/>
                </a:lnTo>
                <a:lnTo>
                  <a:pt x="242180" y="43123"/>
                </a:lnTo>
                <a:lnTo>
                  <a:pt x="245213" y="46597"/>
                </a:lnTo>
                <a:lnTo>
                  <a:pt x="247071" y="49042"/>
                </a:lnTo>
                <a:lnTo>
                  <a:pt x="248124" y="51757"/>
                </a:lnTo>
                <a:lnTo>
                  <a:pt x="248368" y="54741"/>
                </a:lnTo>
                <a:lnTo>
                  <a:pt x="260843" y="54741"/>
                </a:lnTo>
                <a:lnTo>
                  <a:pt x="260941" y="49654"/>
                </a:lnTo>
                <a:lnTo>
                  <a:pt x="259350" y="44908"/>
                </a:lnTo>
                <a:lnTo>
                  <a:pt x="256073" y="40506"/>
                </a:lnTo>
                <a:lnTo>
                  <a:pt x="254730" y="38880"/>
                </a:lnTo>
                <a:lnTo>
                  <a:pt x="244687" y="32284"/>
                </a:lnTo>
                <a:lnTo>
                  <a:pt x="230463" y="30086"/>
                </a:lnTo>
                <a:lnTo>
                  <a:pt x="221413" y="30086"/>
                </a:lnTo>
                <a:lnTo>
                  <a:pt x="214210" y="32385"/>
                </a:lnTo>
                <a:lnTo>
                  <a:pt x="208853" y="36983"/>
                </a:lnTo>
                <a:lnTo>
                  <a:pt x="203496" y="41582"/>
                </a:lnTo>
                <a:lnTo>
                  <a:pt x="200818" y="47599"/>
                </a:lnTo>
                <a:lnTo>
                  <a:pt x="200818" y="61346"/>
                </a:lnTo>
                <a:lnTo>
                  <a:pt x="203655" y="66287"/>
                </a:lnTo>
                <a:lnTo>
                  <a:pt x="209330" y="69858"/>
                </a:lnTo>
                <a:lnTo>
                  <a:pt x="212509" y="71913"/>
                </a:lnTo>
                <a:lnTo>
                  <a:pt x="217450" y="73772"/>
                </a:lnTo>
                <a:lnTo>
                  <a:pt x="224152" y="75435"/>
                </a:lnTo>
                <a:lnTo>
                  <a:pt x="234646" y="78077"/>
                </a:lnTo>
                <a:lnTo>
                  <a:pt x="240271" y="79495"/>
                </a:lnTo>
                <a:lnTo>
                  <a:pt x="244039" y="80743"/>
                </a:lnTo>
                <a:lnTo>
                  <a:pt x="245946" y="81819"/>
                </a:lnTo>
                <a:lnTo>
                  <a:pt x="248931" y="83580"/>
                </a:lnTo>
                <a:lnTo>
                  <a:pt x="250423" y="86148"/>
                </a:lnTo>
                <a:lnTo>
                  <a:pt x="250423" y="93976"/>
                </a:lnTo>
                <a:lnTo>
                  <a:pt x="248564" y="97265"/>
                </a:lnTo>
                <a:lnTo>
                  <a:pt x="244846" y="99394"/>
                </a:lnTo>
                <a:lnTo>
                  <a:pt x="241128" y="101522"/>
                </a:lnTo>
                <a:lnTo>
                  <a:pt x="236823" y="102586"/>
                </a:lnTo>
                <a:lnTo>
                  <a:pt x="223712" y="102586"/>
                </a:lnTo>
                <a:lnTo>
                  <a:pt x="217939" y="100458"/>
                </a:lnTo>
                <a:lnTo>
                  <a:pt x="214613" y="96201"/>
                </a:lnTo>
                <a:lnTo>
                  <a:pt x="212803" y="93853"/>
                </a:lnTo>
                <a:lnTo>
                  <a:pt x="211702" y="90478"/>
                </a:lnTo>
                <a:lnTo>
                  <a:pt x="211311" y="86075"/>
                </a:lnTo>
                <a:lnTo>
                  <a:pt x="198616" y="86075"/>
                </a:lnTo>
                <a:lnTo>
                  <a:pt x="198959" y="93902"/>
                </a:lnTo>
                <a:lnTo>
                  <a:pt x="201564" y="100470"/>
                </a:lnTo>
                <a:close/>
              </a:path>
              <a:path w="930905" h="142945">
                <a:moveTo>
                  <a:pt x="403176" y="109222"/>
                </a:moveTo>
                <a:lnTo>
                  <a:pt x="412374" y="101191"/>
                </a:lnTo>
                <a:lnTo>
                  <a:pt x="416054" y="95299"/>
                </a:lnTo>
                <a:lnTo>
                  <a:pt x="420228" y="83536"/>
                </a:lnTo>
                <a:lnTo>
                  <a:pt x="421620" y="69785"/>
                </a:lnTo>
                <a:lnTo>
                  <a:pt x="421217" y="62447"/>
                </a:lnTo>
                <a:lnTo>
                  <a:pt x="417868" y="49677"/>
                </a:lnTo>
                <a:lnTo>
                  <a:pt x="411126" y="39992"/>
                </a:lnTo>
                <a:lnTo>
                  <a:pt x="398424" y="32008"/>
                </a:lnTo>
                <a:lnTo>
                  <a:pt x="385443" y="29865"/>
                </a:lnTo>
                <a:lnTo>
                  <a:pt x="380915" y="30087"/>
                </a:lnTo>
                <a:lnTo>
                  <a:pt x="368394" y="33663"/>
                </a:lnTo>
                <a:lnTo>
                  <a:pt x="358439" y="41607"/>
                </a:lnTo>
                <a:lnTo>
                  <a:pt x="354300" y="47516"/>
                </a:lnTo>
                <a:lnTo>
                  <a:pt x="349864" y="59151"/>
                </a:lnTo>
                <a:lnTo>
                  <a:pt x="348386" y="73160"/>
                </a:lnTo>
                <a:lnTo>
                  <a:pt x="348694" y="79567"/>
                </a:lnTo>
                <a:lnTo>
                  <a:pt x="351705" y="92360"/>
                </a:lnTo>
                <a:lnTo>
                  <a:pt x="357925" y="102622"/>
                </a:lnTo>
                <a:lnTo>
                  <a:pt x="359752" y="104562"/>
                </a:lnTo>
                <a:lnTo>
                  <a:pt x="361961" y="81305"/>
                </a:lnTo>
                <a:lnTo>
                  <a:pt x="361961" y="64232"/>
                </a:lnTo>
                <a:lnTo>
                  <a:pt x="363795" y="56796"/>
                </a:lnTo>
                <a:lnTo>
                  <a:pt x="367464" y="50632"/>
                </a:lnTo>
                <a:lnTo>
                  <a:pt x="371134" y="44468"/>
                </a:lnTo>
                <a:lnTo>
                  <a:pt x="377004" y="41386"/>
                </a:lnTo>
                <a:lnTo>
                  <a:pt x="394175" y="41386"/>
                </a:lnTo>
                <a:lnTo>
                  <a:pt x="400584" y="45006"/>
                </a:lnTo>
                <a:lnTo>
                  <a:pt x="404302" y="52247"/>
                </a:lnTo>
                <a:lnTo>
                  <a:pt x="406650" y="56845"/>
                </a:lnTo>
                <a:lnTo>
                  <a:pt x="407824" y="62814"/>
                </a:lnTo>
                <a:lnTo>
                  <a:pt x="407824" y="78272"/>
                </a:lnTo>
                <a:lnTo>
                  <a:pt x="406197" y="85647"/>
                </a:lnTo>
                <a:lnTo>
                  <a:pt x="402944" y="92276"/>
                </a:lnTo>
                <a:lnTo>
                  <a:pt x="399691" y="98904"/>
                </a:lnTo>
                <a:lnTo>
                  <a:pt x="393686" y="102219"/>
                </a:lnTo>
                <a:lnTo>
                  <a:pt x="376955" y="102219"/>
                </a:lnTo>
                <a:lnTo>
                  <a:pt x="383682" y="113593"/>
                </a:lnTo>
                <a:lnTo>
                  <a:pt x="390611" y="113157"/>
                </a:lnTo>
                <a:lnTo>
                  <a:pt x="403176" y="109222"/>
                </a:lnTo>
                <a:close/>
              </a:path>
              <a:path w="930905" h="142945">
                <a:moveTo>
                  <a:pt x="371134" y="99430"/>
                </a:moveTo>
                <a:lnTo>
                  <a:pt x="367464" y="93853"/>
                </a:lnTo>
                <a:lnTo>
                  <a:pt x="363795" y="88277"/>
                </a:lnTo>
                <a:lnTo>
                  <a:pt x="361961" y="81305"/>
                </a:lnTo>
                <a:lnTo>
                  <a:pt x="359752" y="104562"/>
                </a:lnTo>
                <a:lnTo>
                  <a:pt x="370343" y="111335"/>
                </a:lnTo>
                <a:lnTo>
                  <a:pt x="383682" y="113593"/>
                </a:lnTo>
                <a:lnTo>
                  <a:pt x="376955" y="102219"/>
                </a:lnTo>
                <a:lnTo>
                  <a:pt x="371134" y="99430"/>
                </a:lnTo>
                <a:close/>
              </a:path>
              <a:path w="930905" h="142945">
                <a:moveTo>
                  <a:pt x="458310" y="18699"/>
                </a:moveTo>
                <a:lnTo>
                  <a:pt x="459093" y="16620"/>
                </a:lnTo>
                <a:lnTo>
                  <a:pt x="462272" y="13502"/>
                </a:lnTo>
                <a:lnTo>
                  <a:pt x="468008" y="13538"/>
                </a:lnTo>
                <a:lnTo>
                  <a:pt x="470980" y="13722"/>
                </a:lnTo>
                <a:lnTo>
                  <a:pt x="470980" y="1687"/>
                </a:lnTo>
                <a:lnTo>
                  <a:pt x="467971" y="1468"/>
                </a:lnTo>
                <a:lnTo>
                  <a:pt x="456597" y="1394"/>
                </a:lnTo>
                <a:lnTo>
                  <a:pt x="450654" y="3644"/>
                </a:lnTo>
                <a:lnTo>
                  <a:pt x="447571" y="8145"/>
                </a:lnTo>
                <a:lnTo>
                  <a:pt x="445860" y="10689"/>
                </a:lnTo>
                <a:lnTo>
                  <a:pt x="444905" y="14700"/>
                </a:lnTo>
                <a:lnTo>
                  <a:pt x="444710" y="20179"/>
                </a:lnTo>
                <a:lnTo>
                  <a:pt x="444710" y="32508"/>
                </a:lnTo>
                <a:lnTo>
                  <a:pt x="433776" y="32508"/>
                </a:lnTo>
                <a:lnTo>
                  <a:pt x="433776" y="42927"/>
                </a:lnTo>
                <a:lnTo>
                  <a:pt x="444710" y="42927"/>
                </a:lnTo>
                <a:lnTo>
                  <a:pt x="444710" y="110731"/>
                </a:lnTo>
                <a:lnTo>
                  <a:pt x="457772" y="110731"/>
                </a:lnTo>
                <a:lnTo>
                  <a:pt x="457772" y="42927"/>
                </a:lnTo>
                <a:lnTo>
                  <a:pt x="470980" y="42927"/>
                </a:lnTo>
                <a:lnTo>
                  <a:pt x="470980" y="32508"/>
                </a:lnTo>
                <a:lnTo>
                  <a:pt x="457919" y="32508"/>
                </a:lnTo>
                <a:lnTo>
                  <a:pt x="457919" y="23995"/>
                </a:lnTo>
                <a:lnTo>
                  <a:pt x="458310" y="18699"/>
                </a:lnTo>
                <a:close/>
              </a:path>
              <a:path w="930905" h="142945">
                <a:moveTo>
                  <a:pt x="533941" y="97889"/>
                </a:moveTo>
                <a:lnTo>
                  <a:pt x="533941" y="61346"/>
                </a:lnTo>
                <a:lnTo>
                  <a:pt x="593452" y="61346"/>
                </a:lnTo>
                <a:lnTo>
                  <a:pt x="593452" y="48871"/>
                </a:lnTo>
                <a:lnTo>
                  <a:pt x="533941" y="48871"/>
                </a:lnTo>
                <a:lnTo>
                  <a:pt x="533941" y="16144"/>
                </a:lnTo>
                <a:lnTo>
                  <a:pt x="598295" y="16144"/>
                </a:lnTo>
                <a:lnTo>
                  <a:pt x="598295" y="2935"/>
                </a:lnTo>
                <a:lnTo>
                  <a:pt x="519705" y="2935"/>
                </a:lnTo>
                <a:lnTo>
                  <a:pt x="519705" y="110731"/>
                </a:lnTo>
                <a:lnTo>
                  <a:pt x="599396" y="110731"/>
                </a:lnTo>
                <a:lnTo>
                  <a:pt x="599396" y="97889"/>
                </a:lnTo>
                <a:lnTo>
                  <a:pt x="533941" y="97889"/>
                </a:lnTo>
                <a:close/>
              </a:path>
              <a:path w="930905" h="142945">
                <a:moveTo>
                  <a:pt x="643131" y="30417"/>
                </a:moveTo>
                <a:lnTo>
                  <a:pt x="630717" y="33755"/>
                </a:lnTo>
                <a:lnTo>
                  <a:pt x="625251" y="62128"/>
                </a:lnTo>
                <a:lnTo>
                  <a:pt x="627293" y="54460"/>
                </a:lnTo>
                <a:lnTo>
                  <a:pt x="631378" y="49495"/>
                </a:lnTo>
                <a:lnTo>
                  <a:pt x="635463" y="44530"/>
                </a:lnTo>
                <a:lnTo>
                  <a:pt x="640367" y="42047"/>
                </a:lnTo>
                <a:lnTo>
                  <a:pt x="646091" y="42047"/>
                </a:lnTo>
                <a:lnTo>
                  <a:pt x="643131" y="30417"/>
                </a:lnTo>
                <a:close/>
              </a:path>
              <a:path w="930905" h="142945">
                <a:moveTo>
                  <a:pt x="717612" y="32140"/>
                </a:moveTo>
                <a:lnTo>
                  <a:pt x="704110" y="32140"/>
                </a:lnTo>
                <a:lnTo>
                  <a:pt x="704110" y="92264"/>
                </a:lnTo>
                <a:lnTo>
                  <a:pt x="705211" y="97620"/>
                </a:lnTo>
                <a:lnTo>
                  <a:pt x="707412" y="101632"/>
                </a:lnTo>
                <a:lnTo>
                  <a:pt x="716226" y="110074"/>
                </a:lnTo>
                <a:lnTo>
                  <a:pt x="730307" y="112859"/>
                </a:lnTo>
                <a:lnTo>
                  <a:pt x="737498" y="112859"/>
                </a:lnTo>
                <a:lnTo>
                  <a:pt x="743613" y="110805"/>
                </a:lnTo>
                <a:lnTo>
                  <a:pt x="748652" y="106695"/>
                </a:lnTo>
                <a:lnTo>
                  <a:pt x="751196" y="104640"/>
                </a:lnTo>
                <a:lnTo>
                  <a:pt x="753324" y="102121"/>
                </a:lnTo>
                <a:lnTo>
                  <a:pt x="755036" y="99137"/>
                </a:lnTo>
                <a:lnTo>
                  <a:pt x="754889" y="110731"/>
                </a:lnTo>
                <a:lnTo>
                  <a:pt x="767364" y="110731"/>
                </a:lnTo>
                <a:lnTo>
                  <a:pt x="767364" y="32140"/>
                </a:lnTo>
                <a:lnTo>
                  <a:pt x="754155" y="32140"/>
                </a:lnTo>
                <a:lnTo>
                  <a:pt x="754155" y="78419"/>
                </a:lnTo>
                <a:lnTo>
                  <a:pt x="753251" y="84461"/>
                </a:lnTo>
                <a:lnTo>
                  <a:pt x="751441" y="88864"/>
                </a:lnTo>
                <a:lnTo>
                  <a:pt x="748114" y="97082"/>
                </a:lnTo>
                <a:lnTo>
                  <a:pt x="741852" y="101192"/>
                </a:lnTo>
                <a:lnTo>
                  <a:pt x="726247" y="101192"/>
                </a:lnTo>
                <a:lnTo>
                  <a:pt x="721868" y="98843"/>
                </a:lnTo>
                <a:lnTo>
                  <a:pt x="719520" y="94147"/>
                </a:lnTo>
                <a:lnTo>
                  <a:pt x="718248" y="91603"/>
                </a:lnTo>
                <a:lnTo>
                  <a:pt x="717612" y="88326"/>
                </a:lnTo>
                <a:lnTo>
                  <a:pt x="717612" y="32140"/>
                </a:lnTo>
                <a:close/>
              </a:path>
              <a:path w="930905" h="142945">
                <a:moveTo>
                  <a:pt x="792069" y="32508"/>
                </a:moveTo>
                <a:lnTo>
                  <a:pt x="792069" y="110731"/>
                </a:lnTo>
                <a:lnTo>
                  <a:pt x="805498" y="110731"/>
                </a:lnTo>
                <a:lnTo>
                  <a:pt x="805498" y="32508"/>
                </a:lnTo>
                <a:lnTo>
                  <a:pt x="792069" y="32508"/>
                </a:lnTo>
                <a:close/>
              </a:path>
              <a:path w="930905" h="142945">
                <a:moveTo>
                  <a:pt x="792069" y="2935"/>
                </a:moveTo>
                <a:lnTo>
                  <a:pt x="792069" y="17904"/>
                </a:lnTo>
                <a:lnTo>
                  <a:pt x="805498" y="17904"/>
                </a:lnTo>
                <a:lnTo>
                  <a:pt x="805498" y="2935"/>
                </a:lnTo>
                <a:lnTo>
                  <a:pt x="792069" y="2935"/>
                </a:lnTo>
                <a:close/>
              </a:path>
              <a:path w="930905" h="142945">
                <a:moveTo>
                  <a:pt x="888124" y="113006"/>
                </a:moveTo>
                <a:lnTo>
                  <a:pt x="887439" y="114767"/>
                </a:lnTo>
                <a:lnTo>
                  <a:pt x="886339" y="117457"/>
                </a:lnTo>
                <a:lnTo>
                  <a:pt x="884822" y="121078"/>
                </a:lnTo>
                <a:lnTo>
                  <a:pt x="883305" y="124698"/>
                </a:lnTo>
                <a:lnTo>
                  <a:pt x="882180" y="127095"/>
                </a:lnTo>
                <a:lnTo>
                  <a:pt x="879282" y="130067"/>
                </a:lnTo>
                <a:lnTo>
                  <a:pt x="876334" y="131278"/>
                </a:lnTo>
                <a:lnTo>
                  <a:pt x="873106" y="131278"/>
                </a:lnTo>
                <a:lnTo>
                  <a:pt x="870146" y="130911"/>
                </a:lnTo>
                <a:lnTo>
                  <a:pt x="866183" y="129883"/>
                </a:lnTo>
                <a:lnTo>
                  <a:pt x="866183" y="141918"/>
                </a:lnTo>
                <a:lnTo>
                  <a:pt x="867651" y="142309"/>
                </a:lnTo>
                <a:lnTo>
                  <a:pt x="870892" y="142872"/>
                </a:lnTo>
                <a:lnTo>
                  <a:pt x="881813" y="142945"/>
                </a:lnTo>
                <a:lnTo>
                  <a:pt x="887194" y="140744"/>
                </a:lnTo>
                <a:lnTo>
                  <a:pt x="890325" y="136341"/>
                </a:lnTo>
                <a:lnTo>
                  <a:pt x="894672" y="128350"/>
                </a:lnTo>
                <a:lnTo>
                  <a:pt x="899893" y="116357"/>
                </a:lnTo>
                <a:lnTo>
                  <a:pt x="906469" y="99650"/>
                </a:lnTo>
                <a:lnTo>
                  <a:pt x="909336" y="91994"/>
                </a:lnTo>
                <a:lnTo>
                  <a:pt x="913613" y="80289"/>
                </a:lnTo>
                <a:lnTo>
                  <a:pt x="918503" y="66629"/>
                </a:lnTo>
                <a:lnTo>
                  <a:pt x="923762" y="51921"/>
                </a:lnTo>
                <a:lnTo>
                  <a:pt x="928153" y="39704"/>
                </a:lnTo>
                <a:lnTo>
                  <a:pt x="930905" y="32140"/>
                </a:lnTo>
                <a:lnTo>
                  <a:pt x="916302" y="32140"/>
                </a:lnTo>
                <a:lnTo>
                  <a:pt x="895095" y="96128"/>
                </a:lnTo>
                <a:lnTo>
                  <a:pt x="874035" y="32140"/>
                </a:lnTo>
                <a:lnTo>
                  <a:pt x="859065" y="32140"/>
                </a:lnTo>
                <a:lnTo>
                  <a:pt x="888124" y="113006"/>
                </a:lnTo>
                <a:close/>
              </a:path>
              <a:path w="930905" h="142945">
                <a:moveTo>
                  <a:pt x="848132" y="111978"/>
                </a:moveTo>
                <a:lnTo>
                  <a:pt x="851813" y="111881"/>
                </a:lnTo>
                <a:lnTo>
                  <a:pt x="855091" y="111489"/>
                </a:lnTo>
                <a:lnTo>
                  <a:pt x="858184" y="110731"/>
                </a:lnTo>
                <a:lnTo>
                  <a:pt x="858184" y="100311"/>
                </a:lnTo>
                <a:lnTo>
                  <a:pt x="854198" y="100531"/>
                </a:lnTo>
                <a:lnTo>
                  <a:pt x="851165" y="100531"/>
                </a:lnTo>
                <a:lnTo>
                  <a:pt x="848425" y="99724"/>
                </a:lnTo>
                <a:lnTo>
                  <a:pt x="845637" y="96960"/>
                </a:lnTo>
                <a:lnTo>
                  <a:pt x="845637" y="42927"/>
                </a:lnTo>
                <a:lnTo>
                  <a:pt x="858184" y="42927"/>
                </a:lnTo>
                <a:lnTo>
                  <a:pt x="858184" y="32140"/>
                </a:lnTo>
                <a:lnTo>
                  <a:pt x="845637" y="32140"/>
                </a:lnTo>
                <a:lnTo>
                  <a:pt x="845637" y="10199"/>
                </a:lnTo>
                <a:lnTo>
                  <a:pt x="832282" y="10199"/>
                </a:lnTo>
                <a:lnTo>
                  <a:pt x="832282" y="32140"/>
                </a:lnTo>
                <a:lnTo>
                  <a:pt x="821641" y="32140"/>
                </a:lnTo>
                <a:lnTo>
                  <a:pt x="821641" y="42927"/>
                </a:lnTo>
                <a:lnTo>
                  <a:pt x="832282" y="42927"/>
                </a:lnTo>
                <a:lnTo>
                  <a:pt x="832282" y="99993"/>
                </a:lnTo>
                <a:lnTo>
                  <a:pt x="833382" y="104090"/>
                </a:lnTo>
                <a:lnTo>
                  <a:pt x="835583" y="107245"/>
                </a:lnTo>
                <a:lnTo>
                  <a:pt x="837785" y="110401"/>
                </a:lnTo>
                <a:lnTo>
                  <a:pt x="841967" y="111978"/>
                </a:lnTo>
                <a:lnTo>
                  <a:pt x="848132" y="111978"/>
                </a:lnTo>
                <a:close/>
              </a:path>
              <a:path w="930905" h="142945">
                <a:moveTo>
                  <a:pt x="625251" y="62128"/>
                </a:moveTo>
                <a:lnTo>
                  <a:pt x="630717" y="33755"/>
                </a:lnTo>
                <a:lnTo>
                  <a:pt x="620737" y="42487"/>
                </a:lnTo>
                <a:lnTo>
                  <a:pt x="617185" y="47986"/>
                </a:lnTo>
                <a:lnTo>
                  <a:pt x="612888" y="59678"/>
                </a:lnTo>
                <a:lnTo>
                  <a:pt x="611455" y="73454"/>
                </a:lnTo>
                <a:lnTo>
                  <a:pt x="611830" y="80889"/>
                </a:lnTo>
                <a:lnTo>
                  <a:pt x="614989" y="93807"/>
                </a:lnTo>
                <a:lnTo>
                  <a:pt x="621361" y="103393"/>
                </a:lnTo>
                <a:lnTo>
                  <a:pt x="627966" y="109948"/>
                </a:lnTo>
                <a:lnTo>
                  <a:pt x="635451" y="113226"/>
                </a:lnTo>
                <a:lnTo>
                  <a:pt x="649637" y="113226"/>
                </a:lnTo>
                <a:lnTo>
                  <a:pt x="654492" y="112187"/>
                </a:lnTo>
                <a:lnTo>
                  <a:pt x="658382" y="110107"/>
                </a:lnTo>
                <a:lnTo>
                  <a:pt x="662271" y="108028"/>
                </a:lnTo>
                <a:lnTo>
                  <a:pt x="665316" y="105227"/>
                </a:lnTo>
                <a:lnTo>
                  <a:pt x="667518" y="101705"/>
                </a:lnTo>
                <a:lnTo>
                  <a:pt x="667518" y="142064"/>
                </a:lnTo>
                <a:lnTo>
                  <a:pt x="680800" y="142064"/>
                </a:lnTo>
                <a:lnTo>
                  <a:pt x="680800" y="32140"/>
                </a:lnTo>
                <a:lnTo>
                  <a:pt x="668252" y="32140"/>
                </a:lnTo>
                <a:lnTo>
                  <a:pt x="668252" y="43074"/>
                </a:lnTo>
                <a:lnTo>
                  <a:pt x="666001" y="39650"/>
                </a:lnTo>
                <a:lnTo>
                  <a:pt x="663653" y="37057"/>
                </a:lnTo>
                <a:lnTo>
                  <a:pt x="661207" y="35296"/>
                </a:lnTo>
                <a:lnTo>
                  <a:pt x="656755" y="32018"/>
                </a:lnTo>
                <a:lnTo>
                  <a:pt x="651276" y="30379"/>
                </a:lnTo>
                <a:lnTo>
                  <a:pt x="643131" y="30417"/>
                </a:lnTo>
                <a:lnTo>
                  <a:pt x="646091" y="42047"/>
                </a:lnTo>
                <a:lnTo>
                  <a:pt x="655092" y="42047"/>
                </a:lnTo>
                <a:lnTo>
                  <a:pt x="661378" y="45936"/>
                </a:lnTo>
                <a:lnTo>
                  <a:pt x="664949" y="53715"/>
                </a:lnTo>
                <a:lnTo>
                  <a:pt x="667053" y="58264"/>
                </a:lnTo>
                <a:lnTo>
                  <a:pt x="668105" y="63938"/>
                </a:lnTo>
                <a:lnTo>
                  <a:pt x="668105" y="78126"/>
                </a:lnTo>
                <a:lnTo>
                  <a:pt x="667151" y="84192"/>
                </a:lnTo>
                <a:lnTo>
                  <a:pt x="665243" y="88937"/>
                </a:lnTo>
                <a:lnTo>
                  <a:pt x="661769" y="97547"/>
                </a:lnTo>
                <a:lnTo>
                  <a:pt x="655434" y="101852"/>
                </a:lnTo>
                <a:lnTo>
                  <a:pt x="637530" y="101852"/>
                </a:lnTo>
                <a:lnTo>
                  <a:pt x="631488" y="97767"/>
                </a:lnTo>
                <a:lnTo>
                  <a:pt x="628112" y="89598"/>
                </a:lnTo>
                <a:lnTo>
                  <a:pt x="626205" y="84999"/>
                </a:lnTo>
                <a:lnTo>
                  <a:pt x="625251" y="79300"/>
                </a:lnTo>
                <a:lnTo>
                  <a:pt x="625251" y="62128"/>
                </a:lnTo>
                <a:close/>
              </a:path>
              <a:path w="930905" h="142945">
                <a:moveTo>
                  <a:pt x="297093" y="111978"/>
                </a:moveTo>
                <a:lnTo>
                  <a:pt x="300774" y="111881"/>
                </a:lnTo>
                <a:lnTo>
                  <a:pt x="304052" y="111489"/>
                </a:lnTo>
                <a:lnTo>
                  <a:pt x="307146" y="110731"/>
                </a:lnTo>
                <a:lnTo>
                  <a:pt x="307146" y="100311"/>
                </a:lnTo>
                <a:lnTo>
                  <a:pt x="303159" y="100531"/>
                </a:lnTo>
                <a:lnTo>
                  <a:pt x="300126" y="100531"/>
                </a:lnTo>
                <a:lnTo>
                  <a:pt x="297386" y="99724"/>
                </a:lnTo>
                <a:lnTo>
                  <a:pt x="294598" y="96960"/>
                </a:lnTo>
                <a:lnTo>
                  <a:pt x="294598" y="42927"/>
                </a:lnTo>
                <a:lnTo>
                  <a:pt x="307146" y="42927"/>
                </a:lnTo>
                <a:lnTo>
                  <a:pt x="307146" y="32140"/>
                </a:lnTo>
                <a:lnTo>
                  <a:pt x="294598" y="32140"/>
                </a:lnTo>
                <a:lnTo>
                  <a:pt x="294598" y="10199"/>
                </a:lnTo>
                <a:lnTo>
                  <a:pt x="281243" y="10199"/>
                </a:lnTo>
                <a:lnTo>
                  <a:pt x="281243" y="32140"/>
                </a:lnTo>
                <a:lnTo>
                  <a:pt x="270603" y="32140"/>
                </a:lnTo>
                <a:lnTo>
                  <a:pt x="270603" y="42927"/>
                </a:lnTo>
                <a:lnTo>
                  <a:pt x="281243" y="42927"/>
                </a:lnTo>
                <a:lnTo>
                  <a:pt x="281243" y="99993"/>
                </a:lnTo>
                <a:lnTo>
                  <a:pt x="282343" y="104090"/>
                </a:lnTo>
                <a:lnTo>
                  <a:pt x="284544" y="107245"/>
                </a:lnTo>
                <a:lnTo>
                  <a:pt x="286746" y="110401"/>
                </a:lnTo>
                <a:lnTo>
                  <a:pt x="290928" y="111978"/>
                </a:lnTo>
                <a:lnTo>
                  <a:pt x="297093" y="111978"/>
                </a:lnTo>
                <a:close/>
              </a:path>
              <a:path w="930905" h="142945">
                <a:moveTo>
                  <a:pt x="18959" y="33363"/>
                </a:moveTo>
                <a:lnTo>
                  <a:pt x="24692" y="23885"/>
                </a:lnTo>
                <a:lnTo>
                  <a:pt x="26597" y="21872"/>
                </a:lnTo>
                <a:lnTo>
                  <a:pt x="37248" y="14989"/>
                </a:lnTo>
                <a:lnTo>
                  <a:pt x="50412" y="12694"/>
                </a:lnTo>
                <a:lnTo>
                  <a:pt x="59119" y="12694"/>
                </a:lnTo>
                <a:lnTo>
                  <a:pt x="65883" y="14725"/>
                </a:lnTo>
                <a:lnTo>
                  <a:pt x="70701" y="18785"/>
                </a:lnTo>
                <a:lnTo>
                  <a:pt x="75520" y="22845"/>
                </a:lnTo>
                <a:lnTo>
                  <a:pt x="78736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3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2" y="96979"/>
                </a:lnTo>
                <a:lnTo>
                  <a:pt x="23738" y="88900"/>
                </a:lnTo>
                <a:lnTo>
                  <a:pt x="20481" y="83766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  <a:path w="930905" h="142945">
                <a:moveTo>
                  <a:pt x="165228" y="109222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5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7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60"/>
                </a:lnTo>
                <a:lnTo>
                  <a:pt x="119977" y="102622"/>
                </a:lnTo>
                <a:lnTo>
                  <a:pt x="121803" y="104562"/>
                </a:lnTo>
                <a:lnTo>
                  <a:pt x="124012" y="81305"/>
                </a:lnTo>
                <a:lnTo>
                  <a:pt x="124012" y="64232"/>
                </a:lnTo>
                <a:lnTo>
                  <a:pt x="125847" y="56796"/>
                </a:lnTo>
                <a:lnTo>
                  <a:pt x="129516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6"/>
                </a:lnTo>
                <a:lnTo>
                  <a:pt x="166353" y="52247"/>
                </a:lnTo>
                <a:lnTo>
                  <a:pt x="168701" y="56845"/>
                </a:lnTo>
                <a:lnTo>
                  <a:pt x="169876" y="62814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4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7"/>
                </a:lnTo>
                <a:lnTo>
                  <a:pt x="165228" y="109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048005" y="323239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76071" y="2733090"/>
            <a:ext cx="928508" cy="124898"/>
          </a:xfrm>
          <a:custGeom>
            <a:avLst/>
            <a:gdLst/>
            <a:ahLst/>
            <a:cxnLst/>
            <a:rect l="l" t="t" r="r" b="b"/>
            <a:pathLst>
              <a:path w="1021359" h="141551">
                <a:moveTo>
                  <a:pt x="808066" y="30746"/>
                </a:moveTo>
                <a:lnTo>
                  <a:pt x="794564" y="30746"/>
                </a:lnTo>
                <a:lnTo>
                  <a:pt x="794564" y="90869"/>
                </a:lnTo>
                <a:lnTo>
                  <a:pt x="795665" y="96226"/>
                </a:lnTo>
                <a:lnTo>
                  <a:pt x="797866" y="100237"/>
                </a:lnTo>
                <a:lnTo>
                  <a:pt x="806680" y="108680"/>
                </a:lnTo>
                <a:lnTo>
                  <a:pt x="820761" y="111465"/>
                </a:lnTo>
                <a:lnTo>
                  <a:pt x="827952" y="111465"/>
                </a:lnTo>
                <a:lnTo>
                  <a:pt x="834067" y="109410"/>
                </a:lnTo>
                <a:lnTo>
                  <a:pt x="839106" y="105301"/>
                </a:lnTo>
                <a:lnTo>
                  <a:pt x="841650" y="103246"/>
                </a:lnTo>
                <a:lnTo>
                  <a:pt x="843778" y="100727"/>
                </a:lnTo>
                <a:lnTo>
                  <a:pt x="845490" y="97742"/>
                </a:lnTo>
                <a:lnTo>
                  <a:pt x="845343" y="109337"/>
                </a:lnTo>
                <a:lnTo>
                  <a:pt x="857818" y="109337"/>
                </a:lnTo>
                <a:lnTo>
                  <a:pt x="857818" y="30746"/>
                </a:lnTo>
                <a:lnTo>
                  <a:pt x="844609" y="30746"/>
                </a:lnTo>
                <a:lnTo>
                  <a:pt x="844609" y="77025"/>
                </a:lnTo>
                <a:lnTo>
                  <a:pt x="843704" y="83066"/>
                </a:lnTo>
                <a:lnTo>
                  <a:pt x="841894" y="87470"/>
                </a:lnTo>
                <a:lnTo>
                  <a:pt x="838568" y="95688"/>
                </a:lnTo>
                <a:lnTo>
                  <a:pt x="832306" y="99797"/>
                </a:lnTo>
                <a:lnTo>
                  <a:pt x="816700" y="99797"/>
                </a:lnTo>
                <a:lnTo>
                  <a:pt x="812322" y="97449"/>
                </a:lnTo>
                <a:lnTo>
                  <a:pt x="809974" y="92752"/>
                </a:lnTo>
                <a:lnTo>
                  <a:pt x="808702" y="90209"/>
                </a:lnTo>
                <a:lnTo>
                  <a:pt x="808066" y="86931"/>
                </a:lnTo>
                <a:lnTo>
                  <a:pt x="808066" y="30746"/>
                </a:lnTo>
                <a:close/>
              </a:path>
              <a:path w="1021359" h="141551">
                <a:moveTo>
                  <a:pt x="882523" y="31113"/>
                </a:moveTo>
                <a:lnTo>
                  <a:pt x="882523" y="109337"/>
                </a:lnTo>
                <a:lnTo>
                  <a:pt x="895951" y="109337"/>
                </a:lnTo>
                <a:lnTo>
                  <a:pt x="895951" y="31113"/>
                </a:lnTo>
                <a:lnTo>
                  <a:pt x="882523" y="31113"/>
                </a:lnTo>
                <a:close/>
              </a:path>
              <a:path w="1021359" h="141551">
                <a:moveTo>
                  <a:pt x="882523" y="1541"/>
                </a:moveTo>
                <a:lnTo>
                  <a:pt x="882523" y="16510"/>
                </a:lnTo>
                <a:lnTo>
                  <a:pt x="895951" y="16510"/>
                </a:lnTo>
                <a:lnTo>
                  <a:pt x="895951" y="1541"/>
                </a:lnTo>
                <a:lnTo>
                  <a:pt x="882523" y="1541"/>
                </a:lnTo>
                <a:close/>
              </a:path>
              <a:path w="1021359" h="141551">
                <a:moveTo>
                  <a:pt x="978578" y="111611"/>
                </a:moveTo>
                <a:lnTo>
                  <a:pt x="977893" y="113373"/>
                </a:lnTo>
                <a:lnTo>
                  <a:pt x="976792" y="116063"/>
                </a:lnTo>
                <a:lnTo>
                  <a:pt x="975276" y="119683"/>
                </a:lnTo>
                <a:lnTo>
                  <a:pt x="973759" y="123303"/>
                </a:lnTo>
                <a:lnTo>
                  <a:pt x="972634" y="125700"/>
                </a:lnTo>
                <a:lnTo>
                  <a:pt x="969735" y="128673"/>
                </a:lnTo>
                <a:lnTo>
                  <a:pt x="966788" y="129883"/>
                </a:lnTo>
                <a:lnTo>
                  <a:pt x="963559" y="129883"/>
                </a:lnTo>
                <a:lnTo>
                  <a:pt x="960599" y="129516"/>
                </a:lnTo>
                <a:lnTo>
                  <a:pt x="956637" y="128489"/>
                </a:lnTo>
                <a:lnTo>
                  <a:pt x="956637" y="140523"/>
                </a:lnTo>
                <a:lnTo>
                  <a:pt x="958105" y="140915"/>
                </a:lnTo>
                <a:lnTo>
                  <a:pt x="961346" y="141477"/>
                </a:lnTo>
                <a:lnTo>
                  <a:pt x="972267" y="141551"/>
                </a:lnTo>
                <a:lnTo>
                  <a:pt x="977648" y="139349"/>
                </a:lnTo>
                <a:lnTo>
                  <a:pt x="980779" y="134946"/>
                </a:lnTo>
                <a:lnTo>
                  <a:pt x="985126" y="126956"/>
                </a:lnTo>
                <a:lnTo>
                  <a:pt x="990347" y="114963"/>
                </a:lnTo>
                <a:lnTo>
                  <a:pt x="996923" y="98256"/>
                </a:lnTo>
                <a:lnTo>
                  <a:pt x="999789" y="90600"/>
                </a:lnTo>
                <a:lnTo>
                  <a:pt x="1004067" y="78895"/>
                </a:lnTo>
                <a:lnTo>
                  <a:pt x="1008957" y="65235"/>
                </a:lnTo>
                <a:lnTo>
                  <a:pt x="1014216" y="50526"/>
                </a:lnTo>
                <a:lnTo>
                  <a:pt x="1018607" y="38310"/>
                </a:lnTo>
                <a:lnTo>
                  <a:pt x="1021359" y="30746"/>
                </a:lnTo>
                <a:lnTo>
                  <a:pt x="1006756" y="30746"/>
                </a:lnTo>
                <a:lnTo>
                  <a:pt x="985549" y="94734"/>
                </a:lnTo>
                <a:lnTo>
                  <a:pt x="964489" y="30746"/>
                </a:lnTo>
                <a:lnTo>
                  <a:pt x="949519" y="30746"/>
                </a:lnTo>
                <a:lnTo>
                  <a:pt x="978578" y="111611"/>
                </a:lnTo>
                <a:close/>
              </a:path>
              <a:path w="1021359" h="141551">
                <a:moveTo>
                  <a:pt x="938585" y="110584"/>
                </a:moveTo>
                <a:lnTo>
                  <a:pt x="942267" y="110486"/>
                </a:lnTo>
                <a:lnTo>
                  <a:pt x="945544" y="110095"/>
                </a:lnTo>
                <a:lnTo>
                  <a:pt x="948639" y="109337"/>
                </a:lnTo>
                <a:lnTo>
                  <a:pt x="948639" y="98916"/>
                </a:lnTo>
                <a:lnTo>
                  <a:pt x="944652" y="99137"/>
                </a:lnTo>
                <a:lnTo>
                  <a:pt x="941619" y="99137"/>
                </a:lnTo>
                <a:lnTo>
                  <a:pt x="938879" y="98329"/>
                </a:lnTo>
                <a:lnTo>
                  <a:pt x="936090" y="95566"/>
                </a:lnTo>
                <a:lnTo>
                  <a:pt x="936090" y="41533"/>
                </a:lnTo>
                <a:lnTo>
                  <a:pt x="948639" y="41533"/>
                </a:lnTo>
                <a:lnTo>
                  <a:pt x="948639" y="30746"/>
                </a:lnTo>
                <a:lnTo>
                  <a:pt x="936090" y="30746"/>
                </a:lnTo>
                <a:lnTo>
                  <a:pt x="936090" y="8805"/>
                </a:lnTo>
                <a:lnTo>
                  <a:pt x="922735" y="8805"/>
                </a:lnTo>
                <a:lnTo>
                  <a:pt x="922735" y="30746"/>
                </a:lnTo>
                <a:lnTo>
                  <a:pt x="912095" y="30746"/>
                </a:lnTo>
                <a:lnTo>
                  <a:pt x="912095" y="41533"/>
                </a:lnTo>
                <a:lnTo>
                  <a:pt x="922735" y="41533"/>
                </a:lnTo>
                <a:lnTo>
                  <a:pt x="922735" y="98599"/>
                </a:lnTo>
                <a:lnTo>
                  <a:pt x="923836" y="102696"/>
                </a:lnTo>
                <a:lnTo>
                  <a:pt x="926037" y="105851"/>
                </a:lnTo>
                <a:lnTo>
                  <a:pt x="928239" y="109006"/>
                </a:lnTo>
                <a:lnTo>
                  <a:pt x="932421" y="110584"/>
                </a:lnTo>
                <a:lnTo>
                  <a:pt x="938585" y="110584"/>
                </a:lnTo>
                <a:close/>
              </a:path>
              <a:path w="1021359" h="141551">
                <a:moveTo>
                  <a:pt x="715704" y="60734"/>
                </a:moveTo>
                <a:lnTo>
                  <a:pt x="721171" y="32361"/>
                </a:lnTo>
                <a:lnTo>
                  <a:pt x="711191" y="41093"/>
                </a:lnTo>
                <a:lnTo>
                  <a:pt x="707639" y="46592"/>
                </a:lnTo>
                <a:lnTo>
                  <a:pt x="703341" y="58284"/>
                </a:lnTo>
                <a:lnTo>
                  <a:pt x="701909" y="72059"/>
                </a:lnTo>
                <a:lnTo>
                  <a:pt x="702284" y="79494"/>
                </a:lnTo>
                <a:lnTo>
                  <a:pt x="705443" y="92412"/>
                </a:lnTo>
                <a:lnTo>
                  <a:pt x="711815" y="101998"/>
                </a:lnTo>
                <a:lnTo>
                  <a:pt x="718419" y="108554"/>
                </a:lnTo>
                <a:lnTo>
                  <a:pt x="725904" y="111831"/>
                </a:lnTo>
                <a:lnTo>
                  <a:pt x="740091" y="111831"/>
                </a:lnTo>
                <a:lnTo>
                  <a:pt x="744946" y="110792"/>
                </a:lnTo>
                <a:lnTo>
                  <a:pt x="748836" y="108713"/>
                </a:lnTo>
                <a:lnTo>
                  <a:pt x="752725" y="106634"/>
                </a:lnTo>
                <a:lnTo>
                  <a:pt x="755770" y="103833"/>
                </a:lnTo>
                <a:lnTo>
                  <a:pt x="757971" y="100311"/>
                </a:lnTo>
                <a:lnTo>
                  <a:pt x="757971" y="140670"/>
                </a:lnTo>
                <a:lnTo>
                  <a:pt x="771253" y="140670"/>
                </a:lnTo>
                <a:lnTo>
                  <a:pt x="771253" y="30746"/>
                </a:lnTo>
                <a:lnTo>
                  <a:pt x="758705" y="30746"/>
                </a:lnTo>
                <a:lnTo>
                  <a:pt x="758705" y="41680"/>
                </a:lnTo>
                <a:lnTo>
                  <a:pt x="756455" y="38255"/>
                </a:lnTo>
                <a:lnTo>
                  <a:pt x="754107" y="35663"/>
                </a:lnTo>
                <a:lnTo>
                  <a:pt x="751661" y="33901"/>
                </a:lnTo>
                <a:lnTo>
                  <a:pt x="747209" y="30624"/>
                </a:lnTo>
                <a:lnTo>
                  <a:pt x="741730" y="28985"/>
                </a:lnTo>
                <a:lnTo>
                  <a:pt x="733586" y="29023"/>
                </a:lnTo>
                <a:lnTo>
                  <a:pt x="736544" y="40652"/>
                </a:lnTo>
                <a:lnTo>
                  <a:pt x="745546" y="40652"/>
                </a:lnTo>
                <a:lnTo>
                  <a:pt x="751832" y="44541"/>
                </a:lnTo>
                <a:lnTo>
                  <a:pt x="755403" y="52320"/>
                </a:lnTo>
                <a:lnTo>
                  <a:pt x="757507" y="56870"/>
                </a:lnTo>
                <a:lnTo>
                  <a:pt x="758559" y="62545"/>
                </a:lnTo>
                <a:lnTo>
                  <a:pt x="758559" y="76731"/>
                </a:lnTo>
                <a:lnTo>
                  <a:pt x="757605" y="82797"/>
                </a:lnTo>
                <a:lnTo>
                  <a:pt x="755697" y="87543"/>
                </a:lnTo>
                <a:lnTo>
                  <a:pt x="752223" y="96153"/>
                </a:lnTo>
                <a:lnTo>
                  <a:pt x="745888" y="100458"/>
                </a:lnTo>
                <a:lnTo>
                  <a:pt x="727983" y="100458"/>
                </a:lnTo>
                <a:lnTo>
                  <a:pt x="721942" y="96373"/>
                </a:lnTo>
                <a:lnTo>
                  <a:pt x="718566" y="88203"/>
                </a:lnTo>
                <a:lnTo>
                  <a:pt x="716658" y="83604"/>
                </a:lnTo>
                <a:lnTo>
                  <a:pt x="715704" y="77905"/>
                </a:lnTo>
                <a:lnTo>
                  <a:pt x="715704" y="60734"/>
                </a:lnTo>
                <a:close/>
              </a:path>
              <a:path w="1021359" h="141551">
                <a:moveTo>
                  <a:pt x="94073" y="1541"/>
                </a:moveTo>
                <a:lnTo>
                  <a:pt x="77709" y="1541"/>
                </a:lnTo>
                <a:lnTo>
                  <a:pt x="47110" y="93340"/>
                </a:lnTo>
                <a:lnTo>
                  <a:pt x="16143" y="1541"/>
                </a:lnTo>
                <a:lnTo>
                  <a:pt x="0" y="1541"/>
                </a:lnTo>
                <a:lnTo>
                  <a:pt x="39258" y="109337"/>
                </a:lnTo>
                <a:lnTo>
                  <a:pt x="54741" y="109337"/>
                </a:lnTo>
                <a:lnTo>
                  <a:pt x="94073" y="1541"/>
                </a:lnTo>
                <a:close/>
              </a:path>
              <a:path w="1021359" h="141551">
                <a:moveTo>
                  <a:pt x="104665" y="75777"/>
                </a:moveTo>
                <a:lnTo>
                  <a:pt x="102390" y="81427"/>
                </a:lnTo>
                <a:lnTo>
                  <a:pt x="102390" y="95370"/>
                </a:lnTo>
                <a:lnTo>
                  <a:pt x="104701" y="100910"/>
                </a:lnTo>
                <a:lnTo>
                  <a:pt x="109324" y="105337"/>
                </a:lnTo>
                <a:lnTo>
                  <a:pt x="113947" y="109765"/>
                </a:lnTo>
                <a:lnTo>
                  <a:pt x="119903" y="111978"/>
                </a:lnTo>
                <a:lnTo>
                  <a:pt x="117580" y="95247"/>
                </a:lnTo>
                <a:lnTo>
                  <a:pt x="116185" y="92239"/>
                </a:lnTo>
                <a:lnTo>
                  <a:pt x="116185" y="83384"/>
                </a:lnTo>
                <a:lnTo>
                  <a:pt x="118216" y="79715"/>
                </a:lnTo>
                <a:lnTo>
                  <a:pt x="122276" y="77416"/>
                </a:lnTo>
                <a:lnTo>
                  <a:pt x="124673" y="76046"/>
                </a:lnTo>
                <a:lnTo>
                  <a:pt x="128269" y="75043"/>
                </a:lnTo>
                <a:lnTo>
                  <a:pt x="133063" y="74407"/>
                </a:lnTo>
                <a:lnTo>
                  <a:pt x="141061" y="73380"/>
                </a:lnTo>
                <a:lnTo>
                  <a:pt x="146002" y="72597"/>
                </a:lnTo>
                <a:lnTo>
                  <a:pt x="148546" y="71912"/>
                </a:lnTo>
                <a:lnTo>
                  <a:pt x="151090" y="71228"/>
                </a:lnTo>
                <a:lnTo>
                  <a:pt x="154783" y="69344"/>
                </a:lnTo>
                <a:lnTo>
                  <a:pt x="154783" y="88105"/>
                </a:lnTo>
                <a:lnTo>
                  <a:pt x="151115" y="93951"/>
                </a:lnTo>
                <a:lnTo>
                  <a:pt x="143850" y="108089"/>
                </a:lnTo>
                <a:lnTo>
                  <a:pt x="148889" y="105496"/>
                </a:lnTo>
                <a:lnTo>
                  <a:pt x="152753" y="102439"/>
                </a:lnTo>
                <a:lnTo>
                  <a:pt x="155444" y="98916"/>
                </a:lnTo>
                <a:lnTo>
                  <a:pt x="155884" y="102047"/>
                </a:lnTo>
                <a:lnTo>
                  <a:pt x="157719" y="106181"/>
                </a:lnTo>
                <a:lnTo>
                  <a:pt x="159773" y="109410"/>
                </a:lnTo>
                <a:lnTo>
                  <a:pt x="163075" y="111024"/>
                </a:lnTo>
                <a:lnTo>
                  <a:pt x="169484" y="111024"/>
                </a:lnTo>
                <a:lnTo>
                  <a:pt x="173104" y="110658"/>
                </a:lnTo>
                <a:lnTo>
                  <a:pt x="176724" y="109703"/>
                </a:lnTo>
                <a:lnTo>
                  <a:pt x="176724" y="99944"/>
                </a:lnTo>
                <a:lnTo>
                  <a:pt x="175110" y="100201"/>
                </a:lnTo>
                <a:lnTo>
                  <a:pt x="172395" y="100384"/>
                </a:lnTo>
                <a:lnTo>
                  <a:pt x="168836" y="99137"/>
                </a:lnTo>
                <a:lnTo>
                  <a:pt x="167992" y="95835"/>
                </a:lnTo>
                <a:lnTo>
                  <a:pt x="167992" y="43123"/>
                </a:lnTo>
                <a:lnTo>
                  <a:pt x="165130" y="37644"/>
                </a:lnTo>
                <a:lnTo>
                  <a:pt x="159406" y="34121"/>
                </a:lnTo>
                <a:lnTo>
                  <a:pt x="153634" y="30599"/>
                </a:lnTo>
                <a:lnTo>
                  <a:pt x="146125" y="28838"/>
                </a:lnTo>
                <a:lnTo>
                  <a:pt x="128905" y="28838"/>
                </a:lnTo>
                <a:lnTo>
                  <a:pt x="121897" y="30734"/>
                </a:lnTo>
                <a:lnTo>
                  <a:pt x="115855" y="34525"/>
                </a:lnTo>
                <a:lnTo>
                  <a:pt x="109813" y="38316"/>
                </a:lnTo>
                <a:lnTo>
                  <a:pt x="106670" y="45056"/>
                </a:lnTo>
                <a:lnTo>
                  <a:pt x="106426" y="54741"/>
                </a:lnTo>
                <a:lnTo>
                  <a:pt x="118754" y="54741"/>
                </a:lnTo>
                <a:lnTo>
                  <a:pt x="119243" y="50681"/>
                </a:lnTo>
                <a:lnTo>
                  <a:pt x="120295" y="47624"/>
                </a:lnTo>
                <a:lnTo>
                  <a:pt x="121909" y="45569"/>
                </a:lnTo>
                <a:lnTo>
                  <a:pt x="124795" y="41851"/>
                </a:lnTo>
                <a:lnTo>
                  <a:pt x="129687" y="39992"/>
                </a:lnTo>
                <a:lnTo>
                  <a:pt x="142553" y="39992"/>
                </a:lnTo>
                <a:lnTo>
                  <a:pt x="147140" y="41007"/>
                </a:lnTo>
                <a:lnTo>
                  <a:pt x="150344" y="43037"/>
                </a:lnTo>
                <a:lnTo>
                  <a:pt x="153548" y="45067"/>
                </a:lnTo>
                <a:lnTo>
                  <a:pt x="155150" y="48333"/>
                </a:lnTo>
                <a:lnTo>
                  <a:pt x="155150" y="55035"/>
                </a:lnTo>
                <a:lnTo>
                  <a:pt x="154270" y="57897"/>
                </a:lnTo>
                <a:lnTo>
                  <a:pt x="151212" y="61321"/>
                </a:lnTo>
                <a:lnTo>
                  <a:pt x="148179" y="61713"/>
                </a:lnTo>
                <a:lnTo>
                  <a:pt x="127119" y="64354"/>
                </a:lnTo>
                <a:lnTo>
                  <a:pt x="119732" y="65284"/>
                </a:lnTo>
                <a:lnTo>
                  <a:pt x="113764" y="67754"/>
                </a:lnTo>
                <a:lnTo>
                  <a:pt x="109214" y="71766"/>
                </a:lnTo>
                <a:lnTo>
                  <a:pt x="104665" y="75777"/>
                </a:lnTo>
                <a:close/>
              </a:path>
              <a:path w="1021359" h="141551">
                <a:moveTo>
                  <a:pt x="151115" y="93951"/>
                </a:moveTo>
                <a:lnTo>
                  <a:pt x="143776" y="97522"/>
                </a:lnTo>
                <a:lnTo>
                  <a:pt x="139422" y="99675"/>
                </a:lnTo>
                <a:lnTo>
                  <a:pt x="134922" y="100751"/>
                </a:lnTo>
                <a:lnTo>
                  <a:pt x="126459" y="100751"/>
                </a:lnTo>
                <a:lnTo>
                  <a:pt x="123156" y="99650"/>
                </a:lnTo>
                <a:lnTo>
                  <a:pt x="120368" y="97449"/>
                </a:lnTo>
                <a:lnTo>
                  <a:pt x="117580" y="95247"/>
                </a:lnTo>
                <a:lnTo>
                  <a:pt x="119903" y="111978"/>
                </a:lnTo>
                <a:lnTo>
                  <a:pt x="133259" y="111978"/>
                </a:lnTo>
                <a:lnTo>
                  <a:pt x="138811" y="110682"/>
                </a:lnTo>
                <a:lnTo>
                  <a:pt x="143850" y="108089"/>
                </a:lnTo>
                <a:lnTo>
                  <a:pt x="151115" y="93951"/>
                </a:lnTo>
                <a:close/>
              </a:path>
              <a:path w="1021359" h="141551">
                <a:moveTo>
                  <a:pt x="194091" y="1541"/>
                </a:moveTo>
                <a:lnTo>
                  <a:pt x="194091" y="109337"/>
                </a:lnTo>
                <a:lnTo>
                  <a:pt x="207299" y="109337"/>
                </a:lnTo>
                <a:lnTo>
                  <a:pt x="207300" y="1541"/>
                </a:lnTo>
                <a:lnTo>
                  <a:pt x="194091" y="1541"/>
                </a:lnTo>
                <a:close/>
              </a:path>
              <a:path w="1021359" h="141551">
                <a:moveTo>
                  <a:pt x="253138" y="99797"/>
                </a:moveTo>
                <a:lnTo>
                  <a:pt x="248759" y="97449"/>
                </a:lnTo>
                <a:lnTo>
                  <a:pt x="246411" y="92752"/>
                </a:lnTo>
                <a:lnTo>
                  <a:pt x="245139" y="90209"/>
                </a:lnTo>
                <a:lnTo>
                  <a:pt x="244503" y="86931"/>
                </a:lnTo>
                <a:lnTo>
                  <a:pt x="244503" y="30746"/>
                </a:lnTo>
                <a:lnTo>
                  <a:pt x="231001" y="30746"/>
                </a:lnTo>
                <a:lnTo>
                  <a:pt x="231001" y="90869"/>
                </a:lnTo>
                <a:lnTo>
                  <a:pt x="232102" y="96226"/>
                </a:lnTo>
                <a:lnTo>
                  <a:pt x="234304" y="100237"/>
                </a:lnTo>
                <a:lnTo>
                  <a:pt x="243117" y="108680"/>
                </a:lnTo>
                <a:lnTo>
                  <a:pt x="257198" y="111465"/>
                </a:lnTo>
                <a:lnTo>
                  <a:pt x="264390" y="111465"/>
                </a:lnTo>
                <a:lnTo>
                  <a:pt x="270505" y="109410"/>
                </a:lnTo>
                <a:lnTo>
                  <a:pt x="275543" y="105301"/>
                </a:lnTo>
                <a:lnTo>
                  <a:pt x="278087" y="103246"/>
                </a:lnTo>
                <a:lnTo>
                  <a:pt x="280215" y="100727"/>
                </a:lnTo>
                <a:lnTo>
                  <a:pt x="281927" y="97742"/>
                </a:lnTo>
                <a:lnTo>
                  <a:pt x="281781" y="109337"/>
                </a:lnTo>
                <a:lnTo>
                  <a:pt x="294255" y="109337"/>
                </a:lnTo>
                <a:lnTo>
                  <a:pt x="294255" y="30746"/>
                </a:lnTo>
                <a:lnTo>
                  <a:pt x="281047" y="30746"/>
                </a:lnTo>
                <a:lnTo>
                  <a:pt x="281047" y="77025"/>
                </a:lnTo>
                <a:lnTo>
                  <a:pt x="280142" y="83066"/>
                </a:lnTo>
                <a:lnTo>
                  <a:pt x="278332" y="87470"/>
                </a:lnTo>
                <a:lnTo>
                  <a:pt x="275005" y="95688"/>
                </a:lnTo>
                <a:lnTo>
                  <a:pt x="268743" y="99797"/>
                </a:lnTo>
                <a:lnTo>
                  <a:pt x="253138" y="99797"/>
                </a:lnTo>
                <a:close/>
              </a:path>
              <a:path w="1021359" h="141551">
                <a:moveTo>
                  <a:pt x="339727" y="42695"/>
                </a:moveTo>
                <a:lnTo>
                  <a:pt x="344815" y="40506"/>
                </a:lnTo>
                <a:lnTo>
                  <a:pt x="359344" y="40506"/>
                </a:lnTo>
                <a:lnTo>
                  <a:pt x="365386" y="43685"/>
                </a:lnTo>
                <a:lnTo>
                  <a:pt x="369006" y="50045"/>
                </a:lnTo>
                <a:lnTo>
                  <a:pt x="370963" y="53469"/>
                </a:lnTo>
                <a:lnTo>
                  <a:pt x="372210" y="58044"/>
                </a:lnTo>
                <a:lnTo>
                  <a:pt x="372748" y="63767"/>
                </a:lnTo>
                <a:lnTo>
                  <a:pt x="329087" y="63767"/>
                </a:lnTo>
                <a:lnTo>
                  <a:pt x="329331" y="57017"/>
                </a:lnTo>
                <a:lnTo>
                  <a:pt x="324831" y="40799"/>
                </a:lnTo>
                <a:lnTo>
                  <a:pt x="320864" y="46247"/>
                </a:lnTo>
                <a:lnTo>
                  <a:pt x="316134" y="57804"/>
                </a:lnTo>
                <a:lnTo>
                  <a:pt x="314557" y="71546"/>
                </a:lnTo>
                <a:lnTo>
                  <a:pt x="314949" y="78756"/>
                </a:lnTo>
                <a:lnTo>
                  <a:pt x="318205" y="91483"/>
                </a:lnTo>
                <a:lnTo>
                  <a:pt x="324757" y="101448"/>
                </a:lnTo>
                <a:lnTo>
                  <a:pt x="336848" y="109775"/>
                </a:lnTo>
                <a:lnTo>
                  <a:pt x="349633" y="112125"/>
                </a:lnTo>
                <a:lnTo>
                  <a:pt x="353645" y="112125"/>
                </a:lnTo>
                <a:lnTo>
                  <a:pt x="357240" y="111734"/>
                </a:lnTo>
                <a:lnTo>
                  <a:pt x="360420" y="110951"/>
                </a:lnTo>
                <a:lnTo>
                  <a:pt x="366340" y="109581"/>
                </a:lnTo>
                <a:lnTo>
                  <a:pt x="371305" y="106939"/>
                </a:lnTo>
                <a:lnTo>
                  <a:pt x="375316" y="103026"/>
                </a:lnTo>
                <a:lnTo>
                  <a:pt x="377714" y="100775"/>
                </a:lnTo>
                <a:lnTo>
                  <a:pt x="379878" y="97877"/>
                </a:lnTo>
                <a:lnTo>
                  <a:pt x="381811" y="94330"/>
                </a:lnTo>
                <a:lnTo>
                  <a:pt x="383743" y="90783"/>
                </a:lnTo>
                <a:lnTo>
                  <a:pt x="384880" y="87567"/>
                </a:lnTo>
                <a:lnTo>
                  <a:pt x="385223" y="84681"/>
                </a:lnTo>
                <a:lnTo>
                  <a:pt x="372234" y="84681"/>
                </a:lnTo>
                <a:lnTo>
                  <a:pt x="371256" y="88154"/>
                </a:lnTo>
                <a:lnTo>
                  <a:pt x="369593" y="91211"/>
                </a:lnTo>
                <a:lnTo>
                  <a:pt x="367245" y="93854"/>
                </a:lnTo>
                <a:lnTo>
                  <a:pt x="363135" y="98403"/>
                </a:lnTo>
                <a:lnTo>
                  <a:pt x="357632" y="100678"/>
                </a:lnTo>
                <a:lnTo>
                  <a:pt x="343347" y="100678"/>
                </a:lnTo>
                <a:lnTo>
                  <a:pt x="337892" y="98268"/>
                </a:lnTo>
                <a:lnTo>
                  <a:pt x="334370" y="93450"/>
                </a:lnTo>
                <a:lnTo>
                  <a:pt x="330848" y="88631"/>
                </a:lnTo>
                <a:lnTo>
                  <a:pt x="328964" y="82235"/>
                </a:lnTo>
                <a:lnTo>
                  <a:pt x="328720" y="74261"/>
                </a:lnTo>
                <a:lnTo>
                  <a:pt x="386324" y="74261"/>
                </a:lnTo>
                <a:lnTo>
                  <a:pt x="386324" y="66336"/>
                </a:lnTo>
                <a:lnTo>
                  <a:pt x="385932" y="60563"/>
                </a:lnTo>
                <a:lnTo>
                  <a:pt x="385149" y="56943"/>
                </a:lnTo>
                <a:lnTo>
                  <a:pt x="384269" y="51659"/>
                </a:lnTo>
                <a:lnTo>
                  <a:pt x="382508" y="47037"/>
                </a:lnTo>
                <a:lnTo>
                  <a:pt x="379866" y="43074"/>
                </a:lnTo>
                <a:lnTo>
                  <a:pt x="377126" y="38916"/>
                </a:lnTo>
                <a:lnTo>
                  <a:pt x="373140" y="35528"/>
                </a:lnTo>
                <a:lnTo>
                  <a:pt x="367905" y="32911"/>
                </a:lnTo>
                <a:lnTo>
                  <a:pt x="362671" y="30293"/>
                </a:lnTo>
                <a:lnTo>
                  <a:pt x="357265" y="28985"/>
                </a:lnTo>
                <a:lnTo>
                  <a:pt x="351688" y="28985"/>
                </a:lnTo>
                <a:lnTo>
                  <a:pt x="347347" y="29198"/>
                </a:lnTo>
                <a:lnTo>
                  <a:pt x="339727" y="42695"/>
                </a:lnTo>
                <a:close/>
              </a:path>
              <a:path w="1021359" h="141551">
                <a:moveTo>
                  <a:pt x="329331" y="57017"/>
                </a:moveTo>
                <a:lnTo>
                  <a:pt x="331508" y="51452"/>
                </a:lnTo>
                <a:lnTo>
                  <a:pt x="335618" y="47073"/>
                </a:lnTo>
                <a:lnTo>
                  <a:pt x="339727" y="42695"/>
                </a:lnTo>
                <a:lnTo>
                  <a:pt x="347347" y="29198"/>
                </a:lnTo>
                <a:lnTo>
                  <a:pt x="334906" y="32785"/>
                </a:lnTo>
                <a:lnTo>
                  <a:pt x="324831" y="40799"/>
                </a:lnTo>
                <a:lnTo>
                  <a:pt x="329331" y="57017"/>
                </a:lnTo>
                <a:close/>
              </a:path>
              <a:path w="1021359" h="141551">
                <a:moveTo>
                  <a:pt x="493630" y="107827"/>
                </a:moveTo>
                <a:lnTo>
                  <a:pt x="502827" y="99797"/>
                </a:lnTo>
                <a:lnTo>
                  <a:pt x="506508" y="93905"/>
                </a:lnTo>
                <a:lnTo>
                  <a:pt x="510682" y="82142"/>
                </a:lnTo>
                <a:lnTo>
                  <a:pt x="512073" y="68391"/>
                </a:lnTo>
                <a:lnTo>
                  <a:pt x="511671" y="61052"/>
                </a:lnTo>
                <a:lnTo>
                  <a:pt x="508322" y="48283"/>
                </a:lnTo>
                <a:lnTo>
                  <a:pt x="501580" y="38598"/>
                </a:lnTo>
                <a:lnTo>
                  <a:pt x="488878" y="30614"/>
                </a:lnTo>
                <a:lnTo>
                  <a:pt x="475897" y="28471"/>
                </a:lnTo>
                <a:lnTo>
                  <a:pt x="471369" y="28693"/>
                </a:lnTo>
                <a:lnTo>
                  <a:pt x="458848" y="32269"/>
                </a:lnTo>
                <a:lnTo>
                  <a:pt x="448893" y="40212"/>
                </a:lnTo>
                <a:lnTo>
                  <a:pt x="444754" y="46122"/>
                </a:lnTo>
                <a:lnTo>
                  <a:pt x="440318" y="57757"/>
                </a:lnTo>
                <a:lnTo>
                  <a:pt x="438840" y="71766"/>
                </a:lnTo>
                <a:lnTo>
                  <a:pt x="439148" y="78172"/>
                </a:lnTo>
                <a:lnTo>
                  <a:pt x="442159" y="90965"/>
                </a:lnTo>
                <a:lnTo>
                  <a:pt x="448379" y="101228"/>
                </a:lnTo>
                <a:lnTo>
                  <a:pt x="450205" y="103168"/>
                </a:lnTo>
                <a:lnTo>
                  <a:pt x="452415" y="79911"/>
                </a:lnTo>
                <a:lnTo>
                  <a:pt x="452415" y="62838"/>
                </a:lnTo>
                <a:lnTo>
                  <a:pt x="454249" y="55402"/>
                </a:lnTo>
                <a:lnTo>
                  <a:pt x="457918" y="49238"/>
                </a:lnTo>
                <a:lnTo>
                  <a:pt x="461587" y="43074"/>
                </a:lnTo>
                <a:lnTo>
                  <a:pt x="467458" y="39992"/>
                </a:lnTo>
                <a:lnTo>
                  <a:pt x="484629" y="39992"/>
                </a:lnTo>
                <a:lnTo>
                  <a:pt x="491038" y="43612"/>
                </a:lnTo>
                <a:lnTo>
                  <a:pt x="494755" y="50852"/>
                </a:lnTo>
                <a:lnTo>
                  <a:pt x="497104" y="55451"/>
                </a:lnTo>
                <a:lnTo>
                  <a:pt x="498278" y="61419"/>
                </a:lnTo>
                <a:lnTo>
                  <a:pt x="498278" y="76878"/>
                </a:lnTo>
                <a:lnTo>
                  <a:pt x="496651" y="84253"/>
                </a:lnTo>
                <a:lnTo>
                  <a:pt x="493398" y="90881"/>
                </a:lnTo>
                <a:lnTo>
                  <a:pt x="490145" y="97510"/>
                </a:lnTo>
                <a:lnTo>
                  <a:pt x="484140" y="100824"/>
                </a:lnTo>
                <a:lnTo>
                  <a:pt x="467409" y="100824"/>
                </a:lnTo>
                <a:lnTo>
                  <a:pt x="474136" y="112198"/>
                </a:lnTo>
                <a:lnTo>
                  <a:pt x="481065" y="111763"/>
                </a:lnTo>
                <a:lnTo>
                  <a:pt x="493630" y="107827"/>
                </a:lnTo>
                <a:close/>
              </a:path>
              <a:path w="1021359" h="141551">
                <a:moveTo>
                  <a:pt x="461587" y="98036"/>
                </a:moveTo>
                <a:lnTo>
                  <a:pt x="457918" y="92459"/>
                </a:lnTo>
                <a:lnTo>
                  <a:pt x="454249" y="86882"/>
                </a:lnTo>
                <a:lnTo>
                  <a:pt x="452415" y="79911"/>
                </a:lnTo>
                <a:lnTo>
                  <a:pt x="450205" y="103168"/>
                </a:lnTo>
                <a:lnTo>
                  <a:pt x="460796" y="109941"/>
                </a:lnTo>
                <a:lnTo>
                  <a:pt x="474136" y="112198"/>
                </a:lnTo>
                <a:lnTo>
                  <a:pt x="467409" y="100824"/>
                </a:lnTo>
                <a:lnTo>
                  <a:pt x="461587" y="98036"/>
                </a:lnTo>
                <a:close/>
              </a:path>
              <a:path w="1021359" h="141551">
                <a:moveTo>
                  <a:pt x="548764" y="17305"/>
                </a:moveTo>
                <a:lnTo>
                  <a:pt x="549546" y="15226"/>
                </a:lnTo>
                <a:lnTo>
                  <a:pt x="552726" y="12107"/>
                </a:lnTo>
                <a:lnTo>
                  <a:pt x="558462" y="12144"/>
                </a:lnTo>
                <a:lnTo>
                  <a:pt x="561434" y="12328"/>
                </a:lnTo>
                <a:lnTo>
                  <a:pt x="561434" y="293"/>
                </a:lnTo>
                <a:lnTo>
                  <a:pt x="558425" y="73"/>
                </a:lnTo>
                <a:lnTo>
                  <a:pt x="547051" y="0"/>
                </a:lnTo>
                <a:lnTo>
                  <a:pt x="541108" y="2250"/>
                </a:lnTo>
                <a:lnTo>
                  <a:pt x="538026" y="6750"/>
                </a:lnTo>
                <a:lnTo>
                  <a:pt x="536313" y="9294"/>
                </a:lnTo>
                <a:lnTo>
                  <a:pt x="535359" y="13306"/>
                </a:lnTo>
                <a:lnTo>
                  <a:pt x="535164" y="18785"/>
                </a:lnTo>
                <a:lnTo>
                  <a:pt x="535164" y="31113"/>
                </a:lnTo>
                <a:lnTo>
                  <a:pt x="524230" y="31113"/>
                </a:lnTo>
                <a:lnTo>
                  <a:pt x="524230" y="41533"/>
                </a:lnTo>
                <a:lnTo>
                  <a:pt x="535164" y="41533"/>
                </a:lnTo>
                <a:lnTo>
                  <a:pt x="535164" y="109337"/>
                </a:lnTo>
                <a:lnTo>
                  <a:pt x="548225" y="109337"/>
                </a:lnTo>
                <a:lnTo>
                  <a:pt x="548225" y="41533"/>
                </a:lnTo>
                <a:lnTo>
                  <a:pt x="561434" y="41533"/>
                </a:lnTo>
                <a:lnTo>
                  <a:pt x="561434" y="31113"/>
                </a:lnTo>
                <a:lnTo>
                  <a:pt x="548372" y="31113"/>
                </a:lnTo>
                <a:lnTo>
                  <a:pt x="548372" y="22601"/>
                </a:lnTo>
                <a:lnTo>
                  <a:pt x="548764" y="17305"/>
                </a:lnTo>
                <a:close/>
              </a:path>
              <a:path w="1021359" h="141551">
                <a:moveTo>
                  <a:pt x="624394" y="96495"/>
                </a:moveTo>
                <a:lnTo>
                  <a:pt x="624394" y="59951"/>
                </a:lnTo>
                <a:lnTo>
                  <a:pt x="683906" y="59951"/>
                </a:lnTo>
                <a:lnTo>
                  <a:pt x="683906" y="47477"/>
                </a:lnTo>
                <a:lnTo>
                  <a:pt x="624394" y="47477"/>
                </a:lnTo>
                <a:lnTo>
                  <a:pt x="624394" y="14749"/>
                </a:lnTo>
                <a:lnTo>
                  <a:pt x="688749" y="14749"/>
                </a:lnTo>
                <a:lnTo>
                  <a:pt x="688749" y="1541"/>
                </a:lnTo>
                <a:lnTo>
                  <a:pt x="610159" y="1541"/>
                </a:lnTo>
                <a:lnTo>
                  <a:pt x="610159" y="109337"/>
                </a:lnTo>
                <a:lnTo>
                  <a:pt x="689850" y="109337"/>
                </a:lnTo>
                <a:lnTo>
                  <a:pt x="689850" y="96495"/>
                </a:lnTo>
                <a:lnTo>
                  <a:pt x="624394" y="96495"/>
                </a:lnTo>
                <a:close/>
              </a:path>
              <a:path w="1021359" h="141551">
                <a:moveTo>
                  <a:pt x="733586" y="29023"/>
                </a:moveTo>
                <a:lnTo>
                  <a:pt x="721171" y="32361"/>
                </a:lnTo>
                <a:lnTo>
                  <a:pt x="715704" y="60734"/>
                </a:lnTo>
                <a:lnTo>
                  <a:pt x="717747" y="53066"/>
                </a:lnTo>
                <a:lnTo>
                  <a:pt x="721832" y="48101"/>
                </a:lnTo>
                <a:lnTo>
                  <a:pt x="725916" y="43135"/>
                </a:lnTo>
                <a:lnTo>
                  <a:pt x="730821" y="40652"/>
                </a:lnTo>
                <a:lnTo>
                  <a:pt x="736544" y="40652"/>
                </a:lnTo>
                <a:lnTo>
                  <a:pt x="733586" y="290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484469" y="273512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171302" y="2891267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212505" y="2891267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10"/>
                </a:moveTo>
                <a:lnTo>
                  <a:pt x="30257" y="11521"/>
                </a:lnTo>
                <a:lnTo>
                  <a:pt x="44786" y="11521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3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5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8"/>
                </a:lnTo>
                <a:lnTo>
                  <a:pt x="69711" y="22674"/>
                </a:lnTo>
                <a:lnTo>
                  <a:pt x="67950" y="18052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221845" y="289145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7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27692" y="2914382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327692" y="2942256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918294" y="2864656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4" y="110953"/>
                </a:lnTo>
                <a:lnTo>
                  <a:pt x="72903" y="105961"/>
                </a:lnTo>
                <a:lnTo>
                  <a:pt x="75749" y="104037"/>
                </a:lnTo>
                <a:lnTo>
                  <a:pt x="83383" y="94187"/>
                </a:lnTo>
                <a:lnTo>
                  <a:pt x="85928" y="80351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5" y="45789"/>
                </a:lnTo>
                <a:lnTo>
                  <a:pt x="26955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6" y="17333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20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7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1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30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3"/>
                </a:lnTo>
                <a:lnTo>
                  <a:pt x="13722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80475" y="2893145"/>
            <a:ext cx="17077" cy="96667"/>
          </a:xfrm>
          <a:custGeom>
            <a:avLst/>
            <a:gdLst/>
            <a:ahLst/>
            <a:cxnLst/>
            <a:rect l="l" t="t" r="r" b="b"/>
            <a:pathLst>
              <a:path w="18785" h="109556">
                <a:moveTo>
                  <a:pt x="12694" y="47745"/>
                </a:move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2"/>
                </a:lnTo>
                <a:lnTo>
                  <a:pt x="18369" y="4084"/>
                </a:lnTo>
                <a:lnTo>
                  <a:pt x="15483" y="6848"/>
                </a:lnTo>
                <a:lnTo>
                  <a:pt x="12841" y="10419"/>
                </a:lnTo>
                <a:lnTo>
                  <a:pt x="12841" y="0"/>
                </a:lnTo>
                <a:lnTo>
                  <a:pt x="0" y="0"/>
                </a:lnTo>
                <a:lnTo>
                  <a:pt x="0" y="109556"/>
                </a:lnTo>
                <a:lnTo>
                  <a:pt x="13208" y="109556"/>
                </a:lnTo>
                <a:lnTo>
                  <a:pt x="13208" y="69417"/>
                </a:lnTo>
                <a:lnTo>
                  <a:pt x="12694" y="477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92015" y="2891138"/>
            <a:ext cx="51366" cy="73358"/>
          </a:xfrm>
          <a:custGeom>
            <a:avLst/>
            <a:gdLst/>
            <a:ahLst/>
            <a:cxnLst/>
            <a:rect l="l" t="t" r="r" b="b"/>
            <a:pathLst>
              <a:path w="56503" h="83139">
                <a:moveTo>
                  <a:pt x="6139" y="67558"/>
                </a:moveTo>
                <a:lnTo>
                  <a:pt x="2715" y="59437"/>
                </a:lnTo>
                <a:lnTo>
                  <a:pt x="905" y="55181"/>
                </a:lnTo>
                <a:lnTo>
                  <a:pt x="0" y="50020"/>
                </a:lnTo>
                <a:lnTo>
                  <a:pt x="513" y="71692"/>
                </a:lnTo>
                <a:lnTo>
                  <a:pt x="3399" y="75263"/>
                </a:lnTo>
                <a:lnTo>
                  <a:pt x="6017" y="77782"/>
                </a:lnTo>
                <a:lnTo>
                  <a:pt x="8365" y="79250"/>
                </a:lnTo>
                <a:lnTo>
                  <a:pt x="12376" y="81843"/>
                </a:lnTo>
                <a:lnTo>
                  <a:pt x="17342" y="83139"/>
                </a:lnTo>
                <a:lnTo>
                  <a:pt x="30795" y="83139"/>
                </a:lnTo>
                <a:lnTo>
                  <a:pt x="37399" y="80816"/>
                </a:lnTo>
                <a:lnTo>
                  <a:pt x="43074" y="76168"/>
                </a:lnTo>
                <a:lnTo>
                  <a:pt x="50827" y="66669"/>
                </a:lnTo>
                <a:lnTo>
                  <a:pt x="55084" y="54624"/>
                </a:lnTo>
                <a:lnTo>
                  <a:pt x="56503" y="39478"/>
                </a:lnTo>
                <a:lnTo>
                  <a:pt x="56226" y="33185"/>
                </a:lnTo>
                <a:lnTo>
                  <a:pt x="53300" y="20209"/>
                </a:lnTo>
                <a:lnTo>
                  <a:pt x="47183" y="10236"/>
                </a:lnTo>
                <a:lnTo>
                  <a:pt x="40970" y="3411"/>
                </a:lnTo>
                <a:lnTo>
                  <a:pt x="33412" y="0"/>
                </a:lnTo>
                <a:lnTo>
                  <a:pt x="18491" y="0"/>
                </a:lnTo>
                <a:lnTo>
                  <a:pt x="13257" y="1467"/>
                </a:lnTo>
                <a:lnTo>
                  <a:pt x="8805" y="4402"/>
                </a:lnTo>
                <a:lnTo>
                  <a:pt x="5674" y="6359"/>
                </a:lnTo>
                <a:lnTo>
                  <a:pt x="6090" y="16167"/>
                </a:lnTo>
                <a:lnTo>
                  <a:pt x="12352" y="11593"/>
                </a:lnTo>
                <a:lnTo>
                  <a:pt x="30599" y="11593"/>
                </a:lnTo>
                <a:lnTo>
                  <a:pt x="36861" y="15923"/>
                </a:lnTo>
                <a:lnTo>
                  <a:pt x="40285" y="24582"/>
                </a:lnTo>
                <a:lnTo>
                  <a:pt x="42095" y="29082"/>
                </a:lnTo>
                <a:lnTo>
                  <a:pt x="43000" y="34463"/>
                </a:lnTo>
                <a:lnTo>
                  <a:pt x="43000" y="50999"/>
                </a:lnTo>
                <a:lnTo>
                  <a:pt x="40958" y="58716"/>
                </a:lnTo>
                <a:lnTo>
                  <a:pt x="36873" y="63877"/>
                </a:lnTo>
                <a:lnTo>
                  <a:pt x="32788" y="69038"/>
                </a:lnTo>
                <a:lnTo>
                  <a:pt x="27664" y="71619"/>
                </a:lnTo>
                <a:lnTo>
                  <a:pt x="12401" y="71619"/>
                </a:lnTo>
                <a:lnTo>
                  <a:pt x="6139" y="675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757101" y="2891267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10"/>
                </a:moveTo>
                <a:lnTo>
                  <a:pt x="30257" y="11521"/>
                </a:lnTo>
                <a:lnTo>
                  <a:pt x="44786" y="11521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5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8"/>
                </a:lnTo>
                <a:lnTo>
                  <a:pt x="69711" y="22674"/>
                </a:lnTo>
                <a:lnTo>
                  <a:pt x="67950" y="18052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766441" y="2891455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7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841133" y="2891267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6"/>
                </a:lnTo>
                <a:lnTo>
                  <a:pt x="20106" y="5687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1011577" y="2866728"/>
            <a:ext cx="58237" cy="95437"/>
          </a:xfrm>
          <a:custGeom>
            <a:avLst/>
            <a:gdLst/>
            <a:ahLst/>
            <a:cxnLst/>
            <a:rect l="l" t="t" r="r" b="b"/>
            <a:pathLst>
              <a:path w="64061" h="108162">
                <a:moveTo>
                  <a:pt x="51607" y="30498"/>
                </a:moveTo>
                <a:lnTo>
                  <a:pt x="37570" y="27664"/>
                </a:lnTo>
                <a:lnTo>
                  <a:pt x="31211" y="27664"/>
                </a:lnTo>
                <a:lnTo>
                  <a:pt x="25903" y="29058"/>
                </a:lnTo>
                <a:lnTo>
                  <a:pt x="21647" y="31847"/>
                </a:lnTo>
                <a:lnTo>
                  <a:pt x="19152" y="33461"/>
                </a:lnTo>
                <a:lnTo>
                  <a:pt x="16339" y="36249"/>
                </a:lnTo>
                <a:lnTo>
                  <a:pt x="13208" y="40212"/>
                </a:lnTo>
                <a:lnTo>
                  <a:pt x="13208" y="0"/>
                </a:lnTo>
                <a:lnTo>
                  <a:pt x="0" y="0"/>
                </a:lnTo>
                <a:lnTo>
                  <a:pt x="0" y="108162"/>
                </a:lnTo>
                <a:lnTo>
                  <a:pt x="13208" y="108162"/>
                </a:lnTo>
                <a:lnTo>
                  <a:pt x="13208" y="56013"/>
                </a:lnTo>
                <a:lnTo>
                  <a:pt x="15434" y="48895"/>
                </a:lnTo>
                <a:lnTo>
                  <a:pt x="19886" y="45129"/>
                </a:lnTo>
                <a:lnTo>
                  <a:pt x="24337" y="41362"/>
                </a:lnTo>
                <a:lnTo>
                  <a:pt x="29303" y="39478"/>
                </a:lnTo>
                <a:lnTo>
                  <a:pt x="41386" y="39478"/>
                </a:lnTo>
                <a:lnTo>
                  <a:pt x="45887" y="41631"/>
                </a:lnTo>
                <a:lnTo>
                  <a:pt x="48284" y="45936"/>
                </a:lnTo>
                <a:lnTo>
                  <a:pt x="49752" y="48626"/>
                </a:lnTo>
                <a:lnTo>
                  <a:pt x="50485" y="52858"/>
                </a:lnTo>
                <a:lnTo>
                  <a:pt x="50485" y="108162"/>
                </a:lnTo>
                <a:lnTo>
                  <a:pt x="64061" y="108162"/>
                </a:lnTo>
                <a:lnTo>
                  <a:pt x="64061" y="50021"/>
                </a:lnTo>
                <a:lnTo>
                  <a:pt x="62960" y="43979"/>
                </a:lnTo>
                <a:lnTo>
                  <a:pt x="60759" y="39625"/>
                </a:lnTo>
                <a:lnTo>
                  <a:pt x="60428" y="39000"/>
                </a:lnTo>
                <a:lnTo>
                  <a:pt x="51607" y="3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1087937" y="2891138"/>
            <a:ext cx="67576" cy="73358"/>
          </a:xfrm>
          <a:custGeom>
            <a:avLst/>
            <a:gdLst/>
            <a:ahLst/>
            <a:cxnLst/>
            <a:rect l="l" t="t" r="r" b="b"/>
            <a:pathLst>
              <a:path w="74334" h="83139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39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7"/>
                </a:lnTo>
                <a:lnTo>
                  <a:pt x="25878" y="46204"/>
                </a:lnTo>
                <a:lnTo>
                  <a:pt x="30673" y="45568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700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5" y="71545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2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2"/>
                </a:lnTo>
                <a:lnTo>
                  <a:pt x="16363" y="25902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101746" y="2948590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9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9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872" y="2998295"/>
            <a:ext cx="517799" cy="100164"/>
          </a:xfrm>
          <a:custGeom>
            <a:avLst/>
            <a:gdLst/>
            <a:ahLst/>
            <a:cxnLst/>
            <a:rect l="l" t="t" r="r" b="b"/>
            <a:pathLst>
              <a:path w="569579" h="113519">
                <a:moveTo>
                  <a:pt x="510312" y="17305"/>
                </a:moveTo>
                <a:lnTo>
                  <a:pt x="511095" y="15226"/>
                </a:lnTo>
                <a:lnTo>
                  <a:pt x="514275" y="12107"/>
                </a:lnTo>
                <a:lnTo>
                  <a:pt x="520011" y="12144"/>
                </a:lnTo>
                <a:lnTo>
                  <a:pt x="522983" y="12328"/>
                </a:lnTo>
                <a:lnTo>
                  <a:pt x="522983" y="293"/>
                </a:lnTo>
                <a:lnTo>
                  <a:pt x="519974" y="73"/>
                </a:lnTo>
                <a:lnTo>
                  <a:pt x="508600" y="0"/>
                </a:lnTo>
                <a:lnTo>
                  <a:pt x="502656" y="2250"/>
                </a:lnTo>
                <a:lnTo>
                  <a:pt x="499574" y="6750"/>
                </a:lnTo>
                <a:lnTo>
                  <a:pt x="497862" y="9294"/>
                </a:lnTo>
                <a:lnTo>
                  <a:pt x="496908" y="13306"/>
                </a:lnTo>
                <a:lnTo>
                  <a:pt x="496712" y="18785"/>
                </a:lnTo>
                <a:lnTo>
                  <a:pt x="496712" y="31113"/>
                </a:lnTo>
                <a:lnTo>
                  <a:pt x="485779" y="31113"/>
                </a:lnTo>
                <a:lnTo>
                  <a:pt x="485779" y="41533"/>
                </a:lnTo>
                <a:lnTo>
                  <a:pt x="496712" y="41533"/>
                </a:lnTo>
                <a:lnTo>
                  <a:pt x="496712" y="109337"/>
                </a:lnTo>
                <a:lnTo>
                  <a:pt x="509774" y="109337"/>
                </a:lnTo>
                <a:lnTo>
                  <a:pt x="509774" y="41533"/>
                </a:lnTo>
                <a:lnTo>
                  <a:pt x="522983" y="41533"/>
                </a:lnTo>
                <a:lnTo>
                  <a:pt x="522983" y="31113"/>
                </a:lnTo>
                <a:lnTo>
                  <a:pt x="509921" y="31113"/>
                </a:lnTo>
                <a:lnTo>
                  <a:pt x="509921" y="22601"/>
                </a:lnTo>
                <a:lnTo>
                  <a:pt x="510312" y="17305"/>
                </a:lnTo>
                <a:close/>
              </a:path>
              <a:path w="569579" h="113519">
                <a:moveTo>
                  <a:pt x="531348" y="30746"/>
                </a:moveTo>
                <a:lnTo>
                  <a:pt x="531348" y="109337"/>
                </a:lnTo>
                <a:lnTo>
                  <a:pt x="544556" y="109337"/>
                </a:lnTo>
                <a:lnTo>
                  <a:pt x="544556" y="58557"/>
                </a:lnTo>
                <a:lnTo>
                  <a:pt x="546342" y="53628"/>
                </a:lnTo>
                <a:lnTo>
                  <a:pt x="549913" y="49348"/>
                </a:lnTo>
                <a:lnTo>
                  <a:pt x="553484" y="45067"/>
                </a:lnTo>
                <a:lnTo>
                  <a:pt x="558597" y="42928"/>
                </a:lnTo>
                <a:lnTo>
                  <a:pt x="566754" y="42952"/>
                </a:lnTo>
                <a:lnTo>
                  <a:pt x="569579" y="43294"/>
                </a:lnTo>
                <a:lnTo>
                  <a:pt x="569579" y="29352"/>
                </a:lnTo>
                <a:lnTo>
                  <a:pt x="568161" y="29205"/>
                </a:lnTo>
                <a:lnTo>
                  <a:pt x="565323" y="28985"/>
                </a:lnTo>
                <a:lnTo>
                  <a:pt x="560089" y="28985"/>
                </a:lnTo>
                <a:lnTo>
                  <a:pt x="555466" y="30881"/>
                </a:lnTo>
                <a:lnTo>
                  <a:pt x="551454" y="34672"/>
                </a:lnTo>
                <a:lnTo>
                  <a:pt x="547443" y="38463"/>
                </a:lnTo>
                <a:lnTo>
                  <a:pt x="544923" y="41680"/>
                </a:lnTo>
                <a:lnTo>
                  <a:pt x="543896" y="44321"/>
                </a:lnTo>
                <a:lnTo>
                  <a:pt x="543896" y="30746"/>
                </a:lnTo>
                <a:lnTo>
                  <a:pt x="531348" y="30746"/>
                </a:lnTo>
                <a:close/>
              </a:path>
              <a:path w="569579" h="113519">
                <a:moveTo>
                  <a:pt x="391000" y="79683"/>
                </a:moveTo>
                <a:lnTo>
                  <a:pt x="394390" y="92258"/>
                </a:lnTo>
                <a:lnTo>
                  <a:pt x="401954" y="102219"/>
                </a:lnTo>
                <a:lnTo>
                  <a:pt x="407727" y="106448"/>
                </a:lnTo>
                <a:lnTo>
                  <a:pt x="419296" y="110981"/>
                </a:lnTo>
                <a:lnTo>
                  <a:pt x="433434" y="112492"/>
                </a:lnTo>
                <a:lnTo>
                  <a:pt x="439729" y="112223"/>
                </a:lnTo>
                <a:lnTo>
                  <a:pt x="452414" y="109779"/>
                </a:lnTo>
                <a:lnTo>
                  <a:pt x="463703" y="104787"/>
                </a:lnTo>
                <a:lnTo>
                  <a:pt x="466549" y="102863"/>
                </a:lnTo>
                <a:lnTo>
                  <a:pt x="474184" y="93013"/>
                </a:lnTo>
                <a:lnTo>
                  <a:pt x="476728" y="79177"/>
                </a:lnTo>
                <a:lnTo>
                  <a:pt x="476728" y="69589"/>
                </a:lnTo>
                <a:lnTo>
                  <a:pt x="473304" y="62276"/>
                </a:lnTo>
                <a:lnTo>
                  <a:pt x="466455" y="57236"/>
                </a:lnTo>
                <a:lnTo>
                  <a:pt x="462493" y="54350"/>
                </a:lnTo>
                <a:lnTo>
                  <a:pt x="456867" y="52075"/>
                </a:lnTo>
                <a:lnTo>
                  <a:pt x="449578" y="50412"/>
                </a:lnTo>
                <a:lnTo>
                  <a:pt x="434461" y="46963"/>
                </a:lnTo>
                <a:lnTo>
                  <a:pt x="424286" y="44615"/>
                </a:lnTo>
                <a:lnTo>
                  <a:pt x="417755" y="42658"/>
                </a:lnTo>
                <a:lnTo>
                  <a:pt x="414869" y="41093"/>
                </a:lnTo>
                <a:lnTo>
                  <a:pt x="410466" y="38647"/>
                </a:lnTo>
                <a:lnTo>
                  <a:pt x="408264" y="34782"/>
                </a:lnTo>
                <a:lnTo>
                  <a:pt x="408264" y="24705"/>
                </a:lnTo>
                <a:lnTo>
                  <a:pt x="410148" y="20497"/>
                </a:lnTo>
                <a:lnTo>
                  <a:pt x="413915" y="16877"/>
                </a:lnTo>
                <a:lnTo>
                  <a:pt x="417681" y="13257"/>
                </a:lnTo>
                <a:lnTo>
                  <a:pt x="423870" y="11447"/>
                </a:lnTo>
                <a:lnTo>
                  <a:pt x="443145" y="11447"/>
                </a:lnTo>
                <a:lnTo>
                  <a:pt x="450703" y="14260"/>
                </a:lnTo>
                <a:lnTo>
                  <a:pt x="455154" y="19886"/>
                </a:lnTo>
                <a:lnTo>
                  <a:pt x="457552" y="22968"/>
                </a:lnTo>
                <a:lnTo>
                  <a:pt x="459117" y="27395"/>
                </a:lnTo>
                <a:lnTo>
                  <a:pt x="459851" y="33168"/>
                </a:lnTo>
                <a:lnTo>
                  <a:pt x="473573" y="33168"/>
                </a:lnTo>
                <a:lnTo>
                  <a:pt x="473415" y="29143"/>
                </a:lnTo>
                <a:lnTo>
                  <a:pt x="469886" y="16159"/>
                </a:lnTo>
                <a:lnTo>
                  <a:pt x="461722" y="7007"/>
                </a:lnTo>
                <a:lnTo>
                  <a:pt x="458010" y="4714"/>
                </a:lnTo>
                <a:lnTo>
                  <a:pt x="446382" y="297"/>
                </a:lnTo>
                <a:lnTo>
                  <a:pt x="432920" y="-1174"/>
                </a:lnTo>
                <a:lnTo>
                  <a:pt x="427509" y="-958"/>
                </a:lnTo>
                <a:lnTo>
                  <a:pt x="414475" y="1918"/>
                </a:lnTo>
                <a:lnTo>
                  <a:pt x="404448" y="8145"/>
                </a:lnTo>
                <a:lnTo>
                  <a:pt x="396816" y="18989"/>
                </a:lnTo>
                <a:lnTo>
                  <a:pt x="394395" y="31993"/>
                </a:lnTo>
                <a:lnTo>
                  <a:pt x="394395" y="40946"/>
                </a:lnTo>
                <a:lnTo>
                  <a:pt x="397820" y="47672"/>
                </a:lnTo>
                <a:lnTo>
                  <a:pt x="404669" y="52173"/>
                </a:lnTo>
                <a:lnTo>
                  <a:pt x="408631" y="54766"/>
                </a:lnTo>
                <a:lnTo>
                  <a:pt x="415382" y="57139"/>
                </a:lnTo>
                <a:lnTo>
                  <a:pt x="424922" y="59291"/>
                </a:lnTo>
                <a:lnTo>
                  <a:pt x="439524" y="62593"/>
                </a:lnTo>
                <a:lnTo>
                  <a:pt x="447450" y="64404"/>
                </a:lnTo>
                <a:lnTo>
                  <a:pt x="453271" y="66532"/>
                </a:lnTo>
                <a:lnTo>
                  <a:pt x="456989" y="68977"/>
                </a:lnTo>
                <a:lnTo>
                  <a:pt x="460658" y="71472"/>
                </a:lnTo>
                <a:lnTo>
                  <a:pt x="462493" y="75655"/>
                </a:lnTo>
                <a:lnTo>
                  <a:pt x="462493" y="89353"/>
                </a:lnTo>
                <a:lnTo>
                  <a:pt x="458139" y="94783"/>
                </a:lnTo>
                <a:lnTo>
                  <a:pt x="449431" y="97816"/>
                </a:lnTo>
                <a:lnTo>
                  <a:pt x="444930" y="99381"/>
                </a:lnTo>
                <a:lnTo>
                  <a:pt x="439940" y="100164"/>
                </a:lnTo>
                <a:lnTo>
                  <a:pt x="431422" y="100087"/>
                </a:lnTo>
                <a:lnTo>
                  <a:pt x="417817" y="97011"/>
                </a:lnTo>
                <a:lnTo>
                  <a:pt x="408851" y="89451"/>
                </a:lnTo>
                <a:lnTo>
                  <a:pt x="406308" y="85635"/>
                </a:lnTo>
                <a:lnTo>
                  <a:pt x="404864" y="80669"/>
                </a:lnTo>
                <a:lnTo>
                  <a:pt x="404522" y="74554"/>
                </a:lnTo>
                <a:lnTo>
                  <a:pt x="390800" y="74554"/>
                </a:lnTo>
                <a:lnTo>
                  <a:pt x="391000" y="79683"/>
                </a:lnTo>
                <a:close/>
              </a:path>
              <a:path w="569579" h="113519">
                <a:moveTo>
                  <a:pt x="102268" y="73771"/>
                </a:moveTo>
                <a:lnTo>
                  <a:pt x="104261" y="68794"/>
                </a:lnTo>
                <a:lnTo>
                  <a:pt x="108248" y="65199"/>
                </a:lnTo>
                <a:lnTo>
                  <a:pt x="112235" y="61603"/>
                </a:lnTo>
                <a:lnTo>
                  <a:pt x="117384" y="59805"/>
                </a:lnTo>
                <a:lnTo>
                  <a:pt x="130201" y="59805"/>
                </a:lnTo>
                <a:lnTo>
                  <a:pt x="135533" y="61566"/>
                </a:lnTo>
                <a:lnTo>
                  <a:pt x="139692" y="65088"/>
                </a:lnTo>
                <a:lnTo>
                  <a:pt x="143850" y="68610"/>
                </a:lnTo>
                <a:lnTo>
                  <a:pt x="140768" y="40151"/>
                </a:lnTo>
                <a:lnTo>
                  <a:pt x="137490" y="43404"/>
                </a:lnTo>
                <a:lnTo>
                  <a:pt x="134212" y="46657"/>
                </a:lnTo>
                <a:lnTo>
                  <a:pt x="129663" y="48284"/>
                </a:lnTo>
                <a:lnTo>
                  <a:pt x="118851" y="48284"/>
                </a:lnTo>
                <a:lnTo>
                  <a:pt x="114522" y="46890"/>
                </a:lnTo>
                <a:lnTo>
                  <a:pt x="110853" y="44101"/>
                </a:lnTo>
                <a:lnTo>
                  <a:pt x="107184" y="41313"/>
                </a:lnTo>
                <a:lnTo>
                  <a:pt x="105349" y="37448"/>
                </a:lnTo>
                <a:lnTo>
                  <a:pt x="105349" y="28104"/>
                </a:lnTo>
                <a:lnTo>
                  <a:pt x="106768" y="24264"/>
                </a:lnTo>
                <a:lnTo>
                  <a:pt x="109606" y="20986"/>
                </a:lnTo>
                <a:lnTo>
                  <a:pt x="112443" y="17709"/>
                </a:lnTo>
                <a:lnTo>
                  <a:pt x="117041" y="16070"/>
                </a:lnTo>
                <a:lnTo>
                  <a:pt x="129810" y="16070"/>
                </a:lnTo>
                <a:lnTo>
                  <a:pt x="134579" y="17709"/>
                </a:lnTo>
                <a:lnTo>
                  <a:pt x="137710" y="20986"/>
                </a:lnTo>
                <a:lnTo>
                  <a:pt x="140841" y="24264"/>
                </a:lnTo>
                <a:lnTo>
                  <a:pt x="142407" y="27860"/>
                </a:lnTo>
                <a:lnTo>
                  <a:pt x="142774" y="53200"/>
                </a:lnTo>
                <a:lnTo>
                  <a:pt x="146687" y="50999"/>
                </a:lnTo>
                <a:lnTo>
                  <a:pt x="149573" y="48749"/>
                </a:lnTo>
                <a:lnTo>
                  <a:pt x="151432" y="46449"/>
                </a:lnTo>
                <a:lnTo>
                  <a:pt x="154759" y="42389"/>
                </a:lnTo>
                <a:lnTo>
                  <a:pt x="156422" y="37082"/>
                </a:lnTo>
                <a:lnTo>
                  <a:pt x="156422" y="23432"/>
                </a:lnTo>
                <a:lnTo>
                  <a:pt x="153561" y="17232"/>
                </a:lnTo>
                <a:lnTo>
                  <a:pt x="147837" y="11924"/>
                </a:lnTo>
                <a:lnTo>
                  <a:pt x="142113" y="6616"/>
                </a:lnTo>
                <a:lnTo>
                  <a:pt x="134213" y="3962"/>
                </a:lnTo>
                <a:lnTo>
                  <a:pt x="123922" y="3962"/>
                </a:lnTo>
                <a:lnTo>
                  <a:pt x="110202" y="6101"/>
                </a:lnTo>
                <a:lnTo>
                  <a:pt x="99993" y="12401"/>
                </a:lnTo>
                <a:lnTo>
                  <a:pt x="94318" y="18027"/>
                </a:lnTo>
                <a:lnTo>
                  <a:pt x="91481" y="24753"/>
                </a:lnTo>
                <a:lnTo>
                  <a:pt x="91481" y="38842"/>
                </a:lnTo>
                <a:lnTo>
                  <a:pt x="93413" y="43930"/>
                </a:lnTo>
                <a:lnTo>
                  <a:pt x="97278" y="47844"/>
                </a:lnTo>
                <a:lnTo>
                  <a:pt x="99332" y="49947"/>
                </a:lnTo>
                <a:lnTo>
                  <a:pt x="102194" y="51782"/>
                </a:lnTo>
                <a:lnTo>
                  <a:pt x="105863" y="53347"/>
                </a:lnTo>
                <a:lnTo>
                  <a:pt x="99895" y="55744"/>
                </a:lnTo>
                <a:lnTo>
                  <a:pt x="95394" y="59206"/>
                </a:lnTo>
                <a:lnTo>
                  <a:pt x="92361" y="63731"/>
                </a:lnTo>
                <a:lnTo>
                  <a:pt x="89328" y="68256"/>
                </a:lnTo>
                <a:lnTo>
                  <a:pt x="87812" y="73625"/>
                </a:lnTo>
                <a:lnTo>
                  <a:pt x="87827" y="81030"/>
                </a:lnTo>
                <a:lnTo>
                  <a:pt x="90667" y="94263"/>
                </a:lnTo>
                <a:lnTo>
                  <a:pt x="98415" y="104016"/>
                </a:lnTo>
                <a:lnTo>
                  <a:pt x="99872" y="105106"/>
                </a:lnTo>
                <a:lnTo>
                  <a:pt x="102268" y="85611"/>
                </a:lnTo>
                <a:lnTo>
                  <a:pt x="102268" y="73771"/>
                </a:lnTo>
                <a:close/>
              </a:path>
              <a:path w="569579" h="113519">
                <a:moveTo>
                  <a:pt x="14749" y="96862"/>
                </a:moveTo>
                <a:lnTo>
                  <a:pt x="16021" y="91676"/>
                </a:lnTo>
                <a:lnTo>
                  <a:pt x="19103" y="86955"/>
                </a:lnTo>
                <a:lnTo>
                  <a:pt x="23995" y="82699"/>
                </a:lnTo>
                <a:lnTo>
                  <a:pt x="26735" y="80302"/>
                </a:lnTo>
                <a:lnTo>
                  <a:pt x="30501" y="77783"/>
                </a:lnTo>
                <a:lnTo>
                  <a:pt x="35296" y="75141"/>
                </a:lnTo>
                <a:lnTo>
                  <a:pt x="45349" y="69564"/>
                </a:lnTo>
                <a:lnTo>
                  <a:pt x="54203" y="64623"/>
                </a:lnTo>
                <a:lnTo>
                  <a:pt x="60343" y="60417"/>
                </a:lnTo>
                <a:lnTo>
                  <a:pt x="63767" y="56943"/>
                </a:lnTo>
                <a:lnTo>
                  <a:pt x="69687" y="50974"/>
                </a:lnTo>
                <a:lnTo>
                  <a:pt x="72646" y="43783"/>
                </a:lnTo>
                <a:lnTo>
                  <a:pt x="72646" y="27395"/>
                </a:lnTo>
                <a:lnTo>
                  <a:pt x="69870" y="20155"/>
                </a:lnTo>
                <a:lnTo>
                  <a:pt x="64318" y="13648"/>
                </a:lnTo>
                <a:lnTo>
                  <a:pt x="62611" y="11847"/>
                </a:lnTo>
                <a:lnTo>
                  <a:pt x="52256" y="5878"/>
                </a:lnTo>
                <a:lnTo>
                  <a:pt x="37937" y="3889"/>
                </a:lnTo>
                <a:lnTo>
                  <a:pt x="27844" y="4854"/>
                </a:lnTo>
                <a:lnTo>
                  <a:pt x="15898" y="9865"/>
                </a:lnTo>
                <a:lnTo>
                  <a:pt x="7631" y="19152"/>
                </a:lnTo>
                <a:lnTo>
                  <a:pt x="4402" y="24924"/>
                </a:lnTo>
                <a:lnTo>
                  <a:pt x="2715" y="32385"/>
                </a:lnTo>
                <a:lnTo>
                  <a:pt x="2568" y="41533"/>
                </a:lnTo>
                <a:lnTo>
                  <a:pt x="15996" y="41533"/>
                </a:lnTo>
                <a:lnTo>
                  <a:pt x="16192" y="35027"/>
                </a:lnTo>
                <a:lnTo>
                  <a:pt x="17219" y="29939"/>
                </a:lnTo>
                <a:lnTo>
                  <a:pt x="19078" y="26270"/>
                </a:lnTo>
                <a:lnTo>
                  <a:pt x="22552" y="19421"/>
                </a:lnTo>
                <a:lnTo>
                  <a:pt x="28814" y="15997"/>
                </a:lnTo>
                <a:lnTo>
                  <a:pt x="43979" y="15997"/>
                </a:lnTo>
                <a:lnTo>
                  <a:pt x="48871" y="17795"/>
                </a:lnTo>
                <a:lnTo>
                  <a:pt x="52540" y="21390"/>
                </a:lnTo>
                <a:lnTo>
                  <a:pt x="56209" y="24986"/>
                </a:lnTo>
                <a:lnTo>
                  <a:pt x="58044" y="29841"/>
                </a:lnTo>
                <a:lnTo>
                  <a:pt x="58044" y="41190"/>
                </a:lnTo>
                <a:lnTo>
                  <a:pt x="56038" y="45838"/>
                </a:lnTo>
                <a:lnTo>
                  <a:pt x="52026" y="49899"/>
                </a:lnTo>
                <a:lnTo>
                  <a:pt x="49482" y="52491"/>
                </a:lnTo>
                <a:lnTo>
                  <a:pt x="45055" y="55622"/>
                </a:lnTo>
                <a:lnTo>
                  <a:pt x="38744" y="59291"/>
                </a:lnTo>
                <a:lnTo>
                  <a:pt x="24655" y="67436"/>
                </a:lnTo>
                <a:lnTo>
                  <a:pt x="23605" y="68056"/>
                </a:lnTo>
                <a:lnTo>
                  <a:pt x="12459" y="76457"/>
                </a:lnTo>
                <a:lnTo>
                  <a:pt x="5613" y="85708"/>
                </a:lnTo>
                <a:lnTo>
                  <a:pt x="2360" y="92410"/>
                </a:lnTo>
                <a:lnTo>
                  <a:pt x="489" y="100286"/>
                </a:lnTo>
                <a:lnTo>
                  <a:pt x="0" y="109337"/>
                </a:lnTo>
                <a:lnTo>
                  <a:pt x="72133" y="109337"/>
                </a:lnTo>
                <a:lnTo>
                  <a:pt x="72133" y="96862"/>
                </a:lnTo>
                <a:lnTo>
                  <a:pt x="14749" y="96862"/>
                </a:lnTo>
                <a:close/>
              </a:path>
              <a:path w="569579" h="113519">
                <a:moveTo>
                  <a:pt x="139875" y="95358"/>
                </a:moveTo>
                <a:lnTo>
                  <a:pt x="135839" y="98660"/>
                </a:lnTo>
                <a:lnTo>
                  <a:pt x="130764" y="100311"/>
                </a:lnTo>
                <a:lnTo>
                  <a:pt x="117017" y="100311"/>
                </a:lnTo>
                <a:lnTo>
                  <a:pt x="111379" y="98317"/>
                </a:lnTo>
                <a:lnTo>
                  <a:pt x="107734" y="94330"/>
                </a:lnTo>
                <a:lnTo>
                  <a:pt x="104090" y="90343"/>
                </a:lnTo>
                <a:lnTo>
                  <a:pt x="102268" y="85611"/>
                </a:lnTo>
                <a:lnTo>
                  <a:pt x="99872" y="105106"/>
                </a:lnTo>
                <a:lnTo>
                  <a:pt x="111085" y="110535"/>
                </a:lnTo>
                <a:lnTo>
                  <a:pt x="124355" y="112345"/>
                </a:lnTo>
                <a:lnTo>
                  <a:pt x="127509" y="112259"/>
                </a:lnTo>
                <a:lnTo>
                  <a:pt x="140682" y="109454"/>
                </a:lnTo>
                <a:lnTo>
                  <a:pt x="150699" y="102696"/>
                </a:lnTo>
                <a:lnTo>
                  <a:pt x="156912" y="96262"/>
                </a:lnTo>
                <a:lnTo>
                  <a:pt x="160018" y="88423"/>
                </a:lnTo>
                <a:lnTo>
                  <a:pt x="160018" y="71350"/>
                </a:lnTo>
                <a:lnTo>
                  <a:pt x="157694" y="64990"/>
                </a:lnTo>
                <a:lnTo>
                  <a:pt x="153047" y="60098"/>
                </a:lnTo>
                <a:lnTo>
                  <a:pt x="150552" y="57505"/>
                </a:lnTo>
                <a:lnTo>
                  <a:pt x="147128" y="55206"/>
                </a:lnTo>
                <a:lnTo>
                  <a:pt x="142774" y="53200"/>
                </a:lnTo>
                <a:lnTo>
                  <a:pt x="142407" y="27860"/>
                </a:lnTo>
                <a:lnTo>
                  <a:pt x="142407" y="36274"/>
                </a:lnTo>
                <a:lnTo>
                  <a:pt x="140768" y="40151"/>
                </a:lnTo>
                <a:lnTo>
                  <a:pt x="143850" y="68610"/>
                </a:lnTo>
                <a:lnTo>
                  <a:pt x="145929" y="73771"/>
                </a:lnTo>
                <a:lnTo>
                  <a:pt x="145929" y="87127"/>
                </a:lnTo>
                <a:lnTo>
                  <a:pt x="143911" y="92055"/>
                </a:lnTo>
                <a:lnTo>
                  <a:pt x="139875" y="95358"/>
                </a:lnTo>
                <a:close/>
              </a:path>
              <a:path w="569579" h="113519">
                <a:moveTo>
                  <a:pt x="241886" y="18785"/>
                </a:moveTo>
                <a:lnTo>
                  <a:pt x="241886" y="6017"/>
                </a:lnTo>
                <a:lnTo>
                  <a:pt x="187291" y="6017"/>
                </a:lnTo>
                <a:lnTo>
                  <a:pt x="179293" y="62593"/>
                </a:lnTo>
                <a:lnTo>
                  <a:pt x="190740" y="63254"/>
                </a:lnTo>
                <a:lnTo>
                  <a:pt x="193039" y="60123"/>
                </a:lnTo>
                <a:lnTo>
                  <a:pt x="195815" y="57677"/>
                </a:lnTo>
                <a:lnTo>
                  <a:pt x="199069" y="55916"/>
                </a:lnTo>
                <a:lnTo>
                  <a:pt x="202322" y="54155"/>
                </a:lnTo>
                <a:lnTo>
                  <a:pt x="206223" y="53274"/>
                </a:lnTo>
                <a:lnTo>
                  <a:pt x="217035" y="53274"/>
                </a:lnTo>
                <a:lnTo>
                  <a:pt x="222404" y="55279"/>
                </a:lnTo>
                <a:lnTo>
                  <a:pt x="226880" y="59291"/>
                </a:lnTo>
                <a:lnTo>
                  <a:pt x="231356" y="63302"/>
                </a:lnTo>
                <a:lnTo>
                  <a:pt x="233594" y="68977"/>
                </a:lnTo>
                <a:lnTo>
                  <a:pt x="233594" y="82381"/>
                </a:lnTo>
                <a:lnTo>
                  <a:pt x="231711" y="87909"/>
                </a:lnTo>
                <a:lnTo>
                  <a:pt x="227944" y="92899"/>
                </a:lnTo>
                <a:lnTo>
                  <a:pt x="224177" y="97889"/>
                </a:lnTo>
                <a:lnTo>
                  <a:pt x="218380" y="100384"/>
                </a:lnTo>
                <a:lnTo>
                  <a:pt x="206443" y="100384"/>
                </a:lnTo>
                <a:lnTo>
                  <a:pt x="202823" y="99650"/>
                </a:lnTo>
                <a:lnTo>
                  <a:pt x="199692" y="98183"/>
                </a:lnTo>
                <a:lnTo>
                  <a:pt x="193577" y="95297"/>
                </a:lnTo>
                <a:lnTo>
                  <a:pt x="190080" y="90086"/>
                </a:lnTo>
                <a:lnTo>
                  <a:pt x="189199" y="82553"/>
                </a:lnTo>
                <a:lnTo>
                  <a:pt x="175477" y="82553"/>
                </a:lnTo>
                <a:lnTo>
                  <a:pt x="176260" y="92532"/>
                </a:lnTo>
                <a:lnTo>
                  <a:pt x="179941" y="99932"/>
                </a:lnTo>
                <a:lnTo>
                  <a:pt x="186521" y="104751"/>
                </a:lnTo>
                <a:lnTo>
                  <a:pt x="193100" y="109569"/>
                </a:lnTo>
                <a:lnTo>
                  <a:pt x="200671" y="111978"/>
                </a:lnTo>
                <a:lnTo>
                  <a:pt x="209232" y="111978"/>
                </a:lnTo>
                <a:lnTo>
                  <a:pt x="216648" y="111550"/>
                </a:lnTo>
                <a:lnTo>
                  <a:pt x="229416" y="107924"/>
                </a:lnTo>
                <a:lnTo>
                  <a:pt x="238621" y="100604"/>
                </a:lnTo>
                <a:lnTo>
                  <a:pt x="240163" y="98585"/>
                </a:lnTo>
                <a:lnTo>
                  <a:pt x="245913" y="87193"/>
                </a:lnTo>
                <a:lnTo>
                  <a:pt x="247830" y="74334"/>
                </a:lnTo>
                <a:lnTo>
                  <a:pt x="247829" y="74024"/>
                </a:lnTo>
                <a:lnTo>
                  <a:pt x="245262" y="61144"/>
                </a:lnTo>
                <a:lnTo>
                  <a:pt x="237777" y="50705"/>
                </a:lnTo>
                <a:lnTo>
                  <a:pt x="226238" y="43573"/>
                </a:lnTo>
                <a:lnTo>
                  <a:pt x="213268" y="41386"/>
                </a:lnTo>
                <a:lnTo>
                  <a:pt x="208131" y="41386"/>
                </a:lnTo>
                <a:lnTo>
                  <a:pt x="203606" y="42193"/>
                </a:lnTo>
                <a:lnTo>
                  <a:pt x="199692" y="43808"/>
                </a:lnTo>
                <a:lnTo>
                  <a:pt x="197491" y="44737"/>
                </a:lnTo>
                <a:lnTo>
                  <a:pt x="192721" y="47990"/>
                </a:lnTo>
                <a:lnTo>
                  <a:pt x="197197" y="18785"/>
                </a:lnTo>
                <a:lnTo>
                  <a:pt x="241886" y="18785"/>
                </a:lnTo>
                <a:close/>
              </a:path>
              <a:path w="569579" h="113519">
                <a:moveTo>
                  <a:pt x="308198" y="83653"/>
                </a:moveTo>
                <a:lnTo>
                  <a:pt x="308198" y="109337"/>
                </a:lnTo>
                <a:lnTo>
                  <a:pt x="321406" y="109337"/>
                </a:lnTo>
                <a:lnTo>
                  <a:pt x="321406" y="83653"/>
                </a:lnTo>
                <a:lnTo>
                  <a:pt x="336890" y="83653"/>
                </a:lnTo>
                <a:lnTo>
                  <a:pt x="336890" y="72133"/>
                </a:lnTo>
                <a:lnTo>
                  <a:pt x="321406" y="72133"/>
                </a:lnTo>
                <a:lnTo>
                  <a:pt x="321406" y="3962"/>
                </a:lnTo>
                <a:lnTo>
                  <a:pt x="310252" y="3962"/>
                </a:lnTo>
                <a:lnTo>
                  <a:pt x="307978" y="24509"/>
                </a:lnTo>
                <a:lnTo>
                  <a:pt x="307978" y="72133"/>
                </a:lnTo>
                <a:lnTo>
                  <a:pt x="274296" y="72133"/>
                </a:lnTo>
                <a:lnTo>
                  <a:pt x="262115" y="70738"/>
                </a:lnTo>
                <a:lnTo>
                  <a:pt x="262115" y="83653"/>
                </a:lnTo>
                <a:lnTo>
                  <a:pt x="308198" y="83653"/>
                </a:lnTo>
                <a:close/>
              </a:path>
              <a:path w="569579" h="113519">
                <a:moveTo>
                  <a:pt x="310252" y="3962"/>
                </a:moveTo>
                <a:lnTo>
                  <a:pt x="262115" y="70738"/>
                </a:lnTo>
                <a:lnTo>
                  <a:pt x="274296" y="72133"/>
                </a:lnTo>
                <a:lnTo>
                  <a:pt x="307978" y="24509"/>
                </a:lnTo>
                <a:lnTo>
                  <a:pt x="310252" y="3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1708136" y="4722198"/>
            <a:ext cx="880988" cy="98804"/>
          </a:xfrm>
          <a:custGeom>
            <a:avLst/>
            <a:gdLst/>
            <a:ahLst/>
            <a:cxnLst/>
            <a:rect l="l" t="t" r="r" b="b"/>
            <a:pathLst>
              <a:path w="969087" h="111978">
                <a:moveTo>
                  <a:pt x="235527" y="1467"/>
                </a:moveTo>
                <a:lnTo>
                  <a:pt x="235527" y="109263"/>
                </a:lnTo>
                <a:lnTo>
                  <a:pt x="256073" y="109263"/>
                </a:lnTo>
                <a:lnTo>
                  <a:pt x="256073" y="84093"/>
                </a:lnTo>
                <a:lnTo>
                  <a:pt x="264732" y="75068"/>
                </a:lnTo>
                <a:lnTo>
                  <a:pt x="283884" y="109263"/>
                </a:lnTo>
                <a:lnTo>
                  <a:pt x="309127" y="109263"/>
                </a:lnTo>
                <a:lnTo>
                  <a:pt x="280069" y="60245"/>
                </a:lnTo>
                <a:lnTo>
                  <a:pt x="308026" y="29645"/>
                </a:lnTo>
                <a:lnTo>
                  <a:pt x="282123" y="29645"/>
                </a:lnTo>
                <a:lnTo>
                  <a:pt x="256073" y="59731"/>
                </a:lnTo>
                <a:lnTo>
                  <a:pt x="256073" y="1467"/>
                </a:lnTo>
                <a:lnTo>
                  <a:pt x="235527" y="1467"/>
                </a:lnTo>
                <a:close/>
              </a:path>
              <a:path w="969087" h="111978">
                <a:moveTo>
                  <a:pt x="326861" y="44762"/>
                </a:moveTo>
                <a:lnTo>
                  <a:pt x="326861" y="109263"/>
                </a:lnTo>
                <a:lnTo>
                  <a:pt x="347701" y="109263"/>
                </a:lnTo>
                <a:lnTo>
                  <a:pt x="347701" y="44762"/>
                </a:lnTo>
                <a:lnTo>
                  <a:pt x="361423" y="44762"/>
                </a:lnTo>
                <a:lnTo>
                  <a:pt x="361423" y="30012"/>
                </a:lnTo>
                <a:lnTo>
                  <a:pt x="347701" y="30012"/>
                </a:lnTo>
                <a:lnTo>
                  <a:pt x="347701" y="21696"/>
                </a:lnTo>
                <a:lnTo>
                  <a:pt x="349279" y="18968"/>
                </a:lnTo>
                <a:lnTo>
                  <a:pt x="352238" y="17060"/>
                </a:lnTo>
                <a:lnTo>
                  <a:pt x="357766" y="17207"/>
                </a:lnTo>
                <a:lnTo>
                  <a:pt x="360909" y="17464"/>
                </a:lnTo>
                <a:lnTo>
                  <a:pt x="360909" y="440"/>
                </a:lnTo>
                <a:lnTo>
                  <a:pt x="359050" y="293"/>
                </a:lnTo>
                <a:lnTo>
                  <a:pt x="355430" y="36"/>
                </a:lnTo>
                <a:lnTo>
                  <a:pt x="341317" y="0"/>
                </a:lnTo>
                <a:lnTo>
                  <a:pt x="334003" y="2396"/>
                </a:lnTo>
                <a:lnTo>
                  <a:pt x="330970" y="7191"/>
                </a:lnTo>
                <a:lnTo>
                  <a:pt x="328084" y="10419"/>
                </a:lnTo>
                <a:lnTo>
                  <a:pt x="326641" y="16314"/>
                </a:lnTo>
                <a:lnTo>
                  <a:pt x="326641" y="30012"/>
                </a:lnTo>
                <a:lnTo>
                  <a:pt x="315193" y="30012"/>
                </a:lnTo>
                <a:lnTo>
                  <a:pt x="315193" y="44762"/>
                </a:lnTo>
                <a:lnTo>
                  <a:pt x="326861" y="44762"/>
                </a:lnTo>
                <a:close/>
              </a:path>
              <a:path w="969087" h="111978">
                <a:moveTo>
                  <a:pt x="416948" y="27370"/>
                </a:moveTo>
                <a:lnTo>
                  <a:pt x="410686" y="27370"/>
                </a:lnTo>
                <a:lnTo>
                  <a:pt x="405598" y="29009"/>
                </a:lnTo>
                <a:lnTo>
                  <a:pt x="401685" y="32287"/>
                </a:lnTo>
                <a:lnTo>
                  <a:pt x="399287" y="34244"/>
                </a:lnTo>
                <a:lnTo>
                  <a:pt x="396475" y="37888"/>
                </a:lnTo>
                <a:lnTo>
                  <a:pt x="393246" y="43220"/>
                </a:lnTo>
                <a:lnTo>
                  <a:pt x="393246" y="29278"/>
                </a:lnTo>
                <a:lnTo>
                  <a:pt x="373286" y="29278"/>
                </a:lnTo>
                <a:lnTo>
                  <a:pt x="373286" y="109263"/>
                </a:lnTo>
                <a:lnTo>
                  <a:pt x="394346" y="109263"/>
                </a:lnTo>
                <a:lnTo>
                  <a:pt x="394346" y="64623"/>
                </a:lnTo>
                <a:lnTo>
                  <a:pt x="395154" y="59878"/>
                </a:lnTo>
                <a:lnTo>
                  <a:pt x="396768" y="56796"/>
                </a:lnTo>
                <a:lnTo>
                  <a:pt x="399654" y="51317"/>
                </a:lnTo>
                <a:lnTo>
                  <a:pt x="405305" y="48577"/>
                </a:lnTo>
                <a:lnTo>
                  <a:pt x="416214" y="48651"/>
                </a:lnTo>
                <a:lnTo>
                  <a:pt x="419736" y="48944"/>
                </a:lnTo>
                <a:lnTo>
                  <a:pt x="419736" y="27517"/>
                </a:lnTo>
                <a:lnTo>
                  <a:pt x="416948" y="27370"/>
                </a:lnTo>
                <a:close/>
              </a:path>
              <a:path w="969087" h="111978">
                <a:moveTo>
                  <a:pt x="873032" y="30012"/>
                </a:moveTo>
                <a:lnTo>
                  <a:pt x="873032" y="7704"/>
                </a:lnTo>
                <a:lnTo>
                  <a:pt x="852339" y="7704"/>
                </a:lnTo>
                <a:lnTo>
                  <a:pt x="852339" y="30012"/>
                </a:lnTo>
                <a:lnTo>
                  <a:pt x="841185" y="30012"/>
                </a:lnTo>
                <a:lnTo>
                  <a:pt x="841185" y="44908"/>
                </a:lnTo>
                <a:lnTo>
                  <a:pt x="852339" y="44908"/>
                </a:lnTo>
                <a:lnTo>
                  <a:pt x="852339" y="99137"/>
                </a:lnTo>
                <a:lnTo>
                  <a:pt x="853513" y="102830"/>
                </a:lnTo>
                <a:lnTo>
                  <a:pt x="855861" y="105227"/>
                </a:lnTo>
                <a:lnTo>
                  <a:pt x="859481" y="108994"/>
                </a:lnTo>
                <a:lnTo>
                  <a:pt x="866232" y="110706"/>
                </a:lnTo>
                <a:lnTo>
                  <a:pt x="876114" y="110364"/>
                </a:lnTo>
                <a:lnTo>
                  <a:pt x="886020" y="109997"/>
                </a:lnTo>
                <a:lnTo>
                  <a:pt x="886020" y="94367"/>
                </a:lnTo>
                <a:lnTo>
                  <a:pt x="881911" y="94514"/>
                </a:lnTo>
                <a:lnTo>
                  <a:pt x="877655" y="94514"/>
                </a:lnTo>
                <a:lnTo>
                  <a:pt x="875111" y="94110"/>
                </a:lnTo>
                <a:lnTo>
                  <a:pt x="874279" y="93303"/>
                </a:lnTo>
                <a:lnTo>
                  <a:pt x="873032" y="90453"/>
                </a:lnTo>
                <a:lnTo>
                  <a:pt x="873032" y="44908"/>
                </a:lnTo>
                <a:lnTo>
                  <a:pt x="886020" y="44908"/>
                </a:lnTo>
                <a:lnTo>
                  <a:pt x="886020" y="30012"/>
                </a:lnTo>
                <a:lnTo>
                  <a:pt x="873032" y="30012"/>
                </a:lnTo>
                <a:close/>
              </a:path>
              <a:path w="969087" h="111978">
                <a:moveTo>
                  <a:pt x="485656" y="30893"/>
                </a:moveTo>
                <a:lnTo>
                  <a:pt x="480324" y="28398"/>
                </a:lnTo>
                <a:lnTo>
                  <a:pt x="474331" y="27150"/>
                </a:lnTo>
                <a:lnTo>
                  <a:pt x="467678" y="27150"/>
                </a:lnTo>
                <a:lnTo>
                  <a:pt x="463133" y="27364"/>
                </a:lnTo>
                <a:lnTo>
                  <a:pt x="459080" y="45911"/>
                </a:lnTo>
                <a:lnTo>
                  <a:pt x="462835" y="44395"/>
                </a:lnTo>
                <a:lnTo>
                  <a:pt x="472130" y="44395"/>
                </a:lnTo>
                <a:lnTo>
                  <a:pt x="475860" y="45826"/>
                </a:lnTo>
                <a:lnTo>
                  <a:pt x="478869" y="48687"/>
                </a:lnTo>
                <a:lnTo>
                  <a:pt x="481877" y="51549"/>
                </a:lnTo>
                <a:lnTo>
                  <a:pt x="483553" y="55744"/>
                </a:lnTo>
                <a:lnTo>
                  <a:pt x="483895" y="61272"/>
                </a:lnTo>
                <a:lnTo>
                  <a:pt x="451388" y="61272"/>
                </a:lnTo>
                <a:lnTo>
                  <a:pt x="452072" y="56086"/>
                </a:lnTo>
                <a:lnTo>
                  <a:pt x="450575" y="30743"/>
                </a:lnTo>
                <a:lnTo>
                  <a:pt x="440344" y="38231"/>
                </a:lnTo>
                <a:lnTo>
                  <a:pt x="435852" y="44181"/>
                </a:lnTo>
                <a:lnTo>
                  <a:pt x="431323" y="55741"/>
                </a:lnTo>
                <a:lnTo>
                  <a:pt x="429814" y="70078"/>
                </a:lnTo>
                <a:lnTo>
                  <a:pt x="430567" y="80546"/>
                </a:lnTo>
                <a:lnTo>
                  <a:pt x="434402" y="93023"/>
                </a:lnTo>
                <a:lnTo>
                  <a:pt x="441481" y="102072"/>
                </a:lnTo>
                <a:lnTo>
                  <a:pt x="444189" y="104187"/>
                </a:lnTo>
                <a:lnTo>
                  <a:pt x="455595" y="109975"/>
                </a:lnTo>
                <a:lnTo>
                  <a:pt x="468412" y="111905"/>
                </a:lnTo>
                <a:lnTo>
                  <a:pt x="474862" y="111519"/>
                </a:lnTo>
                <a:lnTo>
                  <a:pt x="487395" y="107831"/>
                </a:lnTo>
                <a:lnTo>
                  <a:pt x="497177" y="100237"/>
                </a:lnTo>
                <a:lnTo>
                  <a:pt x="501580" y="95345"/>
                </a:lnTo>
                <a:lnTo>
                  <a:pt x="504050" y="90526"/>
                </a:lnTo>
                <a:lnTo>
                  <a:pt x="504588" y="85781"/>
                </a:lnTo>
                <a:lnTo>
                  <a:pt x="483235" y="85781"/>
                </a:lnTo>
                <a:lnTo>
                  <a:pt x="482110" y="88130"/>
                </a:lnTo>
                <a:lnTo>
                  <a:pt x="479346" y="91285"/>
                </a:lnTo>
                <a:lnTo>
                  <a:pt x="476655" y="93731"/>
                </a:lnTo>
                <a:lnTo>
                  <a:pt x="473157" y="94954"/>
                </a:lnTo>
                <a:lnTo>
                  <a:pt x="464792" y="94954"/>
                </a:lnTo>
                <a:lnTo>
                  <a:pt x="461319" y="93951"/>
                </a:lnTo>
                <a:lnTo>
                  <a:pt x="458432" y="91945"/>
                </a:lnTo>
                <a:lnTo>
                  <a:pt x="453687" y="88716"/>
                </a:lnTo>
                <a:lnTo>
                  <a:pt x="451167" y="83091"/>
                </a:lnTo>
                <a:lnTo>
                  <a:pt x="450874" y="75068"/>
                </a:lnTo>
                <a:lnTo>
                  <a:pt x="505616" y="75068"/>
                </a:lnTo>
                <a:lnTo>
                  <a:pt x="505714" y="68170"/>
                </a:lnTo>
                <a:lnTo>
                  <a:pt x="505494" y="62886"/>
                </a:lnTo>
                <a:lnTo>
                  <a:pt x="504955" y="59217"/>
                </a:lnTo>
                <a:lnTo>
                  <a:pt x="504026" y="52956"/>
                </a:lnTo>
                <a:lnTo>
                  <a:pt x="501996" y="47452"/>
                </a:lnTo>
                <a:lnTo>
                  <a:pt x="498865" y="42707"/>
                </a:lnTo>
                <a:lnTo>
                  <a:pt x="495391" y="37326"/>
                </a:lnTo>
                <a:lnTo>
                  <a:pt x="490989" y="33387"/>
                </a:lnTo>
                <a:lnTo>
                  <a:pt x="485656" y="30893"/>
                </a:lnTo>
                <a:close/>
              </a:path>
              <a:path w="969087" h="111978">
                <a:moveTo>
                  <a:pt x="463133" y="27364"/>
                </a:moveTo>
                <a:lnTo>
                  <a:pt x="450575" y="30743"/>
                </a:lnTo>
                <a:lnTo>
                  <a:pt x="452072" y="56086"/>
                </a:lnTo>
                <a:lnTo>
                  <a:pt x="453748" y="51977"/>
                </a:lnTo>
                <a:lnTo>
                  <a:pt x="456414" y="48944"/>
                </a:lnTo>
                <a:lnTo>
                  <a:pt x="459080" y="45911"/>
                </a:lnTo>
                <a:lnTo>
                  <a:pt x="463133" y="27364"/>
                </a:lnTo>
                <a:close/>
              </a:path>
              <a:path w="969087" h="111978">
                <a:moveTo>
                  <a:pt x="573322" y="30893"/>
                </a:moveTo>
                <a:lnTo>
                  <a:pt x="567989" y="28398"/>
                </a:lnTo>
                <a:lnTo>
                  <a:pt x="561997" y="27150"/>
                </a:lnTo>
                <a:lnTo>
                  <a:pt x="555343" y="27150"/>
                </a:lnTo>
                <a:lnTo>
                  <a:pt x="550799" y="27364"/>
                </a:lnTo>
                <a:lnTo>
                  <a:pt x="546745" y="45911"/>
                </a:lnTo>
                <a:lnTo>
                  <a:pt x="550500" y="44395"/>
                </a:lnTo>
                <a:lnTo>
                  <a:pt x="559795" y="44395"/>
                </a:lnTo>
                <a:lnTo>
                  <a:pt x="563525" y="45826"/>
                </a:lnTo>
                <a:lnTo>
                  <a:pt x="566534" y="48687"/>
                </a:lnTo>
                <a:lnTo>
                  <a:pt x="569543" y="51549"/>
                </a:lnTo>
                <a:lnTo>
                  <a:pt x="571218" y="55744"/>
                </a:lnTo>
                <a:lnTo>
                  <a:pt x="571560" y="61272"/>
                </a:lnTo>
                <a:lnTo>
                  <a:pt x="539053" y="61272"/>
                </a:lnTo>
                <a:lnTo>
                  <a:pt x="539738" y="56086"/>
                </a:lnTo>
                <a:lnTo>
                  <a:pt x="538241" y="30743"/>
                </a:lnTo>
                <a:lnTo>
                  <a:pt x="528009" y="38231"/>
                </a:lnTo>
                <a:lnTo>
                  <a:pt x="523517" y="44181"/>
                </a:lnTo>
                <a:lnTo>
                  <a:pt x="518988" y="55741"/>
                </a:lnTo>
                <a:lnTo>
                  <a:pt x="517479" y="70078"/>
                </a:lnTo>
                <a:lnTo>
                  <a:pt x="518233" y="80546"/>
                </a:lnTo>
                <a:lnTo>
                  <a:pt x="522067" y="93023"/>
                </a:lnTo>
                <a:lnTo>
                  <a:pt x="529147" y="102072"/>
                </a:lnTo>
                <a:lnTo>
                  <a:pt x="531854" y="104187"/>
                </a:lnTo>
                <a:lnTo>
                  <a:pt x="543260" y="109975"/>
                </a:lnTo>
                <a:lnTo>
                  <a:pt x="556077" y="111905"/>
                </a:lnTo>
                <a:lnTo>
                  <a:pt x="562527" y="111519"/>
                </a:lnTo>
                <a:lnTo>
                  <a:pt x="575060" y="107831"/>
                </a:lnTo>
                <a:lnTo>
                  <a:pt x="584842" y="100237"/>
                </a:lnTo>
                <a:lnTo>
                  <a:pt x="589245" y="95345"/>
                </a:lnTo>
                <a:lnTo>
                  <a:pt x="591715" y="90526"/>
                </a:lnTo>
                <a:lnTo>
                  <a:pt x="592254" y="85781"/>
                </a:lnTo>
                <a:lnTo>
                  <a:pt x="570900" y="85781"/>
                </a:lnTo>
                <a:lnTo>
                  <a:pt x="569775" y="88130"/>
                </a:lnTo>
                <a:lnTo>
                  <a:pt x="567011" y="91285"/>
                </a:lnTo>
                <a:lnTo>
                  <a:pt x="564320" y="93731"/>
                </a:lnTo>
                <a:lnTo>
                  <a:pt x="560822" y="94954"/>
                </a:lnTo>
                <a:lnTo>
                  <a:pt x="552457" y="94954"/>
                </a:lnTo>
                <a:lnTo>
                  <a:pt x="548984" y="93951"/>
                </a:lnTo>
                <a:lnTo>
                  <a:pt x="546097" y="91945"/>
                </a:lnTo>
                <a:lnTo>
                  <a:pt x="541352" y="88716"/>
                </a:lnTo>
                <a:lnTo>
                  <a:pt x="538833" y="83091"/>
                </a:lnTo>
                <a:lnTo>
                  <a:pt x="538539" y="75068"/>
                </a:lnTo>
                <a:lnTo>
                  <a:pt x="593281" y="75068"/>
                </a:lnTo>
                <a:lnTo>
                  <a:pt x="593379" y="68170"/>
                </a:lnTo>
                <a:lnTo>
                  <a:pt x="593159" y="62886"/>
                </a:lnTo>
                <a:lnTo>
                  <a:pt x="592621" y="59217"/>
                </a:lnTo>
                <a:lnTo>
                  <a:pt x="591691" y="52956"/>
                </a:lnTo>
                <a:lnTo>
                  <a:pt x="589661" y="47452"/>
                </a:lnTo>
                <a:lnTo>
                  <a:pt x="586530" y="42707"/>
                </a:lnTo>
                <a:lnTo>
                  <a:pt x="583057" y="37326"/>
                </a:lnTo>
                <a:lnTo>
                  <a:pt x="578654" y="33387"/>
                </a:lnTo>
                <a:lnTo>
                  <a:pt x="573322" y="30893"/>
                </a:lnTo>
                <a:close/>
              </a:path>
              <a:path w="969087" h="111978">
                <a:moveTo>
                  <a:pt x="550799" y="27364"/>
                </a:moveTo>
                <a:lnTo>
                  <a:pt x="538241" y="30743"/>
                </a:lnTo>
                <a:lnTo>
                  <a:pt x="539738" y="56086"/>
                </a:lnTo>
                <a:lnTo>
                  <a:pt x="541413" y="51977"/>
                </a:lnTo>
                <a:lnTo>
                  <a:pt x="544079" y="48944"/>
                </a:lnTo>
                <a:lnTo>
                  <a:pt x="546745" y="45911"/>
                </a:lnTo>
                <a:lnTo>
                  <a:pt x="550799" y="27364"/>
                </a:lnTo>
                <a:close/>
              </a:path>
              <a:path w="969087" h="111978">
                <a:moveTo>
                  <a:pt x="710372" y="47183"/>
                </a:moveTo>
                <a:lnTo>
                  <a:pt x="707828" y="48357"/>
                </a:lnTo>
                <a:lnTo>
                  <a:pt x="704012" y="48944"/>
                </a:lnTo>
                <a:lnTo>
                  <a:pt x="673315" y="48944"/>
                </a:lnTo>
                <a:lnTo>
                  <a:pt x="673315" y="19886"/>
                </a:lnTo>
                <a:lnTo>
                  <a:pt x="704281" y="1100"/>
                </a:lnTo>
                <a:lnTo>
                  <a:pt x="651227" y="1100"/>
                </a:lnTo>
                <a:lnTo>
                  <a:pt x="651227" y="109263"/>
                </a:lnTo>
                <a:lnTo>
                  <a:pt x="673315" y="109263"/>
                </a:lnTo>
                <a:lnTo>
                  <a:pt x="673315" y="66849"/>
                </a:lnTo>
                <a:lnTo>
                  <a:pt x="703303" y="66849"/>
                </a:lnTo>
                <a:lnTo>
                  <a:pt x="707840" y="67999"/>
                </a:lnTo>
                <a:lnTo>
                  <a:pt x="712683" y="72597"/>
                </a:lnTo>
                <a:lnTo>
                  <a:pt x="710372" y="47183"/>
                </a:lnTo>
                <a:close/>
              </a:path>
              <a:path w="969087" h="111978">
                <a:moveTo>
                  <a:pt x="714237" y="97326"/>
                </a:moveTo>
                <a:lnTo>
                  <a:pt x="714555" y="100433"/>
                </a:lnTo>
                <a:lnTo>
                  <a:pt x="715142" y="103466"/>
                </a:lnTo>
                <a:lnTo>
                  <a:pt x="715435" y="104933"/>
                </a:lnTo>
                <a:lnTo>
                  <a:pt x="716609" y="109263"/>
                </a:lnTo>
                <a:lnTo>
                  <a:pt x="741485" y="109263"/>
                </a:lnTo>
                <a:lnTo>
                  <a:pt x="741485" y="106548"/>
                </a:lnTo>
                <a:lnTo>
                  <a:pt x="737963" y="103173"/>
                </a:lnTo>
                <a:lnTo>
                  <a:pt x="737376" y="100384"/>
                </a:lnTo>
                <a:lnTo>
                  <a:pt x="736984" y="98623"/>
                </a:lnTo>
                <a:lnTo>
                  <a:pt x="736789" y="95272"/>
                </a:lnTo>
                <a:lnTo>
                  <a:pt x="736789" y="75483"/>
                </a:lnTo>
                <a:lnTo>
                  <a:pt x="735749" y="69845"/>
                </a:lnTo>
                <a:lnTo>
                  <a:pt x="733670" y="66152"/>
                </a:lnTo>
                <a:lnTo>
                  <a:pt x="731591" y="62458"/>
                </a:lnTo>
                <a:lnTo>
                  <a:pt x="728057" y="59609"/>
                </a:lnTo>
                <a:lnTo>
                  <a:pt x="723067" y="57603"/>
                </a:lnTo>
                <a:lnTo>
                  <a:pt x="729035" y="55548"/>
                </a:lnTo>
                <a:lnTo>
                  <a:pt x="733316" y="52038"/>
                </a:lnTo>
                <a:lnTo>
                  <a:pt x="735908" y="47073"/>
                </a:lnTo>
                <a:lnTo>
                  <a:pt x="738501" y="42108"/>
                </a:lnTo>
                <a:lnTo>
                  <a:pt x="739797" y="37057"/>
                </a:lnTo>
                <a:lnTo>
                  <a:pt x="739797" y="27664"/>
                </a:lnTo>
                <a:lnTo>
                  <a:pt x="739113" y="23873"/>
                </a:lnTo>
                <a:lnTo>
                  <a:pt x="737743" y="20546"/>
                </a:lnTo>
                <a:lnTo>
                  <a:pt x="736373" y="17219"/>
                </a:lnTo>
                <a:lnTo>
                  <a:pt x="734514" y="14186"/>
                </a:lnTo>
                <a:lnTo>
                  <a:pt x="732166" y="11447"/>
                </a:lnTo>
                <a:lnTo>
                  <a:pt x="729329" y="8120"/>
                </a:lnTo>
                <a:lnTo>
                  <a:pt x="725868" y="5601"/>
                </a:lnTo>
                <a:lnTo>
                  <a:pt x="721783" y="3889"/>
                </a:lnTo>
                <a:lnTo>
                  <a:pt x="717698" y="2176"/>
                </a:lnTo>
                <a:lnTo>
                  <a:pt x="711864" y="1247"/>
                </a:lnTo>
                <a:lnTo>
                  <a:pt x="704281" y="1100"/>
                </a:lnTo>
                <a:lnTo>
                  <a:pt x="673315" y="19886"/>
                </a:lnTo>
                <a:lnTo>
                  <a:pt x="704477" y="19886"/>
                </a:lnTo>
                <a:lnTo>
                  <a:pt x="708146" y="20521"/>
                </a:lnTo>
                <a:lnTo>
                  <a:pt x="710592" y="21793"/>
                </a:lnTo>
                <a:lnTo>
                  <a:pt x="714946" y="24044"/>
                </a:lnTo>
                <a:lnTo>
                  <a:pt x="717123" y="28447"/>
                </a:lnTo>
                <a:lnTo>
                  <a:pt x="717123" y="41068"/>
                </a:lnTo>
                <a:lnTo>
                  <a:pt x="714873" y="45128"/>
                </a:lnTo>
                <a:lnTo>
                  <a:pt x="710372" y="47183"/>
                </a:lnTo>
                <a:lnTo>
                  <a:pt x="712683" y="72597"/>
                </a:lnTo>
                <a:lnTo>
                  <a:pt x="713943" y="77196"/>
                </a:lnTo>
                <a:lnTo>
                  <a:pt x="714041" y="84093"/>
                </a:lnTo>
                <a:lnTo>
                  <a:pt x="714188" y="94147"/>
                </a:lnTo>
                <a:lnTo>
                  <a:pt x="714237" y="97326"/>
                </a:lnTo>
                <a:close/>
              </a:path>
              <a:path w="969087" h="111978">
                <a:moveTo>
                  <a:pt x="803688" y="103001"/>
                </a:moveTo>
                <a:lnTo>
                  <a:pt x="806574" y="99870"/>
                </a:lnTo>
                <a:lnTo>
                  <a:pt x="806916" y="103295"/>
                </a:lnTo>
                <a:lnTo>
                  <a:pt x="807405" y="106132"/>
                </a:lnTo>
                <a:lnTo>
                  <a:pt x="808482" y="109263"/>
                </a:lnTo>
                <a:lnTo>
                  <a:pt x="831230" y="109263"/>
                </a:lnTo>
                <a:lnTo>
                  <a:pt x="831230" y="106181"/>
                </a:lnTo>
                <a:lnTo>
                  <a:pt x="828148" y="103759"/>
                </a:lnTo>
                <a:lnTo>
                  <a:pt x="827047" y="100922"/>
                </a:lnTo>
                <a:lnTo>
                  <a:pt x="826900" y="98183"/>
                </a:lnTo>
                <a:lnTo>
                  <a:pt x="826753" y="91480"/>
                </a:lnTo>
                <a:lnTo>
                  <a:pt x="826753" y="42609"/>
                </a:lnTo>
                <a:lnTo>
                  <a:pt x="823354" y="36054"/>
                </a:lnTo>
                <a:lnTo>
                  <a:pt x="816554" y="32581"/>
                </a:lnTo>
                <a:lnTo>
                  <a:pt x="809754" y="29107"/>
                </a:lnTo>
                <a:lnTo>
                  <a:pt x="801975" y="27370"/>
                </a:lnTo>
                <a:lnTo>
                  <a:pt x="793219" y="27370"/>
                </a:lnTo>
                <a:lnTo>
                  <a:pt x="786933" y="27653"/>
                </a:lnTo>
                <a:lnTo>
                  <a:pt x="773761" y="30947"/>
                </a:lnTo>
                <a:lnTo>
                  <a:pt x="764747" y="37937"/>
                </a:lnTo>
                <a:lnTo>
                  <a:pt x="761274" y="42438"/>
                </a:lnTo>
                <a:lnTo>
                  <a:pt x="759317" y="48186"/>
                </a:lnTo>
                <a:lnTo>
                  <a:pt x="758876" y="55182"/>
                </a:lnTo>
                <a:lnTo>
                  <a:pt x="779056" y="55182"/>
                </a:lnTo>
                <a:lnTo>
                  <a:pt x="779545" y="52099"/>
                </a:lnTo>
                <a:lnTo>
                  <a:pt x="780524" y="49654"/>
                </a:lnTo>
                <a:lnTo>
                  <a:pt x="784046" y="45398"/>
                </a:lnTo>
                <a:lnTo>
                  <a:pt x="787544" y="44174"/>
                </a:lnTo>
                <a:lnTo>
                  <a:pt x="796888" y="44175"/>
                </a:lnTo>
                <a:lnTo>
                  <a:pt x="800226" y="44798"/>
                </a:lnTo>
                <a:lnTo>
                  <a:pt x="802501" y="46046"/>
                </a:lnTo>
                <a:lnTo>
                  <a:pt x="805913" y="49556"/>
                </a:lnTo>
                <a:lnTo>
                  <a:pt x="805913" y="55524"/>
                </a:lnTo>
                <a:lnTo>
                  <a:pt x="804421" y="57505"/>
                </a:lnTo>
                <a:lnTo>
                  <a:pt x="801437" y="58777"/>
                </a:lnTo>
                <a:lnTo>
                  <a:pt x="799774" y="59511"/>
                </a:lnTo>
                <a:lnTo>
                  <a:pt x="797010" y="60122"/>
                </a:lnTo>
                <a:lnTo>
                  <a:pt x="793145" y="60612"/>
                </a:lnTo>
                <a:lnTo>
                  <a:pt x="786027" y="61492"/>
                </a:lnTo>
                <a:lnTo>
                  <a:pt x="777955" y="62520"/>
                </a:lnTo>
                <a:lnTo>
                  <a:pt x="771840" y="64232"/>
                </a:lnTo>
                <a:lnTo>
                  <a:pt x="767682" y="66629"/>
                </a:lnTo>
                <a:lnTo>
                  <a:pt x="760100" y="71032"/>
                </a:lnTo>
                <a:lnTo>
                  <a:pt x="756308" y="78150"/>
                </a:lnTo>
                <a:lnTo>
                  <a:pt x="756308" y="95565"/>
                </a:lnTo>
                <a:lnTo>
                  <a:pt x="758669" y="101423"/>
                </a:lnTo>
                <a:lnTo>
                  <a:pt x="763389" y="105557"/>
                </a:lnTo>
                <a:lnTo>
                  <a:pt x="768110" y="109691"/>
                </a:lnTo>
                <a:lnTo>
                  <a:pt x="774091" y="111758"/>
                </a:lnTo>
                <a:lnTo>
                  <a:pt x="781331" y="111758"/>
                </a:lnTo>
                <a:lnTo>
                  <a:pt x="782248" y="95773"/>
                </a:lnTo>
                <a:lnTo>
                  <a:pt x="778286" y="92593"/>
                </a:lnTo>
                <a:lnTo>
                  <a:pt x="777295" y="90013"/>
                </a:lnTo>
                <a:lnTo>
                  <a:pt x="777295" y="82430"/>
                </a:lnTo>
                <a:lnTo>
                  <a:pt x="778909" y="79471"/>
                </a:lnTo>
                <a:lnTo>
                  <a:pt x="782138" y="77563"/>
                </a:lnTo>
                <a:lnTo>
                  <a:pt x="784046" y="76437"/>
                </a:lnTo>
                <a:lnTo>
                  <a:pt x="787201" y="75484"/>
                </a:lnTo>
                <a:lnTo>
                  <a:pt x="791604" y="74701"/>
                </a:lnTo>
                <a:lnTo>
                  <a:pt x="796301" y="73820"/>
                </a:lnTo>
                <a:lnTo>
                  <a:pt x="800495" y="72903"/>
                </a:lnTo>
                <a:lnTo>
                  <a:pt x="803186" y="71876"/>
                </a:lnTo>
                <a:lnTo>
                  <a:pt x="805840" y="70371"/>
                </a:lnTo>
                <a:lnTo>
                  <a:pt x="805840" y="78150"/>
                </a:lnTo>
                <a:lnTo>
                  <a:pt x="805693" y="85145"/>
                </a:lnTo>
                <a:lnTo>
                  <a:pt x="803724" y="89964"/>
                </a:lnTo>
                <a:lnTo>
                  <a:pt x="799933" y="92606"/>
                </a:lnTo>
                <a:lnTo>
                  <a:pt x="796142" y="95247"/>
                </a:lnTo>
                <a:lnTo>
                  <a:pt x="791996" y="96568"/>
                </a:lnTo>
                <a:lnTo>
                  <a:pt x="787495" y="96568"/>
                </a:lnTo>
                <a:lnTo>
                  <a:pt x="792093" y="110462"/>
                </a:lnTo>
                <a:lnTo>
                  <a:pt x="796594" y="107869"/>
                </a:lnTo>
                <a:lnTo>
                  <a:pt x="800361" y="105667"/>
                </a:lnTo>
                <a:lnTo>
                  <a:pt x="803688" y="103001"/>
                </a:lnTo>
                <a:close/>
              </a:path>
              <a:path w="969087" h="111978">
                <a:moveTo>
                  <a:pt x="787006" y="111758"/>
                </a:moveTo>
                <a:lnTo>
                  <a:pt x="792093" y="110462"/>
                </a:lnTo>
                <a:lnTo>
                  <a:pt x="787495" y="96568"/>
                </a:lnTo>
                <a:lnTo>
                  <a:pt x="784658" y="96568"/>
                </a:lnTo>
                <a:lnTo>
                  <a:pt x="782248" y="95773"/>
                </a:lnTo>
                <a:lnTo>
                  <a:pt x="781331" y="111758"/>
                </a:lnTo>
                <a:lnTo>
                  <a:pt x="787006" y="111758"/>
                </a:lnTo>
                <a:close/>
              </a:path>
              <a:path w="969087" h="111978">
                <a:moveTo>
                  <a:pt x="949030" y="30893"/>
                </a:moveTo>
                <a:lnTo>
                  <a:pt x="943698" y="28398"/>
                </a:lnTo>
                <a:lnTo>
                  <a:pt x="937705" y="27150"/>
                </a:lnTo>
                <a:lnTo>
                  <a:pt x="931052" y="27150"/>
                </a:lnTo>
                <a:lnTo>
                  <a:pt x="926507" y="27364"/>
                </a:lnTo>
                <a:lnTo>
                  <a:pt x="922454" y="45911"/>
                </a:lnTo>
                <a:lnTo>
                  <a:pt x="926209" y="44395"/>
                </a:lnTo>
                <a:lnTo>
                  <a:pt x="935503" y="44395"/>
                </a:lnTo>
                <a:lnTo>
                  <a:pt x="939234" y="45826"/>
                </a:lnTo>
                <a:lnTo>
                  <a:pt x="942242" y="48687"/>
                </a:lnTo>
                <a:lnTo>
                  <a:pt x="945251" y="51549"/>
                </a:lnTo>
                <a:lnTo>
                  <a:pt x="946926" y="55744"/>
                </a:lnTo>
                <a:lnTo>
                  <a:pt x="947269" y="61272"/>
                </a:lnTo>
                <a:lnTo>
                  <a:pt x="914761" y="61272"/>
                </a:lnTo>
                <a:lnTo>
                  <a:pt x="915446" y="56086"/>
                </a:lnTo>
                <a:lnTo>
                  <a:pt x="913949" y="30743"/>
                </a:lnTo>
                <a:lnTo>
                  <a:pt x="903717" y="38231"/>
                </a:lnTo>
                <a:lnTo>
                  <a:pt x="899225" y="44181"/>
                </a:lnTo>
                <a:lnTo>
                  <a:pt x="894697" y="55741"/>
                </a:lnTo>
                <a:lnTo>
                  <a:pt x="893187" y="70078"/>
                </a:lnTo>
                <a:lnTo>
                  <a:pt x="893941" y="80546"/>
                </a:lnTo>
                <a:lnTo>
                  <a:pt x="897775" y="93023"/>
                </a:lnTo>
                <a:lnTo>
                  <a:pt x="904855" y="102072"/>
                </a:lnTo>
                <a:lnTo>
                  <a:pt x="907563" y="104187"/>
                </a:lnTo>
                <a:lnTo>
                  <a:pt x="918969" y="109975"/>
                </a:lnTo>
                <a:lnTo>
                  <a:pt x="931785" y="111905"/>
                </a:lnTo>
                <a:lnTo>
                  <a:pt x="938235" y="111519"/>
                </a:lnTo>
                <a:lnTo>
                  <a:pt x="950769" y="107831"/>
                </a:lnTo>
                <a:lnTo>
                  <a:pt x="960551" y="100237"/>
                </a:lnTo>
                <a:lnTo>
                  <a:pt x="964954" y="95345"/>
                </a:lnTo>
                <a:lnTo>
                  <a:pt x="967424" y="90527"/>
                </a:lnTo>
                <a:lnTo>
                  <a:pt x="967962" y="85781"/>
                </a:lnTo>
                <a:lnTo>
                  <a:pt x="946608" y="85781"/>
                </a:lnTo>
                <a:lnTo>
                  <a:pt x="945483" y="88130"/>
                </a:lnTo>
                <a:lnTo>
                  <a:pt x="942719" y="91285"/>
                </a:lnTo>
                <a:lnTo>
                  <a:pt x="940028" y="93731"/>
                </a:lnTo>
                <a:lnTo>
                  <a:pt x="936531" y="94954"/>
                </a:lnTo>
                <a:lnTo>
                  <a:pt x="928165" y="94954"/>
                </a:lnTo>
                <a:lnTo>
                  <a:pt x="924692" y="93951"/>
                </a:lnTo>
                <a:lnTo>
                  <a:pt x="921806" y="91945"/>
                </a:lnTo>
                <a:lnTo>
                  <a:pt x="917060" y="88717"/>
                </a:lnTo>
                <a:lnTo>
                  <a:pt x="914541" y="83091"/>
                </a:lnTo>
                <a:lnTo>
                  <a:pt x="914248" y="75068"/>
                </a:lnTo>
                <a:lnTo>
                  <a:pt x="968989" y="75068"/>
                </a:lnTo>
                <a:lnTo>
                  <a:pt x="969087" y="68170"/>
                </a:lnTo>
                <a:lnTo>
                  <a:pt x="968867" y="62887"/>
                </a:lnTo>
                <a:lnTo>
                  <a:pt x="968329" y="59218"/>
                </a:lnTo>
                <a:lnTo>
                  <a:pt x="967399" y="52956"/>
                </a:lnTo>
                <a:lnTo>
                  <a:pt x="965369" y="47452"/>
                </a:lnTo>
                <a:lnTo>
                  <a:pt x="962238" y="42707"/>
                </a:lnTo>
                <a:lnTo>
                  <a:pt x="958765" y="37326"/>
                </a:lnTo>
                <a:lnTo>
                  <a:pt x="954362" y="33388"/>
                </a:lnTo>
                <a:lnTo>
                  <a:pt x="949030" y="30893"/>
                </a:lnTo>
                <a:close/>
              </a:path>
              <a:path w="969087" h="111978">
                <a:moveTo>
                  <a:pt x="926507" y="27364"/>
                </a:moveTo>
                <a:lnTo>
                  <a:pt x="913949" y="30743"/>
                </a:lnTo>
                <a:lnTo>
                  <a:pt x="915446" y="56086"/>
                </a:lnTo>
                <a:lnTo>
                  <a:pt x="917121" y="51977"/>
                </a:lnTo>
                <a:lnTo>
                  <a:pt x="919788" y="48944"/>
                </a:lnTo>
                <a:lnTo>
                  <a:pt x="922454" y="45911"/>
                </a:lnTo>
                <a:lnTo>
                  <a:pt x="926507" y="27364"/>
                </a:lnTo>
                <a:close/>
              </a:path>
              <a:path w="969087" h="111978">
                <a:moveTo>
                  <a:pt x="59144" y="47183"/>
                </a:moveTo>
                <a:lnTo>
                  <a:pt x="56600" y="48357"/>
                </a:lnTo>
                <a:lnTo>
                  <a:pt x="52784" y="48944"/>
                </a:lnTo>
                <a:lnTo>
                  <a:pt x="22087" y="48944"/>
                </a:lnTo>
                <a:lnTo>
                  <a:pt x="22087" y="19885"/>
                </a:lnTo>
                <a:lnTo>
                  <a:pt x="53054" y="1100"/>
                </a:lnTo>
                <a:lnTo>
                  <a:pt x="0" y="1100"/>
                </a:lnTo>
                <a:lnTo>
                  <a:pt x="0" y="109263"/>
                </a:lnTo>
                <a:lnTo>
                  <a:pt x="22087" y="109263"/>
                </a:lnTo>
                <a:lnTo>
                  <a:pt x="22087" y="66849"/>
                </a:lnTo>
                <a:lnTo>
                  <a:pt x="52075" y="66849"/>
                </a:lnTo>
                <a:lnTo>
                  <a:pt x="56613" y="67999"/>
                </a:lnTo>
                <a:lnTo>
                  <a:pt x="61456" y="72597"/>
                </a:lnTo>
                <a:lnTo>
                  <a:pt x="59144" y="47183"/>
                </a:lnTo>
                <a:close/>
              </a:path>
              <a:path w="969087" h="111978">
                <a:moveTo>
                  <a:pt x="63009" y="97326"/>
                </a:moveTo>
                <a:lnTo>
                  <a:pt x="63327" y="100433"/>
                </a:lnTo>
                <a:lnTo>
                  <a:pt x="63914" y="103466"/>
                </a:lnTo>
                <a:lnTo>
                  <a:pt x="64207" y="104933"/>
                </a:lnTo>
                <a:lnTo>
                  <a:pt x="65381" y="109263"/>
                </a:lnTo>
                <a:lnTo>
                  <a:pt x="90258" y="109263"/>
                </a:lnTo>
                <a:lnTo>
                  <a:pt x="90258" y="106548"/>
                </a:lnTo>
                <a:lnTo>
                  <a:pt x="86735" y="103172"/>
                </a:lnTo>
                <a:lnTo>
                  <a:pt x="86148" y="100384"/>
                </a:lnTo>
                <a:lnTo>
                  <a:pt x="85757" y="98623"/>
                </a:lnTo>
                <a:lnTo>
                  <a:pt x="85561" y="95272"/>
                </a:lnTo>
                <a:lnTo>
                  <a:pt x="85561" y="75483"/>
                </a:lnTo>
                <a:lnTo>
                  <a:pt x="84522" y="69845"/>
                </a:lnTo>
                <a:lnTo>
                  <a:pt x="82443" y="66152"/>
                </a:lnTo>
                <a:lnTo>
                  <a:pt x="80363" y="62458"/>
                </a:lnTo>
                <a:lnTo>
                  <a:pt x="76829" y="59609"/>
                </a:lnTo>
                <a:lnTo>
                  <a:pt x="71839" y="57603"/>
                </a:lnTo>
                <a:lnTo>
                  <a:pt x="77807" y="55548"/>
                </a:lnTo>
                <a:lnTo>
                  <a:pt x="82088" y="52038"/>
                </a:lnTo>
                <a:lnTo>
                  <a:pt x="84681" y="47073"/>
                </a:lnTo>
                <a:lnTo>
                  <a:pt x="87273" y="42108"/>
                </a:lnTo>
                <a:lnTo>
                  <a:pt x="88570" y="37056"/>
                </a:lnTo>
                <a:lnTo>
                  <a:pt x="88570" y="27664"/>
                </a:lnTo>
                <a:lnTo>
                  <a:pt x="87885" y="23872"/>
                </a:lnTo>
                <a:lnTo>
                  <a:pt x="86515" y="20546"/>
                </a:lnTo>
                <a:lnTo>
                  <a:pt x="85145" y="17219"/>
                </a:lnTo>
                <a:lnTo>
                  <a:pt x="83286" y="14186"/>
                </a:lnTo>
                <a:lnTo>
                  <a:pt x="80938" y="11447"/>
                </a:lnTo>
                <a:lnTo>
                  <a:pt x="78101" y="8120"/>
                </a:lnTo>
                <a:lnTo>
                  <a:pt x="74640" y="5601"/>
                </a:lnTo>
                <a:lnTo>
                  <a:pt x="70555" y="3889"/>
                </a:lnTo>
                <a:lnTo>
                  <a:pt x="66470" y="2176"/>
                </a:lnTo>
                <a:lnTo>
                  <a:pt x="60636" y="1247"/>
                </a:lnTo>
                <a:lnTo>
                  <a:pt x="53054" y="1100"/>
                </a:lnTo>
                <a:lnTo>
                  <a:pt x="22087" y="19885"/>
                </a:lnTo>
                <a:lnTo>
                  <a:pt x="53249" y="19885"/>
                </a:lnTo>
                <a:lnTo>
                  <a:pt x="56918" y="20521"/>
                </a:lnTo>
                <a:lnTo>
                  <a:pt x="59364" y="21793"/>
                </a:lnTo>
                <a:lnTo>
                  <a:pt x="63718" y="24044"/>
                </a:lnTo>
                <a:lnTo>
                  <a:pt x="65895" y="28447"/>
                </a:lnTo>
                <a:lnTo>
                  <a:pt x="65895" y="41068"/>
                </a:lnTo>
                <a:lnTo>
                  <a:pt x="63645" y="45128"/>
                </a:lnTo>
                <a:lnTo>
                  <a:pt x="59144" y="47183"/>
                </a:lnTo>
                <a:lnTo>
                  <a:pt x="61456" y="72597"/>
                </a:lnTo>
                <a:lnTo>
                  <a:pt x="62715" y="77196"/>
                </a:lnTo>
                <a:lnTo>
                  <a:pt x="62813" y="84093"/>
                </a:lnTo>
                <a:lnTo>
                  <a:pt x="62960" y="94147"/>
                </a:lnTo>
                <a:lnTo>
                  <a:pt x="63009" y="97326"/>
                </a:lnTo>
                <a:close/>
              </a:path>
              <a:path w="969087" h="111978">
                <a:moveTo>
                  <a:pt x="110804" y="440"/>
                </a:moveTo>
                <a:lnTo>
                  <a:pt x="110804" y="19739"/>
                </a:lnTo>
                <a:lnTo>
                  <a:pt x="132011" y="19739"/>
                </a:lnTo>
                <a:lnTo>
                  <a:pt x="132011" y="440"/>
                </a:lnTo>
                <a:lnTo>
                  <a:pt x="110804" y="440"/>
                </a:lnTo>
                <a:close/>
              </a:path>
              <a:path w="969087" h="111978">
                <a:moveTo>
                  <a:pt x="110804" y="29278"/>
                </a:moveTo>
                <a:lnTo>
                  <a:pt x="110804" y="109263"/>
                </a:lnTo>
                <a:lnTo>
                  <a:pt x="132011" y="109263"/>
                </a:lnTo>
                <a:lnTo>
                  <a:pt x="132011" y="29278"/>
                </a:lnTo>
                <a:lnTo>
                  <a:pt x="110804" y="29278"/>
                </a:lnTo>
                <a:close/>
              </a:path>
              <a:path w="969087" h="111978">
                <a:moveTo>
                  <a:pt x="152154" y="104016"/>
                </a:moveTo>
                <a:lnTo>
                  <a:pt x="154515" y="105855"/>
                </a:lnTo>
                <a:lnTo>
                  <a:pt x="165361" y="110447"/>
                </a:lnTo>
                <a:lnTo>
                  <a:pt x="180002" y="111978"/>
                </a:lnTo>
                <a:lnTo>
                  <a:pt x="183746" y="111897"/>
                </a:lnTo>
                <a:lnTo>
                  <a:pt x="197478" y="109686"/>
                </a:lnTo>
                <a:lnTo>
                  <a:pt x="207336" y="104456"/>
                </a:lnTo>
                <a:lnTo>
                  <a:pt x="213231" y="99442"/>
                </a:lnTo>
                <a:lnTo>
                  <a:pt x="216179" y="92973"/>
                </a:lnTo>
                <a:lnTo>
                  <a:pt x="216179" y="79030"/>
                </a:lnTo>
                <a:lnTo>
                  <a:pt x="214124" y="74016"/>
                </a:lnTo>
                <a:lnTo>
                  <a:pt x="210015" y="70004"/>
                </a:lnTo>
                <a:lnTo>
                  <a:pt x="205856" y="66042"/>
                </a:lnTo>
                <a:lnTo>
                  <a:pt x="199619" y="63082"/>
                </a:lnTo>
                <a:lnTo>
                  <a:pt x="191303" y="61125"/>
                </a:lnTo>
                <a:lnTo>
                  <a:pt x="178828" y="58386"/>
                </a:lnTo>
                <a:lnTo>
                  <a:pt x="171563" y="56453"/>
                </a:lnTo>
                <a:lnTo>
                  <a:pt x="167454" y="54252"/>
                </a:lnTo>
                <a:lnTo>
                  <a:pt x="166427" y="50118"/>
                </a:lnTo>
                <a:lnTo>
                  <a:pt x="167393" y="46547"/>
                </a:lnTo>
                <a:lnTo>
                  <a:pt x="171257" y="43710"/>
                </a:lnTo>
                <a:lnTo>
                  <a:pt x="174498" y="43000"/>
                </a:lnTo>
                <a:lnTo>
                  <a:pt x="184576" y="43000"/>
                </a:lnTo>
                <a:lnTo>
                  <a:pt x="188490" y="44419"/>
                </a:lnTo>
                <a:lnTo>
                  <a:pt x="190789" y="47256"/>
                </a:lnTo>
                <a:lnTo>
                  <a:pt x="192770" y="50950"/>
                </a:lnTo>
                <a:lnTo>
                  <a:pt x="193064" y="53640"/>
                </a:lnTo>
                <a:lnTo>
                  <a:pt x="213977" y="53640"/>
                </a:lnTo>
                <a:lnTo>
                  <a:pt x="213048" y="43856"/>
                </a:lnTo>
                <a:lnTo>
                  <a:pt x="209440" y="36971"/>
                </a:lnTo>
                <a:lnTo>
                  <a:pt x="203154" y="32984"/>
                </a:lnTo>
                <a:lnTo>
                  <a:pt x="196867" y="28997"/>
                </a:lnTo>
                <a:lnTo>
                  <a:pt x="188734" y="27003"/>
                </a:lnTo>
                <a:lnTo>
                  <a:pt x="178345" y="27005"/>
                </a:lnTo>
                <a:lnTo>
                  <a:pt x="164589" y="29046"/>
                </a:lnTo>
                <a:lnTo>
                  <a:pt x="154282" y="34965"/>
                </a:lnTo>
                <a:lnTo>
                  <a:pt x="148485" y="40273"/>
                </a:lnTo>
                <a:lnTo>
                  <a:pt x="145587" y="46620"/>
                </a:lnTo>
                <a:lnTo>
                  <a:pt x="145587" y="60269"/>
                </a:lnTo>
                <a:lnTo>
                  <a:pt x="147446" y="65063"/>
                </a:lnTo>
                <a:lnTo>
                  <a:pt x="151163" y="68390"/>
                </a:lnTo>
                <a:lnTo>
                  <a:pt x="154881" y="71765"/>
                </a:lnTo>
                <a:lnTo>
                  <a:pt x="161265" y="74578"/>
                </a:lnTo>
                <a:lnTo>
                  <a:pt x="170316" y="76829"/>
                </a:lnTo>
                <a:lnTo>
                  <a:pt x="182888" y="79813"/>
                </a:lnTo>
                <a:lnTo>
                  <a:pt x="190153" y="81916"/>
                </a:lnTo>
                <a:lnTo>
                  <a:pt x="194066" y="84363"/>
                </a:lnTo>
                <a:lnTo>
                  <a:pt x="195045" y="88496"/>
                </a:lnTo>
                <a:lnTo>
                  <a:pt x="193834" y="92777"/>
                </a:lnTo>
                <a:lnTo>
                  <a:pt x="188991" y="95223"/>
                </a:lnTo>
                <a:lnTo>
                  <a:pt x="185726" y="95834"/>
                </a:lnTo>
                <a:lnTo>
                  <a:pt x="174621" y="95834"/>
                </a:lnTo>
                <a:lnTo>
                  <a:pt x="169826" y="94440"/>
                </a:lnTo>
                <a:lnTo>
                  <a:pt x="167234" y="91652"/>
                </a:lnTo>
                <a:lnTo>
                  <a:pt x="165766" y="90086"/>
                </a:lnTo>
                <a:lnTo>
                  <a:pt x="164812" y="87444"/>
                </a:lnTo>
                <a:lnTo>
                  <a:pt x="164372" y="83727"/>
                </a:lnTo>
                <a:lnTo>
                  <a:pt x="143165" y="83727"/>
                </a:lnTo>
                <a:lnTo>
                  <a:pt x="143165" y="91945"/>
                </a:lnTo>
                <a:lnTo>
                  <a:pt x="146161" y="98708"/>
                </a:lnTo>
                <a:lnTo>
                  <a:pt x="152154" y="104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818506" y="4721745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600443" y="4750169"/>
            <a:ext cx="13942" cy="68438"/>
          </a:xfrm>
          <a:custGeom>
            <a:avLst/>
            <a:gdLst/>
            <a:ahLst/>
            <a:cxnLst/>
            <a:rect l="l" t="t" r="r" b="b"/>
            <a:pathLst>
              <a:path w="15336" h="77563">
                <a:moveTo>
                  <a:pt x="0" y="0"/>
                </a:moveTo>
                <a:lnTo>
                  <a:pt x="0" y="15996"/>
                </a:lnTo>
                <a:lnTo>
                  <a:pt x="15336" y="15996"/>
                </a:lnTo>
                <a:lnTo>
                  <a:pt x="15336" y="0"/>
                </a:lnTo>
                <a:lnTo>
                  <a:pt x="0" y="0"/>
                </a:lnTo>
                <a:close/>
              </a:path>
              <a:path w="15336" h="77563">
                <a:moveTo>
                  <a:pt x="0" y="61566"/>
                </a:moveTo>
                <a:lnTo>
                  <a:pt x="0" y="77563"/>
                </a:lnTo>
                <a:lnTo>
                  <a:pt x="15336" y="77563"/>
                </a:lnTo>
                <a:lnTo>
                  <a:pt x="15336" y="61566"/>
                </a:lnTo>
                <a:lnTo>
                  <a:pt x="0" y="615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600443" y="475722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600443" y="481154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1703866" y="4987339"/>
            <a:ext cx="1316557" cy="100164"/>
          </a:xfrm>
          <a:custGeom>
            <a:avLst/>
            <a:gdLst/>
            <a:ahLst/>
            <a:cxnLst/>
            <a:rect l="l" t="t" r="r" b="b"/>
            <a:pathLst>
              <a:path w="1448213" h="113519">
                <a:moveTo>
                  <a:pt x="198665" y="30746"/>
                </a:moveTo>
                <a:lnTo>
                  <a:pt x="185456" y="30746"/>
                </a:lnTo>
                <a:lnTo>
                  <a:pt x="169386" y="92312"/>
                </a:lnTo>
                <a:lnTo>
                  <a:pt x="153976" y="30746"/>
                </a:lnTo>
                <a:lnTo>
                  <a:pt x="139153" y="30746"/>
                </a:lnTo>
                <a:lnTo>
                  <a:pt x="123817" y="92679"/>
                </a:lnTo>
                <a:lnTo>
                  <a:pt x="108701" y="30746"/>
                </a:lnTo>
                <a:lnTo>
                  <a:pt x="94245" y="30746"/>
                </a:lnTo>
                <a:lnTo>
                  <a:pt x="116919" y="109336"/>
                </a:lnTo>
                <a:lnTo>
                  <a:pt x="130641" y="109336"/>
                </a:lnTo>
                <a:lnTo>
                  <a:pt x="146125" y="48504"/>
                </a:lnTo>
                <a:lnTo>
                  <a:pt x="162122" y="109336"/>
                </a:lnTo>
                <a:lnTo>
                  <a:pt x="175844" y="109336"/>
                </a:lnTo>
                <a:lnTo>
                  <a:pt x="198665" y="30746"/>
                </a:lnTo>
                <a:close/>
              </a:path>
              <a:path w="1448213" h="113519">
                <a:moveTo>
                  <a:pt x="215322" y="31113"/>
                </a:moveTo>
                <a:lnTo>
                  <a:pt x="215322" y="109336"/>
                </a:lnTo>
                <a:lnTo>
                  <a:pt x="228751" y="109336"/>
                </a:lnTo>
                <a:lnTo>
                  <a:pt x="228751" y="31113"/>
                </a:lnTo>
                <a:lnTo>
                  <a:pt x="215322" y="31113"/>
                </a:lnTo>
                <a:close/>
              </a:path>
              <a:path w="1448213" h="113519">
                <a:moveTo>
                  <a:pt x="215322" y="1541"/>
                </a:moveTo>
                <a:lnTo>
                  <a:pt x="215322" y="16510"/>
                </a:lnTo>
                <a:lnTo>
                  <a:pt x="228751" y="16510"/>
                </a:lnTo>
                <a:lnTo>
                  <a:pt x="228751" y="1541"/>
                </a:lnTo>
                <a:lnTo>
                  <a:pt x="215322" y="1541"/>
                </a:lnTo>
                <a:close/>
              </a:path>
              <a:path w="1448213" h="113519">
                <a:moveTo>
                  <a:pt x="250998" y="99075"/>
                </a:moveTo>
                <a:lnTo>
                  <a:pt x="255865" y="104383"/>
                </a:lnTo>
                <a:lnTo>
                  <a:pt x="256255" y="104796"/>
                </a:lnTo>
                <a:lnTo>
                  <a:pt x="266053" y="110458"/>
                </a:lnTo>
                <a:lnTo>
                  <a:pt x="280704" y="112345"/>
                </a:lnTo>
                <a:lnTo>
                  <a:pt x="294925" y="110433"/>
                </a:lnTo>
                <a:lnTo>
                  <a:pt x="304957" y="104713"/>
                </a:lnTo>
                <a:lnTo>
                  <a:pt x="310264" y="99626"/>
                </a:lnTo>
                <a:lnTo>
                  <a:pt x="312919" y="93584"/>
                </a:lnTo>
                <a:lnTo>
                  <a:pt x="312919" y="79348"/>
                </a:lnTo>
                <a:lnTo>
                  <a:pt x="310350" y="74040"/>
                </a:lnTo>
                <a:lnTo>
                  <a:pt x="305213" y="70665"/>
                </a:lnTo>
                <a:lnTo>
                  <a:pt x="301985" y="68512"/>
                </a:lnTo>
                <a:lnTo>
                  <a:pt x="295625" y="66287"/>
                </a:lnTo>
                <a:lnTo>
                  <a:pt x="286135" y="63987"/>
                </a:lnTo>
                <a:lnTo>
                  <a:pt x="277402" y="61859"/>
                </a:lnTo>
                <a:lnTo>
                  <a:pt x="273586" y="60930"/>
                </a:lnTo>
                <a:lnTo>
                  <a:pt x="270700" y="59854"/>
                </a:lnTo>
                <a:lnTo>
                  <a:pt x="268743" y="58630"/>
                </a:lnTo>
                <a:lnTo>
                  <a:pt x="265368" y="56576"/>
                </a:lnTo>
                <a:lnTo>
                  <a:pt x="263680" y="53836"/>
                </a:lnTo>
                <a:lnTo>
                  <a:pt x="263680" y="47281"/>
                </a:lnTo>
                <a:lnTo>
                  <a:pt x="264964" y="44762"/>
                </a:lnTo>
                <a:lnTo>
                  <a:pt x="267533" y="42854"/>
                </a:lnTo>
                <a:lnTo>
                  <a:pt x="270101" y="40946"/>
                </a:lnTo>
                <a:lnTo>
                  <a:pt x="273880" y="39992"/>
                </a:lnTo>
                <a:lnTo>
                  <a:pt x="286355" y="39992"/>
                </a:lnTo>
                <a:lnTo>
                  <a:pt x="291614" y="41728"/>
                </a:lnTo>
                <a:lnTo>
                  <a:pt x="294647" y="45202"/>
                </a:lnTo>
                <a:lnTo>
                  <a:pt x="296506" y="47648"/>
                </a:lnTo>
                <a:lnTo>
                  <a:pt x="297558" y="50363"/>
                </a:lnTo>
                <a:lnTo>
                  <a:pt x="297802" y="53347"/>
                </a:lnTo>
                <a:lnTo>
                  <a:pt x="310277" y="53347"/>
                </a:lnTo>
                <a:lnTo>
                  <a:pt x="310375" y="48259"/>
                </a:lnTo>
                <a:lnTo>
                  <a:pt x="308785" y="43514"/>
                </a:lnTo>
                <a:lnTo>
                  <a:pt x="305507" y="39111"/>
                </a:lnTo>
                <a:lnTo>
                  <a:pt x="304165" y="37485"/>
                </a:lnTo>
                <a:lnTo>
                  <a:pt x="294121" y="30890"/>
                </a:lnTo>
                <a:lnTo>
                  <a:pt x="279897" y="28691"/>
                </a:lnTo>
                <a:lnTo>
                  <a:pt x="270847" y="28691"/>
                </a:lnTo>
                <a:lnTo>
                  <a:pt x="263644" y="30990"/>
                </a:lnTo>
                <a:lnTo>
                  <a:pt x="258287" y="35589"/>
                </a:lnTo>
                <a:lnTo>
                  <a:pt x="252930" y="40188"/>
                </a:lnTo>
                <a:lnTo>
                  <a:pt x="250252" y="46205"/>
                </a:lnTo>
                <a:lnTo>
                  <a:pt x="250252" y="59951"/>
                </a:lnTo>
                <a:lnTo>
                  <a:pt x="253089" y="64892"/>
                </a:lnTo>
                <a:lnTo>
                  <a:pt x="258764" y="68463"/>
                </a:lnTo>
                <a:lnTo>
                  <a:pt x="261943" y="70518"/>
                </a:lnTo>
                <a:lnTo>
                  <a:pt x="266884" y="72377"/>
                </a:lnTo>
                <a:lnTo>
                  <a:pt x="273586" y="74040"/>
                </a:lnTo>
                <a:lnTo>
                  <a:pt x="284080" y="76682"/>
                </a:lnTo>
                <a:lnTo>
                  <a:pt x="289706" y="78101"/>
                </a:lnTo>
                <a:lnTo>
                  <a:pt x="293473" y="79348"/>
                </a:lnTo>
                <a:lnTo>
                  <a:pt x="295381" y="80424"/>
                </a:lnTo>
                <a:lnTo>
                  <a:pt x="298365" y="82186"/>
                </a:lnTo>
                <a:lnTo>
                  <a:pt x="299857" y="84754"/>
                </a:lnTo>
                <a:lnTo>
                  <a:pt x="299857" y="92581"/>
                </a:lnTo>
                <a:lnTo>
                  <a:pt x="297998" y="95871"/>
                </a:lnTo>
                <a:lnTo>
                  <a:pt x="294280" y="97999"/>
                </a:lnTo>
                <a:lnTo>
                  <a:pt x="290562" y="100127"/>
                </a:lnTo>
                <a:lnTo>
                  <a:pt x="286257" y="101191"/>
                </a:lnTo>
                <a:lnTo>
                  <a:pt x="273146" y="101191"/>
                </a:lnTo>
                <a:lnTo>
                  <a:pt x="267374" y="99063"/>
                </a:lnTo>
                <a:lnTo>
                  <a:pt x="264047" y="94807"/>
                </a:lnTo>
                <a:lnTo>
                  <a:pt x="262237" y="92459"/>
                </a:lnTo>
                <a:lnTo>
                  <a:pt x="261136" y="89083"/>
                </a:lnTo>
                <a:lnTo>
                  <a:pt x="260745" y="84681"/>
                </a:lnTo>
                <a:lnTo>
                  <a:pt x="248050" y="84681"/>
                </a:lnTo>
                <a:lnTo>
                  <a:pt x="248392" y="92508"/>
                </a:lnTo>
                <a:lnTo>
                  <a:pt x="250998" y="99075"/>
                </a:lnTo>
                <a:close/>
              </a:path>
              <a:path w="1448213" h="113519">
                <a:moveTo>
                  <a:pt x="326139" y="99075"/>
                </a:moveTo>
                <a:lnTo>
                  <a:pt x="331007" y="104383"/>
                </a:lnTo>
                <a:lnTo>
                  <a:pt x="331397" y="104795"/>
                </a:lnTo>
                <a:lnTo>
                  <a:pt x="341195" y="110458"/>
                </a:lnTo>
                <a:lnTo>
                  <a:pt x="355846" y="112345"/>
                </a:lnTo>
                <a:lnTo>
                  <a:pt x="370066" y="110433"/>
                </a:lnTo>
                <a:lnTo>
                  <a:pt x="380098" y="104713"/>
                </a:lnTo>
                <a:lnTo>
                  <a:pt x="385406" y="99626"/>
                </a:lnTo>
                <a:lnTo>
                  <a:pt x="388060" y="93584"/>
                </a:lnTo>
                <a:lnTo>
                  <a:pt x="388060" y="79348"/>
                </a:lnTo>
                <a:lnTo>
                  <a:pt x="385492" y="74040"/>
                </a:lnTo>
                <a:lnTo>
                  <a:pt x="380355" y="70665"/>
                </a:lnTo>
                <a:lnTo>
                  <a:pt x="377127" y="68512"/>
                </a:lnTo>
                <a:lnTo>
                  <a:pt x="370767" y="66287"/>
                </a:lnTo>
                <a:lnTo>
                  <a:pt x="361276" y="63987"/>
                </a:lnTo>
                <a:lnTo>
                  <a:pt x="352544" y="61859"/>
                </a:lnTo>
                <a:lnTo>
                  <a:pt x="348728" y="60930"/>
                </a:lnTo>
                <a:lnTo>
                  <a:pt x="345842" y="59854"/>
                </a:lnTo>
                <a:lnTo>
                  <a:pt x="343885" y="58630"/>
                </a:lnTo>
                <a:lnTo>
                  <a:pt x="340509" y="56576"/>
                </a:lnTo>
                <a:lnTo>
                  <a:pt x="338822" y="53836"/>
                </a:lnTo>
                <a:lnTo>
                  <a:pt x="338822" y="47281"/>
                </a:lnTo>
                <a:lnTo>
                  <a:pt x="340106" y="44762"/>
                </a:lnTo>
                <a:lnTo>
                  <a:pt x="342674" y="42854"/>
                </a:lnTo>
                <a:lnTo>
                  <a:pt x="345243" y="40946"/>
                </a:lnTo>
                <a:lnTo>
                  <a:pt x="349022" y="39992"/>
                </a:lnTo>
                <a:lnTo>
                  <a:pt x="361496" y="39992"/>
                </a:lnTo>
                <a:lnTo>
                  <a:pt x="366755" y="41728"/>
                </a:lnTo>
                <a:lnTo>
                  <a:pt x="369788" y="45202"/>
                </a:lnTo>
                <a:lnTo>
                  <a:pt x="371647" y="47648"/>
                </a:lnTo>
                <a:lnTo>
                  <a:pt x="372699" y="50363"/>
                </a:lnTo>
                <a:lnTo>
                  <a:pt x="372944" y="53347"/>
                </a:lnTo>
                <a:lnTo>
                  <a:pt x="385419" y="53347"/>
                </a:lnTo>
                <a:lnTo>
                  <a:pt x="385516" y="48259"/>
                </a:lnTo>
                <a:lnTo>
                  <a:pt x="383926" y="43514"/>
                </a:lnTo>
                <a:lnTo>
                  <a:pt x="380649" y="39111"/>
                </a:lnTo>
                <a:lnTo>
                  <a:pt x="379306" y="37485"/>
                </a:lnTo>
                <a:lnTo>
                  <a:pt x="369263" y="30890"/>
                </a:lnTo>
                <a:lnTo>
                  <a:pt x="355039" y="28691"/>
                </a:lnTo>
                <a:lnTo>
                  <a:pt x="345989" y="28691"/>
                </a:lnTo>
                <a:lnTo>
                  <a:pt x="338785" y="30990"/>
                </a:lnTo>
                <a:lnTo>
                  <a:pt x="333428" y="35589"/>
                </a:lnTo>
                <a:lnTo>
                  <a:pt x="328072" y="40188"/>
                </a:lnTo>
                <a:lnTo>
                  <a:pt x="325393" y="46205"/>
                </a:lnTo>
                <a:lnTo>
                  <a:pt x="325393" y="59951"/>
                </a:lnTo>
                <a:lnTo>
                  <a:pt x="328230" y="64892"/>
                </a:lnTo>
                <a:lnTo>
                  <a:pt x="333905" y="68463"/>
                </a:lnTo>
                <a:lnTo>
                  <a:pt x="337085" y="70518"/>
                </a:lnTo>
                <a:lnTo>
                  <a:pt x="342026" y="72377"/>
                </a:lnTo>
                <a:lnTo>
                  <a:pt x="348728" y="74040"/>
                </a:lnTo>
                <a:lnTo>
                  <a:pt x="359222" y="76682"/>
                </a:lnTo>
                <a:lnTo>
                  <a:pt x="364848" y="78101"/>
                </a:lnTo>
                <a:lnTo>
                  <a:pt x="368614" y="79348"/>
                </a:lnTo>
                <a:lnTo>
                  <a:pt x="370522" y="80425"/>
                </a:lnTo>
                <a:lnTo>
                  <a:pt x="373506" y="82186"/>
                </a:lnTo>
                <a:lnTo>
                  <a:pt x="374999" y="84754"/>
                </a:lnTo>
                <a:lnTo>
                  <a:pt x="374999" y="92581"/>
                </a:lnTo>
                <a:lnTo>
                  <a:pt x="373140" y="95871"/>
                </a:lnTo>
                <a:lnTo>
                  <a:pt x="369421" y="97999"/>
                </a:lnTo>
                <a:lnTo>
                  <a:pt x="365704" y="100127"/>
                </a:lnTo>
                <a:lnTo>
                  <a:pt x="361399" y="101191"/>
                </a:lnTo>
                <a:lnTo>
                  <a:pt x="348288" y="101191"/>
                </a:lnTo>
                <a:lnTo>
                  <a:pt x="342515" y="99063"/>
                </a:lnTo>
                <a:lnTo>
                  <a:pt x="339189" y="94807"/>
                </a:lnTo>
                <a:lnTo>
                  <a:pt x="337379" y="92459"/>
                </a:lnTo>
                <a:lnTo>
                  <a:pt x="336278" y="89083"/>
                </a:lnTo>
                <a:lnTo>
                  <a:pt x="335887" y="84681"/>
                </a:lnTo>
                <a:lnTo>
                  <a:pt x="323192" y="84681"/>
                </a:lnTo>
                <a:lnTo>
                  <a:pt x="323534" y="92508"/>
                </a:lnTo>
                <a:lnTo>
                  <a:pt x="326139" y="99075"/>
                </a:lnTo>
                <a:close/>
              </a:path>
              <a:path w="1448213" h="113519">
                <a:moveTo>
                  <a:pt x="457649" y="17305"/>
                </a:moveTo>
                <a:lnTo>
                  <a:pt x="458432" y="15226"/>
                </a:lnTo>
                <a:lnTo>
                  <a:pt x="461612" y="12107"/>
                </a:lnTo>
                <a:lnTo>
                  <a:pt x="467348" y="12144"/>
                </a:lnTo>
                <a:lnTo>
                  <a:pt x="470320" y="12327"/>
                </a:lnTo>
                <a:lnTo>
                  <a:pt x="470320" y="293"/>
                </a:lnTo>
                <a:lnTo>
                  <a:pt x="467311" y="73"/>
                </a:lnTo>
                <a:lnTo>
                  <a:pt x="455937" y="0"/>
                </a:lnTo>
                <a:lnTo>
                  <a:pt x="449993" y="2250"/>
                </a:lnTo>
                <a:lnTo>
                  <a:pt x="446911" y="6750"/>
                </a:lnTo>
                <a:lnTo>
                  <a:pt x="445199" y="9294"/>
                </a:lnTo>
                <a:lnTo>
                  <a:pt x="444245" y="13306"/>
                </a:lnTo>
                <a:lnTo>
                  <a:pt x="444050" y="18785"/>
                </a:lnTo>
                <a:lnTo>
                  <a:pt x="444050" y="31113"/>
                </a:lnTo>
                <a:lnTo>
                  <a:pt x="433116" y="31113"/>
                </a:lnTo>
                <a:lnTo>
                  <a:pt x="433116" y="41533"/>
                </a:lnTo>
                <a:lnTo>
                  <a:pt x="444050" y="41533"/>
                </a:lnTo>
                <a:lnTo>
                  <a:pt x="444050" y="109336"/>
                </a:lnTo>
                <a:lnTo>
                  <a:pt x="457111" y="109336"/>
                </a:lnTo>
                <a:lnTo>
                  <a:pt x="457111" y="41533"/>
                </a:lnTo>
                <a:lnTo>
                  <a:pt x="470320" y="41533"/>
                </a:lnTo>
                <a:lnTo>
                  <a:pt x="470320" y="31113"/>
                </a:lnTo>
                <a:lnTo>
                  <a:pt x="457258" y="31113"/>
                </a:lnTo>
                <a:lnTo>
                  <a:pt x="457258" y="22601"/>
                </a:lnTo>
                <a:lnTo>
                  <a:pt x="457649" y="17305"/>
                </a:lnTo>
                <a:close/>
              </a:path>
              <a:path w="1448213" h="113519">
                <a:moveTo>
                  <a:pt x="478685" y="30746"/>
                </a:moveTo>
                <a:lnTo>
                  <a:pt x="478685" y="109336"/>
                </a:lnTo>
                <a:lnTo>
                  <a:pt x="491894" y="109336"/>
                </a:lnTo>
                <a:lnTo>
                  <a:pt x="491894" y="58557"/>
                </a:lnTo>
                <a:lnTo>
                  <a:pt x="493679" y="53628"/>
                </a:lnTo>
                <a:lnTo>
                  <a:pt x="497251" y="49348"/>
                </a:lnTo>
                <a:lnTo>
                  <a:pt x="500822" y="45067"/>
                </a:lnTo>
                <a:lnTo>
                  <a:pt x="505934" y="42927"/>
                </a:lnTo>
                <a:lnTo>
                  <a:pt x="514091" y="42952"/>
                </a:lnTo>
                <a:lnTo>
                  <a:pt x="516916" y="43294"/>
                </a:lnTo>
                <a:lnTo>
                  <a:pt x="516916" y="29352"/>
                </a:lnTo>
                <a:lnTo>
                  <a:pt x="515498" y="29205"/>
                </a:lnTo>
                <a:lnTo>
                  <a:pt x="512660" y="28985"/>
                </a:lnTo>
                <a:lnTo>
                  <a:pt x="507426" y="28985"/>
                </a:lnTo>
                <a:lnTo>
                  <a:pt x="502803" y="30880"/>
                </a:lnTo>
                <a:lnTo>
                  <a:pt x="498791" y="34672"/>
                </a:lnTo>
                <a:lnTo>
                  <a:pt x="494780" y="38463"/>
                </a:lnTo>
                <a:lnTo>
                  <a:pt x="492261" y="41680"/>
                </a:lnTo>
                <a:lnTo>
                  <a:pt x="491233" y="44321"/>
                </a:lnTo>
                <a:lnTo>
                  <a:pt x="491233" y="30746"/>
                </a:lnTo>
                <a:lnTo>
                  <a:pt x="478685" y="30746"/>
                </a:lnTo>
                <a:close/>
              </a:path>
              <a:path w="1448213" h="113519">
                <a:moveTo>
                  <a:pt x="527018" y="75777"/>
                </a:moveTo>
                <a:lnTo>
                  <a:pt x="524744" y="81427"/>
                </a:lnTo>
                <a:lnTo>
                  <a:pt x="524744" y="95370"/>
                </a:lnTo>
                <a:lnTo>
                  <a:pt x="527055" y="100910"/>
                </a:lnTo>
                <a:lnTo>
                  <a:pt x="531678" y="105337"/>
                </a:lnTo>
                <a:lnTo>
                  <a:pt x="536301" y="109765"/>
                </a:lnTo>
                <a:lnTo>
                  <a:pt x="542257" y="111978"/>
                </a:lnTo>
                <a:lnTo>
                  <a:pt x="539933" y="95247"/>
                </a:lnTo>
                <a:lnTo>
                  <a:pt x="538539" y="92239"/>
                </a:lnTo>
                <a:lnTo>
                  <a:pt x="538539" y="83384"/>
                </a:lnTo>
                <a:lnTo>
                  <a:pt x="540569" y="79715"/>
                </a:lnTo>
                <a:lnTo>
                  <a:pt x="544630" y="77416"/>
                </a:lnTo>
                <a:lnTo>
                  <a:pt x="547027" y="76046"/>
                </a:lnTo>
                <a:lnTo>
                  <a:pt x="550623" y="75043"/>
                </a:lnTo>
                <a:lnTo>
                  <a:pt x="555417" y="74407"/>
                </a:lnTo>
                <a:lnTo>
                  <a:pt x="563415" y="73380"/>
                </a:lnTo>
                <a:lnTo>
                  <a:pt x="568356" y="72597"/>
                </a:lnTo>
                <a:lnTo>
                  <a:pt x="570900" y="71912"/>
                </a:lnTo>
                <a:lnTo>
                  <a:pt x="573444" y="71228"/>
                </a:lnTo>
                <a:lnTo>
                  <a:pt x="577137" y="69344"/>
                </a:lnTo>
                <a:lnTo>
                  <a:pt x="577137" y="88105"/>
                </a:lnTo>
                <a:lnTo>
                  <a:pt x="573468" y="93951"/>
                </a:lnTo>
                <a:lnTo>
                  <a:pt x="566204" y="108089"/>
                </a:lnTo>
                <a:lnTo>
                  <a:pt x="571242" y="105496"/>
                </a:lnTo>
                <a:lnTo>
                  <a:pt x="575107" y="102439"/>
                </a:lnTo>
                <a:lnTo>
                  <a:pt x="577798" y="98916"/>
                </a:lnTo>
                <a:lnTo>
                  <a:pt x="578238" y="102047"/>
                </a:lnTo>
                <a:lnTo>
                  <a:pt x="580073" y="106181"/>
                </a:lnTo>
                <a:lnTo>
                  <a:pt x="582127" y="109410"/>
                </a:lnTo>
                <a:lnTo>
                  <a:pt x="585429" y="111024"/>
                </a:lnTo>
                <a:lnTo>
                  <a:pt x="591838" y="111024"/>
                </a:lnTo>
                <a:lnTo>
                  <a:pt x="595458" y="110657"/>
                </a:lnTo>
                <a:lnTo>
                  <a:pt x="599078" y="109703"/>
                </a:lnTo>
                <a:lnTo>
                  <a:pt x="599078" y="99944"/>
                </a:lnTo>
                <a:lnTo>
                  <a:pt x="597464" y="100201"/>
                </a:lnTo>
                <a:lnTo>
                  <a:pt x="594749" y="100384"/>
                </a:lnTo>
                <a:lnTo>
                  <a:pt x="591190" y="99137"/>
                </a:lnTo>
                <a:lnTo>
                  <a:pt x="590346" y="95834"/>
                </a:lnTo>
                <a:lnTo>
                  <a:pt x="590346" y="43123"/>
                </a:lnTo>
                <a:lnTo>
                  <a:pt x="587484" y="37644"/>
                </a:lnTo>
                <a:lnTo>
                  <a:pt x="581760" y="34122"/>
                </a:lnTo>
                <a:lnTo>
                  <a:pt x="575988" y="30599"/>
                </a:lnTo>
                <a:lnTo>
                  <a:pt x="568479" y="28838"/>
                </a:lnTo>
                <a:lnTo>
                  <a:pt x="551259" y="28838"/>
                </a:lnTo>
                <a:lnTo>
                  <a:pt x="544251" y="30734"/>
                </a:lnTo>
                <a:lnTo>
                  <a:pt x="538209" y="34525"/>
                </a:lnTo>
                <a:lnTo>
                  <a:pt x="532167" y="38316"/>
                </a:lnTo>
                <a:lnTo>
                  <a:pt x="529024" y="45055"/>
                </a:lnTo>
                <a:lnTo>
                  <a:pt x="528779" y="54741"/>
                </a:lnTo>
                <a:lnTo>
                  <a:pt x="541108" y="54741"/>
                </a:lnTo>
                <a:lnTo>
                  <a:pt x="541597" y="50681"/>
                </a:lnTo>
                <a:lnTo>
                  <a:pt x="542649" y="47623"/>
                </a:lnTo>
                <a:lnTo>
                  <a:pt x="544263" y="45569"/>
                </a:lnTo>
                <a:lnTo>
                  <a:pt x="547149" y="41851"/>
                </a:lnTo>
                <a:lnTo>
                  <a:pt x="552041" y="39992"/>
                </a:lnTo>
                <a:lnTo>
                  <a:pt x="564907" y="39992"/>
                </a:lnTo>
                <a:lnTo>
                  <a:pt x="569494" y="41007"/>
                </a:lnTo>
                <a:lnTo>
                  <a:pt x="572698" y="43037"/>
                </a:lnTo>
                <a:lnTo>
                  <a:pt x="575902" y="45067"/>
                </a:lnTo>
                <a:lnTo>
                  <a:pt x="577504" y="48333"/>
                </a:lnTo>
                <a:lnTo>
                  <a:pt x="577504" y="55035"/>
                </a:lnTo>
                <a:lnTo>
                  <a:pt x="576624" y="57897"/>
                </a:lnTo>
                <a:lnTo>
                  <a:pt x="573566" y="61321"/>
                </a:lnTo>
                <a:lnTo>
                  <a:pt x="570533" y="61713"/>
                </a:lnTo>
                <a:lnTo>
                  <a:pt x="549473" y="64354"/>
                </a:lnTo>
                <a:lnTo>
                  <a:pt x="542086" y="65284"/>
                </a:lnTo>
                <a:lnTo>
                  <a:pt x="536118" y="67754"/>
                </a:lnTo>
                <a:lnTo>
                  <a:pt x="531568" y="71766"/>
                </a:lnTo>
                <a:lnTo>
                  <a:pt x="527018" y="75777"/>
                </a:lnTo>
                <a:close/>
              </a:path>
              <a:path w="1448213" h="113519">
                <a:moveTo>
                  <a:pt x="573468" y="93951"/>
                </a:moveTo>
                <a:lnTo>
                  <a:pt x="566130" y="97522"/>
                </a:lnTo>
                <a:lnTo>
                  <a:pt x="561776" y="99675"/>
                </a:lnTo>
                <a:lnTo>
                  <a:pt x="557276" y="100751"/>
                </a:lnTo>
                <a:lnTo>
                  <a:pt x="548812" y="100751"/>
                </a:lnTo>
                <a:lnTo>
                  <a:pt x="545510" y="99650"/>
                </a:lnTo>
                <a:lnTo>
                  <a:pt x="542722" y="97449"/>
                </a:lnTo>
                <a:lnTo>
                  <a:pt x="539933" y="95247"/>
                </a:lnTo>
                <a:lnTo>
                  <a:pt x="542257" y="111978"/>
                </a:lnTo>
                <a:lnTo>
                  <a:pt x="555612" y="111978"/>
                </a:lnTo>
                <a:lnTo>
                  <a:pt x="561165" y="110682"/>
                </a:lnTo>
                <a:lnTo>
                  <a:pt x="566204" y="108089"/>
                </a:lnTo>
                <a:lnTo>
                  <a:pt x="573468" y="93951"/>
                </a:lnTo>
                <a:close/>
              </a:path>
              <a:path w="1448213" h="113519">
                <a:moveTo>
                  <a:pt x="629286" y="109336"/>
                </a:moveTo>
                <a:lnTo>
                  <a:pt x="629286" y="63033"/>
                </a:lnTo>
                <a:lnTo>
                  <a:pt x="629617" y="59083"/>
                </a:lnTo>
                <a:lnTo>
                  <a:pt x="630277" y="56319"/>
                </a:lnTo>
                <a:lnTo>
                  <a:pt x="630938" y="53555"/>
                </a:lnTo>
                <a:lnTo>
                  <a:pt x="632368" y="50877"/>
                </a:lnTo>
                <a:lnTo>
                  <a:pt x="634570" y="48284"/>
                </a:lnTo>
                <a:lnTo>
                  <a:pt x="637309" y="45055"/>
                </a:lnTo>
                <a:lnTo>
                  <a:pt x="640489" y="42903"/>
                </a:lnTo>
                <a:lnTo>
                  <a:pt x="644109" y="41826"/>
                </a:lnTo>
                <a:lnTo>
                  <a:pt x="646115" y="41190"/>
                </a:lnTo>
                <a:lnTo>
                  <a:pt x="648683" y="40872"/>
                </a:lnTo>
                <a:lnTo>
                  <a:pt x="657978" y="40872"/>
                </a:lnTo>
                <a:lnTo>
                  <a:pt x="662234" y="43318"/>
                </a:lnTo>
                <a:lnTo>
                  <a:pt x="664582" y="48211"/>
                </a:lnTo>
                <a:lnTo>
                  <a:pt x="666001" y="51146"/>
                </a:lnTo>
                <a:lnTo>
                  <a:pt x="666711" y="55010"/>
                </a:lnTo>
                <a:lnTo>
                  <a:pt x="666711" y="109336"/>
                </a:lnTo>
                <a:lnTo>
                  <a:pt x="680139" y="109337"/>
                </a:lnTo>
                <a:lnTo>
                  <a:pt x="680139" y="50999"/>
                </a:lnTo>
                <a:lnTo>
                  <a:pt x="679063" y="44909"/>
                </a:lnTo>
                <a:lnTo>
                  <a:pt x="676910" y="40652"/>
                </a:lnTo>
                <a:lnTo>
                  <a:pt x="668309" y="31894"/>
                </a:lnTo>
                <a:lnTo>
                  <a:pt x="654309" y="28985"/>
                </a:lnTo>
                <a:lnTo>
                  <a:pt x="649222" y="28985"/>
                </a:lnTo>
                <a:lnTo>
                  <a:pt x="644599" y="29988"/>
                </a:lnTo>
                <a:lnTo>
                  <a:pt x="640440" y="31993"/>
                </a:lnTo>
                <a:lnTo>
                  <a:pt x="636282" y="33999"/>
                </a:lnTo>
                <a:lnTo>
                  <a:pt x="632344" y="37301"/>
                </a:lnTo>
                <a:lnTo>
                  <a:pt x="628626" y="41900"/>
                </a:lnTo>
                <a:lnTo>
                  <a:pt x="628626" y="30746"/>
                </a:lnTo>
                <a:lnTo>
                  <a:pt x="616078" y="30746"/>
                </a:lnTo>
                <a:lnTo>
                  <a:pt x="616078" y="109336"/>
                </a:lnTo>
                <a:lnTo>
                  <a:pt x="629286" y="109336"/>
                </a:lnTo>
                <a:close/>
              </a:path>
              <a:path w="1448213" h="113519">
                <a:moveTo>
                  <a:pt x="741289" y="111611"/>
                </a:moveTo>
                <a:lnTo>
                  <a:pt x="748799" y="109202"/>
                </a:lnTo>
                <a:lnTo>
                  <a:pt x="754669" y="104383"/>
                </a:lnTo>
                <a:lnTo>
                  <a:pt x="760540" y="99565"/>
                </a:lnTo>
                <a:lnTo>
                  <a:pt x="764209" y="91945"/>
                </a:lnTo>
                <a:lnTo>
                  <a:pt x="765676" y="81525"/>
                </a:lnTo>
                <a:lnTo>
                  <a:pt x="752835" y="81525"/>
                </a:lnTo>
                <a:lnTo>
                  <a:pt x="751612" y="87347"/>
                </a:lnTo>
                <a:lnTo>
                  <a:pt x="749398" y="91933"/>
                </a:lnTo>
                <a:lnTo>
                  <a:pt x="746194" y="95284"/>
                </a:lnTo>
                <a:lnTo>
                  <a:pt x="742990" y="98635"/>
                </a:lnTo>
                <a:lnTo>
                  <a:pt x="738648" y="100311"/>
                </a:lnTo>
                <a:lnTo>
                  <a:pt x="726026" y="100311"/>
                </a:lnTo>
                <a:lnTo>
                  <a:pt x="720792" y="97620"/>
                </a:lnTo>
                <a:lnTo>
                  <a:pt x="717465" y="92239"/>
                </a:lnTo>
                <a:lnTo>
                  <a:pt x="714139" y="86858"/>
                </a:lnTo>
                <a:lnTo>
                  <a:pt x="712476" y="80229"/>
                </a:lnTo>
                <a:lnTo>
                  <a:pt x="712476" y="64525"/>
                </a:lnTo>
                <a:lnTo>
                  <a:pt x="713650" y="57946"/>
                </a:lnTo>
                <a:lnTo>
                  <a:pt x="715998" y="52613"/>
                </a:lnTo>
                <a:lnTo>
                  <a:pt x="719618" y="44395"/>
                </a:lnTo>
                <a:lnTo>
                  <a:pt x="725635" y="40285"/>
                </a:lnTo>
                <a:lnTo>
                  <a:pt x="740213" y="40285"/>
                </a:lnTo>
                <a:lnTo>
                  <a:pt x="744690" y="41888"/>
                </a:lnTo>
                <a:lnTo>
                  <a:pt x="747478" y="45092"/>
                </a:lnTo>
                <a:lnTo>
                  <a:pt x="750267" y="48296"/>
                </a:lnTo>
                <a:lnTo>
                  <a:pt x="752052" y="52320"/>
                </a:lnTo>
                <a:lnTo>
                  <a:pt x="752835" y="57163"/>
                </a:lnTo>
                <a:lnTo>
                  <a:pt x="765676" y="57163"/>
                </a:lnTo>
                <a:lnTo>
                  <a:pt x="764551" y="46645"/>
                </a:lnTo>
                <a:lnTo>
                  <a:pt x="761212" y="39234"/>
                </a:lnTo>
                <a:lnTo>
                  <a:pt x="755660" y="34929"/>
                </a:lnTo>
                <a:lnTo>
                  <a:pt x="750108" y="30624"/>
                </a:lnTo>
                <a:lnTo>
                  <a:pt x="742904" y="28471"/>
                </a:lnTo>
                <a:lnTo>
                  <a:pt x="731128" y="28576"/>
                </a:lnTo>
                <a:lnTo>
                  <a:pt x="718658" y="31928"/>
                </a:lnTo>
                <a:lnTo>
                  <a:pt x="708440" y="39992"/>
                </a:lnTo>
                <a:lnTo>
                  <a:pt x="704082" y="46252"/>
                </a:lnTo>
                <a:lnTo>
                  <a:pt x="699810" y="57930"/>
                </a:lnTo>
                <a:lnTo>
                  <a:pt x="698386" y="72206"/>
                </a:lnTo>
                <a:lnTo>
                  <a:pt x="698571" y="76881"/>
                </a:lnTo>
                <a:lnTo>
                  <a:pt x="701376" y="89648"/>
                </a:lnTo>
                <a:lnTo>
                  <a:pt x="707559" y="100347"/>
                </a:lnTo>
                <a:lnTo>
                  <a:pt x="719042" y="109127"/>
                </a:lnTo>
                <a:lnTo>
                  <a:pt x="732142" y="111611"/>
                </a:lnTo>
                <a:lnTo>
                  <a:pt x="741289" y="111611"/>
                </a:lnTo>
                <a:close/>
              </a:path>
              <a:path w="1448213" h="113519">
                <a:moveTo>
                  <a:pt x="816822" y="30746"/>
                </a:moveTo>
                <a:lnTo>
                  <a:pt x="816822" y="109337"/>
                </a:lnTo>
                <a:lnTo>
                  <a:pt x="830031" y="109337"/>
                </a:lnTo>
                <a:lnTo>
                  <a:pt x="830031" y="58557"/>
                </a:lnTo>
                <a:lnTo>
                  <a:pt x="831817" y="53629"/>
                </a:lnTo>
                <a:lnTo>
                  <a:pt x="835388" y="49348"/>
                </a:lnTo>
                <a:lnTo>
                  <a:pt x="838959" y="45067"/>
                </a:lnTo>
                <a:lnTo>
                  <a:pt x="844071" y="42927"/>
                </a:lnTo>
                <a:lnTo>
                  <a:pt x="852229" y="42952"/>
                </a:lnTo>
                <a:lnTo>
                  <a:pt x="855054" y="43294"/>
                </a:lnTo>
                <a:lnTo>
                  <a:pt x="855054" y="29352"/>
                </a:lnTo>
                <a:lnTo>
                  <a:pt x="853635" y="29205"/>
                </a:lnTo>
                <a:lnTo>
                  <a:pt x="850798" y="28985"/>
                </a:lnTo>
                <a:lnTo>
                  <a:pt x="845563" y="28985"/>
                </a:lnTo>
                <a:lnTo>
                  <a:pt x="840940" y="30881"/>
                </a:lnTo>
                <a:lnTo>
                  <a:pt x="836929" y="34672"/>
                </a:lnTo>
                <a:lnTo>
                  <a:pt x="832917" y="38463"/>
                </a:lnTo>
                <a:lnTo>
                  <a:pt x="830398" y="41680"/>
                </a:lnTo>
                <a:lnTo>
                  <a:pt x="829371" y="44321"/>
                </a:lnTo>
                <a:lnTo>
                  <a:pt x="829371" y="30746"/>
                </a:lnTo>
                <a:lnTo>
                  <a:pt x="816822" y="30746"/>
                </a:lnTo>
                <a:close/>
              </a:path>
              <a:path w="1448213" h="113519">
                <a:moveTo>
                  <a:pt x="865156" y="75777"/>
                </a:moveTo>
                <a:lnTo>
                  <a:pt x="862881" y="81427"/>
                </a:lnTo>
                <a:lnTo>
                  <a:pt x="862881" y="95370"/>
                </a:lnTo>
                <a:lnTo>
                  <a:pt x="865193" y="100910"/>
                </a:lnTo>
                <a:lnTo>
                  <a:pt x="869816" y="105337"/>
                </a:lnTo>
                <a:lnTo>
                  <a:pt x="874439" y="109765"/>
                </a:lnTo>
                <a:lnTo>
                  <a:pt x="880395" y="111978"/>
                </a:lnTo>
                <a:lnTo>
                  <a:pt x="878071" y="95248"/>
                </a:lnTo>
                <a:lnTo>
                  <a:pt x="876677" y="92239"/>
                </a:lnTo>
                <a:lnTo>
                  <a:pt x="876677" y="83384"/>
                </a:lnTo>
                <a:lnTo>
                  <a:pt x="878707" y="79715"/>
                </a:lnTo>
                <a:lnTo>
                  <a:pt x="882767" y="77416"/>
                </a:lnTo>
                <a:lnTo>
                  <a:pt x="885164" y="76046"/>
                </a:lnTo>
                <a:lnTo>
                  <a:pt x="888760" y="75043"/>
                </a:lnTo>
                <a:lnTo>
                  <a:pt x="893554" y="74407"/>
                </a:lnTo>
                <a:lnTo>
                  <a:pt x="901553" y="73380"/>
                </a:lnTo>
                <a:lnTo>
                  <a:pt x="906494" y="72597"/>
                </a:lnTo>
                <a:lnTo>
                  <a:pt x="909038" y="71913"/>
                </a:lnTo>
                <a:lnTo>
                  <a:pt x="911581" y="71228"/>
                </a:lnTo>
                <a:lnTo>
                  <a:pt x="915275" y="69344"/>
                </a:lnTo>
                <a:lnTo>
                  <a:pt x="915275" y="88105"/>
                </a:lnTo>
                <a:lnTo>
                  <a:pt x="911606" y="93951"/>
                </a:lnTo>
                <a:lnTo>
                  <a:pt x="904341" y="108089"/>
                </a:lnTo>
                <a:lnTo>
                  <a:pt x="909380" y="105496"/>
                </a:lnTo>
                <a:lnTo>
                  <a:pt x="913245" y="102439"/>
                </a:lnTo>
                <a:lnTo>
                  <a:pt x="915935" y="98917"/>
                </a:lnTo>
                <a:lnTo>
                  <a:pt x="916376" y="102047"/>
                </a:lnTo>
                <a:lnTo>
                  <a:pt x="918210" y="106181"/>
                </a:lnTo>
                <a:lnTo>
                  <a:pt x="920265" y="109410"/>
                </a:lnTo>
                <a:lnTo>
                  <a:pt x="923567" y="111024"/>
                </a:lnTo>
                <a:lnTo>
                  <a:pt x="929975" y="111024"/>
                </a:lnTo>
                <a:lnTo>
                  <a:pt x="933596" y="110658"/>
                </a:lnTo>
                <a:lnTo>
                  <a:pt x="937216" y="109703"/>
                </a:lnTo>
                <a:lnTo>
                  <a:pt x="937216" y="99944"/>
                </a:lnTo>
                <a:lnTo>
                  <a:pt x="935601" y="100201"/>
                </a:lnTo>
                <a:lnTo>
                  <a:pt x="932886" y="100384"/>
                </a:lnTo>
                <a:lnTo>
                  <a:pt x="929327" y="99137"/>
                </a:lnTo>
                <a:lnTo>
                  <a:pt x="928483" y="95835"/>
                </a:lnTo>
                <a:lnTo>
                  <a:pt x="928483" y="43123"/>
                </a:lnTo>
                <a:lnTo>
                  <a:pt x="925621" y="37644"/>
                </a:lnTo>
                <a:lnTo>
                  <a:pt x="919898" y="34122"/>
                </a:lnTo>
                <a:lnTo>
                  <a:pt x="914125" y="30599"/>
                </a:lnTo>
                <a:lnTo>
                  <a:pt x="906616" y="28838"/>
                </a:lnTo>
                <a:lnTo>
                  <a:pt x="889396" y="28838"/>
                </a:lnTo>
                <a:lnTo>
                  <a:pt x="882388" y="30734"/>
                </a:lnTo>
                <a:lnTo>
                  <a:pt x="876346" y="34525"/>
                </a:lnTo>
                <a:lnTo>
                  <a:pt x="870305" y="38316"/>
                </a:lnTo>
                <a:lnTo>
                  <a:pt x="867162" y="45055"/>
                </a:lnTo>
                <a:lnTo>
                  <a:pt x="866917" y="54741"/>
                </a:lnTo>
                <a:lnTo>
                  <a:pt x="879245" y="54741"/>
                </a:lnTo>
                <a:lnTo>
                  <a:pt x="879734" y="50681"/>
                </a:lnTo>
                <a:lnTo>
                  <a:pt x="880786" y="47624"/>
                </a:lnTo>
                <a:lnTo>
                  <a:pt x="882400" y="45569"/>
                </a:lnTo>
                <a:lnTo>
                  <a:pt x="885287" y="41851"/>
                </a:lnTo>
                <a:lnTo>
                  <a:pt x="890179" y="39992"/>
                </a:lnTo>
                <a:lnTo>
                  <a:pt x="903045" y="39992"/>
                </a:lnTo>
                <a:lnTo>
                  <a:pt x="907631" y="41007"/>
                </a:lnTo>
                <a:lnTo>
                  <a:pt x="910835" y="43037"/>
                </a:lnTo>
                <a:lnTo>
                  <a:pt x="914040" y="45067"/>
                </a:lnTo>
                <a:lnTo>
                  <a:pt x="915642" y="48333"/>
                </a:lnTo>
                <a:lnTo>
                  <a:pt x="915642" y="55035"/>
                </a:lnTo>
                <a:lnTo>
                  <a:pt x="914761" y="57897"/>
                </a:lnTo>
                <a:lnTo>
                  <a:pt x="911704" y="61321"/>
                </a:lnTo>
                <a:lnTo>
                  <a:pt x="908671" y="61713"/>
                </a:lnTo>
                <a:lnTo>
                  <a:pt x="887610" y="64354"/>
                </a:lnTo>
                <a:lnTo>
                  <a:pt x="880223" y="65284"/>
                </a:lnTo>
                <a:lnTo>
                  <a:pt x="874255" y="67754"/>
                </a:lnTo>
                <a:lnTo>
                  <a:pt x="869706" y="71766"/>
                </a:lnTo>
                <a:lnTo>
                  <a:pt x="865156" y="75777"/>
                </a:lnTo>
                <a:close/>
              </a:path>
              <a:path w="1448213" h="113519">
                <a:moveTo>
                  <a:pt x="911606" y="93951"/>
                </a:moveTo>
                <a:lnTo>
                  <a:pt x="904268" y="97522"/>
                </a:lnTo>
                <a:lnTo>
                  <a:pt x="899914" y="99675"/>
                </a:lnTo>
                <a:lnTo>
                  <a:pt x="895413" y="100751"/>
                </a:lnTo>
                <a:lnTo>
                  <a:pt x="886950" y="100751"/>
                </a:lnTo>
                <a:lnTo>
                  <a:pt x="883648" y="99650"/>
                </a:lnTo>
                <a:lnTo>
                  <a:pt x="880859" y="97449"/>
                </a:lnTo>
                <a:lnTo>
                  <a:pt x="878071" y="95248"/>
                </a:lnTo>
                <a:lnTo>
                  <a:pt x="880395" y="111978"/>
                </a:lnTo>
                <a:lnTo>
                  <a:pt x="893750" y="111978"/>
                </a:lnTo>
                <a:lnTo>
                  <a:pt x="899302" y="110682"/>
                </a:lnTo>
                <a:lnTo>
                  <a:pt x="904341" y="108089"/>
                </a:lnTo>
                <a:lnTo>
                  <a:pt x="911606" y="93951"/>
                </a:lnTo>
                <a:close/>
              </a:path>
              <a:path w="1448213" h="113519">
                <a:moveTo>
                  <a:pt x="1012553" y="42695"/>
                </a:moveTo>
                <a:lnTo>
                  <a:pt x="1017641" y="40506"/>
                </a:lnTo>
                <a:lnTo>
                  <a:pt x="1032170" y="40506"/>
                </a:lnTo>
                <a:lnTo>
                  <a:pt x="1038212" y="43685"/>
                </a:lnTo>
                <a:lnTo>
                  <a:pt x="1041832" y="50045"/>
                </a:lnTo>
                <a:lnTo>
                  <a:pt x="1043789" y="53470"/>
                </a:lnTo>
                <a:lnTo>
                  <a:pt x="1045036" y="58044"/>
                </a:lnTo>
                <a:lnTo>
                  <a:pt x="1045574" y="63767"/>
                </a:lnTo>
                <a:lnTo>
                  <a:pt x="1001913" y="63767"/>
                </a:lnTo>
                <a:lnTo>
                  <a:pt x="1002157" y="57016"/>
                </a:lnTo>
                <a:lnTo>
                  <a:pt x="997657" y="40799"/>
                </a:lnTo>
                <a:lnTo>
                  <a:pt x="993691" y="46248"/>
                </a:lnTo>
                <a:lnTo>
                  <a:pt x="988960" y="57804"/>
                </a:lnTo>
                <a:lnTo>
                  <a:pt x="987384" y="71546"/>
                </a:lnTo>
                <a:lnTo>
                  <a:pt x="987776" y="78756"/>
                </a:lnTo>
                <a:lnTo>
                  <a:pt x="991031" y="91483"/>
                </a:lnTo>
                <a:lnTo>
                  <a:pt x="997583" y="101448"/>
                </a:lnTo>
                <a:lnTo>
                  <a:pt x="1009674" y="109775"/>
                </a:lnTo>
                <a:lnTo>
                  <a:pt x="1022459" y="112125"/>
                </a:lnTo>
                <a:lnTo>
                  <a:pt x="1026471" y="112125"/>
                </a:lnTo>
                <a:lnTo>
                  <a:pt x="1030067" y="111734"/>
                </a:lnTo>
                <a:lnTo>
                  <a:pt x="1033246" y="110951"/>
                </a:lnTo>
                <a:lnTo>
                  <a:pt x="1039166" y="109581"/>
                </a:lnTo>
                <a:lnTo>
                  <a:pt x="1044131" y="106939"/>
                </a:lnTo>
                <a:lnTo>
                  <a:pt x="1048143" y="103026"/>
                </a:lnTo>
                <a:lnTo>
                  <a:pt x="1050540" y="100776"/>
                </a:lnTo>
                <a:lnTo>
                  <a:pt x="1052704" y="97877"/>
                </a:lnTo>
                <a:lnTo>
                  <a:pt x="1054637" y="94330"/>
                </a:lnTo>
                <a:lnTo>
                  <a:pt x="1056569" y="90784"/>
                </a:lnTo>
                <a:lnTo>
                  <a:pt x="1057707" y="87567"/>
                </a:lnTo>
                <a:lnTo>
                  <a:pt x="1058049" y="84681"/>
                </a:lnTo>
                <a:lnTo>
                  <a:pt x="1045060" y="84681"/>
                </a:lnTo>
                <a:lnTo>
                  <a:pt x="1044082" y="88154"/>
                </a:lnTo>
                <a:lnTo>
                  <a:pt x="1042419" y="91212"/>
                </a:lnTo>
                <a:lnTo>
                  <a:pt x="1040071" y="93853"/>
                </a:lnTo>
                <a:lnTo>
                  <a:pt x="1035961" y="98403"/>
                </a:lnTo>
                <a:lnTo>
                  <a:pt x="1030458" y="100678"/>
                </a:lnTo>
                <a:lnTo>
                  <a:pt x="1016173" y="100678"/>
                </a:lnTo>
                <a:lnTo>
                  <a:pt x="1010719" y="98268"/>
                </a:lnTo>
                <a:lnTo>
                  <a:pt x="1007196" y="93450"/>
                </a:lnTo>
                <a:lnTo>
                  <a:pt x="1003674" y="88631"/>
                </a:lnTo>
                <a:lnTo>
                  <a:pt x="1001791" y="82235"/>
                </a:lnTo>
                <a:lnTo>
                  <a:pt x="1001546" y="74261"/>
                </a:lnTo>
                <a:lnTo>
                  <a:pt x="1059149" y="74261"/>
                </a:lnTo>
                <a:lnTo>
                  <a:pt x="1059149" y="66336"/>
                </a:lnTo>
                <a:lnTo>
                  <a:pt x="1058758" y="60563"/>
                </a:lnTo>
                <a:lnTo>
                  <a:pt x="1057976" y="56943"/>
                </a:lnTo>
                <a:lnTo>
                  <a:pt x="1057095" y="51659"/>
                </a:lnTo>
                <a:lnTo>
                  <a:pt x="1055334" y="47037"/>
                </a:lnTo>
                <a:lnTo>
                  <a:pt x="1052692" y="43074"/>
                </a:lnTo>
                <a:lnTo>
                  <a:pt x="1049952" y="38916"/>
                </a:lnTo>
                <a:lnTo>
                  <a:pt x="1045965" y="35528"/>
                </a:lnTo>
                <a:lnTo>
                  <a:pt x="1040731" y="32911"/>
                </a:lnTo>
                <a:lnTo>
                  <a:pt x="1035497" y="30293"/>
                </a:lnTo>
                <a:lnTo>
                  <a:pt x="1030091" y="28985"/>
                </a:lnTo>
                <a:lnTo>
                  <a:pt x="1024514" y="28985"/>
                </a:lnTo>
                <a:lnTo>
                  <a:pt x="1020173" y="29198"/>
                </a:lnTo>
                <a:lnTo>
                  <a:pt x="1012553" y="42695"/>
                </a:lnTo>
                <a:close/>
              </a:path>
              <a:path w="1448213" h="113519">
                <a:moveTo>
                  <a:pt x="1002157" y="57016"/>
                </a:moveTo>
                <a:lnTo>
                  <a:pt x="1004334" y="51452"/>
                </a:lnTo>
                <a:lnTo>
                  <a:pt x="1008444" y="47073"/>
                </a:lnTo>
                <a:lnTo>
                  <a:pt x="1012553" y="42695"/>
                </a:lnTo>
                <a:lnTo>
                  <a:pt x="1020173" y="29198"/>
                </a:lnTo>
                <a:lnTo>
                  <a:pt x="1007733" y="32785"/>
                </a:lnTo>
                <a:lnTo>
                  <a:pt x="997657" y="40799"/>
                </a:lnTo>
                <a:lnTo>
                  <a:pt x="1002157" y="57016"/>
                </a:lnTo>
                <a:close/>
              </a:path>
              <a:path w="1448213" h="113519">
                <a:moveTo>
                  <a:pt x="1114087" y="49018"/>
                </a:moveTo>
                <a:lnTo>
                  <a:pt x="1114087" y="61346"/>
                </a:lnTo>
                <a:lnTo>
                  <a:pt x="1190623" y="61346"/>
                </a:lnTo>
                <a:lnTo>
                  <a:pt x="1190623" y="49018"/>
                </a:lnTo>
                <a:lnTo>
                  <a:pt x="1114087" y="49018"/>
                </a:lnTo>
                <a:close/>
              </a:path>
              <a:path w="1448213" h="113519">
                <a:moveTo>
                  <a:pt x="1114087" y="80498"/>
                </a:moveTo>
                <a:lnTo>
                  <a:pt x="1114087" y="93046"/>
                </a:lnTo>
                <a:lnTo>
                  <a:pt x="1190623" y="93046"/>
                </a:lnTo>
                <a:lnTo>
                  <a:pt x="1190623" y="80498"/>
                </a:lnTo>
                <a:lnTo>
                  <a:pt x="1114087" y="80498"/>
                </a:lnTo>
                <a:close/>
              </a:path>
              <a:path w="1448213" h="113519">
                <a:moveTo>
                  <a:pt x="1282471" y="83653"/>
                </a:moveTo>
                <a:lnTo>
                  <a:pt x="1282471" y="109337"/>
                </a:lnTo>
                <a:lnTo>
                  <a:pt x="1295680" y="109337"/>
                </a:lnTo>
                <a:lnTo>
                  <a:pt x="1295680" y="83653"/>
                </a:lnTo>
                <a:lnTo>
                  <a:pt x="1311163" y="83653"/>
                </a:lnTo>
                <a:lnTo>
                  <a:pt x="1311163" y="72133"/>
                </a:lnTo>
                <a:lnTo>
                  <a:pt x="1295680" y="72133"/>
                </a:lnTo>
                <a:lnTo>
                  <a:pt x="1295680" y="3962"/>
                </a:lnTo>
                <a:lnTo>
                  <a:pt x="1284526" y="3962"/>
                </a:lnTo>
                <a:lnTo>
                  <a:pt x="1282251" y="24509"/>
                </a:lnTo>
                <a:lnTo>
                  <a:pt x="1282251" y="72133"/>
                </a:lnTo>
                <a:lnTo>
                  <a:pt x="1248569" y="72133"/>
                </a:lnTo>
                <a:lnTo>
                  <a:pt x="1236388" y="70738"/>
                </a:lnTo>
                <a:lnTo>
                  <a:pt x="1236388" y="83653"/>
                </a:lnTo>
                <a:lnTo>
                  <a:pt x="1282471" y="83653"/>
                </a:lnTo>
                <a:close/>
              </a:path>
              <a:path w="1448213" h="113519">
                <a:moveTo>
                  <a:pt x="1284526" y="3962"/>
                </a:moveTo>
                <a:lnTo>
                  <a:pt x="1236388" y="70738"/>
                </a:lnTo>
                <a:lnTo>
                  <a:pt x="1248569" y="72133"/>
                </a:lnTo>
                <a:lnTo>
                  <a:pt x="1282251" y="24509"/>
                </a:lnTo>
                <a:lnTo>
                  <a:pt x="1284526" y="3962"/>
                </a:lnTo>
                <a:close/>
              </a:path>
              <a:path w="1448213" h="113519">
                <a:moveTo>
                  <a:pt x="1412037" y="4696"/>
                </a:moveTo>
                <a:lnTo>
                  <a:pt x="1353259" y="112125"/>
                </a:lnTo>
                <a:lnTo>
                  <a:pt x="1361404" y="112125"/>
                </a:lnTo>
                <a:lnTo>
                  <a:pt x="1420182" y="4696"/>
                </a:lnTo>
                <a:lnTo>
                  <a:pt x="1412037" y="4696"/>
                </a:lnTo>
                <a:close/>
              </a:path>
              <a:path w="1448213" h="113519">
                <a:moveTo>
                  <a:pt x="1346459" y="48137"/>
                </a:moveTo>
                <a:lnTo>
                  <a:pt x="1342900" y="46657"/>
                </a:lnTo>
                <a:lnTo>
                  <a:pt x="1343573" y="58557"/>
                </a:lnTo>
                <a:lnTo>
                  <a:pt x="1350617" y="58557"/>
                </a:lnTo>
                <a:lnTo>
                  <a:pt x="1350617" y="48137"/>
                </a:lnTo>
                <a:lnTo>
                  <a:pt x="1346459" y="48137"/>
                </a:lnTo>
                <a:close/>
              </a:path>
              <a:path w="1448213" h="113519">
                <a:moveTo>
                  <a:pt x="1418470" y="98917"/>
                </a:moveTo>
                <a:lnTo>
                  <a:pt x="1414886" y="97437"/>
                </a:lnTo>
                <a:lnTo>
                  <a:pt x="1415583" y="109337"/>
                </a:lnTo>
                <a:lnTo>
                  <a:pt x="1422677" y="109337"/>
                </a:lnTo>
                <a:lnTo>
                  <a:pt x="1422677" y="98917"/>
                </a:lnTo>
                <a:lnTo>
                  <a:pt x="1418470" y="98917"/>
                </a:lnTo>
                <a:close/>
              </a:path>
              <a:path w="1448213" h="113519">
                <a:moveTo>
                  <a:pt x="1399562" y="96862"/>
                </a:moveTo>
                <a:lnTo>
                  <a:pt x="1404552" y="101852"/>
                </a:lnTo>
                <a:lnTo>
                  <a:pt x="1409542" y="106842"/>
                </a:lnTo>
                <a:lnTo>
                  <a:pt x="1415583" y="109337"/>
                </a:lnTo>
                <a:lnTo>
                  <a:pt x="1414886" y="97437"/>
                </a:lnTo>
                <a:lnTo>
                  <a:pt x="1411926" y="94477"/>
                </a:lnTo>
                <a:lnTo>
                  <a:pt x="1408967" y="91517"/>
                </a:lnTo>
                <a:lnTo>
                  <a:pt x="1407487" y="87958"/>
                </a:lnTo>
                <a:lnTo>
                  <a:pt x="1407487" y="79642"/>
                </a:lnTo>
                <a:lnTo>
                  <a:pt x="1408967" y="76083"/>
                </a:lnTo>
                <a:lnTo>
                  <a:pt x="1411926" y="73123"/>
                </a:lnTo>
                <a:lnTo>
                  <a:pt x="1414886" y="70164"/>
                </a:lnTo>
                <a:lnTo>
                  <a:pt x="1418470" y="68684"/>
                </a:lnTo>
                <a:lnTo>
                  <a:pt x="1426835" y="68684"/>
                </a:lnTo>
                <a:lnTo>
                  <a:pt x="1430394" y="70164"/>
                </a:lnTo>
                <a:lnTo>
                  <a:pt x="1433354" y="73123"/>
                </a:lnTo>
                <a:lnTo>
                  <a:pt x="1436313" y="76083"/>
                </a:lnTo>
                <a:lnTo>
                  <a:pt x="1437793" y="79642"/>
                </a:lnTo>
                <a:lnTo>
                  <a:pt x="1437793" y="87958"/>
                </a:lnTo>
                <a:lnTo>
                  <a:pt x="1436313" y="91517"/>
                </a:lnTo>
                <a:lnTo>
                  <a:pt x="1433354" y="94477"/>
                </a:lnTo>
                <a:lnTo>
                  <a:pt x="1430394" y="97437"/>
                </a:lnTo>
                <a:lnTo>
                  <a:pt x="1426835" y="98917"/>
                </a:lnTo>
                <a:lnTo>
                  <a:pt x="1422677" y="98917"/>
                </a:lnTo>
                <a:lnTo>
                  <a:pt x="1422677" y="109337"/>
                </a:lnTo>
                <a:lnTo>
                  <a:pt x="1429721" y="109337"/>
                </a:lnTo>
                <a:lnTo>
                  <a:pt x="1435739" y="106842"/>
                </a:lnTo>
                <a:lnTo>
                  <a:pt x="1440728" y="101852"/>
                </a:lnTo>
                <a:lnTo>
                  <a:pt x="1445718" y="96862"/>
                </a:lnTo>
                <a:lnTo>
                  <a:pt x="1448213" y="90845"/>
                </a:lnTo>
                <a:lnTo>
                  <a:pt x="1448213" y="76756"/>
                </a:lnTo>
                <a:lnTo>
                  <a:pt x="1445718" y="70739"/>
                </a:lnTo>
                <a:lnTo>
                  <a:pt x="1440728" y="65749"/>
                </a:lnTo>
                <a:lnTo>
                  <a:pt x="1435739" y="60759"/>
                </a:lnTo>
                <a:lnTo>
                  <a:pt x="1429721" y="58264"/>
                </a:lnTo>
                <a:lnTo>
                  <a:pt x="1415583" y="58264"/>
                </a:lnTo>
                <a:lnTo>
                  <a:pt x="1409542" y="60759"/>
                </a:lnTo>
                <a:lnTo>
                  <a:pt x="1404552" y="65749"/>
                </a:lnTo>
                <a:lnTo>
                  <a:pt x="1399562" y="70739"/>
                </a:lnTo>
                <a:lnTo>
                  <a:pt x="1397067" y="76756"/>
                </a:lnTo>
                <a:lnTo>
                  <a:pt x="1397067" y="90845"/>
                </a:lnTo>
                <a:lnTo>
                  <a:pt x="1399562" y="96862"/>
                </a:lnTo>
                <a:close/>
              </a:path>
              <a:path w="1448213" h="113519">
                <a:moveTo>
                  <a:pt x="1327576" y="46083"/>
                </a:moveTo>
                <a:lnTo>
                  <a:pt x="1332566" y="51072"/>
                </a:lnTo>
                <a:lnTo>
                  <a:pt x="1337555" y="56062"/>
                </a:lnTo>
                <a:lnTo>
                  <a:pt x="1343573" y="58557"/>
                </a:lnTo>
                <a:lnTo>
                  <a:pt x="1342900" y="46657"/>
                </a:lnTo>
                <a:lnTo>
                  <a:pt x="1339940" y="43698"/>
                </a:lnTo>
                <a:lnTo>
                  <a:pt x="1336981" y="40738"/>
                </a:lnTo>
                <a:lnTo>
                  <a:pt x="1335501" y="37179"/>
                </a:lnTo>
                <a:lnTo>
                  <a:pt x="1335501" y="28814"/>
                </a:lnTo>
                <a:lnTo>
                  <a:pt x="1336981" y="25242"/>
                </a:lnTo>
                <a:lnTo>
                  <a:pt x="1339940" y="22307"/>
                </a:lnTo>
                <a:lnTo>
                  <a:pt x="1342900" y="19372"/>
                </a:lnTo>
                <a:lnTo>
                  <a:pt x="1346459" y="17904"/>
                </a:lnTo>
                <a:lnTo>
                  <a:pt x="1354824" y="17904"/>
                </a:lnTo>
                <a:lnTo>
                  <a:pt x="1358408" y="19384"/>
                </a:lnTo>
                <a:lnTo>
                  <a:pt x="1361367" y="22344"/>
                </a:lnTo>
                <a:lnTo>
                  <a:pt x="1364327" y="25304"/>
                </a:lnTo>
                <a:lnTo>
                  <a:pt x="1365807" y="28863"/>
                </a:lnTo>
                <a:lnTo>
                  <a:pt x="1365807" y="37179"/>
                </a:lnTo>
                <a:lnTo>
                  <a:pt x="1364327" y="40738"/>
                </a:lnTo>
                <a:lnTo>
                  <a:pt x="1361367" y="43698"/>
                </a:lnTo>
                <a:lnTo>
                  <a:pt x="1358408" y="46657"/>
                </a:lnTo>
                <a:lnTo>
                  <a:pt x="1354824" y="48137"/>
                </a:lnTo>
                <a:lnTo>
                  <a:pt x="1350617" y="48137"/>
                </a:lnTo>
                <a:lnTo>
                  <a:pt x="1350617" y="58557"/>
                </a:lnTo>
                <a:lnTo>
                  <a:pt x="1357711" y="58557"/>
                </a:lnTo>
                <a:lnTo>
                  <a:pt x="1363752" y="56062"/>
                </a:lnTo>
                <a:lnTo>
                  <a:pt x="1368742" y="51072"/>
                </a:lnTo>
                <a:lnTo>
                  <a:pt x="1373732" y="46083"/>
                </a:lnTo>
                <a:lnTo>
                  <a:pt x="1376227" y="40065"/>
                </a:lnTo>
                <a:lnTo>
                  <a:pt x="1376227" y="25976"/>
                </a:lnTo>
                <a:lnTo>
                  <a:pt x="1373732" y="19947"/>
                </a:lnTo>
                <a:lnTo>
                  <a:pt x="1368742" y="14933"/>
                </a:lnTo>
                <a:lnTo>
                  <a:pt x="1363752" y="9918"/>
                </a:lnTo>
                <a:lnTo>
                  <a:pt x="1357711" y="7411"/>
                </a:lnTo>
                <a:lnTo>
                  <a:pt x="1343573" y="7411"/>
                </a:lnTo>
                <a:lnTo>
                  <a:pt x="1337555" y="9918"/>
                </a:lnTo>
                <a:lnTo>
                  <a:pt x="1332566" y="14933"/>
                </a:lnTo>
                <a:lnTo>
                  <a:pt x="1327576" y="19947"/>
                </a:lnTo>
                <a:lnTo>
                  <a:pt x="1325081" y="25976"/>
                </a:lnTo>
                <a:lnTo>
                  <a:pt x="1325081" y="40065"/>
                </a:lnTo>
                <a:lnTo>
                  <a:pt x="1327576" y="46083"/>
                </a:lnTo>
                <a:close/>
              </a:path>
              <a:path w="1448213" h="113519">
                <a:moveTo>
                  <a:pt x="972707" y="110584"/>
                </a:moveTo>
                <a:lnTo>
                  <a:pt x="976389" y="110486"/>
                </a:lnTo>
                <a:lnTo>
                  <a:pt x="979666" y="110095"/>
                </a:lnTo>
                <a:lnTo>
                  <a:pt x="982760" y="109337"/>
                </a:lnTo>
                <a:lnTo>
                  <a:pt x="982760" y="98917"/>
                </a:lnTo>
                <a:lnTo>
                  <a:pt x="978774" y="99137"/>
                </a:lnTo>
                <a:lnTo>
                  <a:pt x="975741" y="99137"/>
                </a:lnTo>
                <a:lnTo>
                  <a:pt x="973001" y="98329"/>
                </a:lnTo>
                <a:lnTo>
                  <a:pt x="970212" y="95565"/>
                </a:lnTo>
                <a:lnTo>
                  <a:pt x="970212" y="41533"/>
                </a:lnTo>
                <a:lnTo>
                  <a:pt x="982760" y="41533"/>
                </a:lnTo>
                <a:lnTo>
                  <a:pt x="982760" y="30746"/>
                </a:lnTo>
                <a:lnTo>
                  <a:pt x="970212" y="30746"/>
                </a:lnTo>
                <a:lnTo>
                  <a:pt x="970212" y="8805"/>
                </a:lnTo>
                <a:lnTo>
                  <a:pt x="956857" y="8805"/>
                </a:lnTo>
                <a:lnTo>
                  <a:pt x="956857" y="30746"/>
                </a:lnTo>
                <a:lnTo>
                  <a:pt x="946217" y="30746"/>
                </a:lnTo>
                <a:lnTo>
                  <a:pt x="946217" y="41533"/>
                </a:lnTo>
                <a:lnTo>
                  <a:pt x="956857" y="41533"/>
                </a:lnTo>
                <a:lnTo>
                  <a:pt x="956857" y="98599"/>
                </a:lnTo>
                <a:lnTo>
                  <a:pt x="957958" y="102696"/>
                </a:lnTo>
                <a:lnTo>
                  <a:pt x="960159" y="105851"/>
                </a:lnTo>
                <a:lnTo>
                  <a:pt x="962361" y="109006"/>
                </a:lnTo>
                <a:lnTo>
                  <a:pt x="966543" y="110584"/>
                </a:lnTo>
                <a:lnTo>
                  <a:pt x="972707" y="110584"/>
                </a:lnTo>
                <a:close/>
              </a:path>
              <a:path w="1448213" h="113519">
                <a:moveTo>
                  <a:pt x="199" y="79683"/>
                </a:moveTo>
                <a:lnTo>
                  <a:pt x="3590" y="92258"/>
                </a:lnTo>
                <a:lnTo>
                  <a:pt x="11153" y="102218"/>
                </a:lnTo>
                <a:lnTo>
                  <a:pt x="16926" y="106447"/>
                </a:lnTo>
                <a:lnTo>
                  <a:pt x="28496" y="110981"/>
                </a:lnTo>
                <a:lnTo>
                  <a:pt x="42634" y="112492"/>
                </a:lnTo>
                <a:lnTo>
                  <a:pt x="48929" y="112223"/>
                </a:lnTo>
                <a:lnTo>
                  <a:pt x="61614" y="109779"/>
                </a:lnTo>
                <a:lnTo>
                  <a:pt x="72903" y="104787"/>
                </a:lnTo>
                <a:lnTo>
                  <a:pt x="75749" y="102863"/>
                </a:lnTo>
                <a:lnTo>
                  <a:pt x="83383" y="93013"/>
                </a:lnTo>
                <a:lnTo>
                  <a:pt x="85928" y="79177"/>
                </a:lnTo>
                <a:lnTo>
                  <a:pt x="85928" y="69589"/>
                </a:lnTo>
                <a:lnTo>
                  <a:pt x="82504" y="62275"/>
                </a:lnTo>
                <a:lnTo>
                  <a:pt x="75655" y="57236"/>
                </a:lnTo>
                <a:lnTo>
                  <a:pt x="71692" y="54350"/>
                </a:lnTo>
                <a:lnTo>
                  <a:pt x="66066" y="52075"/>
                </a:lnTo>
                <a:lnTo>
                  <a:pt x="58777" y="50412"/>
                </a:lnTo>
                <a:lnTo>
                  <a:pt x="43661" y="46963"/>
                </a:lnTo>
                <a:lnTo>
                  <a:pt x="33486" y="44615"/>
                </a:lnTo>
                <a:lnTo>
                  <a:pt x="26954" y="42658"/>
                </a:lnTo>
                <a:lnTo>
                  <a:pt x="24068" y="41092"/>
                </a:lnTo>
                <a:lnTo>
                  <a:pt x="19665" y="38646"/>
                </a:lnTo>
                <a:lnTo>
                  <a:pt x="17464" y="34782"/>
                </a:lnTo>
                <a:lnTo>
                  <a:pt x="17464" y="24704"/>
                </a:lnTo>
                <a:lnTo>
                  <a:pt x="19348" y="20497"/>
                </a:lnTo>
                <a:lnTo>
                  <a:pt x="23114" y="16877"/>
                </a:lnTo>
                <a:lnTo>
                  <a:pt x="26881" y="13257"/>
                </a:lnTo>
                <a:lnTo>
                  <a:pt x="33070" y="11447"/>
                </a:lnTo>
                <a:lnTo>
                  <a:pt x="52344" y="11447"/>
                </a:lnTo>
                <a:lnTo>
                  <a:pt x="59902" y="14260"/>
                </a:lnTo>
                <a:lnTo>
                  <a:pt x="64354" y="19885"/>
                </a:lnTo>
                <a:lnTo>
                  <a:pt x="66751" y="22968"/>
                </a:lnTo>
                <a:lnTo>
                  <a:pt x="68317" y="27395"/>
                </a:lnTo>
                <a:lnTo>
                  <a:pt x="69051" y="33167"/>
                </a:lnTo>
                <a:lnTo>
                  <a:pt x="82773" y="33167"/>
                </a:lnTo>
                <a:lnTo>
                  <a:pt x="82614" y="29143"/>
                </a:lnTo>
                <a:lnTo>
                  <a:pt x="79086" y="16159"/>
                </a:lnTo>
                <a:lnTo>
                  <a:pt x="70922" y="7007"/>
                </a:lnTo>
                <a:lnTo>
                  <a:pt x="67209" y="4713"/>
                </a:lnTo>
                <a:lnTo>
                  <a:pt x="55582" y="297"/>
                </a:lnTo>
                <a:lnTo>
                  <a:pt x="42120" y="-1174"/>
                </a:lnTo>
                <a:lnTo>
                  <a:pt x="36709" y="-958"/>
                </a:lnTo>
                <a:lnTo>
                  <a:pt x="23675" y="1918"/>
                </a:lnTo>
                <a:lnTo>
                  <a:pt x="13648" y="8145"/>
                </a:lnTo>
                <a:lnTo>
                  <a:pt x="6016" y="18989"/>
                </a:lnTo>
                <a:lnTo>
                  <a:pt x="3595" y="31993"/>
                </a:lnTo>
                <a:lnTo>
                  <a:pt x="3595" y="40946"/>
                </a:lnTo>
                <a:lnTo>
                  <a:pt x="7020" y="47672"/>
                </a:lnTo>
                <a:lnTo>
                  <a:pt x="13868" y="52173"/>
                </a:lnTo>
                <a:lnTo>
                  <a:pt x="17831" y="54766"/>
                </a:lnTo>
                <a:lnTo>
                  <a:pt x="24582" y="57138"/>
                </a:lnTo>
                <a:lnTo>
                  <a:pt x="34121" y="59291"/>
                </a:lnTo>
                <a:lnTo>
                  <a:pt x="48724" y="62593"/>
                </a:lnTo>
                <a:lnTo>
                  <a:pt x="56649" y="64403"/>
                </a:lnTo>
                <a:lnTo>
                  <a:pt x="62471" y="66531"/>
                </a:lnTo>
                <a:lnTo>
                  <a:pt x="66189" y="68977"/>
                </a:lnTo>
                <a:lnTo>
                  <a:pt x="69858" y="71472"/>
                </a:lnTo>
                <a:lnTo>
                  <a:pt x="71692" y="75655"/>
                </a:lnTo>
                <a:lnTo>
                  <a:pt x="71692" y="89352"/>
                </a:lnTo>
                <a:lnTo>
                  <a:pt x="67338" y="94783"/>
                </a:lnTo>
                <a:lnTo>
                  <a:pt x="58631" y="97816"/>
                </a:lnTo>
                <a:lnTo>
                  <a:pt x="54130" y="99381"/>
                </a:lnTo>
                <a:lnTo>
                  <a:pt x="49140" y="100164"/>
                </a:lnTo>
                <a:lnTo>
                  <a:pt x="40621" y="100086"/>
                </a:lnTo>
                <a:lnTo>
                  <a:pt x="27017" y="97011"/>
                </a:lnTo>
                <a:lnTo>
                  <a:pt x="18051" y="89450"/>
                </a:lnTo>
                <a:lnTo>
                  <a:pt x="15507" y="85634"/>
                </a:lnTo>
                <a:lnTo>
                  <a:pt x="14064" y="80669"/>
                </a:lnTo>
                <a:lnTo>
                  <a:pt x="13722" y="74554"/>
                </a:lnTo>
                <a:lnTo>
                  <a:pt x="0" y="74554"/>
                </a:lnTo>
                <a:lnTo>
                  <a:pt x="199" y="79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1905718" y="498937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716673" y="5036029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716673" y="5063903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3448389" y="5170176"/>
            <a:ext cx="104366" cy="101491"/>
          </a:xfrm>
          <a:custGeom>
            <a:avLst/>
            <a:gdLst/>
            <a:ahLst/>
            <a:cxnLst/>
            <a:rect l="l" t="t" r="r" b="b"/>
            <a:pathLst>
              <a:path w="114803" h="115023">
                <a:moveTo>
                  <a:pt x="66812" y="48320"/>
                </a:moveTo>
                <a:lnTo>
                  <a:pt x="66812" y="0"/>
                </a:lnTo>
                <a:lnTo>
                  <a:pt x="47990" y="0"/>
                </a:lnTo>
                <a:lnTo>
                  <a:pt x="47990" y="48320"/>
                </a:lnTo>
                <a:lnTo>
                  <a:pt x="0" y="48320"/>
                </a:lnTo>
                <a:lnTo>
                  <a:pt x="0" y="66812"/>
                </a:lnTo>
                <a:lnTo>
                  <a:pt x="47990" y="66812"/>
                </a:lnTo>
                <a:lnTo>
                  <a:pt x="47990" y="115023"/>
                </a:lnTo>
                <a:lnTo>
                  <a:pt x="66812" y="115023"/>
                </a:lnTo>
                <a:lnTo>
                  <a:pt x="66812" y="66812"/>
                </a:lnTo>
                <a:lnTo>
                  <a:pt x="114803" y="66812"/>
                </a:lnTo>
                <a:lnTo>
                  <a:pt x="114803" y="48320"/>
                </a:lnTo>
                <a:lnTo>
                  <a:pt x="66812" y="48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167184" y="5021525"/>
            <a:ext cx="289007" cy="97768"/>
          </a:xfrm>
          <a:custGeom>
            <a:avLst/>
            <a:gdLst/>
            <a:ahLst/>
            <a:cxnLst/>
            <a:rect l="l" t="t" r="r" b="b"/>
            <a:pathLst>
              <a:path w="317908" h="110804">
                <a:moveTo>
                  <a:pt x="59670" y="107673"/>
                </a:moveTo>
                <a:lnTo>
                  <a:pt x="56576" y="88741"/>
                </a:lnTo>
                <a:lnTo>
                  <a:pt x="52882" y="89377"/>
                </a:lnTo>
                <a:lnTo>
                  <a:pt x="21573" y="89377"/>
                </a:lnTo>
                <a:lnTo>
                  <a:pt x="49018" y="108162"/>
                </a:lnTo>
                <a:lnTo>
                  <a:pt x="54546" y="108162"/>
                </a:lnTo>
                <a:lnTo>
                  <a:pt x="59670" y="107673"/>
                </a:lnTo>
                <a:close/>
              </a:path>
              <a:path w="317908" h="110804">
                <a:moveTo>
                  <a:pt x="221951" y="28911"/>
                </a:moveTo>
                <a:lnTo>
                  <a:pt x="221951" y="6604"/>
                </a:lnTo>
                <a:lnTo>
                  <a:pt x="201258" y="6604"/>
                </a:lnTo>
                <a:lnTo>
                  <a:pt x="201258" y="28911"/>
                </a:lnTo>
                <a:lnTo>
                  <a:pt x="190104" y="28911"/>
                </a:lnTo>
                <a:lnTo>
                  <a:pt x="190104" y="43808"/>
                </a:lnTo>
                <a:lnTo>
                  <a:pt x="201258" y="43808"/>
                </a:lnTo>
                <a:lnTo>
                  <a:pt x="201258" y="98036"/>
                </a:lnTo>
                <a:lnTo>
                  <a:pt x="202432" y="101729"/>
                </a:lnTo>
                <a:lnTo>
                  <a:pt x="204780" y="104126"/>
                </a:lnTo>
                <a:lnTo>
                  <a:pt x="208400" y="107893"/>
                </a:lnTo>
                <a:lnTo>
                  <a:pt x="215151" y="109606"/>
                </a:lnTo>
                <a:lnTo>
                  <a:pt x="225033" y="109263"/>
                </a:lnTo>
                <a:lnTo>
                  <a:pt x="234939" y="108896"/>
                </a:lnTo>
                <a:lnTo>
                  <a:pt x="234939" y="93266"/>
                </a:lnTo>
                <a:lnTo>
                  <a:pt x="230831" y="93413"/>
                </a:lnTo>
                <a:lnTo>
                  <a:pt x="226574" y="93413"/>
                </a:lnTo>
                <a:lnTo>
                  <a:pt x="224030" y="93009"/>
                </a:lnTo>
                <a:lnTo>
                  <a:pt x="223199" y="92202"/>
                </a:lnTo>
                <a:lnTo>
                  <a:pt x="221951" y="89353"/>
                </a:lnTo>
                <a:lnTo>
                  <a:pt x="221951" y="43808"/>
                </a:lnTo>
                <a:lnTo>
                  <a:pt x="234939" y="43808"/>
                </a:lnTo>
                <a:lnTo>
                  <a:pt x="234939" y="28911"/>
                </a:lnTo>
                <a:lnTo>
                  <a:pt x="221951" y="28911"/>
                </a:lnTo>
                <a:close/>
              </a:path>
              <a:path w="317908" h="110804">
                <a:moveTo>
                  <a:pt x="52882" y="42634"/>
                </a:moveTo>
                <a:lnTo>
                  <a:pt x="53200" y="60587"/>
                </a:lnTo>
                <a:lnTo>
                  <a:pt x="56845" y="61199"/>
                </a:lnTo>
                <a:lnTo>
                  <a:pt x="59437" y="62373"/>
                </a:lnTo>
                <a:lnTo>
                  <a:pt x="64085" y="64477"/>
                </a:lnTo>
                <a:lnTo>
                  <a:pt x="59695" y="39955"/>
                </a:lnTo>
                <a:lnTo>
                  <a:pt x="56735" y="41741"/>
                </a:lnTo>
                <a:lnTo>
                  <a:pt x="52882" y="42634"/>
                </a:lnTo>
                <a:close/>
              </a:path>
              <a:path w="317908" h="110804">
                <a:moveTo>
                  <a:pt x="160189" y="29792"/>
                </a:moveTo>
                <a:lnTo>
                  <a:pt x="154857" y="27297"/>
                </a:lnTo>
                <a:lnTo>
                  <a:pt x="148864" y="26050"/>
                </a:lnTo>
                <a:lnTo>
                  <a:pt x="142211" y="26050"/>
                </a:lnTo>
                <a:lnTo>
                  <a:pt x="137666" y="26263"/>
                </a:lnTo>
                <a:lnTo>
                  <a:pt x="133613" y="44811"/>
                </a:lnTo>
                <a:lnTo>
                  <a:pt x="137368" y="43294"/>
                </a:lnTo>
                <a:lnTo>
                  <a:pt x="146663" y="43294"/>
                </a:lnTo>
                <a:lnTo>
                  <a:pt x="150393" y="44725"/>
                </a:lnTo>
                <a:lnTo>
                  <a:pt x="153401" y="47587"/>
                </a:lnTo>
                <a:lnTo>
                  <a:pt x="156410" y="50449"/>
                </a:lnTo>
                <a:lnTo>
                  <a:pt x="158086" y="54644"/>
                </a:lnTo>
                <a:lnTo>
                  <a:pt x="158428" y="60172"/>
                </a:lnTo>
                <a:lnTo>
                  <a:pt x="125921" y="60172"/>
                </a:lnTo>
                <a:lnTo>
                  <a:pt x="126605" y="54986"/>
                </a:lnTo>
                <a:lnTo>
                  <a:pt x="125108" y="29642"/>
                </a:lnTo>
                <a:lnTo>
                  <a:pt x="114876" y="37130"/>
                </a:lnTo>
                <a:lnTo>
                  <a:pt x="110385" y="43081"/>
                </a:lnTo>
                <a:lnTo>
                  <a:pt x="105856" y="54640"/>
                </a:lnTo>
                <a:lnTo>
                  <a:pt x="104347" y="68977"/>
                </a:lnTo>
                <a:lnTo>
                  <a:pt x="105100" y="79445"/>
                </a:lnTo>
                <a:lnTo>
                  <a:pt x="108935" y="91923"/>
                </a:lnTo>
                <a:lnTo>
                  <a:pt x="116014" y="100971"/>
                </a:lnTo>
                <a:lnTo>
                  <a:pt x="118722" y="103086"/>
                </a:lnTo>
                <a:lnTo>
                  <a:pt x="130128" y="108875"/>
                </a:lnTo>
                <a:lnTo>
                  <a:pt x="142945" y="110804"/>
                </a:lnTo>
                <a:lnTo>
                  <a:pt x="149395" y="110419"/>
                </a:lnTo>
                <a:lnTo>
                  <a:pt x="161928" y="106731"/>
                </a:lnTo>
                <a:lnTo>
                  <a:pt x="171710" y="99137"/>
                </a:lnTo>
                <a:lnTo>
                  <a:pt x="176113" y="94245"/>
                </a:lnTo>
                <a:lnTo>
                  <a:pt x="178583" y="89426"/>
                </a:lnTo>
                <a:lnTo>
                  <a:pt x="179121" y="84681"/>
                </a:lnTo>
                <a:lnTo>
                  <a:pt x="157768" y="84681"/>
                </a:lnTo>
                <a:lnTo>
                  <a:pt x="156642" y="87029"/>
                </a:lnTo>
                <a:lnTo>
                  <a:pt x="153878" y="90184"/>
                </a:lnTo>
                <a:lnTo>
                  <a:pt x="151188" y="92630"/>
                </a:lnTo>
                <a:lnTo>
                  <a:pt x="147690" y="93853"/>
                </a:lnTo>
                <a:lnTo>
                  <a:pt x="139325" y="93853"/>
                </a:lnTo>
                <a:lnTo>
                  <a:pt x="135851" y="92850"/>
                </a:lnTo>
                <a:lnTo>
                  <a:pt x="132965" y="90845"/>
                </a:lnTo>
                <a:lnTo>
                  <a:pt x="128220" y="87616"/>
                </a:lnTo>
                <a:lnTo>
                  <a:pt x="125700" y="81990"/>
                </a:lnTo>
                <a:lnTo>
                  <a:pt x="125407" y="73967"/>
                </a:lnTo>
                <a:lnTo>
                  <a:pt x="180149" y="73967"/>
                </a:lnTo>
                <a:lnTo>
                  <a:pt x="180247" y="67069"/>
                </a:lnTo>
                <a:lnTo>
                  <a:pt x="180026" y="61786"/>
                </a:lnTo>
                <a:lnTo>
                  <a:pt x="179488" y="58117"/>
                </a:lnTo>
                <a:lnTo>
                  <a:pt x="178558" y="51855"/>
                </a:lnTo>
                <a:lnTo>
                  <a:pt x="176529" y="46352"/>
                </a:lnTo>
                <a:lnTo>
                  <a:pt x="173398" y="41606"/>
                </a:lnTo>
                <a:lnTo>
                  <a:pt x="169924" y="36225"/>
                </a:lnTo>
                <a:lnTo>
                  <a:pt x="165522" y="32287"/>
                </a:lnTo>
                <a:lnTo>
                  <a:pt x="160189" y="29792"/>
                </a:lnTo>
                <a:close/>
              </a:path>
              <a:path w="317908" h="110804">
                <a:moveTo>
                  <a:pt x="137666" y="26263"/>
                </a:moveTo>
                <a:lnTo>
                  <a:pt x="125108" y="29642"/>
                </a:lnTo>
                <a:lnTo>
                  <a:pt x="126605" y="54986"/>
                </a:lnTo>
                <a:lnTo>
                  <a:pt x="128281" y="50877"/>
                </a:lnTo>
                <a:lnTo>
                  <a:pt x="130947" y="47844"/>
                </a:lnTo>
                <a:lnTo>
                  <a:pt x="133613" y="44811"/>
                </a:lnTo>
                <a:lnTo>
                  <a:pt x="137666" y="26263"/>
                </a:lnTo>
                <a:close/>
              </a:path>
              <a:path w="317908" h="110804">
                <a:moveTo>
                  <a:pt x="290366" y="101901"/>
                </a:moveTo>
                <a:lnTo>
                  <a:pt x="293252" y="98770"/>
                </a:lnTo>
                <a:lnTo>
                  <a:pt x="293595" y="102194"/>
                </a:lnTo>
                <a:lnTo>
                  <a:pt x="294084" y="105032"/>
                </a:lnTo>
                <a:lnTo>
                  <a:pt x="295160" y="108162"/>
                </a:lnTo>
                <a:lnTo>
                  <a:pt x="317908" y="108163"/>
                </a:lnTo>
                <a:lnTo>
                  <a:pt x="317908" y="105081"/>
                </a:lnTo>
                <a:lnTo>
                  <a:pt x="314826" y="102659"/>
                </a:lnTo>
                <a:lnTo>
                  <a:pt x="313726" y="99822"/>
                </a:lnTo>
                <a:lnTo>
                  <a:pt x="313579" y="97082"/>
                </a:lnTo>
                <a:lnTo>
                  <a:pt x="313432" y="90380"/>
                </a:lnTo>
                <a:lnTo>
                  <a:pt x="313432" y="41508"/>
                </a:lnTo>
                <a:lnTo>
                  <a:pt x="310032" y="34953"/>
                </a:lnTo>
                <a:lnTo>
                  <a:pt x="303232" y="31480"/>
                </a:lnTo>
                <a:lnTo>
                  <a:pt x="296432" y="28006"/>
                </a:lnTo>
                <a:lnTo>
                  <a:pt x="288654" y="26270"/>
                </a:lnTo>
                <a:lnTo>
                  <a:pt x="279897" y="26270"/>
                </a:lnTo>
                <a:lnTo>
                  <a:pt x="273611" y="26553"/>
                </a:lnTo>
                <a:lnTo>
                  <a:pt x="260440" y="29847"/>
                </a:lnTo>
                <a:lnTo>
                  <a:pt x="251425" y="36837"/>
                </a:lnTo>
                <a:lnTo>
                  <a:pt x="247952" y="41337"/>
                </a:lnTo>
                <a:lnTo>
                  <a:pt x="245995" y="47085"/>
                </a:lnTo>
                <a:lnTo>
                  <a:pt x="245555" y="54081"/>
                </a:lnTo>
                <a:lnTo>
                  <a:pt x="265735" y="54081"/>
                </a:lnTo>
                <a:lnTo>
                  <a:pt x="266224" y="50999"/>
                </a:lnTo>
                <a:lnTo>
                  <a:pt x="267203" y="48553"/>
                </a:lnTo>
                <a:lnTo>
                  <a:pt x="270725" y="44297"/>
                </a:lnTo>
                <a:lnTo>
                  <a:pt x="274222" y="43074"/>
                </a:lnTo>
                <a:lnTo>
                  <a:pt x="283566" y="43074"/>
                </a:lnTo>
                <a:lnTo>
                  <a:pt x="286905" y="43698"/>
                </a:lnTo>
                <a:lnTo>
                  <a:pt x="289180" y="44945"/>
                </a:lnTo>
                <a:lnTo>
                  <a:pt x="292592" y="48455"/>
                </a:lnTo>
                <a:lnTo>
                  <a:pt x="292592" y="54423"/>
                </a:lnTo>
                <a:lnTo>
                  <a:pt x="291100" y="56405"/>
                </a:lnTo>
                <a:lnTo>
                  <a:pt x="288116" y="57677"/>
                </a:lnTo>
                <a:lnTo>
                  <a:pt x="286453" y="58410"/>
                </a:lnTo>
                <a:lnTo>
                  <a:pt x="283689" y="59022"/>
                </a:lnTo>
                <a:lnTo>
                  <a:pt x="279824" y="59511"/>
                </a:lnTo>
                <a:lnTo>
                  <a:pt x="272706" y="60392"/>
                </a:lnTo>
                <a:lnTo>
                  <a:pt x="264634" y="61419"/>
                </a:lnTo>
                <a:lnTo>
                  <a:pt x="258519" y="63131"/>
                </a:lnTo>
                <a:lnTo>
                  <a:pt x="254361" y="65528"/>
                </a:lnTo>
                <a:lnTo>
                  <a:pt x="246778" y="69931"/>
                </a:lnTo>
                <a:lnTo>
                  <a:pt x="242987" y="77049"/>
                </a:lnTo>
                <a:lnTo>
                  <a:pt x="242987" y="94465"/>
                </a:lnTo>
                <a:lnTo>
                  <a:pt x="245347" y="100323"/>
                </a:lnTo>
                <a:lnTo>
                  <a:pt x="250068" y="104457"/>
                </a:lnTo>
                <a:lnTo>
                  <a:pt x="254789" y="108591"/>
                </a:lnTo>
                <a:lnTo>
                  <a:pt x="260769" y="110657"/>
                </a:lnTo>
                <a:lnTo>
                  <a:pt x="268010" y="110657"/>
                </a:lnTo>
                <a:lnTo>
                  <a:pt x="268927" y="94673"/>
                </a:lnTo>
                <a:lnTo>
                  <a:pt x="264964" y="91493"/>
                </a:lnTo>
                <a:lnTo>
                  <a:pt x="263974" y="88912"/>
                </a:lnTo>
                <a:lnTo>
                  <a:pt x="263974" y="81330"/>
                </a:lnTo>
                <a:lnTo>
                  <a:pt x="265588" y="78370"/>
                </a:lnTo>
                <a:lnTo>
                  <a:pt x="268817" y="76462"/>
                </a:lnTo>
                <a:lnTo>
                  <a:pt x="270725" y="75337"/>
                </a:lnTo>
                <a:lnTo>
                  <a:pt x="273880" y="74383"/>
                </a:lnTo>
                <a:lnTo>
                  <a:pt x="278283" y="73600"/>
                </a:lnTo>
                <a:lnTo>
                  <a:pt x="282979" y="72720"/>
                </a:lnTo>
                <a:lnTo>
                  <a:pt x="287174" y="71802"/>
                </a:lnTo>
                <a:lnTo>
                  <a:pt x="289865" y="70775"/>
                </a:lnTo>
                <a:lnTo>
                  <a:pt x="292519" y="69271"/>
                </a:lnTo>
                <a:lnTo>
                  <a:pt x="292519" y="77049"/>
                </a:lnTo>
                <a:lnTo>
                  <a:pt x="292372" y="84045"/>
                </a:lnTo>
                <a:lnTo>
                  <a:pt x="290403" y="88863"/>
                </a:lnTo>
                <a:lnTo>
                  <a:pt x="286612" y="91505"/>
                </a:lnTo>
                <a:lnTo>
                  <a:pt x="282820" y="94147"/>
                </a:lnTo>
                <a:lnTo>
                  <a:pt x="278674" y="95468"/>
                </a:lnTo>
                <a:lnTo>
                  <a:pt x="274173" y="95468"/>
                </a:lnTo>
                <a:lnTo>
                  <a:pt x="278772" y="109361"/>
                </a:lnTo>
                <a:lnTo>
                  <a:pt x="283273" y="106768"/>
                </a:lnTo>
                <a:lnTo>
                  <a:pt x="287040" y="104567"/>
                </a:lnTo>
                <a:lnTo>
                  <a:pt x="290366" y="101901"/>
                </a:lnTo>
                <a:close/>
              </a:path>
              <a:path w="317908" h="110804">
                <a:moveTo>
                  <a:pt x="273684" y="110657"/>
                </a:moveTo>
                <a:lnTo>
                  <a:pt x="278772" y="109361"/>
                </a:lnTo>
                <a:lnTo>
                  <a:pt x="274173" y="95468"/>
                </a:lnTo>
                <a:lnTo>
                  <a:pt x="271336" y="95468"/>
                </a:lnTo>
                <a:lnTo>
                  <a:pt x="268927" y="94673"/>
                </a:lnTo>
                <a:lnTo>
                  <a:pt x="268010" y="110657"/>
                </a:lnTo>
                <a:lnTo>
                  <a:pt x="273684" y="110657"/>
                </a:lnTo>
                <a:close/>
              </a:path>
              <a:path w="317908" h="110804">
                <a:moveTo>
                  <a:pt x="78859" y="46205"/>
                </a:moveTo>
                <a:lnTo>
                  <a:pt x="80718" y="43954"/>
                </a:lnTo>
                <a:lnTo>
                  <a:pt x="84045" y="39943"/>
                </a:lnTo>
                <a:lnTo>
                  <a:pt x="85708" y="34635"/>
                </a:lnTo>
                <a:lnTo>
                  <a:pt x="85708" y="21622"/>
                </a:lnTo>
                <a:lnTo>
                  <a:pt x="84045" y="16119"/>
                </a:lnTo>
                <a:lnTo>
                  <a:pt x="80718" y="11520"/>
                </a:lnTo>
                <a:lnTo>
                  <a:pt x="77653" y="8101"/>
                </a:lnTo>
                <a:lnTo>
                  <a:pt x="67114" y="2147"/>
                </a:lnTo>
                <a:lnTo>
                  <a:pt x="52540" y="0"/>
                </a:lnTo>
                <a:lnTo>
                  <a:pt x="0" y="0"/>
                </a:lnTo>
                <a:lnTo>
                  <a:pt x="0" y="108162"/>
                </a:lnTo>
                <a:lnTo>
                  <a:pt x="49018" y="108162"/>
                </a:lnTo>
                <a:lnTo>
                  <a:pt x="21573" y="89377"/>
                </a:lnTo>
                <a:lnTo>
                  <a:pt x="21573" y="60538"/>
                </a:lnTo>
                <a:lnTo>
                  <a:pt x="53200" y="60587"/>
                </a:lnTo>
                <a:lnTo>
                  <a:pt x="52882" y="42634"/>
                </a:lnTo>
                <a:lnTo>
                  <a:pt x="21573" y="42634"/>
                </a:lnTo>
                <a:lnTo>
                  <a:pt x="21573" y="18785"/>
                </a:lnTo>
                <a:lnTo>
                  <a:pt x="50583" y="18785"/>
                </a:lnTo>
                <a:lnTo>
                  <a:pt x="54888" y="19348"/>
                </a:lnTo>
                <a:lnTo>
                  <a:pt x="58264" y="20473"/>
                </a:lnTo>
                <a:lnTo>
                  <a:pt x="62177" y="22087"/>
                </a:lnTo>
                <a:lnTo>
                  <a:pt x="64134" y="25414"/>
                </a:lnTo>
                <a:lnTo>
                  <a:pt x="64134" y="35002"/>
                </a:lnTo>
                <a:lnTo>
                  <a:pt x="62654" y="38170"/>
                </a:lnTo>
                <a:lnTo>
                  <a:pt x="59695" y="39955"/>
                </a:lnTo>
                <a:lnTo>
                  <a:pt x="64085" y="64477"/>
                </a:lnTo>
                <a:lnTo>
                  <a:pt x="66408" y="68341"/>
                </a:lnTo>
                <a:lnTo>
                  <a:pt x="66408" y="80620"/>
                </a:lnTo>
                <a:lnTo>
                  <a:pt x="64011" y="85121"/>
                </a:lnTo>
                <a:lnTo>
                  <a:pt x="59218" y="87469"/>
                </a:lnTo>
                <a:lnTo>
                  <a:pt x="56576" y="88741"/>
                </a:lnTo>
                <a:lnTo>
                  <a:pt x="59670" y="107673"/>
                </a:lnTo>
                <a:lnTo>
                  <a:pt x="64391" y="106695"/>
                </a:lnTo>
                <a:lnTo>
                  <a:pt x="69112" y="105716"/>
                </a:lnTo>
                <a:lnTo>
                  <a:pt x="73209" y="103906"/>
                </a:lnTo>
                <a:lnTo>
                  <a:pt x="76682" y="101265"/>
                </a:lnTo>
                <a:lnTo>
                  <a:pt x="79764" y="98965"/>
                </a:lnTo>
                <a:lnTo>
                  <a:pt x="82332" y="96128"/>
                </a:lnTo>
                <a:lnTo>
                  <a:pt x="84387" y="92752"/>
                </a:lnTo>
                <a:lnTo>
                  <a:pt x="87615" y="87665"/>
                </a:lnTo>
                <a:lnTo>
                  <a:pt x="89230" y="81917"/>
                </a:lnTo>
                <a:lnTo>
                  <a:pt x="89230" y="69295"/>
                </a:lnTo>
                <a:lnTo>
                  <a:pt x="87823" y="64012"/>
                </a:lnTo>
                <a:lnTo>
                  <a:pt x="85011" y="59658"/>
                </a:lnTo>
                <a:lnTo>
                  <a:pt x="82198" y="55304"/>
                </a:lnTo>
                <a:lnTo>
                  <a:pt x="78027" y="52124"/>
                </a:lnTo>
                <a:lnTo>
                  <a:pt x="72499" y="50118"/>
                </a:lnTo>
                <a:lnTo>
                  <a:pt x="76120" y="48259"/>
                </a:lnTo>
                <a:lnTo>
                  <a:pt x="78859" y="46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160713" y="5156848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2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8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171870" y="5218037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247813" y="524250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285662" y="5177676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3" y="67497"/>
                </a:moveTo>
                <a:lnTo>
                  <a:pt x="35967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90"/>
                </a:lnTo>
                <a:lnTo>
                  <a:pt x="57822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7"/>
                </a:lnTo>
                <a:lnTo>
                  <a:pt x="44038" y="64195"/>
                </a:lnTo>
                <a:lnTo>
                  <a:pt x="40003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354393" y="5158403"/>
            <a:ext cx="65775" cy="93495"/>
          </a:xfrm>
          <a:custGeom>
            <a:avLst/>
            <a:gdLst/>
            <a:ahLst/>
            <a:cxnLst/>
            <a:rect l="l" t="t" r="r" b="b"/>
            <a:pathLst>
              <a:path w="72353" h="105961">
                <a:moveTo>
                  <a:pt x="66408" y="12768"/>
                </a:moveTo>
                <a:lnTo>
                  <a:pt x="66408" y="0"/>
                </a:lnTo>
                <a:lnTo>
                  <a:pt x="11814" y="0"/>
                </a:lnTo>
                <a:lnTo>
                  <a:pt x="3815" y="56576"/>
                </a:lnTo>
                <a:lnTo>
                  <a:pt x="15263" y="57236"/>
                </a:lnTo>
                <a:lnTo>
                  <a:pt x="17562" y="54105"/>
                </a:lnTo>
                <a:lnTo>
                  <a:pt x="20338" y="51659"/>
                </a:lnTo>
                <a:lnTo>
                  <a:pt x="23591" y="49898"/>
                </a:lnTo>
                <a:lnTo>
                  <a:pt x="26844" y="48137"/>
                </a:lnTo>
                <a:lnTo>
                  <a:pt x="30746" y="47257"/>
                </a:lnTo>
                <a:lnTo>
                  <a:pt x="41557" y="47257"/>
                </a:lnTo>
                <a:lnTo>
                  <a:pt x="46926" y="49262"/>
                </a:lnTo>
                <a:lnTo>
                  <a:pt x="51402" y="53274"/>
                </a:lnTo>
                <a:lnTo>
                  <a:pt x="55879" y="57285"/>
                </a:lnTo>
                <a:lnTo>
                  <a:pt x="58117" y="62960"/>
                </a:lnTo>
                <a:lnTo>
                  <a:pt x="58117" y="76364"/>
                </a:lnTo>
                <a:lnTo>
                  <a:pt x="56233" y="81892"/>
                </a:lnTo>
                <a:lnTo>
                  <a:pt x="52466" y="86882"/>
                </a:lnTo>
                <a:lnTo>
                  <a:pt x="48700" y="91872"/>
                </a:lnTo>
                <a:lnTo>
                  <a:pt x="42903" y="94367"/>
                </a:lnTo>
                <a:lnTo>
                  <a:pt x="30966" y="94367"/>
                </a:lnTo>
                <a:lnTo>
                  <a:pt x="27346" y="93633"/>
                </a:lnTo>
                <a:lnTo>
                  <a:pt x="24215" y="92165"/>
                </a:lnTo>
                <a:lnTo>
                  <a:pt x="18100" y="89279"/>
                </a:lnTo>
                <a:lnTo>
                  <a:pt x="14602" y="84069"/>
                </a:lnTo>
                <a:lnTo>
                  <a:pt x="13722" y="76535"/>
                </a:lnTo>
                <a:lnTo>
                  <a:pt x="0" y="76535"/>
                </a:lnTo>
                <a:lnTo>
                  <a:pt x="782" y="86515"/>
                </a:lnTo>
                <a:lnTo>
                  <a:pt x="4463" y="93914"/>
                </a:lnTo>
                <a:lnTo>
                  <a:pt x="11043" y="98733"/>
                </a:lnTo>
                <a:lnTo>
                  <a:pt x="17623" y="103552"/>
                </a:lnTo>
                <a:lnTo>
                  <a:pt x="25193" y="105961"/>
                </a:lnTo>
                <a:lnTo>
                  <a:pt x="33755" y="105961"/>
                </a:lnTo>
                <a:lnTo>
                  <a:pt x="41171" y="105533"/>
                </a:lnTo>
                <a:lnTo>
                  <a:pt x="53939" y="101907"/>
                </a:lnTo>
                <a:lnTo>
                  <a:pt x="63143" y="94587"/>
                </a:lnTo>
                <a:lnTo>
                  <a:pt x="64686" y="92568"/>
                </a:lnTo>
                <a:lnTo>
                  <a:pt x="70436" y="81176"/>
                </a:lnTo>
                <a:lnTo>
                  <a:pt x="72353" y="68317"/>
                </a:lnTo>
                <a:lnTo>
                  <a:pt x="72351" y="68007"/>
                </a:lnTo>
                <a:lnTo>
                  <a:pt x="69785" y="55127"/>
                </a:lnTo>
                <a:lnTo>
                  <a:pt x="62299" y="44688"/>
                </a:lnTo>
                <a:lnTo>
                  <a:pt x="50761" y="37555"/>
                </a:lnTo>
                <a:lnTo>
                  <a:pt x="37790" y="35369"/>
                </a:lnTo>
                <a:lnTo>
                  <a:pt x="32654" y="35369"/>
                </a:lnTo>
                <a:lnTo>
                  <a:pt x="28128" y="36176"/>
                </a:lnTo>
                <a:lnTo>
                  <a:pt x="24215" y="37790"/>
                </a:lnTo>
                <a:lnTo>
                  <a:pt x="22013" y="38720"/>
                </a:lnTo>
                <a:lnTo>
                  <a:pt x="17244" y="41973"/>
                </a:lnTo>
                <a:lnTo>
                  <a:pt x="21720" y="12768"/>
                </a:lnTo>
                <a:lnTo>
                  <a:pt x="66408" y="12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274697" y="5156589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3"/>
                </a:lnTo>
                <a:lnTo>
                  <a:pt x="51880" y="61125"/>
                </a:lnTo>
                <a:lnTo>
                  <a:pt x="56037" y="64648"/>
                </a:lnTo>
                <a:lnTo>
                  <a:pt x="52956" y="36188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5"/>
                </a:lnTo>
                <a:lnTo>
                  <a:pt x="17537" y="24142"/>
                </a:lnTo>
                <a:lnTo>
                  <a:pt x="18956" y="20301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1"/>
                </a:lnTo>
                <a:lnTo>
                  <a:pt x="54594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69"/>
                </a:lnTo>
                <a:lnTo>
                  <a:pt x="60024" y="7961"/>
                </a:lnTo>
                <a:lnTo>
                  <a:pt x="54301" y="2654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8" y="20791"/>
                </a:lnTo>
                <a:lnTo>
                  <a:pt x="3668" y="34880"/>
                </a:lnTo>
                <a:lnTo>
                  <a:pt x="5601" y="39967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5285771" y="5120978"/>
            <a:ext cx="87255" cy="95437"/>
          </a:xfrm>
          <a:custGeom>
            <a:avLst/>
            <a:gdLst/>
            <a:ahLst/>
            <a:cxnLst/>
            <a:rect l="l" t="t" r="r" b="b"/>
            <a:pathLst>
              <a:path w="95981" h="108162">
                <a:moveTo>
                  <a:pt x="0" y="108162"/>
                </a:moveTo>
                <a:lnTo>
                  <a:pt x="26270" y="108162"/>
                </a:lnTo>
                <a:lnTo>
                  <a:pt x="47990" y="71325"/>
                </a:lnTo>
                <a:lnTo>
                  <a:pt x="68537" y="108162"/>
                </a:lnTo>
                <a:lnTo>
                  <a:pt x="95981" y="108162"/>
                </a:lnTo>
                <a:lnTo>
                  <a:pt x="60832" y="52173"/>
                </a:lnTo>
                <a:lnTo>
                  <a:pt x="93927" y="0"/>
                </a:lnTo>
                <a:lnTo>
                  <a:pt x="67803" y="0"/>
                </a:lnTo>
                <a:lnTo>
                  <a:pt x="47990" y="35149"/>
                </a:lnTo>
                <a:lnTo>
                  <a:pt x="28691" y="0"/>
                </a:lnTo>
                <a:lnTo>
                  <a:pt x="1687" y="0"/>
                </a:lnTo>
                <a:lnTo>
                  <a:pt x="34782" y="53054"/>
                </a:lnTo>
                <a:lnTo>
                  <a:pt x="0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5601841" y="4921490"/>
            <a:ext cx="898955" cy="98416"/>
          </a:xfrm>
          <a:custGeom>
            <a:avLst/>
            <a:gdLst/>
            <a:ahLst/>
            <a:cxnLst/>
            <a:rect l="l" t="t" r="r" b="b"/>
            <a:pathLst>
              <a:path w="988851" h="111538">
                <a:moveTo>
                  <a:pt x="941888" y="57628"/>
                </a:moveTo>
                <a:lnTo>
                  <a:pt x="942449" y="54570"/>
                </a:lnTo>
                <a:lnTo>
                  <a:pt x="943575" y="52026"/>
                </a:lnTo>
                <a:lnTo>
                  <a:pt x="945777" y="47232"/>
                </a:lnTo>
                <a:lnTo>
                  <a:pt x="949764" y="44835"/>
                </a:lnTo>
                <a:lnTo>
                  <a:pt x="960525" y="44835"/>
                </a:lnTo>
                <a:lnTo>
                  <a:pt x="963950" y="46694"/>
                </a:lnTo>
                <a:lnTo>
                  <a:pt x="965810" y="50412"/>
                </a:lnTo>
                <a:lnTo>
                  <a:pt x="967277" y="54864"/>
                </a:lnTo>
                <a:lnTo>
                  <a:pt x="967277" y="108823"/>
                </a:lnTo>
                <a:lnTo>
                  <a:pt x="988704" y="108823"/>
                </a:lnTo>
                <a:lnTo>
                  <a:pt x="988851" y="58410"/>
                </a:lnTo>
                <a:lnTo>
                  <a:pt x="988851" y="53225"/>
                </a:lnTo>
                <a:lnTo>
                  <a:pt x="988606" y="49287"/>
                </a:lnTo>
                <a:lnTo>
                  <a:pt x="988117" y="46596"/>
                </a:lnTo>
                <a:lnTo>
                  <a:pt x="987335" y="42536"/>
                </a:lnTo>
                <a:lnTo>
                  <a:pt x="985818" y="39111"/>
                </a:lnTo>
                <a:lnTo>
                  <a:pt x="983568" y="36323"/>
                </a:lnTo>
                <a:lnTo>
                  <a:pt x="980779" y="32899"/>
                </a:lnTo>
                <a:lnTo>
                  <a:pt x="977673" y="30502"/>
                </a:lnTo>
                <a:lnTo>
                  <a:pt x="974248" y="29132"/>
                </a:lnTo>
                <a:lnTo>
                  <a:pt x="970824" y="27762"/>
                </a:lnTo>
                <a:lnTo>
                  <a:pt x="967351" y="27077"/>
                </a:lnTo>
                <a:lnTo>
                  <a:pt x="958545" y="27077"/>
                </a:lnTo>
                <a:lnTo>
                  <a:pt x="953751" y="28178"/>
                </a:lnTo>
                <a:lnTo>
                  <a:pt x="949446" y="30379"/>
                </a:lnTo>
                <a:lnTo>
                  <a:pt x="945385" y="32581"/>
                </a:lnTo>
                <a:lnTo>
                  <a:pt x="941985" y="36030"/>
                </a:lnTo>
                <a:lnTo>
                  <a:pt x="939246" y="40726"/>
                </a:lnTo>
                <a:lnTo>
                  <a:pt x="937680" y="36812"/>
                </a:lnTo>
                <a:lnTo>
                  <a:pt x="935381" y="33608"/>
                </a:lnTo>
                <a:lnTo>
                  <a:pt x="932347" y="31113"/>
                </a:lnTo>
                <a:lnTo>
                  <a:pt x="928581" y="28422"/>
                </a:lnTo>
                <a:lnTo>
                  <a:pt x="923640" y="27077"/>
                </a:lnTo>
                <a:lnTo>
                  <a:pt x="911068" y="27077"/>
                </a:lnTo>
                <a:lnTo>
                  <a:pt x="905809" y="28643"/>
                </a:lnTo>
                <a:lnTo>
                  <a:pt x="901748" y="31773"/>
                </a:lnTo>
                <a:lnTo>
                  <a:pt x="899449" y="33535"/>
                </a:lnTo>
                <a:lnTo>
                  <a:pt x="897003" y="36494"/>
                </a:lnTo>
                <a:lnTo>
                  <a:pt x="894410" y="40653"/>
                </a:lnTo>
                <a:lnTo>
                  <a:pt x="894410" y="28985"/>
                </a:lnTo>
                <a:lnTo>
                  <a:pt x="874084" y="28985"/>
                </a:lnTo>
                <a:lnTo>
                  <a:pt x="874084" y="108823"/>
                </a:lnTo>
                <a:lnTo>
                  <a:pt x="895291" y="108823"/>
                </a:lnTo>
                <a:lnTo>
                  <a:pt x="895291" y="56331"/>
                </a:lnTo>
                <a:lnTo>
                  <a:pt x="895853" y="53054"/>
                </a:lnTo>
                <a:lnTo>
                  <a:pt x="896979" y="50852"/>
                </a:lnTo>
                <a:lnTo>
                  <a:pt x="899033" y="46988"/>
                </a:lnTo>
                <a:lnTo>
                  <a:pt x="903045" y="45055"/>
                </a:lnTo>
                <a:lnTo>
                  <a:pt x="914149" y="45055"/>
                </a:lnTo>
                <a:lnTo>
                  <a:pt x="917599" y="46988"/>
                </a:lnTo>
                <a:lnTo>
                  <a:pt x="919360" y="50852"/>
                </a:lnTo>
                <a:lnTo>
                  <a:pt x="920338" y="53005"/>
                </a:lnTo>
                <a:lnTo>
                  <a:pt x="920827" y="56454"/>
                </a:lnTo>
                <a:lnTo>
                  <a:pt x="920827" y="108823"/>
                </a:lnTo>
                <a:lnTo>
                  <a:pt x="941888" y="108823"/>
                </a:lnTo>
                <a:lnTo>
                  <a:pt x="941888" y="57628"/>
                </a:lnTo>
                <a:close/>
              </a:path>
              <a:path w="988851" h="111538">
                <a:moveTo>
                  <a:pt x="678892" y="57628"/>
                </a:moveTo>
                <a:lnTo>
                  <a:pt x="679454" y="54570"/>
                </a:lnTo>
                <a:lnTo>
                  <a:pt x="680579" y="52026"/>
                </a:lnTo>
                <a:lnTo>
                  <a:pt x="682781" y="47232"/>
                </a:lnTo>
                <a:lnTo>
                  <a:pt x="686768" y="44835"/>
                </a:lnTo>
                <a:lnTo>
                  <a:pt x="697530" y="44835"/>
                </a:lnTo>
                <a:lnTo>
                  <a:pt x="700954" y="46694"/>
                </a:lnTo>
                <a:lnTo>
                  <a:pt x="702814" y="50412"/>
                </a:lnTo>
                <a:lnTo>
                  <a:pt x="704281" y="54864"/>
                </a:lnTo>
                <a:lnTo>
                  <a:pt x="704281" y="108823"/>
                </a:lnTo>
                <a:lnTo>
                  <a:pt x="725708" y="108823"/>
                </a:lnTo>
                <a:lnTo>
                  <a:pt x="725855" y="58410"/>
                </a:lnTo>
                <a:lnTo>
                  <a:pt x="725855" y="53225"/>
                </a:lnTo>
                <a:lnTo>
                  <a:pt x="725610" y="49287"/>
                </a:lnTo>
                <a:lnTo>
                  <a:pt x="725121" y="46596"/>
                </a:lnTo>
                <a:lnTo>
                  <a:pt x="724338" y="42536"/>
                </a:lnTo>
                <a:lnTo>
                  <a:pt x="722822" y="39111"/>
                </a:lnTo>
                <a:lnTo>
                  <a:pt x="720572" y="36323"/>
                </a:lnTo>
                <a:lnTo>
                  <a:pt x="717783" y="32899"/>
                </a:lnTo>
                <a:lnTo>
                  <a:pt x="714677" y="30501"/>
                </a:lnTo>
                <a:lnTo>
                  <a:pt x="711252" y="29132"/>
                </a:lnTo>
                <a:lnTo>
                  <a:pt x="707828" y="27762"/>
                </a:lnTo>
                <a:lnTo>
                  <a:pt x="704355" y="27077"/>
                </a:lnTo>
                <a:lnTo>
                  <a:pt x="695549" y="27077"/>
                </a:lnTo>
                <a:lnTo>
                  <a:pt x="690755" y="28178"/>
                </a:lnTo>
                <a:lnTo>
                  <a:pt x="686450" y="30379"/>
                </a:lnTo>
                <a:lnTo>
                  <a:pt x="682390" y="32581"/>
                </a:lnTo>
                <a:lnTo>
                  <a:pt x="678990" y="36030"/>
                </a:lnTo>
                <a:lnTo>
                  <a:pt x="676250" y="40726"/>
                </a:lnTo>
                <a:lnTo>
                  <a:pt x="674684" y="36812"/>
                </a:lnTo>
                <a:lnTo>
                  <a:pt x="672385" y="33608"/>
                </a:lnTo>
                <a:lnTo>
                  <a:pt x="669352" y="31113"/>
                </a:lnTo>
                <a:lnTo>
                  <a:pt x="665585" y="28422"/>
                </a:lnTo>
                <a:lnTo>
                  <a:pt x="660644" y="27077"/>
                </a:lnTo>
                <a:lnTo>
                  <a:pt x="648071" y="27077"/>
                </a:lnTo>
                <a:lnTo>
                  <a:pt x="642813" y="28642"/>
                </a:lnTo>
                <a:lnTo>
                  <a:pt x="638752" y="31773"/>
                </a:lnTo>
                <a:lnTo>
                  <a:pt x="636453" y="33534"/>
                </a:lnTo>
                <a:lnTo>
                  <a:pt x="634007" y="36494"/>
                </a:lnTo>
                <a:lnTo>
                  <a:pt x="631414" y="40653"/>
                </a:lnTo>
                <a:lnTo>
                  <a:pt x="631414" y="28985"/>
                </a:lnTo>
                <a:lnTo>
                  <a:pt x="611088" y="28985"/>
                </a:lnTo>
                <a:lnTo>
                  <a:pt x="611088" y="108823"/>
                </a:lnTo>
                <a:lnTo>
                  <a:pt x="632295" y="108823"/>
                </a:lnTo>
                <a:lnTo>
                  <a:pt x="632295" y="56331"/>
                </a:lnTo>
                <a:lnTo>
                  <a:pt x="632858" y="53054"/>
                </a:lnTo>
                <a:lnTo>
                  <a:pt x="633982" y="50852"/>
                </a:lnTo>
                <a:lnTo>
                  <a:pt x="636038" y="46988"/>
                </a:lnTo>
                <a:lnTo>
                  <a:pt x="640049" y="45055"/>
                </a:lnTo>
                <a:lnTo>
                  <a:pt x="651154" y="45055"/>
                </a:lnTo>
                <a:lnTo>
                  <a:pt x="654602" y="46988"/>
                </a:lnTo>
                <a:lnTo>
                  <a:pt x="656364" y="50852"/>
                </a:lnTo>
                <a:lnTo>
                  <a:pt x="657342" y="53005"/>
                </a:lnTo>
                <a:lnTo>
                  <a:pt x="657831" y="56454"/>
                </a:lnTo>
                <a:lnTo>
                  <a:pt x="657831" y="108823"/>
                </a:lnTo>
                <a:lnTo>
                  <a:pt x="678892" y="108823"/>
                </a:lnTo>
                <a:lnTo>
                  <a:pt x="678892" y="57628"/>
                </a:lnTo>
                <a:close/>
              </a:path>
              <a:path w="988851" h="111538">
                <a:moveTo>
                  <a:pt x="59144" y="46743"/>
                </a:moveTo>
                <a:lnTo>
                  <a:pt x="56600" y="47917"/>
                </a:lnTo>
                <a:lnTo>
                  <a:pt x="52785" y="48504"/>
                </a:lnTo>
                <a:lnTo>
                  <a:pt x="22087" y="48504"/>
                </a:lnTo>
                <a:lnTo>
                  <a:pt x="22087" y="19445"/>
                </a:lnTo>
                <a:lnTo>
                  <a:pt x="53053" y="660"/>
                </a:lnTo>
                <a:lnTo>
                  <a:pt x="0" y="660"/>
                </a:lnTo>
                <a:lnTo>
                  <a:pt x="0" y="108823"/>
                </a:lnTo>
                <a:lnTo>
                  <a:pt x="22087" y="108823"/>
                </a:lnTo>
                <a:lnTo>
                  <a:pt x="22087" y="66409"/>
                </a:lnTo>
                <a:lnTo>
                  <a:pt x="52075" y="66409"/>
                </a:lnTo>
                <a:lnTo>
                  <a:pt x="56613" y="67559"/>
                </a:lnTo>
                <a:lnTo>
                  <a:pt x="61455" y="72157"/>
                </a:lnTo>
                <a:lnTo>
                  <a:pt x="59144" y="46743"/>
                </a:lnTo>
                <a:close/>
              </a:path>
              <a:path w="988851" h="111538">
                <a:moveTo>
                  <a:pt x="63009" y="96886"/>
                </a:moveTo>
                <a:lnTo>
                  <a:pt x="63327" y="99993"/>
                </a:lnTo>
                <a:lnTo>
                  <a:pt x="63914" y="103026"/>
                </a:lnTo>
                <a:lnTo>
                  <a:pt x="64207" y="104493"/>
                </a:lnTo>
                <a:lnTo>
                  <a:pt x="65381" y="108823"/>
                </a:lnTo>
                <a:lnTo>
                  <a:pt x="90258" y="108823"/>
                </a:lnTo>
                <a:lnTo>
                  <a:pt x="90258" y="106108"/>
                </a:lnTo>
                <a:lnTo>
                  <a:pt x="86735" y="102732"/>
                </a:lnTo>
                <a:lnTo>
                  <a:pt x="86148" y="99944"/>
                </a:lnTo>
                <a:lnTo>
                  <a:pt x="85756" y="98183"/>
                </a:lnTo>
                <a:lnTo>
                  <a:pt x="85561" y="94832"/>
                </a:lnTo>
                <a:lnTo>
                  <a:pt x="85561" y="75043"/>
                </a:lnTo>
                <a:lnTo>
                  <a:pt x="84522" y="69405"/>
                </a:lnTo>
                <a:lnTo>
                  <a:pt x="82442" y="65712"/>
                </a:lnTo>
                <a:lnTo>
                  <a:pt x="80363" y="62018"/>
                </a:lnTo>
                <a:lnTo>
                  <a:pt x="76829" y="59169"/>
                </a:lnTo>
                <a:lnTo>
                  <a:pt x="71839" y="57163"/>
                </a:lnTo>
                <a:lnTo>
                  <a:pt x="77807" y="55108"/>
                </a:lnTo>
                <a:lnTo>
                  <a:pt x="82088" y="51598"/>
                </a:lnTo>
                <a:lnTo>
                  <a:pt x="84681" y="46633"/>
                </a:lnTo>
                <a:lnTo>
                  <a:pt x="87273" y="41667"/>
                </a:lnTo>
                <a:lnTo>
                  <a:pt x="88570" y="36616"/>
                </a:lnTo>
                <a:lnTo>
                  <a:pt x="88570" y="27224"/>
                </a:lnTo>
                <a:lnTo>
                  <a:pt x="87885" y="23432"/>
                </a:lnTo>
                <a:lnTo>
                  <a:pt x="86515" y="20106"/>
                </a:lnTo>
                <a:lnTo>
                  <a:pt x="85145" y="16779"/>
                </a:lnTo>
                <a:lnTo>
                  <a:pt x="83286" y="13746"/>
                </a:lnTo>
                <a:lnTo>
                  <a:pt x="80938" y="11007"/>
                </a:lnTo>
                <a:lnTo>
                  <a:pt x="78100" y="7680"/>
                </a:lnTo>
                <a:lnTo>
                  <a:pt x="74640" y="5161"/>
                </a:lnTo>
                <a:lnTo>
                  <a:pt x="70555" y="3449"/>
                </a:lnTo>
                <a:lnTo>
                  <a:pt x="66470" y="1736"/>
                </a:lnTo>
                <a:lnTo>
                  <a:pt x="60636" y="807"/>
                </a:lnTo>
                <a:lnTo>
                  <a:pt x="53053" y="660"/>
                </a:lnTo>
                <a:lnTo>
                  <a:pt x="22087" y="19445"/>
                </a:lnTo>
                <a:lnTo>
                  <a:pt x="53249" y="19445"/>
                </a:lnTo>
                <a:lnTo>
                  <a:pt x="56918" y="20081"/>
                </a:lnTo>
                <a:lnTo>
                  <a:pt x="59364" y="21353"/>
                </a:lnTo>
                <a:lnTo>
                  <a:pt x="63718" y="23604"/>
                </a:lnTo>
                <a:lnTo>
                  <a:pt x="65895" y="28006"/>
                </a:lnTo>
                <a:lnTo>
                  <a:pt x="65895" y="40628"/>
                </a:lnTo>
                <a:lnTo>
                  <a:pt x="63645" y="44688"/>
                </a:lnTo>
                <a:lnTo>
                  <a:pt x="59144" y="46743"/>
                </a:lnTo>
                <a:lnTo>
                  <a:pt x="61455" y="72157"/>
                </a:lnTo>
                <a:lnTo>
                  <a:pt x="62715" y="76755"/>
                </a:lnTo>
                <a:lnTo>
                  <a:pt x="62813" y="83653"/>
                </a:lnTo>
                <a:lnTo>
                  <a:pt x="62960" y="93706"/>
                </a:lnTo>
                <a:lnTo>
                  <a:pt x="63009" y="96886"/>
                </a:lnTo>
                <a:close/>
              </a:path>
              <a:path w="988851" h="111538">
                <a:moveTo>
                  <a:pt x="110804" y="0"/>
                </a:moveTo>
                <a:lnTo>
                  <a:pt x="110804" y="19299"/>
                </a:lnTo>
                <a:lnTo>
                  <a:pt x="132011" y="19299"/>
                </a:lnTo>
                <a:lnTo>
                  <a:pt x="132011" y="0"/>
                </a:lnTo>
                <a:lnTo>
                  <a:pt x="110804" y="0"/>
                </a:lnTo>
                <a:close/>
              </a:path>
              <a:path w="988851" h="111538">
                <a:moveTo>
                  <a:pt x="110804" y="28838"/>
                </a:moveTo>
                <a:lnTo>
                  <a:pt x="110804" y="108823"/>
                </a:lnTo>
                <a:lnTo>
                  <a:pt x="132011" y="108823"/>
                </a:lnTo>
                <a:lnTo>
                  <a:pt x="132011" y="28838"/>
                </a:lnTo>
                <a:lnTo>
                  <a:pt x="110804" y="28838"/>
                </a:lnTo>
                <a:close/>
              </a:path>
              <a:path w="988851" h="111538">
                <a:moveTo>
                  <a:pt x="152154" y="103576"/>
                </a:moveTo>
                <a:lnTo>
                  <a:pt x="154515" y="105415"/>
                </a:lnTo>
                <a:lnTo>
                  <a:pt x="165361" y="110007"/>
                </a:lnTo>
                <a:lnTo>
                  <a:pt x="180001" y="111538"/>
                </a:lnTo>
                <a:lnTo>
                  <a:pt x="183746" y="111456"/>
                </a:lnTo>
                <a:lnTo>
                  <a:pt x="197477" y="109246"/>
                </a:lnTo>
                <a:lnTo>
                  <a:pt x="207336" y="104016"/>
                </a:lnTo>
                <a:lnTo>
                  <a:pt x="213231" y="99002"/>
                </a:lnTo>
                <a:lnTo>
                  <a:pt x="216179" y="92532"/>
                </a:lnTo>
                <a:lnTo>
                  <a:pt x="216179" y="78590"/>
                </a:lnTo>
                <a:lnTo>
                  <a:pt x="214123" y="73576"/>
                </a:lnTo>
                <a:lnTo>
                  <a:pt x="210014" y="69564"/>
                </a:lnTo>
                <a:lnTo>
                  <a:pt x="205856" y="65602"/>
                </a:lnTo>
                <a:lnTo>
                  <a:pt x="199619" y="62642"/>
                </a:lnTo>
                <a:lnTo>
                  <a:pt x="191303" y="60685"/>
                </a:lnTo>
                <a:lnTo>
                  <a:pt x="178828" y="57946"/>
                </a:lnTo>
                <a:lnTo>
                  <a:pt x="171563" y="56013"/>
                </a:lnTo>
                <a:lnTo>
                  <a:pt x="167453" y="53812"/>
                </a:lnTo>
                <a:lnTo>
                  <a:pt x="166427" y="49678"/>
                </a:lnTo>
                <a:lnTo>
                  <a:pt x="167392" y="46107"/>
                </a:lnTo>
                <a:lnTo>
                  <a:pt x="171257" y="43269"/>
                </a:lnTo>
                <a:lnTo>
                  <a:pt x="174498" y="42560"/>
                </a:lnTo>
                <a:lnTo>
                  <a:pt x="184576" y="42560"/>
                </a:lnTo>
                <a:lnTo>
                  <a:pt x="188489" y="43979"/>
                </a:lnTo>
                <a:lnTo>
                  <a:pt x="190788" y="46816"/>
                </a:lnTo>
                <a:lnTo>
                  <a:pt x="192770" y="50510"/>
                </a:lnTo>
                <a:lnTo>
                  <a:pt x="193063" y="53200"/>
                </a:lnTo>
                <a:lnTo>
                  <a:pt x="213977" y="53200"/>
                </a:lnTo>
                <a:lnTo>
                  <a:pt x="213048" y="43416"/>
                </a:lnTo>
                <a:lnTo>
                  <a:pt x="209440" y="36531"/>
                </a:lnTo>
                <a:lnTo>
                  <a:pt x="203154" y="32544"/>
                </a:lnTo>
                <a:lnTo>
                  <a:pt x="196867" y="28557"/>
                </a:lnTo>
                <a:lnTo>
                  <a:pt x="188734" y="26563"/>
                </a:lnTo>
                <a:lnTo>
                  <a:pt x="178344" y="26565"/>
                </a:lnTo>
                <a:lnTo>
                  <a:pt x="164589" y="28606"/>
                </a:lnTo>
                <a:lnTo>
                  <a:pt x="154282" y="34525"/>
                </a:lnTo>
                <a:lnTo>
                  <a:pt x="148485" y="39833"/>
                </a:lnTo>
                <a:lnTo>
                  <a:pt x="145586" y="46180"/>
                </a:lnTo>
                <a:lnTo>
                  <a:pt x="145586" y="59829"/>
                </a:lnTo>
                <a:lnTo>
                  <a:pt x="147445" y="64623"/>
                </a:lnTo>
                <a:lnTo>
                  <a:pt x="151163" y="67950"/>
                </a:lnTo>
                <a:lnTo>
                  <a:pt x="154881" y="71325"/>
                </a:lnTo>
                <a:lnTo>
                  <a:pt x="161265" y="74138"/>
                </a:lnTo>
                <a:lnTo>
                  <a:pt x="170315" y="76389"/>
                </a:lnTo>
                <a:lnTo>
                  <a:pt x="182888" y="79373"/>
                </a:lnTo>
                <a:lnTo>
                  <a:pt x="190153" y="81476"/>
                </a:lnTo>
                <a:lnTo>
                  <a:pt x="194066" y="83922"/>
                </a:lnTo>
                <a:lnTo>
                  <a:pt x="195045" y="88056"/>
                </a:lnTo>
                <a:lnTo>
                  <a:pt x="193834" y="92337"/>
                </a:lnTo>
                <a:lnTo>
                  <a:pt x="188991" y="94783"/>
                </a:lnTo>
                <a:lnTo>
                  <a:pt x="185726" y="95394"/>
                </a:lnTo>
                <a:lnTo>
                  <a:pt x="174621" y="95394"/>
                </a:lnTo>
                <a:lnTo>
                  <a:pt x="169826" y="94000"/>
                </a:lnTo>
                <a:lnTo>
                  <a:pt x="167234" y="91211"/>
                </a:lnTo>
                <a:lnTo>
                  <a:pt x="165766" y="89646"/>
                </a:lnTo>
                <a:lnTo>
                  <a:pt x="164812" y="87004"/>
                </a:lnTo>
                <a:lnTo>
                  <a:pt x="164372" y="83287"/>
                </a:lnTo>
                <a:lnTo>
                  <a:pt x="143165" y="83287"/>
                </a:lnTo>
                <a:lnTo>
                  <a:pt x="143165" y="91505"/>
                </a:lnTo>
                <a:lnTo>
                  <a:pt x="146161" y="98268"/>
                </a:lnTo>
                <a:lnTo>
                  <a:pt x="152154" y="103576"/>
                </a:lnTo>
                <a:close/>
              </a:path>
              <a:path w="988851" h="111538">
                <a:moveTo>
                  <a:pt x="235527" y="1027"/>
                </a:moveTo>
                <a:lnTo>
                  <a:pt x="235527" y="108823"/>
                </a:lnTo>
                <a:lnTo>
                  <a:pt x="256073" y="108823"/>
                </a:lnTo>
                <a:lnTo>
                  <a:pt x="256073" y="83653"/>
                </a:lnTo>
                <a:lnTo>
                  <a:pt x="264732" y="74627"/>
                </a:lnTo>
                <a:lnTo>
                  <a:pt x="283884" y="108823"/>
                </a:lnTo>
                <a:lnTo>
                  <a:pt x="309127" y="108823"/>
                </a:lnTo>
                <a:lnTo>
                  <a:pt x="280069" y="59805"/>
                </a:lnTo>
                <a:lnTo>
                  <a:pt x="308026" y="29205"/>
                </a:lnTo>
                <a:lnTo>
                  <a:pt x="282123" y="29205"/>
                </a:lnTo>
                <a:lnTo>
                  <a:pt x="256073" y="59291"/>
                </a:lnTo>
                <a:lnTo>
                  <a:pt x="256073" y="1027"/>
                </a:lnTo>
                <a:lnTo>
                  <a:pt x="235527" y="1027"/>
                </a:lnTo>
                <a:close/>
              </a:path>
              <a:path w="988851" h="111538">
                <a:moveTo>
                  <a:pt x="363184" y="108823"/>
                </a:moveTo>
                <a:lnTo>
                  <a:pt x="385638" y="108823"/>
                </a:lnTo>
                <a:lnTo>
                  <a:pt x="385638" y="69931"/>
                </a:lnTo>
                <a:lnTo>
                  <a:pt x="408607" y="69931"/>
                </a:lnTo>
                <a:lnTo>
                  <a:pt x="412031" y="51293"/>
                </a:lnTo>
                <a:lnTo>
                  <a:pt x="385638" y="51293"/>
                </a:lnTo>
                <a:lnTo>
                  <a:pt x="385638" y="19446"/>
                </a:lnTo>
                <a:lnTo>
                  <a:pt x="412031" y="19446"/>
                </a:lnTo>
                <a:lnTo>
                  <a:pt x="416177" y="20644"/>
                </a:lnTo>
                <a:lnTo>
                  <a:pt x="419136" y="23041"/>
                </a:lnTo>
                <a:lnTo>
                  <a:pt x="422097" y="25438"/>
                </a:lnTo>
                <a:lnTo>
                  <a:pt x="423576" y="29450"/>
                </a:lnTo>
                <a:lnTo>
                  <a:pt x="423576" y="40701"/>
                </a:lnTo>
                <a:lnTo>
                  <a:pt x="422097" y="44811"/>
                </a:lnTo>
                <a:lnTo>
                  <a:pt x="419136" y="47403"/>
                </a:lnTo>
                <a:lnTo>
                  <a:pt x="416177" y="49996"/>
                </a:lnTo>
                <a:lnTo>
                  <a:pt x="412712" y="69822"/>
                </a:lnTo>
                <a:lnTo>
                  <a:pt x="426107" y="67458"/>
                </a:lnTo>
                <a:lnTo>
                  <a:pt x="436271" y="62006"/>
                </a:lnTo>
                <a:lnTo>
                  <a:pt x="438401" y="60002"/>
                </a:lnTo>
                <a:lnTo>
                  <a:pt x="444068" y="49655"/>
                </a:lnTo>
                <a:lnTo>
                  <a:pt x="445957" y="34929"/>
                </a:lnTo>
                <a:lnTo>
                  <a:pt x="445893" y="32130"/>
                </a:lnTo>
                <a:lnTo>
                  <a:pt x="443125" y="18643"/>
                </a:lnTo>
                <a:lnTo>
                  <a:pt x="436271" y="9026"/>
                </a:lnTo>
                <a:lnTo>
                  <a:pt x="424026" y="2472"/>
                </a:lnTo>
                <a:lnTo>
                  <a:pt x="410295" y="660"/>
                </a:lnTo>
                <a:lnTo>
                  <a:pt x="363184" y="660"/>
                </a:lnTo>
                <a:lnTo>
                  <a:pt x="363184" y="108823"/>
                </a:lnTo>
                <a:close/>
              </a:path>
              <a:path w="988851" h="111538">
                <a:moveTo>
                  <a:pt x="412031" y="51293"/>
                </a:moveTo>
                <a:lnTo>
                  <a:pt x="408607" y="69931"/>
                </a:lnTo>
                <a:lnTo>
                  <a:pt x="412712" y="69822"/>
                </a:lnTo>
                <a:lnTo>
                  <a:pt x="416177" y="49996"/>
                </a:lnTo>
                <a:lnTo>
                  <a:pt x="412031" y="51293"/>
                </a:lnTo>
                <a:close/>
              </a:path>
              <a:path w="988851" h="111538">
                <a:moveTo>
                  <a:pt x="504613" y="26930"/>
                </a:moveTo>
                <a:lnTo>
                  <a:pt x="498351" y="26930"/>
                </a:lnTo>
                <a:lnTo>
                  <a:pt x="493263" y="28569"/>
                </a:lnTo>
                <a:lnTo>
                  <a:pt x="489350" y="31847"/>
                </a:lnTo>
                <a:lnTo>
                  <a:pt x="486952" y="33803"/>
                </a:lnTo>
                <a:lnTo>
                  <a:pt x="484140" y="37448"/>
                </a:lnTo>
                <a:lnTo>
                  <a:pt x="480911" y="42780"/>
                </a:lnTo>
                <a:lnTo>
                  <a:pt x="480911" y="28838"/>
                </a:lnTo>
                <a:lnTo>
                  <a:pt x="460952" y="28838"/>
                </a:lnTo>
                <a:lnTo>
                  <a:pt x="460952" y="108823"/>
                </a:lnTo>
                <a:lnTo>
                  <a:pt x="482012" y="108823"/>
                </a:lnTo>
                <a:lnTo>
                  <a:pt x="482012" y="64183"/>
                </a:lnTo>
                <a:lnTo>
                  <a:pt x="482819" y="59438"/>
                </a:lnTo>
                <a:lnTo>
                  <a:pt x="484433" y="56356"/>
                </a:lnTo>
                <a:lnTo>
                  <a:pt x="487320" y="50877"/>
                </a:lnTo>
                <a:lnTo>
                  <a:pt x="492970" y="48137"/>
                </a:lnTo>
                <a:lnTo>
                  <a:pt x="503879" y="48211"/>
                </a:lnTo>
                <a:lnTo>
                  <a:pt x="507401" y="48504"/>
                </a:lnTo>
                <a:lnTo>
                  <a:pt x="507401" y="27077"/>
                </a:lnTo>
                <a:lnTo>
                  <a:pt x="504613" y="26930"/>
                </a:lnTo>
                <a:close/>
              </a:path>
              <a:path w="988851" h="111538">
                <a:moveTo>
                  <a:pt x="573322" y="30453"/>
                </a:moveTo>
                <a:lnTo>
                  <a:pt x="567989" y="27958"/>
                </a:lnTo>
                <a:lnTo>
                  <a:pt x="561997" y="26710"/>
                </a:lnTo>
                <a:lnTo>
                  <a:pt x="555343" y="26710"/>
                </a:lnTo>
                <a:lnTo>
                  <a:pt x="550798" y="26924"/>
                </a:lnTo>
                <a:lnTo>
                  <a:pt x="546745" y="45471"/>
                </a:lnTo>
                <a:lnTo>
                  <a:pt x="550500" y="43954"/>
                </a:lnTo>
                <a:lnTo>
                  <a:pt x="559795" y="43954"/>
                </a:lnTo>
                <a:lnTo>
                  <a:pt x="563525" y="45386"/>
                </a:lnTo>
                <a:lnTo>
                  <a:pt x="566534" y="48247"/>
                </a:lnTo>
                <a:lnTo>
                  <a:pt x="569543" y="51109"/>
                </a:lnTo>
                <a:lnTo>
                  <a:pt x="571218" y="55304"/>
                </a:lnTo>
                <a:lnTo>
                  <a:pt x="571560" y="60832"/>
                </a:lnTo>
                <a:lnTo>
                  <a:pt x="539053" y="60832"/>
                </a:lnTo>
                <a:lnTo>
                  <a:pt x="539737" y="55646"/>
                </a:lnTo>
                <a:lnTo>
                  <a:pt x="538240" y="30303"/>
                </a:lnTo>
                <a:lnTo>
                  <a:pt x="528009" y="37790"/>
                </a:lnTo>
                <a:lnTo>
                  <a:pt x="523517" y="43741"/>
                </a:lnTo>
                <a:lnTo>
                  <a:pt x="518988" y="55301"/>
                </a:lnTo>
                <a:lnTo>
                  <a:pt x="517479" y="69638"/>
                </a:lnTo>
                <a:lnTo>
                  <a:pt x="518233" y="80106"/>
                </a:lnTo>
                <a:lnTo>
                  <a:pt x="522067" y="92583"/>
                </a:lnTo>
                <a:lnTo>
                  <a:pt x="529146" y="101632"/>
                </a:lnTo>
                <a:lnTo>
                  <a:pt x="531854" y="103747"/>
                </a:lnTo>
                <a:lnTo>
                  <a:pt x="543260" y="109535"/>
                </a:lnTo>
                <a:lnTo>
                  <a:pt x="556077" y="111465"/>
                </a:lnTo>
                <a:lnTo>
                  <a:pt x="562527" y="111079"/>
                </a:lnTo>
                <a:lnTo>
                  <a:pt x="575060" y="107391"/>
                </a:lnTo>
                <a:lnTo>
                  <a:pt x="584842" y="99797"/>
                </a:lnTo>
                <a:lnTo>
                  <a:pt x="589245" y="94905"/>
                </a:lnTo>
                <a:lnTo>
                  <a:pt x="591715" y="90086"/>
                </a:lnTo>
                <a:lnTo>
                  <a:pt x="592253" y="85341"/>
                </a:lnTo>
                <a:lnTo>
                  <a:pt x="570900" y="85341"/>
                </a:lnTo>
                <a:lnTo>
                  <a:pt x="569774" y="87689"/>
                </a:lnTo>
                <a:lnTo>
                  <a:pt x="567011" y="90845"/>
                </a:lnTo>
                <a:lnTo>
                  <a:pt x="564320" y="93291"/>
                </a:lnTo>
                <a:lnTo>
                  <a:pt x="560822" y="94514"/>
                </a:lnTo>
                <a:lnTo>
                  <a:pt x="552457" y="94514"/>
                </a:lnTo>
                <a:lnTo>
                  <a:pt x="548984" y="93511"/>
                </a:lnTo>
                <a:lnTo>
                  <a:pt x="546097" y="91505"/>
                </a:lnTo>
                <a:lnTo>
                  <a:pt x="541352" y="88276"/>
                </a:lnTo>
                <a:lnTo>
                  <a:pt x="538833" y="82650"/>
                </a:lnTo>
                <a:lnTo>
                  <a:pt x="538539" y="74628"/>
                </a:lnTo>
                <a:lnTo>
                  <a:pt x="593281" y="74628"/>
                </a:lnTo>
                <a:lnTo>
                  <a:pt x="593379" y="67730"/>
                </a:lnTo>
                <a:lnTo>
                  <a:pt x="593159" y="62446"/>
                </a:lnTo>
                <a:lnTo>
                  <a:pt x="592621" y="58777"/>
                </a:lnTo>
                <a:lnTo>
                  <a:pt x="591691" y="52516"/>
                </a:lnTo>
                <a:lnTo>
                  <a:pt x="589661" y="47012"/>
                </a:lnTo>
                <a:lnTo>
                  <a:pt x="586530" y="42267"/>
                </a:lnTo>
                <a:lnTo>
                  <a:pt x="583057" y="36886"/>
                </a:lnTo>
                <a:lnTo>
                  <a:pt x="578654" y="32947"/>
                </a:lnTo>
                <a:lnTo>
                  <a:pt x="573322" y="30453"/>
                </a:lnTo>
                <a:close/>
              </a:path>
              <a:path w="988851" h="111538">
                <a:moveTo>
                  <a:pt x="550798" y="26924"/>
                </a:moveTo>
                <a:lnTo>
                  <a:pt x="538240" y="30303"/>
                </a:lnTo>
                <a:lnTo>
                  <a:pt x="539737" y="55646"/>
                </a:lnTo>
                <a:lnTo>
                  <a:pt x="541413" y="51537"/>
                </a:lnTo>
                <a:lnTo>
                  <a:pt x="544079" y="48504"/>
                </a:lnTo>
                <a:lnTo>
                  <a:pt x="546745" y="45471"/>
                </a:lnTo>
                <a:lnTo>
                  <a:pt x="550798" y="26924"/>
                </a:lnTo>
                <a:close/>
              </a:path>
              <a:path w="988851" h="111538">
                <a:moveTo>
                  <a:pt x="749508" y="0"/>
                </a:moveTo>
                <a:lnTo>
                  <a:pt x="749508" y="19299"/>
                </a:lnTo>
                <a:lnTo>
                  <a:pt x="770715" y="19299"/>
                </a:lnTo>
                <a:lnTo>
                  <a:pt x="770715" y="0"/>
                </a:lnTo>
                <a:lnTo>
                  <a:pt x="749508" y="0"/>
                </a:lnTo>
                <a:close/>
              </a:path>
              <a:path w="988851" h="111538">
                <a:moveTo>
                  <a:pt x="749508" y="28838"/>
                </a:moveTo>
                <a:lnTo>
                  <a:pt x="749508" y="108823"/>
                </a:lnTo>
                <a:lnTo>
                  <a:pt x="770715" y="108823"/>
                </a:lnTo>
                <a:lnTo>
                  <a:pt x="770715" y="28838"/>
                </a:lnTo>
                <a:lnTo>
                  <a:pt x="749508" y="28838"/>
                </a:lnTo>
                <a:close/>
              </a:path>
              <a:path w="988851" h="111538">
                <a:moveTo>
                  <a:pt x="824319" y="108970"/>
                </a:moveTo>
                <a:lnTo>
                  <a:pt x="827377" y="107894"/>
                </a:lnTo>
                <a:lnTo>
                  <a:pt x="830545" y="105888"/>
                </a:lnTo>
                <a:lnTo>
                  <a:pt x="833823" y="102953"/>
                </a:lnTo>
                <a:lnTo>
                  <a:pt x="835828" y="100947"/>
                </a:lnTo>
                <a:lnTo>
                  <a:pt x="838079" y="97522"/>
                </a:lnTo>
                <a:lnTo>
                  <a:pt x="838079" y="108823"/>
                </a:lnTo>
                <a:lnTo>
                  <a:pt x="858405" y="108823"/>
                </a:lnTo>
                <a:lnTo>
                  <a:pt x="858405" y="28838"/>
                </a:lnTo>
                <a:lnTo>
                  <a:pt x="837198" y="28838"/>
                </a:lnTo>
                <a:lnTo>
                  <a:pt x="837198" y="77489"/>
                </a:lnTo>
                <a:lnTo>
                  <a:pt x="836513" y="81623"/>
                </a:lnTo>
                <a:lnTo>
                  <a:pt x="835143" y="84754"/>
                </a:lnTo>
                <a:lnTo>
                  <a:pt x="832501" y="90527"/>
                </a:lnTo>
                <a:lnTo>
                  <a:pt x="827609" y="93413"/>
                </a:lnTo>
                <a:lnTo>
                  <a:pt x="814890" y="93413"/>
                </a:lnTo>
                <a:lnTo>
                  <a:pt x="811148" y="91383"/>
                </a:lnTo>
                <a:lnTo>
                  <a:pt x="809240" y="87323"/>
                </a:lnTo>
                <a:lnTo>
                  <a:pt x="808163" y="85023"/>
                </a:lnTo>
                <a:lnTo>
                  <a:pt x="807626" y="81599"/>
                </a:lnTo>
                <a:lnTo>
                  <a:pt x="807626" y="28838"/>
                </a:lnTo>
                <a:lnTo>
                  <a:pt x="786198" y="28838"/>
                </a:lnTo>
                <a:lnTo>
                  <a:pt x="786198" y="86197"/>
                </a:lnTo>
                <a:lnTo>
                  <a:pt x="787348" y="93119"/>
                </a:lnTo>
                <a:lnTo>
                  <a:pt x="789647" y="97816"/>
                </a:lnTo>
                <a:lnTo>
                  <a:pt x="790474" y="99381"/>
                </a:lnTo>
                <a:lnTo>
                  <a:pt x="799478" y="107783"/>
                </a:lnTo>
                <a:lnTo>
                  <a:pt x="813569" y="110584"/>
                </a:lnTo>
                <a:lnTo>
                  <a:pt x="817678" y="110584"/>
                </a:lnTo>
                <a:lnTo>
                  <a:pt x="821262" y="110046"/>
                </a:lnTo>
                <a:lnTo>
                  <a:pt x="824319" y="108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5712210" y="4920649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292850" y="4920649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594434" y="5057072"/>
            <a:ext cx="739053" cy="95567"/>
          </a:xfrm>
          <a:custGeom>
            <a:avLst/>
            <a:gdLst/>
            <a:ahLst/>
            <a:cxnLst/>
            <a:rect l="l" t="t" r="r" b="b"/>
            <a:pathLst>
              <a:path w="812958" h="108309">
                <a:moveTo>
                  <a:pt x="529098" y="92973"/>
                </a:moveTo>
                <a:lnTo>
                  <a:pt x="530370" y="87787"/>
                </a:lnTo>
                <a:lnTo>
                  <a:pt x="533452" y="83066"/>
                </a:lnTo>
                <a:lnTo>
                  <a:pt x="538344" y="78810"/>
                </a:lnTo>
                <a:lnTo>
                  <a:pt x="541083" y="76413"/>
                </a:lnTo>
                <a:lnTo>
                  <a:pt x="544850" y="73894"/>
                </a:lnTo>
                <a:lnTo>
                  <a:pt x="549645" y="71252"/>
                </a:lnTo>
                <a:lnTo>
                  <a:pt x="559697" y="65675"/>
                </a:lnTo>
                <a:lnTo>
                  <a:pt x="568552" y="60734"/>
                </a:lnTo>
                <a:lnTo>
                  <a:pt x="574692" y="56527"/>
                </a:lnTo>
                <a:lnTo>
                  <a:pt x="578116" y="53054"/>
                </a:lnTo>
                <a:lnTo>
                  <a:pt x="584035" y="47085"/>
                </a:lnTo>
                <a:lnTo>
                  <a:pt x="586995" y="39894"/>
                </a:lnTo>
                <a:lnTo>
                  <a:pt x="586995" y="23506"/>
                </a:lnTo>
                <a:lnTo>
                  <a:pt x="584219" y="16266"/>
                </a:lnTo>
                <a:lnTo>
                  <a:pt x="578666" y="9759"/>
                </a:lnTo>
                <a:lnTo>
                  <a:pt x="576960" y="7958"/>
                </a:lnTo>
                <a:lnTo>
                  <a:pt x="566605" y="1989"/>
                </a:lnTo>
                <a:lnTo>
                  <a:pt x="552286" y="0"/>
                </a:lnTo>
                <a:lnTo>
                  <a:pt x="542193" y="965"/>
                </a:lnTo>
                <a:lnTo>
                  <a:pt x="530246" y="5976"/>
                </a:lnTo>
                <a:lnTo>
                  <a:pt x="521980" y="15263"/>
                </a:lnTo>
                <a:lnTo>
                  <a:pt x="518751" y="21035"/>
                </a:lnTo>
                <a:lnTo>
                  <a:pt x="517064" y="28496"/>
                </a:lnTo>
                <a:lnTo>
                  <a:pt x="516917" y="37644"/>
                </a:lnTo>
                <a:lnTo>
                  <a:pt x="530345" y="37644"/>
                </a:lnTo>
                <a:lnTo>
                  <a:pt x="530541" y="31137"/>
                </a:lnTo>
                <a:lnTo>
                  <a:pt x="531568" y="26050"/>
                </a:lnTo>
                <a:lnTo>
                  <a:pt x="533427" y="22381"/>
                </a:lnTo>
                <a:lnTo>
                  <a:pt x="536900" y="15532"/>
                </a:lnTo>
                <a:lnTo>
                  <a:pt x="543162" y="12107"/>
                </a:lnTo>
                <a:lnTo>
                  <a:pt x="558328" y="12107"/>
                </a:lnTo>
                <a:lnTo>
                  <a:pt x="563220" y="13905"/>
                </a:lnTo>
                <a:lnTo>
                  <a:pt x="566889" y="17501"/>
                </a:lnTo>
                <a:lnTo>
                  <a:pt x="570558" y="21096"/>
                </a:lnTo>
                <a:lnTo>
                  <a:pt x="572392" y="25952"/>
                </a:lnTo>
                <a:lnTo>
                  <a:pt x="572392" y="37301"/>
                </a:lnTo>
                <a:lnTo>
                  <a:pt x="570386" y="41949"/>
                </a:lnTo>
                <a:lnTo>
                  <a:pt x="566375" y="46009"/>
                </a:lnTo>
                <a:lnTo>
                  <a:pt x="563831" y="48602"/>
                </a:lnTo>
                <a:lnTo>
                  <a:pt x="559404" y="51733"/>
                </a:lnTo>
                <a:lnTo>
                  <a:pt x="553093" y="55402"/>
                </a:lnTo>
                <a:lnTo>
                  <a:pt x="539004" y="63547"/>
                </a:lnTo>
                <a:lnTo>
                  <a:pt x="537954" y="64167"/>
                </a:lnTo>
                <a:lnTo>
                  <a:pt x="526808" y="72568"/>
                </a:lnTo>
                <a:lnTo>
                  <a:pt x="519962" y="81819"/>
                </a:lnTo>
                <a:lnTo>
                  <a:pt x="516709" y="88521"/>
                </a:lnTo>
                <a:lnTo>
                  <a:pt x="514838" y="96397"/>
                </a:lnTo>
                <a:lnTo>
                  <a:pt x="514349" y="105447"/>
                </a:lnTo>
                <a:lnTo>
                  <a:pt x="586481" y="105447"/>
                </a:lnTo>
                <a:lnTo>
                  <a:pt x="586481" y="92973"/>
                </a:lnTo>
                <a:lnTo>
                  <a:pt x="529098" y="92973"/>
                </a:lnTo>
                <a:close/>
              </a:path>
              <a:path w="812958" h="108309">
                <a:moveTo>
                  <a:pt x="665708" y="97119"/>
                </a:moveTo>
                <a:lnTo>
                  <a:pt x="666787" y="95789"/>
                </a:lnTo>
                <a:lnTo>
                  <a:pt x="672967" y="84499"/>
                </a:lnTo>
                <a:lnTo>
                  <a:pt x="675027" y="71766"/>
                </a:lnTo>
                <a:lnTo>
                  <a:pt x="674992" y="69787"/>
                </a:lnTo>
                <a:lnTo>
                  <a:pt x="672265" y="56360"/>
                </a:lnTo>
                <a:lnTo>
                  <a:pt x="665194" y="46596"/>
                </a:lnTo>
                <a:lnTo>
                  <a:pt x="658639" y="40970"/>
                </a:lnTo>
                <a:lnTo>
                  <a:pt x="650958" y="38157"/>
                </a:lnTo>
                <a:lnTo>
                  <a:pt x="636967" y="38157"/>
                </a:lnTo>
                <a:lnTo>
                  <a:pt x="632271" y="39136"/>
                </a:lnTo>
                <a:lnTo>
                  <a:pt x="628064" y="41093"/>
                </a:lnTo>
                <a:lnTo>
                  <a:pt x="623465" y="43294"/>
                </a:lnTo>
                <a:lnTo>
                  <a:pt x="619649" y="46621"/>
                </a:lnTo>
                <a:lnTo>
                  <a:pt x="616617" y="51072"/>
                </a:lnTo>
                <a:lnTo>
                  <a:pt x="616996" y="45229"/>
                </a:lnTo>
                <a:lnTo>
                  <a:pt x="619414" y="31929"/>
                </a:lnTo>
                <a:lnTo>
                  <a:pt x="623881" y="21757"/>
                </a:lnTo>
                <a:lnTo>
                  <a:pt x="628235" y="14932"/>
                </a:lnTo>
                <a:lnTo>
                  <a:pt x="634105" y="11520"/>
                </a:lnTo>
                <a:lnTo>
                  <a:pt x="647950" y="11520"/>
                </a:lnTo>
                <a:lnTo>
                  <a:pt x="652768" y="13722"/>
                </a:lnTo>
                <a:lnTo>
                  <a:pt x="655948" y="18124"/>
                </a:lnTo>
                <a:lnTo>
                  <a:pt x="657661" y="20473"/>
                </a:lnTo>
                <a:lnTo>
                  <a:pt x="658908" y="23726"/>
                </a:lnTo>
                <a:lnTo>
                  <a:pt x="659691" y="27884"/>
                </a:lnTo>
                <a:lnTo>
                  <a:pt x="672753" y="27884"/>
                </a:lnTo>
                <a:lnTo>
                  <a:pt x="672753" y="21427"/>
                </a:lnTo>
                <a:lnTo>
                  <a:pt x="670441" y="15153"/>
                </a:lnTo>
                <a:lnTo>
                  <a:pt x="665818" y="9062"/>
                </a:lnTo>
                <a:lnTo>
                  <a:pt x="665389" y="8519"/>
                </a:lnTo>
                <a:lnTo>
                  <a:pt x="655841" y="2074"/>
                </a:lnTo>
                <a:lnTo>
                  <a:pt x="641272" y="-73"/>
                </a:lnTo>
                <a:lnTo>
                  <a:pt x="636382" y="207"/>
                </a:lnTo>
                <a:lnTo>
                  <a:pt x="624122" y="4158"/>
                </a:lnTo>
                <a:lnTo>
                  <a:pt x="614574" y="12772"/>
                </a:lnTo>
                <a:lnTo>
                  <a:pt x="607737" y="26050"/>
                </a:lnTo>
                <a:lnTo>
                  <a:pt x="605696" y="33053"/>
                </a:lnTo>
                <a:lnTo>
                  <a:pt x="603649" y="45322"/>
                </a:lnTo>
                <a:lnTo>
                  <a:pt x="602967" y="59291"/>
                </a:lnTo>
                <a:lnTo>
                  <a:pt x="602975" y="60733"/>
                </a:lnTo>
                <a:lnTo>
                  <a:pt x="604292" y="76028"/>
                </a:lnTo>
                <a:lnTo>
                  <a:pt x="607861" y="88108"/>
                </a:lnTo>
                <a:lnTo>
                  <a:pt x="613681" y="96972"/>
                </a:lnTo>
                <a:lnTo>
                  <a:pt x="626516" y="105829"/>
                </a:lnTo>
                <a:lnTo>
                  <a:pt x="624138" y="89634"/>
                </a:lnTo>
                <a:lnTo>
                  <a:pt x="620248" y="85109"/>
                </a:lnTo>
                <a:lnTo>
                  <a:pt x="618304" y="79520"/>
                </a:lnTo>
                <a:lnTo>
                  <a:pt x="618304" y="65284"/>
                </a:lnTo>
                <a:lnTo>
                  <a:pt x="620444" y="59609"/>
                </a:lnTo>
                <a:lnTo>
                  <a:pt x="624725" y="55842"/>
                </a:lnTo>
                <a:lnTo>
                  <a:pt x="629006" y="52075"/>
                </a:lnTo>
                <a:lnTo>
                  <a:pt x="633983" y="50192"/>
                </a:lnTo>
                <a:lnTo>
                  <a:pt x="647779" y="50192"/>
                </a:lnTo>
                <a:lnTo>
                  <a:pt x="653380" y="52626"/>
                </a:lnTo>
                <a:lnTo>
                  <a:pt x="656462" y="57493"/>
                </a:lnTo>
                <a:lnTo>
                  <a:pt x="659544" y="62361"/>
                </a:lnTo>
                <a:lnTo>
                  <a:pt x="661085" y="67485"/>
                </a:lnTo>
                <a:lnTo>
                  <a:pt x="661085" y="79226"/>
                </a:lnTo>
                <a:lnTo>
                  <a:pt x="659361" y="84742"/>
                </a:lnTo>
                <a:lnTo>
                  <a:pt x="655912" y="89414"/>
                </a:lnTo>
                <a:lnTo>
                  <a:pt x="655935" y="104717"/>
                </a:lnTo>
                <a:lnTo>
                  <a:pt x="665708" y="97119"/>
                </a:lnTo>
                <a:close/>
              </a:path>
              <a:path w="812958" h="108309">
                <a:moveTo>
                  <a:pt x="655912" y="89414"/>
                </a:moveTo>
                <a:lnTo>
                  <a:pt x="652463" y="94086"/>
                </a:lnTo>
                <a:lnTo>
                  <a:pt x="647265" y="96422"/>
                </a:lnTo>
                <a:lnTo>
                  <a:pt x="633420" y="96422"/>
                </a:lnTo>
                <a:lnTo>
                  <a:pt x="628027" y="94159"/>
                </a:lnTo>
                <a:lnTo>
                  <a:pt x="624138" y="89634"/>
                </a:lnTo>
                <a:lnTo>
                  <a:pt x="626516" y="105829"/>
                </a:lnTo>
                <a:lnTo>
                  <a:pt x="639144" y="108162"/>
                </a:lnTo>
                <a:lnTo>
                  <a:pt x="643073" y="108011"/>
                </a:lnTo>
                <a:lnTo>
                  <a:pt x="655935" y="104717"/>
                </a:lnTo>
                <a:lnTo>
                  <a:pt x="655912" y="89414"/>
                </a:lnTo>
                <a:close/>
              </a:path>
              <a:path w="812958" h="108309">
                <a:moveTo>
                  <a:pt x="776782" y="807"/>
                </a:moveTo>
                <a:lnTo>
                  <a:pt x="718004" y="108236"/>
                </a:lnTo>
                <a:lnTo>
                  <a:pt x="726149" y="108236"/>
                </a:lnTo>
                <a:lnTo>
                  <a:pt x="784927" y="807"/>
                </a:lnTo>
                <a:lnTo>
                  <a:pt x="776782" y="807"/>
                </a:lnTo>
                <a:close/>
              </a:path>
              <a:path w="812958" h="108309">
                <a:moveTo>
                  <a:pt x="711204" y="44248"/>
                </a:moveTo>
                <a:lnTo>
                  <a:pt x="707645" y="42768"/>
                </a:lnTo>
                <a:lnTo>
                  <a:pt x="708318" y="54668"/>
                </a:lnTo>
                <a:lnTo>
                  <a:pt x="715362" y="54668"/>
                </a:lnTo>
                <a:lnTo>
                  <a:pt x="715362" y="44248"/>
                </a:lnTo>
                <a:lnTo>
                  <a:pt x="711204" y="44248"/>
                </a:lnTo>
                <a:close/>
              </a:path>
              <a:path w="812958" h="108309">
                <a:moveTo>
                  <a:pt x="783215" y="95027"/>
                </a:moveTo>
                <a:lnTo>
                  <a:pt x="779631" y="93548"/>
                </a:lnTo>
                <a:lnTo>
                  <a:pt x="780328" y="105447"/>
                </a:lnTo>
                <a:lnTo>
                  <a:pt x="787422" y="105447"/>
                </a:lnTo>
                <a:lnTo>
                  <a:pt x="787422" y="95027"/>
                </a:lnTo>
                <a:lnTo>
                  <a:pt x="783215" y="95027"/>
                </a:lnTo>
                <a:close/>
              </a:path>
              <a:path w="812958" h="108309">
                <a:moveTo>
                  <a:pt x="764307" y="92973"/>
                </a:moveTo>
                <a:lnTo>
                  <a:pt x="769296" y="97963"/>
                </a:lnTo>
                <a:lnTo>
                  <a:pt x="774287" y="102952"/>
                </a:lnTo>
                <a:lnTo>
                  <a:pt x="780328" y="105447"/>
                </a:lnTo>
                <a:lnTo>
                  <a:pt x="779631" y="93548"/>
                </a:lnTo>
                <a:lnTo>
                  <a:pt x="776671" y="90588"/>
                </a:lnTo>
                <a:lnTo>
                  <a:pt x="773712" y="87628"/>
                </a:lnTo>
                <a:lnTo>
                  <a:pt x="772232" y="84069"/>
                </a:lnTo>
                <a:lnTo>
                  <a:pt x="772232" y="75753"/>
                </a:lnTo>
                <a:lnTo>
                  <a:pt x="773712" y="72194"/>
                </a:lnTo>
                <a:lnTo>
                  <a:pt x="776671" y="69234"/>
                </a:lnTo>
                <a:lnTo>
                  <a:pt x="779631" y="66274"/>
                </a:lnTo>
                <a:lnTo>
                  <a:pt x="783215" y="64795"/>
                </a:lnTo>
                <a:lnTo>
                  <a:pt x="791580" y="64795"/>
                </a:lnTo>
                <a:lnTo>
                  <a:pt x="795139" y="66274"/>
                </a:lnTo>
                <a:lnTo>
                  <a:pt x="798099" y="69234"/>
                </a:lnTo>
                <a:lnTo>
                  <a:pt x="801058" y="72194"/>
                </a:lnTo>
                <a:lnTo>
                  <a:pt x="802538" y="75753"/>
                </a:lnTo>
                <a:lnTo>
                  <a:pt x="802538" y="84069"/>
                </a:lnTo>
                <a:lnTo>
                  <a:pt x="801058" y="87628"/>
                </a:lnTo>
                <a:lnTo>
                  <a:pt x="798099" y="90588"/>
                </a:lnTo>
                <a:lnTo>
                  <a:pt x="795139" y="93548"/>
                </a:lnTo>
                <a:lnTo>
                  <a:pt x="791580" y="95027"/>
                </a:lnTo>
                <a:lnTo>
                  <a:pt x="787422" y="95027"/>
                </a:lnTo>
                <a:lnTo>
                  <a:pt x="787422" y="105447"/>
                </a:lnTo>
                <a:lnTo>
                  <a:pt x="794466" y="105447"/>
                </a:lnTo>
                <a:lnTo>
                  <a:pt x="800483" y="102952"/>
                </a:lnTo>
                <a:lnTo>
                  <a:pt x="805473" y="97963"/>
                </a:lnTo>
                <a:lnTo>
                  <a:pt x="810463" y="92973"/>
                </a:lnTo>
                <a:lnTo>
                  <a:pt x="812958" y="86956"/>
                </a:lnTo>
                <a:lnTo>
                  <a:pt x="812958" y="72866"/>
                </a:lnTo>
                <a:lnTo>
                  <a:pt x="810463" y="66849"/>
                </a:lnTo>
                <a:lnTo>
                  <a:pt x="805473" y="61859"/>
                </a:lnTo>
                <a:lnTo>
                  <a:pt x="800483" y="56869"/>
                </a:lnTo>
                <a:lnTo>
                  <a:pt x="794466" y="54375"/>
                </a:lnTo>
                <a:lnTo>
                  <a:pt x="780328" y="54375"/>
                </a:lnTo>
                <a:lnTo>
                  <a:pt x="774287" y="56869"/>
                </a:lnTo>
                <a:lnTo>
                  <a:pt x="769296" y="61859"/>
                </a:lnTo>
                <a:lnTo>
                  <a:pt x="764307" y="66849"/>
                </a:lnTo>
                <a:lnTo>
                  <a:pt x="761812" y="72866"/>
                </a:lnTo>
                <a:lnTo>
                  <a:pt x="761812" y="86956"/>
                </a:lnTo>
                <a:lnTo>
                  <a:pt x="764307" y="92973"/>
                </a:lnTo>
                <a:close/>
              </a:path>
              <a:path w="812958" h="108309">
                <a:moveTo>
                  <a:pt x="692320" y="42193"/>
                </a:moveTo>
                <a:lnTo>
                  <a:pt x="697311" y="47183"/>
                </a:lnTo>
                <a:lnTo>
                  <a:pt x="702300" y="52173"/>
                </a:lnTo>
                <a:lnTo>
                  <a:pt x="708318" y="54668"/>
                </a:lnTo>
                <a:lnTo>
                  <a:pt x="707645" y="42768"/>
                </a:lnTo>
                <a:lnTo>
                  <a:pt x="704685" y="39808"/>
                </a:lnTo>
                <a:lnTo>
                  <a:pt x="701726" y="36849"/>
                </a:lnTo>
                <a:lnTo>
                  <a:pt x="700246" y="33290"/>
                </a:lnTo>
                <a:lnTo>
                  <a:pt x="700246" y="24924"/>
                </a:lnTo>
                <a:lnTo>
                  <a:pt x="701726" y="21353"/>
                </a:lnTo>
                <a:lnTo>
                  <a:pt x="704685" y="18418"/>
                </a:lnTo>
                <a:lnTo>
                  <a:pt x="707645" y="15483"/>
                </a:lnTo>
                <a:lnTo>
                  <a:pt x="711204" y="14015"/>
                </a:lnTo>
                <a:lnTo>
                  <a:pt x="719569" y="14015"/>
                </a:lnTo>
                <a:lnTo>
                  <a:pt x="723152" y="15495"/>
                </a:lnTo>
                <a:lnTo>
                  <a:pt x="726112" y="18455"/>
                </a:lnTo>
                <a:lnTo>
                  <a:pt x="729072" y="21414"/>
                </a:lnTo>
                <a:lnTo>
                  <a:pt x="730552" y="24973"/>
                </a:lnTo>
                <a:lnTo>
                  <a:pt x="730552" y="33290"/>
                </a:lnTo>
                <a:lnTo>
                  <a:pt x="729072" y="36849"/>
                </a:lnTo>
                <a:lnTo>
                  <a:pt x="726112" y="39808"/>
                </a:lnTo>
                <a:lnTo>
                  <a:pt x="723152" y="42768"/>
                </a:lnTo>
                <a:lnTo>
                  <a:pt x="719569" y="44248"/>
                </a:lnTo>
                <a:lnTo>
                  <a:pt x="715362" y="44248"/>
                </a:lnTo>
                <a:lnTo>
                  <a:pt x="715362" y="54668"/>
                </a:lnTo>
                <a:lnTo>
                  <a:pt x="722456" y="54668"/>
                </a:lnTo>
                <a:lnTo>
                  <a:pt x="728497" y="52173"/>
                </a:lnTo>
                <a:lnTo>
                  <a:pt x="733487" y="47183"/>
                </a:lnTo>
                <a:lnTo>
                  <a:pt x="738477" y="42193"/>
                </a:lnTo>
                <a:lnTo>
                  <a:pt x="740972" y="36176"/>
                </a:lnTo>
                <a:lnTo>
                  <a:pt x="740972" y="22087"/>
                </a:lnTo>
                <a:lnTo>
                  <a:pt x="738477" y="16058"/>
                </a:lnTo>
                <a:lnTo>
                  <a:pt x="733487" y="11043"/>
                </a:lnTo>
                <a:lnTo>
                  <a:pt x="728497" y="6029"/>
                </a:lnTo>
                <a:lnTo>
                  <a:pt x="722456" y="3522"/>
                </a:lnTo>
                <a:lnTo>
                  <a:pt x="708318" y="3522"/>
                </a:lnTo>
                <a:lnTo>
                  <a:pt x="702300" y="6029"/>
                </a:lnTo>
                <a:lnTo>
                  <a:pt x="697311" y="11043"/>
                </a:lnTo>
                <a:lnTo>
                  <a:pt x="692320" y="16058"/>
                </a:lnTo>
                <a:lnTo>
                  <a:pt x="689826" y="22087"/>
                </a:lnTo>
                <a:lnTo>
                  <a:pt x="689826" y="36176"/>
                </a:lnTo>
                <a:lnTo>
                  <a:pt x="692320" y="42193"/>
                </a:lnTo>
                <a:close/>
              </a:path>
              <a:path w="812958" h="108309">
                <a:moveTo>
                  <a:pt x="163174" y="92973"/>
                </a:moveTo>
                <a:lnTo>
                  <a:pt x="168163" y="97962"/>
                </a:lnTo>
                <a:lnTo>
                  <a:pt x="173153" y="102952"/>
                </a:lnTo>
                <a:lnTo>
                  <a:pt x="179195" y="105447"/>
                </a:lnTo>
                <a:lnTo>
                  <a:pt x="178498" y="93547"/>
                </a:lnTo>
                <a:lnTo>
                  <a:pt x="175538" y="90588"/>
                </a:lnTo>
                <a:lnTo>
                  <a:pt x="172579" y="87628"/>
                </a:lnTo>
                <a:lnTo>
                  <a:pt x="171099" y="84069"/>
                </a:lnTo>
                <a:lnTo>
                  <a:pt x="171099" y="75753"/>
                </a:lnTo>
                <a:lnTo>
                  <a:pt x="172579" y="72194"/>
                </a:lnTo>
                <a:lnTo>
                  <a:pt x="175538" y="69234"/>
                </a:lnTo>
                <a:lnTo>
                  <a:pt x="178498" y="66274"/>
                </a:lnTo>
                <a:lnTo>
                  <a:pt x="182081" y="64794"/>
                </a:lnTo>
                <a:lnTo>
                  <a:pt x="190447" y="64794"/>
                </a:lnTo>
                <a:lnTo>
                  <a:pt x="194006" y="66274"/>
                </a:lnTo>
                <a:lnTo>
                  <a:pt x="196965" y="69234"/>
                </a:lnTo>
                <a:lnTo>
                  <a:pt x="199925" y="72194"/>
                </a:lnTo>
                <a:lnTo>
                  <a:pt x="201405" y="75753"/>
                </a:lnTo>
                <a:lnTo>
                  <a:pt x="201405" y="84069"/>
                </a:lnTo>
                <a:lnTo>
                  <a:pt x="199925" y="87628"/>
                </a:lnTo>
                <a:lnTo>
                  <a:pt x="196965" y="90588"/>
                </a:lnTo>
                <a:lnTo>
                  <a:pt x="194006" y="93547"/>
                </a:lnTo>
                <a:lnTo>
                  <a:pt x="190447" y="95027"/>
                </a:lnTo>
                <a:lnTo>
                  <a:pt x="186288" y="95027"/>
                </a:lnTo>
                <a:lnTo>
                  <a:pt x="186288" y="105447"/>
                </a:lnTo>
                <a:lnTo>
                  <a:pt x="193333" y="105447"/>
                </a:lnTo>
                <a:lnTo>
                  <a:pt x="199350" y="102952"/>
                </a:lnTo>
                <a:lnTo>
                  <a:pt x="204340" y="97962"/>
                </a:lnTo>
                <a:lnTo>
                  <a:pt x="209330" y="92973"/>
                </a:lnTo>
                <a:lnTo>
                  <a:pt x="211825" y="86955"/>
                </a:lnTo>
                <a:lnTo>
                  <a:pt x="211825" y="72866"/>
                </a:lnTo>
                <a:lnTo>
                  <a:pt x="209330" y="66849"/>
                </a:lnTo>
                <a:lnTo>
                  <a:pt x="204340" y="61859"/>
                </a:lnTo>
                <a:lnTo>
                  <a:pt x="199350" y="56869"/>
                </a:lnTo>
                <a:lnTo>
                  <a:pt x="193333" y="54374"/>
                </a:lnTo>
                <a:lnTo>
                  <a:pt x="179195" y="54374"/>
                </a:lnTo>
                <a:lnTo>
                  <a:pt x="173153" y="56869"/>
                </a:lnTo>
                <a:lnTo>
                  <a:pt x="168163" y="61859"/>
                </a:lnTo>
                <a:lnTo>
                  <a:pt x="163174" y="66849"/>
                </a:lnTo>
                <a:lnTo>
                  <a:pt x="160678" y="72866"/>
                </a:lnTo>
                <a:lnTo>
                  <a:pt x="160678" y="86955"/>
                </a:lnTo>
                <a:lnTo>
                  <a:pt x="163174" y="92973"/>
                </a:lnTo>
                <a:close/>
              </a:path>
              <a:path w="812958" h="108309">
                <a:moveTo>
                  <a:pt x="91187" y="42193"/>
                </a:moveTo>
                <a:lnTo>
                  <a:pt x="96177" y="47183"/>
                </a:lnTo>
                <a:lnTo>
                  <a:pt x="101167" y="52173"/>
                </a:lnTo>
                <a:lnTo>
                  <a:pt x="107184" y="54668"/>
                </a:lnTo>
                <a:lnTo>
                  <a:pt x="106511" y="42768"/>
                </a:lnTo>
                <a:lnTo>
                  <a:pt x="103552" y="39808"/>
                </a:lnTo>
                <a:lnTo>
                  <a:pt x="100592" y="36849"/>
                </a:lnTo>
                <a:lnTo>
                  <a:pt x="99112" y="33290"/>
                </a:lnTo>
                <a:lnTo>
                  <a:pt x="99112" y="24924"/>
                </a:lnTo>
                <a:lnTo>
                  <a:pt x="100592" y="21353"/>
                </a:lnTo>
                <a:lnTo>
                  <a:pt x="103552" y="18418"/>
                </a:lnTo>
                <a:lnTo>
                  <a:pt x="106511" y="15483"/>
                </a:lnTo>
                <a:lnTo>
                  <a:pt x="110071" y="14015"/>
                </a:lnTo>
                <a:lnTo>
                  <a:pt x="118436" y="14015"/>
                </a:lnTo>
                <a:lnTo>
                  <a:pt x="122019" y="15495"/>
                </a:lnTo>
                <a:lnTo>
                  <a:pt x="124979" y="18455"/>
                </a:lnTo>
                <a:lnTo>
                  <a:pt x="127939" y="21414"/>
                </a:lnTo>
                <a:lnTo>
                  <a:pt x="129419" y="24973"/>
                </a:lnTo>
                <a:lnTo>
                  <a:pt x="129419" y="33290"/>
                </a:lnTo>
                <a:lnTo>
                  <a:pt x="127939" y="36849"/>
                </a:lnTo>
                <a:lnTo>
                  <a:pt x="124979" y="39808"/>
                </a:lnTo>
                <a:lnTo>
                  <a:pt x="122019" y="42768"/>
                </a:lnTo>
                <a:lnTo>
                  <a:pt x="118436" y="44248"/>
                </a:lnTo>
                <a:lnTo>
                  <a:pt x="114228" y="44248"/>
                </a:lnTo>
                <a:lnTo>
                  <a:pt x="114228" y="54668"/>
                </a:lnTo>
                <a:lnTo>
                  <a:pt x="121322" y="54668"/>
                </a:lnTo>
                <a:lnTo>
                  <a:pt x="127364" y="52173"/>
                </a:lnTo>
                <a:lnTo>
                  <a:pt x="132354" y="47183"/>
                </a:lnTo>
                <a:lnTo>
                  <a:pt x="137343" y="42193"/>
                </a:lnTo>
                <a:lnTo>
                  <a:pt x="139839" y="36176"/>
                </a:lnTo>
                <a:lnTo>
                  <a:pt x="139839" y="22087"/>
                </a:lnTo>
                <a:lnTo>
                  <a:pt x="137343" y="16058"/>
                </a:lnTo>
                <a:lnTo>
                  <a:pt x="132354" y="11043"/>
                </a:lnTo>
                <a:lnTo>
                  <a:pt x="127364" y="6029"/>
                </a:lnTo>
                <a:lnTo>
                  <a:pt x="121322" y="3522"/>
                </a:lnTo>
                <a:lnTo>
                  <a:pt x="107184" y="3522"/>
                </a:lnTo>
                <a:lnTo>
                  <a:pt x="101167" y="6029"/>
                </a:lnTo>
                <a:lnTo>
                  <a:pt x="96177" y="11043"/>
                </a:lnTo>
                <a:lnTo>
                  <a:pt x="91187" y="16058"/>
                </a:lnTo>
                <a:lnTo>
                  <a:pt x="88692" y="22087"/>
                </a:lnTo>
                <a:lnTo>
                  <a:pt x="88692" y="36176"/>
                </a:lnTo>
                <a:lnTo>
                  <a:pt x="91187" y="42193"/>
                </a:lnTo>
                <a:close/>
              </a:path>
              <a:path w="812958" h="108309">
                <a:moveTo>
                  <a:pt x="310473" y="60979"/>
                </a:moveTo>
                <a:lnTo>
                  <a:pt x="310473" y="28765"/>
                </a:lnTo>
                <a:lnTo>
                  <a:pt x="297925" y="28765"/>
                </a:lnTo>
                <a:lnTo>
                  <a:pt x="297925" y="60979"/>
                </a:lnTo>
                <a:lnTo>
                  <a:pt x="265930" y="60979"/>
                </a:lnTo>
                <a:lnTo>
                  <a:pt x="265930" y="73307"/>
                </a:lnTo>
                <a:lnTo>
                  <a:pt x="297925" y="73307"/>
                </a:lnTo>
                <a:lnTo>
                  <a:pt x="297925" y="105447"/>
                </a:lnTo>
                <a:lnTo>
                  <a:pt x="310473" y="105447"/>
                </a:lnTo>
                <a:lnTo>
                  <a:pt x="310473" y="73307"/>
                </a:lnTo>
                <a:lnTo>
                  <a:pt x="342467" y="73307"/>
                </a:lnTo>
                <a:lnTo>
                  <a:pt x="342467" y="60979"/>
                </a:lnTo>
                <a:lnTo>
                  <a:pt x="310473" y="60979"/>
                </a:lnTo>
                <a:close/>
              </a:path>
              <a:path w="812958" h="108309">
                <a:moveTo>
                  <a:pt x="46083" y="79764"/>
                </a:moveTo>
                <a:lnTo>
                  <a:pt x="46083" y="105447"/>
                </a:lnTo>
                <a:lnTo>
                  <a:pt x="59291" y="105447"/>
                </a:lnTo>
                <a:lnTo>
                  <a:pt x="59291" y="79764"/>
                </a:lnTo>
                <a:lnTo>
                  <a:pt x="74775" y="79764"/>
                </a:lnTo>
                <a:lnTo>
                  <a:pt x="74775" y="68243"/>
                </a:lnTo>
                <a:lnTo>
                  <a:pt x="59291" y="68243"/>
                </a:lnTo>
                <a:lnTo>
                  <a:pt x="59291" y="73"/>
                </a:lnTo>
                <a:lnTo>
                  <a:pt x="48138" y="73"/>
                </a:lnTo>
                <a:lnTo>
                  <a:pt x="45863" y="20619"/>
                </a:lnTo>
                <a:lnTo>
                  <a:pt x="45863" y="68243"/>
                </a:lnTo>
                <a:lnTo>
                  <a:pt x="12181" y="68243"/>
                </a:lnTo>
                <a:lnTo>
                  <a:pt x="0" y="66849"/>
                </a:lnTo>
                <a:lnTo>
                  <a:pt x="0" y="79764"/>
                </a:lnTo>
                <a:lnTo>
                  <a:pt x="46083" y="79764"/>
                </a:lnTo>
                <a:close/>
              </a:path>
              <a:path w="812958" h="108309">
                <a:moveTo>
                  <a:pt x="48138" y="73"/>
                </a:moveTo>
                <a:lnTo>
                  <a:pt x="0" y="66849"/>
                </a:lnTo>
                <a:lnTo>
                  <a:pt x="12181" y="68243"/>
                </a:lnTo>
                <a:lnTo>
                  <a:pt x="45863" y="20619"/>
                </a:lnTo>
                <a:lnTo>
                  <a:pt x="48138" y="73"/>
                </a:lnTo>
                <a:close/>
              </a:path>
              <a:path w="812958" h="108309">
                <a:moveTo>
                  <a:pt x="423527" y="31039"/>
                </a:moveTo>
                <a:lnTo>
                  <a:pt x="423527" y="105447"/>
                </a:lnTo>
                <a:lnTo>
                  <a:pt x="437617" y="105447"/>
                </a:lnTo>
                <a:lnTo>
                  <a:pt x="437617" y="807"/>
                </a:lnTo>
                <a:lnTo>
                  <a:pt x="427197" y="807"/>
                </a:lnTo>
                <a:lnTo>
                  <a:pt x="425338" y="8927"/>
                </a:lnTo>
                <a:lnTo>
                  <a:pt x="422525" y="14076"/>
                </a:lnTo>
                <a:lnTo>
                  <a:pt x="418758" y="16253"/>
                </a:lnTo>
                <a:lnTo>
                  <a:pt x="414991" y="18430"/>
                </a:lnTo>
                <a:lnTo>
                  <a:pt x="408338" y="19983"/>
                </a:lnTo>
                <a:lnTo>
                  <a:pt x="398799" y="20913"/>
                </a:lnTo>
                <a:lnTo>
                  <a:pt x="398799" y="31039"/>
                </a:lnTo>
                <a:lnTo>
                  <a:pt x="423527" y="31039"/>
                </a:lnTo>
                <a:close/>
              </a:path>
              <a:path w="812958" h="108309">
                <a:moveTo>
                  <a:pt x="175648" y="807"/>
                </a:moveTo>
                <a:lnTo>
                  <a:pt x="116871" y="108236"/>
                </a:lnTo>
                <a:lnTo>
                  <a:pt x="125016" y="108236"/>
                </a:lnTo>
                <a:lnTo>
                  <a:pt x="183794" y="807"/>
                </a:lnTo>
                <a:lnTo>
                  <a:pt x="175648" y="807"/>
                </a:lnTo>
                <a:close/>
              </a:path>
              <a:path w="812958" h="108309">
                <a:moveTo>
                  <a:pt x="110071" y="44248"/>
                </a:moveTo>
                <a:lnTo>
                  <a:pt x="106511" y="42768"/>
                </a:lnTo>
                <a:lnTo>
                  <a:pt x="107184" y="54668"/>
                </a:lnTo>
                <a:lnTo>
                  <a:pt x="114228" y="54668"/>
                </a:lnTo>
                <a:lnTo>
                  <a:pt x="114228" y="44248"/>
                </a:lnTo>
                <a:lnTo>
                  <a:pt x="110071" y="44248"/>
                </a:lnTo>
                <a:close/>
              </a:path>
              <a:path w="812958" h="108309">
                <a:moveTo>
                  <a:pt x="182081" y="95027"/>
                </a:moveTo>
                <a:lnTo>
                  <a:pt x="178498" y="93547"/>
                </a:lnTo>
                <a:lnTo>
                  <a:pt x="179195" y="105447"/>
                </a:lnTo>
                <a:lnTo>
                  <a:pt x="186288" y="105447"/>
                </a:lnTo>
                <a:lnTo>
                  <a:pt x="186288" y="95027"/>
                </a:lnTo>
                <a:lnTo>
                  <a:pt x="182081" y="95027"/>
                </a:lnTo>
                <a:close/>
              </a:path>
              <a:path w="812958" h="108309">
                <a:moveTo>
                  <a:pt x="484923" y="89450"/>
                </a:moveTo>
                <a:lnTo>
                  <a:pt x="484923" y="105447"/>
                </a:lnTo>
                <a:lnTo>
                  <a:pt x="500259" y="105447"/>
                </a:lnTo>
                <a:lnTo>
                  <a:pt x="500259" y="89450"/>
                </a:lnTo>
                <a:lnTo>
                  <a:pt x="484923" y="8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4566307" y="4221894"/>
            <a:ext cx="0" cy="386758"/>
          </a:xfrm>
          <a:custGeom>
            <a:avLst/>
            <a:gdLst/>
            <a:ahLst/>
            <a:cxnLst/>
            <a:rect l="l" t="t" r="r" b="b"/>
            <a:pathLst>
              <a:path h="438326">
                <a:moveTo>
                  <a:pt x="0" y="0"/>
                </a:moveTo>
                <a:lnTo>
                  <a:pt x="0" y="43832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646997" y="5787165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784672" y="5741777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795003" y="5787165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979952" y="5776190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4028361" y="5743784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8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7" y="66702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124089" y="5742101"/>
            <a:ext cx="46207" cy="73359"/>
          </a:xfrm>
          <a:custGeom>
            <a:avLst/>
            <a:gdLst/>
            <a:ahLst/>
            <a:cxnLst/>
            <a:rect l="l" t="t" r="r" b="b"/>
            <a:pathLst>
              <a:path w="50828" h="83140">
                <a:moveTo>
                  <a:pt x="35283" y="58716"/>
                </a:moveTo>
                <a:lnTo>
                  <a:pt x="31198" y="63877"/>
                </a:lnTo>
                <a:lnTo>
                  <a:pt x="27114" y="69038"/>
                </a:lnTo>
                <a:lnTo>
                  <a:pt x="21989" y="71619"/>
                </a:lnTo>
                <a:lnTo>
                  <a:pt x="6726" y="71619"/>
                </a:lnTo>
                <a:lnTo>
                  <a:pt x="2690" y="79250"/>
                </a:lnTo>
                <a:lnTo>
                  <a:pt x="6702" y="81843"/>
                </a:lnTo>
                <a:lnTo>
                  <a:pt x="11667" y="83140"/>
                </a:lnTo>
                <a:lnTo>
                  <a:pt x="25120" y="83140"/>
                </a:lnTo>
                <a:lnTo>
                  <a:pt x="31724" y="80816"/>
                </a:lnTo>
                <a:lnTo>
                  <a:pt x="37399" y="76169"/>
                </a:lnTo>
                <a:lnTo>
                  <a:pt x="45152" y="66669"/>
                </a:lnTo>
                <a:lnTo>
                  <a:pt x="49409" y="54624"/>
                </a:lnTo>
                <a:lnTo>
                  <a:pt x="50828" y="39478"/>
                </a:lnTo>
                <a:lnTo>
                  <a:pt x="50551" y="33186"/>
                </a:lnTo>
                <a:lnTo>
                  <a:pt x="47625" y="20209"/>
                </a:lnTo>
                <a:lnTo>
                  <a:pt x="41509" y="10236"/>
                </a:lnTo>
                <a:lnTo>
                  <a:pt x="35296" y="3412"/>
                </a:lnTo>
                <a:lnTo>
                  <a:pt x="27737" y="0"/>
                </a:lnTo>
                <a:lnTo>
                  <a:pt x="12817" y="0"/>
                </a:lnTo>
                <a:lnTo>
                  <a:pt x="7582" y="1467"/>
                </a:lnTo>
                <a:lnTo>
                  <a:pt x="3130" y="4402"/>
                </a:lnTo>
                <a:lnTo>
                  <a:pt x="0" y="6359"/>
                </a:lnTo>
                <a:lnTo>
                  <a:pt x="415" y="16168"/>
                </a:lnTo>
                <a:lnTo>
                  <a:pt x="6677" y="11594"/>
                </a:lnTo>
                <a:lnTo>
                  <a:pt x="24924" y="11594"/>
                </a:lnTo>
                <a:lnTo>
                  <a:pt x="31186" y="15923"/>
                </a:lnTo>
                <a:lnTo>
                  <a:pt x="34611" y="24582"/>
                </a:lnTo>
                <a:lnTo>
                  <a:pt x="36421" y="29083"/>
                </a:lnTo>
                <a:lnTo>
                  <a:pt x="37326" y="34464"/>
                </a:lnTo>
                <a:lnTo>
                  <a:pt x="37326" y="50999"/>
                </a:lnTo>
                <a:lnTo>
                  <a:pt x="35283" y="58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232314" y="5741972"/>
            <a:ext cx="51833" cy="73359"/>
          </a:xfrm>
          <a:custGeom>
            <a:avLst/>
            <a:gdLst/>
            <a:ahLst/>
            <a:cxnLst/>
            <a:rect l="l" t="t" r="r" b="b"/>
            <a:pathLst>
              <a:path w="57016" h="83140">
                <a:moveTo>
                  <a:pt x="6188" y="67143"/>
                </a:moveTo>
                <a:lnTo>
                  <a:pt x="2715" y="58484"/>
                </a:lnTo>
                <a:lnTo>
                  <a:pt x="856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1" y="81696"/>
                </a:lnTo>
                <a:lnTo>
                  <a:pt x="16999" y="83140"/>
                </a:lnTo>
                <a:lnTo>
                  <a:pt x="25773" y="83041"/>
                </a:lnTo>
                <a:lnTo>
                  <a:pt x="38326" y="79482"/>
                </a:lnTo>
                <a:lnTo>
                  <a:pt x="47990" y="70812"/>
                </a:lnTo>
                <a:lnTo>
                  <a:pt x="51419" y="65286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3"/>
                </a:lnTo>
                <a:lnTo>
                  <a:pt x="53814" y="19917"/>
                </a:lnTo>
                <a:lnTo>
                  <a:pt x="47880" y="10089"/>
                </a:lnTo>
                <a:lnTo>
                  <a:pt x="37147" y="2433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10" y="11814"/>
                </a:lnTo>
                <a:lnTo>
                  <a:pt x="29425" y="11814"/>
                </a:lnTo>
                <a:lnTo>
                  <a:pt x="34647" y="14529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70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297867" y="5742230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6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307207" y="5742418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412386" y="5742101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9"/>
                </a:moveTo>
                <a:lnTo>
                  <a:pt x="0" y="52589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9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9"/>
                </a:lnTo>
                <a:lnTo>
                  <a:pt x="13795" y="63400"/>
                </a:lnTo>
                <a:lnTo>
                  <a:pt x="13795" y="54546"/>
                </a:lnTo>
                <a:lnTo>
                  <a:pt x="15825" y="50877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5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9"/>
                </a:lnTo>
                <a:lnTo>
                  <a:pt x="46156" y="43074"/>
                </a:lnTo>
                <a:lnTo>
                  <a:pt x="48699" y="42389"/>
                </a:lnTo>
                <a:lnTo>
                  <a:pt x="52393" y="40506"/>
                </a:lnTo>
                <a:lnTo>
                  <a:pt x="52393" y="59267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8"/>
                </a:lnTo>
                <a:lnTo>
                  <a:pt x="50363" y="73600"/>
                </a:lnTo>
                <a:lnTo>
                  <a:pt x="53054" y="70078"/>
                </a:lnTo>
                <a:lnTo>
                  <a:pt x="53494" y="73209"/>
                </a:lnTo>
                <a:lnTo>
                  <a:pt x="55328" y="77343"/>
                </a:lnTo>
                <a:lnTo>
                  <a:pt x="57383" y="80571"/>
                </a:lnTo>
                <a:lnTo>
                  <a:pt x="60685" y="82186"/>
                </a:lnTo>
                <a:lnTo>
                  <a:pt x="67093" y="82186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1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8"/>
                </a:lnTo>
                <a:lnTo>
                  <a:pt x="4280" y="16216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9"/>
                </a:lnTo>
                <a:lnTo>
                  <a:pt x="51158" y="16229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3"/>
                </a:lnTo>
                <a:lnTo>
                  <a:pt x="45789" y="32874"/>
                </a:lnTo>
                <a:lnTo>
                  <a:pt x="24729" y="35516"/>
                </a:lnTo>
                <a:lnTo>
                  <a:pt x="17342" y="36445"/>
                </a:lnTo>
                <a:lnTo>
                  <a:pt x="11373" y="38916"/>
                </a:lnTo>
                <a:lnTo>
                  <a:pt x="6824" y="42927"/>
                </a:lnTo>
                <a:lnTo>
                  <a:pt x="2274" y="46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426195" y="5799554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374295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1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221241" y="5717691"/>
            <a:ext cx="26083" cy="95437"/>
          </a:xfrm>
          <a:custGeom>
            <a:avLst/>
            <a:gdLst/>
            <a:ahLst/>
            <a:cxnLst/>
            <a:rect l="l" t="t" r="r" b="b"/>
            <a:pathLst>
              <a:path w="28691" h="108162">
                <a:moveTo>
                  <a:pt x="12181" y="108162"/>
                </a:moveTo>
                <a:lnTo>
                  <a:pt x="12181" y="98109"/>
                </a:lnTo>
                <a:lnTo>
                  <a:pt x="13037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1" y="39331"/>
                </a:lnTo>
                <a:lnTo>
                  <a:pt x="27199" y="28508"/>
                </a:lnTo>
                <a:lnTo>
                  <a:pt x="23187" y="30489"/>
                </a:lnTo>
                <a:lnTo>
                  <a:pt x="19176" y="32470"/>
                </a:lnTo>
                <a:lnTo>
                  <a:pt x="15727" y="35344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107390" y="5744108"/>
            <a:ext cx="22815" cy="96668"/>
          </a:xfrm>
          <a:custGeom>
            <a:avLst/>
            <a:gdLst/>
            <a:ahLst/>
            <a:cxnLst/>
            <a:rect l="l" t="t" r="r" b="b"/>
            <a:pathLst>
              <a:path w="25096" h="109557">
                <a:moveTo>
                  <a:pt x="13208" y="109557"/>
                </a:moveTo>
                <a:lnTo>
                  <a:pt x="13208" y="69418"/>
                </a:lnTo>
                <a:lnTo>
                  <a:pt x="16094" y="72989"/>
                </a:lnTo>
                <a:lnTo>
                  <a:pt x="18712" y="75508"/>
                </a:lnTo>
                <a:lnTo>
                  <a:pt x="21060" y="76976"/>
                </a:lnTo>
                <a:lnTo>
                  <a:pt x="25096" y="69344"/>
                </a:lnTo>
                <a:lnTo>
                  <a:pt x="18834" y="65284"/>
                </a:lnTo>
                <a:lnTo>
                  <a:pt x="15409" y="57163"/>
                </a:lnTo>
                <a:lnTo>
                  <a:pt x="13599" y="52907"/>
                </a:lnTo>
                <a:lnTo>
                  <a:pt x="12694" y="47746"/>
                </a:ln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3"/>
                </a:lnTo>
                <a:lnTo>
                  <a:pt x="18369" y="4084"/>
                </a:lnTo>
                <a:lnTo>
                  <a:pt x="15482" y="6848"/>
                </a:lnTo>
                <a:lnTo>
                  <a:pt x="12841" y="10420"/>
                </a:lnTo>
                <a:lnTo>
                  <a:pt x="12841" y="0"/>
                </a:lnTo>
                <a:lnTo>
                  <a:pt x="0" y="0"/>
                </a:lnTo>
                <a:lnTo>
                  <a:pt x="0" y="109557"/>
                </a:lnTo>
                <a:lnTo>
                  <a:pt x="13208" y="109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3869237" y="5742231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20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3" y="14969"/>
                </a:lnTo>
                <a:lnTo>
                  <a:pt x="90710" y="16926"/>
                </a:lnTo>
                <a:lnTo>
                  <a:pt x="92018" y="20522"/>
                </a:lnTo>
                <a:lnTo>
                  <a:pt x="92018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3"/>
                </a:lnTo>
                <a:lnTo>
                  <a:pt x="47697" y="1540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29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3748114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3713960" y="572442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551721" y="5718015"/>
            <a:ext cx="75582" cy="95114"/>
          </a:xfrm>
          <a:custGeom>
            <a:avLst/>
            <a:gdLst/>
            <a:ahLst/>
            <a:cxnLst/>
            <a:rect l="l" t="t" r="r" b="b"/>
            <a:pathLst>
              <a:path w="83140" h="107796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6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8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6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8" y="84265"/>
                </a:lnTo>
                <a:lnTo>
                  <a:pt x="64941" y="87543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2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1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0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591080" y="5753583"/>
            <a:ext cx="19767" cy="19575"/>
          </a:xfrm>
          <a:custGeom>
            <a:avLst/>
            <a:gdLst/>
            <a:ahLst/>
            <a:cxnLst/>
            <a:rect l="l" t="t" r="r" b="b"/>
            <a:pathLst>
              <a:path w="21744" h="22185">
                <a:moveTo>
                  <a:pt x="21744" y="22185"/>
                </a:moveTo>
                <a:lnTo>
                  <a:pt x="17342" y="0"/>
                </a:lnTo>
                <a:lnTo>
                  <a:pt x="11961" y="2690"/>
                </a:lnTo>
                <a:lnTo>
                  <a:pt x="8536" y="4402"/>
                </a:lnTo>
                <a:lnTo>
                  <a:pt x="3742" y="5258"/>
                </a:lnTo>
                <a:lnTo>
                  <a:pt x="0" y="17073"/>
                </a:lnTo>
                <a:lnTo>
                  <a:pt x="6115" y="17073"/>
                </a:lnTo>
                <a:lnTo>
                  <a:pt x="11031" y="17831"/>
                </a:lnTo>
                <a:lnTo>
                  <a:pt x="14749" y="19348"/>
                </a:lnTo>
                <a:lnTo>
                  <a:pt x="21744" y="22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564729" y="5795259"/>
            <a:ext cx="48405" cy="17870"/>
          </a:xfrm>
          <a:custGeom>
            <a:avLst/>
            <a:gdLst/>
            <a:ahLst/>
            <a:cxnLst/>
            <a:rect l="l" t="t" r="r" b="b"/>
            <a:pathLst>
              <a:path w="53246" h="20253">
                <a:moveTo>
                  <a:pt x="46816" y="5185"/>
                </a:moveTo>
                <a:lnTo>
                  <a:pt x="40432" y="7778"/>
                </a:lnTo>
                <a:lnTo>
                  <a:pt x="0" y="7778"/>
                </a:lnTo>
                <a:lnTo>
                  <a:pt x="31260" y="20253"/>
                </a:lnTo>
                <a:lnTo>
                  <a:pt x="40883" y="19514"/>
                </a:lnTo>
                <a:lnTo>
                  <a:pt x="53246" y="15385"/>
                </a:lnTo>
                <a:lnTo>
                  <a:pt x="50632" y="0"/>
                </a:lnTo>
                <a:lnTo>
                  <a:pt x="46816" y="5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636665" y="5741777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932477" y="5850294"/>
            <a:ext cx="63307" cy="96949"/>
          </a:xfrm>
          <a:custGeom>
            <a:avLst/>
            <a:gdLst/>
            <a:ahLst/>
            <a:cxnLst/>
            <a:rect l="l" t="t" r="r" b="b"/>
            <a:pathLst>
              <a:path w="69638" h="109875">
                <a:moveTo>
                  <a:pt x="0" y="70518"/>
                </a:moveTo>
                <a:lnTo>
                  <a:pt x="306" y="76837"/>
                </a:lnTo>
                <a:lnTo>
                  <a:pt x="3338" y="89604"/>
                </a:lnTo>
                <a:lnTo>
                  <a:pt x="9612" y="99907"/>
                </a:lnTo>
                <a:lnTo>
                  <a:pt x="16021" y="107270"/>
                </a:lnTo>
                <a:lnTo>
                  <a:pt x="15727" y="85243"/>
                </a:lnTo>
                <a:lnTo>
                  <a:pt x="13942" y="78199"/>
                </a:lnTo>
                <a:lnTo>
                  <a:pt x="13942" y="59902"/>
                </a:lnTo>
                <a:lnTo>
                  <a:pt x="16009" y="52418"/>
                </a:lnTo>
                <a:lnTo>
                  <a:pt x="20142" y="47330"/>
                </a:lnTo>
                <a:lnTo>
                  <a:pt x="24276" y="42242"/>
                </a:lnTo>
                <a:lnTo>
                  <a:pt x="29670" y="39698"/>
                </a:lnTo>
                <a:lnTo>
                  <a:pt x="42291" y="39698"/>
                </a:lnTo>
                <a:lnTo>
                  <a:pt x="47306" y="42083"/>
                </a:lnTo>
                <a:lnTo>
                  <a:pt x="51366" y="46853"/>
                </a:lnTo>
                <a:lnTo>
                  <a:pt x="55426" y="51623"/>
                </a:lnTo>
                <a:lnTo>
                  <a:pt x="57457" y="58973"/>
                </a:lnTo>
                <a:lnTo>
                  <a:pt x="57457" y="78737"/>
                </a:lnTo>
                <a:lnTo>
                  <a:pt x="55487" y="86283"/>
                </a:lnTo>
                <a:lnTo>
                  <a:pt x="51549" y="91542"/>
                </a:lnTo>
                <a:lnTo>
                  <a:pt x="47611" y="96801"/>
                </a:lnTo>
                <a:lnTo>
                  <a:pt x="42609" y="109875"/>
                </a:lnTo>
                <a:lnTo>
                  <a:pt x="46816" y="107722"/>
                </a:lnTo>
                <a:lnTo>
                  <a:pt x="51023" y="105570"/>
                </a:lnTo>
                <a:lnTo>
                  <a:pt x="54668" y="102072"/>
                </a:lnTo>
                <a:lnTo>
                  <a:pt x="57750" y="97229"/>
                </a:lnTo>
                <a:lnTo>
                  <a:pt x="57750" y="108162"/>
                </a:lnTo>
                <a:lnTo>
                  <a:pt x="69638" y="108162"/>
                </a:lnTo>
                <a:lnTo>
                  <a:pt x="69638" y="0"/>
                </a:lnTo>
                <a:lnTo>
                  <a:pt x="56943" y="0"/>
                </a:lnTo>
                <a:lnTo>
                  <a:pt x="56943" y="39698"/>
                </a:lnTo>
                <a:lnTo>
                  <a:pt x="53959" y="36029"/>
                </a:lnTo>
                <a:lnTo>
                  <a:pt x="51293" y="33461"/>
                </a:lnTo>
                <a:lnTo>
                  <a:pt x="48944" y="31993"/>
                </a:lnTo>
                <a:lnTo>
                  <a:pt x="44884" y="29450"/>
                </a:lnTo>
                <a:lnTo>
                  <a:pt x="39845" y="28178"/>
                </a:lnTo>
                <a:lnTo>
                  <a:pt x="30825" y="28289"/>
                </a:lnTo>
                <a:lnTo>
                  <a:pt x="18254" y="31945"/>
                </a:lnTo>
                <a:lnTo>
                  <a:pt x="8769" y="40762"/>
                </a:lnTo>
                <a:lnTo>
                  <a:pt x="5879" y="45474"/>
                </a:lnTo>
                <a:lnTo>
                  <a:pt x="1469" y="57227"/>
                </a:lnTo>
                <a:lnTo>
                  <a:pt x="0" y="705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946776" y="5925509"/>
            <a:ext cx="28985" cy="22683"/>
          </a:xfrm>
          <a:custGeom>
            <a:avLst/>
            <a:gdLst/>
            <a:ahLst/>
            <a:cxnLst/>
            <a:rect l="l" t="t" r="r" b="b"/>
            <a:pathLst>
              <a:path w="31883" h="25707">
                <a:moveTo>
                  <a:pt x="7142" y="11349"/>
                </a:moveTo>
                <a:lnTo>
                  <a:pt x="3571" y="5674"/>
                </a:lnTo>
                <a:lnTo>
                  <a:pt x="0" y="0"/>
                </a:lnTo>
                <a:lnTo>
                  <a:pt x="293" y="22026"/>
                </a:lnTo>
                <a:lnTo>
                  <a:pt x="7875" y="25707"/>
                </a:lnTo>
                <a:lnTo>
                  <a:pt x="22063" y="25707"/>
                </a:lnTo>
                <a:lnTo>
                  <a:pt x="26881" y="24631"/>
                </a:lnTo>
                <a:lnTo>
                  <a:pt x="31883" y="11557"/>
                </a:lnTo>
                <a:lnTo>
                  <a:pt x="26857" y="14186"/>
                </a:lnTo>
                <a:lnTo>
                  <a:pt x="12865" y="14186"/>
                </a:lnTo>
                <a:lnTo>
                  <a:pt x="7142" y="113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4014575" y="5897948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014575" y="5925822"/>
            <a:ext cx="69577" cy="0"/>
          </a:xfrm>
          <a:custGeom>
            <a:avLst/>
            <a:gdLst/>
            <a:ahLst/>
            <a:cxnLst/>
            <a:rect l="l" t="t" r="r" b="b"/>
            <a:pathLst>
              <a:path w="76535">
                <a:moveTo>
                  <a:pt x="0" y="0"/>
                </a:moveTo>
                <a:lnTo>
                  <a:pt x="76535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4126558" y="5853013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2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8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4137716" y="5914202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213658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241142" y="5854567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3" y="92557"/>
                </a:lnTo>
                <a:lnTo>
                  <a:pt x="33657" y="84754"/>
                </a:lnTo>
                <a:lnTo>
                  <a:pt x="35076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2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1"/>
                </a:lnTo>
                <a:lnTo>
                  <a:pt x="58117" y="13281"/>
                </a:lnTo>
                <a:lnTo>
                  <a:pt x="51340" y="21619"/>
                </a:lnTo>
                <a:lnTo>
                  <a:pt x="44039" y="31962"/>
                </a:lnTo>
                <a:lnTo>
                  <a:pt x="36984" y="43441"/>
                </a:lnTo>
                <a:lnTo>
                  <a:pt x="30547" y="55592"/>
                </a:lnTo>
                <a:lnTo>
                  <a:pt x="25222" y="67489"/>
                </a:lnTo>
                <a:lnTo>
                  <a:pt x="20850" y="79409"/>
                </a:lnTo>
                <a:lnTo>
                  <a:pt x="17433" y="91353"/>
                </a:lnTo>
                <a:lnTo>
                  <a:pt x="14970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320704" y="5852884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4" y="94709"/>
                </a:moveTo>
                <a:lnTo>
                  <a:pt x="9246" y="100091"/>
                </a:lnTo>
                <a:lnTo>
                  <a:pt x="14578" y="105472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8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8"/>
                </a:lnTo>
                <a:lnTo>
                  <a:pt x="71032" y="49165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3"/>
                </a:lnTo>
                <a:lnTo>
                  <a:pt x="58901" y="9315"/>
                </a:lnTo>
                <a:lnTo>
                  <a:pt x="48297" y="2328"/>
                </a:lnTo>
                <a:lnTo>
                  <a:pt x="34489" y="0"/>
                </a:lnTo>
                <a:lnTo>
                  <a:pt x="31449" y="90"/>
                </a:lnTo>
                <a:lnTo>
                  <a:pt x="18379" y="3233"/>
                </a:lnTo>
                <a:lnTo>
                  <a:pt x="8733" y="10860"/>
                </a:lnTo>
                <a:lnTo>
                  <a:pt x="1984" y="23171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1"/>
                </a:lnTo>
                <a:lnTo>
                  <a:pt x="8842" y="60392"/>
                </a:lnTo>
                <a:lnTo>
                  <a:pt x="19471" y="67569"/>
                </a:lnTo>
                <a:lnTo>
                  <a:pt x="32874" y="69858"/>
                </a:lnTo>
                <a:lnTo>
                  <a:pt x="22039" y="56246"/>
                </a:lnTo>
                <a:lnTo>
                  <a:pt x="18712" y="52210"/>
                </a:lnTo>
                <a:lnTo>
                  <a:pt x="15385" y="48174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8" y="22858"/>
                </a:lnTo>
                <a:lnTo>
                  <a:pt x="19409" y="18528"/>
                </a:lnTo>
                <a:lnTo>
                  <a:pt x="23200" y="14199"/>
                </a:lnTo>
                <a:lnTo>
                  <a:pt x="28324" y="12034"/>
                </a:lnTo>
                <a:lnTo>
                  <a:pt x="40800" y="12034"/>
                </a:lnTo>
                <a:lnTo>
                  <a:pt x="45752" y="13930"/>
                </a:lnTo>
                <a:lnTo>
                  <a:pt x="49642" y="17721"/>
                </a:lnTo>
                <a:lnTo>
                  <a:pt x="53531" y="21512"/>
                </a:lnTo>
                <a:lnTo>
                  <a:pt x="55476" y="27273"/>
                </a:lnTo>
                <a:lnTo>
                  <a:pt x="55476" y="43612"/>
                </a:lnTo>
                <a:lnTo>
                  <a:pt x="57750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2" y="96422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7"/>
                </a:lnTo>
                <a:lnTo>
                  <a:pt x="14603" y="79838"/>
                </a:lnTo>
                <a:lnTo>
                  <a:pt x="1247" y="79838"/>
                </a:lnTo>
                <a:lnTo>
                  <a:pt x="1247" y="87958"/>
                </a:lnTo>
                <a:lnTo>
                  <a:pt x="3914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340740" y="5891366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1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3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3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43515" y="5849258"/>
            <a:ext cx="33822" cy="96473"/>
          </a:xfrm>
          <a:custGeom>
            <a:avLst/>
            <a:gdLst/>
            <a:ahLst/>
            <a:cxnLst/>
            <a:rect l="l" t="t" r="r" b="b"/>
            <a:pathLst>
              <a:path w="37204" h="109336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4" y="12327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1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6"/>
                </a:lnTo>
                <a:lnTo>
                  <a:pt x="23995" y="109336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579740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590072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664638" y="5874833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737063" y="5849258"/>
            <a:ext cx="33822" cy="96473"/>
          </a:xfrm>
          <a:custGeom>
            <a:avLst/>
            <a:gdLst/>
            <a:ahLst/>
            <a:cxnLst/>
            <a:rect l="l" t="t" r="r" b="b"/>
            <a:pathLst>
              <a:path w="37204" h="109336">
                <a:moveTo>
                  <a:pt x="24533" y="17305"/>
                </a:moveTo>
                <a:lnTo>
                  <a:pt x="25316" y="15226"/>
                </a:lnTo>
                <a:lnTo>
                  <a:pt x="28495" y="12107"/>
                </a:lnTo>
                <a:lnTo>
                  <a:pt x="34232" y="12144"/>
                </a:lnTo>
                <a:lnTo>
                  <a:pt x="37204" y="12327"/>
                </a:lnTo>
                <a:lnTo>
                  <a:pt x="37204" y="293"/>
                </a:lnTo>
                <a:lnTo>
                  <a:pt x="34194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5" y="6750"/>
                </a:lnTo>
                <a:lnTo>
                  <a:pt x="12083" y="9294"/>
                </a:lnTo>
                <a:lnTo>
                  <a:pt x="11128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6"/>
                </a:lnTo>
                <a:lnTo>
                  <a:pt x="23995" y="109336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773286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783618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852983" y="5874381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8" y="3797"/>
                </a:lnTo>
                <a:lnTo>
                  <a:pt x="10053" y="11740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3"/>
                </a:lnTo>
                <a:lnTo>
                  <a:pt x="9539" y="72756"/>
                </a:lnTo>
                <a:lnTo>
                  <a:pt x="11365" y="74696"/>
                </a:lnTo>
                <a:lnTo>
                  <a:pt x="13575" y="51439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0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7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8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1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863313" y="5919768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4"/>
                </a:moveTo>
                <a:lnTo>
                  <a:pt x="7713" y="12548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5088710" y="5718015"/>
            <a:ext cx="411775" cy="97574"/>
          </a:xfrm>
          <a:custGeom>
            <a:avLst/>
            <a:gdLst/>
            <a:ahLst/>
            <a:cxnLst/>
            <a:rect l="l" t="t" r="r" b="b"/>
            <a:pathLst>
              <a:path w="452953" h="110584">
                <a:moveTo>
                  <a:pt x="261308" y="0"/>
                </a:moveTo>
                <a:lnTo>
                  <a:pt x="261308" y="107796"/>
                </a:lnTo>
                <a:lnTo>
                  <a:pt x="274003" y="107796"/>
                </a:lnTo>
                <a:lnTo>
                  <a:pt x="274003" y="78297"/>
                </a:lnTo>
                <a:lnTo>
                  <a:pt x="285083" y="68170"/>
                </a:lnTo>
                <a:lnTo>
                  <a:pt x="309592" y="107796"/>
                </a:lnTo>
                <a:lnTo>
                  <a:pt x="326469" y="107796"/>
                </a:lnTo>
                <a:lnTo>
                  <a:pt x="294696" y="58631"/>
                </a:lnTo>
                <a:lnTo>
                  <a:pt x="324782" y="29205"/>
                </a:lnTo>
                <a:lnTo>
                  <a:pt x="307904" y="29205"/>
                </a:lnTo>
                <a:lnTo>
                  <a:pt x="274003" y="62593"/>
                </a:lnTo>
                <a:lnTo>
                  <a:pt x="274003" y="0"/>
                </a:lnTo>
                <a:lnTo>
                  <a:pt x="261308" y="0"/>
                </a:lnTo>
                <a:close/>
              </a:path>
              <a:path w="452953" h="110584">
                <a:moveTo>
                  <a:pt x="357510" y="41154"/>
                </a:moveTo>
                <a:lnTo>
                  <a:pt x="362597" y="38965"/>
                </a:lnTo>
                <a:lnTo>
                  <a:pt x="377127" y="38965"/>
                </a:lnTo>
                <a:lnTo>
                  <a:pt x="383169" y="42144"/>
                </a:lnTo>
                <a:lnTo>
                  <a:pt x="386788" y="48504"/>
                </a:lnTo>
                <a:lnTo>
                  <a:pt x="388745" y="51929"/>
                </a:lnTo>
                <a:lnTo>
                  <a:pt x="389993" y="56503"/>
                </a:lnTo>
                <a:lnTo>
                  <a:pt x="390531" y="62226"/>
                </a:lnTo>
                <a:lnTo>
                  <a:pt x="346870" y="62226"/>
                </a:lnTo>
                <a:lnTo>
                  <a:pt x="347114" y="55475"/>
                </a:lnTo>
                <a:lnTo>
                  <a:pt x="342614" y="39258"/>
                </a:lnTo>
                <a:lnTo>
                  <a:pt x="338647" y="44707"/>
                </a:lnTo>
                <a:lnTo>
                  <a:pt x="333917" y="56263"/>
                </a:lnTo>
                <a:lnTo>
                  <a:pt x="332340" y="70005"/>
                </a:lnTo>
                <a:lnTo>
                  <a:pt x="332732" y="77215"/>
                </a:lnTo>
                <a:lnTo>
                  <a:pt x="335988" y="89942"/>
                </a:lnTo>
                <a:lnTo>
                  <a:pt x="342540" y="99907"/>
                </a:lnTo>
                <a:lnTo>
                  <a:pt x="354631" y="108234"/>
                </a:lnTo>
                <a:lnTo>
                  <a:pt x="367416" y="110584"/>
                </a:lnTo>
                <a:lnTo>
                  <a:pt x="371427" y="110584"/>
                </a:lnTo>
                <a:lnTo>
                  <a:pt x="375023" y="110193"/>
                </a:lnTo>
                <a:lnTo>
                  <a:pt x="378203" y="109410"/>
                </a:lnTo>
                <a:lnTo>
                  <a:pt x="384122" y="108040"/>
                </a:lnTo>
                <a:lnTo>
                  <a:pt x="389087" y="105399"/>
                </a:lnTo>
                <a:lnTo>
                  <a:pt x="393099" y="101485"/>
                </a:lnTo>
                <a:lnTo>
                  <a:pt x="395496" y="99235"/>
                </a:lnTo>
                <a:lnTo>
                  <a:pt x="397661" y="96336"/>
                </a:lnTo>
                <a:lnTo>
                  <a:pt x="399593" y="92789"/>
                </a:lnTo>
                <a:lnTo>
                  <a:pt x="401526" y="89243"/>
                </a:lnTo>
                <a:lnTo>
                  <a:pt x="402663" y="86026"/>
                </a:lnTo>
                <a:lnTo>
                  <a:pt x="403005" y="83140"/>
                </a:lnTo>
                <a:lnTo>
                  <a:pt x="390017" y="83140"/>
                </a:lnTo>
                <a:lnTo>
                  <a:pt x="389039" y="86613"/>
                </a:lnTo>
                <a:lnTo>
                  <a:pt x="387375" y="89671"/>
                </a:lnTo>
                <a:lnTo>
                  <a:pt x="385028" y="92312"/>
                </a:lnTo>
                <a:lnTo>
                  <a:pt x="380918" y="96862"/>
                </a:lnTo>
                <a:lnTo>
                  <a:pt x="375414" y="99137"/>
                </a:lnTo>
                <a:lnTo>
                  <a:pt x="361130" y="99137"/>
                </a:lnTo>
                <a:lnTo>
                  <a:pt x="355675" y="96727"/>
                </a:lnTo>
                <a:lnTo>
                  <a:pt x="352153" y="91909"/>
                </a:lnTo>
                <a:lnTo>
                  <a:pt x="348630" y="87090"/>
                </a:lnTo>
                <a:lnTo>
                  <a:pt x="346747" y="80694"/>
                </a:lnTo>
                <a:lnTo>
                  <a:pt x="346502" y="72720"/>
                </a:lnTo>
                <a:lnTo>
                  <a:pt x="404106" y="72720"/>
                </a:lnTo>
                <a:lnTo>
                  <a:pt x="404106" y="64795"/>
                </a:lnTo>
                <a:lnTo>
                  <a:pt x="403715" y="59022"/>
                </a:lnTo>
                <a:lnTo>
                  <a:pt x="402932" y="55402"/>
                </a:lnTo>
                <a:lnTo>
                  <a:pt x="402052" y="50119"/>
                </a:lnTo>
                <a:lnTo>
                  <a:pt x="400291" y="45496"/>
                </a:lnTo>
                <a:lnTo>
                  <a:pt x="397649" y="41533"/>
                </a:lnTo>
                <a:lnTo>
                  <a:pt x="394909" y="37375"/>
                </a:lnTo>
                <a:lnTo>
                  <a:pt x="390922" y="33987"/>
                </a:lnTo>
                <a:lnTo>
                  <a:pt x="385688" y="31370"/>
                </a:lnTo>
                <a:lnTo>
                  <a:pt x="380453" y="28753"/>
                </a:lnTo>
                <a:lnTo>
                  <a:pt x="375048" y="27444"/>
                </a:lnTo>
                <a:lnTo>
                  <a:pt x="369471" y="27444"/>
                </a:lnTo>
                <a:lnTo>
                  <a:pt x="365130" y="27657"/>
                </a:lnTo>
                <a:lnTo>
                  <a:pt x="357510" y="41154"/>
                </a:lnTo>
                <a:close/>
              </a:path>
              <a:path w="452953" h="110584">
                <a:moveTo>
                  <a:pt x="347114" y="55475"/>
                </a:moveTo>
                <a:lnTo>
                  <a:pt x="349291" y="49911"/>
                </a:lnTo>
                <a:lnTo>
                  <a:pt x="353401" y="45532"/>
                </a:lnTo>
                <a:lnTo>
                  <a:pt x="357510" y="41154"/>
                </a:lnTo>
                <a:lnTo>
                  <a:pt x="365130" y="27657"/>
                </a:lnTo>
                <a:lnTo>
                  <a:pt x="352689" y="31244"/>
                </a:lnTo>
                <a:lnTo>
                  <a:pt x="342614" y="39258"/>
                </a:lnTo>
                <a:lnTo>
                  <a:pt x="347114" y="55475"/>
                </a:lnTo>
                <a:close/>
              </a:path>
              <a:path w="452953" h="110584">
                <a:moveTo>
                  <a:pt x="442900" y="109043"/>
                </a:moveTo>
                <a:lnTo>
                  <a:pt x="446582" y="108945"/>
                </a:lnTo>
                <a:lnTo>
                  <a:pt x="449859" y="108554"/>
                </a:lnTo>
                <a:lnTo>
                  <a:pt x="452953" y="107796"/>
                </a:lnTo>
                <a:lnTo>
                  <a:pt x="452953" y="97376"/>
                </a:lnTo>
                <a:lnTo>
                  <a:pt x="448966" y="97596"/>
                </a:lnTo>
                <a:lnTo>
                  <a:pt x="445933" y="97596"/>
                </a:lnTo>
                <a:lnTo>
                  <a:pt x="443194" y="96789"/>
                </a:lnTo>
                <a:lnTo>
                  <a:pt x="440405" y="94025"/>
                </a:lnTo>
                <a:lnTo>
                  <a:pt x="440405" y="39992"/>
                </a:lnTo>
                <a:lnTo>
                  <a:pt x="452953" y="39992"/>
                </a:lnTo>
                <a:lnTo>
                  <a:pt x="452953" y="29205"/>
                </a:lnTo>
                <a:lnTo>
                  <a:pt x="440405" y="29205"/>
                </a:lnTo>
                <a:lnTo>
                  <a:pt x="440405" y="7264"/>
                </a:lnTo>
                <a:lnTo>
                  <a:pt x="427050" y="7264"/>
                </a:lnTo>
                <a:lnTo>
                  <a:pt x="427050" y="29205"/>
                </a:lnTo>
                <a:lnTo>
                  <a:pt x="416410" y="29205"/>
                </a:lnTo>
                <a:lnTo>
                  <a:pt x="416410" y="39992"/>
                </a:lnTo>
                <a:lnTo>
                  <a:pt x="427050" y="39992"/>
                </a:lnTo>
                <a:lnTo>
                  <a:pt x="427050" y="97058"/>
                </a:lnTo>
                <a:lnTo>
                  <a:pt x="428151" y="101155"/>
                </a:lnTo>
                <a:lnTo>
                  <a:pt x="430352" y="104310"/>
                </a:lnTo>
                <a:lnTo>
                  <a:pt x="432554" y="107465"/>
                </a:lnTo>
                <a:lnTo>
                  <a:pt x="436736" y="109043"/>
                </a:lnTo>
                <a:lnTo>
                  <a:pt x="442900" y="109043"/>
                </a:lnTo>
                <a:close/>
              </a:path>
              <a:path w="452953" h="110584">
                <a:moveTo>
                  <a:pt x="13575" y="16877"/>
                </a:moveTo>
                <a:lnTo>
                  <a:pt x="44541" y="107796"/>
                </a:lnTo>
                <a:lnTo>
                  <a:pt x="58998" y="107796"/>
                </a:lnTo>
                <a:lnTo>
                  <a:pt x="89744" y="16877"/>
                </a:lnTo>
                <a:lnTo>
                  <a:pt x="89597" y="33241"/>
                </a:lnTo>
                <a:lnTo>
                  <a:pt x="89451" y="41973"/>
                </a:lnTo>
                <a:lnTo>
                  <a:pt x="89451" y="107796"/>
                </a:lnTo>
                <a:lnTo>
                  <a:pt x="103319" y="107796"/>
                </a:lnTo>
                <a:lnTo>
                  <a:pt x="103319" y="0"/>
                </a:lnTo>
                <a:lnTo>
                  <a:pt x="82626" y="0"/>
                </a:lnTo>
                <a:lnTo>
                  <a:pt x="51880" y="91138"/>
                </a:lnTo>
                <a:lnTo>
                  <a:pt x="20913" y="0"/>
                </a:lnTo>
                <a:lnTo>
                  <a:pt x="0" y="0"/>
                </a:lnTo>
                <a:lnTo>
                  <a:pt x="0" y="107796"/>
                </a:lnTo>
                <a:lnTo>
                  <a:pt x="13942" y="107796"/>
                </a:lnTo>
                <a:lnTo>
                  <a:pt x="13759" y="32250"/>
                </a:lnTo>
                <a:lnTo>
                  <a:pt x="13575" y="22821"/>
                </a:lnTo>
                <a:lnTo>
                  <a:pt x="13575" y="16877"/>
                </a:lnTo>
                <a:close/>
              </a:path>
              <a:path w="452953" h="110584">
                <a:moveTo>
                  <a:pt x="122447" y="74236"/>
                </a:moveTo>
                <a:lnTo>
                  <a:pt x="120173" y="79886"/>
                </a:lnTo>
                <a:lnTo>
                  <a:pt x="120173" y="93829"/>
                </a:lnTo>
                <a:lnTo>
                  <a:pt x="122484" y="99369"/>
                </a:lnTo>
                <a:lnTo>
                  <a:pt x="127107" y="103796"/>
                </a:lnTo>
                <a:lnTo>
                  <a:pt x="131730" y="108224"/>
                </a:lnTo>
                <a:lnTo>
                  <a:pt x="137686" y="110437"/>
                </a:lnTo>
                <a:lnTo>
                  <a:pt x="135362" y="93706"/>
                </a:lnTo>
                <a:lnTo>
                  <a:pt x="133968" y="90698"/>
                </a:lnTo>
                <a:lnTo>
                  <a:pt x="133968" y="81843"/>
                </a:lnTo>
                <a:lnTo>
                  <a:pt x="135998" y="78174"/>
                </a:lnTo>
                <a:lnTo>
                  <a:pt x="140059" y="75875"/>
                </a:lnTo>
                <a:lnTo>
                  <a:pt x="142456" y="74505"/>
                </a:lnTo>
                <a:lnTo>
                  <a:pt x="146052" y="73502"/>
                </a:lnTo>
                <a:lnTo>
                  <a:pt x="150845" y="72866"/>
                </a:lnTo>
                <a:lnTo>
                  <a:pt x="158844" y="71839"/>
                </a:lnTo>
                <a:lnTo>
                  <a:pt x="163785" y="71056"/>
                </a:lnTo>
                <a:lnTo>
                  <a:pt x="166329" y="70372"/>
                </a:lnTo>
                <a:lnTo>
                  <a:pt x="168873" y="69687"/>
                </a:lnTo>
                <a:lnTo>
                  <a:pt x="172566" y="67803"/>
                </a:lnTo>
                <a:lnTo>
                  <a:pt x="172566" y="86564"/>
                </a:lnTo>
                <a:lnTo>
                  <a:pt x="168897" y="92410"/>
                </a:lnTo>
                <a:lnTo>
                  <a:pt x="161633" y="106548"/>
                </a:lnTo>
                <a:lnTo>
                  <a:pt x="166671" y="103955"/>
                </a:lnTo>
                <a:lnTo>
                  <a:pt x="170536" y="100898"/>
                </a:lnTo>
                <a:lnTo>
                  <a:pt x="173227" y="97376"/>
                </a:lnTo>
                <a:lnTo>
                  <a:pt x="173667" y="100506"/>
                </a:lnTo>
                <a:lnTo>
                  <a:pt x="175502" y="104640"/>
                </a:lnTo>
                <a:lnTo>
                  <a:pt x="177556" y="107869"/>
                </a:lnTo>
                <a:lnTo>
                  <a:pt x="180858" y="109483"/>
                </a:lnTo>
                <a:lnTo>
                  <a:pt x="187267" y="109483"/>
                </a:lnTo>
                <a:lnTo>
                  <a:pt x="190887" y="109116"/>
                </a:lnTo>
                <a:lnTo>
                  <a:pt x="194507" y="108163"/>
                </a:lnTo>
                <a:lnTo>
                  <a:pt x="194507" y="98403"/>
                </a:lnTo>
                <a:lnTo>
                  <a:pt x="192893" y="98660"/>
                </a:lnTo>
                <a:lnTo>
                  <a:pt x="190178" y="98843"/>
                </a:lnTo>
                <a:lnTo>
                  <a:pt x="186618" y="97596"/>
                </a:lnTo>
                <a:lnTo>
                  <a:pt x="185775" y="94294"/>
                </a:lnTo>
                <a:lnTo>
                  <a:pt x="185775" y="41582"/>
                </a:lnTo>
                <a:lnTo>
                  <a:pt x="182913" y="36103"/>
                </a:lnTo>
                <a:lnTo>
                  <a:pt x="177189" y="32581"/>
                </a:lnTo>
                <a:lnTo>
                  <a:pt x="171417" y="29058"/>
                </a:lnTo>
                <a:lnTo>
                  <a:pt x="163907" y="27297"/>
                </a:lnTo>
                <a:lnTo>
                  <a:pt x="146688" y="27297"/>
                </a:lnTo>
                <a:lnTo>
                  <a:pt x="139679" y="29193"/>
                </a:lnTo>
                <a:lnTo>
                  <a:pt x="133638" y="32984"/>
                </a:lnTo>
                <a:lnTo>
                  <a:pt x="127596" y="36775"/>
                </a:lnTo>
                <a:lnTo>
                  <a:pt x="124453" y="43514"/>
                </a:lnTo>
                <a:lnTo>
                  <a:pt x="124208" y="53200"/>
                </a:lnTo>
                <a:lnTo>
                  <a:pt x="136537" y="53200"/>
                </a:lnTo>
                <a:lnTo>
                  <a:pt x="137025" y="49140"/>
                </a:lnTo>
                <a:lnTo>
                  <a:pt x="138078" y="46083"/>
                </a:lnTo>
                <a:lnTo>
                  <a:pt x="139691" y="44028"/>
                </a:lnTo>
                <a:lnTo>
                  <a:pt x="142578" y="40310"/>
                </a:lnTo>
                <a:lnTo>
                  <a:pt x="147470" y="38451"/>
                </a:lnTo>
                <a:lnTo>
                  <a:pt x="160336" y="38451"/>
                </a:lnTo>
                <a:lnTo>
                  <a:pt x="164923" y="39466"/>
                </a:lnTo>
                <a:lnTo>
                  <a:pt x="168126" y="41496"/>
                </a:lnTo>
                <a:lnTo>
                  <a:pt x="171331" y="43526"/>
                </a:lnTo>
                <a:lnTo>
                  <a:pt x="172933" y="46792"/>
                </a:lnTo>
                <a:lnTo>
                  <a:pt x="172933" y="53494"/>
                </a:lnTo>
                <a:lnTo>
                  <a:pt x="172052" y="56356"/>
                </a:lnTo>
                <a:lnTo>
                  <a:pt x="168995" y="59780"/>
                </a:lnTo>
                <a:lnTo>
                  <a:pt x="165962" y="60172"/>
                </a:lnTo>
                <a:lnTo>
                  <a:pt x="144902" y="62813"/>
                </a:lnTo>
                <a:lnTo>
                  <a:pt x="137515" y="63743"/>
                </a:lnTo>
                <a:lnTo>
                  <a:pt x="131547" y="66213"/>
                </a:lnTo>
                <a:lnTo>
                  <a:pt x="126997" y="70225"/>
                </a:lnTo>
                <a:lnTo>
                  <a:pt x="122447" y="74236"/>
                </a:lnTo>
                <a:close/>
              </a:path>
              <a:path w="452953" h="110584">
                <a:moveTo>
                  <a:pt x="168897" y="92410"/>
                </a:moveTo>
                <a:lnTo>
                  <a:pt x="161559" y="95981"/>
                </a:lnTo>
                <a:lnTo>
                  <a:pt x="157205" y="98134"/>
                </a:lnTo>
                <a:lnTo>
                  <a:pt x="152704" y="99210"/>
                </a:lnTo>
                <a:lnTo>
                  <a:pt x="144241" y="99210"/>
                </a:lnTo>
                <a:lnTo>
                  <a:pt x="140939" y="98109"/>
                </a:lnTo>
                <a:lnTo>
                  <a:pt x="138151" y="95908"/>
                </a:lnTo>
                <a:lnTo>
                  <a:pt x="135362" y="93706"/>
                </a:lnTo>
                <a:lnTo>
                  <a:pt x="137686" y="110437"/>
                </a:lnTo>
                <a:lnTo>
                  <a:pt x="151041" y="110437"/>
                </a:lnTo>
                <a:lnTo>
                  <a:pt x="156594" y="109141"/>
                </a:lnTo>
                <a:lnTo>
                  <a:pt x="161633" y="106548"/>
                </a:lnTo>
                <a:lnTo>
                  <a:pt x="168897" y="92410"/>
                </a:lnTo>
                <a:close/>
              </a:path>
              <a:path w="452953" h="110584">
                <a:moveTo>
                  <a:pt x="211873" y="29205"/>
                </a:moveTo>
                <a:lnTo>
                  <a:pt x="211873" y="107796"/>
                </a:lnTo>
                <a:lnTo>
                  <a:pt x="225082" y="107796"/>
                </a:lnTo>
                <a:lnTo>
                  <a:pt x="225082" y="57016"/>
                </a:lnTo>
                <a:lnTo>
                  <a:pt x="226868" y="52088"/>
                </a:lnTo>
                <a:lnTo>
                  <a:pt x="230439" y="47807"/>
                </a:lnTo>
                <a:lnTo>
                  <a:pt x="234010" y="43526"/>
                </a:lnTo>
                <a:lnTo>
                  <a:pt x="239123" y="41386"/>
                </a:lnTo>
                <a:lnTo>
                  <a:pt x="247280" y="41411"/>
                </a:lnTo>
                <a:lnTo>
                  <a:pt x="250105" y="41753"/>
                </a:lnTo>
                <a:lnTo>
                  <a:pt x="250105" y="27811"/>
                </a:lnTo>
                <a:lnTo>
                  <a:pt x="248686" y="27664"/>
                </a:lnTo>
                <a:lnTo>
                  <a:pt x="245849" y="27444"/>
                </a:lnTo>
                <a:lnTo>
                  <a:pt x="240615" y="27444"/>
                </a:lnTo>
                <a:lnTo>
                  <a:pt x="235992" y="29340"/>
                </a:lnTo>
                <a:lnTo>
                  <a:pt x="231980" y="33131"/>
                </a:lnTo>
                <a:lnTo>
                  <a:pt x="227968" y="36922"/>
                </a:lnTo>
                <a:lnTo>
                  <a:pt x="225449" y="40139"/>
                </a:lnTo>
                <a:lnTo>
                  <a:pt x="224422" y="42780"/>
                </a:lnTo>
                <a:lnTo>
                  <a:pt x="224422" y="29205"/>
                </a:lnTo>
                <a:lnTo>
                  <a:pt x="211873" y="29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089644" y="5850618"/>
            <a:ext cx="572123" cy="95114"/>
          </a:xfrm>
          <a:custGeom>
            <a:avLst/>
            <a:gdLst/>
            <a:ahLst/>
            <a:cxnLst/>
            <a:rect l="l" t="t" r="r" b="b"/>
            <a:pathLst>
              <a:path w="629335" h="107796">
                <a:moveTo>
                  <a:pt x="245114" y="47477"/>
                </a:moveTo>
                <a:lnTo>
                  <a:pt x="245114" y="59805"/>
                </a:lnTo>
                <a:lnTo>
                  <a:pt x="321651" y="59805"/>
                </a:lnTo>
                <a:lnTo>
                  <a:pt x="321651" y="47477"/>
                </a:lnTo>
                <a:lnTo>
                  <a:pt x="245114" y="47477"/>
                </a:lnTo>
                <a:close/>
              </a:path>
              <a:path w="629335" h="107796">
                <a:moveTo>
                  <a:pt x="245114" y="78957"/>
                </a:moveTo>
                <a:lnTo>
                  <a:pt x="245114" y="91505"/>
                </a:lnTo>
                <a:lnTo>
                  <a:pt x="321651" y="91505"/>
                </a:lnTo>
                <a:lnTo>
                  <a:pt x="321651" y="78957"/>
                </a:lnTo>
                <a:lnTo>
                  <a:pt x="245114" y="78957"/>
                </a:lnTo>
                <a:close/>
              </a:path>
              <a:path w="629335" h="107796">
                <a:moveTo>
                  <a:pt x="593159" y="3155"/>
                </a:moveTo>
                <a:lnTo>
                  <a:pt x="534381" y="110584"/>
                </a:lnTo>
                <a:lnTo>
                  <a:pt x="542526" y="110584"/>
                </a:lnTo>
                <a:lnTo>
                  <a:pt x="601304" y="3155"/>
                </a:lnTo>
                <a:lnTo>
                  <a:pt x="593159" y="3155"/>
                </a:lnTo>
                <a:close/>
              </a:path>
              <a:path w="629335" h="107796">
                <a:moveTo>
                  <a:pt x="527581" y="46596"/>
                </a:moveTo>
                <a:lnTo>
                  <a:pt x="524022" y="45116"/>
                </a:lnTo>
                <a:lnTo>
                  <a:pt x="524695" y="57016"/>
                </a:lnTo>
                <a:lnTo>
                  <a:pt x="531739" y="57016"/>
                </a:lnTo>
                <a:lnTo>
                  <a:pt x="531739" y="46596"/>
                </a:lnTo>
                <a:lnTo>
                  <a:pt x="527581" y="46596"/>
                </a:lnTo>
                <a:close/>
              </a:path>
              <a:path w="629335" h="107796">
                <a:moveTo>
                  <a:pt x="599592" y="97376"/>
                </a:moveTo>
                <a:lnTo>
                  <a:pt x="596008" y="95896"/>
                </a:lnTo>
                <a:lnTo>
                  <a:pt x="596705" y="107796"/>
                </a:lnTo>
                <a:lnTo>
                  <a:pt x="603799" y="107796"/>
                </a:lnTo>
                <a:lnTo>
                  <a:pt x="603799" y="97376"/>
                </a:lnTo>
                <a:lnTo>
                  <a:pt x="599592" y="97376"/>
                </a:lnTo>
                <a:close/>
              </a:path>
              <a:path w="629335" h="107796">
                <a:moveTo>
                  <a:pt x="580684" y="95321"/>
                </a:moveTo>
                <a:lnTo>
                  <a:pt x="585674" y="100311"/>
                </a:lnTo>
                <a:lnTo>
                  <a:pt x="590664" y="105301"/>
                </a:lnTo>
                <a:lnTo>
                  <a:pt x="596705" y="107796"/>
                </a:lnTo>
                <a:lnTo>
                  <a:pt x="596008" y="95896"/>
                </a:lnTo>
                <a:lnTo>
                  <a:pt x="593048" y="92936"/>
                </a:lnTo>
                <a:lnTo>
                  <a:pt x="590089" y="89976"/>
                </a:lnTo>
                <a:lnTo>
                  <a:pt x="588609" y="86417"/>
                </a:lnTo>
                <a:lnTo>
                  <a:pt x="588609" y="78101"/>
                </a:lnTo>
                <a:lnTo>
                  <a:pt x="590089" y="74542"/>
                </a:lnTo>
                <a:lnTo>
                  <a:pt x="593048" y="71582"/>
                </a:lnTo>
                <a:lnTo>
                  <a:pt x="596008" y="68623"/>
                </a:lnTo>
                <a:lnTo>
                  <a:pt x="599592" y="67143"/>
                </a:lnTo>
                <a:lnTo>
                  <a:pt x="607957" y="67143"/>
                </a:lnTo>
                <a:lnTo>
                  <a:pt x="611516" y="68623"/>
                </a:lnTo>
                <a:lnTo>
                  <a:pt x="614476" y="71582"/>
                </a:lnTo>
                <a:lnTo>
                  <a:pt x="617435" y="74542"/>
                </a:lnTo>
                <a:lnTo>
                  <a:pt x="618915" y="78101"/>
                </a:lnTo>
                <a:lnTo>
                  <a:pt x="618915" y="86417"/>
                </a:lnTo>
                <a:lnTo>
                  <a:pt x="617435" y="89976"/>
                </a:lnTo>
                <a:lnTo>
                  <a:pt x="614476" y="92936"/>
                </a:lnTo>
                <a:lnTo>
                  <a:pt x="611516" y="95896"/>
                </a:lnTo>
                <a:lnTo>
                  <a:pt x="607957" y="97376"/>
                </a:lnTo>
                <a:lnTo>
                  <a:pt x="603799" y="97376"/>
                </a:lnTo>
                <a:lnTo>
                  <a:pt x="603799" y="107796"/>
                </a:lnTo>
                <a:lnTo>
                  <a:pt x="610844" y="107796"/>
                </a:lnTo>
                <a:lnTo>
                  <a:pt x="616860" y="105301"/>
                </a:lnTo>
                <a:lnTo>
                  <a:pt x="621850" y="100311"/>
                </a:lnTo>
                <a:lnTo>
                  <a:pt x="626840" y="95321"/>
                </a:lnTo>
                <a:lnTo>
                  <a:pt x="629335" y="89304"/>
                </a:lnTo>
                <a:lnTo>
                  <a:pt x="629335" y="75215"/>
                </a:lnTo>
                <a:lnTo>
                  <a:pt x="626840" y="69197"/>
                </a:lnTo>
                <a:lnTo>
                  <a:pt x="621850" y="64208"/>
                </a:lnTo>
                <a:lnTo>
                  <a:pt x="616860" y="59218"/>
                </a:lnTo>
                <a:lnTo>
                  <a:pt x="610844" y="56723"/>
                </a:lnTo>
                <a:lnTo>
                  <a:pt x="596705" y="56723"/>
                </a:lnTo>
                <a:lnTo>
                  <a:pt x="590664" y="59218"/>
                </a:lnTo>
                <a:lnTo>
                  <a:pt x="585674" y="64208"/>
                </a:lnTo>
                <a:lnTo>
                  <a:pt x="580684" y="69197"/>
                </a:lnTo>
                <a:lnTo>
                  <a:pt x="578189" y="75215"/>
                </a:lnTo>
                <a:lnTo>
                  <a:pt x="578189" y="89304"/>
                </a:lnTo>
                <a:lnTo>
                  <a:pt x="580684" y="95321"/>
                </a:lnTo>
                <a:close/>
              </a:path>
              <a:path w="629335" h="107796">
                <a:moveTo>
                  <a:pt x="508697" y="44542"/>
                </a:moveTo>
                <a:lnTo>
                  <a:pt x="513688" y="49531"/>
                </a:lnTo>
                <a:lnTo>
                  <a:pt x="518677" y="54521"/>
                </a:lnTo>
                <a:lnTo>
                  <a:pt x="524695" y="57016"/>
                </a:lnTo>
                <a:lnTo>
                  <a:pt x="524022" y="45116"/>
                </a:lnTo>
                <a:lnTo>
                  <a:pt x="521062" y="42157"/>
                </a:lnTo>
                <a:lnTo>
                  <a:pt x="518103" y="39197"/>
                </a:lnTo>
                <a:lnTo>
                  <a:pt x="516623" y="35638"/>
                </a:lnTo>
                <a:lnTo>
                  <a:pt x="516623" y="27273"/>
                </a:lnTo>
                <a:lnTo>
                  <a:pt x="518103" y="23702"/>
                </a:lnTo>
                <a:lnTo>
                  <a:pt x="521062" y="20766"/>
                </a:lnTo>
                <a:lnTo>
                  <a:pt x="524022" y="17831"/>
                </a:lnTo>
                <a:lnTo>
                  <a:pt x="527581" y="16363"/>
                </a:lnTo>
                <a:lnTo>
                  <a:pt x="535946" y="16363"/>
                </a:lnTo>
                <a:lnTo>
                  <a:pt x="539529" y="17843"/>
                </a:lnTo>
                <a:lnTo>
                  <a:pt x="542489" y="20803"/>
                </a:lnTo>
                <a:lnTo>
                  <a:pt x="545449" y="23763"/>
                </a:lnTo>
                <a:lnTo>
                  <a:pt x="546929" y="27322"/>
                </a:lnTo>
                <a:lnTo>
                  <a:pt x="546929" y="35638"/>
                </a:lnTo>
                <a:lnTo>
                  <a:pt x="545449" y="39197"/>
                </a:lnTo>
                <a:lnTo>
                  <a:pt x="542489" y="42157"/>
                </a:lnTo>
                <a:lnTo>
                  <a:pt x="539529" y="45116"/>
                </a:lnTo>
                <a:lnTo>
                  <a:pt x="535946" y="46596"/>
                </a:lnTo>
                <a:lnTo>
                  <a:pt x="531739" y="46596"/>
                </a:lnTo>
                <a:lnTo>
                  <a:pt x="531739" y="57016"/>
                </a:lnTo>
                <a:lnTo>
                  <a:pt x="538833" y="57016"/>
                </a:lnTo>
                <a:lnTo>
                  <a:pt x="544874" y="54521"/>
                </a:lnTo>
                <a:lnTo>
                  <a:pt x="549864" y="49531"/>
                </a:lnTo>
                <a:lnTo>
                  <a:pt x="554854" y="44542"/>
                </a:lnTo>
                <a:lnTo>
                  <a:pt x="557349" y="38524"/>
                </a:lnTo>
                <a:lnTo>
                  <a:pt x="557349" y="24435"/>
                </a:lnTo>
                <a:lnTo>
                  <a:pt x="554854" y="18406"/>
                </a:lnTo>
                <a:lnTo>
                  <a:pt x="549864" y="13392"/>
                </a:lnTo>
                <a:lnTo>
                  <a:pt x="544874" y="8377"/>
                </a:lnTo>
                <a:lnTo>
                  <a:pt x="538833" y="5870"/>
                </a:lnTo>
                <a:lnTo>
                  <a:pt x="524695" y="5870"/>
                </a:lnTo>
                <a:lnTo>
                  <a:pt x="518677" y="8377"/>
                </a:lnTo>
                <a:lnTo>
                  <a:pt x="513688" y="13392"/>
                </a:lnTo>
                <a:lnTo>
                  <a:pt x="508697" y="18406"/>
                </a:lnTo>
                <a:lnTo>
                  <a:pt x="506203" y="24435"/>
                </a:lnTo>
                <a:lnTo>
                  <a:pt x="506203" y="38524"/>
                </a:lnTo>
                <a:lnTo>
                  <a:pt x="508697" y="44542"/>
                </a:lnTo>
                <a:close/>
              </a:path>
              <a:path w="629335" h="107796">
                <a:moveTo>
                  <a:pt x="65152" y="102839"/>
                </a:moveTo>
                <a:lnTo>
                  <a:pt x="75128" y="94918"/>
                </a:lnTo>
                <a:lnTo>
                  <a:pt x="82626" y="83286"/>
                </a:lnTo>
                <a:lnTo>
                  <a:pt x="84939" y="77640"/>
                </a:lnTo>
                <a:lnTo>
                  <a:pt x="88047" y="65473"/>
                </a:lnTo>
                <a:lnTo>
                  <a:pt x="89083" y="52246"/>
                </a:lnTo>
                <a:lnTo>
                  <a:pt x="87872" y="38330"/>
                </a:lnTo>
                <a:lnTo>
                  <a:pt x="84227" y="26163"/>
                </a:lnTo>
                <a:lnTo>
                  <a:pt x="78150" y="15776"/>
                </a:lnTo>
                <a:lnTo>
                  <a:pt x="68966" y="7076"/>
                </a:lnTo>
                <a:lnTo>
                  <a:pt x="57433" y="1769"/>
                </a:lnTo>
                <a:lnTo>
                  <a:pt x="43661" y="0"/>
                </a:lnTo>
                <a:lnTo>
                  <a:pt x="0" y="0"/>
                </a:lnTo>
                <a:lnTo>
                  <a:pt x="0" y="107796"/>
                </a:lnTo>
                <a:lnTo>
                  <a:pt x="43514" y="107796"/>
                </a:lnTo>
                <a:lnTo>
                  <a:pt x="40726" y="95321"/>
                </a:lnTo>
                <a:lnTo>
                  <a:pt x="14676" y="95321"/>
                </a:lnTo>
                <a:lnTo>
                  <a:pt x="14676" y="12548"/>
                </a:lnTo>
                <a:lnTo>
                  <a:pt x="43711" y="12639"/>
                </a:lnTo>
                <a:lnTo>
                  <a:pt x="56977" y="15844"/>
                </a:lnTo>
                <a:lnTo>
                  <a:pt x="66225" y="23628"/>
                </a:lnTo>
                <a:lnTo>
                  <a:pt x="69207" y="28654"/>
                </a:lnTo>
                <a:lnTo>
                  <a:pt x="72942" y="40298"/>
                </a:lnTo>
                <a:lnTo>
                  <a:pt x="74187" y="54741"/>
                </a:lnTo>
                <a:lnTo>
                  <a:pt x="74187" y="58215"/>
                </a:lnTo>
                <a:lnTo>
                  <a:pt x="73820" y="61982"/>
                </a:lnTo>
                <a:lnTo>
                  <a:pt x="73086" y="66042"/>
                </a:lnTo>
                <a:lnTo>
                  <a:pt x="71814" y="72842"/>
                </a:lnTo>
                <a:lnTo>
                  <a:pt x="69735" y="78419"/>
                </a:lnTo>
                <a:lnTo>
                  <a:pt x="66849" y="82773"/>
                </a:lnTo>
                <a:lnTo>
                  <a:pt x="63229" y="88203"/>
                </a:lnTo>
                <a:lnTo>
                  <a:pt x="58581" y="91872"/>
                </a:lnTo>
                <a:lnTo>
                  <a:pt x="52906" y="93780"/>
                </a:lnTo>
                <a:lnTo>
                  <a:pt x="52698" y="107049"/>
                </a:lnTo>
                <a:lnTo>
                  <a:pt x="65152" y="102839"/>
                </a:lnTo>
                <a:close/>
              </a:path>
              <a:path w="629335" h="107796">
                <a:moveTo>
                  <a:pt x="40726" y="95321"/>
                </a:moveTo>
                <a:lnTo>
                  <a:pt x="43514" y="107796"/>
                </a:lnTo>
                <a:lnTo>
                  <a:pt x="52698" y="107049"/>
                </a:lnTo>
                <a:lnTo>
                  <a:pt x="52906" y="93780"/>
                </a:lnTo>
                <a:lnTo>
                  <a:pt x="49727" y="94807"/>
                </a:lnTo>
                <a:lnTo>
                  <a:pt x="45667" y="95321"/>
                </a:lnTo>
                <a:lnTo>
                  <a:pt x="40726" y="95321"/>
                </a:lnTo>
                <a:close/>
              </a:path>
              <a:path w="629335" h="107796">
                <a:moveTo>
                  <a:pt x="134800" y="0"/>
                </a:moveTo>
                <a:lnTo>
                  <a:pt x="100604" y="107796"/>
                </a:lnTo>
                <a:lnTo>
                  <a:pt x="111758" y="107796"/>
                </a:lnTo>
                <a:lnTo>
                  <a:pt x="145953" y="0"/>
                </a:lnTo>
                <a:lnTo>
                  <a:pt x="134800" y="0"/>
                </a:lnTo>
                <a:close/>
              </a:path>
              <a:path w="629335" h="107796">
                <a:moveTo>
                  <a:pt x="165252" y="94954"/>
                </a:moveTo>
                <a:lnTo>
                  <a:pt x="165252" y="58410"/>
                </a:lnTo>
                <a:lnTo>
                  <a:pt x="224764" y="58410"/>
                </a:lnTo>
                <a:lnTo>
                  <a:pt x="224764" y="45936"/>
                </a:lnTo>
                <a:lnTo>
                  <a:pt x="165252" y="45936"/>
                </a:lnTo>
                <a:lnTo>
                  <a:pt x="165252" y="13208"/>
                </a:lnTo>
                <a:lnTo>
                  <a:pt x="229607" y="13208"/>
                </a:lnTo>
                <a:lnTo>
                  <a:pt x="229607" y="0"/>
                </a:lnTo>
                <a:lnTo>
                  <a:pt x="151017" y="0"/>
                </a:lnTo>
                <a:lnTo>
                  <a:pt x="151017" y="107796"/>
                </a:lnTo>
                <a:lnTo>
                  <a:pt x="230708" y="107796"/>
                </a:lnTo>
                <a:lnTo>
                  <a:pt x="230708" y="94954"/>
                </a:lnTo>
                <a:lnTo>
                  <a:pt x="165252" y="94954"/>
                </a:lnTo>
                <a:close/>
              </a:path>
              <a:path w="629335" h="107796">
                <a:moveTo>
                  <a:pt x="452806" y="33388"/>
                </a:moveTo>
                <a:lnTo>
                  <a:pt x="452806" y="107796"/>
                </a:lnTo>
                <a:lnTo>
                  <a:pt x="466895" y="107796"/>
                </a:lnTo>
                <a:lnTo>
                  <a:pt x="466895" y="3155"/>
                </a:lnTo>
                <a:lnTo>
                  <a:pt x="456475" y="3155"/>
                </a:lnTo>
                <a:lnTo>
                  <a:pt x="454616" y="11276"/>
                </a:lnTo>
                <a:lnTo>
                  <a:pt x="451803" y="16425"/>
                </a:lnTo>
                <a:lnTo>
                  <a:pt x="448037" y="18602"/>
                </a:lnTo>
                <a:lnTo>
                  <a:pt x="444269" y="20778"/>
                </a:lnTo>
                <a:lnTo>
                  <a:pt x="437617" y="22332"/>
                </a:lnTo>
                <a:lnTo>
                  <a:pt x="428077" y="23261"/>
                </a:lnTo>
                <a:lnTo>
                  <a:pt x="428077" y="33388"/>
                </a:lnTo>
                <a:lnTo>
                  <a:pt x="452806" y="33388"/>
                </a:lnTo>
                <a:close/>
              </a:path>
              <a:path w="629335" h="107796">
                <a:moveTo>
                  <a:pt x="365141" y="33388"/>
                </a:moveTo>
                <a:lnTo>
                  <a:pt x="365141" y="107796"/>
                </a:lnTo>
                <a:lnTo>
                  <a:pt x="379230" y="107796"/>
                </a:lnTo>
                <a:lnTo>
                  <a:pt x="379230" y="3155"/>
                </a:lnTo>
                <a:lnTo>
                  <a:pt x="368810" y="3155"/>
                </a:lnTo>
                <a:lnTo>
                  <a:pt x="366951" y="11276"/>
                </a:lnTo>
                <a:lnTo>
                  <a:pt x="364138" y="16425"/>
                </a:lnTo>
                <a:lnTo>
                  <a:pt x="360371" y="18602"/>
                </a:lnTo>
                <a:lnTo>
                  <a:pt x="356604" y="20778"/>
                </a:lnTo>
                <a:lnTo>
                  <a:pt x="349951" y="22332"/>
                </a:lnTo>
                <a:lnTo>
                  <a:pt x="340412" y="23261"/>
                </a:lnTo>
                <a:lnTo>
                  <a:pt x="340412" y="33388"/>
                </a:lnTo>
                <a:lnTo>
                  <a:pt x="365141" y="33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312476" y="589794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312476" y="5925821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757965" y="5614225"/>
            <a:ext cx="1628069" cy="0"/>
          </a:xfrm>
          <a:custGeom>
            <a:avLst/>
            <a:gdLst/>
            <a:ahLst/>
            <a:cxnLst/>
            <a:rect l="l" t="t" r="r" b="b"/>
            <a:pathLst>
              <a:path w="1790876">
                <a:moveTo>
                  <a:pt x="179087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746580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86035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418301" y="5415321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463841" y="5437420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6010903" y="5718015"/>
            <a:ext cx="728357" cy="123538"/>
          </a:xfrm>
          <a:custGeom>
            <a:avLst/>
            <a:gdLst/>
            <a:ahLst/>
            <a:cxnLst/>
            <a:rect l="l" t="t" r="r" b="b"/>
            <a:pathLst>
              <a:path w="801193" h="140010">
                <a:moveTo>
                  <a:pt x="61125" y="92728"/>
                </a:moveTo>
                <a:lnTo>
                  <a:pt x="54741" y="95321"/>
                </a:lnTo>
                <a:lnTo>
                  <a:pt x="14309" y="95321"/>
                </a:lnTo>
                <a:lnTo>
                  <a:pt x="45569" y="107796"/>
                </a:lnTo>
                <a:lnTo>
                  <a:pt x="55193" y="107057"/>
                </a:lnTo>
                <a:lnTo>
                  <a:pt x="67556" y="102928"/>
                </a:lnTo>
                <a:lnTo>
                  <a:pt x="64942" y="87543"/>
                </a:lnTo>
                <a:lnTo>
                  <a:pt x="61125" y="92728"/>
                </a:lnTo>
                <a:close/>
              </a:path>
              <a:path w="801193" h="140010">
                <a:moveTo>
                  <a:pt x="97400" y="74236"/>
                </a:moveTo>
                <a:lnTo>
                  <a:pt x="95125" y="79886"/>
                </a:lnTo>
                <a:lnTo>
                  <a:pt x="95125" y="93829"/>
                </a:lnTo>
                <a:lnTo>
                  <a:pt x="97437" y="99369"/>
                </a:lnTo>
                <a:lnTo>
                  <a:pt x="102060" y="103796"/>
                </a:lnTo>
                <a:lnTo>
                  <a:pt x="106683" y="108224"/>
                </a:lnTo>
                <a:lnTo>
                  <a:pt x="112639" y="110437"/>
                </a:lnTo>
                <a:lnTo>
                  <a:pt x="110315" y="93706"/>
                </a:lnTo>
                <a:lnTo>
                  <a:pt x="108921" y="90698"/>
                </a:lnTo>
                <a:lnTo>
                  <a:pt x="108921" y="81843"/>
                </a:lnTo>
                <a:lnTo>
                  <a:pt x="110951" y="78174"/>
                </a:lnTo>
                <a:lnTo>
                  <a:pt x="115012" y="75875"/>
                </a:lnTo>
                <a:lnTo>
                  <a:pt x="117408" y="74505"/>
                </a:lnTo>
                <a:lnTo>
                  <a:pt x="121004" y="73502"/>
                </a:lnTo>
                <a:lnTo>
                  <a:pt x="125798" y="72866"/>
                </a:lnTo>
                <a:lnTo>
                  <a:pt x="133797" y="71839"/>
                </a:lnTo>
                <a:lnTo>
                  <a:pt x="138738" y="71056"/>
                </a:lnTo>
                <a:lnTo>
                  <a:pt x="141281" y="70372"/>
                </a:lnTo>
                <a:lnTo>
                  <a:pt x="143825" y="69687"/>
                </a:lnTo>
                <a:lnTo>
                  <a:pt x="147519" y="67803"/>
                </a:lnTo>
                <a:lnTo>
                  <a:pt x="147519" y="86564"/>
                </a:lnTo>
                <a:lnTo>
                  <a:pt x="143850" y="92410"/>
                </a:lnTo>
                <a:lnTo>
                  <a:pt x="136586" y="106548"/>
                </a:lnTo>
                <a:lnTo>
                  <a:pt x="141624" y="103955"/>
                </a:lnTo>
                <a:lnTo>
                  <a:pt x="145489" y="100898"/>
                </a:lnTo>
                <a:lnTo>
                  <a:pt x="148180" y="97376"/>
                </a:lnTo>
                <a:lnTo>
                  <a:pt x="148620" y="100506"/>
                </a:lnTo>
                <a:lnTo>
                  <a:pt x="150454" y="104640"/>
                </a:lnTo>
                <a:lnTo>
                  <a:pt x="152509" y="107869"/>
                </a:lnTo>
                <a:lnTo>
                  <a:pt x="155811" y="109483"/>
                </a:lnTo>
                <a:lnTo>
                  <a:pt x="162219" y="109483"/>
                </a:lnTo>
                <a:lnTo>
                  <a:pt x="165840" y="109116"/>
                </a:lnTo>
                <a:lnTo>
                  <a:pt x="169460" y="108163"/>
                </a:lnTo>
                <a:lnTo>
                  <a:pt x="169460" y="98403"/>
                </a:lnTo>
                <a:lnTo>
                  <a:pt x="167846" y="98660"/>
                </a:lnTo>
                <a:lnTo>
                  <a:pt x="165130" y="98843"/>
                </a:lnTo>
                <a:lnTo>
                  <a:pt x="161571" y="97596"/>
                </a:lnTo>
                <a:lnTo>
                  <a:pt x="160728" y="94294"/>
                </a:lnTo>
                <a:lnTo>
                  <a:pt x="160728" y="41582"/>
                </a:lnTo>
                <a:lnTo>
                  <a:pt x="157866" y="36103"/>
                </a:lnTo>
                <a:lnTo>
                  <a:pt x="152142" y="32581"/>
                </a:lnTo>
                <a:lnTo>
                  <a:pt x="146370" y="29058"/>
                </a:lnTo>
                <a:lnTo>
                  <a:pt x="138860" y="27297"/>
                </a:lnTo>
                <a:lnTo>
                  <a:pt x="121640" y="27297"/>
                </a:lnTo>
                <a:lnTo>
                  <a:pt x="114632" y="29193"/>
                </a:lnTo>
                <a:lnTo>
                  <a:pt x="108591" y="32984"/>
                </a:lnTo>
                <a:lnTo>
                  <a:pt x="102549" y="36775"/>
                </a:lnTo>
                <a:lnTo>
                  <a:pt x="99406" y="43514"/>
                </a:lnTo>
                <a:lnTo>
                  <a:pt x="99161" y="53200"/>
                </a:lnTo>
                <a:lnTo>
                  <a:pt x="111489" y="53200"/>
                </a:lnTo>
                <a:lnTo>
                  <a:pt x="111978" y="49140"/>
                </a:lnTo>
                <a:lnTo>
                  <a:pt x="113030" y="46083"/>
                </a:lnTo>
                <a:lnTo>
                  <a:pt x="114644" y="44028"/>
                </a:lnTo>
                <a:lnTo>
                  <a:pt x="117531" y="40310"/>
                </a:lnTo>
                <a:lnTo>
                  <a:pt x="122423" y="38451"/>
                </a:lnTo>
                <a:lnTo>
                  <a:pt x="135289" y="38451"/>
                </a:lnTo>
                <a:lnTo>
                  <a:pt x="139875" y="39466"/>
                </a:lnTo>
                <a:lnTo>
                  <a:pt x="143079" y="41496"/>
                </a:lnTo>
                <a:lnTo>
                  <a:pt x="146284" y="43526"/>
                </a:lnTo>
                <a:lnTo>
                  <a:pt x="147886" y="46792"/>
                </a:lnTo>
                <a:lnTo>
                  <a:pt x="147886" y="53494"/>
                </a:lnTo>
                <a:lnTo>
                  <a:pt x="147005" y="56356"/>
                </a:lnTo>
                <a:lnTo>
                  <a:pt x="143948" y="59780"/>
                </a:lnTo>
                <a:lnTo>
                  <a:pt x="140915" y="60172"/>
                </a:lnTo>
                <a:lnTo>
                  <a:pt x="119855" y="62813"/>
                </a:lnTo>
                <a:lnTo>
                  <a:pt x="112468" y="63743"/>
                </a:lnTo>
                <a:lnTo>
                  <a:pt x="106499" y="66213"/>
                </a:lnTo>
                <a:lnTo>
                  <a:pt x="101950" y="70225"/>
                </a:lnTo>
                <a:lnTo>
                  <a:pt x="97400" y="74236"/>
                </a:lnTo>
                <a:close/>
              </a:path>
              <a:path w="801193" h="140010">
                <a:moveTo>
                  <a:pt x="143850" y="92410"/>
                </a:moveTo>
                <a:lnTo>
                  <a:pt x="136512" y="95981"/>
                </a:lnTo>
                <a:lnTo>
                  <a:pt x="132158" y="98134"/>
                </a:lnTo>
                <a:lnTo>
                  <a:pt x="127657" y="99210"/>
                </a:lnTo>
                <a:lnTo>
                  <a:pt x="119194" y="99210"/>
                </a:lnTo>
                <a:lnTo>
                  <a:pt x="115892" y="98109"/>
                </a:lnTo>
                <a:lnTo>
                  <a:pt x="113103" y="95908"/>
                </a:lnTo>
                <a:lnTo>
                  <a:pt x="110315" y="93706"/>
                </a:lnTo>
                <a:lnTo>
                  <a:pt x="112639" y="110437"/>
                </a:lnTo>
                <a:lnTo>
                  <a:pt x="125994" y="110437"/>
                </a:lnTo>
                <a:lnTo>
                  <a:pt x="131547" y="109141"/>
                </a:lnTo>
                <a:lnTo>
                  <a:pt x="136586" y="106548"/>
                </a:lnTo>
                <a:lnTo>
                  <a:pt x="143850" y="92410"/>
                </a:lnTo>
                <a:close/>
              </a:path>
              <a:path w="801193" h="140010">
                <a:moveTo>
                  <a:pt x="184564" y="97535"/>
                </a:moveTo>
                <a:lnTo>
                  <a:pt x="189431" y="102842"/>
                </a:lnTo>
                <a:lnTo>
                  <a:pt x="189822" y="103255"/>
                </a:lnTo>
                <a:lnTo>
                  <a:pt x="199620" y="108917"/>
                </a:lnTo>
                <a:lnTo>
                  <a:pt x="214271" y="110804"/>
                </a:lnTo>
                <a:lnTo>
                  <a:pt x="228491" y="108893"/>
                </a:lnTo>
                <a:lnTo>
                  <a:pt x="238523" y="103173"/>
                </a:lnTo>
                <a:lnTo>
                  <a:pt x="243831" y="98085"/>
                </a:lnTo>
                <a:lnTo>
                  <a:pt x="246485" y="92043"/>
                </a:lnTo>
                <a:lnTo>
                  <a:pt x="246485" y="77807"/>
                </a:lnTo>
                <a:lnTo>
                  <a:pt x="243916" y="72500"/>
                </a:lnTo>
                <a:lnTo>
                  <a:pt x="238780" y="69124"/>
                </a:lnTo>
                <a:lnTo>
                  <a:pt x="235551" y="66972"/>
                </a:lnTo>
                <a:lnTo>
                  <a:pt x="229192" y="64746"/>
                </a:lnTo>
                <a:lnTo>
                  <a:pt x="219701" y="62446"/>
                </a:lnTo>
                <a:lnTo>
                  <a:pt x="210969" y="60318"/>
                </a:lnTo>
                <a:lnTo>
                  <a:pt x="207153" y="59389"/>
                </a:lnTo>
                <a:lnTo>
                  <a:pt x="204267" y="58313"/>
                </a:lnTo>
                <a:lnTo>
                  <a:pt x="202310" y="57090"/>
                </a:lnTo>
                <a:lnTo>
                  <a:pt x="198934" y="55035"/>
                </a:lnTo>
                <a:lnTo>
                  <a:pt x="197246" y="52295"/>
                </a:lnTo>
                <a:lnTo>
                  <a:pt x="197246" y="45740"/>
                </a:lnTo>
                <a:lnTo>
                  <a:pt x="198530" y="43221"/>
                </a:lnTo>
                <a:lnTo>
                  <a:pt x="201099" y="41313"/>
                </a:lnTo>
                <a:lnTo>
                  <a:pt x="203667" y="39405"/>
                </a:lnTo>
                <a:lnTo>
                  <a:pt x="207446" y="38451"/>
                </a:lnTo>
                <a:lnTo>
                  <a:pt x="219921" y="38451"/>
                </a:lnTo>
                <a:lnTo>
                  <a:pt x="225180" y="40188"/>
                </a:lnTo>
                <a:lnTo>
                  <a:pt x="228213" y="43661"/>
                </a:lnTo>
                <a:lnTo>
                  <a:pt x="230072" y="46107"/>
                </a:lnTo>
                <a:lnTo>
                  <a:pt x="231124" y="48822"/>
                </a:lnTo>
                <a:lnTo>
                  <a:pt x="231368" y="51806"/>
                </a:lnTo>
                <a:lnTo>
                  <a:pt x="243843" y="51806"/>
                </a:lnTo>
                <a:lnTo>
                  <a:pt x="243941" y="46718"/>
                </a:lnTo>
                <a:lnTo>
                  <a:pt x="242351" y="41973"/>
                </a:lnTo>
                <a:lnTo>
                  <a:pt x="239073" y="37570"/>
                </a:lnTo>
                <a:lnTo>
                  <a:pt x="237731" y="35945"/>
                </a:lnTo>
                <a:lnTo>
                  <a:pt x="227688" y="29349"/>
                </a:lnTo>
                <a:lnTo>
                  <a:pt x="213463" y="27150"/>
                </a:lnTo>
                <a:lnTo>
                  <a:pt x="204414" y="27150"/>
                </a:lnTo>
                <a:lnTo>
                  <a:pt x="197210" y="29450"/>
                </a:lnTo>
                <a:lnTo>
                  <a:pt x="191853" y="34048"/>
                </a:lnTo>
                <a:lnTo>
                  <a:pt x="186496" y="38647"/>
                </a:lnTo>
                <a:lnTo>
                  <a:pt x="183818" y="44664"/>
                </a:lnTo>
                <a:lnTo>
                  <a:pt x="183818" y="58411"/>
                </a:lnTo>
                <a:lnTo>
                  <a:pt x="186655" y="63351"/>
                </a:lnTo>
                <a:lnTo>
                  <a:pt x="192330" y="66923"/>
                </a:lnTo>
                <a:lnTo>
                  <a:pt x="195510" y="68977"/>
                </a:lnTo>
                <a:lnTo>
                  <a:pt x="200451" y="70836"/>
                </a:lnTo>
                <a:lnTo>
                  <a:pt x="207153" y="72500"/>
                </a:lnTo>
                <a:lnTo>
                  <a:pt x="217646" y="75141"/>
                </a:lnTo>
                <a:lnTo>
                  <a:pt x="223272" y="76560"/>
                </a:lnTo>
                <a:lnTo>
                  <a:pt x="227039" y="77807"/>
                </a:lnTo>
                <a:lnTo>
                  <a:pt x="228947" y="78884"/>
                </a:lnTo>
                <a:lnTo>
                  <a:pt x="231931" y="80645"/>
                </a:lnTo>
                <a:lnTo>
                  <a:pt x="233423" y="83213"/>
                </a:lnTo>
                <a:lnTo>
                  <a:pt x="233423" y="91040"/>
                </a:lnTo>
                <a:lnTo>
                  <a:pt x="231565" y="94330"/>
                </a:lnTo>
                <a:lnTo>
                  <a:pt x="227846" y="96458"/>
                </a:lnTo>
                <a:lnTo>
                  <a:pt x="224128" y="98586"/>
                </a:lnTo>
                <a:lnTo>
                  <a:pt x="219823" y="99650"/>
                </a:lnTo>
                <a:lnTo>
                  <a:pt x="206713" y="99650"/>
                </a:lnTo>
                <a:lnTo>
                  <a:pt x="200940" y="97522"/>
                </a:lnTo>
                <a:lnTo>
                  <a:pt x="197614" y="93266"/>
                </a:lnTo>
                <a:lnTo>
                  <a:pt x="195803" y="90918"/>
                </a:lnTo>
                <a:lnTo>
                  <a:pt x="194703" y="87543"/>
                </a:lnTo>
                <a:lnTo>
                  <a:pt x="194311" y="83140"/>
                </a:lnTo>
                <a:lnTo>
                  <a:pt x="181617" y="83140"/>
                </a:lnTo>
                <a:lnTo>
                  <a:pt x="181959" y="90967"/>
                </a:lnTo>
                <a:lnTo>
                  <a:pt x="184564" y="97535"/>
                </a:lnTo>
                <a:close/>
              </a:path>
              <a:path w="801193" h="140010">
                <a:moveTo>
                  <a:pt x="282368" y="41154"/>
                </a:moveTo>
                <a:lnTo>
                  <a:pt x="287455" y="38965"/>
                </a:lnTo>
                <a:lnTo>
                  <a:pt x="301985" y="38965"/>
                </a:lnTo>
                <a:lnTo>
                  <a:pt x="308027" y="42144"/>
                </a:lnTo>
                <a:lnTo>
                  <a:pt x="311647" y="48504"/>
                </a:lnTo>
                <a:lnTo>
                  <a:pt x="313603" y="51929"/>
                </a:lnTo>
                <a:lnTo>
                  <a:pt x="314851" y="56503"/>
                </a:lnTo>
                <a:lnTo>
                  <a:pt x="315389" y="62226"/>
                </a:lnTo>
                <a:lnTo>
                  <a:pt x="271728" y="62226"/>
                </a:lnTo>
                <a:lnTo>
                  <a:pt x="271973" y="55475"/>
                </a:lnTo>
                <a:lnTo>
                  <a:pt x="267472" y="39258"/>
                </a:lnTo>
                <a:lnTo>
                  <a:pt x="263506" y="44707"/>
                </a:lnTo>
                <a:lnTo>
                  <a:pt x="258775" y="56263"/>
                </a:lnTo>
                <a:lnTo>
                  <a:pt x="257199" y="70005"/>
                </a:lnTo>
                <a:lnTo>
                  <a:pt x="257591" y="77215"/>
                </a:lnTo>
                <a:lnTo>
                  <a:pt x="260846" y="89942"/>
                </a:lnTo>
                <a:lnTo>
                  <a:pt x="267398" y="99907"/>
                </a:lnTo>
                <a:lnTo>
                  <a:pt x="279489" y="108234"/>
                </a:lnTo>
                <a:lnTo>
                  <a:pt x="292274" y="110584"/>
                </a:lnTo>
                <a:lnTo>
                  <a:pt x="296286" y="110584"/>
                </a:lnTo>
                <a:lnTo>
                  <a:pt x="299882" y="110193"/>
                </a:lnTo>
                <a:lnTo>
                  <a:pt x="303061" y="109410"/>
                </a:lnTo>
                <a:lnTo>
                  <a:pt x="308981" y="108040"/>
                </a:lnTo>
                <a:lnTo>
                  <a:pt x="313946" y="105399"/>
                </a:lnTo>
                <a:lnTo>
                  <a:pt x="317958" y="101485"/>
                </a:lnTo>
                <a:lnTo>
                  <a:pt x="320354" y="99235"/>
                </a:lnTo>
                <a:lnTo>
                  <a:pt x="322520" y="96336"/>
                </a:lnTo>
                <a:lnTo>
                  <a:pt x="324452" y="92789"/>
                </a:lnTo>
                <a:lnTo>
                  <a:pt x="326384" y="89243"/>
                </a:lnTo>
                <a:lnTo>
                  <a:pt x="327522" y="86026"/>
                </a:lnTo>
                <a:lnTo>
                  <a:pt x="327864" y="83140"/>
                </a:lnTo>
                <a:lnTo>
                  <a:pt x="314876" y="83140"/>
                </a:lnTo>
                <a:lnTo>
                  <a:pt x="313897" y="86613"/>
                </a:lnTo>
                <a:lnTo>
                  <a:pt x="312234" y="89671"/>
                </a:lnTo>
                <a:lnTo>
                  <a:pt x="309886" y="92312"/>
                </a:lnTo>
                <a:lnTo>
                  <a:pt x="305776" y="96862"/>
                </a:lnTo>
                <a:lnTo>
                  <a:pt x="300273" y="99137"/>
                </a:lnTo>
                <a:lnTo>
                  <a:pt x="285988" y="99137"/>
                </a:lnTo>
                <a:lnTo>
                  <a:pt x="280534" y="96727"/>
                </a:lnTo>
                <a:lnTo>
                  <a:pt x="277011" y="91909"/>
                </a:lnTo>
                <a:lnTo>
                  <a:pt x="273489" y="87090"/>
                </a:lnTo>
                <a:lnTo>
                  <a:pt x="271606" y="80694"/>
                </a:lnTo>
                <a:lnTo>
                  <a:pt x="271361" y="72720"/>
                </a:lnTo>
                <a:lnTo>
                  <a:pt x="328964" y="72720"/>
                </a:lnTo>
                <a:lnTo>
                  <a:pt x="328964" y="64795"/>
                </a:lnTo>
                <a:lnTo>
                  <a:pt x="328573" y="59022"/>
                </a:lnTo>
                <a:lnTo>
                  <a:pt x="327791" y="55402"/>
                </a:lnTo>
                <a:lnTo>
                  <a:pt x="326910" y="50119"/>
                </a:lnTo>
                <a:lnTo>
                  <a:pt x="325149" y="45496"/>
                </a:lnTo>
                <a:lnTo>
                  <a:pt x="322507" y="41533"/>
                </a:lnTo>
                <a:lnTo>
                  <a:pt x="319767" y="37375"/>
                </a:lnTo>
                <a:lnTo>
                  <a:pt x="315780" y="33987"/>
                </a:lnTo>
                <a:lnTo>
                  <a:pt x="310546" y="31370"/>
                </a:lnTo>
                <a:lnTo>
                  <a:pt x="305312" y="28753"/>
                </a:lnTo>
                <a:lnTo>
                  <a:pt x="299906" y="27444"/>
                </a:lnTo>
                <a:lnTo>
                  <a:pt x="294329" y="27444"/>
                </a:lnTo>
                <a:lnTo>
                  <a:pt x="289988" y="27657"/>
                </a:lnTo>
                <a:lnTo>
                  <a:pt x="282368" y="41154"/>
                </a:lnTo>
                <a:close/>
              </a:path>
              <a:path w="801193" h="140010">
                <a:moveTo>
                  <a:pt x="271973" y="55475"/>
                </a:moveTo>
                <a:lnTo>
                  <a:pt x="274149" y="49911"/>
                </a:lnTo>
                <a:lnTo>
                  <a:pt x="278259" y="45532"/>
                </a:lnTo>
                <a:lnTo>
                  <a:pt x="282368" y="41154"/>
                </a:lnTo>
                <a:lnTo>
                  <a:pt x="289988" y="27657"/>
                </a:lnTo>
                <a:lnTo>
                  <a:pt x="277547" y="31244"/>
                </a:lnTo>
                <a:lnTo>
                  <a:pt x="267472" y="39258"/>
                </a:lnTo>
                <a:lnTo>
                  <a:pt x="271973" y="55475"/>
                </a:lnTo>
                <a:close/>
              </a:path>
              <a:path w="801193" h="140010">
                <a:moveTo>
                  <a:pt x="404229" y="94954"/>
                </a:moveTo>
                <a:lnTo>
                  <a:pt x="404229" y="58411"/>
                </a:lnTo>
                <a:lnTo>
                  <a:pt x="463740" y="58411"/>
                </a:lnTo>
                <a:lnTo>
                  <a:pt x="463740" y="45936"/>
                </a:lnTo>
                <a:lnTo>
                  <a:pt x="404229" y="45936"/>
                </a:lnTo>
                <a:lnTo>
                  <a:pt x="404229" y="13208"/>
                </a:lnTo>
                <a:lnTo>
                  <a:pt x="468583" y="13208"/>
                </a:lnTo>
                <a:lnTo>
                  <a:pt x="468583" y="0"/>
                </a:lnTo>
                <a:lnTo>
                  <a:pt x="389993" y="0"/>
                </a:lnTo>
                <a:lnTo>
                  <a:pt x="389993" y="107796"/>
                </a:lnTo>
                <a:lnTo>
                  <a:pt x="469684" y="107796"/>
                </a:lnTo>
                <a:lnTo>
                  <a:pt x="469684" y="94954"/>
                </a:lnTo>
                <a:lnTo>
                  <a:pt x="404229" y="94954"/>
                </a:lnTo>
                <a:close/>
              </a:path>
              <a:path w="801193" h="140010">
                <a:moveTo>
                  <a:pt x="513420" y="27482"/>
                </a:moveTo>
                <a:lnTo>
                  <a:pt x="501005" y="30820"/>
                </a:lnTo>
                <a:lnTo>
                  <a:pt x="495538" y="59193"/>
                </a:lnTo>
                <a:lnTo>
                  <a:pt x="497581" y="51525"/>
                </a:lnTo>
                <a:lnTo>
                  <a:pt x="501666" y="46560"/>
                </a:lnTo>
                <a:lnTo>
                  <a:pt x="505751" y="41594"/>
                </a:lnTo>
                <a:lnTo>
                  <a:pt x="510655" y="39111"/>
                </a:lnTo>
                <a:lnTo>
                  <a:pt x="516379" y="39111"/>
                </a:lnTo>
                <a:lnTo>
                  <a:pt x="513420" y="27482"/>
                </a:lnTo>
                <a:close/>
              </a:path>
              <a:path w="801193" h="140010">
                <a:moveTo>
                  <a:pt x="587900" y="29205"/>
                </a:moveTo>
                <a:lnTo>
                  <a:pt x="574398" y="29205"/>
                </a:lnTo>
                <a:lnTo>
                  <a:pt x="574398" y="89328"/>
                </a:lnTo>
                <a:lnTo>
                  <a:pt x="575499" y="94685"/>
                </a:lnTo>
                <a:lnTo>
                  <a:pt x="577700" y="98696"/>
                </a:lnTo>
                <a:lnTo>
                  <a:pt x="586514" y="107139"/>
                </a:lnTo>
                <a:lnTo>
                  <a:pt x="600595" y="109924"/>
                </a:lnTo>
                <a:lnTo>
                  <a:pt x="607786" y="109924"/>
                </a:lnTo>
                <a:lnTo>
                  <a:pt x="613901" y="107869"/>
                </a:lnTo>
                <a:lnTo>
                  <a:pt x="618940" y="103760"/>
                </a:lnTo>
                <a:lnTo>
                  <a:pt x="621484" y="101705"/>
                </a:lnTo>
                <a:lnTo>
                  <a:pt x="623612" y="99186"/>
                </a:lnTo>
                <a:lnTo>
                  <a:pt x="625324" y="96202"/>
                </a:lnTo>
                <a:lnTo>
                  <a:pt x="625178" y="107796"/>
                </a:lnTo>
                <a:lnTo>
                  <a:pt x="637652" y="107796"/>
                </a:lnTo>
                <a:lnTo>
                  <a:pt x="637652" y="29205"/>
                </a:lnTo>
                <a:lnTo>
                  <a:pt x="624444" y="29205"/>
                </a:lnTo>
                <a:lnTo>
                  <a:pt x="624444" y="75484"/>
                </a:lnTo>
                <a:lnTo>
                  <a:pt x="623539" y="81525"/>
                </a:lnTo>
                <a:lnTo>
                  <a:pt x="621729" y="85928"/>
                </a:lnTo>
                <a:lnTo>
                  <a:pt x="618402" y="94147"/>
                </a:lnTo>
                <a:lnTo>
                  <a:pt x="612140" y="98256"/>
                </a:lnTo>
                <a:lnTo>
                  <a:pt x="596535" y="98256"/>
                </a:lnTo>
                <a:lnTo>
                  <a:pt x="592156" y="95908"/>
                </a:lnTo>
                <a:lnTo>
                  <a:pt x="589808" y="91212"/>
                </a:lnTo>
                <a:lnTo>
                  <a:pt x="588536" y="88668"/>
                </a:lnTo>
                <a:lnTo>
                  <a:pt x="587900" y="85390"/>
                </a:lnTo>
                <a:lnTo>
                  <a:pt x="587900" y="29205"/>
                </a:lnTo>
                <a:close/>
              </a:path>
              <a:path w="801193" h="140010">
                <a:moveTo>
                  <a:pt x="662357" y="29572"/>
                </a:moveTo>
                <a:lnTo>
                  <a:pt x="662357" y="107796"/>
                </a:lnTo>
                <a:lnTo>
                  <a:pt x="675786" y="107796"/>
                </a:lnTo>
                <a:lnTo>
                  <a:pt x="675786" y="29572"/>
                </a:lnTo>
                <a:lnTo>
                  <a:pt x="662357" y="29572"/>
                </a:lnTo>
                <a:close/>
              </a:path>
              <a:path w="801193" h="140010">
                <a:moveTo>
                  <a:pt x="662357" y="0"/>
                </a:moveTo>
                <a:lnTo>
                  <a:pt x="662357" y="14969"/>
                </a:lnTo>
                <a:lnTo>
                  <a:pt x="675786" y="14969"/>
                </a:lnTo>
                <a:lnTo>
                  <a:pt x="675786" y="0"/>
                </a:lnTo>
                <a:lnTo>
                  <a:pt x="662357" y="0"/>
                </a:lnTo>
                <a:close/>
              </a:path>
              <a:path w="801193" h="140010">
                <a:moveTo>
                  <a:pt x="758412" y="110070"/>
                </a:moveTo>
                <a:lnTo>
                  <a:pt x="757727" y="111832"/>
                </a:lnTo>
                <a:lnTo>
                  <a:pt x="756626" y="114522"/>
                </a:lnTo>
                <a:lnTo>
                  <a:pt x="755110" y="118142"/>
                </a:lnTo>
                <a:lnTo>
                  <a:pt x="753593" y="121762"/>
                </a:lnTo>
                <a:lnTo>
                  <a:pt x="752468" y="124160"/>
                </a:lnTo>
                <a:lnTo>
                  <a:pt x="749570" y="127131"/>
                </a:lnTo>
                <a:lnTo>
                  <a:pt x="746622" y="128342"/>
                </a:lnTo>
                <a:lnTo>
                  <a:pt x="743394" y="128342"/>
                </a:lnTo>
                <a:lnTo>
                  <a:pt x="740434" y="127975"/>
                </a:lnTo>
                <a:lnTo>
                  <a:pt x="736471" y="126948"/>
                </a:lnTo>
                <a:lnTo>
                  <a:pt x="736471" y="138982"/>
                </a:lnTo>
                <a:lnTo>
                  <a:pt x="737939" y="139374"/>
                </a:lnTo>
                <a:lnTo>
                  <a:pt x="741179" y="139936"/>
                </a:lnTo>
                <a:lnTo>
                  <a:pt x="752101" y="140010"/>
                </a:lnTo>
                <a:lnTo>
                  <a:pt x="757482" y="137808"/>
                </a:lnTo>
                <a:lnTo>
                  <a:pt x="760613" y="133405"/>
                </a:lnTo>
                <a:lnTo>
                  <a:pt x="764960" y="125415"/>
                </a:lnTo>
                <a:lnTo>
                  <a:pt x="770181" y="113422"/>
                </a:lnTo>
                <a:lnTo>
                  <a:pt x="776757" y="96715"/>
                </a:lnTo>
                <a:lnTo>
                  <a:pt x="779624" y="89059"/>
                </a:lnTo>
                <a:lnTo>
                  <a:pt x="783901" y="77354"/>
                </a:lnTo>
                <a:lnTo>
                  <a:pt x="788791" y="63694"/>
                </a:lnTo>
                <a:lnTo>
                  <a:pt x="794050" y="48985"/>
                </a:lnTo>
                <a:lnTo>
                  <a:pt x="798441" y="36769"/>
                </a:lnTo>
                <a:lnTo>
                  <a:pt x="801193" y="29205"/>
                </a:lnTo>
                <a:lnTo>
                  <a:pt x="786590" y="29205"/>
                </a:lnTo>
                <a:lnTo>
                  <a:pt x="765383" y="93193"/>
                </a:lnTo>
                <a:lnTo>
                  <a:pt x="744323" y="29205"/>
                </a:lnTo>
                <a:lnTo>
                  <a:pt x="729353" y="29205"/>
                </a:lnTo>
                <a:lnTo>
                  <a:pt x="758412" y="110070"/>
                </a:lnTo>
                <a:close/>
              </a:path>
              <a:path w="801193" h="140010">
                <a:moveTo>
                  <a:pt x="718420" y="109043"/>
                </a:moveTo>
                <a:lnTo>
                  <a:pt x="722101" y="108945"/>
                </a:lnTo>
                <a:lnTo>
                  <a:pt x="725379" y="108554"/>
                </a:lnTo>
                <a:lnTo>
                  <a:pt x="728473" y="107796"/>
                </a:lnTo>
                <a:lnTo>
                  <a:pt x="728473" y="97376"/>
                </a:lnTo>
                <a:lnTo>
                  <a:pt x="724486" y="97596"/>
                </a:lnTo>
                <a:lnTo>
                  <a:pt x="721453" y="97596"/>
                </a:lnTo>
                <a:lnTo>
                  <a:pt x="718713" y="96789"/>
                </a:lnTo>
                <a:lnTo>
                  <a:pt x="715925" y="94025"/>
                </a:lnTo>
                <a:lnTo>
                  <a:pt x="715925" y="39992"/>
                </a:lnTo>
                <a:lnTo>
                  <a:pt x="728473" y="39992"/>
                </a:lnTo>
                <a:lnTo>
                  <a:pt x="728473" y="29205"/>
                </a:lnTo>
                <a:lnTo>
                  <a:pt x="715925" y="29205"/>
                </a:lnTo>
                <a:lnTo>
                  <a:pt x="715925" y="7264"/>
                </a:lnTo>
                <a:lnTo>
                  <a:pt x="702570" y="7264"/>
                </a:lnTo>
                <a:lnTo>
                  <a:pt x="702570" y="29205"/>
                </a:lnTo>
                <a:lnTo>
                  <a:pt x="691929" y="29205"/>
                </a:lnTo>
                <a:lnTo>
                  <a:pt x="691929" y="39992"/>
                </a:lnTo>
                <a:lnTo>
                  <a:pt x="702570" y="39992"/>
                </a:lnTo>
                <a:lnTo>
                  <a:pt x="702570" y="97058"/>
                </a:lnTo>
                <a:lnTo>
                  <a:pt x="703670" y="101155"/>
                </a:lnTo>
                <a:lnTo>
                  <a:pt x="705872" y="104310"/>
                </a:lnTo>
                <a:lnTo>
                  <a:pt x="708073" y="107465"/>
                </a:lnTo>
                <a:lnTo>
                  <a:pt x="712256" y="109043"/>
                </a:lnTo>
                <a:lnTo>
                  <a:pt x="718420" y="109043"/>
                </a:lnTo>
                <a:close/>
              </a:path>
              <a:path w="801193" h="140010">
                <a:moveTo>
                  <a:pt x="495538" y="59193"/>
                </a:moveTo>
                <a:lnTo>
                  <a:pt x="501005" y="30820"/>
                </a:lnTo>
                <a:lnTo>
                  <a:pt x="491026" y="39552"/>
                </a:lnTo>
                <a:lnTo>
                  <a:pt x="487473" y="45051"/>
                </a:lnTo>
                <a:lnTo>
                  <a:pt x="483176" y="56743"/>
                </a:lnTo>
                <a:lnTo>
                  <a:pt x="481743" y="70518"/>
                </a:lnTo>
                <a:lnTo>
                  <a:pt x="482118" y="77953"/>
                </a:lnTo>
                <a:lnTo>
                  <a:pt x="485277" y="90871"/>
                </a:lnTo>
                <a:lnTo>
                  <a:pt x="491649" y="100458"/>
                </a:lnTo>
                <a:lnTo>
                  <a:pt x="498254" y="107013"/>
                </a:lnTo>
                <a:lnTo>
                  <a:pt x="505738" y="110291"/>
                </a:lnTo>
                <a:lnTo>
                  <a:pt x="519925" y="110291"/>
                </a:lnTo>
                <a:lnTo>
                  <a:pt x="524781" y="109251"/>
                </a:lnTo>
                <a:lnTo>
                  <a:pt x="528670" y="107172"/>
                </a:lnTo>
                <a:lnTo>
                  <a:pt x="532559" y="105093"/>
                </a:lnTo>
                <a:lnTo>
                  <a:pt x="535604" y="102292"/>
                </a:lnTo>
                <a:lnTo>
                  <a:pt x="537806" y="98770"/>
                </a:lnTo>
                <a:lnTo>
                  <a:pt x="537806" y="139129"/>
                </a:lnTo>
                <a:lnTo>
                  <a:pt x="551088" y="139129"/>
                </a:lnTo>
                <a:lnTo>
                  <a:pt x="551088" y="29205"/>
                </a:lnTo>
                <a:lnTo>
                  <a:pt x="538540" y="29205"/>
                </a:lnTo>
                <a:lnTo>
                  <a:pt x="538540" y="40139"/>
                </a:lnTo>
                <a:lnTo>
                  <a:pt x="536289" y="36714"/>
                </a:lnTo>
                <a:lnTo>
                  <a:pt x="533941" y="34122"/>
                </a:lnTo>
                <a:lnTo>
                  <a:pt x="531495" y="32360"/>
                </a:lnTo>
                <a:lnTo>
                  <a:pt x="527043" y="29083"/>
                </a:lnTo>
                <a:lnTo>
                  <a:pt x="521564" y="27444"/>
                </a:lnTo>
                <a:lnTo>
                  <a:pt x="513420" y="27482"/>
                </a:lnTo>
                <a:lnTo>
                  <a:pt x="516379" y="39111"/>
                </a:lnTo>
                <a:lnTo>
                  <a:pt x="525379" y="39111"/>
                </a:lnTo>
                <a:lnTo>
                  <a:pt x="531666" y="43001"/>
                </a:lnTo>
                <a:lnTo>
                  <a:pt x="535237" y="50779"/>
                </a:lnTo>
                <a:lnTo>
                  <a:pt x="537341" y="55329"/>
                </a:lnTo>
                <a:lnTo>
                  <a:pt x="538393" y="61003"/>
                </a:lnTo>
                <a:lnTo>
                  <a:pt x="538393" y="75190"/>
                </a:lnTo>
                <a:lnTo>
                  <a:pt x="537439" y="81256"/>
                </a:lnTo>
                <a:lnTo>
                  <a:pt x="535531" y="86002"/>
                </a:lnTo>
                <a:lnTo>
                  <a:pt x="532057" y="94612"/>
                </a:lnTo>
                <a:lnTo>
                  <a:pt x="525722" y="98917"/>
                </a:lnTo>
                <a:lnTo>
                  <a:pt x="507818" y="98917"/>
                </a:lnTo>
                <a:lnTo>
                  <a:pt x="501776" y="94832"/>
                </a:lnTo>
                <a:lnTo>
                  <a:pt x="498400" y="86662"/>
                </a:lnTo>
                <a:lnTo>
                  <a:pt x="496493" y="82064"/>
                </a:lnTo>
                <a:lnTo>
                  <a:pt x="495538" y="76364"/>
                </a:lnTo>
                <a:lnTo>
                  <a:pt x="495538" y="59193"/>
                </a:lnTo>
                <a:close/>
              </a:path>
              <a:path w="801193" h="140010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7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9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7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9" y="84265"/>
                </a:lnTo>
                <a:lnTo>
                  <a:pt x="64942" y="87543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1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  <a:path w="801193" h="140010">
                <a:moveTo>
                  <a:pt x="65039" y="62495"/>
                </a:moveTo>
                <a:lnTo>
                  <a:pt x="60637" y="40310"/>
                </a:lnTo>
                <a:lnTo>
                  <a:pt x="55255" y="43001"/>
                </a:lnTo>
                <a:lnTo>
                  <a:pt x="51831" y="44713"/>
                </a:lnTo>
                <a:lnTo>
                  <a:pt x="47037" y="45569"/>
                </a:lnTo>
                <a:lnTo>
                  <a:pt x="43294" y="57383"/>
                </a:lnTo>
                <a:lnTo>
                  <a:pt x="49409" y="57383"/>
                </a:lnTo>
                <a:lnTo>
                  <a:pt x="54326" y="58141"/>
                </a:lnTo>
                <a:lnTo>
                  <a:pt x="58043" y="59658"/>
                </a:lnTo>
                <a:lnTo>
                  <a:pt x="65039" y="62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6619150" y="571869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012504" y="5850618"/>
            <a:ext cx="810543" cy="97574"/>
          </a:xfrm>
          <a:custGeom>
            <a:avLst/>
            <a:gdLst/>
            <a:ahLst/>
            <a:cxnLst/>
            <a:rect l="l" t="t" r="r" b="b"/>
            <a:pathLst>
              <a:path w="891597" h="110584">
                <a:moveTo>
                  <a:pt x="360029" y="0"/>
                </a:moveTo>
                <a:lnTo>
                  <a:pt x="360029" y="14969"/>
                </a:lnTo>
                <a:lnTo>
                  <a:pt x="373457" y="14969"/>
                </a:lnTo>
                <a:lnTo>
                  <a:pt x="373457" y="0"/>
                </a:lnTo>
                <a:lnTo>
                  <a:pt x="360029" y="0"/>
                </a:lnTo>
                <a:close/>
              </a:path>
              <a:path w="891597" h="110584">
                <a:moveTo>
                  <a:pt x="410808" y="29205"/>
                </a:moveTo>
                <a:lnTo>
                  <a:pt x="397306" y="29205"/>
                </a:lnTo>
                <a:lnTo>
                  <a:pt x="397306" y="89328"/>
                </a:lnTo>
                <a:lnTo>
                  <a:pt x="398406" y="94685"/>
                </a:lnTo>
                <a:lnTo>
                  <a:pt x="400608" y="98696"/>
                </a:lnTo>
                <a:lnTo>
                  <a:pt x="409422" y="107139"/>
                </a:lnTo>
                <a:lnTo>
                  <a:pt x="423503" y="109924"/>
                </a:lnTo>
                <a:lnTo>
                  <a:pt x="430694" y="109924"/>
                </a:lnTo>
                <a:lnTo>
                  <a:pt x="436809" y="107869"/>
                </a:lnTo>
                <a:lnTo>
                  <a:pt x="441848" y="103760"/>
                </a:lnTo>
                <a:lnTo>
                  <a:pt x="444392" y="101705"/>
                </a:lnTo>
                <a:lnTo>
                  <a:pt x="446520" y="99186"/>
                </a:lnTo>
                <a:lnTo>
                  <a:pt x="448232" y="96201"/>
                </a:lnTo>
                <a:lnTo>
                  <a:pt x="448086" y="107796"/>
                </a:lnTo>
                <a:lnTo>
                  <a:pt x="460560" y="107796"/>
                </a:lnTo>
                <a:lnTo>
                  <a:pt x="460560" y="29205"/>
                </a:lnTo>
                <a:lnTo>
                  <a:pt x="447352" y="29205"/>
                </a:lnTo>
                <a:lnTo>
                  <a:pt x="447352" y="75484"/>
                </a:lnTo>
                <a:lnTo>
                  <a:pt x="446447" y="81525"/>
                </a:lnTo>
                <a:lnTo>
                  <a:pt x="444637" y="85928"/>
                </a:lnTo>
                <a:lnTo>
                  <a:pt x="441310" y="94147"/>
                </a:lnTo>
                <a:lnTo>
                  <a:pt x="435048" y="98256"/>
                </a:lnTo>
                <a:lnTo>
                  <a:pt x="419443" y="98256"/>
                </a:lnTo>
                <a:lnTo>
                  <a:pt x="415064" y="95908"/>
                </a:lnTo>
                <a:lnTo>
                  <a:pt x="412716" y="91212"/>
                </a:lnTo>
                <a:lnTo>
                  <a:pt x="411444" y="88668"/>
                </a:lnTo>
                <a:lnTo>
                  <a:pt x="410808" y="85390"/>
                </a:lnTo>
                <a:lnTo>
                  <a:pt x="410808" y="29205"/>
                </a:lnTo>
                <a:close/>
              </a:path>
              <a:path w="891597" h="110584">
                <a:moveTo>
                  <a:pt x="617472" y="30232"/>
                </a:moveTo>
                <a:lnTo>
                  <a:pt x="617472" y="46229"/>
                </a:lnTo>
                <a:lnTo>
                  <a:pt x="632809" y="46229"/>
                </a:lnTo>
                <a:lnTo>
                  <a:pt x="632809" y="30232"/>
                </a:lnTo>
                <a:lnTo>
                  <a:pt x="617472" y="30232"/>
                </a:lnTo>
                <a:close/>
              </a:path>
              <a:path w="891597" h="110584">
                <a:moveTo>
                  <a:pt x="617472" y="91799"/>
                </a:moveTo>
                <a:lnTo>
                  <a:pt x="617472" y="107796"/>
                </a:lnTo>
                <a:lnTo>
                  <a:pt x="632809" y="107796"/>
                </a:lnTo>
                <a:lnTo>
                  <a:pt x="632809" y="91799"/>
                </a:lnTo>
                <a:lnTo>
                  <a:pt x="617472" y="91799"/>
                </a:lnTo>
                <a:close/>
              </a:path>
              <a:path w="891597" h="110584">
                <a:moveTo>
                  <a:pt x="725855" y="82112"/>
                </a:moveTo>
                <a:lnTo>
                  <a:pt x="725855" y="107796"/>
                </a:lnTo>
                <a:lnTo>
                  <a:pt x="739063" y="107796"/>
                </a:lnTo>
                <a:lnTo>
                  <a:pt x="739063" y="82112"/>
                </a:lnTo>
                <a:lnTo>
                  <a:pt x="754547" y="82112"/>
                </a:lnTo>
                <a:lnTo>
                  <a:pt x="754547" y="70592"/>
                </a:lnTo>
                <a:lnTo>
                  <a:pt x="739063" y="70592"/>
                </a:lnTo>
                <a:lnTo>
                  <a:pt x="739063" y="2421"/>
                </a:lnTo>
                <a:lnTo>
                  <a:pt x="727910" y="2421"/>
                </a:lnTo>
                <a:lnTo>
                  <a:pt x="725635" y="22968"/>
                </a:lnTo>
                <a:lnTo>
                  <a:pt x="725635" y="70592"/>
                </a:lnTo>
                <a:lnTo>
                  <a:pt x="691953" y="70592"/>
                </a:lnTo>
                <a:lnTo>
                  <a:pt x="679772" y="69197"/>
                </a:lnTo>
                <a:lnTo>
                  <a:pt x="679772" y="82112"/>
                </a:lnTo>
                <a:lnTo>
                  <a:pt x="725855" y="82112"/>
                </a:lnTo>
                <a:close/>
              </a:path>
              <a:path w="891597" h="110584">
                <a:moveTo>
                  <a:pt x="727910" y="2421"/>
                </a:moveTo>
                <a:lnTo>
                  <a:pt x="679772" y="69197"/>
                </a:lnTo>
                <a:lnTo>
                  <a:pt x="691953" y="70592"/>
                </a:lnTo>
                <a:lnTo>
                  <a:pt x="725635" y="22968"/>
                </a:lnTo>
                <a:lnTo>
                  <a:pt x="727910" y="2421"/>
                </a:lnTo>
                <a:close/>
              </a:path>
              <a:path w="891597" h="110584">
                <a:moveTo>
                  <a:pt x="855421" y="3155"/>
                </a:moveTo>
                <a:lnTo>
                  <a:pt x="796643" y="110584"/>
                </a:lnTo>
                <a:lnTo>
                  <a:pt x="804788" y="110584"/>
                </a:lnTo>
                <a:lnTo>
                  <a:pt x="863566" y="3155"/>
                </a:lnTo>
                <a:lnTo>
                  <a:pt x="855421" y="3155"/>
                </a:lnTo>
                <a:close/>
              </a:path>
              <a:path w="891597" h="110584">
                <a:moveTo>
                  <a:pt x="789843" y="46596"/>
                </a:moveTo>
                <a:lnTo>
                  <a:pt x="786284" y="45116"/>
                </a:lnTo>
                <a:lnTo>
                  <a:pt x="786957" y="57016"/>
                </a:lnTo>
                <a:lnTo>
                  <a:pt x="794001" y="57016"/>
                </a:lnTo>
                <a:lnTo>
                  <a:pt x="794001" y="46596"/>
                </a:lnTo>
                <a:lnTo>
                  <a:pt x="789843" y="46596"/>
                </a:lnTo>
                <a:close/>
              </a:path>
              <a:path w="891597" h="110584">
                <a:moveTo>
                  <a:pt x="861854" y="97376"/>
                </a:moveTo>
                <a:lnTo>
                  <a:pt x="858270" y="95896"/>
                </a:lnTo>
                <a:lnTo>
                  <a:pt x="858968" y="107796"/>
                </a:lnTo>
                <a:lnTo>
                  <a:pt x="866061" y="107796"/>
                </a:lnTo>
                <a:lnTo>
                  <a:pt x="866061" y="97376"/>
                </a:lnTo>
                <a:lnTo>
                  <a:pt x="861854" y="97376"/>
                </a:lnTo>
                <a:close/>
              </a:path>
              <a:path w="891597" h="110584">
                <a:moveTo>
                  <a:pt x="842946" y="95321"/>
                </a:moveTo>
                <a:lnTo>
                  <a:pt x="847935" y="100311"/>
                </a:lnTo>
                <a:lnTo>
                  <a:pt x="852926" y="105301"/>
                </a:lnTo>
                <a:lnTo>
                  <a:pt x="858968" y="107796"/>
                </a:lnTo>
                <a:lnTo>
                  <a:pt x="858270" y="95896"/>
                </a:lnTo>
                <a:lnTo>
                  <a:pt x="855311" y="92936"/>
                </a:lnTo>
                <a:lnTo>
                  <a:pt x="852351" y="89976"/>
                </a:lnTo>
                <a:lnTo>
                  <a:pt x="850871" y="86417"/>
                </a:lnTo>
                <a:lnTo>
                  <a:pt x="850871" y="78101"/>
                </a:lnTo>
                <a:lnTo>
                  <a:pt x="852351" y="74542"/>
                </a:lnTo>
                <a:lnTo>
                  <a:pt x="855311" y="71582"/>
                </a:lnTo>
                <a:lnTo>
                  <a:pt x="858270" y="68623"/>
                </a:lnTo>
                <a:lnTo>
                  <a:pt x="861854" y="67143"/>
                </a:lnTo>
                <a:lnTo>
                  <a:pt x="870219" y="67143"/>
                </a:lnTo>
                <a:lnTo>
                  <a:pt x="873778" y="68623"/>
                </a:lnTo>
                <a:lnTo>
                  <a:pt x="876738" y="71582"/>
                </a:lnTo>
                <a:lnTo>
                  <a:pt x="879698" y="74542"/>
                </a:lnTo>
                <a:lnTo>
                  <a:pt x="881177" y="78101"/>
                </a:lnTo>
                <a:lnTo>
                  <a:pt x="881177" y="86417"/>
                </a:lnTo>
                <a:lnTo>
                  <a:pt x="879698" y="89976"/>
                </a:lnTo>
                <a:lnTo>
                  <a:pt x="876738" y="92936"/>
                </a:lnTo>
                <a:lnTo>
                  <a:pt x="873778" y="95896"/>
                </a:lnTo>
                <a:lnTo>
                  <a:pt x="870219" y="97376"/>
                </a:lnTo>
                <a:lnTo>
                  <a:pt x="866061" y="97376"/>
                </a:lnTo>
                <a:lnTo>
                  <a:pt x="866061" y="107796"/>
                </a:lnTo>
                <a:lnTo>
                  <a:pt x="873106" y="107796"/>
                </a:lnTo>
                <a:lnTo>
                  <a:pt x="879123" y="105301"/>
                </a:lnTo>
                <a:lnTo>
                  <a:pt x="884113" y="100311"/>
                </a:lnTo>
                <a:lnTo>
                  <a:pt x="889102" y="95321"/>
                </a:lnTo>
                <a:lnTo>
                  <a:pt x="891597" y="89304"/>
                </a:lnTo>
                <a:lnTo>
                  <a:pt x="891597" y="75215"/>
                </a:lnTo>
                <a:lnTo>
                  <a:pt x="889102" y="69198"/>
                </a:lnTo>
                <a:lnTo>
                  <a:pt x="884113" y="64208"/>
                </a:lnTo>
                <a:lnTo>
                  <a:pt x="879123" y="59218"/>
                </a:lnTo>
                <a:lnTo>
                  <a:pt x="873106" y="56723"/>
                </a:lnTo>
                <a:lnTo>
                  <a:pt x="858968" y="56723"/>
                </a:lnTo>
                <a:lnTo>
                  <a:pt x="852926" y="59218"/>
                </a:lnTo>
                <a:lnTo>
                  <a:pt x="847935" y="64208"/>
                </a:lnTo>
                <a:lnTo>
                  <a:pt x="842946" y="69198"/>
                </a:lnTo>
                <a:lnTo>
                  <a:pt x="840451" y="75215"/>
                </a:lnTo>
                <a:lnTo>
                  <a:pt x="840451" y="89304"/>
                </a:lnTo>
                <a:lnTo>
                  <a:pt x="842946" y="95321"/>
                </a:lnTo>
                <a:close/>
              </a:path>
              <a:path w="891597" h="110584">
                <a:moveTo>
                  <a:pt x="770959" y="44542"/>
                </a:moveTo>
                <a:lnTo>
                  <a:pt x="775950" y="49532"/>
                </a:lnTo>
                <a:lnTo>
                  <a:pt x="780940" y="54521"/>
                </a:lnTo>
                <a:lnTo>
                  <a:pt x="786957" y="57016"/>
                </a:lnTo>
                <a:lnTo>
                  <a:pt x="786284" y="45116"/>
                </a:lnTo>
                <a:lnTo>
                  <a:pt x="783324" y="42157"/>
                </a:lnTo>
                <a:lnTo>
                  <a:pt x="780365" y="39197"/>
                </a:lnTo>
                <a:lnTo>
                  <a:pt x="778885" y="35638"/>
                </a:lnTo>
                <a:lnTo>
                  <a:pt x="778885" y="27273"/>
                </a:lnTo>
                <a:lnTo>
                  <a:pt x="780365" y="23702"/>
                </a:lnTo>
                <a:lnTo>
                  <a:pt x="783324" y="20766"/>
                </a:lnTo>
                <a:lnTo>
                  <a:pt x="786284" y="17831"/>
                </a:lnTo>
                <a:lnTo>
                  <a:pt x="789843" y="16364"/>
                </a:lnTo>
                <a:lnTo>
                  <a:pt x="798209" y="16364"/>
                </a:lnTo>
                <a:lnTo>
                  <a:pt x="801792" y="17843"/>
                </a:lnTo>
                <a:lnTo>
                  <a:pt x="804751" y="20803"/>
                </a:lnTo>
                <a:lnTo>
                  <a:pt x="807711" y="23763"/>
                </a:lnTo>
                <a:lnTo>
                  <a:pt x="809191" y="27322"/>
                </a:lnTo>
                <a:lnTo>
                  <a:pt x="809191" y="35638"/>
                </a:lnTo>
                <a:lnTo>
                  <a:pt x="807711" y="39197"/>
                </a:lnTo>
                <a:lnTo>
                  <a:pt x="804751" y="42157"/>
                </a:lnTo>
                <a:lnTo>
                  <a:pt x="801792" y="45116"/>
                </a:lnTo>
                <a:lnTo>
                  <a:pt x="798209" y="46596"/>
                </a:lnTo>
                <a:lnTo>
                  <a:pt x="794001" y="46596"/>
                </a:lnTo>
                <a:lnTo>
                  <a:pt x="794001" y="57016"/>
                </a:lnTo>
                <a:lnTo>
                  <a:pt x="801095" y="57016"/>
                </a:lnTo>
                <a:lnTo>
                  <a:pt x="807136" y="54521"/>
                </a:lnTo>
                <a:lnTo>
                  <a:pt x="812126" y="49532"/>
                </a:lnTo>
                <a:lnTo>
                  <a:pt x="817116" y="44542"/>
                </a:lnTo>
                <a:lnTo>
                  <a:pt x="819611" y="38524"/>
                </a:lnTo>
                <a:lnTo>
                  <a:pt x="819611" y="24435"/>
                </a:lnTo>
                <a:lnTo>
                  <a:pt x="817116" y="18406"/>
                </a:lnTo>
                <a:lnTo>
                  <a:pt x="812126" y="13392"/>
                </a:lnTo>
                <a:lnTo>
                  <a:pt x="807136" y="8377"/>
                </a:lnTo>
                <a:lnTo>
                  <a:pt x="801095" y="5870"/>
                </a:lnTo>
                <a:lnTo>
                  <a:pt x="786957" y="5870"/>
                </a:lnTo>
                <a:lnTo>
                  <a:pt x="780940" y="8377"/>
                </a:lnTo>
                <a:lnTo>
                  <a:pt x="775950" y="13392"/>
                </a:lnTo>
                <a:lnTo>
                  <a:pt x="770959" y="18406"/>
                </a:lnTo>
                <a:lnTo>
                  <a:pt x="768465" y="24435"/>
                </a:lnTo>
                <a:lnTo>
                  <a:pt x="768465" y="38524"/>
                </a:lnTo>
                <a:lnTo>
                  <a:pt x="770959" y="44542"/>
                </a:lnTo>
                <a:close/>
              </a:path>
              <a:path w="891597" h="110584">
                <a:moveTo>
                  <a:pt x="498327" y="29205"/>
                </a:moveTo>
                <a:lnTo>
                  <a:pt x="485265" y="29205"/>
                </a:lnTo>
                <a:lnTo>
                  <a:pt x="485265" y="107796"/>
                </a:lnTo>
                <a:lnTo>
                  <a:pt x="498473" y="107796"/>
                </a:lnTo>
                <a:lnTo>
                  <a:pt x="498473" y="55989"/>
                </a:lnTo>
                <a:lnTo>
                  <a:pt x="500516" y="48993"/>
                </a:lnTo>
                <a:lnTo>
                  <a:pt x="504600" y="45129"/>
                </a:lnTo>
                <a:lnTo>
                  <a:pt x="508686" y="41264"/>
                </a:lnTo>
                <a:lnTo>
                  <a:pt x="513222" y="39332"/>
                </a:lnTo>
                <a:lnTo>
                  <a:pt x="523692" y="39332"/>
                </a:lnTo>
                <a:lnTo>
                  <a:pt x="527434" y="41166"/>
                </a:lnTo>
                <a:lnTo>
                  <a:pt x="529440" y="44835"/>
                </a:lnTo>
                <a:lnTo>
                  <a:pt x="530711" y="47281"/>
                </a:lnTo>
                <a:lnTo>
                  <a:pt x="531348" y="51170"/>
                </a:lnTo>
                <a:lnTo>
                  <a:pt x="531348" y="107796"/>
                </a:lnTo>
                <a:lnTo>
                  <a:pt x="544777" y="107796"/>
                </a:lnTo>
                <a:lnTo>
                  <a:pt x="544777" y="53959"/>
                </a:lnTo>
                <a:lnTo>
                  <a:pt x="546648" y="48162"/>
                </a:lnTo>
                <a:lnTo>
                  <a:pt x="550390" y="44688"/>
                </a:lnTo>
                <a:lnTo>
                  <a:pt x="554133" y="41215"/>
                </a:lnTo>
                <a:lnTo>
                  <a:pt x="558597" y="39478"/>
                </a:lnTo>
                <a:lnTo>
                  <a:pt x="567549" y="39478"/>
                </a:lnTo>
                <a:lnTo>
                  <a:pt x="570741" y="40457"/>
                </a:lnTo>
                <a:lnTo>
                  <a:pt x="573358" y="42414"/>
                </a:lnTo>
                <a:lnTo>
                  <a:pt x="575976" y="44370"/>
                </a:lnTo>
                <a:lnTo>
                  <a:pt x="577284" y="47966"/>
                </a:lnTo>
                <a:lnTo>
                  <a:pt x="577284" y="107796"/>
                </a:lnTo>
                <a:lnTo>
                  <a:pt x="591006" y="107796"/>
                </a:lnTo>
                <a:lnTo>
                  <a:pt x="591006" y="48529"/>
                </a:lnTo>
                <a:lnTo>
                  <a:pt x="589979" y="43001"/>
                </a:lnTo>
                <a:lnTo>
                  <a:pt x="587924" y="38891"/>
                </a:lnTo>
                <a:lnTo>
                  <a:pt x="584109" y="31260"/>
                </a:lnTo>
                <a:lnTo>
                  <a:pt x="576917" y="27444"/>
                </a:lnTo>
                <a:lnTo>
                  <a:pt x="561410" y="27444"/>
                </a:lnTo>
                <a:lnTo>
                  <a:pt x="556958" y="28459"/>
                </a:lnTo>
                <a:lnTo>
                  <a:pt x="552995" y="30489"/>
                </a:lnTo>
                <a:lnTo>
                  <a:pt x="549033" y="32519"/>
                </a:lnTo>
                <a:lnTo>
                  <a:pt x="545584" y="35638"/>
                </a:lnTo>
                <a:lnTo>
                  <a:pt x="542649" y="39845"/>
                </a:lnTo>
                <a:lnTo>
                  <a:pt x="540887" y="36421"/>
                </a:lnTo>
                <a:lnTo>
                  <a:pt x="538931" y="33828"/>
                </a:lnTo>
                <a:lnTo>
                  <a:pt x="536778" y="32067"/>
                </a:lnTo>
                <a:lnTo>
                  <a:pt x="532962" y="28985"/>
                </a:lnTo>
                <a:lnTo>
                  <a:pt x="527924" y="27444"/>
                </a:lnTo>
                <a:lnTo>
                  <a:pt x="516134" y="27444"/>
                </a:lnTo>
                <a:lnTo>
                  <a:pt x="511193" y="28936"/>
                </a:lnTo>
                <a:lnTo>
                  <a:pt x="506839" y="31920"/>
                </a:lnTo>
                <a:lnTo>
                  <a:pt x="504295" y="33681"/>
                </a:lnTo>
                <a:lnTo>
                  <a:pt x="501458" y="36494"/>
                </a:lnTo>
                <a:lnTo>
                  <a:pt x="498327" y="40359"/>
                </a:lnTo>
                <a:lnTo>
                  <a:pt x="498327" y="29205"/>
                </a:lnTo>
                <a:close/>
              </a:path>
              <a:path w="891597" h="110584">
                <a:moveTo>
                  <a:pt x="247854" y="29205"/>
                </a:moveTo>
                <a:lnTo>
                  <a:pt x="234793" y="29205"/>
                </a:lnTo>
                <a:lnTo>
                  <a:pt x="234793" y="107796"/>
                </a:lnTo>
                <a:lnTo>
                  <a:pt x="248001" y="107796"/>
                </a:lnTo>
                <a:lnTo>
                  <a:pt x="248001" y="55989"/>
                </a:lnTo>
                <a:lnTo>
                  <a:pt x="250043" y="48993"/>
                </a:lnTo>
                <a:lnTo>
                  <a:pt x="254128" y="45129"/>
                </a:lnTo>
                <a:lnTo>
                  <a:pt x="258213" y="41264"/>
                </a:lnTo>
                <a:lnTo>
                  <a:pt x="262750" y="39332"/>
                </a:lnTo>
                <a:lnTo>
                  <a:pt x="273220" y="39332"/>
                </a:lnTo>
                <a:lnTo>
                  <a:pt x="276962" y="41166"/>
                </a:lnTo>
                <a:lnTo>
                  <a:pt x="278968" y="44835"/>
                </a:lnTo>
                <a:lnTo>
                  <a:pt x="280239" y="47281"/>
                </a:lnTo>
                <a:lnTo>
                  <a:pt x="280875" y="51170"/>
                </a:lnTo>
                <a:lnTo>
                  <a:pt x="280875" y="107796"/>
                </a:lnTo>
                <a:lnTo>
                  <a:pt x="294304" y="107796"/>
                </a:lnTo>
                <a:lnTo>
                  <a:pt x="294304" y="53959"/>
                </a:lnTo>
                <a:lnTo>
                  <a:pt x="296175" y="48162"/>
                </a:lnTo>
                <a:lnTo>
                  <a:pt x="299918" y="44688"/>
                </a:lnTo>
                <a:lnTo>
                  <a:pt x="303660" y="41215"/>
                </a:lnTo>
                <a:lnTo>
                  <a:pt x="308124" y="39478"/>
                </a:lnTo>
                <a:lnTo>
                  <a:pt x="317077" y="39478"/>
                </a:lnTo>
                <a:lnTo>
                  <a:pt x="320269" y="40457"/>
                </a:lnTo>
                <a:lnTo>
                  <a:pt x="322886" y="42414"/>
                </a:lnTo>
                <a:lnTo>
                  <a:pt x="325503" y="44370"/>
                </a:lnTo>
                <a:lnTo>
                  <a:pt x="326812" y="47966"/>
                </a:lnTo>
                <a:lnTo>
                  <a:pt x="326812" y="107796"/>
                </a:lnTo>
                <a:lnTo>
                  <a:pt x="340534" y="107796"/>
                </a:lnTo>
                <a:lnTo>
                  <a:pt x="340534" y="48529"/>
                </a:lnTo>
                <a:lnTo>
                  <a:pt x="339506" y="43001"/>
                </a:lnTo>
                <a:lnTo>
                  <a:pt x="337452" y="38891"/>
                </a:lnTo>
                <a:lnTo>
                  <a:pt x="333636" y="31260"/>
                </a:lnTo>
                <a:lnTo>
                  <a:pt x="326445" y="27444"/>
                </a:lnTo>
                <a:lnTo>
                  <a:pt x="310937" y="27444"/>
                </a:lnTo>
                <a:lnTo>
                  <a:pt x="306485" y="28459"/>
                </a:lnTo>
                <a:lnTo>
                  <a:pt x="302523" y="30489"/>
                </a:lnTo>
                <a:lnTo>
                  <a:pt x="298560" y="32519"/>
                </a:lnTo>
                <a:lnTo>
                  <a:pt x="295111" y="35638"/>
                </a:lnTo>
                <a:lnTo>
                  <a:pt x="292176" y="39845"/>
                </a:lnTo>
                <a:lnTo>
                  <a:pt x="290415" y="36421"/>
                </a:lnTo>
                <a:lnTo>
                  <a:pt x="288458" y="33828"/>
                </a:lnTo>
                <a:lnTo>
                  <a:pt x="286306" y="32067"/>
                </a:lnTo>
                <a:lnTo>
                  <a:pt x="282490" y="28985"/>
                </a:lnTo>
                <a:lnTo>
                  <a:pt x="277451" y="27444"/>
                </a:lnTo>
                <a:lnTo>
                  <a:pt x="265661" y="27444"/>
                </a:lnTo>
                <a:lnTo>
                  <a:pt x="260721" y="28936"/>
                </a:lnTo>
                <a:lnTo>
                  <a:pt x="256366" y="31920"/>
                </a:lnTo>
                <a:lnTo>
                  <a:pt x="253822" y="33681"/>
                </a:lnTo>
                <a:lnTo>
                  <a:pt x="250985" y="36494"/>
                </a:lnTo>
                <a:lnTo>
                  <a:pt x="247854" y="40359"/>
                </a:lnTo>
                <a:lnTo>
                  <a:pt x="247854" y="29205"/>
                </a:lnTo>
                <a:close/>
              </a:path>
              <a:path w="891597" h="110584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19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  <a:path w="891597" h="110584">
                <a:moveTo>
                  <a:pt x="71692" y="8108"/>
                </a:moveTo>
                <a:lnTo>
                  <a:pt x="65821" y="2702"/>
                </a:lnTo>
                <a:lnTo>
                  <a:pt x="58092" y="0"/>
                </a:lnTo>
                <a:lnTo>
                  <a:pt x="48504" y="0"/>
                </a:lnTo>
                <a:lnTo>
                  <a:pt x="14602" y="12548"/>
                </a:lnTo>
                <a:lnTo>
                  <a:pt x="49287" y="12548"/>
                </a:lnTo>
                <a:lnTo>
                  <a:pt x="53714" y="13306"/>
                </a:lnTo>
                <a:lnTo>
                  <a:pt x="56943" y="14822"/>
                </a:lnTo>
                <a:lnTo>
                  <a:pt x="62813" y="17660"/>
                </a:lnTo>
                <a:lnTo>
                  <a:pt x="65748" y="23041"/>
                </a:lnTo>
                <a:lnTo>
                  <a:pt x="65748" y="38011"/>
                </a:lnTo>
                <a:lnTo>
                  <a:pt x="63706" y="42927"/>
                </a:lnTo>
                <a:lnTo>
                  <a:pt x="59621" y="45716"/>
                </a:lnTo>
                <a:lnTo>
                  <a:pt x="62913" y="59798"/>
                </a:lnTo>
                <a:lnTo>
                  <a:pt x="72646" y="52870"/>
                </a:lnTo>
                <a:lnTo>
                  <a:pt x="77881" y="46633"/>
                </a:lnTo>
                <a:lnTo>
                  <a:pt x="80498" y="39307"/>
                </a:lnTo>
                <a:lnTo>
                  <a:pt x="80498" y="21109"/>
                </a:lnTo>
                <a:lnTo>
                  <a:pt x="77563" y="13514"/>
                </a:lnTo>
                <a:lnTo>
                  <a:pt x="71692" y="8108"/>
                </a:lnTo>
                <a:close/>
              </a:path>
              <a:path w="891597" h="110584">
                <a:moveTo>
                  <a:pt x="97400" y="29205"/>
                </a:moveTo>
                <a:lnTo>
                  <a:pt x="97400" y="107796"/>
                </a:lnTo>
                <a:lnTo>
                  <a:pt x="110608" y="107796"/>
                </a:lnTo>
                <a:lnTo>
                  <a:pt x="110608" y="57016"/>
                </a:lnTo>
                <a:lnTo>
                  <a:pt x="112394" y="52088"/>
                </a:lnTo>
                <a:lnTo>
                  <a:pt x="115965" y="47807"/>
                </a:lnTo>
                <a:lnTo>
                  <a:pt x="119536" y="43526"/>
                </a:lnTo>
                <a:lnTo>
                  <a:pt x="124649" y="41386"/>
                </a:lnTo>
                <a:lnTo>
                  <a:pt x="132806" y="41411"/>
                </a:lnTo>
                <a:lnTo>
                  <a:pt x="135631" y="41753"/>
                </a:lnTo>
                <a:lnTo>
                  <a:pt x="135631" y="27811"/>
                </a:lnTo>
                <a:lnTo>
                  <a:pt x="134213" y="27664"/>
                </a:lnTo>
                <a:lnTo>
                  <a:pt x="131375" y="27444"/>
                </a:lnTo>
                <a:lnTo>
                  <a:pt x="126141" y="27444"/>
                </a:lnTo>
                <a:lnTo>
                  <a:pt x="121518" y="29339"/>
                </a:lnTo>
                <a:lnTo>
                  <a:pt x="117506" y="33131"/>
                </a:lnTo>
                <a:lnTo>
                  <a:pt x="113494" y="36922"/>
                </a:lnTo>
                <a:lnTo>
                  <a:pt x="110975" y="40139"/>
                </a:lnTo>
                <a:lnTo>
                  <a:pt x="109948" y="42780"/>
                </a:lnTo>
                <a:lnTo>
                  <a:pt x="109948" y="29205"/>
                </a:lnTo>
                <a:lnTo>
                  <a:pt x="97400" y="29205"/>
                </a:lnTo>
                <a:close/>
              </a:path>
              <a:path w="891597" h="110584">
                <a:moveTo>
                  <a:pt x="167894" y="41154"/>
                </a:moveTo>
                <a:lnTo>
                  <a:pt x="172982" y="38965"/>
                </a:lnTo>
                <a:lnTo>
                  <a:pt x="187511" y="38965"/>
                </a:lnTo>
                <a:lnTo>
                  <a:pt x="193553" y="42144"/>
                </a:lnTo>
                <a:lnTo>
                  <a:pt x="197173" y="48504"/>
                </a:lnTo>
                <a:lnTo>
                  <a:pt x="199129" y="51929"/>
                </a:lnTo>
                <a:lnTo>
                  <a:pt x="200377" y="56503"/>
                </a:lnTo>
                <a:lnTo>
                  <a:pt x="200915" y="62226"/>
                </a:lnTo>
                <a:lnTo>
                  <a:pt x="157254" y="62226"/>
                </a:lnTo>
                <a:lnTo>
                  <a:pt x="157499" y="55475"/>
                </a:lnTo>
                <a:lnTo>
                  <a:pt x="152998" y="39258"/>
                </a:lnTo>
                <a:lnTo>
                  <a:pt x="149032" y="44706"/>
                </a:lnTo>
                <a:lnTo>
                  <a:pt x="144301" y="56263"/>
                </a:lnTo>
                <a:lnTo>
                  <a:pt x="142725" y="70005"/>
                </a:lnTo>
                <a:lnTo>
                  <a:pt x="143117" y="77215"/>
                </a:lnTo>
                <a:lnTo>
                  <a:pt x="146372" y="89942"/>
                </a:lnTo>
                <a:lnTo>
                  <a:pt x="152924" y="99907"/>
                </a:lnTo>
                <a:lnTo>
                  <a:pt x="165015" y="108234"/>
                </a:lnTo>
                <a:lnTo>
                  <a:pt x="177800" y="110584"/>
                </a:lnTo>
                <a:lnTo>
                  <a:pt x="181812" y="110584"/>
                </a:lnTo>
                <a:lnTo>
                  <a:pt x="185408" y="110193"/>
                </a:lnTo>
                <a:lnTo>
                  <a:pt x="188587" y="109410"/>
                </a:lnTo>
                <a:lnTo>
                  <a:pt x="194507" y="108040"/>
                </a:lnTo>
                <a:lnTo>
                  <a:pt x="199472" y="105398"/>
                </a:lnTo>
                <a:lnTo>
                  <a:pt x="203484" y="101485"/>
                </a:lnTo>
                <a:lnTo>
                  <a:pt x="205880" y="99234"/>
                </a:lnTo>
                <a:lnTo>
                  <a:pt x="208046" y="96336"/>
                </a:lnTo>
                <a:lnTo>
                  <a:pt x="209978" y="92789"/>
                </a:lnTo>
                <a:lnTo>
                  <a:pt x="211910" y="89242"/>
                </a:lnTo>
                <a:lnTo>
                  <a:pt x="213048" y="86026"/>
                </a:lnTo>
                <a:lnTo>
                  <a:pt x="213390" y="83140"/>
                </a:lnTo>
                <a:lnTo>
                  <a:pt x="200402" y="83140"/>
                </a:lnTo>
                <a:lnTo>
                  <a:pt x="199423" y="86613"/>
                </a:lnTo>
                <a:lnTo>
                  <a:pt x="197760" y="89671"/>
                </a:lnTo>
                <a:lnTo>
                  <a:pt x="195412" y="92312"/>
                </a:lnTo>
                <a:lnTo>
                  <a:pt x="191303" y="96862"/>
                </a:lnTo>
                <a:lnTo>
                  <a:pt x="185799" y="99137"/>
                </a:lnTo>
                <a:lnTo>
                  <a:pt x="171514" y="99137"/>
                </a:lnTo>
                <a:lnTo>
                  <a:pt x="166060" y="96727"/>
                </a:lnTo>
                <a:lnTo>
                  <a:pt x="162537" y="91909"/>
                </a:lnTo>
                <a:lnTo>
                  <a:pt x="159015" y="87090"/>
                </a:lnTo>
                <a:lnTo>
                  <a:pt x="157132" y="80694"/>
                </a:lnTo>
                <a:lnTo>
                  <a:pt x="156887" y="72720"/>
                </a:lnTo>
                <a:lnTo>
                  <a:pt x="214490" y="72720"/>
                </a:lnTo>
                <a:lnTo>
                  <a:pt x="214490" y="64795"/>
                </a:lnTo>
                <a:lnTo>
                  <a:pt x="214099" y="59022"/>
                </a:lnTo>
                <a:lnTo>
                  <a:pt x="213317" y="55402"/>
                </a:lnTo>
                <a:lnTo>
                  <a:pt x="212436" y="50118"/>
                </a:lnTo>
                <a:lnTo>
                  <a:pt x="210675" y="45495"/>
                </a:lnTo>
                <a:lnTo>
                  <a:pt x="208033" y="41533"/>
                </a:lnTo>
                <a:lnTo>
                  <a:pt x="205293" y="37375"/>
                </a:lnTo>
                <a:lnTo>
                  <a:pt x="201306" y="33987"/>
                </a:lnTo>
                <a:lnTo>
                  <a:pt x="196072" y="31370"/>
                </a:lnTo>
                <a:lnTo>
                  <a:pt x="190838" y="28752"/>
                </a:lnTo>
                <a:lnTo>
                  <a:pt x="185432" y="27444"/>
                </a:lnTo>
                <a:lnTo>
                  <a:pt x="179855" y="27444"/>
                </a:lnTo>
                <a:lnTo>
                  <a:pt x="175514" y="27657"/>
                </a:lnTo>
                <a:lnTo>
                  <a:pt x="167894" y="41154"/>
                </a:lnTo>
                <a:close/>
              </a:path>
              <a:path w="891597" h="110584">
                <a:moveTo>
                  <a:pt x="157499" y="55475"/>
                </a:moveTo>
                <a:lnTo>
                  <a:pt x="159676" y="49911"/>
                </a:lnTo>
                <a:lnTo>
                  <a:pt x="163785" y="45532"/>
                </a:lnTo>
                <a:lnTo>
                  <a:pt x="167894" y="41154"/>
                </a:lnTo>
                <a:lnTo>
                  <a:pt x="175514" y="27657"/>
                </a:lnTo>
                <a:lnTo>
                  <a:pt x="163074" y="31244"/>
                </a:lnTo>
                <a:lnTo>
                  <a:pt x="152998" y="39258"/>
                </a:lnTo>
                <a:lnTo>
                  <a:pt x="157499" y="55475"/>
                </a:lnTo>
                <a:close/>
              </a:path>
              <a:path w="891597" h="110584">
                <a:moveTo>
                  <a:pt x="360029" y="29572"/>
                </a:moveTo>
                <a:lnTo>
                  <a:pt x="360029" y="107796"/>
                </a:lnTo>
                <a:lnTo>
                  <a:pt x="373457" y="107796"/>
                </a:lnTo>
                <a:lnTo>
                  <a:pt x="373457" y="29572"/>
                </a:lnTo>
                <a:lnTo>
                  <a:pt x="360029" y="29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6345907" y="5876711"/>
            <a:ext cx="0" cy="69020"/>
          </a:xfrm>
          <a:custGeom>
            <a:avLst/>
            <a:gdLst/>
            <a:ahLst/>
            <a:cxnLst/>
            <a:rect l="l" t="t" r="r" b="b"/>
            <a:pathLst>
              <a:path h="78223">
                <a:moveTo>
                  <a:pt x="0" y="0"/>
                </a:moveTo>
                <a:lnTo>
                  <a:pt x="0" y="78223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6573843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7133959" y="5715425"/>
            <a:ext cx="790419" cy="126128"/>
          </a:xfrm>
          <a:custGeom>
            <a:avLst/>
            <a:gdLst/>
            <a:ahLst/>
            <a:cxnLst/>
            <a:rect l="l" t="t" r="r" b="b"/>
            <a:pathLst>
              <a:path w="869461" h="142945">
                <a:moveTo>
                  <a:pt x="691880" y="32507"/>
                </a:moveTo>
                <a:lnTo>
                  <a:pt x="691880" y="110731"/>
                </a:lnTo>
                <a:lnTo>
                  <a:pt x="705309" y="110731"/>
                </a:lnTo>
                <a:lnTo>
                  <a:pt x="705309" y="32507"/>
                </a:lnTo>
                <a:lnTo>
                  <a:pt x="691880" y="32507"/>
                </a:lnTo>
                <a:close/>
              </a:path>
              <a:path w="869461" h="142945">
                <a:moveTo>
                  <a:pt x="691880" y="2935"/>
                </a:moveTo>
                <a:lnTo>
                  <a:pt x="691880" y="17904"/>
                </a:lnTo>
                <a:lnTo>
                  <a:pt x="705309" y="17905"/>
                </a:lnTo>
                <a:lnTo>
                  <a:pt x="705309" y="2935"/>
                </a:lnTo>
                <a:lnTo>
                  <a:pt x="691880" y="2935"/>
                </a:lnTo>
                <a:close/>
              </a:path>
              <a:path w="869461" h="142945">
                <a:moveTo>
                  <a:pt x="727555" y="100470"/>
                </a:moveTo>
                <a:lnTo>
                  <a:pt x="732422" y="105778"/>
                </a:lnTo>
                <a:lnTo>
                  <a:pt x="732813" y="106190"/>
                </a:lnTo>
                <a:lnTo>
                  <a:pt x="742611" y="111852"/>
                </a:lnTo>
                <a:lnTo>
                  <a:pt x="757262" y="113739"/>
                </a:lnTo>
                <a:lnTo>
                  <a:pt x="771482" y="111828"/>
                </a:lnTo>
                <a:lnTo>
                  <a:pt x="781514" y="106108"/>
                </a:lnTo>
                <a:lnTo>
                  <a:pt x="786822" y="101020"/>
                </a:lnTo>
                <a:lnTo>
                  <a:pt x="789476" y="94979"/>
                </a:lnTo>
                <a:lnTo>
                  <a:pt x="789476" y="80743"/>
                </a:lnTo>
                <a:lnTo>
                  <a:pt x="786908" y="75435"/>
                </a:lnTo>
                <a:lnTo>
                  <a:pt x="781771" y="72059"/>
                </a:lnTo>
                <a:lnTo>
                  <a:pt x="778543" y="69907"/>
                </a:lnTo>
                <a:lnTo>
                  <a:pt x="772183" y="67681"/>
                </a:lnTo>
                <a:lnTo>
                  <a:pt x="762692" y="65382"/>
                </a:lnTo>
                <a:lnTo>
                  <a:pt x="753960" y="63254"/>
                </a:lnTo>
                <a:lnTo>
                  <a:pt x="750144" y="62324"/>
                </a:lnTo>
                <a:lnTo>
                  <a:pt x="747258" y="61248"/>
                </a:lnTo>
                <a:lnTo>
                  <a:pt x="745300" y="60025"/>
                </a:lnTo>
                <a:lnTo>
                  <a:pt x="741926" y="57970"/>
                </a:lnTo>
                <a:lnTo>
                  <a:pt x="740238" y="55231"/>
                </a:lnTo>
                <a:lnTo>
                  <a:pt x="740238" y="48675"/>
                </a:lnTo>
                <a:lnTo>
                  <a:pt x="741522" y="46156"/>
                </a:lnTo>
                <a:lnTo>
                  <a:pt x="744090" y="44248"/>
                </a:lnTo>
                <a:lnTo>
                  <a:pt x="746658" y="42340"/>
                </a:lnTo>
                <a:lnTo>
                  <a:pt x="750437" y="41386"/>
                </a:lnTo>
                <a:lnTo>
                  <a:pt x="762912" y="41386"/>
                </a:lnTo>
                <a:lnTo>
                  <a:pt x="768171" y="43123"/>
                </a:lnTo>
                <a:lnTo>
                  <a:pt x="771204" y="46596"/>
                </a:lnTo>
                <a:lnTo>
                  <a:pt x="773063" y="49042"/>
                </a:lnTo>
                <a:lnTo>
                  <a:pt x="774115" y="51757"/>
                </a:lnTo>
                <a:lnTo>
                  <a:pt x="774359" y="54742"/>
                </a:lnTo>
                <a:lnTo>
                  <a:pt x="786835" y="54742"/>
                </a:lnTo>
                <a:lnTo>
                  <a:pt x="786932" y="49654"/>
                </a:lnTo>
                <a:lnTo>
                  <a:pt x="785342" y="44909"/>
                </a:lnTo>
                <a:lnTo>
                  <a:pt x="782065" y="40506"/>
                </a:lnTo>
                <a:lnTo>
                  <a:pt x="780722" y="38880"/>
                </a:lnTo>
                <a:lnTo>
                  <a:pt x="770679" y="32284"/>
                </a:lnTo>
                <a:lnTo>
                  <a:pt x="756455" y="30086"/>
                </a:lnTo>
                <a:lnTo>
                  <a:pt x="747405" y="30086"/>
                </a:lnTo>
                <a:lnTo>
                  <a:pt x="740201" y="32385"/>
                </a:lnTo>
                <a:lnTo>
                  <a:pt x="734844" y="36983"/>
                </a:lnTo>
                <a:lnTo>
                  <a:pt x="729488" y="41582"/>
                </a:lnTo>
                <a:lnTo>
                  <a:pt x="726809" y="47599"/>
                </a:lnTo>
                <a:lnTo>
                  <a:pt x="726809" y="61346"/>
                </a:lnTo>
                <a:lnTo>
                  <a:pt x="729646" y="66287"/>
                </a:lnTo>
                <a:lnTo>
                  <a:pt x="735321" y="69858"/>
                </a:lnTo>
                <a:lnTo>
                  <a:pt x="738501" y="71913"/>
                </a:lnTo>
                <a:lnTo>
                  <a:pt x="743442" y="73772"/>
                </a:lnTo>
                <a:lnTo>
                  <a:pt x="750144" y="75435"/>
                </a:lnTo>
                <a:lnTo>
                  <a:pt x="760638" y="78077"/>
                </a:lnTo>
                <a:lnTo>
                  <a:pt x="766264" y="79495"/>
                </a:lnTo>
                <a:lnTo>
                  <a:pt x="770030" y="80743"/>
                </a:lnTo>
                <a:lnTo>
                  <a:pt x="771937" y="81819"/>
                </a:lnTo>
                <a:lnTo>
                  <a:pt x="774922" y="83580"/>
                </a:lnTo>
                <a:lnTo>
                  <a:pt x="776415" y="86148"/>
                </a:lnTo>
                <a:lnTo>
                  <a:pt x="776415" y="93976"/>
                </a:lnTo>
                <a:lnTo>
                  <a:pt x="774556" y="97266"/>
                </a:lnTo>
                <a:lnTo>
                  <a:pt x="770838" y="99394"/>
                </a:lnTo>
                <a:lnTo>
                  <a:pt x="767120" y="101522"/>
                </a:lnTo>
                <a:lnTo>
                  <a:pt x="762815" y="102586"/>
                </a:lnTo>
                <a:lnTo>
                  <a:pt x="749704" y="102586"/>
                </a:lnTo>
                <a:lnTo>
                  <a:pt x="743931" y="100458"/>
                </a:lnTo>
                <a:lnTo>
                  <a:pt x="740605" y="96202"/>
                </a:lnTo>
                <a:lnTo>
                  <a:pt x="738795" y="93853"/>
                </a:lnTo>
                <a:lnTo>
                  <a:pt x="737694" y="90478"/>
                </a:lnTo>
                <a:lnTo>
                  <a:pt x="737303" y="86075"/>
                </a:lnTo>
                <a:lnTo>
                  <a:pt x="724608" y="86075"/>
                </a:lnTo>
                <a:lnTo>
                  <a:pt x="724950" y="93902"/>
                </a:lnTo>
                <a:lnTo>
                  <a:pt x="727555" y="100470"/>
                </a:lnTo>
                <a:close/>
              </a:path>
              <a:path w="869461" h="142945">
                <a:moveTo>
                  <a:pt x="804299" y="2935"/>
                </a:moveTo>
                <a:lnTo>
                  <a:pt x="804299" y="110731"/>
                </a:lnTo>
                <a:lnTo>
                  <a:pt x="816994" y="110731"/>
                </a:lnTo>
                <a:lnTo>
                  <a:pt x="816994" y="81232"/>
                </a:lnTo>
                <a:lnTo>
                  <a:pt x="828074" y="71105"/>
                </a:lnTo>
                <a:lnTo>
                  <a:pt x="852584" y="110731"/>
                </a:lnTo>
                <a:lnTo>
                  <a:pt x="869461" y="110731"/>
                </a:lnTo>
                <a:lnTo>
                  <a:pt x="837686" y="61566"/>
                </a:lnTo>
                <a:lnTo>
                  <a:pt x="867773" y="32140"/>
                </a:lnTo>
                <a:lnTo>
                  <a:pt x="850896" y="32140"/>
                </a:lnTo>
                <a:lnTo>
                  <a:pt x="816994" y="65528"/>
                </a:lnTo>
                <a:lnTo>
                  <a:pt x="816994" y="2935"/>
                </a:lnTo>
                <a:lnTo>
                  <a:pt x="804299" y="2935"/>
                </a:lnTo>
                <a:close/>
              </a:path>
              <a:path w="869461" h="142945">
                <a:moveTo>
                  <a:pt x="487369" y="113006"/>
                </a:moveTo>
                <a:lnTo>
                  <a:pt x="486684" y="114767"/>
                </a:lnTo>
                <a:lnTo>
                  <a:pt x="485583" y="117457"/>
                </a:lnTo>
                <a:lnTo>
                  <a:pt x="484066" y="121077"/>
                </a:lnTo>
                <a:lnTo>
                  <a:pt x="482550" y="124698"/>
                </a:lnTo>
                <a:lnTo>
                  <a:pt x="481425" y="127095"/>
                </a:lnTo>
                <a:lnTo>
                  <a:pt x="478526" y="130067"/>
                </a:lnTo>
                <a:lnTo>
                  <a:pt x="475579" y="131277"/>
                </a:lnTo>
                <a:lnTo>
                  <a:pt x="472350" y="131277"/>
                </a:lnTo>
                <a:lnTo>
                  <a:pt x="469390" y="130910"/>
                </a:lnTo>
                <a:lnTo>
                  <a:pt x="465428" y="129883"/>
                </a:lnTo>
                <a:lnTo>
                  <a:pt x="465428" y="141918"/>
                </a:lnTo>
                <a:lnTo>
                  <a:pt x="466895" y="142309"/>
                </a:lnTo>
                <a:lnTo>
                  <a:pt x="470136" y="142871"/>
                </a:lnTo>
                <a:lnTo>
                  <a:pt x="481058" y="142945"/>
                </a:lnTo>
                <a:lnTo>
                  <a:pt x="486438" y="140743"/>
                </a:lnTo>
                <a:lnTo>
                  <a:pt x="489569" y="136341"/>
                </a:lnTo>
                <a:lnTo>
                  <a:pt x="493917" y="128350"/>
                </a:lnTo>
                <a:lnTo>
                  <a:pt x="499138" y="116357"/>
                </a:lnTo>
                <a:lnTo>
                  <a:pt x="505714" y="99650"/>
                </a:lnTo>
                <a:lnTo>
                  <a:pt x="508580" y="91994"/>
                </a:lnTo>
                <a:lnTo>
                  <a:pt x="512857" y="80289"/>
                </a:lnTo>
                <a:lnTo>
                  <a:pt x="517747" y="66629"/>
                </a:lnTo>
                <a:lnTo>
                  <a:pt x="523007" y="51921"/>
                </a:lnTo>
                <a:lnTo>
                  <a:pt x="527397" y="39704"/>
                </a:lnTo>
                <a:lnTo>
                  <a:pt x="530149" y="32140"/>
                </a:lnTo>
                <a:lnTo>
                  <a:pt x="515547" y="32140"/>
                </a:lnTo>
                <a:lnTo>
                  <a:pt x="494340" y="96128"/>
                </a:lnTo>
                <a:lnTo>
                  <a:pt x="473280" y="32140"/>
                </a:lnTo>
                <a:lnTo>
                  <a:pt x="458310" y="32140"/>
                </a:lnTo>
                <a:lnTo>
                  <a:pt x="487369" y="113006"/>
                </a:lnTo>
                <a:close/>
              </a:path>
              <a:path w="869461" h="142945">
                <a:moveTo>
                  <a:pt x="397282" y="111978"/>
                </a:moveTo>
                <a:lnTo>
                  <a:pt x="400963" y="111880"/>
                </a:lnTo>
                <a:lnTo>
                  <a:pt x="404241" y="111489"/>
                </a:lnTo>
                <a:lnTo>
                  <a:pt x="407335" y="110731"/>
                </a:lnTo>
                <a:lnTo>
                  <a:pt x="407335" y="100311"/>
                </a:lnTo>
                <a:lnTo>
                  <a:pt x="403348" y="100531"/>
                </a:lnTo>
                <a:lnTo>
                  <a:pt x="400315" y="100531"/>
                </a:lnTo>
                <a:lnTo>
                  <a:pt x="397575" y="99724"/>
                </a:lnTo>
                <a:lnTo>
                  <a:pt x="394787" y="96960"/>
                </a:lnTo>
                <a:lnTo>
                  <a:pt x="394787" y="42927"/>
                </a:lnTo>
                <a:lnTo>
                  <a:pt x="407335" y="42927"/>
                </a:lnTo>
                <a:lnTo>
                  <a:pt x="407335" y="32140"/>
                </a:lnTo>
                <a:lnTo>
                  <a:pt x="394787" y="32140"/>
                </a:lnTo>
                <a:lnTo>
                  <a:pt x="394787" y="10199"/>
                </a:lnTo>
                <a:lnTo>
                  <a:pt x="381432" y="10199"/>
                </a:lnTo>
                <a:lnTo>
                  <a:pt x="381432" y="32140"/>
                </a:lnTo>
                <a:lnTo>
                  <a:pt x="370791" y="32140"/>
                </a:lnTo>
                <a:lnTo>
                  <a:pt x="370791" y="42927"/>
                </a:lnTo>
                <a:lnTo>
                  <a:pt x="381432" y="42927"/>
                </a:lnTo>
                <a:lnTo>
                  <a:pt x="381432" y="99993"/>
                </a:lnTo>
                <a:lnTo>
                  <a:pt x="382532" y="104090"/>
                </a:lnTo>
                <a:lnTo>
                  <a:pt x="384734" y="107245"/>
                </a:lnTo>
                <a:lnTo>
                  <a:pt x="386935" y="110401"/>
                </a:lnTo>
                <a:lnTo>
                  <a:pt x="391118" y="111978"/>
                </a:lnTo>
                <a:lnTo>
                  <a:pt x="397282" y="111978"/>
                </a:lnTo>
                <a:close/>
              </a:path>
              <a:path w="869461" h="142945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8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5"/>
                </a:lnTo>
                <a:lnTo>
                  <a:pt x="94587" y="35295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1" y="29496"/>
                </a:lnTo>
                <a:lnTo>
                  <a:pt x="1205" y="41776"/>
                </a:lnTo>
                <a:lnTo>
                  <a:pt x="0" y="55695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6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  <a:path w="869461" h="142945">
                <a:moveTo>
                  <a:pt x="165228" y="109221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4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6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59"/>
                </a:lnTo>
                <a:lnTo>
                  <a:pt x="119977" y="102622"/>
                </a:lnTo>
                <a:lnTo>
                  <a:pt x="121803" y="104562"/>
                </a:lnTo>
                <a:lnTo>
                  <a:pt x="124013" y="81305"/>
                </a:lnTo>
                <a:lnTo>
                  <a:pt x="124013" y="64232"/>
                </a:lnTo>
                <a:lnTo>
                  <a:pt x="125847" y="56796"/>
                </a:lnTo>
                <a:lnTo>
                  <a:pt x="129515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6"/>
                </a:lnTo>
                <a:lnTo>
                  <a:pt x="166353" y="52246"/>
                </a:lnTo>
                <a:lnTo>
                  <a:pt x="168701" y="56845"/>
                </a:lnTo>
                <a:lnTo>
                  <a:pt x="169876" y="62813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4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7"/>
                </a:lnTo>
                <a:lnTo>
                  <a:pt x="165228" y="109221"/>
                </a:lnTo>
                <a:close/>
              </a:path>
              <a:path w="869461" h="142945">
                <a:moveTo>
                  <a:pt x="133185" y="99430"/>
                </a:moveTo>
                <a:lnTo>
                  <a:pt x="129515" y="93853"/>
                </a:lnTo>
                <a:lnTo>
                  <a:pt x="125847" y="88276"/>
                </a:lnTo>
                <a:lnTo>
                  <a:pt x="124013" y="81305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0"/>
                </a:lnTo>
                <a:close/>
              </a:path>
              <a:path w="869461" h="142945">
                <a:moveTo>
                  <a:pt x="216668" y="32140"/>
                </a:moveTo>
                <a:lnTo>
                  <a:pt x="203166" y="32140"/>
                </a:lnTo>
                <a:lnTo>
                  <a:pt x="203166" y="92263"/>
                </a:lnTo>
                <a:lnTo>
                  <a:pt x="204266" y="97620"/>
                </a:lnTo>
                <a:lnTo>
                  <a:pt x="206468" y="101632"/>
                </a:lnTo>
                <a:lnTo>
                  <a:pt x="215282" y="110074"/>
                </a:lnTo>
                <a:lnTo>
                  <a:pt x="229363" y="112859"/>
                </a:lnTo>
                <a:lnTo>
                  <a:pt x="236553" y="112859"/>
                </a:lnTo>
                <a:lnTo>
                  <a:pt x="242669" y="110804"/>
                </a:lnTo>
                <a:lnTo>
                  <a:pt x="247708" y="106695"/>
                </a:lnTo>
                <a:lnTo>
                  <a:pt x="250252" y="104640"/>
                </a:lnTo>
                <a:lnTo>
                  <a:pt x="252380" y="102121"/>
                </a:lnTo>
                <a:lnTo>
                  <a:pt x="254092" y="99137"/>
                </a:lnTo>
                <a:lnTo>
                  <a:pt x="253945" y="110731"/>
                </a:lnTo>
                <a:lnTo>
                  <a:pt x="266420" y="110731"/>
                </a:lnTo>
                <a:lnTo>
                  <a:pt x="266420" y="32140"/>
                </a:lnTo>
                <a:lnTo>
                  <a:pt x="253211" y="32140"/>
                </a:lnTo>
                <a:lnTo>
                  <a:pt x="253211" y="78419"/>
                </a:lnTo>
                <a:lnTo>
                  <a:pt x="252306" y="84461"/>
                </a:lnTo>
                <a:lnTo>
                  <a:pt x="250496" y="88863"/>
                </a:lnTo>
                <a:lnTo>
                  <a:pt x="247170" y="97082"/>
                </a:lnTo>
                <a:lnTo>
                  <a:pt x="240908" y="101191"/>
                </a:lnTo>
                <a:lnTo>
                  <a:pt x="225302" y="101191"/>
                </a:lnTo>
                <a:lnTo>
                  <a:pt x="220924" y="98843"/>
                </a:lnTo>
                <a:lnTo>
                  <a:pt x="218576" y="94147"/>
                </a:lnTo>
                <a:lnTo>
                  <a:pt x="217304" y="91603"/>
                </a:lnTo>
                <a:lnTo>
                  <a:pt x="216668" y="88325"/>
                </a:lnTo>
                <a:lnTo>
                  <a:pt x="216668" y="32140"/>
                </a:lnTo>
                <a:close/>
              </a:path>
              <a:path w="869461" h="142945">
                <a:moveTo>
                  <a:pt x="304333" y="110731"/>
                </a:moveTo>
                <a:lnTo>
                  <a:pt x="304333" y="64428"/>
                </a:lnTo>
                <a:lnTo>
                  <a:pt x="304663" y="60477"/>
                </a:lnTo>
                <a:lnTo>
                  <a:pt x="305324" y="57713"/>
                </a:lnTo>
                <a:lnTo>
                  <a:pt x="305984" y="54949"/>
                </a:lnTo>
                <a:lnTo>
                  <a:pt x="307415" y="52271"/>
                </a:lnTo>
                <a:lnTo>
                  <a:pt x="309616" y="49678"/>
                </a:lnTo>
                <a:lnTo>
                  <a:pt x="312356" y="46449"/>
                </a:lnTo>
                <a:lnTo>
                  <a:pt x="315535" y="44297"/>
                </a:lnTo>
                <a:lnTo>
                  <a:pt x="319156" y="43221"/>
                </a:lnTo>
                <a:lnTo>
                  <a:pt x="321162" y="42585"/>
                </a:lnTo>
                <a:lnTo>
                  <a:pt x="323730" y="42267"/>
                </a:lnTo>
                <a:lnTo>
                  <a:pt x="333024" y="42267"/>
                </a:lnTo>
                <a:lnTo>
                  <a:pt x="337280" y="44713"/>
                </a:lnTo>
                <a:lnTo>
                  <a:pt x="339629" y="49605"/>
                </a:lnTo>
                <a:lnTo>
                  <a:pt x="341048" y="52540"/>
                </a:lnTo>
                <a:lnTo>
                  <a:pt x="341757" y="56405"/>
                </a:lnTo>
                <a:lnTo>
                  <a:pt x="341757" y="110731"/>
                </a:lnTo>
                <a:lnTo>
                  <a:pt x="355186" y="110731"/>
                </a:lnTo>
                <a:lnTo>
                  <a:pt x="355186" y="52393"/>
                </a:lnTo>
                <a:lnTo>
                  <a:pt x="354109" y="46303"/>
                </a:lnTo>
                <a:lnTo>
                  <a:pt x="351957" y="42047"/>
                </a:lnTo>
                <a:lnTo>
                  <a:pt x="343356" y="33288"/>
                </a:lnTo>
                <a:lnTo>
                  <a:pt x="329356" y="30379"/>
                </a:lnTo>
                <a:lnTo>
                  <a:pt x="324268" y="30379"/>
                </a:lnTo>
                <a:lnTo>
                  <a:pt x="319645" y="31382"/>
                </a:lnTo>
                <a:lnTo>
                  <a:pt x="315487" y="33388"/>
                </a:lnTo>
                <a:lnTo>
                  <a:pt x="311329" y="35393"/>
                </a:lnTo>
                <a:lnTo>
                  <a:pt x="307391" y="38696"/>
                </a:lnTo>
                <a:lnTo>
                  <a:pt x="303673" y="43294"/>
                </a:lnTo>
                <a:lnTo>
                  <a:pt x="303673" y="32140"/>
                </a:lnTo>
                <a:lnTo>
                  <a:pt x="291125" y="32140"/>
                </a:lnTo>
                <a:lnTo>
                  <a:pt x="291125" y="110731"/>
                </a:lnTo>
                <a:lnTo>
                  <a:pt x="304333" y="110731"/>
                </a:lnTo>
                <a:close/>
              </a:path>
              <a:path w="869461" h="142945">
                <a:moveTo>
                  <a:pt x="416728" y="32140"/>
                </a:moveTo>
                <a:lnTo>
                  <a:pt x="416728" y="110731"/>
                </a:lnTo>
                <a:lnTo>
                  <a:pt x="429936" y="110731"/>
                </a:lnTo>
                <a:lnTo>
                  <a:pt x="429936" y="59951"/>
                </a:lnTo>
                <a:lnTo>
                  <a:pt x="431722" y="55023"/>
                </a:lnTo>
                <a:lnTo>
                  <a:pt x="435293" y="50742"/>
                </a:lnTo>
                <a:lnTo>
                  <a:pt x="438864" y="46462"/>
                </a:lnTo>
                <a:lnTo>
                  <a:pt x="443976" y="44321"/>
                </a:lnTo>
                <a:lnTo>
                  <a:pt x="452134" y="44346"/>
                </a:lnTo>
                <a:lnTo>
                  <a:pt x="454959" y="44688"/>
                </a:lnTo>
                <a:lnTo>
                  <a:pt x="454959" y="30746"/>
                </a:lnTo>
                <a:lnTo>
                  <a:pt x="453540" y="30599"/>
                </a:lnTo>
                <a:lnTo>
                  <a:pt x="450702" y="30379"/>
                </a:lnTo>
                <a:lnTo>
                  <a:pt x="445468" y="30379"/>
                </a:lnTo>
                <a:lnTo>
                  <a:pt x="440845" y="32275"/>
                </a:lnTo>
                <a:lnTo>
                  <a:pt x="436834" y="36066"/>
                </a:lnTo>
                <a:lnTo>
                  <a:pt x="432822" y="39857"/>
                </a:lnTo>
                <a:lnTo>
                  <a:pt x="430303" y="43074"/>
                </a:lnTo>
                <a:lnTo>
                  <a:pt x="429276" y="45716"/>
                </a:lnTo>
                <a:lnTo>
                  <a:pt x="429276" y="32140"/>
                </a:lnTo>
                <a:lnTo>
                  <a:pt x="416728" y="32140"/>
                </a:lnTo>
                <a:close/>
              </a:path>
              <a:path w="869461" h="142945">
                <a:moveTo>
                  <a:pt x="597293" y="15483"/>
                </a:moveTo>
                <a:lnTo>
                  <a:pt x="637945" y="15483"/>
                </a:lnTo>
                <a:lnTo>
                  <a:pt x="641932" y="16217"/>
                </a:lnTo>
                <a:lnTo>
                  <a:pt x="644917" y="17684"/>
                </a:lnTo>
                <a:lnTo>
                  <a:pt x="650494" y="20473"/>
                </a:lnTo>
                <a:lnTo>
                  <a:pt x="653282" y="25707"/>
                </a:lnTo>
                <a:lnTo>
                  <a:pt x="657709" y="55255"/>
                </a:lnTo>
                <a:lnTo>
                  <a:pt x="661439" y="51953"/>
                </a:lnTo>
                <a:lnTo>
                  <a:pt x="664106" y="47844"/>
                </a:lnTo>
                <a:lnTo>
                  <a:pt x="666772" y="43734"/>
                </a:lnTo>
                <a:lnTo>
                  <a:pt x="668105" y="38451"/>
                </a:lnTo>
                <a:lnTo>
                  <a:pt x="668105" y="31993"/>
                </a:lnTo>
                <a:lnTo>
                  <a:pt x="667793" y="26911"/>
                </a:lnTo>
                <a:lnTo>
                  <a:pt x="663141" y="14580"/>
                </a:lnTo>
                <a:lnTo>
                  <a:pt x="652915" y="6530"/>
                </a:lnTo>
                <a:lnTo>
                  <a:pt x="647583" y="4133"/>
                </a:lnTo>
                <a:lnTo>
                  <a:pt x="640807" y="2935"/>
                </a:lnTo>
                <a:lnTo>
                  <a:pt x="582690" y="2935"/>
                </a:lnTo>
                <a:lnTo>
                  <a:pt x="582690" y="110731"/>
                </a:lnTo>
                <a:lnTo>
                  <a:pt x="597293" y="110731"/>
                </a:lnTo>
                <a:lnTo>
                  <a:pt x="597293" y="64501"/>
                </a:lnTo>
                <a:lnTo>
                  <a:pt x="636502" y="64501"/>
                </a:lnTo>
                <a:lnTo>
                  <a:pt x="640881" y="65162"/>
                </a:lnTo>
                <a:lnTo>
                  <a:pt x="643669" y="66482"/>
                </a:lnTo>
                <a:lnTo>
                  <a:pt x="648561" y="68879"/>
                </a:lnTo>
                <a:lnTo>
                  <a:pt x="647301" y="48211"/>
                </a:lnTo>
                <a:lnTo>
                  <a:pt x="643314" y="50950"/>
                </a:lnTo>
                <a:lnTo>
                  <a:pt x="637897" y="52320"/>
                </a:lnTo>
                <a:lnTo>
                  <a:pt x="597293" y="52320"/>
                </a:lnTo>
                <a:lnTo>
                  <a:pt x="597293" y="15483"/>
                </a:lnTo>
                <a:close/>
              </a:path>
              <a:path w="869461" h="142945">
                <a:moveTo>
                  <a:pt x="652597" y="102830"/>
                </a:moveTo>
                <a:lnTo>
                  <a:pt x="652842" y="105668"/>
                </a:lnTo>
                <a:lnTo>
                  <a:pt x="653135" y="107135"/>
                </a:lnTo>
                <a:lnTo>
                  <a:pt x="654309" y="110731"/>
                </a:lnTo>
                <a:lnTo>
                  <a:pt x="672214" y="110731"/>
                </a:lnTo>
                <a:lnTo>
                  <a:pt x="672214" y="108309"/>
                </a:lnTo>
                <a:lnTo>
                  <a:pt x="668398" y="105129"/>
                </a:lnTo>
                <a:lnTo>
                  <a:pt x="667518" y="101705"/>
                </a:lnTo>
                <a:lnTo>
                  <a:pt x="666980" y="99699"/>
                </a:lnTo>
                <a:lnTo>
                  <a:pt x="666637" y="96642"/>
                </a:lnTo>
                <a:lnTo>
                  <a:pt x="666490" y="92532"/>
                </a:lnTo>
                <a:lnTo>
                  <a:pt x="665977" y="78077"/>
                </a:lnTo>
                <a:lnTo>
                  <a:pt x="665732" y="71815"/>
                </a:lnTo>
                <a:lnTo>
                  <a:pt x="664545" y="67290"/>
                </a:lnTo>
                <a:lnTo>
                  <a:pt x="662418" y="64501"/>
                </a:lnTo>
                <a:lnTo>
                  <a:pt x="660289" y="61713"/>
                </a:lnTo>
                <a:lnTo>
                  <a:pt x="657122" y="59462"/>
                </a:lnTo>
                <a:lnTo>
                  <a:pt x="652915" y="57750"/>
                </a:lnTo>
                <a:lnTo>
                  <a:pt x="657709" y="55255"/>
                </a:lnTo>
                <a:lnTo>
                  <a:pt x="653282" y="25707"/>
                </a:lnTo>
                <a:lnTo>
                  <a:pt x="653282" y="40530"/>
                </a:lnTo>
                <a:lnTo>
                  <a:pt x="651289" y="45471"/>
                </a:lnTo>
                <a:lnTo>
                  <a:pt x="647301" y="48211"/>
                </a:lnTo>
                <a:lnTo>
                  <a:pt x="648561" y="68879"/>
                </a:lnTo>
                <a:lnTo>
                  <a:pt x="651178" y="73600"/>
                </a:lnTo>
                <a:lnTo>
                  <a:pt x="651521" y="80645"/>
                </a:lnTo>
                <a:lnTo>
                  <a:pt x="652401" y="98623"/>
                </a:lnTo>
                <a:lnTo>
                  <a:pt x="652597" y="10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7139629" y="5850618"/>
            <a:ext cx="969935" cy="97574"/>
          </a:xfrm>
          <a:custGeom>
            <a:avLst/>
            <a:gdLst/>
            <a:ahLst/>
            <a:cxnLst/>
            <a:rect l="l" t="t" r="r" b="b"/>
            <a:pathLst>
              <a:path w="1066928" h="110584">
                <a:moveTo>
                  <a:pt x="1030751" y="3155"/>
                </a:moveTo>
                <a:lnTo>
                  <a:pt x="971974" y="110584"/>
                </a:lnTo>
                <a:lnTo>
                  <a:pt x="980119" y="110584"/>
                </a:lnTo>
                <a:lnTo>
                  <a:pt x="1038897" y="3155"/>
                </a:lnTo>
                <a:lnTo>
                  <a:pt x="1030751" y="3155"/>
                </a:lnTo>
                <a:close/>
              </a:path>
              <a:path w="1066928" h="110584">
                <a:moveTo>
                  <a:pt x="965174" y="46596"/>
                </a:moveTo>
                <a:lnTo>
                  <a:pt x="961615" y="45116"/>
                </a:lnTo>
                <a:lnTo>
                  <a:pt x="962287" y="57016"/>
                </a:lnTo>
                <a:lnTo>
                  <a:pt x="969331" y="57016"/>
                </a:lnTo>
                <a:lnTo>
                  <a:pt x="969331" y="46596"/>
                </a:lnTo>
                <a:lnTo>
                  <a:pt x="965174" y="46596"/>
                </a:lnTo>
                <a:close/>
              </a:path>
              <a:path w="1066928" h="110584">
                <a:moveTo>
                  <a:pt x="1037184" y="97376"/>
                </a:moveTo>
                <a:lnTo>
                  <a:pt x="1033600" y="95896"/>
                </a:lnTo>
                <a:lnTo>
                  <a:pt x="1034298" y="107796"/>
                </a:lnTo>
                <a:lnTo>
                  <a:pt x="1041392" y="107796"/>
                </a:lnTo>
                <a:lnTo>
                  <a:pt x="1041392" y="97376"/>
                </a:lnTo>
                <a:lnTo>
                  <a:pt x="1037184" y="97376"/>
                </a:lnTo>
                <a:close/>
              </a:path>
              <a:path w="1066928" h="110584">
                <a:moveTo>
                  <a:pt x="1018277" y="95321"/>
                </a:moveTo>
                <a:lnTo>
                  <a:pt x="1023266" y="100311"/>
                </a:lnTo>
                <a:lnTo>
                  <a:pt x="1028256" y="105301"/>
                </a:lnTo>
                <a:lnTo>
                  <a:pt x="1034298" y="107796"/>
                </a:lnTo>
                <a:lnTo>
                  <a:pt x="1033600" y="95896"/>
                </a:lnTo>
                <a:lnTo>
                  <a:pt x="1030641" y="92936"/>
                </a:lnTo>
                <a:lnTo>
                  <a:pt x="1027682" y="89976"/>
                </a:lnTo>
                <a:lnTo>
                  <a:pt x="1026202" y="86418"/>
                </a:lnTo>
                <a:lnTo>
                  <a:pt x="1026202" y="78101"/>
                </a:lnTo>
                <a:lnTo>
                  <a:pt x="1027682" y="74542"/>
                </a:lnTo>
                <a:lnTo>
                  <a:pt x="1030641" y="71582"/>
                </a:lnTo>
                <a:lnTo>
                  <a:pt x="1033600" y="68623"/>
                </a:lnTo>
                <a:lnTo>
                  <a:pt x="1037184" y="67143"/>
                </a:lnTo>
                <a:lnTo>
                  <a:pt x="1045550" y="67143"/>
                </a:lnTo>
                <a:lnTo>
                  <a:pt x="1049109" y="68623"/>
                </a:lnTo>
                <a:lnTo>
                  <a:pt x="1052068" y="71582"/>
                </a:lnTo>
                <a:lnTo>
                  <a:pt x="1055028" y="74542"/>
                </a:lnTo>
                <a:lnTo>
                  <a:pt x="1056508" y="78101"/>
                </a:lnTo>
                <a:lnTo>
                  <a:pt x="1056508" y="86418"/>
                </a:lnTo>
                <a:lnTo>
                  <a:pt x="1055028" y="89976"/>
                </a:lnTo>
                <a:lnTo>
                  <a:pt x="1052068" y="92936"/>
                </a:lnTo>
                <a:lnTo>
                  <a:pt x="1049109" y="95896"/>
                </a:lnTo>
                <a:lnTo>
                  <a:pt x="1045550" y="97376"/>
                </a:lnTo>
                <a:lnTo>
                  <a:pt x="1041392" y="97376"/>
                </a:lnTo>
                <a:lnTo>
                  <a:pt x="1041392" y="107796"/>
                </a:lnTo>
                <a:lnTo>
                  <a:pt x="1048436" y="107796"/>
                </a:lnTo>
                <a:lnTo>
                  <a:pt x="1054453" y="105301"/>
                </a:lnTo>
                <a:lnTo>
                  <a:pt x="1059443" y="100311"/>
                </a:lnTo>
                <a:lnTo>
                  <a:pt x="1064433" y="95321"/>
                </a:lnTo>
                <a:lnTo>
                  <a:pt x="1066928" y="89304"/>
                </a:lnTo>
                <a:lnTo>
                  <a:pt x="1066928" y="75215"/>
                </a:lnTo>
                <a:lnTo>
                  <a:pt x="1064433" y="69198"/>
                </a:lnTo>
                <a:lnTo>
                  <a:pt x="1059443" y="64208"/>
                </a:lnTo>
                <a:lnTo>
                  <a:pt x="1054453" y="59218"/>
                </a:lnTo>
                <a:lnTo>
                  <a:pt x="1048436" y="56723"/>
                </a:lnTo>
                <a:lnTo>
                  <a:pt x="1034298" y="56723"/>
                </a:lnTo>
                <a:lnTo>
                  <a:pt x="1028256" y="59218"/>
                </a:lnTo>
                <a:lnTo>
                  <a:pt x="1023266" y="64208"/>
                </a:lnTo>
                <a:lnTo>
                  <a:pt x="1018277" y="69198"/>
                </a:lnTo>
                <a:lnTo>
                  <a:pt x="1015782" y="75215"/>
                </a:lnTo>
                <a:lnTo>
                  <a:pt x="1015782" y="89304"/>
                </a:lnTo>
                <a:lnTo>
                  <a:pt x="1018277" y="95321"/>
                </a:lnTo>
                <a:close/>
              </a:path>
              <a:path w="1066928" h="110584">
                <a:moveTo>
                  <a:pt x="946290" y="44542"/>
                </a:moveTo>
                <a:lnTo>
                  <a:pt x="951280" y="49532"/>
                </a:lnTo>
                <a:lnTo>
                  <a:pt x="956270" y="54521"/>
                </a:lnTo>
                <a:lnTo>
                  <a:pt x="962287" y="57016"/>
                </a:lnTo>
                <a:lnTo>
                  <a:pt x="961615" y="45116"/>
                </a:lnTo>
                <a:lnTo>
                  <a:pt x="958655" y="42157"/>
                </a:lnTo>
                <a:lnTo>
                  <a:pt x="955695" y="39197"/>
                </a:lnTo>
                <a:lnTo>
                  <a:pt x="954215" y="35638"/>
                </a:lnTo>
                <a:lnTo>
                  <a:pt x="954215" y="27273"/>
                </a:lnTo>
                <a:lnTo>
                  <a:pt x="955695" y="23702"/>
                </a:lnTo>
                <a:lnTo>
                  <a:pt x="958655" y="20766"/>
                </a:lnTo>
                <a:lnTo>
                  <a:pt x="961615" y="17831"/>
                </a:lnTo>
                <a:lnTo>
                  <a:pt x="965174" y="16364"/>
                </a:lnTo>
                <a:lnTo>
                  <a:pt x="973539" y="16364"/>
                </a:lnTo>
                <a:lnTo>
                  <a:pt x="977122" y="17843"/>
                </a:lnTo>
                <a:lnTo>
                  <a:pt x="980081" y="20803"/>
                </a:lnTo>
                <a:lnTo>
                  <a:pt x="983042" y="23763"/>
                </a:lnTo>
                <a:lnTo>
                  <a:pt x="984522" y="27322"/>
                </a:lnTo>
                <a:lnTo>
                  <a:pt x="984522" y="35638"/>
                </a:lnTo>
                <a:lnTo>
                  <a:pt x="983042" y="39197"/>
                </a:lnTo>
                <a:lnTo>
                  <a:pt x="980081" y="42157"/>
                </a:lnTo>
                <a:lnTo>
                  <a:pt x="977122" y="45116"/>
                </a:lnTo>
                <a:lnTo>
                  <a:pt x="973539" y="46596"/>
                </a:lnTo>
                <a:lnTo>
                  <a:pt x="969331" y="46596"/>
                </a:lnTo>
                <a:lnTo>
                  <a:pt x="969331" y="57016"/>
                </a:lnTo>
                <a:lnTo>
                  <a:pt x="976425" y="57016"/>
                </a:lnTo>
                <a:lnTo>
                  <a:pt x="982467" y="54521"/>
                </a:lnTo>
                <a:lnTo>
                  <a:pt x="987457" y="49532"/>
                </a:lnTo>
                <a:lnTo>
                  <a:pt x="992447" y="44542"/>
                </a:lnTo>
                <a:lnTo>
                  <a:pt x="994942" y="38524"/>
                </a:lnTo>
                <a:lnTo>
                  <a:pt x="994942" y="24435"/>
                </a:lnTo>
                <a:lnTo>
                  <a:pt x="992447" y="18406"/>
                </a:lnTo>
                <a:lnTo>
                  <a:pt x="987457" y="13392"/>
                </a:lnTo>
                <a:lnTo>
                  <a:pt x="982467" y="8377"/>
                </a:lnTo>
                <a:lnTo>
                  <a:pt x="976425" y="5870"/>
                </a:lnTo>
                <a:lnTo>
                  <a:pt x="962287" y="5870"/>
                </a:lnTo>
                <a:lnTo>
                  <a:pt x="956270" y="8377"/>
                </a:lnTo>
                <a:lnTo>
                  <a:pt x="951280" y="13392"/>
                </a:lnTo>
                <a:lnTo>
                  <a:pt x="946290" y="18406"/>
                </a:lnTo>
                <a:lnTo>
                  <a:pt x="943795" y="24435"/>
                </a:lnTo>
                <a:lnTo>
                  <a:pt x="943795" y="38524"/>
                </a:lnTo>
                <a:lnTo>
                  <a:pt x="946290" y="44542"/>
                </a:lnTo>
                <a:close/>
              </a:path>
              <a:path w="1066928" h="110584">
                <a:moveTo>
                  <a:pt x="498327" y="29205"/>
                </a:moveTo>
                <a:lnTo>
                  <a:pt x="485265" y="29205"/>
                </a:lnTo>
                <a:lnTo>
                  <a:pt x="485265" y="107796"/>
                </a:lnTo>
                <a:lnTo>
                  <a:pt x="498473" y="107796"/>
                </a:lnTo>
                <a:lnTo>
                  <a:pt x="498473" y="55989"/>
                </a:lnTo>
                <a:lnTo>
                  <a:pt x="500516" y="48993"/>
                </a:lnTo>
                <a:lnTo>
                  <a:pt x="504600" y="45129"/>
                </a:lnTo>
                <a:lnTo>
                  <a:pt x="508686" y="41264"/>
                </a:lnTo>
                <a:lnTo>
                  <a:pt x="513222" y="39332"/>
                </a:lnTo>
                <a:lnTo>
                  <a:pt x="523692" y="39332"/>
                </a:lnTo>
                <a:lnTo>
                  <a:pt x="527434" y="41166"/>
                </a:lnTo>
                <a:lnTo>
                  <a:pt x="529440" y="44835"/>
                </a:lnTo>
                <a:lnTo>
                  <a:pt x="530711" y="47281"/>
                </a:lnTo>
                <a:lnTo>
                  <a:pt x="531348" y="51170"/>
                </a:lnTo>
                <a:lnTo>
                  <a:pt x="531348" y="107796"/>
                </a:lnTo>
                <a:lnTo>
                  <a:pt x="544777" y="107796"/>
                </a:lnTo>
                <a:lnTo>
                  <a:pt x="544777" y="53959"/>
                </a:lnTo>
                <a:lnTo>
                  <a:pt x="546648" y="48162"/>
                </a:lnTo>
                <a:lnTo>
                  <a:pt x="550390" y="44688"/>
                </a:lnTo>
                <a:lnTo>
                  <a:pt x="554133" y="41215"/>
                </a:lnTo>
                <a:lnTo>
                  <a:pt x="558597" y="39478"/>
                </a:lnTo>
                <a:lnTo>
                  <a:pt x="567549" y="39478"/>
                </a:lnTo>
                <a:lnTo>
                  <a:pt x="570741" y="40457"/>
                </a:lnTo>
                <a:lnTo>
                  <a:pt x="573358" y="42414"/>
                </a:lnTo>
                <a:lnTo>
                  <a:pt x="575976" y="44370"/>
                </a:lnTo>
                <a:lnTo>
                  <a:pt x="577284" y="47966"/>
                </a:lnTo>
                <a:lnTo>
                  <a:pt x="577284" y="107796"/>
                </a:lnTo>
                <a:lnTo>
                  <a:pt x="591006" y="107796"/>
                </a:lnTo>
                <a:lnTo>
                  <a:pt x="591006" y="48529"/>
                </a:lnTo>
                <a:lnTo>
                  <a:pt x="589979" y="43001"/>
                </a:lnTo>
                <a:lnTo>
                  <a:pt x="587924" y="38891"/>
                </a:lnTo>
                <a:lnTo>
                  <a:pt x="584108" y="31260"/>
                </a:lnTo>
                <a:lnTo>
                  <a:pt x="576917" y="27444"/>
                </a:lnTo>
                <a:lnTo>
                  <a:pt x="561410" y="27444"/>
                </a:lnTo>
                <a:lnTo>
                  <a:pt x="556958" y="28459"/>
                </a:lnTo>
                <a:lnTo>
                  <a:pt x="552995" y="30489"/>
                </a:lnTo>
                <a:lnTo>
                  <a:pt x="549033" y="32519"/>
                </a:lnTo>
                <a:lnTo>
                  <a:pt x="545584" y="35638"/>
                </a:lnTo>
                <a:lnTo>
                  <a:pt x="542649" y="39845"/>
                </a:lnTo>
                <a:lnTo>
                  <a:pt x="540887" y="36421"/>
                </a:lnTo>
                <a:lnTo>
                  <a:pt x="538931" y="33828"/>
                </a:lnTo>
                <a:lnTo>
                  <a:pt x="536778" y="32067"/>
                </a:lnTo>
                <a:lnTo>
                  <a:pt x="532962" y="28985"/>
                </a:lnTo>
                <a:lnTo>
                  <a:pt x="527924" y="27444"/>
                </a:lnTo>
                <a:lnTo>
                  <a:pt x="516134" y="27444"/>
                </a:lnTo>
                <a:lnTo>
                  <a:pt x="511193" y="28936"/>
                </a:lnTo>
                <a:lnTo>
                  <a:pt x="506839" y="31920"/>
                </a:lnTo>
                <a:lnTo>
                  <a:pt x="504295" y="33681"/>
                </a:lnTo>
                <a:lnTo>
                  <a:pt x="501458" y="36494"/>
                </a:lnTo>
                <a:lnTo>
                  <a:pt x="498327" y="40359"/>
                </a:lnTo>
                <a:lnTo>
                  <a:pt x="498327" y="29205"/>
                </a:lnTo>
                <a:close/>
              </a:path>
              <a:path w="1066928" h="110584">
                <a:moveTo>
                  <a:pt x="247855" y="29205"/>
                </a:moveTo>
                <a:lnTo>
                  <a:pt x="234793" y="29205"/>
                </a:lnTo>
                <a:lnTo>
                  <a:pt x="234793" y="107796"/>
                </a:lnTo>
                <a:lnTo>
                  <a:pt x="248001" y="107796"/>
                </a:lnTo>
                <a:lnTo>
                  <a:pt x="248001" y="55989"/>
                </a:lnTo>
                <a:lnTo>
                  <a:pt x="250044" y="48993"/>
                </a:lnTo>
                <a:lnTo>
                  <a:pt x="254128" y="45129"/>
                </a:lnTo>
                <a:lnTo>
                  <a:pt x="258213" y="41264"/>
                </a:lnTo>
                <a:lnTo>
                  <a:pt x="262750" y="39332"/>
                </a:lnTo>
                <a:lnTo>
                  <a:pt x="273220" y="39332"/>
                </a:lnTo>
                <a:lnTo>
                  <a:pt x="276962" y="41166"/>
                </a:lnTo>
                <a:lnTo>
                  <a:pt x="278968" y="44835"/>
                </a:lnTo>
                <a:lnTo>
                  <a:pt x="280239" y="47281"/>
                </a:lnTo>
                <a:lnTo>
                  <a:pt x="280876" y="51170"/>
                </a:lnTo>
                <a:lnTo>
                  <a:pt x="280876" y="107796"/>
                </a:lnTo>
                <a:lnTo>
                  <a:pt x="294304" y="107796"/>
                </a:lnTo>
                <a:lnTo>
                  <a:pt x="294304" y="53959"/>
                </a:lnTo>
                <a:lnTo>
                  <a:pt x="296176" y="48162"/>
                </a:lnTo>
                <a:lnTo>
                  <a:pt x="299918" y="44688"/>
                </a:lnTo>
                <a:lnTo>
                  <a:pt x="303660" y="41215"/>
                </a:lnTo>
                <a:lnTo>
                  <a:pt x="308124" y="39478"/>
                </a:lnTo>
                <a:lnTo>
                  <a:pt x="317077" y="39478"/>
                </a:lnTo>
                <a:lnTo>
                  <a:pt x="320269" y="40457"/>
                </a:lnTo>
                <a:lnTo>
                  <a:pt x="322885" y="42414"/>
                </a:lnTo>
                <a:lnTo>
                  <a:pt x="325503" y="44370"/>
                </a:lnTo>
                <a:lnTo>
                  <a:pt x="326812" y="47966"/>
                </a:lnTo>
                <a:lnTo>
                  <a:pt x="326812" y="107796"/>
                </a:lnTo>
                <a:lnTo>
                  <a:pt x="340534" y="107796"/>
                </a:lnTo>
                <a:lnTo>
                  <a:pt x="340534" y="48529"/>
                </a:lnTo>
                <a:lnTo>
                  <a:pt x="339507" y="43001"/>
                </a:lnTo>
                <a:lnTo>
                  <a:pt x="337452" y="38891"/>
                </a:lnTo>
                <a:lnTo>
                  <a:pt x="333636" y="31260"/>
                </a:lnTo>
                <a:lnTo>
                  <a:pt x="326445" y="27444"/>
                </a:lnTo>
                <a:lnTo>
                  <a:pt x="310937" y="27444"/>
                </a:lnTo>
                <a:lnTo>
                  <a:pt x="306486" y="28459"/>
                </a:lnTo>
                <a:lnTo>
                  <a:pt x="302523" y="30489"/>
                </a:lnTo>
                <a:lnTo>
                  <a:pt x="298560" y="32519"/>
                </a:lnTo>
                <a:lnTo>
                  <a:pt x="295112" y="35638"/>
                </a:lnTo>
                <a:lnTo>
                  <a:pt x="292176" y="39845"/>
                </a:lnTo>
                <a:lnTo>
                  <a:pt x="290415" y="36421"/>
                </a:lnTo>
                <a:lnTo>
                  <a:pt x="288458" y="33828"/>
                </a:lnTo>
                <a:lnTo>
                  <a:pt x="286306" y="32067"/>
                </a:lnTo>
                <a:lnTo>
                  <a:pt x="282490" y="28985"/>
                </a:lnTo>
                <a:lnTo>
                  <a:pt x="277451" y="27444"/>
                </a:lnTo>
                <a:lnTo>
                  <a:pt x="265661" y="27444"/>
                </a:lnTo>
                <a:lnTo>
                  <a:pt x="260721" y="28936"/>
                </a:lnTo>
                <a:lnTo>
                  <a:pt x="256367" y="31920"/>
                </a:lnTo>
                <a:lnTo>
                  <a:pt x="253823" y="33681"/>
                </a:lnTo>
                <a:lnTo>
                  <a:pt x="250985" y="36494"/>
                </a:lnTo>
                <a:lnTo>
                  <a:pt x="247855" y="40359"/>
                </a:lnTo>
                <a:lnTo>
                  <a:pt x="247855" y="29205"/>
                </a:lnTo>
                <a:close/>
              </a:path>
              <a:path w="1066928" h="110584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20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  <a:path w="1066928" h="110584">
                <a:moveTo>
                  <a:pt x="71692" y="8108"/>
                </a:moveTo>
                <a:lnTo>
                  <a:pt x="65822" y="2702"/>
                </a:lnTo>
                <a:lnTo>
                  <a:pt x="58092" y="0"/>
                </a:lnTo>
                <a:lnTo>
                  <a:pt x="48504" y="0"/>
                </a:lnTo>
                <a:lnTo>
                  <a:pt x="14602" y="12548"/>
                </a:lnTo>
                <a:lnTo>
                  <a:pt x="49287" y="12548"/>
                </a:lnTo>
                <a:lnTo>
                  <a:pt x="53714" y="13306"/>
                </a:lnTo>
                <a:lnTo>
                  <a:pt x="56943" y="14822"/>
                </a:lnTo>
                <a:lnTo>
                  <a:pt x="62813" y="17660"/>
                </a:lnTo>
                <a:lnTo>
                  <a:pt x="65748" y="23041"/>
                </a:lnTo>
                <a:lnTo>
                  <a:pt x="65748" y="38011"/>
                </a:lnTo>
                <a:lnTo>
                  <a:pt x="63706" y="42927"/>
                </a:lnTo>
                <a:lnTo>
                  <a:pt x="59621" y="45716"/>
                </a:lnTo>
                <a:lnTo>
                  <a:pt x="62913" y="59798"/>
                </a:lnTo>
                <a:lnTo>
                  <a:pt x="72646" y="52870"/>
                </a:lnTo>
                <a:lnTo>
                  <a:pt x="77881" y="46633"/>
                </a:lnTo>
                <a:lnTo>
                  <a:pt x="80498" y="39307"/>
                </a:lnTo>
                <a:lnTo>
                  <a:pt x="80498" y="21109"/>
                </a:lnTo>
                <a:lnTo>
                  <a:pt x="77563" y="13514"/>
                </a:lnTo>
                <a:lnTo>
                  <a:pt x="71692" y="8108"/>
                </a:lnTo>
                <a:close/>
              </a:path>
              <a:path w="1066928" h="110584">
                <a:moveTo>
                  <a:pt x="97400" y="29205"/>
                </a:moveTo>
                <a:lnTo>
                  <a:pt x="97400" y="107796"/>
                </a:lnTo>
                <a:lnTo>
                  <a:pt x="110608" y="107796"/>
                </a:lnTo>
                <a:lnTo>
                  <a:pt x="110608" y="57016"/>
                </a:lnTo>
                <a:lnTo>
                  <a:pt x="112394" y="52088"/>
                </a:lnTo>
                <a:lnTo>
                  <a:pt x="115965" y="47807"/>
                </a:lnTo>
                <a:lnTo>
                  <a:pt x="119536" y="43526"/>
                </a:lnTo>
                <a:lnTo>
                  <a:pt x="124649" y="41386"/>
                </a:lnTo>
                <a:lnTo>
                  <a:pt x="132806" y="41411"/>
                </a:lnTo>
                <a:lnTo>
                  <a:pt x="135631" y="41753"/>
                </a:lnTo>
                <a:lnTo>
                  <a:pt x="135631" y="27811"/>
                </a:lnTo>
                <a:lnTo>
                  <a:pt x="134213" y="27664"/>
                </a:lnTo>
                <a:lnTo>
                  <a:pt x="131374" y="27444"/>
                </a:lnTo>
                <a:lnTo>
                  <a:pt x="126141" y="27444"/>
                </a:lnTo>
                <a:lnTo>
                  <a:pt x="121518" y="29339"/>
                </a:lnTo>
                <a:lnTo>
                  <a:pt x="117506" y="33131"/>
                </a:lnTo>
                <a:lnTo>
                  <a:pt x="113495" y="36922"/>
                </a:lnTo>
                <a:lnTo>
                  <a:pt x="110975" y="40139"/>
                </a:lnTo>
                <a:lnTo>
                  <a:pt x="109948" y="42780"/>
                </a:lnTo>
                <a:lnTo>
                  <a:pt x="109948" y="29205"/>
                </a:lnTo>
                <a:lnTo>
                  <a:pt x="97400" y="29205"/>
                </a:lnTo>
                <a:close/>
              </a:path>
              <a:path w="1066928" h="110584">
                <a:moveTo>
                  <a:pt x="167894" y="41154"/>
                </a:moveTo>
                <a:lnTo>
                  <a:pt x="172982" y="38965"/>
                </a:lnTo>
                <a:lnTo>
                  <a:pt x="187511" y="38965"/>
                </a:lnTo>
                <a:lnTo>
                  <a:pt x="193553" y="42144"/>
                </a:lnTo>
                <a:lnTo>
                  <a:pt x="197173" y="48504"/>
                </a:lnTo>
                <a:lnTo>
                  <a:pt x="199129" y="51929"/>
                </a:lnTo>
                <a:lnTo>
                  <a:pt x="200377" y="56503"/>
                </a:lnTo>
                <a:lnTo>
                  <a:pt x="200915" y="62226"/>
                </a:lnTo>
                <a:lnTo>
                  <a:pt x="157254" y="62226"/>
                </a:lnTo>
                <a:lnTo>
                  <a:pt x="157499" y="55475"/>
                </a:lnTo>
                <a:lnTo>
                  <a:pt x="152998" y="39258"/>
                </a:lnTo>
                <a:lnTo>
                  <a:pt x="149032" y="44706"/>
                </a:lnTo>
                <a:lnTo>
                  <a:pt x="144301" y="56263"/>
                </a:lnTo>
                <a:lnTo>
                  <a:pt x="142725" y="70005"/>
                </a:lnTo>
                <a:lnTo>
                  <a:pt x="143117" y="77215"/>
                </a:lnTo>
                <a:lnTo>
                  <a:pt x="146373" y="89942"/>
                </a:lnTo>
                <a:lnTo>
                  <a:pt x="152925" y="99907"/>
                </a:lnTo>
                <a:lnTo>
                  <a:pt x="165015" y="108234"/>
                </a:lnTo>
                <a:lnTo>
                  <a:pt x="177800" y="110584"/>
                </a:lnTo>
                <a:lnTo>
                  <a:pt x="181812" y="110584"/>
                </a:lnTo>
                <a:lnTo>
                  <a:pt x="185408" y="110193"/>
                </a:lnTo>
                <a:lnTo>
                  <a:pt x="188587" y="109410"/>
                </a:lnTo>
                <a:lnTo>
                  <a:pt x="194507" y="108040"/>
                </a:lnTo>
                <a:lnTo>
                  <a:pt x="199472" y="105398"/>
                </a:lnTo>
                <a:lnTo>
                  <a:pt x="203484" y="101485"/>
                </a:lnTo>
                <a:lnTo>
                  <a:pt x="205881" y="99234"/>
                </a:lnTo>
                <a:lnTo>
                  <a:pt x="208046" y="96336"/>
                </a:lnTo>
                <a:lnTo>
                  <a:pt x="209978" y="92789"/>
                </a:lnTo>
                <a:lnTo>
                  <a:pt x="211910" y="89242"/>
                </a:lnTo>
                <a:lnTo>
                  <a:pt x="213048" y="86026"/>
                </a:lnTo>
                <a:lnTo>
                  <a:pt x="213390" y="83140"/>
                </a:lnTo>
                <a:lnTo>
                  <a:pt x="200402" y="83140"/>
                </a:lnTo>
                <a:lnTo>
                  <a:pt x="199423" y="86613"/>
                </a:lnTo>
                <a:lnTo>
                  <a:pt x="197760" y="89671"/>
                </a:lnTo>
                <a:lnTo>
                  <a:pt x="195412" y="92312"/>
                </a:lnTo>
                <a:lnTo>
                  <a:pt x="191303" y="96862"/>
                </a:lnTo>
                <a:lnTo>
                  <a:pt x="185799" y="99137"/>
                </a:lnTo>
                <a:lnTo>
                  <a:pt x="171514" y="99137"/>
                </a:lnTo>
                <a:lnTo>
                  <a:pt x="166060" y="96727"/>
                </a:lnTo>
                <a:lnTo>
                  <a:pt x="162537" y="91909"/>
                </a:lnTo>
                <a:lnTo>
                  <a:pt x="159014" y="87090"/>
                </a:lnTo>
                <a:lnTo>
                  <a:pt x="157132" y="80694"/>
                </a:lnTo>
                <a:lnTo>
                  <a:pt x="156887" y="72720"/>
                </a:lnTo>
                <a:lnTo>
                  <a:pt x="214490" y="72720"/>
                </a:lnTo>
                <a:lnTo>
                  <a:pt x="214490" y="64795"/>
                </a:lnTo>
                <a:lnTo>
                  <a:pt x="214099" y="59022"/>
                </a:lnTo>
                <a:lnTo>
                  <a:pt x="213317" y="55402"/>
                </a:lnTo>
                <a:lnTo>
                  <a:pt x="212436" y="50118"/>
                </a:lnTo>
                <a:lnTo>
                  <a:pt x="210675" y="45495"/>
                </a:lnTo>
                <a:lnTo>
                  <a:pt x="208033" y="41533"/>
                </a:lnTo>
                <a:lnTo>
                  <a:pt x="205294" y="37375"/>
                </a:lnTo>
                <a:lnTo>
                  <a:pt x="201307" y="33987"/>
                </a:lnTo>
                <a:lnTo>
                  <a:pt x="196072" y="31370"/>
                </a:lnTo>
                <a:lnTo>
                  <a:pt x="190838" y="28752"/>
                </a:lnTo>
                <a:lnTo>
                  <a:pt x="185432" y="27444"/>
                </a:lnTo>
                <a:lnTo>
                  <a:pt x="179855" y="27444"/>
                </a:lnTo>
                <a:lnTo>
                  <a:pt x="175514" y="27657"/>
                </a:lnTo>
                <a:lnTo>
                  <a:pt x="167894" y="41154"/>
                </a:lnTo>
                <a:close/>
              </a:path>
              <a:path w="1066928" h="110584">
                <a:moveTo>
                  <a:pt x="157499" y="55475"/>
                </a:moveTo>
                <a:lnTo>
                  <a:pt x="159676" y="49911"/>
                </a:lnTo>
                <a:lnTo>
                  <a:pt x="163785" y="45532"/>
                </a:lnTo>
                <a:lnTo>
                  <a:pt x="167894" y="41154"/>
                </a:lnTo>
                <a:lnTo>
                  <a:pt x="175514" y="27657"/>
                </a:lnTo>
                <a:lnTo>
                  <a:pt x="163073" y="31244"/>
                </a:lnTo>
                <a:lnTo>
                  <a:pt x="152998" y="39258"/>
                </a:lnTo>
                <a:lnTo>
                  <a:pt x="157499" y="55475"/>
                </a:lnTo>
                <a:close/>
              </a:path>
              <a:path w="1066928" h="110584">
                <a:moveTo>
                  <a:pt x="360029" y="29572"/>
                </a:moveTo>
                <a:lnTo>
                  <a:pt x="360029" y="107796"/>
                </a:lnTo>
                <a:lnTo>
                  <a:pt x="373457" y="107796"/>
                </a:lnTo>
                <a:lnTo>
                  <a:pt x="373457" y="29572"/>
                </a:lnTo>
                <a:lnTo>
                  <a:pt x="360029" y="29572"/>
                </a:lnTo>
                <a:close/>
              </a:path>
              <a:path w="1066928" h="110584">
                <a:moveTo>
                  <a:pt x="360029" y="0"/>
                </a:moveTo>
                <a:lnTo>
                  <a:pt x="360029" y="14969"/>
                </a:lnTo>
                <a:lnTo>
                  <a:pt x="373457" y="14969"/>
                </a:lnTo>
                <a:lnTo>
                  <a:pt x="373457" y="0"/>
                </a:lnTo>
                <a:lnTo>
                  <a:pt x="360029" y="0"/>
                </a:lnTo>
                <a:close/>
              </a:path>
              <a:path w="1066928" h="110584">
                <a:moveTo>
                  <a:pt x="410808" y="29205"/>
                </a:moveTo>
                <a:lnTo>
                  <a:pt x="397306" y="29205"/>
                </a:lnTo>
                <a:lnTo>
                  <a:pt x="397306" y="89328"/>
                </a:lnTo>
                <a:lnTo>
                  <a:pt x="398407" y="94685"/>
                </a:lnTo>
                <a:lnTo>
                  <a:pt x="400608" y="98696"/>
                </a:lnTo>
                <a:lnTo>
                  <a:pt x="409422" y="107139"/>
                </a:lnTo>
                <a:lnTo>
                  <a:pt x="423503" y="109924"/>
                </a:lnTo>
                <a:lnTo>
                  <a:pt x="430693" y="109924"/>
                </a:lnTo>
                <a:lnTo>
                  <a:pt x="436809" y="107869"/>
                </a:lnTo>
                <a:lnTo>
                  <a:pt x="441848" y="103760"/>
                </a:lnTo>
                <a:lnTo>
                  <a:pt x="444392" y="101705"/>
                </a:lnTo>
                <a:lnTo>
                  <a:pt x="446520" y="99186"/>
                </a:lnTo>
                <a:lnTo>
                  <a:pt x="448232" y="96201"/>
                </a:lnTo>
                <a:lnTo>
                  <a:pt x="448086" y="107796"/>
                </a:lnTo>
                <a:lnTo>
                  <a:pt x="460560" y="107796"/>
                </a:lnTo>
                <a:lnTo>
                  <a:pt x="460560" y="29205"/>
                </a:lnTo>
                <a:lnTo>
                  <a:pt x="447352" y="29205"/>
                </a:lnTo>
                <a:lnTo>
                  <a:pt x="447352" y="75484"/>
                </a:lnTo>
                <a:lnTo>
                  <a:pt x="446447" y="81525"/>
                </a:lnTo>
                <a:lnTo>
                  <a:pt x="444637" y="85928"/>
                </a:lnTo>
                <a:lnTo>
                  <a:pt x="441310" y="94147"/>
                </a:lnTo>
                <a:lnTo>
                  <a:pt x="435048" y="98256"/>
                </a:lnTo>
                <a:lnTo>
                  <a:pt x="419443" y="98256"/>
                </a:lnTo>
                <a:lnTo>
                  <a:pt x="415064" y="95908"/>
                </a:lnTo>
                <a:lnTo>
                  <a:pt x="412716" y="91212"/>
                </a:lnTo>
                <a:lnTo>
                  <a:pt x="411444" y="88668"/>
                </a:lnTo>
                <a:lnTo>
                  <a:pt x="410808" y="85390"/>
                </a:lnTo>
                <a:lnTo>
                  <a:pt x="410808" y="29205"/>
                </a:lnTo>
                <a:close/>
              </a:path>
              <a:path w="1066928" h="110584">
                <a:moveTo>
                  <a:pt x="617472" y="30232"/>
                </a:moveTo>
                <a:lnTo>
                  <a:pt x="617472" y="46229"/>
                </a:lnTo>
                <a:lnTo>
                  <a:pt x="632809" y="46229"/>
                </a:lnTo>
                <a:lnTo>
                  <a:pt x="632809" y="30232"/>
                </a:lnTo>
                <a:lnTo>
                  <a:pt x="617472" y="30232"/>
                </a:lnTo>
                <a:close/>
              </a:path>
              <a:path w="1066928" h="110584">
                <a:moveTo>
                  <a:pt x="677498" y="33388"/>
                </a:moveTo>
                <a:lnTo>
                  <a:pt x="677498" y="107796"/>
                </a:lnTo>
                <a:lnTo>
                  <a:pt x="691587" y="107796"/>
                </a:lnTo>
                <a:lnTo>
                  <a:pt x="691587" y="3155"/>
                </a:lnTo>
                <a:lnTo>
                  <a:pt x="681166" y="3155"/>
                </a:lnTo>
                <a:lnTo>
                  <a:pt x="679308" y="11276"/>
                </a:lnTo>
                <a:lnTo>
                  <a:pt x="676495" y="16425"/>
                </a:lnTo>
                <a:lnTo>
                  <a:pt x="672728" y="18602"/>
                </a:lnTo>
                <a:lnTo>
                  <a:pt x="668961" y="20779"/>
                </a:lnTo>
                <a:lnTo>
                  <a:pt x="662308" y="22332"/>
                </a:lnTo>
                <a:lnTo>
                  <a:pt x="652768" y="23261"/>
                </a:lnTo>
                <a:lnTo>
                  <a:pt x="652768" y="33388"/>
                </a:lnTo>
                <a:lnTo>
                  <a:pt x="677498" y="33388"/>
                </a:lnTo>
                <a:close/>
              </a:path>
              <a:path w="1066928" h="110584">
                <a:moveTo>
                  <a:pt x="617472" y="91799"/>
                </a:moveTo>
                <a:lnTo>
                  <a:pt x="617472" y="107796"/>
                </a:lnTo>
                <a:lnTo>
                  <a:pt x="632809" y="107796"/>
                </a:lnTo>
                <a:lnTo>
                  <a:pt x="632809" y="91799"/>
                </a:lnTo>
                <a:lnTo>
                  <a:pt x="617472" y="91799"/>
                </a:lnTo>
                <a:close/>
              </a:path>
              <a:path w="1066928" h="110584">
                <a:moveTo>
                  <a:pt x="738893" y="91799"/>
                </a:moveTo>
                <a:lnTo>
                  <a:pt x="738893" y="107796"/>
                </a:lnTo>
                <a:lnTo>
                  <a:pt x="754229" y="107796"/>
                </a:lnTo>
                <a:lnTo>
                  <a:pt x="754229" y="91799"/>
                </a:lnTo>
                <a:lnTo>
                  <a:pt x="738893" y="91799"/>
                </a:lnTo>
                <a:close/>
              </a:path>
              <a:path w="1066928" h="110584">
                <a:moveTo>
                  <a:pt x="783067" y="95321"/>
                </a:moveTo>
                <a:lnTo>
                  <a:pt x="784340" y="90135"/>
                </a:lnTo>
                <a:lnTo>
                  <a:pt x="787422" y="85415"/>
                </a:lnTo>
                <a:lnTo>
                  <a:pt x="792314" y="81159"/>
                </a:lnTo>
                <a:lnTo>
                  <a:pt x="795053" y="78761"/>
                </a:lnTo>
                <a:lnTo>
                  <a:pt x="798820" y="76242"/>
                </a:lnTo>
                <a:lnTo>
                  <a:pt x="803614" y="73600"/>
                </a:lnTo>
                <a:lnTo>
                  <a:pt x="813667" y="68023"/>
                </a:lnTo>
                <a:lnTo>
                  <a:pt x="822522" y="63082"/>
                </a:lnTo>
                <a:lnTo>
                  <a:pt x="828661" y="58875"/>
                </a:lnTo>
                <a:lnTo>
                  <a:pt x="832086" y="55402"/>
                </a:lnTo>
                <a:lnTo>
                  <a:pt x="838005" y="49434"/>
                </a:lnTo>
                <a:lnTo>
                  <a:pt x="840964" y="42242"/>
                </a:lnTo>
                <a:lnTo>
                  <a:pt x="840964" y="25854"/>
                </a:lnTo>
                <a:lnTo>
                  <a:pt x="838189" y="18614"/>
                </a:lnTo>
                <a:lnTo>
                  <a:pt x="832635" y="12107"/>
                </a:lnTo>
                <a:lnTo>
                  <a:pt x="830929" y="10307"/>
                </a:lnTo>
                <a:lnTo>
                  <a:pt x="820575" y="4338"/>
                </a:lnTo>
                <a:lnTo>
                  <a:pt x="806256" y="2348"/>
                </a:lnTo>
                <a:lnTo>
                  <a:pt x="796163" y="3313"/>
                </a:lnTo>
                <a:lnTo>
                  <a:pt x="784216" y="8324"/>
                </a:lnTo>
                <a:lnTo>
                  <a:pt x="775950" y="17611"/>
                </a:lnTo>
                <a:lnTo>
                  <a:pt x="772721" y="23384"/>
                </a:lnTo>
                <a:lnTo>
                  <a:pt x="771033" y="30844"/>
                </a:lnTo>
                <a:lnTo>
                  <a:pt x="770886" y="39992"/>
                </a:lnTo>
                <a:lnTo>
                  <a:pt x="784314" y="39992"/>
                </a:lnTo>
                <a:lnTo>
                  <a:pt x="784511" y="33486"/>
                </a:lnTo>
                <a:lnTo>
                  <a:pt x="785538" y="28398"/>
                </a:lnTo>
                <a:lnTo>
                  <a:pt x="787397" y="24729"/>
                </a:lnTo>
                <a:lnTo>
                  <a:pt x="790870" y="17880"/>
                </a:lnTo>
                <a:lnTo>
                  <a:pt x="797131" y="14456"/>
                </a:lnTo>
                <a:lnTo>
                  <a:pt x="812298" y="14456"/>
                </a:lnTo>
                <a:lnTo>
                  <a:pt x="817190" y="16253"/>
                </a:lnTo>
                <a:lnTo>
                  <a:pt x="820859" y="19849"/>
                </a:lnTo>
                <a:lnTo>
                  <a:pt x="824528" y="23445"/>
                </a:lnTo>
                <a:lnTo>
                  <a:pt x="826362" y="28300"/>
                </a:lnTo>
                <a:lnTo>
                  <a:pt x="826362" y="39650"/>
                </a:lnTo>
                <a:lnTo>
                  <a:pt x="824356" y="44297"/>
                </a:lnTo>
                <a:lnTo>
                  <a:pt x="820345" y="48357"/>
                </a:lnTo>
                <a:lnTo>
                  <a:pt x="817801" y="50950"/>
                </a:lnTo>
                <a:lnTo>
                  <a:pt x="813373" y="54081"/>
                </a:lnTo>
                <a:lnTo>
                  <a:pt x="807063" y="57750"/>
                </a:lnTo>
                <a:lnTo>
                  <a:pt x="792974" y="65895"/>
                </a:lnTo>
                <a:lnTo>
                  <a:pt x="791924" y="66515"/>
                </a:lnTo>
                <a:lnTo>
                  <a:pt x="780778" y="74916"/>
                </a:lnTo>
                <a:lnTo>
                  <a:pt x="773932" y="84167"/>
                </a:lnTo>
                <a:lnTo>
                  <a:pt x="770679" y="90869"/>
                </a:lnTo>
                <a:lnTo>
                  <a:pt x="768807" y="98745"/>
                </a:lnTo>
                <a:lnTo>
                  <a:pt x="768318" y="107796"/>
                </a:lnTo>
                <a:lnTo>
                  <a:pt x="840451" y="107796"/>
                </a:lnTo>
                <a:lnTo>
                  <a:pt x="840451" y="95321"/>
                </a:lnTo>
                <a:lnTo>
                  <a:pt x="783067" y="95321"/>
                </a:lnTo>
                <a:close/>
              </a:path>
              <a:path w="1066928" h="110584">
                <a:moveTo>
                  <a:pt x="919678" y="99467"/>
                </a:moveTo>
                <a:lnTo>
                  <a:pt x="920757" y="98138"/>
                </a:lnTo>
                <a:lnTo>
                  <a:pt x="926937" y="86848"/>
                </a:lnTo>
                <a:lnTo>
                  <a:pt x="928997" y="74114"/>
                </a:lnTo>
                <a:lnTo>
                  <a:pt x="928962" y="72135"/>
                </a:lnTo>
                <a:lnTo>
                  <a:pt x="926235" y="58708"/>
                </a:lnTo>
                <a:lnTo>
                  <a:pt x="919164" y="48945"/>
                </a:lnTo>
                <a:lnTo>
                  <a:pt x="912609" y="43319"/>
                </a:lnTo>
                <a:lnTo>
                  <a:pt x="904928" y="40506"/>
                </a:lnTo>
                <a:lnTo>
                  <a:pt x="890936" y="40506"/>
                </a:lnTo>
                <a:lnTo>
                  <a:pt x="886241" y="41484"/>
                </a:lnTo>
                <a:lnTo>
                  <a:pt x="882034" y="43441"/>
                </a:lnTo>
                <a:lnTo>
                  <a:pt x="877435" y="45642"/>
                </a:lnTo>
                <a:lnTo>
                  <a:pt x="873619" y="48969"/>
                </a:lnTo>
                <a:lnTo>
                  <a:pt x="870586" y="53421"/>
                </a:lnTo>
                <a:lnTo>
                  <a:pt x="870966" y="47577"/>
                </a:lnTo>
                <a:lnTo>
                  <a:pt x="873383" y="34278"/>
                </a:lnTo>
                <a:lnTo>
                  <a:pt x="877851" y="24105"/>
                </a:lnTo>
                <a:lnTo>
                  <a:pt x="882205" y="17281"/>
                </a:lnTo>
                <a:lnTo>
                  <a:pt x="888075" y="13869"/>
                </a:lnTo>
                <a:lnTo>
                  <a:pt x="901920" y="13869"/>
                </a:lnTo>
                <a:lnTo>
                  <a:pt x="906737" y="16070"/>
                </a:lnTo>
                <a:lnTo>
                  <a:pt x="909918" y="20473"/>
                </a:lnTo>
                <a:lnTo>
                  <a:pt x="911630" y="22821"/>
                </a:lnTo>
                <a:lnTo>
                  <a:pt x="912878" y="26074"/>
                </a:lnTo>
                <a:lnTo>
                  <a:pt x="913661" y="30232"/>
                </a:lnTo>
                <a:lnTo>
                  <a:pt x="926722" y="30232"/>
                </a:lnTo>
                <a:lnTo>
                  <a:pt x="926722" y="23775"/>
                </a:lnTo>
                <a:lnTo>
                  <a:pt x="924411" y="17501"/>
                </a:lnTo>
                <a:lnTo>
                  <a:pt x="919788" y="11410"/>
                </a:lnTo>
                <a:lnTo>
                  <a:pt x="919359" y="10867"/>
                </a:lnTo>
                <a:lnTo>
                  <a:pt x="909811" y="4423"/>
                </a:lnTo>
                <a:lnTo>
                  <a:pt x="895242" y="2274"/>
                </a:lnTo>
                <a:lnTo>
                  <a:pt x="890352" y="2555"/>
                </a:lnTo>
                <a:lnTo>
                  <a:pt x="878092" y="6506"/>
                </a:lnTo>
                <a:lnTo>
                  <a:pt x="868544" y="15120"/>
                </a:lnTo>
                <a:lnTo>
                  <a:pt x="861707" y="28398"/>
                </a:lnTo>
                <a:lnTo>
                  <a:pt x="859666" y="35401"/>
                </a:lnTo>
                <a:lnTo>
                  <a:pt x="857620" y="47670"/>
                </a:lnTo>
                <a:lnTo>
                  <a:pt x="856937" y="61639"/>
                </a:lnTo>
                <a:lnTo>
                  <a:pt x="856945" y="63081"/>
                </a:lnTo>
                <a:lnTo>
                  <a:pt x="858262" y="78377"/>
                </a:lnTo>
                <a:lnTo>
                  <a:pt x="861830" y="90456"/>
                </a:lnTo>
                <a:lnTo>
                  <a:pt x="867651" y="99320"/>
                </a:lnTo>
                <a:lnTo>
                  <a:pt x="880486" y="108178"/>
                </a:lnTo>
                <a:lnTo>
                  <a:pt x="878108" y="91982"/>
                </a:lnTo>
                <a:lnTo>
                  <a:pt x="874218" y="87457"/>
                </a:lnTo>
                <a:lnTo>
                  <a:pt x="872273" y="81868"/>
                </a:lnTo>
                <a:lnTo>
                  <a:pt x="872273" y="67632"/>
                </a:lnTo>
                <a:lnTo>
                  <a:pt x="874414" y="61957"/>
                </a:lnTo>
                <a:lnTo>
                  <a:pt x="878695" y="58190"/>
                </a:lnTo>
                <a:lnTo>
                  <a:pt x="882975" y="54424"/>
                </a:lnTo>
                <a:lnTo>
                  <a:pt x="887952" y="52540"/>
                </a:lnTo>
                <a:lnTo>
                  <a:pt x="901748" y="52540"/>
                </a:lnTo>
                <a:lnTo>
                  <a:pt x="907350" y="54974"/>
                </a:lnTo>
                <a:lnTo>
                  <a:pt x="910431" y="59841"/>
                </a:lnTo>
                <a:lnTo>
                  <a:pt x="913514" y="64709"/>
                </a:lnTo>
                <a:lnTo>
                  <a:pt x="915055" y="69833"/>
                </a:lnTo>
                <a:lnTo>
                  <a:pt x="915055" y="81574"/>
                </a:lnTo>
                <a:lnTo>
                  <a:pt x="913330" y="87090"/>
                </a:lnTo>
                <a:lnTo>
                  <a:pt x="909881" y="91762"/>
                </a:lnTo>
                <a:lnTo>
                  <a:pt x="909905" y="107065"/>
                </a:lnTo>
                <a:lnTo>
                  <a:pt x="919678" y="99467"/>
                </a:lnTo>
                <a:close/>
              </a:path>
              <a:path w="1066928" h="110584">
                <a:moveTo>
                  <a:pt x="909881" y="91762"/>
                </a:moveTo>
                <a:lnTo>
                  <a:pt x="906433" y="96434"/>
                </a:lnTo>
                <a:lnTo>
                  <a:pt x="901235" y="98770"/>
                </a:lnTo>
                <a:lnTo>
                  <a:pt x="887390" y="98770"/>
                </a:lnTo>
                <a:lnTo>
                  <a:pt x="881997" y="96507"/>
                </a:lnTo>
                <a:lnTo>
                  <a:pt x="878108" y="91982"/>
                </a:lnTo>
                <a:lnTo>
                  <a:pt x="880486" y="108178"/>
                </a:lnTo>
                <a:lnTo>
                  <a:pt x="893114" y="110511"/>
                </a:lnTo>
                <a:lnTo>
                  <a:pt x="897043" y="110359"/>
                </a:lnTo>
                <a:lnTo>
                  <a:pt x="909905" y="107065"/>
                </a:lnTo>
                <a:lnTo>
                  <a:pt x="909881" y="917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7473032" y="5876711"/>
            <a:ext cx="0" cy="69020"/>
          </a:xfrm>
          <a:custGeom>
            <a:avLst/>
            <a:gdLst/>
            <a:ahLst/>
            <a:cxnLst/>
            <a:rect l="l" t="t" r="r" b="b"/>
            <a:pathLst>
              <a:path h="78223">
                <a:moveTo>
                  <a:pt x="0" y="0"/>
                </a:moveTo>
                <a:lnTo>
                  <a:pt x="0" y="78223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7700967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7811350" y="59386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6319613" y="5614225"/>
            <a:ext cx="1115739" cy="0"/>
          </a:xfrm>
          <a:custGeom>
            <a:avLst/>
            <a:gdLst/>
            <a:ahLst/>
            <a:cxnLst/>
            <a:rect l="l" t="t" r="r" b="b"/>
            <a:pathLst>
              <a:path w="1227313">
                <a:moveTo>
                  <a:pt x="122731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6308227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6513159" y="5514772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7435353" y="561422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442184" y="848667"/>
            <a:ext cx="4126398" cy="187152"/>
          </a:xfrm>
          <a:custGeom>
            <a:avLst/>
            <a:gdLst/>
            <a:ahLst/>
            <a:cxnLst/>
            <a:rect l="l" t="t" r="r" b="b"/>
            <a:pathLst>
              <a:path w="4539038" h="212106">
                <a:moveTo>
                  <a:pt x="519521" y="93119"/>
                </a:moveTo>
                <a:lnTo>
                  <a:pt x="519521" y="113482"/>
                </a:lnTo>
                <a:lnTo>
                  <a:pt x="574777" y="113482"/>
                </a:lnTo>
                <a:lnTo>
                  <a:pt x="574777" y="93119"/>
                </a:lnTo>
                <a:lnTo>
                  <a:pt x="519521" y="93119"/>
                </a:lnTo>
                <a:close/>
              </a:path>
              <a:path w="4539038" h="212106">
                <a:moveTo>
                  <a:pt x="719618" y="4402"/>
                </a:moveTo>
                <a:lnTo>
                  <a:pt x="695072" y="4402"/>
                </a:lnTo>
                <a:lnTo>
                  <a:pt x="649172" y="142100"/>
                </a:lnTo>
                <a:lnTo>
                  <a:pt x="602723" y="4402"/>
                </a:lnTo>
                <a:lnTo>
                  <a:pt x="578507" y="4402"/>
                </a:lnTo>
                <a:lnTo>
                  <a:pt x="637395" y="166096"/>
                </a:lnTo>
                <a:lnTo>
                  <a:pt x="660620" y="166096"/>
                </a:lnTo>
                <a:lnTo>
                  <a:pt x="719618" y="4402"/>
                </a:lnTo>
                <a:close/>
              </a:path>
              <a:path w="4539038" h="212106">
                <a:moveTo>
                  <a:pt x="766325" y="117664"/>
                </a:moveTo>
                <a:lnTo>
                  <a:pt x="772599" y="99833"/>
                </a:lnTo>
                <a:lnTo>
                  <a:pt x="798686" y="28397"/>
                </a:lnTo>
                <a:lnTo>
                  <a:pt x="823231" y="99833"/>
                </a:lnTo>
                <a:lnTo>
                  <a:pt x="830276" y="117664"/>
                </a:lnTo>
                <a:lnTo>
                  <a:pt x="846676" y="166096"/>
                </a:lnTo>
                <a:lnTo>
                  <a:pt x="870671" y="166096"/>
                </a:lnTo>
                <a:lnTo>
                  <a:pt x="812004" y="4402"/>
                </a:lnTo>
                <a:lnTo>
                  <a:pt x="787238" y="4402"/>
                </a:lnTo>
                <a:lnTo>
                  <a:pt x="726369" y="166096"/>
                </a:lnTo>
                <a:lnTo>
                  <a:pt x="748823" y="166096"/>
                </a:lnTo>
                <a:lnTo>
                  <a:pt x="766325" y="117664"/>
                </a:lnTo>
                <a:close/>
              </a:path>
              <a:path w="4539038" h="212106">
                <a:moveTo>
                  <a:pt x="772599" y="99833"/>
                </a:moveTo>
                <a:lnTo>
                  <a:pt x="766325" y="117664"/>
                </a:lnTo>
                <a:lnTo>
                  <a:pt x="830276" y="117664"/>
                </a:lnTo>
                <a:lnTo>
                  <a:pt x="823231" y="99833"/>
                </a:lnTo>
                <a:lnTo>
                  <a:pt x="772599" y="99833"/>
                </a:lnTo>
                <a:close/>
              </a:path>
              <a:path w="4539038" h="212106">
                <a:moveTo>
                  <a:pt x="912425" y="146833"/>
                </a:moveTo>
                <a:lnTo>
                  <a:pt x="912425" y="4402"/>
                </a:lnTo>
                <a:lnTo>
                  <a:pt x="890521" y="4402"/>
                </a:lnTo>
                <a:lnTo>
                  <a:pt x="890521" y="166096"/>
                </a:lnTo>
                <a:lnTo>
                  <a:pt x="994318" y="166096"/>
                </a:lnTo>
                <a:lnTo>
                  <a:pt x="994318" y="146833"/>
                </a:lnTo>
                <a:lnTo>
                  <a:pt x="912425" y="146833"/>
                </a:lnTo>
                <a:close/>
              </a:path>
              <a:path w="4539038" h="212106">
                <a:moveTo>
                  <a:pt x="1039532" y="4402"/>
                </a:moveTo>
                <a:lnTo>
                  <a:pt x="1017298" y="4402"/>
                </a:lnTo>
                <a:lnTo>
                  <a:pt x="1017298" y="95210"/>
                </a:lnTo>
                <a:lnTo>
                  <a:pt x="1017565" y="105632"/>
                </a:lnTo>
                <a:lnTo>
                  <a:pt x="1018961" y="119502"/>
                </a:lnTo>
                <a:lnTo>
                  <a:pt x="1021550" y="131328"/>
                </a:lnTo>
                <a:lnTo>
                  <a:pt x="1025333" y="141109"/>
                </a:lnTo>
                <a:lnTo>
                  <a:pt x="1031902" y="151246"/>
                </a:lnTo>
                <a:lnTo>
                  <a:pt x="1040931" y="159621"/>
                </a:lnTo>
                <a:lnTo>
                  <a:pt x="1052110" y="165603"/>
                </a:lnTo>
                <a:lnTo>
                  <a:pt x="1065440" y="169192"/>
                </a:lnTo>
                <a:lnTo>
                  <a:pt x="1080919" y="170388"/>
                </a:lnTo>
                <a:lnTo>
                  <a:pt x="1095724" y="169302"/>
                </a:lnTo>
                <a:lnTo>
                  <a:pt x="1109148" y="165832"/>
                </a:lnTo>
                <a:lnTo>
                  <a:pt x="1120438" y="159977"/>
                </a:lnTo>
                <a:lnTo>
                  <a:pt x="1129594" y="151736"/>
                </a:lnTo>
                <a:lnTo>
                  <a:pt x="1136615" y="141110"/>
                </a:lnTo>
                <a:lnTo>
                  <a:pt x="1139278" y="134791"/>
                </a:lnTo>
                <a:lnTo>
                  <a:pt x="1142263" y="123641"/>
                </a:lnTo>
                <a:lnTo>
                  <a:pt x="1144053" y="110448"/>
                </a:lnTo>
                <a:lnTo>
                  <a:pt x="1144650" y="95211"/>
                </a:lnTo>
                <a:lnTo>
                  <a:pt x="1144650" y="4402"/>
                </a:lnTo>
                <a:lnTo>
                  <a:pt x="1122416" y="4402"/>
                </a:lnTo>
                <a:lnTo>
                  <a:pt x="1122357" y="107927"/>
                </a:lnTo>
                <a:lnTo>
                  <a:pt x="1120771" y="121495"/>
                </a:lnTo>
                <a:lnTo>
                  <a:pt x="1117022" y="132194"/>
                </a:lnTo>
                <a:lnTo>
                  <a:pt x="1114816" y="135848"/>
                </a:lnTo>
                <a:lnTo>
                  <a:pt x="1106132" y="144397"/>
                </a:lnTo>
                <a:lnTo>
                  <a:pt x="1094246" y="149526"/>
                </a:lnTo>
                <a:lnTo>
                  <a:pt x="1079158" y="151236"/>
                </a:lnTo>
                <a:lnTo>
                  <a:pt x="1065621" y="149418"/>
                </a:lnTo>
                <a:lnTo>
                  <a:pt x="1054332" y="143550"/>
                </a:lnTo>
                <a:lnTo>
                  <a:pt x="1046137" y="133625"/>
                </a:lnTo>
                <a:lnTo>
                  <a:pt x="1044262" y="129897"/>
                </a:lnTo>
                <a:lnTo>
                  <a:pt x="1040715" y="118186"/>
                </a:lnTo>
                <a:lnTo>
                  <a:pt x="1039532" y="104346"/>
                </a:lnTo>
                <a:lnTo>
                  <a:pt x="1039532" y="4402"/>
                </a:lnTo>
                <a:close/>
              </a:path>
              <a:path w="4539038" h="212106">
                <a:moveTo>
                  <a:pt x="1192127" y="117665"/>
                </a:moveTo>
                <a:lnTo>
                  <a:pt x="1198401" y="99833"/>
                </a:lnTo>
                <a:lnTo>
                  <a:pt x="1224488" y="28398"/>
                </a:lnTo>
                <a:lnTo>
                  <a:pt x="1249034" y="99833"/>
                </a:lnTo>
                <a:lnTo>
                  <a:pt x="1256079" y="117665"/>
                </a:lnTo>
                <a:lnTo>
                  <a:pt x="1272479" y="166096"/>
                </a:lnTo>
                <a:lnTo>
                  <a:pt x="1296474" y="166096"/>
                </a:lnTo>
                <a:lnTo>
                  <a:pt x="1237807" y="4402"/>
                </a:lnTo>
                <a:lnTo>
                  <a:pt x="1213040" y="4402"/>
                </a:lnTo>
                <a:lnTo>
                  <a:pt x="1152172" y="166096"/>
                </a:lnTo>
                <a:lnTo>
                  <a:pt x="1174626" y="166096"/>
                </a:lnTo>
                <a:lnTo>
                  <a:pt x="1192127" y="117665"/>
                </a:lnTo>
                <a:close/>
              </a:path>
              <a:path w="4539038" h="212106">
                <a:moveTo>
                  <a:pt x="1198401" y="99833"/>
                </a:moveTo>
                <a:lnTo>
                  <a:pt x="1192127" y="117665"/>
                </a:lnTo>
                <a:lnTo>
                  <a:pt x="1256079" y="117665"/>
                </a:lnTo>
                <a:lnTo>
                  <a:pt x="1249034" y="99833"/>
                </a:lnTo>
                <a:lnTo>
                  <a:pt x="1198401" y="99833"/>
                </a:lnTo>
                <a:close/>
              </a:path>
              <a:path w="4539038" h="212106">
                <a:moveTo>
                  <a:pt x="1357270" y="166096"/>
                </a:moveTo>
                <a:lnTo>
                  <a:pt x="1379504" y="166096"/>
                </a:lnTo>
                <a:lnTo>
                  <a:pt x="1379504" y="23664"/>
                </a:lnTo>
                <a:lnTo>
                  <a:pt x="1433990" y="23664"/>
                </a:lnTo>
                <a:lnTo>
                  <a:pt x="1433990" y="4402"/>
                </a:lnTo>
                <a:lnTo>
                  <a:pt x="1302785" y="4402"/>
                </a:lnTo>
                <a:lnTo>
                  <a:pt x="1302785" y="23664"/>
                </a:lnTo>
                <a:lnTo>
                  <a:pt x="1357270" y="23664"/>
                </a:lnTo>
                <a:lnTo>
                  <a:pt x="1357270" y="166096"/>
                </a:lnTo>
                <a:close/>
              </a:path>
              <a:path w="4539038" h="212106">
                <a:moveTo>
                  <a:pt x="1446513" y="4402"/>
                </a:moveTo>
                <a:lnTo>
                  <a:pt x="1446513" y="166096"/>
                </a:lnTo>
                <a:lnTo>
                  <a:pt x="1468637" y="166096"/>
                </a:lnTo>
                <a:lnTo>
                  <a:pt x="1468637" y="4402"/>
                </a:lnTo>
                <a:lnTo>
                  <a:pt x="1446513" y="4402"/>
                </a:lnTo>
                <a:close/>
              </a:path>
              <a:path w="4539038" h="212106">
                <a:moveTo>
                  <a:pt x="1626307" y="152234"/>
                </a:moveTo>
                <a:lnTo>
                  <a:pt x="1635052" y="142651"/>
                </a:lnTo>
                <a:lnTo>
                  <a:pt x="1641464" y="132932"/>
                </a:lnTo>
                <a:lnTo>
                  <a:pt x="1646701" y="121801"/>
                </a:lnTo>
                <a:lnTo>
                  <a:pt x="1650441" y="109676"/>
                </a:lnTo>
                <a:lnTo>
                  <a:pt x="1652686" y="96556"/>
                </a:lnTo>
                <a:lnTo>
                  <a:pt x="1653434" y="82442"/>
                </a:lnTo>
                <a:lnTo>
                  <a:pt x="1653231" y="75076"/>
                </a:lnTo>
                <a:lnTo>
                  <a:pt x="1651638" y="61414"/>
                </a:lnTo>
                <a:lnTo>
                  <a:pt x="1648463" y="48933"/>
                </a:lnTo>
                <a:lnTo>
                  <a:pt x="1643705" y="37634"/>
                </a:lnTo>
                <a:lnTo>
                  <a:pt x="1637363" y="27517"/>
                </a:lnTo>
                <a:lnTo>
                  <a:pt x="1633873" y="23228"/>
                </a:lnTo>
                <a:lnTo>
                  <a:pt x="1624894" y="14865"/>
                </a:lnTo>
                <a:lnTo>
                  <a:pt x="1614413" y="8361"/>
                </a:lnTo>
                <a:lnTo>
                  <a:pt x="1602431" y="3716"/>
                </a:lnTo>
                <a:lnTo>
                  <a:pt x="1588948" y="929"/>
                </a:lnTo>
                <a:lnTo>
                  <a:pt x="1573963" y="0"/>
                </a:lnTo>
                <a:lnTo>
                  <a:pt x="1567854" y="172"/>
                </a:lnTo>
                <a:lnTo>
                  <a:pt x="1553967" y="2036"/>
                </a:lnTo>
                <a:lnTo>
                  <a:pt x="1541449" y="5944"/>
                </a:lnTo>
                <a:lnTo>
                  <a:pt x="1530299" y="11897"/>
                </a:lnTo>
                <a:lnTo>
                  <a:pt x="1520517" y="19895"/>
                </a:lnTo>
                <a:lnTo>
                  <a:pt x="1512103" y="29938"/>
                </a:lnTo>
                <a:lnTo>
                  <a:pt x="1508117" y="36211"/>
                </a:lnTo>
                <a:lnTo>
                  <a:pt x="1502734" y="47336"/>
                </a:lnTo>
                <a:lnTo>
                  <a:pt x="1498889" y="59355"/>
                </a:lnTo>
                <a:lnTo>
                  <a:pt x="1496582" y="72268"/>
                </a:lnTo>
                <a:lnTo>
                  <a:pt x="1495813" y="86075"/>
                </a:lnTo>
                <a:lnTo>
                  <a:pt x="1496531" y="99710"/>
                </a:lnTo>
                <a:lnTo>
                  <a:pt x="1498794" y="112853"/>
                </a:lnTo>
                <a:lnTo>
                  <a:pt x="1502602" y="124978"/>
                </a:lnTo>
                <a:lnTo>
                  <a:pt x="1507956" y="136085"/>
                </a:lnTo>
                <a:lnTo>
                  <a:pt x="1514855" y="146173"/>
                </a:lnTo>
                <a:lnTo>
                  <a:pt x="1519468" y="101323"/>
                </a:lnTo>
                <a:lnTo>
                  <a:pt x="1518487" y="87505"/>
                </a:lnTo>
                <a:lnTo>
                  <a:pt x="1518520" y="84494"/>
                </a:lnTo>
                <a:lnTo>
                  <a:pt x="1519766" y="69754"/>
                </a:lnTo>
                <a:lnTo>
                  <a:pt x="1522817" y="56877"/>
                </a:lnTo>
                <a:lnTo>
                  <a:pt x="1527675" y="45861"/>
                </a:lnTo>
                <a:lnTo>
                  <a:pt x="1534338" y="36708"/>
                </a:lnTo>
                <a:lnTo>
                  <a:pt x="1539037" y="32153"/>
                </a:lnTo>
                <a:lnTo>
                  <a:pt x="1549607" y="25113"/>
                </a:lnTo>
                <a:lnTo>
                  <a:pt x="1561690" y="20889"/>
                </a:lnTo>
                <a:lnTo>
                  <a:pt x="1575284" y="19481"/>
                </a:lnTo>
                <a:lnTo>
                  <a:pt x="1582343" y="19825"/>
                </a:lnTo>
                <a:lnTo>
                  <a:pt x="1595381" y="22654"/>
                </a:lnTo>
                <a:lnTo>
                  <a:pt x="1606622" y="28336"/>
                </a:lnTo>
                <a:lnTo>
                  <a:pt x="1616065" y="36873"/>
                </a:lnTo>
                <a:lnTo>
                  <a:pt x="1621685" y="44689"/>
                </a:lnTo>
                <a:lnTo>
                  <a:pt x="1626848" y="55844"/>
                </a:lnTo>
                <a:lnTo>
                  <a:pt x="1629947" y="68538"/>
                </a:lnTo>
                <a:lnTo>
                  <a:pt x="1630979" y="82773"/>
                </a:lnTo>
                <a:lnTo>
                  <a:pt x="1630299" y="94814"/>
                </a:lnTo>
                <a:lnTo>
                  <a:pt x="1627922" y="107526"/>
                </a:lnTo>
                <a:lnTo>
                  <a:pt x="1623837" y="119417"/>
                </a:lnTo>
                <a:lnTo>
                  <a:pt x="1618046" y="130488"/>
                </a:lnTo>
                <a:lnTo>
                  <a:pt x="1612718" y="137450"/>
                </a:lnTo>
                <a:lnTo>
                  <a:pt x="1602898" y="145109"/>
                </a:lnTo>
                <a:lnTo>
                  <a:pt x="1590714" y="149705"/>
                </a:lnTo>
                <a:lnTo>
                  <a:pt x="1576164" y="151237"/>
                </a:lnTo>
                <a:lnTo>
                  <a:pt x="1564501" y="150480"/>
                </a:lnTo>
                <a:lnTo>
                  <a:pt x="1551307" y="147191"/>
                </a:lnTo>
                <a:lnTo>
                  <a:pt x="1540501" y="141298"/>
                </a:lnTo>
                <a:lnTo>
                  <a:pt x="1532081" y="132800"/>
                </a:lnTo>
                <a:lnTo>
                  <a:pt x="1527311" y="125316"/>
                </a:lnTo>
                <a:lnTo>
                  <a:pt x="1534564" y="161991"/>
                </a:lnTo>
                <a:lnTo>
                  <a:pt x="1546279" y="166901"/>
                </a:lnTo>
                <a:lnTo>
                  <a:pt x="1559265" y="169847"/>
                </a:lnTo>
                <a:lnTo>
                  <a:pt x="1573523" y="170829"/>
                </a:lnTo>
                <a:lnTo>
                  <a:pt x="1578382" y="170722"/>
                </a:lnTo>
                <a:lnTo>
                  <a:pt x="1592306" y="169077"/>
                </a:lnTo>
                <a:lnTo>
                  <a:pt x="1604934" y="165447"/>
                </a:lnTo>
                <a:lnTo>
                  <a:pt x="1616268" y="159833"/>
                </a:lnTo>
                <a:lnTo>
                  <a:pt x="1626307" y="152234"/>
                </a:lnTo>
                <a:close/>
              </a:path>
              <a:path w="4539038" h="212106">
                <a:moveTo>
                  <a:pt x="1524120" y="155118"/>
                </a:moveTo>
                <a:lnTo>
                  <a:pt x="1534564" y="161991"/>
                </a:lnTo>
                <a:lnTo>
                  <a:pt x="1527311" y="125316"/>
                </a:lnTo>
                <a:lnTo>
                  <a:pt x="1522409" y="113927"/>
                </a:lnTo>
                <a:lnTo>
                  <a:pt x="1519468" y="101323"/>
                </a:lnTo>
                <a:lnTo>
                  <a:pt x="1514855" y="146173"/>
                </a:lnTo>
                <a:lnTo>
                  <a:pt x="1524120" y="155118"/>
                </a:lnTo>
                <a:close/>
              </a:path>
              <a:path w="4539038" h="212106">
                <a:moveTo>
                  <a:pt x="1679508" y="166096"/>
                </a:moveTo>
                <a:lnTo>
                  <a:pt x="1700422" y="166096"/>
                </a:lnTo>
                <a:lnTo>
                  <a:pt x="1700422" y="35222"/>
                </a:lnTo>
                <a:lnTo>
                  <a:pt x="1783305" y="166096"/>
                </a:lnTo>
                <a:lnTo>
                  <a:pt x="1807851" y="166096"/>
                </a:lnTo>
                <a:lnTo>
                  <a:pt x="1807851" y="4402"/>
                </a:lnTo>
                <a:lnTo>
                  <a:pt x="1787048" y="4402"/>
                </a:lnTo>
                <a:lnTo>
                  <a:pt x="1787048" y="135386"/>
                </a:lnTo>
                <a:lnTo>
                  <a:pt x="1705375" y="4402"/>
                </a:lnTo>
                <a:lnTo>
                  <a:pt x="1679508" y="4402"/>
                </a:lnTo>
                <a:lnTo>
                  <a:pt x="1679508" y="166096"/>
                </a:lnTo>
                <a:close/>
              </a:path>
              <a:path w="4539038" h="212106">
                <a:moveTo>
                  <a:pt x="2014539" y="152234"/>
                </a:moveTo>
                <a:lnTo>
                  <a:pt x="2023284" y="142651"/>
                </a:lnTo>
                <a:lnTo>
                  <a:pt x="2029696" y="132932"/>
                </a:lnTo>
                <a:lnTo>
                  <a:pt x="2034933" y="121801"/>
                </a:lnTo>
                <a:lnTo>
                  <a:pt x="2038673" y="109676"/>
                </a:lnTo>
                <a:lnTo>
                  <a:pt x="2040918" y="96556"/>
                </a:lnTo>
                <a:lnTo>
                  <a:pt x="2041666" y="82442"/>
                </a:lnTo>
                <a:lnTo>
                  <a:pt x="2041463" y="75076"/>
                </a:lnTo>
                <a:lnTo>
                  <a:pt x="2039870" y="61414"/>
                </a:lnTo>
                <a:lnTo>
                  <a:pt x="2036695" y="48933"/>
                </a:lnTo>
                <a:lnTo>
                  <a:pt x="2031937" y="37634"/>
                </a:lnTo>
                <a:lnTo>
                  <a:pt x="2025595" y="27517"/>
                </a:lnTo>
                <a:lnTo>
                  <a:pt x="2022105" y="23228"/>
                </a:lnTo>
                <a:lnTo>
                  <a:pt x="2013126" y="14865"/>
                </a:lnTo>
                <a:lnTo>
                  <a:pt x="2002645" y="8362"/>
                </a:lnTo>
                <a:lnTo>
                  <a:pt x="1990663" y="3716"/>
                </a:lnTo>
                <a:lnTo>
                  <a:pt x="1977180" y="929"/>
                </a:lnTo>
                <a:lnTo>
                  <a:pt x="1962195" y="0"/>
                </a:lnTo>
                <a:lnTo>
                  <a:pt x="1956086" y="172"/>
                </a:lnTo>
                <a:lnTo>
                  <a:pt x="1942199" y="2036"/>
                </a:lnTo>
                <a:lnTo>
                  <a:pt x="1929681" y="5944"/>
                </a:lnTo>
                <a:lnTo>
                  <a:pt x="1918531" y="11897"/>
                </a:lnTo>
                <a:lnTo>
                  <a:pt x="1908749" y="19895"/>
                </a:lnTo>
                <a:lnTo>
                  <a:pt x="1900335" y="29938"/>
                </a:lnTo>
                <a:lnTo>
                  <a:pt x="1896349" y="36211"/>
                </a:lnTo>
                <a:lnTo>
                  <a:pt x="1890966" y="47336"/>
                </a:lnTo>
                <a:lnTo>
                  <a:pt x="1887121" y="59355"/>
                </a:lnTo>
                <a:lnTo>
                  <a:pt x="1884814" y="72268"/>
                </a:lnTo>
                <a:lnTo>
                  <a:pt x="1884045" y="86075"/>
                </a:lnTo>
                <a:lnTo>
                  <a:pt x="1884763" y="99710"/>
                </a:lnTo>
                <a:lnTo>
                  <a:pt x="1887026" y="112853"/>
                </a:lnTo>
                <a:lnTo>
                  <a:pt x="1890834" y="124978"/>
                </a:lnTo>
                <a:lnTo>
                  <a:pt x="1896188" y="136085"/>
                </a:lnTo>
                <a:lnTo>
                  <a:pt x="1903087" y="146173"/>
                </a:lnTo>
                <a:lnTo>
                  <a:pt x="1907700" y="101323"/>
                </a:lnTo>
                <a:lnTo>
                  <a:pt x="1906719" y="87505"/>
                </a:lnTo>
                <a:lnTo>
                  <a:pt x="1906752" y="84494"/>
                </a:lnTo>
                <a:lnTo>
                  <a:pt x="1907998" y="69754"/>
                </a:lnTo>
                <a:lnTo>
                  <a:pt x="1911049" y="56877"/>
                </a:lnTo>
                <a:lnTo>
                  <a:pt x="1915907" y="45861"/>
                </a:lnTo>
                <a:lnTo>
                  <a:pt x="1922570" y="36708"/>
                </a:lnTo>
                <a:lnTo>
                  <a:pt x="1927268" y="32153"/>
                </a:lnTo>
                <a:lnTo>
                  <a:pt x="1937839" y="25113"/>
                </a:lnTo>
                <a:lnTo>
                  <a:pt x="1949922" y="20889"/>
                </a:lnTo>
                <a:lnTo>
                  <a:pt x="1963516" y="19481"/>
                </a:lnTo>
                <a:lnTo>
                  <a:pt x="1970575" y="19825"/>
                </a:lnTo>
                <a:lnTo>
                  <a:pt x="1983613" y="22654"/>
                </a:lnTo>
                <a:lnTo>
                  <a:pt x="1994854" y="28336"/>
                </a:lnTo>
                <a:lnTo>
                  <a:pt x="2004297" y="36873"/>
                </a:lnTo>
                <a:lnTo>
                  <a:pt x="2009917" y="44689"/>
                </a:lnTo>
                <a:lnTo>
                  <a:pt x="2015080" y="55844"/>
                </a:lnTo>
                <a:lnTo>
                  <a:pt x="2018179" y="68538"/>
                </a:lnTo>
                <a:lnTo>
                  <a:pt x="2019211" y="82773"/>
                </a:lnTo>
                <a:lnTo>
                  <a:pt x="2018531" y="94814"/>
                </a:lnTo>
                <a:lnTo>
                  <a:pt x="2016154" y="107526"/>
                </a:lnTo>
                <a:lnTo>
                  <a:pt x="2012069" y="119417"/>
                </a:lnTo>
                <a:lnTo>
                  <a:pt x="2006278" y="130488"/>
                </a:lnTo>
                <a:lnTo>
                  <a:pt x="2000949" y="137450"/>
                </a:lnTo>
                <a:lnTo>
                  <a:pt x="1991130" y="145109"/>
                </a:lnTo>
                <a:lnTo>
                  <a:pt x="1978946" y="149705"/>
                </a:lnTo>
                <a:lnTo>
                  <a:pt x="1964396" y="151237"/>
                </a:lnTo>
                <a:lnTo>
                  <a:pt x="1952733" y="150480"/>
                </a:lnTo>
                <a:lnTo>
                  <a:pt x="1939539" y="147191"/>
                </a:lnTo>
                <a:lnTo>
                  <a:pt x="1928732" y="141298"/>
                </a:lnTo>
                <a:lnTo>
                  <a:pt x="1920313" y="132800"/>
                </a:lnTo>
                <a:lnTo>
                  <a:pt x="1915543" y="125316"/>
                </a:lnTo>
                <a:lnTo>
                  <a:pt x="1922796" y="161991"/>
                </a:lnTo>
                <a:lnTo>
                  <a:pt x="1934511" y="166901"/>
                </a:lnTo>
                <a:lnTo>
                  <a:pt x="1947497" y="169847"/>
                </a:lnTo>
                <a:lnTo>
                  <a:pt x="1961755" y="170829"/>
                </a:lnTo>
                <a:lnTo>
                  <a:pt x="1966614" y="170722"/>
                </a:lnTo>
                <a:lnTo>
                  <a:pt x="1980538" y="169077"/>
                </a:lnTo>
                <a:lnTo>
                  <a:pt x="1993166" y="165447"/>
                </a:lnTo>
                <a:lnTo>
                  <a:pt x="2004500" y="159833"/>
                </a:lnTo>
                <a:lnTo>
                  <a:pt x="2014539" y="152234"/>
                </a:lnTo>
                <a:close/>
              </a:path>
              <a:path w="4539038" h="212106">
                <a:moveTo>
                  <a:pt x="1912352" y="155118"/>
                </a:moveTo>
                <a:lnTo>
                  <a:pt x="1922796" y="161991"/>
                </a:lnTo>
                <a:lnTo>
                  <a:pt x="1915543" y="125316"/>
                </a:lnTo>
                <a:lnTo>
                  <a:pt x="1910641" y="113927"/>
                </a:lnTo>
                <a:lnTo>
                  <a:pt x="1907700" y="101323"/>
                </a:lnTo>
                <a:lnTo>
                  <a:pt x="1903087" y="146173"/>
                </a:lnTo>
                <a:lnTo>
                  <a:pt x="1912352" y="155118"/>
                </a:lnTo>
                <a:close/>
              </a:path>
              <a:path w="4539038" h="212106">
                <a:moveTo>
                  <a:pt x="2091736" y="24215"/>
                </a:moveTo>
                <a:lnTo>
                  <a:pt x="2181994" y="24215"/>
                </a:lnTo>
                <a:lnTo>
                  <a:pt x="2181994" y="4402"/>
                </a:lnTo>
                <a:lnTo>
                  <a:pt x="2069832" y="4402"/>
                </a:lnTo>
                <a:lnTo>
                  <a:pt x="2069832" y="166096"/>
                </a:lnTo>
                <a:lnTo>
                  <a:pt x="2091736" y="166096"/>
                </a:lnTo>
                <a:lnTo>
                  <a:pt x="2091736" y="92569"/>
                </a:lnTo>
                <a:lnTo>
                  <a:pt x="2171097" y="92569"/>
                </a:lnTo>
                <a:lnTo>
                  <a:pt x="2171097" y="73306"/>
                </a:lnTo>
                <a:lnTo>
                  <a:pt x="2091736" y="73306"/>
                </a:lnTo>
                <a:lnTo>
                  <a:pt x="2091736" y="24215"/>
                </a:lnTo>
                <a:close/>
              </a:path>
              <a:path w="4539038" h="212106">
                <a:moveTo>
                  <a:pt x="2255594" y="166096"/>
                </a:moveTo>
                <a:lnTo>
                  <a:pt x="2276508" y="166096"/>
                </a:lnTo>
                <a:lnTo>
                  <a:pt x="2276508" y="35222"/>
                </a:lnTo>
                <a:lnTo>
                  <a:pt x="2359392" y="166096"/>
                </a:lnTo>
                <a:lnTo>
                  <a:pt x="2383937" y="166096"/>
                </a:lnTo>
                <a:lnTo>
                  <a:pt x="2383937" y="4402"/>
                </a:lnTo>
                <a:lnTo>
                  <a:pt x="2363134" y="4402"/>
                </a:lnTo>
                <a:lnTo>
                  <a:pt x="2363134" y="135386"/>
                </a:lnTo>
                <a:lnTo>
                  <a:pt x="2281461" y="4402"/>
                </a:lnTo>
                <a:lnTo>
                  <a:pt x="2255594" y="4402"/>
                </a:lnTo>
                <a:lnTo>
                  <a:pt x="2255594" y="166096"/>
                </a:lnTo>
                <a:close/>
              </a:path>
              <a:path w="4539038" h="212106">
                <a:moveTo>
                  <a:pt x="2429323" y="146833"/>
                </a:moveTo>
                <a:lnTo>
                  <a:pt x="2429323" y="92019"/>
                </a:lnTo>
                <a:lnTo>
                  <a:pt x="2518590" y="92019"/>
                </a:lnTo>
                <a:lnTo>
                  <a:pt x="2518590" y="73306"/>
                </a:lnTo>
                <a:lnTo>
                  <a:pt x="2429323" y="73306"/>
                </a:lnTo>
                <a:lnTo>
                  <a:pt x="2429323" y="24215"/>
                </a:lnTo>
                <a:lnTo>
                  <a:pt x="2525855" y="24215"/>
                </a:lnTo>
                <a:lnTo>
                  <a:pt x="2525855" y="4402"/>
                </a:lnTo>
                <a:lnTo>
                  <a:pt x="2407969" y="4402"/>
                </a:lnTo>
                <a:lnTo>
                  <a:pt x="2407969" y="166096"/>
                </a:lnTo>
                <a:lnTo>
                  <a:pt x="2527506" y="166096"/>
                </a:lnTo>
                <a:lnTo>
                  <a:pt x="2527506" y="146833"/>
                </a:lnTo>
                <a:lnTo>
                  <a:pt x="2429323" y="146833"/>
                </a:lnTo>
                <a:close/>
              </a:path>
              <a:path w="4539038" h="212106">
                <a:moveTo>
                  <a:pt x="2555281" y="50081"/>
                </a:moveTo>
                <a:lnTo>
                  <a:pt x="2556261" y="59605"/>
                </a:lnTo>
                <a:lnTo>
                  <a:pt x="2561322" y="71378"/>
                </a:lnTo>
                <a:lnTo>
                  <a:pt x="2570690" y="80351"/>
                </a:lnTo>
                <a:lnTo>
                  <a:pt x="2575016" y="82771"/>
                </a:lnTo>
                <a:lnTo>
                  <a:pt x="2586091" y="87053"/>
                </a:lnTo>
                <a:lnTo>
                  <a:pt x="2601070" y="91028"/>
                </a:lnTo>
                <a:lnTo>
                  <a:pt x="2622974" y="95981"/>
                </a:lnTo>
                <a:lnTo>
                  <a:pt x="2626085" y="96720"/>
                </a:lnTo>
                <a:lnTo>
                  <a:pt x="2639591" y="100842"/>
                </a:lnTo>
                <a:lnTo>
                  <a:pt x="2649171" y="105557"/>
                </a:lnTo>
                <a:lnTo>
                  <a:pt x="2654674" y="109300"/>
                </a:lnTo>
                <a:lnTo>
                  <a:pt x="2657427" y="115573"/>
                </a:lnTo>
                <a:lnTo>
                  <a:pt x="2657427" y="124379"/>
                </a:lnTo>
                <a:lnTo>
                  <a:pt x="2656726" y="130652"/>
                </a:lnTo>
                <a:lnTo>
                  <a:pt x="2650501" y="141507"/>
                </a:lnTo>
                <a:lnTo>
                  <a:pt x="2637834" y="148815"/>
                </a:lnTo>
                <a:lnTo>
                  <a:pt x="2631083" y="151163"/>
                </a:lnTo>
                <a:lnTo>
                  <a:pt x="2623598" y="152337"/>
                </a:lnTo>
                <a:lnTo>
                  <a:pt x="2610820" y="152221"/>
                </a:lnTo>
                <a:lnTo>
                  <a:pt x="2596443" y="149893"/>
                </a:lnTo>
                <a:lnTo>
                  <a:pt x="2585158" y="144575"/>
                </a:lnTo>
                <a:lnTo>
                  <a:pt x="2576965" y="136267"/>
                </a:lnTo>
                <a:lnTo>
                  <a:pt x="2573149" y="130543"/>
                </a:lnTo>
                <a:lnTo>
                  <a:pt x="2570984" y="123095"/>
                </a:lnTo>
                <a:lnTo>
                  <a:pt x="2570471" y="113922"/>
                </a:lnTo>
                <a:lnTo>
                  <a:pt x="2549887" y="113922"/>
                </a:lnTo>
                <a:lnTo>
                  <a:pt x="2550187" y="121616"/>
                </a:lnTo>
                <a:lnTo>
                  <a:pt x="2552882" y="134626"/>
                </a:lnTo>
                <a:lnTo>
                  <a:pt x="2558359" y="145894"/>
                </a:lnTo>
                <a:lnTo>
                  <a:pt x="2566618" y="155419"/>
                </a:lnTo>
                <a:lnTo>
                  <a:pt x="2575278" y="161763"/>
                </a:lnTo>
                <a:lnTo>
                  <a:pt x="2586419" y="166799"/>
                </a:lnTo>
                <a:lnTo>
                  <a:pt x="2599272" y="169822"/>
                </a:lnTo>
                <a:lnTo>
                  <a:pt x="2613839" y="170829"/>
                </a:lnTo>
                <a:lnTo>
                  <a:pt x="2623281" y="170426"/>
                </a:lnTo>
                <a:lnTo>
                  <a:pt x="2636198" y="168406"/>
                </a:lnTo>
                <a:lnTo>
                  <a:pt x="2648185" y="164688"/>
                </a:lnTo>
                <a:lnTo>
                  <a:pt x="2659242" y="159272"/>
                </a:lnTo>
                <a:lnTo>
                  <a:pt x="2663511" y="156385"/>
                </a:lnTo>
                <a:lnTo>
                  <a:pt x="2671994" y="147200"/>
                </a:lnTo>
                <a:lnTo>
                  <a:pt x="2677084" y="135357"/>
                </a:lnTo>
                <a:lnTo>
                  <a:pt x="2678780" y="120857"/>
                </a:lnTo>
                <a:lnTo>
                  <a:pt x="2677384" y="108795"/>
                </a:lnTo>
                <a:lnTo>
                  <a:pt x="2672259" y="97120"/>
                </a:lnTo>
                <a:lnTo>
                  <a:pt x="2663370" y="87946"/>
                </a:lnTo>
                <a:lnTo>
                  <a:pt x="2651690" y="81785"/>
                </a:lnTo>
                <a:lnTo>
                  <a:pt x="2638054" y="77709"/>
                </a:lnTo>
                <a:lnTo>
                  <a:pt x="2615379" y="72536"/>
                </a:lnTo>
                <a:lnTo>
                  <a:pt x="2607985" y="70769"/>
                </a:lnTo>
                <a:lnTo>
                  <a:pt x="2594177" y="66948"/>
                </a:lnTo>
                <a:lnTo>
                  <a:pt x="2585990" y="63730"/>
                </a:lnTo>
                <a:lnTo>
                  <a:pt x="2579386" y="60061"/>
                </a:lnTo>
                <a:lnTo>
                  <a:pt x="2576084" y="54264"/>
                </a:lnTo>
                <a:lnTo>
                  <a:pt x="2576084" y="39148"/>
                </a:lnTo>
                <a:lnTo>
                  <a:pt x="2578909" y="32837"/>
                </a:lnTo>
                <a:lnTo>
                  <a:pt x="2584560" y="27407"/>
                </a:lnTo>
                <a:lnTo>
                  <a:pt x="2586840" y="25504"/>
                </a:lnTo>
                <a:lnTo>
                  <a:pt x="2597536" y="20822"/>
                </a:lnTo>
                <a:lnTo>
                  <a:pt x="2612407" y="19262"/>
                </a:lnTo>
                <a:lnTo>
                  <a:pt x="2625550" y="20402"/>
                </a:lnTo>
                <a:lnTo>
                  <a:pt x="2637697" y="24610"/>
                </a:lnTo>
                <a:lnTo>
                  <a:pt x="2646419" y="31920"/>
                </a:lnTo>
                <a:lnTo>
                  <a:pt x="2650015" y="36543"/>
                </a:lnTo>
                <a:lnTo>
                  <a:pt x="2652363" y="43184"/>
                </a:lnTo>
                <a:lnTo>
                  <a:pt x="2653464" y="51842"/>
                </a:lnTo>
                <a:lnTo>
                  <a:pt x="2674047" y="51842"/>
                </a:lnTo>
                <a:lnTo>
                  <a:pt x="2673809" y="45805"/>
                </a:lnTo>
                <a:lnTo>
                  <a:pt x="2671053" y="32183"/>
                </a:lnTo>
                <a:lnTo>
                  <a:pt x="2665207" y="21115"/>
                </a:lnTo>
                <a:lnTo>
                  <a:pt x="2656271" y="12602"/>
                </a:lnTo>
                <a:lnTo>
                  <a:pt x="2650702" y="9161"/>
                </a:lnTo>
                <a:lnTo>
                  <a:pt x="2639381" y="4255"/>
                </a:lnTo>
                <a:lnTo>
                  <a:pt x="2626836" y="1311"/>
                </a:lnTo>
                <a:lnTo>
                  <a:pt x="2613068" y="329"/>
                </a:lnTo>
                <a:lnTo>
                  <a:pt x="2604951" y="653"/>
                </a:lnTo>
                <a:lnTo>
                  <a:pt x="2591416" y="2972"/>
                </a:lnTo>
                <a:lnTo>
                  <a:pt x="2579886" y="7524"/>
                </a:lnTo>
                <a:lnTo>
                  <a:pt x="2570361" y="14309"/>
                </a:lnTo>
                <a:lnTo>
                  <a:pt x="2561736" y="24908"/>
                </a:lnTo>
                <a:lnTo>
                  <a:pt x="2556895" y="36658"/>
                </a:lnTo>
                <a:lnTo>
                  <a:pt x="2555281" y="50081"/>
                </a:lnTo>
                <a:close/>
              </a:path>
              <a:path w="4539038" h="212106">
                <a:moveTo>
                  <a:pt x="2747391" y="166096"/>
                </a:moveTo>
                <a:lnTo>
                  <a:pt x="2769625" y="166096"/>
                </a:lnTo>
                <a:lnTo>
                  <a:pt x="2769625" y="23664"/>
                </a:lnTo>
                <a:lnTo>
                  <a:pt x="2824110" y="23664"/>
                </a:lnTo>
                <a:lnTo>
                  <a:pt x="2824110" y="4402"/>
                </a:lnTo>
                <a:lnTo>
                  <a:pt x="2692906" y="4402"/>
                </a:lnTo>
                <a:lnTo>
                  <a:pt x="2692906" y="23664"/>
                </a:lnTo>
                <a:lnTo>
                  <a:pt x="2747391" y="23664"/>
                </a:lnTo>
                <a:lnTo>
                  <a:pt x="2747391" y="166096"/>
                </a:lnTo>
                <a:close/>
              </a:path>
              <a:path w="4539038" h="212106">
                <a:moveTo>
                  <a:pt x="2853585" y="146833"/>
                </a:moveTo>
                <a:lnTo>
                  <a:pt x="2853585" y="4402"/>
                </a:lnTo>
                <a:lnTo>
                  <a:pt x="2831680" y="4402"/>
                </a:lnTo>
                <a:lnTo>
                  <a:pt x="2831680" y="166096"/>
                </a:lnTo>
                <a:lnTo>
                  <a:pt x="2935478" y="166096"/>
                </a:lnTo>
                <a:lnTo>
                  <a:pt x="2935478" y="146833"/>
                </a:lnTo>
                <a:lnTo>
                  <a:pt x="2853585" y="146833"/>
                </a:lnTo>
                <a:close/>
              </a:path>
              <a:path w="4539038" h="212106">
                <a:moveTo>
                  <a:pt x="2980362" y="146833"/>
                </a:moveTo>
                <a:lnTo>
                  <a:pt x="2980362" y="92019"/>
                </a:lnTo>
                <a:lnTo>
                  <a:pt x="3069629" y="92019"/>
                </a:lnTo>
                <a:lnTo>
                  <a:pt x="3069629" y="73306"/>
                </a:lnTo>
                <a:lnTo>
                  <a:pt x="2980362" y="73306"/>
                </a:lnTo>
                <a:lnTo>
                  <a:pt x="2980362" y="24215"/>
                </a:lnTo>
                <a:lnTo>
                  <a:pt x="3076894" y="24215"/>
                </a:lnTo>
                <a:lnTo>
                  <a:pt x="3076894" y="4402"/>
                </a:lnTo>
                <a:lnTo>
                  <a:pt x="2959008" y="4402"/>
                </a:lnTo>
                <a:lnTo>
                  <a:pt x="2959008" y="166096"/>
                </a:lnTo>
                <a:lnTo>
                  <a:pt x="3078545" y="166096"/>
                </a:lnTo>
                <a:lnTo>
                  <a:pt x="3078545" y="146833"/>
                </a:lnTo>
                <a:lnTo>
                  <a:pt x="2980362" y="146833"/>
                </a:lnTo>
                <a:close/>
              </a:path>
              <a:path w="4539038" h="212106">
                <a:moveTo>
                  <a:pt x="3197609" y="49075"/>
                </a:moveTo>
                <a:lnTo>
                  <a:pt x="3201056" y="40156"/>
                </a:lnTo>
                <a:lnTo>
                  <a:pt x="3205829" y="29298"/>
                </a:lnTo>
                <a:lnTo>
                  <a:pt x="3211927" y="16499"/>
                </a:lnTo>
                <a:lnTo>
                  <a:pt x="3219350" y="1760"/>
                </a:lnTo>
                <a:lnTo>
                  <a:pt x="3205591" y="1760"/>
                </a:lnTo>
                <a:lnTo>
                  <a:pt x="3194075" y="20394"/>
                </a:lnTo>
                <a:lnTo>
                  <a:pt x="3187412" y="32011"/>
                </a:lnTo>
                <a:lnTo>
                  <a:pt x="3182225" y="41943"/>
                </a:lnTo>
                <a:lnTo>
                  <a:pt x="3178514" y="50192"/>
                </a:lnTo>
                <a:lnTo>
                  <a:pt x="3175891" y="57323"/>
                </a:lnTo>
                <a:lnTo>
                  <a:pt x="3172560" y="69044"/>
                </a:lnTo>
                <a:lnTo>
                  <a:pt x="3170181" y="81430"/>
                </a:lnTo>
                <a:lnTo>
                  <a:pt x="3168753" y="94482"/>
                </a:lnTo>
                <a:lnTo>
                  <a:pt x="3168277" y="108199"/>
                </a:lnTo>
                <a:lnTo>
                  <a:pt x="3168277" y="113996"/>
                </a:lnTo>
                <a:lnTo>
                  <a:pt x="3169488" y="126470"/>
                </a:lnTo>
                <a:lnTo>
                  <a:pt x="3171215" y="137048"/>
                </a:lnTo>
                <a:lnTo>
                  <a:pt x="3174174" y="149427"/>
                </a:lnTo>
                <a:lnTo>
                  <a:pt x="3178074" y="161253"/>
                </a:lnTo>
                <a:lnTo>
                  <a:pt x="3181082" y="169179"/>
                </a:lnTo>
                <a:lnTo>
                  <a:pt x="3186439" y="180075"/>
                </a:lnTo>
                <a:lnTo>
                  <a:pt x="3190259" y="186543"/>
                </a:lnTo>
                <a:lnTo>
                  <a:pt x="3196926" y="197266"/>
                </a:lnTo>
                <a:lnTo>
                  <a:pt x="3206362" y="212106"/>
                </a:lnTo>
                <a:lnTo>
                  <a:pt x="3219680" y="212106"/>
                </a:lnTo>
                <a:lnTo>
                  <a:pt x="3219144" y="211089"/>
                </a:lnTo>
                <a:lnTo>
                  <a:pt x="3211921" y="197027"/>
                </a:lnTo>
                <a:lnTo>
                  <a:pt x="3205989" y="184694"/>
                </a:lnTo>
                <a:lnTo>
                  <a:pt x="3201347" y="174090"/>
                </a:lnTo>
                <a:lnTo>
                  <a:pt x="3197996" y="165215"/>
                </a:lnTo>
                <a:lnTo>
                  <a:pt x="3195687" y="157755"/>
                </a:lnTo>
                <a:lnTo>
                  <a:pt x="3192797" y="145800"/>
                </a:lnTo>
                <a:lnTo>
                  <a:pt x="3190732" y="133336"/>
                </a:lnTo>
                <a:lnTo>
                  <a:pt x="3189494" y="120362"/>
                </a:lnTo>
                <a:lnTo>
                  <a:pt x="3189081" y="106878"/>
                </a:lnTo>
                <a:lnTo>
                  <a:pt x="3189154" y="100835"/>
                </a:lnTo>
                <a:lnTo>
                  <a:pt x="3189894" y="87277"/>
                </a:lnTo>
                <a:lnTo>
                  <a:pt x="3191431" y="74482"/>
                </a:lnTo>
                <a:lnTo>
                  <a:pt x="3193765" y="62450"/>
                </a:lnTo>
                <a:lnTo>
                  <a:pt x="3196895" y="51182"/>
                </a:lnTo>
                <a:lnTo>
                  <a:pt x="3197609" y="49075"/>
                </a:lnTo>
                <a:close/>
              </a:path>
              <a:path w="4539038" h="212106">
                <a:moveTo>
                  <a:pt x="3309853" y="79250"/>
                </a:moveTo>
                <a:lnTo>
                  <a:pt x="3256432" y="79250"/>
                </a:lnTo>
                <a:lnTo>
                  <a:pt x="3256432" y="23224"/>
                </a:lnTo>
                <a:lnTo>
                  <a:pt x="3307285" y="4402"/>
                </a:lnTo>
                <a:lnTo>
                  <a:pt x="3234527" y="4402"/>
                </a:lnTo>
                <a:lnTo>
                  <a:pt x="3234527" y="166096"/>
                </a:lnTo>
                <a:lnTo>
                  <a:pt x="3256432" y="166097"/>
                </a:lnTo>
                <a:lnTo>
                  <a:pt x="3256432" y="97742"/>
                </a:lnTo>
                <a:lnTo>
                  <a:pt x="3308208" y="97737"/>
                </a:lnTo>
                <a:lnTo>
                  <a:pt x="3322678" y="96062"/>
                </a:lnTo>
                <a:lnTo>
                  <a:pt x="3323960" y="72977"/>
                </a:lnTo>
                <a:lnTo>
                  <a:pt x="3317832" y="77159"/>
                </a:lnTo>
                <a:lnTo>
                  <a:pt x="3309853" y="79250"/>
                </a:lnTo>
                <a:close/>
              </a:path>
              <a:path w="4539038" h="212106">
                <a:moveTo>
                  <a:pt x="3334442" y="91386"/>
                </a:moveTo>
                <a:lnTo>
                  <a:pt x="3343498" y="83708"/>
                </a:lnTo>
                <a:lnTo>
                  <a:pt x="3349075" y="75637"/>
                </a:lnTo>
                <a:lnTo>
                  <a:pt x="3353725" y="63834"/>
                </a:lnTo>
                <a:lnTo>
                  <a:pt x="3355276" y="50742"/>
                </a:lnTo>
                <a:lnTo>
                  <a:pt x="3354032" y="38162"/>
                </a:lnTo>
                <a:lnTo>
                  <a:pt x="3349637" y="26180"/>
                </a:lnTo>
                <a:lnTo>
                  <a:pt x="3342067" y="16565"/>
                </a:lnTo>
                <a:lnTo>
                  <a:pt x="3333053" y="10182"/>
                </a:lnTo>
                <a:lnTo>
                  <a:pt x="3321162" y="5847"/>
                </a:lnTo>
                <a:lnTo>
                  <a:pt x="3307285" y="4402"/>
                </a:lnTo>
                <a:lnTo>
                  <a:pt x="3256432" y="23224"/>
                </a:lnTo>
                <a:lnTo>
                  <a:pt x="3308459" y="23224"/>
                </a:lnTo>
                <a:lnTo>
                  <a:pt x="3315100" y="24362"/>
                </a:lnTo>
                <a:lnTo>
                  <a:pt x="3319943" y="26637"/>
                </a:lnTo>
                <a:lnTo>
                  <a:pt x="3321952" y="27719"/>
                </a:lnTo>
                <a:lnTo>
                  <a:pt x="3330351" y="36859"/>
                </a:lnTo>
                <a:lnTo>
                  <a:pt x="3333151" y="50852"/>
                </a:lnTo>
                <a:lnTo>
                  <a:pt x="3333151" y="61419"/>
                </a:lnTo>
                <a:lnTo>
                  <a:pt x="3330088" y="68793"/>
                </a:lnTo>
                <a:lnTo>
                  <a:pt x="3323960" y="72977"/>
                </a:lnTo>
                <a:lnTo>
                  <a:pt x="3322678" y="96062"/>
                </a:lnTo>
                <a:lnTo>
                  <a:pt x="3334442" y="91386"/>
                </a:lnTo>
                <a:close/>
              </a:path>
              <a:path w="4539038" h="212106">
                <a:moveTo>
                  <a:pt x="3406165" y="146834"/>
                </a:moveTo>
                <a:lnTo>
                  <a:pt x="3406165" y="92019"/>
                </a:lnTo>
                <a:lnTo>
                  <a:pt x="3495432" y="92019"/>
                </a:lnTo>
                <a:lnTo>
                  <a:pt x="3495432" y="73307"/>
                </a:lnTo>
                <a:lnTo>
                  <a:pt x="3406165" y="73307"/>
                </a:lnTo>
                <a:lnTo>
                  <a:pt x="3406165" y="24215"/>
                </a:lnTo>
                <a:lnTo>
                  <a:pt x="3502697" y="24215"/>
                </a:lnTo>
                <a:lnTo>
                  <a:pt x="3502697" y="4402"/>
                </a:lnTo>
                <a:lnTo>
                  <a:pt x="3384811" y="4402"/>
                </a:lnTo>
                <a:lnTo>
                  <a:pt x="3384811" y="166097"/>
                </a:lnTo>
                <a:lnTo>
                  <a:pt x="3504348" y="166097"/>
                </a:lnTo>
                <a:lnTo>
                  <a:pt x="3504348" y="146834"/>
                </a:lnTo>
                <a:lnTo>
                  <a:pt x="3406165" y="146834"/>
                </a:lnTo>
                <a:close/>
              </a:path>
              <a:path w="4539038" h="212106">
                <a:moveTo>
                  <a:pt x="3557549" y="23224"/>
                </a:moveTo>
                <a:lnTo>
                  <a:pt x="3618528" y="23224"/>
                </a:lnTo>
                <a:lnTo>
                  <a:pt x="3624509" y="24325"/>
                </a:lnTo>
                <a:lnTo>
                  <a:pt x="3628985" y="26527"/>
                </a:lnTo>
                <a:lnTo>
                  <a:pt x="3638692" y="36128"/>
                </a:lnTo>
                <a:lnTo>
                  <a:pt x="3641533" y="50082"/>
                </a:lnTo>
                <a:lnTo>
                  <a:pt x="3648173" y="82883"/>
                </a:lnTo>
                <a:lnTo>
                  <a:pt x="3653769" y="77930"/>
                </a:lnTo>
                <a:lnTo>
                  <a:pt x="3657768" y="71766"/>
                </a:lnTo>
                <a:lnTo>
                  <a:pt x="3661768" y="65602"/>
                </a:lnTo>
                <a:lnTo>
                  <a:pt x="3663767" y="57677"/>
                </a:lnTo>
                <a:lnTo>
                  <a:pt x="3663767" y="47990"/>
                </a:lnTo>
                <a:lnTo>
                  <a:pt x="3663299" y="40367"/>
                </a:lnTo>
                <a:lnTo>
                  <a:pt x="3659576" y="27323"/>
                </a:lnTo>
                <a:lnTo>
                  <a:pt x="3652137" y="17132"/>
                </a:lnTo>
                <a:lnTo>
                  <a:pt x="3640983" y="9796"/>
                </a:lnTo>
                <a:lnTo>
                  <a:pt x="3624570" y="5310"/>
                </a:lnTo>
                <a:lnTo>
                  <a:pt x="3610493" y="4402"/>
                </a:lnTo>
                <a:lnTo>
                  <a:pt x="3535645" y="4402"/>
                </a:lnTo>
                <a:lnTo>
                  <a:pt x="3535645" y="166097"/>
                </a:lnTo>
                <a:lnTo>
                  <a:pt x="3557549" y="166097"/>
                </a:lnTo>
                <a:lnTo>
                  <a:pt x="3557549" y="96752"/>
                </a:lnTo>
                <a:lnTo>
                  <a:pt x="3607411" y="96752"/>
                </a:lnTo>
                <a:lnTo>
                  <a:pt x="3557549" y="78480"/>
                </a:lnTo>
                <a:lnTo>
                  <a:pt x="3557549" y="23224"/>
                </a:lnTo>
                <a:close/>
              </a:path>
              <a:path w="4539038" h="212106">
                <a:moveTo>
                  <a:pt x="3640506" y="154245"/>
                </a:moveTo>
                <a:lnTo>
                  <a:pt x="3640873" y="158501"/>
                </a:lnTo>
                <a:lnTo>
                  <a:pt x="3641753" y="162905"/>
                </a:lnTo>
                <a:lnTo>
                  <a:pt x="3643074" y="166097"/>
                </a:lnTo>
                <a:lnTo>
                  <a:pt x="3669931" y="166097"/>
                </a:lnTo>
                <a:lnTo>
                  <a:pt x="3669931" y="162464"/>
                </a:lnTo>
                <a:lnTo>
                  <a:pt x="3666556" y="160997"/>
                </a:lnTo>
                <a:lnTo>
                  <a:pt x="3664208" y="157694"/>
                </a:lnTo>
                <a:lnTo>
                  <a:pt x="3662887" y="152558"/>
                </a:lnTo>
                <a:lnTo>
                  <a:pt x="3662079" y="149549"/>
                </a:lnTo>
                <a:lnTo>
                  <a:pt x="3661566" y="144963"/>
                </a:lnTo>
                <a:lnTo>
                  <a:pt x="3661345" y="138799"/>
                </a:lnTo>
                <a:lnTo>
                  <a:pt x="3660574" y="117115"/>
                </a:lnTo>
                <a:lnTo>
                  <a:pt x="3660208" y="107722"/>
                </a:lnTo>
                <a:lnTo>
                  <a:pt x="3658429" y="100935"/>
                </a:lnTo>
                <a:lnTo>
                  <a:pt x="3655237" y="96752"/>
                </a:lnTo>
                <a:lnTo>
                  <a:pt x="3652045" y="92569"/>
                </a:lnTo>
                <a:lnTo>
                  <a:pt x="3647293" y="89194"/>
                </a:lnTo>
                <a:lnTo>
                  <a:pt x="3640983" y="86625"/>
                </a:lnTo>
                <a:lnTo>
                  <a:pt x="3648173" y="82883"/>
                </a:lnTo>
                <a:lnTo>
                  <a:pt x="3641533" y="50082"/>
                </a:lnTo>
                <a:lnTo>
                  <a:pt x="3641533" y="60795"/>
                </a:lnTo>
                <a:lnTo>
                  <a:pt x="3638542" y="68207"/>
                </a:lnTo>
                <a:lnTo>
                  <a:pt x="3632562" y="72316"/>
                </a:lnTo>
                <a:lnTo>
                  <a:pt x="3626582" y="76425"/>
                </a:lnTo>
                <a:lnTo>
                  <a:pt x="3618455" y="78480"/>
                </a:lnTo>
                <a:lnTo>
                  <a:pt x="3557549" y="78480"/>
                </a:lnTo>
                <a:lnTo>
                  <a:pt x="3607411" y="96752"/>
                </a:lnTo>
                <a:lnTo>
                  <a:pt x="3616363" y="96752"/>
                </a:lnTo>
                <a:lnTo>
                  <a:pt x="3622931" y="97742"/>
                </a:lnTo>
                <a:lnTo>
                  <a:pt x="3627114" y="99724"/>
                </a:lnTo>
                <a:lnTo>
                  <a:pt x="3634452" y="103319"/>
                </a:lnTo>
                <a:lnTo>
                  <a:pt x="3638378" y="110401"/>
                </a:lnTo>
                <a:lnTo>
                  <a:pt x="3638891" y="120968"/>
                </a:lnTo>
                <a:lnTo>
                  <a:pt x="3640212" y="147935"/>
                </a:lnTo>
                <a:lnTo>
                  <a:pt x="3640506" y="154245"/>
                </a:lnTo>
                <a:close/>
              </a:path>
              <a:path w="4539038" h="212106">
                <a:moveTo>
                  <a:pt x="3745024" y="50082"/>
                </a:moveTo>
                <a:lnTo>
                  <a:pt x="3746004" y="59604"/>
                </a:lnTo>
                <a:lnTo>
                  <a:pt x="3751065" y="71378"/>
                </a:lnTo>
                <a:lnTo>
                  <a:pt x="3760434" y="80351"/>
                </a:lnTo>
                <a:lnTo>
                  <a:pt x="3764759" y="82771"/>
                </a:lnTo>
                <a:lnTo>
                  <a:pt x="3775835" y="87054"/>
                </a:lnTo>
                <a:lnTo>
                  <a:pt x="3790813" y="91028"/>
                </a:lnTo>
                <a:lnTo>
                  <a:pt x="3812717" y="95982"/>
                </a:lnTo>
                <a:lnTo>
                  <a:pt x="3815828" y="96721"/>
                </a:lnTo>
                <a:lnTo>
                  <a:pt x="3829334" y="100843"/>
                </a:lnTo>
                <a:lnTo>
                  <a:pt x="3838914" y="105557"/>
                </a:lnTo>
                <a:lnTo>
                  <a:pt x="3844418" y="109300"/>
                </a:lnTo>
                <a:lnTo>
                  <a:pt x="3847170" y="115574"/>
                </a:lnTo>
                <a:lnTo>
                  <a:pt x="3847170" y="124379"/>
                </a:lnTo>
                <a:lnTo>
                  <a:pt x="3846469" y="130653"/>
                </a:lnTo>
                <a:lnTo>
                  <a:pt x="3840244" y="141507"/>
                </a:lnTo>
                <a:lnTo>
                  <a:pt x="3827576" y="148815"/>
                </a:lnTo>
                <a:lnTo>
                  <a:pt x="3820826" y="151163"/>
                </a:lnTo>
                <a:lnTo>
                  <a:pt x="3813340" y="152338"/>
                </a:lnTo>
                <a:lnTo>
                  <a:pt x="3800563" y="152222"/>
                </a:lnTo>
                <a:lnTo>
                  <a:pt x="3786186" y="149893"/>
                </a:lnTo>
                <a:lnTo>
                  <a:pt x="3774901" y="144575"/>
                </a:lnTo>
                <a:lnTo>
                  <a:pt x="3766708" y="136268"/>
                </a:lnTo>
                <a:lnTo>
                  <a:pt x="3762891" y="130544"/>
                </a:lnTo>
                <a:lnTo>
                  <a:pt x="3760727" y="123096"/>
                </a:lnTo>
                <a:lnTo>
                  <a:pt x="3760214" y="113923"/>
                </a:lnTo>
                <a:lnTo>
                  <a:pt x="3739631" y="113923"/>
                </a:lnTo>
                <a:lnTo>
                  <a:pt x="3739930" y="121616"/>
                </a:lnTo>
                <a:lnTo>
                  <a:pt x="3742626" y="134627"/>
                </a:lnTo>
                <a:lnTo>
                  <a:pt x="3748103" y="145895"/>
                </a:lnTo>
                <a:lnTo>
                  <a:pt x="3756361" y="155419"/>
                </a:lnTo>
                <a:lnTo>
                  <a:pt x="3765021" y="161763"/>
                </a:lnTo>
                <a:lnTo>
                  <a:pt x="3776162" y="166800"/>
                </a:lnTo>
                <a:lnTo>
                  <a:pt x="3789015" y="169822"/>
                </a:lnTo>
                <a:lnTo>
                  <a:pt x="3803582" y="170830"/>
                </a:lnTo>
                <a:lnTo>
                  <a:pt x="3813025" y="170426"/>
                </a:lnTo>
                <a:lnTo>
                  <a:pt x="3825942" y="168407"/>
                </a:lnTo>
                <a:lnTo>
                  <a:pt x="3837929" y="164688"/>
                </a:lnTo>
                <a:lnTo>
                  <a:pt x="3848986" y="159272"/>
                </a:lnTo>
                <a:lnTo>
                  <a:pt x="3853254" y="156386"/>
                </a:lnTo>
                <a:lnTo>
                  <a:pt x="3861737" y="147200"/>
                </a:lnTo>
                <a:lnTo>
                  <a:pt x="3866827" y="135357"/>
                </a:lnTo>
                <a:lnTo>
                  <a:pt x="3868523" y="120858"/>
                </a:lnTo>
                <a:lnTo>
                  <a:pt x="3867127" y="108796"/>
                </a:lnTo>
                <a:lnTo>
                  <a:pt x="3862002" y="97121"/>
                </a:lnTo>
                <a:lnTo>
                  <a:pt x="3853113" y="87946"/>
                </a:lnTo>
                <a:lnTo>
                  <a:pt x="3841433" y="81786"/>
                </a:lnTo>
                <a:lnTo>
                  <a:pt x="3827797" y="77709"/>
                </a:lnTo>
                <a:lnTo>
                  <a:pt x="3805123" y="72536"/>
                </a:lnTo>
                <a:lnTo>
                  <a:pt x="3797728" y="70770"/>
                </a:lnTo>
                <a:lnTo>
                  <a:pt x="3783921" y="66949"/>
                </a:lnTo>
                <a:lnTo>
                  <a:pt x="3775734" y="63731"/>
                </a:lnTo>
                <a:lnTo>
                  <a:pt x="3769130" y="60062"/>
                </a:lnTo>
                <a:lnTo>
                  <a:pt x="3765827" y="54264"/>
                </a:lnTo>
                <a:lnTo>
                  <a:pt x="3765827" y="39148"/>
                </a:lnTo>
                <a:lnTo>
                  <a:pt x="3768652" y="32838"/>
                </a:lnTo>
                <a:lnTo>
                  <a:pt x="3774303" y="27407"/>
                </a:lnTo>
                <a:lnTo>
                  <a:pt x="3776584" y="25504"/>
                </a:lnTo>
                <a:lnTo>
                  <a:pt x="3787279" y="20822"/>
                </a:lnTo>
                <a:lnTo>
                  <a:pt x="3802151" y="19262"/>
                </a:lnTo>
                <a:lnTo>
                  <a:pt x="3815294" y="20402"/>
                </a:lnTo>
                <a:lnTo>
                  <a:pt x="3827440" y="24611"/>
                </a:lnTo>
                <a:lnTo>
                  <a:pt x="3836163" y="31920"/>
                </a:lnTo>
                <a:lnTo>
                  <a:pt x="3839758" y="36543"/>
                </a:lnTo>
                <a:lnTo>
                  <a:pt x="3842106" y="43184"/>
                </a:lnTo>
                <a:lnTo>
                  <a:pt x="3843207" y="51843"/>
                </a:lnTo>
                <a:lnTo>
                  <a:pt x="3863790" y="51843"/>
                </a:lnTo>
                <a:lnTo>
                  <a:pt x="3863552" y="45806"/>
                </a:lnTo>
                <a:lnTo>
                  <a:pt x="3860796" y="32184"/>
                </a:lnTo>
                <a:lnTo>
                  <a:pt x="3854950" y="21116"/>
                </a:lnTo>
                <a:lnTo>
                  <a:pt x="3846014" y="12603"/>
                </a:lnTo>
                <a:lnTo>
                  <a:pt x="3840445" y="9162"/>
                </a:lnTo>
                <a:lnTo>
                  <a:pt x="3829124" y="4255"/>
                </a:lnTo>
                <a:lnTo>
                  <a:pt x="3816579" y="1311"/>
                </a:lnTo>
                <a:lnTo>
                  <a:pt x="3802811" y="330"/>
                </a:lnTo>
                <a:lnTo>
                  <a:pt x="3794695" y="653"/>
                </a:lnTo>
                <a:lnTo>
                  <a:pt x="3781160" y="2972"/>
                </a:lnTo>
                <a:lnTo>
                  <a:pt x="3769629" y="7524"/>
                </a:lnTo>
                <a:lnTo>
                  <a:pt x="3760104" y="14309"/>
                </a:lnTo>
                <a:lnTo>
                  <a:pt x="3751479" y="24909"/>
                </a:lnTo>
                <a:lnTo>
                  <a:pt x="3746638" y="36659"/>
                </a:lnTo>
                <a:lnTo>
                  <a:pt x="3745024" y="50082"/>
                </a:lnTo>
                <a:close/>
              </a:path>
              <a:path w="4539038" h="212106">
                <a:moveTo>
                  <a:pt x="4025081" y="4402"/>
                </a:moveTo>
                <a:lnTo>
                  <a:pt x="4002956" y="4402"/>
                </a:lnTo>
                <a:lnTo>
                  <a:pt x="4002956" y="71215"/>
                </a:lnTo>
                <a:lnTo>
                  <a:pt x="3918862" y="71215"/>
                </a:lnTo>
                <a:lnTo>
                  <a:pt x="3918862" y="4402"/>
                </a:lnTo>
                <a:lnTo>
                  <a:pt x="3896738" y="4402"/>
                </a:lnTo>
                <a:lnTo>
                  <a:pt x="3896738" y="166097"/>
                </a:lnTo>
                <a:lnTo>
                  <a:pt x="3918862" y="166097"/>
                </a:lnTo>
                <a:lnTo>
                  <a:pt x="3918862" y="90478"/>
                </a:lnTo>
                <a:lnTo>
                  <a:pt x="4002956" y="90478"/>
                </a:lnTo>
                <a:lnTo>
                  <a:pt x="4002956" y="166097"/>
                </a:lnTo>
                <a:lnTo>
                  <a:pt x="4025081" y="166097"/>
                </a:lnTo>
                <a:lnTo>
                  <a:pt x="4025081" y="4402"/>
                </a:lnTo>
                <a:close/>
              </a:path>
              <a:path w="4539038" h="212106">
                <a:moveTo>
                  <a:pt x="4072558" y="117665"/>
                </a:moveTo>
                <a:lnTo>
                  <a:pt x="4078832" y="99834"/>
                </a:lnTo>
                <a:lnTo>
                  <a:pt x="4104919" y="28398"/>
                </a:lnTo>
                <a:lnTo>
                  <a:pt x="4129465" y="99834"/>
                </a:lnTo>
                <a:lnTo>
                  <a:pt x="4136509" y="117665"/>
                </a:lnTo>
                <a:lnTo>
                  <a:pt x="4152910" y="166097"/>
                </a:lnTo>
                <a:lnTo>
                  <a:pt x="4176905" y="166097"/>
                </a:lnTo>
                <a:lnTo>
                  <a:pt x="4118237" y="4402"/>
                </a:lnTo>
                <a:lnTo>
                  <a:pt x="4093471" y="4402"/>
                </a:lnTo>
                <a:lnTo>
                  <a:pt x="4032602" y="166097"/>
                </a:lnTo>
                <a:lnTo>
                  <a:pt x="4055057" y="166097"/>
                </a:lnTo>
                <a:lnTo>
                  <a:pt x="4072558" y="117665"/>
                </a:lnTo>
                <a:close/>
              </a:path>
              <a:path w="4539038" h="212106">
                <a:moveTo>
                  <a:pt x="4078832" y="99834"/>
                </a:moveTo>
                <a:lnTo>
                  <a:pt x="4072558" y="117665"/>
                </a:lnTo>
                <a:lnTo>
                  <a:pt x="4136509" y="117665"/>
                </a:lnTo>
                <a:lnTo>
                  <a:pt x="4129465" y="99834"/>
                </a:lnTo>
                <a:lnTo>
                  <a:pt x="4078832" y="99834"/>
                </a:lnTo>
                <a:close/>
              </a:path>
              <a:path w="4539038" h="212106">
                <a:moveTo>
                  <a:pt x="4221300" y="23224"/>
                </a:moveTo>
                <a:lnTo>
                  <a:pt x="4282280" y="23224"/>
                </a:lnTo>
                <a:lnTo>
                  <a:pt x="4288260" y="24325"/>
                </a:lnTo>
                <a:lnTo>
                  <a:pt x="4292736" y="26527"/>
                </a:lnTo>
                <a:lnTo>
                  <a:pt x="4302443" y="36128"/>
                </a:lnTo>
                <a:lnTo>
                  <a:pt x="4305284" y="50082"/>
                </a:lnTo>
                <a:lnTo>
                  <a:pt x="4311924" y="82883"/>
                </a:lnTo>
                <a:lnTo>
                  <a:pt x="4317521" y="77930"/>
                </a:lnTo>
                <a:lnTo>
                  <a:pt x="4321520" y="71766"/>
                </a:lnTo>
                <a:lnTo>
                  <a:pt x="4325519" y="65602"/>
                </a:lnTo>
                <a:lnTo>
                  <a:pt x="4327519" y="57677"/>
                </a:lnTo>
                <a:lnTo>
                  <a:pt x="4327519" y="47990"/>
                </a:lnTo>
                <a:lnTo>
                  <a:pt x="4327051" y="40367"/>
                </a:lnTo>
                <a:lnTo>
                  <a:pt x="4323328" y="27323"/>
                </a:lnTo>
                <a:lnTo>
                  <a:pt x="4315889" y="17132"/>
                </a:lnTo>
                <a:lnTo>
                  <a:pt x="4304734" y="9796"/>
                </a:lnTo>
                <a:lnTo>
                  <a:pt x="4288321" y="5310"/>
                </a:lnTo>
                <a:lnTo>
                  <a:pt x="4274244" y="4402"/>
                </a:lnTo>
                <a:lnTo>
                  <a:pt x="4199396" y="4402"/>
                </a:lnTo>
                <a:lnTo>
                  <a:pt x="4199396" y="166097"/>
                </a:lnTo>
                <a:lnTo>
                  <a:pt x="4221300" y="166097"/>
                </a:lnTo>
                <a:lnTo>
                  <a:pt x="4221300" y="96752"/>
                </a:lnTo>
                <a:lnTo>
                  <a:pt x="4271162" y="96752"/>
                </a:lnTo>
                <a:lnTo>
                  <a:pt x="4221300" y="78480"/>
                </a:lnTo>
                <a:lnTo>
                  <a:pt x="4221300" y="23224"/>
                </a:lnTo>
                <a:close/>
              </a:path>
              <a:path w="4539038" h="212106">
                <a:moveTo>
                  <a:pt x="4304257" y="154245"/>
                </a:moveTo>
                <a:lnTo>
                  <a:pt x="4304624" y="158501"/>
                </a:lnTo>
                <a:lnTo>
                  <a:pt x="4305504" y="162905"/>
                </a:lnTo>
                <a:lnTo>
                  <a:pt x="4306825" y="166097"/>
                </a:lnTo>
                <a:lnTo>
                  <a:pt x="4333683" y="166097"/>
                </a:lnTo>
                <a:lnTo>
                  <a:pt x="4333683" y="162464"/>
                </a:lnTo>
                <a:lnTo>
                  <a:pt x="4330307" y="160997"/>
                </a:lnTo>
                <a:lnTo>
                  <a:pt x="4327959" y="157694"/>
                </a:lnTo>
                <a:lnTo>
                  <a:pt x="4326638" y="152558"/>
                </a:lnTo>
                <a:lnTo>
                  <a:pt x="4325831" y="149549"/>
                </a:lnTo>
                <a:lnTo>
                  <a:pt x="4325317" y="144963"/>
                </a:lnTo>
                <a:lnTo>
                  <a:pt x="4325096" y="138799"/>
                </a:lnTo>
                <a:lnTo>
                  <a:pt x="4324326" y="117115"/>
                </a:lnTo>
                <a:lnTo>
                  <a:pt x="4323960" y="107722"/>
                </a:lnTo>
                <a:lnTo>
                  <a:pt x="4322180" y="100935"/>
                </a:lnTo>
                <a:lnTo>
                  <a:pt x="4318988" y="96752"/>
                </a:lnTo>
                <a:lnTo>
                  <a:pt x="4315796" y="92569"/>
                </a:lnTo>
                <a:lnTo>
                  <a:pt x="4311045" y="89194"/>
                </a:lnTo>
                <a:lnTo>
                  <a:pt x="4304734" y="86625"/>
                </a:lnTo>
                <a:lnTo>
                  <a:pt x="4311924" y="82883"/>
                </a:lnTo>
                <a:lnTo>
                  <a:pt x="4305284" y="50082"/>
                </a:lnTo>
                <a:lnTo>
                  <a:pt x="4305284" y="60795"/>
                </a:lnTo>
                <a:lnTo>
                  <a:pt x="4302293" y="68207"/>
                </a:lnTo>
                <a:lnTo>
                  <a:pt x="4296314" y="72316"/>
                </a:lnTo>
                <a:lnTo>
                  <a:pt x="4290333" y="76425"/>
                </a:lnTo>
                <a:lnTo>
                  <a:pt x="4282205" y="78480"/>
                </a:lnTo>
                <a:lnTo>
                  <a:pt x="4221300" y="78480"/>
                </a:lnTo>
                <a:lnTo>
                  <a:pt x="4271162" y="96752"/>
                </a:lnTo>
                <a:lnTo>
                  <a:pt x="4280115" y="96752"/>
                </a:lnTo>
                <a:lnTo>
                  <a:pt x="4286682" y="97742"/>
                </a:lnTo>
                <a:lnTo>
                  <a:pt x="4290865" y="99724"/>
                </a:lnTo>
                <a:lnTo>
                  <a:pt x="4298203" y="103319"/>
                </a:lnTo>
                <a:lnTo>
                  <a:pt x="4302129" y="110401"/>
                </a:lnTo>
                <a:lnTo>
                  <a:pt x="4302643" y="120968"/>
                </a:lnTo>
                <a:lnTo>
                  <a:pt x="4303963" y="147935"/>
                </a:lnTo>
                <a:lnTo>
                  <a:pt x="4304257" y="154245"/>
                </a:lnTo>
                <a:close/>
              </a:path>
              <a:path w="4539038" h="212106">
                <a:moveTo>
                  <a:pt x="4370483" y="146834"/>
                </a:moveTo>
                <a:lnTo>
                  <a:pt x="4370483" y="92019"/>
                </a:lnTo>
                <a:lnTo>
                  <a:pt x="4459750" y="92019"/>
                </a:lnTo>
                <a:lnTo>
                  <a:pt x="4459750" y="73307"/>
                </a:lnTo>
                <a:lnTo>
                  <a:pt x="4370483" y="73307"/>
                </a:lnTo>
                <a:lnTo>
                  <a:pt x="4370483" y="24215"/>
                </a:lnTo>
                <a:lnTo>
                  <a:pt x="4467015" y="24215"/>
                </a:lnTo>
                <a:lnTo>
                  <a:pt x="4467015" y="4402"/>
                </a:lnTo>
                <a:lnTo>
                  <a:pt x="4349129" y="4402"/>
                </a:lnTo>
                <a:lnTo>
                  <a:pt x="4349129" y="166097"/>
                </a:lnTo>
                <a:lnTo>
                  <a:pt x="4468666" y="166097"/>
                </a:lnTo>
                <a:lnTo>
                  <a:pt x="4468666" y="146834"/>
                </a:lnTo>
                <a:lnTo>
                  <a:pt x="4370483" y="146834"/>
                </a:lnTo>
                <a:close/>
              </a:path>
              <a:path w="4539038" h="212106">
                <a:moveTo>
                  <a:pt x="4513122" y="193726"/>
                </a:moveTo>
                <a:lnTo>
                  <a:pt x="4519784" y="182111"/>
                </a:lnTo>
                <a:lnTo>
                  <a:pt x="4524974" y="172130"/>
                </a:lnTo>
                <a:lnTo>
                  <a:pt x="4528691" y="163785"/>
                </a:lnTo>
                <a:lnTo>
                  <a:pt x="4531376" y="156527"/>
                </a:lnTo>
                <a:lnTo>
                  <a:pt x="4534728" y="144790"/>
                </a:lnTo>
                <a:lnTo>
                  <a:pt x="4537122" y="132402"/>
                </a:lnTo>
                <a:lnTo>
                  <a:pt x="4538559" y="119361"/>
                </a:lnTo>
                <a:lnTo>
                  <a:pt x="4539038" y="105668"/>
                </a:lnTo>
                <a:lnTo>
                  <a:pt x="4539037" y="105126"/>
                </a:lnTo>
                <a:lnTo>
                  <a:pt x="4538449" y="92701"/>
                </a:lnTo>
                <a:lnTo>
                  <a:pt x="4536782" y="79801"/>
                </a:lnTo>
                <a:lnTo>
                  <a:pt x="4533385" y="64933"/>
                </a:lnTo>
                <a:lnTo>
                  <a:pt x="4529242" y="52614"/>
                </a:lnTo>
                <a:lnTo>
                  <a:pt x="4526453" y="45202"/>
                </a:lnTo>
                <a:lnTo>
                  <a:pt x="4521482" y="35167"/>
                </a:lnTo>
                <a:lnTo>
                  <a:pt x="4517303" y="28135"/>
                </a:lnTo>
                <a:lnTo>
                  <a:pt x="4510531" y="17125"/>
                </a:lnTo>
                <a:lnTo>
                  <a:pt x="4500953" y="1761"/>
                </a:lnTo>
                <a:lnTo>
                  <a:pt x="4487635" y="1761"/>
                </a:lnTo>
                <a:lnTo>
                  <a:pt x="4488171" y="2777"/>
                </a:lnTo>
                <a:lnTo>
                  <a:pt x="4495394" y="16839"/>
                </a:lnTo>
                <a:lnTo>
                  <a:pt x="4501326" y="29173"/>
                </a:lnTo>
                <a:lnTo>
                  <a:pt x="4505968" y="39777"/>
                </a:lnTo>
                <a:lnTo>
                  <a:pt x="4509319" y="48651"/>
                </a:lnTo>
                <a:lnTo>
                  <a:pt x="4511604" y="56024"/>
                </a:lnTo>
                <a:lnTo>
                  <a:pt x="4514505" y="67986"/>
                </a:lnTo>
                <a:lnTo>
                  <a:pt x="4516577" y="80449"/>
                </a:lnTo>
                <a:lnTo>
                  <a:pt x="4517820" y="93413"/>
                </a:lnTo>
                <a:lnTo>
                  <a:pt x="4518235" y="106879"/>
                </a:lnTo>
                <a:lnTo>
                  <a:pt x="4518168" y="112724"/>
                </a:lnTo>
                <a:lnTo>
                  <a:pt x="4517447" y="126388"/>
                </a:lnTo>
                <a:lnTo>
                  <a:pt x="4515933" y="139214"/>
                </a:lnTo>
                <a:lnTo>
                  <a:pt x="4513627" y="151203"/>
                </a:lnTo>
                <a:lnTo>
                  <a:pt x="4510529" y="162354"/>
                </a:lnTo>
                <a:lnTo>
                  <a:pt x="4506327" y="173506"/>
                </a:lnTo>
                <a:lnTo>
                  <a:pt x="4501551" y="184374"/>
                </a:lnTo>
                <a:lnTo>
                  <a:pt x="4495430" y="197240"/>
                </a:lnTo>
                <a:lnTo>
                  <a:pt x="4487964" y="212106"/>
                </a:lnTo>
                <a:lnTo>
                  <a:pt x="4501723" y="212106"/>
                </a:lnTo>
                <a:lnTo>
                  <a:pt x="4504987" y="206976"/>
                </a:lnTo>
                <a:lnTo>
                  <a:pt x="4513122" y="193726"/>
                </a:lnTo>
                <a:close/>
              </a:path>
              <a:path w="4539038" h="212106">
                <a:moveTo>
                  <a:pt x="39955" y="117664"/>
                </a:moveTo>
                <a:lnTo>
                  <a:pt x="46229" y="99833"/>
                </a:lnTo>
                <a:lnTo>
                  <a:pt x="72316" y="28397"/>
                </a:lnTo>
                <a:lnTo>
                  <a:pt x="96862" y="99833"/>
                </a:lnTo>
                <a:lnTo>
                  <a:pt x="103906" y="117664"/>
                </a:lnTo>
                <a:lnTo>
                  <a:pt x="120307" y="166096"/>
                </a:lnTo>
                <a:lnTo>
                  <a:pt x="144302" y="166096"/>
                </a:lnTo>
                <a:lnTo>
                  <a:pt x="85635" y="4402"/>
                </a:lnTo>
                <a:lnTo>
                  <a:pt x="60869" y="4402"/>
                </a:lnTo>
                <a:lnTo>
                  <a:pt x="0" y="166096"/>
                </a:lnTo>
                <a:lnTo>
                  <a:pt x="22454" y="166096"/>
                </a:lnTo>
                <a:lnTo>
                  <a:pt x="39955" y="117664"/>
                </a:lnTo>
                <a:close/>
              </a:path>
              <a:path w="4539038" h="212106">
                <a:moveTo>
                  <a:pt x="46229" y="99833"/>
                </a:moveTo>
                <a:lnTo>
                  <a:pt x="39955" y="117664"/>
                </a:lnTo>
                <a:lnTo>
                  <a:pt x="103906" y="117664"/>
                </a:lnTo>
                <a:lnTo>
                  <a:pt x="96862" y="99833"/>
                </a:lnTo>
                <a:lnTo>
                  <a:pt x="46229" y="99833"/>
                </a:lnTo>
                <a:close/>
              </a:path>
              <a:path w="4539038" h="212106">
                <a:moveTo>
                  <a:pt x="251315" y="23224"/>
                </a:moveTo>
                <a:lnTo>
                  <a:pt x="312295" y="23224"/>
                </a:lnTo>
                <a:lnTo>
                  <a:pt x="318275" y="24324"/>
                </a:lnTo>
                <a:lnTo>
                  <a:pt x="322752" y="26526"/>
                </a:lnTo>
                <a:lnTo>
                  <a:pt x="332458" y="36127"/>
                </a:lnTo>
                <a:lnTo>
                  <a:pt x="335300" y="50081"/>
                </a:lnTo>
                <a:lnTo>
                  <a:pt x="341941" y="82882"/>
                </a:lnTo>
                <a:lnTo>
                  <a:pt x="347536" y="77929"/>
                </a:lnTo>
                <a:lnTo>
                  <a:pt x="351535" y="71765"/>
                </a:lnTo>
                <a:lnTo>
                  <a:pt x="355534" y="65601"/>
                </a:lnTo>
                <a:lnTo>
                  <a:pt x="357534" y="57676"/>
                </a:lnTo>
                <a:lnTo>
                  <a:pt x="357534" y="47990"/>
                </a:lnTo>
                <a:lnTo>
                  <a:pt x="357066" y="40366"/>
                </a:lnTo>
                <a:lnTo>
                  <a:pt x="353343" y="27322"/>
                </a:lnTo>
                <a:lnTo>
                  <a:pt x="345904" y="17131"/>
                </a:lnTo>
                <a:lnTo>
                  <a:pt x="334749" y="9795"/>
                </a:lnTo>
                <a:lnTo>
                  <a:pt x="318336" y="5309"/>
                </a:lnTo>
                <a:lnTo>
                  <a:pt x="304260" y="4402"/>
                </a:lnTo>
                <a:lnTo>
                  <a:pt x="229412" y="4402"/>
                </a:lnTo>
                <a:lnTo>
                  <a:pt x="229412" y="166096"/>
                </a:lnTo>
                <a:lnTo>
                  <a:pt x="251315" y="166096"/>
                </a:lnTo>
                <a:lnTo>
                  <a:pt x="251315" y="96751"/>
                </a:lnTo>
                <a:lnTo>
                  <a:pt x="301178" y="96751"/>
                </a:lnTo>
                <a:lnTo>
                  <a:pt x="251315" y="78480"/>
                </a:lnTo>
                <a:lnTo>
                  <a:pt x="251315" y="23224"/>
                </a:lnTo>
                <a:close/>
              </a:path>
              <a:path w="4539038" h="212106">
                <a:moveTo>
                  <a:pt x="334272" y="154245"/>
                </a:moveTo>
                <a:lnTo>
                  <a:pt x="334639" y="158501"/>
                </a:lnTo>
                <a:lnTo>
                  <a:pt x="335520" y="162904"/>
                </a:lnTo>
                <a:lnTo>
                  <a:pt x="336841" y="166096"/>
                </a:lnTo>
                <a:lnTo>
                  <a:pt x="363698" y="166096"/>
                </a:lnTo>
                <a:lnTo>
                  <a:pt x="363698" y="162463"/>
                </a:lnTo>
                <a:lnTo>
                  <a:pt x="360322" y="160996"/>
                </a:lnTo>
                <a:lnTo>
                  <a:pt x="357974" y="157693"/>
                </a:lnTo>
                <a:lnTo>
                  <a:pt x="356653" y="152557"/>
                </a:lnTo>
                <a:lnTo>
                  <a:pt x="355846" y="149549"/>
                </a:lnTo>
                <a:lnTo>
                  <a:pt x="355333" y="144962"/>
                </a:lnTo>
                <a:lnTo>
                  <a:pt x="355112" y="138798"/>
                </a:lnTo>
                <a:lnTo>
                  <a:pt x="354342" y="117114"/>
                </a:lnTo>
                <a:lnTo>
                  <a:pt x="353975" y="107722"/>
                </a:lnTo>
                <a:lnTo>
                  <a:pt x="352196" y="100934"/>
                </a:lnTo>
                <a:lnTo>
                  <a:pt x="349003" y="96751"/>
                </a:lnTo>
                <a:lnTo>
                  <a:pt x="345811" y="92569"/>
                </a:lnTo>
                <a:lnTo>
                  <a:pt x="341060" y="89193"/>
                </a:lnTo>
                <a:lnTo>
                  <a:pt x="334749" y="86624"/>
                </a:lnTo>
                <a:lnTo>
                  <a:pt x="341941" y="82882"/>
                </a:lnTo>
                <a:lnTo>
                  <a:pt x="335300" y="50081"/>
                </a:lnTo>
                <a:lnTo>
                  <a:pt x="335300" y="60794"/>
                </a:lnTo>
                <a:lnTo>
                  <a:pt x="332309" y="68206"/>
                </a:lnTo>
                <a:lnTo>
                  <a:pt x="326329" y="72315"/>
                </a:lnTo>
                <a:lnTo>
                  <a:pt x="320348" y="76424"/>
                </a:lnTo>
                <a:lnTo>
                  <a:pt x="312222" y="78480"/>
                </a:lnTo>
                <a:lnTo>
                  <a:pt x="251315" y="78480"/>
                </a:lnTo>
                <a:lnTo>
                  <a:pt x="301178" y="96751"/>
                </a:lnTo>
                <a:lnTo>
                  <a:pt x="310130" y="96751"/>
                </a:lnTo>
                <a:lnTo>
                  <a:pt x="316698" y="97742"/>
                </a:lnTo>
                <a:lnTo>
                  <a:pt x="320880" y="99723"/>
                </a:lnTo>
                <a:lnTo>
                  <a:pt x="328218" y="103318"/>
                </a:lnTo>
                <a:lnTo>
                  <a:pt x="332144" y="110400"/>
                </a:lnTo>
                <a:lnTo>
                  <a:pt x="332658" y="120966"/>
                </a:lnTo>
                <a:lnTo>
                  <a:pt x="333979" y="147934"/>
                </a:lnTo>
                <a:lnTo>
                  <a:pt x="334272" y="154245"/>
                </a:lnTo>
                <a:close/>
              </a:path>
              <a:path w="4539038" h="212106">
                <a:moveTo>
                  <a:pt x="400498" y="146833"/>
                </a:moveTo>
                <a:lnTo>
                  <a:pt x="400498" y="92018"/>
                </a:lnTo>
                <a:lnTo>
                  <a:pt x="489765" y="92018"/>
                </a:lnTo>
                <a:lnTo>
                  <a:pt x="489765" y="73306"/>
                </a:lnTo>
                <a:lnTo>
                  <a:pt x="400498" y="73306"/>
                </a:lnTo>
                <a:lnTo>
                  <a:pt x="400498" y="24214"/>
                </a:lnTo>
                <a:lnTo>
                  <a:pt x="497030" y="24214"/>
                </a:lnTo>
                <a:lnTo>
                  <a:pt x="497030" y="4402"/>
                </a:lnTo>
                <a:lnTo>
                  <a:pt x="379145" y="4402"/>
                </a:lnTo>
                <a:lnTo>
                  <a:pt x="379145" y="166096"/>
                </a:lnTo>
                <a:lnTo>
                  <a:pt x="498681" y="166096"/>
                </a:lnTo>
                <a:lnTo>
                  <a:pt x="498681" y="146833"/>
                </a:lnTo>
                <a:lnTo>
                  <a:pt x="400498" y="146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914477" y="939814"/>
            <a:ext cx="50232" cy="0"/>
          </a:xfrm>
          <a:custGeom>
            <a:avLst/>
            <a:gdLst/>
            <a:ahLst/>
            <a:cxnLst/>
            <a:rect l="l" t="t" r="r" b="b"/>
            <a:pathLst>
              <a:path w="55255">
                <a:moveTo>
                  <a:pt x="0" y="0"/>
                </a:moveTo>
                <a:lnTo>
                  <a:pt x="55255" y="0"/>
                </a:lnTo>
              </a:path>
            </a:pathLst>
          </a:custGeom>
          <a:ln w="2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767253" y="852552"/>
            <a:ext cx="0" cy="142671"/>
          </a:xfrm>
          <a:custGeom>
            <a:avLst/>
            <a:gdLst/>
            <a:ahLst/>
            <a:cxnLst/>
            <a:rect l="l" t="t" r="r" b="b"/>
            <a:pathLst>
              <a:path h="161694">
                <a:moveTo>
                  <a:pt x="0" y="0"/>
                </a:moveTo>
                <a:lnTo>
                  <a:pt x="0" y="161694"/>
                </a:lnTo>
              </a:path>
            </a:pathLst>
          </a:custGeom>
          <a:ln w="233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520766" y="342627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566307" y="3448376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110903" y="252015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156444" y="2232850"/>
            <a:ext cx="0" cy="364658"/>
          </a:xfrm>
          <a:custGeom>
            <a:avLst/>
            <a:gdLst/>
            <a:ahLst/>
            <a:cxnLst/>
            <a:rect l="l" t="t" r="r" b="b"/>
            <a:pathLst>
              <a:path h="413279">
                <a:moveTo>
                  <a:pt x="0" y="0"/>
                </a:moveTo>
                <a:lnTo>
                  <a:pt x="0" y="413279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1389864" y="1138875"/>
            <a:ext cx="0" cy="585663"/>
          </a:xfrm>
          <a:custGeom>
            <a:avLst/>
            <a:gdLst/>
            <a:ahLst/>
            <a:cxnLst/>
            <a:rect l="l" t="t" r="r" b="b"/>
            <a:pathLst>
              <a:path h="663751">
                <a:moveTo>
                  <a:pt x="0" y="0"/>
                </a:moveTo>
                <a:lnTo>
                  <a:pt x="0" y="66375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1788343" y="1691388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1401249" y="1735588"/>
            <a:ext cx="478174" cy="0"/>
          </a:xfrm>
          <a:custGeom>
            <a:avLst/>
            <a:gdLst/>
            <a:ahLst/>
            <a:cxnLst/>
            <a:rect l="l" t="t" r="r" b="b"/>
            <a:pathLst>
              <a:path w="525991">
                <a:moveTo>
                  <a:pt x="525991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36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3541648" y="5017512"/>
            <a:ext cx="10246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3644114" y="5017512"/>
            <a:ext cx="1536988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5181103" y="5017512"/>
            <a:ext cx="512329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3541648" y="5415320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4463841" y="5415320"/>
            <a:ext cx="1229590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3541648" y="5614225"/>
            <a:ext cx="2049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5" name="object 105"/>
          <p:cNvSpPr txBox="1"/>
          <p:nvPr/>
        </p:nvSpPr>
        <p:spPr>
          <a:xfrm>
            <a:off x="3746580" y="5614225"/>
            <a:ext cx="163945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4" name="object 104"/>
          <p:cNvSpPr txBox="1"/>
          <p:nvPr/>
        </p:nvSpPr>
        <p:spPr>
          <a:xfrm>
            <a:off x="5386035" y="5614225"/>
            <a:ext cx="30739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3" name="object 103"/>
          <p:cNvSpPr txBox="1"/>
          <p:nvPr/>
        </p:nvSpPr>
        <p:spPr>
          <a:xfrm>
            <a:off x="3541648" y="5713677"/>
            <a:ext cx="102465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2" name="object 102"/>
          <p:cNvSpPr txBox="1"/>
          <p:nvPr/>
        </p:nvSpPr>
        <p:spPr>
          <a:xfrm>
            <a:off x="4566307" y="5713677"/>
            <a:ext cx="512329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5078636" y="5713677"/>
            <a:ext cx="61479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1697262" y="4719154"/>
            <a:ext cx="12124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9" name="object 99"/>
          <p:cNvSpPr txBox="1"/>
          <p:nvPr/>
        </p:nvSpPr>
        <p:spPr>
          <a:xfrm>
            <a:off x="1818506" y="4719154"/>
            <a:ext cx="151820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8" name="object 98"/>
          <p:cNvSpPr txBox="1"/>
          <p:nvPr/>
        </p:nvSpPr>
        <p:spPr>
          <a:xfrm>
            <a:off x="1697262" y="4818607"/>
            <a:ext cx="1639454" cy="9945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6513159" y="1636136"/>
            <a:ext cx="19707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6" name="object 96"/>
          <p:cNvSpPr txBox="1"/>
          <p:nvPr/>
        </p:nvSpPr>
        <p:spPr>
          <a:xfrm>
            <a:off x="6710230" y="1636136"/>
            <a:ext cx="22770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5" name="object 95"/>
          <p:cNvSpPr txBox="1"/>
          <p:nvPr/>
        </p:nvSpPr>
        <p:spPr>
          <a:xfrm>
            <a:off x="6937933" y="1636136"/>
            <a:ext cx="13662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4" name="object 94"/>
          <p:cNvSpPr txBox="1"/>
          <p:nvPr/>
        </p:nvSpPr>
        <p:spPr>
          <a:xfrm>
            <a:off x="7074554" y="1636136"/>
            <a:ext cx="41009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3" name="object 93"/>
          <p:cNvSpPr txBox="1"/>
          <p:nvPr/>
        </p:nvSpPr>
        <p:spPr>
          <a:xfrm>
            <a:off x="7484651" y="1636136"/>
            <a:ext cx="6679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2" name="object 92"/>
          <p:cNvSpPr txBox="1"/>
          <p:nvPr/>
        </p:nvSpPr>
        <p:spPr>
          <a:xfrm>
            <a:off x="6513159" y="1735588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6513160" y="2232850"/>
            <a:ext cx="717261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7230421" y="2232850"/>
            <a:ext cx="922193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570136" y="741067"/>
            <a:ext cx="20493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775069" y="741067"/>
            <a:ext cx="122959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2004659" y="741067"/>
            <a:ext cx="6569203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570137" y="1138875"/>
            <a:ext cx="819726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1389864" y="1138875"/>
            <a:ext cx="718399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4" name="object 84"/>
          <p:cNvSpPr txBox="1"/>
          <p:nvPr/>
        </p:nvSpPr>
        <p:spPr>
          <a:xfrm>
            <a:off x="1389864" y="1238327"/>
            <a:ext cx="512329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1902193" y="1238328"/>
            <a:ext cx="4061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2" name="object 82"/>
          <p:cNvSpPr txBox="1"/>
          <p:nvPr/>
        </p:nvSpPr>
        <p:spPr>
          <a:xfrm>
            <a:off x="2308389" y="1238328"/>
            <a:ext cx="58031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1" name="object 81"/>
          <p:cNvSpPr txBox="1"/>
          <p:nvPr/>
        </p:nvSpPr>
        <p:spPr>
          <a:xfrm>
            <a:off x="2888706" y="1238328"/>
            <a:ext cx="116527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0" name="object 80"/>
          <p:cNvSpPr txBox="1"/>
          <p:nvPr/>
        </p:nvSpPr>
        <p:spPr>
          <a:xfrm>
            <a:off x="4053978" y="1238328"/>
            <a:ext cx="819726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4873705" y="1238328"/>
            <a:ext cx="108447" cy="4773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4982152" y="1238328"/>
            <a:ext cx="1326075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6308227" y="1238328"/>
            <a:ext cx="2265635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1902193" y="1337779"/>
            <a:ext cx="2151784" cy="4966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4873705" y="1715679"/>
            <a:ext cx="108447" cy="218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570137" y="1735589"/>
            <a:ext cx="1332056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1902193" y="1834394"/>
            <a:ext cx="2151784" cy="2990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4053978" y="1934492"/>
            <a:ext cx="1639454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5693432" y="1934493"/>
            <a:ext cx="2880430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570137" y="2133397"/>
            <a:ext cx="194685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9" name="object 69"/>
          <p:cNvSpPr txBox="1"/>
          <p:nvPr/>
        </p:nvSpPr>
        <p:spPr>
          <a:xfrm>
            <a:off x="2516989" y="2133397"/>
            <a:ext cx="317644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570137" y="2232850"/>
            <a:ext cx="3586306" cy="3839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4156444" y="2232850"/>
            <a:ext cx="441741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156444" y="2531206"/>
            <a:ext cx="2049317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5" name="object 65"/>
          <p:cNvSpPr txBox="1"/>
          <p:nvPr/>
        </p:nvSpPr>
        <p:spPr>
          <a:xfrm>
            <a:off x="6205762" y="2531206"/>
            <a:ext cx="436158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4" name="object 64"/>
          <p:cNvSpPr txBox="1"/>
          <p:nvPr/>
        </p:nvSpPr>
        <p:spPr>
          <a:xfrm>
            <a:off x="6641920" y="2531206"/>
            <a:ext cx="193780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3" name="object 63"/>
          <p:cNvSpPr txBox="1"/>
          <p:nvPr/>
        </p:nvSpPr>
        <p:spPr>
          <a:xfrm>
            <a:off x="6835701" y="2531206"/>
            <a:ext cx="239086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2" name="object 62"/>
          <p:cNvSpPr txBox="1"/>
          <p:nvPr/>
        </p:nvSpPr>
        <p:spPr>
          <a:xfrm>
            <a:off x="7074787" y="2531206"/>
            <a:ext cx="1499075" cy="856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13"/>
              </a:spcBef>
            </a:pPr>
            <a:endParaRPr sz="700"/>
          </a:p>
        </p:txBody>
      </p:sp>
      <p:sp>
        <p:nvSpPr>
          <p:cNvPr id="61" name="object 61"/>
          <p:cNvSpPr txBox="1"/>
          <p:nvPr/>
        </p:nvSpPr>
        <p:spPr>
          <a:xfrm>
            <a:off x="570137" y="2616846"/>
            <a:ext cx="1229590" cy="6105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1799728" y="2616846"/>
            <a:ext cx="4406034" cy="2127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6205762" y="2616846"/>
            <a:ext cx="2368100" cy="2127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1799727" y="2829563"/>
            <a:ext cx="530545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7" name="object 57"/>
          <p:cNvSpPr txBox="1"/>
          <p:nvPr/>
        </p:nvSpPr>
        <p:spPr>
          <a:xfrm>
            <a:off x="7105185" y="2829563"/>
            <a:ext cx="1468677" cy="179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1799728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5" name="object 55"/>
          <p:cNvSpPr txBox="1"/>
          <p:nvPr/>
        </p:nvSpPr>
        <p:spPr>
          <a:xfrm>
            <a:off x="2516990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3336717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4053978" y="2929015"/>
            <a:ext cx="71726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2" name="object 52"/>
          <p:cNvSpPr txBox="1"/>
          <p:nvPr/>
        </p:nvSpPr>
        <p:spPr>
          <a:xfrm>
            <a:off x="4771240" y="2929015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1" name="object 51"/>
          <p:cNvSpPr txBox="1"/>
          <p:nvPr/>
        </p:nvSpPr>
        <p:spPr>
          <a:xfrm>
            <a:off x="5590966" y="2929015"/>
            <a:ext cx="151421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0" name="object 50"/>
          <p:cNvSpPr txBox="1"/>
          <p:nvPr/>
        </p:nvSpPr>
        <p:spPr>
          <a:xfrm>
            <a:off x="1799728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9" name="object 49"/>
          <p:cNvSpPr txBox="1"/>
          <p:nvPr/>
        </p:nvSpPr>
        <p:spPr>
          <a:xfrm>
            <a:off x="2516990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3336717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7" name="object 47"/>
          <p:cNvSpPr txBox="1"/>
          <p:nvPr/>
        </p:nvSpPr>
        <p:spPr>
          <a:xfrm>
            <a:off x="4053978" y="3028467"/>
            <a:ext cx="717261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6" name="object 46"/>
          <p:cNvSpPr txBox="1"/>
          <p:nvPr/>
        </p:nvSpPr>
        <p:spPr>
          <a:xfrm>
            <a:off x="4771240" y="3028467"/>
            <a:ext cx="819726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5" name="object 45"/>
          <p:cNvSpPr txBox="1"/>
          <p:nvPr/>
        </p:nvSpPr>
        <p:spPr>
          <a:xfrm>
            <a:off x="5590966" y="3028467"/>
            <a:ext cx="1514218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4" name="object 44"/>
          <p:cNvSpPr txBox="1"/>
          <p:nvPr/>
        </p:nvSpPr>
        <p:spPr>
          <a:xfrm>
            <a:off x="1799727" y="3116870"/>
            <a:ext cx="5305456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570137" y="3227372"/>
            <a:ext cx="6535047" cy="2210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570137" y="3448376"/>
            <a:ext cx="3996170" cy="375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4566308" y="3448376"/>
            <a:ext cx="2538877" cy="3757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570136" y="3824085"/>
            <a:ext cx="338137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3951512" y="3824085"/>
            <a:ext cx="7701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4721706" y="3824085"/>
            <a:ext cx="76679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5488500" y="3824085"/>
            <a:ext cx="1616684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3951512" y="3923538"/>
            <a:ext cx="153698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570137" y="4221894"/>
            <a:ext cx="399617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4566308" y="4221894"/>
            <a:ext cx="2538877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570136" y="4619703"/>
            <a:ext cx="1024658" cy="14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1594796" y="4619703"/>
            <a:ext cx="6455352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8050148" y="4619703"/>
            <a:ext cx="523714" cy="10939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1594795" y="4918059"/>
            <a:ext cx="3893704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5488500" y="4918059"/>
            <a:ext cx="22371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5712210" y="4918059"/>
            <a:ext cx="58064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6292850" y="4918059"/>
            <a:ext cx="83510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7127954" y="4918059"/>
            <a:ext cx="922193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5488500" y="5017511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1594796" y="5514772"/>
            <a:ext cx="49183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6513160" y="5514772"/>
            <a:ext cx="153698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1594795" y="5614225"/>
            <a:ext cx="47134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6308228" y="5614225"/>
            <a:ext cx="11271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7435353" y="5614225"/>
            <a:ext cx="6147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1594796" y="5713677"/>
            <a:ext cx="4406034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6000831" y="5713676"/>
            <a:ext cx="61831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6619150" y="5713676"/>
            <a:ext cx="30387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6923023" y="5713677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7127954" y="5713677"/>
            <a:ext cx="922193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8050148" y="5713677"/>
            <a:ext cx="10246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8152614" y="5713677"/>
            <a:ext cx="42124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6000830" y="5813129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1594796" y="6012034"/>
            <a:ext cx="6455352" cy="1022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0" name="object 10"/>
          <p:cNvSpPr txBox="1"/>
          <p:nvPr/>
        </p:nvSpPr>
        <p:spPr>
          <a:xfrm>
            <a:off x="8050148" y="6012034"/>
            <a:ext cx="523714" cy="1022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" name="object 9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53"/>
              </a:lnSpc>
              <a:spcBef>
                <a:spcPts val="22"/>
              </a:spcBef>
            </a:pPr>
            <a:endParaRPr sz="900"/>
          </a:p>
          <a:p>
            <a:pPr marL="161555">
              <a:lnSpc>
                <a:spcPct val="95825"/>
              </a:lnSpc>
              <a:spcBef>
                <a:spcPts val="4397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701457" y="1697143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701457" y="172501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807572" y="2798693"/>
            <a:ext cx="28718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005077" y="3885092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005077" y="3912965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312476" y="5774683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312476" y="580255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22072724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894134">
              <a:lnSpc>
                <a:spcPct val="95825"/>
              </a:lnSpc>
              <a:spcBef>
                <a:spcPts val="5805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singtao Breweries: 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Using Model: June 2001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10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Why</a:t>
            </a:r>
            <a:r>
              <a:rPr sz="1600" i="1" spc="118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th</a:t>
            </a:r>
            <a:r>
              <a:rPr sz="1600" i="1" spc="-57" dirty="0">
                <a:latin typeface="Times New Roman"/>
                <a:cs typeface="Times New Roman"/>
              </a:rPr>
              <a:t>r</a:t>
            </a:r>
            <a:r>
              <a:rPr sz="1600" i="1" dirty="0">
                <a:latin typeface="Times New Roman"/>
                <a:cs typeface="Times New Roman"/>
              </a:rPr>
              <a:t>ee</a:t>
            </a:r>
            <a:r>
              <a:rPr sz="1600" i="1" spc="12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stage?</a:t>
            </a:r>
            <a:r>
              <a:rPr sz="1600" i="1" spc="103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singtao</a:t>
            </a:r>
            <a:r>
              <a:rPr sz="1600" spc="1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small</a:t>
            </a:r>
            <a:r>
              <a:rPr sz="1600" spc="1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serving</a:t>
            </a:r>
            <a:r>
              <a:rPr sz="1600" spc="1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huge</a:t>
            </a:r>
            <a:r>
              <a:rPr sz="1600" spc="1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1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growing</a:t>
            </a:r>
            <a:r>
              <a:rPr sz="1600" spc="1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endParaRPr sz="1600">
              <a:latin typeface="Times New Roman"/>
              <a:cs typeface="Times New Roman"/>
            </a:endParaRPr>
          </a:p>
          <a:p>
            <a:pPr marL="1395001" marR="270446" algn="just">
              <a:lnSpc>
                <a:spcPts val="1806"/>
              </a:lnSpc>
              <a:spcBef>
                <a:spcPts val="319"/>
              </a:spcBef>
            </a:pP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China,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particula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rest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Asia,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general.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84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 </a:t>
            </a:r>
            <a:endParaRPr sz="1600">
              <a:latin typeface="Times New Roman"/>
              <a:cs typeface="Times New Roman"/>
            </a:endParaRPr>
          </a:p>
          <a:p>
            <a:pPr marL="1395001" marR="270446" algn="just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1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1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</a:t>
            </a:r>
            <a:r>
              <a:rPr sz="1600" spc="-102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1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1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anticipate</a:t>
            </a:r>
            <a:r>
              <a:rPr sz="1600" spc="1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1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1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improve</a:t>
            </a:r>
            <a:r>
              <a:rPr sz="1600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1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years. </a:t>
            </a:r>
            <a:endParaRPr sz="1600">
              <a:latin typeface="Times New Roman"/>
              <a:cs typeface="Times New Roman"/>
            </a:endParaRPr>
          </a:p>
          <a:p>
            <a:pPr marL="1395001" marR="270446" algn="just">
              <a:lnSpc>
                <a:spcPts val="1806"/>
              </a:lnSpc>
              <a:spcBef>
                <a:spcPts val="229"/>
              </a:spcBef>
            </a:pP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increases,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pushed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up.</a:t>
            </a:r>
            <a:endParaRPr sz="1600">
              <a:latin typeface="Times New Roman"/>
              <a:cs typeface="Times New Roman"/>
            </a:endParaRPr>
          </a:p>
          <a:p>
            <a:pPr marL="1395001" marR="270447" indent="-303444" algn="just">
              <a:lnSpc>
                <a:spcPts val="1810"/>
              </a:lnSpc>
              <a:spcBef>
                <a:spcPts val="592"/>
              </a:spcBef>
              <a:tabLst>
                <a:tab pos="1390432" algn="l"/>
                <a:tab pos="17665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i="1" dirty="0">
                <a:latin typeface="Times New Roman"/>
                <a:cs typeface="Times New Roman"/>
              </a:rPr>
              <a:t>Why</a:t>
            </a:r>
            <a:r>
              <a:rPr sz="1600" i="1" spc="179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FCFE?</a:t>
            </a:r>
            <a:r>
              <a:rPr sz="1600" i="1" spc="19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Corporate</a:t>
            </a:r>
            <a:r>
              <a:rPr sz="1600" spc="2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governance</a:t>
            </a:r>
            <a:r>
              <a:rPr sz="1600" spc="2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China</a:t>
            </a:r>
            <a:r>
              <a:rPr sz="1600" spc="1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tends</a:t>
            </a:r>
            <a:r>
              <a:rPr sz="1600" spc="1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weak</a:t>
            </a:r>
            <a:r>
              <a:rPr sz="1600" spc="1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dividends </a:t>
            </a:r>
            <a:endParaRPr sz="1600">
              <a:latin typeface="Times New Roman"/>
              <a:cs typeface="Times New Roman"/>
            </a:endParaRPr>
          </a:p>
          <a:p>
            <a:pPr marL="1395001" marR="270447" algn="just">
              <a:lnSpc>
                <a:spcPts val="1806"/>
              </a:lnSpc>
              <a:spcBef>
                <a:spcPts val="230"/>
              </a:spcBef>
              <a:tabLst>
                <a:tab pos="1390432" algn="l"/>
                <a:tab pos="1766532" algn="l"/>
              </a:tabLst>
            </a:pP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-37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	unlikely </a:t>
            </a:r>
            <a:r>
              <a:rPr sz="1600" spc="3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r>
              <a:rPr sz="1600" spc="2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reflect </a:t>
            </a:r>
            <a:r>
              <a:rPr sz="1600" spc="2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free </a:t>
            </a:r>
            <a:r>
              <a:rPr sz="1600" spc="3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 </a:t>
            </a:r>
            <a:r>
              <a:rPr sz="1600" spc="30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 </a:t>
            </a:r>
            <a:r>
              <a:rPr sz="1600" spc="2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r>
              <a:rPr sz="1600" spc="2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 </a:t>
            </a:r>
            <a:r>
              <a:rPr sz="1600" spc="3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r>
              <a:rPr sz="1600" spc="2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addition, </a:t>
            </a:r>
            <a:r>
              <a:rPr sz="1600" spc="3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29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 </a:t>
            </a:r>
            <a:endParaRPr sz="1600">
              <a:latin typeface="Times New Roman"/>
              <a:cs typeface="Times New Roman"/>
            </a:endParaRPr>
          </a:p>
          <a:p>
            <a:pPr marL="1395001" marR="270447" algn="just">
              <a:lnSpc>
                <a:spcPts val="1806"/>
              </a:lnSpc>
              <a:spcBef>
                <a:spcPts val="229"/>
              </a:spcBef>
              <a:tabLst>
                <a:tab pos="1390432" algn="l"/>
                <a:tab pos="1766532" algn="l"/>
              </a:tabLst>
            </a:pPr>
            <a:r>
              <a:rPr sz="1600" dirty="0">
                <a:latin typeface="Times New Roman"/>
                <a:cs typeface="Times New Roman"/>
              </a:rPr>
              <a:t>consistently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funds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portion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reinvestment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needs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717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7279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42591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Background Information</a:t>
            </a:r>
            <a:endParaRPr sz="2100">
              <a:latin typeface="Times New Roman"/>
              <a:cs typeface="Times New Roman"/>
            </a:endParaRPr>
          </a:p>
          <a:p>
            <a:pPr marL="1395001" marR="384261" indent="-303444">
              <a:lnSpc>
                <a:spcPts val="1393"/>
              </a:lnSpc>
              <a:spcBef>
                <a:spcPts val="7173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2000,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spc="-84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singtao</a:t>
            </a:r>
            <a:r>
              <a:rPr sz="1200" spc="9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Breweries</a:t>
            </a:r>
            <a:r>
              <a:rPr sz="1200" spc="10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earned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72.36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CY(Chinese</a:t>
            </a:r>
            <a:r>
              <a:rPr sz="1200" spc="79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Y</a:t>
            </a:r>
            <a:r>
              <a:rPr sz="1200" dirty="0">
                <a:latin typeface="Times New Roman"/>
                <a:cs typeface="Times New Roman"/>
              </a:rPr>
              <a:t>uan)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net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income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book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 </a:t>
            </a:r>
            <a:endParaRPr sz="1200">
              <a:latin typeface="Times New Roman"/>
              <a:cs typeface="Times New Roman"/>
            </a:endParaRPr>
          </a:p>
          <a:p>
            <a:pPr marL="1395001" marR="384261">
              <a:lnSpc>
                <a:spcPts val="1393"/>
              </a:lnSpc>
              <a:spcBef>
                <a:spcPts val="111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2,588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</a:t>
            </a:r>
            <a:r>
              <a:rPr sz="1200" spc="-161" dirty="0">
                <a:latin typeface="Times New Roman"/>
                <a:cs typeface="Times New Roman"/>
              </a:rPr>
              <a:t>Y</a:t>
            </a:r>
            <a:r>
              <a:rPr sz="1200" dirty="0">
                <a:latin typeface="Times New Roman"/>
                <a:cs typeface="Times New Roman"/>
              </a:rPr>
              <a:t>,</a:t>
            </a:r>
            <a:r>
              <a:rPr sz="1200" spc="4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giving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return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2.80%.</a:t>
            </a:r>
            <a:endParaRPr sz="1200">
              <a:latin typeface="Times New Roman"/>
              <a:cs typeface="Times New Roman"/>
            </a:endParaRPr>
          </a:p>
          <a:p>
            <a:pPr marL="1395001" marR="406894" indent="-303444">
              <a:lnSpc>
                <a:spcPts val="1393"/>
              </a:lnSpc>
              <a:spcBef>
                <a:spcPts val="380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expenditures</a:t>
            </a:r>
            <a:r>
              <a:rPr sz="1200" spc="1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335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CY</a:t>
            </a:r>
            <a:r>
              <a:rPr sz="1200" spc="-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depreciation</a:t>
            </a:r>
            <a:r>
              <a:rPr sz="1200" spc="12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204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CY</a:t>
            </a:r>
            <a:r>
              <a:rPr sz="1200" spc="-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during</a:t>
            </a:r>
            <a:r>
              <a:rPr sz="1200" spc="7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</a:t>
            </a:r>
            <a:endParaRPr sz="1200">
              <a:latin typeface="Times New Roman"/>
              <a:cs typeface="Times New Roman"/>
            </a:endParaRPr>
          </a:p>
          <a:p>
            <a:pPr marL="1395001" marR="406894">
              <a:lnSpc>
                <a:spcPts val="1393"/>
              </a:lnSpc>
              <a:spcBef>
                <a:spcPts val="111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yea</a:t>
            </a:r>
            <a:r>
              <a:rPr sz="1200" spc="-67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.</a:t>
            </a:r>
            <a:endParaRPr sz="1200">
              <a:latin typeface="Times New Roman"/>
              <a:cs typeface="Times New Roman"/>
            </a:endParaRPr>
          </a:p>
          <a:p>
            <a:pPr marL="1395001" marR="461371" indent="-303444">
              <a:lnSpc>
                <a:spcPts val="1393"/>
              </a:lnSpc>
              <a:spcBef>
                <a:spcPts val="380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changes</a:t>
            </a:r>
            <a:r>
              <a:rPr sz="1200" spc="8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over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last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years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volatile,</a:t>
            </a:r>
            <a:r>
              <a:rPr sz="1200" spc="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normalize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change </a:t>
            </a:r>
            <a:endParaRPr sz="1200">
              <a:latin typeface="Times New Roman"/>
              <a:cs typeface="Times New Roman"/>
            </a:endParaRPr>
          </a:p>
          <a:p>
            <a:pPr marL="1395001" marR="461371">
              <a:lnSpc>
                <a:spcPts val="1393"/>
              </a:lnSpc>
              <a:spcBef>
                <a:spcPts val="111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using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non-cash</a:t>
            </a:r>
            <a:r>
              <a:rPr sz="1200" spc="9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revenues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2000:</a:t>
            </a:r>
            <a:endParaRPr sz="1200">
              <a:latin typeface="Times New Roman"/>
              <a:cs typeface="Times New Roman"/>
            </a:endParaRPr>
          </a:p>
          <a:p>
            <a:pPr marL="1749020" marR="430030" indent="-252870">
              <a:lnSpc>
                <a:spcPts val="1092"/>
              </a:lnSpc>
              <a:spcBef>
                <a:spcPts val="228"/>
              </a:spcBef>
            </a:pPr>
            <a:r>
              <a:rPr sz="1000" dirty="0">
                <a:latin typeface="Times New Roman"/>
                <a:cs typeface="Times New Roman"/>
              </a:rPr>
              <a:t>Normalized</a:t>
            </a:r>
            <a:r>
              <a:rPr sz="1000" spc="1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change</a:t>
            </a:r>
            <a:r>
              <a:rPr sz="1000" spc="6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non-cash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working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capital</a:t>
            </a:r>
            <a:r>
              <a:rPr sz="1000" spc="9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(Non-cash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working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capita</a:t>
            </a:r>
            <a:r>
              <a:rPr sz="1000" spc="-4" dirty="0">
                <a:latin typeface="Times New Roman"/>
                <a:cs typeface="Times New Roman"/>
              </a:rPr>
              <a:t>l</a:t>
            </a:r>
            <a:r>
              <a:rPr sz="1000" baseline="-23190" dirty="0">
                <a:latin typeface="Times New Roman"/>
                <a:cs typeface="Times New Roman"/>
              </a:rPr>
              <a:t>2000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6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Revenues</a:t>
            </a:r>
            <a:r>
              <a:rPr sz="1000" spc="89" dirty="0">
                <a:latin typeface="Times New Roman"/>
                <a:cs typeface="Times New Roman"/>
              </a:rPr>
              <a:t> </a:t>
            </a:r>
            <a:r>
              <a:rPr sz="1000" baseline="-23190" dirty="0">
                <a:latin typeface="Times New Roman"/>
                <a:cs typeface="Times New Roman"/>
              </a:rPr>
              <a:t>2000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(Revenuess</a:t>
            </a:r>
            <a:r>
              <a:rPr sz="1000" baseline="-23190" dirty="0">
                <a:latin typeface="Times New Roman"/>
                <a:cs typeface="Times New Roman"/>
              </a:rPr>
              <a:t>2000 </a:t>
            </a:r>
            <a:r>
              <a:rPr sz="1000" spc="90" baseline="-2319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 </a:t>
            </a:r>
            <a:endParaRPr sz="1000">
              <a:latin typeface="Times New Roman"/>
              <a:cs typeface="Times New Roman"/>
            </a:endParaRPr>
          </a:p>
          <a:p>
            <a:pPr marL="1749020" marR="430030">
              <a:lnSpc>
                <a:spcPts val="1092"/>
              </a:lnSpc>
              <a:spcBef>
                <a:spcPts val="218"/>
              </a:spcBef>
            </a:pPr>
            <a:r>
              <a:rPr sz="1000" dirty="0">
                <a:latin typeface="Times New Roman"/>
                <a:cs typeface="Times New Roman"/>
              </a:rPr>
              <a:t>Revenues</a:t>
            </a:r>
            <a:r>
              <a:rPr sz="1000" baseline="-23190" dirty="0">
                <a:latin typeface="Times New Roman"/>
                <a:cs typeface="Times New Roman"/>
              </a:rPr>
              <a:t>1999</a:t>
            </a:r>
            <a:r>
              <a:rPr sz="1000" dirty="0">
                <a:latin typeface="Times New Roman"/>
                <a:cs typeface="Times New Roman"/>
              </a:rPr>
              <a:t>)</a:t>
            </a:r>
            <a:r>
              <a:rPr sz="1000" spc="16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(180/2253)*(</a:t>
            </a:r>
            <a:r>
              <a:rPr sz="1000" spc="11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2253-1598)</a:t>
            </a:r>
            <a:r>
              <a:rPr sz="1000" spc="10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52.3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million</a:t>
            </a:r>
            <a:r>
              <a:rPr sz="1000" spc="9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CY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47"/>
              </a:spcBef>
            </a:pPr>
            <a:r>
              <a:rPr sz="1000" dirty="0">
                <a:latin typeface="Times New Roman"/>
                <a:cs typeface="Times New Roman"/>
              </a:rPr>
              <a:t>Normalized</a:t>
            </a:r>
            <a:r>
              <a:rPr sz="1000" spc="1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Reinvestment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19"/>
              </a:spcBef>
            </a:pP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Capital</a:t>
            </a:r>
            <a:r>
              <a:rPr sz="1000" spc="9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expenditures</a:t>
            </a:r>
            <a:r>
              <a:rPr sz="1000" spc="11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–</a:t>
            </a:r>
            <a:r>
              <a:rPr sz="1000" spc="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Depreciation</a:t>
            </a:r>
            <a:r>
              <a:rPr sz="1000" spc="16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Normalized</a:t>
            </a:r>
            <a:r>
              <a:rPr sz="1000" spc="15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Change</a:t>
            </a:r>
            <a:r>
              <a:rPr sz="1000" spc="7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non-cash</a:t>
            </a:r>
            <a:r>
              <a:rPr sz="1000" spc="8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working</a:t>
            </a:r>
            <a:r>
              <a:rPr sz="1000" spc="7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capital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28"/>
              </a:spcBef>
            </a:pP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335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-</a:t>
            </a:r>
            <a:r>
              <a:rPr sz="1000" spc="1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204</a:t>
            </a:r>
            <a:r>
              <a:rPr sz="1000" spc="3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 </a:t>
            </a:r>
            <a:r>
              <a:rPr sz="1000" spc="3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52.3=</a:t>
            </a:r>
            <a:r>
              <a:rPr sz="1000" spc="5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183.3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million</a:t>
            </a:r>
            <a:r>
              <a:rPr sz="1000" spc="9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CY</a:t>
            </a:r>
            <a:endParaRPr sz="1000">
              <a:latin typeface="Times New Roman"/>
              <a:cs typeface="Times New Roman"/>
            </a:endParaRPr>
          </a:p>
          <a:p>
            <a:pPr marL="1395001" marR="324884" indent="-303444">
              <a:lnSpc>
                <a:spcPts val="1393"/>
              </a:lnSpc>
              <a:spcBef>
                <a:spcPts val="503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working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capital,</a:t>
            </a:r>
            <a:r>
              <a:rPr sz="1200" spc="7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issues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have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been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volatile.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spc="-98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estimate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67" dirty="0">
                <a:latin typeface="Times New Roman"/>
                <a:cs typeface="Times New Roman"/>
              </a:rPr>
              <a:t>’</a:t>
            </a:r>
            <a:r>
              <a:rPr sz="1200" dirty="0">
                <a:latin typeface="Times New Roman"/>
                <a:cs typeface="Times New Roman"/>
              </a:rPr>
              <a:t>s</a:t>
            </a:r>
            <a:r>
              <a:rPr sz="1200" spc="-1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book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capital ratio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40.94%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1999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estimate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normalized</a:t>
            </a:r>
            <a:r>
              <a:rPr sz="1200" spc="1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reinvestment</a:t>
            </a:r>
            <a:r>
              <a:rPr sz="1200" spc="1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2000.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66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8789524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50651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Which cash flow</a:t>
            </a:r>
            <a:r>
              <a:rPr sz="2100" spc="-11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should I discount?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(a)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stable</a:t>
            </a:r>
            <a:r>
              <a:rPr sz="1400" u="sng" spc="35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leverage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whether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not,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(b)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(stock)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being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valued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endParaRPr sz="1600">
              <a:latin typeface="Times New Roman"/>
              <a:cs typeface="Times New Roman"/>
            </a:endParaRPr>
          </a:p>
          <a:p>
            <a:pPr marL="1749020" marR="509695" indent="-252870">
              <a:lnSpc>
                <a:spcPts val="1599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(a)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leverage</a:t>
            </a:r>
            <a:r>
              <a:rPr sz="1400" u="sng" spc="5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which</a:t>
            </a:r>
            <a:r>
              <a:rPr sz="1400" u="sng" spc="37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is</a:t>
            </a:r>
            <a:r>
              <a:rPr sz="1400" u="sng" spc="13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too</a:t>
            </a:r>
            <a:r>
              <a:rPr sz="1400" u="sng" spc="2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high</a:t>
            </a:r>
            <a:r>
              <a:rPr sz="1400" u="sng" spc="2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or</a:t>
            </a:r>
            <a:r>
              <a:rPr sz="1400" u="sng" spc="14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too</a:t>
            </a:r>
            <a:r>
              <a:rPr sz="1400" u="sng" spc="2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lo</a:t>
            </a:r>
            <a:r>
              <a:rPr sz="1400" u="sng" spc="-93" dirty="0">
                <a:latin typeface="Times New Roman"/>
                <a:cs typeface="Times New Roman"/>
              </a:rPr>
              <a:t>w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change 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time,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because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payments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issues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 factored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(cost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capital)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does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change dramatically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time.</a:t>
            </a:r>
            <a:endParaRPr sz="1400">
              <a:latin typeface="Times New Roman"/>
              <a:cs typeface="Times New Roman"/>
            </a:endParaRPr>
          </a:p>
          <a:p>
            <a:pPr marL="1749020" marR="333387" indent="-252870">
              <a:lnSpc>
                <a:spcPts val="1599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(b)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 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partial</a:t>
            </a:r>
            <a:r>
              <a:rPr sz="1400" u="sng" spc="39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information</a:t>
            </a:r>
            <a:r>
              <a:rPr sz="1400" u="sng" spc="68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on</a:t>
            </a:r>
            <a:r>
              <a:rPr sz="1400" u="sng" spc="17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leverage</a:t>
            </a:r>
            <a:r>
              <a:rPr sz="1400" u="sng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(eg: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interest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expenses 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missing..)</a:t>
            </a:r>
            <a:endParaRPr sz="1400">
              <a:latin typeface="Times New Roman"/>
              <a:cs typeface="Times New Roman"/>
            </a:endParaRPr>
          </a:p>
          <a:p>
            <a:pPr marL="1749020" marR="325304" indent="-252870">
              <a:lnSpc>
                <a:spcPts val="1599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(c)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all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other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cases,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more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interested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valuing</a:t>
            </a:r>
            <a:r>
              <a:rPr sz="1400" u="sng" spc="45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the</a:t>
            </a:r>
            <a:r>
              <a:rPr sz="1400" u="sng" spc="20" dirty="0">
                <a:latin typeface="Times New Roman"/>
                <a:cs typeface="Times New Roman"/>
              </a:rPr>
              <a:t> </a:t>
            </a:r>
            <a:r>
              <a:rPr sz="1400" u="sng" dirty="0">
                <a:latin typeface="Times New Roman"/>
                <a:cs typeface="Times New Roman"/>
              </a:rPr>
              <a:t>firm</a:t>
            </a:r>
            <a:r>
              <a:rPr sz="1400" u="sng" spc="-3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. (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Consulting?)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79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10662312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39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34436" marR="2766922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Inputs for the 3 Stages</a:t>
            </a:r>
            <a:endParaRPr sz="2100">
              <a:latin typeface="Times New Roman"/>
              <a:cs typeface="Times New Roman"/>
            </a:endParaRPr>
          </a:p>
          <a:p>
            <a:pPr marL="2719762">
              <a:lnSpc>
                <a:spcPct val="95825"/>
              </a:lnSpc>
              <a:spcBef>
                <a:spcPts val="7173"/>
              </a:spcBef>
            </a:pPr>
            <a:r>
              <a:rPr sz="1200" dirty="0">
                <a:latin typeface="Times New Roman"/>
                <a:cs typeface="Times New Roman"/>
              </a:rPr>
              <a:t>High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             </a:t>
            </a:r>
            <a:r>
              <a:rPr sz="1200" spc="145" dirty="0">
                <a:latin typeface="Times New Roman"/>
                <a:cs typeface="Times New Roman"/>
              </a:rPr>
              <a:t> </a:t>
            </a:r>
            <a:r>
              <a:rPr sz="1200" spc="-45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ransition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Phase                  </a:t>
            </a:r>
            <a:r>
              <a:rPr sz="1200" spc="30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Stable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42"/>
              </a:spcBef>
            </a:pPr>
            <a:r>
              <a:rPr sz="1200" dirty="0">
                <a:latin typeface="Times New Roman"/>
                <a:cs typeface="Times New Roman"/>
              </a:rPr>
              <a:t>Length                             </a:t>
            </a:r>
            <a:r>
              <a:rPr sz="1200" spc="2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years                       </a:t>
            </a:r>
            <a:r>
              <a:rPr sz="1200" spc="1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years                                  </a:t>
            </a:r>
            <a:r>
              <a:rPr sz="1200" spc="1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Forever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after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yr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42"/>
              </a:spcBef>
            </a:pPr>
            <a:r>
              <a:rPr sz="1200" dirty="0">
                <a:latin typeface="Times New Roman"/>
                <a:cs typeface="Times New Roman"/>
              </a:rPr>
              <a:t>Beta</a:t>
            </a:r>
            <a:r>
              <a:rPr sz="1200" spc="-1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0.75                          </a:t>
            </a:r>
            <a:r>
              <a:rPr sz="1200" spc="1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0.80           </a:t>
            </a:r>
            <a:r>
              <a:rPr sz="1200" spc="16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0.80</a:t>
            </a:r>
            <a:endParaRPr sz="1200">
              <a:latin typeface="Times New Roman"/>
              <a:cs typeface="Times New Roman"/>
            </a:endParaRPr>
          </a:p>
          <a:p>
            <a:pPr marL="1091557" marR="1579946">
              <a:lnSpc>
                <a:spcPts val="1393"/>
              </a:lnSpc>
              <a:spcBef>
                <a:spcPts val="554"/>
              </a:spcBef>
            </a:pP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Premium                  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4%+2.28%                </a:t>
            </a:r>
            <a:r>
              <a:rPr sz="1200" spc="2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--&gt;                                         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4+0.95% </a:t>
            </a:r>
            <a:endParaRPr sz="1200">
              <a:latin typeface="Times New Roman"/>
              <a:cs typeface="Times New Roman"/>
            </a:endParaRPr>
          </a:p>
          <a:p>
            <a:pPr marL="1091557" marR="1579946">
              <a:lnSpc>
                <a:spcPts val="1393"/>
              </a:lnSpc>
              <a:spcBef>
                <a:spcPts val="613"/>
              </a:spcBef>
            </a:pPr>
            <a:r>
              <a:rPr sz="1200" dirty="0">
                <a:latin typeface="Times New Roman"/>
                <a:cs typeface="Times New Roman"/>
              </a:rPr>
              <a:t>ROE                                 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2.8%-&gt;12%               </a:t>
            </a:r>
            <a:r>
              <a:rPr sz="1200" spc="1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12%-&gt;20%                           </a:t>
            </a:r>
            <a:r>
              <a:rPr sz="1200" spc="22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20% </a:t>
            </a:r>
            <a:endParaRPr sz="1200">
              <a:latin typeface="Times New Roman"/>
              <a:cs typeface="Times New Roman"/>
            </a:endParaRPr>
          </a:p>
          <a:p>
            <a:pPr marL="1091557" marR="1579946">
              <a:lnSpc>
                <a:spcPts val="1393"/>
              </a:lnSpc>
              <a:spcBef>
                <a:spcPts val="613"/>
              </a:spcBef>
            </a:pP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</a:t>
            </a:r>
            <a:r>
              <a:rPr sz="1200" spc="-80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.                   </a:t>
            </a:r>
            <a:r>
              <a:rPr sz="1200" spc="2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149.97%                    </a:t>
            </a:r>
            <a:r>
              <a:rPr sz="1200" spc="17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50%                      </a:t>
            </a:r>
            <a:r>
              <a:rPr sz="1200" spc="9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50% </a:t>
            </a:r>
            <a:endParaRPr sz="1200">
              <a:latin typeface="Times New Roman"/>
              <a:cs typeface="Times New Roman"/>
            </a:endParaRPr>
          </a:p>
          <a:p>
            <a:pPr marL="1091557" marR="1579946">
              <a:lnSpc>
                <a:spcPts val="1393"/>
              </a:lnSpc>
              <a:spcBef>
                <a:spcPts val="613"/>
              </a:spcBef>
            </a:pPr>
            <a:r>
              <a:rPr sz="1200" dirty="0">
                <a:latin typeface="Times New Roman"/>
                <a:cs typeface="Times New Roman"/>
              </a:rPr>
              <a:t>Expected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            </a:t>
            </a:r>
            <a:r>
              <a:rPr sz="1200" spc="2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44.91%                      </a:t>
            </a:r>
            <a:r>
              <a:rPr sz="1200" spc="1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Moves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10%                      </a:t>
            </a:r>
            <a:r>
              <a:rPr sz="1200" spc="9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10%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393"/>
              </a:lnSpc>
              <a:spcBef>
                <a:spcPts val="662"/>
              </a:spcBef>
            </a:pPr>
            <a:r>
              <a:rPr sz="1300" baseline="14853" dirty="0">
                <a:latin typeface="Monotype Corsiva"/>
                <a:cs typeface="Monotype Corsiva"/>
              </a:rPr>
              <a:t>       </a:t>
            </a:r>
            <a:r>
              <a:rPr sz="1300" spc="156" baseline="14853" dirty="0">
                <a:latin typeface="Monotype Corsiva"/>
                <a:cs typeface="Monotype Corsiva"/>
              </a:rPr>
              <a:t> </a:t>
            </a:r>
            <a:r>
              <a:rPr sz="1200" spc="-98" dirty="0">
                <a:latin typeface="Times New Roman"/>
                <a:cs typeface="Times New Roman"/>
              </a:rPr>
              <a:t>W</a:t>
            </a:r>
            <a:r>
              <a:rPr sz="1200" dirty="0">
                <a:latin typeface="Times New Roman"/>
                <a:cs typeface="Times New Roman"/>
              </a:rPr>
              <a:t>e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</a:t>
            </a:r>
            <a:r>
              <a:rPr sz="1200" spc="3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asssume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67"/>
              </a:spcBef>
            </a:pPr>
            <a:r>
              <a:rPr sz="1000" dirty="0">
                <a:latin typeface="Times New Roman"/>
                <a:cs typeface="Times New Roman"/>
              </a:rPr>
              <a:t>Equity</a:t>
            </a:r>
            <a:r>
              <a:rPr sz="1000" spc="6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Reinvestment</a:t>
            </a:r>
            <a:r>
              <a:rPr sz="1000" spc="17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Ratio=</a:t>
            </a:r>
            <a:r>
              <a:rPr sz="1000" spc="9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Reinvestment</a:t>
            </a:r>
            <a:r>
              <a:rPr sz="1000" spc="17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(1-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Debt</a:t>
            </a:r>
            <a:r>
              <a:rPr sz="1000" spc="4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Ratio)</a:t>
            </a:r>
            <a:r>
              <a:rPr sz="1000" spc="8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Net</a:t>
            </a:r>
            <a:r>
              <a:rPr sz="1000" spc="53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Income</a:t>
            </a:r>
            <a:endParaRPr sz="1000">
              <a:latin typeface="Times New Roman"/>
              <a:cs typeface="Times New Roman"/>
            </a:endParaRPr>
          </a:p>
          <a:p>
            <a:pPr marL="1496150" marR="4475688">
              <a:lnSpc>
                <a:spcPts val="1186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183.3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(1-.4094)</a:t>
            </a:r>
            <a:r>
              <a:rPr sz="1000" spc="8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/</a:t>
            </a:r>
            <a:r>
              <a:rPr sz="1000" spc="1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72.36</a:t>
            </a:r>
            <a:r>
              <a:rPr sz="1000" spc="5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149.97% </a:t>
            </a:r>
            <a:endParaRPr sz="1000">
              <a:latin typeface="Times New Roman"/>
              <a:cs typeface="Times New Roman"/>
            </a:endParaRPr>
          </a:p>
          <a:p>
            <a:pPr marL="1496150" marR="4475688">
              <a:lnSpc>
                <a:spcPts val="1186"/>
              </a:lnSpc>
              <a:spcBef>
                <a:spcPts val="406"/>
              </a:spcBef>
            </a:pPr>
            <a:r>
              <a:rPr sz="1000" dirty="0">
                <a:latin typeface="Times New Roman"/>
                <a:cs typeface="Times New Roman"/>
              </a:rPr>
              <a:t>Expected</a:t>
            </a:r>
            <a:r>
              <a:rPr sz="1000" spc="12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growth</a:t>
            </a:r>
            <a:r>
              <a:rPr sz="1000" spc="6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rate-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next</a:t>
            </a:r>
            <a:r>
              <a:rPr sz="1000" spc="4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5</a:t>
            </a:r>
            <a:r>
              <a:rPr sz="1000" spc="1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years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ts val="1306"/>
              </a:lnSpc>
              <a:spcBef>
                <a:spcPts val="471"/>
              </a:spcBef>
            </a:pPr>
            <a:r>
              <a:rPr sz="1500" baseline="7562" dirty="0">
                <a:latin typeface="Times New Roman"/>
                <a:cs typeface="Times New Roman"/>
              </a:rPr>
              <a:t>=</a:t>
            </a:r>
            <a:r>
              <a:rPr sz="1500" spc="26" baseline="7562" dirty="0">
                <a:latin typeface="Times New Roman"/>
                <a:cs typeface="Times New Roman"/>
              </a:rPr>
              <a:t> </a:t>
            </a:r>
            <a:r>
              <a:rPr sz="1500" baseline="7562" dirty="0">
                <a:latin typeface="Times New Roman"/>
                <a:cs typeface="Times New Roman"/>
              </a:rPr>
              <a:t>Equity</a:t>
            </a:r>
            <a:r>
              <a:rPr sz="1500" spc="64" baseline="7562" dirty="0">
                <a:latin typeface="Times New Roman"/>
                <a:cs typeface="Times New Roman"/>
              </a:rPr>
              <a:t> </a:t>
            </a:r>
            <a:r>
              <a:rPr sz="1500" baseline="7562" dirty="0">
                <a:latin typeface="Times New Roman"/>
                <a:cs typeface="Times New Roman"/>
              </a:rPr>
              <a:t>reinvestment</a:t>
            </a:r>
            <a:r>
              <a:rPr sz="1500" spc="168" baseline="7562" dirty="0">
                <a:latin typeface="Times New Roman"/>
                <a:cs typeface="Times New Roman"/>
              </a:rPr>
              <a:t> </a:t>
            </a:r>
            <a:r>
              <a:rPr sz="1500" baseline="7562" dirty="0">
                <a:latin typeface="Times New Roman"/>
                <a:cs typeface="Times New Roman"/>
              </a:rPr>
              <a:t>rate</a:t>
            </a:r>
            <a:r>
              <a:rPr sz="1500" spc="55" baseline="7562" dirty="0">
                <a:latin typeface="Times New Roman"/>
                <a:cs typeface="Times New Roman"/>
              </a:rPr>
              <a:t> </a:t>
            </a:r>
            <a:r>
              <a:rPr sz="1500" baseline="7562" dirty="0">
                <a:latin typeface="Times New Roman"/>
                <a:cs typeface="Times New Roman"/>
              </a:rPr>
              <a:t>*</a:t>
            </a:r>
            <a:r>
              <a:rPr sz="1500" spc="19" baseline="7562" dirty="0">
                <a:latin typeface="Times New Roman"/>
                <a:cs typeface="Times New Roman"/>
              </a:rPr>
              <a:t> </a:t>
            </a:r>
            <a:r>
              <a:rPr sz="1500" baseline="7562" dirty="0">
                <a:latin typeface="Times New Roman"/>
                <a:cs typeface="Times New Roman"/>
              </a:rPr>
              <a:t>ROE</a:t>
            </a:r>
            <a:r>
              <a:rPr sz="1000" baseline="-11595" dirty="0">
                <a:latin typeface="Times New Roman"/>
                <a:cs typeface="Times New Roman"/>
              </a:rPr>
              <a:t>New</a:t>
            </a:r>
            <a:r>
              <a:rPr sz="1500" baseline="7562" dirty="0">
                <a:latin typeface="Times New Roman"/>
                <a:cs typeface="Times New Roman"/>
              </a:rPr>
              <a:t>+[1+(ROE</a:t>
            </a:r>
            <a:r>
              <a:rPr sz="1000" baseline="-11595" dirty="0">
                <a:latin typeface="Times New Roman"/>
                <a:cs typeface="Times New Roman"/>
              </a:rPr>
              <a:t>5</a:t>
            </a:r>
            <a:r>
              <a:rPr sz="1500" baseline="7562" dirty="0">
                <a:latin typeface="Times New Roman"/>
                <a:cs typeface="Times New Roman"/>
              </a:rPr>
              <a:t>-ROE</a:t>
            </a:r>
            <a:r>
              <a:rPr sz="1000" baseline="-11595" dirty="0">
                <a:latin typeface="Times New Roman"/>
                <a:cs typeface="Times New Roman"/>
              </a:rPr>
              <a:t>today</a:t>
            </a:r>
            <a:r>
              <a:rPr sz="1500" baseline="7562" dirty="0">
                <a:latin typeface="Times New Roman"/>
                <a:cs typeface="Times New Roman"/>
              </a:rPr>
              <a:t>)/ROE</a:t>
            </a:r>
            <a:r>
              <a:rPr sz="1000" baseline="-11595" dirty="0">
                <a:latin typeface="Times New Roman"/>
                <a:cs typeface="Times New Roman"/>
              </a:rPr>
              <a:t>today</a:t>
            </a:r>
            <a:r>
              <a:rPr sz="1500" baseline="7562" dirty="0">
                <a:latin typeface="Times New Roman"/>
                <a:cs typeface="Times New Roman"/>
              </a:rPr>
              <a:t>]</a:t>
            </a:r>
            <a:r>
              <a:rPr sz="1000" baseline="34785" dirty="0">
                <a:latin typeface="Times New Roman"/>
                <a:cs typeface="Times New Roman"/>
              </a:rPr>
              <a:t>1/5</a:t>
            </a:r>
            <a:r>
              <a:rPr sz="1500" baseline="7562" dirty="0">
                <a:latin typeface="Times New Roman"/>
                <a:cs typeface="Times New Roman"/>
              </a:rPr>
              <a:t>-1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ts val="1186"/>
              </a:lnSpc>
              <a:spcBef>
                <a:spcPts val="325"/>
              </a:spcBef>
            </a:pP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1.4997</a:t>
            </a:r>
            <a:r>
              <a:rPr sz="1000" spc="6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*.12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+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[(1+(.12-.028)/.028)</a:t>
            </a:r>
            <a:r>
              <a:rPr sz="1000" baseline="19325" dirty="0">
                <a:latin typeface="Times New Roman"/>
                <a:cs typeface="Times New Roman"/>
              </a:rPr>
              <a:t>1/5</a:t>
            </a:r>
            <a:r>
              <a:rPr sz="1000" dirty="0">
                <a:latin typeface="Times New Roman"/>
                <a:cs typeface="Times New Roman"/>
              </a:rPr>
              <a:t>-1]</a:t>
            </a:r>
            <a:r>
              <a:rPr sz="1000" spc="24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=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44.91%</a:t>
            </a:r>
            <a:endParaRPr sz="10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16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75312394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" name="object 92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919271" y="2039471"/>
            <a:ext cx="6108105" cy="3646580"/>
          </a:xfrm>
          <a:custGeom>
            <a:avLst/>
            <a:gdLst/>
            <a:ahLst/>
            <a:cxnLst/>
            <a:rect l="l" t="t" r="r" b="b"/>
            <a:pathLst>
              <a:path w="6718916" h="4132791">
                <a:moveTo>
                  <a:pt x="0" y="0"/>
                </a:moveTo>
                <a:lnTo>
                  <a:pt x="0" y="4132791"/>
                </a:lnTo>
                <a:lnTo>
                  <a:pt x="6718916" y="4132791"/>
                </a:lnTo>
                <a:lnTo>
                  <a:pt x="6718916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2006909" y="2318125"/>
            <a:ext cx="154841" cy="92048"/>
          </a:xfrm>
          <a:custGeom>
            <a:avLst/>
            <a:gdLst/>
            <a:ahLst/>
            <a:cxnLst/>
            <a:rect l="l" t="t" r="r" b="b"/>
            <a:pathLst>
              <a:path w="170325" h="104321">
                <a:moveTo>
                  <a:pt x="84080" y="20576"/>
                </a:moveTo>
                <a:lnTo>
                  <a:pt x="88873" y="13314"/>
                </a:lnTo>
                <a:lnTo>
                  <a:pt x="93187" y="8346"/>
                </a:lnTo>
                <a:lnTo>
                  <a:pt x="97021" y="5674"/>
                </a:lnTo>
                <a:lnTo>
                  <a:pt x="99493" y="3958"/>
                </a:lnTo>
                <a:lnTo>
                  <a:pt x="102293" y="3026"/>
                </a:lnTo>
                <a:lnTo>
                  <a:pt x="105422" y="2874"/>
                </a:lnTo>
                <a:lnTo>
                  <a:pt x="105422" y="0"/>
                </a:lnTo>
                <a:lnTo>
                  <a:pt x="71517" y="0"/>
                </a:lnTo>
                <a:lnTo>
                  <a:pt x="71517" y="2874"/>
                </a:lnTo>
                <a:lnTo>
                  <a:pt x="74948" y="2925"/>
                </a:lnTo>
                <a:lnTo>
                  <a:pt x="77370" y="3177"/>
                </a:lnTo>
                <a:lnTo>
                  <a:pt x="78782" y="3630"/>
                </a:lnTo>
                <a:lnTo>
                  <a:pt x="81154" y="4337"/>
                </a:lnTo>
                <a:lnTo>
                  <a:pt x="82339" y="5799"/>
                </a:lnTo>
                <a:lnTo>
                  <a:pt x="82339" y="8472"/>
                </a:lnTo>
                <a:lnTo>
                  <a:pt x="81923" y="10136"/>
                </a:lnTo>
                <a:lnTo>
                  <a:pt x="81053" y="12305"/>
                </a:lnTo>
                <a:lnTo>
                  <a:pt x="80144" y="13768"/>
                </a:lnTo>
                <a:lnTo>
                  <a:pt x="57895" y="48718"/>
                </a:lnTo>
                <a:lnTo>
                  <a:pt x="34964" y="14297"/>
                </a:lnTo>
                <a:lnTo>
                  <a:pt x="33904" y="12683"/>
                </a:lnTo>
                <a:lnTo>
                  <a:pt x="33223" y="11385"/>
                </a:lnTo>
                <a:lnTo>
                  <a:pt x="32618" y="9418"/>
                </a:lnTo>
                <a:lnTo>
                  <a:pt x="32466" y="7943"/>
                </a:lnTo>
                <a:lnTo>
                  <a:pt x="32466" y="5774"/>
                </a:lnTo>
                <a:lnTo>
                  <a:pt x="33374" y="4362"/>
                </a:lnTo>
                <a:lnTo>
                  <a:pt x="35191" y="3706"/>
                </a:lnTo>
                <a:lnTo>
                  <a:pt x="37007" y="3051"/>
                </a:lnTo>
                <a:lnTo>
                  <a:pt x="39731" y="2773"/>
                </a:lnTo>
                <a:lnTo>
                  <a:pt x="43364" y="2874"/>
                </a:lnTo>
                <a:lnTo>
                  <a:pt x="43364" y="0"/>
                </a:lnTo>
                <a:lnTo>
                  <a:pt x="0" y="0"/>
                </a:lnTo>
                <a:lnTo>
                  <a:pt x="0" y="2874"/>
                </a:lnTo>
                <a:lnTo>
                  <a:pt x="4036" y="3076"/>
                </a:lnTo>
                <a:lnTo>
                  <a:pt x="7467" y="4626"/>
                </a:lnTo>
                <a:lnTo>
                  <a:pt x="10292" y="7527"/>
                </a:lnTo>
                <a:lnTo>
                  <a:pt x="13117" y="10427"/>
                </a:lnTo>
                <a:lnTo>
                  <a:pt x="18036" y="16996"/>
                </a:lnTo>
                <a:lnTo>
                  <a:pt x="25050" y="27233"/>
                </a:lnTo>
                <a:lnTo>
                  <a:pt x="45332" y="56964"/>
                </a:lnTo>
                <a:lnTo>
                  <a:pt x="45332" y="90653"/>
                </a:lnTo>
                <a:lnTo>
                  <a:pt x="44487" y="94877"/>
                </a:lnTo>
                <a:lnTo>
                  <a:pt x="42796" y="96567"/>
                </a:lnTo>
                <a:lnTo>
                  <a:pt x="41106" y="98256"/>
                </a:lnTo>
                <a:lnTo>
                  <a:pt x="36755" y="99303"/>
                </a:lnTo>
                <a:lnTo>
                  <a:pt x="29742" y="99706"/>
                </a:lnTo>
                <a:lnTo>
                  <a:pt x="29742" y="102505"/>
                </a:lnTo>
                <a:lnTo>
                  <a:pt x="77117" y="102505"/>
                </a:lnTo>
                <a:lnTo>
                  <a:pt x="77117" y="99706"/>
                </a:lnTo>
                <a:lnTo>
                  <a:pt x="70356" y="99354"/>
                </a:lnTo>
                <a:lnTo>
                  <a:pt x="66005" y="98433"/>
                </a:lnTo>
                <a:lnTo>
                  <a:pt x="64062" y="96945"/>
                </a:lnTo>
                <a:lnTo>
                  <a:pt x="62120" y="95458"/>
                </a:lnTo>
                <a:lnTo>
                  <a:pt x="61149" y="91713"/>
                </a:lnTo>
                <a:lnTo>
                  <a:pt x="61149" y="55526"/>
                </a:lnTo>
                <a:lnTo>
                  <a:pt x="84080" y="20576"/>
                </a:lnTo>
                <a:close/>
              </a:path>
              <a:path w="170325" h="104321">
                <a:moveTo>
                  <a:pt x="128373" y="104321"/>
                </a:moveTo>
                <a:lnTo>
                  <a:pt x="146082" y="104321"/>
                </a:lnTo>
                <a:lnTo>
                  <a:pt x="153032" y="101598"/>
                </a:lnTo>
                <a:lnTo>
                  <a:pt x="158708" y="96151"/>
                </a:lnTo>
                <a:lnTo>
                  <a:pt x="164384" y="90704"/>
                </a:lnTo>
                <a:lnTo>
                  <a:pt x="168256" y="84778"/>
                </a:lnTo>
                <a:lnTo>
                  <a:pt x="170325" y="78373"/>
                </a:lnTo>
                <a:lnTo>
                  <a:pt x="167676" y="77465"/>
                </a:lnTo>
                <a:lnTo>
                  <a:pt x="164598" y="82559"/>
                </a:lnTo>
                <a:lnTo>
                  <a:pt x="161243" y="86492"/>
                </a:lnTo>
                <a:lnTo>
                  <a:pt x="157610" y="89266"/>
                </a:lnTo>
                <a:lnTo>
                  <a:pt x="153978" y="92040"/>
                </a:lnTo>
                <a:lnTo>
                  <a:pt x="149513" y="93427"/>
                </a:lnTo>
                <a:lnTo>
                  <a:pt x="137656" y="93427"/>
                </a:lnTo>
                <a:lnTo>
                  <a:pt x="131980" y="90755"/>
                </a:lnTo>
                <a:lnTo>
                  <a:pt x="127187" y="85408"/>
                </a:lnTo>
                <a:lnTo>
                  <a:pt x="121406" y="74343"/>
                </a:lnTo>
                <a:lnTo>
                  <a:pt x="119241" y="59839"/>
                </a:lnTo>
                <a:lnTo>
                  <a:pt x="167297" y="59839"/>
                </a:lnTo>
                <a:lnTo>
                  <a:pt x="167297" y="50811"/>
                </a:lnTo>
                <a:lnTo>
                  <a:pt x="164623" y="43839"/>
                </a:lnTo>
                <a:lnTo>
                  <a:pt x="159275" y="38922"/>
                </a:lnTo>
                <a:lnTo>
                  <a:pt x="153927" y="34004"/>
                </a:lnTo>
                <a:lnTo>
                  <a:pt x="147696" y="31546"/>
                </a:lnTo>
                <a:lnTo>
                  <a:pt x="140582" y="31546"/>
                </a:lnTo>
                <a:lnTo>
                  <a:pt x="141995" y="37068"/>
                </a:lnTo>
                <a:lnTo>
                  <a:pt x="146132" y="39287"/>
                </a:lnTo>
                <a:lnTo>
                  <a:pt x="148604" y="43725"/>
                </a:lnTo>
                <a:lnTo>
                  <a:pt x="149967" y="46196"/>
                </a:lnTo>
                <a:lnTo>
                  <a:pt x="150925" y="49954"/>
                </a:lnTo>
                <a:lnTo>
                  <a:pt x="151480" y="54997"/>
                </a:lnTo>
                <a:lnTo>
                  <a:pt x="119543" y="54997"/>
                </a:lnTo>
                <a:lnTo>
                  <a:pt x="120250" y="50861"/>
                </a:lnTo>
                <a:lnTo>
                  <a:pt x="117122" y="42590"/>
                </a:lnTo>
                <a:lnTo>
                  <a:pt x="115659" y="44493"/>
                </a:lnTo>
                <a:lnTo>
                  <a:pt x="110002" y="55796"/>
                </a:lnTo>
                <a:lnTo>
                  <a:pt x="108116" y="68841"/>
                </a:lnTo>
                <a:lnTo>
                  <a:pt x="108119" y="69407"/>
                </a:lnTo>
                <a:lnTo>
                  <a:pt x="110134" y="82273"/>
                </a:lnTo>
                <a:lnTo>
                  <a:pt x="115873" y="93579"/>
                </a:lnTo>
                <a:lnTo>
                  <a:pt x="121044" y="100740"/>
                </a:lnTo>
                <a:lnTo>
                  <a:pt x="128373" y="104321"/>
                </a:lnTo>
                <a:close/>
              </a:path>
              <a:path w="170325" h="104321">
                <a:moveTo>
                  <a:pt x="121410" y="47432"/>
                </a:moveTo>
                <a:lnTo>
                  <a:pt x="123025" y="44709"/>
                </a:lnTo>
                <a:lnTo>
                  <a:pt x="126052" y="39615"/>
                </a:lnTo>
                <a:lnTo>
                  <a:pt x="130441" y="37068"/>
                </a:lnTo>
                <a:lnTo>
                  <a:pt x="141995" y="37068"/>
                </a:lnTo>
                <a:lnTo>
                  <a:pt x="140582" y="31546"/>
                </a:lnTo>
                <a:lnTo>
                  <a:pt x="139993" y="31551"/>
                </a:lnTo>
                <a:lnTo>
                  <a:pt x="127250" y="34421"/>
                </a:lnTo>
                <a:lnTo>
                  <a:pt x="117122" y="42590"/>
                </a:lnTo>
                <a:lnTo>
                  <a:pt x="120250" y="50861"/>
                </a:lnTo>
                <a:lnTo>
                  <a:pt x="121410" y="47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2174532" y="2345293"/>
            <a:ext cx="57104" cy="64279"/>
          </a:xfrm>
          <a:custGeom>
            <a:avLst/>
            <a:gdLst/>
            <a:ahLst/>
            <a:cxnLst/>
            <a:rect l="l" t="t" r="r" b="b"/>
            <a:pathLst>
              <a:path w="62814" h="72850">
                <a:moveTo>
                  <a:pt x="0" y="56661"/>
                </a:moveTo>
                <a:lnTo>
                  <a:pt x="0" y="61352"/>
                </a:lnTo>
                <a:lnTo>
                  <a:pt x="1589" y="65222"/>
                </a:lnTo>
                <a:lnTo>
                  <a:pt x="4767" y="68273"/>
                </a:lnTo>
                <a:lnTo>
                  <a:pt x="7946" y="71325"/>
                </a:lnTo>
                <a:lnTo>
                  <a:pt x="11705" y="72850"/>
                </a:lnTo>
                <a:lnTo>
                  <a:pt x="16044" y="72850"/>
                </a:lnTo>
                <a:lnTo>
                  <a:pt x="14984" y="59410"/>
                </a:lnTo>
                <a:lnTo>
                  <a:pt x="13471" y="56031"/>
                </a:lnTo>
                <a:lnTo>
                  <a:pt x="13471" y="45743"/>
                </a:lnTo>
                <a:lnTo>
                  <a:pt x="17103" y="40649"/>
                </a:lnTo>
                <a:lnTo>
                  <a:pt x="24368" y="36160"/>
                </a:lnTo>
                <a:lnTo>
                  <a:pt x="28152" y="33840"/>
                </a:lnTo>
                <a:lnTo>
                  <a:pt x="32945" y="31722"/>
                </a:lnTo>
                <a:lnTo>
                  <a:pt x="38748" y="29805"/>
                </a:lnTo>
                <a:lnTo>
                  <a:pt x="38748" y="56661"/>
                </a:lnTo>
                <a:lnTo>
                  <a:pt x="37221" y="59032"/>
                </a:lnTo>
                <a:lnTo>
                  <a:pt x="34169" y="60898"/>
                </a:lnTo>
                <a:lnTo>
                  <a:pt x="31116" y="62764"/>
                </a:lnTo>
                <a:lnTo>
                  <a:pt x="27925" y="63697"/>
                </a:lnTo>
                <a:lnTo>
                  <a:pt x="29136" y="68765"/>
                </a:lnTo>
                <a:lnTo>
                  <a:pt x="31861" y="67151"/>
                </a:lnTo>
                <a:lnTo>
                  <a:pt x="35140" y="64680"/>
                </a:lnTo>
                <a:lnTo>
                  <a:pt x="38975" y="61352"/>
                </a:lnTo>
                <a:lnTo>
                  <a:pt x="39126" y="64428"/>
                </a:lnTo>
                <a:lnTo>
                  <a:pt x="39971" y="67076"/>
                </a:lnTo>
                <a:lnTo>
                  <a:pt x="41510" y="69295"/>
                </a:lnTo>
                <a:lnTo>
                  <a:pt x="43049" y="71514"/>
                </a:lnTo>
                <a:lnTo>
                  <a:pt x="45534" y="72623"/>
                </a:lnTo>
                <a:lnTo>
                  <a:pt x="51891" y="72623"/>
                </a:lnTo>
                <a:lnTo>
                  <a:pt x="54766" y="71665"/>
                </a:lnTo>
                <a:lnTo>
                  <a:pt x="57592" y="69749"/>
                </a:lnTo>
                <a:lnTo>
                  <a:pt x="59459" y="68488"/>
                </a:lnTo>
                <a:lnTo>
                  <a:pt x="61199" y="66874"/>
                </a:lnTo>
                <a:lnTo>
                  <a:pt x="62814" y="64907"/>
                </a:lnTo>
                <a:lnTo>
                  <a:pt x="62814" y="60973"/>
                </a:lnTo>
                <a:lnTo>
                  <a:pt x="60947" y="62335"/>
                </a:lnTo>
                <a:lnTo>
                  <a:pt x="59635" y="63193"/>
                </a:lnTo>
                <a:lnTo>
                  <a:pt x="58122" y="63898"/>
                </a:lnTo>
                <a:lnTo>
                  <a:pt x="56003" y="64075"/>
                </a:lnTo>
                <a:lnTo>
                  <a:pt x="53934" y="64075"/>
                </a:lnTo>
                <a:lnTo>
                  <a:pt x="52572" y="63092"/>
                </a:lnTo>
                <a:lnTo>
                  <a:pt x="51916" y="61125"/>
                </a:lnTo>
                <a:lnTo>
                  <a:pt x="51512" y="60015"/>
                </a:lnTo>
                <a:lnTo>
                  <a:pt x="51310" y="57998"/>
                </a:lnTo>
                <a:lnTo>
                  <a:pt x="51310" y="18080"/>
                </a:lnTo>
                <a:lnTo>
                  <a:pt x="50377" y="13011"/>
                </a:lnTo>
                <a:lnTo>
                  <a:pt x="48510" y="9532"/>
                </a:lnTo>
                <a:lnTo>
                  <a:pt x="45029" y="3177"/>
                </a:lnTo>
                <a:lnTo>
                  <a:pt x="38394" y="0"/>
                </a:lnTo>
                <a:lnTo>
                  <a:pt x="20181" y="0"/>
                </a:lnTo>
                <a:lnTo>
                  <a:pt x="13786" y="1929"/>
                </a:lnTo>
                <a:lnTo>
                  <a:pt x="9422" y="5787"/>
                </a:lnTo>
                <a:lnTo>
                  <a:pt x="5057" y="9645"/>
                </a:lnTo>
                <a:lnTo>
                  <a:pt x="2875" y="13339"/>
                </a:lnTo>
                <a:lnTo>
                  <a:pt x="2875" y="18685"/>
                </a:lnTo>
                <a:lnTo>
                  <a:pt x="3481" y="20337"/>
                </a:lnTo>
                <a:lnTo>
                  <a:pt x="4692" y="21825"/>
                </a:lnTo>
                <a:lnTo>
                  <a:pt x="5903" y="23312"/>
                </a:lnTo>
                <a:lnTo>
                  <a:pt x="7643" y="24056"/>
                </a:lnTo>
                <a:lnTo>
                  <a:pt x="11377" y="24056"/>
                </a:lnTo>
                <a:lnTo>
                  <a:pt x="13698" y="23073"/>
                </a:lnTo>
                <a:lnTo>
                  <a:pt x="15564" y="21963"/>
                </a:lnTo>
                <a:lnTo>
                  <a:pt x="16498" y="19996"/>
                </a:lnTo>
                <a:lnTo>
                  <a:pt x="16498" y="17172"/>
                </a:lnTo>
                <a:lnTo>
                  <a:pt x="16119" y="14411"/>
                </a:lnTo>
                <a:lnTo>
                  <a:pt x="15867" y="12974"/>
                </a:lnTo>
                <a:lnTo>
                  <a:pt x="15741" y="11347"/>
                </a:lnTo>
                <a:lnTo>
                  <a:pt x="15741" y="8977"/>
                </a:lnTo>
                <a:lnTo>
                  <a:pt x="16901" y="7110"/>
                </a:lnTo>
                <a:lnTo>
                  <a:pt x="19222" y="5749"/>
                </a:lnTo>
                <a:lnTo>
                  <a:pt x="21543" y="4438"/>
                </a:lnTo>
                <a:lnTo>
                  <a:pt x="23990" y="3783"/>
                </a:lnTo>
                <a:lnTo>
                  <a:pt x="31962" y="3783"/>
                </a:lnTo>
                <a:lnTo>
                  <a:pt x="35519" y="5471"/>
                </a:lnTo>
                <a:lnTo>
                  <a:pt x="37234" y="8851"/>
                </a:lnTo>
                <a:lnTo>
                  <a:pt x="38243" y="10868"/>
                </a:lnTo>
                <a:lnTo>
                  <a:pt x="38748" y="14449"/>
                </a:lnTo>
                <a:lnTo>
                  <a:pt x="38748" y="26023"/>
                </a:lnTo>
                <a:lnTo>
                  <a:pt x="32288" y="28494"/>
                </a:lnTo>
                <a:lnTo>
                  <a:pt x="19212" y="33992"/>
                </a:lnTo>
                <a:lnTo>
                  <a:pt x="10973" y="38354"/>
                </a:lnTo>
                <a:lnTo>
                  <a:pt x="3657" y="43246"/>
                </a:lnTo>
                <a:lnTo>
                  <a:pt x="0" y="49348"/>
                </a:lnTo>
                <a:lnTo>
                  <a:pt x="0" y="56661"/>
                </a:lnTo>
                <a:close/>
              </a:path>
              <a:path w="62814" h="72850">
                <a:moveTo>
                  <a:pt x="19979" y="62991"/>
                </a:moveTo>
                <a:lnTo>
                  <a:pt x="18011" y="61578"/>
                </a:lnTo>
                <a:lnTo>
                  <a:pt x="14984" y="59410"/>
                </a:lnTo>
                <a:lnTo>
                  <a:pt x="16044" y="72850"/>
                </a:lnTo>
                <a:lnTo>
                  <a:pt x="20181" y="72850"/>
                </a:lnTo>
                <a:lnTo>
                  <a:pt x="24545" y="71489"/>
                </a:lnTo>
                <a:lnTo>
                  <a:pt x="29136" y="68765"/>
                </a:lnTo>
                <a:lnTo>
                  <a:pt x="27925" y="63697"/>
                </a:lnTo>
                <a:lnTo>
                  <a:pt x="22174" y="63697"/>
                </a:lnTo>
                <a:lnTo>
                  <a:pt x="19979" y="6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29874" y="2345627"/>
            <a:ext cx="46784" cy="62944"/>
          </a:xfrm>
          <a:custGeom>
            <a:avLst/>
            <a:gdLst/>
            <a:ahLst/>
            <a:cxnLst/>
            <a:rect l="l" t="t" r="r" b="b"/>
            <a:pathLst>
              <a:path w="51462" h="71337">
                <a:moveTo>
                  <a:pt x="24217" y="20273"/>
                </a:moveTo>
                <a:lnTo>
                  <a:pt x="25504" y="17335"/>
                </a:lnTo>
                <a:lnTo>
                  <a:pt x="28077" y="14486"/>
                </a:lnTo>
                <a:lnTo>
                  <a:pt x="30650" y="11636"/>
                </a:lnTo>
                <a:lnTo>
                  <a:pt x="32819" y="10212"/>
                </a:lnTo>
                <a:lnTo>
                  <a:pt x="35695" y="10212"/>
                </a:lnTo>
                <a:lnTo>
                  <a:pt x="37221" y="11094"/>
                </a:lnTo>
                <a:lnTo>
                  <a:pt x="39164" y="12859"/>
                </a:lnTo>
                <a:lnTo>
                  <a:pt x="41106" y="14625"/>
                </a:lnTo>
                <a:lnTo>
                  <a:pt x="43036" y="15507"/>
                </a:lnTo>
                <a:lnTo>
                  <a:pt x="46820" y="15507"/>
                </a:lnTo>
                <a:lnTo>
                  <a:pt x="48372" y="14801"/>
                </a:lnTo>
                <a:lnTo>
                  <a:pt x="49608" y="13389"/>
                </a:lnTo>
                <a:lnTo>
                  <a:pt x="50844" y="11977"/>
                </a:lnTo>
                <a:lnTo>
                  <a:pt x="51462" y="10237"/>
                </a:lnTo>
                <a:lnTo>
                  <a:pt x="51462" y="5849"/>
                </a:lnTo>
                <a:lnTo>
                  <a:pt x="50655" y="3921"/>
                </a:lnTo>
                <a:lnTo>
                  <a:pt x="49040" y="2382"/>
                </a:lnTo>
                <a:lnTo>
                  <a:pt x="47426" y="844"/>
                </a:lnTo>
                <a:lnTo>
                  <a:pt x="45332" y="75"/>
                </a:lnTo>
                <a:lnTo>
                  <a:pt x="39530" y="75"/>
                </a:lnTo>
                <a:lnTo>
                  <a:pt x="36414" y="1335"/>
                </a:lnTo>
                <a:lnTo>
                  <a:pt x="33412" y="3857"/>
                </a:lnTo>
                <a:lnTo>
                  <a:pt x="30410" y="6379"/>
                </a:lnTo>
                <a:lnTo>
                  <a:pt x="27295" y="9884"/>
                </a:lnTo>
                <a:lnTo>
                  <a:pt x="24066" y="14373"/>
                </a:lnTo>
                <a:lnTo>
                  <a:pt x="24066" y="1966"/>
                </a:lnTo>
                <a:lnTo>
                  <a:pt x="23309" y="0"/>
                </a:lnTo>
                <a:lnTo>
                  <a:pt x="20635" y="1209"/>
                </a:lnTo>
                <a:lnTo>
                  <a:pt x="18037" y="2294"/>
                </a:lnTo>
                <a:lnTo>
                  <a:pt x="15514" y="3252"/>
                </a:lnTo>
                <a:lnTo>
                  <a:pt x="14353" y="3706"/>
                </a:lnTo>
                <a:lnTo>
                  <a:pt x="12260" y="4463"/>
                </a:lnTo>
                <a:lnTo>
                  <a:pt x="9232" y="5522"/>
                </a:lnTo>
                <a:lnTo>
                  <a:pt x="6205" y="6580"/>
                </a:lnTo>
                <a:lnTo>
                  <a:pt x="3254" y="7614"/>
                </a:lnTo>
                <a:lnTo>
                  <a:pt x="378" y="8624"/>
                </a:lnTo>
                <a:lnTo>
                  <a:pt x="378" y="11120"/>
                </a:lnTo>
                <a:lnTo>
                  <a:pt x="1286" y="10918"/>
                </a:lnTo>
                <a:lnTo>
                  <a:pt x="2989" y="10628"/>
                </a:lnTo>
                <a:lnTo>
                  <a:pt x="4994" y="10439"/>
                </a:lnTo>
                <a:lnTo>
                  <a:pt x="7467" y="10439"/>
                </a:lnTo>
                <a:lnTo>
                  <a:pt x="9169" y="11510"/>
                </a:lnTo>
                <a:lnTo>
                  <a:pt x="10103" y="13654"/>
                </a:lnTo>
                <a:lnTo>
                  <a:pt x="11036" y="15797"/>
                </a:lnTo>
                <a:lnTo>
                  <a:pt x="11503" y="19365"/>
                </a:lnTo>
                <a:lnTo>
                  <a:pt x="11503" y="62511"/>
                </a:lnTo>
                <a:lnTo>
                  <a:pt x="10746" y="65146"/>
                </a:lnTo>
                <a:lnTo>
                  <a:pt x="9232" y="66382"/>
                </a:lnTo>
                <a:lnTo>
                  <a:pt x="7719" y="67617"/>
                </a:lnTo>
                <a:lnTo>
                  <a:pt x="4641" y="68437"/>
                </a:lnTo>
                <a:lnTo>
                  <a:pt x="0" y="68841"/>
                </a:lnTo>
                <a:lnTo>
                  <a:pt x="0" y="71337"/>
                </a:lnTo>
                <a:lnTo>
                  <a:pt x="37310" y="71337"/>
                </a:lnTo>
                <a:lnTo>
                  <a:pt x="37310" y="68841"/>
                </a:lnTo>
                <a:lnTo>
                  <a:pt x="32617" y="68942"/>
                </a:lnTo>
                <a:lnTo>
                  <a:pt x="29262" y="68147"/>
                </a:lnTo>
                <a:lnTo>
                  <a:pt x="27244" y="66458"/>
                </a:lnTo>
                <a:lnTo>
                  <a:pt x="25226" y="64768"/>
                </a:lnTo>
                <a:lnTo>
                  <a:pt x="24217" y="61755"/>
                </a:lnTo>
                <a:lnTo>
                  <a:pt x="24217" y="2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2403443" y="2318125"/>
            <a:ext cx="219595" cy="90846"/>
          </a:xfrm>
          <a:custGeom>
            <a:avLst/>
            <a:gdLst/>
            <a:ahLst/>
            <a:cxnLst/>
            <a:rect l="l" t="t" r="r" b="b"/>
            <a:pathLst>
              <a:path w="241554" h="102959">
                <a:moveTo>
                  <a:pt x="122813" y="66647"/>
                </a:moveTo>
                <a:lnTo>
                  <a:pt x="105179" y="92292"/>
                </a:lnTo>
                <a:lnTo>
                  <a:pt x="103010" y="95419"/>
                </a:lnTo>
                <a:lnTo>
                  <a:pt x="101269" y="97412"/>
                </a:lnTo>
                <a:lnTo>
                  <a:pt x="98646" y="99126"/>
                </a:lnTo>
                <a:lnTo>
                  <a:pt x="96627" y="99832"/>
                </a:lnTo>
                <a:lnTo>
                  <a:pt x="93903" y="100387"/>
                </a:lnTo>
                <a:lnTo>
                  <a:pt x="93903" y="102505"/>
                </a:lnTo>
                <a:lnTo>
                  <a:pt x="116304" y="102505"/>
                </a:lnTo>
                <a:lnTo>
                  <a:pt x="116304" y="100387"/>
                </a:lnTo>
                <a:lnTo>
                  <a:pt x="113681" y="100034"/>
                </a:lnTo>
                <a:lnTo>
                  <a:pt x="111978" y="99706"/>
                </a:lnTo>
                <a:lnTo>
                  <a:pt x="110023" y="98470"/>
                </a:lnTo>
                <a:lnTo>
                  <a:pt x="110199" y="96378"/>
                </a:lnTo>
                <a:lnTo>
                  <a:pt x="110906" y="94864"/>
                </a:lnTo>
                <a:lnTo>
                  <a:pt x="111814" y="93352"/>
                </a:lnTo>
                <a:lnTo>
                  <a:pt x="113277" y="91082"/>
                </a:lnTo>
                <a:lnTo>
                  <a:pt x="125461" y="72094"/>
                </a:lnTo>
                <a:lnTo>
                  <a:pt x="126622" y="73809"/>
                </a:lnTo>
                <a:lnTo>
                  <a:pt x="128047" y="75876"/>
                </a:lnTo>
                <a:lnTo>
                  <a:pt x="129737" y="78297"/>
                </a:lnTo>
                <a:lnTo>
                  <a:pt x="131428" y="80718"/>
                </a:lnTo>
                <a:lnTo>
                  <a:pt x="132702" y="82609"/>
                </a:lnTo>
                <a:lnTo>
                  <a:pt x="133559" y="83971"/>
                </a:lnTo>
                <a:lnTo>
                  <a:pt x="135376" y="86745"/>
                </a:lnTo>
                <a:lnTo>
                  <a:pt x="136738" y="88938"/>
                </a:lnTo>
                <a:lnTo>
                  <a:pt x="137646" y="90553"/>
                </a:lnTo>
                <a:lnTo>
                  <a:pt x="139563" y="93831"/>
                </a:lnTo>
                <a:lnTo>
                  <a:pt x="140522" y="95949"/>
                </a:lnTo>
                <a:lnTo>
                  <a:pt x="140522" y="96907"/>
                </a:lnTo>
                <a:lnTo>
                  <a:pt x="140131" y="98571"/>
                </a:lnTo>
                <a:lnTo>
                  <a:pt x="138567" y="99782"/>
                </a:lnTo>
                <a:lnTo>
                  <a:pt x="136435" y="100236"/>
                </a:lnTo>
                <a:lnTo>
                  <a:pt x="134240" y="100387"/>
                </a:lnTo>
                <a:lnTo>
                  <a:pt x="134240" y="102505"/>
                </a:lnTo>
                <a:lnTo>
                  <a:pt x="165496" y="102505"/>
                </a:lnTo>
                <a:lnTo>
                  <a:pt x="165496" y="100387"/>
                </a:lnTo>
                <a:lnTo>
                  <a:pt x="163175" y="100286"/>
                </a:lnTo>
                <a:lnTo>
                  <a:pt x="161119" y="99656"/>
                </a:lnTo>
                <a:lnTo>
                  <a:pt x="159328" y="98496"/>
                </a:lnTo>
                <a:lnTo>
                  <a:pt x="157537" y="97336"/>
                </a:lnTo>
                <a:lnTo>
                  <a:pt x="155355" y="94789"/>
                </a:lnTo>
                <a:lnTo>
                  <a:pt x="152782" y="90855"/>
                </a:lnTo>
                <a:lnTo>
                  <a:pt x="132803" y="60595"/>
                </a:lnTo>
                <a:lnTo>
                  <a:pt x="145744" y="41910"/>
                </a:lnTo>
                <a:lnTo>
                  <a:pt x="147106" y="39943"/>
                </a:lnTo>
                <a:lnTo>
                  <a:pt x="148897" y="38367"/>
                </a:lnTo>
                <a:lnTo>
                  <a:pt x="151117" y="37181"/>
                </a:lnTo>
                <a:lnTo>
                  <a:pt x="153337" y="35996"/>
                </a:lnTo>
                <a:lnTo>
                  <a:pt x="155733" y="35303"/>
                </a:lnTo>
                <a:lnTo>
                  <a:pt x="158307" y="35101"/>
                </a:lnTo>
                <a:lnTo>
                  <a:pt x="158307" y="32983"/>
                </a:lnTo>
                <a:lnTo>
                  <a:pt x="133938" y="32983"/>
                </a:lnTo>
                <a:lnTo>
                  <a:pt x="133938" y="35101"/>
                </a:lnTo>
                <a:lnTo>
                  <a:pt x="135855" y="35253"/>
                </a:lnTo>
                <a:lnTo>
                  <a:pt x="137343" y="35555"/>
                </a:lnTo>
                <a:lnTo>
                  <a:pt x="138403" y="36009"/>
                </a:lnTo>
                <a:lnTo>
                  <a:pt x="139992" y="37345"/>
                </a:lnTo>
                <a:lnTo>
                  <a:pt x="139992" y="39766"/>
                </a:lnTo>
                <a:lnTo>
                  <a:pt x="138756" y="42187"/>
                </a:lnTo>
                <a:lnTo>
                  <a:pt x="136284" y="45919"/>
                </a:lnTo>
                <a:lnTo>
                  <a:pt x="134821" y="48239"/>
                </a:lnTo>
                <a:lnTo>
                  <a:pt x="132601" y="51442"/>
                </a:lnTo>
                <a:lnTo>
                  <a:pt x="129624" y="55526"/>
                </a:lnTo>
                <a:lnTo>
                  <a:pt x="127454" y="52147"/>
                </a:lnTo>
                <a:lnTo>
                  <a:pt x="125663" y="49298"/>
                </a:lnTo>
                <a:lnTo>
                  <a:pt x="124251" y="46978"/>
                </a:lnTo>
                <a:lnTo>
                  <a:pt x="121577" y="42540"/>
                </a:lnTo>
                <a:lnTo>
                  <a:pt x="120240" y="39842"/>
                </a:lnTo>
                <a:lnTo>
                  <a:pt x="120240" y="37371"/>
                </a:lnTo>
                <a:lnTo>
                  <a:pt x="120908" y="36374"/>
                </a:lnTo>
                <a:lnTo>
                  <a:pt x="122245" y="35896"/>
                </a:lnTo>
                <a:lnTo>
                  <a:pt x="123582" y="35416"/>
                </a:lnTo>
                <a:lnTo>
                  <a:pt x="125209" y="35151"/>
                </a:lnTo>
                <a:lnTo>
                  <a:pt x="127127" y="35101"/>
                </a:lnTo>
                <a:lnTo>
                  <a:pt x="127127" y="32983"/>
                </a:lnTo>
                <a:lnTo>
                  <a:pt x="94963" y="32983"/>
                </a:lnTo>
                <a:lnTo>
                  <a:pt x="94963" y="35101"/>
                </a:lnTo>
                <a:lnTo>
                  <a:pt x="98696" y="35454"/>
                </a:lnTo>
                <a:lnTo>
                  <a:pt x="101118" y="36034"/>
                </a:lnTo>
                <a:lnTo>
                  <a:pt x="103338" y="37648"/>
                </a:lnTo>
                <a:lnTo>
                  <a:pt x="105356" y="40245"/>
                </a:lnTo>
                <a:lnTo>
                  <a:pt x="108282" y="44633"/>
                </a:lnTo>
                <a:lnTo>
                  <a:pt x="122813" y="66647"/>
                </a:lnTo>
                <a:close/>
              </a:path>
              <a:path w="241554" h="102959">
                <a:moveTo>
                  <a:pt x="206893" y="136245"/>
                </a:moveTo>
                <a:lnTo>
                  <a:pt x="206893" y="133597"/>
                </a:lnTo>
                <a:lnTo>
                  <a:pt x="201293" y="133194"/>
                </a:lnTo>
                <a:lnTo>
                  <a:pt x="197660" y="132412"/>
                </a:lnTo>
                <a:lnTo>
                  <a:pt x="195995" y="131252"/>
                </a:lnTo>
                <a:lnTo>
                  <a:pt x="194330" y="130093"/>
                </a:lnTo>
                <a:lnTo>
                  <a:pt x="193498" y="126965"/>
                </a:lnTo>
                <a:lnTo>
                  <a:pt x="193498" y="97135"/>
                </a:lnTo>
                <a:lnTo>
                  <a:pt x="196222" y="99958"/>
                </a:lnTo>
                <a:lnTo>
                  <a:pt x="193498" y="88586"/>
                </a:lnTo>
                <a:lnTo>
                  <a:pt x="193498" y="48315"/>
                </a:lnTo>
                <a:lnTo>
                  <a:pt x="195037" y="46058"/>
                </a:lnTo>
                <a:lnTo>
                  <a:pt x="198114" y="43763"/>
                </a:lnTo>
                <a:lnTo>
                  <a:pt x="201192" y="41469"/>
                </a:lnTo>
                <a:lnTo>
                  <a:pt x="204597" y="40321"/>
                </a:lnTo>
                <a:lnTo>
                  <a:pt x="213629" y="40321"/>
                </a:lnTo>
                <a:lnTo>
                  <a:pt x="218283" y="42616"/>
                </a:lnTo>
                <a:lnTo>
                  <a:pt x="222294" y="47205"/>
                </a:lnTo>
                <a:lnTo>
                  <a:pt x="226305" y="51795"/>
                </a:lnTo>
                <a:lnTo>
                  <a:pt x="228310" y="58729"/>
                </a:lnTo>
                <a:lnTo>
                  <a:pt x="228310" y="77692"/>
                </a:lnTo>
                <a:lnTo>
                  <a:pt x="226381" y="85244"/>
                </a:lnTo>
                <a:lnTo>
                  <a:pt x="222521" y="90666"/>
                </a:lnTo>
                <a:lnTo>
                  <a:pt x="218661" y="96088"/>
                </a:lnTo>
                <a:lnTo>
                  <a:pt x="214007" y="98798"/>
                </a:lnTo>
                <a:lnTo>
                  <a:pt x="205026" y="98798"/>
                </a:lnTo>
                <a:lnTo>
                  <a:pt x="202428" y="102959"/>
                </a:lnTo>
                <a:lnTo>
                  <a:pt x="204496" y="103665"/>
                </a:lnTo>
                <a:lnTo>
                  <a:pt x="206943" y="104018"/>
                </a:lnTo>
                <a:lnTo>
                  <a:pt x="210265" y="104014"/>
                </a:lnTo>
                <a:lnTo>
                  <a:pt x="222509" y="100823"/>
                </a:lnTo>
                <a:lnTo>
                  <a:pt x="232511" y="91687"/>
                </a:lnTo>
                <a:lnTo>
                  <a:pt x="234574" y="88650"/>
                </a:lnTo>
                <a:lnTo>
                  <a:pt x="239809" y="76978"/>
                </a:lnTo>
                <a:lnTo>
                  <a:pt x="241554" y="64226"/>
                </a:lnTo>
                <a:lnTo>
                  <a:pt x="239663" y="50401"/>
                </a:lnTo>
                <a:lnTo>
                  <a:pt x="234024" y="39905"/>
                </a:lnTo>
                <a:lnTo>
                  <a:pt x="229004" y="33979"/>
                </a:lnTo>
                <a:lnTo>
                  <a:pt x="223013" y="31016"/>
                </a:lnTo>
                <a:lnTo>
                  <a:pt x="211257" y="31016"/>
                </a:lnTo>
                <a:lnTo>
                  <a:pt x="206590" y="32428"/>
                </a:lnTo>
                <a:lnTo>
                  <a:pt x="202049" y="35253"/>
                </a:lnTo>
                <a:lnTo>
                  <a:pt x="199527" y="36866"/>
                </a:lnTo>
                <a:lnTo>
                  <a:pt x="196601" y="39337"/>
                </a:lnTo>
                <a:lnTo>
                  <a:pt x="193271" y="42666"/>
                </a:lnTo>
                <a:lnTo>
                  <a:pt x="193271" y="32453"/>
                </a:lnTo>
                <a:lnTo>
                  <a:pt x="192514" y="31319"/>
                </a:lnTo>
                <a:lnTo>
                  <a:pt x="182625" y="34748"/>
                </a:lnTo>
                <a:lnTo>
                  <a:pt x="177554" y="36488"/>
                </a:lnTo>
                <a:lnTo>
                  <a:pt x="177302" y="36538"/>
                </a:lnTo>
                <a:lnTo>
                  <a:pt x="170113" y="38883"/>
                </a:lnTo>
                <a:lnTo>
                  <a:pt x="170113" y="41380"/>
                </a:lnTo>
                <a:lnTo>
                  <a:pt x="172194" y="41077"/>
                </a:lnTo>
                <a:lnTo>
                  <a:pt x="173745" y="41002"/>
                </a:lnTo>
                <a:lnTo>
                  <a:pt x="176318" y="41002"/>
                </a:lnTo>
                <a:lnTo>
                  <a:pt x="178072" y="41544"/>
                </a:lnTo>
                <a:lnTo>
                  <a:pt x="179938" y="43713"/>
                </a:lnTo>
                <a:lnTo>
                  <a:pt x="180405" y="46172"/>
                </a:lnTo>
                <a:lnTo>
                  <a:pt x="180405" y="126310"/>
                </a:lnTo>
                <a:lnTo>
                  <a:pt x="178475" y="130723"/>
                </a:lnTo>
                <a:lnTo>
                  <a:pt x="174174" y="133446"/>
                </a:lnTo>
                <a:lnTo>
                  <a:pt x="169431" y="133749"/>
                </a:lnTo>
                <a:lnTo>
                  <a:pt x="169431" y="136245"/>
                </a:lnTo>
                <a:lnTo>
                  <a:pt x="206893" y="136245"/>
                </a:lnTo>
                <a:close/>
              </a:path>
              <a:path w="241554" h="102959">
                <a:moveTo>
                  <a:pt x="205026" y="98798"/>
                </a:moveTo>
                <a:lnTo>
                  <a:pt x="201961" y="97954"/>
                </a:lnTo>
                <a:lnTo>
                  <a:pt x="199363" y="96264"/>
                </a:lnTo>
                <a:lnTo>
                  <a:pt x="196765" y="94575"/>
                </a:lnTo>
                <a:lnTo>
                  <a:pt x="194810" y="92015"/>
                </a:lnTo>
                <a:lnTo>
                  <a:pt x="193498" y="88586"/>
                </a:lnTo>
                <a:lnTo>
                  <a:pt x="196222" y="99958"/>
                </a:lnTo>
                <a:lnTo>
                  <a:pt x="199199" y="101900"/>
                </a:lnTo>
                <a:lnTo>
                  <a:pt x="202428" y="102959"/>
                </a:lnTo>
                <a:lnTo>
                  <a:pt x="205026" y="98798"/>
                </a:lnTo>
                <a:close/>
              </a:path>
              <a:path w="241554" h="102959">
                <a:moveTo>
                  <a:pt x="30410" y="95066"/>
                </a:moveTo>
                <a:lnTo>
                  <a:pt x="29439" y="93251"/>
                </a:lnTo>
                <a:lnTo>
                  <a:pt x="29439" y="51819"/>
                </a:lnTo>
                <a:lnTo>
                  <a:pt x="59837" y="51819"/>
                </a:lnTo>
                <a:lnTo>
                  <a:pt x="64025" y="52791"/>
                </a:lnTo>
                <a:lnTo>
                  <a:pt x="65841" y="54732"/>
                </a:lnTo>
                <a:lnTo>
                  <a:pt x="67657" y="56674"/>
                </a:lnTo>
                <a:lnTo>
                  <a:pt x="69146" y="60645"/>
                </a:lnTo>
                <a:lnTo>
                  <a:pt x="70306" y="66647"/>
                </a:lnTo>
                <a:lnTo>
                  <a:pt x="73939" y="66647"/>
                </a:lnTo>
                <a:lnTo>
                  <a:pt x="73939" y="30789"/>
                </a:lnTo>
                <a:lnTo>
                  <a:pt x="70306" y="30789"/>
                </a:lnTo>
                <a:lnTo>
                  <a:pt x="69196" y="36791"/>
                </a:lnTo>
                <a:lnTo>
                  <a:pt x="67733" y="40775"/>
                </a:lnTo>
                <a:lnTo>
                  <a:pt x="65917" y="42742"/>
                </a:lnTo>
                <a:lnTo>
                  <a:pt x="64100" y="44709"/>
                </a:lnTo>
                <a:lnTo>
                  <a:pt x="59887" y="45692"/>
                </a:lnTo>
                <a:lnTo>
                  <a:pt x="29439" y="45692"/>
                </a:lnTo>
                <a:lnTo>
                  <a:pt x="29439" y="9102"/>
                </a:lnTo>
                <a:lnTo>
                  <a:pt x="29704" y="7728"/>
                </a:lnTo>
                <a:lnTo>
                  <a:pt x="30763" y="6266"/>
                </a:lnTo>
                <a:lnTo>
                  <a:pt x="32163" y="5900"/>
                </a:lnTo>
                <a:lnTo>
                  <a:pt x="64554" y="5900"/>
                </a:lnTo>
                <a:lnTo>
                  <a:pt x="70407" y="6909"/>
                </a:lnTo>
                <a:lnTo>
                  <a:pt x="73031" y="8926"/>
                </a:lnTo>
                <a:lnTo>
                  <a:pt x="75654" y="10944"/>
                </a:lnTo>
                <a:lnTo>
                  <a:pt x="77622" y="15382"/>
                </a:lnTo>
                <a:lnTo>
                  <a:pt x="78933" y="22241"/>
                </a:lnTo>
                <a:lnTo>
                  <a:pt x="82869" y="22241"/>
                </a:lnTo>
                <a:lnTo>
                  <a:pt x="82339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59" y="4324"/>
                </a:lnTo>
                <a:lnTo>
                  <a:pt x="11124" y="6014"/>
                </a:lnTo>
                <a:lnTo>
                  <a:pt x="12789" y="7703"/>
                </a:lnTo>
                <a:lnTo>
                  <a:pt x="13622" y="11297"/>
                </a:lnTo>
                <a:lnTo>
                  <a:pt x="13622" y="91561"/>
                </a:lnTo>
                <a:lnTo>
                  <a:pt x="12777" y="95205"/>
                </a:lnTo>
                <a:lnTo>
                  <a:pt x="11087" y="96642"/>
                </a:lnTo>
                <a:lnTo>
                  <a:pt x="9396" y="98080"/>
                </a:lnTo>
                <a:lnTo>
                  <a:pt x="5701" y="99101"/>
                </a:lnTo>
                <a:lnTo>
                  <a:pt x="0" y="99706"/>
                </a:lnTo>
                <a:lnTo>
                  <a:pt x="0" y="102505"/>
                </a:lnTo>
                <a:lnTo>
                  <a:pt x="83777" y="102505"/>
                </a:lnTo>
                <a:lnTo>
                  <a:pt x="90815" y="76330"/>
                </a:lnTo>
                <a:lnTo>
                  <a:pt x="86502" y="76330"/>
                </a:lnTo>
                <a:lnTo>
                  <a:pt x="82516" y="85156"/>
                </a:lnTo>
                <a:lnTo>
                  <a:pt x="78025" y="90716"/>
                </a:lnTo>
                <a:lnTo>
                  <a:pt x="73031" y="93011"/>
                </a:lnTo>
                <a:lnTo>
                  <a:pt x="68036" y="95306"/>
                </a:lnTo>
                <a:lnTo>
                  <a:pt x="60291" y="96453"/>
                </a:lnTo>
                <a:lnTo>
                  <a:pt x="40110" y="96453"/>
                </a:lnTo>
                <a:lnTo>
                  <a:pt x="34295" y="96176"/>
                </a:lnTo>
                <a:lnTo>
                  <a:pt x="32353" y="95621"/>
                </a:lnTo>
                <a:lnTo>
                  <a:pt x="30410" y="950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2630056" y="2345626"/>
            <a:ext cx="115129" cy="64547"/>
          </a:xfrm>
          <a:custGeom>
            <a:avLst/>
            <a:gdLst/>
            <a:ahLst/>
            <a:cxnLst/>
            <a:rect l="l" t="t" r="r" b="b"/>
            <a:pathLst>
              <a:path w="126642" h="73153">
                <a:moveTo>
                  <a:pt x="20256" y="73153"/>
                </a:moveTo>
                <a:lnTo>
                  <a:pt x="37966" y="73153"/>
                </a:lnTo>
                <a:lnTo>
                  <a:pt x="44915" y="70430"/>
                </a:lnTo>
                <a:lnTo>
                  <a:pt x="50591" y="64982"/>
                </a:lnTo>
                <a:lnTo>
                  <a:pt x="56267" y="59536"/>
                </a:lnTo>
                <a:lnTo>
                  <a:pt x="60140" y="53610"/>
                </a:lnTo>
                <a:lnTo>
                  <a:pt x="62208" y="47205"/>
                </a:lnTo>
                <a:lnTo>
                  <a:pt x="59559" y="46297"/>
                </a:lnTo>
                <a:lnTo>
                  <a:pt x="56482" y="51391"/>
                </a:lnTo>
                <a:lnTo>
                  <a:pt x="53127" y="55324"/>
                </a:lnTo>
                <a:lnTo>
                  <a:pt x="49494" y="58098"/>
                </a:lnTo>
                <a:lnTo>
                  <a:pt x="45861" y="60872"/>
                </a:lnTo>
                <a:lnTo>
                  <a:pt x="41396" y="62259"/>
                </a:lnTo>
                <a:lnTo>
                  <a:pt x="29540" y="62259"/>
                </a:lnTo>
                <a:lnTo>
                  <a:pt x="23864" y="59586"/>
                </a:lnTo>
                <a:lnTo>
                  <a:pt x="19071" y="54240"/>
                </a:lnTo>
                <a:lnTo>
                  <a:pt x="13289" y="43175"/>
                </a:lnTo>
                <a:lnTo>
                  <a:pt x="11124" y="28670"/>
                </a:lnTo>
                <a:lnTo>
                  <a:pt x="59181" y="28670"/>
                </a:lnTo>
                <a:lnTo>
                  <a:pt x="59181" y="19643"/>
                </a:lnTo>
                <a:lnTo>
                  <a:pt x="56507" y="12670"/>
                </a:lnTo>
                <a:lnTo>
                  <a:pt x="51159" y="7753"/>
                </a:lnTo>
                <a:lnTo>
                  <a:pt x="45811" y="2836"/>
                </a:lnTo>
                <a:lnTo>
                  <a:pt x="39580" y="378"/>
                </a:lnTo>
                <a:lnTo>
                  <a:pt x="32466" y="378"/>
                </a:lnTo>
                <a:lnTo>
                  <a:pt x="33879" y="5900"/>
                </a:lnTo>
                <a:lnTo>
                  <a:pt x="38016" y="8119"/>
                </a:lnTo>
                <a:lnTo>
                  <a:pt x="40488" y="12557"/>
                </a:lnTo>
                <a:lnTo>
                  <a:pt x="41850" y="15028"/>
                </a:lnTo>
                <a:lnTo>
                  <a:pt x="42809" y="18785"/>
                </a:lnTo>
                <a:lnTo>
                  <a:pt x="43364" y="23829"/>
                </a:lnTo>
                <a:lnTo>
                  <a:pt x="11427" y="23829"/>
                </a:lnTo>
                <a:lnTo>
                  <a:pt x="12134" y="19693"/>
                </a:lnTo>
                <a:lnTo>
                  <a:pt x="9005" y="11422"/>
                </a:lnTo>
                <a:lnTo>
                  <a:pt x="7543" y="13324"/>
                </a:lnTo>
                <a:lnTo>
                  <a:pt x="1885" y="24627"/>
                </a:lnTo>
                <a:lnTo>
                  <a:pt x="0" y="37673"/>
                </a:lnTo>
                <a:lnTo>
                  <a:pt x="3" y="38239"/>
                </a:lnTo>
                <a:lnTo>
                  <a:pt x="2018" y="51105"/>
                </a:lnTo>
                <a:lnTo>
                  <a:pt x="7757" y="62410"/>
                </a:lnTo>
                <a:lnTo>
                  <a:pt x="12928" y="69572"/>
                </a:lnTo>
                <a:lnTo>
                  <a:pt x="20256" y="73153"/>
                </a:lnTo>
                <a:close/>
              </a:path>
              <a:path w="126642" h="73153">
                <a:moveTo>
                  <a:pt x="66401" y="38202"/>
                </a:moveTo>
                <a:lnTo>
                  <a:pt x="68923" y="53177"/>
                </a:lnTo>
                <a:lnTo>
                  <a:pt x="75483" y="63469"/>
                </a:lnTo>
                <a:lnTo>
                  <a:pt x="81537" y="69673"/>
                </a:lnTo>
                <a:lnTo>
                  <a:pt x="88499" y="72774"/>
                </a:lnTo>
                <a:lnTo>
                  <a:pt x="104392" y="72774"/>
                </a:lnTo>
                <a:lnTo>
                  <a:pt x="111456" y="69396"/>
                </a:lnTo>
                <a:lnTo>
                  <a:pt x="117561" y="62637"/>
                </a:lnTo>
                <a:lnTo>
                  <a:pt x="120739" y="59107"/>
                </a:lnTo>
                <a:lnTo>
                  <a:pt x="123766" y="54316"/>
                </a:lnTo>
                <a:lnTo>
                  <a:pt x="126642" y="48264"/>
                </a:lnTo>
                <a:lnTo>
                  <a:pt x="124523" y="46978"/>
                </a:lnTo>
                <a:lnTo>
                  <a:pt x="121597" y="51265"/>
                </a:lnTo>
                <a:lnTo>
                  <a:pt x="118973" y="54392"/>
                </a:lnTo>
                <a:lnTo>
                  <a:pt x="116652" y="56358"/>
                </a:lnTo>
                <a:lnTo>
                  <a:pt x="112566" y="59788"/>
                </a:lnTo>
                <a:lnTo>
                  <a:pt x="107899" y="61502"/>
                </a:lnTo>
                <a:lnTo>
                  <a:pt x="95235" y="61502"/>
                </a:lnTo>
                <a:lnTo>
                  <a:pt x="89345" y="58476"/>
                </a:lnTo>
                <a:lnTo>
                  <a:pt x="84980" y="52425"/>
                </a:lnTo>
                <a:lnTo>
                  <a:pt x="80616" y="46372"/>
                </a:lnTo>
                <a:lnTo>
                  <a:pt x="78434" y="39539"/>
                </a:lnTo>
                <a:lnTo>
                  <a:pt x="78434" y="23602"/>
                </a:lnTo>
                <a:lnTo>
                  <a:pt x="80414" y="16932"/>
                </a:lnTo>
                <a:lnTo>
                  <a:pt x="84375" y="11914"/>
                </a:lnTo>
                <a:lnTo>
                  <a:pt x="88335" y="6896"/>
                </a:lnTo>
                <a:lnTo>
                  <a:pt x="93192" y="4387"/>
                </a:lnTo>
                <a:lnTo>
                  <a:pt x="101668" y="4387"/>
                </a:lnTo>
                <a:lnTo>
                  <a:pt x="103862" y="4916"/>
                </a:lnTo>
                <a:lnTo>
                  <a:pt x="105527" y="5975"/>
                </a:lnTo>
                <a:lnTo>
                  <a:pt x="107142" y="7085"/>
                </a:lnTo>
                <a:lnTo>
                  <a:pt x="108277" y="8976"/>
                </a:lnTo>
                <a:lnTo>
                  <a:pt x="108933" y="11649"/>
                </a:lnTo>
                <a:lnTo>
                  <a:pt x="109841" y="15280"/>
                </a:lnTo>
                <a:lnTo>
                  <a:pt x="110447" y="17600"/>
                </a:lnTo>
                <a:lnTo>
                  <a:pt x="111418" y="19365"/>
                </a:lnTo>
                <a:lnTo>
                  <a:pt x="112755" y="20576"/>
                </a:lnTo>
                <a:lnTo>
                  <a:pt x="114092" y="21786"/>
                </a:lnTo>
                <a:lnTo>
                  <a:pt x="115643" y="22391"/>
                </a:lnTo>
                <a:lnTo>
                  <a:pt x="119831" y="22391"/>
                </a:lnTo>
                <a:lnTo>
                  <a:pt x="121622" y="21673"/>
                </a:lnTo>
                <a:lnTo>
                  <a:pt x="122782" y="20235"/>
                </a:lnTo>
                <a:lnTo>
                  <a:pt x="123943" y="18798"/>
                </a:lnTo>
                <a:lnTo>
                  <a:pt x="124523" y="17248"/>
                </a:lnTo>
                <a:lnTo>
                  <a:pt x="124523" y="11700"/>
                </a:lnTo>
                <a:lnTo>
                  <a:pt x="122240" y="8131"/>
                </a:lnTo>
                <a:lnTo>
                  <a:pt x="117674" y="4879"/>
                </a:lnTo>
                <a:lnTo>
                  <a:pt x="113108" y="1626"/>
                </a:lnTo>
                <a:lnTo>
                  <a:pt x="107672" y="0"/>
                </a:lnTo>
                <a:lnTo>
                  <a:pt x="99114" y="63"/>
                </a:lnTo>
                <a:lnTo>
                  <a:pt x="86599" y="3258"/>
                </a:lnTo>
                <a:lnTo>
                  <a:pt x="76315" y="11271"/>
                </a:lnTo>
                <a:lnTo>
                  <a:pt x="74167" y="13920"/>
                </a:lnTo>
                <a:lnTo>
                  <a:pt x="68343" y="25202"/>
                </a:lnTo>
                <a:lnTo>
                  <a:pt x="66401" y="38202"/>
                </a:lnTo>
                <a:close/>
              </a:path>
              <a:path w="126642" h="73153">
                <a:moveTo>
                  <a:pt x="13294" y="16264"/>
                </a:moveTo>
                <a:lnTo>
                  <a:pt x="14908" y="13540"/>
                </a:lnTo>
                <a:lnTo>
                  <a:pt x="17936" y="8447"/>
                </a:lnTo>
                <a:lnTo>
                  <a:pt x="22325" y="5900"/>
                </a:lnTo>
                <a:lnTo>
                  <a:pt x="33879" y="5900"/>
                </a:lnTo>
                <a:lnTo>
                  <a:pt x="32466" y="378"/>
                </a:lnTo>
                <a:lnTo>
                  <a:pt x="31877" y="382"/>
                </a:lnTo>
                <a:lnTo>
                  <a:pt x="19134" y="3253"/>
                </a:lnTo>
                <a:lnTo>
                  <a:pt x="9005" y="11422"/>
                </a:lnTo>
                <a:lnTo>
                  <a:pt x="12134" y="19693"/>
                </a:lnTo>
                <a:lnTo>
                  <a:pt x="13294" y="162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2755836" y="2329473"/>
            <a:ext cx="37565" cy="80366"/>
          </a:xfrm>
          <a:custGeom>
            <a:avLst/>
            <a:gdLst/>
            <a:ahLst/>
            <a:cxnLst/>
            <a:rect l="l" t="t" r="r" b="b"/>
            <a:pathLst>
              <a:path w="41321" h="91082">
                <a:moveTo>
                  <a:pt x="9005" y="71186"/>
                </a:moveTo>
                <a:lnTo>
                  <a:pt x="9005" y="76280"/>
                </a:lnTo>
                <a:lnTo>
                  <a:pt x="9586" y="80264"/>
                </a:lnTo>
                <a:lnTo>
                  <a:pt x="10746" y="83139"/>
                </a:lnTo>
                <a:lnTo>
                  <a:pt x="12865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1"/>
                </a:lnTo>
                <a:lnTo>
                  <a:pt x="31331" y="88888"/>
                </a:lnTo>
                <a:lnTo>
                  <a:pt x="34257" y="87426"/>
                </a:lnTo>
                <a:lnTo>
                  <a:pt x="37032" y="84929"/>
                </a:lnTo>
                <a:lnTo>
                  <a:pt x="39656" y="81399"/>
                </a:lnTo>
                <a:lnTo>
                  <a:pt x="41321" y="79129"/>
                </a:lnTo>
                <a:lnTo>
                  <a:pt x="39353" y="77465"/>
                </a:lnTo>
                <a:lnTo>
                  <a:pt x="37638" y="79332"/>
                </a:lnTo>
                <a:lnTo>
                  <a:pt x="36111" y="80693"/>
                </a:lnTo>
                <a:lnTo>
                  <a:pt x="34774" y="81551"/>
                </a:lnTo>
                <a:lnTo>
                  <a:pt x="33437" y="82408"/>
                </a:lnTo>
                <a:lnTo>
                  <a:pt x="31861" y="82836"/>
                </a:lnTo>
                <a:lnTo>
                  <a:pt x="26513" y="82836"/>
                </a:lnTo>
                <a:lnTo>
                  <a:pt x="24141" y="81097"/>
                </a:lnTo>
                <a:lnTo>
                  <a:pt x="22930" y="77617"/>
                </a:lnTo>
                <a:lnTo>
                  <a:pt x="22275" y="75650"/>
                </a:lnTo>
                <a:lnTo>
                  <a:pt x="21947" y="72750"/>
                </a:lnTo>
                <a:lnTo>
                  <a:pt x="21947" y="68917"/>
                </a:lnTo>
                <a:lnTo>
                  <a:pt x="22098" y="25342"/>
                </a:lnTo>
                <a:lnTo>
                  <a:pt x="37537" y="25342"/>
                </a:lnTo>
                <a:lnTo>
                  <a:pt x="37537" y="19895"/>
                </a:lnTo>
                <a:lnTo>
                  <a:pt x="22249" y="19895"/>
                </a:lnTo>
                <a:lnTo>
                  <a:pt x="22249" y="630"/>
                </a:lnTo>
                <a:lnTo>
                  <a:pt x="20887" y="0"/>
                </a:lnTo>
                <a:lnTo>
                  <a:pt x="15186" y="7666"/>
                </a:lnTo>
                <a:lnTo>
                  <a:pt x="11566" y="12393"/>
                </a:lnTo>
                <a:lnTo>
                  <a:pt x="10027" y="14184"/>
                </a:lnTo>
                <a:lnTo>
                  <a:pt x="8488" y="15974"/>
                </a:lnTo>
                <a:lnTo>
                  <a:pt x="5978" y="18307"/>
                </a:lnTo>
                <a:lnTo>
                  <a:pt x="2497" y="21182"/>
                </a:lnTo>
                <a:lnTo>
                  <a:pt x="1286" y="22190"/>
                </a:lnTo>
                <a:lnTo>
                  <a:pt x="0" y="23779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795616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6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3289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4" y="19315"/>
                </a:lnTo>
                <a:lnTo>
                  <a:pt x="9005" y="11044"/>
                </a:lnTo>
                <a:lnTo>
                  <a:pt x="7543" y="12946"/>
                </a:lnTo>
                <a:lnTo>
                  <a:pt x="1885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3"/>
                </a:lnTo>
                <a:lnTo>
                  <a:pt x="20256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6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4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859641" y="2315255"/>
            <a:ext cx="65772" cy="94584"/>
          </a:xfrm>
          <a:custGeom>
            <a:avLst/>
            <a:gdLst/>
            <a:ahLst/>
            <a:cxnLst/>
            <a:rect l="l" t="t" r="r" b="b"/>
            <a:pathLst>
              <a:path w="72349" h="107195">
                <a:moveTo>
                  <a:pt x="72047" y="99051"/>
                </a:moveTo>
                <a:lnTo>
                  <a:pt x="72349" y="98950"/>
                </a:lnTo>
                <a:lnTo>
                  <a:pt x="72349" y="96453"/>
                </a:lnTo>
                <a:lnTo>
                  <a:pt x="70684" y="96642"/>
                </a:lnTo>
                <a:lnTo>
                  <a:pt x="65538" y="96680"/>
                </a:lnTo>
                <a:lnTo>
                  <a:pt x="63394" y="96025"/>
                </a:lnTo>
                <a:lnTo>
                  <a:pt x="61779" y="93402"/>
                </a:lnTo>
                <a:lnTo>
                  <a:pt x="61376" y="91107"/>
                </a:lnTo>
                <a:lnTo>
                  <a:pt x="61376" y="87829"/>
                </a:lnTo>
                <a:lnTo>
                  <a:pt x="61527" y="26023"/>
                </a:lnTo>
                <a:lnTo>
                  <a:pt x="61603" y="16983"/>
                </a:lnTo>
                <a:lnTo>
                  <a:pt x="61704" y="10969"/>
                </a:lnTo>
                <a:lnTo>
                  <a:pt x="61906" y="151"/>
                </a:lnTo>
                <a:lnTo>
                  <a:pt x="61452" y="0"/>
                </a:lnTo>
                <a:lnTo>
                  <a:pt x="59585" y="706"/>
                </a:lnTo>
                <a:lnTo>
                  <a:pt x="58248" y="1184"/>
                </a:lnTo>
                <a:lnTo>
                  <a:pt x="57441" y="1437"/>
                </a:lnTo>
                <a:lnTo>
                  <a:pt x="55725" y="2042"/>
                </a:lnTo>
                <a:lnTo>
                  <a:pt x="53732" y="2672"/>
                </a:lnTo>
                <a:lnTo>
                  <a:pt x="51462" y="3328"/>
                </a:lnTo>
                <a:lnTo>
                  <a:pt x="49191" y="3984"/>
                </a:lnTo>
                <a:lnTo>
                  <a:pt x="46921" y="4614"/>
                </a:lnTo>
                <a:lnTo>
                  <a:pt x="44651" y="5219"/>
                </a:lnTo>
                <a:lnTo>
                  <a:pt x="38445" y="6808"/>
                </a:lnTo>
                <a:lnTo>
                  <a:pt x="38445" y="9304"/>
                </a:lnTo>
                <a:lnTo>
                  <a:pt x="40009" y="9153"/>
                </a:lnTo>
                <a:lnTo>
                  <a:pt x="41472" y="9002"/>
                </a:lnTo>
                <a:lnTo>
                  <a:pt x="43061" y="8927"/>
                </a:lnTo>
                <a:lnTo>
                  <a:pt x="45634" y="8927"/>
                </a:lnTo>
                <a:lnTo>
                  <a:pt x="47262" y="9506"/>
                </a:lnTo>
                <a:lnTo>
                  <a:pt x="48624" y="11826"/>
                </a:lnTo>
                <a:lnTo>
                  <a:pt x="48964" y="13944"/>
                </a:lnTo>
                <a:lnTo>
                  <a:pt x="48964" y="41077"/>
                </a:lnTo>
                <a:lnTo>
                  <a:pt x="47098" y="39211"/>
                </a:lnTo>
                <a:lnTo>
                  <a:pt x="45155" y="37749"/>
                </a:lnTo>
                <a:lnTo>
                  <a:pt x="43137" y="36690"/>
                </a:lnTo>
                <a:lnTo>
                  <a:pt x="40059" y="35076"/>
                </a:lnTo>
                <a:lnTo>
                  <a:pt x="36679" y="34269"/>
                </a:lnTo>
                <a:lnTo>
                  <a:pt x="32143" y="34280"/>
                </a:lnTo>
                <a:lnTo>
                  <a:pt x="33450" y="38581"/>
                </a:lnTo>
                <a:lnTo>
                  <a:pt x="36780" y="38581"/>
                </a:lnTo>
                <a:lnTo>
                  <a:pt x="40198" y="39930"/>
                </a:lnTo>
                <a:lnTo>
                  <a:pt x="43705" y="42628"/>
                </a:lnTo>
                <a:lnTo>
                  <a:pt x="47211" y="45326"/>
                </a:lnTo>
                <a:lnTo>
                  <a:pt x="48964" y="49954"/>
                </a:lnTo>
                <a:lnTo>
                  <a:pt x="48964" y="91032"/>
                </a:lnTo>
                <a:lnTo>
                  <a:pt x="47753" y="93226"/>
                </a:lnTo>
                <a:lnTo>
                  <a:pt x="45332" y="95545"/>
                </a:lnTo>
                <a:lnTo>
                  <a:pt x="42910" y="97865"/>
                </a:lnTo>
                <a:lnTo>
                  <a:pt x="39731" y="99025"/>
                </a:lnTo>
                <a:lnTo>
                  <a:pt x="28329" y="99025"/>
                </a:lnTo>
                <a:lnTo>
                  <a:pt x="22716" y="95848"/>
                </a:lnTo>
                <a:lnTo>
                  <a:pt x="18957" y="89493"/>
                </a:lnTo>
                <a:lnTo>
                  <a:pt x="15199" y="83139"/>
                </a:lnTo>
                <a:lnTo>
                  <a:pt x="13319" y="75902"/>
                </a:lnTo>
                <a:lnTo>
                  <a:pt x="13319" y="59561"/>
                </a:lnTo>
                <a:lnTo>
                  <a:pt x="15085" y="52639"/>
                </a:lnTo>
                <a:lnTo>
                  <a:pt x="18617" y="47016"/>
                </a:lnTo>
                <a:lnTo>
                  <a:pt x="22149" y="41393"/>
                </a:lnTo>
                <a:lnTo>
                  <a:pt x="19854" y="37395"/>
                </a:lnTo>
                <a:lnTo>
                  <a:pt x="9573" y="46032"/>
                </a:lnTo>
                <a:lnTo>
                  <a:pt x="6973" y="49580"/>
                </a:lnTo>
                <a:lnTo>
                  <a:pt x="1743" y="61049"/>
                </a:lnTo>
                <a:lnTo>
                  <a:pt x="0" y="74212"/>
                </a:lnTo>
                <a:lnTo>
                  <a:pt x="0" y="82937"/>
                </a:lnTo>
                <a:lnTo>
                  <a:pt x="2661" y="90615"/>
                </a:lnTo>
                <a:lnTo>
                  <a:pt x="7984" y="97247"/>
                </a:lnTo>
                <a:lnTo>
                  <a:pt x="13307" y="103880"/>
                </a:lnTo>
                <a:lnTo>
                  <a:pt x="20256" y="107195"/>
                </a:lnTo>
                <a:lnTo>
                  <a:pt x="33677" y="107195"/>
                </a:lnTo>
                <a:lnTo>
                  <a:pt x="37940" y="106061"/>
                </a:lnTo>
                <a:lnTo>
                  <a:pt x="41623" y="103791"/>
                </a:lnTo>
                <a:lnTo>
                  <a:pt x="43692" y="102480"/>
                </a:lnTo>
                <a:lnTo>
                  <a:pt x="46139" y="100286"/>
                </a:lnTo>
                <a:lnTo>
                  <a:pt x="48964" y="97210"/>
                </a:lnTo>
                <a:lnTo>
                  <a:pt x="48964" y="106515"/>
                </a:lnTo>
                <a:lnTo>
                  <a:pt x="49494" y="107195"/>
                </a:lnTo>
                <a:lnTo>
                  <a:pt x="61376" y="102732"/>
                </a:lnTo>
                <a:lnTo>
                  <a:pt x="68389" y="100312"/>
                </a:lnTo>
                <a:lnTo>
                  <a:pt x="72047" y="99051"/>
                </a:lnTo>
                <a:close/>
              </a:path>
              <a:path w="72349" h="107195">
                <a:moveTo>
                  <a:pt x="32143" y="34280"/>
                </a:moveTo>
                <a:lnTo>
                  <a:pt x="19854" y="37395"/>
                </a:lnTo>
                <a:lnTo>
                  <a:pt x="22149" y="41393"/>
                </a:lnTo>
                <a:lnTo>
                  <a:pt x="27093" y="38581"/>
                </a:lnTo>
                <a:lnTo>
                  <a:pt x="33450" y="38581"/>
                </a:lnTo>
                <a:lnTo>
                  <a:pt x="32143" y="3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965317" y="2316523"/>
            <a:ext cx="95769" cy="93984"/>
          </a:xfrm>
          <a:custGeom>
            <a:avLst/>
            <a:gdLst/>
            <a:ahLst/>
            <a:cxnLst/>
            <a:rect l="l" t="t" r="r" b="b"/>
            <a:pathLst>
              <a:path w="105346" h="106515">
                <a:moveTo>
                  <a:pt x="29590" y="88132"/>
                </a:moveTo>
                <a:lnTo>
                  <a:pt x="24157" y="80655"/>
                </a:lnTo>
                <a:lnTo>
                  <a:pt x="19775" y="68890"/>
                </a:lnTo>
                <a:lnTo>
                  <a:pt x="18314" y="54695"/>
                </a:lnTo>
                <a:lnTo>
                  <a:pt x="18319" y="53585"/>
                </a:lnTo>
                <a:lnTo>
                  <a:pt x="19682" y="38421"/>
                </a:lnTo>
                <a:lnTo>
                  <a:pt x="23451" y="26372"/>
                </a:lnTo>
                <a:lnTo>
                  <a:pt x="29628" y="17437"/>
                </a:lnTo>
                <a:lnTo>
                  <a:pt x="32175" y="15074"/>
                </a:lnTo>
                <a:lnTo>
                  <a:pt x="43302" y="8364"/>
                </a:lnTo>
                <a:lnTo>
                  <a:pt x="55851" y="6127"/>
                </a:lnTo>
                <a:lnTo>
                  <a:pt x="56228" y="6129"/>
                </a:lnTo>
                <a:lnTo>
                  <a:pt x="69305" y="8611"/>
                </a:lnTo>
                <a:lnTo>
                  <a:pt x="79690" y="15811"/>
                </a:lnTo>
                <a:lnTo>
                  <a:pt x="83071" y="19492"/>
                </a:lnTo>
                <a:lnTo>
                  <a:pt x="86350" y="25090"/>
                </a:lnTo>
                <a:lnTo>
                  <a:pt x="89529" y="32605"/>
                </a:lnTo>
                <a:lnTo>
                  <a:pt x="93086" y="32605"/>
                </a:lnTo>
                <a:lnTo>
                  <a:pt x="91875" y="0"/>
                </a:lnTo>
                <a:lnTo>
                  <a:pt x="88469" y="0"/>
                </a:lnTo>
                <a:lnTo>
                  <a:pt x="87813" y="1614"/>
                </a:lnTo>
                <a:lnTo>
                  <a:pt x="87019" y="2849"/>
                </a:lnTo>
                <a:lnTo>
                  <a:pt x="85152" y="4564"/>
                </a:lnTo>
                <a:lnTo>
                  <a:pt x="83575" y="4993"/>
                </a:lnTo>
                <a:lnTo>
                  <a:pt x="80498" y="4993"/>
                </a:lnTo>
                <a:lnTo>
                  <a:pt x="77168" y="4160"/>
                </a:lnTo>
                <a:lnTo>
                  <a:pt x="71366" y="2496"/>
                </a:lnTo>
                <a:lnTo>
                  <a:pt x="65563" y="832"/>
                </a:lnTo>
                <a:lnTo>
                  <a:pt x="59661" y="0"/>
                </a:lnTo>
                <a:lnTo>
                  <a:pt x="53657" y="0"/>
                </a:lnTo>
                <a:lnTo>
                  <a:pt x="47690" y="256"/>
                </a:lnTo>
                <a:lnTo>
                  <a:pt x="34677" y="2934"/>
                </a:lnTo>
                <a:lnTo>
                  <a:pt x="23346" y="8522"/>
                </a:lnTo>
                <a:lnTo>
                  <a:pt x="13698" y="17021"/>
                </a:lnTo>
                <a:lnTo>
                  <a:pt x="5658" y="28840"/>
                </a:lnTo>
                <a:lnTo>
                  <a:pt x="1414" y="40824"/>
                </a:lnTo>
                <a:lnTo>
                  <a:pt x="0" y="54089"/>
                </a:lnTo>
                <a:lnTo>
                  <a:pt x="206" y="59356"/>
                </a:lnTo>
                <a:lnTo>
                  <a:pt x="2836" y="72423"/>
                </a:lnTo>
                <a:lnTo>
                  <a:pt x="8494" y="83729"/>
                </a:lnTo>
                <a:lnTo>
                  <a:pt x="17179" y="93276"/>
                </a:lnTo>
                <a:lnTo>
                  <a:pt x="29803" y="101312"/>
                </a:lnTo>
                <a:lnTo>
                  <a:pt x="41939" y="105214"/>
                </a:lnTo>
                <a:lnTo>
                  <a:pt x="55473" y="106515"/>
                </a:lnTo>
                <a:lnTo>
                  <a:pt x="56127" y="106512"/>
                </a:lnTo>
                <a:lnTo>
                  <a:pt x="68404" y="105319"/>
                </a:lnTo>
                <a:lnTo>
                  <a:pt x="81166" y="101976"/>
                </a:lnTo>
                <a:lnTo>
                  <a:pt x="90071" y="98950"/>
                </a:lnTo>
                <a:lnTo>
                  <a:pt x="94524" y="96529"/>
                </a:lnTo>
                <a:lnTo>
                  <a:pt x="94524" y="59183"/>
                </a:lnTo>
                <a:lnTo>
                  <a:pt x="95583" y="55855"/>
                </a:lnTo>
                <a:lnTo>
                  <a:pt x="97702" y="54241"/>
                </a:lnTo>
                <a:lnTo>
                  <a:pt x="98964" y="53233"/>
                </a:lnTo>
                <a:lnTo>
                  <a:pt x="101511" y="52602"/>
                </a:lnTo>
                <a:lnTo>
                  <a:pt x="105346" y="52349"/>
                </a:lnTo>
                <a:lnTo>
                  <a:pt x="105346" y="49475"/>
                </a:lnTo>
                <a:lnTo>
                  <a:pt x="65841" y="49475"/>
                </a:lnTo>
                <a:lnTo>
                  <a:pt x="65841" y="52349"/>
                </a:lnTo>
                <a:lnTo>
                  <a:pt x="71542" y="52703"/>
                </a:lnTo>
                <a:lnTo>
                  <a:pt x="75238" y="53610"/>
                </a:lnTo>
                <a:lnTo>
                  <a:pt x="76928" y="55073"/>
                </a:lnTo>
                <a:lnTo>
                  <a:pt x="78618" y="56536"/>
                </a:lnTo>
                <a:lnTo>
                  <a:pt x="79463" y="60242"/>
                </a:lnTo>
                <a:lnTo>
                  <a:pt x="79463" y="92646"/>
                </a:lnTo>
                <a:lnTo>
                  <a:pt x="79009" y="93944"/>
                </a:lnTo>
                <a:lnTo>
                  <a:pt x="77193" y="95710"/>
                </a:lnTo>
                <a:lnTo>
                  <a:pt x="74897" y="96756"/>
                </a:lnTo>
                <a:lnTo>
                  <a:pt x="71214" y="97966"/>
                </a:lnTo>
                <a:lnTo>
                  <a:pt x="68944" y="98723"/>
                </a:lnTo>
                <a:lnTo>
                  <a:pt x="66547" y="99278"/>
                </a:lnTo>
                <a:lnTo>
                  <a:pt x="64025" y="99631"/>
                </a:lnTo>
                <a:lnTo>
                  <a:pt x="61502" y="99984"/>
                </a:lnTo>
                <a:lnTo>
                  <a:pt x="59307" y="100160"/>
                </a:lnTo>
                <a:lnTo>
                  <a:pt x="57440" y="100160"/>
                </a:lnTo>
                <a:lnTo>
                  <a:pt x="52187" y="99842"/>
                </a:lnTo>
                <a:lnTo>
                  <a:pt x="39960" y="96095"/>
                </a:lnTo>
                <a:lnTo>
                  <a:pt x="29590" y="881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3064721" y="2345626"/>
            <a:ext cx="111359" cy="65014"/>
          </a:xfrm>
          <a:custGeom>
            <a:avLst/>
            <a:gdLst/>
            <a:ahLst/>
            <a:cxnLst/>
            <a:rect l="l" t="t" r="r" b="b"/>
            <a:pathLst>
              <a:path w="122495" h="73682">
                <a:moveTo>
                  <a:pt x="102776" y="70550"/>
                </a:moveTo>
                <a:lnTo>
                  <a:pt x="112959" y="62562"/>
                </a:lnTo>
                <a:lnTo>
                  <a:pt x="114568" y="60569"/>
                </a:lnTo>
                <a:lnTo>
                  <a:pt x="120513" y="49295"/>
                </a:lnTo>
                <a:lnTo>
                  <a:pt x="122495" y="36387"/>
                </a:lnTo>
                <a:lnTo>
                  <a:pt x="122412" y="33446"/>
                </a:lnTo>
                <a:lnTo>
                  <a:pt x="119564" y="20487"/>
                </a:lnTo>
                <a:lnTo>
                  <a:pt x="112657" y="10212"/>
                </a:lnTo>
                <a:lnTo>
                  <a:pt x="100924" y="2603"/>
                </a:lnTo>
                <a:lnTo>
                  <a:pt x="87834" y="378"/>
                </a:lnTo>
                <a:lnTo>
                  <a:pt x="86338" y="404"/>
                </a:lnTo>
                <a:lnTo>
                  <a:pt x="73531" y="3245"/>
                </a:lnTo>
                <a:lnTo>
                  <a:pt x="63200" y="10779"/>
                </a:lnTo>
                <a:lnTo>
                  <a:pt x="55714" y="23190"/>
                </a:lnTo>
                <a:lnTo>
                  <a:pt x="53626" y="36235"/>
                </a:lnTo>
                <a:lnTo>
                  <a:pt x="53753" y="39782"/>
                </a:lnTo>
                <a:lnTo>
                  <a:pt x="56739" y="52472"/>
                </a:lnTo>
                <a:lnTo>
                  <a:pt x="63692" y="63016"/>
                </a:lnTo>
                <a:lnTo>
                  <a:pt x="64762" y="64107"/>
                </a:lnTo>
                <a:lnTo>
                  <a:pt x="75523" y="71288"/>
                </a:lnTo>
                <a:lnTo>
                  <a:pt x="77932" y="65487"/>
                </a:lnTo>
                <a:lnTo>
                  <a:pt x="73871" y="57720"/>
                </a:lnTo>
                <a:lnTo>
                  <a:pt x="73663" y="57319"/>
                </a:lnTo>
                <a:lnTo>
                  <a:pt x="69250" y="45400"/>
                </a:lnTo>
                <a:lnTo>
                  <a:pt x="67778" y="32604"/>
                </a:lnTo>
                <a:lnTo>
                  <a:pt x="67778" y="21357"/>
                </a:lnTo>
                <a:lnTo>
                  <a:pt x="70301" y="13439"/>
                </a:lnTo>
                <a:lnTo>
                  <a:pt x="75346" y="8850"/>
                </a:lnTo>
                <a:lnTo>
                  <a:pt x="78273" y="6228"/>
                </a:lnTo>
                <a:lnTo>
                  <a:pt x="81729" y="4916"/>
                </a:lnTo>
                <a:lnTo>
                  <a:pt x="93081" y="4916"/>
                </a:lnTo>
                <a:lnTo>
                  <a:pt x="98706" y="8775"/>
                </a:lnTo>
                <a:lnTo>
                  <a:pt x="102591" y="16491"/>
                </a:lnTo>
                <a:lnTo>
                  <a:pt x="106476" y="24207"/>
                </a:lnTo>
                <a:lnTo>
                  <a:pt x="108418" y="32427"/>
                </a:lnTo>
                <a:lnTo>
                  <a:pt x="108418" y="49575"/>
                </a:lnTo>
                <a:lnTo>
                  <a:pt x="106892" y="56384"/>
                </a:lnTo>
                <a:lnTo>
                  <a:pt x="103840" y="61578"/>
                </a:lnTo>
                <a:lnTo>
                  <a:pt x="100787" y="66773"/>
                </a:lnTo>
                <a:lnTo>
                  <a:pt x="96436" y="69370"/>
                </a:lnTo>
                <a:lnTo>
                  <a:pt x="90785" y="69370"/>
                </a:lnTo>
                <a:lnTo>
                  <a:pt x="90126" y="73640"/>
                </a:lnTo>
                <a:lnTo>
                  <a:pt x="102776" y="70550"/>
                </a:lnTo>
                <a:close/>
              </a:path>
              <a:path w="122495" h="73682">
                <a:moveTo>
                  <a:pt x="88288" y="73682"/>
                </a:moveTo>
                <a:lnTo>
                  <a:pt x="90126" y="73640"/>
                </a:lnTo>
                <a:lnTo>
                  <a:pt x="90785" y="69370"/>
                </a:lnTo>
                <a:lnTo>
                  <a:pt x="83570" y="69370"/>
                </a:lnTo>
                <a:lnTo>
                  <a:pt x="77932" y="65487"/>
                </a:lnTo>
                <a:lnTo>
                  <a:pt x="75523" y="71288"/>
                </a:lnTo>
                <a:lnTo>
                  <a:pt x="88288" y="73682"/>
                </a:lnTo>
                <a:close/>
              </a:path>
              <a:path w="122495" h="73682">
                <a:moveTo>
                  <a:pt x="24217" y="20273"/>
                </a:moveTo>
                <a:lnTo>
                  <a:pt x="25504" y="17335"/>
                </a:lnTo>
                <a:lnTo>
                  <a:pt x="28077" y="14486"/>
                </a:lnTo>
                <a:lnTo>
                  <a:pt x="30650" y="11636"/>
                </a:lnTo>
                <a:lnTo>
                  <a:pt x="32819" y="10212"/>
                </a:lnTo>
                <a:lnTo>
                  <a:pt x="35695" y="10212"/>
                </a:lnTo>
                <a:lnTo>
                  <a:pt x="37221" y="11094"/>
                </a:lnTo>
                <a:lnTo>
                  <a:pt x="39164" y="12859"/>
                </a:lnTo>
                <a:lnTo>
                  <a:pt x="41106" y="14625"/>
                </a:lnTo>
                <a:lnTo>
                  <a:pt x="43036" y="15507"/>
                </a:lnTo>
                <a:lnTo>
                  <a:pt x="46820" y="15507"/>
                </a:lnTo>
                <a:lnTo>
                  <a:pt x="48372" y="14801"/>
                </a:lnTo>
                <a:lnTo>
                  <a:pt x="49608" y="13389"/>
                </a:lnTo>
                <a:lnTo>
                  <a:pt x="50844" y="11977"/>
                </a:lnTo>
                <a:lnTo>
                  <a:pt x="51462" y="10237"/>
                </a:lnTo>
                <a:lnTo>
                  <a:pt x="51462" y="5849"/>
                </a:lnTo>
                <a:lnTo>
                  <a:pt x="50655" y="3921"/>
                </a:lnTo>
                <a:lnTo>
                  <a:pt x="49040" y="2382"/>
                </a:lnTo>
                <a:lnTo>
                  <a:pt x="47426" y="844"/>
                </a:lnTo>
                <a:lnTo>
                  <a:pt x="45332" y="75"/>
                </a:lnTo>
                <a:lnTo>
                  <a:pt x="39530" y="75"/>
                </a:lnTo>
                <a:lnTo>
                  <a:pt x="36414" y="1335"/>
                </a:lnTo>
                <a:lnTo>
                  <a:pt x="33412" y="3857"/>
                </a:lnTo>
                <a:lnTo>
                  <a:pt x="30410" y="6379"/>
                </a:lnTo>
                <a:lnTo>
                  <a:pt x="27295" y="9884"/>
                </a:lnTo>
                <a:lnTo>
                  <a:pt x="24066" y="14373"/>
                </a:lnTo>
                <a:lnTo>
                  <a:pt x="24066" y="1966"/>
                </a:lnTo>
                <a:lnTo>
                  <a:pt x="23309" y="0"/>
                </a:lnTo>
                <a:lnTo>
                  <a:pt x="20635" y="1209"/>
                </a:lnTo>
                <a:lnTo>
                  <a:pt x="18037" y="2294"/>
                </a:lnTo>
                <a:lnTo>
                  <a:pt x="15514" y="3252"/>
                </a:lnTo>
                <a:lnTo>
                  <a:pt x="14354" y="3706"/>
                </a:lnTo>
                <a:lnTo>
                  <a:pt x="12260" y="4463"/>
                </a:lnTo>
                <a:lnTo>
                  <a:pt x="9233" y="5522"/>
                </a:lnTo>
                <a:lnTo>
                  <a:pt x="6205" y="6580"/>
                </a:lnTo>
                <a:lnTo>
                  <a:pt x="3254" y="7614"/>
                </a:lnTo>
                <a:lnTo>
                  <a:pt x="378" y="8624"/>
                </a:lnTo>
                <a:lnTo>
                  <a:pt x="378" y="11120"/>
                </a:lnTo>
                <a:lnTo>
                  <a:pt x="1286" y="10918"/>
                </a:lnTo>
                <a:lnTo>
                  <a:pt x="2989" y="10628"/>
                </a:lnTo>
                <a:lnTo>
                  <a:pt x="4994" y="10439"/>
                </a:lnTo>
                <a:lnTo>
                  <a:pt x="7467" y="10439"/>
                </a:lnTo>
                <a:lnTo>
                  <a:pt x="9170" y="11510"/>
                </a:lnTo>
                <a:lnTo>
                  <a:pt x="10103" y="13654"/>
                </a:lnTo>
                <a:lnTo>
                  <a:pt x="11036" y="15797"/>
                </a:lnTo>
                <a:lnTo>
                  <a:pt x="11503" y="19365"/>
                </a:lnTo>
                <a:lnTo>
                  <a:pt x="11503" y="62511"/>
                </a:lnTo>
                <a:lnTo>
                  <a:pt x="10746" y="65146"/>
                </a:lnTo>
                <a:lnTo>
                  <a:pt x="9233" y="66382"/>
                </a:lnTo>
                <a:lnTo>
                  <a:pt x="7719" y="67617"/>
                </a:lnTo>
                <a:lnTo>
                  <a:pt x="4641" y="68437"/>
                </a:lnTo>
                <a:lnTo>
                  <a:pt x="0" y="68841"/>
                </a:lnTo>
                <a:lnTo>
                  <a:pt x="0" y="71337"/>
                </a:lnTo>
                <a:lnTo>
                  <a:pt x="37310" y="71337"/>
                </a:lnTo>
                <a:lnTo>
                  <a:pt x="37310" y="68841"/>
                </a:lnTo>
                <a:lnTo>
                  <a:pt x="32617" y="68942"/>
                </a:lnTo>
                <a:lnTo>
                  <a:pt x="29262" y="68147"/>
                </a:lnTo>
                <a:lnTo>
                  <a:pt x="27244" y="66458"/>
                </a:lnTo>
                <a:lnTo>
                  <a:pt x="25226" y="64768"/>
                </a:lnTo>
                <a:lnTo>
                  <a:pt x="24217" y="61755"/>
                </a:lnTo>
                <a:lnTo>
                  <a:pt x="24217" y="2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183234" y="2346560"/>
            <a:ext cx="94944" cy="63078"/>
          </a:xfrm>
          <a:custGeom>
            <a:avLst/>
            <a:gdLst/>
            <a:ahLst/>
            <a:cxnLst/>
            <a:rect l="l" t="t" r="r" b="b"/>
            <a:pathLst>
              <a:path w="104438" h="71488">
                <a:moveTo>
                  <a:pt x="97929" y="10817"/>
                </a:moveTo>
                <a:lnTo>
                  <a:pt x="99392" y="7236"/>
                </a:lnTo>
                <a:lnTo>
                  <a:pt x="100528" y="4967"/>
                </a:lnTo>
                <a:lnTo>
                  <a:pt x="102142" y="3050"/>
                </a:lnTo>
                <a:lnTo>
                  <a:pt x="104438" y="2193"/>
                </a:lnTo>
                <a:lnTo>
                  <a:pt x="104438" y="0"/>
                </a:lnTo>
                <a:lnTo>
                  <a:pt x="85215" y="0"/>
                </a:lnTo>
                <a:lnTo>
                  <a:pt x="85215" y="2193"/>
                </a:lnTo>
                <a:lnTo>
                  <a:pt x="87435" y="2495"/>
                </a:lnTo>
                <a:lnTo>
                  <a:pt x="89125" y="2975"/>
                </a:lnTo>
                <a:lnTo>
                  <a:pt x="90285" y="3630"/>
                </a:lnTo>
                <a:lnTo>
                  <a:pt x="92026" y="5547"/>
                </a:lnTo>
                <a:lnTo>
                  <a:pt x="92026" y="8573"/>
                </a:lnTo>
                <a:lnTo>
                  <a:pt x="91673" y="10300"/>
                </a:lnTo>
                <a:lnTo>
                  <a:pt x="90967" y="12595"/>
                </a:lnTo>
                <a:lnTo>
                  <a:pt x="90260" y="14890"/>
                </a:lnTo>
                <a:lnTo>
                  <a:pt x="89604" y="16743"/>
                </a:lnTo>
                <a:lnTo>
                  <a:pt x="88999" y="18155"/>
                </a:lnTo>
                <a:lnTo>
                  <a:pt x="75528" y="50988"/>
                </a:lnTo>
                <a:lnTo>
                  <a:pt x="61754" y="15054"/>
                </a:lnTo>
                <a:lnTo>
                  <a:pt x="60758" y="12217"/>
                </a:lnTo>
                <a:lnTo>
                  <a:pt x="60102" y="9947"/>
                </a:lnTo>
                <a:lnTo>
                  <a:pt x="59938" y="7791"/>
                </a:lnTo>
                <a:lnTo>
                  <a:pt x="59938" y="5824"/>
                </a:lnTo>
                <a:lnTo>
                  <a:pt x="62133" y="3857"/>
                </a:lnTo>
                <a:lnTo>
                  <a:pt x="65841" y="2697"/>
                </a:lnTo>
                <a:lnTo>
                  <a:pt x="68868" y="2345"/>
                </a:lnTo>
                <a:lnTo>
                  <a:pt x="68868" y="0"/>
                </a:lnTo>
                <a:lnTo>
                  <a:pt x="37310" y="0"/>
                </a:lnTo>
                <a:lnTo>
                  <a:pt x="37310" y="2345"/>
                </a:lnTo>
                <a:lnTo>
                  <a:pt x="39631" y="2546"/>
                </a:lnTo>
                <a:lnTo>
                  <a:pt x="41434" y="3088"/>
                </a:lnTo>
                <a:lnTo>
                  <a:pt x="44007" y="4853"/>
                </a:lnTo>
                <a:lnTo>
                  <a:pt x="45155" y="6429"/>
                </a:lnTo>
                <a:lnTo>
                  <a:pt x="46164" y="8699"/>
                </a:lnTo>
                <a:lnTo>
                  <a:pt x="47173" y="10868"/>
                </a:lnTo>
                <a:lnTo>
                  <a:pt x="48220" y="13327"/>
                </a:lnTo>
                <a:lnTo>
                  <a:pt x="49305" y="16075"/>
                </a:lnTo>
                <a:lnTo>
                  <a:pt x="50390" y="18823"/>
                </a:lnTo>
                <a:lnTo>
                  <a:pt x="50932" y="20702"/>
                </a:lnTo>
                <a:lnTo>
                  <a:pt x="50781" y="22618"/>
                </a:lnTo>
                <a:lnTo>
                  <a:pt x="37158" y="51819"/>
                </a:lnTo>
                <a:lnTo>
                  <a:pt x="28531" y="30335"/>
                </a:lnTo>
                <a:lnTo>
                  <a:pt x="26664" y="25644"/>
                </a:lnTo>
                <a:lnTo>
                  <a:pt x="25125" y="21660"/>
                </a:lnTo>
                <a:lnTo>
                  <a:pt x="23914" y="18382"/>
                </a:lnTo>
                <a:lnTo>
                  <a:pt x="21846" y="12683"/>
                </a:lnTo>
                <a:lnTo>
                  <a:pt x="20811" y="9102"/>
                </a:lnTo>
                <a:lnTo>
                  <a:pt x="20811" y="5572"/>
                </a:lnTo>
                <a:lnTo>
                  <a:pt x="21430" y="4223"/>
                </a:lnTo>
                <a:lnTo>
                  <a:pt x="23902" y="2962"/>
                </a:lnTo>
                <a:lnTo>
                  <a:pt x="25680" y="2546"/>
                </a:lnTo>
                <a:lnTo>
                  <a:pt x="28001" y="2345"/>
                </a:lnTo>
                <a:lnTo>
                  <a:pt x="28001" y="0"/>
                </a:lnTo>
                <a:lnTo>
                  <a:pt x="0" y="0"/>
                </a:lnTo>
                <a:lnTo>
                  <a:pt x="0" y="2345"/>
                </a:lnTo>
                <a:lnTo>
                  <a:pt x="2371" y="2697"/>
                </a:lnTo>
                <a:lnTo>
                  <a:pt x="3960" y="3416"/>
                </a:lnTo>
                <a:lnTo>
                  <a:pt x="5575" y="5585"/>
                </a:lnTo>
                <a:lnTo>
                  <a:pt x="7214" y="9178"/>
                </a:lnTo>
                <a:lnTo>
                  <a:pt x="9687" y="15281"/>
                </a:lnTo>
                <a:lnTo>
                  <a:pt x="32315" y="71034"/>
                </a:lnTo>
                <a:lnTo>
                  <a:pt x="32769" y="71488"/>
                </a:lnTo>
                <a:lnTo>
                  <a:pt x="34434" y="70883"/>
                </a:lnTo>
                <a:lnTo>
                  <a:pt x="54338" y="28746"/>
                </a:lnTo>
                <a:lnTo>
                  <a:pt x="71441" y="71034"/>
                </a:lnTo>
                <a:lnTo>
                  <a:pt x="71895" y="71488"/>
                </a:lnTo>
                <a:lnTo>
                  <a:pt x="73712" y="70505"/>
                </a:lnTo>
                <a:lnTo>
                  <a:pt x="97929" y="108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3284220" y="2315388"/>
            <a:ext cx="105621" cy="94451"/>
          </a:xfrm>
          <a:custGeom>
            <a:avLst/>
            <a:gdLst/>
            <a:ahLst/>
            <a:cxnLst/>
            <a:rect l="l" t="t" r="r" b="b"/>
            <a:pathLst>
              <a:path w="116183" h="107044">
                <a:moveTo>
                  <a:pt x="9005" y="87148"/>
                </a:moveTo>
                <a:lnTo>
                  <a:pt x="9005" y="92242"/>
                </a:lnTo>
                <a:lnTo>
                  <a:pt x="9586" y="96226"/>
                </a:lnTo>
                <a:lnTo>
                  <a:pt x="10746" y="99101"/>
                </a:lnTo>
                <a:lnTo>
                  <a:pt x="12865" y="104396"/>
                </a:lnTo>
                <a:lnTo>
                  <a:pt x="16901" y="107044"/>
                </a:lnTo>
                <a:lnTo>
                  <a:pt x="25579" y="107044"/>
                </a:lnTo>
                <a:lnTo>
                  <a:pt x="28405" y="106313"/>
                </a:lnTo>
                <a:lnTo>
                  <a:pt x="31331" y="104850"/>
                </a:lnTo>
                <a:lnTo>
                  <a:pt x="34257" y="103388"/>
                </a:lnTo>
                <a:lnTo>
                  <a:pt x="37032" y="100891"/>
                </a:lnTo>
                <a:lnTo>
                  <a:pt x="39656" y="97361"/>
                </a:lnTo>
                <a:lnTo>
                  <a:pt x="41321" y="95091"/>
                </a:lnTo>
                <a:lnTo>
                  <a:pt x="39353" y="93427"/>
                </a:lnTo>
                <a:lnTo>
                  <a:pt x="37638" y="95294"/>
                </a:lnTo>
                <a:lnTo>
                  <a:pt x="36111" y="96655"/>
                </a:lnTo>
                <a:lnTo>
                  <a:pt x="34774" y="97513"/>
                </a:lnTo>
                <a:lnTo>
                  <a:pt x="33437" y="98370"/>
                </a:lnTo>
                <a:lnTo>
                  <a:pt x="31861" y="98798"/>
                </a:lnTo>
                <a:lnTo>
                  <a:pt x="26513" y="98798"/>
                </a:lnTo>
                <a:lnTo>
                  <a:pt x="24141" y="97059"/>
                </a:lnTo>
                <a:lnTo>
                  <a:pt x="22930" y="93579"/>
                </a:lnTo>
                <a:lnTo>
                  <a:pt x="22275" y="91612"/>
                </a:lnTo>
                <a:lnTo>
                  <a:pt x="21947" y="88712"/>
                </a:lnTo>
                <a:lnTo>
                  <a:pt x="21947" y="84879"/>
                </a:lnTo>
                <a:lnTo>
                  <a:pt x="22098" y="41304"/>
                </a:lnTo>
                <a:lnTo>
                  <a:pt x="37537" y="41304"/>
                </a:lnTo>
                <a:lnTo>
                  <a:pt x="37537" y="35857"/>
                </a:lnTo>
                <a:lnTo>
                  <a:pt x="22249" y="35857"/>
                </a:lnTo>
                <a:lnTo>
                  <a:pt x="22249" y="16592"/>
                </a:lnTo>
                <a:lnTo>
                  <a:pt x="20887" y="15962"/>
                </a:lnTo>
                <a:lnTo>
                  <a:pt x="15186" y="23628"/>
                </a:lnTo>
                <a:lnTo>
                  <a:pt x="11566" y="28355"/>
                </a:lnTo>
                <a:lnTo>
                  <a:pt x="10027" y="30146"/>
                </a:lnTo>
                <a:lnTo>
                  <a:pt x="8488" y="31936"/>
                </a:lnTo>
                <a:lnTo>
                  <a:pt x="5978" y="34269"/>
                </a:lnTo>
                <a:lnTo>
                  <a:pt x="2497" y="37144"/>
                </a:lnTo>
                <a:lnTo>
                  <a:pt x="1286" y="38152"/>
                </a:lnTo>
                <a:lnTo>
                  <a:pt x="0" y="39741"/>
                </a:lnTo>
                <a:lnTo>
                  <a:pt x="756" y="41304"/>
                </a:lnTo>
                <a:lnTo>
                  <a:pt x="9005" y="41304"/>
                </a:lnTo>
                <a:lnTo>
                  <a:pt x="9005" y="87148"/>
                </a:lnTo>
                <a:close/>
              </a:path>
              <a:path w="116183" h="107044">
                <a:moveTo>
                  <a:pt x="116183" y="105607"/>
                </a:moveTo>
                <a:lnTo>
                  <a:pt x="116183" y="103489"/>
                </a:lnTo>
                <a:lnTo>
                  <a:pt x="112349" y="102984"/>
                </a:lnTo>
                <a:lnTo>
                  <a:pt x="109813" y="101925"/>
                </a:lnTo>
                <a:lnTo>
                  <a:pt x="108577" y="100312"/>
                </a:lnTo>
                <a:lnTo>
                  <a:pt x="107341" y="98697"/>
                </a:lnTo>
                <a:lnTo>
                  <a:pt x="106723" y="95217"/>
                </a:lnTo>
                <a:lnTo>
                  <a:pt x="106723" y="53106"/>
                </a:lnTo>
                <a:lnTo>
                  <a:pt x="105916" y="48340"/>
                </a:lnTo>
                <a:lnTo>
                  <a:pt x="104301" y="44709"/>
                </a:lnTo>
                <a:lnTo>
                  <a:pt x="101325" y="37849"/>
                </a:lnTo>
                <a:lnTo>
                  <a:pt x="95750" y="34420"/>
                </a:lnTo>
                <a:lnTo>
                  <a:pt x="82430" y="34420"/>
                </a:lnTo>
                <a:lnTo>
                  <a:pt x="77637" y="35933"/>
                </a:lnTo>
                <a:lnTo>
                  <a:pt x="73197" y="38959"/>
                </a:lnTo>
                <a:lnTo>
                  <a:pt x="70725" y="40675"/>
                </a:lnTo>
                <a:lnTo>
                  <a:pt x="67899" y="43347"/>
                </a:lnTo>
                <a:lnTo>
                  <a:pt x="64721" y="46978"/>
                </a:lnTo>
                <a:lnTo>
                  <a:pt x="64721" y="529"/>
                </a:lnTo>
                <a:lnTo>
                  <a:pt x="64570" y="0"/>
                </a:lnTo>
                <a:lnTo>
                  <a:pt x="57304" y="2269"/>
                </a:lnTo>
                <a:lnTo>
                  <a:pt x="56043" y="2672"/>
                </a:lnTo>
                <a:lnTo>
                  <a:pt x="53785" y="3341"/>
                </a:lnTo>
                <a:lnTo>
                  <a:pt x="50531" y="4274"/>
                </a:lnTo>
                <a:lnTo>
                  <a:pt x="47277" y="5207"/>
                </a:lnTo>
                <a:lnTo>
                  <a:pt x="44540" y="6001"/>
                </a:lnTo>
                <a:lnTo>
                  <a:pt x="42320" y="6656"/>
                </a:lnTo>
                <a:lnTo>
                  <a:pt x="42320" y="9380"/>
                </a:lnTo>
                <a:lnTo>
                  <a:pt x="44098" y="9115"/>
                </a:lnTo>
                <a:lnTo>
                  <a:pt x="45725" y="9002"/>
                </a:lnTo>
                <a:lnTo>
                  <a:pt x="48551" y="9002"/>
                </a:lnTo>
                <a:lnTo>
                  <a:pt x="50329" y="9670"/>
                </a:lnTo>
                <a:lnTo>
                  <a:pt x="51061" y="11006"/>
                </a:lnTo>
                <a:lnTo>
                  <a:pt x="51792" y="12343"/>
                </a:lnTo>
                <a:lnTo>
                  <a:pt x="52158" y="14424"/>
                </a:lnTo>
                <a:lnTo>
                  <a:pt x="52158" y="95419"/>
                </a:lnTo>
                <a:lnTo>
                  <a:pt x="51515" y="98937"/>
                </a:lnTo>
                <a:lnTo>
                  <a:pt x="50228" y="100425"/>
                </a:lnTo>
                <a:lnTo>
                  <a:pt x="48942" y="101913"/>
                </a:lnTo>
                <a:lnTo>
                  <a:pt x="46230" y="102934"/>
                </a:lnTo>
                <a:lnTo>
                  <a:pt x="42093" y="103489"/>
                </a:lnTo>
                <a:lnTo>
                  <a:pt x="42093" y="105607"/>
                </a:lnTo>
                <a:lnTo>
                  <a:pt x="75467" y="105607"/>
                </a:lnTo>
                <a:lnTo>
                  <a:pt x="75467" y="103489"/>
                </a:lnTo>
                <a:lnTo>
                  <a:pt x="71179" y="102884"/>
                </a:lnTo>
                <a:lnTo>
                  <a:pt x="68379" y="101875"/>
                </a:lnTo>
                <a:lnTo>
                  <a:pt x="67067" y="100463"/>
                </a:lnTo>
                <a:lnTo>
                  <a:pt x="65755" y="99051"/>
                </a:lnTo>
                <a:lnTo>
                  <a:pt x="65099" y="95520"/>
                </a:lnTo>
                <a:lnTo>
                  <a:pt x="65099" y="51719"/>
                </a:lnTo>
                <a:lnTo>
                  <a:pt x="66941" y="49878"/>
                </a:lnTo>
                <a:lnTo>
                  <a:pt x="70624" y="47054"/>
                </a:lnTo>
                <a:lnTo>
                  <a:pt x="74307" y="44229"/>
                </a:lnTo>
                <a:lnTo>
                  <a:pt x="78116" y="42817"/>
                </a:lnTo>
                <a:lnTo>
                  <a:pt x="86592" y="42817"/>
                </a:lnTo>
                <a:lnTo>
                  <a:pt x="89683" y="44331"/>
                </a:lnTo>
                <a:lnTo>
                  <a:pt x="91322" y="47357"/>
                </a:lnTo>
                <a:lnTo>
                  <a:pt x="92962" y="50382"/>
                </a:lnTo>
                <a:lnTo>
                  <a:pt x="93782" y="54341"/>
                </a:lnTo>
                <a:lnTo>
                  <a:pt x="93782" y="95419"/>
                </a:lnTo>
                <a:lnTo>
                  <a:pt x="93151" y="98924"/>
                </a:lnTo>
                <a:lnTo>
                  <a:pt x="91890" y="100387"/>
                </a:lnTo>
                <a:lnTo>
                  <a:pt x="90629" y="101850"/>
                </a:lnTo>
                <a:lnTo>
                  <a:pt x="87803" y="102884"/>
                </a:lnTo>
                <a:lnTo>
                  <a:pt x="83414" y="103489"/>
                </a:lnTo>
                <a:lnTo>
                  <a:pt x="83414" y="105607"/>
                </a:lnTo>
                <a:lnTo>
                  <a:pt x="116183" y="105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3488389" y="2318125"/>
            <a:ext cx="156354" cy="92048"/>
          </a:xfrm>
          <a:custGeom>
            <a:avLst/>
            <a:gdLst/>
            <a:ahLst/>
            <a:cxnLst/>
            <a:rect l="l" t="t" r="r" b="b"/>
            <a:pathLst>
              <a:path w="171989" h="104321">
                <a:moveTo>
                  <a:pt x="36401" y="102505"/>
                </a:moveTo>
                <a:lnTo>
                  <a:pt x="36401" y="99706"/>
                </a:lnTo>
                <a:lnTo>
                  <a:pt x="30801" y="99101"/>
                </a:lnTo>
                <a:lnTo>
                  <a:pt x="27194" y="97966"/>
                </a:lnTo>
                <a:lnTo>
                  <a:pt x="25579" y="96302"/>
                </a:lnTo>
                <a:lnTo>
                  <a:pt x="23107" y="93730"/>
                </a:lnTo>
                <a:lnTo>
                  <a:pt x="21871" y="88207"/>
                </a:lnTo>
                <a:lnTo>
                  <a:pt x="21871" y="19366"/>
                </a:lnTo>
                <a:lnTo>
                  <a:pt x="90437" y="104321"/>
                </a:lnTo>
                <a:lnTo>
                  <a:pt x="93086" y="104321"/>
                </a:lnTo>
                <a:lnTo>
                  <a:pt x="93086" y="14650"/>
                </a:lnTo>
                <a:lnTo>
                  <a:pt x="94070" y="9456"/>
                </a:lnTo>
                <a:lnTo>
                  <a:pt x="96037" y="7186"/>
                </a:lnTo>
                <a:lnTo>
                  <a:pt x="98005" y="4917"/>
                </a:lnTo>
                <a:lnTo>
                  <a:pt x="101940" y="3479"/>
                </a:lnTo>
                <a:lnTo>
                  <a:pt x="107843" y="2874"/>
                </a:lnTo>
                <a:lnTo>
                  <a:pt x="107843" y="0"/>
                </a:lnTo>
                <a:lnTo>
                  <a:pt x="71441" y="0"/>
                </a:lnTo>
                <a:lnTo>
                  <a:pt x="71441" y="2874"/>
                </a:lnTo>
                <a:lnTo>
                  <a:pt x="77143" y="3378"/>
                </a:lnTo>
                <a:lnTo>
                  <a:pt x="80826" y="4463"/>
                </a:lnTo>
                <a:lnTo>
                  <a:pt x="82490" y="6127"/>
                </a:lnTo>
                <a:lnTo>
                  <a:pt x="85013" y="8700"/>
                </a:lnTo>
                <a:lnTo>
                  <a:pt x="86274" y="14247"/>
                </a:lnTo>
                <a:lnTo>
                  <a:pt x="86274" y="74591"/>
                </a:lnTo>
                <a:lnTo>
                  <a:pt x="26563" y="0"/>
                </a:lnTo>
                <a:lnTo>
                  <a:pt x="0" y="0"/>
                </a:lnTo>
                <a:lnTo>
                  <a:pt x="0" y="2874"/>
                </a:lnTo>
                <a:lnTo>
                  <a:pt x="3178" y="2975"/>
                </a:lnTo>
                <a:lnTo>
                  <a:pt x="5562" y="3341"/>
                </a:lnTo>
                <a:lnTo>
                  <a:pt x="7151" y="3971"/>
                </a:lnTo>
                <a:lnTo>
                  <a:pt x="8741" y="4602"/>
                </a:lnTo>
                <a:lnTo>
                  <a:pt x="10670" y="6253"/>
                </a:lnTo>
                <a:lnTo>
                  <a:pt x="12941" y="8926"/>
                </a:lnTo>
                <a:lnTo>
                  <a:pt x="15060" y="11423"/>
                </a:lnTo>
                <a:lnTo>
                  <a:pt x="15060" y="87905"/>
                </a:lnTo>
                <a:lnTo>
                  <a:pt x="14152" y="93112"/>
                </a:lnTo>
                <a:lnTo>
                  <a:pt x="12335" y="95356"/>
                </a:lnTo>
                <a:lnTo>
                  <a:pt x="10519" y="97601"/>
                </a:lnTo>
                <a:lnTo>
                  <a:pt x="6407" y="99051"/>
                </a:lnTo>
                <a:lnTo>
                  <a:pt x="0" y="99706"/>
                </a:lnTo>
                <a:lnTo>
                  <a:pt x="0" y="102505"/>
                </a:lnTo>
                <a:lnTo>
                  <a:pt x="36401" y="102505"/>
                </a:lnTo>
                <a:close/>
              </a:path>
              <a:path w="171989" h="104321">
                <a:moveTo>
                  <a:pt x="130038" y="104321"/>
                </a:moveTo>
                <a:lnTo>
                  <a:pt x="147746" y="104321"/>
                </a:lnTo>
                <a:lnTo>
                  <a:pt x="154697" y="101598"/>
                </a:lnTo>
                <a:lnTo>
                  <a:pt x="160373" y="96151"/>
                </a:lnTo>
                <a:lnTo>
                  <a:pt x="166049" y="90704"/>
                </a:lnTo>
                <a:lnTo>
                  <a:pt x="169921" y="84778"/>
                </a:lnTo>
                <a:lnTo>
                  <a:pt x="171989" y="78373"/>
                </a:lnTo>
                <a:lnTo>
                  <a:pt x="169341" y="77465"/>
                </a:lnTo>
                <a:lnTo>
                  <a:pt x="166263" y="82559"/>
                </a:lnTo>
                <a:lnTo>
                  <a:pt x="162908" y="86492"/>
                </a:lnTo>
                <a:lnTo>
                  <a:pt x="159275" y="89266"/>
                </a:lnTo>
                <a:lnTo>
                  <a:pt x="155642" y="92040"/>
                </a:lnTo>
                <a:lnTo>
                  <a:pt x="151177" y="93427"/>
                </a:lnTo>
                <a:lnTo>
                  <a:pt x="139321" y="93427"/>
                </a:lnTo>
                <a:lnTo>
                  <a:pt x="133645" y="90755"/>
                </a:lnTo>
                <a:lnTo>
                  <a:pt x="128852" y="85408"/>
                </a:lnTo>
                <a:lnTo>
                  <a:pt x="123071" y="74343"/>
                </a:lnTo>
                <a:lnTo>
                  <a:pt x="120906" y="59839"/>
                </a:lnTo>
                <a:lnTo>
                  <a:pt x="168962" y="59839"/>
                </a:lnTo>
                <a:lnTo>
                  <a:pt x="168962" y="50811"/>
                </a:lnTo>
                <a:lnTo>
                  <a:pt x="166288" y="43839"/>
                </a:lnTo>
                <a:lnTo>
                  <a:pt x="160940" y="38922"/>
                </a:lnTo>
                <a:lnTo>
                  <a:pt x="155592" y="34004"/>
                </a:lnTo>
                <a:lnTo>
                  <a:pt x="149361" y="31546"/>
                </a:lnTo>
                <a:lnTo>
                  <a:pt x="142247" y="31546"/>
                </a:lnTo>
                <a:lnTo>
                  <a:pt x="143660" y="37068"/>
                </a:lnTo>
                <a:lnTo>
                  <a:pt x="147797" y="39287"/>
                </a:lnTo>
                <a:lnTo>
                  <a:pt x="150269" y="43725"/>
                </a:lnTo>
                <a:lnTo>
                  <a:pt x="151632" y="46196"/>
                </a:lnTo>
                <a:lnTo>
                  <a:pt x="152590" y="49954"/>
                </a:lnTo>
                <a:lnTo>
                  <a:pt x="153145" y="54997"/>
                </a:lnTo>
                <a:lnTo>
                  <a:pt x="121208" y="54997"/>
                </a:lnTo>
                <a:lnTo>
                  <a:pt x="121915" y="50861"/>
                </a:lnTo>
                <a:lnTo>
                  <a:pt x="118786" y="42590"/>
                </a:lnTo>
                <a:lnTo>
                  <a:pt x="117324" y="44493"/>
                </a:lnTo>
                <a:lnTo>
                  <a:pt x="111667" y="55796"/>
                </a:lnTo>
                <a:lnTo>
                  <a:pt x="109781" y="68841"/>
                </a:lnTo>
                <a:lnTo>
                  <a:pt x="109784" y="69407"/>
                </a:lnTo>
                <a:lnTo>
                  <a:pt x="111799" y="82273"/>
                </a:lnTo>
                <a:lnTo>
                  <a:pt x="117538" y="93579"/>
                </a:lnTo>
                <a:lnTo>
                  <a:pt x="122709" y="100740"/>
                </a:lnTo>
                <a:lnTo>
                  <a:pt x="130038" y="104321"/>
                </a:lnTo>
                <a:close/>
              </a:path>
              <a:path w="171989" h="104321">
                <a:moveTo>
                  <a:pt x="123075" y="47432"/>
                </a:moveTo>
                <a:lnTo>
                  <a:pt x="124690" y="44709"/>
                </a:lnTo>
                <a:lnTo>
                  <a:pt x="127717" y="39615"/>
                </a:lnTo>
                <a:lnTo>
                  <a:pt x="132106" y="37068"/>
                </a:lnTo>
                <a:lnTo>
                  <a:pt x="143660" y="37068"/>
                </a:lnTo>
                <a:lnTo>
                  <a:pt x="142247" y="31546"/>
                </a:lnTo>
                <a:lnTo>
                  <a:pt x="141658" y="31551"/>
                </a:lnTo>
                <a:lnTo>
                  <a:pt x="128915" y="34421"/>
                </a:lnTo>
                <a:lnTo>
                  <a:pt x="118786" y="42590"/>
                </a:lnTo>
                <a:lnTo>
                  <a:pt x="121915" y="50861"/>
                </a:lnTo>
                <a:lnTo>
                  <a:pt x="123075" y="47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3728611" y="2318125"/>
            <a:ext cx="41693" cy="90446"/>
          </a:xfrm>
          <a:custGeom>
            <a:avLst/>
            <a:gdLst/>
            <a:ahLst/>
            <a:cxnLst/>
            <a:rect l="l" t="t" r="r" b="b"/>
            <a:pathLst>
              <a:path w="45862" h="102505">
                <a:moveTo>
                  <a:pt x="30801" y="11095"/>
                </a:moveTo>
                <a:lnTo>
                  <a:pt x="31735" y="7426"/>
                </a:lnTo>
                <a:lnTo>
                  <a:pt x="33601" y="5787"/>
                </a:lnTo>
                <a:lnTo>
                  <a:pt x="35468" y="4148"/>
                </a:lnTo>
                <a:lnTo>
                  <a:pt x="39555" y="3177"/>
                </a:lnTo>
                <a:lnTo>
                  <a:pt x="45862" y="2874"/>
                </a:lnTo>
                <a:lnTo>
                  <a:pt x="45862" y="0"/>
                </a:lnTo>
                <a:lnTo>
                  <a:pt x="0" y="0"/>
                </a:lnTo>
                <a:lnTo>
                  <a:pt x="0" y="2874"/>
                </a:lnTo>
                <a:lnTo>
                  <a:pt x="6306" y="3177"/>
                </a:lnTo>
                <a:lnTo>
                  <a:pt x="10393" y="4148"/>
                </a:lnTo>
                <a:lnTo>
                  <a:pt x="12260" y="5787"/>
                </a:lnTo>
                <a:lnTo>
                  <a:pt x="14126" y="7426"/>
                </a:lnTo>
                <a:lnTo>
                  <a:pt x="15060" y="11095"/>
                </a:lnTo>
                <a:lnTo>
                  <a:pt x="15060" y="91713"/>
                </a:lnTo>
                <a:lnTo>
                  <a:pt x="14126" y="95432"/>
                </a:lnTo>
                <a:lnTo>
                  <a:pt x="12260" y="96869"/>
                </a:lnTo>
                <a:lnTo>
                  <a:pt x="10393" y="98307"/>
                </a:lnTo>
                <a:lnTo>
                  <a:pt x="6306" y="99252"/>
                </a:lnTo>
                <a:lnTo>
                  <a:pt x="0" y="99706"/>
                </a:lnTo>
                <a:lnTo>
                  <a:pt x="0" y="102505"/>
                </a:lnTo>
                <a:lnTo>
                  <a:pt x="45862" y="102505"/>
                </a:lnTo>
                <a:lnTo>
                  <a:pt x="45862" y="99706"/>
                </a:lnTo>
                <a:lnTo>
                  <a:pt x="39555" y="99252"/>
                </a:lnTo>
                <a:lnTo>
                  <a:pt x="35468" y="98307"/>
                </a:lnTo>
                <a:lnTo>
                  <a:pt x="33601" y="96869"/>
                </a:lnTo>
                <a:lnTo>
                  <a:pt x="31735" y="95432"/>
                </a:lnTo>
                <a:lnTo>
                  <a:pt x="30801" y="91713"/>
                </a:lnTo>
                <a:lnTo>
                  <a:pt x="30801" y="110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774404" y="2345693"/>
            <a:ext cx="66185" cy="62878"/>
          </a:xfrm>
          <a:custGeom>
            <a:avLst/>
            <a:gdLst/>
            <a:ahLst/>
            <a:cxnLst/>
            <a:rect l="l" t="t" r="r" b="b"/>
            <a:pathLst>
              <a:path w="72803" h="71262">
                <a:moveTo>
                  <a:pt x="72803" y="71262"/>
                </a:moveTo>
                <a:lnTo>
                  <a:pt x="72803" y="69143"/>
                </a:lnTo>
                <a:lnTo>
                  <a:pt x="69373" y="69093"/>
                </a:lnTo>
                <a:lnTo>
                  <a:pt x="66926" y="68261"/>
                </a:lnTo>
                <a:lnTo>
                  <a:pt x="65463" y="66647"/>
                </a:lnTo>
                <a:lnTo>
                  <a:pt x="63999" y="65033"/>
                </a:lnTo>
                <a:lnTo>
                  <a:pt x="63268" y="62411"/>
                </a:lnTo>
                <a:lnTo>
                  <a:pt x="63268" y="13616"/>
                </a:lnTo>
                <a:lnTo>
                  <a:pt x="60543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2" y="0"/>
                </a:lnTo>
                <a:lnTo>
                  <a:pt x="37385" y="1235"/>
                </a:lnTo>
                <a:lnTo>
                  <a:pt x="33450" y="3706"/>
                </a:lnTo>
                <a:lnTo>
                  <a:pt x="30826" y="5320"/>
                </a:lnTo>
                <a:lnTo>
                  <a:pt x="27194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2" y="4942"/>
                </a:lnTo>
                <a:lnTo>
                  <a:pt x="2068" y="6505"/>
                </a:lnTo>
                <a:lnTo>
                  <a:pt x="0" y="7110"/>
                </a:lnTo>
                <a:lnTo>
                  <a:pt x="0" y="9758"/>
                </a:lnTo>
                <a:lnTo>
                  <a:pt x="1778" y="9531"/>
                </a:lnTo>
                <a:lnTo>
                  <a:pt x="3178" y="9456"/>
                </a:lnTo>
                <a:lnTo>
                  <a:pt x="6155" y="9456"/>
                </a:lnTo>
                <a:lnTo>
                  <a:pt x="8122" y="10414"/>
                </a:lnTo>
                <a:lnTo>
                  <a:pt x="9081" y="12330"/>
                </a:lnTo>
                <a:lnTo>
                  <a:pt x="9686" y="13642"/>
                </a:lnTo>
                <a:lnTo>
                  <a:pt x="9989" y="15911"/>
                </a:lnTo>
                <a:lnTo>
                  <a:pt x="9989" y="62134"/>
                </a:lnTo>
                <a:lnTo>
                  <a:pt x="9270" y="65121"/>
                </a:lnTo>
                <a:lnTo>
                  <a:pt x="7832" y="66458"/>
                </a:lnTo>
                <a:lnTo>
                  <a:pt x="6394" y="67794"/>
                </a:lnTo>
                <a:lnTo>
                  <a:pt x="3884" y="68690"/>
                </a:lnTo>
                <a:lnTo>
                  <a:pt x="302" y="69143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3"/>
                </a:lnTo>
                <a:lnTo>
                  <a:pt x="29893" y="69043"/>
                </a:lnTo>
                <a:lnTo>
                  <a:pt x="27345" y="68374"/>
                </a:lnTo>
                <a:lnTo>
                  <a:pt x="25731" y="67139"/>
                </a:lnTo>
                <a:lnTo>
                  <a:pt x="24116" y="65903"/>
                </a:lnTo>
                <a:lnTo>
                  <a:pt x="23309" y="63470"/>
                </a:lnTo>
                <a:lnTo>
                  <a:pt x="23309" y="17475"/>
                </a:lnTo>
                <a:lnTo>
                  <a:pt x="26033" y="14801"/>
                </a:lnTo>
                <a:lnTo>
                  <a:pt x="28253" y="12885"/>
                </a:lnTo>
                <a:lnTo>
                  <a:pt x="29968" y="11725"/>
                </a:lnTo>
                <a:lnTo>
                  <a:pt x="33046" y="9708"/>
                </a:lnTo>
                <a:lnTo>
                  <a:pt x="36073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0" y="12974"/>
                </a:lnTo>
                <a:lnTo>
                  <a:pt x="49595" y="15823"/>
                </a:lnTo>
                <a:lnTo>
                  <a:pt x="50402" y="19416"/>
                </a:lnTo>
                <a:lnTo>
                  <a:pt x="50402" y="61200"/>
                </a:lnTo>
                <a:lnTo>
                  <a:pt x="49671" y="64542"/>
                </a:lnTo>
                <a:lnTo>
                  <a:pt x="48208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3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3654087" y="2329473"/>
            <a:ext cx="37565" cy="80366"/>
          </a:xfrm>
          <a:custGeom>
            <a:avLst/>
            <a:gdLst/>
            <a:ahLst/>
            <a:cxnLst/>
            <a:rect l="l" t="t" r="r" b="b"/>
            <a:pathLst>
              <a:path w="41321" h="91082">
                <a:moveTo>
                  <a:pt x="9005" y="71186"/>
                </a:moveTo>
                <a:lnTo>
                  <a:pt x="9005" y="76280"/>
                </a:lnTo>
                <a:lnTo>
                  <a:pt x="9586" y="80264"/>
                </a:lnTo>
                <a:lnTo>
                  <a:pt x="10746" y="83139"/>
                </a:lnTo>
                <a:lnTo>
                  <a:pt x="12865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1"/>
                </a:lnTo>
                <a:lnTo>
                  <a:pt x="31331" y="88888"/>
                </a:lnTo>
                <a:lnTo>
                  <a:pt x="34257" y="87426"/>
                </a:lnTo>
                <a:lnTo>
                  <a:pt x="37032" y="84929"/>
                </a:lnTo>
                <a:lnTo>
                  <a:pt x="39656" y="81399"/>
                </a:lnTo>
                <a:lnTo>
                  <a:pt x="41321" y="79129"/>
                </a:lnTo>
                <a:lnTo>
                  <a:pt x="39353" y="77465"/>
                </a:lnTo>
                <a:lnTo>
                  <a:pt x="37638" y="79332"/>
                </a:lnTo>
                <a:lnTo>
                  <a:pt x="36111" y="80693"/>
                </a:lnTo>
                <a:lnTo>
                  <a:pt x="34774" y="81551"/>
                </a:lnTo>
                <a:lnTo>
                  <a:pt x="33437" y="82408"/>
                </a:lnTo>
                <a:lnTo>
                  <a:pt x="31861" y="82836"/>
                </a:lnTo>
                <a:lnTo>
                  <a:pt x="26513" y="82836"/>
                </a:lnTo>
                <a:lnTo>
                  <a:pt x="24141" y="81097"/>
                </a:lnTo>
                <a:lnTo>
                  <a:pt x="22930" y="77617"/>
                </a:lnTo>
                <a:lnTo>
                  <a:pt x="22275" y="75650"/>
                </a:lnTo>
                <a:lnTo>
                  <a:pt x="21947" y="72750"/>
                </a:lnTo>
                <a:lnTo>
                  <a:pt x="21947" y="68917"/>
                </a:lnTo>
                <a:lnTo>
                  <a:pt x="22098" y="25342"/>
                </a:lnTo>
                <a:lnTo>
                  <a:pt x="37537" y="25342"/>
                </a:lnTo>
                <a:lnTo>
                  <a:pt x="37537" y="19895"/>
                </a:lnTo>
                <a:lnTo>
                  <a:pt x="22249" y="19895"/>
                </a:lnTo>
                <a:lnTo>
                  <a:pt x="22249" y="630"/>
                </a:lnTo>
                <a:lnTo>
                  <a:pt x="20887" y="0"/>
                </a:lnTo>
                <a:lnTo>
                  <a:pt x="15186" y="7666"/>
                </a:lnTo>
                <a:lnTo>
                  <a:pt x="11566" y="12393"/>
                </a:lnTo>
                <a:lnTo>
                  <a:pt x="10027" y="14184"/>
                </a:lnTo>
                <a:lnTo>
                  <a:pt x="8488" y="15974"/>
                </a:lnTo>
                <a:lnTo>
                  <a:pt x="5978" y="18307"/>
                </a:lnTo>
                <a:lnTo>
                  <a:pt x="2497" y="21182"/>
                </a:lnTo>
                <a:lnTo>
                  <a:pt x="1286" y="22190"/>
                </a:lnTo>
                <a:lnTo>
                  <a:pt x="0" y="23779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3845818" y="2345626"/>
            <a:ext cx="54765" cy="64212"/>
          </a:xfrm>
          <a:custGeom>
            <a:avLst/>
            <a:gdLst/>
            <a:ahLst/>
            <a:cxnLst/>
            <a:rect l="l" t="t" r="r" b="b"/>
            <a:pathLst>
              <a:path w="60241" h="72774">
                <a:moveTo>
                  <a:pt x="0" y="38202"/>
                </a:moveTo>
                <a:lnTo>
                  <a:pt x="2522" y="53177"/>
                </a:lnTo>
                <a:lnTo>
                  <a:pt x="9081" y="63469"/>
                </a:lnTo>
                <a:lnTo>
                  <a:pt x="15135" y="69673"/>
                </a:lnTo>
                <a:lnTo>
                  <a:pt x="22098" y="72774"/>
                </a:lnTo>
                <a:lnTo>
                  <a:pt x="37991" y="72774"/>
                </a:lnTo>
                <a:lnTo>
                  <a:pt x="45054" y="69396"/>
                </a:lnTo>
                <a:lnTo>
                  <a:pt x="51159" y="62637"/>
                </a:lnTo>
                <a:lnTo>
                  <a:pt x="54338" y="59107"/>
                </a:lnTo>
                <a:lnTo>
                  <a:pt x="57365" y="54316"/>
                </a:lnTo>
                <a:lnTo>
                  <a:pt x="60241" y="48264"/>
                </a:lnTo>
                <a:lnTo>
                  <a:pt x="58122" y="46978"/>
                </a:lnTo>
                <a:lnTo>
                  <a:pt x="55195" y="51265"/>
                </a:lnTo>
                <a:lnTo>
                  <a:pt x="52572" y="54392"/>
                </a:lnTo>
                <a:lnTo>
                  <a:pt x="50251" y="56358"/>
                </a:lnTo>
                <a:lnTo>
                  <a:pt x="46164" y="59788"/>
                </a:lnTo>
                <a:lnTo>
                  <a:pt x="41497" y="61502"/>
                </a:lnTo>
                <a:lnTo>
                  <a:pt x="28834" y="61502"/>
                </a:lnTo>
                <a:lnTo>
                  <a:pt x="22943" y="58476"/>
                </a:lnTo>
                <a:lnTo>
                  <a:pt x="18579" y="52425"/>
                </a:lnTo>
                <a:lnTo>
                  <a:pt x="14215" y="46372"/>
                </a:lnTo>
                <a:lnTo>
                  <a:pt x="12033" y="39539"/>
                </a:lnTo>
                <a:lnTo>
                  <a:pt x="12033" y="23602"/>
                </a:lnTo>
                <a:lnTo>
                  <a:pt x="14013" y="16932"/>
                </a:lnTo>
                <a:lnTo>
                  <a:pt x="17974" y="11914"/>
                </a:lnTo>
                <a:lnTo>
                  <a:pt x="21934" y="6896"/>
                </a:lnTo>
                <a:lnTo>
                  <a:pt x="26790" y="4387"/>
                </a:lnTo>
                <a:lnTo>
                  <a:pt x="35266" y="4387"/>
                </a:lnTo>
                <a:lnTo>
                  <a:pt x="37461" y="4916"/>
                </a:lnTo>
                <a:lnTo>
                  <a:pt x="39126" y="5975"/>
                </a:lnTo>
                <a:lnTo>
                  <a:pt x="40741" y="7085"/>
                </a:lnTo>
                <a:lnTo>
                  <a:pt x="41876" y="8976"/>
                </a:lnTo>
                <a:lnTo>
                  <a:pt x="42531" y="11649"/>
                </a:lnTo>
                <a:lnTo>
                  <a:pt x="43440" y="15280"/>
                </a:lnTo>
                <a:lnTo>
                  <a:pt x="44045" y="17600"/>
                </a:lnTo>
                <a:lnTo>
                  <a:pt x="45017" y="19365"/>
                </a:lnTo>
                <a:lnTo>
                  <a:pt x="46353" y="20576"/>
                </a:lnTo>
                <a:lnTo>
                  <a:pt x="47690" y="21786"/>
                </a:lnTo>
                <a:lnTo>
                  <a:pt x="49242" y="22391"/>
                </a:lnTo>
                <a:lnTo>
                  <a:pt x="53430" y="22391"/>
                </a:lnTo>
                <a:lnTo>
                  <a:pt x="55220" y="21673"/>
                </a:lnTo>
                <a:lnTo>
                  <a:pt x="56381" y="20235"/>
                </a:lnTo>
                <a:lnTo>
                  <a:pt x="57541" y="18798"/>
                </a:lnTo>
                <a:lnTo>
                  <a:pt x="58122" y="17248"/>
                </a:lnTo>
                <a:lnTo>
                  <a:pt x="58122" y="11700"/>
                </a:lnTo>
                <a:lnTo>
                  <a:pt x="55839" y="8131"/>
                </a:lnTo>
                <a:lnTo>
                  <a:pt x="51272" y="4878"/>
                </a:lnTo>
                <a:lnTo>
                  <a:pt x="46707" y="1626"/>
                </a:lnTo>
                <a:lnTo>
                  <a:pt x="41270" y="0"/>
                </a:lnTo>
                <a:lnTo>
                  <a:pt x="32713" y="63"/>
                </a:lnTo>
                <a:lnTo>
                  <a:pt x="20197" y="3258"/>
                </a:lnTo>
                <a:lnTo>
                  <a:pt x="9914" y="11271"/>
                </a:lnTo>
                <a:lnTo>
                  <a:pt x="7766" y="13920"/>
                </a:lnTo>
                <a:lnTo>
                  <a:pt x="1941" y="25202"/>
                </a:lnTo>
                <a:lnTo>
                  <a:pt x="0" y="382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978712" y="2346092"/>
            <a:ext cx="106984" cy="62478"/>
          </a:xfrm>
          <a:custGeom>
            <a:avLst/>
            <a:gdLst/>
            <a:ahLst/>
            <a:cxnLst/>
            <a:rect l="l" t="t" r="r" b="b"/>
            <a:pathLst>
              <a:path w="117682" h="70808">
                <a:moveTo>
                  <a:pt x="106708" y="19543"/>
                </a:moveTo>
                <a:lnTo>
                  <a:pt x="105926" y="13642"/>
                </a:lnTo>
                <a:lnTo>
                  <a:pt x="104362" y="9910"/>
                </a:lnTo>
                <a:lnTo>
                  <a:pt x="101638" y="3303"/>
                </a:lnTo>
                <a:lnTo>
                  <a:pt x="96214" y="0"/>
                </a:lnTo>
                <a:lnTo>
                  <a:pt x="83096" y="0"/>
                </a:lnTo>
                <a:lnTo>
                  <a:pt x="78202" y="1563"/>
                </a:lnTo>
                <a:lnTo>
                  <a:pt x="73409" y="4690"/>
                </a:lnTo>
                <a:lnTo>
                  <a:pt x="70634" y="6505"/>
                </a:lnTo>
                <a:lnTo>
                  <a:pt x="67380" y="9305"/>
                </a:lnTo>
                <a:lnTo>
                  <a:pt x="63646" y="13087"/>
                </a:lnTo>
                <a:lnTo>
                  <a:pt x="62587" y="9809"/>
                </a:lnTo>
                <a:lnTo>
                  <a:pt x="61250" y="7212"/>
                </a:lnTo>
                <a:lnTo>
                  <a:pt x="59635" y="5295"/>
                </a:lnTo>
                <a:lnTo>
                  <a:pt x="56558" y="1765"/>
                </a:lnTo>
                <a:lnTo>
                  <a:pt x="52421" y="0"/>
                </a:lnTo>
                <a:lnTo>
                  <a:pt x="43390" y="0"/>
                </a:lnTo>
                <a:lnTo>
                  <a:pt x="39656" y="870"/>
                </a:lnTo>
                <a:lnTo>
                  <a:pt x="36023" y="2610"/>
                </a:lnTo>
                <a:lnTo>
                  <a:pt x="32391" y="4350"/>
                </a:lnTo>
                <a:lnTo>
                  <a:pt x="28077" y="7489"/>
                </a:lnTo>
                <a:lnTo>
                  <a:pt x="23082" y="12028"/>
                </a:lnTo>
                <a:lnTo>
                  <a:pt x="23082" y="1815"/>
                </a:lnTo>
                <a:lnTo>
                  <a:pt x="22300" y="0"/>
                </a:lnTo>
                <a:lnTo>
                  <a:pt x="19929" y="857"/>
                </a:lnTo>
                <a:lnTo>
                  <a:pt x="15438" y="2572"/>
                </a:lnTo>
                <a:lnTo>
                  <a:pt x="10948" y="4287"/>
                </a:lnTo>
                <a:lnTo>
                  <a:pt x="7719" y="5472"/>
                </a:lnTo>
                <a:lnTo>
                  <a:pt x="5751" y="6127"/>
                </a:lnTo>
                <a:lnTo>
                  <a:pt x="302" y="7943"/>
                </a:lnTo>
                <a:lnTo>
                  <a:pt x="302" y="10591"/>
                </a:lnTo>
                <a:lnTo>
                  <a:pt x="1009" y="10339"/>
                </a:lnTo>
                <a:lnTo>
                  <a:pt x="2686" y="9960"/>
                </a:lnTo>
                <a:lnTo>
                  <a:pt x="6811" y="9910"/>
                </a:lnTo>
                <a:lnTo>
                  <a:pt x="8438" y="10490"/>
                </a:lnTo>
                <a:lnTo>
                  <a:pt x="10406" y="12810"/>
                </a:lnTo>
                <a:lnTo>
                  <a:pt x="10898" y="15256"/>
                </a:lnTo>
                <a:lnTo>
                  <a:pt x="10898" y="62487"/>
                </a:lnTo>
                <a:lnTo>
                  <a:pt x="9888" y="65412"/>
                </a:lnTo>
                <a:lnTo>
                  <a:pt x="7870" y="66874"/>
                </a:lnTo>
                <a:lnTo>
                  <a:pt x="6558" y="67833"/>
                </a:lnTo>
                <a:lnTo>
                  <a:pt x="3935" y="68488"/>
                </a:lnTo>
                <a:lnTo>
                  <a:pt x="0" y="68841"/>
                </a:lnTo>
                <a:lnTo>
                  <a:pt x="0" y="70808"/>
                </a:lnTo>
                <a:lnTo>
                  <a:pt x="34434" y="70808"/>
                </a:lnTo>
                <a:lnTo>
                  <a:pt x="34434" y="68841"/>
                </a:lnTo>
                <a:lnTo>
                  <a:pt x="29943" y="68791"/>
                </a:lnTo>
                <a:lnTo>
                  <a:pt x="27030" y="68034"/>
                </a:lnTo>
                <a:lnTo>
                  <a:pt x="25693" y="66572"/>
                </a:lnTo>
                <a:lnTo>
                  <a:pt x="24356" y="65109"/>
                </a:lnTo>
                <a:lnTo>
                  <a:pt x="23687" y="62462"/>
                </a:lnTo>
                <a:lnTo>
                  <a:pt x="23687" y="17248"/>
                </a:lnTo>
                <a:lnTo>
                  <a:pt x="25958" y="14524"/>
                </a:lnTo>
                <a:lnTo>
                  <a:pt x="28581" y="12318"/>
                </a:lnTo>
                <a:lnTo>
                  <a:pt x="31558" y="10628"/>
                </a:lnTo>
                <a:lnTo>
                  <a:pt x="34535" y="8939"/>
                </a:lnTo>
                <a:lnTo>
                  <a:pt x="37562" y="8095"/>
                </a:lnTo>
                <a:lnTo>
                  <a:pt x="46038" y="8095"/>
                </a:lnTo>
                <a:lnTo>
                  <a:pt x="49570" y="10566"/>
                </a:lnTo>
                <a:lnTo>
                  <a:pt x="51235" y="15508"/>
                </a:lnTo>
                <a:lnTo>
                  <a:pt x="52244" y="18433"/>
                </a:lnTo>
                <a:lnTo>
                  <a:pt x="52749" y="23779"/>
                </a:lnTo>
                <a:lnTo>
                  <a:pt x="52749" y="59436"/>
                </a:lnTo>
                <a:lnTo>
                  <a:pt x="52093" y="63647"/>
                </a:lnTo>
                <a:lnTo>
                  <a:pt x="50781" y="65361"/>
                </a:lnTo>
                <a:lnTo>
                  <a:pt x="49469" y="67076"/>
                </a:lnTo>
                <a:lnTo>
                  <a:pt x="46417" y="68236"/>
                </a:lnTo>
                <a:lnTo>
                  <a:pt x="41623" y="68841"/>
                </a:lnTo>
                <a:lnTo>
                  <a:pt x="41623" y="70808"/>
                </a:lnTo>
                <a:lnTo>
                  <a:pt x="76361" y="70808"/>
                </a:lnTo>
                <a:lnTo>
                  <a:pt x="76361" y="68841"/>
                </a:lnTo>
                <a:lnTo>
                  <a:pt x="71719" y="68690"/>
                </a:lnTo>
                <a:lnTo>
                  <a:pt x="68679" y="67555"/>
                </a:lnTo>
                <a:lnTo>
                  <a:pt x="67241" y="65438"/>
                </a:lnTo>
                <a:lnTo>
                  <a:pt x="65803" y="63319"/>
                </a:lnTo>
                <a:lnTo>
                  <a:pt x="65084" y="60218"/>
                </a:lnTo>
                <a:lnTo>
                  <a:pt x="65084" y="17399"/>
                </a:lnTo>
                <a:lnTo>
                  <a:pt x="67809" y="14625"/>
                </a:lnTo>
                <a:lnTo>
                  <a:pt x="70104" y="12608"/>
                </a:lnTo>
                <a:lnTo>
                  <a:pt x="71971" y="11347"/>
                </a:lnTo>
                <a:lnTo>
                  <a:pt x="75200" y="9179"/>
                </a:lnTo>
                <a:lnTo>
                  <a:pt x="78454" y="8095"/>
                </a:lnTo>
                <a:lnTo>
                  <a:pt x="87183" y="8095"/>
                </a:lnTo>
                <a:lnTo>
                  <a:pt x="90841" y="10162"/>
                </a:lnTo>
                <a:lnTo>
                  <a:pt x="92707" y="14298"/>
                </a:lnTo>
                <a:lnTo>
                  <a:pt x="93767" y="16618"/>
                </a:lnTo>
                <a:lnTo>
                  <a:pt x="94297" y="20223"/>
                </a:lnTo>
                <a:lnTo>
                  <a:pt x="94297" y="61907"/>
                </a:lnTo>
                <a:lnTo>
                  <a:pt x="93603" y="64681"/>
                </a:lnTo>
                <a:lnTo>
                  <a:pt x="92215" y="66042"/>
                </a:lnTo>
                <a:lnTo>
                  <a:pt x="90828" y="67404"/>
                </a:lnTo>
                <a:lnTo>
                  <a:pt x="87940" y="68287"/>
                </a:lnTo>
                <a:lnTo>
                  <a:pt x="83550" y="68690"/>
                </a:lnTo>
                <a:lnTo>
                  <a:pt x="83550" y="70808"/>
                </a:lnTo>
                <a:lnTo>
                  <a:pt x="117682" y="70808"/>
                </a:lnTo>
                <a:lnTo>
                  <a:pt x="117682" y="68841"/>
                </a:lnTo>
                <a:lnTo>
                  <a:pt x="113545" y="68438"/>
                </a:lnTo>
                <a:lnTo>
                  <a:pt x="110681" y="67593"/>
                </a:lnTo>
                <a:lnTo>
                  <a:pt x="109092" y="66307"/>
                </a:lnTo>
                <a:lnTo>
                  <a:pt x="107503" y="65021"/>
                </a:lnTo>
                <a:lnTo>
                  <a:pt x="106708" y="62588"/>
                </a:lnTo>
                <a:lnTo>
                  <a:pt x="106708" y="195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3909568" y="2345960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49" y="70172"/>
                </a:moveTo>
                <a:lnTo>
                  <a:pt x="59332" y="62183"/>
                </a:lnTo>
                <a:lnTo>
                  <a:pt x="60941" y="60190"/>
                </a:lnTo>
                <a:lnTo>
                  <a:pt x="66886" y="48917"/>
                </a:lnTo>
                <a:lnTo>
                  <a:pt x="68868" y="36008"/>
                </a:lnTo>
                <a:lnTo>
                  <a:pt x="68786" y="33068"/>
                </a:lnTo>
                <a:lnTo>
                  <a:pt x="65937" y="20109"/>
                </a:lnTo>
                <a:lnTo>
                  <a:pt x="59030" y="9833"/>
                </a:lnTo>
                <a:lnTo>
                  <a:pt x="47298" y="2224"/>
                </a:lnTo>
                <a:lnTo>
                  <a:pt x="34207" y="0"/>
                </a:lnTo>
                <a:lnTo>
                  <a:pt x="32711" y="26"/>
                </a:lnTo>
                <a:lnTo>
                  <a:pt x="19904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7"/>
                </a:lnTo>
                <a:lnTo>
                  <a:pt x="11135" y="63729"/>
                </a:lnTo>
                <a:lnTo>
                  <a:pt x="21896" y="70910"/>
                </a:lnTo>
                <a:lnTo>
                  <a:pt x="24305" y="65108"/>
                </a:lnTo>
                <a:lnTo>
                  <a:pt x="20244" y="57341"/>
                </a:lnTo>
                <a:lnTo>
                  <a:pt x="20036" y="56941"/>
                </a:lnTo>
                <a:lnTo>
                  <a:pt x="15623" y="45022"/>
                </a:lnTo>
                <a:lnTo>
                  <a:pt x="14152" y="32226"/>
                </a:lnTo>
                <a:lnTo>
                  <a:pt x="14152" y="20979"/>
                </a:lnTo>
                <a:lnTo>
                  <a:pt x="16674" y="13061"/>
                </a:lnTo>
                <a:lnTo>
                  <a:pt x="21720" y="8472"/>
                </a:lnTo>
                <a:lnTo>
                  <a:pt x="24646" y="5849"/>
                </a:lnTo>
                <a:lnTo>
                  <a:pt x="28102" y="4538"/>
                </a:lnTo>
                <a:lnTo>
                  <a:pt x="39454" y="4538"/>
                </a:lnTo>
                <a:lnTo>
                  <a:pt x="45079" y="8396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49"/>
                </a:lnTo>
                <a:lnTo>
                  <a:pt x="54792" y="49197"/>
                </a:lnTo>
                <a:lnTo>
                  <a:pt x="53266" y="56005"/>
                </a:lnTo>
                <a:lnTo>
                  <a:pt x="50213" y="61200"/>
                </a:lnTo>
                <a:lnTo>
                  <a:pt x="47160" y="66394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49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3929474" y="2403410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2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8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088393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6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3289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6"/>
                </a:lnTo>
                <a:lnTo>
                  <a:pt x="1885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6" y="62032"/>
                </a:lnTo>
                <a:lnTo>
                  <a:pt x="12928" y="69193"/>
                </a:lnTo>
                <a:lnTo>
                  <a:pt x="20256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6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566290" y="2082311"/>
            <a:ext cx="220902" cy="120216"/>
          </a:xfrm>
          <a:custGeom>
            <a:avLst/>
            <a:gdLst/>
            <a:ahLst/>
            <a:cxnLst/>
            <a:rect l="l" t="t" r="r" b="b"/>
            <a:pathLst>
              <a:path w="242992" h="136245">
                <a:moveTo>
                  <a:pt x="136385" y="31646"/>
                </a:moveTo>
                <a:lnTo>
                  <a:pt x="133358" y="31168"/>
                </a:lnTo>
                <a:lnTo>
                  <a:pt x="129927" y="31168"/>
                </a:lnTo>
                <a:lnTo>
                  <a:pt x="127371" y="31248"/>
                </a:lnTo>
                <a:lnTo>
                  <a:pt x="116796" y="38291"/>
                </a:lnTo>
                <a:lnTo>
                  <a:pt x="122081" y="35329"/>
                </a:lnTo>
                <a:lnTo>
                  <a:pt x="135552" y="35329"/>
                </a:lnTo>
                <a:lnTo>
                  <a:pt x="139841" y="37345"/>
                </a:lnTo>
                <a:lnTo>
                  <a:pt x="142111" y="41380"/>
                </a:lnTo>
                <a:lnTo>
                  <a:pt x="143322" y="43599"/>
                </a:lnTo>
                <a:lnTo>
                  <a:pt x="143928" y="46701"/>
                </a:lnTo>
                <a:lnTo>
                  <a:pt x="143928" y="85383"/>
                </a:lnTo>
                <a:lnTo>
                  <a:pt x="143675" y="87275"/>
                </a:lnTo>
                <a:lnTo>
                  <a:pt x="157500" y="129260"/>
                </a:lnTo>
                <a:lnTo>
                  <a:pt x="157020" y="127268"/>
                </a:lnTo>
                <a:lnTo>
                  <a:pt x="157020" y="32605"/>
                </a:lnTo>
                <a:lnTo>
                  <a:pt x="156894" y="31521"/>
                </a:lnTo>
                <a:lnTo>
                  <a:pt x="155431" y="31546"/>
                </a:lnTo>
                <a:lnTo>
                  <a:pt x="147030" y="36538"/>
                </a:lnTo>
                <a:lnTo>
                  <a:pt x="143448" y="34521"/>
                </a:lnTo>
                <a:lnTo>
                  <a:pt x="140774" y="33210"/>
                </a:lnTo>
                <a:lnTo>
                  <a:pt x="139008" y="32605"/>
                </a:lnTo>
                <a:lnTo>
                  <a:pt x="136385" y="31646"/>
                </a:lnTo>
                <a:close/>
              </a:path>
              <a:path w="242992" h="136245">
                <a:moveTo>
                  <a:pt x="166934" y="136245"/>
                </a:moveTo>
                <a:lnTo>
                  <a:pt x="166934" y="134127"/>
                </a:lnTo>
                <a:lnTo>
                  <a:pt x="162746" y="133723"/>
                </a:lnTo>
                <a:lnTo>
                  <a:pt x="159921" y="132539"/>
                </a:lnTo>
                <a:lnTo>
                  <a:pt x="158458" y="130571"/>
                </a:lnTo>
                <a:lnTo>
                  <a:pt x="157500" y="129260"/>
                </a:lnTo>
                <a:lnTo>
                  <a:pt x="143675" y="87275"/>
                </a:lnTo>
                <a:lnTo>
                  <a:pt x="142666" y="89292"/>
                </a:lnTo>
                <a:lnTo>
                  <a:pt x="141203" y="90452"/>
                </a:lnTo>
                <a:lnTo>
                  <a:pt x="138781" y="91763"/>
                </a:lnTo>
                <a:lnTo>
                  <a:pt x="137015" y="92721"/>
                </a:lnTo>
                <a:lnTo>
                  <a:pt x="135111" y="93402"/>
                </a:lnTo>
                <a:lnTo>
                  <a:pt x="133068" y="93805"/>
                </a:lnTo>
                <a:lnTo>
                  <a:pt x="131024" y="94209"/>
                </a:lnTo>
                <a:lnTo>
                  <a:pt x="129397" y="94411"/>
                </a:lnTo>
                <a:lnTo>
                  <a:pt x="121829" y="94411"/>
                </a:lnTo>
                <a:lnTo>
                  <a:pt x="116923" y="91662"/>
                </a:lnTo>
                <a:lnTo>
                  <a:pt x="113467" y="86165"/>
                </a:lnTo>
                <a:lnTo>
                  <a:pt x="110011" y="80668"/>
                </a:lnTo>
                <a:lnTo>
                  <a:pt x="108283" y="73456"/>
                </a:lnTo>
                <a:lnTo>
                  <a:pt x="108283" y="56914"/>
                </a:lnTo>
                <a:lnTo>
                  <a:pt x="109985" y="50143"/>
                </a:lnTo>
                <a:lnTo>
                  <a:pt x="113391" y="44217"/>
                </a:lnTo>
                <a:lnTo>
                  <a:pt x="116796" y="38291"/>
                </a:lnTo>
                <a:lnTo>
                  <a:pt x="127371" y="31248"/>
                </a:lnTo>
                <a:lnTo>
                  <a:pt x="114814" y="34532"/>
                </a:lnTo>
                <a:lnTo>
                  <a:pt x="104688" y="42629"/>
                </a:lnTo>
                <a:lnTo>
                  <a:pt x="102559" y="45348"/>
                </a:lnTo>
                <a:lnTo>
                  <a:pt x="96862" y="56705"/>
                </a:lnTo>
                <a:lnTo>
                  <a:pt x="94963" y="69673"/>
                </a:lnTo>
                <a:lnTo>
                  <a:pt x="94986" y="71494"/>
                </a:lnTo>
                <a:lnTo>
                  <a:pt x="97150" y="85260"/>
                </a:lnTo>
                <a:lnTo>
                  <a:pt x="102834" y="95356"/>
                </a:lnTo>
                <a:lnTo>
                  <a:pt x="108081" y="101181"/>
                </a:lnTo>
                <a:lnTo>
                  <a:pt x="113857" y="104094"/>
                </a:lnTo>
                <a:lnTo>
                  <a:pt x="125462" y="104094"/>
                </a:lnTo>
                <a:lnTo>
                  <a:pt x="130230" y="102858"/>
                </a:lnTo>
                <a:lnTo>
                  <a:pt x="134468" y="100387"/>
                </a:lnTo>
                <a:lnTo>
                  <a:pt x="137041" y="98874"/>
                </a:lnTo>
                <a:lnTo>
                  <a:pt x="140093" y="96378"/>
                </a:lnTo>
                <a:lnTo>
                  <a:pt x="143625" y="92898"/>
                </a:lnTo>
                <a:lnTo>
                  <a:pt x="143625" y="126764"/>
                </a:lnTo>
                <a:lnTo>
                  <a:pt x="142528" y="130017"/>
                </a:lnTo>
                <a:lnTo>
                  <a:pt x="140333" y="131479"/>
                </a:lnTo>
                <a:lnTo>
                  <a:pt x="138138" y="132942"/>
                </a:lnTo>
                <a:lnTo>
                  <a:pt x="134796" y="133698"/>
                </a:lnTo>
                <a:lnTo>
                  <a:pt x="130305" y="133749"/>
                </a:lnTo>
                <a:lnTo>
                  <a:pt x="130305" y="136245"/>
                </a:lnTo>
                <a:lnTo>
                  <a:pt x="166934" y="136245"/>
                </a:lnTo>
                <a:close/>
              </a:path>
              <a:path w="242992" h="136245">
                <a:moveTo>
                  <a:pt x="194179" y="89115"/>
                </a:moveTo>
                <a:lnTo>
                  <a:pt x="193221" y="87048"/>
                </a:lnTo>
                <a:lnTo>
                  <a:pt x="192741" y="84299"/>
                </a:lnTo>
                <a:lnTo>
                  <a:pt x="192741" y="32454"/>
                </a:lnTo>
                <a:lnTo>
                  <a:pt x="170113" y="32454"/>
                </a:lnTo>
                <a:lnTo>
                  <a:pt x="170113" y="34572"/>
                </a:lnTo>
                <a:lnTo>
                  <a:pt x="173746" y="34925"/>
                </a:lnTo>
                <a:lnTo>
                  <a:pt x="176117" y="35530"/>
                </a:lnTo>
                <a:lnTo>
                  <a:pt x="177227" y="36387"/>
                </a:lnTo>
                <a:lnTo>
                  <a:pt x="178942" y="37749"/>
                </a:lnTo>
                <a:lnTo>
                  <a:pt x="179800" y="40447"/>
                </a:lnTo>
                <a:lnTo>
                  <a:pt x="179800" y="91006"/>
                </a:lnTo>
                <a:lnTo>
                  <a:pt x="181768" y="96176"/>
                </a:lnTo>
                <a:lnTo>
                  <a:pt x="185703" y="99252"/>
                </a:lnTo>
                <a:lnTo>
                  <a:pt x="189588" y="102379"/>
                </a:lnTo>
                <a:lnTo>
                  <a:pt x="193725" y="103943"/>
                </a:lnTo>
                <a:lnTo>
                  <a:pt x="202907" y="103943"/>
                </a:lnTo>
                <a:lnTo>
                  <a:pt x="207448" y="102430"/>
                </a:lnTo>
                <a:lnTo>
                  <a:pt x="211737" y="99404"/>
                </a:lnTo>
                <a:lnTo>
                  <a:pt x="214562" y="97437"/>
                </a:lnTo>
                <a:lnTo>
                  <a:pt x="217690" y="94411"/>
                </a:lnTo>
                <a:lnTo>
                  <a:pt x="221121" y="90326"/>
                </a:lnTo>
                <a:lnTo>
                  <a:pt x="221121" y="102505"/>
                </a:lnTo>
                <a:lnTo>
                  <a:pt x="221651" y="103640"/>
                </a:lnTo>
                <a:lnTo>
                  <a:pt x="226091" y="101926"/>
                </a:lnTo>
                <a:lnTo>
                  <a:pt x="228967" y="100841"/>
                </a:lnTo>
                <a:lnTo>
                  <a:pt x="230278" y="100387"/>
                </a:lnTo>
                <a:lnTo>
                  <a:pt x="233356" y="99379"/>
                </a:lnTo>
                <a:lnTo>
                  <a:pt x="235551" y="98685"/>
                </a:lnTo>
                <a:lnTo>
                  <a:pt x="238174" y="97928"/>
                </a:lnTo>
                <a:lnTo>
                  <a:pt x="240218" y="97361"/>
                </a:lnTo>
                <a:lnTo>
                  <a:pt x="242992" y="96605"/>
                </a:lnTo>
                <a:lnTo>
                  <a:pt x="242992" y="94486"/>
                </a:lnTo>
                <a:lnTo>
                  <a:pt x="239007" y="94638"/>
                </a:lnTo>
                <a:lnTo>
                  <a:pt x="236396" y="94071"/>
                </a:lnTo>
                <a:lnTo>
                  <a:pt x="233923" y="91498"/>
                </a:lnTo>
                <a:lnTo>
                  <a:pt x="233306" y="89141"/>
                </a:lnTo>
                <a:lnTo>
                  <a:pt x="233306" y="32454"/>
                </a:lnTo>
                <a:lnTo>
                  <a:pt x="208861" y="32454"/>
                </a:lnTo>
                <a:lnTo>
                  <a:pt x="208861" y="34950"/>
                </a:lnTo>
                <a:lnTo>
                  <a:pt x="213402" y="35202"/>
                </a:lnTo>
                <a:lnTo>
                  <a:pt x="216429" y="35934"/>
                </a:lnTo>
                <a:lnTo>
                  <a:pt x="217943" y="37144"/>
                </a:lnTo>
                <a:lnTo>
                  <a:pt x="219456" y="38354"/>
                </a:lnTo>
                <a:lnTo>
                  <a:pt x="220213" y="40901"/>
                </a:lnTo>
                <a:lnTo>
                  <a:pt x="220213" y="86241"/>
                </a:lnTo>
                <a:lnTo>
                  <a:pt x="218296" y="88460"/>
                </a:lnTo>
                <a:lnTo>
                  <a:pt x="216404" y="90200"/>
                </a:lnTo>
                <a:lnTo>
                  <a:pt x="214537" y="91460"/>
                </a:lnTo>
                <a:lnTo>
                  <a:pt x="211257" y="93730"/>
                </a:lnTo>
                <a:lnTo>
                  <a:pt x="207902" y="94865"/>
                </a:lnTo>
                <a:lnTo>
                  <a:pt x="199477" y="94865"/>
                </a:lnTo>
                <a:lnTo>
                  <a:pt x="196046" y="92948"/>
                </a:lnTo>
                <a:lnTo>
                  <a:pt x="194179" y="89115"/>
                </a:lnTo>
                <a:close/>
              </a:path>
              <a:path w="242992" h="136245">
                <a:moveTo>
                  <a:pt x="29439" y="45692"/>
                </a:moveTo>
                <a:lnTo>
                  <a:pt x="29439" y="9103"/>
                </a:lnTo>
                <a:lnTo>
                  <a:pt x="29704" y="7728"/>
                </a:lnTo>
                <a:lnTo>
                  <a:pt x="30763" y="6266"/>
                </a:lnTo>
                <a:lnTo>
                  <a:pt x="32164" y="5900"/>
                </a:lnTo>
                <a:lnTo>
                  <a:pt x="64555" y="5900"/>
                </a:lnTo>
                <a:lnTo>
                  <a:pt x="70407" y="6909"/>
                </a:lnTo>
                <a:lnTo>
                  <a:pt x="73031" y="8926"/>
                </a:lnTo>
                <a:lnTo>
                  <a:pt x="75654" y="10943"/>
                </a:lnTo>
                <a:lnTo>
                  <a:pt x="77622" y="15382"/>
                </a:lnTo>
                <a:lnTo>
                  <a:pt x="78934" y="22241"/>
                </a:lnTo>
                <a:lnTo>
                  <a:pt x="82869" y="22241"/>
                </a:lnTo>
                <a:lnTo>
                  <a:pt x="82339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60" y="4324"/>
                </a:lnTo>
                <a:lnTo>
                  <a:pt x="11125" y="6014"/>
                </a:lnTo>
                <a:lnTo>
                  <a:pt x="12790" y="7703"/>
                </a:lnTo>
                <a:lnTo>
                  <a:pt x="13622" y="11297"/>
                </a:lnTo>
                <a:lnTo>
                  <a:pt x="13622" y="91561"/>
                </a:lnTo>
                <a:lnTo>
                  <a:pt x="12777" y="95205"/>
                </a:lnTo>
                <a:lnTo>
                  <a:pt x="11087" y="96643"/>
                </a:lnTo>
                <a:lnTo>
                  <a:pt x="9397" y="98080"/>
                </a:lnTo>
                <a:lnTo>
                  <a:pt x="5701" y="99101"/>
                </a:lnTo>
                <a:lnTo>
                  <a:pt x="0" y="99706"/>
                </a:lnTo>
                <a:lnTo>
                  <a:pt x="0" y="102505"/>
                </a:lnTo>
                <a:lnTo>
                  <a:pt x="83777" y="102505"/>
                </a:lnTo>
                <a:lnTo>
                  <a:pt x="90816" y="76330"/>
                </a:lnTo>
                <a:lnTo>
                  <a:pt x="86502" y="76330"/>
                </a:lnTo>
                <a:lnTo>
                  <a:pt x="82516" y="85156"/>
                </a:lnTo>
                <a:lnTo>
                  <a:pt x="78026" y="90717"/>
                </a:lnTo>
                <a:lnTo>
                  <a:pt x="73031" y="93011"/>
                </a:lnTo>
                <a:lnTo>
                  <a:pt x="68036" y="95306"/>
                </a:lnTo>
                <a:lnTo>
                  <a:pt x="60291" y="96453"/>
                </a:lnTo>
                <a:lnTo>
                  <a:pt x="40110" y="96453"/>
                </a:lnTo>
                <a:lnTo>
                  <a:pt x="34295" y="96176"/>
                </a:lnTo>
                <a:lnTo>
                  <a:pt x="32353" y="95621"/>
                </a:lnTo>
                <a:lnTo>
                  <a:pt x="30410" y="95066"/>
                </a:lnTo>
                <a:lnTo>
                  <a:pt x="29439" y="93251"/>
                </a:lnTo>
                <a:lnTo>
                  <a:pt x="29439" y="51820"/>
                </a:lnTo>
                <a:lnTo>
                  <a:pt x="59837" y="51820"/>
                </a:lnTo>
                <a:lnTo>
                  <a:pt x="64025" y="52791"/>
                </a:lnTo>
                <a:lnTo>
                  <a:pt x="65841" y="54733"/>
                </a:lnTo>
                <a:lnTo>
                  <a:pt x="67658" y="56674"/>
                </a:lnTo>
                <a:lnTo>
                  <a:pt x="69146" y="60646"/>
                </a:lnTo>
                <a:lnTo>
                  <a:pt x="70306" y="66647"/>
                </a:lnTo>
                <a:lnTo>
                  <a:pt x="73939" y="66647"/>
                </a:lnTo>
                <a:lnTo>
                  <a:pt x="73939" y="30789"/>
                </a:lnTo>
                <a:lnTo>
                  <a:pt x="70306" y="30789"/>
                </a:lnTo>
                <a:lnTo>
                  <a:pt x="69196" y="36791"/>
                </a:lnTo>
                <a:lnTo>
                  <a:pt x="67733" y="40775"/>
                </a:lnTo>
                <a:lnTo>
                  <a:pt x="65917" y="42742"/>
                </a:lnTo>
                <a:lnTo>
                  <a:pt x="64100" y="44709"/>
                </a:lnTo>
                <a:lnTo>
                  <a:pt x="59888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792903" y="2079574"/>
            <a:ext cx="33436" cy="93183"/>
          </a:xfrm>
          <a:custGeom>
            <a:avLst/>
            <a:gdLst/>
            <a:ahLst/>
            <a:cxnLst/>
            <a:rect l="l" t="t" r="r" b="b"/>
            <a:pathLst>
              <a:path w="36780" h="105607">
                <a:moveTo>
                  <a:pt x="12764" y="38960"/>
                </a:moveTo>
                <a:lnTo>
                  <a:pt x="3935" y="41835"/>
                </a:lnTo>
                <a:lnTo>
                  <a:pt x="681" y="42893"/>
                </a:lnTo>
                <a:lnTo>
                  <a:pt x="681" y="45238"/>
                </a:lnTo>
                <a:lnTo>
                  <a:pt x="3203" y="44532"/>
                </a:lnTo>
                <a:lnTo>
                  <a:pt x="4729" y="44129"/>
                </a:lnTo>
                <a:lnTo>
                  <a:pt x="5259" y="44028"/>
                </a:lnTo>
                <a:lnTo>
                  <a:pt x="6886" y="43877"/>
                </a:lnTo>
                <a:lnTo>
                  <a:pt x="9308" y="43877"/>
                </a:lnTo>
                <a:lnTo>
                  <a:pt x="10898" y="44910"/>
                </a:lnTo>
                <a:lnTo>
                  <a:pt x="11654" y="46978"/>
                </a:lnTo>
                <a:lnTo>
                  <a:pt x="12108" y="48239"/>
                </a:lnTo>
                <a:lnTo>
                  <a:pt x="12335" y="50509"/>
                </a:lnTo>
                <a:lnTo>
                  <a:pt x="12335" y="95773"/>
                </a:lnTo>
                <a:lnTo>
                  <a:pt x="11629" y="99391"/>
                </a:lnTo>
                <a:lnTo>
                  <a:pt x="10216" y="100727"/>
                </a:lnTo>
                <a:lnTo>
                  <a:pt x="8804" y="102064"/>
                </a:lnTo>
                <a:lnTo>
                  <a:pt x="5398" y="102984"/>
                </a:lnTo>
                <a:lnTo>
                  <a:pt x="0" y="103489"/>
                </a:lnTo>
                <a:lnTo>
                  <a:pt x="0" y="105607"/>
                </a:lnTo>
                <a:lnTo>
                  <a:pt x="36780" y="105607"/>
                </a:lnTo>
                <a:lnTo>
                  <a:pt x="36780" y="103489"/>
                </a:lnTo>
                <a:lnTo>
                  <a:pt x="31886" y="103085"/>
                </a:lnTo>
                <a:lnTo>
                  <a:pt x="28745" y="102152"/>
                </a:lnTo>
                <a:lnTo>
                  <a:pt x="27358" y="100690"/>
                </a:lnTo>
                <a:lnTo>
                  <a:pt x="25970" y="99227"/>
                </a:lnTo>
                <a:lnTo>
                  <a:pt x="25277" y="95621"/>
                </a:lnTo>
                <a:lnTo>
                  <a:pt x="25226" y="34773"/>
                </a:lnTo>
                <a:lnTo>
                  <a:pt x="23813" y="34723"/>
                </a:lnTo>
                <a:lnTo>
                  <a:pt x="22401" y="35328"/>
                </a:lnTo>
                <a:lnTo>
                  <a:pt x="18919" y="36791"/>
                </a:lnTo>
                <a:lnTo>
                  <a:pt x="12764" y="38960"/>
                </a:lnTo>
                <a:close/>
              </a:path>
              <a:path w="36780" h="105607">
                <a:moveTo>
                  <a:pt x="25428" y="7943"/>
                </a:moveTo>
                <a:lnTo>
                  <a:pt x="25428" y="5724"/>
                </a:lnTo>
                <a:lnTo>
                  <a:pt x="24658" y="3845"/>
                </a:lnTo>
                <a:lnTo>
                  <a:pt x="23120" y="2307"/>
                </a:lnTo>
                <a:lnTo>
                  <a:pt x="21581" y="769"/>
                </a:lnTo>
                <a:lnTo>
                  <a:pt x="19726" y="0"/>
                </a:lnTo>
                <a:lnTo>
                  <a:pt x="15337" y="0"/>
                </a:lnTo>
                <a:lnTo>
                  <a:pt x="13470" y="781"/>
                </a:lnTo>
                <a:lnTo>
                  <a:pt x="11957" y="2345"/>
                </a:lnTo>
                <a:lnTo>
                  <a:pt x="10443" y="3909"/>
                </a:lnTo>
                <a:lnTo>
                  <a:pt x="9686" y="5775"/>
                </a:lnTo>
                <a:lnTo>
                  <a:pt x="9686" y="10112"/>
                </a:lnTo>
                <a:lnTo>
                  <a:pt x="10443" y="11965"/>
                </a:lnTo>
                <a:lnTo>
                  <a:pt x="11957" y="13503"/>
                </a:lnTo>
                <a:lnTo>
                  <a:pt x="13470" y="15042"/>
                </a:lnTo>
                <a:lnTo>
                  <a:pt x="15337" y="15811"/>
                </a:lnTo>
                <a:lnTo>
                  <a:pt x="19726" y="15811"/>
                </a:lnTo>
                <a:lnTo>
                  <a:pt x="21581" y="15042"/>
                </a:lnTo>
                <a:lnTo>
                  <a:pt x="23120" y="13503"/>
                </a:lnTo>
                <a:lnTo>
                  <a:pt x="24658" y="11965"/>
                </a:lnTo>
                <a:lnTo>
                  <a:pt x="25428" y="10112"/>
                </a:lnTo>
                <a:lnTo>
                  <a:pt x="25428" y="7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834142" y="2093659"/>
            <a:ext cx="103833" cy="109001"/>
          </a:xfrm>
          <a:custGeom>
            <a:avLst/>
            <a:gdLst/>
            <a:ahLst/>
            <a:cxnLst/>
            <a:rect l="l" t="t" r="r" b="b"/>
            <a:pathLst>
              <a:path w="114216" h="123535">
                <a:moveTo>
                  <a:pt x="45864" y="111015"/>
                </a:moveTo>
                <a:lnTo>
                  <a:pt x="45120" y="112667"/>
                </a:lnTo>
                <a:lnTo>
                  <a:pt x="45120" y="117761"/>
                </a:lnTo>
                <a:lnTo>
                  <a:pt x="46356" y="120005"/>
                </a:lnTo>
                <a:lnTo>
                  <a:pt x="48828" y="121417"/>
                </a:lnTo>
                <a:lnTo>
                  <a:pt x="51300" y="122830"/>
                </a:lnTo>
                <a:lnTo>
                  <a:pt x="53949" y="123535"/>
                </a:lnTo>
                <a:lnTo>
                  <a:pt x="62576" y="123535"/>
                </a:lnTo>
                <a:lnTo>
                  <a:pt x="67369" y="121089"/>
                </a:lnTo>
                <a:lnTo>
                  <a:pt x="71153" y="116197"/>
                </a:lnTo>
                <a:lnTo>
                  <a:pt x="77207" y="106117"/>
                </a:lnTo>
                <a:lnTo>
                  <a:pt x="83035" y="92519"/>
                </a:lnTo>
                <a:lnTo>
                  <a:pt x="106875" y="29427"/>
                </a:lnTo>
                <a:lnTo>
                  <a:pt x="107631" y="27359"/>
                </a:lnTo>
                <a:lnTo>
                  <a:pt x="108527" y="25745"/>
                </a:lnTo>
                <a:lnTo>
                  <a:pt x="110595" y="23425"/>
                </a:lnTo>
                <a:lnTo>
                  <a:pt x="112147" y="22719"/>
                </a:lnTo>
                <a:lnTo>
                  <a:pt x="114216" y="22468"/>
                </a:lnTo>
                <a:lnTo>
                  <a:pt x="114216" y="20122"/>
                </a:lnTo>
                <a:lnTo>
                  <a:pt x="93403" y="20122"/>
                </a:lnTo>
                <a:lnTo>
                  <a:pt x="93403" y="22468"/>
                </a:lnTo>
                <a:lnTo>
                  <a:pt x="95750" y="22618"/>
                </a:lnTo>
                <a:lnTo>
                  <a:pt x="97162" y="22719"/>
                </a:lnTo>
                <a:lnTo>
                  <a:pt x="98323" y="23072"/>
                </a:lnTo>
                <a:lnTo>
                  <a:pt x="100139" y="24283"/>
                </a:lnTo>
                <a:lnTo>
                  <a:pt x="100593" y="26552"/>
                </a:lnTo>
                <a:lnTo>
                  <a:pt x="100429" y="28015"/>
                </a:lnTo>
                <a:lnTo>
                  <a:pt x="100101" y="29427"/>
                </a:lnTo>
                <a:lnTo>
                  <a:pt x="99773" y="30839"/>
                </a:lnTo>
                <a:lnTo>
                  <a:pt x="99382" y="32150"/>
                </a:lnTo>
                <a:lnTo>
                  <a:pt x="85154" y="71715"/>
                </a:lnTo>
                <a:lnTo>
                  <a:pt x="67445" y="32452"/>
                </a:lnTo>
                <a:lnTo>
                  <a:pt x="66789" y="30990"/>
                </a:lnTo>
                <a:lnTo>
                  <a:pt x="66335" y="29894"/>
                </a:lnTo>
                <a:lnTo>
                  <a:pt x="65831" y="28431"/>
                </a:lnTo>
                <a:lnTo>
                  <a:pt x="65705" y="27006"/>
                </a:lnTo>
                <a:lnTo>
                  <a:pt x="65705" y="25090"/>
                </a:lnTo>
                <a:lnTo>
                  <a:pt x="66865" y="23803"/>
                </a:lnTo>
                <a:lnTo>
                  <a:pt x="69186" y="23148"/>
                </a:lnTo>
                <a:lnTo>
                  <a:pt x="70397" y="22745"/>
                </a:lnTo>
                <a:lnTo>
                  <a:pt x="72263" y="22518"/>
                </a:lnTo>
                <a:lnTo>
                  <a:pt x="74786" y="22468"/>
                </a:lnTo>
                <a:lnTo>
                  <a:pt x="74786" y="20122"/>
                </a:lnTo>
                <a:lnTo>
                  <a:pt x="42849" y="20122"/>
                </a:lnTo>
                <a:lnTo>
                  <a:pt x="42849" y="22240"/>
                </a:lnTo>
                <a:lnTo>
                  <a:pt x="45372" y="22593"/>
                </a:lnTo>
                <a:lnTo>
                  <a:pt x="47277" y="23363"/>
                </a:lnTo>
                <a:lnTo>
                  <a:pt x="49850" y="25733"/>
                </a:lnTo>
                <a:lnTo>
                  <a:pt x="51351" y="28191"/>
                </a:lnTo>
                <a:lnTo>
                  <a:pt x="53066" y="31923"/>
                </a:lnTo>
                <a:lnTo>
                  <a:pt x="77284" y="84273"/>
                </a:lnTo>
                <a:lnTo>
                  <a:pt x="77813" y="86013"/>
                </a:lnTo>
                <a:lnTo>
                  <a:pt x="78040" y="87678"/>
                </a:lnTo>
                <a:lnTo>
                  <a:pt x="78040" y="89897"/>
                </a:lnTo>
                <a:lnTo>
                  <a:pt x="76476" y="94284"/>
                </a:lnTo>
                <a:lnTo>
                  <a:pt x="73348" y="100840"/>
                </a:lnTo>
                <a:lnTo>
                  <a:pt x="70220" y="107397"/>
                </a:lnTo>
                <a:lnTo>
                  <a:pt x="67243" y="110675"/>
                </a:lnTo>
                <a:lnTo>
                  <a:pt x="63308" y="110675"/>
                </a:lnTo>
                <a:lnTo>
                  <a:pt x="61454" y="110196"/>
                </a:lnTo>
                <a:lnTo>
                  <a:pt x="58856" y="109237"/>
                </a:lnTo>
                <a:lnTo>
                  <a:pt x="56257" y="108280"/>
                </a:lnTo>
                <a:lnTo>
                  <a:pt x="54302" y="107800"/>
                </a:lnTo>
                <a:lnTo>
                  <a:pt x="50720" y="107800"/>
                </a:lnTo>
                <a:lnTo>
                  <a:pt x="48840" y="108444"/>
                </a:lnTo>
                <a:lnTo>
                  <a:pt x="47352" y="109730"/>
                </a:lnTo>
                <a:lnTo>
                  <a:pt x="45864" y="111015"/>
                </a:lnTo>
                <a:close/>
              </a:path>
              <a:path w="114216" h="123535">
                <a:moveTo>
                  <a:pt x="9005" y="71186"/>
                </a:moveTo>
                <a:lnTo>
                  <a:pt x="9005" y="76279"/>
                </a:lnTo>
                <a:lnTo>
                  <a:pt x="9585" y="80263"/>
                </a:lnTo>
                <a:lnTo>
                  <a:pt x="10746" y="83138"/>
                </a:lnTo>
                <a:lnTo>
                  <a:pt x="12865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0"/>
                </a:lnTo>
                <a:lnTo>
                  <a:pt x="31331" y="88888"/>
                </a:lnTo>
                <a:lnTo>
                  <a:pt x="34257" y="87425"/>
                </a:lnTo>
                <a:lnTo>
                  <a:pt x="37032" y="84929"/>
                </a:lnTo>
                <a:lnTo>
                  <a:pt x="39655" y="81398"/>
                </a:lnTo>
                <a:lnTo>
                  <a:pt x="41320" y="79129"/>
                </a:lnTo>
                <a:lnTo>
                  <a:pt x="39353" y="77465"/>
                </a:lnTo>
                <a:lnTo>
                  <a:pt x="37638" y="79331"/>
                </a:lnTo>
                <a:lnTo>
                  <a:pt x="36111" y="80692"/>
                </a:lnTo>
                <a:lnTo>
                  <a:pt x="34774" y="81550"/>
                </a:lnTo>
                <a:lnTo>
                  <a:pt x="33437" y="82408"/>
                </a:lnTo>
                <a:lnTo>
                  <a:pt x="31861" y="82836"/>
                </a:lnTo>
                <a:lnTo>
                  <a:pt x="26513" y="82836"/>
                </a:lnTo>
                <a:lnTo>
                  <a:pt x="24141" y="81096"/>
                </a:lnTo>
                <a:lnTo>
                  <a:pt x="22930" y="77616"/>
                </a:lnTo>
                <a:lnTo>
                  <a:pt x="22274" y="75649"/>
                </a:lnTo>
                <a:lnTo>
                  <a:pt x="21947" y="72749"/>
                </a:lnTo>
                <a:lnTo>
                  <a:pt x="21947" y="68916"/>
                </a:lnTo>
                <a:lnTo>
                  <a:pt x="22098" y="25342"/>
                </a:lnTo>
                <a:lnTo>
                  <a:pt x="37537" y="25342"/>
                </a:lnTo>
                <a:lnTo>
                  <a:pt x="37537" y="19895"/>
                </a:lnTo>
                <a:lnTo>
                  <a:pt x="22249" y="19895"/>
                </a:lnTo>
                <a:lnTo>
                  <a:pt x="22249" y="629"/>
                </a:lnTo>
                <a:lnTo>
                  <a:pt x="20887" y="0"/>
                </a:lnTo>
                <a:lnTo>
                  <a:pt x="15186" y="7665"/>
                </a:lnTo>
                <a:lnTo>
                  <a:pt x="11566" y="12393"/>
                </a:lnTo>
                <a:lnTo>
                  <a:pt x="10027" y="14183"/>
                </a:lnTo>
                <a:lnTo>
                  <a:pt x="8488" y="15974"/>
                </a:lnTo>
                <a:lnTo>
                  <a:pt x="5978" y="18307"/>
                </a:lnTo>
                <a:lnTo>
                  <a:pt x="2497" y="21181"/>
                </a:lnTo>
                <a:lnTo>
                  <a:pt x="1286" y="22190"/>
                </a:lnTo>
                <a:lnTo>
                  <a:pt x="0" y="23778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221080" y="2318125"/>
            <a:ext cx="90540" cy="90446"/>
          </a:xfrm>
          <a:custGeom>
            <a:avLst/>
            <a:gdLst/>
            <a:ahLst/>
            <a:cxnLst/>
            <a:rect l="l" t="t" r="r" b="b"/>
            <a:pathLst>
              <a:path w="99594" h="102505">
                <a:moveTo>
                  <a:pt x="42910" y="0"/>
                </a:moveTo>
                <a:lnTo>
                  <a:pt x="0" y="0"/>
                </a:lnTo>
                <a:lnTo>
                  <a:pt x="0" y="2874"/>
                </a:lnTo>
                <a:lnTo>
                  <a:pt x="5600" y="3328"/>
                </a:lnTo>
                <a:lnTo>
                  <a:pt x="9220" y="4400"/>
                </a:lnTo>
                <a:lnTo>
                  <a:pt x="10859" y="6089"/>
                </a:lnTo>
                <a:lnTo>
                  <a:pt x="12499" y="7779"/>
                </a:lnTo>
                <a:lnTo>
                  <a:pt x="13319" y="11347"/>
                </a:lnTo>
                <a:lnTo>
                  <a:pt x="31520" y="6216"/>
                </a:lnTo>
                <a:lnTo>
                  <a:pt x="34207" y="5900"/>
                </a:lnTo>
                <a:lnTo>
                  <a:pt x="45105" y="5900"/>
                </a:lnTo>
                <a:lnTo>
                  <a:pt x="51840" y="0"/>
                </a:lnTo>
                <a:lnTo>
                  <a:pt x="42910" y="0"/>
                </a:lnTo>
                <a:close/>
              </a:path>
              <a:path w="99594" h="102505">
                <a:moveTo>
                  <a:pt x="69638" y="48996"/>
                </a:moveTo>
                <a:lnTo>
                  <a:pt x="74658" y="44860"/>
                </a:lnTo>
                <a:lnTo>
                  <a:pt x="79678" y="40724"/>
                </a:lnTo>
                <a:lnTo>
                  <a:pt x="82188" y="34799"/>
                </a:lnTo>
                <a:lnTo>
                  <a:pt x="82188" y="27082"/>
                </a:lnTo>
                <a:lnTo>
                  <a:pt x="81911" y="22850"/>
                </a:lnTo>
                <a:lnTo>
                  <a:pt x="76798" y="11070"/>
                </a:lnTo>
                <a:lnTo>
                  <a:pt x="65235" y="3403"/>
                </a:lnTo>
                <a:lnTo>
                  <a:pt x="59282" y="1134"/>
                </a:lnTo>
                <a:lnTo>
                  <a:pt x="51840" y="0"/>
                </a:lnTo>
                <a:lnTo>
                  <a:pt x="45105" y="5900"/>
                </a:lnTo>
                <a:lnTo>
                  <a:pt x="50327" y="6783"/>
                </a:lnTo>
                <a:lnTo>
                  <a:pt x="54262" y="8548"/>
                </a:lnTo>
                <a:lnTo>
                  <a:pt x="61628" y="11826"/>
                </a:lnTo>
                <a:lnTo>
                  <a:pt x="65311" y="17954"/>
                </a:lnTo>
                <a:lnTo>
                  <a:pt x="65311" y="36261"/>
                </a:lnTo>
                <a:lnTo>
                  <a:pt x="61200" y="42616"/>
                </a:lnTo>
                <a:lnTo>
                  <a:pt x="52976" y="45994"/>
                </a:lnTo>
                <a:lnTo>
                  <a:pt x="48182" y="47911"/>
                </a:lnTo>
                <a:lnTo>
                  <a:pt x="40211" y="49071"/>
                </a:lnTo>
                <a:lnTo>
                  <a:pt x="29061" y="49475"/>
                </a:lnTo>
                <a:lnTo>
                  <a:pt x="29061" y="8951"/>
                </a:lnTo>
                <a:lnTo>
                  <a:pt x="29552" y="7476"/>
                </a:lnTo>
                <a:lnTo>
                  <a:pt x="31520" y="6216"/>
                </a:lnTo>
                <a:lnTo>
                  <a:pt x="13319" y="11347"/>
                </a:lnTo>
                <a:lnTo>
                  <a:pt x="13319" y="90351"/>
                </a:lnTo>
                <a:lnTo>
                  <a:pt x="12588" y="94461"/>
                </a:lnTo>
                <a:lnTo>
                  <a:pt x="11125" y="96226"/>
                </a:lnTo>
                <a:lnTo>
                  <a:pt x="9661" y="97991"/>
                </a:lnTo>
                <a:lnTo>
                  <a:pt x="5953" y="99151"/>
                </a:lnTo>
                <a:lnTo>
                  <a:pt x="0" y="99706"/>
                </a:lnTo>
                <a:lnTo>
                  <a:pt x="0" y="102505"/>
                </a:lnTo>
                <a:lnTo>
                  <a:pt x="43061" y="102505"/>
                </a:lnTo>
                <a:lnTo>
                  <a:pt x="43061" y="99706"/>
                </a:lnTo>
                <a:lnTo>
                  <a:pt x="37209" y="99202"/>
                </a:lnTo>
                <a:lnTo>
                  <a:pt x="33412" y="98181"/>
                </a:lnTo>
                <a:lnTo>
                  <a:pt x="31672" y="96642"/>
                </a:lnTo>
                <a:lnTo>
                  <a:pt x="29931" y="95104"/>
                </a:lnTo>
                <a:lnTo>
                  <a:pt x="29061" y="91460"/>
                </a:lnTo>
                <a:lnTo>
                  <a:pt x="29061" y="55224"/>
                </a:lnTo>
                <a:lnTo>
                  <a:pt x="37688" y="54846"/>
                </a:lnTo>
                <a:lnTo>
                  <a:pt x="74620" y="102505"/>
                </a:lnTo>
                <a:lnTo>
                  <a:pt x="99594" y="102505"/>
                </a:lnTo>
                <a:lnTo>
                  <a:pt x="99594" y="99706"/>
                </a:lnTo>
                <a:lnTo>
                  <a:pt x="96517" y="99404"/>
                </a:lnTo>
                <a:lnTo>
                  <a:pt x="93994" y="98697"/>
                </a:lnTo>
                <a:lnTo>
                  <a:pt x="92026" y="97588"/>
                </a:lnTo>
                <a:lnTo>
                  <a:pt x="90059" y="96478"/>
                </a:lnTo>
                <a:lnTo>
                  <a:pt x="88091" y="94713"/>
                </a:lnTo>
                <a:lnTo>
                  <a:pt x="86123" y="92292"/>
                </a:lnTo>
                <a:lnTo>
                  <a:pt x="54186" y="53030"/>
                </a:lnTo>
                <a:lnTo>
                  <a:pt x="62814" y="51719"/>
                </a:lnTo>
                <a:lnTo>
                  <a:pt x="69638" y="489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317358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7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8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2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90" y="42797"/>
                </a:lnTo>
                <a:lnTo>
                  <a:pt x="11125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4" y="19315"/>
                </a:lnTo>
                <a:lnTo>
                  <a:pt x="9006" y="11044"/>
                </a:lnTo>
                <a:lnTo>
                  <a:pt x="7544" y="12946"/>
                </a:lnTo>
                <a:lnTo>
                  <a:pt x="1886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3"/>
                </a:lnTo>
                <a:lnTo>
                  <a:pt x="20257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6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6" y="11044"/>
                </a:lnTo>
                <a:lnTo>
                  <a:pt x="12134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377242" y="2315389"/>
            <a:ext cx="33436" cy="93183"/>
          </a:xfrm>
          <a:custGeom>
            <a:avLst/>
            <a:gdLst/>
            <a:ahLst/>
            <a:cxnLst/>
            <a:rect l="l" t="t" r="r" b="b"/>
            <a:pathLst>
              <a:path w="36780" h="105607">
                <a:moveTo>
                  <a:pt x="12764" y="38959"/>
                </a:moveTo>
                <a:lnTo>
                  <a:pt x="3935" y="41834"/>
                </a:lnTo>
                <a:lnTo>
                  <a:pt x="681" y="42894"/>
                </a:lnTo>
                <a:lnTo>
                  <a:pt x="681" y="45238"/>
                </a:lnTo>
                <a:lnTo>
                  <a:pt x="3203" y="44532"/>
                </a:lnTo>
                <a:lnTo>
                  <a:pt x="4730" y="44128"/>
                </a:lnTo>
                <a:lnTo>
                  <a:pt x="5259" y="44028"/>
                </a:lnTo>
                <a:lnTo>
                  <a:pt x="6886" y="43876"/>
                </a:lnTo>
                <a:lnTo>
                  <a:pt x="9308" y="43876"/>
                </a:lnTo>
                <a:lnTo>
                  <a:pt x="10897" y="44910"/>
                </a:lnTo>
                <a:lnTo>
                  <a:pt x="11654" y="46978"/>
                </a:lnTo>
                <a:lnTo>
                  <a:pt x="12108" y="48239"/>
                </a:lnTo>
                <a:lnTo>
                  <a:pt x="12335" y="50508"/>
                </a:lnTo>
                <a:lnTo>
                  <a:pt x="12335" y="95772"/>
                </a:lnTo>
                <a:lnTo>
                  <a:pt x="11629" y="99391"/>
                </a:lnTo>
                <a:lnTo>
                  <a:pt x="8804" y="102064"/>
                </a:lnTo>
                <a:lnTo>
                  <a:pt x="5398" y="102984"/>
                </a:lnTo>
                <a:lnTo>
                  <a:pt x="0" y="103489"/>
                </a:lnTo>
                <a:lnTo>
                  <a:pt x="0" y="105607"/>
                </a:lnTo>
                <a:lnTo>
                  <a:pt x="36780" y="105607"/>
                </a:lnTo>
                <a:lnTo>
                  <a:pt x="36780" y="103489"/>
                </a:lnTo>
                <a:lnTo>
                  <a:pt x="31886" y="103085"/>
                </a:lnTo>
                <a:lnTo>
                  <a:pt x="28745" y="102152"/>
                </a:lnTo>
                <a:lnTo>
                  <a:pt x="27358" y="100689"/>
                </a:lnTo>
                <a:lnTo>
                  <a:pt x="25970" y="99227"/>
                </a:lnTo>
                <a:lnTo>
                  <a:pt x="25277" y="95621"/>
                </a:lnTo>
                <a:lnTo>
                  <a:pt x="25226" y="34773"/>
                </a:lnTo>
                <a:lnTo>
                  <a:pt x="23813" y="34723"/>
                </a:lnTo>
                <a:lnTo>
                  <a:pt x="22400" y="35328"/>
                </a:lnTo>
                <a:lnTo>
                  <a:pt x="18920" y="36791"/>
                </a:lnTo>
                <a:lnTo>
                  <a:pt x="12764" y="38959"/>
                </a:lnTo>
                <a:close/>
              </a:path>
              <a:path w="36780" h="105607">
                <a:moveTo>
                  <a:pt x="25428" y="7943"/>
                </a:moveTo>
                <a:lnTo>
                  <a:pt x="25428" y="5724"/>
                </a:lnTo>
                <a:lnTo>
                  <a:pt x="24658" y="3845"/>
                </a:lnTo>
                <a:lnTo>
                  <a:pt x="23120" y="2307"/>
                </a:lnTo>
                <a:lnTo>
                  <a:pt x="21581" y="769"/>
                </a:lnTo>
                <a:lnTo>
                  <a:pt x="19727" y="0"/>
                </a:lnTo>
                <a:lnTo>
                  <a:pt x="15337" y="0"/>
                </a:lnTo>
                <a:lnTo>
                  <a:pt x="13470" y="781"/>
                </a:lnTo>
                <a:lnTo>
                  <a:pt x="11957" y="2345"/>
                </a:lnTo>
                <a:lnTo>
                  <a:pt x="10443" y="3908"/>
                </a:lnTo>
                <a:lnTo>
                  <a:pt x="9686" y="5774"/>
                </a:lnTo>
                <a:lnTo>
                  <a:pt x="9686" y="10111"/>
                </a:lnTo>
                <a:lnTo>
                  <a:pt x="10443" y="11965"/>
                </a:lnTo>
                <a:lnTo>
                  <a:pt x="11957" y="13503"/>
                </a:lnTo>
                <a:lnTo>
                  <a:pt x="13470" y="15041"/>
                </a:lnTo>
                <a:lnTo>
                  <a:pt x="15337" y="15810"/>
                </a:lnTo>
                <a:lnTo>
                  <a:pt x="19727" y="15810"/>
                </a:lnTo>
                <a:lnTo>
                  <a:pt x="21581" y="15041"/>
                </a:lnTo>
                <a:lnTo>
                  <a:pt x="23120" y="13503"/>
                </a:lnTo>
                <a:lnTo>
                  <a:pt x="24658" y="11965"/>
                </a:lnTo>
                <a:lnTo>
                  <a:pt x="25428" y="10111"/>
                </a:lnTo>
                <a:lnTo>
                  <a:pt x="25428" y="7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419031" y="2345693"/>
            <a:ext cx="197936" cy="64480"/>
          </a:xfrm>
          <a:custGeom>
            <a:avLst/>
            <a:gdLst/>
            <a:ahLst/>
            <a:cxnLst/>
            <a:rect l="l" t="t" r="r" b="b"/>
            <a:pathLst>
              <a:path w="217730" h="73077">
                <a:moveTo>
                  <a:pt x="175778" y="73077"/>
                </a:moveTo>
                <a:lnTo>
                  <a:pt x="193488" y="73077"/>
                </a:lnTo>
                <a:lnTo>
                  <a:pt x="200437" y="70354"/>
                </a:lnTo>
                <a:lnTo>
                  <a:pt x="206113" y="64907"/>
                </a:lnTo>
                <a:lnTo>
                  <a:pt x="211789" y="59460"/>
                </a:lnTo>
                <a:lnTo>
                  <a:pt x="215662" y="53534"/>
                </a:lnTo>
                <a:lnTo>
                  <a:pt x="217730" y="47130"/>
                </a:lnTo>
                <a:lnTo>
                  <a:pt x="215081" y="46222"/>
                </a:lnTo>
                <a:lnTo>
                  <a:pt x="212004" y="51315"/>
                </a:lnTo>
                <a:lnTo>
                  <a:pt x="208649" y="55249"/>
                </a:lnTo>
                <a:lnTo>
                  <a:pt x="205016" y="58023"/>
                </a:lnTo>
                <a:lnTo>
                  <a:pt x="201383" y="60797"/>
                </a:lnTo>
                <a:lnTo>
                  <a:pt x="196918" y="62184"/>
                </a:lnTo>
                <a:lnTo>
                  <a:pt x="185062" y="62184"/>
                </a:lnTo>
                <a:lnTo>
                  <a:pt x="179386" y="59511"/>
                </a:lnTo>
                <a:lnTo>
                  <a:pt x="174593" y="54165"/>
                </a:lnTo>
                <a:lnTo>
                  <a:pt x="168811" y="43100"/>
                </a:lnTo>
                <a:lnTo>
                  <a:pt x="166646" y="28595"/>
                </a:lnTo>
                <a:lnTo>
                  <a:pt x="214703" y="28595"/>
                </a:lnTo>
                <a:lnTo>
                  <a:pt x="214703" y="19568"/>
                </a:lnTo>
                <a:lnTo>
                  <a:pt x="212029" y="12595"/>
                </a:lnTo>
                <a:lnTo>
                  <a:pt x="206681" y="7678"/>
                </a:lnTo>
                <a:lnTo>
                  <a:pt x="201333" y="2761"/>
                </a:lnTo>
                <a:lnTo>
                  <a:pt x="195102" y="303"/>
                </a:lnTo>
                <a:lnTo>
                  <a:pt x="187988" y="303"/>
                </a:lnTo>
                <a:lnTo>
                  <a:pt x="189401" y="5825"/>
                </a:lnTo>
                <a:lnTo>
                  <a:pt x="193538" y="8044"/>
                </a:lnTo>
                <a:lnTo>
                  <a:pt x="196010" y="12482"/>
                </a:lnTo>
                <a:lnTo>
                  <a:pt x="197372" y="14953"/>
                </a:lnTo>
                <a:lnTo>
                  <a:pt x="198331" y="18710"/>
                </a:lnTo>
                <a:lnTo>
                  <a:pt x="198886" y="23753"/>
                </a:lnTo>
                <a:lnTo>
                  <a:pt x="166949" y="23753"/>
                </a:lnTo>
                <a:lnTo>
                  <a:pt x="167656" y="19618"/>
                </a:lnTo>
                <a:lnTo>
                  <a:pt x="164527" y="11347"/>
                </a:lnTo>
                <a:lnTo>
                  <a:pt x="163065" y="13249"/>
                </a:lnTo>
                <a:lnTo>
                  <a:pt x="157407" y="24552"/>
                </a:lnTo>
                <a:lnTo>
                  <a:pt x="155522" y="37598"/>
                </a:lnTo>
                <a:lnTo>
                  <a:pt x="155525" y="38163"/>
                </a:lnTo>
                <a:lnTo>
                  <a:pt x="157540" y="51030"/>
                </a:lnTo>
                <a:lnTo>
                  <a:pt x="163278" y="62335"/>
                </a:lnTo>
                <a:lnTo>
                  <a:pt x="168450" y="69496"/>
                </a:lnTo>
                <a:lnTo>
                  <a:pt x="175778" y="73077"/>
                </a:lnTo>
                <a:close/>
              </a:path>
              <a:path w="217730" h="73077">
                <a:moveTo>
                  <a:pt x="168816" y="16189"/>
                </a:moveTo>
                <a:lnTo>
                  <a:pt x="170430" y="13465"/>
                </a:lnTo>
                <a:lnTo>
                  <a:pt x="173457" y="8371"/>
                </a:lnTo>
                <a:lnTo>
                  <a:pt x="177847" y="5825"/>
                </a:lnTo>
                <a:lnTo>
                  <a:pt x="189401" y="5825"/>
                </a:lnTo>
                <a:lnTo>
                  <a:pt x="187988" y="303"/>
                </a:lnTo>
                <a:lnTo>
                  <a:pt x="187399" y="307"/>
                </a:lnTo>
                <a:lnTo>
                  <a:pt x="174656" y="3178"/>
                </a:lnTo>
                <a:lnTo>
                  <a:pt x="164527" y="11347"/>
                </a:lnTo>
                <a:lnTo>
                  <a:pt x="167656" y="19618"/>
                </a:lnTo>
                <a:lnTo>
                  <a:pt x="168816" y="16189"/>
                </a:lnTo>
                <a:close/>
              </a:path>
              <a:path w="217730" h="73077">
                <a:moveTo>
                  <a:pt x="72803" y="71262"/>
                </a:moveTo>
                <a:lnTo>
                  <a:pt x="72803" y="69143"/>
                </a:lnTo>
                <a:lnTo>
                  <a:pt x="69372" y="69093"/>
                </a:lnTo>
                <a:lnTo>
                  <a:pt x="66926" y="68261"/>
                </a:lnTo>
                <a:lnTo>
                  <a:pt x="65462" y="66647"/>
                </a:lnTo>
                <a:lnTo>
                  <a:pt x="63999" y="65033"/>
                </a:lnTo>
                <a:lnTo>
                  <a:pt x="63268" y="62411"/>
                </a:lnTo>
                <a:lnTo>
                  <a:pt x="63268" y="13616"/>
                </a:lnTo>
                <a:lnTo>
                  <a:pt x="60543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2" y="0"/>
                </a:lnTo>
                <a:lnTo>
                  <a:pt x="37385" y="1235"/>
                </a:lnTo>
                <a:lnTo>
                  <a:pt x="33450" y="3706"/>
                </a:lnTo>
                <a:lnTo>
                  <a:pt x="30826" y="5320"/>
                </a:lnTo>
                <a:lnTo>
                  <a:pt x="27194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2" y="4942"/>
                </a:lnTo>
                <a:lnTo>
                  <a:pt x="2068" y="6505"/>
                </a:lnTo>
                <a:lnTo>
                  <a:pt x="0" y="7110"/>
                </a:lnTo>
                <a:lnTo>
                  <a:pt x="0" y="9758"/>
                </a:lnTo>
                <a:lnTo>
                  <a:pt x="1778" y="9531"/>
                </a:lnTo>
                <a:lnTo>
                  <a:pt x="3178" y="9456"/>
                </a:lnTo>
                <a:lnTo>
                  <a:pt x="6155" y="9456"/>
                </a:lnTo>
                <a:lnTo>
                  <a:pt x="8122" y="10414"/>
                </a:lnTo>
                <a:lnTo>
                  <a:pt x="9081" y="12330"/>
                </a:lnTo>
                <a:lnTo>
                  <a:pt x="9686" y="13642"/>
                </a:lnTo>
                <a:lnTo>
                  <a:pt x="9989" y="15911"/>
                </a:lnTo>
                <a:lnTo>
                  <a:pt x="9989" y="62134"/>
                </a:lnTo>
                <a:lnTo>
                  <a:pt x="9270" y="65121"/>
                </a:lnTo>
                <a:lnTo>
                  <a:pt x="6394" y="67794"/>
                </a:lnTo>
                <a:lnTo>
                  <a:pt x="3884" y="68690"/>
                </a:lnTo>
                <a:lnTo>
                  <a:pt x="302" y="69143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3"/>
                </a:lnTo>
                <a:lnTo>
                  <a:pt x="29893" y="69043"/>
                </a:lnTo>
                <a:lnTo>
                  <a:pt x="27345" y="68374"/>
                </a:lnTo>
                <a:lnTo>
                  <a:pt x="25730" y="67139"/>
                </a:lnTo>
                <a:lnTo>
                  <a:pt x="24116" y="65903"/>
                </a:lnTo>
                <a:lnTo>
                  <a:pt x="23309" y="63470"/>
                </a:lnTo>
                <a:lnTo>
                  <a:pt x="23309" y="17475"/>
                </a:lnTo>
                <a:lnTo>
                  <a:pt x="26033" y="14801"/>
                </a:lnTo>
                <a:lnTo>
                  <a:pt x="28253" y="12885"/>
                </a:lnTo>
                <a:lnTo>
                  <a:pt x="29969" y="11725"/>
                </a:lnTo>
                <a:lnTo>
                  <a:pt x="33046" y="9708"/>
                </a:lnTo>
                <a:lnTo>
                  <a:pt x="36073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0" y="12974"/>
                </a:lnTo>
                <a:lnTo>
                  <a:pt x="49595" y="15823"/>
                </a:lnTo>
                <a:lnTo>
                  <a:pt x="50402" y="19416"/>
                </a:lnTo>
                <a:lnTo>
                  <a:pt x="50402" y="61200"/>
                </a:lnTo>
                <a:lnTo>
                  <a:pt x="49671" y="64542"/>
                </a:lnTo>
                <a:lnTo>
                  <a:pt x="48207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3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  <a:path w="217730" h="73077">
                <a:moveTo>
                  <a:pt x="112460" y="69673"/>
                </a:moveTo>
                <a:lnTo>
                  <a:pt x="113242" y="71249"/>
                </a:lnTo>
                <a:lnTo>
                  <a:pt x="114377" y="72699"/>
                </a:lnTo>
                <a:lnTo>
                  <a:pt x="116193" y="71817"/>
                </a:lnTo>
                <a:lnTo>
                  <a:pt x="116925" y="70203"/>
                </a:lnTo>
                <a:lnTo>
                  <a:pt x="138796" y="15735"/>
                </a:lnTo>
                <a:lnTo>
                  <a:pt x="140865" y="10540"/>
                </a:lnTo>
                <a:lnTo>
                  <a:pt x="142441" y="7225"/>
                </a:lnTo>
                <a:lnTo>
                  <a:pt x="143526" y="5787"/>
                </a:lnTo>
                <a:lnTo>
                  <a:pt x="144611" y="4349"/>
                </a:lnTo>
                <a:lnTo>
                  <a:pt x="146389" y="3530"/>
                </a:lnTo>
                <a:lnTo>
                  <a:pt x="148861" y="3329"/>
                </a:lnTo>
                <a:lnTo>
                  <a:pt x="148861" y="983"/>
                </a:lnTo>
                <a:lnTo>
                  <a:pt x="127368" y="983"/>
                </a:lnTo>
                <a:lnTo>
                  <a:pt x="127368" y="3329"/>
                </a:lnTo>
                <a:lnTo>
                  <a:pt x="129286" y="3479"/>
                </a:lnTo>
                <a:lnTo>
                  <a:pt x="130799" y="3782"/>
                </a:lnTo>
                <a:lnTo>
                  <a:pt x="131909" y="4236"/>
                </a:lnTo>
                <a:lnTo>
                  <a:pt x="133776" y="5093"/>
                </a:lnTo>
                <a:lnTo>
                  <a:pt x="134710" y="6505"/>
                </a:lnTo>
                <a:lnTo>
                  <a:pt x="134710" y="9430"/>
                </a:lnTo>
                <a:lnTo>
                  <a:pt x="134419" y="10817"/>
                </a:lnTo>
                <a:lnTo>
                  <a:pt x="133839" y="12633"/>
                </a:lnTo>
                <a:lnTo>
                  <a:pt x="133259" y="14449"/>
                </a:lnTo>
                <a:lnTo>
                  <a:pt x="132641" y="16189"/>
                </a:lnTo>
                <a:lnTo>
                  <a:pt x="131985" y="17853"/>
                </a:lnTo>
                <a:lnTo>
                  <a:pt x="118363" y="52500"/>
                </a:lnTo>
                <a:lnTo>
                  <a:pt x="102621" y="13390"/>
                </a:lnTo>
                <a:lnTo>
                  <a:pt x="101675" y="10906"/>
                </a:lnTo>
                <a:lnTo>
                  <a:pt x="101108" y="7867"/>
                </a:lnTo>
                <a:lnTo>
                  <a:pt x="101108" y="6152"/>
                </a:lnTo>
                <a:lnTo>
                  <a:pt x="101650" y="5043"/>
                </a:lnTo>
                <a:lnTo>
                  <a:pt x="103820" y="4034"/>
                </a:lnTo>
                <a:lnTo>
                  <a:pt x="105674" y="3630"/>
                </a:lnTo>
                <a:lnTo>
                  <a:pt x="108297" y="3329"/>
                </a:lnTo>
                <a:lnTo>
                  <a:pt x="108297" y="983"/>
                </a:lnTo>
                <a:lnTo>
                  <a:pt x="77798" y="983"/>
                </a:lnTo>
                <a:lnTo>
                  <a:pt x="77798" y="3329"/>
                </a:lnTo>
                <a:lnTo>
                  <a:pt x="80220" y="3630"/>
                </a:lnTo>
                <a:lnTo>
                  <a:pt x="82062" y="4236"/>
                </a:lnTo>
                <a:lnTo>
                  <a:pt x="83323" y="5144"/>
                </a:lnTo>
                <a:lnTo>
                  <a:pt x="85442" y="6757"/>
                </a:lnTo>
                <a:lnTo>
                  <a:pt x="87435" y="9809"/>
                </a:lnTo>
                <a:lnTo>
                  <a:pt x="89301" y="14297"/>
                </a:lnTo>
                <a:lnTo>
                  <a:pt x="112460" y="69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624701" y="2345493"/>
            <a:ext cx="41899" cy="64346"/>
          </a:xfrm>
          <a:custGeom>
            <a:avLst/>
            <a:gdLst/>
            <a:ahLst/>
            <a:cxnLst/>
            <a:rect l="l" t="t" r="r" b="b"/>
            <a:pathLst>
              <a:path w="46089" h="72926">
                <a:moveTo>
                  <a:pt x="151" y="47659"/>
                </a:moveTo>
                <a:lnTo>
                  <a:pt x="151" y="72094"/>
                </a:lnTo>
                <a:lnTo>
                  <a:pt x="2118" y="72094"/>
                </a:lnTo>
                <a:lnTo>
                  <a:pt x="2371" y="71489"/>
                </a:lnTo>
                <a:lnTo>
                  <a:pt x="3632" y="70114"/>
                </a:lnTo>
                <a:lnTo>
                  <a:pt x="5474" y="69900"/>
                </a:lnTo>
                <a:lnTo>
                  <a:pt x="7744" y="70404"/>
                </a:lnTo>
                <a:lnTo>
                  <a:pt x="11579" y="71413"/>
                </a:lnTo>
                <a:lnTo>
                  <a:pt x="15413" y="72422"/>
                </a:lnTo>
                <a:lnTo>
                  <a:pt x="18844" y="72926"/>
                </a:lnTo>
                <a:lnTo>
                  <a:pt x="29086" y="72926"/>
                </a:lnTo>
                <a:lnTo>
                  <a:pt x="34926" y="71035"/>
                </a:lnTo>
                <a:lnTo>
                  <a:pt x="39391" y="67252"/>
                </a:lnTo>
                <a:lnTo>
                  <a:pt x="43856" y="63470"/>
                </a:lnTo>
                <a:lnTo>
                  <a:pt x="46089" y="58603"/>
                </a:lnTo>
                <a:lnTo>
                  <a:pt x="46079" y="52098"/>
                </a:lnTo>
                <a:lnTo>
                  <a:pt x="41864" y="41477"/>
                </a:lnTo>
                <a:lnTo>
                  <a:pt x="29969" y="32226"/>
                </a:lnTo>
                <a:lnTo>
                  <a:pt x="19979" y="26855"/>
                </a:lnTo>
                <a:lnTo>
                  <a:pt x="13016" y="23224"/>
                </a:lnTo>
                <a:lnTo>
                  <a:pt x="9535" y="19088"/>
                </a:lnTo>
                <a:lnTo>
                  <a:pt x="9535" y="11524"/>
                </a:lnTo>
                <a:lnTo>
                  <a:pt x="10544" y="8977"/>
                </a:lnTo>
                <a:lnTo>
                  <a:pt x="12562" y="6808"/>
                </a:lnTo>
                <a:lnTo>
                  <a:pt x="14581" y="4639"/>
                </a:lnTo>
                <a:lnTo>
                  <a:pt x="17355" y="3556"/>
                </a:lnTo>
                <a:lnTo>
                  <a:pt x="26790" y="3556"/>
                </a:lnTo>
                <a:lnTo>
                  <a:pt x="31306" y="6077"/>
                </a:lnTo>
                <a:lnTo>
                  <a:pt x="34434" y="11120"/>
                </a:lnTo>
                <a:lnTo>
                  <a:pt x="36149" y="13843"/>
                </a:lnTo>
                <a:lnTo>
                  <a:pt x="37511" y="17651"/>
                </a:lnTo>
                <a:lnTo>
                  <a:pt x="38520" y="22543"/>
                </a:lnTo>
                <a:lnTo>
                  <a:pt x="40867" y="22543"/>
                </a:lnTo>
                <a:lnTo>
                  <a:pt x="40337" y="1437"/>
                </a:lnTo>
                <a:lnTo>
                  <a:pt x="38520" y="1437"/>
                </a:lnTo>
                <a:lnTo>
                  <a:pt x="37057" y="2899"/>
                </a:lnTo>
                <a:lnTo>
                  <a:pt x="35089" y="3025"/>
                </a:lnTo>
                <a:lnTo>
                  <a:pt x="33286" y="2521"/>
                </a:lnTo>
                <a:lnTo>
                  <a:pt x="30082" y="1512"/>
                </a:lnTo>
                <a:lnTo>
                  <a:pt x="26878" y="504"/>
                </a:lnTo>
                <a:lnTo>
                  <a:pt x="23940" y="0"/>
                </a:lnTo>
                <a:lnTo>
                  <a:pt x="15161" y="0"/>
                </a:lnTo>
                <a:lnTo>
                  <a:pt x="10090" y="1815"/>
                </a:lnTo>
                <a:lnTo>
                  <a:pt x="6054" y="5446"/>
                </a:lnTo>
                <a:lnTo>
                  <a:pt x="2017" y="9078"/>
                </a:lnTo>
                <a:lnTo>
                  <a:pt x="0" y="13717"/>
                </a:lnTo>
                <a:lnTo>
                  <a:pt x="0" y="23955"/>
                </a:lnTo>
                <a:lnTo>
                  <a:pt x="1463" y="27940"/>
                </a:lnTo>
                <a:lnTo>
                  <a:pt x="4389" y="31319"/>
                </a:lnTo>
                <a:lnTo>
                  <a:pt x="7315" y="34698"/>
                </a:lnTo>
                <a:lnTo>
                  <a:pt x="11881" y="38051"/>
                </a:lnTo>
                <a:lnTo>
                  <a:pt x="18087" y="41380"/>
                </a:lnTo>
                <a:lnTo>
                  <a:pt x="26563" y="46222"/>
                </a:lnTo>
                <a:lnTo>
                  <a:pt x="29742" y="48088"/>
                </a:lnTo>
                <a:lnTo>
                  <a:pt x="31961" y="50004"/>
                </a:lnTo>
                <a:lnTo>
                  <a:pt x="33223" y="51971"/>
                </a:lnTo>
                <a:lnTo>
                  <a:pt x="34484" y="53938"/>
                </a:lnTo>
                <a:lnTo>
                  <a:pt x="35115" y="55980"/>
                </a:lnTo>
                <a:lnTo>
                  <a:pt x="35115" y="61427"/>
                </a:lnTo>
                <a:lnTo>
                  <a:pt x="34018" y="64138"/>
                </a:lnTo>
                <a:lnTo>
                  <a:pt x="31823" y="66231"/>
                </a:lnTo>
                <a:lnTo>
                  <a:pt x="29628" y="68324"/>
                </a:lnTo>
                <a:lnTo>
                  <a:pt x="26639" y="69370"/>
                </a:lnTo>
                <a:lnTo>
                  <a:pt x="16043" y="69370"/>
                </a:lnTo>
                <a:lnTo>
                  <a:pt x="10872" y="66546"/>
                </a:lnTo>
                <a:lnTo>
                  <a:pt x="7340" y="60898"/>
                </a:lnTo>
                <a:lnTo>
                  <a:pt x="5373" y="57821"/>
                </a:lnTo>
                <a:lnTo>
                  <a:pt x="3809" y="53408"/>
                </a:lnTo>
                <a:lnTo>
                  <a:pt x="2648" y="47659"/>
                </a:lnTo>
                <a:lnTo>
                  <a:pt x="151" y="476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675628" y="2329473"/>
            <a:ext cx="37565" cy="80366"/>
          </a:xfrm>
          <a:custGeom>
            <a:avLst/>
            <a:gdLst/>
            <a:ahLst/>
            <a:cxnLst/>
            <a:rect l="l" t="t" r="r" b="b"/>
            <a:pathLst>
              <a:path w="41321" h="91082">
                <a:moveTo>
                  <a:pt x="9005" y="71186"/>
                </a:moveTo>
                <a:lnTo>
                  <a:pt x="9005" y="76280"/>
                </a:lnTo>
                <a:lnTo>
                  <a:pt x="9585" y="80264"/>
                </a:lnTo>
                <a:lnTo>
                  <a:pt x="10746" y="83139"/>
                </a:lnTo>
                <a:lnTo>
                  <a:pt x="12865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1"/>
                </a:lnTo>
                <a:lnTo>
                  <a:pt x="31331" y="88888"/>
                </a:lnTo>
                <a:lnTo>
                  <a:pt x="34257" y="87426"/>
                </a:lnTo>
                <a:lnTo>
                  <a:pt x="37032" y="84929"/>
                </a:lnTo>
                <a:lnTo>
                  <a:pt x="39656" y="81399"/>
                </a:lnTo>
                <a:lnTo>
                  <a:pt x="41321" y="79129"/>
                </a:lnTo>
                <a:lnTo>
                  <a:pt x="39353" y="77465"/>
                </a:lnTo>
                <a:lnTo>
                  <a:pt x="37638" y="79332"/>
                </a:lnTo>
                <a:lnTo>
                  <a:pt x="36111" y="80693"/>
                </a:lnTo>
                <a:lnTo>
                  <a:pt x="34774" y="81551"/>
                </a:lnTo>
                <a:lnTo>
                  <a:pt x="33437" y="82408"/>
                </a:lnTo>
                <a:lnTo>
                  <a:pt x="31861" y="82836"/>
                </a:lnTo>
                <a:lnTo>
                  <a:pt x="26512" y="82836"/>
                </a:lnTo>
                <a:lnTo>
                  <a:pt x="24141" y="81097"/>
                </a:lnTo>
                <a:lnTo>
                  <a:pt x="22930" y="77617"/>
                </a:lnTo>
                <a:lnTo>
                  <a:pt x="22274" y="75650"/>
                </a:lnTo>
                <a:lnTo>
                  <a:pt x="21947" y="72750"/>
                </a:lnTo>
                <a:lnTo>
                  <a:pt x="21947" y="68917"/>
                </a:lnTo>
                <a:lnTo>
                  <a:pt x="22098" y="25342"/>
                </a:lnTo>
                <a:lnTo>
                  <a:pt x="37537" y="25342"/>
                </a:lnTo>
                <a:lnTo>
                  <a:pt x="37537" y="19895"/>
                </a:lnTo>
                <a:lnTo>
                  <a:pt x="22249" y="19895"/>
                </a:lnTo>
                <a:lnTo>
                  <a:pt x="22249" y="630"/>
                </a:lnTo>
                <a:lnTo>
                  <a:pt x="20887" y="0"/>
                </a:lnTo>
                <a:lnTo>
                  <a:pt x="15186" y="7666"/>
                </a:lnTo>
                <a:lnTo>
                  <a:pt x="11566" y="12393"/>
                </a:lnTo>
                <a:lnTo>
                  <a:pt x="10027" y="14184"/>
                </a:lnTo>
                <a:lnTo>
                  <a:pt x="8488" y="15974"/>
                </a:lnTo>
                <a:lnTo>
                  <a:pt x="5978" y="18307"/>
                </a:lnTo>
                <a:lnTo>
                  <a:pt x="2497" y="21182"/>
                </a:lnTo>
                <a:lnTo>
                  <a:pt x="1286" y="22190"/>
                </a:lnTo>
                <a:lnTo>
                  <a:pt x="0" y="23779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714925" y="2346092"/>
            <a:ext cx="106984" cy="62478"/>
          </a:xfrm>
          <a:custGeom>
            <a:avLst/>
            <a:gdLst/>
            <a:ahLst/>
            <a:cxnLst/>
            <a:rect l="l" t="t" r="r" b="b"/>
            <a:pathLst>
              <a:path w="117682" h="70808">
                <a:moveTo>
                  <a:pt x="106708" y="19543"/>
                </a:moveTo>
                <a:lnTo>
                  <a:pt x="105926" y="13642"/>
                </a:lnTo>
                <a:lnTo>
                  <a:pt x="104362" y="9910"/>
                </a:lnTo>
                <a:lnTo>
                  <a:pt x="101638" y="3303"/>
                </a:lnTo>
                <a:lnTo>
                  <a:pt x="96214" y="0"/>
                </a:lnTo>
                <a:lnTo>
                  <a:pt x="83096" y="0"/>
                </a:lnTo>
                <a:lnTo>
                  <a:pt x="78202" y="1563"/>
                </a:lnTo>
                <a:lnTo>
                  <a:pt x="73409" y="4690"/>
                </a:lnTo>
                <a:lnTo>
                  <a:pt x="70634" y="6505"/>
                </a:lnTo>
                <a:lnTo>
                  <a:pt x="67380" y="9305"/>
                </a:lnTo>
                <a:lnTo>
                  <a:pt x="63646" y="13087"/>
                </a:lnTo>
                <a:lnTo>
                  <a:pt x="62587" y="9809"/>
                </a:lnTo>
                <a:lnTo>
                  <a:pt x="61250" y="7212"/>
                </a:lnTo>
                <a:lnTo>
                  <a:pt x="59635" y="5295"/>
                </a:lnTo>
                <a:lnTo>
                  <a:pt x="56558" y="1765"/>
                </a:lnTo>
                <a:lnTo>
                  <a:pt x="52421" y="0"/>
                </a:lnTo>
                <a:lnTo>
                  <a:pt x="43389" y="0"/>
                </a:lnTo>
                <a:lnTo>
                  <a:pt x="39656" y="870"/>
                </a:lnTo>
                <a:lnTo>
                  <a:pt x="36023" y="2610"/>
                </a:lnTo>
                <a:lnTo>
                  <a:pt x="32391" y="4350"/>
                </a:lnTo>
                <a:lnTo>
                  <a:pt x="28077" y="7489"/>
                </a:lnTo>
                <a:lnTo>
                  <a:pt x="23082" y="12028"/>
                </a:lnTo>
                <a:lnTo>
                  <a:pt x="23082" y="1815"/>
                </a:lnTo>
                <a:lnTo>
                  <a:pt x="22300" y="0"/>
                </a:lnTo>
                <a:lnTo>
                  <a:pt x="19929" y="857"/>
                </a:lnTo>
                <a:lnTo>
                  <a:pt x="15438" y="2572"/>
                </a:lnTo>
                <a:lnTo>
                  <a:pt x="10948" y="4287"/>
                </a:lnTo>
                <a:lnTo>
                  <a:pt x="7719" y="5472"/>
                </a:lnTo>
                <a:lnTo>
                  <a:pt x="5751" y="6127"/>
                </a:lnTo>
                <a:lnTo>
                  <a:pt x="302" y="7943"/>
                </a:lnTo>
                <a:lnTo>
                  <a:pt x="302" y="10591"/>
                </a:lnTo>
                <a:lnTo>
                  <a:pt x="1009" y="10339"/>
                </a:lnTo>
                <a:lnTo>
                  <a:pt x="2686" y="9960"/>
                </a:lnTo>
                <a:lnTo>
                  <a:pt x="6811" y="9910"/>
                </a:lnTo>
                <a:lnTo>
                  <a:pt x="8438" y="10490"/>
                </a:lnTo>
                <a:lnTo>
                  <a:pt x="10406" y="12810"/>
                </a:lnTo>
                <a:lnTo>
                  <a:pt x="10898" y="15256"/>
                </a:lnTo>
                <a:lnTo>
                  <a:pt x="10898" y="62487"/>
                </a:lnTo>
                <a:lnTo>
                  <a:pt x="9888" y="65412"/>
                </a:lnTo>
                <a:lnTo>
                  <a:pt x="7870" y="66874"/>
                </a:lnTo>
                <a:lnTo>
                  <a:pt x="6558" y="67833"/>
                </a:lnTo>
                <a:lnTo>
                  <a:pt x="3935" y="68488"/>
                </a:lnTo>
                <a:lnTo>
                  <a:pt x="0" y="68841"/>
                </a:lnTo>
                <a:lnTo>
                  <a:pt x="0" y="70808"/>
                </a:lnTo>
                <a:lnTo>
                  <a:pt x="34434" y="70808"/>
                </a:lnTo>
                <a:lnTo>
                  <a:pt x="34434" y="68841"/>
                </a:lnTo>
                <a:lnTo>
                  <a:pt x="29943" y="68791"/>
                </a:lnTo>
                <a:lnTo>
                  <a:pt x="27030" y="68034"/>
                </a:lnTo>
                <a:lnTo>
                  <a:pt x="25693" y="66572"/>
                </a:lnTo>
                <a:lnTo>
                  <a:pt x="24356" y="65109"/>
                </a:lnTo>
                <a:lnTo>
                  <a:pt x="23687" y="62462"/>
                </a:lnTo>
                <a:lnTo>
                  <a:pt x="23687" y="17248"/>
                </a:lnTo>
                <a:lnTo>
                  <a:pt x="25958" y="14524"/>
                </a:lnTo>
                <a:lnTo>
                  <a:pt x="28581" y="12318"/>
                </a:lnTo>
                <a:lnTo>
                  <a:pt x="31558" y="10628"/>
                </a:lnTo>
                <a:lnTo>
                  <a:pt x="34535" y="8939"/>
                </a:lnTo>
                <a:lnTo>
                  <a:pt x="37562" y="8095"/>
                </a:lnTo>
                <a:lnTo>
                  <a:pt x="46038" y="8095"/>
                </a:lnTo>
                <a:lnTo>
                  <a:pt x="49570" y="10566"/>
                </a:lnTo>
                <a:lnTo>
                  <a:pt x="51235" y="15508"/>
                </a:lnTo>
                <a:lnTo>
                  <a:pt x="52244" y="18433"/>
                </a:lnTo>
                <a:lnTo>
                  <a:pt x="52749" y="23779"/>
                </a:lnTo>
                <a:lnTo>
                  <a:pt x="52749" y="59436"/>
                </a:lnTo>
                <a:lnTo>
                  <a:pt x="52093" y="63647"/>
                </a:lnTo>
                <a:lnTo>
                  <a:pt x="50781" y="65361"/>
                </a:lnTo>
                <a:lnTo>
                  <a:pt x="49469" y="67076"/>
                </a:lnTo>
                <a:lnTo>
                  <a:pt x="46417" y="68236"/>
                </a:lnTo>
                <a:lnTo>
                  <a:pt x="41623" y="68841"/>
                </a:lnTo>
                <a:lnTo>
                  <a:pt x="41623" y="70808"/>
                </a:lnTo>
                <a:lnTo>
                  <a:pt x="76361" y="70808"/>
                </a:lnTo>
                <a:lnTo>
                  <a:pt x="76361" y="68841"/>
                </a:lnTo>
                <a:lnTo>
                  <a:pt x="71719" y="68690"/>
                </a:lnTo>
                <a:lnTo>
                  <a:pt x="68679" y="67555"/>
                </a:lnTo>
                <a:lnTo>
                  <a:pt x="67241" y="65438"/>
                </a:lnTo>
                <a:lnTo>
                  <a:pt x="65803" y="63319"/>
                </a:lnTo>
                <a:lnTo>
                  <a:pt x="65084" y="60217"/>
                </a:lnTo>
                <a:lnTo>
                  <a:pt x="65084" y="17399"/>
                </a:lnTo>
                <a:lnTo>
                  <a:pt x="67809" y="14625"/>
                </a:lnTo>
                <a:lnTo>
                  <a:pt x="70104" y="12608"/>
                </a:lnTo>
                <a:lnTo>
                  <a:pt x="71971" y="11347"/>
                </a:lnTo>
                <a:lnTo>
                  <a:pt x="75200" y="9179"/>
                </a:lnTo>
                <a:lnTo>
                  <a:pt x="78454" y="8095"/>
                </a:lnTo>
                <a:lnTo>
                  <a:pt x="87183" y="8095"/>
                </a:lnTo>
                <a:lnTo>
                  <a:pt x="90841" y="10162"/>
                </a:lnTo>
                <a:lnTo>
                  <a:pt x="92707" y="14298"/>
                </a:lnTo>
                <a:lnTo>
                  <a:pt x="93767" y="16618"/>
                </a:lnTo>
                <a:lnTo>
                  <a:pt x="94297" y="20223"/>
                </a:lnTo>
                <a:lnTo>
                  <a:pt x="94297" y="61907"/>
                </a:lnTo>
                <a:lnTo>
                  <a:pt x="93603" y="64681"/>
                </a:lnTo>
                <a:lnTo>
                  <a:pt x="92215" y="66042"/>
                </a:lnTo>
                <a:lnTo>
                  <a:pt x="90828" y="67404"/>
                </a:lnTo>
                <a:lnTo>
                  <a:pt x="87939" y="68287"/>
                </a:lnTo>
                <a:lnTo>
                  <a:pt x="83550" y="68690"/>
                </a:lnTo>
                <a:lnTo>
                  <a:pt x="83550" y="70808"/>
                </a:lnTo>
                <a:lnTo>
                  <a:pt x="117682" y="70808"/>
                </a:lnTo>
                <a:lnTo>
                  <a:pt x="117682" y="68841"/>
                </a:lnTo>
                <a:lnTo>
                  <a:pt x="113545" y="68438"/>
                </a:lnTo>
                <a:lnTo>
                  <a:pt x="110681" y="67593"/>
                </a:lnTo>
                <a:lnTo>
                  <a:pt x="109092" y="66307"/>
                </a:lnTo>
                <a:lnTo>
                  <a:pt x="107503" y="65021"/>
                </a:lnTo>
                <a:lnTo>
                  <a:pt x="106708" y="62588"/>
                </a:lnTo>
                <a:lnTo>
                  <a:pt x="106708" y="195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824606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6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3289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4" y="19315"/>
                </a:lnTo>
                <a:lnTo>
                  <a:pt x="9005" y="11044"/>
                </a:lnTo>
                <a:lnTo>
                  <a:pt x="7543" y="12946"/>
                </a:lnTo>
                <a:lnTo>
                  <a:pt x="1885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6" y="62032"/>
                </a:lnTo>
                <a:lnTo>
                  <a:pt x="12928" y="69193"/>
                </a:lnTo>
                <a:lnTo>
                  <a:pt x="20256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5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4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887531" y="2345693"/>
            <a:ext cx="107465" cy="79099"/>
          </a:xfrm>
          <a:custGeom>
            <a:avLst/>
            <a:gdLst/>
            <a:ahLst/>
            <a:cxnLst/>
            <a:rect l="l" t="t" r="r" b="b"/>
            <a:pathLst>
              <a:path w="118211" h="89645">
                <a:moveTo>
                  <a:pt x="72803" y="71262"/>
                </a:moveTo>
                <a:lnTo>
                  <a:pt x="72803" y="69143"/>
                </a:lnTo>
                <a:lnTo>
                  <a:pt x="69372" y="69093"/>
                </a:lnTo>
                <a:lnTo>
                  <a:pt x="66925" y="68261"/>
                </a:lnTo>
                <a:lnTo>
                  <a:pt x="65462" y="66647"/>
                </a:lnTo>
                <a:lnTo>
                  <a:pt x="63999" y="65033"/>
                </a:lnTo>
                <a:lnTo>
                  <a:pt x="63268" y="62411"/>
                </a:lnTo>
                <a:lnTo>
                  <a:pt x="63268" y="13616"/>
                </a:lnTo>
                <a:lnTo>
                  <a:pt x="60543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2" y="0"/>
                </a:lnTo>
                <a:lnTo>
                  <a:pt x="37385" y="1235"/>
                </a:lnTo>
                <a:lnTo>
                  <a:pt x="33450" y="3706"/>
                </a:lnTo>
                <a:lnTo>
                  <a:pt x="30826" y="5320"/>
                </a:lnTo>
                <a:lnTo>
                  <a:pt x="27193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2" y="4942"/>
                </a:lnTo>
                <a:lnTo>
                  <a:pt x="2068" y="6505"/>
                </a:lnTo>
                <a:lnTo>
                  <a:pt x="0" y="7110"/>
                </a:lnTo>
                <a:lnTo>
                  <a:pt x="0" y="9758"/>
                </a:lnTo>
                <a:lnTo>
                  <a:pt x="1778" y="9531"/>
                </a:lnTo>
                <a:lnTo>
                  <a:pt x="3178" y="9456"/>
                </a:lnTo>
                <a:lnTo>
                  <a:pt x="6155" y="9456"/>
                </a:lnTo>
                <a:lnTo>
                  <a:pt x="8122" y="10414"/>
                </a:lnTo>
                <a:lnTo>
                  <a:pt x="9081" y="12330"/>
                </a:lnTo>
                <a:lnTo>
                  <a:pt x="9686" y="13642"/>
                </a:lnTo>
                <a:lnTo>
                  <a:pt x="9989" y="15911"/>
                </a:lnTo>
                <a:lnTo>
                  <a:pt x="9989" y="62134"/>
                </a:lnTo>
                <a:lnTo>
                  <a:pt x="9270" y="65121"/>
                </a:lnTo>
                <a:lnTo>
                  <a:pt x="6394" y="67794"/>
                </a:lnTo>
                <a:lnTo>
                  <a:pt x="3884" y="68690"/>
                </a:lnTo>
                <a:lnTo>
                  <a:pt x="302" y="69143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3"/>
                </a:lnTo>
                <a:lnTo>
                  <a:pt x="29893" y="69043"/>
                </a:lnTo>
                <a:lnTo>
                  <a:pt x="27345" y="68374"/>
                </a:lnTo>
                <a:lnTo>
                  <a:pt x="25730" y="67139"/>
                </a:lnTo>
                <a:lnTo>
                  <a:pt x="24116" y="65903"/>
                </a:lnTo>
                <a:lnTo>
                  <a:pt x="23309" y="63470"/>
                </a:lnTo>
                <a:lnTo>
                  <a:pt x="23309" y="17475"/>
                </a:lnTo>
                <a:lnTo>
                  <a:pt x="26033" y="14801"/>
                </a:lnTo>
                <a:lnTo>
                  <a:pt x="28253" y="12885"/>
                </a:lnTo>
                <a:lnTo>
                  <a:pt x="29969" y="11725"/>
                </a:lnTo>
                <a:lnTo>
                  <a:pt x="33046" y="9708"/>
                </a:lnTo>
                <a:lnTo>
                  <a:pt x="36073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0" y="12974"/>
                </a:lnTo>
                <a:lnTo>
                  <a:pt x="49595" y="15823"/>
                </a:lnTo>
                <a:lnTo>
                  <a:pt x="50402" y="19416"/>
                </a:lnTo>
                <a:lnTo>
                  <a:pt x="50402" y="61200"/>
                </a:lnTo>
                <a:lnTo>
                  <a:pt x="49670" y="64542"/>
                </a:lnTo>
                <a:lnTo>
                  <a:pt x="48207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3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  <a:path w="118211" h="89645">
                <a:moveTo>
                  <a:pt x="85896" y="52803"/>
                </a:moveTo>
                <a:lnTo>
                  <a:pt x="85896" y="57897"/>
                </a:lnTo>
                <a:lnTo>
                  <a:pt x="86476" y="61881"/>
                </a:lnTo>
                <a:lnTo>
                  <a:pt x="87636" y="64756"/>
                </a:lnTo>
                <a:lnTo>
                  <a:pt x="89756" y="70051"/>
                </a:lnTo>
                <a:lnTo>
                  <a:pt x="93792" y="72699"/>
                </a:lnTo>
                <a:lnTo>
                  <a:pt x="102470" y="72699"/>
                </a:lnTo>
                <a:lnTo>
                  <a:pt x="105295" y="71968"/>
                </a:lnTo>
                <a:lnTo>
                  <a:pt x="108222" y="70505"/>
                </a:lnTo>
                <a:lnTo>
                  <a:pt x="111148" y="69043"/>
                </a:lnTo>
                <a:lnTo>
                  <a:pt x="113923" y="66546"/>
                </a:lnTo>
                <a:lnTo>
                  <a:pt x="116546" y="63016"/>
                </a:lnTo>
                <a:lnTo>
                  <a:pt x="118211" y="60746"/>
                </a:lnTo>
                <a:lnTo>
                  <a:pt x="116243" y="59082"/>
                </a:lnTo>
                <a:lnTo>
                  <a:pt x="114528" y="60948"/>
                </a:lnTo>
                <a:lnTo>
                  <a:pt x="113002" y="62310"/>
                </a:lnTo>
                <a:lnTo>
                  <a:pt x="111665" y="63167"/>
                </a:lnTo>
                <a:lnTo>
                  <a:pt x="110328" y="64024"/>
                </a:lnTo>
                <a:lnTo>
                  <a:pt x="108751" y="64453"/>
                </a:lnTo>
                <a:lnTo>
                  <a:pt x="103403" y="64453"/>
                </a:lnTo>
                <a:lnTo>
                  <a:pt x="101032" y="62713"/>
                </a:lnTo>
                <a:lnTo>
                  <a:pt x="99821" y="59233"/>
                </a:lnTo>
                <a:lnTo>
                  <a:pt x="99165" y="57267"/>
                </a:lnTo>
                <a:lnTo>
                  <a:pt x="98837" y="54367"/>
                </a:lnTo>
                <a:lnTo>
                  <a:pt x="98837" y="50534"/>
                </a:lnTo>
                <a:lnTo>
                  <a:pt x="98988" y="6959"/>
                </a:lnTo>
                <a:lnTo>
                  <a:pt x="114427" y="6959"/>
                </a:lnTo>
                <a:lnTo>
                  <a:pt x="114427" y="1512"/>
                </a:lnTo>
                <a:lnTo>
                  <a:pt x="99140" y="1512"/>
                </a:lnTo>
                <a:lnTo>
                  <a:pt x="99140" y="-17752"/>
                </a:lnTo>
                <a:lnTo>
                  <a:pt x="97777" y="-18383"/>
                </a:lnTo>
                <a:lnTo>
                  <a:pt x="92076" y="-10716"/>
                </a:lnTo>
                <a:lnTo>
                  <a:pt x="88456" y="-5989"/>
                </a:lnTo>
                <a:lnTo>
                  <a:pt x="86918" y="-4198"/>
                </a:lnTo>
                <a:lnTo>
                  <a:pt x="85379" y="-2408"/>
                </a:lnTo>
                <a:lnTo>
                  <a:pt x="82869" y="-75"/>
                </a:lnTo>
                <a:lnTo>
                  <a:pt x="79387" y="2799"/>
                </a:lnTo>
                <a:lnTo>
                  <a:pt x="78176" y="3807"/>
                </a:lnTo>
                <a:lnTo>
                  <a:pt x="76890" y="5396"/>
                </a:lnTo>
                <a:lnTo>
                  <a:pt x="77647" y="6959"/>
                </a:lnTo>
                <a:lnTo>
                  <a:pt x="85896" y="6959"/>
                </a:lnTo>
                <a:lnTo>
                  <a:pt x="85896" y="528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031267" y="2318125"/>
            <a:ext cx="90540" cy="90446"/>
          </a:xfrm>
          <a:custGeom>
            <a:avLst/>
            <a:gdLst/>
            <a:ahLst/>
            <a:cxnLst/>
            <a:rect l="l" t="t" r="r" b="b"/>
            <a:pathLst>
              <a:path w="99594" h="102505">
                <a:moveTo>
                  <a:pt x="42910" y="0"/>
                </a:moveTo>
                <a:lnTo>
                  <a:pt x="0" y="0"/>
                </a:lnTo>
                <a:lnTo>
                  <a:pt x="0" y="2874"/>
                </a:lnTo>
                <a:lnTo>
                  <a:pt x="5599" y="3328"/>
                </a:lnTo>
                <a:lnTo>
                  <a:pt x="9220" y="4400"/>
                </a:lnTo>
                <a:lnTo>
                  <a:pt x="10860" y="6089"/>
                </a:lnTo>
                <a:lnTo>
                  <a:pt x="12499" y="7779"/>
                </a:lnTo>
                <a:lnTo>
                  <a:pt x="13319" y="11347"/>
                </a:lnTo>
                <a:lnTo>
                  <a:pt x="31520" y="6216"/>
                </a:lnTo>
                <a:lnTo>
                  <a:pt x="34207" y="5900"/>
                </a:lnTo>
                <a:lnTo>
                  <a:pt x="45105" y="5900"/>
                </a:lnTo>
                <a:lnTo>
                  <a:pt x="51840" y="0"/>
                </a:lnTo>
                <a:lnTo>
                  <a:pt x="42910" y="0"/>
                </a:lnTo>
                <a:close/>
              </a:path>
              <a:path w="99594" h="102505">
                <a:moveTo>
                  <a:pt x="69638" y="48996"/>
                </a:moveTo>
                <a:lnTo>
                  <a:pt x="74658" y="44860"/>
                </a:lnTo>
                <a:lnTo>
                  <a:pt x="79678" y="40724"/>
                </a:lnTo>
                <a:lnTo>
                  <a:pt x="82188" y="34799"/>
                </a:lnTo>
                <a:lnTo>
                  <a:pt x="82188" y="27082"/>
                </a:lnTo>
                <a:lnTo>
                  <a:pt x="81911" y="22850"/>
                </a:lnTo>
                <a:lnTo>
                  <a:pt x="76797" y="11070"/>
                </a:lnTo>
                <a:lnTo>
                  <a:pt x="65235" y="3403"/>
                </a:lnTo>
                <a:lnTo>
                  <a:pt x="59282" y="1134"/>
                </a:lnTo>
                <a:lnTo>
                  <a:pt x="51840" y="0"/>
                </a:lnTo>
                <a:lnTo>
                  <a:pt x="45105" y="5900"/>
                </a:lnTo>
                <a:lnTo>
                  <a:pt x="50327" y="6783"/>
                </a:lnTo>
                <a:lnTo>
                  <a:pt x="54262" y="8548"/>
                </a:lnTo>
                <a:lnTo>
                  <a:pt x="61628" y="11826"/>
                </a:lnTo>
                <a:lnTo>
                  <a:pt x="65311" y="17954"/>
                </a:lnTo>
                <a:lnTo>
                  <a:pt x="65311" y="36261"/>
                </a:lnTo>
                <a:lnTo>
                  <a:pt x="61199" y="42616"/>
                </a:lnTo>
                <a:lnTo>
                  <a:pt x="52976" y="45994"/>
                </a:lnTo>
                <a:lnTo>
                  <a:pt x="48182" y="47911"/>
                </a:lnTo>
                <a:lnTo>
                  <a:pt x="40211" y="49071"/>
                </a:lnTo>
                <a:lnTo>
                  <a:pt x="29061" y="49475"/>
                </a:lnTo>
                <a:lnTo>
                  <a:pt x="29061" y="8951"/>
                </a:lnTo>
                <a:lnTo>
                  <a:pt x="29552" y="7476"/>
                </a:lnTo>
                <a:lnTo>
                  <a:pt x="31520" y="6216"/>
                </a:lnTo>
                <a:lnTo>
                  <a:pt x="13319" y="11347"/>
                </a:lnTo>
                <a:lnTo>
                  <a:pt x="13319" y="90351"/>
                </a:lnTo>
                <a:lnTo>
                  <a:pt x="12588" y="94461"/>
                </a:lnTo>
                <a:lnTo>
                  <a:pt x="11124" y="96226"/>
                </a:lnTo>
                <a:lnTo>
                  <a:pt x="9661" y="97991"/>
                </a:lnTo>
                <a:lnTo>
                  <a:pt x="5953" y="99151"/>
                </a:lnTo>
                <a:lnTo>
                  <a:pt x="0" y="99706"/>
                </a:lnTo>
                <a:lnTo>
                  <a:pt x="0" y="102505"/>
                </a:lnTo>
                <a:lnTo>
                  <a:pt x="43061" y="102505"/>
                </a:lnTo>
                <a:lnTo>
                  <a:pt x="43061" y="99706"/>
                </a:lnTo>
                <a:lnTo>
                  <a:pt x="37209" y="99202"/>
                </a:lnTo>
                <a:lnTo>
                  <a:pt x="33412" y="98181"/>
                </a:lnTo>
                <a:lnTo>
                  <a:pt x="31672" y="96642"/>
                </a:lnTo>
                <a:lnTo>
                  <a:pt x="29931" y="95104"/>
                </a:lnTo>
                <a:lnTo>
                  <a:pt x="29061" y="91460"/>
                </a:lnTo>
                <a:lnTo>
                  <a:pt x="29061" y="55224"/>
                </a:lnTo>
                <a:lnTo>
                  <a:pt x="37688" y="54846"/>
                </a:lnTo>
                <a:lnTo>
                  <a:pt x="74620" y="102505"/>
                </a:lnTo>
                <a:lnTo>
                  <a:pt x="99594" y="102505"/>
                </a:lnTo>
                <a:lnTo>
                  <a:pt x="99594" y="99706"/>
                </a:lnTo>
                <a:lnTo>
                  <a:pt x="96517" y="99404"/>
                </a:lnTo>
                <a:lnTo>
                  <a:pt x="93994" y="98697"/>
                </a:lnTo>
                <a:lnTo>
                  <a:pt x="92026" y="97588"/>
                </a:lnTo>
                <a:lnTo>
                  <a:pt x="90059" y="96478"/>
                </a:lnTo>
                <a:lnTo>
                  <a:pt x="88091" y="94713"/>
                </a:lnTo>
                <a:lnTo>
                  <a:pt x="86123" y="92292"/>
                </a:lnTo>
                <a:lnTo>
                  <a:pt x="54186" y="53030"/>
                </a:lnTo>
                <a:lnTo>
                  <a:pt x="62814" y="51719"/>
                </a:lnTo>
                <a:lnTo>
                  <a:pt x="69638" y="489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129954" y="2345293"/>
            <a:ext cx="57103" cy="64279"/>
          </a:xfrm>
          <a:custGeom>
            <a:avLst/>
            <a:gdLst/>
            <a:ahLst/>
            <a:cxnLst/>
            <a:rect l="l" t="t" r="r" b="b"/>
            <a:pathLst>
              <a:path w="62813" h="72850">
                <a:moveTo>
                  <a:pt x="0" y="56661"/>
                </a:moveTo>
                <a:lnTo>
                  <a:pt x="0" y="61352"/>
                </a:lnTo>
                <a:lnTo>
                  <a:pt x="1589" y="65222"/>
                </a:lnTo>
                <a:lnTo>
                  <a:pt x="4767" y="68273"/>
                </a:lnTo>
                <a:lnTo>
                  <a:pt x="7946" y="71325"/>
                </a:lnTo>
                <a:lnTo>
                  <a:pt x="11704" y="72850"/>
                </a:lnTo>
                <a:lnTo>
                  <a:pt x="16043" y="72850"/>
                </a:lnTo>
                <a:lnTo>
                  <a:pt x="14984" y="59410"/>
                </a:lnTo>
                <a:lnTo>
                  <a:pt x="13470" y="56031"/>
                </a:lnTo>
                <a:lnTo>
                  <a:pt x="13470" y="45743"/>
                </a:lnTo>
                <a:lnTo>
                  <a:pt x="17103" y="40649"/>
                </a:lnTo>
                <a:lnTo>
                  <a:pt x="24368" y="36160"/>
                </a:lnTo>
                <a:lnTo>
                  <a:pt x="28152" y="33840"/>
                </a:lnTo>
                <a:lnTo>
                  <a:pt x="32945" y="31722"/>
                </a:lnTo>
                <a:lnTo>
                  <a:pt x="38747" y="29805"/>
                </a:lnTo>
                <a:lnTo>
                  <a:pt x="38747" y="56661"/>
                </a:lnTo>
                <a:lnTo>
                  <a:pt x="37221" y="59032"/>
                </a:lnTo>
                <a:lnTo>
                  <a:pt x="34169" y="60898"/>
                </a:lnTo>
                <a:lnTo>
                  <a:pt x="31116" y="62764"/>
                </a:lnTo>
                <a:lnTo>
                  <a:pt x="27925" y="63697"/>
                </a:lnTo>
                <a:lnTo>
                  <a:pt x="29136" y="68765"/>
                </a:lnTo>
                <a:lnTo>
                  <a:pt x="31861" y="67151"/>
                </a:lnTo>
                <a:lnTo>
                  <a:pt x="35140" y="64680"/>
                </a:lnTo>
                <a:lnTo>
                  <a:pt x="38974" y="61352"/>
                </a:lnTo>
                <a:lnTo>
                  <a:pt x="39126" y="64428"/>
                </a:lnTo>
                <a:lnTo>
                  <a:pt x="39971" y="67076"/>
                </a:lnTo>
                <a:lnTo>
                  <a:pt x="41510" y="69295"/>
                </a:lnTo>
                <a:lnTo>
                  <a:pt x="43049" y="71514"/>
                </a:lnTo>
                <a:lnTo>
                  <a:pt x="45533" y="72623"/>
                </a:lnTo>
                <a:lnTo>
                  <a:pt x="51890" y="72623"/>
                </a:lnTo>
                <a:lnTo>
                  <a:pt x="54766" y="71665"/>
                </a:lnTo>
                <a:lnTo>
                  <a:pt x="57592" y="69749"/>
                </a:lnTo>
                <a:lnTo>
                  <a:pt x="59459" y="68488"/>
                </a:lnTo>
                <a:lnTo>
                  <a:pt x="61199" y="66874"/>
                </a:lnTo>
                <a:lnTo>
                  <a:pt x="62813" y="64907"/>
                </a:lnTo>
                <a:lnTo>
                  <a:pt x="62813" y="60973"/>
                </a:lnTo>
                <a:lnTo>
                  <a:pt x="60947" y="62335"/>
                </a:lnTo>
                <a:lnTo>
                  <a:pt x="59635" y="63193"/>
                </a:lnTo>
                <a:lnTo>
                  <a:pt x="58121" y="63898"/>
                </a:lnTo>
                <a:lnTo>
                  <a:pt x="56002" y="64075"/>
                </a:lnTo>
                <a:lnTo>
                  <a:pt x="53934" y="64075"/>
                </a:lnTo>
                <a:lnTo>
                  <a:pt x="52572" y="63092"/>
                </a:lnTo>
                <a:lnTo>
                  <a:pt x="51916" y="61125"/>
                </a:lnTo>
                <a:lnTo>
                  <a:pt x="51512" y="60015"/>
                </a:lnTo>
                <a:lnTo>
                  <a:pt x="51310" y="57998"/>
                </a:lnTo>
                <a:lnTo>
                  <a:pt x="51310" y="18080"/>
                </a:lnTo>
                <a:lnTo>
                  <a:pt x="50377" y="13011"/>
                </a:lnTo>
                <a:lnTo>
                  <a:pt x="48510" y="9532"/>
                </a:lnTo>
                <a:lnTo>
                  <a:pt x="45029" y="3177"/>
                </a:lnTo>
                <a:lnTo>
                  <a:pt x="38395" y="0"/>
                </a:lnTo>
                <a:lnTo>
                  <a:pt x="20181" y="0"/>
                </a:lnTo>
                <a:lnTo>
                  <a:pt x="13786" y="1929"/>
                </a:lnTo>
                <a:lnTo>
                  <a:pt x="9422" y="5787"/>
                </a:lnTo>
                <a:lnTo>
                  <a:pt x="5058" y="9645"/>
                </a:lnTo>
                <a:lnTo>
                  <a:pt x="2875" y="13339"/>
                </a:lnTo>
                <a:lnTo>
                  <a:pt x="2875" y="18685"/>
                </a:lnTo>
                <a:lnTo>
                  <a:pt x="3481" y="20337"/>
                </a:lnTo>
                <a:lnTo>
                  <a:pt x="4692" y="21825"/>
                </a:lnTo>
                <a:lnTo>
                  <a:pt x="5903" y="23312"/>
                </a:lnTo>
                <a:lnTo>
                  <a:pt x="7643" y="24056"/>
                </a:lnTo>
                <a:lnTo>
                  <a:pt x="11377" y="24056"/>
                </a:lnTo>
                <a:lnTo>
                  <a:pt x="13697" y="23073"/>
                </a:lnTo>
                <a:lnTo>
                  <a:pt x="15564" y="21963"/>
                </a:lnTo>
                <a:lnTo>
                  <a:pt x="16498" y="19996"/>
                </a:lnTo>
                <a:lnTo>
                  <a:pt x="16498" y="17172"/>
                </a:lnTo>
                <a:lnTo>
                  <a:pt x="16119" y="14411"/>
                </a:lnTo>
                <a:lnTo>
                  <a:pt x="15867" y="12974"/>
                </a:lnTo>
                <a:lnTo>
                  <a:pt x="15741" y="11347"/>
                </a:lnTo>
                <a:lnTo>
                  <a:pt x="15741" y="8977"/>
                </a:lnTo>
                <a:lnTo>
                  <a:pt x="16901" y="7110"/>
                </a:lnTo>
                <a:lnTo>
                  <a:pt x="19222" y="5749"/>
                </a:lnTo>
                <a:lnTo>
                  <a:pt x="21543" y="4438"/>
                </a:lnTo>
                <a:lnTo>
                  <a:pt x="23990" y="3783"/>
                </a:lnTo>
                <a:lnTo>
                  <a:pt x="31962" y="3783"/>
                </a:lnTo>
                <a:lnTo>
                  <a:pt x="35519" y="5471"/>
                </a:lnTo>
                <a:lnTo>
                  <a:pt x="37234" y="8851"/>
                </a:lnTo>
                <a:lnTo>
                  <a:pt x="38243" y="10868"/>
                </a:lnTo>
                <a:lnTo>
                  <a:pt x="38747" y="14449"/>
                </a:lnTo>
                <a:lnTo>
                  <a:pt x="38747" y="26023"/>
                </a:lnTo>
                <a:lnTo>
                  <a:pt x="32288" y="28494"/>
                </a:lnTo>
                <a:lnTo>
                  <a:pt x="19211" y="33992"/>
                </a:lnTo>
                <a:lnTo>
                  <a:pt x="10973" y="38354"/>
                </a:lnTo>
                <a:lnTo>
                  <a:pt x="3658" y="43246"/>
                </a:lnTo>
                <a:lnTo>
                  <a:pt x="0" y="49348"/>
                </a:lnTo>
                <a:lnTo>
                  <a:pt x="0" y="56661"/>
                </a:lnTo>
                <a:close/>
              </a:path>
              <a:path w="62813" h="72850">
                <a:moveTo>
                  <a:pt x="19979" y="62991"/>
                </a:moveTo>
                <a:lnTo>
                  <a:pt x="18011" y="61578"/>
                </a:lnTo>
                <a:lnTo>
                  <a:pt x="14984" y="59410"/>
                </a:lnTo>
                <a:lnTo>
                  <a:pt x="16043" y="72850"/>
                </a:lnTo>
                <a:lnTo>
                  <a:pt x="20181" y="72850"/>
                </a:lnTo>
                <a:lnTo>
                  <a:pt x="24545" y="71489"/>
                </a:lnTo>
                <a:lnTo>
                  <a:pt x="29136" y="68765"/>
                </a:lnTo>
                <a:lnTo>
                  <a:pt x="27925" y="63697"/>
                </a:lnTo>
                <a:lnTo>
                  <a:pt x="22174" y="63697"/>
                </a:lnTo>
                <a:lnTo>
                  <a:pt x="19979" y="6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186397" y="2329473"/>
            <a:ext cx="37564" cy="80366"/>
          </a:xfrm>
          <a:custGeom>
            <a:avLst/>
            <a:gdLst/>
            <a:ahLst/>
            <a:cxnLst/>
            <a:rect l="l" t="t" r="r" b="b"/>
            <a:pathLst>
              <a:path w="41320" h="91082">
                <a:moveTo>
                  <a:pt x="9005" y="71186"/>
                </a:moveTo>
                <a:lnTo>
                  <a:pt x="9005" y="76280"/>
                </a:lnTo>
                <a:lnTo>
                  <a:pt x="9585" y="80264"/>
                </a:lnTo>
                <a:lnTo>
                  <a:pt x="10746" y="83139"/>
                </a:lnTo>
                <a:lnTo>
                  <a:pt x="12865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1"/>
                </a:lnTo>
                <a:lnTo>
                  <a:pt x="31331" y="88888"/>
                </a:lnTo>
                <a:lnTo>
                  <a:pt x="34257" y="87426"/>
                </a:lnTo>
                <a:lnTo>
                  <a:pt x="37032" y="84929"/>
                </a:lnTo>
                <a:lnTo>
                  <a:pt x="39656" y="81399"/>
                </a:lnTo>
                <a:lnTo>
                  <a:pt x="41320" y="79129"/>
                </a:lnTo>
                <a:lnTo>
                  <a:pt x="39353" y="77465"/>
                </a:lnTo>
                <a:lnTo>
                  <a:pt x="37638" y="79332"/>
                </a:lnTo>
                <a:lnTo>
                  <a:pt x="36111" y="80693"/>
                </a:lnTo>
                <a:lnTo>
                  <a:pt x="34774" y="81551"/>
                </a:lnTo>
                <a:lnTo>
                  <a:pt x="33437" y="82408"/>
                </a:lnTo>
                <a:lnTo>
                  <a:pt x="31860" y="82836"/>
                </a:lnTo>
                <a:lnTo>
                  <a:pt x="26513" y="82836"/>
                </a:lnTo>
                <a:lnTo>
                  <a:pt x="24141" y="81097"/>
                </a:lnTo>
                <a:lnTo>
                  <a:pt x="22930" y="77617"/>
                </a:lnTo>
                <a:lnTo>
                  <a:pt x="22274" y="75650"/>
                </a:lnTo>
                <a:lnTo>
                  <a:pt x="21946" y="72750"/>
                </a:lnTo>
                <a:lnTo>
                  <a:pt x="21946" y="68917"/>
                </a:lnTo>
                <a:lnTo>
                  <a:pt x="22098" y="25342"/>
                </a:lnTo>
                <a:lnTo>
                  <a:pt x="37536" y="25342"/>
                </a:lnTo>
                <a:lnTo>
                  <a:pt x="37536" y="19895"/>
                </a:lnTo>
                <a:lnTo>
                  <a:pt x="22249" y="19895"/>
                </a:lnTo>
                <a:lnTo>
                  <a:pt x="22249" y="630"/>
                </a:lnTo>
                <a:lnTo>
                  <a:pt x="20887" y="0"/>
                </a:lnTo>
                <a:lnTo>
                  <a:pt x="15186" y="7666"/>
                </a:lnTo>
                <a:lnTo>
                  <a:pt x="11566" y="12393"/>
                </a:lnTo>
                <a:lnTo>
                  <a:pt x="10027" y="14184"/>
                </a:lnTo>
                <a:lnTo>
                  <a:pt x="8488" y="15974"/>
                </a:lnTo>
                <a:lnTo>
                  <a:pt x="5978" y="18307"/>
                </a:lnTo>
                <a:lnTo>
                  <a:pt x="2497" y="21182"/>
                </a:lnTo>
                <a:lnTo>
                  <a:pt x="1286" y="22190"/>
                </a:lnTo>
                <a:lnTo>
                  <a:pt x="0" y="23779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229700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6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39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89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6"/>
                </a:lnTo>
                <a:lnTo>
                  <a:pt x="1885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6" y="62032"/>
                </a:lnTo>
                <a:lnTo>
                  <a:pt x="12928" y="69193"/>
                </a:lnTo>
                <a:lnTo>
                  <a:pt x="20256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5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5496244" y="2318125"/>
            <a:ext cx="75542" cy="90446"/>
          </a:xfrm>
          <a:custGeom>
            <a:avLst/>
            <a:gdLst/>
            <a:ahLst/>
            <a:cxnLst/>
            <a:rect l="l" t="t" r="r" b="b"/>
            <a:pathLst>
              <a:path w="83096" h="102505">
                <a:moveTo>
                  <a:pt x="29439" y="45692"/>
                </a:moveTo>
                <a:lnTo>
                  <a:pt x="29439" y="9052"/>
                </a:lnTo>
                <a:lnTo>
                  <a:pt x="29729" y="7665"/>
                </a:lnTo>
                <a:lnTo>
                  <a:pt x="30890" y="6253"/>
                </a:lnTo>
                <a:lnTo>
                  <a:pt x="32214" y="5900"/>
                </a:lnTo>
                <a:lnTo>
                  <a:pt x="64100" y="5900"/>
                </a:lnTo>
                <a:lnTo>
                  <a:pt x="69877" y="6846"/>
                </a:lnTo>
                <a:lnTo>
                  <a:pt x="72804" y="8737"/>
                </a:lnTo>
                <a:lnTo>
                  <a:pt x="75730" y="10628"/>
                </a:lnTo>
                <a:lnTo>
                  <a:pt x="77723" y="15129"/>
                </a:lnTo>
                <a:lnTo>
                  <a:pt x="78782" y="22241"/>
                </a:lnTo>
                <a:lnTo>
                  <a:pt x="83096" y="22241"/>
                </a:lnTo>
                <a:lnTo>
                  <a:pt x="82566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60" y="4324"/>
                </a:lnTo>
                <a:lnTo>
                  <a:pt x="11125" y="6014"/>
                </a:lnTo>
                <a:lnTo>
                  <a:pt x="12790" y="7703"/>
                </a:lnTo>
                <a:lnTo>
                  <a:pt x="13622" y="11297"/>
                </a:lnTo>
                <a:lnTo>
                  <a:pt x="13622" y="90603"/>
                </a:lnTo>
                <a:lnTo>
                  <a:pt x="12878" y="94751"/>
                </a:lnTo>
                <a:lnTo>
                  <a:pt x="11390" y="96340"/>
                </a:lnTo>
                <a:lnTo>
                  <a:pt x="9901" y="97928"/>
                </a:lnTo>
                <a:lnTo>
                  <a:pt x="6104" y="99051"/>
                </a:lnTo>
                <a:lnTo>
                  <a:pt x="0" y="99706"/>
                </a:lnTo>
                <a:lnTo>
                  <a:pt x="0" y="102505"/>
                </a:lnTo>
                <a:lnTo>
                  <a:pt x="43440" y="102505"/>
                </a:lnTo>
                <a:lnTo>
                  <a:pt x="43440" y="99706"/>
                </a:lnTo>
                <a:lnTo>
                  <a:pt x="37588" y="99252"/>
                </a:lnTo>
                <a:lnTo>
                  <a:pt x="33791" y="98231"/>
                </a:lnTo>
                <a:lnTo>
                  <a:pt x="32050" y="96642"/>
                </a:lnTo>
                <a:lnTo>
                  <a:pt x="30309" y="95054"/>
                </a:lnTo>
                <a:lnTo>
                  <a:pt x="29439" y="91410"/>
                </a:lnTo>
                <a:lnTo>
                  <a:pt x="29439" y="51819"/>
                </a:lnTo>
                <a:lnTo>
                  <a:pt x="58399" y="51819"/>
                </a:lnTo>
                <a:lnTo>
                  <a:pt x="62587" y="52791"/>
                </a:lnTo>
                <a:lnTo>
                  <a:pt x="64403" y="54732"/>
                </a:lnTo>
                <a:lnTo>
                  <a:pt x="66219" y="56674"/>
                </a:lnTo>
                <a:lnTo>
                  <a:pt x="67708" y="60645"/>
                </a:lnTo>
                <a:lnTo>
                  <a:pt x="68868" y="66647"/>
                </a:lnTo>
                <a:lnTo>
                  <a:pt x="72501" y="66647"/>
                </a:lnTo>
                <a:lnTo>
                  <a:pt x="72501" y="30789"/>
                </a:lnTo>
                <a:lnTo>
                  <a:pt x="68868" y="30789"/>
                </a:lnTo>
                <a:lnTo>
                  <a:pt x="67758" y="36791"/>
                </a:lnTo>
                <a:lnTo>
                  <a:pt x="66295" y="40775"/>
                </a:lnTo>
                <a:lnTo>
                  <a:pt x="64479" y="42742"/>
                </a:lnTo>
                <a:lnTo>
                  <a:pt x="62662" y="44709"/>
                </a:lnTo>
                <a:lnTo>
                  <a:pt x="58450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575667" y="2316523"/>
            <a:ext cx="85655" cy="94317"/>
          </a:xfrm>
          <a:custGeom>
            <a:avLst/>
            <a:gdLst/>
            <a:ahLst/>
            <a:cxnLst/>
            <a:rect l="l" t="t" r="r" b="b"/>
            <a:pathLst>
              <a:path w="94221" h="106893">
                <a:moveTo>
                  <a:pt x="28872" y="87489"/>
                </a:moveTo>
                <a:lnTo>
                  <a:pt x="23786" y="80177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4"/>
                </a:lnTo>
                <a:lnTo>
                  <a:pt x="84837" y="3782"/>
                </a:lnTo>
                <a:lnTo>
                  <a:pt x="83524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9" y="80617"/>
                </a:lnTo>
                <a:lnTo>
                  <a:pt x="13546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5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2" y="87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668849" y="2318125"/>
            <a:ext cx="75542" cy="90446"/>
          </a:xfrm>
          <a:custGeom>
            <a:avLst/>
            <a:gdLst/>
            <a:ahLst/>
            <a:cxnLst/>
            <a:rect l="l" t="t" r="r" b="b"/>
            <a:pathLst>
              <a:path w="83096" h="102505">
                <a:moveTo>
                  <a:pt x="29439" y="45692"/>
                </a:moveTo>
                <a:lnTo>
                  <a:pt x="29439" y="9052"/>
                </a:lnTo>
                <a:lnTo>
                  <a:pt x="29729" y="7665"/>
                </a:lnTo>
                <a:lnTo>
                  <a:pt x="30890" y="6253"/>
                </a:lnTo>
                <a:lnTo>
                  <a:pt x="32214" y="5900"/>
                </a:lnTo>
                <a:lnTo>
                  <a:pt x="64101" y="5900"/>
                </a:lnTo>
                <a:lnTo>
                  <a:pt x="69877" y="6846"/>
                </a:lnTo>
                <a:lnTo>
                  <a:pt x="72803" y="8737"/>
                </a:lnTo>
                <a:lnTo>
                  <a:pt x="75730" y="10628"/>
                </a:lnTo>
                <a:lnTo>
                  <a:pt x="77723" y="15129"/>
                </a:lnTo>
                <a:lnTo>
                  <a:pt x="78782" y="22241"/>
                </a:lnTo>
                <a:lnTo>
                  <a:pt x="83096" y="22241"/>
                </a:lnTo>
                <a:lnTo>
                  <a:pt x="82566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60" y="4324"/>
                </a:lnTo>
                <a:lnTo>
                  <a:pt x="11124" y="6014"/>
                </a:lnTo>
                <a:lnTo>
                  <a:pt x="12790" y="7703"/>
                </a:lnTo>
                <a:lnTo>
                  <a:pt x="13622" y="11297"/>
                </a:lnTo>
                <a:lnTo>
                  <a:pt x="13622" y="90603"/>
                </a:lnTo>
                <a:lnTo>
                  <a:pt x="12878" y="94751"/>
                </a:lnTo>
                <a:lnTo>
                  <a:pt x="11390" y="96340"/>
                </a:lnTo>
                <a:lnTo>
                  <a:pt x="9901" y="97928"/>
                </a:lnTo>
                <a:lnTo>
                  <a:pt x="6104" y="99051"/>
                </a:lnTo>
                <a:lnTo>
                  <a:pt x="0" y="99706"/>
                </a:lnTo>
                <a:lnTo>
                  <a:pt x="0" y="102505"/>
                </a:lnTo>
                <a:lnTo>
                  <a:pt x="43440" y="102505"/>
                </a:lnTo>
                <a:lnTo>
                  <a:pt x="43440" y="99706"/>
                </a:lnTo>
                <a:lnTo>
                  <a:pt x="37587" y="99252"/>
                </a:lnTo>
                <a:lnTo>
                  <a:pt x="33791" y="98231"/>
                </a:lnTo>
                <a:lnTo>
                  <a:pt x="32050" y="96642"/>
                </a:lnTo>
                <a:lnTo>
                  <a:pt x="30309" y="95054"/>
                </a:lnTo>
                <a:lnTo>
                  <a:pt x="29439" y="91410"/>
                </a:lnTo>
                <a:lnTo>
                  <a:pt x="29439" y="51819"/>
                </a:lnTo>
                <a:lnTo>
                  <a:pt x="58399" y="51819"/>
                </a:lnTo>
                <a:lnTo>
                  <a:pt x="62587" y="52791"/>
                </a:lnTo>
                <a:lnTo>
                  <a:pt x="64403" y="54732"/>
                </a:lnTo>
                <a:lnTo>
                  <a:pt x="66219" y="56674"/>
                </a:lnTo>
                <a:lnTo>
                  <a:pt x="67708" y="60645"/>
                </a:lnTo>
                <a:lnTo>
                  <a:pt x="68868" y="66647"/>
                </a:lnTo>
                <a:lnTo>
                  <a:pt x="72501" y="66647"/>
                </a:lnTo>
                <a:lnTo>
                  <a:pt x="72501" y="30789"/>
                </a:lnTo>
                <a:lnTo>
                  <a:pt x="68868" y="30789"/>
                </a:lnTo>
                <a:lnTo>
                  <a:pt x="67758" y="36791"/>
                </a:lnTo>
                <a:lnTo>
                  <a:pt x="66295" y="40775"/>
                </a:lnTo>
                <a:lnTo>
                  <a:pt x="64479" y="42742"/>
                </a:lnTo>
                <a:lnTo>
                  <a:pt x="62662" y="44709"/>
                </a:lnTo>
                <a:lnTo>
                  <a:pt x="58449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746346" y="2318125"/>
            <a:ext cx="82559" cy="90446"/>
          </a:xfrm>
          <a:custGeom>
            <a:avLst/>
            <a:gdLst/>
            <a:ahLst/>
            <a:cxnLst/>
            <a:rect l="l" t="t" r="r" b="b"/>
            <a:pathLst>
              <a:path w="90815" h="102505">
                <a:moveTo>
                  <a:pt x="30410" y="95066"/>
                </a:moveTo>
                <a:lnTo>
                  <a:pt x="29439" y="93251"/>
                </a:lnTo>
                <a:lnTo>
                  <a:pt x="29439" y="51819"/>
                </a:lnTo>
                <a:lnTo>
                  <a:pt x="59837" y="51819"/>
                </a:lnTo>
                <a:lnTo>
                  <a:pt x="64024" y="52791"/>
                </a:lnTo>
                <a:lnTo>
                  <a:pt x="65841" y="54732"/>
                </a:lnTo>
                <a:lnTo>
                  <a:pt x="67657" y="56674"/>
                </a:lnTo>
                <a:lnTo>
                  <a:pt x="69146" y="60645"/>
                </a:lnTo>
                <a:lnTo>
                  <a:pt x="70306" y="66647"/>
                </a:lnTo>
                <a:lnTo>
                  <a:pt x="73939" y="66647"/>
                </a:lnTo>
                <a:lnTo>
                  <a:pt x="73939" y="30789"/>
                </a:lnTo>
                <a:lnTo>
                  <a:pt x="70306" y="30789"/>
                </a:lnTo>
                <a:lnTo>
                  <a:pt x="69196" y="36791"/>
                </a:lnTo>
                <a:lnTo>
                  <a:pt x="67733" y="40775"/>
                </a:lnTo>
                <a:lnTo>
                  <a:pt x="65917" y="42742"/>
                </a:lnTo>
                <a:lnTo>
                  <a:pt x="64100" y="44709"/>
                </a:lnTo>
                <a:lnTo>
                  <a:pt x="59887" y="45692"/>
                </a:lnTo>
                <a:lnTo>
                  <a:pt x="29439" y="45692"/>
                </a:lnTo>
                <a:lnTo>
                  <a:pt x="29439" y="9102"/>
                </a:lnTo>
                <a:lnTo>
                  <a:pt x="29704" y="7728"/>
                </a:lnTo>
                <a:lnTo>
                  <a:pt x="30763" y="6266"/>
                </a:lnTo>
                <a:lnTo>
                  <a:pt x="32163" y="5900"/>
                </a:lnTo>
                <a:lnTo>
                  <a:pt x="64554" y="5900"/>
                </a:lnTo>
                <a:lnTo>
                  <a:pt x="70407" y="6909"/>
                </a:lnTo>
                <a:lnTo>
                  <a:pt x="73030" y="8926"/>
                </a:lnTo>
                <a:lnTo>
                  <a:pt x="75654" y="10944"/>
                </a:lnTo>
                <a:lnTo>
                  <a:pt x="77622" y="15382"/>
                </a:lnTo>
                <a:lnTo>
                  <a:pt x="78933" y="22241"/>
                </a:lnTo>
                <a:lnTo>
                  <a:pt x="82869" y="22241"/>
                </a:lnTo>
                <a:lnTo>
                  <a:pt x="82339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59" y="4324"/>
                </a:lnTo>
                <a:lnTo>
                  <a:pt x="11124" y="6014"/>
                </a:lnTo>
                <a:lnTo>
                  <a:pt x="12789" y="7703"/>
                </a:lnTo>
                <a:lnTo>
                  <a:pt x="13622" y="11297"/>
                </a:lnTo>
                <a:lnTo>
                  <a:pt x="13622" y="91561"/>
                </a:lnTo>
                <a:lnTo>
                  <a:pt x="12776" y="95205"/>
                </a:lnTo>
                <a:lnTo>
                  <a:pt x="11086" y="96642"/>
                </a:lnTo>
                <a:lnTo>
                  <a:pt x="9396" y="98080"/>
                </a:lnTo>
                <a:lnTo>
                  <a:pt x="5700" y="99101"/>
                </a:lnTo>
                <a:lnTo>
                  <a:pt x="0" y="99706"/>
                </a:lnTo>
                <a:lnTo>
                  <a:pt x="0" y="102505"/>
                </a:lnTo>
                <a:lnTo>
                  <a:pt x="83777" y="102505"/>
                </a:lnTo>
                <a:lnTo>
                  <a:pt x="90815" y="76330"/>
                </a:lnTo>
                <a:lnTo>
                  <a:pt x="86501" y="76330"/>
                </a:lnTo>
                <a:lnTo>
                  <a:pt x="82515" y="85156"/>
                </a:lnTo>
                <a:lnTo>
                  <a:pt x="78025" y="90716"/>
                </a:lnTo>
                <a:lnTo>
                  <a:pt x="73030" y="93011"/>
                </a:lnTo>
                <a:lnTo>
                  <a:pt x="68036" y="95306"/>
                </a:lnTo>
                <a:lnTo>
                  <a:pt x="60291" y="96453"/>
                </a:lnTo>
                <a:lnTo>
                  <a:pt x="40110" y="96453"/>
                </a:lnTo>
                <a:lnTo>
                  <a:pt x="34295" y="96176"/>
                </a:lnTo>
                <a:lnTo>
                  <a:pt x="32353" y="95621"/>
                </a:lnTo>
                <a:lnTo>
                  <a:pt x="30410" y="950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072347" y="2316523"/>
            <a:ext cx="85655" cy="94317"/>
          </a:xfrm>
          <a:custGeom>
            <a:avLst/>
            <a:gdLst/>
            <a:ahLst/>
            <a:cxnLst/>
            <a:rect l="l" t="t" r="r" b="b"/>
            <a:pathLst>
              <a:path w="94221" h="106893">
                <a:moveTo>
                  <a:pt x="28872" y="87489"/>
                </a:moveTo>
                <a:lnTo>
                  <a:pt x="23786" y="80177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6" y="9760"/>
                </a:lnTo>
                <a:lnTo>
                  <a:pt x="80599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6" y="0"/>
                </a:lnTo>
                <a:lnTo>
                  <a:pt x="87561" y="0"/>
                </a:lnTo>
                <a:lnTo>
                  <a:pt x="87057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9" y="80617"/>
                </a:lnTo>
                <a:lnTo>
                  <a:pt x="13547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5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2" y="87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187430" y="2403410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3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9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241553" y="2345493"/>
            <a:ext cx="41899" cy="64346"/>
          </a:xfrm>
          <a:custGeom>
            <a:avLst/>
            <a:gdLst/>
            <a:ahLst/>
            <a:cxnLst/>
            <a:rect l="l" t="t" r="r" b="b"/>
            <a:pathLst>
              <a:path w="46089" h="72926">
                <a:moveTo>
                  <a:pt x="151" y="47659"/>
                </a:moveTo>
                <a:lnTo>
                  <a:pt x="151" y="72094"/>
                </a:lnTo>
                <a:lnTo>
                  <a:pt x="2118" y="72094"/>
                </a:lnTo>
                <a:lnTo>
                  <a:pt x="2370" y="71489"/>
                </a:lnTo>
                <a:lnTo>
                  <a:pt x="3632" y="70114"/>
                </a:lnTo>
                <a:lnTo>
                  <a:pt x="5473" y="69900"/>
                </a:lnTo>
                <a:lnTo>
                  <a:pt x="7744" y="70404"/>
                </a:lnTo>
                <a:lnTo>
                  <a:pt x="11578" y="71413"/>
                </a:lnTo>
                <a:lnTo>
                  <a:pt x="15413" y="72422"/>
                </a:lnTo>
                <a:lnTo>
                  <a:pt x="18843" y="72926"/>
                </a:lnTo>
                <a:lnTo>
                  <a:pt x="29085" y="72926"/>
                </a:lnTo>
                <a:lnTo>
                  <a:pt x="34926" y="71035"/>
                </a:lnTo>
                <a:lnTo>
                  <a:pt x="39391" y="67252"/>
                </a:lnTo>
                <a:lnTo>
                  <a:pt x="43856" y="63470"/>
                </a:lnTo>
                <a:lnTo>
                  <a:pt x="46089" y="58603"/>
                </a:lnTo>
                <a:lnTo>
                  <a:pt x="46079" y="52098"/>
                </a:lnTo>
                <a:lnTo>
                  <a:pt x="41864" y="41477"/>
                </a:lnTo>
                <a:lnTo>
                  <a:pt x="29968" y="32226"/>
                </a:lnTo>
                <a:lnTo>
                  <a:pt x="19979" y="26855"/>
                </a:lnTo>
                <a:lnTo>
                  <a:pt x="13016" y="23224"/>
                </a:lnTo>
                <a:lnTo>
                  <a:pt x="9535" y="19088"/>
                </a:lnTo>
                <a:lnTo>
                  <a:pt x="9535" y="11524"/>
                </a:lnTo>
                <a:lnTo>
                  <a:pt x="10544" y="8977"/>
                </a:lnTo>
                <a:lnTo>
                  <a:pt x="12562" y="6808"/>
                </a:lnTo>
                <a:lnTo>
                  <a:pt x="14580" y="4639"/>
                </a:lnTo>
                <a:lnTo>
                  <a:pt x="17355" y="3556"/>
                </a:lnTo>
                <a:lnTo>
                  <a:pt x="26790" y="3556"/>
                </a:lnTo>
                <a:lnTo>
                  <a:pt x="31306" y="6077"/>
                </a:lnTo>
                <a:lnTo>
                  <a:pt x="34434" y="11120"/>
                </a:lnTo>
                <a:lnTo>
                  <a:pt x="36149" y="13843"/>
                </a:lnTo>
                <a:lnTo>
                  <a:pt x="37512" y="17651"/>
                </a:lnTo>
                <a:lnTo>
                  <a:pt x="38520" y="22543"/>
                </a:lnTo>
                <a:lnTo>
                  <a:pt x="40866" y="22543"/>
                </a:lnTo>
                <a:lnTo>
                  <a:pt x="40337" y="1437"/>
                </a:lnTo>
                <a:lnTo>
                  <a:pt x="38520" y="1437"/>
                </a:lnTo>
                <a:lnTo>
                  <a:pt x="37057" y="2899"/>
                </a:lnTo>
                <a:lnTo>
                  <a:pt x="35090" y="3025"/>
                </a:lnTo>
                <a:lnTo>
                  <a:pt x="33286" y="2521"/>
                </a:lnTo>
                <a:lnTo>
                  <a:pt x="30082" y="1512"/>
                </a:lnTo>
                <a:lnTo>
                  <a:pt x="26878" y="504"/>
                </a:lnTo>
                <a:lnTo>
                  <a:pt x="23939" y="0"/>
                </a:lnTo>
                <a:lnTo>
                  <a:pt x="15160" y="0"/>
                </a:lnTo>
                <a:lnTo>
                  <a:pt x="10090" y="1815"/>
                </a:lnTo>
                <a:lnTo>
                  <a:pt x="6053" y="5446"/>
                </a:lnTo>
                <a:lnTo>
                  <a:pt x="2017" y="9078"/>
                </a:lnTo>
                <a:lnTo>
                  <a:pt x="0" y="13717"/>
                </a:lnTo>
                <a:lnTo>
                  <a:pt x="0" y="23955"/>
                </a:lnTo>
                <a:lnTo>
                  <a:pt x="1462" y="27940"/>
                </a:lnTo>
                <a:lnTo>
                  <a:pt x="4389" y="31319"/>
                </a:lnTo>
                <a:lnTo>
                  <a:pt x="7315" y="34698"/>
                </a:lnTo>
                <a:lnTo>
                  <a:pt x="11881" y="38051"/>
                </a:lnTo>
                <a:lnTo>
                  <a:pt x="18086" y="41380"/>
                </a:lnTo>
                <a:lnTo>
                  <a:pt x="26563" y="46222"/>
                </a:lnTo>
                <a:lnTo>
                  <a:pt x="29741" y="48088"/>
                </a:lnTo>
                <a:lnTo>
                  <a:pt x="31961" y="50004"/>
                </a:lnTo>
                <a:lnTo>
                  <a:pt x="33223" y="51971"/>
                </a:lnTo>
                <a:lnTo>
                  <a:pt x="34484" y="53938"/>
                </a:lnTo>
                <a:lnTo>
                  <a:pt x="35115" y="55980"/>
                </a:lnTo>
                <a:lnTo>
                  <a:pt x="35115" y="61427"/>
                </a:lnTo>
                <a:lnTo>
                  <a:pt x="34017" y="64138"/>
                </a:lnTo>
                <a:lnTo>
                  <a:pt x="31822" y="66231"/>
                </a:lnTo>
                <a:lnTo>
                  <a:pt x="29628" y="68324"/>
                </a:lnTo>
                <a:lnTo>
                  <a:pt x="26638" y="69370"/>
                </a:lnTo>
                <a:lnTo>
                  <a:pt x="16043" y="69370"/>
                </a:lnTo>
                <a:lnTo>
                  <a:pt x="10872" y="66546"/>
                </a:lnTo>
                <a:lnTo>
                  <a:pt x="7340" y="60898"/>
                </a:lnTo>
                <a:lnTo>
                  <a:pt x="5372" y="57821"/>
                </a:lnTo>
                <a:lnTo>
                  <a:pt x="3808" y="53408"/>
                </a:lnTo>
                <a:lnTo>
                  <a:pt x="2648" y="47659"/>
                </a:lnTo>
                <a:lnTo>
                  <a:pt x="151" y="476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364787" y="2345960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49" y="70172"/>
                </a:moveTo>
                <a:lnTo>
                  <a:pt x="59332" y="62183"/>
                </a:lnTo>
                <a:lnTo>
                  <a:pt x="60941" y="60190"/>
                </a:lnTo>
                <a:lnTo>
                  <a:pt x="66886" y="48917"/>
                </a:lnTo>
                <a:lnTo>
                  <a:pt x="68868" y="36008"/>
                </a:lnTo>
                <a:lnTo>
                  <a:pt x="68785" y="33068"/>
                </a:lnTo>
                <a:lnTo>
                  <a:pt x="65937" y="20109"/>
                </a:lnTo>
                <a:lnTo>
                  <a:pt x="59029" y="9833"/>
                </a:lnTo>
                <a:lnTo>
                  <a:pt x="47298" y="2224"/>
                </a:lnTo>
                <a:lnTo>
                  <a:pt x="34207" y="0"/>
                </a:lnTo>
                <a:lnTo>
                  <a:pt x="32711" y="26"/>
                </a:lnTo>
                <a:lnTo>
                  <a:pt x="19904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7"/>
                </a:lnTo>
                <a:lnTo>
                  <a:pt x="11135" y="63729"/>
                </a:lnTo>
                <a:lnTo>
                  <a:pt x="21896" y="70910"/>
                </a:lnTo>
                <a:lnTo>
                  <a:pt x="24305" y="65108"/>
                </a:lnTo>
                <a:lnTo>
                  <a:pt x="20243" y="57341"/>
                </a:lnTo>
                <a:lnTo>
                  <a:pt x="20036" y="56941"/>
                </a:lnTo>
                <a:lnTo>
                  <a:pt x="15622" y="45022"/>
                </a:lnTo>
                <a:lnTo>
                  <a:pt x="14151" y="32226"/>
                </a:lnTo>
                <a:lnTo>
                  <a:pt x="14151" y="20979"/>
                </a:lnTo>
                <a:lnTo>
                  <a:pt x="16674" y="13061"/>
                </a:lnTo>
                <a:lnTo>
                  <a:pt x="21720" y="8472"/>
                </a:lnTo>
                <a:lnTo>
                  <a:pt x="24646" y="5849"/>
                </a:lnTo>
                <a:lnTo>
                  <a:pt x="28102" y="4538"/>
                </a:lnTo>
                <a:lnTo>
                  <a:pt x="39454" y="4538"/>
                </a:lnTo>
                <a:lnTo>
                  <a:pt x="45080" y="8396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49"/>
                </a:lnTo>
                <a:lnTo>
                  <a:pt x="54792" y="49197"/>
                </a:lnTo>
                <a:lnTo>
                  <a:pt x="53265" y="56005"/>
                </a:lnTo>
                <a:lnTo>
                  <a:pt x="50213" y="61200"/>
                </a:lnTo>
                <a:lnTo>
                  <a:pt x="47161" y="66394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49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384693" y="2403410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2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9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288956" y="2329473"/>
            <a:ext cx="37565" cy="80366"/>
          </a:xfrm>
          <a:custGeom>
            <a:avLst/>
            <a:gdLst/>
            <a:ahLst/>
            <a:cxnLst/>
            <a:rect l="l" t="t" r="r" b="b"/>
            <a:pathLst>
              <a:path w="41321" h="91082">
                <a:moveTo>
                  <a:pt x="9005" y="71186"/>
                </a:moveTo>
                <a:lnTo>
                  <a:pt x="9005" y="76280"/>
                </a:lnTo>
                <a:lnTo>
                  <a:pt x="9586" y="80264"/>
                </a:lnTo>
                <a:lnTo>
                  <a:pt x="10747" y="83139"/>
                </a:lnTo>
                <a:lnTo>
                  <a:pt x="12866" y="88434"/>
                </a:lnTo>
                <a:lnTo>
                  <a:pt x="16901" y="91082"/>
                </a:lnTo>
                <a:lnTo>
                  <a:pt x="25579" y="91082"/>
                </a:lnTo>
                <a:lnTo>
                  <a:pt x="28405" y="90351"/>
                </a:lnTo>
                <a:lnTo>
                  <a:pt x="31331" y="88888"/>
                </a:lnTo>
                <a:lnTo>
                  <a:pt x="34258" y="87426"/>
                </a:lnTo>
                <a:lnTo>
                  <a:pt x="37033" y="84929"/>
                </a:lnTo>
                <a:lnTo>
                  <a:pt x="39657" y="81399"/>
                </a:lnTo>
                <a:lnTo>
                  <a:pt x="41321" y="79129"/>
                </a:lnTo>
                <a:lnTo>
                  <a:pt x="39354" y="77465"/>
                </a:lnTo>
                <a:lnTo>
                  <a:pt x="37638" y="79332"/>
                </a:lnTo>
                <a:lnTo>
                  <a:pt x="36112" y="80693"/>
                </a:lnTo>
                <a:lnTo>
                  <a:pt x="34775" y="81551"/>
                </a:lnTo>
                <a:lnTo>
                  <a:pt x="33438" y="82408"/>
                </a:lnTo>
                <a:lnTo>
                  <a:pt x="31861" y="82836"/>
                </a:lnTo>
                <a:lnTo>
                  <a:pt x="26513" y="82836"/>
                </a:lnTo>
                <a:lnTo>
                  <a:pt x="24142" y="81097"/>
                </a:lnTo>
                <a:lnTo>
                  <a:pt x="22931" y="77617"/>
                </a:lnTo>
                <a:lnTo>
                  <a:pt x="22275" y="75650"/>
                </a:lnTo>
                <a:lnTo>
                  <a:pt x="21947" y="72750"/>
                </a:lnTo>
                <a:lnTo>
                  <a:pt x="21947" y="68917"/>
                </a:lnTo>
                <a:lnTo>
                  <a:pt x="22099" y="25342"/>
                </a:lnTo>
                <a:lnTo>
                  <a:pt x="37537" y="25342"/>
                </a:lnTo>
                <a:lnTo>
                  <a:pt x="37537" y="19895"/>
                </a:lnTo>
                <a:lnTo>
                  <a:pt x="22250" y="19895"/>
                </a:lnTo>
                <a:lnTo>
                  <a:pt x="22250" y="630"/>
                </a:lnTo>
                <a:lnTo>
                  <a:pt x="20888" y="0"/>
                </a:lnTo>
                <a:lnTo>
                  <a:pt x="15187" y="7666"/>
                </a:lnTo>
                <a:lnTo>
                  <a:pt x="11566" y="12393"/>
                </a:lnTo>
                <a:lnTo>
                  <a:pt x="10027" y="14184"/>
                </a:lnTo>
                <a:lnTo>
                  <a:pt x="8488" y="15974"/>
                </a:lnTo>
                <a:lnTo>
                  <a:pt x="5978" y="18307"/>
                </a:lnTo>
                <a:lnTo>
                  <a:pt x="2498" y="21182"/>
                </a:lnTo>
                <a:lnTo>
                  <a:pt x="1287" y="22190"/>
                </a:lnTo>
                <a:lnTo>
                  <a:pt x="0" y="23779"/>
                </a:lnTo>
                <a:lnTo>
                  <a:pt x="756" y="25342"/>
                </a:lnTo>
                <a:lnTo>
                  <a:pt x="9005" y="25342"/>
                </a:lnTo>
                <a:lnTo>
                  <a:pt x="9005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167524" y="2345960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49" y="70172"/>
                </a:moveTo>
                <a:lnTo>
                  <a:pt x="59333" y="62183"/>
                </a:lnTo>
                <a:lnTo>
                  <a:pt x="60941" y="60190"/>
                </a:lnTo>
                <a:lnTo>
                  <a:pt x="66886" y="48917"/>
                </a:lnTo>
                <a:lnTo>
                  <a:pt x="68868" y="36008"/>
                </a:lnTo>
                <a:lnTo>
                  <a:pt x="68786" y="33068"/>
                </a:lnTo>
                <a:lnTo>
                  <a:pt x="65937" y="20109"/>
                </a:lnTo>
                <a:lnTo>
                  <a:pt x="59030" y="9833"/>
                </a:lnTo>
                <a:lnTo>
                  <a:pt x="47297" y="2224"/>
                </a:lnTo>
                <a:lnTo>
                  <a:pt x="34206" y="0"/>
                </a:lnTo>
                <a:lnTo>
                  <a:pt x="32712" y="26"/>
                </a:lnTo>
                <a:lnTo>
                  <a:pt x="19905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7"/>
                </a:lnTo>
                <a:lnTo>
                  <a:pt x="11135" y="63729"/>
                </a:lnTo>
                <a:lnTo>
                  <a:pt x="21896" y="70910"/>
                </a:lnTo>
                <a:lnTo>
                  <a:pt x="24306" y="65108"/>
                </a:lnTo>
                <a:lnTo>
                  <a:pt x="20244" y="57341"/>
                </a:lnTo>
                <a:lnTo>
                  <a:pt x="20036" y="56941"/>
                </a:lnTo>
                <a:lnTo>
                  <a:pt x="15623" y="45022"/>
                </a:lnTo>
                <a:lnTo>
                  <a:pt x="14152" y="32226"/>
                </a:lnTo>
                <a:lnTo>
                  <a:pt x="14152" y="20979"/>
                </a:lnTo>
                <a:lnTo>
                  <a:pt x="16674" y="13061"/>
                </a:lnTo>
                <a:lnTo>
                  <a:pt x="21720" y="8472"/>
                </a:lnTo>
                <a:lnTo>
                  <a:pt x="24646" y="5849"/>
                </a:lnTo>
                <a:lnTo>
                  <a:pt x="28102" y="4538"/>
                </a:lnTo>
                <a:lnTo>
                  <a:pt x="39453" y="4538"/>
                </a:lnTo>
                <a:lnTo>
                  <a:pt x="45080" y="8396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49"/>
                </a:lnTo>
                <a:lnTo>
                  <a:pt x="54792" y="49197"/>
                </a:lnTo>
                <a:lnTo>
                  <a:pt x="53266" y="56005"/>
                </a:lnTo>
                <a:lnTo>
                  <a:pt x="50213" y="61200"/>
                </a:lnTo>
                <a:lnTo>
                  <a:pt x="47161" y="66394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49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434413" y="2315254"/>
            <a:ext cx="51186" cy="93316"/>
          </a:xfrm>
          <a:custGeom>
            <a:avLst/>
            <a:gdLst/>
            <a:ahLst/>
            <a:cxnLst/>
            <a:rect l="l" t="t" r="r" b="b"/>
            <a:pathLst>
              <a:path w="56305" h="105758">
                <a:moveTo>
                  <a:pt x="25806" y="14801"/>
                </a:moveTo>
                <a:lnTo>
                  <a:pt x="26185" y="12154"/>
                </a:lnTo>
                <a:lnTo>
                  <a:pt x="26942" y="10136"/>
                </a:lnTo>
                <a:lnTo>
                  <a:pt x="28304" y="6354"/>
                </a:lnTo>
                <a:lnTo>
                  <a:pt x="30902" y="4463"/>
                </a:lnTo>
                <a:lnTo>
                  <a:pt x="36452" y="4463"/>
                </a:lnTo>
                <a:lnTo>
                  <a:pt x="37789" y="4829"/>
                </a:lnTo>
                <a:lnTo>
                  <a:pt x="39707" y="6291"/>
                </a:lnTo>
                <a:lnTo>
                  <a:pt x="41245" y="8245"/>
                </a:lnTo>
                <a:lnTo>
                  <a:pt x="42532" y="10212"/>
                </a:lnTo>
                <a:lnTo>
                  <a:pt x="43994" y="12431"/>
                </a:lnTo>
                <a:lnTo>
                  <a:pt x="45256" y="13982"/>
                </a:lnTo>
                <a:lnTo>
                  <a:pt x="48636" y="16188"/>
                </a:lnTo>
                <a:lnTo>
                  <a:pt x="51815" y="16188"/>
                </a:lnTo>
                <a:lnTo>
                  <a:pt x="53278" y="15533"/>
                </a:lnTo>
                <a:lnTo>
                  <a:pt x="55700" y="12910"/>
                </a:lnTo>
                <a:lnTo>
                  <a:pt x="56305" y="11423"/>
                </a:lnTo>
                <a:lnTo>
                  <a:pt x="56305" y="6783"/>
                </a:lnTo>
                <a:lnTo>
                  <a:pt x="54552" y="4413"/>
                </a:lnTo>
                <a:lnTo>
                  <a:pt x="51046" y="2647"/>
                </a:lnTo>
                <a:lnTo>
                  <a:pt x="47539" y="882"/>
                </a:lnTo>
                <a:lnTo>
                  <a:pt x="43566" y="0"/>
                </a:lnTo>
                <a:lnTo>
                  <a:pt x="39125" y="0"/>
                </a:lnTo>
                <a:lnTo>
                  <a:pt x="36415" y="111"/>
                </a:lnTo>
                <a:lnTo>
                  <a:pt x="24206" y="4644"/>
                </a:lnTo>
                <a:lnTo>
                  <a:pt x="16346" y="15810"/>
                </a:lnTo>
                <a:lnTo>
                  <a:pt x="14177" y="21307"/>
                </a:lnTo>
                <a:lnTo>
                  <a:pt x="13092" y="28041"/>
                </a:lnTo>
                <a:lnTo>
                  <a:pt x="13092" y="36009"/>
                </a:lnTo>
                <a:lnTo>
                  <a:pt x="150" y="36009"/>
                </a:lnTo>
                <a:lnTo>
                  <a:pt x="150" y="41077"/>
                </a:lnTo>
                <a:lnTo>
                  <a:pt x="13092" y="41077"/>
                </a:lnTo>
                <a:lnTo>
                  <a:pt x="13092" y="95243"/>
                </a:lnTo>
                <a:lnTo>
                  <a:pt x="12246" y="98912"/>
                </a:lnTo>
                <a:lnTo>
                  <a:pt x="10557" y="100652"/>
                </a:lnTo>
                <a:lnTo>
                  <a:pt x="8867" y="102392"/>
                </a:lnTo>
                <a:lnTo>
                  <a:pt x="5348" y="103388"/>
                </a:lnTo>
                <a:lnTo>
                  <a:pt x="0" y="103640"/>
                </a:lnTo>
                <a:lnTo>
                  <a:pt x="0" y="105758"/>
                </a:lnTo>
                <a:lnTo>
                  <a:pt x="40336" y="105758"/>
                </a:lnTo>
                <a:lnTo>
                  <a:pt x="40336" y="103640"/>
                </a:lnTo>
                <a:lnTo>
                  <a:pt x="33828" y="103186"/>
                </a:lnTo>
                <a:lnTo>
                  <a:pt x="29805" y="102165"/>
                </a:lnTo>
                <a:lnTo>
                  <a:pt x="28266" y="100576"/>
                </a:lnTo>
                <a:lnTo>
                  <a:pt x="26727" y="98988"/>
                </a:lnTo>
                <a:lnTo>
                  <a:pt x="25957" y="95344"/>
                </a:lnTo>
                <a:lnTo>
                  <a:pt x="25957" y="41077"/>
                </a:lnTo>
                <a:lnTo>
                  <a:pt x="44802" y="41077"/>
                </a:lnTo>
                <a:lnTo>
                  <a:pt x="44802" y="36009"/>
                </a:lnTo>
                <a:lnTo>
                  <a:pt x="25806" y="36009"/>
                </a:lnTo>
                <a:lnTo>
                  <a:pt x="25806" y="14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517784" y="2315389"/>
            <a:ext cx="368162" cy="123086"/>
          </a:xfrm>
          <a:custGeom>
            <a:avLst/>
            <a:gdLst/>
            <a:ahLst/>
            <a:cxnLst/>
            <a:rect l="l" t="t" r="r" b="b"/>
            <a:pathLst>
              <a:path w="404978" h="139498">
                <a:moveTo>
                  <a:pt x="336626" y="126978"/>
                </a:moveTo>
                <a:lnTo>
                  <a:pt x="335882" y="128630"/>
                </a:lnTo>
                <a:lnTo>
                  <a:pt x="335882" y="133724"/>
                </a:lnTo>
                <a:lnTo>
                  <a:pt x="337118" y="135968"/>
                </a:lnTo>
                <a:lnTo>
                  <a:pt x="339590" y="137380"/>
                </a:lnTo>
                <a:lnTo>
                  <a:pt x="342062" y="138792"/>
                </a:lnTo>
                <a:lnTo>
                  <a:pt x="344711" y="139498"/>
                </a:lnTo>
                <a:lnTo>
                  <a:pt x="353339" y="139498"/>
                </a:lnTo>
                <a:lnTo>
                  <a:pt x="358132" y="137052"/>
                </a:lnTo>
                <a:lnTo>
                  <a:pt x="361916" y="132160"/>
                </a:lnTo>
                <a:lnTo>
                  <a:pt x="367969" y="122080"/>
                </a:lnTo>
                <a:lnTo>
                  <a:pt x="373797" y="108482"/>
                </a:lnTo>
                <a:lnTo>
                  <a:pt x="397636" y="45389"/>
                </a:lnTo>
                <a:lnTo>
                  <a:pt x="398393" y="43322"/>
                </a:lnTo>
                <a:lnTo>
                  <a:pt x="399289" y="41708"/>
                </a:lnTo>
                <a:lnTo>
                  <a:pt x="401358" y="39388"/>
                </a:lnTo>
                <a:lnTo>
                  <a:pt x="402909" y="38682"/>
                </a:lnTo>
                <a:lnTo>
                  <a:pt x="404978" y="38430"/>
                </a:lnTo>
                <a:lnTo>
                  <a:pt x="404978" y="36084"/>
                </a:lnTo>
                <a:lnTo>
                  <a:pt x="384165" y="36084"/>
                </a:lnTo>
                <a:lnTo>
                  <a:pt x="384165" y="38430"/>
                </a:lnTo>
                <a:lnTo>
                  <a:pt x="386511" y="38581"/>
                </a:lnTo>
                <a:lnTo>
                  <a:pt x="387924" y="38682"/>
                </a:lnTo>
                <a:lnTo>
                  <a:pt x="389993" y="39640"/>
                </a:lnTo>
                <a:lnTo>
                  <a:pt x="391355" y="41203"/>
                </a:lnTo>
                <a:lnTo>
                  <a:pt x="391355" y="42515"/>
                </a:lnTo>
                <a:lnTo>
                  <a:pt x="391191" y="43978"/>
                </a:lnTo>
                <a:lnTo>
                  <a:pt x="390863" y="45389"/>
                </a:lnTo>
                <a:lnTo>
                  <a:pt x="390535" y="46801"/>
                </a:lnTo>
                <a:lnTo>
                  <a:pt x="390144" y="48113"/>
                </a:lnTo>
                <a:lnTo>
                  <a:pt x="375916" y="87678"/>
                </a:lnTo>
                <a:lnTo>
                  <a:pt x="358207" y="48416"/>
                </a:lnTo>
                <a:lnTo>
                  <a:pt x="357551" y="46953"/>
                </a:lnTo>
                <a:lnTo>
                  <a:pt x="357097" y="45856"/>
                </a:lnTo>
                <a:lnTo>
                  <a:pt x="356593" y="44394"/>
                </a:lnTo>
                <a:lnTo>
                  <a:pt x="356466" y="42969"/>
                </a:lnTo>
                <a:lnTo>
                  <a:pt x="356466" y="41052"/>
                </a:lnTo>
                <a:lnTo>
                  <a:pt x="357627" y="39766"/>
                </a:lnTo>
                <a:lnTo>
                  <a:pt x="359948" y="39111"/>
                </a:lnTo>
                <a:lnTo>
                  <a:pt x="361159" y="38707"/>
                </a:lnTo>
                <a:lnTo>
                  <a:pt x="363026" y="38480"/>
                </a:lnTo>
                <a:lnTo>
                  <a:pt x="365548" y="38430"/>
                </a:lnTo>
                <a:lnTo>
                  <a:pt x="365548" y="36084"/>
                </a:lnTo>
                <a:lnTo>
                  <a:pt x="333611" y="36084"/>
                </a:lnTo>
                <a:lnTo>
                  <a:pt x="333611" y="38203"/>
                </a:lnTo>
                <a:lnTo>
                  <a:pt x="336134" y="38556"/>
                </a:lnTo>
                <a:lnTo>
                  <a:pt x="338039" y="39325"/>
                </a:lnTo>
                <a:lnTo>
                  <a:pt x="340612" y="41695"/>
                </a:lnTo>
                <a:lnTo>
                  <a:pt x="342113" y="44154"/>
                </a:lnTo>
                <a:lnTo>
                  <a:pt x="343828" y="47886"/>
                </a:lnTo>
                <a:lnTo>
                  <a:pt x="368045" y="100236"/>
                </a:lnTo>
                <a:lnTo>
                  <a:pt x="368576" y="101976"/>
                </a:lnTo>
                <a:lnTo>
                  <a:pt x="368803" y="103640"/>
                </a:lnTo>
                <a:lnTo>
                  <a:pt x="368803" y="105860"/>
                </a:lnTo>
                <a:lnTo>
                  <a:pt x="367238" y="110247"/>
                </a:lnTo>
                <a:lnTo>
                  <a:pt x="364110" y="116803"/>
                </a:lnTo>
                <a:lnTo>
                  <a:pt x="360982" y="123360"/>
                </a:lnTo>
                <a:lnTo>
                  <a:pt x="358005" y="126637"/>
                </a:lnTo>
                <a:lnTo>
                  <a:pt x="354070" y="126637"/>
                </a:lnTo>
                <a:lnTo>
                  <a:pt x="352216" y="126159"/>
                </a:lnTo>
                <a:lnTo>
                  <a:pt x="349618" y="125200"/>
                </a:lnTo>
                <a:lnTo>
                  <a:pt x="347019" y="124242"/>
                </a:lnTo>
                <a:lnTo>
                  <a:pt x="345064" y="123763"/>
                </a:lnTo>
                <a:lnTo>
                  <a:pt x="341482" y="123763"/>
                </a:lnTo>
                <a:lnTo>
                  <a:pt x="339603" y="124406"/>
                </a:lnTo>
                <a:lnTo>
                  <a:pt x="338114" y="125692"/>
                </a:lnTo>
                <a:lnTo>
                  <a:pt x="336626" y="126978"/>
                </a:lnTo>
                <a:close/>
              </a:path>
              <a:path w="404978" h="139498">
                <a:moveTo>
                  <a:pt x="29439" y="48794"/>
                </a:moveTo>
                <a:lnTo>
                  <a:pt x="29439" y="12204"/>
                </a:lnTo>
                <a:lnTo>
                  <a:pt x="29703" y="10830"/>
                </a:lnTo>
                <a:lnTo>
                  <a:pt x="30763" y="9367"/>
                </a:lnTo>
                <a:lnTo>
                  <a:pt x="32163" y="9002"/>
                </a:lnTo>
                <a:lnTo>
                  <a:pt x="64554" y="9002"/>
                </a:lnTo>
                <a:lnTo>
                  <a:pt x="70407" y="10010"/>
                </a:lnTo>
                <a:lnTo>
                  <a:pt x="73030" y="12028"/>
                </a:lnTo>
                <a:lnTo>
                  <a:pt x="75654" y="14046"/>
                </a:lnTo>
                <a:lnTo>
                  <a:pt x="77622" y="18484"/>
                </a:lnTo>
                <a:lnTo>
                  <a:pt x="78933" y="25342"/>
                </a:lnTo>
                <a:lnTo>
                  <a:pt x="82869" y="25342"/>
                </a:lnTo>
                <a:lnTo>
                  <a:pt x="82339" y="3101"/>
                </a:lnTo>
                <a:lnTo>
                  <a:pt x="0" y="3101"/>
                </a:lnTo>
                <a:lnTo>
                  <a:pt x="0" y="5976"/>
                </a:lnTo>
                <a:lnTo>
                  <a:pt x="5751" y="6379"/>
                </a:lnTo>
                <a:lnTo>
                  <a:pt x="9460" y="7426"/>
                </a:lnTo>
                <a:lnTo>
                  <a:pt x="11124" y="9115"/>
                </a:lnTo>
                <a:lnTo>
                  <a:pt x="12790" y="10805"/>
                </a:lnTo>
                <a:lnTo>
                  <a:pt x="13622" y="14399"/>
                </a:lnTo>
                <a:lnTo>
                  <a:pt x="13622" y="94663"/>
                </a:lnTo>
                <a:lnTo>
                  <a:pt x="12776" y="98307"/>
                </a:lnTo>
                <a:lnTo>
                  <a:pt x="11087" y="99744"/>
                </a:lnTo>
                <a:lnTo>
                  <a:pt x="9397" y="101182"/>
                </a:lnTo>
                <a:lnTo>
                  <a:pt x="5701" y="102203"/>
                </a:lnTo>
                <a:lnTo>
                  <a:pt x="0" y="102808"/>
                </a:lnTo>
                <a:lnTo>
                  <a:pt x="0" y="105607"/>
                </a:lnTo>
                <a:lnTo>
                  <a:pt x="83777" y="105607"/>
                </a:lnTo>
                <a:lnTo>
                  <a:pt x="90815" y="79432"/>
                </a:lnTo>
                <a:lnTo>
                  <a:pt x="86501" y="79432"/>
                </a:lnTo>
                <a:lnTo>
                  <a:pt x="82516" y="88258"/>
                </a:lnTo>
                <a:lnTo>
                  <a:pt x="78026" y="93818"/>
                </a:lnTo>
                <a:lnTo>
                  <a:pt x="73030" y="96113"/>
                </a:lnTo>
                <a:lnTo>
                  <a:pt x="68036" y="98408"/>
                </a:lnTo>
                <a:lnTo>
                  <a:pt x="60291" y="99555"/>
                </a:lnTo>
                <a:lnTo>
                  <a:pt x="40110" y="99555"/>
                </a:lnTo>
                <a:lnTo>
                  <a:pt x="34295" y="99278"/>
                </a:lnTo>
                <a:lnTo>
                  <a:pt x="32352" y="98723"/>
                </a:lnTo>
                <a:lnTo>
                  <a:pt x="30410" y="98168"/>
                </a:lnTo>
                <a:lnTo>
                  <a:pt x="29439" y="96352"/>
                </a:lnTo>
                <a:lnTo>
                  <a:pt x="29439" y="54921"/>
                </a:lnTo>
                <a:lnTo>
                  <a:pt x="59837" y="54921"/>
                </a:lnTo>
                <a:lnTo>
                  <a:pt x="64024" y="55892"/>
                </a:lnTo>
                <a:lnTo>
                  <a:pt x="65841" y="57834"/>
                </a:lnTo>
                <a:lnTo>
                  <a:pt x="67657" y="59775"/>
                </a:lnTo>
                <a:lnTo>
                  <a:pt x="69146" y="63747"/>
                </a:lnTo>
                <a:lnTo>
                  <a:pt x="70306" y="69749"/>
                </a:lnTo>
                <a:lnTo>
                  <a:pt x="73939" y="69749"/>
                </a:lnTo>
                <a:lnTo>
                  <a:pt x="73939" y="33891"/>
                </a:lnTo>
                <a:lnTo>
                  <a:pt x="70306" y="33891"/>
                </a:lnTo>
                <a:lnTo>
                  <a:pt x="69195" y="39893"/>
                </a:lnTo>
                <a:lnTo>
                  <a:pt x="67732" y="43876"/>
                </a:lnTo>
                <a:lnTo>
                  <a:pt x="65916" y="45843"/>
                </a:lnTo>
                <a:lnTo>
                  <a:pt x="64101" y="47810"/>
                </a:lnTo>
                <a:lnTo>
                  <a:pt x="59887" y="48794"/>
                </a:lnTo>
                <a:lnTo>
                  <a:pt x="29439" y="48794"/>
                </a:lnTo>
                <a:close/>
              </a:path>
              <a:path w="404978" h="139498">
                <a:moveTo>
                  <a:pt x="136385" y="34748"/>
                </a:moveTo>
                <a:lnTo>
                  <a:pt x="133357" y="34269"/>
                </a:lnTo>
                <a:lnTo>
                  <a:pt x="129927" y="34269"/>
                </a:lnTo>
                <a:lnTo>
                  <a:pt x="127371" y="34350"/>
                </a:lnTo>
                <a:lnTo>
                  <a:pt x="116796" y="41393"/>
                </a:lnTo>
                <a:lnTo>
                  <a:pt x="122081" y="38430"/>
                </a:lnTo>
                <a:lnTo>
                  <a:pt x="135551" y="38430"/>
                </a:lnTo>
                <a:lnTo>
                  <a:pt x="139841" y="40447"/>
                </a:lnTo>
                <a:lnTo>
                  <a:pt x="142111" y="44482"/>
                </a:lnTo>
                <a:lnTo>
                  <a:pt x="143322" y="46701"/>
                </a:lnTo>
                <a:lnTo>
                  <a:pt x="143927" y="49802"/>
                </a:lnTo>
                <a:lnTo>
                  <a:pt x="143927" y="88485"/>
                </a:lnTo>
                <a:lnTo>
                  <a:pt x="143675" y="90376"/>
                </a:lnTo>
                <a:lnTo>
                  <a:pt x="157499" y="132362"/>
                </a:lnTo>
                <a:lnTo>
                  <a:pt x="157020" y="130370"/>
                </a:lnTo>
                <a:lnTo>
                  <a:pt x="157020" y="35706"/>
                </a:lnTo>
                <a:lnTo>
                  <a:pt x="156894" y="34622"/>
                </a:lnTo>
                <a:lnTo>
                  <a:pt x="155431" y="34648"/>
                </a:lnTo>
                <a:lnTo>
                  <a:pt x="147030" y="39640"/>
                </a:lnTo>
                <a:lnTo>
                  <a:pt x="143448" y="37623"/>
                </a:lnTo>
                <a:lnTo>
                  <a:pt x="140774" y="36311"/>
                </a:lnTo>
                <a:lnTo>
                  <a:pt x="139008" y="35706"/>
                </a:lnTo>
                <a:lnTo>
                  <a:pt x="136385" y="34748"/>
                </a:lnTo>
                <a:close/>
              </a:path>
              <a:path w="404978" h="139498">
                <a:moveTo>
                  <a:pt x="166934" y="139347"/>
                </a:moveTo>
                <a:lnTo>
                  <a:pt x="166934" y="137229"/>
                </a:lnTo>
                <a:lnTo>
                  <a:pt x="162747" y="136825"/>
                </a:lnTo>
                <a:lnTo>
                  <a:pt x="159921" y="135640"/>
                </a:lnTo>
                <a:lnTo>
                  <a:pt x="158458" y="133673"/>
                </a:lnTo>
                <a:lnTo>
                  <a:pt x="157499" y="132362"/>
                </a:lnTo>
                <a:lnTo>
                  <a:pt x="143675" y="90376"/>
                </a:lnTo>
                <a:lnTo>
                  <a:pt x="142666" y="92393"/>
                </a:lnTo>
                <a:lnTo>
                  <a:pt x="141203" y="93553"/>
                </a:lnTo>
                <a:lnTo>
                  <a:pt x="138781" y="94865"/>
                </a:lnTo>
                <a:lnTo>
                  <a:pt x="137016" y="95823"/>
                </a:lnTo>
                <a:lnTo>
                  <a:pt x="135110" y="96504"/>
                </a:lnTo>
                <a:lnTo>
                  <a:pt x="133067" y="96907"/>
                </a:lnTo>
                <a:lnTo>
                  <a:pt x="131024" y="97311"/>
                </a:lnTo>
                <a:lnTo>
                  <a:pt x="129397" y="97513"/>
                </a:lnTo>
                <a:lnTo>
                  <a:pt x="121829" y="97513"/>
                </a:lnTo>
                <a:lnTo>
                  <a:pt x="116922" y="94764"/>
                </a:lnTo>
                <a:lnTo>
                  <a:pt x="113466" y="89267"/>
                </a:lnTo>
                <a:lnTo>
                  <a:pt x="110010" y="83769"/>
                </a:lnTo>
                <a:lnTo>
                  <a:pt x="108282" y="76557"/>
                </a:lnTo>
                <a:lnTo>
                  <a:pt x="108282" y="60015"/>
                </a:lnTo>
                <a:lnTo>
                  <a:pt x="109985" y="53245"/>
                </a:lnTo>
                <a:lnTo>
                  <a:pt x="113390" y="47319"/>
                </a:lnTo>
                <a:lnTo>
                  <a:pt x="116796" y="41393"/>
                </a:lnTo>
                <a:lnTo>
                  <a:pt x="127371" y="34350"/>
                </a:lnTo>
                <a:lnTo>
                  <a:pt x="114814" y="37634"/>
                </a:lnTo>
                <a:lnTo>
                  <a:pt x="104687" y="45730"/>
                </a:lnTo>
                <a:lnTo>
                  <a:pt x="102558" y="48449"/>
                </a:lnTo>
                <a:lnTo>
                  <a:pt x="96861" y="59807"/>
                </a:lnTo>
                <a:lnTo>
                  <a:pt x="94963" y="72775"/>
                </a:lnTo>
                <a:lnTo>
                  <a:pt x="94986" y="74595"/>
                </a:lnTo>
                <a:lnTo>
                  <a:pt x="97150" y="88361"/>
                </a:lnTo>
                <a:lnTo>
                  <a:pt x="102833" y="98458"/>
                </a:lnTo>
                <a:lnTo>
                  <a:pt x="108080" y="104283"/>
                </a:lnTo>
                <a:lnTo>
                  <a:pt x="113858" y="107195"/>
                </a:lnTo>
                <a:lnTo>
                  <a:pt x="125461" y="107195"/>
                </a:lnTo>
                <a:lnTo>
                  <a:pt x="130230" y="105960"/>
                </a:lnTo>
                <a:lnTo>
                  <a:pt x="134467" y="103489"/>
                </a:lnTo>
                <a:lnTo>
                  <a:pt x="137040" y="101976"/>
                </a:lnTo>
                <a:lnTo>
                  <a:pt x="140093" y="99479"/>
                </a:lnTo>
                <a:lnTo>
                  <a:pt x="143625" y="95999"/>
                </a:lnTo>
                <a:lnTo>
                  <a:pt x="143625" y="129865"/>
                </a:lnTo>
                <a:lnTo>
                  <a:pt x="142527" y="133118"/>
                </a:lnTo>
                <a:lnTo>
                  <a:pt x="140332" y="134581"/>
                </a:lnTo>
                <a:lnTo>
                  <a:pt x="138138" y="136043"/>
                </a:lnTo>
                <a:lnTo>
                  <a:pt x="134795" y="136800"/>
                </a:lnTo>
                <a:lnTo>
                  <a:pt x="130305" y="136850"/>
                </a:lnTo>
                <a:lnTo>
                  <a:pt x="130305" y="139347"/>
                </a:lnTo>
                <a:lnTo>
                  <a:pt x="166934" y="139347"/>
                </a:lnTo>
                <a:close/>
              </a:path>
              <a:path w="404978" h="139498">
                <a:moveTo>
                  <a:pt x="194179" y="92217"/>
                </a:moveTo>
                <a:lnTo>
                  <a:pt x="193220" y="90149"/>
                </a:lnTo>
                <a:lnTo>
                  <a:pt x="192741" y="87400"/>
                </a:lnTo>
                <a:lnTo>
                  <a:pt x="192741" y="35555"/>
                </a:lnTo>
                <a:lnTo>
                  <a:pt x="170112" y="35555"/>
                </a:lnTo>
                <a:lnTo>
                  <a:pt x="170112" y="37674"/>
                </a:lnTo>
                <a:lnTo>
                  <a:pt x="173745" y="38027"/>
                </a:lnTo>
                <a:lnTo>
                  <a:pt x="176116" y="38631"/>
                </a:lnTo>
                <a:lnTo>
                  <a:pt x="177226" y="39489"/>
                </a:lnTo>
                <a:lnTo>
                  <a:pt x="178942" y="40850"/>
                </a:lnTo>
                <a:lnTo>
                  <a:pt x="179799" y="43548"/>
                </a:lnTo>
                <a:lnTo>
                  <a:pt x="179799" y="94108"/>
                </a:lnTo>
                <a:lnTo>
                  <a:pt x="181767" y="99278"/>
                </a:lnTo>
                <a:lnTo>
                  <a:pt x="185703" y="102354"/>
                </a:lnTo>
                <a:lnTo>
                  <a:pt x="189587" y="105481"/>
                </a:lnTo>
                <a:lnTo>
                  <a:pt x="193724" y="107044"/>
                </a:lnTo>
                <a:lnTo>
                  <a:pt x="202907" y="107044"/>
                </a:lnTo>
                <a:lnTo>
                  <a:pt x="207448" y="105531"/>
                </a:lnTo>
                <a:lnTo>
                  <a:pt x="211737" y="102505"/>
                </a:lnTo>
                <a:lnTo>
                  <a:pt x="214562" y="100539"/>
                </a:lnTo>
                <a:lnTo>
                  <a:pt x="217690" y="97513"/>
                </a:lnTo>
                <a:lnTo>
                  <a:pt x="221121" y="93427"/>
                </a:lnTo>
                <a:lnTo>
                  <a:pt x="221121" y="105607"/>
                </a:lnTo>
                <a:lnTo>
                  <a:pt x="221651" y="106742"/>
                </a:lnTo>
                <a:lnTo>
                  <a:pt x="226091" y="105027"/>
                </a:lnTo>
                <a:lnTo>
                  <a:pt x="228966" y="103943"/>
                </a:lnTo>
                <a:lnTo>
                  <a:pt x="230278" y="103489"/>
                </a:lnTo>
                <a:lnTo>
                  <a:pt x="233356" y="102480"/>
                </a:lnTo>
                <a:lnTo>
                  <a:pt x="235551" y="101787"/>
                </a:lnTo>
                <a:lnTo>
                  <a:pt x="238174" y="101030"/>
                </a:lnTo>
                <a:lnTo>
                  <a:pt x="240217" y="100463"/>
                </a:lnTo>
                <a:lnTo>
                  <a:pt x="242992" y="99706"/>
                </a:lnTo>
                <a:lnTo>
                  <a:pt x="242992" y="97588"/>
                </a:lnTo>
                <a:lnTo>
                  <a:pt x="239006" y="97739"/>
                </a:lnTo>
                <a:lnTo>
                  <a:pt x="236396" y="97172"/>
                </a:lnTo>
                <a:lnTo>
                  <a:pt x="233923" y="94600"/>
                </a:lnTo>
                <a:lnTo>
                  <a:pt x="233305" y="92242"/>
                </a:lnTo>
                <a:lnTo>
                  <a:pt x="233305" y="35555"/>
                </a:lnTo>
                <a:lnTo>
                  <a:pt x="208861" y="35555"/>
                </a:lnTo>
                <a:lnTo>
                  <a:pt x="208861" y="38051"/>
                </a:lnTo>
                <a:lnTo>
                  <a:pt x="213401" y="38303"/>
                </a:lnTo>
                <a:lnTo>
                  <a:pt x="216429" y="39035"/>
                </a:lnTo>
                <a:lnTo>
                  <a:pt x="217942" y="40245"/>
                </a:lnTo>
                <a:lnTo>
                  <a:pt x="219456" y="41456"/>
                </a:lnTo>
                <a:lnTo>
                  <a:pt x="220213" y="44002"/>
                </a:lnTo>
                <a:lnTo>
                  <a:pt x="220213" y="89342"/>
                </a:lnTo>
                <a:lnTo>
                  <a:pt x="218296" y="91561"/>
                </a:lnTo>
                <a:lnTo>
                  <a:pt x="216404" y="93301"/>
                </a:lnTo>
                <a:lnTo>
                  <a:pt x="214537" y="94562"/>
                </a:lnTo>
                <a:lnTo>
                  <a:pt x="211258" y="96832"/>
                </a:lnTo>
                <a:lnTo>
                  <a:pt x="207902" y="97966"/>
                </a:lnTo>
                <a:lnTo>
                  <a:pt x="199476" y="97966"/>
                </a:lnTo>
                <a:lnTo>
                  <a:pt x="196045" y="96050"/>
                </a:lnTo>
                <a:lnTo>
                  <a:pt x="194179" y="92217"/>
                </a:lnTo>
                <a:close/>
              </a:path>
              <a:path w="404978" h="139498">
                <a:moveTo>
                  <a:pt x="274702" y="7943"/>
                </a:moveTo>
                <a:lnTo>
                  <a:pt x="274702" y="5724"/>
                </a:lnTo>
                <a:lnTo>
                  <a:pt x="273933" y="3845"/>
                </a:lnTo>
                <a:lnTo>
                  <a:pt x="272394" y="2307"/>
                </a:lnTo>
                <a:lnTo>
                  <a:pt x="270855" y="769"/>
                </a:lnTo>
                <a:lnTo>
                  <a:pt x="269001" y="0"/>
                </a:lnTo>
                <a:lnTo>
                  <a:pt x="264611" y="0"/>
                </a:lnTo>
                <a:lnTo>
                  <a:pt x="262744" y="781"/>
                </a:lnTo>
                <a:lnTo>
                  <a:pt x="261231" y="2345"/>
                </a:lnTo>
                <a:lnTo>
                  <a:pt x="259717" y="3908"/>
                </a:lnTo>
                <a:lnTo>
                  <a:pt x="258960" y="5774"/>
                </a:lnTo>
                <a:lnTo>
                  <a:pt x="258960" y="10111"/>
                </a:lnTo>
                <a:lnTo>
                  <a:pt x="259717" y="11965"/>
                </a:lnTo>
                <a:lnTo>
                  <a:pt x="261231" y="13503"/>
                </a:lnTo>
                <a:lnTo>
                  <a:pt x="262744" y="15041"/>
                </a:lnTo>
                <a:lnTo>
                  <a:pt x="264611" y="15810"/>
                </a:lnTo>
                <a:lnTo>
                  <a:pt x="269001" y="15810"/>
                </a:lnTo>
                <a:lnTo>
                  <a:pt x="270855" y="15041"/>
                </a:lnTo>
                <a:lnTo>
                  <a:pt x="272394" y="13503"/>
                </a:lnTo>
                <a:lnTo>
                  <a:pt x="273933" y="11965"/>
                </a:lnTo>
                <a:lnTo>
                  <a:pt x="274702" y="10111"/>
                </a:lnTo>
                <a:lnTo>
                  <a:pt x="274702" y="7943"/>
                </a:lnTo>
                <a:close/>
              </a:path>
              <a:path w="404978" h="139498">
                <a:moveTo>
                  <a:pt x="262038" y="38959"/>
                </a:moveTo>
                <a:lnTo>
                  <a:pt x="253209" y="41834"/>
                </a:lnTo>
                <a:lnTo>
                  <a:pt x="249955" y="42894"/>
                </a:lnTo>
                <a:lnTo>
                  <a:pt x="249955" y="45238"/>
                </a:lnTo>
                <a:lnTo>
                  <a:pt x="252477" y="44532"/>
                </a:lnTo>
                <a:lnTo>
                  <a:pt x="254004" y="44128"/>
                </a:lnTo>
                <a:lnTo>
                  <a:pt x="254534" y="44028"/>
                </a:lnTo>
                <a:lnTo>
                  <a:pt x="256160" y="43877"/>
                </a:lnTo>
                <a:lnTo>
                  <a:pt x="258582" y="43877"/>
                </a:lnTo>
                <a:lnTo>
                  <a:pt x="260171" y="44910"/>
                </a:lnTo>
                <a:lnTo>
                  <a:pt x="260928" y="46978"/>
                </a:lnTo>
                <a:lnTo>
                  <a:pt x="261383" y="48239"/>
                </a:lnTo>
                <a:lnTo>
                  <a:pt x="261609" y="50508"/>
                </a:lnTo>
                <a:lnTo>
                  <a:pt x="261609" y="95772"/>
                </a:lnTo>
                <a:lnTo>
                  <a:pt x="260903" y="99391"/>
                </a:lnTo>
                <a:lnTo>
                  <a:pt x="258078" y="102064"/>
                </a:lnTo>
                <a:lnTo>
                  <a:pt x="254672" y="102984"/>
                </a:lnTo>
                <a:lnTo>
                  <a:pt x="249273" y="103489"/>
                </a:lnTo>
                <a:lnTo>
                  <a:pt x="249273" y="105607"/>
                </a:lnTo>
                <a:lnTo>
                  <a:pt x="286054" y="105607"/>
                </a:lnTo>
                <a:lnTo>
                  <a:pt x="286054" y="103489"/>
                </a:lnTo>
                <a:lnTo>
                  <a:pt x="281160" y="103085"/>
                </a:lnTo>
                <a:lnTo>
                  <a:pt x="278019" y="102152"/>
                </a:lnTo>
                <a:lnTo>
                  <a:pt x="276632" y="100690"/>
                </a:lnTo>
                <a:lnTo>
                  <a:pt x="275245" y="99227"/>
                </a:lnTo>
                <a:lnTo>
                  <a:pt x="274551" y="95621"/>
                </a:lnTo>
                <a:lnTo>
                  <a:pt x="274500" y="34773"/>
                </a:lnTo>
                <a:lnTo>
                  <a:pt x="273088" y="34723"/>
                </a:lnTo>
                <a:lnTo>
                  <a:pt x="271675" y="35328"/>
                </a:lnTo>
                <a:lnTo>
                  <a:pt x="268194" y="36791"/>
                </a:lnTo>
                <a:lnTo>
                  <a:pt x="262038" y="38959"/>
                </a:lnTo>
                <a:close/>
              </a:path>
              <a:path w="404978" h="139498">
                <a:moveTo>
                  <a:pt x="299767" y="87148"/>
                </a:moveTo>
                <a:lnTo>
                  <a:pt x="299767" y="92242"/>
                </a:lnTo>
                <a:lnTo>
                  <a:pt x="300348" y="96226"/>
                </a:lnTo>
                <a:lnTo>
                  <a:pt x="301508" y="99101"/>
                </a:lnTo>
                <a:lnTo>
                  <a:pt x="303627" y="104396"/>
                </a:lnTo>
                <a:lnTo>
                  <a:pt x="307663" y="107044"/>
                </a:lnTo>
                <a:lnTo>
                  <a:pt x="316341" y="107044"/>
                </a:lnTo>
                <a:lnTo>
                  <a:pt x="319167" y="106313"/>
                </a:lnTo>
                <a:lnTo>
                  <a:pt x="322093" y="104850"/>
                </a:lnTo>
                <a:lnTo>
                  <a:pt x="325019" y="103388"/>
                </a:lnTo>
                <a:lnTo>
                  <a:pt x="327794" y="100891"/>
                </a:lnTo>
                <a:lnTo>
                  <a:pt x="330418" y="97361"/>
                </a:lnTo>
                <a:lnTo>
                  <a:pt x="332082" y="95091"/>
                </a:lnTo>
                <a:lnTo>
                  <a:pt x="330115" y="93427"/>
                </a:lnTo>
                <a:lnTo>
                  <a:pt x="328400" y="95294"/>
                </a:lnTo>
                <a:lnTo>
                  <a:pt x="326873" y="96655"/>
                </a:lnTo>
                <a:lnTo>
                  <a:pt x="325536" y="97513"/>
                </a:lnTo>
                <a:lnTo>
                  <a:pt x="324199" y="98370"/>
                </a:lnTo>
                <a:lnTo>
                  <a:pt x="322623" y="98798"/>
                </a:lnTo>
                <a:lnTo>
                  <a:pt x="317274" y="98798"/>
                </a:lnTo>
                <a:lnTo>
                  <a:pt x="314903" y="97059"/>
                </a:lnTo>
                <a:lnTo>
                  <a:pt x="313692" y="93579"/>
                </a:lnTo>
                <a:lnTo>
                  <a:pt x="313036" y="91612"/>
                </a:lnTo>
                <a:lnTo>
                  <a:pt x="312708" y="88712"/>
                </a:lnTo>
                <a:lnTo>
                  <a:pt x="312708" y="84879"/>
                </a:lnTo>
                <a:lnTo>
                  <a:pt x="312860" y="41304"/>
                </a:lnTo>
                <a:lnTo>
                  <a:pt x="328298" y="41304"/>
                </a:lnTo>
                <a:lnTo>
                  <a:pt x="328298" y="35857"/>
                </a:lnTo>
                <a:lnTo>
                  <a:pt x="313011" y="35857"/>
                </a:lnTo>
                <a:lnTo>
                  <a:pt x="313011" y="16592"/>
                </a:lnTo>
                <a:lnTo>
                  <a:pt x="311649" y="15962"/>
                </a:lnTo>
                <a:lnTo>
                  <a:pt x="305948" y="23628"/>
                </a:lnTo>
                <a:lnTo>
                  <a:pt x="302327" y="28355"/>
                </a:lnTo>
                <a:lnTo>
                  <a:pt x="300789" y="30146"/>
                </a:lnTo>
                <a:lnTo>
                  <a:pt x="299250" y="31936"/>
                </a:lnTo>
                <a:lnTo>
                  <a:pt x="296740" y="34269"/>
                </a:lnTo>
                <a:lnTo>
                  <a:pt x="293259" y="37144"/>
                </a:lnTo>
                <a:lnTo>
                  <a:pt x="292048" y="38152"/>
                </a:lnTo>
                <a:lnTo>
                  <a:pt x="290761" y="39741"/>
                </a:lnTo>
                <a:lnTo>
                  <a:pt x="291518" y="41304"/>
                </a:lnTo>
                <a:lnTo>
                  <a:pt x="299767" y="41304"/>
                </a:lnTo>
                <a:lnTo>
                  <a:pt x="299767" y="871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075036" y="2363382"/>
            <a:ext cx="31808" cy="50897"/>
          </a:xfrm>
          <a:custGeom>
            <a:avLst/>
            <a:gdLst/>
            <a:ahLst/>
            <a:cxnLst/>
            <a:rect l="l" t="t" r="r" b="b"/>
            <a:pathLst>
              <a:path w="34989" h="57683">
                <a:moveTo>
                  <a:pt x="28682" y="0"/>
                </a:moveTo>
                <a:lnTo>
                  <a:pt x="29943" y="6278"/>
                </a:lnTo>
                <a:lnTo>
                  <a:pt x="31874" y="6316"/>
                </a:lnTo>
                <a:lnTo>
                  <a:pt x="34472" y="6392"/>
                </a:lnTo>
                <a:lnTo>
                  <a:pt x="34989" y="504"/>
                </a:lnTo>
                <a:lnTo>
                  <a:pt x="33273" y="403"/>
                </a:lnTo>
                <a:lnTo>
                  <a:pt x="31457" y="252"/>
                </a:lnTo>
                <a:lnTo>
                  <a:pt x="28682" y="0"/>
                </a:lnTo>
                <a:close/>
              </a:path>
              <a:path w="34989" h="57683">
                <a:moveTo>
                  <a:pt x="39202" y="6505"/>
                </a:moveTo>
                <a:lnTo>
                  <a:pt x="40867" y="6505"/>
                </a:lnTo>
                <a:lnTo>
                  <a:pt x="45922" y="6347"/>
                </a:lnTo>
                <a:lnTo>
                  <a:pt x="58942" y="4158"/>
                </a:lnTo>
                <a:lnTo>
                  <a:pt x="69852" y="-605"/>
                </a:lnTo>
                <a:lnTo>
                  <a:pt x="78599" y="-10016"/>
                </a:lnTo>
                <a:lnTo>
                  <a:pt x="81431" y="-23526"/>
                </a:lnTo>
                <a:lnTo>
                  <a:pt x="81431" y="-31848"/>
                </a:lnTo>
                <a:lnTo>
                  <a:pt x="77949" y="-38556"/>
                </a:lnTo>
                <a:lnTo>
                  <a:pt x="70988" y="-43650"/>
                </a:lnTo>
                <a:lnTo>
                  <a:pt x="66865" y="-46185"/>
                </a:lnTo>
                <a:lnTo>
                  <a:pt x="55408" y="-50014"/>
                </a:lnTo>
                <a:lnTo>
                  <a:pt x="40867" y="-51290"/>
                </a:lnTo>
                <a:lnTo>
                  <a:pt x="0" y="-51290"/>
                </a:lnTo>
                <a:lnTo>
                  <a:pt x="0" y="-48415"/>
                </a:lnTo>
                <a:lnTo>
                  <a:pt x="5549" y="-47962"/>
                </a:lnTo>
                <a:lnTo>
                  <a:pt x="9144" y="-46877"/>
                </a:lnTo>
                <a:lnTo>
                  <a:pt x="10784" y="-45162"/>
                </a:lnTo>
                <a:lnTo>
                  <a:pt x="12424" y="-43448"/>
                </a:lnTo>
                <a:lnTo>
                  <a:pt x="13244" y="-39892"/>
                </a:lnTo>
                <a:lnTo>
                  <a:pt x="13244" y="39010"/>
                </a:lnTo>
                <a:lnTo>
                  <a:pt x="12512" y="43107"/>
                </a:lnTo>
                <a:lnTo>
                  <a:pt x="11049" y="44898"/>
                </a:lnTo>
                <a:lnTo>
                  <a:pt x="9586" y="46688"/>
                </a:lnTo>
                <a:lnTo>
                  <a:pt x="5902" y="47861"/>
                </a:lnTo>
                <a:lnTo>
                  <a:pt x="0" y="48416"/>
                </a:lnTo>
                <a:lnTo>
                  <a:pt x="0" y="51215"/>
                </a:lnTo>
                <a:lnTo>
                  <a:pt x="43364" y="51215"/>
                </a:lnTo>
                <a:lnTo>
                  <a:pt x="43364" y="48416"/>
                </a:lnTo>
                <a:lnTo>
                  <a:pt x="37158" y="47962"/>
                </a:lnTo>
                <a:lnTo>
                  <a:pt x="33160" y="46978"/>
                </a:lnTo>
                <a:lnTo>
                  <a:pt x="31369" y="45466"/>
                </a:lnTo>
                <a:lnTo>
                  <a:pt x="29578" y="43952"/>
                </a:lnTo>
                <a:lnTo>
                  <a:pt x="28682" y="40271"/>
                </a:lnTo>
                <a:lnTo>
                  <a:pt x="28682" y="6278"/>
                </a:lnTo>
                <a:lnTo>
                  <a:pt x="29943" y="6278"/>
                </a:lnTo>
                <a:lnTo>
                  <a:pt x="28682" y="0"/>
                </a:lnTo>
                <a:lnTo>
                  <a:pt x="28682" y="-42565"/>
                </a:lnTo>
                <a:lnTo>
                  <a:pt x="29048" y="-43965"/>
                </a:lnTo>
                <a:lnTo>
                  <a:pt x="30511" y="-45226"/>
                </a:lnTo>
                <a:lnTo>
                  <a:pt x="32466" y="-45541"/>
                </a:lnTo>
                <a:lnTo>
                  <a:pt x="42355" y="-45541"/>
                </a:lnTo>
                <a:lnTo>
                  <a:pt x="47905" y="-44583"/>
                </a:lnTo>
                <a:lnTo>
                  <a:pt x="52294" y="-42666"/>
                </a:lnTo>
                <a:lnTo>
                  <a:pt x="60468" y="-39136"/>
                </a:lnTo>
                <a:lnTo>
                  <a:pt x="64555" y="-32630"/>
                </a:lnTo>
                <a:lnTo>
                  <a:pt x="64555" y="-13062"/>
                </a:lnTo>
                <a:lnTo>
                  <a:pt x="60846" y="-6178"/>
                </a:lnTo>
                <a:lnTo>
                  <a:pt x="53430" y="-2496"/>
                </a:lnTo>
                <a:lnTo>
                  <a:pt x="49342" y="-479"/>
                </a:lnTo>
                <a:lnTo>
                  <a:pt x="43742" y="529"/>
                </a:lnTo>
                <a:lnTo>
                  <a:pt x="34989" y="504"/>
                </a:lnTo>
                <a:lnTo>
                  <a:pt x="34472" y="6392"/>
                </a:lnTo>
                <a:lnTo>
                  <a:pt x="37070" y="6468"/>
                </a:lnTo>
                <a:lnTo>
                  <a:pt x="39202" y="65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7150880" y="2345627"/>
            <a:ext cx="46783" cy="62944"/>
          </a:xfrm>
          <a:custGeom>
            <a:avLst/>
            <a:gdLst/>
            <a:ahLst/>
            <a:cxnLst/>
            <a:rect l="l" t="t" r="r" b="b"/>
            <a:pathLst>
              <a:path w="51461" h="71337">
                <a:moveTo>
                  <a:pt x="24217" y="20273"/>
                </a:moveTo>
                <a:lnTo>
                  <a:pt x="25504" y="17335"/>
                </a:lnTo>
                <a:lnTo>
                  <a:pt x="28077" y="14486"/>
                </a:lnTo>
                <a:lnTo>
                  <a:pt x="30650" y="11636"/>
                </a:lnTo>
                <a:lnTo>
                  <a:pt x="32819" y="10212"/>
                </a:lnTo>
                <a:lnTo>
                  <a:pt x="35695" y="10212"/>
                </a:lnTo>
                <a:lnTo>
                  <a:pt x="37221" y="11094"/>
                </a:lnTo>
                <a:lnTo>
                  <a:pt x="39164" y="12859"/>
                </a:lnTo>
                <a:lnTo>
                  <a:pt x="41106" y="14625"/>
                </a:lnTo>
                <a:lnTo>
                  <a:pt x="43036" y="15507"/>
                </a:lnTo>
                <a:lnTo>
                  <a:pt x="46820" y="15507"/>
                </a:lnTo>
                <a:lnTo>
                  <a:pt x="48371" y="14801"/>
                </a:lnTo>
                <a:lnTo>
                  <a:pt x="49608" y="13389"/>
                </a:lnTo>
                <a:lnTo>
                  <a:pt x="50843" y="11977"/>
                </a:lnTo>
                <a:lnTo>
                  <a:pt x="51461" y="10237"/>
                </a:lnTo>
                <a:lnTo>
                  <a:pt x="51461" y="5849"/>
                </a:lnTo>
                <a:lnTo>
                  <a:pt x="50654" y="3921"/>
                </a:lnTo>
                <a:lnTo>
                  <a:pt x="49040" y="2382"/>
                </a:lnTo>
                <a:lnTo>
                  <a:pt x="47425" y="844"/>
                </a:lnTo>
                <a:lnTo>
                  <a:pt x="45332" y="75"/>
                </a:lnTo>
                <a:lnTo>
                  <a:pt x="39529" y="75"/>
                </a:lnTo>
                <a:lnTo>
                  <a:pt x="36414" y="1335"/>
                </a:lnTo>
                <a:lnTo>
                  <a:pt x="33413" y="3857"/>
                </a:lnTo>
                <a:lnTo>
                  <a:pt x="30410" y="6379"/>
                </a:lnTo>
                <a:lnTo>
                  <a:pt x="27295" y="9884"/>
                </a:lnTo>
                <a:lnTo>
                  <a:pt x="24065" y="14373"/>
                </a:lnTo>
                <a:lnTo>
                  <a:pt x="24065" y="1966"/>
                </a:lnTo>
                <a:lnTo>
                  <a:pt x="23309" y="0"/>
                </a:lnTo>
                <a:lnTo>
                  <a:pt x="20635" y="1209"/>
                </a:lnTo>
                <a:lnTo>
                  <a:pt x="18036" y="2294"/>
                </a:lnTo>
                <a:lnTo>
                  <a:pt x="15514" y="3252"/>
                </a:lnTo>
                <a:lnTo>
                  <a:pt x="14353" y="3706"/>
                </a:lnTo>
                <a:lnTo>
                  <a:pt x="12259" y="4463"/>
                </a:lnTo>
                <a:lnTo>
                  <a:pt x="9232" y="5522"/>
                </a:lnTo>
                <a:lnTo>
                  <a:pt x="6205" y="6580"/>
                </a:lnTo>
                <a:lnTo>
                  <a:pt x="3254" y="7614"/>
                </a:lnTo>
                <a:lnTo>
                  <a:pt x="378" y="8624"/>
                </a:lnTo>
                <a:lnTo>
                  <a:pt x="378" y="11120"/>
                </a:lnTo>
                <a:lnTo>
                  <a:pt x="1285" y="10918"/>
                </a:lnTo>
                <a:lnTo>
                  <a:pt x="2988" y="10628"/>
                </a:lnTo>
                <a:lnTo>
                  <a:pt x="4994" y="10439"/>
                </a:lnTo>
                <a:lnTo>
                  <a:pt x="7467" y="10439"/>
                </a:lnTo>
                <a:lnTo>
                  <a:pt x="9169" y="11510"/>
                </a:lnTo>
                <a:lnTo>
                  <a:pt x="10102" y="13654"/>
                </a:lnTo>
                <a:lnTo>
                  <a:pt x="11036" y="15797"/>
                </a:lnTo>
                <a:lnTo>
                  <a:pt x="11503" y="19365"/>
                </a:lnTo>
                <a:lnTo>
                  <a:pt x="11503" y="62511"/>
                </a:lnTo>
                <a:lnTo>
                  <a:pt x="10746" y="65146"/>
                </a:lnTo>
                <a:lnTo>
                  <a:pt x="9232" y="66382"/>
                </a:lnTo>
                <a:lnTo>
                  <a:pt x="7719" y="67617"/>
                </a:lnTo>
                <a:lnTo>
                  <a:pt x="4641" y="68437"/>
                </a:lnTo>
                <a:lnTo>
                  <a:pt x="0" y="68841"/>
                </a:lnTo>
                <a:lnTo>
                  <a:pt x="0" y="71337"/>
                </a:lnTo>
                <a:lnTo>
                  <a:pt x="37310" y="71337"/>
                </a:lnTo>
                <a:lnTo>
                  <a:pt x="37310" y="68841"/>
                </a:lnTo>
                <a:lnTo>
                  <a:pt x="32617" y="68942"/>
                </a:lnTo>
                <a:lnTo>
                  <a:pt x="29262" y="68147"/>
                </a:lnTo>
                <a:lnTo>
                  <a:pt x="27244" y="66458"/>
                </a:lnTo>
                <a:lnTo>
                  <a:pt x="25226" y="64768"/>
                </a:lnTo>
                <a:lnTo>
                  <a:pt x="24217" y="61755"/>
                </a:lnTo>
                <a:lnTo>
                  <a:pt x="24217" y="2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7202329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7" y="72774"/>
                </a:moveTo>
                <a:lnTo>
                  <a:pt x="37965" y="72774"/>
                </a:lnTo>
                <a:lnTo>
                  <a:pt x="44916" y="70051"/>
                </a:lnTo>
                <a:lnTo>
                  <a:pt x="50591" y="64604"/>
                </a:lnTo>
                <a:lnTo>
                  <a:pt x="56268" y="59157"/>
                </a:lnTo>
                <a:lnTo>
                  <a:pt x="60139" y="53231"/>
                </a:lnTo>
                <a:lnTo>
                  <a:pt x="62208" y="46827"/>
                </a:lnTo>
                <a:lnTo>
                  <a:pt x="59559" y="45918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3290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0"/>
                </a:lnTo>
                <a:lnTo>
                  <a:pt x="11427" y="23450"/>
                </a:lnTo>
                <a:lnTo>
                  <a:pt x="12133" y="19315"/>
                </a:lnTo>
                <a:lnTo>
                  <a:pt x="9005" y="11044"/>
                </a:lnTo>
                <a:lnTo>
                  <a:pt x="7544" y="12946"/>
                </a:lnTo>
                <a:lnTo>
                  <a:pt x="1886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6" y="62032"/>
                </a:lnTo>
                <a:lnTo>
                  <a:pt x="12928" y="69193"/>
                </a:lnTo>
                <a:lnTo>
                  <a:pt x="20257" y="72774"/>
                </a:lnTo>
                <a:close/>
              </a:path>
              <a:path w="62208" h="72774">
                <a:moveTo>
                  <a:pt x="13294" y="15885"/>
                </a:moveTo>
                <a:lnTo>
                  <a:pt x="14908" y="13162"/>
                </a:lnTo>
                <a:lnTo>
                  <a:pt x="17936" y="8068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7266616" y="2345960"/>
            <a:ext cx="104988" cy="64680"/>
          </a:xfrm>
          <a:custGeom>
            <a:avLst/>
            <a:gdLst/>
            <a:ahLst/>
            <a:cxnLst/>
            <a:rect l="l" t="t" r="r" b="b"/>
            <a:pathLst>
              <a:path w="115487" h="73304">
                <a:moveTo>
                  <a:pt x="66573" y="15885"/>
                </a:moveTo>
                <a:lnTo>
                  <a:pt x="68187" y="13162"/>
                </a:lnTo>
                <a:lnTo>
                  <a:pt x="71214" y="8068"/>
                </a:lnTo>
                <a:lnTo>
                  <a:pt x="75603" y="5522"/>
                </a:lnTo>
                <a:lnTo>
                  <a:pt x="87158" y="5522"/>
                </a:lnTo>
                <a:lnTo>
                  <a:pt x="85745" y="0"/>
                </a:lnTo>
                <a:lnTo>
                  <a:pt x="85156" y="4"/>
                </a:lnTo>
                <a:lnTo>
                  <a:pt x="72413" y="2875"/>
                </a:lnTo>
                <a:lnTo>
                  <a:pt x="62284" y="11044"/>
                </a:lnTo>
                <a:lnTo>
                  <a:pt x="65412" y="19315"/>
                </a:lnTo>
                <a:lnTo>
                  <a:pt x="66573" y="15885"/>
                </a:lnTo>
                <a:close/>
              </a:path>
              <a:path w="115487" h="73304">
                <a:moveTo>
                  <a:pt x="151" y="47129"/>
                </a:moveTo>
                <a:lnTo>
                  <a:pt x="151" y="71564"/>
                </a:lnTo>
                <a:lnTo>
                  <a:pt x="2118" y="71564"/>
                </a:lnTo>
                <a:lnTo>
                  <a:pt x="2371" y="70959"/>
                </a:lnTo>
                <a:lnTo>
                  <a:pt x="3632" y="69584"/>
                </a:lnTo>
                <a:lnTo>
                  <a:pt x="5473" y="69370"/>
                </a:lnTo>
                <a:lnTo>
                  <a:pt x="7744" y="69874"/>
                </a:lnTo>
                <a:lnTo>
                  <a:pt x="11578" y="70883"/>
                </a:lnTo>
                <a:lnTo>
                  <a:pt x="15413" y="71892"/>
                </a:lnTo>
                <a:lnTo>
                  <a:pt x="18844" y="72396"/>
                </a:lnTo>
                <a:lnTo>
                  <a:pt x="29085" y="72396"/>
                </a:lnTo>
                <a:lnTo>
                  <a:pt x="34925" y="70505"/>
                </a:lnTo>
                <a:lnTo>
                  <a:pt x="39391" y="66722"/>
                </a:lnTo>
                <a:lnTo>
                  <a:pt x="43856" y="62940"/>
                </a:lnTo>
                <a:lnTo>
                  <a:pt x="46088" y="58073"/>
                </a:lnTo>
                <a:lnTo>
                  <a:pt x="46079" y="51568"/>
                </a:lnTo>
                <a:lnTo>
                  <a:pt x="41864" y="40947"/>
                </a:lnTo>
                <a:lnTo>
                  <a:pt x="29969" y="31696"/>
                </a:lnTo>
                <a:lnTo>
                  <a:pt x="19979" y="26325"/>
                </a:lnTo>
                <a:lnTo>
                  <a:pt x="13016" y="22694"/>
                </a:lnTo>
                <a:lnTo>
                  <a:pt x="9535" y="18558"/>
                </a:lnTo>
                <a:lnTo>
                  <a:pt x="9535" y="10994"/>
                </a:lnTo>
                <a:lnTo>
                  <a:pt x="10544" y="8447"/>
                </a:lnTo>
                <a:lnTo>
                  <a:pt x="12563" y="6278"/>
                </a:lnTo>
                <a:lnTo>
                  <a:pt x="14580" y="4109"/>
                </a:lnTo>
                <a:lnTo>
                  <a:pt x="17355" y="3025"/>
                </a:lnTo>
                <a:lnTo>
                  <a:pt x="26790" y="3025"/>
                </a:lnTo>
                <a:lnTo>
                  <a:pt x="31306" y="5547"/>
                </a:lnTo>
                <a:lnTo>
                  <a:pt x="34433" y="10590"/>
                </a:lnTo>
                <a:lnTo>
                  <a:pt x="36150" y="13313"/>
                </a:lnTo>
                <a:lnTo>
                  <a:pt x="37511" y="17121"/>
                </a:lnTo>
                <a:lnTo>
                  <a:pt x="38520" y="22013"/>
                </a:lnTo>
                <a:lnTo>
                  <a:pt x="40866" y="22013"/>
                </a:lnTo>
                <a:lnTo>
                  <a:pt x="40337" y="907"/>
                </a:lnTo>
                <a:lnTo>
                  <a:pt x="38520" y="907"/>
                </a:lnTo>
                <a:lnTo>
                  <a:pt x="37057" y="2369"/>
                </a:lnTo>
                <a:lnTo>
                  <a:pt x="35090" y="2495"/>
                </a:lnTo>
                <a:lnTo>
                  <a:pt x="33286" y="1991"/>
                </a:lnTo>
                <a:lnTo>
                  <a:pt x="30082" y="982"/>
                </a:lnTo>
                <a:lnTo>
                  <a:pt x="26878" y="-25"/>
                </a:lnTo>
                <a:lnTo>
                  <a:pt x="23939" y="-530"/>
                </a:lnTo>
                <a:lnTo>
                  <a:pt x="15160" y="-530"/>
                </a:lnTo>
                <a:lnTo>
                  <a:pt x="10090" y="1285"/>
                </a:lnTo>
                <a:lnTo>
                  <a:pt x="6054" y="4916"/>
                </a:lnTo>
                <a:lnTo>
                  <a:pt x="2018" y="8548"/>
                </a:lnTo>
                <a:lnTo>
                  <a:pt x="0" y="13187"/>
                </a:lnTo>
                <a:lnTo>
                  <a:pt x="0" y="23425"/>
                </a:lnTo>
                <a:lnTo>
                  <a:pt x="1462" y="27409"/>
                </a:lnTo>
                <a:lnTo>
                  <a:pt x="4388" y="30789"/>
                </a:lnTo>
                <a:lnTo>
                  <a:pt x="7315" y="34168"/>
                </a:lnTo>
                <a:lnTo>
                  <a:pt x="11881" y="37521"/>
                </a:lnTo>
                <a:lnTo>
                  <a:pt x="18087" y="40850"/>
                </a:lnTo>
                <a:lnTo>
                  <a:pt x="26563" y="45692"/>
                </a:lnTo>
                <a:lnTo>
                  <a:pt x="29741" y="47558"/>
                </a:lnTo>
                <a:lnTo>
                  <a:pt x="31961" y="49474"/>
                </a:lnTo>
                <a:lnTo>
                  <a:pt x="33222" y="51441"/>
                </a:lnTo>
                <a:lnTo>
                  <a:pt x="34484" y="53408"/>
                </a:lnTo>
                <a:lnTo>
                  <a:pt x="35115" y="55450"/>
                </a:lnTo>
                <a:lnTo>
                  <a:pt x="35115" y="60897"/>
                </a:lnTo>
                <a:lnTo>
                  <a:pt x="34017" y="63608"/>
                </a:lnTo>
                <a:lnTo>
                  <a:pt x="31823" y="65701"/>
                </a:lnTo>
                <a:lnTo>
                  <a:pt x="29628" y="67794"/>
                </a:lnTo>
                <a:lnTo>
                  <a:pt x="26639" y="68840"/>
                </a:lnTo>
                <a:lnTo>
                  <a:pt x="16043" y="68840"/>
                </a:lnTo>
                <a:lnTo>
                  <a:pt x="10872" y="66016"/>
                </a:lnTo>
                <a:lnTo>
                  <a:pt x="7340" y="60367"/>
                </a:lnTo>
                <a:lnTo>
                  <a:pt x="5373" y="57291"/>
                </a:lnTo>
                <a:lnTo>
                  <a:pt x="3808" y="52878"/>
                </a:lnTo>
                <a:lnTo>
                  <a:pt x="2648" y="47129"/>
                </a:lnTo>
                <a:lnTo>
                  <a:pt x="151" y="47129"/>
                </a:lnTo>
                <a:close/>
              </a:path>
              <a:path w="115487" h="73304">
                <a:moveTo>
                  <a:pt x="73535" y="72774"/>
                </a:moveTo>
                <a:lnTo>
                  <a:pt x="91244" y="72774"/>
                </a:lnTo>
                <a:lnTo>
                  <a:pt x="98194" y="70051"/>
                </a:lnTo>
                <a:lnTo>
                  <a:pt x="103870" y="64604"/>
                </a:lnTo>
                <a:lnTo>
                  <a:pt x="109546" y="59157"/>
                </a:lnTo>
                <a:lnTo>
                  <a:pt x="113419" y="53231"/>
                </a:lnTo>
                <a:lnTo>
                  <a:pt x="115487" y="46827"/>
                </a:lnTo>
                <a:lnTo>
                  <a:pt x="112838" y="45919"/>
                </a:lnTo>
                <a:lnTo>
                  <a:pt x="109760" y="51012"/>
                </a:lnTo>
                <a:lnTo>
                  <a:pt x="106405" y="54946"/>
                </a:lnTo>
                <a:lnTo>
                  <a:pt x="102773" y="57720"/>
                </a:lnTo>
                <a:lnTo>
                  <a:pt x="99140" y="60494"/>
                </a:lnTo>
                <a:lnTo>
                  <a:pt x="94675" y="61881"/>
                </a:lnTo>
                <a:lnTo>
                  <a:pt x="82818" y="61881"/>
                </a:lnTo>
                <a:lnTo>
                  <a:pt x="77142" y="59208"/>
                </a:lnTo>
                <a:lnTo>
                  <a:pt x="72349" y="53862"/>
                </a:lnTo>
                <a:lnTo>
                  <a:pt x="66568" y="42797"/>
                </a:lnTo>
                <a:lnTo>
                  <a:pt x="64402" y="28292"/>
                </a:lnTo>
                <a:lnTo>
                  <a:pt x="112460" y="28292"/>
                </a:lnTo>
                <a:lnTo>
                  <a:pt x="112460" y="19265"/>
                </a:lnTo>
                <a:lnTo>
                  <a:pt x="109786" y="12292"/>
                </a:lnTo>
                <a:lnTo>
                  <a:pt x="104437" y="7375"/>
                </a:lnTo>
                <a:lnTo>
                  <a:pt x="99090" y="2457"/>
                </a:lnTo>
                <a:lnTo>
                  <a:pt x="92858" y="0"/>
                </a:lnTo>
                <a:lnTo>
                  <a:pt x="85745" y="0"/>
                </a:lnTo>
                <a:lnTo>
                  <a:pt x="87158" y="5522"/>
                </a:lnTo>
                <a:lnTo>
                  <a:pt x="91295" y="7741"/>
                </a:lnTo>
                <a:lnTo>
                  <a:pt x="93767" y="12178"/>
                </a:lnTo>
                <a:lnTo>
                  <a:pt x="95129" y="14650"/>
                </a:lnTo>
                <a:lnTo>
                  <a:pt x="96088" y="18407"/>
                </a:lnTo>
                <a:lnTo>
                  <a:pt x="96642" y="23450"/>
                </a:lnTo>
                <a:lnTo>
                  <a:pt x="64705" y="23450"/>
                </a:lnTo>
                <a:lnTo>
                  <a:pt x="65412" y="19315"/>
                </a:lnTo>
                <a:lnTo>
                  <a:pt x="62284" y="11044"/>
                </a:lnTo>
                <a:lnTo>
                  <a:pt x="60822" y="12946"/>
                </a:lnTo>
                <a:lnTo>
                  <a:pt x="55164" y="24249"/>
                </a:lnTo>
                <a:lnTo>
                  <a:pt x="53278" y="37294"/>
                </a:lnTo>
                <a:lnTo>
                  <a:pt x="53281" y="37860"/>
                </a:lnTo>
                <a:lnTo>
                  <a:pt x="55297" y="50727"/>
                </a:lnTo>
                <a:lnTo>
                  <a:pt x="61035" y="62032"/>
                </a:lnTo>
                <a:lnTo>
                  <a:pt x="66207" y="69193"/>
                </a:lnTo>
                <a:lnTo>
                  <a:pt x="73535" y="72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7381498" y="2345693"/>
            <a:ext cx="107465" cy="79099"/>
          </a:xfrm>
          <a:custGeom>
            <a:avLst/>
            <a:gdLst/>
            <a:ahLst/>
            <a:cxnLst/>
            <a:rect l="l" t="t" r="r" b="b"/>
            <a:pathLst>
              <a:path w="118211" h="89645">
                <a:moveTo>
                  <a:pt x="72803" y="71262"/>
                </a:moveTo>
                <a:lnTo>
                  <a:pt x="72803" y="69143"/>
                </a:lnTo>
                <a:lnTo>
                  <a:pt x="69372" y="69093"/>
                </a:lnTo>
                <a:lnTo>
                  <a:pt x="66925" y="68261"/>
                </a:lnTo>
                <a:lnTo>
                  <a:pt x="65462" y="66647"/>
                </a:lnTo>
                <a:lnTo>
                  <a:pt x="63999" y="65033"/>
                </a:lnTo>
                <a:lnTo>
                  <a:pt x="63268" y="62411"/>
                </a:lnTo>
                <a:lnTo>
                  <a:pt x="63268" y="13616"/>
                </a:lnTo>
                <a:lnTo>
                  <a:pt x="60544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1" y="0"/>
                </a:lnTo>
                <a:lnTo>
                  <a:pt x="37385" y="1235"/>
                </a:lnTo>
                <a:lnTo>
                  <a:pt x="33450" y="3706"/>
                </a:lnTo>
                <a:lnTo>
                  <a:pt x="30826" y="5320"/>
                </a:lnTo>
                <a:lnTo>
                  <a:pt x="27194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1" y="4942"/>
                </a:lnTo>
                <a:lnTo>
                  <a:pt x="2068" y="6505"/>
                </a:lnTo>
                <a:lnTo>
                  <a:pt x="0" y="7110"/>
                </a:lnTo>
                <a:lnTo>
                  <a:pt x="0" y="9758"/>
                </a:lnTo>
                <a:lnTo>
                  <a:pt x="1778" y="9531"/>
                </a:lnTo>
                <a:lnTo>
                  <a:pt x="3178" y="9456"/>
                </a:lnTo>
                <a:lnTo>
                  <a:pt x="6154" y="9456"/>
                </a:lnTo>
                <a:lnTo>
                  <a:pt x="8122" y="10414"/>
                </a:lnTo>
                <a:lnTo>
                  <a:pt x="9081" y="12330"/>
                </a:lnTo>
                <a:lnTo>
                  <a:pt x="9686" y="13642"/>
                </a:lnTo>
                <a:lnTo>
                  <a:pt x="9989" y="15911"/>
                </a:lnTo>
                <a:lnTo>
                  <a:pt x="9989" y="62134"/>
                </a:lnTo>
                <a:lnTo>
                  <a:pt x="9270" y="65121"/>
                </a:lnTo>
                <a:lnTo>
                  <a:pt x="6394" y="67794"/>
                </a:lnTo>
                <a:lnTo>
                  <a:pt x="3884" y="68690"/>
                </a:lnTo>
                <a:lnTo>
                  <a:pt x="302" y="69143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3"/>
                </a:lnTo>
                <a:lnTo>
                  <a:pt x="29892" y="69043"/>
                </a:lnTo>
                <a:lnTo>
                  <a:pt x="27345" y="68374"/>
                </a:lnTo>
                <a:lnTo>
                  <a:pt x="25730" y="67139"/>
                </a:lnTo>
                <a:lnTo>
                  <a:pt x="24116" y="65903"/>
                </a:lnTo>
                <a:lnTo>
                  <a:pt x="23309" y="63470"/>
                </a:lnTo>
                <a:lnTo>
                  <a:pt x="23309" y="17475"/>
                </a:lnTo>
                <a:lnTo>
                  <a:pt x="26033" y="14801"/>
                </a:lnTo>
                <a:lnTo>
                  <a:pt x="28252" y="12885"/>
                </a:lnTo>
                <a:lnTo>
                  <a:pt x="29969" y="11725"/>
                </a:lnTo>
                <a:lnTo>
                  <a:pt x="33046" y="9708"/>
                </a:lnTo>
                <a:lnTo>
                  <a:pt x="36074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1" y="12974"/>
                </a:lnTo>
                <a:lnTo>
                  <a:pt x="49595" y="15823"/>
                </a:lnTo>
                <a:lnTo>
                  <a:pt x="50402" y="19416"/>
                </a:lnTo>
                <a:lnTo>
                  <a:pt x="50402" y="61200"/>
                </a:lnTo>
                <a:lnTo>
                  <a:pt x="49670" y="64542"/>
                </a:lnTo>
                <a:lnTo>
                  <a:pt x="48207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3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  <a:path w="118211" h="89645">
                <a:moveTo>
                  <a:pt x="85896" y="52803"/>
                </a:moveTo>
                <a:lnTo>
                  <a:pt x="85896" y="57897"/>
                </a:lnTo>
                <a:lnTo>
                  <a:pt x="86476" y="61881"/>
                </a:lnTo>
                <a:lnTo>
                  <a:pt x="87636" y="64756"/>
                </a:lnTo>
                <a:lnTo>
                  <a:pt x="89756" y="70051"/>
                </a:lnTo>
                <a:lnTo>
                  <a:pt x="93792" y="72699"/>
                </a:lnTo>
                <a:lnTo>
                  <a:pt x="102470" y="72699"/>
                </a:lnTo>
                <a:lnTo>
                  <a:pt x="105295" y="71968"/>
                </a:lnTo>
                <a:lnTo>
                  <a:pt x="108221" y="70505"/>
                </a:lnTo>
                <a:lnTo>
                  <a:pt x="111148" y="69043"/>
                </a:lnTo>
                <a:lnTo>
                  <a:pt x="113922" y="66546"/>
                </a:lnTo>
                <a:lnTo>
                  <a:pt x="116546" y="63016"/>
                </a:lnTo>
                <a:lnTo>
                  <a:pt x="118211" y="60746"/>
                </a:lnTo>
                <a:lnTo>
                  <a:pt x="116244" y="59082"/>
                </a:lnTo>
                <a:lnTo>
                  <a:pt x="114528" y="60948"/>
                </a:lnTo>
                <a:lnTo>
                  <a:pt x="113002" y="62310"/>
                </a:lnTo>
                <a:lnTo>
                  <a:pt x="111665" y="63167"/>
                </a:lnTo>
                <a:lnTo>
                  <a:pt x="110328" y="64024"/>
                </a:lnTo>
                <a:lnTo>
                  <a:pt x="108752" y="64453"/>
                </a:lnTo>
                <a:lnTo>
                  <a:pt x="103403" y="64453"/>
                </a:lnTo>
                <a:lnTo>
                  <a:pt x="101031" y="62713"/>
                </a:lnTo>
                <a:lnTo>
                  <a:pt x="99821" y="59233"/>
                </a:lnTo>
                <a:lnTo>
                  <a:pt x="99165" y="57267"/>
                </a:lnTo>
                <a:lnTo>
                  <a:pt x="98837" y="54367"/>
                </a:lnTo>
                <a:lnTo>
                  <a:pt x="98837" y="50534"/>
                </a:lnTo>
                <a:lnTo>
                  <a:pt x="98989" y="6959"/>
                </a:lnTo>
                <a:lnTo>
                  <a:pt x="114428" y="6959"/>
                </a:lnTo>
                <a:lnTo>
                  <a:pt x="114428" y="1512"/>
                </a:lnTo>
                <a:lnTo>
                  <a:pt x="99140" y="1512"/>
                </a:lnTo>
                <a:lnTo>
                  <a:pt x="99140" y="-17752"/>
                </a:lnTo>
                <a:lnTo>
                  <a:pt x="97778" y="-18383"/>
                </a:lnTo>
                <a:lnTo>
                  <a:pt x="92077" y="-10716"/>
                </a:lnTo>
                <a:lnTo>
                  <a:pt x="88456" y="-5989"/>
                </a:lnTo>
                <a:lnTo>
                  <a:pt x="86918" y="-4198"/>
                </a:lnTo>
                <a:lnTo>
                  <a:pt x="85379" y="-2408"/>
                </a:lnTo>
                <a:lnTo>
                  <a:pt x="82869" y="-75"/>
                </a:lnTo>
                <a:lnTo>
                  <a:pt x="79387" y="2799"/>
                </a:lnTo>
                <a:lnTo>
                  <a:pt x="78176" y="3807"/>
                </a:lnTo>
                <a:lnTo>
                  <a:pt x="76890" y="5396"/>
                </a:lnTo>
                <a:lnTo>
                  <a:pt x="77647" y="6959"/>
                </a:lnTo>
                <a:lnTo>
                  <a:pt x="85896" y="6959"/>
                </a:lnTo>
                <a:lnTo>
                  <a:pt x="85896" y="528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7525922" y="2318125"/>
            <a:ext cx="95838" cy="92048"/>
          </a:xfrm>
          <a:custGeom>
            <a:avLst/>
            <a:gdLst/>
            <a:ahLst/>
            <a:cxnLst/>
            <a:rect l="l" t="t" r="r" b="b"/>
            <a:pathLst>
              <a:path w="105422" h="104321">
                <a:moveTo>
                  <a:pt x="91118" y="17172"/>
                </a:moveTo>
                <a:lnTo>
                  <a:pt x="93439" y="11221"/>
                </a:lnTo>
                <a:lnTo>
                  <a:pt x="95786" y="7262"/>
                </a:lnTo>
                <a:lnTo>
                  <a:pt x="98156" y="5295"/>
                </a:lnTo>
                <a:lnTo>
                  <a:pt x="99720" y="3984"/>
                </a:lnTo>
                <a:lnTo>
                  <a:pt x="102142" y="3101"/>
                </a:lnTo>
                <a:lnTo>
                  <a:pt x="105422" y="2647"/>
                </a:lnTo>
                <a:lnTo>
                  <a:pt x="105422" y="0"/>
                </a:lnTo>
                <a:lnTo>
                  <a:pt x="73712" y="0"/>
                </a:lnTo>
                <a:lnTo>
                  <a:pt x="73712" y="2874"/>
                </a:lnTo>
                <a:lnTo>
                  <a:pt x="77193" y="2975"/>
                </a:lnTo>
                <a:lnTo>
                  <a:pt x="79691" y="3328"/>
                </a:lnTo>
                <a:lnTo>
                  <a:pt x="81204" y="3933"/>
                </a:lnTo>
                <a:lnTo>
                  <a:pt x="83777" y="4992"/>
                </a:lnTo>
                <a:lnTo>
                  <a:pt x="85064" y="7010"/>
                </a:lnTo>
                <a:lnTo>
                  <a:pt x="85064" y="11095"/>
                </a:lnTo>
                <a:lnTo>
                  <a:pt x="84811" y="12532"/>
                </a:lnTo>
                <a:lnTo>
                  <a:pt x="84307" y="14297"/>
                </a:lnTo>
                <a:lnTo>
                  <a:pt x="83803" y="16062"/>
                </a:lnTo>
                <a:lnTo>
                  <a:pt x="83071" y="18231"/>
                </a:lnTo>
                <a:lnTo>
                  <a:pt x="82112" y="20803"/>
                </a:lnTo>
                <a:lnTo>
                  <a:pt x="60090" y="79205"/>
                </a:lnTo>
                <a:lnTo>
                  <a:pt x="35872" y="25267"/>
                </a:lnTo>
                <a:lnTo>
                  <a:pt x="33450" y="19921"/>
                </a:lnTo>
                <a:lnTo>
                  <a:pt x="31798" y="16113"/>
                </a:lnTo>
                <a:lnTo>
                  <a:pt x="30914" y="13843"/>
                </a:lnTo>
                <a:lnTo>
                  <a:pt x="30031" y="11574"/>
                </a:lnTo>
                <a:lnTo>
                  <a:pt x="29590" y="9809"/>
                </a:lnTo>
                <a:lnTo>
                  <a:pt x="29590" y="6077"/>
                </a:lnTo>
                <a:lnTo>
                  <a:pt x="30827" y="4437"/>
                </a:lnTo>
                <a:lnTo>
                  <a:pt x="33298" y="3630"/>
                </a:lnTo>
                <a:lnTo>
                  <a:pt x="34712" y="3177"/>
                </a:lnTo>
                <a:lnTo>
                  <a:pt x="37361" y="2925"/>
                </a:lnTo>
                <a:lnTo>
                  <a:pt x="41245" y="2874"/>
                </a:lnTo>
                <a:lnTo>
                  <a:pt x="41245" y="0"/>
                </a:lnTo>
                <a:lnTo>
                  <a:pt x="0" y="0"/>
                </a:lnTo>
                <a:lnTo>
                  <a:pt x="0" y="2647"/>
                </a:lnTo>
                <a:lnTo>
                  <a:pt x="3733" y="2899"/>
                </a:lnTo>
                <a:lnTo>
                  <a:pt x="6571" y="3908"/>
                </a:lnTo>
                <a:lnTo>
                  <a:pt x="8514" y="5674"/>
                </a:lnTo>
                <a:lnTo>
                  <a:pt x="10456" y="7438"/>
                </a:lnTo>
                <a:lnTo>
                  <a:pt x="13041" y="11927"/>
                </a:lnTo>
                <a:lnTo>
                  <a:pt x="16271" y="19139"/>
                </a:lnTo>
                <a:lnTo>
                  <a:pt x="54489" y="104321"/>
                </a:lnTo>
                <a:lnTo>
                  <a:pt x="56835" y="104321"/>
                </a:lnTo>
                <a:lnTo>
                  <a:pt x="91118" y="17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630966" y="2345293"/>
            <a:ext cx="57103" cy="64279"/>
          </a:xfrm>
          <a:custGeom>
            <a:avLst/>
            <a:gdLst/>
            <a:ahLst/>
            <a:cxnLst/>
            <a:rect l="l" t="t" r="r" b="b"/>
            <a:pathLst>
              <a:path w="62813" h="72850">
                <a:moveTo>
                  <a:pt x="0" y="56661"/>
                </a:moveTo>
                <a:lnTo>
                  <a:pt x="0" y="61352"/>
                </a:lnTo>
                <a:lnTo>
                  <a:pt x="1589" y="65222"/>
                </a:lnTo>
                <a:lnTo>
                  <a:pt x="4767" y="68273"/>
                </a:lnTo>
                <a:lnTo>
                  <a:pt x="7946" y="71325"/>
                </a:lnTo>
                <a:lnTo>
                  <a:pt x="11705" y="72850"/>
                </a:lnTo>
                <a:lnTo>
                  <a:pt x="16043" y="72850"/>
                </a:lnTo>
                <a:lnTo>
                  <a:pt x="14984" y="59410"/>
                </a:lnTo>
                <a:lnTo>
                  <a:pt x="13470" y="56031"/>
                </a:lnTo>
                <a:lnTo>
                  <a:pt x="13470" y="45743"/>
                </a:lnTo>
                <a:lnTo>
                  <a:pt x="17104" y="40649"/>
                </a:lnTo>
                <a:lnTo>
                  <a:pt x="24369" y="36160"/>
                </a:lnTo>
                <a:lnTo>
                  <a:pt x="28153" y="33840"/>
                </a:lnTo>
                <a:lnTo>
                  <a:pt x="32945" y="31722"/>
                </a:lnTo>
                <a:lnTo>
                  <a:pt x="38748" y="29805"/>
                </a:lnTo>
                <a:lnTo>
                  <a:pt x="38748" y="56661"/>
                </a:lnTo>
                <a:lnTo>
                  <a:pt x="37221" y="59032"/>
                </a:lnTo>
                <a:lnTo>
                  <a:pt x="34169" y="60898"/>
                </a:lnTo>
                <a:lnTo>
                  <a:pt x="31117" y="62764"/>
                </a:lnTo>
                <a:lnTo>
                  <a:pt x="27926" y="63697"/>
                </a:lnTo>
                <a:lnTo>
                  <a:pt x="29136" y="68765"/>
                </a:lnTo>
                <a:lnTo>
                  <a:pt x="31861" y="67151"/>
                </a:lnTo>
                <a:lnTo>
                  <a:pt x="35140" y="64680"/>
                </a:lnTo>
                <a:lnTo>
                  <a:pt x="38974" y="61352"/>
                </a:lnTo>
                <a:lnTo>
                  <a:pt x="39126" y="64428"/>
                </a:lnTo>
                <a:lnTo>
                  <a:pt x="39971" y="67076"/>
                </a:lnTo>
                <a:lnTo>
                  <a:pt x="41510" y="69295"/>
                </a:lnTo>
                <a:lnTo>
                  <a:pt x="43049" y="71514"/>
                </a:lnTo>
                <a:lnTo>
                  <a:pt x="45534" y="72623"/>
                </a:lnTo>
                <a:lnTo>
                  <a:pt x="51891" y="72623"/>
                </a:lnTo>
                <a:lnTo>
                  <a:pt x="54767" y="71665"/>
                </a:lnTo>
                <a:lnTo>
                  <a:pt x="57592" y="69749"/>
                </a:lnTo>
                <a:lnTo>
                  <a:pt x="59459" y="68488"/>
                </a:lnTo>
                <a:lnTo>
                  <a:pt x="61199" y="66874"/>
                </a:lnTo>
                <a:lnTo>
                  <a:pt x="62813" y="64907"/>
                </a:lnTo>
                <a:lnTo>
                  <a:pt x="62813" y="60973"/>
                </a:lnTo>
                <a:lnTo>
                  <a:pt x="60947" y="62335"/>
                </a:lnTo>
                <a:lnTo>
                  <a:pt x="59636" y="63193"/>
                </a:lnTo>
                <a:lnTo>
                  <a:pt x="58122" y="63898"/>
                </a:lnTo>
                <a:lnTo>
                  <a:pt x="56003" y="64075"/>
                </a:lnTo>
                <a:lnTo>
                  <a:pt x="53934" y="64075"/>
                </a:lnTo>
                <a:lnTo>
                  <a:pt x="52572" y="63092"/>
                </a:lnTo>
                <a:lnTo>
                  <a:pt x="51916" y="61125"/>
                </a:lnTo>
                <a:lnTo>
                  <a:pt x="51513" y="60015"/>
                </a:lnTo>
                <a:lnTo>
                  <a:pt x="51310" y="57998"/>
                </a:lnTo>
                <a:lnTo>
                  <a:pt x="51310" y="18080"/>
                </a:lnTo>
                <a:lnTo>
                  <a:pt x="50377" y="13011"/>
                </a:lnTo>
                <a:lnTo>
                  <a:pt x="48510" y="9532"/>
                </a:lnTo>
                <a:lnTo>
                  <a:pt x="45029" y="3177"/>
                </a:lnTo>
                <a:lnTo>
                  <a:pt x="38395" y="0"/>
                </a:lnTo>
                <a:lnTo>
                  <a:pt x="20181" y="0"/>
                </a:lnTo>
                <a:lnTo>
                  <a:pt x="13786" y="1929"/>
                </a:lnTo>
                <a:lnTo>
                  <a:pt x="9422" y="5787"/>
                </a:lnTo>
                <a:lnTo>
                  <a:pt x="5057" y="9645"/>
                </a:lnTo>
                <a:lnTo>
                  <a:pt x="2875" y="13339"/>
                </a:lnTo>
                <a:lnTo>
                  <a:pt x="2875" y="18685"/>
                </a:lnTo>
                <a:lnTo>
                  <a:pt x="3481" y="20337"/>
                </a:lnTo>
                <a:lnTo>
                  <a:pt x="4692" y="21825"/>
                </a:lnTo>
                <a:lnTo>
                  <a:pt x="5902" y="23312"/>
                </a:lnTo>
                <a:lnTo>
                  <a:pt x="7643" y="24056"/>
                </a:lnTo>
                <a:lnTo>
                  <a:pt x="11377" y="24056"/>
                </a:lnTo>
                <a:lnTo>
                  <a:pt x="13698" y="23073"/>
                </a:lnTo>
                <a:lnTo>
                  <a:pt x="15564" y="21963"/>
                </a:lnTo>
                <a:lnTo>
                  <a:pt x="16498" y="19996"/>
                </a:lnTo>
                <a:lnTo>
                  <a:pt x="16498" y="17172"/>
                </a:lnTo>
                <a:lnTo>
                  <a:pt x="16371" y="15848"/>
                </a:lnTo>
                <a:lnTo>
                  <a:pt x="16119" y="14411"/>
                </a:lnTo>
                <a:lnTo>
                  <a:pt x="15867" y="12974"/>
                </a:lnTo>
                <a:lnTo>
                  <a:pt x="15741" y="11347"/>
                </a:lnTo>
                <a:lnTo>
                  <a:pt x="15741" y="8977"/>
                </a:lnTo>
                <a:lnTo>
                  <a:pt x="16901" y="7110"/>
                </a:lnTo>
                <a:lnTo>
                  <a:pt x="19222" y="5749"/>
                </a:lnTo>
                <a:lnTo>
                  <a:pt x="21543" y="4438"/>
                </a:lnTo>
                <a:lnTo>
                  <a:pt x="23990" y="3783"/>
                </a:lnTo>
                <a:lnTo>
                  <a:pt x="31962" y="3783"/>
                </a:lnTo>
                <a:lnTo>
                  <a:pt x="35518" y="5471"/>
                </a:lnTo>
                <a:lnTo>
                  <a:pt x="37234" y="8851"/>
                </a:lnTo>
                <a:lnTo>
                  <a:pt x="38243" y="10868"/>
                </a:lnTo>
                <a:lnTo>
                  <a:pt x="38748" y="14449"/>
                </a:lnTo>
                <a:lnTo>
                  <a:pt x="38748" y="26023"/>
                </a:lnTo>
                <a:lnTo>
                  <a:pt x="32288" y="28494"/>
                </a:lnTo>
                <a:lnTo>
                  <a:pt x="19212" y="33992"/>
                </a:lnTo>
                <a:lnTo>
                  <a:pt x="10973" y="38354"/>
                </a:lnTo>
                <a:lnTo>
                  <a:pt x="3657" y="43246"/>
                </a:lnTo>
                <a:lnTo>
                  <a:pt x="0" y="49348"/>
                </a:lnTo>
                <a:lnTo>
                  <a:pt x="0" y="56661"/>
                </a:lnTo>
                <a:close/>
              </a:path>
              <a:path w="62813" h="72850">
                <a:moveTo>
                  <a:pt x="19979" y="62991"/>
                </a:moveTo>
                <a:lnTo>
                  <a:pt x="18011" y="61578"/>
                </a:lnTo>
                <a:lnTo>
                  <a:pt x="14984" y="59410"/>
                </a:lnTo>
                <a:lnTo>
                  <a:pt x="16043" y="72850"/>
                </a:lnTo>
                <a:lnTo>
                  <a:pt x="20181" y="72850"/>
                </a:lnTo>
                <a:lnTo>
                  <a:pt x="24544" y="71489"/>
                </a:lnTo>
                <a:lnTo>
                  <a:pt x="29136" y="68765"/>
                </a:lnTo>
                <a:lnTo>
                  <a:pt x="27926" y="63697"/>
                </a:lnTo>
                <a:lnTo>
                  <a:pt x="22174" y="63697"/>
                </a:lnTo>
                <a:lnTo>
                  <a:pt x="19979" y="6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688235" y="2314931"/>
            <a:ext cx="33643" cy="93640"/>
          </a:xfrm>
          <a:custGeom>
            <a:avLst/>
            <a:gdLst/>
            <a:ahLst/>
            <a:cxnLst/>
            <a:rect l="l" t="t" r="r" b="b"/>
            <a:pathLst>
              <a:path w="37007" h="106125">
                <a:moveTo>
                  <a:pt x="37007" y="106125"/>
                </a:moveTo>
                <a:lnTo>
                  <a:pt x="37007" y="104007"/>
                </a:lnTo>
                <a:lnTo>
                  <a:pt x="32264" y="103654"/>
                </a:lnTo>
                <a:lnTo>
                  <a:pt x="29136" y="102834"/>
                </a:lnTo>
                <a:lnTo>
                  <a:pt x="27623" y="101548"/>
                </a:lnTo>
                <a:lnTo>
                  <a:pt x="26109" y="100262"/>
                </a:lnTo>
                <a:lnTo>
                  <a:pt x="25352" y="97425"/>
                </a:lnTo>
                <a:lnTo>
                  <a:pt x="25352" y="1324"/>
                </a:lnTo>
                <a:lnTo>
                  <a:pt x="24320" y="0"/>
                </a:lnTo>
                <a:lnTo>
                  <a:pt x="11140" y="4032"/>
                </a:lnTo>
                <a:lnTo>
                  <a:pt x="0" y="7175"/>
                </a:lnTo>
                <a:lnTo>
                  <a:pt x="0" y="9671"/>
                </a:lnTo>
                <a:lnTo>
                  <a:pt x="2308" y="9142"/>
                </a:lnTo>
                <a:lnTo>
                  <a:pt x="3973" y="8839"/>
                </a:lnTo>
                <a:lnTo>
                  <a:pt x="5448" y="8764"/>
                </a:lnTo>
                <a:lnTo>
                  <a:pt x="8526" y="8764"/>
                </a:lnTo>
                <a:lnTo>
                  <a:pt x="10571" y="9822"/>
                </a:lnTo>
                <a:lnTo>
                  <a:pt x="11579" y="11941"/>
                </a:lnTo>
                <a:lnTo>
                  <a:pt x="12133" y="13201"/>
                </a:lnTo>
                <a:lnTo>
                  <a:pt x="12412" y="15496"/>
                </a:lnTo>
                <a:lnTo>
                  <a:pt x="12412" y="96921"/>
                </a:lnTo>
                <a:lnTo>
                  <a:pt x="9914" y="101170"/>
                </a:lnTo>
                <a:lnTo>
                  <a:pt x="5070" y="103553"/>
                </a:lnTo>
                <a:lnTo>
                  <a:pt x="378" y="104007"/>
                </a:lnTo>
                <a:lnTo>
                  <a:pt x="378" y="106125"/>
                </a:lnTo>
                <a:lnTo>
                  <a:pt x="37007" y="106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809350" y="2345961"/>
            <a:ext cx="22612" cy="17043"/>
          </a:xfrm>
          <a:custGeom>
            <a:avLst/>
            <a:gdLst/>
            <a:ahLst/>
            <a:cxnLst/>
            <a:rect l="l" t="t" r="r" b="b"/>
            <a:pathLst>
              <a:path w="24873" h="19315">
                <a:moveTo>
                  <a:pt x="4288" y="15885"/>
                </a:moveTo>
                <a:lnTo>
                  <a:pt x="5903" y="13162"/>
                </a:lnTo>
                <a:lnTo>
                  <a:pt x="8930" y="8068"/>
                </a:lnTo>
                <a:lnTo>
                  <a:pt x="13319" y="5522"/>
                </a:lnTo>
                <a:lnTo>
                  <a:pt x="24873" y="5522"/>
                </a:lnTo>
                <a:lnTo>
                  <a:pt x="23460" y="0"/>
                </a:lnTo>
                <a:lnTo>
                  <a:pt x="22871" y="4"/>
                </a:lnTo>
                <a:lnTo>
                  <a:pt x="10128" y="2875"/>
                </a:lnTo>
                <a:lnTo>
                  <a:pt x="0" y="11044"/>
                </a:lnTo>
                <a:lnTo>
                  <a:pt x="3127" y="19315"/>
                </a:lnTo>
                <a:lnTo>
                  <a:pt x="4288" y="1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7729198" y="2346761"/>
            <a:ext cx="66254" cy="63079"/>
          </a:xfrm>
          <a:custGeom>
            <a:avLst/>
            <a:gdLst/>
            <a:ahLst/>
            <a:cxnLst/>
            <a:rect l="l" t="t" r="r" b="b"/>
            <a:pathLst>
              <a:path w="72879" h="71489">
                <a:moveTo>
                  <a:pt x="24065" y="56661"/>
                </a:moveTo>
                <a:lnTo>
                  <a:pt x="23107" y="54594"/>
                </a:lnTo>
                <a:lnTo>
                  <a:pt x="22628" y="51845"/>
                </a:lnTo>
                <a:lnTo>
                  <a:pt x="22628" y="0"/>
                </a:lnTo>
                <a:lnTo>
                  <a:pt x="0" y="0"/>
                </a:lnTo>
                <a:lnTo>
                  <a:pt x="0" y="2118"/>
                </a:lnTo>
                <a:lnTo>
                  <a:pt x="3632" y="2471"/>
                </a:lnTo>
                <a:lnTo>
                  <a:pt x="6003" y="3076"/>
                </a:lnTo>
                <a:lnTo>
                  <a:pt x="7113" y="3934"/>
                </a:lnTo>
                <a:lnTo>
                  <a:pt x="8828" y="5295"/>
                </a:lnTo>
                <a:lnTo>
                  <a:pt x="9686" y="7993"/>
                </a:lnTo>
                <a:lnTo>
                  <a:pt x="9686" y="58553"/>
                </a:lnTo>
                <a:lnTo>
                  <a:pt x="11654" y="63722"/>
                </a:lnTo>
                <a:lnTo>
                  <a:pt x="15589" y="66799"/>
                </a:lnTo>
                <a:lnTo>
                  <a:pt x="19474" y="69926"/>
                </a:lnTo>
                <a:lnTo>
                  <a:pt x="23612" y="71489"/>
                </a:lnTo>
                <a:lnTo>
                  <a:pt x="32794" y="71489"/>
                </a:lnTo>
                <a:lnTo>
                  <a:pt x="37334" y="69976"/>
                </a:lnTo>
                <a:lnTo>
                  <a:pt x="41623" y="66950"/>
                </a:lnTo>
                <a:lnTo>
                  <a:pt x="44448" y="64983"/>
                </a:lnTo>
                <a:lnTo>
                  <a:pt x="47577" y="61957"/>
                </a:lnTo>
                <a:lnTo>
                  <a:pt x="51008" y="57872"/>
                </a:lnTo>
                <a:lnTo>
                  <a:pt x="51008" y="70052"/>
                </a:lnTo>
                <a:lnTo>
                  <a:pt x="51537" y="71186"/>
                </a:lnTo>
                <a:lnTo>
                  <a:pt x="55978" y="69472"/>
                </a:lnTo>
                <a:lnTo>
                  <a:pt x="58853" y="68388"/>
                </a:lnTo>
                <a:lnTo>
                  <a:pt x="60165" y="67933"/>
                </a:lnTo>
                <a:lnTo>
                  <a:pt x="63242" y="66925"/>
                </a:lnTo>
                <a:lnTo>
                  <a:pt x="65437" y="66231"/>
                </a:lnTo>
                <a:lnTo>
                  <a:pt x="68060" y="65475"/>
                </a:lnTo>
                <a:lnTo>
                  <a:pt x="70104" y="64908"/>
                </a:lnTo>
                <a:lnTo>
                  <a:pt x="72879" y="64151"/>
                </a:lnTo>
                <a:lnTo>
                  <a:pt x="72879" y="62032"/>
                </a:lnTo>
                <a:lnTo>
                  <a:pt x="68893" y="62184"/>
                </a:lnTo>
                <a:lnTo>
                  <a:pt x="66282" y="61616"/>
                </a:lnTo>
                <a:lnTo>
                  <a:pt x="63810" y="59044"/>
                </a:lnTo>
                <a:lnTo>
                  <a:pt x="63192" y="56687"/>
                </a:lnTo>
                <a:lnTo>
                  <a:pt x="63192" y="0"/>
                </a:lnTo>
                <a:lnTo>
                  <a:pt x="38747" y="0"/>
                </a:lnTo>
                <a:lnTo>
                  <a:pt x="38747" y="2496"/>
                </a:lnTo>
                <a:lnTo>
                  <a:pt x="43288" y="2748"/>
                </a:lnTo>
                <a:lnTo>
                  <a:pt x="46315" y="3479"/>
                </a:lnTo>
                <a:lnTo>
                  <a:pt x="47829" y="4690"/>
                </a:lnTo>
                <a:lnTo>
                  <a:pt x="49342" y="5900"/>
                </a:lnTo>
                <a:lnTo>
                  <a:pt x="50099" y="8447"/>
                </a:lnTo>
                <a:lnTo>
                  <a:pt x="50099" y="53787"/>
                </a:lnTo>
                <a:lnTo>
                  <a:pt x="48182" y="56006"/>
                </a:lnTo>
                <a:lnTo>
                  <a:pt x="46290" y="57746"/>
                </a:lnTo>
                <a:lnTo>
                  <a:pt x="44423" y="59007"/>
                </a:lnTo>
                <a:lnTo>
                  <a:pt x="41144" y="61276"/>
                </a:lnTo>
                <a:lnTo>
                  <a:pt x="37789" y="62411"/>
                </a:lnTo>
                <a:lnTo>
                  <a:pt x="29363" y="62411"/>
                </a:lnTo>
                <a:lnTo>
                  <a:pt x="25933" y="60494"/>
                </a:lnTo>
                <a:lnTo>
                  <a:pt x="24065" y="566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7801163" y="2345960"/>
            <a:ext cx="56553" cy="64212"/>
          </a:xfrm>
          <a:custGeom>
            <a:avLst/>
            <a:gdLst/>
            <a:ahLst/>
            <a:cxnLst/>
            <a:rect l="l" t="t" r="r" b="b"/>
            <a:pathLst>
              <a:path w="62208" h="72774">
                <a:moveTo>
                  <a:pt x="20257" y="72774"/>
                </a:moveTo>
                <a:lnTo>
                  <a:pt x="37966" y="72774"/>
                </a:lnTo>
                <a:lnTo>
                  <a:pt x="44915" y="70051"/>
                </a:lnTo>
                <a:lnTo>
                  <a:pt x="50592" y="64604"/>
                </a:lnTo>
                <a:lnTo>
                  <a:pt x="56267" y="59157"/>
                </a:lnTo>
                <a:lnTo>
                  <a:pt x="60140" y="53231"/>
                </a:lnTo>
                <a:lnTo>
                  <a:pt x="62208" y="46827"/>
                </a:lnTo>
                <a:lnTo>
                  <a:pt x="59559" y="45919"/>
                </a:lnTo>
                <a:lnTo>
                  <a:pt x="56482" y="51012"/>
                </a:lnTo>
                <a:lnTo>
                  <a:pt x="53127" y="54946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3289" y="42797"/>
                </a:lnTo>
                <a:lnTo>
                  <a:pt x="11124" y="28292"/>
                </a:lnTo>
                <a:lnTo>
                  <a:pt x="59181" y="28292"/>
                </a:lnTo>
                <a:lnTo>
                  <a:pt x="59181" y="19265"/>
                </a:lnTo>
                <a:lnTo>
                  <a:pt x="56507" y="12292"/>
                </a:lnTo>
                <a:lnTo>
                  <a:pt x="51159" y="7375"/>
                </a:lnTo>
                <a:lnTo>
                  <a:pt x="45811" y="2457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5" y="7741"/>
                </a:lnTo>
                <a:lnTo>
                  <a:pt x="40488" y="12178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5" y="23450"/>
                </a:lnTo>
                <a:lnTo>
                  <a:pt x="11427" y="23450"/>
                </a:lnTo>
                <a:lnTo>
                  <a:pt x="12133" y="19315"/>
                </a:lnTo>
                <a:lnTo>
                  <a:pt x="9005" y="11044"/>
                </a:lnTo>
                <a:lnTo>
                  <a:pt x="7544" y="12946"/>
                </a:lnTo>
                <a:lnTo>
                  <a:pt x="1886" y="24249"/>
                </a:lnTo>
                <a:lnTo>
                  <a:pt x="0" y="37294"/>
                </a:lnTo>
                <a:lnTo>
                  <a:pt x="3" y="37860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3"/>
                </a:lnTo>
                <a:lnTo>
                  <a:pt x="20257" y="72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1926317" y="2044596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370158" y="2044596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3433968" y="2044596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212453" y="2044596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300921" y="2044596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040658" y="2044596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931863" y="2044596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1929825" y="2566008"/>
            <a:ext cx="85655" cy="94317"/>
          </a:xfrm>
          <a:custGeom>
            <a:avLst/>
            <a:gdLst/>
            <a:ahLst/>
            <a:cxnLst/>
            <a:rect l="l" t="t" r="r" b="b"/>
            <a:pathLst>
              <a:path w="94221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4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8" y="22317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7" y="1715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4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2"/>
                </a:lnTo>
                <a:lnTo>
                  <a:pt x="1687" y="68768"/>
                </a:lnTo>
                <a:lnTo>
                  <a:pt x="6199" y="80618"/>
                </a:lnTo>
                <a:lnTo>
                  <a:pt x="13546" y="90932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3" y="88662"/>
                </a:lnTo>
                <a:lnTo>
                  <a:pt x="82440" y="91940"/>
                </a:lnTo>
                <a:lnTo>
                  <a:pt x="78555" y="94109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50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139025" y="2604144"/>
            <a:ext cx="433" cy="694"/>
          </a:xfrm>
          <a:custGeom>
            <a:avLst/>
            <a:gdLst/>
            <a:ahLst/>
            <a:cxnLst/>
            <a:rect l="l" t="t" r="r" b="b"/>
            <a:pathLst>
              <a:path w="476" h="786">
                <a:moveTo>
                  <a:pt x="476" y="680"/>
                </a:moveTo>
                <a:lnTo>
                  <a:pt x="279" y="0"/>
                </a:lnTo>
                <a:lnTo>
                  <a:pt x="0" y="786"/>
                </a:lnTo>
                <a:lnTo>
                  <a:pt x="476" y="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092496" y="2595112"/>
            <a:ext cx="46136" cy="62944"/>
          </a:xfrm>
          <a:custGeom>
            <a:avLst/>
            <a:gdLst/>
            <a:ahLst/>
            <a:cxnLst/>
            <a:rect l="l" t="t" r="r" b="b"/>
            <a:pathLst>
              <a:path w="50750" h="71337">
                <a:moveTo>
                  <a:pt x="24066" y="1966"/>
                </a:moveTo>
                <a:lnTo>
                  <a:pt x="23309" y="0"/>
                </a:lnTo>
                <a:lnTo>
                  <a:pt x="20635" y="1210"/>
                </a:lnTo>
                <a:lnTo>
                  <a:pt x="18037" y="2294"/>
                </a:lnTo>
                <a:lnTo>
                  <a:pt x="15514" y="3252"/>
                </a:lnTo>
                <a:lnTo>
                  <a:pt x="14353" y="3706"/>
                </a:lnTo>
                <a:lnTo>
                  <a:pt x="12260" y="4463"/>
                </a:lnTo>
                <a:lnTo>
                  <a:pt x="9232" y="5522"/>
                </a:lnTo>
                <a:lnTo>
                  <a:pt x="6205" y="6582"/>
                </a:lnTo>
                <a:lnTo>
                  <a:pt x="3254" y="7615"/>
                </a:lnTo>
                <a:lnTo>
                  <a:pt x="378" y="8624"/>
                </a:lnTo>
                <a:lnTo>
                  <a:pt x="378" y="11120"/>
                </a:lnTo>
                <a:lnTo>
                  <a:pt x="1286" y="10918"/>
                </a:lnTo>
                <a:lnTo>
                  <a:pt x="2989" y="10628"/>
                </a:lnTo>
                <a:lnTo>
                  <a:pt x="4994" y="10439"/>
                </a:lnTo>
                <a:lnTo>
                  <a:pt x="7467" y="10439"/>
                </a:lnTo>
                <a:lnTo>
                  <a:pt x="9169" y="11511"/>
                </a:lnTo>
                <a:lnTo>
                  <a:pt x="10103" y="13654"/>
                </a:lnTo>
                <a:lnTo>
                  <a:pt x="11036" y="15798"/>
                </a:lnTo>
                <a:lnTo>
                  <a:pt x="11503" y="19366"/>
                </a:lnTo>
                <a:lnTo>
                  <a:pt x="11503" y="62512"/>
                </a:lnTo>
                <a:lnTo>
                  <a:pt x="10746" y="65147"/>
                </a:lnTo>
                <a:lnTo>
                  <a:pt x="9232" y="66382"/>
                </a:lnTo>
                <a:lnTo>
                  <a:pt x="7719" y="67618"/>
                </a:lnTo>
                <a:lnTo>
                  <a:pt x="4641" y="68438"/>
                </a:lnTo>
                <a:lnTo>
                  <a:pt x="0" y="68841"/>
                </a:lnTo>
                <a:lnTo>
                  <a:pt x="0" y="71337"/>
                </a:lnTo>
                <a:lnTo>
                  <a:pt x="37310" y="71337"/>
                </a:lnTo>
                <a:lnTo>
                  <a:pt x="37310" y="68841"/>
                </a:lnTo>
                <a:lnTo>
                  <a:pt x="32617" y="68942"/>
                </a:lnTo>
                <a:lnTo>
                  <a:pt x="29262" y="68148"/>
                </a:lnTo>
                <a:lnTo>
                  <a:pt x="27244" y="66458"/>
                </a:lnTo>
                <a:lnTo>
                  <a:pt x="25226" y="64769"/>
                </a:lnTo>
                <a:lnTo>
                  <a:pt x="24217" y="61755"/>
                </a:lnTo>
                <a:lnTo>
                  <a:pt x="24217" y="20274"/>
                </a:lnTo>
                <a:lnTo>
                  <a:pt x="25504" y="17336"/>
                </a:lnTo>
                <a:lnTo>
                  <a:pt x="28077" y="14486"/>
                </a:lnTo>
                <a:lnTo>
                  <a:pt x="30650" y="11637"/>
                </a:lnTo>
                <a:lnTo>
                  <a:pt x="32819" y="10212"/>
                </a:lnTo>
                <a:lnTo>
                  <a:pt x="35695" y="10212"/>
                </a:lnTo>
                <a:lnTo>
                  <a:pt x="37221" y="11095"/>
                </a:lnTo>
                <a:lnTo>
                  <a:pt x="39164" y="12860"/>
                </a:lnTo>
                <a:lnTo>
                  <a:pt x="41106" y="14625"/>
                </a:lnTo>
                <a:lnTo>
                  <a:pt x="43036" y="15508"/>
                </a:lnTo>
                <a:lnTo>
                  <a:pt x="46820" y="15508"/>
                </a:lnTo>
                <a:lnTo>
                  <a:pt x="48372" y="14802"/>
                </a:lnTo>
                <a:lnTo>
                  <a:pt x="49608" y="13389"/>
                </a:lnTo>
                <a:lnTo>
                  <a:pt x="50750" y="11120"/>
                </a:lnTo>
                <a:lnTo>
                  <a:pt x="50750" y="8624"/>
                </a:lnTo>
                <a:lnTo>
                  <a:pt x="50655" y="3921"/>
                </a:lnTo>
                <a:lnTo>
                  <a:pt x="49040" y="2383"/>
                </a:lnTo>
                <a:lnTo>
                  <a:pt x="47426" y="844"/>
                </a:lnTo>
                <a:lnTo>
                  <a:pt x="45332" y="75"/>
                </a:lnTo>
                <a:lnTo>
                  <a:pt x="39530" y="75"/>
                </a:lnTo>
                <a:lnTo>
                  <a:pt x="36414" y="1336"/>
                </a:lnTo>
                <a:lnTo>
                  <a:pt x="33412" y="3858"/>
                </a:lnTo>
                <a:lnTo>
                  <a:pt x="30410" y="6379"/>
                </a:lnTo>
                <a:lnTo>
                  <a:pt x="27295" y="9885"/>
                </a:lnTo>
                <a:lnTo>
                  <a:pt x="24066" y="14373"/>
                </a:lnTo>
                <a:lnTo>
                  <a:pt x="24066" y="1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022664" y="2596246"/>
            <a:ext cx="66254" cy="63078"/>
          </a:xfrm>
          <a:custGeom>
            <a:avLst/>
            <a:gdLst/>
            <a:ahLst/>
            <a:cxnLst/>
            <a:rect l="l" t="t" r="r" b="b"/>
            <a:pathLst>
              <a:path w="72879" h="71488">
                <a:moveTo>
                  <a:pt x="3632" y="2470"/>
                </a:moveTo>
                <a:lnTo>
                  <a:pt x="6003" y="3076"/>
                </a:lnTo>
                <a:lnTo>
                  <a:pt x="7113" y="3933"/>
                </a:lnTo>
                <a:lnTo>
                  <a:pt x="8829" y="5295"/>
                </a:lnTo>
                <a:lnTo>
                  <a:pt x="9687" y="7993"/>
                </a:lnTo>
                <a:lnTo>
                  <a:pt x="9687" y="58552"/>
                </a:lnTo>
                <a:lnTo>
                  <a:pt x="11654" y="63722"/>
                </a:lnTo>
                <a:lnTo>
                  <a:pt x="15590" y="66798"/>
                </a:lnTo>
                <a:lnTo>
                  <a:pt x="19474" y="69925"/>
                </a:lnTo>
                <a:lnTo>
                  <a:pt x="23612" y="71488"/>
                </a:lnTo>
                <a:lnTo>
                  <a:pt x="32794" y="71488"/>
                </a:lnTo>
                <a:lnTo>
                  <a:pt x="37335" y="69976"/>
                </a:lnTo>
                <a:lnTo>
                  <a:pt x="41623" y="66950"/>
                </a:lnTo>
                <a:lnTo>
                  <a:pt x="44449" y="64983"/>
                </a:lnTo>
                <a:lnTo>
                  <a:pt x="47577" y="61957"/>
                </a:lnTo>
                <a:lnTo>
                  <a:pt x="51008" y="57872"/>
                </a:lnTo>
                <a:lnTo>
                  <a:pt x="51008" y="70051"/>
                </a:lnTo>
                <a:lnTo>
                  <a:pt x="51537" y="71186"/>
                </a:lnTo>
                <a:lnTo>
                  <a:pt x="55977" y="69471"/>
                </a:lnTo>
                <a:lnTo>
                  <a:pt x="58853" y="68387"/>
                </a:lnTo>
                <a:lnTo>
                  <a:pt x="60165" y="67933"/>
                </a:lnTo>
                <a:lnTo>
                  <a:pt x="63243" y="66924"/>
                </a:lnTo>
                <a:lnTo>
                  <a:pt x="65437" y="66231"/>
                </a:lnTo>
                <a:lnTo>
                  <a:pt x="68061" y="65474"/>
                </a:lnTo>
                <a:lnTo>
                  <a:pt x="70104" y="64908"/>
                </a:lnTo>
                <a:lnTo>
                  <a:pt x="72879" y="64151"/>
                </a:lnTo>
                <a:lnTo>
                  <a:pt x="72879" y="62032"/>
                </a:lnTo>
                <a:lnTo>
                  <a:pt x="68893" y="62184"/>
                </a:lnTo>
                <a:lnTo>
                  <a:pt x="66282" y="61616"/>
                </a:lnTo>
                <a:lnTo>
                  <a:pt x="63810" y="59044"/>
                </a:lnTo>
                <a:lnTo>
                  <a:pt x="63192" y="56687"/>
                </a:lnTo>
                <a:lnTo>
                  <a:pt x="63192" y="0"/>
                </a:lnTo>
                <a:lnTo>
                  <a:pt x="38748" y="0"/>
                </a:lnTo>
                <a:lnTo>
                  <a:pt x="38748" y="2496"/>
                </a:lnTo>
                <a:lnTo>
                  <a:pt x="43288" y="2748"/>
                </a:lnTo>
                <a:lnTo>
                  <a:pt x="46316" y="3479"/>
                </a:lnTo>
                <a:lnTo>
                  <a:pt x="47829" y="4690"/>
                </a:lnTo>
                <a:lnTo>
                  <a:pt x="49343" y="5900"/>
                </a:lnTo>
                <a:lnTo>
                  <a:pt x="50100" y="8447"/>
                </a:lnTo>
                <a:lnTo>
                  <a:pt x="50100" y="53787"/>
                </a:lnTo>
                <a:lnTo>
                  <a:pt x="48182" y="56006"/>
                </a:lnTo>
                <a:lnTo>
                  <a:pt x="46290" y="57745"/>
                </a:lnTo>
                <a:lnTo>
                  <a:pt x="44424" y="59006"/>
                </a:lnTo>
                <a:lnTo>
                  <a:pt x="41144" y="61276"/>
                </a:lnTo>
                <a:lnTo>
                  <a:pt x="37789" y="62411"/>
                </a:lnTo>
                <a:lnTo>
                  <a:pt x="29363" y="62411"/>
                </a:lnTo>
                <a:lnTo>
                  <a:pt x="25932" y="60494"/>
                </a:lnTo>
                <a:lnTo>
                  <a:pt x="24066" y="56662"/>
                </a:lnTo>
                <a:lnTo>
                  <a:pt x="23107" y="54593"/>
                </a:lnTo>
                <a:lnTo>
                  <a:pt x="22628" y="51845"/>
                </a:lnTo>
                <a:lnTo>
                  <a:pt x="22628" y="0"/>
                </a:lnTo>
                <a:lnTo>
                  <a:pt x="0" y="0"/>
                </a:lnTo>
                <a:lnTo>
                  <a:pt x="0" y="2118"/>
                </a:lnTo>
                <a:lnTo>
                  <a:pt x="3632" y="24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37594" y="2595112"/>
            <a:ext cx="47478" cy="62944"/>
          </a:xfrm>
          <a:custGeom>
            <a:avLst/>
            <a:gdLst/>
            <a:ahLst/>
            <a:cxnLst/>
            <a:rect l="l" t="t" r="r" b="b"/>
            <a:pathLst>
              <a:path w="52226" h="71337">
                <a:moveTo>
                  <a:pt x="24981" y="20274"/>
                </a:moveTo>
                <a:lnTo>
                  <a:pt x="26268" y="17336"/>
                </a:lnTo>
                <a:lnTo>
                  <a:pt x="28841" y="14486"/>
                </a:lnTo>
                <a:lnTo>
                  <a:pt x="31414" y="11637"/>
                </a:lnTo>
                <a:lnTo>
                  <a:pt x="33584" y="10212"/>
                </a:lnTo>
                <a:lnTo>
                  <a:pt x="36460" y="10212"/>
                </a:lnTo>
                <a:lnTo>
                  <a:pt x="37986" y="11095"/>
                </a:lnTo>
                <a:lnTo>
                  <a:pt x="39928" y="12860"/>
                </a:lnTo>
                <a:lnTo>
                  <a:pt x="41871" y="14625"/>
                </a:lnTo>
                <a:lnTo>
                  <a:pt x="43800" y="15508"/>
                </a:lnTo>
                <a:lnTo>
                  <a:pt x="47584" y="15508"/>
                </a:lnTo>
                <a:lnTo>
                  <a:pt x="49136" y="14802"/>
                </a:lnTo>
                <a:lnTo>
                  <a:pt x="50372" y="13389"/>
                </a:lnTo>
                <a:lnTo>
                  <a:pt x="51608" y="11977"/>
                </a:lnTo>
                <a:lnTo>
                  <a:pt x="52226" y="10237"/>
                </a:lnTo>
                <a:lnTo>
                  <a:pt x="52226" y="5850"/>
                </a:lnTo>
                <a:lnTo>
                  <a:pt x="51419" y="3921"/>
                </a:lnTo>
                <a:lnTo>
                  <a:pt x="49804" y="2383"/>
                </a:lnTo>
                <a:lnTo>
                  <a:pt x="48190" y="844"/>
                </a:lnTo>
                <a:lnTo>
                  <a:pt x="46096" y="75"/>
                </a:lnTo>
                <a:lnTo>
                  <a:pt x="40294" y="75"/>
                </a:lnTo>
                <a:lnTo>
                  <a:pt x="37178" y="1336"/>
                </a:lnTo>
                <a:lnTo>
                  <a:pt x="34176" y="3858"/>
                </a:lnTo>
                <a:lnTo>
                  <a:pt x="31175" y="6379"/>
                </a:lnTo>
                <a:lnTo>
                  <a:pt x="28059" y="9885"/>
                </a:lnTo>
                <a:lnTo>
                  <a:pt x="24830" y="14373"/>
                </a:lnTo>
                <a:lnTo>
                  <a:pt x="24830" y="1966"/>
                </a:lnTo>
                <a:lnTo>
                  <a:pt x="24073" y="0"/>
                </a:lnTo>
                <a:lnTo>
                  <a:pt x="21399" y="1210"/>
                </a:lnTo>
                <a:lnTo>
                  <a:pt x="18801" y="2294"/>
                </a:lnTo>
                <a:lnTo>
                  <a:pt x="16278" y="3252"/>
                </a:lnTo>
                <a:lnTo>
                  <a:pt x="15118" y="3706"/>
                </a:lnTo>
                <a:lnTo>
                  <a:pt x="13024" y="4463"/>
                </a:lnTo>
                <a:lnTo>
                  <a:pt x="9997" y="5522"/>
                </a:lnTo>
                <a:lnTo>
                  <a:pt x="6970" y="6582"/>
                </a:lnTo>
                <a:lnTo>
                  <a:pt x="4018" y="7615"/>
                </a:lnTo>
                <a:lnTo>
                  <a:pt x="1854" y="8374"/>
                </a:lnTo>
                <a:lnTo>
                  <a:pt x="1854" y="5850"/>
                </a:lnTo>
                <a:lnTo>
                  <a:pt x="1046" y="3921"/>
                </a:lnTo>
                <a:lnTo>
                  <a:pt x="1142" y="8624"/>
                </a:lnTo>
                <a:lnTo>
                  <a:pt x="1142" y="11120"/>
                </a:lnTo>
                <a:lnTo>
                  <a:pt x="0" y="13389"/>
                </a:lnTo>
                <a:lnTo>
                  <a:pt x="1236" y="11977"/>
                </a:lnTo>
                <a:lnTo>
                  <a:pt x="1574" y="11024"/>
                </a:lnTo>
                <a:lnTo>
                  <a:pt x="1854" y="10237"/>
                </a:lnTo>
                <a:lnTo>
                  <a:pt x="2050" y="10918"/>
                </a:lnTo>
                <a:lnTo>
                  <a:pt x="3753" y="10628"/>
                </a:lnTo>
                <a:lnTo>
                  <a:pt x="5759" y="10439"/>
                </a:lnTo>
                <a:lnTo>
                  <a:pt x="8231" y="10439"/>
                </a:lnTo>
                <a:lnTo>
                  <a:pt x="9934" y="11511"/>
                </a:lnTo>
                <a:lnTo>
                  <a:pt x="10867" y="13654"/>
                </a:lnTo>
                <a:lnTo>
                  <a:pt x="11801" y="15798"/>
                </a:lnTo>
                <a:lnTo>
                  <a:pt x="12267" y="19366"/>
                </a:lnTo>
                <a:lnTo>
                  <a:pt x="12267" y="62512"/>
                </a:lnTo>
                <a:lnTo>
                  <a:pt x="11510" y="65147"/>
                </a:lnTo>
                <a:lnTo>
                  <a:pt x="9997" y="66382"/>
                </a:lnTo>
                <a:lnTo>
                  <a:pt x="8483" y="67618"/>
                </a:lnTo>
                <a:lnTo>
                  <a:pt x="5406" y="68438"/>
                </a:lnTo>
                <a:lnTo>
                  <a:pt x="764" y="68841"/>
                </a:lnTo>
                <a:lnTo>
                  <a:pt x="764" y="71337"/>
                </a:lnTo>
                <a:lnTo>
                  <a:pt x="38074" y="71337"/>
                </a:lnTo>
                <a:lnTo>
                  <a:pt x="38074" y="68841"/>
                </a:lnTo>
                <a:lnTo>
                  <a:pt x="33382" y="68942"/>
                </a:lnTo>
                <a:lnTo>
                  <a:pt x="30027" y="68148"/>
                </a:lnTo>
                <a:lnTo>
                  <a:pt x="28009" y="66458"/>
                </a:lnTo>
                <a:lnTo>
                  <a:pt x="25990" y="64769"/>
                </a:lnTo>
                <a:lnTo>
                  <a:pt x="24981" y="61755"/>
                </a:lnTo>
                <a:lnTo>
                  <a:pt x="24981" y="20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186214" y="2595445"/>
            <a:ext cx="56553" cy="64213"/>
          </a:xfrm>
          <a:custGeom>
            <a:avLst/>
            <a:gdLst/>
            <a:ahLst/>
            <a:cxnLst/>
            <a:rect l="l" t="t" r="r" b="b"/>
            <a:pathLst>
              <a:path w="62208" h="72775">
                <a:moveTo>
                  <a:pt x="20256" y="72775"/>
                </a:moveTo>
                <a:lnTo>
                  <a:pt x="37966" y="72775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8"/>
                </a:lnTo>
                <a:lnTo>
                  <a:pt x="60140" y="53232"/>
                </a:lnTo>
                <a:lnTo>
                  <a:pt x="62208" y="46827"/>
                </a:lnTo>
                <a:lnTo>
                  <a:pt x="59560" y="45920"/>
                </a:lnTo>
                <a:lnTo>
                  <a:pt x="56482" y="51013"/>
                </a:lnTo>
                <a:lnTo>
                  <a:pt x="53127" y="54947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90" y="42797"/>
                </a:lnTo>
                <a:lnTo>
                  <a:pt x="11124" y="28293"/>
                </a:lnTo>
                <a:lnTo>
                  <a:pt x="59181" y="28293"/>
                </a:lnTo>
                <a:lnTo>
                  <a:pt x="59181" y="19265"/>
                </a:lnTo>
                <a:lnTo>
                  <a:pt x="56507" y="12293"/>
                </a:lnTo>
                <a:lnTo>
                  <a:pt x="51159" y="7375"/>
                </a:lnTo>
                <a:lnTo>
                  <a:pt x="45811" y="2458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9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1"/>
                </a:lnTo>
                <a:lnTo>
                  <a:pt x="11427" y="23451"/>
                </a:lnTo>
                <a:lnTo>
                  <a:pt x="12134" y="19316"/>
                </a:lnTo>
                <a:lnTo>
                  <a:pt x="9005" y="11045"/>
                </a:lnTo>
                <a:lnTo>
                  <a:pt x="7544" y="12947"/>
                </a:lnTo>
                <a:lnTo>
                  <a:pt x="1885" y="24249"/>
                </a:lnTo>
                <a:lnTo>
                  <a:pt x="0" y="37295"/>
                </a:lnTo>
                <a:lnTo>
                  <a:pt x="3" y="37861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5"/>
                </a:lnTo>
                <a:lnTo>
                  <a:pt x="20256" y="72775"/>
                </a:lnTo>
                <a:close/>
              </a:path>
              <a:path w="62208" h="72775">
                <a:moveTo>
                  <a:pt x="13294" y="15886"/>
                </a:moveTo>
                <a:lnTo>
                  <a:pt x="14908" y="13162"/>
                </a:lnTo>
                <a:lnTo>
                  <a:pt x="17936" y="8069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5"/>
                </a:lnTo>
                <a:lnTo>
                  <a:pt x="12134" y="19316"/>
                </a:lnTo>
                <a:lnTo>
                  <a:pt x="13294" y="15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249139" y="2595178"/>
            <a:ext cx="107465" cy="79099"/>
          </a:xfrm>
          <a:custGeom>
            <a:avLst/>
            <a:gdLst/>
            <a:ahLst/>
            <a:cxnLst/>
            <a:rect l="l" t="t" r="r" b="b"/>
            <a:pathLst>
              <a:path w="118211" h="89645">
                <a:moveTo>
                  <a:pt x="72803" y="71262"/>
                </a:moveTo>
                <a:lnTo>
                  <a:pt x="72803" y="69144"/>
                </a:lnTo>
                <a:lnTo>
                  <a:pt x="69373" y="69093"/>
                </a:lnTo>
                <a:lnTo>
                  <a:pt x="66926" y="68261"/>
                </a:lnTo>
                <a:lnTo>
                  <a:pt x="65463" y="66647"/>
                </a:lnTo>
                <a:lnTo>
                  <a:pt x="63999" y="65033"/>
                </a:lnTo>
                <a:lnTo>
                  <a:pt x="63268" y="62411"/>
                </a:lnTo>
                <a:lnTo>
                  <a:pt x="63268" y="13616"/>
                </a:lnTo>
                <a:lnTo>
                  <a:pt x="60543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2" y="0"/>
                </a:lnTo>
                <a:lnTo>
                  <a:pt x="37385" y="1235"/>
                </a:lnTo>
                <a:lnTo>
                  <a:pt x="33450" y="3707"/>
                </a:lnTo>
                <a:lnTo>
                  <a:pt x="30826" y="5320"/>
                </a:lnTo>
                <a:lnTo>
                  <a:pt x="27194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2" y="4942"/>
                </a:lnTo>
                <a:lnTo>
                  <a:pt x="2068" y="6506"/>
                </a:lnTo>
                <a:lnTo>
                  <a:pt x="0" y="7110"/>
                </a:lnTo>
                <a:lnTo>
                  <a:pt x="0" y="9759"/>
                </a:lnTo>
                <a:lnTo>
                  <a:pt x="1778" y="9531"/>
                </a:lnTo>
                <a:lnTo>
                  <a:pt x="3178" y="9456"/>
                </a:lnTo>
                <a:lnTo>
                  <a:pt x="6155" y="9456"/>
                </a:lnTo>
                <a:lnTo>
                  <a:pt x="8123" y="10414"/>
                </a:lnTo>
                <a:lnTo>
                  <a:pt x="9081" y="12331"/>
                </a:lnTo>
                <a:lnTo>
                  <a:pt x="9687" y="13642"/>
                </a:lnTo>
                <a:lnTo>
                  <a:pt x="9989" y="15911"/>
                </a:lnTo>
                <a:lnTo>
                  <a:pt x="9989" y="62133"/>
                </a:lnTo>
                <a:lnTo>
                  <a:pt x="9270" y="65122"/>
                </a:lnTo>
                <a:lnTo>
                  <a:pt x="7832" y="66458"/>
                </a:lnTo>
                <a:lnTo>
                  <a:pt x="6394" y="67795"/>
                </a:lnTo>
                <a:lnTo>
                  <a:pt x="3884" y="68690"/>
                </a:lnTo>
                <a:lnTo>
                  <a:pt x="302" y="69144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4"/>
                </a:lnTo>
                <a:lnTo>
                  <a:pt x="29893" y="69043"/>
                </a:lnTo>
                <a:lnTo>
                  <a:pt x="27345" y="68374"/>
                </a:lnTo>
                <a:lnTo>
                  <a:pt x="25731" y="67139"/>
                </a:lnTo>
                <a:lnTo>
                  <a:pt x="24116" y="65903"/>
                </a:lnTo>
                <a:lnTo>
                  <a:pt x="23309" y="63470"/>
                </a:lnTo>
                <a:lnTo>
                  <a:pt x="23309" y="17475"/>
                </a:lnTo>
                <a:lnTo>
                  <a:pt x="26033" y="14802"/>
                </a:lnTo>
                <a:lnTo>
                  <a:pt x="28253" y="12885"/>
                </a:lnTo>
                <a:lnTo>
                  <a:pt x="29969" y="11725"/>
                </a:lnTo>
                <a:lnTo>
                  <a:pt x="33046" y="9708"/>
                </a:lnTo>
                <a:lnTo>
                  <a:pt x="36074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1" y="12974"/>
                </a:lnTo>
                <a:lnTo>
                  <a:pt x="49595" y="15823"/>
                </a:lnTo>
                <a:lnTo>
                  <a:pt x="50402" y="19416"/>
                </a:lnTo>
                <a:lnTo>
                  <a:pt x="50402" y="61201"/>
                </a:lnTo>
                <a:lnTo>
                  <a:pt x="49671" y="64542"/>
                </a:lnTo>
                <a:lnTo>
                  <a:pt x="48208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4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  <a:path w="118211" h="89645">
                <a:moveTo>
                  <a:pt x="85896" y="52803"/>
                </a:moveTo>
                <a:lnTo>
                  <a:pt x="85896" y="57897"/>
                </a:lnTo>
                <a:lnTo>
                  <a:pt x="86476" y="61881"/>
                </a:lnTo>
                <a:lnTo>
                  <a:pt x="87637" y="64756"/>
                </a:lnTo>
                <a:lnTo>
                  <a:pt x="89756" y="70052"/>
                </a:lnTo>
                <a:lnTo>
                  <a:pt x="93792" y="72699"/>
                </a:lnTo>
                <a:lnTo>
                  <a:pt x="102470" y="72699"/>
                </a:lnTo>
                <a:lnTo>
                  <a:pt x="105295" y="71968"/>
                </a:lnTo>
                <a:lnTo>
                  <a:pt x="108222" y="70505"/>
                </a:lnTo>
                <a:lnTo>
                  <a:pt x="111148" y="69043"/>
                </a:lnTo>
                <a:lnTo>
                  <a:pt x="113923" y="66546"/>
                </a:lnTo>
                <a:lnTo>
                  <a:pt x="116546" y="63016"/>
                </a:lnTo>
                <a:lnTo>
                  <a:pt x="118211" y="60747"/>
                </a:lnTo>
                <a:lnTo>
                  <a:pt x="116244" y="59082"/>
                </a:lnTo>
                <a:lnTo>
                  <a:pt x="114528" y="60948"/>
                </a:lnTo>
                <a:lnTo>
                  <a:pt x="113002" y="62310"/>
                </a:lnTo>
                <a:lnTo>
                  <a:pt x="111665" y="63167"/>
                </a:lnTo>
                <a:lnTo>
                  <a:pt x="110328" y="64024"/>
                </a:lnTo>
                <a:lnTo>
                  <a:pt x="108751" y="64453"/>
                </a:lnTo>
                <a:lnTo>
                  <a:pt x="103403" y="64453"/>
                </a:lnTo>
                <a:lnTo>
                  <a:pt x="101032" y="62714"/>
                </a:lnTo>
                <a:lnTo>
                  <a:pt x="99821" y="59233"/>
                </a:lnTo>
                <a:lnTo>
                  <a:pt x="99165" y="57267"/>
                </a:lnTo>
                <a:lnTo>
                  <a:pt x="98837" y="54367"/>
                </a:lnTo>
                <a:lnTo>
                  <a:pt x="98837" y="50534"/>
                </a:lnTo>
                <a:lnTo>
                  <a:pt x="98989" y="6959"/>
                </a:lnTo>
                <a:lnTo>
                  <a:pt x="114427" y="6959"/>
                </a:lnTo>
                <a:lnTo>
                  <a:pt x="114427" y="1512"/>
                </a:lnTo>
                <a:lnTo>
                  <a:pt x="99140" y="1512"/>
                </a:lnTo>
                <a:lnTo>
                  <a:pt x="99140" y="-17752"/>
                </a:lnTo>
                <a:lnTo>
                  <a:pt x="97778" y="-18383"/>
                </a:lnTo>
                <a:lnTo>
                  <a:pt x="92077" y="-10716"/>
                </a:lnTo>
                <a:lnTo>
                  <a:pt x="88457" y="-5988"/>
                </a:lnTo>
                <a:lnTo>
                  <a:pt x="86918" y="-4198"/>
                </a:lnTo>
                <a:lnTo>
                  <a:pt x="85379" y="-2408"/>
                </a:lnTo>
                <a:lnTo>
                  <a:pt x="82869" y="-75"/>
                </a:lnTo>
                <a:lnTo>
                  <a:pt x="79388" y="2799"/>
                </a:lnTo>
                <a:lnTo>
                  <a:pt x="78177" y="3807"/>
                </a:lnTo>
                <a:lnTo>
                  <a:pt x="76890" y="5396"/>
                </a:lnTo>
                <a:lnTo>
                  <a:pt x="77647" y="6959"/>
                </a:lnTo>
                <a:lnTo>
                  <a:pt x="85896" y="6959"/>
                </a:lnTo>
                <a:lnTo>
                  <a:pt x="85896" y="528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3564289" y="2567610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6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6"/>
                </a:lnTo>
                <a:lnTo>
                  <a:pt x="205712" y="2875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5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7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5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5"/>
                </a:lnTo>
                <a:lnTo>
                  <a:pt x="104327" y="3076"/>
                </a:lnTo>
                <a:lnTo>
                  <a:pt x="107758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7" y="16996"/>
                </a:lnTo>
                <a:lnTo>
                  <a:pt x="125340" y="27233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2" y="99706"/>
                </a:lnTo>
                <a:lnTo>
                  <a:pt x="130032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80"/>
                </a:lnTo>
                <a:lnTo>
                  <a:pt x="22452" y="27178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1"/>
                </a:lnTo>
                <a:lnTo>
                  <a:pt x="58181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8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0"/>
                </a:lnTo>
                <a:lnTo>
                  <a:pt x="86148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3"/>
                </a:lnTo>
                <a:lnTo>
                  <a:pt x="11" y="53566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6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9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3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760796" y="2564606"/>
            <a:ext cx="309736" cy="95051"/>
          </a:xfrm>
          <a:custGeom>
            <a:avLst/>
            <a:gdLst/>
            <a:ahLst/>
            <a:cxnLst/>
            <a:rect l="l" t="t" r="r" b="b"/>
            <a:pathLst>
              <a:path w="340710" h="107725">
                <a:moveTo>
                  <a:pt x="168614" y="99101"/>
                </a:moveTo>
                <a:lnTo>
                  <a:pt x="168614" y="101471"/>
                </a:lnTo>
                <a:lnTo>
                  <a:pt x="169447" y="103502"/>
                </a:lnTo>
                <a:lnTo>
                  <a:pt x="171111" y="105191"/>
                </a:lnTo>
                <a:lnTo>
                  <a:pt x="172776" y="106880"/>
                </a:lnTo>
                <a:lnTo>
                  <a:pt x="174820" y="107725"/>
                </a:lnTo>
                <a:lnTo>
                  <a:pt x="179663" y="107725"/>
                </a:lnTo>
                <a:lnTo>
                  <a:pt x="181694" y="106880"/>
                </a:lnTo>
                <a:lnTo>
                  <a:pt x="183334" y="105191"/>
                </a:lnTo>
                <a:lnTo>
                  <a:pt x="184973" y="103502"/>
                </a:lnTo>
                <a:lnTo>
                  <a:pt x="185793" y="101471"/>
                </a:lnTo>
                <a:lnTo>
                  <a:pt x="185793" y="96731"/>
                </a:lnTo>
                <a:lnTo>
                  <a:pt x="184961" y="94713"/>
                </a:lnTo>
                <a:lnTo>
                  <a:pt x="183296" y="93049"/>
                </a:lnTo>
                <a:lnTo>
                  <a:pt x="181631" y="91385"/>
                </a:lnTo>
                <a:lnTo>
                  <a:pt x="179613" y="90552"/>
                </a:lnTo>
                <a:lnTo>
                  <a:pt x="174870" y="90552"/>
                </a:lnTo>
                <a:lnTo>
                  <a:pt x="172840" y="91385"/>
                </a:lnTo>
                <a:lnTo>
                  <a:pt x="171149" y="93049"/>
                </a:lnTo>
                <a:lnTo>
                  <a:pt x="169459" y="94713"/>
                </a:lnTo>
                <a:lnTo>
                  <a:pt x="168614" y="96731"/>
                </a:lnTo>
                <a:lnTo>
                  <a:pt x="168614" y="99101"/>
                </a:lnTo>
                <a:close/>
              </a:path>
              <a:path w="340710" h="107725">
                <a:moveTo>
                  <a:pt x="273506" y="61881"/>
                </a:moveTo>
                <a:lnTo>
                  <a:pt x="274325" y="72605"/>
                </a:lnTo>
                <a:lnTo>
                  <a:pt x="277941" y="84936"/>
                </a:lnTo>
                <a:lnTo>
                  <a:pt x="284442" y="95092"/>
                </a:lnTo>
                <a:lnTo>
                  <a:pt x="285960" y="96752"/>
                </a:lnTo>
                <a:lnTo>
                  <a:pt x="296812" y="104868"/>
                </a:lnTo>
                <a:lnTo>
                  <a:pt x="293070" y="91158"/>
                </a:lnTo>
                <a:lnTo>
                  <a:pt x="289563" y="83290"/>
                </a:lnTo>
                <a:lnTo>
                  <a:pt x="287810" y="75246"/>
                </a:lnTo>
                <a:lnTo>
                  <a:pt x="287810" y="60671"/>
                </a:lnTo>
                <a:lnTo>
                  <a:pt x="288567" y="56132"/>
                </a:lnTo>
                <a:lnTo>
                  <a:pt x="290080" y="53409"/>
                </a:lnTo>
                <a:lnTo>
                  <a:pt x="292048" y="46070"/>
                </a:lnTo>
                <a:lnTo>
                  <a:pt x="293259" y="40573"/>
                </a:lnTo>
                <a:lnTo>
                  <a:pt x="295479" y="35026"/>
                </a:lnTo>
                <a:lnTo>
                  <a:pt x="298708" y="29428"/>
                </a:lnTo>
                <a:lnTo>
                  <a:pt x="301937" y="23829"/>
                </a:lnTo>
                <a:lnTo>
                  <a:pt x="305393" y="19215"/>
                </a:lnTo>
                <a:lnTo>
                  <a:pt x="309076" y="15584"/>
                </a:lnTo>
                <a:lnTo>
                  <a:pt x="312658" y="12003"/>
                </a:lnTo>
                <a:lnTo>
                  <a:pt x="316732" y="9216"/>
                </a:lnTo>
                <a:lnTo>
                  <a:pt x="321298" y="7224"/>
                </a:lnTo>
                <a:lnTo>
                  <a:pt x="325864" y="5232"/>
                </a:lnTo>
                <a:lnTo>
                  <a:pt x="331301" y="3656"/>
                </a:lnTo>
                <a:lnTo>
                  <a:pt x="337607" y="2496"/>
                </a:lnTo>
                <a:lnTo>
                  <a:pt x="337229" y="0"/>
                </a:lnTo>
                <a:lnTo>
                  <a:pt x="329710" y="419"/>
                </a:lnTo>
                <a:lnTo>
                  <a:pt x="317306" y="3122"/>
                </a:lnTo>
                <a:lnTo>
                  <a:pt x="305635" y="8328"/>
                </a:lnTo>
                <a:lnTo>
                  <a:pt x="294697" y="16038"/>
                </a:lnTo>
                <a:lnTo>
                  <a:pt x="285566" y="25895"/>
                </a:lnTo>
                <a:lnTo>
                  <a:pt x="278866" y="36934"/>
                </a:lnTo>
                <a:lnTo>
                  <a:pt x="274846" y="48929"/>
                </a:lnTo>
                <a:lnTo>
                  <a:pt x="273506" y="61881"/>
                </a:lnTo>
                <a:close/>
              </a:path>
              <a:path w="340710" h="107725">
                <a:moveTo>
                  <a:pt x="292653" y="48769"/>
                </a:moveTo>
                <a:lnTo>
                  <a:pt x="297850" y="46449"/>
                </a:lnTo>
                <a:lnTo>
                  <a:pt x="314146" y="46449"/>
                </a:lnTo>
                <a:lnTo>
                  <a:pt x="320150" y="50786"/>
                </a:lnTo>
                <a:lnTo>
                  <a:pt x="323682" y="59460"/>
                </a:lnTo>
                <a:lnTo>
                  <a:pt x="325801" y="64655"/>
                </a:lnTo>
                <a:lnTo>
                  <a:pt x="326860" y="70606"/>
                </a:lnTo>
                <a:lnTo>
                  <a:pt x="326860" y="84173"/>
                </a:lnTo>
                <a:lnTo>
                  <a:pt x="325498" y="90162"/>
                </a:lnTo>
                <a:lnTo>
                  <a:pt x="322774" y="95281"/>
                </a:lnTo>
                <a:lnTo>
                  <a:pt x="320049" y="100400"/>
                </a:lnTo>
                <a:lnTo>
                  <a:pt x="315685" y="102959"/>
                </a:lnTo>
                <a:lnTo>
                  <a:pt x="302113" y="102959"/>
                </a:lnTo>
                <a:lnTo>
                  <a:pt x="296576" y="99026"/>
                </a:lnTo>
                <a:lnTo>
                  <a:pt x="293070" y="91158"/>
                </a:lnTo>
                <a:lnTo>
                  <a:pt x="296812" y="104868"/>
                </a:lnTo>
                <a:lnTo>
                  <a:pt x="308698" y="107574"/>
                </a:lnTo>
                <a:lnTo>
                  <a:pt x="308981" y="107573"/>
                </a:lnTo>
                <a:lnTo>
                  <a:pt x="321707" y="104738"/>
                </a:lnTo>
                <a:lnTo>
                  <a:pt x="331818" y="96453"/>
                </a:lnTo>
                <a:lnTo>
                  <a:pt x="332541" y="95525"/>
                </a:lnTo>
                <a:lnTo>
                  <a:pt x="338668" y="84132"/>
                </a:lnTo>
                <a:lnTo>
                  <a:pt x="340710" y="71489"/>
                </a:lnTo>
                <a:lnTo>
                  <a:pt x="340710" y="61201"/>
                </a:lnTo>
                <a:lnTo>
                  <a:pt x="337986" y="53282"/>
                </a:lnTo>
                <a:lnTo>
                  <a:pt x="332537" y="47735"/>
                </a:lnTo>
                <a:lnTo>
                  <a:pt x="327087" y="42187"/>
                </a:lnTo>
                <a:lnTo>
                  <a:pt x="320352" y="39413"/>
                </a:lnTo>
                <a:lnTo>
                  <a:pt x="308243" y="39413"/>
                </a:lnTo>
                <a:lnTo>
                  <a:pt x="304182" y="40220"/>
                </a:lnTo>
                <a:lnTo>
                  <a:pt x="300146" y="41834"/>
                </a:lnTo>
                <a:lnTo>
                  <a:pt x="297875" y="42742"/>
                </a:lnTo>
                <a:lnTo>
                  <a:pt x="295176" y="44155"/>
                </a:lnTo>
                <a:lnTo>
                  <a:pt x="292048" y="46070"/>
                </a:lnTo>
                <a:lnTo>
                  <a:pt x="290080" y="53409"/>
                </a:lnTo>
                <a:lnTo>
                  <a:pt x="292653" y="48769"/>
                </a:lnTo>
                <a:close/>
              </a:path>
              <a:path w="340710" h="107725">
                <a:moveTo>
                  <a:pt x="200021" y="26855"/>
                </a:moveTo>
                <a:lnTo>
                  <a:pt x="202695" y="22215"/>
                </a:lnTo>
                <a:lnTo>
                  <a:pt x="205193" y="18786"/>
                </a:lnTo>
                <a:lnTo>
                  <a:pt x="207514" y="16567"/>
                </a:lnTo>
                <a:lnTo>
                  <a:pt x="211751" y="12482"/>
                </a:lnTo>
                <a:lnTo>
                  <a:pt x="216645" y="10439"/>
                </a:lnTo>
                <a:lnTo>
                  <a:pt x="226887" y="10439"/>
                </a:lnTo>
                <a:lnTo>
                  <a:pt x="231063" y="11877"/>
                </a:lnTo>
                <a:lnTo>
                  <a:pt x="234720" y="14751"/>
                </a:lnTo>
                <a:lnTo>
                  <a:pt x="238378" y="17626"/>
                </a:lnTo>
                <a:lnTo>
                  <a:pt x="240207" y="21812"/>
                </a:lnTo>
                <a:lnTo>
                  <a:pt x="240207" y="33512"/>
                </a:lnTo>
                <a:lnTo>
                  <a:pt x="237886" y="38506"/>
                </a:lnTo>
                <a:lnTo>
                  <a:pt x="233245" y="42288"/>
                </a:lnTo>
                <a:lnTo>
                  <a:pt x="228603" y="46070"/>
                </a:lnTo>
                <a:lnTo>
                  <a:pt x="222246" y="49424"/>
                </a:lnTo>
                <a:lnTo>
                  <a:pt x="214173" y="52349"/>
                </a:lnTo>
                <a:lnTo>
                  <a:pt x="214325" y="54316"/>
                </a:lnTo>
                <a:lnTo>
                  <a:pt x="215838" y="54153"/>
                </a:lnTo>
                <a:lnTo>
                  <a:pt x="219010" y="54094"/>
                </a:lnTo>
                <a:lnTo>
                  <a:pt x="232879" y="56786"/>
                </a:lnTo>
                <a:lnTo>
                  <a:pt x="242099" y="64454"/>
                </a:lnTo>
                <a:lnTo>
                  <a:pt x="244874" y="68538"/>
                </a:lnTo>
                <a:lnTo>
                  <a:pt x="246261" y="73279"/>
                </a:lnTo>
                <a:lnTo>
                  <a:pt x="246261" y="84274"/>
                </a:lnTo>
                <a:lnTo>
                  <a:pt x="244546" y="89456"/>
                </a:lnTo>
                <a:lnTo>
                  <a:pt x="241115" y="94222"/>
                </a:lnTo>
                <a:lnTo>
                  <a:pt x="237684" y="98988"/>
                </a:lnTo>
                <a:lnTo>
                  <a:pt x="232437" y="101371"/>
                </a:lnTo>
                <a:lnTo>
                  <a:pt x="222196" y="101371"/>
                </a:lnTo>
                <a:lnTo>
                  <a:pt x="218323" y="99933"/>
                </a:lnTo>
                <a:lnTo>
                  <a:pt x="213757" y="97059"/>
                </a:lnTo>
                <a:lnTo>
                  <a:pt x="209191" y="94184"/>
                </a:lnTo>
                <a:lnTo>
                  <a:pt x="205521" y="92747"/>
                </a:lnTo>
                <a:lnTo>
                  <a:pt x="200879" y="92747"/>
                </a:lnTo>
                <a:lnTo>
                  <a:pt x="197864" y="95773"/>
                </a:lnTo>
                <a:lnTo>
                  <a:pt x="197448" y="98345"/>
                </a:lnTo>
                <a:lnTo>
                  <a:pt x="197448" y="100463"/>
                </a:lnTo>
                <a:lnTo>
                  <a:pt x="198697" y="102442"/>
                </a:lnTo>
                <a:lnTo>
                  <a:pt x="201194" y="104284"/>
                </a:lnTo>
                <a:lnTo>
                  <a:pt x="203692" y="106124"/>
                </a:lnTo>
                <a:lnTo>
                  <a:pt x="208044" y="107045"/>
                </a:lnTo>
                <a:lnTo>
                  <a:pt x="214249" y="107045"/>
                </a:lnTo>
                <a:lnTo>
                  <a:pt x="224218" y="106340"/>
                </a:lnTo>
                <a:lnTo>
                  <a:pt x="236669" y="102736"/>
                </a:lnTo>
                <a:lnTo>
                  <a:pt x="246451" y="96075"/>
                </a:lnTo>
                <a:lnTo>
                  <a:pt x="248288" y="94190"/>
                </a:lnTo>
                <a:lnTo>
                  <a:pt x="255396" y="83174"/>
                </a:lnTo>
                <a:lnTo>
                  <a:pt x="257765" y="70733"/>
                </a:lnTo>
                <a:lnTo>
                  <a:pt x="257765" y="62613"/>
                </a:lnTo>
                <a:lnTo>
                  <a:pt x="255016" y="55905"/>
                </a:lnTo>
                <a:lnTo>
                  <a:pt x="249516" y="50610"/>
                </a:lnTo>
                <a:lnTo>
                  <a:pt x="246590" y="47836"/>
                </a:lnTo>
                <a:lnTo>
                  <a:pt x="242705" y="45415"/>
                </a:lnTo>
                <a:lnTo>
                  <a:pt x="237861" y="43347"/>
                </a:lnTo>
                <a:lnTo>
                  <a:pt x="241998" y="40472"/>
                </a:lnTo>
                <a:lnTo>
                  <a:pt x="245051" y="37875"/>
                </a:lnTo>
                <a:lnTo>
                  <a:pt x="247018" y="35555"/>
                </a:lnTo>
                <a:lnTo>
                  <a:pt x="250500" y="31470"/>
                </a:lnTo>
                <a:lnTo>
                  <a:pt x="252240" y="26982"/>
                </a:lnTo>
                <a:lnTo>
                  <a:pt x="252240" y="16542"/>
                </a:lnTo>
                <a:lnTo>
                  <a:pt x="250134" y="11650"/>
                </a:lnTo>
                <a:lnTo>
                  <a:pt x="245921" y="7413"/>
                </a:lnTo>
                <a:lnTo>
                  <a:pt x="241708" y="3177"/>
                </a:lnTo>
                <a:lnTo>
                  <a:pt x="235742" y="1059"/>
                </a:lnTo>
                <a:lnTo>
                  <a:pt x="220808" y="1059"/>
                </a:lnTo>
                <a:lnTo>
                  <a:pt x="214451" y="3353"/>
                </a:lnTo>
                <a:lnTo>
                  <a:pt x="208951" y="7943"/>
                </a:lnTo>
                <a:lnTo>
                  <a:pt x="203452" y="12532"/>
                </a:lnTo>
                <a:lnTo>
                  <a:pt x="199693" y="18660"/>
                </a:lnTo>
                <a:lnTo>
                  <a:pt x="197675" y="26326"/>
                </a:lnTo>
                <a:lnTo>
                  <a:pt x="200021" y="26855"/>
                </a:lnTo>
                <a:close/>
              </a:path>
              <a:path w="340710" h="107725">
                <a:moveTo>
                  <a:pt x="7896" y="6732"/>
                </a:moveTo>
                <a:lnTo>
                  <a:pt x="6874" y="9342"/>
                </a:lnTo>
                <a:lnTo>
                  <a:pt x="6091" y="11234"/>
                </a:lnTo>
                <a:lnTo>
                  <a:pt x="5310" y="13125"/>
                </a:lnTo>
                <a:lnTo>
                  <a:pt x="3279" y="18105"/>
                </a:lnTo>
                <a:lnTo>
                  <a:pt x="0" y="26174"/>
                </a:lnTo>
                <a:lnTo>
                  <a:pt x="2648" y="27385"/>
                </a:lnTo>
                <a:lnTo>
                  <a:pt x="5928" y="22241"/>
                </a:lnTo>
                <a:lnTo>
                  <a:pt x="8639" y="18862"/>
                </a:lnTo>
                <a:lnTo>
                  <a:pt x="10784" y="17248"/>
                </a:lnTo>
                <a:lnTo>
                  <a:pt x="12928" y="15634"/>
                </a:lnTo>
                <a:lnTo>
                  <a:pt x="16447" y="14827"/>
                </a:lnTo>
                <a:lnTo>
                  <a:pt x="54338" y="14827"/>
                </a:lnTo>
                <a:lnTo>
                  <a:pt x="23687" y="107347"/>
                </a:lnTo>
                <a:lnTo>
                  <a:pt x="33677" y="107347"/>
                </a:lnTo>
                <a:lnTo>
                  <a:pt x="66522" y="5901"/>
                </a:lnTo>
                <a:lnTo>
                  <a:pt x="66522" y="3404"/>
                </a:lnTo>
                <a:lnTo>
                  <a:pt x="9157" y="3404"/>
                </a:lnTo>
                <a:lnTo>
                  <a:pt x="7896" y="6732"/>
                </a:lnTo>
                <a:close/>
              </a:path>
              <a:path w="340710" h="107725">
                <a:moveTo>
                  <a:pt x="94372" y="94108"/>
                </a:moveTo>
                <a:lnTo>
                  <a:pt x="98876" y="89457"/>
                </a:lnTo>
                <a:lnTo>
                  <a:pt x="110216" y="77549"/>
                </a:lnTo>
                <a:lnTo>
                  <a:pt x="119438" y="67534"/>
                </a:lnTo>
                <a:lnTo>
                  <a:pt x="126543" y="59411"/>
                </a:lnTo>
                <a:lnTo>
                  <a:pt x="131531" y="53181"/>
                </a:lnTo>
                <a:lnTo>
                  <a:pt x="137232" y="45516"/>
                </a:lnTo>
                <a:lnTo>
                  <a:pt x="140083" y="37547"/>
                </a:lnTo>
                <a:lnTo>
                  <a:pt x="140083" y="21509"/>
                </a:lnTo>
                <a:lnTo>
                  <a:pt x="137447" y="14940"/>
                </a:lnTo>
                <a:lnTo>
                  <a:pt x="132174" y="9569"/>
                </a:lnTo>
                <a:lnTo>
                  <a:pt x="126902" y="4198"/>
                </a:lnTo>
                <a:lnTo>
                  <a:pt x="120003" y="1513"/>
                </a:lnTo>
                <a:lnTo>
                  <a:pt x="104564" y="1513"/>
                </a:lnTo>
                <a:lnTo>
                  <a:pt x="98093" y="3769"/>
                </a:lnTo>
                <a:lnTo>
                  <a:pt x="92064" y="8283"/>
                </a:lnTo>
                <a:lnTo>
                  <a:pt x="83882" y="18592"/>
                </a:lnTo>
                <a:lnTo>
                  <a:pt x="79236" y="32454"/>
                </a:lnTo>
                <a:lnTo>
                  <a:pt x="82491" y="33134"/>
                </a:lnTo>
                <a:lnTo>
                  <a:pt x="84660" y="27385"/>
                </a:lnTo>
                <a:lnTo>
                  <a:pt x="86930" y="23123"/>
                </a:lnTo>
                <a:lnTo>
                  <a:pt x="89302" y="20349"/>
                </a:lnTo>
                <a:lnTo>
                  <a:pt x="93590" y="15307"/>
                </a:lnTo>
                <a:lnTo>
                  <a:pt x="99190" y="12784"/>
                </a:lnTo>
                <a:lnTo>
                  <a:pt x="111703" y="12784"/>
                </a:lnTo>
                <a:lnTo>
                  <a:pt x="116521" y="14739"/>
                </a:lnTo>
                <a:lnTo>
                  <a:pt x="120557" y="18647"/>
                </a:lnTo>
                <a:lnTo>
                  <a:pt x="124594" y="22556"/>
                </a:lnTo>
                <a:lnTo>
                  <a:pt x="126612" y="28242"/>
                </a:lnTo>
                <a:lnTo>
                  <a:pt x="126612" y="35707"/>
                </a:lnTo>
                <a:lnTo>
                  <a:pt x="123641" y="49907"/>
                </a:lnTo>
                <a:lnTo>
                  <a:pt x="116698" y="61957"/>
                </a:lnTo>
                <a:lnTo>
                  <a:pt x="114502" y="64848"/>
                </a:lnTo>
                <a:lnTo>
                  <a:pt x="108340" y="72365"/>
                </a:lnTo>
                <a:lnTo>
                  <a:pt x="100383" y="81425"/>
                </a:lnTo>
                <a:lnTo>
                  <a:pt x="90631" y="92026"/>
                </a:lnTo>
                <a:lnTo>
                  <a:pt x="79085" y="104169"/>
                </a:lnTo>
                <a:lnTo>
                  <a:pt x="79085" y="105910"/>
                </a:lnTo>
                <a:lnTo>
                  <a:pt x="139553" y="105910"/>
                </a:lnTo>
                <a:lnTo>
                  <a:pt x="147954" y="84803"/>
                </a:lnTo>
                <a:lnTo>
                  <a:pt x="145986" y="83896"/>
                </a:lnTo>
                <a:lnTo>
                  <a:pt x="143513" y="88384"/>
                </a:lnTo>
                <a:lnTo>
                  <a:pt x="141294" y="91208"/>
                </a:lnTo>
                <a:lnTo>
                  <a:pt x="139326" y="92368"/>
                </a:lnTo>
                <a:lnTo>
                  <a:pt x="137358" y="93528"/>
                </a:lnTo>
                <a:lnTo>
                  <a:pt x="133953" y="94108"/>
                </a:lnTo>
                <a:lnTo>
                  <a:pt x="94372" y="94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516919" y="2565674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8"/>
                </a:lnTo>
                <a:lnTo>
                  <a:pt x="430958" y="49966"/>
                </a:lnTo>
                <a:lnTo>
                  <a:pt x="430164" y="47356"/>
                </a:lnTo>
                <a:lnTo>
                  <a:pt x="428095" y="58199"/>
                </a:lnTo>
                <a:lnTo>
                  <a:pt x="432358" y="59990"/>
                </a:lnTo>
                <a:close/>
              </a:path>
              <a:path w="528775" h="108330">
                <a:moveTo>
                  <a:pt x="30095" y="99631"/>
                </a:moveTo>
                <a:lnTo>
                  <a:pt x="29060" y="97159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2"/>
                </a:lnTo>
                <a:lnTo>
                  <a:pt x="0" y="17021"/>
                </a:lnTo>
                <a:lnTo>
                  <a:pt x="1816" y="16214"/>
                </a:lnTo>
                <a:lnTo>
                  <a:pt x="3771" y="15445"/>
                </a:lnTo>
                <a:lnTo>
                  <a:pt x="5865" y="14713"/>
                </a:lnTo>
                <a:lnTo>
                  <a:pt x="7959" y="13982"/>
                </a:lnTo>
                <a:lnTo>
                  <a:pt x="9661" y="13616"/>
                </a:lnTo>
                <a:lnTo>
                  <a:pt x="12991" y="13616"/>
                </a:lnTo>
                <a:lnTo>
                  <a:pt x="14303" y="14247"/>
                </a:lnTo>
                <a:lnTo>
                  <a:pt x="15514" y="16769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1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30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1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89"/>
                </a:lnTo>
                <a:lnTo>
                  <a:pt x="30095" y="99631"/>
                </a:lnTo>
                <a:close/>
              </a:path>
              <a:path w="528775" h="108330">
                <a:moveTo>
                  <a:pt x="105648" y="78903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3"/>
                </a:lnTo>
                <a:lnTo>
                  <a:pt x="133499" y="78903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3"/>
                </a:lnTo>
                <a:lnTo>
                  <a:pt x="105648" y="78903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0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7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7"/>
                </a:lnTo>
                <a:lnTo>
                  <a:pt x="151397" y="10817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3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1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5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7"/>
                </a:lnTo>
                <a:lnTo>
                  <a:pt x="157376" y="3857"/>
                </a:lnTo>
                <a:lnTo>
                  <a:pt x="158259" y="15911"/>
                </a:lnTo>
                <a:lnTo>
                  <a:pt x="161311" y="11423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4"/>
                </a:lnTo>
                <a:lnTo>
                  <a:pt x="189106" y="15066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6"/>
                </a:lnTo>
                <a:lnTo>
                  <a:pt x="193892" y="47999"/>
                </a:lnTo>
                <a:lnTo>
                  <a:pt x="193740" y="51252"/>
                </a:lnTo>
                <a:lnTo>
                  <a:pt x="193563" y="53131"/>
                </a:lnTo>
                <a:lnTo>
                  <a:pt x="192857" y="54946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4"/>
                </a:lnTo>
                <a:lnTo>
                  <a:pt x="179916" y="61352"/>
                </a:lnTo>
                <a:lnTo>
                  <a:pt x="169018" y="61352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7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0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0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0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0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1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7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7"/>
                </a:lnTo>
                <a:lnTo>
                  <a:pt x="267641" y="10817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3" y="102364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1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8" y="10595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7"/>
                </a:lnTo>
                <a:lnTo>
                  <a:pt x="274503" y="15911"/>
                </a:lnTo>
                <a:lnTo>
                  <a:pt x="277555" y="11423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4"/>
                </a:lnTo>
                <a:lnTo>
                  <a:pt x="305350" y="15066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7"/>
                </a:lnTo>
                <a:lnTo>
                  <a:pt x="310136" y="47999"/>
                </a:lnTo>
                <a:lnTo>
                  <a:pt x="309984" y="51252"/>
                </a:lnTo>
                <a:lnTo>
                  <a:pt x="309807" y="53131"/>
                </a:lnTo>
                <a:lnTo>
                  <a:pt x="309101" y="54947"/>
                </a:lnTo>
                <a:lnTo>
                  <a:pt x="307020" y="56560"/>
                </a:lnTo>
                <a:lnTo>
                  <a:pt x="303362" y="58477"/>
                </a:lnTo>
                <a:lnTo>
                  <a:pt x="299704" y="60394"/>
                </a:lnTo>
                <a:lnTo>
                  <a:pt x="296160" y="61352"/>
                </a:lnTo>
                <a:lnTo>
                  <a:pt x="285262" y="61352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7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2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5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7"/>
                </a:lnTo>
                <a:lnTo>
                  <a:pt x="347509" y="14423"/>
                </a:lnTo>
                <a:lnTo>
                  <a:pt x="351028" y="13616"/>
                </a:lnTo>
                <a:lnTo>
                  <a:pt x="388918" y="13616"/>
                </a:lnTo>
                <a:lnTo>
                  <a:pt x="358268" y="106137"/>
                </a:lnTo>
                <a:lnTo>
                  <a:pt x="368258" y="106137"/>
                </a:lnTo>
                <a:lnTo>
                  <a:pt x="401103" y="4690"/>
                </a:lnTo>
                <a:lnTo>
                  <a:pt x="401103" y="2193"/>
                </a:lnTo>
                <a:lnTo>
                  <a:pt x="343737" y="2193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1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1"/>
                </a:lnTo>
                <a:lnTo>
                  <a:pt x="490329" y="93125"/>
                </a:lnTo>
                <a:lnTo>
                  <a:pt x="490329" y="83088"/>
                </a:lnTo>
                <a:lnTo>
                  <a:pt x="492675" y="75145"/>
                </a:lnTo>
                <a:lnTo>
                  <a:pt x="497367" y="65966"/>
                </a:lnTo>
                <a:lnTo>
                  <a:pt x="502059" y="56787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3"/>
                </a:lnTo>
                <a:lnTo>
                  <a:pt x="523578" y="58124"/>
                </a:lnTo>
                <a:lnTo>
                  <a:pt x="524612" y="61427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3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2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5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3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90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2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8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4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3"/>
                </a:lnTo>
                <a:lnTo>
                  <a:pt x="473226" y="14196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30"/>
                </a:lnTo>
                <a:lnTo>
                  <a:pt x="488084" y="9255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4"/>
                </a:lnTo>
                <a:lnTo>
                  <a:pt x="470426" y="10061"/>
                </a:lnTo>
                <a:lnTo>
                  <a:pt x="468306" y="9658"/>
                </a:lnTo>
                <a:lnTo>
                  <a:pt x="466667" y="8951"/>
                </a:lnTo>
                <a:lnTo>
                  <a:pt x="465506" y="7943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89" y="2204"/>
                </a:lnTo>
                <a:lnTo>
                  <a:pt x="439176" y="5406"/>
                </a:lnTo>
                <a:lnTo>
                  <a:pt x="428650" y="14297"/>
                </a:lnTo>
                <a:lnTo>
                  <a:pt x="420822" y="27049"/>
                </a:lnTo>
                <a:lnTo>
                  <a:pt x="418509" y="38883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199"/>
                </a:lnTo>
                <a:lnTo>
                  <a:pt x="430164" y="47356"/>
                </a:lnTo>
                <a:lnTo>
                  <a:pt x="430164" y="36665"/>
                </a:lnTo>
                <a:lnTo>
                  <a:pt x="432699" y="28608"/>
                </a:lnTo>
                <a:lnTo>
                  <a:pt x="437770" y="19857"/>
                </a:lnTo>
                <a:lnTo>
                  <a:pt x="442840" y="11107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6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6"/>
                </a:lnTo>
                <a:lnTo>
                  <a:pt x="456879" y="43422"/>
                </a:lnTo>
                <a:lnTo>
                  <a:pt x="451732" y="50937"/>
                </a:lnTo>
                <a:lnTo>
                  <a:pt x="446057" y="54695"/>
                </a:lnTo>
                <a:lnTo>
                  <a:pt x="436571" y="54695"/>
                </a:lnTo>
                <a:lnTo>
                  <a:pt x="434137" y="53749"/>
                </a:lnTo>
                <a:lnTo>
                  <a:pt x="432548" y="51858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1926317" y="2529896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370158" y="2529896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3433968" y="2529896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4212453" y="2529896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300921" y="2529896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040658" y="2529896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931863" y="2529896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121584" y="2812410"/>
            <a:ext cx="39765" cy="91714"/>
          </a:xfrm>
          <a:custGeom>
            <a:avLst/>
            <a:gdLst/>
            <a:ahLst/>
            <a:cxnLst/>
            <a:rect l="l" t="t" r="r" b="b"/>
            <a:pathLst>
              <a:path w="43742" h="103943">
                <a:moveTo>
                  <a:pt x="30095" y="98874"/>
                </a:move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9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7" y="17853"/>
                </a:lnTo>
                <a:lnTo>
                  <a:pt x="15817" y="94865"/>
                </a:lnTo>
                <a:lnTo>
                  <a:pt x="14883" y="97815"/>
                </a:lnTo>
                <a:lnTo>
                  <a:pt x="13016" y="99176"/>
                </a:lnTo>
                <a:lnTo>
                  <a:pt x="11150" y="100538"/>
                </a:lnTo>
                <a:lnTo>
                  <a:pt x="7164" y="101371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4"/>
                </a:lnTo>
                <a:lnTo>
                  <a:pt x="38092" y="101623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81725" y="2811742"/>
            <a:ext cx="424288" cy="93984"/>
          </a:xfrm>
          <a:custGeom>
            <a:avLst/>
            <a:gdLst/>
            <a:ahLst/>
            <a:cxnLst/>
            <a:rect l="l" t="t" r="r" b="b"/>
            <a:pathLst>
              <a:path w="466717" h="106515">
                <a:moveTo>
                  <a:pt x="169901" y="97890"/>
                </a:moveTo>
                <a:lnTo>
                  <a:pt x="169901" y="100261"/>
                </a:lnTo>
                <a:lnTo>
                  <a:pt x="170733" y="102291"/>
                </a:lnTo>
                <a:lnTo>
                  <a:pt x="172398" y="103980"/>
                </a:lnTo>
                <a:lnTo>
                  <a:pt x="174063" y="105670"/>
                </a:lnTo>
                <a:lnTo>
                  <a:pt x="176106" y="106515"/>
                </a:lnTo>
                <a:lnTo>
                  <a:pt x="180950" y="106515"/>
                </a:lnTo>
                <a:lnTo>
                  <a:pt x="182981" y="105670"/>
                </a:lnTo>
                <a:lnTo>
                  <a:pt x="184620" y="103980"/>
                </a:lnTo>
                <a:lnTo>
                  <a:pt x="186260" y="102291"/>
                </a:lnTo>
                <a:lnTo>
                  <a:pt x="187080" y="100261"/>
                </a:lnTo>
                <a:lnTo>
                  <a:pt x="187080" y="95520"/>
                </a:lnTo>
                <a:lnTo>
                  <a:pt x="186248" y="93503"/>
                </a:lnTo>
                <a:lnTo>
                  <a:pt x="184583" y="91839"/>
                </a:lnTo>
                <a:lnTo>
                  <a:pt x="182918" y="90174"/>
                </a:lnTo>
                <a:lnTo>
                  <a:pt x="180900" y="89342"/>
                </a:lnTo>
                <a:lnTo>
                  <a:pt x="176157" y="89342"/>
                </a:lnTo>
                <a:lnTo>
                  <a:pt x="174126" y="90174"/>
                </a:lnTo>
                <a:lnTo>
                  <a:pt x="172436" y="91839"/>
                </a:lnTo>
                <a:lnTo>
                  <a:pt x="170746" y="93503"/>
                </a:lnTo>
                <a:lnTo>
                  <a:pt x="169901" y="95520"/>
                </a:lnTo>
                <a:lnTo>
                  <a:pt x="169901" y="97890"/>
                </a:lnTo>
                <a:close/>
              </a:path>
              <a:path w="466717" h="106515">
                <a:moveTo>
                  <a:pt x="198457" y="23932"/>
                </a:moveTo>
                <a:lnTo>
                  <a:pt x="196616" y="37370"/>
                </a:lnTo>
                <a:lnTo>
                  <a:pt x="196616" y="45793"/>
                </a:lnTo>
                <a:lnTo>
                  <a:pt x="199126" y="53043"/>
                </a:lnTo>
                <a:lnTo>
                  <a:pt x="204146" y="59120"/>
                </a:lnTo>
                <a:lnTo>
                  <a:pt x="209166" y="65197"/>
                </a:lnTo>
                <a:lnTo>
                  <a:pt x="210919" y="22619"/>
                </a:lnTo>
                <a:lnTo>
                  <a:pt x="212445" y="15911"/>
                </a:lnTo>
                <a:lnTo>
                  <a:pt x="211562" y="3857"/>
                </a:lnTo>
                <a:lnTo>
                  <a:pt x="205584" y="10817"/>
                </a:lnTo>
                <a:lnTo>
                  <a:pt x="203982" y="12824"/>
                </a:lnTo>
                <a:lnTo>
                  <a:pt x="198457" y="23932"/>
                </a:lnTo>
                <a:close/>
              </a:path>
              <a:path w="466717" h="106515">
                <a:moveTo>
                  <a:pt x="200551" y="105304"/>
                </a:moveTo>
                <a:lnTo>
                  <a:pt x="201308" y="108330"/>
                </a:lnTo>
                <a:lnTo>
                  <a:pt x="209683" y="107271"/>
                </a:lnTo>
                <a:lnTo>
                  <a:pt x="216620" y="105758"/>
                </a:lnTo>
                <a:lnTo>
                  <a:pt x="222120" y="103791"/>
                </a:lnTo>
                <a:lnTo>
                  <a:pt x="225816" y="102363"/>
                </a:lnTo>
                <a:lnTo>
                  <a:pt x="237130" y="96146"/>
                </a:lnTo>
                <a:lnTo>
                  <a:pt x="246489" y="87829"/>
                </a:lnTo>
                <a:lnTo>
                  <a:pt x="251988" y="81626"/>
                </a:lnTo>
                <a:lnTo>
                  <a:pt x="256176" y="74565"/>
                </a:lnTo>
                <a:lnTo>
                  <a:pt x="259052" y="66647"/>
                </a:lnTo>
                <a:lnTo>
                  <a:pt x="261927" y="58729"/>
                </a:lnTo>
                <a:lnTo>
                  <a:pt x="263365" y="50937"/>
                </a:lnTo>
                <a:lnTo>
                  <a:pt x="263365" y="43271"/>
                </a:lnTo>
                <a:lnTo>
                  <a:pt x="263071" y="37486"/>
                </a:lnTo>
                <a:lnTo>
                  <a:pt x="260204" y="25055"/>
                </a:lnTo>
                <a:lnTo>
                  <a:pt x="254284" y="13654"/>
                </a:lnTo>
                <a:lnTo>
                  <a:pt x="251940" y="10595"/>
                </a:lnTo>
                <a:lnTo>
                  <a:pt x="241702" y="2932"/>
                </a:lnTo>
                <a:lnTo>
                  <a:pt x="228553" y="378"/>
                </a:lnTo>
                <a:lnTo>
                  <a:pt x="219219" y="378"/>
                </a:lnTo>
                <a:lnTo>
                  <a:pt x="211562" y="3857"/>
                </a:lnTo>
                <a:lnTo>
                  <a:pt x="212445" y="15911"/>
                </a:lnTo>
                <a:lnTo>
                  <a:pt x="215498" y="11422"/>
                </a:lnTo>
                <a:lnTo>
                  <a:pt x="218550" y="6934"/>
                </a:lnTo>
                <a:lnTo>
                  <a:pt x="222549" y="4690"/>
                </a:lnTo>
                <a:lnTo>
                  <a:pt x="234304" y="4690"/>
                </a:lnTo>
                <a:lnTo>
                  <a:pt x="239476" y="7968"/>
                </a:lnTo>
                <a:lnTo>
                  <a:pt x="243007" y="14524"/>
                </a:lnTo>
                <a:lnTo>
                  <a:pt x="247052" y="26184"/>
                </a:lnTo>
                <a:lnTo>
                  <a:pt x="248305" y="40094"/>
                </a:lnTo>
                <a:lnTo>
                  <a:pt x="248305" y="42111"/>
                </a:lnTo>
                <a:lnTo>
                  <a:pt x="248229" y="44746"/>
                </a:lnTo>
                <a:lnTo>
                  <a:pt x="248078" y="47999"/>
                </a:lnTo>
                <a:lnTo>
                  <a:pt x="247927" y="51252"/>
                </a:lnTo>
                <a:lnTo>
                  <a:pt x="247750" y="53131"/>
                </a:lnTo>
                <a:lnTo>
                  <a:pt x="247044" y="54947"/>
                </a:lnTo>
                <a:lnTo>
                  <a:pt x="244963" y="56560"/>
                </a:lnTo>
                <a:lnTo>
                  <a:pt x="241305" y="58477"/>
                </a:lnTo>
                <a:lnTo>
                  <a:pt x="237647" y="60394"/>
                </a:lnTo>
                <a:lnTo>
                  <a:pt x="234103" y="61352"/>
                </a:lnTo>
                <a:lnTo>
                  <a:pt x="223204" y="61352"/>
                </a:lnTo>
                <a:lnTo>
                  <a:pt x="218046" y="58225"/>
                </a:lnTo>
                <a:lnTo>
                  <a:pt x="215195" y="51971"/>
                </a:lnTo>
                <a:lnTo>
                  <a:pt x="212345" y="45717"/>
                </a:lnTo>
                <a:lnTo>
                  <a:pt x="210919" y="38909"/>
                </a:lnTo>
                <a:lnTo>
                  <a:pt x="210919" y="22619"/>
                </a:lnTo>
                <a:lnTo>
                  <a:pt x="209166" y="65197"/>
                </a:lnTo>
                <a:lnTo>
                  <a:pt x="215964" y="68236"/>
                </a:lnTo>
                <a:lnTo>
                  <a:pt x="226711" y="68236"/>
                </a:lnTo>
                <a:lnTo>
                  <a:pt x="229108" y="67933"/>
                </a:lnTo>
                <a:lnTo>
                  <a:pt x="231731" y="67328"/>
                </a:lnTo>
                <a:lnTo>
                  <a:pt x="236776" y="66269"/>
                </a:lnTo>
                <a:lnTo>
                  <a:pt x="241166" y="64327"/>
                </a:lnTo>
                <a:lnTo>
                  <a:pt x="244899" y="61503"/>
                </a:lnTo>
                <a:lnTo>
                  <a:pt x="247548" y="59536"/>
                </a:lnTo>
                <a:lnTo>
                  <a:pt x="246741" y="63772"/>
                </a:lnTo>
                <a:lnTo>
                  <a:pt x="244736" y="69030"/>
                </a:lnTo>
                <a:lnTo>
                  <a:pt x="241532" y="75309"/>
                </a:lnTo>
                <a:lnTo>
                  <a:pt x="238328" y="81588"/>
                </a:lnTo>
                <a:lnTo>
                  <a:pt x="234052" y="87274"/>
                </a:lnTo>
                <a:lnTo>
                  <a:pt x="228704" y="92368"/>
                </a:lnTo>
                <a:lnTo>
                  <a:pt x="224920" y="95949"/>
                </a:lnTo>
                <a:lnTo>
                  <a:pt x="219900" y="98975"/>
                </a:lnTo>
                <a:lnTo>
                  <a:pt x="213644" y="101446"/>
                </a:lnTo>
                <a:lnTo>
                  <a:pt x="210162" y="102808"/>
                </a:lnTo>
                <a:lnTo>
                  <a:pt x="205798" y="104094"/>
                </a:lnTo>
                <a:lnTo>
                  <a:pt x="200551" y="105304"/>
                </a:lnTo>
                <a:close/>
              </a:path>
              <a:path w="466717" h="106515">
                <a:moveTo>
                  <a:pt x="316770" y="99630"/>
                </a:moveTo>
                <a:lnTo>
                  <a:pt x="315736" y="97159"/>
                </a:lnTo>
                <a:lnTo>
                  <a:pt x="315736" y="2193"/>
                </a:lnTo>
                <a:lnTo>
                  <a:pt x="315357" y="756"/>
                </a:lnTo>
                <a:lnTo>
                  <a:pt x="314449" y="756"/>
                </a:lnTo>
                <a:lnTo>
                  <a:pt x="286675" y="14902"/>
                </a:lnTo>
                <a:lnTo>
                  <a:pt x="286675" y="17021"/>
                </a:lnTo>
                <a:lnTo>
                  <a:pt x="288491" y="16214"/>
                </a:lnTo>
                <a:lnTo>
                  <a:pt x="290446" y="15444"/>
                </a:lnTo>
                <a:lnTo>
                  <a:pt x="292540" y="14713"/>
                </a:lnTo>
                <a:lnTo>
                  <a:pt x="294634" y="13982"/>
                </a:lnTo>
                <a:lnTo>
                  <a:pt x="296336" y="13616"/>
                </a:lnTo>
                <a:lnTo>
                  <a:pt x="299666" y="13616"/>
                </a:lnTo>
                <a:lnTo>
                  <a:pt x="300978" y="14247"/>
                </a:lnTo>
                <a:lnTo>
                  <a:pt x="302189" y="16768"/>
                </a:lnTo>
                <a:lnTo>
                  <a:pt x="302492" y="18609"/>
                </a:lnTo>
                <a:lnTo>
                  <a:pt x="302492" y="95621"/>
                </a:lnTo>
                <a:lnTo>
                  <a:pt x="301558" y="98571"/>
                </a:lnTo>
                <a:lnTo>
                  <a:pt x="297825" y="101295"/>
                </a:lnTo>
                <a:lnTo>
                  <a:pt x="293839" y="102127"/>
                </a:lnTo>
                <a:lnTo>
                  <a:pt x="287734" y="102429"/>
                </a:lnTo>
                <a:lnTo>
                  <a:pt x="287734" y="104699"/>
                </a:lnTo>
                <a:lnTo>
                  <a:pt x="330418" y="104699"/>
                </a:lnTo>
                <a:lnTo>
                  <a:pt x="330418" y="102581"/>
                </a:lnTo>
                <a:lnTo>
                  <a:pt x="324767" y="102379"/>
                </a:lnTo>
                <a:lnTo>
                  <a:pt x="320907" y="101749"/>
                </a:lnTo>
                <a:lnTo>
                  <a:pt x="318839" y="100689"/>
                </a:lnTo>
                <a:lnTo>
                  <a:pt x="316770" y="99630"/>
                </a:lnTo>
                <a:close/>
              </a:path>
              <a:path w="466717" h="106515">
                <a:moveTo>
                  <a:pt x="431147" y="97437"/>
                </a:moveTo>
                <a:lnTo>
                  <a:pt x="429230" y="95671"/>
                </a:lnTo>
                <a:lnTo>
                  <a:pt x="430214" y="104926"/>
                </a:lnTo>
                <a:lnTo>
                  <a:pt x="435310" y="104926"/>
                </a:lnTo>
                <a:lnTo>
                  <a:pt x="431147" y="97437"/>
                </a:lnTo>
                <a:close/>
              </a:path>
              <a:path w="466717" h="106515">
                <a:moveTo>
                  <a:pt x="425812" y="103199"/>
                </a:moveTo>
                <a:lnTo>
                  <a:pt x="430214" y="104926"/>
                </a:lnTo>
                <a:lnTo>
                  <a:pt x="429230" y="95671"/>
                </a:lnTo>
                <a:lnTo>
                  <a:pt x="428272" y="93125"/>
                </a:lnTo>
                <a:lnTo>
                  <a:pt x="428272" y="83088"/>
                </a:lnTo>
                <a:lnTo>
                  <a:pt x="430618" y="75145"/>
                </a:lnTo>
                <a:lnTo>
                  <a:pt x="435310" y="65966"/>
                </a:lnTo>
                <a:lnTo>
                  <a:pt x="440002" y="56787"/>
                </a:lnTo>
                <a:lnTo>
                  <a:pt x="445350" y="52198"/>
                </a:lnTo>
                <a:lnTo>
                  <a:pt x="454684" y="52198"/>
                </a:lnTo>
                <a:lnTo>
                  <a:pt x="457383" y="53383"/>
                </a:lnTo>
                <a:lnTo>
                  <a:pt x="459452" y="55753"/>
                </a:lnTo>
                <a:lnTo>
                  <a:pt x="461520" y="58124"/>
                </a:lnTo>
                <a:lnTo>
                  <a:pt x="462555" y="61427"/>
                </a:lnTo>
                <a:lnTo>
                  <a:pt x="462555" y="72523"/>
                </a:lnTo>
                <a:lnTo>
                  <a:pt x="460095" y="79974"/>
                </a:lnTo>
                <a:lnTo>
                  <a:pt x="455176" y="88018"/>
                </a:lnTo>
                <a:lnTo>
                  <a:pt x="450257" y="96062"/>
                </a:lnTo>
                <a:lnTo>
                  <a:pt x="444719" y="100085"/>
                </a:lnTo>
                <a:lnTo>
                  <a:pt x="435537" y="100085"/>
                </a:lnTo>
                <a:lnTo>
                  <a:pt x="433065" y="99202"/>
                </a:lnTo>
                <a:lnTo>
                  <a:pt x="431147" y="97437"/>
                </a:lnTo>
                <a:lnTo>
                  <a:pt x="435310" y="104926"/>
                </a:lnTo>
                <a:lnTo>
                  <a:pt x="448615" y="101131"/>
                </a:lnTo>
                <a:lnTo>
                  <a:pt x="458089" y="91082"/>
                </a:lnTo>
                <a:lnTo>
                  <a:pt x="464765" y="77230"/>
                </a:lnTo>
                <a:lnTo>
                  <a:pt x="466717" y="65815"/>
                </a:lnTo>
                <a:lnTo>
                  <a:pt x="466717" y="58704"/>
                </a:lnTo>
                <a:lnTo>
                  <a:pt x="465027" y="53837"/>
                </a:lnTo>
                <a:lnTo>
                  <a:pt x="461646" y="51215"/>
                </a:lnTo>
                <a:lnTo>
                  <a:pt x="458266" y="48592"/>
                </a:lnTo>
                <a:lnTo>
                  <a:pt x="454381" y="47281"/>
                </a:lnTo>
                <a:lnTo>
                  <a:pt x="449596" y="47284"/>
                </a:lnTo>
                <a:lnTo>
                  <a:pt x="437731" y="50276"/>
                </a:lnTo>
                <a:lnTo>
                  <a:pt x="426947" y="58893"/>
                </a:lnTo>
                <a:lnTo>
                  <a:pt x="418878" y="71521"/>
                </a:lnTo>
                <a:lnTo>
                  <a:pt x="416541" y="83593"/>
                </a:lnTo>
                <a:lnTo>
                  <a:pt x="416541" y="90906"/>
                </a:lnTo>
                <a:lnTo>
                  <a:pt x="418395" y="96289"/>
                </a:lnTo>
                <a:lnTo>
                  <a:pt x="422104" y="99744"/>
                </a:lnTo>
                <a:lnTo>
                  <a:pt x="425812" y="103199"/>
                </a:lnTo>
                <a:close/>
              </a:path>
              <a:path w="466717" h="106515">
                <a:moveTo>
                  <a:pt x="374993" y="59990"/>
                </a:moveTo>
                <a:lnTo>
                  <a:pt x="387402" y="56632"/>
                </a:lnTo>
                <a:lnTo>
                  <a:pt x="397356" y="47016"/>
                </a:lnTo>
                <a:lnTo>
                  <a:pt x="399031" y="44507"/>
                </a:lnTo>
                <a:lnTo>
                  <a:pt x="404615" y="32597"/>
                </a:lnTo>
                <a:lnTo>
                  <a:pt x="406476" y="20425"/>
                </a:lnTo>
                <a:lnTo>
                  <a:pt x="406476" y="18559"/>
                </a:lnTo>
                <a:lnTo>
                  <a:pt x="406400" y="17184"/>
                </a:lnTo>
                <a:lnTo>
                  <a:pt x="406249" y="16302"/>
                </a:lnTo>
                <a:lnTo>
                  <a:pt x="405820" y="14297"/>
                </a:lnTo>
                <a:lnTo>
                  <a:pt x="405416" y="12936"/>
                </a:lnTo>
                <a:lnTo>
                  <a:pt x="406678" y="13339"/>
                </a:lnTo>
                <a:lnTo>
                  <a:pt x="409200" y="13843"/>
                </a:lnTo>
                <a:lnTo>
                  <a:pt x="411168" y="14196"/>
                </a:lnTo>
                <a:lnTo>
                  <a:pt x="413514" y="14373"/>
                </a:lnTo>
                <a:lnTo>
                  <a:pt x="419316" y="14373"/>
                </a:lnTo>
                <a:lnTo>
                  <a:pt x="421788" y="14096"/>
                </a:lnTo>
                <a:lnTo>
                  <a:pt x="423655" y="13541"/>
                </a:lnTo>
                <a:lnTo>
                  <a:pt x="425522" y="12986"/>
                </a:lnTo>
                <a:lnTo>
                  <a:pt x="428347" y="11826"/>
                </a:lnTo>
                <a:lnTo>
                  <a:pt x="432131" y="10061"/>
                </a:lnTo>
                <a:lnTo>
                  <a:pt x="378172" y="106893"/>
                </a:lnTo>
                <a:lnTo>
                  <a:pt x="385513" y="106893"/>
                </a:lnTo>
                <a:lnTo>
                  <a:pt x="445224" y="0"/>
                </a:lnTo>
                <a:lnTo>
                  <a:pt x="439170" y="0"/>
                </a:lnTo>
                <a:lnTo>
                  <a:pt x="436294" y="2824"/>
                </a:lnTo>
                <a:lnTo>
                  <a:pt x="433544" y="4967"/>
                </a:lnTo>
                <a:lnTo>
                  <a:pt x="430920" y="6429"/>
                </a:lnTo>
                <a:lnTo>
                  <a:pt x="426027" y="9254"/>
                </a:lnTo>
                <a:lnTo>
                  <a:pt x="420679" y="10666"/>
                </a:lnTo>
                <a:lnTo>
                  <a:pt x="412656" y="10666"/>
                </a:lnTo>
                <a:lnTo>
                  <a:pt x="410487" y="10464"/>
                </a:lnTo>
                <a:lnTo>
                  <a:pt x="408368" y="10061"/>
                </a:lnTo>
                <a:lnTo>
                  <a:pt x="406249" y="9657"/>
                </a:lnTo>
                <a:lnTo>
                  <a:pt x="404609" y="8951"/>
                </a:lnTo>
                <a:lnTo>
                  <a:pt x="403449" y="7943"/>
                </a:lnTo>
                <a:lnTo>
                  <a:pt x="400573" y="5371"/>
                </a:lnTo>
                <a:lnTo>
                  <a:pt x="399564" y="4463"/>
                </a:lnTo>
                <a:lnTo>
                  <a:pt x="397470" y="3404"/>
                </a:lnTo>
                <a:lnTo>
                  <a:pt x="395502" y="2597"/>
                </a:lnTo>
                <a:lnTo>
                  <a:pt x="392954" y="2193"/>
                </a:lnTo>
                <a:lnTo>
                  <a:pt x="389032" y="2205"/>
                </a:lnTo>
                <a:lnTo>
                  <a:pt x="377119" y="5406"/>
                </a:lnTo>
                <a:lnTo>
                  <a:pt x="366593" y="14297"/>
                </a:lnTo>
                <a:lnTo>
                  <a:pt x="358764" y="27049"/>
                </a:lnTo>
                <a:lnTo>
                  <a:pt x="356451" y="38883"/>
                </a:lnTo>
                <a:lnTo>
                  <a:pt x="356451" y="45793"/>
                </a:lnTo>
                <a:lnTo>
                  <a:pt x="358369" y="51038"/>
                </a:lnTo>
                <a:lnTo>
                  <a:pt x="362203" y="54619"/>
                </a:lnTo>
                <a:lnTo>
                  <a:pt x="366038" y="58199"/>
                </a:lnTo>
                <a:lnTo>
                  <a:pt x="368106" y="47356"/>
                </a:lnTo>
                <a:lnTo>
                  <a:pt x="368106" y="36665"/>
                </a:lnTo>
                <a:lnTo>
                  <a:pt x="370641" y="28608"/>
                </a:lnTo>
                <a:lnTo>
                  <a:pt x="375712" y="19858"/>
                </a:lnTo>
                <a:lnTo>
                  <a:pt x="380783" y="11107"/>
                </a:lnTo>
                <a:lnTo>
                  <a:pt x="385765" y="6732"/>
                </a:lnTo>
                <a:lnTo>
                  <a:pt x="390659" y="6732"/>
                </a:lnTo>
                <a:lnTo>
                  <a:pt x="392009" y="7325"/>
                </a:lnTo>
                <a:lnTo>
                  <a:pt x="393648" y="8510"/>
                </a:lnTo>
                <a:lnTo>
                  <a:pt x="395288" y="9695"/>
                </a:lnTo>
                <a:lnTo>
                  <a:pt x="396713" y="10439"/>
                </a:lnTo>
                <a:lnTo>
                  <a:pt x="397924" y="10742"/>
                </a:lnTo>
                <a:lnTo>
                  <a:pt x="399640" y="11145"/>
                </a:lnTo>
                <a:lnTo>
                  <a:pt x="400838" y="11801"/>
                </a:lnTo>
                <a:lnTo>
                  <a:pt x="402200" y="13616"/>
                </a:lnTo>
                <a:lnTo>
                  <a:pt x="402541" y="15659"/>
                </a:lnTo>
                <a:lnTo>
                  <a:pt x="402539" y="19218"/>
                </a:lnTo>
                <a:lnTo>
                  <a:pt x="400555" y="31816"/>
                </a:lnTo>
                <a:lnTo>
                  <a:pt x="394821" y="43422"/>
                </a:lnTo>
                <a:lnTo>
                  <a:pt x="389675" y="50937"/>
                </a:lnTo>
                <a:lnTo>
                  <a:pt x="383999" y="54694"/>
                </a:lnTo>
                <a:lnTo>
                  <a:pt x="374514" y="54694"/>
                </a:lnTo>
                <a:lnTo>
                  <a:pt x="372079" y="53749"/>
                </a:lnTo>
                <a:lnTo>
                  <a:pt x="370490" y="51858"/>
                </a:lnTo>
                <a:lnTo>
                  <a:pt x="370301" y="59990"/>
                </a:lnTo>
                <a:lnTo>
                  <a:pt x="374993" y="59990"/>
                </a:lnTo>
                <a:close/>
              </a:path>
              <a:path w="466717" h="106515">
                <a:moveTo>
                  <a:pt x="370301" y="59990"/>
                </a:moveTo>
                <a:lnTo>
                  <a:pt x="370490" y="51858"/>
                </a:lnTo>
                <a:lnTo>
                  <a:pt x="368901" y="49966"/>
                </a:lnTo>
                <a:lnTo>
                  <a:pt x="368106" y="47356"/>
                </a:lnTo>
                <a:lnTo>
                  <a:pt x="366038" y="58199"/>
                </a:lnTo>
                <a:lnTo>
                  <a:pt x="370301" y="59990"/>
                </a:lnTo>
                <a:close/>
              </a:path>
              <a:path w="466717" h="106515">
                <a:moveTo>
                  <a:pt x="43591" y="78903"/>
                </a:moveTo>
                <a:lnTo>
                  <a:pt x="43591" y="104699"/>
                </a:lnTo>
                <a:lnTo>
                  <a:pt x="55624" y="104699"/>
                </a:lnTo>
                <a:lnTo>
                  <a:pt x="55624" y="78903"/>
                </a:lnTo>
                <a:lnTo>
                  <a:pt x="71441" y="78903"/>
                </a:lnTo>
                <a:lnTo>
                  <a:pt x="71441" y="68841"/>
                </a:lnTo>
                <a:lnTo>
                  <a:pt x="55624" y="68841"/>
                </a:lnTo>
                <a:lnTo>
                  <a:pt x="55624" y="756"/>
                </a:lnTo>
                <a:lnTo>
                  <a:pt x="48435" y="756"/>
                </a:lnTo>
                <a:lnTo>
                  <a:pt x="43440" y="16340"/>
                </a:lnTo>
                <a:lnTo>
                  <a:pt x="43440" y="68841"/>
                </a:lnTo>
                <a:lnTo>
                  <a:pt x="0" y="68841"/>
                </a:lnTo>
                <a:lnTo>
                  <a:pt x="0" y="78903"/>
                </a:lnTo>
                <a:lnTo>
                  <a:pt x="43591" y="78903"/>
                </a:lnTo>
                <a:close/>
              </a:path>
              <a:path w="466717" h="106515">
                <a:moveTo>
                  <a:pt x="48435" y="756"/>
                </a:moveTo>
                <a:lnTo>
                  <a:pt x="0" y="68841"/>
                </a:lnTo>
                <a:lnTo>
                  <a:pt x="6281" y="68841"/>
                </a:lnTo>
                <a:lnTo>
                  <a:pt x="43440" y="16340"/>
                </a:lnTo>
                <a:lnTo>
                  <a:pt x="48435" y="756"/>
                </a:lnTo>
                <a:close/>
              </a:path>
              <a:path w="466717" h="106515">
                <a:moveTo>
                  <a:pt x="121087" y="78903"/>
                </a:moveTo>
                <a:lnTo>
                  <a:pt x="121087" y="104699"/>
                </a:lnTo>
                <a:lnTo>
                  <a:pt x="133120" y="104699"/>
                </a:lnTo>
                <a:lnTo>
                  <a:pt x="133120" y="78903"/>
                </a:lnTo>
                <a:lnTo>
                  <a:pt x="148937" y="78903"/>
                </a:lnTo>
                <a:lnTo>
                  <a:pt x="148937" y="68841"/>
                </a:lnTo>
                <a:lnTo>
                  <a:pt x="133120" y="68841"/>
                </a:lnTo>
                <a:lnTo>
                  <a:pt x="133120" y="756"/>
                </a:lnTo>
                <a:lnTo>
                  <a:pt x="125931" y="756"/>
                </a:lnTo>
                <a:lnTo>
                  <a:pt x="120936" y="16340"/>
                </a:lnTo>
                <a:lnTo>
                  <a:pt x="120936" y="68841"/>
                </a:lnTo>
                <a:lnTo>
                  <a:pt x="77496" y="68841"/>
                </a:lnTo>
                <a:lnTo>
                  <a:pt x="77496" y="78903"/>
                </a:lnTo>
                <a:lnTo>
                  <a:pt x="121087" y="78903"/>
                </a:lnTo>
                <a:close/>
              </a:path>
              <a:path w="466717" h="106515">
                <a:moveTo>
                  <a:pt x="125931" y="756"/>
                </a:moveTo>
                <a:lnTo>
                  <a:pt x="77496" y="68841"/>
                </a:lnTo>
                <a:lnTo>
                  <a:pt x="83777" y="68841"/>
                </a:lnTo>
                <a:lnTo>
                  <a:pt x="120936" y="16340"/>
                </a:lnTo>
                <a:lnTo>
                  <a:pt x="125931" y="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3529064" y="2813677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5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6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7" y="16995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7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0"/>
                </a:lnTo>
                <a:lnTo>
                  <a:pt x="86148" y="1159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9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38436" y="2810206"/>
            <a:ext cx="362987" cy="95519"/>
          </a:xfrm>
          <a:custGeom>
            <a:avLst/>
            <a:gdLst/>
            <a:ahLst/>
            <a:cxnLst/>
            <a:rect l="l" t="t" r="r" b="b"/>
            <a:pathLst>
              <a:path w="399286" h="108255">
                <a:moveTo>
                  <a:pt x="183145" y="80643"/>
                </a:moveTo>
                <a:lnTo>
                  <a:pt x="183145" y="106439"/>
                </a:lnTo>
                <a:lnTo>
                  <a:pt x="195178" y="106439"/>
                </a:lnTo>
                <a:lnTo>
                  <a:pt x="195178" y="80643"/>
                </a:lnTo>
                <a:lnTo>
                  <a:pt x="210995" y="80643"/>
                </a:lnTo>
                <a:lnTo>
                  <a:pt x="210995" y="70581"/>
                </a:lnTo>
                <a:lnTo>
                  <a:pt x="195178" y="70581"/>
                </a:lnTo>
                <a:lnTo>
                  <a:pt x="195178" y="2496"/>
                </a:lnTo>
                <a:lnTo>
                  <a:pt x="187988" y="2496"/>
                </a:lnTo>
                <a:lnTo>
                  <a:pt x="182993" y="18080"/>
                </a:lnTo>
                <a:lnTo>
                  <a:pt x="182993" y="70581"/>
                </a:lnTo>
                <a:lnTo>
                  <a:pt x="139553" y="70581"/>
                </a:lnTo>
                <a:lnTo>
                  <a:pt x="139553" y="80643"/>
                </a:lnTo>
                <a:lnTo>
                  <a:pt x="183145" y="80643"/>
                </a:lnTo>
                <a:close/>
              </a:path>
              <a:path w="399286" h="108255">
                <a:moveTo>
                  <a:pt x="187988" y="2496"/>
                </a:moveTo>
                <a:lnTo>
                  <a:pt x="139553" y="70581"/>
                </a:lnTo>
                <a:lnTo>
                  <a:pt x="145834" y="70581"/>
                </a:lnTo>
                <a:lnTo>
                  <a:pt x="182993" y="18080"/>
                </a:lnTo>
                <a:lnTo>
                  <a:pt x="187988" y="2496"/>
                </a:lnTo>
                <a:close/>
              </a:path>
              <a:path w="399286" h="108255">
                <a:moveTo>
                  <a:pt x="231958" y="99631"/>
                </a:moveTo>
                <a:lnTo>
                  <a:pt x="231958" y="102001"/>
                </a:lnTo>
                <a:lnTo>
                  <a:pt x="232791" y="104031"/>
                </a:lnTo>
                <a:lnTo>
                  <a:pt x="234455" y="105721"/>
                </a:lnTo>
                <a:lnTo>
                  <a:pt x="236120" y="107410"/>
                </a:lnTo>
                <a:lnTo>
                  <a:pt x="238164" y="108255"/>
                </a:lnTo>
                <a:lnTo>
                  <a:pt x="243007" y="108255"/>
                </a:lnTo>
                <a:lnTo>
                  <a:pt x="245038" y="107410"/>
                </a:lnTo>
                <a:lnTo>
                  <a:pt x="246678" y="105721"/>
                </a:lnTo>
                <a:lnTo>
                  <a:pt x="248317" y="104031"/>
                </a:lnTo>
                <a:lnTo>
                  <a:pt x="249137" y="102001"/>
                </a:lnTo>
                <a:lnTo>
                  <a:pt x="249137" y="97260"/>
                </a:lnTo>
                <a:lnTo>
                  <a:pt x="248305" y="95243"/>
                </a:lnTo>
                <a:lnTo>
                  <a:pt x="246640" y="93579"/>
                </a:lnTo>
                <a:lnTo>
                  <a:pt x="244975" y="91915"/>
                </a:lnTo>
                <a:lnTo>
                  <a:pt x="242957" y="91082"/>
                </a:lnTo>
                <a:lnTo>
                  <a:pt x="238214" y="91082"/>
                </a:lnTo>
                <a:lnTo>
                  <a:pt x="236184" y="91915"/>
                </a:lnTo>
                <a:lnTo>
                  <a:pt x="234493" y="93579"/>
                </a:lnTo>
                <a:lnTo>
                  <a:pt x="232803" y="95243"/>
                </a:lnTo>
                <a:lnTo>
                  <a:pt x="231958" y="97260"/>
                </a:lnTo>
                <a:lnTo>
                  <a:pt x="231958" y="99631"/>
                </a:lnTo>
                <a:close/>
              </a:path>
              <a:path w="399286" h="108255">
                <a:moveTo>
                  <a:pt x="304787" y="45617"/>
                </a:moveTo>
                <a:lnTo>
                  <a:pt x="309353" y="42540"/>
                </a:lnTo>
                <a:lnTo>
                  <a:pt x="312179" y="39867"/>
                </a:lnTo>
                <a:lnTo>
                  <a:pt x="317073" y="35177"/>
                </a:lnTo>
                <a:lnTo>
                  <a:pt x="319520" y="29881"/>
                </a:lnTo>
                <a:lnTo>
                  <a:pt x="319520" y="18181"/>
                </a:lnTo>
                <a:lnTo>
                  <a:pt x="317123" y="13087"/>
                </a:lnTo>
                <a:lnTo>
                  <a:pt x="312330" y="8699"/>
                </a:lnTo>
                <a:lnTo>
                  <a:pt x="307537" y="4312"/>
                </a:lnTo>
                <a:lnTo>
                  <a:pt x="301079" y="2118"/>
                </a:lnTo>
                <a:lnTo>
                  <a:pt x="292956" y="2118"/>
                </a:lnTo>
                <a:lnTo>
                  <a:pt x="286044" y="6354"/>
                </a:lnTo>
                <a:lnTo>
                  <a:pt x="296690" y="6354"/>
                </a:lnTo>
                <a:lnTo>
                  <a:pt x="301167" y="8031"/>
                </a:lnTo>
                <a:lnTo>
                  <a:pt x="304119" y="11385"/>
                </a:lnTo>
                <a:lnTo>
                  <a:pt x="307070" y="14739"/>
                </a:lnTo>
                <a:lnTo>
                  <a:pt x="308546" y="18811"/>
                </a:lnTo>
                <a:lnTo>
                  <a:pt x="308546" y="29100"/>
                </a:lnTo>
                <a:lnTo>
                  <a:pt x="306982" y="33790"/>
                </a:lnTo>
                <a:lnTo>
                  <a:pt x="303854" y="37673"/>
                </a:lnTo>
                <a:lnTo>
                  <a:pt x="302038" y="39943"/>
                </a:lnTo>
                <a:lnTo>
                  <a:pt x="298758" y="42742"/>
                </a:lnTo>
                <a:lnTo>
                  <a:pt x="294016" y="46070"/>
                </a:lnTo>
                <a:lnTo>
                  <a:pt x="288213" y="42490"/>
                </a:lnTo>
                <a:lnTo>
                  <a:pt x="286523" y="58099"/>
                </a:lnTo>
                <a:lnTo>
                  <a:pt x="296311" y="65008"/>
                </a:lnTo>
                <a:lnTo>
                  <a:pt x="302782" y="70165"/>
                </a:lnTo>
                <a:lnTo>
                  <a:pt x="305935" y="73569"/>
                </a:lnTo>
                <a:lnTo>
                  <a:pt x="309088" y="76974"/>
                </a:lnTo>
                <a:lnTo>
                  <a:pt x="310665" y="81424"/>
                </a:lnTo>
                <a:lnTo>
                  <a:pt x="310665" y="91763"/>
                </a:lnTo>
                <a:lnTo>
                  <a:pt x="309177" y="95798"/>
                </a:lnTo>
                <a:lnTo>
                  <a:pt x="306200" y="99026"/>
                </a:lnTo>
                <a:lnTo>
                  <a:pt x="303223" y="102253"/>
                </a:lnTo>
                <a:lnTo>
                  <a:pt x="298834" y="103867"/>
                </a:lnTo>
                <a:lnTo>
                  <a:pt x="287532" y="103867"/>
                </a:lnTo>
                <a:lnTo>
                  <a:pt x="283004" y="101825"/>
                </a:lnTo>
                <a:lnTo>
                  <a:pt x="279447" y="97740"/>
                </a:lnTo>
                <a:lnTo>
                  <a:pt x="284051" y="108103"/>
                </a:lnTo>
                <a:lnTo>
                  <a:pt x="301457" y="108103"/>
                </a:lnTo>
                <a:lnTo>
                  <a:pt x="308786" y="105632"/>
                </a:lnTo>
                <a:lnTo>
                  <a:pt x="314260" y="100690"/>
                </a:lnTo>
                <a:lnTo>
                  <a:pt x="319734" y="95747"/>
                </a:lnTo>
                <a:lnTo>
                  <a:pt x="322471" y="89645"/>
                </a:lnTo>
                <a:lnTo>
                  <a:pt x="322471" y="75978"/>
                </a:lnTo>
                <a:lnTo>
                  <a:pt x="320617" y="70417"/>
                </a:lnTo>
                <a:lnTo>
                  <a:pt x="316909" y="65702"/>
                </a:lnTo>
                <a:lnTo>
                  <a:pt x="313200" y="60986"/>
                </a:lnTo>
                <a:lnTo>
                  <a:pt x="307058" y="55451"/>
                </a:lnTo>
                <a:lnTo>
                  <a:pt x="298481" y="49096"/>
                </a:lnTo>
                <a:lnTo>
                  <a:pt x="304787" y="45617"/>
                </a:lnTo>
                <a:close/>
              </a:path>
              <a:path w="399286" h="108255">
                <a:moveTo>
                  <a:pt x="265244" y="96693"/>
                </a:moveTo>
                <a:lnTo>
                  <a:pt x="271123" y="101257"/>
                </a:lnTo>
                <a:lnTo>
                  <a:pt x="277000" y="105821"/>
                </a:lnTo>
                <a:lnTo>
                  <a:pt x="284051" y="108103"/>
                </a:lnTo>
                <a:lnTo>
                  <a:pt x="279447" y="97740"/>
                </a:lnTo>
                <a:lnTo>
                  <a:pt x="275890" y="93654"/>
                </a:lnTo>
                <a:lnTo>
                  <a:pt x="274112" y="88157"/>
                </a:lnTo>
                <a:lnTo>
                  <a:pt x="274112" y="77213"/>
                </a:lnTo>
                <a:lnTo>
                  <a:pt x="275096" y="73027"/>
                </a:lnTo>
                <a:lnTo>
                  <a:pt x="277063" y="68690"/>
                </a:lnTo>
                <a:lnTo>
                  <a:pt x="279031" y="64353"/>
                </a:lnTo>
                <a:lnTo>
                  <a:pt x="282184" y="60822"/>
                </a:lnTo>
                <a:lnTo>
                  <a:pt x="286523" y="58099"/>
                </a:lnTo>
                <a:lnTo>
                  <a:pt x="288213" y="42490"/>
                </a:lnTo>
                <a:lnTo>
                  <a:pt x="283534" y="38670"/>
                </a:lnTo>
                <a:lnTo>
                  <a:pt x="279977" y="34609"/>
                </a:lnTo>
                <a:lnTo>
                  <a:pt x="276420" y="30550"/>
                </a:lnTo>
                <a:lnTo>
                  <a:pt x="274642" y="26149"/>
                </a:lnTo>
                <a:lnTo>
                  <a:pt x="274642" y="17223"/>
                </a:lnTo>
                <a:lnTo>
                  <a:pt x="276155" y="13667"/>
                </a:lnTo>
                <a:lnTo>
                  <a:pt x="279182" y="10742"/>
                </a:lnTo>
                <a:lnTo>
                  <a:pt x="282210" y="7817"/>
                </a:lnTo>
                <a:lnTo>
                  <a:pt x="286044" y="6354"/>
                </a:lnTo>
                <a:lnTo>
                  <a:pt x="292956" y="2118"/>
                </a:lnTo>
                <a:lnTo>
                  <a:pt x="284127" y="2118"/>
                </a:lnTo>
                <a:lnTo>
                  <a:pt x="276950" y="4438"/>
                </a:lnTo>
                <a:lnTo>
                  <a:pt x="271425" y="9078"/>
                </a:lnTo>
                <a:lnTo>
                  <a:pt x="265901" y="13718"/>
                </a:lnTo>
                <a:lnTo>
                  <a:pt x="263138" y="19366"/>
                </a:lnTo>
                <a:lnTo>
                  <a:pt x="263138" y="31873"/>
                </a:lnTo>
                <a:lnTo>
                  <a:pt x="265005" y="37219"/>
                </a:lnTo>
                <a:lnTo>
                  <a:pt x="268738" y="42061"/>
                </a:lnTo>
                <a:lnTo>
                  <a:pt x="271160" y="45238"/>
                </a:lnTo>
                <a:lnTo>
                  <a:pt x="275701" y="49500"/>
                </a:lnTo>
                <a:lnTo>
                  <a:pt x="282361" y="54846"/>
                </a:lnTo>
                <a:lnTo>
                  <a:pt x="275751" y="59284"/>
                </a:lnTo>
                <a:lnTo>
                  <a:pt x="271110" y="63092"/>
                </a:lnTo>
                <a:lnTo>
                  <a:pt x="268436" y="66269"/>
                </a:lnTo>
                <a:lnTo>
                  <a:pt x="264349" y="71161"/>
                </a:lnTo>
                <a:lnTo>
                  <a:pt x="262306" y="76810"/>
                </a:lnTo>
                <a:lnTo>
                  <a:pt x="262306" y="90679"/>
                </a:lnTo>
                <a:lnTo>
                  <a:pt x="265244" y="96693"/>
                </a:lnTo>
                <a:close/>
              </a:path>
              <a:path w="399286" h="108255">
                <a:moveTo>
                  <a:pt x="342690" y="42780"/>
                </a:moveTo>
                <a:lnTo>
                  <a:pt x="351154" y="42818"/>
                </a:lnTo>
                <a:lnTo>
                  <a:pt x="358343" y="44406"/>
                </a:lnTo>
                <a:lnTo>
                  <a:pt x="366063" y="47583"/>
                </a:lnTo>
                <a:lnTo>
                  <a:pt x="376017" y="53191"/>
                </a:lnTo>
                <a:lnTo>
                  <a:pt x="384217" y="63061"/>
                </a:lnTo>
                <a:lnTo>
                  <a:pt x="386950" y="75801"/>
                </a:lnTo>
                <a:lnTo>
                  <a:pt x="386950" y="83265"/>
                </a:lnTo>
                <a:lnTo>
                  <a:pt x="384781" y="89557"/>
                </a:lnTo>
                <a:lnTo>
                  <a:pt x="380442" y="94676"/>
                </a:lnTo>
                <a:lnTo>
                  <a:pt x="376103" y="99795"/>
                </a:lnTo>
                <a:lnTo>
                  <a:pt x="371032" y="102354"/>
                </a:lnTo>
                <a:lnTo>
                  <a:pt x="362708" y="102354"/>
                </a:lnTo>
                <a:lnTo>
                  <a:pt x="359113" y="100727"/>
                </a:lnTo>
                <a:lnTo>
                  <a:pt x="354446" y="97475"/>
                </a:lnTo>
                <a:lnTo>
                  <a:pt x="349779" y="94221"/>
                </a:lnTo>
                <a:lnTo>
                  <a:pt x="346007" y="92595"/>
                </a:lnTo>
                <a:lnTo>
                  <a:pt x="340862" y="92595"/>
                </a:lnTo>
                <a:lnTo>
                  <a:pt x="339184" y="93163"/>
                </a:lnTo>
                <a:lnTo>
                  <a:pt x="337014" y="95432"/>
                </a:lnTo>
                <a:lnTo>
                  <a:pt x="336472" y="96756"/>
                </a:lnTo>
                <a:lnTo>
                  <a:pt x="336472" y="102304"/>
                </a:lnTo>
                <a:lnTo>
                  <a:pt x="338994" y="105103"/>
                </a:lnTo>
                <a:lnTo>
                  <a:pt x="344040" y="106666"/>
                </a:lnTo>
                <a:lnTo>
                  <a:pt x="347067" y="107624"/>
                </a:lnTo>
                <a:lnTo>
                  <a:pt x="351053" y="108103"/>
                </a:lnTo>
                <a:lnTo>
                  <a:pt x="355997" y="108103"/>
                </a:lnTo>
                <a:lnTo>
                  <a:pt x="363394" y="107608"/>
                </a:lnTo>
                <a:lnTo>
                  <a:pt x="375760" y="104002"/>
                </a:lnTo>
                <a:lnTo>
                  <a:pt x="386156" y="96907"/>
                </a:lnTo>
                <a:lnTo>
                  <a:pt x="389728" y="93106"/>
                </a:lnTo>
                <a:lnTo>
                  <a:pt x="395989" y="82016"/>
                </a:lnTo>
                <a:lnTo>
                  <a:pt x="398075" y="68993"/>
                </a:lnTo>
                <a:lnTo>
                  <a:pt x="398075" y="64000"/>
                </a:lnTo>
                <a:lnTo>
                  <a:pt x="397142" y="59271"/>
                </a:lnTo>
                <a:lnTo>
                  <a:pt x="395275" y="54808"/>
                </a:lnTo>
                <a:lnTo>
                  <a:pt x="393408" y="50345"/>
                </a:lnTo>
                <a:lnTo>
                  <a:pt x="390659" y="46323"/>
                </a:lnTo>
                <a:lnTo>
                  <a:pt x="387026" y="42742"/>
                </a:lnTo>
                <a:lnTo>
                  <a:pt x="382788" y="38606"/>
                </a:lnTo>
                <a:lnTo>
                  <a:pt x="377516" y="35480"/>
                </a:lnTo>
                <a:lnTo>
                  <a:pt x="371209" y="33361"/>
                </a:lnTo>
                <a:lnTo>
                  <a:pt x="367375" y="32100"/>
                </a:lnTo>
                <a:lnTo>
                  <a:pt x="361320" y="30764"/>
                </a:lnTo>
                <a:lnTo>
                  <a:pt x="353046" y="29352"/>
                </a:lnTo>
                <a:lnTo>
                  <a:pt x="359479" y="16113"/>
                </a:lnTo>
                <a:lnTo>
                  <a:pt x="389826" y="16113"/>
                </a:lnTo>
                <a:lnTo>
                  <a:pt x="391718" y="15924"/>
                </a:lnTo>
                <a:lnTo>
                  <a:pt x="393383" y="15054"/>
                </a:lnTo>
                <a:lnTo>
                  <a:pt x="399286" y="1059"/>
                </a:lnTo>
                <a:lnTo>
                  <a:pt x="398075" y="0"/>
                </a:lnTo>
                <a:lnTo>
                  <a:pt x="396663" y="1513"/>
                </a:lnTo>
                <a:lnTo>
                  <a:pt x="394632" y="3101"/>
                </a:lnTo>
                <a:lnTo>
                  <a:pt x="392500" y="3934"/>
                </a:lnTo>
                <a:lnTo>
                  <a:pt x="358419" y="3934"/>
                </a:lnTo>
                <a:lnTo>
                  <a:pt x="341921" y="40094"/>
                </a:lnTo>
                <a:lnTo>
                  <a:pt x="341580" y="41166"/>
                </a:lnTo>
                <a:lnTo>
                  <a:pt x="342690" y="42780"/>
                </a:lnTo>
                <a:close/>
              </a:path>
              <a:path w="399286" h="108255">
                <a:moveTo>
                  <a:pt x="30094" y="101371"/>
                </a:moveTo>
                <a:lnTo>
                  <a:pt x="29061" y="98899"/>
                </a:lnTo>
                <a:lnTo>
                  <a:pt x="29061" y="3934"/>
                </a:lnTo>
                <a:lnTo>
                  <a:pt x="28682" y="2496"/>
                </a:lnTo>
                <a:lnTo>
                  <a:pt x="27774" y="2496"/>
                </a:lnTo>
                <a:lnTo>
                  <a:pt x="0" y="16642"/>
                </a:lnTo>
                <a:lnTo>
                  <a:pt x="0" y="18761"/>
                </a:lnTo>
                <a:lnTo>
                  <a:pt x="1816" y="17954"/>
                </a:lnTo>
                <a:lnTo>
                  <a:pt x="3771" y="17185"/>
                </a:lnTo>
                <a:lnTo>
                  <a:pt x="5865" y="16454"/>
                </a:lnTo>
                <a:lnTo>
                  <a:pt x="7958" y="15722"/>
                </a:lnTo>
                <a:lnTo>
                  <a:pt x="9661" y="15356"/>
                </a:lnTo>
                <a:lnTo>
                  <a:pt x="12991" y="15356"/>
                </a:lnTo>
                <a:lnTo>
                  <a:pt x="14303" y="15987"/>
                </a:lnTo>
                <a:lnTo>
                  <a:pt x="15514" y="18509"/>
                </a:lnTo>
                <a:lnTo>
                  <a:pt x="15817" y="20350"/>
                </a:lnTo>
                <a:lnTo>
                  <a:pt x="15817" y="97361"/>
                </a:lnTo>
                <a:lnTo>
                  <a:pt x="14883" y="100312"/>
                </a:lnTo>
                <a:lnTo>
                  <a:pt x="13016" y="101673"/>
                </a:lnTo>
                <a:lnTo>
                  <a:pt x="11150" y="103035"/>
                </a:lnTo>
                <a:lnTo>
                  <a:pt x="7164" y="103867"/>
                </a:lnTo>
                <a:lnTo>
                  <a:pt x="1059" y="104170"/>
                </a:lnTo>
                <a:lnTo>
                  <a:pt x="1059" y="106439"/>
                </a:lnTo>
                <a:lnTo>
                  <a:pt x="43742" y="106439"/>
                </a:lnTo>
                <a:lnTo>
                  <a:pt x="43742" y="104321"/>
                </a:lnTo>
                <a:lnTo>
                  <a:pt x="38092" y="104119"/>
                </a:lnTo>
                <a:lnTo>
                  <a:pt x="34232" y="103489"/>
                </a:lnTo>
                <a:lnTo>
                  <a:pt x="32163" y="102430"/>
                </a:lnTo>
                <a:lnTo>
                  <a:pt x="30094" y="101371"/>
                </a:lnTo>
                <a:close/>
              </a:path>
              <a:path w="399286" h="108255">
                <a:moveTo>
                  <a:pt x="112687" y="91460"/>
                </a:moveTo>
                <a:lnTo>
                  <a:pt x="109912" y="99580"/>
                </a:lnTo>
                <a:lnTo>
                  <a:pt x="104816" y="103640"/>
                </a:lnTo>
                <a:lnTo>
                  <a:pt x="96364" y="103610"/>
                </a:lnTo>
                <a:lnTo>
                  <a:pt x="85844" y="98451"/>
                </a:lnTo>
                <a:lnTo>
                  <a:pt x="79236" y="84425"/>
                </a:lnTo>
                <a:lnTo>
                  <a:pt x="78845" y="82755"/>
                </a:lnTo>
                <a:lnTo>
                  <a:pt x="73809" y="96742"/>
                </a:lnTo>
                <a:lnTo>
                  <a:pt x="84061" y="105093"/>
                </a:lnTo>
                <a:lnTo>
                  <a:pt x="96491" y="107876"/>
                </a:lnTo>
                <a:lnTo>
                  <a:pt x="98102" y="107841"/>
                </a:lnTo>
                <a:lnTo>
                  <a:pt x="110447" y="104663"/>
                </a:lnTo>
                <a:lnTo>
                  <a:pt x="112687" y="91460"/>
                </a:lnTo>
                <a:close/>
              </a:path>
              <a:path w="399286" h="108255">
                <a:moveTo>
                  <a:pt x="77209" y="71319"/>
                </a:moveTo>
                <a:lnTo>
                  <a:pt x="76663" y="56964"/>
                </a:lnTo>
                <a:lnTo>
                  <a:pt x="76714" y="51903"/>
                </a:lnTo>
                <a:lnTo>
                  <a:pt x="77478" y="38374"/>
                </a:lnTo>
                <a:lnTo>
                  <a:pt x="79160" y="27461"/>
                </a:lnTo>
                <a:lnTo>
                  <a:pt x="79916" y="24443"/>
                </a:lnTo>
                <a:lnTo>
                  <a:pt x="86621" y="10933"/>
                </a:lnTo>
                <a:lnTo>
                  <a:pt x="96794" y="6430"/>
                </a:lnTo>
                <a:lnTo>
                  <a:pt x="98233" y="6496"/>
                </a:lnTo>
                <a:lnTo>
                  <a:pt x="108110" y="12135"/>
                </a:lnTo>
                <a:lnTo>
                  <a:pt x="114352" y="26855"/>
                </a:lnTo>
                <a:lnTo>
                  <a:pt x="114992" y="30018"/>
                </a:lnTo>
                <a:lnTo>
                  <a:pt x="116385" y="41735"/>
                </a:lnTo>
                <a:lnTo>
                  <a:pt x="116849" y="56208"/>
                </a:lnTo>
                <a:lnTo>
                  <a:pt x="116512" y="68453"/>
                </a:lnTo>
                <a:lnTo>
                  <a:pt x="115132" y="81351"/>
                </a:lnTo>
                <a:lnTo>
                  <a:pt x="112687" y="91460"/>
                </a:lnTo>
                <a:lnTo>
                  <a:pt x="110447" y="104663"/>
                </a:lnTo>
                <a:lnTo>
                  <a:pt x="120127" y="96328"/>
                </a:lnTo>
                <a:lnTo>
                  <a:pt x="127142" y="82836"/>
                </a:lnTo>
                <a:lnTo>
                  <a:pt x="130918" y="67427"/>
                </a:lnTo>
                <a:lnTo>
                  <a:pt x="131834" y="54468"/>
                </a:lnTo>
                <a:lnTo>
                  <a:pt x="131281" y="44491"/>
                </a:lnTo>
                <a:lnTo>
                  <a:pt x="128757" y="31948"/>
                </a:lnTo>
                <a:lnTo>
                  <a:pt x="124190" y="20576"/>
                </a:lnTo>
                <a:lnTo>
                  <a:pt x="119568" y="13417"/>
                </a:lnTo>
                <a:lnTo>
                  <a:pt x="109554" y="5113"/>
                </a:lnTo>
                <a:lnTo>
                  <a:pt x="97172" y="2345"/>
                </a:lnTo>
                <a:lnTo>
                  <a:pt x="87744" y="3659"/>
                </a:lnTo>
                <a:lnTo>
                  <a:pt x="76795" y="9966"/>
                </a:lnTo>
                <a:lnTo>
                  <a:pt x="68565" y="21484"/>
                </a:lnTo>
                <a:lnTo>
                  <a:pt x="65458" y="29145"/>
                </a:lnTo>
                <a:lnTo>
                  <a:pt x="62623" y="41361"/>
                </a:lnTo>
                <a:lnTo>
                  <a:pt x="61679" y="55073"/>
                </a:lnTo>
                <a:lnTo>
                  <a:pt x="61717" y="58077"/>
                </a:lnTo>
                <a:lnTo>
                  <a:pt x="63120" y="72193"/>
                </a:lnTo>
                <a:lnTo>
                  <a:pt x="66538" y="84279"/>
                </a:lnTo>
                <a:lnTo>
                  <a:pt x="71971" y="94335"/>
                </a:lnTo>
                <a:lnTo>
                  <a:pt x="78845" y="82755"/>
                </a:lnTo>
                <a:lnTo>
                  <a:pt x="77209" y="71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516919" y="2811741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8"/>
                </a:lnTo>
                <a:lnTo>
                  <a:pt x="430958" y="49966"/>
                </a:lnTo>
                <a:lnTo>
                  <a:pt x="430164" y="47356"/>
                </a:lnTo>
                <a:lnTo>
                  <a:pt x="428095" y="58199"/>
                </a:lnTo>
                <a:lnTo>
                  <a:pt x="432358" y="59990"/>
                </a:lnTo>
                <a:close/>
              </a:path>
              <a:path w="528775" h="108330">
                <a:moveTo>
                  <a:pt x="30095" y="99630"/>
                </a:moveTo>
                <a:lnTo>
                  <a:pt x="29060" y="97159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2"/>
                </a:lnTo>
                <a:lnTo>
                  <a:pt x="0" y="17021"/>
                </a:lnTo>
                <a:lnTo>
                  <a:pt x="1816" y="16214"/>
                </a:lnTo>
                <a:lnTo>
                  <a:pt x="3771" y="15444"/>
                </a:lnTo>
                <a:lnTo>
                  <a:pt x="5865" y="14713"/>
                </a:lnTo>
                <a:lnTo>
                  <a:pt x="7959" y="13982"/>
                </a:lnTo>
                <a:lnTo>
                  <a:pt x="9661" y="13616"/>
                </a:lnTo>
                <a:lnTo>
                  <a:pt x="12991" y="13616"/>
                </a:lnTo>
                <a:lnTo>
                  <a:pt x="14303" y="14247"/>
                </a:lnTo>
                <a:lnTo>
                  <a:pt x="15514" y="16768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1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29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1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89"/>
                </a:lnTo>
                <a:lnTo>
                  <a:pt x="30095" y="99630"/>
                </a:lnTo>
                <a:close/>
              </a:path>
              <a:path w="528775" h="108330">
                <a:moveTo>
                  <a:pt x="105648" y="78903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3"/>
                </a:lnTo>
                <a:lnTo>
                  <a:pt x="133499" y="78903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3"/>
                </a:lnTo>
                <a:lnTo>
                  <a:pt x="105648" y="78903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0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7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7"/>
                </a:lnTo>
                <a:lnTo>
                  <a:pt x="151397" y="10817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3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1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5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8"/>
                </a:lnTo>
                <a:lnTo>
                  <a:pt x="157376" y="3857"/>
                </a:lnTo>
                <a:lnTo>
                  <a:pt x="158259" y="15911"/>
                </a:lnTo>
                <a:lnTo>
                  <a:pt x="161311" y="11422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4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6"/>
                </a:lnTo>
                <a:lnTo>
                  <a:pt x="193892" y="47999"/>
                </a:lnTo>
                <a:lnTo>
                  <a:pt x="193740" y="51252"/>
                </a:lnTo>
                <a:lnTo>
                  <a:pt x="192857" y="54947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3"/>
                </a:lnTo>
                <a:lnTo>
                  <a:pt x="179916" y="61352"/>
                </a:lnTo>
                <a:lnTo>
                  <a:pt x="169018" y="61352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7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0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0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0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0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0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7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7"/>
                </a:lnTo>
                <a:lnTo>
                  <a:pt x="267641" y="10817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3" y="102363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1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8" y="10594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7"/>
                </a:lnTo>
                <a:lnTo>
                  <a:pt x="274503" y="15911"/>
                </a:lnTo>
                <a:lnTo>
                  <a:pt x="277555" y="11422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4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6"/>
                </a:lnTo>
                <a:lnTo>
                  <a:pt x="310136" y="47999"/>
                </a:lnTo>
                <a:lnTo>
                  <a:pt x="309984" y="51252"/>
                </a:lnTo>
                <a:lnTo>
                  <a:pt x="309807" y="53131"/>
                </a:lnTo>
                <a:lnTo>
                  <a:pt x="309101" y="54947"/>
                </a:lnTo>
                <a:lnTo>
                  <a:pt x="307020" y="56560"/>
                </a:lnTo>
                <a:lnTo>
                  <a:pt x="303362" y="58477"/>
                </a:lnTo>
                <a:lnTo>
                  <a:pt x="299704" y="60394"/>
                </a:lnTo>
                <a:lnTo>
                  <a:pt x="296160" y="61352"/>
                </a:lnTo>
                <a:lnTo>
                  <a:pt x="285262" y="61352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7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2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5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7"/>
                </a:lnTo>
                <a:lnTo>
                  <a:pt x="347509" y="14423"/>
                </a:lnTo>
                <a:lnTo>
                  <a:pt x="351028" y="13616"/>
                </a:lnTo>
                <a:lnTo>
                  <a:pt x="388918" y="13616"/>
                </a:lnTo>
                <a:lnTo>
                  <a:pt x="358268" y="106136"/>
                </a:lnTo>
                <a:lnTo>
                  <a:pt x="368258" y="106136"/>
                </a:lnTo>
                <a:lnTo>
                  <a:pt x="401103" y="4690"/>
                </a:lnTo>
                <a:lnTo>
                  <a:pt x="401103" y="2193"/>
                </a:lnTo>
                <a:lnTo>
                  <a:pt x="343737" y="2193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1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1"/>
                </a:lnTo>
                <a:lnTo>
                  <a:pt x="490329" y="93125"/>
                </a:lnTo>
                <a:lnTo>
                  <a:pt x="490329" y="83089"/>
                </a:lnTo>
                <a:lnTo>
                  <a:pt x="492675" y="75145"/>
                </a:lnTo>
                <a:lnTo>
                  <a:pt x="497367" y="65966"/>
                </a:lnTo>
                <a:lnTo>
                  <a:pt x="502059" y="56787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3"/>
                </a:lnTo>
                <a:lnTo>
                  <a:pt x="523578" y="58124"/>
                </a:lnTo>
                <a:lnTo>
                  <a:pt x="524612" y="61427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2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2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5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4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7944" y="60112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89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2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7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4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3"/>
                </a:lnTo>
                <a:lnTo>
                  <a:pt x="473226" y="14196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30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4"/>
                </a:lnTo>
                <a:lnTo>
                  <a:pt x="470426" y="10061"/>
                </a:lnTo>
                <a:lnTo>
                  <a:pt x="468306" y="9657"/>
                </a:lnTo>
                <a:lnTo>
                  <a:pt x="466667" y="8951"/>
                </a:lnTo>
                <a:lnTo>
                  <a:pt x="465506" y="7943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89" y="2205"/>
                </a:lnTo>
                <a:lnTo>
                  <a:pt x="439176" y="5406"/>
                </a:lnTo>
                <a:lnTo>
                  <a:pt x="428650" y="14297"/>
                </a:lnTo>
                <a:lnTo>
                  <a:pt x="420822" y="27049"/>
                </a:lnTo>
                <a:lnTo>
                  <a:pt x="418509" y="38883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199"/>
                </a:lnTo>
                <a:lnTo>
                  <a:pt x="430164" y="47356"/>
                </a:lnTo>
                <a:lnTo>
                  <a:pt x="430164" y="36665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7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6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6"/>
                </a:lnTo>
                <a:lnTo>
                  <a:pt x="456879" y="43422"/>
                </a:lnTo>
                <a:lnTo>
                  <a:pt x="451732" y="50937"/>
                </a:lnTo>
                <a:lnTo>
                  <a:pt x="446057" y="54694"/>
                </a:lnTo>
                <a:lnTo>
                  <a:pt x="436571" y="54694"/>
                </a:lnTo>
                <a:lnTo>
                  <a:pt x="434137" y="53749"/>
                </a:lnTo>
                <a:lnTo>
                  <a:pt x="432548" y="51858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367272" y="2811742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1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1" y="96302"/>
                </a:lnTo>
                <a:lnTo>
                  <a:pt x="15578" y="90291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8"/>
                </a:lnTo>
                <a:lnTo>
                  <a:pt x="15055" y="43590"/>
                </a:lnTo>
                <a:lnTo>
                  <a:pt x="18060" y="31558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3" y="10164"/>
                </a:lnTo>
                <a:lnTo>
                  <a:pt x="15741" y="19593"/>
                </a:lnTo>
                <a:lnTo>
                  <a:pt x="9583" y="28646"/>
                </a:lnTo>
                <a:lnTo>
                  <a:pt x="4259" y="40166"/>
                </a:lnTo>
                <a:lnTo>
                  <a:pt x="1064" y="52555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410106" y="2813677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39" y="91713"/>
                </a:lnTo>
                <a:lnTo>
                  <a:pt x="161439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7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7" y="16995"/>
                </a:lnTo>
                <a:lnTo>
                  <a:pt x="125340" y="27234"/>
                </a:lnTo>
                <a:lnTo>
                  <a:pt x="145622" y="56964"/>
                </a:lnTo>
                <a:lnTo>
                  <a:pt x="145622" y="90653"/>
                </a:lnTo>
                <a:lnTo>
                  <a:pt x="144777" y="9487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1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0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7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0"/>
                </a:lnTo>
                <a:lnTo>
                  <a:pt x="86148" y="1159"/>
                </a:lnTo>
                <a:lnTo>
                  <a:pt x="83525" y="2773"/>
                </a:lnTo>
                <a:lnTo>
                  <a:pt x="82137" y="3177"/>
                </a:lnTo>
                <a:lnTo>
                  <a:pt x="79967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7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7" y="97733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608333" y="2810206"/>
            <a:ext cx="352667" cy="118281"/>
          </a:xfrm>
          <a:custGeom>
            <a:avLst/>
            <a:gdLst/>
            <a:ahLst/>
            <a:cxnLst/>
            <a:rect l="l" t="t" r="r" b="b"/>
            <a:pathLst>
              <a:path w="387934" h="134052">
                <a:moveTo>
                  <a:pt x="349337" y="134052"/>
                </a:moveTo>
                <a:lnTo>
                  <a:pt x="352314" y="132589"/>
                </a:lnTo>
                <a:lnTo>
                  <a:pt x="355997" y="130042"/>
                </a:lnTo>
                <a:lnTo>
                  <a:pt x="360387" y="126411"/>
                </a:lnTo>
                <a:lnTo>
                  <a:pt x="367046" y="120914"/>
                </a:lnTo>
                <a:lnTo>
                  <a:pt x="372369" y="114988"/>
                </a:lnTo>
                <a:lnTo>
                  <a:pt x="376355" y="108633"/>
                </a:lnTo>
                <a:lnTo>
                  <a:pt x="380139" y="102682"/>
                </a:lnTo>
                <a:lnTo>
                  <a:pt x="383015" y="96353"/>
                </a:lnTo>
                <a:lnTo>
                  <a:pt x="384983" y="89645"/>
                </a:lnTo>
                <a:lnTo>
                  <a:pt x="386950" y="82937"/>
                </a:lnTo>
                <a:lnTo>
                  <a:pt x="387934" y="75826"/>
                </a:lnTo>
                <a:lnTo>
                  <a:pt x="387934" y="68312"/>
                </a:lnTo>
                <a:lnTo>
                  <a:pt x="387144" y="57062"/>
                </a:lnTo>
                <a:lnTo>
                  <a:pt x="384254" y="44660"/>
                </a:lnTo>
                <a:lnTo>
                  <a:pt x="379245" y="32927"/>
                </a:lnTo>
                <a:lnTo>
                  <a:pt x="372117" y="21863"/>
                </a:lnTo>
                <a:lnTo>
                  <a:pt x="368921" y="17893"/>
                </a:lnTo>
                <a:lnTo>
                  <a:pt x="359693" y="8596"/>
                </a:lnTo>
                <a:lnTo>
                  <a:pt x="349867" y="1740"/>
                </a:lnTo>
                <a:lnTo>
                  <a:pt x="347899" y="4236"/>
                </a:lnTo>
                <a:lnTo>
                  <a:pt x="357340" y="12407"/>
                </a:lnTo>
                <a:lnTo>
                  <a:pt x="364829" y="22662"/>
                </a:lnTo>
                <a:lnTo>
                  <a:pt x="370073" y="34799"/>
                </a:lnTo>
                <a:lnTo>
                  <a:pt x="372247" y="43437"/>
                </a:lnTo>
                <a:lnTo>
                  <a:pt x="373909" y="55855"/>
                </a:lnTo>
                <a:lnTo>
                  <a:pt x="374463" y="70278"/>
                </a:lnTo>
                <a:lnTo>
                  <a:pt x="374280" y="77527"/>
                </a:lnTo>
                <a:lnTo>
                  <a:pt x="372734" y="91243"/>
                </a:lnTo>
                <a:lnTo>
                  <a:pt x="369617" y="103225"/>
                </a:lnTo>
                <a:lnTo>
                  <a:pt x="364928" y="113475"/>
                </a:lnTo>
                <a:lnTo>
                  <a:pt x="361346" y="119628"/>
                </a:lnTo>
                <a:lnTo>
                  <a:pt x="355670" y="125654"/>
                </a:lnTo>
                <a:lnTo>
                  <a:pt x="347899" y="131555"/>
                </a:lnTo>
                <a:lnTo>
                  <a:pt x="349337" y="134052"/>
                </a:lnTo>
                <a:close/>
              </a:path>
              <a:path w="387934" h="134052">
                <a:moveTo>
                  <a:pt x="6218" y="42780"/>
                </a:moveTo>
                <a:lnTo>
                  <a:pt x="14681" y="42818"/>
                </a:lnTo>
                <a:lnTo>
                  <a:pt x="21871" y="44406"/>
                </a:lnTo>
                <a:lnTo>
                  <a:pt x="29590" y="47583"/>
                </a:lnTo>
                <a:lnTo>
                  <a:pt x="39544" y="53191"/>
                </a:lnTo>
                <a:lnTo>
                  <a:pt x="47744" y="63061"/>
                </a:lnTo>
                <a:lnTo>
                  <a:pt x="50478" y="75801"/>
                </a:lnTo>
                <a:lnTo>
                  <a:pt x="50478" y="83265"/>
                </a:lnTo>
                <a:lnTo>
                  <a:pt x="48308" y="89557"/>
                </a:lnTo>
                <a:lnTo>
                  <a:pt x="43970" y="94676"/>
                </a:lnTo>
                <a:lnTo>
                  <a:pt x="39630" y="99795"/>
                </a:lnTo>
                <a:lnTo>
                  <a:pt x="34560" y="102354"/>
                </a:lnTo>
                <a:lnTo>
                  <a:pt x="26235" y="102354"/>
                </a:lnTo>
                <a:lnTo>
                  <a:pt x="22641" y="100727"/>
                </a:lnTo>
                <a:lnTo>
                  <a:pt x="17973" y="97475"/>
                </a:lnTo>
                <a:lnTo>
                  <a:pt x="13306" y="94221"/>
                </a:lnTo>
                <a:lnTo>
                  <a:pt x="9535" y="92595"/>
                </a:lnTo>
                <a:lnTo>
                  <a:pt x="4389" y="92595"/>
                </a:lnTo>
                <a:lnTo>
                  <a:pt x="2711" y="93163"/>
                </a:lnTo>
                <a:lnTo>
                  <a:pt x="542" y="95432"/>
                </a:lnTo>
                <a:lnTo>
                  <a:pt x="0" y="96756"/>
                </a:lnTo>
                <a:lnTo>
                  <a:pt x="0" y="102304"/>
                </a:lnTo>
                <a:lnTo>
                  <a:pt x="2522" y="105103"/>
                </a:lnTo>
                <a:lnTo>
                  <a:pt x="7567" y="106666"/>
                </a:lnTo>
                <a:lnTo>
                  <a:pt x="10595" y="107624"/>
                </a:lnTo>
                <a:lnTo>
                  <a:pt x="14580" y="108103"/>
                </a:lnTo>
                <a:lnTo>
                  <a:pt x="19525" y="108103"/>
                </a:lnTo>
                <a:lnTo>
                  <a:pt x="26921" y="107608"/>
                </a:lnTo>
                <a:lnTo>
                  <a:pt x="39287" y="104002"/>
                </a:lnTo>
                <a:lnTo>
                  <a:pt x="49683" y="96907"/>
                </a:lnTo>
                <a:lnTo>
                  <a:pt x="53256" y="93106"/>
                </a:lnTo>
                <a:lnTo>
                  <a:pt x="59516" y="82016"/>
                </a:lnTo>
                <a:lnTo>
                  <a:pt x="61603" y="68993"/>
                </a:lnTo>
                <a:lnTo>
                  <a:pt x="61603" y="64000"/>
                </a:lnTo>
                <a:lnTo>
                  <a:pt x="60670" y="59271"/>
                </a:lnTo>
                <a:lnTo>
                  <a:pt x="58802" y="54808"/>
                </a:lnTo>
                <a:lnTo>
                  <a:pt x="56936" y="50345"/>
                </a:lnTo>
                <a:lnTo>
                  <a:pt x="54186" y="46323"/>
                </a:lnTo>
                <a:lnTo>
                  <a:pt x="50553" y="42742"/>
                </a:lnTo>
                <a:lnTo>
                  <a:pt x="46316" y="38606"/>
                </a:lnTo>
                <a:lnTo>
                  <a:pt x="41043" y="35480"/>
                </a:lnTo>
                <a:lnTo>
                  <a:pt x="34737" y="33361"/>
                </a:lnTo>
                <a:lnTo>
                  <a:pt x="30902" y="32100"/>
                </a:lnTo>
                <a:lnTo>
                  <a:pt x="24848" y="30764"/>
                </a:lnTo>
                <a:lnTo>
                  <a:pt x="16573" y="29352"/>
                </a:lnTo>
                <a:lnTo>
                  <a:pt x="23006" y="16113"/>
                </a:lnTo>
                <a:lnTo>
                  <a:pt x="53353" y="16113"/>
                </a:lnTo>
                <a:lnTo>
                  <a:pt x="55246" y="15924"/>
                </a:lnTo>
                <a:lnTo>
                  <a:pt x="56911" y="15054"/>
                </a:lnTo>
                <a:lnTo>
                  <a:pt x="62814" y="1059"/>
                </a:lnTo>
                <a:lnTo>
                  <a:pt x="61603" y="0"/>
                </a:lnTo>
                <a:lnTo>
                  <a:pt x="60190" y="1513"/>
                </a:lnTo>
                <a:lnTo>
                  <a:pt x="58159" y="3101"/>
                </a:lnTo>
                <a:lnTo>
                  <a:pt x="56028" y="3934"/>
                </a:lnTo>
                <a:lnTo>
                  <a:pt x="21946" y="3934"/>
                </a:lnTo>
                <a:lnTo>
                  <a:pt x="5448" y="40094"/>
                </a:lnTo>
                <a:lnTo>
                  <a:pt x="5108" y="41166"/>
                </a:lnTo>
                <a:lnTo>
                  <a:pt x="6218" y="42780"/>
                </a:lnTo>
                <a:close/>
              </a:path>
              <a:path w="387934" h="134052">
                <a:moveTo>
                  <a:pt x="92480" y="94638"/>
                </a:moveTo>
                <a:lnTo>
                  <a:pt x="96984" y="89987"/>
                </a:lnTo>
                <a:lnTo>
                  <a:pt x="108324" y="78079"/>
                </a:lnTo>
                <a:lnTo>
                  <a:pt x="117546" y="68064"/>
                </a:lnTo>
                <a:lnTo>
                  <a:pt x="124651" y="59941"/>
                </a:lnTo>
                <a:lnTo>
                  <a:pt x="129638" y="53711"/>
                </a:lnTo>
                <a:lnTo>
                  <a:pt x="135340" y="46045"/>
                </a:lnTo>
                <a:lnTo>
                  <a:pt x="138191" y="38077"/>
                </a:lnTo>
                <a:lnTo>
                  <a:pt x="138191" y="22039"/>
                </a:lnTo>
                <a:lnTo>
                  <a:pt x="135555" y="15470"/>
                </a:lnTo>
                <a:lnTo>
                  <a:pt x="130282" y="10099"/>
                </a:lnTo>
                <a:lnTo>
                  <a:pt x="125010" y="4728"/>
                </a:lnTo>
                <a:lnTo>
                  <a:pt x="118110" y="2042"/>
                </a:lnTo>
                <a:lnTo>
                  <a:pt x="102672" y="2042"/>
                </a:lnTo>
                <a:lnTo>
                  <a:pt x="96201" y="4299"/>
                </a:lnTo>
                <a:lnTo>
                  <a:pt x="90172" y="8813"/>
                </a:lnTo>
                <a:lnTo>
                  <a:pt x="81990" y="19121"/>
                </a:lnTo>
                <a:lnTo>
                  <a:pt x="77344" y="32983"/>
                </a:lnTo>
                <a:lnTo>
                  <a:pt x="80598" y="33663"/>
                </a:lnTo>
                <a:lnTo>
                  <a:pt x="82768" y="27914"/>
                </a:lnTo>
                <a:lnTo>
                  <a:pt x="85039" y="23653"/>
                </a:lnTo>
                <a:lnTo>
                  <a:pt x="87410" y="20879"/>
                </a:lnTo>
                <a:lnTo>
                  <a:pt x="91698" y="15835"/>
                </a:lnTo>
                <a:lnTo>
                  <a:pt x="97299" y="13314"/>
                </a:lnTo>
                <a:lnTo>
                  <a:pt x="109811" y="13314"/>
                </a:lnTo>
                <a:lnTo>
                  <a:pt x="114629" y="15268"/>
                </a:lnTo>
                <a:lnTo>
                  <a:pt x="118665" y="19177"/>
                </a:lnTo>
                <a:lnTo>
                  <a:pt x="122702" y="23085"/>
                </a:lnTo>
                <a:lnTo>
                  <a:pt x="124720" y="28772"/>
                </a:lnTo>
                <a:lnTo>
                  <a:pt x="124720" y="36236"/>
                </a:lnTo>
                <a:lnTo>
                  <a:pt x="121749" y="50437"/>
                </a:lnTo>
                <a:lnTo>
                  <a:pt x="114806" y="62487"/>
                </a:lnTo>
                <a:lnTo>
                  <a:pt x="112610" y="65378"/>
                </a:lnTo>
                <a:lnTo>
                  <a:pt x="106448" y="72895"/>
                </a:lnTo>
                <a:lnTo>
                  <a:pt x="98491" y="81954"/>
                </a:lnTo>
                <a:lnTo>
                  <a:pt x="88739" y="92556"/>
                </a:lnTo>
                <a:lnTo>
                  <a:pt x="77193" y="104699"/>
                </a:lnTo>
                <a:lnTo>
                  <a:pt x="77193" y="106439"/>
                </a:lnTo>
                <a:lnTo>
                  <a:pt x="137661" y="106439"/>
                </a:lnTo>
                <a:lnTo>
                  <a:pt x="146062" y="85333"/>
                </a:lnTo>
                <a:lnTo>
                  <a:pt x="144094" y="84425"/>
                </a:lnTo>
                <a:lnTo>
                  <a:pt x="141622" y="88914"/>
                </a:lnTo>
                <a:lnTo>
                  <a:pt x="139402" y="91738"/>
                </a:lnTo>
                <a:lnTo>
                  <a:pt x="137434" y="92898"/>
                </a:lnTo>
                <a:lnTo>
                  <a:pt x="135466" y="94058"/>
                </a:lnTo>
                <a:lnTo>
                  <a:pt x="132061" y="94638"/>
                </a:lnTo>
                <a:lnTo>
                  <a:pt x="92480" y="94638"/>
                </a:lnTo>
                <a:close/>
              </a:path>
              <a:path w="387934" h="134052">
                <a:moveTo>
                  <a:pt x="166722" y="99631"/>
                </a:moveTo>
                <a:lnTo>
                  <a:pt x="166722" y="102001"/>
                </a:lnTo>
                <a:lnTo>
                  <a:pt x="167554" y="104031"/>
                </a:lnTo>
                <a:lnTo>
                  <a:pt x="169220" y="105721"/>
                </a:lnTo>
                <a:lnTo>
                  <a:pt x="170885" y="107410"/>
                </a:lnTo>
                <a:lnTo>
                  <a:pt x="172928" y="108255"/>
                </a:lnTo>
                <a:lnTo>
                  <a:pt x="177772" y="108255"/>
                </a:lnTo>
                <a:lnTo>
                  <a:pt x="179802" y="107410"/>
                </a:lnTo>
                <a:lnTo>
                  <a:pt x="181442" y="105721"/>
                </a:lnTo>
                <a:lnTo>
                  <a:pt x="183082" y="104031"/>
                </a:lnTo>
                <a:lnTo>
                  <a:pt x="183901" y="102001"/>
                </a:lnTo>
                <a:lnTo>
                  <a:pt x="183901" y="97260"/>
                </a:lnTo>
                <a:lnTo>
                  <a:pt x="183069" y="95243"/>
                </a:lnTo>
                <a:lnTo>
                  <a:pt x="181404" y="93579"/>
                </a:lnTo>
                <a:lnTo>
                  <a:pt x="179739" y="91915"/>
                </a:lnTo>
                <a:lnTo>
                  <a:pt x="177721" y="91082"/>
                </a:lnTo>
                <a:lnTo>
                  <a:pt x="172979" y="91082"/>
                </a:lnTo>
                <a:lnTo>
                  <a:pt x="170947" y="91915"/>
                </a:lnTo>
                <a:lnTo>
                  <a:pt x="169257" y="93579"/>
                </a:lnTo>
                <a:lnTo>
                  <a:pt x="167567" y="95243"/>
                </a:lnTo>
                <a:lnTo>
                  <a:pt x="166722" y="97260"/>
                </a:lnTo>
                <a:lnTo>
                  <a:pt x="166722" y="99631"/>
                </a:lnTo>
                <a:close/>
              </a:path>
              <a:path w="387934" h="134052">
                <a:moveTo>
                  <a:pt x="234153" y="80643"/>
                </a:moveTo>
                <a:lnTo>
                  <a:pt x="234153" y="106439"/>
                </a:lnTo>
                <a:lnTo>
                  <a:pt x="246186" y="106439"/>
                </a:lnTo>
                <a:lnTo>
                  <a:pt x="246186" y="80643"/>
                </a:lnTo>
                <a:lnTo>
                  <a:pt x="262003" y="80643"/>
                </a:lnTo>
                <a:lnTo>
                  <a:pt x="262003" y="70581"/>
                </a:lnTo>
                <a:lnTo>
                  <a:pt x="246186" y="70581"/>
                </a:lnTo>
                <a:lnTo>
                  <a:pt x="246186" y="2496"/>
                </a:lnTo>
                <a:lnTo>
                  <a:pt x="238996" y="2496"/>
                </a:lnTo>
                <a:lnTo>
                  <a:pt x="234002" y="18080"/>
                </a:lnTo>
                <a:lnTo>
                  <a:pt x="234002" y="70581"/>
                </a:lnTo>
                <a:lnTo>
                  <a:pt x="190561" y="70581"/>
                </a:lnTo>
                <a:lnTo>
                  <a:pt x="190561" y="80643"/>
                </a:lnTo>
                <a:lnTo>
                  <a:pt x="234153" y="80643"/>
                </a:lnTo>
                <a:close/>
              </a:path>
              <a:path w="387934" h="134052">
                <a:moveTo>
                  <a:pt x="238996" y="2496"/>
                </a:moveTo>
                <a:lnTo>
                  <a:pt x="190561" y="70581"/>
                </a:lnTo>
                <a:lnTo>
                  <a:pt x="196843" y="70581"/>
                </a:lnTo>
                <a:lnTo>
                  <a:pt x="234002" y="18080"/>
                </a:lnTo>
                <a:lnTo>
                  <a:pt x="238996" y="2496"/>
                </a:lnTo>
                <a:close/>
              </a:path>
              <a:path w="387934" h="134052">
                <a:moveTo>
                  <a:pt x="318687" y="91460"/>
                </a:moveTo>
                <a:lnTo>
                  <a:pt x="315912" y="99580"/>
                </a:lnTo>
                <a:lnTo>
                  <a:pt x="310817" y="103640"/>
                </a:lnTo>
                <a:lnTo>
                  <a:pt x="302364" y="103610"/>
                </a:lnTo>
                <a:lnTo>
                  <a:pt x="291845" y="98451"/>
                </a:lnTo>
                <a:lnTo>
                  <a:pt x="285237" y="84425"/>
                </a:lnTo>
                <a:lnTo>
                  <a:pt x="284846" y="82755"/>
                </a:lnTo>
                <a:lnTo>
                  <a:pt x="279809" y="96742"/>
                </a:lnTo>
                <a:lnTo>
                  <a:pt x="290062" y="105093"/>
                </a:lnTo>
                <a:lnTo>
                  <a:pt x="302492" y="107876"/>
                </a:lnTo>
                <a:lnTo>
                  <a:pt x="304102" y="107841"/>
                </a:lnTo>
                <a:lnTo>
                  <a:pt x="316447" y="104663"/>
                </a:lnTo>
                <a:lnTo>
                  <a:pt x="318687" y="91460"/>
                </a:lnTo>
                <a:close/>
              </a:path>
              <a:path w="387934" h="134052">
                <a:moveTo>
                  <a:pt x="283209" y="71319"/>
                </a:moveTo>
                <a:lnTo>
                  <a:pt x="282663" y="56964"/>
                </a:lnTo>
                <a:lnTo>
                  <a:pt x="282714" y="51903"/>
                </a:lnTo>
                <a:lnTo>
                  <a:pt x="283478" y="38374"/>
                </a:lnTo>
                <a:lnTo>
                  <a:pt x="285161" y="27461"/>
                </a:lnTo>
                <a:lnTo>
                  <a:pt x="285917" y="24443"/>
                </a:lnTo>
                <a:lnTo>
                  <a:pt x="292622" y="10933"/>
                </a:lnTo>
                <a:lnTo>
                  <a:pt x="302795" y="6430"/>
                </a:lnTo>
                <a:lnTo>
                  <a:pt x="304234" y="6496"/>
                </a:lnTo>
                <a:lnTo>
                  <a:pt x="314110" y="12135"/>
                </a:lnTo>
                <a:lnTo>
                  <a:pt x="320352" y="26855"/>
                </a:lnTo>
                <a:lnTo>
                  <a:pt x="320993" y="30018"/>
                </a:lnTo>
                <a:lnTo>
                  <a:pt x="322385" y="41735"/>
                </a:lnTo>
                <a:lnTo>
                  <a:pt x="322850" y="56208"/>
                </a:lnTo>
                <a:lnTo>
                  <a:pt x="322513" y="68453"/>
                </a:lnTo>
                <a:lnTo>
                  <a:pt x="321133" y="81351"/>
                </a:lnTo>
                <a:lnTo>
                  <a:pt x="318687" y="91460"/>
                </a:lnTo>
                <a:lnTo>
                  <a:pt x="316447" y="104663"/>
                </a:lnTo>
                <a:lnTo>
                  <a:pt x="326127" y="96328"/>
                </a:lnTo>
                <a:lnTo>
                  <a:pt x="333142" y="82836"/>
                </a:lnTo>
                <a:lnTo>
                  <a:pt x="336919" y="67427"/>
                </a:lnTo>
                <a:lnTo>
                  <a:pt x="337834" y="54468"/>
                </a:lnTo>
                <a:lnTo>
                  <a:pt x="337281" y="44492"/>
                </a:lnTo>
                <a:lnTo>
                  <a:pt x="334757" y="31948"/>
                </a:lnTo>
                <a:lnTo>
                  <a:pt x="330191" y="20576"/>
                </a:lnTo>
                <a:lnTo>
                  <a:pt x="325568" y="13417"/>
                </a:lnTo>
                <a:lnTo>
                  <a:pt x="315554" y="5113"/>
                </a:lnTo>
                <a:lnTo>
                  <a:pt x="303173" y="2345"/>
                </a:lnTo>
                <a:lnTo>
                  <a:pt x="293745" y="3659"/>
                </a:lnTo>
                <a:lnTo>
                  <a:pt x="282795" y="9966"/>
                </a:lnTo>
                <a:lnTo>
                  <a:pt x="274566" y="21484"/>
                </a:lnTo>
                <a:lnTo>
                  <a:pt x="271458" y="29145"/>
                </a:lnTo>
                <a:lnTo>
                  <a:pt x="268624" y="41362"/>
                </a:lnTo>
                <a:lnTo>
                  <a:pt x="267679" y="55073"/>
                </a:lnTo>
                <a:lnTo>
                  <a:pt x="267718" y="58077"/>
                </a:lnTo>
                <a:lnTo>
                  <a:pt x="269120" y="72193"/>
                </a:lnTo>
                <a:lnTo>
                  <a:pt x="272538" y="84279"/>
                </a:lnTo>
                <a:lnTo>
                  <a:pt x="277971" y="94335"/>
                </a:lnTo>
                <a:lnTo>
                  <a:pt x="284846" y="82755"/>
                </a:lnTo>
                <a:lnTo>
                  <a:pt x="283209" y="71319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78196" y="2812409"/>
            <a:ext cx="381701" cy="93984"/>
          </a:xfrm>
          <a:custGeom>
            <a:avLst/>
            <a:gdLst/>
            <a:ahLst/>
            <a:cxnLst/>
            <a:rect l="l" t="t" r="r" b="b"/>
            <a:pathLst>
              <a:path w="419871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19871" h="106515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7"/>
                </a:lnTo>
                <a:lnTo>
                  <a:pt x="447116" y="60671"/>
                </a:lnTo>
                <a:lnTo>
                  <a:pt x="447116" y="71766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6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3"/>
                </a:lnTo>
                <a:lnTo>
                  <a:pt x="451278" y="65059"/>
                </a:lnTo>
                <a:lnTo>
                  <a:pt x="451278" y="57948"/>
                </a:lnTo>
                <a:lnTo>
                  <a:pt x="449588" y="53081"/>
                </a:lnTo>
                <a:lnTo>
                  <a:pt x="446208" y="50458"/>
                </a:lnTo>
                <a:lnTo>
                  <a:pt x="442827" y="47836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7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8"/>
                </a:lnTo>
                <a:lnTo>
                  <a:pt x="410374" y="102442"/>
                </a:lnTo>
                <a:close/>
              </a:path>
              <a:path w="419871" h="106515">
                <a:moveTo>
                  <a:pt x="359554" y="59234"/>
                </a:moveTo>
                <a:lnTo>
                  <a:pt x="371964" y="55875"/>
                </a:lnTo>
                <a:lnTo>
                  <a:pt x="381918" y="46260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8"/>
                </a:lnTo>
                <a:lnTo>
                  <a:pt x="391037" y="17803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3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6"/>
                </a:lnTo>
                <a:lnTo>
                  <a:pt x="403878" y="13616"/>
                </a:lnTo>
                <a:lnTo>
                  <a:pt x="406350" y="13339"/>
                </a:lnTo>
                <a:lnTo>
                  <a:pt x="408216" y="12785"/>
                </a:lnTo>
                <a:lnTo>
                  <a:pt x="410083" y="12230"/>
                </a:lnTo>
                <a:lnTo>
                  <a:pt x="412909" y="11070"/>
                </a:lnTo>
                <a:lnTo>
                  <a:pt x="416693" y="9304"/>
                </a:lnTo>
                <a:lnTo>
                  <a:pt x="362733" y="106136"/>
                </a:lnTo>
                <a:lnTo>
                  <a:pt x="370074" y="106136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1"/>
                </a:lnTo>
                <a:lnTo>
                  <a:pt x="415482" y="5673"/>
                </a:lnTo>
                <a:lnTo>
                  <a:pt x="410588" y="8497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4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6"/>
                </a:lnTo>
                <a:lnTo>
                  <a:pt x="382031" y="2647"/>
                </a:lnTo>
                <a:lnTo>
                  <a:pt x="380063" y="1840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7"/>
                </a:lnTo>
                <a:lnTo>
                  <a:pt x="342930" y="50281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1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9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4"/>
                </a:lnTo>
                <a:lnTo>
                  <a:pt x="386761" y="12860"/>
                </a:lnTo>
                <a:lnTo>
                  <a:pt x="387101" y="14902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4"/>
                </a:lnTo>
                <a:lnTo>
                  <a:pt x="359554" y="59234"/>
                </a:lnTo>
                <a:close/>
              </a:path>
              <a:path w="419871" h="106515">
                <a:moveTo>
                  <a:pt x="354862" y="59234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4"/>
                </a:lnTo>
                <a:close/>
              </a:path>
              <a:path w="419871" h="106515">
                <a:moveTo>
                  <a:pt x="30095" y="98874"/>
                </a:move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5"/>
                </a:lnTo>
                <a:lnTo>
                  <a:pt x="14883" y="97815"/>
                </a:lnTo>
                <a:lnTo>
                  <a:pt x="13016" y="99176"/>
                </a:lnTo>
                <a:lnTo>
                  <a:pt x="11149" y="100538"/>
                </a:lnTo>
                <a:lnTo>
                  <a:pt x="7164" y="101371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4"/>
                </a:lnTo>
                <a:lnTo>
                  <a:pt x="38091" y="101623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close/>
              </a:path>
              <a:path w="419871" h="106515">
                <a:moveTo>
                  <a:pt x="105648" y="78146"/>
                </a:moveTo>
                <a:lnTo>
                  <a:pt x="105648" y="103943"/>
                </a:lnTo>
                <a:lnTo>
                  <a:pt x="117682" y="103943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4"/>
                </a:lnTo>
                <a:lnTo>
                  <a:pt x="117682" y="68084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4"/>
                </a:lnTo>
                <a:lnTo>
                  <a:pt x="105497" y="68084"/>
                </a:lnTo>
                <a:lnTo>
                  <a:pt x="62057" y="68084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19871" h="106515">
                <a:moveTo>
                  <a:pt x="110492" y="0"/>
                </a:moveTo>
                <a:lnTo>
                  <a:pt x="62057" y="68084"/>
                </a:lnTo>
                <a:lnTo>
                  <a:pt x="68338" y="68084"/>
                </a:lnTo>
                <a:lnTo>
                  <a:pt x="105497" y="15584"/>
                </a:lnTo>
                <a:lnTo>
                  <a:pt x="110492" y="0"/>
                </a:lnTo>
                <a:close/>
              </a:path>
              <a:path w="419871" h="106515">
                <a:moveTo>
                  <a:pt x="154462" y="97134"/>
                </a:moveTo>
                <a:lnTo>
                  <a:pt x="154462" y="99504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4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4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4"/>
                </a:lnTo>
                <a:lnTo>
                  <a:pt x="171641" y="94764"/>
                </a:lnTo>
                <a:lnTo>
                  <a:pt x="170808" y="92747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7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19871" h="106515">
                <a:moveTo>
                  <a:pt x="187484" y="4765"/>
                </a:moveTo>
                <a:lnTo>
                  <a:pt x="186462" y="7375"/>
                </a:lnTo>
                <a:lnTo>
                  <a:pt x="185679" y="9267"/>
                </a:lnTo>
                <a:lnTo>
                  <a:pt x="184898" y="11158"/>
                </a:lnTo>
                <a:lnTo>
                  <a:pt x="182867" y="16138"/>
                </a:lnTo>
                <a:lnTo>
                  <a:pt x="179588" y="24208"/>
                </a:lnTo>
                <a:lnTo>
                  <a:pt x="182237" y="25418"/>
                </a:lnTo>
                <a:lnTo>
                  <a:pt x="185516" y="20274"/>
                </a:lnTo>
                <a:lnTo>
                  <a:pt x="188228" y="16895"/>
                </a:lnTo>
                <a:lnTo>
                  <a:pt x="190372" y="15281"/>
                </a:lnTo>
                <a:lnTo>
                  <a:pt x="192516" y="13667"/>
                </a:lnTo>
                <a:lnTo>
                  <a:pt x="196035" y="12860"/>
                </a:lnTo>
                <a:lnTo>
                  <a:pt x="233926" y="12860"/>
                </a:lnTo>
                <a:lnTo>
                  <a:pt x="203276" y="105380"/>
                </a:lnTo>
                <a:lnTo>
                  <a:pt x="213265" y="105380"/>
                </a:lnTo>
                <a:lnTo>
                  <a:pt x="246110" y="3933"/>
                </a:lnTo>
                <a:lnTo>
                  <a:pt x="246110" y="1437"/>
                </a:lnTo>
                <a:lnTo>
                  <a:pt x="188745" y="1437"/>
                </a:lnTo>
                <a:lnTo>
                  <a:pt x="187484" y="4765"/>
                </a:lnTo>
                <a:close/>
              </a:path>
              <a:path w="419871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0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2386" y="100538"/>
                </a:lnTo>
                <a:lnTo>
                  <a:pt x="278401" y="101371"/>
                </a:lnTo>
                <a:lnTo>
                  <a:pt x="272295" y="101673"/>
                </a:lnTo>
                <a:lnTo>
                  <a:pt x="272295" y="103943"/>
                </a:lnTo>
                <a:lnTo>
                  <a:pt x="314979" y="103943"/>
                </a:lnTo>
                <a:lnTo>
                  <a:pt x="314979" y="101824"/>
                </a:lnTo>
                <a:lnTo>
                  <a:pt x="309328" y="101623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170818" y="2811742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5" y="114836"/>
                </a:lnTo>
                <a:lnTo>
                  <a:pt x="18954" y="116045"/>
                </a:lnTo>
                <a:lnTo>
                  <a:pt x="28854" y="126118"/>
                </a:lnTo>
                <a:lnTo>
                  <a:pt x="38067" y="132311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1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8"/>
                </a:lnTo>
                <a:lnTo>
                  <a:pt x="15055" y="43590"/>
                </a:lnTo>
                <a:lnTo>
                  <a:pt x="18060" y="31558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4"/>
                </a:lnTo>
                <a:lnTo>
                  <a:pt x="15741" y="19593"/>
                </a:lnTo>
                <a:lnTo>
                  <a:pt x="9583" y="28646"/>
                </a:lnTo>
                <a:lnTo>
                  <a:pt x="4259" y="40166"/>
                </a:lnTo>
                <a:lnTo>
                  <a:pt x="1064" y="52555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213653" y="2812075"/>
            <a:ext cx="187012" cy="94317"/>
          </a:xfrm>
          <a:custGeom>
            <a:avLst/>
            <a:gdLst/>
            <a:ahLst/>
            <a:cxnLst/>
            <a:rect l="l" t="t" r="r" b="b"/>
            <a:pathLst>
              <a:path w="205713" h="106893">
                <a:moveTo>
                  <a:pt x="28872" y="87489"/>
                </a:moveTo>
                <a:lnTo>
                  <a:pt x="23786" y="80176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4" y="8503"/>
                </a:lnTo>
                <a:lnTo>
                  <a:pt x="54944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7" y="34798"/>
                </a:lnTo>
                <a:lnTo>
                  <a:pt x="92253" y="34798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5"/>
                </a:lnTo>
                <a:lnTo>
                  <a:pt x="86149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39"/>
                </a:lnTo>
                <a:lnTo>
                  <a:pt x="78556" y="94108"/>
                </a:lnTo>
                <a:lnTo>
                  <a:pt x="71795" y="97941"/>
                </a:lnTo>
                <a:lnTo>
                  <a:pt x="64404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4" y="95712"/>
                </a:lnTo>
                <a:lnTo>
                  <a:pt x="28872" y="87489"/>
                </a:lnTo>
                <a:close/>
              </a:path>
              <a:path w="205713" h="106893">
                <a:moveTo>
                  <a:pt x="184371" y="22392"/>
                </a:moveTo>
                <a:lnTo>
                  <a:pt x="189164" y="15129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5" y="5774"/>
                </a:lnTo>
                <a:lnTo>
                  <a:pt x="202585" y="4841"/>
                </a:lnTo>
                <a:lnTo>
                  <a:pt x="205713" y="4690"/>
                </a:lnTo>
                <a:lnTo>
                  <a:pt x="205713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1"/>
                </a:lnTo>
                <a:lnTo>
                  <a:pt x="177660" y="4992"/>
                </a:lnTo>
                <a:lnTo>
                  <a:pt x="179074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4" y="14121"/>
                </a:lnTo>
                <a:lnTo>
                  <a:pt x="180436" y="15584"/>
                </a:lnTo>
                <a:lnTo>
                  <a:pt x="158185" y="50534"/>
                </a:lnTo>
                <a:lnTo>
                  <a:pt x="135255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9" y="11234"/>
                </a:lnTo>
                <a:lnTo>
                  <a:pt x="132757" y="9759"/>
                </a:lnTo>
                <a:lnTo>
                  <a:pt x="132757" y="7590"/>
                </a:lnTo>
                <a:lnTo>
                  <a:pt x="133666" y="6178"/>
                </a:lnTo>
                <a:lnTo>
                  <a:pt x="135482" y="5522"/>
                </a:lnTo>
                <a:lnTo>
                  <a:pt x="137298" y="4866"/>
                </a:lnTo>
                <a:lnTo>
                  <a:pt x="140023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1" y="1815"/>
                </a:lnTo>
                <a:lnTo>
                  <a:pt x="100291" y="4690"/>
                </a:lnTo>
                <a:lnTo>
                  <a:pt x="104327" y="4892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9" y="12242"/>
                </a:lnTo>
                <a:lnTo>
                  <a:pt x="118328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8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7" y="100248"/>
                </a:lnTo>
                <a:lnTo>
                  <a:pt x="164354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408991" y="2810206"/>
            <a:ext cx="355557" cy="118281"/>
          </a:xfrm>
          <a:custGeom>
            <a:avLst/>
            <a:gdLst/>
            <a:ahLst/>
            <a:cxnLst/>
            <a:rect l="l" t="t" r="r" b="b"/>
            <a:pathLst>
              <a:path w="391113" h="134052">
                <a:moveTo>
                  <a:pt x="197297" y="62411"/>
                </a:moveTo>
                <a:lnTo>
                  <a:pt x="198115" y="73134"/>
                </a:lnTo>
                <a:lnTo>
                  <a:pt x="201731" y="85466"/>
                </a:lnTo>
                <a:lnTo>
                  <a:pt x="208232" y="95621"/>
                </a:lnTo>
                <a:lnTo>
                  <a:pt x="209750" y="97281"/>
                </a:lnTo>
                <a:lnTo>
                  <a:pt x="220603" y="105398"/>
                </a:lnTo>
                <a:lnTo>
                  <a:pt x="216860" y="91687"/>
                </a:lnTo>
                <a:lnTo>
                  <a:pt x="213354" y="83820"/>
                </a:lnTo>
                <a:lnTo>
                  <a:pt x="211600" y="75776"/>
                </a:lnTo>
                <a:lnTo>
                  <a:pt x="211600" y="61200"/>
                </a:lnTo>
                <a:lnTo>
                  <a:pt x="212357" y="56662"/>
                </a:lnTo>
                <a:lnTo>
                  <a:pt x="213871" y="53938"/>
                </a:lnTo>
                <a:lnTo>
                  <a:pt x="215839" y="46600"/>
                </a:lnTo>
                <a:lnTo>
                  <a:pt x="217049" y="41103"/>
                </a:lnTo>
                <a:lnTo>
                  <a:pt x="219269" y="35555"/>
                </a:lnTo>
                <a:lnTo>
                  <a:pt x="222499" y="29957"/>
                </a:lnTo>
                <a:lnTo>
                  <a:pt x="225727" y="24359"/>
                </a:lnTo>
                <a:lnTo>
                  <a:pt x="229183" y="19744"/>
                </a:lnTo>
                <a:lnTo>
                  <a:pt x="232866" y="16113"/>
                </a:lnTo>
                <a:lnTo>
                  <a:pt x="236448" y="12532"/>
                </a:lnTo>
                <a:lnTo>
                  <a:pt x="240523" y="9746"/>
                </a:lnTo>
                <a:lnTo>
                  <a:pt x="245089" y="7754"/>
                </a:lnTo>
                <a:lnTo>
                  <a:pt x="249655" y="5762"/>
                </a:lnTo>
                <a:lnTo>
                  <a:pt x="255091" y="4186"/>
                </a:lnTo>
                <a:lnTo>
                  <a:pt x="261398" y="3026"/>
                </a:lnTo>
                <a:lnTo>
                  <a:pt x="261020" y="529"/>
                </a:lnTo>
                <a:lnTo>
                  <a:pt x="253501" y="949"/>
                </a:lnTo>
                <a:lnTo>
                  <a:pt x="241097" y="3651"/>
                </a:lnTo>
                <a:lnTo>
                  <a:pt x="229426" y="8857"/>
                </a:lnTo>
                <a:lnTo>
                  <a:pt x="218487" y="16567"/>
                </a:lnTo>
                <a:lnTo>
                  <a:pt x="209356" y="26425"/>
                </a:lnTo>
                <a:lnTo>
                  <a:pt x="202657" y="37464"/>
                </a:lnTo>
                <a:lnTo>
                  <a:pt x="198637" y="49459"/>
                </a:lnTo>
                <a:lnTo>
                  <a:pt x="197297" y="62411"/>
                </a:lnTo>
                <a:close/>
              </a:path>
              <a:path w="391113" h="134052">
                <a:moveTo>
                  <a:pt x="320226" y="45617"/>
                </a:moveTo>
                <a:lnTo>
                  <a:pt x="324792" y="42540"/>
                </a:lnTo>
                <a:lnTo>
                  <a:pt x="327618" y="39867"/>
                </a:lnTo>
                <a:lnTo>
                  <a:pt x="332511" y="35177"/>
                </a:lnTo>
                <a:lnTo>
                  <a:pt x="334959" y="29881"/>
                </a:lnTo>
                <a:lnTo>
                  <a:pt x="334959" y="18181"/>
                </a:lnTo>
                <a:lnTo>
                  <a:pt x="332562" y="13087"/>
                </a:lnTo>
                <a:lnTo>
                  <a:pt x="327769" y="8699"/>
                </a:lnTo>
                <a:lnTo>
                  <a:pt x="322976" y="4312"/>
                </a:lnTo>
                <a:lnTo>
                  <a:pt x="316518" y="2118"/>
                </a:lnTo>
                <a:lnTo>
                  <a:pt x="308395" y="2118"/>
                </a:lnTo>
                <a:lnTo>
                  <a:pt x="301483" y="6354"/>
                </a:lnTo>
                <a:lnTo>
                  <a:pt x="312129" y="6354"/>
                </a:lnTo>
                <a:lnTo>
                  <a:pt x="316606" y="8031"/>
                </a:lnTo>
                <a:lnTo>
                  <a:pt x="319558" y="11385"/>
                </a:lnTo>
                <a:lnTo>
                  <a:pt x="322509" y="14739"/>
                </a:lnTo>
                <a:lnTo>
                  <a:pt x="323985" y="18811"/>
                </a:lnTo>
                <a:lnTo>
                  <a:pt x="323985" y="29100"/>
                </a:lnTo>
                <a:lnTo>
                  <a:pt x="322420" y="33790"/>
                </a:lnTo>
                <a:lnTo>
                  <a:pt x="319293" y="37673"/>
                </a:lnTo>
                <a:lnTo>
                  <a:pt x="317477" y="39943"/>
                </a:lnTo>
                <a:lnTo>
                  <a:pt x="314197" y="42742"/>
                </a:lnTo>
                <a:lnTo>
                  <a:pt x="309455" y="46070"/>
                </a:lnTo>
                <a:lnTo>
                  <a:pt x="303652" y="42490"/>
                </a:lnTo>
                <a:lnTo>
                  <a:pt x="301962" y="58099"/>
                </a:lnTo>
                <a:lnTo>
                  <a:pt x="311750" y="65008"/>
                </a:lnTo>
                <a:lnTo>
                  <a:pt x="318221" y="70165"/>
                </a:lnTo>
                <a:lnTo>
                  <a:pt x="321374" y="73569"/>
                </a:lnTo>
                <a:lnTo>
                  <a:pt x="324527" y="76974"/>
                </a:lnTo>
                <a:lnTo>
                  <a:pt x="326104" y="81424"/>
                </a:lnTo>
                <a:lnTo>
                  <a:pt x="326104" y="91763"/>
                </a:lnTo>
                <a:lnTo>
                  <a:pt x="324615" y="95798"/>
                </a:lnTo>
                <a:lnTo>
                  <a:pt x="321639" y="99026"/>
                </a:lnTo>
                <a:lnTo>
                  <a:pt x="318662" y="102253"/>
                </a:lnTo>
                <a:lnTo>
                  <a:pt x="314273" y="103867"/>
                </a:lnTo>
                <a:lnTo>
                  <a:pt x="302971" y="103867"/>
                </a:lnTo>
                <a:lnTo>
                  <a:pt x="298443" y="101825"/>
                </a:lnTo>
                <a:lnTo>
                  <a:pt x="294886" y="97740"/>
                </a:lnTo>
                <a:lnTo>
                  <a:pt x="299489" y="108103"/>
                </a:lnTo>
                <a:lnTo>
                  <a:pt x="316896" y="108103"/>
                </a:lnTo>
                <a:lnTo>
                  <a:pt x="324225" y="105632"/>
                </a:lnTo>
                <a:lnTo>
                  <a:pt x="329699" y="100690"/>
                </a:lnTo>
                <a:lnTo>
                  <a:pt x="335173" y="95747"/>
                </a:lnTo>
                <a:lnTo>
                  <a:pt x="337910" y="89645"/>
                </a:lnTo>
                <a:lnTo>
                  <a:pt x="337910" y="75978"/>
                </a:lnTo>
                <a:lnTo>
                  <a:pt x="336056" y="70417"/>
                </a:lnTo>
                <a:lnTo>
                  <a:pt x="332347" y="65702"/>
                </a:lnTo>
                <a:lnTo>
                  <a:pt x="328639" y="60986"/>
                </a:lnTo>
                <a:lnTo>
                  <a:pt x="322496" y="55451"/>
                </a:lnTo>
                <a:lnTo>
                  <a:pt x="313920" y="49096"/>
                </a:lnTo>
                <a:lnTo>
                  <a:pt x="320226" y="45617"/>
                </a:lnTo>
                <a:close/>
              </a:path>
              <a:path w="391113" h="134052">
                <a:moveTo>
                  <a:pt x="280683" y="96693"/>
                </a:moveTo>
                <a:lnTo>
                  <a:pt x="286562" y="101257"/>
                </a:lnTo>
                <a:lnTo>
                  <a:pt x="292439" y="105821"/>
                </a:lnTo>
                <a:lnTo>
                  <a:pt x="299489" y="108103"/>
                </a:lnTo>
                <a:lnTo>
                  <a:pt x="294886" y="97740"/>
                </a:lnTo>
                <a:lnTo>
                  <a:pt x="291329" y="93654"/>
                </a:lnTo>
                <a:lnTo>
                  <a:pt x="289550" y="88157"/>
                </a:lnTo>
                <a:lnTo>
                  <a:pt x="289550" y="77213"/>
                </a:lnTo>
                <a:lnTo>
                  <a:pt x="290534" y="73027"/>
                </a:lnTo>
                <a:lnTo>
                  <a:pt x="292502" y="68690"/>
                </a:lnTo>
                <a:lnTo>
                  <a:pt x="294470" y="64353"/>
                </a:lnTo>
                <a:lnTo>
                  <a:pt x="297624" y="60822"/>
                </a:lnTo>
                <a:lnTo>
                  <a:pt x="301962" y="58099"/>
                </a:lnTo>
                <a:lnTo>
                  <a:pt x="303652" y="42490"/>
                </a:lnTo>
                <a:lnTo>
                  <a:pt x="298973" y="38670"/>
                </a:lnTo>
                <a:lnTo>
                  <a:pt x="295416" y="34609"/>
                </a:lnTo>
                <a:lnTo>
                  <a:pt x="291859" y="30550"/>
                </a:lnTo>
                <a:lnTo>
                  <a:pt x="290081" y="26149"/>
                </a:lnTo>
                <a:lnTo>
                  <a:pt x="290081" y="17223"/>
                </a:lnTo>
                <a:lnTo>
                  <a:pt x="291594" y="13667"/>
                </a:lnTo>
                <a:lnTo>
                  <a:pt x="294621" y="10742"/>
                </a:lnTo>
                <a:lnTo>
                  <a:pt x="297648" y="7817"/>
                </a:lnTo>
                <a:lnTo>
                  <a:pt x="301483" y="6354"/>
                </a:lnTo>
                <a:lnTo>
                  <a:pt x="308395" y="2118"/>
                </a:lnTo>
                <a:lnTo>
                  <a:pt x="299565" y="2118"/>
                </a:lnTo>
                <a:lnTo>
                  <a:pt x="292389" y="4438"/>
                </a:lnTo>
                <a:lnTo>
                  <a:pt x="286864" y="9078"/>
                </a:lnTo>
                <a:lnTo>
                  <a:pt x="281339" y="13718"/>
                </a:lnTo>
                <a:lnTo>
                  <a:pt x="278577" y="19366"/>
                </a:lnTo>
                <a:lnTo>
                  <a:pt x="278577" y="31873"/>
                </a:lnTo>
                <a:lnTo>
                  <a:pt x="280444" y="37219"/>
                </a:lnTo>
                <a:lnTo>
                  <a:pt x="284177" y="42061"/>
                </a:lnTo>
                <a:lnTo>
                  <a:pt x="286599" y="45238"/>
                </a:lnTo>
                <a:lnTo>
                  <a:pt x="291140" y="49500"/>
                </a:lnTo>
                <a:lnTo>
                  <a:pt x="297800" y="54846"/>
                </a:lnTo>
                <a:lnTo>
                  <a:pt x="291191" y="59284"/>
                </a:lnTo>
                <a:lnTo>
                  <a:pt x="286549" y="63092"/>
                </a:lnTo>
                <a:lnTo>
                  <a:pt x="283874" y="66269"/>
                </a:lnTo>
                <a:lnTo>
                  <a:pt x="279788" y="71161"/>
                </a:lnTo>
                <a:lnTo>
                  <a:pt x="277744" y="76810"/>
                </a:lnTo>
                <a:lnTo>
                  <a:pt x="277744" y="90679"/>
                </a:lnTo>
                <a:lnTo>
                  <a:pt x="280683" y="96693"/>
                </a:lnTo>
                <a:close/>
              </a:path>
              <a:path w="391113" h="134052">
                <a:moveTo>
                  <a:pt x="352516" y="134052"/>
                </a:moveTo>
                <a:lnTo>
                  <a:pt x="355493" y="132589"/>
                </a:lnTo>
                <a:lnTo>
                  <a:pt x="359176" y="130042"/>
                </a:lnTo>
                <a:lnTo>
                  <a:pt x="363566" y="126411"/>
                </a:lnTo>
                <a:lnTo>
                  <a:pt x="370226" y="120914"/>
                </a:lnTo>
                <a:lnTo>
                  <a:pt x="375548" y="114988"/>
                </a:lnTo>
                <a:lnTo>
                  <a:pt x="379534" y="108633"/>
                </a:lnTo>
                <a:lnTo>
                  <a:pt x="383318" y="102682"/>
                </a:lnTo>
                <a:lnTo>
                  <a:pt x="386194" y="96353"/>
                </a:lnTo>
                <a:lnTo>
                  <a:pt x="388161" y="89645"/>
                </a:lnTo>
                <a:lnTo>
                  <a:pt x="390129" y="82937"/>
                </a:lnTo>
                <a:lnTo>
                  <a:pt x="391113" y="75826"/>
                </a:lnTo>
                <a:lnTo>
                  <a:pt x="391113" y="68312"/>
                </a:lnTo>
                <a:lnTo>
                  <a:pt x="390323" y="57062"/>
                </a:lnTo>
                <a:lnTo>
                  <a:pt x="387433" y="44660"/>
                </a:lnTo>
                <a:lnTo>
                  <a:pt x="382424" y="32927"/>
                </a:lnTo>
                <a:lnTo>
                  <a:pt x="375296" y="21863"/>
                </a:lnTo>
                <a:lnTo>
                  <a:pt x="372101" y="17893"/>
                </a:lnTo>
                <a:lnTo>
                  <a:pt x="362872" y="8596"/>
                </a:lnTo>
                <a:lnTo>
                  <a:pt x="353046" y="1740"/>
                </a:lnTo>
                <a:lnTo>
                  <a:pt x="351078" y="4236"/>
                </a:lnTo>
                <a:lnTo>
                  <a:pt x="360519" y="12408"/>
                </a:lnTo>
                <a:lnTo>
                  <a:pt x="368008" y="22662"/>
                </a:lnTo>
                <a:lnTo>
                  <a:pt x="373253" y="34799"/>
                </a:lnTo>
                <a:lnTo>
                  <a:pt x="375426" y="43437"/>
                </a:lnTo>
                <a:lnTo>
                  <a:pt x="377088" y="55855"/>
                </a:lnTo>
                <a:lnTo>
                  <a:pt x="377642" y="70278"/>
                </a:lnTo>
                <a:lnTo>
                  <a:pt x="377458" y="77527"/>
                </a:lnTo>
                <a:lnTo>
                  <a:pt x="375913" y="91243"/>
                </a:lnTo>
                <a:lnTo>
                  <a:pt x="372795" y="103225"/>
                </a:lnTo>
                <a:lnTo>
                  <a:pt x="368106" y="113475"/>
                </a:lnTo>
                <a:lnTo>
                  <a:pt x="364524" y="119628"/>
                </a:lnTo>
                <a:lnTo>
                  <a:pt x="358848" y="125654"/>
                </a:lnTo>
                <a:lnTo>
                  <a:pt x="351078" y="131555"/>
                </a:lnTo>
                <a:lnTo>
                  <a:pt x="352516" y="134052"/>
                </a:lnTo>
                <a:close/>
              </a:path>
              <a:path w="391113" h="134052">
                <a:moveTo>
                  <a:pt x="216444" y="49298"/>
                </a:moveTo>
                <a:lnTo>
                  <a:pt x="221640" y="46979"/>
                </a:lnTo>
                <a:lnTo>
                  <a:pt x="237937" y="46979"/>
                </a:lnTo>
                <a:lnTo>
                  <a:pt x="243941" y="51315"/>
                </a:lnTo>
                <a:lnTo>
                  <a:pt x="247473" y="59990"/>
                </a:lnTo>
                <a:lnTo>
                  <a:pt x="249592" y="65185"/>
                </a:lnTo>
                <a:lnTo>
                  <a:pt x="250652" y="71136"/>
                </a:lnTo>
                <a:lnTo>
                  <a:pt x="250652" y="84702"/>
                </a:lnTo>
                <a:lnTo>
                  <a:pt x="249289" y="90691"/>
                </a:lnTo>
                <a:lnTo>
                  <a:pt x="246565" y="95811"/>
                </a:lnTo>
                <a:lnTo>
                  <a:pt x="243840" y="100929"/>
                </a:lnTo>
                <a:lnTo>
                  <a:pt x="239475" y="103489"/>
                </a:lnTo>
                <a:lnTo>
                  <a:pt x="225904" y="103489"/>
                </a:lnTo>
                <a:lnTo>
                  <a:pt x="220367" y="99555"/>
                </a:lnTo>
                <a:lnTo>
                  <a:pt x="216860" y="91687"/>
                </a:lnTo>
                <a:lnTo>
                  <a:pt x="220603" y="105398"/>
                </a:lnTo>
                <a:lnTo>
                  <a:pt x="232488" y="108103"/>
                </a:lnTo>
                <a:lnTo>
                  <a:pt x="232771" y="108102"/>
                </a:lnTo>
                <a:lnTo>
                  <a:pt x="245497" y="105268"/>
                </a:lnTo>
                <a:lnTo>
                  <a:pt x="255608" y="96983"/>
                </a:lnTo>
                <a:lnTo>
                  <a:pt x="256332" y="96054"/>
                </a:lnTo>
                <a:lnTo>
                  <a:pt x="262458" y="84662"/>
                </a:lnTo>
                <a:lnTo>
                  <a:pt x="264501" y="72019"/>
                </a:lnTo>
                <a:lnTo>
                  <a:pt x="264501" y="61730"/>
                </a:lnTo>
                <a:lnTo>
                  <a:pt x="261776" y="53812"/>
                </a:lnTo>
                <a:lnTo>
                  <a:pt x="256327" y="48264"/>
                </a:lnTo>
                <a:lnTo>
                  <a:pt x="250878" y="42717"/>
                </a:lnTo>
                <a:lnTo>
                  <a:pt x="244143" y="39943"/>
                </a:lnTo>
                <a:lnTo>
                  <a:pt x="232034" y="39943"/>
                </a:lnTo>
                <a:lnTo>
                  <a:pt x="227972" y="40750"/>
                </a:lnTo>
                <a:lnTo>
                  <a:pt x="223936" y="42364"/>
                </a:lnTo>
                <a:lnTo>
                  <a:pt x="221666" y="43271"/>
                </a:lnTo>
                <a:lnTo>
                  <a:pt x="218966" y="44684"/>
                </a:lnTo>
                <a:lnTo>
                  <a:pt x="215839" y="46600"/>
                </a:lnTo>
                <a:lnTo>
                  <a:pt x="213871" y="53938"/>
                </a:lnTo>
                <a:lnTo>
                  <a:pt x="216444" y="49298"/>
                </a:lnTo>
                <a:close/>
              </a:path>
              <a:path w="391113" h="134052">
                <a:moveTo>
                  <a:pt x="43591" y="80643"/>
                </a:moveTo>
                <a:lnTo>
                  <a:pt x="43591" y="106439"/>
                </a:lnTo>
                <a:lnTo>
                  <a:pt x="55624" y="106439"/>
                </a:lnTo>
                <a:lnTo>
                  <a:pt x="55624" y="80643"/>
                </a:lnTo>
                <a:lnTo>
                  <a:pt x="71442" y="80643"/>
                </a:lnTo>
                <a:lnTo>
                  <a:pt x="71442" y="70581"/>
                </a:lnTo>
                <a:lnTo>
                  <a:pt x="55624" y="70581"/>
                </a:lnTo>
                <a:lnTo>
                  <a:pt x="55624" y="2496"/>
                </a:lnTo>
                <a:lnTo>
                  <a:pt x="48435" y="2496"/>
                </a:lnTo>
                <a:lnTo>
                  <a:pt x="43439" y="18080"/>
                </a:lnTo>
                <a:lnTo>
                  <a:pt x="43439" y="70581"/>
                </a:lnTo>
                <a:lnTo>
                  <a:pt x="0" y="70581"/>
                </a:lnTo>
                <a:lnTo>
                  <a:pt x="0" y="80643"/>
                </a:lnTo>
                <a:lnTo>
                  <a:pt x="43591" y="80643"/>
                </a:lnTo>
                <a:close/>
              </a:path>
              <a:path w="391113" h="134052">
                <a:moveTo>
                  <a:pt x="48435" y="2496"/>
                </a:moveTo>
                <a:lnTo>
                  <a:pt x="0" y="70581"/>
                </a:lnTo>
                <a:lnTo>
                  <a:pt x="6281" y="70581"/>
                </a:lnTo>
                <a:lnTo>
                  <a:pt x="43439" y="18080"/>
                </a:lnTo>
                <a:lnTo>
                  <a:pt x="48435" y="2496"/>
                </a:lnTo>
                <a:close/>
              </a:path>
              <a:path w="391113" h="134052">
                <a:moveTo>
                  <a:pt x="86893" y="42780"/>
                </a:moveTo>
                <a:lnTo>
                  <a:pt x="95356" y="42818"/>
                </a:lnTo>
                <a:lnTo>
                  <a:pt x="102546" y="44406"/>
                </a:lnTo>
                <a:lnTo>
                  <a:pt x="110265" y="47583"/>
                </a:lnTo>
                <a:lnTo>
                  <a:pt x="120219" y="53192"/>
                </a:lnTo>
                <a:lnTo>
                  <a:pt x="128420" y="63061"/>
                </a:lnTo>
                <a:lnTo>
                  <a:pt x="131153" y="75801"/>
                </a:lnTo>
                <a:lnTo>
                  <a:pt x="131153" y="83265"/>
                </a:lnTo>
                <a:lnTo>
                  <a:pt x="128983" y="89557"/>
                </a:lnTo>
                <a:lnTo>
                  <a:pt x="124644" y="94676"/>
                </a:lnTo>
                <a:lnTo>
                  <a:pt x="120306" y="99795"/>
                </a:lnTo>
                <a:lnTo>
                  <a:pt x="115235" y="102354"/>
                </a:lnTo>
                <a:lnTo>
                  <a:pt x="106910" y="102354"/>
                </a:lnTo>
                <a:lnTo>
                  <a:pt x="103315" y="100727"/>
                </a:lnTo>
                <a:lnTo>
                  <a:pt x="98648" y="97475"/>
                </a:lnTo>
                <a:lnTo>
                  <a:pt x="93981" y="94221"/>
                </a:lnTo>
                <a:lnTo>
                  <a:pt x="90210" y="92595"/>
                </a:lnTo>
                <a:lnTo>
                  <a:pt x="85064" y="92595"/>
                </a:lnTo>
                <a:lnTo>
                  <a:pt x="83386" y="93163"/>
                </a:lnTo>
                <a:lnTo>
                  <a:pt x="81217" y="95432"/>
                </a:lnTo>
                <a:lnTo>
                  <a:pt x="80675" y="96756"/>
                </a:lnTo>
                <a:lnTo>
                  <a:pt x="80675" y="102304"/>
                </a:lnTo>
                <a:lnTo>
                  <a:pt x="83197" y="105103"/>
                </a:lnTo>
                <a:lnTo>
                  <a:pt x="88242" y="106666"/>
                </a:lnTo>
                <a:lnTo>
                  <a:pt x="91270" y="107624"/>
                </a:lnTo>
                <a:lnTo>
                  <a:pt x="95255" y="108103"/>
                </a:lnTo>
                <a:lnTo>
                  <a:pt x="100200" y="108103"/>
                </a:lnTo>
                <a:lnTo>
                  <a:pt x="107596" y="107608"/>
                </a:lnTo>
                <a:lnTo>
                  <a:pt x="119962" y="104002"/>
                </a:lnTo>
                <a:lnTo>
                  <a:pt x="130358" y="96907"/>
                </a:lnTo>
                <a:lnTo>
                  <a:pt x="133931" y="93106"/>
                </a:lnTo>
                <a:lnTo>
                  <a:pt x="140191" y="82016"/>
                </a:lnTo>
                <a:lnTo>
                  <a:pt x="142278" y="68993"/>
                </a:lnTo>
                <a:lnTo>
                  <a:pt x="142278" y="64000"/>
                </a:lnTo>
                <a:lnTo>
                  <a:pt x="141344" y="59271"/>
                </a:lnTo>
                <a:lnTo>
                  <a:pt x="139477" y="54808"/>
                </a:lnTo>
                <a:lnTo>
                  <a:pt x="137610" y="50345"/>
                </a:lnTo>
                <a:lnTo>
                  <a:pt x="134861" y="46323"/>
                </a:lnTo>
                <a:lnTo>
                  <a:pt x="131228" y="42742"/>
                </a:lnTo>
                <a:lnTo>
                  <a:pt x="126991" y="38606"/>
                </a:lnTo>
                <a:lnTo>
                  <a:pt x="121717" y="35480"/>
                </a:lnTo>
                <a:lnTo>
                  <a:pt x="115411" y="33361"/>
                </a:lnTo>
                <a:lnTo>
                  <a:pt x="111577" y="32100"/>
                </a:lnTo>
                <a:lnTo>
                  <a:pt x="105522" y="30764"/>
                </a:lnTo>
                <a:lnTo>
                  <a:pt x="97248" y="29352"/>
                </a:lnTo>
                <a:lnTo>
                  <a:pt x="103681" y="16113"/>
                </a:lnTo>
                <a:lnTo>
                  <a:pt x="134029" y="16113"/>
                </a:lnTo>
                <a:lnTo>
                  <a:pt x="135921" y="15924"/>
                </a:lnTo>
                <a:lnTo>
                  <a:pt x="137585" y="15054"/>
                </a:lnTo>
                <a:lnTo>
                  <a:pt x="143489" y="1059"/>
                </a:lnTo>
                <a:lnTo>
                  <a:pt x="142278" y="0"/>
                </a:lnTo>
                <a:lnTo>
                  <a:pt x="140865" y="1513"/>
                </a:lnTo>
                <a:lnTo>
                  <a:pt x="138834" y="3101"/>
                </a:lnTo>
                <a:lnTo>
                  <a:pt x="136703" y="3934"/>
                </a:lnTo>
                <a:lnTo>
                  <a:pt x="102622" y="3934"/>
                </a:lnTo>
                <a:lnTo>
                  <a:pt x="86123" y="40094"/>
                </a:lnTo>
                <a:lnTo>
                  <a:pt x="85782" y="41166"/>
                </a:lnTo>
                <a:lnTo>
                  <a:pt x="86893" y="42780"/>
                </a:lnTo>
                <a:close/>
              </a:path>
              <a:path w="391113" h="134052">
                <a:moveTo>
                  <a:pt x="169901" y="99631"/>
                </a:moveTo>
                <a:lnTo>
                  <a:pt x="169901" y="102001"/>
                </a:lnTo>
                <a:lnTo>
                  <a:pt x="170734" y="104031"/>
                </a:lnTo>
                <a:lnTo>
                  <a:pt x="172398" y="105721"/>
                </a:lnTo>
                <a:lnTo>
                  <a:pt x="174063" y="107410"/>
                </a:lnTo>
                <a:lnTo>
                  <a:pt x="176107" y="108255"/>
                </a:lnTo>
                <a:lnTo>
                  <a:pt x="180950" y="108255"/>
                </a:lnTo>
                <a:lnTo>
                  <a:pt x="182981" y="107410"/>
                </a:lnTo>
                <a:lnTo>
                  <a:pt x="184620" y="105721"/>
                </a:lnTo>
                <a:lnTo>
                  <a:pt x="186261" y="104031"/>
                </a:lnTo>
                <a:lnTo>
                  <a:pt x="187080" y="102001"/>
                </a:lnTo>
                <a:lnTo>
                  <a:pt x="187080" y="97260"/>
                </a:lnTo>
                <a:lnTo>
                  <a:pt x="186248" y="95243"/>
                </a:lnTo>
                <a:lnTo>
                  <a:pt x="184583" y="93579"/>
                </a:lnTo>
                <a:lnTo>
                  <a:pt x="182917" y="91915"/>
                </a:lnTo>
                <a:lnTo>
                  <a:pt x="180900" y="91082"/>
                </a:lnTo>
                <a:lnTo>
                  <a:pt x="176157" y="91082"/>
                </a:lnTo>
                <a:lnTo>
                  <a:pt x="174126" y="91915"/>
                </a:lnTo>
                <a:lnTo>
                  <a:pt x="172436" y="93579"/>
                </a:lnTo>
                <a:lnTo>
                  <a:pt x="170746" y="95243"/>
                </a:lnTo>
                <a:lnTo>
                  <a:pt x="169901" y="97260"/>
                </a:lnTo>
                <a:lnTo>
                  <a:pt x="169901" y="99631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926317" y="2775964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370158" y="2775964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433968" y="2775964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12453" y="2775964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5300921" y="2775964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040658" y="2775964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931863" y="2775964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110163" y="3058076"/>
            <a:ext cx="62607" cy="92115"/>
          </a:xfrm>
          <a:custGeom>
            <a:avLst/>
            <a:gdLst/>
            <a:ahLst/>
            <a:cxnLst/>
            <a:rect l="l" t="t" r="r" b="b"/>
            <a:pathLst>
              <a:path w="68868" h="104397">
                <a:moveTo>
                  <a:pt x="15287" y="92595"/>
                </a:moveTo>
                <a:lnTo>
                  <a:pt x="19791" y="87944"/>
                </a:lnTo>
                <a:lnTo>
                  <a:pt x="31130" y="76036"/>
                </a:lnTo>
                <a:lnTo>
                  <a:pt x="40353" y="66021"/>
                </a:lnTo>
                <a:lnTo>
                  <a:pt x="47458" y="57898"/>
                </a:lnTo>
                <a:lnTo>
                  <a:pt x="52446" y="51668"/>
                </a:lnTo>
                <a:lnTo>
                  <a:pt x="58147" y="44003"/>
                </a:lnTo>
                <a:lnTo>
                  <a:pt x="60997" y="36034"/>
                </a:lnTo>
                <a:lnTo>
                  <a:pt x="60997" y="19996"/>
                </a:lnTo>
                <a:lnTo>
                  <a:pt x="58361" y="13427"/>
                </a:lnTo>
                <a:lnTo>
                  <a:pt x="53089" y="8056"/>
                </a:lnTo>
                <a:lnTo>
                  <a:pt x="47817" y="2685"/>
                </a:lnTo>
                <a:lnTo>
                  <a:pt x="40917" y="0"/>
                </a:lnTo>
                <a:lnTo>
                  <a:pt x="25478" y="0"/>
                </a:lnTo>
                <a:lnTo>
                  <a:pt x="19008" y="2256"/>
                </a:lnTo>
                <a:lnTo>
                  <a:pt x="12979" y="6770"/>
                </a:lnTo>
                <a:lnTo>
                  <a:pt x="4796" y="17079"/>
                </a:lnTo>
                <a:lnTo>
                  <a:pt x="151" y="30941"/>
                </a:lnTo>
                <a:lnTo>
                  <a:pt x="3405" y="31621"/>
                </a:lnTo>
                <a:lnTo>
                  <a:pt x="5575" y="25872"/>
                </a:lnTo>
                <a:lnTo>
                  <a:pt x="7845" y="21610"/>
                </a:lnTo>
                <a:lnTo>
                  <a:pt x="10216" y="18836"/>
                </a:lnTo>
                <a:lnTo>
                  <a:pt x="14505" y="13793"/>
                </a:lnTo>
                <a:lnTo>
                  <a:pt x="20105" y="11271"/>
                </a:lnTo>
                <a:lnTo>
                  <a:pt x="32618" y="11271"/>
                </a:lnTo>
                <a:lnTo>
                  <a:pt x="37436" y="13226"/>
                </a:lnTo>
                <a:lnTo>
                  <a:pt x="41472" y="17134"/>
                </a:lnTo>
                <a:lnTo>
                  <a:pt x="45508" y="21043"/>
                </a:lnTo>
                <a:lnTo>
                  <a:pt x="47526" y="26729"/>
                </a:lnTo>
                <a:lnTo>
                  <a:pt x="47526" y="34193"/>
                </a:lnTo>
                <a:lnTo>
                  <a:pt x="44556" y="48394"/>
                </a:lnTo>
                <a:lnTo>
                  <a:pt x="37612" y="60444"/>
                </a:lnTo>
                <a:lnTo>
                  <a:pt x="35417" y="63335"/>
                </a:lnTo>
                <a:lnTo>
                  <a:pt x="29254" y="70852"/>
                </a:lnTo>
                <a:lnTo>
                  <a:pt x="21297" y="79912"/>
                </a:lnTo>
                <a:lnTo>
                  <a:pt x="11546" y="90513"/>
                </a:lnTo>
                <a:lnTo>
                  <a:pt x="0" y="102657"/>
                </a:lnTo>
                <a:lnTo>
                  <a:pt x="0" y="104397"/>
                </a:lnTo>
                <a:lnTo>
                  <a:pt x="60468" y="104397"/>
                </a:lnTo>
                <a:lnTo>
                  <a:pt x="68868" y="83290"/>
                </a:lnTo>
                <a:lnTo>
                  <a:pt x="66900" y="82382"/>
                </a:lnTo>
                <a:lnTo>
                  <a:pt x="64428" y="86871"/>
                </a:lnTo>
                <a:lnTo>
                  <a:pt x="62208" y="89696"/>
                </a:lnTo>
                <a:lnTo>
                  <a:pt x="60241" y="90855"/>
                </a:lnTo>
                <a:lnTo>
                  <a:pt x="58273" y="92015"/>
                </a:lnTo>
                <a:lnTo>
                  <a:pt x="54867" y="92595"/>
                </a:lnTo>
                <a:lnTo>
                  <a:pt x="15287" y="9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81725" y="3057809"/>
            <a:ext cx="424288" cy="93983"/>
          </a:xfrm>
          <a:custGeom>
            <a:avLst/>
            <a:gdLst/>
            <a:ahLst/>
            <a:cxnLst/>
            <a:rect l="l" t="t" r="r" b="b"/>
            <a:pathLst>
              <a:path w="466717" h="106514">
                <a:moveTo>
                  <a:pt x="169901" y="97890"/>
                </a:moveTo>
                <a:lnTo>
                  <a:pt x="169901" y="100261"/>
                </a:lnTo>
                <a:lnTo>
                  <a:pt x="170733" y="102291"/>
                </a:lnTo>
                <a:lnTo>
                  <a:pt x="172398" y="103980"/>
                </a:lnTo>
                <a:lnTo>
                  <a:pt x="174063" y="105670"/>
                </a:lnTo>
                <a:lnTo>
                  <a:pt x="176106" y="106514"/>
                </a:lnTo>
                <a:lnTo>
                  <a:pt x="180950" y="106514"/>
                </a:lnTo>
                <a:lnTo>
                  <a:pt x="182981" y="105670"/>
                </a:lnTo>
                <a:lnTo>
                  <a:pt x="184620" y="103980"/>
                </a:lnTo>
                <a:lnTo>
                  <a:pt x="186260" y="102291"/>
                </a:lnTo>
                <a:lnTo>
                  <a:pt x="187080" y="100261"/>
                </a:lnTo>
                <a:lnTo>
                  <a:pt x="187080" y="95520"/>
                </a:lnTo>
                <a:lnTo>
                  <a:pt x="186248" y="93503"/>
                </a:lnTo>
                <a:lnTo>
                  <a:pt x="184583" y="91839"/>
                </a:lnTo>
                <a:lnTo>
                  <a:pt x="182918" y="90174"/>
                </a:lnTo>
                <a:lnTo>
                  <a:pt x="180900" y="89342"/>
                </a:lnTo>
                <a:lnTo>
                  <a:pt x="176157" y="89342"/>
                </a:lnTo>
                <a:lnTo>
                  <a:pt x="174126" y="90174"/>
                </a:lnTo>
                <a:lnTo>
                  <a:pt x="172436" y="91839"/>
                </a:lnTo>
                <a:lnTo>
                  <a:pt x="170746" y="93503"/>
                </a:lnTo>
                <a:lnTo>
                  <a:pt x="169901" y="95520"/>
                </a:lnTo>
                <a:lnTo>
                  <a:pt x="169901" y="97890"/>
                </a:lnTo>
                <a:close/>
              </a:path>
              <a:path w="466717" h="106514">
                <a:moveTo>
                  <a:pt x="198457" y="23932"/>
                </a:moveTo>
                <a:lnTo>
                  <a:pt x="196616" y="37370"/>
                </a:lnTo>
                <a:lnTo>
                  <a:pt x="196616" y="45793"/>
                </a:lnTo>
                <a:lnTo>
                  <a:pt x="199126" y="53043"/>
                </a:lnTo>
                <a:lnTo>
                  <a:pt x="204146" y="59120"/>
                </a:lnTo>
                <a:lnTo>
                  <a:pt x="209166" y="65197"/>
                </a:lnTo>
                <a:lnTo>
                  <a:pt x="210919" y="22619"/>
                </a:lnTo>
                <a:lnTo>
                  <a:pt x="212445" y="15911"/>
                </a:lnTo>
                <a:lnTo>
                  <a:pt x="211562" y="3857"/>
                </a:lnTo>
                <a:lnTo>
                  <a:pt x="205584" y="10817"/>
                </a:lnTo>
                <a:lnTo>
                  <a:pt x="203982" y="12824"/>
                </a:lnTo>
                <a:lnTo>
                  <a:pt x="198457" y="23932"/>
                </a:lnTo>
                <a:close/>
              </a:path>
              <a:path w="466717" h="106514">
                <a:moveTo>
                  <a:pt x="200551" y="105304"/>
                </a:moveTo>
                <a:lnTo>
                  <a:pt x="201308" y="108330"/>
                </a:lnTo>
                <a:lnTo>
                  <a:pt x="209683" y="107271"/>
                </a:lnTo>
                <a:lnTo>
                  <a:pt x="216620" y="105758"/>
                </a:lnTo>
                <a:lnTo>
                  <a:pt x="222120" y="103791"/>
                </a:lnTo>
                <a:lnTo>
                  <a:pt x="225816" y="102363"/>
                </a:lnTo>
                <a:lnTo>
                  <a:pt x="237130" y="96146"/>
                </a:lnTo>
                <a:lnTo>
                  <a:pt x="246489" y="87829"/>
                </a:lnTo>
                <a:lnTo>
                  <a:pt x="251988" y="81626"/>
                </a:lnTo>
                <a:lnTo>
                  <a:pt x="256176" y="74565"/>
                </a:lnTo>
                <a:lnTo>
                  <a:pt x="259052" y="66647"/>
                </a:lnTo>
                <a:lnTo>
                  <a:pt x="261927" y="58729"/>
                </a:lnTo>
                <a:lnTo>
                  <a:pt x="263365" y="50937"/>
                </a:lnTo>
                <a:lnTo>
                  <a:pt x="263365" y="43271"/>
                </a:lnTo>
                <a:lnTo>
                  <a:pt x="263071" y="37486"/>
                </a:lnTo>
                <a:lnTo>
                  <a:pt x="260204" y="25055"/>
                </a:lnTo>
                <a:lnTo>
                  <a:pt x="254284" y="13654"/>
                </a:lnTo>
                <a:lnTo>
                  <a:pt x="251940" y="10594"/>
                </a:lnTo>
                <a:lnTo>
                  <a:pt x="241702" y="2932"/>
                </a:lnTo>
                <a:lnTo>
                  <a:pt x="228553" y="378"/>
                </a:lnTo>
                <a:lnTo>
                  <a:pt x="219219" y="378"/>
                </a:lnTo>
                <a:lnTo>
                  <a:pt x="211562" y="3857"/>
                </a:lnTo>
                <a:lnTo>
                  <a:pt x="212445" y="15911"/>
                </a:lnTo>
                <a:lnTo>
                  <a:pt x="215498" y="11422"/>
                </a:lnTo>
                <a:lnTo>
                  <a:pt x="218550" y="6934"/>
                </a:lnTo>
                <a:lnTo>
                  <a:pt x="222549" y="4690"/>
                </a:lnTo>
                <a:lnTo>
                  <a:pt x="234304" y="4690"/>
                </a:lnTo>
                <a:lnTo>
                  <a:pt x="239476" y="7968"/>
                </a:lnTo>
                <a:lnTo>
                  <a:pt x="243007" y="14524"/>
                </a:lnTo>
                <a:lnTo>
                  <a:pt x="247052" y="26184"/>
                </a:lnTo>
                <a:lnTo>
                  <a:pt x="248305" y="40094"/>
                </a:lnTo>
                <a:lnTo>
                  <a:pt x="248305" y="42111"/>
                </a:lnTo>
                <a:lnTo>
                  <a:pt x="248229" y="44746"/>
                </a:lnTo>
                <a:lnTo>
                  <a:pt x="248078" y="47999"/>
                </a:lnTo>
                <a:lnTo>
                  <a:pt x="247927" y="51252"/>
                </a:lnTo>
                <a:lnTo>
                  <a:pt x="247044" y="54946"/>
                </a:lnTo>
                <a:lnTo>
                  <a:pt x="244963" y="56560"/>
                </a:lnTo>
                <a:lnTo>
                  <a:pt x="241305" y="58477"/>
                </a:lnTo>
                <a:lnTo>
                  <a:pt x="237647" y="60393"/>
                </a:lnTo>
                <a:lnTo>
                  <a:pt x="234103" y="61351"/>
                </a:lnTo>
                <a:lnTo>
                  <a:pt x="223204" y="61351"/>
                </a:lnTo>
                <a:lnTo>
                  <a:pt x="218046" y="58225"/>
                </a:lnTo>
                <a:lnTo>
                  <a:pt x="215195" y="51971"/>
                </a:lnTo>
                <a:lnTo>
                  <a:pt x="212345" y="45717"/>
                </a:lnTo>
                <a:lnTo>
                  <a:pt x="210919" y="38909"/>
                </a:lnTo>
                <a:lnTo>
                  <a:pt x="210919" y="22619"/>
                </a:lnTo>
                <a:lnTo>
                  <a:pt x="209166" y="65197"/>
                </a:lnTo>
                <a:lnTo>
                  <a:pt x="215964" y="68235"/>
                </a:lnTo>
                <a:lnTo>
                  <a:pt x="226711" y="68235"/>
                </a:lnTo>
                <a:lnTo>
                  <a:pt x="229108" y="67933"/>
                </a:lnTo>
                <a:lnTo>
                  <a:pt x="231731" y="67328"/>
                </a:lnTo>
                <a:lnTo>
                  <a:pt x="236776" y="66269"/>
                </a:lnTo>
                <a:lnTo>
                  <a:pt x="241166" y="64327"/>
                </a:lnTo>
                <a:lnTo>
                  <a:pt x="244899" y="61503"/>
                </a:lnTo>
                <a:lnTo>
                  <a:pt x="247548" y="59536"/>
                </a:lnTo>
                <a:lnTo>
                  <a:pt x="246741" y="63772"/>
                </a:lnTo>
                <a:lnTo>
                  <a:pt x="244736" y="69030"/>
                </a:lnTo>
                <a:lnTo>
                  <a:pt x="241532" y="75309"/>
                </a:lnTo>
                <a:lnTo>
                  <a:pt x="238328" y="81588"/>
                </a:lnTo>
                <a:lnTo>
                  <a:pt x="234052" y="87274"/>
                </a:lnTo>
                <a:lnTo>
                  <a:pt x="228704" y="92368"/>
                </a:lnTo>
                <a:lnTo>
                  <a:pt x="224920" y="95949"/>
                </a:lnTo>
                <a:lnTo>
                  <a:pt x="219900" y="98975"/>
                </a:lnTo>
                <a:lnTo>
                  <a:pt x="213644" y="101446"/>
                </a:lnTo>
                <a:lnTo>
                  <a:pt x="210162" y="102808"/>
                </a:lnTo>
                <a:lnTo>
                  <a:pt x="205798" y="104094"/>
                </a:lnTo>
                <a:lnTo>
                  <a:pt x="200551" y="105304"/>
                </a:lnTo>
                <a:close/>
              </a:path>
              <a:path w="466717" h="106514">
                <a:moveTo>
                  <a:pt x="316770" y="99630"/>
                </a:moveTo>
                <a:lnTo>
                  <a:pt x="315736" y="97159"/>
                </a:lnTo>
                <a:lnTo>
                  <a:pt x="315736" y="2193"/>
                </a:lnTo>
                <a:lnTo>
                  <a:pt x="315357" y="756"/>
                </a:lnTo>
                <a:lnTo>
                  <a:pt x="314449" y="756"/>
                </a:lnTo>
                <a:lnTo>
                  <a:pt x="286675" y="14902"/>
                </a:lnTo>
                <a:lnTo>
                  <a:pt x="286675" y="17021"/>
                </a:lnTo>
                <a:lnTo>
                  <a:pt x="288491" y="16214"/>
                </a:lnTo>
                <a:lnTo>
                  <a:pt x="290446" y="15444"/>
                </a:lnTo>
                <a:lnTo>
                  <a:pt x="292540" y="14713"/>
                </a:lnTo>
                <a:lnTo>
                  <a:pt x="294634" y="13982"/>
                </a:lnTo>
                <a:lnTo>
                  <a:pt x="296336" y="13616"/>
                </a:lnTo>
                <a:lnTo>
                  <a:pt x="299666" y="13616"/>
                </a:lnTo>
                <a:lnTo>
                  <a:pt x="300978" y="14247"/>
                </a:lnTo>
                <a:lnTo>
                  <a:pt x="302189" y="16768"/>
                </a:lnTo>
                <a:lnTo>
                  <a:pt x="302492" y="18609"/>
                </a:lnTo>
                <a:lnTo>
                  <a:pt x="302492" y="95621"/>
                </a:lnTo>
                <a:lnTo>
                  <a:pt x="301558" y="98571"/>
                </a:lnTo>
                <a:lnTo>
                  <a:pt x="299691" y="99933"/>
                </a:lnTo>
                <a:lnTo>
                  <a:pt x="297825" y="101295"/>
                </a:lnTo>
                <a:lnTo>
                  <a:pt x="293839" y="102127"/>
                </a:lnTo>
                <a:lnTo>
                  <a:pt x="287734" y="102429"/>
                </a:lnTo>
                <a:lnTo>
                  <a:pt x="287734" y="104699"/>
                </a:lnTo>
                <a:lnTo>
                  <a:pt x="330418" y="104699"/>
                </a:lnTo>
                <a:lnTo>
                  <a:pt x="330418" y="102580"/>
                </a:lnTo>
                <a:lnTo>
                  <a:pt x="324767" y="102379"/>
                </a:lnTo>
                <a:lnTo>
                  <a:pt x="320907" y="101749"/>
                </a:lnTo>
                <a:lnTo>
                  <a:pt x="318839" y="100689"/>
                </a:lnTo>
                <a:lnTo>
                  <a:pt x="316770" y="99630"/>
                </a:lnTo>
                <a:close/>
              </a:path>
              <a:path w="466717" h="106514">
                <a:moveTo>
                  <a:pt x="431147" y="97437"/>
                </a:moveTo>
                <a:lnTo>
                  <a:pt x="429230" y="95671"/>
                </a:lnTo>
                <a:lnTo>
                  <a:pt x="430214" y="104926"/>
                </a:lnTo>
                <a:lnTo>
                  <a:pt x="435310" y="104926"/>
                </a:lnTo>
                <a:lnTo>
                  <a:pt x="431147" y="97437"/>
                </a:lnTo>
                <a:close/>
              </a:path>
              <a:path w="466717" h="106514">
                <a:moveTo>
                  <a:pt x="425812" y="103199"/>
                </a:moveTo>
                <a:lnTo>
                  <a:pt x="430214" y="104926"/>
                </a:lnTo>
                <a:lnTo>
                  <a:pt x="429230" y="95671"/>
                </a:lnTo>
                <a:lnTo>
                  <a:pt x="428272" y="93125"/>
                </a:lnTo>
                <a:lnTo>
                  <a:pt x="428272" y="83088"/>
                </a:lnTo>
                <a:lnTo>
                  <a:pt x="430618" y="75145"/>
                </a:lnTo>
                <a:lnTo>
                  <a:pt x="435310" y="65966"/>
                </a:lnTo>
                <a:lnTo>
                  <a:pt x="440002" y="56787"/>
                </a:lnTo>
                <a:lnTo>
                  <a:pt x="445350" y="52198"/>
                </a:lnTo>
                <a:lnTo>
                  <a:pt x="454684" y="52198"/>
                </a:lnTo>
                <a:lnTo>
                  <a:pt x="457383" y="53383"/>
                </a:lnTo>
                <a:lnTo>
                  <a:pt x="459452" y="55753"/>
                </a:lnTo>
                <a:lnTo>
                  <a:pt x="461520" y="58124"/>
                </a:lnTo>
                <a:lnTo>
                  <a:pt x="462555" y="61427"/>
                </a:lnTo>
                <a:lnTo>
                  <a:pt x="462555" y="72523"/>
                </a:lnTo>
                <a:lnTo>
                  <a:pt x="460095" y="79974"/>
                </a:lnTo>
                <a:lnTo>
                  <a:pt x="455176" y="88018"/>
                </a:lnTo>
                <a:lnTo>
                  <a:pt x="450257" y="96062"/>
                </a:lnTo>
                <a:lnTo>
                  <a:pt x="444719" y="100084"/>
                </a:lnTo>
                <a:lnTo>
                  <a:pt x="435537" y="100084"/>
                </a:lnTo>
                <a:lnTo>
                  <a:pt x="433065" y="99202"/>
                </a:lnTo>
                <a:lnTo>
                  <a:pt x="431147" y="97437"/>
                </a:lnTo>
                <a:lnTo>
                  <a:pt x="435310" y="104926"/>
                </a:lnTo>
                <a:lnTo>
                  <a:pt x="448615" y="101131"/>
                </a:lnTo>
                <a:lnTo>
                  <a:pt x="458089" y="91082"/>
                </a:lnTo>
                <a:lnTo>
                  <a:pt x="464765" y="77230"/>
                </a:lnTo>
                <a:lnTo>
                  <a:pt x="466717" y="65815"/>
                </a:lnTo>
                <a:lnTo>
                  <a:pt x="466717" y="58704"/>
                </a:lnTo>
                <a:lnTo>
                  <a:pt x="465027" y="53837"/>
                </a:lnTo>
                <a:lnTo>
                  <a:pt x="461646" y="51214"/>
                </a:lnTo>
                <a:lnTo>
                  <a:pt x="458266" y="48592"/>
                </a:lnTo>
                <a:lnTo>
                  <a:pt x="454381" y="47281"/>
                </a:lnTo>
                <a:lnTo>
                  <a:pt x="449596" y="47283"/>
                </a:lnTo>
                <a:lnTo>
                  <a:pt x="437731" y="50276"/>
                </a:lnTo>
                <a:lnTo>
                  <a:pt x="426947" y="58893"/>
                </a:lnTo>
                <a:lnTo>
                  <a:pt x="425887" y="60112"/>
                </a:lnTo>
                <a:lnTo>
                  <a:pt x="418878" y="71521"/>
                </a:lnTo>
                <a:lnTo>
                  <a:pt x="416541" y="83593"/>
                </a:lnTo>
                <a:lnTo>
                  <a:pt x="416541" y="90906"/>
                </a:lnTo>
                <a:lnTo>
                  <a:pt x="418395" y="96289"/>
                </a:lnTo>
                <a:lnTo>
                  <a:pt x="422104" y="99744"/>
                </a:lnTo>
                <a:lnTo>
                  <a:pt x="425812" y="103199"/>
                </a:lnTo>
                <a:close/>
              </a:path>
              <a:path w="466717" h="106514">
                <a:moveTo>
                  <a:pt x="374993" y="59990"/>
                </a:moveTo>
                <a:lnTo>
                  <a:pt x="387402" y="56631"/>
                </a:lnTo>
                <a:lnTo>
                  <a:pt x="397356" y="47016"/>
                </a:lnTo>
                <a:lnTo>
                  <a:pt x="399031" y="44507"/>
                </a:lnTo>
                <a:lnTo>
                  <a:pt x="404615" y="32597"/>
                </a:lnTo>
                <a:lnTo>
                  <a:pt x="406476" y="20425"/>
                </a:lnTo>
                <a:lnTo>
                  <a:pt x="406476" y="18559"/>
                </a:lnTo>
                <a:lnTo>
                  <a:pt x="406400" y="17184"/>
                </a:lnTo>
                <a:lnTo>
                  <a:pt x="406249" y="16302"/>
                </a:lnTo>
                <a:lnTo>
                  <a:pt x="405820" y="14297"/>
                </a:lnTo>
                <a:lnTo>
                  <a:pt x="405416" y="12936"/>
                </a:lnTo>
                <a:lnTo>
                  <a:pt x="406678" y="13339"/>
                </a:lnTo>
                <a:lnTo>
                  <a:pt x="409200" y="13843"/>
                </a:lnTo>
                <a:lnTo>
                  <a:pt x="411168" y="14196"/>
                </a:lnTo>
                <a:lnTo>
                  <a:pt x="413514" y="14373"/>
                </a:lnTo>
                <a:lnTo>
                  <a:pt x="419316" y="14373"/>
                </a:lnTo>
                <a:lnTo>
                  <a:pt x="421788" y="14096"/>
                </a:lnTo>
                <a:lnTo>
                  <a:pt x="423655" y="13541"/>
                </a:lnTo>
                <a:lnTo>
                  <a:pt x="425522" y="12986"/>
                </a:lnTo>
                <a:lnTo>
                  <a:pt x="428347" y="11826"/>
                </a:lnTo>
                <a:lnTo>
                  <a:pt x="432131" y="10061"/>
                </a:lnTo>
                <a:lnTo>
                  <a:pt x="378172" y="106893"/>
                </a:lnTo>
                <a:lnTo>
                  <a:pt x="385513" y="106893"/>
                </a:lnTo>
                <a:lnTo>
                  <a:pt x="445224" y="0"/>
                </a:lnTo>
                <a:lnTo>
                  <a:pt x="439170" y="0"/>
                </a:lnTo>
                <a:lnTo>
                  <a:pt x="436294" y="2824"/>
                </a:lnTo>
                <a:lnTo>
                  <a:pt x="433544" y="4967"/>
                </a:lnTo>
                <a:lnTo>
                  <a:pt x="430920" y="6429"/>
                </a:lnTo>
                <a:lnTo>
                  <a:pt x="426027" y="9254"/>
                </a:lnTo>
                <a:lnTo>
                  <a:pt x="420679" y="10666"/>
                </a:lnTo>
                <a:lnTo>
                  <a:pt x="412656" y="10666"/>
                </a:lnTo>
                <a:lnTo>
                  <a:pt x="410487" y="10464"/>
                </a:lnTo>
                <a:lnTo>
                  <a:pt x="408368" y="10061"/>
                </a:lnTo>
                <a:lnTo>
                  <a:pt x="406249" y="9657"/>
                </a:lnTo>
                <a:lnTo>
                  <a:pt x="404609" y="8951"/>
                </a:lnTo>
                <a:lnTo>
                  <a:pt x="403449" y="7943"/>
                </a:lnTo>
                <a:lnTo>
                  <a:pt x="400573" y="5370"/>
                </a:lnTo>
                <a:lnTo>
                  <a:pt x="399564" y="4463"/>
                </a:lnTo>
                <a:lnTo>
                  <a:pt x="397470" y="3403"/>
                </a:lnTo>
                <a:lnTo>
                  <a:pt x="395502" y="2597"/>
                </a:lnTo>
                <a:lnTo>
                  <a:pt x="392954" y="2193"/>
                </a:lnTo>
                <a:lnTo>
                  <a:pt x="389032" y="2204"/>
                </a:lnTo>
                <a:lnTo>
                  <a:pt x="377119" y="5406"/>
                </a:lnTo>
                <a:lnTo>
                  <a:pt x="366593" y="14297"/>
                </a:lnTo>
                <a:lnTo>
                  <a:pt x="358764" y="27049"/>
                </a:lnTo>
                <a:lnTo>
                  <a:pt x="356451" y="38883"/>
                </a:lnTo>
                <a:lnTo>
                  <a:pt x="356451" y="45793"/>
                </a:lnTo>
                <a:lnTo>
                  <a:pt x="358369" y="51038"/>
                </a:lnTo>
                <a:lnTo>
                  <a:pt x="362203" y="54618"/>
                </a:lnTo>
                <a:lnTo>
                  <a:pt x="366038" y="58199"/>
                </a:lnTo>
                <a:lnTo>
                  <a:pt x="368106" y="47356"/>
                </a:lnTo>
                <a:lnTo>
                  <a:pt x="368106" y="36664"/>
                </a:lnTo>
                <a:lnTo>
                  <a:pt x="370641" y="28608"/>
                </a:lnTo>
                <a:lnTo>
                  <a:pt x="375712" y="19858"/>
                </a:lnTo>
                <a:lnTo>
                  <a:pt x="380783" y="11107"/>
                </a:lnTo>
                <a:lnTo>
                  <a:pt x="385765" y="6732"/>
                </a:lnTo>
                <a:lnTo>
                  <a:pt x="390659" y="6732"/>
                </a:lnTo>
                <a:lnTo>
                  <a:pt x="392009" y="7325"/>
                </a:lnTo>
                <a:lnTo>
                  <a:pt x="393648" y="8510"/>
                </a:lnTo>
                <a:lnTo>
                  <a:pt x="395288" y="9695"/>
                </a:lnTo>
                <a:lnTo>
                  <a:pt x="396713" y="10439"/>
                </a:lnTo>
                <a:lnTo>
                  <a:pt x="397924" y="10742"/>
                </a:lnTo>
                <a:lnTo>
                  <a:pt x="399640" y="11145"/>
                </a:lnTo>
                <a:lnTo>
                  <a:pt x="400838" y="11801"/>
                </a:lnTo>
                <a:lnTo>
                  <a:pt x="402200" y="13616"/>
                </a:lnTo>
                <a:lnTo>
                  <a:pt x="402541" y="15659"/>
                </a:lnTo>
                <a:lnTo>
                  <a:pt x="402539" y="19218"/>
                </a:lnTo>
                <a:lnTo>
                  <a:pt x="400555" y="31816"/>
                </a:lnTo>
                <a:lnTo>
                  <a:pt x="394821" y="43422"/>
                </a:lnTo>
                <a:lnTo>
                  <a:pt x="389675" y="50937"/>
                </a:lnTo>
                <a:lnTo>
                  <a:pt x="383999" y="54694"/>
                </a:lnTo>
                <a:lnTo>
                  <a:pt x="374514" y="54694"/>
                </a:lnTo>
                <a:lnTo>
                  <a:pt x="372079" y="53749"/>
                </a:lnTo>
                <a:lnTo>
                  <a:pt x="370490" y="51857"/>
                </a:lnTo>
                <a:lnTo>
                  <a:pt x="370301" y="59990"/>
                </a:lnTo>
                <a:lnTo>
                  <a:pt x="374993" y="59990"/>
                </a:lnTo>
                <a:close/>
              </a:path>
              <a:path w="466717" h="106514">
                <a:moveTo>
                  <a:pt x="370301" y="59990"/>
                </a:moveTo>
                <a:lnTo>
                  <a:pt x="370490" y="51857"/>
                </a:lnTo>
                <a:lnTo>
                  <a:pt x="368901" y="49966"/>
                </a:lnTo>
                <a:lnTo>
                  <a:pt x="368106" y="47356"/>
                </a:lnTo>
                <a:lnTo>
                  <a:pt x="366038" y="58199"/>
                </a:lnTo>
                <a:lnTo>
                  <a:pt x="370301" y="59990"/>
                </a:lnTo>
                <a:close/>
              </a:path>
              <a:path w="466717" h="106514">
                <a:moveTo>
                  <a:pt x="43591" y="78902"/>
                </a:moveTo>
                <a:lnTo>
                  <a:pt x="43591" y="104699"/>
                </a:lnTo>
                <a:lnTo>
                  <a:pt x="55624" y="104699"/>
                </a:lnTo>
                <a:lnTo>
                  <a:pt x="55624" y="78902"/>
                </a:lnTo>
                <a:lnTo>
                  <a:pt x="71441" y="78902"/>
                </a:lnTo>
                <a:lnTo>
                  <a:pt x="71441" y="68841"/>
                </a:lnTo>
                <a:lnTo>
                  <a:pt x="55624" y="68841"/>
                </a:lnTo>
                <a:lnTo>
                  <a:pt x="55624" y="756"/>
                </a:lnTo>
                <a:lnTo>
                  <a:pt x="48435" y="756"/>
                </a:lnTo>
                <a:lnTo>
                  <a:pt x="43440" y="16340"/>
                </a:lnTo>
                <a:lnTo>
                  <a:pt x="43440" y="68841"/>
                </a:lnTo>
                <a:lnTo>
                  <a:pt x="0" y="68841"/>
                </a:lnTo>
                <a:lnTo>
                  <a:pt x="0" y="78902"/>
                </a:lnTo>
                <a:lnTo>
                  <a:pt x="43591" y="78902"/>
                </a:lnTo>
                <a:close/>
              </a:path>
              <a:path w="466717" h="106514">
                <a:moveTo>
                  <a:pt x="48435" y="756"/>
                </a:moveTo>
                <a:lnTo>
                  <a:pt x="0" y="68841"/>
                </a:lnTo>
                <a:lnTo>
                  <a:pt x="6281" y="68841"/>
                </a:lnTo>
                <a:lnTo>
                  <a:pt x="43440" y="16340"/>
                </a:lnTo>
                <a:lnTo>
                  <a:pt x="48435" y="756"/>
                </a:lnTo>
                <a:close/>
              </a:path>
              <a:path w="466717" h="106514">
                <a:moveTo>
                  <a:pt x="121087" y="78902"/>
                </a:moveTo>
                <a:lnTo>
                  <a:pt x="121087" y="104699"/>
                </a:lnTo>
                <a:lnTo>
                  <a:pt x="133120" y="104699"/>
                </a:lnTo>
                <a:lnTo>
                  <a:pt x="133120" y="78902"/>
                </a:lnTo>
                <a:lnTo>
                  <a:pt x="148937" y="78902"/>
                </a:lnTo>
                <a:lnTo>
                  <a:pt x="148937" y="68841"/>
                </a:lnTo>
                <a:lnTo>
                  <a:pt x="133120" y="68841"/>
                </a:lnTo>
                <a:lnTo>
                  <a:pt x="133120" y="756"/>
                </a:lnTo>
                <a:lnTo>
                  <a:pt x="125931" y="756"/>
                </a:lnTo>
                <a:lnTo>
                  <a:pt x="120936" y="16340"/>
                </a:lnTo>
                <a:lnTo>
                  <a:pt x="120936" y="68841"/>
                </a:lnTo>
                <a:lnTo>
                  <a:pt x="77496" y="68841"/>
                </a:lnTo>
                <a:lnTo>
                  <a:pt x="77496" y="78902"/>
                </a:lnTo>
                <a:lnTo>
                  <a:pt x="121087" y="78902"/>
                </a:lnTo>
                <a:close/>
              </a:path>
              <a:path w="466717" h="106514">
                <a:moveTo>
                  <a:pt x="125931" y="756"/>
                </a:moveTo>
                <a:lnTo>
                  <a:pt x="77496" y="68841"/>
                </a:lnTo>
                <a:lnTo>
                  <a:pt x="83777" y="68841"/>
                </a:lnTo>
                <a:lnTo>
                  <a:pt x="120936" y="16340"/>
                </a:lnTo>
                <a:lnTo>
                  <a:pt x="125931" y="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529064" y="3058143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6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8"/>
                </a:lnTo>
                <a:lnTo>
                  <a:pt x="92253" y="34798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5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39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5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6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8" y="11234"/>
                </a:lnTo>
                <a:lnTo>
                  <a:pt x="132757" y="9759"/>
                </a:lnTo>
                <a:lnTo>
                  <a:pt x="132757" y="7590"/>
                </a:lnTo>
                <a:lnTo>
                  <a:pt x="133665" y="6178"/>
                </a:lnTo>
                <a:lnTo>
                  <a:pt x="135481" y="5522"/>
                </a:lnTo>
                <a:lnTo>
                  <a:pt x="137298" y="4866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2"/>
                </a:lnTo>
                <a:lnTo>
                  <a:pt x="107757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1" y="29049"/>
                </a:lnTo>
                <a:lnTo>
                  <a:pt x="145623" y="58779"/>
                </a:lnTo>
                <a:lnTo>
                  <a:pt x="145623" y="92469"/>
                </a:lnTo>
                <a:lnTo>
                  <a:pt x="144777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3738436" y="3056274"/>
            <a:ext cx="362368" cy="97121"/>
          </a:xfrm>
          <a:custGeom>
            <a:avLst/>
            <a:gdLst/>
            <a:ahLst/>
            <a:cxnLst/>
            <a:rect l="l" t="t" r="r" b="b"/>
            <a:pathLst>
              <a:path w="398605" h="110070">
                <a:moveTo>
                  <a:pt x="262608" y="107044"/>
                </a:moveTo>
                <a:lnTo>
                  <a:pt x="263365" y="110070"/>
                </a:lnTo>
                <a:lnTo>
                  <a:pt x="271741" y="109011"/>
                </a:lnTo>
                <a:lnTo>
                  <a:pt x="278678" y="107498"/>
                </a:lnTo>
                <a:lnTo>
                  <a:pt x="284177" y="105531"/>
                </a:lnTo>
                <a:lnTo>
                  <a:pt x="287873" y="104103"/>
                </a:lnTo>
                <a:lnTo>
                  <a:pt x="299188" y="97886"/>
                </a:lnTo>
                <a:lnTo>
                  <a:pt x="308546" y="89569"/>
                </a:lnTo>
                <a:lnTo>
                  <a:pt x="314046" y="83366"/>
                </a:lnTo>
                <a:lnTo>
                  <a:pt x="318233" y="76305"/>
                </a:lnTo>
                <a:lnTo>
                  <a:pt x="321109" y="68387"/>
                </a:lnTo>
                <a:lnTo>
                  <a:pt x="323985" y="60469"/>
                </a:lnTo>
                <a:lnTo>
                  <a:pt x="325423" y="52677"/>
                </a:lnTo>
                <a:lnTo>
                  <a:pt x="325423" y="45011"/>
                </a:lnTo>
                <a:lnTo>
                  <a:pt x="325128" y="39226"/>
                </a:lnTo>
                <a:lnTo>
                  <a:pt x="322261" y="26795"/>
                </a:lnTo>
                <a:lnTo>
                  <a:pt x="316341" y="15394"/>
                </a:lnTo>
                <a:lnTo>
                  <a:pt x="313997" y="12334"/>
                </a:lnTo>
                <a:lnTo>
                  <a:pt x="303760" y="4672"/>
                </a:lnTo>
                <a:lnTo>
                  <a:pt x="290610" y="2118"/>
                </a:lnTo>
                <a:lnTo>
                  <a:pt x="281276" y="2118"/>
                </a:lnTo>
                <a:lnTo>
                  <a:pt x="273620" y="5597"/>
                </a:lnTo>
                <a:lnTo>
                  <a:pt x="274503" y="17651"/>
                </a:lnTo>
                <a:lnTo>
                  <a:pt x="277555" y="13162"/>
                </a:lnTo>
                <a:lnTo>
                  <a:pt x="280607" y="8674"/>
                </a:lnTo>
                <a:lnTo>
                  <a:pt x="284606" y="6430"/>
                </a:lnTo>
                <a:lnTo>
                  <a:pt x="296361" y="6430"/>
                </a:lnTo>
                <a:lnTo>
                  <a:pt x="301533" y="9708"/>
                </a:lnTo>
                <a:lnTo>
                  <a:pt x="305065" y="16264"/>
                </a:lnTo>
                <a:lnTo>
                  <a:pt x="305350" y="16805"/>
                </a:lnTo>
                <a:lnTo>
                  <a:pt x="309109" y="27924"/>
                </a:lnTo>
                <a:lnTo>
                  <a:pt x="310362" y="41834"/>
                </a:lnTo>
                <a:lnTo>
                  <a:pt x="310362" y="43851"/>
                </a:lnTo>
                <a:lnTo>
                  <a:pt x="310287" y="46486"/>
                </a:lnTo>
                <a:lnTo>
                  <a:pt x="310135" y="49739"/>
                </a:lnTo>
                <a:lnTo>
                  <a:pt x="309984" y="52992"/>
                </a:lnTo>
                <a:lnTo>
                  <a:pt x="309101" y="56686"/>
                </a:lnTo>
                <a:lnTo>
                  <a:pt x="307020" y="58300"/>
                </a:lnTo>
                <a:lnTo>
                  <a:pt x="303362" y="60217"/>
                </a:lnTo>
                <a:lnTo>
                  <a:pt x="299704" y="62133"/>
                </a:lnTo>
                <a:lnTo>
                  <a:pt x="296160" y="63091"/>
                </a:lnTo>
                <a:lnTo>
                  <a:pt x="285262" y="63091"/>
                </a:lnTo>
                <a:lnTo>
                  <a:pt x="280103" y="59965"/>
                </a:lnTo>
                <a:lnTo>
                  <a:pt x="277252" y="53711"/>
                </a:lnTo>
                <a:lnTo>
                  <a:pt x="274402" y="47457"/>
                </a:lnTo>
                <a:lnTo>
                  <a:pt x="272977" y="40649"/>
                </a:lnTo>
                <a:lnTo>
                  <a:pt x="272977" y="24359"/>
                </a:lnTo>
                <a:lnTo>
                  <a:pt x="271223" y="66937"/>
                </a:lnTo>
                <a:lnTo>
                  <a:pt x="278022" y="69975"/>
                </a:lnTo>
                <a:lnTo>
                  <a:pt x="288768" y="69975"/>
                </a:lnTo>
                <a:lnTo>
                  <a:pt x="291165" y="69673"/>
                </a:lnTo>
                <a:lnTo>
                  <a:pt x="293788" y="69068"/>
                </a:lnTo>
                <a:lnTo>
                  <a:pt x="298834" y="68009"/>
                </a:lnTo>
                <a:lnTo>
                  <a:pt x="303223" y="66067"/>
                </a:lnTo>
                <a:lnTo>
                  <a:pt x="306957" y="63243"/>
                </a:lnTo>
                <a:lnTo>
                  <a:pt x="309606" y="61276"/>
                </a:lnTo>
                <a:lnTo>
                  <a:pt x="308798" y="65512"/>
                </a:lnTo>
                <a:lnTo>
                  <a:pt x="306793" y="70770"/>
                </a:lnTo>
                <a:lnTo>
                  <a:pt x="303589" y="77049"/>
                </a:lnTo>
                <a:lnTo>
                  <a:pt x="300385" y="83328"/>
                </a:lnTo>
                <a:lnTo>
                  <a:pt x="296110" y="89014"/>
                </a:lnTo>
                <a:lnTo>
                  <a:pt x="290761" y="94108"/>
                </a:lnTo>
                <a:lnTo>
                  <a:pt x="286977" y="97689"/>
                </a:lnTo>
                <a:lnTo>
                  <a:pt x="281957" y="100715"/>
                </a:lnTo>
                <a:lnTo>
                  <a:pt x="275701" y="103186"/>
                </a:lnTo>
                <a:lnTo>
                  <a:pt x="272220" y="104548"/>
                </a:lnTo>
                <a:lnTo>
                  <a:pt x="267855" y="105834"/>
                </a:lnTo>
                <a:lnTo>
                  <a:pt x="262608" y="107044"/>
                </a:lnTo>
                <a:close/>
              </a:path>
              <a:path w="398605" h="110070">
                <a:moveTo>
                  <a:pt x="340862" y="27385"/>
                </a:moveTo>
                <a:lnTo>
                  <a:pt x="343535" y="22745"/>
                </a:lnTo>
                <a:lnTo>
                  <a:pt x="346033" y="19315"/>
                </a:lnTo>
                <a:lnTo>
                  <a:pt x="348354" y="17096"/>
                </a:lnTo>
                <a:lnTo>
                  <a:pt x="352592" y="13011"/>
                </a:lnTo>
                <a:lnTo>
                  <a:pt x="357486" y="10968"/>
                </a:lnTo>
                <a:lnTo>
                  <a:pt x="367728" y="10968"/>
                </a:lnTo>
                <a:lnTo>
                  <a:pt x="371903" y="12406"/>
                </a:lnTo>
                <a:lnTo>
                  <a:pt x="375561" y="15281"/>
                </a:lnTo>
                <a:lnTo>
                  <a:pt x="379218" y="18155"/>
                </a:lnTo>
                <a:lnTo>
                  <a:pt x="381048" y="22341"/>
                </a:lnTo>
                <a:lnTo>
                  <a:pt x="381048" y="34042"/>
                </a:lnTo>
                <a:lnTo>
                  <a:pt x="378727" y="39035"/>
                </a:lnTo>
                <a:lnTo>
                  <a:pt x="374085" y="42817"/>
                </a:lnTo>
                <a:lnTo>
                  <a:pt x="369443" y="46600"/>
                </a:lnTo>
                <a:lnTo>
                  <a:pt x="363086" y="49954"/>
                </a:lnTo>
                <a:lnTo>
                  <a:pt x="355013" y="52879"/>
                </a:lnTo>
                <a:lnTo>
                  <a:pt x="355165" y="54846"/>
                </a:lnTo>
                <a:lnTo>
                  <a:pt x="356679" y="54681"/>
                </a:lnTo>
                <a:lnTo>
                  <a:pt x="359849" y="54623"/>
                </a:lnTo>
                <a:lnTo>
                  <a:pt x="373719" y="57316"/>
                </a:lnTo>
                <a:lnTo>
                  <a:pt x="382939" y="64983"/>
                </a:lnTo>
                <a:lnTo>
                  <a:pt x="385714" y="69068"/>
                </a:lnTo>
                <a:lnTo>
                  <a:pt x="387102" y="73808"/>
                </a:lnTo>
                <a:lnTo>
                  <a:pt x="387102" y="84803"/>
                </a:lnTo>
                <a:lnTo>
                  <a:pt x="385387" y="89985"/>
                </a:lnTo>
                <a:lnTo>
                  <a:pt x="381956" y="94751"/>
                </a:lnTo>
                <a:lnTo>
                  <a:pt x="378525" y="99517"/>
                </a:lnTo>
                <a:lnTo>
                  <a:pt x="373278" y="101900"/>
                </a:lnTo>
                <a:lnTo>
                  <a:pt x="363036" y="101900"/>
                </a:lnTo>
                <a:lnTo>
                  <a:pt x="359163" y="100463"/>
                </a:lnTo>
                <a:lnTo>
                  <a:pt x="354597" y="97588"/>
                </a:lnTo>
                <a:lnTo>
                  <a:pt x="350031" y="94713"/>
                </a:lnTo>
                <a:lnTo>
                  <a:pt x="346360" y="93276"/>
                </a:lnTo>
                <a:lnTo>
                  <a:pt x="341719" y="93276"/>
                </a:lnTo>
                <a:lnTo>
                  <a:pt x="338704" y="96302"/>
                </a:lnTo>
                <a:lnTo>
                  <a:pt x="338288" y="98874"/>
                </a:lnTo>
                <a:lnTo>
                  <a:pt x="338288" y="100992"/>
                </a:lnTo>
                <a:lnTo>
                  <a:pt x="339537" y="102971"/>
                </a:lnTo>
                <a:lnTo>
                  <a:pt x="342035" y="104813"/>
                </a:lnTo>
                <a:lnTo>
                  <a:pt x="344532" y="106653"/>
                </a:lnTo>
                <a:lnTo>
                  <a:pt x="348883" y="107574"/>
                </a:lnTo>
                <a:lnTo>
                  <a:pt x="355089" y="107574"/>
                </a:lnTo>
                <a:lnTo>
                  <a:pt x="365059" y="106870"/>
                </a:lnTo>
                <a:lnTo>
                  <a:pt x="377509" y="103266"/>
                </a:lnTo>
                <a:lnTo>
                  <a:pt x="387291" y="96604"/>
                </a:lnTo>
                <a:lnTo>
                  <a:pt x="389129" y="94720"/>
                </a:lnTo>
                <a:lnTo>
                  <a:pt x="396236" y="83704"/>
                </a:lnTo>
                <a:lnTo>
                  <a:pt x="398605" y="71262"/>
                </a:lnTo>
                <a:lnTo>
                  <a:pt x="398605" y="63142"/>
                </a:lnTo>
                <a:lnTo>
                  <a:pt x="395856" y="56434"/>
                </a:lnTo>
                <a:lnTo>
                  <a:pt x="390356" y="51139"/>
                </a:lnTo>
                <a:lnTo>
                  <a:pt x="387430" y="48365"/>
                </a:lnTo>
                <a:lnTo>
                  <a:pt x="383545" y="45944"/>
                </a:lnTo>
                <a:lnTo>
                  <a:pt x="378701" y="43876"/>
                </a:lnTo>
                <a:lnTo>
                  <a:pt x="382838" y="41002"/>
                </a:lnTo>
                <a:lnTo>
                  <a:pt x="385891" y="38404"/>
                </a:lnTo>
                <a:lnTo>
                  <a:pt x="387859" y="36085"/>
                </a:lnTo>
                <a:lnTo>
                  <a:pt x="391340" y="31999"/>
                </a:lnTo>
                <a:lnTo>
                  <a:pt x="393080" y="27511"/>
                </a:lnTo>
                <a:lnTo>
                  <a:pt x="393080" y="17071"/>
                </a:lnTo>
                <a:lnTo>
                  <a:pt x="390974" y="12179"/>
                </a:lnTo>
                <a:lnTo>
                  <a:pt x="386761" y="7943"/>
                </a:lnTo>
                <a:lnTo>
                  <a:pt x="382549" y="3706"/>
                </a:lnTo>
                <a:lnTo>
                  <a:pt x="376582" y="1588"/>
                </a:lnTo>
                <a:lnTo>
                  <a:pt x="361648" y="1588"/>
                </a:lnTo>
                <a:lnTo>
                  <a:pt x="355291" y="3883"/>
                </a:lnTo>
                <a:lnTo>
                  <a:pt x="349792" y="8472"/>
                </a:lnTo>
                <a:lnTo>
                  <a:pt x="344292" y="13061"/>
                </a:lnTo>
                <a:lnTo>
                  <a:pt x="340534" y="19189"/>
                </a:lnTo>
                <a:lnTo>
                  <a:pt x="338515" y="26855"/>
                </a:lnTo>
                <a:lnTo>
                  <a:pt x="340862" y="27385"/>
                </a:lnTo>
                <a:close/>
              </a:path>
              <a:path w="398605" h="110070">
                <a:moveTo>
                  <a:pt x="30094" y="101370"/>
                </a:moveTo>
                <a:lnTo>
                  <a:pt x="29061" y="98899"/>
                </a:lnTo>
                <a:lnTo>
                  <a:pt x="29061" y="3933"/>
                </a:lnTo>
                <a:lnTo>
                  <a:pt x="28682" y="2496"/>
                </a:lnTo>
                <a:lnTo>
                  <a:pt x="27774" y="2496"/>
                </a:lnTo>
                <a:lnTo>
                  <a:pt x="0" y="16642"/>
                </a:lnTo>
                <a:lnTo>
                  <a:pt x="0" y="18761"/>
                </a:lnTo>
                <a:lnTo>
                  <a:pt x="1816" y="17953"/>
                </a:lnTo>
                <a:lnTo>
                  <a:pt x="3771" y="17184"/>
                </a:lnTo>
                <a:lnTo>
                  <a:pt x="5865" y="16453"/>
                </a:lnTo>
                <a:lnTo>
                  <a:pt x="7958" y="15722"/>
                </a:lnTo>
                <a:lnTo>
                  <a:pt x="9661" y="15356"/>
                </a:lnTo>
                <a:lnTo>
                  <a:pt x="12991" y="15356"/>
                </a:lnTo>
                <a:lnTo>
                  <a:pt x="14303" y="15987"/>
                </a:lnTo>
                <a:lnTo>
                  <a:pt x="15514" y="18508"/>
                </a:lnTo>
                <a:lnTo>
                  <a:pt x="15817" y="20349"/>
                </a:lnTo>
                <a:lnTo>
                  <a:pt x="15817" y="97361"/>
                </a:lnTo>
                <a:lnTo>
                  <a:pt x="14883" y="100311"/>
                </a:lnTo>
                <a:lnTo>
                  <a:pt x="13016" y="101673"/>
                </a:lnTo>
                <a:lnTo>
                  <a:pt x="11150" y="103035"/>
                </a:lnTo>
                <a:lnTo>
                  <a:pt x="7164" y="103867"/>
                </a:lnTo>
                <a:lnTo>
                  <a:pt x="1059" y="104169"/>
                </a:lnTo>
                <a:lnTo>
                  <a:pt x="1059" y="106439"/>
                </a:lnTo>
                <a:lnTo>
                  <a:pt x="43742" y="106439"/>
                </a:lnTo>
                <a:lnTo>
                  <a:pt x="43742" y="104320"/>
                </a:lnTo>
                <a:lnTo>
                  <a:pt x="38092" y="104119"/>
                </a:lnTo>
                <a:lnTo>
                  <a:pt x="34232" y="103489"/>
                </a:lnTo>
                <a:lnTo>
                  <a:pt x="32163" y="102429"/>
                </a:lnTo>
                <a:lnTo>
                  <a:pt x="30094" y="101370"/>
                </a:lnTo>
                <a:close/>
              </a:path>
              <a:path w="398605" h="110070">
                <a:moveTo>
                  <a:pt x="71454" y="42779"/>
                </a:moveTo>
                <a:lnTo>
                  <a:pt x="79917" y="42817"/>
                </a:lnTo>
                <a:lnTo>
                  <a:pt x="87107" y="44406"/>
                </a:lnTo>
                <a:lnTo>
                  <a:pt x="94826" y="47583"/>
                </a:lnTo>
                <a:lnTo>
                  <a:pt x="104780" y="53191"/>
                </a:lnTo>
                <a:lnTo>
                  <a:pt x="112981" y="63060"/>
                </a:lnTo>
                <a:lnTo>
                  <a:pt x="115714" y="75800"/>
                </a:lnTo>
                <a:lnTo>
                  <a:pt x="115714" y="83265"/>
                </a:lnTo>
                <a:lnTo>
                  <a:pt x="113545" y="89556"/>
                </a:lnTo>
                <a:lnTo>
                  <a:pt x="109205" y="94675"/>
                </a:lnTo>
                <a:lnTo>
                  <a:pt x="104866" y="99794"/>
                </a:lnTo>
                <a:lnTo>
                  <a:pt x="99796" y="102354"/>
                </a:lnTo>
                <a:lnTo>
                  <a:pt x="91471" y="102354"/>
                </a:lnTo>
                <a:lnTo>
                  <a:pt x="87876" y="100727"/>
                </a:lnTo>
                <a:lnTo>
                  <a:pt x="83209" y="97474"/>
                </a:lnTo>
                <a:lnTo>
                  <a:pt x="78543" y="94221"/>
                </a:lnTo>
                <a:lnTo>
                  <a:pt x="74771" y="92595"/>
                </a:lnTo>
                <a:lnTo>
                  <a:pt x="69625" y="92595"/>
                </a:lnTo>
                <a:lnTo>
                  <a:pt x="67948" y="93162"/>
                </a:lnTo>
                <a:lnTo>
                  <a:pt x="65778" y="95432"/>
                </a:lnTo>
                <a:lnTo>
                  <a:pt x="65235" y="96756"/>
                </a:lnTo>
                <a:lnTo>
                  <a:pt x="65235" y="102304"/>
                </a:lnTo>
                <a:lnTo>
                  <a:pt x="67758" y="105102"/>
                </a:lnTo>
                <a:lnTo>
                  <a:pt x="72803" y="106666"/>
                </a:lnTo>
                <a:lnTo>
                  <a:pt x="75831" y="107624"/>
                </a:lnTo>
                <a:lnTo>
                  <a:pt x="79816" y="108103"/>
                </a:lnTo>
                <a:lnTo>
                  <a:pt x="84761" y="108103"/>
                </a:lnTo>
                <a:lnTo>
                  <a:pt x="92157" y="107607"/>
                </a:lnTo>
                <a:lnTo>
                  <a:pt x="104523" y="104002"/>
                </a:lnTo>
                <a:lnTo>
                  <a:pt x="114919" y="96907"/>
                </a:lnTo>
                <a:lnTo>
                  <a:pt x="118492" y="93106"/>
                </a:lnTo>
                <a:lnTo>
                  <a:pt x="124752" y="82016"/>
                </a:lnTo>
                <a:lnTo>
                  <a:pt x="126839" y="68992"/>
                </a:lnTo>
                <a:lnTo>
                  <a:pt x="126839" y="63999"/>
                </a:lnTo>
                <a:lnTo>
                  <a:pt x="125905" y="59271"/>
                </a:lnTo>
                <a:lnTo>
                  <a:pt x="124039" y="54808"/>
                </a:lnTo>
                <a:lnTo>
                  <a:pt x="122172" y="50344"/>
                </a:lnTo>
                <a:lnTo>
                  <a:pt x="119422" y="46322"/>
                </a:lnTo>
                <a:lnTo>
                  <a:pt x="115790" y="42742"/>
                </a:lnTo>
                <a:lnTo>
                  <a:pt x="111552" y="38606"/>
                </a:lnTo>
                <a:lnTo>
                  <a:pt x="106279" y="35479"/>
                </a:lnTo>
                <a:lnTo>
                  <a:pt x="99973" y="33361"/>
                </a:lnTo>
                <a:lnTo>
                  <a:pt x="96138" y="32100"/>
                </a:lnTo>
                <a:lnTo>
                  <a:pt x="90084" y="30764"/>
                </a:lnTo>
                <a:lnTo>
                  <a:pt x="81809" y="29351"/>
                </a:lnTo>
                <a:lnTo>
                  <a:pt x="88242" y="16113"/>
                </a:lnTo>
                <a:lnTo>
                  <a:pt x="118590" y="16113"/>
                </a:lnTo>
                <a:lnTo>
                  <a:pt x="120481" y="15924"/>
                </a:lnTo>
                <a:lnTo>
                  <a:pt x="122147" y="15054"/>
                </a:lnTo>
                <a:lnTo>
                  <a:pt x="128050" y="1058"/>
                </a:lnTo>
                <a:lnTo>
                  <a:pt x="126839" y="0"/>
                </a:lnTo>
                <a:lnTo>
                  <a:pt x="125426" y="1512"/>
                </a:lnTo>
                <a:lnTo>
                  <a:pt x="123395" y="3101"/>
                </a:lnTo>
                <a:lnTo>
                  <a:pt x="121264" y="3933"/>
                </a:lnTo>
                <a:lnTo>
                  <a:pt x="87183" y="3933"/>
                </a:lnTo>
                <a:lnTo>
                  <a:pt x="70684" y="40094"/>
                </a:lnTo>
                <a:lnTo>
                  <a:pt x="70344" y="41165"/>
                </a:lnTo>
                <a:lnTo>
                  <a:pt x="71454" y="42779"/>
                </a:lnTo>
                <a:close/>
              </a:path>
              <a:path w="398605" h="110070">
                <a:moveTo>
                  <a:pt x="185087" y="101370"/>
                </a:moveTo>
                <a:lnTo>
                  <a:pt x="184053" y="98899"/>
                </a:lnTo>
                <a:lnTo>
                  <a:pt x="184053" y="3933"/>
                </a:lnTo>
                <a:lnTo>
                  <a:pt x="183674" y="2496"/>
                </a:lnTo>
                <a:lnTo>
                  <a:pt x="182766" y="2496"/>
                </a:lnTo>
                <a:lnTo>
                  <a:pt x="154992" y="16642"/>
                </a:lnTo>
                <a:lnTo>
                  <a:pt x="154992" y="18761"/>
                </a:lnTo>
                <a:lnTo>
                  <a:pt x="156808" y="17954"/>
                </a:lnTo>
                <a:lnTo>
                  <a:pt x="158763" y="17184"/>
                </a:lnTo>
                <a:lnTo>
                  <a:pt x="160857" y="16453"/>
                </a:lnTo>
                <a:lnTo>
                  <a:pt x="162951" y="15722"/>
                </a:lnTo>
                <a:lnTo>
                  <a:pt x="164654" y="15356"/>
                </a:lnTo>
                <a:lnTo>
                  <a:pt x="167983" y="15356"/>
                </a:lnTo>
                <a:lnTo>
                  <a:pt x="169295" y="15987"/>
                </a:lnTo>
                <a:lnTo>
                  <a:pt x="170506" y="18508"/>
                </a:lnTo>
                <a:lnTo>
                  <a:pt x="170809" y="20349"/>
                </a:lnTo>
                <a:lnTo>
                  <a:pt x="170809" y="97361"/>
                </a:lnTo>
                <a:lnTo>
                  <a:pt x="169875" y="100311"/>
                </a:lnTo>
                <a:lnTo>
                  <a:pt x="168009" y="101673"/>
                </a:lnTo>
                <a:lnTo>
                  <a:pt x="166142" y="103035"/>
                </a:lnTo>
                <a:lnTo>
                  <a:pt x="162156" y="103867"/>
                </a:lnTo>
                <a:lnTo>
                  <a:pt x="156051" y="104169"/>
                </a:lnTo>
                <a:lnTo>
                  <a:pt x="156051" y="106439"/>
                </a:lnTo>
                <a:lnTo>
                  <a:pt x="198735" y="106439"/>
                </a:lnTo>
                <a:lnTo>
                  <a:pt x="198735" y="104320"/>
                </a:lnTo>
                <a:lnTo>
                  <a:pt x="193084" y="104119"/>
                </a:lnTo>
                <a:lnTo>
                  <a:pt x="189224" y="103489"/>
                </a:lnTo>
                <a:lnTo>
                  <a:pt x="187156" y="102429"/>
                </a:lnTo>
                <a:lnTo>
                  <a:pt x="185087" y="101370"/>
                </a:lnTo>
                <a:close/>
              </a:path>
              <a:path w="398605" h="110070">
                <a:moveTo>
                  <a:pt x="231958" y="99630"/>
                </a:moveTo>
                <a:lnTo>
                  <a:pt x="231958" y="102001"/>
                </a:lnTo>
                <a:lnTo>
                  <a:pt x="232791" y="104031"/>
                </a:lnTo>
                <a:lnTo>
                  <a:pt x="234455" y="105720"/>
                </a:lnTo>
                <a:lnTo>
                  <a:pt x="236120" y="107410"/>
                </a:lnTo>
                <a:lnTo>
                  <a:pt x="238164" y="108254"/>
                </a:lnTo>
                <a:lnTo>
                  <a:pt x="243007" y="108254"/>
                </a:lnTo>
                <a:lnTo>
                  <a:pt x="245038" y="107410"/>
                </a:lnTo>
                <a:lnTo>
                  <a:pt x="246678" y="105720"/>
                </a:lnTo>
                <a:lnTo>
                  <a:pt x="248317" y="104031"/>
                </a:lnTo>
                <a:lnTo>
                  <a:pt x="249137" y="102001"/>
                </a:lnTo>
                <a:lnTo>
                  <a:pt x="249137" y="97260"/>
                </a:lnTo>
                <a:lnTo>
                  <a:pt x="248305" y="95243"/>
                </a:lnTo>
                <a:lnTo>
                  <a:pt x="246640" y="93579"/>
                </a:lnTo>
                <a:lnTo>
                  <a:pt x="244975" y="91914"/>
                </a:lnTo>
                <a:lnTo>
                  <a:pt x="242957" y="91082"/>
                </a:lnTo>
                <a:lnTo>
                  <a:pt x="238214" y="91082"/>
                </a:lnTo>
                <a:lnTo>
                  <a:pt x="236184" y="91914"/>
                </a:lnTo>
                <a:lnTo>
                  <a:pt x="234493" y="93579"/>
                </a:lnTo>
                <a:lnTo>
                  <a:pt x="232803" y="95243"/>
                </a:lnTo>
                <a:lnTo>
                  <a:pt x="231958" y="97260"/>
                </a:lnTo>
                <a:lnTo>
                  <a:pt x="231958" y="99630"/>
                </a:lnTo>
                <a:close/>
              </a:path>
              <a:path w="398605" h="110070">
                <a:moveTo>
                  <a:pt x="260514" y="25672"/>
                </a:moveTo>
                <a:lnTo>
                  <a:pt x="258673" y="39110"/>
                </a:lnTo>
                <a:lnTo>
                  <a:pt x="258673" y="47533"/>
                </a:lnTo>
                <a:lnTo>
                  <a:pt x="261183" y="54783"/>
                </a:lnTo>
                <a:lnTo>
                  <a:pt x="266203" y="60860"/>
                </a:lnTo>
                <a:lnTo>
                  <a:pt x="271223" y="66937"/>
                </a:lnTo>
                <a:lnTo>
                  <a:pt x="272977" y="24359"/>
                </a:lnTo>
                <a:lnTo>
                  <a:pt x="274503" y="17651"/>
                </a:lnTo>
                <a:lnTo>
                  <a:pt x="273620" y="5597"/>
                </a:lnTo>
                <a:lnTo>
                  <a:pt x="267641" y="12557"/>
                </a:lnTo>
                <a:lnTo>
                  <a:pt x="266039" y="14564"/>
                </a:lnTo>
                <a:lnTo>
                  <a:pt x="260514" y="256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516919" y="3057809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7"/>
                </a:lnTo>
                <a:lnTo>
                  <a:pt x="430958" y="49966"/>
                </a:lnTo>
                <a:lnTo>
                  <a:pt x="430164" y="47356"/>
                </a:lnTo>
                <a:lnTo>
                  <a:pt x="428095" y="58199"/>
                </a:lnTo>
                <a:lnTo>
                  <a:pt x="432358" y="59990"/>
                </a:lnTo>
                <a:close/>
              </a:path>
              <a:path w="528775" h="108330">
                <a:moveTo>
                  <a:pt x="30095" y="99630"/>
                </a:moveTo>
                <a:lnTo>
                  <a:pt x="29060" y="97159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2"/>
                </a:lnTo>
                <a:lnTo>
                  <a:pt x="0" y="17021"/>
                </a:lnTo>
                <a:lnTo>
                  <a:pt x="1816" y="16213"/>
                </a:lnTo>
                <a:lnTo>
                  <a:pt x="3771" y="15444"/>
                </a:lnTo>
                <a:lnTo>
                  <a:pt x="5865" y="14713"/>
                </a:lnTo>
                <a:lnTo>
                  <a:pt x="7959" y="13982"/>
                </a:lnTo>
                <a:lnTo>
                  <a:pt x="9661" y="13616"/>
                </a:lnTo>
                <a:lnTo>
                  <a:pt x="12991" y="13616"/>
                </a:lnTo>
                <a:lnTo>
                  <a:pt x="14303" y="14247"/>
                </a:lnTo>
                <a:lnTo>
                  <a:pt x="15514" y="16768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1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29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0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89"/>
                </a:lnTo>
                <a:lnTo>
                  <a:pt x="30095" y="99630"/>
                </a:lnTo>
                <a:close/>
              </a:path>
              <a:path w="528775" h="108330">
                <a:moveTo>
                  <a:pt x="105648" y="78902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2"/>
                </a:lnTo>
                <a:lnTo>
                  <a:pt x="133499" y="78902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2"/>
                </a:lnTo>
                <a:lnTo>
                  <a:pt x="105648" y="78902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0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7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7"/>
                </a:lnTo>
                <a:lnTo>
                  <a:pt x="151397" y="10817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3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1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4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8"/>
                </a:lnTo>
                <a:lnTo>
                  <a:pt x="157376" y="3857"/>
                </a:lnTo>
                <a:lnTo>
                  <a:pt x="158259" y="15911"/>
                </a:lnTo>
                <a:lnTo>
                  <a:pt x="161311" y="11422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4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6"/>
                </a:lnTo>
                <a:lnTo>
                  <a:pt x="193892" y="47999"/>
                </a:lnTo>
                <a:lnTo>
                  <a:pt x="193740" y="51252"/>
                </a:lnTo>
                <a:lnTo>
                  <a:pt x="192857" y="54946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3"/>
                </a:lnTo>
                <a:lnTo>
                  <a:pt x="179916" y="61351"/>
                </a:lnTo>
                <a:lnTo>
                  <a:pt x="169018" y="61351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7"/>
                </a:lnTo>
                <a:lnTo>
                  <a:pt x="161778" y="68235"/>
                </a:lnTo>
                <a:lnTo>
                  <a:pt x="172524" y="68235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0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0"/>
                </a:lnTo>
                <a:lnTo>
                  <a:pt x="236121" y="105670"/>
                </a:lnTo>
                <a:lnTo>
                  <a:pt x="238164" y="106514"/>
                </a:lnTo>
                <a:lnTo>
                  <a:pt x="243008" y="106514"/>
                </a:lnTo>
                <a:lnTo>
                  <a:pt x="245038" y="105670"/>
                </a:lnTo>
                <a:lnTo>
                  <a:pt x="246678" y="103980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0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0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7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7"/>
                </a:lnTo>
                <a:lnTo>
                  <a:pt x="267641" y="10817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3" y="102363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1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8" y="10594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7"/>
                </a:lnTo>
                <a:lnTo>
                  <a:pt x="274503" y="15911"/>
                </a:lnTo>
                <a:lnTo>
                  <a:pt x="277555" y="11422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4"/>
                </a:lnTo>
                <a:lnTo>
                  <a:pt x="305350" y="15065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6"/>
                </a:lnTo>
                <a:lnTo>
                  <a:pt x="310136" y="47999"/>
                </a:lnTo>
                <a:lnTo>
                  <a:pt x="309984" y="51252"/>
                </a:lnTo>
                <a:lnTo>
                  <a:pt x="309101" y="54946"/>
                </a:lnTo>
                <a:lnTo>
                  <a:pt x="307020" y="56560"/>
                </a:lnTo>
                <a:lnTo>
                  <a:pt x="303362" y="58477"/>
                </a:lnTo>
                <a:lnTo>
                  <a:pt x="299704" y="60393"/>
                </a:lnTo>
                <a:lnTo>
                  <a:pt x="296160" y="61351"/>
                </a:lnTo>
                <a:lnTo>
                  <a:pt x="285262" y="61351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7"/>
                </a:lnTo>
                <a:lnTo>
                  <a:pt x="278022" y="68235"/>
                </a:lnTo>
                <a:lnTo>
                  <a:pt x="288769" y="68235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2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5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7"/>
                </a:lnTo>
                <a:lnTo>
                  <a:pt x="347509" y="14423"/>
                </a:lnTo>
                <a:lnTo>
                  <a:pt x="351028" y="13616"/>
                </a:lnTo>
                <a:lnTo>
                  <a:pt x="388918" y="13616"/>
                </a:lnTo>
                <a:lnTo>
                  <a:pt x="358268" y="106136"/>
                </a:lnTo>
                <a:lnTo>
                  <a:pt x="368258" y="106136"/>
                </a:lnTo>
                <a:lnTo>
                  <a:pt x="401103" y="4690"/>
                </a:lnTo>
                <a:lnTo>
                  <a:pt x="401103" y="2193"/>
                </a:lnTo>
                <a:lnTo>
                  <a:pt x="343737" y="2193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1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1"/>
                </a:lnTo>
                <a:lnTo>
                  <a:pt x="490329" y="93125"/>
                </a:lnTo>
                <a:lnTo>
                  <a:pt x="490329" y="83088"/>
                </a:lnTo>
                <a:lnTo>
                  <a:pt x="492675" y="75145"/>
                </a:lnTo>
                <a:lnTo>
                  <a:pt x="497367" y="65966"/>
                </a:lnTo>
                <a:lnTo>
                  <a:pt x="502059" y="56787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3"/>
                </a:lnTo>
                <a:lnTo>
                  <a:pt x="523578" y="58124"/>
                </a:lnTo>
                <a:lnTo>
                  <a:pt x="524612" y="61427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2"/>
                </a:lnTo>
                <a:lnTo>
                  <a:pt x="506777" y="100084"/>
                </a:lnTo>
                <a:lnTo>
                  <a:pt x="497594" y="100084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2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4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3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89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1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7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4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3"/>
                </a:lnTo>
                <a:lnTo>
                  <a:pt x="473226" y="14196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29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4"/>
                </a:lnTo>
                <a:lnTo>
                  <a:pt x="470426" y="10061"/>
                </a:lnTo>
                <a:lnTo>
                  <a:pt x="468306" y="9657"/>
                </a:lnTo>
                <a:lnTo>
                  <a:pt x="466667" y="8951"/>
                </a:lnTo>
                <a:lnTo>
                  <a:pt x="465506" y="7943"/>
                </a:lnTo>
                <a:lnTo>
                  <a:pt x="462630" y="5370"/>
                </a:lnTo>
                <a:lnTo>
                  <a:pt x="461621" y="4463"/>
                </a:lnTo>
                <a:lnTo>
                  <a:pt x="459528" y="3403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90" y="2204"/>
                </a:lnTo>
                <a:lnTo>
                  <a:pt x="439176" y="5406"/>
                </a:lnTo>
                <a:lnTo>
                  <a:pt x="428650" y="14297"/>
                </a:lnTo>
                <a:lnTo>
                  <a:pt x="420821" y="27049"/>
                </a:lnTo>
                <a:lnTo>
                  <a:pt x="418509" y="38883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8"/>
                </a:lnTo>
                <a:lnTo>
                  <a:pt x="428095" y="58199"/>
                </a:lnTo>
                <a:lnTo>
                  <a:pt x="430164" y="47356"/>
                </a:lnTo>
                <a:lnTo>
                  <a:pt x="430164" y="36664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7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6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6"/>
                </a:lnTo>
                <a:lnTo>
                  <a:pt x="456879" y="43422"/>
                </a:lnTo>
                <a:lnTo>
                  <a:pt x="451732" y="50937"/>
                </a:lnTo>
                <a:lnTo>
                  <a:pt x="446057" y="54694"/>
                </a:lnTo>
                <a:lnTo>
                  <a:pt x="436571" y="54694"/>
                </a:lnTo>
                <a:lnTo>
                  <a:pt x="434137" y="53749"/>
                </a:lnTo>
                <a:lnTo>
                  <a:pt x="432548" y="51857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367272" y="3057809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1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0" y="31558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3" y="10164"/>
                </a:lnTo>
                <a:lnTo>
                  <a:pt x="15741" y="19593"/>
                </a:lnTo>
                <a:lnTo>
                  <a:pt x="9583" y="28646"/>
                </a:lnTo>
                <a:lnTo>
                  <a:pt x="4259" y="40166"/>
                </a:lnTo>
                <a:lnTo>
                  <a:pt x="1064" y="52555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20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410106" y="3059745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39" y="91713"/>
                </a:lnTo>
                <a:lnTo>
                  <a:pt x="161439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7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3" y="3630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7" y="16995"/>
                </a:lnTo>
                <a:lnTo>
                  <a:pt x="125340" y="27234"/>
                </a:lnTo>
                <a:lnTo>
                  <a:pt x="145622" y="56964"/>
                </a:lnTo>
                <a:lnTo>
                  <a:pt x="145622" y="90653"/>
                </a:lnTo>
                <a:lnTo>
                  <a:pt x="144777" y="9487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1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0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0"/>
                </a:lnTo>
                <a:lnTo>
                  <a:pt x="86627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8" y="1159"/>
                </a:lnTo>
                <a:lnTo>
                  <a:pt x="83525" y="2773"/>
                </a:lnTo>
                <a:lnTo>
                  <a:pt x="82137" y="3177"/>
                </a:lnTo>
                <a:lnTo>
                  <a:pt x="79967" y="3177"/>
                </a:lnTo>
                <a:lnTo>
                  <a:pt x="76663" y="2344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7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7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606613" y="3058076"/>
            <a:ext cx="354388" cy="118280"/>
          </a:xfrm>
          <a:custGeom>
            <a:avLst/>
            <a:gdLst/>
            <a:ahLst/>
            <a:cxnLst/>
            <a:rect l="l" t="t" r="r" b="b"/>
            <a:pathLst>
              <a:path w="389827" h="134051">
                <a:moveTo>
                  <a:pt x="7895" y="5219"/>
                </a:moveTo>
                <a:lnTo>
                  <a:pt x="6873" y="7829"/>
                </a:lnTo>
                <a:lnTo>
                  <a:pt x="6092" y="9720"/>
                </a:lnTo>
                <a:lnTo>
                  <a:pt x="5310" y="11612"/>
                </a:lnTo>
                <a:lnTo>
                  <a:pt x="3279" y="16592"/>
                </a:lnTo>
                <a:lnTo>
                  <a:pt x="0" y="24661"/>
                </a:lnTo>
                <a:lnTo>
                  <a:pt x="2648" y="25872"/>
                </a:lnTo>
                <a:lnTo>
                  <a:pt x="5927" y="20728"/>
                </a:lnTo>
                <a:lnTo>
                  <a:pt x="8640" y="17349"/>
                </a:lnTo>
                <a:lnTo>
                  <a:pt x="10784" y="15735"/>
                </a:lnTo>
                <a:lnTo>
                  <a:pt x="12928" y="14121"/>
                </a:lnTo>
                <a:lnTo>
                  <a:pt x="16447" y="13314"/>
                </a:lnTo>
                <a:lnTo>
                  <a:pt x="54338" y="13314"/>
                </a:lnTo>
                <a:lnTo>
                  <a:pt x="23687" y="105834"/>
                </a:lnTo>
                <a:lnTo>
                  <a:pt x="33677" y="105834"/>
                </a:lnTo>
                <a:lnTo>
                  <a:pt x="66522" y="4387"/>
                </a:lnTo>
                <a:lnTo>
                  <a:pt x="66522" y="1891"/>
                </a:lnTo>
                <a:lnTo>
                  <a:pt x="9157" y="1891"/>
                </a:lnTo>
                <a:lnTo>
                  <a:pt x="7895" y="5219"/>
                </a:lnTo>
                <a:close/>
              </a:path>
              <a:path w="389827" h="134051">
                <a:moveTo>
                  <a:pt x="85606" y="40737"/>
                </a:moveTo>
                <a:lnTo>
                  <a:pt x="94070" y="40775"/>
                </a:lnTo>
                <a:lnTo>
                  <a:pt x="101259" y="42363"/>
                </a:lnTo>
                <a:lnTo>
                  <a:pt x="108979" y="45541"/>
                </a:lnTo>
                <a:lnTo>
                  <a:pt x="118933" y="51149"/>
                </a:lnTo>
                <a:lnTo>
                  <a:pt x="127133" y="61018"/>
                </a:lnTo>
                <a:lnTo>
                  <a:pt x="129866" y="73758"/>
                </a:lnTo>
                <a:lnTo>
                  <a:pt x="129866" y="81223"/>
                </a:lnTo>
                <a:lnTo>
                  <a:pt x="127697" y="87514"/>
                </a:lnTo>
                <a:lnTo>
                  <a:pt x="123358" y="92633"/>
                </a:lnTo>
                <a:lnTo>
                  <a:pt x="119019" y="97752"/>
                </a:lnTo>
                <a:lnTo>
                  <a:pt x="113949" y="100312"/>
                </a:lnTo>
                <a:lnTo>
                  <a:pt x="105624" y="100312"/>
                </a:lnTo>
                <a:lnTo>
                  <a:pt x="102029" y="98685"/>
                </a:lnTo>
                <a:lnTo>
                  <a:pt x="97362" y="95432"/>
                </a:lnTo>
                <a:lnTo>
                  <a:pt x="92695" y="92179"/>
                </a:lnTo>
                <a:lnTo>
                  <a:pt x="88923" y="90553"/>
                </a:lnTo>
                <a:lnTo>
                  <a:pt x="83777" y="90553"/>
                </a:lnTo>
                <a:lnTo>
                  <a:pt x="82100" y="91120"/>
                </a:lnTo>
                <a:lnTo>
                  <a:pt x="79930" y="93390"/>
                </a:lnTo>
                <a:lnTo>
                  <a:pt x="79388" y="94714"/>
                </a:lnTo>
                <a:lnTo>
                  <a:pt x="79388" y="100261"/>
                </a:lnTo>
                <a:lnTo>
                  <a:pt x="81910" y="103060"/>
                </a:lnTo>
                <a:lnTo>
                  <a:pt x="86956" y="104624"/>
                </a:lnTo>
                <a:lnTo>
                  <a:pt x="89983" y="105582"/>
                </a:lnTo>
                <a:lnTo>
                  <a:pt x="93969" y="106061"/>
                </a:lnTo>
                <a:lnTo>
                  <a:pt x="98913" y="106061"/>
                </a:lnTo>
                <a:lnTo>
                  <a:pt x="106310" y="105565"/>
                </a:lnTo>
                <a:lnTo>
                  <a:pt x="118676" y="101960"/>
                </a:lnTo>
                <a:lnTo>
                  <a:pt x="129072" y="94865"/>
                </a:lnTo>
                <a:lnTo>
                  <a:pt x="132644" y="91064"/>
                </a:lnTo>
                <a:lnTo>
                  <a:pt x="138904" y="79974"/>
                </a:lnTo>
                <a:lnTo>
                  <a:pt x="140991" y="66950"/>
                </a:lnTo>
                <a:lnTo>
                  <a:pt x="140991" y="61957"/>
                </a:lnTo>
                <a:lnTo>
                  <a:pt x="140058" y="57229"/>
                </a:lnTo>
                <a:lnTo>
                  <a:pt x="138191" y="52765"/>
                </a:lnTo>
                <a:lnTo>
                  <a:pt x="136324" y="48302"/>
                </a:lnTo>
                <a:lnTo>
                  <a:pt x="133575" y="44280"/>
                </a:lnTo>
                <a:lnTo>
                  <a:pt x="129942" y="40700"/>
                </a:lnTo>
                <a:lnTo>
                  <a:pt x="125704" y="36564"/>
                </a:lnTo>
                <a:lnTo>
                  <a:pt x="120431" y="33437"/>
                </a:lnTo>
                <a:lnTo>
                  <a:pt x="114125" y="31319"/>
                </a:lnTo>
                <a:lnTo>
                  <a:pt x="110291" y="30058"/>
                </a:lnTo>
                <a:lnTo>
                  <a:pt x="104236" y="28722"/>
                </a:lnTo>
                <a:lnTo>
                  <a:pt x="95961" y="27309"/>
                </a:lnTo>
                <a:lnTo>
                  <a:pt x="102394" y="14071"/>
                </a:lnTo>
                <a:lnTo>
                  <a:pt x="132742" y="14071"/>
                </a:lnTo>
                <a:lnTo>
                  <a:pt x="134634" y="13881"/>
                </a:lnTo>
                <a:lnTo>
                  <a:pt x="136299" y="13011"/>
                </a:lnTo>
                <a:lnTo>
                  <a:pt x="142202" y="-983"/>
                </a:lnTo>
                <a:lnTo>
                  <a:pt x="140991" y="-2042"/>
                </a:lnTo>
                <a:lnTo>
                  <a:pt x="139578" y="-529"/>
                </a:lnTo>
                <a:lnTo>
                  <a:pt x="137548" y="1059"/>
                </a:lnTo>
                <a:lnTo>
                  <a:pt x="135416" y="1891"/>
                </a:lnTo>
                <a:lnTo>
                  <a:pt x="101335" y="1891"/>
                </a:lnTo>
                <a:lnTo>
                  <a:pt x="84837" y="38052"/>
                </a:lnTo>
                <a:lnTo>
                  <a:pt x="84496" y="39123"/>
                </a:lnTo>
                <a:lnTo>
                  <a:pt x="85606" y="40737"/>
                </a:lnTo>
                <a:close/>
              </a:path>
              <a:path w="389827" h="134051">
                <a:moveTo>
                  <a:pt x="168614" y="97588"/>
                </a:moveTo>
                <a:lnTo>
                  <a:pt x="168614" y="99959"/>
                </a:lnTo>
                <a:lnTo>
                  <a:pt x="169446" y="101989"/>
                </a:lnTo>
                <a:lnTo>
                  <a:pt x="171112" y="103678"/>
                </a:lnTo>
                <a:lnTo>
                  <a:pt x="172777" y="105368"/>
                </a:lnTo>
                <a:lnTo>
                  <a:pt x="174820" y="106212"/>
                </a:lnTo>
                <a:lnTo>
                  <a:pt x="179664" y="106212"/>
                </a:lnTo>
                <a:lnTo>
                  <a:pt x="181694" y="105368"/>
                </a:lnTo>
                <a:lnTo>
                  <a:pt x="183334" y="103678"/>
                </a:lnTo>
                <a:lnTo>
                  <a:pt x="184974" y="101989"/>
                </a:lnTo>
                <a:lnTo>
                  <a:pt x="185794" y="99959"/>
                </a:lnTo>
                <a:lnTo>
                  <a:pt x="185794" y="95218"/>
                </a:lnTo>
                <a:lnTo>
                  <a:pt x="184961" y="93201"/>
                </a:lnTo>
                <a:lnTo>
                  <a:pt x="183296" y="91536"/>
                </a:lnTo>
                <a:lnTo>
                  <a:pt x="181631" y="89872"/>
                </a:lnTo>
                <a:lnTo>
                  <a:pt x="179613" y="89040"/>
                </a:lnTo>
                <a:lnTo>
                  <a:pt x="174871" y="89040"/>
                </a:lnTo>
                <a:lnTo>
                  <a:pt x="172840" y="89872"/>
                </a:lnTo>
                <a:lnTo>
                  <a:pt x="171150" y="91536"/>
                </a:lnTo>
                <a:lnTo>
                  <a:pt x="169460" y="93201"/>
                </a:lnTo>
                <a:lnTo>
                  <a:pt x="168614" y="95218"/>
                </a:lnTo>
                <a:lnTo>
                  <a:pt x="168614" y="97588"/>
                </a:lnTo>
                <a:close/>
              </a:path>
              <a:path w="389827" h="134051">
                <a:moveTo>
                  <a:pt x="197171" y="23630"/>
                </a:moveTo>
                <a:lnTo>
                  <a:pt x="195329" y="37068"/>
                </a:lnTo>
                <a:lnTo>
                  <a:pt x="195329" y="45490"/>
                </a:lnTo>
                <a:lnTo>
                  <a:pt x="197840" y="52740"/>
                </a:lnTo>
                <a:lnTo>
                  <a:pt x="202860" y="58817"/>
                </a:lnTo>
                <a:lnTo>
                  <a:pt x="207879" y="64895"/>
                </a:lnTo>
                <a:lnTo>
                  <a:pt x="209633" y="22316"/>
                </a:lnTo>
                <a:lnTo>
                  <a:pt x="211159" y="15609"/>
                </a:lnTo>
                <a:lnTo>
                  <a:pt x="210276" y="3555"/>
                </a:lnTo>
                <a:lnTo>
                  <a:pt x="204297" y="10515"/>
                </a:lnTo>
                <a:lnTo>
                  <a:pt x="202695" y="12522"/>
                </a:lnTo>
                <a:lnTo>
                  <a:pt x="197171" y="23630"/>
                </a:lnTo>
                <a:close/>
              </a:path>
              <a:path w="389827" h="134051">
                <a:moveTo>
                  <a:pt x="199264" y="105002"/>
                </a:moveTo>
                <a:lnTo>
                  <a:pt x="200021" y="108028"/>
                </a:lnTo>
                <a:lnTo>
                  <a:pt x="208397" y="106969"/>
                </a:lnTo>
                <a:lnTo>
                  <a:pt x="215334" y="105456"/>
                </a:lnTo>
                <a:lnTo>
                  <a:pt x="220833" y="103489"/>
                </a:lnTo>
                <a:lnTo>
                  <a:pt x="224529" y="102061"/>
                </a:lnTo>
                <a:lnTo>
                  <a:pt x="235844" y="95843"/>
                </a:lnTo>
                <a:lnTo>
                  <a:pt x="245202" y="87527"/>
                </a:lnTo>
                <a:lnTo>
                  <a:pt x="250702" y="81323"/>
                </a:lnTo>
                <a:lnTo>
                  <a:pt x="254889" y="74263"/>
                </a:lnTo>
                <a:lnTo>
                  <a:pt x="257765" y="66345"/>
                </a:lnTo>
                <a:lnTo>
                  <a:pt x="260641" y="58427"/>
                </a:lnTo>
                <a:lnTo>
                  <a:pt x="262079" y="50635"/>
                </a:lnTo>
                <a:lnTo>
                  <a:pt x="262079" y="42969"/>
                </a:lnTo>
                <a:lnTo>
                  <a:pt x="261784" y="37184"/>
                </a:lnTo>
                <a:lnTo>
                  <a:pt x="258917" y="24753"/>
                </a:lnTo>
                <a:lnTo>
                  <a:pt x="252997" y="13352"/>
                </a:lnTo>
                <a:lnTo>
                  <a:pt x="250654" y="10292"/>
                </a:lnTo>
                <a:lnTo>
                  <a:pt x="240416" y="2630"/>
                </a:lnTo>
                <a:lnTo>
                  <a:pt x="227266" y="75"/>
                </a:lnTo>
                <a:lnTo>
                  <a:pt x="217933" y="75"/>
                </a:lnTo>
                <a:lnTo>
                  <a:pt x="210276" y="3555"/>
                </a:lnTo>
                <a:lnTo>
                  <a:pt x="211159" y="15609"/>
                </a:lnTo>
                <a:lnTo>
                  <a:pt x="214212" y="11120"/>
                </a:lnTo>
                <a:lnTo>
                  <a:pt x="217264" y="6632"/>
                </a:lnTo>
                <a:lnTo>
                  <a:pt x="221262" y="4387"/>
                </a:lnTo>
                <a:lnTo>
                  <a:pt x="233018" y="4387"/>
                </a:lnTo>
                <a:lnTo>
                  <a:pt x="238189" y="7665"/>
                </a:lnTo>
                <a:lnTo>
                  <a:pt x="241722" y="14222"/>
                </a:lnTo>
                <a:lnTo>
                  <a:pt x="242007" y="14763"/>
                </a:lnTo>
                <a:lnTo>
                  <a:pt x="245766" y="25882"/>
                </a:lnTo>
                <a:lnTo>
                  <a:pt x="247019" y="39792"/>
                </a:lnTo>
                <a:lnTo>
                  <a:pt x="247019" y="41809"/>
                </a:lnTo>
                <a:lnTo>
                  <a:pt x="246943" y="44444"/>
                </a:lnTo>
                <a:lnTo>
                  <a:pt x="246792" y="47697"/>
                </a:lnTo>
                <a:lnTo>
                  <a:pt x="246640" y="50950"/>
                </a:lnTo>
                <a:lnTo>
                  <a:pt x="245757" y="54644"/>
                </a:lnTo>
                <a:lnTo>
                  <a:pt x="243676" y="56258"/>
                </a:lnTo>
                <a:lnTo>
                  <a:pt x="240018" y="58175"/>
                </a:lnTo>
                <a:lnTo>
                  <a:pt x="236361" y="60091"/>
                </a:lnTo>
                <a:lnTo>
                  <a:pt x="232816" y="61049"/>
                </a:lnTo>
                <a:lnTo>
                  <a:pt x="221918" y="61049"/>
                </a:lnTo>
                <a:lnTo>
                  <a:pt x="216759" y="57923"/>
                </a:lnTo>
                <a:lnTo>
                  <a:pt x="213909" y="51668"/>
                </a:lnTo>
                <a:lnTo>
                  <a:pt x="211058" y="45415"/>
                </a:lnTo>
                <a:lnTo>
                  <a:pt x="209633" y="38606"/>
                </a:lnTo>
                <a:lnTo>
                  <a:pt x="209633" y="22316"/>
                </a:lnTo>
                <a:lnTo>
                  <a:pt x="207879" y="64895"/>
                </a:lnTo>
                <a:lnTo>
                  <a:pt x="214679" y="67933"/>
                </a:lnTo>
                <a:lnTo>
                  <a:pt x="225425" y="67933"/>
                </a:lnTo>
                <a:lnTo>
                  <a:pt x="227821" y="67631"/>
                </a:lnTo>
                <a:lnTo>
                  <a:pt x="230445" y="67025"/>
                </a:lnTo>
                <a:lnTo>
                  <a:pt x="235490" y="65966"/>
                </a:lnTo>
                <a:lnTo>
                  <a:pt x="239880" y="64025"/>
                </a:lnTo>
                <a:lnTo>
                  <a:pt x="243613" y="61200"/>
                </a:lnTo>
                <a:lnTo>
                  <a:pt x="246262" y="59234"/>
                </a:lnTo>
                <a:lnTo>
                  <a:pt x="245455" y="63470"/>
                </a:lnTo>
                <a:lnTo>
                  <a:pt x="243449" y="68728"/>
                </a:lnTo>
                <a:lnTo>
                  <a:pt x="240245" y="75007"/>
                </a:lnTo>
                <a:lnTo>
                  <a:pt x="237042" y="81285"/>
                </a:lnTo>
                <a:lnTo>
                  <a:pt x="232766" y="86972"/>
                </a:lnTo>
                <a:lnTo>
                  <a:pt x="227418" y="92066"/>
                </a:lnTo>
                <a:lnTo>
                  <a:pt x="223634" y="95647"/>
                </a:lnTo>
                <a:lnTo>
                  <a:pt x="218614" y="98673"/>
                </a:lnTo>
                <a:lnTo>
                  <a:pt x="212357" y="101144"/>
                </a:lnTo>
                <a:lnTo>
                  <a:pt x="208876" y="102505"/>
                </a:lnTo>
                <a:lnTo>
                  <a:pt x="204512" y="103791"/>
                </a:lnTo>
                <a:lnTo>
                  <a:pt x="199264" y="105002"/>
                </a:lnTo>
                <a:close/>
              </a:path>
              <a:path w="389827" h="134051">
                <a:moveTo>
                  <a:pt x="288113" y="92595"/>
                </a:moveTo>
                <a:lnTo>
                  <a:pt x="292617" y="87944"/>
                </a:lnTo>
                <a:lnTo>
                  <a:pt x="303956" y="76036"/>
                </a:lnTo>
                <a:lnTo>
                  <a:pt x="313179" y="66021"/>
                </a:lnTo>
                <a:lnTo>
                  <a:pt x="320284" y="57898"/>
                </a:lnTo>
                <a:lnTo>
                  <a:pt x="325272" y="51668"/>
                </a:lnTo>
                <a:lnTo>
                  <a:pt x="330973" y="44003"/>
                </a:lnTo>
                <a:lnTo>
                  <a:pt x="333823" y="36034"/>
                </a:lnTo>
                <a:lnTo>
                  <a:pt x="333823" y="19996"/>
                </a:lnTo>
                <a:lnTo>
                  <a:pt x="331187" y="13427"/>
                </a:lnTo>
                <a:lnTo>
                  <a:pt x="325915" y="8056"/>
                </a:lnTo>
                <a:lnTo>
                  <a:pt x="320642" y="2685"/>
                </a:lnTo>
                <a:lnTo>
                  <a:pt x="313743" y="0"/>
                </a:lnTo>
                <a:lnTo>
                  <a:pt x="298304" y="0"/>
                </a:lnTo>
                <a:lnTo>
                  <a:pt x="291834" y="2256"/>
                </a:lnTo>
                <a:lnTo>
                  <a:pt x="285805" y="6770"/>
                </a:lnTo>
                <a:lnTo>
                  <a:pt x="277622" y="17079"/>
                </a:lnTo>
                <a:lnTo>
                  <a:pt x="272977" y="30941"/>
                </a:lnTo>
                <a:lnTo>
                  <a:pt x="276231" y="31621"/>
                </a:lnTo>
                <a:lnTo>
                  <a:pt x="278401" y="25872"/>
                </a:lnTo>
                <a:lnTo>
                  <a:pt x="280671" y="21610"/>
                </a:lnTo>
                <a:lnTo>
                  <a:pt x="283042" y="18836"/>
                </a:lnTo>
                <a:lnTo>
                  <a:pt x="287331" y="13793"/>
                </a:lnTo>
                <a:lnTo>
                  <a:pt x="292931" y="11271"/>
                </a:lnTo>
                <a:lnTo>
                  <a:pt x="305443" y="11271"/>
                </a:lnTo>
                <a:lnTo>
                  <a:pt x="310262" y="13226"/>
                </a:lnTo>
                <a:lnTo>
                  <a:pt x="314298" y="17134"/>
                </a:lnTo>
                <a:lnTo>
                  <a:pt x="318334" y="21043"/>
                </a:lnTo>
                <a:lnTo>
                  <a:pt x="320352" y="26729"/>
                </a:lnTo>
                <a:lnTo>
                  <a:pt x="320352" y="34193"/>
                </a:lnTo>
                <a:lnTo>
                  <a:pt x="317382" y="48394"/>
                </a:lnTo>
                <a:lnTo>
                  <a:pt x="310439" y="60444"/>
                </a:lnTo>
                <a:lnTo>
                  <a:pt x="308243" y="63335"/>
                </a:lnTo>
                <a:lnTo>
                  <a:pt x="302080" y="70852"/>
                </a:lnTo>
                <a:lnTo>
                  <a:pt x="294123" y="79912"/>
                </a:lnTo>
                <a:lnTo>
                  <a:pt x="284372" y="90513"/>
                </a:lnTo>
                <a:lnTo>
                  <a:pt x="272826" y="102657"/>
                </a:lnTo>
                <a:lnTo>
                  <a:pt x="272826" y="104397"/>
                </a:lnTo>
                <a:lnTo>
                  <a:pt x="333294" y="104397"/>
                </a:lnTo>
                <a:lnTo>
                  <a:pt x="341694" y="83290"/>
                </a:lnTo>
                <a:lnTo>
                  <a:pt x="339726" y="82382"/>
                </a:lnTo>
                <a:lnTo>
                  <a:pt x="337254" y="86871"/>
                </a:lnTo>
                <a:lnTo>
                  <a:pt x="335034" y="89696"/>
                </a:lnTo>
                <a:lnTo>
                  <a:pt x="333067" y="90855"/>
                </a:lnTo>
                <a:lnTo>
                  <a:pt x="331099" y="92015"/>
                </a:lnTo>
                <a:lnTo>
                  <a:pt x="327693" y="92595"/>
                </a:lnTo>
                <a:lnTo>
                  <a:pt x="288113" y="92595"/>
                </a:lnTo>
                <a:close/>
              </a:path>
              <a:path w="389827" h="134051">
                <a:moveTo>
                  <a:pt x="351230" y="132009"/>
                </a:moveTo>
                <a:lnTo>
                  <a:pt x="354207" y="130546"/>
                </a:lnTo>
                <a:lnTo>
                  <a:pt x="357890" y="127999"/>
                </a:lnTo>
                <a:lnTo>
                  <a:pt x="362279" y="124369"/>
                </a:lnTo>
                <a:lnTo>
                  <a:pt x="368939" y="118871"/>
                </a:lnTo>
                <a:lnTo>
                  <a:pt x="374262" y="112945"/>
                </a:lnTo>
                <a:lnTo>
                  <a:pt x="378248" y="106591"/>
                </a:lnTo>
                <a:lnTo>
                  <a:pt x="382032" y="100639"/>
                </a:lnTo>
                <a:lnTo>
                  <a:pt x="384908" y="94310"/>
                </a:lnTo>
                <a:lnTo>
                  <a:pt x="386875" y="87603"/>
                </a:lnTo>
                <a:lnTo>
                  <a:pt x="388842" y="80895"/>
                </a:lnTo>
                <a:lnTo>
                  <a:pt x="389827" y="73784"/>
                </a:lnTo>
                <a:lnTo>
                  <a:pt x="389827" y="66269"/>
                </a:lnTo>
                <a:lnTo>
                  <a:pt x="389036" y="55020"/>
                </a:lnTo>
                <a:lnTo>
                  <a:pt x="386146" y="42618"/>
                </a:lnTo>
                <a:lnTo>
                  <a:pt x="381137" y="30884"/>
                </a:lnTo>
                <a:lnTo>
                  <a:pt x="374009" y="19820"/>
                </a:lnTo>
                <a:lnTo>
                  <a:pt x="370814" y="15851"/>
                </a:lnTo>
                <a:lnTo>
                  <a:pt x="361585" y="6554"/>
                </a:lnTo>
                <a:lnTo>
                  <a:pt x="351759" y="-302"/>
                </a:lnTo>
                <a:lnTo>
                  <a:pt x="349792" y="2193"/>
                </a:lnTo>
                <a:lnTo>
                  <a:pt x="359233" y="10365"/>
                </a:lnTo>
                <a:lnTo>
                  <a:pt x="366721" y="20619"/>
                </a:lnTo>
                <a:lnTo>
                  <a:pt x="371966" y="32756"/>
                </a:lnTo>
                <a:lnTo>
                  <a:pt x="374140" y="41394"/>
                </a:lnTo>
                <a:lnTo>
                  <a:pt x="375802" y="53813"/>
                </a:lnTo>
                <a:lnTo>
                  <a:pt x="376356" y="68236"/>
                </a:lnTo>
                <a:lnTo>
                  <a:pt x="376172" y="75484"/>
                </a:lnTo>
                <a:lnTo>
                  <a:pt x="374627" y="89200"/>
                </a:lnTo>
                <a:lnTo>
                  <a:pt x="371509" y="101183"/>
                </a:lnTo>
                <a:lnTo>
                  <a:pt x="366820" y="111432"/>
                </a:lnTo>
                <a:lnTo>
                  <a:pt x="363238" y="117585"/>
                </a:lnTo>
                <a:lnTo>
                  <a:pt x="357562" y="123612"/>
                </a:lnTo>
                <a:lnTo>
                  <a:pt x="349792" y="129512"/>
                </a:lnTo>
                <a:lnTo>
                  <a:pt x="351230" y="132009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278196" y="3058476"/>
            <a:ext cx="381701" cy="93983"/>
          </a:xfrm>
          <a:custGeom>
            <a:avLst/>
            <a:gdLst/>
            <a:ahLst/>
            <a:cxnLst/>
            <a:rect l="l" t="t" r="r" b="b"/>
            <a:pathLst>
              <a:path w="419871" h="106514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19871" h="106514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8"/>
                </a:lnTo>
                <a:lnTo>
                  <a:pt x="447116" y="60671"/>
                </a:lnTo>
                <a:lnTo>
                  <a:pt x="447116" y="71766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5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3"/>
                </a:lnTo>
                <a:lnTo>
                  <a:pt x="451278" y="65059"/>
                </a:lnTo>
                <a:lnTo>
                  <a:pt x="451278" y="57947"/>
                </a:lnTo>
                <a:lnTo>
                  <a:pt x="449588" y="53080"/>
                </a:lnTo>
                <a:lnTo>
                  <a:pt x="446208" y="50458"/>
                </a:lnTo>
                <a:lnTo>
                  <a:pt x="442827" y="47835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6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7"/>
                </a:lnTo>
                <a:lnTo>
                  <a:pt x="410374" y="102442"/>
                </a:lnTo>
                <a:close/>
              </a:path>
              <a:path w="419871" h="106514">
                <a:moveTo>
                  <a:pt x="359554" y="59234"/>
                </a:moveTo>
                <a:lnTo>
                  <a:pt x="371964" y="55875"/>
                </a:lnTo>
                <a:lnTo>
                  <a:pt x="381918" y="46259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8"/>
                </a:lnTo>
                <a:lnTo>
                  <a:pt x="391037" y="17803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3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6"/>
                </a:lnTo>
                <a:lnTo>
                  <a:pt x="403878" y="13616"/>
                </a:lnTo>
                <a:lnTo>
                  <a:pt x="406350" y="13339"/>
                </a:lnTo>
                <a:lnTo>
                  <a:pt x="408216" y="12785"/>
                </a:lnTo>
                <a:lnTo>
                  <a:pt x="410083" y="12230"/>
                </a:lnTo>
                <a:lnTo>
                  <a:pt x="412909" y="11069"/>
                </a:lnTo>
                <a:lnTo>
                  <a:pt x="416693" y="9304"/>
                </a:lnTo>
                <a:lnTo>
                  <a:pt x="362733" y="106136"/>
                </a:lnTo>
                <a:lnTo>
                  <a:pt x="370074" y="106136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0"/>
                </a:lnTo>
                <a:lnTo>
                  <a:pt x="415482" y="5673"/>
                </a:lnTo>
                <a:lnTo>
                  <a:pt x="410588" y="8497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4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6"/>
                </a:lnTo>
                <a:lnTo>
                  <a:pt x="382031" y="2647"/>
                </a:lnTo>
                <a:lnTo>
                  <a:pt x="380063" y="1840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6"/>
                </a:lnTo>
                <a:lnTo>
                  <a:pt x="342930" y="50281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1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8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4"/>
                </a:lnTo>
                <a:lnTo>
                  <a:pt x="386761" y="12860"/>
                </a:lnTo>
                <a:lnTo>
                  <a:pt x="387101" y="14902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4"/>
                </a:lnTo>
                <a:lnTo>
                  <a:pt x="359554" y="59234"/>
                </a:lnTo>
                <a:close/>
              </a:path>
              <a:path w="419871" h="106514">
                <a:moveTo>
                  <a:pt x="354862" y="59234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4"/>
                </a:lnTo>
                <a:close/>
              </a:path>
              <a:path w="419871" h="106514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5"/>
                </a:lnTo>
                <a:lnTo>
                  <a:pt x="14883" y="97815"/>
                </a:lnTo>
                <a:lnTo>
                  <a:pt x="13016" y="99176"/>
                </a:lnTo>
                <a:lnTo>
                  <a:pt x="11149" y="100538"/>
                </a:lnTo>
                <a:lnTo>
                  <a:pt x="7164" y="101370"/>
                </a:lnTo>
                <a:lnTo>
                  <a:pt x="1059" y="101673"/>
                </a:lnTo>
                <a:lnTo>
                  <a:pt x="1059" y="103942"/>
                </a:lnTo>
                <a:lnTo>
                  <a:pt x="43742" y="103942"/>
                </a:lnTo>
                <a:lnTo>
                  <a:pt x="43742" y="101824"/>
                </a:lnTo>
                <a:lnTo>
                  <a:pt x="38091" y="101622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19871" h="106514">
                <a:moveTo>
                  <a:pt x="105648" y="78146"/>
                </a:moveTo>
                <a:lnTo>
                  <a:pt x="105648" y="103942"/>
                </a:lnTo>
                <a:lnTo>
                  <a:pt x="117682" y="103942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4"/>
                </a:lnTo>
                <a:lnTo>
                  <a:pt x="117682" y="68084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4"/>
                </a:lnTo>
                <a:lnTo>
                  <a:pt x="62057" y="68084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19871" h="106514">
                <a:moveTo>
                  <a:pt x="110492" y="0"/>
                </a:moveTo>
                <a:lnTo>
                  <a:pt x="62057" y="68084"/>
                </a:lnTo>
                <a:lnTo>
                  <a:pt x="68338" y="68084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19871" h="106514">
                <a:moveTo>
                  <a:pt x="154462" y="97134"/>
                </a:moveTo>
                <a:lnTo>
                  <a:pt x="154462" y="99504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4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4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4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19871" h="106514">
                <a:moveTo>
                  <a:pt x="187484" y="4765"/>
                </a:moveTo>
                <a:lnTo>
                  <a:pt x="186462" y="7375"/>
                </a:lnTo>
                <a:lnTo>
                  <a:pt x="185679" y="9266"/>
                </a:lnTo>
                <a:lnTo>
                  <a:pt x="184898" y="11158"/>
                </a:lnTo>
                <a:lnTo>
                  <a:pt x="182867" y="16138"/>
                </a:lnTo>
                <a:lnTo>
                  <a:pt x="179588" y="24207"/>
                </a:lnTo>
                <a:lnTo>
                  <a:pt x="182237" y="25418"/>
                </a:lnTo>
                <a:lnTo>
                  <a:pt x="185516" y="20274"/>
                </a:lnTo>
                <a:lnTo>
                  <a:pt x="188228" y="16894"/>
                </a:lnTo>
                <a:lnTo>
                  <a:pt x="190372" y="15281"/>
                </a:lnTo>
                <a:lnTo>
                  <a:pt x="192516" y="13667"/>
                </a:lnTo>
                <a:lnTo>
                  <a:pt x="196035" y="12860"/>
                </a:lnTo>
                <a:lnTo>
                  <a:pt x="233926" y="12860"/>
                </a:lnTo>
                <a:lnTo>
                  <a:pt x="203276" y="105380"/>
                </a:lnTo>
                <a:lnTo>
                  <a:pt x="213265" y="105380"/>
                </a:lnTo>
                <a:lnTo>
                  <a:pt x="246110" y="3933"/>
                </a:lnTo>
                <a:lnTo>
                  <a:pt x="246110" y="1437"/>
                </a:lnTo>
                <a:lnTo>
                  <a:pt x="188745" y="1437"/>
                </a:lnTo>
                <a:lnTo>
                  <a:pt x="187484" y="4765"/>
                </a:lnTo>
                <a:close/>
              </a:path>
              <a:path w="419871" h="106514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1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6"/>
                </a:lnTo>
                <a:lnTo>
                  <a:pt x="282386" y="100538"/>
                </a:lnTo>
                <a:lnTo>
                  <a:pt x="278401" y="101370"/>
                </a:lnTo>
                <a:lnTo>
                  <a:pt x="272295" y="101673"/>
                </a:lnTo>
                <a:lnTo>
                  <a:pt x="272295" y="103942"/>
                </a:lnTo>
                <a:lnTo>
                  <a:pt x="314979" y="103942"/>
                </a:lnTo>
                <a:lnTo>
                  <a:pt x="314979" y="101824"/>
                </a:lnTo>
                <a:lnTo>
                  <a:pt x="309328" y="101623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7170818" y="3057809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5" y="114836"/>
                </a:lnTo>
                <a:lnTo>
                  <a:pt x="18953" y="116045"/>
                </a:lnTo>
                <a:lnTo>
                  <a:pt x="28854" y="126119"/>
                </a:lnTo>
                <a:lnTo>
                  <a:pt x="38067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0" y="31558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4"/>
                </a:lnTo>
                <a:lnTo>
                  <a:pt x="15741" y="19593"/>
                </a:lnTo>
                <a:lnTo>
                  <a:pt x="9583" y="28646"/>
                </a:lnTo>
                <a:lnTo>
                  <a:pt x="4259" y="40166"/>
                </a:lnTo>
                <a:lnTo>
                  <a:pt x="1064" y="52555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213653" y="3058143"/>
            <a:ext cx="187012" cy="94317"/>
          </a:xfrm>
          <a:custGeom>
            <a:avLst/>
            <a:gdLst/>
            <a:ahLst/>
            <a:cxnLst/>
            <a:rect l="l" t="t" r="r" b="b"/>
            <a:pathLst>
              <a:path w="205713" h="106893">
                <a:moveTo>
                  <a:pt x="28872" y="87489"/>
                </a:moveTo>
                <a:lnTo>
                  <a:pt x="23786" y="80176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4" y="8503"/>
                </a:lnTo>
                <a:lnTo>
                  <a:pt x="54944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7" y="34798"/>
                </a:lnTo>
                <a:lnTo>
                  <a:pt x="92253" y="34798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9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7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5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39"/>
                </a:lnTo>
                <a:lnTo>
                  <a:pt x="78556" y="94108"/>
                </a:lnTo>
                <a:lnTo>
                  <a:pt x="71795" y="97941"/>
                </a:lnTo>
                <a:lnTo>
                  <a:pt x="64404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4" y="95712"/>
                </a:lnTo>
                <a:lnTo>
                  <a:pt x="28872" y="87489"/>
                </a:lnTo>
                <a:close/>
              </a:path>
              <a:path w="205713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5" y="5774"/>
                </a:lnTo>
                <a:lnTo>
                  <a:pt x="202585" y="4841"/>
                </a:lnTo>
                <a:lnTo>
                  <a:pt x="205713" y="4690"/>
                </a:lnTo>
                <a:lnTo>
                  <a:pt x="205713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4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4" y="14121"/>
                </a:lnTo>
                <a:lnTo>
                  <a:pt x="180436" y="15583"/>
                </a:lnTo>
                <a:lnTo>
                  <a:pt x="158185" y="50534"/>
                </a:lnTo>
                <a:lnTo>
                  <a:pt x="135255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9" y="11234"/>
                </a:lnTo>
                <a:lnTo>
                  <a:pt x="132757" y="9759"/>
                </a:lnTo>
                <a:lnTo>
                  <a:pt x="132757" y="7590"/>
                </a:lnTo>
                <a:lnTo>
                  <a:pt x="133666" y="6178"/>
                </a:lnTo>
                <a:lnTo>
                  <a:pt x="135482" y="5522"/>
                </a:lnTo>
                <a:lnTo>
                  <a:pt x="137298" y="4866"/>
                </a:lnTo>
                <a:lnTo>
                  <a:pt x="140023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1" y="1815"/>
                </a:lnTo>
                <a:lnTo>
                  <a:pt x="100291" y="4690"/>
                </a:lnTo>
                <a:lnTo>
                  <a:pt x="104327" y="4892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9" y="12242"/>
                </a:lnTo>
                <a:lnTo>
                  <a:pt x="118328" y="18811"/>
                </a:lnTo>
                <a:lnTo>
                  <a:pt x="125341" y="29049"/>
                </a:lnTo>
                <a:lnTo>
                  <a:pt x="145623" y="58779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8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7" y="100248"/>
                </a:lnTo>
                <a:lnTo>
                  <a:pt x="164354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7411879" y="3056274"/>
            <a:ext cx="352667" cy="95518"/>
          </a:xfrm>
          <a:custGeom>
            <a:avLst/>
            <a:gdLst/>
            <a:ahLst/>
            <a:cxnLst/>
            <a:rect l="l" t="t" r="r" b="b"/>
            <a:pathLst>
              <a:path w="387934" h="108254">
                <a:moveTo>
                  <a:pt x="83499" y="7262"/>
                </a:moveTo>
                <a:lnTo>
                  <a:pt x="82478" y="9872"/>
                </a:lnTo>
                <a:lnTo>
                  <a:pt x="81696" y="11763"/>
                </a:lnTo>
                <a:lnTo>
                  <a:pt x="80915" y="13654"/>
                </a:lnTo>
                <a:lnTo>
                  <a:pt x="78883" y="18634"/>
                </a:lnTo>
                <a:lnTo>
                  <a:pt x="75603" y="26704"/>
                </a:lnTo>
                <a:lnTo>
                  <a:pt x="78252" y="27914"/>
                </a:lnTo>
                <a:lnTo>
                  <a:pt x="81531" y="22770"/>
                </a:lnTo>
                <a:lnTo>
                  <a:pt x="84244" y="19391"/>
                </a:lnTo>
                <a:lnTo>
                  <a:pt x="86388" y="17777"/>
                </a:lnTo>
                <a:lnTo>
                  <a:pt x="88532" y="16163"/>
                </a:lnTo>
                <a:lnTo>
                  <a:pt x="92051" y="15356"/>
                </a:lnTo>
                <a:lnTo>
                  <a:pt x="129942" y="15356"/>
                </a:lnTo>
                <a:lnTo>
                  <a:pt x="99292" y="107876"/>
                </a:lnTo>
                <a:lnTo>
                  <a:pt x="109281" y="107876"/>
                </a:lnTo>
                <a:lnTo>
                  <a:pt x="142127" y="6430"/>
                </a:lnTo>
                <a:lnTo>
                  <a:pt x="142127" y="3933"/>
                </a:lnTo>
                <a:lnTo>
                  <a:pt x="84761" y="3933"/>
                </a:lnTo>
                <a:lnTo>
                  <a:pt x="83499" y="7262"/>
                </a:lnTo>
                <a:close/>
              </a:path>
              <a:path w="387934" h="108254">
                <a:moveTo>
                  <a:pt x="166722" y="99630"/>
                </a:moveTo>
                <a:lnTo>
                  <a:pt x="166722" y="102001"/>
                </a:lnTo>
                <a:lnTo>
                  <a:pt x="167555" y="104031"/>
                </a:lnTo>
                <a:lnTo>
                  <a:pt x="169219" y="105720"/>
                </a:lnTo>
                <a:lnTo>
                  <a:pt x="170885" y="107410"/>
                </a:lnTo>
                <a:lnTo>
                  <a:pt x="172928" y="108254"/>
                </a:lnTo>
                <a:lnTo>
                  <a:pt x="177772" y="108254"/>
                </a:lnTo>
                <a:lnTo>
                  <a:pt x="179802" y="107410"/>
                </a:lnTo>
                <a:lnTo>
                  <a:pt x="181442" y="105720"/>
                </a:lnTo>
                <a:lnTo>
                  <a:pt x="183082" y="104031"/>
                </a:lnTo>
                <a:lnTo>
                  <a:pt x="183901" y="102001"/>
                </a:lnTo>
                <a:lnTo>
                  <a:pt x="183901" y="97260"/>
                </a:lnTo>
                <a:lnTo>
                  <a:pt x="183069" y="95243"/>
                </a:lnTo>
                <a:lnTo>
                  <a:pt x="181404" y="93579"/>
                </a:lnTo>
                <a:lnTo>
                  <a:pt x="179739" y="91914"/>
                </a:lnTo>
                <a:lnTo>
                  <a:pt x="177721" y="91082"/>
                </a:lnTo>
                <a:lnTo>
                  <a:pt x="172979" y="91082"/>
                </a:lnTo>
                <a:lnTo>
                  <a:pt x="170947" y="91914"/>
                </a:lnTo>
                <a:lnTo>
                  <a:pt x="169258" y="93579"/>
                </a:lnTo>
                <a:lnTo>
                  <a:pt x="167568" y="95243"/>
                </a:lnTo>
                <a:lnTo>
                  <a:pt x="166722" y="97260"/>
                </a:lnTo>
                <a:lnTo>
                  <a:pt x="166722" y="99630"/>
                </a:lnTo>
                <a:close/>
              </a:path>
              <a:path w="387934" h="108254">
                <a:moveTo>
                  <a:pt x="199744" y="7262"/>
                </a:moveTo>
                <a:lnTo>
                  <a:pt x="198722" y="9872"/>
                </a:lnTo>
                <a:lnTo>
                  <a:pt x="197941" y="11763"/>
                </a:lnTo>
                <a:lnTo>
                  <a:pt x="197158" y="13654"/>
                </a:lnTo>
                <a:lnTo>
                  <a:pt x="195127" y="18634"/>
                </a:lnTo>
                <a:lnTo>
                  <a:pt x="191848" y="26704"/>
                </a:lnTo>
                <a:lnTo>
                  <a:pt x="194497" y="27914"/>
                </a:lnTo>
                <a:lnTo>
                  <a:pt x="197776" y="22770"/>
                </a:lnTo>
                <a:lnTo>
                  <a:pt x="200488" y="19391"/>
                </a:lnTo>
                <a:lnTo>
                  <a:pt x="202632" y="17777"/>
                </a:lnTo>
                <a:lnTo>
                  <a:pt x="204777" y="16163"/>
                </a:lnTo>
                <a:lnTo>
                  <a:pt x="208295" y="15356"/>
                </a:lnTo>
                <a:lnTo>
                  <a:pt x="246186" y="15356"/>
                </a:lnTo>
                <a:lnTo>
                  <a:pt x="215536" y="107876"/>
                </a:lnTo>
                <a:lnTo>
                  <a:pt x="225525" y="107876"/>
                </a:lnTo>
                <a:lnTo>
                  <a:pt x="258371" y="6430"/>
                </a:lnTo>
                <a:lnTo>
                  <a:pt x="258371" y="3933"/>
                </a:lnTo>
                <a:lnTo>
                  <a:pt x="201005" y="3933"/>
                </a:lnTo>
                <a:lnTo>
                  <a:pt x="199744" y="7262"/>
                </a:lnTo>
                <a:close/>
              </a:path>
              <a:path w="387934" h="108254">
                <a:moveTo>
                  <a:pt x="318688" y="91460"/>
                </a:moveTo>
                <a:lnTo>
                  <a:pt x="315913" y="99580"/>
                </a:lnTo>
                <a:lnTo>
                  <a:pt x="310817" y="103640"/>
                </a:lnTo>
                <a:lnTo>
                  <a:pt x="302364" y="103610"/>
                </a:lnTo>
                <a:lnTo>
                  <a:pt x="291845" y="98450"/>
                </a:lnTo>
                <a:lnTo>
                  <a:pt x="285237" y="84425"/>
                </a:lnTo>
                <a:lnTo>
                  <a:pt x="284846" y="82754"/>
                </a:lnTo>
                <a:lnTo>
                  <a:pt x="279809" y="96742"/>
                </a:lnTo>
                <a:lnTo>
                  <a:pt x="290062" y="105093"/>
                </a:lnTo>
                <a:lnTo>
                  <a:pt x="302492" y="107876"/>
                </a:lnTo>
                <a:lnTo>
                  <a:pt x="304102" y="107841"/>
                </a:lnTo>
                <a:lnTo>
                  <a:pt x="316447" y="104663"/>
                </a:lnTo>
                <a:lnTo>
                  <a:pt x="318688" y="91460"/>
                </a:lnTo>
                <a:close/>
              </a:path>
              <a:path w="387934" h="108254">
                <a:moveTo>
                  <a:pt x="283209" y="71319"/>
                </a:moveTo>
                <a:lnTo>
                  <a:pt x="282664" y="56964"/>
                </a:lnTo>
                <a:lnTo>
                  <a:pt x="282714" y="51902"/>
                </a:lnTo>
                <a:lnTo>
                  <a:pt x="283478" y="38373"/>
                </a:lnTo>
                <a:lnTo>
                  <a:pt x="285161" y="27460"/>
                </a:lnTo>
                <a:lnTo>
                  <a:pt x="285916" y="24443"/>
                </a:lnTo>
                <a:lnTo>
                  <a:pt x="292621" y="10933"/>
                </a:lnTo>
                <a:lnTo>
                  <a:pt x="302794" y="6430"/>
                </a:lnTo>
                <a:lnTo>
                  <a:pt x="304234" y="6496"/>
                </a:lnTo>
                <a:lnTo>
                  <a:pt x="314111" y="12134"/>
                </a:lnTo>
                <a:lnTo>
                  <a:pt x="320352" y="26855"/>
                </a:lnTo>
                <a:lnTo>
                  <a:pt x="320993" y="30018"/>
                </a:lnTo>
                <a:lnTo>
                  <a:pt x="322386" y="41735"/>
                </a:lnTo>
                <a:lnTo>
                  <a:pt x="322850" y="56207"/>
                </a:lnTo>
                <a:lnTo>
                  <a:pt x="322513" y="68453"/>
                </a:lnTo>
                <a:lnTo>
                  <a:pt x="321133" y="81351"/>
                </a:lnTo>
                <a:lnTo>
                  <a:pt x="318688" y="91460"/>
                </a:lnTo>
                <a:lnTo>
                  <a:pt x="316447" y="104663"/>
                </a:lnTo>
                <a:lnTo>
                  <a:pt x="326127" y="96328"/>
                </a:lnTo>
                <a:lnTo>
                  <a:pt x="333142" y="82836"/>
                </a:lnTo>
                <a:lnTo>
                  <a:pt x="336919" y="67426"/>
                </a:lnTo>
                <a:lnTo>
                  <a:pt x="337834" y="54467"/>
                </a:lnTo>
                <a:lnTo>
                  <a:pt x="337282" y="44491"/>
                </a:lnTo>
                <a:lnTo>
                  <a:pt x="334757" y="31947"/>
                </a:lnTo>
                <a:lnTo>
                  <a:pt x="330191" y="20576"/>
                </a:lnTo>
                <a:lnTo>
                  <a:pt x="325568" y="13416"/>
                </a:lnTo>
                <a:lnTo>
                  <a:pt x="315554" y="5112"/>
                </a:lnTo>
                <a:lnTo>
                  <a:pt x="303173" y="2344"/>
                </a:lnTo>
                <a:lnTo>
                  <a:pt x="293745" y="3659"/>
                </a:lnTo>
                <a:lnTo>
                  <a:pt x="282796" y="9965"/>
                </a:lnTo>
                <a:lnTo>
                  <a:pt x="274566" y="21484"/>
                </a:lnTo>
                <a:lnTo>
                  <a:pt x="271458" y="29144"/>
                </a:lnTo>
                <a:lnTo>
                  <a:pt x="268624" y="41361"/>
                </a:lnTo>
                <a:lnTo>
                  <a:pt x="267679" y="55072"/>
                </a:lnTo>
                <a:lnTo>
                  <a:pt x="267718" y="58077"/>
                </a:lnTo>
                <a:lnTo>
                  <a:pt x="269121" y="72192"/>
                </a:lnTo>
                <a:lnTo>
                  <a:pt x="272538" y="84278"/>
                </a:lnTo>
                <a:lnTo>
                  <a:pt x="277971" y="94335"/>
                </a:lnTo>
                <a:lnTo>
                  <a:pt x="284846" y="82754"/>
                </a:lnTo>
                <a:lnTo>
                  <a:pt x="283209" y="71319"/>
                </a:lnTo>
                <a:close/>
              </a:path>
              <a:path w="387934" h="108254">
                <a:moveTo>
                  <a:pt x="349337" y="134051"/>
                </a:moveTo>
                <a:lnTo>
                  <a:pt x="352314" y="132589"/>
                </a:lnTo>
                <a:lnTo>
                  <a:pt x="355997" y="130042"/>
                </a:lnTo>
                <a:lnTo>
                  <a:pt x="360387" y="126411"/>
                </a:lnTo>
                <a:lnTo>
                  <a:pt x="367047" y="120913"/>
                </a:lnTo>
                <a:lnTo>
                  <a:pt x="372369" y="114988"/>
                </a:lnTo>
                <a:lnTo>
                  <a:pt x="376355" y="108633"/>
                </a:lnTo>
                <a:lnTo>
                  <a:pt x="380139" y="102682"/>
                </a:lnTo>
                <a:lnTo>
                  <a:pt x="383015" y="96352"/>
                </a:lnTo>
                <a:lnTo>
                  <a:pt x="384983" y="89645"/>
                </a:lnTo>
                <a:lnTo>
                  <a:pt x="386951" y="82937"/>
                </a:lnTo>
                <a:lnTo>
                  <a:pt x="387934" y="75826"/>
                </a:lnTo>
                <a:lnTo>
                  <a:pt x="387934" y="68311"/>
                </a:lnTo>
                <a:lnTo>
                  <a:pt x="387144" y="57062"/>
                </a:lnTo>
                <a:lnTo>
                  <a:pt x="384254" y="44660"/>
                </a:lnTo>
                <a:lnTo>
                  <a:pt x="379245" y="32927"/>
                </a:lnTo>
                <a:lnTo>
                  <a:pt x="372117" y="21862"/>
                </a:lnTo>
                <a:lnTo>
                  <a:pt x="368922" y="17893"/>
                </a:lnTo>
                <a:lnTo>
                  <a:pt x="359693" y="8596"/>
                </a:lnTo>
                <a:lnTo>
                  <a:pt x="349868" y="1739"/>
                </a:lnTo>
                <a:lnTo>
                  <a:pt x="347900" y="4235"/>
                </a:lnTo>
                <a:lnTo>
                  <a:pt x="357341" y="12407"/>
                </a:lnTo>
                <a:lnTo>
                  <a:pt x="364829" y="22661"/>
                </a:lnTo>
                <a:lnTo>
                  <a:pt x="370074" y="34798"/>
                </a:lnTo>
                <a:lnTo>
                  <a:pt x="372248" y="43436"/>
                </a:lnTo>
                <a:lnTo>
                  <a:pt x="373909" y="55855"/>
                </a:lnTo>
                <a:lnTo>
                  <a:pt x="374463" y="70278"/>
                </a:lnTo>
                <a:lnTo>
                  <a:pt x="374280" y="77526"/>
                </a:lnTo>
                <a:lnTo>
                  <a:pt x="372734" y="91242"/>
                </a:lnTo>
                <a:lnTo>
                  <a:pt x="369617" y="103225"/>
                </a:lnTo>
                <a:lnTo>
                  <a:pt x="364927" y="113474"/>
                </a:lnTo>
                <a:lnTo>
                  <a:pt x="361345" y="119627"/>
                </a:lnTo>
                <a:lnTo>
                  <a:pt x="355669" y="125654"/>
                </a:lnTo>
                <a:lnTo>
                  <a:pt x="347900" y="131555"/>
                </a:lnTo>
                <a:lnTo>
                  <a:pt x="349337" y="134051"/>
                </a:lnTo>
                <a:close/>
              </a:path>
              <a:path w="387934" h="108254">
                <a:moveTo>
                  <a:pt x="6218" y="42779"/>
                </a:moveTo>
                <a:lnTo>
                  <a:pt x="14681" y="42817"/>
                </a:lnTo>
                <a:lnTo>
                  <a:pt x="21871" y="44406"/>
                </a:lnTo>
                <a:lnTo>
                  <a:pt x="29590" y="47583"/>
                </a:lnTo>
                <a:lnTo>
                  <a:pt x="39544" y="53191"/>
                </a:lnTo>
                <a:lnTo>
                  <a:pt x="47744" y="63060"/>
                </a:lnTo>
                <a:lnTo>
                  <a:pt x="50478" y="75800"/>
                </a:lnTo>
                <a:lnTo>
                  <a:pt x="50478" y="83265"/>
                </a:lnTo>
                <a:lnTo>
                  <a:pt x="48308" y="89556"/>
                </a:lnTo>
                <a:lnTo>
                  <a:pt x="43970" y="94675"/>
                </a:lnTo>
                <a:lnTo>
                  <a:pt x="39630" y="99794"/>
                </a:lnTo>
                <a:lnTo>
                  <a:pt x="34560" y="102354"/>
                </a:lnTo>
                <a:lnTo>
                  <a:pt x="26235" y="102354"/>
                </a:lnTo>
                <a:lnTo>
                  <a:pt x="22641" y="100727"/>
                </a:lnTo>
                <a:lnTo>
                  <a:pt x="17973" y="97474"/>
                </a:lnTo>
                <a:lnTo>
                  <a:pt x="13307" y="94221"/>
                </a:lnTo>
                <a:lnTo>
                  <a:pt x="9535" y="92595"/>
                </a:lnTo>
                <a:lnTo>
                  <a:pt x="4389" y="92595"/>
                </a:lnTo>
                <a:lnTo>
                  <a:pt x="2712" y="93162"/>
                </a:lnTo>
                <a:lnTo>
                  <a:pt x="542" y="95432"/>
                </a:lnTo>
                <a:lnTo>
                  <a:pt x="0" y="96756"/>
                </a:lnTo>
                <a:lnTo>
                  <a:pt x="0" y="102304"/>
                </a:lnTo>
                <a:lnTo>
                  <a:pt x="2522" y="105102"/>
                </a:lnTo>
                <a:lnTo>
                  <a:pt x="7568" y="106666"/>
                </a:lnTo>
                <a:lnTo>
                  <a:pt x="10595" y="107624"/>
                </a:lnTo>
                <a:lnTo>
                  <a:pt x="14581" y="108103"/>
                </a:lnTo>
                <a:lnTo>
                  <a:pt x="19525" y="108103"/>
                </a:lnTo>
                <a:lnTo>
                  <a:pt x="26921" y="107607"/>
                </a:lnTo>
                <a:lnTo>
                  <a:pt x="39287" y="104002"/>
                </a:lnTo>
                <a:lnTo>
                  <a:pt x="49684" y="96907"/>
                </a:lnTo>
                <a:lnTo>
                  <a:pt x="53256" y="93106"/>
                </a:lnTo>
                <a:lnTo>
                  <a:pt x="59516" y="82016"/>
                </a:lnTo>
                <a:lnTo>
                  <a:pt x="61603" y="68992"/>
                </a:lnTo>
                <a:lnTo>
                  <a:pt x="61603" y="63999"/>
                </a:lnTo>
                <a:lnTo>
                  <a:pt x="60670" y="59271"/>
                </a:lnTo>
                <a:lnTo>
                  <a:pt x="58803" y="54808"/>
                </a:lnTo>
                <a:lnTo>
                  <a:pt x="56936" y="50344"/>
                </a:lnTo>
                <a:lnTo>
                  <a:pt x="54186" y="46322"/>
                </a:lnTo>
                <a:lnTo>
                  <a:pt x="50554" y="42742"/>
                </a:lnTo>
                <a:lnTo>
                  <a:pt x="46315" y="38606"/>
                </a:lnTo>
                <a:lnTo>
                  <a:pt x="41043" y="35479"/>
                </a:lnTo>
                <a:lnTo>
                  <a:pt x="34737" y="33361"/>
                </a:lnTo>
                <a:lnTo>
                  <a:pt x="30902" y="32100"/>
                </a:lnTo>
                <a:lnTo>
                  <a:pt x="24847" y="30764"/>
                </a:lnTo>
                <a:lnTo>
                  <a:pt x="16574" y="29351"/>
                </a:lnTo>
                <a:lnTo>
                  <a:pt x="23006" y="16113"/>
                </a:lnTo>
                <a:lnTo>
                  <a:pt x="53354" y="16113"/>
                </a:lnTo>
                <a:lnTo>
                  <a:pt x="55246" y="15924"/>
                </a:lnTo>
                <a:lnTo>
                  <a:pt x="56911" y="15054"/>
                </a:lnTo>
                <a:lnTo>
                  <a:pt x="62813" y="1058"/>
                </a:lnTo>
                <a:lnTo>
                  <a:pt x="61603" y="0"/>
                </a:lnTo>
                <a:lnTo>
                  <a:pt x="60190" y="1512"/>
                </a:lnTo>
                <a:lnTo>
                  <a:pt x="58160" y="3101"/>
                </a:lnTo>
                <a:lnTo>
                  <a:pt x="56027" y="3933"/>
                </a:lnTo>
                <a:lnTo>
                  <a:pt x="21947" y="3933"/>
                </a:lnTo>
                <a:lnTo>
                  <a:pt x="5448" y="40094"/>
                </a:lnTo>
                <a:lnTo>
                  <a:pt x="5108" y="41165"/>
                </a:lnTo>
                <a:lnTo>
                  <a:pt x="6218" y="42779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926317" y="3022031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370158" y="3022031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433968" y="3022031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212453" y="3022031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300921" y="3022031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040658" y="3022031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931863" y="3022031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112089" y="3303743"/>
            <a:ext cx="54833" cy="93516"/>
          </a:xfrm>
          <a:custGeom>
            <a:avLst/>
            <a:gdLst/>
            <a:ahLst/>
            <a:cxnLst/>
            <a:rect l="l" t="t" r="r" b="b"/>
            <a:pathLst>
              <a:path w="60316" h="105985">
                <a:moveTo>
                  <a:pt x="2573" y="25796"/>
                </a:moveTo>
                <a:lnTo>
                  <a:pt x="5247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7"/>
                </a:lnTo>
                <a:lnTo>
                  <a:pt x="37272" y="13692"/>
                </a:lnTo>
                <a:lnTo>
                  <a:pt x="40930" y="16567"/>
                </a:lnTo>
                <a:lnTo>
                  <a:pt x="42759" y="20753"/>
                </a:lnTo>
                <a:lnTo>
                  <a:pt x="42759" y="32454"/>
                </a:lnTo>
                <a:lnTo>
                  <a:pt x="40438" y="37446"/>
                </a:lnTo>
                <a:lnTo>
                  <a:pt x="35796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90" y="53093"/>
                </a:lnTo>
                <a:lnTo>
                  <a:pt x="21561" y="53034"/>
                </a:lnTo>
                <a:lnTo>
                  <a:pt x="35430" y="55727"/>
                </a:lnTo>
                <a:lnTo>
                  <a:pt x="44651" y="63394"/>
                </a:lnTo>
                <a:lnTo>
                  <a:pt x="47426" y="67479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8" y="88397"/>
                </a:lnTo>
                <a:lnTo>
                  <a:pt x="43667" y="93163"/>
                </a:lnTo>
                <a:lnTo>
                  <a:pt x="40236" y="97929"/>
                </a:lnTo>
                <a:lnTo>
                  <a:pt x="34989" y="100312"/>
                </a:lnTo>
                <a:lnTo>
                  <a:pt x="24747" y="100312"/>
                </a:lnTo>
                <a:lnTo>
                  <a:pt x="20875" y="98874"/>
                </a:lnTo>
                <a:lnTo>
                  <a:pt x="16308" y="95999"/>
                </a:lnTo>
                <a:lnTo>
                  <a:pt x="11742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2081" y="92293"/>
                </a:lnTo>
                <a:lnTo>
                  <a:pt x="416" y="94714"/>
                </a:lnTo>
                <a:lnTo>
                  <a:pt x="0" y="97285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7" y="54846"/>
                </a:lnTo>
                <a:lnTo>
                  <a:pt x="52067" y="49550"/>
                </a:lnTo>
                <a:lnTo>
                  <a:pt x="49141" y="46777"/>
                </a:lnTo>
                <a:lnTo>
                  <a:pt x="45256" y="44355"/>
                </a:lnTo>
                <a:lnTo>
                  <a:pt x="40413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2" y="25922"/>
                </a:lnTo>
                <a:lnTo>
                  <a:pt x="54792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60" y="2118"/>
                </a:lnTo>
                <a:lnTo>
                  <a:pt x="38294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7" y="25266"/>
                </a:lnTo>
                <a:lnTo>
                  <a:pt x="2573" y="25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681725" y="3303877"/>
            <a:ext cx="424288" cy="93984"/>
          </a:xfrm>
          <a:custGeom>
            <a:avLst/>
            <a:gdLst/>
            <a:ahLst/>
            <a:cxnLst/>
            <a:rect l="l" t="t" r="r" b="b"/>
            <a:pathLst>
              <a:path w="466717" h="106515">
                <a:moveTo>
                  <a:pt x="169901" y="97891"/>
                </a:moveTo>
                <a:lnTo>
                  <a:pt x="169901" y="100261"/>
                </a:lnTo>
                <a:lnTo>
                  <a:pt x="170733" y="102291"/>
                </a:lnTo>
                <a:lnTo>
                  <a:pt x="172398" y="103981"/>
                </a:lnTo>
                <a:lnTo>
                  <a:pt x="174063" y="105670"/>
                </a:lnTo>
                <a:lnTo>
                  <a:pt x="176106" y="106515"/>
                </a:lnTo>
                <a:lnTo>
                  <a:pt x="180950" y="106515"/>
                </a:lnTo>
                <a:lnTo>
                  <a:pt x="182981" y="105670"/>
                </a:lnTo>
                <a:lnTo>
                  <a:pt x="184620" y="103981"/>
                </a:lnTo>
                <a:lnTo>
                  <a:pt x="186260" y="102291"/>
                </a:lnTo>
                <a:lnTo>
                  <a:pt x="187080" y="100261"/>
                </a:lnTo>
                <a:lnTo>
                  <a:pt x="187080" y="95520"/>
                </a:lnTo>
                <a:lnTo>
                  <a:pt x="186248" y="93503"/>
                </a:lnTo>
                <a:lnTo>
                  <a:pt x="184583" y="91839"/>
                </a:lnTo>
                <a:lnTo>
                  <a:pt x="182918" y="90174"/>
                </a:lnTo>
                <a:lnTo>
                  <a:pt x="180900" y="89342"/>
                </a:lnTo>
                <a:lnTo>
                  <a:pt x="176157" y="89342"/>
                </a:lnTo>
                <a:lnTo>
                  <a:pt x="174126" y="90174"/>
                </a:lnTo>
                <a:lnTo>
                  <a:pt x="172436" y="91839"/>
                </a:lnTo>
                <a:lnTo>
                  <a:pt x="170746" y="93503"/>
                </a:lnTo>
                <a:lnTo>
                  <a:pt x="169901" y="95520"/>
                </a:lnTo>
                <a:lnTo>
                  <a:pt x="169901" y="97891"/>
                </a:lnTo>
                <a:close/>
              </a:path>
              <a:path w="466717" h="106515">
                <a:moveTo>
                  <a:pt x="198457" y="23932"/>
                </a:moveTo>
                <a:lnTo>
                  <a:pt x="196616" y="37371"/>
                </a:lnTo>
                <a:lnTo>
                  <a:pt x="196616" y="45793"/>
                </a:lnTo>
                <a:lnTo>
                  <a:pt x="199126" y="53043"/>
                </a:lnTo>
                <a:lnTo>
                  <a:pt x="204146" y="59120"/>
                </a:lnTo>
                <a:lnTo>
                  <a:pt x="209166" y="65198"/>
                </a:lnTo>
                <a:lnTo>
                  <a:pt x="210919" y="22619"/>
                </a:lnTo>
                <a:lnTo>
                  <a:pt x="212445" y="15911"/>
                </a:lnTo>
                <a:lnTo>
                  <a:pt x="211562" y="3858"/>
                </a:lnTo>
                <a:lnTo>
                  <a:pt x="205584" y="10818"/>
                </a:lnTo>
                <a:lnTo>
                  <a:pt x="203982" y="12824"/>
                </a:lnTo>
                <a:lnTo>
                  <a:pt x="198457" y="23932"/>
                </a:lnTo>
                <a:close/>
              </a:path>
              <a:path w="466717" h="106515">
                <a:moveTo>
                  <a:pt x="200551" y="105304"/>
                </a:moveTo>
                <a:lnTo>
                  <a:pt x="201308" y="108330"/>
                </a:lnTo>
                <a:lnTo>
                  <a:pt x="209683" y="107271"/>
                </a:lnTo>
                <a:lnTo>
                  <a:pt x="216620" y="105758"/>
                </a:lnTo>
                <a:lnTo>
                  <a:pt x="222120" y="103791"/>
                </a:lnTo>
                <a:lnTo>
                  <a:pt x="225816" y="102364"/>
                </a:lnTo>
                <a:lnTo>
                  <a:pt x="237130" y="96146"/>
                </a:lnTo>
                <a:lnTo>
                  <a:pt x="246489" y="87829"/>
                </a:lnTo>
                <a:lnTo>
                  <a:pt x="251988" y="81626"/>
                </a:lnTo>
                <a:lnTo>
                  <a:pt x="256176" y="74565"/>
                </a:lnTo>
                <a:lnTo>
                  <a:pt x="259052" y="66647"/>
                </a:lnTo>
                <a:lnTo>
                  <a:pt x="261927" y="58729"/>
                </a:lnTo>
                <a:lnTo>
                  <a:pt x="263365" y="50937"/>
                </a:lnTo>
                <a:lnTo>
                  <a:pt x="263365" y="43272"/>
                </a:lnTo>
                <a:lnTo>
                  <a:pt x="263071" y="37486"/>
                </a:lnTo>
                <a:lnTo>
                  <a:pt x="260204" y="25056"/>
                </a:lnTo>
                <a:lnTo>
                  <a:pt x="254284" y="13655"/>
                </a:lnTo>
                <a:lnTo>
                  <a:pt x="251940" y="10595"/>
                </a:lnTo>
                <a:lnTo>
                  <a:pt x="241702" y="2932"/>
                </a:lnTo>
                <a:lnTo>
                  <a:pt x="228553" y="378"/>
                </a:lnTo>
                <a:lnTo>
                  <a:pt x="219219" y="378"/>
                </a:lnTo>
                <a:lnTo>
                  <a:pt x="211562" y="3858"/>
                </a:lnTo>
                <a:lnTo>
                  <a:pt x="212445" y="15911"/>
                </a:lnTo>
                <a:lnTo>
                  <a:pt x="215498" y="11423"/>
                </a:lnTo>
                <a:lnTo>
                  <a:pt x="218550" y="6934"/>
                </a:lnTo>
                <a:lnTo>
                  <a:pt x="222549" y="4690"/>
                </a:lnTo>
                <a:lnTo>
                  <a:pt x="234304" y="4690"/>
                </a:lnTo>
                <a:lnTo>
                  <a:pt x="239476" y="7968"/>
                </a:lnTo>
                <a:lnTo>
                  <a:pt x="243007" y="14524"/>
                </a:lnTo>
                <a:lnTo>
                  <a:pt x="247052" y="26184"/>
                </a:lnTo>
                <a:lnTo>
                  <a:pt x="248305" y="40094"/>
                </a:lnTo>
                <a:lnTo>
                  <a:pt x="248305" y="42111"/>
                </a:lnTo>
                <a:lnTo>
                  <a:pt x="248229" y="44747"/>
                </a:lnTo>
                <a:lnTo>
                  <a:pt x="248078" y="48000"/>
                </a:lnTo>
                <a:lnTo>
                  <a:pt x="247927" y="51252"/>
                </a:lnTo>
                <a:lnTo>
                  <a:pt x="247750" y="53131"/>
                </a:lnTo>
                <a:lnTo>
                  <a:pt x="247044" y="54947"/>
                </a:lnTo>
                <a:lnTo>
                  <a:pt x="244963" y="56561"/>
                </a:lnTo>
                <a:lnTo>
                  <a:pt x="241305" y="58477"/>
                </a:lnTo>
                <a:lnTo>
                  <a:pt x="237647" y="60394"/>
                </a:lnTo>
                <a:lnTo>
                  <a:pt x="234103" y="61352"/>
                </a:lnTo>
                <a:lnTo>
                  <a:pt x="223204" y="61352"/>
                </a:lnTo>
                <a:lnTo>
                  <a:pt x="218046" y="58225"/>
                </a:lnTo>
                <a:lnTo>
                  <a:pt x="215195" y="51971"/>
                </a:lnTo>
                <a:lnTo>
                  <a:pt x="212345" y="45717"/>
                </a:lnTo>
                <a:lnTo>
                  <a:pt x="210919" y="38909"/>
                </a:lnTo>
                <a:lnTo>
                  <a:pt x="210919" y="22619"/>
                </a:lnTo>
                <a:lnTo>
                  <a:pt x="209166" y="65198"/>
                </a:lnTo>
                <a:lnTo>
                  <a:pt x="215964" y="68236"/>
                </a:lnTo>
                <a:lnTo>
                  <a:pt x="226711" y="68236"/>
                </a:lnTo>
                <a:lnTo>
                  <a:pt x="229108" y="67933"/>
                </a:lnTo>
                <a:lnTo>
                  <a:pt x="231731" y="67328"/>
                </a:lnTo>
                <a:lnTo>
                  <a:pt x="236776" y="66269"/>
                </a:lnTo>
                <a:lnTo>
                  <a:pt x="241166" y="64327"/>
                </a:lnTo>
                <a:lnTo>
                  <a:pt x="244899" y="61503"/>
                </a:lnTo>
                <a:lnTo>
                  <a:pt x="247548" y="59536"/>
                </a:lnTo>
                <a:lnTo>
                  <a:pt x="246741" y="63773"/>
                </a:lnTo>
                <a:lnTo>
                  <a:pt x="244736" y="69030"/>
                </a:lnTo>
                <a:lnTo>
                  <a:pt x="241532" y="75309"/>
                </a:lnTo>
                <a:lnTo>
                  <a:pt x="238328" y="81588"/>
                </a:lnTo>
                <a:lnTo>
                  <a:pt x="234052" y="87275"/>
                </a:lnTo>
                <a:lnTo>
                  <a:pt x="228704" y="92368"/>
                </a:lnTo>
                <a:lnTo>
                  <a:pt x="224920" y="95949"/>
                </a:lnTo>
                <a:lnTo>
                  <a:pt x="219900" y="98975"/>
                </a:lnTo>
                <a:lnTo>
                  <a:pt x="213644" y="101446"/>
                </a:lnTo>
                <a:lnTo>
                  <a:pt x="210162" y="102808"/>
                </a:lnTo>
                <a:lnTo>
                  <a:pt x="205798" y="104094"/>
                </a:lnTo>
                <a:lnTo>
                  <a:pt x="200551" y="105304"/>
                </a:lnTo>
                <a:close/>
              </a:path>
              <a:path w="466717" h="106515">
                <a:moveTo>
                  <a:pt x="316770" y="99631"/>
                </a:moveTo>
                <a:lnTo>
                  <a:pt x="315736" y="97160"/>
                </a:lnTo>
                <a:lnTo>
                  <a:pt x="315736" y="2193"/>
                </a:lnTo>
                <a:lnTo>
                  <a:pt x="315357" y="756"/>
                </a:lnTo>
                <a:lnTo>
                  <a:pt x="314449" y="756"/>
                </a:lnTo>
                <a:lnTo>
                  <a:pt x="286675" y="14903"/>
                </a:lnTo>
                <a:lnTo>
                  <a:pt x="286675" y="17021"/>
                </a:lnTo>
                <a:lnTo>
                  <a:pt x="288491" y="16214"/>
                </a:lnTo>
                <a:lnTo>
                  <a:pt x="290446" y="15445"/>
                </a:lnTo>
                <a:lnTo>
                  <a:pt x="292540" y="14714"/>
                </a:lnTo>
                <a:lnTo>
                  <a:pt x="294634" y="13982"/>
                </a:lnTo>
                <a:lnTo>
                  <a:pt x="296336" y="13617"/>
                </a:lnTo>
                <a:lnTo>
                  <a:pt x="299666" y="13617"/>
                </a:lnTo>
                <a:lnTo>
                  <a:pt x="300978" y="14247"/>
                </a:lnTo>
                <a:lnTo>
                  <a:pt x="302189" y="16769"/>
                </a:lnTo>
                <a:lnTo>
                  <a:pt x="302492" y="18609"/>
                </a:lnTo>
                <a:lnTo>
                  <a:pt x="302492" y="95621"/>
                </a:lnTo>
                <a:lnTo>
                  <a:pt x="301558" y="98572"/>
                </a:lnTo>
                <a:lnTo>
                  <a:pt x="299691" y="99933"/>
                </a:lnTo>
                <a:lnTo>
                  <a:pt x="297825" y="101295"/>
                </a:lnTo>
                <a:lnTo>
                  <a:pt x="293839" y="102127"/>
                </a:lnTo>
                <a:lnTo>
                  <a:pt x="287734" y="102430"/>
                </a:lnTo>
                <a:lnTo>
                  <a:pt x="287734" y="104699"/>
                </a:lnTo>
                <a:lnTo>
                  <a:pt x="330418" y="104699"/>
                </a:lnTo>
                <a:lnTo>
                  <a:pt x="330418" y="102581"/>
                </a:lnTo>
                <a:lnTo>
                  <a:pt x="324767" y="102379"/>
                </a:lnTo>
                <a:lnTo>
                  <a:pt x="320907" y="101749"/>
                </a:lnTo>
                <a:lnTo>
                  <a:pt x="318839" y="100690"/>
                </a:lnTo>
                <a:lnTo>
                  <a:pt x="316770" y="99631"/>
                </a:lnTo>
                <a:close/>
              </a:path>
              <a:path w="466717" h="106515">
                <a:moveTo>
                  <a:pt x="431147" y="97437"/>
                </a:moveTo>
                <a:lnTo>
                  <a:pt x="429230" y="95672"/>
                </a:lnTo>
                <a:lnTo>
                  <a:pt x="430214" y="104926"/>
                </a:lnTo>
                <a:lnTo>
                  <a:pt x="435310" y="104926"/>
                </a:lnTo>
                <a:lnTo>
                  <a:pt x="431147" y="97437"/>
                </a:lnTo>
                <a:close/>
              </a:path>
              <a:path w="466717" h="106515">
                <a:moveTo>
                  <a:pt x="425812" y="103199"/>
                </a:moveTo>
                <a:lnTo>
                  <a:pt x="430214" y="104926"/>
                </a:lnTo>
                <a:lnTo>
                  <a:pt x="429230" y="95672"/>
                </a:lnTo>
                <a:lnTo>
                  <a:pt x="428272" y="93125"/>
                </a:lnTo>
                <a:lnTo>
                  <a:pt x="428272" y="83088"/>
                </a:lnTo>
                <a:lnTo>
                  <a:pt x="430618" y="75146"/>
                </a:lnTo>
                <a:lnTo>
                  <a:pt x="435310" y="65966"/>
                </a:lnTo>
                <a:lnTo>
                  <a:pt x="440002" y="56787"/>
                </a:lnTo>
                <a:lnTo>
                  <a:pt x="445350" y="52198"/>
                </a:lnTo>
                <a:lnTo>
                  <a:pt x="454684" y="52198"/>
                </a:lnTo>
                <a:lnTo>
                  <a:pt x="457383" y="53383"/>
                </a:lnTo>
                <a:lnTo>
                  <a:pt x="459452" y="55754"/>
                </a:lnTo>
                <a:lnTo>
                  <a:pt x="461520" y="58124"/>
                </a:lnTo>
                <a:lnTo>
                  <a:pt x="462555" y="61428"/>
                </a:lnTo>
                <a:lnTo>
                  <a:pt x="462555" y="72523"/>
                </a:lnTo>
                <a:lnTo>
                  <a:pt x="460095" y="79974"/>
                </a:lnTo>
                <a:lnTo>
                  <a:pt x="455176" y="88019"/>
                </a:lnTo>
                <a:lnTo>
                  <a:pt x="450257" y="96063"/>
                </a:lnTo>
                <a:lnTo>
                  <a:pt x="444719" y="100085"/>
                </a:lnTo>
                <a:lnTo>
                  <a:pt x="435537" y="100085"/>
                </a:lnTo>
                <a:lnTo>
                  <a:pt x="433065" y="99202"/>
                </a:lnTo>
                <a:lnTo>
                  <a:pt x="431147" y="97437"/>
                </a:lnTo>
                <a:lnTo>
                  <a:pt x="435310" y="104926"/>
                </a:lnTo>
                <a:lnTo>
                  <a:pt x="448615" y="101131"/>
                </a:lnTo>
                <a:lnTo>
                  <a:pt x="458089" y="91082"/>
                </a:lnTo>
                <a:lnTo>
                  <a:pt x="464765" y="77230"/>
                </a:lnTo>
                <a:lnTo>
                  <a:pt x="466717" y="65815"/>
                </a:lnTo>
                <a:lnTo>
                  <a:pt x="466717" y="58704"/>
                </a:lnTo>
                <a:lnTo>
                  <a:pt x="465027" y="53837"/>
                </a:lnTo>
                <a:lnTo>
                  <a:pt x="461646" y="51215"/>
                </a:lnTo>
                <a:lnTo>
                  <a:pt x="458266" y="48592"/>
                </a:lnTo>
                <a:lnTo>
                  <a:pt x="454381" y="47281"/>
                </a:lnTo>
                <a:lnTo>
                  <a:pt x="449596" y="47284"/>
                </a:lnTo>
                <a:lnTo>
                  <a:pt x="437731" y="50276"/>
                </a:lnTo>
                <a:lnTo>
                  <a:pt x="426947" y="58893"/>
                </a:lnTo>
                <a:lnTo>
                  <a:pt x="425887" y="60112"/>
                </a:lnTo>
                <a:lnTo>
                  <a:pt x="418878" y="71521"/>
                </a:lnTo>
                <a:lnTo>
                  <a:pt x="416541" y="83593"/>
                </a:lnTo>
                <a:lnTo>
                  <a:pt x="416541" y="90906"/>
                </a:lnTo>
                <a:lnTo>
                  <a:pt x="418395" y="96290"/>
                </a:lnTo>
                <a:lnTo>
                  <a:pt x="422104" y="99744"/>
                </a:lnTo>
                <a:lnTo>
                  <a:pt x="425812" y="103199"/>
                </a:lnTo>
                <a:close/>
              </a:path>
              <a:path w="466717" h="106515">
                <a:moveTo>
                  <a:pt x="374993" y="59990"/>
                </a:moveTo>
                <a:lnTo>
                  <a:pt x="387402" y="56632"/>
                </a:lnTo>
                <a:lnTo>
                  <a:pt x="397356" y="47016"/>
                </a:lnTo>
                <a:lnTo>
                  <a:pt x="399031" y="44508"/>
                </a:lnTo>
                <a:lnTo>
                  <a:pt x="404615" y="32598"/>
                </a:lnTo>
                <a:lnTo>
                  <a:pt x="406476" y="20425"/>
                </a:lnTo>
                <a:lnTo>
                  <a:pt x="406476" y="18559"/>
                </a:lnTo>
                <a:lnTo>
                  <a:pt x="406400" y="17185"/>
                </a:lnTo>
                <a:lnTo>
                  <a:pt x="406249" y="16302"/>
                </a:lnTo>
                <a:lnTo>
                  <a:pt x="405820" y="14297"/>
                </a:lnTo>
                <a:lnTo>
                  <a:pt x="405416" y="12936"/>
                </a:lnTo>
                <a:lnTo>
                  <a:pt x="406678" y="13339"/>
                </a:lnTo>
                <a:lnTo>
                  <a:pt x="409200" y="13844"/>
                </a:lnTo>
                <a:lnTo>
                  <a:pt x="411168" y="14197"/>
                </a:lnTo>
                <a:lnTo>
                  <a:pt x="413514" y="14373"/>
                </a:lnTo>
                <a:lnTo>
                  <a:pt x="419316" y="14373"/>
                </a:lnTo>
                <a:lnTo>
                  <a:pt x="421788" y="14096"/>
                </a:lnTo>
                <a:lnTo>
                  <a:pt x="423655" y="13541"/>
                </a:lnTo>
                <a:lnTo>
                  <a:pt x="425522" y="12986"/>
                </a:lnTo>
                <a:lnTo>
                  <a:pt x="428347" y="11826"/>
                </a:lnTo>
                <a:lnTo>
                  <a:pt x="432131" y="10061"/>
                </a:lnTo>
                <a:lnTo>
                  <a:pt x="378172" y="106893"/>
                </a:lnTo>
                <a:lnTo>
                  <a:pt x="385513" y="106893"/>
                </a:lnTo>
                <a:lnTo>
                  <a:pt x="445224" y="0"/>
                </a:lnTo>
                <a:lnTo>
                  <a:pt x="439170" y="0"/>
                </a:lnTo>
                <a:lnTo>
                  <a:pt x="436294" y="2824"/>
                </a:lnTo>
                <a:lnTo>
                  <a:pt x="433544" y="4967"/>
                </a:lnTo>
                <a:lnTo>
                  <a:pt x="430920" y="6430"/>
                </a:lnTo>
                <a:lnTo>
                  <a:pt x="426027" y="9254"/>
                </a:lnTo>
                <a:lnTo>
                  <a:pt x="420679" y="10666"/>
                </a:lnTo>
                <a:lnTo>
                  <a:pt x="412656" y="10666"/>
                </a:lnTo>
                <a:lnTo>
                  <a:pt x="410487" y="10465"/>
                </a:lnTo>
                <a:lnTo>
                  <a:pt x="408368" y="10061"/>
                </a:lnTo>
                <a:lnTo>
                  <a:pt x="406249" y="9658"/>
                </a:lnTo>
                <a:lnTo>
                  <a:pt x="404609" y="8952"/>
                </a:lnTo>
                <a:lnTo>
                  <a:pt x="403449" y="7943"/>
                </a:lnTo>
                <a:lnTo>
                  <a:pt x="400573" y="5371"/>
                </a:lnTo>
                <a:lnTo>
                  <a:pt x="399564" y="4463"/>
                </a:lnTo>
                <a:lnTo>
                  <a:pt x="397470" y="3404"/>
                </a:lnTo>
                <a:lnTo>
                  <a:pt x="395502" y="2597"/>
                </a:lnTo>
                <a:lnTo>
                  <a:pt x="392954" y="2194"/>
                </a:lnTo>
                <a:lnTo>
                  <a:pt x="389032" y="2205"/>
                </a:lnTo>
                <a:lnTo>
                  <a:pt x="377119" y="5407"/>
                </a:lnTo>
                <a:lnTo>
                  <a:pt x="366593" y="14297"/>
                </a:lnTo>
                <a:lnTo>
                  <a:pt x="358764" y="27049"/>
                </a:lnTo>
                <a:lnTo>
                  <a:pt x="356451" y="38884"/>
                </a:lnTo>
                <a:lnTo>
                  <a:pt x="356451" y="45793"/>
                </a:lnTo>
                <a:lnTo>
                  <a:pt x="358369" y="51038"/>
                </a:lnTo>
                <a:lnTo>
                  <a:pt x="362203" y="54619"/>
                </a:lnTo>
                <a:lnTo>
                  <a:pt x="366038" y="58200"/>
                </a:lnTo>
                <a:lnTo>
                  <a:pt x="368106" y="47357"/>
                </a:lnTo>
                <a:lnTo>
                  <a:pt x="368106" y="36665"/>
                </a:lnTo>
                <a:lnTo>
                  <a:pt x="370641" y="28608"/>
                </a:lnTo>
                <a:lnTo>
                  <a:pt x="375712" y="19858"/>
                </a:lnTo>
                <a:lnTo>
                  <a:pt x="380783" y="11108"/>
                </a:lnTo>
                <a:lnTo>
                  <a:pt x="385765" y="6733"/>
                </a:lnTo>
                <a:lnTo>
                  <a:pt x="390659" y="6733"/>
                </a:lnTo>
                <a:lnTo>
                  <a:pt x="392009" y="7325"/>
                </a:lnTo>
                <a:lnTo>
                  <a:pt x="393648" y="8510"/>
                </a:lnTo>
                <a:lnTo>
                  <a:pt x="395288" y="9695"/>
                </a:lnTo>
                <a:lnTo>
                  <a:pt x="396713" y="10439"/>
                </a:lnTo>
                <a:lnTo>
                  <a:pt x="397924" y="10742"/>
                </a:lnTo>
                <a:lnTo>
                  <a:pt x="399640" y="11145"/>
                </a:lnTo>
                <a:lnTo>
                  <a:pt x="400838" y="11801"/>
                </a:lnTo>
                <a:lnTo>
                  <a:pt x="402200" y="13617"/>
                </a:lnTo>
                <a:lnTo>
                  <a:pt x="402541" y="15659"/>
                </a:lnTo>
                <a:lnTo>
                  <a:pt x="402539" y="19218"/>
                </a:lnTo>
                <a:lnTo>
                  <a:pt x="400555" y="31816"/>
                </a:lnTo>
                <a:lnTo>
                  <a:pt x="394821" y="43423"/>
                </a:lnTo>
                <a:lnTo>
                  <a:pt x="389675" y="50937"/>
                </a:lnTo>
                <a:lnTo>
                  <a:pt x="383999" y="54695"/>
                </a:lnTo>
                <a:lnTo>
                  <a:pt x="374514" y="54695"/>
                </a:lnTo>
                <a:lnTo>
                  <a:pt x="372079" y="53749"/>
                </a:lnTo>
                <a:lnTo>
                  <a:pt x="370490" y="51858"/>
                </a:lnTo>
                <a:lnTo>
                  <a:pt x="370301" y="59990"/>
                </a:lnTo>
                <a:lnTo>
                  <a:pt x="374993" y="59990"/>
                </a:lnTo>
                <a:close/>
              </a:path>
              <a:path w="466717" h="106515">
                <a:moveTo>
                  <a:pt x="370301" y="59990"/>
                </a:moveTo>
                <a:lnTo>
                  <a:pt x="370490" y="51858"/>
                </a:lnTo>
                <a:lnTo>
                  <a:pt x="368901" y="49966"/>
                </a:lnTo>
                <a:lnTo>
                  <a:pt x="368106" y="47357"/>
                </a:lnTo>
                <a:lnTo>
                  <a:pt x="366038" y="58200"/>
                </a:lnTo>
                <a:lnTo>
                  <a:pt x="370301" y="59990"/>
                </a:lnTo>
                <a:close/>
              </a:path>
              <a:path w="466717" h="106515">
                <a:moveTo>
                  <a:pt x="43591" y="78902"/>
                </a:moveTo>
                <a:lnTo>
                  <a:pt x="43591" y="104699"/>
                </a:lnTo>
                <a:lnTo>
                  <a:pt x="55624" y="104699"/>
                </a:lnTo>
                <a:lnTo>
                  <a:pt x="55624" y="78902"/>
                </a:lnTo>
                <a:lnTo>
                  <a:pt x="71441" y="78902"/>
                </a:lnTo>
                <a:lnTo>
                  <a:pt x="71441" y="68841"/>
                </a:lnTo>
                <a:lnTo>
                  <a:pt x="55624" y="68841"/>
                </a:lnTo>
                <a:lnTo>
                  <a:pt x="55624" y="756"/>
                </a:lnTo>
                <a:lnTo>
                  <a:pt x="48435" y="756"/>
                </a:lnTo>
                <a:lnTo>
                  <a:pt x="43440" y="16340"/>
                </a:lnTo>
                <a:lnTo>
                  <a:pt x="43440" y="68841"/>
                </a:lnTo>
                <a:lnTo>
                  <a:pt x="0" y="68841"/>
                </a:lnTo>
                <a:lnTo>
                  <a:pt x="0" y="78902"/>
                </a:lnTo>
                <a:lnTo>
                  <a:pt x="43591" y="78902"/>
                </a:lnTo>
                <a:close/>
              </a:path>
              <a:path w="466717" h="106515">
                <a:moveTo>
                  <a:pt x="48435" y="756"/>
                </a:moveTo>
                <a:lnTo>
                  <a:pt x="0" y="68841"/>
                </a:lnTo>
                <a:lnTo>
                  <a:pt x="6281" y="68841"/>
                </a:lnTo>
                <a:lnTo>
                  <a:pt x="43440" y="16340"/>
                </a:lnTo>
                <a:lnTo>
                  <a:pt x="48435" y="756"/>
                </a:lnTo>
                <a:close/>
              </a:path>
              <a:path w="466717" h="106515">
                <a:moveTo>
                  <a:pt x="121087" y="78902"/>
                </a:moveTo>
                <a:lnTo>
                  <a:pt x="121087" y="104699"/>
                </a:lnTo>
                <a:lnTo>
                  <a:pt x="133120" y="104699"/>
                </a:lnTo>
                <a:lnTo>
                  <a:pt x="133120" y="78902"/>
                </a:lnTo>
                <a:lnTo>
                  <a:pt x="148937" y="78902"/>
                </a:lnTo>
                <a:lnTo>
                  <a:pt x="148937" y="68841"/>
                </a:lnTo>
                <a:lnTo>
                  <a:pt x="133120" y="68841"/>
                </a:lnTo>
                <a:lnTo>
                  <a:pt x="133120" y="756"/>
                </a:lnTo>
                <a:lnTo>
                  <a:pt x="125931" y="756"/>
                </a:lnTo>
                <a:lnTo>
                  <a:pt x="120936" y="16340"/>
                </a:lnTo>
                <a:lnTo>
                  <a:pt x="120936" y="68841"/>
                </a:lnTo>
                <a:lnTo>
                  <a:pt x="77496" y="68841"/>
                </a:lnTo>
                <a:lnTo>
                  <a:pt x="77496" y="78902"/>
                </a:lnTo>
                <a:lnTo>
                  <a:pt x="121087" y="78902"/>
                </a:lnTo>
                <a:close/>
              </a:path>
              <a:path w="466717" h="106515">
                <a:moveTo>
                  <a:pt x="125931" y="756"/>
                </a:moveTo>
                <a:lnTo>
                  <a:pt x="77496" y="68841"/>
                </a:lnTo>
                <a:lnTo>
                  <a:pt x="83777" y="68841"/>
                </a:lnTo>
                <a:lnTo>
                  <a:pt x="120936" y="16340"/>
                </a:lnTo>
                <a:lnTo>
                  <a:pt x="125931" y="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529064" y="3305812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2"/>
                </a:lnTo>
                <a:lnTo>
                  <a:pt x="161440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5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6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7" y="16995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7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0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8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8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3" y="2344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3727015" y="3302809"/>
            <a:ext cx="378743" cy="95051"/>
          </a:xfrm>
          <a:custGeom>
            <a:avLst/>
            <a:gdLst/>
            <a:ahLst/>
            <a:cxnLst/>
            <a:rect l="l" t="t" r="r" b="b"/>
            <a:pathLst>
              <a:path w="416617" h="107725">
                <a:moveTo>
                  <a:pt x="313894" y="100841"/>
                </a:moveTo>
                <a:lnTo>
                  <a:pt x="312860" y="98370"/>
                </a:lnTo>
                <a:lnTo>
                  <a:pt x="312860" y="3404"/>
                </a:lnTo>
                <a:lnTo>
                  <a:pt x="312481" y="1967"/>
                </a:lnTo>
                <a:lnTo>
                  <a:pt x="311573" y="1967"/>
                </a:lnTo>
                <a:lnTo>
                  <a:pt x="283799" y="16113"/>
                </a:lnTo>
                <a:lnTo>
                  <a:pt x="283799" y="18231"/>
                </a:lnTo>
                <a:lnTo>
                  <a:pt x="285615" y="17424"/>
                </a:lnTo>
                <a:lnTo>
                  <a:pt x="287570" y="16655"/>
                </a:lnTo>
                <a:lnTo>
                  <a:pt x="289664" y="15924"/>
                </a:lnTo>
                <a:lnTo>
                  <a:pt x="291758" y="15193"/>
                </a:lnTo>
                <a:lnTo>
                  <a:pt x="293460" y="14827"/>
                </a:lnTo>
                <a:lnTo>
                  <a:pt x="296791" y="14827"/>
                </a:lnTo>
                <a:lnTo>
                  <a:pt x="298102" y="15457"/>
                </a:lnTo>
                <a:lnTo>
                  <a:pt x="299313" y="17979"/>
                </a:lnTo>
                <a:lnTo>
                  <a:pt x="299616" y="19820"/>
                </a:lnTo>
                <a:lnTo>
                  <a:pt x="299616" y="96832"/>
                </a:lnTo>
                <a:lnTo>
                  <a:pt x="298682" y="99782"/>
                </a:lnTo>
                <a:lnTo>
                  <a:pt x="296816" y="101143"/>
                </a:lnTo>
                <a:lnTo>
                  <a:pt x="294949" y="102505"/>
                </a:lnTo>
                <a:lnTo>
                  <a:pt x="290963" y="103337"/>
                </a:lnTo>
                <a:lnTo>
                  <a:pt x="284858" y="103640"/>
                </a:lnTo>
                <a:lnTo>
                  <a:pt x="284858" y="105909"/>
                </a:lnTo>
                <a:lnTo>
                  <a:pt x="327542" y="105909"/>
                </a:lnTo>
                <a:lnTo>
                  <a:pt x="327542" y="103791"/>
                </a:lnTo>
                <a:lnTo>
                  <a:pt x="321891" y="103589"/>
                </a:lnTo>
                <a:lnTo>
                  <a:pt x="318031" y="102959"/>
                </a:lnTo>
                <a:lnTo>
                  <a:pt x="315963" y="101900"/>
                </a:lnTo>
                <a:lnTo>
                  <a:pt x="313894" y="100841"/>
                </a:lnTo>
                <a:close/>
              </a:path>
              <a:path w="416617" h="107725">
                <a:moveTo>
                  <a:pt x="349413" y="61881"/>
                </a:moveTo>
                <a:lnTo>
                  <a:pt x="350231" y="72604"/>
                </a:lnTo>
                <a:lnTo>
                  <a:pt x="353847" y="84936"/>
                </a:lnTo>
                <a:lnTo>
                  <a:pt x="360349" y="95091"/>
                </a:lnTo>
                <a:lnTo>
                  <a:pt x="361867" y="96752"/>
                </a:lnTo>
                <a:lnTo>
                  <a:pt x="372719" y="104868"/>
                </a:lnTo>
                <a:lnTo>
                  <a:pt x="368977" y="91158"/>
                </a:lnTo>
                <a:lnTo>
                  <a:pt x="365470" y="83290"/>
                </a:lnTo>
                <a:lnTo>
                  <a:pt x="363717" y="75246"/>
                </a:lnTo>
                <a:lnTo>
                  <a:pt x="363717" y="60671"/>
                </a:lnTo>
                <a:lnTo>
                  <a:pt x="364474" y="56132"/>
                </a:lnTo>
                <a:lnTo>
                  <a:pt x="365987" y="53408"/>
                </a:lnTo>
                <a:lnTo>
                  <a:pt x="367955" y="46070"/>
                </a:lnTo>
                <a:lnTo>
                  <a:pt x="369166" y="40573"/>
                </a:lnTo>
                <a:lnTo>
                  <a:pt x="371386" y="35025"/>
                </a:lnTo>
                <a:lnTo>
                  <a:pt x="374615" y="29427"/>
                </a:lnTo>
                <a:lnTo>
                  <a:pt x="377843" y="23829"/>
                </a:lnTo>
                <a:lnTo>
                  <a:pt x="381300" y="19215"/>
                </a:lnTo>
                <a:lnTo>
                  <a:pt x="384983" y="15583"/>
                </a:lnTo>
                <a:lnTo>
                  <a:pt x="388565" y="12003"/>
                </a:lnTo>
                <a:lnTo>
                  <a:pt x="392639" y="9216"/>
                </a:lnTo>
                <a:lnTo>
                  <a:pt x="397205" y="7224"/>
                </a:lnTo>
                <a:lnTo>
                  <a:pt x="401771" y="5232"/>
                </a:lnTo>
                <a:lnTo>
                  <a:pt x="407207" y="3656"/>
                </a:lnTo>
                <a:lnTo>
                  <a:pt x="413514" y="2496"/>
                </a:lnTo>
                <a:lnTo>
                  <a:pt x="413135" y="0"/>
                </a:lnTo>
                <a:lnTo>
                  <a:pt x="405617" y="419"/>
                </a:lnTo>
                <a:lnTo>
                  <a:pt x="393213" y="3121"/>
                </a:lnTo>
                <a:lnTo>
                  <a:pt x="381542" y="8327"/>
                </a:lnTo>
                <a:lnTo>
                  <a:pt x="370603" y="16037"/>
                </a:lnTo>
                <a:lnTo>
                  <a:pt x="361473" y="25895"/>
                </a:lnTo>
                <a:lnTo>
                  <a:pt x="354773" y="36934"/>
                </a:lnTo>
                <a:lnTo>
                  <a:pt x="350753" y="48929"/>
                </a:lnTo>
                <a:lnTo>
                  <a:pt x="349413" y="61881"/>
                </a:lnTo>
                <a:close/>
              </a:path>
              <a:path w="416617" h="107725">
                <a:moveTo>
                  <a:pt x="368560" y="48769"/>
                </a:moveTo>
                <a:lnTo>
                  <a:pt x="373757" y="46449"/>
                </a:lnTo>
                <a:lnTo>
                  <a:pt x="390053" y="46449"/>
                </a:lnTo>
                <a:lnTo>
                  <a:pt x="396057" y="50786"/>
                </a:lnTo>
                <a:lnTo>
                  <a:pt x="399589" y="59461"/>
                </a:lnTo>
                <a:lnTo>
                  <a:pt x="401708" y="64655"/>
                </a:lnTo>
                <a:lnTo>
                  <a:pt x="402767" y="70606"/>
                </a:lnTo>
                <a:lnTo>
                  <a:pt x="402767" y="84173"/>
                </a:lnTo>
                <a:lnTo>
                  <a:pt x="401405" y="90162"/>
                </a:lnTo>
                <a:lnTo>
                  <a:pt x="398681" y="95281"/>
                </a:lnTo>
                <a:lnTo>
                  <a:pt x="395956" y="100400"/>
                </a:lnTo>
                <a:lnTo>
                  <a:pt x="391592" y="102959"/>
                </a:lnTo>
                <a:lnTo>
                  <a:pt x="378020" y="102959"/>
                </a:lnTo>
                <a:lnTo>
                  <a:pt x="372483" y="99025"/>
                </a:lnTo>
                <a:lnTo>
                  <a:pt x="368977" y="91158"/>
                </a:lnTo>
                <a:lnTo>
                  <a:pt x="372719" y="104868"/>
                </a:lnTo>
                <a:lnTo>
                  <a:pt x="384604" y="107574"/>
                </a:lnTo>
                <a:lnTo>
                  <a:pt x="384887" y="107573"/>
                </a:lnTo>
                <a:lnTo>
                  <a:pt x="397613" y="104738"/>
                </a:lnTo>
                <a:lnTo>
                  <a:pt x="407724" y="96453"/>
                </a:lnTo>
                <a:lnTo>
                  <a:pt x="408448" y="95524"/>
                </a:lnTo>
                <a:lnTo>
                  <a:pt x="414575" y="84132"/>
                </a:lnTo>
                <a:lnTo>
                  <a:pt x="416617" y="71489"/>
                </a:lnTo>
                <a:lnTo>
                  <a:pt x="416617" y="61200"/>
                </a:lnTo>
                <a:lnTo>
                  <a:pt x="413892" y="53282"/>
                </a:lnTo>
                <a:lnTo>
                  <a:pt x="408443" y="47735"/>
                </a:lnTo>
                <a:lnTo>
                  <a:pt x="402994" y="42187"/>
                </a:lnTo>
                <a:lnTo>
                  <a:pt x="396259" y="39413"/>
                </a:lnTo>
                <a:lnTo>
                  <a:pt x="384150" y="39413"/>
                </a:lnTo>
                <a:lnTo>
                  <a:pt x="380089" y="40220"/>
                </a:lnTo>
                <a:lnTo>
                  <a:pt x="376053" y="41834"/>
                </a:lnTo>
                <a:lnTo>
                  <a:pt x="373782" y="42742"/>
                </a:lnTo>
                <a:lnTo>
                  <a:pt x="371083" y="44154"/>
                </a:lnTo>
                <a:lnTo>
                  <a:pt x="367955" y="46070"/>
                </a:lnTo>
                <a:lnTo>
                  <a:pt x="365987" y="53408"/>
                </a:lnTo>
                <a:lnTo>
                  <a:pt x="368560" y="48769"/>
                </a:lnTo>
                <a:close/>
              </a:path>
              <a:path w="416617" h="107725">
                <a:moveTo>
                  <a:pt x="15287" y="94108"/>
                </a:moveTo>
                <a:lnTo>
                  <a:pt x="19791" y="89457"/>
                </a:lnTo>
                <a:lnTo>
                  <a:pt x="31130" y="77549"/>
                </a:lnTo>
                <a:lnTo>
                  <a:pt x="40352" y="67534"/>
                </a:lnTo>
                <a:lnTo>
                  <a:pt x="47457" y="59411"/>
                </a:lnTo>
                <a:lnTo>
                  <a:pt x="52445" y="53181"/>
                </a:lnTo>
                <a:lnTo>
                  <a:pt x="58147" y="45515"/>
                </a:lnTo>
                <a:lnTo>
                  <a:pt x="60997" y="37547"/>
                </a:lnTo>
                <a:lnTo>
                  <a:pt x="60997" y="21509"/>
                </a:lnTo>
                <a:lnTo>
                  <a:pt x="58361" y="14940"/>
                </a:lnTo>
                <a:lnTo>
                  <a:pt x="53089" y="9569"/>
                </a:lnTo>
                <a:lnTo>
                  <a:pt x="47816" y="4198"/>
                </a:lnTo>
                <a:lnTo>
                  <a:pt x="40917" y="1512"/>
                </a:lnTo>
                <a:lnTo>
                  <a:pt x="25478" y="1512"/>
                </a:lnTo>
                <a:lnTo>
                  <a:pt x="19008" y="3769"/>
                </a:lnTo>
                <a:lnTo>
                  <a:pt x="12979" y="8283"/>
                </a:lnTo>
                <a:lnTo>
                  <a:pt x="11708" y="9309"/>
                </a:lnTo>
                <a:lnTo>
                  <a:pt x="4796" y="18592"/>
                </a:lnTo>
                <a:lnTo>
                  <a:pt x="151" y="32453"/>
                </a:lnTo>
                <a:lnTo>
                  <a:pt x="3405" y="33134"/>
                </a:lnTo>
                <a:lnTo>
                  <a:pt x="5574" y="27385"/>
                </a:lnTo>
                <a:lnTo>
                  <a:pt x="7845" y="23123"/>
                </a:lnTo>
                <a:lnTo>
                  <a:pt x="10216" y="20349"/>
                </a:lnTo>
                <a:lnTo>
                  <a:pt x="14505" y="15306"/>
                </a:lnTo>
                <a:lnTo>
                  <a:pt x="20105" y="12784"/>
                </a:lnTo>
                <a:lnTo>
                  <a:pt x="32617" y="12784"/>
                </a:lnTo>
                <a:lnTo>
                  <a:pt x="37435" y="14738"/>
                </a:lnTo>
                <a:lnTo>
                  <a:pt x="41472" y="18647"/>
                </a:lnTo>
                <a:lnTo>
                  <a:pt x="45508" y="22556"/>
                </a:lnTo>
                <a:lnTo>
                  <a:pt x="47526" y="28242"/>
                </a:lnTo>
                <a:lnTo>
                  <a:pt x="47526" y="35706"/>
                </a:lnTo>
                <a:lnTo>
                  <a:pt x="44555" y="49907"/>
                </a:lnTo>
                <a:lnTo>
                  <a:pt x="37612" y="61957"/>
                </a:lnTo>
                <a:lnTo>
                  <a:pt x="35416" y="64848"/>
                </a:lnTo>
                <a:lnTo>
                  <a:pt x="29254" y="72365"/>
                </a:lnTo>
                <a:lnTo>
                  <a:pt x="21297" y="81424"/>
                </a:lnTo>
                <a:lnTo>
                  <a:pt x="11546" y="92026"/>
                </a:lnTo>
                <a:lnTo>
                  <a:pt x="0" y="104169"/>
                </a:lnTo>
                <a:lnTo>
                  <a:pt x="0" y="105909"/>
                </a:lnTo>
                <a:lnTo>
                  <a:pt x="60468" y="105909"/>
                </a:lnTo>
                <a:lnTo>
                  <a:pt x="68868" y="84803"/>
                </a:lnTo>
                <a:lnTo>
                  <a:pt x="66900" y="83895"/>
                </a:lnTo>
                <a:lnTo>
                  <a:pt x="64428" y="88384"/>
                </a:lnTo>
                <a:lnTo>
                  <a:pt x="62208" y="91208"/>
                </a:lnTo>
                <a:lnTo>
                  <a:pt x="60240" y="92368"/>
                </a:lnTo>
                <a:lnTo>
                  <a:pt x="58273" y="93528"/>
                </a:lnTo>
                <a:lnTo>
                  <a:pt x="54867" y="94108"/>
                </a:lnTo>
                <a:lnTo>
                  <a:pt x="15287" y="94108"/>
                </a:lnTo>
                <a:close/>
              </a:path>
              <a:path w="416617" h="107725">
                <a:moveTo>
                  <a:pt x="92783" y="94108"/>
                </a:moveTo>
                <a:lnTo>
                  <a:pt x="97287" y="89457"/>
                </a:lnTo>
                <a:lnTo>
                  <a:pt x="108626" y="77549"/>
                </a:lnTo>
                <a:lnTo>
                  <a:pt x="117848" y="67534"/>
                </a:lnTo>
                <a:lnTo>
                  <a:pt x="124954" y="59411"/>
                </a:lnTo>
                <a:lnTo>
                  <a:pt x="129942" y="53181"/>
                </a:lnTo>
                <a:lnTo>
                  <a:pt x="135643" y="45515"/>
                </a:lnTo>
                <a:lnTo>
                  <a:pt x="138494" y="37547"/>
                </a:lnTo>
                <a:lnTo>
                  <a:pt x="138494" y="21509"/>
                </a:lnTo>
                <a:lnTo>
                  <a:pt x="135857" y="14940"/>
                </a:lnTo>
                <a:lnTo>
                  <a:pt x="130585" y="9569"/>
                </a:lnTo>
                <a:lnTo>
                  <a:pt x="125313" y="4198"/>
                </a:lnTo>
                <a:lnTo>
                  <a:pt x="118413" y="1512"/>
                </a:lnTo>
                <a:lnTo>
                  <a:pt x="102974" y="1512"/>
                </a:lnTo>
                <a:lnTo>
                  <a:pt x="96504" y="3769"/>
                </a:lnTo>
                <a:lnTo>
                  <a:pt x="90475" y="8283"/>
                </a:lnTo>
                <a:lnTo>
                  <a:pt x="89204" y="9309"/>
                </a:lnTo>
                <a:lnTo>
                  <a:pt x="82293" y="18592"/>
                </a:lnTo>
                <a:lnTo>
                  <a:pt x="77647" y="32453"/>
                </a:lnTo>
                <a:lnTo>
                  <a:pt x="80901" y="33134"/>
                </a:lnTo>
                <a:lnTo>
                  <a:pt x="83071" y="27385"/>
                </a:lnTo>
                <a:lnTo>
                  <a:pt x="85341" y="23123"/>
                </a:lnTo>
                <a:lnTo>
                  <a:pt x="87712" y="20349"/>
                </a:lnTo>
                <a:lnTo>
                  <a:pt x="92001" y="15306"/>
                </a:lnTo>
                <a:lnTo>
                  <a:pt x="97601" y="12784"/>
                </a:lnTo>
                <a:lnTo>
                  <a:pt x="110113" y="12784"/>
                </a:lnTo>
                <a:lnTo>
                  <a:pt x="114932" y="14738"/>
                </a:lnTo>
                <a:lnTo>
                  <a:pt x="118968" y="18647"/>
                </a:lnTo>
                <a:lnTo>
                  <a:pt x="123004" y="22556"/>
                </a:lnTo>
                <a:lnTo>
                  <a:pt x="125023" y="28242"/>
                </a:lnTo>
                <a:lnTo>
                  <a:pt x="125023" y="35706"/>
                </a:lnTo>
                <a:lnTo>
                  <a:pt x="122052" y="49907"/>
                </a:lnTo>
                <a:lnTo>
                  <a:pt x="115108" y="61957"/>
                </a:lnTo>
                <a:lnTo>
                  <a:pt x="112913" y="64848"/>
                </a:lnTo>
                <a:lnTo>
                  <a:pt x="106750" y="72365"/>
                </a:lnTo>
                <a:lnTo>
                  <a:pt x="98793" y="81424"/>
                </a:lnTo>
                <a:lnTo>
                  <a:pt x="89042" y="92026"/>
                </a:lnTo>
                <a:lnTo>
                  <a:pt x="77496" y="104169"/>
                </a:lnTo>
                <a:lnTo>
                  <a:pt x="77496" y="105909"/>
                </a:lnTo>
                <a:lnTo>
                  <a:pt x="137964" y="105909"/>
                </a:lnTo>
                <a:lnTo>
                  <a:pt x="146364" y="84803"/>
                </a:lnTo>
                <a:lnTo>
                  <a:pt x="144396" y="83895"/>
                </a:lnTo>
                <a:lnTo>
                  <a:pt x="141924" y="88384"/>
                </a:lnTo>
                <a:lnTo>
                  <a:pt x="139704" y="91208"/>
                </a:lnTo>
                <a:lnTo>
                  <a:pt x="137737" y="92368"/>
                </a:lnTo>
                <a:lnTo>
                  <a:pt x="135769" y="93528"/>
                </a:lnTo>
                <a:lnTo>
                  <a:pt x="132363" y="94108"/>
                </a:lnTo>
                <a:lnTo>
                  <a:pt x="92783" y="94108"/>
                </a:lnTo>
                <a:close/>
              </a:path>
              <a:path w="416617" h="107725">
                <a:moveTo>
                  <a:pt x="202746" y="90931"/>
                </a:moveTo>
                <a:lnTo>
                  <a:pt x="199971" y="99051"/>
                </a:lnTo>
                <a:lnTo>
                  <a:pt x="194875" y="103110"/>
                </a:lnTo>
                <a:lnTo>
                  <a:pt x="186423" y="103081"/>
                </a:lnTo>
                <a:lnTo>
                  <a:pt x="175903" y="97921"/>
                </a:lnTo>
                <a:lnTo>
                  <a:pt x="169295" y="83895"/>
                </a:lnTo>
                <a:lnTo>
                  <a:pt x="168904" y="82225"/>
                </a:lnTo>
                <a:lnTo>
                  <a:pt x="163868" y="96212"/>
                </a:lnTo>
                <a:lnTo>
                  <a:pt x="174120" y="104563"/>
                </a:lnTo>
                <a:lnTo>
                  <a:pt x="186550" y="107347"/>
                </a:lnTo>
                <a:lnTo>
                  <a:pt x="188160" y="107312"/>
                </a:lnTo>
                <a:lnTo>
                  <a:pt x="200505" y="104133"/>
                </a:lnTo>
                <a:lnTo>
                  <a:pt x="202746" y="90931"/>
                </a:lnTo>
                <a:close/>
              </a:path>
              <a:path w="416617" h="107725">
                <a:moveTo>
                  <a:pt x="167268" y="70789"/>
                </a:moveTo>
                <a:lnTo>
                  <a:pt x="166722" y="56434"/>
                </a:lnTo>
                <a:lnTo>
                  <a:pt x="166773" y="51373"/>
                </a:lnTo>
                <a:lnTo>
                  <a:pt x="167537" y="37844"/>
                </a:lnTo>
                <a:lnTo>
                  <a:pt x="169220" y="26931"/>
                </a:lnTo>
                <a:lnTo>
                  <a:pt x="169975" y="23913"/>
                </a:lnTo>
                <a:lnTo>
                  <a:pt x="176680" y="10403"/>
                </a:lnTo>
                <a:lnTo>
                  <a:pt x="186853" y="5900"/>
                </a:lnTo>
                <a:lnTo>
                  <a:pt x="188292" y="5966"/>
                </a:lnTo>
                <a:lnTo>
                  <a:pt x="198169" y="11605"/>
                </a:lnTo>
                <a:lnTo>
                  <a:pt x="204411" y="26325"/>
                </a:lnTo>
                <a:lnTo>
                  <a:pt x="205051" y="29489"/>
                </a:lnTo>
                <a:lnTo>
                  <a:pt x="206444" y="41205"/>
                </a:lnTo>
                <a:lnTo>
                  <a:pt x="206908" y="55678"/>
                </a:lnTo>
                <a:lnTo>
                  <a:pt x="206571" y="67923"/>
                </a:lnTo>
                <a:lnTo>
                  <a:pt x="205191" y="80821"/>
                </a:lnTo>
                <a:lnTo>
                  <a:pt x="202746" y="90931"/>
                </a:lnTo>
                <a:lnTo>
                  <a:pt x="200505" y="104133"/>
                </a:lnTo>
                <a:lnTo>
                  <a:pt x="210185" y="95798"/>
                </a:lnTo>
                <a:lnTo>
                  <a:pt x="217200" y="82307"/>
                </a:lnTo>
                <a:lnTo>
                  <a:pt x="220977" y="66897"/>
                </a:lnTo>
                <a:lnTo>
                  <a:pt x="221893" y="53938"/>
                </a:lnTo>
                <a:lnTo>
                  <a:pt x="221340" y="43962"/>
                </a:lnTo>
                <a:lnTo>
                  <a:pt x="218816" y="31418"/>
                </a:lnTo>
                <a:lnTo>
                  <a:pt x="214249" y="20047"/>
                </a:lnTo>
                <a:lnTo>
                  <a:pt x="209627" y="12887"/>
                </a:lnTo>
                <a:lnTo>
                  <a:pt x="199612" y="4583"/>
                </a:lnTo>
                <a:lnTo>
                  <a:pt x="187231" y="1815"/>
                </a:lnTo>
                <a:lnTo>
                  <a:pt x="177803" y="3129"/>
                </a:lnTo>
                <a:lnTo>
                  <a:pt x="166854" y="9436"/>
                </a:lnTo>
                <a:lnTo>
                  <a:pt x="158624" y="20954"/>
                </a:lnTo>
                <a:lnTo>
                  <a:pt x="155517" y="28615"/>
                </a:lnTo>
                <a:lnTo>
                  <a:pt x="152682" y="40832"/>
                </a:lnTo>
                <a:lnTo>
                  <a:pt x="151737" y="54543"/>
                </a:lnTo>
                <a:lnTo>
                  <a:pt x="151776" y="57547"/>
                </a:lnTo>
                <a:lnTo>
                  <a:pt x="153179" y="71663"/>
                </a:lnTo>
                <a:lnTo>
                  <a:pt x="156597" y="83749"/>
                </a:lnTo>
                <a:lnTo>
                  <a:pt x="162030" y="93805"/>
                </a:lnTo>
                <a:lnTo>
                  <a:pt x="168904" y="82225"/>
                </a:lnTo>
                <a:lnTo>
                  <a:pt x="167268" y="70789"/>
                </a:lnTo>
                <a:close/>
              </a:path>
              <a:path w="416617" h="107725">
                <a:moveTo>
                  <a:pt x="244521" y="99101"/>
                </a:moveTo>
                <a:lnTo>
                  <a:pt x="244521" y="101471"/>
                </a:lnTo>
                <a:lnTo>
                  <a:pt x="245353" y="103501"/>
                </a:lnTo>
                <a:lnTo>
                  <a:pt x="247018" y="105191"/>
                </a:lnTo>
                <a:lnTo>
                  <a:pt x="248683" y="106880"/>
                </a:lnTo>
                <a:lnTo>
                  <a:pt x="250727" y="107725"/>
                </a:lnTo>
                <a:lnTo>
                  <a:pt x="255570" y="107725"/>
                </a:lnTo>
                <a:lnTo>
                  <a:pt x="257601" y="106880"/>
                </a:lnTo>
                <a:lnTo>
                  <a:pt x="259241" y="105191"/>
                </a:lnTo>
                <a:lnTo>
                  <a:pt x="260880" y="103501"/>
                </a:lnTo>
                <a:lnTo>
                  <a:pt x="261700" y="101471"/>
                </a:lnTo>
                <a:lnTo>
                  <a:pt x="261700" y="96731"/>
                </a:lnTo>
                <a:lnTo>
                  <a:pt x="260868" y="94713"/>
                </a:lnTo>
                <a:lnTo>
                  <a:pt x="259203" y="93049"/>
                </a:lnTo>
                <a:lnTo>
                  <a:pt x="257538" y="91384"/>
                </a:lnTo>
                <a:lnTo>
                  <a:pt x="255520" y="90552"/>
                </a:lnTo>
                <a:lnTo>
                  <a:pt x="250777" y="90552"/>
                </a:lnTo>
                <a:lnTo>
                  <a:pt x="248746" y="91384"/>
                </a:lnTo>
                <a:lnTo>
                  <a:pt x="247056" y="93049"/>
                </a:lnTo>
                <a:lnTo>
                  <a:pt x="245366" y="94713"/>
                </a:lnTo>
                <a:lnTo>
                  <a:pt x="244521" y="96731"/>
                </a:lnTo>
                <a:lnTo>
                  <a:pt x="244521" y="99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516919" y="3303876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8"/>
                </a:lnTo>
                <a:lnTo>
                  <a:pt x="430958" y="49966"/>
                </a:lnTo>
                <a:lnTo>
                  <a:pt x="430164" y="47357"/>
                </a:lnTo>
                <a:lnTo>
                  <a:pt x="428095" y="58200"/>
                </a:lnTo>
                <a:lnTo>
                  <a:pt x="432358" y="59990"/>
                </a:lnTo>
                <a:close/>
              </a:path>
              <a:path w="528775" h="108330">
                <a:moveTo>
                  <a:pt x="27774" y="756"/>
                </a:moveTo>
                <a:lnTo>
                  <a:pt x="0" y="14903"/>
                </a:lnTo>
                <a:lnTo>
                  <a:pt x="0" y="17021"/>
                </a:lnTo>
                <a:lnTo>
                  <a:pt x="1816" y="16214"/>
                </a:lnTo>
                <a:lnTo>
                  <a:pt x="3771" y="15445"/>
                </a:lnTo>
                <a:lnTo>
                  <a:pt x="5865" y="14714"/>
                </a:lnTo>
                <a:lnTo>
                  <a:pt x="7959" y="13982"/>
                </a:lnTo>
                <a:lnTo>
                  <a:pt x="9661" y="13617"/>
                </a:lnTo>
                <a:lnTo>
                  <a:pt x="12991" y="13617"/>
                </a:lnTo>
                <a:lnTo>
                  <a:pt x="14303" y="14247"/>
                </a:lnTo>
                <a:lnTo>
                  <a:pt x="15514" y="16769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2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30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1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90"/>
                </a:lnTo>
                <a:lnTo>
                  <a:pt x="30095" y="99631"/>
                </a:lnTo>
                <a:lnTo>
                  <a:pt x="29060" y="97160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close/>
              </a:path>
              <a:path w="528775" h="108330">
                <a:moveTo>
                  <a:pt x="105648" y="78902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2"/>
                </a:lnTo>
                <a:lnTo>
                  <a:pt x="133499" y="78902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2"/>
                </a:lnTo>
                <a:lnTo>
                  <a:pt x="105648" y="78902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1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8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8"/>
                </a:lnTo>
                <a:lnTo>
                  <a:pt x="151397" y="10818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4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2"/>
                </a:lnTo>
                <a:lnTo>
                  <a:pt x="208884" y="37486"/>
                </a:lnTo>
                <a:lnTo>
                  <a:pt x="206017" y="25056"/>
                </a:lnTo>
                <a:lnTo>
                  <a:pt x="200097" y="13655"/>
                </a:lnTo>
                <a:lnTo>
                  <a:pt x="197753" y="10595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8"/>
                </a:lnTo>
                <a:lnTo>
                  <a:pt x="157376" y="3858"/>
                </a:lnTo>
                <a:lnTo>
                  <a:pt x="158259" y="15911"/>
                </a:lnTo>
                <a:lnTo>
                  <a:pt x="161311" y="11423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4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7"/>
                </a:lnTo>
                <a:lnTo>
                  <a:pt x="193892" y="48000"/>
                </a:lnTo>
                <a:lnTo>
                  <a:pt x="193740" y="51252"/>
                </a:lnTo>
                <a:lnTo>
                  <a:pt x="193563" y="53131"/>
                </a:lnTo>
                <a:lnTo>
                  <a:pt x="192857" y="54947"/>
                </a:lnTo>
                <a:lnTo>
                  <a:pt x="190776" y="56561"/>
                </a:lnTo>
                <a:lnTo>
                  <a:pt x="187118" y="58477"/>
                </a:lnTo>
                <a:lnTo>
                  <a:pt x="183460" y="60394"/>
                </a:lnTo>
                <a:lnTo>
                  <a:pt x="179916" y="61352"/>
                </a:lnTo>
                <a:lnTo>
                  <a:pt x="169018" y="61352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8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5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1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1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1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1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1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8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8"/>
                </a:lnTo>
                <a:lnTo>
                  <a:pt x="267641" y="10818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3" y="102364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2"/>
                </a:lnTo>
                <a:lnTo>
                  <a:pt x="325128" y="37486"/>
                </a:lnTo>
                <a:lnTo>
                  <a:pt x="322261" y="25056"/>
                </a:lnTo>
                <a:lnTo>
                  <a:pt x="316341" y="13655"/>
                </a:lnTo>
                <a:lnTo>
                  <a:pt x="313997" y="10595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8"/>
                </a:lnTo>
                <a:lnTo>
                  <a:pt x="274503" y="15911"/>
                </a:lnTo>
                <a:lnTo>
                  <a:pt x="277555" y="11423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4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7"/>
                </a:lnTo>
                <a:lnTo>
                  <a:pt x="310136" y="48000"/>
                </a:lnTo>
                <a:lnTo>
                  <a:pt x="309984" y="51253"/>
                </a:lnTo>
                <a:lnTo>
                  <a:pt x="309807" y="53131"/>
                </a:lnTo>
                <a:lnTo>
                  <a:pt x="309101" y="54947"/>
                </a:lnTo>
                <a:lnTo>
                  <a:pt x="307020" y="56561"/>
                </a:lnTo>
                <a:lnTo>
                  <a:pt x="303362" y="58477"/>
                </a:lnTo>
                <a:lnTo>
                  <a:pt x="299704" y="60394"/>
                </a:lnTo>
                <a:lnTo>
                  <a:pt x="296160" y="61352"/>
                </a:lnTo>
                <a:lnTo>
                  <a:pt x="285262" y="61352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8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3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5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5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8"/>
                </a:lnTo>
                <a:lnTo>
                  <a:pt x="347509" y="14423"/>
                </a:lnTo>
                <a:lnTo>
                  <a:pt x="351028" y="13617"/>
                </a:lnTo>
                <a:lnTo>
                  <a:pt x="388918" y="13617"/>
                </a:lnTo>
                <a:lnTo>
                  <a:pt x="358268" y="106137"/>
                </a:lnTo>
                <a:lnTo>
                  <a:pt x="368258" y="106137"/>
                </a:lnTo>
                <a:lnTo>
                  <a:pt x="401103" y="4690"/>
                </a:lnTo>
                <a:lnTo>
                  <a:pt x="401103" y="2194"/>
                </a:lnTo>
                <a:lnTo>
                  <a:pt x="343737" y="2194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2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2"/>
                </a:lnTo>
                <a:lnTo>
                  <a:pt x="490329" y="93125"/>
                </a:lnTo>
                <a:lnTo>
                  <a:pt x="490329" y="83088"/>
                </a:lnTo>
                <a:lnTo>
                  <a:pt x="492675" y="75146"/>
                </a:lnTo>
                <a:lnTo>
                  <a:pt x="497367" y="65966"/>
                </a:lnTo>
                <a:lnTo>
                  <a:pt x="502059" y="56787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4"/>
                </a:lnTo>
                <a:lnTo>
                  <a:pt x="523578" y="58124"/>
                </a:lnTo>
                <a:lnTo>
                  <a:pt x="524612" y="61428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9"/>
                </a:lnTo>
                <a:lnTo>
                  <a:pt x="512314" y="96063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2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5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4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90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2"/>
                </a:lnTo>
                <a:lnTo>
                  <a:pt x="459414" y="47016"/>
                </a:lnTo>
                <a:lnTo>
                  <a:pt x="461088" y="44508"/>
                </a:lnTo>
                <a:lnTo>
                  <a:pt x="466672" y="32598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5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4"/>
                </a:lnTo>
                <a:lnTo>
                  <a:pt x="473226" y="14197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30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5"/>
                </a:lnTo>
                <a:lnTo>
                  <a:pt x="470426" y="10061"/>
                </a:lnTo>
                <a:lnTo>
                  <a:pt x="468306" y="9658"/>
                </a:lnTo>
                <a:lnTo>
                  <a:pt x="466667" y="8952"/>
                </a:lnTo>
                <a:lnTo>
                  <a:pt x="465506" y="7943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4"/>
                </a:lnTo>
                <a:lnTo>
                  <a:pt x="451090" y="2205"/>
                </a:lnTo>
                <a:lnTo>
                  <a:pt x="439176" y="5407"/>
                </a:lnTo>
                <a:lnTo>
                  <a:pt x="428650" y="14297"/>
                </a:lnTo>
                <a:lnTo>
                  <a:pt x="420821" y="27049"/>
                </a:lnTo>
                <a:lnTo>
                  <a:pt x="418509" y="38884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200"/>
                </a:lnTo>
                <a:lnTo>
                  <a:pt x="430164" y="47357"/>
                </a:lnTo>
                <a:lnTo>
                  <a:pt x="430164" y="36665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8"/>
                </a:lnTo>
                <a:lnTo>
                  <a:pt x="447822" y="6733"/>
                </a:lnTo>
                <a:lnTo>
                  <a:pt x="452716" y="6733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7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7"/>
                </a:lnTo>
                <a:lnTo>
                  <a:pt x="456879" y="43423"/>
                </a:lnTo>
                <a:lnTo>
                  <a:pt x="451732" y="50937"/>
                </a:lnTo>
                <a:lnTo>
                  <a:pt x="446057" y="54695"/>
                </a:lnTo>
                <a:lnTo>
                  <a:pt x="436571" y="54695"/>
                </a:lnTo>
                <a:lnTo>
                  <a:pt x="434137" y="53749"/>
                </a:lnTo>
                <a:lnTo>
                  <a:pt x="432548" y="51858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332046" y="3303877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6" y="114837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1"/>
                </a:lnTo>
                <a:lnTo>
                  <a:pt x="40034" y="129815"/>
                </a:lnTo>
                <a:lnTo>
                  <a:pt x="37917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8" y="78112"/>
                </a:lnTo>
                <a:lnTo>
                  <a:pt x="13471" y="63848"/>
                </a:lnTo>
                <a:lnTo>
                  <a:pt x="13611" y="57429"/>
                </a:lnTo>
                <a:lnTo>
                  <a:pt x="15055" y="43591"/>
                </a:lnTo>
                <a:lnTo>
                  <a:pt x="18061" y="31559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4"/>
                </a:lnTo>
                <a:lnTo>
                  <a:pt x="1308" y="80220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5374881" y="3305812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2"/>
                </a:lnTo>
                <a:lnTo>
                  <a:pt x="161440" y="55527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8" y="16995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1"/>
                </a:lnTo>
                <a:lnTo>
                  <a:pt x="86148" y="1160"/>
                </a:lnTo>
                <a:lnTo>
                  <a:pt x="83525" y="2773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4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7"/>
                </a:lnTo>
                <a:lnTo>
                  <a:pt x="27158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584253" y="3304143"/>
            <a:ext cx="411973" cy="93984"/>
          </a:xfrm>
          <a:custGeom>
            <a:avLst/>
            <a:gdLst/>
            <a:ahLst/>
            <a:cxnLst/>
            <a:rect l="l" t="t" r="r" b="b"/>
            <a:pathLst>
              <a:path w="453170" h="106515">
                <a:moveTo>
                  <a:pt x="107591" y="99328"/>
                </a:moveTo>
                <a:lnTo>
                  <a:pt x="106557" y="96857"/>
                </a:lnTo>
                <a:lnTo>
                  <a:pt x="106557" y="1891"/>
                </a:lnTo>
                <a:lnTo>
                  <a:pt x="106178" y="454"/>
                </a:lnTo>
                <a:lnTo>
                  <a:pt x="105270" y="454"/>
                </a:lnTo>
                <a:lnTo>
                  <a:pt x="77496" y="14600"/>
                </a:lnTo>
                <a:lnTo>
                  <a:pt x="77496" y="16718"/>
                </a:lnTo>
                <a:lnTo>
                  <a:pt x="79312" y="15911"/>
                </a:lnTo>
                <a:lnTo>
                  <a:pt x="81267" y="15142"/>
                </a:lnTo>
                <a:lnTo>
                  <a:pt x="83361" y="14411"/>
                </a:lnTo>
                <a:lnTo>
                  <a:pt x="85455" y="13680"/>
                </a:lnTo>
                <a:lnTo>
                  <a:pt x="87158" y="13314"/>
                </a:lnTo>
                <a:lnTo>
                  <a:pt x="90488" y="13314"/>
                </a:lnTo>
                <a:lnTo>
                  <a:pt x="91799" y="13944"/>
                </a:lnTo>
                <a:lnTo>
                  <a:pt x="93010" y="16466"/>
                </a:lnTo>
                <a:lnTo>
                  <a:pt x="93313" y="18307"/>
                </a:lnTo>
                <a:lnTo>
                  <a:pt x="93313" y="95319"/>
                </a:lnTo>
                <a:lnTo>
                  <a:pt x="92379" y="98269"/>
                </a:lnTo>
                <a:lnTo>
                  <a:pt x="90512" y="99631"/>
                </a:lnTo>
                <a:lnTo>
                  <a:pt x="88646" y="100992"/>
                </a:lnTo>
                <a:lnTo>
                  <a:pt x="84660" y="101824"/>
                </a:lnTo>
                <a:lnTo>
                  <a:pt x="78555" y="102127"/>
                </a:lnTo>
                <a:lnTo>
                  <a:pt x="78555" y="104397"/>
                </a:lnTo>
                <a:lnTo>
                  <a:pt x="121239" y="104397"/>
                </a:lnTo>
                <a:lnTo>
                  <a:pt x="121239" y="102278"/>
                </a:lnTo>
                <a:lnTo>
                  <a:pt x="115588" y="102077"/>
                </a:lnTo>
                <a:lnTo>
                  <a:pt x="111728" y="101446"/>
                </a:lnTo>
                <a:lnTo>
                  <a:pt x="109660" y="100387"/>
                </a:lnTo>
                <a:lnTo>
                  <a:pt x="107591" y="99328"/>
                </a:lnTo>
                <a:close/>
              </a:path>
              <a:path w="453170" h="106515">
                <a:moveTo>
                  <a:pt x="190183" y="89418"/>
                </a:moveTo>
                <a:lnTo>
                  <a:pt x="187408" y="97538"/>
                </a:lnTo>
                <a:lnTo>
                  <a:pt x="182312" y="101598"/>
                </a:lnTo>
                <a:lnTo>
                  <a:pt x="173860" y="101568"/>
                </a:lnTo>
                <a:lnTo>
                  <a:pt x="163341" y="96408"/>
                </a:lnTo>
                <a:lnTo>
                  <a:pt x="156732" y="82382"/>
                </a:lnTo>
                <a:lnTo>
                  <a:pt x="156341" y="80712"/>
                </a:lnTo>
                <a:lnTo>
                  <a:pt x="151305" y="94699"/>
                </a:lnTo>
                <a:lnTo>
                  <a:pt x="161557" y="103050"/>
                </a:lnTo>
                <a:lnTo>
                  <a:pt x="173987" y="105834"/>
                </a:lnTo>
                <a:lnTo>
                  <a:pt x="175598" y="105799"/>
                </a:lnTo>
                <a:lnTo>
                  <a:pt x="187943" y="102621"/>
                </a:lnTo>
                <a:lnTo>
                  <a:pt x="190183" y="89418"/>
                </a:lnTo>
                <a:close/>
              </a:path>
              <a:path w="453170" h="106515">
                <a:moveTo>
                  <a:pt x="154705" y="69276"/>
                </a:moveTo>
                <a:lnTo>
                  <a:pt x="154159" y="54922"/>
                </a:lnTo>
                <a:lnTo>
                  <a:pt x="154210" y="49860"/>
                </a:lnTo>
                <a:lnTo>
                  <a:pt x="154974" y="36331"/>
                </a:lnTo>
                <a:lnTo>
                  <a:pt x="156657" y="25418"/>
                </a:lnTo>
                <a:lnTo>
                  <a:pt x="157412" y="22400"/>
                </a:lnTo>
                <a:lnTo>
                  <a:pt x="164117" y="8890"/>
                </a:lnTo>
                <a:lnTo>
                  <a:pt x="174290" y="4387"/>
                </a:lnTo>
                <a:lnTo>
                  <a:pt x="175730" y="4453"/>
                </a:lnTo>
                <a:lnTo>
                  <a:pt x="185606" y="10092"/>
                </a:lnTo>
                <a:lnTo>
                  <a:pt x="191848" y="24812"/>
                </a:lnTo>
                <a:lnTo>
                  <a:pt x="192489" y="27976"/>
                </a:lnTo>
                <a:lnTo>
                  <a:pt x="193881" y="39693"/>
                </a:lnTo>
                <a:lnTo>
                  <a:pt x="194345" y="54165"/>
                </a:lnTo>
                <a:lnTo>
                  <a:pt x="194009" y="66410"/>
                </a:lnTo>
                <a:lnTo>
                  <a:pt x="192629" y="79309"/>
                </a:lnTo>
                <a:lnTo>
                  <a:pt x="190183" y="89418"/>
                </a:lnTo>
                <a:lnTo>
                  <a:pt x="187943" y="102621"/>
                </a:lnTo>
                <a:lnTo>
                  <a:pt x="197623" y="94286"/>
                </a:lnTo>
                <a:lnTo>
                  <a:pt x="204638" y="80794"/>
                </a:lnTo>
                <a:lnTo>
                  <a:pt x="208415" y="65384"/>
                </a:lnTo>
                <a:lnTo>
                  <a:pt x="209330" y="52425"/>
                </a:lnTo>
                <a:lnTo>
                  <a:pt x="208777" y="42449"/>
                </a:lnTo>
                <a:lnTo>
                  <a:pt x="206253" y="29905"/>
                </a:lnTo>
                <a:lnTo>
                  <a:pt x="201686" y="18534"/>
                </a:lnTo>
                <a:lnTo>
                  <a:pt x="197064" y="11374"/>
                </a:lnTo>
                <a:lnTo>
                  <a:pt x="187050" y="3070"/>
                </a:lnTo>
                <a:lnTo>
                  <a:pt x="174669" y="302"/>
                </a:lnTo>
                <a:lnTo>
                  <a:pt x="165240" y="1616"/>
                </a:lnTo>
                <a:lnTo>
                  <a:pt x="154291" y="7923"/>
                </a:lnTo>
                <a:lnTo>
                  <a:pt x="146061" y="19441"/>
                </a:lnTo>
                <a:lnTo>
                  <a:pt x="142954" y="27102"/>
                </a:lnTo>
                <a:lnTo>
                  <a:pt x="140119" y="39319"/>
                </a:lnTo>
                <a:lnTo>
                  <a:pt x="139175" y="53030"/>
                </a:lnTo>
                <a:lnTo>
                  <a:pt x="139213" y="56034"/>
                </a:lnTo>
                <a:lnTo>
                  <a:pt x="140616" y="70150"/>
                </a:lnTo>
                <a:lnTo>
                  <a:pt x="144034" y="82236"/>
                </a:lnTo>
                <a:lnTo>
                  <a:pt x="149467" y="92292"/>
                </a:lnTo>
                <a:lnTo>
                  <a:pt x="156341" y="80712"/>
                </a:lnTo>
                <a:lnTo>
                  <a:pt x="154705" y="69276"/>
                </a:lnTo>
                <a:close/>
              </a:path>
              <a:path w="453170" h="106515">
                <a:moveTo>
                  <a:pt x="231958" y="97588"/>
                </a:moveTo>
                <a:lnTo>
                  <a:pt x="231958" y="99958"/>
                </a:lnTo>
                <a:lnTo>
                  <a:pt x="232791" y="101989"/>
                </a:lnTo>
                <a:lnTo>
                  <a:pt x="234456" y="103678"/>
                </a:lnTo>
                <a:lnTo>
                  <a:pt x="236120" y="105368"/>
                </a:lnTo>
                <a:lnTo>
                  <a:pt x="238164" y="106212"/>
                </a:lnTo>
                <a:lnTo>
                  <a:pt x="243008" y="106212"/>
                </a:lnTo>
                <a:lnTo>
                  <a:pt x="245038" y="105368"/>
                </a:lnTo>
                <a:lnTo>
                  <a:pt x="246678" y="103678"/>
                </a:lnTo>
                <a:lnTo>
                  <a:pt x="248318" y="101989"/>
                </a:lnTo>
                <a:lnTo>
                  <a:pt x="249138" y="99958"/>
                </a:lnTo>
                <a:lnTo>
                  <a:pt x="249138" y="95218"/>
                </a:lnTo>
                <a:lnTo>
                  <a:pt x="248305" y="93200"/>
                </a:lnTo>
                <a:lnTo>
                  <a:pt x="246640" y="91536"/>
                </a:lnTo>
                <a:lnTo>
                  <a:pt x="244975" y="89872"/>
                </a:lnTo>
                <a:lnTo>
                  <a:pt x="242957" y="89040"/>
                </a:lnTo>
                <a:lnTo>
                  <a:pt x="238215" y="89040"/>
                </a:lnTo>
                <a:lnTo>
                  <a:pt x="236183" y="89872"/>
                </a:lnTo>
                <a:lnTo>
                  <a:pt x="234493" y="91536"/>
                </a:lnTo>
                <a:lnTo>
                  <a:pt x="232803" y="93200"/>
                </a:lnTo>
                <a:lnTo>
                  <a:pt x="231958" y="95218"/>
                </a:lnTo>
                <a:lnTo>
                  <a:pt x="231958" y="97588"/>
                </a:lnTo>
                <a:close/>
              </a:path>
              <a:path w="453170" h="106515">
                <a:moveTo>
                  <a:pt x="306427" y="89418"/>
                </a:moveTo>
                <a:lnTo>
                  <a:pt x="303652" y="97538"/>
                </a:lnTo>
                <a:lnTo>
                  <a:pt x="298557" y="101598"/>
                </a:lnTo>
                <a:lnTo>
                  <a:pt x="290104" y="101568"/>
                </a:lnTo>
                <a:lnTo>
                  <a:pt x="279585" y="96408"/>
                </a:lnTo>
                <a:lnTo>
                  <a:pt x="272977" y="82382"/>
                </a:lnTo>
                <a:lnTo>
                  <a:pt x="272586" y="80712"/>
                </a:lnTo>
                <a:lnTo>
                  <a:pt x="267549" y="94699"/>
                </a:lnTo>
                <a:lnTo>
                  <a:pt x="277801" y="103050"/>
                </a:lnTo>
                <a:lnTo>
                  <a:pt x="290232" y="105834"/>
                </a:lnTo>
                <a:lnTo>
                  <a:pt x="291842" y="105799"/>
                </a:lnTo>
                <a:lnTo>
                  <a:pt x="304187" y="102620"/>
                </a:lnTo>
                <a:lnTo>
                  <a:pt x="306427" y="89418"/>
                </a:lnTo>
                <a:close/>
              </a:path>
              <a:path w="453170" h="106515">
                <a:moveTo>
                  <a:pt x="270949" y="69276"/>
                </a:moveTo>
                <a:lnTo>
                  <a:pt x="270403" y="54922"/>
                </a:lnTo>
                <a:lnTo>
                  <a:pt x="270454" y="49860"/>
                </a:lnTo>
                <a:lnTo>
                  <a:pt x="271218" y="36331"/>
                </a:lnTo>
                <a:lnTo>
                  <a:pt x="272901" y="25418"/>
                </a:lnTo>
                <a:lnTo>
                  <a:pt x="273657" y="22401"/>
                </a:lnTo>
                <a:lnTo>
                  <a:pt x="280362" y="8890"/>
                </a:lnTo>
                <a:lnTo>
                  <a:pt x="290534" y="4387"/>
                </a:lnTo>
                <a:lnTo>
                  <a:pt x="291974" y="4453"/>
                </a:lnTo>
                <a:lnTo>
                  <a:pt x="301850" y="10092"/>
                </a:lnTo>
                <a:lnTo>
                  <a:pt x="308092" y="24812"/>
                </a:lnTo>
                <a:lnTo>
                  <a:pt x="308733" y="27976"/>
                </a:lnTo>
                <a:lnTo>
                  <a:pt x="310125" y="39693"/>
                </a:lnTo>
                <a:lnTo>
                  <a:pt x="310590" y="54165"/>
                </a:lnTo>
                <a:lnTo>
                  <a:pt x="310253" y="66410"/>
                </a:lnTo>
                <a:lnTo>
                  <a:pt x="308873" y="79309"/>
                </a:lnTo>
                <a:lnTo>
                  <a:pt x="306427" y="89418"/>
                </a:lnTo>
                <a:lnTo>
                  <a:pt x="304187" y="102620"/>
                </a:lnTo>
                <a:lnTo>
                  <a:pt x="313867" y="94285"/>
                </a:lnTo>
                <a:lnTo>
                  <a:pt x="320882" y="80794"/>
                </a:lnTo>
                <a:lnTo>
                  <a:pt x="324659" y="65384"/>
                </a:lnTo>
                <a:lnTo>
                  <a:pt x="325574" y="52425"/>
                </a:lnTo>
                <a:lnTo>
                  <a:pt x="325021" y="42449"/>
                </a:lnTo>
                <a:lnTo>
                  <a:pt x="322497" y="29905"/>
                </a:lnTo>
                <a:lnTo>
                  <a:pt x="317931" y="18534"/>
                </a:lnTo>
                <a:lnTo>
                  <a:pt x="313308" y="11374"/>
                </a:lnTo>
                <a:lnTo>
                  <a:pt x="303294" y="3070"/>
                </a:lnTo>
                <a:lnTo>
                  <a:pt x="290913" y="302"/>
                </a:lnTo>
                <a:lnTo>
                  <a:pt x="281485" y="1616"/>
                </a:lnTo>
                <a:lnTo>
                  <a:pt x="270535" y="7923"/>
                </a:lnTo>
                <a:lnTo>
                  <a:pt x="262306" y="19441"/>
                </a:lnTo>
                <a:lnTo>
                  <a:pt x="259198" y="27102"/>
                </a:lnTo>
                <a:lnTo>
                  <a:pt x="256364" y="39319"/>
                </a:lnTo>
                <a:lnTo>
                  <a:pt x="255419" y="53030"/>
                </a:lnTo>
                <a:lnTo>
                  <a:pt x="255458" y="56034"/>
                </a:lnTo>
                <a:lnTo>
                  <a:pt x="256860" y="70150"/>
                </a:lnTo>
                <a:lnTo>
                  <a:pt x="260278" y="82236"/>
                </a:lnTo>
                <a:lnTo>
                  <a:pt x="265711" y="92292"/>
                </a:lnTo>
                <a:lnTo>
                  <a:pt x="272586" y="80712"/>
                </a:lnTo>
                <a:lnTo>
                  <a:pt x="270949" y="69276"/>
                </a:lnTo>
                <a:close/>
              </a:path>
              <a:path w="453170" h="106515">
                <a:moveTo>
                  <a:pt x="351457" y="92595"/>
                </a:moveTo>
                <a:lnTo>
                  <a:pt x="355961" y="87944"/>
                </a:lnTo>
                <a:lnTo>
                  <a:pt x="367300" y="76036"/>
                </a:lnTo>
                <a:lnTo>
                  <a:pt x="376522" y="66021"/>
                </a:lnTo>
                <a:lnTo>
                  <a:pt x="383628" y="57898"/>
                </a:lnTo>
                <a:lnTo>
                  <a:pt x="388616" y="51669"/>
                </a:lnTo>
                <a:lnTo>
                  <a:pt x="394316" y="44003"/>
                </a:lnTo>
                <a:lnTo>
                  <a:pt x="397167" y="36034"/>
                </a:lnTo>
                <a:lnTo>
                  <a:pt x="397167" y="19996"/>
                </a:lnTo>
                <a:lnTo>
                  <a:pt x="394531" y="13427"/>
                </a:lnTo>
                <a:lnTo>
                  <a:pt x="389259" y="8056"/>
                </a:lnTo>
                <a:lnTo>
                  <a:pt x="383986" y="2685"/>
                </a:lnTo>
                <a:lnTo>
                  <a:pt x="377087" y="0"/>
                </a:lnTo>
                <a:lnTo>
                  <a:pt x="361649" y="0"/>
                </a:lnTo>
                <a:lnTo>
                  <a:pt x="355178" y="2257"/>
                </a:lnTo>
                <a:lnTo>
                  <a:pt x="349148" y="6770"/>
                </a:lnTo>
                <a:lnTo>
                  <a:pt x="340966" y="17079"/>
                </a:lnTo>
                <a:lnTo>
                  <a:pt x="336321" y="30941"/>
                </a:lnTo>
                <a:lnTo>
                  <a:pt x="339575" y="31621"/>
                </a:lnTo>
                <a:lnTo>
                  <a:pt x="341745" y="25872"/>
                </a:lnTo>
                <a:lnTo>
                  <a:pt x="344015" y="21610"/>
                </a:lnTo>
                <a:lnTo>
                  <a:pt x="346387" y="18836"/>
                </a:lnTo>
                <a:lnTo>
                  <a:pt x="350675" y="13793"/>
                </a:lnTo>
                <a:lnTo>
                  <a:pt x="356275" y="11272"/>
                </a:lnTo>
                <a:lnTo>
                  <a:pt x="368787" y="11272"/>
                </a:lnTo>
                <a:lnTo>
                  <a:pt x="373606" y="13226"/>
                </a:lnTo>
                <a:lnTo>
                  <a:pt x="377642" y="17135"/>
                </a:lnTo>
                <a:lnTo>
                  <a:pt x="381678" y="21043"/>
                </a:lnTo>
                <a:lnTo>
                  <a:pt x="383697" y="26729"/>
                </a:lnTo>
                <a:lnTo>
                  <a:pt x="383697" y="34193"/>
                </a:lnTo>
                <a:lnTo>
                  <a:pt x="380725" y="48394"/>
                </a:lnTo>
                <a:lnTo>
                  <a:pt x="373782" y="60444"/>
                </a:lnTo>
                <a:lnTo>
                  <a:pt x="371586" y="63335"/>
                </a:lnTo>
                <a:lnTo>
                  <a:pt x="365424" y="70852"/>
                </a:lnTo>
                <a:lnTo>
                  <a:pt x="357467" y="79912"/>
                </a:lnTo>
                <a:lnTo>
                  <a:pt x="347716" y="90513"/>
                </a:lnTo>
                <a:lnTo>
                  <a:pt x="336169" y="102657"/>
                </a:lnTo>
                <a:lnTo>
                  <a:pt x="336169" y="104397"/>
                </a:lnTo>
                <a:lnTo>
                  <a:pt x="396638" y="104397"/>
                </a:lnTo>
                <a:lnTo>
                  <a:pt x="405038" y="83290"/>
                </a:lnTo>
                <a:lnTo>
                  <a:pt x="403070" y="82382"/>
                </a:lnTo>
                <a:lnTo>
                  <a:pt x="400597" y="86871"/>
                </a:lnTo>
                <a:lnTo>
                  <a:pt x="398378" y="89695"/>
                </a:lnTo>
                <a:lnTo>
                  <a:pt x="396410" y="90855"/>
                </a:lnTo>
                <a:lnTo>
                  <a:pt x="394443" y="92015"/>
                </a:lnTo>
                <a:lnTo>
                  <a:pt x="391037" y="92595"/>
                </a:lnTo>
                <a:lnTo>
                  <a:pt x="351457" y="92595"/>
                </a:lnTo>
                <a:close/>
              </a:path>
              <a:path w="453170" h="106515">
                <a:moveTo>
                  <a:pt x="414573" y="132009"/>
                </a:moveTo>
                <a:lnTo>
                  <a:pt x="417550" y="130546"/>
                </a:lnTo>
                <a:lnTo>
                  <a:pt x="421233" y="128000"/>
                </a:lnTo>
                <a:lnTo>
                  <a:pt x="425623" y="124368"/>
                </a:lnTo>
                <a:lnTo>
                  <a:pt x="432283" y="118871"/>
                </a:lnTo>
                <a:lnTo>
                  <a:pt x="437605" y="112945"/>
                </a:lnTo>
                <a:lnTo>
                  <a:pt x="441591" y="106591"/>
                </a:lnTo>
                <a:lnTo>
                  <a:pt x="445375" y="100640"/>
                </a:lnTo>
                <a:lnTo>
                  <a:pt x="448251" y="94310"/>
                </a:lnTo>
                <a:lnTo>
                  <a:pt x="450219" y="87602"/>
                </a:lnTo>
                <a:lnTo>
                  <a:pt x="452187" y="80895"/>
                </a:lnTo>
                <a:lnTo>
                  <a:pt x="453170" y="73783"/>
                </a:lnTo>
                <a:lnTo>
                  <a:pt x="453170" y="66269"/>
                </a:lnTo>
                <a:lnTo>
                  <a:pt x="452380" y="55020"/>
                </a:lnTo>
                <a:lnTo>
                  <a:pt x="449490" y="42617"/>
                </a:lnTo>
                <a:lnTo>
                  <a:pt x="444481" y="30884"/>
                </a:lnTo>
                <a:lnTo>
                  <a:pt x="437353" y="19820"/>
                </a:lnTo>
                <a:lnTo>
                  <a:pt x="434158" y="15851"/>
                </a:lnTo>
                <a:lnTo>
                  <a:pt x="424929" y="6554"/>
                </a:lnTo>
                <a:lnTo>
                  <a:pt x="415104" y="-302"/>
                </a:lnTo>
                <a:lnTo>
                  <a:pt x="413136" y="2193"/>
                </a:lnTo>
                <a:lnTo>
                  <a:pt x="422577" y="10365"/>
                </a:lnTo>
                <a:lnTo>
                  <a:pt x="430065" y="20619"/>
                </a:lnTo>
                <a:lnTo>
                  <a:pt x="435310" y="32756"/>
                </a:lnTo>
                <a:lnTo>
                  <a:pt x="437484" y="41394"/>
                </a:lnTo>
                <a:lnTo>
                  <a:pt x="439145" y="53813"/>
                </a:lnTo>
                <a:lnTo>
                  <a:pt x="439699" y="68236"/>
                </a:lnTo>
                <a:lnTo>
                  <a:pt x="439516" y="75484"/>
                </a:lnTo>
                <a:lnTo>
                  <a:pt x="437970" y="89200"/>
                </a:lnTo>
                <a:lnTo>
                  <a:pt x="434853" y="101183"/>
                </a:lnTo>
                <a:lnTo>
                  <a:pt x="430164" y="111432"/>
                </a:lnTo>
                <a:lnTo>
                  <a:pt x="426581" y="117585"/>
                </a:lnTo>
                <a:lnTo>
                  <a:pt x="420905" y="123612"/>
                </a:lnTo>
                <a:lnTo>
                  <a:pt x="413136" y="129513"/>
                </a:lnTo>
                <a:lnTo>
                  <a:pt x="414573" y="132009"/>
                </a:lnTo>
                <a:close/>
              </a:path>
              <a:path w="453170" h="106515">
                <a:moveTo>
                  <a:pt x="27774" y="454"/>
                </a:moveTo>
                <a:lnTo>
                  <a:pt x="0" y="14600"/>
                </a:lnTo>
                <a:lnTo>
                  <a:pt x="0" y="16718"/>
                </a:lnTo>
                <a:lnTo>
                  <a:pt x="1816" y="15911"/>
                </a:lnTo>
                <a:lnTo>
                  <a:pt x="3771" y="15142"/>
                </a:lnTo>
                <a:lnTo>
                  <a:pt x="5865" y="14411"/>
                </a:lnTo>
                <a:lnTo>
                  <a:pt x="7959" y="13680"/>
                </a:lnTo>
                <a:lnTo>
                  <a:pt x="9661" y="13314"/>
                </a:lnTo>
                <a:lnTo>
                  <a:pt x="12991" y="13314"/>
                </a:lnTo>
                <a:lnTo>
                  <a:pt x="14303" y="13944"/>
                </a:lnTo>
                <a:lnTo>
                  <a:pt x="15514" y="16466"/>
                </a:lnTo>
                <a:lnTo>
                  <a:pt x="15817" y="18307"/>
                </a:lnTo>
                <a:lnTo>
                  <a:pt x="15817" y="95319"/>
                </a:lnTo>
                <a:lnTo>
                  <a:pt x="14883" y="98269"/>
                </a:lnTo>
                <a:lnTo>
                  <a:pt x="11150" y="100992"/>
                </a:lnTo>
                <a:lnTo>
                  <a:pt x="7164" y="101824"/>
                </a:lnTo>
                <a:lnTo>
                  <a:pt x="1059" y="102127"/>
                </a:lnTo>
                <a:lnTo>
                  <a:pt x="1059" y="104397"/>
                </a:lnTo>
                <a:lnTo>
                  <a:pt x="43743" y="104397"/>
                </a:lnTo>
                <a:lnTo>
                  <a:pt x="43743" y="102278"/>
                </a:lnTo>
                <a:lnTo>
                  <a:pt x="38091" y="102077"/>
                </a:lnTo>
                <a:lnTo>
                  <a:pt x="34232" y="101446"/>
                </a:lnTo>
                <a:lnTo>
                  <a:pt x="32164" y="100387"/>
                </a:lnTo>
                <a:lnTo>
                  <a:pt x="30095" y="99328"/>
                </a:lnTo>
                <a:lnTo>
                  <a:pt x="29060" y="96857"/>
                </a:lnTo>
                <a:lnTo>
                  <a:pt x="29060" y="1891"/>
                </a:lnTo>
                <a:lnTo>
                  <a:pt x="28682" y="454"/>
                </a:lnTo>
                <a:lnTo>
                  <a:pt x="27774" y="454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278196" y="3304544"/>
            <a:ext cx="381701" cy="93984"/>
          </a:xfrm>
          <a:custGeom>
            <a:avLst/>
            <a:gdLst/>
            <a:ahLst/>
            <a:cxnLst/>
            <a:rect l="l" t="t" r="r" b="b"/>
            <a:pathLst>
              <a:path w="419871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19871" h="106515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6"/>
                </a:lnTo>
                <a:lnTo>
                  <a:pt x="444013" y="54997"/>
                </a:lnTo>
                <a:lnTo>
                  <a:pt x="446081" y="57367"/>
                </a:lnTo>
                <a:lnTo>
                  <a:pt x="447116" y="60671"/>
                </a:lnTo>
                <a:lnTo>
                  <a:pt x="447116" y="71766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5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4"/>
                </a:lnTo>
                <a:lnTo>
                  <a:pt x="442651" y="90325"/>
                </a:lnTo>
                <a:lnTo>
                  <a:pt x="449326" y="76473"/>
                </a:lnTo>
                <a:lnTo>
                  <a:pt x="451278" y="65058"/>
                </a:lnTo>
                <a:lnTo>
                  <a:pt x="451278" y="57947"/>
                </a:lnTo>
                <a:lnTo>
                  <a:pt x="449588" y="53080"/>
                </a:lnTo>
                <a:lnTo>
                  <a:pt x="446208" y="50458"/>
                </a:lnTo>
                <a:lnTo>
                  <a:pt x="442827" y="47835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6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7"/>
                </a:lnTo>
                <a:lnTo>
                  <a:pt x="410374" y="102442"/>
                </a:lnTo>
                <a:close/>
              </a:path>
              <a:path w="419871" h="106515">
                <a:moveTo>
                  <a:pt x="359554" y="59233"/>
                </a:moveTo>
                <a:lnTo>
                  <a:pt x="371964" y="55875"/>
                </a:lnTo>
                <a:lnTo>
                  <a:pt x="381918" y="46259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8"/>
                </a:lnTo>
                <a:lnTo>
                  <a:pt x="391037" y="17803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2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6"/>
                </a:lnTo>
                <a:lnTo>
                  <a:pt x="403878" y="13616"/>
                </a:lnTo>
                <a:lnTo>
                  <a:pt x="406350" y="13339"/>
                </a:lnTo>
                <a:lnTo>
                  <a:pt x="408216" y="12784"/>
                </a:lnTo>
                <a:lnTo>
                  <a:pt x="410083" y="12229"/>
                </a:lnTo>
                <a:lnTo>
                  <a:pt x="412909" y="11069"/>
                </a:lnTo>
                <a:lnTo>
                  <a:pt x="416693" y="9304"/>
                </a:lnTo>
                <a:lnTo>
                  <a:pt x="362733" y="106136"/>
                </a:lnTo>
                <a:lnTo>
                  <a:pt x="370074" y="106136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0"/>
                </a:lnTo>
                <a:lnTo>
                  <a:pt x="415482" y="5673"/>
                </a:lnTo>
                <a:lnTo>
                  <a:pt x="410588" y="8497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4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6"/>
                </a:lnTo>
                <a:lnTo>
                  <a:pt x="382031" y="2647"/>
                </a:lnTo>
                <a:lnTo>
                  <a:pt x="380063" y="1840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6"/>
                </a:lnTo>
                <a:lnTo>
                  <a:pt x="342930" y="50281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1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8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8"/>
                </a:lnTo>
                <a:lnTo>
                  <a:pt x="385399" y="11044"/>
                </a:lnTo>
                <a:lnTo>
                  <a:pt x="386761" y="12860"/>
                </a:lnTo>
                <a:lnTo>
                  <a:pt x="387101" y="14902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0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3"/>
                </a:lnTo>
                <a:lnTo>
                  <a:pt x="359554" y="59233"/>
                </a:lnTo>
                <a:close/>
              </a:path>
              <a:path w="419871" h="106515">
                <a:moveTo>
                  <a:pt x="354862" y="59233"/>
                </a:moveTo>
                <a:lnTo>
                  <a:pt x="355051" y="51101"/>
                </a:lnTo>
                <a:lnTo>
                  <a:pt x="353462" y="49209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3"/>
                </a:lnTo>
                <a:close/>
              </a:path>
              <a:path w="419871" h="106515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4"/>
                </a:lnTo>
                <a:lnTo>
                  <a:pt x="14883" y="97815"/>
                </a:lnTo>
                <a:lnTo>
                  <a:pt x="13016" y="99176"/>
                </a:lnTo>
                <a:lnTo>
                  <a:pt x="11149" y="100538"/>
                </a:lnTo>
                <a:lnTo>
                  <a:pt x="7164" y="101370"/>
                </a:lnTo>
                <a:lnTo>
                  <a:pt x="1059" y="101673"/>
                </a:lnTo>
                <a:lnTo>
                  <a:pt x="1059" y="103942"/>
                </a:lnTo>
                <a:lnTo>
                  <a:pt x="43742" y="103942"/>
                </a:lnTo>
                <a:lnTo>
                  <a:pt x="43742" y="101824"/>
                </a:lnTo>
                <a:lnTo>
                  <a:pt x="38091" y="101622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19871" h="106515">
                <a:moveTo>
                  <a:pt x="105648" y="78146"/>
                </a:moveTo>
                <a:lnTo>
                  <a:pt x="105648" y="103942"/>
                </a:lnTo>
                <a:lnTo>
                  <a:pt x="117682" y="103942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4"/>
                </a:lnTo>
                <a:lnTo>
                  <a:pt x="117682" y="68084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4"/>
                </a:lnTo>
                <a:lnTo>
                  <a:pt x="62057" y="68084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19871" h="106515">
                <a:moveTo>
                  <a:pt x="110492" y="0"/>
                </a:moveTo>
                <a:lnTo>
                  <a:pt x="62057" y="68084"/>
                </a:lnTo>
                <a:lnTo>
                  <a:pt x="68338" y="68084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19871" h="106515">
                <a:moveTo>
                  <a:pt x="154462" y="97134"/>
                </a:moveTo>
                <a:lnTo>
                  <a:pt x="154462" y="99504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3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3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4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7"/>
                </a:lnTo>
                <a:lnTo>
                  <a:pt x="165461" y="88585"/>
                </a:lnTo>
                <a:lnTo>
                  <a:pt x="160718" y="88585"/>
                </a:lnTo>
                <a:lnTo>
                  <a:pt x="158687" y="89417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19871" h="106515">
                <a:moveTo>
                  <a:pt x="187484" y="4765"/>
                </a:moveTo>
                <a:lnTo>
                  <a:pt x="186462" y="7375"/>
                </a:lnTo>
                <a:lnTo>
                  <a:pt x="185679" y="9267"/>
                </a:lnTo>
                <a:lnTo>
                  <a:pt x="184898" y="11158"/>
                </a:lnTo>
                <a:lnTo>
                  <a:pt x="182867" y="16138"/>
                </a:lnTo>
                <a:lnTo>
                  <a:pt x="179588" y="24207"/>
                </a:lnTo>
                <a:lnTo>
                  <a:pt x="182237" y="25418"/>
                </a:lnTo>
                <a:lnTo>
                  <a:pt x="185516" y="20273"/>
                </a:lnTo>
                <a:lnTo>
                  <a:pt x="188228" y="16894"/>
                </a:lnTo>
                <a:lnTo>
                  <a:pt x="190372" y="15281"/>
                </a:lnTo>
                <a:lnTo>
                  <a:pt x="192516" y="13667"/>
                </a:lnTo>
                <a:lnTo>
                  <a:pt x="196035" y="12860"/>
                </a:lnTo>
                <a:lnTo>
                  <a:pt x="233926" y="12860"/>
                </a:lnTo>
                <a:lnTo>
                  <a:pt x="203276" y="105380"/>
                </a:lnTo>
                <a:lnTo>
                  <a:pt x="213265" y="105380"/>
                </a:lnTo>
                <a:lnTo>
                  <a:pt x="246110" y="3933"/>
                </a:lnTo>
                <a:lnTo>
                  <a:pt x="246110" y="1437"/>
                </a:lnTo>
                <a:lnTo>
                  <a:pt x="188745" y="1437"/>
                </a:lnTo>
                <a:lnTo>
                  <a:pt x="187484" y="4765"/>
                </a:lnTo>
                <a:close/>
              </a:path>
              <a:path w="419871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0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6"/>
                </a:lnTo>
                <a:lnTo>
                  <a:pt x="282386" y="100538"/>
                </a:lnTo>
                <a:lnTo>
                  <a:pt x="278401" y="101370"/>
                </a:lnTo>
                <a:lnTo>
                  <a:pt x="272295" y="101673"/>
                </a:lnTo>
                <a:lnTo>
                  <a:pt x="272295" y="103942"/>
                </a:lnTo>
                <a:lnTo>
                  <a:pt x="314979" y="103942"/>
                </a:lnTo>
                <a:lnTo>
                  <a:pt x="314979" y="101824"/>
                </a:lnTo>
                <a:lnTo>
                  <a:pt x="309328" y="101622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170818" y="3303877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5" y="114837"/>
                </a:lnTo>
                <a:lnTo>
                  <a:pt x="18953" y="116045"/>
                </a:lnTo>
                <a:lnTo>
                  <a:pt x="28853" y="126119"/>
                </a:lnTo>
                <a:lnTo>
                  <a:pt x="38067" y="132311"/>
                </a:lnTo>
                <a:lnTo>
                  <a:pt x="40034" y="129815"/>
                </a:lnTo>
                <a:lnTo>
                  <a:pt x="37917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0" y="31559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20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213653" y="3305812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7" y="98433"/>
                </a:lnTo>
                <a:lnTo>
                  <a:pt x="164354" y="96945"/>
                </a:lnTo>
                <a:lnTo>
                  <a:pt x="162411" y="95457"/>
                </a:lnTo>
                <a:lnTo>
                  <a:pt x="161440" y="91712"/>
                </a:lnTo>
                <a:lnTo>
                  <a:pt x="161440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5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4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4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9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6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3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8" y="4627"/>
                </a:lnTo>
                <a:lnTo>
                  <a:pt x="110583" y="7527"/>
                </a:lnTo>
                <a:lnTo>
                  <a:pt x="113409" y="10426"/>
                </a:lnTo>
                <a:lnTo>
                  <a:pt x="118328" y="16995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8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9" y="13815"/>
                </a:lnTo>
                <a:lnTo>
                  <a:pt x="42054" y="6688"/>
                </a:lnTo>
                <a:lnTo>
                  <a:pt x="54944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9" y="20501"/>
                </a:lnTo>
                <a:lnTo>
                  <a:pt x="86628" y="26074"/>
                </a:lnTo>
                <a:lnTo>
                  <a:pt x="88697" y="32983"/>
                </a:lnTo>
                <a:lnTo>
                  <a:pt x="92253" y="32983"/>
                </a:lnTo>
                <a:lnTo>
                  <a:pt x="90816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9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4" y="2344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8"/>
                </a:lnTo>
                <a:lnTo>
                  <a:pt x="53203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6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6" y="92292"/>
                </a:lnTo>
                <a:lnTo>
                  <a:pt x="71795" y="96126"/>
                </a:lnTo>
                <a:lnTo>
                  <a:pt x="64404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4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410159" y="3304143"/>
            <a:ext cx="354387" cy="95585"/>
          </a:xfrm>
          <a:custGeom>
            <a:avLst/>
            <a:gdLst/>
            <a:ahLst/>
            <a:cxnLst/>
            <a:rect l="l" t="t" r="r" b="b"/>
            <a:pathLst>
              <a:path w="389826" h="108330">
                <a:moveTo>
                  <a:pt x="94372" y="92595"/>
                </a:moveTo>
                <a:lnTo>
                  <a:pt x="98876" y="87944"/>
                </a:lnTo>
                <a:lnTo>
                  <a:pt x="110216" y="76036"/>
                </a:lnTo>
                <a:lnTo>
                  <a:pt x="119438" y="66021"/>
                </a:lnTo>
                <a:lnTo>
                  <a:pt x="126543" y="57898"/>
                </a:lnTo>
                <a:lnTo>
                  <a:pt x="131531" y="51669"/>
                </a:lnTo>
                <a:lnTo>
                  <a:pt x="137232" y="44003"/>
                </a:lnTo>
                <a:lnTo>
                  <a:pt x="140082" y="36034"/>
                </a:lnTo>
                <a:lnTo>
                  <a:pt x="140082" y="19996"/>
                </a:lnTo>
                <a:lnTo>
                  <a:pt x="137447" y="13427"/>
                </a:lnTo>
                <a:lnTo>
                  <a:pt x="132174" y="8056"/>
                </a:lnTo>
                <a:lnTo>
                  <a:pt x="126902" y="2685"/>
                </a:lnTo>
                <a:lnTo>
                  <a:pt x="120003" y="0"/>
                </a:lnTo>
                <a:lnTo>
                  <a:pt x="104564" y="0"/>
                </a:lnTo>
                <a:lnTo>
                  <a:pt x="98094" y="2257"/>
                </a:lnTo>
                <a:lnTo>
                  <a:pt x="92064" y="6770"/>
                </a:lnTo>
                <a:lnTo>
                  <a:pt x="90793" y="7797"/>
                </a:lnTo>
                <a:lnTo>
                  <a:pt x="83882" y="17079"/>
                </a:lnTo>
                <a:lnTo>
                  <a:pt x="79236" y="30941"/>
                </a:lnTo>
                <a:lnTo>
                  <a:pt x="82490" y="31621"/>
                </a:lnTo>
                <a:lnTo>
                  <a:pt x="84660" y="25872"/>
                </a:lnTo>
                <a:lnTo>
                  <a:pt x="86931" y="21610"/>
                </a:lnTo>
                <a:lnTo>
                  <a:pt x="89302" y="18836"/>
                </a:lnTo>
                <a:lnTo>
                  <a:pt x="93590" y="13793"/>
                </a:lnTo>
                <a:lnTo>
                  <a:pt x="99190" y="11272"/>
                </a:lnTo>
                <a:lnTo>
                  <a:pt x="111703" y="11272"/>
                </a:lnTo>
                <a:lnTo>
                  <a:pt x="116521" y="13226"/>
                </a:lnTo>
                <a:lnTo>
                  <a:pt x="120557" y="17134"/>
                </a:lnTo>
                <a:lnTo>
                  <a:pt x="124593" y="21043"/>
                </a:lnTo>
                <a:lnTo>
                  <a:pt x="126612" y="26729"/>
                </a:lnTo>
                <a:lnTo>
                  <a:pt x="126612" y="34193"/>
                </a:lnTo>
                <a:lnTo>
                  <a:pt x="123641" y="48394"/>
                </a:lnTo>
                <a:lnTo>
                  <a:pt x="116698" y="60444"/>
                </a:lnTo>
                <a:lnTo>
                  <a:pt x="114502" y="63335"/>
                </a:lnTo>
                <a:lnTo>
                  <a:pt x="108340" y="70852"/>
                </a:lnTo>
                <a:lnTo>
                  <a:pt x="100383" y="79911"/>
                </a:lnTo>
                <a:lnTo>
                  <a:pt x="90631" y="90513"/>
                </a:lnTo>
                <a:lnTo>
                  <a:pt x="79085" y="102657"/>
                </a:lnTo>
                <a:lnTo>
                  <a:pt x="79085" y="104397"/>
                </a:lnTo>
                <a:lnTo>
                  <a:pt x="139553" y="104397"/>
                </a:lnTo>
                <a:lnTo>
                  <a:pt x="147953" y="83290"/>
                </a:lnTo>
                <a:lnTo>
                  <a:pt x="145986" y="82382"/>
                </a:lnTo>
                <a:lnTo>
                  <a:pt x="143513" y="86871"/>
                </a:lnTo>
                <a:lnTo>
                  <a:pt x="141294" y="89695"/>
                </a:lnTo>
                <a:lnTo>
                  <a:pt x="139326" y="90855"/>
                </a:lnTo>
                <a:lnTo>
                  <a:pt x="137358" y="92015"/>
                </a:lnTo>
                <a:lnTo>
                  <a:pt x="133953" y="92595"/>
                </a:lnTo>
                <a:lnTo>
                  <a:pt x="94372" y="92595"/>
                </a:lnTo>
                <a:close/>
              </a:path>
              <a:path w="389826" h="108330">
                <a:moveTo>
                  <a:pt x="168614" y="97588"/>
                </a:moveTo>
                <a:lnTo>
                  <a:pt x="168614" y="99958"/>
                </a:lnTo>
                <a:lnTo>
                  <a:pt x="169447" y="101989"/>
                </a:lnTo>
                <a:lnTo>
                  <a:pt x="171111" y="103678"/>
                </a:lnTo>
                <a:lnTo>
                  <a:pt x="172776" y="105368"/>
                </a:lnTo>
                <a:lnTo>
                  <a:pt x="174820" y="106212"/>
                </a:lnTo>
                <a:lnTo>
                  <a:pt x="179663" y="106212"/>
                </a:lnTo>
                <a:lnTo>
                  <a:pt x="181694" y="105368"/>
                </a:lnTo>
                <a:lnTo>
                  <a:pt x="183333" y="103678"/>
                </a:lnTo>
                <a:lnTo>
                  <a:pt x="184974" y="101989"/>
                </a:lnTo>
                <a:lnTo>
                  <a:pt x="185793" y="99958"/>
                </a:lnTo>
                <a:lnTo>
                  <a:pt x="185793" y="95218"/>
                </a:lnTo>
                <a:lnTo>
                  <a:pt x="184961" y="93200"/>
                </a:lnTo>
                <a:lnTo>
                  <a:pt x="183296" y="91536"/>
                </a:lnTo>
                <a:lnTo>
                  <a:pt x="181631" y="89872"/>
                </a:lnTo>
                <a:lnTo>
                  <a:pt x="179613" y="89040"/>
                </a:lnTo>
                <a:lnTo>
                  <a:pt x="174870" y="89040"/>
                </a:lnTo>
                <a:lnTo>
                  <a:pt x="172839" y="89872"/>
                </a:lnTo>
                <a:lnTo>
                  <a:pt x="171150" y="91536"/>
                </a:lnTo>
                <a:lnTo>
                  <a:pt x="169460" y="93200"/>
                </a:lnTo>
                <a:lnTo>
                  <a:pt x="168614" y="95218"/>
                </a:lnTo>
                <a:lnTo>
                  <a:pt x="168614" y="97588"/>
                </a:lnTo>
                <a:close/>
              </a:path>
              <a:path w="389826" h="108330">
                <a:moveTo>
                  <a:pt x="241443" y="43574"/>
                </a:moveTo>
                <a:lnTo>
                  <a:pt x="246009" y="40498"/>
                </a:lnTo>
                <a:lnTo>
                  <a:pt x="248835" y="37825"/>
                </a:lnTo>
                <a:lnTo>
                  <a:pt x="253728" y="33134"/>
                </a:lnTo>
                <a:lnTo>
                  <a:pt x="256176" y="27839"/>
                </a:lnTo>
                <a:lnTo>
                  <a:pt x="256176" y="16138"/>
                </a:lnTo>
                <a:lnTo>
                  <a:pt x="253779" y="11045"/>
                </a:lnTo>
                <a:lnTo>
                  <a:pt x="248986" y="6657"/>
                </a:lnTo>
                <a:lnTo>
                  <a:pt x="244193" y="2269"/>
                </a:lnTo>
                <a:lnTo>
                  <a:pt x="237735" y="75"/>
                </a:lnTo>
                <a:lnTo>
                  <a:pt x="229612" y="75"/>
                </a:lnTo>
                <a:lnTo>
                  <a:pt x="222700" y="4312"/>
                </a:lnTo>
                <a:lnTo>
                  <a:pt x="233345" y="4312"/>
                </a:lnTo>
                <a:lnTo>
                  <a:pt x="237823" y="5989"/>
                </a:lnTo>
                <a:lnTo>
                  <a:pt x="240774" y="9342"/>
                </a:lnTo>
                <a:lnTo>
                  <a:pt x="243726" y="12696"/>
                </a:lnTo>
                <a:lnTo>
                  <a:pt x="245202" y="16769"/>
                </a:lnTo>
                <a:lnTo>
                  <a:pt x="245202" y="27057"/>
                </a:lnTo>
                <a:lnTo>
                  <a:pt x="243638" y="31748"/>
                </a:lnTo>
                <a:lnTo>
                  <a:pt x="240510" y="35630"/>
                </a:lnTo>
                <a:lnTo>
                  <a:pt x="238693" y="37900"/>
                </a:lnTo>
                <a:lnTo>
                  <a:pt x="235414" y="40699"/>
                </a:lnTo>
                <a:lnTo>
                  <a:pt x="230672" y="44028"/>
                </a:lnTo>
                <a:lnTo>
                  <a:pt x="224869" y="40447"/>
                </a:lnTo>
                <a:lnTo>
                  <a:pt x="223179" y="56056"/>
                </a:lnTo>
                <a:lnTo>
                  <a:pt x="232967" y="62966"/>
                </a:lnTo>
                <a:lnTo>
                  <a:pt x="239438" y="68122"/>
                </a:lnTo>
                <a:lnTo>
                  <a:pt x="242591" y="71527"/>
                </a:lnTo>
                <a:lnTo>
                  <a:pt x="245744" y="74931"/>
                </a:lnTo>
                <a:lnTo>
                  <a:pt x="247321" y="79382"/>
                </a:lnTo>
                <a:lnTo>
                  <a:pt x="247321" y="89721"/>
                </a:lnTo>
                <a:lnTo>
                  <a:pt x="245833" y="93755"/>
                </a:lnTo>
                <a:lnTo>
                  <a:pt x="242856" y="96983"/>
                </a:lnTo>
                <a:lnTo>
                  <a:pt x="239879" y="100211"/>
                </a:lnTo>
                <a:lnTo>
                  <a:pt x="235490" y="101824"/>
                </a:lnTo>
                <a:lnTo>
                  <a:pt x="224188" y="101824"/>
                </a:lnTo>
                <a:lnTo>
                  <a:pt x="219660" y="99782"/>
                </a:lnTo>
                <a:lnTo>
                  <a:pt x="216103" y="95697"/>
                </a:lnTo>
                <a:lnTo>
                  <a:pt x="220707" y="106061"/>
                </a:lnTo>
                <a:lnTo>
                  <a:pt x="238113" y="106061"/>
                </a:lnTo>
                <a:lnTo>
                  <a:pt x="245442" y="103590"/>
                </a:lnTo>
                <a:lnTo>
                  <a:pt x="250916" y="98647"/>
                </a:lnTo>
                <a:lnTo>
                  <a:pt x="256390" y="93705"/>
                </a:lnTo>
                <a:lnTo>
                  <a:pt x="259127" y="87602"/>
                </a:lnTo>
                <a:lnTo>
                  <a:pt x="259127" y="73935"/>
                </a:lnTo>
                <a:lnTo>
                  <a:pt x="257273" y="68375"/>
                </a:lnTo>
                <a:lnTo>
                  <a:pt x="253565" y="63659"/>
                </a:lnTo>
                <a:lnTo>
                  <a:pt x="249857" y="58944"/>
                </a:lnTo>
                <a:lnTo>
                  <a:pt x="243714" y="53409"/>
                </a:lnTo>
                <a:lnTo>
                  <a:pt x="235137" y="47054"/>
                </a:lnTo>
                <a:lnTo>
                  <a:pt x="241443" y="43574"/>
                </a:lnTo>
                <a:close/>
              </a:path>
              <a:path w="389826" h="108330">
                <a:moveTo>
                  <a:pt x="201900" y="94650"/>
                </a:moveTo>
                <a:lnTo>
                  <a:pt x="207779" y="99214"/>
                </a:lnTo>
                <a:lnTo>
                  <a:pt x="213656" y="103779"/>
                </a:lnTo>
                <a:lnTo>
                  <a:pt x="220707" y="106061"/>
                </a:lnTo>
                <a:lnTo>
                  <a:pt x="216103" y="95697"/>
                </a:lnTo>
                <a:lnTo>
                  <a:pt x="212546" y="91612"/>
                </a:lnTo>
                <a:lnTo>
                  <a:pt x="210768" y="86115"/>
                </a:lnTo>
                <a:lnTo>
                  <a:pt x="210768" y="75171"/>
                </a:lnTo>
                <a:lnTo>
                  <a:pt x="211751" y="70984"/>
                </a:lnTo>
                <a:lnTo>
                  <a:pt x="213719" y="66647"/>
                </a:lnTo>
                <a:lnTo>
                  <a:pt x="215687" y="62310"/>
                </a:lnTo>
                <a:lnTo>
                  <a:pt x="218840" y="58779"/>
                </a:lnTo>
                <a:lnTo>
                  <a:pt x="223179" y="56056"/>
                </a:lnTo>
                <a:lnTo>
                  <a:pt x="224869" y="40447"/>
                </a:lnTo>
                <a:lnTo>
                  <a:pt x="220190" y="36627"/>
                </a:lnTo>
                <a:lnTo>
                  <a:pt x="216633" y="32567"/>
                </a:lnTo>
                <a:lnTo>
                  <a:pt x="213076" y="28507"/>
                </a:lnTo>
                <a:lnTo>
                  <a:pt x="211297" y="24107"/>
                </a:lnTo>
                <a:lnTo>
                  <a:pt x="211297" y="15180"/>
                </a:lnTo>
                <a:lnTo>
                  <a:pt x="212811" y="11624"/>
                </a:lnTo>
                <a:lnTo>
                  <a:pt x="215838" y="8699"/>
                </a:lnTo>
                <a:lnTo>
                  <a:pt x="218865" y="5774"/>
                </a:lnTo>
                <a:lnTo>
                  <a:pt x="222700" y="4312"/>
                </a:lnTo>
                <a:lnTo>
                  <a:pt x="229612" y="75"/>
                </a:lnTo>
                <a:lnTo>
                  <a:pt x="220783" y="75"/>
                </a:lnTo>
                <a:lnTo>
                  <a:pt x="213606" y="2395"/>
                </a:lnTo>
                <a:lnTo>
                  <a:pt x="208081" y="7035"/>
                </a:lnTo>
                <a:lnTo>
                  <a:pt x="202556" y="11675"/>
                </a:lnTo>
                <a:lnTo>
                  <a:pt x="199794" y="17323"/>
                </a:lnTo>
                <a:lnTo>
                  <a:pt x="199794" y="29831"/>
                </a:lnTo>
                <a:lnTo>
                  <a:pt x="201661" y="35177"/>
                </a:lnTo>
                <a:lnTo>
                  <a:pt x="205394" y="40018"/>
                </a:lnTo>
                <a:lnTo>
                  <a:pt x="207816" y="43196"/>
                </a:lnTo>
                <a:lnTo>
                  <a:pt x="212357" y="47457"/>
                </a:lnTo>
                <a:lnTo>
                  <a:pt x="219017" y="52803"/>
                </a:lnTo>
                <a:lnTo>
                  <a:pt x="212407" y="57241"/>
                </a:lnTo>
                <a:lnTo>
                  <a:pt x="207766" y="61049"/>
                </a:lnTo>
                <a:lnTo>
                  <a:pt x="205092" y="64226"/>
                </a:lnTo>
                <a:lnTo>
                  <a:pt x="201005" y="69119"/>
                </a:lnTo>
                <a:lnTo>
                  <a:pt x="198961" y="74767"/>
                </a:lnTo>
                <a:lnTo>
                  <a:pt x="198961" y="88636"/>
                </a:lnTo>
                <a:lnTo>
                  <a:pt x="201900" y="94650"/>
                </a:lnTo>
                <a:close/>
              </a:path>
              <a:path w="389826" h="108330">
                <a:moveTo>
                  <a:pt x="274666" y="23630"/>
                </a:moveTo>
                <a:lnTo>
                  <a:pt x="272825" y="37068"/>
                </a:lnTo>
                <a:lnTo>
                  <a:pt x="272825" y="45490"/>
                </a:lnTo>
                <a:lnTo>
                  <a:pt x="275335" y="52740"/>
                </a:lnTo>
                <a:lnTo>
                  <a:pt x="280355" y="58817"/>
                </a:lnTo>
                <a:lnTo>
                  <a:pt x="285375" y="64895"/>
                </a:lnTo>
                <a:lnTo>
                  <a:pt x="287129" y="22316"/>
                </a:lnTo>
                <a:lnTo>
                  <a:pt x="288655" y="15609"/>
                </a:lnTo>
                <a:lnTo>
                  <a:pt x="287772" y="3555"/>
                </a:lnTo>
                <a:lnTo>
                  <a:pt x="281794" y="10515"/>
                </a:lnTo>
                <a:lnTo>
                  <a:pt x="280191" y="12522"/>
                </a:lnTo>
                <a:lnTo>
                  <a:pt x="274666" y="23630"/>
                </a:lnTo>
                <a:close/>
              </a:path>
              <a:path w="389826" h="108330">
                <a:moveTo>
                  <a:pt x="276761" y="105002"/>
                </a:moveTo>
                <a:lnTo>
                  <a:pt x="277518" y="108028"/>
                </a:lnTo>
                <a:lnTo>
                  <a:pt x="285892" y="106969"/>
                </a:lnTo>
                <a:lnTo>
                  <a:pt x="292830" y="105456"/>
                </a:lnTo>
                <a:lnTo>
                  <a:pt x="298329" y="103489"/>
                </a:lnTo>
                <a:lnTo>
                  <a:pt x="302025" y="102061"/>
                </a:lnTo>
                <a:lnTo>
                  <a:pt x="313340" y="95844"/>
                </a:lnTo>
                <a:lnTo>
                  <a:pt x="322698" y="87527"/>
                </a:lnTo>
                <a:lnTo>
                  <a:pt x="328198" y="81323"/>
                </a:lnTo>
                <a:lnTo>
                  <a:pt x="332385" y="74263"/>
                </a:lnTo>
                <a:lnTo>
                  <a:pt x="335261" y="66345"/>
                </a:lnTo>
                <a:lnTo>
                  <a:pt x="338137" y="58427"/>
                </a:lnTo>
                <a:lnTo>
                  <a:pt x="339575" y="50635"/>
                </a:lnTo>
                <a:lnTo>
                  <a:pt x="339575" y="42969"/>
                </a:lnTo>
                <a:lnTo>
                  <a:pt x="339280" y="37184"/>
                </a:lnTo>
                <a:lnTo>
                  <a:pt x="336413" y="24753"/>
                </a:lnTo>
                <a:lnTo>
                  <a:pt x="330493" y="13352"/>
                </a:lnTo>
                <a:lnTo>
                  <a:pt x="328149" y="10292"/>
                </a:lnTo>
                <a:lnTo>
                  <a:pt x="317912" y="2630"/>
                </a:lnTo>
                <a:lnTo>
                  <a:pt x="304762" y="75"/>
                </a:lnTo>
                <a:lnTo>
                  <a:pt x="295429" y="75"/>
                </a:lnTo>
                <a:lnTo>
                  <a:pt x="287772" y="3555"/>
                </a:lnTo>
                <a:lnTo>
                  <a:pt x="288655" y="15609"/>
                </a:lnTo>
                <a:lnTo>
                  <a:pt x="291707" y="11120"/>
                </a:lnTo>
                <a:lnTo>
                  <a:pt x="294759" y="6632"/>
                </a:lnTo>
                <a:lnTo>
                  <a:pt x="298758" y="4387"/>
                </a:lnTo>
                <a:lnTo>
                  <a:pt x="310514" y="4387"/>
                </a:lnTo>
                <a:lnTo>
                  <a:pt x="315685" y="7665"/>
                </a:lnTo>
                <a:lnTo>
                  <a:pt x="319217" y="14222"/>
                </a:lnTo>
                <a:lnTo>
                  <a:pt x="323261" y="25881"/>
                </a:lnTo>
                <a:lnTo>
                  <a:pt x="324515" y="39791"/>
                </a:lnTo>
                <a:lnTo>
                  <a:pt x="324515" y="41809"/>
                </a:lnTo>
                <a:lnTo>
                  <a:pt x="324438" y="44444"/>
                </a:lnTo>
                <a:lnTo>
                  <a:pt x="324288" y="47697"/>
                </a:lnTo>
                <a:lnTo>
                  <a:pt x="324136" y="50950"/>
                </a:lnTo>
                <a:lnTo>
                  <a:pt x="323960" y="52829"/>
                </a:lnTo>
                <a:lnTo>
                  <a:pt x="323253" y="54644"/>
                </a:lnTo>
                <a:lnTo>
                  <a:pt x="321172" y="56258"/>
                </a:lnTo>
                <a:lnTo>
                  <a:pt x="317514" y="58174"/>
                </a:lnTo>
                <a:lnTo>
                  <a:pt x="313856" y="60091"/>
                </a:lnTo>
                <a:lnTo>
                  <a:pt x="310312" y="61049"/>
                </a:lnTo>
                <a:lnTo>
                  <a:pt x="299414" y="61049"/>
                </a:lnTo>
                <a:lnTo>
                  <a:pt x="294256" y="57922"/>
                </a:lnTo>
                <a:lnTo>
                  <a:pt x="291405" y="51669"/>
                </a:lnTo>
                <a:lnTo>
                  <a:pt x="288554" y="45415"/>
                </a:lnTo>
                <a:lnTo>
                  <a:pt x="287129" y="38606"/>
                </a:lnTo>
                <a:lnTo>
                  <a:pt x="287129" y="22316"/>
                </a:lnTo>
                <a:lnTo>
                  <a:pt x="285375" y="64895"/>
                </a:lnTo>
                <a:lnTo>
                  <a:pt x="292174" y="67933"/>
                </a:lnTo>
                <a:lnTo>
                  <a:pt x="302921" y="67933"/>
                </a:lnTo>
                <a:lnTo>
                  <a:pt x="305317" y="67631"/>
                </a:lnTo>
                <a:lnTo>
                  <a:pt x="307941" y="67025"/>
                </a:lnTo>
                <a:lnTo>
                  <a:pt x="312986" y="65966"/>
                </a:lnTo>
                <a:lnTo>
                  <a:pt x="317375" y="64025"/>
                </a:lnTo>
                <a:lnTo>
                  <a:pt x="321108" y="61200"/>
                </a:lnTo>
                <a:lnTo>
                  <a:pt x="323758" y="59234"/>
                </a:lnTo>
                <a:lnTo>
                  <a:pt x="322950" y="63470"/>
                </a:lnTo>
                <a:lnTo>
                  <a:pt x="320945" y="68727"/>
                </a:lnTo>
                <a:lnTo>
                  <a:pt x="317741" y="75006"/>
                </a:lnTo>
                <a:lnTo>
                  <a:pt x="314538" y="81285"/>
                </a:lnTo>
                <a:lnTo>
                  <a:pt x="310262" y="86972"/>
                </a:lnTo>
                <a:lnTo>
                  <a:pt x="304914" y="92066"/>
                </a:lnTo>
                <a:lnTo>
                  <a:pt x="301129" y="95646"/>
                </a:lnTo>
                <a:lnTo>
                  <a:pt x="296109" y="98672"/>
                </a:lnTo>
                <a:lnTo>
                  <a:pt x="289853" y="101144"/>
                </a:lnTo>
                <a:lnTo>
                  <a:pt x="286372" y="102505"/>
                </a:lnTo>
                <a:lnTo>
                  <a:pt x="282008" y="103792"/>
                </a:lnTo>
                <a:lnTo>
                  <a:pt x="276761" y="105002"/>
                </a:lnTo>
                <a:close/>
              </a:path>
              <a:path w="389826" h="108330">
                <a:moveTo>
                  <a:pt x="351229" y="132009"/>
                </a:moveTo>
                <a:lnTo>
                  <a:pt x="354206" y="130546"/>
                </a:lnTo>
                <a:lnTo>
                  <a:pt x="357889" y="128000"/>
                </a:lnTo>
                <a:lnTo>
                  <a:pt x="362279" y="124368"/>
                </a:lnTo>
                <a:lnTo>
                  <a:pt x="368939" y="118871"/>
                </a:lnTo>
                <a:lnTo>
                  <a:pt x="374261" y="112945"/>
                </a:lnTo>
                <a:lnTo>
                  <a:pt x="378247" y="106591"/>
                </a:lnTo>
                <a:lnTo>
                  <a:pt x="382031" y="100640"/>
                </a:lnTo>
                <a:lnTo>
                  <a:pt x="384907" y="94310"/>
                </a:lnTo>
                <a:lnTo>
                  <a:pt x="386875" y="87602"/>
                </a:lnTo>
                <a:lnTo>
                  <a:pt x="388843" y="80895"/>
                </a:lnTo>
                <a:lnTo>
                  <a:pt x="389826" y="73783"/>
                </a:lnTo>
                <a:lnTo>
                  <a:pt x="389826" y="66269"/>
                </a:lnTo>
                <a:lnTo>
                  <a:pt x="389036" y="55019"/>
                </a:lnTo>
                <a:lnTo>
                  <a:pt x="386146" y="42617"/>
                </a:lnTo>
                <a:lnTo>
                  <a:pt x="381137" y="30884"/>
                </a:lnTo>
                <a:lnTo>
                  <a:pt x="374009" y="19820"/>
                </a:lnTo>
                <a:lnTo>
                  <a:pt x="370814" y="15851"/>
                </a:lnTo>
                <a:lnTo>
                  <a:pt x="361585" y="6554"/>
                </a:lnTo>
                <a:lnTo>
                  <a:pt x="351760" y="-302"/>
                </a:lnTo>
                <a:lnTo>
                  <a:pt x="349792" y="2193"/>
                </a:lnTo>
                <a:lnTo>
                  <a:pt x="359233" y="10365"/>
                </a:lnTo>
                <a:lnTo>
                  <a:pt x="366721" y="20619"/>
                </a:lnTo>
                <a:lnTo>
                  <a:pt x="371966" y="32756"/>
                </a:lnTo>
                <a:lnTo>
                  <a:pt x="374140" y="41394"/>
                </a:lnTo>
                <a:lnTo>
                  <a:pt x="375801" y="53813"/>
                </a:lnTo>
                <a:lnTo>
                  <a:pt x="376355" y="68236"/>
                </a:lnTo>
                <a:lnTo>
                  <a:pt x="376171" y="75484"/>
                </a:lnTo>
                <a:lnTo>
                  <a:pt x="374626" y="89200"/>
                </a:lnTo>
                <a:lnTo>
                  <a:pt x="371509" y="101183"/>
                </a:lnTo>
                <a:lnTo>
                  <a:pt x="366819" y="111432"/>
                </a:lnTo>
                <a:lnTo>
                  <a:pt x="363237" y="117585"/>
                </a:lnTo>
                <a:lnTo>
                  <a:pt x="357561" y="123612"/>
                </a:lnTo>
                <a:lnTo>
                  <a:pt x="349792" y="129513"/>
                </a:lnTo>
                <a:lnTo>
                  <a:pt x="351229" y="132009"/>
                </a:lnTo>
                <a:close/>
              </a:path>
              <a:path w="389826" h="108330">
                <a:moveTo>
                  <a:pt x="7895" y="5219"/>
                </a:moveTo>
                <a:lnTo>
                  <a:pt x="6874" y="7829"/>
                </a:lnTo>
                <a:lnTo>
                  <a:pt x="6091" y="9721"/>
                </a:lnTo>
                <a:lnTo>
                  <a:pt x="5309" y="11612"/>
                </a:lnTo>
                <a:lnTo>
                  <a:pt x="3279" y="16592"/>
                </a:lnTo>
                <a:lnTo>
                  <a:pt x="0" y="24661"/>
                </a:lnTo>
                <a:lnTo>
                  <a:pt x="2648" y="25872"/>
                </a:lnTo>
                <a:lnTo>
                  <a:pt x="5927" y="20728"/>
                </a:lnTo>
                <a:lnTo>
                  <a:pt x="8639" y="17348"/>
                </a:lnTo>
                <a:lnTo>
                  <a:pt x="10784" y="15735"/>
                </a:lnTo>
                <a:lnTo>
                  <a:pt x="12928" y="14121"/>
                </a:lnTo>
                <a:lnTo>
                  <a:pt x="16447" y="13314"/>
                </a:lnTo>
                <a:lnTo>
                  <a:pt x="54338" y="13314"/>
                </a:lnTo>
                <a:lnTo>
                  <a:pt x="23687" y="105834"/>
                </a:lnTo>
                <a:lnTo>
                  <a:pt x="33677" y="105834"/>
                </a:lnTo>
                <a:lnTo>
                  <a:pt x="66522" y="4387"/>
                </a:lnTo>
                <a:lnTo>
                  <a:pt x="66522" y="1891"/>
                </a:lnTo>
                <a:lnTo>
                  <a:pt x="9156" y="1891"/>
                </a:lnTo>
                <a:lnTo>
                  <a:pt x="7895" y="5219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926317" y="3268098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370158" y="3268098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3433968" y="3268098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12453" y="3268098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300921" y="3268098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040658" y="3268098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931863" y="3268098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107550" y="3554029"/>
            <a:ext cx="64946" cy="91714"/>
          </a:xfrm>
          <a:custGeom>
            <a:avLst/>
            <a:gdLst/>
            <a:ahLst/>
            <a:cxnLst/>
            <a:rect l="l" t="t" r="r" b="b"/>
            <a:pathLst>
              <a:path w="71441" h="103943">
                <a:moveTo>
                  <a:pt x="48435" y="0"/>
                </a:moveTo>
                <a:lnTo>
                  <a:pt x="0" y="68084"/>
                </a:lnTo>
                <a:lnTo>
                  <a:pt x="6281" y="68084"/>
                </a:lnTo>
                <a:lnTo>
                  <a:pt x="43440" y="15583"/>
                </a:lnTo>
                <a:lnTo>
                  <a:pt x="48435" y="0"/>
                </a:lnTo>
                <a:close/>
              </a:path>
              <a:path w="71441" h="103943">
                <a:moveTo>
                  <a:pt x="43591" y="78146"/>
                </a:moveTo>
                <a:lnTo>
                  <a:pt x="43591" y="103943"/>
                </a:lnTo>
                <a:lnTo>
                  <a:pt x="55624" y="103943"/>
                </a:lnTo>
                <a:lnTo>
                  <a:pt x="55624" y="78146"/>
                </a:lnTo>
                <a:lnTo>
                  <a:pt x="71441" y="78146"/>
                </a:lnTo>
                <a:lnTo>
                  <a:pt x="71441" y="68084"/>
                </a:lnTo>
                <a:lnTo>
                  <a:pt x="55624" y="68084"/>
                </a:lnTo>
                <a:lnTo>
                  <a:pt x="55624" y="0"/>
                </a:lnTo>
                <a:lnTo>
                  <a:pt x="48435" y="0"/>
                </a:lnTo>
                <a:lnTo>
                  <a:pt x="43440" y="15583"/>
                </a:lnTo>
                <a:lnTo>
                  <a:pt x="43440" y="68084"/>
                </a:lnTo>
                <a:lnTo>
                  <a:pt x="0" y="68084"/>
                </a:lnTo>
                <a:lnTo>
                  <a:pt x="0" y="78146"/>
                </a:lnTo>
                <a:lnTo>
                  <a:pt x="43591" y="78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681725" y="3553362"/>
            <a:ext cx="424288" cy="93984"/>
          </a:xfrm>
          <a:custGeom>
            <a:avLst/>
            <a:gdLst/>
            <a:ahLst/>
            <a:cxnLst/>
            <a:rect l="l" t="t" r="r" b="b"/>
            <a:pathLst>
              <a:path w="466717" h="106515">
                <a:moveTo>
                  <a:pt x="169901" y="97890"/>
                </a:moveTo>
                <a:lnTo>
                  <a:pt x="169901" y="100261"/>
                </a:lnTo>
                <a:lnTo>
                  <a:pt x="170733" y="102291"/>
                </a:lnTo>
                <a:lnTo>
                  <a:pt x="172398" y="103980"/>
                </a:lnTo>
                <a:lnTo>
                  <a:pt x="174063" y="105670"/>
                </a:lnTo>
                <a:lnTo>
                  <a:pt x="176106" y="106515"/>
                </a:lnTo>
                <a:lnTo>
                  <a:pt x="180950" y="106515"/>
                </a:lnTo>
                <a:lnTo>
                  <a:pt x="182981" y="105670"/>
                </a:lnTo>
                <a:lnTo>
                  <a:pt x="184620" y="103980"/>
                </a:lnTo>
                <a:lnTo>
                  <a:pt x="186260" y="102291"/>
                </a:lnTo>
                <a:lnTo>
                  <a:pt x="187080" y="100261"/>
                </a:lnTo>
                <a:lnTo>
                  <a:pt x="187080" y="95520"/>
                </a:lnTo>
                <a:lnTo>
                  <a:pt x="186248" y="93503"/>
                </a:lnTo>
                <a:lnTo>
                  <a:pt x="184583" y="91838"/>
                </a:lnTo>
                <a:lnTo>
                  <a:pt x="182918" y="90174"/>
                </a:lnTo>
                <a:lnTo>
                  <a:pt x="180900" y="89342"/>
                </a:lnTo>
                <a:lnTo>
                  <a:pt x="176157" y="89342"/>
                </a:lnTo>
                <a:lnTo>
                  <a:pt x="174126" y="90174"/>
                </a:lnTo>
                <a:lnTo>
                  <a:pt x="172436" y="91838"/>
                </a:lnTo>
                <a:lnTo>
                  <a:pt x="170746" y="93503"/>
                </a:lnTo>
                <a:lnTo>
                  <a:pt x="169901" y="95520"/>
                </a:lnTo>
                <a:lnTo>
                  <a:pt x="169901" y="97890"/>
                </a:lnTo>
                <a:close/>
              </a:path>
              <a:path w="466717" h="106515">
                <a:moveTo>
                  <a:pt x="198457" y="23932"/>
                </a:moveTo>
                <a:lnTo>
                  <a:pt x="196616" y="37370"/>
                </a:lnTo>
                <a:lnTo>
                  <a:pt x="196616" y="45793"/>
                </a:lnTo>
                <a:lnTo>
                  <a:pt x="199126" y="53042"/>
                </a:lnTo>
                <a:lnTo>
                  <a:pt x="204146" y="59120"/>
                </a:lnTo>
                <a:lnTo>
                  <a:pt x="209166" y="65197"/>
                </a:lnTo>
                <a:lnTo>
                  <a:pt x="210919" y="22619"/>
                </a:lnTo>
                <a:lnTo>
                  <a:pt x="212445" y="15911"/>
                </a:lnTo>
                <a:lnTo>
                  <a:pt x="211562" y="3857"/>
                </a:lnTo>
                <a:lnTo>
                  <a:pt x="205584" y="10817"/>
                </a:lnTo>
                <a:lnTo>
                  <a:pt x="203982" y="12824"/>
                </a:lnTo>
                <a:lnTo>
                  <a:pt x="198457" y="23932"/>
                </a:lnTo>
                <a:close/>
              </a:path>
              <a:path w="466717" h="106515">
                <a:moveTo>
                  <a:pt x="200551" y="105304"/>
                </a:moveTo>
                <a:lnTo>
                  <a:pt x="201308" y="108330"/>
                </a:lnTo>
                <a:lnTo>
                  <a:pt x="209683" y="107271"/>
                </a:lnTo>
                <a:lnTo>
                  <a:pt x="216620" y="105758"/>
                </a:lnTo>
                <a:lnTo>
                  <a:pt x="222120" y="103791"/>
                </a:lnTo>
                <a:lnTo>
                  <a:pt x="225816" y="102363"/>
                </a:lnTo>
                <a:lnTo>
                  <a:pt x="237130" y="96146"/>
                </a:lnTo>
                <a:lnTo>
                  <a:pt x="246489" y="87829"/>
                </a:lnTo>
                <a:lnTo>
                  <a:pt x="251988" y="81626"/>
                </a:lnTo>
                <a:lnTo>
                  <a:pt x="256176" y="74565"/>
                </a:lnTo>
                <a:lnTo>
                  <a:pt x="259052" y="66647"/>
                </a:lnTo>
                <a:lnTo>
                  <a:pt x="261927" y="58729"/>
                </a:lnTo>
                <a:lnTo>
                  <a:pt x="263365" y="50937"/>
                </a:lnTo>
                <a:lnTo>
                  <a:pt x="263365" y="43271"/>
                </a:lnTo>
                <a:lnTo>
                  <a:pt x="263071" y="37486"/>
                </a:lnTo>
                <a:lnTo>
                  <a:pt x="260204" y="25055"/>
                </a:lnTo>
                <a:lnTo>
                  <a:pt x="254284" y="13654"/>
                </a:lnTo>
                <a:lnTo>
                  <a:pt x="251940" y="10594"/>
                </a:lnTo>
                <a:lnTo>
                  <a:pt x="241702" y="2932"/>
                </a:lnTo>
                <a:lnTo>
                  <a:pt x="228553" y="377"/>
                </a:lnTo>
                <a:lnTo>
                  <a:pt x="219219" y="377"/>
                </a:lnTo>
                <a:lnTo>
                  <a:pt x="211562" y="3857"/>
                </a:lnTo>
                <a:lnTo>
                  <a:pt x="212445" y="15911"/>
                </a:lnTo>
                <a:lnTo>
                  <a:pt x="215498" y="11422"/>
                </a:lnTo>
                <a:lnTo>
                  <a:pt x="218550" y="6934"/>
                </a:lnTo>
                <a:lnTo>
                  <a:pt x="222549" y="4689"/>
                </a:lnTo>
                <a:lnTo>
                  <a:pt x="234304" y="4689"/>
                </a:lnTo>
                <a:lnTo>
                  <a:pt x="239476" y="7968"/>
                </a:lnTo>
                <a:lnTo>
                  <a:pt x="243007" y="14524"/>
                </a:lnTo>
                <a:lnTo>
                  <a:pt x="247052" y="26184"/>
                </a:lnTo>
                <a:lnTo>
                  <a:pt x="248305" y="40094"/>
                </a:lnTo>
                <a:lnTo>
                  <a:pt x="248305" y="42111"/>
                </a:lnTo>
                <a:lnTo>
                  <a:pt x="248229" y="44746"/>
                </a:lnTo>
                <a:lnTo>
                  <a:pt x="248078" y="47999"/>
                </a:lnTo>
                <a:lnTo>
                  <a:pt x="247927" y="51252"/>
                </a:lnTo>
                <a:lnTo>
                  <a:pt x="247750" y="53131"/>
                </a:lnTo>
                <a:lnTo>
                  <a:pt x="247044" y="54946"/>
                </a:lnTo>
                <a:lnTo>
                  <a:pt x="244963" y="56560"/>
                </a:lnTo>
                <a:lnTo>
                  <a:pt x="241305" y="58477"/>
                </a:lnTo>
                <a:lnTo>
                  <a:pt x="237647" y="60393"/>
                </a:lnTo>
                <a:lnTo>
                  <a:pt x="234103" y="61351"/>
                </a:lnTo>
                <a:lnTo>
                  <a:pt x="223204" y="61351"/>
                </a:lnTo>
                <a:lnTo>
                  <a:pt x="218046" y="58225"/>
                </a:lnTo>
                <a:lnTo>
                  <a:pt x="215195" y="51971"/>
                </a:lnTo>
                <a:lnTo>
                  <a:pt x="212345" y="45717"/>
                </a:lnTo>
                <a:lnTo>
                  <a:pt x="210919" y="38908"/>
                </a:lnTo>
                <a:lnTo>
                  <a:pt x="210919" y="22619"/>
                </a:lnTo>
                <a:lnTo>
                  <a:pt x="209166" y="65197"/>
                </a:lnTo>
                <a:lnTo>
                  <a:pt x="215964" y="68236"/>
                </a:lnTo>
                <a:lnTo>
                  <a:pt x="226711" y="68236"/>
                </a:lnTo>
                <a:lnTo>
                  <a:pt x="229108" y="67933"/>
                </a:lnTo>
                <a:lnTo>
                  <a:pt x="231731" y="67328"/>
                </a:lnTo>
                <a:lnTo>
                  <a:pt x="236776" y="66269"/>
                </a:lnTo>
                <a:lnTo>
                  <a:pt x="241166" y="64327"/>
                </a:lnTo>
                <a:lnTo>
                  <a:pt x="244899" y="61503"/>
                </a:lnTo>
                <a:lnTo>
                  <a:pt x="247548" y="59536"/>
                </a:lnTo>
                <a:lnTo>
                  <a:pt x="246741" y="63772"/>
                </a:lnTo>
                <a:lnTo>
                  <a:pt x="244736" y="69030"/>
                </a:lnTo>
                <a:lnTo>
                  <a:pt x="241532" y="75309"/>
                </a:lnTo>
                <a:lnTo>
                  <a:pt x="238328" y="81588"/>
                </a:lnTo>
                <a:lnTo>
                  <a:pt x="234052" y="87274"/>
                </a:lnTo>
                <a:lnTo>
                  <a:pt x="228704" y="92368"/>
                </a:lnTo>
                <a:lnTo>
                  <a:pt x="224920" y="95949"/>
                </a:lnTo>
                <a:lnTo>
                  <a:pt x="219900" y="98975"/>
                </a:lnTo>
                <a:lnTo>
                  <a:pt x="213644" y="101446"/>
                </a:lnTo>
                <a:lnTo>
                  <a:pt x="210162" y="102808"/>
                </a:lnTo>
                <a:lnTo>
                  <a:pt x="205798" y="104094"/>
                </a:lnTo>
                <a:lnTo>
                  <a:pt x="200551" y="105304"/>
                </a:lnTo>
                <a:close/>
              </a:path>
              <a:path w="466717" h="106515">
                <a:moveTo>
                  <a:pt x="316770" y="99630"/>
                </a:moveTo>
                <a:lnTo>
                  <a:pt x="315736" y="97159"/>
                </a:lnTo>
                <a:lnTo>
                  <a:pt x="315736" y="2193"/>
                </a:lnTo>
                <a:lnTo>
                  <a:pt x="315357" y="756"/>
                </a:lnTo>
                <a:lnTo>
                  <a:pt x="314449" y="756"/>
                </a:lnTo>
                <a:lnTo>
                  <a:pt x="286675" y="14902"/>
                </a:lnTo>
                <a:lnTo>
                  <a:pt x="286675" y="17021"/>
                </a:lnTo>
                <a:lnTo>
                  <a:pt x="288491" y="16213"/>
                </a:lnTo>
                <a:lnTo>
                  <a:pt x="290446" y="15444"/>
                </a:lnTo>
                <a:lnTo>
                  <a:pt x="292540" y="14713"/>
                </a:lnTo>
                <a:lnTo>
                  <a:pt x="294634" y="13982"/>
                </a:lnTo>
                <a:lnTo>
                  <a:pt x="296336" y="13616"/>
                </a:lnTo>
                <a:lnTo>
                  <a:pt x="299666" y="13616"/>
                </a:lnTo>
                <a:lnTo>
                  <a:pt x="300978" y="14247"/>
                </a:lnTo>
                <a:lnTo>
                  <a:pt x="302189" y="16768"/>
                </a:lnTo>
                <a:lnTo>
                  <a:pt x="302492" y="18609"/>
                </a:lnTo>
                <a:lnTo>
                  <a:pt x="302492" y="95621"/>
                </a:lnTo>
                <a:lnTo>
                  <a:pt x="301558" y="98571"/>
                </a:lnTo>
                <a:lnTo>
                  <a:pt x="299691" y="99933"/>
                </a:lnTo>
                <a:lnTo>
                  <a:pt x="297825" y="101295"/>
                </a:lnTo>
                <a:lnTo>
                  <a:pt x="293839" y="102127"/>
                </a:lnTo>
                <a:lnTo>
                  <a:pt x="287734" y="102429"/>
                </a:lnTo>
                <a:lnTo>
                  <a:pt x="287734" y="104699"/>
                </a:lnTo>
                <a:lnTo>
                  <a:pt x="330418" y="104699"/>
                </a:lnTo>
                <a:lnTo>
                  <a:pt x="330418" y="102580"/>
                </a:lnTo>
                <a:lnTo>
                  <a:pt x="324767" y="102379"/>
                </a:lnTo>
                <a:lnTo>
                  <a:pt x="320907" y="101749"/>
                </a:lnTo>
                <a:lnTo>
                  <a:pt x="318839" y="100689"/>
                </a:lnTo>
                <a:lnTo>
                  <a:pt x="316770" y="99630"/>
                </a:lnTo>
                <a:close/>
              </a:path>
              <a:path w="466717" h="106515">
                <a:moveTo>
                  <a:pt x="431147" y="97437"/>
                </a:moveTo>
                <a:lnTo>
                  <a:pt x="429230" y="95671"/>
                </a:lnTo>
                <a:lnTo>
                  <a:pt x="430214" y="104926"/>
                </a:lnTo>
                <a:lnTo>
                  <a:pt x="435310" y="104926"/>
                </a:lnTo>
                <a:lnTo>
                  <a:pt x="431147" y="97437"/>
                </a:lnTo>
                <a:close/>
              </a:path>
              <a:path w="466717" h="106515">
                <a:moveTo>
                  <a:pt x="425812" y="103198"/>
                </a:moveTo>
                <a:lnTo>
                  <a:pt x="430214" y="104926"/>
                </a:lnTo>
                <a:lnTo>
                  <a:pt x="429230" y="95671"/>
                </a:lnTo>
                <a:lnTo>
                  <a:pt x="428272" y="93125"/>
                </a:lnTo>
                <a:lnTo>
                  <a:pt x="428272" y="83088"/>
                </a:lnTo>
                <a:lnTo>
                  <a:pt x="430618" y="75145"/>
                </a:lnTo>
                <a:lnTo>
                  <a:pt x="435310" y="65966"/>
                </a:lnTo>
                <a:lnTo>
                  <a:pt x="440002" y="56787"/>
                </a:lnTo>
                <a:lnTo>
                  <a:pt x="445350" y="52198"/>
                </a:lnTo>
                <a:lnTo>
                  <a:pt x="454684" y="52198"/>
                </a:lnTo>
                <a:lnTo>
                  <a:pt x="457383" y="53383"/>
                </a:lnTo>
                <a:lnTo>
                  <a:pt x="459452" y="55753"/>
                </a:lnTo>
                <a:lnTo>
                  <a:pt x="461520" y="58124"/>
                </a:lnTo>
                <a:lnTo>
                  <a:pt x="462555" y="61427"/>
                </a:lnTo>
                <a:lnTo>
                  <a:pt x="462555" y="72523"/>
                </a:lnTo>
                <a:lnTo>
                  <a:pt x="460095" y="79974"/>
                </a:lnTo>
                <a:lnTo>
                  <a:pt x="455176" y="88018"/>
                </a:lnTo>
                <a:lnTo>
                  <a:pt x="450257" y="96062"/>
                </a:lnTo>
                <a:lnTo>
                  <a:pt x="444719" y="100085"/>
                </a:lnTo>
                <a:lnTo>
                  <a:pt x="435537" y="100085"/>
                </a:lnTo>
                <a:lnTo>
                  <a:pt x="433065" y="99202"/>
                </a:lnTo>
                <a:lnTo>
                  <a:pt x="431147" y="97437"/>
                </a:lnTo>
                <a:lnTo>
                  <a:pt x="435310" y="104926"/>
                </a:lnTo>
                <a:lnTo>
                  <a:pt x="448615" y="101131"/>
                </a:lnTo>
                <a:lnTo>
                  <a:pt x="458089" y="91082"/>
                </a:lnTo>
                <a:lnTo>
                  <a:pt x="464765" y="77230"/>
                </a:lnTo>
                <a:lnTo>
                  <a:pt x="466717" y="65815"/>
                </a:lnTo>
                <a:lnTo>
                  <a:pt x="466717" y="58704"/>
                </a:lnTo>
                <a:lnTo>
                  <a:pt x="465027" y="53837"/>
                </a:lnTo>
                <a:lnTo>
                  <a:pt x="461646" y="51214"/>
                </a:lnTo>
                <a:lnTo>
                  <a:pt x="458266" y="48592"/>
                </a:lnTo>
                <a:lnTo>
                  <a:pt x="454381" y="47281"/>
                </a:lnTo>
                <a:lnTo>
                  <a:pt x="449596" y="47283"/>
                </a:lnTo>
                <a:lnTo>
                  <a:pt x="437731" y="50276"/>
                </a:lnTo>
                <a:lnTo>
                  <a:pt x="426947" y="58893"/>
                </a:lnTo>
                <a:lnTo>
                  <a:pt x="425887" y="60112"/>
                </a:lnTo>
                <a:lnTo>
                  <a:pt x="418878" y="71521"/>
                </a:lnTo>
                <a:lnTo>
                  <a:pt x="416541" y="83593"/>
                </a:lnTo>
                <a:lnTo>
                  <a:pt x="416541" y="90906"/>
                </a:lnTo>
                <a:lnTo>
                  <a:pt x="418395" y="96289"/>
                </a:lnTo>
                <a:lnTo>
                  <a:pt x="422104" y="99744"/>
                </a:lnTo>
                <a:lnTo>
                  <a:pt x="425812" y="103198"/>
                </a:lnTo>
                <a:close/>
              </a:path>
              <a:path w="466717" h="106515">
                <a:moveTo>
                  <a:pt x="374993" y="59990"/>
                </a:moveTo>
                <a:lnTo>
                  <a:pt x="387402" y="56631"/>
                </a:lnTo>
                <a:lnTo>
                  <a:pt x="397356" y="47016"/>
                </a:lnTo>
                <a:lnTo>
                  <a:pt x="399031" y="44507"/>
                </a:lnTo>
                <a:lnTo>
                  <a:pt x="404615" y="32597"/>
                </a:lnTo>
                <a:lnTo>
                  <a:pt x="406476" y="20425"/>
                </a:lnTo>
                <a:lnTo>
                  <a:pt x="406476" y="18559"/>
                </a:lnTo>
                <a:lnTo>
                  <a:pt x="406400" y="17184"/>
                </a:lnTo>
                <a:lnTo>
                  <a:pt x="406249" y="16302"/>
                </a:lnTo>
                <a:lnTo>
                  <a:pt x="405820" y="14297"/>
                </a:lnTo>
                <a:lnTo>
                  <a:pt x="405416" y="12936"/>
                </a:lnTo>
                <a:lnTo>
                  <a:pt x="406678" y="13339"/>
                </a:lnTo>
                <a:lnTo>
                  <a:pt x="409200" y="13843"/>
                </a:lnTo>
                <a:lnTo>
                  <a:pt x="411168" y="14196"/>
                </a:lnTo>
                <a:lnTo>
                  <a:pt x="413514" y="14373"/>
                </a:lnTo>
                <a:lnTo>
                  <a:pt x="419316" y="14373"/>
                </a:lnTo>
                <a:lnTo>
                  <a:pt x="421788" y="14095"/>
                </a:lnTo>
                <a:lnTo>
                  <a:pt x="423655" y="13541"/>
                </a:lnTo>
                <a:lnTo>
                  <a:pt x="425522" y="12986"/>
                </a:lnTo>
                <a:lnTo>
                  <a:pt x="428347" y="11826"/>
                </a:lnTo>
                <a:lnTo>
                  <a:pt x="432131" y="10061"/>
                </a:lnTo>
                <a:lnTo>
                  <a:pt x="378172" y="106893"/>
                </a:lnTo>
                <a:lnTo>
                  <a:pt x="385513" y="106893"/>
                </a:lnTo>
                <a:lnTo>
                  <a:pt x="445224" y="0"/>
                </a:lnTo>
                <a:lnTo>
                  <a:pt x="439170" y="0"/>
                </a:lnTo>
                <a:lnTo>
                  <a:pt x="436294" y="2824"/>
                </a:lnTo>
                <a:lnTo>
                  <a:pt x="433544" y="4967"/>
                </a:lnTo>
                <a:lnTo>
                  <a:pt x="430920" y="6429"/>
                </a:lnTo>
                <a:lnTo>
                  <a:pt x="426027" y="9254"/>
                </a:lnTo>
                <a:lnTo>
                  <a:pt x="420679" y="10666"/>
                </a:lnTo>
                <a:lnTo>
                  <a:pt x="412656" y="10666"/>
                </a:lnTo>
                <a:lnTo>
                  <a:pt x="410487" y="10464"/>
                </a:lnTo>
                <a:lnTo>
                  <a:pt x="408368" y="10061"/>
                </a:lnTo>
                <a:lnTo>
                  <a:pt x="406249" y="9657"/>
                </a:lnTo>
                <a:lnTo>
                  <a:pt x="404609" y="8951"/>
                </a:lnTo>
                <a:lnTo>
                  <a:pt x="403449" y="7942"/>
                </a:lnTo>
                <a:lnTo>
                  <a:pt x="400573" y="5371"/>
                </a:lnTo>
                <a:lnTo>
                  <a:pt x="399564" y="4463"/>
                </a:lnTo>
                <a:lnTo>
                  <a:pt x="397470" y="3404"/>
                </a:lnTo>
                <a:lnTo>
                  <a:pt x="395502" y="2597"/>
                </a:lnTo>
                <a:lnTo>
                  <a:pt x="392954" y="2193"/>
                </a:lnTo>
                <a:lnTo>
                  <a:pt x="389032" y="2204"/>
                </a:lnTo>
                <a:lnTo>
                  <a:pt x="377119" y="5406"/>
                </a:lnTo>
                <a:lnTo>
                  <a:pt x="366593" y="14297"/>
                </a:lnTo>
                <a:lnTo>
                  <a:pt x="358764" y="27048"/>
                </a:lnTo>
                <a:lnTo>
                  <a:pt x="356451" y="38883"/>
                </a:lnTo>
                <a:lnTo>
                  <a:pt x="356451" y="45793"/>
                </a:lnTo>
                <a:lnTo>
                  <a:pt x="358369" y="51038"/>
                </a:lnTo>
                <a:lnTo>
                  <a:pt x="362203" y="54619"/>
                </a:lnTo>
                <a:lnTo>
                  <a:pt x="366038" y="58199"/>
                </a:lnTo>
                <a:lnTo>
                  <a:pt x="368106" y="47356"/>
                </a:lnTo>
                <a:lnTo>
                  <a:pt x="368106" y="36664"/>
                </a:lnTo>
                <a:lnTo>
                  <a:pt x="370641" y="28608"/>
                </a:lnTo>
                <a:lnTo>
                  <a:pt x="375712" y="19858"/>
                </a:lnTo>
                <a:lnTo>
                  <a:pt x="380783" y="11107"/>
                </a:lnTo>
                <a:lnTo>
                  <a:pt x="385765" y="6732"/>
                </a:lnTo>
                <a:lnTo>
                  <a:pt x="390659" y="6732"/>
                </a:lnTo>
                <a:lnTo>
                  <a:pt x="392009" y="7325"/>
                </a:lnTo>
                <a:lnTo>
                  <a:pt x="393648" y="8510"/>
                </a:lnTo>
                <a:lnTo>
                  <a:pt x="395288" y="9695"/>
                </a:lnTo>
                <a:lnTo>
                  <a:pt x="396713" y="10439"/>
                </a:lnTo>
                <a:lnTo>
                  <a:pt x="397924" y="10741"/>
                </a:lnTo>
                <a:lnTo>
                  <a:pt x="399640" y="11145"/>
                </a:lnTo>
                <a:lnTo>
                  <a:pt x="400838" y="11801"/>
                </a:lnTo>
                <a:lnTo>
                  <a:pt x="402200" y="13616"/>
                </a:lnTo>
                <a:lnTo>
                  <a:pt x="402541" y="15659"/>
                </a:lnTo>
                <a:lnTo>
                  <a:pt x="402539" y="19218"/>
                </a:lnTo>
                <a:lnTo>
                  <a:pt x="400555" y="31816"/>
                </a:lnTo>
                <a:lnTo>
                  <a:pt x="394821" y="43422"/>
                </a:lnTo>
                <a:lnTo>
                  <a:pt x="389675" y="50937"/>
                </a:lnTo>
                <a:lnTo>
                  <a:pt x="383999" y="54694"/>
                </a:lnTo>
                <a:lnTo>
                  <a:pt x="374514" y="54694"/>
                </a:lnTo>
                <a:lnTo>
                  <a:pt x="372079" y="53749"/>
                </a:lnTo>
                <a:lnTo>
                  <a:pt x="370490" y="51857"/>
                </a:lnTo>
                <a:lnTo>
                  <a:pt x="370301" y="59990"/>
                </a:lnTo>
                <a:lnTo>
                  <a:pt x="374993" y="59990"/>
                </a:lnTo>
                <a:close/>
              </a:path>
              <a:path w="466717" h="106515">
                <a:moveTo>
                  <a:pt x="370301" y="59990"/>
                </a:moveTo>
                <a:lnTo>
                  <a:pt x="370490" y="51857"/>
                </a:lnTo>
                <a:lnTo>
                  <a:pt x="368901" y="49966"/>
                </a:lnTo>
                <a:lnTo>
                  <a:pt x="368106" y="47356"/>
                </a:lnTo>
                <a:lnTo>
                  <a:pt x="366038" y="58199"/>
                </a:lnTo>
                <a:lnTo>
                  <a:pt x="370301" y="59990"/>
                </a:lnTo>
                <a:close/>
              </a:path>
              <a:path w="466717" h="106515">
                <a:moveTo>
                  <a:pt x="43591" y="78902"/>
                </a:moveTo>
                <a:lnTo>
                  <a:pt x="43591" y="104699"/>
                </a:lnTo>
                <a:lnTo>
                  <a:pt x="55624" y="104699"/>
                </a:lnTo>
                <a:lnTo>
                  <a:pt x="55624" y="78902"/>
                </a:lnTo>
                <a:lnTo>
                  <a:pt x="71441" y="78902"/>
                </a:lnTo>
                <a:lnTo>
                  <a:pt x="71441" y="68841"/>
                </a:lnTo>
                <a:lnTo>
                  <a:pt x="55624" y="68841"/>
                </a:lnTo>
                <a:lnTo>
                  <a:pt x="55624" y="756"/>
                </a:lnTo>
                <a:lnTo>
                  <a:pt x="48435" y="756"/>
                </a:lnTo>
                <a:lnTo>
                  <a:pt x="43440" y="16340"/>
                </a:lnTo>
                <a:lnTo>
                  <a:pt x="43440" y="68841"/>
                </a:lnTo>
                <a:lnTo>
                  <a:pt x="0" y="68841"/>
                </a:lnTo>
                <a:lnTo>
                  <a:pt x="0" y="78902"/>
                </a:lnTo>
                <a:lnTo>
                  <a:pt x="43591" y="78902"/>
                </a:lnTo>
                <a:close/>
              </a:path>
              <a:path w="466717" h="106515">
                <a:moveTo>
                  <a:pt x="48435" y="756"/>
                </a:moveTo>
                <a:lnTo>
                  <a:pt x="0" y="68841"/>
                </a:lnTo>
                <a:lnTo>
                  <a:pt x="6281" y="68841"/>
                </a:lnTo>
                <a:lnTo>
                  <a:pt x="43440" y="16340"/>
                </a:lnTo>
                <a:lnTo>
                  <a:pt x="48435" y="756"/>
                </a:lnTo>
                <a:close/>
              </a:path>
              <a:path w="466717" h="106515">
                <a:moveTo>
                  <a:pt x="121087" y="78902"/>
                </a:moveTo>
                <a:lnTo>
                  <a:pt x="121087" y="104699"/>
                </a:lnTo>
                <a:lnTo>
                  <a:pt x="133120" y="104699"/>
                </a:lnTo>
                <a:lnTo>
                  <a:pt x="133120" y="78902"/>
                </a:lnTo>
                <a:lnTo>
                  <a:pt x="148937" y="78902"/>
                </a:lnTo>
                <a:lnTo>
                  <a:pt x="148937" y="68841"/>
                </a:lnTo>
                <a:lnTo>
                  <a:pt x="133120" y="68841"/>
                </a:lnTo>
                <a:lnTo>
                  <a:pt x="133120" y="756"/>
                </a:lnTo>
                <a:lnTo>
                  <a:pt x="125931" y="756"/>
                </a:lnTo>
                <a:lnTo>
                  <a:pt x="120936" y="16340"/>
                </a:lnTo>
                <a:lnTo>
                  <a:pt x="120936" y="68841"/>
                </a:lnTo>
                <a:lnTo>
                  <a:pt x="77496" y="68841"/>
                </a:lnTo>
                <a:lnTo>
                  <a:pt x="77496" y="78902"/>
                </a:lnTo>
                <a:lnTo>
                  <a:pt x="121087" y="78902"/>
                </a:lnTo>
                <a:close/>
              </a:path>
              <a:path w="466717" h="106515">
                <a:moveTo>
                  <a:pt x="125931" y="756"/>
                </a:moveTo>
                <a:lnTo>
                  <a:pt x="77496" y="68841"/>
                </a:lnTo>
                <a:lnTo>
                  <a:pt x="83777" y="68841"/>
                </a:lnTo>
                <a:lnTo>
                  <a:pt x="120936" y="16340"/>
                </a:lnTo>
                <a:lnTo>
                  <a:pt x="125931" y="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529064" y="3555297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4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5" y="4337"/>
                </a:lnTo>
                <a:lnTo>
                  <a:pt x="182630" y="5800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6" y="48718"/>
                </a:lnTo>
                <a:lnTo>
                  <a:pt x="135254" y="14298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7" y="16996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7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8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0"/>
                </a:lnTo>
                <a:lnTo>
                  <a:pt x="86148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8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9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3728941" y="3553228"/>
            <a:ext cx="371863" cy="95719"/>
          </a:xfrm>
          <a:custGeom>
            <a:avLst/>
            <a:gdLst/>
            <a:ahLst/>
            <a:cxnLst/>
            <a:rect l="l" t="t" r="r" b="b"/>
            <a:pathLst>
              <a:path w="409049" h="108482">
                <a:moveTo>
                  <a:pt x="316871" y="89872"/>
                </a:moveTo>
                <a:lnTo>
                  <a:pt x="314096" y="97992"/>
                </a:lnTo>
                <a:lnTo>
                  <a:pt x="309000" y="102051"/>
                </a:lnTo>
                <a:lnTo>
                  <a:pt x="300548" y="102022"/>
                </a:lnTo>
                <a:lnTo>
                  <a:pt x="290029" y="96862"/>
                </a:lnTo>
                <a:lnTo>
                  <a:pt x="283420" y="82836"/>
                </a:lnTo>
                <a:lnTo>
                  <a:pt x="283030" y="81166"/>
                </a:lnTo>
                <a:lnTo>
                  <a:pt x="277993" y="95153"/>
                </a:lnTo>
                <a:lnTo>
                  <a:pt x="288245" y="103504"/>
                </a:lnTo>
                <a:lnTo>
                  <a:pt x="300675" y="106288"/>
                </a:lnTo>
                <a:lnTo>
                  <a:pt x="302286" y="106253"/>
                </a:lnTo>
                <a:lnTo>
                  <a:pt x="314631" y="103074"/>
                </a:lnTo>
                <a:lnTo>
                  <a:pt x="316871" y="89872"/>
                </a:lnTo>
                <a:close/>
              </a:path>
              <a:path w="409049" h="108482">
                <a:moveTo>
                  <a:pt x="281393" y="69731"/>
                </a:moveTo>
                <a:lnTo>
                  <a:pt x="280847" y="55375"/>
                </a:lnTo>
                <a:lnTo>
                  <a:pt x="280898" y="50314"/>
                </a:lnTo>
                <a:lnTo>
                  <a:pt x="281662" y="36785"/>
                </a:lnTo>
                <a:lnTo>
                  <a:pt x="283345" y="25872"/>
                </a:lnTo>
                <a:lnTo>
                  <a:pt x="284100" y="22854"/>
                </a:lnTo>
                <a:lnTo>
                  <a:pt x="290805" y="9344"/>
                </a:lnTo>
                <a:lnTo>
                  <a:pt x="300978" y="4841"/>
                </a:lnTo>
                <a:lnTo>
                  <a:pt x="302418" y="4907"/>
                </a:lnTo>
                <a:lnTo>
                  <a:pt x="312294" y="10546"/>
                </a:lnTo>
                <a:lnTo>
                  <a:pt x="318536" y="25267"/>
                </a:lnTo>
                <a:lnTo>
                  <a:pt x="319177" y="28430"/>
                </a:lnTo>
                <a:lnTo>
                  <a:pt x="320569" y="40146"/>
                </a:lnTo>
                <a:lnTo>
                  <a:pt x="321033" y="54619"/>
                </a:lnTo>
                <a:lnTo>
                  <a:pt x="320696" y="66865"/>
                </a:lnTo>
                <a:lnTo>
                  <a:pt x="319317" y="79763"/>
                </a:lnTo>
                <a:lnTo>
                  <a:pt x="316871" y="89872"/>
                </a:lnTo>
                <a:lnTo>
                  <a:pt x="314631" y="103074"/>
                </a:lnTo>
                <a:lnTo>
                  <a:pt x="324311" y="94739"/>
                </a:lnTo>
                <a:lnTo>
                  <a:pt x="331326" y="81248"/>
                </a:lnTo>
                <a:lnTo>
                  <a:pt x="335103" y="65838"/>
                </a:lnTo>
                <a:lnTo>
                  <a:pt x="336018" y="52879"/>
                </a:lnTo>
                <a:lnTo>
                  <a:pt x="335465" y="42903"/>
                </a:lnTo>
                <a:lnTo>
                  <a:pt x="332941" y="30359"/>
                </a:lnTo>
                <a:lnTo>
                  <a:pt x="328374" y="18988"/>
                </a:lnTo>
                <a:lnTo>
                  <a:pt x="323752" y="11828"/>
                </a:lnTo>
                <a:lnTo>
                  <a:pt x="313738" y="3524"/>
                </a:lnTo>
                <a:lnTo>
                  <a:pt x="301357" y="756"/>
                </a:lnTo>
                <a:lnTo>
                  <a:pt x="291929" y="2070"/>
                </a:lnTo>
                <a:lnTo>
                  <a:pt x="280979" y="8377"/>
                </a:lnTo>
                <a:lnTo>
                  <a:pt x="272750" y="19896"/>
                </a:lnTo>
                <a:lnTo>
                  <a:pt x="269642" y="27556"/>
                </a:lnTo>
                <a:lnTo>
                  <a:pt x="266808" y="39773"/>
                </a:lnTo>
                <a:lnTo>
                  <a:pt x="265863" y="53484"/>
                </a:lnTo>
                <a:lnTo>
                  <a:pt x="265902" y="56488"/>
                </a:lnTo>
                <a:lnTo>
                  <a:pt x="267304" y="70604"/>
                </a:lnTo>
                <a:lnTo>
                  <a:pt x="270722" y="82690"/>
                </a:lnTo>
                <a:lnTo>
                  <a:pt x="276155" y="92746"/>
                </a:lnTo>
                <a:lnTo>
                  <a:pt x="283030" y="81166"/>
                </a:lnTo>
                <a:lnTo>
                  <a:pt x="281393" y="69731"/>
                </a:lnTo>
                <a:close/>
              </a:path>
              <a:path w="409049" h="108482">
                <a:moveTo>
                  <a:pt x="351305" y="25796"/>
                </a:moveTo>
                <a:lnTo>
                  <a:pt x="353979" y="21157"/>
                </a:lnTo>
                <a:lnTo>
                  <a:pt x="356477" y="17727"/>
                </a:lnTo>
                <a:lnTo>
                  <a:pt x="358798" y="15508"/>
                </a:lnTo>
                <a:lnTo>
                  <a:pt x="363036" y="11423"/>
                </a:lnTo>
                <a:lnTo>
                  <a:pt x="367930" y="9380"/>
                </a:lnTo>
                <a:lnTo>
                  <a:pt x="378172" y="9380"/>
                </a:lnTo>
                <a:lnTo>
                  <a:pt x="382346" y="10818"/>
                </a:lnTo>
                <a:lnTo>
                  <a:pt x="386004" y="13692"/>
                </a:lnTo>
                <a:lnTo>
                  <a:pt x="389662" y="16567"/>
                </a:lnTo>
                <a:lnTo>
                  <a:pt x="391491" y="20753"/>
                </a:lnTo>
                <a:lnTo>
                  <a:pt x="391491" y="32454"/>
                </a:lnTo>
                <a:lnTo>
                  <a:pt x="389170" y="37446"/>
                </a:lnTo>
                <a:lnTo>
                  <a:pt x="384529" y="41229"/>
                </a:lnTo>
                <a:lnTo>
                  <a:pt x="379887" y="45011"/>
                </a:lnTo>
                <a:lnTo>
                  <a:pt x="373530" y="48365"/>
                </a:lnTo>
                <a:lnTo>
                  <a:pt x="365457" y="51290"/>
                </a:lnTo>
                <a:lnTo>
                  <a:pt x="365609" y="53257"/>
                </a:lnTo>
                <a:lnTo>
                  <a:pt x="367123" y="53093"/>
                </a:lnTo>
                <a:lnTo>
                  <a:pt x="370293" y="53035"/>
                </a:lnTo>
                <a:lnTo>
                  <a:pt x="384163" y="55727"/>
                </a:lnTo>
                <a:lnTo>
                  <a:pt x="393383" y="63394"/>
                </a:lnTo>
                <a:lnTo>
                  <a:pt x="396158" y="67480"/>
                </a:lnTo>
                <a:lnTo>
                  <a:pt x="397545" y="72220"/>
                </a:lnTo>
                <a:lnTo>
                  <a:pt x="397545" y="83215"/>
                </a:lnTo>
                <a:lnTo>
                  <a:pt x="395830" y="88397"/>
                </a:lnTo>
                <a:lnTo>
                  <a:pt x="392400" y="93163"/>
                </a:lnTo>
                <a:lnTo>
                  <a:pt x="388969" y="97929"/>
                </a:lnTo>
                <a:lnTo>
                  <a:pt x="383722" y="100312"/>
                </a:lnTo>
                <a:lnTo>
                  <a:pt x="373479" y="100312"/>
                </a:lnTo>
                <a:lnTo>
                  <a:pt x="369607" y="98874"/>
                </a:lnTo>
                <a:lnTo>
                  <a:pt x="365041" y="96000"/>
                </a:lnTo>
                <a:lnTo>
                  <a:pt x="360475" y="93125"/>
                </a:lnTo>
                <a:lnTo>
                  <a:pt x="356804" y="91688"/>
                </a:lnTo>
                <a:lnTo>
                  <a:pt x="352163" y="91688"/>
                </a:lnTo>
                <a:lnTo>
                  <a:pt x="350813" y="92293"/>
                </a:lnTo>
                <a:lnTo>
                  <a:pt x="349148" y="94714"/>
                </a:lnTo>
                <a:lnTo>
                  <a:pt x="348732" y="97285"/>
                </a:lnTo>
                <a:lnTo>
                  <a:pt x="348732" y="99404"/>
                </a:lnTo>
                <a:lnTo>
                  <a:pt x="349981" y="101383"/>
                </a:lnTo>
                <a:lnTo>
                  <a:pt x="352478" y="103224"/>
                </a:lnTo>
                <a:lnTo>
                  <a:pt x="354976" y="105065"/>
                </a:lnTo>
                <a:lnTo>
                  <a:pt x="359327" y="105986"/>
                </a:lnTo>
                <a:lnTo>
                  <a:pt x="365533" y="105986"/>
                </a:lnTo>
                <a:lnTo>
                  <a:pt x="375503" y="105281"/>
                </a:lnTo>
                <a:lnTo>
                  <a:pt x="387953" y="101677"/>
                </a:lnTo>
                <a:lnTo>
                  <a:pt x="397735" y="95016"/>
                </a:lnTo>
                <a:lnTo>
                  <a:pt x="399572" y="93131"/>
                </a:lnTo>
                <a:lnTo>
                  <a:pt x="406680" y="82115"/>
                </a:lnTo>
                <a:lnTo>
                  <a:pt x="409049" y="69674"/>
                </a:lnTo>
                <a:lnTo>
                  <a:pt x="409049" y="61553"/>
                </a:lnTo>
                <a:lnTo>
                  <a:pt x="406300" y="54846"/>
                </a:lnTo>
                <a:lnTo>
                  <a:pt x="400800" y="49550"/>
                </a:lnTo>
                <a:lnTo>
                  <a:pt x="397873" y="46777"/>
                </a:lnTo>
                <a:lnTo>
                  <a:pt x="393989" y="44356"/>
                </a:lnTo>
                <a:lnTo>
                  <a:pt x="389145" y="42288"/>
                </a:lnTo>
                <a:lnTo>
                  <a:pt x="393282" y="39413"/>
                </a:lnTo>
                <a:lnTo>
                  <a:pt x="396335" y="36816"/>
                </a:lnTo>
                <a:lnTo>
                  <a:pt x="398302" y="34496"/>
                </a:lnTo>
                <a:lnTo>
                  <a:pt x="401784" y="30411"/>
                </a:lnTo>
                <a:lnTo>
                  <a:pt x="403524" y="25922"/>
                </a:lnTo>
                <a:lnTo>
                  <a:pt x="403524" y="15483"/>
                </a:lnTo>
                <a:lnTo>
                  <a:pt x="401418" y="10591"/>
                </a:lnTo>
                <a:lnTo>
                  <a:pt x="397205" y="6355"/>
                </a:lnTo>
                <a:lnTo>
                  <a:pt x="392992" y="2118"/>
                </a:lnTo>
                <a:lnTo>
                  <a:pt x="387026" y="0"/>
                </a:lnTo>
                <a:lnTo>
                  <a:pt x="372092" y="0"/>
                </a:lnTo>
                <a:lnTo>
                  <a:pt x="365735" y="2294"/>
                </a:lnTo>
                <a:lnTo>
                  <a:pt x="360235" y="6884"/>
                </a:lnTo>
                <a:lnTo>
                  <a:pt x="354736" y="11473"/>
                </a:lnTo>
                <a:lnTo>
                  <a:pt x="350978" y="17601"/>
                </a:lnTo>
                <a:lnTo>
                  <a:pt x="348959" y="25267"/>
                </a:lnTo>
                <a:lnTo>
                  <a:pt x="351305" y="25796"/>
                </a:lnTo>
                <a:close/>
              </a:path>
              <a:path w="409049" h="108482">
                <a:moveTo>
                  <a:pt x="2573" y="25796"/>
                </a:moveTo>
                <a:lnTo>
                  <a:pt x="5247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8"/>
                </a:lnTo>
                <a:lnTo>
                  <a:pt x="37272" y="13692"/>
                </a:lnTo>
                <a:lnTo>
                  <a:pt x="40930" y="16567"/>
                </a:lnTo>
                <a:lnTo>
                  <a:pt x="42759" y="20753"/>
                </a:lnTo>
                <a:lnTo>
                  <a:pt x="42759" y="32454"/>
                </a:lnTo>
                <a:lnTo>
                  <a:pt x="40438" y="37446"/>
                </a:lnTo>
                <a:lnTo>
                  <a:pt x="35796" y="41229"/>
                </a:lnTo>
                <a:lnTo>
                  <a:pt x="31154" y="45011"/>
                </a:lnTo>
                <a:lnTo>
                  <a:pt x="24798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90" y="53093"/>
                </a:lnTo>
                <a:lnTo>
                  <a:pt x="21561" y="53034"/>
                </a:lnTo>
                <a:lnTo>
                  <a:pt x="35430" y="55727"/>
                </a:lnTo>
                <a:lnTo>
                  <a:pt x="44651" y="63394"/>
                </a:lnTo>
                <a:lnTo>
                  <a:pt x="47426" y="67479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8" y="88397"/>
                </a:lnTo>
                <a:lnTo>
                  <a:pt x="43667" y="93163"/>
                </a:lnTo>
                <a:lnTo>
                  <a:pt x="40236" y="97929"/>
                </a:lnTo>
                <a:lnTo>
                  <a:pt x="34989" y="100311"/>
                </a:lnTo>
                <a:lnTo>
                  <a:pt x="24747" y="100311"/>
                </a:lnTo>
                <a:lnTo>
                  <a:pt x="20875" y="98874"/>
                </a:lnTo>
                <a:lnTo>
                  <a:pt x="16309" y="95999"/>
                </a:lnTo>
                <a:lnTo>
                  <a:pt x="11743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2081" y="92293"/>
                </a:lnTo>
                <a:lnTo>
                  <a:pt x="416" y="94713"/>
                </a:lnTo>
                <a:lnTo>
                  <a:pt x="0" y="97285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4"/>
                </a:lnTo>
                <a:lnTo>
                  <a:pt x="60316" y="61553"/>
                </a:lnTo>
                <a:lnTo>
                  <a:pt x="57567" y="54846"/>
                </a:lnTo>
                <a:lnTo>
                  <a:pt x="52067" y="49550"/>
                </a:lnTo>
                <a:lnTo>
                  <a:pt x="49141" y="46777"/>
                </a:lnTo>
                <a:lnTo>
                  <a:pt x="45256" y="44356"/>
                </a:lnTo>
                <a:lnTo>
                  <a:pt x="40412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2" y="25922"/>
                </a:lnTo>
                <a:lnTo>
                  <a:pt x="54792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60" y="2118"/>
                </a:lnTo>
                <a:lnTo>
                  <a:pt x="38294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7" y="25267"/>
                </a:lnTo>
                <a:lnTo>
                  <a:pt x="2573" y="25796"/>
                </a:lnTo>
                <a:close/>
              </a:path>
              <a:path w="409049" h="108482">
                <a:moveTo>
                  <a:pt x="118035" y="99782"/>
                </a:moveTo>
                <a:lnTo>
                  <a:pt x="117001" y="97311"/>
                </a:lnTo>
                <a:lnTo>
                  <a:pt x="117001" y="2345"/>
                </a:lnTo>
                <a:lnTo>
                  <a:pt x="116622" y="908"/>
                </a:lnTo>
                <a:lnTo>
                  <a:pt x="115714" y="908"/>
                </a:lnTo>
                <a:lnTo>
                  <a:pt x="87940" y="15054"/>
                </a:lnTo>
                <a:lnTo>
                  <a:pt x="87940" y="17172"/>
                </a:lnTo>
                <a:lnTo>
                  <a:pt x="89756" y="16365"/>
                </a:lnTo>
                <a:lnTo>
                  <a:pt x="91711" y="15596"/>
                </a:lnTo>
                <a:lnTo>
                  <a:pt x="93804" y="14865"/>
                </a:lnTo>
                <a:lnTo>
                  <a:pt x="95898" y="14133"/>
                </a:lnTo>
                <a:lnTo>
                  <a:pt x="97601" y="13768"/>
                </a:lnTo>
                <a:lnTo>
                  <a:pt x="100931" y="13768"/>
                </a:lnTo>
                <a:lnTo>
                  <a:pt x="102243" y="14398"/>
                </a:lnTo>
                <a:lnTo>
                  <a:pt x="103454" y="16920"/>
                </a:lnTo>
                <a:lnTo>
                  <a:pt x="103756" y="18761"/>
                </a:lnTo>
                <a:lnTo>
                  <a:pt x="103756" y="95772"/>
                </a:lnTo>
                <a:lnTo>
                  <a:pt x="102823" y="98723"/>
                </a:lnTo>
                <a:lnTo>
                  <a:pt x="100956" y="100085"/>
                </a:lnTo>
                <a:lnTo>
                  <a:pt x="99090" y="101446"/>
                </a:lnTo>
                <a:lnTo>
                  <a:pt x="95104" y="102279"/>
                </a:lnTo>
                <a:lnTo>
                  <a:pt x="88999" y="102581"/>
                </a:lnTo>
                <a:lnTo>
                  <a:pt x="88999" y="104851"/>
                </a:lnTo>
                <a:lnTo>
                  <a:pt x="131683" y="104851"/>
                </a:lnTo>
                <a:lnTo>
                  <a:pt x="131683" y="102732"/>
                </a:lnTo>
                <a:lnTo>
                  <a:pt x="126032" y="102531"/>
                </a:lnTo>
                <a:lnTo>
                  <a:pt x="122172" y="101900"/>
                </a:lnTo>
                <a:lnTo>
                  <a:pt x="120103" y="100841"/>
                </a:lnTo>
                <a:lnTo>
                  <a:pt x="118035" y="99782"/>
                </a:lnTo>
                <a:close/>
              </a:path>
              <a:path w="409049" h="108482">
                <a:moveTo>
                  <a:pt x="154714" y="24084"/>
                </a:moveTo>
                <a:lnTo>
                  <a:pt x="152873" y="37522"/>
                </a:lnTo>
                <a:lnTo>
                  <a:pt x="152873" y="45944"/>
                </a:lnTo>
                <a:lnTo>
                  <a:pt x="155383" y="53194"/>
                </a:lnTo>
                <a:lnTo>
                  <a:pt x="160403" y="59271"/>
                </a:lnTo>
                <a:lnTo>
                  <a:pt x="165423" y="65349"/>
                </a:lnTo>
                <a:lnTo>
                  <a:pt x="167176" y="22771"/>
                </a:lnTo>
                <a:lnTo>
                  <a:pt x="168702" y="16063"/>
                </a:lnTo>
                <a:lnTo>
                  <a:pt x="167820" y="4009"/>
                </a:lnTo>
                <a:lnTo>
                  <a:pt x="161841" y="10969"/>
                </a:lnTo>
                <a:lnTo>
                  <a:pt x="160239" y="12976"/>
                </a:lnTo>
                <a:lnTo>
                  <a:pt x="154714" y="24084"/>
                </a:lnTo>
                <a:close/>
              </a:path>
              <a:path w="409049" h="108482">
                <a:moveTo>
                  <a:pt x="156808" y="105456"/>
                </a:moveTo>
                <a:lnTo>
                  <a:pt x="157565" y="108482"/>
                </a:lnTo>
                <a:lnTo>
                  <a:pt x="165940" y="107423"/>
                </a:lnTo>
                <a:lnTo>
                  <a:pt x="172878" y="105910"/>
                </a:lnTo>
                <a:lnTo>
                  <a:pt x="178377" y="103943"/>
                </a:lnTo>
                <a:lnTo>
                  <a:pt x="182073" y="102515"/>
                </a:lnTo>
                <a:lnTo>
                  <a:pt x="193387" y="96297"/>
                </a:lnTo>
                <a:lnTo>
                  <a:pt x="202746" y="87981"/>
                </a:lnTo>
                <a:lnTo>
                  <a:pt x="208245" y="81777"/>
                </a:lnTo>
                <a:lnTo>
                  <a:pt x="212433" y="74717"/>
                </a:lnTo>
                <a:lnTo>
                  <a:pt x="215308" y="66799"/>
                </a:lnTo>
                <a:lnTo>
                  <a:pt x="218185" y="58880"/>
                </a:lnTo>
                <a:lnTo>
                  <a:pt x="219622" y="51089"/>
                </a:lnTo>
                <a:lnTo>
                  <a:pt x="219622" y="43423"/>
                </a:lnTo>
                <a:lnTo>
                  <a:pt x="219328" y="37638"/>
                </a:lnTo>
                <a:lnTo>
                  <a:pt x="216461" y="25207"/>
                </a:lnTo>
                <a:lnTo>
                  <a:pt x="210541" y="13806"/>
                </a:lnTo>
                <a:lnTo>
                  <a:pt x="208197" y="10746"/>
                </a:lnTo>
                <a:lnTo>
                  <a:pt x="197959" y="3083"/>
                </a:lnTo>
                <a:lnTo>
                  <a:pt x="184810" y="529"/>
                </a:lnTo>
                <a:lnTo>
                  <a:pt x="175476" y="529"/>
                </a:lnTo>
                <a:lnTo>
                  <a:pt x="167820" y="4009"/>
                </a:lnTo>
                <a:lnTo>
                  <a:pt x="168702" y="16063"/>
                </a:lnTo>
                <a:lnTo>
                  <a:pt x="171755" y="11574"/>
                </a:lnTo>
                <a:lnTo>
                  <a:pt x="174807" y="7086"/>
                </a:lnTo>
                <a:lnTo>
                  <a:pt x="178806" y="4841"/>
                </a:lnTo>
                <a:lnTo>
                  <a:pt x="190561" y="4841"/>
                </a:lnTo>
                <a:lnTo>
                  <a:pt x="195733" y="8119"/>
                </a:lnTo>
                <a:lnTo>
                  <a:pt x="199264" y="14676"/>
                </a:lnTo>
                <a:lnTo>
                  <a:pt x="203309" y="26336"/>
                </a:lnTo>
                <a:lnTo>
                  <a:pt x="204562" y="40246"/>
                </a:lnTo>
                <a:lnTo>
                  <a:pt x="204562" y="42263"/>
                </a:lnTo>
                <a:lnTo>
                  <a:pt x="204487" y="44898"/>
                </a:lnTo>
                <a:lnTo>
                  <a:pt x="204335" y="48151"/>
                </a:lnTo>
                <a:lnTo>
                  <a:pt x="204184" y="51404"/>
                </a:lnTo>
                <a:lnTo>
                  <a:pt x="204007" y="53282"/>
                </a:lnTo>
                <a:lnTo>
                  <a:pt x="203301" y="55098"/>
                </a:lnTo>
                <a:lnTo>
                  <a:pt x="201220" y="56712"/>
                </a:lnTo>
                <a:lnTo>
                  <a:pt x="197562" y="58628"/>
                </a:lnTo>
                <a:lnTo>
                  <a:pt x="193904" y="60545"/>
                </a:lnTo>
                <a:lnTo>
                  <a:pt x="190360" y="61503"/>
                </a:lnTo>
                <a:lnTo>
                  <a:pt x="179462" y="61503"/>
                </a:lnTo>
                <a:lnTo>
                  <a:pt x="174303" y="58376"/>
                </a:lnTo>
                <a:lnTo>
                  <a:pt x="171452" y="52122"/>
                </a:lnTo>
                <a:lnTo>
                  <a:pt x="168602" y="45869"/>
                </a:lnTo>
                <a:lnTo>
                  <a:pt x="167176" y="39060"/>
                </a:lnTo>
                <a:lnTo>
                  <a:pt x="167176" y="22771"/>
                </a:lnTo>
                <a:lnTo>
                  <a:pt x="165423" y="65349"/>
                </a:lnTo>
                <a:lnTo>
                  <a:pt x="172222" y="68387"/>
                </a:lnTo>
                <a:lnTo>
                  <a:pt x="182968" y="68387"/>
                </a:lnTo>
                <a:lnTo>
                  <a:pt x="185365" y="68085"/>
                </a:lnTo>
                <a:lnTo>
                  <a:pt x="187988" y="67479"/>
                </a:lnTo>
                <a:lnTo>
                  <a:pt x="193033" y="66420"/>
                </a:lnTo>
                <a:lnTo>
                  <a:pt x="197423" y="64479"/>
                </a:lnTo>
                <a:lnTo>
                  <a:pt x="201157" y="61654"/>
                </a:lnTo>
                <a:lnTo>
                  <a:pt x="203805" y="59688"/>
                </a:lnTo>
                <a:lnTo>
                  <a:pt x="202998" y="63924"/>
                </a:lnTo>
                <a:lnTo>
                  <a:pt x="200993" y="69182"/>
                </a:lnTo>
                <a:lnTo>
                  <a:pt x="197789" y="75461"/>
                </a:lnTo>
                <a:lnTo>
                  <a:pt x="194585" y="81740"/>
                </a:lnTo>
                <a:lnTo>
                  <a:pt x="190309" y="87426"/>
                </a:lnTo>
                <a:lnTo>
                  <a:pt x="184961" y="92520"/>
                </a:lnTo>
                <a:lnTo>
                  <a:pt x="181177" y="96100"/>
                </a:lnTo>
                <a:lnTo>
                  <a:pt x="176157" y="99126"/>
                </a:lnTo>
                <a:lnTo>
                  <a:pt x="169901" y="101598"/>
                </a:lnTo>
                <a:lnTo>
                  <a:pt x="166419" y="102959"/>
                </a:lnTo>
                <a:lnTo>
                  <a:pt x="162055" y="104245"/>
                </a:lnTo>
                <a:lnTo>
                  <a:pt x="156808" y="105456"/>
                </a:lnTo>
                <a:close/>
              </a:path>
              <a:path w="409049" h="108482">
                <a:moveTo>
                  <a:pt x="242402" y="98042"/>
                </a:moveTo>
                <a:lnTo>
                  <a:pt x="242402" y="100412"/>
                </a:lnTo>
                <a:lnTo>
                  <a:pt x="243234" y="102442"/>
                </a:lnTo>
                <a:lnTo>
                  <a:pt x="244899" y="104132"/>
                </a:lnTo>
                <a:lnTo>
                  <a:pt x="246564" y="105821"/>
                </a:lnTo>
                <a:lnTo>
                  <a:pt x="248608" y="106666"/>
                </a:lnTo>
                <a:lnTo>
                  <a:pt x="253451" y="106666"/>
                </a:lnTo>
                <a:lnTo>
                  <a:pt x="255482" y="105821"/>
                </a:lnTo>
                <a:lnTo>
                  <a:pt x="257122" y="104132"/>
                </a:lnTo>
                <a:lnTo>
                  <a:pt x="258761" y="102442"/>
                </a:lnTo>
                <a:lnTo>
                  <a:pt x="259581" y="100412"/>
                </a:lnTo>
                <a:lnTo>
                  <a:pt x="259581" y="95672"/>
                </a:lnTo>
                <a:lnTo>
                  <a:pt x="258749" y="93655"/>
                </a:lnTo>
                <a:lnTo>
                  <a:pt x="257084" y="91990"/>
                </a:lnTo>
                <a:lnTo>
                  <a:pt x="255419" y="90326"/>
                </a:lnTo>
                <a:lnTo>
                  <a:pt x="253401" y="89494"/>
                </a:lnTo>
                <a:lnTo>
                  <a:pt x="248658" y="89494"/>
                </a:lnTo>
                <a:lnTo>
                  <a:pt x="246628" y="90326"/>
                </a:lnTo>
                <a:lnTo>
                  <a:pt x="244937" y="91990"/>
                </a:lnTo>
                <a:lnTo>
                  <a:pt x="243247" y="93655"/>
                </a:lnTo>
                <a:lnTo>
                  <a:pt x="242402" y="95672"/>
                </a:lnTo>
                <a:lnTo>
                  <a:pt x="242402" y="98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516919" y="3553362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7"/>
                </a:lnTo>
                <a:lnTo>
                  <a:pt x="430958" y="49966"/>
                </a:lnTo>
                <a:lnTo>
                  <a:pt x="430164" y="47356"/>
                </a:lnTo>
                <a:lnTo>
                  <a:pt x="428095" y="58199"/>
                </a:lnTo>
                <a:lnTo>
                  <a:pt x="432358" y="59990"/>
                </a:lnTo>
                <a:close/>
              </a:path>
              <a:path w="528775" h="108330">
                <a:moveTo>
                  <a:pt x="30095" y="99630"/>
                </a:moveTo>
                <a:lnTo>
                  <a:pt x="29060" y="97159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2"/>
                </a:lnTo>
                <a:lnTo>
                  <a:pt x="0" y="17021"/>
                </a:lnTo>
                <a:lnTo>
                  <a:pt x="1816" y="16213"/>
                </a:lnTo>
                <a:lnTo>
                  <a:pt x="3771" y="15444"/>
                </a:lnTo>
                <a:lnTo>
                  <a:pt x="5865" y="14713"/>
                </a:lnTo>
                <a:lnTo>
                  <a:pt x="7959" y="13982"/>
                </a:lnTo>
                <a:lnTo>
                  <a:pt x="9661" y="13616"/>
                </a:lnTo>
                <a:lnTo>
                  <a:pt x="12991" y="13616"/>
                </a:lnTo>
                <a:lnTo>
                  <a:pt x="14303" y="14247"/>
                </a:lnTo>
                <a:lnTo>
                  <a:pt x="15514" y="16768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1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29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0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89"/>
                </a:lnTo>
                <a:lnTo>
                  <a:pt x="30095" y="99630"/>
                </a:lnTo>
                <a:close/>
              </a:path>
              <a:path w="528775" h="108330">
                <a:moveTo>
                  <a:pt x="105648" y="78902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2"/>
                </a:lnTo>
                <a:lnTo>
                  <a:pt x="133499" y="78902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2"/>
                </a:lnTo>
                <a:lnTo>
                  <a:pt x="105648" y="78902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0"/>
                </a:lnTo>
                <a:lnTo>
                  <a:pt x="142429" y="45793"/>
                </a:lnTo>
                <a:lnTo>
                  <a:pt x="144939" y="53042"/>
                </a:lnTo>
                <a:lnTo>
                  <a:pt x="149959" y="59120"/>
                </a:lnTo>
                <a:lnTo>
                  <a:pt x="154979" y="65197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7"/>
                </a:lnTo>
                <a:lnTo>
                  <a:pt x="151397" y="10817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3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1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4"/>
                </a:lnTo>
                <a:lnTo>
                  <a:pt x="187516" y="2932"/>
                </a:lnTo>
                <a:lnTo>
                  <a:pt x="174366" y="377"/>
                </a:lnTo>
                <a:lnTo>
                  <a:pt x="165032" y="377"/>
                </a:lnTo>
                <a:lnTo>
                  <a:pt x="157376" y="3857"/>
                </a:lnTo>
                <a:lnTo>
                  <a:pt x="158259" y="15911"/>
                </a:lnTo>
                <a:lnTo>
                  <a:pt x="161311" y="11422"/>
                </a:lnTo>
                <a:lnTo>
                  <a:pt x="164364" y="6934"/>
                </a:lnTo>
                <a:lnTo>
                  <a:pt x="168362" y="4689"/>
                </a:lnTo>
                <a:lnTo>
                  <a:pt x="180117" y="4689"/>
                </a:lnTo>
                <a:lnTo>
                  <a:pt x="185289" y="7968"/>
                </a:lnTo>
                <a:lnTo>
                  <a:pt x="188821" y="14524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6"/>
                </a:lnTo>
                <a:lnTo>
                  <a:pt x="193892" y="47999"/>
                </a:lnTo>
                <a:lnTo>
                  <a:pt x="193740" y="51252"/>
                </a:lnTo>
                <a:lnTo>
                  <a:pt x="192857" y="54946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3"/>
                </a:lnTo>
                <a:lnTo>
                  <a:pt x="179916" y="61351"/>
                </a:lnTo>
                <a:lnTo>
                  <a:pt x="169018" y="61351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8"/>
                </a:lnTo>
                <a:lnTo>
                  <a:pt x="156733" y="22619"/>
                </a:lnTo>
                <a:lnTo>
                  <a:pt x="154979" y="65197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0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0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0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8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8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0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0"/>
                </a:lnTo>
                <a:lnTo>
                  <a:pt x="258673" y="45793"/>
                </a:lnTo>
                <a:lnTo>
                  <a:pt x="261183" y="53042"/>
                </a:lnTo>
                <a:lnTo>
                  <a:pt x="266204" y="59120"/>
                </a:lnTo>
                <a:lnTo>
                  <a:pt x="271223" y="65197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7"/>
                </a:lnTo>
                <a:lnTo>
                  <a:pt x="267641" y="10817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4" y="102363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1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7" y="10594"/>
                </a:lnTo>
                <a:lnTo>
                  <a:pt x="303760" y="2932"/>
                </a:lnTo>
                <a:lnTo>
                  <a:pt x="290610" y="377"/>
                </a:lnTo>
                <a:lnTo>
                  <a:pt x="281276" y="377"/>
                </a:lnTo>
                <a:lnTo>
                  <a:pt x="273620" y="3857"/>
                </a:lnTo>
                <a:lnTo>
                  <a:pt x="274503" y="15911"/>
                </a:lnTo>
                <a:lnTo>
                  <a:pt x="277555" y="11422"/>
                </a:lnTo>
                <a:lnTo>
                  <a:pt x="280608" y="6934"/>
                </a:lnTo>
                <a:lnTo>
                  <a:pt x="284606" y="4689"/>
                </a:lnTo>
                <a:lnTo>
                  <a:pt x="296362" y="4689"/>
                </a:lnTo>
                <a:lnTo>
                  <a:pt x="301533" y="7968"/>
                </a:lnTo>
                <a:lnTo>
                  <a:pt x="305065" y="14524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6"/>
                </a:lnTo>
                <a:lnTo>
                  <a:pt x="310136" y="47999"/>
                </a:lnTo>
                <a:lnTo>
                  <a:pt x="309984" y="51252"/>
                </a:lnTo>
                <a:lnTo>
                  <a:pt x="309807" y="53131"/>
                </a:lnTo>
                <a:lnTo>
                  <a:pt x="309101" y="54946"/>
                </a:lnTo>
                <a:lnTo>
                  <a:pt x="307020" y="56560"/>
                </a:lnTo>
                <a:lnTo>
                  <a:pt x="303362" y="58477"/>
                </a:lnTo>
                <a:lnTo>
                  <a:pt x="299704" y="60393"/>
                </a:lnTo>
                <a:lnTo>
                  <a:pt x="296160" y="61351"/>
                </a:lnTo>
                <a:lnTo>
                  <a:pt x="285262" y="61351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8"/>
                </a:lnTo>
                <a:lnTo>
                  <a:pt x="272977" y="22619"/>
                </a:lnTo>
                <a:lnTo>
                  <a:pt x="271223" y="65197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2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4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7"/>
                </a:lnTo>
                <a:lnTo>
                  <a:pt x="347509" y="14423"/>
                </a:lnTo>
                <a:lnTo>
                  <a:pt x="351028" y="13616"/>
                </a:lnTo>
                <a:lnTo>
                  <a:pt x="388918" y="13616"/>
                </a:lnTo>
                <a:lnTo>
                  <a:pt x="358268" y="106136"/>
                </a:lnTo>
                <a:lnTo>
                  <a:pt x="368258" y="106136"/>
                </a:lnTo>
                <a:lnTo>
                  <a:pt x="401103" y="4690"/>
                </a:lnTo>
                <a:lnTo>
                  <a:pt x="401103" y="2193"/>
                </a:lnTo>
                <a:lnTo>
                  <a:pt x="343737" y="2193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1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1"/>
                </a:lnTo>
                <a:lnTo>
                  <a:pt x="490329" y="93125"/>
                </a:lnTo>
                <a:lnTo>
                  <a:pt x="490329" y="83088"/>
                </a:lnTo>
                <a:lnTo>
                  <a:pt x="492675" y="75145"/>
                </a:lnTo>
                <a:lnTo>
                  <a:pt x="497367" y="65966"/>
                </a:lnTo>
                <a:lnTo>
                  <a:pt x="502059" y="56787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3"/>
                </a:lnTo>
                <a:lnTo>
                  <a:pt x="523578" y="58124"/>
                </a:lnTo>
                <a:lnTo>
                  <a:pt x="524612" y="61427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2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3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4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3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7944" y="60112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89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1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7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4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3"/>
                </a:lnTo>
                <a:lnTo>
                  <a:pt x="473226" y="14196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5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29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4"/>
                </a:lnTo>
                <a:lnTo>
                  <a:pt x="470426" y="10061"/>
                </a:lnTo>
                <a:lnTo>
                  <a:pt x="468306" y="9657"/>
                </a:lnTo>
                <a:lnTo>
                  <a:pt x="466667" y="8951"/>
                </a:lnTo>
                <a:lnTo>
                  <a:pt x="465506" y="7942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89" y="2204"/>
                </a:lnTo>
                <a:lnTo>
                  <a:pt x="439176" y="5406"/>
                </a:lnTo>
                <a:lnTo>
                  <a:pt x="428650" y="14297"/>
                </a:lnTo>
                <a:lnTo>
                  <a:pt x="420821" y="27048"/>
                </a:lnTo>
                <a:lnTo>
                  <a:pt x="418509" y="38883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199"/>
                </a:lnTo>
                <a:lnTo>
                  <a:pt x="430164" y="47356"/>
                </a:lnTo>
                <a:lnTo>
                  <a:pt x="430164" y="36664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7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1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6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6"/>
                </a:lnTo>
                <a:lnTo>
                  <a:pt x="456879" y="43422"/>
                </a:lnTo>
                <a:lnTo>
                  <a:pt x="451732" y="50937"/>
                </a:lnTo>
                <a:lnTo>
                  <a:pt x="446057" y="54694"/>
                </a:lnTo>
                <a:lnTo>
                  <a:pt x="436571" y="54694"/>
                </a:lnTo>
                <a:lnTo>
                  <a:pt x="434137" y="53749"/>
                </a:lnTo>
                <a:lnTo>
                  <a:pt x="432548" y="51857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5332046" y="3553361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4" y="126119"/>
                </a:lnTo>
                <a:lnTo>
                  <a:pt x="38066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8" y="78112"/>
                </a:lnTo>
                <a:lnTo>
                  <a:pt x="13471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1" y="31559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5374881" y="3555297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4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800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8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8" y="16996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0"/>
                </a:lnTo>
                <a:lnTo>
                  <a:pt x="86148" y="1160"/>
                </a:lnTo>
                <a:lnTo>
                  <a:pt x="83525" y="2773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8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9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5584253" y="3551825"/>
            <a:ext cx="411973" cy="97121"/>
          </a:xfrm>
          <a:custGeom>
            <a:avLst/>
            <a:gdLst/>
            <a:ahLst/>
            <a:cxnLst/>
            <a:rect l="l" t="t" r="r" b="b"/>
            <a:pathLst>
              <a:path w="453170" h="110070">
                <a:moveTo>
                  <a:pt x="304233" y="2496"/>
                </a:moveTo>
                <a:lnTo>
                  <a:pt x="255798" y="70581"/>
                </a:lnTo>
                <a:lnTo>
                  <a:pt x="262079" y="70581"/>
                </a:lnTo>
                <a:lnTo>
                  <a:pt x="299238" y="18080"/>
                </a:lnTo>
                <a:lnTo>
                  <a:pt x="304233" y="2496"/>
                </a:lnTo>
                <a:close/>
              </a:path>
              <a:path w="453170" h="110070">
                <a:moveTo>
                  <a:pt x="414573" y="134052"/>
                </a:moveTo>
                <a:lnTo>
                  <a:pt x="417550" y="132589"/>
                </a:lnTo>
                <a:lnTo>
                  <a:pt x="421233" y="130042"/>
                </a:lnTo>
                <a:lnTo>
                  <a:pt x="425623" y="126411"/>
                </a:lnTo>
                <a:lnTo>
                  <a:pt x="432283" y="120914"/>
                </a:lnTo>
                <a:lnTo>
                  <a:pt x="437605" y="114988"/>
                </a:lnTo>
                <a:lnTo>
                  <a:pt x="441591" y="108633"/>
                </a:lnTo>
                <a:lnTo>
                  <a:pt x="445375" y="102682"/>
                </a:lnTo>
                <a:lnTo>
                  <a:pt x="448251" y="96353"/>
                </a:lnTo>
                <a:lnTo>
                  <a:pt x="450219" y="89645"/>
                </a:lnTo>
                <a:lnTo>
                  <a:pt x="452187" y="82937"/>
                </a:lnTo>
                <a:lnTo>
                  <a:pt x="453170" y="75826"/>
                </a:lnTo>
                <a:lnTo>
                  <a:pt x="453170" y="68311"/>
                </a:lnTo>
                <a:lnTo>
                  <a:pt x="452380" y="57062"/>
                </a:lnTo>
                <a:lnTo>
                  <a:pt x="449490" y="44660"/>
                </a:lnTo>
                <a:lnTo>
                  <a:pt x="444481" y="32927"/>
                </a:lnTo>
                <a:lnTo>
                  <a:pt x="437353" y="21862"/>
                </a:lnTo>
                <a:lnTo>
                  <a:pt x="434158" y="17893"/>
                </a:lnTo>
                <a:lnTo>
                  <a:pt x="424929" y="8596"/>
                </a:lnTo>
                <a:lnTo>
                  <a:pt x="415104" y="1740"/>
                </a:lnTo>
                <a:lnTo>
                  <a:pt x="413136" y="4236"/>
                </a:lnTo>
                <a:lnTo>
                  <a:pt x="422577" y="12407"/>
                </a:lnTo>
                <a:lnTo>
                  <a:pt x="430065" y="22662"/>
                </a:lnTo>
                <a:lnTo>
                  <a:pt x="435310" y="34799"/>
                </a:lnTo>
                <a:lnTo>
                  <a:pt x="437484" y="43437"/>
                </a:lnTo>
                <a:lnTo>
                  <a:pt x="439145" y="55855"/>
                </a:lnTo>
                <a:lnTo>
                  <a:pt x="439699" y="70278"/>
                </a:lnTo>
                <a:lnTo>
                  <a:pt x="439516" y="77527"/>
                </a:lnTo>
                <a:lnTo>
                  <a:pt x="437970" y="91243"/>
                </a:lnTo>
                <a:lnTo>
                  <a:pt x="434853" y="103225"/>
                </a:lnTo>
                <a:lnTo>
                  <a:pt x="430164" y="113475"/>
                </a:lnTo>
                <a:lnTo>
                  <a:pt x="426581" y="119628"/>
                </a:lnTo>
                <a:lnTo>
                  <a:pt x="420905" y="125654"/>
                </a:lnTo>
                <a:lnTo>
                  <a:pt x="413136" y="131555"/>
                </a:lnTo>
                <a:lnTo>
                  <a:pt x="414573" y="134052"/>
                </a:lnTo>
                <a:close/>
              </a:path>
              <a:path w="453170" h="110070">
                <a:moveTo>
                  <a:pt x="340862" y="27385"/>
                </a:moveTo>
                <a:lnTo>
                  <a:pt x="343535" y="22745"/>
                </a:lnTo>
                <a:lnTo>
                  <a:pt x="346033" y="19316"/>
                </a:lnTo>
                <a:lnTo>
                  <a:pt x="348354" y="17097"/>
                </a:lnTo>
                <a:lnTo>
                  <a:pt x="352592" y="13011"/>
                </a:lnTo>
                <a:lnTo>
                  <a:pt x="357486" y="10969"/>
                </a:lnTo>
                <a:lnTo>
                  <a:pt x="367728" y="10969"/>
                </a:lnTo>
                <a:lnTo>
                  <a:pt x="371903" y="12406"/>
                </a:lnTo>
                <a:lnTo>
                  <a:pt x="375561" y="15281"/>
                </a:lnTo>
                <a:lnTo>
                  <a:pt x="379218" y="18155"/>
                </a:lnTo>
                <a:lnTo>
                  <a:pt x="381048" y="22342"/>
                </a:lnTo>
                <a:lnTo>
                  <a:pt x="381048" y="34042"/>
                </a:lnTo>
                <a:lnTo>
                  <a:pt x="378727" y="39035"/>
                </a:lnTo>
                <a:lnTo>
                  <a:pt x="374085" y="42817"/>
                </a:lnTo>
                <a:lnTo>
                  <a:pt x="369443" y="46600"/>
                </a:lnTo>
                <a:lnTo>
                  <a:pt x="363086" y="49954"/>
                </a:lnTo>
                <a:lnTo>
                  <a:pt x="355014" y="52879"/>
                </a:lnTo>
                <a:lnTo>
                  <a:pt x="355165" y="54846"/>
                </a:lnTo>
                <a:lnTo>
                  <a:pt x="356679" y="54682"/>
                </a:lnTo>
                <a:lnTo>
                  <a:pt x="359850" y="54623"/>
                </a:lnTo>
                <a:lnTo>
                  <a:pt x="373719" y="57316"/>
                </a:lnTo>
                <a:lnTo>
                  <a:pt x="382940" y="64983"/>
                </a:lnTo>
                <a:lnTo>
                  <a:pt x="385714" y="69068"/>
                </a:lnTo>
                <a:lnTo>
                  <a:pt x="387101" y="73809"/>
                </a:lnTo>
                <a:lnTo>
                  <a:pt x="387101" y="84803"/>
                </a:lnTo>
                <a:lnTo>
                  <a:pt x="385387" y="89985"/>
                </a:lnTo>
                <a:lnTo>
                  <a:pt x="381956" y="94751"/>
                </a:lnTo>
                <a:lnTo>
                  <a:pt x="378525" y="99517"/>
                </a:lnTo>
                <a:lnTo>
                  <a:pt x="373277" y="101900"/>
                </a:lnTo>
                <a:lnTo>
                  <a:pt x="363036" y="101900"/>
                </a:lnTo>
                <a:lnTo>
                  <a:pt x="359163" y="100463"/>
                </a:lnTo>
                <a:lnTo>
                  <a:pt x="354597" y="97588"/>
                </a:lnTo>
                <a:lnTo>
                  <a:pt x="350031" y="94713"/>
                </a:lnTo>
                <a:lnTo>
                  <a:pt x="346361" y="93276"/>
                </a:lnTo>
                <a:lnTo>
                  <a:pt x="341719" y="93276"/>
                </a:lnTo>
                <a:lnTo>
                  <a:pt x="338705" y="96302"/>
                </a:lnTo>
                <a:lnTo>
                  <a:pt x="338289" y="98874"/>
                </a:lnTo>
                <a:lnTo>
                  <a:pt x="338289" y="100992"/>
                </a:lnTo>
                <a:lnTo>
                  <a:pt x="339537" y="102972"/>
                </a:lnTo>
                <a:lnTo>
                  <a:pt x="342035" y="104813"/>
                </a:lnTo>
                <a:lnTo>
                  <a:pt x="344532" y="106653"/>
                </a:lnTo>
                <a:lnTo>
                  <a:pt x="348883" y="107574"/>
                </a:lnTo>
                <a:lnTo>
                  <a:pt x="355089" y="107574"/>
                </a:lnTo>
                <a:lnTo>
                  <a:pt x="365059" y="106870"/>
                </a:lnTo>
                <a:lnTo>
                  <a:pt x="377509" y="103266"/>
                </a:lnTo>
                <a:lnTo>
                  <a:pt x="387291" y="96605"/>
                </a:lnTo>
                <a:lnTo>
                  <a:pt x="389129" y="94720"/>
                </a:lnTo>
                <a:lnTo>
                  <a:pt x="396236" y="83704"/>
                </a:lnTo>
                <a:lnTo>
                  <a:pt x="398605" y="71262"/>
                </a:lnTo>
                <a:lnTo>
                  <a:pt x="398605" y="63142"/>
                </a:lnTo>
                <a:lnTo>
                  <a:pt x="395855" y="56435"/>
                </a:lnTo>
                <a:lnTo>
                  <a:pt x="390356" y="51139"/>
                </a:lnTo>
                <a:lnTo>
                  <a:pt x="387430" y="48365"/>
                </a:lnTo>
                <a:lnTo>
                  <a:pt x="383545" y="45944"/>
                </a:lnTo>
                <a:lnTo>
                  <a:pt x="378701" y="43877"/>
                </a:lnTo>
                <a:lnTo>
                  <a:pt x="382839" y="41002"/>
                </a:lnTo>
                <a:lnTo>
                  <a:pt x="385891" y="38405"/>
                </a:lnTo>
                <a:lnTo>
                  <a:pt x="387858" y="36085"/>
                </a:lnTo>
                <a:lnTo>
                  <a:pt x="391340" y="31999"/>
                </a:lnTo>
                <a:lnTo>
                  <a:pt x="393080" y="27511"/>
                </a:lnTo>
                <a:lnTo>
                  <a:pt x="393080" y="17071"/>
                </a:lnTo>
                <a:lnTo>
                  <a:pt x="390974" y="12179"/>
                </a:lnTo>
                <a:lnTo>
                  <a:pt x="386761" y="7943"/>
                </a:lnTo>
                <a:lnTo>
                  <a:pt x="382548" y="3706"/>
                </a:lnTo>
                <a:lnTo>
                  <a:pt x="376582" y="1588"/>
                </a:lnTo>
                <a:lnTo>
                  <a:pt x="361649" y="1588"/>
                </a:lnTo>
                <a:lnTo>
                  <a:pt x="355291" y="3883"/>
                </a:lnTo>
                <a:lnTo>
                  <a:pt x="349792" y="8472"/>
                </a:lnTo>
                <a:lnTo>
                  <a:pt x="344292" y="13062"/>
                </a:lnTo>
                <a:lnTo>
                  <a:pt x="340534" y="19189"/>
                </a:lnTo>
                <a:lnTo>
                  <a:pt x="338515" y="26855"/>
                </a:lnTo>
                <a:lnTo>
                  <a:pt x="340862" y="27385"/>
                </a:lnTo>
                <a:close/>
              </a:path>
              <a:path w="453170" h="110070">
                <a:moveTo>
                  <a:pt x="30095" y="101371"/>
                </a:moveTo>
                <a:lnTo>
                  <a:pt x="29060" y="98899"/>
                </a:lnTo>
                <a:lnTo>
                  <a:pt x="29060" y="3933"/>
                </a:lnTo>
                <a:lnTo>
                  <a:pt x="28682" y="2496"/>
                </a:lnTo>
                <a:lnTo>
                  <a:pt x="27774" y="2496"/>
                </a:lnTo>
                <a:lnTo>
                  <a:pt x="0" y="16642"/>
                </a:lnTo>
                <a:lnTo>
                  <a:pt x="0" y="18761"/>
                </a:lnTo>
                <a:lnTo>
                  <a:pt x="1816" y="17954"/>
                </a:lnTo>
                <a:lnTo>
                  <a:pt x="3771" y="17185"/>
                </a:lnTo>
                <a:lnTo>
                  <a:pt x="5865" y="16453"/>
                </a:lnTo>
                <a:lnTo>
                  <a:pt x="7959" y="15722"/>
                </a:lnTo>
                <a:lnTo>
                  <a:pt x="9661" y="15357"/>
                </a:lnTo>
                <a:lnTo>
                  <a:pt x="12991" y="15357"/>
                </a:lnTo>
                <a:lnTo>
                  <a:pt x="14303" y="15987"/>
                </a:lnTo>
                <a:lnTo>
                  <a:pt x="15514" y="18509"/>
                </a:lnTo>
                <a:lnTo>
                  <a:pt x="15817" y="20349"/>
                </a:lnTo>
                <a:lnTo>
                  <a:pt x="15817" y="97361"/>
                </a:lnTo>
                <a:lnTo>
                  <a:pt x="14883" y="100311"/>
                </a:lnTo>
                <a:lnTo>
                  <a:pt x="11150" y="103035"/>
                </a:lnTo>
                <a:lnTo>
                  <a:pt x="7164" y="103867"/>
                </a:lnTo>
                <a:lnTo>
                  <a:pt x="1059" y="104170"/>
                </a:lnTo>
                <a:lnTo>
                  <a:pt x="1059" y="106439"/>
                </a:lnTo>
                <a:lnTo>
                  <a:pt x="43743" y="106439"/>
                </a:lnTo>
                <a:lnTo>
                  <a:pt x="43743" y="104321"/>
                </a:lnTo>
                <a:lnTo>
                  <a:pt x="38091" y="104119"/>
                </a:lnTo>
                <a:lnTo>
                  <a:pt x="34232" y="103489"/>
                </a:lnTo>
                <a:lnTo>
                  <a:pt x="32164" y="102430"/>
                </a:lnTo>
                <a:lnTo>
                  <a:pt x="30095" y="101371"/>
                </a:lnTo>
                <a:close/>
              </a:path>
              <a:path w="453170" h="110070">
                <a:moveTo>
                  <a:pt x="71454" y="42780"/>
                </a:moveTo>
                <a:lnTo>
                  <a:pt x="79917" y="42817"/>
                </a:lnTo>
                <a:lnTo>
                  <a:pt x="87107" y="44406"/>
                </a:lnTo>
                <a:lnTo>
                  <a:pt x="94826" y="47583"/>
                </a:lnTo>
                <a:lnTo>
                  <a:pt x="104781" y="53191"/>
                </a:lnTo>
                <a:lnTo>
                  <a:pt x="112981" y="63060"/>
                </a:lnTo>
                <a:lnTo>
                  <a:pt x="115714" y="75801"/>
                </a:lnTo>
                <a:lnTo>
                  <a:pt x="115714" y="83265"/>
                </a:lnTo>
                <a:lnTo>
                  <a:pt x="113544" y="89557"/>
                </a:lnTo>
                <a:lnTo>
                  <a:pt x="109206" y="94676"/>
                </a:lnTo>
                <a:lnTo>
                  <a:pt x="104867" y="99794"/>
                </a:lnTo>
                <a:lnTo>
                  <a:pt x="99796" y="102354"/>
                </a:lnTo>
                <a:lnTo>
                  <a:pt x="91472" y="102354"/>
                </a:lnTo>
                <a:lnTo>
                  <a:pt x="87877" y="100727"/>
                </a:lnTo>
                <a:lnTo>
                  <a:pt x="83210" y="97475"/>
                </a:lnTo>
                <a:lnTo>
                  <a:pt x="78543" y="94221"/>
                </a:lnTo>
                <a:lnTo>
                  <a:pt x="74771" y="92595"/>
                </a:lnTo>
                <a:lnTo>
                  <a:pt x="69625" y="92595"/>
                </a:lnTo>
                <a:lnTo>
                  <a:pt x="67948" y="93163"/>
                </a:lnTo>
                <a:lnTo>
                  <a:pt x="65778" y="95432"/>
                </a:lnTo>
                <a:lnTo>
                  <a:pt x="65235" y="96756"/>
                </a:lnTo>
                <a:lnTo>
                  <a:pt x="65235" y="102304"/>
                </a:lnTo>
                <a:lnTo>
                  <a:pt x="67758" y="105103"/>
                </a:lnTo>
                <a:lnTo>
                  <a:pt x="72804" y="106666"/>
                </a:lnTo>
                <a:lnTo>
                  <a:pt x="75831" y="107624"/>
                </a:lnTo>
                <a:lnTo>
                  <a:pt x="79817" y="108103"/>
                </a:lnTo>
                <a:lnTo>
                  <a:pt x="84761" y="108103"/>
                </a:lnTo>
                <a:lnTo>
                  <a:pt x="92157" y="107608"/>
                </a:lnTo>
                <a:lnTo>
                  <a:pt x="104523" y="104002"/>
                </a:lnTo>
                <a:lnTo>
                  <a:pt x="114919" y="96907"/>
                </a:lnTo>
                <a:lnTo>
                  <a:pt x="118492" y="93106"/>
                </a:lnTo>
                <a:lnTo>
                  <a:pt x="124752" y="82016"/>
                </a:lnTo>
                <a:lnTo>
                  <a:pt x="126839" y="68992"/>
                </a:lnTo>
                <a:lnTo>
                  <a:pt x="126839" y="63999"/>
                </a:lnTo>
                <a:lnTo>
                  <a:pt x="125906" y="59271"/>
                </a:lnTo>
                <a:lnTo>
                  <a:pt x="124039" y="54808"/>
                </a:lnTo>
                <a:lnTo>
                  <a:pt x="122172" y="50344"/>
                </a:lnTo>
                <a:lnTo>
                  <a:pt x="119422" y="46323"/>
                </a:lnTo>
                <a:lnTo>
                  <a:pt x="115790" y="42742"/>
                </a:lnTo>
                <a:lnTo>
                  <a:pt x="111552" y="38606"/>
                </a:lnTo>
                <a:lnTo>
                  <a:pt x="106279" y="35480"/>
                </a:lnTo>
                <a:lnTo>
                  <a:pt x="99973" y="33361"/>
                </a:lnTo>
                <a:lnTo>
                  <a:pt x="96138" y="32100"/>
                </a:lnTo>
                <a:lnTo>
                  <a:pt x="90084" y="30764"/>
                </a:lnTo>
                <a:lnTo>
                  <a:pt x="81810" y="29352"/>
                </a:lnTo>
                <a:lnTo>
                  <a:pt x="88242" y="16113"/>
                </a:lnTo>
                <a:lnTo>
                  <a:pt x="118590" y="16113"/>
                </a:lnTo>
                <a:lnTo>
                  <a:pt x="120482" y="15924"/>
                </a:lnTo>
                <a:lnTo>
                  <a:pt x="122147" y="15054"/>
                </a:lnTo>
                <a:lnTo>
                  <a:pt x="128050" y="1059"/>
                </a:lnTo>
                <a:lnTo>
                  <a:pt x="126839" y="0"/>
                </a:lnTo>
                <a:lnTo>
                  <a:pt x="125426" y="1512"/>
                </a:lnTo>
                <a:lnTo>
                  <a:pt x="123395" y="3101"/>
                </a:lnTo>
                <a:lnTo>
                  <a:pt x="121263" y="3933"/>
                </a:lnTo>
                <a:lnTo>
                  <a:pt x="87183" y="3933"/>
                </a:lnTo>
                <a:lnTo>
                  <a:pt x="70684" y="40094"/>
                </a:lnTo>
                <a:lnTo>
                  <a:pt x="70344" y="41166"/>
                </a:lnTo>
                <a:lnTo>
                  <a:pt x="71454" y="42780"/>
                </a:lnTo>
                <a:close/>
              </a:path>
              <a:path w="453170" h="110070">
                <a:moveTo>
                  <a:pt x="144270" y="25672"/>
                </a:moveTo>
                <a:lnTo>
                  <a:pt x="142429" y="39110"/>
                </a:lnTo>
                <a:lnTo>
                  <a:pt x="142429" y="47533"/>
                </a:lnTo>
                <a:lnTo>
                  <a:pt x="144939" y="54783"/>
                </a:lnTo>
                <a:lnTo>
                  <a:pt x="149959" y="60860"/>
                </a:lnTo>
                <a:lnTo>
                  <a:pt x="154979" y="66937"/>
                </a:lnTo>
                <a:lnTo>
                  <a:pt x="156732" y="24359"/>
                </a:lnTo>
                <a:lnTo>
                  <a:pt x="158259" y="17651"/>
                </a:lnTo>
                <a:lnTo>
                  <a:pt x="157376" y="5598"/>
                </a:lnTo>
                <a:lnTo>
                  <a:pt x="151397" y="12557"/>
                </a:lnTo>
                <a:lnTo>
                  <a:pt x="149795" y="14564"/>
                </a:lnTo>
                <a:lnTo>
                  <a:pt x="144270" y="25672"/>
                </a:lnTo>
                <a:close/>
              </a:path>
              <a:path w="453170" h="110070">
                <a:moveTo>
                  <a:pt x="146364" y="107044"/>
                </a:moveTo>
                <a:lnTo>
                  <a:pt x="147121" y="110070"/>
                </a:lnTo>
                <a:lnTo>
                  <a:pt x="155497" y="109011"/>
                </a:lnTo>
                <a:lnTo>
                  <a:pt x="162434" y="107498"/>
                </a:lnTo>
                <a:lnTo>
                  <a:pt x="167933" y="105531"/>
                </a:lnTo>
                <a:lnTo>
                  <a:pt x="171629" y="104103"/>
                </a:lnTo>
                <a:lnTo>
                  <a:pt x="182944" y="97886"/>
                </a:lnTo>
                <a:lnTo>
                  <a:pt x="192302" y="89569"/>
                </a:lnTo>
                <a:lnTo>
                  <a:pt x="197801" y="83366"/>
                </a:lnTo>
                <a:lnTo>
                  <a:pt x="201989" y="76305"/>
                </a:lnTo>
                <a:lnTo>
                  <a:pt x="204865" y="68387"/>
                </a:lnTo>
                <a:lnTo>
                  <a:pt x="207741" y="60469"/>
                </a:lnTo>
                <a:lnTo>
                  <a:pt x="209179" y="52677"/>
                </a:lnTo>
                <a:lnTo>
                  <a:pt x="209179" y="45011"/>
                </a:lnTo>
                <a:lnTo>
                  <a:pt x="208884" y="39226"/>
                </a:lnTo>
                <a:lnTo>
                  <a:pt x="206017" y="26795"/>
                </a:lnTo>
                <a:lnTo>
                  <a:pt x="200097" y="15394"/>
                </a:lnTo>
                <a:lnTo>
                  <a:pt x="197753" y="12335"/>
                </a:lnTo>
                <a:lnTo>
                  <a:pt x="187516" y="4672"/>
                </a:lnTo>
                <a:lnTo>
                  <a:pt x="174366" y="2118"/>
                </a:lnTo>
                <a:lnTo>
                  <a:pt x="165032" y="2118"/>
                </a:lnTo>
                <a:lnTo>
                  <a:pt x="157376" y="5598"/>
                </a:lnTo>
                <a:lnTo>
                  <a:pt x="158259" y="17651"/>
                </a:lnTo>
                <a:lnTo>
                  <a:pt x="161311" y="13162"/>
                </a:lnTo>
                <a:lnTo>
                  <a:pt x="164364" y="8674"/>
                </a:lnTo>
                <a:lnTo>
                  <a:pt x="168362" y="6430"/>
                </a:lnTo>
                <a:lnTo>
                  <a:pt x="180118" y="6430"/>
                </a:lnTo>
                <a:lnTo>
                  <a:pt x="185289" y="9708"/>
                </a:lnTo>
                <a:lnTo>
                  <a:pt x="188820" y="16264"/>
                </a:lnTo>
                <a:lnTo>
                  <a:pt x="192865" y="27924"/>
                </a:lnTo>
                <a:lnTo>
                  <a:pt x="194118" y="41834"/>
                </a:lnTo>
                <a:lnTo>
                  <a:pt x="194118" y="43851"/>
                </a:lnTo>
                <a:lnTo>
                  <a:pt x="194042" y="46487"/>
                </a:lnTo>
                <a:lnTo>
                  <a:pt x="193891" y="49739"/>
                </a:lnTo>
                <a:lnTo>
                  <a:pt x="193740" y="52992"/>
                </a:lnTo>
                <a:lnTo>
                  <a:pt x="193564" y="54871"/>
                </a:lnTo>
                <a:lnTo>
                  <a:pt x="192856" y="56687"/>
                </a:lnTo>
                <a:lnTo>
                  <a:pt x="190775" y="58300"/>
                </a:lnTo>
                <a:lnTo>
                  <a:pt x="187118" y="60217"/>
                </a:lnTo>
                <a:lnTo>
                  <a:pt x="183460" y="62133"/>
                </a:lnTo>
                <a:lnTo>
                  <a:pt x="179916" y="63091"/>
                </a:lnTo>
                <a:lnTo>
                  <a:pt x="169018" y="63091"/>
                </a:lnTo>
                <a:lnTo>
                  <a:pt x="163859" y="59965"/>
                </a:lnTo>
                <a:lnTo>
                  <a:pt x="161008" y="53711"/>
                </a:lnTo>
                <a:lnTo>
                  <a:pt x="158158" y="47457"/>
                </a:lnTo>
                <a:lnTo>
                  <a:pt x="156732" y="40649"/>
                </a:lnTo>
                <a:lnTo>
                  <a:pt x="156732" y="24359"/>
                </a:lnTo>
                <a:lnTo>
                  <a:pt x="154979" y="66937"/>
                </a:lnTo>
                <a:lnTo>
                  <a:pt x="161778" y="69976"/>
                </a:lnTo>
                <a:lnTo>
                  <a:pt x="172524" y="69976"/>
                </a:lnTo>
                <a:lnTo>
                  <a:pt x="174921" y="69673"/>
                </a:lnTo>
                <a:lnTo>
                  <a:pt x="177544" y="69068"/>
                </a:lnTo>
                <a:lnTo>
                  <a:pt x="182590" y="68009"/>
                </a:lnTo>
                <a:lnTo>
                  <a:pt x="186979" y="66067"/>
                </a:lnTo>
                <a:lnTo>
                  <a:pt x="190713" y="63243"/>
                </a:lnTo>
                <a:lnTo>
                  <a:pt x="193361" y="61276"/>
                </a:lnTo>
                <a:lnTo>
                  <a:pt x="192554" y="65512"/>
                </a:lnTo>
                <a:lnTo>
                  <a:pt x="190549" y="70770"/>
                </a:lnTo>
                <a:lnTo>
                  <a:pt x="187345" y="77049"/>
                </a:lnTo>
                <a:lnTo>
                  <a:pt x="184142" y="83328"/>
                </a:lnTo>
                <a:lnTo>
                  <a:pt x="179865" y="89014"/>
                </a:lnTo>
                <a:lnTo>
                  <a:pt x="174517" y="94108"/>
                </a:lnTo>
                <a:lnTo>
                  <a:pt x="170733" y="97689"/>
                </a:lnTo>
                <a:lnTo>
                  <a:pt x="165714" y="100715"/>
                </a:lnTo>
                <a:lnTo>
                  <a:pt x="159457" y="103186"/>
                </a:lnTo>
                <a:lnTo>
                  <a:pt x="155976" y="104548"/>
                </a:lnTo>
                <a:lnTo>
                  <a:pt x="151612" y="105834"/>
                </a:lnTo>
                <a:lnTo>
                  <a:pt x="146364" y="107044"/>
                </a:lnTo>
                <a:close/>
              </a:path>
              <a:path w="453170" h="110070">
                <a:moveTo>
                  <a:pt x="231958" y="99631"/>
                </a:moveTo>
                <a:lnTo>
                  <a:pt x="231958" y="102001"/>
                </a:lnTo>
                <a:lnTo>
                  <a:pt x="232791" y="104031"/>
                </a:lnTo>
                <a:lnTo>
                  <a:pt x="234456" y="105720"/>
                </a:lnTo>
                <a:lnTo>
                  <a:pt x="236120" y="107410"/>
                </a:lnTo>
                <a:lnTo>
                  <a:pt x="238164" y="108255"/>
                </a:lnTo>
                <a:lnTo>
                  <a:pt x="243008" y="108255"/>
                </a:lnTo>
                <a:lnTo>
                  <a:pt x="245038" y="107410"/>
                </a:lnTo>
                <a:lnTo>
                  <a:pt x="246678" y="105720"/>
                </a:lnTo>
                <a:lnTo>
                  <a:pt x="248318" y="104031"/>
                </a:lnTo>
                <a:lnTo>
                  <a:pt x="249138" y="102001"/>
                </a:lnTo>
                <a:lnTo>
                  <a:pt x="249138" y="97260"/>
                </a:lnTo>
                <a:lnTo>
                  <a:pt x="248305" y="95243"/>
                </a:lnTo>
                <a:lnTo>
                  <a:pt x="246640" y="93579"/>
                </a:lnTo>
                <a:lnTo>
                  <a:pt x="244975" y="91914"/>
                </a:lnTo>
                <a:lnTo>
                  <a:pt x="242957" y="91082"/>
                </a:lnTo>
                <a:lnTo>
                  <a:pt x="238215" y="91082"/>
                </a:lnTo>
                <a:lnTo>
                  <a:pt x="236183" y="91914"/>
                </a:lnTo>
                <a:lnTo>
                  <a:pt x="234493" y="93579"/>
                </a:lnTo>
                <a:lnTo>
                  <a:pt x="232803" y="95243"/>
                </a:lnTo>
                <a:lnTo>
                  <a:pt x="231958" y="97260"/>
                </a:lnTo>
                <a:lnTo>
                  <a:pt x="231958" y="99631"/>
                </a:lnTo>
                <a:close/>
              </a:path>
              <a:path w="453170" h="110070">
                <a:moveTo>
                  <a:pt x="299389" y="80642"/>
                </a:moveTo>
                <a:lnTo>
                  <a:pt x="299389" y="106439"/>
                </a:lnTo>
                <a:lnTo>
                  <a:pt x="311422" y="106439"/>
                </a:lnTo>
                <a:lnTo>
                  <a:pt x="311422" y="80642"/>
                </a:lnTo>
                <a:lnTo>
                  <a:pt x="327239" y="80643"/>
                </a:lnTo>
                <a:lnTo>
                  <a:pt x="327239" y="70581"/>
                </a:lnTo>
                <a:lnTo>
                  <a:pt x="311422" y="70581"/>
                </a:lnTo>
                <a:lnTo>
                  <a:pt x="311422" y="2496"/>
                </a:lnTo>
                <a:lnTo>
                  <a:pt x="304233" y="2496"/>
                </a:lnTo>
                <a:lnTo>
                  <a:pt x="299238" y="18080"/>
                </a:lnTo>
                <a:lnTo>
                  <a:pt x="299238" y="70581"/>
                </a:lnTo>
                <a:lnTo>
                  <a:pt x="255798" y="70581"/>
                </a:lnTo>
                <a:lnTo>
                  <a:pt x="255798" y="80642"/>
                </a:lnTo>
                <a:lnTo>
                  <a:pt x="299389" y="8064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278196" y="3554029"/>
            <a:ext cx="381701" cy="93984"/>
          </a:xfrm>
          <a:custGeom>
            <a:avLst/>
            <a:gdLst/>
            <a:ahLst/>
            <a:cxnLst/>
            <a:rect l="l" t="t" r="r" b="b"/>
            <a:pathLst>
              <a:path w="419871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19871" h="106515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7"/>
                </a:lnTo>
                <a:lnTo>
                  <a:pt x="447116" y="60671"/>
                </a:lnTo>
                <a:lnTo>
                  <a:pt x="447116" y="71766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5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3"/>
                </a:lnTo>
                <a:lnTo>
                  <a:pt x="451278" y="65058"/>
                </a:lnTo>
                <a:lnTo>
                  <a:pt x="451278" y="57947"/>
                </a:lnTo>
                <a:lnTo>
                  <a:pt x="449588" y="53080"/>
                </a:lnTo>
                <a:lnTo>
                  <a:pt x="446208" y="50458"/>
                </a:lnTo>
                <a:lnTo>
                  <a:pt x="442827" y="47835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6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2"/>
                </a:lnTo>
                <a:lnTo>
                  <a:pt x="406665" y="98987"/>
                </a:lnTo>
                <a:lnTo>
                  <a:pt x="410374" y="102442"/>
                </a:lnTo>
                <a:close/>
              </a:path>
              <a:path w="419871" h="106515">
                <a:moveTo>
                  <a:pt x="359554" y="59234"/>
                </a:moveTo>
                <a:lnTo>
                  <a:pt x="371964" y="55875"/>
                </a:lnTo>
                <a:lnTo>
                  <a:pt x="381918" y="46259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8"/>
                </a:lnTo>
                <a:lnTo>
                  <a:pt x="391037" y="17803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2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6"/>
                </a:lnTo>
                <a:lnTo>
                  <a:pt x="403878" y="13616"/>
                </a:lnTo>
                <a:lnTo>
                  <a:pt x="406350" y="13339"/>
                </a:lnTo>
                <a:lnTo>
                  <a:pt x="408216" y="12784"/>
                </a:lnTo>
                <a:lnTo>
                  <a:pt x="410083" y="12229"/>
                </a:lnTo>
                <a:lnTo>
                  <a:pt x="412909" y="11069"/>
                </a:lnTo>
                <a:lnTo>
                  <a:pt x="416693" y="9304"/>
                </a:lnTo>
                <a:lnTo>
                  <a:pt x="362733" y="106136"/>
                </a:lnTo>
                <a:lnTo>
                  <a:pt x="370074" y="106136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0"/>
                </a:lnTo>
                <a:lnTo>
                  <a:pt x="415482" y="5673"/>
                </a:lnTo>
                <a:lnTo>
                  <a:pt x="410588" y="8497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4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6"/>
                </a:lnTo>
                <a:lnTo>
                  <a:pt x="382031" y="2647"/>
                </a:lnTo>
                <a:lnTo>
                  <a:pt x="380063" y="1840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6"/>
                </a:lnTo>
                <a:lnTo>
                  <a:pt x="342930" y="50281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1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9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5"/>
                </a:lnTo>
                <a:lnTo>
                  <a:pt x="386761" y="12860"/>
                </a:lnTo>
                <a:lnTo>
                  <a:pt x="387101" y="14902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4"/>
                </a:lnTo>
                <a:lnTo>
                  <a:pt x="359554" y="59234"/>
                </a:lnTo>
                <a:close/>
              </a:path>
              <a:path w="419871" h="106515">
                <a:moveTo>
                  <a:pt x="354862" y="59234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4"/>
                </a:lnTo>
                <a:close/>
              </a:path>
              <a:path w="419871" h="106515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5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4"/>
                </a:lnTo>
                <a:lnTo>
                  <a:pt x="14883" y="97815"/>
                </a:lnTo>
                <a:lnTo>
                  <a:pt x="13016" y="99176"/>
                </a:lnTo>
                <a:lnTo>
                  <a:pt x="11149" y="100538"/>
                </a:lnTo>
                <a:lnTo>
                  <a:pt x="7164" y="101371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4"/>
                </a:lnTo>
                <a:lnTo>
                  <a:pt x="38091" y="101622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19871" h="106515">
                <a:moveTo>
                  <a:pt x="105648" y="78146"/>
                </a:moveTo>
                <a:lnTo>
                  <a:pt x="105648" y="103943"/>
                </a:lnTo>
                <a:lnTo>
                  <a:pt x="117682" y="103943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4"/>
                </a:lnTo>
                <a:lnTo>
                  <a:pt x="117682" y="68084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4"/>
                </a:lnTo>
                <a:lnTo>
                  <a:pt x="62057" y="68084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19871" h="106515">
                <a:moveTo>
                  <a:pt x="110492" y="0"/>
                </a:moveTo>
                <a:lnTo>
                  <a:pt x="62057" y="68084"/>
                </a:lnTo>
                <a:lnTo>
                  <a:pt x="68338" y="68084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19871" h="106515">
                <a:moveTo>
                  <a:pt x="154462" y="97134"/>
                </a:moveTo>
                <a:lnTo>
                  <a:pt x="154462" y="99504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3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3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4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19871" h="106515">
                <a:moveTo>
                  <a:pt x="187484" y="4765"/>
                </a:moveTo>
                <a:lnTo>
                  <a:pt x="186462" y="7375"/>
                </a:lnTo>
                <a:lnTo>
                  <a:pt x="185679" y="9266"/>
                </a:lnTo>
                <a:lnTo>
                  <a:pt x="184898" y="11158"/>
                </a:lnTo>
                <a:lnTo>
                  <a:pt x="182867" y="16138"/>
                </a:lnTo>
                <a:lnTo>
                  <a:pt x="179588" y="24207"/>
                </a:lnTo>
                <a:lnTo>
                  <a:pt x="182237" y="25418"/>
                </a:lnTo>
                <a:lnTo>
                  <a:pt x="185516" y="20274"/>
                </a:lnTo>
                <a:lnTo>
                  <a:pt x="188228" y="16894"/>
                </a:lnTo>
                <a:lnTo>
                  <a:pt x="190372" y="15281"/>
                </a:lnTo>
                <a:lnTo>
                  <a:pt x="192516" y="13667"/>
                </a:lnTo>
                <a:lnTo>
                  <a:pt x="196035" y="12860"/>
                </a:lnTo>
                <a:lnTo>
                  <a:pt x="233926" y="12860"/>
                </a:lnTo>
                <a:lnTo>
                  <a:pt x="203276" y="105380"/>
                </a:lnTo>
                <a:lnTo>
                  <a:pt x="213265" y="105380"/>
                </a:lnTo>
                <a:lnTo>
                  <a:pt x="246110" y="3933"/>
                </a:lnTo>
                <a:lnTo>
                  <a:pt x="246110" y="1437"/>
                </a:lnTo>
                <a:lnTo>
                  <a:pt x="188745" y="1437"/>
                </a:lnTo>
                <a:lnTo>
                  <a:pt x="187484" y="4765"/>
                </a:lnTo>
                <a:close/>
              </a:path>
              <a:path w="419871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1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6"/>
                </a:lnTo>
                <a:lnTo>
                  <a:pt x="282386" y="100538"/>
                </a:lnTo>
                <a:lnTo>
                  <a:pt x="278401" y="101371"/>
                </a:lnTo>
                <a:lnTo>
                  <a:pt x="272295" y="101673"/>
                </a:lnTo>
                <a:lnTo>
                  <a:pt x="272295" y="103943"/>
                </a:lnTo>
                <a:lnTo>
                  <a:pt x="314979" y="103943"/>
                </a:lnTo>
                <a:lnTo>
                  <a:pt x="314979" y="101824"/>
                </a:lnTo>
                <a:lnTo>
                  <a:pt x="309328" y="101623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170818" y="3553361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5" y="114836"/>
                </a:lnTo>
                <a:lnTo>
                  <a:pt x="18954" y="116045"/>
                </a:lnTo>
                <a:lnTo>
                  <a:pt x="28854" y="126119"/>
                </a:lnTo>
                <a:lnTo>
                  <a:pt x="38067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0" y="31559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213653" y="3555297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4"/>
                </a:lnTo>
                <a:lnTo>
                  <a:pt x="166297" y="98433"/>
                </a:lnTo>
                <a:lnTo>
                  <a:pt x="164354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5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4" y="3631"/>
                </a:lnTo>
                <a:lnTo>
                  <a:pt x="181444" y="4337"/>
                </a:lnTo>
                <a:lnTo>
                  <a:pt x="182630" y="5800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4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8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9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6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3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8" y="4627"/>
                </a:lnTo>
                <a:lnTo>
                  <a:pt x="110583" y="7527"/>
                </a:lnTo>
                <a:lnTo>
                  <a:pt x="113409" y="10427"/>
                </a:lnTo>
                <a:lnTo>
                  <a:pt x="118328" y="16996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8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9" y="13815"/>
                </a:lnTo>
                <a:lnTo>
                  <a:pt x="42054" y="6687"/>
                </a:lnTo>
                <a:lnTo>
                  <a:pt x="54944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9" y="20501"/>
                </a:lnTo>
                <a:lnTo>
                  <a:pt x="86628" y="26074"/>
                </a:lnTo>
                <a:lnTo>
                  <a:pt x="88697" y="32983"/>
                </a:lnTo>
                <a:lnTo>
                  <a:pt x="92253" y="32983"/>
                </a:lnTo>
                <a:lnTo>
                  <a:pt x="90816" y="-1815"/>
                </a:lnTo>
                <a:lnTo>
                  <a:pt x="87561" y="-1815"/>
                </a:lnTo>
                <a:lnTo>
                  <a:pt x="87056" y="-100"/>
                </a:lnTo>
                <a:lnTo>
                  <a:pt x="86149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4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8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9"/>
                </a:lnTo>
                <a:lnTo>
                  <a:pt x="53203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6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6" y="92292"/>
                </a:lnTo>
                <a:lnTo>
                  <a:pt x="71795" y="96126"/>
                </a:lnTo>
                <a:lnTo>
                  <a:pt x="64404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4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728152" y="3553361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437" y="132312"/>
                </a:moveTo>
                <a:lnTo>
                  <a:pt x="4414" y="130849"/>
                </a:lnTo>
                <a:lnTo>
                  <a:pt x="8097" y="128302"/>
                </a:lnTo>
                <a:lnTo>
                  <a:pt x="12487" y="124671"/>
                </a:lnTo>
                <a:lnTo>
                  <a:pt x="19147" y="119174"/>
                </a:lnTo>
                <a:lnTo>
                  <a:pt x="24469" y="113248"/>
                </a:lnTo>
                <a:lnTo>
                  <a:pt x="28455" y="106893"/>
                </a:lnTo>
                <a:lnTo>
                  <a:pt x="32239" y="100942"/>
                </a:lnTo>
                <a:lnTo>
                  <a:pt x="35115" y="94613"/>
                </a:lnTo>
                <a:lnTo>
                  <a:pt x="37083" y="87905"/>
                </a:lnTo>
                <a:lnTo>
                  <a:pt x="39051" y="81197"/>
                </a:lnTo>
                <a:lnTo>
                  <a:pt x="40034" y="74086"/>
                </a:lnTo>
                <a:lnTo>
                  <a:pt x="40034" y="66572"/>
                </a:lnTo>
                <a:lnTo>
                  <a:pt x="39244" y="55322"/>
                </a:lnTo>
                <a:lnTo>
                  <a:pt x="36354" y="42920"/>
                </a:lnTo>
                <a:lnTo>
                  <a:pt x="31345" y="31187"/>
                </a:lnTo>
                <a:lnTo>
                  <a:pt x="24217" y="20123"/>
                </a:lnTo>
                <a:lnTo>
                  <a:pt x="21022" y="16153"/>
                </a:lnTo>
                <a:lnTo>
                  <a:pt x="11793" y="6856"/>
                </a:lnTo>
                <a:lnTo>
                  <a:pt x="1967" y="0"/>
                </a:lnTo>
                <a:lnTo>
                  <a:pt x="0" y="2496"/>
                </a:lnTo>
                <a:lnTo>
                  <a:pt x="9441" y="10668"/>
                </a:lnTo>
                <a:lnTo>
                  <a:pt x="16929" y="20922"/>
                </a:lnTo>
                <a:lnTo>
                  <a:pt x="22174" y="33059"/>
                </a:lnTo>
                <a:lnTo>
                  <a:pt x="24348" y="41697"/>
                </a:lnTo>
                <a:lnTo>
                  <a:pt x="26009" y="54115"/>
                </a:lnTo>
                <a:lnTo>
                  <a:pt x="26563" y="68539"/>
                </a:lnTo>
                <a:lnTo>
                  <a:pt x="26379" y="75787"/>
                </a:lnTo>
                <a:lnTo>
                  <a:pt x="24834" y="89503"/>
                </a:lnTo>
                <a:lnTo>
                  <a:pt x="21717" y="101486"/>
                </a:lnTo>
                <a:lnTo>
                  <a:pt x="17027" y="111735"/>
                </a:lnTo>
                <a:lnTo>
                  <a:pt x="13445" y="117888"/>
                </a:lnTo>
                <a:lnTo>
                  <a:pt x="7769" y="123914"/>
                </a:lnTo>
                <a:lnTo>
                  <a:pt x="0" y="129815"/>
                </a:lnTo>
                <a:lnTo>
                  <a:pt x="1437" y="13231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411605" y="3556765"/>
            <a:ext cx="14390" cy="54123"/>
          </a:xfrm>
          <a:custGeom>
            <a:avLst/>
            <a:gdLst/>
            <a:ahLst/>
            <a:cxnLst/>
            <a:rect l="l" t="t" r="r" b="b"/>
            <a:pathLst>
              <a:path w="15829" h="61339">
                <a:moveTo>
                  <a:pt x="1841" y="20074"/>
                </a:moveTo>
                <a:lnTo>
                  <a:pt x="0" y="33512"/>
                </a:lnTo>
                <a:lnTo>
                  <a:pt x="0" y="41935"/>
                </a:lnTo>
                <a:lnTo>
                  <a:pt x="2510" y="49185"/>
                </a:lnTo>
                <a:lnTo>
                  <a:pt x="7529" y="55262"/>
                </a:lnTo>
                <a:lnTo>
                  <a:pt x="12549" y="61339"/>
                </a:lnTo>
                <a:lnTo>
                  <a:pt x="14303" y="18761"/>
                </a:lnTo>
                <a:lnTo>
                  <a:pt x="15829" y="12053"/>
                </a:lnTo>
                <a:lnTo>
                  <a:pt x="14946" y="0"/>
                </a:lnTo>
                <a:lnTo>
                  <a:pt x="8967" y="6959"/>
                </a:lnTo>
                <a:lnTo>
                  <a:pt x="7365" y="8966"/>
                </a:lnTo>
                <a:lnTo>
                  <a:pt x="1841" y="20074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415182" y="3553694"/>
            <a:ext cx="57104" cy="95252"/>
          </a:xfrm>
          <a:custGeom>
            <a:avLst/>
            <a:gdLst/>
            <a:ahLst/>
            <a:cxnLst/>
            <a:rect l="l" t="t" r="r" b="b"/>
            <a:pathLst>
              <a:path w="62814" h="107952">
                <a:moveTo>
                  <a:pt x="0" y="104926"/>
                </a:moveTo>
                <a:lnTo>
                  <a:pt x="756" y="107952"/>
                </a:lnTo>
                <a:lnTo>
                  <a:pt x="9132" y="106893"/>
                </a:lnTo>
                <a:lnTo>
                  <a:pt x="16068" y="105380"/>
                </a:lnTo>
                <a:lnTo>
                  <a:pt x="21568" y="103413"/>
                </a:lnTo>
                <a:lnTo>
                  <a:pt x="25264" y="101986"/>
                </a:lnTo>
                <a:lnTo>
                  <a:pt x="36579" y="95768"/>
                </a:lnTo>
                <a:lnTo>
                  <a:pt x="45937" y="87451"/>
                </a:lnTo>
                <a:lnTo>
                  <a:pt x="51437" y="81248"/>
                </a:lnTo>
                <a:lnTo>
                  <a:pt x="55624" y="74187"/>
                </a:lnTo>
                <a:lnTo>
                  <a:pt x="58500" y="66269"/>
                </a:lnTo>
                <a:lnTo>
                  <a:pt x="61376" y="58351"/>
                </a:lnTo>
                <a:lnTo>
                  <a:pt x="62814" y="50559"/>
                </a:lnTo>
                <a:lnTo>
                  <a:pt x="62814" y="42893"/>
                </a:lnTo>
                <a:lnTo>
                  <a:pt x="62519" y="37108"/>
                </a:lnTo>
                <a:lnTo>
                  <a:pt x="59652" y="24677"/>
                </a:lnTo>
                <a:lnTo>
                  <a:pt x="53732" y="13276"/>
                </a:lnTo>
                <a:lnTo>
                  <a:pt x="51388" y="10216"/>
                </a:lnTo>
                <a:lnTo>
                  <a:pt x="41150" y="2554"/>
                </a:lnTo>
                <a:lnTo>
                  <a:pt x="28001" y="0"/>
                </a:lnTo>
                <a:lnTo>
                  <a:pt x="18667" y="0"/>
                </a:lnTo>
                <a:lnTo>
                  <a:pt x="11011" y="3479"/>
                </a:lnTo>
                <a:lnTo>
                  <a:pt x="11894" y="15533"/>
                </a:lnTo>
                <a:lnTo>
                  <a:pt x="14946" y="11044"/>
                </a:lnTo>
                <a:lnTo>
                  <a:pt x="17999" y="6556"/>
                </a:lnTo>
                <a:lnTo>
                  <a:pt x="21997" y="4312"/>
                </a:lnTo>
                <a:lnTo>
                  <a:pt x="33753" y="4312"/>
                </a:lnTo>
                <a:lnTo>
                  <a:pt x="38924" y="7590"/>
                </a:lnTo>
                <a:lnTo>
                  <a:pt x="42456" y="14146"/>
                </a:lnTo>
                <a:lnTo>
                  <a:pt x="46500" y="25806"/>
                </a:lnTo>
                <a:lnTo>
                  <a:pt x="47753" y="39716"/>
                </a:lnTo>
                <a:lnTo>
                  <a:pt x="47753" y="41733"/>
                </a:lnTo>
                <a:lnTo>
                  <a:pt x="47678" y="44368"/>
                </a:lnTo>
                <a:lnTo>
                  <a:pt x="47527" y="47621"/>
                </a:lnTo>
                <a:lnTo>
                  <a:pt x="47375" y="50874"/>
                </a:lnTo>
                <a:lnTo>
                  <a:pt x="47198" y="52753"/>
                </a:lnTo>
                <a:lnTo>
                  <a:pt x="46492" y="54568"/>
                </a:lnTo>
                <a:lnTo>
                  <a:pt x="44411" y="56182"/>
                </a:lnTo>
                <a:lnTo>
                  <a:pt x="40753" y="58099"/>
                </a:lnTo>
                <a:lnTo>
                  <a:pt x="37095" y="60015"/>
                </a:lnTo>
                <a:lnTo>
                  <a:pt x="33551" y="60973"/>
                </a:lnTo>
                <a:lnTo>
                  <a:pt x="22653" y="60973"/>
                </a:lnTo>
                <a:lnTo>
                  <a:pt x="17494" y="57847"/>
                </a:lnTo>
                <a:lnTo>
                  <a:pt x="14644" y="51593"/>
                </a:lnTo>
                <a:lnTo>
                  <a:pt x="11792" y="45339"/>
                </a:lnTo>
                <a:lnTo>
                  <a:pt x="10368" y="38531"/>
                </a:lnTo>
                <a:lnTo>
                  <a:pt x="10368" y="22241"/>
                </a:lnTo>
                <a:lnTo>
                  <a:pt x="8614" y="64819"/>
                </a:lnTo>
                <a:lnTo>
                  <a:pt x="15413" y="67858"/>
                </a:lnTo>
                <a:lnTo>
                  <a:pt x="26159" y="67858"/>
                </a:lnTo>
                <a:lnTo>
                  <a:pt x="28556" y="67555"/>
                </a:lnTo>
                <a:lnTo>
                  <a:pt x="31180" y="66950"/>
                </a:lnTo>
                <a:lnTo>
                  <a:pt x="36225" y="65891"/>
                </a:lnTo>
                <a:lnTo>
                  <a:pt x="40614" y="63949"/>
                </a:lnTo>
                <a:lnTo>
                  <a:pt x="44348" y="61125"/>
                </a:lnTo>
                <a:lnTo>
                  <a:pt x="46997" y="59158"/>
                </a:lnTo>
                <a:lnTo>
                  <a:pt x="46189" y="63394"/>
                </a:lnTo>
                <a:lnTo>
                  <a:pt x="44184" y="68652"/>
                </a:lnTo>
                <a:lnTo>
                  <a:pt x="40980" y="74931"/>
                </a:lnTo>
                <a:lnTo>
                  <a:pt x="37777" y="81210"/>
                </a:lnTo>
                <a:lnTo>
                  <a:pt x="33501" y="86896"/>
                </a:lnTo>
                <a:lnTo>
                  <a:pt x="28152" y="91990"/>
                </a:lnTo>
                <a:lnTo>
                  <a:pt x="24368" y="95571"/>
                </a:lnTo>
                <a:lnTo>
                  <a:pt x="19349" y="98597"/>
                </a:lnTo>
                <a:lnTo>
                  <a:pt x="13092" y="101068"/>
                </a:lnTo>
                <a:lnTo>
                  <a:pt x="9611" y="102430"/>
                </a:lnTo>
                <a:lnTo>
                  <a:pt x="5247" y="103716"/>
                </a:lnTo>
                <a:lnTo>
                  <a:pt x="0" y="10492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482056" y="3553628"/>
            <a:ext cx="62607" cy="92115"/>
          </a:xfrm>
          <a:custGeom>
            <a:avLst/>
            <a:gdLst/>
            <a:ahLst/>
            <a:cxnLst/>
            <a:rect l="l" t="t" r="r" b="b"/>
            <a:pathLst>
              <a:path w="68868" h="104397">
                <a:moveTo>
                  <a:pt x="15287" y="92595"/>
                </a:moveTo>
                <a:lnTo>
                  <a:pt x="19791" y="87944"/>
                </a:lnTo>
                <a:lnTo>
                  <a:pt x="31130" y="76036"/>
                </a:lnTo>
                <a:lnTo>
                  <a:pt x="40352" y="66021"/>
                </a:lnTo>
                <a:lnTo>
                  <a:pt x="47458" y="57898"/>
                </a:lnTo>
                <a:lnTo>
                  <a:pt x="52446" y="51668"/>
                </a:lnTo>
                <a:lnTo>
                  <a:pt x="58147" y="44002"/>
                </a:lnTo>
                <a:lnTo>
                  <a:pt x="60997" y="36034"/>
                </a:lnTo>
                <a:lnTo>
                  <a:pt x="60997" y="19996"/>
                </a:lnTo>
                <a:lnTo>
                  <a:pt x="58362" y="13427"/>
                </a:lnTo>
                <a:lnTo>
                  <a:pt x="53089" y="8056"/>
                </a:lnTo>
                <a:lnTo>
                  <a:pt x="47817" y="2685"/>
                </a:lnTo>
                <a:lnTo>
                  <a:pt x="40917" y="0"/>
                </a:lnTo>
                <a:lnTo>
                  <a:pt x="25479" y="0"/>
                </a:lnTo>
                <a:lnTo>
                  <a:pt x="19008" y="2256"/>
                </a:lnTo>
                <a:lnTo>
                  <a:pt x="12979" y="6770"/>
                </a:lnTo>
                <a:lnTo>
                  <a:pt x="11708" y="7797"/>
                </a:lnTo>
                <a:lnTo>
                  <a:pt x="4796" y="17079"/>
                </a:lnTo>
                <a:lnTo>
                  <a:pt x="150" y="30940"/>
                </a:lnTo>
                <a:lnTo>
                  <a:pt x="3405" y="31621"/>
                </a:lnTo>
                <a:lnTo>
                  <a:pt x="5575" y="25872"/>
                </a:lnTo>
                <a:lnTo>
                  <a:pt x="7845" y="21610"/>
                </a:lnTo>
                <a:lnTo>
                  <a:pt x="10217" y="18836"/>
                </a:lnTo>
                <a:lnTo>
                  <a:pt x="14505" y="13793"/>
                </a:lnTo>
                <a:lnTo>
                  <a:pt x="20105" y="11271"/>
                </a:lnTo>
                <a:lnTo>
                  <a:pt x="32618" y="11271"/>
                </a:lnTo>
                <a:lnTo>
                  <a:pt x="37436" y="13226"/>
                </a:lnTo>
                <a:lnTo>
                  <a:pt x="41472" y="17134"/>
                </a:lnTo>
                <a:lnTo>
                  <a:pt x="45508" y="21043"/>
                </a:lnTo>
                <a:lnTo>
                  <a:pt x="47526" y="26729"/>
                </a:lnTo>
                <a:lnTo>
                  <a:pt x="47526" y="34193"/>
                </a:lnTo>
                <a:lnTo>
                  <a:pt x="44556" y="48394"/>
                </a:lnTo>
                <a:lnTo>
                  <a:pt x="37612" y="60444"/>
                </a:lnTo>
                <a:lnTo>
                  <a:pt x="35417" y="63335"/>
                </a:lnTo>
                <a:lnTo>
                  <a:pt x="29254" y="70852"/>
                </a:lnTo>
                <a:lnTo>
                  <a:pt x="21297" y="79911"/>
                </a:lnTo>
                <a:lnTo>
                  <a:pt x="11546" y="90513"/>
                </a:lnTo>
                <a:lnTo>
                  <a:pt x="0" y="102656"/>
                </a:lnTo>
                <a:lnTo>
                  <a:pt x="0" y="104397"/>
                </a:lnTo>
                <a:lnTo>
                  <a:pt x="60468" y="104397"/>
                </a:lnTo>
                <a:lnTo>
                  <a:pt x="68868" y="83290"/>
                </a:lnTo>
                <a:lnTo>
                  <a:pt x="66901" y="82382"/>
                </a:lnTo>
                <a:lnTo>
                  <a:pt x="64428" y="86871"/>
                </a:lnTo>
                <a:lnTo>
                  <a:pt x="62208" y="89695"/>
                </a:lnTo>
                <a:lnTo>
                  <a:pt x="60240" y="90855"/>
                </a:lnTo>
                <a:lnTo>
                  <a:pt x="58273" y="92015"/>
                </a:lnTo>
                <a:lnTo>
                  <a:pt x="54867" y="92595"/>
                </a:lnTo>
                <a:lnTo>
                  <a:pt x="15287" y="9259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563446" y="3632193"/>
            <a:ext cx="15617" cy="15152"/>
          </a:xfrm>
          <a:custGeom>
            <a:avLst/>
            <a:gdLst/>
            <a:ahLst/>
            <a:cxnLst/>
            <a:rect l="l" t="t" r="r" b="b"/>
            <a:pathLst>
              <a:path w="17179" h="17172">
                <a:moveTo>
                  <a:pt x="0" y="8548"/>
                </a:moveTo>
                <a:lnTo>
                  <a:pt x="0" y="10918"/>
                </a:lnTo>
                <a:lnTo>
                  <a:pt x="832" y="12948"/>
                </a:lnTo>
                <a:lnTo>
                  <a:pt x="2497" y="14638"/>
                </a:lnTo>
                <a:lnTo>
                  <a:pt x="4162" y="16327"/>
                </a:lnTo>
                <a:lnTo>
                  <a:pt x="6206" y="17172"/>
                </a:lnTo>
                <a:lnTo>
                  <a:pt x="11049" y="17172"/>
                </a:lnTo>
                <a:lnTo>
                  <a:pt x="13080" y="16327"/>
                </a:lnTo>
                <a:lnTo>
                  <a:pt x="14719" y="14638"/>
                </a:lnTo>
                <a:lnTo>
                  <a:pt x="16359" y="12948"/>
                </a:lnTo>
                <a:lnTo>
                  <a:pt x="17179" y="10918"/>
                </a:lnTo>
                <a:lnTo>
                  <a:pt x="17179" y="6178"/>
                </a:lnTo>
                <a:lnTo>
                  <a:pt x="16347" y="4160"/>
                </a:lnTo>
                <a:lnTo>
                  <a:pt x="14682" y="2496"/>
                </a:lnTo>
                <a:lnTo>
                  <a:pt x="13016" y="832"/>
                </a:lnTo>
                <a:lnTo>
                  <a:pt x="10999" y="0"/>
                </a:lnTo>
                <a:lnTo>
                  <a:pt x="6256" y="0"/>
                </a:lnTo>
                <a:lnTo>
                  <a:pt x="4225" y="832"/>
                </a:lnTo>
                <a:lnTo>
                  <a:pt x="2535" y="2496"/>
                </a:lnTo>
                <a:lnTo>
                  <a:pt x="845" y="4160"/>
                </a:lnTo>
                <a:lnTo>
                  <a:pt x="0" y="6178"/>
                </a:lnTo>
                <a:lnTo>
                  <a:pt x="0" y="8548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595801" y="3624845"/>
            <a:ext cx="35343" cy="22166"/>
          </a:xfrm>
          <a:custGeom>
            <a:avLst/>
            <a:gdLst/>
            <a:ahLst/>
            <a:cxnLst/>
            <a:rect l="l" t="t" r="r" b="b"/>
            <a:pathLst>
              <a:path w="38877" h="25121">
                <a:moveTo>
                  <a:pt x="38877" y="8705"/>
                </a:moveTo>
                <a:lnTo>
                  <a:pt x="36102" y="16825"/>
                </a:lnTo>
                <a:lnTo>
                  <a:pt x="31007" y="20885"/>
                </a:lnTo>
                <a:lnTo>
                  <a:pt x="22554" y="20855"/>
                </a:lnTo>
                <a:lnTo>
                  <a:pt x="12035" y="15696"/>
                </a:lnTo>
                <a:lnTo>
                  <a:pt x="5427" y="1670"/>
                </a:lnTo>
                <a:lnTo>
                  <a:pt x="5036" y="0"/>
                </a:lnTo>
                <a:lnTo>
                  <a:pt x="0" y="13987"/>
                </a:lnTo>
                <a:lnTo>
                  <a:pt x="10252" y="22338"/>
                </a:lnTo>
                <a:lnTo>
                  <a:pt x="22682" y="25121"/>
                </a:lnTo>
                <a:lnTo>
                  <a:pt x="24292" y="25086"/>
                </a:lnTo>
                <a:lnTo>
                  <a:pt x="36637" y="21908"/>
                </a:lnTo>
                <a:lnTo>
                  <a:pt x="38877" y="870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584774" y="3553894"/>
            <a:ext cx="63776" cy="90281"/>
          </a:xfrm>
          <a:custGeom>
            <a:avLst/>
            <a:gdLst/>
            <a:ahLst/>
            <a:cxnLst/>
            <a:rect l="l" t="t" r="r" b="b"/>
            <a:pathLst>
              <a:path w="70154" h="102318">
                <a:moveTo>
                  <a:pt x="15529" y="68974"/>
                </a:moveTo>
                <a:lnTo>
                  <a:pt x="14984" y="54619"/>
                </a:lnTo>
                <a:lnTo>
                  <a:pt x="15034" y="49558"/>
                </a:lnTo>
                <a:lnTo>
                  <a:pt x="15798" y="36028"/>
                </a:lnTo>
                <a:lnTo>
                  <a:pt x="17481" y="25115"/>
                </a:lnTo>
                <a:lnTo>
                  <a:pt x="18237" y="22098"/>
                </a:lnTo>
                <a:lnTo>
                  <a:pt x="24942" y="8588"/>
                </a:lnTo>
                <a:lnTo>
                  <a:pt x="35115" y="4085"/>
                </a:lnTo>
                <a:lnTo>
                  <a:pt x="36554" y="4151"/>
                </a:lnTo>
                <a:lnTo>
                  <a:pt x="46431" y="9790"/>
                </a:lnTo>
                <a:lnTo>
                  <a:pt x="52672" y="24510"/>
                </a:lnTo>
                <a:lnTo>
                  <a:pt x="53313" y="27673"/>
                </a:lnTo>
                <a:lnTo>
                  <a:pt x="54706" y="39390"/>
                </a:lnTo>
                <a:lnTo>
                  <a:pt x="55169" y="53862"/>
                </a:lnTo>
                <a:lnTo>
                  <a:pt x="54833" y="66108"/>
                </a:lnTo>
                <a:lnTo>
                  <a:pt x="53453" y="79006"/>
                </a:lnTo>
                <a:lnTo>
                  <a:pt x="51008" y="89115"/>
                </a:lnTo>
                <a:lnTo>
                  <a:pt x="48767" y="102318"/>
                </a:lnTo>
                <a:lnTo>
                  <a:pt x="58447" y="93983"/>
                </a:lnTo>
                <a:lnTo>
                  <a:pt x="65463" y="80491"/>
                </a:lnTo>
                <a:lnTo>
                  <a:pt x="69239" y="65081"/>
                </a:lnTo>
                <a:lnTo>
                  <a:pt x="70154" y="52122"/>
                </a:lnTo>
                <a:lnTo>
                  <a:pt x="69602" y="42146"/>
                </a:lnTo>
                <a:lnTo>
                  <a:pt x="67078" y="29603"/>
                </a:lnTo>
                <a:lnTo>
                  <a:pt x="62511" y="18231"/>
                </a:lnTo>
                <a:lnTo>
                  <a:pt x="57889" y="11071"/>
                </a:lnTo>
                <a:lnTo>
                  <a:pt x="47874" y="2767"/>
                </a:lnTo>
                <a:lnTo>
                  <a:pt x="35493" y="0"/>
                </a:lnTo>
                <a:lnTo>
                  <a:pt x="26065" y="1314"/>
                </a:lnTo>
                <a:lnTo>
                  <a:pt x="15115" y="7621"/>
                </a:lnTo>
                <a:lnTo>
                  <a:pt x="6886" y="19139"/>
                </a:lnTo>
                <a:lnTo>
                  <a:pt x="3778" y="26799"/>
                </a:lnTo>
                <a:lnTo>
                  <a:pt x="944" y="39016"/>
                </a:lnTo>
                <a:lnTo>
                  <a:pt x="0" y="52728"/>
                </a:lnTo>
                <a:lnTo>
                  <a:pt x="38" y="55732"/>
                </a:lnTo>
                <a:lnTo>
                  <a:pt x="1441" y="69847"/>
                </a:lnTo>
                <a:lnTo>
                  <a:pt x="4858" y="81933"/>
                </a:lnTo>
                <a:lnTo>
                  <a:pt x="10292" y="91990"/>
                </a:lnTo>
                <a:lnTo>
                  <a:pt x="17166" y="80409"/>
                </a:lnTo>
                <a:lnTo>
                  <a:pt x="15529" y="68974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677069" y="3553695"/>
            <a:ext cx="39112" cy="93516"/>
          </a:xfrm>
          <a:custGeom>
            <a:avLst/>
            <a:gdLst/>
            <a:ahLst/>
            <a:cxnLst/>
            <a:rect l="l" t="t" r="r" b="b"/>
            <a:pathLst>
              <a:path w="43023" h="105985">
                <a:moveTo>
                  <a:pt x="25339" y="43498"/>
                </a:moveTo>
                <a:lnTo>
                  <a:pt x="29906" y="40422"/>
                </a:lnTo>
                <a:lnTo>
                  <a:pt x="32731" y="37749"/>
                </a:lnTo>
                <a:lnTo>
                  <a:pt x="37625" y="33059"/>
                </a:lnTo>
                <a:lnTo>
                  <a:pt x="40072" y="27763"/>
                </a:lnTo>
                <a:lnTo>
                  <a:pt x="40072" y="16063"/>
                </a:lnTo>
                <a:lnTo>
                  <a:pt x="37675" y="10969"/>
                </a:lnTo>
                <a:lnTo>
                  <a:pt x="32882" y="6581"/>
                </a:lnTo>
                <a:lnTo>
                  <a:pt x="28089" y="2194"/>
                </a:lnTo>
                <a:lnTo>
                  <a:pt x="21631" y="0"/>
                </a:lnTo>
                <a:lnTo>
                  <a:pt x="13508" y="0"/>
                </a:lnTo>
                <a:lnTo>
                  <a:pt x="6596" y="4236"/>
                </a:lnTo>
                <a:lnTo>
                  <a:pt x="17242" y="4236"/>
                </a:lnTo>
                <a:lnTo>
                  <a:pt x="21720" y="5913"/>
                </a:lnTo>
                <a:lnTo>
                  <a:pt x="24671" y="9267"/>
                </a:lnTo>
                <a:lnTo>
                  <a:pt x="27623" y="12621"/>
                </a:lnTo>
                <a:lnTo>
                  <a:pt x="29098" y="16693"/>
                </a:lnTo>
                <a:lnTo>
                  <a:pt x="29098" y="26981"/>
                </a:lnTo>
                <a:lnTo>
                  <a:pt x="27534" y="31672"/>
                </a:lnTo>
                <a:lnTo>
                  <a:pt x="24407" y="35555"/>
                </a:lnTo>
                <a:lnTo>
                  <a:pt x="22590" y="37825"/>
                </a:lnTo>
                <a:lnTo>
                  <a:pt x="19311" y="40624"/>
                </a:lnTo>
                <a:lnTo>
                  <a:pt x="14568" y="43952"/>
                </a:lnTo>
                <a:lnTo>
                  <a:pt x="8766" y="40372"/>
                </a:lnTo>
                <a:lnTo>
                  <a:pt x="7076" y="55981"/>
                </a:lnTo>
                <a:lnTo>
                  <a:pt x="16864" y="62890"/>
                </a:lnTo>
                <a:lnTo>
                  <a:pt x="23334" y="68047"/>
                </a:lnTo>
                <a:lnTo>
                  <a:pt x="26488" y="71451"/>
                </a:lnTo>
                <a:lnTo>
                  <a:pt x="29641" y="74855"/>
                </a:lnTo>
                <a:lnTo>
                  <a:pt x="31217" y="79306"/>
                </a:lnTo>
                <a:lnTo>
                  <a:pt x="31217" y="89645"/>
                </a:lnTo>
                <a:lnTo>
                  <a:pt x="29729" y="93680"/>
                </a:lnTo>
                <a:lnTo>
                  <a:pt x="26753" y="96907"/>
                </a:lnTo>
                <a:lnTo>
                  <a:pt x="23776" y="100135"/>
                </a:lnTo>
                <a:lnTo>
                  <a:pt x="19386" y="101749"/>
                </a:lnTo>
                <a:lnTo>
                  <a:pt x="8084" y="101749"/>
                </a:lnTo>
                <a:lnTo>
                  <a:pt x="3557" y="99707"/>
                </a:lnTo>
                <a:lnTo>
                  <a:pt x="0" y="95621"/>
                </a:lnTo>
                <a:lnTo>
                  <a:pt x="4603" y="105985"/>
                </a:lnTo>
                <a:lnTo>
                  <a:pt x="22010" y="105985"/>
                </a:lnTo>
                <a:lnTo>
                  <a:pt x="29338" y="103514"/>
                </a:lnTo>
                <a:lnTo>
                  <a:pt x="34812" y="98572"/>
                </a:lnTo>
                <a:lnTo>
                  <a:pt x="40286" y="93629"/>
                </a:lnTo>
                <a:lnTo>
                  <a:pt x="43023" y="87527"/>
                </a:lnTo>
                <a:lnTo>
                  <a:pt x="43023" y="73860"/>
                </a:lnTo>
                <a:lnTo>
                  <a:pt x="41169" y="68299"/>
                </a:lnTo>
                <a:lnTo>
                  <a:pt x="37461" y="63583"/>
                </a:lnTo>
                <a:lnTo>
                  <a:pt x="33753" y="58868"/>
                </a:lnTo>
                <a:lnTo>
                  <a:pt x="27610" y="53333"/>
                </a:lnTo>
                <a:lnTo>
                  <a:pt x="19033" y="46978"/>
                </a:lnTo>
                <a:lnTo>
                  <a:pt x="25339" y="43498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661484" y="3553695"/>
            <a:ext cx="27864" cy="93516"/>
          </a:xfrm>
          <a:custGeom>
            <a:avLst/>
            <a:gdLst/>
            <a:ahLst/>
            <a:cxnLst/>
            <a:rect l="l" t="t" r="r" b="b"/>
            <a:pathLst>
              <a:path w="30650" h="105985">
                <a:moveTo>
                  <a:pt x="2939" y="94575"/>
                </a:moveTo>
                <a:lnTo>
                  <a:pt x="8817" y="99139"/>
                </a:lnTo>
                <a:lnTo>
                  <a:pt x="14695" y="103703"/>
                </a:lnTo>
                <a:lnTo>
                  <a:pt x="21745" y="105985"/>
                </a:lnTo>
                <a:lnTo>
                  <a:pt x="17141" y="95621"/>
                </a:lnTo>
                <a:lnTo>
                  <a:pt x="13585" y="91536"/>
                </a:lnTo>
                <a:lnTo>
                  <a:pt x="11806" y="86039"/>
                </a:lnTo>
                <a:lnTo>
                  <a:pt x="11806" y="75095"/>
                </a:lnTo>
                <a:lnTo>
                  <a:pt x="12790" y="70909"/>
                </a:lnTo>
                <a:lnTo>
                  <a:pt x="14757" y="66572"/>
                </a:lnTo>
                <a:lnTo>
                  <a:pt x="16725" y="62235"/>
                </a:lnTo>
                <a:lnTo>
                  <a:pt x="19879" y="58704"/>
                </a:lnTo>
                <a:lnTo>
                  <a:pt x="24218" y="55981"/>
                </a:lnTo>
                <a:lnTo>
                  <a:pt x="25907" y="40372"/>
                </a:lnTo>
                <a:lnTo>
                  <a:pt x="21228" y="36551"/>
                </a:lnTo>
                <a:lnTo>
                  <a:pt x="17671" y="32491"/>
                </a:lnTo>
                <a:lnTo>
                  <a:pt x="14114" y="28431"/>
                </a:lnTo>
                <a:lnTo>
                  <a:pt x="12336" y="24031"/>
                </a:lnTo>
                <a:lnTo>
                  <a:pt x="12336" y="15104"/>
                </a:lnTo>
                <a:lnTo>
                  <a:pt x="13849" y="11549"/>
                </a:lnTo>
                <a:lnTo>
                  <a:pt x="16876" y="8624"/>
                </a:lnTo>
                <a:lnTo>
                  <a:pt x="19903" y="5699"/>
                </a:lnTo>
                <a:lnTo>
                  <a:pt x="23738" y="4236"/>
                </a:lnTo>
                <a:lnTo>
                  <a:pt x="30650" y="0"/>
                </a:lnTo>
                <a:lnTo>
                  <a:pt x="21820" y="0"/>
                </a:lnTo>
                <a:lnTo>
                  <a:pt x="14644" y="2320"/>
                </a:lnTo>
                <a:lnTo>
                  <a:pt x="9119" y="6959"/>
                </a:lnTo>
                <a:lnTo>
                  <a:pt x="3594" y="11599"/>
                </a:lnTo>
                <a:lnTo>
                  <a:pt x="832" y="17248"/>
                </a:lnTo>
                <a:lnTo>
                  <a:pt x="832" y="29755"/>
                </a:lnTo>
                <a:lnTo>
                  <a:pt x="2699" y="35101"/>
                </a:lnTo>
                <a:lnTo>
                  <a:pt x="6432" y="39943"/>
                </a:lnTo>
                <a:lnTo>
                  <a:pt x="8854" y="43120"/>
                </a:lnTo>
                <a:lnTo>
                  <a:pt x="13395" y="47382"/>
                </a:lnTo>
                <a:lnTo>
                  <a:pt x="20055" y="52728"/>
                </a:lnTo>
                <a:lnTo>
                  <a:pt x="13446" y="57166"/>
                </a:lnTo>
                <a:lnTo>
                  <a:pt x="8804" y="60973"/>
                </a:lnTo>
                <a:lnTo>
                  <a:pt x="6130" y="64151"/>
                </a:lnTo>
                <a:lnTo>
                  <a:pt x="2043" y="69043"/>
                </a:lnTo>
                <a:lnTo>
                  <a:pt x="0" y="74691"/>
                </a:lnTo>
                <a:lnTo>
                  <a:pt x="0" y="88561"/>
                </a:lnTo>
                <a:lnTo>
                  <a:pt x="2939" y="9457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926317" y="3517583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370158" y="3517583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433968" y="3517583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212453" y="3517583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300921" y="3517583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040658" y="3517583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931863" y="3517583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2110438" y="3797894"/>
            <a:ext cx="57104" cy="95385"/>
          </a:xfrm>
          <a:custGeom>
            <a:avLst/>
            <a:gdLst/>
            <a:ahLst/>
            <a:cxnLst/>
            <a:rect l="l" t="t" r="r" b="b"/>
            <a:pathLst>
              <a:path w="62814" h="108103">
                <a:moveTo>
                  <a:pt x="6218" y="42779"/>
                </a:moveTo>
                <a:lnTo>
                  <a:pt x="14681" y="42817"/>
                </a:lnTo>
                <a:lnTo>
                  <a:pt x="21871" y="44406"/>
                </a:lnTo>
                <a:lnTo>
                  <a:pt x="29590" y="47583"/>
                </a:lnTo>
                <a:lnTo>
                  <a:pt x="39544" y="53191"/>
                </a:lnTo>
                <a:lnTo>
                  <a:pt x="47745" y="63060"/>
                </a:lnTo>
                <a:lnTo>
                  <a:pt x="50478" y="75801"/>
                </a:lnTo>
                <a:lnTo>
                  <a:pt x="50478" y="83265"/>
                </a:lnTo>
                <a:lnTo>
                  <a:pt x="48308" y="89557"/>
                </a:lnTo>
                <a:lnTo>
                  <a:pt x="43969" y="94675"/>
                </a:lnTo>
                <a:lnTo>
                  <a:pt x="39630" y="99794"/>
                </a:lnTo>
                <a:lnTo>
                  <a:pt x="34560" y="102354"/>
                </a:lnTo>
                <a:lnTo>
                  <a:pt x="26235" y="102354"/>
                </a:lnTo>
                <a:lnTo>
                  <a:pt x="22640" y="100727"/>
                </a:lnTo>
                <a:lnTo>
                  <a:pt x="17973" y="97474"/>
                </a:lnTo>
                <a:lnTo>
                  <a:pt x="13307" y="94221"/>
                </a:lnTo>
                <a:lnTo>
                  <a:pt x="9535" y="92595"/>
                </a:lnTo>
                <a:lnTo>
                  <a:pt x="4389" y="92595"/>
                </a:lnTo>
                <a:lnTo>
                  <a:pt x="2711" y="93162"/>
                </a:lnTo>
                <a:lnTo>
                  <a:pt x="542" y="95432"/>
                </a:lnTo>
                <a:lnTo>
                  <a:pt x="0" y="96756"/>
                </a:lnTo>
                <a:lnTo>
                  <a:pt x="0" y="102304"/>
                </a:lnTo>
                <a:lnTo>
                  <a:pt x="2522" y="105103"/>
                </a:lnTo>
                <a:lnTo>
                  <a:pt x="7567" y="106666"/>
                </a:lnTo>
                <a:lnTo>
                  <a:pt x="10595" y="107624"/>
                </a:lnTo>
                <a:lnTo>
                  <a:pt x="14580" y="108103"/>
                </a:lnTo>
                <a:lnTo>
                  <a:pt x="19525" y="108103"/>
                </a:lnTo>
                <a:lnTo>
                  <a:pt x="26921" y="107608"/>
                </a:lnTo>
                <a:lnTo>
                  <a:pt x="39287" y="104002"/>
                </a:lnTo>
                <a:lnTo>
                  <a:pt x="49683" y="96907"/>
                </a:lnTo>
                <a:lnTo>
                  <a:pt x="53256" y="93106"/>
                </a:lnTo>
                <a:lnTo>
                  <a:pt x="59516" y="82016"/>
                </a:lnTo>
                <a:lnTo>
                  <a:pt x="61603" y="68992"/>
                </a:lnTo>
                <a:lnTo>
                  <a:pt x="61603" y="63999"/>
                </a:lnTo>
                <a:lnTo>
                  <a:pt x="60670" y="59271"/>
                </a:lnTo>
                <a:lnTo>
                  <a:pt x="58803" y="54808"/>
                </a:lnTo>
                <a:lnTo>
                  <a:pt x="56936" y="50344"/>
                </a:lnTo>
                <a:lnTo>
                  <a:pt x="54186" y="46322"/>
                </a:lnTo>
                <a:lnTo>
                  <a:pt x="50554" y="42742"/>
                </a:lnTo>
                <a:lnTo>
                  <a:pt x="46316" y="38606"/>
                </a:lnTo>
                <a:lnTo>
                  <a:pt x="41043" y="35479"/>
                </a:lnTo>
                <a:lnTo>
                  <a:pt x="34737" y="33361"/>
                </a:lnTo>
                <a:lnTo>
                  <a:pt x="30902" y="32100"/>
                </a:lnTo>
                <a:lnTo>
                  <a:pt x="24848" y="30764"/>
                </a:lnTo>
                <a:lnTo>
                  <a:pt x="16573" y="29352"/>
                </a:lnTo>
                <a:lnTo>
                  <a:pt x="23006" y="16113"/>
                </a:lnTo>
                <a:lnTo>
                  <a:pt x="53354" y="16113"/>
                </a:lnTo>
                <a:lnTo>
                  <a:pt x="55246" y="15924"/>
                </a:lnTo>
                <a:lnTo>
                  <a:pt x="56911" y="15054"/>
                </a:lnTo>
                <a:lnTo>
                  <a:pt x="62814" y="1058"/>
                </a:lnTo>
                <a:lnTo>
                  <a:pt x="61603" y="0"/>
                </a:lnTo>
                <a:lnTo>
                  <a:pt x="60190" y="1512"/>
                </a:lnTo>
                <a:lnTo>
                  <a:pt x="58159" y="3101"/>
                </a:lnTo>
                <a:lnTo>
                  <a:pt x="56028" y="3933"/>
                </a:lnTo>
                <a:lnTo>
                  <a:pt x="21947" y="3933"/>
                </a:lnTo>
                <a:lnTo>
                  <a:pt x="5448" y="40094"/>
                </a:lnTo>
                <a:lnTo>
                  <a:pt x="5108" y="41166"/>
                </a:lnTo>
                <a:lnTo>
                  <a:pt x="6218" y="427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2681725" y="3799429"/>
            <a:ext cx="424288" cy="93984"/>
          </a:xfrm>
          <a:custGeom>
            <a:avLst/>
            <a:gdLst/>
            <a:ahLst/>
            <a:cxnLst/>
            <a:rect l="l" t="t" r="r" b="b"/>
            <a:pathLst>
              <a:path w="466717" h="106515">
                <a:moveTo>
                  <a:pt x="169901" y="97891"/>
                </a:moveTo>
                <a:lnTo>
                  <a:pt x="169901" y="100261"/>
                </a:lnTo>
                <a:lnTo>
                  <a:pt x="170733" y="102291"/>
                </a:lnTo>
                <a:lnTo>
                  <a:pt x="172398" y="103980"/>
                </a:lnTo>
                <a:lnTo>
                  <a:pt x="174063" y="105670"/>
                </a:lnTo>
                <a:lnTo>
                  <a:pt x="176106" y="106515"/>
                </a:lnTo>
                <a:lnTo>
                  <a:pt x="180950" y="106515"/>
                </a:lnTo>
                <a:lnTo>
                  <a:pt x="182981" y="105670"/>
                </a:lnTo>
                <a:lnTo>
                  <a:pt x="184620" y="103980"/>
                </a:lnTo>
                <a:lnTo>
                  <a:pt x="186260" y="102291"/>
                </a:lnTo>
                <a:lnTo>
                  <a:pt x="187080" y="100261"/>
                </a:lnTo>
                <a:lnTo>
                  <a:pt x="187080" y="95520"/>
                </a:lnTo>
                <a:lnTo>
                  <a:pt x="186248" y="93503"/>
                </a:lnTo>
                <a:lnTo>
                  <a:pt x="184583" y="91839"/>
                </a:lnTo>
                <a:lnTo>
                  <a:pt x="182918" y="90174"/>
                </a:lnTo>
                <a:lnTo>
                  <a:pt x="180900" y="89342"/>
                </a:lnTo>
                <a:lnTo>
                  <a:pt x="176157" y="89342"/>
                </a:lnTo>
                <a:lnTo>
                  <a:pt x="174126" y="90174"/>
                </a:lnTo>
                <a:lnTo>
                  <a:pt x="172436" y="91839"/>
                </a:lnTo>
                <a:lnTo>
                  <a:pt x="170746" y="93503"/>
                </a:lnTo>
                <a:lnTo>
                  <a:pt x="169901" y="95520"/>
                </a:lnTo>
                <a:lnTo>
                  <a:pt x="169901" y="97891"/>
                </a:lnTo>
                <a:close/>
              </a:path>
              <a:path w="466717" h="106515">
                <a:moveTo>
                  <a:pt x="198457" y="23932"/>
                </a:moveTo>
                <a:lnTo>
                  <a:pt x="196616" y="37371"/>
                </a:lnTo>
                <a:lnTo>
                  <a:pt x="196616" y="45793"/>
                </a:lnTo>
                <a:lnTo>
                  <a:pt x="199126" y="53043"/>
                </a:lnTo>
                <a:lnTo>
                  <a:pt x="204146" y="59120"/>
                </a:lnTo>
                <a:lnTo>
                  <a:pt x="209166" y="65198"/>
                </a:lnTo>
                <a:lnTo>
                  <a:pt x="210919" y="22619"/>
                </a:lnTo>
                <a:lnTo>
                  <a:pt x="212445" y="15911"/>
                </a:lnTo>
                <a:lnTo>
                  <a:pt x="211562" y="3858"/>
                </a:lnTo>
                <a:lnTo>
                  <a:pt x="205584" y="10818"/>
                </a:lnTo>
                <a:lnTo>
                  <a:pt x="203982" y="12824"/>
                </a:lnTo>
                <a:lnTo>
                  <a:pt x="198457" y="23932"/>
                </a:lnTo>
                <a:close/>
              </a:path>
              <a:path w="466717" h="106515">
                <a:moveTo>
                  <a:pt x="200551" y="105304"/>
                </a:moveTo>
                <a:lnTo>
                  <a:pt x="201308" y="108330"/>
                </a:lnTo>
                <a:lnTo>
                  <a:pt x="209683" y="107271"/>
                </a:lnTo>
                <a:lnTo>
                  <a:pt x="216620" y="105758"/>
                </a:lnTo>
                <a:lnTo>
                  <a:pt x="222120" y="103791"/>
                </a:lnTo>
                <a:lnTo>
                  <a:pt x="225816" y="102364"/>
                </a:lnTo>
                <a:lnTo>
                  <a:pt x="237130" y="96146"/>
                </a:lnTo>
                <a:lnTo>
                  <a:pt x="246489" y="87829"/>
                </a:lnTo>
                <a:lnTo>
                  <a:pt x="251988" y="81626"/>
                </a:lnTo>
                <a:lnTo>
                  <a:pt x="256176" y="74565"/>
                </a:lnTo>
                <a:lnTo>
                  <a:pt x="259052" y="66647"/>
                </a:lnTo>
                <a:lnTo>
                  <a:pt x="261927" y="58729"/>
                </a:lnTo>
                <a:lnTo>
                  <a:pt x="263365" y="50938"/>
                </a:lnTo>
                <a:lnTo>
                  <a:pt x="263365" y="43272"/>
                </a:lnTo>
                <a:lnTo>
                  <a:pt x="263071" y="37486"/>
                </a:lnTo>
                <a:lnTo>
                  <a:pt x="260204" y="25055"/>
                </a:lnTo>
                <a:lnTo>
                  <a:pt x="254284" y="13654"/>
                </a:lnTo>
                <a:lnTo>
                  <a:pt x="251940" y="10595"/>
                </a:lnTo>
                <a:lnTo>
                  <a:pt x="241702" y="2932"/>
                </a:lnTo>
                <a:lnTo>
                  <a:pt x="228553" y="378"/>
                </a:lnTo>
                <a:lnTo>
                  <a:pt x="219219" y="378"/>
                </a:lnTo>
                <a:lnTo>
                  <a:pt x="211562" y="3858"/>
                </a:lnTo>
                <a:lnTo>
                  <a:pt x="212445" y="15911"/>
                </a:lnTo>
                <a:lnTo>
                  <a:pt x="215498" y="11423"/>
                </a:lnTo>
                <a:lnTo>
                  <a:pt x="218550" y="6934"/>
                </a:lnTo>
                <a:lnTo>
                  <a:pt x="222549" y="4690"/>
                </a:lnTo>
                <a:lnTo>
                  <a:pt x="234304" y="4690"/>
                </a:lnTo>
                <a:lnTo>
                  <a:pt x="239476" y="7968"/>
                </a:lnTo>
                <a:lnTo>
                  <a:pt x="243007" y="14524"/>
                </a:lnTo>
                <a:lnTo>
                  <a:pt x="243293" y="15066"/>
                </a:lnTo>
                <a:lnTo>
                  <a:pt x="247052" y="26184"/>
                </a:lnTo>
                <a:lnTo>
                  <a:pt x="248305" y="40094"/>
                </a:lnTo>
                <a:lnTo>
                  <a:pt x="248305" y="42111"/>
                </a:lnTo>
                <a:lnTo>
                  <a:pt x="248229" y="44747"/>
                </a:lnTo>
                <a:lnTo>
                  <a:pt x="248078" y="47999"/>
                </a:lnTo>
                <a:lnTo>
                  <a:pt x="247927" y="51252"/>
                </a:lnTo>
                <a:lnTo>
                  <a:pt x="247750" y="53131"/>
                </a:lnTo>
                <a:lnTo>
                  <a:pt x="247044" y="54947"/>
                </a:lnTo>
                <a:lnTo>
                  <a:pt x="244963" y="56560"/>
                </a:lnTo>
                <a:lnTo>
                  <a:pt x="241305" y="58477"/>
                </a:lnTo>
                <a:lnTo>
                  <a:pt x="237647" y="60394"/>
                </a:lnTo>
                <a:lnTo>
                  <a:pt x="234103" y="61352"/>
                </a:lnTo>
                <a:lnTo>
                  <a:pt x="223204" y="61352"/>
                </a:lnTo>
                <a:lnTo>
                  <a:pt x="218046" y="58225"/>
                </a:lnTo>
                <a:lnTo>
                  <a:pt x="215195" y="51971"/>
                </a:lnTo>
                <a:lnTo>
                  <a:pt x="212345" y="45717"/>
                </a:lnTo>
                <a:lnTo>
                  <a:pt x="210919" y="38909"/>
                </a:lnTo>
                <a:lnTo>
                  <a:pt x="210919" y="22619"/>
                </a:lnTo>
                <a:lnTo>
                  <a:pt x="209166" y="65198"/>
                </a:lnTo>
                <a:lnTo>
                  <a:pt x="215964" y="68236"/>
                </a:lnTo>
                <a:lnTo>
                  <a:pt x="226711" y="68236"/>
                </a:lnTo>
                <a:lnTo>
                  <a:pt x="229108" y="67933"/>
                </a:lnTo>
                <a:lnTo>
                  <a:pt x="231731" y="67328"/>
                </a:lnTo>
                <a:lnTo>
                  <a:pt x="236776" y="66269"/>
                </a:lnTo>
                <a:lnTo>
                  <a:pt x="241166" y="64327"/>
                </a:lnTo>
                <a:lnTo>
                  <a:pt x="244899" y="61503"/>
                </a:lnTo>
                <a:lnTo>
                  <a:pt x="247548" y="59536"/>
                </a:lnTo>
                <a:lnTo>
                  <a:pt x="246741" y="63772"/>
                </a:lnTo>
                <a:lnTo>
                  <a:pt x="244736" y="69030"/>
                </a:lnTo>
                <a:lnTo>
                  <a:pt x="241532" y="75309"/>
                </a:lnTo>
                <a:lnTo>
                  <a:pt x="238328" y="81588"/>
                </a:lnTo>
                <a:lnTo>
                  <a:pt x="234052" y="87274"/>
                </a:lnTo>
                <a:lnTo>
                  <a:pt x="228704" y="92368"/>
                </a:lnTo>
                <a:lnTo>
                  <a:pt x="224920" y="95949"/>
                </a:lnTo>
                <a:lnTo>
                  <a:pt x="219900" y="98975"/>
                </a:lnTo>
                <a:lnTo>
                  <a:pt x="213644" y="101446"/>
                </a:lnTo>
                <a:lnTo>
                  <a:pt x="210162" y="102808"/>
                </a:lnTo>
                <a:lnTo>
                  <a:pt x="205798" y="104094"/>
                </a:lnTo>
                <a:lnTo>
                  <a:pt x="200551" y="105304"/>
                </a:lnTo>
                <a:close/>
              </a:path>
              <a:path w="466717" h="106515">
                <a:moveTo>
                  <a:pt x="316770" y="99631"/>
                </a:moveTo>
                <a:lnTo>
                  <a:pt x="315736" y="97159"/>
                </a:lnTo>
                <a:lnTo>
                  <a:pt x="315736" y="2193"/>
                </a:lnTo>
                <a:lnTo>
                  <a:pt x="315357" y="756"/>
                </a:lnTo>
                <a:lnTo>
                  <a:pt x="314449" y="756"/>
                </a:lnTo>
                <a:lnTo>
                  <a:pt x="286675" y="14903"/>
                </a:lnTo>
                <a:lnTo>
                  <a:pt x="286675" y="17021"/>
                </a:lnTo>
                <a:lnTo>
                  <a:pt x="288491" y="16214"/>
                </a:lnTo>
                <a:lnTo>
                  <a:pt x="290446" y="15445"/>
                </a:lnTo>
                <a:lnTo>
                  <a:pt x="292540" y="14714"/>
                </a:lnTo>
                <a:lnTo>
                  <a:pt x="294634" y="13982"/>
                </a:lnTo>
                <a:lnTo>
                  <a:pt x="296336" y="13617"/>
                </a:lnTo>
                <a:lnTo>
                  <a:pt x="299666" y="13617"/>
                </a:lnTo>
                <a:lnTo>
                  <a:pt x="300978" y="14247"/>
                </a:lnTo>
                <a:lnTo>
                  <a:pt x="302189" y="16769"/>
                </a:lnTo>
                <a:lnTo>
                  <a:pt x="302492" y="18609"/>
                </a:lnTo>
                <a:lnTo>
                  <a:pt x="302492" y="95621"/>
                </a:lnTo>
                <a:lnTo>
                  <a:pt x="301558" y="98572"/>
                </a:lnTo>
                <a:lnTo>
                  <a:pt x="299691" y="99933"/>
                </a:lnTo>
                <a:lnTo>
                  <a:pt x="297825" y="101295"/>
                </a:lnTo>
                <a:lnTo>
                  <a:pt x="293839" y="102127"/>
                </a:lnTo>
                <a:lnTo>
                  <a:pt x="287734" y="102430"/>
                </a:lnTo>
                <a:lnTo>
                  <a:pt x="287734" y="104699"/>
                </a:lnTo>
                <a:lnTo>
                  <a:pt x="330418" y="104699"/>
                </a:lnTo>
                <a:lnTo>
                  <a:pt x="330418" y="102581"/>
                </a:lnTo>
                <a:lnTo>
                  <a:pt x="324767" y="102379"/>
                </a:lnTo>
                <a:lnTo>
                  <a:pt x="320907" y="101749"/>
                </a:lnTo>
                <a:lnTo>
                  <a:pt x="318839" y="100690"/>
                </a:lnTo>
                <a:lnTo>
                  <a:pt x="316770" y="99631"/>
                </a:lnTo>
                <a:close/>
              </a:path>
              <a:path w="466717" h="106515">
                <a:moveTo>
                  <a:pt x="431147" y="97437"/>
                </a:moveTo>
                <a:lnTo>
                  <a:pt x="429230" y="95672"/>
                </a:lnTo>
                <a:lnTo>
                  <a:pt x="430214" y="104926"/>
                </a:lnTo>
                <a:lnTo>
                  <a:pt x="435310" y="104926"/>
                </a:lnTo>
                <a:lnTo>
                  <a:pt x="431147" y="97437"/>
                </a:lnTo>
                <a:close/>
              </a:path>
              <a:path w="466717" h="106515">
                <a:moveTo>
                  <a:pt x="425812" y="103199"/>
                </a:moveTo>
                <a:lnTo>
                  <a:pt x="430214" y="104926"/>
                </a:lnTo>
                <a:lnTo>
                  <a:pt x="429230" y="95672"/>
                </a:lnTo>
                <a:lnTo>
                  <a:pt x="428272" y="93125"/>
                </a:lnTo>
                <a:lnTo>
                  <a:pt x="428272" y="83088"/>
                </a:lnTo>
                <a:lnTo>
                  <a:pt x="430618" y="75146"/>
                </a:lnTo>
                <a:lnTo>
                  <a:pt x="435310" y="65966"/>
                </a:lnTo>
                <a:lnTo>
                  <a:pt x="440002" y="56787"/>
                </a:lnTo>
                <a:lnTo>
                  <a:pt x="445350" y="52198"/>
                </a:lnTo>
                <a:lnTo>
                  <a:pt x="454684" y="52198"/>
                </a:lnTo>
                <a:lnTo>
                  <a:pt x="457383" y="53383"/>
                </a:lnTo>
                <a:lnTo>
                  <a:pt x="459452" y="55754"/>
                </a:lnTo>
                <a:lnTo>
                  <a:pt x="461520" y="58124"/>
                </a:lnTo>
                <a:lnTo>
                  <a:pt x="462555" y="61428"/>
                </a:lnTo>
                <a:lnTo>
                  <a:pt x="462555" y="72523"/>
                </a:lnTo>
                <a:lnTo>
                  <a:pt x="460095" y="79974"/>
                </a:lnTo>
                <a:lnTo>
                  <a:pt x="455176" y="88018"/>
                </a:lnTo>
                <a:lnTo>
                  <a:pt x="450257" y="96063"/>
                </a:lnTo>
                <a:lnTo>
                  <a:pt x="444719" y="100085"/>
                </a:lnTo>
                <a:lnTo>
                  <a:pt x="435537" y="100085"/>
                </a:lnTo>
                <a:lnTo>
                  <a:pt x="433065" y="99202"/>
                </a:lnTo>
                <a:lnTo>
                  <a:pt x="431147" y="97437"/>
                </a:lnTo>
                <a:lnTo>
                  <a:pt x="435310" y="104926"/>
                </a:lnTo>
                <a:lnTo>
                  <a:pt x="448615" y="101131"/>
                </a:lnTo>
                <a:lnTo>
                  <a:pt x="458089" y="91082"/>
                </a:lnTo>
                <a:lnTo>
                  <a:pt x="464765" y="77230"/>
                </a:lnTo>
                <a:lnTo>
                  <a:pt x="466717" y="65815"/>
                </a:lnTo>
                <a:lnTo>
                  <a:pt x="466717" y="58704"/>
                </a:lnTo>
                <a:lnTo>
                  <a:pt x="465027" y="53837"/>
                </a:lnTo>
                <a:lnTo>
                  <a:pt x="461646" y="51215"/>
                </a:lnTo>
                <a:lnTo>
                  <a:pt x="458266" y="48592"/>
                </a:lnTo>
                <a:lnTo>
                  <a:pt x="454381" y="47281"/>
                </a:lnTo>
                <a:lnTo>
                  <a:pt x="449596" y="47284"/>
                </a:lnTo>
                <a:lnTo>
                  <a:pt x="437731" y="50276"/>
                </a:lnTo>
                <a:lnTo>
                  <a:pt x="426947" y="58893"/>
                </a:lnTo>
                <a:lnTo>
                  <a:pt x="418878" y="71521"/>
                </a:lnTo>
                <a:lnTo>
                  <a:pt x="416541" y="83593"/>
                </a:lnTo>
                <a:lnTo>
                  <a:pt x="416541" y="90906"/>
                </a:lnTo>
                <a:lnTo>
                  <a:pt x="418395" y="96290"/>
                </a:lnTo>
                <a:lnTo>
                  <a:pt x="422104" y="99744"/>
                </a:lnTo>
                <a:lnTo>
                  <a:pt x="425812" y="103199"/>
                </a:lnTo>
                <a:close/>
              </a:path>
              <a:path w="466717" h="106515">
                <a:moveTo>
                  <a:pt x="374993" y="59990"/>
                </a:moveTo>
                <a:lnTo>
                  <a:pt x="387402" y="56631"/>
                </a:lnTo>
                <a:lnTo>
                  <a:pt x="397356" y="47016"/>
                </a:lnTo>
                <a:lnTo>
                  <a:pt x="399031" y="44507"/>
                </a:lnTo>
                <a:lnTo>
                  <a:pt x="404615" y="32598"/>
                </a:lnTo>
                <a:lnTo>
                  <a:pt x="406476" y="20425"/>
                </a:lnTo>
                <a:lnTo>
                  <a:pt x="406476" y="18559"/>
                </a:lnTo>
                <a:lnTo>
                  <a:pt x="406400" y="17185"/>
                </a:lnTo>
                <a:lnTo>
                  <a:pt x="406249" y="16302"/>
                </a:lnTo>
                <a:lnTo>
                  <a:pt x="405820" y="14297"/>
                </a:lnTo>
                <a:lnTo>
                  <a:pt x="405416" y="12936"/>
                </a:lnTo>
                <a:lnTo>
                  <a:pt x="406678" y="13339"/>
                </a:lnTo>
                <a:lnTo>
                  <a:pt x="409200" y="13843"/>
                </a:lnTo>
                <a:lnTo>
                  <a:pt x="411168" y="14197"/>
                </a:lnTo>
                <a:lnTo>
                  <a:pt x="413514" y="14373"/>
                </a:lnTo>
                <a:lnTo>
                  <a:pt x="419316" y="14373"/>
                </a:lnTo>
                <a:lnTo>
                  <a:pt x="421788" y="14096"/>
                </a:lnTo>
                <a:lnTo>
                  <a:pt x="423655" y="13541"/>
                </a:lnTo>
                <a:lnTo>
                  <a:pt x="425522" y="12986"/>
                </a:lnTo>
                <a:lnTo>
                  <a:pt x="428347" y="11826"/>
                </a:lnTo>
                <a:lnTo>
                  <a:pt x="432131" y="10061"/>
                </a:lnTo>
                <a:lnTo>
                  <a:pt x="378172" y="106893"/>
                </a:lnTo>
                <a:lnTo>
                  <a:pt x="385513" y="106893"/>
                </a:lnTo>
                <a:lnTo>
                  <a:pt x="445224" y="0"/>
                </a:lnTo>
                <a:lnTo>
                  <a:pt x="439170" y="0"/>
                </a:lnTo>
                <a:lnTo>
                  <a:pt x="436294" y="2824"/>
                </a:lnTo>
                <a:lnTo>
                  <a:pt x="433544" y="4967"/>
                </a:lnTo>
                <a:lnTo>
                  <a:pt x="430920" y="6430"/>
                </a:lnTo>
                <a:lnTo>
                  <a:pt x="426027" y="9254"/>
                </a:lnTo>
                <a:lnTo>
                  <a:pt x="420679" y="10666"/>
                </a:lnTo>
                <a:lnTo>
                  <a:pt x="412656" y="10666"/>
                </a:lnTo>
                <a:lnTo>
                  <a:pt x="410487" y="10465"/>
                </a:lnTo>
                <a:lnTo>
                  <a:pt x="408368" y="10061"/>
                </a:lnTo>
                <a:lnTo>
                  <a:pt x="406249" y="9658"/>
                </a:lnTo>
                <a:lnTo>
                  <a:pt x="404609" y="8952"/>
                </a:lnTo>
                <a:lnTo>
                  <a:pt x="403449" y="7943"/>
                </a:lnTo>
                <a:lnTo>
                  <a:pt x="400573" y="5371"/>
                </a:lnTo>
                <a:lnTo>
                  <a:pt x="399564" y="4463"/>
                </a:lnTo>
                <a:lnTo>
                  <a:pt x="397470" y="3404"/>
                </a:lnTo>
                <a:lnTo>
                  <a:pt x="395502" y="2597"/>
                </a:lnTo>
                <a:lnTo>
                  <a:pt x="392954" y="2193"/>
                </a:lnTo>
                <a:lnTo>
                  <a:pt x="389032" y="2205"/>
                </a:lnTo>
                <a:lnTo>
                  <a:pt x="377119" y="5406"/>
                </a:lnTo>
                <a:lnTo>
                  <a:pt x="366593" y="14297"/>
                </a:lnTo>
                <a:lnTo>
                  <a:pt x="358764" y="27049"/>
                </a:lnTo>
                <a:lnTo>
                  <a:pt x="356451" y="38884"/>
                </a:lnTo>
                <a:lnTo>
                  <a:pt x="356451" y="45793"/>
                </a:lnTo>
                <a:lnTo>
                  <a:pt x="358369" y="51038"/>
                </a:lnTo>
                <a:lnTo>
                  <a:pt x="362203" y="54619"/>
                </a:lnTo>
                <a:lnTo>
                  <a:pt x="366038" y="58200"/>
                </a:lnTo>
                <a:lnTo>
                  <a:pt x="368106" y="47357"/>
                </a:lnTo>
                <a:lnTo>
                  <a:pt x="368106" y="36665"/>
                </a:lnTo>
                <a:lnTo>
                  <a:pt x="370641" y="28608"/>
                </a:lnTo>
                <a:lnTo>
                  <a:pt x="375712" y="19858"/>
                </a:lnTo>
                <a:lnTo>
                  <a:pt x="380783" y="11108"/>
                </a:lnTo>
                <a:lnTo>
                  <a:pt x="385765" y="6732"/>
                </a:lnTo>
                <a:lnTo>
                  <a:pt x="390659" y="6732"/>
                </a:lnTo>
                <a:lnTo>
                  <a:pt x="392009" y="7325"/>
                </a:lnTo>
                <a:lnTo>
                  <a:pt x="393648" y="8510"/>
                </a:lnTo>
                <a:lnTo>
                  <a:pt x="395288" y="9695"/>
                </a:lnTo>
                <a:lnTo>
                  <a:pt x="396713" y="10439"/>
                </a:lnTo>
                <a:lnTo>
                  <a:pt x="397924" y="10742"/>
                </a:lnTo>
                <a:lnTo>
                  <a:pt x="399640" y="11145"/>
                </a:lnTo>
                <a:lnTo>
                  <a:pt x="400838" y="11801"/>
                </a:lnTo>
                <a:lnTo>
                  <a:pt x="402200" y="13617"/>
                </a:lnTo>
                <a:lnTo>
                  <a:pt x="402541" y="15659"/>
                </a:lnTo>
                <a:lnTo>
                  <a:pt x="402539" y="19218"/>
                </a:lnTo>
                <a:lnTo>
                  <a:pt x="400555" y="31816"/>
                </a:lnTo>
                <a:lnTo>
                  <a:pt x="394821" y="43422"/>
                </a:lnTo>
                <a:lnTo>
                  <a:pt x="389675" y="50938"/>
                </a:lnTo>
                <a:lnTo>
                  <a:pt x="383999" y="54695"/>
                </a:lnTo>
                <a:lnTo>
                  <a:pt x="374514" y="54695"/>
                </a:lnTo>
                <a:lnTo>
                  <a:pt x="372079" y="53749"/>
                </a:lnTo>
                <a:lnTo>
                  <a:pt x="370490" y="51858"/>
                </a:lnTo>
                <a:lnTo>
                  <a:pt x="370301" y="59990"/>
                </a:lnTo>
                <a:lnTo>
                  <a:pt x="374993" y="59990"/>
                </a:lnTo>
                <a:close/>
              </a:path>
              <a:path w="466717" h="106515">
                <a:moveTo>
                  <a:pt x="370301" y="59990"/>
                </a:moveTo>
                <a:lnTo>
                  <a:pt x="370490" y="51858"/>
                </a:lnTo>
                <a:lnTo>
                  <a:pt x="368901" y="49966"/>
                </a:lnTo>
                <a:lnTo>
                  <a:pt x="368106" y="47357"/>
                </a:lnTo>
                <a:lnTo>
                  <a:pt x="366038" y="58200"/>
                </a:lnTo>
                <a:lnTo>
                  <a:pt x="370301" y="59990"/>
                </a:lnTo>
                <a:close/>
              </a:path>
              <a:path w="466717" h="106515">
                <a:moveTo>
                  <a:pt x="43591" y="78903"/>
                </a:moveTo>
                <a:lnTo>
                  <a:pt x="43591" y="104699"/>
                </a:lnTo>
                <a:lnTo>
                  <a:pt x="55624" y="104699"/>
                </a:lnTo>
                <a:lnTo>
                  <a:pt x="55624" y="78903"/>
                </a:lnTo>
                <a:lnTo>
                  <a:pt x="71441" y="78903"/>
                </a:lnTo>
                <a:lnTo>
                  <a:pt x="71441" y="68841"/>
                </a:lnTo>
                <a:lnTo>
                  <a:pt x="55624" y="68841"/>
                </a:lnTo>
                <a:lnTo>
                  <a:pt x="55624" y="756"/>
                </a:lnTo>
                <a:lnTo>
                  <a:pt x="48435" y="756"/>
                </a:lnTo>
                <a:lnTo>
                  <a:pt x="43440" y="16340"/>
                </a:lnTo>
                <a:lnTo>
                  <a:pt x="43440" y="68841"/>
                </a:lnTo>
                <a:lnTo>
                  <a:pt x="0" y="68841"/>
                </a:lnTo>
                <a:lnTo>
                  <a:pt x="0" y="78903"/>
                </a:lnTo>
                <a:lnTo>
                  <a:pt x="43591" y="78903"/>
                </a:lnTo>
                <a:close/>
              </a:path>
              <a:path w="466717" h="106515">
                <a:moveTo>
                  <a:pt x="48435" y="756"/>
                </a:moveTo>
                <a:lnTo>
                  <a:pt x="0" y="68841"/>
                </a:lnTo>
                <a:lnTo>
                  <a:pt x="6281" y="68841"/>
                </a:lnTo>
                <a:lnTo>
                  <a:pt x="43440" y="16340"/>
                </a:lnTo>
                <a:lnTo>
                  <a:pt x="48435" y="756"/>
                </a:lnTo>
                <a:close/>
              </a:path>
              <a:path w="466717" h="106515">
                <a:moveTo>
                  <a:pt x="121087" y="78903"/>
                </a:moveTo>
                <a:lnTo>
                  <a:pt x="121087" y="104699"/>
                </a:lnTo>
                <a:lnTo>
                  <a:pt x="133120" y="104699"/>
                </a:lnTo>
                <a:lnTo>
                  <a:pt x="133120" y="78903"/>
                </a:lnTo>
                <a:lnTo>
                  <a:pt x="148937" y="78903"/>
                </a:lnTo>
                <a:lnTo>
                  <a:pt x="148937" y="68841"/>
                </a:lnTo>
                <a:lnTo>
                  <a:pt x="133120" y="68841"/>
                </a:lnTo>
                <a:lnTo>
                  <a:pt x="133120" y="756"/>
                </a:lnTo>
                <a:lnTo>
                  <a:pt x="125931" y="756"/>
                </a:lnTo>
                <a:lnTo>
                  <a:pt x="120936" y="16340"/>
                </a:lnTo>
                <a:lnTo>
                  <a:pt x="120936" y="68841"/>
                </a:lnTo>
                <a:lnTo>
                  <a:pt x="77496" y="68841"/>
                </a:lnTo>
                <a:lnTo>
                  <a:pt x="77496" y="78903"/>
                </a:lnTo>
                <a:lnTo>
                  <a:pt x="121087" y="78903"/>
                </a:lnTo>
                <a:close/>
              </a:path>
              <a:path w="466717" h="106515">
                <a:moveTo>
                  <a:pt x="125931" y="756"/>
                </a:moveTo>
                <a:lnTo>
                  <a:pt x="77496" y="68841"/>
                </a:lnTo>
                <a:lnTo>
                  <a:pt x="83777" y="68841"/>
                </a:lnTo>
                <a:lnTo>
                  <a:pt x="120936" y="16340"/>
                </a:lnTo>
                <a:lnTo>
                  <a:pt x="125931" y="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529064" y="3799763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5" y="6153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6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7"/>
                </a:lnTo>
                <a:lnTo>
                  <a:pt x="135481" y="5522"/>
                </a:lnTo>
                <a:lnTo>
                  <a:pt x="137298" y="4867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7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7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0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3724400" y="3798360"/>
            <a:ext cx="380325" cy="96654"/>
          </a:xfrm>
          <a:custGeom>
            <a:avLst/>
            <a:gdLst/>
            <a:ahLst/>
            <a:cxnLst/>
            <a:rect l="l" t="t" r="r" b="b"/>
            <a:pathLst>
              <a:path w="418358" h="109541">
                <a:moveTo>
                  <a:pt x="81053" y="61881"/>
                </a:moveTo>
                <a:lnTo>
                  <a:pt x="81871" y="72605"/>
                </a:lnTo>
                <a:lnTo>
                  <a:pt x="85487" y="84936"/>
                </a:lnTo>
                <a:lnTo>
                  <a:pt x="91988" y="95092"/>
                </a:lnTo>
                <a:lnTo>
                  <a:pt x="93506" y="96752"/>
                </a:lnTo>
                <a:lnTo>
                  <a:pt x="104358" y="104868"/>
                </a:lnTo>
                <a:lnTo>
                  <a:pt x="100616" y="91158"/>
                </a:lnTo>
                <a:lnTo>
                  <a:pt x="97109" y="83290"/>
                </a:lnTo>
                <a:lnTo>
                  <a:pt x="95356" y="75246"/>
                </a:lnTo>
                <a:lnTo>
                  <a:pt x="95356" y="60671"/>
                </a:lnTo>
                <a:lnTo>
                  <a:pt x="96113" y="56132"/>
                </a:lnTo>
                <a:lnTo>
                  <a:pt x="97626" y="53408"/>
                </a:lnTo>
                <a:lnTo>
                  <a:pt x="99594" y="46070"/>
                </a:lnTo>
                <a:lnTo>
                  <a:pt x="100805" y="40573"/>
                </a:lnTo>
                <a:lnTo>
                  <a:pt x="103025" y="35025"/>
                </a:lnTo>
                <a:lnTo>
                  <a:pt x="106254" y="29427"/>
                </a:lnTo>
                <a:lnTo>
                  <a:pt x="109483" y="23829"/>
                </a:lnTo>
                <a:lnTo>
                  <a:pt x="112939" y="19215"/>
                </a:lnTo>
                <a:lnTo>
                  <a:pt x="116622" y="15584"/>
                </a:lnTo>
                <a:lnTo>
                  <a:pt x="120204" y="12003"/>
                </a:lnTo>
                <a:lnTo>
                  <a:pt x="124278" y="9216"/>
                </a:lnTo>
                <a:lnTo>
                  <a:pt x="128844" y="7224"/>
                </a:lnTo>
                <a:lnTo>
                  <a:pt x="133411" y="5232"/>
                </a:lnTo>
                <a:lnTo>
                  <a:pt x="138847" y="3656"/>
                </a:lnTo>
                <a:lnTo>
                  <a:pt x="145153" y="2496"/>
                </a:lnTo>
                <a:lnTo>
                  <a:pt x="144775" y="0"/>
                </a:lnTo>
                <a:lnTo>
                  <a:pt x="137256" y="419"/>
                </a:lnTo>
                <a:lnTo>
                  <a:pt x="124853" y="3121"/>
                </a:lnTo>
                <a:lnTo>
                  <a:pt x="113182" y="8327"/>
                </a:lnTo>
                <a:lnTo>
                  <a:pt x="102243" y="16037"/>
                </a:lnTo>
                <a:lnTo>
                  <a:pt x="93112" y="25895"/>
                </a:lnTo>
                <a:lnTo>
                  <a:pt x="86412" y="36934"/>
                </a:lnTo>
                <a:lnTo>
                  <a:pt x="82393" y="48929"/>
                </a:lnTo>
                <a:lnTo>
                  <a:pt x="81053" y="61881"/>
                </a:lnTo>
                <a:close/>
              </a:path>
              <a:path w="418358" h="109541">
                <a:moveTo>
                  <a:pt x="173155" y="94108"/>
                </a:moveTo>
                <a:lnTo>
                  <a:pt x="177659" y="89457"/>
                </a:lnTo>
                <a:lnTo>
                  <a:pt x="188999" y="77549"/>
                </a:lnTo>
                <a:lnTo>
                  <a:pt x="198221" y="67534"/>
                </a:lnTo>
                <a:lnTo>
                  <a:pt x="205326" y="59411"/>
                </a:lnTo>
                <a:lnTo>
                  <a:pt x="210314" y="53181"/>
                </a:lnTo>
                <a:lnTo>
                  <a:pt x="216015" y="45516"/>
                </a:lnTo>
                <a:lnTo>
                  <a:pt x="218866" y="37547"/>
                </a:lnTo>
                <a:lnTo>
                  <a:pt x="218866" y="21509"/>
                </a:lnTo>
                <a:lnTo>
                  <a:pt x="216229" y="14940"/>
                </a:lnTo>
                <a:lnTo>
                  <a:pt x="210957" y="9569"/>
                </a:lnTo>
                <a:lnTo>
                  <a:pt x="205685" y="4198"/>
                </a:lnTo>
                <a:lnTo>
                  <a:pt x="198785" y="1512"/>
                </a:lnTo>
                <a:lnTo>
                  <a:pt x="183346" y="1512"/>
                </a:lnTo>
                <a:lnTo>
                  <a:pt x="176876" y="3770"/>
                </a:lnTo>
                <a:lnTo>
                  <a:pt x="170847" y="8283"/>
                </a:lnTo>
                <a:lnTo>
                  <a:pt x="162665" y="18592"/>
                </a:lnTo>
                <a:lnTo>
                  <a:pt x="158019" y="32454"/>
                </a:lnTo>
                <a:lnTo>
                  <a:pt x="161273" y="33134"/>
                </a:lnTo>
                <a:lnTo>
                  <a:pt x="163443" y="27385"/>
                </a:lnTo>
                <a:lnTo>
                  <a:pt x="165713" y="23123"/>
                </a:lnTo>
                <a:lnTo>
                  <a:pt x="168084" y="20349"/>
                </a:lnTo>
                <a:lnTo>
                  <a:pt x="172373" y="15306"/>
                </a:lnTo>
                <a:lnTo>
                  <a:pt x="177973" y="12785"/>
                </a:lnTo>
                <a:lnTo>
                  <a:pt x="190485" y="12785"/>
                </a:lnTo>
                <a:lnTo>
                  <a:pt x="195304" y="14739"/>
                </a:lnTo>
                <a:lnTo>
                  <a:pt x="199340" y="18647"/>
                </a:lnTo>
                <a:lnTo>
                  <a:pt x="203376" y="22556"/>
                </a:lnTo>
                <a:lnTo>
                  <a:pt x="205395" y="28242"/>
                </a:lnTo>
                <a:lnTo>
                  <a:pt x="205395" y="35706"/>
                </a:lnTo>
                <a:lnTo>
                  <a:pt x="202424" y="49907"/>
                </a:lnTo>
                <a:lnTo>
                  <a:pt x="195481" y="61957"/>
                </a:lnTo>
                <a:lnTo>
                  <a:pt x="193285" y="64848"/>
                </a:lnTo>
                <a:lnTo>
                  <a:pt x="187122" y="72365"/>
                </a:lnTo>
                <a:lnTo>
                  <a:pt x="179165" y="81425"/>
                </a:lnTo>
                <a:lnTo>
                  <a:pt x="169414" y="92026"/>
                </a:lnTo>
                <a:lnTo>
                  <a:pt x="157867" y="104170"/>
                </a:lnTo>
                <a:lnTo>
                  <a:pt x="157867" y="105909"/>
                </a:lnTo>
                <a:lnTo>
                  <a:pt x="218336" y="105909"/>
                </a:lnTo>
                <a:lnTo>
                  <a:pt x="226736" y="84803"/>
                </a:lnTo>
                <a:lnTo>
                  <a:pt x="224769" y="83895"/>
                </a:lnTo>
                <a:lnTo>
                  <a:pt x="222296" y="88384"/>
                </a:lnTo>
                <a:lnTo>
                  <a:pt x="220076" y="91208"/>
                </a:lnTo>
                <a:lnTo>
                  <a:pt x="218109" y="92368"/>
                </a:lnTo>
                <a:lnTo>
                  <a:pt x="216141" y="93528"/>
                </a:lnTo>
                <a:lnTo>
                  <a:pt x="212735" y="94108"/>
                </a:lnTo>
                <a:lnTo>
                  <a:pt x="173155" y="94108"/>
                </a:lnTo>
                <a:close/>
              </a:path>
              <a:path w="418358" h="109541">
                <a:moveTo>
                  <a:pt x="247397" y="99101"/>
                </a:moveTo>
                <a:lnTo>
                  <a:pt x="247397" y="101471"/>
                </a:lnTo>
                <a:lnTo>
                  <a:pt x="248229" y="103501"/>
                </a:lnTo>
                <a:lnTo>
                  <a:pt x="249894" y="105191"/>
                </a:lnTo>
                <a:lnTo>
                  <a:pt x="251559" y="106880"/>
                </a:lnTo>
                <a:lnTo>
                  <a:pt x="253603" y="107725"/>
                </a:lnTo>
                <a:lnTo>
                  <a:pt x="258446" y="107725"/>
                </a:lnTo>
                <a:lnTo>
                  <a:pt x="260477" y="106880"/>
                </a:lnTo>
                <a:lnTo>
                  <a:pt x="262116" y="105191"/>
                </a:lnTo>
                <a:lnTo>
                  <a:pt x="263756" y="103501"/>
                </a:lnTo>
                <a:lnTo>
                  <a:pt x="264576" y="101471"/>
                </a:lnTo>
                <a:lnTo>
                  <a:pt x="264576" y="96731"/>
                </a:lnTo>
                <a:lnTo>
                  <a:pt x="263744" y="94713"/>
                </a:lnTo>
                <a:lnTo>
                  <a:pt x="262079" y="93049"/>
                </a:lnTo>
                <a:lnTo>
                  <a:pt x="260414" y="91385"/>
                </a:lnTo>
                <a:lnTo>
                  <a:pt x="258396" y="90552"/>
                </a:lnTo>
                <a:lnTo>
                  <a:pt x="253653" y="90552"/>
                </a:lnTo>
                <a:lnTo>
                  <a:pt x="251622" y="91385"/>
                </a:lnTo>
                <a:lnTo>
                  <a:pt x="249932" y="93049"/>
                </a:lnTo>
                <a:lnTo>
                  <a:pt x="248242" y="94713"/>
                </a:lnTo>
                <a:lnTo>
                  <a:pt x="247397" y="96731"/>
                </a:lnTo>
                <a:lnTo>
                  <a:pt x="247397" y="99101"/>
                </a:lnTo>
                <a:close/>
              </a:path>
              <a:path w="418358" h="109541">
                <a:moveTo>
                  <a:pt x="289399" y="94108"/>
                </a:moveTo>
                <a:lnTo>
                  <a:pt x="293904" y="89457"/>
                </a:lnTo>
                <a:lnTo>
                  <a:pt x="305243" y="77549"/>
                </a:lnTo>
                <a:lnTo>
                  <a:pt x="314465" y="67534"/>
                </a:lnTo>
                <a:lnTo>
                  <a:pt x="321570" y="59411"/>
                </a:lnTo>
                <a:lnTo>
                  <a:pt x="326558" y="53181"/>
                </a:lnTo>
                <a:lnTo>
                  <a:pt x="332259" y="45516"/>
                </a:lnTo>
                <a:lnTo>
                  <a:pt x="335110" y="37547"/>
                </a:lnTo>
                <a:lnTo>
                  <a:pt x="335110" y="21509"/>
                </a:lnTo>
                <a:lnTo>
                  <a:pt x="332474" y="14940"/>
                </a:lnTo>
                <a:lnTo>
                  <a:pt x="327201" y="9569"/>
                </a:lnTo>
                <a:lnTo>
                  <a:pt x="321929" y="4198"/>
                </a:lnTo>
                <a:lnTo>
                  <a:pt x="315029" y="1512"/>
                </a:lnTo>
                <a:lnTo>
                  <a:pt x="299591" y="1512"/>
                </a:lnTo>
                <a:lnTo>
                  <a:pt x="293120" y="3770"/>
                </a:lnTo>
                <a:lnTo>
                  <a:pt x="287091" y="8283"/>
                </a:lnTo>
                <a:lnTo>
                  <a:pt x="278909" y="18592"/>
                </a:lnTo>
                <a:lnTo>
                  <a:pt x="274263" y="32454"/>
                </a:lnTo>
                <a:lnTo>
                  <a:pt x="277517" y="33134"/>
                </a:lnTo>
                <a:lnTo>
                  <a:pt x="279687" y="27385"/>
                </a:lnTo>
                <a:lnTo>
                  <a:pt x="281957" y="23123"/>
                </a:lnTo>
                <a:lnTo>
                  <a:pt x="284329" y="20349"/>
                </a:lnTo>
                <a:lnTo>
                  <a:pt x="288617" y="15306"/>
                </a:lnTo>
                <a:lnTo>
                  <a:pt x="294217" y="12785"/>
                </a:lnTo>
                <a:lnTo>
                  <a:pt x="306730" y="12785"/>
                </a:lnTo>
                <a:lnTo>
                  <a:pt x="311548" y="14739"/>
                </a:lnTo>
                <a:lnTo>
                  <a:pt x="315584" y="18647"/>
                </a:lnTo>
                <a:lnTo>
                  <a:pt x="319621" y="22556"/>
                </a:lnTo>
                <a:lnTo>
                  <a:pt x="321639" y="28242"/>
                </a:lnTo>
                <a:lnTo>
                  <a:pt x="321639" y="35706"/>
                </a:lnTo>
                <a:lnTo>
                  <a:pt x="318668" y="49907"/>
                </a:lnTo>
                <a:lnTo>
                  <a:pt x="311725" y="61957"/>
                </a:lnTo>
                <a:lnTo>
                  <a:pt x="309529" y="64848"/>
                </a:lnTo>
                <a:lnTo>
                  <a:pt x="303367" y="72365"/>
                </a:lnTo>
                <a:lnTo>
                  <a:pt x="295410" y="81425"/>
                </a:lnTo>
                <a:lnTo>
                  <a:pt x="285658" y="92026"/>
                </a:lnTo>
                <a:lnTo>
                  <a:pt x="274112" y="104170"/>
                </a:lnTo>
                <a:lnTo>
                  <a:pt x="274112" y="105909"/>
                </a:lnTo>
                <a:lnTo>
                  <a:pt x="334580" y="105909"/>
                </a:lnTo>
                <a:lnTo>
                  <a:pt x="342980" y="84803"/>
                </a:lnTo>
                <a:lnTo>
                  <a:pt x="341012" y="83895"/>
                </a:lnTo>
                <a:lnTo>
                  <a:pt x="338541" y="88384"/>
                </a:lnTo>
                <a:lnTo>
                  <a:pt x="336321" y="91208"/>
                </a:lnTo>
                <a:lnTo>
                  <a:pt x="334353" y="92368"/>
                </a:lnTo>
                <a:lnTo>
                  <a:pt x="332385" y="93528"/>
                </a:lnTo>
                <a:lnTo>
                  <a:pt x="328980" y="94108"/>
                </a:lnTo>
                <a:lnTo>
                  <a:pt x="289399" y="94108"/>
                </a:lnTo>
                <a:close/>
              </a:path>
              <a:path w="418358" h="109541">
                <a:moveTo>
                  <a:pt x="353449" y="25143"/>
                </a:moveTo>
                <a:lnTo>
                  <a:pt x="351608" y="38581"/>
                </a:lnTo>
                <a:lnTo>
                  <a:pt x="351608" y="47003"/>
                </a:lnTo>
                <a:lnTo>
                  <a:pt x="354118" y="54253"/>
                </a:lnTo>
                <a:lnTo>
                  <a:pt x="359138" y="60330"/>
                </a:lnTo>
                <a:lnTo>
                  <a:pt x="364158" y="66408"/>
                </a:lnTo>
                <a:lnTo>
                  <a:pt x="365911" y="23829"/>
                </a:lnTo>
                <a:lnTo>
                  <a:pt x="367438" y="17122"/>
                </a:lnTo>
                <a:lnTo>
                  <a:pt x="366555" y="5068"/>
                </a:lnTo>
                <a:lnTo>
                  <a:pt x="360576" y="12028"/>
                </a:lnTo>
                <a:lnTo>
                  <a:pt x="358974" y="14034"/>
                </a:lnTo>
                <a:lnTo>
                  <a:pt x="353449" y="25143"/>
                </a:lnTo>
                <a:close/>
              </a:path>
              <a:path w="418358" h="109541">
                <a:moveTo>
                  <a:pt x="355543" y="106515"/>
                </a:moveTo>
                <a:lnTo>
                  <a:pt x="356300" y="109541"/>
                </a:lnTo>
                <a:lnTo>
                  <a:pt x="364675" y="108482"/>
                </a:lnTo>
                <a:lnTo>
                  <a:pt x="371613" y="106969"/>
                </a:lnTo>
                <a:lnTo>
                  <a:pt x="377112" y="105002"/>
                </a:lnTo>
                <a:lnTo>
                  <a:pt x="380808" y="103574"/>
                </a:lnTo>
                <a:lnTo>
                  <a:pt x="392123" y="97357"/>
                </a:lnTo>
                <a:lnTo>
                  <a:pt x="401481" y="89040"/>
                </a:lnTo>
                <a:lnTo>
                  <a:pt x="406981" y="82836"/>
                </a:lnTo>
                <a:lnTo>
                  <a:pt x="411168" y="75776"/>
                </a:lnTo>
                <a:lnTo>
                  <a:pt x="414044" y="67858"/>
                </a:lnTo>
                <a:lnTo>
                  <a:pt x="416919" y="59940"/>
                </a:lnTo>
                <a:lnTo>
                  <a:pt x="418358" y="52148"/>
                </a:lnTo>
                <a:lnTo>
                  <a:pt x="418358" y="44482"/>
                </a:lnTo>
                <a:lnTo>
                  <a:pt x="418063" y="38696"/>
                </a:lnTo>
                <a:lnTo>
                  <a:pt x="415196" y="26265"/>
                </a:lnTo>
                <a:lnTo>
                  <a:pt x="409276" y="14865"/>
                </a:lnTo>
                <a:lnTo>
                  <a:pt x="406932" y="11805"/>
                </a:lnTo>
                <a:lnTo>
                  <a:pt x="396695" y="4142"/>
                </a:lnTo>
                <a:lnTo>
                  <a:pt x="383545" y="1588"/>
                </a:lnTo>
                <a:lnTo>
                  <a:pt x="374211" y="1588"/>
                </a:lnTo>
                <a:lnTo>
                  <a:pt x="366555" y="5068"/>
                </a:lnTo>
                <a:lnTo>
                  <a:pt x="367438" y="17122"/>
                </a:lnTo>
                <a:lnTo>
                  <a:pt x="370490" y="12633"/>
                </a:lnTo>
                <a:lnTo>
                  <a:pt x="373543" y="8145"/>
                </a:lnTo>
                <a:lnTo>
                  <a:pt x="377541" y="5900"/>
                </a:lnTo>
                <a:lnTo>
                  <a:pt x="389297" y="5900"/>
                </a:lnTo>
                <a:lnTo>
                  <a:pt x="394468" y="9178"/>
                </a:lnTo>
                <a:lnTo>
                  <a:pt x="397999" y="15735"/>
                </a:lnTo>
                <a:lnTo>
                  <a:pt x="402044" y="27395"/>
                </a:lnTo>
                <a:lnTo>
                  <a:pt x="403297" y="41304"/>
                </a:lnTo>
                <a:lnTo>
                  <a:pt x="403297" y="43322"/>
                </a:lnTo>
                <a:lnTo>
                  <a:pt x="403222" y="45957"/>
                </a:lnTo>
                <a:lnTo>
                  <a:pt x="403070" y="49210"/>
                </a:lnTo>
                <a:lnTo>
                  <a:pt x="402919" y="52463"/>
                </a:lnTo>
                <a:lnTo>
                  <a:pt x="402742" y="54341"/>
                </a:lnTo>
                <a:lnTo>
                  <a:pt x="402036" y="56157"/>
                </a:lnTo>
                <a:lnTo>
                  <a:pt x="399955" y="57771"/>
                </a:lnTo>
                <a:lnTo>
                  <a:pt x="396297" y="59687"/>
                </a:lnTo>
                <a:lnTo>
                  <a:pt x="392639" y="61604"/>
                </a:lnTo>
                <a:lnTo>
                  <a:pt x="389095" y="62562"/>
                </a:lnTo>
                <a:lnTo>
                  <a:pt x="378197" y="62562"/>
                </a:lnTo>
                <a:lnTo>
                  <a:pt x="373038" y="59435"/>
                </a:lnTo>
                <a:lnTo>
                  <a:pt x="370187" y="53181"/>
                </a:lnTo>
                <a:lnTo>
                  <a:pt x="367337" y="46928"/>
                </a:lnTo>
                <a:lnTo>
                  <a:pt x="365911" y="40119"/>
                </a:lnTo>
                <a:lnTo>
                  <a:pt x="365911" y="23829"/>
                </a:lnTo>
                <a:lnTo>
                  <a:pt x="364158" y="66408"/>
                </a:lnTo>
                <a:lnTo>
                  <a:pt x="370957" y="69446"/>
                </a:lnTo>
                <a:lnTo>
                  <a:pt x="381703" y="69446"/>
                </a:lnTo>
                <a:lnTo>
                  <a:pt x="384100" y="69144"/>
                </a:lnTo>
                <a:lnTo>
                  <a:pt x="386723" y="68538"/>
                </a:lnTo>
                <a:lnTo>
                  <a:pt x="391769" y="67479"/>
                </a:lnTo>
                <a:lnTo>
                  <a:pt x="396158" y="65538"/>
                </a:lnTo>
                <a:lnTo>
                  <a:pt x="399891" y="62713"/>
                </a:lnTo>
                <a:lnTo>
                  <a:pt x="402540" y="60747"/>
                </a:lnTo>
                <a:lnTo>
                  <a:pt x="401733" y="64983"/>
                </a:lnTo>
                <a:lnTo>
                  <a:pt x="399728" y="70241"/>
                </a:lnTo>
                <a:lnTo>
                  <a:pt x="396524" y="76519"/>
                </a:lnTo>
                <a:lnTo>
                  <a:pt x="393320" y="82798"/>
                </a:lnTo>
                <a:lnTo>
                  <a:pt x="389045" y="88485"/>
                </a:lnTo>
                <a:lnTo>
                  <a:pt x="383696" y="93579"/>
                </a:lnTo>
                <a:lnTo>
                  <a:pt x="379912" y="97159"/>
                </a:lnTo>
                <a:lnTo>
                  <a:pt x="374892" y="100185"/>
                </a:lnTo>
                <a:lnTo>
                  <a:pt x="368636" y="102657"/>
                </a:lnTo>
                <a:lnTo>
                  <a:pt x="365155" y="104018"/>
                </a:lnTo>
                <a:lnTo>
                  <a:pt x="360791" y="105304"/>
                </a:lnTo>
                <a:lnTo>
                  <a:pt x="355543" y="106515"/>
                </a:lnTo>
                <a:close/>
              </a:path>
              <a:path w="418358" h="109541">
                <a:moveTo>
                  <a:pt x="100199" y="48768"/>
                </a:moveTo>
                <a:lnTo>
                  <a:pt x="105396" y="46449"/>
                </a:lnTo>
                <a:lnTo>
                  <a:pt x="121692" y="46449"/>
                </a:lnTo>
                <a:lnTo>
                  <a:pt x="127697" y="50786"/>
                </a:lnTo>
                <a:lnTo>
                  <a:pt x="131228" y="59460"/>
                </a:lnTo>
                <a:lnTo>
                  <a:pt x="133347" y="64655"/>
                </a:lnTo>
                <a:lnTo>
                  <a:pt x="134407" y="70606"/>
                </a:lnTo>
                <a:lnTo>
                  <a:pt x="134407" y="84173"/>
                </a:lnTo>
                <a:lnTo>
                  <a:pt x="133045" y="90162"/>
                </a:lnTo>
                <a:lnTo>
                  <a:pt x="130320" y="95281"/>
                </a:lnTo>
                <a:lnTo>
                  <a:pt x="127596" y="100400"/>
                </a:lnTo>
                <a:lnTo>
                  <a:pt x="123231" y="102959"/>
                </a:lnTo>
                <a:lnTo>
                  <a:pt x="109660" y="102959"/>
                </a:lnTo>
                <a:lnTo>
                  <a:pt x="104122" y="99025"/>
                </a:lnTo>
                <a:lnTo>
                  <a:pt x="100616" y="91158"/>
                </a:lnTo>
                <a:lnTo>
                  <a:pt x="104358" y="104868"/>
                </a:lnTo>
                <a:lnTo>
                  <a:pt x="116243" y="107574"/>
                </a:lnTo>
                <a:lnTo>
                  <a:pt x="116527" y="107573"/>
                </a:lnTo>
                <a:lnTo>
                  <a:pt x="129253" y="104738"/>
                </a:lnTo>
                <a:lnTo>
                  <a:pt x="139364" y="96453"/>
                </a:lnTo>
                <a:lnTo>
                  <a:pt x="140087" y="95525"/>
                </a:lnTo>
                <a:lnTo>
                  <a:pt x="146214" y="84132"/>
                </a:lnTo>
                <a:lnTo>
                  <a:pt x="148256" y="71489"/>
                </a:lnTo>
                <a:lnTo>
                  <a:pt x="148256" y="61200"/>
                </a:lnTo>
                <a:lnTo>
                  <a:pt x="145532" y="53283"/>
                </a:lnTo>
                <a:lnTo>
                  <a:pt x="140083" y="47735"/>
                </a:lnTo>
                <a:lnTo>
                  <a:pt x="134634" y="42187"/>
                </a:lnTo>
                <a:lnTo>
                  <a:pt x="127898" y="39413"/>
                </a:lnTo>
                <a:lnTo>
                  <a:pt x="115790" y="39413"/>
                </a:lnTo>
                <a:lnTo>
                  <a:pt x="111728" y="40220"/>
                </a:lnTo>
                <a:lnTo>
                  <a:pt x="107692" y="41834"/>
                </a:lnTo>
                <a:lnTo>
                  <a:pt x="105422" y="42742"/>
                </a:lnTo>
                <a:lnTo>
                  <a:pt x="102722" y="44154"/>
                </a:lnTo>
                <a:lnTo>
                  <a:pt x="99594" y="46070"/>
                </a:lnTo>
                <a:lnTo>
                  <a:pt x="97626" y="53408"/>
                </a:lnTo>
                <a:lnTo>
                  <a:pt x="100199" y="48768"/>
                </a:lnTo>
                <a:close/>
              </a:path>
              <a:path w="418358" h="109541">
                <a:moveTo>
                  <a:pt x="43591" y="80113"/>
                </a:moveTo>
                <a:lnTo>
                  <a:pt x="43591" y="105909"/>
                </a:lnTo>
                <a:lnTo>
                  <a:pt x="55624" y="105909"/>
                </a:lnTo>
                <a:lnTo>
                  <a:pt x="55624" y="80113"/>
                </a:lnTo>
                <a:lnTo>
                  <a:pt x="71441" y="80113"/>
                </a:lnTo>
                <a:lnTo>
                  <a:pt x="71441" y="70051"/>
                </a:lnTo>
                <a:lnTo>
                  <a:pt x="55624" y="70051"/>
                </a:lnTo>
                <a:lnTo>
                  <a:pt x="55624" y="1966"/>
                </a:lnTo>
                <a:lnTo>
                  <a:pt x="48435" y="1966"/>
                </a:lnTo>
                <a:lnTo>
                  <a:pt x="43440" y="17550"/>
                </a:lnTo>
                <a:lnTo>
                  <a:pt x="43440" y="70051"/>
                </a:lnTo>
                <a:lnTo>
                  <a:pt x="0" y="70051"/>
                </a:lnTo>
                <a:lnTo>
                  <a:pt x="0" y="80113"/>
                </a:lnTo>
                <a:lnTo>
                  <a:pt x="43591" y="80113"/>
                </a:lnTo>
                <a:close/>
              </a:path>
              <a:path w="418358" h="109541">
                <a:moveTo>
                  <a:pt x="48435" y="1966"/>
                </a:moveTo>
                <a:lnTo>
                  <a:pt x="0" y="70051"/>
                </a:lnTo>
                <a:lnTo>
                  <a:pt x="6281" y="70051"/>
                </a:lnTo>
                <a:lnTo>
                  <a:pt x="43440" y="17550"/>
                </a:lnTo>
                <a:lnTo>
                  <a:pt x="48435" y="1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516919" y="3799429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432358" y="59990"/>
                </a:moveTo>
                <a:lnTo>
                  <a:pt x="432548" y="51858"/>
                </a:lnTo>
                <a:lnTo>
                  <a:pt x="430958" y="49966"/>
                </a:lnTo>
                <a:lnTo>
                  <a:pt x="430164" y="47357"/>
                </a:lnTo>
                <a:lnTo>
                  <a:pt x="428095" y="58200"/>
                </a:lnTo>
                <a:lnTo>
                  <a:pt x="432358" y="59990"/>
                </a:lnTo>
                <a:close/>
              </a:path>
              <a:path w="528775" h="108330">
                <a:moveTo>
                  <a:pt x="30095" y="99631"/>
                </a:moveTo>
                <a:lnTo>
                  <a:pt x="29060" y="97159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3"/>
                </a:lnTo>
                <a:lnTo>
                  <a:pt x="0" y="17021"/>
                </a:lnTo>
                <a:lnTo>
                  <a:pt x="1816" y="16214"/>
                </a:lnTo>
                <a:lnTo>
                  <a:pt x="3771" y="15445"/>
                </a:lnTo>
                <a:lnTo>
                  <a:pt x="5865" y="14714"/>
                </a:lnTo>
                <a:lnTo>
                  <a:pt x="7959" y="13982"/>
                </a:lnTo>
                <a:lnTo>
                  <a:pt x="9661" y="13617"/>
                </a:lnTo>
                <a:lnTo>
                  <a:pt x="12991" y="13617"/>
                </a:lnTo>
                <a:lnTo>
                  <a:pt x="14303" y="14247"/>
                </a:lnTo>
                <a:lnTo>
                  <a:pt x="15514" y="16769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2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30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1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90"/>
                </a:lnTo>
                <a:lnTo>
                  <a:pt x="30095" y="99631"/>
                </a:lnTo>
                <a:close/>
              </a:path>
              <a:path w="528775" h="108330">
                <a:moveTo>
                  <a:pt x="105648" y="78903"/>
                </a:moveTo>
                <a:lnTo>
                  <a:pt x="105648" y="104699"/>
                </a:lnTo>
                <a:lnTo>
                  <a:pt x="117682" y="104699"/>
                </a:lnTo>
                <a:lnTo>
                  <a:pt x="117682" y="78903"/>
                </a:lnTo>
                <a:lnTo>
                  <a:pt x="133499" y="78903"/>
                </a:lnTo>
                <a:lnTo>
                  <a:pt x="133499" y="68841"/>
                </a:lnTo>
                <a:lnTo>
                  <a:pt x="117682" y="68841"/>
                </a:lnTo>
                <a:lnTo>
                  <a:pt x="117682" y="756"/>
                </a:lnTo>
                <a:lnTo>
                  <a:pt x="110492" y="756"/>
                </a:lnTo>
                <a:lnTo>
                  <a:pt x="105497" y="16340"/>
                </a:lnTo>
                <a:lnTo>
                  <a:pt x="105497" y="68841"/>
                </a:lnTo>
                <a:lnTo>
                  <a:pt x="62057" y="68841"/>
                </a:lnTo>
                <a:lnTo>
                  <a:pt x="62057" y="78903"/>
                </a:lnTo>
                <a:lnTo>
                  <a:pt x="105648" y="78903"/>
                </a:lnTo>
                <a:close/>
              </a:path>
              <a:path w="528775" h="108330">
                <a:moveTo>
                  <a:pt x="110492" y="756"/>
                </a:moveTo>
                <a:lnTo>
                  <a:pt x="62057" y="68841"/>
                </a:lnTo>
                <a:lnTo>
                  <a:pt x="68339" y="68841"/>
                </a:lnTo>
                <a:lnTo>
                  <a:pt x="105497" y="16340"/>
                </a:lnTo>
                <a:lnTo>
                  <a:pt x="110492" y="756"/>
                </a:lnTo>
                <a:close/>
              </a:path>
              <a:path w="528775" h="108330">
                <a:moveTo>
                  <a:pt x="144271" y="23932"/>
                </a:moveTo>
                <a:lnTo>
                  <a:pt x="142429" y="37371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8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8"/>
                </a:lnTo>
                <a:lnTo>
                  <a:pt x="151397" y="10818"/>
                </a:lnTo>
                <a:lnTo>
                  <a:pt x="149795" y="12824"/>
                </a:lnTo>
                <a:lnTo>
                  <a:pt x="144271" y="23932"/>
                </a:lnTo>
                <a:close/>
              </a:path>
              <a:path w="528775" h="108330">
                <a:moveTo>
                  <a:pt x="146364" y="105304"/>
                </a:moveTo>
                <a:lnTo>
                  <a:pt x="147121" y="108330"/>
                </a:lnTo>
                <a:lnTo>
                  <a:pt x="155497" y="107271"/>
                </a:lnTo>
                <a:lnTo>
                  <a:pt x="162434" y="105758"/>
                </a:lnTo>
                <a:lnTo>
                  <a:pt x="167933" y="103791"/>
                </a:lnTo>
                <a:lnTo>
                  <a:pt x="171629" y="102364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5"/>
                </a:lnTo>
                <a:lnTo>
                  <a:pt x="204865" y="66647"/>
                </a:lnTo>
                <a:lnTo>
                  <a:pt x="207741" y="58729"/>
                </a:lnTo>
                <a:lnTo>
                  <a:pt x="209179" y="50938"/>
                </a:lnTo>
                <a:lnTo>
                  <a:pt x="209179" y="43272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5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8"/>
                </a:lnTo>
                <a:lnTo>
                  <a:pt x="157376" y="3858"/>
                </a:lnTo>
                <a:lnTo>
                  <a:pt x="158259" y="15911"/>
                </a:lnTo>
                <a:lnTo>
                  <a:pt x="161311" y="11423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4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1"/>
                </a:lnTo>
                <a:lnTo>
                  <a:pt x="194043" y="44747"/>
                </a:lnTo>
                <a:lnTo>
                  <a:pt x="193892" y="47999"/>
                </a:lnTo>
                <a:lnTo>
                  <a:pt x="193740" y="51252"/>
                </a:lnTo>
                <a:lnTo>
                  <a:pt x="192857" y="54947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4"/>
                </a:lnTo>
                <a:lnTo>
                  <a:pt x="179916" y="61352"/>
                </a:lnTo>
                <a:lnTo>
                  <a:pt x="169018" y="61352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7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8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3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2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4"/>
                </a:lnTo>
                <a:close/>
              </a:path>
              <a:path w="528775" h="108330">
                <a:moveTo>
                  <a:pt x="231958" y="97891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0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0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1"/>
                </a:lnTo>
                <a:close/>
              </a:path>
              <a:path w="528775" h="108330">
                <a:moveTo>
                  <a:pt x="260515" y="23932"/>
                </a:moveTo>
                <a:lnTo>
                  <a:pt x="258673" y="37371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8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8"/>
                </a:lnTo>
                <a:lnTo>
                  <a:pt x="267641" y="10818"/>
                </a:lnTo>
                <a:lnTo>
                  <a:pt x="266039" y="12824"/>
                </a:lnTo>
                <a:lnTo>
                  <a:pt x="260515" y="23932"/>
                </a:lnTo>
                <a:close/>
              </a:path>
              <a:path w="528775" h="108330">
                <a:moveTo>
                  <a:pt x="262608" y="105304"/>
                </a:moveTo>
                <a:lnTo>
                  <a:pt x="263365" y="108330"/>
                </a:lnTo>
                <a:lnTo>
                  <a:pt x="271741" y="107271"/>
                </a:lnTo>
                <a:lnTo>
                  <a:pt x="278678" y="105758"/>
                </a:lnTo>
                <a:lnTo>
                  <a:pt x="284177" y="103791"/>
                </a:lnTo>
                <a:lnTo>
                  <a:pt x="287873" y="102364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5"/>
                </a:lnTo>
                <a:lnTo>
                  <a:pt x="321109" y="66647"/>
                </a:lnTo>
                <a:lnTo>
                  <a:pt x="323985" y="58729"/>
                </a:lnTo>
                <a:lnTo>
                  <a:pt x="325423" y="50938"/>
                </a:lnTo>
                <a:lnTo>
                  <a:pt x="325423" y="43272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8" y="10595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8"/>
                </a:lnTo>
                <a:lnTo>
                  <a:pt x="274503" y="15911"/>
                </a:lnTo>
                <a:lnTo>
                  <a:pt x="277555" y="11423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4"/>
                </a:lnTo>
                <a:lnTo>
                  <a:pt x="305350" y="15066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1"/>
                </a:lnTo>
                <a:lnTo>
                  <a:pt x="310287" y="44747"/>
                </a:lnTo>
                <a:lnTo>
                  <a:pt x="310136" y="47999"/>
                </a:lnTo>
                <a:lnTo>
                  <a:pt x="309984" y="51252"/>
                </a:lnTo>
                <a:lnTo>
                  <a:pt x="309807" y="53131"/>
                </a:lnTo>
                <a:lnTo>
                  <a:pt x="309101" y="54947"/>
                </a:lnTo>
                <a:lnTo>
                  <a:pt x="307020" y="56561"/>
                </a:lnTo>
                <a:lnTo>
                  <a:pt x="303362" y="58477"/>
                </a:lnTo>
                <a:lnTo>
                  <a:pt x="299704" y="60394"/>
                </a:lnTo>
                <a:lnTo>
                  <a:pt x="296160" y="61352"/>
                </a:lnTo>
                <a:lnTo>
                  <a:pt x="285262" y="61352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7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8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3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2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4"/>
                </a:lnTo>
                <a:close/>
              </a:path>
              <a:path w="528775" h="108330">
                <a:moveTo>
                  <a:pt x="342476" y="5522"/>
                </a:moveTo>
                <a:lnTo>
                  <a:pt x="341454" y="8132"/>
                </a:lnTo>
                <a:lnTo>
                  <a:pt x="340672" y="10023"/>
                </a:lnTo>
                <a:lnTo>
                  <a:pt x="339890" y="11914"/>
                </a:lnTo>
                <a:lnTo>
                  <a:pt x="337860" y="16895"/>
                </a:lnTo>
                <a:lnTo>
                  <a:pt x="334580" y="24964"/>
                </a:lnTo>
                <a:lnTo>
                  <a:pt x="337229" y="26174"/>
                </a:lnTo>
                <a:lnTo>
                  <a:pt x="340509" y="21030"/>
                </a:lnTo>
                <a:lnTo>
                  <a:pt x="343220" y="17651"/>
                </a:lnTo>
                <a:lnTo>
                  <a:pt x="345364" y="16037"/>
                </a:lnTo>
                <a:lnTo>
                  <a:pt x="347509" y="14424"/>
                </a:lnTo>
                <a:lnTo>
                  <a:pt x="351028" y="13617"/>
                </a:lnTo>
                <a:lnTo>
                  <a:pt x="388918" y="13617"/>
                </a:lnTo>
                <a:lnTo>
                  <a:pt x="358268" y="106136"/>
                </a:lnTo>
                <a:lnTo>
                  <a:pt x="368258" y="106136"/>
                </a:lnTo>
                <a:lnTo>
                  <a:pt x="401103" y="4690"/>
                </a:lnTo>
                <a:lnTo>
                  <a:pt x="401103" y="2193"/>
                </a:lnTo>
                <a:lnTo>
                  <a:pt x="343737" y="2193"/>
                </a:lnTo>
                <a:lnTo>
                  <a:pt x="342476" y="5522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2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2"/>
                </a:lnTo>
                <a:lnTo>
                  <a:pt x="490329" y="93125"/>
                </a:lnTo>
                <a:lnTo>
                  <a:pt x="490329" y="83088"/>
                </a:lnTo>
                <a:lnTo>
                  <a:pt x="492675" y="75146"/>
                </a:lnTo>
                <a:lnTo>
                  <a:pt x="497367" y="65966"/>
                </a:lnTo>
                <a:lnTo>
                  <a:pt x="502059" y="56788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4"/>
                </a:lnTo>
                <a:lnTo>
                  <a:pt x="523578" y="58124"/>
                </a:lnTo>
                <a:lnTo>
                  <a:pt x="524612" y="61428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3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2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5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4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0935" y="71521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90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2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8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5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3"/>
                </a:lnTo>
                <a:lnTo>
                  <a:pt x="473226" y="14197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7"/>
                </a:lnTo>
                <a:lnTo>
                  <a:pt x="492978" y="6430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5"/>
                </a:lnTo>
                <a:lnTo>
                  <a:pt x="470426" y="10061"/>
                </a:lnTo>
                <a:lnTo>
                  <a:pt x="468306" y="9658"/>
                </a:lnTo>
                <a:lnTo>
                  <a:pt x="466667" y="8952"/>
                </a:lnTo>
                <a:lnTo>
                  <a:pt x="465506" y="7943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90" y="2205"/>
                </a:lnTo>
                <a:lnTo>
                  <a:pt x="439176" y="5406"/>
                </a:lnTo>
                <a:lnTo>
                  <a:pt x="428650" y="14297"/>
                </a:lnTo>
                <a:lnTo>
                  <a:pt x="420821" y="27049"/>
                </a:lnTo>
                <a:lnTo>
                  <a:pt x="418509" y="38884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200"/>
                </a:lnTo>
                <a:lnTo>
                  <a:pt x="430164" y="47357"/>
                </a:lnTo>
                <a:lnTo>
                  <a:pt x="430164" y="36665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8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7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6"/>
                </a:lnTo>
                <a:lnTo>
                  <a:pt x="456879" y="43422"/>
                </a:lnTo>
                <a:lnTo>
                  <a:pt x="451732" y="50938"/>
                </a:lnTo>
                <a:lnTo>
                  <a:pt x="446057" y="54695"/>
                </a:lnTo>
                <a:lnTo>
                  <a:pt x="436571" y="54695"/>
                </a:lnTo>
                <a:lnTo>
                  <a:pt x="434137" y="53749"/>
                </a:lnTo>
                <a:lnTo>
                  <a:pt x="432548" y="51858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5332046" y="3799429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1"/>
                </a:lnTo>
                <a:lnTo>
                  <a:pt x="40034" y="129815"/>
                </a:lnTo>
                <a:lnTo>
                  <a:pt x="37917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8" y="78112"/>
                </a:lnTo>
                <a:lnTo>
                  <a:pt x="13471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1" y="31558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374881" y="3801364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2"/>
                </a:lnTo>
                <a:lnTo>
                  <a:pt x="161440" y="55526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6"/>
                </a:lnTo>
                <a:lnTo>
                  <a:pt x="118328" y="16995"/>
                </a:lnTo>
                <a:lnTo>
                  <a:pt x="125341" y="27233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1"/>
                </a:lnTo>
                <a:lnTo>
                  <a:pt x="86148" y="1160"/>
                </a:lnTo>
                <a:lnTo>
                  <a:pt x="83525" y="2773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3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572832" y="3799294"/>
            <a:ext cx="423394" cy="94117"/>
          </a:xfrm>
          <a:custGeom>
            <a:avLst/>
            <a:gdLst/>
            <a:ahLst/>
            <a:cxnLst/>
            <a:rect l="l" t="t" r="r" b="b"/>
            <a:pathLst>
              <a:path w="465733" h="106666">
                <a:moveTo>
                  <a:pt x="244521" y="98042"/>
                </a:moveTo>
                <a:lnTo>
                  <a:pt x="244521" y="100412"/>
                </a:lnTo>
                <a:lnTo>
                  <a:pt x="245354" y="102442"/>
                </a:lnTo>
                <a:lnTo>
                  <a:pt x="247018" y="104132"/>
                </a:lnTo>
                <a:lnTo>
                  <a:pt x="248683" y="105821"/>
                </a:lnTo>
                <a:lnTo>
                  <a:pt x="250727" y="106666"/>
                </a:lnTo>
                <a:lnTo>
                  <a:pt x="255570" y="106666"/>
                </a:lnTo>
                <a:lnTo>
                  <a:pt x="257601" y="105821"/>
                </a:lnTo>
                <a:lnTo>
                  <a:pt x="259241" y="104132"/>
                </a:lnTo>
                <a:lnTo>
                  <a:pt x="260880" y="102442"/>
                </a:lnTo>
                <a:lnTo>
                  <a:pt x="261700" y="100412"/>
                </a:lnTo>
                <a:lnTo>
                  <a:pt x="261700" y="95672"/>
                </a:lnTo>
                <a:lnTo>
                  <a:pt x="260868" y="93654"/>
                </a:lnTo>
                <a:lnTo>
                  <a:pt x="259203" y="91990"/>
                </a:lnTo>
                <a:lnTo>
                  <a:pt x="257538" y="90326"/>
                </a:lnTo>
                <a:lnTo>
                  <a:pt x="255519" y="89493"/>
                </a:lnTo>
                <a:lnTo>
                  <a:pt x="250777" y="89493"/>
                </a:lnTo>
                <a:lnTo>
                  <a:pt x="248746" y="90326"/>
                </a:lnTo>
                <a:lnTo>
                  <a:pt x="247056" y="91990"/>
                </a:lnTo>
                <a:lnTo>
                  <a:pt x="245366" y="93654"/>
                </a:lnTo>
                <a:lnTo>
                  <a:pt x="244521" y="95672"/>
                </a:lnTo>
                <a:lnTo>
                  <a:pt x="244521" y="98042"/>
                </a:lnTo>
                <a:close/>
              </a:path>
              <a:path w="465733" h="106666">
                <a:moveTo>
                  <a:pt x="318990" y="89872"/>
                </a:moveTo>
                <a:lnTo>
                  <a:pt x="316215" y="97992"/>
                </a:lnTo>
                <a:lnTo>
                  <a:pt x="311119" y="102051"/>
                </a:lnTo>
                <a:lnTo>
                  <a:pt x="302667" y="102022"/>
                </a:lnTo>
                <a:lnTo>
                  <a:pt x="292148" y="96862"/>
                </a:lnTo>
                <a:lnTo>
                  <a:pt x="285539" y="82836"/>
                </a:lnTo>
                <a:lnTo>
                  <a:pt x="285148" y="81166"/>
                </a:lnTo>
                <a:lnTo>
                  <a:pt x="280112" y="95153"/>
                </a:lnTo>
                <a:lnTo>
                  <a:pt x="290364" y="103504"/>
                </a:lnTo>
                <a:lnTo>
                  <a:pt x="302794" y="106288"/>
                </a:lnTo>
                <a:lnTo>
                  <a:pt x="304405" y="106253"/>
                </a:lnTo>
                <a:lnTo>
                  <a:pt x="316750" y="103074"/>
                </a:lnTo>
                <a:lnTo>
                  <a:pt x="318990" y="89872"/>
                </a:lnTo>
                <a:close/>
              </a:path>
              <a:path w="465733" h="106666">
                <a:moveTo>
                  <a:pt x="283512" y="69730"/>
                </a:moveTo>
                <a:lnTo>
                  <a:pt x="282966" y="55375"/>
                </a:lnTo>
                <a:lnTo>
                  <a:pt x="283017" y="50314"/>
                </a:lnTo>
                <a:lnTo>
                  <a:pt x="283781" y="36785"/>
                </a:lnTo>
                <a:lnTo>
                  <a:pt x="285464" y="25872"/>
                </a:lnTo>
                <a:lnTo>
                  <a:pt x="286219" y="22855"/>
                </a:lnTo>
                <a:lnTo>
                  <a:pt x="292924" y="9345"/>
                </a:lnTo>
                <a:lnTo>
                  <a:pt x="303097" y="4841"/>
                </a:lnTo>
                <a:lnTo>
                  <a:pt x="304536" y="4907"/>
                </a:lnTo>
                <a:lnTo>
                  <a:pt x="314413" y="10546"/>
                </a:lnTo>
                <a:lnTo>
                  <a:pt x="320655" y="25267"/>
                </a:lnTo>
                <a:lnTo>
                  <a:pt x="321296" y="28430"/>
                </a:lnTo>
                <a:lnTo>
                  <a:pt x="322688" y="40146"/>
                </a:lnTo>
                <a:lnTo>
                  <a:pt x="323152" y="54619"/>
                </a:lnTo>
                <a:lnTo>
                  <a:pt x="322815" y="66864"/>
                </a:lnTo>
                <a:lnTo>
                  <a:pt x="321435" y="79762"/>
                </a:lnTo>
                <a:lnTo>
                  <a:pt x="318990" y="89872"/>
                </a:lnTo>
                <a:lnTo>
                  <a:pt x="316750" y="103074"/>
                </a:lnTo>
                <a:lnTo>
                  <a:pt x="326430" y="94739"/>
                </a:lnTo>
                <a:lnTo>
                  <a:pt x="333445" y="81248"/>
                </a:lnTo>
                <a:lnTo>
                  <a:pt x="337221" y="65838"/>
                </a:lnTo>
                <a:lnTo>
                  <a:pt x="338137" y="52879"/>
                </a:lnTo>
                <a:lnTo>
                  <a:pt x="337584" y="42903"/>
                </a:lnTo>
                <a:lnTo>
                  <a:pt x="335060" y="30359"/>
                </a:lnTo>
                <a:lnTo>
                  <a:pt x="330493" y="18988"/>
                </a:lnTo>
                <a:lnTo>
                  <a:pt x="325871" y="11828"/>
                </a:lnTo>
                <a:lnTo>
                  <a:pt x="315857" y="3524"/>
                </a:lnTo>
                <a:lnTo>
                  <a:pt x="303475" y="756"/>
                </a:lnTo>
                <a:lnTo>
                  <a:pt x="294047" y="2070"/>
                </a:lnTo>
                <a:lnTo>
                  <a:pt x="283098" y="8377"/>
                </a:lnTo>
                <a:lnTo>
                  <a:pt x="274868" y="19895"/>
                </a:lnTo>
                <a:lnTo>
                  <a:pt x="271761" y="27556"/>
                </a:lnTo>
                <a:lnTo>
                  <a:pt x="268927" y="39773"/>
                </a:lnTo>
                <a:lnTo>
                  <a:pt x="267982" y="53484"/>
                </a:lnTo>
                <a:lnTo>
                  <a:pt x="268020" y="56488"/>
                </a:lnTo>
                <a:lnTo>
                  <a:pt x="269423" y="70604"/>
                </a:lnTo>
                <a:lnTo>
                  <a:pt x="272841" y="82690"/>
                </a:lnTo>
                <a:lnTo>
                  <a:pt x="278274" y="92746"/>
                </a:lnTo>
                <a:lnTo>
                  <a:pt x="285148" y="81166"/>
                </a:lnTo>
                <a:lnTo>
                  <a:pt x="283512" y="69730"/>
                </a:lnTo>
                <a:close/>
              </a:path>
              <a:path w="465733" h="106666">
                <a:moveTo>
                  <a:pt x="364019" y="93049"/>
                </a:moveTo>
                <a:lnTo>
                  <a:pt x="368524" y="88398"/>
                </a:lnTo>
                <a:lnTo>
                  <a:pt x="379863" y="76490"/>
                </a:lnTo>
                <a:lnTo>
                  <a:pt x="389085" y="66475"/>
                </a:lnTo>
                <a:lnTo>
                  <a:pt x="396190" y="58352"/>
                </a:lnTo>
                <a:lnTo>
                  <a:pt x="401178" y="52122"/>
                </a:lnTo>
                <a:lnTo>
                  <a:pt x="406879" y="44457"/>
                </a:lnTo>
                <a:lnTo>
                  <a:pt x="409730" y="36488"/>
                </a:lnTo>
                <a:lnTo>
                  <a:pt x="409730" y="20450"/>
                </a:lnTo>
                <a:lnTo>
                  <a:pt x="407094" y="13881"/>
                </a:lnTo>
                <a:lnTo>
                  <a:pt x="401822" y="8510"/>
                </a:lnTo>
                <a:lnTo>
                  <a:pt x="396549" y="3139"/>
                </a:lnTo>
                <a:lnTo>
                  <a:pt x="389649" y="453"/>
                </a:lnTo>
                <a:lnTo>
                  <a:pt x="374211" y="453"/>
                </a:lnTo>
                <a:lnTo>
                  <a:pt x="367741" y="2710"/>
                </a:lnTo>
                <a:lnTo>
                  <a:pt x="361711" y="7224"/>
                </a:lnTo>
                <a:lnTo>
                  <a:pt x="353529" y="17533"/>
                </a:lnTo>
                <a:lnTo>
                  <a:pt x="348883" y="31394"/>
                </a:lnTo>
                <a:lnTo>
                  <a:pt x="352138" y="32075"/>
                </a:lnTo>
                <a:lnTo>
                  <a:pt x="354307" y="26326"/>
                </a:lnTo>
                <a:lnTo>
                  <a:pt x="356578" y="22064"/>
                </a:lnTo>
                <a:lnTo>
                  <a:pt x="358949" y="19290"/>
                </a:lnTo>
                <a:lnTo>
                  <a:pt x="363238" y="14247"/>
                </a:lnTo>
                <a:lnTo>
                  <a:pt x="368838" y="11725"/>
                </a:lnTo>
                <a:lnTo>
                  <a:pt x="381350" y="11725"/>
                </a:lnTo>
                <a:lnTo>
                  <a:pt x="386169" y="13679"/>
                </a:lnTo>
                <a:lnTo>
                  <a:pt x="390205" y="17588"/>
                </a:lnTo>
                <a:lnTo>
                  <a:pt x="394241" y="21497"/>
                </a:lnTo>
                <a:lnTo>
                  <a:pt x="396259" y="27183"/>
                </a:lnTo>
                <a:lnTo>
                  <a:pt x="396259" y="34647"/>
                </a:lnTo>
                <a:lnTo>
                  <a:pt x="393288" y="48848"/>
                </a:lnTo>
                <a:lnTo>
                  <a:pt x="386345" y="60898"/>
                </a:lnTo>
                <a:lnTo>
                  <a:pt x="384149" y="63789"/>
                </a:lnTo>
                <a:lnTo>
                  <a:pt x="377987" y="71306"/>
                </a:lnTo>
                <a:lnTo>
                  <a:pt x="370030" y="80366"/>
                </a:lnTo>
                <a:lnTo>
                  <a:pt x="360278" y="90967"/>
                </a:lnTo>
                <a:lnTo>
                  <a:pt x="348732" y="103111"/>
                </a:lnTo>
                <a:lnTo>
                  <a:pt x="348732" y="104850"/>
                </a:lnTo>
                <a:lnTo>
                  <a:pt x="409200" y="104850"/>
                </a:lnTo>
                <a:lnTo>
                  <a:pt x="417601" y="83744"/>
                </a:lnTo>
                <a:lnTo>
                  <a:pt x="415633" y="82836"/>
                </a:lnTo>
                <a:lnTo>
                  <a:pt x="413160" y="87325"/>
                </a:lnTo>
                <a:lnTo>
                  <a:pt x="410940" y="90149"/>
                </a:lnTo>
                <a:lnTo>
                  <a:pt x="408973" y="91309"/>
                </a:lnTo>
                <a:lnTo>
                  <a:pt x="407006" y="92469"/>
                </a:lnTo>
                <a:lnTo>
                  <a:pt x="403600" y="93049"/>
                </a:lnTo>
                <a:lnTo>
                  <a:pt x="364019" y="93049"/>
                </a:lnTo>
                <a:close/>
              </a:path>
              <a:path w="465733" h="106666">
                <a:moveTo>
                  <a:pt x="427136" y="132463"/>
                </a:moveTo>
                <a:lnTo>
                  <a:pt x="430113" y="131000"/>
                </a:lnTo>
                <a:lnTo>
                  <a:pt x="433796" y="128453"/>
                </a:lnTo>
                <a:lnTo>
                  <a:pt x="438186" y="124822"/>
                </a:lnTo>
                <a:lnTo>
                  <a:pt x="444845" y="119325"/>
                </a:lnTo>
                <a:lnTo>
                  <a:pt x="450168" y="113399"/>
                </a:lnTo>
                <a:lnTo>
                  <a:pt x="454154" y="107044"/>
                </a:lnTo>
                <a:lnTo>
                  <a:pt x="457938" y="101093"/>
                </a:lnTo>
                <a:lnTo>
                  <a:pt x="460813" y="94764"/>
                </a:lnTo>
                <a:lnTo>
                  <a:pt x="462781" y="88056"/>
                </a:lnTo>
                <a:lnTo>
                  <a:pt x="464749" y="81348"/>
                </a:lnTo>
                <a:lnTo>
                  <a:pt x="465733" y="74237"/>
                </a:lnTo>
                <a:lnTo>
                  <a:pt x="465733" y="66723"/>
                </a:lnTo>
                <a:lnTo>
                  <a:pt x="464942" y="55474"/>
                </a:lnTo>
                <a:lnTo>
                  <a:pt x="462053" y="43071"/>
                </a:lnTo>
                <a:lnTo>
                  <a:pt x="457044" y="31338"/>
                </a:lnTo>
                <a:lnTo>
                  <a:pt x="449916" y="20274"/>
                </a:lnTo>
                <a:lnTo>
                  <a:pt x="446721" y="16305"/>
                </a:lnTo>
                <a:lnTo>
                  <a:pt x="437492" y="7008"/>
                </a:lnTo>
                <a:lnTo>
                  <a:pt x="427666" y="151"/>
                </a:lnTo>
                <a:lnTo>
                  <a:pt x="425698" y="2647"/>
                </a:lnTo>
                <a:lnTo>
                  <a:pt x="435139" y="10819"/>
                </a:lnTo>
                <a:lnTo>
                  <a:pt x="442628" y="21073"/>
                </a:lnTo>
                <a:lnTo>
                  <a:pt x="447873" y="33210"/>
                </a:lnTo>
                <a:lnTo>
                  <a:pt x="450046" y="41848"/>
                </a:lnTo>
                <a:lnTo>
                  <a:pt x="451708" y="54267"/>
                </a:lnTo>
                <a:lnTo>
                  <a:pt x="452262" y="68690"/>
                </a:lnTo>
                <a:lnTo>
                  <a:pt x="452078" y="75938"/>
                </a:lnTo>
                <a:lnTo>
                  <a:pt x="450533" y="89654"/>
                </a:lnTo>
                <a:lnTo>
                  <a:pt x="447416" y="101637"/>
                </a:lnTo>
                <a:lnTo>
                  <a:pt x="442726" y="111886"/>
                </a:lnTo>
                <a:lnTo>
                  <a:pt x="439144" y="118039"/>
                </a:lnTo>
                <a:lnTo>
                  <a:pt x="433468" y="124066"/>
                </a:lnTo>
                <a:lnTo>
                  <a:pt x="425698" y="129966"/>
                </a:lnTo>
                <a:lnTo>
                  <a:pt x="427136" y="132463"/>
                </a:lnTo>
                <a:close/>
              </a:path>
              <a:path w="465733" h="106666">
                <a:moveTo>
                  <a:pt x="82188" y="25796"/>
                </a:moveTo>
                <a:lnTo>
                  <a:pt x="84861" y="21156"/>
                </a:lnTo>
                <a:lnTo>
                  <a:pt x="87359" y="17727"/>
                </a:lnTo>
                <a:lnTo>
                  <a:pt x="89680" y="15508"/>
                </a:lnTo>
                <a:lnTo>
                  <a:pt x="93918" y="11423"/>
                </a:lnTo>
                <a:lnTo>
                  <a:pt x="98812" y="9380"/>
                </a:lnTo>
                <a:lnTo>
                  <a:pt x="109054" y="9380"/>
                </a:lnTo>
                <a:lnTo>
                  <a:pt x="113229" y="10817"/>
                </a:lnTo>
                <a:lnTo>
                  <a:pt x="116887" y="13692"/>
                </a:lnTo>
                <a:lnTo>
                  <a:pt x="120544" y="16567"/>
                </a:lnTo>
                <a:lnTo>
                  <a:pt x="122374" y="20753"/>
                </a:lnTo>
                <a:lnTo>
                  <a:pt x="122374" y="32453"/>
                </a:lnTo>
                <a:lnTo>
                  <a:pt x="120053" y="37446"/>
                </a:lnTo>
                <a:lnTo>
                  <a:pt x="115411" y="41229"/>
                </a:lnTo>
                <a:lnTo>
                  <a:pt x="110769" y="45011"/>
                </a:lnTo>
                <a:lnTo>
                  <a:pt x="104412" y="48365"/>
                </a:lnTo>
                <a:lnTo>
                  <a:pt x="96340" y="51290"/>
                </a:lnTo>
                <a:lnTo>
                  <a:pt x="96492" y="53257"/>
                </a:lnTo>
                <a:lnTo>
                  <a:pt x="98005" y="53093"/>
                </a:lnTo>
                <a:lnTo>
                  <a:pt x="101176" y="53034"/>
                </a:lnTo>
                <a:lnTo>
                  <a:pt x="115045" y="55727"/>
                </a:lnTo>
                <a:lnTo>
                  <a:pt x="124266" y="63394"/>
                </a:lnTo>
                <a:lnTo>
                  <a:pt x="127041" y="67479"/>
                </a:lnTo>
                <a:lnTo>
                  <a:pt x="128428" y="72220"/>
                </a:lnTo>
                <a:lnTo>
                  <a:pt x="128428" y="83215"/>
                </a:lnTo>
                <a:lnTo>
                  <a:pt x="126713" y="88397"/>
                </a:lnTo>
                <a:lnTo>
                  <a:pt x="123282" y="93163"/>
                </a:lnTo>
                <a:lnTo>
                  <a:pt x="119851" y="97928"/>
                </a:lnTo>
                <a:lnTo>
                  <a:pt x="114604" y="100312"/>
                </a:lnTo>
                <a:lnTo>
                  <a:pt x="104362" y="100312"/>
                </a:lnTo>
                <a:lnTo>
                  <a:pt x="100490" y="98874"/>
                </a:lnTo>
                <a:lnTo>
                  <a:pt x="95924" y="95999"/>
                </a:lnTo>
                <a:lnTo>
                  <a:pt x="91358" y="93125"/>
                </a:lnTo>
                <a:lnTo>
                  <a:pt x="87687" y="91687"/>
                </a:lnTo>
                <a:lnTo>
                  <a:pt x="83045" y="91687"/>
                </a:lnTo>
                <a:lnTo>
                  <a:pt x="81696" y="92293"/>
                </a:lnTo>
                <a:lnTo>
                  <a:pt x="80031" y="94713"/>
                </a:lnTo>
                <a:lnTo>
                  <a:pt x="79615" y="97285"/>
                </a:lnTo>
                <a:lnTo>
                  <a:pt x="79615" y="99404"/>
                </a:lnTo>
                <a:lnTo>
                  <a:pt x="80863" y="101383"/>
                </a:lnTo>
                <a:lnTo>
                  <a:pt x="83361" y="103224"/>
                </a:lnTo>
                <a:lnTo>
                  <a:pt x="85858" y="105065"/>
                </a:lnTo>
                <a:lnTo>
                  <a:pt x="90210" y="105985"/>
                </a:lnTo>
                <a:lnTo>
                  <a:pt x="96415" y="105985"/>
                </a:lnTo>
                <a:lnTo>
                  <a:pt x="106385" y="105281"/>
                </a:lnTo>
                <a:lnTo>
                  <a:pt x="118835" y="101677"/>
                </a:lnTo>
                <a:lnTo>
                  <a:pt x="128617" y="95016"/>
                </a:lnTo>
                <a:lnTo>
                  <a:pt x="130455" y="93131"/>
                </a:lnTo>
                <a:lnTo>
                  <a:pt x="137562" y="82115"/>
                </a:lnTo>
                <a:lnTo>
                  <a:pt x="139931" y="69673"/>
                </a:lnTo>
                <a:lnTo>
                  <a:pt x="139931" y="61553"/>
                </a:lnTo>
                <a:lnTo>
                  <a:pt x="137182" y="54846"/>
                </a:lnTo>
                <a:lnTo>
                  <a:pt x="131682" y="49550"/>
                </a:lnTo>
                <a:lnTo>
                  <a:pt x="128756" y="46777"/>
                </a:lnTo>
                <a:lnTo>
                  <a:pt x="124871" y="44356"/>
                </a:lnTo>
                <a:lnTo>
                  <a:pt x="120028" y="42288"/>
                </a:lnTo>
                <a:lnTo>
                  <a:pt x="124165" y="39413"/>
                </a:lnTo>
                <a:lnTo>
                  <a:pt x="127217" y="36816"/>
                </a:lnTo>
                <a:lnTo>
                  <a:pt x="129185" y="34496"/>
                </a:lnTo>
                <a:lnTo>
                  <a:pt x="132666" y="30411"/>
                </a:lnTo>
                <a:lnTo>
                  <a:pt x="134407" y="25922"/>
                </a:lnTo>
                <a:lnTo>
                  <a:pt x="134407" y="15482"/>
                </a:lnTo>
                <a:lnTo>
                  <a:pt x="132300" y="10591"/>
                </a:lnTo>
                <a:lnTo>
                  <a:pt x="128087" y="6354"/>
                </a:lnTo>
                <a:lnTo>
                  <a:pt x="123874" y="2118"/>
                </a:lnTo>
                <a:lnTo>
                  <a:pt x="117908" y="0"/>
                </a:lnTo>
                <a:lnTo>
                  <a:pt x="102975" y="0"/>
                </a:lnTo>
                <a:lnTo>
                  <a:pt x="96617" y="2294"/>
                </a:lnTo>
                <a:lnTo>
                  <a:pt x="91118" y="6884"/>
                </a:lnTo>
                <a:lnTo>
                  <a:pt x="85618" y="11473"/>
                </a:lnTo>
                <a:lnTo>
                  <a:pt x="81860" y="17601"/>
                </a:lnTo>
                <a:lnTo>
                  <a:pt x="79842" y="25267"/>
                </a:lnTo>
                <a:lnTo>
                  <a:pt x="82188" y="25796"/>
                </a:lnTo>
                <a:close/>
              </a:path>
              <a:path w="465733" h="106666">
                <a:moveTo>
                  <a:pt x="15287" y="93049"/>
                </a:moveTo>
                <a:lnTo>
                  <a:pt x="19791" y="88398"/>
                </a:lnTo>
                <a:lnTo>
                  <a:pt x="31130" y="76490"/>
                </a:lnTo>
                <a:lnTo>
                  <a:pt x="40353" y="66475"/>
                </a:lnTo>
                <a:lnTo>
                  <a:pt x="47458" y="58352"/>
                </a:lnTo>
                <a:lnTo>
                  <a:pt x="52445" y="52122"/>
                </a:lnTo>
                <a:lnTo>
                  <a:pt x="58147" y="44457"/>
                </a:lnTo>
                <a:lnTo>
                  <a:pt x="60997" y="36488"/>
                </a:lnTo>
                <a:lnTo>
                  <a:pt x="60997" y="20450"/>
                </a:lnTo>
                <a:lnTo>
                  <a:pt x="58361" y="13881"/>
                </a:lnTo>
                <a:lnTo>
                  <a:pt x="53089" y="8510"/>
                </a:lnTo>
                <a:lnTo>
                  <a:pt x="47816" y="3139"/>
                </a:lnTo>
                <a:lnTo>
                  <a:pt x="40917" y="453"/>
                </a:lnTo>
                <a:lnTo>
                  <a:pt x="25478" y="453"/>
                </a:lnTo>
                <a:lnTo>
                  <a:pt x="19008" y="2710"/>
                </a:lnTo>
                <a:lnTo>
                  <a:pt x="12978" y="7224"/>
                </a:lnTo>
                <a:lnTo>
                  <a:pt x="4796" y="17533"/>
                </a:lnTo>
                <a:lnTo>
                  <a:pt x="151" y="31394"/>
                </a:lnTo>
                <a:lnTo>
                  <a:pt x="3405" y="32075"/>
                </a:lnTo>
                <a:lnTo>
                  <a:pt x="5575" y="26326"/>
                </a:lnTo>
                <a:lnTo>
                  <a:pt x="7845" y="22064"/>
                </a:lnTo>
                <a:lnTo>
                  <a:pt x="10216" y="19290"/>
                </a:lnTo>
                <a:lnTo>
                  <a:pt x="14505" y="14247"/>
                </a:lnTo>
                <a:lnTo>
                  <a:pt x="20105" y="11725"/>
                </a:lnTo>
                <a:lnTo>
                  <a:pt x="32617" y="11725"/>
                </a:lnTo>
                <a:lnTo>
                  <a:pt x="37436" y="13679"/>
                </a:lnTo>
                <a:lnTo>
                  <a:pt x="41472" y="17588"/>
                </a:lnTo>
                <a:lnTo>
                  <a:pt x="45508" y="21497"/>
                </a:lnTo>
                <a:lnTo>
                  <a:pt x="47526" y="27183"/>
                </a:lnTo>
                <a:lnTo>
                  <a:pt x="47526" y="34647"/>
                </a:lnTo>
                <a:lnTo>
                  <a:pt x="44555" y="48848"/>
                </a:lnTo>
                <a:lnTo>
                  <a:pt x="37612" y="60898"/>
                </a:lnTo>
                <a:lnTo>
                  <a:pt x="35416" y="63789"/>
                </a:lnTo>
                <a:lnTo>
                  <a:pt x="29254" y="71306"/>
                </a:lnTo>
                <a:lnTo>
                  <a:pt x="21297" y="80366"/>
                </a:lnTo>
                <a:lnTo>
                  <a:pt x="11546" y="90967"/>
                </a:lnTo>
                <a:lnTo>
                  <a:pt x="0" y="103111"/>
                </a:lnTo>
                <a:lnTo>
                  <a:pt x="0" y="104850"/>
                </a:lnTo>
                <a:lnTo>
                  <a:pt x="60467" y="104850"/>
                </a:lnTo>
                <a:lnTo>
                  <a:pt x="68868" y="83744"/>
                </a:lnTo>
                <a:lnTo>
                  <a:pt x="66900" y="82836"/>
                </a:lnTo>
                <a:lnTo>
                  <a:pt x="64428" y="87325"/>
                </a:lnTo>
                <a:lnTo>
                  <a:pt x="62208" y="90149"/>
                </a:lnTo>
                <a:lnTo>
                  <a:pt x="60241" y="91309"/>
                </a:lnTo>
                <a:lnTo>
                  <a:pt x="58273" y="92469"/>
                </a:lnTo>
                <a:lnTo>
                  <a:pt x="54867" y="93049"/>
                </a:lnTo>
                <a:lnTo>
                  <a:pt x="15287" y="93049"/>
                </a:lnTo>
                <a:close/>
              </a:path>
              <a:path w="465733" h="106666">
                <a:moveTo>
                  <a:pt x="197650" y="99782"/>
                </a:moveTo>
                <a:lnTo>
                  <a:pt x="196616" y="97311"/>
                </a:lnTo>
                <a:lnTo>
                  <a:pt x="196616" y="2345"/>
                </a:lnTo>
                <a:lnTo>
                  <a:pt x="196237" y="907"/>
                </a:lnTo>
                <a:lnTo>
                  <a:pt x="195329" y="907"/>
                </a:lnTo>
                <a:lnTo>
                  <a:pt x="167555" y="15054"/>
                </a:lnTo>
                <a:lnTo>
                  <a:pt x="167555" y="17172"/>
                </a:lnTo>
                <a:lnTo>
                  <a:pt x="169371" y="16365"/>
                </a:lnTo>
                <a:lnTo>
                  <a:pt x="171326" y="15596"/>
                </a:lnTo>
                <a:lnTo>
                  <a:pt x="173420" y="14865"/>
                </a:lnTo>
                <a:lnTo>
                  <a:pt x="175514" y="14134"/>
                </a:lnTo>
                <a:lnTo>
                  <a:pt x="177217" y="13768"/>
                </a:lnTo>
                <a:lnTo>
                  <a:pt x="180546" y="13768"/>
                </a:lnTo>
                <a:lnTo>
                  <a:pt x="181858" y="14398"/>
                </a:lnTo>
                <a:lnTo>
                  <a:pt x="183069" y="16920"/>
                </a:lnTo>
                <a:lnTo>
                  <a:pt x="183371" y="18761"/>
                </a:lnTo>
                <a:lnTo>
                  <a:pt x="183371" y="95772"/>
                </a:lnTo>
                <a:lnTo>
                  <a:pt x="182438" y="98723"/>
                </a:lnTo>
                <a:lnTo>
                  <a:pt x="178705" y="101446"/>
                </a:lnTo>
                <a:lnTo>
                  <a:pt x="174719" y="102278"/>
                </a:lnTo>
                <a:lnTo>
                  <a:pt x="168614" y="102581"/>
                </a:lnTo>
                <a:lnTo>
                  <a:pt x="168614" y="104850"/>
                </a:lnTo>
                <a:lnTo>
                  <a:pt x="211298" y="104850"/>
                </a:lnTo>
                <a:lnTo>
                  <a:pt x="211298" y="102732"/>
                </a:lnTo>
                <a:lnTo>
                  <a:pt x="205646" y="102531"/>
                </a:lnTo>
                <a:lnTo>
                  <a:pt x="201787" y="101900"/>
                </a:lnTo>
                <a:lnTo>
                  <a:pt x="199719" y="100841"/>
                </a:lnTo>
                <a:lnTo>
                  <a:pt x="197650" y="9978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278196" y="3800096"/>
            <a:ext cx="381701" cy="93984"/>
          </a:xfrm>
          <a:custGeom>
            <a:avLst/>
            <a:gdLst/>
            <a:ahLst/>
            <a:cxnLst/>
            <a:rect l="l" t="t" r="r" b="b"/>
            <a:pathLst>
              <a:path w="419871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19871" h="106515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8"/>
                </a:lnTo>
                <a:lnTo>
                  <a:pt x="447116" y="60671"/>
                </a:lnTo>
                <a:lnTo>
                  <a:pt x="447116" y="71767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6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4"/>
                </a:lnTo>
                <a:lnTo>
                  <a:pt x="451278" y="65059"/>
                </a:lnTo>
                <a:lnTo>
                  <a:pt x="451278" y="57948"/>
                </a:lnTo>
                <a:lnTo>
                  <a:pt x="449588" y="53081"/>
                </a:lnTo>
                <a:lnTo>
                  <a:pt x="446208" y="50458"/>
                </a:lnTo>
                <a:lnTo>
                  <a:pt x="442827" y="47836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7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8"/>
                </a:lnTo>
                <a:lnTo>
                  <a:pt x="410374" y="102442"/>
                </a:lnTo>
                <a:close/>
              </a:path>
              <a:path w="419871" h="106515">
                <a:moveTo>
                  <a:pt x="359554" y="59234"/>
                </a:moveTo>
                <a:lnTo>
                  <a:pt x="371964" y="55875"/>
                </a:lnTo>
                <a:lnTo>
                  <a:pt x="381918" y="46260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9"/>
                </a:lnTo>
                <a:lnTo>
                  <a:pt x="391037" y="17802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3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7"/>
                </a:lnTo>
                <a:lnTo>
                  <a:pt x="403878" y="13617"/>
                </a:lnTo>
                <a:lnTo>
                  <a:pt x="406350" y="13339"/>
                </a:lnTo>
                <a:lnTo>
                  <a:pt x="408216" y="12784"/>
                </a:lnTo>
                <a:lnTo>
                  <a:pt x="410083" y="12230"/>
                </a:lnTo>
                <a:lnTo>
                  <a:pt x="412909" y="11070"/>
                </a:lnTo>
                <a:lnTo>
                  <a:pt x="416693" y="9305"/>
                </a:lnTo>
                <a:lnTo>
                  <a:pt x="362733" y="106137"/>
                </a:lnTo>
                <a:lnTo>
                  <a:pt x="370074" y="106137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1"/>
                </a:lnTo>
                <a:lnTo>
                  <a:pt x="415482" y="5673"/>
                </a:lnTo>
                <a:lnTo>
                  <a:pt x="410588" y="8498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5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7"/>
                </a:lnTo>
                <a:lnTo>
                  <a:pt x="382031" y="2647"/>
                </a:lnTo>
                <a:lnTo>
                  <a:pt x="380063" y="1841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7"/>
                </a:lnTo>
                <a:lnTo>
                  <a:pt x="342930" y="50282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2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9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5"/>
                </a:lnTo>
                <a:lnTo>
                  <a:pt x="386761" y="12860"/>
                </a:lnTo>
                <a:lnTo>
                  <a:pt x="387101" y="14903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4"/>
                </a:lnTo>
                <a:lnTo>
                  <a:pt x="359554" y="59234"/>
                </a:lnTo>
                <a:close/>
              </a:path>
              <a:path w="419871" h="106515">
                <a:moveTo>
                  <a:pt x="354862" y="59234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4"/>
                </a:lnTo>
                <a:close/>
              </a:path>
              <a:path w="419871" h="106515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5"/>
                </a:lnTo>
                <a:lnTo>
                  <a:pt x="14883" y="97815"/>
                </a:lnTo>
                <a:lnTo>
                  <a:pt x="13016" y="99177"/>
                </a:lnTo>
                <a:lnTo>
                  <a:pt x="11149" y="100538"/>
                </a:lnTo>
                <a:lnTo>
                  <a:pt x="7164" y="101371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5"/>
                </a:lnTo>
                <a:lnTo>
                  <a:pt x="38091" y="101623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19871" h="106515">
                <a:moveTo>
                  <a:pt x="105648" y="78146"/>
                </a:moveTo>
                <a:lnTo>
                  <a:pt x="105648" y="103943"/>
                </a:lnTo>
                <a:lnTo>
                  <a:pt x="117682" y="103943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5"/>
                </a:lnTo>
                <a:lnTo>
                  <a:pt x="117682" y="68085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5"/>
                </a:lnTo>
                <a:lnTo>
                  <a:pt x="62057" y="68085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19871" h="106515">
                <a:moveTo>
                  <a:pt x="110492" y="0"/>
                </a:moveTo>
                <a:lnTo>
                  <a:pt x="62057" y="68085"/>
                </a:lnTo>
                <a:lnTo>
                  <a:pt x="68338" y="68085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19871" h="106515">
                <a:moveTo>
                  <a:pt x="154462" y="97134"/>
                </a:moveTo>
                <a:lnTo>
                  <a:pt x="154462" y="99505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4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4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5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19871" h="106515">
                <a:moveTo>
                  <a:pt x="187484" y="4765"/>
                </a:moveTo>
                <a:lnTo>
                  <a:pt x="186462" y="7375"/>
                </a:lnTo>
                <a:lnTo>
                  <a:pt x="185679" y="9267"/>
                </a:lnTo>
                <a:lnTo>
                  <a:pt x="184898" y="11158"/>
                </a:lnTo>
                <a:lnTo>
                  <a:pt x="182867" y="16138"/>
                </a:lnTo>
                <a:lnTo>
                  <a:pt x="179588" y="24207"/>
                </a:lnTo>
                <a:lnTo>
                  <a:pt x="182237" y="25418"/>
                </a:lnTo>
                <a:lnTo>
                  <a:pt x="185516" y="20274"/>
                </a:lnTo>
                <a:lnTo>
                  <a:pt x="188228" y="16895"/>
                </a:lnTo>
                <a:lnTo>
                  <a:pt x="190372" y="15281"/>
                </a:lnTo>
                <a:lnTo>
                  <a:pt x="192516" y="13667"/>
                </a:lnTo>
                <a:lnTo>
                  <a:pt x="196035" y="12860"/>
                </a:lnTo>
                <a:lnTo>
                  <a:pt x="233926" y="12860"/>
                </a:lnTo>
                <a:lnTo>
                  <a:pt x="203276" y="105380"/>
                </a:lnTo>
                <a:lnTo>
                  <a:pt x="213265" y="105380"/>
                </a:lnTo>
                <a:lnTo>
                  <a:pt x="246110" y="3933"/>
                </a:lnTo>
                <a:lnTo>
                  <a:pt x="246110" y="1437"/>
                </a:lnTo>
                <a:lnTo>
                  <a:pt x="188745" y="1437"/>
                </a:lnTo>
                <a:lnTo>
                  <a:pt x="187484" y="4765"/>
                </a:lnTo>
                <a:close/>
              </a:path>
              <a:path w="419871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0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7"/>
                </a:lnTo>
                <a:lnTo>
                  <a:pt x="282386" y="100538"/>
                </a:lnTo>
                <a:lnTo>
                  <a:pt x="278401" y="101371"/>
                </a:lnTo>
                <a:lnTo>
                  <a:pt x="272295" y="101673"/>
                </a:lnTo>
                <a:lnTo>
                  <a:pt x="272295" y="103943"/>
                </a:lnTo>
                <a:lnTo>
                  <a:pt x="314979" y="103943"/>
                </a:lnTo>
                <a:lnTo>
                  <a:pt x="314979" y="101825"/>
                </a:lnTo>
                <a:lnTo>
                  <a:pt x="309328" y="101623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135593" y="3799429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5" h="132311">
                <a:moveTo>
                  <a:pt x="10270" y="103996"/>
                </a:moveTo>
                <a:lnTo>
                  <a:pt x="17936" y="114836"/>
                </a:lnTo>
                <a:lnTo>
                  <a:pt x="18954" y="116045"/>
                </a:lnTo>
                <a:lnTo>
                  <a:pt x="28854" y="126118"/>
                </a:lnTo>
                <a:lnTo>
                  <a:pt x="38067" y="132311"/>
                </a:lnTo>
                <a:lnTo>
                  <a:pt x="40035" y="129815"/>
                </a:lnTo>
                <a:lnTo>
                  <a:pt x="37918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0"/>
                </a:lnTo>
                <a:lnTo>
                  <a:pt x="18061" y="31558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5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4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178428" y="3799763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5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1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0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3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9" y="80617"/>
                </a:lnTo>
                <a:lnTo>
                  <a:pt x="13546" y="90931"/>
                </a:lnTo>
                <a:lnTo>
                  <a:pt x="16860" y="94213"/>
                </a:lnTo>
                <a:lnTo>
                  <a:pt x="27157" y="101258"/>
                </a:lnTo>
                <a:lnTo>
                  <a:pt x="39271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5" y="97941"/>
                </a:lnTo>
                <a:lnTo>
                  <a:pt x="64403" y="99858"/>
                </a:lnTo>
                <a:lnTo>
                  <a:pt x="56380" y="99858"/>
                </a:lnTo>
                <a:lnTo>
                  <a:pt x="51267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3" y="15130"/>
                </a:lnTo>
                <a:lnTo>
                  <a:pt x="193478" y="10162"/>
                </a:lnTo>
                <a:lnTo>
                  <a:pt x="197311" y="7489"/>
                </a:lnTo>
                <a:lnTo>
                  <a:pt x="199784" y="5774"/>
                </a:lnTo>
                <a:lnTo>
                  <a:pt x="202585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7" y="1815"/>
                </a:lnTo>
                <a:lnTo>
                  <a:pt x="171807" y="4690"/>
                </a:lnTo>
                <a:lnTo>
                  <a:pt x="175238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4" y="6153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3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5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7"/>
                </a:lnTo>
                <a:lnTo>
                  <a:pt x="135481" y="5522"/>
                </a:lnTo>
                <a:lnTo>
                  <a:pt x="137297" y="4867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7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1" y="29049"/>
                </a:lnTo>
                <a:lnTo>
                  <a:pt x="145622" y="58780"/>
                </a:lnTo>
                <a:lnTo>
                  <a:pt x="145622" y="92469"/>
                </a:lnTo>
                <a:lnTo>
                  <a:pt x="144777" y="96693"/>
                </a:lnTo>
                <a:lnTo>
                  <a:pt x="141397" y="100072"/>
                </a:lnTo>
                <a:lnTo>
                  <a:pt x="137045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0"/>
                </a:lnTo>
                <a:lnTo>
                  <a:pt x="162410" y="97273"/>
                </a:lnTo>
                <a:lnTo>
                  <a:pt x="161439" y="93528"/>
                </a:lnTo>
                <a:lnTo>
                  <a:pt x="161439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387799" y="3798360"/>
            <a:ext cx="411973" cy="117814"/>
          </a:xfrm>
          <a:custGeom>
            <a:avLst/>
            <a:gdLst/>
            <a:ahLst/>
            <a:cxnLst/>
            <a:rect l="l" t="t" r="r" b="b"/>
            <a:pathLst>
              <a:path w="453170" h="133522">
                <a:moveTo>
                  <a:pt x="143110" y="61881"/>
                </a:moveTo>
                <a:lnTo>
                  <a:pt x="143928" y="72604"/>
                </a:lnTo>
                <a:lnTo>
                  <a:pt x="147544" y="84936"/>
                </a:lnTo>
                <a:lnTo>
                  <a:pt x="154045" y="95092"/>
                </a:lnTo>
                <a:lnTo>
                  <a:pt x="155563" y="96752"/>
                </a:lnTo>
                <a:lnTo>
                  <a:pt x="166416" y="104868"/>
                </a:lnTo>
                <a:lnTo>
                  <a:pt x="162673" y="91158"/>
                </a:lnTo>
                <a:lnTo>
                  <a:pt x="159167" y="83290"/>
                </a:lnTo>
                <a:lnTo>
                  <a:pt x="157414" y="75246"/>
                </a:lnTo>
                <a:lnTo>
                  <a:pt x="157414" y="60671"/>
                </a:lnTo>
                <a:lnTo>
                  <a:pt x="158170" y="56132"/>
                </a:lnTo>
                <a:lnTo>
                  <a:pt x="159684" y="53408"/>
                </a:lnTo>
                <a:lnTo>
                  <a:pt x="161651" y="46070"/>
                </a:lnTo>
                <a:lnTo>
                  <a:pt x="162862" y="40573"/>
                </a:lnTo>
                <a:lnTo>
                  <a:pt x="165082" y="35025"/>
                </a:lnTo>
                <a:lnTo>
                  <a:pt x="168312" y="29427"/>
                </a:lnTo>
                <a:lnTo>
                  <a:pt x="171541" y="23829"/>
                </a:lnTo>
                <a:lnTo>
                  <a:pt x="174996" y="19215"/>
                </a:lnTo>
                <a:lnTo>
                  <a:pt x="178679" y="15584"/>
                </a:lnTo>
                <a:lnTo>
                  <a:pt x="182261" y="12003"/>
                </a:lnTo>
                <a:lnTo>
                  <a:pt x="186336" y="9216"/>
                </a:lnTo>
                <a:lnTo>
                  <a:pt x="190902" y="7224"/>
                </a:lnTo>
                <a:lnTo>
                  <a:pt x="195467" y="5232"/>
                </a:lnTo>
                <a:lnTo>
                  <a:pt x="200904" y="3656"/>
                </a:lnTo>
                <a:lnTo>
                  <a:pt x="207211" y="2496"/>
                </a:lnTo>
                <a:lnTo>
                  <a:pt x="206832" y="0"/>
                </a:lnTo>
                <a:lnTo>
                  <a:pt x="199313" y="419"/>
                </a:lnTo>
                <a:lnTo>
                  <a:pt x="186910" y="3122"/>
                </a:lnTo>
                <a:lnTo>
                  <a:pt x="175239" y="8327"/>
                </a:lnTo>
                <a:lnTo>
                  <a:pt x="164300" y="16037"/>
                </a:lnTo>
                <a:lnTo>
                  <a:pt x="155169" y="25895"/>
                </a:lnTo>
                <a:lnTo>
                  <a:pt x="148470" y="36934"/>
                </a:lnTo>
                <a:lnTo>
                  <a:pt x="144450" y="48929"/>
                </a:lnTo>
                <a:lnTo>
                  <a:pt x="143110" y="61881"/>
                </a:lnTo>
                <a:close/>
              </a:path>
              <a:path w="453170" h="133522">
                <a:moveTo>
                  <a:pt x="231958" y="99101"/>
                </a:moveTo>
                <a:lnTo>
                  <a:pt x="231958" y="101471"/>
                </a:lnTo>
                <a:lnTo>
                  <a:pt x="232791" y="103501"/>
                </a:lnTo>
                <a:lnTo>
                  <a:pt x="234455" y="105191"/>
                </a:lnTo>
                <a:lnTo>
                  <a:pt x="236121" y="106880"/>
                </a:lnTo>
                <a:lnTo>
                  <a:pt x="238163" y="107725"/>
                </a:lnTo>
                <a:lnTo>
                  <a:pt x="243007" y="107725"/>
                </a:lnTo>
                <a:lnTo>
                  <a:pt x="245038" y="106880"/>
                </a:lnTo>
                <a:lnTo>
                  <a:pt x="246678" y="105191"/>
                </a:lnTo>
                <a:lnTo>
                  <a:pt x="248318" y="103501"/>
                </a:lnTo>
                <a:lnTo>
                  <a:pt x="249137" y="101471"/>
                </a:lnTo>
                <a:lnTo>
                  <a:pt x="249137" y="96731"/>
                </a:lnTo>
                <a:lnTo>
                  <a:pt x="248305" y="94713"/>
                </a:lnTo>
                <a:lnTo>
                  <a:pt x="246640" y="93049"/>
                </a:lnTo>
                <a:lnTo>
                  <a:pt x="244975" y="91385"/>
                </a:lnTo>
                <a:lnTo>
                  <a:pt x="242957" y="90552"/>
                </a:lnTo>
                <a:lnTo>
                  <a:pt x="238214" y="90552"/>
                </a:lnTo>
                <a:lnTo>
                  <a:pt x="236183" y="91385"/>
                </a:lnTo>
                <a:lnTo>
                  <a:pt x="234493" y="93049"/>
                </a:lnTo>
                <a:lnTo>
                  <a:pt x="232803" y="94713"/>
                </a:lnTo>
                <a:lnTo>
                  <a:pt x="231958" y="96731"/>
                </a:lnTo>
                <a:lnTo>
                  <a:pt x="231958" y="99101"/>
                </a:lnTo>
                <a:close/>
              </a:path>
              <a:path w="453170" h="133522">
                <a:moveTo>
                  <a:pt x="351456" y="94108"/>
                </a:moveTo>
                <a:lnTo>
                  <a:pt x="355961" y="89457"/>
                </a:lnTo>
                <a:lnTo>
                  <a:pt x="367300" y="77549"/>
                </a:lnTo>
                <a:lnTo>
                  <a:pt x="376522" y="67534"/>
                </a:lnTo>
                <a:lnTo>
                  <a:pt x="383627" y="59411"/>
                </a:lnTo>
                <a:lnTo>
                  <a:pt x="388615" y="53181"/>
                </a:lnTo>
                <a:lnTo>
                  <a:pt x="394316" y="45516"/>
                </a:lnTo>
                <a:lnTo>
                  <a:pt x="397167" y="37547"/>
                </a:lnTo>
                <a:lnTo>
                  <a:pt x="397167" y="21509"/>
                </a:lnTo>
                <a:lnTo>
                  <a:pt x="394531" y="14940"/>
                </a:lnTo>
                <a:lnTo>
                  <a:pt x="389259" y="9569"/>
                </a:lnTo>
                <a:lnTo>
                  <a:pt x="383986" y="4198"/>
                </a:lnTo>
                <a:lnTo>
                  <a:pt x="377087" y="1512"/>
                </a:lnTo>
                <a:lnTo>
                  <a:pt x="361648" y="1512"/>
                </a:lnTo>
                <a:lnTo>
                  <a:pt x="355178" y="3770"/>
                </a:lnTo>
                <a:lnTo>
                  <a:pt x="349148" y="8283"/>
                </a:lnTo>
                <a:lnTo>
                  <a:pt x="340966" y="18592"/>
                </a:lnTo>
                <a:lnTo>
                  <a:pt x="336321" y="32454"/>
                </a:lnTo>
                <a:lnTo>
                  <a:pt x="339575" y="33134"/>
                </a:lnTo>
                <a:lnTo>
                  <a:pt x="341744" y="27385"/>
                </a:lnTo>
                <a:lnTo>
                  <a:pt x="344015" y="23123"/>
                </a:lnTo>
                <a:lnTo>
                  <a:pt x="346386" y="20349"/>
                </a:lnTo>
                <a:lnTo>
                  <a:pt x="350674" y="15306"/>
                </a:lnTo>
                <a:lnTo>
                  <a:pt x="356275" y="12785"/>
                </a:lnTo>
                <a:lnTo>
                  <a:pt x="368787" y="12785"/>
                </a:lnTo>
                <a:lnTo>
                  <a:pt x="373606" y="14739"/>
                </a:lnTo>
                <a:lnTo>
                  <a:pt x="377641" y="18647"/>
                </a:lnTo>
                <a:lnTo>
                  <a:pt x="381677" y="22556"/>
                </a:lnTo>
                <a:lnTo>
                  <a:pt x="383696" y="28242"/>
                </a:lnTo>
                <a:lnTo>
                  <a:pt x="383696" y="35706"/>
                </a:lnTo>
                <a:lnTo>
                  <a:pt x="380725" y="49907"/>
                </a:lnTo>
                <a:lnTo>
                  <a:pt x="373782" y="61957"/>
                </a:lnTo>
                <a:lnTo>
                  <a:pt x="371586" y="64848"/>
                </a:lnTo>
                <a:lnTo>
                  <a:pt x="365424" y="72365"/>
                </a:lnTo>
                <a:lnTo>
                  <a:pt x="357467" y="81425"/>
                </a:lnTo>
                <a:lnTo>
                  <a:pt x="347715" y="92026"/>
                </a:lnTo>
                <a:lnTo>
                  <a:pt x="336169" y="104170"/>
                </a:lnTo>
                <a:lnTo>
                  <a:pt x="336169" y="105909"/>
                </a:lnTo>
                <a:lnTo>
                  <a:pt x="396638" y="105909"/>
                </a:lnTo>
                <a:lnTo>
                  <a:pt x="405038" y="84803"/>
                </a:lnTo>
                <a:lnTo>
                  <a:pt x="403070" y="83895"/>
                </a:lnTo>
                <a:lnTo>
                  <a:pt x="400598" y="88384"/>
                </a:lnTo>
                <a:lnTo>
                  <a:pt x="398378" y="91208"/>
                </a:lnTo>
                <a:lnTo>
                  <a:pt x="396410" y="92368"/>
                </a:lnTo>
                <a:lnTo>
                  <a:pt x="394442" y="93528"/>
                </a:lnTo>
                <a:lnTo>
                  <a:pt x="391037" y="94108"/>
                </a:lnTo>
                <a:lnTo>
                  <a:pt x="351456" y="94108"/>
                </a:lnTo>
                <a:close/>
              </a:path>
              <a:path w="453170" h="133522">
                <a:moveTo>
                  <a:pt x="414573" y="133522"/>
                </a:moveTo>
                <a:lnTo>
                  <a:pt x="417550" y="132059"/>
                </a:lnTo>
                <a:lnTo>
                  <a:pt x="421233" y="129513"/>
                </a:lnTo>
                <a:lnTo>
                  <a:pt x="425622" y="125881"/>
                </a:lnTo>
                <a:lnTo>
                  <a:pt x="432282" y="120384"/>
                </a:lnTo>
                <a:lnTo>
                  <a:pt x="437605" y="114458"/>
                </a:lnTo>
                <a:lnTo>
                  <a:pt x="441591" y="108103"/>
                </a:lnTo>
                <a:lnTo>
                  <a:pt x="445375" y="102152"/>
                </a:lnTo>
                <a:lnTo>
                  <a:pt x="448251" y="95823"/>
                </a:lnTo>
                <a:lnTo>
                  <a:pt x="450219" y="89115"/>
                </a:lnTo>
                <a:lnTo>
                  <a:pt x="452186" y="82408"/>
                </a:lnTo>
                <a:lnTo>
                  <a:pt x="453170" y="75296"/>
                </a:lnTo>
                <a:lnTo>
                  <a:pt x="453170" y="67782"/>
                </a:lnTo>
                <a:lnTo>
                  <a:pt x="452380" y="56532"/>
                </a:lnTo>
                <a:lnTo>
                  <a:pt x="449490" y="44130"/>
                </a:lnTo>
                <a:lnTo>
                  <a:pt x="444481" y="32397"/>
                </a:lnTo>
                <a:lnTo>
                  <a:pt x="437353" y="21333"/>
                </a:lnTo>
                <a:lnTo>
                  <a:pt x="434157" y="17363"/>
                </a:lnTo>
                <a:lnTo>
                  <a:pt x="424929" y="8067"/>
                </a:lnTo>
                <a:lnTo>
                  <a:pt x="415103" y="1210"/>
                </a:lnTo>
                <a:lnTo>
                  <a:pt x="413136" y="3706"/>
                </a:lnTo>
                <a:lnTo>
                  <a:pt x="422576" y="11878"/>
                </a:lnTo>
                <a:lnTo>
                  <a:pt x="430064" y="22132"/>
                </a:lnTo>
                <a:lnTo>
                  <a:pt x="435309" y="34269"/>
                </a:lnTo>
                <a:lnTo>
                  <a:pt x="437483" y="42907"/>
                </a:lnTo>
                <a:lnTo>
                  <a:pt x="439145" y="55326"/>
                </a:lnTo>
                <a:lnTo>
                  <a:pt x="439699" y="69749"/>
                </a:lnTo>
                <a:lnTo>
                  <a:pt x="439516" y="76997"/>
                </a:lnTo>
                <a:lnTo>
                  <a:pt x="437970" y="90713"/>
                </a:lnTo>
                <a:lnTo>
                  <a:pt x="434853" y="102696"/>
                </a:lnTo>
                <a:lnTo>
                  <a:pt x="430163" y="112945"/>
                </a:lnTo>
                <a:lnTo>
                  <a:pt x="426581" y="119098"/>
                </a:lnTo>
                <a:lnTo>
                  <a:pt x="420905" y="125125"/>
                </a:lnTo>
                <a:lnTo>
                  <a:pt x="413136" y="131026"/>
                </a:lnTo>
                <a:lnTo>
                  <a:pt x="414573" y="133522"/>
                </a:lnTo>
                <a:close/>
              </a:path>
              <a:path w="453170" h="133522">
                <a:moveTo>
                  <a:pt x="263365" y="26855"/>
                </a:moveTo>
                <a:lnTo>
                  <a:pt x="266039" y="22215"/>
                </a:lnTo>
                <a:lnTo>
                  <a:pt x="268537" y="18786"/>
                </a:lnTo>
                <a:lnTo>
                  <a:pt x="270858" y="16567"/>
                </a:lnTo>
                <a:lnTo>
                  <a:pt x="275096" y="12482"/>
                </a:lnTo>
                <a:lnTo>
                  <a:pt x="279990" y="10439"/>
                </a:lnTo>
                <a:lnTo>
                  <a:pt x="290231" y="10439"/>
                </a:lnTo>
                <a:lnTo>
                  <a:pt x="294407" y="11876"/>
                </a:lnTo>
                <a:lnTo>
                  <a:pt x="298064" y="14751"/>
                </a:lnTo>
                <a:lnTo>
                  <a:pt x="301722" y="17626"/>
                </a:lnTo>
                <a:lnTo>
                  <a:pt x="303551" y="21812"/>
                </a:lnTo>
                <a:lnTo>
                  <a:pt x="303551" y="33512"/>
                </a:lnTo>
                <a:lnTo>
                  <a:pt x="301230" y="38505"/>
                </a:lnTo>
                <a:lnTo>
                  <a:pt x="296589" y="42288"/>
                </a:lnTo>
                <a:lnTo>
                  <a:pt x="291947" y="46070"/>
                </a:lnTo>
                <a:lnTo>
                  <a:pt x="285590" y="49424"/>
                </a:lnTo>
                <a:lnTo>
                  <a:pt x="277517" y="52349"/>
                </a:lnTo>
                <a:lnTo>
                  <a:pt x="277669" y="54316"/>
                </a:lnTo>
                <a:lnTo>
                  <a:pt x="279182" y="54152"/>
                </a:lnTo>
                <a:lnTo>
                  <a:pt x="282354" y="54094"/>
                </a:lnTo>
                <a:lnTo>
                  <a:pt x="296223" y="56786"/>
                </a:lnTo>
                <a:lnTo>
                  <a:pt x="305443" y="64453"/>
                </a:lnTo>
                <a:lnTo>
                  <a:pt x="308218" y="68538"/>
                </a:lnTo>
                <a:lnTo>
                  <a:pt x="309606" y="73279"/>
                </a:lnTo>
                <a:lnTo>
                  <a:pt x="309606" y="84274"/>
                </a:lnTo>
                <a:lnTo>
                  <a:pt x="307890" y="89456"/>
                </a:lnTo>
                <a:lnTo>
                  <a:pt x="304459" y="94222"/>
                </a:lnTo>
                <a:lnTo>
                  <a:pt x="301029" y="98987"/>
                </a:lnTo>
                <a:lnTo>
                  <a:pt x="295781" y="101371"/>
                </a:lnTo>
                <a:lnTo>
                  <a:pt x="285540" y="101371"/>
                </a:lnTo>
                <a:lnTo>
                  <a:pt x="281667" y="99933"/>
                </a:lnTo>
                <a:lnTo>
                  <a:pt x="277101" y="97059"/>
                </a:lnTo>
                <a:lnTo>
                  <a:pt x="272535" y="94184"/>
                </a:lnTo>
                <a:lnTo>
                  <a:pt x="268865" y="92746"/>
                </a:lnTo>
                <a:lnTo>
                  <a:pt x="264223" y="92746"/>
                </a:lnTo>
                <a:lnTo>
                  <a:pt x="261208" y="95772"/>
                </a:lnTo>
                <a:lnTo>
                  <a:pt x="260792" y="98345"/>
                </a:lnTo>
                <a:lnTo>
                  <a:pt x="260792" y="100463"/>
                </a:lnTo>
                <a:lnTo>
                  <a:pt x="262041" y="102442"/>
                </a:lnTo>
                <a:lnTo>
                  <a:pt x="264538" y="104283"/>
                </a:lnTo>
                <a:lnTo>
                  <a:pt x="267036" y="106124"/>
                </a:lnTo>
                <a:lnTo>
                  <a:pt x="271388" y="107045"/>
                </a:lnTo>
                <a:lnTo>
                  <a:pt x="277593" y="107045"/>
                </a:lnTo>
                <a:lnTo>
                  <a:pt x="287563" y="106340"/>
                </a:lnTo>
                <a:lnTo>
                  <a:pt x="300013" y="102736"/>
                </a:lnTo>
                <a:lnTo>
                  <a:pt x="309795" y="96075"/>
                </a:lnTo>
                <a:lnTo>
                  <a:pt x="311632" y="94190"/>
                </a:lnTo>
                <a:lnTo>
                  <a:pt x="318740" y="83174"/>
                </a:lnTo>
                <a:lnTo>
                  <a:pt x="321109" y="70732"/>
                </a:lnTo>
                <a:lnTo>
                  <a:pt x="321109" y="62612"/>
                </a:lnTo>
                <a:lnTo>
                  <a:pt x="318359" y="55905"/>
                </a:lnTo>
                <a:lnTo>
                  <a:pt x="312859" y="50609"/>
                </a:lnTo>
                <a:lnTo>
                  <a:pt x="309934" y="47836"/>
                </a:lnTo>
                <a:lnTo>
                  <a:pt x="306048" y="45415"/>
                </a:lnTo>
                <a:lnTo>
                  <a:pt x="301205" y="43347"/>
                </a:lnTo>
                <a:lnTo>
                  <a:pt x="305342" y="40472"/>
                </a:lnTo>
                <a:lnTo>
                  <a:pt x="308395" y="37875"/>
                </a:lnTo>
                <a:lnTo>
                  <a:pt x="310362" y="35555"/>
                </a:lnTo>
                <a:lnTo>
                  <a:pt x="313843" y="31470"/>
                </a:lnTo>
                <a:lnTo>
                  <a:pt x="315584" y="26982"/>
                </a:lnTo>
                <a:lnTo>
                  <a:pt x="315584" y="16542"/>
                </a:lnTo>
                <a:lnTo>
                  <a:pt x="313478" y="11650"/>
                </a:lnTo>
                <a:lnTo>
                  <a:pt x="309265" y="7413"/>
                </a:lnTo>
                <a:lnTo>
                  <a:pt x="305052" y="3177"/>
                </a:lnTo>
                <a:lnTo>
                  <a:pt x="299086" y="1059"/>
                </a:lnTo>
                <a:lnTo>
                  <a:pt x="284152" y="1059"/>
                </a:lnTo>
                <a:lnTo>
                  <a:pt x="277795" y="3353"/>
                </a:lnTo>
                <a:lnTo>
                  <a:pt x="272295" y="7943"/>
                </a:lnTo>
                <a:lnTo>
                  <a:pt x="266796" y="12532"/>
                </a:lnTo>
                <a:lnTo>
                  <a:pt x="263037" y="18660"/>
                </a:lnTo>
                <a:lnTo>
                  <a:pt x="261019" y="26326"/>
                </a:lnTo>
                <a:lnTo>
                  <a:pt x="263365" y="26855"/>
                </a:lnTo>
                <a:close/>
              </a:path>
              <a:path w="453170" h="133522">
                <a:moveTo>
                  <a:pt x="162257" y="48768"/>
                </a:moveTo>
                <a:lnTo>
                  <a:pt x="167454" y="46449"/>
                </a:lnTo>
                <a:lnTo>
                  <a:pt x="183750" y="46449"/>
                </a:lnTo>
                <a:lnTo>
                  <a:pt x="189754" y="50786"/>
                </a:lnTo>
                <a:lnTo>
                  <a:pt x="193286" y="59460"/>
                </a:lnTo>
                <a:lnTo>
                  <a:pt x="195404" y="64655"/>
                </a:lnTo>
                <a:lnTo>
                  <a:pt x="196464" y="70606"/>
                </a:lnTo>
                <a:lnTo>
                  <a:pt x="196464" y="84173"/>
                </a:lnTo>
                <a:lnTo>
                  <a:pt x="195102" y="90162"/>
                </a:lnTo>
                <a:lnTo>
                  <a:pt x="192377" y="95281"/>
                </a:lnTo>
                <a:lnTo>
                  <a:pt x="189653" y="100400"/>
                </a:lnTo>
                <a:lnTo>
                  <a:pt x="185288" y="102959"/>
                </a:lnTo>
                <a:lnTo>
                  <a:pt x="171718" y="102959"/>
                </a:lnTo>
                <a:lnTo>
                  <a:pt x="166180" y="99025"/>
                </a:lnTo>
                <a:lnTo>
                  <a:pt x="162673" y="91158"/>
                </a:lnTo>
                <a:lnTo>
                  <a:pt x="166416" y="104868"/>
                </a:lnTo>
                <a:lnTo>
                  <a:pt x="178301" y="107574"/>
                </a:lnTo>
                <a:lnTo>
                  <a:pt x="178584" y="107573"/>
                </a:lnTo>
                <a:lnTo>
                  <a:pt x="191310" y="104738"/>
                </a:lnTo>
                <a:lnTo>
                  <a:pt x="201421" y="96453"/>
                </a:lnTo>
                <a:lnTo>
                  <a:pt x="202145" y="95525"/>
                </a:lnTo>
                <a:lnTo>
                  <a:pt x="208271" y="84132"/>
                </a:lnTo>
                <a:lnTo>
                  <a:pt x="210314" y="71489"/>
                </a:lnTo>
                <a:lnTo>
                  <a:pt x="210314" y="61200"/>
                </a:lnTo>
                <a:lnTo>
                  <a:pt x="207589" y="53283"/>
                </a:lnTo>
                <a:lnTo>
                  <a:pt x="202140" y="47735"/>
                </a:lnTo>
                <a:lnTo>
                  <a:pt x="196691" y="42187"/>
                </a:lnTo>
                <a:lnTo>
                  <a:pt x="189956" y="39413"/>
                </a:lnTo>
                <a:lnTo>
                  <a:pt x="177847" y="39413"/>
                </a:lnTo>
                <a:lnTo>
                  <a:pt x="173785" y="40220"/>
                </a:lnTo>
                <a:lnTo>
                  <a:pt x="169749" y="41834"/>
                </a:lnTo>
                <a:lnTo>
                  <a:pt x="167479" y="42742"/>
                </a:lnTo>
                <a:lnTo>
                  <a:pt x="164780" y="44154"/>
                </a:lnTo>
                <a:lnTo>
                  <a:pt x="161651" y="46070"/>
                </a:lnTo>
                <a:lnTo>
                  <a:pt x="159684" y="53408"/>
                </a:lnTo>
                <a:lnTo>
                  <a:pt x="162257" y="48768"/>
                </a:lnTo>
                <a:close/>
              </a:path>
              <a:path w="453170" h="133522">
                <a:moveTo>
                  <a:pt x="30095" y="100841"/>
                </a:moveTo>
                <a:lnTo>
                  <a:pt x="29061" y="98370"/>
                </a:lnTo>
                <a:lnTo>
                  <a:pt x="29061" y="3404"/>
                </a:lnTo>
                <a:lnTo>
                  <a:pt x="28682" y="1966"/>
                </a:lnTo>
                <a:lnTo>
                  <a:pt x="27773" y="1966"/>
                </a:ln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4" y="15924"/>
                </a:lnTo>
                <a:lnTo>
                  <a:pt x="7959" y="15193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6" y="19820"/>
                </a:lnTo>
                <a:lnTo>
                  <a:pt x="15816" y="96832"/>
                </a:lnTo>
                <a:lnTo>
                  <a:pt x="14883" y="99782"/>
                </a:lnTo>
                <a:lnTo>
                  <a:pt x="11149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09"/>
                </a:lnTo>
                <a:lnTo>
                  <a:pt x="43742" y="105909"/>
                </a:lnTo>
                <a:lnTo>
                  <a:pt x="43742" y="103791"/>
                </a:lnTo>
                <a:lnTo>
                  <a:pt x="38091" y="103590"/>
                </a:lnTo>
                <a:lnTo>
                  <a:pt x="34232" y="102959"/>
                </a:lnTo>
                <a:lnTo>
                  <a:pt x="32163" y="101900"/>
                </a:lnTo>
                <a:lnTo>
                  <a:pt x="30095" y="100841"/>
                </a:lnTo>
                <a:close/>
              </a:path>
              <a:path w="453170" h="133522">
                <a:moveTo>
                  <a:pt x="107591" y="100841"/>
                </a:moveTo>
                <a:lnTo>
                  <a:pt x="106556" y="98370"/>
                </a:lnTo>
                <a:lnTo>
                  <a:pt x="106556" y="3404"/>
                </a:lnTo>
                <a:lnTo>
                  <a:pt x="106178" y="1966"/>
                </a:lnTo>
                <a:lnTo>
                  <a:pt x="105270" y="1966"/>
                </a:lnTo>
                <a:lnTo>
                  <a:pt x="77496" y="16113"/>
                </a:lnTo>
                <a:lnTo>
                  <a:pt x="77496" y="18231"/>
                </a:lnTo>
                <a:lnTo>
                  <a:pt x="79312" y="17424"/>
                </a:lnTo>
                <a:lnTo>
                  <a:pt x="81267" y="16655"/>
                </a:lnTo>
                <a:lnTo>
                  <a:pt x="83361" y="15924"/>
                </a:lnTo>
                <a:lnTo>
                  <a:pt x="85454" y="15193"/>
                </a:lnTo>
                <a:lnTo>
                  <a:pt x="87157" y="14827"/>
                </a:lnTo>
                <a:lnTo>
                  <a:pt x="90487" y="14827"/>
                </a:lnTo>
                <a:lnTo>
                  <a:pt x="91799" y="15457"/>
                </a:lnTo>
                <a:lnTo>
                  <a:pt x="93009" y="17979"/>
                </a:lnTo>
                <a:lnTo>
                  <a:pt x="93313" y="19820"/>
                </a:lnTo>
                <a:lnTo>
                  <a:pt x="93313" y="96832"/>
                </a:lnTo>
                <a:lnTo>
                  <a:pt x="92379" y="99782"/>
                </a:lnTo>
                <a:lnTo>
                  <a:pt x="88645" y="102505"/>
                </a:lnTo>
                <a:lnTo>
                  <a:pt x="84660" y="103337"/>
                </a:lnTo>
                <a:lnTo>
                  <a:pt x="78555" y="103640"/>
                </a:lnTo>
                <a:lnTo>
                  <a:pt x="78555" y="105909"/>
                </a:lnTo>
                <a:lnTo>
                  <a:pt x="121238" y="105909"/>
                </a:lnTo>
                <a:lnTo>
                  <a:pt x="121238" y="103791"/>
                </a:lnTo>
                <a:lnTo>
                  <a:pt x="115587" y="103590"/>
                </a:lnTo>
                <a:lnTo>
                  <a:pt x="111728" y="102959"/>
                </a:lnTo>
                <a:lnTo>
                  <a:pt x="109659" y="101900"/>
                </a:lnTo>
                <a:lnTo>
                  <a:pt x="107591" y="100841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1926317" y="3763650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370158" y="3763650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3433968" y="3763650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212453" y="3763650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300921" y="3763650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040658" y="3763650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931863" y="3763650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2110782" y="4044427"/>
            <a:ext cx="61094" cy="94918"/>
          </a:xfrm>
          <a:custGeom>
            <a:avLst/>
            <a:gdLst/>
            <a:ahLst/>
            <a:cxnLst/>
            <a:rect l="l" t="t" r="r" b="b"/>
            <a:pathLst>
              <a:path w="67203" h="107574">
                <a:moveTo>
                  <a:pt x="19147" y="48769"/>
                </a:moveTo>
                <a:lnTo>
                  <a:pt x="24343" y="46449"/>
                </a:lnTo>
                <a:lnTo>
                  <a:pt x="40640" y="46449"/>
                </a:lnTo>
                <a:lnTo>
                  <a:pt x="46643" y="50786"/>
                </a:lnTo>
                <a:lnTo>
                  <a:pt x="50175" y="59461"/>
                </a:lnTo>
                <a:lnTo>
                  <a:pt x="52294" y="64655"/>
                </a:lnTo>
                <a:lnTo>
                  <a:pt x="53354" y="70606"/>
                </a:lnTo>
                <a:lnTo>
                  <a:pt x="53354" y="84173"/>
                </a:lnTo>
                <a:lnTo>
                  <a:pt x="51992" y="90162"/>
                </a:lnTo>
                <a:lnTo>
                  <a:pt x="49267" y="95281"/>
                </a:lnTo>
                <a:lnTo>
                  <a:pt x="46543" y="100400"/>
                </a:lnTo>
                <a:lnTo>
                  <a:pt x="42178" y="102959"/>
                </a:lnTo>
                <a:lnTo>
                  <a:pt x="28606" y="102959"/>
                </a:lnTo>
                <a:lnTo>
                  <a:pt x="23069" y="99025"/>
                </a:lnTo>
                <a:lnTo>
                  <a:pt x="19563" y="91158"/>
                </a:lnTo>
                <a:lnTo>
                  <a:pt x="23305" y="104869"/>
                </a:lnTo>
                <a:lnTo>
                  <a:pt x="35191" y="107574"/>
                </a:lnTo>
                <a:lnTo>
                  <a:pt x="35474" y="107573"/>
                </a:lnTo>
                <a:lnTo>
                  <a:pt x="48200" y="104738"/>
                </a:lnTo>
                <a:lnTo>
                  <a:pt x="58311" y="96453"/>
                </a:lnTo>
                <a:lnTo>
                  <a:pt x="59034" y="95525"/>
                </a:lnTo>
                <a:lnTo>
                  <a:pt x="65161" y="84132"/>
                </a:lnTo>
                <a:lnTo>
                  <a:pt x="67203" y="71489"/>
                </a:lnTo>
                <a:lnTo>
                  <a:pt x="67203" y="61200"/>
                </a:lnTo>
                <a:lnTo>
                  <a:pt x="64479" y="53282"/>
                </a:lnTo>
                <a:lnTo>
                  <a:pt x="59030" y="47735"/>
                </a:lnTo>
                <a:lnTo>
                  <a:pt x="53581" y="42187"/>
                </a:lnTo>
                <a:lnTo>
                  <a:pt x="46845" y="39413"/>
                </a:lnTo>
                <a:lnTo>
                  <a:pt x="34737" y="39413"/>
                </a:lnTo>
                <a:lnTo>
                  <a:pt x="30675" y="40220"/>
                </a:lnTo>
                <a:lnTo>
                  <a:pt x="26639" y="41834"/>
                </a:lnTo>
                <a:lnTo>
                  <a:pt x="24368" y="42742"/>
                </a:lnTo>
                <a:lnTo>
                  <a:pt x="21669" y="44154"/>
                </a:lnTo>
                <a:lnTo>
                  <a:pt x="18541" y="46070"/>
                </a:lnTo>
                <a:lnTo>
                  <a:pt x="16573" y="53409"/>
                </a:lnTo>
                <a:lnTo>
                  <a:pt x="19147" y="48769"/>
                </a:lnTo>
                <a:close/>
              </a:path>
              <a:path w="67203" h="107574">
                <a:moveTo>
                  <a:pt x="0" y="61881"/>
                </a:moveTo>
                <a:lnTo>
                  <a:pt x="818" y="72605"/>
                </a:lnTo>
                <a:lnTo>
                  <a:pt x="4434" y="84936"/>
                </a:lnTo>
                <a:lnTo>
                  <a:pt x="10935" y="95092"/>
                </a:lnTo>
                <a:lnTo>
                  <a:pt x="12453" y="96752"/>
                </a:lnTo>
                <a:lnTo>
                  <a:pt x="23305" y="104869"/>
                </a:lnTo>
                <a:lnTo>
                  <a:pt x="19563" y="91158"/>
                </a:lnTo>
                <a:lnTo>
                  <a:pt x="16056" y="83290"/>
                </a:lnTo>
                <a:lnTo>
                  <a:pt x="14303" y="75246"/>
                </a:lnTo>
                <a:lnTo>
                  <a:pt x="14303" y="60671"/>
                </a:lnTo>
                <a:lnTo>
                  <a:pt x="15060" y="56132"/>
                </a:lnTo>
                <a:lnTo>
                  <a:pt x="16573" y="53409"/>
                </a:lnTo>
                <a:lnTo>
                  <a:pt x="18541" y="46070"/>
                </a:lnTo>
                <a:lnTo>
                  <a:pt x="19752" y="40573"/>
                </a:lnTo>
                <a:lnTo>
                  <a:pt x="21972" y="35026"/>
                </a:lnTo>
                <a:lnTo>
                  <a:pt x="25201" y="29428"/>
                </a:lnTo>
                <a:lnTo>
                  <a:pt x="28430" y="23830"/>
                </a:lnTo>
                <a:lnTo>
                  <a:pt x="31886" y="19215"/>
                </a:lnTo>
                <a:lnTo>
                  <a:pt x="35569" y="15583"/>
                </a:lnTo>
                <a:lnTo>
                  <a:pt x="39151" y="12003"/>
                </a:lnTo>
                <a:lnTo>
                  <a:pt x="43225" y="9216"/>
                </a:lnTo>
                <a:lnTo>
                  <a:pt x="47791" y="7224"/>
                </a:lnTo>
                <a:lnTo>
                  <a:pt x="52357" y="5232"/>
                </a:lnTo>
                <a:lnTo>
                  <a:pt x="57794" y="3656"/>
                </a:lnTo>
                <a:lnTo>
                  <a:pt x="64100" y="2496"/>
                </a:lnTo>
                <a:lnTo>
                  <a:pt x="63722" y="0"/>
                </a:lnTo>
                <a:lnTo>
                  <a:pt x="56203" y="419"/>
                </a:lnTo>
                <a:lnTo>
                  <a:pt x="43800" y="3122"/>
                </a:lnTo>
                <a:lnTo>
                  <a:pt x="32128" y="8327"/>
                </a:lnTo>
                <a:lnTo>
                  <a:pt x="21190" y="16037"/>
                </a:lnTo>
                <a:lnTo>
                  <a:pt x="12059" y="25896"/>
                </a:lnTo>
                <a:lnTo>
                  <a:pt x="5359" y="36934"/>
                </a:lnTo>
                <a:lnTo>
                  <a:pt x="1339" y="48929"/>
                </a:lnTo>
                <a:lnTo>
                  <a:pt x="0" y="618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2686266" y="4045363"/>
            <a:ext cx="419747" cy="95719"/>
          </a:xfrm>
          <a:custGeom>
            <a:avLst/>
            <a:gdLst/>
            <a:ahLst/>
            <a:cxnLst/>
            <a:rect l="l" t="t" r="r" b="b"/>
            <a:pathLst>
              <a:path w="461722" h="108482">
                <a:moveTo>
                  <a:pt x="195556" y="105456"/>
                </a:moveTo>
                <a:lnTo>
                  <a:pt x="196313" y="108482"/>
                </a:lnTo>
                <a:lnTo>
                  <a:pt x="204688" y="107423"/>
                </a:lnTo>
                <a:lnTo>
                  <a:pt x="211626" y="105909"/>
                </a:lnTo>
                <a:lnTo>
                  <a:pt x="217125" y="103943"/>
                </a:lnTo>
                <a:lnTo>
                  <a:pt x="220821" y="102515"/>
                </a:lnTo>
                <a:lnTo>
                  <a:pt x="232136" y="96297"/>
                </a:lnTo>
                <a:lnTo>
                  <a:pt x="241494" y="87980"/>
                </a:lnTo>
                <a:lnTo>
                  <a:pt x="246993" y="81777"/>
                </a:lnTo>
                <a:lnTo>
                  <a:pt x="251181" y="74717"/>
                </a:lnTo>
                <a:lnTo>
                  <a:pt x="254057" y="66799"/>
                </a:lnTo>
                <a:lnTo>
                  <a:pt x="256933" y="58881"/>
                </a:lnTo>
                <a:lnTo>
                  <a:pt x="258370" y="51088"/>
                </a:lnTo>
                <a:lnTo>
                  <a:pt x="258370" y="43422"/>
                </a:lnTo>
                <a:lnTo>
                  <a:pt x="258076" y="37637"/>
                </a:lnTo>
                <a:lnTo>
                  <a:pt x="255209" y="25207"/>
                </a:lnTo>
                <a:lnTo>
                  <a:pt x="249289" y="13806"/>
                </a:lnTo>
                <a:lnTo>
                  <a:pt x="246945" y="10746"/>
                </a:lnTo>
                <a:lnTo>
                  <a:pt x="236707" y="3083"/>
                </a:lnTo>
                <a:lnTo>
                  <a:pt x="223558" y="529"/>
                </a:lnTo>
                <a:lnTo>
                  <a:pt x="214224" y="529"/>
                </a:lnTo>
                <a:lnTo>
                  <a:pt x="206568" y="4009"/>
                </a:lnTo>
                <a:lnTo>
                  <a:pt x="207451" y="16063"/>
                </a:lnTo>
                <a:lnTo>
                  <a:pt x="210503" y="11574"/>
                </a:lnTo>
                <a:lnTo>
                  <a:pt x="213555" y="7085"/>
                </a:lnTo>
                <a:lnTo>
                  <a:pt x="217554" y="4841"/>
                </a:lnTo>
                <a:lnTo>
                  <a:pt x="229309" y="4841"/>
                </a:lnTo>
                <a:lnTo>
                  <a:pt x="234481" y="8119"/>
                </a:lnTo>
                <a:lnTo>
                  <a:pt x="238013" y="14676"/>
                </a:lnTo>
                <a:lnTo>
                  <a:pt x="242057" y="26335"/>
                </a:lnTo>
                <a:lnTo>
                  <a:pt x="243310" y="40245"/>
                </a:lnTo>
                <a:lnTo>
                  <a:pt x="243310" y="42263"/>
                </a:lnTo>
                <a:lnTo>
                  <a:pt x="243235" y="44898"/>
                </a:lnTo>
                <a:lnTo>
                  <a:pt x="243083" y="48151"/>
                </a:lnTo>
                <a:lnTo>
                  <a:pt x="242932" y="51404"/>
                </a:lnTo>
                <a:lnTo>
                  <a:pt x="242755" y="53282"/>
                </a:lnTo>
                <a:lnTo>
                  <a:pt x="242049" y="55098"/>
                </a:lnTo>
                <a:lnTo>
                  <a:pt x="239968" y="56712"/>
                </a:lnTo>
                <a:lnTo>
                  <a:pt x="236310" y="58628"/>
                </a:lnTo>
                <a:lnTo>
                  <a:pt x="232652" y="60545"/>
                </a:lnTo>
                <a:lnTo>
                  <a:pt x="229108" y="61503"/>
                </a:lnTo>
                <a:lnTo>
                  <a:pt x="218210" y="61503"/>
                </a:lnTo>
                <a:lnTo>
                  <a:pt x="213051" y="58376"/>
                </a:lnTo>
                <a:lnTo>
                  <a:pt x="210200" y="52122"/>
                </a:lnTo>
                <a:lnTo>
                  <a:pt x="207350" y="45869"/>
                </a:lnTo>
                <a:lnTo>
                  <a:pt x="205924" y="39060"/>
                </a:lnTo>
                <a:lnTo>
                  <a:pt x="205924" y="22770"/>
                </a:lnTo>
                <a:lnTo>
                  <a:pt x="204171" y="65348"/>
                </a:lnTo>
                <a:lnTo>
                  <a:pt x="210970" y="68387"/>
                </a:lnTo>
                <a:lnTo>
                  <a:pt x="221716" y="68387"/>
                </a:lnTo>
                <a:lnTo>
                  <a:pt x="224113" y="68085"/>
                </a:lnTo>
                <a:lnTo>
                  <a:pt x="226736" y="67479"/>
                </a:lnTo>
                <a:lnTo>
                  <a:pt x="231782" y="66420"/>
                </a:lnTo>
                <a:lnTo>
                  <a:pt x="236171" y="64479"/>
                </a:lnTo>
                <a:lnTo>
                  <a:pt x="239904" y="61654"/>
                </a:lnTo>
                <a:lnTo>
                  <a:pt x="242553" y="59687"/>
                </a:lnTo>
                <a:lnTo>
                  <a:pt x="241746" y="63924"/>
                </a:lnTo>
                <a:lnTo>
                  <a:pt x="239741" y="69181"/>
                </a:lnTo>
                <a:lnTo>
                  <a:pt x="236537" y="75460"/>
                </a:lnTo>
                <a:lnTo>
                  <a:pt x="233333" y="81739"/>
                </a:lnTo>
                <a:lnTo>
                  <a:pt x="229057" y="87426"/>
                </a:lnTo>
                <a:lnTo>
                  <a:pt x="223709" y="92519"/>
                </a:lnTo>
                <a:lnTo>
                  <a:pt x="219925" y="96100"/>
                </a:lnTo>
                <a:lnTo>
                  <a:pt x="214905" y="99126"/>
                </a:lnTo>
                <a:lnTo>
                  <a:pt x="208649" y="101597"/>
                </a:lnTo>
                <a:lnTo>
                  <a:pt x="205168" y="102959"/>
                </a:lnTo>
                <a:lnTo>
                  <a:pt x="200803" y="104245"/>
                </a:lnTo>
                <a:lnTo>
                  <a:pt x="195556" y="105456"/>
                </a:lnTo>
                <a:close/>
              </a:path>
              <a:path w="461722" h="108482">
                <a:moveTo>
                  <a:pt x="426153" y="97588"/>
                </a:moveTo>
                <a:lnTo>
                  <a:pt x="424235" y="95823"/>
                </a:lnTo>
                <a:lnTo>
                  <a:pt x="425219" y="105077"/>
                </a:lnTo>
                <a:lnTo>
                  <a:pt x="430315" y="105077"/>
                </a:lnTo>
                <a:lnTo>
                  <a:pt x="426153" y="97588"/>
                </a:lnTo>
                <a:close/>
              </a:path>
              <a:path w="461722" h="108482">
                <a:moveTo>
                  <a:pt x="420817" y="103350"/>
                </a:moveTo>
                <a:lnTo>
                  <a:pt x="425219" y="105077"/>
                </a:lnTo>
                <a:lnTo>
                  <a:pt x="424235" y="95823"/>
                </a:lnTo>
                <a:lnTo>
                  <a:pt x="423277" y="93276"/>
                </a:lnTo>
                <a:lnTo>
                  <a:pt x="423277" y="83240"/>
                </a:lnTo>
                <a:lnTo>
                  <a:pt x="425623" y="75297"/>
                </a:lnTo>
                <a:lnTo>
                  <a:pt x="430315" y="66118"/>
                </a:lnTo>
                <a:lnTo>
                  <a:pt x="435007" y="56939"/>
                </a:lnTo>
                <a:lnTo>
                  <a:pt x="440355" y="52349"/>
                </a:lnTo>
                <a:lnTo>
                  <a:pt x="449689" y="52349"/>
                </a:lnTo>
                <a:lnTo>
                  <a:pt x="452388" y="53535"/>
                </a:lnTo>
                <a:lnTo>
                  <a:pt x="454457" y="55905"/>
                </a:lnTo>
                <a:lnTo>
                  <a:pt x="456526" y="58275"/>
                </a:lnTo>
                <a:lnTo>
                  <a:pt x="457560" y="61578"/>
                </a:lnTo>
                <a:lnTo>
                  <a:pt x="457560" y="72674"/>
                </a:lnTo>
                <a:lnTo>
                  <a:pt x="455100" y="80126"/>
                </a:lnTo>
                <a:lnTo>
                  <a:pt x="450181" y="88170"/>
                </a:lnTo>
                <a:lnTo>
                  <a:pt x="445262" y="96214"/>
                </a:lnTo>
                <a:lnTo>
                  <a:pt x="439725" y="100236"/>
                </a:lnTo>
                <a:lnTo>
                  <a:pt x="430542" y="100236"/>
                </a:lnTo>
                <a:lnTo>
                  <a:pt x="428070" y="99353"/>
                </a:lnTo>
                <a:lnTo>
                  <a:pt x="426153" y="97588"/>
                </a:lnTo>
                <a:lnTo>
                  <a:pt x="430315" y="105077"/>
                </a:lnTo>
                <a:lnTo>
                  <a:pt x="443620" y="101282"/>
                </a:lnTo>
                <a:lnTo>
                  <a:pt x="453095" y="91233"/>
                </a:lnTo>
                <a:lnTo>
                  <a:pt x="459770" y="77381"/>
                </a:lnTo>
                <a:lnTo>
                  <a:pt x="461722" y="65966"/>
                </a:lnTo>
                <a:lnTo>
                  <a:pt x="461722" y="58855"/>
                </a:lnTo>
                <a:lnTo>
                  <a:pt x="460032" y="53989"/>
                </a:lnTo>
                <a:lnTo>
                  <a:pt x="456652" y="51366"/>
                </a:lnTo>
                <a:lnTo>
                  <a:pt x="453271" y="48743"/>
                </a:lnTo>
                <a:lnTo>
                  <a:pt x="449386" y="47432"/>
                </a:lnTo>
                <a:lnTo>
                  <a:pt x="444601" y="47435"/>
                </a:lnTo>
                <a:lnTo>
                  <a:pt x="432736" y="50427"/>
                </a:lnTo>
                <a:lnTo>
                  <a:pt x="421952" y="59044"/>
                </a:lnTo>
                <a:lnTo>
                  <a:pt x="413883" y="71673"/>
                </a:lnTo>
                <a:lnTo>
                  <a:pt x="411546" y="83744"/>
                </a:lnTo>
                <a:lnTo>
                  <a:pt x="411546" y="91057"/>
                </a:lnTo>
                <a:lnTo>
                  <a:pt x="413401" y="96441"/>
                </a:lnTo>
                <a:lnTo>
                  <a:pt x="417109" y="99895"/>
                </a:lnTo>
                <a:lnTo>
                  <a:pt x="420817" y="103350"/>
                </a:lnTo>
                <a:close/>
              </a:path>
              <a:path w="461722" h="108482">
                <a:moveTo>
                  <a:pt x="369998" y="60141"/>
                </a:moveTo>
                <a:lnTo>
                  <a:pt x="382407" y="56783"/>
                </a:lnTo>
                <a:lnTo>
                  <a:pt x="392361" y="47167"/>
                </a:lnTo>
                <a:lnTo>
                  <a:pt x="394036" y="44658"/>
                </a:lnTo>
                <a:lnTo>
                  <a:pt x="399620" y="32749"/>
                </a:lnTo>
                <a:lnTo>
                  <a:pt x="401481" y="20576"/>
                </a:lnTo>
                <a:lnTo>
                  <a:pt x="401481" y="18710"/>
                </a:lnTo>
                <a:lnTo>
                  <a:pt x="401405" y="17336"/>
                </a:lnTo>
                <a:lnTo>
                  <a:pt x="401254" y="16453"/>
                </a:lnTo>
                <a:lnTo>
                  <a:pt x="400825" y="14448"/>
                </a:lnTo>
                <a:lnTo>
                  <a:pt x="400421" y="13087"/>
                </a:lnTo>
                <a:lnTo>
                  <a:pt x="401683" y="13491"/>
                </a:lnTo>
                <a:lnTo>
                  <a:pt x="404206" y="13995"/>
                </a:lnTo>
                <a:lnTo>
                  <a:pt x="406173" y="14348"/>
                </a:lnTo>
                <a:lnTo>
                  <a:pt x="408519" y="14524"/>
                </a:lnTo>
                <a:lnTo>
                  <a:pt x="414322" y="14524"/>
                </a:lnTo>
                <a:lnTo>
                  <a:pt x="416794" y="14247"/>
                </a:lnTo>
                <a:lnTo>
                  <a:pt x="418660" y="13692"/>
                </a:lnTo>
                <a:lnTo>
                  <a:pt x="420527" y="13137"/>
                </a:lnTo>
                <a:lnTo>
                  <a:pt x="423352" y="11977"/>
                </a:lnTo>
                <a:lnTo>
                  <a:pt x="427137" y="10212"/>
                </a:lnTo>
                <a:lnTo>
                  <a:pt x="373177" y="107044"/>
                </a:lnTo>
                <a:lnTo>
                  <a:pt x="380518" y="107044"/>
                </a:lnTo>
                <a:lnTo>
                  <a:pt x="440229" y="151"/>
                </a:lnTo>
                <a:lnTo>
                  <a:pt x="434175" y="151"/>
                </a:lnTo>
                <a:lnTo>
                  <a:pt x="431299" y="2975"/>
                </a:lnTo>
                <a:lnTo>
                  <a:pt x="428549" y="5119"/>
                </a:lnTo>
                <a:lnTo>
                  <a:pt x="425925" y="6581"/>
                </a:lnTo>
                <a:lnTo>
                  <a:pt x="421032" y="9405"/>
                </a:lnTo>
                <a:lnTo>
                  <a:pt x="415684" y="10817"/>
                </a:lnTo>
                <a:lnTo>
                  <a:pt x="407662" y="10817"/>
                </a:lnTo>
                <a:lnTo>
                  <a:pt x="405492" y="10616"/>
                </a:lnTo>
                <a:lnTo>
                  <a:pt x="403373" y="10212"/>
                </a:lnTo>
                <a:lnTo>
                  <a:pt x="401254" y="9809"/>
                </a:lnTo>
                <a:lnTo>
                  <a:pt x="399614" y="9103"/>
                </a:lnTo>
                <a:lnTo>
                  <a:pt x="398454" y="8094"/>
                </a:lnTo>
                <a:lnTo>
                  <a:pt x="395578" y="5522"/>
                </a:lnTo>
                <a:lnTo>
                  <a:pt x="394569" y="4614"/>
                </a:lnTo>
                <a:lnTo>
                  <a:pt x="392475" y="3555"/>
                </a:lnTo>
                <a:lnTo>
                  <a:pt x="390507" y="2748"/>
                </a:lnTo>
                <a:lnTo>
                  <a:pt x="387960" y="2345"/>
                </a:lnTo>
                <a:lnTo>
                  <a:pt x="384037" y="2356"/>
                </a:lnTo>
                <a:lnTo>
                  <a:pt x="372124" y="5558"/>
                </a:lnTo>
                <a:lnTo>
                  <a:pt x="361598" y="14448"/>
                </a:lnTo>
                <a:lnTo>
                  <a:pt x="353769" y="27200"/>
                </a:lnTo>
                <a:lnTo>
                  <a:pt x="351457" y="39035"/>
                </a:lnTo>
                <a:lnTo>
                  <a:pt x="351457" y="45944"/>
                </a:lnTo>
                <a:lnTo>
                  <a:pt x="353374" y="51189"/>
                </a:lnTo>
                <a:lnTo>
                  <a:pt x="357208" y="54770"/>
                </a:lnTo>
                <a:lnTo>
                  <a:pt x="361043" y="58351"/>
                </a:lnTo>
                <a:lnTo>
                  <a:pt x="363111" y="47508"/>
                </a:lnTo>
                <a:lnTo>
                  <a:pt x="363111" y="36816"/>
                </a:lnTo>
                <a:lnTo>
                  <a:pt x="365647" y="28759"/>
                </a:lnTo>
                <a:lnTo>
                  <a:pt x="370717" y="20009"/>
                </a:lnTo>
                <a:lnTo>
                  <a:pt x="375788" y="11259"/>
                </a:lnTo>
                <a:lnTo>
                  <a:pt x="380770" y="6884"/>
                </a:lnTo>
                <a:lnTo>
                  <a:pt x="385664" y="6884"/>
                </a:lnTo>
                <a:lnTo>
                  <a:pt x="387014" y="7476"/>
                </a:lnTo>
                <a:lnTo>
                  <a:pt x="388653" y="8661"/>
                </a:lnTo>
                <a:lnTo>
                  <a:pt x="390293" y="9847"/>
                </a:lnTo>
                <a:lnTo>
                  <a:pt x="391718" y="10590"/>
                </a:lnTo>
                <a:lnTo>
                  <a:pt x="392929" y="10893"/>
                </a:lnTo>
                <a:lnTo>
                  <a:pt x="394645" y="11297"/>
                </a:lnTo>
                <a:lnTo>
                  <a:pt x="395843" y="11952"/>
                </a:lnTo>
                <a:lnTo>
                  <a:pt x="397205" y="13768"/>
                </a:lnTo>
                <a:lnTo>
                  <a:pt x="397546" y="15811"/>
                </a:lnTo>
                <a:lnTo>
                  <a:pt x="397544" y="19369"/>
                </a:lnTo>
                <a:lnTo>
                  <a:pt x="395560" y="31968"/>
                </a:lnTo>
                <a:lnTo>
                  <a:pt x="389826" y="43574"/>
                </a:lnTo>
                <a:lnTo>
                  <a:pt x="384680" y="51088"/>
                </a:lnTo>
                <a:lnTo>
                  <a:pt x="379004" y="54846"/>
                </a:lnTo>
                <a:lnTo>
                  <a:pt x="369519" y="54846"/>
                </a:lnTo>
                <a:lnTo>
                  <a:pt x="367085" y="53900"/>
                </a:lnTo>
                <a:lnTo>
                  <a:pt x="365495" y="52009"/>
                </a:lnTo>
                <a:lnTo>
                  <a:pt x="365306" y="60141"/>
                </a:lnTo>
                <a:lnTo>
                  <a:pt x="369998" y="60141"/>
                </a:lnTo>
                <a:close/>
              </a:path>
              <a:path w="461722" h="108482">
                <a:moveTo>
                  <a:pt x="365306" y="60141"/>
                </a:moveTo>
                <a:lnTo>
                  <a:pt x="365495" y="52009"/>
                </a:lnTo>
                <a:lnTo>
                  <a:pt x="363906" y="50118"/>
                </a:lnTo>
                <a:lnTo>
                  <a:pt x="363111" y="47508"/>
                </a:lnTo>
                <a:lnTo>
                  <a:pt x="361043" y="58351"/>
                </a:lnTo>
                <a:lnTo>
                  <a:pt x="365306" y="60141"/>
                </a:lnTo>
                <a:close/>
              </a:path>
              <a:path w="461722" h="108482">
                <a:moveTo>
                  <a:pt x="273809" y="25796"/>
                </a:moveTo>
                <a:lnTo>
                  <a:pt x="276483" y="21156"/>
                </a:lnTo>
                <a:lnTo>
                  <a:pt x="278981" y="17727"/>
                </a:lnTo>
                <a:lnTo>
                  <a:pt x="281301" y="15508"/>
                </a:lnTo>
                <a:lnTo>
                  <a:pt x="285539" y="11423"/>
                </a:lnTo>
                <a:lnTo>
                  <a:pt x="290434" y="9380"/>
                </a:lnTo>
                <a:lnTo>
                  <a:pt x="300675" y="9380"/>
                </a:lnTo>
                <a:lnTo>
                  <a:pt x="304851" y="10817"/>
                </a:lnTo>
                <a:lnTo>
                  <a:pt x="308508" y="13692"/>
                </a:lnTo>
                <a:lnTo>
                  <a:pt x="312166" y="16567"/>
                </a:lnTo>
                <a:lnTo>
                  <a:pt x="313995" y="20753"/>
                </a:lnTo>
                <a:lnTo>
                  <a:pt x="313995" y="32453"/>
                </a:lnTo>
                <a:lnTo>
                  <a:pt x="311674" y="37446"/>
                </a:lnTo>
                <a:lnTo>
                  <a:pt x="307033" y="41229"/>
                </a:lnTo>
                <a:lnTo>
                  <a:pt x="302391" y="45011"/>
                </a:lnTo>
                <a:lnTo>
                  <a:pt x="296034" y="48365"/>
                </a:lnTo>
                <a:lnTo>
                  <a:pt x="287961" y="51290"/>
                </a:lnTo>
                <a:lnTo>
                  <a:pt x="288113" y="53257"/>
                </a:lnTo>
                <a:lnTo>
                  <a:pt x="289626" y="53093"/>
                </a:lnTo>
                <a:lnTo>
                  <a:pt x="292797" y="53034"/>
                </a:lnTo>
                <a:lnTo>
                  <a:pt x="306667" y="55727"/>
                </a:lnTo>
                <a:lnTo>
                  <a:pt x="315887" y="63394"/>
                </a:lnTo>
                <a:lnTo>
                  <a:pt x="318662" y="67479"/>
                </a:lnTo>
                <a:lnTo>
                  <a:pt x="320050" y="72220"/>
                </a:lnTo>
                <a:lnTo>
                  <a:pt x="320050" y="83214"/>
                </a:lnTo>
                <a:lnTo>
                  <a:pt x="318334" y="88397"/>
                </a:lnTo>
                <a:lnTo>
                  <a:pt x="314903" y="93162"/>
                </a:lnTo>
                <a:lnTo>
                  <a:pt x="311472" y="97928"/>
                </a:lnTo>
                <a:lnTo>
                  <a:pt x="306225" y="100312"/>
                </a:lnTo>
                <a:lnTo>
                  <a:pt x="295983" y="100312"/>
                </a:lnTo>
                <a:lnTo>
                  <a:pt x="292111" y="98874"/>
                </a:lnTo>
                <a:lnTo>
                  <a:pt x="287545" y="95999"/>
                </a:lnTo>
                <a:lnTo>
                  <a:pt x="282979" y="93125"/>
                </a:lnTo>
                <a:lnTo>
                  <a:pt x="279309" y="91687"/>
                </a:lnTo>
                <a:lnTo>
                  <a:pt x="274667" y="91687"/>
                </a:lnTo>
                <a:lnTo>
                  <a:pt x="273317" y="92292"/>
                </a:lnTo>
                <a:lnTo>
                  <a:pt x="271652" y="94713"/>
                </a:lnTo>
                <a:lnTo>
                  <a:pt x="271236" y="97285"/>
                </a:lnTo>
                <a:lnTo>
                  <a:pt x="271236" y="99404"/>
                </a:lnTo>
                <a:lnTo>
                  <a:pt x="272485" y="101383"/>
                </a:lnTo>
                <a:lnTo>
                  <a:pt x="274982" y="103224"/>
                </a:lnTo>
                <a:lnTo>
                  <a:pt x="277480" y="105065"/>
                </a:lnTo>
                <a:lnTo>
                  <a:pt x="281831" y="105985"/>
                </a:lnTo>
                <a:lnTo>
                  <a:pt x="288037" y="105985"/>
                </a:lnTo>
                <a:lnTo>
                  <a:pt x="298006" y="105281"/>
                </a:lnTo>
                <a:lnTo>
                  <a:pt x="310457" y="101677"/>
                </a:lnTo>
                <a:lnTo>
                  <a:pt x="320239" y="95016"/>
                </a:lnTo>
                <a:lnTo>
                  <a:pt x="322076" y="93131"/>
                </a:lnTo>
                <a:lnTo>
                  <a:pt x="329184" y="82115"/>
                </a:lnTo>
                <a:lnTo>
                  <a:pt x="331553" y="69673"/>
                </a:lnTo>
                <a:lnTo>
                  <a:pt x="331553" y="61553"/>
                </a:lnTo>
                <a:lnTo>
                  <a:pt x="328803" y="54846"/>
                </a:lnTo>
                <a:lnTo>
                  <a:pt x="323304" y="49550"/>
                </a:lnTo>
                <a:lnTo>
                  <a:pt x="320377" y="46776"/>
                </a:lnTo>
                <a:lnTo>
                  <a:pt x="316493" y="44356"/>
                </a:lnTo>
                <a:lnTo>
                  <a:pt x="311649" y="42288"/>
                </a:lnTo>
                <a:lnTo>
                  <a:pt x="315786" y="39413"/>
                </a:lnTo>
                <a:lnTo>
                  <a:pt x="318839" y="36816"/>
                </a:lnTo>
                <a:lnTo>
                  <a:pt x="320806" y="34496"/>
                </a:lnTo>
                <a:lnTo>
                  <a:pt x="324288" y="30411"/>
                </a:lnTo>
                <a:lnTo>
                  <a:pt x="326028" y="25922"/>
                </a:lnTo>
                <a:lnTo>
                  <a:pt x="326028" y="15482"/>
                </a:lnTo>
                <a:lnTo>
                  <a:pt x="323922" y="10590"/>
                </a:lnTo>
                <a:lnTo>
                  <a:pt x="319709" y="6354"/>
                </a:lnTo>
                <a:lnTo>
                  <a:pt x="315496" y="2118"/>
                </a:lnTo>
                <a:lnTo>
                  <a:pt x="309530" y="0"/>
                </a:lnTo>
                <a:lnTo>
                  <a:pt x="294596" y="0"/>
                </a:lnTo>
                <a:lnTo>
                  <a:pt x="288239" y="2294"/>
                </a:lnTo>
                <a:lnTo>
                  <a:pt x="282739" y="6884"/>
                </a:lnTo>
                <a:lnTo>
                  <a:pt x="277240" y="11473"/>
                </a:lnTo>
                <a:lnTo>
                  <a:pt x="273481" y="17601"/>
                </a:lnTo>
                <a:lnTo>
                  <a:pt x="271463" y="25267"/>
                </a:lnTo>
                <a:lnTo>
                  <a:pt x="273809" y="25796"/>
                </a:lnTo>
                <a:close/>
              </a:path>
              <a:path w="461722" h="108482">
                <a:moveTo>
                  <a:pt x="2573" y="25796"/>
                </a:moveTo>
                <a:lnTo>
                  <a:pt x="5247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7"/>
                </a:lnTo>
                <a:lnTo>
                  <a:pt x="37272" y="13692"/>
                </a:lnTo>
                <a:lnTo>
                  <a:pt x="40930" y="16567"/>
                </a:lnTo>
                <a:lnTo>
                  <a:pt x="42759" y="20753"/>
                </a:lnTo>
                <a:lnTo>
                  <a:pt x="42759" y="32453"/>
                </a:lnTo>
                <a:lnTo>
                  <a:pt x="40438" y="37446"/>
                </a:lnTo>
                <a:lnTo>
                  <a:pt x="35796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90" y="53093"/>
                </a:lnTo>
                <a:lnTo>
                  <a:pt x="21561" y="53034"/>
                </a:lnTo>
                <a:lnTo>
                  <a:pt x="35430" y="55727"/>
                </a:lnTo>
                <a:lnTo>
                  <a:pt x="44651" y="63394"/>
                </a:lnTo>
                <a:lnTo>
                  <a:pt x="47426" y="67479"/>
                </a:lnTo>
                <a:lnTo>
                  <a:pt x="48813" y="72220"/>
                </a:lnTo>
                <a:lnTo>
                  <a:pt x="48813" y="83214"/>
                </a:lnTo>
                <a:lnTo>
                  <a:pt x="47098" y="88397"/>
                </a:lnTo>
                <a:lnTo>
                  <a:pt x="43667" y="93162"/>
                </a:lnTo>
                <a:lnTo>
                  <a:pt x="40236" y="97928"/>
                </a:lnTo>
                <a:lnTo>
                  <a:pt x="34989" y="100312"/>
                </a:lnTo>
                <a:lnTo>
                  <a:pt x="24747" y="100312"/>
                </a:lnTo>
                <a:lnTo>
                  <a:pt x="20875" y="98874"/>
                </a:lnTo>
                <a:lnTo>
                  <a:pt x="16308" y="95999"/>
                </a:lnTo>
                <a:lnTo>
                  <a:pt x="11742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2081" y="92292"/>
                </a:lnTo>
                <a:lnTo>
                  <a:pt x="416" y="94713"/>
                </a:lnTo>
                <a:lnTo>
                  <a:pt x="0" y="97285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7" y="54846"/>
                </a:lnTo>
                <a:lnTo>
                  <a:pt x="52067" y="49550"/>
                </a:lnTo>
                <a:lnTo>
                  <a:pt x="49141" y="46776"/>
                </a:lnTo>
                <a:lnTo>
                  <a:pt x="45256" y="44356"/>
                </a:lnTo>
                <a:lnTo>
                  <a:pt x="40413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2" y="25922"/>
                </a:lnTo>
                <a:lnTo>
                  <a:pt x="54792" y="15482"/>
                </a:lnTo>
                <a:lnTo>
                  <a:pt x="52685" y="10590"/>
                </a:lnTo>
                <a:lnTo>
                  <a:pt x="48472" y="6354"/>
                </a:lnTo>
                <a:lnTo>
                  <a:pt x="44260" y="2118"/>
                </a:lnTo>
                <a:lnTo>
                  <a:pt x="38294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7" y="25267"/>
                </a:lnTo>
                <a:lnTo>
                  <a:pt x="2573" y="25796"/>
                </a:lnTo>
                <a:close/>
              </a:path>
              <a:path w="461722" h="108482">
                <a:moveTo>
                  <a:pt x="81683" y="5673"/>
                </a:moveTo>
                <a:lnTo>
                  <a:pt x="80662" y="8283"/>
                </a:lnTo>
                <a:lnTo>
                  <a:pt x="79880" y="10174"/>
                </a:lnTo>
                <a:lnTo>
                  <a:pt x="79098" y="12066"/>
                </a:lnTo>
                <a:lnTo>
                  <a:pt x="77067" y="17046"/>
                </a:lnTo>
                <a:lnTo>
                  <a:pt x="73787" y="25115"/>
                </a:lnTo>
                <a:lnTo>
                  <a:pt x="76436" y="26326"/>
                </a:lnTo>
                <a:lnTo>
                  <a:pt x="79716" y="21181"/>
                </a:lnTo>
                <a:lnTo>
                  <a:pt x="82427" y="17803"/>
                </a:lnTo>
                <a:lnTo>
                  <a:pt x="84572" y="16188"/>
                </a:lnTo>
                <a:lnTo>
                  <a:pt x="86716" y="14575"/>
                </a:lnTo>
                <a:lnTo>
                  <a:pt x="90235" y="13768"/>
                </a:lnTo>
                <a:lnTo>
                  <a:pt x="128125" y="13768"/>
                </a:lnTo>
                <a:lnTo>
                  <a:pt x="97475" y="106288"/>
                </a:lnTo>
                <a:lnTo>
                  <a:pt x="107465" y="106288"/>
                </a:lnTo>
                <a:lnTo>
                  <a:pt x="140310" y="4841"/>
                </a:lnTo>
                <a:lnTo>
                  <a:pt x="140310" y="2345"/>
                </a:lnTo>
                <a:lnTo>
                  <a:pt x="82945" y="2345"/>
                </a:lnTo>
                <a:lnTo>
                  <a:pt x="81683" y="5673"/>
                </a:lnTo>
                <a:close/>
              </a:path>
              <a:path w="461722" h="108482">
                <a:moveTo>
                  <a:pt x="164906" y="98042"/>
                </a:moveTo>
                <a:lnTo>
                  <a:pt x="164906" y="100412"/>
                </a:lnTo>
                <a:lnTo>
                  <a:pt x="165738" y="102442"/>
                </a:lnTo>
                <a:lnTo>
                  <a:pt x="167403" y="104132"/>
                </a:lnTo>
                <a:lnTo>
                  <a:pt x="169068" y="105821"/>
                </a:lnTo>
                <a:lnTo>
                  <a:pt x="171112" y="106666"/>
                </a:lnTo>
                <a:lnTo>
                  <a:pt x="175955" y="106666"/>
                </a:lnTo>
                <a:lnTo>
                  <a:pt x="177986" y="105821"/>
                </a:lnTo>
                <a:lnTo>
                  <a:pt x="179626" y="104132"/>
                </a:lnTo>
                <a:lnTo>
                  <a:pt x="181265" y="102442"/>
                </a:lnTo>
                <a:lnTo>
                  <a:pt x="182085" y="100412"/>
                </a:lnTo>
                <a:lnTo>
                  <a:pt x="182085" y="95671"/>
                </a:lnTo>
                <a:lnTo>
                  <a:pt x="181253" y="93654"/>
                </a:lnTo>
                <a:lnTo>
                  <a:pt x="179588" y="91990"/>
                </a:lnTo>
                <a:lnTo>
                  <a:pt x="177923" y="90326"/>
                </a:lnTo>
                <a:lnTo>
                  <a:pt x="175905" y="89493"/>
                </a:lnTo>
                <a:lnTo>
                  <a:pt x="171162" y="89493"/>
                </a:lnTo>
                <a:lnTo>
                  <a:pt x="169131" y="90326"/>
                </a:lnTo>
                <a:lnTo>
                  <a:pt x="167441" y="91990"/>
                </a:lnTo>
                <a:lnTo>
                  <a:pt x="165751" y="93654"/>
                </a:lnTo>
                <a:lnTo>
                  <a:pt x="164906" y="95671"/>
                </a:lnTo>
                <a:lnTo>
                  <a:pt x="164906" y="98042"/>
                </a:lnTo>
                <a:close/>
              </a:path>
              <a:path w="461722" h="108482">
                <a:moveTo>
                  <a:pt x="193462" y="24084"/>
                </a:moveTo>
                <a:lnTo>
                  <a:pt x="191621" y="37522"/>
                </a:lnTo>
                <a:lnTo>
                  <a:pt x="191621" y="45944"/>
                </a:lnTo>
                <a:lnTo>
                  <a:pt x="194131" y="53194"/>
                </a:lnTo>
                <a:lnTo>
                  <a:pt x="199151" y="59271"/>
                </a:lnTo>
                <a:lnTo>
                  <a:pt x="204171" y="65348"/>
                </a:lnTo>
                <a:lnTo>
                  <a:pt x="205924" y="22770"/>
                </a:lnTo>
                <a:lnTo>
                  <a:pt x="207451" y="16063"/>
                </a:lnTo>
                <a:lnTo>
                  <a:pt x="206568" y="4009"/>
                </a:lnTo>
                <a:lnTo>
                  <a:pt x="200589" y="10969"/>
                </a:lnTo>
                <a:lnTo>
                  <a:pt x="198987" y="12975"/>
                </a:lnTo>
                <a:lnTo>
                  <a:pt x="193462" y="24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3529064" y="4045830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3"/>
                </a:lnTo>
                <a:lnTo>
                  <a:pt x="179073" y="5446"/>
                </a:lnTo>
                <a:lnTo>
                  <a:pt x="181445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6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1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8"/>
                </a:lnTo>
                <a:lnTo>
                  <a:pt x="135481" y="5522"/>
                </a:lnTo>
                <a:lnTo>
                  <a:pt x="137298" y="4866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7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7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3727634" y="4044428"/>
            <a:ext cx="367597" cy="95051"/>
          </a:xfrm>
          <a:custGeom>
            <a:avLst/>
            <a:gdLst/>
            <a:ahLst/>
            <a:cxnLst/>
            <a:rect l="l" t="t" r="r" b="b"/>
            <a:pathLst>
              <a:path w="404357" h="107725">
                <a:moveTo>
                  <a:pt x="19146" y="48769"/>
                </a:moveTo>
                <a:lnTo>
                  <a:pt x="24343" y="46449"/>
                </a:lnTo>
                <a:lnTo>
                  <a:pt x="40640" y="46449"/>
                </a:lnTo>
                <a:lnTo>
                  <a:pt x="46644" y="50786"/>
                </a:lnTo>
                <a:lnTo>
                  <a:pt x="50175" y="59461"/>
                </a:lnTo>
                <a:lnTo>
                  <a:pt x="52294" y="64655"/>
                </a:lnTo>
                <a:lnTo>
                  <a:pt x="53354" y="70606"/>
                </a:lnTo>
                <a:lnTo>
                  <a:pt x="53354" y="84173"/>
                </a:lnTo>
                <a:lnTo>
                  <a:pt x="51992" y="90162"/>
                </a:lnTo>
                <a:lnTo>
                  <a:pt x="49267" y="95281"/>
                </a:lnTo>
                <a:lnTo>
                  <a:pt x="46543" y="100400"/>
                </a:lnTo>
                <a:lnTo>
                  <a:pt x="42178" y="102959"/>
                </a:lnTo>
                <a:lnTo>
                  <a:pt x="28606" y="102959"/>
                </a:lnTo>
                <a:lnTo>
                  <a:pt x="23069" y="99025"/>
                </a:lnTo>
                <a:lnTo>
                  <a:pt x="19563" y="91158"/>
                </a:lnTo>
                <a:lnTo>
                  <a:pt x="23305" y="104869"/>
                </a:lnTo>
                <a:lnTo>
                  <a:pt x="35191" y="107574"/>
                </a:lnTo>
                <a:lnTo>
                  <a:pt x="35473" y="107573"/>
                </a:lnTo>
                <a:lnTo>
                  <a:pt x="48200" y="104738"/>
                </a:lnTo>
                <a:lnTo>
                  <a:pt x="58311" y="96453"/>
                </a:lnTo>
                <a:lnTo>
                  <a:pt x="59034" y="95525"/>
                </a:lnTo>
                <a:lnTo>
                  <a:pt x="65161" y="84132"/>
                </a:lnTo>
                <a:lnTo>
                  <a:pt x="67203" y="71489"/>
                </a:lnTo>
                <a:lnTo>
                  <a:pt x="67203" y="61200"/>
                </a:lnTo>
                <a:lnTo>
                  <a:pt x="64479" y="53282"/>
                </a:lnTo>
                <a:lnTo>
                  <a:pt x="59030" y="47735"/>
                </a:lnTo>
                <a:lnTo>
                  <a:pt x="53581" y="42187"/>
                </a:lnTo>
                <a:lnTo>
                  <a:pt x="46845" y="39413"/>
                </a:lnTo>
                <a:lnTo>
                  <a:pt x="34736" y="39413"/>
                </a:lnTo>
                <a:lnTo>
                  <a:pt x="30675" y="40220"/>
                </a:lnTo>
                <a:lnTo>
                  <a:pt x="26639" y="41834"/>
                </a:lnTo>
                <a:lnTo>
                  <a:pt x="24368" y="42742"/>
                </a:lnTo>
                <a:lnTo>
                  <a:pt x="21669" y="44154"/>
                </a:lnTo>
                <a:lnTo>
                  <a:pt x="18541" y="46070"/>
                </a:lnTo>
                <a:lnTo>
                  <a:pt x="16574" y="53409"/>
                </a:lnTo>
                <a:lnTo>
                  <a:pt x="19146" y="48769"/>
                </a:lnTo>
                <a:close/>
              </a:path>
              <a:path w="404357" h="107725">
                <a:moveTo>
                  <a:pt x="0" y="61881"/>
                </a:moveTo>
                <a:lnTo>
                  <a:pt x="818" y="72605"/>
                </a:lnTo>
                <a:lnTo>
                  <a:pt x="4434" y="84936"/>
                </a:lnTo>
                <a:lnTo>
                  <a:pt x="10935" y="95092"/>
                </a:lnTo>
                <a:lnTo>
                  <a:pt x="12453" y="96752"/>
                </a:lnTo>
                <a:lnTo>
                  <a:pt x="23305" y="104869"/>
                </a:lnTo>
                <a:lnTo>
                  <a:pt x="19563" y="91158"/>
                </a:lnTo>
                <a:lnTo>
                  <a:pt x="16056" y="83290"/>
                </a:lnTo>
                <a:lnTo>
                  <a:pt x="14303" y="75246"/>
                </a:lnTo>
                <a:lnTo>
                  <a:pt x="14303" y="60671"/>
                </a:lnTo>
                <a:lnTo>
                  <a:pt x="15060" y="56132"/>
                </a:lnTo>
                <a:lnTo>
                  <a:pt x="16574" y="53409"/>
                </a:lnTo>
                <a:lnTo>
                  <a:pt x="18541" y="46070"/>
                </a:lnTo>
                <a:lnTo>
                  <a:pt x="19752" y="40573"/>
                </a:lnTo>
                <a:lnTo>
                  <a:pt x="21972" y="35026"/>
                </a:lnTo>
                <a:lnTo>
                  <a:pt x="25201" y="29428"/>
                </a:lnTo>
                <a:lnTo>
                  <a:pt x="28430" y="23830"/>
                </a:lnTo>
                <a:lnTo>
                  <a:pt x="31886" y="19215"/>
                </a:lnTo>
                <a:lnTo>
                  <a:pt x="35569" y="15583"/>
                </a:lnTo>
                <a:lnTo>
                  <a:pt x="39151" y="12003"/>
                </a:lnTo>
                <a:lnTo>
                  <a:pt x="43225" y="9216"/>
                </a:lnTo>
                <a:lnTo>
                  <a:pt x="47791" y="7224"/>
                </a:lnTo>
                <a:lnTo>
                  <a:pt x="52357" y="5232"/>
                </a:lnTo>
                <a:lnTo>
                  <a:pt x="57794" y="3656"/>
                </a:lnTo>
                <a:lnTo>
                  <a:pt x="64100" y="2496"/>
                </a:lnTo>
                <a:lnTo>
                  <a:pt x="63722" y="0"/>
                </a:lnTo>
                <a:lnTo>
                  <a:pt x="56203" y="419"/>
                </a:lnTo>
                <a:lnTo>
                  <a:pt x="43799" y="3122"/>
                </a:lnTo>
                <a:lnTo>
                  <a:pt x="32128" y="8328"/>
                </a:lnTo>
                <a:lnTo>
                  <a:pt x="21190" y="16037"/>
                </a:lnTo>
                <a:lnTo>
                  <a:pt x="12059" y="25895"/>
                </a:lnTo>
                <a:lnTo>
                  <a:pt x="5359" y="36934"/>
                </a:lnTo>
                <a:lnTo>
                  <a:pt x="1339" y="48929"/>
                </a:lnTo>
                <a:lnTo>
                  <a:pt x="0" y="61881"/>
                </a:lnTo>
                <a:close/>
              </a:path>
              <a:path w="404357" h="107725">
                <a:moveTo>
                  <a:pt x="160617" y="6732"/>
                </a:moveTo>
                <a:lnTo>
                  <a:pt x="159596" y="9342"/>
                </a:lnTo>
                <a:lnTo>
                  <a:pt x="158814" y="11234"/>
                </a:lnTo>
                <a:lnTo>
                  <a:pt x="158031" y="13125"/>
                </a:lnTo>
                <a:lnTo>
                  <a:pt x="156001" y="18105"/>
                </a:lnTo>
                <a:lnTo>
                  <a:pt x="152721" y="26175"/>
                </a:lnTo>
                <a:lnTo>
                  <a:pt x="155370" y="27385"/>
                </a:lnTo>
                <a:lnTo>
                  <a:pt x="158650" y="22241"/>
                </a:lnTo>
                <a:lnTo>
                  <a:pt x="161362" y="18862"/>
                </a:lnTo>
                <a:lnTo>
                  <a:pt x="163506" y="17248"/>
                </a:lnTo>
                <a:lnTo>
                  <a:pt x="165650" y="15634"/>
                </a:lnTo>
                <a:lnTo>
                  <a:pt x="169169" y="14827"/>
                </a:lnTo>
                <a:lnTo>
                  <a:pt x="207060" y="14827"/>
                </a:lnTo>
                <a:lnTo>
                  <a:pt x="176409" y="107347"/>
                </a:lnTo>
                <a:lnTo>
                  <a:pt x="186399" y="107347"/>
                </a:lnTo>
                <a:lnTo>
                  <a:pt x="219244" y="5900"/>
                </a:lnTo>
                <a:lnTo>
                  <a:pt x="219244" y="3404"/>
                </a:lnTo>
                <a:lnTo>
                  <a:pt x="161879" y="3404"/>
                </a:lnTo>
                <a:lnTo>
                  <a:pt x="160617" y="6732"/>
                </a:lnTo>
                <a:close/>
              </a:path>
              <a:path w="404357" h="107725">
                <a:moveTo>
                  <a:pt x="243840" y="99101"/>
                </a:moveTo>
                <a:lnTo>
                  <a:pt x="243840" y="101472"/>
                </a:lnTo>
                <a:lnTo>
                  <a:pt x="244672" y="103501"/>
                </a:lnTo>
                <a:lnTo>
                  <a:pt x="246337" y="105191"/>
                </a:lnTo>
                <a:lnTo>
                  <a:pt x="248002" y="106881"/>
                </a:lnTo>
                <a:lnTo>
                  <a:pt x="250046" y="107725"/>
                </a:lnTo>
                <a:lnTo>
                  <a:pt x="254889" y="107725"/>
                </a:lnTo>
                <a:lnTo>
                  <a:pt x="256920" y="106881"/>
                </a:lnTo>
                <a:lnTo>
                  <a:pt x="258560" y="105191"/>
                </a:lnTo>
                <a:lnTo>
                  <a:pt x="260199" y="103501"/>
                </a:lnTo>
                <a:lnTo>
                  <a:pt x="261019" y="101472"/>
                </a:lnTo>
                <a:lnTo>
                  <a:pt x="261019" y="96731"/>
                </a:lnTo>
                <a:lnTo>
                  <a:pt x="260187" y="94713"/>
                </a:lnTo>
                <a:lnTo>
                  <a:pt x="258522" y="93049"/>
                </a:lnTo>
                <a:lnTo>
                  <a:pt x="256857" y="91385"/>
                </a:lnTo>
                <a:lnTo>
                  <a:pt x="254839" y="90553"/>
                </a:lnTo>
                <a:lnTo>
                  <a:pt x="250096" y="90553"/>
                </a:lnTo>
                <a:lnTo>
                  <a:pt x="248065" y="91385"/>
                </a:lnTo>
                <a:lnTo>
                  <a:pt x="246375" y="93049"/>
                </a:lnTo>
                <a:lnTo>
                  <a:pt x="244685" y="94713"/>
                </a:lnTo>
                <a:lnTo>
                  <a:pt x="243840" y="96731"/>
                </a:lnTo>
                <a:lnTo>
                  <a:pt x="243840" y="99101"/>
                </a:lnTo>
                <a:close/>
              </a:path>
              <a:path w="404357" h="107725">
                <a:moveTo>
                  <a:pt x="271236" y="61881"/>
                </a:moveTo>
                <a:lnTo>
                  <a:pt x="272054" y="72605"/>
                </a:lnTo>
                <a:lnTo>
                  <a:pt x="275670" y="84936"/>
                </a:lnTo>
                <a:lnTo>
                  <a:pt x="282172" y="95092"/>
                </a:lnTo>
                <a:lnTo>
                  <a:pt x="283689" y="96752"/>
                </a:lnTo>
                <a:lnTo>
                  <a:pt x="294542" y="104869"/>
                </a:lnTo>
                <a:lnTo>
                  <a:pt x="290799" y="91158"/>
                </a:lnTo>
                <a:lnTo>
                  <a:pt x="287293" y="83290"/>
                </a:lnTo>
                <a:lnTo>
                  <a:pt x="285539" y="75246"/>
                </a:lnTo>
                <a:lnTo>
                  <a:pt x="285539" y="60671"/>
                </a:lnTo>
                <a:lnTo>
                  <a:pt x="286296" y="56132"/>
                </a:lnTo>
                <a:lnTo>
                  <a:pt x="287810" y="53409"/>
                </a:lnTo>
                <a:lnTo>
                  <a:pt x="289778" y="46070"/>
                </a:lnTo>
                <a:lnTo>
                  <a:pt x="290988" y="40573"/>
                </a:lnTo>
                <a:lnTo>
                  <a:pt x="293209" y="35026"/>
                </a:lnTo>
                <a:lnTo>
                  <a:pt x="296437" y="29428"/>
                </a:lnTo>
                <a:lnTo>
                  <a:pt x="299666" y="23830"/>
                </a:lnTo>
                <a:lnTo>
                  <a:pt x="303123" y="19215"/>
                </a:lnTo>
                <a:lnTo>
                  <a:pt x="306806" y="15583"/>
                </a:lnTo>
                <a:lnTo>
                  <a:pt x="310388" y="12003"/>
                </a:lnTo>
                <a:lnTo>
                  <a:pt x="314462" y="9216"/>
                </a:lnTo>
                <a:lnTo>
                  <a:pt x="319028" y="7224"/>
                </a:lnTo>
                <a:lnTo>
                  <a:pt x="323594" y="5232"/>
                </a:lnTo>
                <a:lnTo>
                  <a:pt x="329030" y="3656"/>
                </a:lnTo>
                <a:lnTo>
                  <a:pt x="335337" y="2496"/>
                </a:lnTo>
                <a:lnTo>
                  <a:pt x="334958" y="0"/>
                </a:lnTo>
                <a:lnTo>
                  <a:pt x="327440" y="419"/>
                </a:lnTo>
                <a:lnTo>
                  <a:pt x="315036" y="3122"/>
                </a:lnTo>
                <a:lnTo>
                  <a:pt x="303365" y="8327"/>
                </a:lnTo>
                <a:lnTo>
                  <a:pt x="292426" y="16037"/>
                </a:lnTo>
                <a:lnTo>
                  <a:pt x="283295" y="25896"/>
                </a:lnTo>
                <a:lnTo>
                  <a:pt x="276596" y="36934"/>
                </a:lnTo>
                <a:lnTo>
                  <a:pt x="272576" y="48929"/>
                </a:lnTo>
                <a:lnTo>
                  <a:pt x="271236" y="61881"/>
                </a:lnTo>
                <a:close/>
              </a:path>
              <a:path w="404357" h="107725">
                <a:moveTo>
                  <a:pt x="390709" y="100841"/>
                </a:moveTo>
                <a:lnTo>
                  <a:pt x="389675" y="98370"/>
                </a:lnTo>
                <a:lnTo>
                  <a:pt x="389675" y="3404"/>
                </a:lnTo>
                <a:lnTo>
                  <a:pt x="389297" y="1967"/>
                </a:lnTo>
                <a:lnTo>
                  <a:pt x="388388" y="1967"/>
                </a:lnTo>
                <a:lnTo>
                  <a:pt x="360614" y="16113"/>
                </a:lnTo>
                <a:lnTo>
                  <a:pt x="360614" y="18231"/>
                </a:lnTo>
                <a:lnTo>
                  <a:pt x="362430" y="17424"/>
                </a:lnTo>
                <a:lnTo>
                  <a:pt x="364385" y="16655"/>
                </a:lnTo>
                <a:lnTo>
                  <a:pt x="366479" y="15924"/>
                </a:lnTo>
                <a:lnTo>
                  <a:pt x="368573" y="15193"/>
                </a:lnTo>
                <a:lnTo>
                  <a:pt x="370276" y="14827"/>
                </a:lnTo>
                <a:lnTo>
                  <a:pt x="373606" y="14827"/>
                </a:lnTo>
                <a:lnTo>
                  <a:pt x="374917" y="15457"/>
                </a:lnTo>
                <a:lnTo>
                  <a:pt x="376128" y="17979"/>
                </a:lnTo>
                <a:lnTo>
                  <a:pt x="376431" y="19820"/>
                </a:lnTo>
                <a:lnTo>
                  <a:pt x="376431" y="96832"/>
                </a:lnTo>
                <a:lnTo>
                  <a:pt x="375497" y="99782"/>
                </a:lnTo>
                <a:lnTo>
                  <a:pt x="373631" y="101144"/>
                </a:lnTo>
                <a:lnTo>
                  <a:pt x="371764" y="102505"/>
                </a:lnTo>
                <a:lnTo>
                  <a:pt x="367778" y="103338"/>
                </a:lnTo>
                <a:lnTo>
                  <a:pt x="361673" y="103640"/>
                </a:lnTo>
                <a:lnTo>
                  <a:pt x="361673" y="105910"/>
                </a:lnTo>
                <a:lnTo>
                  <a:pt x="404357" y="105910"/>
                </a:lnTo>
                <a:lnTo>
                  <a:pt x="404357" y="103792"/>
                </a:lnTo>
                <a:lnTo>
                  <a:pt x="398706" y="103590"/>
                </a:lnTo>
                <a:lnTo>
                  <a:pt x="394846" y="102959"/>
                </a:lnTo>
                <a:lnTo>
                  <a:pt x="392778" y="101900"/>
                </a:lnTo>
                <a:lnTo>
                  <a:pt x="390709" y="100841"/>
                </a:lnTo>
                <a:close/>
              </a:path>
              <a:path w="404357" h="107725">
                <a:moveTo>
                  <a:pt x="290383" y="48769"/>
                </a:moveTo>
                <a:lnTo>
                  <a:pt x="295580" y="46449"/>
                </a:lnTo>
                <a:lnTo>
                  <a:pt x="311876" y="46449"/>
                </a:lnTo>
                <a:lnTo>
                  <a:pt x="317880" y="50786"/>
                </a:lnTo>
                <a:lnTo>
                  <a:pt x="321412" y="59461"/>
                </a:lnTo>
                <a:lnTo>
                  <a:pt x="323531" y="64655"/>
                </a:lnTo>
                <a:lnTo>
                  <a:pt x="324590" y="70606"/>
                </a:lnTo>
                <a:lnTo>
                  <a:pt x="324590" y="84173"/>
                </a:lnTo>
                <a:lnTo>
                  <a:pt x="323228" y="90162"/>
                </a:lnTo>
                <a:lnTo>
                  <a:pt x="320504" y="95281"/>
                </a:lnTo>
                <a:lnTo>
                  <a:pt x="317779" y="100400"/>
                </a:lnTo>
                <a:lnTo>
                  <a:pt x="313415" y="102959"/>
                </a:lnTo>
                <a:lnTo>
                  <a:pt x="299843" y="102959"/>
                </a:lnTo>
                <a:lnTo>
                  <a:pt x="294306" y="99025"/>
                </a:lnTo>
                <a:lnTo>
                  <a:pt x="290799" y="91158"/>
                </a:lnTo>
                <a:lnTo>
                  <a:pt x="294542" y="104869"/>
                </a:lnTo>
                <a:lnTo>
                  <a:pt x="306427" y="107574"/>
                </a:lnTo>
                <a:lnTo>
                  <a:pt x="306710" y="107573"/>
                </a:lnTo>
                <a:lnTo>
                  <a:pt x="319436" y="104738"/>
                </a:lnTo>
                <a:lnTo>
                  <a:pt x="329547" y="96453"/>
                </a:lnTo>
                <a:lnTo>
                  <a:pt x="330271" y="95525"/>
                </a:lnTo>
                <a:lnTo>
                  <a:pt x="336397" y="84132"/>
                </a:lnTo>
                <a:lnTo>
                  <a:pt x="338440" y="71489"/>
                </a:lnTo>
                <a:lnTo>
                  <a:pt x="338440" y="61200"/>
                </a:lnTo>
                <a:lnTo>
                  <a:pt x="335715" y="53282"/>
                </a:lnTo>
                <a:lnTo>
                  <a:pt x="330266" y="47735"/>
                </a:lnTo>
                <a:lnTo>
                  <a:pt x="324817" y="42187"/>
                </a:lnTo>
                <a:lnTo>
                  <a:pt x="318082" y="39413"/>
                </a:lnTo>
                <a:lnTo>
                  <a:pt x="305973" y="39413"/>
                </a:lnTo>
                <a:lnTo>
                  <a:pt x="301912" y="40220"/>
                </a:lnTo>
                <a:lnTo>
                  <a:pt x="297875" y="41834"/>
                </a:lnTo>
                <a:lnTo>
                  <a:pt x="295605" y="42742"/>
                </a:lnTo>
                <a:lnTo>
                  <a:pt x="292906" y="44154"/>
                </a:lnTo>
                <a:lnTo>
                  <a:pt x="289778" y="46070"/>
                </a:lnTo>
                <a:lnTo>
                  <a:pt x="287810" y="53409"/>
                </a:lnTo>
                <a:lnTo>
                  <a:pt x="290383" y="48769"/>
                </a:lnTo>
                <a:close/>
              </a:path>
              <a:path w="404357" h="107725">
                <a:moveTo>
                  <a:pt x="81507" y="26855"/>
                </a:moveTo>
                <a:lnTo>
                  <a:pt x="84181" y="22215"/>
                </a:lnTo>
                <a:lnTo>
                  <a:pt x="86678" y="18786"/>
                </a:lnTo>
                <a:lnTo>
                  <a:pt x="88999" y="16567"/>
                </a:lnTo>
                <a:lnTo>
                  <a:pt x="93237" y="12482"/>
                </a:lnTo>
                <a:lnTo>
                  <a:pt x="98131" y="10439"/>
                </a:lnTo>
                <a:lnTo>
                  <a:pt x="108373" y="10439"/>
                </a:lnTo>
                <a:lnTo>
                  <a:pt x="112548" y="11877"/>
                </a:lnTo>
                <a:lnTo>
                  <a:pt x="116206" y="14751"/>
                </a:lnTo>
                <a:lnTo>
                  <a:pt x="119864" y="17626"/>
                </a:lnTo>
                <a:lnTo>
                  <a:pt x="121693" y="21812"/>
                </a:lnTo>
                <a:lnTo>
                  <a:pt x="121693" y="33513"/>
                </a:lnTo>
                <a:lnTo>
                  <a:pt x="119372" y="38505"/>
                </a:lnTo>
                <a:lnTo>
                  <a:pt x="114730" y="42288"/>
                </a:lnTo>
                <a:lnTo>
                  <a:pt x="110088" y="46070"/>
                </a:lnTo>
                <a:lnTo>
                  <a:pt x="103731" y="49424"/>
                </a:lnTo>
                <a:lnTo>
                  <a:pt x="95659" y="52349"/>
                </a:lnTo>
                <a:lnTo>
                  <a:pt x="95810" y="54316"/>
                </a:lnTo>
                <a:lnTo>
                  <a:pt x="97324" y="54153"/>
                </a:lnTo>
                <a:lnTo>
                  <a:pt x="100495" y="54094"/>
                </a:lnTo>
                <a:lnTo>
                  <a:pt x="114364" y="56786"/>
                </a:lnTo>
                <a:lnTo>
                  <a:pt x="123585" y="64454"/>
                </a:lnTo>
                <a:lnTo>
                  <a:pt x="126359" y="68538"/>
                </a:lnTo>
                <a:lnTo>
                  <a:pt x="127747" y="73279"/>
                </a:lnTo>
                <a:lnTo>
                  <a:pt x="127747" y="84274"/>
                </a:lnTo>
                <a:lnTo>
                  <a:pt x="126031" y="89456"/>
                </a:lnTo>
                <a:lnTo>
                  <a:pt x="122601" y="94222"/>
                </a:lnTo>
                <a:lnTo>
                  <a:pt x="119170" y="98988"/>
                </a:lnTo>
                <a:lnTo>
                  <a:pt x="113923" y="101371"/>
                </a:lnTo>
                <a:lnTo>
                  <a:pt x="103681" y="101371"/>
                </a:lnTo>
                <a:lnTo>
                  <a:pt x="99809" y="99933"/>
                </a:lnTo>
                <a:lnTo>
                  <a:pt x="95242" y="97059"/>
                </a:lnTo>
                <a:lnTo>
                  <a:pt x="90676" y="94184"/>
                </a:lnTo>
                <a:lnTo>
                  <a:pt x="87006" y="92747"/>
                </a:lnTo>
                <a:lnTo>
                  <a:pt x="82364" y="92747"/>
                </a:lnTo>
                <a:lnTo>
                  <a:pt x="81014" y="93352"/>
                </a:lnTo>
                <a:lnTo>
                  <a:pt x="79350" y="95772"/>
                </a:lnTo>
                <a:lnTo>
                  <a:pt x="78934" y="98345"/>
                </a:lnTo>
                <a:lnTo>
                  <a:pt x="78934" y="100463"/>
                </a:lnTo>
                <a:lnTo>
                  <a:pt x="80182" y="102442"/>
                </a:lnTo>
                <a:lnTo>
                  <a:pt x="82680" y="104283"/>
                </a:lnTo>
                <a:lnTo>
                  <a:pt x="85177" y="106124"/>
                </a:lnTo>
                <a:lnTo>
                  <a:pt x="89529" y="107044"/>
                </a:lnTo>
                <a:lnTo>
                  <a:pt x="95734" y="107044"/>
                </a:lnTo>
                <a:lnTo>
                  <a:pt x="105704" y="106340"/>
                </a:lnTo>
                <a:lnTo>
                  <a:pt x="118154" y="102737"/>
                </a:lnTo>
                <a:lnTo>
                  <a:pt x="127936" y="96075"/>
                </a:lnTo>
                <a:lnTo>
                  <a:pt x="129774" y="94190"/>
                </a:lnTo>
                <a:lnTo>
                  <a:pt x="136881" y="83174"/>
                </a:lnTo>
                <a:lnTo>
                  <a:pt x="139250" y="70732"/>
                </a:lnTo>
                <a:lnTo>
                  <a:pt x="139250" y="62613"/>
                </a:lnTo>
                <a:lnTo>
                  <a:pt x="136501" y="55905"/>
                </a:lnTo>
                <a:lnTo>
                  <a:pt x="131001" y="50610"/>
                </a:lnTo>
                <a:lnTo>
                  <a:pt x="128075" y="47836"/>
                </a:lnTo>
                <a:lnTo>
                  <a:pt x="124190" y="45415"/>
                </a:lnTo>
                <a:lnTo>
                  <a:pt x="119347" y="43347"/>
                </a:lnTo>
                <a:lnTo>
                  <a:pt x="123484" y="40473"/>
                </a:lnTo>
                <a:lnTo>
                  <a:pt x="126536" y="37875"/>
                </a:lnTo>
                <a:lnTo>
                  <a:pt x="128504" y="35555"/>
                </a:lnTo>
                <a:lnTo>
                  <a:pt x="131985" y="31470"/>
                </a:lnTo>
                <a:lnTo>
                  <a:pt x="133726" y="26982"/>
                </a:lnTo>
                <a:lnTo>
                  <a:pt x="133726" y="16542"/>
                </a:lnTo>
                <a:lnTo>
                  <a:pt x="131620" y="11650"/>
                </a:lnTo>
                <a:lnTo>
                  <a:pt x="127407" y="7413"/>
                </a:lnTo>
                <a:lnTo>
                  <a:pt x="123194" y="3177"/>
                </a:lnTo>
                <a:lnTo>
                  <a:pt x="117228" y="1059"/>
                </a:lnTo>
                <a:lnTo>
                  <a:pt x="102293" y="1059"/>
                </a:lnTo>
                <a:lnTo>
                  <a:pt x="95937" y="3353"/>
                </a:lnTo>
                <a:lnTo>
                  <a:pt x="90437" y="7943"/>
                </a:lnTo>
                <a:lnTo>
                  <a:pt x="84938" y="12532"/>
                </a:lnTo>
                <a:lnTo>
                  <a:pt x="81179" y="18660"/>
                </a:lnTo>
                <a:lnTo>
                  <a:pt x="79160" y="26326"/>
                </a:lnTo>
                <a:lnTo>
                  <a:pt x="81507" y="26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4516919" y="4045496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30095" y="99631"/>
                </a:moveTo>
                <a:lnTo>
                  <a:pt x="29060" y="97160"/>
                </a:lnTo>
                <a:lnTo>
                  <a:pt x="29060" y="2193"/>
                </a:lnTo>
                <a:lnTo>
                  <a:pt x="28682" y="756"/>
                </a:lnTo>
                <a:lnTo>
                  <a:pt x="27774" y="756"/>
                </a:lnTo>
                <a:lnTo>
                  <a:pt x="0" y="14903"/>
                </a:lnTo>
                <a:lnTo>
                  <a:pt x="0" y="17021"/>
                </a:lnTo>
                <a:lnTo>
                  <a:pt x="1816" y="16214"/>
                </a:lnTo>
                <a:lnTo>
                  <a:pt x="3771" y="15445"/>
                </a:lnTo>
                <a:lnTo>
                  <a:pt x="5865" y="14714"/>
                </a:lnTo>
                <a:lnTo>
                  <a:pt x="7959" y="13983"/>
                </a:lnTo>
                <a:lnTo>
                  <a:pt x="9661" y="13617"/>
                </a:lnTo>
                <a:lnTo>
                  <a:pt x="12991" y="13617"/>
                </a:lnTo>
                <a:lnTo>
                  <a:pt x="14303" y="14247"/>
                </a:lnTo>
                <a:lnTo>
                  <a:pt x="15514" y="16769"/>
                </a:lnTo>
                <a:lnTo>
                  <a:pt x="15817" y="18609"/>
                </a:lnTo>
                <a:lnTo>
                  <a:pt x="15817" y="95621"/>
                </a:lnTo>
                <a:lnTo>
                  <a:pt x="14883" y="98572"/>
                </a:lnTo>
                <a:lnTo>
                  <a:pt x="13016" y="99933"/>
                </a:lnTo>
                <a:lnTo>
                  <a:pt x="11150" y="101295"/>
                </a:lnTo>
                <a:lnTo>
                  <a:pt x="7164" y="102127"/>
                </a:lnTo>
                <a:lnTo>
                  <a:pt x="1059" y="102430"/>
                </a:lnTo>
                <a:lnTo>
                  <a:pt x="1059" y="104699"/>
                </a:lnTo>
                <a:lnTo>
                  <a:pt x="43743" y="104699"/>
                </a:lnTo>
                <a:lnTo>
                  <a:pt x="43743" y="102581"/>
                </a:lnTo>
                <a:lnTo>
                  <a:pt x="38092" y="102379"/>
                </a:lnTo>
                <a:lnTo>
                  <a:pt x="34232" y="101749"/>
                </a:lnTo>
                <a:lnTo>
                  <a:pt x="32164" y="100690"/>
                </a:lnTo>
                <a:lnTo>
                  <a:pt x="30095" y="99631"/>
                </a:lnTo>
                <a:close/>
              </a:path>
              <a:path w="528775" h="108330">
                <a:moveTo>
                  <a:pt x="80220" y="92898"/>
                </a:moveTo>
                <a:lnTo>
                  <a:pt x="84724" y="88247"/>
                </a:lnTo>
                <a:lnTo>
                  <a:pt x="96064" y="76339"/>
                </a:lnTo>
                <a:lnTo>
                  <a:pt x="105286" y="66324"/>
                </a:lnTo>
                <a:lnTo>
                  <a:pt x="112391" y="58201"/>
                </a:lnTo>
                <a:lnTo>
                  <a:pt x="117379" y="51971"/>
                </a:lnTo>
                <a:lnTo>
                  <a:pt x="123080" y="44305"/>
                </a:lnTo>
                <a:lnTo>
                  <a:pt x="125931" y="36337"/>
                </a:lnTo>
                <a:lnTo>
                  <a:pt x="125931" y="20299"/>
                </a:lnTo>
                <a:lnTo>
                  <a:pt x="123295" y="13730"/>
                </a:lnTo>
                <a:lnTo>
                  <a:pt x="118022" y="8359"/>
                </a:lnTo>
                <a:lnTo>
                  <a:pt x="112750" y="2988"/>
                </a:lnTo>
                <a:lnTo>
                  <a:pt x="105851" y="302"/>
                </a:lnTo>
                <a:lnTo>
                  <a:pt x="90412" y="302"/>
                </a:lnTo>
                <a:lnTo>
                  <a:pt x="83941" y="2559"/>
                </a:lnTo>
                <a:lnTo>
                  <a:pt x="77912" y="7073"/>
                </a:lnTo>
                <a:lnTo>
                  <a:pt x="76641" y="8099"/>
                </a:lnTo>
                <a:lnTo>
                  <a:pt x="69730" y="17382"/>
                </a:lnTo>
                <a:lnTo>
                  <a:pt x="65084" y="31243"/>
                </a:lnTo>
                <a:lnTo>
                  <a:pt x="68339" y="31924"/>
                </a:lnTo>
                <a:lnTo>
                  <a:pt x="70508" y="26175"/>
                </a:lnTo>
                <a:lnTo>
                  <a:pt x="72778" y="21913"/>
                </a:lnTo>
                <a:lnTo>
                  <a:pt x="75150" y="19139"/>
                </a:lnTo>
                <a:lnTo>
                  <a:pt x="79438" y="14096"/>
                </a:lnTo>
                <a:lnTo>
                  <a:pt x="85039" y="11574"/>
                </a:lnTo>
                <a:lnTo>
                  <a:pt x="97551" y="11574"/>
                </a:lnTo>
                <a:lnTo>
                  <a:pt x="102369" y="13528"/>
                </a:lnTo>
                <a:lnTo>
                  <a:pt x="106405" y="17437"/>
                </a:lnTo>
                <a:lnTo>
                  <a:pt x="110442" y="21346"/>
                </a:lnTo>
                <a:lnTo>
                  <a:pt x="112460" y="27032"/>
                </a:lnTo>
                <a:lnTo>
                  <a:pt x="112460" y="34496"/>
                </a:lnTo>
                <a:lnTo>
                  <a:pt x="109489" y="48697"/>
                </a:lnTo>
                <a:lnTo>
                  <a:pt x="102546" y="60747"/>
                </a:lnTo>
                <a:lnTo>
                  <a:pt x="100350" y="63638"/>
                </a:lnTo>
                <a:lnTo>
                  <a:pt x="94188" y="71155"/>
                </a:lnTo>
                <a:lnTo>
                  <a:pt x="86231" y="80214"/>
                </a:lnTo>
                <a:lnTo>
                  <a:pt x="76479" y="90816"/>
                </a:lnTo>
                <a:lnTo>
                  <a:pt x="64933" y="102959"/>
                </a:lnTo>
                <a:lnTo>
                  <a:pt x="64933" y="104699"/>
                </a:lnTo>
                <a:lnTo>
                  <a:pt x="125401" y="104699"/>
                </a:lnTo>
                <a:lnTo>
                  <a:pt x="133801" y="83593"/>
                </a:lnTo>
                <a:lnTo>
                  <a:pt x="131834" y="82685"/>
                </a:lnTo>
                <a:lnTo>
                  <a:pt x="129362" y="87174"/>
                </a:lnTo>
                <a:lnTo>
                  <a:pt x="127142" y="89998"/>
                </a:lnTo>
                <a:lnTo>
                  <a:pt x="125174" y="91158"/>
                </a:lnTo>
                <a:lnTo>
                  <a:pt x="123206" y="92318"/>
                </a:lnTo>
                <a:lnTo>
                  <a:pt x="119801" y="92898"/>
                </a:lnTo>
                <a:lnTo>
                  <a:pt x="80220" y="92898"/>
                </a:lnTo>
                <a:close/>
              </a:path>
              <a:path w="528775" h="108330">
                <a:moveTo>
                  <a:pt x="144270" y="23933"/>
                </a:moveTo>
                <a:lnTo>
                  <a:pt x="142429" y="37371"/>
                </a:lnTo>
                <a:lnTo>
                  <a:pt x="142429" y="45793"/>
                </a:lnTo>
                <a:lnTo>
                  <a:pt x="144939" y="53043"/>
                </a:lnTo>
                <a:lnTo>
                  <a:pt x="149959" y="59120"/>
                </a:lnTo>
                <a:lnTo>
                  <a:pt x="154979" y="65197"/>
                </a:lnTo>
                <a:lnTo>
                  <a:pt x="156733" y="22619"/>
                </a:lnTo>
                <a:lnTo>
                  <a:pt x="158259" y="15911"/>
                </a:lnTo>
                <a:lnTo>
                  <a:pt x="157376" y="3858"/>
                </a:lnTo>
                <a:lnTo>
                  <a:pt x="151397" y="10818"/>
                </a:lnTo>
                <a:lnTo>
                  <a:pt x="149795" y="12824"/>
                </a:lnTo>
                <a:lnTo>
                  <a:pt x="144270" y="23933"/>
                </a:lnTo>
                <a:close/>
              </a:path>
              <a:path w="528775" h="108330">
                <a:moveTo>
                  <a:pt x="146364" y="105305"/>
                </a:moveTo>
                <a:lnTo>
                  <a:pt x="147121" y="108330"/>
                </a:lnTo>
                <a:lnTo>
                  <a:pt x="155497" y="107272"/>
                </a:lnTo>
                <a:lnTo>
                  <a:pt x="162434" y="105758"/>
                </a:lnTo>
                <a:lnTo>
                  <a:pt x="167933" y="103792"/>
                </a:lnTo>
                <a:lnTo>
                  <a:pt x="171629" y="102364"/>
                </a:lnTo>
                <a:lnTo>
                  <a:pt x="182944" y="96146"/>
                </a:lnTo>
                <a:lnTo>
                  <a:pt x="192302" y="87829"/>
                </a:lnTo>
                <a:lnTo>
                  <a:pt x="197801" y="81626"/>
                </a:lnTo>
                <a:lnTo>
                  <a:pt x="201989" y="74566"/>
                </a:lnTo>
                <a:lnTo>
                  <a:pt x="204865" y="66648"/>
                </a:lnTo>
                <a:lnTo>
                  <a:pt x="207741" y="58729"/>
                </a:lnTo>
                <a:lnTo>
                  <a:pt x="209179" y="50937"/>
                </a:lnTo>
                <a:lnTo>
                  <a:pt x="209179" y="43271"/>
                </a:lnTo>
                <a:lnTo>
                  <a:pt x="208884" y="37486"/>
                </a:lnTo>
                <a:lnTo>
                  <a:pt x="206017" y="25055"/>
                </a:lnTo>
                <a:lnTo>
                  <a:pt x="200097" y="13654"/>
                </a:lnTo>
                <a:lnTo>
                  <a:pt x="197753" y="10595"/>
                </a:lnTo>
                <a:lnTo>
                  <a:pt x="187516" y="2932"/>
                </a:lnTo>
                <a:lnTo>
                  <a:pt x="174366" y="378"/>
                </a:lnTo>
                <a:lnTo>
                  <a:pt x="165032" y="378"/>
                </a:lnTo>
                <a:lnTo>
                  <a:pt x="157376" y="3858"/>
                </a:lnTo>
                <a:lnTo>
                  <a:pt x="158259" y="15911"/>
                </a:lnTo>
                <a:lnTo>
                  <a:pt x="161311" y="11423"/>
                </a:lnTo>
                <a:lnTo>
                  <a:pt x="164364" y="6934"/>
                </a:lnTo>
                <a:lnTo>
                  <a:pt x="168362" y="4690"/>
                </a:lnTo>
                <a:lnTo>
                  <a:pt x="180117" y="4690"/>
                </a:lnTo>
                <a:lnTo>
                  <a:pt x="185289" y="7968"/>
                </a:lnTo>
                <a:lnTo>
                  <a:pt x="188821" y="14525"/>
                </a:lnTo>
                <a:lnTo>
                  <a:pt x="192865" y="26184"/>
                </a:lnTo>
                <a:lnTo>
                  <a:pt x="194118" y="40094"/>
                </a:lnTo>
                <a:lnTo>
                  <a:pt x="194118" y="42112"/>
                </a:lnTo>
                <a:lnTo>
                  <a:pt x="194043" y="44747"/>
                </a:lnTo>
                <a:lnTo>
                  <a:pt x="193892" y="48000"/>
                </a:lnTo>
                <a:lnTo>
                  <a:pt x="193740" y="51253"/>
                </a:lnTo>
                <a:lnTo>
                  <a:pt x="193563" y="53131"/>
                </a:lnTo>
                <a:lnTo>
                  <a:pt x="192857" y="54947"/>
                </a:lnTo>
                <a:lnTo>
                  <a:pt x="190776" y="56560"/>
                </a:lnTo>
                <a:lnTo>
                  <a:pt x="187118" y="58477"/>
                </a:lnTo>
                <a:lnTo>
                  <a:pt x="183460" y="60394"/>
                </a:lnTo>
                <a:lnTo>
                  <a:pt x="179916" y="61352"/>
                </a:lnTo>
                <a:lnTo>
                  <a:pt x="169018" y="61352"/>
                </a:lnTo>
                <a:lnTo>
                  <a:pt x="163859" y="58225"/>
                </a:lnTo>
                <a:lnTo>
                  <a:pt x="161008" y="51971"/>
                </a:lnTo>
                <a:lnTo>
                  <a:pt x="158158" y="45718"/>
                </a:lnTo>
                <a:lnTo>
                  <a:pt x="156733" y="38909"/>
                </a:lnTo>
                <a:lnTo>
                  <a:pt x="156733" y="22619"/>
                </a:lnTo>
                <a:lnTo>
                  <a:pt x="154979" y="65197"/>
                </a:lnTo>
                <a:lnTo>
                  <a:pt x="161778" y="68236"/>
                </a:lnTo>
                <a:lnTo>
                  <a:pt x="172524" y="68236"/>
                </a:lnTo>
                <a:lnTo>
                  <a:pt x="174921" y="67934"/>
                </a:lnTo>
                <a:lnTo>
                  <a:pt x="177544" y="67328"/>
                </a:lnTo>
                <a:lnTo>
                  <a:pt x="182590" y="66269"/>
                </a:lnTo>
                <a:lnTo>
                  <a:pt x="186979" y="64327"/>
                </a:lnTo>
                <a:lnTo>
                  <a:pt x="190713" y="61503"/>
                </a:lnTo>
                <a:lnTo>
                  <a:pt x="193362" y="59536"/>
                </a:lnTo>
                <a:lnTo>
                  <a:pt x="192554" y="63773"/>
                </a:lnTo>
                <a:lnTo>
                  <a:pt x="190549" y="69030"/>
                </a:lnTo>
                <a:lnTo>
                  <a:pt x="187345" y="75309"/>
                </a:lnTo>
                <a:lnTo>
                  <a:pt x="184141" y="81588"/>
                </a:lnTo>
                <a:lnTo>
                  <a:pt x="179865" y="87274"/>
                </a:lnTo>
                <a:lnTo>
                  <a:pt x="174517" y="92368"/>
                </a:lnTo>
                <a:lnTo>
                  <a:pt x="170733" y="95949"/>
                </a:lnTo>
                <a:lnTo>
                  <a:pt x="165713" y="98975"/>
                </a:lnTo>
                <a:lnTo>
                  <a:pt x="159457" y="101446"/>
                </a:lnTo>
                <a:lnTo>
                  <a:pt x="155976" y="102808"/>
                </a:lnTo>
                <a:lnTo>
                  <a:pt x="151612" y="104094"/>
                </a:lnTo>
                <a:lnTo>
                  <a:pt x="146364" y="105305"/>
                </a:lnTo>
                <a:close/>
              </a:path>
              <a:path w="528775" h="108330">
                <a:moveTo>
                  <a:pt x="231958" y="97891"/>
                </a:moveTo>
                <a:lnTo>
                  <a:pt x="231958" y="100261"/>
                </a:lnTo>
                <a:lnTo>
                  <a:pt x="232791" y="102291"/>
                </a:lnTo>
                <a:lnTo>
                  <a:pt x="234456" y="103981"/>
                </a:lnTo>
                <a:lnTo>
                  <a:pt x="236121" y="105670"/>
                </a:lnTo>
                <a:lnTo>
                  <a:pt x="238164" y="106515"/>
                </a:lnTo>
                <a:lnTo>
                  <a:pt x="243008" y="106515"/>
                </a:lnTo>
                <a:lnTo>
                  <a:pt x="245038" y="105670"/>
                </a:lnTo>
                <a:lnTo>
                  <a:pt x="246678" y="103981"/>
                </a:lnTo>
                <a:lnTo>
                  <a:pt x="248318" y="102291"/>
                </a:lnTo>
                <a:lnTo>
                  <a:pt x="249138" y="100261"/>
                </a:lnTo>
                <a:lnTo>
                  <a:pt x="249138" y="95520"/>
                </a:lnTo>
                <a:lnTo>
                  <a:pt x="248305" y="93503"/>
                </a:lnTo>
                <a:lnTo>
                  <a:pt x="246640" y="91839"/>
                </a:lnTo>
                <a:lnTo>
                  <a:pt x="244975" y="90174"/>
                </a:lnTo>
                <a:lnTo>
                  <a:pt x="242957" y="89342"/>
                </a:lnTo>
                <a:lnTo>
                  <a:pt x="238214" y="89342"/>
                </a:lnTo>
                <a:lnTo>
                  <a:pt x="236184" y="90174"/>
                </a:lnTo>
                <a:lnTo>
                  <a:pt x="234493" y="91839"/>
                </a:lnTo>
                <a:lnTo>
                  <a:pt x="232803" y="93503"/>
                </a:lnTo>
                <a:lnTo>
                  <a:pt x="231958" y="95520"/>
                </a:lnTo>
                <a:lnTo>
                  <a:pt x="231958" y="97891"/>
                </a:lnTo>
                <a:close/>
              </a:path>
              <a:path w="528775" h="108330">
                <a:moveTo>
                  <a:pt x="260515" y="23933"/>
                </a:moveTo>
                <a:lnTo>
                  <a:pt x="258673" y="37371"/>
                </a:lnTo>
                <a:lnTo>
                  <a:pt x="258673" y="45793"/>
                </a:lnTo>
                <a:lnTo>
                  <a:pt x="261183" y="53043"/>
                </a:lnTo>
                <a:lnTo>
                  <a:pt x="266204" y="59120"/>
                </a:lnTo>
                <a:lnTo>
                  <a:pt x="271223" y="65197"/>
                </a:lnTo>
                <a:lnTo>
                  <a:pt x="272977" y="22619"/>
                </a:lnTo>
                <a:lnTo>
                  <a:pt x="274503" y="15911"/>
                </a:lnTo>
                <a:lnTo>
                  <a:pt x="273620" y="3858"/>
                </a:lnTo>
                <a:lnTo>
                  <a:pt x="267641" y="10818"/>
                </a:lnTo>
                <a:lnTo>
                  <a:pt x="266039" y="12824"/>
                </a:lnTo>
                <a:lnTo>
                  <a:pt x="260515" y="23933"/>
                </a:lnTo>
                <a:close/>
              </a:path>
              <a:path w="528775" h="108330">
                <a:moveTo>
                  <a:pt x="262608" y="105305"/>
                </a:moveTo>
                <a:lnTo>
                  <a:pt x="263365" y="108330"/>
                </a:lnTo>
                <a:lnTo>
                  <a:pt x="271741" y="107272"/>
                </a:lnTo>
                <a:lnTo>
                  <a:pt x="278678" y="105758"/>
                </a:lnTo>
                <a:lnTo>
                  <a:pt x="284177" y="103792"/>
                </a:lnTo>
                <a:lnTo>
                  <a:pt x="287874" y="102364"/>
                </a:lnTo>
                <a:lnTo>
                  <a:pt x="299188" y="96146"/>
                </a:lnTo>
                <a:lnTo>
                  <a:pt x="308546" y="87829"/>
                </a:lnTo>
                <a:lnTo>
                  <a:pt x="314046" y="81626"/>
                </a:lnTo>
                <a:lnTo>
                  <a:pt x="318233" y="74566"/>
                </a:lnTo>
                <a:lnTo>
                  <a:pt x="321109" y="66648"/>
                </a:lnTo>
                <a:lnTo>
                  <a:pt x="323985" y="58729"/>
                </a:lnTo>
                <a:lnTo>
                  <a:pt x="325423" y="50937"/>
                </a:lnTo>
                <a:lnTo>
                  <a:pt x="325423" y="43271"/>
                </a:lnTo>
                <a:lnTo>
                  <a:pt x="325128" y="37486"/>
                </a:lnTo>
                <a:lnTo>
                  <a:pt x="322261" y="25055"/>
                </a:lnTo>
                <a:lnTo>
                  <a:pt x="316341" y="13654"/>
                </a:lnTo>
                <a:lnTo>
                  <a:pt x="313998" y="10595"/>
                </a:lnTo>
                <a:lnTo>
                  <a:pt x="303760" y="2932"/>
                </a:lnTo>
                <a:lnTo>
                  <a:pt x="290610" y="378"/>
                </a:lnTo>
                <a:lnTo>
                  <a:pt x="281276" y="378"/>
                </a:lnTo>
                <a:lnTo>
                  <a:pt x="273620" y="3858"/>
                </a:lnTo>
                <a:lnTo>
                  <a:pt x="274503" y="15911"/>
                </a:lnTo>
                <a:lnTo>
                  <a:pt x="277555" y="11423"/>
                </a:lnTo>
                <a:lnTo>
                  <a:pt x="280608" y="6934"/>
                </a:lnTo>
                <a:lnTo>
                  <a:pt x="284606" y="4690"/>
                </a:lnTo>
                <a:lnTo>
                  <a:pt x="296362" y="4690"/>
                </a:lnTo>
                <a:lnTo>
                  <a:pt x="301533" y="7968"/>
                </a:lnTo>
                <a:lnTo>
                  <a:pt x="305065" y="14525"/>
                </a:lnTo>
                <a:lnTo>
                  <a:pt x="305350" y="15066"/>
                </a:lnTo>
                <a:lnTo>
                  <a:pt x="309110" y="26184"/>
                </a:lnTo>
                <a:lnTo>
                  <a:pt x="310363" y="40094"/>
                </a:lnTo>
                <a:lnTo>
                  <a:pt x="310363" y="42112"/>
                </a:lnTo>
                <a:lnTo>
                  <a:pt x="310287" y="44747"/>
                </a:lnTo>
                <a:lnTo>
                  <a:pt x="310136" y="48000"/>
                </a:lnTo>
                <a:lnTo>
                  <a:pt x="309984" y="51253"/>
                </a:lnTo>
                <a:lnTo>
                  <a:pt x="309807" y="53131"/>
                </a:lnTo>
                <a:lnTo>
                  <a:pt x="309101" y="54947"/>
                </a:lnTo>
                <a:lnTo>
                  <a:pt x="307020" y="56561"/>
                </a:lnTo>
                <a:lnTo>
                  <a:pt x="303362" y="58477"/>
                </a:lnTo>
                <a:lnTo>
                  <a:pt x="299704" y="60394"/>
                </a:lnTo>
                <a:lnTo>
                  <a:pt x="296160" y="61352"/>
                </a:lnTo>
                <a:lnTo>
                  <a:pt x="285262" y="61352"/>
                </a:lnTo>
                <a:lnTo>
                  <a:pt x="280103" y="58225"/>
                </a:lnTo>
                <a:lnTo>
                  <a:pt x="277253" y="51971"/>
                </a:lnTo>
                <a:lnTo>
                  <a:pt x="274402" y="45718"/>
                </a:lnTo>
                <a:lnTo>
                  <a:pt x="272977" y="38909"/>
                </a:lnTo>
                <a:lnTo>
                  <a:pt x="272977" y="22619"/>
                </a:lnTo>
                <a:lnTo>
                  <a:pt x="271223" y="65197"/>
                </a:lnTo>
                <a:lnTo>
                  <a:pt x="278022" y="68236"/>
                </a:lnTo>
                <a:lnTo>
                  <a:pt x="288769" y="68236"/>
                </a:lnTo>
                <a:lnTo>
                  <a:pt x="291165" y="67934"/>
                </a:lnTo>
                <a:lnTo>
                  <a:pt x="293789" y="67328"/>
                </a:lnTo>
                <a:lnTo>
                  <a:pt x="298834" y="66269"/>
                </a:lnTo>
                <a:lnTo>
                  <a:pt x="303223" y="64327"/>
                </a:lnTo>
                <a:lnTo>
                  <a:pt x="306957" y="61503"/>
                </a:lnTo>
                <a:lnTo>
                  <a:pt x="309606" y="59536"/>
                </a:lnTo>
                <a:lnTo>
                  <a:pt x="308799" y="63773"/>
                </a:lnTo>
                <a:lnTo>
                  <a:pt x="306793" y="69030"/>
                </a:lnTo>
                <a:lnTo>
                  <a:pt x="303589" y="75309"/>
                </a:lnTo>
                <a:lnTo>
                  <a:pt x="300385" y="81588"/>
                </a:lnTo>
                <a:lnTo>
                  <a:pt x="296110" y="87274"/>
                </a:lnTo>
                <a:lnTo>
                  <a:pt x="290762" y="92368"/>
                </a:lnTo>
                <a:lnTo>
                  <a:pt x="286977" y="95949"/>
                </a:lnTo>
                <a:lnTo>
                  <a:pt x="281958" y="98975"/>
                </a:lnTo>
                <a:lnTo>
                  <a:pt x="275701" y="101446"/>
                </a:lnTo>
                <a:lnTo>
                  <a:pt x="272220" y="102808"/>
                </a:lnTo>
                <a:lnTo>
                  <a:pt x="267856" y="104094"/>
                </a:lnTo>
                <a:lnTo>
                  <a:pt x="262608" y="105305"/>
                </a:lnTo>
                <a:close/>
              </a:path>
              <a:path w="528775" h="108330">
                <a:moveTo>
                  <a:pt x="382284" y="43877"/>
                </a:moveTo>
                <a:lnTo>
                  <a:pt x="386849" y="40800"/>
                </a:lnTo>
                <a:lnTo>
                  <a:pt x="389675" y="38127"/>
                </a:lnTo>
                <a:lnTo>
                  <a:pt x="394569" y="33437"/>
                </a:lnTo>
                <a:lnTo>
                  <a:pt x="397016" y="28141"/>
                </a:lnTo>
                <a:lnTo>
                  <a:pt x="397016" y="16441"/>
                </a:lnTo>
                <a:lnTo>
                  <a:pt x="394619" y="11347"/>
                </a:lnTo>
                <a:lnTo>
                  <a:pt x="389826" y="6959"/>
                </a:lnTo>
                <a:lnTo>
                  <a:pt x="385033" y="2572"/>
                </a:lnTo>
                <a:lnTo>
                  <a:pt x="378575" y="378"/>
                </a:lnTo>
                <a:lnTo>
                  <a:pt x="370452" y="378"/>
                </a:lnTo>
                <a:lnTo>
                  <a:pt x="363540" y="4614"/>
                </a:lnTo>
                <a:lnTo>
                  <a:pt x="374186" y="4614"/>
                </a:lnTo>
                <a:lnTo>
                  <a:pt x="378663" y="6291"/>
                </a:lnTo>
                <a:lnTo>
                  <a:pt x="381615" y="9645"/>
                </a:lnTo>
                <a:lnTo>
                  <a:pt x="384567" y="12999"/>
                </a:lnTo>
                <a:lnTo>
                  <a:pt x="386043" y="17071"/>
                </a:lnTo>
                <a:lnTo>
                  <a:pt x="386043" y="27360"/>
                </a:lnTo>
                <a:lnTo>
                  <a:pt x="384478" y="32050"/>
                </a:lnTo>
                <a:lnTo>
                  <a:pt x="381350" y="35933"/>
                </a:lnTo>
                <a:lnTo>
                  <a:pt x="379534" y="38203"/>
                </a:lnTo>
                <a:lnTo>
                  <a:pt x="376254" y="41002"/>
                </a:lnTo>
                <a:lnTo>
                  <a:pt x="371512" y="44330"/>
                </a:lnTo>
                <a:lnTo>
                  <a:pt x="365710" y="40750"/>
                </a:lnTo>
                <a:lnTo>
                  <a:pt x="364019" y="56359"/>
                </a:lnTo>
                <a:lnTo>
                  <a:pt x="373807" y="63268"/>
                </a:lnTo>
                <a:lnTo>
                  <a:pt x="380278" y="68425"/>
                </a:lnTo>
                <a:lnTo>
                  <a:pt x="383432" y="71829"/>
                </a:lnTo>
                <a:lnTo>
                  <a:pt x="386585" y="75234"/>
                </a:lnTo>
                <a:lnTo>
                  <a:pt x="388161" y="79684"/>
                </a:lnTo>
                <a:lnTo>
                  <a:pt x="388161" y="90023"/>
                </a:lnTo>
                <a:lnTo>
                  <a:pt x="386673" y="94058"/>
                </a:lnTo>
                <a:lnTo>
                  <a:pt x="383696" y="97286"/>
                </a:lnTo>
                <a:lnTo>
                  <a:pt x="380720" y="100513"/>
                </a:lnTo>
                <a:lnTo>
                  <a:pt x="376330" y="102127"/>
                </a:lnTo>
                <a:lnTo>
                  <a:pt x="365029" y="102127"/>
                </a:lnTo>
                <a:lnTo>
                  <a:pt x="360500" y="100085"/>
                </a:lnTo>
                <a:lnTo>
                  <a:pt x="356944" y="95999"/>
                </a:lnTo>
                <a:lnTo>
                  <a:pt x="361547" y="106364"/>
                </a:lnTo>
                <a:lnTo>
                  <a:pt x="378954" y="106364"/>
                </a:lnTo>
                <a:lnTo>
                  <a:pt x="386282" y="103892"/>
                </a:lnTo>
                <a:lnTo>
                  <a:pt x="391756" y="98950"/>
                </a:lnTo>
                <a:lnTo>
                  <a:pt x="397231" y="94008"/>
                </a:lnTo>
                <a:lnTo>
                  <a:pt x="399968" y="87905"/>
                </a:lnTo>
                <a:lnTo>
                  <a:pt x="399968" y="74238"/>
                </a:lnTo>
                <a:lnTo>
                  <a:pt x="398113" y="68677"/>
                </a:lnTo>
                <a:lnTo>
                  <a:pt x="394405" y="63962"/>
                </a:lnTo>
                <a:lnTo>
                  <a:pt x="390697" y="59246"/>
                </a:lnTo>
                <a:lnTo>
                  <a:pt x="384554" y="53711"/>
                </a:lnTo>
                <a:lnTo>
                  <a:pt x="375977" y="47356"/>
                </a:lnTo>
                <a:lnTo>
                  <a:pt x="382284" y="43877"/>
                </a:lnTo>
                <a:close/>
              </a:path>
              <a:path w="528775" h="108330">
                <a:moveTo>
                  <a:pt x="342741" y="94953"/>
                </a:moveTo>
                <a:lnTo>
                  <a:pt x="348619" y="99517"/>
                </a:lnTo>
                <a:lnTo>
                  <a:pt x="354497" y="104082"/>
                </a:lnTo>
                <a:lnTo>
                  <a:pt x="361547" y="106364"/>
                </a:lnTo>
                <a:lnTo>
                  <a:pt x="356944" y="95999"/>
                </a:lnTo>
                <a:lnTo>
                  <a:pt x="353387" y="91915"/>
                </a:lnTo>
                <a:lnTo>
                  <a:pt x="351608" y="86417"/>
                </a:lnTo>
                <a:lnTo>
                  <a:pt x="351608" y="75473"/>
                </a:lnTo>
                <a:lnTo>
                  <a:pt x="352592" y="71287"/>
                </a:lnTo>
                <a:lnTo>
                  <a:pt x="354560" y="66950"/>
                </a:lnTo>
                <a:lnTo>
                  <a:pt x="356527" y="62613"/>
                </a:lnTo>
                <a:lnTo>
                  <a:pt x="359680" y="59082"/>
                </a:lnTo>
                <a:lnTo>
                  <a:pt x="364019" y="56359"/>
                </a:lnTo>
                <a:lnTo>
                  <a:pt x="365710" y="40750"/>
                </a:lnTo>
                <a:lnTo>
                  <a:pt x="361030" y="36930"/>
                </a:lnTo>
                <a:lnTo>
                  <a:pt x="357473" y="32870"/>
                </a:lnTo>
                <a:lnTo>
                  <a:pt x="353916" y="28810"/>
                </a:lnTo>
                <a:lnTo>
                  <a:pt x="352138" y="24409"/>
                </a:lnTo>
                <a:lnTo>
                  <a:pt x="352138" y="15483"/>
                </a:lnTo>
                <a:lnTo>
                  <a:pt x="353652" y="11927"/>
                </a:lnTo>
                <a:lnTo>
                  <a:pt x="356678" y="9002"/>
                </a:lnTo>
                <a:lnTo>
                  <a:pt x="359706" y="6077"/>
                </a:lnTo>
                <a:lnTo>
                  <a:pt x="363540" y="4614"/>
                </a:lnTo>
                <a:lnTo>
                  <a:pt x="370452" y="378"/>
                </a:lnTo>
                <a:lnTo>
                  <a:pt x="361623" y="378"/>
                </a:lnTo>
                <a:lnTo>
                  <a:pt x="354446" y="2698"/>
                </a:lnTo>
                <a:lnTo>
                  <a:pt x="348922" y="7338"/>
                </a:lnTo>
                <a:lnTo>
                  <a:pt x="343397" y="11977"/>
                </a:lnTo>
                <a:lnTo>
                  <a:pt x="340634" y="17626"/>
                </a:lnTo>
                <a:lnTo>
                  <a:pt x="340634" y="30134"/>
                </a:lnTo>
                <a:lnTo>
                  <a:pt x="342501" y="35480"/>
                </a:lnTo>
                <a:lnTo>
                  <a:pt x="346235" y="40321"/>
                </a:lnTo>
                <a:lnTo>
                  <a:pt x="348656" y="43498"/>
                </a:lnTo>
                <a:lnTo>
                  <a:pt x="353197" y="47760"/>
                </a:lnTo>
                <a:lnTo>
                  <a:pt x="359857" y="53106"/>
                </a:lnTo>
                <a:lnTo>
                  <a:pt x="353248" y="57544"/>
                </a:lnTo>
                <a:lnTo>
                  <a:pt x="348606" y="61352"/>
                </a:lnTo>
                <a:lnTo>
                  <a:pt x="345932" y="64529"/>
                </a:lnTo>
                <a:lnTo>
                  <a:pt x="341846" y="69421"/>
                </a:lnTo>
                <a:lnTo>
                  <a:pt x="339802" y="75070"/>
                </a:lnTo>
                <a:lnTo>
                  <a:pt x="339802" y="88939"/>
                </a:lnTo>
                <a:lnTo>
                  <a:pt x="342741" y="94953"/>
                </a:lnTo>
                <a:close/>
              </a:path>
              <a:path w="528775" h="108330">
                <a:moveTo>
                  <a:pt x="493205" y="97437"/>
                </a:moveTo>
                <a:lnTo>
                  <a:pt x="491288" y="95672"/>
                </a:lnTo>
                <a:lnTo>
                  <a:pt x="492272" y="104926"/>
                </a:lnTo>
                <a:lnTo>
                  <a:pt x="497367" y="104926"/>
                </a:lnTo>
                <a:lnTo>
                  <a:pt x="493205" y="97437"/>
                </a:lnTo>
                <a:close/>
              </a:path>
              <a:path w="528775" h="108330">
                <a:moveTo>
                  <a:pt x="487870" y="103199"/>
                </a:moveTo>
                <a:lnTo>
                  <a:pt x="492272" y="104926"/>
                </a:lnTo>
                <a:lnTo>
                  <a:pt x="491288" y="95672"/>
                </a:lnTo>
                <a:lnTo>
                  <a:pt x="490329" y="93125"/>
                </a:lnTo>
                <a:lnTo>
                  <a:pt x="490329" y="83089"/>
                </a:lnTo>
                <a:lnTo>
                  <a:pt x="492675" y="75145"/>
                </a:lnTo>
                <a:lnTo>
                  <a:pt x="497367" y="65966"/>
                </a:lnTo>
                <a:lnTo>
                  <a:pt x="502059" y="56788"/>
                </a:lnTo>
                <a:lnTo>
                  <a:pt x="507408" y="52198"/>
                </a:lnTo>
                <a:lnTo>
                  <a:pt x="516741" y="52198"/>
                </a:lnTo>
                <a:lnTo>
                  <a:pt x="519441" y="53383"/>
                </a:lnTo>
                <a:lnTo>
                  <a:pt x="521509" y="55754"/>
                </a:lnTo>
                <a:lnTo>
                  <a:pt x="523578" y="58124"/>
                </a:lnTo>
                <a:lnTo>
                  <a:pt x="524612" y="61427"/>
                </a:lnTo>
                <a:lnTo>
                  <a:pt x="524612" y="72523"/>
                </a:lnTo>
                <a:lnTo>
                  <a:pt x="522153" y="79974"/>
                </a:lnTo>
                <a:lnTo>
                  <a:pt x="517233" y="88018"/>
                </a:lnTo>
                <a:lnTo>
                  <a:pt x="512314" y="96063"/>
                </a:lnTo>
                <a:lnTo>
                  <a:pt x="506777" y="100085"/>
                </a:lnTo>
                <a:lnTo>
                  <a:pt x="497594" y="100085"/>
                </a:lnTo>
                <a:lnTo>
                  <a:pt x="495122" y="99202"/>
                </a:lnTo>
                <a:lnTo>
                  <a:pt x="493205" y="97437"/>
                </a:lnTo>
                <a:lnTo>
                  <a:pt x="497367" y="104926"/>
                </a:lnTo>
                <a:lnTo>
                  <a:pt x="510672" y="101131"/>
                </a:lnTo>
                <a:lnTo>
                  <a:pt x="520147" y="91082"/>
                </a:lnTo>
                <a:lnTo>
                  <a:pt x="526823" y="77230"/>
                </a:lnTo>
                <a:lnTo>
                  <a:pt x="528775" y="65815"/>
                </a:lnTo>
                <a:lnTo>
                  <a:pt x="528775" y="58704"/>
                </a:lnTo>
                <a:lnTo>
                  <a:pt x="527085" y="53837"/>
                </a:lnTo>
                <a:lnTo>
                  <a:pt x="523704" y="51215"/>
                </a:lnTo>
                <a:lnTo>
                  <a:pt x="520324" y="48592"/>
                </a:lnTo>
                <a:lnTo>
                  <a:pt x="516439" y="47281"/>
                </a:lnTo>
                <a:lnTo>
                  <a:pt x="511653" y="47284"/>
                </a:lnTo>
                <a:lnTo>
                  <a:pt x="499788" y="50276"/>
                </a:lnTo>
                <a:lnTo>
                  <a:pt x="489005" y="58893"/>
                </a:lnTo>
                <a:lnTo>
                  <a:pt x="480935" y="71522"/>
                </a:lnTo>
                <a:lnTo>
                  <a:pt x="478599" y="83593"/>
                </a:lnTo>
                <a:lnTo>
                  <a:pt x="478599" y="90906"/>
                </a:lnTo>
                <a:lnTo>
                  <a:pt x="480453" y="96290"/>
                </a:lnTo>
                <a:lnTo>
                  <a:pt x="484161" y="99744"/>
                </a:lnTo>
                <a:lnTo>
                  <a:pt x="487870" y="103199"/>
                </a:lnTo>
                <a:close/>
              </a:path>
              <a:path w="528775" h="108330">
                <a:moveTo>
                  <a:pt x="437051" y="59990"/>
                </a:moveTo>
                <a:lnTo>
                  <a:pt x="449460" y="56632"/>
                </a:lnTo>
                <a:lnTo>
                  <a:pt x="459414" y="47016"/>
                </a:lnTo>
                <a:lnTo>
                  <a:pt x="461088" y="44507"/>
                </a:lnTo>
                <a:lnTo>
                  <a:pt x="466672" y="32598"/>
                </a:lnTo>
                <a:lnTo>
                  <a:pt x="468534" y="20425"/>
                </a:lnTo>
                <a:lnTo>
                  <a:pt x="468534" y="18559"/>
                </a:lnTo>
                <a:lnTo>
                  <a:pt x="468458" y="17185"/>
                </a:lnTo>
                <a:lnTo>
                  <a:pt x="468306" y="16302"/>
                </a:lnTo>
                <a:lnTo>
                  <a:pt x="467878" y="14297"/>
                </a:lnTo>
                <a:lnTo>
                  <a:pt x="467474" y="12936"/>
                </a:lnTo>
                <a:lnTo>
                  <a:pt x="468735" y="13339"/>
                </a:lnTo>
                <a:lnTo>
                  <a:pt x="471258" y="13844"/>
                </a:lnTo>
                <a:lnTo>
                  <a:pt x="473226" y="14197"/>
                </a:lnTo>
                <a:lnTo>
                  <a:pt x="475572" y="14373"/>
                </a:lnTo>
                <a:lnTo>
                  <a:pt x="481374" y="14373"/>
                </a:lnTo>
                <a:lnTo>
                  <a:pt x="483846" y="14096"/>
                </a:lnTo>
                <a:lnTo>
                  <a:pt x="485713" y="13541"/>
                </a:lnTo>
                <a:lnTo>
                  <a:pt x="487579" y="12986"/>
                </a:lnTo>
                <a:lnTo>
                  <a:pt x="490405" y="11826"/>
                </a:lnTo>
                <a:lnTo>
                  <a:pt x="494189" y="10061"/>
                </a:lnTo>
                <a:lnTo>
                  <a:pt x="440229" y="106893"/>
                </a:lnTo>
                <a:lnTo>
                  <a:pt x="447570" y="106893"/>
                </a:lnTo>
                <a:lnTo>
                  <a:pt x="507282" y="0"/>
                </a:lnTo>
                <a:lnTo>
                  <a:pt x="501227" y="0"/>
                </a:lnTo>
                <a:lnTo>
                  <a:pt x="498351" y="2824"/>
                </a:lnTo>
                <a:lnTo>
                  <a:pt x="495602" y="4968"/>
                </a:lnTo>
                <a:lnTo>
                  <a:pt x="492978" y="6430"/>
                </a:lnTo>
                <a:lnTo>
                  <a:pt x="488084" y="9254"/>
                </a:lnTo>
                <a:lnTo>
                  <a:pt x="482736" y="10666"/>
                </a:lnTo>
                <a:lnTo>
                  <a:pt x="474714" y="10666"/>
                </a:lnTo>
                <a:lnTo>
                  <a:pt x="472544" y="10465"/>
                </a:lnTo>
                <a:lnTo>
                  <a:pt x="470426" y="10061"/>
                </a:lnTo>
                <a:lnTo>
                  <a:pt x="468306" y="9658"/>
                </a:lnTo>
                <a:lnTo>
                  <a:pt x="466667" y="8952"/>
                </a:lnTo>
                <a:lnTo>
                  <a:pt x="465506" y="7943"/>
                </a:lnTo>
                <a:lnTo>
                  <a:pt x="462630" y="5371"/>
                </a:lnTo>
                <a:lnTo>
                  <a:pt x="461621" y="4463"/>
                </a:lnTo>
                <a:lnTo>
                  <a:pt x="459528" y="3404"/>
                </a:lnTo>
                <a:lnTo>
                  <a:pt x="457560" y="2597"/>
                </a:lnTo>
                <a:lnTo>
                  <a:pt x="455012" y="2193"/>
                </a:lnTo>
                <a:lnTo>
                  <a:pt x="451090" y="2205"/>
                </a:lnTo>
                <a:lnTo>
                  <a:pt x="439176" y="5407"/>
                </a:lnTo>
                <a:lnTo>
                  <a:pt x="428650" y="14297"/>
                </a:lnTo>
                <a:lnTo>
                  <a:pt x="420821" y="27049"/>
                </a:lnTo>
                <a:lnTo>
                  <a:pt x="418509" y="38884"/>
                </a:lnTo>
                <a:lnTo>
                  <a:pt x="418509" y="45793"/>
                </a:lnTo>
                <a:lnTo>
                  <a:pt x="420426" y="51038"/>
                </a:lnTo>
                <a:lnTo>
                  <a:pt x="424261" y="54619"/>
                </a:lnTo>
                <a:lnTo>
                  <a:pt x="428095" y="58200"/>
                </a:lnTo>
                <a:lnTo>
                  <a:pt x="430164" y="47356"/>
                </a:lnTo>
                <a:lnTo>
                  <a:pt x="430164" y="36665"/>
                </a:lnTo>
                <a:lnTo>
                  <a:pt x="432699" y="28608"/>
                </a:lnTo>
                <a:lnTo>
                  <a:pt x="437770" y="19858"/>
                </a:lnTo>
                <a:lnTo>
                  <a:pt x="442840" y="11108"/>
                </a:lnTo>
                <a:lnTo>
                  <a:pt x="447822" y="6732"/>
                </a:lnTo>
                <a:lnTo>
                  <a:pt x="452716" y="6732"/>
                </a:lnTo>
                <a:lnTo>
                  <a:pt x="454066" y="7325"/>
                </a:lnTo>
                <a:lnTo>
                  <a:pt x="455706" y="8510"/>
                </a:lnTo>
                <a:lnTo>
                  <a:pt x="457346" y="9695"/>
                </a:lnTo>
                <a:lnTo>
                  <a:pt x="458771" y="10439"/>
                </a:lnTo>
                <a:lnTo>
                  <a:pt x="459981" y="10742"/>
                </a:lnTo>
                <a:lnTo>
                  <a:pt x="461697" y="11145"/>
                </a:lnTo>
                <a:lnTo>
                  <a:pt x="462895" y="11801"/>
                </a:lnTo>
                <a:lnTo>
                  <a:pt x="464258" y="13617"/>
                </a:lnTo>
                <a:lnTo>
                  <a:pt x="464598" y="15659"/>
                </a:lnTo>
                <a:lnTo>
                  <a:pt x="464597" y="19218"/>
                </a:lnTo>
                <a:lnTo>
                  <a:pt x="462612" y="31817"/>
                </a:lnTo>
                <a:lnTo>
                  <a:pt x="456879" y="43423"/>
                </a:lnTo>
                <a:lnTo>
                  <a:pt x="451732" y="50937"/>
                </a:lnTo>
                <a:lnTo>
                  <a:pt x="446057" y="54695"/>
                </a:lnTo>
                <a:lnTo>
                  <a:pt x="436571" y="54695"/>
                </a:lnTo>
                <a:lnTo>
                  <a:pt x="434137" y="53749"/>
                </a:lnTo>
                <a:lnTo>
                  <a:pt x="432548" y="51858"/>
                </a:lnTo>
                <a:lnTo>
                  <a:pt x="432358" y="59990"/>
                </a:lnTo>
                <a:lnTo>
                  <a:pt x="437051" y="59990"/>
                </a:lnTo>
                <a:close/>
              </a:path>
              <a:path w="528775" h="108330">
                <a:moveTo>
                  <a:pt x="432358" y="59990"/>
                </a:moveTo>
                <a:lnTo>
                  <a:pt x="432548" y="51858"/>
                </a:lnTo>
                <a:lnTo>
                  <a:pt x="430958" y="49966"/>
                </a:lnTo>
                <a:lnTo>
                  <a:pt x="430164" y="47356"/>
                </a:lnTo>
                <a:lnTo>
                  <a:pt x="428095" y="58200"/>
                </a:lnTo>
                <a:lnTo>
                  <a:pt x="432358" y="599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332046" y="4045496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8" y="78112"/>
                </a:lnTo>
                <a:lnTo>
                  <a:pt x="13471" y="63848"/>
                </a:lnTo>
                <a:lnTo>
                  <a:pt x="13611" y="57429"/>
                </a:lnTo>
                <a:lnTo>
                  <a:pt x="15055" y="43591"/>
                </a:lnTo>
                <a:lnTo>
                  <a:pt x="18061" y="31559"/>
                </a:lnTo>
                <a:lnTo>
                  <a:pt x="22628" y="21333"/>
                </a:lnTo>
                <a:lnTo>
                  <a:pt x="29675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374881" y="4047432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6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7"/>
                </a:lnTo>
                <a:lnTo>
                  <a:pt x="137298" y="3051"/>
                </a:lnTo>
                <a:lnTo>
                  <a:pt x="140022" y="2774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8" y="16996"/>
                </a:lnTo>
                <a:lnTo>
                  <a:pt x="125341" y="27234"/>
                </a:lnTo>
                <a:lnTo>
                  <a:pt x="145623" y="56964"/>
                </a:lnTo>
                <a:lnTo>
                  <a:pt x="145623" y="90654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9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0"/>
                </a:lnTo>
                <a:lnTo>
                  <a:pt x="86148" y="1160"/>
                </a:lnTo>
                <a:lnTo>
                  <a:pt x="83525" y="2774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1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2" y="103669"/>
                </a:lnTo>
                <a:lnTo>
                  <a:pt x="53202" y="105078"/>
                </a:lnTo>
                <a:lnTo>
                  <a:pt x="57327" y="104922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3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5584253" y="4045829"/>
            <a:ext cx="411973" cy="95585"/>
          </a:xfrm>
          <a:custGeom>
            <a:avLst/>
            <a:gdLst/>
            <a:ahLst/>
            <a:cxnLst/>
            <a:rect l="l" t="t" r="r" b="b"/>
            <a:pathLst>
              <a:path w="453170" h="108330">
                <a:moveTo>
                  <a:pt x="381729" y="378"/>
                </a:moveTo>
                <a:lnTo>
                  <a:pt x="333293" y="68463"/>
                </a:lnTo>
                <a:lnTo>
                  <a:pt x="339575" y="68463"/>
                </a:lnTo>
                <a:lnTo>
                  <a:pt x="376734" y="15962"/>
                </a:lnTo>
                <a:lnTo>
                  <a:pt x="381729" y="378"/>
                </a:lnTo>
                <a:close/>
              </a:path>
              <a:path w="453170" h="108330">
                <a:moveTo>
                  <a:pt x="414573" y="131933"/>
                </a:moveTo>
                <a:lnTo>
                  <a:pt x="417550" y="130471"/>
                </a:lnTo>
                <a:lnTo>
                  <a:pt x="421233" y="127924"/>
                </a:lnTo>
                <a:lnTo>
                  <a:pt x="425623" y="124293"/>
                </a:lnTo>
                <a:lnTo>
                  <a:pt x="432283" y="118795"/>
                </a:lnTo>
                <a:lnTo>
                  <a:pt x="437605" y="112869"/>
                </a:lnTo>
                <a:lnTo>
                  <a:pt x="441591" y="106515"/>
                </a:lnTo>
                <a:lnTo>
                  <a:pt x="445375" y="100564"/>
                </a:lnTo>
                <a:lnTo>
                  <a:pt x="448251" y="94234"/>
                </a:lnTo>
                <a:lnTo>
                  <a:pt x="450219" y="87527"/>
                </a:lnTo>
                <a:lnTo>
                  <a:pt x="452187" y="80819"/>
                </a:lnTo>
                <a:lnTo>
                  <a:pt x="453170" y="73708"/>
                </a:lnTo>
                <a:lnTo>
                  <a:pt x="453170" y="66193"/>
                </a:lnTo>
                <a:lnTo>
                  <a:pt x="452380" y="54944"/>
                </a:lnTo>
                <a:lnTo>
                  <a:pt x="449490" y="42542"/>
                </a:lnTo>
                <a:lnTo>
                  <a:pt x="444481" y="30809"/>
                </a:lnTo>
                <a:lnTo>
                  <a:pt x="437353" y="19744"/>
                </a:lnTo>
                <a:lnTo>
                  <a:pt x="434158" y="15775"/>
                </a:lnTo>
                <a:lnTo>
                  <a:pt x="424929" y="6478"/>
                </a:lnTo>
                <a:lnTo>
                  <a:pt x="415104" y="-378"/>
                </a:lnTo>
                <a:lnTo>
                  <a:pt x="413136" y="2118"/>
                </a:lnTo>
                <a:lnTo>
                  <a:pt x="422577" y="10289"/>
                </a:lnTo>
                <a:lnTo>
                  <a:pt x="430065" y="20544"/>
                </a:lnTo>
                <a:lnTo>
                  <a:pt x="435310" y="32681"/>
                </a:lnTo>
                <a:lnTo>
                  <a:pt x="437484" y="41318"/>
                </a:lnTo>
                <a:lnTo>
                  <a:pt x="439145" y="53737"/>
                </a:lnTo>
                <a:lnTo>
                  <a:pt x="439699" y="68160"/>
                </a:lnTo>
                <a:lnTo>
                  <a:pt x="439516" y="75408"/>
                </a:lnTo>
                <a:lnTo>
                  <a:pt x="437970" y="89125"/>
                </a:lnTo>
                <a:lnTo>
                  <a:pt x="434853" y="101107"/>
                </a:lnTo>
                <a:lnTo>
                  <a:pt x="430164" y="111356"/>
                </a:lnTo>
                <a:lnTo>
                  <a:pt x="426581" y="117509"/>
                </a:lnTo>
                <a:lnTo>
                  <a:pt x="420905" y="123536"/>
                </a:lnTo>
                <a:lnTo>
                  <a:pt x="413136" y="129437"/>
                </a:lnTo>
                <a:lnTo>
                  <a:pt x="414573" y="131933"/>
                </a:lnTo>
                <a:close/>
              </a:path>
              <a:path w="453170" h="108330">
                <a:moveTo>
                  <a:pt x="30095" y="99253"/>
                </a:moveTo>
                <a:lnTo>
                  <a:pt x="29060" y="96781"/>
                </a:lnTo>
                <a:lnTo>
                  <a:pt x="29060" y="1815"/>
                </a:lnTo>
                <a:lnTo>
                  <a:pt x="28682" y="378"/>
                </a:lnTo>
                <a:lnTo>
                  <a:pt x="27774" y="378"/>
                </a:lnTo>
                <a:lnTo>
                  <a:pt x="0" y="14525"/>
                </a:lnTo>
                <a:lnTo>
                  <a:pt x="0" y="16643"/>
                </a:lnTo>
                <a:lnTo>
                  <a:pt x="1816" y="15836"/>
                </a:lnTo>
                <a:lnTo>
                  <a:pt x="3771" y="15067"/>
                </a:lnTo>
                <a:lnTo>
                  <a:pt x="5865" y="14335"/>
                </a:lnTo>
                <a:lnTo>
                  <a:pt x="7959" y="13604"/>
                </a:lnTo>
                <a:lnTo>
                  <a:pt x="9661" y="13238"/>
                </a:lnTo>
                <a:lnTo>
                  <a:pt x="12991" y="13238"/>
                </a:lnTo>
                <a:lnTo>
                  <a:pt x="14303" y="13869"/>
                </a:lnTo>
                <a:lnTo>
                  <a:pt x="15514" y="16390"/>
                </a:lnTo>
                <a:lnTo>
                  <a:pt x="15817" y="18231"/>
                </a:lnTo>
                <a:lnTo>
                  <a:pt x="15817" y="95243"/>
                </a:lnTo>
                <a:lnTo>
                  <a:pt x="14883" y="98193"/>
                </a:lnTo>
                <a:lnTo>
                  <a:pt x="11150" y="100917"/>
                </a:lnTo>
                <a:lnTo>
                  <a:pt x="7164" y="101749"/>
                </a:lnTo>
                <a:lnTo>
                  <a:pt x="1059" y="102052"/>
                </a:lnTo>
                <a:lnTo>
                  <a:pt x="1059" y="104321"/>
                </a:lnTo>
                <a:lnTo>
                  <a:pt x="43743" y="104321"/>
                </a:lnTo>
                <a:lnTo>
                  <a:pt x="43743" y="102203"/>
                </a:lnTo>
                <a:lnTo>
                  <a:pt x="38091" y="102001"/>
                </a:lnTo>
                <a:lnTo>
                  <a:pt x="34232" y="101371"/>
                </a:lnTo>
                <a:lnTo>
                  <a:pt x="32164" y="100312"/>
                </a:lnTo>
                <a:lnTo>
                  <a:pt x="30095" y="99253"/>
                </a:lnTo>
                <a:close/>
              </a:path>
              <a:path w="453170" h="108330">
                <a:moveTo>
                  <a:pt x="66774" y="23554"/>
                </a:moveTo>
                <a:lnTo>
                  <a:pt x="64933" y="36993"/>
                </a:lnTo>
                <a:lnTo>
                  <a:pt x="64933" y="45415"/>
                </a:lnTo>
                <a:lnTo>
                  <a:pt x="67443" y="52665"/>
                </a:lnTo>
                <a:lnTo>
                  <a:pt x="72463" y="58742"/>
                </a:lnTo>
                <a:lnTo>
                  <a:pt x="77483" y="64819"/>
                </a:lnTo>
                <a:lnTo>
                  <a:pt x="79236" y="22241"/>
                </a:lnTo>
                <a:lnTo>
                  <a:pt x="80763" y="15533"/>
                </a:lnTo>
                <a:lnTo>
                  <a:pt x="79880" y="3480"/>
                </a:lnTo>
                <a:lnTo>
                  <a:pt x="73901" y="10439"/>
                </a:lnTo>
                <a:lnTo>
                  <a:pt x="72298" y="12446"/>
                </a:lnTo>
                <a:lnTo>
                  <a:pt x="66774" y="23554"/>
                </a:lnTo>
                <a:close/>
              </a:path>
              <a:path w="453170" h="108330">
                <a:moveTo>
                  <a:pt x="68868" y="104926"/>
                </a:moveTo>
                <a:lnTo>
                  <a:pt x="69625" y="107952"/>
                </a:lnTo>
                <a:lnTo>
                  <a:pt x="78000" y="106893"/>
                </a:lnTo>
                <a:lnTo>
                  <a:pt x="84937" y="105380"/>
                </a:lnTo>
                <a:lnTo>
                  <a:pt x="90437" y="103413"/>
                </a:lnTo>
                <a:lnTo>
                  <a:pt x="94133" y="101985"/>
                </a:lnTo>
                <a:lnTo>
                  <a:pt x="105447" y="95768"/>
                </a:lnTo>
                <a:lnTo>
                  <a:pt x="114806" y="87451"/>
                </a:lnTo>
                <a:lnTo>
                  <a:pt x="120305" y="81248"/>
                </a:lnTo>
                <a:lnTo>
                  <a:pt x="124493" y="74187"/>
                </a:lnTo>
                <a:lnTo>
                  <a:pt x="127369" y="66269"/>
                </a:lnTo>
                <a:lnTo>
                  <a:pt x="130245" y="58351"/>
                </a:lnTo>
                <a:lnTo>
                  <a:pt x="131682" y="50559"/>
                </a:lnTo>
                <a:lnTo>
                  <a:pt x="131682" y="42893"/>
                </a:lnTo>
                <a:lnTo>
                  <a:pt x="131388" y="37108"/>
                </a:lnTo>
                <a:lnTo>
                  <a:pt x="128521" y="24677"/>
                </a:lnTo>
                <a:lnTo>
                  <a:pt x="122601" y="13276"/>
                </a:lnTo>
                <a:lnTo>
                  <a:pt x="120257" y="10217"/>
                </a:lnTo>
                <a:lnTo>
                  <a:pt x="110019" y="2554"/>
                </a:lnTo>
                <a:lnTo>
                  <a:pt x="96870" y="0"/>
                </a:lnTo>
                <a:lnTo>
                  <a:pt x="87536" y="0"/>
                </a:lnTo>
                <a:lnTo>
                  <a:pt x="79880" y="3480"/>
                </a:lnTo>
                <a:lnTo>
                  <a:pt x="80763" y="15533"/>
                </a:lnTo>
                <a:lnTo>
                  <a:pt x="83815" y="11044"/>
                </a:lnTo>
                <a:lnTo>
                  <a:pt x="86867" y="6556"/>
                </a:lnTo>
                <a:lnTo>
                  <a:pt x="90866" y="4312"/>
                </a:lnTo>
                <a:lnTo>
                  <a:pt x="102621" y="4312"/>
                </a:lnTo>
                <a:lnTo>
                  <a:pt x="107792" y="7590"/>
                </a:lnTo>
                <a:lnTo>
                  <a:pt x="111325" y="14146"/>
                </a:lnTo>
                <a:lnTo>
                  <a:pt x="115369" y="25806"/>
                </a:lnTo>
                <a:lnTo>
                  <a:pt x="116622" y="39716"/>
                </a:lnTo>
                <a:lnTo>
                  <a:pt x="116622" y="41733"/>
                </a:lnTo>
                <a:lnTo>
                  <a:pt x="116546" y="44368"/>
                </a:lnTo>
                <a:lnTo>
                  <a:pt x="116395" y="47621"/>
                </a:lnTo>
                <a:lnTo>
                  <a:pt x="116244" y="50874"/>
                </a:lnTo>
                <a:lnTo>
                  <a:pt x="116067" y="52753"/>
                </a:lnTo>
                <a:lnTo>
                  <a:pt x="115361" y="54568"/>
                </a:lnTo>
                <a:lnTo>
                  <a:pt x="113280" y="56182"/>
                </a:lnTo>
                <a:lnTo>
                  <a:pt x="109622" y="58099"/>
                </a:lnTo>
                <a:lnTo>
                  <a:pt x="105964" y="60015"/>
                </a:lnTo>
                <a:lnTo>
                  <a:pt x="102419" y="60974"/>
                </a:lnTo>
                <a:lnTo>
                  <a:pt x="91522" y="60974"/>
                </a:lnTo>
                <a:lnTo>
                  <a:pt x="86363" y="57847"/>
                </a:lnTo>
                <a:lnTo>
                  <a:pt x="83512" y="51593"/>
                </a:lnTo>
                <a:lnTo>
                  <a:pt x="80661" y="45339"/>
                </a:lnTo>
                <a:lnTo>
                  <a:pt x="79236" y="38531"/>
                </a:lnTo>
                <a:lnTo>
                  <a:pt x="79236" y="22241"/>
                </a:lnTo>
                <a:lnTo>
                  <a:pt x="77483" y="64819"/>
                </a:lnTo>
                <a:lnTo>
                  <a:pt x="84282" y="67858"/>
                </a:lnTo>
                <a:lnTo>
                  <a:pt x="95028" y="67858"/>
                </a:lnTo>
                <a:lnTo>
                  <a:pt x="97425" y="67555"/>
                </a:lnTo>
                <a:lnTo>
                  <a:pt x="100048" y="66950"/>
                </a:lnTo>
                <a:lnTo>
                  <a:pt x="105094" y="65891"/>
                </a:lnTo>
                <a:lnTo>
                  <a:pt x="109483" y="63949"/>
                </a:lnTo>
                <a:lnTo>
                  <a:pt x="113217" y="61125"/>
                </a:lnTo>
                <a:lnTo>
                  <a:pt x="115866" y="59158"/>
                </a:lnTo>
                <a:lnTo>
                  <a:pt x="115058" y="63394"/>
                </a:lnTo>
                <a:lnTo>
                  <a:pt x="113053" y="68652"/>
                </a:lnTo>
                <a:lnTo>
                  <a:pt x="109848" y="74931"/>
                </a:lnTo>
                <a:lnTo>
                  <a:pt x="106645" y="81210"/>
                </a:lnTo>
                <a:lnTo>
                  <a:pt x="102369" y="86896"/>
                </a:lnTo>
                <a:lnTo>
                  <a:pt x="97021" y="91990"/>
                </a:lnTo>
                <a:lnTo>
                  <a:pt x="93237" y="95571"/>
                </a:lnTo>
                <a:lnTo>
                  <a:pt x="88217" y="98597"/>
                </a:lnTo>
                <a:lnTo>
                  <a:pt x="81961" y="101068"/>
                </a:lnTo>
                <a:lnTo>
                  <a:pt x="78480" y="102430"/>
                </a:lnTo>
                <a:lnTo>
                  <a:pt x="74115" y="103716"/>
                </a:lnTo>
                <a:lnTo>
                  <a:pt x="68868" y="104926"/>
                </a:lnTo>
                <a:close/>
              </a:path>
              <a:path w="453170" h="108330">
                <a:moveTo>
                  <a:pt x="185087" y="99253"/>
                </a:moveTo>
                <a:lnTo>
                  <a:pt x="184053" y="96781"/>
                </a:lnTo>
                <a:lnTo>
                  <a:pt x="184053" y="1815"/>
                </a:lnTo>
                <a:lnTo>
                  <a:pt x="183675" y="378"/>
                </a:lnTo>
                <a:lnTo>
                  <a:pt x="182766" y="378"/>
                </a:lnTo>
                <a:lnTo>
                  <a:pt x="154992" y="14525"/>
                </a:lnTo>
                <a:lnTo>
                  <a:pt x="154992" y="16643"/>
                </a:lnTo>
                <a:lnTo>
                  <a:pt x="156808" y="15836"/>
                </a:lnTo>
                <a:lnTo>
                  <a:pt x="158763" y="15067"/>
                </a:lnTo>
                <a:lnTo>
                  <a:pt x="160857" y="14335"/>
                </a:lnTo>
                <a:lnTo>
                  <a:pt x="162951" y="13604"/>
                </a:lnTo>
                <a:lnTo>
                  <a:pt x="164654" y="13238"/>
                </a:lnTo>
                <a:lnTo>
                  <a:pt x="167984" y="13238"/>
                </a:lnTo>
                <a:lnTo>
                  <a:pt x="169295" y="13869"/>
                </a:lnTo>
                <a:lnTo>
                  <a:pt x="170506" y="16391"/>
                </a:lnTo>
                <a:lnTo>
                  <a:pt x="170809" y="18231"/>
                </a:lnTo>
                <a:lnTo>
                  <a:pt x="170809" y="95243"/>
                </a:lnTo>
                <a:lnTo>
                  <a:pt x="169875" y="98193"/>
                </a:lnTo>
                <a:lnTo>
                  <a:pt x="166142" y="100917"/>
                </a:lnTo>
                <a:lnTo>
                  <a:pt x="162156" y="101749"/>
                </a:lnTo>
                <a:lnTo>
                  <a:pt x="156052" y="102052"/>
                </a:lnTo>
                <a:lnTo>
                  <a:pt x="156052" y="104321"/>
                </a:lnTo>
                <a:lnTo>
                  <a:pt x="198735" y="104321"/>
                </a:lnTo>
                <a:lnTo>
                  <a:pt x="198735" y="102203"/>
                </a:lnTo>
                <a:lnTo>
                  <a:pt x="193084" y="102001"/>
                </a:lnTo>
                <a:lnTo>
                  <a:pt x="189224" y="101371"/>
                </a:lnTo>
                <a:lnTo>
                  <a:pt x="187156" y="100312"/>
                </a:lnTo>
                <a:lnTo>
                  <a:pt x="185087" y="99253"/>
                </a:lnTo>
                <a:close/>
              </a:path>
              <a:path w="453170" h="108330">
                <a:moveTo>
                  <a:pt x="231958" y="97512"/>
                </a:moveTo>
                <a:lnTo>
                  <a:pt x="231958" y="99883"/>
                </a:lnTo>
                <a:lnTo>
                  <a:pt x="232791" y="101913"/>
                </a:lnTo>
                <a:lnTo>
                  <a:pt x="234456" y="103602"/>
                </a:lnTo>
                <a:lnTo>
                  <a:pt x="236120" y="105292"/>
                </a:lnTo>
                <a:lnTo>
                  <a:pt x="238164" y="106137"/>
                </a:lnTo>
                <a:lnTo>
                  <a:pt x="243008" y="106137"/>
                </a:lnTo>
                <a:lnTo>
                  <a:pt x="245038" y="105292"/>
                </a:lnTo>
                <a:lnTo>
                  <a:pt x="246678" y="103602"/>
                </a:lnTo>
                <a:lnTo>
                  <a:pt x="248318" y="101913"/>
                </a:lnTo>
                <a:lnTo>
                  <a:pt x="249138" y="99883"/>
                </a:lnTo>
                <a:lnTo>
                  <a:pt x="249138" y="95142"/>
                </a:lnTo>
                <a:lnTo>
                  <a:pt x="248305" y="93125"/>
                </a:lnTo>
                <a:lnTo>
                  <a:pt x="246640" y="91460"/>
                </a:lnTo>
                <a:lnTo>
                  <a:pt x="244975" y="89796"/>
                </a:lnTo>
                <a:lnTo>
                  <a:pt x="242957" y="88964"/>
                </a:lnTo>
                <a:lnTo>
                  <a:pt x="238215" y="88964"/>
                </a:lnTo>
                <a:lnTo>
                  <a:pt x="236183" y="89796"/>
                </a:lnTo>
                <a:lnTo>
                  <a:pt x="234493" y="91460"/>
                </a:lnTo>
                <a:lnTo>
                  <a:pt x="232803" y="93125"/>
                </a:lnTo>
                <a:lnTo>
                  <a:pt x="231958" y="95142"/>
                </a:lnTo>
                <a:lnTo>
                  <a:pt x="231958" y="97512"/>
                </a:lnTo>
                <a:close/>
              </a:path>
              <a:path w="453170" h="108330">
                <a:moveTo>
                  <a:pt x="301331" y="99253"/>
                </a:moveTo>
                <a:lnTo>
                  <a:pt x="300297" y="96781"/>
                </a:lnTo>
                <a:lnTo>
                  <a:pt x="300297" y="1815"/>
                </a:lnTo>
                <a:lnTo>
                  <a:pt x="299919" y="378"/>
                </a:lnTo>
                <a:lnTo>
                  <a:pt x="299010" y="378"/>
                </a:lnTo>
                <a:lnTo>
                  <a:pt x="271236" y="14525"/>
                </a:lnTo>
                <a:lnTo>
                  <a:pt x="271236" y="16643"/>
                </a:lnTo>
                <a:lnTo>
                  <a:pt x="273052" y="15836"/>
                </a:lnTo>
                <a:lnTo>
                  <a:pt x="275007" y="15067"/>
                </a:lnTo>
                <a:lnTo>
                  <a:pt x="277101" y="14335"/>
                </a:lnTo>
                <a:lnTo>
                  <a:pt x="279195" y="13604"/>
                </a:lnTo>
                <a:lnTo>
                  <a:pt x="280898" y="13238"/>
                </a:lnTo>
                <a:lnTo>
                  <a:pt x="284228" y="13238"/>
                </a:lnTo>
                <a:lnTo>
                  <a:pt x="285539" y="13869"/>
                </a:lnTo>
                <a:lnTo>
                  <a:pt x="286751" y="16391"/>
                </a:lnTo>
                <a:lnTo>
                  <a:pt x="287053" y="18231"/>
                </a:lnTo>
                <a:lnTo>
                  <a:pt x="287053" y="95243"/>
                </a:lnTo>
                <a:lnTo>
                  <a:pt x="286120" y="98193"/>
                </a:lnTo>
                <a:lnTo>
                  <a:pt x="282386" y="100917"/>
                </a:lnTo>
                <a:lnTo>
                  <a:pt x="278401" y="101749"/>
                </a:lnTo>
                <a:lnTo>
                  <a:pt x="272296" y="102052"/>
                </a:lnTo>
                <a:lnTo>
                  <a:pt x="272296" y="104321"/>
                </a:lnTo>
                <a:lnTo>
                  <a:pt x="314979" y="104321"/>
                </a:lnTo>
                <a:lnTo>
                  <a:pt x="314979" y="102203"/>
                </a:lnTo>
                <a:lnTo>
                  <a:pt x="309328" y="102001"/>
                </a:lnTo>
                <a:lnTo>
                  <a:pt x="305469" y="101371"/>
                </a:lnTo>
                <a:lnTo>
                  <a:pt x="303400" y="100312"/>
                </a:lnTo>
                <a:lnTo>
                  <a:pt x="301331" y="99253"/>
                </a:lnTo>
                <a:close/>
              </a:path>
              <a:path w="453170" h="108330">
                <a:moveTo>
                  <a:pt x="376885" y="78524"/>
                </a:moveTo>
                <a:lnTo>
                  <a:pt x="376885" y="104321"/>
                </a:lnTo>
                <a:lnTo>
                  <a:pt x="388918" y="104321"/>
                </a:lnTo>
                <a:lnTo>
                  <a:pt x="388918" y="78524"/>
                </a:lnTo>
                <a:lnTo>
                  <a:pt x="404735" y="78524"/>
                </a:lnTo>
                <a:lnTo>
                  <a:pt x="404735" y="68463"/>
                </a:lnTo>
                <a:lnTo>
                  <a:pt x="388918" y="68463"/>
                </a:lnTo>
                <a:lnTo>
                  <a:pt x="388918" y="378"/>
                </a:lnTo>
                <a:lnTo>
                  <a:pt x="381729" y="378"/>
                </a:lnTo>
                <a:lnTo>
                  <a:pt x="376734" y="15962"/>
                </a:lnTo>
                <a:lnTo>
                  <a:pt x="376734" y="68463"/>
                </a:lnTo>
                <a:lnTo>
                  <a:pt x="333293" y="68463"/>
                </a:lnTo>
                <a:lnTo>
                  <a:pt x="333293" y="78524"/>
                </a:lnTo>
                <a:lnTo>
                  <a:pt x="376885" y="78524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278195" y="4043961"/>
            <a:ext cx="410253" cy="95853"/>
          </a:xfrm>
          <a:custGeom>
            <a:avLst/>
            <a:gdLst/>
            <a:ahLst/>
            <a:cxnLst/>
            <a:rect l="l" t="t" r="r" b="b"/>
            <a:pathLst>
              <a:path w="451278" h="108633">
                <a:moveTo>
                  <a:pt x="27774" y="2496"/>
                </a:moveTo>
                <a:lnTo>
                  <a:pt x="0" y="16643"/>
                </a:lnTo>
                <a:lnTo>
                  <a:pt x="0" y="18761"/>
                </a:lnTo>
                <a:lnTo>
                  <a:pt x="1816" y="17954"/>
                </a:lnTo>
                <a:lnTo>
                  <a:pt x="3771" y="17185"/>
                </a:lnTo>
                <a:lnTo>
                  <a:pt x="5865" y="16454"/>
                </a:lnTo>
                <a:lnTo>
                  <a:pt x="7958" y="15722"/>
                </a:lnTo>
                <a:lnTo>
                  <a:pt x="9661" y="15356"/>
                </a:lnTo>
                <a:lnTo>
                  <a:pt x="12991" y="15356"/>
                </a:lnTo>
                <a:lnTo>
                  <a:pt x="14303" y="15987"/>
                </a:lnTo>
                <a:lnTo>
                  <a:pt x="15514" y="18508"/>
                </a:lnTo>
                <a:lnTo>
                  <a:pt x="15816" y="20349"/>
                </a:lnTo>
                <a:lnTo>
                  <a:pt x="15816" y="97361"/>
                </a:lnTo>
                <a:lnTo>
                  <a:pt x="14883" y="100311"/>
                </a:lnTo>
                <a:lnTo>
                  <a:pt x="13016" y="101673"/>
                </a:lnTo>
                <a:lnTo>
                  <a:pt x="11149" y="103035"/>
                </a:lnTo>
                <a:lnTo>
                  <a:pt x="7164" y="103867"/>
                </a:lnTo>
                <a:lnTo>
                  <a:pt x="1059" y="104170"/>
                </a:lnTo>
                <a:lnTo>
                  <a:pt x="1059" y="106439"/>
                </a:lnTo>
                <a:lnTo>
                  <a:pt x="43742" y="106439"/>
                </a:lnTo>
                <a:lnTo>
                  <a:pt x="43742" y="104321"/>
                </a:lnTo>
                <a:lnTo>
                  <a:pt x="38091" y="104119"/>
                </a:lnTo>
                <a:lnTo>
                  <a:pt x="34232" y="103489"/>
                </a:lnTo>
                <a:lnTo>
                  <a:pt x="32163" y="102430"/>
                </a:lnTo>
                <a:lnTo>
                  <a:pt x="30095" y="101371"/>
                </a:lnTo>
                <a:lnTo>
                  <a:pt x="29061" y="98899"/>
                </a:lnTo>
                <a:lnTo>
                  <a:pt x="29061" y="3933"/>
                </a:lnTo>
                <a:lnTo>
                  <a:pt x="28682" y="2496"/>
                </a:lnTo>
                <a:lnTo>
                  <a:pt x="27774" y="2496"/>
                </a:lnTo>
                <a:close/>
              </a:path>
              <a:path w="451278" h="108633">
                <a:moveTo>
                  <a:pt x="105648" y="80642"/>
                </a:moveTo>
                <a:lnTo>
                  <a:pt x="105648" y="106439"/>
                </a:lnTo>
                <a:lnTo>
                  <a:pt x="117682" y="106439"/>
                </a:lnTo>
                <a:lnTo>
                  <a:pt x="117682" y="80642"/>
                </a:lnTo>
                <a:lnTo>
                  <a:pt x="133499" y="80642"/>
                </a:lnTo>
                <a:lnTo>
                  <a:pt x="133499" y="70581"/>
                </a:lnTo>
                <a:lnTo>
                  <a:pt x="117682" y="70581"/>
                </a:lnTo>
                <a:lnTo>
                  <a:pt x="117682" y="2496"/>
                </a:lnTo>
                <a:lnTo>
                  <a:pt x="110492" y="2496"/>
                </a:lnTo>
                <a:lnTo>
                  <a:pt x="105497" y="18080"/>
                </a:lnTo>
                <a:lnTo>
                  <a:pt x="105497" y="70581"/>
                </a:lnTo>
                <a:lnTo>
                  <a:pt x="62057" y="70581"/>
                </a:lnTo>
                <a:lnTo>
                  <a:pt x="62057" y="80642"/>
                </a:lnTo>
                <a:lnTo>
                  <a:pt x="105648" y="80642"/>
                </a:lnTo>
                <a:close/>
              </a:path>
              <a:path w="451278" h="108633">
                <a:moveTo>
                  <a:pt x="110492" y="2496"/>
                </a:moveTo>
                <a:lnTo>
                  <a:pt x="62057" y="70581"/>
                </a:lnTo>
                <a:lnTo>
                  <a:pt x="68338" y="70581"/>
                </a:lnTo>
                <a:lnTo>
                  <a:pt x="105497" y="18080"/>
                </a:lnTo>
                <a:lnTo>
                  <a:pt x="110492" y="2496"/>
                </a:lnTo>
                <a:close/>
              </a:path>
              <a:path w="451278" h="108633">
                <a:moveTo>
                  <a:pt x="154462" y="99631"/>
                </a:moveTo>
                <a:lnTo>
                  <a:pt x="154462" y="102001"/>
                </a:lnTo>
                <a:lnTo>
                  <a:pt x="155295" y="104031"/>
                </a:lnTo>
                <a:lnTo>
                  <a:pt x="156960" y="105720"/>
                </a:lnTo>
                <a:lnTo>
                  <a:pt x="158624" y="107410"/>
                </a:lnTo>
                <a:lnTo>
                  <a:pt x="160668" y="108255"/>
                </a:lnTo>
                <a:lnTo>
                  <a:pt x="165511" y="108255"/>
                </a:lnTo>
                <a:lnTo>
                  <a:pt x="167541" y="107410"/>
                </a:lnTo>
                <a:lnTo>
                  <a:pt x="169181" y="105720"/>
                </a:lnTo>
                <a:lnTo>
                  <a:pt x="170822" y="104031"/>
                </a:lnTo>
                <a:lnTo>
                  <a:pt x="171641" y="102001"/>
                </a:lnTo>
                <a:lnTo>
                  <a:pt x="171641" y="97260"/>
                </a:lnTo>
                <a:lnTo>
                  <a:pt x="170808" y="95243"/>
                </a:lnTo>
                <a:lnTo>
                  <a:pt x="169144" y="93579"/>
                </a:lnTo>
                <a:lnTo>
                  <a:pt x="167478" y="91914"/>
                </a:lnTo>
                <a:lnTo>
                  <a:pt x="165461" y="91082"/>
                </a:lnTo>
                <a:lnTo>
                  <a:pt x="160718" y="91082"/>
                </a:lnTo>
                <a:lnTo>
                  <a:pt x="158687" y="91914"/>
                </a:lnTo>
                <a:lnTo>
                  <a:pt x="156997" y="93579"/>
                </a:lnTo>
                <a:lnTo>
                  <a:pt x="155307" y="95243"/>
                </a:lnTo>
                <a:lnTo>
                  <a:pt x="154462" y="97260"/>
                </a:lnTo>
                <a:lnTo>
                  <a:pt x="154462" y="99631"/>
                </a:lnTo>
                <a:close/>
              </a:path>
              <a:path w="451278" h="108633">
                <a:moveTo>
                  <a:pt x="187698" y="42780"/>
                </a:moveTo>
                <a:lnTo>
                  <a:pt x="196162" y="42817"/>
                </a:lnTo>
                <a:lnTo>
                  <a:pt x="203351" y="44406"/>
                </a:lnTo>
                <a:lnTo>
                  <a:pt x="211071" y="47583"/>
                </a:lnTo>
                <a:lnTo>
                  <a:pt x="221025" y="53191"/>
                </a:lnTo>
                <a:lnTo>
                  <a:pt x="229225" y="63061"/>
                </a:lnTo>
                <a:lnTo>
                  <a:pt x="231958" y="75801"/>
                </a:lnTo>
                <a:lnTo>
                  <a:pt x="231958" y="83265"/>
                </a:lnTo>
                <a:lnTo>
                  <a:pt x="229789" y="89557"/>
                </a:lnTo>
                <a:lnTo>
                  <a:pt x="225450" y="94675"/>
                </a:lnTo>
                <a:lnTo>
                  <a:pt x="221111" y="99794"/>
                </a:lnTo>
                <a:lnTo>
                  <a:pt x="216041" y="102354"/>
                </a:lnTo>
                <a:lnTo>
                  <a:pt x="207715" y="102354"/>
                </a:lnTo>
                <a:lnTo>
                  <a:pt x="204121" y="100727"/>
                </a:lnTo>
                <a:lnTo>
                  <a:pt x="199454" y="97474"/>
                </a:lnTo>
                <a:lnTo>
                  <a:pt x="194787" y="94222"/>
                </a:lnTo>
                <a:lnTo>
                  <a:pt x="191015" y="92595"/>
                </a:lnTo>
                <a:lnTo>
                  <a:pt x="185869" y="92595"/>
                </a:lnTo>
                <a:lnTo>
                  <a:pt x="184191" y="93162"/>
                </a:lnTo>
                <a:lnTo>
                  <a:pt x="182022" y="95432"/>
                </a:lnTo>
                <a:lnTo>
                  <a:pt x="181480" y="96756"/>
                </a:lnTo>
                <a:lnTo>
                  <a:pt x="181480" y="102304"/>
                </a:lnTo>
                <a:lnTo>
                  <a:pt x="184002" y="105103"/>
                </a:lnTo>
                <a:lnTo>
                  <a:pt x="189048" y="106666"/>
                </a:lnTo>
                <a:lnTo>
                  <a:pt x="192075" y="107624"/>
                </a:lnTo>
                <a:lnTo>
                  <a:pt x="196061" y="108104"/>
                </a:lnTo>
                <a:lnTo>
                  <a:pt x="201005" y="108104"/>
                </a:lnTo>
                <a:lnTo>
                  <a:pt x="208402" y="107608"/>
                </a:lnTo>
                <a:lnTo>
                  <a:pt x="220767" y="104003"/>
                </a:lnTo>
                <a:lnTo>
                  <a:pt x="231163" y="96907"/>
                </a:lnTo>
                <a:lnTo>
                  <a:pt x="234736" y="93106"/>
                </a:lnTo>
                <a:lnTo>
                  <a:pt x="240997" y="82016"/>
                </a:lnTo>
                <a:lnTo>
                  <a:pt x="243083" y="68992"/>
                </a:lnTo>
                <a:lnTo>
                  <a:pt x="243083" y="63999"/>
                </a:lnTo>
                <a:lnTo>
                  <a:pt x="242150" y="59271"/>
                </a:lnTo>
                <a:lnTo>
                  <a:pt x="240283" y="54808"/>
                </a:lnTo>
                <a:lnTo>
                  <a:pt x="238416" y="50345"/>
                </a:lnTo>
                <a:lnTo>
                  <a:pt x="235666" y="46323"/>
                </a:lnTo>
                <a:lnTo>
                  <a:pt x="232034" y="42742"/>
                </a:lnTo>
                <a:lnTo>
                  <a:pt x="227795" y="38606"/>
                </a:lnTo>
                <a:lnTo>
                  <a:pt x="222523" y="35479"/>
                </a:lnTo>
                <a:lnTo>
                  <a:pt x="216216" y="33361"/>
                </a:lnTo>
                <a:lnTo>
                  <a:pt x="212382" y="32100"/>
                </a:lnTo>
                <a:lnTo>
                  <a:pt x="206328" y="30764"/>
                </a:lnTo>
                <a:lnTo>
                  <a:pt x="198054" y="29352"/>
                </a:lnTo>
                <a:lnTo>
                  <a:pt x="204486" y="16113"/>
                </a:lnTo>
                <a:lnTo>
                  <a:pt x="234834" y="16113"/>
                </a:lnTo>
                <a:lnTo>
                  <a:pt x="236726" y="15924"/>
                </a:lnTo>
                <a:lnTo>
                  <a:pt x="238390" y="15054"/>
                </a:lnTo>
                <a:lnTo>
                  <a:pt x="244293" y="1059"/>
                </a:lnTo>
                <a:lnTo>
                  <a:pt x="243083" y="0"/>
                </a:lnTo>
                <a:lnTo>
                  <a:pt x="241670" y="1513"/>
                </a:lnTo>
                <a:lnTo>
                  <a:pt x="239639" y="3101"/>
                </a:lnTo>
                <a:lnTo>
                  <a:pt x="237508" y="3933"/>
                </a:lnTo>
                <a:lnTo>
                  <a:pt x="203427" y="3933"/>
                </a:lnTo>
                <a:lnTo>
                  <a:pt x="186928" y="40094"/>
                </a:lnTo>
                <a:lnTo>
                  <a:pt x="186588" y="41166"/>
                </a:lnTo>
                <a:lnTo>
                  <a:pt x="187698" y="42780"/>
                </a:lnTo>
                <a:close/>
              </a:path>
              <a:path w="451278" h="108633">
                <a:moveTo>
                  <a:pt x="259354" y="62411"/>
                </a:moveTo>
                <a:lnTo>
                  <a:pt x="260172" y="73134"/>
                </a:lnTo>
                <a:lnTo>
                  <a:pt x="263788" y="85466"/>
                </a:lnTo>
                <a:lnTo>
                  <a:pt x="270290" y="95621"/>
                </a:lnTo>
                <a:lnTo>
                  <a:pt x="271808" y="97281"/>
                </a:lnTo>
                <a:lnTo>
                  <a:pt x="282660" y="105398"/>
                </a:lnTo>
                <a:lnTo>
                  <a:pt x="278918" y="91687"/>
                </a:lnTo>
                <a:lnTo>
                  <a:pt x="275411" y="83820"/>
                </a:lnTo>
                <a:lnTo>
                  <a:pt x="273657" y="75776"/>
                </a:lnTo>
                <a:lnTo>
                  <a:pt x="273657" y="61200"/>
                </a:lnTo>
                <a:lnTo>
                  <a:pt x="274414" y="56661"/>
                </a:lnTo>
                <a:lnTo>
                  <a:pt x="275928" y="53938"/>
                </a:lnTo>
                <a:lnTo>
                  <a:pt x="277896" y="46600"/>
                </a:lnTo>
                <a:lnTo>
                  <a:pt x="279107" y="41103"/>
                </a:lnTo>
                <a:lnTo>
                  <a:pt x="281327" y="35555"/>
                </a:lnTo>
                <a:lnTo>
                  <a:pt x="284556" y="29957"/>
                </a:lnTo>
                <a:lnTo>
                  <a:pt x="287784" y="24359"/>
                </a:lnTo>
                <a:lnTo>
                  <a:pt x="291240" y="19744"/>
                </a:lnTo>
                <a:lnTo>
                  <a:pt x="294924" y="16113"/>
                </a:lnTo>
                <a:lnTo>
                  <a:pt x="298506" y="12532"/>
                </a:lnTo>
                <a:lnTo>
                  <a:pt x="302580" y="9746"/>
                </a:lnTo>
                <a:lnTo>
                  <a:pt x="307146" y="7754"/>
                </a:lnTo>
                <a:lnTo>
                  <a:pt x="311712" y="5762"/>
                </a:lnTo>
                <a:lnTo>
                  <a:pt x="317149" y="4185"/>
                </a:lnTo>
                <a:lnTo>
                  <a:pt x="323455" y="3026"/>
                </a:lnTo>
                <a:lnTo>
                  <a:pt x="323077" y="529"/>
                </a:lnTo>
                <a:lnTo>
                  <a:pt x="315558" y="949"/>
                </a:lnTo>
                <a:lnTo>
                  <a:pt x="303154" y="3651"/>
                </a:lnTo>
                <a:lnTo>
                  <a:pt x="291483" y="8857"/>
                </a:lnTo>
                <a:lnTo>
                  <a:pt x="280545" y="16567"/>
                </a:lnTo>
                <a:lnTo>
                  <a:pt x="271413" y="26425"/>
                </a:lnTo>
                <a:lnTo>
                  <a:pt x="264714" y="37464"/>
                </a:lnTo>
                <a:lnTo>
                  <a:pt x="260694" y="49459"/>
                </a:lnTo>
                <a:lnTo>
                  <a:pt x="259354" y="62411"/>
                </a:lnTo>
                <a:close/>
              </a:path>
              <a:path w="451278" h="108633">
                <a:moveTo>
                  <a:pt x="415709" y="99177"/>
                </a:moveTo>
                <a:lnTo>
                  <a:pt x="413791" y="97412"/>
                </a:lnTo>
                <a:lnTo>
                  <a:pt x="414776" y="106666"/>
                </a:lnTo>
                <a:lnTo>
                  <a:pt x="419871" y="106666"/>
                </a:lnTo>
                <a:lnTo>
                  <a:pt x="415709" y="99177"/>
                </a:lnTo>
                <a:close/>
              </a:path>
              <a:path w="451278" h="108633">
                <a:moveTo>
                  <a:pt x="410374" y="104939"/>
                </a:moveTo>
                <a:lnTo>
                  <a:pt x="414776" y="106666"/>
                </a:lnTo>
                <a:lnTo>
                  <a:pt x="413791" y="97412"/>
                </a:lnTo>
                <a:lnTo>
                  <a:pt x="412833" y="94865"/>
                </a:lnTo>
                <a:lnTo>
                  <a:pt x="412833" y="84829"/>
                </a:lnTo>
                <a:lnTo>
                  <a:pt x="415179" y="76885"/>
                </a:lnTo>
                <a:lnTo>
                  <a:pt x="419871" y="67706"/>
                </a:lnTo>
                <a:lnTo>
                  <a:pt x="424563" y="58527"/>
                </a:lnTo>
                <a:lnTo>
                  <a:pt x="429912" y="53938"/>
                </a:lnTo>
                <a:lnTo>
                  <a:pt x="439245" y="53938"/>
                </a:lnTo>
                <a:lnTo>
                  <a:pt x="441944" y="55123"/>
                </a:lnTo>
                <a:lnTo>
                  <a:pt x="444013" y="57494"/>
                </a:lnTo>
                <a:lnTo>
                  <a:pt x="446081" y="59864"/>
                </a:lnTo>
                <a:lnTo>
                  <a:pt x="447116" y="63167"/>
                </a:lnTo>
                <a:lnTo>
                  <a:pt x="447116" y="74263"/>
                </a:lnTo>
                <a:lnTo>
                  <a:pt x="444657" y="81714"/>
                </a:lnTo>
                <a:lnTo>
                  <a:pt x="439737" y="89758"/>
                </a:lnTo>
                <a:lnTo>
                  <a:pt x="434818" y="97802"/>
                </a:lnTo>
                <a:lnTo>
                  <a:pt x="429281" y="101824"/>
                </a:lnTo>
                <a:lnTo>
                  <a:pt x="420098" y="101824"/>
                </a:lnTo>
                <a:lnTo>
                  <a:pt x="417626" y="100942"/>
                </a:lnTo>
                <a:lnTo>
                  <a:pt x="415709" y="99177"/>
                </a:lnTo>
                <a:lnTo>
                  <a:pt x="419871" y="106666"/>
                </a:lnTo>
                <a:lnTo>
                  <a:pt x="433176" y="102871"/>
                </a:lnTo>
                <a:lnTo>
                  <a:pt x="442651" y="92822"/>
                </a:lnTo>
                <a:lnTo>
                  <a:pt x="449326" y="78970"/>
                </a:lnTo>
                <a:lnTo>
                  <a:pt x="451278" y="67555"/>
                </a:lnTo>
                <a:lnTo>
                  <a:pt x="451278" y="60444"/>
                </a:lnTo>
                <a:lnTo>
                  <a:pt x="449588" y="55577"/>
                </a:lnTo>
                <a:lnTo>
                  <a:pt x="446208" y="52955"/>
                </a:lnTo>
                <a:lnTo>
                  <a:pt x="442827" y="50332"/>
                </a:lnTo>
                <a:lnTo>
                  <a:pt x="438942" y="49021"/>
                </a:lnTo>
                <a:lnTo>
                  <a:pt x="434157" y="49023"/>
                </a:lnTo>
                <a:lnTo>
                  <a:pt x="422292" y="52016"/>
                </a:lnTo>
                <a:lnTo>
                  <a:pt x="411509" y="60633"/>
                </a:lnTo>
                <a:lnTo>
                  <a:pt x="410448" y="61852"/>
                </a:lnTo>
                <a:lnTo>
                  <a:pt x="403439" y="73261"/>
                </a:lnTo>
                <a:lnTo>
                  <a:pt x="401103" y="85333"/>
                </a:lnTo>
                <a:lnTo>
                  <a:pt x="401103" y="92646"/>
                </a:lnTo>
                <a:lnTo>
                  <a:pt x="402957" y="98029"/>
                </a:lnTo>
                <a:lnTo>
                  <a:pt x="406665" y="101484"/>
                </a:lnTo>
                <a:lnTo>
                  <a:pt x="410374" y="104939"/>
                </a:lnTo>
                <a:close/>
              </a:path>
              <a:path w="451278" h="108633">
                <a:moveTo>
                  <a:pt x="359554" y="61730"/>
                </a:moveTo>
                <a:lnTo>
                  <a:pt x="371964" y="58371"/>
                </a:lnTo>
                <a:lnTo>
                  <a:pt x="381918" y="48756"/>
                </a:lnTo>
                <a:lnTo>
                  <a:pt x="383592" y="46247"/>
                </a:lnTo>
                <a:lnTo>
                  <a:pt x="389176" y="34337"/>
                </a:lnTo>
                <a:lnTo>
                  <a:pt x="391037" y="22165"/>
                </a:lnTo>
                <a:lnTo>
                  <a:pt x="391037" y="20299"/>
                </a:lnTo>
                <a:lnTo>
                  <a:pt x="390961" y="18925"/>
                </a:lnTo>
                <a:lnTo>
                  <a:pt x="390810" y="18042"/>
                </a:lnTo>
                <a:lnTo>
                  <a:pt x="390381" y="16037"/>
                </a:lnTo>
                <a:lnTo>
                  <a:pt x="389978" y="14675"/>
                </a:lnTo>
                <a:lnTo>
                  <a:pt x="391239" y="15079"/>
                </a:lnTo>
                <a:lnTo>
                  <a:pt x="393762" y="15583"/>
                </a:lnTo>
                <a:lnTo>
                  <a:pt x="395729" y="15936"/>
                </a:lnTo>
                <a:lnTo>
                  <a:pt x="398075" y="16113"/>
                </a:lnTo>
                <a:lnTo>
                  <a:pt x="403878" y="16113"/>
                </a:lnTo>
                <a:lnTo>
                  <a:pt x="406350" y="15836"/>
                </a:lnTo>
                <a:lnTo>
                  <a:pt x="408216" y="15281"/>
                </a:lnTo>
                <a:lnTo>
                  <a:pt x="410083" y="14726"/>
                </a:lnTo>
                <a:lnTo>
                  <a:pt x="412909" y="13566"/>
                </a:lnTo>
                <a:lnTo>
                  <a:pt x="416693" y="11801"/>
                </a:lnTo>
                <a:lnTo>
                  <a:pt x="362733" y="108633"/>
                </a:lnTo>
                <a:lnTo>
                  <a:pt x="370074" y="108633"/>
                </a:lnTo>
                <a:lnTo>
                  <a:pt x="429785" y="1739"/>
                </a:lnTo>
                <a:lnTo>
                  <a:pt x="423731" y="1739"/>
                </a:lnTo>
                <a:lnTo>
                  <a:pt x="420855" y="4564"/>
                </a:lnTo>
                <a:lnTo>
                  <a:pt x="418106" y="6707"/>
                </a:lnTo>
                <a:lnTo>
                  <a:pt x="415482" y="8170"/>
                </a:lnTo>
                <a:lnTo>
                  <a:pt x="410588" y="10994"/>
                </a:lnTo>
                <a:lnTo>
                  <a:pt x="405240" y="12406"/>
                </a:lnTo>
                <a:lnTo>
                  <a:pt x="397218" y="12406"/>
                </a:lnTo>
                <a:lnTo>
                  <a:pt x="395048" y="12204"/>
                </a:lnTo>
                <a:lnTo>
                  <a:pt x="392929" y="11801"/>
                </a:lnTo>
                <a:lnTo>
                  <a:pt x="390810" y="11398"/>
                </a:lnTo>
                <a:lnTo>
                  <a:pt x="389170" y="10692"/>
                </a:lnTo>
                <a:lnTo>
                  <a:pt x="388010" y="9683"/>
                </a:lnTo>
                <a:lnTo>
                  <a:pt x="385134" y="7111"/>
                </a:lnTo>
                <a:lnTo>
                  <a:pt x="384125" y="6203"/>
                </a:lnTo>
                <a:lnTo>
                  <a:pt x="382031" y="5144"/>
                </a:lnTo>
                <a:lnTo>
                  <a:pt x="380063" y="4337"/>
                </a:lnTo>
                <a:lnTo>
                  <a:pt x="377516" y="3933"/>
                </a:lnTo>
                <a:lnTo>
                  <a:pt x="373593" y="3944"/>
                </a:lnTo>
                <a:lnTo>
                  <a:pt x="361680" y="7146"/>
                </a:lnTo>
                <a:lnTo>
                  <a:pt x="351154" y="16037"/>
                </a:lnTo>
                <a:lnTo>
                  <a:pt x="343325" y="28789"/>
                </a:lnTo>
                <a:lnTo>
                  <a:pt x="341012" y="40624"/>
                </a:lnTo>
                <a:lnTo>
                  <a:pt x="341012" y="47533"/>
                </a:lnTo>
                <a:lnTo>
                  <a:pt x="342930" y="52778"/>
                </a:lnTo>
                <a:lnTo>
                  <a:pt x="346764" y="56359"/>
                </a:lnTo>
                <a:lnTo>
                  <a:pt x="350599" y="59940"/>
                </a:lnTo>
                <a:lnTo>
                  <a:pt x="352667" y="49096"/>
                </a:lnTo>
                <a:lnTo>
                  <a:pt x="352667" y="38404"/>
                </a:lnTo>
                <a:lnTo>
                  <a:pt x="355203" y="30348"/>
                </a:lnTo>
                <a:lnTo>
                  <a:pt x="360273" y="21598"/>
                </a:lnTo>
                <a:lnTo>
                  <a:pt x="365344" y="12847"/>
                </a:lnTo>
                <a:lnTo>
                  <a:pt x="370326" y="8472"/>
                </a:lnTo>
                <a:lnTo>
                  <a:pt x="375220" y="8472"/>
                </a:lnTo>
                <a:lnTo>
                  <a:pt x="376570" y="9065"/>
                </a:lnTo>
                <a:lnTo>
                  <a:pt x="378210" y="10250"/>
                </a:lnTo>
                <a:lnTo>
                  <a:pt x="379850" y="11435"/>
                </a:lnTo>
                <a:lnTo>
                  <a:pt x="381274" y="12179"/>
                </a:lnTo>
                <a:lnTo>
                  <a:pt x="382485" y="12482"/>
                </a:lnTo>
                <a:lnTo>
                  <a:pt x="384201" y="12885"/>
                </a:lnTo>
                <a:lnTo>
                  <a:pt x="385399" y="13541"/>
                </a:lnTo>
                <a:lnTo>
                  <a:pt x="386761" y="15356"/>
                </a:lnTo>
                <a:lnTo>
                  <a:pt x="387101" y="17399"/>
                </a:lnTo>
                <a:lnTo>
                  <a:pt x="387100" y="20958"/>
                </a:lnTo>
                <a:lnTo>
                  <a:pt x="385116" y="33556"/>
                </a:lnTo>
                <a:lnTo>
                  <a:pt x="379383" y="45163"/>
                </a:lnTo>
                <a:lnTo>
                  <a:pt x="374236" y="52677"/>
                </a:lnTo>
                <a:lnTo>
                  <a:pt x="368560" y="56434"/>
                </a:lnTo>
                <a:lnTo>
                  <a:pt x="359075" y="56434"/>
                </a:lnTo>
                <a:lnTo>
                  <a:pt x="356641" y="55489"/>
                </a:lnTo>
                <a:lnTo>
                  <a:pt x="355051" y="53598"/>
                </a:lnTo>
                <a:lnTo>
                  <a:pt x="354862" y="61730"/>
                </a:lnTo>
                <a:lnTo>
                  <a:pt x="359554" y="61730"/>
                </a:lnTo>
                <a:close/>
              </a:path>
              <a:path w="451278" h="108633">
                <a:moveTo>
                  <a:pt x="354862" y="61730"/>
                </a:moveTo>
                <a:lnTo>
                  <a:pt x="355051" y="53598"/>
                </a:lnTo>
                <a:lnTo>
                  <a:pt x="353462" y="51706"/>
                </a:lnTo>
                <a:lnTo>
                  <a:pt x="352667" y="49096"/>
                </a:lnTo>
                <a:lnTo>
                  <a:pt x="350599" y="59940"/>
                </a:lnTo>
                <a:lnTo>
                  <a:pt x="354862" y="61730"/>
                </a:lnTo>
                <a:close/>
              </a:path>
              <a:path w="451278" h="108633">
                <a:moveTo>
                  <a:pt x="278501" y="49298"/>
                </a:moveTo>
                <a:lnTo>
                  <a:pt x="283698" y="46978"/>
                </a:lnTo>
                <a:lnTo>
                  <a:pt x="299994" y="46978"/>
                </a:lnTo>
                <a:lnTo>
                  <a:pt x="305998" y="51316"/>
                </a:lnTo>
                <a:lnTo>
                  <a:pt x="309529" y="59990"/>
                </a:lnTo>
                <a:lnTo>
                  <a:pt x="311649" y="65185"/>
                </a:lnTo>
                <a:lnTo>
                  <a:pt x="312708" y="71136"/>
                </a:lnTo>
                <a:lnTo>
                  <a:pt x="312708" y="84703"/>
                </a:lnTo>
                <a:lnTo>
                  <a:pt x="311346" y="90691"/>
                </a:lnTo>
                <a:lnTo>
                  <a:pt x="308622" y="95810"/>
                </a:lnTo>
                <a:lnTo>
                  <a:pt x="305898" y="100929"/>
                </a:lnTo>
                <a:lnTo>
                  <a:pt x="301533" y="103489"/>
                </a:lnTo>
                <a:lnTo>
                  <a:pt x="287961" y="103489"/>
                </a:lnTo>
                <a:lnTo>
                  <a:pt x="282423" y="99555"/>
                </a:lnTo>
                <a:lnTo>
                  <a:pt x="278918" y="91687"/>
                </a:lnTo>
                <a:lnTo>
                  <a:pt x="282660" y="105398"/>
                </a:lnTo>
                <a:lnTo>
                  <a:pt x="294545" y="108104"/>
                </a:lnTo>
                <a:lnTo>
                  <a:pt x="294828" y="108102"/>
                </a:lnTo>
                <a:lnTo>
                  <a:pt x="307554" y="105268"/>
                </a:lnTo>
                <a:lnTo>
                  <a:pt x="317665" y="96983"/>
                </a:lnTo>
                <a:lnTo>
                  <a:pt x="318389" y="96054"/>
                </a:lnTo>
                <a:lnTo>
                  <a:pt x="324516" y="84662"/>
                </a:lnTo>
                <a:lnTo>
                  <a:pt x="326558" y="72018"/>
                </a:lnTo>
                <a:lnTo>
                  <a:pt x="326558" y="61730"/>
                </a:lnTo>
                <a:lnTo>
                  <a:pt x="323833" y="53812"/>
                </a:lnTo>
                <a:lnTo>
                  <a:pt x="318384" y="48264"/>
                </a:lnTo>
                <a:lnTo>
                  <a:pt x="312935" y="42716"/>
                </a:lnTo>
                <a:lnTo>
                  <a:pt x="306200" y="39943"/>
                </a:lnTo>
                <a:lnTo>
                  <a:pt x="294091" y="39943"/>
                </a:lnTo>
                <a:lnTo>
                  <a:pt x="290029" y="40750"/>
                </a:lnTo>
                <a:lnTo>
                  <a:pt x="285993" y="42363"/>
                </a:lnTo>
                <a:lnTo>
                  <a:pt x="283723" y="43271"/>
                </a:lnTo>
                <a:lnTo>
                  <a:pt x="281023" y="44684"/>
                </a:lnTo>
                <a:lnTo>
                  <a:pt x="277896" y="46600"/>
                </a:lnTo>
                <a:lnTo>
                  <a:pt x="275928" y="53938"/>
                </a:lnTo>
                <a:lnTo>
                  <a:pt x="278501" y="492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170818" y="4045496"/>
            <a:ext cx="36395" cy="116746"/>
          </a:xfrm>
          <a:custGeom>
            <a:avLst/>
            <a:gdLst/>
            <a:ahLst/>
            <a:cxnLst/>
            <a:rect l="l" t="t" r="r" b="b"/>
            <a:pathLst>
              <a:path w="40034" h="132312">
                <a:moveTo>
                  <a:pt x="10270" y="103996"/>
                </a:moveTo>
                <a:lnTo>
                  <a:pt x="17935" y="114836"/>
                </a:lnTo>
                <a:lnTo>
                  <a:pt x="18953" y="116045"/>
                </a:lnTo>
                <a:lnTo>
                  <a:pt x="28854" y="126119"/>
                </a:lnTo>
                <a:lnTo>
                  <a:pt x="38067" y="132312"/>
                </a:lnTo>
                <a:lnTo>
                  <a:pt x="40034" y="129815"/>
                </a:lnTo>
                <a:lnTo>
                  <a:pt x="37918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1"/>
                </a:lnTo>
                <a:lnTo>
                  <a:pt x="18060" y="31559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5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213653" y="4045830"/>
            <a:ext cx="187012" cy="94317"/>
          </a:xfrm>
          <a:custGeom>
            <a:avLst/>
            <a:gdLst/>
            <a:ahLst/>
            <a:cxnLst/>
            <a:rect l="l" t="t" r="r" b="b"/>
            <a:pathLst>
              <a:path w="205713" h="106893">
                <a:moveTo>
                  <a:pt x="28872" y="87489"/>
                </a:moveTo>
                <a:lnTo>
                  <a:pt x="23786" y="80177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4" y="8503"/>
                </a:lnTo>
                <a:lnTo>
                  <a:pt x="54944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7" y="34799"/>
                </a:lnTo>
                <a:lnTo>
                  <a:pt x="92253" y="34799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9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6" y="94108"/>
                </a:lnTo>
                <a:lnTo>
                  <a:pt x="71795" y="97941"/>
                </a:lnTo>
                <a:lnTo>
                  <a:pt x="64404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4" y="95712"/>
                </a:lnTo>
                <a:lnTo>
                  <a:pt x="28872" y="87489"/>
                </a:lnTo>
                <a:close/>
              </a:path>
              <a:path w="205713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5" y="5774"/>
                </a:lnTo>
                <a:lnTo>
                  <a:pt x="202585" y="4841"/>
                </a:lnTo>
                <a:lnTo>
                  <a:pt x="205713" y="4690"/>
                </a:lnTo>
                <a:lnTo>
                  <a:pt x="205713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3"/>
                </a:lnTo>
                <a:lnTo>
                  <a:pt x="179074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4" y="14121"/>
                </a:lnTo>
                <a:lnTo>
                  <a:pt x="180436" y="15583"/>
                </a:lnTo>
                <a:lnTo>
                  <a:pt x="158185" y="50534"/>
                </a:lnTo>
                <a:lnTo>
                  <a:pt x="135255" y="16113"/>
                </a:lnTo>
                <a:lnTo>
                  <a:pt x="134195" y="14499"/>
                </a:lnTo>
                <a:lnTo>
                  <a:pt x="133514" y="13201"/>
                </a:lnTo>
                <a:lnTo>
                  <a:pt x="132909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6" y="6178"/>
                </a:lnTo>
                <a:lnTo>
                  <a:pt x="135482" y="5522"/>
                </a:lnTo>
                <a:lnTo>
                  <a:pt x="137298" y="4866"/>
                </a:lnTo>
                <a:lnTo>
                  <a:pt x="140023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1" y="1815"/>
                </a:lnTo>
                <a:lnTo>
                  <a:pt x="100291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9" y="12242"/>
                </a:lnTo>
                <a:lnTo>
                  <a:pt x="118328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8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7" y="100248"/>
                </a:lnTo>
                <a:lnTo>
                  <a:pt x="164354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414906" y="4045496"/>
            <a:ext cx="349640" cy="116746"/>
          </a:xfrm>
          <a:custGeom>
            <a:avLst/>
            <a:gdLst/>
            <a:ahLst/>
            <a:cxnLst/>
            <a:rect l="l" t="t" r="r" b="b"/>
            <a:pathLst>
              <a:path w="384604" h="132312">
                <a:moveTo>
                  <a:pt x="346007" y="132312"/>
                </a:moveTo>
                <a:lnTo>
                  <a:pt x="348984" y="130849"/>
                </a:lnTo>
                <a:lnTo>
                  <a:pt x="352667" y="128302"/>
                </a:lnTo>
                <a:lnTo>
                  <a:pt x="357057" y="124671"/>
                </a:lnTo>
                <a:lnTo>
                  <a:pt x="363717" y="119174"/>
                </a:lnTo>
                <a:lnTo>
                  <a:pt x="369039" y="113248"/>
                </a:lnTo>
                <a:lnTo>
                  <a:pt x="373025" y="106893"/>
                </a:lnTo>
                <a:lnTo>
                  <a:pt x="376809" y="100942"/>
                </a:lnTo>
                <a:lnTo>
                  <a:pt x="379685" y="94613"/>
                </a:lnTo>
                <a:lnTo>
                  <a:pt x="381653" y="87905"/>
                </a:lnTo>
                <a:lnTo>
                  <a:pt x="383621" y="81197"/>
                </a:lnTo>
                <a:lnTo>
                  <a:pt x="384604" y="74086"/>
                </a:lnTo>
                <a:lnTo>
                  <a:pt x="384604" y="66572"/>
                </a:lnTo>
                <a:lnTo>
                  <a:pt x="383814" y="55322"/>
                </a:lnTo>
                <a:lnTo>
                  <a:pt x="380924" y="42920"/>
                </a:lnTo>
                <a:lnTo>
                  <a:pt x="375915" y="31187"/>
                </a:lnTo>
                <a:lnTo>
                  <a:pt x="368787" y="20123"/>
                </a:lnTo>
                <a:lnTo>
                  <a:pt x="365592" y="16154"/>
                </a:lnTo>
                <a:lnTo>
                  <a:pt x="356363" y="6856"/>
                </a:lnTo>
                <a:lnTo>
                  <a:pt x="346538" y="0"/>
                </a:lnTo>
                <a:lnTo>
                  <a:pt x="344570" y="2496"/>
                </a:lnTo>
                <a:lnTo>
                  <a:pt x="354011" y="10668"/>
                </a:lnTo>
                <a:lnTo>
                  <a:pt x="361499" y="20922"/>
                </a:lnTo>
                <a:lnTo>
                  <a:pt x="366744" y="33059"/>
                </a:lnTo>
                <a:lnTo>
                  <a:pt x="368918" y="41697"/>
                </a:lnTo>
                <a:lnTo>
                  <a:pt x="370579" y="54115"/>
                </a:lnTo>
                <a:lnTo>
                  <a:pt x="371133" y="68538"/>
                </a:lnTo>
                <a:lnTo>
                  <a:pt x="370950" y="75787"/>
                </a:lnTo>
                <a:lnTo>
                  <a:pt x="369404" y="89503"/>
                </a:lnTo>
                <a:lnTo>
                  <a:pt x="366287" y="101486"/>
                </a:lnTo>
                <a:lnTo>
                  <a:pt x="361597" y="111735"/>
                </a:lnTo>
                <a:lnTo>
                  <a:pt x="358015" y="117888"/>
                </a:lnTo>
                <a:lnTo>
                  <a:pt x="352339" y="123914"/>
                </a:lnTo>
                <a:lnTo>
                  <a:pt x="344570" y="129815"/>
                </a:lnTo>
                <a:lnTo>
                  <a:pt x="346007" y="132312"/>
                </a:lnTo>
                <a:close/>
              </a:path>
              <a:path w="384604" h="132312">
                <a:moveTo>
                  <a:pt x="42481" y="43877"/>
                </a:moveTo>
                <a:lnTo>
                  <a:pt x="47048" y="40800"/>
                </a:lnTo>
                <a:lnTo>
                  <a:pt x="49873" y="38127"/>
                </a:lnTo>
                <a:lnTo>
                  <a:pt x="54767" y="33437"/>
                </a:lnTo>
                <a:lnTo>
                  <a:pt x="57213" y="28141"/>
                </a:lnTo>
                <a:lnTo>
                  <a:pt x="57213" y="16441"/>
                </a:lnTo>
                <a:lnTo>
                  <a:pt x="54817" y="11347"/>
                </a:lnTo>
                <a:lnTo>
                  <a:pt x="50024" y="6959"/>
                </a:lnTo>
                <a:lnTo>
                  <a:pt x="45231" y="2572"/>
                </a:lnTo>
                <a:lnTo>
                  <a:pt x="38773" y="378"/>
                </a:lnTo>
                <a:lnTo>
                  <a:pt x="30650" y="378"/>
                </a:lnTo>
                <a:lnTo>
                  <a:pt x="23738" y="4614"/>
                </a:lnTo>
                <a:lnTo>
                  <a:pt x="34383" y="4614"/>
                </a:lnTo>
                <a:lnTo>
                  <a:pt x="38861" y="6291"/>
                </a:lnTo>
                <a:lnTo>
                  <a:pt x="41813" y="9645"/>
                </a:lnTo>
                <a:lnTo>
                  <a:pt x="44764" y="12999"/>
                </a:lnTo>
                <a:lnTo>
                  <a:pt x="46240" y="17071"/>
                </a:lnTo>
                <a:lnTo>
                  <a:pt x="46240" y="27360"/>
                </a:lnTo>
                <a:lnTo>
                  <a:pt x="44676" y="32050"/>
                </a:lnTo>
                <a:lnTo>
                  <a:pt x="41548" y="35933"/>
                </a:lnTo>
                <a:lnTo>
                  <a:pt x="39731" y="38203"/>
                </a:lnTo>
                <a:lnTo>
                  <a:pt x="36452" y="41002"/>
                </a:lnTo>
                <a:lnTo>
                  <a:pt x="31709" y="44330"/>
                </a:lnTo>
                <a:lnTo>
                  <a:pt x="25907" y="40750"/>
                </a:lnTo>
                <a:lnTo>
                  <a:pt x="24217" y="56359"/>
                </a:lnTo>
                <a:lnTo>
                  <a:pt x="34005" y="63268"/>
                </a:lnTo>
                <a:lnTo>
                  <a:pt x="40475" y="68425"/>
                </a:lnTo>
                <a:lnTo>
                  <a:pt x="43629" y="71829"/>
                </a:lnTo>
                <a:lnTo>
                  <a:pt x="46783" y="75234"/>
                </a:lnTo>
                <a:lnTo>
                  <a:pt x="48359" y="79684"/>
                </a:lnTo>
                <a:lnTo>
                  <a:pt x="48359" y="90023"/>
                </a:lnTo>
                <a:lnTo>
                  <a:pt x="46870" y="94058"/>
                </a:lnTo>
                <a:lnTo>
                  <a:pt x="43894" y="97286"/>
                </a:lnTo>
                <a:lnTo>
                  <a:pt x="40917" y="100513"/>
                </a:lnTo>
                <a:lnTo>
                  <a:pt x="36528" y="102127"/>
                </a:lnTo>
                <a:lnTo>
                  <a:pt x="25226" y="102127"/>
                </a:lnTo>
                <a:lnTo>
                  <a:pt x="20698" y="100085"/>
                </a:lnTo>
                <a:lnTo>
                  <a:pt x="17141" y="95999"/>
                </a:lnTo>
                <a:lnTo>
                  <a:pt x="21745" y="106364"/>
                </a:lnTo>
                <a:lnTo>
                  <a:pt x="39151" y="106364"/>
                </a:lnTo>
                <a:lnTo>
                  <a:pt x="46480" y="103892"/>
                </a:lnTo>
                <a:lnTo>
                  <a:pt x="51954" y="98950"/>
                </a:lnTo>
                <a:lnTo>
                  <a:pt x="57428" y="94007"/>
                </a:lnTo>
                <a:lnTo>
                  <a:pt x="60165" y="87905"/>
                </a:lnTo>
                <a:lnTo>
                  <a:pt x="60165" y="74238"/>
                </a:lnTo>
                <a:lnTo>
                  <a:pt x="58311" y="68677"/>
                </a:lnTo>
                <a:lnTo>
                  <a:pt x="54603" y="63962"/>
                </a:lnTo>
                <a:lnTo>
                  <a:pt x="50894" y="59246"/>
                </a:lnTo>
                <a:lnTo>
                  <a:pt x="44751" y="53711"/>
                </a:lnTo>
                <a:lnTo>
                  <a:pt x="36175" y="47356"/>
                </a:lnTo>
                <a:lnTo>
                  <a:pt x="42481" y="43877"/>
                </a:lnTo>
                <a:close/>
              </a:path>
              <a:path w="384604" h="132312">
                <a:moveTo>
                  <a:pt x="2938" y="94953"/>
                </a:moveTo>
                <a:lnTo>
                  <a:pt x="8816" y="99517"/>
                </a:lnTo>
                <a:lnTo>
                  <a:pt x="14694" y="104082"/>
                </a:lnTo>
                <a:lnTo>
                  <a:pt x="21745" y="106364"/>
                </a:lnTo>
                <a:lnTo>
                  <a:pt x="17141" y="95999"/>
                </a:lnTo>
                <a:lnTo>
                  <a:pt x="13584" y="91915"/>
                </a:lnTo>
                <a:lnTo>
                  <a:pt x="11805" y="86417"/>
                </a:lnTo>
                <a:lnTo>
                  <a:pt x="11805" y="75473"/>
                </a:lnTo>
                <a:lnTo>
                  <a:pt x="12790" y="71287"/>
                </a:lnTo>
                <a:lnTo>
                  <a:pt x="14757" y="66950"/>
                </a:lnTo>
                <a:lnTo>
                  <a:pt x="16724" y="62613"/>
                </a:lnTo>
                <a:lnTo>
                  <a:pt x="19878" y="59082"/>
                </a:lnTo>
                <a:lnTo>
                  <a:pt x="24217" y="56359"/>
                </a:lnTo>
                <a:lnTo>
                  <a:pt x="25907" y="40750"/>
                </a:lnTo>
                <a:lnTo>
                  <a:pt x="21228" y="36929"/>
                </a:lnTo>
                <a:lnTo>
                  <a:pt x="17671" y="32870"/>
                </a:lnTo>
                <a:lnTo>
                  <a:pt x="14114" y="28810"/>
                </a:lnTo>
                <a:lnTo>
                  <a:pt x="12335" y="24409"/>
                </a:lnTo>
                <a:lnTo>
                  <a:pt x="12335" y="15483"/>
                </a:lnTo>
                <a:lnTo>
                  <a:pt x="13849" y="11927"/>
                </a:lnTo>
                <a:lnTo>
                  <a:pt x="16876" y="9002"/>
                </a:lnTo>
                <a:lnTo>
                  <a:pt x="19903" y="6077"/>
                </a:lnTo>
                <a:lnTo>
                  <a:pt x="23738" y="4614"/>
                </a:lnTo>
                <a:lnTo>
                  <a:pt x="30650" y="378"/>
                </a:lnTo>
                <a:lnTo>
                  <a:pt x="21820" y="378"/>
                </a:lnTo>
                <a:lnTo>
                  <a:pt x="14643" y="2698"/>
                </a:lnTo>
                <a:lnTo>
                  <a:pt x="9119" y="7338"/>
                </a:lnTo>
                <a:lnTo>
                  <a:pt x="3595" y="11977"/>
                </a:lnTo>
                <a:lnTo>
                  <a:pt x="832" y="17626"/>
                </a:lnTo>
                <a:lnTo>
                  <a:pt x="832" y="30134"/>
                </a:lnTo>
                <a:lnTo>
                  <a:pt x="2699" y="35480"/>
                </a:lnTo>
                <a:lnTo>
                  <a:pt x="6432" y="40321"/>
                </a:lnTo>
                <a:lnTo>
                  <a:pt x="8854" y="43498"/>
                </a:lnTo>
                <a:lnTo>
                  <a:pt x="13395" y="47760"/>
                </a:lnTo>
                <a:lnTo>
                  <a:pt x="20054" y="53106"/>
                </a:lnTo>
                <a:lnTo>
                  <a:pt x="13445" y="57544"/>
                </a:lnTo>
                <a:lnTo>
                  <a:pt x="8803" y="61352"/>
                </a:lnTo>
                <a:lnTo>
                  <a:pt x="6130" y="64529"/>
                </a:lnTo>
                <a:lnTo>
                  <a:pt x="2043" y="69421"/>
                </a:lnTo>
                <a:lnTo>
                  <a:pt x="0" y="75070"/>
                </a:lnTo>
                <a:lnTo>
                  <a:pt x="0" y="88939"/>
                </a:lnTo>
                <a:lnTo>
                  <a:pt x="2938" y="94953"/>
                </a:lnTo>
                <a:close/>
              </a:path>
              <a:path w="384604" h="132312">
                <a:moveTo>
                  <a:pt x="114578" y="78903"/>
                </a:moveTo>
                <a:lnTo>
                  <a:pt x="114578" y="104699"/>
                </a:lnTo>
                <a:lnTo>
                  <a:pt x="126612" y="104699"/>
                </a:lnTo>
                <a:lnTo>
                  <a:pt x="126612" y="78903"/>
                </a:lnTo>
                <a:lnTo>
                  <a:pt x="142429" y="78903"/>
                </a:lnTo>
                <a:lnTo>
                  <a:pt x="142429" y="68841"/>
                </a:lnTo>
                <a:lnTo>
                  <a:pt x="126612" y="68841"/>
                </a:lnTo>
                <a:lnTo>
                  <a:pt x="126612" y="756"/>
                </a:lnTo>
                <a:lnTo>
                  <a:pt x="119422" y="756"/>
                </a:lnTo>
                <a:lnTo>
                  <a:pt x="114427" y="16340"/>
                </a:lnTo>
                <a:lnTo>
                  <a:pt x="114427" y="68841"/>
                </a:lnTo>
                <a:lnTo>
                  <a:pt x="70987" y="68841"/>
                </a:lnTo>
                <a:lnTo>
                  <a:pt x="70987" y="78903"/>
                </a:lnTo>
                <a:lnTo>
                  <a:pt x="114578" y="78903"/>
                </a:lnTo>
                <a:close/>
              </a:path>
              <a:path w="384604" h="132312">
                <a:moveTo>
                  <a:pt x="119422" y="756"/>
                </a:moveTo>
                <a:lnTo>
                  <a:pt x="70987" y="68841"/>
                </a:lnTo>
                <a:lnTo>
                  <a:pt x="77269" y="68841"/>
                </a:lnTo>
                <a:lnTo>
                  <a:pt x="114427" y="16340"/>
                </a:lnTo>
                <a:lnTo>
                  <a:pt x="119422" y="756"/>
                </a:lnTo>
                <a:close/>
              </a:path>
              <a:path w="384604" h="132312">
                <a:moveTo>
                  <a:pt x="163392" y="97891"/>
                </a:moveTo>
                <a:lnTo>
                  <a:pt x="163392" y="100261"/>
                </a:lnTo>
                <a:lnTo>
                  <a:pt x="164225" y="102291"/>
                </a:lnTo>
                <a:lnTo>
                  <a:pt x="165889" y="103981"/>
                </a:lnTo>
                <a:lnTo>
                  <a:pt x="167555" y="105670"/>
                </a:lnTo>
                <a:lnTo>
                  <a:pt x="169598" y="106515"/>
                </a:lnTo>
                <a:lnTo>
                  <a:pt x="174442" y="106515"/>
                </a:lnTo>
                <a:lnTo>
                  <a:pt x="176472" y="105670"/>
                </a:lnTo>
                <a:lnTo>
                  <a:pt x="178112" y="103981"/>
                </a:lnTo>
                <a:lnTo>
                  <a:pt x="179752" y="102291"/>
                </a:lnTo>
                <a:lnTo>
                  <a:pt x="180571" y="100261"/>
                </a:lnTo>
                <a:lnTo>
                  <a:pt x="180571" y="95520"/>
                </a:lnTo>
                <a:lnTo>
                  <a:pt x="179739" y="93503"/>
                </a:lnTo>
                <a:lnTo>
                  <a:pt x="178074" y="91839"/>
                </a:lnTo>
                <a:lnTo>
                  <a:pt x="176409" y="90174"/>
                </a:lnTo>
                <a:lnTo>
                  <a:pt x="174391" y="89342"/>
                </a:lnTo>
                <a:lnTo>
                  <a:pt x="169649" y="89342"/>
                </a:lnTo>
                <a:lnTo>
                  <a:pt x="167617" y="90174"/>
                </a:lnTo>
                <a:lnTo>
                  <a:pt x="165928" y="91839"/>
                </a:lnTo>
                <a:lnTo>
                  <a:pt x="164238" y="93503"/>
                </a:lnTo>
                <a:lnTo>
                  <a:pt x="163392" y="95520"/>
                </a:lnTo>
                <a:lnTo>
                  <a:pt x="163392" y="97891"/>
                </a:lnTo>
                <a:close/>
              </a:path>
              <a:path w="384604" h="132312">
                <a:moveTo>
                  <a:pt x="237861" y="89721"/>
                </a:moveTo>
                <a:lnTo>
                  <a:pt x="235086" y="97840"/>
                </a:lnTo>
                <a:lnTo>
                  <a:pt x="229991" y="101900"/>
                </a:lnTo>
                <a:lnTo>
                  <a:pt x="221538" y="101870"/>
                </a:lnTo>
                <a:lnTo>
                  <a:pt x="211019" y="96711"/>
                </a:lnTo>
                <a:lnTo>
                  <a:pt x="204411" y="82685"/>
                </a:lnTo>
                <a:lnTo>
                  <a:pt x="204020" y="81015"/>
                </a:lnTo>
                <a:lnTo>
                  <a:pt x="198983" y="95002"/>
                </a:lnTo>
                <a:lnTo>
                  <a:pt x="209235" y="103353"/>
                </a:lnTo>
                <a:lnTo>
                  <a:pt x="221666" y="106137"/>
                </a:lnTo>
                <a:lnTo>
                  <a:pt x="223276" y="106102"/>
                </a:lnTo>
                <a:lnTo>
                  <a:pt x="235621" y="102923"/>
                </a:lnTo>
                <a:lnTo>
                  <a:pt x="237861" y="89721"/>
                </a:lnTo>
                <a:close/>
              </a:path>
              <a:path w="384604" h="132312">
                <a:moveTo>
                  <a:pt x="202383" y="69579"/>
                </a:moveTo>
                <a:lnTo>
                  <a:pt x="201838" y="55224"/>
                </a:lnTo>
                <a:lnTo>
                  <a:pt x="201888" y="50163"/>
                </a:lnTo>
                <a:lnTo>
                  <a:pt x="202652" y="36633"/>
                </a:lnTo>
                <a:lnTo>
                  <a:pt x="204335" y="25721"/>
                </a:lnTo>
                <a:lnTo>
                  <a:pt x="205090" y="22703"/>
                </a:lnTo>
                <a:lnTo>
                  <a:pt x="211795" y="9193"/>
                </a:lnTo>
                <a:lnTo>
                  <a:pt x="221968" y="4690"/>
                </a:lnTo>
                <a:lnTo>
                  <a:pt x="223408" y="4756"/>
                </a:lnTo>
                <a:lnTo>
                  <a:pt x="233284" y="10395"/>
                </a:lnTo>
                <a:lnTo>
                  <a:pt x="239526" y="25115"/>
                </a:lnTo>
                <a:lnTo>
                  <a:pt x="240167" y="28278"/>
                </a:lnTo>
                <a:lnTo>
                  <a:pt x="241559" y="39995"/>
                </a:lnTo>
                <a:lnTo>
                  <a:pt x="242023" y="54468"/>
                </a:lnTo>
                <a:lnTo>
                  <a:pt x="241686" y="66713"/>
                </a:lnTo>
                <a:lnTo>
                  <a:pt x="240307" y="79611"/>
                </a:lnTo>
                <a:lnTo>
                  <a:pt x="237861" y="89721"/>
                </a:lnTo>
                <a:lnTo>
                  <a:pt x="235621" y="102923"/>
                </a:lnTo>
                <a:lnTo>
                  <a:pt x="245301" y="94588"/>
                </a:lnTo>
                <a:lnTo>
                  <a:pt x="252316" y="81097"/>
                </a:lnTo>
                <a:lnTo>
                  <a:pt x="256092" y="65687"/>
                </a:lnTo>
                <a:lnTo>
                  <a:pt x="257008" y="52728"/>
                </a:lnTo>
                <a:lnTo>
                  <a:pt x="256455" y="42752"/>
                </a:lnTo>
                <a:lnTo>
                  <a:pt x="253931" y="30208"/>
                </a:lnTo>
                <a:lnTo>
                  <a:pt x="249365" y="18837"/>
                </a:lnTo>
                <a:lnTo>
                  <a:pt x="244742" y="11677"/>
                </a:lnTo>
                <a:lnTo>
                  <a:pt x="234728" y="3373"/>
                </a:lnTo>
                <a:lnTo>
                  <a:pt x="222347" y="605"/>
                </a:lnTo>
                <a:lnTo>
                  <a:pt x="212919" y="1919"/>
                </a:lnTo>
                <a:lnTo>
                  <a:pt x="201969" y="8226"/>
                </a:lnTo>
                <a:lnTo>
                  <a:pt x="193739" y="19744"/>
                </a:lnTo>
                <a:lnTo>
                  <a:pt x="190632" y="27405"/>
                </a:lnTo>
                <a:lnTo>
                  <a:pt x="187798" y="39621"/>
                </a:lnTo>
                <a:lnTo>
                  <a:pt x="186853" y="53333"/>
                </a:lnTo>
                <a:lnTo>
                  <a:pt x="186892" y="56337"/>
                </a:lnTo>
                <a:lnTo>
                  <a:pt x="188294" y="70453"/>
                </a:lnTo>
                <a:lnTo>
                  <a:pt x="191712" y="82539"/>
                </a:lnTo>
                <a:lnTo>
                  <a:pt x="197146" y="92595"/>
                </a:lnTo>
                <a:lnTo>
                  <a:pt x="204020" y="81015"/>
                </a:lnTo>
                <a:lnTo>
                  <a:pt x="202383" y="69579"/>
                </a:lnTo>
                <a:close/>
              </a:path>
              <a:path w="384604" h="132312">
                <a:moveTo>
                  <a:pt x="310262" y="99631"/>
                </a:moveTo>
                <a:lnTo>
                  <a:pt x="309227" y="97160"/>
                </a:lnTo>
                <a:lnTo>
                  <a:pt x="309227" y="2193"/>
                </a:lnTo>
                <a:lnTo>
                  <a:pt x="308849" y="756"/>
                </a:lnTo>
                <a:lnTo>
                  <a:pt x="307941" y="756"/>
                </a:lnTo>
                <a:lnTo>
                  <a:pt x="280166" y="14903"/>
                </a:lnTo>
                <a:lnTo>
                  <a:pt x="280166" y="17021"/>
                </a:lnTo>
                <a:lnTo>
                  <a:pt x="281982" y="16214"/>
                </a:lnTo>
                <a:lnTo>
                  <a:pt x="283938" y="15445"/>
                </a:lnTo>
                <a:lnTo>
                  <a:pt x="286031" y="14714"/>
                </a:lnTo>
                <a:lnTo>
                  <a:pt x="288125" y="13983"/>
                </a:lnTo>
                <a:lnTo>
                  <a:pt x="289828" y="13617"/>
                </a:lnTo>
                <a:lnTo>
                  <a:pt x="293158" y="13617"/>
                </a:lnTo>
                <a:lnTo>
                  <a:pt x="294470" y="14247"/>
                </a:lnTo>
                <a:lnTo>
                  <a:pt x="295680" y="16769"/>
                </a:lnTo>
                <a:lnTo>
                  <a:pt x="295983" y="18609"/>
                </a:lnTo>
                <a:lnTo>
                  <a:pt x="295983" y="95621"/>
                </a:lnTo>
                <a:lnTo>
                  <a:pt x="295051" y="98572"/>
                </a:lnTo>
                <a:lnTo>
                  <a:pt x="293183" y="99933"/>
                </a:lnTo>
                <a:lnTo>
                  <a:pt x="291316" y="101295"/>
                </a:lnTo>
                <a:lnTo>
                  <a:pt x="287331" y="102127"/>
                </a:lnTo>
                <a:lnTo>
                  <a:pt x="281226" y="102430"/>
                </a:lnTo>
                <a:lnTo>
                  <a:pt x="281226" y="104699"/>
                </a:lnTo>
                <a:lnTo>
                  <a:pt x="323909" y="104699"/>
                </a:lnTo>
                <a:lnTo>
                  <a:pt x="323909" y="102581"/>
                </a:lnTo>
                <a:lnTo>
                  <a:pt x="318258" y="102379"/>
                </a:lnTo>
                <a:lnTo>
                  <a:pt x="314398" y="101749"/>
                </a:lnTo>
                <a:lnTo>
                  <a:pt x="312330" y="100690"/>
                </a:lnTo>
                <a:lnTo>
                  <a:pt x="310262" y="99631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926317" y="4009718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370158" y="4009718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3433968" y="4009718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212453" y="4009718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5300921" y="4009718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6040658" y="4009718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6931863" y="4009718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2108718" y="4296917"/>
            <a:ext cx="60475" cy="91714"/>
          </a:xfrm>
          <a:custGeom>
            <a:avLst/>
            <a:gdLst/>
            <a:ahLst/>
            <a:cxnLst/>
            <a:rect l="l" t="t" r="r" b="b"/>
            <a:pathLst>
              <a:path w="66522" h="103943">
                <a:moveTo>
                  <a:pt x="7895" y="3328"/>
                </a:moveTo>
                <a:lnTo>
                  <a:pt x="6874" y="5938"/>
                </a:lnTo>
                <a:lnTo>
                  <a:pt x="6092" y="7829"/>
                </a:lnTo>
                <a:lnTo>
                  <a:pt x="5310" y="9721"/>
                </a:lnTo>
                <a:lnTo>
                  <a:pt x="3279" y="14701"/>
                </a:lnTo>
                <a:lnTo>
                  <a:pt x="0" y="22770"/>
                </a:lnTo>
                <a:lnTo>
                  <a:pt x="2648" y="23981"/>
                </a:lnTo>
                <a:lnTo>
                  <a:pt x="5928" y="18836"/>
                </a:lnTo>
                <a:lnTo>
                  <a:pt x="8640" y="15457"/>
                </a:lnTo>
                <a:lnTo>
                  <a:pt x="10784" y="13843"/>
                </a:lnTo>
                <a:lnTo>
                  <a:pt x="12928" y="12229"/>
                </a:lnTo>
                <a:lnTo>
                  <a:pt x="16447" y="11423"/>
                </a:lnTo>
                <a:lnTo>
                  <a:pt x="54338" y="11423"/>
                </a:lnTo>
                <a:lnTo>
                  <a:pt x="23687" y="103943"/>
                </a:lnTo>
                <a:lnTo>
                  <a:pt x="33677" y="103943"/>
                </a:lnTo>
                <a:lnTo>
                  <a:pt x="66522" y="2496"/>
                </a:lnTo>
                <a:lnTo>
                  <a:pt x="66522" y="0"/>
                </a:lnTo>
                <a:lnTo>
                  <a:pt x="9157" y="0"/>
                </a:lnTo>
                <a:lnTo>
                  <a:pt x="7895" y="33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2686266" y="4294847"/>
            <a:ext cx="419747" cy="94117"/>
          </a:xfrm>
          <a:custGeom>
            <a:avLst/>
            <a:gdLst/>
            <a:ahLst/>
            <a:cxnLst/>
            <a:rect l="l" t="t" r="r" b="b"/>
            <a:pathLst>
              <a:path w="461722" h="106666">
                <a:moveTo>
                  <a:pt x="87653" y="69730"/>
                </a:moveTo>
                <a:lnTo>
                  <a:pt x="87107" y="55375"/>
                </a:lnTo>
                <a:lnTo>
                  <a:pt x="87158" y="50314"/>
                </a:lnTo>
                <a:lnTo>
                  <a:pt x="87922" y="36785"/>
                </a:lnTo>
                <a:lnTo>
                  <a:pt x="89604" y="25872"/>
                </a:lnTo>
                <a:lnTo>
                  <a:pt x="90360" y="22854"/>
                </a:lnTo>
                <a:lnTo>
                  <a:pt x="97065" y="9344"/>
                </a:lnTo>
                <a:lnTo>
                  <a:pt x="107238" y="4841"/>
                </a:lnTo>
                <a:lnTo>
                  <a:pt x="108677" y="4907"/>
                </a:lnTo>
                <a:lnTo>
                  <a:pt x="118554" y="10546"/>
                </a:lnTo>
                <a:lnTo>
                  <a:pt x="124796" y="25267"/>
                </a:lnTo>
                <a:lnTo>
                  <a:pt x="125436" y="28430"/>
                </a:lnTo>
                <a:lnTo>
                  <a:pt x="126829" y="40146"/>
                </a:lnTo>
                <a:lnTo>
                  <a:pt x="127293" y="54619"/>
                </a:lnTo>
                <a:lnTo>
                  <a:pt x="126956" y="66864"/>
                </a:lnTo>
                <a:lnTo>
                  <a:pt x="125576" y="79762"/>
                </a:lnTo>
                <a:lnTo>
                  <a:pt x="123131" y="89872"/>
                </a:lnTo>
                <a:lnTo>
                  <a:pt x="120890" y="103074"/>
                </a:lnTo>
                <a:lnTo>
                  <a:pt x="130570" y="94739"/>
                </a:lnTo>
                <a:lnTo>
                  <a:pt x="137585" y="81248"/>
                </a:lnTo>
                <a:lnTo>
                  <a:pt x="141362" y="65838"/>
                </a:lnTo>
                <a:lnTo>
                  <a:pt x="142278" y="52879"/>
                </a:lnTo>
                <a:lnTo>
                  <a:pt x="141725" y="42903"/>
                </a:lnTo>
                <a:lnTo>
                  <a:pt x="139201" y="30359"/>
                </a:lnTo>
                <a:lnTo>
                  <a:pt x="134634" y="18988"/>
                </a:lnTo>
                <a:lnTo>
                  <a:pt x="130012" y="11828"/>
                </a:lnTo>
                <a:lnTo>
                  <a:pt x="119997" y="3524"/>
                </a:lnTo>
                <a:lnTo>
                  <a:pt x="107616" y="756"/>
                </a:lnTo>
                <a:lnTo>
                  <a:pt x="98188" y="2070"/>
                </a:lnTo>
                <a:lnTo>
                  <a:pt x="87239" y="8377"/>
                </a:lnTo>
                <a:lnTo>
                  <a:pt x="79009" y="19896"/>
                </a:lnTo>
                <a:lnTo>
                  <a:pt x="75902" y="27556"/>
                </a:lnTo>
                <a:lnTo>
                  <a:pt x="73067" y="39773"/>
                </a:lnTo>
                <a:lnTo>
                  <a:pt x="72122" y="53484"/>
                </a:lnTo>
                <a:lnTo>
                  <a:pt x="72161" y="56488"/>
                </a:lnTo>
                <a:lnTo>
                  <a:pt x="73564" y="70604"/>
                </a:lnTo>
                <a:lnTo>
                  <a:pt x="76982" y="82690"/>
                </a:lnTo>
                <a:lnTo>
                  <a:pt x="82415" y="92746"/>
                </a:lnTo>
                <a:lnTo>
                  <a:pt x="89289" y="81166"/>
                </a:lnTo>
                <a:lnTo>
                  <a:pt x="87653" y="69730"/>
                </a:lnTo>
                <a:close/>
              </a:path>
              <a:path w="461722" h="106666">
                <a:moveTo>
                  <a:pt x="164906" y="98042"/>
                </a:moveTo>
                <a:lnTo>
                  <a:pt x="164906" y="100412"/>
                </a:lnTo>
                <a:lnTo>
                  <a:pt x="165738" y="102442"/>
                </a:lnTo>
                <a:lnTo>
                  <a:pt x="167403" y="104132"/>
                </a:lnTo>
                <a:lnTo>
                  <a:pt x="169068" y="105821"/>
                </a:lnTo>
                <a:lnTo>
                  <a:pt x="171112" y="106666"/>
                </a:lnTo>
                <a:lnTo>
                  <a:pt x="175955" y="106666"/>
                </a:lnTo>
                <a:lnTo>
                  <a:pt x="177986" y="105821"/>
                </a:lnTo>
                <a:lnTo>
                  <a:pt x="179626" y="104132"/>
                </a:lnTo>
                <a:lnTo>
                  <a:pt x="181265" y="102442"/>
                </a:lnTo>
                <a:lnTo>
                  <a:pt x="182085" y="100412"/>
                </a:lnTo>
                <a:lnTo>
                  <a:pt x="182085" y="95672"/>
                </a:lnTo>
                <a:lnTo>
                  <a:pt x="181253" y="93654"/>
                </a:lnTo>
                <a:lnTo>
                  <a:pt x="179588" y="91990"/>
                </a:lnTo>
                <a:lnTo>
                  <a:pt x="177923" y="90326"/>
                </a:lnTo>
                <a:lnTo>
                  <a:pt x="175905" y="89494"/>
                </a:lnTo>
                <a:lnTo>
                  <a:pt x="171162" y="89494"/>
                </a:lnTo>
                <a:lnTo>
                  <a:pt x="169131" y="90326"/>
                </a:lnTo>
                <a:lnTo>
                  <a:pt x="167441" y="91990"/>
                </a:lnTo>
                <a:lnTo>
                  <a:pt x="165751" y="93654"/>
                </a:lnTo>
                <a:lnTo>
                  <a:pt x="164906" y="95672"/>
                </a:lnTo>
                <a:lnTo>
                  <a:pt x="164906" y="98042"/>
                </a:lnTo>
                <a:close/>
              </a:path>
              <a:path w="461722" h="106666">
                <a:moveTo>
                  <a:pt x="193462" y="24084"/>
                </a:moveTo>
                <a:lnTo>
                  <a:pt x="191621" y="37522"/>
                </a:lnTo>
                <a:lnTo>
                  <a:pt x="191621" y="45944"/>
                </a:lnTo>
                <a:lnTo>
                  <a:pt x="194131" y="53194"/>
                </a:lnTo>
                <a:lnTo>
                  <a:pt x="199151" y="59271"/>
                </a:lnTo>
                <a:lnTo>
                  <a:pt x="204171" y="65349"/>
                </a:lnTo>
                <a:lnTo>
                  <a:pt x="205924" y="22770"/>
                </a:lnTo>
                <a:lnTo>
                  <a:pt x="207451" y="16063"/>
                </a:lnTo>
                <a:lnTo>
                  <a:pt x="206568" y="4009"/>
                </a:lnTo>
                <a:lnTo>
                  <a:pt x="200589" y="10969"/>
                </a:lnTo>
                <a:lnTo>
                  <a:pt x="198987" y="12976"/>
                </a:lnTo>
                <a:lnTo>
                  <a:pt x="193462" y="24084"/>
                </a:lnTo>
                <a:close/>
              </a:path>
              <a:path w="461722" h="106666">
                <a:moveTo>
                  <a:pt x="195556" y="105456"/>
                </a:moveTo>
                <a:lnTo>
                  <a:pt x="196313" y="108482"/>
                </a:lnTo>
                <a:lnTo>
                  <a:pt x="204688" y="107423"/>
                </a:lnTo>
                <a:lnTo>
                  <a:pt x="211626" y="105910"/>
                </a:lnTo>
                <a:lnTo>
                  <a:pt x="217125" y="103943"/>
                </a:lnTo>
                <a:lnTo>
                  <a:pt x="220821" y="102515"/>
                </a:lnTo>
                <a:lnTo>
                  <a:pt x="232136" y="96297"/>
                </a:lnTo>
                <a:lnTo>
                  <a:pt x="241494" y="87981"/>
                </a:lnTo>
                <a:lnTo>
                  <a:pt x="246993" y="81777"/>
                </a:lnTo>
                <a:lnTo>
                  <a:pt x="251181" y="74717"/>
                </a:lnTo>
                <a:lnTo>
                  <a:pt x="254057" y="66799"/>
                </a:lnTo>
                <a:lnTo>
                  <a:pt x="256933" y="58880"/>
                </a:lnTo>
                <a:lnTo>
                  <a:pt x="258370" y="51089"/>
                </a:lnTo>
                <a:lnTo>
                  <a:pt x="258370" y="43423"/>
                </a:lnTo>
                <a:lnTo>
                  <a:pt x="258076" y="37637"/>
                </a:lnTo>
                <a:lnTo>
                  <a:pt x="255209" y="25206"/>
                </a:lnTo>
                <a:lnTo>
                  <a:pt x="249289" y="13806"/>
                </a:lnTo>
                <a:lnTo>
                  <a:pt x="246945" y="10746"/>
                </a:lnTo>
                <a:lnTo>
                  <a:pt x="236707" y="3083"/>
                </a:lnTo>
                <a:lnTo>
                  <a:pt x="223558" y="529"/>
                </a:lnTo>
                <a:lnTo>
                  <a:pt x="214224" y="529"/>
                </a:lnTo>
                <a:lnTo>
                  <a:pt x="206568" y="4009"/>
                </a:lnTo>
                <a:lnTo>
                  <a:pt x="207451" y="16063"/>
                </a:lnTo>
                <a:lnTo>
                  <a:pt x="210503" y="11574"/>
                </a:lnTo>
                <a:lnTo>
                  <a:pt x="213555" y="7085"/>
                </a:lnTo>
                <a:lnTo>
                  <a:pt x="217554" y="4841"/>
                </a:lnTo>
                <a:lnTo>
                  <a:pt x="229309" y="4841"/>
                </a:lnTo>
                <a:lnTo>
                  <a:pt x="234481" y="8119"/>
                </a:lnTo>
                <a:lnTo>
                  <a:pt x="238013" y="14676"/>
                </a:lnTo>
                <a:lnTo>
                  <a:pt x="242057" y="26336"/>
                </a:lnTo>
                <a:lnTo>
                  <a:pt x="243310" y="40245"/>
                </a:lnTo>
                <a:lnTo>
                  <a:pt x="243310" y="42263"/>
                </a:lnTo>
                <a:lnTo>
                  <a:pt x="243235" y="44898"/>
                </a:lnTo>
                <a:lnTo>
                  <a:pt x="243083" y="48151"/>
                </a:lnTo>
                <a:lnTo>
                  <a:pt x="242932" y="51404"/>
                </a:lnTo>
                <a:lnTo>
                  <a:pt x="242755" y="53282"/>
                </a:lnTo>
                <a:lnTo>
                  <a:pt x="242049" y="55098"/>
                </a:lnTo>
                <a:lnTo>
                  <a:pt x="239968" y="56712"/>
                </a:lnTo>
                <a:lnTo>
                  <a:pt x="236310" y="58628"/>
                </a:lnTo>
                <a:lnTo>
                  <a:pt x="232652" y="60545"/>
                </a:lnTo>
                <a:lnTo>
                  <a:pt x="229108" y="61503"/>
                </a:lnTo>
                <a:lnTo>
                  <a:pt x="218210" y="61503"/>
                </a:lnTo>
                <a:lnTo>
                  <a:pt x="213051" y="58376"/>
                </a:lnTo>
                <a:lnTo>
                  <a:pt x="210200" y="52122"/>
                </a:lnTo>
                <a:lnTo>
                  <a:pt x="207350" y="45869"/>
                </a:lnTo>
                <a:lnTo>
                  <a:pt x="205924" y="39060"/>
                </a:lnTo>
                <a:lnTo>
                  <a:pt x="205924" y="22770"/>
                </a:lnTo>
                <a:lnTo>
                  <a:pt x="204171" y="65349"/>
                </a:lnTo>
                <a:lnTo>
                  <a:pt x="210970" y="68387"/>
                </a:lnTo>
                <a:lnTo>
                  <a:pt x="221716" y="68387"/>
                </a:lnTo>
                <a:lnTo>
                  <a:pt x="224113" y="68084"/>
                </a:lnTo>
                <a:lnTo>
                  <a:pt x="226736" y="67479"/>
                </a:lnTo>
                <a:lnTo>
                  <a:pt x="231782" y="66420"/>
                </a:lnTo>
                <a:lnTo>
                  <a:pt x="236171" y="64479"/>
                </a:lnTo>
                <a:lnTo>
                  <a:pt x="239904" y="61654"/>
                </a:lnTo>
                <a:lnTo>
                  <a:pt x="242553" y="59687"/>
                </a:lnTo>
                <a:lnTo>
                  <a:pt x="241746" y="63924"/>
                </a:lnTo>
                <a:lnTo>
                  <a:pt x="239741" y="69182"/>
                </a:lnTo>
                <a:lnTo>
                  <a:pt x="236537" y="75460"/>
                </a:lnTo>
                <a:lnTo>
                  <a:pt x="233333" y="81739"/>
                </a:lnTo>
                <a:lnTo>
                  <a:pt x="229057" y="87426"/>
                </a:lnTo>
                <a:lnTo>
                  <a:pt x="223709" y="92519"/>
                </a:lnTo>
                <a:lnTo>
                  <a:pt x="219925" y="96100"/>
                </a:lnTo>
                <a:lnTo>
                  <a:pt x="214905" y="99126"/>
                </a:lnTo>
                <a:lnTo>
                  <a:pt x="208649" y="101598"/>
                </a:lnTo>
                <a:lnTo>
                  <a:pt x="205168" y="102959"/>
                </a:lnTo>
                <a:lnTo>
                  <a:pt x="200803" y="104245"/>
                </a:lnTo>
                <a:lnTo>
                  <a:pt x="195556" y="105456"/>
                </a:lnTo>
                <a:close/>
              </a:path>
              <a:path w="461722" h="106666">
                <a:moveTo>
                  <a:pt x="309833" y="79054"/>
                </a:moveTo>
                <a:lnTo>
                  <a:pt x="309833" y="104850"/>
                </a:lnTo>
                <a:lnTo>
                  <a:pt x="321866" y="104850"/>
                </a:lnTo>
                <a:lnTo>
                  <a:pt x="321866" y="79054"/>
                </a:lnTo>
                <a:lnTo>
                  <a:pt x="337683" y="79054"/>
                </a:lnTo>
                <a:lnTo>
                  <a:pt x="337683" y="68992"/>
                </a:lnTo>
                <a:lnTo>
                  <a:pt x="321866" y="68992"/>
                </a:lnTo>
                <a:lnTo>
                  <a:pt x="321866" y="907"/>
                </a:lnTo>
                <a:lnTo>
                  <a:pt x="314676" y="907"/>
                </a:lnTo>
                <a:lnTo>
                  <a:pt x="309681" y="16491"/>
                </a:lnTo>
                <a:lnTo>
                  <a:pt x="309681" y="68992"/>
                </a:lnTo>
                <a:lnTo>
                  <a:pt x="266241" y="68992"/>
                </a:lnTo>
                <a:lnTo>
                  <a:pt x="266241" y="79054"/>
                </a:lnTo>
                <a:lnTo>
                  <a:pt x="309833" y="79054"/>
                </a:lnTo>
                <a:close/>
              </a:path>
              <a:path w="461722" h="106666">
                <a:moveTo>
                  <a:pt x="314676" y="907"/>
                </a:moveTo>
                <a:lnTo>
                  <a:pt x="266241" y="68992"/>
                </a:lnTo>
                <a:lnTo>
                  <a:pt x="272523" y="68992"/>
                </a:lnTo>
                <a:lnTo>
                  <a:pt x="309681" y="16491"/>
                </a:lnTo>
                <a:lnTo>
                  <a:pt x="314676" y="907"/>
                </a:lnTo>
                <a:close/>
              </a:path>
              <a:path w="461722" h="106666">
                <a:moveTo>
                  <a:pt x="426153" y="97588"/>
                </a:moveTo>
                <a:lnTo>
                  <a:pt x="424235" y="95823"/>
                </a:lnTo>
                <a:lnTo>
                  <a:pt x="425219" y="105077"/>
                </a:lnTo>
                <a:lnTo>
                  <a:pt x="430315" y="105077"/>
                </a:lnTo>
                <a:lnTo>
                  <a:pt x="426153" y="97588"/>
                </a:lnTo>
                <a:close/>
              </a:path>
              <a:path w="461722" h="106666">
                <a:moveTo>
                  <a:pt x="420817" y="103350"/>
                </a:moveTo>
                <a:lnTo>
                  <a:pt x="425219" y="105077"/>
                </a:lnTo>
                <a:lnTo>
                  <a:pt x="424235" y="95823"/>
                </a:lnTo>
                <a:lnTo>
                  <a:pt x="423277" y="93276"/>
                </a:lnTo>
                <a:lnTo>
                  <a:pt x="423277" y="83240"/>
                </a:lnTo>
                <a:lnTo>
                  <a:pt x="425623" y="75297"/>
                </a:lnTo>
                <a:lnTo>
                  <a:pt x="430315" y="66118"/>
                </a:lnTo>
                <a:lnTo>
                  <a:pt x="435007" y="56939"/>
                </a:lnTo>
                <a:lnTo>
                  <a:pt x="440355" y="52349"/>
                </a:lnTo>
                <a:lnTo>
                  <a:pt x="449689" y="52349"/>
                </a:lnTo>
                <a:lnTo>
                  <a:pt x="452388" y="53535"/>
                </a:lnTo>
                <a:lnTo>
                  <a:pt x="454457" y="55905"/>
                </a:lnTo>
                <a:lnTo>
                  <a:pt x="456526" y="58275"/>
                </a:lnTo>
                <a:lnTo>
                  <a:pt x="457560" y="61579"/>
                </a:lnTo>
                <a:lnTo>
                  <a:pt x="457560" y="72674"/>
                </a:lnTo>
                <a:lnTo>
                  <a:pt x="455100" y="80126"/>
                </a:lnTo>
                <a:lnTo>
                  <a:pt x="450181" y="88170"/>
                </a:lnTo>
                <a:lnTo>
                  <a:pt x="445262" y="96214"/>
                </a:lnTo>
                <a:lnTo>
                  <a:pt x="439725" y="100236"/>
                </a:lnTo>
                <a:lnTo>
                  <a:pt x="430542" y="100236"/>
                </a:lnTo>
                <a:lnTo>
                  <a:pt x="428070" y="99353"/>
                </a:lnTo>
                <a:lnTo>
                  <a:pt x="426153" y="97588"/>
                </a:lnTo>
                <a:lnTo>
                  <a:pt x="430315" y="105077"/>
                </a:lnTo>
                <a:lnTo>
                  <a:pt x="443620" y="101283"/>
                </a:lnTo>
                <a:lnTo>
                  <a:pt x="453095" y="91233"/>
                </a:lnTo>
                <a:lnTo>
                  <a:pt x="459770" y="77381"/>
                </a:lnTo>
                <a:lnTo>
                  <a:pt x="461722" y="65966"/>
                </a:lnTo>
                <a:lnTo>
                  <a:pt x="461722" y="58855"/>
                </a:lnTo>
                <a:lnTo>
                  <a:pt x="460032" y="53989"/>
                </a:lnTo>
                <a:lnTo>
                  <a:pt x="456652" y="51366"/>
                </a:lnTo>
                <a:lnTo>
                  <a:pt x="453271" y="48743"/>
                </a:lnTo>
                <a:lnTo>
                  <a:pt x="449386" y="47432"/>
                </a:lnTo>
                <a:lnTo>
                  <a:pt x="444601" y="47435"/>
                </a:lnTo>
                <a:lnTo>
                  <a:pt x="432736" y="50427"/>
                </a:lnTo>
                <a:lnTo>
                  <a:pt x="421952" y="59044"/>
                </a:lnTo>
                <a:lnTo>
                  <a:pt x="413883" y="71673"/>
                </a:lnTo>
                <a:lnTo>
                  <a:pt x="411546" y="83744"/>
                </a:lnTo>
                <a:lnTo>
                  <a:pt x="411546" y="91057"/>
                </a:lnTo>
                <a:lnTo>
                  <a:pt x="413401" y="96441"/>
                </a:lnTo>
                <a:lnTo>
                  <a:pt x="417109" y="99895"/>
                </a:lnTo>
                <a:lnTo>
                  <a:pt x="420817" y="103350"/>
                </a:lnTo>
                <a:close/>
              </a:path>
              <a:path w="461722" h="106666">
                <a:moveTo>
                  <a:pt x="369998" y="60141"/>
                </a:moveTo>
                <a:lnTo>
                  <a:pt x="382407" y="56783"/>
                </a:lnTo>
                <a:lnTo>
                  <a:pt x="392361" y="47167"/>
                </a:lnTo>
                <a:lnTo>
                  <a:pt x="394036" y="44659"/>
                </a:lnTo>
                <a:lnTo>
                  <a:pt x="399620" y="32749"/>
                </a:lnTo>
                <a:lnTo>
                  <a:pt x="401481" y="20576"/>
                </a:lnTo>
                <a:lnTo>
                  <a:pt x="401481" y="18710"/>
                </a:lnTo>
                <a:lnTo>
                  <a:pt x="401405" y="17336"/>
                </a:lnTo>
                <a:lnTo>
                  <a:pt x="401254" y="16454"/>
                </a:lnTo>
                <a:lnTo>
                  <a:pt x="400825" y="14449"/>
                </a:lnTo>
                <a:lnTo>
                  <a:pt x="400421" y="13087"/>
                </a:lnTo>
                <a:lnTo>
                  <a:pt x="401683" y="13490"/>
                </a:lnTo>
                <a:lnTo>
                  <a:pt x="404206" y="13995"/>
                </a:lnTo>
                <a:lnTo>
                  <a:pt x="406173" y="14348"/>
                </a:lnTo>
                <a:lnTo>
                  <a:pt x="408519" y="14524"/>
                </a:lnTo>
                <a:lnTo>
                  <a:pt x="414322" y="14524"/>
                </a:lnTo>
                <a:lnTo>
                  <a:pt x="416794" y="14247"/>
                </a:lnTo>
                <a:lnTo>
                  <a:pt x="418660" y="13692"/>
                </a:lnTo>
                <a:lnTo>
                  <a:pt x="420527" y="13138"/>
                </a:lnTo>
                <a:lnTo>
                  <a:pt x="423352" y="11977"/>
                </a:lnTo>
                <a:lnTo>
                  <a:pt x="427137" y="10212"/>
                </a:lnTo>
                <a:lnTo>
                  <a:pt x="373177" y="107044"/>
                </a:lnTo>
                <a:lnTo>
                  <a:pt x="380518" y="107044"/>
                </a:lnTo>
                <a:lnTo>
                  <a:pt x="440229" y="151"/>
                </a:lnTo>
                <a:lnTo>
                  <a:pt x="434175" y="151"/>
                </a:lnTo>
                <a:lnTo>
                  <a:pt x="431299" y="2975"/>
                </a:lnTo>
                <a:lnTo>
                  <a:pt x="428549" y="5119"/>
                </a:lnTo>
                <a:lnTo>
                  <a:pt x="425925" y="6581"/>
                </a:lnTo>
                <a:lnTo>
                  <a:pt x="421032" y="9405"/>
                </a:lnTo>
                <a:lnTo>
                  <a:pt x="415684" y="10817"/>
                </a:lnTo>
                <a:lnTo>
                  <a:pt x="407662" y="10817"/>
                </a:lnTo>
                <a:lnTo>
                  <a:pt x="405492" y="10616"/>
                </a:lnTo>
                <a:lnTo>
                  <a:pt x="403373" y="10212"/>
                </a:lnTo>
                <a:lnTo>
                  <a:pt x="401254" y="9809"/>
                </a:lnTo>
                <a:lnTo>
                  <a:pt x="399614" y="9103"/>
                </a:lnTo>
                <a:lnTo>
                  <a:pt x="398454" y="8094"/>
                </a:lnTo>
                <a:lnTo>
                  <a:pt x="395578" y="5522"/>
                </a:lnTo>
                <a:lnTo>
                  <a:pt x="394569" y="4614"/>
                </a:lnTo>
                <a:lnTo>
                  <a:pt x="392475" y="3555"/>
                </a:lnTo>
                <a:lnTo>
                  <a:pt x="390507" y="2748"/>
                </a:lnTo>
                <a:lnTo>
                  <a:pt x="387960" y="2345"/>
                </a:lnTo>
                <a:lnTo>
                  <a:pt x="384037" y="2356"/>
                </a:lnTo>
                <a:lnTo>
                  <a:pt x="372124" y="5558"/>
                </a:lnTo>
                <a:lnTo>
                  <a:pt x="361598" y="14449"/>
                </a:lnTo>
                <a:lnTo>
                  <a:pt x="353769" y="27200"/>
                </a:lnTo>
                <a:lnTo>
                  <a:pt x="351457" y="39035"/>
                </a:lnTo>
                <a:lnTo>
                  <a:pt x="351457" y="45944"/>
                </a:lnTo>
                <a:lnTo>
                  <a:pt x="353374" y="51190"/>
                </a:lnTo>
                <a:lnTo>
                  <a:pt x="357208" y="54770"/>
                </a:lnTo>
                <a:lnTo>
                  <a:pt x="361043" y="58351"/>
                </a:lnTo>
                <a:lnTo>
                  <a:pt x="363111" y="47508"/>
                </a:lnTo>
                <a:lnTo>
                  <a:pt x="363111" y="36816"/>
                </a:lnTo>
                <a:lnTo>
                  <a:pt x="365647" y="28759"/>
                </a:lnTo>
                <a:lnTo>
                  <a:pt x="370717" y="20009"/>
                </a:lnTo>
                <a:lnTo>
                  <a:pt x="375788" y="11259"/>
                </a:lnTo>
                <a:lnTo>
                  <a:pt x="380770" y="6884"/>
                </a:lnTo>
                <a:lnTo>
                  <a:pt x="385664" y="6884"/>
                </a:lnTo>
                <a:lnTo>
                  <a:pt x="387014" y="7476"/>
                </a:lnTo>
                <a:lnTo>
                  <a:pt x="388653" y="8662"/>
                </a:lnTo>
                <a:lnTo>
                  <a:pt x="390293" y="9847"/>
                </a:lnTo>
                <a:lnTo>
                  <a:pt x="391718" y="10591"/>
                </a:lnTo>
                <a:lnTo>
                  <a:pt x="392929" y="10893"/>
                </a:lnTo>
                <a:lnTo>
                  <a:pt x="394645" y="11297"/>
                </a:lnTo>
                <a:lnTo>
                  <a:pt x="395843" y="11952"/>
                </a:lnTo>
                <a:lnTo>
                  <a:pt x="397205" y="13768"/>
                </a:lnTo>
                <a:lnTo>
                  <a:pt x="397546" y="15810"/>
                </a:lnTo>
                <a:lnTo>
                  <a:pt x="397544" y="19369"/>
                </a:lnTo>
                <a:lnTo>
                  <a:pt x="395560" y="31968"/>
                </a:lnTo>
                <a:lnTo>
                  <a:pt x="389826" y="43574"/>
                </a:lnTo>
                <a:lnTo>
                  <a:pt x="384680" y="51089"/>
                </a:lnTo>
                <a:lnTo>
                  <a:pt x="379004" y="54846"/>
                </a:lnTo>
                <a:lnTo>
                  <a:pt x="369519" y="54846"/>
                </a:lnTo>
                <a:lnTo>
                  <a:pt x="367085" y="53900"/>
                </a:lnTo>
                <a:lnTo>
                  <a:pt x="365495" y="52009"/>
                </a:lnTo>
                <a:lnTo>
                  <a:pt x="365306" y="60141"/>
                </a:lnTo>
                <a:lnTo>
                  <a:pt x="369998" y="60141"/>
                </a:lnTo>
                <a:close/>
              </a:path>
              <a:path w="461722" h="106666">
                <a:moveTo>
                  <a:pt x="365306" y="60141"/>
                </a:moveTo>
                <a:lnTo>
                  <a:pt x="365495" y="52009"/>
                </a:lnTo>
                <a:lnTo>
                  <a:pt x="363906" y="50118"/>
                </a:lnTo>
                <a:lnTo>
                  <a:pt x="363111" y="47508"/>
                </a:lnTo>
                <a:lnTo>
                  <a:pt x="361043" y="58351"/>
                </a:lnTo>
                <a:lnTo>
                  <a:pt x="365306" y="60141"/>
                </a:lnTo>
                <a:close/>
              </a:path>
              <a:path w="461722" h="106666">
                <a:moveTo>
                  <a:pt x="2573" y="25796"/>
                </a:moveTo>
                <a:lnTo>
                  <a:pt x="5247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7"/>
                </a:lnTo>
                <a:lnTo>
                  <a:pt x="37272" y="13692"/>
                </a:lnTo>
                <a:lnTo>
                  <a:pt x="40930" y="16567"/>
                </a:lnTo>
                <a:lnTo>
                  <a:pt x="42759" y="20753"/>
                </a:lnTo>
                <a:lnTo>
                  <a:pt x="42759" y="32453"/>
                </a:lnTo>
                <a:lnTo>
                  <a:pt x="40438" y="37446"/>
                </a:lnTo>
                <a:lnTo>
                  <a:pt x="35796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90" y="53093"/>
                </a:lnTo>
                <a:lnTo>
                  <a:pt x="21561" y="53034"/>
                </a:lnTo>
                <a:lnTo>
                  <a:pt x="35430" y="55727"/>
                </a:lnTo>
                <a:lnTo>
                  <a:pt x="44651" y="63394"/>
                </a:lnTo>
                <a:lnTo>
                  <a:pt x="47426" y="67479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8" y="88397"/>
                </a:lnTo>
                <a:lnTo>
                  <a:pt x="43667" y="93163"/>
                </a:lnTo>
                <a:lnTo>
                  <a:pt x="40236" y="97928"/>
                </a:lnTo>
                <a:lnTo>
                  <a:pt x="34989" y="100312"/>
                </a:lnTo>
                <a:lnTo>
                  <a:pt x="24747" y="100312"/>
                </a:lnTo>
                <a:lnTo>
                  <a:pt x="20875" y="98874"/>
                </a:lnTo>
                <a:lnTo>
                  <a:pt x="16308" y="96000"/>
                </a:lnTo>
                <a:lnTo>
                  <a:pt x="11742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2081" y="92293"/>
                </a:lnTo>
                <a:lnTo>
                  <a:pt x="416" y="94713"/>
                </a:lnTo>
                <a:lnTo>
                  <a:pt x="0" y="97285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7" y="54846"/>
                </a:lnTo>
                <a:lnTo>
                  <a:pt x="52067" y="49550"/>
                </a:lnTo>
                <a:lnTo>
                  <a:pt x="49141" y="46777"/>
                </a:lnTo>
                <a:lnTo>
                  <a:pt x="45256" y="44356"/>
                </a:lnTo>
                <a:lnTo>
                  <a:pt x="40413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2" y="25922"/>
                </a:lnTo>
                <a:lnTo>
                  <a:pt x="54792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60" y="2118"/>
                </a:lnTo>
                <a:lnTo>
                  <a:pt x="38294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7" y="25267"/>
                </a:lnTo>
                <a:lnTo>
                  <a:pt x="2573" y="25796"/>
                </a:lnTo>
                <a:close/>
              </a:path>
              <a:path w="461722" h="106666">
                <a:moveTo>
                  <a:pt x="123131" y="89872"/>
                </a:moveTo>
                <a:lnTo>
                  <a:pt x="120356" y="97992"/>
                </a:lnTo>
                <a:lnTo>
                  <a:pt x="115260" y="102051"/>
                </a:lnTo>
                <a:lnTo>
                  <a:pt x="106808" y="102022"/>
                </a:lnTo>
                <a:lnTo>
                  <a:pt x="96288" y="96862"/>
                </a:lnTo>
                <a:lnTo>
                  <a:pt x="89680" y="82836"/>
                </a:lnTo>
                <a:lnTo>
                  <a:pt x="89289" y="81166"/>
                </a:lnTo>
                <a:lnTo>
                  <a:pt x="84253" y="95153"/>
                </a:lnTo>
                <a:lnTo>
                  <a:pt x="94505" y="103504"/>
                </a:lnTo>
                <a:lnTo>
                  <a:pt x="106935" y="106288"/>
                </a:lnTo>
                <a:lnTo>
                  <a:pt x="108545" y="106253"/>
                </a:lnTo>
                <a:lnTo>
                  <a:pt x="120890" y="103074"/>
                </a:lnTo>
                <a:lnTo>
                  <a:pt x="123131" y="89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529064" y="4295315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5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6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7"/>
                </a:lnTo>
                <a:lnTo>
                  <a:pt x="135481" y="5522"/>
                </a:lnTo>
                <a:lnTo>
                  <a:pt x="137298" y="4867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7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7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0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730317" y="4294847"/>
            <a:ext cx="376335" cy="95719"/>
          </a:xfrm>
          <a:custGeom>
            <a:avLst/>
            <a:gdLst/>
            <a:ahLst/>
            <a:cxnLst/>
            <a:rect l="l" t="t" r="r" b="b"/>
            <a:pathLst>
              <a:path w="413968" h="108482">
                <a:moveTo>
                  <a:pt x="2938" y="95104"/>
                </a:moveTo>
                <a:lnTo>
                  <a:pt x="8816" y="99668"/>
                </a:lnTo>
                <a:lnTo>
                  <a:pt x="14694" y="104233"/>
                </a:lnTo>
                <a:lnTo>
                  <a:pt x="21745" y="106515"/>
                </a:lnTo>
                <a:lnTo>
                  <a:pt x="17141" y="96151"/>
                </a:lnTo>
                <a:lnTo>
                  <a:pt x="13584" y="92065"/>
                </a:lnTo>
                <a:lnTo>
                  <a:pt x="11806" y="86568"/>
                </a:lnTo>
                <a:lnTo>
                  <a:pt x="11806" y="75624"/>
                </a:lnTo>
                <a:lnTo>
                  <a:pt x="12789" y="71438"/>
                </a:lnTo>
                <a:lnTo>
                  <a:pt x="14757" y="67101"/>
                </a:lnTo>
                <a:lnTo>
                  <a:pt x="16725" y="62764"/>
                </a:lnTo>
                <a:lnTo>
                  <a:pt x="19878" y="59233"/>
                </a:lnTo>
                <a:lnTo>
                  <a:pt x="24217" y="56510"/>
                </a:lnTo>
                <a:lnTo>
                  <a:pt x="25907" y="40901"/>
                </a:lnTo>
                <a:lnTo>
                  <a:pt x="21228" y="37081"/>
                </a:lnTo>
                <a:lnTo>
                  <a:pt x="17671" y="33021"/>
                </a:lnTo>
                <a:lnTo>
                  <a:pt x="14114" y="28961"/>
                </a:lnTo>
                <a:lnTo>
                  <a:pt x="12335" y="24560"/>
                </a:lnTo>
                <a:lnTo>
                  <a:pt x="12335" y="15634"/>
                </a:lnTo>
                <a:lnTo>
                  <a:pt x="13849" y="12078"/>
                </a:lnTo>
                <a:lnTo>
                  <a:pt x="16876" y="9153"/>
                </a:lnTo>
                <a:lnTo>
                  <a:pt x="19903" y="6228"/>
                </a:lnTo>
                <a:lnTo>
                  <a:pt x="23738" y="4765"/>
                </a:lnTo>
                <a:lnTo>
                  <a:pt x="30650" y="529"/>
                </a:lnTo>
                <a:lnTo>
                  <a:pt x="21820" y="529"/>
                </a:lnTo>
                <a:lnTo>
                  <a:pt x="14644" y="2849"/>
                </a:lnTo>
                <a:lnTo>
                  <a:pt x="9119" y="7489"/>
                </a:lnTo>
                <a:lnTo>
                  <a:pt x="3594" y="12129"/>
                </a:lnTo>
                <a:lnTo>
                  <a:pt x="832" y="17777"/>
                </a:lnTo>
                <a:lnTo>
                  <a:pt x="832" y="30285"/>
                </a:lnTo>
                <a:lnTo>
                  <a:pt x="2698" y="35631"/>
                </a:lnTo>
                <a:lnTo>
                  <a:pt x="6432" y="40472"/>
                </a:lnTo>
                <a:lnTo>
                  <a:pt x="8854" y="43649"/>
                </a:lnTo>
                <a:lnTo>
                  <a:pt x="13395" y="47911"/>
                </a:lnTo>
                <a:lnTo>
                  <a:pt x="20055" y="53257"/>
                </a:lnTo>
                <a:lnTo>
                  <a:pt x="13445" y="57695"/>
                </a:lnTo>
                <a:lnTo>
                  <a:pt x="8804" y="61503"/>
                </a:lnTo>
                <a:lnTo>
                  <a:pt x="6130" y="64680"/>
                </a:lnTo>
                <a:lnTo>
                  <a:pt x="2043" y="69572"/>
                </a:lnTo>
                <a:lnTo>
                  <a:pt x="0" y="75221"/>
                </a:lnTo>
                <a:lnTo>
                  <a:pt x="0" y="89090"/>
                </a:lnTo>
                <a:lnTo>
                  <a:pt x="2938" y="95104"/>
                </a:lnTo>
                <a:close/>
              </a:path>
              <a:path w="413968" h="108482">
                <a:moveTo>
                  <a:pt x="192075" y="79054"/>
                </a:moveTo>
                <a:lnTo>
                  <a:pt x="192075" y="104850"/>
                </a:lnTo>
                <a:lnTo>
                  <a:pt x="204108" y="104850"/>
                </a:lnTo>
                <a:lnTo>
                  <a:pt x="204108" y="79054"/>
                </a:lnTo>
                <a:lnTo>
                  <a:pt x="219925" y="79054"/>
                </a:lnTo>
                <a:lnTo>
                  <a:pt x="219925" y="68992"/>
                </a:lnTo>
                <a:lnTo>
                  <a:pt x="204108" y="68992"/>
                </a:lnTo>
                <a:lnTo>
                  <a:pt x="204108" y="907"/>
                </a:lnTo>
                <a:lnTo>
                  <a:pt x="196918" y="907"/>
                </a:lnTo>
                <a:lnTo>
                  <a:pt x="191924" y="16491"/>
                </a:lnTo>
                <a:lnTo>
                  <a:pt x="191924" y="68992"/>
                </a:lnTo>
                <a:lnTo>
                  <a:pt x="148483" y="68992"/>
                </a:lnTo>
                <a:lnTo>
                  <a:pt x="148483" y="79054"/>
                </a:lnTo>
                <a:lnTo>
                  <a:pt x="192075" y="79054"/>
                </a:lnTo>
                <a:close/>
              </a:path>
              <a:path w="413968" h="108482">
                <a:moveTo>
                  <a:pt x="196918" y="907"/>
                </a:moveTo>
                <a:lnTo>
                  <a:pt x="148483" y="68992"/>
                </a:lnTo>
                <a:lnTo>
                  <a:pt x="154765" y="68992"/>
                </a:lnTo>
                <a:lnTo>
                  <a:pt x="191924" y="16491"/>
                </a:lnTo>
                <a:lnTo>
                  <a:pt x="196918" y="907"/>
                </a:lnTo>
                <a:close/>
              </a:path>
              <a:path w="413968" h="108482">
                <a:moveTo>
                  <a:pt x="240888" y="98042"/>
                </a:moveTo>
                <a:lnTo>
                  <a:pt x="240888" y="100412"/>
                </a:lnTo>
                <a:lnTo>
                  <a:pt x="241721" y="102442"/>
                </a:lnTo>
                <a:lnTo>
                  <a:pt x="243386" y="104132"/>
                </a:lnTo>
                <a:lnTo>
                  <a:pt x="245051" y="105821"/>
                </a:lnTo>
                <a:lnTo>
                  <a:pt x="247094" y="106666"/>
                </a:lnTo>
                <a:lnTo>
                  <a:pt x="251938" y="106666"/>
                </a:lnTo>
                <a:lnTo>
                  <a:pt x="253968" y="105821"/>
                </a:lnTo>
                <a:lnTo>
                  <a:pt x="255608" y="104132"/>
                </a:lnTo>
                <a:lnTo>
                  <a:pt x="257248" y="102442"/>
                </a:lnTo>
                <a:lnTo>
                  <a:pt x="258068" y="100412"/>
                </a:lnTo>
                <a:lnTo>
                  <a:pt x="258068" y="95672"/>
                </a:lnTo>
                <a:lnTo>
                  <a:pt x="257235" y="93654"/>
                </a:lnTo>
                <a:lnTo>
                  <a:pt x="255570" y="91990"/>
                </a:lnTo>
                <a:lnTo>
                  <a:pt x="253905" y="90326"/>
                </a:lnTo>
                <a:lnTo>
                  <a:pt x="251887" y="89494"/>
                </a:lnTo>
                <a:lnTo>
                  <a:pt x="247144" y="89494"/>
                </a:lnTo>
                <a:lnTo>
                  <a:pt x="245114" y="90326"/>
                </a:lnTo>
                <a:lnTo>
                  <a:pt x="243424" y="91990"/>
                </a:lnTo>
                <a:lnTo>
                  <a:pt x="241733" y="93654"/>
                </a:lnTo>
                <a:lnTo>
                  <a:pt x="240888" y="95672"/>
                </a:lnTo>
                <a:lnTo>
                  <a:pt x="240888" y="98042"/>
                </a:lnTo>
                <a:close/>
              </a:path>
              <a:path w="413968" h="108482">
                <a:moveTo>
                  <a:pt x="269445" y="24084"/>
                </a:moveTo>
                <a:lnTo>
                  <a:pt x="267603" y="37522"/>
                </a:lnTo>
                <a:lnTo>
                  <a:pt x="267603" y="45944"/>
                </a:lnTo>
                <a:lnTo>
                  <a:pt x="270113" y="53194"/>
                </a:lnTo>
                <a:lnTo>
                  <a:pt x="275133" y="59271"/>
                </a:lnTo>
                <a:lnTo>
                  <a:pt x="280154" y="65349"/>
                </a:lnTo>
                <a:lnTo>
                  <a:pt x="281907" y="22770"/>
                </a:lnTo>
                <a:lnTo>
                  <a:pt x="283433" y="16063"/>
                </a:lnTo>
                <a:lnTo>
                  <a:pt x="282550" y="4009"/>
                </a:lnTo>
                <a:lnTo>
                  <a:pt x="276571" y="10969"/>
                </a:lnTo>
                <a:lnTo>
                  <a:pt x="274969" y="12975"/>
                </a:lnTo>
                <a:lnTo>
                  <a:pt x="269445" y="24084"/>
                </a:lnTo>
                <a:close/>
              </a:path>
              <a:path w="413968" h="108482">
                <a:moveTo>
                  <a:pt x="271539" y="105456"/>
                </a:moveTo>
                <a:lnTo>
                  <a:pt x="272296" y="108482"/>
                </a:lnTo>
                <a:lnTo>
                  <a:pt x="280671" y="107423"/>
                </a:lnTo>
                <a:lnTo>
                  <a:pt x="287608" y="105910"/>
                </a:lnTo>
                <a:lnTo>
                  <a:pt x="293107" y="103943"/>
                </a:lnTo>
                <a:lnTo>
                  <a:pt x="296803" y="102515"/>
                </a:lnTo>
                <a:lnTo>
                  <a:pt x="308118" y="96297"/>
                </a:lnTo>
                <a:lnTo>
                  <a:pt x="317476" y="87981"/>
                </a:lnTo>
                <a:lnTo>
                  <a:pt x="322976" y="81777"/>
                </a:lnTo>
                <a:lnTo>
                  <a:pt x="327164" y="74717"/>
                </a:lnTo>
                <a:lnTo>
                  <a:pt x="330039" y="66799"/>
                </a:lnTo>
                <a:lnTo>
                  <a:pt x="332915" y="58880"/>
                </a:lnTo>
                <a:lnTo>
                  <a:pt x="334353" y="51089"/>
                </a:lnTo>
                <a:lnTo>
                  <a:pt x="334353" y="43423"/>
                </a:lnTo>
                <a:lnTo>
                  <a:pt x="334058" y="37637"/>
                </a:lnTo>
                <a:lnTo>
                  <a:pt x="331191" y="25206"/>
                </a:lnTo>
                <a:lnTo>
                  <a:pt x="325271" y="13806"/>
                </a:lnTo>
                <a:lnTo>
                  <a:pt x="322928" y="10746"/>
                </a:lnTo>
                <a:lnTo>
                  <a:pt x="312690" y="3083"/>
                </a:lnTo>
                <a:lnTo>
                  <a:pt x="299540" y="529"/>
                </a:lnTo>
                <a:lnTo>
                  <a:pt x="290206" y="529"/>
                </a:lnTo>
                <a:lnTo>
                  <a:pt x="282550" y="4009"/>
                </a:lnTo>
                <a:lnTo>
                  <a:pt x="283433" y="16063"/>
                </a:lnTo>
                <a:lnTo>
                  <a:pt x="286485" y="11574"/>
                </a:lnTo>
                <a:lnTo>
                  <a:pt x="289538" y="7085"/>
                </a:lnTo>
                <a:lnTo>
                  <a:pt x="293536" y="4841"/>
                </a:lnTo>
                <a:lnTo>
                  <a:pt x="305292" y="4841"/>
                </a:lnTo>
                <a:lnTo>
                  <a:pt x="310464" y="8119"/>
                </a:lnTo>
                <a:lnTo>
                  <a:pt x="313995" y="14676"/>
                </a:lnTo>
                <a:lnTo>
                  <a:pt x="314280" y="15217"/>
                </a:lnTo>
                <a:lnTo>
                  <a:pt x="318040" y="26336"/>
                </a:lnTo>
                <a:lnTo>
                  <a:pt x="319293" y="40245"/>
                </a:lnTo>
                <a:lnTo>
                  <a:pt x="319293" y="42263"/>
                </a:lnTo>
                <a:lnTo>
                  <a:pt x="319217" y="44898"/>
                </a:lnTo>
                <a:lnTo>
                  <a:pt x="319066" y="48151"/>
                </a:lnTo>
                <a:lnTo>
                  <a:pt x="318914" y="51404"/>
                </a:lnTo>
                <a:lnTo>
                  <a:pt x="318737" y="53282"/>
                </a:lnTo>
                <a:lnTo>
                  <a:pt x="318031" y="55098"/>
                </a:lnTo>
                <a:lnTo>
                  <a:pt x="315950" y="56712"/>
                </a:lnTo>
                <a:lnTo>
                  <a:pt x="312292" y="58628"/>
                </a:lnTo>
                <a:lnTo>
                  <a:pt x="308634" y="60545"/>
                </a:lnTo>
                <a:lnTo>
                  <a:pt x="305090" y="61503"/>
                </a:lnTo>
                <a:lnTo>
                  <a:pt x="294192" y="61503"/>
                </a:lnTo>
                <a:lnTo>
                  <a:pt x="289033" y="58376"/>
                </a:lnTo>
                <a:lnTo>
                  <a:pt x="286183" y="52122"/>
                </a:lnTo>
                <a:lnTo>
                  <a:pt x="283332" y="45869"/>
                </a:lnTo>
                <a:lnTo>
                  <a:pt x="281907" y="39060"/>
                </a:lnTo>
                <a:lnTo>
                  <a:pt x="281907" y="22770"/>
                </a:lnTo>
                <a:lnTo>
                  <a:pt x="280154" y="65349"/>
                </a:lnTo>
                <a:lnTo>
                  <a:pt x="286952" y="68387"/>
                </a:lnTo>
                <a:lnTo>
                  <a:pt x="297699" y="68387"/>
                </a:lnTo>
                <a:lnTo>
                  <a:pt x="300095" y="68084"/>
                </a:lnTo>
                <a:lnTo>
                  <a:pt x="302719" y="67479"/>
                </a:lnTo>
                <a:lnTo>
                  <a:pt x="307764" y="66420"/>
                </a:lnTo>
                <a:lnTo>
                  <a:pt x="312154" y="64479"/>
                </a:lnTo>
                <a:lnTo>
                  <a:pt x="315887" y="61654"/>
                </a:lnTo>
                <a:lnTo>
                  <a:pt x="318536" y="59687"/>
                </a:lnTo>
                <a:lnTo>
                  <a:pt x="317729" y="63924"/>
                </a:lnTo>
                <a:lnTo>
                  <a:pt x="315723" y="69182"/>
                </a:lnTo>
                <a:lnTo>
                  <a:pt x="312519" y="75460"/>
                </a:lnTo>
                <a:lnTo>
                  <a:pt x="309316" y="81739"/>
                </a:lnTo>
                <a:lnTo>
                  <a:pt x="305040" y="87426"/>
                </a:lnTo>
                <a:lnTo>
                  <a:pt x="299691" y="92519"/>
                </a:lnTo>
                <a:lnTo>
                  <a:pt x="295908" y="96100"/>
                </a:lnTo>
                <a:lnTo>
                  <a:pt x="290888" y="99126"/>
                </a:lnTo>
                <a:lnTo>
                  <a:pt x="284631" y="101598"/>
                </a:lnTo>
                <a:lnTo>
                  <a:pt x="281150" y="102959"/>
                </a:lnTo>
                <a:lnTo>
                  <a:pt x="276786" y="104245"/>
                </a:lnTo>
                <a:lnTo>
                  <a:pt x="271539" y="105456"/>
                </a:lnTo>
                <a:close/>
              </a:path>
              <a:path w="413968" h="108482">
                <a:moveTo>
                  <a:pt x="360387" y="93049"/>
                </a:moveTo>
                <a:lnTo>
                  <a:pt x="364891" y="88398"/>
                </a:lnTo>
                <a:lnTo>
                  <a:pt x="376230" y="76490"/>
                </a:lnTo>
                <a:lnTo>
                  <a:pt x="385453" y="66475"/>
                </a:lnTo>
                <a:lnTo>
                  <a:pt x="392558" y="58352"/>
                </a:lnTo>
                <a:lnTo>
                  <a:pt x="397546" y="52122"/>
                </a:lnTo>
                <a:lnTo>
                  <a:pt x="403247" y="44456"/>
                </a:lnTo>
                <a:lnTo>
                  <a:pt x="406097" y="36488"/>
                </a:lnTo>
                <a:lnTo>
                  <a:pt x="406097" y="20450"/>
                </a:lnTo>
                <a:lnTo>
                  <a:pt x="403461" y="13881"/>
                </a:lnTo>
                <a:lnTo>
                  <a:pt x="398189" y="8510"/>
                </a:lnTo>
                <a:lnTo>
                  <a:pt x="392917" y="3139"/>
                </a:lnTo>
                <a:lnTo>
                  <a:pt x="386017" y="453"/>
                </a:lnTo>
                <a:lnTo>
                  <a:pt x="370578" y="453"/>
                </a:lnTo>
                <a:lnTo>
                  <a:pt x="364108" y="2710"/>
                </a:lnTo>
                <a:lnTo>
                  <a:pt x="358079" y="7224"/>
                </a:lnTo>
                <a:lnTo>
                  <a:pt x="356808" y="8251"/>
                </a:lnTo>
                <a:lnTo>
                  <a:pt x="349897" y="17533"/>
                </a:lnTo>
                <a:lnTo>
                  <a:pt x="345251" y="31394"/>
                </a:lnTo>
                <a:lnTo>
                  <a:pt x="348505" y="32075"/>
                </a:lnTo>
                <a:lnTo>
                  <a:pt x="350674" y="26326"/>
                </a:lnTo>
                <a:lnTo>
                  <a:pt x="352945" y="22064"/>
                </a:lnTo>
                <a:lnTo>
                  <a:pt x="355316" y="19290"/>
                </a:lnTo>
                <a:lnTo>
                  <a:pt x="359605" y="14247"/>
                </a:lnTo>
                <a:lnTo>
                  <a:pt x="365205" y="11725"/>
                </a:lnTo>
                <a:lnTo>
                  <a:pt x="377718" y="11725"/>
                </a:lnTo>
                <a:lnTo>
                  <a:pt x="382536" y="13680"/>
                </a:lnTo>
                <a:lnTo>
                  <a:pt x="386572" y="17588"/>
                </a:lnTo>
                <a:lnTo>
                  <a:pt x="390608" y="21497"/>
                </a:lnTo>
                <a:lnTo>
                  <a:pt x="392626" y="27183"/>
                </a:lnTo>
                <a:lnTo>
                  <a:pt x="392626" y="34647"/>
                </a:lnTo>
                <a:lnTo>
                  <a:pt x="389656" y="48848"/>
                </a:lnTo>
                <a:lnTo>
                  <a:pt x="382712" y="60898"/>
                </a:lnTo>
                <a:lnTo>
                  <a:pt x="380516" y="63789"/>
                </a:lnTo>
                <a:lnTo>
                  <a:pt x="374354" y="71306"/>
                </a:lnTo>
                <a:lnTo>
                  <a:pt x="366397" y="80366"/>
                </a:lnTo>
                <a:lnTo>
                  <a:pt x="356646" y="90967"/>
                </a:lnTo>
                <a:lnTo>
                  <a:pt x="345100" y="103111"/>
                </a:lnTo>
                <a:lnTo>
                  <a:pt x="345100" y="104850"/>
                </a:lnTo>
                <a:lnTo>
                  <a:pt x="405568" y="104850"/>
                </a:lnTo>
                <a:lnTo>
                  <a:pt x="413968" y="83744"/>
                </a:lnTo>
                <a:lnTo>
                  <a:pt x="412000" y="82836"/>
                </a:lnTo>
                <a:lnTo>
                  <a:pt x="409528" y="87325"/>
                </a:lnTo>
                <a:lnTo>
                  <a:pt x="407308" y="90149"/>
                </a:lnTo>
                <a:lnTo>
                  <a:pt x="405341" y="91309"/>
                </a:lnTo>
                <a:lnTo>
                  <a:pt x="403373" y="92469"/>
                </a:lnTo>
                <a:lnTo>
                  <a:pt x="399967" y="93049"/>
                </a:lnTo>
                <a:lnTo>
                  <a:pt x="360387" y="93049"/>
                </a:lnTo>
                <a:close/>
              </a:path>
              <a:path w="413968" h="108482">
                <a:moveTo>
                  <a:pt x="78555" y="25796"/>
                </a:moveTo>
                <a:lnTo>
                  <a:pt x="81229" y="21156"/>
                </a:lnTo>
                <a:lnTo>
                  <a:pt x="83727" y="17727"/>
                </a:lnTo>
                <a:lnTo>
                  <a:pt x="86048" y="15508"/>
                </a:lnTo>
                <a:lnTo>
                  <a:pt x="90286" y="11423"/>
                </a:lnTo>
                <a:lnTo>
                  <a:pt x="95179" y="9380"/>
                </a:lnTo>
                <a:lnTo>
                  <a:pt x="105421" y="9380"/>
                </a:lnTo>
                <a:lnTo>
                  <a:pt x="109596" y="10817"/>
                </a:lnTo>
                <a:lnTo>
                  <a:pt x="113254" y="13692"/>
                </a:lnTo>
                <a:lnTo>
                  <a:pt x="116912" y="16567"/>
                </a:lnTo>
                <a:lnTo>
                  <a:pt x="118741" y="20753"/>
                </a:lnTo>
                <a:lnTo>
                  <a:pt x="118741" y="32453"/>
                </a:lnTo>
                <a:lnTo>
                  <a:pt x="116420" y="37446"/>
                </a:lnTo>
                <a:lnTo>
                  <a:pt x="111779" y="41229"/>
                </a:lnTo>
                <a:lnTo>
                  <a:pt x="107137" y="45011"/>
                </a:lnTo>
                <a:lnTo>
                  <a:pt x="100780" y="48365"/>
                </a:lnTo>
                <a:lnTo>
                  <a:pt x="92707" y="51290"/>
                </a:lnTo>
                <a:lnTo>
                  <a:pt x="92858" y="53257"/>
                </a:lnTo>
                <a:lnTo>
                  <a:pt x="94372" y="53093"/>
                </a:lnTo>
                <a:lnTo>
                  <a:pt x="97543" y="53034"/>
                </a:lnTo>
                <a:lnTo>
                  <a:pt x="111413" y="55727"/>
                </a:lnTo>
                <a:lnTo>
                  <a:pt x="120633" y="63394"/>
                </a:lnTo>
                <a:lnTo>
                  <a:pt x="123408" y="67479"/>
                </a:lnTo>
                <a:lnTo>
                  <a:pt x="124796" y="72220"/>
                </a:lnTo>
                <a:lnTo>
                  <a:pt x="124796" y="83215"/>
                </a:lnTo>
                <a:lnTo>
                  <a:pt x="123080" y="88397"/>
                </a:lnTo>
                <a:lnTo>
                  <a:pt x="119649" y="93163"/>
                </a:lnTo>
                <a:lnTo>
                  <a:pt x="116218" y="97928"/>
                </a:lnTo>
                <a:lnTo>
                  <a:pt x="110972" y="100312"/>
                </a:lnTo>
                <a:lnTo>
                  <a:pt x="100729" y="100312"/>
                </a:lnTo>
                <a:lnTo>
                  <a:pt x="96857" y="98874"/>
                </a:lnTo>
                <a:lnTo>
                  <a:pt x="92291" y="96000"/>
                </a:lnTo>
                <a:lnTo>
                  <a:pt x="87725" y="93125"/>
                </a:lnTo>
                <a:lnTo>
                  <a:pt x="84054" y="91687"/>
                </a:lnTo>
                <a:lnTo>
                  <a:pt x="79413" y="91687"/>
                </a:lnTo>
                <a:lnTo>
                  <a:pt x="78063" y="92293"/>
                </a:lnTo>
                <a:lnTo>
                  <a:pt x="76398" y="94713"/>
                </a:lnTo>
                <a:lnTo>
                  <a:pt x="75982" y="97285"/>
                </a:lnTo>
                <a:lnTo>
                  <a:pt x="75982" y="99404"/>
                </a:lnTo>
                <a:lnTo>
                  <a:pt x="77231" y="101383"/>
                </a:lnTo>
                <a:lnTo>
                  <a:pt x="79728" y="103224"/>
                </a:lnTo>
                <a:lnTo>
                  <a:pt x="82226" y="105065"/>
                </a:lnTo>
                <a:lnTo>
                  <a:pt x="86577" y="105985"/>
                </a:lnTo>
                <a:lnTo>
                  <a:pt x="92783" y="105985"/>
                </a:lnTo>
                <a:lnTo>
                  <a:pt x="102753" y="105281"/>
                </a:lnTo>
                <a:lnTo>
                  <a:pt x="115203" y="101677"/>
                </a:lnTo>
                <a:lnTo>
                  <a:pt x="124985" y="95016"/>
                </a:lnTo>
                <a:lnTo>
                  <a:pt x="126822" y="93131"/>
                </a:lnTo>
                <a:lnTo>
                  <a:pt x="133930" y="82115"/>
                </a:lnTo>
                <a:lnTo>
                  <a:pt x="136299" y="69673"/>
                </a:lnTo>
                <a:lnTo>
                  <a:pt x="136299" y="61553"/>
                </a:lnTo>
                <a:lnTo>
                  <a:pt x="133549" y="54846"/>
                </a:lnTo>
                <a:lnTo>
                  <a:pt x="128050" y="49550"/>
                </a:lnTo>
                <a:lnTo>
                  <a:pt x="125124" y="46777"/>
                </a:lnTo>
                <a:lnTo>
                  <a:pt x="121239" y="44356"/>
                </a:lnTo>
                <a:lnTo>
                  <a:pt x="116395" y="42288"/>
                </a:lnTo>
                <a:lnTo>
                  <a:pt x="120532" y="39413"/>
                </a:lnTo>
                <a:lnTo>
                  <a:pt x="123584" y="36816"/>
                </a:lnTo>
                <a:lnTo>
                  <a:pt x="125552" y="34496"/>
                </a:lnTo>
                <a:lnTo>
                  <a:pt x="129034" y="30411"/>
                </a:lnTo>
                <a:lnTo>
                  <a:pt x="130774" y="25922"/>
                </a:lnTo>
                <a:lnTo>
                  <a:pt x="130774" y="15483"/>
                </a:lnTo>
                <a:lnTo>
                  <a:pt x="128668" y="10591"/>
                </a:lnTo>
                <a:lnTo>
                  <a:pt x="124455" y="6354"/>
                </a:lnTo>
                <a:lnTo>
                  <a:pt x="120242" y="2118"/>
                </a:lnTo>
                <a:lnTo>
                  <a:pt x="114276" y="0"/>
                </a:lnTo>
                <a:lnTo>
                  <a:pt x="99342" y="0"/>
                </a:lnTo>
                <a:lnTo>
                  <a:pt x="92985" y="2294"/>
                </a:lnTo>
                <a:lnTo>
                  <a:pt x="87485" y="6884"/>
                </a:lnTo>
                <a:lnTo>
                  <a:pt x="81986" y="11473"/>
                </a:lnTo>
                <a:lnTo>
                  <a:pt x="78227" y="17601"/>
                </a:lnTo>
                <a:lnTo>
                  <a:pt x="76209" y="25267"/>
                </a:lnTo>
                <a:lnTo>
                  <a:pt x="78555" y="25796"/>
                </a:lnTo>
                <a:close/>
              </a:path>
              <a:path w="413968" h="108482">
                <a:moveTo>
                  <a:pt x="42481" y="44028"/>
                </a:moveTo>
                <a:lnTo>
                  <a:pt x="47047" y="40952"/>
                </a:lnTo>
                <a:lnTo>
                  <a:pt x="49872" y="38278"/>
                </a:lnTo>
                <a:lnTo>
                  <a:pt x="54767" y="33588"/>
                </a:lnTo>
                <a:lnTo>
                  <a:pt x="57213" y="28293"/>
                </a:lnTo>
                <a:lnTo>
                  <a:pt x="57213" y="16592"/>
                </a:lnTo>
                <a:lnTo>
                  <a:pt x="54817" y="11498"/>
                </a:lnTo>
                <a:lnTo>
                  <a:pt x="50024" y="7111"/>
                </a:lnTo>
                <a:lnTo>
                  <a:pt x="45231" y="2723"/>
                </a:lnTo>
                <a:lnTo>
                  <a:pt x="38773" y="529"/>
                </a:lnTo>
                <a:lnTo>
                  <a:pt x="30650" y="529"/>
                </a:lnTo>
                <a:lnTo>
                  <a:pt x="23738" y="4765"/>
                </a:lnTo>
                <a:lnTo>
                  <a:pt x="34383" y="4765"/>
                </a:lnTo>
                <a:lnTo>
                  <a:pt x="38861" y="6442"/>
                </a:lnTo>
                <a:lnTo>
                  <a:pt x="41813" y="9796"/>
                </a:lnTo>
                <a:lnTo>
                  <a:pt x="44764" y="13150"/>
                </a:lnTo>
                <a:lnTo>
                  <a:pt x="46240" y="17222"/>
                </a:lnTo>
                <a:lnTo>
                  <a:pt x="46240" y="27511"/>
                </a:lnTo>
                <a:lnTo>
                  <a:pt x="44676" y="32201"/>
                </a:lnTo>
                <a:lnTo>
                  <a:pt x="41548" y="36085"/>
                </a:lnTo>
                <a:lnTo>
                  <a:pt x="39731" y="38354"/>
                </a:lnTo>
                <a:lnTo>
                  <a:pt x="36452" y="41153"/>
                </a:lnTo>
                <a:lnTo>
                  <a:pt x="31709" y="44482"/>
                </a:lnTo>
                <a:lnTo>
                  <a:pt x="25907" y="40901"/>
                </a:lnTo>
                <a:lnTo>
                  <a:pt x="24217" y="56510"/>
                </a:lnTo>
                <a:lnTo>
                  <a:pt x="34005" y="63420"/>
                </a:lnTo>
                <a:lnTo>
                  <a:pt x="40476" y="68576"/>
                </a:lnTo>
                <a:lnTo>
                  <a:pt x="43629" y="71981"/>
                </a:lnTo>
                <a:lnTo>
                  <a:pt x="46782" y="75385"/>
                </a:lnTo>
                <a:lnTo>
                  <a:pt x="48359" y="79835"/>
                </a:lnTo>
                <a:lnTo>
                  <a:pt x="48359" y="90174"/>
                </a:lnTo>
                <a:lnTo>
                  <a:pt x="46871" y="94209"/>
                </a:lnTo>
                <a:lnTo>
                  <a:pt x="43894" y="97437"/>
                </a:lnTo>
                <a:lnTo>
                  <a:pt x="40917" y="100664"/>
                </a:lnTo>
                <a:lnTo>
                  <a:pt x="36528" y="102278"/>
                </a:lnTo>
                <a:lnTo>
                  <a:pt x="25226" y="102278"/>
                </a:lnTo>
                <a:lnTo>
                  <a:pt x="20698" y="100236"/>
                </a:lnTo>
                <a:lnTo>
                  <a:pt x="17141" y="96151"/>
                </a:lnTo>
                <a:lnTo>
                  <a:pt x="21745" y="106515"/>
                </a:lnTo>
                <a:lnTo>
                  <a:pt x="39151" y="106515"/>
                </a:lnTo>
                <a:lnTo>
                  <a:pt x="46479" y="104044"/>
                </a:lnTo>
                <a:lnTo>
                  <a:pt x="51954" y="99101"/>
                </a:lnTo>
                <a:lnTo>
                  <a:pt x="57428" y="94159"/>
                </a:lnTo>
                <a:lnTo>
                  <a:pt x="60165" y="88056"/>
                </a:lnTo>
                <a:lnTo>
                  <a:pt x="60165" y="74389"/>
                </a:lnTo>
                <a:lnTo>
                  <a:pt x="58311" y="68828"/>
                </a:lnTo>
                <a:lnTo>
                  <a:pt x="54603" y="64113"/>
                </a:lnTo>
                <a:lnTo>
                  <a:pt x="50894" y="59397"/>
                </a:lnTo>
                <a:lnTo>
                  <a:pt x="44752" y="53862"/>
                </a:lnTo>
                <a:lnTo>
                  <a:pt x="36175" y="47508"/>
                </a:lnTo>
                <a:lnTo>
                  <a:pt x="42481" y="44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4516919" y="4295315"/>
            <a:ext cx="480705" cy="95585"/>
          </a:xfrm>
          <a:custGeom>
            <a:avLst/>
            <a:gdLst/>
            <a:ahLst/>
            <a:cxnLst/>
            <a:rect l="l" t="t" r="r" b="b"/>
            <a:pathLst>
              <a:path w="528775" h="108330">
                <a:moveTo>
                  <a:pt x="342741" y="94575"/>
                </a:moveTo>
                <a:lnTo>
                  <a:pt x="348619" y="99139"/>
                </a:lnTo>
                <a:lnTo>
                  <a:pt x="354497" y="103703"/>
                </a:lnTo>
                <a:lnTo>
                  <a:pt x="361547" y="105985"/>
                </a:lnTo>
                <a:lnTo>
                  <a:pt x="356944" y="95621"/>
                </a:lnTo>
                <a:lnTo>
                  <a:pt x="353387" y="91536"/>
                </a:lnTo>
                <a:lnTo>
                  <a:pt x="351608" y="86039"/>
                </a:lnTo>
                <a:lnTo>
                  <a:pt x="351608" y="75095"/>
                </a:lnTo>
                <a:lnTo>
                  <a:pt x="352592" y="70909"/>
                </a:lnTo>
                <a:lnTo>
                  <a:pt x="354560" y="66571"/>
                </a:lnTo>
                <a:lnTo>
                  <a:pt x="356527" y="62234"/>
                </a:lnTo>
                <a:lnTo>
                  <a:pt x="359680" y="58704"/>
                </a:lnTo>
                <a:lnTo>
                  <a:pt x="364019" y="55980"/>
                </a:lnTo>
                <a:lnTo>
                  <a:pt x="365710" y="40371"/>
                </a:lnTo>
                <a:lnTo>
                  <a:pt x="361030" y="36551"/>
                </a:lnTo>
                <a:lnTo>
                  <a:pt x="357473" y="32491"/>
                </a:lnTo>
                <a:lnTo>
                  <a:pt x="353916" y="28431"/>
                </a:lnTo>
                <a:lnTo>
                  <a:pt x="352138" y="24031"/>
                </a:lnTo>
                <a:lnTo>
                  <a:pt x="352138" y="15104"/>
                </a:lnTo>
                <a:lnTo>
                  <a:pt x="353652" y="11549"/>
                </a:lnTo>
                <a:lnTo>
                  <a:pt x="356678" y="8624"/>
                </a:lnTo>
                <a:lnTo>
                  <a:pt x="359706" y="5699"/>
                </a:lnTo>
                <a:lnTo>
                  <a:pt x="363540" y="4236"/>
                </a:lnTo>
                <a:lnTo>
                  <a:pt x="370452" y="0"/>
                </a:lnTo>
                <a:lnTo>
                  <a:pt x="361623" y="0"/>
                </a:lnTo>
                <a:lnTo>
                  <a:pt x="354446" y="2320"/>
                </a:lnTo>
                <a:lnTo>
                  <a:pt x="348922" y="6959"/>
                </a:lnTo>
                <a:lnTo>
                  <a:pt x="343397" y="11599"/>
                </a:lnTo>
                <a:lnTo>
                  <a:pt x="340634" y="17248"/>
                </a:lnTo>
                <a:lnTo>
                  <a:pt x="340634" y="29755"/>
                </a:lnTo>
                <a:lnTo>
                  <a:pt x="342501" y="35101"/>
                </a:lnTo>
                <a:lnTo>
                  <a:pt x="346235" y="39943"/>
                </a:lnTo>
                <a:lnTo>
                  <a:pt x="348656" y="43120"/>
                </a:lnTo>
                <a:lnTo>
                  <a:pt x="353197" y="47382"/>
                </a:lnTo>
                <a:lnTo>
                  <a:pt x="359857" y="52727"/>
                </a:lnTo>
                <a:lnTo>
                  <a:pt x="353248" y="57166"/>
                </a:lnTo>
                <a:lnTo>
                  <a:pt x="348606" y="60973"/>
                </a:lnTo>
                <a:lnTo>
                  <a:pt x="345932" y="64151"/>
                </a:lnTo>
                <a:lnTo>
                  <a:pt x="341846" y="69043"/>
                </a:lnTo>
                <a:lnTo>
                  <a:pt x="339802" y="74691"/>
                </a:lnTo>
                <a:lnTo>
                  <a:pt x="339802" y="88560"/>
                </a:lnTo>
                <a:lnTo>
                  <a:pt x="342741" y="94575"/>
                </a:lnTo>
                <a:close/>
              </a:path>
              <a:path w="528775" h="108330">
                <a:moveTo>
                  <a:pt x="493205" y="97059"/>
                </a:moveTo>
                <a:lnTo>
                  <a:pt x="491288" y="95293"/>
                </a:lnTo>
                <a:lnTo>
                  <a:pt x="492272" y="104548"/>
                </a:lnTo>
                <a:lnTo>
                  <a:pt x="497367" y="104548"/>
                </a:lnTo>
                <a:lnTo>
                  <a:pt x="493205" y="97059"/>
                </a:lnTo>
                <a:close/>
              </a:path>
              <a:path w="528775" h="108330">
                <a:moveTo>
                  <a:pt x="487870" y="102820"/>
                </a:moveTo>
                <a:lnTo>
                  <a:pt x="492272" y="104548"/>
                </a:lnTo>
                <a:lnTo>
                  <a:pt x="491288" y="95293"/>
                </a:lnTo>
                <a:lnTo>
                  <a:pt x="490329" y="92747"/>
                </a:lnTo>
                <a:lnTo>
                  <a:pt x="490329" y="82710"/>
                </a:lnTo>
                <a:lnTo>
                  <a:pt x="492675" y="74767"/>
                </a:lnTo>
                <a:lnTo>
                  <a:pt x="497367" y="65588"/>
                </a:lnTo>
                <a:lnTo>
                  <a:pt x="502059" y="56409"/>
                </a:lnTo>
                <a:lnTo>
                  <a:pt x="507408" y="51820"/>
                </a:lnTo>
                <a:lnTo>
                  <a:pt x="516741" y="51820"/>
                </a:lnTo>
                <a:lnTo>
                  <a:pt x="519441" y="53005"/>
                </a:lnTo>
                <a:lnTo>
                  <a:pt x="521509" y="55375"/>
                </a:lnTo>
                <a:lnTo>
                  <a:pt x="523578" y="57746"/>
                </a:lnTo>
                <a:lnTo>
                  <a:pt x="524612" y="61049"/>
                </a:lnTo>
                <a:lnTo>
                  <a:pt x="524612" y="72145"/>
                </a:lnTo>
                <a:lnTo>
                  <a:pt x="522153" y="79596"/>
                </a:lnTo>
                <a:lnTo>
                  <a:pt x="517233" y="87640"/>
                </a:lnTo>
                <a:lnTo>
                  <a:pt x="512314" y="95684"/>
                </a:lnTo>
                <a:lnTo>
                  <a:pt x="506777" y="99706"/>
                </a:lnTo>
                <a:lnTo>
                  <a:pt x="497594" y="99706"/>
                </a:lnTo>
                <a:lnTo>
                  <a:pt x="495122" y="98824"/>
                </a:lnTo>
                <a:lnTo>
                  <a:pt x="493205" y="97059"/>
                </a:lnTo>
                <a:lnTo>
                  <a:pt x="497367" y="104548"/>
                </a:lnTo>
                <a:lnTo>
                  <a:pt x="510672" y="100753"/>
                </a:lnTo>
                <a:lnTo>
                  <a:pt x="520147" y="90704"/>
                </a:lnTo>
                <a:lnTo>
                  <a:pt x="526822" y="76852"/>
                </a:lnTo>
                <a:lnTo>
                  <a:pt x="528775" y="65437"/>
                </a:lnTo>
                <a:lnTo>
                  <a:pt x="528775" y="58326"/>
                </a:lnTo>
                <a:lnTo>
                  <a:pt x="527085" y="53459"/>
                </a:lnTo>
                <a:lnTo>
                  <a:pt x="523704" y="50836"/>
                </a:lnTo>
                <a:lnTo>
                  <a:pt x="520324" y="48214"/>
                </a:lnTo>
                <a:lnTo>
                  <a:pt x="516439" y="46902"/>
                </a:lnTo>
                <a:lnTo>
                  <a:pt x="511653" y="46905"/>
                </a:lnTo>
                <a:lnTo>
                  <a:pt x="499788" y="49898"/>
                </a:lnTo>
                <a:lnTo>
                  <a:pt x="489005" y="58515"/>
                </a:lnTo>
                <a:lnTo>
                  <a:pt x="480935" y="71143"/>
                </a:lnTo>
                <a:lnTo>
                  <a:pt x="478599" y="83214"/>
                </a:lnTo>
                <a:lnTo>
                  <a:pt x="478599" y="90527"/>
                </a:lnTo>
                <a:lnTo>
                  <a:pt x="480453" y="95911"/>
                </a:lnTo>
                <a:lnTo>
                  <a:pt x="484161" y="99366"/>
                </a:lnTo>
                <a:lnTo>
                  <a:pt x="487870" y="102820"/>
                </a:lnTo>
                <a:close/>
              </a:path>
              <a:path w="528775" h="108330">
                <a:moveTo>
                  <a:pt x="437051" y="59612"/>
                </a:moveTo>
                <a:lnTo>
                  <a:pt x="449460" y="56253"/>
                </a:lnTo>
                <a:lnTo>
                  <a:pt x="459414" y="46638"/>
                </a:lnTo>
                <a:lnTo>
                  <a:pt x="461088" y="44129"/>
                </a:lnTo>
                <a:lnTo>
                  <a:pt x="466672" y="32219"/>
                </a:lnTo>
                <a:lnTo>
                  <a:pt x="468534" y="20047"/>
                </a:lnTo>
                <a:lnTo>
                  <a:pt x="468534" y="18181"/>
                </a:lnTo>
                <a:lnTo>
                  <a:pt x="468458" y="16807"/>
                </a:lnTo>
                <a:lnTo>
                  <a:pt x="468306" y="15924"/>
                </a:lnTo>
                <a:lnTo>
                  <a:pt x="467878" y="13919"/>
                </a:lnTo>
                <a:lnTo>
                  <a:pt x="467474" y="12557"/>
                </a:lnTo>
                <a:lnTo>
                  <a:pt x="468735" y="12961"/>
                </a:lnTo>
                <a:lnTo>
                  <a:pt x="471258" y="13465"/>
                </a:lnTo>
                <a:lnTo>
                  <a:pt x="473226" y="13818"/>
                </a:lnTo>
                <a:lnTo>
                  <a:pt x="475572" y="13995"/>
                </a:lnTo>
                <a:lnTo>
                  <a:pt x="481374" y="13995"/>
                </a:lnTo>
                <a:lnTo>
                  <a:pt x="483846" y="13717"/>
                </a:lnTo>
                <a:lnTo>
                  <a:pt x="485713" y="13163"/>
                </a:lnTo>
                <a:lnTo>
                  <a:pt x="487579" y="12608"/>
                </a:lnTo>
                <a:lnTo>
                  <a:pt x="490405" y="11448"/>
                </a:lnTo>
                <a:lnTo>
                  <a:pt x="494189" y="9683"/>
                </a:lnTo>
                <a:lnTo>
                  <a:pt x="440229" y="106515"/>
                </a:lnTo>
                <a:lnTo>
                  <a:pt x="447570" y="106515"/>
                </a:lnTo>
                <a:lnTo>
                  <a:pt x="507282" y="-378"/>
                </a:lnTo>
                <a:lnTo>
                  <a:pt x="501227" y="-378"/>
                </a:lnTo>
                <a:lnTo>
                  <a:pt x="498351" y="2445"/>
                </a:lnTo>
                <a:lnTo>
                  <a:pt x="495602" y="4589"/>
                </a:lnTo>
                <a:lnTo>
                  <a:pt x="492978" y="6051"/>
                </a:lnTo>
                <a:lnTo>
                  <a:pt x="488084" y="8876"/>
                </a:lnTo>
                <a:lnTo>
                  <a:pt x="482736" y="10288"/>
                </a:lnTo>
                <a:lnTo>
                  <a:pt x="474714" y="10288"/>
                </a:lnTo>
                <a:lnTo>
                  <a:pt x="472544" y="10086"/>
                </a:lnTo>
                <a:lnTo>
                  <a:pt x="470426" y="9683"/>
                </a:lnTo>
                <a:lnTo>
                  <a:pt x="468306" y="9279"/>
                </a:lnTo>
                <a:lnTo>
                  <a:pt x="466667" y="8573"/>
                </a:lnTo>
                <a:lnTo>
                  <a:pt x="465506" y="7564"/>
                </a:lnTo>
                <a:lnTo>
                  <a:pt x="462630" y="4992"/>
                </a:lnTo>
                <a:lnTo>
                  <a:pt x="461621" y="4085"/>
                </a:lnTo>
                <a:lnTo>
                  <a:pt x="459528" y="3025"/>
                </a:lnTo>
                <a:lnTo>
                  <a:pt x="457560" y="2219"/>
                </a:lnTo>
                <a:lnTo>
                  <a:pt x="455012" y="1815"/>
                </a:lnTo>
                <a:lnTo>
                  <a:pt x="451090" y="1826"/>
                </a:lnTo>
                <a:lnTo>
                  <a:pt x="439176" y="5028"/>
                </a:lnTo>
                <a:lnTo>
                  <a:pt x="428650" y="13919"/>
                </a:lnTo>
                <a:lnTo>
                  <a:pt x="420821" y="26671"/>
                </a:lnTo>
                <a:lnTo>
                  <a:pt x="418509" y="38505"/>
                </a:lnTo>
                <a:lnTo>
                  <a:pt x="418509" y="45415"/>
                </a:lnTo>
                <a:lnTo>
                  <a:pt x="420426" y="50660"/>
                </a:lnTo>
                <a:lnTo>
                  <a:pt x="424261" y="54241"/>
                </a:lnTo>
                <a:lnTo>
                  <a:pt x="428095" y="57822"/>
                </a:lnTo>
                <a:lnTo>
                  <a:pt x="430164" y="46978"/>
                </a:lnTo>
                <a:lnTo>
                  <a:pt x="430164" y="36286"/>
                </a:lnTo>
                <a:lnTo>
                  <a:pt x="432699" y="28230"/>
                </a:lnTo>
                <a:lnTo>
                  <a:pt x="437770" y="19479"/>
                </a:lnTo>
                <a:lnTo>
                  <a:pt x="442840" y="10729"/>
                </a:lnTo>
                <a:lnTo>
                  <a:pt x="447822" y="6354"/>
                </a:lnTo>
                <a:lnTo>
                  <a:pt x="452716" y="6354"/>
                </a:lnTo>
                <a:lnTo>
                  <a:pt x="454066" y="6947"/>
                </a:lnTo>
                <a:lnTo>
                  <a:pt x="455706" y="8132"/>
                </a:lnTo>
                <a:lnTo>
                  <a:pt x="457346" y="9317"/>
                </a:lnTo>
                <a:lnTo>
                  <a:pt x="458771" y="10061"/>
                </a:lnTo>
                <a:lnTo>
                  <a:pt x="459981" y="10363"/>
                </a:lnTo>
                <a:lnTo>
                  <a:pt x="461697" y="10767"/>
                </a:lnTo>
                <a:lnTo>
                  <a:pt x="462895" y="11423"/>
                </a:lnTo>
                <a:lnTo>
                  <a:pt x="464258" y="13238"/>
                </a:lnTo>
                <a:lnTo>
                  <a:pt x="464598" y="15281"/>
                </a:lnTo>
                <a:lnTo>
                  <a:pt x="464597" y="18840"/>
                </a:lnTo>
                <a:lnTo>
                  <a:pt x="462612" y="31438"/>
                </a:lnTo>
                <a:lnTo>
                  <a:pt x="456879" y="43044"/>
                </a:lnTo>
                <a:lnTo>
                  <a:pt x="451732" y="50559"/>
                </a:lnTo>
                <a:lnTo>
                  <a:pt x="446057" y="54316"/>
                </a:lnTo>
                <a:lnTo>
                  <a:pt x="436571" y="54316"/>
                </a:lnTo>
                <a:lnTo>
                  <a:pt x="434137" y="53371"/>
                </a:lnTo>
                <a:lnTo>
                  <a:pt x="432548" y="51479"/>
                </a:lnTo>
                <a:lnTo>
                  <a:pt x="432358" y="59612"/>
                </a:lnTo>
                <a:lnTo>
                  <a:pt x="437051" y="59612"/>
                </a:lnTo>
                <a:close/>
              </a:path>
              <a:path w="528775" h="108330">
                <a:moveTo>
                  <a:pt x="432358" y="59612"/>
                </a:moveTo>
                <a:lnTo>
                  <a:pt x="432548" y="51479"/>
                </a:lnTo>
                <a:lnTo>
                  <a:pt x="430958" y="49588"/>
                </a:lnTo>
                <a:lnTo>
                  <a:pt x="430164" y="46978"/>
                </a:lnTo>
                <a:lnTo>
                  <a:pt x="428095" y="57822"/>
                </a:lnTo>
                <a:lnTo>
                  <a:pt x="432358" y="59612"/>
                </a:lnTo>
                <a:close/>
              </a:path>
              <a:path w="528775" h="108330">
                <a:moveTo>
                  <a:pt x="30095" y="99252"/>
                </a:moveTo>
                <a:lnTo>
                  <a:pt x="29060" y="96781"/>
                </a:lnTo>
                <a:lnTo>
                  <a:pt x="29060" y="1815"/>
                </a:lnTo>
                <a:lnTo>
                  <a:pt x="28682" y="378"/>
                </a:lnTo>
                <a:lnTo>
                  <a:pt x="27774" y="378"/>
                </a:lnTo>
                <a:lnTo>
                  <a:pt x="0" y="14524"/>
                </a:lnTo>
                <a:lnTo>
                  <a:pt x="0" y="16643"/>
                </a:lnTo>
                <a:lnTo>
                  <a:pt x="1816" y="15836"/>
                </a:lnTo>
                <a:lnTo>
                  <a:pt x="3771" y="15066"/>
                </a:lnTo>
                <a:lnTo>
                  <a:pt x="5865" y="14335"/>
                </a:lnTo>
                <a:lnTo>
                  <a:pt x="7959" y="13604"/>
                </a:lnTo>
                <a:lnTo>
                  <a:pt x="9661" y="13238"/>
                </a:lnTo>
                <a:lnTo>
                  <a:pt x="12991" y="13238"/>
                </a:lnTo>
                <a:lnTo>
                  <a:pt x="14303" y="13869"/>
                </a:lnTo>
                <a:lnTo>
                  <a:pt x="15514" y="16390"/>
                </a:lnTo>
                <a:lnTo>
                  <a:pt x="15817" y="18231"/>
                </a:lnTo>
                <a:lnTo>
                  <a:pt x="15817" y="95243"/>
                </a:lnTo>
                <a:lnTo>
                  <a:pt x="14883" y="98193"/>
                </a:lnTo>
                <a:lnTo>
                  <a:pt x="13016" y="99555"/>
                </a:lnTo>
                <a:lnTo>
                  <a:pt x="11150" y="100917"/>
                </a:lnTo>
                <a:lnTo>
                  <a:pt x="7164" y="101749"/>
                </a:lnTo>
                <a:lnTo>
                  <a:pt x="1059" y="102051"/>
                </a:lnTo>
                <a:lnTo>
                  <a:pt x="1059" y="104321"/>
                </a:lnTo>
                <a:lnTo>
                  <a:pt x="43743" y="104321"/>
                </a:lnTo>
                <a:lnTo>
                  <a:pt x="43743" y="102203"/>
                </a:lnTo>
                <a:lnTo>
                  <a:pt x="38092" y="102001"/>
                </a:lnTo>
                <a:lnTo>
                  <a:pt x="34232" y="101371"/>
                </a:lnTo>
                <a:lnTo>
                  <a:pt x="32164" y="100311"/>
                </a:lnTo>
                <a:lnTo>
                  <a:pt x="30095" y="99252"/>
                </a:lnTo>
                <a:close/>
              </a:path>
              <a:path w="528775" h="108330">
                <a:moveTo>
                  <a:pt x="112687" y="89342"/>
                </a:moveTo>
                <a:lnTo>
                  <a:pt x="109912" y="97462"/>
                </a:lnTo>
                <a:lnTo>
                  <a:pt x="104816" y="101522"/>
                </a:lnTo>
                <a:lnTo>
                  <a:pt x="96364" y="101492"/>
                </a:lnTo>
                <a:lnTo>
                  <a:pt x="85845" y="96332"/>
                </a:lnTo>
                <a:lnTo>
                  <a:pt x="79236" y="82307"/>
                </a:lnTo>
                <a:lnTo>
                  <a:pt x="78845" y="80636"/>
                </a:lnTo>
                <a:lnTo>
                  <a:pt x="73809" y="94623"/>
                </a:lnTo>
                <a:lnTo>
                  <a:pt x="84061" y="102974"/>
                </a:lnTo>
                <a:lnTo>
                  <a:pt x="96491" y="105758"/>
                </a:lnTo>
                <a:lnTo>
                  <a:pt x="98101" y="105723"/>
                </a:lnTo>
                <a:lnTo>
                  <a:pt x="110447" y="102545"/>
                </a:lnTo>
                <a:lnTo>
                  <a:pt x="112687" y="89342"/>
                </a:lnTo>
                <a:close/>
              </a:path>
              <a:path w="528775" h="108330">
                <a:moveTo>
                  <a:pt x="77209" y="69201"/>
                </a:moveTo>
                <a:lnTo>
                  <a:pt x="76663" y="54846"/>
                </a:lnTo>
                <a:lnTo>
                  <a:pt x="76714" y="49784"/>
                </a:lnTo>
                <a:lnTo>
                  <a:pt x="77478" y="36255"/>
                </a:lnTo>
                <a:lnTo>
                  <a:pt x="79161" y="25342"/>
                </a:lnTo>
                <a:lnTo>
                  <a:pt x="79916" y="22325"/>
                </a:lnTo>
                <a:lnTo>
                  <a:pt x="86621" y="8815"/>
                </a:lnTo>
                <a:lnTo>
                  <a:pt x="96794" y="4312"/>
                </a:lnTo>
                <a:lnTo>
                  <a:pt x="98234" y="4378"/>
                </a:lnTo>
                <a:lnTo>
                  <a:pt x="108110" y="10016"/>
                </a:lnTo>
                <a:lnTo>
                  <a:pt x="114352" y="24737"/>
                </a:lnTo>
                <a:lnTo>
                  <a:pt x="114993" y="27900"/>
                </a:lnTo>
                <a:lnTo>
                  <a:pt x="116385" y="39617"/>
                </a:lnTo>
                <a:lnTo>
                  <a:pt x="116849" y="54089"/>
                </a:lnTo>
                <a:lnTo>
                  <a:pt x="116513" y="66335"/>
                </a:lnTo>
                <a:lnTo>
                  <a:pt x="115132" y="79233"/>
                </a:lnTo>
                <a:lnTo>
                  <a:pt x="112687" y="89342"/>
                </a:lnTo>
                <a:lnTo>
                  <a:pt x="110447" y="102545"/>
                </a:lnTo>
                <a:lnTo>
                  <a:pt x="120127" y="94210"/>
                </a:lnTo>
                <a:lnTo>
                  <a:pt x="127142" y="80718"/>
                </a:lnTo>
                <a:lnTo>
                  <a:pt x="130919" y="65308"/>
                </a:lnTo>
                <a:lnTo>
                  <a:pt x="131834" y="52349"/>
                </a:lnTo>
                <a:lnTo>
                  <a:pt x="131281" y="42373"/>
                </a:lnTo>
                <a:lnTo>
                  <a:pt x="128757" y="29829"/>
                </a:lnTo>
                <a:lnTo>
                  <a:pt x="124190" y="18458"/>
                </a:lnTo>
                <a:lnTo>
                  <a:pt x="119568" y="11298"/>
                </a:lnTo>
                <a:lnTo>
                  <a:pt x="109554" y="2994"/>
                </a:lnTo>
                <a:lnTo>
                  <a:pt x="97172" y="227"/>
                </a:lnTo>
                <a:lnTo>
                  <a:pt x="87744" y="1541"/>
                </a:lnTo>
                <a:lnTo>
                  <a:pt x="76795" y="7847"/>
                </a:lnTo>
                <a:lnTo>
                  <a:pt x="68565" y="19366"/>
                </a:lnTo>
                <a:lnTo>
                  <a:pt x="65458" y="27026"/>
                </a:lnTo>
                <a:lnTo>
                  <a:pt x="62624" y="39243"/>
                </a:lnTo>
                <a:lnTo>
                  <a:pt x="61679" y="52955"/>
                </a:lnTo>
                <a:lnTo>
                  <a:pt x="61717" y="55959"/>
                </a:lnTo>
                <a:lnTo>
                  <a:pt x="63120" y="70074"/>
                </a:lnTo>
                <a:lnTo>
                  <a:pt x="66538" y="82160"/>
                </a:lnTo>
                <a:lnTo>
                  <a:pt x="71971" y="92217"/>
                </a:lnTo>
                <a:lnTo>
                  <a:pt x="78845" y="80636"/>
                </a:lnTo>
                <a:lnTo>
                  <a:pt x="77209" y="69201"/>
                </a:lnTo>
                <a:close/>
              </a:path>
              <a:path w="528775" h="108330">
                <a:moveTo>
                  <a:pt x="144270" y="23554"/>
                </a:moveTo>
                <a:lnTo>
                  <a:pt x="142429" y="36992"/>
                </a:lnTo>
                <a:lnTo>
                  <a:pt x="142429" y="45415"/>
                </a:lnTo>
                <a:lnTo>
                  <a:pt x="144939" y="52664"/>
                </a:lnTo>
                <a:lnTo>
                  <a:pt x="149959" y="58742"/>
                </a:lnTo>
                <a:lnTo>
                  <a:pt x="154979" y="64819"/>
                </a:lnTo>
                <a:lnTo>
                  <a:pt x="156733" y="22241"/>
                </a:lnTo>
                <a:lnTo>
                  <a:pt x="158259" y="15533"/>
                </a:lnTo>
                <a:lnTo>
                  <a:pt x="157376" y="3479"/>
                </a:lnTo>
                <a:lnTo>
                  <a:pt x="151397" y="10439"/>
                </a:lnTo>
                <a:lnTo>
                  <a:pt x="149795" y="12446"/>
                </a:lnTo>
                <a:lnTo>
                  <a:pt x="144270" y="23554"/>
                </a:lnTo>
                <a:close/>
              </a:path>
              <a:path w="528775" h="108330">
                <a:moveTo>
                  <a:pt x="146364" y="104926"/>
                </a:moveTo>
                <a:lnTo>
                  <a:pt x="147121" y="107952"/>
                </a:lnTo>
                <a:lnTo>
                  <a:pt x="155497" y="106893"/>
                </a:lnTo>
                <a:lnTo>
                  <a:pt x="162434" y="105380"/>
                </a:lnTo>
                <a:lnTo>
                  <a:pt x="167933" y="103413"/>
                </a:lnTo>
                <a:lnTo>
                  <a:pt x="171629" y="101985"/>
                </a:lnTo>
                <a:lnTo>
                  <a:pt x="182944" y="95768"/>
                </a:lnTo>
                <a:lnTo>
                  <a:pt x="192302" y="87451"/>
                </a:lnTo>
                <a:lnTo>
                  <a:pt x="197801" y="81248"/>
                </a:lnTo>
                <a:lnTo>
                  <a:pt x="201989" y="74187"/>
                </a:lnTo>
                <a:lnTo>
                  <a:pt x="204865" y="66269"/>
                </a:lnTo>
                <a:lnTo>
                  <a:pt x="207741" y="58351"/>
                </a:lnTo>
                <a:lnTo>
                  <a:pt x="209179" y="50559"/>
                </a:lnTo>
                <a:lnTo>
                  <a:pt x="209179" y="42893"/>
                </a:lnTo>
                <a:lnTo>
                  <a:pt x="208884" y="37108"/>
                </a:lnTo>
                <a:lnTo>
                  <a:pt x="206017" y="24677"/>
                </a:lnTo>
                <a:lnTo>
                  <a:pt x="200097" y="13276"/>
                </a:lnTo>
                <a:lnTo>
                  <a:pt x="197753" y="10216"/>
                </a:lnTo>
                <a:lnTo>
                  <a:pt x="187516" y="2554"/>
                </a:lnTo>
                <a:lnTo>
                  <a:pt x="174366" y="0"/>
                </a:lnTo>
                <a:lnTo>
                  <a:pt x="165032" y="0"/>
                </a:lnTo>
                <a:lnTo>
                  <a:pt x="157376" y="3479"/>
                </a:lnTo>
                <a:lnTo>
                  <a:pt x="158259" y="15533"/>
                </a:lnTo>
                <a:lnTo>
                  <a:pt x="161311" y="11044"/>
                </a:lnTo>
                <a:lnTo>
                  <a:pt x="164364" y="6556"/>
                </a:lnTo>
                <a:lnTo>
                  <a:pt x="168362" y="4312"/>
                </a:lnTo>
                <a:lnTo>
                  <a:pt x="180117" y="4312"/>
                </a:lnTo>
                <a:lnTo>
                  <a:pt x="185289" y="7590"/>
                </a:lnTo>
                <a:lnTo>
                  <a:pt x="188821" y="14146"/>
                </a:lnTo>
                <a:lnTo>
                  <a:pt x="192865" y="25806"/>
                </a:lnTo>
                <a:lnTo>
                  <a:pt x="194118" y="39716"/>
                </a:lnTo>
                <a:lnTo>
                  <a:pt x="194118" y="41733"/>
                </a:lnTo>
                <a:lnTo>
                  <a:pt x="194043" y="44368"/>
                </a:lnTo>
                <a:lnTo>
                  <a:pt x="193892" y="47621"/>
                </a:lnTo>
                <a:lnTo>
                  <a:pt x="193740" y="50874"/>
                </a:lnTo>
                <a:lnTo>
                  <a:pt x="192857" y="54568"/>
                </a:lnTo>
                <a:lnTo>
                  <a:pt x="190776" y="56182"/>
                </a:lnTo>
                <a:lnTo>
                  <a:pt x="187118" y="58099"/>
                </a:lnTo>
                <a:lnTo>
                  <a:pt x="183460" y="60015"/>
                </a:lnTo>
                <a:lnTo>
                  <a:pt x="179916" y="60973"/>
                </a:lnTo>
                <a:lnTo>
                  <a:pt x="169018" y="60973"/>
                </a:lnTo>
                <a:lnTo>
                  <a:pt x="163859" y="57847"/>
                </a:lnTo>
                <a:lnTo>
                  <a:pt x="161008" y="51593"/>
                </a:lnTo>
                <a:lnTo>
                  <a:pt x="158158" y="45339"/>
                </a:lnTo>
                <a:lnTo>
                  <a:pt x="156733" y="38531"/>
                </a:lnTo>
                <a:lnTo>
                  <a:pt x="156733" y="22241"/>
                </a:lnTo>
                <a:lnTo>
                  <a:pt x="154979" y="64819"/>
                </a:lnTo>
                <a:lnTo>
                  <a:pt x="161778" y="67858"/>
                </a:lnTo>
                <a:lnTo>
                  <a:pt x="172524" y="67858"/>
                </a:lnTo>
                <a:lnTo>
                  <a:pt x="174921" y="67555"/>
                </a:lnTo>
                <a:lnTo>
                  <a:pt x="177544" y="66950"/>
                </a:lnTo>
                <a:lnTo>
                  <a:pt x="182590" y="65891"/>
                </a:lnTo>
                <a:lnTo>
                  <a:pt x="186979" y="63949"/>
                </a:lnTo>
                <a:lnTo>
                  <a:pt x="190713" y="61125"/>
                </a:lnTo>
                <a:lnTo>
                  <a:pt x="193362" y="59158"/>
                </a:lnTo>
                <a:lnTo>
                  <a:pt x="192554" y="63394"/>
                </a:lnTo>
                <a:lnTo>
                  <a:pt x="190549" y="68652"/>
                </a:lnTo>
                <a:lnTo>
                  <a:pt x="187345" y="74931"/>
                </a:lnTo>
                <a:lnTo>
                  <a:pt x="184141" y="81210"/>
                </a:lnTo>
                <a:lnTo>
                  <a:pt x="179865" y="86896"/>
                </a:lnTo>
                <a:lnTo>
                  <a:pt x="174517" y="91990"/>
                </a:lnTo>
                <a:lnTo>
                  <a:pt x="170733" y="95571"/>
                </a:lnTo>
                <a:lnTo>
                  <a:pt x="165713" y="98597"/>
                </a:lnTo>
                <a:lnTo>
                  <a:pt x="159457" y="101068"/>
                </a:lnTo>
                <a:lnTo>
                  <a:pt x="155976" y="102430"/>
                </a:lnTo>
                <a:lnTo>
                  <a:pt x="151612" y="103716"/>
                </a:lnTo>
                <a:lnTo>
                  <a:pt x="146364" y="104926"/>
                </a:lnTo>
                <a:close/>
              </a:path>
              <a:path w="528775" h="108330">
                <a:moveTo>
                  <a:pt x="231958" y="97512"/>
                </a:moveTo>
                <a:lnTo>
                  <a:pt x="231958" y="99883"/>
                </a:lnTo>
                <a:lnTo>
                  <a:pt x="232791" y="101913"/>
                </a:lnTo>
                <a:lnTo>
                  <a:pt x="234456" y="103602"/>
                </a:lnTo>
                <a:lnTo>
                  <a:pt x="236121" y="105292"/>
                </a:lnTo>
                <a:lnTo>
                  <a:pt x="238164" y="106136"/>
                </a:lnTo>
                <a:lnTo>
                  <a:pt x="243008" y="106136"/>
                </a:lnTo>
                <a:lnTo>
                  <a:pt x="245038" y="105292"/>
                </a:lnTo>
                <a:lnTo>
                  <a:pt x="246678" y="103602"/>
                </a:lnTo>
                <a:lnTo>
                  <a:pt x="248318" y="101913"/>
                </a:lnTo>
                <a:lnTo>
                  <a:pt x="249138" y="99883"/>
                </a:lnTo>
                <a:lnTo>
                  <a:pt x="249138" y="95142"/>
                </a:lnTo>
                <a:lnTo>
                  <a:pt x="248305" y="93125"/>
                </a:lnTo>
                <a:lnTo>
                  <a:pt x="246640" y="91460"/>
                </a:lnTo>
                <a:lnTo>
                  <a:pt x="244975" y="89796"/>
                </a:lnTo>
                <a:lnTo>
                  <a:pt x="242957" y="88964"/>
                </a:lnTo>
                <a:lnTo>
                  <a:pt x="238214" y="88964"/>
                </a:lnTo>
                <a:lnTo>
                  <a:pt x="236184" y="89796"/>
                </a:lnTo>
                <a:lnTo>
                  <a:pt x="234493" y="91460"/>
                </a:lnTo>
                <a:lnTo>
                  <a:pt x="232803" y="93125"/>
                </a:lnTo>
                <a:lnTo>
                  <a:pt x="231958" y="95142"/>
                </a:lnTo>
                <a:lnTo>
                  <a:pt x="231958" y="97512"/>
                </a:lnTo>
                <a:close/>
              </a:path>
              <a:path w="528775" h="108330">
                <a:moveTo>
                  <a:pt x="260515" y="23554"/>
                </a:moveTo>
                <a:lnTo>
                  <a:pt x="258673" y="36992"/>
                </a:lnTo>
                <a:lnTo>
                  <a:pt x="258673" y="45415"/>
                </a:lnTo>
                <a:lnTo>
                  <a:pt x="261183" y="52664"/>
                </a:lnTo>
                <a:lnTo>
                  <a:pt x="266204" y="58742"/>
                </a:lnTo>
                <a:lnTo>
                  <a:pt x="271223" y="64819"/>
                </a:lnTo>
                <a:lnTo>
                  <a:pt x="272977" y="22241"/>
                </a:lnTo>
                <a:lnTo>
                  <a:pt x="274503" y="15533"/>
                </a:lnTo>
                <a:lnTo>
                  <a:pt x="273620" y="3479"/>
                </a:lnTo>
                <a:lnTo>
                  <a:pt x="267641" y="10439"/>
                </a:lnTo>
                <a:lnTo>
                  <a:pt x="266039" y="12446"/>
                </a:lnTo>
                <a:lnTo>
                  <a:pt x="260515" y="23554"/>
                </a:lnTo>
                <a:close/>
              </a:path>
              <a:path w="528775" h="108330">
                <a:moveTo>
                  <a:pt x="262608" y="104926"/>
                </a:moveTo>
                <a:lnTo>
                  <a:pt x="263365" y="107952"/>
                </a:lnTo>
                <a:lnTo>
                  <a:pt x="271741" y="106893"/>
                </a:lnTo>
                <a:lnTo>
                  <a:pt x="278678" y="105380"/>
                </a:lnTo>
                <a:lnTo>
                  <a:pt x="284177" y="103413"/>
                </a:lnTo>
                <a:lnTo>
                  <a:pt x="287873" y="101985"/>
                </a:lnTo>
                <a:lnTo>
                  <a:pt x="299188" y="95768"/>
                </a:lnTo>
                <a:lnTo>
                  <a:pt x="308546" y="87451"/>
                </a:lnTo>
                <a:lnTo>
                  <a:pt x="314046" y="81248"/>
                </a:lnTo>
                <a:lnTo>
                  <a:pt x="318233" y="74187"/>
                </a:lnTo>
                <a:lnTo>
                  <a:pt x="321109" y="66269"/>
                </a:lnTo>
                <a:lnTo>
                  <a:pt x="323985" y="58351"/>
                </a:lnTo>
                <a:lnTo>
                  <a:pt x="325423" y="50559"/>
                </a:lnTo>
                <a:lnTo>
                  <a:pt x="325423" y="42893"/>
                </a:lnTo>
                <a:lnTo>
                  <a:pt x="325128" y="37108"/>
                </a:lnTo>
                <a:lnTo>
                  <a:pt x="322261" y="24677"/>
                </a:lnTo>
                <a:lnTo>
                  <a:pt x="316341" y="13276"/>
                </a:lnTo>
                <a:lnTo>
                  <a:pt x="313998" y="10216"/>
                </a:lnTo>
                <a:lnTo>
                  <a:pt x="303760" y="2554"/>
                </a:lnTo>
                <a:lnTo>
                  <a:pt x="290610" y="0"/>
                </a:lnTo>
                <a:lnTo>
                  <a:pt x="281276" y="0"/>
                </a:lnTo>
                <a:lnTo>
                  <a:pt x="273620" y="3479"/>
                </a:lnTo>
                <a:lnTo>
                  <a:pt x="274503" y="15533"/>
                </a:lnTo>
                <a:lnTo>
                  <a:pt x="277555" y="11044"/>
                </a:lnTo>
                <a:lnTo>
                  <a:pt x="280608" y="6556"/>
                </a:lnTo>
                <a:lnTo>
                  <a:pt x="284606" y="4312"/>
                </a:lnTo>
                <a:lnTo>
                  <a:pt x="296362" y="4312"/>
                </a:lnTo>
                <a:lnTo>
                  <a:pt x="301533" y="7590"/>
                </a:lnTo>
                <a:lnTo>
                  <a:pt x="305065" y="14146"/>
                </a:lnTo>
                <a:lnTo>
                  <a:pt x="305350" y="14687"/>
                </a:lnTo>
                <a:lnTo>
                  <a:pt x="309110" y="25806"/>
                </a:lnTo>
                <a:lnTo>
                  <a:pt x="310363" y="39716"/>
                </a:lnTo>
                <a:lnTo>
                  <a:pt x="310363" y="41733"/>
                </a:lnTo>
                <a:lnTo>
                  <a:pt x="310287" y="44368"/>
                </a:lnTo>
                <a:lnTo>
                  <a:pt x="310136" y="47621"/>
                </a:lnTo>
                <a:lnTo>
                  <a:pt x="309984" y="50874"/>
                </a:lnTo>
                <a:lnTo>
                  <a:pt x="309807" y="52753"/>
                </a:lnTo>
                <a:lnTo>
                  <a:pt x="309101" y="54568"/>
                </a:lnTo>
                <a:lnTo>
                  <a:pt x="307020" y="56182"/>
                </a:lnTo>
                <a:lnTo>
                  <a:pt x="303362" y="58099"/>
                </a:lnTo>
                <a:lnTo>
                  <a:pt x="299704" y="60015"/>
                </a:lnTo>
                <a:lnTo>
                  <a:pt x="296160" y="60973"/>
                </a:lnTo>
                <a:lnTo>
                  <a:pt x="285262" y="60973"/>
                </a:lnTo>
                <a:lnTo>
                  <a:pt x="280103" y="57847"/>
                </a:lnTo>
                <a:lnTo>
                  <a:pt x="277253" y="51593"/>
                </a:lnTo>
                <a:lnTo>
                  <a:pt x="274402" y="45339"/>
                </a:lnTo>
                <a:lnTo>
                  <a:pt x="272977" y="38531"/>
                </a:lnTo>
                <a:lnTo>
                  <a:pt x="272977" y="22241"/>
                </a:lnTo>
                <a:lnTo>
                  <a:pt x="271223" y="64819"/>
                </a:lnTo>
                <a:lnTo>
                  <a:pt x="278022" y="67858"/>
                </a:lnTo>
                <a:lnTo>
                  <a:pt x="288769" y="67858"/>
                </a:lnTo>
                <a:lnTo>
                  <a:pt x="291165" y="67555"/>
                </a:lnTo>
                <a:lnTo>
                  <a:pt x="293789" y="66950"/>
                </a:lnTo>
                <a:lnTo>
                  <a:pt x="298834" y="65891"/>
                </a:lnTo>
                <a:lnTo>
                  <a:pt x="303223" y="63949"/>
                </a:lnTo>
                <a:lnTo>
                  <a:pt x="306957" y="61125"/>
                </a:lnTo>
                <a:lnTo>
                  <a:pt x="309606" y="59158"/>
                </a:lnTo>
                <a:lnTo>
                  <a:pt x="308799" y="63394"/>
                </a:lnTo>
                <a:lnTo>
                  <a:pt x="306793" y="68652"/>
                </a:lnTo>
                <a:lnTo>
                  <a:pt x="303589" y="74931"/>
                </a:lnTo>
                <a:lnTo>
                  <a:pt x="300385" y="81210"/>
                </a:lnTo>
                <a:lnTo>
                  <a:pt x="296110" y="86896"/>
                </a:lnTo>
                <a:lnTo>
                  <a:pt x="290762" y="91990"/>
                </a:lnTo>
                <a:lnTo>
                  <a:pt x="286977" y="95571"/>
                </a:lnTo>
                <a:lnTo>
                  <a:pt x="281958" y="98597"/>
                </a:lnTo>
                <a:lnTo>
                  <a:pt x="275701" y="101068"/>
                </a:lnTo>
                <a:lnTo>
                  <a:pt x="272220" y="102430"/>
                </a:lnTo>
                <a:lnTo>
                  <a:pt x="267856" y="103716"/>
                </a:lnTo>
                <a:lnTo>
                  <a:pt x="262608" y="104926"/>
                </a:lnTo>
                <a:close/>
              </a:path>
              <a:path w="528775" h="108330">
                <a:moveTo>
                  <a:pt x="382284" y="43498"/>
                </a:moveTo>
                <a:lnTo>
                  <a:pt x="386849" y="40422"/>
                </a:lnTo>
                <a:lnTo>
                  <a:pt x="389675" y="37749"/>
                </a:lnTo>
                <a:lnTo>
                  <a:pt x="394569" y="33058"/>
                </a:lnTo>
                <a:lnTo>
                  <a:pt x="397016" y="27763"/>
                </a:lnTo>
                <a:lnTo>
                  <a:pt x="397016" y="16063"/>
                </a:lnTo>
                <a:lnTo>
                  <a:pt x="394619" y="10969"/>
                </a:lnTo>
                <a:lnTo>
                  <a:pt x="389826" y="6581"/>
                </a:lnTo>
                <a:lnTo>
                  <a:pt x="385033" y="2193"/>
                </a:lnTo>
                <a:lnTo>
                  <a:pt x="378575" y="0"/>
                </a:lnTo>
                <a:lnTo>
                  <a:pt x="370452" y="0"/>
                </a:lnTo>
                <a:lnTo>
                  <a:pt x="363540" y="4236"/>
                </a:lnTo>
                <a:lnTo>
                  <a:pt x="374186" y="4236"/>
                </a:lnTo>
                <a:lnTo>
                  <a:pt x="378663" y="5913"/>
                </a:lnTo>
                <a:lnTo>
                  <a:pt x="381615" y="9267"/>
                </a:lnTo>
                <a:lnTo>
                  <a:pt x="384567" y="12620"/>
                </a:lnTo>
                <a:lnTo>
                  <a:pt x="386043" y="16693"/>
                </a:lnTo>
                <a:lnTo>
                  <a:pt x="386043" y="26982"/>
                </a:lnTo>
                <a:lnTo>
                  <a:pt x="384478" y="31672"/>
                </a:lnTo>
                <a:lnTo>
                  <a:pt x="381350" y="35555"/>
                </a:lnTo>
                <a:lnTo>
                  <a:pt x="379534" y="37825"/>
                </a:lnTo>
                <a:lnTo>
                  <a:pt x="376254" y="40624"/>
                </a:lnTo>
                <a:lnTo>
                  <a:pt x="371512" y="43952"/>
                </a:lnTo>
                <a:lnTo>
                  <a:pt x="365710" y="40371"/>
                </a:lnTo>
                <a:lnTo>
                  <a:pt x="364019" y="55980"/>
                </a:lnTo>
                <a:lnTo>
                  <a:pt x="373807" y="62890"/>
                </a:lnTo>
                <a:lnTo>
                  <a:pt x="380278" y="68047"/>
                </a:lnTo>
                <a:lnTo>
                  <a:pt x="383432" y="71451"/>
                </a:lnTo>
                <a:lnTo>
                  <a:pt x="386585" y="74855"/>
                </a:lnTo>
                <a:lnTo>
                  <a:pt x="388161" y="79306"/>
                </a:lnTo>
                <a:lnTo>
                  <a:pt x="388161" y="89645"/>
                </a:lnTo>
                <a:lnTo>
                  <a:pt x="386673" y="93679"/>
                </a:lnTo>
                <a:lnTo>
                  <a:pt x="383696" y="96907"/>
                </a:lnTo>
                <a:lnTo>
                  <a:pt x="380720" y="100135"/>
                </a:lnTo>
                <a:lnTo>
                  <a:pt x="376330" y="101749"/>
                </a:lnTo>
                <a:lnTo>
                  <a:pt x="365029" y="101749"/>
                </a:lnTo>
                <a:lnTo>
                  <a:pt x="360500" y="99706"/>
                </a:lnTo>
                <a:lnTo>
                  <a:pt x="356944" y="95621"/>
                </a:lnTo>
                <a:lnTo>
                  <a:pt x="361547" y="105985"/>
                </a:lnTo>
                <a:lnTo>
                  <a:pt x="378954" y="105985"/>
                </a:lnTo>
                <a:lnTo>
                  <a:pt x="386282" y="103514"/>
                </a:lnTo>
                <a:lnTo>
                  <a:pt x="391756" y="98572"/>
                </a:lnTo>
                <a:lnTo>
                  <a:pt x="397231" y="93629"/>
                </a:lnTo>
                <a:lnTo>
                  <a:pt x="399968" y="87526"/>
                </a:lnTo>
                <a:lnTo>
                  <a:pt x="399968" y="73859"/>
                </a:lnTo>
                <a:lnTo>
                  <a:pt x="398113" y="68299"/>
                </a:lnTo>
                <a:lnTo>
                  <a:pt x="394405" y="63583"/>
                </a:lnTo>
                <a:lnTo>
                  <a:pt x="390697" y="58868"/>
                </a:lnTo>
                <a:lnTo>
                  <a:pt x="384554" y="53333"/>
                </a:lnTo>
                <a:lnTo>
                  <a:pt x="375977" y="46978"/>
                </a:lnTo>
                <a:lnTo>
                  <a:pt x="382284" y="43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5367272" y="4294980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6" y="114836"/>
                </a:lnTo>
                <a:lnTo>
                  <a:pt x="18953" y="116045"/>
                </a:lnTo>
                <a:lnTo>
                  <a:pt x="28853" y="126118"/>
                </a:lnTo>
                <a:lnTo>
                  <a:pt x="38066" y="132311"/>
                </a:lnTo>
                <a:lnTo>
                  <a:pt x="40034" y="129815"/>
                </a:lnTo>
                <a:lnTo>
                  <a:pt x="37917" y="128352"/>
                </a:lnTo>
                <a:lnTo>
                  <a:pt x="28821" y="119864"/>
                </a:lnTo>
                <a:lnTo>
                  <a:pt x="21832" y="109181"/>
                </a:lnTo>
                <a:lnTo>
                  <a:pt x="16951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1"/>
                </a:lnTo>
                <a:lnTo>
                  <a:pt x="18060" y="31559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3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5410106" y="4296916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39" y="91713"/>
                </a:lnTo>
                <a:lnTo>
                  <a:pt x="161439" y="55527"/>
                </a:lnTo>
                <a:lnTo>
                  <a:pt x="184371" y="20576"/>
                </a:lnTo>
                <a:lnTo>
                  <a:pt x="189164" y="13314"/>
                </a:lnTo>
                <a:lnTo>
                  <a:pt x="193477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7" y="16995"/>
                </a:lnTo>
                <a:lnTo>
                  <a:pt x="125340" y="27233"/>
                </a:lnTo>
                <a:lnTo>
                  <a:pt x="145622" y="56964"/>
                </a:lnTo>
                <a:lnTo>
                  <a:pt x="145622" y="90654"/>
                </a:lnTo>
                <a:lnTo>
                  <a:pt x="144777" y="9487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1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7" y="26074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8" y="1160"/>
                </a:lnTo>
                <a:lnTo>
                  <a:pt x="83525" y="2773"/>
                </a:lnTo>
                <a:lnTo>
                  <a:pt x="82137" y="3177"/>
                </a:lnTo>
                <a:lnTo>
                  <a:pt x="79967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5" y="-1815"/>
                </a:lnTo>
                <a:lnTo>
                  <a:pt x="53505" y="-1815"/>
                </a:lnTo>
                <a:lnTo>
                  <a:pt x="48717" y="-1650"/>
                </a:lnTo>
                <a:lnTo>
                  <a:pt x="35615" y="771"/>
                </a:lnTo>
                <a:lnTo>
                  <a:pt x="24144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9"/>
                </a:lnTo>
                <a:lnTo>
                  <a:pt x="53202" y="105078"/>
                </a:lnTo>
                <a:lnTo>
                  <a:pt x="57327" y="104922"/>
                </a:lnTo>
                <a:lnTo>
                  <a:pt x="69787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3" y="86846"/>
                </a:lnTo>
                <a:lnTo>
                  <a:pt x="82440" y="90124"/>
                </a:lnTo>
                <a:lnTo>
                  <a:pt x="78555" y="92293"/>
                </a:lnTo>
                <a:lnTo>
                  <a:pt x="71794" y="96126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7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5611360" y="4293446"/>
            <a:ext cx="349640" cy="118280"/>
          </a:xfrm>
          <a:custGeom>
            <a:avLst/>
            <a:gdLst/>
            <a:ahLst/>
            <a:cxnLst/>
            <a:rect l="l" t="t" r="r" b="b"/>
            <a:pathLst>
              <a:path w="384604" h="134051">
                <a:moveTo>
                  <a:pt x="78555" y="27385"/>
                </a:moveTo>
                <a:lnTo>
                  <a:pt x="81229" y="22745"/>
                </a:lnTo>
                <a:lnTo>
                  <a:pt x="83726" y="19316"/>
                </a:lnTo>
                <a:lnTo>
                  <a:pt x="86048" y="17096"/>
                </a:lnTo>
                <a:lnTo>
                  <a:pt x="90285" y="13011"/>
                </a:lnTo>
                <a:lnTo>
                  <a:pt x="95180" y="10969"/>
                </a:lnTo>
                <a:lnTo>
                  <a:pt x="105422" y="10969"/>
                </a:lnTo>
                <a:lnTo>
                  <a:pt x="109597" y="12406"/>
                </a:lnTo>
                <a:lnTo>
                  <a:pt x="113254" y="15281"/>
                </a:lnTo>
                <a:lnTo>
                  <a:pt x="116912" y="18155"/>
                </a:lnTo>
                <a:lnTo>
                  <a:pt x="118741" y="22342"/>
                </a:lnTo>
                <a:lnTo>
                  <a:pt x="118741" y="34042"/>
                </a:lnTo>
                <a:lnTo>
                  <a:pt x="116420" y="39035"/>
                </a:lnTo>
                <a:lnTo>
                  <a:pt x="111778" y="42817"/>
                </a:lnTo>
                <a:lnTo>
                  <a:pt x="107137" y="46600"/>
                </a:lnTo>
                <a:lnTo>
                  <a:pt x="100780" y="49954"/>
                </a:lnTo>
                <a:lnTo>
                  <a:pt x="92707" y="52879"/>
                </a:lnTo>
                <a:lnTo>
                  <a:pt x="92858" y="54846"/>
                </a:lnTo>
                <a:lnTo>
                  <a:pt x="94372" y="54682"/>
                </a:lnTo>
                <a:lnTo>
                  <a:pt x="97543" y="54623"/>
                </a:lnTo>
                <a:lnTo>
                  <a:pt x="111413" y="57316"/>
                </a:lnTo>
                <a:lnTo>
                  <a:pt x="120633" y="64983"/>
                </a:lnTo>
                <a:lnTo>
                  <a:pt x="123408" y="69068"/>
                </a:lnTo>
                <a:lnTo>
                  <a:pt x="124795" y="73809"/>
                </a:lnTo>
                <a:lnTo>
                  <a:pt x="124795" y="84803"/>
                </a:lnTo>
                <a:lnTo>
                  <a:pt x="123080" y="89985"/>
                </a:lnTo>
                <a:lnTo>
                  <a:pt x="119649" y="94751"/>
                </a:lnTo>
                <a:lnTo>
                  <a:pt x="116218" y="99517"/>
                </a:lnTo>
                <a:lnTo>
                  <a:pt x="110971" y="101900"/>
                </a:lnTo>
                <a:lnTo>
                  <a:pt x="100729" y="101900"/>
                </a:lnTo>
                <a:lnTo>
                  <a:pt x="96857" y="100463"/>
                </a:lnTo>
                <a:lnTo>
                  <a:pt x="92291" y="97588"/>
                </a:lnTo>
                <a:lnTo>
                  <a:pt x="87725" y="94713"/>
                </a:lnTo>
                <a:lnTo>
                  <a:pt x="84054" y="93276"/>
                </a:lnTo>
                <a:lnTo>
                  <a:pt x="79413" y="93276"/>
                </a:lnTo>
                <a:lnTo>
                  <a:pt x="78063" y="93881"/>
                </a:lnTo>
                <a:lnTo>
                  <a:pt x="76398" y="96302"/>
                </a:lnTo>
                <a:lnTo>
                  <a:pt x="75982" y="98874"/>
                </a:lnTo>
                <a:lnTo>
                  <a:pt x="75982" y="100992"/>
                </a:lnTo>
                <a:lnTo>
                  <a:pt x="77231" y="102972"/>
                </a:lnTo>
                <a:lnTo>
                  <a:pt x="79728" y="104813"/>
                </a:lnTo>
                <a:lnTo>
                  <a:pt x="82225" y="106654"/>
                </a:lnTo>
                <a:lnTo>
                  <a:pt x="86577" y="107574"/>
                </a:lnTo>
                <a:lnTo>
                  <a:pt x="92783" y="107574"/>
                </a:lnTo>
                <a:lnTo>
                  <a:pt x="102752" y="106870"/>
                </a:lnTo>
                <a:lnTo>
                  <a:pt x="115203" y="103266"/>
                </a:lnTo>
                <a:lnTo>
                  <a:pt x="124984" y="96604"/>
                </a:lnTo>
                <a:lnTo>
                  <a:pt x="126822" y="94719"/>
                </a:lnTo>
                <a:lnTo>
                  <a:pt x="133930" y="83704"/>
                </a:lnTo>
                <a:lnTo>
                  <a:pt x="136299" y="71262"/>
                </a:lnTo>
                <a:lnTo>
                  <a:pt x="136299" y="63142"/>
                </a:lnTo>
                <a:lnTo>
                  <a:pt x="133549" y="56435"/>
                </a:lnTo>
                <a:lnTo>
                  <a:pt x="128050" y="51139"/>
                </a:lnTo>
                <a:lnTo>
                  <a:pt x="125123" y="48365"/>
                </a:lnTo>
                <a:lnTo>
                  <a:pt x="121238" y="45944"/>
                </a:lnTo>
                <a:lnTo>
                  <a:pt x="116395" y="43876"/>
                </a:lnTo>
                <a:lnTo>
                  <a:pt x="120532" y="41002"/>
                </a:lnTo>
                <a:lnTo>
                  <a:pt x="123584" y="38404"/>
                </a:lnTo>
                <a:lnTo>
                  <a:pt x="125552" y="36085"/>
                </a:lnTo>
                <a:lnTo>
                  <a:pt x="129034" y="32000"/>
                </a:lnTo>
                <a:lnTo>
                  <a:pt x="130774" y="27511"/>
                </a:lnTo>
                <a:lnTo>
                  <a:pt x="130774" y="17071"/>
                </a:lnTo>
                <a:lnTo>
                  <a:pt x="128668" y="12179"/>
                </a:lnTo>
                <a:lnTo>
                  <a:pt x="124455" y="7943"/>
                </a:lnTo>
                <a:lnTo>
                  <a:pt x="120242" y="3706"/>
                </a:lnTo>
                <a:lnTo>
                  <a:pt x="114276" y="1588"/>
                </a:lnTo>
                <a:lnTo>
                  <a:pt x="99342" y="1588"/>
                </a:lnTo>
                <a:lnTo>
                  <a:pt x="92985" y="3883"/>
                </a:lnTo>
                <a:lnTo>
                  <a:pt x="87485" y="8472"/>
                </a:lnTo>
                <a:lnTo>
                  <a:pt x="81986" y="13062"/>
                </a:lnTo>
                <a:lnTo>
                  <a:pt x="78227" y="19189"/>
                </a:lnTo>
                <a:lnTo>
                  <a:pt x="76209" y="26855"/>
                </a:lnTo>
                <a:lnTo>
                  <a:pt x="78555" y="27385"/>
                </a:lnTo>
                <a:close/>
              </a:path>
              <a:path w="384604" h="134051">
                <a:moveTo>
                  <a:pt x="42481" y="45616"/>
                </a:moveTo>
                <a:lnTo>
                  <a:pt x="47047" y="42540"/>
                </a:lnTo>
                <a:lnTo>
                  <a:pt x="49872" y="39867"/>
                </a:lnTo>
                <a:lnTo>
                  <a:pt x="54767" y="35177"/>
                </a:lnTo>
                <a:lnTo>
                  <a:pt x="57214" y="29881"/>
                </a:lnTo>
                <a:lnTo>
                  <a:pt x="57214" y="18181"/>
                </a:lnTo>
                <a:lnTo>
                  <a:pt x="54817" y="13087"/>
                </a:lnTo>
                <a:lnTo>
                  <a:pt x="50023" y="8699"/>
                </a:lnTo>
                <a:lnTo>
                  <a:pt x="45231" y="4312"/>
                </a:lnTo>
                <a:lnTo>
                  <a:pt x="38773" y="2118"/>
                </a:lnTo>
                <a:lnTo>
                  <a:pt x="30650" y="2118"/>
                </a:lnTo>
                <a:lnTo>
                  <a:pt x="23738" y="6354"/>
                </a:lnTo>
                <a:lnTo>
                  <a:pt x="34383" y="6354"/>
                </a:lnTo>
                <a:lnTo>
                  <a:pt x="38861" y="8031"/>
                </a:lnTo>
                <a:lnTo>
                  <a:pt x="41813" y="11385"/>
                </a:lnTo>
                <a:lnTo>
                  <a:pt x="44764" y="14739"/>
                </a:lnTo>
                <a:lnTo>
                  <a:pt x="46240" y="18811"/>
                </a:lnTo>
                <a:lnTo>
                  <a:pt x="46240" y="29099"/>
                </a:lnTo>
                <a:lnTo>
                  <a:pt x="44676" y="33790"/>
                </a:lnTo>
                <a:lnTo>
                  <a:pt x="41548" y="37673"/>
                </a:lnTo>
                <a:lnTo>
                  <a:pt x="39731" y="39943"/>
                </a:lnTo>
                <a:lnTo>
                  <a:pt x="36452" y="42742"/>
                </a:lnTo>
                <a:lnTo>
                  <a:pt x="31709" y="46070"/>
                </a:lnTo>
                <a:lnTo>
                  <a:pt x="25907" y="42489"/>
                </a:lnTo>
                <a:lnTo>
                  <a:pt x="24217" y="58099"/>
                </a:lnTo>
                <a:lnTo>
                  <a:pt x="34005" y="65008"/>
                </a:lnTo>
                <a:lnTo>
                  <a:pt x="40475" y="70165"/>
                </a:lnTo>
                <a:lnTo>
                  <a:pt x="43629" y="73569"/>
                </a:lnTo>
                <a:lnTo>
                  <a:pt x="46782" y="76973"/>
                </a:lnTo>
                <a:lnTo>
                  <a:pt x="48359" y="81424"/>
                </a:lnTo>
                <a:lnTo>
                  <a:pt x="48359" y="91763"/>
                </a:lnTo>
                <a:lnTo>
                  <a:pt x="46870" y="95798"/>
                </a:lnTo>
                <a:lnTo>
                  <a:pt x="43894" y="99025"/>
                </a:lnTo>
                <a:lnTo>
                  <a:pt x="40917" y="102253"/>
                </a:lnTo>
                <a:lnTo>
                  <a:pt x="36528" y="103867"/>
                </a:lnTo>
                <a:lnTo>
                  <a:pt x="25226" y="103867"/>
                </a:lnTo>
                <a:lnTo>
                  <a:pt x="20698" y="101824"/>
                </a:lnTo>
                <a:lnTo>
                  <a:pt x="17141" y="97739"/>
                </a:lnTo>
                <a:lnTo>
                  <a:pt x="21744" y="108103"/>
                </a:lnTo>
                <a:lnTo>
                  <a:pt x="39151" y="108103"/>
                </a:lnTo>
                <a:lnTo>
                  <a:pt x="46479" y="105632"/>
                </a:lnTo>
                <a:lnTo>
                  <a:pt x="51953" y="100690"/>
                </a:lnTo>
                <a:lnTo>
                  <a:pt x="57428" y="95747"/>
                </a:lnTo>
                <a:lnTo>
                  <a:pt x="60165" y="89645"/>
                </a:lnTo>
                <a:lnTo>
                  <a:pt x="60165" y="75977"/>
                </a:lnTo>
                <a:lnTo>
                  <a:pt x="58310" y="70417"/>
                </a:lnTo>
                <a:lnTo>
                  <a:pt x="54602" y="65701"/>
                </a:lnTo>
                <a:lnTo>
                  <a:pt x="50894" y="60986"/>
                </a:lnTo>
                <a:lnTo>
                  <a:pt x="44751" y="55451"/>
                </a:lnTo>
                <a:lnTo>
                  <a:pt x="36174" y="49096"/>
                </a:lnTo>
                <a:lnTo>
                  <a:pt x="42481" y="45616"/>
                </a:lnTo>
                <a:close/>
              </a:path>
              <a:path w="384604" h="134051">
                <a:moveTo>
                  <a:pt x="2938" y="96693"/>
                </a:moveTo>
                <a:lnTo>
                  <a:pt x="8816" y="101257"/>
                </a:lnTo>
                <a:lnTo>
                  <a:pt x="14694" y="105821"/>
                </a:lnTo>
                <a:lnTo>
                  <a:pt x="21744" y="108103"/>
                </a:lnTo>
                <a:lnTo>
                  <a:pt x="17141" y="97739"/>
                </a:lnTo>
                <a:lnTo>
                  <a:pt x="13584" y="93654"/>
                </a:lnTo>
                <a:lnTo>
                  <a:pt x="11806" y="88157"/>
                </a:lnTo>
                <a:lnTo>
                  <a:pt x="11806" y="77213"/>
                </a:lnTo>
                <a:lnTo>
                  <a:pt x="12789" y="73027"/>
                </a:lnTo>
                <a:lnTo>
                  <a:pt x="14757" y="68690"/>
                </a:lnTo>
                <a:lnTo>
                  <a:pt x="16725" y="64352"/>
                </a:lnTo>
                <a:lnTo>
                  <a:pt x="19878" y="60822"/>
                </a:lnTo>
                <a:lnTo>
                  <a:pt x="24217" y="58099"/>
                </a:lnTo>
                <a:lnTo>
                  <a:pt x="25907" y="42489"/>
                </a:lnTo>
                <a:lnTo>
                  <a:pt x="21227" y="38669"/>
                </a:lnTo>
                <a:lnTo>
                  <a:pt x="17671" y="34609"/>
                </a:lnTo>
                <a:lnTo>
                  <a:pt x="14114" y="30550"/>
                </a:lnTo>
                <a:lnTo>
                  <a:pt x="12335" y="26149"/>
                </a:lnTo>
                <a:lnTo>
                  <a:pt x="12335" y="17222"/>
                </a:lnTo>
                <a:lnTo>
                  <a:pt x="13849" y="13667"/>
                </a:lnTo>
                <a:lnTo>
                  <a:pt x="16876" y="10742"/>
                </a:lnTo>
                <a:lnTo>
                  <a:pt x="19903" y="7817"/>
                </a:lnTo>
                <a:lnTo>
                  <a:pt x="23738" y="6354"/>
                </a:lnTo>
                <a:lnTo>
                  <a:pt x="30650" y="2118"/>
                </a:lnTo>
                <a:lnTo>
                  <a:pt x="21820" y="2118"/>
                </a:lnTo>
                <a:lnTo>
                  <a:pt x="14643" y="4438"/>
                </a:lnTo>
                <a:lnTo>
                  <a:pt x="9119" y="9077"/>
                </a:lnTo>
                <a:lnTo>
                  <a:pt x="3594" y="13717"/>
                </a:lnTo>
                <a:lnTo>
                  <a:pt x="832" y="19366"/>
                </a:lnTo>
                <a:lnTo>
                  <a:pt x="832" y="31873"/>
                </a:lnTo>
                <a:lnTo>
                  <a:pt x="2699" y="37219"/>
                </a:lnTo>
                <a:lnTo>
                  <a:pt x="6432" y="42061"/>
                </a:lnTo>
                <a:lnTo>
                  <a:pt x="8854" y="45238"/>
                </a:lnTo>
                <a:lnTo>
                  <a:pt x="13395" y="49500"/>
                </a:lnTo>
                <a:lnTo>
                  <a:pt x="20055" y="54846"/>
                </a:lnTo>
                <a:lnTo>
                  <a:pt x="13445" y="59284"/>
                </a:lnTo>
                <a:lnTo>
                  <a:pt x="8803" y="63092"/>
                </a:lnTo>
                <a:lnTo>
                  <a:pt x="6130" y="66269"/>
                </a:lnTo>
                <a:lnTo>
                  <a:pt x="2043" y="71161"/>
                </a:lnTo>
                <a:lnTo>
                  <a:pt x="0" y="76810"/>
                </a:lnTo>
                <a:lnTo>
                  <a:pt x="0" y="90679"/>
                </a:lnTo>
                <a:lnTo>
                  <a:pt x="2938" y="96693"/>
                </a:lnTo>
                <a:close/>
              </a:path>
              <a:path w="384604" h="134051">
                <a:moveTo>
                  <a:pt x="163392" y="99630"/>
                </a:moveTo>
                <a:lnTo>
                  <a:pt x="163392" y="102001"/>
                </a:lnTo>
                <a:lnTo>
                  <a:pt x="164224" y="104031"/>
                </a:lnTo>
                <a:lnTo>
                  <a:pt x="165890" y="105720"/>
                </a:lnTo>
                <a:lnTo>
                  <a:pt x="167555" y="107410"/>
                </a:lnTo>
                <a:lnTo>
                  <a:pt x="169598" y="108255"/>
                </a:lnTo>
                <a:lnTo>
                  <a:pt x="174442" y="108255"/>
                </a:lnTo>
                <a:lnTo>
                  <a:pt x="176472" y="107410"/>
                </a:lnTo>
                <a:lnTo>
                  <a:pt x="178112" y="105720"/>
                </a:lnTo>
                <a:lnTo>
                  <a:pt x="179752" y="104031"/>
                </a:lnTo>
                <a:lnTo>
                  <a:pt x="180571" y="102001"/>
                </a:lnTo>
                <a:lnTo>
                  <a:pt x="180571" y="97260"/>
                </a:lnTo>
                <a:lnTo>
                  <a:pt x="179739" y="95243"/>
                </a:lnTo>
                <a:lnTo>
                  <a:pt x="178074" y="93579"/>
                </a:lnTo>
                <a:lnTo>
                  <a:pt x="176409" y="91914"/>
                </a:lnTo>
                <a:lnTo>
                  <a:pt x="174391" y="91082"/>
                </a:lnTo>
                <a:lnTo>
                  <a:pt x="169649" y="91082"/>
                </a:lnTo>
                <a:lnTo>
                  <a:pt x="167617" y="91914"/>
                </a:lnTo>
                <a:lnTo>
                  <a:pt x="165927" y="93579"/>
                </a:lnTo>
                <a:lnTo>
                  <a:pt x="164237" y="95243"/>
                </a:lnTo>
                <a:lnTo>
                  <a:pt x="163392" y="97260"/>
                </a:lnTo>
                <a:lnTo>
                  <a:pt x="163392" y="99630"/>
                </a:lnTo>
                <a:close/>
              </a:path>
              <a:path w="384604" h="134051">
                <a:moveTo>
                  <a:pt x="274125" y="42779"/>
                </a:moveTo>
                <a:lnTo>
                  <a:pt x="282588" y="42817"/>
                </a:lnTo>
                <a:lnTo>
                  <a:pt x="289777" y="44406"/>
                </a:lnTo>
                <a:lnTo>
                  <a:pt x="297497" y="47583"/>
                </a:lnTo>
                <a:lnTo>
                  <a:pt x="307451" y="53191"/>
                </a:lnTo>
                <a:lnTo>
                  <a:pt x="315651" y="63061"/>
                </a:lnTo>
                <a:lnTo>
                  <a:pt x="318384" y="75801"/>
                </a:lnTo>
                <a:lnTo>
                  <a:pt x="318384" y="83265"/>
                </a:lnTo>
                <a:lnTo>
                  <a:pt x="316215" y="89557"/>
                </a:lnTo>
                <a:lnTo>
                  <a:pt x="311876" y="94676"/>
                </a:lnTo>
                <a:lnTo>
                  <a:pt x="307537" y="99795"/>
                </a:lnTo>
                <a:lnTo>
                  <a:pt x="302467" y="102354"/>
                </a:lnTo>
                <a:lnTo>
                  <a:pt x="294142" y="102354"/>
                </a:lnTo>
                <a:lnTo>
                  <a:pt x="290547" y="100727"/>
                </a:lnTo>
                <a:lnTo>
                  <a:pt x="285880" y="97475"/>
                </a:lnTo>
                <a:lnTo>
                  <a:pt x="281213" y="94221"/>
                </a:lnTo>
                <a:lnTo>
                  <a:pt x="277441" y="92595"/>
                </a:lnTo>
                <a:lnTo>
                  <a:pt x="272295" y="92595"/>
                </a:lnTo>
                <a:lnTo>
                  <a:pt x="270618" y="93163"/>
                </a:lnTo>
                <a:lnTo>
                  <a:pt x="268448" y="95432"/>
                </a:lnTo>
                <a:lnTo>
                  <a:pt x="267906" y="96756"/>
                </a:lnTo>
                <a:lnTo>
                  <a:pt x="267906" y="102304"/>
                </a:lnTo>
                <a:lnTo>
                  <a:pt x="270429" y="105103"/>
                </a:lnTo>
                <a:lnTo>
                  <a:pt x="275474" y="106666"/>
                </a:lnTo>
                <a:lnTo>
                  <a:pt x="278501" y="107624"/>
                </a:lnTo>
                <a:lnTo>
                  <a:pt x="282487" y="108103"/>
                </a:lnTo>
                <a:lnTo>
                  <a:pt x="287431" y="108103"/>
                </a:lnTo>
                <a:lnTo>
                  <a:pt x="294828" y="107608"/>
                </a:lnTo>
                <a:lnTo>
                  <a:pt x="307194" y="104002"/>
                </a:lnTo>
                <a:lnTo>
                  <a:pt x="317590" y="96907"/>
                </a:lnTo>
                <a:lnTo>
                  <a:pt x="321163" y="93106"/>
                </a:lnTo>
                <a:lnTo>
                  <a:pt x="327423" y="82016"/>
                </a:lnTo>
                <a:lnTo>
                  <a:pt x="329509" y="68992"/>
                </a:lnTo>
                <a:lnTo>
                  <a:pt x="329509" y="63999"/>
                </a:lnTo>
                <a:lnTo>
                  <a:pt x="328576" y="59271"/>
                </a:lnTo>
                <a:lnTo>
                  <a:pt x="326709" y="54808"/>
                </a:lnTo>
                <a:lnTo>
                  <a:pt x="324842" y="50344"/>
                </a:lnTo>
                <a:lnTo>
                  <a:pt x="322093" y="46323"/>
                </a:lnTo>
                <a:lnTo>
                  <a:pt x="318460" y="42742"/>
                </a:lnTo>
                <a:lnTo>
                  <a:pt x="314222" y="38606"/>
                </a:lnTo>
                <a:lnTo>
                  <a:pt x="308950" y="35479"/>
                </a:lnTo>
                <a:lnTo>
                  <a:pt x="302643" y="33361"/>
                </a:lnTo>
                <a:lnTo>
                  <a:pt x="298809" y="32100"/>
                </a:lnTo>
                <a:lnTo>
                  <a:pt x="292754" y="30764"/>
                </a:lnTo>
                <a:lnTo>
                  <a:pt x="284480" y="29352"/>
                </a:lnTo>
                <a:lnTo>
                  <a:pt x="290913" y="16113"/>
                </a:lnTo>
                <a:lnTo>
                  <a:pt x="321260" y="16113"/>
                </a:lnTo>
                <a:lnTo>
                  <a:pt x="323152" y="15924"/>
                </a:lnTo>
                <a:lnTo>
                  <a:pt x="324817" y="15054"/>
                </a:lnTo>
                <a:lnTo>
                  <a:pt x="330720" y="1058"/>
                </a:lnTo>
                <a:lnTo>
                  <a:pt x="329509" y="0"/>
                </a:lnTo>
                <a:lnTo>
                  <a:pt x="328096" y="1512"/>
                </a:lnTo>
                <a:lnTo>
                  <a:pt x="326066" y="3101"/>
                </a:lnTo>
                <a:lnTo>
                  <a:pt x="323934" y="3933"/>
                </a:lnTo>
                <a:lnTo>
                  <a:pt x="289853" y="3933"/>
                </a:lnTo>
                <a:lnTo>
                  <a:pt x="273355" y="40094"/>
                </a:lnTo>
                <a:lnTo>
                  <a:pt x="273015" y="41166"/>
                </a:lnTo>
                <a:lnTo>
                  <a:pt x="274125" y="42779"/>
                </a:lnTo>
                <a:close/>
              </a:path>
              <a:path w="384604" h="134051">
                <a:moveTo>
                  <a:pt x="346007" y="134051"/>
                </a:moveTo>
                <a:lnTo>
                  <a:pt x="348984" y="132589"/>
                </a:lnTo>
                <a:lnTo>
                  <a:pt x="352667" y="130042"/>
                </a:lnTo>
                <a:lnTo>
                  <a:pt x="357057" y="126411"/>
                </a:lnTo>
                <a:lnTo>
                  <a:pt x="363716" y="120914"/>
                </a:lnTo>
                <a:lnTo>
                  <a:pt x="369039" y="114987"/>
                </a:lnTo>
                <a:lnTo>
                  <a:pt x="373025" y="108633"/>
                </a:lnTo>
                <a:lnTo>
                  <a:pt x="376809" y="102682"/>
                </a:lnTo>
                <a:lnTo>
                  <a:pt x="379685" y="96353"/>
                </a:lnTo>
                <a:lnTo>
                  <a:pt x="381653" y="89645"/>
                </a:lnTo>
                <a:lnTo>
                  <a:pt x="383620" y="82937"/>
                </a:lnTo>
                <a:lnTo>
                  <a:pt x="384604" y="75826"/>
                </a:lnTo>
                <a:lnTo>
                  <a:pt x="384604" y="68311"/>
                </a:lnTo>
                <a:lnTo>
                  <a:pt x="383814" y="57062"/>
                </a:lnTo>
                <a:lnTo>
                  <a:pt x="380924" y="44660"/>
                </a:lnTo>
                <a:lnTo>
                  <a:pt x="375915" y="32927"/>
                </a:lnTo>
                <a:lnTo>
                  <a:pt x="368787" y="21862"/>
                </a:lnTo>
                <a:lnTo>
                  <a:pt x="365592" y="17893"/>
                </a:lnTo>
                <a:lnTo>
                  <a:pt x="356363" y="8596"/>
                </a:lnTo>
                <a:lnTo>
                  <a:pt x="346537" y="1739"/>
                </a:lnTo>
                <a:lnTo>
                  <a:pt x="344569" y="4236"/>
                </a:lnTo>
                <a:lnTo>
                  <a:pt x="354011" y="12407"/>
                </a:lnTo>
                <a:lnTo>
                  <a:pt x="361499" y="22661"/>
                </a:lnTo>
                <a:lnTo>
                  <a:pt x="366743" y="34799"/>
                </a:lnTo>
                <a:lnTo>
                  <a:pt x="368917" y="43437"/>
                </a:lnTo>
                <a:lnTo>
                  <a:pt x="370579" y="55855"/>
                </a:lnTo>
                <a:lnTo>
                  <a:pt x="371134" y="70278"/>
                </a:lnTo>
                <a:lnTo>
                  <a:pt x="370950" y="77527"/>
                </a:lnTo>
                <a:lnTo>
                  <a:pt x="369405" y="91243"/>
                </a:lnTo>
                <a:lnTo>
                  <a:pt x="366287" y="103225"/>
                </a:lnTo>
                <a:lnTo>
                  <a:pt x="361598" y="113475"/>
                </a:lnTo>
                <a:lnTo>
                  <a:pt x="358016" y="119628"/>
                </a:lnTo>
                <a:lnTo>
                  <a:pt x="352340" y="125654"/>
                </a:lnTo>
                <a:lnTo>
                  <a:pt x="344569" y="131555"/>
                </a:lnTo>
                <a:lnTo>
                  <a:pt x="346007" y="134051"/>
                </a:lnTo>
                <a:close/>
              </a:path>
              <a:path w="384604" h="134051">
                <a:moveTo>
                  <a:pt x="194799" y="27385"/>
                </a:moveTo>
                <a:lnTo>
                  <a:pt x="197473" y="22745"/>
                </a:lnTo>
                <a:lnTo>
                  <a:pt x="199971" y="19316"/>
                </a:lnTo>
                <a:lnTo>
                  <a:pt x="202292" y="17096"/>
                </a:lnTo>
                <a:lnTo>
                  <a:pt x="206530" y="13011"/>
                </a:lnTo>
                <a:lnTo>
                  <a:pt x="211424" y="10969"/>
                </a:lnTo>
                <a:lnTo>
                  <a:pt x="221666" y="10969"/>
                </a:lnTo>
                <a:lnTo>
                  <a:pt x="225841" y="12406"/>
                </a:lnTo>
                <a:lnTo>
                  <a:pt x="229499" y="15281"/>
                </a:lnTo>
                <a:lnTo>
                  <a:pt x="233156" y="18155"/>
                </a:lnTo>
                <a:lnTo>
                  <a:pt x="234985" y="22342"/>
                </a:lnTo>
                <a:lnTo>
                  <a:pt x="234985" y="34042"/>
                </a:lnTo>
                <a:lnTo>
                  <a:pt x="232664" y="39035"/>
                </a:lnTo>
                <a:lnTo>
                  <a:pt x="228023" y="42817"/>
                </a:lnTo>
                <a:lnTo>
                  <a:pt x="223381" y="46600"/>
                </a:lnTo>
                <a:lnTo>
                  <a:pt x="217024" y="49954"/>
                </a:lnTo>
                <a:lnTo>
                  <a:pt x="208951" y="52879"/>
                </a:lnTo>
                <a:lnTo>
                  <a:pt x="209103" y="54846"/>
                </a:lnTo>
                <a:lnTo>
                  <a:pt x="210616" y="54682"/>
                </a:lnTo>
                <a:lnTo>
                  <a:pt x="213788" y="54623"/>
                </a:lnTo>
                <a:lnTo>
                  <a:pt x="227657" y="57316"/>
                </a:lnTo>
                <a:lnTo>
                  <a:pt x="236877" y="64983"/>
                </a:lnTo>
                <a:lnTo>
                  <a:pt x="239652" y="69068"/>
                </a:lnTo>
                <a:lnTo>
                  <a:pt x="241040" y="73809"/>
                </a:lnTo>
                <a:lnTo>
                  <a:pt x="241040" y="84803"/>
                </a:lnTo>
                <a:lnTo>
                  <a:pt x="239324" y="89985"/>
                </a:lnTo>
                <a:lnTo>
                  <a:pt x="235893" y="94751"/>
                </a:lnTo>
                <a:lnTo>
                  <a:pt x="232463" y="99517"/>
                </a:lnTo>
                <a:lnTo>
                  <a:pt x="227215" y="101900"/>
                </a:lnTo>
                <a:lnTo>
                  <a:pt x="216974" y="101900"/>
                </a:lnTo>
                <a:lnTo>
                  <a:pt x="213101" y="100463"/>
                </a:lnTo>
                <a:lnTo>
                  <a:pt x="208535" y="97588"/>
                </a:lnTo>
                <a:lnTo>
                  <a:pt x="203969" y="94713"/>
                </a:lnTo>
                <a:lnTo>
                  <a:pt x="200299" y="93276"/>
                </a:lnTo>
                <a:lnTo>
                  <a:pt x="195657" y="93276"/>
                </a:lnTo>
                <a:lnTo>
                  <a:pt x="192643" y="96302"/>
                </a:lnTo>
                <a:lnTo>
                  <a:pt x="192226" y="98874"/>
                </a:lnTo>
                <a:lnTo>
                  <a:pt x="192226" y="100992"/>
                </a:lnTo>
                <a:lnTo>
                  <a:pt x="193475" y="102972"/>
                </a:lnTo>
                <a:lnTo>
                  <a:pt x="195972" y="104813"/>
                </a:lnTo>
                <a:lnTo>
                  <a:pt x="198470" y="106654"/>
                </a:lnTo>
                <a:lnTo>
                  <a:pt x="202822" y="107574"/>
                </a:lnTo>
                <a:lnTo>
                  <a:pt x="209027" y="107574"/>
                </a:lnTo>
                <a:lnTo>
                  <a:pt x="218997" y="106870"/>
                </a:lnTo>
                <a:lnTo>
                  <a:pt x="231447" y="103266"/>
                </a:lnTo>
                <a:lnTo>
                  <a:pt x="241229" y="96604"/>
                </a:lnTo>
                <a:lnTo>
                  <a:pt x="243066" y="94720"/>
                </a:lnTo>
                <a:lnTo>
                  <a:pt x="250174" y="83704"/>
                </a:lnTo>
                <a:lnTo>
                  <a:pt x="252543" y="71262"/>
                </a:lnTo>
                <a:lnTo>
                  <a:pt x="252543" y="63142"/>
                </a:lnTo>
                <a:lnTo>
                  <a:pt x="249793" y="56435"/>
                </a:lnTo>
                <a:lnTo>
                  <a:pt x="244294" y="51139"/>
                </a:lnTo>
                <a:lnTo>
                  <a:pt x="241368" y="48365"/>
                </a:lnTo>
                <a:lnTo>
                  <a:pt x="237483" y="45944"/>
                </a:lnTo>
                <a:lnTo>
                  <a:pt x="232639" y="43876"/>
                </a:lnTo>
                <a:lnTo>
                  <a:pt x="236776" y="41002"/>
                </a:lnTo>
                <a:lnTo>
                  <a:pt x="239829" y="38405"/>
                </a:lnTo>
                <a:lnTo>
                  <a:pt x="241797" y="36085"/>
                </a:lnTo>
                <a:lnTo>
                  <a:pt x="245278" y="32000"/>
                </a:lnTo>
                <a:lnTo>
                  <a:pt x="247018" y="27511"/>
                </a:lnTo>
                <a:lnTo>
                  <a:pt x="247018" y="17071"/>
                </a:lnTo>
                <a:lnTo>
                  <a:pt x="244912" y="12179"/>
                </a:lnTo>
                <a:lnTo>
                  <a:pt x="240699" y="7943"/>
                </a:lnTo>
                <a:lnTo>
                  <a:pt x="236486" y="3706"/>
                </a:lnTo>
                <a:lnTo>
                  <a:pt x="230520" y="1588"/>
                </a:lnTo>
                <a:lnTo>
                  <a:pt x="215586" y="1588"/>
                </a:lnTo>
                <a:lnTo>
                  <a:pt x="209229" y="3883"/>
                </a:lnTo>
                <a:lnTo>
                  <a:pt x="203729" y="8472"/>
                </a:lnTo>
                <a:lnTo>
                  <a:pt x="198230" y="13062"/>
                </a:lnTo>
                <a:lnTo>
                  <a:pt x="194472" y="19189"/>
                </a:lnTo>
                <a:lnTo>
                  <a:pt x="192453" y="26855"/>
                </a:lnTo>
                <a:lnTo>
                  <a:pt x="194799" y="2738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278195" y="4295648"/>
            <a:ext cx="410253" cy="93984"/>
          </a:xfrm>
          <a:custGeom>
            <a:avLst/>
            <a:gdLst/>
            <a:ahLst/>
            <a:cxnLst/>
            <a:rect l="l" t="t" r="r" b="b"/>
            <a:pathLst>
              <a:path w="451278" h="106515">
                <a:moveTo>
                  <a:pt x="110492" y="0"/>
                </a:moveTo>
                <a:lnTo>
                  <a:pt x="62057" y="68085"/>
                </a:lnTo>
                <a:lnTo>
                  <a:pt x="68338" y="68085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51278" h="106515">
                <a:moveTo>
                  <a:pt x="154462" y="97134"/>
                </a:moveTo>
                <a:lnTo>
                  <a:pt x="154462" y="99505"/>
                </a:lnTo>
                <a:lnTo>
                  <a:pt x="155295" y="101535"/>
                </a:lnTo>
                <a:lnTo>
                  <a:pt x="156960" y="103224"/>
                </a:lnTo>
                <a:lnTo>
                  <a:pt x="158624" y="104914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4"/>
                </a:lnTo>
                <a:lnTo>
                  <a:pt x="169181" y="103224"/>
                </a:lnTo>
                <a:lnTo>
                  <a:pt x="170822" y="101535"/>
                </a:lnTo>
                <a:lnTo>
                  <a:pt x="171641" y="99505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51278" h="106515">
                <a:moveTo>
                  <a:pt x="221892" y="78146"/>
                </a:moveTo>
                <a:lnTo>
                  <a:pt x="221892" y="103943"/>
                </a:lnTo>
                <a:lnTo>
                  <a:pt x="233926" y="103943"/>
                </a:lnTo>
                <a:lnTo>
                  <a:pt x="233926" y="78146"/>
                </a:lnTo>
                <a:lnTo>
                  <a:pt x="249743" y="78146"/>
                </a:lnTo>
                <a:lnTo>
                  <a:pt x="249743" y="68085"/>
                </a:lnTo>
                <a:lnTo>
                  <a:pt x="233926" y="68085"/>
                </a:lnTo>
                <a:lnTo>
                  <a:pt x="233926" y="0"/>
                </a:lnTo>
                <a:lnTo>
                  <a:pt x="226736" y="0"/>
                </a:lnTo>
                <a:lnTo>
                  <a:pt x="221741" y="15583"/>
                </a:lnTo>
                <a:lnTo>
                  <a:pt x="221741" y="68085"/>
                </a:lnTo>
                <a:lnTo>
                  <a:pt x="178301" y="68085"/>
                </a:lnTo>
                <a:lnTo>
                  <a:pt x="178301" y="78146"/>
                </a:lnTo>
                <a:lnTo>
                  <a:pt x="221892" y="78146"/>
                </a:lnTo>
                <a:close/>
              </a:path>
              <a:path w="451278" h="106515">
                <a:moveTo>
                  <a:pt x="226736" y="0"/>
                </a:moveTo>
                <a:lnTo>
                  <a:pt x="178301" y="68085"/>
                </a:lnTo>
                <a:lnTo>
                  <a:pt x="184583" y="68085"/>
                </a:lnTo>
                <a:lnTo>
                  <a:pt x="221741" y="15583"/>
                </a:lnTo>
                <a:lnTo>
                  <a:pt x="226736" y="0"/>
                </a:lnTo>
                <a:close/>
              </a:path>
              <a:path w="451278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8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0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7"/>
                </a:lnTo>
                <a:lnTo>
                  <a:pt x="282386" y="100538"/>
                </a:lnTo>
                <a:lnTo>
                  <a:pt x="278401" y="101371"/>
                </a:lnTo>
                <a:lnTo>
                  <a:pt x="272295" y="101673"/>
                </a:lnTo>
                <a:lnTo>
                  <a:pt x="272295" y="103943"/>
                </a:lnTo>
                <a:lnTo>
                  <a:pt x="314979" y="103943"/>
                </a:lnTo>
                <a:lnTo>
                  <a:pt x="314979" y="101825"/>
                </a:lnTo>
                <a:lnTo>
                  <a:pt x="309328" y="101623"/>
                </a:lnTo>
                <a:lnTo>
                  <a:pt x="305468" y="100993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  <a:path w="451278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70"/>
                </a:lnTo>
                <a:lnTo>
                  <a:pt x="419871" y="104170"/>
                </a:lnTo>
                <a:lnTo>
                  <a:pt x="415709" y="96680"/>
                </a:lnTo>
                <a:close/>
              </a:path>
              <a:path w="451278" h="106515">
                <a:moveTo>
                  <a:pt x="410374" y="102442"/>
                </a:moveTo>
                <a:lnTo>
                  <a:pt x="414776" y="104170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2"/>
                </a:lnTo>
                <a:lnTo>
                  <a:pt x="439245" y="51442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8"/>
                </a:lnTo>
                <a:lnTo>
                  <a:pt x="447116" y="60671"/>
                </a:lnTo>
                <a:lnTo>
                  <a:pt x="447116" y="71767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6"/>
                </a:lnTo>
                <a:lnTo>
                  <a:pt x="415709" y="96680"/>
                </a:lnTo>
                <a:lnTo>
                  <a:pt x="419871" y="104170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4"/>
                </a:lnTo>
                <a:lnTo>
                  <a:pt x="451278" y="65059"/>
                </a:lnTo>
                <a:lnTo>
                  <a:pt x="451278" y="57948"/>
                </a:lnTo>
                <a:lnTo>
                  <a:pt x="449588" y="53081"/>
                </a:lnTo>
                <a:lnTo>
                  <a:pt x="446208" y="50458"/>
                </a:lnTo>
                <a:lnTo>
                  <a:pt x="442827" y="47836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7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8"/>
                </a:lnTo>
                <a:lnTo>
                  <a:pt x="410374" y="102442"/>
                </a:lnTo>
                <a:close/>
              </a:path>
              <a:path w="451278" h="106515">
                <a:moveTo>
                  <a:pt x="359554" y="59234"/>
                </a:moveTo>
                <a:lnTo>
                  <a:pt x="371964" y="55875"/>
                </a:lnTo>
                <a:lnTo>
                  <a:pt x="381918" y="46260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9"/>
                </a:lnTo>
                <a:lnTo>
                  <a:pt x="391037" y="17803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3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7"/>
                </a:lnTo>
                <a:lnTo>
                  <a:pt x="403878" y="13617"/>
                </a:lnTo>
                <a:lnTo>
                  <a:pt x="406350" y="13339"/>
                </a:lnTo>
                <a:lnTo>
                  <a:pt x="408216" y="12784"/>
                </a:lnTo>
                <a:lnTo>
                  <a:pt x="410083" y="12230"/>
                </a:lnTo>
                <a:lnTo>
                  <a:pt x="412909" y="11070"/>
                </a:lnTo>
                <a:lnTo>
                  <a:pt x="416693" y="9305"/>
                </a:lnTo>
                <a:lnTo>
                  <a:pt x="362733" y="106137"/>
                </a:lnTo>
                <a:lnTo>
                  <a:pt x="370074" y="106137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1"/>
                </a:lnTo>
                <a:lnTo>
                  <a:pt x="415482" y="5673"/>
                </a:lnTo>
                <a:lnTo>
                  <a:pt x="410588" y="8498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5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7"/>
                </a:lnTo>
                <a:lnTo>
                  <a:pt x="382031" y="2647"/>
                </a:lnTo>
                <a:lnTo>
                  <a:pt x="380063" y="1841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3"/>
                </a:lnTo>
                <a:lnTo>
                  <a:pt x="341012" y="38127"/>
                </a:lnTo>
                <a:lnTo>
                  <a:pt x="341012" y="45036"/>
                </a:lnTo>
                <a:lnTo>
                  <a:pt x="342930" y="50282"/>
                </a:lnTo>
                <a:lnTo>
                  <a:pt x="346764" y="53863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2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9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5"/>
                </a:lnTo>
                <a:lnTo>
                  <a:pt x="386761" y="12860"/>
                </a:lnTo>
                <a:lnTo>
                  <a:pt x="387101" y="14903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4"/>
                </a:lnTo>
                <a:lnTo>
                  <a:pt x="359554" y="59234"/>
                </a:lnTo>
                <a:close/>
              </a:path>
              <a:path w="451278" h="106515">
                <a:moveTo>
                  <a:pt x="354862" y="59234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4"/>
                </a:lnTo>
                <a:close/>
              </a:path>
              <a:path w="451278" h="106515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8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5"/>
                </a:lnTo>
                <a:lnTo>
                  <a:pt x="14883" y="97815"/>
                </a:lnTo>
                <a:lnTo>
                  <a:pt x="13016" y="99177"/>
                </a:lnTo>
                <a:lnTo>
                  <a:pt x="11149" y="100538"/>
                </a:lnTo>
                <a:lnTo>
                  <a:pt x="7164" y="101371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5"/>
                </a:lnTo>
                <a:lnTo>
                  <a:pt x="38091" y="101623"/>
                </a:lnTo>
                <a:lnTo>
                  <a:pt x="34232" y="100993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51278" h="106515">
                <a:moveTo>
                  <a:pt x="105648" y="78146"/>
                </a:moveTo>
                <a:lnTo>
                  <a:pt x="105648" y="103943"/>
                </a:lnTo>
                <a:lnTo>
                  <a:pt x="117682" y="103943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5"/>
                </a:lnTo>
                <a:lnTo>
                  <a:pt x="117682" y="68085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5"/>
                </a:lnTo>
                <a:lnTo>
                  <a:pt x="62057" y="68085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170818" y="4294980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0270" y="103996"/>
                </a:moveTo>
                <a:lnTo>
                  <a:pt x="17935" y="114836"/>
                </a:lnTo>
                <a:lnTo>
                  <a:pt x="18953" y="116045"/>
                </a:lnTo>
                <a:lnTo>
                  <a:pt x="28854" y="126119"/>
                </a:lnTo>
                <a:lnTo>
                  <a:pt x="38067" y="132311"/>
                </a:lnTo>
                <a:lnTo>
                  <a:pt x="40034" y="129815"/>
                </a:lnTo>
                <a:lnTo>
                  <a:pt x="37917" y="128352"/>
                </a:lnTo>
                <a:lnTo>
                  <a:pt x="28821" y="119865"/>
                </a:lnTo>
                <a:lnTo>
                  <a:pt x="21832" y="109181"/>
                </a:lnTo>
                <a:lnTo>
                  <a:pt x="16952" y="96302"/>
                </a:lnTo>
                <a:lnTo>
                  <a:pt x="15579" y="90292"/>
                </a:lnTo>
                <a:lnTo>
                  <a:pt x="13997" y="78112"/>
                </a:lnTo>
                <a:lnTo>
                  <a:pt x="13470" y="63848"/>
                </a:lnTo>
                <a:lnTo>
                  <a:pt x="13611" y="57429"/>
                </a:lnTo>
                <a:lnTo>
                  <a:pt x="15055" y="43591"/>
                </a:lnTo>
                <a:lnTo>
                  <a:pt x="18060" y="31559"/>
                </a:lnTo>
                <a:lnTo>
                  <a:pt x="22628" y="21333"/>
                </a:lnTo>
                <a:lnTo>
                  <a:pt x="29674" y="11956"/>
                </a:lnTo>
                <a:lnTo>
                  <a:pt x="40034" y="2496"/>
                </a:lnTo>
                <a:lnTo>
                  <a:pt x="38596" y="0"/>
                </a:lnTo>
                <a:lnTo>
                  <a:pt x="34566" y="2433"/>
                </a:lnTo>
                <a:lnTo>
                  <a:pt x="24534" y="10165"/>
                </a:lnTo>
                <a:lnTo>
                  <a:pt x="15741" y="19593"/>
                </a:lnTo>
                <a:lnTo>
                  <a:pt x="9583" y="28647"/>
                </a:lnTo>
                <a:lnTo>
                  <a:pt x="4259" y="40166"/>
                </a:lnTo>
                <a:lnTo>
                  <a:pt x="1064" y="52556"/>
                </a:lnTo>
                <a:lnTo>
                  <a:pt x="0" y="65815"/>
                </a:lnTo>
                <a:lnTo>
                  <a:pt x="12" y="67283"/>
                </a:lnTo>
                <a:lnTo>
                  <a:pt x="1308" y="80219"/>
                </a:lnTo>
                <a:lnTo>
                  <a:pt x="4727" y="92457"/>
                </a:lnTo>
                <a:lnTo>
                  <a:pt x="10270" y="1039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213653" y="4295315"/>
            <a:ext cx="187012" cy="94317"/>
          </a:xfrm>
          <a:custGeom>
            <a:avLst/>
            <a:gdLst/>
            <a:ahLst/>
            <a:cxnLst/>
            <a:rect l="l" t="t" r="r" b="b"/>
            <a:pathLst>
              <a:path w="205713" h="106893">
                <a:moveTo>
                  <a:pt x="28872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4" y="8503"/>
                </a:lnTo>
                <a:lnTo>
                  <a:pt x="54944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7" y="34799"/>
                </a:lnTo>
                <a:lnTo>
                  <a:pt x="92253" y="34799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9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6" y="94108"/>
                </a:lnTo>
                <a:lnTo>
                  <a:pt x="71795" y="97941"/>
                </a:lnTo>
                <a:lnTo>
                  <a:pt x="64404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4" y="95712"/>
                </a:lnTo>
                <a:lnTo>
                  <a:pt x="28872" y="87489"/>
                </a:lnTo>
                <a:close/>
              </a:path>
              <a:path w="205713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5" y="5774"/>
                </a:lnTo>
                <a:lnTo>
                  <a:pt x="202585" y="4841"/>
                </a:lnTo>
                <a:lnTo>
                  <a:pt x="205713" y="4690"/>
                </a:lnTo>
                <a:lnTo>
                  <a:pt x="205713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4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4" y="14121"/>
                </a:lnTo>
                <a:lnTo>
                  <a:pt x="180436" y="15583"/>
                </a:lnTo>
                <a:lnTo>
                  <a:pt x="158185" y="50534"/>
                </a:lnTo>
                <a:lnTo>
                  <a:pt x="135255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9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6" y="6177"/>
                </a:lnTo>
                <a:lnTo>
                  <a:pt x="135482" y="5522"/>
                </a:lnTo>
                <a:lnTo>
                  <a:pt x="137298" y="4867"/>
                </a:lnTo>
                <a:lnTo>
                  <a:pt x="140023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1" y="1815"/>
                </a:lnTo>
                <a:lnTo>
                  <a:pt x="100291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9" y="12242"/>
                </a:lnTo>
                <a:lnTo>
                  <a:pt x="118328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8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7" y="100248"/>
                </a:lnTo>
                <a:lnTo>
                  <a:pt x="164354" y="98760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595801" y="4366465"/>
            <a:ext cx="35344" cy="22166"/>
          </a:xfrm>
          <a:custGeom>
            <a:avLst/>
            <a:gdLst/>
            <a:ahLst/>
            <a:cxnLst/>
            <a:rect l="l" t="t" r="r" b="b"/>
            <a:pathLst>
              <a:path w="38878" h="25121">
                <a:moveTo>
                  <a:pt x="38878" y="8705"/>
                </a:moveTo>
                <a:lnTo>
                  <a:pt x="36102" y="16825"/>
                </a:lnTo>
                <a:lnTo>
                  <a:pt x="31007" y="20885"/>
                </a:lnTo>
                <a:lnTo>
                  <a:pt x="22555" y="20855"/>
                </a:lnTo>
                <a:lnTo>
                  <a:pt x="12035" y="15696"/>
                </a:lnTo>
                <a:lnTo>
                  <a:pt x="5427" y="1670"/>
                </a:lnTo>
                <a:lnTo>
                  <a:pt x="5036" y="0"/>
                </a:lnTo>
                <a:lnTo>
                  <a:pt x="0" y="13987"/>
                </a:lnTo>
                <a:lnTo>
                  <a:pt x="10252" y="22338"/>
                </a:lnTo>
                <a:lnTo>
                  <a:pt x="22682" y="25121"/>
                </a:lnTo>
                <a:lnTo>
                  <a:pt x="24292" y="25086"/>
                </a:lnTo>
                <a:lnTo>
                  <a:pt x="36637" y="21908"/>
                </a:lnTo>
                <a:lnTo>
                  <a:pt x="38878" y="870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584774" y="4295515"/>
            <a:ext cx="63776" cy="90281"/>
          </a:xfrm>
          <a:custGeom>
            <a:avLst/>
            <a:gdLst/>
            <a:ahLst/>
            <a:cxnLst/>
            <a:rect l="l" t="t" r="r" b="b"/>
            <a:pathLst>
              <a:path w="70154" h="102318">
                <a:moveTo>
                  <a:pt x="15529" y="68974"/>
                </a:moveTo>
                <a:lnTo>
                  <a:pt x="14984" y="54619"/>
                </a:lnTo>
                <a:lnTo>
                  <a:pt x="15034" y="49557"/>
                </a:lnTo>
                <a:lnTo>
                  <a:pt x="15798" y="36028"/>
                </a:lnTo>
                <a:lnTo>
                  <a:pt x="17481" y="25115"/>
                </a:lnTo>
                <a:lnTo>
                  <a:pt x="18237" y="22098"/>
                </a:lnTo>
                <a:lnTo>
                  <a:pt x="24942" y="8588"/>
                </a:lnTo>
                <a:lnTo>
                  <a:pt x="35115" y="4085"/>
                </a:lnTo>
                <a:lnTo>
                  <a:pt x="36554" y="4151"/>
                </a:lnTo>
                <a:lnTo>
                  <a:pt x="46431" y="9789"/>
                </a:lnTo>
                <a:lnTo>
                  <a:pt x="52672" y="24510"/>
                </a:lnTo>
                <a:lnTo>
                  <a:pt x="53313" y="27673"/>
                </a:lnTo>
                <a:lnTo>
                  <a:pt x="54706" y="39390"/>
                </a:lnTo>
                <a:lnTo>
                  <a:pt x="55169" y="53862"/>
                </a:lnTo>
                <a:lnTo>
                  <a:pt x="54833" y="66108"/>
                </a:lnTo>
                <a:lnTo>
                  <a:pt x="53453" y="79006"/>
                </a:lnTo>
                <a:lnTo>
                  <a:pt x="51008" y="89115"/>
                </a:lnTo>
                <a:lnTo>
                  <a:pt x="48767" y="102318"/>
                </a:lnTo>
                <a:lnTo>
                  <a:pt x="58447" y="93983"/>
                </a:lnTo>
                <a:lnTo>
                  <a:pt x="65463" y="80491"/>
                </a:lnTo>
                <a:lnTo>
                  <a:pt x="69239" y="65081"/>
                </a:lnTo>
                <a:lnTo>
                  <a:pt x="70154" y="52122"/>
                </a:lnTo>
                <a:lnTo>
                  <a:pt x="69601" y="42146"/>
                </a:lnTo>
                <a:lnTo>
                  <a:pt x="67078" y="29602"/>
                </a:lnTo>
                <a:lnTo>
                  <a:pt x="62511" y="18231"/>
                </a:lnTo>
                <a:lnTo>
                  <a:pt x="57889" y="11071"/>
                </a:lnTo>
                <a:lnTo>
                  <a:pt x="47874" y="2767"/>
                </a:lnTo>
                <a:lnTo>
                  <a:pt x="35493" y="0"/>
                </a:lnTo>
                <a:lnTo>
                  <a:pt x="26065" y="1314"/>
                </a:lnTo>
                <a:lnTo>
                  <a:pt x="15115" y="7621"/>
                </a:lnTo>
                <a:lnTo>
                  <a:pt x="6886" y="19139"/>
                </a:lnTo>
                <a:lnTo>
                  <a:pt x="3778" y="26799"/>
                </a:lnTo>
                <a:lnTo>
                  <a:pt x="944" y="39016"/>
                </a:lnTo>
                <a:lnTo>
                  <a:pt x="0" y="52728"/>
                </a:lnTo>
                <a:lnTo>
                  <a:pt x="38" y="55732"/>
                </a:lnTo>
                <a:lnTo>
                  <a:pt x="1441" y="69847"/>
                </a:lnTo>
                <a:lnTo>
                  <a:pt x="4858" y="81933"/>
                </a:lnTo>
                <a:lnTo>
                  <a:pt x="10292" y="91990"/>
                </a:lnTo>
                <a:lnTo>
                  <a:pt x="17166" y="80409"/>
                </a:lnTo>
                <a:lnTo>
                  <a:pt x="15529" y="68974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658183" y="4295248"/>
            <a:ext cx="62607" cy="92115"/>
          </a:xfrm>
          <a:custGeom>
            <a:avLst/>
            <a:gdLst/>
            <a:ahLst/>
            <a:cxnLst/>
            <a:rect l="l" t="t" r="r" b="b"/>
            <a:pathLst>
              <a:path w="68868" h="104397">
                <a:moveTo>
                  <a:pt x="15287" y="92595"/>
                </a:moveTo>
                <a:lnTo>
                  <a:pt x="19791" y="87944"/>
                </a:lnTo>
                <a:lnTo>
                  <a:pt x="31131" y="76036"/>
                </a:lnTo>
                <a:lnTo>
                  <a:pt x="40353" y="66021"/>
                </a:lnTo>
                <a:lnTo>
                  <a:pt x="47458" y="57898"/>
                </a:lnTo>
                <a:lnTo>
                  <a:pt x="52446" y="51668"/>
                </a:lnTo>
                <a:lnTo>
                  <a:pt x="58147" y="44002"/>
                </a:lnTo>
                <a:lnTo>
                  <a:pt x="60998" y="36034"/>
                </a:lnTo>
                <a:lnTo>
                  <a:pt x="60998" y="19996"/>
                </a:lnTo>
                <a:lnTo>
                  <a:pt x="58362" y="13427"/>
                </a:lnTo>
                <a:lnTo>
                  <a:pt x="53089" y="8056"/>
                </a:lnTo>
                <a:lnTo>
                  <a:pt x="47817" y="2685"/>
                </a:lnTo>
                <a:lnTo>
                  <a:pt x="40918" y="0"/>
                </a:lnTo>
                <a:lnTo>
                  <a:pt x="25479" y="0"/>
                </a:lnTo>
                <a:lnTo>
                  <a:pt x="19008" y="2257"/>
                </a:lnTo>
                <a:lnTo>
                  <a:pt x="12979" y="6770"/>
                </a:lnTo>
                <a:lnTo>
                  <a:pt x="4797" y="17079"/>
                </a:lnTo>
                <a:lnTo>
                  <a:pt x="151" y="30940"/>
                </a:lnTo>
                <a:lnTo>
                  <a:pt x="3406" y="31621"/>
                </a:lnTo>
                <a:lnTo>
                  <a:pt x="5575" y="25872"/>
                </a:lnTo>
                <a:lnTo>
                  <a:pt x="7846" y="21610"/>
                </a:lnTo>
                <a:lnTo>
                  <a:pt x="10217" y="18836"/>
                </a:lnTo>
                <a:lnTo>
                  <a:pt x="14506" y="13793"/>
                </a:lnTo>
                <a:lnTo>
                  <a:pt x="20106" y="11271"/>
                </a:lnTo>
                <a:lnTo>
                  <a:pt x="32618" y="11271"/>
                </a:lnTo>
                <a:lnTo>
                  <a:pt x="37437" y="13226"/>
                </a:lnTo>
                <a:lnTo>
                  <a:pt x="41473" y="17134"/>
                </a:lnTo>
                <a:lnTo>
                  <a:pt x="45509" y="21043"/>
                </a:lnTo>
                <a:lnTo>
                  <a:pt x="47527" y="26729"/>
                </a:lnTo>
                <a:lnTo>
                  <a:pt x="47527" y="34193"/>
                </a:lnTo>
                <a:lnTo>
                  <a:pt x="44556" y="48394"/>
                </a:lnTo>
                <a:lnTo>
                  <a:pt x="37613" y="60444"/>
                </a:lnTo>
                <a:lnTo>
                  <a:pt x="35417" y="63335"/>
                </a:lnTo>
                <a:lnTo>
                  <a:pt x="29255" y="70853"/>
                </a:lnTo>
                <a:lnTo>
                  <a:pt x="21298" y="79912"/>
                </a:lnTo>
                <a:lnTo>
                  <a:pt x="11546" y="90513"/>
                </a:lnTo>
                <a:lnTo>
                  <a:pt x="0" y="102657"/>
                </a:lnTo>
                <a:lnTo>
                  <a:pt x="0" y="104397"/>
                </a:lnTo>
                <a:lnTo>
                  <a:pt x="60468" y="104397"/>
                </a:lnTo>
                <a:lnTo>
                  <a:pt x="68868" y="83290"/>
                </a:lnTo>
                <a:lnTo>
                  <a:pt x="66901" y="82382"/>
                </a:lnTo>
                <a:lnTo>
                  <a:pt x="64428" y="86871"/>
                </a:lnTo>
                <a:lnTo>
                  <a:pt x="62209" y="89695"/>
                </a:lnTo>
                <a:lnTo>
                  <a:pt x="60241" y="90855"/>
                </a:lnTo>
                <a:lnTo>
                  <a:pt x="58274" y="92015"/>
                </a:lnTo>
                <a:lnTo>
                  <a:pt x="54868" y="92595"/>
                </a:lnTo>
                <a:lnTo>
                  <a:pt x="15287" y="9259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7728152" y="4294980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437" y="132311"/>
                </a:moveTo>
                <a:lnTo>
                  <a:pt x="4414" y="130849"/>
                </a:lnTo>
                <a:lnTo>
                  <a:pt x="8097" y="128302"/>
                </a:lnTo>
                <a:lnTo>
                  <a:pt x="12487" y="124671"/>
                </a:lnTo>
                <a:lnTo>
                  <a:pt x="19147" y="119174"/>
                </a:lnTo>
                <a:lnTo>
                  <a:pt x="24469" y="113247"/>
                </a:lnTo>
                <a:lnTo>
                  <a:pt x="28455" y="106893"/>
                </a:lnTo>
                <a:lnTo>
                  <a:pt x="32239" y="100942"/>
                </a:lnTo>
                <a:lnTo>
                  <a:pt x="35115" y="94613"/>
                </a:lnTo>
                <a:lnTo>
                  <a:pt x="37083" y="87905"/>
                </a:lnTo>
                <a:lnTo>
                  <a:pt x="39051" y="81197"/>
                </a:lnTo>
                <a:lnTo>
                  <a:pt x="40034" y="74086"/>
                </a:lnTo>
                <a:lnTo>
                  <a:pt x="40034" y="66571"/>
                </a:lnTo>
                <a:lnTo>
                  <a:pt x="39244" y="55322"/>
                </a:lnTo>
                <a:lnTo>
                  <a:pt x="36354" y="42920"/>
                </a:lnTo>
                <a:lnTo>
                  <a:pt x="31345" y="31187"/>
                </a:lnTo>
                <a:lnTo>
                  <a:pt x="24217" y="20122"/>
                </a:lnTo>
                <a:lnTo>
                  <a:pt x="21022" y="16153"/>
                </a:lnTo>
                <a:lnTo>
                  <a:pt x="11793" y="6856"/>
                </a:lnTo>
                <a:lnTo>
                  <a:pt x="1967" y="0"/>
                </a:lnTo>
                <a:lnTo>
                  <a:pt x="0" y="2496"/>
                </a:lnTo>
                <a:lnTo>
                  <a:pt x="9441" y="10668"/>
                </a:lnTo>
                <a:lnTo>
                  <a:pt x="16929" y="20922"/>
                </a:lnTo>
                <a:lnTo>
                  <a:pt x="22174" y="33059"/>
                </a:lnTo>
                <a:lnTo>
                  <a:pt x="24348" y="41697"/>
                </a:lnTo>
                <a:lnTo>
                  <a:pt x="26009" y="54115"/>
                </a:lnTo>
                <a:lnTo>
                  <a:pt x="26563" y="68539"/>
                </a:lnTo>
                <a:lnTo>
                  <a:pt x="26379" y="75787"/>
                </a:lnTo>
                <a:lnTo>
                  <a:pt x="24834" y="89503"/>
                </a:lnTo>
                <a:lnTo>
                  <a:pt x="21717" y="101485"/>
                </a:lnTo>
                <a:lnTo>
                  <a:pt x="17027" y="111735"/>
                </a:lnTo>
                <a:lnTo>
                  <a:pt x="13445" y="117888"/>
                </a:lnTo>
                <a:lnTo>
                  <a:pt x="7769" y="123914"/>
                </a:lnTo>
                <a:lnTo>
                  <a:pt x="0" y="129815"/>
                </a:lnTo>
                <a:lnTo>
                  <a:pt x="1437" y="132311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7413531" y="4294847"/>
            <a:ext cx="54833" cy="93516"/>
          </a:xfrm>
          <a:custGeom>
            <a:avLst/>
            <a:gdLst/>
            <a:ahLst/>
            <a:cxnLst/>
            <a:rect l="l" t="t" r="r" b="b"/>
            <a:pathLst>
              <a:path w="60316" h="105985">
                <a:moveTo>
                  <a:pt x="2572" y="25796"/>
                </a:moveTo>
                <a:lnTo>
                  <a:pt x="5246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6" y="9380"/>
                </a:lnTo>
                <a:lnTo>
                  <a:pt x="29438" y="9380"/>
                </a:lnTo>
                <a:lnTo>
                  <a:pt x="33614" y="10817"/>
                </a:lnTo>
                <a:lnTo>
                  <a:pt x="37271" y="13692"/>
                </a:lnTo>
                <a:lnTo>
                  <a:pt x="40929" y="16567"/>
                </a:lnTo>
                <a:lnTo>
                  <a:pt x="42758" y="20753"/>
                </a:lnTo>
                <a:lnTo>
                  <a:pt x="42758" y="32453"/>
                </a:lnTo>
                <a:lnTo>
                  <a:pt x="40437" y="37446"/>
                </a:lnTo>
                <a:lnTo>
                  <a:pt x="35795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4" y="51290"/>
                </a:lnTo>
                <a:lnTo>
                  <a:pt x="16876" y="53257"/>
                </a:lnTo>
                <a:lnTo>
                  <a:pt x="18389" y="53093"/>
                </a:lnTo>
                <a:lnTo>
                  <a:pt x="21560" y="53034"/>
                </a:lnTo>
                <a:lnTo>
                  <a:pt x="35430" y="55727"/>
                </a:lnTo>
                <a:lnTo>
                  <a:pt x="44650" y="63394"/>
                </a:lnTo>
                <a:lnTo>
                  <a:pt x="47425" y="67479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7" y="88397"/>
                </a:lnTo>
                <a:lnTo>
                  <a:pt x="43666" y="93163"/>
                </a:lnTo>
                <a:lnTo>
                  <a:pt x="40236" y="97928"/>
                </a:lnTo>
                <a:lnTo>
                  <a:pt x="34988" y="100312"/>
                </a:lnTo>
                <a:lnTo>
                  <a:pt x="24746" y="100312"/>
                </a:lnTo>
                <a:lnTo>
                  <a:pt x="20874" y="98874"/>
                </a:lnTo>
                <a:lnTo>
                  <a:pt x="16308" y="96000"/>
                </a:lnTo>
                <a:lnTo>
                  <a:pt x="11742" y="93125"/>
                </a:lnTo>
                <a:lnTo>
                  <a:pt x="8071" y="91687"/>
                </a:lnTo>
                <a:lnTo>
                  <a:pt x="3430" y="91687"/>
                </a:lnTo>
                <a:lnTo>
                  <a:pt x="2080" y="92293"/>
                </a:lnTo>
                <a:lnTo>
                  <a:pt x="415" y="94713"/>
                </a:lnTo>
                <a:lnTo>
                  <a:pt x="0" y="97285"/>
                </a:lnTo>
                <a:lnTo>
                  <a:pt x="0" y="99404"/>
                </a:lnTo>
                <a:lnTo>
                  <a:pt x="1247" y="101383"/>
                </a:lnTo>
                <a:lnTo>
                  <a:pt x="3745" y="103224"/>
                </a:lnTo>
                <a:lnTo>
                  <a:pt x="6243" y="105065"/>
                </a:lnTo>
                <a:lnTo>
                  <a:pt x="10594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39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6" y="54846"/>
                </a:lnTo>
                <a:lnTo>
                  <a:pt x="52067" y="49550"/>
                </a:lnTo>
                <a:lnTo>
                  <a:pt x="49140" y="46777"/>
                </a:lnTo>
                <a:lnTo>
                  <a:pt x="45255" y="44356"/>
                </a:lnTo>
                <a:lnTo>
                  <a:pt x="40412" y="42288"/>
                </a:lnTo>
                <a:lnTo>
                  <a:pt x="44549" y="39413"/>
                </a:lnTo>
                <a:lnTo>
                  <a:pt x="47602" y="36816"/>
                </a:lnTo>
                <a:lnTo>
                  <a:pt x="49569" y="34496"/>
                </a:lnTo>
                <a:lnTo>
                  <a:pt x="53050" y="30411"/>
                </a:lnTo>
                <a:lnTo>
                  <a:pt x="54791" y="25922"/>
                </a:lnTo>
                <a:lnTo>
                  <a:pt x="54791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58" y="2118"/>
                </a:lnTo>
                <a:lnTo>
                  <a:pt x="38293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2" y="6884"/>
                </a:lnTo>
                <a:lnTo>
                  <a:pt x="6003" y="11473"/>
                </a:lnTo>
                <a:lnTo>
                  <a:pt x="2244" y="17601"/>
                </a:lnTo>
                <a:lnTo>
                  <a:pt x="226" y="25267"/>
                </a:lnTo>
                <a:lnTo>
                  <a:pt x="2572" y="25796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7482056" y="4295248"/>
            <a:ext cx="62607" cy="92115"/>
          </a:xfrm>
          <a:custGeom>
            <a:avLst/>
            <a:gdLst/>
            <a:ahLst/>
            <a:cxnLst/>
            <a:rect l="l" t="t" r="r" b="b"/>
            <a:pathLst>
              <a:path w="68868" h="104397">
                <a:moveTo>
                  <a:pt x="15287" y="92595"/>
                </a:moveTo>
                <a:lnTo>
                  <a:pt x="19791" y="87944"/>
                </a:lnTo>
                <a:lnTo>
                  <a:pt x="31130" y="76036"/>
                </a:lnTo>
                <a:lnTo>
                  <a:pt x="40352" y="66021"/>
                </a:lnTo>
                <a:lnTo>
                  <a:pt x="47458" y="57898"/>
                </a:lnTo>
                <a:lnTo>
                  <a:pt x="52446" y="51668"/>
                </a:lnTo>
                <a:lnTo>
                  <a:pt x="58147" y="44002"/>
                </a:lnTo>
                <a:lnTo>
                  <a:pt x="60997" y="36034"/>
                </a:lnTo>
                <a:lnTo>
                  <a:pt x="60997" y="19996"/>
                </a:lnTo>
                <a:lnTo>
                  <a:pt x="58362" y="13427"/>
                </a:lnTo>
                <a:lnTo>
                  <a:pt x="53089" y="8056"/>
                </a:lnTo>
                <a:lnTo>
                  <a:pt x="47817" y="2685"/>
                </a:lnTo>
                <a:lnTo>
                  <a:pt x="40917" y="0"/>
                </a:lnTo>
                <a:lnTo>
                  <a:pt x="25479" y="0"/>
                </a:lnTo>
                <a:lnTo>
                  <a:pt x="19008" y="2257"/>
                </a:lnTo>
                <a:lnTo>
                  <a:pt x="12979" y="6770"/>
                </a:lnTo>
                <a:lnTo>
                  <a:pt x="11708" y="7797"/>
                </a:lnTo>
                <a:lnTo>
                  <a:pt x="4796" y="17079"/>
                </a:lnTo>
                <a:lnTo>
                  <a:pt x="150" y="30940"/>
                </a:lnTo>
                <a:lnTo>
                  <a:pt x="3405" y="31621"/>
                </a:lnTo>
                <a:lnTo>
                  <a:pt x="5575" y="25872"/>
                </a:lnTo>
                <a:lnTo>
                  <a:pt x="7845" y="21610"/>
                </a:lnTo>
                <a:lnTo>
                  <a:pt x="10217" y="18836"/>
                </a:lnTo>
                <a:lnTo>
                  <a:pt x="14505" y="13793"/>
                </a:lnTo>
                <a:lnTo>
                  <a:pt x="20105" y="11271"/>
                </a:lnTo>
                <a:lnTo>
                  <a:pt x="32618" y="11271"/>
                </a:lnTo>
                <a:lnTo>
                  <a:pt x="37436" y="13226"/>
                </a:lnTo>
                <a:lnTo>
                  <a:pt x="41472" y="17134"/>
                </a:lnTo>
                <a:lnTo>
                  <a:pt x="45508" y="21043"/>
                </a:lnTo>
                <a:lnTo>
                  <a:pt x="47526" y="26729"/>
                </a:lnTo>
                <a:lnTo>
                  <a:pt x="47526" y="34193"/>
                </a:lnTo>
                <a:lnTo>
                  <a:pt x="44556" y="48394"/>
                </a:lnTo>
                <a:lnTo>
                  <a:pt x="37612" y="60444"/>
                </a:lnTo>
                <a:lnTo>
                  <a:pt x="35417" y="63335"/>
                </a:lnTo>
                <a:lnTo>
                  <a:pt x="29254" y="70852"/>
                </a:lnTo>
                <a:lnTo>
                  <a:pt x="21297" y="79912"/>
                </a:lnTo>
                <a:lnTo>
                  <a:pt x="11546" y="90513"/>
                </a:lnTo>
                <a:lnTo>
                  <a:pt x="0" y="102657"/>
                </a:lnTo>
                <a:lnTo>
                  <a:pt x="0" y="104397"/>
                </a:lnTo>
                <a:lnTo>
                  <a:pt x="60468" y="104397"/>
                </a:lnTo>
                <a:lnTo>
                  <a:pt x="68868" y="83290"/>
                </a:lnTo>
                <a:lnTo>
                  <a:pt x="66901" y="82382"/>
                </a:lnTo>
                <a:lnTo>
                  <a:pt x="64428" y="86871"/>
                </a:lnTo>
                <a:lnTo>
                  <a:pt x="62208" y="89695"/>
                </a:lnTo>
                <a:lnTo>
                  <a:pt x="60240" y="90855"/>
                </a:lnTo>
                <a:lnTo>
                  <a:pt x="58273" y="92015"/>
                </a:lnTo>
                <a:lnTo>
                  <a:pt x="54867" y="92595"/>
                </a:lnTo>
                <a:lnTo>
                  <a:pt x="15287" y="9259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7563446" y="4373812"/>
            <a:ext cx="15617" cy="15152"/>
          </a:xfrm>
          <a:custGeom>
            <a:avLst/>
            <a:gdLst/>
            <a:ahLst/>
            <a:cxnLst/>
            <a:rect l="l" t="t" r="r" b="b"/>
            <a:pathLst>
              <a:path w="17179" h="17172">
                <a:moveTo>
                  <a:pt x="0" y="8548"/>
                </a:moveTo>
                <a:lnTo>
                  <a:pt x="0" y="10918"/>
                </a:lnTo>
                <a:lnTo>
                  <a:pt x="832" y="12948"/>
                </a:lnTo>
                <a:lnTo>
                  <a:pt x="2497" y="14638"/>
                </a:lnTo>
                <a:lnTo>
                  <a:pt x="4162" y="16327"/>
                </a:lnTo>
                <a:lnTo>
                  <a:pt x="6206" y="17172"/>
                </a:lnTo>
                <a:lnTo>
                  <a:pt x="11049" y="17172"/>
                </a:lnTo>
                <a:lnTo>
                  <a:pt x="13080" y="16327"/>
                </a:lnTo>
                <a:lnTo>
                  <a:pt x="14719" y="14638"/>
                </a:lnTo>
                <a:lnTo>
                  <a:pt x="16359" y="12948"/>
                </a:lnTo>
                <a:lnTo>
                  <a:pt x="17179" y="10918"/>
                </a:lnTo>
                <a:lnTo>
                  <a:pt x="17179" y="6178"/>
                </a:lnTo>
                <a:lnTo>
                  <a:pt x="16347" y="4160"/>
                </a:lnTo>
                <a:lnTo>
                  <a:pt x="14682" y="2496"/>
                </a:lnTo>
                <a:lnTo>
                  <a:pt x="13016" y="832"/>
                </a:lnTo>
                <a:lnTo>
                  <a:pt x="10999" y="0"/>
                </a:lnTo>
                <a:lnTo>
                  <a:pt x="6256" y="0"/>
                </a:lnTo>
                <a:lnTo>
                  <a:pt x="4225" y="832"/>
                </a:lnTo>
                <a:lnTo>
                  <a:pt x="2535" y="2496"/>
                </a:lnTo>
                <a:lnTo>
                  <a:pt x="845" y="4160"/>
                </a:lnTo>
                <a:lnTo>
                  <a:pt x="0" y="6178"/>
                </a:lnTo>
                <a:lnTo>
                  <a:pt x="0" y="8548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926317" y="4259202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370158" y="4259202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433968" y="4259202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212453" y="4259202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5300921" y="4259202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6040658" y="4259202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6931863" y="4259202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113466" y="4541382"/>
            <a:ext cx="54695" cy="93516"/>
          </a:xfrm>
          <a:custGeom>
            <a:avLst/>
            <a:gdLst/>
            <a:ahLst/>
            <a:cxnLst/>
            <a:rect l="l" t="t" r="r" b="b"/>
            <a:pathLst>
              <a:path w="60165" h="105985">
                <a:moveTo>
                  <a:pt x="42481" y="43498"/>
                </a:moveTo>
                <a:lnTo>
                  <a:pt x="47047" y="40422"/>
                </a:lnTo>
                <a:lnTo>
                  <a:pt x="49873" y="37749"/>
                </a:lnTo>
                <a:lnTo>
                  <a:pt x="54767" y="33059"/>
                </a:lnTo>
                <a:lnTo>
                  <a:pt x="57213" y="27763"/>
                </a:lnTo>
                <a:lnTo>
                  <a:pt x="57213" y="16063"/>
                </a:lnTo>
                <a:lnTo>
                  <a:pt x="54817" y="10969"/>
                </a:lnTo>
                <a:lnTo>
                  <a:pt x="50024" y="6581"/>
                </a:lnTo>
                <a:lnTo>
                  <a:pt x="45231" y="2194"/>
                </a:lnTo>
                <a:lnTo>
                  <a:pt x="38773" y="0"/>
                </a:lnTo>
                <a:lnTo>
                  <a:pt x="30650" y="0"/>
                </a:lnTo>
                <a:lnTo>
                  <a:pt x="23738" y="4236"/>
                </a:lnTo>
                <a:lnTo>
                  <a:pt x="34383" y="4236"/>
                </a:lnTo>
                <a:lnTo>
                  <a:pt x="38861" y="5913"/>
                </a:lnTo>
                <a:lnTo>
                  <a:pt x="41813" y="9267"/>
                </a:lnTo>
                <a:lnTo>
                  <a:pt x="44764" y="12621"/>
                </a:lnTo>
                <a:lnTo>
                  <a:pt x="46240" y="16693"/>
                </a:lnTo>
                <a:lnTo>
                  <a:pt x="46240" y="26981"/>
                </a:lnTo>
                <a:lnTo>
                  <a:pt x="44676" y="31672"/>
                </a:lnTo>
                <a:lnTo>
                  <a:pt x="41548" y="35555"/>
                </a:lnTo>
                <a:lnTo>
                  <a:pt x="39731" y="37825"/>
                </a:lnTo>
                <a:lnTo>
                  <a:pt x="36452" y="40624"/>
                </a:lnTo>
                <a:lnTo>
                  <a:pt x="31709" y="43952"/>
                </a:lnTo>
                <a:lnTo>
                  <a:pt x="25907" y="40372"/>
                </a:lnTo>
                <a:lnTo>
                  <a:pt x="24217" y="55981"/>
                </a:lnTo>
                <a:lnTo>
                  <a:pt x="34005" y="62890"/>
                </a:lnTo>
                <a:lnTo>
                  <a:pt x="40476" y="68047"/>
                </a:lnTo>
                <a:lnTo>
                  <a:pt x="43629" y="71451"/>
                </a:lnTo>
                <a:lnTo>
                  <a:pt x="46782" y="74855"/>
                </a:lnTo>
                <a:lnTo>
                  <a:pt x="48359" y="79306"/>
                </a:lnTo>
                <a:lnTo>
                  <a:pt x="48359" y="89645"/>
                </a:lnTo>
                <a:lnTo>
                  <a:pt x="46871" y="93680"/>
                </a:lnTo>
                <a:lnTo>
                  <a:pt x="43894" y="96907"/>
                </a:lnTo>
                <a:lnTo>
                  <a:pt x="40917" y="100135"/>
                </a:lnTo>
                <a:lnTo>
                  <a:pt x="36528" y="101749"/>
                </a:lnTo>
                <a:lnTo>
                  <a:pt x="25226" y="101749"/>
                </a:lnTo>
                <a:lnTo>
                  <a:pt x="20698" y="99706"/>
                </a:lnTo>
                <a:lnTo>
                  <a:pt x="17141" y="95621"/>
                </a:lnTo>
                <a:lnTo>
                  <a:pt x="21745" y="105985"/>
                </a:lnTo>
                <a:lnTo>
                  <a:pt x="39151" y="105985"/>
                </a:lnTo>
                <a:lnTo>
                  <a:pt x="46480" y="103514"/>
                </a:lnTo>
                <a:lnTo>
                  <a:pt x="51954" y="98572"/>
                </a:lnTo>
                <a:lnTo>
                  <a:pt x="57428" y="93629"/>
                </a:lnTo>
                <a:lnTo>
                  <a:pt x="60165" y="87527"/>
                </a:lnTo>
                <a:lnTo>
                  <a:pt x="60165" y="73859"/>
                </a:lnTo>
                <a:lnTo>
                  <a:pt x="58311" y="68299"/>
                </a:lnTo>
                <a:lnTo>
                  <a:pt x="54603" y="63583"/>
                </a:lnTo>
                <a:lnTo>
                  <a:pt x="50894" y="58868"/>
                </a:lnTo>
                <a:lnTo>
                  <a:pt x="44752" y="53333"/>
                </a:lnTo>
                <a:lnTo>
                  <a:pt x="36174" y="46978"/>
                </a:lnTo>
                <a:lnTo>
                  <a:pt x="42481" y="43498"/>
                </a:lnTo>
                <a:close/>
              </a:path>
              <a:path w="60165" h="105985">
                <a:moveTo>
                  <a:pt x="2938" y="94574"/>
                </a:moveTo>
                <a:lnTo>
                  <a:pt x="8816" y="99139"/>
                </a:lnTo>
                <a:lnTo>
                  <a:pt x="14694" y="103703"/>
                </a:lnTo>
                <a:lnTo>
                  <a:pt x="21745" y="105985"/>
                </a:lnTo>
                <a:lnTo>
                  <a:pt x="17141" y="95621"/>
                </a:lnTo>
                <a:lnTo>
                  <a:pt x="13584" y="91536"/>
                </a:lnTo>
                <a:lnTo>
                  <a:pt x="11806" y="86039"/>
                </a:lnTo>
                <a:lnTo>
                  <a:pt x="11806" y="75095"/>
                </a:lnTo>
                <a:lnTo>
                  <a:pt x="12789" y="70909"/>
                </a:lnTo>
                <a:lnTo>
                  <a:pt x="14757" y="66572"/>
                </a:lnTo>
                <a:lnTo>
                  <a:pt x="16725" y="62234"/>
                </a:lnTo>
                <a:lnTo>
                  <a:pt x="19878" y="58704"/>
                </a:lnTo>
                <a:lnTo>
                  <a:pt x="24217" y="55981"/>
                </a:lnTo>
                <a:lnTo>
                  <a:pt x="25907" y="40372"/>
                </a:lnTo>
                <a:lnTo>
                  <a:pt x="21228" y="36551"/>
                </a:lnTo>
                <a:lnTo>
                  <a:pt x="17671" y="32491"/>
                </a:lnTo>
                <a:lnTo>
                  <a:pt x="14114" y="28432"/>
                </a:lnTo>
                <a:lnTo>
                  <a:pt x="12335" y="24031"/>
                </a:lnTo>
                <a:lnTo>
                  <a:pt x="12335" y="15104"/>
                </a:lnTo>
                <a:lnTo>
                  <a:pt x="13849" y="11549"/>
                </a:lnTo>
                <a:lnTo>
                  <a:pt x="16876" y="8624"/>
                </a:lnTo>
                <a:lnTo>
                  <a:pt x="19903" y="5699"/>
                </a:lnTo>
                <a:lnTo>
                  <a:pt x="23738" y="4236"/>
                </a:lnTo>
                <a:lnTo>
                  <a:pt x="30650" y="0"/>
                </a:lnTo>
                <a:lnTo>
                  <a:pt x="21821" y="0"/>
                </a:lnTo>
                <a:lnTo>
                  <a:pt x="14644" y="2319"/>
                </a:lnTo>
                <a:lnTo>
                  <a:pt x="9119" y="6959"/>
                </a:lnTo>
                <a:lnTo>
                  <a:pt x="3594" y="11599"/>
                </a:lnTo>
                <a:lnTo>
                  <a:pt x="832" y="17248"/>
                </a:lnTo>
                <a:lnTo>
                  <a:pt x="832" y="29755"/>
                </a:lnTo>
                <a:lnTo>
                  <a:pt x="2699" y="35101"/>
                </a:lnTo>
                <a:lnTo>
                  <a:pt x="6432" y="39943"/>
                </a:lnTo>
                <a:lnTo>
                  <a:pt x="8854" y="43120"/>
                </a:lnTo>
                <a:lnTo>
                  <a:pt x="13395" y="47382"/>
                </a:lnTo>
                <a:lnTo>
                  <a:pt x="20055" y="52728"/>
                </a:lnTo>
                <a:lnTo>
                  <a:pt x="13445" y="57166"/>
                </a:lnTo>
                <a:lnTo>
                  <a:pt x="8804" y="60973"/>
                </a:lnTo>
                <a:lnTo>
                  <a:pt x="6130" y="64151"/>
                </a:lnTo>
                <a:lnTo>
                  <a:pt x="2043" y="69043"/>
                </a:lnTo>
                <a:lnTo>
                  <a:pt x="0" y="74692"/>
                </a:lnTo>
                <a:lnTo>
                  <a:pt x="0" y="88561"/>
                </a:lnTo>
                <a:lnTo>
                  <a:pt x="2938" y="94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684339" y="4539980"/>
            <a:ext cx="421674" cy="96654"/>
          </a:xfrm>
          <a:custGeom>
            <a:avLst/>
            <a:gdLst/>
            <a:ahLst/>
            <a:cxnLst/>
            <a:rect l="l" t="t" r="r" b="b"/>
            <a:pathLst>
              <a:path w="463841" h="109541">
                <a:moveTo>
                  <a:pt x="15287" y="94108"/>
                </a:moveTo>
                <a:lnTo>
                  <a:pt x="19791" y="89457"/>
                </a:lnTo>
                <a:lnTo>
                  <a:pt x="31130" y="77549"/>
                </a:lnTo>
                <a:lnTo>
                  <a:pt x="40353" y="67534"/>
                </a:lnTo>
                <a:lnTo>
                  <a:pt x="47458" y="59411"/>
                </a:lnTo>
                <a:lnTo>
                  <a:pt x="52446" y="53181"/>
                </a:lnTo>
                <a:lnTo>
                  <a:pt x="58147" y="45516"/>
                </a:lnTo>
                <a:lnTo>
                  <a:pt x="60997" y="37547"/>
                </a:lnTo>
                <a:lnTo>
                  <a:pt x="60997" y="21509"/>
                </a:lnTo>
                <a:lnTo>
                  <a:pt x="58361" y="14940"/>
                </a:lnTo>
                <a:lnTo>
                  <a:pt x="53089" y="9569"/>
                </a:lnTo>
                <a:lnTo>
                  <a:pt x="47817" y="4198"/>
                </a:lnTo>
                <a:lnTo>
                  <a:pt x="40917" y="1512"/>
                </a:lnTo>
                <a:lnTo>
                  <a:pt x="25478" y="1512"/>
                </a:lnTo>
                <a:lnTo>
                  <a:pt x="19008" y="3770"/>
                </a:lnTo>
                <a:lnTo>
                  <a:pt x="12979" y="8283"/>
                </a:lnTo>
                <a:lnTo>
                  <a:pt x="11708" y="9310"/>
                </a:lnTo>
                <a:lnTo>
                  <a:pt x="4796" y="18592"/>
                </a:lnTo>
                <a:lnTo>
                  <a:pt x="151" y="32454"/>
                </a:lnTo>
                <a:lnTo>
                  <a:pt x="3405" y="33134"/>
                </a:lnTo>
                <a:lnTo>
                  <a:pt x="5575" y="27385"/>
                </a:lnTo>
                <a:lnTo>
                  <a:pt x="7845" y="23123"/>
                </a:lnTo>
                <a:lnTo>
                  <a:pt x="10216" y="20349"/>
                </a:lnTo>
                <a:lnTo>
                  <a:pt x="14505" y="15306"/>
                </a:lnTo>
                <a:lnTo>
                  <a:pt x="20105" y="12784"/>
                </a:lnTo>
                <a:lnTo>
                  <a:pt x="32618" y="12784"/>
                </a:lnTo>
                <a:lnTo>
                  <a:pt x="37436" y="14739"/>
                </a:lnTo>
                <a:lnTo>
                  <a:pt x="41472" y="18647"/>
                </a:lnTo>
                <a:lnTo>
                  <a:pt x="45508" y="22556"/>
                </a:lnTo>
                <a:lnTo>
                  <a:pt x="47526" y="28242"/>
                </a:lnTo>
                <a:lnTo>
                  <a:pt x="47526" y="35706"/>
                </a:lnTo>
                <a:lnTo>
                  <a:pt x="44556" y="49907"/>
                </a:lnTo>
                <a:lnTo>
                  <a:pt x="37612" y="61957"/>
                </a:lnTo>
                <a:lnTo>
                  <a:pt x="35417" y="64848"/>
                </a:lnTo>
                <a:lnTo>
                  <a:pt x="29254" y="72365"/>
                </a:lnTo>
                <a:lnTo>
                  <a:pt x="21297" y="81425"/>
                </a:lnTo>
                <a:lnTo>
                  <a:pt x="11546" y="92026"/>
                </a:lnTo>
                <a:lnTo>
                  <a:pt x="0" y="104170"/>
                </a:lnTo>
                <a:lnTo>
                  <a:pt x="0" y="105910"/>
                </a:lnTo>
                <a:lnTo>
                  <a:pt x="60468" y="105910"/>
                </a:lnTo>
                <a:lnTo>
                  <a:pt x="68868" y="84803"/>
                </a:lnTo>
                <a:lnTo>
                  <a:pt x="66900" y="83895"/>
                </a:lnTo>
                <a:lnTo>
                  <a:pt x="64428" y="88384"/>
                </a:lnTo>
                <a:lnTo>
                  <a:pt x="62208" y="91208"/>
                </a:lnTo>
                <a:lnTo>
                  <a:pt x="60241" y="92368"/>
                </a:lnTo>
                <a:lnTo>
                  <a:pt x="58273" y="93528"/>
                </a:lnTo>
                <a:lnTo>
                  <a:pt x="54867" y="94108"/>
                </a:lnTo>
                <a:lnTo>
                  <a:pt x="15287" y="94108"/>
                </a:lnTo>
                <a:close/>
              </a:path>
              <a:path w="463841" h="109541">
                <a:moveTo>
                  <a:pt x="167025" y="99101"/>
                </a:moveTo>
                <a:lnTo>
                  <a:pt x="167025" y="101472"/>
                </a:lnTo>
                <a:lnTo>
                  <a:pt x="167857" y="103501"/>
                </a:lnTo>
                <a:lnTo>
                  <a:pt x="169522" y="105191"/>
                </a:lnTo>
                <a:lnTo>
                  <a:pt x="171187" y="106880"/>
                </a:lnTo>
                <a:lnTo>
                  <a:pt x="173231" y="107725"/>
                </a:lnTo>
                <a:lnTo>
                  <a:pt x="178074" y="107725"/>
                </a:lnTo>
                <a:lnTo>
                  <a:pt x="180105" y="106880"/>
                </a:lnTo>
                <a:lnTo>
                  <a:pt x="181745" y="105191"/>
                </a:lnTo>
                <a:lnTo>
                  <a:pt x="183384" y="103501"/>
                </a:lnTo>
                <a:lnTo>
                  <a:pt x="184204" y="101472"/>
                </a:lnTo>
                <a:lnTo>
                  <a:pt x="184204" y="96731"/>
                </a:lnTo>
                <a:lnTo>
                  <a:pt x="183372" y="94713"/>
                </a:lnTo>
                <a:lnTo>
                  <a:pt x="181707" y="93049"/>
                </a:lnTo>
                <a:lnTo>
                  <a:pt x="180042" y="91385"/>
                </a:lnTo>
                <a:lnTo>
                  <a:pt x="178024" y="90553"/>
                </a:lnTo>
                <a:lnTo>
                  <a:pt x="173281" y="90553"/>
                </a:lnTo>
                <a:lnTo>
                  <a:pt x="171250" y="91385"/>
                </a:lnTo>
                <a:lnTo>
                  <a:pt x="169560" y="93049"/>
                </a:lnTo>
                <a:lnTo>
                  <a:pt x="167870" y="94713"/>
                </a:lnTo>
                <a:lnTo>
                  <a:pt x="167025" y="96731"/>
                </a:lnTo>
                <a:lnTo>
                  <a:pt x="167025" y="99101"/>
                </a:lnTo>
                <a:close/>
              </a:path>
              <a:path w="463841" h="109541">
                <a:moveTo>
                  <a:pt x="195581" y="25143"/>
                </a:moveTo>
                <a:lnTo>
                  <a:pt x="193740" y="38581"/>
                </a:lnTo>
                <a:lnTo>
                  <a:pt x="193740" y="47004"/>
                </a:lnTo>
                <a:lnTo>
                  <a:pt x="196250" y="54253"/>
                </a:lnTo>
                <a:lnTo>
                  <a:pt x="201270" y="60330"/>
                </a:lnTo>
                <a:lnTo>
                  <a:pt x="206290" y="66408"/>
                </a:lnTo>
                <a:lnTo>
                  <a:pt x="208043" y="23829"/>
                </a:lnTo>
                <a:lnTo>
                  <a:pt x="209570" y="17122"/>
                </a:lnTo>
                <a:lnTo>
                  <a:pt x="208687" y="5068"/>
                </a:lnTo>
                <a:lnTo>
                  <a:pt x="202708" y="12028"/>
                </a:lnTo>
                <a:lnTo>
                  <a:pt x="201106" y="14035"/>
                </a:lnTo>
                <a:lnTo>
                  <a:pt x="195581" y="25143"/>
                </a:lnTo>
                <a:close/>
              </a:path>
              <a:path w="463841" h="109541">
                <a:moveTo>
                  <a:pt x="197675" y="106515"/>
                </a:moveTo>
                <a:lnTo>
                  <a:pt x="198432" y="109541"/>
                </a:lnTo>
                <a:lnTo>
                  <a:pt x="206807" y="108482"/>
                </a:lnTo>
                <a:lnTo>
                  <a:pt x="213745" y="106969"/>
                </a:lnTo>
                <a:lnTo>
                  <a:pt x="219244" y="105002"/>
                </a:lnTo>
                <a:lnTo>
                  <a:pt x="222940" y="103574"/>
                </a:lnTo>
                <a:lnTo>
                  <a:pt x="234255" y="97356"/>
                </a:lnTo>
                <a:lnTo>
                  <a:pt x="243613" y="89040"/>
                </a:lnTo>
                <a:lnTo>
                  <a:pt x="249112" y="82836"/>
                </a:lnTo>
                <a:lnTo>
                  <a:pt x="253300" y="75776"/>
                </a:lnTo>
                <a:lnTo>
                  <a:pt x="256176" y="67858"/>
                </a:lnTo>
                <a:lnTo>
                  <a:pt x="259052" y="59940"/>
                </a:lnTo>
                <a:lnTo>
                  <a:pt x="260489" y="52148"/>
                </a:lnTo>
                <a:lnTo>
                  <a:pt x="260489" y="44482"/>
                </a:lnTo>
                <a:lnTo>
                  <a:pt x="260195" y="38696"/>
                </a:lnTo>
                <a:lnTo>
                  <a:pt x="257328" y="26266"/>
                </a:lnTo>
                <a:lnTo>
                  <a:pt x="251408" y="14865"/>
                </a:lnTo>
                <a:lnTo>
                  <a:pt x="249064" y="11805"/>
                </a:lnTo>
                <a:lnTo>
                  <a:pt x="238826" y="4142"/>
                </a:lnTo>
                <a:lnTo>
                  <a:pt x="225677" y="1588"/>
                </a:lnTo>
                <a:lnTo>
                  <a:pt x="216343" y="1588"/>
                </a:lnTo>
                <a:lnTo>
                  <a:pt x="208687" y="5068"/>
                </a:lnTo>
                <a:lnTo>
                  <a:pt x="209570" y="17122"/>
                </a:lnTo>
                <a:lnTo>
                  <a:pt x="212622" y="12633"/>
                </a:lnTo>
                <a:lnTo>
                  <a:pt x="215675" y="8144"/>
                </a:lnTo>
                <a:lnTo>
                  <a:pt x="219673" y="5900"/>
                </a:lnTo>
                <a:lnTo>
                  <a:pt x="231428" y="5900"/>
                </a:lnTo>
                <a:lnTo>
                  <a:pt x="236600" y="9178"/>
                </a:lnTo>
                <a:lnTo>
                  <a:pt x="240132" y="15735"/>
                </a:lnTo>
                <a:lnTo>
                  <a:pt x="244176" y="27394"/>
                </a:lnTo>
                <a:lnTo>
                  <a:pt x="245429" y="41304"/>
                </a:lnTo>
                <a:lnTo>
                  <a:pt x="245429" y="43322"/>
                </a:lnTo>
                <a:lnTo>
                  <a:pt x="245354" y="45957"/>
                </a:lnTo>
                <a:lnTo>
                  <a:pt x="245202" y="49210"/>
                </a:lnTo>
                <a:lnTo>
                  <a:pt x="245051" y="52463"/>
                </a:lnTo>
                <a:lnTo>
                  <a:pt x="244874" y="54342"/>
                </a:lnTo>
                <a:lnTo>
                  <a:pt x="244168" y="56157"/>
                </a:lnTo>
                <a:lnTo>
                  <a:pt x="242087" y="57771"/>
                </a:lnTo>
                <a:lnTo>
                  <a:pt x="238429" y="59687"/>
                </a:lnTo>
                <a:lnTo>
                  <a:pt x="234771" y="61604"/>
                </a:lnTo>
                <a:lnTo>
                  <a:pt x="231227" y="62562"/>
                </a:lnTo>
                <a:lnTo>
                  <a:pt x="220329" y="62562"/>
                </a:lnTo>
                <a:lnTo>
                  <a:pt x="215170" y="59435"/>
                </a:lnTo>
                <a:lnTo>
                  <a:pt x="212319" y="53181"/>
                </a:lnTo>
                <a:lnTo>
                  <a:pt x="209469" y="46928"/>
                </a:lnTo>
                <a:lnTo>
                  <a:pt x="208043" y="40119"/>
                </a:lnTo>
                <a:lnTo>
                  <a:pt x="208043" y="23829"/>
                </a:lnTo>
                <a:lnTo>
                  <a:pt x="206290" y="66408"/>
                </a:lnTo>
                <a:lnTo>
                  <a:pt x="213089" y="69446"/>
                </a:lnTo>
                <a:lnTo>
                  <a:pt x="223835" y="69446"/>
                </a:lnTo>
                <a:lnTo>
                  <a:pt x="226232" y="69144"/>
                </a:lnTo>
                <a:lnTo>
                  <a:pt x="228855" y="68538"/>
                </a:lnTo>
                <a:lnTo>
                  <a:pt x="233901" y="67479"/>
                </a:lnTo>
                <a:lnTo>
                  <a:pt x="238290" y="65538"/>
                </a:lnTo>
                <a:lnTo>
                  <a:pt x="242023" y="62713"/>
                </a:lnTo>
                <a:lnTo>
                  <a:pt x="244672" y="60747"/>
                </a:lnTo>
                <a:lnTo>
                  <a:pt x="243865" y="64983"/>
                </a:lnTo>
                <a:lnTo>
                  <a:pt x="241860" y="70240"/>
                </a:lnTo>
                <a:lnTo>
                  <a:pt x="238656" y="76520"/>
                </a:lnTo>
                <a:lnTo>
                  <a:pt x="235452" y="82798"/>
                </a:lnTo>
                <a:lnTo>
                  <a:pt x="231176" y="88485"/>
                </a:lnTo>
                <a:lnTo>
                  <a:pt x="225828" y="93579"/>
                </a:lnTo>
                <a:lnTo>
                  <a:pt x="222044" y="97159"/>
                </a:lnTo>
                <a:lnTo>
                  <a:pt x="217024" y="100185"/>
                </a:lnTo>
                <a:lnTo>
                  <a:pt x="210768" y="102657"/>
                </a:lnTo>
                <a:lnTo>
                  <a:pt x="207287" y="104018"/>
                </a:lnTo>
                <a:lnTo>
                  <a:pt x="202922" y="105304"/>
                </a:lnTo>
                <a:lnTo>
                  <a:pt x="197675" y="106515"/>
                </a:lnTo>
                <a:close/>
              </a:path>
              <a:path w="463841" h="109541">
                <a:moveTo>
                  <a:pt x="271917" y="61881"/>
                </a:moveTo>
                <a:lnTo>
                  <a:pt x="272735" y="72605"/>
                </a:lnTo>
                <a:lnTo>
                  <a:pt x="276351" y="84936"/>
                </a:lnTo>
                <a:lnTo>
                  <a:pt x="282853" y="95092"/>
                </a:lnTo>
                <a:lnTo>
                  <a:pt x="284371" y="96752"/>
                </a:lnTo>
                <a:lnTo>
                  <a:pt x="295223" y="104868"/>
                </a:lnTo>
                <a:lnTo>
                  <a:pt x="291480" y="91158"/>
                </a:lnTo>
                <a:lnTo>
                  <a:pt x="287974" y="83290"/>
                </a:lnTo>
                <a:lnTo>
                  <a:pt x="286221" y="75246"/>
                </a:lnTo>
                <a:lnTo>
                  <a:pt x="286221" y="60671"/>
                </a:lnTo>
                <a:lnTo>
                  <a:pt x="286978" y="56132"/>
                </a:lnTo>
                <a:lnTo>
                  <a:pt x="288491" y="53408"/>
                </a:lnTo>
                <a:lnTo>
                  <a:pt x="290459" y="46070"/>
                </a:lnTo>
                <a:lnTo>
                  <a:pt x="291670" y="40573"/>
                </a:lnTo>
                <a:lnTo>
                  <a:pt x="293889" y="35025"/>
                </a:lnTo>
                <a:lnTo>
                  <a:pt x="297119" y="29427"/>
                </a:lnTo>
                <a:lnTo>
                  <a:pt x="300348" y="23829"/>
                </a:lnTo>
                <a:lnTo>
                  <a:pt x="303804" y="19215"/>
                </a:lnTo>
                <a:lnTo>
                  <a:pt x="307487" y="15583"/>
                </a:lnTo>
                <a:lnTo>
                  <a:pt x="311069" y="12003"/>
                </a:lnTo>
                <a:lnTo>
                  <a:pt x="315143" y="9216"/>
                </a:lnTo>
                <a:lnTo>
                  <a:pt x="319709" y="7224"/>
                </a:lnTo>
                <a:lnTo>
                  <a:pt x="324275" y="5232"/>
                </a:lnTo>
                <a:lnTo>
                  <a:pt x="329711" y="3656"/>
                </a:lnTo>
                <a:lnTo>
                  <a:pt x="336018" y="2496"/>
                </a:lnTo>
                <a:lnTo>
                  <a:pt x="335639" y="0"/>
                </a:lnTo>
                <a:lnTo>
                  <a:pt x="328121" y="419"/>
                </a:lnTo>
                <a:lnTo>
                  <a:pt x="315717" y="3121"/>
                </a:lnTo>
                <a:lnTo>
                  <a:pt x="304046" y="8327"/>
                </a:lnTo>
                <a:lnTo>
                  <a:pt x="293107" y="16037"/>
                </a:lnTo>
                <a:lnTo>
                  <a:pt x="283977" y="25895"/>
                </a:lnTo>
                <a:lnTo>
                  <a:pt x="277277" y="36934"/>
                </a:lnTo>
                <a:lnTo>
                  <a:pt x="273257" y="48929"/>
                </a:lnTo>
                <a:lnTo>
                  <a:pt x="271917" y="61881"/>
                </a:lnTo>
                <a:close/>
              </a:path>
              <a:path w="463841" h="109541">
                <a:moveTo>
                  <a:pt x="428272" y="98647"/>
                </a:moveTo>
                <a:lnTo>
                  <a:pt x="426354" y="96882"/>
                </a:lnTo>
                <a:lnTo>
                  <a:pt x="427338" y="106136"/>
                </a:lnTo>
                <a:lnTo>
                  <a:pt x="432434" y="106136"/>
                </a:lnTo>
                <a:lnTo>
                  <a:pt x="428272" y="98647"/>
                </a:lnTo>
                <a:close/>
              </a:path>
              <a:path w="463841" h="109541">
                <a:moveTo>
                  <a:pt x="422936" y="104409"/>
                </a:moveTo>
                <a:lnTo>
                  <a:pt x="427338" y="106136"/>
                </a:lnTo>
                <a:lnTo>
                  <a:pt x="426354" y="96882"/>
                </a:lnTo>
                <a:lnTo>
                  <a:pt x="425396" y="94335"/>
                </a:lnTo>
                <a:lnTo>
                  <a:pt x="425396" y="84299"/>
                </a:lnTo>
                <a:lnTo>
                  <a:pt x="427742" y="76356"/>
                </a:lnTo>
                <a:lnTo>
                  <a:pt x="432434" y="67177"/>
                </a:lnTo>
                <a:lnTo>
                  <a:pt x="437126" y="57998"/>
                </a:lnTo>
                <a:lnTo>
                  <a:pt x="442474" y="53408"/>
                </a:lnTo>
                <a:lnTo>
                  <a:pt x="451808" y="53408"/>
                </a:lnTo>
                <a:lnTo>
                  <a:pt x="454507" y="54594"/>
                </a:lnTo>
                <a:lnTo>
                  <a:pt x="456576" y="56964"/>
                </a:lnTo>
                <a:lnTo>
                  <a:pt x="458645" y="59334"/>
                </a:lnTo>
                <a:lnTo>
                  <a:pt x="459679" y="62638"/>
                </a:lnTo>
                <a:lnTo>
                  <a:pt x="459679" y="73733"/>
                </a:lnTo>
                <a:lnTo>
                  <a:pt x="457219" y="81185"/>
                </a:lnTo>
                <a:lnTo>
                  <a:pt x="452300" y="89229"/>
                </a:lnTo>
                <a:lnTo>
                  <a:pt x="447381" y="97273"/>
                </a:lnTo>
                <a:lnTo>
                  <a:pt x="441844" y="101295"/>
                </a:lnTo>
                <a:lnTo>
                  <a:pt x="432661" y="101295"/>
                </a:lnTo>
                <a:lnTo>
                  <a:pt x="430189" y="100412"/>
                </a:lnTo>
                <a:lnTo>
                  <a:pt x="428272" y="98647"/>
                </a:lnTo>
                <a:lnTo>
                  <a:pt x="432434" y="106136"/>
                </a:lnTo>
                <a:lnTo>
                  <a:pt x="445739" y="102342"/>
                </a:lnTo>
                <a:lnTo>
                  <a:pt x="455214" y="92293"/>
                </a:lnTo>
                <a:lnTo>
                  <a:pt x="461889" y="78440"/>
                </a:lnTo>
                <a:lnTo>
                  <a:pt x="463841" y="67025"/>
                </a:lnTo>
                <a:lnTo>
                  <a:pt x="463841" y="59914"/>
                </a:lnTo>
                <a:lnTo>
                  <a:pt x="462151" y="55048"/>
                </a:lnTo>
                <a:lnTo>
                  <a:pt x="458771" y="52425"/>
                </a:lnTo>
                <a:lnTo>
                  <a:pt x="455390" y="49802"/>
                </a:lnTo>
                <a:lnTo>
                  <a:pt x="451505" y="48491"/>
                </a:lnTo>
                <a:lnTo>
                  <a:pt x="446720" y="48494"/>
                </a:lnTo>
                <a:lnTo>
                  <a:pt x="434855" y="51486"/>
                </a:lnTo>
                <a:lnTo>
                  <a:pt x="424071" y="60103"/>
                </a:lnTo>
                <a:lnTo>
                  <a:pt x="423011" y="61323"/>
                </a:lnTo>
                <a:lnTo>
                  <a:pt x="416002" y="72732"/>
                </a:lnTo>
                <a:lnTo>
                  <a:pt x="413665" y="84803"/>
                </a:lnTo>
                <a:lnTo>
                  <a:pt x="413665" y="92116"/>
                </a:lnTo>
                <a:lnTo>
                  <a:pt x="415520" y="97500"/>
                </a:lnTo>
                <a:lnTo>
                  <a:pt x="419228" y="100954"/>
                </a:lnTo>
                <a:lnTo>
                  <a:pt x="422936" y="104409"/>
                </a:lnTo>
                <a:close/>
              </a:path>
              <a:path w="463841" h="109541">
                <a:moveTo>
                  <a:pt x="372117" y="61200"/>
                </a:moveTo>
                <a:lnTo>
                  <a:pt x="384526" y="57842"/>
                </a:lnTo>
                <a:lnTo>
                  <a:pt x="394481" y="48226"/>
                </a:lnTo>
                <a:lnTo>
                  <a:pt x="396155" y="45718"/>
                </a:lnTo>
                <a:lnTo>
                  <a:pt x="401739" y="33808"/>
                </a:lnTo>
                <a:lnTo>
                  <a:pt x="403600" y="21635"/>
                </a:lnTo>
                <a:lnTo>
                  <a:pt x="403600" y="19769"/>
                </a:lnTo>
                <a:lnTo>
                  <a:pt x="403524" y="18395"/>
                </a:lnTo>
                <a:lnTo>
                  <a:pt x="403373" y="17512"/>
                </a:lnTo>
                <a:lnTo>
                  <a:pt x="402944" y="15508"/>
                </a:lnTo>
                <a:lnTo>
                  <a:pt x="402541" y="14146"/>
                </a:lnTo>
                <a:lnTo>
                  <a:pt x="403802" y="14550"/>
                </a:lnTo>
                <a:lnTo>
                  <a:pt x="406325" y="15054"/>
                </a:lnTo>
                <a:lnTo>
                  <a:pt x="408292" y="15407"/>
                </a:lnTo>
                <a:lnTo>
                  <a:pt x="410638" y="15583"/>
                </a:lnTo>
                <a:lnTo>
                  <a:pt x="416441" y="15583"/>
                </a:lnTo>
                <a:lnTo>
                  <a:pt x="418913" y="15306"/>
                </a:lnTo>
                <a:lnTo>
                  <a:pt x="420779" y="14751"/>
                </a:lnTo>
                <a:lnTo>
                  <a:pt x="422646" y="14196"/>
                </a:lnTo>
                <a:lnTo>
                  <a:pt x="425471" y="13037"/>
                </a:lnTo>
                <a:lnTo>
                  <a:pt x="429256" y="11271"/>
                </a:lnTo>
                <a:lnTo>
                  <a:pt x="375296" y="108103"/>
                </a:lnTo>
                <a:lnTo>
                  <a:pt x="382637" y="108103"/>
                </a:lnTo>
                <a:lnTo>
                  <a:pt x="442348" y="1210"/>
                </a:lnTo>
                <a:lnTo>
                  <a:pt x="436294" y="1210"/>
                </a:lnTo>
                <a:lnTo>
                  <a:pt x="433418" y="4034"/>
                </a:lnTo>
                <a:lnTo>
                  <a:pt x="430668" y="6178"/>
                </a:lnTo>
                <a:lnTo>
                  <a:pt x="428045" y="7640"/>
                </a:lnTo>
                <a:lnTo>
                  <a:pt x="423151" y="10464"/>
                </a:lnTo>
                <a:lnTo>
                  <a:pt x="417803" y="11877"/>
                </a:lnTo>
                <a:lnTo>
                  <a:pt x="409781" y="11877"/>
                </a:lnTo>
                <a:lnTo>
                  <a:pt x="407611" y="11675"/>
                </a:lnTo>
                <a:lnTo>
                  <a:pt x="405492" y="11271"/>
                </a:lnTo>
                <a:lnTo>
                  <a:pt x="403373" y="10868"/>
                </a:lnTo>
                <a:lnTo>
                  <a:pt x="401733" y="10162"/>
                </a:lnTo>
                <a:lnTo>
                  <a:pt x="400573" y="9153"/>
                </a:lnTo>
                <a:lnTo>
                  <a:pt x="397697" y="6581"/>
                </a:lnTo>
                <a:lnTo>
                  <a:pt x="396688" y="5673"/>
                </a:lnTo>
                <a:lnTo>
                  <a:pt x="394594" y="4614"/>
                </a:lnTo>
                <a:lnTo>
                  <a:pt x="392626" y="3807"/>
                </a:lnTo>
                <a:lnTo>
                  <a:pt x="390079" y="3404"/>
                </a:lnTo>
                <a:lnTo>
                  <a:pt x="386156" y="3415"/>
                </a:lnTo>
                <a:lnTo>
                  <a:pt x="374243" y="6617"/>
                </a:lnTo>
                <a:lnTo>
                  <a:pt x="363717" y="15508"/>
                </a:lnTo>
                <a:lnTo>
                  <a:pt x="355888" y="28259"/>
                </a:lnTo>
                <a:lnTo>
                  <a:pt x="353576" y="40094"/>
                </a:lnTo>
                <a:lnTo>
                  <a:pt x="353576" y="47004"/>
                </a:lnTo>
                <a:lnTo>
                  <a:pt x="355493" y="52248"/>
                </a:lnTo>
                <a:lnTo>
                  <a:pt x="359327" y="55829"/>
                </a:lnTo>
                <a:lnTo>
                  <a:pt x="363162" y="59410"/>
                </a:lnTo>
                <a:lnTo>
                  <a:pt x="365230" y="48567"/>
                </a:lnTo>
                <a:lnTo>
                  <a:pt x="365230" y="37875"/>
                </a:lnTo>
                <a:lnTo>
                  <a:pt x="367766" y="29818"/>
                </a:lnTo>
                <a:lnTo>
                  <a:pt x="372836" y="21068"/>
                </a:lnTo>
                <a:lnTo>
                  <a:pt x="377907" y="12318"/>
                </a:lnTo>
                <a:lnTo>
                  <a:pt x="382889" y="7943"/>
                </a:lnTo>
                <a:lnTo>
                  <a:pt x="387783" y="7943"/>
                </a:lnTo>
                <a:lnTo>
                  <a:pt x="389133" y="8535"/>
                </a:lnTo>
                <a:lnTo>
                  <a:pt x="390772" y="9721"/>
                </a:lnTo>
                <a:lnTo>
                  <a:pt x="392412" y="10906"/>
                </a:lnTo>
                <a:lnTo>
                  <a:pt x="393837" y="11650"/>
                </a:lnTo>
                <a:lnTo>
                  <a:pt x="395048" y="11952"/>
                </a:lnTo>
                <a:lnTo>
                  <a:pt x="396764" y="12356"/>
                </a:lnTo>
                <a:lnTo>
                  <a:pt x="397962" y="13011"/>
                </a:lnTo>
                <a:lnTo>
                  <a:pt x="399324" y="14827"/>
                </a:lnTo>
                <a:lnTo>
                  <a:pt x="399665" y="16870"/>
                </a:lnTo>
                <a:lnTo>
                  <a:pt x="399663" y="20428"/>
                </a:lnTo>
                <a:lnTo>
                  <a:pt x="397679" y="33027"/>
                </a:lnTo>
                <a:lnTo>
                  <a:pt x="391945" y="44633"/>
                </a:lnTo>
                <a:lnTo>
                  <a:pt x="386799" y="52148"/>
                </a:lnTo>
                <a:lnTo>
                  <a:pt x="381123" y="55905"/>
                </a:lnTo>
                <a:lnTo>
                  <a:pt x="371638" y="55905"/>
                </a:lnTo>
                <a:lnTo>
                  <a:pt x="369204" y="54959"/>
                </a:lnTo>
                <a:lnTo>
                  <a:pt x="367614" y="53068"/>
                </a:lnTo>
                <a:lnTo>
                  <a:pt x="367425" y="61200"/>
                </a:lnTo>
                <a:lnTo>
                  <a:pt x="372117" y="61200"/>
                </a:lnTo>
                <a:close/>
              </a:path>
              <a:path w="463841" h="109541">
                <a:moveTo>
                  <a:pt x="367425" y="61200"/>
                </a:moveTo>
                <a:lnTo>
                  <a:pt x="367614" y="53068"/>
                </a:lnTo>
                <a:lnTo>
                  <a:pt x="366025" y="51177"/>
                </a:lnTo>
                <a:lnTo>
                  <a:pt x="365230" y="48567"/>
                </a:lnTo>
                <a:lnTo>
                  <a:pt x="363162" y="59410"/>
                </a:lnTo>
                <a:lnTo>
                  <a:pt x="367425" y="61200"/>
                </a:lnTo>
                <a:close/>
              </a:path>
              <a:path w="463841" h="109541">
                <a:moveTo>
                  <a:pt x="291064" y="48768"/>
                </a:moveTo>
                <a:lnTo>
                  <a:pt x="296261" y="46449"/>
                </a:lnTo>
                <a:lnTo>
                  <a:pt x="312557" y="46449"/>
                </a:lnTo>
                <a:lnTo>
                  <a:pt x="318561" y="50786"/>
                </a:lnTo>
                <a:lnTo>
                  <a:pt x="322093" y="59460"/>
                </a:lnTo>
                <a:lnTo>
                  <a:pt x="324212" y="64655"/>
                </a:lnTo>
                <a:lnTo>
                  <a:pt x="325271" y="70606"/>
                </a:lnTo>
                <a:lnTo>
                  <a:pt x="325271" y="84173"/>
                </a:lnTo>
                <a:lnTo>
                  <a:pt x="323909" y="90162"/>
                </a:lnTo>
                <a:lnTo>
                  <a:pt x="321185" y="95281"/>
                </a:lnTo>
                <a:lnTo>
                  <a:pt x="318460" y="100400"/>
                </a:lnTo>
                <a:lnTo>
                  <a:pt x="314096" y="102959"/>
                </a:lnTo>
                <a:lnTo>
                  <a:pt x="300524" y="102959"/>
                </a:lnTo>
                <a:lnTo>
                  <a:pt x="294987" y="99025"/>
                </a:lnTo>
                <a:lnTo>
                  <a:pt x="291480" y="91158"/>
                </a:lnTo>
                <a:lnTo>
                  <a:pt x="295223" y="104868"/>
                </a:lnTo>
                <a:lnTo>
                  <a:pt x="307108" y="107574"/>
                </a:lnTo>
                <a:lnTo>
                  <a:pt x="307391" y="107573"/>
                </a:lnTo>
                <a:lnTo>
                  <a:pt x="320117" y="104738"/>
                </a:lnTo>
                <a:lnTo>
                  <a:pt x="330228" y="96453"/>
                </a:lnTo>
                <a:lnTo>
                  <a:pt x="330952" y="95525"/>
                </a:lnTo>
                <a:lnTo>
                  <a:pt x="337079" y="84132"/>
                </a:lnTo>
                <a:lnTo>
                  <a:pt x="339121" y="71489"/>
                </a:lnTo>
                <a:lnTo>
                  <a:pt x="339121" y="61200"/>
                </a:lnTo>
                <a:lnTo>
                  <a:pt x="336396" y="53282"/>
                </a:lnTo>
                <a:lnTo>
                  <a:pt x="330947" y="47735"/>
                </a:lnTo>
                <a:lnTo>
                  <a:pt x="325498" y="42187"/>
                </a:lnTo>
                <a:lnTo>
                  <a:pt x="318763" y="39413"/>
                </a:lnTo>
                <a:lnTo>
                  <a:pt x="306654" y="39413"/>
                </a:lnTo>
                <a:lnTo>
                  <a:pt x="302593" y="40220"/>
                </a:lnTo>
                <a:lnTo>
                  <a:pt x="298556" y="41834"/>
                </a:lnTo>
                <a:lnTo>
                  <a:pt x="296286" y="42742"/>
                </a:lnTo>
                <a:lnTo>
                  <a:pt x="293587" y="44154"/>
                </a:lnTo>
                <a:lnTo>
                  <a:pt x="290459" y="46070"/>
                </a:lnTo>
                <a:lnTo>
                  <a:pt x="288491" y="53408"/>
                </a:lnTo>
                <a:lnTo>
                  <a:pt x="291064" y="48768"/>
                </a:lnTo>
                <a:close/>
              </a:path>
              <a:path w="463841" h="109541">
                <a:moveTo>
                  <a:pt x="82188" y="26855"/>
                </a:moveTo>
                <a:lnTo>
                  <a:pt x="84862" y="22215"/>
                </a:lnTo>
                <a:lnTo>
                  <a:pt x="87359" y="18786"/>
                </a:lnTo>
                <a:lnTo>
                  <a:pt x="89680" y="16567"/>
                </a:lnTo>
                <a:lnTo>
                  <a:pt x="93918" y="12482"/>
                </a:lnTo>
                <a:lnTo>
                  <a:pt x="98812" y="10439"/>
                </a:lnTo>
                <a:lnTo>
                  <a:pt x="109054" y="10439"/>
                </a:lnTo>
                <a:lnTo>
                  <a:pt x="113229" y="11877"/>
                </a:lnTo>
                <a:lnTo>
                  <a:pt x="116887" y="14751"/>
                </a:lnTo>
                <a:lnTo>
                  <a:pt x="120545" y="17626"/>
                </a:lnTo>
                <a:lnTo>
                  <a:pt x="122374" y="21812"/>
                </a:lnTo>
                <a:lnTo>
                  <a:pt x="122374" y="33512"/>
                </a:lnTo>
                <a:lnTo>
                  <a:pt x="120053" y="38505"/>
                </a:lnTo>
                <a:lnTo>
                  <a:pt x="115411" y="42288"/>
                </a:lnTo>
                <a:lnTo>
                  <a:pt x="110770" y="46070"/>
                </a:lnTo>
                <a:lnTo>
                  <a:pt x="104413" y="49424"/>
                </a:lnTo>
                <a:lnTo>
                  <a:pt x="96340" y="52349"/>
                </a:lnTo>
                <a:lnTo>
                  <a:pt x="96491" y="54316"/>
                </a:lnTo>
                <a:lnTo>
                  <a:pt x="98005" y="54152"/>
                </a:lnTo>
                <a:lnTo>
                  <a:pt x="101176" y="54093"/>
                </a:lnTo>
                <a:lnTo>
                  <a:pt x="115046" y="56786"/>
                </a:lnTo>
                <a:lnTo>
                  <a:pt x="124266" y="64453"/>
                </a:lnTo>
                <a:lnTo>
                  <a:pt x="127041" y="68538"/>
                </a:lnTo>
                <a:lnTo>
                  <a:pt x="128428" y="73279"/>
                </a:lnTo>
                <a:lnTo>
                  <a:pt x="128428" y="84274"/>
                </a:lnTo>
                <a:lnTo>
                  <a:pt x="126713" y="89456"/>
                </a:lnTo>
                <a:lnTo>
                  <a:pt x="123282" y="94221"/>
                </a:lnTo>
                <a:lnTo>
                  <a:pt x="119851" y="98988"/>
                </a:lnTo>
                <a:lnTo>
                  <a:pt x="114604" y="101371"/>
                </a:lnTo>
                <a:lnTo>
                  <a:pt x="104362" y="101371"/>
                </a:lnTo>
                <a:lnTo>
                  <a:pt x="100490" y="99933"/>
                </a:lnTo>
                <a:lnTo>
                  <a:pt x="95924" y="97059"/>
                </a:lnTo>
                <a:lnTo>
                  <a:pt x="91358" y="94184"/>
                </a:lnTo>
                <a:lnTo>
                  <a:pt x="87687" y="92746"/>
                </a:lnTo>
                <a:lnTo>
                  <a:pt x="83045" y="92746"/>
                </a:lnTo>
                <a:lnTo>
                  <a:pt x="81696" y="93352"/>
                </a:lnTo>
                <a:lnTo>
                  <a:pt x="80031" y="95772"/>
                </a:lnTo>
                <a:lnTo>
                  <a:pt x="79615" y="98345"/>
                </a:lnTo>
                <a:lnTo>
                  <a:pt x="79615" y="100463"/>
                </a:lnTo>
                <a:lnTo>
                  <a:pt x="80863" y="102442"/>
                </a:lnTo>
                <a:lnTo>
                  <a:pt x="83361" y="104283"/>
                </a:lnTo>
                <a:lnTo>
                  <a:pt x="85858" y="106124"/>
                </a:lnTo>
                <a:lnTo>
                  <a:pt x="90210" y="107044"/>
                </a:lnTo>
                <a:lnTo>
                  <a:pt x="96416" y="107044"/>
                </a:lnTo>
                <a:lnTo>
                  <a:pt x="106385" y="106340"/>
                </a:lnTo>
                <a:lnTo>
                  <a:pt x="118835" y="102736"/>
                </a:lnTo>
                <a:lnTo>
                  <a:pt x="128617" y="96075"/>
                </a:lnTo>
                <a:lnTo>
                  <a:pt x="130455" y="94190"/>
                </a:lnTo>
                <a:lnTo>
                  <a:pt x="137562" y="83174"/>
                </a:lnTo>
                <a:lnTo>
                  <a:pt x="139932" y="70732"/>
                </a:lnTo>
                <a:lnTo>
                  <a:pt x="139932" y="62612"/>
                </a:lnTo>
                <a:lnTo>
                  <a:pt x="137182" y="55905"/>
                </a:lnTo>
                <a:lnTo>
                  <a:pt x="131682" y="50609"/>
                </a:lnTo>
                <a:lnTo>
                  <a:pt x="128756" y="47836"/>
                </a:lnTo>
                <a:lnTo>
                  <a:pt x="124871" y="45415"/>
                </a:lnTo>
                <a:lnTo>
                  <a:pt x="120028" y="43347"/>
                </a:lnTo>
                <a:lnTo>
                  <a:pt x="124165" y="40472"/>
                </a:lnTo>
                <a:lnTo>
                  <a:pt x="127217" y="37875"/>
                </a:lnTo>
                <a:lnTo>
                  <a:pt x="129185" y="35555"/>
                </a:lnTo>
                <a:lnTo>
                  <a:pt x="132666" y="31470"/>
                </a:lnTo>
                <a:lnTo>
                  <a:pt x="134407" y="26981"/>
                </a:lnTo>
                <a:lnTo>
                  <a:pt x="134407" y="16541"/>
                </a:lnTo>
                <a:lnTo>
                  <a:pt x="132301" y="11650"/>
                </a:lnTo>
                <a:lnTo>
                  <a:pt x="128088" y="7413"/>
                </a:lnTo>
                <a:lnTo>
                  <a:pt x="123875" y="3177"/>
                </a:lnTo>
                <a:lnTo>
                  <a:pt x="117909" y="1059"/>
                </a:lnTo>
                <a:lnTo>
                  <a:pt x="102975" y="1059"/>
                </a:lnTo>
                <a:lnTo>
                  <a:pt x="96617" y="3353"/>
                </a:lnTo>
                <a:lnTo>
                  <a:pt x="91118" y="7943"/>
                </a:lnTo>
                <a:lnTo>
                  <a:pt x="85619" y="12532"/>
                </a:lnTo>
                <a:lnTo>
                  <a:pt x="81860" y="18660"/>
                </a:lnTo>
                <a:lnTo>
                  <a:pt x="79842" y="26326"/>
                </a:lnTo>
                <a:lnTo>
                  <a:pt x="82188" y="26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476225" y="4541382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7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3"/>
                </a:lnTo>
                <a:lnTo>
                  <a:pt x="179073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5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1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8"/>
                </a:lnTo>
                <a:lnTo>
                  <a:pt x="135481" y="5522"/>
                </a:lnTo>
                <a:lnTo>
                  <a:pt x="137298" y="4866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0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3685597" y="4540914"/>
            <a:ext cx="469284" cy="112006"/>
          </a:xfrm>
          <a:custGeom>
            <a:avLst/>
            <a:gdLst/>
            <a:ahLst/>
            <a:cxnLst/>
            <a:rect l="l" t="t" r="r" b="b"/>
            <a:pathLst>
              <a:path w="516212" h="126940">
                <a:moveTo>
                  <a:pt x="376759" y="24084"/>
                </a:moveTo>
                <a:lnTo>
                  <a:pt x="374917" y="37522"/>
                </a:lnTo>
                <a:lnTo>
                  <a:pt x="374917" y="45944"/>
                </a:lnTo>
                <a:lnTo>
                  <a:pt x="377427" y="53194"/>
                </a:lnTo>
                <a:lnTo>
                  <a:pt x="382448" y="59271"/>
                </a:lnTo>
                <a:lnTo>
                  <a:pt x="387468" y="65348"/>
                </a:lnTo>
                <a:lnTo>
                  <a:pt x="389221" y="22770"/>
                </a:lnTo>
                <a:lnTo>
                  <a:pt x="390747" y="16063"/>
                </a:lnTo>
                <a:lnTo>
                  <a:pt x="389864" y="4009"/>
                </a:lnTo>
                <a:lnTo>
                  <a:pt x="383885" y="10969"/>
                </a:lnTo>
                <a:lnTo>
                  <a:pt x="382283" y="12975"/>
                </a:lnTo>
                <a:lnTo>
                  <a:pt x="376759" y="24084"/>
                </a:lnTo>
                <a:close/>
              </a:path>
              <a:path w="516212" h="126940">
                <a:moveTo>
                  <a:pt x="378853" y="105456"/>
                </a:moveTo>
                <a:lnTo>
                  <a:pt x="379609" y="108482"/>
                </a:lnTo>
                <a:lnTo>
                  <a:pt x="387985" y="107423"/>
                </a:lnTo>
                <a:lnTo>
                  <a:pt x="394922" y="105910"/>
                </a:lnTo>
                <a:lnTo>
                  <a:pt x="400421" y="103943"/>
                </a:lnTo>
                <a:lnTo>
                  <a:pt x="404118" y="102515"/>
                </a:lnTo>
                <a:lnTo>
                  <a:pt x="415432" y="96297"/>
                </a:lnTo>
                <a:lnTo>
                  <a:pt x="424790" y="87981"/>
                </a:lnTo>
                <a:lnTo>
                  <a:pt x="430290" y="81777"/>
                </a:lnTo>
                <a:lnTo>
                  <a:pt x="434478" y="74717"/>
                </a:lnTo>
                <a:lnTo>
                  <a:pt x="437353" y="66799"/>
                </a:lnTo>
                <a:lnTo>
                  <a:pt x="440229" y="58881"/>
                </a:lnTo>
                <a:lnTo>
                  <a:pt x="441667" y="51088"/>
                </a:lnTo>
                <a:lnTo>
                  <a:pt x="441667" y="43423"/>
                </a:lnTo>
                <a:lnTo>
                  <a:pt x="441373" y="37637"/>
                </a:lnTo>
                <a:lnTo>
                  <a:pt x="438505" y="25207"/>
                </a:lnTo>
                <a:lnTo>
                  <a:pt x="432586" y="13806"/>
                </a:lnTo>
                <a:lnTo>
                  <a:pt x="430242" y="10746"/>
                </a:lnTo>
                <a:lnTo>
                  <a:pt x="420004" y="3083"/>
                </a:lnTo>
                <a:lnTo>
                  <a:pt x="406854" y="529"/>
                </a:lnTo>
                <a:lnTo>
                  <a:pt x="397520" y="529"/>
                </a:lnTo>
                <a:lnTo>
                  <a:pt x="389864" y="4009"/>
                </a:lnTo>
                <a:lnTo>
                  <a:pt x="390747" y="16063"/>
                </a:lnTo>
                <a:lnTo>
                  <a:pt x="393799" y="11574"/>
                </a:lnTo>
                <a:lnTo>
                  <a:pt x="396852" y="7085"/>
                </a:lnTo>
                <a:lnTo>
                  <a:pt x="400850" y="4841"/>
                </a:lnTo>
                <a:lnTo>
                  <a:pt x="412606" y="4841"/>
                </a:lnTo>
                <a:lnTo>
                  <a:pt x="417778" y="8119"/>
                </a:lnTo>
                <a:lnTo>
                  <a:pt x="421309" y="14676"/>
                </a:lnTo>
                <a:lnTo>
                  <a:pt x="425354" y="26335"/>
                </a:lnTo>
                <a:lnTo>
                  <a:pt x="426607" y="40245"/>
                </a:lnTo>
                <a:lnTo>
                  <a:pt x="426607" y="42263"/>
                </a:lnTo>
                <a:lnTo>
                  <a:pt x="426531" y="44898"/>
                </a:lnTo>
                <a:lnTo>
                  <a:pt x="426380" y="48151"/>
                </a:lnTo>
                <a:lnTo>
                  <a:pt x="426229" y="51404"/>
                </a:lnTo>
                <a:lnTo>
                  <a:pt x="426052" y="53282"/>
                </a:lnTo>
                <a:lnTo>
                  <a:pt x="425346" y="55098"/>
                </a:lnTo>
                <a:lnTo>
                  <a:pt x="423264" y="56712"/>
                </a:lnTo>
                <a:lnTo>
                  <a:pt x="419606" y="58628"/>
                </a:lnTo>
                <a:lnTo>
                  <a:pt x="415948" y="60545"/>
                </a:lnTo>
                <a:lnTo>
                  <a:pt x="412404" y="61503"/>
                </a:lnTo>
                <a:lnTo>
                  <a:pt x="401506" y="61503"/>
                </a:lnTo>
                <a:lnTo>
                  <a:pt x="396347" y="58376"/>
                </a:lnTo>
                <a:lnTo>
                  <a:pt x="393497" y="52122"/>
                </a:lnTo>
                <a:lnTo>
                  <a:pt x="390646" y="45869"/>
                </a:lnTo>
                <a:lnTo>
                  <a:pt x="389221" y="39060"/>
                </a:lnTo>
                <a:lnTo>
                  <a:pt x="389221" y="22770"/>
                </a:lnTo>
                <a:lnTo>
                  <a:pt x="387468" y="65348"/>
                </a:lnTo>
                <a:lnTo>
                  <a:pt x="394266" y="68387"/>
                </a:lnTo>
                <a:lnTo>
                  <a:pt x="405013" y="68387"/>
                </a:lnTo>
                <a:lnTo>
                  <a:pt x="407409" y="68085"/>
                </a:lnTo>
                <a:lnTo>
                  <a:pt x="410033" y="67479"/>
                </a:lnTo>
                <a:lnTo>
                  <a:pt x="415078" y="66420"/>
                </a:lnTo>
                <a:lnTo>
                  <a:pt x="419468" y="64479"/>
                </a:lnTo>
                <a:lnTo>
                  <a:pt x="423201" y="61654"/>
                </a:lnTo>
                <a:lnTo>
                  <a:pt x="425850" y="59687"/>
                </a:lnTo>
                <a:lnTo>
                  <a:pt x="425043" y="63924"/>
                </a:lnTo>
                <a:lnTo>
                  <a:pt x="423037" y="69181"/>
                </a:lnTo>
                <a:lnTo>
                  <a:pt x="419834" y="75460"/>
                </a:lnTo>
                <a:lnTo>
                  <a:pt x="416630" y="81739"/>
                </a:lnTo>
                <a:lnTo>
                  <a:pt x="412354" y="87426"/>
                </a:lnTo>
                <a:lnTo>
                  <a:pt x="407006" y="92519"/>
                </a:lnTo>
                <a:lnTo>
                  <a:pt x="403222" y="96100"/>
                </a:lnTo>
                <a:lnTo>
                  <a:pt x="398202" y="99126"/>
                </a:lnTo>
                <a:lnTo>
                  <a:pt x="391946" y="101597"/>
                </a:lnTo>
                <a:lnTo>
                  <a:pt x="388464" y="102959"/>
                </a:lnTo>
                <a:lnTo>
                  <a:pt x="384100" y="104245"/>
                </a:lnTo>
                <a:lnTo>
                  <a:pt x="378853" y="105456"/>
                </a:lnTo>
                <a:close/>
              </a:path>
              <a:path w="516212" h="126940">
                <a:moveTo>
                  <a:pt x="498528" y="44028"/>
                </a:moveTo>
                <a:lnTo>
                  <a:pt x="503094" y="40951"/>
                </a:lnTo>
                <a:lnTo>
                  <a:pt x="505919" y="38278"/>
                </a:lnTo>
                <a:lnTo>
                  <a:pt x="510813" y="33588"/>
                </a:lnTo>
                <a:lnTo>
                  <a:pt x="513260" y="28293"/>
                </a:lnTo>
                <a:lnTo>
                  <a:pt x="513260" y="16592"/>
                </a:lnTo>
                <a:lnTo>
                  <a:pt x="510864" y="11498"/>
                </a:lnTo>
                <a:lnTo>
                  <a:pt x="506071" y="7111"/>
                </a:lnTo>
                <a:lnTo>
                  <a:pt x="501277" y="2723"/>
                </a:lnTo>
                <a:lnTo>
                  <a:pt x="494820" y="529"/>
                </a:lnTo>
                <a:lnTo>
                  <a:pt x="486697" y="529"/>
                </a:lnTo>
                <a:lnTo>
                  <a:pt x="479785" y="4765"/>
                </a:lnTo>
                <a:lnTo>
                  <a:pt x="490430" y="4765"/>
                </a:lnTo>
                <a:lnTo>
                  <a:pt x="494908" y="6442"/>
                </a:lnTo>
                <a:lnTo>
                  <a:pt x="497859" y="9796"/>
                </a:lnTo>
                <a:lnTo>
                  <a:pt x="500811" y="13150"/>
                </a:lnTo>
                <a:lnTo>
                  <a:pt x="502287" y="17223"/>
                </a:lnTo>
                <a:lnTo>
                  <a:pt x="502287" y="27511"/>
                </a:lnTo>
                <a:lnTo>
                  <a:pt x="500723" y="32201"/>
                </a:lnTo>
                <a:lnTo>
                  <a:pt x="497595" y="36084"/>
                </a:lnTo>
                <a:lnTo>
                  <a:pt x="495778" y="38354"/>
                </a:lnTo>
                <a:lnTo>
                  <a:pt x="492499" y="41153"/>
                </a:lnTo>
                <a:lnTo>
                  <a:pt x="487756" y="44482"/>
                </a:lnTo>
                <a:lnTo>
                  <a:pt x="481954" y="40901"/>
                </a:lnTo>
                <a:lnTo>
                  <a:pt x="480264" y="56510"/>
                </a:lnTo>
                <a:lnTo>
                  <a:pt x="490052" y="63420"/>
                </a:lnTo>
                <a:lnTo>
                  <a:pt x="496522" y="68576"/>
                </a:lnTo>
                <a:lnTo>
                  <a:pt x="499676" y="71980"/>
                </a:lnTo>
                <a:lnTo>
                  <a:pt x="502829" y="75385"/>
                </a:lnTo>
                <a:lnTo>
                  <a:pt x="504406" y="79835"/>
                </a:lnTo>
                <a:lnTo>
                  <a:pt x="504406" y="90174"/>
                </a:lnTo>
                <a:lnTo>
                  <a:pt x="502917" y="94209"/>
                </a:lnTo>
                <a:lnTo>
                  <a:pt x="499940" y="97437"/>
                </a:lnTo>
                <a:lnTo>
                  <a:pt x="496964" y="100665"/>
                </a:lnTo>
                <a:lnTo>
                  <a:pt x="492575" y="102278"/>
                </a:lnTo>
                <a:lnTo>
                  <a:pt x="481273" y="102278"/>
                </a:lnTo>
                <a:lnTo>
                  <a:pt x="476745" y="100236"/>
                </a:lnTo>
                <a:lnTo>
                  <a:pt x="473188" y="96151"/>
                </a:lnTo>
                <a:lnTo>
                  <a:pt x="477791" y="106515"/>
                </a:lnTo>
                <a:lnTo>
                  <a:pt x="495198" y="106515"/>
                </a:lnTo>
                <a:lnTo>
                  <a:pt x="502526" y="104044"/>
                </a:lnTo>
                <a:lnTo>
                  <a:pt x="508000" y="99101"/>
                </a:lnTo>
                <a:lnTo>
                  <a:pt x="513475" y="94159"/>
                </a:lnTo>
                <a:lnTo>
                  <a:pt x="516212" y="88056"/>
                </a:lnTo>
                <a:lnTo>
                  <a:pt x="516212" y="74389"/>
                </a:lnTo>
                <a:lnTo>
                  <a:pt x="514358" y="68828"/>
                </a:lnTo>
                <a:lnTo>
                  <a:pt x="510649" y="64113"/>
                </a:lnTo>
                <a:lnTo>
                  <a:pt x="506941" y="59398"/>
                </a:lnTo>
                <a:lnTo>
                  <a:pt x="500799" y="53862"/>
                </a:lnTo>
                <a:lnTo>
                  <a:pt x="492221" y="47508"/>
                </a:lnTo>
                <a:lnTo>
                  <a:pt x="498528" y="44028"/>
                </a:lnTo>
                <a:close/>
              </a:path>
              <a:path w="516212" h="126940">
                <a:moveTo>
                  <a:pt x="458985" y="95104"/>
                </a:moveTo>
                <a:lnTo>
                  <a:pt x="464863" y="99668"/>
                </a:lnTo>
                <a:lnTo>
                  <a:pt x="470741" y="104233"/>
                </a:lnTo>
                <a:lnTo>
                  <a:pt x="477791" y="106515"/>
                </a:lnTo>
                <a:lnTo>
                  <a:pt x="473188" y="96151"/>
                </a:lnTo>
                <a:lnTo>
                  <a:pt x="469631" y="92066"/>
                </a:lnTo>
                <a:lnTo>
                  <a:pt x="467852" y="86568"/>
                </a:lnTo>
                <a:lnTo>
                  <a:pt x="467852" y="75624"/>
                </a:lnTo>
                <a:lnTo>
                  <a:pt x="468836" y="71438"/>
                </a:lnTo>
                <a:lnTo>
                  <a:pt x="470804" y="67101"/>
                </a:lnTo>
                <a:lnTo>
                  <a:pt x="472771" y="62764"/>
                </a:lnTo>
                <a:lnTo>
                  <a:pt x="475925" y="59233"/>
                </a:lnTo>
                <a:lnTo>
                  <a:pt x="480264" y="56510"/>
                </a:lnTo>
                <a:lnTo>
                  <a:pt x="481954" y="40901"/>
                </a:lnTo>
                <a:lnTo>
                  <a:pt x="477274" y="37081"/>
                </a:lnTo>
                <a:lnTo>
                  <a:pt x="473717" y="33021"/>
                </a:lnTo>
                <a:lnTo>
                  <a:pt x="470161" y="28961"/>
                </a:lnTo>
                <a:lnTo>
                  <a:pt x="468382" y="24561"/>
                </a:lnTo>
                <a:lnTo>
                  <a:pt x="468382" y="15634"/>
                </a:lnTo>
                <a:lnTo>
                  <a:pt x="469896" y="12078"/>
                </a:lnTo>
                <a:lnTo>
                  <a:pt x="472923" y="9153"/>
                </a:lnTo>
                <a:lnTo>
                  <a:pt x="475950" y="6228"/>
                </a:lnTo>
                <a:lnTo>
                  <a:pt x="479785" y="4765"/>
                </a:lnTo>
                <a:lnTo>
                  <a:pt x="486697" y="529"/>
                </a:lnTo>
                <a:lnTo>
                  <a:pt x="477868" y="529"/>
                </a:lnTo>
                <a:lnTo>
                  <a:pt x="470690" y="2849"/>
                </a:lnTo>
                <a:lnTo>
                  <a:pt x="465166" y="7489"/>
                </a:lnTo>
                <a:lnTo>
                  <a:pt x="459641" y="12129"/>
                </a:lnTo>
                <a:lnTo>
                  <a:pt x="456879" y="17777"/>
                </a:lnTo>
                <a:lnTo>
                  <a:pt x="456879" y="30285"/>
                </a:lnTo>
                <a:lnTo>
                  <a:pt x="458745" y="35631"/>
                </a:lnTo>
                <a:lnTo>
                  <a:pt x="462479" y="40472"/>
                </a:lnTo>
                <a:lnTo>
                  <a:pt x="464901" y="43649"/>
                </a:lnTo>
                <a:lnTo>
                  <a:pt x="469442" y="47911"/>
                </a:lnTo>
                <a:lnTo>
                  <a:pt x="476102" y="53257"/>
                </a:lnTo>
                <a:lnTo>
                  <a:pt x="469492" y="57695"/>
                </a:lnTo>
                <a:lnTo>
                  <a:pt x="464851" y="61503"/>
                </a:lnTo>
                <a:lnTo>
                  <a:pt x="462176" y="64680"/>
                </a:lnTo>
                <a:lnTo>
                  <a:pt x="458090" y="69573"/>
                </a:lnTo>
                <a:lnTo>
                  <a:pt x="456046" y="75221"/>
                </a:lnTo>
                <a:lnTo>
                  <a:pt x="456046" y="89090"/>
                </a:lnTo>
                <a:lnTo>
                  <a:pt x="458985" y="95104"/>
                </a:lnTo>
                <a:close/>
              </a:path>
              <a:path w="516212" h="126940">
                <a:moveTo>
                  <a:pt x="185869" y="25796"/>
                </a:moveTo>
                <a:lnTo>
                  <a:pt x="188543" y="21156"/>
                </a:lnTo>
                <a:lnTo>
                  <a:pt x="191041" y="17727"/>
                </a:lnTo>
                <a:lnTo>
                  <a:pt x="193362" y="15508"/>
                </a:lnTo>
                <a:lnTo>
                  <a:pt x="197600" y="11423"/>
                </a:lnTo>
                <a:lnTo>
                  <a:pt x="202494" y="9380"/>
                </a:lnTo>
                <a:lnTo>
                  <a:pt x="212735" y="9380"/>
                </a:lnTo>
                <a:lnTo>
                  <a:pt x="216911" y="10817"/>
                </a:lnTo>
                <a:lnTo>
                  <a:pt x="220569" y="13692"/>
                </a:lnTo>
                <a:lnTo>
                  <a:pt x="224227" y="16567"/>
                </a:lnTo>
                <a:lnTo>
                  <a:pt x="226055" y="20753"/>
                </a:lnTo>
                <a:lnTo>
                  <a:pt x="226055" y="32453"/>
                </a:lnTo>
                <a:lnTo>
                  <a:pt x="223735" y="37446"/>
                </a:lnTo>
                <a:lnTo>
                  <a:pt x="219093" y="41229"/>
                </a:lnTo>
                <a:lnTo>
                  <a:pt x="214451" y="45011"/>
                </a:lnTo>
                <a:lnTo>
                  <a:pt x="208094" y="48365"/>
                </a:lnTo>
                <a:lnTo>
                  <a:pt x="200021" y="51290"/>
                </a:lnTo>
                <a:lnTo>
                  <a:pt x="200173" y="53257"/>
                </a:lnTo>
                <a:lnTo>
                  <a:pt x="201686" y="53093"/>
                </a:lnTo>
                <a:lnTo>
                  <a:pt x="204857" y="53034"/>
                </a:lnTo>
                <a:lnTo>
                  <a:pt x="218727" y="55727"/>
                </a:lnTo>
                <a:lnTo>
                  <a:pt x="227947" y="63394"/>
                </a:lnTo>
                <a:lnTo>
                  <a:pt x="230722" y="67479"/>
                </a:lnTo>
                <a:lnTo>
                  <a:pt x="232110" y="72220"/>
                </a:lnTo>
                <a:lnTo>
                  <a:pt x="232110" y="83214"/>
                </a:lnTo>
                <a:lnTo>
                  <a:pt x="230394" y="88397"/>
                </a:lnTo>
                <a:lnTo>
                  <a:pt x="226963" y="93162"/>
                </a:lnTo>
                <a:lnTo>
                  <a:pt x="223532" y="97928"/>
                </a:lnTo>
                <a:lnTo>
                  <a:pt x="218286" y="100311"/>
                </a:lnTo>
                <a:lnTo>
                  <a:pt x="208044" y="100311"/>
                </a:lnTo>
                <a:lnTo>
                  <a:pt x="204171" y="98874"/>
                </a:lnTo>
                <a:lnTo>
                  <a:pt x="199605" y="95999"/>
                </a:lnTo>
                <a:lnTo>
                  <a:pt x="195039" y="93125"/>
                </a:lnTo>
                <a:lnTo>
                  <a:pt x="191368" y="91687"/>
                </a:lnTo>
                <a:lnTo>
                  <a:pt x="186727" y="91687"/>
                </a:lnTo>
                <a:lnTo>
                  <a:pt x="185377" y="92293"/>
                </a:lnTo>
                <a:lnTo>
                  <a:pt x="183713" y="94713"/>
                </a:lnTo>
                <a:lnTo>
                  <a:pt x="183296" y="97285"/>
                </a:lnTo>
                <a:lnTo>
                  <a:pt x="183296" y="99404"/>
                </a:lnTo>
                <a:lnTo>
                  <a:pt x="184545" y="101383"/>
                </a:lnTo>
                <a:lnTo>
                  <a:pt x="187042" y="103224"/>
                </a:lnTo>
                <a:lnTo>
                  <a:pt x="189540" y="105065"/>
                </a:lnTo>
                <a:lnTo>
                  <a:pt x="193892" y="105985"/>
                </a:lnTo>
                <a:lnTo>
                  <a:pt x="200097" y="105985"/>
                </a:lnTo>
                <a:lnTo>
                  <a:pt x="210067" y="105281"/>
                </a:lnTo>
                <a:lnTo>
                  <a:pt x="222517" y="101677"/>
                </a:lnTo>
                <a:lnTo>
                  <a:pt x="232299" y="95016"/>
                </a:lnTo>
                <a:lnTo>
                  <a:pt x="234137" y="93131"/>
                </a:lnTo>
                <a:lnTo>
                  <a:pt x="241244" y="82115"/>
                </a:lnTo>
                <a:lnTo>
                  <a:pt x="243613" y="69673"/>
                </a:lnTo>
                <a:lnTo>
                  <a:pt x="243613" y="61553"/>
                </a:lnTo>
                <a:lnTo>
                  <a:pt x="240863" y="54846"/>
                </a:lnTo>
                <a:lnTo>
                  <a:pt x="235364" y="49550"/>
                </a:lnTo>
                <a:lnTo>
                  <a:pt x="232438" y="46776"/>
                </a:lnTo>
                <a:lnTo>
                  <a:pt x="228553" y="44356"/>
                </a:lnTo>
                <a:lnTo>
                  <a:pt x="223709" y="42288"/>
                </a:lnTo>
                <a:lnTo>
                  <a:pt x="227847" y="39413"/>
                </a:lnTo>
                <a:lnTo>
                  <a:pt x="230899" y="36816"/>
                </a:lnTo>
                <a:lnTo>
                  <a:pt x="232866" y="34496"/>
                </a:lnTo>
                <a:lnTo>
                  <a:pt x="236348" y="30411"/>
                </a:lnTo>
                <a:lnTo>
                  <a:pt x="238089" y="25922"/>
                </a:lnTo>
                <a:lnTo>
                  <a:pt x="238089" y="15482"/>
                </a:lnTo>
                <a:lnTo>
                  <a:pt x="235982" y="10590"/>
                </a:lnTo>
                <a:lnTo>
                  <a:pt x="231769" y="6354"/>
                </a:lnTo>
                <a:lnTo>
                  <a:pt x="227556" y="2118"/>
                </a:lnTo>
                <a:lnTo>
                  <a:pt x="221590" y="0"/>
                </a:lnTo>
                <a:lnTo>
                  <a:pt x="206656" y="0"/>
                </a:lnTo>
                <a:lnTo>
                  <a:pt x="200299" y="2294"/>
                </a:lnTo>
                <a:lnTo>
                  <a:pt x="194800" y="6884"/>
                </a:lnTo>
                <a:lnTo>
                  <a:pt x="189300" y="11473"/>
                </a:lnTo>
                <a:lnTo>
                  <a:pt x="185541" y="17601"/>
                </a:lnTo>
                <a:lnTo>
                  <a:pt x="183523" y="25267"/>
                </a:lnTo>
                <a:lnTo>
                  <a:pt x="185869" y="25796"/>
                </a:lnTo>
                <a:close/>
              </a:path>
              <a:path w="516212" h="126940">
                <a:moveTo>
                  <a:pt x="27774" y="907"/>
                </a:moveTo>
                <a:lnTo>
                  <a:pt x="0" y="15054"/>
                </a:lnTo>
                <a:lnTo>
                  <a:pt x="0" y="17172"/>
                </a:lnTo>
                <a:lnTo>
                  <a:pt x="1816" y="16365"/>
                </a:lnTo>
                <a:lnTo>
                  <a:pt x="3771" y="15596"/>
                </a:lnTo>
                <a:lnTo>
                  <a:pt x="5865" y="14865"/>
                </a:lnTo>
                <a:lnTo>
                  <a:pt x="7959" y="14134"/>
                </a:lnTo>
                <a:lnTo>
                  <a:pt x="9661" y="13768"/>
                </a:lnTo>
                <a:lnTo>
                  <a:pt x="12991" y="13768"/>
                </a:lnTo>
                <a:lnTo>
                  <a:pt x="14303" y="14398"/>
                </a:lnTo>
                <a:lnTo>
                  <a:pt x="15514" y="16920"/>
                </a:lnTo>
                <a:lnTo>
                  <a:pt x="15817" y="18761"/>
                </a:lnTo>
                <a:lnTo>
                  <a:pt x="15817" y="95772"/>
                </a:lnTo>
                <a:lnTo>
                  <a:pt x="14883" y="98723"/>
                </a:lnTo>
                <a:lnTo>
                  <a:pt x="13017" y="100084"/>
                </a:lnTo>
                <a:lnTo>
                  <a:pt x="11150" y="101446"/>
                </a:lnTo>
                <a:lnTo>
                  <a:pt x="7164" y="102278"/>
                </a:lnTo>
                <a:lnTo>
                  <a:pt x="1059" y="102581"/>
                </a:lnTo>
                <a:lnTo>
                  <a:pt x="1059" y="104850"/>
                </a:lnTo>
                <a:lnTo>
                  <a:pt x="43743" y="104850"/>
                </a:lnTo>
                <a:lnTo>
                  <a:pt x="43743" y="102732"/>
                </a:lnTo>
                <a:lnTo>
                  <a:pt x="38092" y="102531"/>
                </a:lnTo>
                <a:lnTo>
                  <a:pt x="34232" y="101900"/>
                </a:lnTo>
                <a:lnTo>
                  <a:pt x="32164" y="100841"/>
                </a:lnTo>
                <a:lnTo>
                  <a:pt x="30095" y="99782"/>
                </a:lnTo>
                <a:lnTo>
                  <a:pt x="29061" y="97311"/>
                </a:lnTo>
                <a:lnTo>
                  <a:pt x="29061" y="2345"/>
                </a:lnTo>
                <a:lnTo>
                  <a:pt x="28682" y="907"/>
                </a:lnTo>
                <a:lnTo>
                  <a:pt x="27774" y="907"/>
                </a:lnTo>
                <a:close/>
              </a:path>
              <a:path w="516212" h="126940">
                <a:moveTo>
                  <a:pt x="76588" y="97891"/>
                </a:moveTo>
                <a:lnTo>
                  <a:pt x="76588" y="100513"/>
                </a:lnTo>
                <a:lnTo>
                  <a:pt x="77471" y="102518"/>
                </a:lnTo>
                <a:lnTo>
                  <a:pt x="79236" y="103905"/>
                </a:lnTo>
                <a:lnTo>
                  <a:pt x="81002" y="105292"/>
                </a:lnTo>
                <a:lnTo>
                  <a:pt x="82945" y="105985"/>
                </a:lnTo>
                <a:lnTo>
                  <a:pt x="85064" y="105985"/>
                </a:lnTo>
                <a:lnTo>
                  <a:pt x="90134" y="105456"/>
                </a:lnTo>
                <a:lnTo>
                  <a:pt x="91572" y="105758"/>
                </a:lnTo>
                <a:lnTo>
                  <a:pt x="92253" y="107120"/>
                </a:lnTo>
                <a:lnTo>
                  <a:pt x="92253" y="109238"/>
                </a:lnTo>
                <a:lnTo>
                  <a:pt x="91333" y="111886"/>
                </a:lnTo>
                <a:lnTo>
                  <a:pt x="89491" y="115063"/>
                </a:lnTo>
                <a:lnTo>
                  <a:pt x="87649" y="118240"/>
                </a:lnTo>
                <a:lnTo>
                  <a:pt x="84307" y="121191"/>
                </a:lnTo>
                <a:lnTo>
                  <a:pt x="79463" y="123914"/>
                </a:lnTo>
                <a:lnTo>
                  <a:pt x="80901" y="126940"/>
                </a:lnTo>
                <a:lnTo>
                  <a:pt x="85139" y="125024"/>
                </a:lnTo>
                <a:lnTo>
                  <a:pt x="89100" y="121872"/>
                </a:lnTo>
                <a:lnTo>
                  <a:pt x="92783" y="117484"/>
                </a:lnTo>
                <a:lnTo>
                  <a:pt x="96466" y="113096"/>
                </a:lnTo>
                <a:lnTo>
                  <a:pt x="98308" y="108356"/>
                </a:lnTo>
                <a:lnTo>
                  <a:pt x="98308" y="98824"/>
                </a:lnTo>
                <a:lnTo>
                  <a:pt x="97047" y="95356"/>
                </a:lnTo>
                <a:lnTo>
                  <a:pt x="94524" y="92860"/>
                </a:lnTo>
                <a:lnTo>
                  <a:pt x="92001" y="90363"/>
                </a:lnTo>
                <a:lnTo>
                  <a:pt x="89150" y="89115"/>
                </a:lnTo>
                <a:lnTo>
                  <a:pt x="82642" y="89115"/>
                </a:lnTo>
                <a:lnTo>
                  <a:pt x="80245" y="90073"/>
                </a:lnTo>
                <a:lnTo>
                  <a:pt x="78782" y="91990"/>
                </a:lnTo>
                <a:lnTo>
                  <a:pt x="77319" y="93906"/>
                </a:lnTo>
                <a:lnTo>
                  <a:pt x="76588" y="95873"/>
                </a:lnTo>
                <a:lnTo>
                  <a:pt x="76588" y="97891"/>
                </a:lnTo>
                <a:close/>
              </a:path>
              <a:path w="516212" h="126940">
                <a:moveTo>
                  <a:pt x="151435" y="89872"/>
                </a:moveTo>
                <a:lnTo>
                  <a:pt x="148660" y="97991"/>
                </a:lnTo>
                <a:lnTo>
                  <a:pt x="143564" y="102051"/>
                </a:lnTo>
                <a:lnTo>
                  <a:pt x="135112" y="102022"/>
                </a:lnTo>
                <a:lnTo>
                  <a:pt x="124593" y="96862"/>
                </a:lnTo>
                <a:lnTo>
                  <a:pt x="117985" y="82836"/>
                </a:lnTo>
                <a:lnTo>
                  <a:pt x="117594" y="81166"/>
                </a:lnTo>
                <a:lnTo>
                  <a:pt x="112557" y="95153"/>
                </a:lnTo>
                <a:lnTo>
                  <a:pt x="122809" y="103504"/>
                </a:lnTo>
                <a:lnTo>
                  <a:pt x="135240" y="106288"/>
                </a:lnTo>
                <a:lnTo>
                  <a:pt x="136850" y="106253"/>
                </a:lnTo>
                <a:lnTo>
                  <a:pt x="149195" y="103074"/>
                </a:lnTo>
                <a:lnTo>
                  <a:pt x="151435" y="89872"/>
                </a:lnTo>
                <a:close/>
              </a:path>
              <a:path w="516212" h="126940">
                <a:moveTo>
                  <a:pt x="115957" y="69730"/>
                </a:moveTo>
                <a:lnTo>
                  <a:pt x="115411" y="55375"/>
                </a:lnTo>
                <a:lnTo>
                  <a:pt x="115462" y="50314"/>
                </a:lnTo>
                <a:lnTo>
                  <a:pt x="116226" y="36785"/>
                </a:lnTo>
                <a:lnTo>
                  <a:pt x="117909" y="25872"/>
                </a:lnTo>
                <a:lnTo>
                  <a:pt x="118664" y="22855"/>
                </a:lnTo>
                <a:lnTo>
                  <a:pt x="125369" y="9344"/>
                </a:lnTo>
                <a:lnTo>
                  <a:pt x="135542" y="4841"/>
                </a:lnTo>
                <a:lnTo>
                  <a:pt x="136982" y="4907"/>
                </a:lnTo>
                <a:lnTo>
                  <a:pt x="146858" y="10546"/>
                </a:lnTo>
                <a:lnTo>
                  <a:pt x="153100" y="25267"/>
                </a:lnTo>
                <a:lnTo>
                  <a:pt x="153741" y="28430"/>
                </a:lnTo>
                <a:lnTo>
                  <a:pt x="155133" y="40146"/>
                </a:lnTo>
                <a:lnTo>
                  <a:pt x="155597" y="54619"/>
                </a:lnTo>
                <a:lnTo>
                  <a:pt x="155260" y="66865"/>
                </a:lnTo>
                <a:lnTo>
                  <a:pt x="153880" y="79763"/>
                </a:lnTo>
                <a:lnTo>
                  <a:pt x="151435" y="89872"/>
                </a:lnTo>
                <a:lnTo>
                  <a:pt x="149195" y="103074"/>
                </a:lnTo>
                <a:lnTo>
                  <a:pt x="158875" y="94739"/>
                </a:lnTo>
                <a:lnTo>
                  <a:pt x="165890" y="81248"/>
                </a:lnTo>
                <a:lnTo>
                  <a:pt x="169667" y="65838"/>
                </a:lnTo>
                <a:lnTo>
                  <a:pt x="170582" y="52879"/>
                </a:lnTo>
                <a:lnTo>
                  <a:pt x="170029" y="42903"/>
                </a:lnTo>
                <a:lnTo>
                  <a:pt x="167505" y="30359"/>
                </a:lnTo>
                <a:lnTo>
                  <a:pt x="162938" y="18988"/>
                </a:lnTo>
                <a:lnTo>
                  <a:pt x="158316" y="11828"/>
                </a:lnTo>
                <a:lnTo>
                  <a:pt x="148302" y="3524"/>
                </a:lnTo>
                <a:lnTo>
                  <a:pt x="135921" y="756"/>
                </a:lnTo>
                <a:lnTo>
                  <a:pt x="126493" y="2070"/>
                </a:lnTo>
                <a:lnTo>
                  <a:pt x="115543" y="8377"/>
                </a:lnTo>
                <a:lnTo>
                  <a:pt x="107314" y="19895"/>
                </a:lnTo>
                <a:lnTo>
                  <a:pt x="104206" y="27556"/>
                </a:lnTo>
                <a:lnTo>
                  <a:pt x="101371" y="39773"/>
                </a:lnTo>
                <a:lnTo>
                  <a:pt x="100427" y="53484"/>
                </a:lnTo>
                <a:lnTo>
                  <a:pt x="100465" y="56488"/>
                </a:lnTo>
                <a:lnTo>
                  <a:pt x="101868" y="70604"/>
                </a:lnTo>
                <a:lnTo>
                  <a:pt x="105286" y="82690"/>
                </a:lnTo>
                <a:lnTo>
                  <a:pt x="110719" y="92746"/>
                </a:lnTo>
                <a:lnTo>
                  <a:pt x="117594" y="81166"/>
                </a:lnTo>
                <a:lnTo>
                  <a:pt x="115957" y="69730"/>
                </a:lnTo>
                <a:close/>
              </a:path>
              <a:path w="516212" h="126940">
                <a:moveTo>
                  <a:pt x="299389" y="79054"/>
                </a:moveTo>
                <a:lnTo>
                  <a:pt x="299389" y="104850"/>
                </a:lnTo>
                <a:lnTo>
                  <a:pt x="311422" y="104850"/>
                </a:lnTo>
                <a:lnTo>
                  <a:pt x="311422" y="79054"/>
                </a:lnTo>
                <a:lnTo>
                  <a:pt x="327239" y="79054"/>
                </a:lnTo>
                <a:lnTo>
                  <a:pt x="327239" y="68992"/>
                </a:lnTo>
                <a:lnTo>
                  <a:pt x="311422" y="68992"/>
                </a:lnTo>
                <a:lnTo>
                  <a:pt x="311422" y="907"/>
                </a:lnTo>
                <a:lnTo>
                  <a:pt x="304233" y="907"/>
                </a:lnTo>
                <a:lnTo>
                  <a:pt x="299238" y="16491"/>
                </a:lnTo>
                <a:lnTo>
                  <a:pt x="299238" y="68992"/>
                </a:lnTo>
                <a:lnTo>
                  <a:pt x="255797" y="68992"/>
                </a:lnTo>
                <a:lnTo>
                  <a:pt x="255797" y="79054"/>
                </a:lnTo>
                <a:lnTo>
                  <a:pt x="299389" y="79054"/>
                </a:lnTo>
                <a:close/>
              </a:path>
              <a:path w="516212" h="126940">
                <a:moveTo>
                  <a:pt x="304233" y="907"/>
                </a:moveTo>
                <a:lnTo>
                  <a:pt x="255797" y="68992"/>
                </a:lnTo>
                <a:lnTo>
                  <a:pt x="262079" y="68992"/>
                </a:lnTo>
                <a:lnTo>
                  <a:pt x="299238" y="16491"/>
                </a:lnTo>
                <a:lnTo>
                  <a:pt x="304233" y="907"/>
                </a:lnTo>
                <a:close/>
              </a:path>
              <a:path w="516212" h="126940">
                <a:moveTo>
                  <a:pt x="348203" y="98042"/>
                </a:moveTo>
                <a:lnTo>
                  <a:pt x="348203" y="100412"/>
                </a:lnTo>
                <a:lnTo>
                  <a:pt x="349035" y="102443"/>
                </a:lnTo>
                <a:lnTo>
                  <a:pt x="350700" y="104132"/>
                </a:lnTo>
                <a:lnTo>
                  <a:pt x="352365" y="105821"/>
                </a:lnTo>
                <a:lnTo>
                  <a:pt x="354408" y="106666"/>
                </a:lnTo>
                <a:lnTo>
                  <a:pt x="359252" y="106666"/>
                </a:lnTo>
                <a:lnTo>
                  <a:pt x="361283" y="105821"/>
                </a:lnTo>
                <a:lnTo>
                  <a:pt x="362922" y="104132"/>
                </a:lnTo>
                <a:lnTo>
                  <a:pt x="364562" y="102443"/>
                </a:lnTo>
                <a:lnTo>
                  <a:pt x="365382" y="100412"/>
                </a:lnTo>
                <a:lnTo>
                  <a:pt x="365382" y="95672"/>
                </a:lnTo>
                <a:lnTo>
                  <a:pt x="364549" y="93654"/>
                </a:lnTo>
                <a:lnTo>
                  <a:pt x="362884" y="91990"/>
                </a:lnTo>
                <a:lnTo>
                  <a:pt x="361219" y="90326"/>
                </a:lnTo>
                <a:lnTo>
                  <a:pt x="359201" y="89494"/>
                </a:lnTo>
                <a:lnTo>
                  <a:pt x="354459" y="89494"/>
                </a:lnTo>
                <a:lnTo>
                  <a:pt x="352428" y="90326"/>
                </a:lnTo>
                <a:lnTo>
                  <a:pt x="350738" y="91990"/>
                </a:lnTo>
                <a:lnTo>
                  <a:pt x="349047" y="93654"/>
                </a:lnTo>
                <a:lnTo>
                  <a:pt x="348203" y="95672"/>
                </a:lnTo>
                <a:lnTo>
                  <a:pt x="348203" y="98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544027" y="4541048"/>
            <a:ext cx="418372" cy="95585"/>
          </a:xfrm>
          <a:custGeom>
            <a:avLst/>
            <a:gdLst/>
            <a:ahLst/>
            <a:cxnLst/>
            <a:rect l="l" t="t" r="r" b="b"/>
            <a:pathLst>
              <a:path w="460209" h="108330">
                <a:moveTo>
                  <a:pt x="368485" y="59990"/>
                </a:moveTo>
                <a:lnTo>
                  <a:pt x="380894" y="56631"/>
                </a:lnTo>
                <a:lnTo>
                  <a:pt x="390848" y="47016"/>
                </a:lnTo>
                <a:lnTo>
                  <a:pt x="392522" y="44507"/>
                </a:lnTo>
                <a:lnTo>
                  <a:pt x="398106" y="32597"/>
                </a:lnTo>
                <a:lnTo>
                  <a:pt x="399967" y="20425"/>
                </a:lnTo>
                <a:lnTo>
                  <a:pt x="399967" y="18559"/>
                </a:lnTo>
                <a:lnTo>
                  <a:pt x="399892" y="17185"/>
                </a:lnTo>
                <a:lnTo>
                  <a:pt x="399740" y="16302"/>
                </a:lnTo>
                <a:lnTo>
                  <a:pt x="399312" y="14297"/>
                </a:lnTo>
                <a:lnTo>
                  <a:pt x="398908" y="12935"/>
                </a:lnTo>
                <a:lnTo>
                  <a:pt x="400170" y="13339"/>
                </a:lnTo>
                <a:lnTo>
                  <a:pt x="402692" y="13843"/>
                </a:lnTo>
                <a:lnTo>
                  <a:pt x="404660" y="14197"/>
                </a:lnTo>
                <a:lnTo>
                  <a:pt x="407006" y="14373"/>
                </a:lnTo>
                <a:lnTo>
                  <a:pt x="412808" y="14373"/>
                </a:lnTo>
                <a:lnTo>
                  <a:pt x="415280" y="14096"/>
                </a:lnTo>
                <a:lnTo>
                  <a:pt x="417147" y="13541"/>
                </a:lnTo>
                <a:lnTo>
                  <a:pt x="419014" y="12986"/>
                </a:lnTo>
                <a:lnTo>
                  <a:pt x="421839" y="11826"/>
                </a:lnTo>
                <a:lnTo>
                  <a:pt x="425623" y="10061"/>
                </a:lnTo>
                <a:lnTo>
                  <a:pt x="371663" y="106893"/>
                </a:lnTo>
                <a:lnTo>
                  <a:pt x="379004" y="106893"/>
                </a:lnTo>
                <a:lnTo>
                  <a:pt x="438716" y="0"/>
                </a:lnTo>
                <a:lnTo>
                  <a:pt x="432661" y="0"/>
                </a:lnTo>
                <a:lnTo>
                  <a:pt x="429785" y="2824"/>
                </a:lnTo>
                <a:lnTo>
                  <a:pt x="427036" y="4967"/>
                </a:lnTo>
                <a:lnTo>
                  <a:pt x="424412" y="6430"/>
                </a:lnTo>
                <a:lnTo>
                  <a:pt x="419518" y="9254"/>
                </a:lnTo>
                <a:lnTo>
                  <a:pt x="414170" y="10666"/>
                </a:lnTo>
                <a:lnTo>
                  <a:pt x="406148" y="10666"/>
                </a:lnTo>
                <a:lnTo>
                  <a:pt x="403979" y="10465"/>
                </a:lnTo>
                <a:lnTo>
                  <a:pt x="401859" y="10061"/>
                </a:lnTo>
                <a:lnTo>
                  <a:pt x="399740" y="9658"/>
                </a:lnTo>
                <a:lnTo>
                  <a:pt x="398101" y="8952"/>
                </a:lnTo>
                <a:lnTo>
                  <a:pt x="396940" y="7943"/>
                </a:lnTo>
                <a:lnTo>
                  <a:pt x="394065" y="5371"/>
                </a:lnTo>
                <a:lnTo>
                  <a:pt x="393055" y="4463"/>
                </a:lnTo>
                <a:lnTo>
                  <a:pt x="390961" y="3404"/>
                </a:lnTo>
                <a:lnTo>
                  <a:pt x="388994" y="2597"/>
                </a:lnTo>
                <a:lnTo>
                  <a:pt x="386446" y="2193"/>
                </a:lnTo>
                <a:lnTo>
                  <a:pt x="382523" y="2205"/>
                </a:lnTo>
                <a:lnTo>
                  <a:pt x="370610" y="5406"/>
                </a:lnTo>
                <a:lnTo>
                  <a:pt x="360084" y="14297"/>
                </a:lnTo>
                <a:lnTo>
                  <a:pt x="352255" y="27049"/>
                </a:lnTo>
                <a:lnTo>
                  <a:pt x="349943" y="38884"/>
                </a:lnTo>
                <a:lnTo>
                  <a:pt x="349943" y="45793"/>
                </a:lnTo>
                <a:lnTo>
                  <a:pt x="351860" y="51038"/>
                </a:lnTo>
                <a:lnTo>
                  <a:pt x="355695" y="54619"/>
                </a:lnTo>
                <a:lnTo>
                  <a:pt x="359529" y="58200"/>
                </a:lnTo>
                <a:lnTo>
                  <a:pt x="361598" y="47356"/>
                </a:lnTo>
                <a:lnTo>
                  <a:pt x="361598" y="36664"/>
                </a:lnTo>
                <a:lnTo>
                  <a:pt x="364133" y="28608"/>
                </a:lnTo>
                <a:lnTo>
                  <a:pt x="369204" y="19858"/>
                </a:lnTo>
                <a:lnTo>
                  <a:pt x="374274" y="11108"/>
                </a:lnTo>
                <a:lnTo>
                  <a:pt x="379257" y="6732"/>
                </a:lnTo>
                <a:lnTo>
                  <a:pt x="384150" y="6732"/>
                </a:lnTo>
                <a:lnTo>
                  <a:pt x="385500" y="7325"/>
                </a:lnTo>
                <a:lnTo>
                  <a:pt x="387140" y="8510"/>
                </a:lnTo>
                <a:lnTo>
                  <a:pt x="388780" y="9695"/>
                </a:lnTo>
                <a:lnTo>
                  <a:pt x="390205" y="10439"/>
                </a:lnTo>
                <a:lnTo>
                  <a:pt x="391416" y="10742"/>
                </a:lnTo>
                <a:lnTo>
                  <a:pt x="393131" y="11145"/>
                </a:lnTo>
                <a:lnTo>
                  <a:pt x="394329" y="11801"/>
                </a:lnTo>
                <a:lnTo>
                  <a:pt x="395691" y="13617"/>
                </a:lnTo>
                <a:lnTo>
                  <a:pt x="396032" y="15659"/>
                </a:lnTo>
                <a:lnTo>
                  <a:pt x="396031" y="19218"/>
                </a:lnTo>
                <a:lnTo>
                  <a:pt x="394047" y="31816"/>
                </a:lnTo>
                <a:lnTo>
                  <a:pt x="388313" y="43423"/>
                </a:lnTo>
                <a:lnTo>
                  <a:pt x="383167" y="50937"/>
                </a:lnTo>
                <a:lnTo>
                  <a:pt x="377490" y="54694"/>
                </a:lnTo>
                <a:lnTo>
                  <a:pt x="368005" y="54694"/>
                </a:lnTo>
                <a:lnTo>
                  <a:pt x="365571" y="53749"/>
                </a:lnTo>
                <a:lnTo>
                  <a:pt x="363982" y="51858"/>
                </a:lnTo>
                <a:lnTo>
                  <a:pt x="363792" y="59990"/>
                </a:lnTo>
                <a:lnTo>
                  <a:pt x="368485" y="59990"/>
                </a:lnTo>
                <a:close/>
              </a:path>
              <a:path w="460209" h="108330">
                <a:moveTo>
                  <a:pt x="363792" y="59990"/>
                </a:moveTo>
                <a:lnTo>
                  <a:pt x="363982" y="51858"/>
                </a:lnTo>
                <a:lnTo>
                  <a:pt x="362392" y="49966"/>
                </a:lnTo>
                <a:lnTo>
                  <a:pt x="361598" y="47356"/>
                </a:lnTo>
                <a:lnTo>
                  <a:pt x="359529" y="58200"/>
                </a:lnTo>
                <a:lnTo>
                  <a:pt x="363792" y="59990"/>
                </a:lnTo>
                <a:close/>
              </a:path>
              <a:path w="460209" h="108330">
                <a:moveTo>
                  <a:pt x="42481" y="43876"/>
                </a:moveTo>
                <a:lnTo>
                  <a:pt x="47047" y="40800"/>
                </a:lnTo>
                <a:lnTo>
                  <a:pt x="49873" y="38127"/>
                </a:lnTo>
                <a:lnTo>
                  <a:pt x="54767" y="33437"/>
                </a:lnTo>
                <a:lnTo>
                  <a:pt x="57214" y="28141"/>
                </a:lnTo>
                <a:lnTo>
                  <a:pt x="57214" y="16441"/>
                </a:lnTo>
                <a:lnTo>
                  <a:pt x="54817" y="11347"/>
                </a:lnTo>
                <a:lnTo>
                  <a:pt x="50024" y="6959"/>
                </a:lnTo>
                <a:lnTo>
                  <a:pt x="45231" y="2572"/>
                </a:lnTo>
                <a:lnTo>
                  <a:pt x="38773" y="378"/>
                </a:lnTo>
                <a:lnTo>
                  <a:pt x="30650" y="378"/>
                </a:lnTo>
                <a:lnTo>
                  <a:pt x="23738" y="4614"/>
                </a:lnTo>
                <a:lnTo>
                  <a:pt x="34384" y="4614"/>
                </a:lnTo>
                <a:lnTo>
                  <a:pt x="38861" y="6291"/>
                </a:lnTo>
                <a:lnTo>
                  <a:pt x="41813" y="9645"/>
                </a:lnTo>
                <a:lnTo>
                  <a:pt x="44764" y="12999"/>
                </a:lnTo>
                <a:lnTo>
                  <a:pt x="46240" y="17071"/>
                </a:lnTo>
                <a:lnTo>
                  <a:pt x="46240" y="27359"/>
                </a:lnTo>
                <a:lnTo>
                  <a:pt x="44676" y="32050"/>
                </a:lnTo>
                <a:lnTo>
                  <a:pt x="41548" y="35933"/>
                </a:lnTo>
                <a:lnTo>
                  <a:pt x="39732" y="38203"/>
                </a:lnTo>
                <a:lnTo>
                  <a:pt x="36452" y="41002"/>
                </a:lnTo>
                <a:lnTo>
                  <a:pt x="31709" y="44330"/>
                </a:lnTo>
                <a:lnTo>
                  <a:pt x="25907" y="40750"/>
                </a:lnTo>
                <a:lnTo>
                  <a:pt x="24217" y="56359"/>
                </a:lnTo>
                <a:lnTo>
                  <a:pt x="34005" y="63268"/>
                </a:lnTo>
                <a:lnTo>
                  <a:pt x="40476" y="68425"/>
                </a:lnTo>
                <a:lnTo>
                  <a:pt x="43629" y="71829"/>
                </a:lnTo>
                <a:lnTo>
                  <a:pt x="46782" y="75233"/>
                </a:lnTo>
                <a:lnTo>
                  <a:pt x="48359" y="79684"/>
                </a:lnTo>
                <a:lnTo>
                  <a:pt x="48359" y="90023"/>
                </a:lnTo>
                <a:lnTo>
                  <a:pt x="46871" y="94058"/>
                </a:lnTo>
                <a:lnTo>
                  <a:pt x="43894" y="97285"/>
                </a:lnTo>
                <a:lnTo>
                  <a:pt x="40917" y="100513"/>
                </a:lnTo>
                <a:lnTo>
                  <a:pt x="36528" y="102127"/>
                </a:lnTo>
                <a:lnTo>
                  <a:pt x="25226" y="102127"/>
                </a:lnTo>
                <a:lnTo>
                  <a:pt x="20698" y="100084"/>
                </a:lnTo>
                <a:lnTo>
                  <a:pt x="17141" y="95999"/>
                </a:lnTo>
                <a:lnTo>
                  <a:pt x="21745" y="106364"/>
                </a:lnTo>
                <a:lnTo>
                  <a:pt x="39151" y="106364"/>
                </a:lnTo>
                <a:lnTo>
                  <a:pt x="46480" y="103892"/>
                </a:lnTo>
                <a:lnTo>
                  <a:pt x="51954" y="98950"/>
                </a:lnTo>
                <a:lnTo>
                  <a:pt x="57428" y="94007"/>
                </a:lnTo>
                <a:lnTo>
                  <a:pt x="60165" y="87905"/>
                </a:lnTo>
                <a:lnTo>
                  <a:pt x="60165" y="74237"/>
                </a:lnTo>
                <a:lnTo>
                  <a:pt x="58311" y="68677"/>
                </a:lnTo>
                <a:lnTo>
                  <a:pt x="54603" y="63962"/>
                </a:lnTo>
                <a:lnTo>
                  <a:pt x="50894" y="59246"/>
                </a:lnTo>
                <a:lnTo>
                  <a:pt x="44752" y="53711"/>
                </a:lnTo>
                <a:lnTo>
                  <a:pt x="36175" y="47356"/>
                </a:lnTo>
                <a:lnTo>
                  <a:pt x="42481" y="43876"/>
                </a:lnTo>
                <a:close/>
              </a:path>
              <a:path w="460209" h="108330">
                <a:moveTo>
                  <a:pt x="2938" y="94953"/>
                </a:moveTo>
                <a:lnTo>
                  <a:pt x="8816" y="99517"/>
                </a:lnTo>
                <a:lnTo>
                  <a:pt x="14694" y="104081"/>
                </a:lnTo>
                <a:lnTo>
                  <a:pt x="21745" y="106364"/>
                </a:lnTo>
                <a:lnTo>
                  <a:pt x="17141" y="95999"/>
                </a:lnTo>
                <a:lnTo>
                  <a:pt x="13584" y="91914"/>
                </a:lnTo>
                <a:lnTo>
                  <a:pt x="11805" y="86417"/>
                </a:lnTo>
                <a:lnTo>
                  <a:pt x="11805" y="75473"/>
                </a:lnTo>
                <a:lnTo>
                  <a:pt x="12790" y="71287"/>
                </a:lnTo>
                <a:lnTo>
                  <a:pt x="14757" y="66950"/>
                </a:lnTo>
                <a:lnTo>
                  <a:pt x="16725" y="62612"/>
                </a:lnTo>
                <a:lnTo>
                  <a:pt x="19878" y="59082"/>
                </a:lnTo>
                <a:lnTo>
                  <a:pt x="24217" y="56359"/>
                </a:lnTo>
                <a:lnTo>
                  <a:pt x="25907" y="40750"/>
                </a:lnTo>
                <a:lnTo>
                  <a:pt x="21228" y="36929"/>
                </a:lnTo>
                <a:lnTo>
                  <a:pt x="17671" y="32869"/>
                </a:lnTo>
                <a:lnTo>
                  <a:pt x="14114" y="28810"/>
                </a:lnTo>
                <a:lnTo>
                  <a:pt x="12335" y="24409"/>
                </a:lnTo>
                <a:lnTo>
                  <a:pt x="12335" y="15482"/>
                </a:lnTo>
                <a:lnTo>
                  <a:pt x="13849" y="11927"/>
                </a:lnTo>
                <a:lnTo>
                  <a:pt x="16876" y="9002"/>
                </a:lnTo>
                <a:lnTo>
                  <a:pt x="19904" y="6077"/>
                </a:lnTo>
                <a:lnTo>
                  <a:pt x="23738" y="4614"/>
                </a:lnTo>
                <a:lnTo>
                  <a:pt x="30650" y="378"/>
                </a:lnTo>
                <a:lnTo>
                  <a:pt x="21821" y="378"/>
                </a:lnTo>
                <a:lnTo>
                  <a:pt x="14644" y="2698"/>
                </a:lnTo>
                <a:lnTo>
                  <a:pt x="9119" y="7337"/>
                </a:lnTo>
                <a:lnTo>
                  <a:pt x="3594" y="11977"/>
                </a:lnTo>
                <a:lnTo>
                  <a:pt x="832" y="17626"/>
                </a:lnTo>
                <a:lnTo>
                  <a:pt x="832" y="30134"/>
                </a:lnTo>
                <a:lnTo>
                  <a:pt x="2698" y="35479"/>
                </a:lnTo>
                <a:lnTo>
                  <a:pt x="6432" y="40321"/>
                </a:lnTo>
                <a:lnTo>
                  <a:pt x="8854" y="43498"/>
                </a:lnTo>
                <a:lnTo>
                  <a:pt x="13395" y="47760"/>
                </a:lnTo>
                <a:lnTo>
                  <a:pt x="20055" y="53106"/>
                </a:lnTo>
                <a:lnTo>
                  <a:pt x="13445" y="57544"/>
                </a:lnTo>
                <a:lnTo>
                  <a:pt x="8804" y="61352"/>
                </a:lnTo>
                <a:lnTo>
                  <a:pt x="6129" y="64529"/>
                </a:lnTo>
                <a:lnTo>
                  <a:pt x="2043" y="69421"/>
                </a:lnTo>
                <a:lnTo>
                  <a:pt x="0" y="75070"/>
                </a:lnTo>
                <a:lnTo>
                  <a:pt x="0" y="88939"/>
                </a:lnTo>
                <a:lnTo>
                  <a:pt x="2938" y="94953"/>
                </a:lnTo>
                <a:close/>
              </a:path>
              <a:path w="460209" h="108330">
                <a:moveTo>
                  <a:pt x="75704" y="23932"/>
                </a:moveTo>
                <a:lnTo>
                  <a:pt x="73863" y="37371"/>
                </a:lnTo>
                <a:lnTo>
                  <a:pt x="73863" y="45793"/>
                </a:lnTo>
                <a:lnTo>
                  <a:pt x="76373" y="53043"/>
                </a:lnTo>
                <a:lnTo>
                  <a:pt x="81393" y="59120"/>
                </a:lnTo>
                <a:lnTo>
                  <a:pt x="86413" y="65197"/>
                </a:lnTo>
                <a:lnTo>
                  <a:pt x="88167" y="22619"/>
                </a:lnTo>
                <a:lnTo>
                  <a:pt x="89693" y="15911"/>
                </a:lnTo>
                <a:lnTo>
                  <a:pt x="88810" y="3858"/>
                </a:lnTo>
                <a:lnTo>
                  <a:pt x="82831" y="10817"/>
                </a:lnTo>
                <a:lnTo>
                  <a:pt x="81229" y="12824"/>
                </a:lnTo>
                <a:lnTo>
                  <a:pt x="75704" y="23932"/>
                </a:lnTo>
                <a:close/>
              </a:path>
              <a:path w="460209" h="108330">
                <a:moveTo>
                  <a:pt x="77798" y="105304"/>
                </a:moveTo>
                <a:lnTo>
                  <a:pt x="78555" y="108330"/>
                </a:lnTo>
                <a:lnTo>
                  <a:pt x="86930" y="107271"/>
                </a:lnTo>
                <a:lnTo>
                  <a:pt x="93868" y="105758"/>
                </a:lnTo>
                <a:lnTo>
                  <a:pt x="99367" y="103791"/>
                </a:lnTo>
                <a:lnTo>
                  <a:pt x="103063" y="102364"/>
                </a:lnTo>
                <a:lnTo>
                  <a:pt x="114378" y="96146"/>
                </a:lnTo>
                <a:lnTo>
                  <a:pt x="123736" y="87829"/>
                </a:lnTo>
                <a:lnTo>
                  <a:pt x="129236" y="81626"/>
                </a:lnTo>
                <a:lnTo>
                  <a:pt x="133423" y="74565"/>
                </a:lnTo>
                <a:lnTo>
                  <a:pt x="136299" y="66647"/>
                </a:lnTo>
                <a:lnTo>
                  <a:pt x="139175" y="58729"/>
                </a:lnTo>
                <a:lnTo>
                  <a:pt x="140613" y="50937"/>
                </a:lnTo>
                <a:lnTo>
                  <a:pt x="140613" y="43271"/>
                </a:lnTo>
                <a:lnTo>
                  <a:pt x="140318" y="37486"/>
                </a:lnTo>
                <a:lnTo>
                  <a:pt x="137451" y="25055"/>
                </a:lnTo>
                <a:lnTo>
                  <a:pt x="131531" y="13654"/>
                </a:lnTo>
                <a:lnTo>
                  <a:pt x="129187" y="10595"/>
                </a:lnTo>
                <a:lnTo>
                  <a:pt x="118950" y="2932"/>
                </a:lnTo>
                <a:lnTo>
                  <a:pt x="105800" y="378"/>
                </a:lnTo>
                <a:lnTo>
                  <a:pt x="96466" y="378"/>
                </a:lnTo>
                <a:lnTo>
                  <a:pt x="88810" y="3858"/>
                </a:lnTo>
                <a:lnTo>
                  <a:pt x="89693" y="15911"/>
                </a:lnTo>
                <a:lnTo>
                  <a:pt x="92745" y="11422"/>
                </a:lnTo>
                <a:lnTo>
                  <a:pt x="95798" y="6934"/>
                </a:lnTo>
                <a:lnTo>
                  <a:pt x="99796" y="4690"/>
                </a:lnTo>
                <a:lnTo>
                  <a:pt x="111552" y="4690"/>
                </a:lnTo>
                <a:lnTo>
                  <a:pt x="116723" y="7968"/>
                </a:lnTo>
                <a:lnTo>
                  <a:pt x="120255" y="14524"/>
                </a:lnTo>
                <a:lnTo>
                  <a:pt x="124299" y="26184"/>
                </a:lnTo>
                <a:lnTo>
                  <a:pt x="125552" y="40094"/>
                </a:lnTo>
                <a:lnTo>
                  <a:pt x="125552" y="42111"/>
                </a:lnTo>
                <a:lnTo>
                  <a:pt x="125477" y="44746"/>
                </a:lnTo>
                <a:lnTo>
                  <a:pt x="125325" y="47999"/>
                </a:lnTo>
                <a:lnTo>
                  <a:pt x="125174" y="51252"/>
                </a:lnTo>
                <a:lnTo>
                  <a:pt x="124997" y="53131"/>
                </a:lnTo>
                <a:lnTo>
                  <a:pt x="124291" y="54947"/>
                </a:lnTo>
                <a:lnTo>
                  <a:pt x="122210" y="56560"/>
                </a:lnTo>
                <a:lnTo>
                  <a:pt x="118552" y="58477"/>
                </a:lnTo>
                <a:lnTo>
                  <a:pt x="114894" y="60394"/>
                </a:lnTo>
                <a:lnTo>
                  <a:pt x="111350" y="61352"/>
                </a:lnTo>
                <a:lnTo>
                  <a:pt x="100452" y="61352"/>
                </a:lnTo>
                <a:lnTo>
                  <a:pt x="95293" y="58225"/>
                </a:lnTo>
                <a:lnTo>
                  <a:pt x="92442" y="51971"/>
                </a:lnTo>
                <a:lnTo>
                  <a:pt x="89592" y="45717"/>
                </a:lnTo>
                <a:lnTo>
                  <a:pt x="88167" y="38909"/>
                </a:lnTo>
                <a:lnTo>
                  <a:pt x="88167" y="22619"/>
                </a:lnTo>
                <a:lnTo>
                  <a:pt x="86413" y="65197"/>
                </a:lnTo>
                <a:lnTo>
                  <a:pt x="93212" y="68236"/>
                </a:lnTo>
                <a:lnTo>
                  <a:pt x="103958" y="68236"/>
                </a:lnTo>
                <a:lnTo>
                  <a:pt x="106355" y="67933"/>
                </a:lnTo>
                <a:lnTo>
                  <a:pt x="108979" y="67328"/>
                </a:lnTo>
                <a:lnTo>
                  <a:pt x="114024" y="66269"/>
                </a:lnTo>
                <a:lnTo>
                  <a:pt x="118413" y="64327"/>
                </a:lnTo>
                <a:lnTo>
                  <a:pt x="122147" y="61503"/>
                </a:lnTo>
                <a:lnTo>
                  <a:pt x="124795" y="59536"/>
                </a:lnTo>
                <a:lnTo>
                  <a:pt x="123988" y="63772"/>
                </a:lnTo>
                <a:lnTo>
                  <a:pt x="121983" y="69030"/>
                </a:lnTo>
                <a:lnTo>
                  <a:pt x="118779" y="75309"/>
                </a:lnTo>
                <a:lnTo>
                  <a:pt x="115575" y="81588"/>
                </a:lnTo>
                <a:lnTo>
                  <a:pt x="111299" y="87274"/>
                </a:lnTo>
                <a:lnTo>
                  <a:pt x="105951" y="92368"/>
                </a:lnTo>
                <a:lnTo>
                  <a:pt x="102167" y="95949"/>
                </a:lnTo>
                <a:lnTo>
                  <a:pt x="97147" y="98975"/>
                </a:lnTo>
                <a:lnTo>
                  <a:pt x="90891" y="101446"/>
                </a:lnTo>
                <a:lnTo>
                  <a:pt x="87410" y="102808"/>
                </a:lnTo>
                <a:lnTo>
                  <a:pt x="83046" y="104094"/>
                </a:lnTo>
                <a:lnTo>
                  <a:pt x="77798" y="105304"/>
                </a:lnTo>
                <a:close/>
              </a:path>
              <a:path w="460209" h="108330">
                <a:moveTo>
                  <a:pt x="163392" y="97891"/>
                </a:moveTo>
                <a:lnTo>
                  <a:pt x="163392" y="100261"/>
                </a:lnTo>
                <a:lnTo>
                  <a:pt x="164225" y="102291"/>
                </a:lnTo>
                <a:lnTo>
                  <a:pt x="165890" y="103980"/>
                </a:lnTo>
                <a:lnTo>
                  <a:pt x="167555" y="105670"/>
                </a:lnTo>
                <a:lnTo>
                  <a:pt x="169598" y="106515"/>
                </a:lnTo>
                <a:lnTo>
                  <a:pt x="174441" y="106515"/>
                </a:lnTo>
                <a:lnTo>
                  <a:pt x="176472" y="105670"/>
                </a:lnTo>
                <a:lnTo>
                  <a:pt x="178112" y="103980"/>
                </a:lnTo>
                <a:lnTo>
                  <a:pt x="179752" y="102291"/>
                </a:lnTo>
                <a:lnTo>
                  <a:pt x="180572" y="100261"/>
                </a:lnTo>
                <a:lnTo>
                  <a:pt x="180572" y="95520"/>
                </a:lnTo>
                <a:lnTo>
                  <a:pt x="179739" y="93503"/>
                </a:lnTo>
                <a:lnTo>
                  <a:pt x="178074" y="91839"/>
                </a:lnTo>
                <a:lnTo>
                  <a:pt x="176409" y="90174"/>
                </a:lnTo>
                <a:lnTo>
                  <a:pt x="174391" y="89342"/>
                </a:lnTo>
                <a:lnTo>
                  <a:pt x="169648" y="89342"/>
                </a:lnTo>
                <a:lnTo>
                  <a:pt x="167618" y="90174"/>
                </a:lnTo>
                <a:lnTo>
                  <a:pt x="165928" y="91839"/>
                </a:lnTo>
                <a:lnTo>
                  <a:pt x="164237" y="93503"/>
                </a:lnTo>
                <a:lnTo>
                  <a:pt x="163392" y="95520"/>
                </a:lnTo>
                <a:lnTo>
                  <a:pt x="163392" y="97891"/>
                </a:lnTo>
                <a:close/>
              </a:path>
              <a:path w="460209" h="108330">
                <a:moveTo>
                  <a:pt x="191949" y="23932"/>
                </a:moveTo>
                <a:lnTo>
                  <a:pt x="190107" y="37371"/>
                </a:lnTo>
                <a:lnTo>
                  <a:pt x="190107" y="45793"/>
                </a:lnTo>
                <a:lnTo>
                  <a:pt x="192617" y="53043"/>
                </a:lnTo>
                <a:lnTo>
                  <a:pt x="197637" y="59120"/>
                </a:lnTo>
                <a:lnTo>
                  <a:pt x="202658" y="65197"/>
                </a:lnTo>
                <a:lnTo>
                  <a:pt x="204411" y="22619"/>
                </a:lnTo>
                <a:lnTo>
                  <a:pt x="205937" y="15911"/>
                </a:lnTo>
                <a:lnTo>
                  <a:pt x="205054" y="3858"/>
                </a:lnTo>
                <a:lnTo>
                  <a:pt x="199075" y="10817"/>
                </a:lnTo>
                <a:lnTo>
                  <a:pt x="197473" y="12824"/>
                </a:lnTo>
                <a:lnTo>
                  <a:pt x="191949" y="23932"/>
                </a:lnTo>
                <a:close/>
              </a:path>
              <a:path w="460209" h="108330">
                <a:moveTo>
                  <a:pt x="194043" y="105304"/>
                </a:moveTo>
                <a:lnTo>
                  <a:pt x="194800" y="108330"/>
                </a:lnTo>
                <a:lnTo>
                  <a:pt x="203175" y="107271"/>
                </a:lnTo>
                <a:lnTo>
                  <a:pt x="210112" y="105758"/>
                </a:lnTo>
                <a:lnTo>
                  <a:pt x="215611" y="103791"/>
                </a:lnTo>
                <a:lnTo>
                  <a:pt x="219307" y="102364"/>
                </a:lnTo>
                <a:lnTo>
                  <a:pt x="230622" y="96146"/>
                </a:lnTo>
                <a:lnTo>
                  <a:pt x="239980" y="87829"/>
                </a:lnTo>
                <a:lnTo>
                  <a:pt x="245480" y="81626"/>
                </a:lnTo>
                <a:lnTo>
                  <a:pt x="249667" y="74565"/>
                </a:lnTo>
                <a:lnTo>
                  <a:pt x="252543" y="66647"/>
                </a:lnTo>
                <a:lnTo>
                  <a:pt x="255419" y="58729"/>
                </a:lnTo>
                <a:lnTo>
                  <a:pt x="256857" y="50937"/>
                </a:lnTo>
                <a:lnTo>
                  <a:pt x="256857" y="43271"/>
                </a:lnTo>
                <a:lnTo>
                  <a:pt x="256562" y="37486"/>
                </a:lnTo>
                <a:lnTo>
                  <a:pt x="253695" y="25055"/>
                </a:lnTo>
                <a:lnTo>
                  <a:pt x="247775" y="13654"/>
                </a:lnTo>
                <a:lnTo>
                  <a:pt x="245432" y="10595"/>
                </a:lnTo>
                <a:lnTo>
                  <a:pt x="235194" y="2932"/>
                </a:lnTo>
                <a:lnTo>
                  <a:pt x="222044" y="378"/>
                </a:lnTo>
                <a:lnTo>
                  <a:pt x="212710" y="378"/>
                </a:lnTo>
                <a:lnTo>
                  <a:pt x="205054" y="3858"/>
                </a:lnTo>
                <a:lnTo>
                  <a:pt x="205937" y="15911"/>
                </a:lnTo>
                <a:lnTo>
                  <a:pt x="208989" y="11422"/>
                </a:lnTo>
                <a:lnTo>
                  <a:pt x="212042" y="6934"/>
                </a:lnTo>
                <a:lnTo>
                  <a:pt x="216040" y="4690"/>
                </a:lnTo>
                <a:lnTo>
                  <a:pt x="227796" y="4690"/>
                </a:lnTo>
                <a:lnTo>
                  <a:pt x="232968" y="7968"/>
                </a:lnTo>
                <a:lnTo>
                  <a:pt x="236499" y="14524"/>
                </a:lnTo>
                <a:lnTo>
                  <a:pt x="240544" y="26184"/>
                </a:lnTo>
                <a:lnTo>
                  <a:pt x="241796" y="40094"/>
                </a:lnTo>
                <a:lnTo>
                  <a:pt x="241796" y="42112"/>
                </a:lnTo>
                <a:lnTo>
                  <a:pt x="241721" y="44746"/>
                </a:lnTo>
                <a:lnTo>
                  <a:pt x="241569" y="47999"/>
                </a:lnTo>
                <a:lnTo>
                  <a:pt x="241418" y="51252"/>
                </a:lnTo>
                <a:lnTo>
                  <a:pt x="241242" y="53131"/>
                </a:lnTo>
                <a:lnTo>
                  <a:pt x="240535" y="54947"/>
                </a:lnTo>
                <a:lnTo>
                  <a:pt x="238454" y="56560"/>
                </a:lnTo>
                <a:lnTo>
                  <a:pt x="234796" y="58477"/>
                </a:lnTo>
                <a:lnTo>
                  <a:pt x="231138" y="60394"/>
                </a:lnTo>
                <a:lnTo>
                  <a:pt x="227594" y="61352"/>
                </a:lnTo>
                <a:lnTo>
                  <a:pt x="216696" y="61352"/>
                </a:lnTo>
                <a:lnTo>
                  <a:pt x="211537" y="58225"/>
                </a:lnTo>
                <a:lnTo>
                  <a:pt x="208687" y="51971"/>
                </a:lnTo>
                <a:lnTo>
                  <a:pt x="205836" y="45717"/>
                </a:lnTo>
                <a:lnTo>
                  <a:pt x="204411" y="38909"/>
                </a:lnTo>
                <a:lnTo>
                  <a:pt x="204411" y="22619"/>
                </a:lnTo>
                <a:lnTo>
                  <a:pt x="202658" y="65197"/>
                </a:lnTo>
                <a:lnTo>
                  <a:pt x="209456" y="68236"/>
                </a:lnTo>
                <a:lnTo>
                  <a:pt x="220202" y="68236"/>
                </a:lnTo>
                <a:lnTo>
                  <a:pt x="222599" y="67933"/>
                </a:lnTo>
                <a:lnTo>
                  <a:pt x="225223" y="67328"/>
                </a:lnTo>
                <a:lnTo>
                  <a:pt x="230268" y="66269"/>
                </a:lnTo>
                <a:lnTo>
                  <a:pt x="234657" y="64327"/>
                </a:lnTo>
                <a:lnTo>
                  <a:pt x="238391" y="61503"/>
                </a:lnTo>
                <a:lnTo>
                  <a:pt x="241040" y="59536"/>
                </a:lnTo>
                <a:lnTo>
                  <a:pt x="240233" y="63772"/>
                </a:lnTo>
                <a:lnTo>
                  <a:pt x="238227" y="69030"/>
                </a:lnTo>
                <a:lnTo>
                  <a:pt x="235023" y="75309"/>
                </a:lnTo>
                <a:lnTo>
                  <a:pt x="231819" y="81588"/>
                </a:lnTo>
                <a:lnTo>
                  <a:pt x="227543" y="87274"/>
                </a:lnTo>
                <a:lnTo>
                  <a:pt x="222196" y="92368"/>
                </a:lnTo>
                <a:lnTo>
                  <a:pt x="218412" y="95949"/>
                </a:lnTo>
                <a:lnTo>
                  <a:pt x="213392" y="98975"/>
                </a:lnTo>
                <a:lnTo>
                  <a:pt x="207135" y="101446"/>
                </a:lnTo>
                <a:lnTo>
                  <a:pt x="203654" y="102808"/>
                </a:lnTo>
                <a:lnTo>
                  <a:pt x="199290" y="104094"/>
                </a:lnTo>
                <a:lnTo>
                  <a:pt x="194043" y="105304"/>
                </a:lnTo>
                <a:close/>
              </a:path>
              <a:path w="460209" h="108330">
                <a:moveTo>
                  <a:pt x="269445" y="23932"/>
                </a:moveTo>
                <a:lnTo>
                  <a:pt x="267604" y="37371"/>
                </a:lnTo>
                <a:lnTo>
                  <a:pt x="267604" y="45793"/>
                </a:lnTo>
                <a:lnTo>
                  <a:pt x="270114" y="53043"/>
                </a:lnTo>
                <a:lnTo>
                  <a:pt x="275134" y="59120"/>
                </a:lnTo>
                <a:lnTo>
                  <a:pt x="280154" y="65197"/>
                </a:lnTo>
                <a:lnTo>
                  <a:pt x="281907" y="22619"/>
                </a:lnTo>
                <a:lnTo>
                  <a:pt x="283433" y="15911"/>
                </a:lnTo>
                <a:lnTo>
                  <a:pt x="282550" y="3858"/>
                </a:lnTo>
                <a:lnTo>
                  <a:pt x="276572" y="10817"/>
                </a:lnTo>
                <a:lnTo>
                  <a:pt x="274969" y="12824"/>
                </a:lnTo>
                <a:lnTo>
                  <a:pt x="269445" y="23932"/>
                </a:lnTo>
                <a:close/>
              </a:path>
              <a:path w="460209" h="108330">
                <a:moveTo>
                  <a:pt x="271539" y="105304"/>
                </a:moveTo>
                <a:lnTo>
                  <a:pt x="272296" y="108330"/>
                </a:lnTo>
                <a:lnTo>
                  <a:pt x="280671" y="107271"/>
                </a:lnTo>
                <a:lnTo>
                  <a:pt x="287608" y="105758"/>
                </a:lnTo>
                <a:lnTo>
                  <a:pt x="293108" y="103791"/>
                </a:lnTo>
                <a:lnTo>
                  <a:pt x="296804" y="102364"/>
                </a:lnTo>
                <a:lnTo>
                  <a:pt x="308118" y="96146"/>
                </a:lnTo>
                <a:lnTo>
                  <a:pt x="317477" y="87829"/>
                </a:lnTo>
                <a:lnTo>
                  <a:pt x="322976" y="81626"/>
                </a:lnTo>
                <a:lnTo>
                  <a:pt x="327164" y="74565"/>
                </a:lnTo>
                <a:lnTo>
                  <a:pt x="330039" y="66647"/>
                </a:lnTo>
                <a:lnTo>
                  <a:pt x="332915" y="58729"/>
                </a:lnTo>
                <a:lnTo>
                  <a:pt x="334353" y="50937"/>
                </a:lnTo>
                <a:lnTo>
                  <a:pt x="334353" y="43271"/>
                </a:lnTo>
                <a:lnTo>
                  <a:pt x="334058" y="37486"/>
                </a:lnTo>
                <a:lnTo>
                  <a:pt x="331191" y="25055"/>
                </a:lnTo>
                <a:lnTo>
                  <a:pt x="325271" y="13654"/>
                </a:lnTo>
                <a:lnTo>
                  <a:pt x="322928" y="10595"/>
                </a:lnTo>
                <a:lnTo>
                  <a:pt x="312690" y="2932"/>
                </a:lnTo>
                <a:lnTo>
                  <a:pt x="299540" y="378"/>
                </a:lnTo>
                <a:lnTo>
                  <a:pt x="290206" y="378"/>
                </a:lnTo>
                <a:lnTo>
                  <a:pt x="282550" y="3858"/>
                </a:lnTo>
                <a:lnTo>
                  <a:pt x="283433" y="15911"/>
                </a:lnTo>
                <a:lnTo>
                  <a:pt x="286486" y="11422"/>
                </a:lnTo>
                <a:lnTo>
                  <a:pt x="289538" y="6934"/>
                </a:lnTo>
                <a:lnTo>
                  <a:pt x="293536" y="4690"/>
                </a:lnTo>
                <a:lnTo>
                  <a:pt x="305292" y="4690"/>
                </a:lnTo>
                <a:lnTo>
                  <a:pt x="310463" y="7968"/>
                </a:lnTo>
                <a:lnTo>
                  <a:pt x="313995" y="14524"/>
                </a:lnTo>
                <a:lnTo>
                  <a:pt x="314280" y="15066"/>
                </a:lnTo>
                <a:lnTo>
                  <a:pt x="318040" y="26184"/>
                </a:lnTo>
                <a:lnTo>
                  <a:pt x="319293" y="40094"/>
                </a:lnTo>
                <a:lnTo>
                  <a:pt x="319293" y="42112"/>
                </a:lnTo>
                <a:lnTo>
                  <a:pt x="319217" y="44746"/>
                </a:lnTo>
                <a:lnTo>
                  <a:pt x="319066" y="47999"/>
                </a:lnTo>
                <a:lnTo>
                  <a:pt x="318914" y="51252"/>
                </a:lnTo>
                <a:lnTo>
                  <a:pt x="318738" y="53131"/>
                </a:lnTo>
                <a:lnTo>
                  <a:pt x="318032" y="54947"/>
                </a:lnTo>
                <a:lnTo>
                  <a:pt x="315950" y="56561"/>
                </a:lnTo>
                <a:lnTo>
                  <a:pt x="312292" y="58477"/>
                </a:lnTo>
                <a:lnTo>
                  <a:pt x="308635" y="60394"/>
                </a:lnTo>
                <a:lnTo>
                  <a:pt x="305090" y="61352"/>
                </a:lnTo>
                <a:lnTo>
                  <a:pt x="294192" y="61352"/>
                </a:lnTo>
                <a:lnTo>
                  <a:pt x="289033" y="58225"/>
                </a:lnTo>
                <a:lnTo>
                  <a:pt x="286183" y="51971"/>
                </a:lnTo>
                <a:lnTo>
                  <a:pt x="283332" y="45717"/>
                </a:lnTo>
                <a:lnTo>
                  <a:pt x="281907" y="38909"/>
                </a:lnTo>
                <a:lnTo>
                  <a:pt x="281907" y="22619"/>
                </a:lnTo>
                <a:lnTo>
                  <a:pt x="280154" y="65197"/>
                </a:lnTo>
                <a:lnTo>
                  <a:pt x="286952" y="68236"/>
                </a:lnTo>
                <a:lnTo>
                  <a:pt x="297699" y="68236"/>
                </a:lnTo>
                <a:lnTo>
                  <a:pt x="300095" y="67933"/>
                </a:lnTo>
                <a:lnTo>
                  <a:pt x="302719" y="67328"/>
                </a:lnTo>
                <a:lnTo>
                  <a:pt x="307765" y="66269"/>
                </a:lnTo>
                <a:lnTo>
                  <a:pt x="312154" y="64327"/>
                </a:lnTo>
                <a:lnTo>
                  <a:pt x="315887" y="61503"/>
                </a:lnTo>
                <a:lnTo>
                  <a:pt x="318536" y="59536"/>
                </a:lnTo>
                <a:lnTo>
                  <a:pt x="317729" y="63772"/>
                </a:lnTo>
                <a:lnTo>
                  <a:pt x="315723" y="69030"/>
                </a:lnTo>
                <a:lnTo>
                  <a:pt x="312519" y="75309"/>
                </a:lnTo>
                <a:lnTo>
                  <a:pt x="309316" y="81588"/>
                </a:lnTo>
                <a:lnTo>
                  <a:pt x="305040" y="87274"/>
                </a:lnTo>
                <a:lnTo>
                  <a:pt x="299691" y="92368"/>
                </a:lnTo>
                <a:lnTo>
                  <a:pt x="295908" y="95949"/>
                </a:lnTo>
                <a:lnTo>
                  <a:pt x="290888" y="98975"/>
                </a:lnTo>
                <a:lnTo>
                  <a:pt x="284631" y="101446"/>
                </a:lnTo>
                <a:lnTo>
                  <a:pt x="281150" y="102808"/>
                </a:lnTo>
                <a:lnTo>
                  <a:pt x="276786" y="104094"/>
                </a:lnTo>
                <a:lnTo>
                  <a:pt x="271539" y="105304"/>
                </a:lnTo>
                <a:close/>
              </a:path>
              <a:path w="460209" h="108330">
                <a:moveTo>
                  <a:pt x="424639" y="97437"/>
                </a:moveTo>
                <a:lnTo>
                  <a:pt x="422722" y="95672"/>
                </a:lnTo>
                <a:lnTo>
                  <a:pt x="423706" y="104926"/>
                </a:lnTo>
                <a:lnTo>
                  <a:pt x="428802" y="104926"/>
                </a:lnTo>
                <a:lnTo>
                  <a:pt x="424639" y="97437"/>
                </a:lnTo>
                <a:close/>
              </a:path>
              <a:path w="460209" h="108330">
                <a:moveTo>
                  <a:pt x="419303" y="103199"/>
                </a:moveTo>
                <a:lnTo>
                  <a:pt x="423706" y="104926"/>
                </a:lnTo>
                <a:lnTo>
                  <a:pt x="422722" y="95672"/>
                </a:lnTo>
                <a:lnTo>
                  <a:pt x="421763" y="93125"/>
                </a:lnTo>
                <a:lnTo>
                  <a:pt x="421763" y="83089"/>
                </a:lnTo>
                <a:lnTo>
                  <a:pt x="424109" y="75145"/>
                </a:lnTo>
                <a:lnTo>
                  <a:pt x="428802" y="65966"/>
                </a:lnTo>
                <a:lnTo>
                  <a:pt x="433494" y="56787"/>
                </a:lnTo>
                <a:lnTo>
                  <a:pt x="438842" y="52198"/>
                </a:lnTo>
                <a:lnTo>
                  <a:pt x="448175" y="52198"/>
                </a:lnTo>
                <a:lnTo>
                  <a:pt x="450875" y="53383"/>
                </a:lnTo>
                <a:lnTo>
                  <a:pt x="452943" y="55754"/>
                </a:lnTo>
                <a:lnTo>
                  <a:pt x="455012" y="58124"/>
                </a:lnTo>
                <a:lnTo>
                  <a:pt x="456046" y="61427"/>
                </a:lnTo>
                <a:lnTo>
                  <a:pt x="456046" y="72523"/>
                </a:lnTo>
                <a:lnTo>
                  <a:pt x="453586" y="79974"/>
                </a:lnTo>
                <a:lnTo>
                  <a:pt x="448668" y="88018"/>
                </a:lnTo>
                <a:lnTo>
                  <a:pt x="443748" y="96063"/>
                </a:lnTo>
                <a:lnTo>
                  <a:pt x="438211" y="100084"/>
                </a:lnTo>
                <a:lnTo>
                  <a:pt x="429029" y="100084"/>
                </a:lnTo>
                <a:lnTo>
                  <a:pt x="426557" y="99202"/>
                </a:lnTo>
                <a:lnTo>
                  <a:pt x="424639" y="97437"/>
                </a:lnTo>
                <a:lnTo>
                  <a:pt x="428802" y="104926"/>
                </a:lnTo>
                <a:lnTo>
                  <a:pt x="442106" y="101131"/>
                </a:lnTo>
                <a:lnTo>
                  <a:pt x="451581" y="91082"/>
                </a:lnTo>
                <a:lnTo>
                  <a:pt x="458257" y="77230"/>
                </a:lnTo>
                <a:lnTo>
                  <a:pt x="460209" y="65815"/>
                </a:lnTo>
                <a:lnTo>
                  <a:pt x="460209" y="58704"/>
                </a:lnTo>
                <a:lnTo>
                  <a:pt x="458518" y="53837"/>
                </a:lnTo>
                <a:lnTo>
                  <a:pt x="455138" y="51215"/>
                </a:lnTo>
                <a:lnTo>
                  <a:pt x="451758" y="48592"/>
                </a:lnTo>
                <a:lnTo>
                  <a:pt x="447873" y="47281"/>
                </a:lnTo>
                <a:lnTo>
                  <a:pt x="443087" y="47283"/>
                </a:lnTo>
                <a:lnTo>
                  <a:pt x="431222" y="50276"/>
                </a:lnTo>
                <a:lnTo>
                  <a:pt x="420439" y="58893"/>
                </a:lnTo>
                <a:lnTo>
                  <a:pt x="419378" y="60112"/>
                </a:lnTo>
                <a:lnTo>
                  <a:pt x="412369" y="71521"/>
                </a:lnTo>
                <a:lnTo>
                  <a:pt x="410033" y="83593"/>
                </a:lnTo>
                <a:lnTo>
                  <a:pt x="410033" y="90906"/>
                </a:lnTo>
                <a:lnTo>
                  <a:pt x="411887" y="96289"/>
                </a:lnTo>
                <a:lnTo>
                  <a:pt x="415595" y="99744"/>
                </a:lnTo>
                <a:lnTo>
                  <a:pt x="419303" y="1031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374881" y="4542984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5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7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8" y="16995"/>
                </a:lnTo>
                <a:lnTo>
                  <a:pt x="125341" y="27233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8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0"/>
                </a:lnTo>
                <a:lnTo>
                  <a:pt x="86148" y="1160"/>
                </a:lnTo>
                <a:lnTo>
                  <a:pt x="83525" y="2773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4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7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7"/>
                </a:lnTo>
                <a:lnTo>
                  <a:pt x="27158" y="99442"/>
                </a:lnTo>
                <a:lnTo>
                  <a:pt x="39272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584253" y="4539980"/>
            <a:ext cx="356795" cy="95051"/>
          </a:xfrm>
          <a:custGeom>
            <a:avLst/>
            <a:gdLst/>
            <a:ahLst/>
            <a:cxnLst/>
            <a:rect l="l" t="t" r="r" b="b"/>
            <a:pathLst>
              <a:path w="392475" h="107725">
                <a:moveTo>
                  <a:pt x="278502" y="48768"/>
                </a:moveTo>
                <a:lnTo>
                  <a:pt x="283698" y="46449"/>
                </a:lnTo>
                <a:lnTo>
                  <a:pt x="299994" y="46449"/>
                </a:lnTo>
                <a:lnTo>
                  <a:pt x="305998" y="50786"/>
                </a:lnTo>
                <a:lnTo>
                  <a:pt x="309530" y="59460"/>
                </a:lnTo>
                <a:lnTo>
                  <a:pt x="311649" y="64655"/>
                </a:lnTo>
                <a:lnTo>
                  <a:pt x="312709" y="70606"/>
                </a:lnTo>
                <a:lnTo>
                  <a:pt x="312709" y="84173"/>
                </a:lnTo>
                <a:lnTo>
                  <a:pt x="311346" y="90162"/>
                </a:lnTo>
                <a:lnTo>
                  <a:pt x="308622" y="95281"/>
                </a:lnTo>
                <a:lnTo>
                  <a:pt x="305897" y="100400"/>
                </a:lnTo>
                <a:lnTo>
                  <a:pt x="301533" y="102959"/>
                </a:lnTo>
                <a:lnTo>
                  <a:pt x="287961" y="102959"/>
                </a:lnTo>
                <a:lnTo>
                  <a:pt x="282424" y="99025"/>
                </a:lnTo>
                <a:lnTo>
                  <a:pt x="278918" y="91158"/>
                </a:lnTo>
                <a:lnTo>
                  <a:pt x="282660" y="104868"/>
                </a:lnTo>
                <a:lnTo>
                  <a:pt x="294545" y="107574"/>
                </a:lnTo>
                <a:lnTo>
                  <a:pt x="294828" y="107573"/>
                </a:lnTo>
                <a:lnTo>
                  <a:pt x="307555" y="104738"/>
                </a:lnTo>
                <a:lnTo>
                  <a:pt x="317666" y="96453"/>
                </a:lnTo>
                <a:lnTo>
                  <a:pt x="318389" y="95524"/>
                </a:lnTo>
                <a:lnTo>
                  <a:pt x="324516" y="84132"/>
                </a:lnTo>
                <a:lnTo>
                  <a:pt x="326558" y="71489"/>
                </a:lnTo>
                <a:lnTo>
                  <a:pt x="326558" y="61200"/>
                </a:lnTo>
                <a:lnTo>
                  <a:pt x="323833" y="53282"/>
                </a:lnTo>
                <a:lnTo>
                  <a:pt x="318385" y="47735"/>
                </a:lnTo>
                <a:lnTo>
                  <a:pt x="312936" y="42187"/>
                </a:lnTo>
                <a:lnTo>
                  <a:pt x="306200" y="39413"/>
                </a:lnTo>
                <a:lnTo>
                  <a:pt x="294091" y="39413"/>
                </a:lnTo>
                <a:lnTo>
                  <a:pt x="290030" y="40220"/>
                </a:lnTo>
                <a:lnTo>
                  <a:pt x="285994" y="41834"/>
                </a:lnTo>
                <a:lnTo>
                  <a:pt x="283723" y="42742"/>
                </a:lnTo>
                <a:lnTo>
                  <a:pt x="281024" y="44154"/>
                </a:lnTo>
                <a:lnTo>
                  <a:pt x="277896" y="46070"/>
                </a:lnTo>
                <a:lnTo>
                  <a:pt x="275928" y="53408"/>
                </a:lnTo>
                <a:lnTo>
                  <a:pt x="278502" y="48768"/>
                </a:lnTo>
                <a:close/>
              </a:path>
              <a:path w="392475" h="107725">
                <a:moveTo>
                  <a:pt x="147121" y="26855"/>
                </a:moveTo>
                <a:lnTo>
                  <a:pt x="149795" y="22215"/>
                </a:lnTo>
                <a:lnTo>
                  <a:pt x="152292" y="18786"/>
                </a:lnTo>
                <a:lnTo>
                  <a:pt x="154613" y="16567"/>
                </a:lnTo>
                <a:lnTo>
                  <a:pt x="158852" y="12482"/>
                </a:lnTo>
                <a:lnTo>
                  <a:pt x="163746" y="10439"/>
                </a:lnTo>
                <a:lnTo>
                  <a:pt x="173987" y="10439"/>
                </a:lnTo>
                <a:lnTo>
                  <a:pt x="178162" y="11877"/>
                </a:lnTo>
                <a:lnTo>
                  <a:pt x="181820" y="14751"/>
                </a:lnTo>
                <a:lnTo>
                  <a:pt x="185478" y="17626"/>
                </a:lnTo>
                <a:lnTo>
                  <a:pt x="187307" y="21812"/>
                </a:lnTo>
                <a:lnTo>
                  <a:pt x="187307" y="33512"/>
                </a:lnTo>
                <a:lnTo>
                  <a:pt x="184986" y="38505"/>
                </a:lnTo>
                <a:lnTo>
                  <a:pt x="180344" y="42288"/>
                </a:lnTo>
                <a:lnTo>
                  <a:pt x="175703" y="46070"/>
                </a:lnTo>
                <a:lnTo>
                  <a:pt x="169345" y="49424"/>
                </a:lnTo>
                <a:lnTo>
                  <a:pt x="161273" y="52349"/>
                </a:lnTo>
                <a:lnTo>
                  <a:pt x="161425" y="54316"/>
                </a:lnTo>
                <a:lnTo>
                  <a:pt x="162938" y="54152"/>
                </a:lnTo>
                <a:lnTo>
                  <a:pt x="166109" y="54093"/>
                </a:lnTo>
                <a:lnTo>
                  <a:pt x="179979" y="56786"/>
                </a:lnTo>
                <a:lnTo>
                  <a:pt x="189199" y="64453"/>
                </a:lnTo>
                <a:lnTo>
                  <a:pt x="191974" y="68538"/>
                </a:lnTo>
                <a:lnTo>
                  <a:pt x="193361" y="73279"/>
                </a:lnTo>
                <a:lnTo>
                  <a:pt x="193361" y="84274"/>
                </a:lnTo>
                <a:lnTo>
                  <a:pt x="191646" y="89456"/>
                </a:lnTo>
                <a:lnTo>
                  <a:pt x="188215" y="94221"/>
                </a:lnTo>
                <a:lnTo>
                  <a:pt x="184785" y="98988"/>
                </a:lnTo>
                <a:lnTo>
                  <a:pt x="179537" y="101371"/>
                </a:lnTo>
                <a:lnTo>
                  <a:pt x="169295" y="101371"/>
                </a:lnTo>
                <a:lnTo>
                  <a:pt x="165423" y="99933"/>
                </a:lnTo>
                <a:lnTo>
                  <a:pt x="160857" y="97059"/>
                </a:lnTo>
                <a:lnTo>
                  <a:pt x="156291" y="94184"/>
                </a:lnTo>
                <a:lnTo>
                  <a:pt x="152621" y="92746"/>
                </a:lnTo>
                <a:lnTo>
                  <a:pt x="147979" y="92746"/>
                </a:lnTo>
                <a:lnTo>
                  <a:pt x="146629" y="93352"/>
                </a:lnTo>
                <a:lnTo>
                  <a:pt x="144964" y="95772"/>
                </a:lnTo>
                <a:lnTo>
                  <a:pt x="144548" y="98345"/>
                </a:lnTo>
                <a:lnTo>
                  <a:pt x="144548" y="100463"/>
                </a:lnTo>
                <a:lnTo>
                  <a:pt x="145797" y="102442"/>
                </a:lnTo>
                <a:lnTo>
                  <a:pt x="148294" y="104283"/>
                </a:lnTo>
                <a:lnTo>
                  <a:pt x="150792" y="106124"/>
                </a:lnTo>
                <a:lnTo>
                  <a:pt x="155143" y="107044"/>
                </a:lnTo>
                <a:lnTo>
                  <a:pt x="161349" y="107044"/>
                </a:lnTo>
                <a:lnTo>
                  <a:pt x="171318" y="106340"/>
                </a:lnTo>
                <a:lnTo>
                  <a:pt x="183769" y="102736"/>
                </a:lnTo>
                <a:lnTo>
                  <a:pt x="193551" y="96075"/>
                </a:lnTo>
                <a:lnTo>
                  <a:pt x="195388" y="94190"/>
                </a:lnTo>
                <a:lnTo>
                  <a:pt x="202496" y="83174"/>
                </a:lnTo>
                <a:lnTo>
                  <a:pt x="204865" y="70732"/>
                </a:lnTo>
                <a:lnTo>
                  <a:pt x="204865" y="62612"/>
                </a:lnTo>
                <a:lnTo>
                  <a:pt x="202115" y="55905"/>
                </a:lnTo>
                <a:lnTo>
                  <a:pt x="196616" y="50609"/>
                </a:lnTo>
                <a:lnTo>
                  <a:pt x="193689" y="47836"/>
                </a:lnTo>
                <a:lnTo>
                  <a:pt x="189805" y="45415"/>
                </a:lnTo>
                <a:lnTo>
                  <a:pt x="184961" y="43347"/>
                </a:lnTo>
                <a:lnTo>
                  <a:pt x="189098" y="40472"/>
                </a:lnTo>
                <a:lnTo>
                  <a:pt x="192151" y="37875"/>
                </a:lnTo>
                <a:lnTo>
                  <a:pt x="194118" y="35555"/>
                </a:lnTo>
                <a:lnTo>
                  <a:pt x="197600" y="31470"/>
                </a:lnTo>
                <a:lnTo>
                  <a:pt x="199340" y="26981"/>
                </a:lnTo>
                <a:lnTo>
                  <a:pt x="199340" y="16541"/>
                </a:lnTo>
                <a:lnTo>
                  <a:pt x="197234" y="11650"/>
                </a:lnTo>
                <a:lnTo>
                  <a:pt x="193021" y="7413"/>
                </a:lnTo>
                <a:lnTo>
                  <a:pt x="188808" y="3177"/>
                </a:lnTo>
                <a:lnTo>
                  <a:pt x="182842" y="1059"/>
                </a:lnTo>
                <a:lnTo>
                  <a:pt x="167908" y="1059"/>
                </a:lnTo>
                <a:lnTo>
                  <a:pt x="161551" y="3353"/>
                </a:lnTo>
                <a:lnTo>
                  <a:pt x="156052" y="7943"/>
                </a:lnTo>
                <a:lnTo>
                  <a:pt x="150552" y="12532"/>
                </a:lnTo>
                <a:lnTo>
                  <a:pt x="146793" y="18660"/>
                </a:lnTo>
                <a:lnTo>
                  <a:pt x="144775" y="26326"/>
                </a:lnTo>
                <a:lnTo>
                  <a:pt x="147121" y="26855"/>
                </a:lnTo>
                <a:close/>
              </a:path>
              <a:path w="392475" h="107725">
                <a:moveTo>
                  <a:pt x="30095" y="100841"/>
                </a:moveTo>
                <a:lnTo>
                  <a:pt x="29060" y="98370"/>
                </a:lnTo>
                <a:lnTo>
                  <a:pt x="29060" y="3404"/>
                </a:lnTo>
                <a:lnTo>
                  <a:pt x="28682" y="1966"/>
                </a:lnTo>
                <a:lnTo>
                  <a:pt x="27774" y="1966"/>
                </a:ln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5" y="15924"/>
                </a:lnTo>
                <a:lnTo>
                  <a:pt x="7959" y="15193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7" y="19820"/>
                </a:lnTo>
                <a:lnTo>
                  <a:pt x="15817" y="96831"/>
                </a:lnTo>
                <a:lnTo>
                  <a:pt x="14883" y="99782"/>
                </a:lnTo>
                <a:lnTo>
                  <a:pt x="11150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10"/>
                </a:lnTo>
                <a:lnTo>
                  <a:pt x="43743" y="105910"/>
                </a:lnTo>
                <a:lnTo>
                  <a:pt x="43743" y="103791"/>
                </a:lnTo>
                <a:lnTo>
                  <a:pt x="38091" y="103590"/>
                </a:lnTo>
                <a:lnTo>
                  <a:pt x="34232" y="102959"/>
                </a:lnTo>
                <a:lnTo>
                  <a:pt x="32164" y="101900"/>
                </a:lnTo>
                <a:lnTo>
                  <a:pt x="30095" y="100841"/>
                </a:lnTo>
                <a:close/>
              </a:path>
              <a:path w="392475" h="107725">
                <a:moveTo>
                  <a:pt x="112687" y="90931"/>
                </a:moveTo>
                <a:lnTo>
                  <a:pt x="109912" y="99051"/>
                </a:lnTo>
                <a:lnTo>
                  <a:pt x="104816" y="103110"/>
                </a:lnTo>
                <a:lnTo>
                  <a:pt x="96364" y="103081"/>
                </a:lnTo>
                <a:lnTo>
                  <a:pt x="85845" y="97921"/>
                </a:lnTo>
                <a:lnTo>
                  <a:pt x="79236" y="83895"/>
                </a:lnTo>
                <a:lnTo>
                  <a:pt x="78845" y="82225"/>
                </a:lnTo>
                <a:lnTo>
                  <a:pt x="73809" y="96212"/>
                </a:lnTo>
                <a:lnTo>
                  <a:pt x="84061" y="104563"/>
                </a:lnTo>
                <a:lnTo>
                  <a:pt x="96491" y="107347"/>
                </a:lnTo>
                <a:lnTo>
                  <a:pt x="98102" y="107312"/>
                </a:lnTo>
                <a:lnTo>
                  <a:pt x="110447" y="104133"/>
                </a:lnTo>
                <a:lnTo>
                  <a:pt x="112687" y="90931"/>
                </a:lnTo>
                <a:close/>
              </a:path>
              <a:path w="392475" h="107725">
                <a:moveTo>
                  <a:pt x="77209" y="70790"/>
                </a:moveTo>
                <a:lnTo>
                  <a:pt x="76663" y="56435"/>
                </a:lnTo>
                <a:lnTo>
                  <a:pt x="76714" y="51373"/>
                </a:lnTo>
                <a:lnTo>
                  <a:pt x="77478" y="37844"/>
                </a:lnTo>
                <a:lnTo>
                  <a:pt x="79160" y="26931"/>
                </a:lnTo>
                <a:lnTo>
                  <a:pt x="79916" y="23913"/>
                </a:lnTo>
                <a:lnTo>
                  <a:pt x="86621" y="10403"/>
                </a:lnTo>
                <a:lnTo>
                  <a:pt x="96794" y="5900"/>
                </a:lnTo>
                <a:lnTo>
                  <a:pt x="98234" y="5966"/>
                </a:lnTo>
                <a:lnTo>
                  <a:pt x="108110" y="11605"/>
                </a:lnTo>
                <a:lnTo>
                  <a:pt x="114352" y="26326"/>
                </a:lnTo>
                <a:lnTo>
                  <a:pt x="114993" y="29489"/>
                </a:lnTo>
                <a:lnTo>
                  <a:pt x="116385" y="41205"/>
                </a:lnTo>
                <a:lnTo>
                  <a:pt x="116849" y="55678"/>
                </a:lnTo>
                <a:lnTo>
                  <a:pt x="116512" y="67924"/>
                </a:lnTo>
                <a:lnTo>
                  <a:pt x="115132" y="80822"/>
                </a:lnTo>
                <a:lnTo>
                  <a:pt x="112687" y="90931"/>
                </a:lnTo>
                <a:lnTo>
                  <a:pt x="110447" y="104133"/>
                </a:lnTo>
                <a:lnTo>
                  <a:pt x="120127" y="95798"/>
                </a:lnTo>
                <a:lnTo>
                  <a:pt x="127142" y="82307"/>
                </a:lnTo>
                <a:lnTo>
                  <a:pt x="130918" y="66897"/>
                </a:lnTo>
                <a:lnTo>
                  <a:pt x="131833" y="53938"/>
                </a:lnTo>
                <a:lnTo>
                  <a:pt x="131281" y="43962"/>
                </a:lnTo>
                <a:lnTo>
                  <a:pt x="128757" y="31418"/>
                </a:lnTo>
                <a:lnTo>
                  <a:pt x="124190" y="20047"/>
                </a:lnTo>
                <a:lnTo>
                  <a:pt x="119568" y="12887"/>
                </a:lnTo>
                <a:lnTo>
                  <a:pt x="109554" y="4583"/>
                </a:lnTo>
                <a:lnTo>
                  <a:pt x="97172" y="1815"/>
                </a:lnTo>
                <a:lnTo>
                  <a:pt x="87745" y="3129"/>
                </a:lnTo>
                <a:lnTo>
                  <a:pt x="76795" y="9436"/>
                </a:lnTo>
                <a:lnTo>
                  <a:pt x="68565" y="20955"/>
                </a:lnTo>
                <a:lnTo>
                  <a:pt x="65458" y="28615"/>
                </a:lnTo>
                <a:lnTo>
                  <a:pt x="62624" y="40832"/>
                </a:lnTo>
                <a:lnTo>
                  <a:pt x="61679" y="54543"/>
                </a:lnTo>
                <a:lnTo>
                  <a:pt x="61718" y="57547"/>
                </a:lnTo>
                <a:lnTo>
                  <a:pt x="63120" y="71663"/>
                </a:lnTo>
                <a:lnTo>
                  <a:pt x="66538" y="83749"/>
                </a:lnTo>
                <a:lnTo>
                  <a:pt x="71971" y="93806"/>
                </a:lnTo>
                <a:lnTo>
                  <a:pt x="78845" y="82225"/>
                </a:lnTo>
                <a:lnTo>
                  <a:pt x="77209" y="70790"/>
                </a:lnTo>
                <a:close/>
              </a:path>
              <a:path w="392475" h="107725">
                <a:moveTo>
                  <a:pt x="231958" y="99101"/>
                </a:moveTo>
                <a:lnTo>
                  <a:pt x="231958" y="101472"/>
                </a:lnTo>
                <a:lnTo>
                  <a:pt x="232791" y="103501"/>
                </a:lnTo>
                <a:lnTo>
                  <a:pt x="234456" y="105191"/>
                </a:lnTo>
                <a:lnTo>
                  <a:pt x="236120" y="106880"/>
                </a:lnTo>
                <a:lnTo>
                  <a:pt x="238164" y="107725"/>
                </a:lnTo>
                <a:lnTo>
                  <a:pt x="243008" y="107725"/>
                </a:lnTo>
                <a:lnTo>
                  <a:pt x="245038" y="106880"/>
                </a:lnTo>
                <a:lnTo>
                  <a:pt x="246678" y="105191"/>
                </a:lnTo>
                <a:lnTo>
                  <a:pt x="248318" y="103501"/>
                </a:lnTo>
                <a:lnTo>
                  <a:pt x="249138" y="101472"/>
                </a:lnTo>
                <a:lnTo>
                  <a:pt x="249138" y="96731"/>
                </a:lnTo>
                <a:lnTo>
                  <a:pt x="248305" y="94713"/>
                </a:lnTo>
                <a:lnTo>
                  <a:pt x="246640" y="93049"/>
                </a:lnTo>
                <a:lnTo>
                  <a:pt x="244975" y="91385"/>
                </a:lnTo>
                <a:lnTo>
                  <a:pt x="242957" y="90553"/>
                </a:lnTo>
                <a:lnTo>
                  <a:pt x="238215" y="90553"/>
                </a:lnTo>
                <a:lnTo>
                  <a:pt x="236183" y="91385"/>
                </a:lnTo>
                <a:lnTo>
                  <a:pt x="234493" y="93049"/>
                </a:lnTo>
                <a:lnTo>
                  <a:pt x="232803" y="94713"/>
                </a:lnTo>
                <a:lnTo>
                  <a:pt x="231958" y="96731"/>
                </a:lnTo>
                <a:lnTo>
                  <a:pt x="231958" y="99101"/>
                </a:lnTo>
                <a:close/>
              </a:path>
              <a:path w="392475" h="107725">
                <a:moveTo>
                  <a:pt x="259354" y="61881"/>
                </a:moveTo>
                <a:lnTo>
                  <a:pt x="260173" y="72605"/>
                </a:lnTo>
                <a:lnTo>
                  <a:pt x="263789" y="84936"/>
                </a:lnTo>
                <a:lnTo>
                  <a:pt x="270290" y="95092"/>
                </a:lnTo>
                <a:lnTo>
                  <a:pt x="271808" y="96751"/>
                </a:lnTo>
                <a:lnTo>
                  <a:pt x="282660" y="104868"/>
                </a:lnTo>
                <a:lnTo>
                  <a:pt x="278918" y="91158"/>
                </a:lnTo>
                <a:lnTo>
                  <a:pt x="275411" y="83290"/>
                </a:lnTo>
                <a:lnTo>
                  <a:pt x="273658" y="75246"/>
                </a:lnTo>
                <a:lnTo>
                  <a:pt x="273658" y="60671"/>
                </a:lnTo>
                <a:lnTo>
                  <a:pt x="274415" y="56132"/>
                </a:lnTo>
                <a:lnTo>
                  <a:pt x="275928" y="53408"/>
                </a:lnTo>
                <a:lnTo>
                  <a:pt x="277896" y="46070"/>
                </a:lnTo>
                <a:lnTo>
                  <a:pt x="279106" y="40573"/>
                </a:lnTo>
                <a:lnTo>
                  <a:pt x="281327" y="35025"/>
                </a:lnTo>
                <a:lnTo>
                  <a:pt x="284556" y="29427"/>
                </a:lnTo>
                <a:lnTo>
                  <a:pt x="287785" y="23829"/>
                </a:lnTo>
                <a:lnTo>
                  <a:pt x="291241" y="19215"/>
                </a:lnTo>
                <a:lnTo>
                  <a:pt x="294924" y="15583"/>
                </a:lnTo>
                <a:lnTo>
                  <a:pt x="298506" y="12003"/>
                </a:lnTo>
                <a:lnTo>
                  <a:pt x="302580" y="9216"/>
                </a:lnTo>
                <a:lnTo>
                  <a:pt x="307146" y="7224"/>
                </a:lnTo>
                <a:lnTo>
                  <a:pt x="311712" y="5232"/>
                </a:lnTo>
                <a:lnTo>
                  <a:pt x="317149" y="3656"/>
                </a:lnTo>
                <a:lnTo>
                  <a:pt x="323455" y="2496"/>
                </a:lnTo>
                <a:lnTo>
                  <a:pt x="323077" y="0"/>
                </a:lnTo>
                <a:lnTo>
                  <a:pt x="315558" y="419"/>
                </a:lnTo>
                <a:lnTo>
                  <a:pt x="303154" y="3121"/>
                </a:lnTo>
                <a:lnTo>
                  <a:pt x="291483" y="8327"/>
                </a:lnTo>
                <a:lnTo>
                  <a:pt x="280545" y="16037"/>
                </a:lnTo>
                <a:lnTo>
                  <a:pt x="271414" y="25895"/>
                </a:lnTo>
                <a:lnTo>
                  <a:pt x="264714" y="36934"/>
                </a:lnTo>
                <a:lnTo>
                  <a:pt x="260694" y="48929"/>
                </a:lnTo>
                <a:lnTo>
                  <a:pt x="259354" y="61881"/>
                </a:lnTo>
                <a:close/>
              </a:path>
              <a:path w="392475" h="107725">
                <a:moveTo>
                  <a:pt x="378828" y="100841"/>
                </a:moveTo>
                <a:lnTo>
                  <a:pt x="377793" y="98370"/>
                </a:lnTo>
                <a:lnTo>
                  <a:pt x="377793" y="3404"/>
                </a:lnTo>
                <a:lnTo>
                  <a:pt x="377415" y="1966"/>
                </a:lnTo>
                <a:lnTo>
                  <a:pt x="376507" y="1966"/>
                </a:lnTo>
                <a:lnTo>
                  <a:pt x="348732" y="16113"/>
                </a:lnTo>
                <a:lnTo>
                  <a:pt x="348732" y="18231"/>
                </a:lnTo>
                <a:lnTo>
                  <a:pt x="350548" y="17424"/>
                </a:lnTo>
                <a:lnTo>
                  <a:pt x="352504" y="16655"/>
                </a:lnTo>
                <a:lnTo>
                  <a:pt x="354597" y="15924"/>
                </a:lnTo>
                <a:lnTo>
                  <a:pt x="356691" y="15193"/>
                </a:lnTo>
                <a:lnTo>
                  <a:pt x="358394" y="14827"/>
                </a:lnTo>
                <a:lnTo>
                  <a:pt x="361724" y="14827"/>
                </a:lnTo>
                <a:lnTo>
                  <a:pt x="363036" y="15457"/>
                </a:lnTo>
                <a:lnTo>
                  <a:pt x="364246" y="17979"/>
                </a:lnTo>
                <a:lnTo>
                  <a:pt x="364549" y="19820"/>
                </a:lnTo>
                <a:lnTo>
                  <a:pt x="364549" y="96831"/>
                </a:lnTo>
                <a:lnTo>
                  <a:pt x="363616" y="99782"/>
                </a:lnTo>
                <a:lnTo>
                  <a:pt x="361749" y="101143"/>
                </a:lnTo>
                <a:lnTo>
                  <a:pt x="359882" y="102505"/>
                </a:lnTo>
                <a:lnTo>
                  <a:pt x="355897" y="103337"/>
                </a:lnTo>
                <a:lnTo>
                  <a:pt x="349792" y="103640"/>
                </a:lnTo>
                <a:lnTo>
                  <a:pt x="349792" y="105910"/>
                </a:lnTo>
                <a:lnTo>
                  <a:pt x="392475" y="105910"/>
                </a:lnTo>
                <a:lnTo>
                  <a:pt x="392475" y="103791"/>
                </a:lnTo>
                <a:lnTo>
                  <a:pt x="386824" y="103590"/>
                </a:lnTo>
                <a:lnTo>
                  <a:pt x="382964" y="102959"/>
                </a:lnTo>
                <a:lnTo>
                  <a:pt x="380896" y="101900"/>
                </a:lnTo>
                <a:lnTo>
                  <a:pt x="378828" y="100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278195" y="4539980"/>
            <a:ext cx="410253" cy="95385"/>
          </a:xfrm>
          <a:custGeom>
            <a:avLst/>
            <a:gdLst/>
            <a:ahLst/>
            <a:cxnLst/>
            <a:rect l="l" t="t" r="r" b="b"/>
            <a:pathLst>
              <a:path w="451278" h="108103">
                <a:moveTo>
                  <a:pt x="278501" y="48768"/>
                </a:moveTo>
                <a:lnTo>
                  <a:pt x="283698" y="46449"/>
                </a:lnTo>
                <a:lnTo>
                  <a:pt x="299994" y="46449"/>
                </a:lnTo>
                <a:lnTo>
                  <a:pt x="305998" y="50786"/>
                </a:lnTo>
                <a:lnTo>
                  <a:pt x="309529" y="59460"/>
                </a:lnTo>
                <a:lnTo>
                  <a:pt x="311649" y="64655"/>
                </a:lnTo>
                <a:lnTo>
                  <a:pt x="312708" y="70606"/>
                </a:lnTo>
                <a:lnTo>
                  <a:pt x="312708" y="84173"/>
                </a:lnTo>
                <a:lnTo>
                  <a:pt x="311346" y="90162"/>
                </a:lnTo>
                <a:lnTo>
                  <a:pt x="308622" y="95281"/>
                </a:lnTo>
                <a:lnTo>
                  <a:pt x="305898" y="100400"/>
                </a:lnTo>
                <a:lnTo>
                  <a:pt x="301533" y="102959"/>
                </a:lnTo>
                <a:lnTo>
                  <a:pt x="287961" y="102959"/>
                </a:lnTo>
                <a:lnTo>
                  <a:pt x="282423" y="99025"/>
                </a:lnTo>
                <a:lnTo>
                  <a:pt x="278918" y="91158"/>
                </a:lnTo>
                <a:lnTo>
                  <a:pt x="282660" y="104868"/>
                </a:lnTo>
                <a:lnTo>
                  <a:pt x="294545" y="107574"/>
                </a:lnTo>
                <a:lnTo>
                  <a:pt x="294828" y="107573"/>
                </a:lnTo>
                <a:lnTo>
                  <a:pt x="307554" y="104738"/>
                </a:lnTo>
                <a:lnTo>
                  <a:pt x="317665" y="96453"/>
                </a:lnTo>
                <a:lnTo>
                  <a:pt x="318389" y="95524"/>
                </a:lnTo>
                <a:lnTo>
                  <a:pt x="324516" y="84132"/>
                </a:lnTo>
                <a:lnTo>
                  <a:pt x="326558" y="71489"/>
                </a:lnTo>
                <a:lnTo>
                  <a:pt x="326558" y="61200"/>
                </a:lnTo>
                <a:lnTo>
                  <a:pt x="323833" y="53282"/>
                </a:lnTo>
                <a:lnTo>
                  <a:pt x="318384" y="47735"/>
                </a:lnTo>
                <a:lnTo>
                  <a:pt x="312935" y="42187"/>
                </a:lnTo>
                <a:lnTo>
                  <a:pt x="306200" y="39413"/>
                </a:lnTo>
                <a:lnTo>
                  <a:pt x="294091" y="39413"/>
                </a:lnTo>
                <a:lnTo>
                  <a:pt x="290029" y="40220"/>
                </a:lnTo>
                <a:lnTo>
                  <a:pt x="285993" y="41834"/>
                </a:lnTo>
                <a:lnTo>
                  <a:pt x="283723" y="42742"/>
                </a:lnTo>
                <a:lnTo>
                  <a:pt x="281023" y="44154"/>
                </a:lnTo>
                <a:lnTo>
                  <a:pt x="277896" y="46070"/>
                </a:lnTo>
                <a:lnTo>
                  <a:pt x="275928" y="53408"/>
                </a:lnTo>
                <a:lnTo>
                  <a:pt x="278501" y="48768"/>
                </a:lnTo>
                <a:close/>
              </a:path>
              <a:path w="451278" h="108103">
                <a:moveTo>
                  <a:pt x="27774" y="1966"/>
                </a:move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5" y="15924"/>
                </a:lnTo>
                <a:lnTo>
                  <a:pt x="7958" y="15193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6" y="19820"/>
                </a:lnTo>
                <a:lnTo>
                  <a:pt x="15816" y="96831"/>
                </a:lnTo>
                <a:lnTo>
                  <a:pt x="14883" y="99782"/>
                </a:lnTo>
                <a:lnTo>
                  <a:pt x="13016" y="101143"/>
                </a:lnTo>
                <a:lnTo>
                  <a:pt x="11149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10"/>
                </a:lnTo>
                <a:lnTo>
                  <a:pt x="43742" y="105910"/>
                </a:lnTo>
                <a:lnTo>
                  <a:pt x="43742" y="103791"/>
                </a:lnTo>
                <a:lnTo>
                  <a:pt x="38091" y="103590"/>
                </a:lnTo>
                <a:lnTo>
                  <a:pt x="34232" y="102959"/>
                </a:lnTo>
                <a:lnTo>
                  <a:pt x="32163" y="101900"/>
                </a:lnTo>
                <a:lnTo>
                  <a:pt x="30095" y="100841"/>
                </a:lnTo>
                <a:lnTo>
                  <a:pt x="29061" y="98370"/>
                </a:lnTo>
                <a:lnTo>
                  <a:pt x="29061" y="3404"/>
                </a:lnTo>
                <a:lnTo>
                  <a:pt x="28682" y="1966"/>
                </a:lnTo>
                <a:lnTo>
                  <a:pt x="27774" y="1966"/>
                </a:lnTo>
                <a:close/>
              </a:path>
              <a:path w="451278" h="108103">
                <a:moveTo>
                  <a:pt x="105648" y="80113"/>
                </a:moveTo>
                <a:lnTo>
                  <a:pt x="105648" y="105910"/>
                </a:lnTo>
                <a:lnTo>
                  <a:pt x="117682" y="105910"/>
                </a:lnTo>
                <a:lnTo>
                  <a:pt x="117682" y="80113"/>
                </a:lnTo>
                <a:lnTo>
                  <a:pt x="133499" y="80113"/>
                </a:lnTo>
                <a:lnTo>
                  <a:pt x="133499" y="70051"/>
                </a:lnTo>
                <a:lnTo>
                  <a:pt x="117682" y="70051"/>
                </a:lnTo>
                <a:lnTo>
                  <a:pt x="117682" y="1966"/>
                </a:lnTo>
                <a:lnTo>
                  <a:pt x="110492" y="1966"/>
                </a:lnTo>
                <a:lnTo>
                  <a:pt x="105497" y="17550"/>
                </a:lnTo>
                <a:lnTo>
                  <a:pt x="105497" y="70051"/>
                </a:lnTo>
                <a:lnTo>
                  <a:pt x="62057" y="70051"/>
                </a:lnTo>
                <a:lnTo>
                  <a:pt x="62057" y="80113"/>
                </a:lnTo>
                <a:lnTo>
                  <a:pt x="105648" y="80113"/>
                </a:lnTo>
                <a:close/>
              </a:path>
              <a:path w="451278" h="108103">
                <a:moveTo>
                  <a:pt x="110492" y="1966"/>
                </a:moveTo>
                <a:lnTo>
                  <a:pt x="62057" y="70051"/>
                </a:lnTo>
                <a:lnTo>
                  <a:pt x="68338" y="70051"/>
                </a:lnTo>
                <a:lnTo>
                  <a:pt x="105497" y="17550"/>
                </a:lnTo>
                <a:lnTo>
                  <a:pt x="110492" y="1966"/>
                </a:lnTo>
                <a:close/>
              </a:path>
              <a:path w="451278" h="108103">
                <a:moveTo>
                  <a:pt x="154462" y="99101"/>
                </a:moveTo>
                <a:lnTo>
                  <a:pt x="154462" y="101472"/>
                </a:lnTo>
                <a:lnTo>
                  <a:pt x="155295" y="103501"/>
                </a:lnTo>
                <a:lnTo>
                  <a:pt x="156960" y="105191"/>
                </a:lnTo>
                <a:lnTo>
                  <a:pt x="158624" y="106880"/>
                </a:lnTo>
                <a:lnTo>
                  <a:pt x="160668" y="107725"/>
                </a:lnTo>
                <a:lnTo>
                  <a:pt x="165511" y="107725"/>
                </a:lnTo>
                <a:lnTo>
                  <a:pt x="167541" y="106880"/>
                </a:lnTo>
                <a:lnTo>
                  <a:pt x="169181" y="105191"/>
                </a:lnTo>
                <a:lnTo>
                  <a:pt x="170822" y="103501"/>
                </a:lnTo>
                <a:lnTo>
                  <a:pt x="171641" y="101472"/>
                </a:lnTo>
                <a:lnTo>
                  <a:pt x="171641" y="96731"/>
                </a:lnTo>
                <a:lnTo>
                  <a:pt x="170808" y="94713"/>
                </a:lnTo>
                <a:lnTo>
                  <a:pt x="169144" y="93049"/>
                </a:lnTo>
                <a:lnTo>
                  <a:pt x="167478" y="91385"/>
                </a:lnTo>
                <a:lnTo>
                  <a:pt x="165461" y="90553"/>
                </a:lnTo>
                <a:lnTo>
                  <a:pt x="160718" y="90553"/>
                </a:lnTo>
                <a:lnTo>
                  <a:pt x="158687" y="91385"/>
                </a:lnTo>
                <a:lnTo>
                  <a:pt x="156997" y="93049"/>
                </a:lnTo>
                <a:lnTo>
                  <a:pt x="155307" y="94713"/>
                </a:lnTo>
                <a:lnTo>
                  <a:pt x="154462" y="96731"/>
                </a:lnTo>
                <a:lnTo>
                  <a:pt x="154462" y="99101"/>
                </a:lnTo>
                <a:close/>
              </a:path>
              <a:path w="451278" h="108103">
                <a:moveTo>
                  <a:pt x="196464" y="94108"/>
                </a:moveTo>
                <a:lnTo>
                  <a:pt x="200968" y="89457"/>
                </a:lnTo>
                <a:lnTo>
                  <a:pt x="212308" y="77549"/>
                </a:lnTo>
                <a:lnTo>
                  <a:pt x="221530" y="67534"/>
                </a:lnTo>
                <a:lnTo>
                  <a:pt x="228635" y="59411"/>
                </a:lnTo>
                <a:lnTo>
                  <a:pt x="233623" y="53181"/>
                </a:lnTo>
                <a:lnTo>
                  <a:pt x="239324" y="45516"/>
                </a:lnTo>
                <a:lnTo>
                  <a:pt x="242175" y="37547"/>
                </a:lnTo>
                <a:lnTo>
                  <a:pt x="242175" y="21509"/>
                </a:lnTo>
                <a:lnTo>
                  <a:pt x="239539" y="14940"/>
                </a:lnTo>
                <a:lnTo>
                  <a:pt x="234266" y="9569"/>
                </a:lnTo>
                <a:lnTo>
                  <a:pt x="228994" y="4198"/>
                </a:lnTo>
                <a:lnTo>
                  <a:pt x="222095" y="1512"/>
                </a:lnTo>
                <a:lnTo>
                  <a:pt x="206656" y="1512"/>
                </a:lnTo>
                <a:lnTo>
                  <a:pt x="200186" y="3770"/>
                </a:lnTo>
                <a:lnTo>
                  <a:pt x="194156" y="8283"/>
                </a:lnTo>
                <a:lnTo>
                  <a:pt x="192885" y="9310"/>
                </a:lnTo>
                <a:lnTo>
                  <a:pt x="185974" y="18592"/>
                </a:lnTo>
                <a:lnTo>
                  <a:pt x="181328" y="32454"/>
                </a:lnTo>
                <a:lnTo>
                  <a:pt x="184583" y="33134"/>
                </a:lnTo>
                <a:lnTo>
                  <a:pt x="186752" y="27385"/>
                </a:lnTo>
                <a:lnTo>
                  <a:pt x="189023" y="23123"/>
                </a:lnTo>
                <a:lnTo>
                  <a:pt x="191394" y="20349"/>
                </a:lnTo>
                <a:lnTo>
                  <a:pt x="195682" y="15306"/>
                </a:lnTo>
                <a:lnTo>
                  <a:pt x="201283" y="12784"/>
                </a:lnTo>
                <a:lnTo>
                  <a:pt x="213795" y="12784"/>
                </a:lnTo>
                <a:lnTo>
                  <a:pt x="218614" y="14739"/>
                </a:lnTo>
                <a:lnTo>
                  <a:pt x="222649" y="18647"/>
                </a:lnTo>
                <a:lnTo>
                  <a:pt x="226685" y="22556"/>
                </a:lnTo>
                <a:lnTo>
                  <a:pt x="228704" y="28242"/>
                </a:lnTo>
                <a:lnTo>
                  <a:pt x="228704" y="35706"/>
                </a:lnTo>
                <a:lnTo>
                  <a:pt x="225733" y="49907"/>
                </a:lnTo>
                <a:lnTo>
                  <a:pt x="218789" y="61957"/>
                </a:lnTo>
                <a:lnTo>
                  <a:pt x="216594" y="64848"/>
                </a:lnTo>
                <a:lnTo>
                  <a:pt x="210432" y="72365"/>
                </a:lnTo>
                <a:lnTo>
                  <a:pt x="202475" y="81425"/>
                </a:lnTo>
                <a:lnTo>
                  <a:pt x="192723" y="92026"/>
                </a:lnTo>
                <a:lnTo>
                  <a:pt x="181177" y="104170"/>
                </a:lnTo>
                <a:lnTo>
                  <a:pt x="181177" y="105910"/>
                </a:lnTo>
                <a:lnTo>
                  <a:pt x="241645" y="105910"/>
                </a:lnTo>
                <a:lnTo>
                  <a:pt x="250046" y="84803"/>
                </a:lnTo>
                <a:lnTo>
                  <a:pt x="248078" y="83895"/>
                </a:lnTo>
                <a:lnTo>
                  <a:pt x="245605" y="88384"/>
                </a:lnTo>
                <a:lnTo>
                  <a:pt x="243386" y="91208"/>
                </a:lnTo>
                <a:lnTo>
                  <a:pt x="241418" y="92368"/>
                </a:lnTo>
                <a:lnTo>
                  <a:pt x="239450" y="93528"/>
                </a:lnTo>
                <a:lnTo>
                  <a:pt x="236044" y="94108"/>
                </a:lnTo>
                <a:lnTo>
                  <a:pt x="196464" y="94108"/>
                </a:lnTo>
                <a:close/>
              </a:path>
              <a:path w="451278" h="108103">
                <a:moveTo>
                  <a:pt x="259354" y="61881"/>
                </a:moveTo>
                <a:lnTo>
                  <a:pt x="260172" y="72605"/>
                </a:lnTo>
                <a:lnTo>
                  <a:pt x="263788" y="84936"/>
                </a:lnTo>
                <a:lnTo>
                  <a:pt x="270290" y="95092"/>
                </a:lnTo>
                <a:lnTo>
                  <a:pt x="271808" y="96751"/>
                </a:lnTo>
                <a:lnTo>
                  <a:pt x="282660" y="104868"/>
                </a:lnTo>
                <a:lnTo>
                  <a:pt x="278918" y="91158"/>
                </a:lnTo>
                <a:lnTo>
                  <a:pt x="275411" y="83290"/>
                </a:lnTo>
                <a:lnTo>
                  <a:pt x="273657" y="75246"/>
                </a:lnTo>
                <a:lnTo>
                  <a:pt x="273657" y="60671"/>
                </a:lnTo>
                <a:lnTo>
                  <a:pt x="274414" y="56132"/>
                </a:lnTo>
                <a:lnTo>
                  <a:pt x="275928" y="53408"/>
                </a:lnTo>
                <a:lnTo>
                  <a:pt x="277896" y="46070"/>
                </a:lnTo>
                <a:lnTo>
                  <a:pt x="279107" y="40573"/>
                </a:lnTo>
                <a:lnTo>
                  <a:pt x="281327" y="35025"/>
                </a:lnTo>
                <a:lnTo>
                  <a:pt x="284556" y="29427"/>
                </a:lnTo>
                <a:lnTo>
                  <a:pt x="287784" y="23829"/>
                </a:lnTo>
                <a:lnTo>
                  <a:pt x="291240" y="19215"/>
                </a:lnTo>
                <a:lnTo>
                  <a:pt x="294924" y="15583"/>
                </a:lnTo>
                <a:lnTo>
                  <a:pt x="298506" y="12003"/>
                </a:lnTo>
                <a:lnTo>
                  <a:pt x="302580" y="9216"/>
                </a:lnTo>
                <a:lnTo>
                  <a:pt x="307146" y="7224"/>
                </a:lnTo>
                <a:lnTo>
                  <a:pt x="311712" y="5232"/>
                </a:lnTo>
                <a:lnTo>
                  <a:pt x="317149" y="3656"/>
                </a:lnTo>
                <a:lnTo>
                  <a:pt x="323455" y="2496"/>
                </a:lnTo>
                <a:lnTo>
                  <a:pt x="323077" y="0"/>
                </a:lnTo>
                <a:lnTo>
                  <a:pt x="315558" y="419"/>
                </a:lnTo>
                <a:lnTo>
                  <a:pt x="303154" y="3121"/>
                </a:lnTo>
                <a:lnTo>
                  <a:pt x="291483" y="8327"/>
                </a:lnTo>
                <a:lnTo>
                  <a:pt x="280545" y="16037"/>
                </a:lnTo>
                <a:lnTo>
                  <a:pt x="271413" y="25896"/>
                </a:lnTo>
                <a:lnTo>
                  <a:pt x="264714" y="36934"/>
                </a:lnTo>
                <a:lnTo>
                  <a:pt x="260694" y="48929"/>
                </a:lnTo>
                <a:lnTo>
                  <a:pt x="259354" y="61881"/>
                </a:lnTo>
                <a:close/>
              </a:path>
              <a:path w="451278" h="108103">
                <a:moveTo>
                  <a:pt x="415709" y="98647"/>
                </a:moveTo>
                <a:lnTo>
                  <a:pt x="413791" y="96882"/>
                </a:lnTo>
                <a:lnTo>
                  <a:pt x="414776" y="106136"/>
                </a:lnTo>
                <a:lnTo>
                  <a:pt x="419871" y="106136"/>
                </a:lnTo>
                <a:lnTo>
                  <a:pt x="415709" y="98647"/>
                </a:lnTo>
                <a:close/>
              </a:path>
              <a:path w="451278" h="108103">
                <a:moveTo>
                  <a:pt x="410374" y="104409"/>
                </a:moveTo>
                <a:lnTo>
                  <a:pt x="414776" y="106136"/>
                </a:lnTo>
                <a:lnTo>
                  <a:pt x="413791" y="96882"/>
                </a:lnTo>
                <a:lnTo>
                  <a:pt x="412833" y="94335"/>
                </a:lnTo>
                <a:lnTo>
                  <a:pt x="412833" y="84299"/>
                </a:lnTo>
                <a:lnTo>
                  <a:pt x="415179" y="76356"/>
                </a:lnTo>
                <a:lnTo>
                  <a:pt x="419871" y="67177"/>
                </a:lnTo>
                <a:lnTo>
                  <a:pt x="424563" y="57998"/>
                </a:lnTo>
                <a:lnTo>
                  <a:pt x="429912" y="53408"/>
                </a:lnTo>
                <a:lnTo>
                  <a:pt x="439245" y="53408"/>
                </a:lnTo>
                <a:lnTo>
                  <a:pt x="441944" y="54594"/>
                </a:lnTo>
                <a:lnTo>
                  <a:pt x="444013" y="56964"/>
                </a:lnTo>
                <a:lnTo>
                  <a:pt x="446081" y="59334"/>
                </a:lnTo>
                <a:lnTo>
                  <a:pt x="447116" y="62638"/>
                </a:lnTo>
                <a:lnTo>
                  <a:pt x="447116" y="73733"/>
                </a:lnTo>
                <a:lnTo>
                  <a:pt x="444657" y="81185"/>
                </a:lnTo>
                <a:lnTo>
                  <a:pt x="439737" y="89229"/>
                </a:lnTo>
                <a:lnTo>
                  <a:pt x="434818" y="97273"/>
                </a:lnTo>
                <a:lnTo>
                  <a:pt x="429281" y="101295"/>
                </a:lnTo>
                <a:lnTo>
                  <a:pt x="420098" y="101295"/>
                </a:lnTo>
                <a:lnTo>
                  <a:pt x="417626" y="100412"/>
                </a:lnTo>
                <a:lnTo>
                  <a:pt x="415709" y="98647"/>
                </a:lnTo>
                <a:lnTo>
                  <a:pt x="419871" y="106136"/>
                </a:lnTo>
                <a:lnTo>
                  <a:pt x="433176" y="102342"/>
                </a:lnTo>
                <a:lnTo>
                  <a:pt x="442651" y="92293"/>
                </a:lnTo>
                <a:lnTo>
                  <a:pt x="449326" y="78440"/>
                </a:lnTo>
                <a:lnTo>
                  <a:pt x="451278" y="67025"/>
                </a:lnTo>
                <a:lnTo>
                  <a:pt x="451278" y="59914"/>
                </a:lnTo>
                <a:lnTo>
                  <a:pt x="449588" y="55048"/>
                </a:lnTo>
                <a:lnTo>
                  <a:pt x="446208" y="52425"/>
                </a:lnTo>
                <a:lnTo>
                  <a:pt x="442827" y="49802"/>
                </a:lnTo>
                <a:lnTo>
                  <a:pt x="438942" y="48491"/>
                </a:lnTo>
                <a:lnTo>
                  <a:pt x="434157" y="48494"/>
                </a:lnTo>
                <a:lnTo>
                  <a:pt x="422292" y="51486"/>
                </a:lnTo>
                <a:lnTo>
                  <a:pt x="411509" y="60103"/>
                </a:lnTo>
                <a:lnTo>
                  <a:pt x="410448" y="61323"/>
                </a:lnTo>
                <a:lnTo>
                  <a:pt x="403439" y="72732"/>
                </a:lnTo>
                <a:lnTo>
                  <a:pt x="401103" y="84803"/>
                </a:lnTo>
                <a:lnTo>
                  <a:pt x="401103" y="92116"/>
                </a:lnTo>
                <a:lnTo>
                  <a:pt x="402957" y="97500"/>
                </a:lnTo>
                <a:lnTo>
                  <a:pt x="406665" y="100954"/>
                </a:lnTo>
                <a:lnTo>
                  <a:pt x="410374" y="104409"/>
                </a:lnTo>
                <a:close/>
              </a:path>
              <a:path w="451278" h="108103">
                <a:moveTo>
                  <a:pt x="359554" y="61200"/>
                </a:moveTo>
                <a:lnTo>
                  <a:pt x="371964" y="57842"/>
                </a:lnTo>
                <a:lnTo>
                  <a:pt x="381918" y="48226"/>
                </a:lnTo>
                <a:lnTo>
                  <a:pt x="383592" y="45718"/>
                </a:lnTo>
                <a:lnTo>
                  <a:pt x="389176" y="33808"/>
                </a:lnTo>
                <a:lnTo>
                  <a:pt x="391037" y="21635"/>
                </a:lnTo>
                <a:lnTo>
                  <a:pt x="391037" y="19769"/>
                </a:lnTo>
                <a:lnTo>
                  <a:pt x="390961" y="18395"/>
                </a:lnTo>
                <a:lnTo>
                  <a:pt x="390810" y="17512"/>
                </a:lnTo>
                <a:lnTo>
                  <a:pt x="390381" y="15508"/>
                </a:lnTo>
                <a:lnTo>
                  <a:pt x="389978" y="14146"/>
                </a:lnTo>
                <a:lnTo>
                  <a:pt x="391239" y="14550"/>
                </a:lnTo>
                <a:lnTo>
                  <a:pt x="393762" y="15054"/>
                </a:lnTo>
                <a:lnTo>
                  <a:pt x="395729" y="15407"/>
                </a:lnTo>
                <a:lnTo>
                  <a:pt x="398075" y="15583"/>
                </a:lnTo>
                <a:lnTo>
                  <a:pt x="403878" y="15583"/>
                </a:lnTo>
                <a:lnTo>
                  <a:pt x="406350" y="15306"/>
                </a:lnTo>
                <a:lnTo>
                  <a:pt x="408216" y="14751"/>
                </a:lnTo>
                <a:lnTo>
                  <a:pt x="410083" y="14196"/>
                </a:lnTo>
                <a:lnTo>
                  <a:pt x="412909" y="13037"/>
                </a:lnTo>
                <a:lnTo>
                  <a:pt x="416693" y="11271"/>
                </a:lnTo>
                <a:lnTo>
                  <a:pt x="362733" y="108103"/>
                </a:lnTo>
                <a:lnTo>
                  <a:pt x="370074" y="108103"/>
                </a:lnTo>
                <a:lnTo>
                  <a:pt x="429785" y="1210"/>
                </a:lnTo>
                <a:lnTo>
                  <a:pt x="423731" y="1210"/>
                </a:lnTo>
                <a:lnTo>
                  <a:pt x="420855" y="4034"/>
                </a:lnTo>
                <a:lnTo>
                  <a:pt x="418106" y="6178"/>
                </a:lnTo>
                <a:lnTo>
                  <a:pt x="415482" y="7640"/>
                </a:lnTo>
                <a:lnTo>
                  <a:pt x="410588" y="10464"/>
                </a:lnTo>
                <a:lnTo>
                  <a:pt x="405240" y="11877"/>
                </a:lnTo>
                <a:lnTo>
                  <a:pt x="397218" y="11877"/>
                </a:lnTo>
                <a:lnTo>
                  <a:pt x="395048" y="11675"/>
                </a:lnTo>
                <a:lnTo>
                  <a:pt x="392929" y="11271"/>
                </a:lnTo>
                <a:lnTo>
                  <a:pt x="390810" y="10868"/>
                </a:lnTo>
                <a:lnTo>
                  <a:pt x="389170" y="10162"/>
                </a:lnTo>
                <a:lnTo>
                  <a:pt x="388010" y="9153"/>
                </a:lnTo>
                <a:lnTo>
                  <a:pt x="385134" y="6581"/>
                </a:lnTo>
                <a:lnTo>
                  <a:pt x="384125" y="5673"/>
                </a:lnTo>
                <a:lnTo>
                  <a:pt x="382031" y="4614"/>
                </a:lnTo>
                <a:lnTo>
                  <a:pt x="380063" y="3807"/>
                </a:lnTo>
                <a:lnTo>
                  <a:pt x="377516" y="3404"/>
                </a:lnTo>
                <a:lnTo>
                  <a:pt x="373593" y="3415"/>
                </a:lnTo>
                <a:lnTo>
                  <a:pt x="361680" y="6617"/>
                </a:lnTo>
                <a:lnTo>
                  <a:pt x="351154" y="15508"/>
                </a:lnTo>
                <a:lnTo>
                  <a:pt x="343325" y="28259"/>
                </a:lnTo>
                <a:lnTo>
                  <a:pt x="341012" y="40094"/>
                </a:lnTo>
                <a:lnTo>
                  <a:pt x="341012" y="47004"/>
                </a:lnTo>
                <a:lnTo>
                  <a:pt x="342930" y="52248"/>
                </a:lnTo>
                <a:lnTo>
                  <a:pt x="346764" y="55829"/>
                </a:lnTo>
                <a:lnTo>
                  <a:pt x="350599" y="59410"/>
                </a:lnTo>
                <a:lnTo>
                  <a:pt x="352667" y="48567"/>
                </a:lnTo>
                <a:lnTo>
                  <a:pt x="352667" y="37875"/>
                </a:lnTo>
                <a:lnTo>
                  <a:pt x="355203" y="29818"/>
                </a:lnTo>
                <a:lnTo>
                  <a:pt x="360273" y="21068"/>
                </a:lnTo>
                <a:lnTo>
                  <a:pt x="365344" y="12318"/>
                </a:lnTo>
                <a:lnTo>
                  <a:pt x="370326" y="7943"/>
                </a:lnTo>
                <a:lnTo>
                  <a:pt x="375220" y="7943"/>
                </a:lnTo>
                <a:lnTo>
                  <a:pt x="376570" y="8535"/>
                </a:lnTo>
                <a:lnTo>
                  <a:pt x="378210" y="9721"/>
                </a:lnTo>
                <a:lnTo>
                  <a:pt x="379850" y="10906"/>
                </a:lnTo>
                <a:lnTo>
                  <a:pt x="381274" y="11650"/>
                </a:lnTo>
                <a:lnTo>
                  <a:pt x="382485" y="11952"/>
                </a:lnTo>
                <a:lnTo>
                  <a:pt x="384201" y="12356"/>
                </a:lnTo>
                <a:lnTo>
                  <a:pt x="385399" y="13011"/>
                </a:lnTo>
                <a:lnTo>
                  <a:pt x="386761" y="14827"/>
                </a:lnTo>
                <a:lnTo>
                  <a:pt x="387101" y="16870"/>
                </a:lnTo>
                <a:lnTo>
                  <a:pt x="387100" y="20428"/>
                </a:lnTo>
                <a:lnTo>
                  <a:pt x="385116" y="33027"/>
                </a:lnTo>
                <a:lnTo>
                  <a:pt x="379383" y="44633"/>
                </a:lnTo>
                <a:lnTo>
                  <a:pt x="374236" y="52148"/>
                </a:lnTo>
                <a:lnTo>
                  <a:pt x="368560" y="55905"/>
                </a:lnTo>
                <a:lnTo>
                  <a:pt x="359075" y="55905"/>
                </a:lnTo>
                <a:lnTo>
                  <a:pt x="356641" y="54959"/>
                </a:lnTo>
                <a:lnTo>
                  <a:pt x="355051" y="53068"/>
                </a:lnTo>
                <a:lnTo>
                  <a:pt x="354862" y="61200"/>
                </a:lnTo>
                <a:lnTo>
                  <a:pt x="359554" y="61200"/>
                </a:lnTo>
                <a:close/>
              </a:path>
              <a:path w="451278" h="108103">
                <a:moveTo>
                  <a:pt x="354862" y="61200"/>
                </a:moveTo>
                <a:lnTo>
                  <a:pt x="355051" y="53068"/>
                </a:lnTo>
                <a:lnTo>
                  <a:pt x="353462" y="51177"/>
                </a:lnTo>
                <a:lnTo>
                  <a:pt x="352667" y="48567"/>
                </a:lnTo>
                <a:lnTo>
                  <a:pt x="350599" y="59410"/>
                </a:lnTo>
                <a:lnTo>
                  <a:pt x="354862" y="61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7213653" y="4541382"/>
            <a:ext cx="187012" cy="94317"/>
          </a:xfrm>
          <a:custGeom>
            <a:avLst/>
            <a:gdLst/>
            <a:ahLst/>
            <a:cxnLst/>
            <a:rect l="l" t="t" r="r" b="b"/>
            <a:pathLst>
              <a:path w="205713" h="106893">
                <a:moveTo>
                  <a:pt x="28872" y="87489"/>
                </a:moveTo>
                <a:lnTo>
                  <a:pt x="23786" y="80177"/>
                </a:lnTo>
                <a:lnTo>
                  <a:pt x="19455" y="68395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9" y="15631"/>
                </a:lnTo>
                <a:lnTo>
                  <a:pt x="42054" y="8503"/>
                </a:lnTo>
                <a:lnTo>
                  <a:pt x="54944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9" y="18080"/>
                </a:lnTo>
                <a:lnTo>
                  <a:pt x="83929" y="22316"/>
                </a:lnTo>
                <a:lnTo>
                  <a:pt x="86628" y="27889"/>
                </a:lnTo>
                <a:lnTo>
                  <a:pt x="88697" y="34799"/>
                </a:lnTo>
                <a:lnTo>
                  <a:pt x="92253" y="34799"/>
                </a:lnTo>
                <a:lnTo>
                  <a:pt x="90816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9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4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6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3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6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4" y="88661"/>
                </a:lnTo>
                <a:lnTo>
                  <a:pt x="82440" y="91940"/>
                </a:lnTo>
                <a:lnTo>
                  <a:pt x="78556" y="94108"/>
                </a:lnTo>
                <a:lnTo>
                  <a:pt x="71795" y="97941"/>
                </a:lnTo>
                <a:lnTo>
                  <a:pt x="64404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4" y="95712"/>
                </a:lnTo>
                <a:lnTo>
                  <a:pt x="28872" y="87489"/>
                </a:lnTo>
                <a:close/>
              </a:path>
              <a:path w="205713" h="106893">
                <a:moveTo>
                  <a:pt x="184371" y="22392"/>
                </a:moveTo>
                <a:lnTo>
                  <a:pt x="189164" y="15130"/>
                </a:lnTo>
                <a:lnTo>
                  <a:pt x="193478" y="10162"/>
                </a:lnTo>
                <a:lnTo>
                  <a:pt x="197312" y="7489"/>
                </a:lnTo>
                <a:lnTo>
                  <a:pt x="199785" y="5774"/>
                </a:lnTo>
                <a:lnTo>
                  <a:pt x="202585" y="4841"/>
                </a:lnTo>
                <a:lnTo>
                  <a:pt x="205713" y="4690"/>
                </a:lnTo>
                <a:lnTo>
                  <a:pt x="205713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3"/>
                </a:lnTo>
                <a:lnTo>
                  <a:pt x="179074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4" y="14121"/>
                </a:lnTo>
                <a:lnTo>
                  <a:pt x="180436" y="15583"/>
                </a:lnTo>
                <a:lnTo>
                  <a:pt x="158185" y="50534"/>
                </a:lnTo>
                <a:lnTo>
                  <a:pt x="135255" y="16113"/>
                </a:lnTo>
                <a:lnTo>
                  <a:pt x="134195" y="14499"/>
                </a:lnTo>
                <a:lnTo>
                  <a:pt x="133514" y="13201"/>
                </a:lnTo>
                <a:lnTo>
                  <a:pt x="132909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6" y="6178"/>
                </a:lnTo>
                <a:lnTo>
                  <a:pt x="135482" y="5522"/>
                </a:lnTo>
                <a:lnTo>
                  <a:pt x="137298" y="4866"/>
                </a:lnTo>
                <a:lnTo>
                  <a:pt x="140023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1" y="1815"/>
                </a:lnTo>
                <a:lnTo>
                  <a:pt x="100291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9" y="12242"/>
                </a:lnTo>
                <a:lnTo>
                  <a:pt x="118328" y="18811"/>
                </a:lnTo>
                <a:lnTo>
                  <a:pt x="125341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8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7" y="100248"/>
                </a:lnTo>
                <a:lnTo>
                  <a:pt x="164354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7413531" y="4540914"/>
            <a:ext cx="301411" cy="94117"/>
          </a:xfrm>
          <a:custGeom>
            <a:avLst/>
            <a:gdLst/>
            <a:ahLst/>
            <a:cxnLst/>
            <a:rect l="l" t="t" r="r" b="b"/>
            <a:pathLst>
              <a:path w="331552" h="106666">
                <a:moveTo>
                  <a:pt x="198192" y="95104"/>
                </a:moveTo>
                <a:lnTo>
                  <a:pt x="204070" y="99668"/>
                </a:lnTo>
                <a:lnTo>
                  <a:pt x="209948" y="104233"/>
                </a:lnTo>
                <a:lnTo>
                  <a:pt x="216998" y="106515"/>
                </a:lnTo>
                <a:lnTo>
                  <a:pt x="212395" y="96151"/>
                </a:lnTo>
                <a:lnTo>
                  <a:pt x="208837" y="92066"/>
                </a:lnTo>
                <a:lnTo>
                  <a:pt x="207059" y="86568"/>
                </a:lnTo>
                <a:lnTo>
                  <a:pt x="207059" y="75624"/>
                </a:lnTo>
                <a:lnTo>
                  <a:pt x="208043" y="71438"/>
                </a:lnTo>
                <a:lnTo>
                  <a:pt x="210011" y="67101"/>
                </a:lnTo>
                <a:lnTo>
                  <a:pt x="211978" y="62764"/>
                </a:lnTo>
                <a:lnTo>
                  <a:pt x="215131" y="59233"/>
                </a:lnTo>
                <a:lnTo>
                  <a:pt x="219471" y="56510"/>
                </a:lnTo>
                <a:lnTo>
                  <a:pt x="221161" y="40901"/>
                </a:lnTo>
                <a:lnTo>
                  <a:pt x="216481" y="37081"/>
                </a:lnTo>
                <a:lnTo>
                  <a:pt x="212924" y="33021"/>
                </a:lnTo>
                <a:lnTo>
                  <a:pt x="209367" y="28961"/>
                </a:lnTo>
                <a:lnTo>
                  <a:pt x="207588" y="24561"/>
                </a:lnTo>
                <a:lnTo>
                  <a:pt x="207588" y="15634"/>
                </a:lnTo>
                <a:lnTo>
                  <a:pt x="209102" y="12078"/>
                </a:lnTo>
                <a:lnTo>
                  <a:pt x="212129" y="9153"/>
                </a:lnTo>
                <a:lnTo>
                  <a:pt x="215157" y="6228"/>
                </a:lnTo>
                <a:lnTo>
                  <a:pt x="218991" y="4765"/>
                </a:lnTo>
                <a:lnTo>
                  <a:pt x="225904" y="529"/>
                </a:lnTo>
                <a:lnTo>
                  <a:pt x="217074" y="529"/>
                </a:lnTo>
                <a:lnTo>
                  <a:pt x="209897" y="2849"/>
                </a:lnTo>
                <a:lnTo>
                  <a:pt x="204372" y="7489"/>
                </a:lnTo>
                <a:lnTo>
                  <a:pt x="198848" y="12129"/>
                </a:lnTo>
                <a:lnTo>
                  <a:pt x="196086" y="17777"/>
                </a:lnTo>
                <a:lnTo>
                  <a:pt x="196086" y="30285"/>
                </a:lnTo>
                <a:lnTo>
                  <a:pt x="197952" y="35631"/>
                </a:lnTo>
                <a:lnTo>
                  <a:pt x="201685" y="40472"/>
                </a:lnTo>
                <a:lnTo>
                  <a:pt x="204107" y="43649"/>
                </a:lnTo>
                <a:lnTo>
                  <a:pt x="208649" y="47911"/>
                </a:lnTo>
                <a:lnTo>
                  <a:pt x="215308" y="53257"/>
                </a:lnTo>
                <a:lnTo>
                  <a:pt x="208699" y="57695"/>
                </a:lnTo>
                <a:lnTo>
                  <a:pt x="204057" y="61503"/>
                </a:lnTo>
                <a:lnTo>
                  <a:pt x="201383" y="64680"/>
                </a:lnTo>
                <a:lnTo>
                  <a:pt x="197297" y="69573"/>
                </a:lnTo>
                <a:lnTo>
                  <a:pt x="195252" y="75221"/>
                </a:lnTo>
                <a:lnTo>
                  <a:pt x="195252" y="89090"/>
                </a:lnTo>
                <a:lnTo>
                  <a:pt x="198192" y="95104"/>
                </a:lnTo>
                <a:close/>
              </a:path>
              <a:path w="331552" h="106666">
                <a:moveTo>
                  <a:pt x="273809" y="25796"/>
                </a:moveTo>
                <a:lnTo>
                  <a:pt x="276482" y="21156"/>
                </a:lnTo>
                <a:lnTo>
                  <a:pt x="278980" y="17727"/>
                </a:lnTo>
                <a:lnTo>
                  <a:pt x="281301" y="15508"/>
                </a:lnTo>
                <a:lnTo>
                  <a:pt x="285539" y="11423"/>
                </a:lnTo>
                <a:lnTo>
                  <a:pt x="290433" y="9380"/>
                </a:lnTo>
                <a:lnTo>
                  <a:pt x="300675" y="9380"/>
                </a:lnTo>
                <a:lnTo>
                  <a:pt x="304851" y="10817"/>
                </a:lnTo>
                <a:lnTo>
                  <a:pt x="308508" y="13692"/>
                </a:lnTo>
                <a:lnTo>
                  <a:pt x="312165" y="16567"/>
                </a:lnTo>
                <a:lnTo>
                  <a:pt x="313995" y="20753"/>
                </a:lnTo>
                <a:lnTo>
                  <a:pt x="313995" y="32453"/>
                </a:lnTo>
                <a:lnTo>
                  <a:pt x="311674" y="37446"/>
                </a:lnTo>
                <a:lnTo>
                  <a:pt x="307032" y="41229"/>
                </a:lnTo>
                <a:lnTo>
                  <a:pt x="302391" y="45011"/>
                </a:lnTo>
                <a:lnTo>
                  <a:pt x="296033" y="48365"/>
                </a:lnTo>
                <a:lnTo>
                  <a:pt x="287961" y="51290"/>
                </a:lnTo>
                <a:lnTo>
                  <a:pt x="288112" y="53257"/>
                </a:lnTo>
                <a:lnTo>
                  <a:pt x="289625" y="53093"/>
                </a:lnTo>
                <a:lnTo>
                  <a:pt x="292797" y="53034"/>
                </a:lnTo>
                <a:lnTo>
                  <a:pt x="306666" y="55727"/>
                </a:lnTo>
                <a:lnTo>
                  <a:pt x="315886" y="63394"/>
                </a:lnTo>
                <a:lnTo>
                  <a:pt x="318662" y="67479"/>
                </a:lnTo>
                <a:lnTo>
                  <a:pt x="320049" y="72220"/>
                </a:lnTo>
                <a:lnTo>
                  <a:pt x="320049" y="83214"/>
                </a:lnTo>
                <a:lnTo>
                  <a:pt x="318334" y="88397"/>
                </a:lnTo>
                <a:lnTo>
                  <a:pt x="314903" y="93162"/>
                </a:lnTo>
                <a:lnTo>
                  <a:pt x="311472" y="97928"/>
                </a:lnTo>
                <a:lnTo>
                  <a:pt x="306224" y="100311"/>
                </a:lnTo>
                <a:lnTo>
                  <a:pt x="295983" y="100311"/>
                </a:lnTo>
                <a:lnTo>
                  <a:pt x="292110" y="98874"/>
                </a:lnTo>
                <a:lnTo>
                  <a:pt x="287544" y="95999"/>
                </a:lnTo>
                <a:lnTo>
                  <a:pt x="282979" y="93125"/>
                </a:lnTo>
                <a:lnTo>
                  <a:pt x="279308" y="91687"/>
                </a:lnTo>
                <a:lnTo>
                  <a:pt x="274666" y="91687"/>
                </a:lnTo>
                <a:lnTo>
                  <a:pt x="273316" y="92293"/>
                </a:lnTo>
                <a:lnTo>
                  <a:pt x="271652" y="94713"/>
                </a:lnTo>
                <a:lnTo>
                  <a:pt x="271236" y="97285"/>
                </a:lnTo>
                <a:lnTo>
                  <a:pt x="271236" y="99404"/>
                </a:lnTo>
                <a:lnTo>
                  <a:pt x="272484" y="101383"/>
                </a:lnTo>
                <a:lnTo>
                  <a:pt x="274981" y="103224"/>
                </a:lnTo>
                <a:lnTo>
                  <a:pt x="277479" y="105065"/>
                </a:lnTo>
                <a:lnTo>
                  <a:pt x="281831" y="105985"/>
                </a:lnTo>
                <a:lnTo>
                  <a:pt x="288037" y="105985"/>
                </a:lnTo>
                <a:lnTo>
                  <a:pt x="298006" y="105281"/>
                </a:lnTo>
                <a:lnTo>
                  <a:pt x="310456" y="101677"/>
                </a:lnTo>
                <a:lnTo>
                  <a:pt x="320238" y="95016"/>
                </a:lnTo>
                <a:lnTo>
                  <a:pt x="322076" y="93131"/>
                </a:lnTo>
                <a:lnTo>
                  <a:pt x="329183" y="82115"/>
                </a:lnTo>
                <a:lnTo>
                  <a:pt x="331552" y="69673"/>
                </a:lnTo>
                <a:lnTo>
                  <a:pt x="331552" y="61553"/>
                </a:lnTo>
                <a:lnTo>
                  <a:pt x="328803" y="54846"/>
                </a:lnTo>
                <a:lnTo>
                  <a:pt x="323303" y="49550"/>
                </a:lnTo>
                <a:lnTo>
                  <a:pt x="320376" y="46776"/>
                </a:lnTo>
                <a:lnTo>
                  <a:pt x="316492" y="44356"/>
                </a:lnTo>
                <a:lnTo>
                  <a:pt x="311648" y="42288"/>
                </a:lnTo>
                <a:lnTo>
                  <a:pt x="315786" y="39413"/>
                </a:lnTo>
                <a:lnTo>
                  <a:pt x="318838" y="36816"/>
                </a:lnTo>
                <a:lnTo>
                  <a:pt x="320806" y="34496"/>
                </a:lnTo>
                <a:lnTo>
                  <a:pt x="324287" y="30411"/>
                </a:lnTo>
                <a:lnTo>
                  <a:pt x="326027" y="25922"/>
                </a:lnTo>
                <a:lnTo>
                  <a:pt x="326027" y="15482"/>
                </a:lnTo>
                <a:lnTo>
                  <a:pt x="323922" y="10590"/>
                </a:lnTo>
                <a:lnTo>
                  <a:pt x="319708" y="6354"/>
                </a:lnTo>
                <a:lnTo>
                  <a:pt x="315495" y="2118"/>
                </a:lnTo>
                <a:lnTo>
                  <a:pt x="309529" y="0"/>
                </a:lnTo>
                <a:lnTo>
                  <a:pt x="294595" y="0"/>
                </a:lnTo>
                <a:lnTo>
                  <a:pt x="288238" y="2294"/>
                </a:lnTo>
                <a:lnTo>
                  <a:pt x="282739" y="6884"/>
                </a:lnTo>
                <a:lnTo>
                  <a:pt x="277239" y="11473"/>
                </a:lnTo>
                <a:lnTo>
                  <a:pt x="273481" y="17601"/>
                </a:lnTo>
                <a:lnTo>
                  <a:pt x="271462" y="25267"/>
                </a:lnTo>
                <a:lnTo>
                  <a:pt x="273809" y="25796"/>
                </a:lnTo>
                <a:close/>
              </a:path>
              <a:path w="331552" h="106666">
                <a:moveTo>
                  <a:pt x="2572" y="25796"/>
                </a:moveTo>
                <a:lnTo>
                  <a:pt x="5246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6" y="9380"/>
                </a:lnTo>
                <a:lnTo>
                  <a:pt x="29438" y="9380"/>
                </a:lnTo>
                <a:lnTo>
                  <a:pt x="33614" y="10817"/>
                </a:lnTo>
                <a:lnTo>
                  <a:pt x="37271" y="13692"/>
                </a:lnTo>
                <a:lnTo>
                  <a:pt x="40929" y="16567"/>
                </a:lnTo>
                <a:lnTo>
                  <a:pt x="42758" y="20753"/>
                </a:lnTo>
                <a:lnTo>
                  <a:pt x="42758" y="32453"/>
                </a:lnTo>
                <a:lnTo>
                  <a:pt x="40437" y="37446"/>
                </a:lnTo>
                <a:lnTo>
                  <a:pt x="35795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4" y="51290"/>
                </a:lnTo>
                <a:lnTo>
                  <a:pt x="16876" y="53257"/>
                </a:lnTo>
                <a:lnTo>
                  <a:pt x="18389" y="53093"/>
                </a:lnTo>
                <a:lnTo>
                  <a:pt x="21560" y="53034"/>
                </a:lnTo>
                <a:lnTo>
                  <a:pt x="35430" y="55727"/>
                </a:lnTo>
                <a:lnTo>
                  <a:pt x="44650" y="63394"/>
                </a:lnTo>
                <a:lnTo>
                  <a:pt x="47425" y="67479"/>
                </a:lnTo>
                <a:lnTo>
                  <a:pt x="48813" y="72220"/>
                </a:lnTo>
                <a:lnTo>
                  <a:pt x="48813" y="83214"/>
                </a:lnTo>
                <a:lnTo>
                  <a:pt x="47097" y="88397"/>
                </a:lnTo>
                <a:lnTo>
                  <a:pt x="43666" y="93162"/>
                </a:lnTo>
                <a:lnTo>
                  <a:pt x="40236" y="97928"/>
                </a:lnTo>
                <a:lnTo>
                  <a:pt x="34988" y="100311"/>
                </a:lnTo>
                <a:lnTo>
                  <a:pt x="24746" y="100311"/>
                </a:lnTo>
                <a:lnTo>
                  <a:pt x="20874" y="98874"/>
                </a:lnTo>
                <a:lnTo>
                  <a:pt x="16308" y="95999"/>
                </a:lnTo>
                <a:lnTo>
                  <a:pt x="11742" y="93125"/>
                </a:lnTo>
                <a:lnTo>
                  <a:pt x="8071" y="91687"/>
                </a:lnTo>
                <a:lnTo>
                  <a:pt x="3430" y="91687"/>
                </a:lnTo>
                <a:lnTo>
                  <a:pt x="2080" y="92293"/>
                </a:lnTo>
                <a:lnTo>
                  <a:pt x="415" y="94713"/>
                </a:lnTo>
                <a:lnTo>
                  <a:pt x="0" y="97285"/>
                </a:lnTo>
                <a:lnTo>
                  <a:pt x="0" y="99404"/>
                </a:lnTo>
                <a:lnTo>
                  <a:pt x="1247" y="101383"/>
                </a:lnTo>
                <a:lnTo>
                  <a:pt x="3745" y="103224"/>
                </a:lnTo>
                <a:lnTo>
                  <a:pt x="6243" y="105065"/>
                </a:lnTo>
                <a:lnTo>
                  <a:pt x="10594" y="105985"/>
                </a:lnTo>
                <a:lnTo>
                  <a:pt x="16800" y="105985"/>
                </a:lnTo>
                <a:lnTo>
                  <a:pt x="26769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39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6" y="54846"/>
                </a:lnTo>
                <a:lnTo>
                  <a:pt x="52067" y="49550"/>
                </a:lnTo>
                <a:lnTo>
                  <a:pt x="49140" y="46776"/>
                </a:lnTo>
                <a:lnTo>
                  <a:pt x="45255" y="44356"/>
                </a:lnTo>
                <a:lnTo>
                  <a:pt x="40412" y="42288"/>
                </a:lnTo>
                <a:lnTo>
                  <a:pt x="44549" y="39413"/>
                </a:lnTo>
                <a:lnTo>
                  <a:pt x="47602" y="36816"/>
                </a:lnTo>
                <a:lnTo>
                  <a:pt x="49569" y="34496"/>
                </a:lnTo>
                <a:lnTo>
                  <a:pt x="53050" y="30411"/>
                </a:lnTo>
                <a:lnTo>
                  <a:pt x="54791" y="25922"/>
                </a:lnTo>
                <a:lnTo>
                  <a:pt x="54791" y="15482"/>
                </a:lnTo>
                <a:lnTo>
                  <a:pt x="52685" y="10590"/>
                </a:lnTo>
                <a:lnTo>
                  <a:pt x="48472" y="6354"/>
                </a:lnTo>
                <a:lnTo>
                  <a:pt x="44258" y="2118"/>
                </a:lnTo>
                <a:lnTo>
                  <a:pt x="38293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2" y="6884"/>
                </a:lnTo>
                <a:lnTo>
                  <a:pt x="6003" y="11473"/>
                </a:lnTo>
                <a:lnTo>
                  <a:pt x="2244" y="17601"/>
                </a:lnTo>
                <a:lnTo>
                  <a:pt x="226" y="25267"/>
                </a:lnTo>
                <a:lnTo>
                  <a:pt x="2572" y="25796"/>
                </a:lnTo>
                <a:close/>
              </a:path>
              <a:path w="331552" h="106666">
                <a:moveTo>
                  <a:pt x="116091" y="79054"/>
                </a:moveTo>
                <a:lnTo>
                  <a:pt x="116091" y="104850"/>
                </a:lnTo>
                <a:lnTo>
                  <a:pt x="128125" y="104850"/>
                </a:lnTo>
                <a:lnTo>
                  <a:pt x="128125" y="79054"/>
                </a:lnTo>
                <a:lnTo>
                  <a:pt x="143942" y="79054"/>
                </a:lnTo>
                <a:lnTo>
                  <a:pt x="143942" y="68992"/>
                </a:lnTo>
                <a:lnTo>
                  <a:pt x="128125" y="68992"/>
                </a:lnTo>
                <a:lnTo>
                  <a:pt x="128125" y="907"/>
                </a:lnTo>
                <a:lnTo>
                  <a:pt x="120935" y="907"/>
                </a:lnTo>
                <a:lnTo>
                  <a:pt x="115941" y="16491"/>
                </a:lnTo>
                <a:lnTo>
                  <a:pt x="115941" y="68992"/>
                </a:lnTo>
                <a:lnTo>
                  <a:pt x="72500" y="68992"/>
                </a:lnTo>
                <a:lnTo>
                  <a:pt x="72500" y="79054"/>
                </a:lnTo>
                <a:lnTo>
                  <a:pt x="116091" y="79054"/>
                </a:lnTo>
                <a:close/>
              </a:path>
              <a:path w="331552" h="106666">
                <a:moveTo>
                  <a:pt x="120935" y="907"/>
                </a:moveTo>
                <a:lnTo>
                  <a:pt x="72500" y="68992"/>
                </a:lnTo>
                <a:lnTo>
                  <a:pt x="78782" y="68992"/>
                </a:lnTo>
                <a:lnTo>
                  <a:pt x="115941" y="16491"/>
                </a:lnTo>
                <a:lnTo>
                  <a:pt x="120935" y="907"/>
                </a:lnTo>
                <a:close/>
              </a:path>
              <a:path w="331552" h="106666">
                <a:moveTo>
                  <a:pt x="164905" y="98042"/>
                </a:moveTo>
                <a:lnTo>
                  <a:pt x="164905" y="100412"/>
                </a:lnTo>
                <a:lnTo>
                  <a:pt x="165738" y="102442"/>
                </a:lnTo>
                <a:lnTo>
                  <a:pt x="167402" y="104132"/>
                </a:lnTo>
                <a:lnTo>
                  <a:pt x="169068" y="105821"/>
                </a:lnTo>
                <a:lnTo>
                  <a:pt x="171111" y="106666"/>
                </a:lnTo>
                <a:lnTo>
                  <a:pt x="175955" y="106666"/>
                </a:lnTo>
                <a:lnTo>
                  <a:pt x="177985" y="105821"/>
                </a:lnTo>
                <a:lnTo>
                  <a:pt x="179625" y="104132"/>
                </a:lnTo>
                <a:lnTo>
                  <a:pt x="181265" y="102442"/>
                </a:lnTo>
                <a:lnTo>
                  <a:pt x="182084" y="100412"/>
                </a:lnTo>
                <a:lnTo>
                  <a:pt x="182084" y="95671"/>
                </a:lnTo>
                <a:lnTo>
                  <a:pt x="181252" y="93654"/>
                </a:lnTo>
                <a:lnTo>
                  <a:pt x="179587" y="91990"/>
                </a:lnTo>
                <a:lnTo>
                  <a:pt x="177922" y="90326"/>
                </a:lnTo>
                <a:lnTo>
                  <a:pt x="175904" y="89494"/>
                </a:lnTo>
                <a:lnTo>
                  <a:pt x="171162" y="89494"/>
                </a:lnTo>
                <a:lnTo>
                  <a:pt x="169130" y="90326"/>
                </a:lnTo>
                <a:lnTo>
                  <a:pt x="167441" y="91990"/>
                </a:lnTo>
                <a:lnTo>
                  <a:pt x="165751" y="93654"/>
                </a:lnTo>
                <a:lnTo>
                  <a:pt x="164905" y="95671"/>
                </a:lnTo>
                <a:lnTo>
                  <a:pt x="164905" y="98042"/>
                </a:lnTo>
                <a:close/>
              </a:path>
              <a:path w="331552" h="106666">
                <a:moveTo>
                  <a:pt x="237734" y="44028"/>
                </a:moveTo>
                <a:lnTo>
                  <a:pt x="242301" y="40951"/>
                </a:lnTo>
                <a:lnTo>
                  <a:pt x="245126" y="38278"/>
                </a:lnTo>
                <a:lnTo>
                  <a:pt x="250020" y="33588"/>
                </a:lnTo>
                <a:lnTo>
                  <a:pt x="252467" y="28293"/>
                </a:lnTo>
                <a:lnTo>
                  <a:pt x="252467" y="16592"/>
                </a:lnTo>
                <a:lnTo>
                  <a:pt x="250070" y="11498"/>
                </a:lnTo>
                <a:lnTo>
                  <a:pt x="245278" y="7111"/>
                </a:lnTo>
                <a:lnTo>
                  <a:pt x="240485" y="2723"/>
                </a:lnTo>
                <a:lnTo>
                  <a:pt x="234026" y="529"/>
                </a:lnTo>
                <a:lnTo>
                  <a:pt x="225904" y="529"/>
                </a:lnTo>
                <a:lnTo>
                  <a:pt x="218991" y="4765"/>
                </a:lnTo>
                <a:lnTo>
                  <a:pt x="229636" y="4765"/>
                </a:lnTo>
                <a:lnTo>
                  <a:pt x="234115" y="6442"/>
                </a:lnTo>
                <a:lnTo>
                  <a:pt x="237066" y="9796"/>
                </a:lnTo>
                <a:lnTo>
                  <a:pt x="240017" y="13150"/>
                </a:lnTo>
                <a:lnTo>
                  <a:pt x="241493" y="17222"/>
                </a:lnTo>
                <a:lnTo>
                  <a:pt x="241493" y="27511"/>
                </a:lnTo>
                <a:lnTo>
                  <a:pt x="239929" y="32201"/>
                </a:lnTo>
                <a:lnTo>
                  <a:pt x="236801" y="36084"/>
                </a:lnTo>
                <a:lnTo>
                  <a:pt x="234984" y="38354"/>
                </a:lnTo>
                <a:lnTo>
                  <a:pt x="231705" y="41153"/>
                </a:lnTo>
                <a:lnTo>
                  <a:pt x="226963" y="44482"/>
                </a:lnTo>
                <a:lnTo>
                  <a:pt x="221161" y="40901"/>
                </a:lnTo>
                <a:lnTo>
                  <a:pt x="219471" y="56510"/>
                </a:lnTo>
                <a:lnTo>
                  <a:pt x="229258" y="63420"/>
                </a:lnTo>
                <a:lnTo>
                  <a:pt x="235729" y="68576"/>
                </a:lnTo>
                <a:lnTo>
                  <a:pt x="238882" y="71980"/>
                </a:lnTo>
                <a:lnTo>
                  <a:pt x="242036" y="75385"/>
                </a:lnTo>
                <a:lnTo>
                  <a:pt x="243612" y="79835"/>
                </a:lnTo>
                <a:lnTo>
                  <a:pt x="243612" y="90174"/>
                </a:lnTo>
                <a:lnTo>
                  <a:pt x="242124" y="94209"/>
                </a:lnTo>
                <a:lnTo>
                  <a:pt x="239147" y="97437"/>
                </a:lnTo>
                <a:lnTo>
                  <a:pt x="236170" y="100665"/>
                </a:lnTo>
                <a:lnTo>
                  <a:pt x="231781" y="102278"/>
                </a:lnTo>
                <a:lnTo>
                  <a:pt x="220479" y="102278"/>
                </a:lnTo>
                <a:lnTo>
                  <a:pt x="215952" y="100236"/>
                </a:lnTo>
                <a:lnTo>
                  <a:pt x="212395" y="96151"/>
                </a:lnTo>
                <a:lnTo>
                  <a:pt x="216998" y="106515"/>
                </a:lnTo>
                <a:lnTo>
                  <a:pt x="234404" y="106515"/>
                </a:lnTo>
                <a:lnTo>
                  <a:pt x="241733" y="104044"/>
                </a:lnTo>
                <a:lnTo>
                  <a:pt x="247207" y="99101"/>
                </a:lnTo>
                <a:lnTo>
                  <a:pt x="252681" y="94158"/>
                </a:lnTo>
                <a:lnTo>
                  <a:pt x="255418" y="88056"/>
                </a:lnTo>
                <a:lnTo>
                  <a:pt x="255418" y="74389"/>
                </a:lnTo>
                <a:lnTo>
                  <a:pt x="253564" y="68828"/>
                </a:lnTo>
                <a:lnTo>
                  <a:pt x="249856" y="64113"/>
                </a:lnTo>
                <a:lnTo>
                  <a:pt x="246148" y="59397"/>
                </a:lnTo>
                <a:lnTo>
                  <a:pt x="240005" y="53862"/>
                </a:lnTo>
                <a:lnTo>
                  <a:pt x="231428" y="47508"/>
                </a:lnTo>
                <a:lnTo>
                  <a:pt x="237734" y="44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926317" y="4505269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370158" y="4505269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3433968" y="4505269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4212453" y="4505269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5300921" y="4505269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040658" y="4505269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931863" y="4505269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110163" y="4790520"/>
            <a:ext cx="60681" cy="57193"/>
          </a:xfrm>
          <a:custGeom>
            <a:avLst/>
            <a:gdLst/>
            <a:ahLst/>
            <a:cxnLst/>
            <a:rect l="l" t="t" r="r" b="b"/>
            <a:pathLst>
              <a:path w="66749" h="64819">
                <a:moveTo>
                  <a:pt x="1841" y="20074"/>
                </a:moveTo>
                <a:lnTo>
                  <a:pt x="0" y="33513"/>
                </a:lnTo>
                <a:lnTo>
                  <a:pt x="0" y="41935"/>
                </a:lnTo>
                <a:lnTo>
                  <a:pt x="2510" y="49185"/>
                </a:lnTo>
                <a:lnTo>
                  <a:pt x="7530" y="55262"/>
                </a:lnTo>
                <a:lnTo>
                  <a:pt x="12550" y="61339"/>
                </a:lnTo>
                <a:lnTo>
                  <a:pt x="14303" y="18761"/>
                </a:lnTo>
                <a:lnTo>
                  <a:pt x="15829" y="12053"/>
                </a:lnTo>
                <a:lnTo>
                  <a:pt x="14946" y="0"/>
                </a:lnTo>
                <a:lnTo>
                  <a:pt x="8968" y="6959"/>
                </a:lnTo>
                <a:lnTo>
                  <a:pt x="7365" y="8966"/>
                </a:lnTo>
                <a:lnTo>
                  <a:pt x="1841" y="20074"/>
                </a:lnTo>
                <a:close/>
              </a:path>
              <a:path w="66749" h="64819">
                <a:moveTo>
                  <a:pt x="3935" y="101446"/>
                </a:moveTo>
                <a:lnTo>
                  <a:pt x="4692" y="104472"/>
                </a:lnTo>
                <a:lnTo>
                  <a:pt x="13067" y="103413"/>
                </a:lnTo>
                <a:lnTo>
                  <a:pt x="20004" y="101900"/>
                </a:lnTo>
                <a:lnTo>
                  <a:pt x="25504" y="99933"/>
                </a:lnTo>
                <a:lnTo>
                  <a:pt x="29200" y="98505"/>
                </a:lnTo>
                <a:lnTo>
                  <a:pt x="40514" y="92288"/>
                </a:lnTo>
                <a:lnTo>
                  <a:pt x="49873" y="83971"/>
                </a:lnTo>
                <a:lnTo>
                  <a:pt x="55372" y="77768"/>
                </a:lnTo>
                <a:lnTo>
                  <a:pt x="59559" y="70707"/>
                </a:lnTo>
                <a:lnTo>
                  <a:pt x="62435" y="62789"/>
                </a:lnTo>
                <a:lnTo>
                  <a:pt x="65311" y="54871"/>
                </a:lnTo>
                <a:lnTo>
                  <a:pt x="66749" y="47079"/>
                </a:lnTo>
                <a:lnTo>
                  <a:pt x="66749" y="39413"/>
                </a:lnTo>
                <a:lnTo>
                  <a:pt x="66455" y="33628"/>
                </a:lnTo>
                <a:lnTo>
                  <a:pt x="63587" y="21197"/>
                </a:lnTo>
                <a:lnTo>
                  <a:pt x="57668" y="9796"/>
                </a:lnTo>
                <a:lnTo>
                  <a:pt x="55324" y="6737"/>
                </a:lnTo>
                <a:lnTo>
                  <a:pt x="45086" y="-925"/>
                </a:lnTo>
                <a:lnTo>
                  <a:pt x="31936" y="-3479"/>
                </a:lnTo>
                <a:lnTo>
                  <a:pt x="22602" y="-3479"/>
                </a:lnTo>
                <a:lnTo>
                  <a:pt x="14946" y="0"/>
                </a:lnTo>
                <a:lnTo>
                  <a:pt x="15829" y="12053"/>
                </a:lnTo>
                <a:lnTo>
                  <a:pt x="18882" y="7565"/>
                </a:lnTo>
                <a:lnTo>
                  <a:pt x="21934" y="3076"/>
                </a:lnTo>
                <a:lnTo>
                  <a:pt x="25932" y="832"/>
                </a:lnTo>
                <a:lnTo>
                  <a:pt x="37688" y="832"/>
                </a:lnTo>
                <a:lnTo>
                  <a:pt x="42860" y="4110"/>
                </a:lnTo>
                <a:lnTo>
                  <a:pt x="46391" y="10666"/>
                </a:lnTo>
                <a:lnTo>
                  <a:pt x="50436" y="22326"/>
                </a:lnTo>
                <a:lnTo>
                  <a:pt x="51689" y="36236"/>
                </a:lnTo>
                <a:lnTo>
                  <a:pt x="51689" y="38253"/>
                </a:lnTo>
                <a:lnTo>
                  <a:pt x="51613" y="40888"/>
                </a:lnTo>
                <a:lnTo>
                  <a:pt x="51462" y="44141"/>
                </a:lnTo>
                <a:lnTo>
                  <a:pt x="51310" y="47394"/>
                </a:lnTo>
                <a:lnTo>
                  <a:pt x="51134" y="49273"/>
                </a:lnTo>
                <a:lnTo>
                  <a:pt x="50427" y="51089"/>
                </a:lnTo>
                <a:lnTo>
                  <a:pt x="48346" y="52702"/>
                </a:lnTo>
                <a:lnTo>
                  <a:pt x="44688" y="54619"/>
                </a:lnTo>
                <a:lnTo>
                  <a:pt x="41031" y="56535"/>
                </a:lnTo>
                <a:lnTo>
                  <a:pt x="37486" y="57494"/>
                </a:lnTo>
                <a:lnTo>
                  <a:pt x="26588" y="57494"/>
                </a:lnTo>
                <a:lnTo>
                  <a:pt x="21430" y="54367"/>
                </a:lnTo>
                <a:lnTo>
                  <a:pt x="18579" y="48113"/>
                </a:lnTo>
                <a:lnTo>
                  <a:pt x="15728" y="41859"/>
                </a:lnTo>
                <a:lnTo>
                  <a:pt x="14303" y="35051"/>
                </a:lnTo>
                <a:lnTo>
                  <a:pt x="14303" y="18761"/>
                </a:lnTo>
                <a:lnTo>
                  <a:pt x="12550" y="61339"/>
                </a:lnTo>
                <a:lnTo>
                  <a:pt x="19348" y="64378"/>
                </a:lnTo>
                <a:lnTo>
                  <a:pt x="30095" y="64378"/>
                </a:lnTo>
                <a:lnTo>
                  <a:pt x="32491" y="64075"/>
                </a:lnTo>
                <a:lnTo>
                  <a:pt x="35115" y="63470"/>
                </a:lnTo>
                <a:lnTo>
                  <a:pt x="40160" y="62411"/>
                </a:lnTo>
                <a:lnTo>
                  <a:pt x="44550" y="60469"/>
                </a:lnTo>
                <a:lnTo>
                  <a:pt x="48283" y="57645"/>
                </a:lnTo>
                <a:lnTo>
                  <a:pt x="50932" y="55678"/>
                </a:lnTo>
                <a:lnTo>
                  <a:pt x="50125" y="59914"/>
                </a:lnTo>
                <a:lnTo>
                  <a:pt x="48119" y="65172"/>
                </a:lnTo>
                <a:lnTo>
                  <a:pt x="44915" y="71451"/>
                </a:lnTo>
                <a:lnTo>
                  <a:pt x="41712" y="77730"/>
                </a:lnTo>
                <a:lnTo>
                  <a:pt x="37436" y="83416"/>
                </a:lnTo>
                <a:lnTo>
                  <a:pt x="32088" y="88510"/>
                </a:lnTo>
                <a:lnTo>
                  <a:pt x="28304" y="92091"/>
                </a:lnTo>
                <a:lnTo>
                  <a:pt x="23284" y="95117"/>
                </a:lnTo>
                <a:lnTo>
                  <a:pt x="17027" y="97588"/>
                </a:lnTo>
                <a:lnTo>
                  <a:pt x="13546" y="98950"/>
                </a:lnTo>
                <a:lnTo>
                  <a:pt x="9182" y="100236"/>
                </a:lnTo>
                <a:lnTo>
                  <a:pt x="3935" y="1014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695760" y="4786048"/>
            <a:ext cx="410253" cy="96654"/>
          </a:xfrm>
          <a:custGeom>
            <a:avLst/>
            <a:gdLst/>
            <a:ahLst/>
            <a:cxnLst/>
            <a:rect l="l" t="t" r="r" b="b"/>
            <a:pathLst>
              <a:path w="451278" h="109541">
                <a:moveTo>
                  <a:pt x="359554" y="61200"/>
                </a:moveTo>
                <a:lnTo>
                  <a:pt x="371963" y="57842"/>
                </a:lnTo>
                <a:lnTo>
                  <a:pt x="381918" y="48226"/>
                </a:lnTo>
                <a:lnTo>
                  <a:pt x="383592" y="45718"/>
                </a:lnTo>
                <a:lnTo>
                  <a:pt x="389176" y="33808"/>
                </a:lnTo>
                <a:lnTo>
                  <a:pt x="391037" y="21635"/>
                </a:lnTo>
                <a:lnTo>
                  <a:pt x="391037" y="19769"/>
                </a:lnTo>
                <a:lnTo>
                  <a:pt x="390962" y="18395"/>
                </a:lnTo>
                <a:lnTo>
                  <a:pt x="390810" y="17512"/>
                </a:lnTo>
                <a:lnTo>
                  <a:pt x="390381" y="15508"/>
                </a:lnTo>
                <a:lnTo>
                  <a:pt x="389978" y="14146"/>
                </a:lnTo>
                <a:lnTo>
                  <a:pt x="391239" y="14549"/>
                </a:lnTo>
                <a:lnTo>
                  <a:pt x="393762" y="15054"/>
                </a:lnTo>
                <a:lnTo>
                  <a:pt x="395729" y="15407"/>
                </a:lnTo>
                <a:lnTo>
                  <a:pt x="398076" y="15583"/>
                </a:lnTo>
                <a:lnTo>
                  <a:pt x="403878" y="15583"/>
                </a:lnTo>
                <a:lnTo>
                  <a:pt x="406350" y="15306"/>
                </a:lnTo>
                <a:lnTo>
                  <a:pt x="408217" y="14751"/>
                </a:lnTo>
                <a:lnTo>
                  <a:pt x="410083" y="14197"/>
                </a:lnTo>
                <a:lnTo>
                  <a:pt x="412909" y="13036"/>
                </a:lnTo>
                <a:lnTo>
                  <a:pt x="416693" y="11271"/>
                </a:lnTo>
                <a:lnTo>
                  <a:pt x="362733" y="108103"/>
                </a:lnTo>
                <a:lnTo>
                  <a:pt x="370074" y="108103"/>
                </a:lnTo>
                <a:lnTo>
                  <a:pt x="429785" y="1210"/>
                </a:lnTo>
                <a:lnTo>
                  <a:pt x="423731" y="1210"/>
                </a:lnTo>
                <a:lnTo>
                  <a:pt x="420855" y="4034"/>
                </a:lnTo>
                <a:lnTo>
                  <a:pt x="418105" y="6178"/>
                </a:lnTo>
                <a:lnTo>
                  <a:pt x="415482" y="7640"/>
                </a:lnTo>
                <a:lnTo>
                  <a:pt x="410588" y="10464"/>
                </a:lnTo>
                <a:lnTo>
                  <a:pt x="405240" y="11877"/>
                </a:lnTo>
                <a:lnTo>
                  <a:pt x="397218" y="11877"/>
                </a:lnTo>
                <a:lnTo>
                  <a:pt x="395048" y="11675"/>
                </a:lnTo>
                <a:lnTo>
                  <a:pt x="392929" y="11271"/>
                </a:lnTo>
                <a:lnTo>
                  <a:pt x="390810" y="10868"/>
                </a:lnTo>
                <a:lnTo>
                  <a:pt x="389171" y="10162"/>
                </a:lnTo>
                <a:lnTo>
                  <a:pt x="388010" y="9153"/>
                </a:lnTo>
                <a:lnTo>
                  <a:pt x="385134" y="6581"/>
                </a:lnTo>
                <a:lnTo>
                  <a:pt x="384125" y="5673"/>
                </a:lnTo>
                <a:lnTo>
                  <a:pt x="382031" y="4614"/>
                </a:lnTo>
                <a:lnTo>
                  <a:pt x="380064" y="3807"/>
                </a:lnTo>
                <a:lnTo>
                  <a:pt x="377516" y="3404"/>
                </a:lnTo>
                <a:lnTo>
                  <a:pt x="373593" y="3415"/>
                </a:lnTo>
                <a:lnTo>
                  <a:pt x="361680" y="6617"/>
                </a:lnTo>
                <a:lnTo>
                  <a:pt x="351154" y="15508"/>
                </a:lnTo>
                <a:lnTo>
                  <a:pt x="343325" y="28259"/>
                </a:lnTo>
                <a:lnTo>
                  <a:pt x="341013" y="40094"/>
                </a:lnTo>
                <a:lnTo>
                  <a:pt x="341013" y="47003"/>
                </a:lnTo>
                <a:lnTo>
                  <a:pt x="342930" y="52248"/>
                </a:lnTo>
                <a:lnTo>
                  <a:pt x="346765" y="55829"/>
                </a:lnTo>
                <a:lnTo>
                  <a:pt x="350599" y="59410"/>
                </a:lnTo>
                <a:lnTo>
                  <a:pt x="352667" y="48567"/>
                </a:lnTo>
                <a:lnTo>
                  <a:pt x="352667" y="37875"/>
                </a:lnTo>
                <a:lnTo>
                  <a:pt x="355203" y="29818"/>
                </a:lnTo>
                <a:lnTo>
                  <a:pt x="360273" y="21068"/>
                </a:lnTo>
                <a:lnTo>
                  <a:pt x="365344" y="12318"/>
                </a:lnTo>
                <a:lnTo>
                  <a:pt x="370326" y="7943"/>
                </a:lnTo>
                <a:lnTo>
                  <a:pt x="375220" y="7943"/>
                </a:lnTo>
                <a:lnTo>
                  <a:pt x="376570" y="8535"/>
                </a:lnTo>
                <a:lnTo>
                  <a:pt x="378210" y="9720"/>
                </a:lnTo>
                <a:lnTo>
                  <a:pt x="379849" y="10906"/>
                </a:lnTo>
                <a:lnTo>
                  <a:pt x="381275" y="11650"/>
                </a:lnTo>
                <a:lnTo>
                  <a:pt x="382485" y="11952"/>
                </a:lnTo>
                <a:lnTo>
                  <a:pt x="384201" y="12356"/>
                </a:lnTo>
                <a:lnTo>
                  <a:pt x="385399" y="13011"/>
                </a:lnTo>
                <a:lnTo>
                  <a:pt x="386761" y="14827"/>
                </a:lnTo>
                <a:lnTo>
                  <a:pt x="387102" y="16869"/>
                </a:lnTo>
                <a:lnTo>
                  <a:pt x="387100" y="20428"/>
                </a:lnTo>
                <a:lnTo>
                  <a:pt x="385116" y="33027"/>
                </a:lnTo>
                <a:lnTo>
                  <a:pt x="379383" y="44633"/>
                </a:lnTo>
                <a:lnTo>
                  <a:pt x="374236" y="52148"/>
                </a:lnTo>
                <a:lnTo>
                  <a:pt x="368560" y="55905"/>
                </a:lnTo>
                <a:lnTo>
                  <a:pt x="359075" y="55905"/>
                </a:lnTo>
                <a:lnTo>
                  <a:pt x="356641" y="54959"/>
                </a:lnTo>
                <a:lnTo>
                  <a:pt x="355051" y="53068"/>
                </a:lnTo>
                <a:lnTo>
                  <a:pt x="354862" y="61200"/>
                </a:lnTo>
                <a:lnTo>
                  <a:pt x="359554" y="61200"/>
                </a:lnTo>
                <a:close/>
              </a:path>
              <a:path w="451278" h="109541">
                <a:moveTo>
                  <a:pt x="354862" y="61200"/>
                </a:moveTo>
                <a:lnTo>
                  <a:pt x="355051" y="53068"/>
                </a:lnTo>
                <a:lnTo>
                  <a:pt x="353462" y="51177"/>
                </a:lnTo>
                <a:lnTo>
                  <a:pt x="352667" y="48567"/>
                </a:lnTo>
                <a:lnTo>
                  <a:pt x="350599" y="59410"/>
                </a:lnTo>
                <a:lnTo>
                  <a:pt x="354862" y="61200"/>
                </a:lnTo>
                <a:close/>
              </a:path>
              <a:path w="451278" h="109541">
                <a:moveTo>
                  <a:pt x="84761" y="48768"/>
                </a:moveTo>
                <a:lnTo>
                  <a:pt x="89958" y="46448"/>
                </a:lnTo>
                <a:lnTo>
                  <a:pt x="106254" y="46448"/>
                </a:lnTo>
                <a:lnTo>
                  <a:pt x="112258" y="50786"/>
                </a:lnTo>
                <a:lnTo>
                  <a:pt x="115790" y="59460"/>
                </a:lnTo>
                <a:lnTo>
                  <a:pt x="117909" y="64655"/>
                </a:lnTo>
                <a:lnTo>
                  <a:pt x="118968" y="70606"/>
                </a:lnTo>
                <a:lnTo>
                  <a:pt x="118968" y="84173"/>
                </a:lnTo>
                <a:lnTo>
                  <a:pt x="117606" y="90162"/>
                </a:lnTo>
                <a:lnTo>
                  <a:pt x="114881" y="95281"/>
                </a:lnTo>
                <a:lnTo>
                  <a:pt x="112157" y="100400"/>
                </a:lnTo>
                <a:lnTo>
                  <a:pt x="107793" y="102959"/>
                </a:lnTo>
                <a:lnTo>
                  <a:pt x="94221" y="102959"/>
                </a:lnTo>
                <a:lnTo>
                  <a:pt x="88684" y="99025"/>
                </a:lnTo>
                <a:lnTo>
                  <a:pt x="85177" y="91158"/>
                </a:lnTo>
                <a:lnTo>
                  <a:pt x="88920" y="104868"/>
                </a:lnTo>
                <a:lnTo>
                  <a:pt x="100805" y="107574"/>
                </a:lnTo>
                <a:lnTo>
                  <a:pt x="101088" y="107573"/>
                </a:lnTo>
                <a:lnTo>
                  <a:pt x="113814" y="104738"/>
                </a:lnTo>
                <a:lnTo>
                  <a:pt x="123925" y="96453"/>
                </a:lnTo>
                <a:lnTo>
                  <a:pt x="124649" y="95524"/>
                </a:lnTo>
                <a:lnTo>
                  <a:pt x="130775" y="84132"/>
                </a:lnTo>
                <a:lnTo>
                  <a:pt x="132818" y="71489"/>
                </a:lnTo>
                <a:lnTo>
                  <a:pt x="132818" y="61200"/>
                </a:lnTo>
                <a:lnTo>
                  <a:pt x="130093" y="53282"/>
                </a:lnTo>
                <a:lnTo>
                  <a:pt x="124644" y="47734"/>
                </a:lnTo>
                <a:lnTo>
                  <a:pt x="119195" y="42187"/>
                </a:lnTo>
                <a:lnTo>
                  <a:pt x="112460" y="39413"/>
                </a:lnTo>
                <a:lnTo>
                  <a:pt x="100351" y="39413"/>
                </a:lnTo>
                <a:lnTo>
                  <a:pt x="96290" y="40220"/>
                </a:lnTo>
                <a:lnTo>
                  <a:pt x="92253" y="41834"/>
                </a:lnTo>
                <a:lnTo>
                  <a:pt x="89983" y="42742"/>
                </a:lnTo>
                <a:lnTo>
                  <a:pt x="87284" y="44154"/>
                </a:lnTo>
                <a:lnTo>
                  <a:pt x="84156" y="46070"/>
                </a:lnTo>
                <a:lnTo>
                  <a:pt x="82188" y="53408"/>
                </a:lnTo>
                <a:lnTo>
                  <a:pt x="84761" y="48768"/>
                </a:lnTo>
                <a:close/>
              </a:path>
              <a:path w="451278" h="109541">
                <a:moveTo>
                  <a:pt x="30095" y="100841"/>
                </a:moveTo>
                <a:lnTo>
                  <a:pt x="29061" y="98370"/>
                </a:lnTo>
                <a:lnTo>
                  <a:pt x="29061" y="3404"/>
                </a:lnTo>
                <a:lnTo>
                  <a:pt x="28682" y="1966"/>
                </a:lnTo>
                <a:lnTo>
                  <a:pt x="27774" y="1966"/>
                </a:ln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5" y="15924"/>
                </a:lnTo>
                <a:lnTo>
                  <a:pt x="7959" y="15193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7" y="19820"/>
                </a:lnTo>
                <a:lnTo>
                  <a:pt x="15817" y="96832"/>
                </a:lnTo>
                <a:lnTo>
                  <a:pt x="14883" y="99782"/>
                </a:lnTo>
                <a:lnTo>
                  <a:pt x="11150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10"/>
                </a:lnTo>
                <a:lnTo>
                  <a:pt x="43742" y="105910"/>
                </a:lnTo>
                <a:lnTo>
                  <a:pt x="43742" y="103791"/>
                </a:lnTo>
                <a:lnTo>
                  <a:pt x="38092" y="103590"/>
                </a:lnTo>
                <a:lnTo>
                  <a:pt x="34232" y="102959"/>
                </a:lnTo>
                <a:lnTo>
                  <a:pt x="32163" y="101900"/>
                </a:lnTo>
                <a:lnTo>
                  <a:pt x="30095" y="100841"/>
                </a:lnTo>
                <a:close/>
              </a:path>
              <a:path w="451278" h="109541">
                <a:moveTo>
                  <a:pt x="65614" y="61881"/>
                </a:moveTo>
                <a:lnTo>
                  <a:pt x="66432" y="72604"/>
                </a:lnTo>
                <a:lnTo>
                  <a:pt x="70048" y="84936"/>
                </a:lnTo>
                <a:lnTo>
                  <a:pt x="76550" y="95091"/>
                </a:lnTo>
                <a:lnTo>
                  <a:pt x="78067" y="96752"/>
                </a:lnTo>
                <a:lnTo>
                  <a:pt x="88920" y="104868"/>
                </a:lnTo>
                <a:lnTo>
                  <a:pt x="85177" y="91158"/>
                </a:lnTo>
                <a:lnTo>
                  <a:pt x="81671" y="83290"/>
                </a:lnTo>
                <a:lnTo>
                  <a:pt x="79917" y="75246"/>
                </a:lnTo>
                <a:lnTo>
                  <a:pt x="79917" y="60671"/>
                </a:lnTo>
                <a:lnTo>
                  <a:pt x="80674" y="56132"/>
                </a:lnTo>
                <a:lnTo>
                  <a:pt x="82188" y="53408"/>
                </a:lnTo>
                <a:lnTo>
                  <a:pt x="84156" y="46070"/>
                </a:lnTo>
                <a:lnTo>
                  <a:pt x="85366" y="40573"/>
                </a:lnTo>
                <a:lnTo>
                  <a:pt x="87586" y="35025"/>
                </a:lnTo>
                <a:lnTo>
                  <a:pt x="90815" y="29427"/>
                </a:lnTo>
                <a:lnTo>
                  <a:pt x="94044" y="23829"/>
                </a:lnTo>
                <a:lnTo>
                  <a:pt x="97500" y="19214"/>
                </a:lnTo>
                <a:lnTo>
                  <a:pt x="101183" y="15583"/>
                </a:lnTo>
                <a:lnTo>
                  <a:pt x="104766" y="12002"/>
                </a:lnTo>
                <a:lnTo>
                  <a:pt x="108840" y="9216"/>
                </a:lnTo>
                <a:lnTo>
                  <a:pt x="113406" y="7224"/>
                </a:lnTo>
                <a:lnTo>
                  <a:pt x="117972" y="5232"/>
                </a:lnTo>
                <a:lnTo>
                  <a:pt x="123408" y="3656"/>
                </a:lnTo>
                <a:lnTo>
                  <a:pt x="129715" y="2496"/>
                </a:lnTo>
                <a:lnTo>
                  <a:pt x="129336" y="0"/>
                </a:lnTo>
                <a:lnTo>
                  <a:pt x="121818" y="419"/>
                </a:lnTo>
                <a:lnTo>
                  <a:pt x="109414" y="3121"/>
                </a:lnTo>
                <a:lnTo>
                  <a:pt x="97743" y="8327"/>
                </a:lnTo>
                <a:lnTo>
                  <a:pt x="86804" y="16037"/>
                </a:lnTo>
                <a:lnTo>
                  <a:pt x="77673" y="25895"/>
                </a:lnTo>
                <a:lnTo>
                  <a:pt x="70974" y="36934"/>
                </a:lnTo>
                <a:lnTo>
                  <a:pt x="66954" y="48929"/>
                </a:lnTo>
                <a:lnTo>
                  <a:pt x="65614" y="61881"/>
                </a:lnTo>
                <a:close/>
              </a:path>
              <a:path w="451278" h="109541">
                <a:moveTo>
                  <a:pt x="154462" y="99101"/>
                </a:moveTo>
                <a:lnTo>
                  <a:pt x="154462" y="101471"/>
                </a:lnTo>
                <a:lnTo>
                  <a:pt x="155295" y="103501"/>
                </a:lnTo>
                <a:lnTo>
                  <a:pt x="156960" y="105191"/>
                </a:lnTo>
                <a:lnTo>
                  <a:pt x="158625" y="106880"/>
                </a:lnTo>
                <a:lnTo>
                  <a:pt x="160668" y="107725"/>
                </a:lnTo>
                <a:lnTo>
                  <a:pt x="165511" y="107725"/>
                </a:lnTo>
                <a:lnTo>
                  <a:pt x="167542" y="106880"/>
                </a:lnTo>
                <a:lnTo>
                  <a:pt x="169182" y="105191"/>
                </a:lnTo>
                <a:lnTo>
                  <a:pt x="170822" y="103501"/>
                </a:lnTo>
                <a:lnTo>
                  <a:pt x="171641" y="101471"/>
                </a:lnTo>
                <a:lnTo>
                  <a:pt x="171641" y="96731"/>
                </a:lnTo>
                <a:lnTo>
                  <a:pt x="170809" y="94713"/>
                </a:lnTo>
                <a:lnTo>
                  <a:pt x="169144" y="93049"/>
                </a:lnTo>
                <a:lnTo>
                  <a:pt x="167479" y="91385"/>
                </a:lnTo>
                <a:lnTo>
                  <a:pt x="165461" y="90552"/>
                </a:lnTo>
                <a:lnTo>
                  <a:pt x="160718" y="90552"/>
                </a:lnTo>
                <a:lnTo>
                  <a:pt x="158687" y="91385"/>
                </a:lnTo>
                <a:lnTo>
                  <a:pt x="156997" y="93049"/>
                </a:lnTo>
                <a:lnTo>
                  <a:pt x="155307" y="94713"/>
                </a:lnTo>
                <a:lnTo>
                  <a:pt x="154462" y="96731"/>
                </a:lnTo>
                <a:lnTo>
                  <a:pt x="154462" y="99101"/>
                </a:lnTo>
                <a:close/>
              </a:path>
              <a:path w="451278" h="109541">
                <a:moveTo>
                  <a:pt x="183019" y="25143"/>
                </a:moveTo>
                <a:lnTo>
                  <a:pt x="181177" y="38581"/>
                </a:lnTo>
                <a:lnTo>
                  <a:pt x="181177" y="47003"/>
                </a:lnTo>
                <a:lnTo>
                  <a:pt x="183687" y="54253"/>
                </a:lnTo>
                <a:lnTo>
                  <a:pt x="188707" y="60330"/>
                </a:lnTo>
                <a:lnTo>
                  <a:pt x="193727" y="66408"/>
                </a:lnTo>
                <a:lnTo>
                  <a:pt x="195481" y="23829"/>
                </a:lnTo>
                <a:lnTo>
                  <a:pt x="197007" y="17122"/>
                </a:lnTo>
                <a:lnTo>
                  <a:pt x="196124" y="5068"/>
                </a:lnTo>
                <a:lnTo>
                  <a:pt x="190145" y="12028"/>
                </a:lnTo>
                <a:lnTo>
                  <a:pt x="188543" y="14034"/>
                </a:lnTo>
                <a:lnTo>
                  <a:pt x="183019" y="25143"/>
                </a:lnTo>
                <a:close/>
              </a:path>
              <a:path w="451278" h="109541">
                <a:moveTo>
                  <a:pt x="185112" y="106515"/>
                </a:moveTo>
                <a:lnTo>
                  <a:pt x="185869" y="109541"/>
                </a:lnTo>
                <a:lnTo>
                  <a:pt x="194245" y="108482"/>
                </a:lnTo>
                <a:lnTo>
                  <a:pt x="201182" y="106969"/>
                </a:lnTo>
                <a:lnTo>
                  <a:pt x="206681" y="105002"/>
                </a:lnTo>
                <a:lnTo>
                  <a:pt x="210377" y="103574"/>
                </a:lnTo>
                <a:lnTo>
                  <a:pt x="221692" y="97356"/>
                </a:lnTo>
                <a:lnTo>
                  <a:pt x="231050" y="89039"/>
                </a:lnTo>
                <a:lnTo>
                  <a:pt x="236550" y="82836"/>
                </a:lnTo>
                <a:lnTo>
                  <a:pt x="240737" y="75776"/>
                </a:lnTo>
                <a:lnTo>
                  <a:pt x="243613" y="67857"/>
                </a:lnTo>
                <a:lnTo>
                  <a:pt x="246489" y="59939"/>
                </a:lnTo>
                <a:lnTo>
                  <a:pt x="247927" y="52148"/>
                </a:lnTo>
                <a:lnTo>
                  <a:pt x="247927" y="44482"/>
                </a:lnTo>
                <a:lnTo>
                  <a:pt x="247632" y="38696"/>
                </a:lnTo>
                <a:lnTo>
                  <a:pt x="244765" y="26265"/>
                </a:lnTo>
                <a:lnTo>
                  <a:pt x="238845" y="14864"/>
                </a:lnTo>
                <a:lnTo>
                  <a:pt x="236501" y="11805"/>
                </a:lnTo>
                <a:lnTo>
                  <a:pt x="226264" y="4142"/>
                </a:lnTo>
                <a:lnTo>
                  <a:pt x="213114" y="1588"/>
                </a:lnTo>
                <a:lnTo>
                  <a:pt x="203780" y="1588"/>
                </a:lnTo>
                <a:lnTo>
                  <a:pt x="196124" y="5068"/>
                </a:lnTo>
                <a:lnTo>
                  <a:pt x="197007" y="17122"/>
                </a:lnTo>
                <a:lnTo>
                  <a:pt x="200059" y="12633"/>
                </a:lnTo>
                <a:lnTo>
                  <a:pt x="203112" y="8144"/>
                </a:lnTo>
                <a:lnTo>
                  <a:pt x="207110" y="5900"/>
                </a:lnTo>
                <a:lnTo>
                  <a:pt x="218866" y="5900"/>
                </a:lnTo>
                <a:lnTo>
                  <a:pt x="224037" y="9178"/>
                </a:lnTo>
                <a:lnTo>
                  <a:pt x="227569" y="15735"/>
                </a:lnTo>
                <a:lnTo>
                  <a:pt x="231613" y="27394"/>
                </a:lnTo>
                <a:lnTo>
                  <a:pt x="232866" y="41304"/>
                </a:lnTo>
                <a:lnTo>
                  <a:pt x="232866" y="43322"/>
                </a:lnTo>
                <a:lnTo>
                  <a:pt x="232791" y="45957"/>
                </a:lnTo>
                <a:lnTo>
                  <a:pt x="232639" y="49210"/>
                </a:lnTo>
                <a:lnTo>
                  <a:pt x="232488" y="52463"/>
                </a:lnTo>
                <a:lnTo>
                  <a:pt x="232312" y="54341"/>
                </a:lnTo>
                <a:lnTo>
                  <a:pt x="231605" y="56157"/>
                </a:lnTo>
                <a:lnTo>
                  <a:pt x="229524" y="57771"/>
                </a:lnTo>
                <a:lnTo>
                  <a:pt x="225866" y="59687"/>
                </a:lnTo>
                <a:lnTo>
                  <a:pt x="222208" y="61604"/>
                </a:lnTo>
                <a:lnTo>
                  <a:pt x="218664" y="62562"/>
                </a:lnTo>
                <a:lnTo>
                  <a:pt x="207766" y="62562"/>
                </a:lnTo>
                <a:lnTo>
                  <a:pt x="202607" y="59435"/>
                </a:lnTo>
                <a:lnTo>
                  <a:pt x="199756" y="53181"/>
                </a:lnTo>
                <a:lnTo>
                  <a:pt x="196906" y="46928"/>
                </a:lnTo>
                <a:lnTo>
                  <a:pt x="195481" y="40119"/>
                </a:lnTo>
                <a:lnTo>
                  <a:pt x="195481" y="23829"/>
                </a:lnTo>
                <a:lnTo>
                  <a:pt x="193727" y="66408"/>
                </a:lnTo>
                <a:lnTo>
                  <a:pt x="200526" y="69446"/>
                </a:lnTo>
                <a:lnTo>
                  <a:pt x="211272" y="69446"/>
                </a:lnTo>
                <a:lnTo>
                  <a:pt x="213669" y="69143"/>
                </a:lnTo>
                <a:lnTo>
                  <a:pt x="216293" y="68538"/>
                </a:lnTo>
                <a:lnTo>
                  <a:pt x="221338" y="67479"/>
                </a:lnTo>
                <a:lnTo>
                  <a:pt x="225727" y="65538"/>
                </a:lnTo>
                <a:lnTo>
                  <a:pt x="229461" y="62713"/>
                </a:lnTo>
                <a:lnTo>
                  <a:pt x="232110" y="60746"/>
                </a:lnTo>
                <a:lnTo>
                  <a:pt x="231302" y="64983"/>
                </a:lnTo>
                <a:lnTo>
                  <a:pt x="229297" y="70241"/>
                </a:lnTo>
                <a:lnTo>
                  <a:pt x="226093" y="76519"/>
                </a:lnTo>
                <a:lnTo>
                  <a:pt x="222889" y="82798"/>
                </a:lnTo>
                <a:lnTo>
                  <a:pt x="218613" y="88485"/>
                </a:lnTo>
                <a:lnTo>
                  <a:pt x="213265" y="93578"/>
                </a:lnTo>
                <a:lnTo>
                  <a:pt x="209481" y="97159"/>
                </a:lnTo>
                <a:lnTo>
                  <a:pt x="204461" y="100185"/>
                </a:lnTo>
                <a:lnTo>
                  <a:pt x="198205" y="102657"/>
                </a:lnTo>
                <a:lnTo>
                  <a:pt x="194724" y="104018"/>
                </a:lnTo>
                <a:lnTo>
                  <a:pt x="190360" y="105304"/>
                </a:lnTo>
                <a:lnTo>
                  <a:pt x="185112" y="106515"/>
                </a:lnTo>
                <a:close/>
              </a:path>
              <a:path w="451278" h="109541">
                <a:moveTo>
                  <a:pt x="304787" y="45087"/>
                </a:moveTo>
                <a:lnTo>
                  <a:pt x="309353" y="42010"/>
                </a:lnTo>
                <a:lnTo>
                  <a:pt x="312179" y="39337"/>
                </a:lnTo>
                <a:lnTo>
                  <a:pt x="317073" y="34647"/>
                </a:lnTo>
                <a:lnTo>
                  <a:pt x="319520" y="29352"/>
                </a:lnTo>
                <a:lnTo>
                  <a:pt x="319520" y="17651"/>
                </a:lnTo>
                <a:lnTo>
                  <a:pt x="317123" y="12557"/>
                </a:lnTo>
                <a:lnTo>
                  <a:pt x="312330" y="8170"/>
                </a:lnTo>
                <a:lnTo>
                  <a:pt x="307537" y="3782"/>
                </a:lnTo>
                <a:lnTo>
                  <a:pt x="301079" y="1588"/>
                </a:lnTo>
                <a:lnTo>
                  <a:pt x="292956" y="1588"/>
                </a:lnTo>
                <a:lnTo>
                  <a:pt x="286044" y="5824"/>
                </a:lnTo>
                <a:lnTo>
                  <a:pt x="296690" y="5824"/>
                </a:lnTo>
                <a:lnTo>
                  <a:pt x="301167" y="7501"/>
                </a:lnTo>
                <a:lnTo>
                  <a:pt x="304119" y="10855"/>
                </a:lnTo>
                <a:lnTo>
                  <a:pt x="307070" y="14209"/>
                </a:lnTo>
                <a:lnTo>
                  <a:pt x="308546" y="18281"/>
                </a:lnTo>
                <a:lnTo>
                  <a:pt x="308546" y="28570"/>
                </a:lnTo>
                <a:lnTo>
                  <a:pt x="306982" y="33260"/>
                </a:lnTo>
                <a:lnTo>
                  <a:pt x="303854" y="37144"/>
                </a:lnTo>
                <a:lnTo>
                  <a:pt x="302038" y="39413"/>
                </a:lnTo>
                <a:lnTo>
                  <a:pt x="298758" y="42212"/>
                </a:lnTo>
                <a:lnTo>
                  <a:pt x="294016" y="45541"/>
                </a:lnTo>
                <a:lnTo>
                  <a:pt x="288214" y="41960"/>
                </a:lnTo>
                <a:lnTo>
                  <a:pt x="286523" y="57569"/>
                </a:lnTo>
                <a:lnTo>
                  <a:pt x="296311" y="64479"/>
                </a:lnTo>
                <a:lnTo>
                  <a:pt x="302782" y="69635"/>
                </a:lnTo>
                <a:lnTo>
                  <a:pt x="305935" y="73040"/>
                </a:lnTo>
                <a:lnTo>
                  <a:pt x="309089" y="76444"/>
                </a:lnTo>
                <a:lnTo>
                  <a:pt x="310665" y="80895"/>
                </a:lnTo>
                <a:lnTo>
                  <a:pt x="310665" y="91233"/>
                </a:lnTo>
                <a:lnTo>
                  <a:pt x="309177" y="95268"/>
                </a:lnTo>
                <a:lnTo>
                  <a:pt x="306200" y="98496"/>
                </a:lnTo>
                <a:lnTo>
                  <a:pt x="303223" y="101724"/>
                </a:lnTo>
                <a:lnTo>
                  <a:pt x="298834" y="103337"/>
                </a:lnTo>
                <a:lnTo>
                  <a:pt x="287532" y="103337"/>
                </a:lnTo>
                <a:lnTo>
                  <a:pt x="283004" y="101295"/>
                </a:lnTo>
                <a:lnTo>
                  <a:pt x="279447" y="97210"/>
                </a:lnTo>
                <a:lnTo>
                  <a:pt x="284051" y="107574"/>
                </a:lnTo>
                <a:lnTo>
                  <a:pt x="301458" y="107574"/>
                </a:lnTo>
                <a:lnTo>
                  <a:pt x="308786" y="105103"/>
                </a:lnTo>
                <a:lnTo>
                  <a:pt x="314260" y="100160"/>
                </a:lnTo>
                <a:lnTo>
                  <a:pt x="319734" y="95218"/>
                </a:lnTo>
                <a:lnTo>
                  <a:pt x="322471" y="89115"/>
                </a:lnTo>
                <a:lnTo>
                  <a:pt x="322471" y="75448"/>
                </a:lnTo>
                <a:lnTo>
                  <a:pt x="320617" y="69887"/>
                </a:lnTo>
                <a:lnTo>
                  <a:pt x="316909" y="65172"/>
                </a:lnTo>
                <a:lnTo>
                  <a:pt x="313201" y="60456"/>
                </a:lnTo>
                <a:lnTo>
                  <a:pt x="307058" y="54921"/>
                </a:lnTo>
                <a:lnTo>
                  <a:pt x="298481" y="48567"/>
                </a:lnTo>
                <a:lnTo>
                  <a:pt x="304787" y="45087"/>
                </a:lnTo>
                <a:close/>
              </a:path>
              <a:path w="451278" h="109541">
                <a:moveTo>
                  <a:pt x="265245" y="96163"/>
                </a:moveTo>
                <a:lnTo>
                  <a:pt x="271123" y="100727"/>
                </a:lnTo>
                <a:lnTo>
                  <a:pt x="277000" y="105292"/>
                </a:lnTo>
                <a:lnTo>
                  <a:pt x="284051" y="107574"/>
                </a:lnTo>
                <a:lnTo>
                  <a:pt x="279447" y="97210"/>
                </a:lnTo>
                <a:lnTo>
                  <a:pt x="275890" y="93125"/>
                </a:lnTo>
                <a:lnTo>
                  <a:pt x="274112" y="87627"/>
                </a:lnTo>
                <a:lnTo>
                  <a:pt x="274112" y="76683"/>
                </a:lnTo>
                <a:lnTo>
                  <a:pt x="275096" y="72497"/>
                </a:lnTo>
                <a:lnTo>
                  <a:pt x="277063" y="68160"/>
                </a:lnTo>
                <a:lnTo>
                  <a:pt x="279031" y="63823"/>
                </a:lnTo>
                <a:lnTo>
                  <a:pt x="282184" y="60293"/>
                </a:lnTo>
                <a:lnTo>
                  <a:pt x="286523" y="57569"/>
                </a:lnTo>
                <a:lnTo>
                  <a:pt x="288214" y="41960"/>
                </a:lnTo>
                <a:lnTo>
                  <a:pt x="283534" y="38140"/>
                </a:lnTo>
                <a:lnTo>
                  <a:pt x="279977" y="34080"/>
                </a:lnTo>
                <a:lnTo>
                  <a:pt x="276420" y="30020"/>
                </a:lnTo>
                <a:lnTo>
                  <a:pt x="274642" y="25620"/>
                </a:lnTo>
                <a:lnTo>
                  <a:pt x="274642" y="16693"/>
                </a:lnTo>
                <a:lnTo>
                  <a:pt x="276155" y="13137"/>
                </a:lnTo>
                <a:lnTo>
                  <a:pt x="279183" y="10212"/>
                </a:lnTo>
                <a:lnTo>
                  <a:pt x="282210" y="7287"/>
                </a:lnTo>
                <a:lnTo>
                  <a:pt x="286044" y="5824"/>
                </a:lnTo>
                <a:lnTo>
                  <a:pt x="292956" y="1588"/>
                </a:lnTo>
                <a:lnTo>
                  <a:pt x="284127" y="1588"/>
                </a:lnTo>
                <a:lnTo>
                  <a:pt x="276950" y="3908"/>
                </a:lnTo>
                <a:lnTo>
                  <a:pt x="271425" y="8548"/>
                </a:lnTo>
                <a:lnTo>
                  <a:pt x="265901" y="13188"/>
                </a:lnTo>
                <a:lnTo>
                  <a:pt x="263138" y="18836"/>
                </a:lnTo>
                <a:lnTo>
                  <a:pt x="263138" y="31344"/>
                </a:lnTo>
                <a:lnTo>
                  <a:pt x="265005" y="36690"/>
                </a:lnTo>
                <a:lnTo>
                  <a:pt x="268739" y="41531"/>
                </a:lnTo>
                <a:lnTo>
                  <a:pt x="271160" y="44709"/>
                </a:lnTo>
                <a:lnTo>
                  <a:pt x="275701" y="48970"/>
                </a:lnTo>
                <a:lnTo>
                  <a:pt x="282361" y="54316"/>
                </a:lnTo>
                <a:lnTo>
                  <a:pt x="275752" y="58754"/>
                </a:lnTo>
                <a:lnTo>
                  <a:pt x="271110" y="62562"/>
                </a:lnTo>
                <a:lnTo>
                  <a:pt x="268436" y="65739"/>
                </a:lnTo>
                <a:lnTo>
                  <a:pt x="264349" y="70631"/>
                </a:lnTo>
                <a:lnTo>
                  <a:pt x="262306" y="76280"/>
                </a:lnTo>
                <a:lnTo>
                  <a:pt x="262306" y="90149"/>
                </a:lnTo>
                <a:lnTo>
                  <a:pt x="265245" y="96163"/>
                </a:lnTo>
                <a:close/>
              </a:path>
              <a:path w="451278" h="109541">
                <a:moveTo>
                  <a:pt x="415709" y="98647"/>
                </a:moveTo>
                <a:lnTo>
                  <a:pt x="413791" y="96882"/>
                </a:lnTo>
                <a:lnTo>
                  <a:pt x="414775" y="106136"/>
                </a:lnTo>
                <a:lnTo>
                  <a:pt x="419871" y="106136"/>
                </a:lnTo>
                <a:lnTo>
                  <a:pt x="415709" y="98647"/>
                </a:lnTo>
                <a:close/>
              </a:path>
              <a:path w="451278" h="109541">
                <a:moveTo>
                  <a:pt x="410373" y="104409"/>
                </a:moveTo>
                <a:lnTo>
                  <a:pt x="414775" y="106136"/>
                </a:lnTo>
                <a:lnTo>
                  <a:pt x="413791" y="96882"/>
                </a:lnTo>
                <a:lnTo>
                  <a:pt x="412833" y="94335"/>
                </a:lnTo>
                <a:lnTo>
                  <a:pt x="412833" y="84299"/>
                </a:lnTo>
                <a:lnTo>
                  <a:pt x="415179" y="76356"/>
                </a:lnTo>
                <a:lnTo>
                  <a:pt x="419871" y="67177"/>
                </a:lnTo>
                <a:lnTo>
                  <a:pt x="424563" y="57998"/>
                </a:lnTo>
                <a:lnTo>
                  <a:pt x="429911" y="53408"/>
                </a:lnTo>
                <a:lnTo>
                  <a:pt x="439245" y="53408"/>
                </a:lnTo>
                <a:lnTo>
                  <a:pt x="441944" y="54594"/>
                </a:lnTo>
                <a:lnTo>
                  <a:pt x="444013" y="56964"/>
                </a:lnTo>
                <a:lnTo>
                  <a:pt x="446082" y="59334"/>
                </a:lnTo>
                <a:lnTo>
                  <a:pt x="447116" y="62638"/>
                </a:lnTo>
                <a:lnTo>
                  <a:pt x="447116" y="73733"/>
                </a:lnTo>
                <a:lnTo>
                  <a:pt x="444656" y="81185"/>
                </a:lnTo>
                <a:lnTo>
                  <a:pt x="439737" y="89229"/>
                </a:lnTo>
                <a:lnTo>
                  <a:pt x="434818" y="97273"/>
                </a:lnTo>
                <a:lnTo>
                  <a:pt x="429281" y="101295"/>
                </a:lnTo>
                <a:lnTo>
                  <a:pt x="420098" y="101295"/>
                </a:lnTo>
                <a:lnTo>
                  <a:pt x="417626" y="100412"/>
                </a:lnTo>
                <a:lnTo>
                  <a:pt x="415709" y="98647"/>
                </a:lnTo>
                <a:lnTo>
                  <a:pt x="419871" y="106136"/>
                </a:lnTo>
                <a:lnTo>
                  <a:pt x="433176" y="102342"/>
                </a:lnTo>
                <a:lnTo>
                  <a:pt x="442651" y="92292"/>
                </a:lnTo>
                <a:lnTo>
                  <a:pt x="449326" y="78440"/>
                </a:lnTo>
                <a:lnTo>
                  <a:pt x="451278" y="67025"/>
                </a:lnTo>
                <a:lnTo>
                  <a:pt x="451278" y="59914"/>
                </a:lnTo>
                <a:lnTo>
                  <a:pt x="449588" y="55048"/>
                </a:lnTo>
                <a:lnTo>
                  <a:pt x="446208" y="52425"/>
                </a:lnTo>
                <a:lnTo>
                  <a:pt x="442828" y="49802"/>
                </a:lnTo>
                <a:lnTo>
                  <a:pt x="438943" y="48491"/>
                </a:lnTo>
                <a:lnTo>
                  <a:pt x="434157" y="48494"/>
                </a:lnTo>
                <a:lnTo>
                  <a:pt x="422292" y="51486"/>
                </a:lnTo>
                <a:lnTo>
                  <a:pt x="411509" y="60103"/>
                </a:lnTo>
                <a:lnTo>
                  <a:pt x="403439" y="72732"/>
                </a:lnTo>
                <a:lnTo>
                  <a:pt x="401103" y="84803"/>
                </a:lnTo>
                <a:lnTo>
                  <a:pt x="401103" y="92116"/>
                </a:lnTo>
                <a:lnTo>
                  <a:pt x="402957" y="97500"/>
                </a:lnTo>
                <a:lnTo>
                  <a:pt x="406665" y="100954"/>
                </a:lnTo>
                <a:lnTo>
                  <a:pt x="410373" y="104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476225" y="4787449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8"/>
                </a:lnTo>
                <a:lnTo>
                  <a:pt x="92253" y="34798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8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29"/>
                </a:lnTo>
                <a:lnTo>
                  <a:pt x="193477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3"/>
                </a:lnTo>
                <a:lnTo>
                  <a:pt x="158185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1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7"/>
                </a:lnTo>
                <a:lnTo>
                  <a:pt x="135481" y="5522"/>
                </a:lnTo>
                <a:lnTo>
                  <a:pt x="137298" y="4866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0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8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685597" y="4787383"/>
            <a:ext cx="473618" cy="111605"/>
          </a:xfrm>
          <a:custGeom>
            <a:avLst/>
            <a:gdLst/>
            <a:ahLst/>
            <a:cxnLst/>
            <a:rect l="l" t="t" r="r" b="b"/>
            <a:pathLst>
              <a:path w="520980" h="126486">
                <a:moveTo>
                  <a:pt x="381224" y="5219"/>
                </a:moveTo>
                <a:lnTo>
                  <a:pt x="380203" y="7829"/>
                </a:lnTo>
                <a:lnTo>
                  <a:pt x="379420" y="9721"/>
                </a:lnTo>
                <a:lnTo>
                  <a:pt x="378639" y="11612"/>
                </a:lnTo>
                <a:lnTo>
                  <a:pt x="376608" y="16592"/>
                </a:lnTo>
                <a:lnTo>
                  <a:pt x="373328" y="24661"/>
                </a:lnTo>
                <a:lnTo>
                  <a:pt x="375977" y="25872"/>
                </a:lnTo>
                <a:lnTo>
                  <a:pt x="379257" y="20728"/>
                </a:lnTo>
                <a:lnTo>
                  <a:pt x="381968" y="17349"/>
                </a:lnTo>
                <a:lnTo>
                  <a:pt x="384113" y="15735"/>
                </a:lnTo>
                <a:lnTo>
                  <a:pt x="386257" y="14121"/>
                </a:lnTo>
                <a:lnTo>
                  <a:pt x="389776" y="13314"/>
                </a:lnTo>
                <a:lnTo>
                  <a:pt x="427667" y="13314"/>
                </a:lnTo>
                <a:lnTo>
                  <a:pt x="397016" y="105834"/>
                </a:lnTo>
                <a:lnTo>
                  <a:pt x="407006" y="105834"/>
                </a:lnTo>
                <a:lnTo>
                  <a:pt x="439851" y="4387"/>
                </a:lnTo>
                <a:lnTo>
                  <a:pt x="439851" y="1891"/>
                </a:lnTo>
                <a:lnTo>
                  <a:pt x="382485" y="1891"/>
                </a:lnTo>
                <a:lnTo>
                  <a:pt x="381224" y="5219"/>
                </a:lnTo>
                <a:close/>
              </a:path>
              <a:path w="520980" h="126486">
                <a:moveTo>
                  <a:pt x="493130" y="78600"/>
                </a:moveTo>
                <a:lnTo>
                  <a:pt x="493130" y="104397"/>
                </a:lnTo>
                <a:lnTo>
                  <a:pt x="505162" y="104397"/>
                </a:lnTo>
                <a:lnTo>
                  <a:pt x="505162" y="78600"/>
                </a:lnTo>
                <a:lnTo>
                  <a:pt x="520980" y="78600"/>
                </a:lnTo>
                <a:lnTo>
                  <a:pt x="520980" y="68538"/>
                </a:lnTo>
                <a:lnTo>
                  <a:pt x="505162" y="68538"/>
                </a:lnTo>
                <a:lnTo>
                  <a:pt x="505162" y="453"/>
                </a:lnTo>
                <a:lnTo>
                  <a:pt x="497973" y="453"/>
                </a:lnTo>
                <a:lnTo>
                  <a:pt x="492978" y="16037"/>
                </a:lnTo>
                <a:lnTo>
                  <a:pt x="492978" y="68538"/>
                </a:lnTo>
                <a:lnTo>
                  <a:pt x="449538" y="68538"/>
                </a:lnTo>
                <a:lnTo>
                  <a:pt x="449538" y="78600"/>
                </a:lnTo>
                <a:lnTo>
                  <a:pt x="493130" y="78600"/>
                </a:lnTo>
                <a:close/>
              </a:path>
              <a:path w="520980" h="126486">
                <a:moveTo>
                  <a:pt x="497973" y="453"/>
                </a:moveTo>
                <a:lnTo>
                  <a:pt x="449538" y="68538"/>
                </a:lnTo>
                <a:lnTo>
                  <a:pt x="455819" y="68538"/>
                </a:lnTo>
                <a:lnTo>
                  <a:pt x="492978" y="16037"/>
                </a:lnTo>
                <a:lnTo>
                  <a:pt x="497973" y="453"/>
                </a:lnTo>
                <a:close/>
              </a:path>
              <a:path w="520980" h="126486">
                <a:moveTo>
                  <a:pt x="30095" y="99328"/>
                </a:moveTo>
                <a:lnTo>
                  <a:pt x="29061" y="96857"/>
                </a:lnTo>
                <a:lnTo>
                  <a:pt x="29061" y="1891"/>
                </a:lnTo>
                <a:lnTo>
                  <a:pt x="28682" y="453"/>
                </a:lnTo>
                <a:lnTo>
                  <a:pt x="27774" y="453"/>
                </a:lnTo>
                <a:lnTo>
                  <a:pt x="0" y="14600"/>
                </a:lnTo>
                <a:lnTo>
                  <a:pt x="0" y="16718"/>
                </a:lnTo>
                <a:lnTo>
                  <a:pt x="1816" y="15911"/>
                </a:lnTo>
                <a:lnTo>
                  <a:pt x="3771" y="15142"/>
                </a:lnTo>
                <a:lnTo>
                  <a:pt x="5865" y="14411"/>
                </a:lnTo>
                <a:lnTo>
                  <a:pt x="7959" y="13680"/>
                </a:lnTo>
                <a:lnTo>
                  <a:pt x="9661" y="13314"/>
                </a:lnTo>
                <a:lnTo>
                  <a:pt x="12991" y="13314"/>
                </a:lnTo>
                <a:lnTo>
                  <a:pt x="14303" y="13944"/>
                </a:lnTo>
                <a:lnTo>
                  <a:pt x="15514" y="16466"/>
                </a:lnTo>
                <a:lnTo>
                  <a:pt x="15817" y="18307"/>
                </a:lnTo>
                <a:lnTo>
                  <a:pt x="15817" y="95319"/>
                </a:lnTo>
                <a:lnTo>
                  <a:pt x="14883" y="98269"/>
                </a:lnTo>
                <a:lnTo>
                  <a:pt x="11150" y="100992"/>
                </a:lnTo>
                <a:lnTo>
                  <a:pt x="7164" y="101824"/>
                </a:lnTo>
                <a:lnTo>
                  <a:pt x="1059" y="102127"/>
                </a:lnTo>
                <a:lnTo>
                  <a:pt x="1059" y="104397"/>
                </a:lnTo>
                <a:lnTo>
                  <a:pt x="43743" y="104397"/>
                </a:lnTo>
                <a:lnTo>
                  <a:pt x="43743" y="102278"/>
                </a:lnTo>
                <a:lnTo>
                  <a:pt x="38092" y="102077"/>
                </a:lnTo>
                <a:lnTo>
                  <a:pt x="34232" y="101446"/>
                </a:lnTo>
                <a:lnTo>
                  <a:pt x="32164" y="100387"/>
                </a:lnTo>
                <a:lnTo>
                  <a:pt x="30095" y="99328"/>
                </a:lnTo>
                <a:close/>
              </a:path>
              <a:path w="520980" h="126486">
                <a:moveTo>
                  <a:pt x="76588" y="97437"/>
                </a:moveTo>
                <a:lnTo>
                  <a:pt x="76588" y="100059"/>
                </a:lnTo>
                <a:lnTo>
                  <a:pt x="77471" y="102064"/>
                </a:lnTo>
                <a:lnTo>
                  <a:pt x="79236" y="103451"/>
                </a:lnTo>
                <a:lnTo>
                  <a:pt x="81002" y="104838"/>
                </a:lnTo>
                <a:lnTo>
                  <a:pt x="82945" y="105531"/>
                </a:lnTo>
                <a:lnTo>
                  <a:pt x="85064" y="105531"/>
                </a:lnTo>
                <a:lnTo>
                  <a:pt x="90134" y="105002"/>
                </a:lnTo>
                <a:lnTo>
                  <a:pt x="91572" y="105304"/>
                </a:lnTo>
                <a:lnTo>
                  <a:pt x="92253" y="106666"/>
                </a:lnTo>
                <a:lnTo>
                  <a:pt x="92253" y="108784"/>
                </a:lnTo>
                <a:lnTo>
                  <a:pt x="91333" y="111432"/>
                </a:lnTo>
                <a:lnTo>
                  <a:pt x="89491" y="114609"/>
                </a:lnTo>
                <a:lnTo>
                  <a:pt x="87649" y="117786"/>
                </a:lnTo>
                <a:lnTo>
                  <a:pt x="84307" y="120737"/>
                </a:lnTo>
                <a:lnTo>
                  <a:pt x="79463" y="123460"/>
                </a:lnTo>
                <a:lnTo>
                  <a:pt x="80901" y="126486"/>
                </a:lnTo>
                <a:lnTo>
                  <a:pt x="85139" y="124570"/>
                </a:lnTo>
                <a:lnTo>
                  <a:pt x="89100" y="121418"/>
                </a:lnTo>
                <a:lnTo>
                  <a:pt x="92783" y="117030"/>
                </a:lnTo>
                <a:lnTo>
                  <a:pt x="96466" y="112642"/>
                </a:lnTo>
                <a:lnTo>
                  <a:pt x="98308" y="107902"/>
                </a:lnTo>
                <a:lnTo>
                  <a:pt x="98308" y="98370"/>
                </a:lnTo>
                <a:lnTo>
                  <a:pt x="97047" y="94902"/>
                </a:lnTo>
                <a:lnTo>
                  <a:pt x="94524" y="92406"/>
                </a:lnTo>
                <a:lnTo>
                  <a:pt x="92001" y="89910"/>
                </a:lnTo>
                <a:lnTo>
                  <a:pt x="89150" y="88661"/>
                </a:lnTo>
                <a:lnTo>
                  <a:pt x="82642" y="88661"/>
                </a:lnTo>
                <a:lnTo>
                  <a:pt x="80245" y="89620"/>
                </a:lnTo>
                <a:lnTo>
                  <a:pt x="78782" y="91536"/>
                </a:lnTo>
                <a:lnTo>
                  <a:pt x="77319" y="93453"/>
                </a:lnTo>
                <a:lnTo>
                  <a:pt x="76588" y="95419"/>
                </a:lnTo>
                <a:lnTo>
                  <a:pt x="76588" y="97437"/>
                </a:lnTo>
                <a:close/>
              </a:path>
              <a:path w="520980" h="126486">
                <a:moveTo>
                  <a:pt x="118968" y="92595"/>
                </a:moveTo>
                <a:lnTo>
                  <a:pt x="123472" y="87944"/>
                </a:lnTo>
                <a:lnTo>
                  <a:pt x="134812" y="76036"/>
                </a:lnTo>
                <a:lnTo>
                  <a:pt x="144034" y="66021"/>
                </a:lnTo>
                <a:lnTo>
                  <a:pt x="151139" y="57898"/>
                </a:lnTo>
                <a:lnTo>
                  <a:pt x="156127" y="51668"/>
                </a:lnTo>
                <a:lnTo>
                  <a:pt x="161829" y="44003"/>
                </a:lnTo>
                <a:lnTo>
                  <a:pt x="164679" y="36034"/>
                </a:lnTo>
                <a:lnTo>
                  <a:pt x="164679" y="19996"/>
                </a:lnTo>
                <a:lnTo>
                  <a:pt x="162043" y="13427"/>
                </a:lnTo>
                <a:lnTo>
                  <a:pt x="156771" y="8056"/>
                </a:lnTo>
                <a:lnTo>
                  <a:pt x="151498" y="2685"/>
                </a:lnTo>
                <a:lnTo>
                  <a:pt x="144599" y="0"/>
                </a:lnTo>
                <a:lnTo>
                  <a:pt x="129160" y="0"/>
                </a:lnTo>
                <a:lnTo>
                  <a:pt x="122689" y="2256"/>
                </a:lnTo>
                <a:lnTo>
                  <a:pt x="116660" y="6770"/>
                </a:lnTo>
                <a:lnTo>
                  <a:pt x="115389" y="7797"/>
                </a:lnTo>
                <a:lnTo>
                  <a:pt x="108478" y="17079"/>
                </a:lnTo>
                <a:lnTo>
                  <a:pt x="103832" y="30940"/>
                </a:lnTo>
                <a:lnTo>
                  <a:pt x="107087" y="31621"/>
                </a:lnTo>
                <a:lnTo>
                  <a:pt x="109256" y="25872"/>
                </a:lnTo>
                <a:lnTo>
                  <a:pt x="111526" y="21610"/>
                </a:lnTo>
                <a:lnTo>
                  <a:pt x="113898" y="18836"/>
                </a:lnTo>
                <a:lnTo>
                  <a:pt x="118187" y="13793"/>
                </a:lnTo>
                <a:lnTo>
                  <a:pt x="123786" y="11271"/>
                </a:lnTo>
                <a:lnTo>
                  <a:pt x="136299" y="11271"/>
                </a:lnTo>
                <a:lnTo>
                  <a:pt x="141117" y="13226"/>
                </a:lnTo>
                <a:lnTo>
                  <a:pt x="145154" y="17134"/>
                </a:lnTo>
                <a:lnTo>
                  <a:pt x="149190" y="21043"/>
                </a:lnTo>
                <a:lnTo>
                  <a:pt x="151208" y="26729"/>
                </a:lnTo>
                <a:lnTo>
                  <a:pt x="151208" y="34193"/>
                </a:lnTo>
                <a:lnTo>
                  <a:pt x="148237" y="48394"/>
                </a:lnTo>
                <a:lnTo>
                  <a:pt x="141294" y="60444"/>
                </a:lnTo>
                <a:lnTo>
                  <a:pt x="139098" y="63335"/>
                </a:lnTo>
                <a:lnTo>
                  <a:pt x="132936" y="70852"/>
                </a:lnTo>
                <a:lnTo>
                  <a:pt x="124979" y="79912"/>
                </a:lnTo>
                <a:lnTo>
                  <a:pt x="115227" y="90513"/>
                </a:lnTo>
                <a:lnTo>
                  <a:pt x="103681" y="102657"/>
                </a:lnTo>
                <a:lnTo>
                  <a:pt x="103681" y="104397"/>
                </a:lnTo>
                <a:lnTo>
                  <a:pt x="164149" y="104397"/>
                </a:lnTo>
                <a:lnTo>
                  <a:pt x="172550" y="83290"/>
                </a:lnTo>
                <a:lnTo>
                  <a:pt x="170582" y="82382"/>
                </a:lnTo>
                <a:lnTo>
                  <a:pt x="168110" y="86871"/>
                </a:lnTo>
                <a:lnTo>
                  <a:pt x="165890" y="89695"/>
                </a:lnTo>
                <a:lnTo>
                  <a:pt x="163922" y="90855"/>
                </a:lnTo>
                <a:lnTo>
                  <a:pt x="161955" y="92015"/>
                </a:lnTo>
                <a:lnTo>
                  <a:pt x="158549" y="92595"/>
                </a:lnTo>
                <a:lnTo>
                  <a:pt x="118968" y="92595"/>
                </a:lnTo>
                <a:close/>
              </a:path>
              <a:path w="520980" h="126486">
                <a:moveTo>
                  <a:pt x="223835" y="99328"/>
                </a:moveTo>
                <a:lnTo>
                  <a:pt x="222801" y="96857"/>
                </a:lnTo>
                <a:lnTo>
                  <a:pt x="222801" y="1891"/>
                </a:lnTo>
                <a:lnTo>
                  <a:pt x="222423" y="453"/>
                </a:lnTo>
                <a:lnTo>
                  <a:pt x="221515" y="453"/>
                </a:lnTo>
                <a:lnTo>
                  <a:pt x="193740" y="14600"/>
                </a:lnTo>
                <a:lnTo>
                  <a:pt x="193740" y="16718"/>
                </a:lnTo>
                <a:lnTo>
                  <a:pt x="195556" y="15911"/>
                </a:lnTo>
                <a:lnTo>
                  <a:pt x="197512" y="15142"/>
                </a:lnTo>
                <a:lnTo>
                  <a:pt x="199605" y="14411"/>
                </a:lnTo>
                <a:lnTo>
                  <a:pt x="201699" y="13680"/>
                </a:lnTo>
                <a:lnTo>
                  <a:pt x="203402" y="13314"/>
                </a:lnTo>
                <a:lnTo>
                  <a:pt x="206731" y="13314"/>
                </a:lnTo>
                <a:lnTo>
                  <a:pt x="208044" y="13944"/>
                </a:lnTo>
                <a:lnTo>
                  <a:pt x="209254" y="16466"/>
                </a:lnTo>
                <a:lnTo>
                  <a:pt x="209557" y="18307"/>
                </a:lnTo>
                <a:lnTo>
                  <a:pt x="209557" y="95319"/>
                </a:lnTo>
                <a:lnTo>
                  <a:pt x="208624" y="98269"/>
                </a:lnTo>
                <a:lnTo>
                  <a:pt x="206757" y="99631"/>
                </a:lnTo>
                <a:lnTo>
                  <a:pt x="204890" y="100992"/>
                </a:lnTo>
                <a:lnTo>
                  <a:pt x="200904" y="101824"/>
                </a:lnTo>
                <a:lnTo>
                  <a:pt x="194800" y="102127"/>
                </a:lnTo>
                <a:lnTo>
                  <a:pt x="194800" y="104397"/>
                </a:lnTo>
                <a:lnTo>
                  <a:pt x="237483" y="104397"/>
                </a:lnTo>
                <a:lnTo>
                  <a:pt x="237483" y="102278"/>
                </a:lnTo>
                <a:lnTo>
                  <a:pt x="231832" y="102077"/>
                </a:lnTo>
                <a:lnTo>
                  <a:pt x="227973" y="101446"/>
                </a:lnTo>
                <a:lnTo>
                  <a:pt x="225904" y="100387"/>
                </a:lnTo>
                <a:lnTo>
                  <a:pt x="223835" y="99328"/>
                </a:lnTo>
                <a:close/>
              </a:path>
              <a:path w="520980" h="126486">
                <a:moveTo>
                  <a:pt x="306427" y="89418"/>
                </a:moveTo>
                <a:lnTo>
                  <a:pt x="303652" y="97538"/>
                </a:lnTo>
                <a:lnTo>
                  <a:pt x="298557" y="101598"/>
                </a:lnTo>
                <a:lnTo>
                  <a:pt x="290104" y="101568"/>
                </a:lnTo>
                <a:lnTo>
                  <a:pt x="279585" y="96408"/>
                </a:lnTo>
                <a:lnTo>
                  <a:pt x="272977" y="82382"/>
                </a:lnTo>
                <a:lnTo>
                  <a:pt x="272586" y="80712"/>
                </a:lnTo>
                <a:lnTo>
                  <a:pt x="267549" y="94699"/>
                </a:lnTo>
                <a:lnTo>
                  <a:pt x="277802" y="103050"/>
                </a:lnTo>
                <a:lnTo>
                  <a:pt x="290232" y="105834"/>
                </a:lnTo>
                <a:lnTo>
                  <a:pt x="291842" y="105799"/>
                </a:lnTo>
                <a:lnTo>
                  <a:pt x="304187" y="102620"/>
                </a:lnTo>
                <a:lnTo>
                  <a:pt x="306427" y="89418"/>
                </a:lnTo>
                <a:close/>
              </a:path>
              <a:path w="520980" h="126486">
                <a:moveTo>
                  <a:pt x="270949" y="69276"/>
                </a:moveTo>
                <a:lnTo>
                  <a:pt x="270404" y="54921"/>
                </a:lnTo>
                <a:lnTo>
                  <a:pt x="270454" y="49860"/>
                </a:lnTo>
                <a:lnTo>
                  <a:pt x="271218" y="36331"/>
                </a:lnTo>
                <a:lnTo>
                  <a:pt x="272901" y="25418"/>
                </a:lnTo>
                <a:lnTo>
                  <a:pt x="273656" y="22400"/>
                </a:lnTo>
                <a:lnTo>
                  <a:pt x="280362" y="8890"/>
                </a:lnTo>
                <a:lnTo>
                  <a:pt x="290534" y="4387"/>
                </a:lnTo>
                <a:lnTo>
                  <a:pt x="291974" y="4453"/>
                </a:lnTo>
                <a:lnTo>
                  <a:pt x="301850" y="10092"/>
                </a:lnTo>
                <a:lnTo>
                  <a:pt x="308092" y="24813"/>
                </a:lnTo>
                <a:lnTo>
                  <a:pt x="308733" y="27976"/>
                </a:lnTo>
                <a:lnTo>
                  <a:pt x="310125" y="39692"/>
                </a:lnTo>
                <a:lnTo>
                  <a:pt x="310590" y="54165"/>
                </a:lnTo>
                <a:lnTo>
                  <a:pt x="310253" y="66410"/>
                </a:lnTo>
                <a:lnTo>
                  <a:pt x="308873" y="79308"/>
                </a:lnTo>
                <a:lnTo>
                  <a:pt x="306427" y="89418"/>
                </a:lnTo>
                <a:lnTo>
                  <a:pt x="304187" y="102620"/>
                </a:lnTo>
                <a:lnTo>
                  <a:pt x="313867" y="94285"/>
                </a:lnTo>
                <a:lnTo>
                  <a:pt x="320882" y="80794"/>
                </a:lnTo>
                <a:lnTo>
                  <a:pt x="324659" y="65384"/>
                </a:lnTo>
                <a:lnTo>
                  <a:pt x="325574" y="52425"/>
                </a:lnTo>
                <a:lnTo>
                  <a:pt x="325021" y="42449"/>
                </a:lnTo>
                <a:lnTo>
                  <a:pt x="322497" y="29905"/>
                </a:lnTo>
                <a:lnTo>
                  <a:pt x="317931" y="18534"/>
                </a:lnTo>
                <a:lnTo>
                  <a:pt x="313308" y="11374"/>
                </a:lnTo>
                <a:lnTo>
                  <a:pt x="303294" y="3070"/>
                </a:lnTo>
                <a:lnTo>
                  <a:pt x="290913" y="302"/>
                </a:lnTo>
                <a:lnTo>
                  <a:pt x="281485" y="1616"/>
                </a:lnTo>
                <a:lnTo>
                  <a:pt x="270535" y="7923"/>
                </a:lnTo>
                <a:lnTo>
                  <a:pt x="262306" y="19441"/>
                </a:lnTo>
                <a:lnTo>
                  <a:pt x="259198" y="27102"/>
                </a:lnTo>
                <a:lnTo>
                  <a:pt x="256364" y="39319"/>
                </a:lnTo>
                <a:lnTo>
                  <a:pt x="255419" y="53030"/>
                </a:lnTo>
                <a:lnTo>
                  <a:pt x="255458" y="56034"/>
                </a:lnTo>
                <a:lnTo>
                  <a:pt x="256860" y="70150"/>
                </a:lnTo>
                <a:lnTo>
                  <a:pt x="260278" y="82236"/>
                </a:lnTo>
                <a:lnTo>
                  <a:pt x="265712" y="92292"/>
                </a:lnTo>
                <a:lnTo>
                  <a:pt x="272586" y="80712"/>
                </a:lnTo>
                <a:lnTo>
                  <a:pt x="270949" y="69276"/>
                </a:lnTo>
                <a:close/>
              </a:path>
              <a:path w="520980" h="126486">
                <a:moveTo>
                  <a:pt x="348203" y="97588"/>
                </a:moveTo>
                <a:lnTo>
                  <a:pt x="348203" y="99958"/>
                </a:lnTo>
                <a:lnTo>
                  <a:pt x="349035" y="101988"/>
                </a:lnTo>
                <a:lnTo>
                  <a:pt x="350700" y="103678"/>
                </a:lnTo>
                <a:lnTo>
                  <a:pt x="352365" y="105367"/>
                </a:lnTo>
                <a:lnTo>
                  <a:pt x="354408" y="106212"/>
                </a:lnTo>
                <a:lnTo>
                  <a:pt x="359252" y="106212"/>
                </a:lnTo>
                <a:lnTo>
                  <a:pt x="361283" y="105367"/>
                </a:lnTo>
                <a:lnTo>
                  <a:pt x="362922" y="103678"/>
                </a:lnTo>
                <a:lnTo>
                  <a:pt x="364562" y="101988"/>
                </a:lnTo>
                <a:lnTo>
                  <a:pt x="365382" y="99958"/>
                </a:lnTo>
                <a:lnTo>
                  <a:pt x="365382" y="95218"/>
                </a:lnTo>
                <a:lnTo>
                  <a:pt x="364549" y="93200"/>
                </a:lnTo>
                <a:lnTo>
                  <a:pt x="362884" y="91536"/>
                </a:lnTo>
                <a:lnTo>
                  <a:pt x="361219" y="89872"/>
                </a:lnTo>
                <a:lnTo>
                  <a:pt x="359201" y="89039"/>
                </a:lnTo>
                <a:lnTo>
                  <a:pt x="354459" y="89039"/>
                </a:lnTo>
                <a:lnTo>
                  <a:pt x="352428" y="89872"/>
                </a:lnTo>
                <a:lnTo>
                  <a:pt x="350738" y="91536"/>
                </a:lnTo>
                <a:lnTo>
                  <a:pt x="349047" y="93200"/>
                </a:lnTo>
                <a:lnTo>
                  <a:pt x="348203" y="95218"/>
                </a:lnTo>
                <a:lnTo>
                  <a:pt x="348203" y="975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541343" y="4786048"/>
            <a:ext cx="421055" cy="96654"/>
          </a:xfrm>
          <a:custGeom>
            <a:avLst/>
            <a:gdLst/>
            <a:ahLst/>
            <a:cxnLst/>
            <a:rect l="l" t="t" r="r" b="b"/>
            <a:pathLst>
              <a:path w="463160" h="109541">
                <a:moveTo>
                  <a:pt x="272396" y="25143"/>
                </a:moveTo>
                <a:lnTo>
                  <a:pt x="270555" y="38581"/>
                </a:lnTo>
                <a:lnTo>
                  <a:pt x="270555" y="47003"/>
                </a:lnTo>
                <a:lnTo>
                  <a:pt x="273065" y="54253"/>
                </a:lnTo>
                <a:lnTo>
                  <a:pt x="278085" y="60330"/>
                </a:lnTo>
                <a:lnTo>
                  <a:pt x="283105" y="66408"/>
                </a:lnTo>
                <a:lnTo>
                  <a:pt x="284858" y="23829"/>
                </a:lnTo>
                <a:lnTo>
                  <a:pt x="286384" y="17122"/>
                </a:lnTo>
                <a:lnTo>
                  <a:pt x="285502" y="5068"/>
                </a:lnTo>
                <a:lnTo>
                  <a:pt x="279523" y="12028"/>
                </a:lnTo>
                <a:lnTo>
                  <a:pt x="277921" y="14034"/>
                </a:lnTo>
                <a:lnTo>
                  <a:pt x="272396" y="25143"/>
                </a:lnTo>
                <a:close/>
              </a:path>
              <a:path w="463160" h="109541">
                <a:moveTo>
                  <a:pt x="274490" y="106515"/>
                </a:moveTo>
                <a:lnTo>
                  <a:pt x="275247" y="109541"/>
                </a:lnTo>
                <a:lnTo>
                  <a:pt x="283623" y="108482"/>
                </a:lnTo>
                <a:lnTo>
                  <a:pt x="290559" y="106969"/>
                </a:lnTo>
                <a:lnTo>
                  <a:pt x="296059" y="105002"/>
                </a:lnTo>
                <a:lnTo>
                  <a:pt x="299755" y="103574"/>
                </a:lnTo>
                <a:lnTo>
                  <a:pt x="311069" y="97356"/>
                </a:lnTo>
                <a:lnTo>
                  <a:pt x="320428" y="89039"/>
                </a:lnTo>
                <a:lnTo>
                  <a:pt x="325927" y="82836"/>
                </a:lnTo>
                <a:lnTo>
                  <a:pt x="330115" y="75776"/>
                </a:lnTo>
                <a:lnTo>
                  <a:pt x="332990" y="67857"/>
                </a:lnTo>
                <a:lnTo>
                  <a:pt x="335867" y="59939"/>
                </a:lnTo>
                <a:lnTo>
                  <a:pt x="337304" y="52148"/>
                </a:lnTo>
                <a:lnTo>
                  <a:pt x="337304" y="44482"/>
                </a:lnTo>
                <a:lnTo>
                  <a:pt x="337010" y="38696"/>
                </a:lnTo>
                <a:lnTo>
                  <a:pt x="334143" y="26265"/>
                </a:lnTo>
                <a:lnTo>
                  <a:pt x="328223" y="14864"/>
                </a:lnTo>
                <a:lnTo>
                  <a:pt x="325879" y="11805"/>
                </a:lnTo>
                <a:lnTo>
                  <a:pt x="315641" y="4142"/>
                </a:lnTo>
                <a:lnTo>
                  <a:pt x="302492" y="1588"/>
                </a:lnTo>
                <a:lnTo>
                  <a:pt x="293158" y="1588"/>
                </a:lnTo>
                <a:lnTo>
                  <a:pt x="285502" y="5068"/>
                </a:lnTo>
                <a:lnTo>
                  <a:pt x="286384" y="17122"/>
                </a:lnTo>
                <a:lnTo>
                  <a:pt x="289437" y="12633"/>
                </a:lnTo>
                <a:lnTo>
                  <a:pt x="292490" y="8144"/>
                </a:lnTo>
                <a:lnTo>
                  <a:pt x="296488" y="5900"/>
                </a:lnTo>
                <a:lnTo>
                  <a:pt x="308243" y="5900"/>
                </a:lnTo>
                <a:lnTo>
                  <a:pt x="313415" y="9178"/>
                </a:lnTo>
                <a:lnTo>
                  <a:pt x="316946" y="15735"/>
                </a:lnTo>
                <a:lnTo>
                  <a:pt x="317232" y="16276"/>
                </a:lnTo>
                <a:lnTo>
                  <a:pt x="320991" y="27394"/>
                </a:lnTo>
                <a:lnTo>
                  <a:pt x="322244" y="41304"/>
                </a:lnTo>
                <a:lnTo>
                  <a:pt x="322244" y="43322"/>
                </a:lnTo>
                <a:lnTo>
                  <a:pt x="322168" y="45957"/>
                </a:lnTo>
                <a:lnTo>
                  <a:pt x="322017" y="49210"/>
                </a:lnTo>
                <a:lnTo>
                  <a:pt x="321866" y="52463"/>
                </a:lnTo>
                <a:lnTo>
                  <a:pt x="321689" y="54341"/>
                </a:lnTo>
                <a:lnTo>
                  <a:pt x="320983" y="56157"/>
                </a:lnTo>
                <a:lnTo>
                  <a:pt x="318902" y="57771"/>
                </a:lnTo>
                <a:lnTo>
                  <a:pt x="315244" y="59687"/>
                </a:lnTo>
                <a:lnTo>
                  <a:pt x="311586" y="61604"/>
                </a:lnTo>
                <a:lnTo>
                  <a:pt x="308042" y="62562"/>
                </a:lnTo>
                <a:lnTo>
                  <a:pt x="297143" y="62562"/>
                </a:lnTo>
                <a:lnTo>
                  <a:pt x="291984" y="59435"/>
                </a:lnTo>
                <a:lnTo>
                  <a:pt x="289134" y="53181"/>
                </a:lnTo>
                <a:lnTo>
                  <a:pt x="286284" y="46928"/>
                </a:lnTo>
                <a:lnTo>
                  <a:pt x="284858" y="40119"/>
                </a:lnTo>
                <a:lnTo>
                  <a:pt x="284858" y="23829"/>
                </a:lnTo>
                <a:lnTo>
                  <a:pt x="283105" y="66408"/>
                </a:lnTo>
                <a:lnTo>
                  <a:pt x="289903" y="69446"/>
                </a:lnTo>
                <a:lnTo>
                  <a:pt x="300650" y="69446"/>
                </a:lnTo>
                <a:lnTo>
                  <a:pt x="303046" y="69143"/>
                </a:lnTo>
                <a:lnTo>
                  <a:pt x="305670" y="68538"/>
                </a:lnTo>
                <a:lnTo>
                  <a:pt x="310716" y="67479"/>
                </a:lnTo>
                <a:lnTo>
                  <a:pt x="315105" y="65538"/>
                </a:lnTo>
                <a:lnTo>
                  <a:pt x="318839" y="62713"/>
                </a:lnTo>
                <a:lnTo>
                  <a:pt x="321487" y="60746"/>
                </a:lnTo>
                <a:lnTo>
                  <a:pt x="320680" y="64983"/>
                </a:lnTo>
                <a:lnTo>
                  <a:pt x="318675" y="70241"/>
                </a:lnTo>
                <a:lnTo>
                  <a:pt x="315471" y="76519"/>
                </a:lnTo>
                <a:lnTo>
                  <a:pt x="312267" y="82798"/>
                </a:lnTo>
                <a:lnTo>
                  <a:pt x="307991" y="88485"/>
                </a:lnTo>
                <a:lnTo>
                  <a:pt x="302643" y="93578"/>
                </a:lnTo>
                <a:lnTo>
                  <a:pt x="298859" y="97159"/>
                </a:lnTo>
                <a:lnTo>
                  <a:pt x="293839" y="100185"/>
                </a:lnTo>
                <a:lnTo>
                  <a:pt x="287583" y="102657"/>
                </a:lnTo>
                <a:lnTo>
                  <a:pt x="284101" y="104018"/>
                </a:lnTo>
                <a:lnTo>
                  <a:pt x="279737" y="105304"/>
                </a:lnTo>
                <a:lnTo>
                  <a:pt x="274490" y="106515"/>
                </a:lnTo>
                <a:close/>
              </a:path>
              <a:path w="463160" h="109541">
                <a:moveTo>
                  <a:pt x="427591" y="98647"/>
                </a:moveTo>
                <a:lnTo>
                  <a:pt x="425673" y="96882"/>
                </a:lnTo>
                <a:lnTo>
                  <a:pt x="426657" y="106136"/>
                </a:lnTo>
                <a:lnTo>
                  <a:pt x="431753" y="106136"/>
                </a:lnTo>
                <a:lnTo>
                  <a:pt x="427591" y="98647"/>
                </a:lnTo>
                <a:close/>
              </a:path>
              <a:path w="463160" h="109541">
                <a:moveTo>
                  <a:pt x="422255" y="104409"/>
                </a:moveTo>
                <a:lnTo>
                  <a:pt x="426657" y="106136"/>
                </a:lnTo>
                <a:lnTo>
                  <a:pt x="425673" y="96882"/>
                </a:lnTo>
                <a:lnTo>
                  <a:pt x="424715" y="94335"/>
                </a:lnTo>
                <a:lnTo>
                  <a:pt x="424715" y="84299"/>
                </a:lnTo>
                <a:lnTo>
                  <a:pt x="427061" y="76356"/>
                </a:lnTo>
                <a:lnTo>
                  <a:pt x="431753" y="67177"/>
                </a:lnTo>
                <a:lnTo>
                  <a:pt x="436445" y="57998"/>
                </a:lnTo>
                <a:lnTo>
                  <a:pt x="441793" y="53408"/>
                </a:lnTo>
                <a:lnTo>
                  <a:pt x="451127" y="53408"/>
                </a:lnTo>
                <a:lnTo>
                  <a:pt x="453826" y="54594"/>
                </a:lnTo>
                <a:lnTo>
                  <a:pt x="455895" y="56964"/>
                </a:lnTo>
                <a:lnTo>
                  <a:pt x="457963" y="59334"/>
                </a:lnTo>
                <a:lnTo>
                  <a:pt x="458998" y="62638"/>
                </a:lnTo>
                <a:lnTo>
                  <a:pt x="458998" y="73733"/>
                </a:lnTo>
                <a:lnTo>
                  <a:pt x="456538" y="81185"/>
                </a:lnTo>
                <a:lnTo>
                  <a:pt x="451619" y="89229"/>
                </a:lnTo>
                <a:lnTo>
                  <a:pt x="446700" y="97273"/>
                </a:lnTo>
                <a:lnTo>
                  <a:pt x="441163" y="101295"/>
                </a:lnTo>
                <a:lnTo>
                  <a:pt x="431980" y="101295"/>
                </a:lnTo>
                <a:lnTo>
                  <a:pt x="429508" y="100412"/>
                </a:lnTo>
                <a:lnTo>
                  <a:pt x="427591" y="98647"/>
                </a:lnTo>
                <a:lnTo>
                  <a:pt x="431753" y="106136"/>
                </a:lnTo>
                <a:lnTo>
                  <a:pt x="445058" y="102342"/>
                </a:lnTo>
                <a:lnTo>
                  <a:pt x="454532" y="92292"/>
                </a:lnTo>
                <a:lnTo>
                  <a:pt x="461208" y="78440"/>
                </a:lnTo>
                <a:lnTo>
                  <a:pt x="463160" y="67025"/>
                </a:lnTo>
                <a:lnTo>
                  <a:pt x="463160" y="59914"/>
                </a:lnTo>
                <a:lnTo>
                  <a:pt x="461470" y="55048"/>
                </a:lnTo>
                <a:lnTo>
                  <a:pt x="458089" y="52425"/>
                </a:lnTo>
                <a:lnTo>
                  <a:pt x="454709" y="49802"/>
                </a:lnTo>
                <a:lnTo>
                  <a:pt x="450824" y="48491"/>
                </a:lnTo>
                <a:lnTo>
                  <a:pt x="446039" y="48494"/>
                </a:lnTo>
                <a:lnTo>
                  <a:pt x="434174" y="51486"/>
                </a:lnTo>
                <a:lnTo>
                  <a:pt x="423390" y="60103"/>
                </a:lnTo>
                <a:lnTo>
                  <a:pt x="415321" y="72731"/>
                </a:lnTo>
                <a:lnTo>
                  <a:pt x="412984" y="84803"/>
                </a:lnTo>
                <a:lnTo>
                  <a:pt x="412984" y="92116"/>
                </a:lnTo>
                <a:lnTo>
                  <a:pt x="414838" y="97500"/>
                </a:lnTo>
                <a:lnTo>
                  <a:pt x="418547" y="100954"/>
                </a:lnTo>
                <a:lnTo>
                  <a:pt x="422255" y="104409"/>
                </a:lnTo>
                <a:close/>
              </a:path>
              <a:path w="463160" h="109541">
                <a:moveTo>
                  <a:pt x="371436" y="61200"/>
                </a:moveTo>
                <a:lnTo>
                  <a:pt x="383845" y="57842"/>
                </a:lnTo>
                <a:lnTo>
                  <a:pt x="393799" y="48226"/>
                </a:lnTo>
                <a:lnTo>
                  <a:pt x="395474" y="45718"/>
                </a:lnTo>
                <a:lnTo>
                  <a:pt x="401057" y="33808"/>
                </a:lnTo>
                <a:lnTo>
                  <a:pt x="402919" y="21635"/>
                </a:lnTo>
                <a:lnTo>
                  <a:pt x="402919" y="19769"/>
                </a:lnTo>
                <a:lnTo>
                  <a:pt x="402843" y="18395"/>
                </a:lnTo>
                <a:lnTo>
                  <a:pt x="402692" y="17512"/>
                </a:lnTo>
                <a:lnTo>
                  <a:pt x="402263" y="15508"/>
                </a:lnTo>
                <a:lnTo>
                  <a:pt x="401859" y="14146"/>
                </a:lnTo>
                <a:lnTo>
                  <a:pt x="403121" y="14549"/>
                </a:lnTo>
                <a:lnTo>
                  <a:pt x="405643" y="15054"/>
                </a:lnTo>
                <a:lnTo>
                  <a:pt x="407611" y="15407"/>
                </a:lnTo>
                <a:lnTo>
                  <a:pt x="409957" y="15583"/>
                </a:lnTo>
                <a:lnTo>
                  <a:pt x="415759" y="15583"/>
                </a:lnTo>
                <a:lnTo>
                  <a:pt x="418231" y="15306"/>
                </a:lnTo>
                <a:lnTo>
                  <a:pt x="420098" y="14751"/>
                </a:lnTo>
                <a:lnTo>
                  <a:pt x="421965" y="14197"/>
                </a:lnTo>
                <a:lnTo>
                  <a:pt x="424790" y="13036"/>
                </a:lnTo>
                <a:lnTo>
                  <a:pt x="428574" y="11271"/>
                </a:lnTo>
                <a:lnTo>
                  <a:pt x="374614" y="108103"/>
                </a:lnTo>
                <a:lnTo>
                  <a:pt x="381955" y="108103"/>
                </a:lnTo>
                <a:lnTo>
                  <a:pt x="441667" y="1210"/>
                </a:lnTo>
                <a:lnTo>
                  <a:pt x="435612" y="1210"/>
                </a:lnTo>
                <a:lnTo>
                  <a:pt x="432737" y="4034"/>
                </a:lnTo>
                <a:lnTo>
                  <a:pt x="429987" y="6178"/>
                </a:lnTo>
                <a:lnTo>
                  <a:pt x="427363" y="7640"/>
                </a:lnTo>
                <a:lnTo>
                  <a:pt x="422469" y="10464"/>
                </a:lnTo>
                <a:lnTo>
                  <a:pt x="417122" y="11877"/>
                </a:lnTo>
                <a:lnTo>
                  <a:pt x="409099" y="11877"/>
                </a:lnTo>
                <a:lnTo>
                  <a:pt x="406930" y="11675"/>
                </a:lnTo>
                <a:lnTo>
                  <a:pt x="404811" y="11271"/>
                </a:lnTo>
                <a:lnTo>
                  <a:pt x="402692" y="10868"/>
                </a:lnTo>
                <a:lnTo>
                  <a:pt x="401052" y="10162"/>
                </a:lnTo>
                <a:lnTo>
                  <a:pt x="399892" y="9153"/>
                </a:lnTo>
                <a:lnTo>
                  <a:pt x="397016" y="6581"/>
                </a:lnTo>
                <a:lnTo>
                  <a:pt x="396006" y="5673"/>
                </a:lnTo>
                <a:lnTo>
                  <a:pt x="393913" y="4614"/>
                </a:lnTo>
                <a:lnTo>
                  <a:pt x="391945" y="3807"/>
                </a:lnTo>
                <a:lnTo>
                  <a:pt x="389397" y="3404"/>
                </a:lnTo>
                <a:lnTo>
                  <a:pt x="385475" y="3415"/>
                </a:lnTo>
                <a:lnTo>
                  <a:pt x="373561" y="6617"/>
                </a:lnTo>
                <a:lnTo>
                  <a:pt x="363035" y="15508"/>
                </a:lnTo>
                <a:lnTo>
                  <a:pt x="355207" y="28259"/>
                </a:lnTo>
                <a:lnTo>
                  <a:pt x="352894" y="40094"/>
                </a:lnTo>
                <a:lnTo>
                  <a:pt x="352894" y="47003"/>
                </a:lnTo>
                <a:lnTo>
                  <a:pt x="354812" y="52248"/>
                </a:lnTo>
                <a:lnTo>
                  <a:pt x="358646" y="55829"/>
                </a:lnTo>
                <a:lnTo>
                  <a:pt x="362481" y="59410"/>
                </a:lnTo>
                <a:lnTo>
                  <a:pt x="364549" y="48567"/>
                </a:lnTo>
                <a:lnTo>
                  <a:pt x="364549" y="37875"/>
                </a:lnTo>
                <a:lnTo>
                  <a:pt x="367084" y="29818"/>
                </a:lnTo>
                <a:lnTo>
                  <a:pt x="372155" y="21068"/>
                </a:lnTo>
                <a:lnTo>
                  <a:pt x="377226" y="12318"/>
                </a:lnTo>
                <a:lnTo>
                  <a:pt x="382208" y="7943"/>
                </a:lnTo>
                <a:lnTo>
                  <a:pt x="387102" y="7943"/>
                </a:lnTo>
                <a:lnTo>
                  <a:pt x="388452" y="8535"/>
                </a:lnTo>
                <a:lnTo>
                  <a:pt x="390091" y="9720"/>
                </a:lnTo>
                <a:lnTo>
                  <a:pt x="391731" y="10906"/>
                </a:lnTo>
                <a:lnTo>
                  <a:pt x="393156" y="11650"/>
                </a:lnTo>
                <a:lnTo>
                  <a:pt x="394367" y="11952"/>
                </a:lnTo>
                <a:lnTo>
                  <a:pt x="396082" y="12356"/>
                </a:lnTo>
                <a:lnTo>
                  <a:pt x="397281" y="13011"/>
                </a:lnTo>
                <a:lnTo>
                  <a:pt x="398643" y="14827"/>
                </a:lnTo>
                <a:lnTo>
                  <a:pt x="398984" y="16869"/>
                </a:lnTo>
                <a:lnTo>
                  <a:pt x="398982" y="20428"/>
                </a:lnTo>
                <a:lnTo>
                  <a:pt x="396998" y="33027"/>
                </a:lnTo>
                <a:lnTo>
                  <a:pt x="391264" y="44633"/>
                </a:lnTo>
                <a:lnTo>
                  <a:pt x="386118" y="52148"/>
                </a:lnTo>
                <a:lnTo>
                  <a:pt x="380442" y="55905"/>
                </a:lnTo>
                <a:lnTo>
                  <a:pt x="370957" y="55905"/>
                </a:lnTo>
                <a:lnTo>
                  <a:pt x="368522" y="54959"/>
                </a:lnTo>
                <a:lnTo>
                  <a:pt x="366933" y="53068"/>
                </a:lnTo>
                <a:lnTo>
                  <a:pt x="366744" y="61200"/>
                </a:lnTo>
                <a:lnTo>
                  <a:pt x="371436" y="61200"/>
                </a:lnTo>
                <a:close/>
              </a:path>
              <a:path w="463160" h="109541">
                <a:moveTo>
                  <a:pt x="366744" y="61200"/>
                </a:moveTo>
                <a:lnTo>
                  <a:pt x="366933" y="53068"/>
                </a:lnTo>
                <a:lnTo>
                  <a:pt x="365344" y="51177"/>
                </a:lnTo>
                <a:lnTo>
                  <a:pt x="364549" y="48567"/>
                </a:lnTo>
                <a:lnTo>
                  <a:pt x="362481" y="59410"/>
                </a:lnTo>
                <a:lnTo>
                  <a:pt x="366744" y="61200"/>
                </a:lnTo>
                <a:close/>
              </a:path>
              <a:path w="463160" h="109541">
                <a:moveTo>
                  <a:pt x="19146" y="48768"/>
                </a:moveTo>
                <a:lnTo>
                  <a:pt x="24343" y="46448"/>
                </a:lnTo>
                <a:lnTo>
                  <a:pt x="40639" y="46448"/>
                </a:lnTo>
                <a:lnTo>
                  <a:pt x="46643" y="50786"/>
                </a:lnTo>
                <a:lnTo>
                  <a:pt x="50175" y="59460"/>
                </a:lnTo>
                <a:lnTo>
                  <a:pt x="52294" y="64655"/>
                </a:lnTo>
                <a:lnTo>
                  <a:pt x="53354" y="70606"/>
                </a:lnTo>
                <a:lnTo>
                  <a:pt x="53354" y="84173"/>
                </a:lnTo>
                <a:lnTo>
                  <a:pt x="51991" y="90162"/>
                </a:lnTo>
                <a:lnTo>
                  <a:pt x="49267" y="95281"/>
                </a:lnTo>
                <a:lnTo>
                  <a:pt x="46543" y="100399"/>
                </a:lnTo>
                <a:lnTo>
                  <a:pt x="42178" y="102959"/>
                </a:lnTo>
                <a:lnTo>
                  <a:pt x="28606" y="102959"/>
                </a:lnTo>
                <a:lnTo>
                  <a:pt x="23069" y="99025"/>
                </a:lnTo>
                <a:lnTo>
                  <a:pt x="19562" y="91158"/>
                </a:lnTo>
                <a:lnTo>
                  <a:pt x="23305" y="104868"/>
                </a:lnTo>
                <a:lnTo>
                  <a:pt x="35191" y="107574"/>
                </a:lnTo>
                <a:lnTo>
                  <a:pt x="35474" y="107573"/>
                </a:lnTo>
                <a:lnTo>
                  <a:pt x="48200" y="104738"/>
                </a:lnTo>
                <a:lnTo>
                  <a:pt x="58311" y="96453"/>
                </a:lnTo>
                <a:lnTo>
                  <a:pt x="59034" y="95525"/>
                </a:lnTo>
                <a:lnTo>
                  <a:pt x="65161" y="84132"/>
                </a:lnTo>
                <a:lnTo>
                  <a:pt x="67203" y="71489"/>
                </a:lnTo>
                <a:lnTo>
                  <a:pt x="67203" y="61200"/>
                </a:lnTo>
                <a:lnTo>
                  <a:pt x="64479" y="53282"/>
                </a:lnTo>
                <a:lnTo>
                  <a:pt x="59030" y="47734"/>
                </a:lnTo>
                <a:lnTo>
                  <a:pt x="53581" y="42187"/>
                </a:lnTo>
                <a:lnTo>
                  <a:pt x="46845" y="39413"/>
                </a:lnTo>
                <a:lnTo>
                  <a:pt x="34736" y="39413"/>
                </a:lnTo>
                <a:lnTo>
                  <a:pt x="30675" y="40220"/>
                </a:lnTo>
                <a:lnTo>
                  <a:pt x="26639" y="41834"/>
                </a:lnTo>
                <a:lnTo>
                  <a:pt x="24368" y="42742"/>
                </a:lnTo>
                <a:lnTo>
                  <a:pt x="21669" y="44154"/>
                </a:lnTo>
                <a:lnTo>
                  <a:pt x="18541" y="46070"/>
                </a:lnTo>
                <a:lnTo>
                  <a:pt x="16573" y="53408"/>
                </a:lnTo>
                <a:lnTo>
                  <a:pt x="19146" y="48768"/>
                </a:lnTo>
                <a:close/>
              </a:path>
              <a:path w="463160" h="109541">
                <a:moveTo>
                  <a:pt x="0" y="61881"/>
                </a:moveTo>
                <a:lnTo>
                  <a:pt x="818" y="72604"/>
                </a:lnTo>
                <a:lnTo>
                  <a:pt x="4434" y="84936"/>
                </a:lnTo>
                <a:lnTo>
                  <a:pt x="10935" y="95091"/>
                </a:lnTo>
                <a:lnTo>
                  <a:pt x="12453" y="96752"/>
                </a:lnTo>
                <a:lnTo>
                  <a:pt x="23305" y="104868"/>
                </a:lnTo>
                <a:lnTo>
                  <a:pt x="19562" y="91158"/>
                </a:lnTo>
                <a:lnTo>
                  <a:pt x="16056" y="83290"/>
                </a:lnTo>
                <a:lnTo>
                  <a:pt x="14303" y="75246"/>
                </a:lnTo>
                <a:lnTo>
                  <a:pt x="14303" y="60671"/>
                </a:lnTo>
                <a:lnTo>
                  <a:pt x="15060" y="56132"/>
                </a:lnTo>
                <a:lnTo>
                  <a:pt x="16573" y="53408"/>
                </a:lnTo>
                <a:lnTo>
                  <a:pt x="18541" y="46070"/>
                </a:lnTo>
                <a:lnTo>
                  <a:pt x="19752" y="40573"/>
                </a:lnTo>
                <a:lnTo>
                  <a:pt x="21972" y="35025"/>
                </a:lnTo>
                <a:lnTo>
                  <a:pt x="25201" y="29427"/>
                </a:lnTo>
                <a:lnTo>
                  <a:pt x="28430" y="23829"/>
                </a:lnTo>
                <a:lnTo>
                  <a:pt x="31886" y="19214"/>
                </a:lnTo>
                <a:lnTo>
                  <a:pt x="35569" y="15583"/>
                </a:lnTo>
                <a:lnTo>
                  <a:pt x="39151" y="12002"/>
                </a:lnTo>
                <a:lnTo>
                  <a:pt x="43225" y="9216"/>
                </a:lnTo>
                <a:lnTo>
                  <a:pt x="47791" y="7224"/>
                </a:lnTo>
                <a:lnTo>
                  <a:pt x="52357" y="5232"/>
                </a:lnTo>
                <a:lnTo>
                  <a:pt x="57793" y="3656"/>
                </a:lnTo>
                <a:lnTo>
                  <a:pt x="64100" y="2496"/>
                </a:lnTo>
                <a:lnTo>
                  <a:pt x="63722" y="0"/>
                </a:lnTo>
                <a:lnTo>
                  <a:pt x="56203" y="419"/>
                </a:lnTo>
                <a:lnTo>
                  <a:pt x="43800" y="3121"/>
                </a:lnTo>
                <a:lnTo>
                  <a:pt x="32128" y="8327"/>
                </a:lnTo>
                <a:lnTo>
                  <a:pt x="21190" y="16037"/>
                </a:lnTo>
                <a:lnTo>
                  <a:pt x="12059" y="25895"/>
                </a:lnTo>
                <a:lnTo>
                  <a:pt x="5359" y="36934"/>
                </a:lnTo>
                <a:lnTo>
                  <a:pt x="1339" y="48929"/>
                </a:lnTo>
                <a:lnTo>
                  <a:pt x="0" y="61881"/>
                </a:lnTo>
                <a:close/>
              </a:path>
              <a:path w="463160" h="109541">
                <a:moveTo>
                  <a:pt x="78656" y="25143"/>
                </a:moveTo>
                <a:lnTo>
                  <a:pt x="76814" y="38581"/>
                </a:lnTo>
                <a:lnTo>
                  <a:pt x="76814" y="47003"/>
                </a:lnTo>
                <a:lnTo>
                  <a:pt x="79325" y="54253"/>
                </a:lnTo>
                <a:lnTo>
                  <a:pt x="84345" y="60330"/>
                </a:lnTo>
                <a:lnTo>
                  <a:pt x="89365" y="66408"/>
                </a:lnTo>
                <a:lnTo>
                  <a:pt x="91118" y="23829"/>
                </a:lnTo>
                <a:lnTo>
                  <a:pt x="92644" y="17122"/>
                </a:lnTo>
                <a:lnTo>
                  <a:pt x="91761" y="5068"/>
                </a:lnTo>
                <a:lnTo>
                  <a:pt x="85782" y="12028"/>
                </a:lnTo>
                <a:lnTo>
                  <a:pt x="84180" y="14034"/>
                </a:lnTo>
                <a:lnTo>
                  <a:pt x="78656" y="25143"/>
                </a:lnTo>
                <a:close/>
              </a:path>
              <a:path w="463160" h="109541">
                <a:moveTo>
                  <a:pt x="80750" y="106515"/>
                </a:moveTo>
                <a:lnTo>
                  <a:pt x="81507" y="109541"/>
                </a:lnTo>
                <a:lnTo>
                  <a:pt x="89882" y="108482"/>
                </a:lnTo>
                <a:lnTo>
                  <a:pt x="96819" y="106969"/>
                </a:lnTo>
                <a:lnTo>
                  <a:pt x="102319" y="105002"/>
                </a:lnTo>
                <a:lnTo>
                  <a:pt x="106015" y="103574"/>
                </a:lnTo>
                <a:lnTo>
                  <a:pt x="117329" y="97356"/>
                </a:lnTo>
                <a:lnTo>
                  <a:pt x="126688" y="89039"/>
                </a:lnTo>
                <a:lnTo>
                  <a:pt x="132187" y="82836"/>
                </a:lnTo>
                <a:lnTo>
                  <a:pt x="136374" y="75776"/>
                </a:lnTo>
                <a:lnTo>
                  <a:pt x="139250" y="67857"/>
                </a:lnTo>
                <a:lnTo>
                  <a:pt x="142126" y="59939"/>
                </a:lnTo>
                <a:lnTo>
                  <a:pt x="143564" y="52148"/>
                </a:lnTo>
                <a:lnTo>
                  <a:pt x="143564" y="44482"/>
                </a:lnTo>
                <a:lnTo>
                  <a:pt x="143270" y="38696"/>
                </a:lnTo>
                <a:lnTo>
                  <a:pt x="140402" y="26265"/>
                </a:lnTo>
                <a:lnTo>
                  <a:pt x="134482" y="14864"/>
                </a:lnTo>
                <a:lnTo>
                  <a:pt x="132139" y="11805"/>
                </a:lnTo>
                <a:lnTo>
                  <a:pt x="121901" y="4142"/>
                </a:lnTo>
                <a:lnTo>
                  <a:pt x="108751" y="1588"/>
                </a:lnTo>
                <a:lnTo>
                  <a:pt x="99417" y="1588"/>
                </a:lnTo>
                <a:lnTo>
                  <a:pt x="91761" y="5068"/>
                </a:lnTo>
                <a:lnTo>
                  <a:pt x="92644" y="17122"/>
                </a:lnTo>
                <a:lnTo>
                  <a:pt x="95696" y="12633"/>
                </a:lnTo>
                <a:lnTo>
                  <a:pt x="98749" y="8144"/>
                </a:lnTo>
                <a:lnTo>
                  <a:pt x="102747" y="5900"/>
                </a:lnTo>
                <a:lnTo>
                  <a:pt x="114503" y="5900"/>
                </a:lnTo>
                <a:lnTo>
                  <a:pt x="119674" y="9178"/>
                </a:lnTo>
                <a:lnTo>
                  <a:pt x="123206" y="15735"/>
                </a:lnTo>
                <a:lnTo>
                  <a:pt x="127251" y="27394"/>
                </a:lnTo>
                <a:lnTo>
                  <a:pt x="128504" y="41304"/>
                </a:lnTo>
                <a:lnTo>
                  <a:pt x="128504" y="43322"/>
                </a:lnTo>
                <a:lnTo>
                  <a:pt x="128428" y="45957"/>
                </a:lnTo>
                <a:lnTo>
                  <a:pt x="128277" y="49210"/>
                </a:lnTo>
                <a:lnTo>
                  <a:pt x="128125" y="52463"/>
                </a:lnTo>
                <a:lnTo>
                  <a:pt x="127242" y="56157"/>
                </a:lnTo>
                <a:lnTo>
                  <a:pt x="125161" y="57771"/>
                </a:lnTo>
                <a:lnTo>
                  <a:pt x="121503" y="59687"/>
                </a:lnTo>
                <a:lnTo>
                  <a:pt x="117846" y="61604"/>
                </a:lnTo>
                <a:lnTo>
                  <a:pt x="114301" y="62562"/>
                </a:lnTo>
                <a:lnTo>
                  <a:pt x="103403" y="62562"/>
                </a:lnTo>
                <a:lnTo>
                  <a:pt x="98244" y="59435"/>
                </a:lnTo>
                <a:lnTo>
                  <a:pt x="95394" y="53181"/>
                </a:lnTo>
                <a:lnTo>
                  <a:pt x="92543" y="46928"/>
                </a:lnTo>
                <a:lnTo>
                  <a:pt x="91118" y="40119"/>
                </a:lnTo>
                <a:lnTo>
                  <a:pt x="91118" y="23829"/>
                </a:lnTo>
                <a:lnTo>
                  <a:pt x="89365" y="66408"/>
                </a:lnTo>
                <a:lnTo>
                  <a:pt x="96163" y="69446"/>
                </a:lnTo>
                <a:lnTo>
                  <a:pt x="106909" y="69446"/>
                </a:lnTo>
                <a:lnTo>
                  <a:pt x="109306" y="69143"/>
                </a:lnTo>
                <a:lnTo>
                  <a:pt x="111930" y="68538"/>
                </a:lnTo>
                <a:lnTo>
                  <a:pt x="116975" y="67479"/>
                </a:lnTo>
                <a:lnTo>
                  <a:pt x="121364" y="65538"/>
                </a:lnTo>
                <a:lnTo>
                  <a:pt x="125098" y="62713"/>
                </a:lnTo>
                <a:lnTo>
                  <a:pt x="127747" y="60746"/>
                </a:lnTo>
                <a:lnTo>
                  <a:pt x="126940" y="64983"/>
                </a:lnTo>
                <a:lnTo>
                  <a:pt x="124934" y="70241"/>
                </a:lnTo>
                <a:lnTo>
                  <a:pt x="121730" y="76519"/>
                </a:lnTo>
                <a:lnTo>
                  <a:pt x="118526" y="82798"/>
                </a:lnTo>
                <a:lnTo>
                  <a:pt x="114250" y="88485"/>
                </a:lnTo>
                <a:lnTo>
                  <a:pt x="108903" y="93578"/>
                </a:lnTo>
                <a:lnTo>
                  <a:pt x="105119" y="97159"/>
                </a:lnTo>
                <a:lnTo>
                  <a:pt x="100099" y="100185"/>
                </a:lnTo>
                <a:lnTo>
                  <a:pt x="93842" y="102657"/>
                </a:lnTo>
                <a:lnTo>
                  <a:pt x="90361" y="104018"/>
                </a:lnTo>
                <a:lnTo>
                  <a:pt x="85997" y="105304"/>
                </a:lnTo>
                <a:lnTo>
                  <a:pt x="80750" y="106515"/>
                </a:lnTo>
                <a:close/>
              </a:path>
              <a:path w="463160" h="109541">
                <a:moveTo>
                  <a:pt x="166343" y="99101"/>
                </a:moveTo>
                <a:lnTo>
                  <a:pt x="166343" y="101471"/>
                </a:lnTo>
                <a:lnTo>
                  <a:pt x="167176" y="103501"/>
                </a:lnTo>
                <a:lnTo>
                  <a:pt x="168841" y="105191"/>
                </a:lnTo>
                <a:lnTo>
                  <a:pt x="170506" y="106880"/>
                </a:lnTo>
                <a:lnTo>
                  <a:pt x="172549" y="107725"/>
                </a:lnTo>
                <a:lnTo>
                  <a:pt x="177393" y="107725"/>
                </a:lnTo>
                <a:lnTo>
                  <a:pt x="179424" y="106880"/>
                </a:lnTo>
                <a:lnTo>
                  <a:pt x="181063" y="105191"/>
                </a:lnTo>
                <a:lnTo>
                  <a:pt x="182703" y="103501"/>
                </a:lnTo>
                <a:lnTo>
                  <a:pt x="183523" y="101471"/>
                </a:lnTo>
                <a:lnTo>
                  <a:pt x="183523" y="96731"/>
                </a:lnTo>
                <a:lnTo>
                  <a:pt x="182690" y="94713"/>
                </a:lnTo>
                <a:lnTo>
                  <a:pt x="181025" y="93049"/>
                </a:lnTo>
                <a:lnTo>
                  <a:pt x="179361" y="91385"/>
                </a:lnTo>
                <a:lnTo>
                  <a:pt x="177342" y="90552"/>
                </a:lnTo>
                <a:lnTo>
                  <a:pt x="172600" y="90552"/>
                </a:lnTo>
                <a:lnTo>
                  <a:pt x="170569" y="91385"/>
                </a:lnTo>
                <a:lnTo>
                  <a:pt x="168879" y="93049"/>
                </a:lnTo>
                <a:lnTo>
                  <a:pt x="167189" y="94713"/>
                </a:lnTo>
                <a:lnTo>
                  <a:pt x="166343" y="96731"/>
                </a:lnTo>
                <a:lnTo>
                  <a:pt x="166343" y="99101"/>
                </a:lnTo>
                <a:close/>
              </a:path>
              <a:path w="463160" h="109541">
                <a:moveTo>
                  <a:pt x="194900" y="25143"/>
                </a:moveTo>
                <a:lnTo>
                  <a:pt x="193059" y="38581"/>
                </a:lnTo>
                <a:lnTo>
                  <a:pt x="193059" y="47003"/>
                </a:lnTo>
                <a:lnTo>
                  <a:pt x="195568" y="54253"/>
                </a:lnTo>
                <a:lnTo>
                  <a:pt x="200589" y="60330"/>
                </a:lnTo>
                <a:lnTo>
                  <a:pt x="205609" y="66408"/>
                </a:lnTo>
                <a:lnTo>
                  <a:pt x="207362" y="23829"/>
                </a:lnTo>
                <a:lnTo>
                  <a:pt x="208888" y="17122"/>
                </a:lnTo>
                <a:lnTo>
                  <a:pt x="208005" y="5068"/>
                </a:lnTo>
                <a:lnTo>
                  <a:pt x="202027" y="12028"/>
                </a:lnTo>
                <a:lnTo>
                  <a:pt x="200424" y="14034"/>
                </a:lnTo>
                <a:lnTo>
                  <a:pt x="194900" y="25143"/>
                </a:lnTo>
                <a:close/>
              </a:path>
              <a:path w="463160" h="109541">
                <a:moveTo>
                  <a:pt x="196994" y="106515"/>
                </a:moveTo>
                <a:lnTo>
                  <a:pt x="197751" y="109541"/>
                </a:lnTo>
                <a:lnTo>
                  <a:pt x="206126" y="108482"/>
                </a:lnTo>
                <a:lnTo>
                  <a:pt x="213063" y="106969"/>
                </a:lnTo>
                <a:lnTo>
                  <a:pt x="218563" y="105002"/>
                </a:lnTo>
                <a:lnTo>
                  <a:pt x="222259" y="103574"/>
                </a:lnTo>
                <a:lnTo>
                  <a:pt x="233573" y="97356"/>
                </a:lnTo>
                <a:lnTo>
                  <a:pt x="242932" y="89039"/>
                </a:lnTo>
                <a:lnTo>
                  <a:pt x="248431" y="82836"/>
                </a:lnTo>
                <a:lnTo>
                  <a:pt x="252618" y="75776"/>
                </a:lnTo>
                <a:lnTo>
                  <a:pt x="255494" y="67857"/>
                </a:lnTo>
                <a:lnTo>
                  <a:pt x="258370" y="59939"/>
                </a:lnTo>
                <a:lnTo>
                  <a:pt x="259808" y="52148"/>
                </a:lnTo>
                <a:lnTo>
                  <a:pt x="259808" y="44482"/>
                </a:lnTo>
                <a:lnTo>
                  <a:pt x="259514" y="38696"/>
                </a:lnTo>
                <a:lnTo>
                  <a:pt x="256647" y="26265"/>
                </a:lnTo>
                <a:lnTo>
                  <a:pt x="250727" y="14864"/>
                </a:lnTo>
                <a:lnTo>
                  <a:pt x="248383" y="11805"/>
                </a:lnTo>
                <a:lnTo>
                  <a:pt x="238145" y="4142"/>
                </a:lnTo>
                <a:lnTo>
                  <a:pt x="224996" y="1588"/>
                </a:lnTo>
                <a:lnTo>
                  <a:pt x="215661" y="1588"/>
                </a:lnTo>
                <a:lnTo>
                  <a:pt x="208005" y="5068"/>
                </a:lnTo>
                <a:lnTo>
                  <a:pt x="208888" y="17122"/>
                </a:lnTo>
                <a:lnTo>
                  <a:pt x="211941" y="12633"/>
                </a:lnTo>
                <a:lnTo>
                  <a:pt x="214993" y="8144"/>
                </a:lnTo>
                <a:lnTo>
                  <a:pt x="218992" y="5900"/>
                </a:lnTo>
                <a:lnTo>
                  <a:pt x="230747" y="5900"/>
                </a:lnTo>
                <a:lnTo>
                  <a:pt x="235919" y="9178"/>
                </a:lnTo>
                <a:lnTo>
                  <a:pt x="239450" y="15735"/>
                </a:lnTo>
                <a:lnTo>
                  <a:pt x="243495" y="27394"/>
                </a:lnTo>
                <a:lnTo>
                  <a:pt x="244748" y="41304"/>
                </a:lnTo>
                <a:lnTo>
                  <a:pt x="244748" y="43322"/>
                </a:lnTo>
                <a:lnTo>
                  <a:pt x="244672" y="45957"/>
                </a:lnTo>
                <a:lnTo>
                  <a:pt x="244521" y="49210"/>
                </a:lnTo>
                <a:lnTo>
                  <a:pt x="244369" y="52463"/>
                </a:lnTo>
                <a:lnTo>
                  <a:pt x="244193" y="54341"/>
                </a:lnTo>
                <a:lnTo>
                  <a:pt x="243486" y="56157"/>
                </a:lnTo>
                <a:lnTo>
                  <a:pt x="241405" y="57771"/>
                </a:lnTo>
                <a:lnTo>
                  <a:pt x="237748" y="59687"/>
                </a:lnTo>
                <a:lnTo>
                  <a:pt x="234089" y="61604"/>
                </a:lnTo>
                <a:lnTo>
                  <a:pt x="230545" y="62562"/>
                </a:lnTo>
                <a:lnTo>
                  <a:pt x="219647" y="62562"/>
                </a:lnTo>
                <a:lnTo>
                  <a:pt x="214489" y="59435"/>
                </a:lnTo>
                <a:lnTo>
                  <a:pt x="211638" y="53181"/>
                </a:lnTo>
                <a:lnTo>
                  <a:pt x="208787" y="46928"/>
                </a:lnTo>
                <a:lnTo>
                  <a:pt x="207362" y="40119"/>
                </a:lnTo>
                <a:lnTo>
                  <a:pt x="207362" y="23829"/>
                </a:lnTo>
                <a:lnTo>
                  <a:pt x="205609" y="66408"/>
                </a:lnTo>
                <a:lnTo>
                  <a:pt x="212407" y="69446"/>
                </a:lnTo>
                <a:lnTo>
                  <a:pt x="223154" y="69446"/>
                </a:lnTo>
                <a:lnTo>
                  <a:pt x="225551" y="69143"/>
                </a:lnTo>
                <a:lnTo>
                  <a:pt x="228174" y="68538"/>
                </a:lnTo>
                <a:lnTo>
                  <a:pt x="233219" y="67479"/>
                </a:lnTo>
                <a:lnTo>
                  <a:pt x="237609" y="65538"/>
                </a:lnTo>
                <a:lnTo>
                  <a:pt x="241342" y="62713"/>
                </a:lnTo>
                <a:lnTo>
                  <a:pt x="243991" y="60746"/>
                </a:lnTo>
                <a:lnTo>
                  <a:pt x="243184" y="64983"/>
                </a:lnTo>
                <a:lnTo>
                  <a:pt x="241178" y="70241"/>
                </a:lnTo>
                <a:lnTo>
                  <a:pt x="237975" y="76519"/>
                </a:lnTo>
                <a:lnTo>
                  <a:pt x="234771" y="82798"/>
                </a:lnTo>
                <a:lnTo>
                  <a:pt x="230495" y="88485"/>
                </a:lnTo>
                <a:lnTo>
                  <a:pt x="225147" y="93578"/>
                </a:lnTo>
                <a:lnTo>
                  <a:pt x="221363" y="97159"/>
                </a:lnTo>
                <a:lnTo>
                  <a:pt x="216343" y="100185"/>
                </a:lnTo>
                <a:lnTo>
                  <a:pt x="210087" y="102657"/>
                </a:lnTo>
                <a:lnTo>
                  <a:pt x="206605" y="104018"/>
                </a:lnTo>
                <a:lnTo>
                  <a:pt x="202241" y="105304"/>
                </a:lnTo>
                <a:lnTo>
                  <a:pt x="196994" y="1065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374881" y="4789051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7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8" y="16995"/>
                </a:lnTo>
                <a:lnTo>
                  <a:pt x="125341" y="27233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1"/>
                </a:lnTo>
                <a:lnTo>
                  <a:pt x="86148" y="1159"/>
                </a:lnTo>
                <a:lnTo>
                  <a:pt x="83525" y="2773"/>
                </a:lnTo>
                <a:lnTo>
                  <a:pt x="82138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7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8" y="78802"/>
                </a:lnTo>
                <a:lnTo>
                  <a:pt x="13546" y="89115"/>
                </a:lnTo>
                <a:lnTo>
                  <a:pt x="16861" y="92398"/>
                </a:lnTo>
                <a:lnTo>
                  <a:pt x="27158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4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643902" y="4786047"/>
            <a:ext cx="58274" cy="92531"/>
          </a:xfrm>
          <a:custGeom>
            <a:avLst/>
            <a:gdLst/>
            <a:ahLst/>
            <a:cxnLst/>
            <a:rect l="l" t="t" r="r" b="b"/>
            <a:pathLst>
              <a:path w="64101" h="104868">
                <a:moveTo>
                  <a:pt x="0" y="61881"/>
                </a:moveTo>
                <a:lnTo>
                  <a:pt x="818" y="72605"/>
                </a:lnTo>
                <a:lnTo>
                  <a:pt x="4434" y="84936"/>
                </a:lnTo>
                <a:lnTo>
                  <a:pt x="10935" y="95091"/>
                </a:lnTo>
                <a:lnTo>
                  <a:pt x="12453" y="96752"/>
                </a:lnTo>
                <a:lnTo>
                  <a:pt x="23305" y="104868"/>
                </a:lnTo>
                <a:lnTo>
                  <a:pt x="19563" y="91158"/>
                </a:lnTo>
                <a:lnTo>
                  <a:pt x="16056" y="83290"/>
                </a:lnTo>
                <a:lnTo>
                  <a:pt x="14303" y="75246"/>
                </a:lnTo>
                <a:lnTo>
                  <a:pt x="14303" y="60671"/>
                </a:lnTo>
                <a:lnTo>
                  <a:pt x="15060" y="56132"/>
                </a:lnTo>
                <a:lnTo>
                  <a:pt x="16573" y="53408"/>
                </a:lnTo>
                <a:lnTo>
                  <a:pt x="18541" y="46070"/>
                </a:lnTo>
                <a:lnTo>
                  <a:pt x="19752" y="40573"/>
                </a:lnTo>
                <a:lnTo>
                  <a:pt x="21972" y="35025"/>
                </a:lnTo>
                <a:lnTo>
                  <a:pt x="25201" y="29427"/>
                </a:lnTo>
                <a:lnTo>
                  <a:pt x="28430" y="23829"/>
                </a:lnTo>
                <a:lnTo>
                  <a:pt x="31886" y="19214"/>
                </a:lnTo>
                <a:lnTo>
                  <a:pt x="35569" y="15583"/>
                </a:lnTo>
                <a:lnTo>
                  <a:pt x="39151" y="12002"/>
                </a:lnTo>
                <a:lnTo>
                  <a:pt x="43226" y="9216"/>
                </a:lnTo>
                <a:lnTo>
                  <a:pt x="47791" y="7224"/>
                </a:lnTo>
                <a:lnTo>
                  <a:pt x="52357" y="5232"/>
                </a:lnTo>
                <a:lnTo>
                  <a:pt x="57794" y="3656"/>
                </a:lnTo>
                <a:lnTo>
                  <a:pt x="64101" y="2496"/>
                </a:lnTo>
                <a:lnTo>
                  <a:pt x="63722" y="0"/>
                </a:lnTo>
                <a:lnTo>
                  <a:pt x="56203" y="419"/>
                </a:lnTo>
                <a:lnTo>
                  <a:pt x="43800" y="3121"/>
                </a:lnTo>
                <a:lnTo>
                  <a:pt x="32129" y="8327"/>
                </a:lnTo>
                <a:lnTo>
                  <a:pt x="21190" y="16037"/>
                </a:lnTo>
                <a:lnTo>
                  <a:pt x="12059" y="25895"/>
                </a:lnTo>
                <a:lnTo>
                  <a:pt x="5359" y="36934"/>
                </a:lnTo>
                <a:lnTo>
                  <a:pt x="1339" y="48929"/>
                </a:lnTo>
                <a:lnTo>
                  <a:pt x="0" y="618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795125" y="4865947"/>
            <a:ext cx="15617" cy="15152"/>
          </a:xfrm>
          <a:custGeom>
            <a:avLst/>
            <a:gdLst/>
            <a:ahLst/>
            <a:cxnLst/>
            <a:rect l="l" t="t" r="r" b="b"/>
            <a:pathLst>
              <a:path w="17179" h="17172">
                <a:moveTo>
                  <a:pt x="0" y="8548"/>
                </a:moveTo>
                <a:lnTo>
                  <a:pt x="0" y="10918"/>
                </a:lnTo>
                <a:lnTo>
                  <a:pt x="832" y="12948"/>
                </a:lnTo>
                <a:lnTo>
                  <a:pt x="2497" y="14638"/>
                </a:lnTo>
                <a:lnTo>
                  <a:pt x="4162" y="16327"/>
                </a:lnTo>
                <a:lnTo>
                  <a:pt x="6205" y="17172"/>
                </a:lnTo>
                <a:lnTo>
                  <a:pt x="11049" y="17172"/>
                </a:lnTo>
                <a:lnTo>
                  <a:pt x="13079" y="16327"/>
                </a:lnTo>
                <a:lnTo>
                  <a:pt x="14719" y="14638"/>
                </a:lnTo>
                <a:lnTo>
                  <a:pt x="16359" y="12948"/>
                </a:lnTo>
                <a:lnTo>
                  <a:pt x="17179" y="10918"/>
                </a:lnTo>
                <a:lnTo>
                  <a:pt x="17179" y="6178"/>
                </a:lnTo>
                <a:lnTo>
                  <a:pt x="16346" y="4160"/>
                </a:lnTo>
                <a:lnTo>
                  <a:pt x="14681" y="2496"/>
                </a:lnTo>
                <a:lnTo>
                  <a:pt x="13016" y="832"/>
                </a:lnTo>
                <a:lnTo>
                  <a:pt x="10998" y="0"/>
                </a:lnTo>
                <a:lnTo>
                  <a:pt x="6256" y="0"/>
                </a:lnTo>
                <a:lnTo>
                  <a:pt x="4225" y="832"/>
                </a:lnTo>
                <a:lnTo>
                  <a:pt x="2535" y="2496"/>
                </a:lnTo>
                <a:lnTo>
                  <a:pt x="844" y="4160"/>
                </a:lnTo>
                <a:lnTo>
                  <a:pt x="0" y="6178"/>
                </a:lnTo>
                <a:lnTo>
                  <a:pt x="0" y="8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819410" y="4787383"/>
            <a:ext cx="62607" cy="92115"/>
          </a:xfrm>
          <a:custGeom>
            <a:avLst/>
            <a:gdLst/>
            <a:ahLst/>
            <a:cxnLst/>
            <a:rect l="l" t="t" r="r" b="b"/>
            <a:pathLst>
              <a:path w="68868" h="104397">
                <a:moveTo>
                  <a:pt x="15287" y="92595"/>
                </a:moveTo>
                <a:lnTo>
                  <a:pt x="19791" y="87944"/>
                </a:lnTo>
                <a:lnTo>
                  <a:pt x="31130" y="76036"/>
                </a:lnTo>
                <a:lnTo>
                  <a:pt x="40352" y="66021"/>
                </a:lnTo>
                <a:lnTo>
                  <a:pt x="47458" y="57898"/>
                </a:lnTo>
                <a:lnTo>
                  <a:pt x="52446" y="51668"/>
                </a:lnTo>
                <a:lnTo>
                  <a:pt x="58147" y="44003"/>
                </a:lnTo>
                <a:lnTo>
                  <a:pt x="60998" y="36034"/>
                </a:lnTo>
                <a:lnTo>
                  <a:pt x="60998" y="19996"/>
                </a:lnTo>
                <a:lnTo>
                  <a:pt x="58362" y="13427"/>
                </a:lnTo>
                <a:lnTo>
                  <a:pt x="53089" y="8056"/>
                </a:lnTo>
                <a:lnTo>
                  <a:pt x="47817" y="2685"/>
                </a:lnTo>
                <a:lnTo>
                  <a:pt x="40918" y="0"/>
                </a:lnTo>
                <a:lnTo>
                  <a:pt x="25479" y="0"/>
                </a:lnTo>
                <a:lnTo>
                  <a:pt x="19008" y="2256"/>
                </a:lnTo>
                <a:lnTo>
                  <a:pt x="12979" y="6770"/>
                </a:lnTo>
                <a:lnTo>
                  <a:pt x="11708" y="7797"/>
                </a:lnTo>
                <a:lnTo>
                  <a:pt x="4796" y="17079"/>
                </a:lnTo>
                <a:lnTo>
                  <a:pt x="151" y="30940"/>
                </a:lnTo>
                <a:lnTo>
                  <a:pt x="3405" y="31621"/>
                </a:lnTo>
                <a:lnTo>
                  <a:pt x="5575" y="25872"/>
                </a:lnTo>
                <a:lnTo>
                  <a:pt x="7845" y="21610"/>
                </a:lnTo>
                <a:lnTo>
                  <a:pt x="10217" y="18836"/>
                </a:lnTo>
                <a:lnTo>
                  <a:pt x="14505" y="13793"/>
                </a:lnTo>
                <a:lnTo>
                  <a:pt x="20106" y="11271"/>
                </a:lnTo>
                <a:lnTo>
                  <a:pt x="32618" y="11271"/>
                </a:lnTo>
                <a:lnTo>
                  <a:pt x="37436" y="13226"/>
                </a:lnTo>
                <a:lnTo>
                  <a:pt x="41472" y="17134"/>
                </a:lnTo>
                <a:lnTo>
                  <a:pt x="45508" y="21043"/>
                </a:lnTo>
                <a:lnTo>
                  <a:pt x="47527" y="26729"/>
                </a:lnTo>
                <a:lnTo>
                  <a:pt x="47527" y="34193"/>
                </a:lnTo>
                <a:lnTo>
                  <a:pt x="44556" y="48394"/>
                </a:lnTo>
                <a:lnTo>
                  <a:pt x="37612" y="60444"/>
                </a:lnTo>
                <a:lnTo>
                  <a:pt x="35417" y="63335"/>
                </a:lnTo>
                <a:lnTo>
                  <a:pt x="29254" y="70852"/>
                </a:lnTo>
                <a:lnTo>
                  <a:pt x="21297" y="79912"/>
                </a:lnTo>
                <a:lnTo>
                  <a:pt x="11546" y="90513"/>
                </a:lnTo>
                <a:lnTo>
                  <a:pt x="0" y="102657"/>
                </a:lnTo>
                <a:lnTo>
                  <a:pt x="0" y="104397"/>
                </a:lnTo>
                <a:lnTo>
                  <a:pt x="60468" y="104397"/>
                </a:lnTo>
                <a:lnTo>
                  <a:pt x="68868" y="83290"/>
                </a:lnTo>
                <a:lnTo>
                  <a:pt x="66901" y="82382"/>
                </a:lnTo>
                <a:lnTo>
                  <a:pt x="64428" y="86871"/>
                </a:lnTo>
                <a:lnTo>
                  <a:pt x="62209" y="89695"/>
                </a:lnTo>
                <a:lnTo>
                  <a:pt x="60241" y="90855"/>
                </a:lnTo>
                <a:lnTo>
                  <a:pt x="58273" y="92015"/>
                </a:lnTo>
                <a:lnTo>
                  <a:pt x="54867" y="92595"/>
                </a:lnTo>
                <a:lnTo>
                  <a:pt x="15287" y="925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889862" y="4790519"/>
            <a:ext cx="14391" cy="54123"/>
          </a:xfrm>
          <a:custGeom>
            <a:avLst/>
            <a:gdLst/>
            <a:ahLst/>
            <a:cxnLst/>
            <a:rect l="l" t="t" r="r" b="b"/>
            <a:pathLst>
              <a:path w="15830" h="61339">
                <a:moveTo>
                  <a:pt x="1841" y="20074"/>
                </a:moveTo>
                <a:lnTo>
                  <a:pt x="0" y="33513"/>
                </a:lnTo>
                <a:lnTo>
                  <a:pt x="0" y="41935"/>
                </a:lnTo>
                <a:lnTo>
                  <a:pt x="2510" y="49185"/>
                </a:lnTo>
                <a:lnTo>
                  <a:pt x="7530" y="55262"/>
                </a:lnTo>
                <a:lnTo>
                  <a:pt x="12550" y="61339"/>
                </a:lnTo>
                <a:lnTo>
                  <a:pt x="14303" y="18761"/>
                </a:lnTo>
                <a:lnTo>
                  <a:pt x="15830" y="12053"/>
                </a:lnTo>
                <a:lnTo>
                  <a:pt x="14947" y="0"/>
                </a:lnTo>
                <a:lnTo>
                  <a:pt x="8968" y="6959"/>
                </a:lnTo>
                <a:lnTo>
                  <a:pt x="7365" y="8966"/>
                </a:lnTo>
                <a:lnTo>
                  <a:pt x="1841" y="200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893439" y="4787448"/>
            <a:ext cx="57104" cy="95252"/>
          </a:xfrm>
          <a:custGeom>
            <a:avLst/>
            <a:gdLst/>
            <a:ahLst/>
            <a:cxnLst/>
            <a:rect l="l" t="t" r="r" b="b"/>
            <a:pathLst>
              <a:path w="62814" h="107952">
                <a:moveTo>
                  <a:pt x="0" y="104926"/>
                </a:moveTo>
                <a:lnTo>
                  <a:pt x="756" y="107952"/>
                </a:lnTo>
                <a:lnTo>
                  <a:pt x="9132" y="106893"/>
                </a:lnTo>
                <a:lnTo>
                  <a:pt x="16069" y="105380"/>
                </a:lnTo>
                <a:lnTo>
                  <a:pt x="21568" y="103413"/>
                </a:lnTo>
                <a:lnTo>
                  <a:pt x="25264" y="101985"/>
                </a:lnTo>
                <a:lnTo>
                  <a:pt x="36579" y="95768"/>
                </a:lnTo>
                <a:lnTo>
                  <a:pt x="45937" y="87451"/>
                </a:lnTo>
                <a:lnTo>
                  <a:pt x="51437" y="81248"/>
                </a:lnTo>
                <a:lnTo>
                  <a:pt x="55624" y="74187"/>
                </a:lnTo>
                <a:lnTo>
                  <a:pt x="58500" y="66269"/>
                </a:lnTo>
                <a:lnTo>
                  <a:pt x="61376" y="58351"/>
                </a:lnTo>
                <a:lnTo>
                  <a:pt x="62814" y="50559"/>
                </a:lnTo>
                <a:lnTo>
                  <a:pt x="62814" y="42893"/>
                </a:lnTo>
                <a:lnTo>
                  <a:pt x="62519" y="37108"/>
                </a:lnTo>
                <a:lnTo>
                  <a:pt x="59652" y="24677"/>
                </a:lnTo>
                <a:lnTo>
                  <a:pt x="53732" y="13276"/>
                </a:lnTo>
                <a:lnTo>
                  <a:pt x="51388" y="10216"/>
                </a:lnTo>
                <a:lnTo>
                  <a:pt x="41151" y="2554"/>
                </a:lnTo>
                <a:lnTo>
                  <a:pt x="28001" y="0"/>
                </a:lnTo>
                <a:lnTo>
                  <a:pt x="18667" y="0"/>
                </a:lnTo>
                <a:lnTo>
                  <a:pt x="11011" y="3479"/>
                </a:lnTo>
                <a:lnTo>
                  <a:pt x="11894" y="15533"/>
                </a:lnTo>
                <a:lnTo>
                  <a:pt x="14946" y="11044"/>
                </a:lnTo>
                <a:lnTo>
                  <a:pt x="17999" y="6556"/>
                </a:lnTo>
                <a:lnTo>
                  <a:pt x="21997" y="4312"/>
                </a:lnTo>
                <a:lnTo>
                  <a:pt x="33753" y="4312"/>
                </a:lnTo>
                <a:lnTo>
                  <a:pt x="38924" y="7590"/>
                </a:lnTo>
                <a:lnTo>
                  <a:pt x="42456" y="14146"/>
                </a:lnTo>
                <a:lnTo>
                  <a:pt x="46500" y="25806"/>
                </a:lnTo>
                <a:lnTo>
                  <a:pt x="47753" y="39716"/>
                </a:lnTo>
                <a:lnTo>
                  <a:pt x="47753" y="41733"/>
                </a:lnTo>
                <a:lnTo>
                  <a:pt x="47678" y="44368"/>
                </a:lnTo>
                <a:lnTo>
                  <a:pt x="47526" y="47621"/>
                </a:lnTo>
                <a:lnTo>
                  <a:pt x="47375" y="50874"/>
                </a:lnTo>
                <a:lnTo>
                  <a:pt x="47198" y="52753"/>
                </a:lnTo>
                <a:lnTo>
                  <a:pt x="46492" y="54568"/>
                </a:lnTo>
                <a:lnTo>
                  <a:pt x="44411" y="56182"/>
                </a:lnTo>
                <a:lnTo>
                  <a:pt x="40753" y="58099"/>
                </a:lnTo>
                <a:lnTo>
                  <a:pt x="37095" y="60015"/>
                </a:lnTo>
                <a:lnTo>
                  <a:pt x="33550" y="60973"/>
                </a:lnTo>
                <a:lnTo>
                  <a:pt x="22653" y="60973"/>
                </a:lnTo>
                <a:lnTo>
                  <a:pt x="17494" y="57847"/>
                </a:lnTo>
                <a:lnTo>
                  <a:pt x="14643" y="51593"/>
                </a:lnTo>
                <a:lnTo>
                  <a:pt x="11793" y="45339"/>
                </a:lnTo>
                <a:lnTo>
                  <a:pt x="10367" y="38531"/>
                </a:lnTo>
                <a:lnTo>
                  <a:pt x="10367" y="22241"/>
                </a:lnTo>
                <a:lnTo>
                  <a:pt x="8614" y="64819"/>
                </a:lnTo>
                <a:lnTo>
                  <a:pt x="15413" y="67858"/>
                </a:lnTo>
                <a:lnTo>
                  <a:pt x="26160" y="67858"/>
                </a:lnTo>
                <a:lnTo>
                  <a:pt x="28556" y="67555"/>
                </a:lnTo>
                <a:lnTo>
                  <a:pt x="31180" y="66950"/>
                </a:lnTo>
                <a:lnTo>
                  <a:pt x="36225" y="65891"/>
                </a:lnTo>
                <a:lnTo>
                  <a:pt x="40614" y="63949"/>
                </a:lnTo>
                <a:lnTo>
                  <a:pt x="44348" y="61125"/>
                </a:lnTo>
                <a:lnTo>
                  <a:pt x="46996" y="59158"/>
                </a:lnTo>
                <a:lnTo>
                  <a:pt x="46189" y="63394"/>
                </a:lnTo>
                <a:lnTo>
                  <a:pt x="44184" y="68652"/>
                </a:lnTo>
                <a:lnTo>
                  <a:pt x="40980" y="74931"/>
                </a:lnTo>
                <a:lnTo>
                  <a:pt x="37777" y="81210"/>
                </a:lnTo>
                <a:lnTo>
                  <a:pt x="33501" y="86896"/>
                </a:lnTo>
                <a:lnTo>
                  <a:pt x="28152" y="91990"/>
                </a:lnTo>
                <a:lnTo>
                  <a:pt x="24368" y="95571"/>
                </a:lnTo>
                <a:lnTo>
                  <a:pt x="19348" y="98597"/>
                </a:lnTo>
                <a:lnTo>
                  <a:pt x="13092" y="101068"/>
                </a:lnTo>
                <a:lnTo>
                  <a:pt x="9611" y="102430"/>
                </a:lnTo>
                <a:lnTo>
                  <a:pt x="5247" y="103716"/>
                </a:lnTo>
                <a:lnTo>
                  <a:pt x="0" y="1049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715661" y="4786982"/>
            <a:ext cx="54833" cy="93516"/>
          </a:xfrm>
          <a:custGeom>
            <a:avLst/>
            <a:gdLst/>
            <a:ahLst/>
            <a:cxnLst/>
            <a:rect l="l" t="t" r="r" b="b"/>
            <a:pathLst>
              <a:path w="60316" h="105985">
                <a:moveTo>
                  <a:pt x="2573" y="25796"/>
                </a:moveTo>
                <a:lnTo>
                  <a:pt x="5246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8"/>
                </a:lnTo>
                <a:lnTo>
                  <a:pt x="37272" y="13692"/>
                </a:lnTo>
                <a:lnTo>
                  <a:pt x="40929" y="16567"/>
                </a:lnTo>
                <a:lnTo>
                  <a:pt x="42759" y="20753"/>
                </a:lnTo>
                <a:lnTo>
                  <a:pt x="42759" y="32453"/>
                </a:lnTo>
                <a:lnTo>
                  <a:pt x="40437" y="37446"/>
                </a:lnTo>
                <a:lnTo>
                  <a:pt x="35795" y="41229"/>
                </a:lnTo>
                <a:lnTo>
                  <a:pt x="31154" y="45011"/>
                </a:lnTo>
                <a:lnTo>
                  <a:pt x="24797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89" y="53093"/>
                </a:lnTo>
                <a:lnTo>
                  <a:pt x="21560" y="53034"/>
                </a:lnTo>
                <a:lnTo>
                  <a:pt x="35430" y="55727"/>
                </a:lnTo>
                <a:lnTo>
                  <a:pt x="44650" y="63394"/>
                </a:lnTo>
                <a:lnTo>
                  <a:pt x="47425" y="67480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7" y="88397"/>
                </a:lnTo>
                <a:lnTo>
                  <a:pt x="43666" y="93163"/>
                </a:lnTo>
                <a:lnTo>
                  <a:pt x="40236" y="97928"/>
                </a:lnTo>
                <a:lnTo>
                  <a:pt x="34989" y="100312"/>
                </a:lnTo>
                <a:lnTo>
                  <a:pt x="24746" y="100312"/>
                </a:lnTo>
                <a:lnTo>
                  <a:pt x="20874" y="98874"/>
                </a:lnTo>
                <a:lnTo>
                  <a:pt x="16308" y="95999"/>
                </a:lnTo>
                <a:lnTo>
                  <a:pt x="11742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416" y="94713"/>
                </a:lnTo>
                <a:lnTo>
                  <a:pt x="0" y="97286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7" y="54846"/>
                </a:lnTo>
                <a:lnTo>
                  <a:pt x="52067" y="49550"/>
                </a:lnTo>
                <a:lnTo>
                  <a:pt x="49141" y="46777"/>
                </a:lnTo>
                <a:lnTo>
                  <a:pt x="45256" y="44356"/>
                </a:lnTo>
                <a:lnTo>
                  <a:pt x="40412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1" y="25923"/>
                </a:lnTo>
                <a:lnTo>
                  <a:pt x="54791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59" y="2118"/>
                </a:lnTo>
                <a:lnTo>
                  <a:pt x="38293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6" y="25267"/>
                </a:lnTo>
                <a:lnTo>
                  <a:pt x="2573" y="25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5658969" y="4820824"/>
            <a:ext cx="46027" cy="60141"/>
          </a:xfrm>
          <a:custGeom>
            <a:avLst/>
            <a:gdLst/>
            <a:ahLst/>
            <a:cxnLst/>
            <a:rect l="l" t="t" r="r" b="b"/>
            <a:pathLst>
              <a:path w="50630" h="68160">
                <a:moveTo>
                  <a:pt x="2573" y="9355"/>
                </a:moveTo>
                <a:lnTo>
                  <a:pt x="7770" y="7035"/>
                </a:lnTo>
                <a:lnTo>
                  <a:pt x="24066" y="7035"/>
                </a:lnTo>
                <a:lnTo>
                  <a:pt x="30069" y="11372"/>
                </a:lnTo>
                <a:lnTo>
                  <a:pt x="33602" y="20047"/>
                </a:lnTo>
                <a:lnTo>
                  <a:pt x="35721" y="25242"/>
                </a:lnTo>
                <a:lnTo>
                  <a:pt x="36780" y="31193"/>
                </a:lnTo>
                <a:lnTo>
                  <a:pt x="36780" y="44759"/>
                </a:lnTo>
                <a:lnTo>
                  <a:pt x="35418" y="50748"/>
                </a:lnTo>
                <a:lnTo>
                  <a:pt x="32693" y="55867"/>
                </a:lnTo>
                <a:lnTo>
                  <a:pt x="29969" y="60986"/>
                </a:lnTo>
                <a:lnTo>
                  <a:pt x="25604" y="63546"/>
                </a:lnTo>
                <a:lnTo>
                  <a:pt x="12033" y="63546"/>
                </a:lnTo>
                <a:lnTo>
                  <a:pt x="6495" y="59612"/>
                </a:lnTo>
                <a:lnTo>
                  <a:pt x="2989" y="51744"/>
                </a:lnTo>
                <a:lnTo>
                  <a:pt x="6731" y="65455"/>
                </a:lnTo>
                <a:lnTo>
                  <a:pt x="18617" y="68160"/>
                </a:lnTo>
                <a:lnTo>
                  <a:pt x="18900" y="68159"/>
                </a:lnTo>
                <a:lnTo>
                  <a:pt x="31626" y="65324"/>
                </a:lnTo>
                <a:lnTo>
                  <a:pt x="41737" y="57040"/>
                </a:lnTo>
                <a:lnTo>
                  <a:pt x="42461" y="56111"/>
                </a:lnTo>
                <a:lnTo>
                  <a:pt x="48587" y="44718"/>
                </a:lnTo>
                <a:lnTo>
                  <a:pt x="50630" y="32075"/>
                </a:lnTo>
                <a:lnTo>
                  <a:pt x="50630" y="21787"/>
                </a:lnTo>
                <a:lnTo>
                  <a:pt x="47905" y="13869"/>
                </a:lnTo>
                <a:lnTo>
                  <a:pt x="42456" y="8321"/>
                </a:lnTo>
                <a:lnTo>
                  <a:pt x="37007" y="2773"/>
                </a:lnTo>
                <a:lnTo>
                  <a:pt x="30272" y="0"/>
                </a:lnTo>
                <a:lnTo>
                  <a:pt x="18163" y="0"/>
                </a:lnTo>
                <a:lnTo>
                  <a:pt x="14101" y="806"/>
                </a:lnTo>
                <a:lnTo>
                  <a:pt x="10065" y="2420"/>
                </a:lnTo>
                <a:lnTo>
                  <a:pt x="7795" y="3328"/>
                </a:lnTo>
                <a:lnTo>
                  <a:pt x="5095" y="4740"/>
                </a:lnTo>
                <a:lnTo>
                  <a:pt x="1967" y="6657"/>
                </a:lnTo>
                <a:lnTo>
                  <a:pt x="0" y="13995"/>
                </a:lnTo>
                <a:lnTo>
                  <a:pt x="2573" y="93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574758" y="4786982"/>
            <a:ext cx="54833" cy="93516"/>
          </a:xfrm>
          <a:custGeom>
            <a:avLst/>
            <a:gdLst/>
            <a:ahLst/>
            <a:cxnLst/>
            <a:rect l="l" t="t" r="r" b="b"/>
            <a:pathLst>
              <a:path w="60316" h="105985">
                <a:moveTo>
                  <a:pt x="2573" y="25796"/>
                </a:moveTo>
                <a:lnTo>
                  <a:pt x="5247" y="21156"/>
                </a:lnTo>
                <a:lnTo>
                  <a:pt x="7744" y="17727"/>
                </a:lnTo>
                <a:lnTo>
                  <a:pt x="10065" y="15508"/>
                </a:lnTo>
                <a:lnTo>
                  <a:pt x="14303" y="11423"/>
                </a:lnTo>
                <a:lnTo>
                  <a:pt x="19197" y="9380"/>
                </a:lnTo>
                <a:lnTo>
                  <a:pt x="29439" y="9380"/>
                </a:lnTo>
                <a:lnTo>
                  <a:pt x="33614" y="10818"/>
                </a:lnTo>
                <a:lnTo>
                  <a:pt x="37272" y="13692"/>
                </a:lnTo>
                <a:lnTo>
                  <a:pt x="40930" y="16567"/>
                </a:lnTo>
                <a:lnTo>
                  <a:pt x="42759" y="20753"/>
                </a:lnTo>
                <a:lnTo>
                  <a:pt x="42759" y="32453"/>
                </a:lnTo>
                <a:lnTo>
                  <a:pt x="40437" y="37446"/>
                </a:lnTo>
                <a:lnTo>
                  <a:pt x="35796" y="41229"/>
                </a:lnTo>
                <a:lnTo>
                  <a:pt x="31154" y="45011"/>
                </a:lnTo>
                <a:lnTo>
                  <a:pt x="24798" y="48365"/>
                </a:lnTo>
                <a:lnTo>
                  <a:pt x="16725" y="51290"/>
                </a:lnTo>
                <a:lnTo>
                  <a:pt x="16876" y="53257"/>
                </a:lnTo>
                <a:lnTo>
                  <a:pt x="18390" y="53093"/>
                </a:lnTo>
                <a:lnTo>
                  <a:pt x="21561" y="53034"/>
                </a:lnTo>
                <a:lnTo>
                  <a:pt x="35430" y="55727"/>
                </a:lnTo>
                <a:lnTo>
                  <a:pt x="44651" y="63394"/>
                </a:lnTo>
                <a:lnTo>
                  <a:pt x="47426" y="67480"/>
                </a:lnTo>
                <a:lnTo>
                  <a:pt x="48813" y="72220"/>
                </a:lnTo>
                <a:lnTo>
                  <a:pt x="48813" y="83215"/>
                </a:lnTo>
                <a:lnTo>
                  <a:pt x="47097" y="88397"/>
                </a:lnTo>
                <a:lnTo>
                  <a:pt x="43666" y="93163"/>
                </a:lnTo>
                <a:lnTo>
                  <a:pt x="40236" y="97928"/>
                </a:lnTo>
                <a:lnTo>
                  <a:pt x="34988" y="100312"/>
                </a:lnTo>
                <a:lnTo>
                  <a:pt x="24747" y="100312"/>
                </a:lnTo>
                <a:lnTo>
                  <a:pt x="20874" y="98874"/>
                </a:lnTo>
                <a:lnTo>
                  <a:pt x="16309" y="95999"/>
                </a:lnTo>
                <a:lnTo>
                  <a:pt x="11743" y="93125"/>
                </a:lnTo>
                <a:lnTo>
                  <a:pt x="8072" y="91687"/>
                </a:lnTo>
                <a:lnTo>
                  <a:pt x="3430" y="91687"/>
                </a:lnTo>
                <a:lnTo>
                  <a:pt x="2081" y="92293"/>
                </a:lnTo>
                <a:lnTo>
                  <a:pt x="416" y="94713"/>
                </a:lnTo>
                <a:lnTo>
                  <a:pt x="0" y="97286"/>
                </a:lnTo>
                <a:lnTo>
                  <a:pt x="0" y="99404"/>
                </a:lnTo>
                <a:lnTo>
                  <a:pt x="1248" y="101383"/>
                </a:lnTo>
                <a:lnTo>
                  <a:pt x="3746" y="103224"/>
                </a:lnTo>
                <a:lnTo>
                  <a:pt x="6243" y="105065"/>
                </a:lnTo>
                <a:lnTo>
                  <a:pt x="10595" y="105985"/>
                </a:lnTo>
                <a:lnTo>
                  <a:pt x="16800" y="105985"/>
                </a:lnTo>
                <a:lnTo>
                  <a:pt x="26770" y="105281"/>
                </a:lnTo>
                <a:lnTo>
                  <a:pt x="39220" y="101677"/>
                </a:lnTo>
                <a:lnTo>
                  <a:pt x="49002" y="95016"/>
                </a:lnTo>
                <a:lnTo>
                  <a:pt x="50840" y="93131"/>
                </a:lnTo>
                <a:lnTo>
                  <a:pt x="57947" y="82115"/>
                </a:lnTo>
                <a:lnTo>
                  <a:pt x="60316" y="69673"/>
                </a:lnTo>
                <a:lnTo>
                  <a:pt x="60316" y="61553"/>
                </a:lnTo>
                <a:lnTo>
                  <a:pt x="57566" y="54846"/>
                </a:lnTo>
                <a:lnTo>
                  <a:pt x="52067" y="49550"/>
                </a:lnTo>
                <a:lnTo>
                  <a:pt x="49141" y="46777"/>
                </a:lnTo>
                <a:lnTo>
                  <a:pt x="45256" y="44356"/>
                </a:lnTo>
                <a:lnTo>
                  <a:pt x="40413" y="42288"/>
                </a:lnTo>
                <a:lnTo>
                  <a:pt x="44550" y="39413"/>
                </a:lnTo>
                <a:lnTo>
                  <a:pt x="47602" y="36816"/>
                </a:lnTo>
                <a:lnTo>
                  <a:pt x="49570" y="34496"/>
                </a:lnTo>
                <a:lnTo>
                  <a:pt x="53051" y="30411"/>
                </a:lnTo>
                <a:lnTo>
                  <a:pt x="54792" y="25922"/>
                </a:lnTo>
                <a:lnTo>
                  <a:pt x="54792" y="15483"/>
                </a:lnTo>
                <a:lnTo>
                  <a:pt x="52685" y="10591"/>
                </a:lnTo>
                <a:lnTo>
                  <a:pt x="48472" y="6354"/>
                </a:lnTo>
                <a:lnTo>
                  <a:pt x="44259" y="2118"/>
                </a:lnTo>
                <a:lnTo>
                  <a:pt x="38293" y="0"/>
                </a:lnTo>
                <a:lnTo>
                  <a:pt x="23359" y="0"/>
                </a:lnTo>
                <a:lnTo>
                  <a:pt x="17002" y="2294"/>
                </a:lnTo>
                <a:lnTo>
                  <a:pt x="11503" y="6884"/>
                </a:lnTo>
                <a:lnTo>
                  <a:pt x="6003" y="11473"/>
                </a:lnTo>
                <a:lnTo>
                  <a:pt x="2245" y="17601"/>
                </a:lnTo>
                <a:lnTo>
                  <a:pt x="227" y="25267"/>
                </a:lnTo>
                <a:lnTo>
                  <a:pt x="2573" y="25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278195" y="4787783"/>
            <a:ext cx="410253" cy="93984"/>
          </a:xfrm>
          <a:custGeom>
            <a:avLst/>
            <a:gdLst/>
            <a:ahLst/>
            <a:cxnLst/>
            <a:rect l="l" t="t" r="r" b="b"/>
            <a:pathLst>
              <a:path w="451278" h="106515">
                <a:moveTo>
                  <a:pt x="410374" y="102442"/>
                </a:moveTo>
                <a:lnTo>
                  <a:pt x="414776" y="104169"/>
                </a:lnTo>
                <a:lnTo>
                  <a:pt x="413791" y="94915"/>
                </a:lnTo>
                <a:lnTo>
                  <a:pt x="412833" y="92368"/>
                </a:lnTo>
                <a:lnTo>
                  <a:pt x="412833" y="82332"/>
                </a:lnTo>
                <a:lnTo>
                  <a:pt x="415179" y="74389"/>
                </a:lnTo>
                <a:lnTo>
                  <a:pt x="419871" y="65210"/>
                </a:lnTo>
                <a:lnTo>
                  <a:pt x="424563" y="56031"/>
                </a:lnTo>
                <a:lnTo>
                  <a:pt x="429912" y="51441"/>
                </a:lnTo>
                <a:lnTo>
                  <a:pt x="439245" y="51441"/>
                </a:lnTo>
                <a:lnTo>
                  <a:pt x="441944" y="52627"/>
                </a:lnTo>
                <a:lnTo>
                  <a:pt x="444013" y="54997"/>
                </a:lnTo>
                <a:lnTo>
                  <a:pt x="446081" y="57368"/>
                </a:lnTo>
                <a:lnTo>
                  <a:pt x="447116" y="60671"/>
                </a:lnTo>
                <a:lnTo>
                  <a:pt x="447116" y="71766"/>
                </a:lnTo>
                <a:lnTo>
                  <a:pt x="444657" y="79218"/>
                </a:lnTo>
                <a:lnTo>
                  <a:pt x="439737" y="87262"/>
                </a:lnTo>
                <a:lnTo>
                  <a:pt x="434818" y="95306"/>
                </a:lnTo>
                <a:lnTo>
                  <a:pt x="429281" y="99328"/>
                </a:lnTo>
                <a:lnTo>
                  <a:pt x="420098" y="99328"/>
                </a:lnTo>
                <a:lnTo>
                  <a:pt x="417626" y="98446"/>
                </a:lnTo>
                <a:lnTo>
                  <a:pt x="415709" y="96680"/>
                </a:lnTo>
                <a:lnTo>
                  <a:pt x="419871" y="104169"/>
                </a:lnTo>
                <a:lnTo>
                  <a:pt x="433176" y="100375"/>
                </a:lnTo>
                <a:lnTo>
                  <a:pt x="442651" y="90326"/>
                </a:lnTo>
                <a:lnTo>
                  <a:pt x="449326" y="76473"/>
                </a:lnTo>
                <a:lnTo>
                  <a:pt x="451278" y="65058"/>
                </a:lnTo>
                <a:lnTo>
                  <a:pt x="451278" y="57947"/>
                </a:lnTo>
                <a:lnTo>
                  <a:pt x="449588" y="53081"/>
                </a:lnTo>
                <a:lnTo>
                  <a:pt x="446208" y="50458"/>
                </a:lnTo>
                <a:lnTo>
                  <a:pt x="442827" y="47835"/>
                </a:lnTo>
                <a:lnTo>
                  <a:pt x="438942" y="46524"/>
                </a:lnTo>
                <a:lnTo>
                  <a:pt x="434157" y="46527"/>
                </a:lnTo>
                <a:lnTo>
                  <a:pt x="422292" y="49519"/>
                </a:lnTo>
                <a:lnTo>
                  <a:pt x="411509" y="58136"/>
                </a:lnTo>
                <a:lnTo>
                  <a:pt x="410448" y="59356"/>
                </a:lnTo>
                <a:lnTo>
                  <a:pt x="403439" y="70765"/>
                </a:lnTo>
                <a:lnTo>
                  <a:pt x="401103" y="82836"/>
                </a:lnTo>
                <a:lnTo>
                  <a:pt x="401103" y="90149"/>
                </a:lnTo>
                <a:lnTo>
                  <a:pt x="402957" y="95533"/>
                </a:lnTo>
                <a:lnTo>
                  <a:pt x="406665" y="98987"/>
                </a:lnTo>
                <a:lnTo>
                  <a:pt x="410374" y="102442"/>
                </a:lnTo>
                <a:close/>
              </a:path>
              <a:path w="451278" h="106515">
                <a:moveTo>
                  <a:pt x="359554" y="59233"/>
                </a:moveTo>
                <a:lnTo>
                  <a:pt x="371964" y="55875"/>
                </a:lnTo>
                <a:lnTo>
                  <a:pt x="381918" y="46259"/>
                </a:lnTo>
                <a:lnTo>
                  <a:pt x="383592" y="43751"/>
                </a:lnTo>
                <a:lnTo>
                  <a:pt x="389176" y="31841"/>
                </a:lnTo>
                <a:lnTo>
                  <a:pt x="391037" y="19668"/>
                </a:lnTo>
                <a:lnTo>
                  <a:pt x="391037" y="17802"/>
                </a:lnTo>
                <a:lnTo>
                  <a:pt x="390961" y="16428"/>
                </a:lnTo>
                <a:lnTo>
                  <a:pt x="390810" y="15546"/>
                </a:lnTo>
                <a:lnTo>
                  <a:pt x="390381" y="13541"/>
                </a:lnTo>
                <a:lnTo>
                  <a:pt x="389978" y="12179"/>
                </a:lnTo>
                <a:lnTo>
                  <a:pt x="391239" y="12583"/>
                </a:lnTo>
                <a:lnTo>
                  <a:pt x="393762" y="13087"/>
                </a:lnTo>
                <a:lnTo>
                  <a:pt x="395729" y="13440"/>
                </a:lnTo>
                <a:lnTo>
                  <a:pt x="398075" y="13616"/>
                </a:lnTo>
                <a:lnTo>
                  <a:pt x="403878" y="13616"/>
                </a:lnTo>
                <a:lnTo>
                  <a:pt x="406350" y="13339"/>
                </a:lnTo>
                <a:lnTo>
                  <a:pt x="408216" y="12784"/>
                </a:lnTo>
                <a:lnTo>
                  <a:pt x="410083" y="12230"/>
                </a:lnTo>
                <a:lnTo>
                  <a:pt x="412909" y="11070"/>
                </a:lnTo>
                <a:lnTo>
                  <a:pt x="416693" y="9304"/>
                </a:lnTo>
                <a:lnTo>
                  <a:pt x="362733" y="106136"/>
                </a:lnTo>
                <a:lnTo>
                  <a:pt x="370074" y="106136"/>
                </a:lnTo>
                <a:lnTo>
                  <a:pt x="429785" y="-756"/>
                </a:lnTo>
                <a:lnTo>
                  <a:pt x="423731" y="-756"/>
                </a:lnTo>
                <a:lnTo>
                  <a:pt x="420855" y="2067"/>
                </a:lnTo>
                <a:lnTo>
                  <a:pt x="418106" y="4211"/>
                </a:lnTo>
                <a:lnTo>
                  <a:pt x="415482" y="5673"/>
                </a:lnTo>
                <a:lnTo>
                  <a:pt x="410588" y="8498"/>
                </a:lnTo>
                <a:lnTo>
                  <a:pt x="405240" y="9910"/>
                </a:lnTo>
                <a:lnTo>
                  <a:pt x="397218" y="9910"/>
                </a:lnTo>
                <a:lnTo>
                  <a:pt x="395048" y="9708"/>
                </a:lnTo>
                <a:lnTo>
                  <a:pt x="392929" y="9304"/>
                </a:lnTo>
                <a:lnTo>
                  <a:pt x="390810" y="8901"/>
                </a:lnTo>
                <a:lnTo>
                  <a:pt x="389170" y="8195"/>
                </a:lnTo>
                <a:lnTo>
                  <a:pt x="388010" y="7186"/>
                </a:lnTo>
                <a:lnTo>
                  <a:pt x="385134" y="4614"/>
                </a:lnTo>
                <a:lnTo>
                  <a:pt x="384125" y="3706"/>
                </a:lnTo>
                <a:lnTo>
                  <a:pt x="382031" y="2647"/>
                </a:lnTo>
                <a:lnTo>
                  <a:pt x="380063" y="1840"/>
                </a:lnTo>
                <a:lnTo>
                  <a:pt x="377516" y="1437"/>
                </a:lnTo>
                <a:lnTo>
                  <a:pt x="373593" y="1448"/>
                </a:lnTo>
                <a:lnTo>
                  <a:pt x="361680" y="4650"/>
                </a:lnTo>
                <a:lnTo>
                  <a:pt x="351154" y="13541"/>
                </a:lnTo>
                <a:lnTo>
                  <a:pt x="343325" y="26292"/>
                </a:lnTo>
                <a:lnTo>
                  <a:pt x="341012" y="38127"/>
                </a:lnTo>
                <a:lnTo>
                  <a:pt x="341012" y="45036"/>
                </a:lnTo>
                <a:lnTo>
                  <a:pt x="342930" y="50282"/>
                </a:lnTo>
                <a:lnTo>
                  <a:pt x="346764" y="53862"/>
                </a:lnTo>
                <a:lnTo>
                  <a:pt x="350599" y="57443"/>
                </a:lnTo>
                <a:lnTo>
                  <a:pt x="352667" y="46600"/>
                </a:lnTo>
                <a:lnTo>
                  <a:pt x="352667" y="35908"/>
                </a:lnTo>
                <a:lnTo>
                  <a:pt x="355203" y="27851"/>
                </a:lnTo>
                <a:lnTo>
                  <a:pt x="360273" y="19101"/>
                </a:lnTo>
                <a:lnTo>
                  <a:pt x="365344" y="10351"/>
                </a:lnTo>
                <a:lnTo>
                  <a:pt x="370326" y="5976"/>
                </a:lnTo>
                <a:lnTo>
                  <a:pt x="375220" y="5976"/>
                </a:lnTo>
                <a:lnTo>
                  <a:pt x="376570" y="6568"/>
                </a:lnTo>
                <a:lnTo>
                  <a:pt x="378210" y="7754"/>
                </a:lnTo>
                <a:lnTo>
                  <a:pt x="379850" y="8939"/>
                </a:lnTo>
                <a:lnTo>
                  <a:pt x="381274" y="9683"/>
                </a:lnTo>
                <a:lnTo>
                  <a:pt x="382485" y="9985"/>
                </a:lnTo>
                <a:lnTo>
                  <a:pt x="384201" y="10389"/>
                </a:lnTo>
                <a:lnTo>
                  <a:pt x="385399" y="11044"/>
                </a:lnTo>
                <a:lnTo>
                  <a:pt x="386761" y="12860"/>
                </a:lnTo>
                <a:lnTo>
                  <a:pt x="387101" y="14902"/>
                </a:lnTo>
                <a:lnTo>
                  <a:pt x="387100" y="18461"/>
                </a:lnTo>
                <a:lnTo>
                  <a:pt x="385116" y="31060"/>
                </a:lnTo>
                <a:lnTo>
                  <a:pt x="379383" y="42666"/>
                </a:lnTo>
                <a:lnTo>
                  <a:pt x="374236" y="50181"/>
                </a:lnTo>
                <a:lnTo>
                  <a:pt x="368560" y="53938"/>
                </a:lnTo>
                <a:lnTo>
                  <a:pt x="359075" y="53938"/>
                </a:lnTo>
                <a:lnTo>
                  <a:pt x="356641" y="52992"/>
                </a:lnTo>
                <a:lnTo>
                  <a:pt x="355051" y="51101"/>
                </a:lnTo>
                <a:lnTo>
                  <a:pt x="354862" y="59233"/>
                </a:lnTo>
                <a:lnTo>
                  <a:pt x="359554" y="59233"/>
                </a:lnTo>
                <a:close/>
              </a:path>
              <a:path w="451278" h="106515">
                <a:moveTo>
                  <a:pt x="354862" y="59233"/>
                </a:moveTo>
                <a:lnTo>
                  <a:pt x="355051" y="51101"/>
                </a:lnTo>
                <a:lnTo>
                  <a:pt x="353462" y="49210"/>
                </a:lnTo>
                <a:lnTo>
                  <a:pt x="352667" y="46600"/>
                </a:lnTo>
                <a:lnTo>
                  <a:pt x="350599" y="57443"/>
                </a:lnTo>
                <a:lnTo>
                  <a:pt x="354862" y="59233"/>
                </a:lnTo>
                <a:close/>
              </a:path>
              <a:path w="451278" h="106515">
                <a:moveTo>
                  <a:pt x="27774" y="0"/>
                </a:moveTo>
                <a:lnTo>
                  <a:pt x="0" y="14146"/>
                </a:lnTo>
                <a:lnTo>
                  <a:pt x="0" y="16264"/>
                </a:lnTo>
                <a:lnTo>
                  <a:pt x="1816" y="15457"/>
                </a:lnTo>
                <a:lnTo>
                  <a:pt x="3771" y="14688"/>
                </a:lnTo>
                <a:lnTo>
                  <a:pt x="5865" y="13957"/>
                </a:lnTo>
                <a:lnTo>
                  <a:pt x="7958" y="13226"/>
                </a:lnTo>
                <a:lnTo>
                  <a:pt x="9661" y="12860"/>
                </a:lnTo>
                <a:lnTo>
                  <a:pt x="12991" y="12860"/>
                </a:lnTo>
                <a:lnTo>
                  <a:pt x="14303" y="13490"/>
                </a:lnTo>
                <a:lnTo>
                  <a:pt x="15514" y="16012"/>
                </a:lnTo>
                <a:lnTo>
                  <a:pt x="15816" y="17853"/>
                </a:lnTo>
                <a:lnTo>
                  <a:pt x="15816" y="94865"/>
                </a:lnTo>
                <a:lnTo>
                  <a:pt x="14883" y="97815"/>
                </a:lnTo>
                <a:lnTo>
                  <a:pt x="13016" y="99177"/>
                </a:lnTo>
                <a:lnTo>
                  <a:pt x="11149" y="100538"/>
                </a:lnTo>
                <a:lnTo>
                  <a:pt x="7164" y="101370"/>
                </a:lnTo>
                <a:lnTo>
                  <a:pt x="1059" y="101673"/>
                </a:lnTo>
                <a:lnTo>
                  <a:pt x="1059" y="103943"/>
                </a:lnTo>
                <a:lnTo>
                  <a:pt x="43742" y="103943"/>
                </a:lnTo>
                <a:lnTo>
                  <a:pt x="43742" y="101824"/>
                </a:lnTo>
                <a:lnTo>
                  <a:pt x="38091" y="101623"/>
                </a:lnTo>
                <a:lnTo>
                  <a:pt x="34232" y="100992"/>
                </a:lnTo>
                <a:lnTo>
                  <a:pt x="32163" y="99933"/>
                </a:lnTo>
                <a:lnTo>
                  <a:pt x="30095" y="98874"/>
                </a:lnTo>
                <a:lnTo>
                  <a:pt x="29061" y="96403"/>
                </a:lnTo>
                <a:lnTo>
                  <a:pt x="29061" y="1437"/>
                </a:lnTo>
                <a:lnTo>
                  <a:pt x="28682" y="0"/>
                </a:lnTo>
                <a:lnTo>
                  <a:pt x="27774" y="0"/>
                </a:lnTo>
                <a:close/>
              </a:path>
              <a:path w="451278" h="106515">
                <a:moveTo>
                  <a:pt x="105648" y="78146"/>
                </a:moveTo>
                <a:lnTo>
                  <a:pt x="105648" y="103943"/>
                </a:lnTo>
                <a:lnTo>
                  <a:pt x="117682" y="103943"/>
                </a:lnTo>
                <a:lnTo>
                  <a:pt x="117682" y="78146"/>
                </a:lnTo>
                <a:lnTo>
                  <a:pt x="133499" y="78146"/>
                </a:lnTo>
                <a:lnTo>
                  <a:pt x="133499" y="68085"/>
                </a:lnTo>
                <a:lnTo>
                  <a:pt x="117682" y="68085"/>
                </a:lnTo>
                <a:lnTo>
                  <a:pt x="117682" y="0"/>
                </a:lnTo>
                <a:lnTo>
                  <a:pt x="110492" y="0"/>
                </a:lnTo>
                <a:lnTo>
                  <a:pt x="105497" y="15583"/>
                </a:lnTo>
                <a:lnTo>
                  <a:pt x="105497" y="68085"/>
                </a:lnTo>
                <a:lnTo>
                  <a:pt x="62057" y="68085"/>
                </a:lnTo>
                <a:lnTo>
                  <a:pt x="62057" y="78146"/>
                </a:lnTo>
                <a:lnTo>
                  <a:pt x="105648" y="78146"/>
                </a:lnTo>
                <a:close/>
              </a:path>
              <a:path w="451278" h="106515">
                <a:moveTo>
                  <a:pt x="110492" y="0"/>
                </a:moveTo>
                <a:lnTo>
                  <a:pt x="62057" y="68085"/>
                </a:lnTo>
                <a:lnTo>
                  <a:pt x="68338" y="68085"/>
                </a:lnTo>
                <a:lnTo>
                  <a:pt x="105497" y="15583"/>
                </a:lnTo>
                <a:lnTo>
                  <a:pt x="110492" y="0"/>
                </a:lnTo>
                <a:close/>
              </a:path>
              <a:path w="451278" h="106515">
                <a:moveTo>
                  <a:pt x="154462" y="97134"/>
                </a:moveTo>
                <a:lnTo>
                  <a:pt x="154462" y="99504"/>
                </a:lnTo>
                <a:lnTo>
                  <a:pt x="155295" y="101534"/>
                </a:lnTo>
                <a:lnTo>
                  <a:pt x="156960" y="103224"/>
                </a:lnTo>
                <a:lnTo>
                  <a:pt x="158624" y="104913"/>
                </a:lnTo>
                <a:lnTo>
                  <a:pt x="160668" y="105758"/>
                </a:lnTo>
                <a:lnTo>
                  <a:pt x="165511" y="105758"/>
                </a:lnTo>
                <a:lnTo>
                  <a:pt x="167541" y="104913"/>
                </a:lnTo>
                <a:lnTo>
                  <a:pt x="169181" y="103224"/>
                </a:lnTo>
                <a:lnTo>
                  <a:pt x="170822" y="101534"/>
                </a:lnTo>
                <a:lnTo>
                  <a:pt x="171641" y="99504"/>
                </a:lnTo>
                <a:lnTo>
                  <a:pt x="171641" y="94764"/>
                </a:lnTo>
                <a:lnTo>
                  <a:pt x="170808" y="92746"/>
                </a:lnTo>
                <a:lnTo>
                  <a:pt x="169144" y="91082"/>
                </a:lnTo>
                <a:lnTo>
                  <a:pt x="167478" y="89418"/>
                </a:lnTo>
                <a:lnTo>
                  <a:pt x="165461" y="88586"/>
                </a:lnTo>
                <a:lnTo>
                  <a:pt x="160718" y="88586"/>
                </a:lnTo>
                <a:lnTo>
                  <a:pt x="158687" y="89418"/>
                </a:lnTo>
                <a:lnTo>
                  <a:pt x="156997" y="91082"/>
                </a:lnTo>
                <a:lnTo>
                  <a:pt x="155307" y="92746"/>
                </a:lnTo>
                <a:lnTo>
                  <a:pt x="154462" y="94764"/>
                </a:lnTo>
                <a:lnTo>
                  <a:pt x="154462" y="97134"/>
                </a:lnTo>
                <a:close/>
              </a:path>
              <a:path w="451278" h="106515">
                <a:moveTo>
                  <a:pt x="223835" y="98874"/>
                </a:moveTo>
                <a:lnTo>
                  <a:pt x="222801" y="96403"/>
                </a:lnTo>
                <a:lnTo>
                  <a:pt x="222801" y="1437"/>
                </a:lnTo>
                <a:lnTo>
                  <a:pt x="222423" y="0"/>
                </a:lnTo>
                <a:lnTo>
                  <a:pt x="221514" y="0"/>
                </a:lnTo>
                <a:lnTo>
                  <a:pt x="193739" y="14146"/>
                </a:lnTo>
                <a:lnTo>
                  <a:pt x="193739" y="16264"/>
                </a:lnTo>
                <a:lnTo>
                  <a:pt x="195556" y="15457"/>
                </a:lnTo>
                <a:lnTo>
                  <a:pt x="197511" y="14688"/>
                </a:lnTo>
                <a:lnTo>
                  <a:pt x="199605" y="13957"/>
                </a:lnTo>
                <a:lnTo>
                  <a:pt x="201699" y="13226"/>
                </a:lnTo>
                <a:lnTo>
                  <a:pt x="203402" y="12860"/>
                </a:lnTo>
                <a:lnTo>
                  <a:pt x="206732" y="12860"/>
                </a:lnTo>
                <a:lnTo>
                  <a:pt x="208043" y="13490"/>
                </a:lnTo>
                <a:lnTo>
                  <a:pt x="209254" y="16012"/>
                </a:lnTo>
                <a:lnTo>
                  <a:pt x="209557" y="17853"/>
                </a:lnTo>
                <a:lnTo>
                  <a:pt x="209557" y="94865"/>
                </a:lnTo>
                <a:lnTo>
                  <a:pt x="208624" y="97815"/>
                </a:lnTo>
                <a:lnTo>
                  <a:pt x="206756" y="99177"/>
                </a:lnTo>
                <a:lnTo>
                  <a:pt x="204890" y="100538"/>
                </a:lnTo>
                <a:lnTo>
                  <a:pt x="200904" y="101370"/>
                </a:lnTo>
                <a:lnTo>
                  <a:pt x="194800" y="101673"/>
                </a:lnTo>
                <a:lnTo>
                  <a:pt x="194800" y="103943"/>
                </a:lnTo>
                <a:lnTo>
                  <a:pt x="237483" y="103943"/>
                </a:lnTo>
                <a:lnTo>
                  <a:pt x="237483" y="101824"/>
                </a:lnTo>
                <a:lnTo>
                  <a:pt x="231832" y="101623"/>
                </a:lnTo>
                <a:lnTo>
                  <a:pt x="227972" y="100992"/>
                </a:lnTo>
                <a:lnTo>
                  <a:pt x="225904" y="99933"/>
                </a:lnTo>
                <a:lnTo>
                  <a:pt x="223835" y="98874"/>
                </a:lnTo>
                <a:close/>
              </a:path>
              <a:path w="451278" h="106515">
                <a:moveTo>
                  <a:pt x="301331" y="98874"/>
                </a:moveTo>
                <a:lnTo>
                  <a:pt x="300297" y="96403"/>
                </a:lnTo>
                <a:lnTo>
                  <a:pt x="300297" y="1437"/>
                </a:lnTo>
                <a:lnTo>
                  <a:pt x="299919" y="0"/>
                </a:lnTo>
                <a:lnTo>
                  <a:pt x="299010" y="0"/>
                </a:lnTo>
                <a:lnTo>
                  <a:pt x="271236" y="14146"/>
                </a:lnTo>
                <a:lnTo>
                  <a:pt x="271236" y="16264"/>
                </a:lnTo>
                <a:lnTo>
                  <a:pt x="273052" y="15457"/>
                </a:lnTo>
                <a:lnTo>
                  <a:pt x="275007" y="14688"/>
                </a:lnTo>
                <a:lnTo>
                  <a:pt x="277101" y="13957"/>
                </a:lnTo>
                <a:lnTo>
                  <a:pt x="279195" y="13226"/>
                </a:lnTo>
                <a:lnTo>
                  <a:pt x="280898" y="12860"/>
                </a:lnTo>
                <a:lnTo>
                  <a:pt x="284228" y="12860"/>
                </a:lnTo>
                <a:lnTo>
                  <a:pt x="285539" y="13490"/>
                </a:lnTo>
                <a:lnTo>
                  <a:pt x="286750" y="16012"/>
                </a:lnTo>
                <a:lnTo>
                  <a:pt x="287053" y="17853"/>
                </a:lnTo>
                <a:lnTo>
                  <a:pt x="287053" y="94865"/>
                </a:lnTo>
                <a:lnTo>
                  <a:pt x="286120" y="97815"/>
                </a:lnTo>
                <a:lnTo>
                  <a:pt x="284253" y="99177"/>
                </a:lnTo>
                <a:lnTo>
                  <a:pt x="282386" y="100538"/>
                </a:lnTo>
                <a:lnTo>
                  <a:pt x="278401" y="101370"/>
                </a:lnTo>
                <a:lnTo>
                  <a:pt x="272295" y="101673"/>
                </a:lnTo>
                <a:lnTo>
                  <a:pt x="272295" y="103943"/>
                </a:lnTo>
                <a:lnTo>
                  <a:pt x="314979" y="103943"/>
                </a:lnTo>
                <a:lnTo>
                  <a:pt x="314979" y="101824"/>
                </a:lnTo>
                <a:lnTo>
                  <a:pt x="309328" y="101623"/>
                </a:lnTo>
                <a:lnTo>
                  <a:pt x="305468" y="100992"/>
                </a:lnTo>
                <a:lnTo>
                  <a:pt x="303400" y="99933"/>
                </a:lnTo>
                <a:lnTo>
                  <a:pt x="301331" y="98874"/>
                </a:lnTo>
                <a:close/>
              </a:path>
              <a:path w="451278" h="106515">
                <a:moveTo>
                  <a:pt x="415709" y="96680"/>
                </a:moveTo>
                <a:lnTo>
                  <a:pt x="413791" y="94915"/>
                </a:lnTo>
                <a:lnTo>
                  <a:pt x="414776" y="104169"/>
                </a:lnTo>
                <a:lnTo>
                  <a:pt x="419871" y="104169"/>
                </a:lnTo>
                <a:lnTo>
                  <a:pt x="415709" y="96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178428" y="4789051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3"/>
                </a:lnTo>
                <a:lnTo>
                  <a:pt x="164353" y="96945"/>
                </a:lnTo>
                <a:lnTo>
                  <a:pt x="162410" y="95457"/>
                </a:lnTo>
                <a:lnTo>
                  <a:pt x="161439" y="91713"/>
                </a:lnTo>
                <a:lnTo>
                  <a:pt x="161439" y="55527"/>
                </a:lnTo>
                <a:lnTo>
                  <a:pt x="184371" y="20576"/>
                </a:lnTo>
                <a:lnTo>
                  <a:pt x="189163" y="13314"/>
                </a:lnTo>
                <a:lnTo>
                  <a:pt x="193478" y="8346"/>
                </a:lnTo>
                <a:lnTo>
                  <a:pt x="197311" y="5673"/>
                </a:lnTo>
                <a:lnTo>
                  <a:pt x="202585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7" y="0"/>
                </a:lnTo>
                <a:lnTo>
                  <a:pt x="171807" y="2874"/>
                </a:lnTo>
                <a:lnTo>
                  <a:pt x="175238" y="2924"/>
                </a:lnTo>
                <a:lnTo>
                  <a:pt x="177660" y="3177"/>
                </a:lnTo>
                <a:lnTo>
                  <a:pt x="179073" y="3631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3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7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7"/>
                </a:lnTo>
                <a:lnTo>
                  <a:pt x="110583" y="7527"/>
                </a:lnTo>
                <a:lnTo>
                  <a:pt x="113408" y="10427"/>
                </a:lnTo>
                <a:lnTo>
                  <a:pt x="118327" y="16995"/>
                </a:lnTo>
                <a:lnTo>
                  <a:pt x="125341" y="27233"/>
                </a:lnTo>
                <a:lnTo>
                  <a:pt x="145622" y="56964"/>
                </a:lnTo>
                <a:lnTo>
                  <a:pt x="145622" y="90653"/>
                </a:lnTo>
                <a:lnTo>
                  <a:pt x="144777" y="94877"/>
                </a:lnTo>
                <a:lnTo>
                  <a:pt x="141397" y="98256"/>
                </a:lnTo>
                <a:lnTo>
                  <a:pt x="137045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5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1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2"/>
                </a:lnTo>
                <a:lnTo>
                  <a:pt x="58180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1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8" y="1159"/>
                </a:lnTo>
                <a:lnTo>
                  <a:pt x="83525" y="2773"/>
                </a:lnTo>
                <a:lnTo>
                  <a:pt x="82137" y="3177"/>
                </a:lnTo>
                <a:lnTo>
                  <a:pt x="79968" y="3177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3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4"/>
                </a:lnTo>
                <a:lnTo>
                  <a:pt x="11" y="53565"/>
                </a:lnTo>
                <a:lnTo>
                  <a:pt x="1687" y="66952"/>
                </a:lnTo>
                <a:lnTo>
                  <a:pt x="6199" y="78802"/>
                </a:lnTo>
                <a:lnTo>
                  <a:pt x="13546" y="89115"/>
                </a:lnTo>
                <a:lnTo>
                  <a:pt x="16860" y="92398"/>
                </a:lnTo>
                <a:lnTo>
                  <a:pt x="27157" y="99442"/>
                </a:lnTo>
                <a:lnTo>
                  <a:pt x="39271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5" y="96125"/>
                </a:lnTo>
                <a:lnTo>
                  <a:pt x="64403" y="98042"/>
                </a:lnTo>
                <a:lnTo>
                  <a:pt x="56380" y="98042"/>
                </a:lnTo>
                <a:lnTo>
                  <a:pt x="51267" y="97734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387800" y="4787649"/>
            <a:ext cx="367941" cy="93449"/>
          </a:xfrm>
          <a:custGeom>
            <a:avLst/>
            <a:gdLst/>
            <a:ahLst/>
            <a:cxnLst/>
            <a:rect l="l" t="t" r="r" b="b"/>
            <a:pathLst>
              <a:path w="404735" h="105909">
                <a:moveTo>
                  <a:pt x="112687" y="89115"/>
                </a:moveTo>
                <a:lnTo>
                  <a:pt x="109912" y="97235"/>
                </a:lnTo>
                <a:lnTo>
                  <a:pt x="104816" y="101295"/>
                </a:lnTo>
                <a:lnTo>
                  <a:pt x="96364" y="101265"/>
                </a:lnTo>
                <a:lnTo>
                  <a:pt x="85844" y="96105"/>
                </a:lnTo>
                <a:lnTo>
                  <a:pt x="79236" y="82080"/>
                </a:lnTo>
                <a:lnTo>
                  <a:pt x="78845" y="80409"/>
                </a:lnTo>
                <a:lnTo>
                  <a:pt x="73809" y="94396"/>
                </a:lnTo>
                <a:lnTo>
                  <a:pt x="84061" y="102748"/>
                </a:lnTo>
                <a:lnTo>
                  <a:pt x="96491" y="105531"/>
                </a:lnTo>
                <a:lnTo>
                  <a:pt x="98101" y="105496"/>
                </a:lnTo>
                <a:lnTo>
                  <a:pt x="110446" y="102318"/>
                </a:lnTo>
                <a:lnTo>
                  <a:pt x="112687" y="89115"/>
                </a:lnTo>
                <a:close/>
              </a:path>
              <a:path w="404735" h="105909">
                <a:moveTo>
                  <a:pt x="77209" y="68974"/>
                </a:moveTo>
                <a:lnTo>
                  <a:pt x="76663" y="54619"/>
                </a:lnTo>
                <a:lnTo>
                  <a:pt x="76714" y="49558"/>
                </a:lnTo>
                <a:lnTo>
                  <a:pt x="77478" y="36028"/>
                </a:lnTo>
                <a:lnTo>
                  <a:pt x="79160" y="25115"/>
                </a:lnTo>
                <a:lnTo>
                  <a:pt x="79916" y="22097"/>
                </a:lnTo>
                <a:lnTo>
                  <a:pt x="86621" y="8588"/>
                </a:lnTo>
                <a:lnTo>
                  <a:pt x="96794" y="4085"/>
                </a:lnTo>
                <a:lnTo>
                  <a:pt x="98233" y="4151"/>
                </a:lnTo>
                <a:lnTo>
                  <a:pt x="108109" y="9789"/>
                </a:lnTo>
                <a:lnTo>
                  <a:pt x="114352" y="24510"/>
                </a:lnTo>
                <a:lnTo>
                  <a:pt x="114992" y="27673"/>
                </a:lnTo>
                <a:lnTo>
                  <a:pt x="116385" y="39390"/>
                </a:lnTo>
                <a:lnTo>
                  <a:pt x="116849" y="53862"/>
                </a:lnTo>
                <a:lnTo>
                  <a:pt x="116512" y="66108"/>
                </a:lnTo>
                <a:lnTo>
                  <a:pt x="115132" y="79006"/>
                </a:lnTo>
                <a:lnTo>
                  <a:pt x="112687" y="89115"/>
                </a:lnTo>
                <a:lnTo>
                  <a:pt x="110446" y="102318"/>
                </a:lnTo>
                <a:lnTo>
                  <a:pt x="120126" y="93983"/>
                </a:lnTo>
                <a:lnTo>
                  <a:pt x="127141" y="80491"/>
                </a:lnTo>
                <a:lnTo>
                  <a:pt x="130918" y="65081"/>
                </a:lnTo>
                <a:lnTo>
                  <a:pt x="131834" y="52122"/>
                </a:lnTo>
                <a:lnTo>
                  <a:pt x="131281" y="42146"/>
                </a:lnTo>
                <a:lnTo>
                  <a:pt x="128757" y="29602"/>
                </a:lnTo>
                <a:lnTo>
                  <a:pt x="124190" y="18231"/>
                </a:lnTo>
                <a:lnTo>
                  <a:pt x="119567" y="11072"/>
                </a:lnTo>
                <a:lnTo>
                  <a:pt x="109553" y="2768"/>
                </a:lnTo>
                <a:lnTo>
                  <a:pt x="97172" y="0"/>
                </a:lnTo>
                <a:lnTo>
                  <a:pt x="87745" y="1314"/>
                </a:lnTo>
                <a:lnTo>
                  <a:pt x="76795" y="7620"/>
                </a:lnTo>
                <a:lnTo>
                  <a:pt x="68565" y="19139"/>
                </a:lnTo>
                <a:lnTo>
                  <a:pt x="65458" y="26799"/>
                </a:lnTo>
                <a:lnTo>
                  <a:pt x="62623" y="39016"/>
                </a:lnTo>
                <a:lnTo>
                  <a:pt x="61678" y="52728"/>
                </a:lnTo>
                <a:lnTo>
                  <a:pt x="61717" y="55732"/>
                </a:lnTo>
                <a:lnTo>
                  <a:pt x="63120" y="69847"/>
                </a:lnTo>
                <a:lnTo>
                  <a:pt x="66538" y="81933"/>
                </a:lnTo>
                <a:lnTo>
                  <a:pt x="71971" y="91990"/>
                </a:lnTo>
                <a:lnTo>
                  <a:pt x="78845" y="80409"/>
                </a:lnTo>
                <a:lnTo>
                  <a:pt x="77209" y="68974"/>
                </a:lnTo>
                <a:close/>
              </a:path>
              <a:path w="404735" h="105909">
                <a:moveTo>
                  <a:pt x="148735" y="4917"/>
                </a:moveTo>
                <a:lnTo>
                  <a:pt x="147714" y="7527"/>
                </a:lnTo>
                <a:lnTo>
                  <a:pt x="146932" y="9418"/>
                </a:lnTo>
                <a:lnTo>
                  <a:pt x="146149" y="11309"/>
                </a:lnTo>
                <a:lnTo>
                  <a:pt x="144119" y="16290"/>
                </a:lnTo>
                <a:lnTo>
                  <a:pt x="140839" y="24359"/>
                </a:lnTo>
                <a:lnTo>
                  <a:pt x="143488" y="25569"/>
                </a:lnTo>
                <a:lnTo>
                  <a:pt x="146768" y="20425"/>
                </a:lnTo>
                <a:lnTo>
                  <a:pt x="149480" y="17046"/>
                </a:lnTo>
                <a:lnTo>
                  <a:pt x="151624" y="15432"/>
                </a:lnTo>
                <a:lnTo>
                  <a:pt x="153768" y="13818"/>
                </a:lnTo>
                <a:lnTo>
                  <a:pt x="157287" y="13011"/>
                </a:lnTo>
                <a:lnTo>
                  <a:pt x="195178" y="13011"/>
                </a:lnTo>
                <a:lnTo>
                  <a:pt x="164527" y="105531"/>
                </a:lnTo>
                <a:lnTo>
                  <a:pt x="174517" y="105531"/>
                </a:lnTo>
                <a:lnTo>
                  <a:pt x="207362" y="4085"/>
                </a:lnTo>
                <a:lnTo>
                  <a:pt x="207362" y="1588"/>
                </a:lnTo>
                <a:lnTo>
                  <a:pt x="149997" y="1588"/>
                </a:lnTo>
                <a:lnTo>
                  <a:pt x="148735" y="4917"/>
                </a:lnTo>
                <a:close/>
              </a:path>
              <a:path w="404735" h="105909">
                <a:moveTo>
                  <a:pt x="231958" y="97285"/>
                </a:moveTo>
                <a:lnTo>
                  <a:pt x="231958" y="99656"/>
                </a:lnTo>
                <a:lnTo>
                  <a:pt x="232791" y="101686"/>
                </a:lnTo>
                <a:lnTo>
                  <a:pt x="234455" y="103375"/>
                </a:lnTo>
                <a:lnTo>
                  <a:pt x="236121" y="105065"/>
                </a:lnTo>
                <a:lnTo>
                  <a:pt x="238163" y="105909"/>
                </a:lnTo>
                <a:lnTo>
                  <a:pt x="243007" y="105909"/>
                </a:lnTo>
                <a:lnTo>
                  <a:pt x="245038" y="105065"/>
                </a:lnTo>
                <a:lnTo>
                  <a:pt x="246678" y="103375"/>
                </a:lnTo>
                <a:lnTo>
                  <a:pt x="248318" y="101686"/>
                </a:lnTo>
                <a:lnTo>
                  <a:pt x="249137" y="99656"/>
                </a:lnTo>
                <a:lnTo>
                  <a:pt x="249137" y="94915"/>
                </a:lnTo>
                <a:lnTo>
                  <a:pt x="248305" y="92898"/>
                </a:lnTo>
                <a:lnTo>
                  <a:pt x="246640" y="91234"/>
                </a:lnTo>
                <a:lnTo>
                  <a:pt x="244975" y="89569"/>
                </a:lnTo>
                <a:lnTo>
                  <a:pt x="242957" y="88737"/>
                </a:lnTo>
                <a:lnTo>
                  <a:pt x="238214" y="88737"/>
                </a:lnTo>
                <a:lnTo>
                  <a:pt x="236183" y="89569"/>
                </a:lnTo>
                <a:lnTo>
                  <a:pt x="234493" y="91234"/>
                </a:lnTo>
                <a:lnTo>
                  <a:pt x="232803" y="92898"/>
                </a:lnTo>
                <a:lnTo>
                  <a:pt x="231958" y="94915"/>
                </a:lnTo>
                <a:lnTo>
                  <a:pt x="231958" y="97285"/>
                </a:lnTo>
                <a:close/>
              </a:path>
              <a:path w="404735" h="105909">
                <a:moveTo>
                  <a:pt x="306427" y="89115"/>
                </a:moveTo>
                <a:lnTo>
                  <a:pt x="303652" y="97235"/>
                </a:lnTo>
                <a:lnTo>
                  <a:pt x="298556" y="101295"/>
                </a:lnTo>
                <a:lnTo>
                  <a:pt x="290104" y="101265"/>
                </a:lnTo>
                <a:lnTo>
                  <a:pt x="279585" y="96105"/>
                </a:lnTo>
                <a:lnTo>
                  <a:pt x="272976" y="82080"/>
                </a:lnTo>
                <a:lnTo>
                  <a:pt x="272585" y="80409"/>
                </a:lnTo>
                <a:lnTo>
                  <a:pt x="267549" y="94396"/>
                </a:lnTo>
                <a:lnTo>
                  <a:pt x="277801" y="102748"/>
                </a:lnTo>
                <a:lnTo>
                  <a:pt x="290231" y="105531"/>
                </a:lnTo>
                <a:lnTo>
                  <a:pt x="291842" y="105496"/>
                </a:lnTo>
                <a:lnTo>
                  <a:pt x="304187" y="102318"/>
                </a:lnTo>
                <a:lnTo>
                  <a:pt x="306427" y="89115"/>
                </a:lnTo>
                <a:close/>
              </a:path>
              <a:path w="404735" h="105909">
                <a:moveTo>
                  <a:pt x="270949" y="68974"/>
                </a:moveTo>
                <a:lnTo>
                  <a:pt x="270403" y="54619"/>
                </a:lnTo>
                <a:lnTo>
                  <a:pt x="270454" y="49558"/>
                </a:lnTo>
                <a:lnTo>
                  <a:pt x="271218" y="36028"/>
                </a:lnTo>
                <a:lnTo>
                  <a:pt x="272901" y="25115"/>
                </a:lnTo>
                <a:lnTo>
                  <a:pt x="273656" y="22098"/>
                </a:lnTo>
                <a:lnTo>
                  <a:pt x="280361" y="8588"/>
                </a:lnTo>
                <a:lnTo>
                  <a:pt x="290534" y="4085"/>
                </a:lnTo>
                <a:lnTo>
                  <a:pt x="291974" y="4151"/>
                </a:lnTo>
                <a:lnTo>
                  <a:pt x="301850" y="9789"/>
                </a:lnTo>
                <a:lnTo>
                  <a:pt x="308092" y="24510"/>
                </a:lnTo>
                <a:lnTo>
                  <a:pt x="308733" y="27673"/>
                </a:lnTo>
                <a:lnTo>
                  <a:pt x="310125" y="39390"/>
                </a:lnTo>
                <a:lnTo>
                  <a:pt x="310590" y="53862"/>
                </a:lnTo>
                <a:lnTo>
                  <a:pt x="310253" y="66108"/>
                </a:lnTo>
                <a:lnTo>
                  <a:pt x="308873" y="79006"/>
                </a:lnTo>
                <a:lnTo>
                  <a:pt x="306427" y="89115"/>
                </a:lnTo>
                <a:lnTo>
                  <a:pt x="304187" y="102318"/>
                </a:lnTo>
                <a:lnTo>
                  <a:pt x="313867" y="93983"/>
                </a:lnTo>
                <a:lnTo>
                  <a:pt x="320882" y="80491"/>
                </a:lnTo>
                <a:lnTo>
                  <a:pt x="324658" y="65081"/>
                </a:lnTo>
                <a:lnTo>
                  <a:pt x="325574" y="52122"/>
                </a:lnTo>
                <a:lnTo>
                  <a:pt x="325021" y="42146"/>
                </a:lnTo>
                <a:lnTo>
                  <a:pt x="322497" y="29602"/>
                </a:lnTo>
                <a:lnTo>
                  <a:pt x="317930" y="18231"/>
                </a:lnTo>
                <a:lnTo>
                  <a:pt x="313308" y="11072"/>
                </a:lnTo>
                <a:lnTo>
                  <a:pt x="303294" y="2768"/>
                </a:lnTo>
                <a:lnTo>
                  <a:pt x="290913" y="0"/>
                </a:lnTo>
                <a:lnTo>
                  <a:pt x="281485" y="1314"/>
                </a:lnTo>
                <a:lnTo>
                  <a:pt x="270535" y="7621"/>
                </a:lnTo>
                <a:lnTo>
                  <a:pt x="262306" y="19139"/>
                </a:lnTo>
                <a:lnTo>
                  <a:pt x="259198" y="26800"/>
                </a:lnTo>
                <a:lnTo>
                  <a:pt x="256363" y="39016"/>
                </a:lnTo>
                <a:lnTo>
                  <a:pt x="255418" y="52728"/>
                </a:lnTo>
                <a:lnTo>
                  <a:pt x="255457" y="55732"/>
                </a:lnTo>
                <a:lnTo>
                  <a:pt x="256860" y="69847"/>
                </a:lnTo>
                <a:lnTo>
                  <a:pt x="260278" y="81933"/>
                </a:lnTo>
                <a:lnTo>
                  <a:pt x="265711" y="91990"/>
                </a:lnTo>
                <a:lnTo>
                  <a:pt x="272585" y="80409"/>
                </a:lnTo>
                <a:lnTo>
                  <a:pt x="270949" y="68974"/>
                </a:lnTo>
                <a:close/>
              </a:path>
              <a:path w="404735" h="105909">
                <a:moveTo>
                  <a:pt x="376885" y="78297"/>
                </a:moveTo>
                <a:lnTo>
                  <a:pt x="376885" y="104094"/>
                </a:lnTo>
                <a:lnTo>
                  <a:pt x="388918" y="104094"/>
                </a:lnTo>
                <a:lnTo>
                  <a:pt x="388918" y="78297"/>
                </a:lnTo>
                <a:lnTo>
                  <a:pt x="404735" y="78297"/>
                </a:lnTo>
                <a:lnTo>
                  <a:pt x="404735" y="68236"/>
                </a:lnTo>
                <a:lnTo>
                  <a:pt x="388918" y="68236"/>
                </a:lnTo>
                <a:lnTo>
                  <a:pt x="388918" y="151"/>
                </a:lnTo>
                <a:lnTo>
                  <a:pt x="381729" y="151"/>
                </a:lnTo>
                <a:lnTo>
                  <a:pt x="376734" y="15735"/>
                </a:lnTo>
                <a:lnTo>
                  <a:pt x="376734" y="68236"/>
                </a:lnTo>
                <a:lnTo>
                  <a:pt x="333293" y="68236"/>
                </a:lnTo>
                <a:lnTo>
                  <a:pt x="333293" y="78297"/>
                </a:lnTo>
                <a:lnTo>
                  <a:pt x="376885" y="78297"/>
                </a:lnTo>
                <a:close/>
              </a:path>
              <a:path w="404735" h="105909">
                <a:moveTo>
                  <a:pt x="381729" y="151"/>
                </a:moveTo>
                <a:lnTo>
                  <a:pt x="333293" y="68236"/>
                </a:lnTo>
                <a:lnTo>
                  <a:pt x="339575" y="68236"/>
                </a:lnTo>
                <a:lnTo>
                  <a:pt x="376734" y="15735"/>
                </a:lnTo>
                <a:lnTo>
                  <a:pt x="381729" y="151"/>
                </a:lnTo>
                <a:close/>
              </a:path>
              <a:path w="404735" h="105909">
                <a:moveTo>
                  <a:pt x="30095" y="99025"/>
                </a:moveTo>
                <a:lnTo>
                  <a:pt x="29061" y="96554"/>
                </a:lnTo>
                <a:lnTo>
                  <a:pt x="29061" y="1588"/>
                </a:lnTo>
                <a:lnTo>
                  <a:pt x="28682" y="151"/>
                </a:lnTo>
                <a:lnTo>
                  <a:pt x="27773" y="151"/>
                </a:lnTo>
                <a:lnTo>
                  <a:pt x="0" y="14297"/>
                </a:lnTo>
                <a:lnTo>
                  <a:pt x="0" y="16415"/>
                </a:lnTo>
                <a:lnTo>
                  <a:pt x="1816" y="15609"/>
                </a:lnTo>
                <a:lnTo>
                  <a:pt x="3771" y="14839"/>
                </a:lnTo>
                <a:lnTo>
                  <a:pt x="5864" y="14108"/>
                </a:lnTo>
                <a:lnTo>
                  <a:pt x="7959" y="13377"/>
                </a:lnTo>
                <a:lnTo>
                  <a:pt x="9661" y="13011"/>
                </a:lnTo>
                <a:lnTo>
                  <a:pt x="12991" y="13011"/>
                </a:lnTo>
                <a:lnTo>
                  <a:pt x="14303" y="13642"/>
                </a:lnTo>
                <a:lnTo>
                  <a:pt x="15514" y="16163"/>
                </a:lnTo>
                <a:lnTo>
                  <a:pt x="15816" y="18004"/>
                </a:lnTo>
                <a:lnTo>
                  <a:pt x="15816" y="95016"/>
                </a:lnTo>
                <a:lnTo>
                  <a:pt x="14883" y="97966"/>
                </a:lnTo>
                <a:lnTo>
                  <a:pt x="11149" y="100690"/>
                </a:lnTo>
                <a:lnTo>
                  <a:pt x="7164" y="101522"/>
                </a:lnTo>
                <a:lnTo>
                  <a:pt x="1059" y="101824"/>
                </a:lnTo>
                <a:lnTo>
                  <a:pt x="1059" y="104094"/>
                </a:lnTo>
                <a:lnTo>
                  <a:pt x="43742" y="104094"/>
                </a:lnTo>
                <a:lnTo>
                  <a:pt x="43742" y="101976"/>
                </a:lnTo>
                <a:lnTo>
                  <a:pt x="38091" y="101774"/>
                </a:lnTo>
                <a:lnTo>
                  <a:pt x="34232" y="101144"/>
                </a:lnTo>
                <a:lnTo>
                  <a:pt x="32163" y="100084"/>
                </a:lnTo>
                <a:lnTo>
                  <a:pt x="30095" y="990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1926317" y="4751337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370158" y="4751337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3433968" y="4751337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212453" y="4751337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5300921" y="4751337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40658" y="4751337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931863" y="4751337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086358" y="5033716"/>
            <a:ext cx="119849" cy="93116"/>
          </a:xfrm>
          <a:custGeom>
            <a:avLst/>
            <a:gdLst/>
            <a:ahLst/>
            <a:cxnLst/>
            <a:rect l="l" t="t" r="r" b="b"/>
            <a:pathLst>
              <a:path w="131834" h="105531">
                <a:moveTo>
                  <a:pt x="27774" y="151"/>
                </a:moveTo>
                <a:lnTo>
                  <a:pt x="0" y="14297"/>
                </a:lnTo>
                <a:lnTo>
                  <a:pt x="0" y="16415"/>
                </a:lnTo>
                <a:lnTo>
                  <a:pt x="1816" y="15609"/>
                </a:lnTo>
                <a:lnTo>
                  <a:pt x="3771" y="14839"/>
                </a:lnTo>
                <a:lnTo>
                  <a:pt x="5865" y="14108"/>
                </a:lnTo>
                <a:lnTo>
                  <a:pt x="7958" y="13377"/>
                </a:lnTo>
                <a:lnTo>
                  <a:pt x="9661" y="13012"/>
                </a:lnTo>
                <a:lnTo>
                  <a:pt x="12991" y="13012"/>
                </a:lnTo>
                <a:lnTo>
                  <a:pt x="14303" y="13642"/>
                </a:lnTo>
                <a:lnTo>
                  <a:pt x="15514" y="16163"/>
                </a:lnTo>
                <a:lnTo>
                  <a:pt x="15817" y="18004"/>
                </a:lnTo>
                <a:lnTo>
                  <a:pt x="15817" y="95016"/>
                </a:lnTo>
                <a:lnTo>
                  <a:pt x="14883" y="97966"/>
                </a:lnTo>
                <a:lnTo>
                  <a:pt x="13016" y="99328"/>
                </a:lnTo>
                <a:lnTo>
                  <a:pt x="11150" y="100690"/>
                </a:lnTo>
                <a:lnTo>
                  <a:pt x="7164" y="101522"/>
                </a:lnTo>
                <a:lnTo>
                  <a:pt x="1059" y="101824"/>
                </a:lnTo>
                <a:lnTo>
                  <a:pt x="1059" y="104094"/>
                </a:lnTo>
                <a:lnTo>
                  <a:pt x="43742" y="104094"/>
                </a:lnTo>
                <a:lnTo>
                  <a:pt x="43742" y="101976"/>
                </a:lnTo>
                <a:lnTo>
                  <a:pt x="38092" y="101774"/>
                </a:lnTo>
                <a:lnTo>
                  <a:pt x="34232" y="101144"/>
                </a:lnTo>
                <a:lnTo>
                  <a:pt x="32163" y="100085"/>
                </a:lnTo>
                <a:lnTo>
                  <a:pt x="30095" y="99025"/>
                </a:lnTo>
                <a:lnTo>
                  <a:pt x="29061" y="96554"/>
                </a:lnTo>
                <a:lnTo>
                  <a:pt x="29061" y="1588"/>
                </a:lnTo>
                <a:lnTo>
                  <a:pt x="28682" y="151"/>
                </a:lnTo>
                <a:lnTo>
                  <a:pt x="27774" y="151"/>
                </a:lnTo>
                <a:close/>
              </a:path>
              <a:path w="131834" h="105531">
                <a:moveTo>
                  <a:pt x="112687" y="89115"/>
                </a:moveTo>
                <a:lnTo>
                  <a:pt x="109912" y="97235"/>
                </a:lnTo>
                <a:lnTo>
                  <a:pt x="104816" y="101295"/>
                </a:lnTo>
                <a:lnTo>
                  <a:pt x="96364" y="101265"/>
                </a:lnTo>
                <a:lnTo>
                  <a:pt x="85845" y="96106"/>
                </a:lnTo>
                <a:lnTo>
                  <a:pt x="79236" y="82080"/>
                </a:lnTo>
                <a:lnTo>
                  <a:pt x="78845" y="80410"/>
                </a:lnTo>
                <a:lnTo>
                  <a:pt x="73809" y="94397"/>
                </a:lnTo>
                <a:lnTo>
                  <a:pt x="84061" y="102748"/>
                </a:lnTo>
                <a:lnTo>
                  <a:pt x="96491" y="105531"/>
                </a:lnTo>
                <a:lnTo>
                  <a:pt x="98102" y="105496"/>
                </a:lnTo>
                <a:lnTo>
                  <a:pt x="110447" y="102318"/>
                </a:lnTo>
                <a:lnTo>
                  <a:pt x="112687" y="89115"/>
                </a:lnTo>
                <a:close/>
              </a:path>
              <a:path w="131834" h="105531">
                <a:moveTo>
                  <a:pt x="77209" y="68974"/>
                </a:moveTo>
                <a:lnTo>
                  <a:pt x="76663" y="54619"/>
                </a:lnTo>
                <a:lnTo>
                  <a:pt x="76714" y="49558"/>
                </a:lnTo>
                <a:lnTo>
                  <a:pt x="77478" y="36028"/>
                </a:lnTo>
                <a:lnTo>
                  <a:pt x="79161" y="25115"/>
                </a:lnTo>
                <a:lnTo>
                  <a:pt x="79916" y="22098"/>
                </a:lnTo>
                <a:lnTo>
                  <a:pt x="86621" y="8588"/>
                </a:lnTo>
                <a:lnTo>
                  <a:pt x="96794" y="4085"/>
                </a:lnTo>
                <a:lnTo>
                  <a:pt x="98234" y="4151"/>
                </a:lnTo>
                <a:lnTo>
                  <a:pt x="108110" y="9790"/>
                </a:lnTo>
                <a:lnTo>
                  <a:pt x="114352" y="24510"/>
                </a:lnTo>
                <a:lnTo>
                  <a:pt x="114992" y="27673"/>
                </a:lnTo>
                <a:lnTo>
                  <a:pt x="116385" y="39390"/>
                </a:lnTo>
                <a:lnTo>
                  <a:pt x="116849" y="53862"/>
                </a:lnTo>
                <a:lnTo>
                  <a:pt x="116512" y="66108"/>
                </a:lnTo>
                <a:lnTo>
                  <a:pt x="115132" y="79006"/>
                </a:lnTo>
                <a:lnTo>
                  <a:pt x="112687" y="89115"/>
                </a:lnTo>
                <a:lnTo>
                  <a:pt x="110447" y="102318"/>
                </a:lnTo>
                <a:lnTo>
                  <a:pt x="120127" y="93983"/>
                </a:lnTo>
                <a:lnTo>
                  <a:pt x="127142" y="80491"/>
                </a:lnTo>
                <a:lnTo>
                  <a:pt x="130918" y="65081"/>
                </a:lnTo>
                <a:lnTo>
                  <a:pt x="131834" y="52122"/>
                </a:lnTo>
                <a:lnTo>
                  <a:pt x="131281" y="42146"/>
                </a:lnTo>
                <a:lnTo>
                  <a:pt x="128757" y="29602"/>
                </a:lnTo>
                <a:lnTo>
                  <a:pt x="124190" y="18231"/>
                </a:lnTo>
                <a:lnTo>
                  <a:pt x="119568" y="11072"/>
                </a:lnTo>
                <a:lnTo>
                  <a:pt x="109554" y="2768"/>
                </a:lnTo>
                <a:lnTo>
                  <a:pt x="97172" y="0"/>
                </a:lnTo>
                <a:lnTo>
                  <a:pt x="87745" y="1314"/>
                </a:lnTo>
                <a:lnTo>
                  <a:pt x="76795" y="7620"/>
                </a:lnTo>
                <a:lnTo>
                  <a:pt x="68565" y="19139"/>
                </a:lnTo>
                <a:lnTo>
                  <a:pt x="65458" y="26800"/>
                </a:lnTo>
                <a:lnTo>
                  <a:pt x="62623" y="39016"/>
                </a:lnTo>
                <a:lnTo>
                  <a:pt x="61679" y="52728"/>
                </a:lnTo>
                <a:lnTo>
                  <a:pt x="61717" y="55732"/>
                </a:lnTo>
                <a:lnTo>
                  <a:pt x="63120" y="69847"/>
                </a:lnTo>
                <a:lnTo>
                  <a:pt x="66538" y="81933"/>
                </a:lnTo>
                <a:lnTo>
                  <a:pt x="71971" y="91990"/>
                </a:lnTo>
                <a:lnTo>
                  <a:pt x="78845" y="80410"/>
                </a:lnTo>
                <a:lnTo>
                  <a:pt x="77209" y="6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695760" y="5033716"/>
            <a:ext cx="410253" cy="93984"/>
          </a:xfrm>
          <a:custGeom>
            <a:avLst/>
            <a:gdLst/>
            <a:ahLst/>
            <a:cxnLst/>
            <a:rect l="l" t="t" r="r" b="b"/>
            <a:pathLst>
              <a:path w="451278" h="106515">
                <a:moveTo>
                  <a:pt x="410373" y="102594"/>
                </a:moveTo>
                <a:lnTo>
                  <a:pt x="414775" y="104321"/>
                </a:lnTo>
                <a:lnTo>
                  <a:pt x="413791" y="95067"/>
                </a:lnTo>
                <a:lnTo>
                  <a:pt x="412833" y="92520"/>
                </a:lnTo>
                <a:lnTo>
                  <a:pt x="412833" y="82483"/>
                </a:lnTo>
                <a:lnTo>
                  <a:pt x="415179" y="74540"/>
                </a:lnTo>
                <a:lnTo>
                  <a:pt x="419871" y="65361"/>
                </a:lnTo>
                <a:lnTo>
                  <a:pt x="424563" y="56182"/>
                </a:lnTo>
                <a:lnTo>
                  <a:pt x="429911" y="51593"/>
                </a:lnTo>
                <a:lnTo>
                  <a:pt x="439245" y="51593"/>
                </a:lnTo>
                <a:lnTo>
                  <a:pt x="441944" y="52778"/>
                </a:lnTo>
                <a:lnTo>
                  <a:pt x="444013" y="55149"/>
                </a:lnTo>
                <a:lnTo>
                  <a:pt x="446082" y="57519"/>
                </a:lnTo>
                <a:lnTo>
                  <a:pt x="447116" y="60822"/>
                </a:lnTo>
                <a:lnTo>
                  <a:pt x="447116" y="71918"/>
                </a:lnTo>
                <a:lnTo>
                  <a:pt x="444656" y="79369"/>
                </a:lnTo>
                <a:lnTo>
                  <a:pt x="439737" y="87413"/>
                </a:lnTo>
                <a:lnTo>
                  <a:pt x="434818" y="95457"/>
                </a:lnTo>
                <a:lnTo>
                  <a:pt x="429281" y="99479"/>
                </a:lnTo>
                <a:lnTo>
                  <a:pt x="420098" y="99479"/>
                </a:lnTo>
                <a:lnTo>
                  <a:pt x="417626" y="98597"/>
                </a:lnTo>
                <a:lnTo>
                  <a:pt x="415709" y="96832"/>
                </a:lnTo>
                <a:lnTo>
                  <a:pt x="419871" y="104321"/>
                </a:lnTo>
                <a:lnTo>
                  <a:pt x="433176" y="100526"/>
                </a:lnTo>
                <a:lnTo>
                  <a:pt x="442651" y="90477"/>
                </a:lnTo>
                <a:lnTo>
                  <a:pt x="449326" y="76625"/>
                </a:lnTo>
                <a:lnTo>
                  <a:pt x="451278" y="65210"/>
                </a:lnTo>
                <a:lnTo>
                  <a:pt x="451278" y="58099"/>
                </a:lnTo>
                <a:lnTo>
                  <a:pt x="449588" y="53232"/>
                </a:lnTo>
                <a:lnTo>
                  <a:pt x="446208" y="50609"/>
                </a:lnTo>
                <a:lnTo>
                  <a:pt x="442828" y="47987"/>
                </a:lnTo>
                <a:lnTo>
                  <a:pt x="438943" y="46676"/>
                </a:lnTo>
                <a:lnTo>
                  <a:pt x="434157" y="46679"/>
                </a:lnTo>
                <a:lnTo>
                  <a:pt x="422292" y="49671"/>
                </a:lnTo>
                <a:lnTo>
                  <a:pt x="411509" y="58288"/>
                </a:lnTo>
                <a:lnTo>
                  <a:pt x="403439" y="70916"/>
                </a:lnTo>
                <a:lnTo>
                  <a:pt x="401103" y="82988"/>
                </a:lnTo>
                <a:lnTo>
                  <a:pt x="401103" y="90301"/>
                </a:lnTo>
                <a:lnTo>
                  <a:pt x="402957" y="95684"/>
                </a:lnTo>
                <a:lnTo>
                  <a:pt x="406665" y="99139"/>
                </a:lnTo>
                <a:lnTo>
                  <a:pt x="410373" y="102594"/>
                </a:lnTo>
                <a:close/>
              </a:path>
              <a:path w="451278" h="106515">
                <a:moveTo>
                  <a:pt x="359554" y="59385"/>
                </a:moveTo>
                <a:lnTo>
                  <a:pt x="371963" y="56026"/>
                </a:lnTo>
                <a:lnTo>
                  <a:pt x="381918" y="46411"/>
                </a:lnTo>
                <a:lnTo>
                  <a:pt x="383592" y="43902"/>
                </a:lnTo>
                <a:lnTo>
                  <a:pt x="389176" y="31992"/>
                </a:lnTo>
                <a:lnTo>
                  <a:pt x="391037" y="19820"/>
                </a:lnTo>
                <a:lnTo>
                  <a:pt x="391037" y="17954"/>
                </a:lnTo>
                <a:lnTo>
                  <a:pt x="390962" y="16580"/>
                </a:lnTo>
                <a:lnTo>
                  <a:pt x="390810" y="15697"/>
                </a:lnTo>
                <a:lnTo>
                  <a:pt x="390381" y="13692"/>
                </a:lnTo>
                <a:lnTo>
                  <a:pt x="389978" y="12331"/>
                </a:lnTo>
                <a:lnTo>
                  <a:pt x="391239" y="12734"/>
                </a:lnTo>
                <a:lnTo>
                  <a:pt x="393762" y="13238"/>
                </a:lnTo>
                <a:lnTo>
                  <a:pt x="395729" y="13592"/>
                </a:lnTo>
                <a:lnTo>
                  <a:pt x="398076" y="13768"/>
                </a:lnTo>
                <a:lnTo>
                  <a:pt x="403878" y="13768"/>
                </a:lnTo>
                <a:lnTo>
                  <a:pt x="406350" y="13491"/>
                </a:lnTo>
                <a:lnTo>
                  <a:pt x="408217" y="12936"/>
                </a:lnTo>
                <a:lnTo>
                  <a:pt x="410083" y="12381"/>
                </a:lnTo>
                <a:lnTo>
                  <a:pt x="412909" y="11221"/>
                </a:lnTo>
                <a:lnTo>
                  <a:pt x="416693" y="9456"/>
                </a:lnTo>
                <a:lnTo>
                  <a:pt x="362733" y="106288"/>
                </a:lnTo>
                <a:lnTo>
                  <a:pt x="370074" y="106288"/>
                </a:lnTo>
                <a:lnTo>
                  <a:pt x="429785" y="-605"/>
                </a:lnTo>
                <a:lnTo>
                  <a:pt x="423731" y="-605"/>
                </a:lnTo>
                <a:lnTo>
                  <a:pt x="420855" y="2219"/>
                </a:lnTo>
                <a:lnTo>
                  <a:pt x="418105" y="4362"/>
                </a:lnTo>
                <a:lnTo>
                  <a:pt x="415482" y="5825"/>
                </a:lnTo>
                <a:lnTo>
                  <a:pt x="410588" y="8649"/>
                </a:lnTo>
                <a:lnTo>
                  <a:pt x="405240" y="10061"/>
                </a:lnTo>
                <a:lnTo>
                  <a:pt x="397218" y="10061"/>
                </a:lnTo>
                <a:lnTo>
                  <a:pt x="395048" y="9859"/>
                </a:lnTo>
                <a:lnTo>
                  <a:pt x="392929" y="9456"/>
                </a:lnTo>
                <a:lnTo>
                  <a:pt x="390810" y="9052"/>
                </a:lnTo>
                <a:lnTo>
                  <a:pt x="389171" y="8346"/>
                </a:lnTo>
                <a:lnTo>
                  <a:pt x="388010" y="7338"/>
                </a:lnTo>
                <a:lnTo>
                  <a:pt x="385134" y="4765"/>
                </a:lnTo>
                <a:lnTo>
                  <a:pt x="384125" y="3858"/>
                </a:lnTo>
                <a:lnTo>
                  <a:pt x="382031" y="2799"/>
                </a:lnTo>
                <a:lnTo>
                  <a:pt x="380064" y="1992"/>
                </a:lnTo>
                <a:lnTo>
                  <a:pt x="377516" y="1588"/>
                </a:lnTo>
                <a:lnTo>
                  <a:pt x="373593" y="1600"/>
                </a:lnTo>
                <a:lnTo>
                  <a:pt x="361680" y="4801"/>
                </a:lnTo>
                <a:lnTo>
                  <a:pt x="351154" y="13692"/>
                </a:lnTo>
                <a:lnTo>
                  <a:pt x="343325" y="26444"/>
                </a:lnTo>
                <a:lnTo>
                  <a:pt x="341013" y="38279"/>
                </a:lnTo>
                <a:lnTo>
                  <a:pt x="341013" y="45188"/>
                </a:lnTo>
                <a:lnTo>
                  <a:pt x="342930" y="50433"/>
                </a:lnTo>
                <a:lnTo>
                  <a:pt x="346765" y="54014"/>
                </a:lnTo>
                <a:lnTo>
                  <a:pt x="350599" y="57594"/>
                </a:lnTo>
                <a:lnTo>
                  <a:pt x="352667" y="46751"/>
                </a:lnTo>
                <a:lnTo>
                  <a:pt x="352667" y="36059"/>
                </a:lnTo>
                <a:lnTo>
                  <a:pt x="355203" y="28003"/>
                </a:lnTo>
                <a:lnTo>
                  <a:pt x="360273" y="19253"/>
                </a:lnTo>
                <a:lnTo>
                  <a:pt x="365344" y="10502"/>
                </a:lnTo>
                <a:lnTo>
                  <a:pt x="370326" y="6127"/>
                </a:lnTo>
                <a:lnTo>
                  <a:pt x="375220" y="6127"/>
                </a:lnTo>
                <a:lnTo>
                  <a:pt x="376570" y="6720"/>
                </a:lnTo>
                <a:lnTo>
                  <a:pt x="378210" y="7905"/>
                </a:lnTo>
                <a:lnTo>
                  <a:pt x="379849" y="9090"/>
                </a:lnTo>
                <a:lnTo>
                  <a:pt x="381275" y="9834"/>
                </a:lnTo>
                <a:lnTo>
                  <a:pt x="382485" y="10137"/>
                </a:lnTo>
                <a:lnTo>
                  <a:pt x="384201" y="10540"/>
                </a:lnTo>
                <a:lnTo>
                  <a:pt x="385399" y="11196"/>
                </a:lnTo>
                <a:lnTo>
                  <a:pt x="386761" y="13012"/>
                </a:lnTo>
                <a:lnTo>
                  <a:pt x="387102" y="15054"/>
                </a:lnTo>
                <a:lnTo>
                  <a:pt x="387100" y="18613"/>
                </a:lnTo>
                <a:lnTo>
                  <a:pt x="385116" y="31211"/>
                </a:lnTo>
                <a:lnTo>
                  <a:pt x="379383" y="42817"/>
                </a:lnTo>
                <a:lnTo>
                  <a:pt x="374236" y="50332"/>
                </a:lnTo>
                <a:lnTo>
                  <a:pt x="368560" y="54089"/>
                </a:lnTo>
                <a:lnTo>
                  <a:pt x="359075" y="54089"/>
                </a:lnTo>
                <a:lnTo>
                  <a:pt x="356641" y="53144"/>
                </a:lnTo>
                <a:lnTo>
                  <a:pt x="355051" y="51253"/>
                </a:lnTo>
                <a:lnTo>
                  <a:pt x="354862" y="59385"/>
                </a:lnTo>
                <a:lnTo>
                  <a:pt x="359554" y="59385"/>
                </a:lnTo>
                <a:close/>
              </a:path>
              <a:path w="451278" h="106515">
                <a:moveTo>
                  <a:pt x="354862" y="59385"/>
                </a:moveTo>
                <a:lnTo>
                  <a:pt x="355051" y="51253"/>
                </a:lnTo>
                <a:lnTo>
                  <a:pt x="353462" y="49361"/>
                </a:lnTo>
                <a:lnTo>
                  <a:pt x="352667" y="46751"/>
                </a:lnTo>
                <a:lnTo>
                  <a:pt x="350599" y="57594"/>
                </a:lnTo>
                <a:lnTo>
                  <a:pt x="354862" y="59385"/>
                </a:lnTo>
                <a:close/>
              </a:path>
              <a:path w="451278" h="106515">
                <a:moveTo>
                  <a:pt x="30095" y="99025"/>
                </a:moveTo>
                <a:lnTo>
                  <a:pt x="29061" y="96554"/>
                </a:lnTo>
                <a:lnTo>
                  <a:pt x="29061" y="1588"/>
                </a:lnTo>
                <a:lnTo>
                  <a:pt x="28682" y="151"/>
                </a:lnTo>
                <a:lnTo>
                  <a:pt x="27774" y="151"/>
                </a:lnTo>
                <a:lnTo>
                  <a:pt x="0" y="14297"/>
                </a:lnTo>
                <a:lnTo>
                  <a:pt x="0" y="16415"/>
                </a:lnTo>
                <a:lnTo>
                  <a:pt x="1816" y="15609"/>
                </a:lnTo>
                <a:lnTo>
                  <a:pt x="3771" y="14839"/>
                </a:lnTo>
                <a:lnTo>
                  <a:pt x="5865" y="14108"/>
                </a:lnTo>
                <a:lnTo>
                  <a:pt x="7959" y="13377"/>
                </a:lnTo>
                <a:lnTo>
                  <a:pt x="9661" y="13012"/>
                </a:lnTo>
                <a:lnTo>
                  <a:pt x="12991" y="13012"/>
                </a:lnTo>
                <a:lnTo>
                  <a:pt x="14303" y="13642"/>
                </a:lnTo>
                <a:lnTo>
                  <a:pt x="15514" y="16163"/>
                </a:lnTo>
                <a:lnTo>
                  <a:pt x="15817" y="18004"/>
                </a:lnTo>
                <a:lnTo>
                  <a:pt x="15817" y="95016"/>
                </a:lnTo>
                <a:lnTo>
                  <a:pt x="14883" y="97966"/>
                </a:lnTo>
                <a:lnTo>
                  <a:pt x="13016" y="99328"/>
                </a:lnTo>
                <a:lnTo>
                  <a:pt x="11150" y="100690"/>
                </a:lnTo>
                <a:lnTo>
                  <a:pt x="7164" y="101522"/>
                </a:lnTo>
                <a:lnTo>
                  <a:pt x="1059" y="101824"/>
                </a:lnTo>
                <a:lnTo>
                  <a:pt x="1059" y="104094"/>
                </a:lnTo>
                <a:lnTo>
                  <a:pt x="43742" y="104094"/>
                </a:lnTo>
                <a:lnTo>
                  <a:pt x="43742" y="101976"/>
                </a:lnTo>
                <a:lnTo>
                  <a:pt x="38092" y="101774"/>
                </a:lnTo>
                <a:lnTo>
                  <a:pt x="34232" y="101144"/>
                </a:lnTo>
                <a:lnTo>
                  <a:pt x="32163" y="100085"/>
                </a:lnTo>
                <a:lnTo>
                  <a:pt x="30095" y="99025"/>
                </a:lnTo>
                <a:close/>
              </a:path>
              <a:path w="451278" h="106515">
                <a:moveTo>
                  <a:pt x="112687" y="89115"/>
                </a:moveTo>
                <a:lnTo>
                  <a:pt x="109912" y="97235"/>
                </a:lnTo>
                <a:lnTo>
                  <a:pt x="104816" y="101295"/>
                </a:lnTo>
                <a:lnTo>
                  <a:pt x="96364" y="101265"/>
                </a:lnTo>
                <a:lnTo>
                  <a:pt x="85845" y="96106"/>
                </a:lnTo>
                <a:lnTo>
                  <a:pt x="79236" y="82080"/>
                </a:lnTo>
                <a:lnTo>
                  <a:pt x="78845" y="80410"/>
                </a:lnTo>
                <a:lnTo>
                  <a:pt x="73809" y="94397"/>
                </a:lnTo>
                <a:lnTo>
                  <a:pt x="84061" y="102748"/>
                </a:lnTo>
                <a:lnTo>
                  <a:pt x="96491" y="105531"/>
                </a:lnTo>
                <a:lnTo>
                  <a:pt x="98102" y="105496"/>
                </a:lnTo>
                <a:lnTo>
                  <a:pt x="110447" y="102318"/>
                </a:lnTo>
                <a:lnTo>
                  <a:pt x="112687" y="89115"/>
                </a:lnTo>
                <a:close/>
              </a:path>
              <a:path w="451278" h="106515">
                <a:moveTo>
                  <a:pt x="77209" y="68974"/>
                </a:moveTo>
                <a:lnTo>
                  <a:pt x="76663" y="54619"/>
                </a:lnTo>
                <a:lnTo>
                  <a:pt x="76714" y="49558"/>
                </a:lnTo>
                <a:lnTo>
                  <a:pt x="77478" y="36028"/>
                </a:lnTo>
                <a:lnTo>
                  <a:pt x="79161" y="25115"/>
                </a:lnTo>
                <a:lnTo>
                  <a:pt x="79916" y="22098"/>
                </a:lnTo>
                <a:lnTo>
                  <a:pt x="86621" y="8588"/>
                </a:lnTo>
                <a:lnTo>
                  <a:pt x="96794" y="4085"/>
                </a:lnTo>
                <a:lnTo>
                  <a:pt x="98234" y="4151"/>
                </a:lnTo>
                <a:lnTo>
                  <a:pt x="108110" y="9790"/>
                </a:lnTo>
                <a:lnTo>
                  <a:pt x="114352" y="24510"/>
                </a:lnTo>
                <a:lnTo>
                  <a:pt x="114992" y="27673"/>
                </a:lnTo>
                <a:lnTo>
                  <a:pt x="116385" y="39390"/>
                </a:lnTo>
                <a:lnTo>
                  <a:pt x="116849" y="53862"/>
                </a:lnTo>
                <a:lnTo>
                  <a:pt x="116512" y="66108"/>
                </a:lnTo>
                <a:lnTo>
                  <a:pt x="115132" y="79006"/>
                </a:lnTo>
                <a:lnTo>
                  <a:pt x="112687" y="89115"/>
                </a:lnTo>
                <a:lnTo>
                  <a:pt x="110447" y="102318"/>
                </a:lnTo>
                <a:lnTo>
                  <a:pt x="120127" y="93983"/>
                </a:lnTo>
                <a:lnTo>
                  <a:pt x="127142" y="80491"/>
                </a:lnTo>
                <a:lnTo>
                  <a:pt x="130918" y="65081"/>
                </a:lnTo>
                <a:lnTo>
                  <a:pt x="131834" y="52122"/>
                </a:lnTo>
                <a:lnTo>
                  <a:pt x="131281" y="42146"/>
                </a:lnTo>
                <a:lnTo>
                  <a:pt x="128757" y="29602"/>
                </a:lnTo>
                <a:lnTo>
                  <a:pt x="124190" y="18231"/>
                </a:lnTo>
                <a:lnTo>
                  <a:pt x="119568" y="11072"/>
                </a:lnTo>
                <a:lnTo>
                  <a:pt x="109554" y="2768"/>
                </a:lnTo>
                <a:lnTo>
                  <a:pt x="97172" y="0"/>
                </a:lnTo>
                <a:lnTo>
                  <a:pt x="87745" y="1314"/>
                </a:lnTo>
                <a:lnTo>
                  <a:pt x="76795" y="7620"/>
                </a:lnTo>
                <a:lnTo>
                  <a:pt x="68565" y="19139"/>
                </a:lnTo>
                <a:lnTo>
                  <a:pt x="65458" y="26800"/>
                </a:lnTo>
                <a:lnTo>
                  <a:pt x="62623" y="39016"/>
                </a:lnTo>
                <a:lnTo>
                  <a:pt x="61679" y="52728"/>
                </a:lnTo>
                <a:lnTo>
                  <a:pt x="61717" y="55732"/>
                </a:lnTo>
                <a:lnTo>
                  <a:pt x="63120" y="69847"/>
                </a:lnTo>
                <a:lnTo>
                  <a:pt x="66538" y="81933"/>
                </a:lnTo>
                <a:lnTo>
                  <a:pt x="71971" y="91990"/>
                </a:lnTo>
                <a:lnTo>
                  <a:pt x="78845" y="80410"/>
                </a:lnTo>
                <a:lnTo>
                  <a:pt x="77209" y="68974"/>
                </a:lnTo>
                <a:close/>
              </a:path>
              <a:path w="451278" h="106515">
                <a:moveTo>
                  <a:pt x="154462" y="97286"/>
                </a:moveTo>
                <a:lnTo>
                  <a:pt x="154462" y="99656"/>
                </a:lnTo>
                <a:lnTo>
                  <a:pt x="155295" y="101686"/>
                </a:lnTo>
                <a:lnTo>
                  <a:pt x="156960" y="103375"/>
                </a:lnTo>
                <a:lnTo>
                  <a:pt x="158625" y="105065"/>
                </a:lnTo>
                <a:lnTo>
                  <a:pt x="160668" y="105910"/>
                </a:lnTo>
                <a:lnTo>
                  <a:pt x="165511" y="105910"/>
                </a:lnTo>
                <a:lnTo>
                  <a:pt x="167542" y="105065"/>
                </a:lnTo>
                <a:lnTo>
                  <a:pt x="169182" y="103375"/>
                </a:lnTo>
                <a:lnTo>
                  <a:pt x="170822" y="101686"/>
                </a:lnTo>
                <a:lnTo>
                  <a:pt x="171641" y="99656"/>
                </a:lnTo>
                <a:lnTo>
                  <a:pt x="171641" y="94915"/>
                </a:lnTo>
                <a:lnTo>
                  <a:pt x="170809" y="92898"/>
                </a:lnTo>
                <a:lnTo>
                  <a:pt x="169144" y="91233"/>
                </a:lnTo>
                <a:lnTo>
                  <a:pt x="167479" y="89569"/>
                </a:lnTo>
                <a:lnTo>
                  <a:pt x="165461" y="88737"/>
                </a:lnTo>
                <a:lnTo>
                  <a:pt x="160718" y="88737"/>
                </a:lnTo>
                <a:lnTo>
                  <a:pt x="158687" y="89569"/>
                </a:lnTo>
                <a:lnTo>
                  <a:pt x="156997" y="91233"/>
                </a:lnTo>
                <a:lnTo>
                  <a:pt x="155307" y="92898"/>
                </a:lnTo>
                <a:lnTo>
                  <a:pt x="154462" y="94915"/>
                </a:lnTo>
                <a:lnTo>
                  <a:pt x="154462" y="97286"/>
                </a:lnTo>
                <a:close/>
              </a:path>
              <a:path w="451278" h="106515">
                <a:moveTo>
                  <a:pt x="228931" y="89115"/>
                </a:moveTo>
                <a:lnTo>
                  <a:pt x="226156" y="97235"/>
                </a:lnTo>
                <a:lnTo>
                  <a:pt x="221060" y="101295"/>
                </a:lnTo>
                <a:lnTo>
                  <a:pt x="212608" y="101265"/>
                </a:lnTo>
                <a:lnTo>
                  <a:pt x="202089" y="96106"/>
                </a:lnTo>
                <a:lnTo>
                  <a:pt x="195481" y="82080"/>
                </a:lnTo>
                <a:lnTo>
                  <a:pt x="195090" y="80410"/>
                </a:lnTo>
                <a:lnTo>
                  <a:pt x="190053" y="94397"/>
                </a:lnTo>
                <a:lnTo>
                  <a:pt x="200305" y="102748"/>
                </a:lnTo>
                <a:lnTo>
                  <a:pt x="212736" y="105531"/>
                </a:lnTo>
                <a:lnTo>
                  <a:pt x="214346" y="105496"/>
                </a:lnTo>
                <a:lnTo>
                  <a:pt x="226691" y="102318"/>
                </a:lnTo>
                <a:lnTo>
                  <a:pt x="228931" y="89115"/>
                </a:lnTo>
                <a:close/>
              </a:path>
              <a:path w="451278" h="106515">
                <a:moveTo>
                  <a:pt x="193453" y="68974"/>
                </a:moveTo>
                <a:lnTo>
                  <a:pt x="192907" y="54619"/>
                </a:lnTo>
                <a:lnTo>
                  <a:pt x="192958" y="49558"/>
                </a:lnTo>
                <a:lnTo>
                  <a:pt x="193722" y="36028"/>
                </a:lnTo>
                <a:lnTo>
                  <a:pt x="195405" y="25115"/>
                </a:lnTo>
                <a:lnTo>
                  <a:pt x="196160" y="22098"/>
                </a:lnTo>
                <a:lnTo>
                  <a:pt x="202865" y="8588"/>
                </a:lnTo>
                <a:lnTo>
                  <a:pt x="213038" y="4085"/>
                </a:lnTo>
                <a:lnTo>
                  <a:pt x="214478" y="4151"/>
                </a:lnTo>
                <a:lnTo>
                  <a:pt x="224354" y="9790"/>
                </a:lnTo>
                <a:lnTo>
                  <a:pt x="230596" y="24510"/>
                </a:lnTo>
                <a:lnTo>
                  <a:pt x="231237" y="27673"/>
                </a:lnTo>
                <a:lnTo>
                  <a:pt x="232629" y="39390"/>
                </a:lnTo>
                <a:lnTo>
                  <a:pt x="233093" y="53862"/>
                </a:lnTo>
                <a:lnTo>
                  <a:pt x="232757" y="66108"/>
                </a:lnTo>
                <a:lnTo>
                  <a:pt x="231377" y="79006"/>
                </a:lnTo>
                <a:lnTo>
                  <a:pt x="228931" y="89115"/>
                </a:lnTo>
                <a:lnTo>
                  <a:pt x="226691" y="102318"/>
                </a:lnTo>
                <a:lnTo>
                  <a:pt x="236371" y="93983"/>
                </a:lnTo>
                <a:lnTo>
                  <a:pt x="243386" y="80491"/>
                </a:lnTo>
                <a:lnTo>
                  <a:pt x="247163" y="65081"/>
                </a:lnTo>
                <a:lnTo>
                  <a:pt x="248078" y="52122"/>
                </a:lnTo>
                <a:lnTo>
                  <a:pt x="247525" y="42146"/>
                </a:lnTo>
                <a:lnTo>
                  <a:pt x="245001" y="29602"/>
                </a:lnTo>
                <a:lnTo>
                  <a:pt x="240434" y="18231"/>
                </a:lnTo>
                <a:lnTo>
                  <a:pt x="235812" y="11072"/>
                </a:lnTo>
                <a:lnTo>
                  <a:pt x="225798" y="2768"/>
                </a:lnTo>
                <a:lnTo>
                  <a:pt x="213417" y="0"/>
                </a:lnTo>
                <a:lnTo>
                  <a:pt x="203989" y="1314"/>
                </a:lnTo>
                <a:lnTo>
                  <a:pt x="193039" y="7621"/>
                </a:lnTo>
                <a:lnTo>
                  <a:pt x="184810" y="19139"/>
                </a:lnTo>
                <a:lnTo>
                  <a:pt x="181702" y="26800"/>
                </a:lnTo>
                <a:lnTo>
                  <a:pt x="178868" y="39016"/>
                </a:lnTo>
                <a:lnTo>
                  <a:pt x="177923" y="52728"/>
                </a:lnTo>
                <a:lnTo>
                  <a:pt x="177961" y="55732"/>
                </a:lnTo>
                <a:lnTo>
                  <a:pt x="179364" y="69847"/>
                </a:lnTo>
                <a:lnTo>
                  <a:pt x="182782" y="81933"/>
                </a:lnTo>
                <a:lnTo>
                  <a:pt x="188215" y="91990"/>
                </a:lnTo>
                <a:lnTo>
                  <a:pt x="195090" y="80410"/>
                </a:lnTo>
                <a:lnTo>
                  <a:pt x="193453" y="68974"/>
                </a:lnTo>
                <a:close/>
              </a:path>
              <a:path w="451278" h="106515">
                <a:moveTo>
                  <a:pt x="306427" y="89115"/>
                </a:moveTo>
                <a:lnTo>
                  <a:pt x="303652" y="97235"/>
                </a:lnTo>
                <a:lnTo>
                  <a:pt x="298556" y="101295"/>
                </a:lnTo>
                <a:lnTo>
                  <a:pt x="290104" y="101265"/>
                </a:lnTo>
                <a:lnTo>
                  <a:pt x="279585" y="96106"/>
                </a:lnTo>
                <a:lnTo>
                  <a:pt x="272977" y="82080"/>
                </a:lnTo>
                <a:lnTo>
                  <a:pt x="272586" y="80410"/>
                </a:lnTo>
                <a:lnTo>
                  <a:pt x="267549" y="94397"/>
                </a:lnTo>
                <a:lnTo>
                  <a:pt x="277801" y="102748"/>
                </a:lnTo>
                <a:lnTo>
                  <a:pt x="290232" y="105531"/>
                </a:lnTo>
                <a:lnTo>
                  <a:pt x="291842" y="105496"/>
                </a:lnTo>
                <a:lnTo>
                  <a:pt x="304187" y="102318"/>
                </a:lnTo>
                <a:lnTo>
                  <a:pt x="306427" y="89115"/>
                </a:lnTo>
                <a:close/>
              </a:path>
              <a:path w="451278" h="106515">
                <a:moveTo>
                  <a:pt x="270949" y="68974"/>
                </a:moveTo>
                <a:lnTo>
                  <a:pt x="270403" y="54619"/>
                </a:lnTo>
                <a:lnTo>
                  <a:pt x="270454" y="49558"/>
                </a:lnTo>
                <a:lnTo>
                  <a:pt x="271218" y="36028"/>
                </a:lnTo>
                <a:lnTo>
                  <a:pt x="272901" y="25115"/>
                </a:lnTo>
                <a:lnTo>
                  <a:pt x="273656" y="22098"/>
                </a:lnTo>
                <a:lnTo>
                  <a:pt x="280361" y="8588"/>
                </a:lnTo>
                <a:lnTo>
                  <a:pt x="290534" y="4085"/>
                </a:lnTo>
                <a:lnTo>
                  <a:pt x="291974" y="4151"/>
                </a:lnTo>
                <a:lnTo>
                  <a:pt x="301850" y="9790"/>
                </a:lnTo>
                <a:lnTo>
                  <a:pt x="308092" y="24510"/>
                </a:lnTo>
                <a:lnTo>
                  <a:pt x="308733" y="27673"/>
                </a:lnTo>
                <a:lnTo>
                  <a:pt x="310125" y="39390"/>
                </a:lnTo>
                <a:lnTo>
                  <a:pt x="310590" y="53862"/>
                </a:lnTo>
                <a:lnTo>
                  <a:pt x="310253" y="66108"/>
                </a:lnTo>
                <a:lnTo>
                  <a:pt x="308873" y="79006"/>
                </a:lnTo>
                <a:lnTo>
                  <a:pt x="306427" y="89115"/>
                </a:lnTo>
                <a:lnTo>
                  <a:pt x="304187" y="102318"/>
                </a:lnTo>
                <a:lnTo>
                  <a:pt x="313867" y="93983"/>
                </a:lnTo>
                <a:lnTo>
                  <a:pt x="320882" y="80491"/>
                </a:lnTo>
                <a:lnTo>
                  <a:pt x="324659" y="65081"/>
                </a:lnTo>
                <a:lnTo>
                  <a:pt x="325574" y="52122"/>
                </a:lnTo>
                <a:lnTo>
                  <a:pt x="325021" y="42146"/>
                </a:lnTo>
                <a:lnTo>
                  <a:pt x="322497" y="29602"/>
                </a:lnTo>
                <a:lnTo>
                  <a:pt x="317930" y="18231"/>
                </a:lnTo>
                <a:lnTo>
                  <a:pt x="313308" y="11072"/>
                </a:lnTo>
                <a:lnTo>
                  <a:pt x="303294" y="2768"/>
                </a:lnTo>
                <a:lnTo>
                  <a:pt x="290913" y="0"/>
                </a:lnTo>
                <a:lnTo>
                  <a:pt x="281485" y="1314"/>
                </a:lnTo>
                <a:lnTo>
                  <a:pt x="270535" y="7621"/>
                </a:lnTo>
                <a:lnTo>
                  <a:pt x="262306" y="19139"/>
                </a:lnTo>
                <a:lnTo>
                  <a:pt x="259198" y="26800"/>
                </a:lnTo>
                <a:lnTo>
                  <a:pt x="256364" y="39016"/>
                </a:lnTo>
                <a:lnTo>
                  <a:pt x="255419" y="52728"/>
                </a:lnTo>
                <a:lnTo>
                  <a:pt x="255458" y="55732"/>
                </a:lnTo>
                <a:lnTo>
                  <a:pt x="256860" y="69847"/>
                </a:lnTo>
                <a:lnTo>
                  <a:pt x="260278" y="81933"/>
                </a:lnTo>
                <a:lnTo>
                  <a:pt x="265711" y="91990"/>
                </a:lnTo>
                <a:lnTo>
                  <a:pt x="272586" y="80410"/>
                </a:lnTo>
                <a:lnTo>
                  <a:pt x="270949" y="68974"/>
                </a:lnTo>
                <a:close/>
              </a:path>
              <a:path w="451278" h="106515">
                <a:moveTo>
                  <a:pt x="415709" y="96832"/>
                </a:moveTo>
                <a:lnTo>
                  <a:pt x="413791" y="95067"/>
                </a:lnTo>
                <a:lnTo>
                  <a:pt x="414775" y="104321"/>
                </a:lnTo>
                <a:lnTo>
                  <a:pt x="419871" y="104321"/>
                </a:lnTo>
                <a:lnTo>
                  <a:pt x="415709" y="96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476225" y="5033516"/>
            <a:ext cx="187011" cy="94317"/>
          </a:xfrm>
          <a:custGeom>
            <a:avLst/>
            <a:gdLst/>
            <a:ahLst/>
            <a:cxnLst/>
            <a:rect l="l" t="t" r="r" b="b"/>
            <a:pathLst>
              <a:path w="205712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2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6"/>
                </a:lnTo>
                <a:lnTo>
                  <a:pt x="86628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6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2"/>
                </a:lnTo>
                <a:lnTo>
                  <a:pt x="79968" y="4992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4" y="7903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7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3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  <a:path w="205712" h="106893">
                <a:moveTo>
                  <a:pt x="184371" y="22392"/>
                </a:moveTo>
                <a:lnTo>
                  <a:pt x="189164" y="15130"/>
                </a:lnTo>
                <a:lnTo>
                  <a:pt x="193477" y="10162"/>
                </a:lnTo>
                <a:lnTo>
                  <a:pt x="197312" y="7489"/>
                </a:lnTo>
                <a:lnTo>
                  <a:pt x="199784" y="5774"/>
                </a:lnTo>
                <a:lnTo>
                  <a:pt x="202584" y="4841"/>
                </a:lnTo>
                <a:lnTo>
                  <a:pt x="205712" y="4690"/>
                </a:lnTo>
                <a:lnTo>
                  <a:pt x="205712" y="1815"/>
                </a:lnTo>
                <a:lnTo>
                  <a:pt x="171808" y="1815"/>
                </a:lnTo>
                <a:lnTo>
                  <a:pt x="171808" y="4690"/>
                </a:lnTo>
                <a:lnTo>
                  <a:pt x="175239" y="4740"/>
                </a:lnTo>
                <a:lnTo>
                  <a:pt x="177660" y="4992"/>
                </a:lnTo>
                <a:lnTo>
                  <a:pt x="179073" y="5446"/>
                </a:lnTo>
                <a:lnTo>
                  <a:pt x="181444" y="6152"/>
                </a:lnTo>
                <a:lnTo>
                  <a:pt x="182630" y="7615"/>
                </a:lnTo>
                <a:lnTo>
                  <a:pt x="182630" y="10288"/>
                </a:lnTo>
                <a:lnTo>
                  <a:pt x="182214" y="11952"/>
                </a:lnTo>
                <a:lnTo>
                  <a:pt x="181343" y="14121"/>
                </a:lnTo>
                <a:lnTo>
                  <a:pt x="180435" y="15584"/>
                </a:lnTo>
                <a:lnTo>
                  <a:pt x="158185" y="50534"/>
                </a:lnTo>
                <a:lnTo>
                  <a:pt x="135254" y="16113"/>
                </a:lnTo>
                <a:lnTo>
                  <a:pt x="134195" y="14499"/>
                </a:lnTo>
                <a:lnTo>
                  <a:pt x="133514" y="13200"/>
                </a:lnTo>
                <a:lnTo>
                  <a:pt x="132908" y="11234"/>
                </a:lnTo>
                <a:lnTo>
                  <a:pt x="132757" y="9758"/>
                </a:lnTo>
                <a:lnTo>
                  <a:pt x="132757" y="7590"/>
                </a:lnTo>
                <a:lnTo>
                  <a:pt x="133665" y="6178"/>
                </a:lnTo>
                <a:lnTo>
                  <a:pt x="135481" y="5522"/>
                </a:lnTo>
                <a:lnTo>
                  <a:pt x="137298" y="4867"/>
                </a:lnTo>
                <a:lnTo>
                  <a:pt x="140022" y="4589"/>
                </a:lnTo>
                <a:lnTo>
                  <a:pt x="143655" y="4690"/>
                </a:lnTo>
                <a:lnTo>
                  <a:pt x="143655" y="1815"/>
                </a:lnTo>
                <a:lnTo>
                  <a:pt x="100290" y="1815"/>
                </a:lnTo>
                <a:lnTo>
                  <a:pt x="100290" y="4690"/>
                </a:lnTo>
                <a:lnTo>
                  <a:pt x="104327" y="4891"/>
                </a:lnTo>
                <a:lnTo>
                  <a:pt x="107758" y="6442"/>
                </a:lnTo>
                <a:lnTo>
                  <a:pt x="110583" y="9342"/>
                </a:lnTo>
                <a:lnTo>
                  <a:pt x="113408" y="12242"/>
                </a:lnTo>
                <a:lnTo>
                  <a:pt x="118327" y="18811"/>
                </a:lnTo>
                <a:lnTo>
                  <a:pt x="125340" y="29049"/>
                </a:lnTo>
                <a:lnTo>
                  <a:pt x="145623" y="58780"/>
                </a:lnTo>
                <a:lnTo>
                  <a:pt x="145623" y="92469"/>
                </a:lnTo>
                <a:lnTo>
                  <a:pt x="144778" y="96693"/>
                </a:lnTo>
                <a:lnTo>
                  <a:pt x="143087" y="98382"/>
                </a:lnTo>
                <a:lnTo>
                  <a:pt x="141397" y="100072"/>
                </a:lnTo>
                <a:lnTo>
                  <a:pt x="137046" y="101119"/>
                </a:lnTo>
                <a:lnTo>
                  <a:pt x="130033" y="101522"/>
                </a:lnTo>
                <a:lnTo>
                  <a:pt x="130033" y="104321"/>
                </a:lnTo>
                <a:lnTo>
                  <a:pt x="177408" y="104321"/>
                </a:lnTo>
                <a:lnTo>
                  <a:pt x="177408" y="101522"/>
                </a:lnTo>
                <a:lnTo>
                  <a:pt x="170647" y="101169"/>
                </a:lnTo>
                <a:lnTo>
                  <a:pt x="166296" y="100248"/>
                </a:lnTo>
                <a:lnTo>
                  <a:pt x="164353" y="98761"/>
                </a:lnTo>
                <a:lnTo>
                  <a:pt x="162411" y="97273"/>
                </a:lnTo>
                <a:lnTo>
                  <a:pt x="161440" y="93528"/>
                </a:lnTo>
                <a:lnTo>
                  <a:pt x="161440" y="57342"/>
                </a:lnTo>
                <a:lnTo>
                  <a:pt x="184371" y="2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685597" y="5033049"/>
            <a:ext cx="462473" cy="112006"/>
          </a:xfrm>
          <a:custGeom>
            <a:avLst/>
            <a:gdLst/>
            <a:ahLst/>
            <a:cxnLst/>
            <a:rect l="l" t="t" r="r" b="b"/>
            <a:pathLst>
              <a:path w="508720" h="126940">
                <a:moveTo>
                  <a:pt x="76588" y="97891"/>
                </a:moveTo>
                <a:lnTo>
                  <a:pt x="76588" y="100513"/>
                </a:lnTo>
                <a:lnTo>
                  <a:pt x="77471" y="102518"/>
                </a:lnTo>
                <a:lnTo>
                  <a:pt x="79236" y="103905"/>
                </a:lnTo>
                <a:lnTo>
                  <a:pt x="81002" y="105292"/>
                </a:lnTo>
                <a:lnTo>
                  <a:pt x="82945" y="105985"/>
                </a:lnTo>
                <a:lnTo>
                  <a:pt x="85064" y="105985"/>
                </a:lnTo>
                <a:lnTo>
                  <a:pt x="90134" y="105456"/>
                </a:lnTo>
                <a:lnTo>
                  <a:pt x="91572" y="105758"/>
                </a:lnTo>
                <a:lnTo>
                  <a:pt x="92253" y="107120"/>
                </a:lnTo>
                <a:lnTo>
                  <a:pt x="92253" y="109238"/>
                </a:lnTo>
                <a:lnTo>
                  <a:pt x="91333" y="111886"/>
                </a:lnTo>
                <a:lnTo>
                  <a:pt x="89491" y="115063"/>
                </a:lnTo>
                <a:lnTo>
                  <a:pt x="87649" y="118241"/>
                </a:lnTo>
                <a:lnTo>
                  <a:pt x="84307" y="121191"/>
                </a:lnTo>
                <a:lnTo>
                  <a:pt x="79463" y="123914"/>
                </a:lnTo>
                <a:lnTo>
                  <a:pt x="80901" y="126940"/>
                </a:lnTo>
                <a:lnTo>
                  <a:pt x="85139" y="125024"/>
                </a:lnTo>
                <a:lnTo>
                  <a:pt x="89100" y="121872"/>
                </a:lnTo>
                <a:lnTo>
                  <a:pt x="92783" y="117484"/>
                </a:lnTo>
                <a:lnTo>
                  <a:pt x="96466" y="113097"/>
                </a:lnTo>
                <a:lnTo>
                  <a:pt x="98308" y="108356"/>
                </a:lnTo>
                <a:lnTo>
                  <a:pt x="98308" y="98824"/>
                </a:lnTo>
                <a:lnTo>
                  <a:pt x="97047" y="95356"/>
                </a:lnTo>
                <a:lnTo>
                  <a:pt x="94524" y="92860"/>
                </a:lnTo>
                <a:lnTo>
                  <a:pt x="92001" y="90364"/>
                </a:lnTo>
                <a:lnTo>
                  <a:pt x="89150" y="89115"/>
                </a:lnTo>
                <a:lnTo>
                  <a:pt x="82642" y="89115"/>
                </a:lnTo>
                <a:lnTo>
                  <a:pt x="80245" y="90074"/>
                </a:lnTo>
                <a:lnTo>
                  <a:pt x="78782" y="91990"/>
                </a:lnTo>
                <a:lnTo>
                  <a:pt x="77319" y="93907"/>
                </a:lnTo>
                <a:lnTo>
                  <a:pt x="76588" y="95874"/>
                </a:lnTo>
                <a:lnTo>
                  <a:pt x="76588" y="97891"/>
                </a:lnTo>
                <a:close/>
              </a:path>
              <a:path w="508720" h="126940">
                <a:moveTo>
                  <a:pt x="299011" y="907"/>
                </a:moveTo>
                <a:lnTo>
                  <a:pt x="271236" y="15054"/>
                </a:lnTo>
                <a:lnTo>
                  <a:pt x="271236" y="17172"/>
                </a:lnTo>
                <a:lnTo>
                  <a:pt x="273052" y="16365"/>
                </a:lnTo>
                <a:lnTo>
                  <a:pt x="275007" y="15596"/>
                </a:lnTo>
                <a:lnTo>
                  <a:pt x="277101" y="14865"/>
                </a:lnTo>
                <a:lnTo>
                  <a:pt x="279195" y="14134"/>
                </a:lnTo>
                <a:lnTo>
                  <a:pt x="280898" y="13768"/>
                </a:lnTo>
                <a:lnTo>
                  <a:pt x="284228" y="13768"/>
                </a:lnTo>
                <a:lnTo>
                  <a:pt x="285540" y="14399"/>
                </a:lnTo>
                <a:lnTo>
                  <a:pt x="286751" y="16920"/>
                </a:lnTo>
                <a:lnTo>
                  <a:pt x="287053" y="18761"/>
                </a:lnTo>
                <a:lnTo>
                  <a:pt x="287053" y="95773"/>
                </a:lnTo>
                <a:lnTo>
                  <a:pt x="286120" y="98723"/>
                </a:lnTo>
                <a:lnTo>
                  <a:pt x="284253" y="100085"/>
                </a:lnTo>
                <a:lnTo>
                  <a:pt x="282386" y="101446"/>
                </a:lnTo>
                <a:lnTo>
                  <a:pt x="278400" y="102278"/>
                </a:lnTo>
                <a:lnTo>
                  <a:pt x="272296" y="102581"/>
                </a:lnTo>
                <a:lnTo>
                  <a:pt x="272296" y="104851"/>
                </a:lnTo>
                <a:lnTo>
                  <a:pt x="314979" y="104851"/>
                </a:lnTo>
                <a:lnTo>
                  <a:pt x="314979" y="102732"/>
                </a:lnTo>
                <a:lnTo>
                  <a:pt x="309328" y="102531"/>
                </a:lnTo>
                <a:lnTo>
                  <a:pt x="305469" y="101900"/>
                </a:lnTo>
                <a:lnTo>
                  <a:pt x="303400" y="100841"/>
                </a:lnTo>
                <a:lnTo>
                  <a:pt x="301332" y="99782"/>
                </a:lnTo>
                <a:lnTo>
                  <a:pt x="300297" y="97311"/>
                </a:lnTo>
                <a:lnTo>
                  <a:pt x="300297" y="2345"/>
                </a:lnTo>
                <a:lnTo>
                  <a:pt x="299919" y="907"/>
                </a:lnTo>
                <a:lnTo>
                  <a:pt x="299011" y="907"/>
                </a:lnTo>
                <a:close/>
              </a:path>
              <a:path w="508720" h="126940">
                <a:moveTo>
                  <a:pt x="348203" y="98042"/>
                </a:moveTo>
                <a:lnTo>
                  <a:pt x="348203" y="100412"/>
                </a:lnTo>
                <a:lnTo>
                  <a:pt x="349035" y="102442"/>
                </a:lnTo>
                <a:lnTo>
                  <a:pt x="350700" y="104132"/>
                </a:lnTo>
                <a:lnTo>
                  <a:pt x="352365" y="105822"/>
                </a:lnTo>
                <a:lnTo>
                  <a:pt x="354408" y="106666"/>
                </a:lnTo>
                <a:lnTo>
                  <a:pt x="359252" y="106666"/>
                </a:lnTo>
                <a:lnTo>
                  <a:pt x="361283" y="105822"/>
                </a:lnTo>
                <a:lnTo>
                  <a:pt x="362922" y="104132"/>
                </a:lnTo>
                <a:lnTo>
                  <a:pt x="364562" y="102442"/>
                </a:lnTo>
                <a:lnTo>
                  <a:pt x="365382" y="100412"/>
                </a:lnTo>
                <a:lnTo>
                  <a:pt x="365382" y="95672"/>
                </a:lnTo>
                <a:lnTo>
                  <a:pt x="364549" y="93655"/>
                </a:lnTo>
                <a:lnTo>
                  <a:pt x="362884" y="91990"/>
                </a:lnTo>
                <a:lnTo>
                  <a:pt x="361219" y="90326"/>
                </a:lnTo>
                <a:lnTo>
                  <a:pt x="359201" y="89494"/>
                </a:lnTo>
                <a:lnTo>
                  <a:pt x="354459" y="89494"/>
                </a:lnTo>
                <a:lnTo>
                  <a:pt x="352428" y="90326"/>
                </a:lnTo>
                <a:lnTo>
                  <a:pt x="350738" y="91990"/>
                </a:lnTo>
                <a:lnTo>
                  <a:pt x="349047" y="93655"/>
                </a:lnTo>
                <a:lnTo>
                  <a:pt x="348203" y="95672"/>
                </a:lnTo>
                <a:lnTo>
                  <a:pt x="348203" y="98042"/>
                </a:lnTo>
                <a:close/>
              </a:path>
              <a:path w="508720" h="126940">
                <a:moveTo>
                  <a:pt x="421032" y="44028"/>
                </a:moveTo>
                <a:lnTo>
                  <a:pt x="425598" y="40952"/>
                </a:lnTo>
                <a:lnTo>
                  <a:pt x="428423" y="38279"/>
                </a:lnTo>
                <a:lnTo>
                  <a:pt x="433317" y="33588"/>
                </a:lnTo>
                <a:lnTo>
                  <a:pt x="435764" y="28293"/>
                </a:lnTo>
                <a:lnTo>
                  <a:pt x="435764" y="16592"/>
                </a:lnTo>
                <a:lnTo>
                  <a:pt x="433368" y="11498"/>
                </a:lnTo>
                <a:lnTo>
                  <a:pt x="428575" y="7111"/>
                </a:lnTo>
                <a:lnTo>
                  <a:pt x="423781" y="2723"/>
                </a:lnTo>
                <a:lnTo>
                  <a:pt x="417324" y="529"/>
                </a:lnTo>
                <a:lnTo>
                  <a:pt x="409201" y="529"/>
                </a:lnTo>
                <a:lnTo>
                  <a:pt x="402288" y="4766"/>
                </a:lnTo>
                <a:lnTo>
                  <a:pt x="412934" y="4766"/>
                </a:lnTo>
                <a:lnTo>
                  <a:pt x="417412" y="6443"/>
                </a:lnTo>
                <a:lnTo>
                  <a:pt x="420363" y="9796"/>
                </a:lnTo>
                <a:lnTo>
                  <a:pt x="423315" y="13150"/>
                </a:lnTo>
                <a:lnTo>
                  <a:pt x="424790" y="17223"/>
                </a:lnTo>
                <a:lnTo>
                  <a:pt x="424790" y="27511"/>
                </a:lnTo>
                <a:lnTo>
                  <a:pt x="423227" y="32201"/>
                </a:lnTo>
                <a:lnTo>
                  <a:pt x="420098" y="36085"/>
                </a:lnTo>
                <a:lnTo>
                  <a:pt x="418282" y="38354"/>
                </a:lnTo>
                <a:lnTo>
                  <a:pt x="415002" y="41153"/>
                </a:lnTo>
                <a:lnTo>
                  <a:pt x="410260" y="44482"/>
                </a:lnTo>
                <a:lnTo>
                  <a:pt x="404458" y="40901"/>
                </a:lnTo>
                <a:lnTo>
                  <a:pt x="402768" y="56510"/>
                </a:lnTo>
                <a:lnTo>
                  <a:pt x="412556" y="63420"/>
                </a:lnTo>
                <a:lnTo>
                  <a:pt x="419026" y="68576"/>
                </a:lnTo>
                <a:lnTo>
                  <a:pt x="422180" y="71981"/>
                </a:lnTo>
                <a:lnTo>
                  <a:pt x="425333" y="75385"/>
                </a:lnTo>
                <a:lnTo>
                  <a:pt x="426910" y="79836"/>
                </a:lnTo>
                <a:lnTo>
                  <a:pt x="426910" y="90175"/>
                </a:lnTo>
                <a:lnTo>
                  <a:pt x="425421" y="94209"/>
                </a:lnTo>
                <a:lnTo>
                  <a:pt x="422444" y="97437"/>
                </a:lnTo>
                <a:lnTo>
                  <a:pt x="419468" y="100665"/>
                </a:lnTo>
                <a:lnTo>
                  <a:pt x="415078" y="102278"/>
                </a:lnTo>
                <a:lnTo>
                  <a:pt x="403777" y="102278"/>
                </a:lnTo>
                <a:lnTo>
                  <a:pt x="399249" y="100236"/>
                </a:lnTo>
                <a:lnTo>
                  <a:pt x="395691" y="96151"/>
                </a:lnTo>
                <a:lnTo>
                  <a:pt x="400295" y="106515"/>
                </a:lnTo>
                <a:lnTo>
                  <a:pt x="417702" y="106515"/>
                </a:lnTo>
                <a:lnTo>
                  <a:pt x="425030" y="104044"/>
                </a:lnTo>
                <a:lnTo>
                  <a:pt x="430504" y="99101"/>
                </a:lnTo>
                <a:lnTo>
                  <a:pt x="435979" y="94159"/>
                </a:lnTo>
                <a:lnTo>
                  <a:pt x="438716" y="88056"/>
                </a:lnTo>
                <a:lnTo>
                  <a:pt x="438716" y="74389"/>
                </a:lnTo>
                <a:lnTo>
                  <a:pt x="436861" y="68829"/>
                </a:lnTo>
                <a:lnTo>
                  <a:pt x="433153" y="64113"/>
                </a:lnTo>
                <a:lnTo>
                  <a:pt x="429445" y="59398"/>
                </a:lnTo>
                <a:lnTo>
                  <a:pt x="423302" y="53862"/>
                </a:lnTo>
                <a:lnTo>
                  <a:pt x="414725" y="47508"/>
                </a:lnTo>
                <a:lnTo>
                  <a:pt x="421032" y="44028"/>
                </a:lnTo>
                <a:close/>
              </a:path>
              <a:path w="508720" h="126940">
                <a:moveTo>
                  <a:pt x="381489" y="95105"/>
                </a:moveTo>
                <a:lnTo>
                  <a:pt x="387367" y="99669"/>
                </a:lnTo>
                <a:lnTo>
                  <a:pt x="393245" y="104233"/>
                </a:lnTo>
                <a:lnTo>
                  <a:pt x="400295" y="106515"/>
                </a:lnTo>
                <a:lnTo>
                  <a:pt x="395691" y="96151"/>
                </a:lnTo>
                <a:lnTo>
                  <a:pt x="392135" y="92066"/>
                </a:lnTo>
                <a:lnTo>
                  <a:pt x="390356" y="86568"/>
                </a:lnTo>
                <a:lnTo>
                  <a:pt x="390356" y="75625"/>
                </a:lnTo>
                <a:lnTo>
                  <a:pt x="391340" y="71439"/>
                </a:lnTo>
                <a:lnTo>
                  <a:pt x="393308" y="67101"/>
                </a:lnTo>
                <a:lnTo>
                  <a:pt x="395275" y="62764"/>
                </a:lnTo>
                <a:lnTo>
                  <a:pt x="398429" y="59234"/>
                </a:lnTo>
                <a:lnTo>
                  <a:pt x="402768" y="56510"/>
                </a:lnTo>
                <a:lnTo>
                  <a:pt x="404458" y="40901"/>
                </a:lnTo>
                <a:lnTo>
                  <a:pt x="399778" y="37081"/>
                </a:lnTo>
                <a:lnTo>
                  <a:pt x="396222" y="33021"/>
                </a:lnTo>
                <a:lnTo>
                  <a:pt x="392664" y="28961"/>
                </a:lnTo>
                <a:lnTo>
                  <a:pt x="390886" y="24561"/>
                </a:lnTo>
                <a:lnTo>
                  <a:pt x="390886" y="15634"/>
                </a:lnTo>
                <a:lnTo>
                  <a:pt x="392400" y="12079"/>
                </a:lnTo>
                <a:lnTo>
                  <a:pt x="395427" y="9153"/>
                </a:lnTo>
                <a:lnTo>
                  <a:pt x="398454" y="6228"/>
                </a:lnTo>
                <a:lnTo>
                  <a:pt x="402288" y="4766"/>
                </a:lnTo>
                <a:lnTo>
                  <a:pt x="409201" y="529"/>
                </a:lnTo>
                <a:lnTo>
                  <a:pt x="400371" y="529"/>
                </a:lnTo>
                <a:lnTo>
                  <a:pt x="393194" y="2849"/>
                </a:lnTo>
                <a:lnTo>
                  <a:pt x="387669" y="7489"/>
                </a:lnTo>
                <a:lnTo>
                  <a:pt x="382145" y="12129"/>
                </a:lnTo>
                <a:lnTo>
                  <a:pt x="379383" y="17777"/>
                </a:lnTo>
                <a:lnTo>
                  <a:pt x="379383" y="30285"/>
                </a:lnTo>
                <a:lnTo>
                  <a:pt x="381249" y="35631"/>
                </a:lnTo>
                <a:lnTo>
                  <a:pt x="384983" y="40472"/>
                </a:lnTo>
                <a:lnTo>
                  <a:pt x="387405" y="43650"/>
                </a:lnTo>
                <a:lnTo>
                  <a:pt x="391946" y="47912"/>
                </a:lnTo>
                <a:lnTo>
                  <a:pt x="398605" y="53257"/>
                </a:lnTo>
                <a:lnTo>
                  <a:pt x="391996" y="57696"/>
                </a:lnTo>
                <a:lnTo>
                  <a:pt x="387354" y="61503"/>
                </a:lnTo>
                <a:lnTo>
                  <a:pt x="384680" y="64681"/>
                </a:lnTo>
                <a:lnTo>
                  <a:pt x="380594" y="69572"/>
                </a:lnTo>
                <a:lnTo>
                  <a:pt x="378550" y="75221"/>
                </a:lnTo>
                <a:lnTo>
                  <a:pt x="378550" y="89091"/>
                </a:lnTo>
                <a:lnTo>
                  <a:pt x="381489" y="95105"/>
                </a:lnTo>
                <a:close/>
              </a:path>
              <a:path w="508720" h="126940">
                <a:moveTo>
                  <a:pt x="492751" y="907"/>
                </a:moveTo>
                <a:lnTo>
                  <a:pt x="464977" y="15054"/>
                </a:lnTo>
                <a:lnTo>
                  <a:pt x="464977" y="17172"/>
                </a:lnTo>
                <a:lnTo>
                  <a:pt x="466793" y="16365"/>
                </a:lnTo>
                <a:lnTo>
                  <a:pt x="468748" y="15596"/>
                </a:lnTo>
                <a:lnTo>
                  <a:pt x="470842" y="14865"/>
                </a:lnTo>
                <a:lnTo>
                  <a:pt x="472936" y="14134"/>
                </a:lnTo>
                <a:lnTo>
                  <a:pt x="474638" y="13768"/>
                </a:lnTo>
                <a:lnTo>
                  <a:pt x="477968" y="13768"/>
                </a:lnTo>
                <a:lnTo>
                  <a:pt x="479280" y="14399"/>
                </a:lnTo>
                <a:lnTo>
                  <a:pt x="480491" y="16920"/>
                </a:lnTo>
                <a:lnTo>
                  <a:pt x="480793" y="18761"/>
                </a:lnTo>
                <a:lnTo>
                  <a:pt x="480793" y="95773"/>
                </a:lnTo>
                <a:lnTo>
                  <a:pt x="479860" y="98723"/>
                </a:lnTo>
                <a:lnTo>
                  <a:pt x="477993" y="100085"/>
                </a:lnTo>
                <a:lnTo>
                  <a:pt x="476127" y="101446"/>
                </a:lnTo>
                <a:lnTo>
                  <a:pt x="472141" y="102278"/>
                </a:lnTo>
                <a:lnTo>
                  <a:pt x="466036" y="102581"/>
                </a:lnTo>
                <a:lnTo>
                  <a:pt x="466036" y="104851"/>
                </a:lnTo>
                <a:lnTo>
                  <a:pt x="508720" y="104851"/>
                </a:lnTo>
                <a:lnTo>
                  <a:pt x="508720" y="102732"/>
                </a:lnTo>
                <a:lnTo>
                  <a:pt x="503068" y="102531"/>
                </a:lnTo>
                <a:lnTo>
                  <a:pt x="499209" y="101900"/>
                </a:lnTo>
                <a:lnTo>
                  <a:pt x="497140" y="100841"/>
                </a:lnTo>
                <a:lnTo>
                  <a:pt x="495072" y="99782"/>
                </a:lnTo>
                <a:lnTo>
                  <a:pt x="494038" y="97311"/>
                </a:lnTo>
                <a:lnTo>
                  <a:pt x="494038" y="2345"/>
                </a:lnTo>
                <a:lnTo>
                  <a:pt x="493659" y="907"/>
                </a:lnTo>
                <a:lnTo>
                  <a:pt x="492751" y="907"/>
                </a:lnTo>
                <a:close/>
              </a:path>
              <a:path w="508720" h="126940">
                <a:moveTo>
                  <a:pt x="185869" y="25796"/>
                </a:moveTo>
                <a:lnTo>
                  <a:pt x="188543" y="21156"/>
                </a:lnTo>
                <a:lnTo>
                  <a:pt x="191041" y="17727"/>
                </a:lnTo>
                <a:lnTo>
                  <a:pt x="193362" y="15508"/>
                </a:lnTo>
                <a:lnTo>
                  <a:pt x="197600" y="11423"/>
                </a:lnTo>
                <a:lnTo>
                  <a:pt x="202494" y="9380"/>
                </a:lnTo>
                <a:lnTo>
                  <a:pt x="212735" y="9380"/>
                </a:lnTo>
                <a:lnTo>
                  <a:pt x="216911" y="10818"/>
                </a:lnTo>
                <a:lnTo>
                  <a:pt x="220569" y="13692"/>
                </a:lnTo>
                <a:lnTo>
                  <a:pt x="224227" y="16567"/>
                </a:lnTo>
                <a:lnTo>
                  <a:pt x="226055" y="20753"/>
                </a:lnTo>
                <a:lnTo>
                  <a:pt x="226055" y="32454"/>
                </a:lnTo>
                <a:lnTo>
                  <a:pt x="223735" y="37446"/>
                </a:lnTo>
                <a:lnTo>
                  <a:pt x="219093" y="41229"/>
                </a:lnTo>
                <a:lnTo>
                  <a:pt x="214451" y="45012"/>
                </a:lnTo>
                <a:lnTo>
                  <a:pt x="208094" y="48365"/>
                </a:lnTo>
                <a:lnTo>
                  <a:pt x="200021" y="51290"/>
                </a:lnTo>
                <a:lnTo>
                  <a:pt x="200173" y="53257"/>
                </a:lnTo>
                <a:lnTo>
                  <a:pt x="201686" y="53093"/>
                </a:lnTo>
                <a:lnTo>
                  <a:pt x="204857" y="53035"/>
                </a:lnTo>
                <a:lnTo>
                  <a:pt x="218727" y="55727"/>
                </a:lnTo>
                <a:lnTo>
                  <a:pt x="227947" y="63394"/>
                </a:lnTo>
                <a:lnTo>
                  <a:pt x="230722" y="67480"/>
                </a:lnTo>
                <a:lnTo>
                  <a:pt x="232110" y="72220"/>
                </a:lnTo>
                <a:lnTo>
                  <a:pt x="232110" y="83215"/>
                </a:lnTo>
                <a:lnTo>
                  <a:pt x="230394" y="88397"/>
                </a:lnTo>
                <a:lnTo>
                  <a:pt x="226963" y="93163"/>
                </a:lnTo>
                <a:lnTo>
                  <a:pt x="223532" y="97929"/>
                </a:lnTo>
                <a:lnTo>
                  <a:pt x="218286" y="100311"/>
                </a:lnTo>
                <a:lnTo>
                  <a:pt x="208044" y="100311"/>
                </a:lnTo>
                <a:lnTo>
                  <a:pt x="204171" y="98874"/>
                </a:lnTo>
                <a:lnTo>
                  <a:pt x="199605" y="96000"/>
                </a:lnTo>
                <a:lnTo>
                  <a:pt x="195039" y="93125"/>
                </a:lnTo>
                <a:lnTo>
                  <a:pt x="191368" y="91687"/>
                </a:lnTo>
                <a:lnTo>
                  <a:pt x="186727" y="91687"/>
                </a:lnTo>
                <a:lnTo>
                  <a:pt x="183713" y="94713"/>
                </a:lnTo>
                <a:lnTo>
                  <a:pt x="183296" y="97285"/>
                </a:lnTo>
                <a:lnTo>
                  <a:pt x="183296" y="99404"/>
                </a:lnTo>
                <a:lnTo>
                  <a:pt x="184545" y="101383"/>
                </a:lnTo>
                <a:lnTo>
                  <a:pt x="187042" y="103224"/>
                </a:lnTo>
                <a:lnTo>
                  <a:pt x="189540" y="105065"/>
                </a:lnTo>
                <a:lnTo>
                  <a:pt x="193892" y="105985"/>
                </a:lnTo>
                <a:lnTo>
                  <a:pt x="200097" y="105985"/>
                </a:lnTo>
                <a:lnTo>
                  <a:pt x="210067" y="105281"/>
                </a:lnTo>
                <a:lnTo>
                  <a:pt x="222517" y="101677"/>
                </a:lnTo>
                <a:lnTo>
                  <a:pt x="232299" y="95016"/>
                </a:lnTo>
                <a:lnTo>
                  <a:pt x="234137" y="93131"/>
                </a:lnTo>
                <a:lnTo>
                  <a:pt x="241244" y="82115"/>
                </a:lnTo>
                <a:lnTo>
                  <a:pt x="243613" y="69673"/>
                </a:lnTo>
                <a:lnTo>
                  <a:pt x="243613" y="61554"/>
                </a:lnTo>
                <a:lnTo>
                  <a:pt x="240863" y="54846"/>
                </a:lnTo>
                <a:lnTo>
                  <a:pt x="235364" y="49550"/>
                </a:lnTo>
                <a:lnTo>
                  <a:pt x="232438" y="46777"/>
                </a:lnTo>
                <a:lnTo>
                  <a:pt x="228553" y="44356"/>
                </a:lnTo>
                <a:lnTo>
                  <a:pt x="223709" y="42288"/>
                </a:lnTo>
                <a:lnTo>
                  <a:pt x="227847" y="39413"/>
                </a:lnTo>
                <a:lnTo>
                  <a:pt x="230899" y="36816"/>
                </a:lnTo>
                <a:lnTo>
                  <a:pt x="232866" y="34496"/>
                </a:lnTo>
                <a:lnTo>
                  <a:pt x="236348" y="30411"/>
                </a:lnTo>
                <a:lnTo>
                  <a:pt x="238089" y="25923"/>
                </a:lnTo>
                <a:lnTo>
                  <a:pt x="238089" y="15483"/>
                </a:lnTo>
                <a:lnTo>
                  <a:pt x="235982" y="10591"/>
                </a:lnTo>
                <a:lnTo>
                  <a:pt x="231769" y="6354"/>
                </a:lnTo>
                <a:lnTo>
                  <a:pt x="227556" y="2118"/>
                </a:lnTo>
                <a:lnTo>
                  <a:pt x="221590" y="0"/>
                </a:lnTo>
                <a:lnTo>
                  <a:pt x="206656" y="0"/>
                </a:lnTo>
                <a:lnTo>
                  <a:pt x="200299" y="2295"/>
                </a:lnTo>
                <a:lnTo>
                  <a:pt x="194800" y="6884"/>
                </a:lnTo>
                <a:lnTo>
                  <a:pt x="189300" y="11474"/>
                </a:lnTo>
                <a:lnTo>
                  <a:pt x="185541" y="17601"/>
                </a:lnTo>
                <a:lnTo>
                  <a:pt x="183523" y="25267"/>
                </a:lnTo>
                <a:lnTo>
                  <a:pt x="185869" y="25796"/>
                </a:lnTo>
                <a:close/>
              </a:path>
              <a:path w="508720" h="126940">
                <a:moveTo>
                  <a:pt x="108373" y="25796"/>
                </a:moveTo>
                <a:lnTo>
                  <a:pt x="111047" y="21156"/>
                </a:lnTo>
                <a:lnTo>
                  <a:pt x="113545" y="17727"/>
                </a:lnTo>
                <a:lnTo>
                  <a:pt x="115865" y="15508"/>
                </a:lnTo>
                <a:lnTo>
                  <a:pt x="120103" y="11423"/>
                </a:lnTo>
                <a:lnTo>
                  <a:pt x="124997" y="9380"/>
                </a:lnTo>
                <a:lnTo>
                  <a:pt x="135240" y="9380"/>
                </a:lnTo>
                <a:lnTo>
                  <a:pt x="139415" y="10818"/>
                </a:lnTo>
                <a:lnTo>
                  <a:pt x="143072" y="13692"/>
                </a:lnTo>
                <a:lnTo>
                  <a:pt x="146730" y="16567"/>
                </a:lnTo>
                <a:lnTo>
                  <a:pt x="148559" y="20753"/>
                </a:lnTo>
                <a:lnTo>
                  <a:pt x="148559" y="32454"/>
                </a:lnTo>
                <a:lnTo>
                  <a:pt x="146238" y="37446"/>
                </a:lnTo>
                <a:lnTo>
                  <a:pt x="141597" y="41229"/>
                </a:lnTo>
                <a:lnTo>
                  <a:pt x="136955" y="45012"/>
                </a:lnTo>
                <a:lnTo>
                  <a:pt x="130598" y="48365"/>
                </a:lnTo>
                <a:lnTo>
                  <a:pt x="122525" y="51290"/>
                </a:lnTo>
                <a:lnTo>
                  <a:pt x="122677" y="53257"/>
                </a:lnTo>
                <a:lnTo>
                  <a:pt x="124190" y="53093"/>
                </a:lnTo>
                <a:lnTo>
                  <a:pt x="127361" y="53035"/>
                </a:lnTo>
                <a:lnTo>
                  <a:pt x="141231" y="55727"/>
                </a:lnTo>
                <a:lnTo>
                  <a:pt x="150451" y="63394"/>
                </a:lnTo>
                <a:lnTo>
                  <a:pt x="153226" y="67480"/>
                </a:lnTo>
                <a:lnTo>
                  <a:pt x="154613" y="72220"/>
                </a:lnTo>
                <a:lnTo>
                  <a:pt x="154613" y="83215"/>
                </a:lnTo>
                <a:lnTo>
                  <a:pt x="152898" y="88397"/>
                </a:lnTo>
                <a:lnTo>
                  <a:pt x="149467" y="93163"/>
                </a:lnTo>
                <a:lnTo>
                  <a:pt x="146036" y="97929"/>
                </a:lnTo>
                <a:lnTo>
                  <a:pt x="140789" y="100311"/>
                </a:lnTo>
                <a:lnTo>
                  <a:pt x="130547" y="100311"/>
                </a:lnTo>
                <a:lnTo>
                  <a:pt x="126675" y="98874"/>
                </a:lnTo>
                <a:lnTo>
                  <a:pt x="122109" y="96000"/>
                </a:lnTo>
                <a:lnTo>
                  <a:pt x="117543" y="93125"/>
                </a:lnTo>
                <a:lnTo>
                  <a:pt x="113872" y="91687"/>
                </a:lnTo>
                <a:lnTo>
                  <a:pt x="109231" y="91687"/>
                </a:lnTo>
                <a:lnTo>
                  <a:pt x="107881" y="92293"/>
                </a:lnTo>
                <a:lnTo>
                  <a:pt x="106216" y="94713"/>
                </a:lnTo>
                <a:lnTo>
                  <a:pt x="105800" y="97285"/>
                </a:lnTo>
                <a:lnTo>
                  <a:pt x="105800" y="99404"/>
                </a:lnTo>
                <a:lnTo>
                  <a:pt x="107049" y="101383"/>
                </a:lnTo>
                <a:lnTo>
                  <a:pt x="109546" y="103224"/>
                </a:lnTo>
                <a:lnTo>
                  <a:pt x="112044" y="105065"/>
                </a:lnTo>
                <a:lnTo>
                  <a:pt x="116395" y="105985"/>
                </a:lnTo>
                <a:lnTo>
                  <a:pt x="122601" y="105985"/>
                </a:lnTo>
                <a:lnTo>
                  <a:pt x="132570" y="105281"/>
                </a:lnTo>
                <a:lnTo>
                  <a:pt x="145021" y="101678"/>
                </a:lnTo>
                <a:lnTo>
                  <a:pt x="154803" y="95016"/>
                </a:lnTo>
                <a:lnTo>
                  <a:pt x="156640" y="93131"/>
                </a:lnTo>
                <a:lnTo>
                  <a:pt x="163748" y="82115"/>
                </a:lnTo>
                <a:lnTo>
                  <a:pt x="166117" y="69673"/>
                </a:lnTo>
                <a:lnTo>
                  <a:pt x="166117" y="61554"/>
                </a:lnTo>
                <a:lnTo>
                  <a:pt x="163367" y="54846"/>
                </a:lnTo>
                <a:lnTo>
                  <a:pt x="157868" y="49550"/>
                </a:lnTo>
                <a:lnTo>
                  <a:pt x="154942" y="46777"/>
                </a:lnTo>
                <a:lnTo>
                  <a:pt x="151057" y="44356"/>
                </a:lnTo>
                <a:lnTo>
                  <a:pt x="146213" y="42288"/>
                </a:lnTo>
                <a:lnTo>
                  <a:pt x="150350" y="39413"/>
                </a:lnTo>
                <a:lnTo>
                  <a:pt x="153403" y="36816"/>
                </a:lnTo>
                <a:lnTo>
                  <a:pt x="155370" y="34496"/>
                </a:lnTo>
                <a:lnTo>
                  <a:pt x="158852" y="30411"/>
                </a:lnTo>
                <a:lnTo>
                  <a:pt x="160592" y="25923"/>
                </a:lnTo>
                <a:lnTo>
                  <a:pt x="160592" y="15483"/>
                </a:lnTo>
                <a:lnTo>
                  <a:pt x="158486" y="10591"/>
                </a:lnTo>
                <a:lnTo>
                  <a:pt x="154273" y="6354"/>
                </a:lnTo>
                <a:lnTo>
                  <a:pt x="150060" y="2118"/>
                </a:lnTo>
                <a:lnTo>
                  <a:pt x="144094" y="0"/>
                </a:lnTo>
                <a:lnTo>
                  <a:pt x="129160" y="0"/>
                </a:lnTo>
                <a:lnTo>
                  <a:pt x="122803" y="2295"/>
                </a:lnTo>
                <a:lnTo>
                  <a:pt x="117303" y="6884"/>
                </a:lnTo>
                <a:lnTo>
                  <a:pt x="111804" y="11474"/>
                </a:lnTo>
                <a:lnTo>
                  <a:pt x="108045" y="17601"/>
                </a:lnTo>
                <a:lnTo>
                  <a:pt x="106027" y="25267"/>
                </a:lnTo>
                <a:lnTo>
                  <a:pt x="108373" y="25796"/>
                </a:lnTo>
                <a:close/>
              </a:path>
              <a:path w="508720" h="126940">
                <a:moveTo>
                  <a:pt x="27774" y="907"/>
                </a:moveTo>
                <a:lnTo>
                  <a:pt x="0" y="15054"/>
                </a:lnTo>
                <a:lnTo>
                  <a:pt x="0" y="17172"/>
                </a:lnTo>
                <a:lnTo>
                  <a:pt x="1816" y="16365"/>
                </a:lnTo>
                <a:lnTo>
                  <a:pt x="3771" y="15596"/>
                </a:lnTo>
                <a:lnTo>
                  <a:pt x="5865" y="14865"/>
                </a:lnTo>
                <a:lnTo>
                  <a:pt x="7959" y="14134"/>
                </a:lnTo>
                <a:lnTo>
                  <a:pt x="9661" y="13768"/>
                </a:lnTo>
                <a:lnTo>
                  <a:pt x="12991" y="13768"/>
                </a:lnTo>
                <a:lnTo>
                  <a:pt x="14303" y="14399"/>
                </a:lnTo>
                <a:lnTo>
                  <a:pt x="15514" y="16920"/>
                </a:lnTo>
                <a:lnTo>
                  <a:pt x="15817" y="18761"/>
                </a:lnTo>
                <a:lnTo>
                  <a:pt x="15817" y="95773"/>
                </a:lnTo>
                <a:lnTo>
                  <a:pt x="14883" y="98723"/>
                </a:lnTo>
                <a:lnTo>
                  <a:pt x="13017" y="100085"/>
                </a:lnTo>
                <a:lnTo>
                  <a:pt x="11150" y="101446"/>
                </a:lnTo>
                <a:lnTo>
                  <a:pt x="7164" y="102278"/>
                </a:lnTo>
                <a:lnTo>
                  <a:pt x="1059" y="102581"/>
                </a:lnTo>
                <a:lnTo>
                  <a:pt x="1059" y="104851"/>
                </a:lnTo>
                <a:lnTo>
                  <a:pt x="43743" y="104851"/>
                </a:lnTo>
                <a:lnTo>
                  <a:pt x="43743" y="102732"/>
                </a:lnTo>
                <a:lnTo>
                  <a:pt x="38092" y="102531"/>
                </a:lnTo>
                <a:lnTo>
                  <a:pt x="34232" y="101900"/>
                </a:lnTo>
                <a:lnTo>
                  <a:pt x="32164" y="100841"/>
                </a:lnTo>
                <a:lnTo>
                  <a:pt x="30095" y="99782"/>
                </a:lnTo>
                <a:lnTo>
                  <a:pt x="29061" y="97311"/>
                </a:lnTo>
                <a:lnTo>
                  <a:pt x="29061" y="2345"/>
                </a:lnTo>
                <a:lnTo>
                  <a:pt x="28682" y="907"/>
                </a:lnTo>
                <a:lnTo>
                  <a:pt x="27774" y="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540999" y="5031647"/>
            <a:ext cx="421398" cy="95853"/>
          </a:xfrm>
          <a:custGeom>
            <a:avLst/>
            <a:gdLst/>
            <a:ahLst/>
            <a:cxnLst/>
            <a:rect l="l" t="t" r="r" b="b"/>
            <a:pathLst>
              <a:path w="463538" h="108633">
                <a:moveTo>
                  <a:pt x="6218" y="42779"/>
                </a:moveTo>
                <a:lnTo>
                  <a:pt x="14681" y="42817"/>
                </a:lnTo>
                <a:lnTo>
                  <a:pt x="21871" y="44406"/>
                </a:lnTo>
                <a:lnTo>
                  <a:pt x="29590" y="47583"/>
                </a:lnTo>
                <a:lnTo>
                  <a:pt x="39544" y="53191"/>
                </a:lnTo>
                <a:lnTo>
                  <a:pt x="47745" y="63060"/>
                </a:lnTo>
                <a:lnTo>
                  <a:pt x="50478" y="75801"/>
                </a:lnTo>
                <a:lnTo>
                  <a:pt x="50478" y="83265"/>
                </a:lnTo>
                <a:lnTo>
                  <a:pt x="48308" y="89556"/>
                </a:lnTo>
                <a:lnTo>
                  <a:pt x="43969" y="94675"/>
                </a:lnTo>
                <a:lnTo>
                  <a:pt x="39630" y="99794"/>
                </a:lnTo>
                <a:lnTo>
                  <a:pt x="34560" y="102354"/>
                </a:lnTo>
                <a:lnTo>
                  <a:pt x="26235" y="102354"/>
                </a:lnTo>
                <a:lnTo>
                  <a:pt x="22640" y="100727"/>
                </a:lnTo>
                <a:lnTo>
                  <a:pt x="17973" y="97474"/>
                </a:lnTo>
                <a:lnTo>
                  <a:pt x="13307" y="94221"/>
                </a:lnTo>
                <a:lnTo>
                  <a:pt x="9535" y="92595"/>
                </a:lnTo>
                <a:lnTo>
                  <a:pt x="4389" y="92595"/>
                </a:lnTo>
                <a:lnTo>
                  <a:pt x="2712" y="93163"/>
                </a:lnTo>
                <a:lnTo>
                  <a:pt x="542" y="95432"/>
                </a:lnTo>
                <a:lnTo>
                  <a:pt x="0" y="96756"/>
                </a:lnTo>
                <a:lnTo>
                  <a:pt x="0" y="102304"/>
                </a:lnTo>
                <a:lnTo>
                  <a:pt x="2522" y="105103"/>
                </a:lnTo>
                <a:lnTo>
                  <a:pt x="7568" y="106666"/>
                </a:lnTo>
                <a:lnTo>
                  <a:pt x="10595" y="107624"/>
                </a:lnTo>
                <a:lnTo>
                  <a:pt x="14580" y="108103"/>
                </a:lnTo>
                <a:lnTo>
                  <a:pt x="19525" y="108103"/>
                </a:lnTo>
                <a:lnTo>
                  <a:pt x="26921" y="107608"/>
                </a:lnTo>
                <a:lnTo>
                  <a:pt x="39287" y="104002"/>
                </a:lnTo>
                <a:lnTo>
                  <a:pt x="49683" y="96907"/>
                </a:lnTo>
                <a:lnTo>
                  <a:pt x="53256" y="93106"/>
                </a:lnTo>
                <a:lnTo>
                  <a:pt x="59516" y="82016"/>
                </a:lnTo>
                <a:lnTo>
                  <a:pt x="61603" y="68992"/>
                </a:lnTo>
                <a:lnTo>
                  <a:pt x="61603" y="63999"/>
                </a:lnTo>
                <a:lnTo>
                  <a:pt x="60669" y="59271"/>
                </a:lnTo>
                <a:lnTo>
                  <a:pt x="58803" y="54808"/>
                </a:lnTo>
                <a:lnTo>
                  <a:pt x="56936" y="50345"/>
                </a:lnTo>
                <a:lnTo>
                  <a:pt x="54186" y="46323"/>
                </a:lnTo>
                <a:lnTo>
                  <a:pt x="50554" y="42742"/>
                </a:lnTo>
                <a:lnTo>
                  <a:pt x="46316" y="38606"/>
                </a:lnTo>
                <a:lnTo>
                  <a:pt x="41043" y="35479"/>
                </a:lnTo>
                <a:lnTo>
                  <a:pt x="34737" y="33361"/>
                </a:lnTo>
                <a:lnTo>
                  <a:pt x="30902" y="32100"/>
                </a:lnTo>
                <a:lnTo>
                  <a:pt x="24848" y="30764"/>
                </a:lnTo>
                <a:lnTo>
                  <a:pt x="16573" y="29352"/>
                </a:lnTo>
                <a:lnTo>
                  <a:pt x="23006" y="16113"/>
                </a:lnTo>
                <a:lnTo>
                  <a:pt x="53354" y="16113"/>
                </a:lnTo>
                <a:lnTo>
                  <a:pt x="55246" y="15924"/>
                </a:lnTo>
                <a:lnTo>
                  <a:pt x="56910" y="15054"/>
                </a:lnTo>
                <a:lnTo>
                  <a:pt x="62814" y="1059"/>
                </a:lnTo>
                <a:lnTo>
                  <a:pt x="61603" y="0"/>
                </a:lnTo>
                <a:lnTo>
                  <a:pt x="60190" y="1512"/>
                </a:lnTo>
                <a:lnTo>
                  <a:pt x="58159" y="3101"/>
                </a:lnTo>
                <a:lnTo>
                  <a:pt x="56028" y="3933"/>
                </a:lnTo>
                <a:lnTo>
                  <a:pt x="21947" y="3933"/>
                </a:lnTo>
                <a:lnTo>
                  <a:pt x="5448" y="40094"/>
                </a:lnTo>
                <a:lnTo>
                  <a:pt x="5108" y="41166"/>
                </a:lnTo>
                <a:lnTo>
                  <a:pt x="6218" y="42779"/>
                </a:lnTo>
                <a:close/>
              </a:path>
              <a:path w="463538" h="108633">
                <a:moveTo>
                  <a:pt x="124947" y="91460"/>
                </a:moveTo>
                <a:lnTo>
                  <a:pt x="122172" y="99580"/>
                </a:lnTo>
                <a:lnTo>
                  <a:pt x="117076" y="103640"/>
                </a:lnTo>
                <a:lnTo>
                  <a:pt x="108624" y="103610"/>
                </a:lnTo>
                <a:lnTo>
                  <a:pt x="98105" y="98451"/>
                </a:lnTo>
                <a:lnTo>
                  <a:pt x="91496" y="84425"/>
                </a:lnTo>
                <a:lnTo>
                  <a:pt x="91106" y="82755"/>
                </a:lnTo>
                <a:lnTo>
                  <a:pt x="86069" y="96742"/>
                </a:lnTo>
                <a:lnTo>
                  <a:pt x="96321" y="105093"/>
                </a:lnTo>
                <a:lnTo>
                  <a:pt x="108751" y="107876"/>
                </a:lnTo>
                <a:lnTo>
                  <a:pt x="110362" y="107841"/>
                </a:lnTo>
                <a:lnTo>
                  <a:pt x="122707" y="104663"/>
                </a:lnTo>
                <a:lnTo>
                  <a:pt x="124947" y="91460"/>
                </a:lnTo>
                <a:close/>
              </a:path>
              <a:path w="463538" h="108633">
                <a:moveTo>
                  <a:pt x="89469" y="71319"/>
                </a:moveTo>
                <a:lnTo>
                  <a:pt x="88923" y="56964"/>
                </a:lnTo>
                <a:lnTo>
                  <a:pt x="88974" y="51903"/>
                </a:lnTo>
                <a:lnTo>
                  <a:pt x="89738" y="38373"/>
                </a:lnTo>
                <a:lnTo>
                  <a:pt x="91421" y="27460"/>
                </a:lnTo>
                <a:lnTo>
                  <a:pt x="92176" y="24443"/>
                </a:lnTo>
                <a:lnTo>
                  <a:pt x="98881" y="10933"/>
                </a:lnTo>
                <a:lnTo>
                  <a:pt x="109054" y="6430"/>
                </a:lnTo>
                <a:lnTo>
                  <a:pt x="110494" y="6496"/>
                </a:lnTo>
                <a:lnTo>
                  <a:pt x="120370" y="12135"/>
                </a:lnTo>
                <a:lnTo>
                  <a:pt x="126612" y="26855"/>
                </a:lnTo>
                <a:lnTo>
                  <a:pt x="127252" y="30018"/>
                </a:lnTo>
                <a:lnTo>
                  <a:pt x="128645" y="41735"/>
                </a:lnTo>
                <a:lnTo>
                  <a:pt x="129109" y="56207"/>
                </a:lnTo>
                <a:lnTo>
                  <a:pt x="128772" y="68453"/>
                </a:lnTo>
                <a:lnTo>
                  <a:pt x="127392" y="81351"/>
                </a:lnTo>
                <a:lnTo>
                  <a:pt x="124947" y="91460"/>
                </a:lnTo>
                <a:lnTo>
                  <a:pt x="122707" y="104663"/>
                </a:lnTo>
                <a:lnTo>
                  <a:pt x="132387" y="96328"/>
                </a:lnTo>
                <a:lnTo>
                  <a:pt x="139402" y="82836"/>
                </a:lnTo>
                <a:lnTo>
                  <a:pt x="143178" y="67427"/>
                </a:lnTo>
                <a:lnTo>
                  <a:pt x="144094" y="54468"/>
                </a:lnTo>
                <a:lnTo>
                  <a:pt x="143541" y="44491"/>
                </a:lnTo>
                <a:lnTo>
                  <a:pt x="141017" y="31948"/>
                </a:lnTo>
                <a:lnTo>
                  <a:pt x="136450" y="20576"/>
                </a:lnTo>
                <a:lnTo>
                  <a:pt x="131828" y="13417"/>
                </a:lnTo>
                <a:lnTo>
                  <a:pt x="121814" y="5113"/>
                </a:lnTo>
                <a:lnTo>
                  <a:pt x="109432" y="2345"/>
                </a:lnTo>
                <a:lnTo>
                  <a:pt x="100005" y="3659"/>
                </a:lnTo>
                <a:lnTo>
                  <a:pt x="89055" y="9965"/>
                </a:lnTo>
                <a:lnTo>
                  <a:pt x="80826" y="21484"/>
                </a:lnTo>
                <a:lnTo>
                  <a:pt x="77718" y="29145"/>
                </a:lnTo>
                <a:lnTo>
                  <a:pt x="74883" y="41361"/>
                </a:lnTo>
                <a:lnTo>
                  <a:pt x="73938" y="55073"/>
                </a:lnTo>
                <a:lnTo>
                  <a:pt x="73977" y="58077"/>
                </a:lnTo>
                <a:lnTo>
                  <a:pt x="75380" y="72192"/>
                </a:lnTo>
                <a:lnTo>
                  <a:pt x="78798" y="84278"/>
                </a:lnTo>
                <a:lnTo>
                  <a:pt x="84231" y="94335"/>
                </a:lnTo>
                <a:lnTo>
                  <a:pt x="91106" y="82755"/>
                </a:lnTo>
                <a:lnTo>
                  <a:pt x="89469" y="71319"/>
                </a:lnTo>
                <a:close/>
              </a:path>
              <a:path w="463538" h="108633">
                <a:moveTo>
                  <a:pt x="166722" y="99631"/>
                </a:moveTo>
                <a:lnTo>
                  <a:pt x="166722" y="102001"/>
                </a:lnTo>
                <a:lnTo>
                  <a:pt x="167555" y="104031"/>
                </a:lnTo>
                <a:lnTo>
                  <a:pt x="169220" y="105720"/>
                </a:lnTo>
                <a:lnTo>
                  <a:pt x="170884" y="107410"/>
                </a:lnTo>
                <a:lnTo>
                  <a:pt x="172928" y="108255"/>
                </a:lnTo>
                <a:lnTo>
                  <a:pt x="177771" y="108255"/>
                </a:lnTo>
                <a:lnTo>
                  <a:pt x="179802" y="107410"/>
                </a:lnTo>
                <a:lnTo>
                  <a:pt x="181442" y="105720"/>
                </a:lnTo>
                <a:lnTo>
                  <a:pt x="183081" y="104031"/>
                </a:lnTo>
                <a:lnTo>
                  <a:pt x="183902" y="102001"/>
                </a:lnTo>
                <a:lnTo>
                  <a:pt x="183902" y="97260"/>
                </a:lnTo>
                <a:lnTo>
                  <a:pt x="183069" y="95243"/>
                </a:lnTo>
                <a:lnTo>
                  <a:pt x="181404" y="93579"/>
                </a:lnTo>
                <a:lnTo>
                  <a:pt x="179739" y="91914"/>
                </a:lnTo>
                <a:lnTo>
                  <a:pt x="177721" y="91082"/>
                </a:lnTo>
                <a:lnTo>
                  <a:pt x="172978" y="91082"/>
                </a:lnTo>
                <a:lnTo>
                  <a:pt x="170948" y="91914"/>
                </a:lnTo>
                <a:lnTo>
                  <a:pt x="169257" y="93579"/>
                </a:lnTo>
                <a:lnTo>
                  <a:pt x="167567" y="95243"/>
                </a:lnTo>
                <a:lnTo>
                  <a:pt x="166722" y="97260"/>
                </a:lnTo>
                <a:lnTo>
                  <a:pt x="166722" y="99631"/>
                </a:lnTo>
                <a:close/>
              </a:path>
              <a:path w="463538" h="108633">
                <a:moveTo>
                  <a:pt x="241191" y="91460"/>
                </a:moveTo>
                <a:lnTo>
                  <a:pt x="238416" y="99580"/>
                </a:lnTo>
                <a:lnTo>
                  <a:pt x="233320" y="103640"/>
                </a:lnTo>
                <a:lnTo>
                  <a:pt x="224868" y="103610"/>
                </a:lnTo>
                <a:lnTo>
                  <a:pt x="214349" y="98451"/>
                </a:lnTo>
                <a:lnTo>
                  <a:pt x="207741" y="84425"/>
                </a:lnTo>
                <a:lnTo>
                  <a:pt x="207350" y="82755"/>
                </a:lnTo>
                <a:lnTo>
                  <a:pt x="202313" y="96742"/>
                </a:lnTo>
                <a:lnTo>
                  <a:pt x="212566" y="105093"/>
                </a:lnTo>
                <a:lnTo>
                  <a:pt x="224996" y="107876"/>
                </a:lnTo>
                <a:lnTo>
                  <a:pt x="226606" y="107841"/>
                </a:lnTo>
                <a:lnTo>
                  <a:pt x="238951" y="104663"/>
                </a:lnTo>
                <a:lnTo>
                  <a:pt x="241191" y="91460"/>
                </a:lnTo>
                <a:close/>
              </a:path>
              <a:path w="463538" h="108633">
                <a:moveTo>
                  <a:pt x="205713" y="71319"/>
                </a:moveTo>
                <a:lnTo>
                  <a:pt x="205167" y="56964"/>
                </a:lnTo>
                <a:lnTo>
                  <a:pt x="205218" y="51903"/>
                </a:lnTo>
                <a:lnTo>
                  <a:pt x="205982" y="38373"/>
                </a:lnTo>
                <a:lnTo>
                  <a:pt x="207665" y="27460"/>
                </a:lnTo>
                <a:lnTo>
                  <a:pt x="208420" y="24443"/>
                </a:lnTo>
                <a:lnTo>
                  <a:pt x="215125" y="10933"/>
                </a:lnTo>
                <a:lnTo>
                  <a:pt x="225298" y="6430"/>
                </a:lnTo>
                <a:lnTo>
                  <a:pt x="226738" y="6496"/>
                </a:lnTo>
                <a:lnTo>
                  <a:pt x="236614" y="12135"/>
                </a:lnTo>
                <a:lnTo>
                  <a:pt x="242856" y="26855"/>
                </a:lnTo>
                <a:lnTo>
                  <a:pt x="243497" y="30018"/>
                </a:lnTo>
                <a:lnTo>
                  <a:pt x="244889" y="41735"/>
                </a:lnTo>
                <a:lnTo>
                  <a:pt x="245354" y="56207"/>
                </a:lnTo>
                <a:lnTo>
                  <a:pt x="245017" y="68453"/>
                </a:lnTo>
                <a:lnTo>
                  <a:pt x="243636" y="81351"/>
                </a:lnTo>
                <a:lnTo>
                  <a:pt x="241191" y="91460"/>
                </a:lnTo>
                <a:lnTo>
                  <a:pt x="238951" y="104663"/>
                </a:lnTo>
                <a:lnTo>
                  <a:pt x="248631" y="96328"/>
                </a:lnTo>
                <a:lnTo>
                  <a:pt x="255646" y="82836"/>
                </a:lnTo>
                <a:lnTo>
                  <a:pt x="259423" y="67427"/>
                </a:lnTo>
                <a:lnTo>
                  <a:pt x="260338" y="54468"/>
                </a:lnTo>
                <a:lnTo>
                  <a:pt x="259785" y="44491"/>
                </a:lnTo>
                <a:lnTo>
                  <a:pt x="257261" y="31948"/>
                </a:lnTo>
                <a:lnTo>
                  <a:pt x="252695" y="20576"/>
                </a:lnTo>
                <a:lnTo>
                  <a:pt x="248072" y="13417"/>
                </a:lnTo>
                <a:lnTo>
                  <a:pt x="238058" y="5113"/>
                </a:lnTo>
                <a:lnTo>
                  <a:pt x="225677" y="2345"/>
                </a:lnTo>
                <a:lnTo>
                  <a:pt x="216249" y="3659"/>
                </a:lnTo>
                <a:lnTo>
                  <a:pt x="205299" y="9966"/>
                </a:lnTo>
                <a:lnTo>
                  <a:pt x="197070" y="21484"/>
                </a:lnTo>
                <a:lnTo>
                  <a:pt x="193962" y="29145"/>
                </a:lnTo>
                <a:lnTo>
                  <a:pt x="191128" y="41361"/>
                </a:lnTo>
                <a:lnTo>
                  <a:pt x="190183" y="55073"/>
                </a:lnTo>
                <a:lnTo>
                  <a:pt x="190222" y="58077"/>
                </a:lnTo>
                <a:lnTo>
                  <a:pt x="191624" y="72192"/>
                </a:lnTo>
                <a:lnTo>
                  <a:pt x="195042" y="84278"/>
                </a:lnTo>
                <a:lnTo>
                  <a:pt x="200475" y="94335"/>
                </a:lnTo>
                <a:lnTo>
                  <a:pt x="207350" y="82755"/>
                </a:lnTo>
                <a:lnTo>
                  <a:pt x="205713" y="71319"/>
                </a:lnTo>
                <a:close/>
              </a:path>
              <a:path w="463538" h="108633">
                <a:moveTo>
                  <a:pt x="318687" y="91460"/>
                </a:moveTo>
                <a:lnTo>
                  <a:pt x="315912" y="99580"/>
                </a:lnTo>
                <a:lnTo>
                  <a:pt x="310817" y="103640"/>
                </a:lnTo>
                <a:lnTo>
                  <a:pt x="302364" y="103610"/>
                </a:lnTo>
                <a:lnTo>
                  <a:pt x="291845" y="98451"/>
                </a:lnTo>
                <a:lnTo>
                  <a:pt x="285237" y="84425"/>
                </a:lnTo>
                <a:lnTo>
                  <a:pt x="284846" y="82755"/>
                </a:lnTo>
                <a:lnTo>
                  <a:pt x="279809" y="96742"/>
                </a:lnTo>
                <a:lnTo>
                  <a:pt x="290061" y="105093"/>
                </a:lnTo>
                <a:lnTo>
                  <a:pt x="302492" y="107876"/>
                </a:lnTo>
                <a:lnTo>
                  <a:pt x="304102" y="107841"/>
                </a:lnTo>
                <a:lnTo>
                  <a:pt x="316447" y="104663"/>
                </a:lnTo>
                <a:lnTo>
                  <a:pt x="318687" y="91460"/>
                </a:lnTo>
                <a:close/>
              </a:path>
              <a:path w="463538" h="108633">
                <a:moveTo>
                  <a:pt x="283209" y="71319"/>
                </a:moveTo>
                <a:lnTo>
                  <a:pt x="282664" y="56964"/>
                </a:lnTo>
                <a:lnTo>
                  <a:pt x="282714" y="51903"/>
                </a:lnTo>
                <a:lnTo>
                  <a:pt x="283478" y="38373"/>
                </a:lnTo>
                <a:lnTo>
                  <a:pt x="285161" y="27460"/>
                </a:lnTo>
                <a:lnTo>
                  <a:pt x="285917" y="24443"/>
                </a:lnTo>
                <a:lnTo>
                  <a:pt x="292621" y="10933"/>
                </a:lnTo>
                <a:lnTo>
                  <a:pt x="302795" y="6430"/>
                </a:lnTo>
                <a:lnTo>
                  <a:pt x="304234" y="6496"/>
                </a:lnTo>
                <a:lnTo>
                  <a:pt x="314110" y="12135"/>
                </a:lnTo>
                <a:lnTo>
                  <a:pt x="320352" y="26855"/>
                </a:lnTo>
                <a:lnTo>
                  <a:pt x="320993" y="30018"/>
                </a:lnTo>
                <a:lnTo>
                  <a:pt x="322385" y="41735"/>
                </a:lnTo>
                <a:lnTo>
                  <a:pt x="322850" y="56207"/>
                </a:lnTo>
                <a:lnTo>
                  <a:pt x="322513" y="68453"/>
                </a:lnTo>
                <a:lnTo>
                  <a:pt x="321133" y="81351"/>
                </a:lnTo>
                <a:lnTo>
                  <a:pt x="318687" y="91460"/>
                </a:lnTo>
                <a:lnTo>
                  <a:pt x="316447" y="104663"/>
                </a:lnTo>
                <a:lnTo>
                  <a:pt x="326127" y="96328"/>
                </a:lnTo>
                <a:lnTo>
                  <a:pt x="333142" y="82836"/>
                </a:lnTo>
                <a:lnTo>
                  <a:pt x="336919" y="67426"/>
                </a:lnTo>
                <a:lnTo>
                  <a:pt x="337834" y="54468"/>
                </a:lnTo>
                <a:lnTo>
                  <a:pt x="337282" y="44491"/>
                </a:lnTo>
                <a:lnTo>
                  <a:pt x="334757" y="31948"/>
                </a:lnTo>
                <a:lnTo>
                  <a:pt x="330190" y="20576"/>
                </a:lnTo>
                <a:lnTo>
                  <a:pt x="325568" y="13417"/>
                </a:lnTo>
                <a:lnTo>
                  <a:pt x="315554" y="5113"/>
                </a:lnTo>
                <a:lnTo>
                  <a:pt x="303173" y="2345"/>
                </a:lnTo>
                <a:lnTo>
                  <a:pt x="293745" y="3659"/>
                </a:lnTo>
                <a:lnTo>
                  <a:pt x="282795" y="9966"/>
                </a:lnTo>
                <a:lnTo>
                  <a:pt x="274566" y="21484"/>
                </a:lnTo>
                <a:lnTo>
                  <a:pt x="271458" y="29145"/>
                </a:lnTo>
                <a:lnTo>
                  <a:pt x="268624" y="41361"/>
                </a:lnTo>
                <a:lnTo>
                  <a:pt x="267679" y="55073"/>
                </a:lnTo>
                <a:lnTo>
                  <a:pt x="267718" y="58077"/>
                </a:lnTo>
                <a:lnTo>
                  <a:pt x="269120" y="72192"/>
                </a:lnTo>
                <a:lnTo>
                  <a:pt x="272538" y="84278"/>
                </a:lnTo>
                <a:lnTo>
                  <a:pt x="277972" y="94335"/>
                </a:lnTo>
                <a:lnTo>
                  <a:pt x="284846" y="82755"/>
                </a:lnTo>
                <a:lnTo>
                  <a:pt x="283209" y="71319"/>
                </a:lnTo>
                <a:close/>
              </a:path>
              <a:path w="463538" h="108633">
                <a:moveTo>
                  <a:pt x="427969" y="99177"/>
                </a:moveTo>
                <a:lnTo>
                  <a:pt x="426052" y="97412"/>
                </a:lnTo>
                <a:lnTo>
                  <a:pt x="427035" y="106666"/>
                </a:lnTo>
                <a:lnTo>
                  <a:pt x="432131" y="106666"/>
                </a:lnTo>
                <a:lnTo>
                  <a:pt x="427969" y="99177"/>
                </a:lnTo>
                <a:close/>
              </a:path>
              <a:path w="463538" h="108633">
                <a:moveTo>
                  <a:pt x="422633" y="104939"/>
                </a:moveTo>
                <a:lnTo>
                  <a:pt x="427035" y="106666"/>
                </a:lnTo>
                <a:lnTo>
                  <a:pt x="426052" y="97412"/>
                </a:lnTo>
                <a:lnTo>
                  <a:pt x="425093" y="94865"/>
                </a:lnTo>
                <a:lnTo>
                  <a:pt x="425093" y="84828"/>
                </a:lnTo>
                <a:lnTo>
                  <a:pt x="427439" y="76885"/>
                </a:lnTo>
                <a:lnTo>
                  <a:pt x="432131" y="67706"/>
                </a:lnTo>
                <a:lnTo>
                  <a:pt x="436823" y="58527"/>
                </a:lnTo>
                <a:lnTo>
                  <a:pt x="442171" y="53938"/>
                </a:lnTo>
                <a:lnTo>
                  <a:pt x="451505" y="53938"/>
                </a:lnTo>
                <a:lnTo>
                  <a:pt x="454205" y="55123"/>
                </a:lnTo>
                <a:lnTo>
                  <a:pt x="456273" y="57494"/>
                </a:lnTo>
                <a:lnTo>
                  <a:pt x="458342" y="59864"/>
                </a:lnTo>
                <a:lnTo>
                  <a:pt x="459376" y="63167"/>
                </a:lnTo>
                <a:lnTo>
                  <a:pt x="459376" y="74263"/>
                </a:lnTo>
                <a:lnTo>
                  <a:pt x="456916" y="81714"/>
                </a:lnTo>
                <a:lnTo>
                  <a:pt x="451997" y="89758"/>
                </a:lnTo>
                <a:lnTo>
                  <a:pt x="447078" y="97802"/>
                </a:lnTo>
                <a:lnTo>
                  <a:pt x="441541" y="101824"/>
                </a:lnTo>
                <a:lnTo>
                  <a:pt x="432358" y="101824"/>
                </a:lnTo>
                <a:lnTo>
                  <a:pt x="429886" y="100942"/>
                </a:lnTo>
                <a:lnTo>
                  <a:pt x="427969" y="99177"/>
                </a:lnTo>
                <a:lnTo>
                  <a:pt x="432131" y="106666"/>
                </a:lnTo>
                <a:lnTo>
                  <a:pt x="445436" y="102871"/>
                </a:lnTo>
                <a:lnTo>
                  <a:pt x="454911" y="92822"/>
                </a:lnTo>
                <a:lnTo>
                  <a:pt x="461586" y="78970"/>
                </a:lnTo>
                <a:lnTo>
                  <a:pt x="463538" y="67555"/>
                </a:lnTo>
                <a:lnTo>
                  <a:pt x="463538" y="60444"/>
                </a:lnTo>
                <a:lnTo>
                  <a:pt x="461848" y="55577"/>
                </a:lnTo>
                <a:lnTo>
                  <a:pt x="458468" y="52954"/>
                </a:lnTo>
                <a:lnTo>
                  <a:pt x="455087" y="50332"/>
                </a:lnTo>
                <a:lnTo>
                  <a:pt x="451203" y="49021"/>
                </a:lnTo>
                <a:lnTo>
                  <a:pt x="446417" y="49024"/>
                </a:lnTo>
                <a:lnTo>
                  <a:pt x="434552" y="52016"/>
                </a:lnTo>
                <a:lnTo>
                  <a:pt x="423769" y="60633"/>
                </a:lnTo>
                <a:lnTo>
                  <a:pt x="415699" y="73261"/>
                </a:lnTo>
                <a:lnTo>
                  <a:pt x="413363" y="85333"/>
                </a:lnTo>
                <a:lnTo>
                  <a:pt x="413363" y="92646"/>
                </a:lnTo>
                <a:lnTo>
                  <a:pt x="415217" y="98029"/>
                </a:lnTo>
                <a:lnTo>
                  <a:pt x="418925" y="101484"/>
                </a:lnTo>
                <a:lnTo>
                  <a:pt x="422633" y="104939"/>
                </a:lnTo>
                <a:close/>
              </a:path>
              <a:path w="463538" h="108633">
                <a:moveTo>
                  <a:pt x="371814" y="61730"/>
                </a:moveTo>
                <a:lnTo>
                  <a:pt x="384223" y="58371"/>
                </a:lnTo>
                <a:lnTo>
                  <a:pt x="394178" y="48756"/>
                </a:lnTo>
                <a:lnTo>
                  <a:pt x="395852" y="46247"/>
                </a:lnTo>
                <a:lnTo>
                  <a:pt x="401436" y="34337"/>
                </a:lnTo>
                <a:lnTo>
                  <a:pt x="403297" y="22165"/>
                </a:lnTo>
                <a:lnTo>
                  <a:pt x="403297" y="20299"/>
                </a:lnTo>
                <a:lnTo>
                  <a:pt x="403222" y="18925"/>
                </a:lnTo>
                <a:lnTo>
                  <a:pt x="403070" y="18042"/>
                </a:lnTo>
                <a:lnTo>
                  <a:pt x="402642" y="16037"/>
                </a:lnTo>
                <a:lnTo>
                  <a:pt x="402238" y="14676"/>
                </a:lnTo>
                <a:lnTo>
                  <a:pt x="403499" y="15079"/>
                </a:lnTo>
                <a:lnTo>
                  <a:pt x="406022" y="15583"/>
                </a:lnTo>
                <a:lnTo>
                  <a:pt x="407990" y="15937"/>
                </a:lnTo>
                <a:lnTo>
                  <a:pt x="410336" y="16113"/>
                </a:lnTo>
                <a:lnTo>
                  <a:pt x="416138" y="16113"/>
                </a:lnTo>
                <a:lnTo>
                  <a:pt x="418610" y="15836"/>
                </a:lnTo>
                <a:lnTo>
                  <a:pt x="420477" y="15281"/>
                </a:lnTo>
                <a:lnTo>
                  <a:pt x="422343" y="14726"/>
                </a:lnTo>
                <a:lnTo>
                  <a:pt x="425169" y="13566"/>
                </a:lnTo>
                <a:lnTo>
                  <a:pt x="428953" y="11801"/>
                </a:lnTo>
                <a:lnTo>
                  <a:pt x="374993" y="108633"/>
                </a:lnTo>
                <a:lnTo>
                  <a:pt x="382334" y="108633"/>
                </a:lnTo>
                <a:lnTo>
                  <a:pt x="442045" y="1739"/>
                </a:lnTo>
                <a:lnTo>
                  <a:pt x="435991" y="1739"/>
                </a:lnTo>
                <a:lnTo>
                  <a:pt x="433115" y="4564"/>
                </a:lnTo>
                <a:lnTo>
                  <a:pt x="430365" y="6707"/>
                </a:lnTo>
                <a:lnTo>
                  <a:pt x="427742" y="8170"/>
                </a:lnTo>
                <a:lnTo>
                  <a:pt x="422848" y="10994"/>
                </a:lnTo>
                <a:lnTo>
                  <a:pt x="417500" y="12406"/>
                </a:lnTo>
                <a:lnTo>
                  <a:pt x="409478" y="12406"/>
                </a:lnTo>
                <a:lnTo>
                  <a:pt x="407308" y="12204"/>
                </a:lnTo>
                <a:lnTo>
                  <a:pt x="405189" y="11801"/>
                </a:lnTo>
                <a:lnTo>
                  <a:pt x="403070" y="11397"/>
                </a:lnTo>
                <a:lnTo>
                  <a:pt x="401431" y="10691"/>
                </a:lnTo>
                <a:lnTo>
                  <a:pt x="400270" y="9683"/>
                </a:lnTo>
                <a:lnTo>
                  <a:pt x="397394" y="7110"/>
                </a:lnTo>
                <a:lnTo>
                  <a:pt x="396385" y="6203"/>
                </a:lnTo>
                <a:lnTo>
                  <a:pt x="394291" y="5144"/>
                </a:lnTo>
                <a:lnTo>
                  <a:pt x="392324" y="4337"/>
                </a:lnTo>
                <a:lnTo>
                  <a:pt x="389776" y="3933"/>
                </a:lnTo>
                <a:lnTo>
                  <a:pt x="385853" y="3945"/>
                </a:lnTo>
                <a:lnTo>
                  <a:pt x="373940" y="7146"/>
                </a:lnTo>
                <a:lnTo>
                  <a:pt x="363414" y="16037"/>
                </a:lnTo>
                <a:lnTo>
                  <a:pt x="355585" y="28789"/>
                </a:lnTo>
                <a:lnTo>
                  <a:pt x="353273" y="40624"/>
                </a:lnTo>
                <a:lnTo>
                  <a:pt x="353273" y="47533"/>
                </a:lnTo>
                <a:lnTo>
                  <a:pt x="355190" y="52778"/>
                </a:lnTo>
                <a:lnTo>
                  <a:pt x="359025" y="56359"/>
                </a:lnTo>
                <a:lnTo>
                  <a:pt x="362859" y="59940"/>
                </a:lnTo>
                <a:lnTo>
                  <a:pt x="364928" y="49096"/>
                </a:lnTo>
                <a:lnTo>
                  <a:pt x="364928" y="38404"/>
                </a:lnTo>
                <a:lnTo>
                  <a:pt x="367463" y="30348"/>
                </a:lnTo>
                <a:lnTo>
                  <a:pt x="372534" y="21598"/>
                </a:lnTo>
                <a:lnTo>
                  <a:pt x="377604" y="12847"/>
                </a:lnTo>
                <a:lnTo>
                  <a:pt x="382586" y="8472"/>
                </a:lnTo>
                <a:lnTo>
                  <a:pt x="387480" y="8472"/>
                </a:lnTo>
                <a:lnTo>
                  <a:pt x="388830" y="9065"/>
                </a:lnTo>
                <a:lnTo>
                  <a:pt x="390470" y="10250"/>
                </a:lnTo>
                <a:lnTo>
                  <a:pt x="392109" y="11435"/>
                </a:lnTo>
                <a:lnTo>
                  <a:pt x="393535" y="12179"/>
                </a:lnTo>
                <a:lnTo>
                  <a:pt x="394746" y="12482"/>
                </a:lnTo>
                <a:lnTo>
                  <a:pt x="396461" y="12885"/>
                </a:lnTo>
                <a:lnTo>
                  <a:pt x="397659" y="13541"/>
                </a:lnTo>
                <a:lnTo>
                  <a:pt x="399021" y="15357"/>
                </a:lnTo>
                <a:lnTo>
                  <a:pt x="399362" y="17399"/>
                </a:lnTo>
                <a:lnTo>
                  <a:pt x="399360" y="20958"/>
                </a:lnTo>
                <a:lnTo>
                  <a:pt x="397376" y="33556"/>
                </a:lnTo>
                <a:lnTo>
                  <a:pt x="391643" y="45162"/>
                </a:lnTo>
                <a:lnTo>
                  <a:pt x="386496" y="52677"/>
                </a:lnTo>
                <a:lnTo>
                  <a:pt x="380820" y="56434"/>
                </a:lnTo>
                <a:lnTo>
                  <a:pt x="371335" y="56434"/>
                </a:lnTo>
                <a:lnTo>
                  <a:pt x="368901" y="55489"/>
                </a:lnTo>
                <a:lnTo>
                  <a:pt x="367311" y="53598"/>
                </a:lnTo>
                <a:lnTo>
                  <a:pt x="367122" y="61730"/>
                </a:lnTo>
                <a:lnTo>
                  <a:pt x="371814" y="61730"/>
                </a:lnTo>
                <a:close/>
              </a:path>
              <a:path w="463538" h="108633">
                <a:moveTo>
                  <a:pt x="367122" y="61730"/>
                </a:moveTo>
                <a:lnTo>
                  <a:pt x="367311" y="53598"/>
                </a:lnTo>
                <a:lnTo>
                  <a:pt x="365722" y="51706"/>
                </a:lnTo>
                <a:lnTo>
                  <a:pt x="364928" y="49096"/>
                </a:lnTo>
                <a:lnTo>
                  <a:pt x="362859" y="59940"/>
                </a:lnTo>
                <a:lnTo>
                  <a:pt x="367122" y="61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5374881" y="5035118"/>
            <a:ext cx="187012" cy="92048"/>
          </a:xfrm>
          <a:custGeom>
            <a:avLst/>
            <a:gdLst/>
            <a:ahLst/>
            <a:cxnLst/>
            <a:rect l="l" t="t" r="r" b="b"/>
            <a:pathLst>
              <a:path w="205713" h="104321">
                <a:moveTo>
                  <a:pt x="177408" y="102505"/>
                </a:moveTo>
                <a:lnTo>
                  <a:pt x="177408" y="99706"/>
                </a:lnTo>
                <a:lnTo>
                  <a:pt x="170648" y="99353"/>
                </a:lnTo>
                <a:lnTo>
                  <a:pt x="166296" y="98432"/>
                </a:lnTo>
                <a:lnTo>
                  <a:pt x="164353" y="96945"/>
                </a:lnTo>
                <a:lnTo>
                  <a:pt x="162411" y="95457"/>
                </a:lnTo>
                <a:lnTo>
                  <a:pt x="161440" y="91713"/>
                </a:lnTo>
                <a:lnTo>
                  <a:pt x="161440" y="55526"/>
                </a:lnTo>
                <a:lnTo>
                  <a:pt x="184370" y="20576"/>
                </a:lnTo>
                <a:lnTo>
                  <a:pt x="189164" y="13314"/>
                </a:lnTo>
                <a:lnTo>
                  <a:pt x="193478" y="8346"/>
                </a:lnTo>
                <a:lnTo>
                  <a:pt x="197312" y="5673"/>
                </a:lnTo>
                <a:lnTo>
                  <a:pt x="202584" y="3025"/>
                </a:lnTo>
                <a:lnTo>
                  <a:pt x="205713" y="2874"/>
                </a:lnTo>
                <a:lnTo>
                  <a:pt x="205713" y="0"/>
                </a:lnTo>
                <a:lnTo>
                  <a:pt x="171808" y="0"/>
                </a:lnTo>
                <a:lnTo>
                  <a:pt x="171808" y="2874"/>
                </a:lnTo>
                <a:lnTo>
                  <a:pt x="175239" y="2924"/>
                </a:lnTo>
                <a:lnTo>
                  <a:pt x="177660" y="3176"/>
                </a:lnTo>
                <a:lnTo>
                  <a:pt x="179073" y="3630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4" y="10136"/>
                </a:lnTo>
                <a:lnTo>
                  <a:pt x="181343" y="12305"/>
                </a:lnTo>
                <a:lnTo>
                  <a:pt x="180436" y="13768"/>
                </a:lnTo>
                <a:lnTo>
                  <a:pt x="158185" y="48718"/>
                </a:lnTo>
                <a:lnTo>
                  <a:pt x="135255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2" y="3706"/>
                </a:lnTo>
                <a:lnTo>
                  <a:pt x="137298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1" y="0"/>
                </a:lnTo>
                <a:lnTo>
                  <a:pt x="100291" y="2874"/>
                </a:lnTo>
                <a:lnTo>
                  <a:pt x="104327" y="3076"/>
                </a:lnTo>
                <a:lnTo>
                  <a:pt x="107757" y="4626"/>
                </a:lnTo>
                <a:lnTo>
                  <a:pt x="110583" y="7526"/>
                </a:lnTo>
                <a:lnTo>
                  <a:pt x="113408" y="10427"/>
                </a:lnTo>
                <a:lnTo>
                  <a:pt x="118328" y="16995"/>
                </a:lnTo>
                <a:lnTo>
                  <a:pt x="125341" y="27233"/>
                </a:lnTo>
                <a:lnTo>
                  <a:pt x="145623" y="56964"/>
                </a:lnTo>
                <a:lnTo>
                  <a:pt x="145623" y="90653"/>
                </a:lnTo>
                <a:lnTo>
                  <a:pt x="144778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6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3" h="104321">
                <a:moveTo>
                  <a:pt x="28872" y="85673"/>
                </a:moveTo>
                <a:lnTo>
                  <a:pt x="23786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2" y="17172"/>
                </a:lnTo>
                <a:lnTo>
                  <a:pt x="31359" y="13815"/>
                </a:lnTo>
                <a:lnTo>
                  <a:pt x="42053" y="6687"/>
                </a:lnTo>
                <a:lnTo>
                  <a:pt x="54943" y="4311"/>
                </a:lnTo>
                <a:lnTo>
                  <a:pt x="58181" y="4437"/>
                </a:lnTo>
                <a:lnTo>
                  <a:pt x="70715" y="7944"/>
                </a:lnTo>
                <a:lnTo>
                  <a:pt x="80599" y="16264"/>
                </a:lnTo>
                <a:lnTo>
                  <a:pt x="83928" y="20500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7" y="-101"/>
                </a:lnTo>
                <a:lnTo>
                  <a:pt x="86148" y="1159"/>
                </a:lnTo>
                <a:lnTo>
                  <a:pt x="83525" y="2773"/>
                </a:lnTo>
                <a:lnTo>
                  <a:pt x="82138" y="3176"/>
                </a:lnTo>
                <a:lnTo>
                  <a:pt x="79968" y="3176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4" y="6087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3"/>
                </a:lnTo>
                <a:lnTo>
                  <a:pt x="11" y="53565"/>
                </a:lnTo>
                <a:lnTo>
                  <a:pt x="1687" y="66951"/>
                </a:lnTo>
                <a:lnTo>
                  <a:pt x="6198" y="78801"/>
                </a:lnTo>
                <a:lnTo>
                  <a:pt x="13546" y="89115"/>
                </a:lnTo>
                <a:lnTo>
                  <a:pt x="16861" y="92397"/>
                </a:lnTo>
                <a:lnTo>
                  <a:pt x="27158" y="99442"/>
                </a:lnTo>
                <a:lnTo>
                  <a:pt x="39272" y="103668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4" y="96125"/>
                </a:lnTo>
                <a:lnTo>
                  <a:pt x="64403" y="98042"/>
                </a:lnTo>
                <a:lnTo>
                  <a:pt x="56381" y="98042"/>
                </a:lnTo>
                <a:lnTo>
                  <a:pt x="51268" y="97733"/>
                </a:lnTo>
                <a:lnTo>
                  <a:pt x="39043" y="93896"/>
                </a:lnTo>
                <a:lnTo>
                  <a:pt x="28872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5573451" y="5031647"/>
            <a:ext cx="367597" cy="97121"/>
          </a:xfrm>
          <a:custGeom>
            <a:avLst/>
            <a:gdLst/>
            <a:ahLst/>
            <a:cxnLst/>
            <a:rect l="l" t="t" r="r" b="b"/>
            <a:pathLst>
              <a:path w="404357" h="110070">
                <a:moveTo>
                  <a:pt x="96643" y="49298"/>
                </a:moveTo>
                <a:lnTo>
                  <a:pt x="101840" y="46978"/>
                </a:lnTo>
                <a:lnTo>
                  <a:pt x="118136" y="46978"/>
                </a:lnTo>
                <a:lnTo>
                  <a:pt x="124139" y="51315"/>
                </a:lnTo>
                <a:lnTo>
                  <a:pt x="127672" y="59990"/>
                </a:lnTo>
                <a:lnTo>
                  <a:pt x="129791" y="65185"/>
                </a:lnTo>
                <a:lnTo>
                  <a:pt x="130850" y="71136"/>
                </a:lnTo>
                <a:lnTo>
                  <a:pt x="130850" y="84703"/>
                </a:lnTo>
                <a:lnTo>
                  <a:pt x="129488" y="90691"/>
                </a:lnTo>
                <a:lnTo>
                  <a:pt x="126763" y="95810"/>
                </a:lnTo>
                <a:lnTo>
                  <a:pt x="124039" y="100929"/>
                </a:lnTo>
                <a:lnTo>
                  <a:pt x="119674" y="103489"/>
                </a:lnTo>
                <a:lnTo>
                  <a:pt x="106103" y="103489"/>
                </a:lnTo>
                <a:lnTo>
                  <a:pt x="100565" y="99555"/>
                </a:lnTo>
                <a:lnTo>
                  <a:pt x="97059" y="91687"/>
                </a:lnTo>
                <a:lnTo>
                  <a:pt x="100801" y="105398"/>
                </a:lnTo>
                <a:lnTo>
                  <a:pt x="112687" y="108103"/>
                </a:lnTo>
                <a:lnTo>
                  <a:pt x="112970" y="108102"/>
                </a:lnTo>
                <a:lnTo>
                  <a:pt x="125696" y="105268"/>
                </a:lnTo>
                <a:lnTo>
                  <a:pt x="135807" y="96983"/>
                </a:lnTo>
                <a:lnTo>
                  <a:pt x="136530" y="96054"/>
                </a:lnTo>
                <a:lnTo>
                  <a:pt x="142657" y="84662"/>
                </a:lnTo>
                <a:lnTo>
                  <a:pt x="144700" y="72018"/>
                </a:lnTo>
                <a:lnTo>
                  <a:pt x="144700" y="61730"/>
                </a:lnTo>
                <a:lnTo>
                  <a:pt x="141975" y="53812"/>
                </a:lnTo>
                <a:lnTo>
                  <a:pt x="136526" y="48264"/>
                </a:lnTo>
                <a:lnTo>
                  <a:pt x="131077" y="42717"/>
                </a:lnTo>
                <a:lnTo>
                  <a:pt x="124342" y="39943"/>
                </a:lnTo>
                <a:lnTo>
                  <a:pt x="112233" y="39943"/>
                </a:lnTo>
                <a:lnTo>
                  <a:pt x="108171" y="40749"/>
                </a:lnTo>
                <a:lnTo>
                  <a:pt x="104135" y="42363"/>
                </a:lnTo>
                <a:lnTo>
                  <a:pt x="101865" y="43271"/>
                </a:lnTo>
                <a:lnTo>
                  <a:pt x="99165" y="44683"/>
                </a:lnTo>
                <a:lnTo>
                  <a:pt x="96037" y="46600"/>
                </a:lnTo>
                <a:lnTo>
                  <a:pt x="94070" y="53938"/>
                </a:lnTo>
                <a:lnTo>
                  <a:pt x="96643" y="49298"/>
                </a:lnTo>
                <a:close/>
              </a:path>
              <a:path w="404357" h="110070">
                <a:moveTo>
                  <a:pt x="19147" y="49298"/>
                </a:moveTo>
                <a:lnTo>
                  <a:pt x="24343" y="46978"/>
                </a:lnTo>
                <a:lnTo>
                  <a:pt x="40640" y="46978"/>
                </a:lnTo>
                <a:lnTo>
                  <a:pt x="46644" y="51315"/>
                </a:lnTo>
                <a:lnTo>
                  <a:pt x="50175" y="59990"/>
                </a:lnTo>
                <a:lnTo>
                  <a:pt x="52294" y="65185"/>
                </a:lnTo>
                <a:lnTo>
                  <a:pt x="53354" y="71136"/>
                </a:lnTo>
                <a:lnTo>
                  <a:pt x="53354" y="84703"/>
                </a:lnTo>
                <a:lnTo>
                  <a:pt x="51992" y="90691"/>
                </a:lnTo>
                <a:lnTo>
                  <a:pt x="49267" y="95810"/>
                </a:lnTo>
                <a:lnTo>
                  <a:pt x="46543" y="100929"/>
                </a:lnTo>
                <a:lnTo>
                  <a:pt x="42178" y="103489"/>
                </a:lnTo>
                <a:lnTo>
                  <a:pt x="28606" y="103489"/>
                </a:lnTo>
                <a:lnTo>
                  <a:pt x="23069" y="99555"/>
                </a:lnTo>
                <a:lnTo>
                  <a:pt x="19563" y="91687"/>
                </a:lnTo>
                <a:lnTo>
                  <a:pt x="23305" y="105398"/>
                </a:lnTo>
                <a:lnTo>
                  <a:pt x="35191" y="108103"/>
                </a:lnTo>
                <a:lnTo>
                  <a:pt x="35474" y="108102"/>
                </a:lnTo>
                <a:lnTo>
                  <a:pt x="48200" y="105268"/>
                </a:lnTo>
                <a:lnTo>
                  <a:pt x="58311" y="96983"/>
                </a:lnTo>
                <a:lnTo>
                  <a:pt x="59034" y="96054"/>
                </a:lnTo>
                <a:lnTo>
                  <a:pt x="65161" y="84662"/>
                </a:lnTo>
                <a:lnTo>
                  <a:pt x="67203" y="72018"/>
                </a:lnTo>
                <a:lnTo>
                  <a:pt x="67203" y="61730"/>
                </a:lnTo>
                <a:lnTo>
                  <a:pt x="64479" y="53812"/>
                </a:lnTo>
                <a:lnTo>
                  <a:pt x="59030" y="48264"/>
                </a:lnTo>
                <a:lnTo>
                  <a:pt x="53581" y="42717"/>
                </a:lnTo>
                <a:lnTo>
                  <a:pt x="46845" y="39943"/>
                </a:lnTo>
                <a:lnTo>
                  <a:pt x="34737" y="39943"/>
                </a:lnTo>
                <a:lnTo>
                  <a:pt x="30675" y="40749"/>
                </a:lnTo>
                <a:lnTo>
                  <a:pt x="26639" y="42363"/>
                </a:lnTo>
                <a:lnTo>
                  <a:pt x="24369" y="43271"/>
                </a:lnTo>
                <a:lnTo>
                  <a:pt x="21669" y="44683"/>
                </a:lnTo>
                <a:lnTo>
                  <a:pt x="18541" y="46600"/>
                </a:lnTo>
                <a:lnTo>
                  <a:pt x="16574" y="53938"/>
                </a:lnTo>
                <a:lnTo>
                  <a:pt x="19147" y="49298"/>
                </a:lnTo>
                <a:close/>
              </a:path>
              <a:path w="404357" h="110070">
                <a:moveTo>
                  <a:pt x="0" y="62411"/>
                </a:moveTo>
                <a:lnTo>
                  <a:pt x="818" y="73134"/>
                </a:lnTo>
                <a:lnTo>
                  <a:pt x="4434" y="85465"/>
                </a:lnTo>
                <a:lnTo>
                  <a:pt x="10935" y="95621"/>
                </a:lnTo>
                <a:lnTo>
                  <a:pt x="12453" y="97281"/>
                </a:lnTo>
                <a:lnTo>
                  <a:pt x="23305" y="105398"/>
                </a:lnTo>
                <a:lnTo>
                  <a:pt x="19563" y="91687"/>
                </a:lnTo>
                <a:lnTo>
                  <a:pt x="16057" y="83820"/>
                </a:lnTo>
                <a:lnTo>
                  <a:pt x="14303" y="75776"/>
                </a:lnTo>
                <a:lnTo>
                  <a:pt x="14303" y="61200"/>
                </a:lnTo>
                <a:lnTo>
                  <a:pt x="15060" y="56661"/>
                </a:lnTo>
                <a:lnTo>
                  <a:pt x="16574" y="53938"/>
                </a:lnTo>
                <a:lnTo>
                  <a:pt x="18541" y="46600"/>
                </a:lnTo>
                <a:lnTo>
                  <a:pt x="19752" y="41103"/>
                </a:lnTo>
                <a:lnTo>
                  <a:pt x="21972" y="35555"/>
                </a:lnTo>
                <a:lnTo>
                  <a:pt x="25201" y="29957"/>
                </a:lnTo>
                <a:lnTo>
                  <a:pt x="28430" y="24359"/>
                </a:lnTo>
                <a:lnTo>
                  <a:pt x="31886" y="19744"/>
                </a:lnTo>
                <a:lnTo>
                  <a:pt x="35569" y="16113"/>
                </a:lnTo>
                <a:lnTo>
                  <a:pt x="39151" y="12532"/>
                </a:lnTo>
                <a:lnTo>
                  <a:pt x="43226" y="9746"/>
                </a:lnTo>
                <a:lnTo>
                  <a:pt x="47791" y="7754"/>
                </a:lnTo>
                <a:lnTo>
                  <a:pt x="52357" y="5761"/>
                </a:lnTo>
                <a:lnTo>
                  <a:pt x="57794" y="4186"/>
                </a:lnTo>
                <a:lnTo>
                  <a:pt x="64100" y="3025"/>
                </a:lnTo>
                <a:lnTo>
                  <a:pt x="63722" y="529"/>
                </a:lnTo>
                <a:lnTo>
                  <a:pt x="56203" y="949"/>
                </a:lnTo>
                <a:lnTo>
                  <a:pt x="43800" y="3651"/>
                </a:lnTo>
                <a:lnTo>
                  <a:pt x="32129" y="8857"/>
                </a:lnTo>
                <a:lnTo>
                  <a:pt x="21190" y="16567"/>
                </a:lnTo>
                <a:lnTo>
                  <a:pt x="12059" y="26425"/>
                </a:lnTo>
                <a:lnTo>
                  <a:pt x="5359" y="37463"/>
                </a:lnTo>
                <a:lnTo>
                  <a:pt x="1339" y="49459"/>
                </a:lnTo>
                <a:lnTo>
                  <a:pt x="0" y="62411"/>
                </a:lnTo>
                <a:close/>
              </a:path>
              <a:path w="404357" h="110070">
                <a:moveTo>
                  <a:pt x="77496" y="62411"/>
                </a:moveTo>
                <a:lnTo>
                  <a:pt x="78314" y="73134"/>
                </a:lnTo>
                <a:lnTo>
                  <a:pt x="81930" y="85465"/>
                </a:lnTo>
                <a:lnTo>
                  <a:pt x="88432" y="95621"/>
                </a:lnTo>
                <a:lnTo>
                  <a:pt x="89949" y="97281"/>
                </a:lnTo>
                <a:lnTo>
                  <a:pt x="100801" y="105398"/>
                </a:lnTo>
                <a:lnTo>
                  <a:pt x="97059" y="91687"/>
                </a:lnTo>
                <a:lnTo>
                  <a:pt x="93552" y="83820"/>
                </a:lnTo>
                <a:lnTo>
                  <a:pt x="91799" y="75776"/>
                </a:lnTo>
                <a:lnTo>
                  <a:pt x="91799" y="61200"/>
                </a:lnTo>
                <a:lnTo>
                  <a:pt x="92556" y="56661"/>
                </a:lnTo>
                <a:lnTo>
                  <a:pt x="94070" y="53938"/>
                </a:lnTo>
                <a:lnTo>
                  <a:pt x="96037" y="46600"/>
                </a:lnTo>
                <a:lnTo>
                  <a:pt x="97248" y="41103"/>
                </a:lnTo>
                <a:lnTo>
                  <a:pt x="99468" y="35555"/>
                </a:lnTo>
                <a:lnTo>
                  <a:pt x="102697" y="29957"/>
                </a:lnTo>
                <a:lnTo>
                  <a:pt x="105927" y="24359"/>
                </a:lnTo>
                <a:lnTo>
                  <a:pt x="109382" y="19744"/>
                </a:lnTo>
                <a:lnTo>
                  <a:pt x="113065" y="16113"/>
                </a:lnTo>
                <a:lnTo>
                  <a:pt x="116647" y="12532"/>
                </a:lnTo>
                <a:lnTo>
                  <a:pt x="120722" y="9746"/>
                </a:lnTo>
                <a:lnTo>
                  <a:pt x="125288" y="7754"/>
                </a:lnTo>
                <a:lnTo>
                  <a:pt x="129853" y="5761"/>
                </a:lnTo>
                <a:lnTo>
                  <a:pt x="135290" y="4186"/>
                </a:lnTo>
                <a:lnTo>
                  <a:pt x="141597" y="3025"/>
                </a:lnTo>
                <a:lnTo>
                  <a:pt x="141218" y="529"/>
                </a:lnTo>
                <a:lnTo>
                  <a:pt x="133700" y="949"/>
                </a:lnTo>
                <a:lnTo>
                  <a:pt x="121296" y="3651"/>
                </a:lnTo>
                <a:lnTo>
                  <a:pt x="109625" y="8857"/>
                </a:lnTo>
                <a:lnTo>
                  <a:pt x="98686" y="16567"/>
                </a:lnTo>
                <a:lnTo>
                  <a:pt x="89555" y="26425"/>
                </a:lnTo>
                <a:lnTo>
                  <a:pt x="82855" y="37463"/>
                </a:lnTo>
                <a:lnTo>
                  <a:pt x="78836" y="49459"/>
                </a:lnTo>
                <a:lnTo>
                  <a:pt x="77496" y="62411"/>
                </a:lnTo>
                <a:close/>
              </a:path>
              <a:path w="404357" h="110070">
                <a:moveTo>
                  <a:pt x="160832" y="42779"/>
                </a:moveTo>
                <a:lnTo>
                  <a:pt x="169295" y="42817"/>
                </a:lnTo>
                <a:lnTo>
                  <a:pt x="176485" y="44406"/>
                </a:lnTo>
                <a:lnTo>
                  <a:pt x="184204" y="47583"/>
                </a:lnTo>
                <a:lnTo>
                  <a:pt x="194158" y="53191"/>
                </a:lnTo>
                <a:lnTo>
                  <a:pt x="202358" y="63060"/>
                </a:lnTo>
                <a:lnTo>
                  <a:pt x="205092" y="75801"/>
                </a:lnTo>
                <a:lnTo>
                  <a:pt x="205092" y="83265"/>
                </a:lnTo>
                <a:lnTo>
                  <a:pt x="202922" y="89556"/>
                </a:lnTo>
                <a:lnTo>
                  <a:pt x="198584" y="94675"/>
                </a:lnTo>
                <a:lnTo>
                  <a:pt x="194245" y="99795"/>
                </a:lnTo>
                <a:lnTo>
                  <a:pt x="189174" y="102354"/>
                </a:lnTo>
                <a:lnTo>
                  <a:pt x="180849" y="102354"/>
                </a:lnTo>
                <a:lnTo>
                  <a:pt x="177254" y="100727"/>
                </a:lnTo>
                <a:lnTo>
                  <a:pt x="172587" y="97474"/>
                </a:lnTo>
                <a:lnTo>
                  <a:pt x="167921" y="94221"/>
                </a:lnTo>
                <a:lnTo>
                  <a:pt x="164149" y="92595"/>
                </a:lnTo>
                <a:lnTo>
                  <a:pt x="159003" y="92595"/>
                </a:lnTo>
                <a:lnTo>
                  <a:pt x="157325" y="93163"/>
                </a:lnTo>
                <a:lnTo>
                  <a:pt x="155156" y="95432"/>
                </a:lnTo>
                <a:lnTo>
                  <a:pt x="154613" y="96756"/>
                </a:lnTo>
                <a:lnTo>
                  <a:pt x="154613" y="102304"/>
                </a:lnTo>
                <a:lnTo>
                  <a:pt x="157136" y="105103"/>
                </a:lnTo>
                <a:lnTo>
                  <a:pt x="162182" y="106666"/>
                </a:lnTo>
                <a:lnTo>
                  <a:pt x="165209" y="107624"/>
                </a:lnTo>
                <a:lnTo>
                  <a:pt x="169194" y="108103"/>
                </a:lnTo>
                <a:lnTo>
                  <a:pt x="174139" y="108103"/>
                </a:lnTo>
                <a:lnTo>
                  <a:pt x="181536" y="107608"/>
                </a:lnTo>
                <a:lnTo>
                  <a:pt x="193901" y="104002"/>
                </a:lnTo>
                <a:lnTo>
                  <a:pt x="204298" y="96907"/>
                </a:lnTo>
                <a:lnTo>
                  <a:pt x="207870" y="93106"/>
                </a:lnTo>
                <a:lnTo>
                  <a:pt x="214130" y="82016"/>
                </a:lnTo>
                <a:lnTo>
                  <a:pt x="216217" y="68992"/>
                </a:lnTo>
                <a:lnTo>
                  <a:pt x="216217" y="63999"/>
                </a:lnTo>
                <a:lnTo>
                  <a:pt x="215284" y="59271"/>
                </a:lnTo>
                <a:lnTo>
                  <a:pt x="213417" y="54808"/>
                </a:lnTo>
                <a:lnTo>
                  <a:pt x="211550" y="50345"/>
                </a:lnTo>
                <a:lnTo>
                  <a:pt x="208800" y="46323"/>
                </a:lnTo>
                <a:lnTo>
                  <a:pt x="205167" y="42742"/>
                </a:lnTo>
                <a:lnTo>
                  <a:pt x="200930" y="38606"/>
                </a:lnTo>
                <a:lnTo>
                  <a:pt x="195657" y="35479"/>
                </a:lnTo>
                <a:lnTo>
                  <a:pt x="189351" y="33361"/>
                </a:lnTo>
                <a:lnTo>
                  <a:pt x="185516" y="32100"/>
                </a:lnTo>
                <a:lnTo>
                  <a:pt x="179462" y="30764"/>
                </a:lnTo>
                <a:lnTo>
                  <a:pt x="171187" y="29352"/>
                </a:lnTo>
                <a:lnTo>
                  <a:pt x="177620" y="16113"/>
                </a:lnTo>
                <a:lnTo>
                  <a:pt x="207968" y="16113"/>
                </a:lnTo>
                <a:lnTo>
                  <a:pt x="209860" y="15924"/>
                </a:lnTo>
                <a:lnTo>
                  <a:pt x="211525" y="15054"/>
                </a:lnTo>
                <a:lnTo>
                  <a:pt x="217428" y="1059"/>
                </a:lnTo>
                <a:lnTo>
                  <a:pt x="216217" y="0"/>
                </a:lnTo>
                <a:lnTo>
                  <a:pt x="214804" y="1512"/>
                </a:lnTo>
                <a:lnTo>
                  <a:pt x="212773" y="3101"/>
                </a:lnTo>
                <a:lnTo>
                  <a:pt x="210642" y="3933"/>
                </a:lnTo>
                <a:lnTo>
                  <a:pt x="176561" y="3933"/>
                </a:lnTo>
                <a:lnTo>
                  <a:pt x="160062" y="40094"/>
                </a:lnTo>
                <a:lnTo>
                  <a:pt x="159722" y="41166"/>
                </a:lnTo>
                <a:lnTo>
                  <a:pt x="160832" y="42779"/>
                </a:lnTo>
                <a:close/>
              </a:path>
              <a:path w="404357" h="110070">
                <a:moveTo>
                  <a:pt x="243840" y="99631"/>
                </a:moveTo>
                <a:lnTo>
                  <a:pt x="243840" y="102001"/>
                </a:lnTo>
                <a:lnTo>
                  <a:pt x="244673" y="104031"/>
                </a:lnTo>
                <a:lnTo>
                  <a:pt x="246338" y="105720"/>
                </a:lnTo>
                <a:lnTo>
                  <a:pt x="248002" y="107410"/>
                </a:lnTo>
                <a:lnTo>
                  <a:pt x="250046" y="108255"/>
                </a:lnTo>
                <a:lnTo>
                  <a:pt x="254889" y="108255"/>
                </a:lnTo>
                <a:lnTo>
                  <a:pt x="256920" y="107410"/>
                </a:lnTo>
                <a:lnTo>
                  <a:pt x="258560" y="105720"/>
                </a:lnTo>
                <a:lnTo>
                  <a:pt x="260200" y="104031"/>
                </a:lnTo>
                <a:lnTo>
                  <a:pt x="261019" y="102001"/>
                </a:lnTo>
                <a:lnTo>
                  <a:pt x="261019" y="97260"/>
                </a:lnTo>
                <a:lnTo>
                  <a:pt x="260187" y="95243"/>
                </a:lnTo>
                <a:lnTo>
                  <a:pt x="258522" y="93579"/>
                </a:lnTo>
                <a:lnTo>
                  <a:pt x="256857" y="91914"/>
                </a:lnTo>
                <a:lnTo>
                  <a:pt x="254838" y="91082"/>
                </a:lnTo>
                <a:lnTo>
                  <a:pt x="250096" y="91082"/>
                </a:lnTo>
                <a:lnTo>
                  <a:pt x="248065" y="91914"/>
                </a:lnTo>
                <a:lnTo>
                  <a:pt x="246375" y="93579"/>
                </a:lnTo>
                <a:lnTo>
                  <a:pt x="244685" y="95243"/>
                </a:lnTo>
                <a:lnTo>
                  <a:pt x="243840" y="97260"/>
                </a:lnTo>
                <a:lnTo>
                  <a:pt x="243840" y="99631"/>
                </a:lnTo>
                <a:close/>
              </a:path>
              <a:path w="404357" h="110070">
                <a:moveTo>
                  <a:pt x="272396" y="25672"/>
                </a:moveTo>
                <a:lnTo>
                  <a:pt x="270555" y="39110"/>
                </a:lnTo>
                <a:lnTo>
                  <a:pt x="270555" y="47533"/>
                </a:lnTo>
                <a:lnTo>
                  <a:pt x="273065" y="54783"/>
                </a:lnTo>
                <a:lnTo>
                  <a:pt x="278085" y="60860"/>
                </a:lnTo>
                <a:lnTo>
                  <a:pt x="283105" y="66937"/>
                </a:lnTo>
                <a:lnTo>
                  <a:pt x="284858" y="24359"/>
                </a:lnTo>
                <a:lnTo>
                  <a:pt x="286385" y="17651"/>
                </a:lnTo>
                <a:lnTo>
                  <a:pt x="285502" y="5598"/>
                </a:lnTo>
                <a:lnTo>
                  <a:pt x="279523" y="12558"/>
                </a:lnTo>
                <a:lnTo>
                  <a:pt x="277921" y="14564"/>
                </a:lnTo>
                <a:lnTo>
                  <a:pt x="272396" y="25672"/>
                </a:lnTo>
                <a:close/>
              </a:path>
              <a:path w="404357" h="110070">
                <a:moveTo>
                  <a:pt x="274490" y="107044"/>
                </a:moveTo>
                <a:lnTo>
                  <a:pt x="275247" y="110070"/>
                </a:lnTo>
                <a:lnTo>
                  <a:pt x="283622" y="109011"/>
                </a:lnTo>
                <a:lnTo>
                  <a:pt x="290560" y="107498"/>
                </a:lnTo>
                <a:lnTo>
                  <a:pt x="296059" y="105531"/>
                </a:lnTo>
                <a:lnTo>
                  <a:pt x="299755" y="104104"/>
                </a:lnTo>
                <a:lnTo>
                  <a:pt x="311070" y="97886"/>
                </a:lnTo>
                <a:lnTo>
                  <a:pt x="320428" y="89569"/>
                </a:lnTo>
                <a:lnTo>
                  <a:pt x="325927" y="83366"/>
                </a:lnTo>
                <a:lnTo>
                  <a:pt x="330115" y="76305"/>
                </a:lnTo>
                <a:lnTo>
                  <a:pt x="332991" y="68387"/>
                </a:lnTo>
                <a:lnTo>
                  <a:pt x="335867" y="60469"/>
                </a:lnTo>
                <a:lnTo>
                  <a:pt x="337305" y="52677"/>
                </a:lnTo>
                <a:lnTo>
                  <a:pt x="337305" y="45011"/>
                </a:lnTo>
                <a:lnTo>
                  <a:pt x="337010" y="39226"/>
                </a:lnTo>
                <a:lnTo>
                  <a:pt x="334143" y="26795"/>
                </a:lnTo>
                <a:lnTo>
                  <a:pt x="328223" y="15394"/>
                </a:lnTo>
                <a:lnTo>
                  <a:pt x="325879" y="12335"/>
                </a:lnTo>
                <a:lnTo>
                  <a:pt x="315642" y="4672"/>
                </a:lnTo>
                <a:lnTo>
                  <a:pt x="302492" y="2118"/>
                </a:lnTo>
                <a:lnTo>
                  <a:pt x="293158" y="2118"/>
                </a:lnTo>
                <a:lnTo>
                  <a:pt x="285502" y="5598"/>
                </a:lnTo>
                <a:lnTo>
                  <a:pt x="286385" y="17651"/>
                </a:lnTo>
                <a:lnTo>
                  <a:pt x="289437" y="13162"/>
                </a:lnTo>
                <a:lnTo>
                  <a:pt x="292489" y="8674"/>
                </a:lnTo>
                <a:lnTo>
                  <a:pt x="296488" y="6430"/>
                </a:lnTo>
                <a:lnTo>
                  <a:pt x="308243" y="6430"/>
                </a:lnTo>
                <a:lnTo>
                  <a:pt x="313415" y="9708"/>
                </a:lnTo>
                <a:lnTo>
                  <a:pt x="316947" y="16264"/>
                </a:lnTo>
                <a:lnTo>
                  <a:pt x="317232" y="16805"/>
                </a:lnTo>
                <a:lnTo>
                  <a:pt x="320991" y="27924"/>
                </a:lnTo>
                <a:lnTo>
                  <a:pt x="322244" y="41834"/>
                </a:lnTo>
                <a:lnTo>
                  <a:pt x="322244" y="43851"/>
                </a:lnTo>
                <a:lnTo>
                  <a:pt x="322169" y="46486"/>
                </a:lnTo>
                <a:lnTo>
                  <a:pt x="322017" y="49739"/>
                </a:lnTo>
                <a:lnTo>
                  <a:pt x="321866" y="52992"/>
                </a:lnTo>
                <a:lnTo>
                  <a:pt x="321690" y="54871"/>
                </a:lnTo>
                <a:lnTo>
                  <a:pt x="320983" y="56687"/>
                </a:lnTo>
                <a:lnTo>
                  <a:pt x="318902" y="58301"/>
                </a:lnTo>
                <a:lnTo>
                  <a:pt x="315244" y="60217"/>
                </a:lnTo>
                <a:lnTo>
                  <a:pt x="311586" y="62133"/>
                </a:lnTo>
                <a:lnTo>
                  <a:pt x="308042" y="63092"/>
                </a:lnTo>
                <a:lnTo>
                  <a:pt x="297144" y="63092"/>
                </a:lnTo>
                <a:lnTo>
                  <a:pt x="291985" y="59965"/>
                </a:lnTo>
                <a:lnTo>
                  <a:pt x="289134" y="53711"/>
                </a:lnTo>
                <a:lnTo>
                  <a:pt x="286284" y="47457"/>
                </a:lnTo>
                <a:lnTo>
                  <a:pt x="284858" y="40649"/>
                </a:lnTo>
                <a:lnTo>
                  <a:pt x="284858" y="24359"/>
                </a:lnTo>
                <a:lnTo>
                  <a:pt x="283105" y="66937"/>
                </a:lnTo>
                <a:lnTo>
                  <a:pt x="289904" y="69976"/>
                </a:lnTo>
                <a:lnTo>
                  <a:pt x="300650" y="69976"/>
                </a:lnTo>
                <a:lnTo>
                  <a:pt x="303046" y="69673"/>
                </a:lnTo>
                <a:lnTo>
                  <a:pt x="305670" y="69068"/>
                </a:lnTo>
                <a:lnTo>
                  <a:pt x="310716" y="68009"/>
                </a:lnTo>
                <a:lnTo>
                  <a:pt x="315105" y="66067"/>
                </a:lnTo>
                <a:lnTo>
                  <a:pt x="318839" y="63243"/>
                </a:lnTo>
                <a:lnTo>
                  <a:pt x="321488" y="61276"/>
                </a:lnTo>
                <a:lnTo>
                  <a:pt x="320680" y="65512"/>
                </a:lnTo>
                <a:lnTo>
                  <a:pt x="318675" y="70770"/>
                </a:lnTo>
                <a:lnTo>
                  <a:pt x="315471" y="77049"/>
                </a:lnTo>
                <a:lnTo>
                  <a:pt x="312267" y="83328"/>
                </a:lnTo>
                <a:lnTo>
                  <a:pt x="307991" y="89014"/>
                </a:lnTo>
                <a:lnTo>
                  <a:pt x="302643" y="94108"/>
                </a:lnTo>
                <a:lnTo>
                  <a:pt x="298859" y="97689"/>
                </a:lnTo>
                <a:lnTo>
                  <a:pt x="293839" y="100715"/>
                </a:lnTo>
                <a:lnTo>
                  <a:pt x="287583" y="103186"/>
                </a:lnTo>
                <a:lnTo>
                  <a:pt x="284102" y="104548"/>
                </a:lnTo>
                <a:lnTo>
                  <a:pt x="279737" y="105834"/>
                </a:lnTo>
                <a:lnTo>
                  <a:pt x="274490" y="107044"/>
                </a:lnTo>
                <a:close/>
              </a:path>
              <a:path w="404357" h="110070">
                <a:moveTo>
                  <a:pt x="390710" y="101370"/>
                </a:moveTo>
                <a:lnTo>
                  <a:pt x="389675" y="98899"/>
                </a:lnTo>
                <a:lnTo>
                  <a:pt x="389675" y="3933"/>
                </a:lnTo>
                <a:lnTo>
                  <a:pt x="389296" y="2496"/>
                </a:lnTo>
                <a:lnTo>
                  <a:pt x="388388" y="2496"/>
                </a:lnTo>
                <a:lnTo>
                  <a:pt x="360614" y="16642"/>
                </a:lnTo>
                <a:lnTo>
                  <a:pt x="360614" y="18761"/>
                </a:lnTo>
                <a:lnTo>
                  <a:pt x="362430" y="17954"/>
                </a:lnTo>
                <a:lnTo>
                  <a:pt x="364385" y="17185"/>
                </a:lnTo>
                <a:lnTo>
                  <a:pt x="366479" y="16454"/>
                </a:lnTo>
                <a:lnTo>
                  <a:pt x="368573" y="15722"/>
                </a:lnTo>
                <a:lnTo>
                  <a:pt x="370276" y="15357"/>
                </a:lnTo>
                <a:lnTo>
                  <a:pt x="373606" y="15357"/>
                </a:lnTo>
                <a:lnTo>
                  <a:pt x="374918" y="15987"/>
                </a:lnTo>
                <a:lnTo>
                  <a:pt x="376128" y="18509"/>
                </a:lnTo>
                <a:lnTo>
                  <a:pt x="376431" y="20349"/>
                </a:lnTo>
                <a:lnTo>
                  <a:pt x="376431" y="97361"/>
                </a:lnTo>
                <a:lnTo>
                  <a:pt x="375498" y="100312"/>
                </a:lnTo>
                <a:lnTo>
                  <a:pt x="373631" y="101673"/>
                </a:lnTo>
                <a:lnTo>
                  <a:pt x="371764" y="103035"/>
                </a:lnTo>
                <a:lnTo>
                  <a:pt x="367779" y="103867"/>
                </a:lnTo>
                <a:lnTo>
                  <a:pt x="361674" y="104169"/>
                </a:lnTo>
                <a:lnTo>
                  <a:pt x="361674" y="106439"/>
                </a:lnTo>
                <a:lnTo>
                  <a:pt x="404357" y="106439"/>
                </a:lnTo>
                <a:lnTo>
                  <a:pt x="404357" y="104321"/>
                </a:lnTo>
                <a:lnTo>
                  <a:pt x="398706" y="104119"/>
                </a:lnTo>
                <a:lnTo>
                  <a:pt x="394846" y="103489"/>
                </a:lnTo>
                <a:lnTo>
                  <a:pt x="392778" y="102430"/>
                </a:lnTo>
                <a:lnTo>
                  <a:pt x="390710" y="1013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6278195" y="5032114"/>
            <a:ext cx="410253" cy="96653"/>
          </a:xfrm>
          <a:custGeom>
            <a:avLst/>
            <a:gdLst/>
            <a:ahLst/>
            <a:cxnLst/>
            <a:rect l="l" t="t" r="r" b="b"/>
            <a:pathLst>
              <a:path w="451278" h="109540">
                <a:moveTo>
                  <a:pt x="278501" y="48768"/>
                </a:moveTo>
                <a:lnTo>
                  <a:pt x="283698" y="46448"/>
                </a:lnTo>
                <a:lnTo>
                  <a:pt x="299994" y="46448"/>
                </a:lnTo>
                <a:lnTo>
                  <a:pt x="305998" y="50786"/>
                </a:lnTo>
                <a:lnTo>
                  <a:pt x="309529" y="59460"/>
                </a:lnTo>
                <a:lnTo>
                  <a:pt x="311649" y="64655"/>
                </a:lnTo>
                <a:lnTo>
                  <a:pt x="312708" y="70606"/>
                </a:lnTo>
                <a:lnTo>
                  <a:pt x="312708" y="84173"/>
                </a:lnTo>
                <a:lnTo>
                  <a:pt x="311346" y="90162"/>
                </a:lnTo>
                <a:lnTo>
                  <a:pt x="308622" y="95281"/>
                </a:lnTo>
                <a:lnTo>
                  <a:pt x="305898" y="100400"/>
                </a:lnTo>
                <a:lnTo>
                  <a:pt x="301533" y="102959"/>
                </a:lnTo>
                <a:lnTo>
                  <a:pt x="287961" y="102959"/>
                </a:lnTo>
                <a:lnTo>
                  <a:pt x="282423" y="99025"/>
                </a:lnTo>
                <a:lnTo>
                  <a:pt x="278918" y="91158"/>
                </a:lnTo>
                <a:lnTo>
                  <a:pt x="282660" y="104868"/>
                </a:lnTo>
                <a:lnTo>
                  <a:pt x="294545" y="107574"/>
                </a:lnTo>
                <a:lnTo>
                  <a:pt x="294828" y="107573"/>
                </a:lnTo>
                <a:lnTo>
                  <a:pt x="307554" y="104738"/>
                </a:lnTo>
                <a:lnTo>
                  <a:pt x="317665" y="96453"/>
                </a:lnTo>
                <a:lnTo>
                  <a:pt x="318389" y="95524"/>
                </a:lnTo>
                <a:lnTo>
                  <a:pt x="324516" y="84132"/>
                </a:lnTo>
                <a:lnTo>
                  <a:pt x="326558" y="71489"/>
                </a:lnTo>
                <a:lnTo>
                  <a:pt x="326558" y="61200"/>
                </a:lnTo>
                <a:lnTo>
                  <a:pt x="323833" y="53282"/>
                </a:lnTo>
                <a:lnTo>
                  <a:pt x="318384" y="47734"/>
                </a:lnTo>
                <a:lnTo>
                  <a:pt x="312935" y="42187"/>
                </a:lnTo>
                <a:lnTo>
                  <a:pt x="306200" y="39413"/>
                </a:lnTo>
                <a:lnTo>
                  <a:pt x="294091" y="39413"/>
                </a:lnTo>
                <a:lnTo>
                  <a:pt x="290029" y="40220"/>
                </a:lnTo>
                <a:lnTo>
                  <a:pt x="285993" y="41834"/>
                </a:lnTo>
                <a:lnTo>
                  <a:pt x="283723" y="42742"/>
                </a:lnTo>
                <a:lnTo>
                  <a:pt x="281023" y="44154"/>
                </a:lnTo>
                <a:lnTo>
                  <a:pt x="277896" y="46070"/>
                </a:lnTo>
                <a:lnTo>
                  <a:pt x="275928" y="53408"/>
                </a:lnTo>
                <a:lnTo>
                  <a:pt x="278501" y="48768"/>
                </a:lnTo>
                <a:close/>
              </a:path>
              <a:path w="451278" h="109540">
                <a:moveTo>
                  <a:pt x="69625" y="26855"/>
                </a:moveTo>
                <a:lnTo>
                  <a:pt x="72299" y="22215"/>
                </a:lnTo>
                <a:lnTo>
                  <a:pt x="74796" y="18786"/>
                </a:lnTo>
                <a:lnTo>
                  <a:pt x="77117" y="16567"/>
                </a:lnTo>
                <a:lnTo>
                  <a:pt x="81355" y="12481"/>
                </a:lnTo>
                <a:lnTo>
                  <a:pt x="86249" y="10439"/>
                </a:lnTo>
                <a:lnTo>
                  <a:pt x="96491" y="10439"/>
                </a:lnTo>
                <a:lnTo>
                  <a:pt x="100666" y="11877"/>
                </a:lnTo>
                <a:lnTo>
                  <a:pt x="104324" y="14751"/>
                </a:lnTo>
                <a:lnTo>
                  <a:pt x="107981" y="17626"/>
                </a:lnTo>
                <a:lnTo>
                  <a:pt x="109811" y="21812"/>
                </a:lnTo>
                <a:lnTo>
                  <a:pt x="109811" y="33512"/>
                </a:lnTo>
                <a:lnTo>
                  <a:pt x="107490" y="38505"/>
                </a:lnTo>
                <a:lnTo>
                  <a:pt x="102848" y="42288"/>
                </a:lnTo>
                <a:lnTo>
                  <a:pt x="98207" y="46070"/>
                </a:lnTo>
                <a:lnTo>
                  <a:pt x="91850" y="49424"/>
                </a:lnTo>
                <a:lnTo>
                  <a:pt x="83777" y="52349"/>
                </a:lnTo>
                <a:lnTo>
                  <a:pt x="83928" y="54316"/>
                </a:lnTo>
                <a:lnTo>
                  <a:pt x="85442" y="54152"/>
                </a:lnTo>
                <a:lnTo>
                  <a:pt x="88613" y="54093"/>
                </a:lnTo>
                <a:lnTo>
                  <a:pt x="102483" y="56786"/>
                </a:lnTo>
                <a:lnTo>
                  <a:pt x="111703" y="64453"/>
                </a:lnTo>
                <a:lnTo>
                  <a:pt x="114478" y="68538"/>
                </a:lnTo>
                <a:lnTo>
                  <a:pt x="115865" y="73279"/>
                </a:lnTo>
                <a:lnTo>
                  <a:pt x="115865" y="84273"/>
                </a:lnTo>
                <a:lnTo>
                  <a:pt x="114150" y="89456"/>
                </a:lnTo>
                <a:lnTo>
                  <a:pt x="110719" y="94221"/>
                </a:lnTo>
                <a:lnTo>
                  <a:pt x="107289" y="98988"/>
                </a:lnTo>
                <a:lnTo>
                  <a:pt x="102041" y="101370"/>
                </a:lnTo>
                <a:lnTo>
                  <a:pt x="91799" y="101370"/>
                </a:lnTo>
                <a:lnTo>
                  <a:pt x="87927" y="99933"/>
                </a:lnTo>
                <a:lnTo>
                  <a:pt x="83361" y="97058"/>
                </a:lnTo>
                <a:lnTo>
                  <a:pt x="78794" y="94184"/>
                </a:lnTo>
                <a:lnTo>
                  <a:pt x="75124" y="92746"/>
                </a:lnTo>
                <a:lnTo>
                  <a:pt x="70483" y="92746"/>
                </a:lnTo>
                <a:lnTo>
                  <a:pt x="67468" y="95772"/>
                </a:lnTo>
                <a:lnTo>
                  <a:pt x="67052" y="98344"/>
                </a:lnTo>
                <a:lnTo>
                  <a:pt x="67052" y="100463"/>
                </a:lnTo>
                <a:lnTo>
                  <a:pt x="68300" y="102442"/>
                </a:lnTo>
                <a:lnTo>
                  <a:pt x="70798" y="104283"/>
                </a:lnTo>
                <a:lnTo>
                  <a:pt x="73296" y="106124"/>
                </a:lnTo>
                <a:lnTo>
                  <a:pt x="77647" y="107044"/>
                </a:lnTo>
                <a:lnTo>
                  <a:pt x="83853" y="107044"/>
                </a:lnTo>
                <a:lnTo>
                  <a:pt x="93822" y="106340"/>
                </a:lnTo>
                <a:lnTo>
                  <a:pt x="106273" y="102736"/>
                </a:lnTo>
                <a:lnTo>
                  <a:pt x="116055" y="96075"/>
                </a:lnTo>
                <a:lnTo>
                  <a:pt x="117892" y="94190"/>
                </a:lnTo>
                <a:lnTo>
                  <a:pt x="124999" y="83174"/>
                </a:lnTo>
                <a:lnTo>
                  <a:pt x="127368" y="70732"/>
                </a:lnTo>
                <a:lnTo>
                  <a:pt x="127368" y="62612"/>
                </a:lnTo>
                <a:lnTo>
                  <a:pt x="124619" y="55905"/>
                </a:lnTo>
                <a:lnTo>
                  <a:pt x="119119" y="50609"/>
                </a:lnTo>
                <a:lnTo>
                  <a:pt x="116193" y="47835"/>
                </a:lnTo>
                <a:lnTo>
                  <a:pt x="112309" y="45415"/>
                </a:lnTo>
                <a:lnTo>
                  <a:pt x="107464" y="43347"/>
                </a:lnTo>
                <a:lnTo>
                  <a:pt x="111602" y="40472"/>
                </a:lnTo>
                <a:lnTo>
                  <a:pt x="114654" y="37875"/>
                </a:lnTo>
                <a:lnTo>
                  <a:pt x="116622" y="35555"/>
                </a:lnTo>
                <a:lnTo>
                  <a:pt x="120103" y="31470"/>
                </a:lnTo>
                <a:lnTo>
                  <a:pt x="121844" y="26981"/>
                </a:lnTo>
                <a:lnTo>
                  <a:pt x="121844" y="16541"/>
                </a:lnTo>
                <a:lnTo>
                  <a:pt x="119737" y="11650"/>
                </a:lnTo>
                <a:lnTo>
                  <a:pt x="115524" y="7413"/>
                </a:lnTo>
                <a:lnTo>
                  <a:pt x="111312" y="3177"/>
                </a:lnTo>
                <a:lnTo>
                  <a:pt x="105346" y="1058"/>
                </a:lnTo>
                <a:lnTo>
                  <a:pt x="90412" y="1058"/>
                </a:lnTo>
                <a:lnTo>
                  <a:pt x="84055" y="3353"/>
                </a:lnTo>
                <a:lnTo>
                  <a:pt x="78555" y="7943"/>
                </a:lnTo>
                <a:lnTo>
                  <a:pt x="73056" y="12532"/>
                </a:lnTo>
                <a:lnTo>
                  <a:pt x="69297" y="18660"/>
                </a:lnTo>
                <a:lnTo>
                  <a:pt x="67278" y="26326"/>
                </a:lnTo>
                <a:lnTo>
                  <a:pt x="69625" y="26855"/>
                </a:lnTo>
                <a:close/>
              </a:path>
              <a:path w="451278" h="109540">
                <a:moveTo>
                  <a:pt x="27774" y="1966"/>
                </a:move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5" y="15924"/>
                </a:lnTo>
                <a:lnTo>
                  <a:pt x="7958" y="15192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6" y="19820"/>
                </a:lnTo>
                <a:lnTo>
                  <a:pt x="15816" y="96831"/>
                </a:lnTo>
                <a:lnTo>
                  <a:pt x="14883" y="99782"/>
                </a:lnTo>
                <a:lnTo>
                  <a:pt x="13016" y="101143"/>
                </a:lnTo>
                <a:lnTo>
                  <a:pt x="11149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10"/>
                </a:lnTo>
                <a:lnTo>
                  <a:pt x="43742" y="105910"/>
                </a:lnTo>
                <a:lnTo>
                  <a:pt x="43742" y="103791"/>
                </a:lnTo>
                <a:lnTo>
                  <a:pt x="38091" y="103590"/>
                </a:lnTo>
                <a:lnTo>
                  <a:pt x="34232" y="102959"/>
                </a:lnTo>
                <a:lnTo>
                  <a:pt x="32163" y="101900"/>
                </a:lnTo>
                <a:lnTo>
                  <a:pt x="30095" y="100841"/>
                </a:lnTo>
                <a:lnTo>
                  <a:pt x="29061" y="98369"/>
                </a:lnTo>
                <a:lnTo>
                  <a:pt x="29061" y="3404"/>
                </a:lnTo>
                <a:lnTo>
                  <a:pt x="28682" y="1966"/>
                </a:lnTo>
                <a:lnTo>
                  <a:pt x="27774" y="1966"/>
                </a:lnTo>
                <a:close/>
              </a:path>
              <a:path w="451278" h="109540">
                <a:moveTo>
                  <a:pt x="154462" y="99101"/>
                </a:moveTo>
                <a:lnTo>
                  <a:pt x="154462" y="101471"/>
                </a:lnTo>
                <a:lnTo>
                  <a:pt x="155295" y="103501"/>
                </a:lnTo>
                <a:lnTo>
                  <a:pt x="156960" y="105191"/>
                </a:lnTo>
                <a:lnTo>
                  <a:pt x="158624" y="106880"/>
                </a:lnTo>
                <a:lnTo>
                  <a:pt x="160668" y="107725"/>
                </a:lnTo>
                <a:lnTo>
                  <a:pt x="165511" y="107725"/>
                </a:lnTo>
                <a:lnTo>
                  <a:pt x="167541" y="106880"/>
                </a:lnTo>
                <a:lnTo>
                  <a:pt x="169181" y="105191"/>
                </a:lnTo>
                <a:lnTo>
                  <a:pt x="170822" y="103501"/>
                </a:lnTo>
                <a:lnTo>
                  <a:pt x="171641" y="101471"/>
                </a:lnTo>
                <a:lnTo>
                  <a:pt x="171641" y="96731"/>
                </a:lnTo>
                <a:lnTo>
                  <a:pt x="170808" y="94713"/>
                </a:lnTo>
                <a:lnTo>
                  <a:pt x="169144" y="93049"/>
                </a:lnTo>
                <a:lnTo>
                  <a:pt x="167478" y="91385"/>
                </a:lnTo>
                <a:lnTo>
                  <a:pt x="165461" y="90552"/>
                </a:lnTo>
                <a:lnTo>
                  <a:pt x="160718" y="90552"/>
                </a:lnTo>
                <a:lnTo>
                  <a:pt x="158687" y="91385"/>
                </a:lnTo>
                <a:lnTo>
                  <a:pt x="156997" y="93049"/>
                </a:lnTo>
                <a:lnTo>
                  <a:pt x="155307" y="94713"/>
                </a:lnTo>
                <a:lnTo>
                  <a:pt x="154462" y="96731"/>
                </a:lnTo>
                <a:lnTo>
                  <a:pt x="154462" y="99101"/>
                </a:lnTo>
                <a:close/>
              </a:path>
              <a:path w="451278" h="109540">
                <a:moveTo>
                  <a:pt x="183018" y="25142"/>
                </a:moveTo>
                <a:lnTo>
                  <a:pt x="181177" y="38581"/>
                </a:lnTo>
                <a:lnTo>
                  <a:pt x="181177" y="47003"/>
                </a:lnTo>
                <a:lnTo>
                  <a:pt x="183687" y="54253"/>
                </a:lnTo>
                <a:lnTo>
                  <a:pt x="188707" y="60330"/>
                </a:lnTo>
                <a:lnTo>
                  <a:pt x="193727" y="66408"/>
                </a:lnTo>
                <a:lnTo>
                  <a:pt x="195480" y="23829"/>
                </a:lnTo>
                <a:lnTo>
                  <a:pt x="197007" y="17122"/>
                </a:lnTo>
                <a:lnTo>
                  <a:pt x="196124" y="5068"/>
                </a:lnTo>
                <a:lnTo>
                  <a:pt x="190145" y="12028"/>
                </a:lnTo>
                <a:lnTo>
                  <a:pt x="188543" y="14034"/>
                </a:lnTo>
                <a:lnTo>
                  <a:pt x="183018" y="25142"/>
                </a:lnTo>
                <a:close/>
              </a:path>
              <a:path w="451278" h="109540">
                <a:moveTo>
                  <a:pt x="185112" y="106514"/>
                </a:moveTo>
                <a:lnTo>
                  <a:pt x="185869" y="109540"/>
                </a:lnTo>
                <a:lnTo>
                  <a:pt x="194244" y="108482"/>
                </a:lnTo>
                <a:lnTo>
                  <a:pt x="201181" y="106968"/>
                </a:lnTo>
                <a:lnTo>
                  <a:pt x="206681" y="105002"/>
                </a:lnTo>
                <a:lnTo>
                  <a:pt x="210377" y="103574"/>
                </a:lnTo>
                <a:lnTo>
                  <a:pt x="221692" y="97356"/>
                </a:lnTo>
                <a:lnTo>
                  <a:pt x="231050" y="89040"/>
                </a:lnTo>
                <a:lnTo>
                  <a:pt x="236549" y="82836"/>
                </a:lnTo>
                <a:lnTo>
                  <a:pt x="240737" y="75776"/>
                </a:lnTo>
                <a:lnTo>
                  <a:pt x="243613" y="67857"/>
                </a:lnTo>
                <a:lnTo>
                  <a:pt x="246489" y="59939"/>
                </a:lnTo>
                <a:lnTo>
                  <a:pt x="247927" y="52148"/>
                </a:lnTo>
                <a:lnTo>
                  <a:pt x="247927" y="44481"/>
                </a:lnTo>
                <a:lnTo>
                  <a:pt x="247632" y="38696"/>
                </a:lnTo>
                <a:lnTo>
                  <a:pt x="244765" y="26265"/>
                </a:lnTo>
                <a:lnTo>
                  <a:pt x="238845" y="14865"/>
                </a:lnTo>
                <a:lnTo>
                  <a:pt x="236501" y="11805"/>
                </a:lnTo>
                <a:lnTo>
                  <a:pt x="226263" y="4142"/>
                </a:lnTo>
                <a:lnTo>
                  <a:pt x="213114" y="1588"/>
                </a:lnTo>
                <a:lnTo>
                  <a:pt x="203780" y="1588"/>
                </a:lnTo>
                <a:lnTo>
                  <a:pt x="196124" y="5068"/>
                </a:lnTo>
                <a:lnTo>
                  <a:pt x="197007" y="17122"/>
                </a:lnTo>
                <a:lnTo>
                  <a:pt x="200059" y="12633"/>
                </a:lnTo>
                <a:lnTo>
                  <a:pt x="203111" y="8144"/>
                </a:lnTo>
                <a:lnTo>
                  <a:pt x="207110" y="5900"/>
                </a:lnTo>
                <a:lnTo>
                  <a:pt x="218866" y="5900"/>
                </a:lnTo>
                <a:lnTo>
                  <a:pt x="224036" y="9178"/>
                </a:lnTo>
                <a:lnTo>
                  <a:pt x="227569" y="15734"/>
                </a:lnTo>
                <a:lnTo>
                  <a:pt x="231613" y="27394"/>
                </a:lnTo>
                <a:lnTo>
                  <a:pt x="232866" y="41304"/>
                </a:lnTo>
                <a:lnTo>
                  <a:pt x="232866" y="43322"/>
                </a:lnTo>
                <a:lnTo>
                  <a:pt x="232791" y="45957"/>
                </a:lnTo>
                <a:lnTo>
                  <a:pt x="232639" y="49210"/>
                </a:lnTo>
                <a:lnTo>
                  <a:pt x="232488" y="52463"/>
                </a:lnTo>
                <a:lnTo>
                  <a:pt x="231604" y="56157"/>
                </a:lnTo>
                <a:lnTo>
                  <a:pt x="229524" y="57771"/>
                </a:lnTo>
                <a:lnTo>
                  <a:pt x="225866" y="59687"/>
                </a:lnTo>
                <a:lnTo>
                  <a:pt x="222208" y="61604"/>
                </a:lnTo>
                <a:lnTo>
                  <a:pt x="218664" y="62562"/>
                </a:lnTo>
                <a:lnTo>
                  <a:pt x="207766" y="62562"/>
                </a:lnTo>
                <a:lnTo>
                  <a:pt x="202607" y="59435"/>
                </a:lnTo>
                <a:lnTo>
                  <a:pt x="199756" y="53181"/>
                </a:lnTo>
                <a:lnTo>
                  <a:pt x="196905" y="46927"/>
                </a:lnTo>
                <a:lnTo>
                  <a:pt x="195480" y="40119"/>
                </a:lnTo>
                <a:lnTo>
                  <a:pt x="195480" y="23829"/>
                </a:lnTo>
                <a:lnTo>
                  <a:pt x="193727" y="66408"/>
                </a:lnTo>
                <a:lnTo>
                  <a:pt x="200526" y="69446"/>
                </a:lnTo>
                <a:lnTo>
                  <a:pt x="211272" y="69446"/>
                </a:lnTo>
                <a:lnTo>
                  <a:pt x="213669" y="69143"/>
                </a:lnTo>
                <a:lnTo>
                  <a:pt x="216292" y="68538"/>
                </a:lnTo>
                <a:lnTo>
                  <a:pt x="221338" y="67479"/>
                </a:lnTo>
                <a:lnTo>
                  <a:pt x="225727" y="65538"/>
                </a:lnTo>
                <a:lnTo>
                  <a:pt x="229461" y="62713"/>
                </a:lnTo>
                <a:lnTo>
                  <a:pt x="232110" y="60746"/>
                </a:lnTo>
                <a:lnTo>
                  <a:pt x="231302" y="64983"/>
                </a:lnTo>
                <a:lnTo>
                  <a:pt x="229297" y="70241"/>
                </a:lnTo>
                <a:lnTo>
                  <a:pt x="226093" y="76519"/>
                </a:lnTo>
                <a:lnTo>
                  <a:pt x="222890" y="82798"/>
                </a:lnTo>
                <a:lnTo>
                  <a:pt x="218614" y="88485"/>
                </a:lnTo>
                <a:lnTo>
                  <a:pt x="213265" y="93578"/>
                </a:lnTo>
                <a:lnTo>
                  <a:pt x="209481" y="97159"/>
                </a:lnTo>
                <a:lnTo>
                  <a:pt x="204461" y="100185"/>
                </a:lnTo>
                <a:lnTo>
                  <a:pt x="198204" y="102657"/>
                </a:lnTo>
                <a:lnTo>
                  <a:pt x="194724" y="104018"/>
                </a:lnTo>
                <a:lnTo>
                  <a:pt x="190359" y="105304"/>
                </a:lnTo>
                <a:lnTo>
                  <a:pt x="185112" y="106514"/>
                </a:lnTo>
                <a:close/>
              </a:path>
              <a:path w="451278" h="109540">
                <a:moveTo>
                  <a:pt x="259354" y="61881"/>
                </a:moveTo>
                <a:lnTo>
                  <a:pt x="260172" y="72605"/>
                </a:lnTo>
                <a:lnTo>
                  <a:pt x="263788" y="84936"/>
                </a:lnTo>
                <a:lnTo>
                  <a:pt x="270290" y="95091"/>
                </a:lnTo>
                <a:lnTo>
                  <a:pt x="271808" y="96751"/>
                </a:lnTo>
                <a:lnTo>
                  <a:pt x="282660" y="104868"/>
                </a:lnTo>
                <a:lnTo>
                  <a:pt x="278918" y="91158"/>
                </a:lnTo>
                <a:lnTo>
                  <a:pt x="275411" y="83290"/>
                </a:lnTo>
                <a:lnTo>
                  <a:pt x="273657" y="75246"/>
                </a:lnTo>
                <a:lnTo>
                  <a:pt x="273657" y="60670"/>
                </a:lnTo>
                <a:lnTo>
                  <a:pt x="274414" y="56132"/>
                </a:lnTo>
                <a:lnTo>
                  <a:pt x="275928" y="53408"/>
                </a:lnTo>
                <a:lnTo>
                  <a:pt x="277896" y="46070"/>
                </a:lnTo>
                <a:lnTo>
                  <a:pt x="279107" y="40573"/>
                </a:lnTo>
                <a:lnTo>
                  <a:pt x="281327" y="35025"/>
                </a:lnTo>
                <a:lnTo>
                  <a:pt x="284556" y="29427"/>
                </a:lnTo>
                <a:lnTo>
                  <a:pt x="287784" y="23829"/>
                </a:lnTo>
                <a:lnTo>
                  <a:pt x="291240" y="19214"/>
                </a:lnTo>
                <a:lnTo>
                  <a:pt x="294924" y="15583"/>
                </a:lnTo>
                <a:lnTo>
                  <a:pt x="298506" y="12002"/>
                </a:lnTo>
                <a:lnTo>
                  <a:pt x="302580" y="9216"/>
                </a:lnTo>
                <a:lnTo>
                  <a:pt x="307146" y="7224"/>
                </a:lnTo>
                <a:lnTo>
                  <a:pt x="311712" y="5232"/>
                </a:lnTo>
                <a:lnTo>
                  <a:pt x="317149" y="3656"/>
                </a:lnTo>
                <a:lnTo>
                  <a:pt x="323455" y="2496"/>
                </a:lnTo>
                <a:lnTo>
                  <a:pt x="323077" y="0"/>
                </a:lnTo>
                <a:lnTo>
                  <a:pt x="315558" y="419"/>
                </a:lnTo>
                <a:lnTo>
                  <a:pt x="303154" y="3121"/>
                </a:lnTo>
                <a:lnTo>
                  <a:pt x="291483" y="8327"/>
                </a:lnTo>
                <a:lnTo>
                  <a:pt x="280545" y="16037"/>
                </a:lnTo>
                <a:lnTo>
                  <a:pt x="271413" y="25895"/>
                </a:lnTo>
                <a:lnTo>
                  <a:pt x="264714" y="36934"/>
                </a:lnTo>
                <a:lnTo>
                  <a:pt x="260694" y="48929"/>
                </a:lnTo>
                <a:lnTo>
                  <a:pt x="259354" y="61881"/>
                </a:lnTo>
                <a:close/>
              </a:path>
              <a:path w="451278" h="109540">
                <a:moveTo>
                  <a:pt x="415709" y="98647"/>
                </a:moveTo>
                <a:lnTo>
                  <a:pt x="413791" y="96882"/>
                </a:lnTo>
                <a:lnTo>
                  <a:pt x="414776" y="106137"/>
                </a:lnTo>
                <a:lnTo>
                  <a:pt x="419871" y="106137"/>
                </a:lnTo>
                <a:lnTo>
                  <a:pt x="415709" y="98647"/>
                </a:lnTo>
                <a:close/>
              </a:path>
              <a:path w="451278" h="109540">
                <a:moveTo>
                  <a:pt x="410374" y="104409"/>
                </a:moveTo>
                <a:lnTo>
                  <a:pt x="414776" y="106137"/>
                </a:lnTo>
                <a:lnTo>
                  <a:pt x="413791" y="96882"/>
                </a:lnTo>
                <a:lnTo>
                  <a:pt x="412833" y="94335"/>
                </a:lnTo>
                <a:lnTo>
                  <a:pt x="412833" y="84299"/>
                </a:lnTo>
                <a:lnTo>
                  <a:pt x="415179" y="76355"/>
                </a:lnTo>
                <a:lnTo>
                  <a:pt x="419871" y="67177"/>
                </a:lnTo>
                <a:lnTo>
                  <a:pt x="424563" y="57998"/>
                </a:lnTo>
                <a:lnTo>
                  <a:pt x="429912" y="53408"/>
                </a:lnTo>
                <a:lnTo>
                  <a:pt x="439245" y="53408"/>
                </a:lnTo>
                <a:lnTo>
                  <a:pt x="441944" y="54594"/>
                </a:lnTo>
                <a:lnTo>
                  <a:pt x="444013" y="56964"/>
                </a:lnTo>
                <a:lnTo>
                  <a:pt x="446081" y="59334"/>
                </a:lnTo>
                <a:lnTo>
                  <a:pt x="447116" y="62638"/>
                </a:lnTo>
                <a:lnTo>
                  <a:pt x="447116" y="73733"/>
                </a:lnTo>
                <a:lnTo>
                  <a:pt x="444657" y="81185"/>
                </a:lnTo>
                <a:lnTo>
                  <a:pt x="439737" y="89229"/>
                </a:lnTo>
                <a:lnTo>
                  <a:pt x="434818" y="97273"/>
                </a:lnTo>
                <a:lnTo>
                  <a:pt x="429281" y="101295"/>
                </a:lnTo>
                <a:lnTo>
                  <a:pt x="420098" y="101295"/>
                </a:lnTo>
                <a:lnTo>
                  <a:pt x="417626" y="100412"/>
                </a:lnTo>
                <a:lnTo>
                  <a:pt x="415709" y="98647"/>
                </a:lnTo>
                <a:lnTo>
                  <a:pt x="419871" y="106137"/>
                </a:lnTo>
                <a:lnTo>
                  <a:pt x="433176" y="102342"/>
                </a:lnTo>
                <a:lnTo>
                  <a:pt x="442651" y="92292"/>
                </a:lnTo>
                <a:lnTo>
                  <a:pt x="449326" y="78440"/>
                </a:lnTo>
                <a:lnTo>
                  <a:pt x="451278" y="67025"/>
                </a:lnTo>
                <a:lnTo>
                  <a:pt x="451278" y="59914"/>
                </a:lnTo>
                <a:lnTo>
                  <a:pt x="449588" y="55048"/>
                </a:lnTo>
                <a:lnTo>
                  <a:pt x="446208" y="52425"/>
                </a:lnTo>
                <a:lnTo>
                  <a:pt x="442827" y="49802"/>
                </a:lnTo>
                <a:lnTo>
                  <a:pt x="438942" y="48491"/>
                </a:lnTo>
                <a:lnTo>
                  <a:pt x="434157" y="48494"/>
                </a:lnTo>
                <a:lnTo>
                  <a:pt x="422292" y="51486"/>
                </a:lnTo>
                <a:lnTo>
                  <a:pt x="411509" y="60103"/>
                </a:lnTo>
                <a:lnTo>
                  <a:pt x="403439" y="72732"/>
                </a:lnTo>
                <a:lnTo>
                  <a:pt x="401103" y="84803"/>
                </a:lnTo>
                <a:lnTo>
                  <a:pt x="401103" y="92116"/>
                </a:lnTo>
                <a:lnTo>
                  <a:pt x="402957" y="97500"/>
                </a:lnTo>
                <a:lnTo>
                  <a:pt x="406665" y="100954"/>
                </a:lnTo>
                <a:lnTo>
                  <a:pt x="410374" y="104409"/>
                </a:lnTo>
                <a:close/>
              </a:path>
              <a:path w="451278" h="109540">
                <a:moveTo>
                  <a:pt x="359554" y="61200"/>
                </a:moveTo>
                <a:lnTo>
                  <a:pt x="371964" y="57842"/>
                </a:lnTo>
                <a:lnTo>
                  <a:pt x="381918" y="48226"/>
                </a:lnTo>
                <a:lnTo>
                  <a:pt x="383592" y="45718"/>
                </a:lnTo>
                <a:lnTo>
                  <a:pt x="389176" y="33808"/>
                </a:lnTo>
                <a:lnTo>
                  <a:pt x="391037" y="21635"/>
                </a:lnTo>
                <a:lnTo>
                  <a:pt x="391037" y="19769"/>
                </a:lnTo>
                <a:lnTo>
                  <a:pt x="390961" y="18395"/>
                </a:lnTo>
                <a:lnTo>
                  <a:pt x="390810" y="17512"/>
                </a:lnTo>
                <a:lnTo>
                  <a:pt x="390381" y="15507"/>
                </a:lnTo>
                <a:lnTo>
                  <a:pt x="389978" y="14146"/>
                </a:lnTo>
                <a:lnTo>
                  <a:pt x="391239" y="14549"/>
                </a:lnTo>
                <a:lnTo>
                  <a:pt x="393762" y="15054"/>
                </a:lnTo>
                <a:lnTo>
                  <a:pt x="395729" y="15407"/>
                </a:lnTo>
                <a:lnTo>
                  <a:pt x="398075" y="15583"/>
                </a:lnTo>
                <a:lnTo>
                  <a:pt x="403878" y="15583"/>
                </a:lnTo>
                <a:lnTo>
                  <a:pt x="406350" y="15306"/>
                </a:lnTo>
                <a:lnTo>
                  <a:pt x="408216" y="14751"/>
                </a:lnTo>
                <a:lnTo>
                  <a:pt x="410083" y="14196"/>
                </a:lnTo>
                <a:lnTo>
                  <a:pt x="412909" y="13036"/>
                </a:lnTo>
                <a:lnTo>
                  <a:pt x="416693" y="11271"/>
                </a:lnTo>
                <a:lnTo>
                  <a:pt x="362733" y="108103"/>
                </a:lnTo>
                <a:lnTo>
                  <a:pt x="370074" y="108103"/>
                </a:lnTo>
                <a:lnTo>
                  <a:pt x="429785" y="1210"/>
                </a:lnTo>
                <a:lnTo>
                  <a:pt x="423731" y="1210"/>
                </a:lnTo>
                <a:lnTo>
                  <a:pt x="420855" y="4034"/>
                </a:lnTo>
                <a:lnTo>
                  <a:pt x="418106" y="6178"/>
                </a:lnTo>
                <a:lnTo>
                  <a:pt x="415482" y="7640"/>
                </a:lnTo>
                <a:lnTo>
                  <a:pt x="410588" y="10464"/>
                </a:lnTo>
                <a:lnTo>
                  <a:pt x="405240" y="11877"/>
                </a:lnTo>
                <a:lnTo>
                  <a:pt x="397218" y="11877"/>
                </a:lnTo>
                <a:lnTo>
                  <a:pt x="395048" y="11675"/>
                </a:lnTo>
                <a:lnTo>
                  <a:pt x="392929" y="11271"/>
                </a:lnTo>
                <a:lnTo>
                  <a:pt x="390810" y="10868"/>
                </a:lnTo>
                <a:lnTo>
                  <a:pt x="389170" y="10162"/>
                </a:lnTo>
                <a:lnTo>
                  <a:pt x="388010" y="9153"/>
                </a:lnTo>
                <a:lnTo>
                  <a:pt x="385134" y="6581"/>
                </a:lnTo>
                <a:lnTo>
                  <a:pt x="384125" y="5673"/>
                </a:lnTo>
                <a:lnTo>
                  <a:pt x="382031" y="4614"/>
                </a:lnTo>
                <a:lnTo>
                  <a:pt x="380063" y="3807"/>
                </a:lnTo>
                <a:lnTo>
                  <a:pt x="377516" y="3404"/>
                </a:lnTo>
                <a:lnTo>
                  <a:pt x="373593" y="3415"/>
                </a:lnTo>
                <a:lnTo>
                  <a:pt x="361680" y="6617"/>
                </a:lnTo>
                <a:lnTo>
                  <a:pt x="351154" y="15507"/>
                </a:lnTo>
                <a:lnTo>
                  <a:pt x="343325" y="28259"/>
                </a:lnTo>
                <a:lnTo>
                  <a:pt x="341012" y="40094"/>
                </a:lnTo>
                <a:lnTo>
                  <a:pt x="341012" y="47003"/>
                </a:lnTo>
                <a:lnTo>
                  <a:pt x="342930" y="52249"/>
                </a:lnTo>
                <a:lnTo>
                  <a:pt x="346764" y="55829"/>
                </a:lnTo>
                <a:lnTo>
                  <a:pt x="350599" y="59410"/>
                </a:lnTo>
                <a:lnTo>
                  <a:pt x="352667" y="48567"/>
                </a:lnTo>
                <a:lnTo>
                  <a:pt x="352667" y="37875"/>
                </a:lnTo>
                <a:lnTo>
                  <a:pt x="355203" y="29818"/>
                </a:lnTo>
                <a:lnTo>
                  <a:pt x="360273" y="21068"/>
                </a:lnTo>
                <a:lnTo>
                  <a:pt x="365344" y="12318"/>
                </a:lnTo>
                <a:lnTo>
                  <a:pt x="370326" y="7943"/>
                </a:lnTo>
                <a:lnTo>
                  <a:pt x="375220" y="7943"/>
                </a:lnTo>
                <a:lnTo>
                  <a:pt x="376570" y="8535"/>
                </a:lnTo>
                <a:lnTo>
                  <a:pt x="378210" y="9720"/>
                </a:lnTo>
                <a:lnTo>
                  <a:pt x="379850" y="10906"/>
                </a:lnTo>
                <a:lnTo>
                  <a:pt x="381274" y="11650"/>
                </a:lnTo>
                <a:lnTo>
                  <a:pt x="382485" y="11952"/>
                </a:lnTo>
                <a:lnTo>
                  <a:pt x="384201" y="12356"/>
                </a:lnTo>
                <a:lnTo>
                  <a:pt x="385399" y="13011"/>
                </a:lnTo>
                <a:lnTo>
                  <a:pt x="386761" y="14827"/>
                </a:lnTo>
                <a:lnTo>
                  <a:pt x="387101" y="16869"/>
                </a:lnTo>
                <a:lnTo>
                  <a:pt x="387100" y="20428"/>
                </a:lnTo>
                <a:lnTo>
                  <a:pt x="385116" y="33026"/>
                </a:lnTo>
                <a:lnTo>
                  <a:pt x="379383" y="44633"/>
                </a:lnTo>
                <a:lnTo>
                  <a:pt x="374236" y="52148"/>
                </a:lnTo>
                <a:lnTo>
                  <a:pt x="368560" y="55905"/>
                </a:lnTo>
                <a:lnTo>
                  <a:pt x="359075" y="55905"/>
                </a:lnTo>
                <a:lnTo>
                  <a:pt x="356641" y="54959"/>
                </a:lnTo>
                <a:lnTo>
                  <a:pt x="355051" y="53068"/>
                </a:lnTo>
                <a:lnTo>
                  <a:pt x="354862" y="61200"/>
                </a:lnTo>
                <a:lnTo>
                  <a:pt x="359554" y="61200"/>
                </a:lnTo>
                <a:close/>
              </a:path>
              <a:path w="451278" h="109540">
                <a:moveTo>
                  <a:pt x="354862" y="61200"/>
                </a:moveTo>
                <a:lnTo>
                  <a:pt x="355051" y="53068"/>
                </a:lnTo>
                <a:lnTo>
                  <a:pt x="353462" y="51176"/>
                </a:lnTo>
                <a:lnTo>
                  <a:pt x="352667" y="48567"/>
                </a:lnTo>
                <a:lnTo>
                  <a:pt x="350599" y="59410"/>
                </a:lnTo>
                <a:lnTo>
                  <a:pt x="354862" y="61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178428" y="5035118"/>
            <a:ext cx="187011" cy="92048"/>
          </a:xfrm>
          <a:custGeom>
            <a:avLst/>
            <a:gdLst/>
            <a:ahLst/>
            <a:cxnLst/>
            <a:rect l="l" t="t" r="r" b="b"/>
            <a:pathLst>
              <a:path w="205712" h="104321">
                <a:moveTo>
                  <a:pt x="177408" y="102505"/>
                </a:moveTo>
                <a:lnTo>
                  <a:pt x="177408" y="99706"/>
                </a:lnTo>
                <a:lnTo>
                  <a:pt x="170647" y="99353"/>
                </a:lnTo>
                <a:lnTo>
                  <a:pt x="166296" y="98432"/>
                </a:lnTo>
                <a:lnTo>
                  <a:pt x="164353" y="96945"/>
                </a:lnTo>
                <a:lnTo>
                  <a:pt x="162410" y="95457"/>
                </a:lnTo>
                <a:lnTo>
                  <a:pt x="161439" y="91713"/>
                </a:lnTo>
                <a:lnTo>
                  <a:pt x="161439" y="55526"/>
                </a:lnTo>
                <a:lnTo>
                  <a:pt x="184371" y="20576"/>
                </a:lnTo>
                <a:lnTo>
                  <a:pt x="189163" y="13314"/>
                </a:lnTo>
                <a:lnTo>
                  <a:pt x="193478" y="8346"/>
                </a:lnTo>
                <a:lnTo>
                  <a:pt x="197311" y="5673"/>
                </a:lnTo>
                <a:lnTo>
                  <a:pt x="202585" y="3025"/>
                </a:lnTo>
                <a:lnTo>
                  <a:pt x="205712" y="2874"/>
                </a:lnTo>
                <a:lnTo>
                  <a:pt x="205712" y="0"/>
                </a:lnTo>
                <a:lnTo>
                  <a:pt x="171807" y="0"/>
                </a:lnTo>
                <a:lnTo>
                  <a:pt x="171807" y="2874"/>
                </a:lnTo>
                <a:lnTo>
                  <a:pt x="175238" y="2924"/>
                </a:lnTo>
                <a:lnTo>
                  <a:pt x="177660" y="3176"/>
                </a:lnTo>
                <a:lnTo>
                  <a:pt x="179073" y="3630"/>
                </a:lnTo>
                <a:lnTo>
                  <a:pt x="181444" y="4337"/>
                </a:lnTo>
                <a:lnTo>
                  <a:pt x="182630" y="5799"/>
                </a:lnTo>
                <a:lnTo>
                  <a:pt x="182630" y="8472"/>
                </a:lnTo>
                <a:lnTo>
                  <a:pt x="182213" y="10136"/>
                </a:lnTo>
                <a:lnTo>
                  <a:pt x="181343" y="12305"/>
                </a:lnTo>
                <a:lnTo>
                  <a:pt x="180435" y="13768"/>
                </a:lnTo>
                <a:lnTo>
                  <a:pt x="158185" y="48718"/>
                </a:lnTo>
                <a:lnTo>
                  <a:pt x="135254" y="14297"/>
                </a:lnTo>
                <a:lnTo>
                  <a:pt x="134195" y="12683"/>
                </a:lnTo>
                <a:lnTo>
                  <a:pt x="133514" y="11385"/>
                </a:lnTo>
                <a:lnTo>
                  <a:pt x="132908" y="9418"/>
                </a:lnTo>
                <a:lnTo>
                  <a:pt x="132757" y="7943"/>
                </a:lnTo>
                <a:lnTo>
                  <a:pt x="132757" y="5774"/>
                </a:lnTo>
                <a:lnTo>
                  <a:pt x="133665" y="4362"/>
                </a:lnTo>
                <a:lnTo>
                  <a:pt x="135481" y="3706"/>
                </a:lnTo>
                <a:lnTo>
                  <a:pt x="137297" y="3051"/>
                </a:lnTo>
                <a:lnTo>
                  <a:pt x="140022" y="2773"/>
                </a:lnTo>
                <a:lnTo>
                  <a:pt x="143655" y="2874"/>
                </a:lnTo>
                <a:lnTo>
                  <a:pt x="143655" y="0"/>
                </a:lnTo>
                <a:lnTo>
                  <a:pt x="100290" y="0"/>
                </a:lnTo>
                <a:lnTo>
                  <a:pt x="100290" y="2874"/>
                </a:lnTo>
                <a:lnTo>
                  <a:pt x="104327" y="3076"/>
                </a:lnTo>
                <a:lnTo>
                  <a:pt x="107757" y="4626"/>
                </a:lnTo>
                <a:lnTo>
                  <a:pt x="110583" y="7526"/>
                </a:lnTo>
                <a:lnTo>
                  <a:pt x="113408" y="10427"/>
                </a:lnTo>
                <a:lnTo>
                  <a:pt x="118327" y="16995"/>
                </a:lnTo>
                <a:lnTo>
                  <a:pt x="125341" y="27233"/>
                </a:lnTo>
                <a:lnTo>
                  <a:pt x="145622" y="56964"/>
                </a:lnTo>
                <a:lnTo>
                  <a:pt x="145622" y="90653"/>
                </a:lnTo>
                <a:lnTo>
                  <a:pt x="144777" y="94877"/>
                </a:lnTo>
                <a:lnTo>
                  <a:pt x="143087" y="96567"/>
                </a:lnTo>
                <a:lnTo>
                  <a:pt x="141397" y="98256"/>
                </a:lnTo>
                <a:lnTo>
                  <a:pt x="137045" y="99303"/>
                </a:lnTo>
                <a:lnTo>
                  <a:pt x="130033" y="99706"/>
                </a:lnTo>
                <a:lnTo>
                  <a:pt x="130033" y="102505"/>
                </a:lnTo>
                <a:lnTo>
                  <a:pt x="177408" y="102505"/>
                </a:lnTo>
                <a:close/>
              </a:path>
              <a:path w="205712" h="104321">
                <a:moveTo>
                  <a:pt x="28871" y="85673"/>
                </a:moveTo>
                <a:lnTo>
                  <a:pt x="23785" y="78361"/>
                </a:lnTo>
                <a:lnTo>
                  <a:pt x="19455" y="66580"/>
                </a:lnTo>
                <a:lnTo>
                  <a:pt x="18011" y="52576"/>
                </a:lnTo>
                <a:lnTo>
                  <a:pt x="19012" y="39479"/>
                </a:lnTo>
                <a:lnTo>
                  <a:pt x="22452" y="27177"/>
                </a:lnTo>
                <a:lnTo>
                  <a:pt x="28341" y="17172"/>
                </a:lnTo>
                <a:lnTo>
                  <a:pt x="31358" y="13815"/>
                </a:lnTo>
                <a:lnTo>
                  <a:pt x="42053" y="6687"/>
                </a:lnTo>
                <a:lnTo>
                  <a:pt x="54943" y="4311"/>
                </a:lnTo>
                <a:lnTo>
                  <a:pt x="58181" y="4437"/>
                </a:lnTo>
                <a:lnTo>
                  <a:pt x="70715" y="7944"/>
                </a:lnTo>
                <a:lnTo>
                  <a:pt x="80598" y="16264"/>
                </a:lnTo>
                <a:lnTo>
                  <a:pt x="83928" y="20500"/>
                </a:lnTo>
                <a:lnTo>
                  <a:pt x="86628" y="26073"/>
                </a:lnTo>
                <a:lnTo>
                  <a:pt x="88696" y="32983"/>
                </a:lnTo>
                <a:lnTo>
                  <a:pt x="92253" y="32983"/>
                </a:lnTo>
                <a:lnTo>
                  <a:pt x="90815" y="-1815"/>
                </a:lnTo>
                <a:lnTo>
                  <a:pt x="87561" y="-1815"/>
                </a:lnTo>
                <a:lnTo>
                  <a:pt x="87056" y="-101"/>
                </a:lnTo>
                <a:lnTo>
                  <a:pt x="86148" y="1159"/>
                </a:lnTo>
                <a:lnTo>
                  <a:pt x="83525" y="2773"/>
                </a:lnTo>
                <a:lnTo>
                  <a:pt x="82137" y="3176"/>
                </a:lnTo>
                <a:lnTo>
                  <a:pt x="79968" y="3176"/>
                </a:lnTo>
                <a:lnTo>
                  <a:pt x="76663" y="2345"/>
                </a:lnTo>
                <a:lnTo>
                  <a:pt x="70760" y="680"/>
                </a:lnTo>
                <a:lnTo>
                  <a:pt x="64857" y="-983"/>
                </a:lnTo>
                <a:lnTo>
                  <a:pt x="59106" y="-1815"/>
                </a:lnTo>
                <a:lnTo>
                  <a:pt x="53505" y="-1815"/>
                </a:lnTo>
                <a:lnTo>
                  <a:pt x="48717" y="-1651"/>
                </a:lnTo>
                <a:lnTo>
                  <a:pt x="35615" y="771"/>
                </a:lnTo>
                <a:lnTo>
                  <a:pt x="24143" y="6088"/>
                </a:lnTo>
                <a:lnTo>
                  <a:pt x="14303" y="14297"/>
                </a:lnTo>
                <a:lnTo>
                  <a:pt x="5603" y="26803"/>
                </a:lnTo>
                <a:lnTo>
                  <a:pt x="1400" y="38827"/>
                </a:lnTo>
                <a:lnTo>
                  <a:pt x="0" y="52273"/>
                </a:lnTo>
                <a:lnTo>
                  <a:pt x="11" y="53565"/>
                </a:lnTo>
                <a:lnTo>
                  <a:pt x="1687" y="66951"/>
                </a:lnTo>
                <a:lnTo>
                  <a:pt x="6199" y="78801"/>
                </a:lnTo>
                <a:lnTo>
                  <a:pt x="13546" y="89115"/>
                </a:lnTo>
                <a:lnTo>
                  <a:pt x="16860" y="92398"/>
                </a:lnTo>
                <a:lnTo>
                  <a:pt x="27157" y="99442"/>
                </a:lnTo>
                <a:lnTo>
                  <a:pt x="39271" y="103669"/>
                </a:lnTo>
                <a:lnTo>
                  <a:pt x="53202" y="105077"/>
                </a:lnTo>
                <a:lnTo>
                  <a:pt x="57327" y="104921"/>
                </a:lnTo>
                <a:lnTo>
                  <a:pt x="69788" y="102388"/>
                </a:lnTo>
                <a:lnTo>
                  <a:pt x="81431" y="96756"/>
                </a:lnTo>
                <a:lnTo>
                  <a:pt x="86527" y="93478"/>
                </a:lnTo>
                <a:lnTo>
                  <a:pt x="90790" y="89670"/>
                </a:lnTo>
                <a:lnTo>
                  <a:pt x="94221" y="85333"/>
                </a:lnTo>
                <a:lnTo>
                  <a:pt x="91345" y="82458"/>
                </a:lnTo>
                <a:lnTo>
                  <a:pt x="86704" y="86846"/>
                </a:lnTo>
                <a:lnTo>
                  <a:pt x="82440" y="90124"/>
                </a:lnTo>
                <a:lnTo>
                  <a:pt x="78555" y="92292"/>
                </a:lnTo>
                <a:lnTo>
                  <a:pt x="71795" y="96125"/>
                </a:lnTo>
                <a:lnTo>
                  <a:pt x="64403" y="98042"/>
                </a:lnTo>
                <a:lnTo>
                  <a:pt x="56380" y="98042"/>
                </a:lnTo>
                <a:lnTo>
                  <a:pt x="51267" y="97733"/>
                </a:lnTo>
                <a:lnTo>
                  <a:pt x="39043" y="93896"/>
                </a:lnTo>
                <a:lnTo>
                  <a:pt x="28871" y="85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7387799" y="5032115"/>
            <a:ext cx="367322" cy="95051"/>
          </a:xfrm>
          <a:custGeom>
            <a:avLst/>
            <a:gdLst/>
            <a:ahLst/>
            <a:cxnLst/>
            <a:rect l="l" t="t" r="r" b="b"/>
            <a:pathLst>
              <a:path w="404054" h="107725">
                <a:moveTo>
                  <a:pt x="299011" y="1966"/>
                </a:moveTo>
                <a:lnTo>
                  <a:pt x="271236" y="16113"/>
                </a:lnTo>
                <a:lnTo>
                  <a:pt x="271236" y="18231"/>
                </a:lnTo>
                <a:lnTo>
                  <a:pt x="273052" y="17424"/>
                </a:lnTo>
                <a:lnTo>
                  <a:pt x="275007" y="16655"/>
                </a:lnTo>
                <a:lnTo>
                  <a:pt x="277101" y="15924"/>
                </a:lnTo>
                <a:lnTo>
                  <a:pt x="279195" y="15192"/>
                </a:lnTo>
                <a:lnTo>
                  <a:pt x="280898" y="14827"/>
                </a:lnTo>
                <a:lnTo>
                  <a:pt x="284227" y="14827"/>
                </a:lnTo>
                <a:lnTo>
                  <a:pt x="285540" y="15457"/>
                </a:lnTo>
                <a:lnTo>
                  <a:pt x="286750" y="17979"/>
                </a:lnTo>
                <a:lnTo>
                  <a:pt x="287053" y="19820"/>
                </a:lnTo>
                <a:lnTo>
                  <a:pt x="287053" y="96831"/>
                </a:lnTo>
                <a:lnTo>
                  <a:pt x="286120" y="99782"/>
                </a:lnTo>
                <a:lnTo>
                  <a:pt x="284252" y="101143"/>
                </a:lnTo>
                <a:lnTo>
                  <a:pt x="282385" y="102505"/>
                </a:lnTo>
                <a:lnTo>
                  <a:pt x="278400" y="103337"/>
                </a:lnTo>
                <a:lnTo>
                  <a:pt x="272295" y="103640"/>
                </a:lnTo>
                <a:lnTo>
                  <a:pt x="272295" y="105910"/>
                </a:lnTo>
                <a:lnTo>
                  <a:pt x="314978" y="105910"/>
                </a:lnTo>
                <a:lnTo>
                  <a:pt x="314978" y="103791"/>
                </a:lnTo>
                <a:lnTo>
                  <a:pt x="309328" y="103590"/>
                </a:lnTo>
                <a:lnTo>
                  <a:pt x="305468" y="102959"/>
                </a:lnTo>
                <a:lnTo>
                  <a:pt x="303399" y="101900"/>
                </a:lnTo>
                <a:lnTo>
                  <a:pt x="301331" y="100841"/>
                </a:lnTo>
                <a:lnTo>
                  <a:pt x="300296" y="98369"/>
                </a:lnTo>
                <a:lnTo>
                  <a:pt x="300296" y="3404"/>
                </a:lnTo>
                <a:lnTo>
                  <a:pt x="299919" y="1966"/>
                </a:lnTo>
                <a:lnTo>
                  <a:pt x="299011" y="1966"/>
                </a:lnTo>
                <a:close/>
              </a:path>
              <a:path w="404054" h="107725">
                <a:moveTo>
                  <a:pt x="336850" y="61881"/>
                </a:moveTo>
                <a:lnTo>
                  <a:pt x="337668" y="72604"/>
                </a:lnTo>
                <a:lnTo>
                  <a:pt x="341284" y="84936"/>
                </a:lnTo>
                <a:lnTo>
                  <a:pt x="347786" y="95091"/>
                </a:lnTo>
                <a:lnTo>
                  <a:pt x="349304" y="96752"/>
                </a:lnTo>
                <a:lnTo>
                  <a:pt x="360156" y="104868"/>
                </a:lnTo>
                <a:lnTo>
                  <a:pt x="356413" y="91158"/>
                </a:lnTo>
                <a:lnTo>
                  <a:pt x="352907" y="83290"/>
                </a:lnTo>
                <a:lnTo>
                  <a:pt x="351154" y="75246"/>
                </a:lnTo>
                <a:lnTo>
                  <a:pt x="351154" y="60670"/>
                </a:lnTo>
                <a:lnTo>
                  <a:pt x="351911" y="56132"/>
                </a:lnTo>
                <a:lnTo>
                  <a:pt x="353424" y="53408"/>
                </a:lnTo>
                <a:lnTo>
                  <a:pt x="355392" y="46070"/>
                </a:lnTo>
                <a:lnTo>
                  <a:pt x="356603" y="40573"/>
                </a:lnTo>
                <a:lnTo>
                  <a:pt x="358822" y="35025"/>
                </a:lnTo>
                <a:lnTo>
                  <a:pt x="362052" y="29427"/>
                </a:lnTo>
                <a:lnTo>
                  <a:pt x="365281" y="23829"/>
                </a:lnTo>
                <a:lnTo>
                  <a:pt x="368737" y="19214"/>
                </a:lnTo>
                <a:lnTo>
                  <a:pt x="372419" y="15583"/>
                </a:lnTo>
                <a:lnTo>
                  <a:pt x="376001" y="12003"/>
                </a:lnTo>
                <a:lnTo>
                  <a:pt x="380076" y="9216"/>
                </a:lnTo>
                <a:lnTo>
                  <a:pt x="384642" y="7224"/>
                </a:lnTo>
                <a:lnTo>
                  <a:pt x="389208" y="5232"/>
                </a:lnTo>
                <a:lnTo>
                  <a:pt x="394645" y="3656"/>
                </a:lnTo>
                <a:lnTo>
                  <a:pt x="400951" y="2496"/>
                </a:lnTo>
                <a:lnTo>
                  <a:pt x="400573" y="0"/>
                </a:lnTo>
                <a:lnTo>
                  <a:pt x="393054" y="419"/>
                </a:lnTo>
                <a:lnTo>
                  <a:pt x="380650" y="3121"/>
                </a:lnTo>
                <a:lnTo>
                  <a:pt x="368979" y="8327"/>
                </a:lnTo>
                <a:lnTo>
                  <a:pt x="358040" y="16037"/>
                </a:lnTo>
                <a:lnTo>
                  <a:pt x="348909" y="25895"/>
                </a:lnTo>
                <a:lnTo>
                  <a:pt x="342210" y="36934"/>
                </a:lnTo>
                <a:lnTo>
                  <a:pt x="338190" y="48929"/>
                </a:lnTo>
                <a:lnTo>
                  <a:pt x="336850" y="61881"/>
                </a:lnTo>
                <a:close/>
              </a:path>
              <a:path w="404054" h="107725">
                <a:moveTo>
                  <a:pt x="355997" y="48769"/>
                </a:moveTo>
                <a:lnTo>
                  <a:pt x="361194" y="46448"/>
                </a:lnTo>
                <a:lnTo>
                  <a:pt x="377490" y="46448"/>
                </a:lnTo>
                <a:lnTo>
                  <a:pt x="383495" y="50786"/>
                </a:lnTo>
                <a:lnTo>
                  <a:pt x="387026" y="59460"/>
                </a:lnTo>
                <a:lnTo>
                  <a:pt x="389145" y="64655"/>
                </a:lnTo>
                <a:lnTo>
                  <a:pt x="390205" y="70606"/>
                </a:lnTo>
                <a:lnTo>
                  <a:pt x="390205" y="84173"/>
                </a:lnTo>
                <a:lnTo>
                  <a:pt x="388842" y="90162"/>
                </a:lnTo>
                <a:lnTo>
                  <a:pt x="386118" y="95281"/>
                </a:lnTo>
                <a:lnTo>
                  <a:pt x="383393" y="100400"/>
                </a:lnTo>
                <a:lnTo>
                  <a:pt x="379029" y="102959"/>
                </a:lnTo>
                <a:lnTo>
                  <a:pt x="365458" y="102959"/>
                </a:lnTo>
                <a:lnTo>
                  <a:pt x="359920" y="99025"/>
                </a:lnTo>
                <a:lnTo>
                  <a:pt x="356413" y="91158"/>
                </a:lnTo>
                <a:lnTo>
                  <a:pt x="360156" y="104868"/>
                </a:lnTo>
                <a:lnTo>
                  <a:pt x="372041" y="107574"/>
                </a:lnTo>
                <a:lnTo>
                  <a:pt x="372325" y="107573"/>
                </a:lnTo>
                <a:lnTo>
                  <a:pt x="385050" y="104738"/>
                </a:lnTo>
                <a:lnTo>
                  <a:pt x="395162" y="96453"/>
                </a:lnTo>
                <a:lnTo>
                  <a:pt x="395885" y="95525"/>
                </a:lnTo>
                <a:lnTo>
                  <a:pt x="402012" y="84132"/>
                </a:lnTo>
                <a:lnTo>
                  <a:pt x="404054" y="71489"/>
                </a:lnTo>
                <a:lnTo>
                  <a:pt x="404054" y="61200"/>
                </a:lnTo>
                <a:lnTo>
                  <a:pt x="401330" y="53282"/>
                </a:lnTo>
                <a:lnTo>
                  <a:pt x="395881" y="47734"/>
                </a:lnTo>
                <a:lnTo>
                  <a:pt x="390431" y="42187"/>
                </a:lnTo>
                <a:lnTo>
                  <a:pt x="383696" y="39413"/>
                </a:lnTo>
                <a:lnTo>
                  <a:pt x="371587" y="39413"/>
                </a:lnTo>
                <a:lnTo>
                  <a:pt x="367525" y="40220"/>
                </a:lnTo>
                <a:lnTo>
                  <a:pt x="363490" y="41834"/>
                </a:lnTo>
                <a:lnTo>
                  <a:pt x="361219" y="42742"/>
                </a:lnTo>
                <a:lnTo>
                  <a:pt x="358520" y="44154"/>
                </a:lnTo>
                <a:lnTo>
                  <a:pt x="355392" y="46070"/>
                </a:lnTo>
                <a:lnTo>
                  <a:pt x="353424" y="53408"/>
                </a:lnTo>
                <a:lnTo>
                  <a:pt x="355997" y="48769"/>
                </a:lnTo>
                <a:close/>
              </a:path>
              <a:path w="404054" h="107725">
                <a:moveTo>
                  <a:pt x="30095" y="100841"/>
                </a:moveTo>
                <a:lnTo>
                  <a:pt x="29061" y="98369"/>
                </a:lnTo>
                <a:lnTo>
                  <a:pt x="29061" y="3404"/>
                </a:lnTo>
                <a:lnTo>
                  <a:pt x="28682" y="1966"/>
                </a:lnTo>
                <a:lnTo>
                  <a:pt x="27773" y="1966"/>
                </a:lnTo>
                <a:lnTo>
                  <a:pt x="0" y="16113"/>
                </a:lnTo>
                <a:lnTo>
                  <a:pt x="0" y="18231"/>
                </a:lnTo>
                <a:lnTo>
                  <a:pt x="1816" y="17424"/>
                </a:lnTo>
                <a:lnTo>
                  <a:pt x="3771" y="16655"/>
                </a:lnTo>
                <a:lnTo>
                  <a:pt x="5864" y="15924"/>
                </a:lnTo>
                <a:lnTo>
                  <a:pt x="7959" y="15192"/>
                </a:lnTo>
                <a:lnTo>
                  <a:pt x="9661" y="14827"/>
                </a:lnTo>
                <a:lnTo>
                  <a:pt x="12991" y="14827"/>
                </a:lnTo>
                <a:lnTo>
                  <a:pt x="14303" y="15457"/>
                </a:lnTo>
                <a:lnTo>
                  <a:pt x="15514" y="17979"/>
                </a:lnTo>
                <a:lnTo>
                  <a:pt x="15816" y="19820"/>
                </a:lnTo>
                <a:lnTo>
                  <a:pt x="15816" y="96831"/>
                </a:lnTo>
                <a:lnTo>
                  <a:pt x="14883" y="99782"/>
                </a:lnTo>
                <a:lnTo>
                  <a:pt x="13016" y="101143"/>
                </a:lnTo>
                <a:lnTo>
                  <a:pt x="11149" y="102505"/>
                </a:lnTo>
                <a:lnTo>
                  <a:pt x="7164" y="103337"/>
                </a:lnTo>
                <a:lnTo>
                  <a:pt x="1059" y="103640"/>
                </a:lnTo>
                <a:lnTo>
                  <a:pt x="1059" y="105910"/>
                </a:lnTo>
                <a:lnTo>
                  <a:pt x="43742" y="105910"/>
                </a:lnTo>
                <a:lnTo>
                  <a:pt x="43742" y="103791"/>
                </a:lnTo>
                <a:lnTo>
                  <a:pt x="38091" y="103590"/>
                </a:lnTo>
                <a:lnTo>
                  <a:pt x="34232" y="102959"/>
                </a:lnTo>
                <a:lnTo>
                  <a:pt x="32163" y="101900"/>
                </a:lnTo>
                <a:lnTo>
                  <a:pt x="30095" y="100841"/>
                </a:lnTo>
                <a:close/>
              </a:path>
              <a:path w="404054" h="107725">
                <a:moveTo>
                  <a:pt x="71239" y="6732"/>
                </a:moveTo>
                <a:lnTo>
                  <a:pt x="70217" y="9342"/>
                </a:lnTo>
                <a:lnTo>
                  <a:pt x="69436" y="11233"/>
                </a:lnTo>
                <a:lnTo>
                  <a:pt x="68654" y="13125"/>
                </a:lnTo>
                <a:lnTo>
                  <a:pt x="66623" y="18105"/>
                </a:lnTo>
                <a:lnTo>
                  <a:pt x="63344" y="26174"/>
                </a:lnTo>
                <a:lnTo>
                  <a:pt x="65992" y="27385"/>
                </a:lnTo>
                <a:lnTo>
                  <a:pt x="69272" y="22240"/>
                </a:lnTo>
                <a:lnTo>
                  <a:pt x="71984" y="18861"/>
                </a:lnTo>
                <a:lnTo>
                  <a:pt x="74127" y="17248"/>
                </a:lnTo>
                <a:lnTo>
                  <a:pt x="76271" y="15634"/>
                </a:lnTo>
                <a:lnTo>
                  <a:pt x="79791" y="14827"/>
                </a:lnTo>
                <a:lnTo>
                  <a:pt x="117681" y="14827"/>
                </a:lnTo>
                <a:lnTo>
                  <a:pt x="87031" y="107347"/>
                </a:lnTo>
                <a:lnTo>
                  <a:pt x="97021" y="107347"/>
                </a:lnTo>
                <a:lnTo>
                  <a:pt x="129866" y="5900"/>
                </a:lnTo>
                <a:lnTo>
                  <a:pt x="129866" y="3404"/>
                </a:lnTo>
                <a:lnTo>
                  <a:pt x="72501" y="3404"/>
                </a:lnTo>
                <a:lnTo>
                  <a:pt x="71239" y="6732"/>
                </a:lnTo>
                <a:close/>
              </a:path>
              <a:path w="404054" h="107725">
                <a:moveTo>
                  <a:pt x="157716" y="94108"/>
                </a:moveTo>
                <a:lnTo>
                  <a:pt x="162220" y="89457"/>
                </a:lnTo>
                <a:lnTo>
                  <a:pt x="173560" y="77549"/>
                </a:lnTo>
                <a:lnTo>
                  <a:pt x="182782" y="67534"/>
                </a:lnTo>
                <a:lnTo>
                  <a:pt x="189887" y="59411"/>
                </a:lnTo>
                <a:lnTo>
                  <a:pt x="194875" y="53181"/>
                </a:lnTo>
                <a:lnTo>
                  <a:pt x="200576" y="45516"/>
                </a:lnTo>
                <a:lnTo>
                  <a:pt x="203427" y="37547"/>
                </a:lnTo>
                <a:lnTo>
                  <a:pt x="203427" y="21509"/>
                </a:lnTo>
                <a:lnTo>
                  <a:pt x="200790" y="14940"/>
                </a:lnTo>
                <a:lnTo>
                  <a:pt x="195518" y="9569"/>
                </a:lnTo>
                <a:lnTo>
                  <a:pt x="190245" y="4198"/>
                </a:lnTo>
                <a:lnTo>
                  <a:pt x="183347" y="1512"/>
                </a:lnTo>
                <a:lnTo>
                  <a:pt x="167908" y="1512"/>
                </a:lnTo>
                <a:lnTo>
                  <a:pt x="161437" y="3769"/>
                </a:lnTo>
                <a:lnTo>
                  <a:pt x="155408" y="8283"/>
                </a:lnTo>
                <a:lnTo>
                  <a:pt x="147225" y="18592"/>
                </a:lnTo>
                <a:lnTo>
                  <a:pt x="142580" y="32453"/>
                </a:lnTo>
                <a:lnTo>
                  <a:pt x="145835" y="33134"/>
                </a:lnTo>
                <a:lnTo>
                  <a:pt x="148004" y="27385"/>
                </a:lnTo>
                <a:lnTo>
                  <a:pt x="150274" y="23123"/>
                </a:lnTo>
                <a:lnTo>
                  <a:pt x="152645" y="20349"/>
                </a:lnTo>
                <a:lnTo>
                  <a:pt x="156934" y="15306"/>
                </a:lnTo>
                <a:lnTo>
                  <a:pt x="162534" y="12784"/>
                </a:lnTo>
                <a:lnTo>
                  <a:pt x="175047" y="12784"/>
                </a:lnTo>
                <a:lnTo>
                  <a:pt x="179865" y="14738"/>
                </a:lnTo>
                <a:lnTo>
                  <a:pt x="183901" y="18647"/>
                </a:lnTo>
                <a:lnTo>
                  <a:pt x="187937" y="22556"/>
                </a:lnTo>
                <a:lnTo>
                  <a:pt x="189956" y="28242"/>
                </a:lnTo>
                <a:lnTo>
                  <a:pt x="189956" y="35706"/>
                </a:lnTo>
                <a:lnTo>
                  <a:pt x="186985" y="49907"/>
                </a:lnTo>
                <a:lnTo>
                  <a:pt x="180041" y="61957"/>
                </a:lnTo>
                <a:lnTo>
                  <a:pt x="177846" y="64848"/>
                </a:lnTo>
                <a:lnTo>
                  <a:pt x="171684" y="72365"/>
                </a:lnTo>
                <a:lnTo>
                  <a:pt x="163727" y="81424"/>
                </a:lnTo>
                <a:lnTo>
                  <a:pt x="153975" y="92026"/>
                </a:lnTo>
                <a:lnTo>
                  <a:pt x="142429" y="104169"/>
                </a:lnTo>
                <a:lnTo>
                  <a:pt x="142429" y="105910"/>
                </a:lnTo>
                <a:lnTo>
                  <a:pt x="202897" y="105910"/>
                </a:lnTo>
                <a:lnTo>
                  <a:pt x="211298" y="84803"/>
                </a:lnTo>
                <a:lnTo>
                  <a:pt x="209329" y="83895"/>
                </a:lnTo>
                <a:lnTo>
                  <a:pt x="206858" y="88384"/>
                </a:lnTo>
                <a:lnTo>
                  <a:pt x="204638" y="91208"/>
                </a:lnTo>
                <a:lnTo>
                  <a:pt x="202670" y="92368"/>
                </a:lnTo>
                <a:lnTo>
                  <a:pt x="200702" y="93528"/>
                </a:lnTo>
                <a:lnTo>
                  <a:pt x="197297" y="94108"/>
                </a:lnTo>
                <a:lnTo>
                  <a:pt x="157716" y="94108"/>
                </a:lnTo>
                <a:close/>
              </a:path>
              <a:path w="404054" h="107725">
                <a:moveTo>
                  <a:pt x="231958" y="99101"/>
                </a:moveTo>
                <a:lnTo>
                  <a:pt x="231958" y="101471"/>
                </a:lnTo>
                <a:lnTo>
                  <a:pt x="232791" y="103501"/>
                </a:lnTo>
                <a:lnTo>
                  <a:pt x="234455" y="105191"/>
                </a:lnTo>
                <a:lnTo>
                  <a:pt x="236121" y="106880"/>
                </a:lnTo>
                <a:lnTo>
                  <a:pt x="238163" y="107725"/>
                </a:lnTo>
                <a:lnTo>
                  <a:pt x="243007" y="107725"/>
                </a:lnTo>
                <a:lnTo>
                  <a:pt x="245038" y="106880"/>
                </a:lnTo>
                <a:lnTo>
                  <a:pt x="246678" y="105191"/>
                </a:lnTo>
                <a:lnTo>
                  <a:pt x="248318" y="103501"/>
                </a:lnTo>
                <a:lnTo>
                  <a:pt x="249137" y="101471"/>
                </a:lnTo>
                <a:lnTo>
                  <a:pt x="249137" y="96731"/>
                </a:lnTo>
                <a:lnTo>
                  <a:pt x="248305" y="94713"/>
                </a:lnTo>
                <a:lnTo>
                  <a:pt x="246640" y="93049"/>
                </a:lnTo>
                <a:lnTo>
                  <a:pt x="244975" y="91385"/>
                </a:lnTo>
                <a:lnTo>
                  <a:pt x="242957" y="90552"/>
                </a:lnTo>
                <a:lnTo>
                  <a:pt x="238214" y="90552"/>
                </a:lnTo>
                <a:lnTo>
                  <a:pt x="236183" y="91385"/>
                </a:lnTo>
                <a:lnTo>
                  <a:pt x="234493" y="93049"/>
                </a:lnTo>
                <a:lnTo>
                  <a:pt x="232803" y="94713"/>
                </a:lnTo>
                <a:lnTo>
                  <a:pt x="231958" y="96731"/>
                </a:lnTo>
                <a:lnTo>
                  <a:pt x="231958" y="99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926317" y="4997404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370158" y="4997404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433968" y="4997404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4212453" y="4997404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300921" y="4997404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040658" y="4997404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931863" y="4997404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2364874" y="2039470"/>
            <a:ext cx="0" cy="3212547"/>
          </a:xfrm>
          <a:custGeom>
            <a:avLst/>
            <a:gdLst/>
            <a:ahLst/>
            <a:cxnLst/>
            <a:rect l="l" t="t" r="r" b="b"/>
            <a:pathLst>
              <a:path h="3640887">
                <a:moveTo>
                  <a:pt x="0" y="0"/>
                </a:moveTo>
                <a:lnTo>
                  <a:pt x="0" y="3640887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3428685" y="2039470"/>
            <a:ext cx="0" cy="3212547"/>
          </a:xfrm>
          <a:custGeom>
            <a:avLst/>
            <a:gdLst/>
            <a:ahLst/>
            <a:cxnLst/>
            <a:rect l="l" t="t" r="r" b="b"/>
            <a:pathLst>
              <a:path h="3640887">
                <a:moveTo>
                  <a:pt x="0" y="0"/>
                </a:moveTo>
                <a:lnTo>
                  <a:pt x="0" y="3640887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207168" y="2039470"/>
            <a:ext cx="0" cy="3212547"/>
          </a:xfrm>
          <a:custGeom>
            <a:avLst/>
            <a:gdLst/>
            <a:ahLst/>
            <a:cxnLst/>
            <a:rect l="l" t="t" r="r" b="b"/>
            <a:pathLst>
              <a:path h="3640887">
                <a:moveTo>
                  <a:pt x="0" y="0"/>
                </a:moveTo>
                <a:lnTo>
                  <a:pt x="0" y="3640887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295637" y="2039470"/>
            <a:ext cx="0" cy="3212547"/>
          </a:xfrm>
          <a:custGeom>
            <a:avLst/>
            <a:gdLst/>
            <a:ahLst/>
            <a:cxnLst/>
            <a:rect l="l" t="t" r="r" b="b"/>
            <a:pathLst>
              <a:path h="3640887">
                <a:moveTo>
                  <a:pt x="0" y="0"/>
                </a:moveTo>
                <a:lnTo>
                  <a:pt x="0" y="3640887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6035374" y="2039470"/>
            <a:ext cx="0" cy="3212547"/>
          </a:xfrm>
          <a:custGeom>
            <a:avLst/>
            <a:gdLst/>
            <a:ahLst/>
            <a:cxnLst/>
            <a:rect l="l" t="t" r="r" b="b"/>
            <a:pathLst>
              <a:path h="3640887">
                <a:moveTo>
                  <a:pt x="0" y="0"/>
                </a:moveTo>
                <a:lnTo>
                  <a:pt x="0" y="3640887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2964217" y="5312571"/>
            <a:ext cx="106984" cy="62478"/>
          </a:xfrm>
          <a:custGeom>
            <a:avLst/>
            <a:gdLst/>
            <a:ahLst/>
            <a:cxnLst/>
            <a:rect l="l" t="t" r="r" b="b"/>
            <a:pathLst>
              <a:path w="117682" h="70808">
                <a:moveTo>
                  <a:pt x="106708" y="19542"/>
                </a:moveTo>
                <a:lnTo>
                  <a:pt x="105926" y="13642"/>
                </a:lnTo>
                <a:lnTo>
                  <a:pt x="104362" y="9909"/>
                </a:lnTo>
                <a:lnTo>
                  <a:pt x="101637" y="3303"/>
                </a:lnTo>
                <a:lnTo>
                  <a:pt x="96214" y="0"/>
                </a:lnTo>
                <a:lnTo>
                  <a:pt x="83096" y="0"/>
                </a:lnTo>
                <a:lnTo>
                  <a:pt x="78202" y="1563"/>
                </a:lnTo>
                <a:lnTo>
                  <a:pt x="73409" y="4690"/>
                </a:lnTo>
                <a:lnTo>
                  <a:pt x="70634" y="6505"/>
                </a:lnTo>
                <a:lnTo>
                  <a:pt x="67380" y="9304"/>
                </a:lnTo>
                <a:lnTo>
                  <a:pt x="63646" y="13087"/>
                </a:lnTo>
                <a:lnTo>
                  <a:pt x="62587" y="9809"/>
                </a:lnTo>
                <a:lnTo>
                  <a:pt x="61250" y="7211"/>
                </a:lnTo>
                <a:lnTo>
                  <a:pt x="59635" y="5295"/>
                </a:lnTo>
                <a:lnTo>
                  <a:pt x="56557" y="1765"/>
                </a:lnTo>
                <a:lnTo>
                  <a:pt x="52420" y="0"/>
                </a:lnTo>
                <a:lnTo>
                  <a:pt x="43389" y="0"/>
                </a:lnTo>
                <a:lnTo>
                  <a:pt x="39656" y="869"/>
                </a:lnTo>
                <a:lnTo>
                  <a:pt x="36023" y="2609"/>
                </a:lnTo>
                <a:lnTo>
                  <a:pt x="32391" y="4349"/>
                </a:lnTo>
                <a:lnTo>
                  <a:pt x="28077" y="7489"/>
                </a:lnTo>
                <a:lnTo>
                  <a:pt x="23082" y="12028"/>
                </a:lnTo>
                <a:lnTo>
                  <a:pt x="23082" y="1815"/>
                </a:lnTo>
                <a:lnTo>
                  <a:pt x="22300" y="0"/>
                </a:lnTo>
                <a:lnTo>
                  <a:pt x="19929" y="857"/>
                </a:lnTo>
                <a:lnTo>
                  <a:pt x="15438" y="2572"/>
                </a:lnTo>
                <a:lnTo>
                  <a:pt x="10948" y="4287"/>
                </a:lnTo>
                <a:lnTo>
                  <a:pt x="7719" y="5471"/>
                </a:lnTo>
                <a:lnTo>
                  <a:pt x="5751" y="6127"/>
                </a:lnTo>
                <a:lnTo>
                  <a:pt x="302" y="7943"/>
                </a:lnTo>
                <a:lnTo>
                  <a:pt x="302" y="10590"/>
                </a:lnTo>
                <a:lnTo>
                  <a:pt x="1009" y="10338"/>
                </a:lnTo>
                <a:lnTo>
                  <a:pt x="2686" y="9960"/>
                </a:lnTo>
                <a:lnTo>
                  <a:pt x="6811" y="9909"/>
                </a:lnTo>
                <a:lnTo>
                  <a:pt x="8438" y="10490"/>
                </a:lnTo>
                <a:lnTo>
                  <a:pt x="10405" y="12809"/>
                </a:lnTo>
                <a:lnTo>
                  <a:pt x="10897" y="15255"/>
                </a:lnTo>
                <a:lnTo>
                  <a:pt x="10897" y="62486"/>
                </a:lnTo>
                <a:lnTo>
                  <a:pt x="9888" y="65412"/>
                </a:lnTo>
                <a:lnTo>
                  <a:pt x="7870" y="66874"/>
                </a:lnTo>
                <a:lnTo>
                  <a:pt x="6558" y="67832"/>
                </a:lnTo>
                <a:lnTo>
                  <a:pt x="3935" y="68488"/>
                </a:lnTo>
                <a:lnTo>
                  <a:pt x="0" y="68841"/>
                </a:lnTo>
                <a:lnTo>
                  <a:pt x="0" y="70808"/>
                </a:lnTo>
                <a:lnTo>
                  <a:pt x="34434" y="70808"/>
                </a:lnTo>
                <a:lnTo>
                  <a:pt x="34434" y="68841"/>
                </a:lnTo>
                <a:lnTo>
                  <a:pt x="29943" y="68791"/>
                </a:lnTo>
                <a:lnTo>
                  <a:pt x="27030" y="68034"/>
                </a:lnTo>
                <a:lnTo>
                  <a:pt x="25693" y="66571"/>
                </a:lnTo>
                <a:lnTo>
                  <a:pt x="24356" y="65109"/>
                </a:lnTo>
                <a:lnTo>
                  <a:pt x="23687" y="62461"/>
                </a:lnTo>
                <a:lnTo>
                  <a:pt x="23687" y="17248"/>
                </a:lnTo>
                <a:lnTo>
                  <a:pt x="25958" y="14524"/>
                </a:lnTo>
                <a:lnTo>
                  <a:pt x="28581" y="12318"/>
                </a:lnTo>
                <a:lnTo>
                  <a:pt x="31558" y="10628"/>
                </a:lnTo>
                <a:lnTo>
                  <a:pt x="34535" y="8939"/>
                </a:lnTo>
                <a:lnTo>
                  <a:pt x="37562" y="8094"/>
                </a:lnTo>
                <a:lnTo>
                  <a:pt x="46038" y="8094"/>
                </a:lnTo>
                <a:lnTo>
                  <a:pt x="49570" y="10565"/>
                </a:lnTo>
                <a:lnTo>
                  <a:pt x="51235" y="15508"/>
                </a:lnTo>
                <a:lnTo>
                  <a:pt x="52244" y="18433"/>
                </a:lnTo>
                <a:lnTo>
                  <a:pt x="52748" y="23779"/>
                </a:lnTo>
                <a:lnTo>
                  <a:pt x="52748" y="59435"/>
                </a:lnTo>
                <a:lnTo>
                  <a:pt x="52092" y="63647"/>
                </a:lnTo>
                <a:lnTo>
                  <a:pt x="50781" y="65361"/>
                </a:lnTo>
                <a:lnTo>
                  <a:pt x="49469" y="67076"/>
                </a:lnTo>
                <a:lnTo>
                  <a:pt x="46417" y="68236"/>
                </a:lnTo>
                <a:lnTo>
                  <a:pt x="41623" y="68841"/>
                </a:lnTo>
                <a:lnTo>
                  <a:pt x="41623" y="70808"/>
                </a:lnTo>
                <a:lnTo>
                  <a:pt x="76360" y="70808"/>
                </a:lnTo>
                <a:lnTo>
                  <a:pt x="76360" y="68841"/>
                </a:lnTo>
                <a:lnTo>
                  <a:pt x="71719" y="68690"/>
                </a:lnTo>
                <a:lnTo>
                  <a:pt x="68679" y="67555"/>
                </a:lnTo>
                <a:lnTo>
                  <a:pt x="67241" y="65437"/>
                </a:lnTo>
                <a:lnTo>
                  <a:pt x="65803" y="63318"/>
                </a:lnTo>
                <a:lnTo>
                  <a:pt x="65084" y="60217"/>
                </a:lnTo>
                <a:lnTo>
                  <a:pt x="65084" y="17399"/>
                </a:lnTo>
                <a:lnTo>
                  <a:pt x="67809" y="14625"/>
                </a:lnTo>
                <a:lnTo>
                  <a:pt x="70104" y="12608"/>
                </a:lnTo>
                <a:lnTo>
                  <a:pt x="71971" y="11347"/>
                </a:lnTo>
                <a:lnTo>
                  <a:pt x="75200" y="9178"/>
                </a:lnTo>
                <a:lnTo>
                  <a:pt x="78454" y="8094"/>
                </a:lnTo>
                <a:lnTo>
                  <a:pt x="87183" y="8094"/>
                </a:lnTo>
                <a:lnTo>
                  <a:pt x="90840" y="10162"/>
                </a:lnTo>
                <a:lnTo>
                  <a:pt x="92707" y="14297"/>
                </a:lnTo>
                <a:lnTo>
                  <a:pt x="93767" y="16617"/>
                </a:lnTo>
                <a:lnTo>
                  <a:pt x="94297" y="20223"/>
                </a:lnTo>
                <a:lnTo>
                  <a:pt x="94297" y="61906"/>
                </a:lnTo>
                <a:lnTo>
                  <a:pt x="93603" y="64680"/>
                </a:lnTo>
                <a:lnTo>
                  <a:pt x="92215" y="66042"/>
                </a:lnTo>
                <a:lnTo>
                  <a:pt x="90828" y="67404"/>
                </a:lnTo>
                <a:lnTo>
                  <a:pt x="87939" y="68286"/>
                </a:lnTo>
                <a:lnTo>
                  <a:pt x="83550" y="68690"/>
                </a:lnTo>
                <a:lnTo>
                  <a:pt x="83550" y="70808"/>
                </a:lnTo>
                <a:lnTo>
                  <a:pt x="117682" y="70808"/>
                </a:lnTo>
                <a:lnTo>
                  <a:pt x="117682" y="68841"/>
                </a:lnTo>
                <a:lnTo>
                  <a:pt x="113544" y="68438"/>
                </a:lnTo>
                <a:lnTo>
                  <a:pt x="110681" y="67592"/>
                </a:lnTo>
                <a:lnTo>
                  <a:pt x="109092" y="66307"/>
                </a:lnTo>
                <a:lnTo>
                  <a:pt x="107503" y="65020"/>
                </a:lnTo>
                <a:lnTo>
                  <a:pt x="106708" y="62587"/>
                </a:lnTo>
                <a:lnTo>
                  <a:pt x="106708" y="19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819848" y="5282668"/>
            <a:ext cx="63295" cy="94183"/>
          </a:xfrm>
          <a:custGeom>
            <a:avLst/>
            <a:gdLst/>
            <a:ahLst/>
            <a:cxnLst/>
            <a:rect l="l" t="t" r="r" b="b"/>
            <a:pathLst>
              <a:path w="69625" h="106741">
                <a:moveTo>
                  <a:pt x="24040" y="0"/>
                </a:moveTo>
                <a:lnTo>
                  <a:pt x="17154" y="2597"/>
                </a:lnTo>
                <a:lnTo>
                  <a:pt x="11957" y="7791"/>
                </a:lnTo>
                <a:lnTo>
                  <a:pt x="6760" y="12986"/>
                </a:lnTo>
                <a:lnTo>
                  <a:pt x="4162" y="19492"/>
                </a:lnTo>
                <a:lnTo>
                  <a:pt x="4162" y="33210"/>
                </a:lnTo>
                <a:lnTo>
                  <a:pt x="6357" y="38606"/>
                </a:lnTo>
                <a:lnTo>
                  <a:pt x="10746" y="43498"/>
                </a:lnTo>
                <a:lnTo>
                  <a:pt x="13117" y="46070"/>
                </a:lnTo>
                <a:lnTo>
                  <a:pt x="16296" y="48617"/>
                </a:lnTo>
                <a:lnTo>
                  <a:pt x="20282" y="51139"/>
                </a:lnTo>
                <a:lnTo>
                  <a:pt x="33526" y="59385"/>
                </a:lnTo>
                <a:lnTo>
                  <a:pt x="41144" y="64125"/>
                </a:lnTo>
                <a:lnTo>
                  <a:pt x="46139" y="67681"/>
                </a:lnTo>
                <a:lnTo>
                  <a:pt x="48510" y="70051"/>
                </a:lnTo>
                <a:lnTo>
                  <a:pt x="52143" y="73783"/>
                </a:lnTo>
                <a:lnTo>
                  <a:pt x="53959" y="78171"/>
                </a:lnTo>
                <a:lnTo>
                  <a:pt x="53959" y="88812"/>
                </a:lnTo>
                <a:lnTo>
                  <a:pt x="52156" y="93175"/>
                </a:lnTo>
                <a:lnTo>
                  <a:pt x="48548" y="96302"/>
                </a:lnTo>
                <a:lnTo>
                  <a:pt x="44941" y="99429"/>
                </a:lnTo>
                <a:lnTo>
                  <a:pt x="40665" y="100992"/>
                </a:lnTo>
                <a:lnTo>
                  <a:pt x="26588" y="100992"/>
                </a:lnTo>
                <a:lnTo>
                  <a:pt x="18945" y="97386"/>
                </a:lnTo>
                <a:lnTo>
                  <a:pt x="12789" y="90174"/>
                </a:lnTo>
                <a:lnTo>
                  <a:pt x="9258" y="86039"/>
                </a:lnTo>
                <a:lnTo>
                  <a:pt x="6180" y="80491"/>
                </a:lnTo>
                <a:lnTo>
                  <a:pt x="3556" y="73531"/>
                </a:lnTo>
                <a:lnTo>
                  <a:pt x="0" y="73531"/>
                </a:lnTo>
                <a:lnTo>
                  <a:pt x="4616" y="106514"/>
                </a:lnTo>
                <a:lnTo>
                  <a:pt x="8022" y="106514"/>
                </a:lnTo>
                <a:lnTo>
                  <a:pt x="8223" y="105254"/>
                </a:lnTo>
                <a:lnTo>
                  <a:pt x="9270" y="102959"/>
                </a:lnTo>
                <a:lnTo>
                  <a:pt x="11124" y="101295"/>
                </a:lnTo>
                <a:lnTo>
                  <a:pt x="13698" y="101295"/>
                </a:lnTo>
                <a:lnTo>
                  <a:pt x="16687" y="102203"/>
                </a:lnTo>
                <a:lnTo>
                  <a:pt x="21909" y="104018"/>
                </a:lnTo>
                <a:lnTo>
                  <a:pt x="27131" y="105834"/>
                </a:lnTo>
                <a:lnTo>
                  <a:pt x="32138" y="106741"/>
                </a:lnTo>
                <a:lnTo>
                  <a:pt x="46467" y="106741"/>
                </a:lnTo>
                <a:lnTo>
                  <a:pt x="54300" y="104018"/>
                </a:lnTo>
                <a:lnTo>
                  <a:pt x="60430" y="98571"/>
                </a:lnTo>
                <a:lnTo>
                  <a:pt x="66560" y="93125"/>
                </a:lnTo>
                <a:lnTo>
                  <a:pt x="69625" y="86341"/>
                </a:lnTo>
                <a:lnTo>
                  <a:pt x="69625" y="72169"/>
                </a:lnTo>
                <a:lnTo>
                  <a:pt x="67910" y="66924"/>
                </a:lnTo>
                <a:lnTo>
                  <a:pt x="64479" y="62486"/>
                </a:lnTo>
                <a:lnTo>
                  <a:pt x="60997" y="58098"/>
                </a:lnTo>
                <a:lnTo>
                  <a:pt x="54994" y="53282"/>
                </a:lnTo>
                <a:lnTo>
                  <a:pt x="46467" y="48037"/>
                </a:lnTo>
                <a:lnTo>
                  <a:pt x="32845" y="39640"/>
                </a:lnTo>
                <a:lnTo>
                  <a:pt x="27749" y="36513"/>
                </a:lnTo>
                <a:lnTo>
                  <a:pt x="23990" y="33512"/>
                </a:lnTo>
                <a:lnTo>
                  <a:pt x="21568" y="30638"/>
                </a:lnTo>
                <a:lnTo>
                  <a:pt x="19147" y="27813"/>
                </a:lnTo>
                <a:lnTo>
                  <a:pt x="17936" y="24409"/>
                </a:lnTo>
                <a:lnTo>
                  <a:pt x="17936" y="15987"/>
                </a:lnTo>
                <a:lnTo>
                  <a:pt x="19512" y="12520"/>
                </a:lnTo>
                <a:lnTo>
                  <a:pt x="22666" y="10023"/>
                </a:lnTo>
                <a:lnTo>
                  <a:pt x="25819" y="7526"/>
                </a:lnTo>
                <a:lnTo>
                  <a:pt x="29515" y="6278"/>
                </a:lnTo>
                <a:lnTo>
                  <a:pt x="39202" y="6278"/>
                </a:lnTo>
                <a:lnTo>
                  <a:pt x="44714" y="8245"/>
                </a:lnTo>
                <a:lnTo>
                  <a:pt x="50289" y="12179"/>
                </a:lnTo>
                <a:lnTo>
                  <a:pt x="55864" y="16113"/>
                </a:lnTo>
                <a:lnTo>
                  <a:pt x="59913" y="23047"/>
                </a:lnTo>
                <a:lnTo>
                  <a:pt x="62435" y="32983"/>
                </a:lnTo>
                <a:lnTo>
                  <a:pt x="66144" y="32983"/>
                </a:lnTo>
                <a:lnTo>
                  <a:pt x="62738" y="0"/>
                </a:lnTo>
                <a:lnTo>
                  <a:pt x="59559" y="0"/>
                </a:lnTo>
                <a:lnTo>
                  <a:pt x="59156" y="1664"/>
                </a:lnTo>
                <a:lnTo>
                  <a:pt x="58588" y="2950"/>
                </a:lnTo>
                <a:lnTo>
                  <a:pt x="57125" y="4765"/>
                </a:lnTo>
                <a:lnTo>
                  <a:pt x="55801" y="5219"/>
                </a:lnTo>
                <a:lnTo>
                  <a:pt x="53177" y="5219"/>
                </a:lnTo>
                <a:lnTo>
                  <a:pt x="50339" y="4349"/>
                </a:lnTo>
                <a:lnTo>
                  <a:pt x="45370" y="2609"/>
                </a:lnTo>
                <a:lnTo>
                  <a:pt x="40400" y="869"/>
                </a:lnTo>
                <a:lnTo>
                  <a:pt x="36149" y="0"/>
                </a:lnTo>
                <a:lnTo>
                  <a:pt x="240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892734" y="5313238"/>
            <a:ext cx="66254" cy="63079"/>
          </a:xfrm>
          <a:custGeom>
            <a:avLst/>
            <a:gdLst/>
            <a:ahLst/>
            <a:cxnLst/>
            <a:rect l="l" t="t" r="r" b="b"/>
            <a:pathLst>
              <a:path w="72879" h="71489">
                <a:moveTo>
                  <a:pt x="24066" y="56662"/>
                </a:moveTo>
                <a:lnTo>
                  <a:pt x="23107" y="54594"/>
                </a:lnTo>
                <a:lnTo>
                  <a:pt x="22628" y="51845"/>
                </a:lnTo>
                <a:lnTo>
                  <a:pt x="22628" y="0"/>
                </a:lnTo>
                <a:lnTo>
                  <a:pt x="0" y="0"/>
                </a:lnTo>
                <a:lnTo>
                  <a:pt x="0" y="2118"/>
                </a:lnTo>
                <a:lnTo>
                  <a:pt x="3632" y="2471"/>
                </a:lnTo>
                <a:lnTo>
                  <a:pt x="6003" y="3076"/>
                </a:lnTo>
                <a:lnTo>
                  <a:pt x="7113" y="3933"/>
                </a:lnTo>
                <a:lnTo>
                  <a:pt x="8829" y="5295"/>
                </a:lnTo>
                <a:lnTo>
                  <a:pt x="9687" y="7993"/>
                </a:lnTo>
                <a:lnTo>
                  <a:pt x="9687" y="58553"/>
                </a:lnTo>
                <a:lnTo>
                  <a:pt x="11654" y="63722"/>
                </a:lnTo>
                <a:lnTo>
                  <a:pt x="15590" y="66799"/>
                </a:lnTo>
                <a:lnTo>
                  <a:pt x="19475" y="69926"/>
                </a:lnTo>
                <a:lnTo>
                  <a:pt x="23612" y="71489"/>
                </a:lnTo>
                <a:lnTo>
                  <a:pt x="32794" y="71489"/>
                </a:lnTo>
                <a:lnTo>
                  <a:pt x="37335" y="69976"/>
                </a:lnTo>
                <a:lnTo>
                  <a:pt x="41623" y="66950"/>
                </a:lnTo>
                <a:lnTo>
                  <a:pt x="44449" y="64983"/>
                </a:lnTo>
                <a:lnTo>
                  <a:pt x="47577" y="61957"/>
                </a:lnTo>
                <a:lnTo>
                  <a:pt x="51008" y="57872"/>
                </a:lnTo>
                <a:lnTo>
                  <a:pt x="51008" y="70052"/>
                </a:lnTo>
                <a:lnTo>
                  <a:pt x="51538" y="71186"/>
                </a:lnTo>
                <a:lnTo>
                  <a:pt x="55978" y="69472"/>
                </a:lnTo>
                <a:lnTo>
                  <a:pt x="58853" y="68387"/>
                </a:lnTo>
                <a:lnTo>
                  <a:pt x="60165" y="67934"/>
                </a:lnTo>
                <a:lnTo>
                  <a:pt x="63243" y="66925"/>
                </a:lnTo>
                <a:lnTo>
                  <a:pt x="65437" y="66231"/>
                </a:lnTo>
                <a:lnTo>
                  <a:pt x="68061" y="65475"/>
                </a:lnTo>
                <a:lnTo>
                  <a:pt x="70104" y="64908"/>
                </a:lnTo>
                <a:lnTo>
                  <a:pt x="72879" y="64151"/>
                </a:lnTo>
                <a:lnTo>
                  <a:pt x="72879" y="62033"/>
                </a:lnTo>
                <a:lnTo>
                  <a:pt x="68893" y="62184"/>
                </a:lnTo>
                <a:lnTo>
                  <a:pt x="66282" y="61616"/>
                </a:lnTo>
                <a:lnTo>
                  <a:pt x="63810" y="59044"/>
                </a:lnTo>
                <a:lnTo>
                  <a:pt x="63192" y="56687"/>
                </a:lnTo>
                <a:lnTo>
                  <a:pt x="63192" y="0"/>
                </a:lnTo>
                <a:lnTo>
                  <a:pt x="38748" y="0"/>
                </a:lnTo>
                <a:lnTo>
                  <a:pt x="38748" y="2496"/>
                </a:lnTo>
                <a:lnTo>
                  <a:pt x="43289" y="2749"/>
                </a:lnTo>
                <a:lnTo>
                  <a:pt x="46316" y="3480"/>
                </a:lnTo>
                <a:lnTo>
                  <a:pt x="47829" y="4690"/>
                </a:lnTo>
                <a:lnTo>
                  <a:pt x="49343" y="5900"/>
                </a:lnTo>
                <a:lnTo>
                  <a:pt x="50100" y="8447"/>
                </a:lnTo>
                <a:lnTo>
                  <a:pt x="50100" y="53787"/>
                </a:lnTo>
                <a:lnTo>
                  <a:pt x="48182" y="56006"/>
                </a:lnTo>
                <a:lnTo>
                  <a:pt x="46291" y="57746"/>
                </a:lnTo>
                <a:lnTo>
                  <a:pt x="44424" y="59007"/>
                </a:lnTo>
                <a:lnTo>
                  <a:pt x="41144" y="61276"/>
                </a:lnTo>
                <a:lnTo>
                  <a:pt x="37789" y="62411"/>
                </a:lnTo>
                <a:lnTo>
                  <a:pt x="29363" y="62411"/>
                </a:lnTo>
                <a:lnTo>
                  <a:pt x="25933" y="60494"/>
                </a:lnTo>
                <a:lnTo>
                  <a:pt x="24066" y="56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3109949" y="5312438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49" y="70172"/>
                </a:moveTo>
                <a:lnTo>
                  <a:pt x="59333" y="62184"/>
                </a:lnTo>
                <a:lnTo>
                  <a:pt x="60941" y="60191"/>
                </a:lnTo>
                <a:lnTo>
                  <a:pt x="66886" y="48917"/>
                </a:lnTo>
                <a:lnTo>
                  <a:pt x="68868" y="36009"/>
                </a:lnTo>
                <a:lnTo>
                  <a:pt x="68785" y="33068"/>
                </a:lnTo>
                <a:lnTo>
                  <a:pt x="65937" y="20109"/>
                </a:lnTo>
                <a:lnTo>
                  <a:pt x="59030" y="9834"/>
                </a:lnTo>
                <a:lnTo>
                  <a:pt x="47297" y="2225"/>
                </a:lnTo>
                <a:lnTo>
                  <a:pt x="34207" y="0"/>
                </a:lnTo>
                <a:lnTo>
                  <a:pt x="32711" y="26"/>
                </a:lnTo>
                <a:lnTo>
                  <a:pt x="19904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8"/>
                </a:lnTo>
                <a:lnTo>
                  <a:pt x="11135" y="63730"/>
                </a:lnTo>
                <a:lnTo>
                  <a:pt x="21896" y="70911"/>
                </a:lnTo>
                <a:lnTo>
                  <a:pt x="24305" y="65109"/>
                </a:lnTo>
                <a:lnTo>
                  <a:pt x="20244" y="57342"/>
                </a:lnTo>
                <a:lnTo>
                  <a:pt x="20036" y="56941"/>
                </a:lnTo>
                <a:lnTo>
                  <a:pt x="15623" y="45022"/>
                </a:lnTo>
                <a:lnTo>
                  <a:pt x="14151" y="32226"/>
                </a:lnTo>
                <a:lnTo>
                  <a:pt x="14151" y="20980"/>
                </a:lnTo>
                <a:lnTo>
                  <a:pt x="16674" y="13062"/>
                </a:lnTo>
                <a:lnTo>
                  <a:pt x="21720" y="8472"/>
                </a:lnTo>
                <a:lnTo>
                  <a:pt x="24646" y="5850"/>
                </a:lnTo>
                <a:lnTo>
                  <a:pt x="28102" y="4538"/>
                </a:lnTo>
                <a:lnTo>
                  <a:pt x="39454" y="4538"/>
                </a:lnTo>
                <a:lnTo>
                  <a:pt x="45079" y="8397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50"/>
                </a:lnTo>
                <a:lnTo>
                  <a:pt x="54792" y="49197"/>
                </a:lnTo>
                <a:lnTo>
                  <a:pt x="53265" y="56006"/>
                </a:lnTo>
                <a:lnTo>
                  <a:pt x="50213" y="61200"/>
                </a:lnTo>
                <a:lnTo>
                  <a:pt x="47160" y="66395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49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3129854" y="5369887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2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9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3179575" y="5281733"/>
            <a:ext cx="51186" cy="93316"/>
          </a:xfrm>
          <a:custGeom>
            <a:avLst/>
            <a:gdLst/>
            <a:ahLst/>
            <a:cxnLst/>
            <a:rect l="l" t="t" r="r" b="b"/>
            <a:pathLst>
              <a:path w="56305" h="105758">
                <a:moveTo>
                  <a:pt x="25806" y="14802"/>
                </a:moveTo>
                <a:lnTo>
                  <a:pt x="26185" y="12154"/>
                </a:lnTo>
                <a:lnTo>
                  <a:pt x="26941" y="10136"/>
                </a:lnTo>
                <a:lnTo>
                  <a:pt x="28304" y="6354"/>
                </a:lnTo>
                <a:lnTo>
                  <a:pt x="30902" y="4463"/>
                </a:lnTo>
                <a:lnTo>
                  <a:pt x="36452" y="4463"/>
                </a:lnTo>
                <a:lnTo>
                  <a:pt x="37789" y="4829"/>
                </a:lnTo>
                <a:lnTo>
                  <a:pt x="39706" y="6291"/>
                </a:lnTo>
                <a:lnTo>
                  <a:pt x="41245" y="8245"/>
                </a:lnTo>
                <a:lnTo>
                  <a:pt x="42531" y="10212"/>
                </a:lnTo>
                <a:lnTo>
                  <a:pt x="43995" y="12431"/>
                </a:lnTo>
                <a:lnTo>
                  <a:pt x="45256" y="13982"/>
                </a:lnTo>
                <a:lnTo>
                  <a:pt x="46315" y="14865"/>
                </a:lnTo>
                <a:lnTo>
                  <a:pt x="48636" y="16188"/>
                </a:lnTo>
                <a:lnTo>
                  <a:pt x="51815" y="16188"/>
                </a:lnTo>
                <a:lnTo>
                  <a:pt x="53278" y="15533"/>
                </a:lnTo>
                <a:lnTo>
                  <a:pt x="55700" y="12910"/>
                </a:lnTo>
                <a:lnTo>
                  <a:pt x="56305" y="11423"/>
                </a:lnTo>
                <a:lnTo>
                  <a:pt x="56305" y="6783"/>
                </a:lnTo>
                <a:lnTo>
                  <a:pt x="54552" y="4413"/>
                </a:lnTo>
                <a:lnTo>
                  <a:pt x="51045" y="2647"/>
                </a:lnTo>
                <a:lnTo>
                  <a:pt x="47539" y="882"/>
                </a:lnTo>
                <a:lnTo>
                  <a:pt x="43566" y="0"/>
                </a:lnTo>
                <a:lnTo>
                  <a:pt x="39126" y="0"/>
                </a:lnTo>
                <a:lnTo>
                  <a:pt x="36415" y="111"/>
                </a:lnTo>
                <a:lnTo>
                  <a:pt x="24206" y="4644"/>
                </a:lnTo>
                <a:lnTo>
                  <a:pt x="16346" y="15810"/>
                </a:lnTo>
                <a:lnTo>
                  <a:pt x="14177" y="21307"/>
                </a:lnTo>
                <a:lnTo>
                  <a:pt x="13092" y="28040"/>
                </a:lnTo>
                <a:lnTo>
                  <a:pt x="13092" y="36009"/>
                </a:lnTo>
                <a:lnTo>
                  <a:pt x="151" y="36009"/>
                </a:lnTo>
                <a:lnTo>
                  <a:pt x="151" y="41077"/>
                </a:lnTo>
                <a:lnTo>
                  <a:pt x="13092" y="41077"/>
                </a:lnTo>
                <a:lnTo>
                  <a:pt x="13092" y="95243"/>
                </a:lnTo>
                <a:lnTo>
                  <a:pt x="12247" y="98912"/>
                </a:lnTo>
                <a:lnTo>
                  <a:pt x="10557" y="100652"/>
                </a:lnTo>
                <a:lnTo>
                  <a:pt x="8867" y="102392"/>
                </a:lnTo>
                <a:lnTo>
                  <a:pt x="5348" y="103388"/>
                </a:lnTo>
                <a:lnTo>
                  <a:pt x="0" y="103640"/>
                </a:lnTo>
                <a:lnTo>
                  <a:pt x="0" y="105758"/>
                </a:lnTo>
                <a:lnTo>
                  <a:pt x="40337" y="105758"/>
                </a:lnTo>
                <a:lnTo>
                  <a:pt x="40337" y="103640"/>
                </a:lnTo>
                <a:lnTo>
                  <a:pt x="33828" y="103186"/>
                </a:lnTo>
                <a:lnTo>
                  <a:pt x="29804" y="102165"/>
                </a:lnTo>
                <a:lnTo>
                  <a:pt x="28266" y="100576"/>
                </a:lnTo>
                <a:lnTo>
                  <a:pt x="26727" y="98988"/>
                </a:lnTo>
                <a:lnTo>
                  <a:pt x="25958" y="95344"/>
                </a:lnTo>
                <a:lnTo>
                  <a:pt x="25958" y="41077"/>
                </a:lnTo>
                <a:lnTo>
                  <a:pt x="44802" y="41077"/>
                </a:lnTo>
                <a:lnTo>
                  <a:pt x="44802" y="36009"/>
                </a:lnTo>
                <a:lnTo>
                  <a:pt x="25806" y="36009"/>
                </a:lnTo>
                <a:lnTo>
                  <a:pt x="25806" y="14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263084" y="5281866"/>
            <a:ext cx="105621" cy="94451"/>
          </a:xfrm>
          <a:custGeom>
            <a:avLst/>
            <a:gdLst/>
            <a:ahLst/>
            <a:cxnLst/>
            <a:rect l="l" t="t" r="r" b="b"/>
            <a:pathLst>
              <a:path w="116183" h="107044">
                <a:moveTo>
                  <a:pt x="9005" y="87148"/>
                </a:moveTo>
                <a:lnTo>
                  <a:pt x="9005" y="92242"/>
                </a:lnTo>
                <a:lnTo>
                  <a:pt x="9585" y="96226"/>
                </a:lnTo>
                <a:lnTo>
                  <a:pt x="10746" y="99101"/>
                </a:lnTo>
                <a:lnTo>
                  <a:pt x="12865" y="104396"/>
                </a:lnTo>
                <a:lnTo>
                  <a:pt x="16901" y="107044"/>
                </a:lnTo>
                <a:lnTo>
                  <a:pt x="25579" y="107044"/>
                </a:lnTo>
                <a:lnTo>
                  <a:pt x="28404" y="106313"/>
                </a:lnTo>
                <a:lnTo>
                  <a:pt x="31331" y="104850"/>
                </a:lnTo>
                <a:lnTo>
                  <a:pt x="34257" y="103388"/>
                </a:lnTo>
                <a:lnTo>
                  <a:pt x="37032" y="100891"/>
                </a:lnTo>
                <a:lnTo>
                  <a:pt x="39655" y="97361"/>
                </a:lnTo>
                <a:lnTo>
                  <a:pt x="41321" y="95092"/>
                </a:lnTo>
                <a:lnTo>
                  <a:pt x="39353" y="93427"/>
                </a:lnTo>
                <a:lnTo>
                  <a:pt x="37637" y="95293"/>
                </a:lnTo>
                <a:lnTo>
                  <a:pt x="36111" y="96655"/>
                </a:lnTo>
                <a:lnTo>
                  <a:pt x="34774" y="97512"/>
                </a:lnTo>
                <a:lnTo>
                  <a:pt x="33437" y="98370"/>
                </a:lnTo>
                <a:lnTo>
                  <a:pt x="31860" y="98798"/>
                </a:lnTo>
                <a:lnTo>
                  <a:pt x="26512" y="98798"/>
                </a:lnTo>
                <a:lnTo>
                  <a:pt x="24141" y="97059"/>
                </a:lnTo>
                <a:lnTo>
                  <a:pt x="22930" y="93579"/>
                </a:lnTo>
                <a:lnTo>
                  <a:pt x="22274" y="91612"/>
                </a:lnTo>
                <a:lnTo>
                  <a:pt x="21946" y="88712"/>
                </a:lnTo>
                <a:lnTo>
                  <a:pt x="21946" y="84879"/>
                </a:lnTo>
                <a:lnTo>
                  <a:pt x="22098" y="41304"/>
                </a:lnTo>
                <a:lnTo>
                  <a:pt x="37537" y="41304"/>
                </a:lnTo>
                <a:lnTo>
                  <a:pt x="37537" y="35857"/>
                </a:lnTo>
                <a:lnTo>
                  <a:pt x="22249" y="35857"/>
                </a:lnTo>
                <a:lnTo>
                  <a:pt x="22249" y="16592"/>
                </a:lnTo>
                <a:lnTo>
                  <a:pt x="20887" y="15961"/>
                </a:lnTo>
                <a:lnTo>
                  <a:pt x="15186" y="23628"/>
                </a:lnTo>
                <a:lnTo>
                  <a:pt x="11566" y="28356"/>
                </a:lnTo>
                <a:lnTo>
                  <a:pt x="10027" y="30146"/>
                </a:lnTo>
                <a:lnTo>
                  <a:pt x="8488" y="31936"/>
                </a:lnTo>
                <a:lnTo>
                  <a:pt x="5978" y="34269"/>
                </a:lnTo>
                <a:lnTo>
                  <a:pt x="2497" y="37144"/>
                </a:lnTo>
                <a:lnTo>
                  <a:pt x="1286" y="38152"/>
                </a:lnTo>
                <a:lnTo>
                  <a:pt x="0" y="39741"/>
                </a:lnTo>
                <a:lnTo>
                  <a:pt x="756" y="41304"/>
                </a:lnTo>
                <a:lnTo>
                  <a:pt x="9005" y="41304"/>
                </a:lnTo>
                <a:lnTo>
                  <a:pt x="9005" y="87148"/>
                </a:lnTo>
                <a:close/>
              </a:path>
              <a:path w="116183" h="107044">
                <a:moveTo>
                  <a:pt x="116183" y="105607"/>
                </a:moveTo>
                <a:lnTo>
                  <a:pt x="116183" y="103489"/>
                </a:lnTo>
                <a:lnTo>
                  <a:pt x="112349" y="102984"/>
                </a:lnTo>
                <a:lnTo>
                  <a:pt x="109813" y="101925"/>
                </a:lnTo>
                <a:lnTo>
                  <a:pt x="108577" y="100312"/>
                </a:lnTo>
                <a:lnTo>
                  <a:pt x="107341" y="98697"/>
                </a:lnTo>
                <a:lnTo>
                  <a:pt x="106723" y="95218"/>
                </a:lnTo>
                <a:lnTo>
                  <a:pt x="106723" y="53106"/>
                </a:lnTo>
                <a:lnTo>
                  <a:pt x="105916" y="48340"/>
                </a:lnTo>
                <a:lnTo>
                  <a:pt x="104301" y="44709"/>
                </a:lnTo>
                <a:lnTo>
                  <a:pt x="101325" y="37850"/>
                </a:lnTo>
                <a:lnTo>
                  <a:pt x="95749" y="34420"/>
                </a:lnTo>
                <a:lnTo>
                  <a:pt x="82430" y="34420"/>
                </a:lnTo>
                <a:lnTo>
                  <a:pt x="77637" y="35933"/>
                </a:lnTo>
                <a:lnTo>
                  <a:pt x="73197" y="38959"/>
                </a:lnTo>
                <a:lnTo>
                  <a:pt x="70725" y="40674"/>
                </a:lnTo>
                <a:lnTo>
                  <a:pt x="67899" y="43347"/>
                </a:lnTo>
                <a:lnTo>
                  <a:pt x="64721" y="46978"/>
                </a:lnTo>
                <a:lnTo>
                  <a:pt x="64721" y="529"/>
                </a:lnTo>
                <a:lnTo>
                  <a:pt x="64569" y="0"/>
                </a:lnTo>
                <a:lnTo>
                  <a:pt x="57304" y="2269"/>
                </a:lnTo>
                <a:lnTo>
                  <a:pt x="56043" y="2672"/>
                </a:lnTo>
                <a:lnTo>
                  <a:pt x="53785" y="3341"/>
                </a:lnTo>
                <a:lnTo>
                  <a:pt x="50531" y="4274"/>
                </a:lnTo>
                <a:lnTo>
                  <a:pt x="47277" y="5207"/>
                </a:lnTo>
                <a:lnTo>
                  <a:pt x="44540" y="6001"/>
                </a:lnTo>
                <a:lnTo>
                  <a:pt x="42319" y="6657"/>
                </a:lnTo>
                <a:lnTo>
                  <a:pt x="42319" y="9380"/>
                </a:lnTo>
                <a:lnTo>
                  <a:pt x="44098" y="9115"/>
                </a:lnTo>
                <a:lnTo>
                  <a:pt x="45725" y="9002"/>
                </a:lnTo>
                <a:lnTo>
                  <a:pt x="48550" y="9002"/>
                </a:lnTo>
                <a:lnTo>
                  <a:pt x="50329" y="9670"/>
                </a:lnTo>
                <a:lnTo>
                  <a:pt x="51060" y="11006"/>
                </a:lnTo>
                <a:lnTo>
                  <a:pt x="51792" y="12343"/>
                </a:lnTo>
                <a:lnTo>
                  <a:pt x="52158" y="14423"/>
                </a:lnTo>
                <a:lnTo>
                  <a:pt x="52158" y="95420"/>
                </a:lnTo>
                <a:lnTo>
                  <a:pt x="51514" y="98937"/>
                </a:lnTo>
                <a:lnTo>
                  <a:pt x="48941" y="101912"/>
                </a:lnTo>
                <a:lnTo>
                  <a:pt x="42092" y="103489"/>
                </a:lnTo>
                <a:lnTo>
                  <a:pt x="42092" y="105607"/>
                </a:lnTo>
                <a:lnTo>
                  <a:pt x="75467" y="105607"/>
                </a:lnTo>
                <a:lnTo>
                  <a:pt x="75467" y="103489"/>
                </a:lnTo>
                <a:lnTo>
                  <a:pt x="71179" y="102884"/>
                </a:lnTo>
                <a:lnTo>
                  <a:pt x="68378" y="101875"/>
                </a:lnTo>
                <a:lnTo>
                  <a:pt x="67067" y="100463"/>
                </a:lnTo>
                <a:lnTo>
                  <a:pt x="65755" y="99051"/>
                </a:lnTo>
                <a:lnTo>
                  <a:pt x="65099" y="95520"/>
                </a:lnTo>
                <a:lnTo>
                  <a:pt x="65099" y="51719"/>
                </a:lnTo>
                <a:lnTo>
                  <a:pt x="66941" y="49878"/>
                </a:lnTo>
                <a:lnTo>
                  <a:pt x="70624" y="47054"/>
                </a:lnTo>
                <a:lnTo>
                  <a:pt x="74307" y="44229"/>
                </a:lnTo>
                <a:lnTo>
                  <a:pt x="78116" y="42817"/>
                </a:lnTo>
                <a:lnTo>
                  <a:pt x="86592" y="42817"/>
                </a:lnTo>
                <a:lnTo>
                  <a:pt x="89682" y="44330"/>
                </a:lnTo>
                <a:lnTo>
                  <a:pt x="91322" y="47356"/>
                </a:lnTo>
                <a:lnTo>
                  <a:pt x="92962" y="50382"/>
                </a:lnTo>
                <a:lnTo>
                  <a:pt x="93782" y="54341"/>
                </a:lnTo>
                <a:lnTo>
                  <a:pt x="93782" y="95420"/>
                </a:lnTo>
                <a:lnTo>
                  <a:pt x="93151" y="98924"/>
                </a:lnTo>
                <a:lnTo>
                  <a:pt x="90628" y="101850"/>
                </a:lnTo>
                <a:lnTo>
                  <a:pt x="87803" y="102884"/>
                </a:lnTo>
                <a:lnTo>
                  <a:pt x="83414" y="103489"/>
                </a:lnTo>
                <a:lnTo>
                  <a:pt x="83414" y="105607"/>
                </a:lnTo>
                <a:lnTo>
                  <a:pt x="116183" y="105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3373314" y="5312439"/>
            <a:ext cx="56553" cy="64213"/>
          </a:xfrm>
          <a:custGeom>
            <a:avLst/>
            <a:gdLst/>
            <a:ahLst/>
            <a:cxnLst/>
            <a:rect l="l" t="t" r="r" b="b"/>
            <a:pathLst>
              <a:path w="62208" h="72775">
                <a:moveTo>
                  <a:pt x="20256" y="72775"/>
                </a:moveTo>
                <a:lnTo>
                  <a:pt x="37966" y="72775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8" y="59158"/>
                </a:lnTo>
                <a:lnTo>
                  <a:pt x="60140" y="53232"/>
                </a:lnTo>
                <a:lnTo>
                  <a:pt x="62208" y="46827"/>
                </a:lnTo>
                <a:lnTo>
                  <a:pt x="59559" y="45919"/>
                </a:lnTo>
                <a:lnTo>
                  <a:pt x="56482" y="51013"/>
                </a:lnTo>
                <a:lnTo>
                  <a:pt x="53127" y="54947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89" y="42797"/>
                </a:lnTo>
                <a:lnTo>
                  <a:pt x="11124" y="28293"/>
                </a:lnTo>
                <a:lnTo>
                  <a:pt x="59181" y="28293"/>
                </a:lnTo>
                <a:lnTo>
                  <a:pt x="59181" y="19265"/>
                </a:lnTo>
                <a:lnTo>
                  <a:pt x="56507" y="12293"/>
                </a:lnTo>
                <a:lnTo>
                  <a:pt x="51159" y="7375"/>
                </a:lnTo>
                <a:lnTo>
                  <a:pt x="45811" y="2458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9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1"/>
                </a:lnTo>
                <a:lnTo>
                  <a:pt x="11427" y="23451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7"/>
                </a:lnTo>
                <a:lnTo>
                  <a:pt x="1885" y="24249"/>
                </a:lnTo>
                <a:lnTo>
                  <a:pt x="0" y="37295"/>
                </a:lnTo>
                <a:lnTo>
                  <a:pt x="3" y="37861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4"/>
                </a:lnTo>
                <a:lnTo>
                  <a:pt x="20256" y="72775"/>
                </a:lnTo>
                <a:close/>
              </a:path>
              <a:path w="62208" h="72775">
                <a:moveTo>
                  <a:pt x="13294" y="15886"/>
                </a:moveTo>
                <a:lnTo>
                  <a:pt x="14908" y="13162"/>
                </a:lnTo>
                <a:lnTo>
                  <a:pt x="17936" y="8069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469813" y="5312105"/>
            <a:ext cx="117235" cy="63479"/>
          </a:xfrm>
          <a:custGeom>
            <a:avLst/>
            <a:gdLst/>
            <a:ahLst/>
            <a:cxnLst/>
            <a:rect l="l" t="t" r="r" b="b"/>
            <a:pathLst>
              <a:path w="128958" h="71943">
                <a:moveTo>
                  <a:pt x="35594" y="67631"/>
                </a:moveTo>
                <a:lnTo>
                  <a:pt x="32529" y="66786"/>
                </a:lnTo>
                <a:lnTo>
                  <a:pt x="29931" y="65096"/>
                </a:lnTo>
                <a:lnTo>
                  <a:pt x="27333" y="63407"/>
                </a:lnTo>
                <a:lnTo>
                  <a:pt x="25378" y="60847"/>
                </a:lnTo>
                <a:lnTo>
                  <a:pt x="24066" y="57418"/>
                </a:lnTo>
                <a:lnTo>
                  <a:pt x="26790" y="68791"/>
                </a:lnTo>
                <a:lnTo>
                  <a:pt x="29767" y="70732"/>
                </a:lnTo>
                <a:lnTo>
                  <a:pt x="32996" y="71791"/>
                </a:lnTo>
                <a:lnTo>
                  <a:pt x="35594" y="67631"/>
                </a:lnTo>
                <a:close/>
              </a:path>
              <a:path w="128958" h="71943">
                <a:moveTo>
                  <a:pt x="101713" y="20274"/>
                </a:moveTo>
                <a:lnTo>
                  <a:pt x="103000" y="17336"/>
                </a:lnTo>
                <a:lnTo>
                  <a:pt x="105573" y="14486"/>
                </a:lnTo>
                <a:lnTo>
                  <a:pt x="108146" y="11637"/>
                </a:lnTo>
                <a:lnTo>
                  <a:pt x="110316" y="10212"/>
                </a:lnTo>
                <a:lnTo>
                  <a:pt x="113192" y="10212"/>
                </a:lnTo>
                <a:lnTo>
                  <a:pt x="114717" y="11095"/>
                </a:lnTo>
                <a:lnTo>
                  <a:pt x="116660" y="12860"/>
                </a:lnTo>
                <a:lnTo>
                  <a:pt x="118603" y="14625"/>
                </a:lnTo>
                <a:lnTo>
                  <a:pt x="120533" y="15508"/>
                </a:lnTo>
                <a:lnTo>
                  <a:pt x="124316" y="15508"/>
                </a:lnTo>
                <a:lnTo>
                  <a:pt x="125868" y="14801"/>
                </a:lnTo>
                <a:lnTo>
                  <a:pt x="127104" y="13389"/>
                </a:lnTo>
                <a:lnTo>
                  <a:pt x="128340" y="11978"/>
                </a:lnTo>
                <a:lnTo>
                  <a:pt x="128958" y="10237"/>
                </a:lnTo>
                <a:lnTo>
                  <a:pt x="128958" y="5850"/>
                </a:lnTo>
                <a:lnTo>
                  <a:pt x="128151" y="3921"/>
                </a:lnTo>
                <a:lnTo>
                  <a:pt x="126536" y="2382"/>
                </a:lnTo>
                <a:lnTo>
                  <a:pt x="124922" y="844"/>
                </a:lnTo>
                <a:lnTo>
                  <a:pt x="122828" y="75"/>
                </a:lnTo>
                <a:lnTo>
                  <a:pt x="117026" y="75"/>
                </a:lnTo>
                <a:lnTo>
                  <a:pt x="113910" y="1336"/>
                </a:lnTo>
                <a:lnTo>
                  <a:pt x="110908" y="3857"/>
                </a:lnTo>
                <a:lnTo>
                  <a:pt x="107906" y="6379"/>
                </a:lnTo>
                <a:lnTo>
                  <a:pt x="104791" y="9884"/>
                </a:lnTo>
                <a:lnTo>
                  <a:pt x="101562" y="14373"/>
                </a:lnTo>
                <a:lnTo>
                  <a:pt x="101562" y="1966"/>
                </a:lnTo>
                <a:lnTo>
                  <a:pt x="100805" y="0"/>
                </a:lnTo>
                <a:lnTo>
                  <a:pt x="98131" y="1210"/>
                </a:lnTo>
                <a:lnTo>
                  <a:pt x="95533" y="2294"/>
                </a:lnTo>
                <a:lnTo>
                  <a:pt x="93010" y="3253"/>
                </a:lnTo>
                <a:lnTo>
                  <a:pt x="91850" y="3706"/>
                </a:lnTo>
                <a:lnTo>
                  <a:pt x="89756" y="4463"/>
                </a:lnTo>
                <a:lnTo>
                  <a:pt x="86729" y="5522"/>
                </a:lnTo>
                <a:lnTo>
                  <a:pt x="83702" y="6581"/>
                </a:lnTo>
                <a:lnTo>
                  <a:pt x="80750" y="7615"/>
                </a:lnTo>
                <a:lnTo>
                  <a:pt x="77874" y="8624"/>
                </a:lnTo>
                <a:lnTo>
                  <a:pt x="77874" y="11120"/>
                </a:lnTo>
                <a:lnTo>
                  <a:pt x="78782" y="10918"/>
                </a:lnTo>
                <a:lnTo>
                  <a:pt x="80485" y="10628"/>
                </a:lnTo>
                <a:lnTo>
                  <a:pt x="82490" y="10439"/>
                </a:lnTo>
                <a:lnTo>
                  <a:pt x="84963" y="10439"/>
                </a:lnTo>
                <a:lnTo>
                  <a:pt x="86666" y="11511"/>
                </a:lnTo>
                <a:lnTo>
                  <a:pt x="87599" y="13654"/>
                </a:lnTo>
                <a:lnTo>
                  <a:pt x="88533" y="15798"/>
                </a:lnTo>
                <a:lnTo>
                  <a:pt x="88999" y="19366"/>
                </a:lnTo>
                <a:lnTo>
                  <a:pt x="88999" y="62512"/>
                </a:lnTo>
                <a:lnTo>
                  <a:pt x="88242" y="65147"/>
                </a:lnTo>
                <a:lnTo>
                  <a:pt x="86729" y="66382"/>
                </a:lnTo>
                <a:lnTo>
                  <a:pt x="85215" y="67618"/>
                </a:lnTo>
                <a:lnTo>
                  <a:pt x="82137" y="68438"/>
                </a:lnTo>
                <a:lnTo>
                  <a:pt x="77496" y="68841"/>
                </a:lnTo>
                <a:lnTo>
                  <a:pt x="77496" y="71337"/>
                </a:lnTo>
                <a:lnTo>
                  <a:pt x="114806" y="71337"/>
                </a:lnTo>
                <a:lnTo>
                  <a:pt x="114806" y="68841"/>
                </a:lnTo>
                <a:lnTo>
                  <a:pt x="110114" y="68942"/>
                </a:lnTo>
                <a:lnTo>
                  <a:pt x="106759" y="68148"/>
                </a:lnTo>
                <a:lnTo>
                  <a:pt x="104741" y="66458"/>
                </a:lnTo>
                <a:lnTo>
                  <a:pt x="102722" y="64768"/>
                </a:lnTo>
                <a:lnTo>
                  <a:pt x="101713" y="61755"/>
                </a:lnTo>
                <a:lnTo>
                  <a:pt x="101713" y="20274"/>
                </a:lnTo>
                <a:close/>
              </a:path>
              <a:path w="128958" h="71943">
                <a:moveTo>
                  <a:pt x="37461" y="105077"/>
                </a:moveTo>
                <a:lnTo>
                  <a:pt x="37461" y="102430"/>
                </a:lnTo>
                <a:lnTo>
                  <a:pt x="31861" y="102026"/>
                </a:lnTo>
                <a:lnTo>
                  <a:pt x="28228" y="101245"/>
                </a:lnTo>
                <a:lnTo>
                  <a:pt x="26563" y="100085"/>
                </a:lnTo>
                <a:lnTo>
                  <a:pt x="24898" y="98924"/>
                </a:lnTo>
                <a:lnTo>
                  <a:pt x="24066" y="95797"/>
                </a:lnTo>
                <a:lnTo>
                  <a:pt x="24066" y="65966"/>
                </a:lnTo>
                <a:lnTo>
                  <a:pt x="26790" y="68791"/>
                </a:lnTo>
                <a:lnTo>
                  <a:pt x="24066" y="57418"/>
                </a:lnTo>
                <a:lnTo>
                  <a:pt x="24066" y="17147"/>
                </a:lnTo>
                <a:lnTo>
                  <a:pt x="25605" y="14890"/>
                </a:lnTo>
                <a:lnTo>
                  <a:pt x="28682" y="12595"/>
                </a:lnTo>
                <a:lnTo>
                  <a:pt x="31760" y="10301"/>
                </a:lnTo>
                <a:lnTo>
                  <a:pt x="35166" y="9153"/>
                </a:lnTo>
                <a:lnTo>
                  <a:pt x="44197" y="9153"/>
                </a:lnTo>
                <a:lnTo>
                  <a:pt x="48851" y="11448"/>
                </a:lnTo>
                <a:lnTo>
                  <a:pt x="52862" y="16037"/>
                </a:lnTo>
                <a:lnTo>
                  <a:pt x="56873" y="20626"/>
                </a:lnTo>
                <a:lnTo>
                  <a:pt x="58878" y="27561"/>
                </a:lnTo>
                <a:lnTo>
                  <a:pt x="58878" y="46524"/>
                </a:lnTo>
                <a:lnTo>
                  <a:pt x="56949" y="54077"/>
                </a:lnTo>
                <a:lnTo>
                  <a:pt x="53089" y="59498"/>
                </a:lnTo>
                <a:lnTo>
                  <a:pt x="49230" y="64920"/>
                </a:lnTo>
                <a:lnTo>
                  <a:pt x="44575" y="67631"/>
                </a:lnTo>
                <a:lnTo>
                  <a:pt x="35594" y="67631"/>
                </a:lnTo>
                <a:lnTo>
                  <a:pt x="32996" y="71791"/>
                </a:lnTo>
                <a:lnTo>
                  <a:pt x="35065" y="72498"/>
                </a:lnTo>
                <a:lnTo>
                  <a:pt x="37512" y="72850"/>
                </a:lnTo>
                <a:lnTo>
                  <a:pt x="40833" y="72846"/>
                </a:lnTo>
                <a:lnTo>
                  <a:pt x="53078" y="69655"/>
                </a:lnTo>
                <a:lnTo>
                  <a:pt x="63079" y="60520"/>
                </a:lnTo>
                <a:lnTo>
                  <a:pt x="65143" y="57483"/>
                </a:lnTo>
                <a:lnTo>
                  <a:pt x="70378" y="45811"/>
                </a:lnTo>
                <a:lnTo>
                  <a:pt x="72122" y="33058"/>
                </a:lnTo>
                <a:lnTo>
                  <a:pt x="70231" y="19233"/>
                </a:lnTo>
                <a:lnTo>
                  <a:pt x="64593" y="8737"/>
                </a:lnTo>
                <a:lnTo>
                  <a:pt x="59572" y="2811"/>
                </a:lnTo>
                <a:lnTo>
                  <a:pt x="53581" y="-151"/>
                </a:lnTo>
                <a:lnTo>
                  <a:pt x="41825" y="-151"/>
                </a:lnTo>
                <a:lnTo>
                  <a:pt x="37159" y="1260"/>
                </a:lnTo>
                <a:lnTo>
                  <a:pt x="32617" y="4084"/>
                </a:lnTo>
                <a:lnTo>
                  <a:pt x="30095" y="5698"/>
                </a:lnTo>
                <a:lnTo>
                  <a:pt x="27169" y="8170"/>
                </a:lnTo>
                <a:lnTo>
                  <a:pt x="23839" y="11498"/>
                </a:lnTo>
                <a:lnTo>
                  <a:pt x="23839" y="1285"/>
                </a:lnTo>
                <a:lnTo>
                  <a:pt x="23082" y="151"/>
                </a:lnTo>
                <a:lnTo>
                  <a:pt x="13193" y="3580"/>
                </a:lnTo>
                <a:lnTo>
                  <a:pt x="8123" y="5320"/>
                </a:lnTo>
                <a:lnTo>
                  <a:pt x="7871" y="5371"/>
                </a:lnTo>
                <a:lnTo>
                  <a:pt x="681" y="7716"/>
                </a:lnTo>
                <a:lnTo>
                  <a:pt x="681" y="10212"/>
                </a:lnTo>
                <a:lnTo>
                  <a:pt x="2762" y="9909"/>
                </a:lnTo>
                <a:lnTo>
                  <a:pt x="4313" y="9834"/>
                </a:lnTo>
                <a:lnTo>
                  <a:pt x="6887" y="9834"/>
                </a:lnTo>
                <a:lnTo>
                  <a:pt x="8640" y="10376"/>
                </a:lnTo>
                <a:lnTo>
                  <a:pt x="10506" y="12545"/>
                </a:lnTo>
                <a:lnTo>
                  <a:pt x="10973" y="15004"/>
                </a:lnTo>
                <a:lnTo>
                  <a:pt x="10973" y="95142"/>
                </a:lnTo>
                <a:lnTo>
                  <a:pt x="9044" y="99555"/>
                </a:lnTo>
                <a:lnTo>
                  <a:pt x="4742" y="102278"/>
                </a:lnTo>
                <a:lnTo>
                  <a:pt x="0" y="102581"/>
                </a:lnTo>
                <a:lnTo>
                  <a:pt x="0" y="105077"/>
                </a:lnTo>
                <a:lnTo>
                  <a:pt x="37461" y="105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88190" y="5312439"/>
            <a:ext cx="56553" cy="64213"/>
          </a:xfrm>
          <a:custGeom>
            <a:avLst/>
            <a:gdLst/>
            <a:ahLst/>
            <a:cxnLst/>
            <a:rect l="l" t="t" r="r" b="b"/>
            <a:pathLst>
              <a:path w="62208" h="72775">
                <a:moveTo>
                  <a:pt x="20256" y="72775"/>
                </a:moveTo>
                <a:lnTo>
                  <a:pt x="37965" y="72775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8"/>
                </a:lnTo>
                <a:lnTo>
                  <a:pt x="60140" y="53232"/>
                </a:lnTo>
                <a:lnTo>
                  <a:pt x="62208" y="46827"/>
                </a:lnTo>
                <a:lnTo>
                  <a:pt x="59559" y="45919"/>
                </a:lnTo>
                <a:lnTo>
                  <a:pt x="56482" y="51013"/>
                </a:lnTo>
                <a:lnTo>
                  <a:pt x="53126" y="54947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89" y="42797"/>
                </a:lnTo>
                <a:lnTo>
                  <a:pt x="11124" y="28293"/>
                </a:lnTo>
                <a:lnTo>
                  <a:pt x="59181" y="28293"/>
                </a:lnTo>
                <a:lnTo>
                  <a:pt x="59181" y="19265"/>
                </a:lnTo>
                <a:lnTo>
                  <a:pt x="56507" y="12293"/>
                </a:lnTo>
                <a:lnTo>
                  <a:pt x="51159" y="7375"/>
                </a:lnTo>
                <a:lnTo>
                  <a:pt x="45811" y="2458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9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1"/>
                </a:lnTo>
                <a:lnTo>
                  <a:pt x="11427" y="23451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7"/>
                </a:lnTo>
                <a:lnTo>
                  <a:pt x="1885" y="24249"/>
                </a:lnTo>
                <a:lnTo>
                  <a:pt x="0" y="37295"/>
                </a:lnTo>
                <a:lnTo>
                  <a:pt x="3" y="37861"/>
                </a:lnTo>
                <a:lnTo>
                  <a:pt x="2018" y="50727"/>
                </a:lnTo>
                <a:lnTo>
                  <a:pt x="7756" y="62032"/>
                </a:lnTo>
                <a:lnTo>
                  <a:pt x="12928" y="69194"/>
                </a:lnTo>
                <a:lnTo>
                  <a:pt x="20256" y="72775"/>
                </a:lnTo>
                <a:close/>
              </a:path>
              <a:path w="62208" h="72775">
                <a:moveTo>
                  <a:pt x="13294" y="15886"/>
                </a:moveTo>
                <a:lnTo>
                  <a:pt x="14908" y="13162"/>
                </a:lnTo>
                <a:lnTo>
                  <a:pt x="17936" y="8069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656000" y="5311971"/>
            <a:ext cx="41899" cy="64346"/>
          </a:xfrm>
          <a:custGeom>
            <a:avLst/>
            <a:gdLst/>
            <a:ahLst/>
            <a:cxnLst/>
            <a:rect l="l" t="t" r="r" b="b"/>
            <a:pathLst>
              <a:path w="46089" h="72926">
                <a:moveTo>
                  <a:pt x="151" y="47659"/>
                </a:moveTo>
                <a:lnTo>
                  <a:pt x="151" y="72094"/>
                </a:lnTo>
                <a:lnTo>
                  <a:pt x="2118" y="72094"/>
                </a:lnTo>
                <a:lnTo>
                  <a:pt x="2371" y="71489"/>
                </a:lnTo>
                <a:lnTo>
                  <a:pt x="3632" y="70115"/>
                </a:lnTo>
                <a:lnTo>
                  <a:pt x="5474" y="69900"/>
                </a:lnTo>
                <a:lnTo>
                  <a:pt x="7744" y="70404"/>
                </a:lnTo>
                <a:lnTo>
                  <a:pt x="11579" y="71413"/>
                </a:lnTo>
                <a:lnTo>
                  <a:pt x="15413" y="72422"/>
                </a:lnTo>
                <a:lnTo>
                  <a:pt x="18844" y="72926"/>
                </a:lnTo>
                <a:lnTo>
                  <a:pt x="29086" y="72926"/>
                </a:lnTo>
                <a:lnTo>
                  <a:pt x="34926" y="71035"/>
                </a:lnTo>
                <a:lnTo>
                  <a:pt x="39391" y="67252"/>
                </a:lnTo>
                <a:lnTo>
                  <a:pt x="43856" y="63470"/>
                </a:lnTo>
                <a:lnTo>
                  <a:pt x="46089" y="58603"/>
                </a:lnTo>
                <a:lnTo>
                  <a:pt x="46079" y="52098"/>
                </a:lnTo>
                <a:lnTo>
                  <a:pt x="41864" y="41478"/>
                </a:lnTo>
                <a:lnTo>
                  <a:pt x="29969" y="32227"/>
                </a:lnTo>
                <a:lnTo>
                  <a:pt x="19979" y="26855"/>
                </a:lnTo>
                <a:lnTo>
                  <a:pt x="13016" y="23224"/>
                </a:lnTo>
                <a:lnTo>
                  <a:pt x="9535" y="19088"/>
                </a:lnTo>
                <a:lnTo>
                  <a:pt x="9535" y="11524"/>
                </a:lnTo>
                <a:lnTo>
                  <a:pt x="10544" y="8977"/>
                </a:lnTo>
                <a:lnTo>
                  <a:pt x="12562" y="6808"/>
                </a:lnTo>
                <a:lnTo>
                  <a:pt x="14581" y="4639"/>
                </a:lnTo>
                <a:lnTo>
                  <a:pt x="17355" y="3555"/>
                </a:lnTo>
                <a:lnTo>
                  <a:pt x="26790" y="3555"/>
                </a:lnTo>
                <a:lnTo>
                  <a:pt x="31306" y="6077"/>
                </a:lnTo>
                <a:lnTo>
                  <a:pt x="34434" y="11120"/>
                </a:lnTo>
                <a:lnTo>
                  <a:pt x="36149" y="13843"/>
                </a:lnTo>
                <a:lnTo>
                  <a:pt x="37512" y="17651"/>
                </a:lnTo>
                <a:lnTo>
                  <a:pt x="38520" y="22543"/>
                </a:lnTo>
                <a:lnTo>
                  <a:pt x="40867" y="22543"/>
                </a:lnTo>
                <a:lnTo>
                  <a:pt x="40337" y="1437"/>
                </a:lnTo>
                <a:lnTo>
                  <a:pt x="38520" y="1437"/>
                </a:lnTo>
                <a:lnTo>
                  <a:pt x="37057" y="2899"/>
                </a:lnTo>
                <a:lnTo>
                  <a:pt x="35090" y="3026"/>
                </a:lnTo>
                <a:lnTo>
                  <a:pt x="33286" y="2521"/>
                </a:lnTo>
                <a:lnTo>
                  <a:pt x="30082" y="1512"/>
                </a:lnTo>
                <a:lnTo>
                  <a:pt x="26878" y="504"/>
                </a:lnTo>
                <a:lnTo>
                  <a:pt x="23940" y="0"/>
                </a:lnTo>
                <a:lnTo>
                  <a:pt x="15161" y="0"/>
                </a:lnTo>
                <a:lnTo>
                  <a:pt x="10090" y="1815"/>
                </a:lnTo>
                <a:lnTo>
                  <a:pt x="6054" y="5446"/>
                </a:lnTo>
                <a:lnTo>
                  <a:pt x="2018" y="9078"/>
                </a:lnTo>
                <a:lnTo>
                  <a:pt x="0" y="13717"/>
                </a:lnTo>
                <a:lnTo>
                  <a:pt x="0" y="23955"/>
                </a:lnTo>
                <a:lnTo>
                  <a:pt x="1463" y="27940"/>
                </a:lnTo>
                <a:lnTo>
                  <a:pt x="4389" y="31319"/>
                </a:lnTo>
                <a:lnTo>
                  <a:pt x="7315" y="34698"/>
                </a:lnTo>
                <a:lnTo>
                  <a:pt x="11881" y="38052"/>
                </a:lnTo>
                <a:lnTo>
                  <a:pt x="18087" y="41380"/>
                </a:lnTo>
                <a:lnTo>
                  <a:pt x="26563" y="46222"/>
                </a:lnTo>
                <a:lnTo>
                  <a:pt x="29742" y="48088"/>
                </a:lnTo>
                <a:lnTo>
                  <a:pt x="31962" y="50004"/>
                </a:lnTo>
                <a:lnTo>
                  <a:pt x="33223" y="51971"/>
                </a:lnTo>
                <a:lnTo>
                  <a:pt x="34484" y="53938"/>
                </a:lnTo>
                <a:lnTo>
                  <a:pt x="35115" y="55980"/>
                </a:lnTo>
                <a:lnTo>
                  <a:pt x="35115" y="61427"/>
                </a:lnTo>
                <a:lnTo>
                  <a:pt x="34017" y="64138"/>
                </a:lnTo>
                <a:lnTo>
                  <a:pt x="31823" y="66231"/>
                </a:lnTo>
                <a:lnTo>
                  <a:pt x="29628" y="68324"/>
                </a:lnTo>
                <a:lnTo>
                  <a:pt x="26639" y="69371"/>
                </a:lnTo>
                <a:lnTo>
                  <a:pt x="16043" y="69371"/>
                </a:lnTo>
                <a:lnTo>
                  <a:pt x="10872" y="66546"/>
                </a:lnTo>
                <a:lnTo>
                  <a:pt x="7341" y="60898"/>
                </a:lnTo>
                <a:lnTo>
                  <a:pt x="5373" y="57821"/>
                </a:lnTo>
                <a:lnTo>
                  <a:pt x="3809" y="53408"/>
                </a:lnTo>
                <a:lnTo>
                  <a:pt x="2648" y="47659"/>
                </a:lnTo>
                <a:lnTo>
                  <a:pt x="151" y="476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704434" y="5312439"/>
            <a:ext cx="56553" cy="64213"/>
          </a:xfrm>
          <a:custGeom>
            <a:avLst/>
            <a:gdLst/>
            <a:ahLst/>
            <a:cxnLst/>
            <a:rect l="l" t="t" r="r" b="b"/>
            <a:pathLst>
              <a:path w="62208" h="72775">
                <a:moveTo>
                  <a:pt x="20256" y="72775"/>
                </a:moveTo>
                <a:lnTo>
                  <a:pt x="37966" y="72775"/>
                </a:lnTo>
                <a:lnTo>
                  <a:pt x="44915" y="70051"/>
                </a:lnTo>
                <a:lnTo>
                  <a:pt x="50591" y="64604"/>
                </a:lnTo>
                <a:lnTo>
                  <a:pt x="56267" y="59158"/>
                </a:lnTo>
                <a:lnTo>
                  <a:pt x="60140" y="53232"/>
                </a:lnTo>
                <a:lnTo>
                  <a:pt x="62208" y="46827"/>
                </a:lnTo>
                <a:lnTo>
                  <a:pt x="59560" y="45919"/>
                </a:lnTo>
                <a:lnTo>
                  <a:pt x="56482" y="51013"/>
                </a:lnTo>
                <a:lnTo>
                  <a:pt x="53127" y="54947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89" y="42797"/>
                </a:lnTo>
                <a:lnTo>
                  <a:pt x="11124" y="28293"/>
                </a:lnTo>
                <a:lnTo>
                  <a:pt x="59181" y="28293"/>
                </a:lnTo>
                <a:lnTo>
                  <a:pt x="59181" y="19265"/>
                </a:lnTo>
                <a:lnTo>
                  <a:pt x="56507" y="12293"/>
                </a:lnTo>
                <a:lnTo>
                  <a:pt x="51159" y="7375"/>
                </a:lnTo>
                <a:lnTo>
                  <a:pt x="45811" y="2458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9"/>
                </a:lnTo>
                <a:lnTo>
                  <a:pt x="41850" y="14650"/>
                </a:lnTo>
                <a:lnTo>
                  <a:pt x="42809" y="18407"/>
                </a:lnTo>
                <a:lnTo>
                  <a:pt x="43364" y="23451"/>
                </a:lnTo>
                <a:lnTo>
                  <a:pt x="11427" y="23451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7"/>
                </a:lnTo>
                <a:lnTo>
                  <a:pt x="1885" y="24249"/>
                </a:lnTo>
                <a:lnTo>
                  <a:pt x="0" y="37295"/>
                </a:lnTo>
                <a:lnTo>
                  <a:pt x="3" y="37861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4"/>
                </a:lnTo>
                <a:lnTo>
                  <a:pt x="20256" y="72775"/>
                </a:lnTo>
                <a:close/>
              </a:path>
              <a:path w="62208" h="72775">
                <a:moveTo>
                  <a:pt x="13294" y="15886"/>
                </a:moveTo>
                <a:lnTo>
                  <a:pt x="14908" y="13162"/>
                </a:lnTo>
                <a:lnTo>
                  <a:pt x="17936" y="8069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767359" y="5295951"/>
            <a:ext cx="209302" cy="80366"/>
          </a:xfrm>
          <a:custGeom>
            <a:avLst/>
            <a:gdLst/>
            <a:ahLst/>
            <a:cxnLst/>
            <a:rect l="l" t="t" r="r" b="b"/>
            <a:pathLst>
              <a:path w="230232" h="91082">
                <a:moveTo>
                  <a:pt x="193830" y="88056"/>
                </a:moveTo>
                <a:lnTo>
                  <a:pt x="194612" y="89633"/>
                </a:lnTo>
                <a:lnTo>
                  <a:pt x="195748" y="91082"/>
                </a:lnTo>
                <a:lnTo>
                  <a:pt x="197564" y="90200"/>
                </a:lnTo>
                <a:lnTo>
                  <a:pt x="198296" y="88586"/>
                </a:lnTo>
                <a:lnTo>
                  <a:pt x="220167" y="34118"/>
                </a:lnTo>
                <a:lnTo>
                  <a:pt x="222236" y="28923"/>
                </a:lnTo>
                <a:lnTo>
                  <a:pt x="223812" y="25607"/>
                </a:lnTo>
                <a:lnTo>
                  <a:pt x="224897" y="24170"/>
                </a:lnTo>
                <a:lnTo>
                  <a:pt x="225982" y="22733"/>
                </a:lnTo>
                <a:lnTo>
                  <a:pt x="227760" y="21913"/>
                </a:lnTo>
                <a:lnTo>
                  <a:pt x="230232" y="21711"/>
                </a:lnTo>
                <a:lnTo>
                  <a:pt x="230232" y="19366"/>
                </a:lnTo>
                <a:lnTo>
                  <a:pt x="208740" y="19366"/>
                </a:lnTo>
                <a:lnTo>
                  <a:pt x="208740" y="21711"/>
                </a:lnTo>
                <a:lnTo>
                  <a:pt x="210657" y="21863"/>
                </a:lnTo>
                <a:lnTo>
                  <a:pt x="212170" y="22165"/>
                </a:lnTo>
                <a:lnTo>
                  <a:pt x="213280" y="22619"/>
                </a:lnTo>
                <a:lnTo>
                  <a:pt x="215147" y="23476"/>
                </a:lnTo>
                <a:lnTo>
                  <a:pt x="216081" y="24889"/>
                </a:lnTo>
                <a:lnTo>
                  <a:pt x="216081" y="27814"/>
                </a:lnTo>
                <a:lnTo>
                  <a:pt x="215790" y="29201"/>
                </a:lnTo>
                <a:lnTo>
                  <a:pt x="215210" y="31016"/>
                </a:lnTo>
                <a:lnTo>
                  <a:pt x="214630" y="32832"/>
                </a:lnTo>
                <a:lnTo>
                  <a:pt x="214012" y="34572"/>
                </a:lnTo>
                <a:lnTo>
                  <a:pt x="213356" y="36236"/>
                </a:lnTo>
                <a:lnTo>
                  <a:pt x="199734" y="70884"/>
                </a:lnTo>
                <a:lnTo>
                  <a:pt x="183992" y="31773"/>
                </a:lnTo>
                <a:lnTo>
                  <a:pt x="183046" y="29289"/>
                </a:lnTo>
                <a:lnTo>
                  <a:pt x="182479" y="26250"/>
                </a:lnTo>
                <a:lnTo>
                  <a:pt x="182479" y="24536"/>
                </a:lnTo>
                <a:lnTo>
                  <a:pt x="183021" y="23426"/>
                </a:lnTo>
                <a:lnTo>
                  <a:pt x="185191" y="22417"/>
                </a:lnTo>
                <a:lnTo>
                  <a:pt x="187045" y="22014"/>
                </a:lnTo>
                <a:lnTo>
                  <a:pt x="189668" y="21711"/>
                </a:lnTo>
                <a:lnTo>
                  <a:pt x="189668" y="19366"/>
                </a:lnTo>
                <a:lnTo>
                  <a:pt x="159169" y="19366"/>
                </a:lnTo>
                <a:lnTo>
                  <a:pt x="159169" y="21711"/>
                </a:lnTo>
                <a:lnTo>
                  <a:pt x="161591" y="22014"/>
                </a:lnTo>
                <a:lnTo>
                  <a:pt x="163433" y="22619"/>
                </a:lnTo>
                <a:lnTo>
                  <a:pt x="164694" y="23527"/>
                </a:lnTo>
                <a:lnTo>
                  <a:pt x="166813" y="25141"/>
                </a:lnTo>
                <a:lnTo>
                  <a:pt x="168806" y="28192"/>
                </a:lnTo>
                <a:lnTo>
                  <a:pt x="170672" y="32681"/>
                </a:lnTo>
                <a:lnTo>
                  <a:pt x="193830" y="88056"/>
                </a:lnTo>
                <a:close/>
              </a:path>
              <a:path w="230232" h="91082">
                <a:moveTo>
                  <a:pt x="72803" y="89645"/>
                </a:moveTo>
                <a:lnTo>
                  <a:pt x="72803" y="87527"/>
                </a:lnTo>
                <a:lnTo>
                  <a:pt x="69372" y="87476"/>
                </a:lnTo>
                <a:lnTo>
                  <a:pt x="66926" y="86644"/>
                </a:lnTo>
                <a:lnTo>
                  <a:pt x="65462" y="85030"/>
                </a:lnTo>
                <a:lnTo>
                  <a:pt x="63999" y="83416"/>
                </a:lnTo>
                <a:lnTo>
                  <a:pt x="63268" y="80794"/>
                </a:lnTo>
                <a:lnTo>
                  <a:pt x="63268" y="32000"/>
                </a:lnTo>
                <a:lnTo>
                  <a:pt x="60543" y="25166"/>
                </a:lnTo>
                <a:lnTo>
                  <a:pt x="55094" y="21333"/>
                </a:lnTo>
                <a:lnTo>
                  <a:pt x="52269" y="19366"/>
                </a:lnTo>
                <a:lnTo>
                  <a:pt x="49141" y="18383"/>
                </a:lnTo>
                <a:lnTo>
                  <a:pt x="41472" y="18383"/>
                </a:lnTo>
                <a:lnTo>
                  <a:pt x="37385" y="19618"/>
                </a:lnTo>
                <a:lnTo>
                  <a:pt x="33450" y="22090"/>
                </a:lnTo>
                <a:lnTo>
                  <a:pt x="30827" y="23703"/>
                </a:lnTo>
                <a:lnTo>
                  <a:pt x="27194" y="26679"/>
                </a:lnTo>
                <a:lnTo>
                  <a:pt x="22552" y="31016"/>
                </a:lnTo>
                <a:lnTo>
                  <a:pt x="22552" y="19895"/>
                </a:lnTo>
                <a:lnTo>
                  <a:pt x="21795" y="18458"/>
                </a:lnTo>
                <a:lnTo>
                  <a:pt x="14681" y="20803"/>
                </a:lnTo>
                <a:lnTo>
                  <a:pt x="6962" y="23325"/>
                </a:lnTo>
                <a:lnTo>
                  <a:pt x="2068" y="24889"/>
                </a:lnTo>
                <a:lnTo>
                  <a:pt x="0" y="25494"/>
                </a:lnTo>
                <a:lnTo>
                  <a:pt x="0" y="28141"/>
                </a:lnTo>
                <a:lnTo>
                  <a:pt x="1778" y="27914"/>
                </a:lnTo>
                <a:lnTo>
                  <a:pt x="3178" y="27839"/>
                </a:lnTo>
                <a:lnTo>
                  <a:pt x="6155" y="27839"/>
                </a:lnTo>
                <a:lnTo>
                  <a:pt x="8122" y="28797"/>
                </a:lnTo>
                <a:lnTo>
                  <a:pt x="9081" y="30713"/>
                </a:lnTo>
                <a:lnTo>
                  <a:pt x="9686" y="32025"/>
                </a:lnTo>
                <a:lnTo>
                  <a:pt x="9989" y="34294"/>
                </a:lnTo>
                <a:lnTo>
                  <a:pt x="9989" y="80516"/>
                </a:lnTo>
                <a:lnTo>
                  <a:pt x="9270" y="83505"/>
                </a:lnTo>
                <a:lnTo>
                  <a:pt x="7832" y="84841"/>
                </a:lnTo>
                <a:lnTo>
                  <a:pt x="6394" y="86177"/>
                </a:lnTo>
                <a:lnTo>
                  <a:pt x="3884" y="87073"/>
                </a:lnTo>
                <a:lnTo>
                  <a:pt x="302" y="87527"/>
                </a:lnTo>
                <a:lnTo>
                  <a:pt x="302" y="89645"/>
                </a:lnTo>
                <a:lnTo>
                  <a:pt x="33374" y="89645"/>
                </a:lnTo>
                <a:lnTo>
                  <a:pt x="33374" y="87527"/>
                </a:lnTo>
                <a:lnTo>
                  <a:pt x="29893" y="87426"/>
                </a:lnTo>
                <a:lnTo>
                  <a:pt x="27345" y="86758"/>
                </a:lnTo>
                <a:lnTo>
                  <a:pt x="25731" y="85522"/>
                </a:lnTo>
                <a:lnTo>
                  <a:pt x="24116" y="84286"/>
                </a:lnTo>
                <a:lnTo>
                  <a:pt x="23309" y="81853"/>
                </a:lnTo>
                <a:lnTo>
                  <a:pt x="23309" y="35858"/>
                </a:lnTo>
                <a:lnTo>
                  <a:pt x="26033" y="33185"/>
                </a:lnTo>
                <a:lnTo>
                  <a:pt x="28253" y="31268"/>
                </a:lnTo>
                <a:lnTo>
                  <a:pt x="29969" y="30108"/>
                </a:lnTo>
                <a:lnTo>
                  <a:pt x="33046" y="28091"/>
                </a:lnTo>
                <a:lnTo>
                  <a:pt x="36073" y="27082"/>
                </a:lnTo>
                <a:lnTo>
                  <a:pt x="43389" y="27082"/>
                </a:lnTo>
                <a:lnTo>
                  <a:pt x="46366" y="28507"/>
                </a:lnTo>
                <a:lnTo>
                  <a:pt x="47980" y="31357"/>
                </a:lnTo>
                <a:lnTo>
                  <a:pt x="49595" y="34206"/>
                </a:lnTo>
                <a:lnTo>
                  <a:pt x="50402" y="37799"/>
                </a:lnTo>
                <a:lnTo>
                  <a:pt x="50402" y="79583"/>
                </a:lnTo>
                <a:lnTo>
                  <a:pt x="49671" y="82924"/>
                </a:lnTo>
                <a:lnTo>
                  <a:pt x="48207" y="84463"/>
                </a:lnTo>
                <a:lnTo>
                  <a:pt x="46744" y="86001"/>
                </a:lnTo>
                <a:lnTo>
                  <a:pt x="44171" y="87022"/>
                </a:lnTo>
                <a:lnTo>
                  <a:pt x="40488" y="87527"/>
                </a:lnTo>
                <a:lnTo>
                  <a:pt x="40488" y="89645"/>
                </a:lnTo>
                <a:lnTo>
                  <a:pt x="72803" y="89645"/>
                </a:lnTo>
                <a:close/>
              </a:path>
              <a:path w="230232" h="91082">
                <a:moveTo>
                  <a:pt x="85896" y="71186"/>
                </a:moveTo>
                <a:lnTo>
                  <a:pt x="85896" y="76280"/>
                </a:lnTo>
                <a:lnTo>
                  <a:pt x="86476" y="80264"/>
                </a:lnTo>
                <a:lnTo>
                  <a:pt x="87637" y="83139"/>
                </a:lnTo>
                <a:lnTo>
                  <a:pt x="89756" y="88434"/>
                </a:lnTo>
                <a:lnTo>
                  <a:pt x="93792" y="91082"/>
                </a:lnTo>
                <a:lnTo>
                  <a:pt x="102470" y="91082"/>
                </a:lnTo>
                <a:lnTo>
                  <a:pt x="105295" y="90351"/>
                </a:lnTo>
                <a:lnTo>
                  <a:pt x="108222" y="88888"/>
                </a:lnTo>
                <a:lnTo>
                  <a:pt x="111148" y="87426"/>
                </a:lnTo>
                <a:lnTo>
                  <a:pt x="113923" y="84929"/>
                </a:lnTo>
                <a:lnTo>
                  <a:pt x="116546" y="81399"/>
                </a:lnTo>
                <a:lnTo>
                  <a:pt x="118211" y="79130"/>
                </a:lnTo>
                <a:lnTo>
                  <a:pt x="116243" y="77465"/>
                </a:lnTo>
                <a:lnTo>
                  <a:pt x="114528" y="79331"/>
                </a:lnTo>
                <a:lnTo>
                  <a:pt x="113002" y="80693"/>
                </a:lnTo>
                <a:lnTo>
                  <a:pt x="111665" y="81550"/>
                </a:lnTo>
                <a:lnTo>
                  <a:pt x="110328" y="82408"/>
                </a:lnTo>
                <a:lnTo>
                  <a:pt x="108751" y="82836"/>
                </a:lnTo>
                <a:lnTo>
                  <a:pt x="103403" y="82836"/>
                </a:lnTo>
                <a:lnTo>
                  <a:pt x="101032" y="81097"/>
                </a:lnTo>
                <a:lnTo>
                  <a:pt x="99821" y="77617"/>
                </a:lnTo>
                <a:lnTo>
                  <a:pt x="99165" y="75650"/>
                </a:lnTo>
                <a:lnTo>
                  <a:pt x="98837" y="72750"/>
                </a:lnTo>
                <a:lnTo>
                  <a:pt x="98837" y="68917"/>
                </a:lnTo>
                <a:lnTo>
                  <a:pt x="98988" y="25342"/>
                </a:lnTo>
                <a:lnTo>
                  <a:pt x="114427" y="25342"/>
                </a:lnTo>
                <a:lnTo>
                  <a:pt x="114427" y="19895"/>
                </a:lnTo>
                <a:lnTo>
                  <a:pt x="99140" y="19895"/>
                </a:lnTo>
                <a:lnTo>
                  <a:pt x="99140" y="630"/>
                </a:lnTo>
                <a:lnTo>
                  <a:pt x="97778" y="0"/>
                </a:lnTo>
                <a:lnTo>
                  <a:pt x="92077" y="7666"/>
                </a:lnTo>
                <a:lnTo>
                  <a:pt x="88457" y="12394"/>
                </a:lnTo>
                <a:lnTo>
                  <a:pt x="86918" y="14184"/>
                </a:lnTo>
                <a:lnTo>
                  <a:pt x="85379" y="15974"/>
                </a:lnTo>
                <a:lnTo>
                  <a:pt x="82869" y="18307"/>
                </a:lnTo>
                <a:lnTo>
                  <a:pt x="79388" y="21182"/>
                </a:lnTo>
                <a:lnTo>
                  <a:pt x="78177" y="22190"/>
                </a:lnTo>
                <a:lnTo>
                  <a:pt x="76890" y="23779"/>
                </a:lnTo>
                <a:lnTo>
                  <a:pt x="77647" y="25342"/>
                </a:lnTo>
                <a:lnTo>
                  <a:pt x="85896" y="25342"/>
                </a:lnTo>
                <a:lnTo>
                  <a:pt x="85896" y="71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985123" y="5311770"/>
            <a:ext cx="57104" cy="64279"/>
          </a:xfrm>
          <a:custGeom>
            <a:avLst/>
            <a:gdLst/>
            <a:ahLst/>
            <a:cxnLst/>
            <a:rect l="l" t="t" r="r" b="b"/>
            <a:pathLst>
              <a:path w="62814" h="72850">
                <a:moveTo>
                  <a:pt x="0" y="56661"/>
                </a:moveTo>
                <a:lnTo>
                  <a:pt x="0" y="61351"/>
                </a:lnTo>
                <a:lnTo>
                  <a:pt x="1589" y="65222"/>
                </a:lnTo>
                <a:lnTo>
                  <a:pt x="4767" y="68274"/>
                </a:lnTo>
                <a:lnTo>
                  <a:pt x="7946" y="71325"/>
                </a:lnTo>
                <a:lnTo>
                  <a:pt x="11705" y="72850"/>
                </a:lnTo>
                <a:lnTo>
                  <a:pt x="16044" y="72850"/>
                </a:lnTo>
                <a:lnTo>
                  <a:pt x="14984" y="59410"/>
                </a:lnTo>
                <a:lnTo>
                  <a:pt x="13471" y="56031"/>
                </a:lnTo>
                <a:lnTo>
                  <a:pt x="13471" y="45743"/>
                </a:lnTo>
                <a:lnTo>
                  <a:pt x="17103" y="40649"/>
                </a:lnTo>
                <a:lnTo>
                  <a:pt x="24368" y="36160"/>
                </a:lnTo>
                <a:lnTo>
                  <a:pt x="28153" y="33840"/>
                </a:lnTo>
                <a:lnTo>
                  <a:pt x="32946" y="31722"/>
                </a:lnTo>
                <a:lnTo>
                  <a:pt x="38748" y="29806"/>
                </a:lnTo>
                <a:lnTo>
                  <a:pt x="38748" y="56661"/>
                </a:lnTo>
                <a:lnTo>
                  <a:pt x="37221" y="59032"/>
                </a:lnTo>
                <a:lnTo>
                  <a:pt x="34169" y="60898"/>
                </a:lnTo>
                <a:lnTo>
                  <a:pt x="31116" y="62764"/>
                </a:lnTo>
                <a:lnTo>
                  <a:pt x="27926" y="63697"/>
                </a:lnTo>
                <a:lnTo>
                  <a:pt x="29136" y="68765"/>
                </a:lnTo>
                <a:lnTo>
                  <a:pt x="31861" y="67151"/>
                </a:lnTo>
                <a:lnTo>
                  <a:pt x="35140" y="64680"/>
                </a:lnTo>
                <a:lnTo>
                  <a:pt x="38975" y="61351"/>
                </a:lnTo>
                <a:lnTo>
                  <a:pt x="39126" y="64428"/>
                </a:lnTo>
                <a:lnTo>
                  <a:pt x="39971" y="67076"/>
                </a:lnTo>
                <a:lnTo>
                  <a:pt x="41510" y="69295"/>
                </a:lnTo>
                <a:lnTo>
                  <a:pt x="43049" y="71514"/>
                </a:lnTo>
                <a:lnTo>
                  <a:pt x="45534" y="72623"/>
                </a:lnTo>
                <a:lnTo>
                  <a:pt x="51891" y="72623"/>
                </a:lnTo>
                <a:lnTo>
                  <a:pt x="54766" y="71665"/>
                </a:lnTo>
                <a:lnTo>
                  <a:pt x="57592" y="69749"/>
                </a:lnTo>
                <a:lnTo>
                  <a:pt x="59458" y="68488"/>
                </a:lnTo>
                <a:lnTo>
                  <a:pt x="61199" y="66874"/>
                </a:lnTo>
                <a:lnTo>
                  <a:pt x="62814" y="64907"/>
                </a:lnTo>
                <a:lnTo>
                  <a:pt x="62814" y="60974"/>
                </a:lnTo>
                <a:lnTo>
                  <a:pt x="60947" y="62335"/>
                </a:lnTo>
                <a:lnTo>
                  <a:pt x="59635" y="63193"/>
                </a:lnTo>
                <a:lnTo>
                  <a:pt x="58122" y="63898"/>
                </a:lnTo>
                <a:lnTo>
                  <a:pt x="56003" y="64075"/>
                </a:lnTo>
                <a:lnTo>
                  <a:pt x="53934" y="64075"/>
                </a:lnTo>
                <a:lnTo>
                  <a:pt x="52572" y="63092"/>
                </a:lnTo>
                <a:lnTo>
                  <a:pt x="51916" y="61125"/>
                </a:lnTo>
                <a:lnTo>
                  <a:pt x="51512" y="60015"/>
                </a:lnTo>
                <a:lnTo>
                  <a:pt x="51310" y="57998"/>
                </a:lnTo>
                <a:lnTo>
                  <a:pt x="51310" y="18080"/>
                </a:lnTo>
                <a:lnTo>
                  <a:pt x="50377" y="13011"/>
                </a:lnTo>
                <a:lnTo>
                  <a:pt x="48510" y="9532"/>
                </a:lnTo>
                <a:lnTo>
                  <a:pt x="45029" y="3177"/>
                </a:lnTo>
                <a:lnTo>
                  <a:pt x="38395" y="0"/>
                </a:lnTo>
                <a:lnTo>
                  <a:pt x="20181" y="0"/>
                </a:lnTo>
                <a:lnTo>
                  <a:pt x="13786" y="1929"/>
                </a:lnTo>
                <a:lnTo>
                  <a:pt x="9422" y="5787"/>
                </a:lnTo>
                <a:lnTo>
                  <a:pt x="5058" y="9645"/>
                </a:lnTo>
                <a:lnTo>
                  <a:pt x="2875" y="13339"/>
                </a:lnTo>
                <a:lnTo>
                  <a:pt x="2875" y="18685"/>
                </a:lnTo>
                <a:lnTo>
                  <a:pt x="3481" y="20337"/>
                </a:lnTo>
                <a:lnTo>
                  <a:pt x="4692" y="21825"/>
                </a:lnTo>
                <a:lnTo>
                  <a:pt x="5902" y="23312"/>
                </a:lnTo>
                <a:lnTo>
                  <a:pt x="7643" y="24056"/>
                </a:lnTo>
                <a:lnTo>
                  <a:pt x="11377" y="24056"/>
                </a:lnTo>
                <a:lnTo>
                  <a:pt x="13698" y="23073"/>
                </a:lnTo>
                <a:lnTo>
                  <a:pt x="15564" y="21963"/>
                </a:lnTo>
                <a:lnTo>
                  <a:pt x="16498" y="19996"/>
                </a:lnTo>
                <a:lnTo>
                  <a:pt x="16498" y="17172"/>
                </a:lnTo>
                <a:lnTo>
                  <a:pt x="16371" y="15848"/>
                </a:lnTo>
                <a:lnTo>
                  <a:pt x="16119" y="14411"/>
                </a:lnTo>
                <a:lnTo>
                  <a:pt x="15867" y="12973"/>
                </a:lnTo>
                <a:lnTo>
                  <a:pt x="15741" y="11347"/>
                </a:lnTo>
                <a:lnTo>
                  <a:pt x="15741" y="8977"/>
                </a:lnTo>
                <a:lnTo>
                  <a:pt x="16902" y="7110"/>
                </a:lnTo>
                <a:lnTo>
                  <a:pt x="19222" y="5749"/>
                </a:lnTo>
                <a:lnTo>
                  <a:pt x="21543" y="4437"/>
                </a:lnTo>
                <a:lnTo>
                  <a:pt x="23990" y="3782"/>
                </a:lnTo>
                <a:lnTo>
                  <a:pt x="31962" y="3782"/>
                </a:lnTo>
                <a:lnTo>
                  <a:pt x="35519" y="5471"/>
                </a:lnTo>
                <a:lnTo>
                  <a:pt x="37234" y="8851"/>
                </a:lnTo>
                <a:lnTo>
                  <a:pt x="38243" y="10868"/>
                </a:lnTo>
                <a:lnTo>
                  <a:pt x="38748" y="14449"/>
                </a:lnTo>
                <a:lnTo>
                  <a:pt x="38748" y="26023"/>
                </a:lnTo>
                <a:lnTo>
                  <a:pt x="32288" y="28494"/>
                </a:lnTo>
                <a:lnTo>
                  <a:pt x="19212" y="33992"/>
                </a:lnTo>
                <a:lnTo>
                  <a:pt x="10973" y="38354"/>
                </a:lnTo>
                <a:lnTo>
                  <a:pt x="3657" y="43246"/>
                </a:lnTo>
                <a:lnTo>
                  <a:pt x="0" y="49349"/>
                </a:lnTo>
                <a:lnTo>
                  <a:pt x="0" y="56661"/>
                </a:lnTo>
                <a:close/>
              </a:path>
              <a:path w="62814" h="72850">
                <a:moveTo>
                  <a:pt x="19979" y="62991"/>
                </a:moveTo>
                <a:lnTo>
                  <a:pt x="18011" y="61578"/>
                </a:lnTo>
                <a:lnTo>
                  <a:pt x="14984" y="59410"/>
                </a:lnTo>
                <a:lnTo>
                  <a:pt x="16044" y="72850"/>
                </a:lnTo>
                <a:lnTo>
                  <a:pt x="20181" y="72850"/>
                </a:lnTo>
                <a:lnTo>
                  <a:pt x="24545" y="71489"/>
                </a:lnTo>
                <a:lnTo>
                  <a:pt x="29136" y="68765"/>
                </a:lnTo>
                <a:lnTo>
                  <a:pt x="27926" y="63697"/>
                </a:lnTo>
                <a:lnTo>
                  <a:pt x="22174" y="63697"/>
                </a:lnTo>
                <a:lnTo>
                  <a:pt x="19979" y="6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4045915" y="5281409"/>
            <a:ext cx="103695" cy="94909"/>
          </a:xfrm>
          <a:custGeom>
            <a:avLst/>
            <a:gdLst/>
            <a:ahLst/>
            <a:cxnLst/>
            <a:rect l="l" t="t" r="r" b="b"/>
            <a:pathLst>
              <a:path w="114064" h="107563">
                <a:moveTo>
                  <a:pt x="37007" y="106125"/>
                </a:moveTo>
                <a:lnTo>
                  <a:pt x="37007" y="104007"/>
                </a:lnTo>
                <a:lnTo>
                  <a:pt x="32264" y="103654"/>
                </a:lnTo>
                <a:lnTo>
                  <a:pt x="29136" y="102834"/>
                </a:lnTo>
                <a:lnTo>
                  <a:pt x="27623" y="101548"/>
                </a:lnTo>
                <a:lnTo>
                  <a:pt x="26109" y="100262"/>
                </a:lnTo>
                <a:lnTo>
                  <a:pt x="25352" y="97426"/>
                </a:lnTo>
                <a:lnTo>
                  <a:pt x="25352" y="1325"/>
                </a:lnTo>
                <a:lnTo>
                  <a:pt x="24320" y="0"/>
                </a:lnTo>
                <a:lnTo>
                  <a:pt x="11139" y="4033"/>
                </a:lnTo>
                <a:lnTo>
                  <a:pt x="0" y="7175"/>
                </a:lnTo>
                <a:lnTo>
                  <a:pt x="0" y="9672"/>
                </a:lnTo>
                <a:lnTo>
                  <a:pt x="2308" y="9142"/>
                </a:lnTo>
                <a:lnTo>
                  <a:pt x="3973" y="8839"/>
                </a:lnTo>
                <a:lnTo>
                  <a:pt x="5448" y="8764"/>
                </a:lnTo>
                <a:lnTo>
                  <a:pt x="8526" y="8764"/>
                </a:lnTo>
                <a:lnTo>
                  <a:pt x="10569" y="9823"/>
                </a:lnTo>
                <a:lnTo>
                  <a:pt x="11579" y="11941"/>
                </a:lnTo>
                <a:lnTo>
                  <a:pt x="12133" y="13202"/>
                </a:lnTo>
                <a:lnTo>
                  <a:pt x="12411" y="15497"/>
                </a:lnTo>
                <a:lnTo>
                  <a:pt x="12411" y="96921"/>
                </a:lnTo>
                <a:lnTo>
                  <a:pt x="11579" y="99733"/>
                </a:lnTo>
                <a:lnTo>
                  <a:pt x="9914" y="101170"/>
                </a:lnTo>
                <a:lnTo>
                  <a:pt x="8249" y="102608"/>
                </a:lnTo>
                <a:lnTo>
                  <a:pt x="5070" y="103553"/>
                </a:lnTo>
                <a:lnTo>
                  <a:pt x="378" y="104007"/>
                </a:lnTo>
                <a:lnTo>
                  <a:pt x="378" y="106125"/>
                </a:lnTo>
                <a:lnTo>
                  <a:pt x="37007" y="106125"/>
                </a:lnTo>
                <a:close/>
              </a:path>
              <a:path w="114064" h="107563">
                <a:moveTo>
                  <a:pt x="65251" y="92735"/>
                </a:moveTo>
                <a:lnTo>
                  <a:pt x="64292" y="90667"/>
                </a:lnTo>
                <a:lnTo>
                  <a:pt x="63813" y="87919"/>
                </a:lnTo>
                <a:lnTo>
                  <a:pt x="63813" y="36073"/>
                </a:lnTo>
                <a:lnTo>
                  <a:pt x="41184" y="36073"/>
                </a:lnTo>
                <a:lnTo>
                  <a:pt x="41184" y="38192"/>
                </a:lnTo>
                <a:lnTo>
                  <a:pt x="44817" y="38544"/>
                </a:lnTo>
                <a:lnTo>
                  <a:pt x="47188" y="39150"/>
                </a:lnTo>
                <a:lnTo>
                  <a:pt x="48298" y="40007"/>
                </a:lnTo>
                <a:lnTo>
                  <a:pt x="50014" y="41369"/>
                </a:lnTo>
                <a:lnTo>
                  <a:pt x="50871" y="44067"/>
                </a:lnTo>
                <a:lnTo>
                  <a:pt x="50871" y="94627"/>
                </a:lnTo>
                <a:lnTo>
                  <a:pt x="52839" y="99796"/>
                </a:lnTo>
                <a:lnTo>
                  <a:pt x="56774" y="102872"/>
                </a:lnTo>
                <a:lnTo>
                  <a:pt x="60660" y="105999"/>
                </a:lnTo>
                <a:lnTo>
                  <a:pt x="64797" y="107563"/>
                </a:lnTo>
                <a:lnTo>
                  <a:pt x="73979" y="107563"/>
                </a:lnTo>
                <a:lnTo>
                  <a:pt x="78520" y="106050"/>
                </a:lnTo>
                <a:lnTo>
                  <a:pt x="82808" y="103024"/>
                </a:lnTo>
                <a:lnTo>
                  <a:pt x="85634" y="101057"/>
                </a:lnTo>
                <a:lnTo>
                  <a:pt x="88762" y="98031"/>
                </a:lnTo>
                <a:lnTo>
                  <a:pt x="92192" y="93946"/>
                </a:lnTo>
                <a:lnTo>
                  <a:pt x="92192" y="106125"/>
                </a:lnTo>
                <a:lnTo>
                  <a:pt x="92722" y="107260"/>
                </a:lnTo>
                <a:lnTo>
                  <a:pt x="97162" y="105545"/>
                </a:lnTo>
                <a:lnTo>
                  <a:pt x="100038" y="104461"/>
                </a:lnTo>
                <a:lnTo>
                  <a:pt x="101350" y="104007"/>
                </a:lnTo>
                <a:lnTo>
                  <a:pt x="104428" y="102998"/>
                </a:lnTo>
                <a:lnTo>
                  <a:pt x="106622" y="102305"/>
                </a:lnTo>
                <a:lnTo>
                  <a:pt x="109246" y="101548"/>
                </a:lnTo>
                <a:lnTo>
                  <a:pt x="111289" y="100981"/>
                </a:lnTo>
                <a:lnTo>
                  <a:pt x="114064" y="100225"/>
                </a:lnTo>
                <a:lnTo>
                  <a:pt x="114064" y="98107"/>
                </a:lnTo>
                <a:lnTo>
                  <a:pt x="110078" y="98258"/>
                </a:lnTo>
                <a:lnTo>
                  <a:pt x="107468" y="97690"/>
                </a:lnTo>
                <a:lnTo>
                  <a:pt x="104995" y="95118"/>
                </a:lnTo>
                <a:lnTo>
                  <a:pt x="104377" y="92761"/>
                </a:lnTo>
                <a:lnTo>
                  <a:pt x="104377" y="36073"/>
                </a:lnTo>
                <a:lnTo>
                  <a:pt x="79933" y="36073"/>
                </a:lnTo>
                <a:lnTo>
                  <a:pt x="79933" y="38570"/>
                </a:lnTo>
                <a:lnTo>
                  <a:pt x="84473" y="38822"/>
                </a:lnTo>
                <a:lnTo>
                  <a:pt x="87500" y="39553"/>
                </a:lnTo>
                <a:lnTo>
                  <a:pt x="89014" y="40764"/>
                </a:lnTo>
                <a:lnTo>
                  <a:pt x="90528" y="41974"/>
                </a:lnTo>
                <a:lnTo>
                  <a:pt x="91284" y="44521"/>
                </a:lnTo>
                <a:lnTo>
                  <a:pt x="91284" y="89861"/>
                </a:lnTo>
                <a:lnTo>
                  <a:pt x="89367" y="92080"/>
                </a:lnTo>
                <a:lnTo>
                  <a:pt x="87475" y="93820"/>
                </a:lnTo>
                <a:lnTo>
                  <a:pt x="85608" y="95081"/>
                </a:lnTo>
                <a:lnTo>
                  <a:pt x="82329" y="97350"/>
                </a:lnTo>
                <a:lnTo>
                  <a:pt x="78974" y="98484"/>
                </a:lnTo>
                <a:lnTo>
                  <a:pt x="70548" y="98484"/>
                </a:lnTo>
                <a:lnTo>
                  <a:pt x="67117" y="96568"/>
                </a:lnTo>
                <a:lnTo>
                  <a:pt x="65251" y="927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4155321" y="5312439"/>
            <a:ext cx="56553" cy="64213"/>
          </a:xfrm>
          <a:custGeom>
            <a:avLst/>
            <a:gdLst/>
            <a:ahLst/>
            <a:cxnLst/>
            <a:rect l="l" t="t" r="r" b="b"/>
            <a:pathLst>
              <a:path w="62208" h="72775">
                <a:moveTo>
                  <a:pt x="20257" y="72775"/>
                </a:moveTo>
                <a:lnTo>
                  <a:pt x="37966" y="72775"/>
                </a:lnTo>
                <a:lnTo>
                  <a:pt x="44915" y="70051"/>
                </a:lnTo>
                <a:lnTo>
                  <a:pt x="50592" y="64604"/>
                </a:lnTo>
                <a:lnTo>
                  <a:pt x="56268" y="59158"/>
                </a:lnTo>
                <a:lnTo>
                  <a:pt x="60140" y="53232"/>
                </a:lnTo>
                <a:lnTo>
                  <a:pt x="62208" y="46827"/>
                </a:lnTo>
                <a:lnTo>
                  <a:pt x="59559" y="45919"/>
                </a:lnTo>
                <a:lnTo>
                  <a:pt x="56482" y="51013"/>
                </a:lnTo>
                <a:lnTo>
                  <a:pt x="53127" y="54947"/>
                </a:lnTo>
                <a:lnTo>
                  <a:pt x="49494" y="57720"/>
                </a:lnTo>
                <a:lnTo>
                  <a:pt x="45861" y="60494"/>
                </a:lnTo>
                <a:lnTo>
                  <a:pt x="41396" y="61881"/>
                </a:lnTo>
                <a:lnTo>
                  <a:pt x="29540" y="61881"/>
                </a:lnTo>
                <a:lnTo>
                  <a:pt x="23864" y="59208"/>
                </a:lnTo>
                <a:lnTo>
                  <a:pt x="19071" y="53862"/>
                </a:lnTo>
                <a:lnTo>
                  <a:pt x="18349" y="53013"/>
                </a:lnTo>
                <a:lnTo>
                  <a:pt x="13290" y="42797"/>
                </a:lnTo>
                <a:lnTo>
                  <a:pt x="11125" y="28293"/>
                </a:lnTo>
                <a:lnTo>
                  <a:pt x="59181" y="28293"/>
                </a:lnTo>
                <a:lnTo>
                  <a:pt x="59181" y="19265"/>
                </a:lnTo>
                <a:lnTo>
                  <a:pt x="56507" y="12293"/>
                </a:lnTo>
                <a:lnTo>
                  <a:pt x="51159" y="7375"/>
                </a:lnTo>
                <a:lnTo>
                  <a:pt x="45811" y="2458"/>
                </a:lnTo>
                <a:lnTo>
                  <a:pt x="39580" y="0"/>
                </a:lnTo>
                <a:lnTo>
                  <a:pt x="32466" y="0"/>
                </a:lnTo>
                <a:lnTo>
                  <a:pt x="33879" y="5522"/>
                </a:lnTo>
                <a:lnTo>
                  <a:pt x="38016" y="7741"/>
                </a:lnTo>
                <a:lnTo>
                  <a:pt x="40488" y="12179"/>
                </a:lnTo>
                <a:lnTo>
                  <a:pt x="41851" y="14650"/>
                </a:lnTo>
                <a:lnTo>
                  <a:pt x="42809" y="18407"/>
                </a:lnTo>
                <a:lnTo>
                  <a:pt x="43364" y="23451"/>
                </a:lnTo>
                <a:lnTo>
                  <a:pt x="11427" y="23451"/>
                </a:lnTo>
                <a:lnTo>
                  <a:pt x="12133" y="19315"/>
                </a:lnTo>
                <a:lnTo>
                  <a:pt x="9005" y="11044"/>
                </a:lnTo>
                <a:lnTo>
                  <a:pt x="7543" y="12947"/>
                </a:lnTo>
                <a:lnTo>
                  <a:pt x="1885" y="24249"/>
                </a:lnTo>
                <a:lnTo>
                  <a:pt x="0" y="37295"/>
                </a:lnTo>
                <a:lnTo>
                  <a:pt x="3" y="37861"/>
                </a:lnTo>
                <a:lnTo>
                  <a:pt x="2018" y="50727"/>
                </a:lnTo>
                <a:lnTo>
                  <a:pt x="7757" y="62032"/>
                </a:lnTo>
                <a:lnTo>
                  <a:pt x="12928" y="69194"/>
                </a:lnTo>
                <a:lnTo>
                  <a:pt x="20257" y="72775"/>
                </a:lnTo>
                <a:close/>
              </a:path>
              <a:path w="62208" h="72775">
                <a:moveTo>
                  <a:pt x="13294" y="15886"/>
                </a:moveTo>
                <a:lnTo>
                  <a:pt x="14908" y="13162"/>
                </a:lnTo>
                <a:lnTo>
                  <a:pt x="17936" y="8069"/>
                </a:lnTo>
                <a:lnTo>
                  <a:pt x="22325" y="5522"/>
                </a:lnTo>
                <a:lnTo>
                  <a:pt x="33879" y="5522"/>
                </a:lnTo>
                <a:lnTo>
                  <a:pt x="32466" y="0"/>
                </a:lnTo>
                <a:lnTo>
                  <a:pt x="31877" y="4"/>
                </a:lnTo>
                <a:lnTo>
                  <a:pt x="19134" y="2875"/>
                </a:lnTo>
                <a:lnTo>
                  <a:pt x="9005" y="11044"/>
                </a:lnTo>
                <a:lnTo>
                  <a:pt x="12133" y="19315"/>
                </a:lnTo>
                <a:lnTo>
                  <a:pt x="13294" y="15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4223130" y="5311971"/>
            <a:ext cx="41898" cy="64346"/>
          </a:xfrm>
          <a:custGeom>
            <a:avLst/>
            <a:gdLst/>
            <a:ahLst/>
            <a:cxnLst/>
            <a:rect l="l" t="t" r="r" b="b"/>
            <a:pathLst>
              <a:path w="46088" h="72926">
                <a:moveTo>
                  <a:pt x="151" y="47659"/>
                </a:moveTo>
                <a:lnTo>
                  <a:pt x="151" y="72094"/>
                </a:lnTo>
                <a:lnTo>
                  <a:pt x="2118" y="72094"/>
                </a:lnTo>
                <a:lnTo>
                  <a:pt x="2371" y="71489"/>
                </a:lnTo>
                <a:lnTo>
                  <a:pt x="3632" y="70115"/>
                </a:lnTo>
                <a:lnTo>
                  <a:pt x="5474" y="69900"/>
                </a:lnTo>
                <a:lnTo>
                  <a:pt x="7744" y="70404"/>
                </a:lnTo>
                <a:lnTo>
                  <a:pt x="11578" y="71413"/>
                </a:lnTo>
                <a:lnTo>
                  <a:pt x="15413" y="72422"/>
                </a:lnTo>
                <a:lnTo>
                  <a:pt x="18844" y="72926"/>
                </a:lnTo>
                <a:lnTo>
                  <a:pt x="29086" y="72926"/>
                </a:lnTo>
                <a:lnTo>
                  <a:pt x="34926" y="71035"/>
                </a:lnTo>
                <a:lnTo>
                  <a:pt x="39391" y="67252"/>
                </a:lnTo>
                <a:lnTo>
                  <a:pt x="43856" y="63470"/>
                </a:lnTo>
                <a:lnTo>
                  <a:pt x="46088" y="58603"/>
                </a:lnTo>
                <a:lnTo>
                  <a:pt x="46079" y="52098"/>
                </a:lnTo>
                <a:lnTo>
                  <a:pt x="41864" y="41478"/>
                </a:lnTo>
                <a:lnTo>
                  <a:pt x="29968" y="32227"/>
                </a:lnTo>
                <a:lnTo>
                  <a:pt x="19979" y="26855"/>
                </a:lnTo>
                <a:lnTo>
                  <a:pt x="13016" y="23224"/>
                </a:lnTo>
                <a:lnTo>
                  <a:pt x="9535" y="19088"/>
                </a:lnTo>
                <a:lnTo>
                  <a:pt x="9535" y="11524"/>
                </a:lnTo>
                <a:lnTo>
                  <a:pt x="10544" y="8977"/>
                </a:lnTo>
                <a:lnTo>
                  <a:pt x="12562" y="6808"/>
                </a:lnTo>
                <a:lnTo>
                  <a:pt x="14580" y="4639"/>
                </a:lnTo>
                <a:lnTo>
                  <a:pt x="17355" y="3555"/>
                </a:lnTo>
                <a:lnTo>
                  <a:pt x="26790" y="3555"/>
                </a:lnTo>
                <a:lnTo>
                  <a:pt x="31306" y="6077"/>
                </a:lnTo>
                <a:lnTo>
                  <a:pt x="34434" y="11120"/>
                </a:lnTo>
                <a:lnTo>
                  <a:pt x="36149" y="13843"/>
                </a:lnTo>
                <a:lnTo>
                  <a:pt x="37511" y="17651"/>
                </a:lnTo>
                <a:lnTo>
                  <a:pt x="38521" y="22543"/>
                </a:lnTo>
                <a:lnTo>
                  <a:pt x="40867" y="22543"/>
                </a:lnTo>
                <a:lnTo>
                  <a:pt x="40337" y="1437"/>
                </a:lnTo>
                <a:lnTo>
                  <a:pt x="38521" y="1437"/>
                </a:lnTo>
                <a:lnTo>
                  <a:pt x="37057" y="2899"/>
                </a:lnTo>
                <a:lnTo>
                  <a:pt x="35090" y="3026"/>
                </a:lnTo>
                <a:lnTo>
                  <a:pt x="33286" y="2521"/>
                </a:lnTo>
                <a:lnTo>
                  <a:pt x="30082" y="1512"/>
                </a:lnTo>
                <a:lnTo>
                  <a:pt x="26878" y="504"/>
                </a:lnTo>
                <a:lnTo>
                  <a:pt x="23939" y="0"/>
                </a:lnTo>
                <a:lnTo>
                  <a:pt x="15161" y="0"/>
                </a:lnTo>
                <a:lnTo>
                  <a:pt x="10090" y="1815"/>
                </a:lnTo>
                <a:lnTo>
                  <a:pt x="6054" y="5446"/>
                </a:lnTo>
                <a:lnTo>
                  <a:pt x="2018" y="9078"/>
                </a:lnTo>
                <a:lnTo>
                  <a:pt x="0" y="13717"/>
                </a:lnTo>
                <a:lnTo>
                  <a:pt x="0" y="23955"/>
                </a:lnTo>
                <a:lnTo>
                  <a:pt x="1462" y="27940"/>
                </a:lnTo>
                <a:lnTo>
                  <a:pt x="4389" y="31319"/>
                </a:lnTo>
                <a:lnTo>
                  <a:pt x="7315" y="34698"/>
                </a:lnTo>
                <a:lnTo>
                  <a:pt x="11881" y="38052"/>
                </a:lnTo>
                <a:lnTo>
                  <a:pt x="18087" y="41380"/>
                </a:lnTo>
                <a:lnTo>
                  <a:pt x="26563" y="46222"/>
                </a:lnTo>
                <a:lnTo>
                  <a:pt x="29741" y="48088"/>
                </a:lnTo>
                <a:lnTo>
                  <a:pt x="31962" y="50004"/>
                </a:lnTo>
                <a:lnTo>
                  <a:pt x="33223" y="51971"/>
                </a:lnTo>
                <a:lnTo>
                  <a:pt x="34484" y="53938"/>
                </a:lnTo>
                <a:lnTo>
                  <a:pt x="35115" y="55980"/>
                </a:lnTo>
                <a:lnTo>
                  <a:pt x="35115" y="61427"/>
                </a:lnTo>
                <a:lnTo>
                  <a:pt x="34018" y="64138"/>
                </a:lnTo>
                <a:lnTo>
                  <a:pt x="31823" y="66231"/>
                </a:lnTo>
                <a:lnTo>
                  <a:pt x="29628" y="68324"/>
                </a:lnTo>
                <a:lnTo>
                  <a:pt x="26639" y="69371"/>
                </a:lnTo>
                <a:lnTo>
                  <a:pt x="16044" y="69371"/>
                </a:lnTo>
                <a:lnTo>
                  <a:pt x="10872" y="66546"/>
                </a:lnTo>
                <a:lnTo>
                  <a:pt x="7341" y="60898"/>
                </a:lnTo>
                <a:lnTo>
                  <a:pt x="5373" y="57821"/>
                </a:lnTo>
                <a:lnTo>
                  <a:pt x="3809" y="53408"/>
                </a:lnTo>
                <a:lnTo>
                  <a:pt x="2648" y="47659"/>
                </a:lnTo>
                <a:lnTo>
                  <a:pt x="151" y="476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307617" y="5312438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49" y="70172"/>
                </a:moveTo>
                <a:lnTo>
                  <a:pt x="59333" y="62184"/>
                </a:lnTo>
                <a:lnTo>
                  <a:pt x="60941" y="60191"/>
                </a:lnTo>
                <a:lnTo>
                  <a:pt x="66886" y="48917"/>
                </a:lnTo>
                <a:lnTo>
                  <a:pt x="68868" y="36009"/>
                </a:lnTo>
                <a:lnTo>
                  <a:pt x="68786" y="33068"/>
                </a:lnTo>
                <a:lnTo>
                  <a:pt x="65937" y="20109"/>
                </a:lnTo>
                <a:lnTo>
                  <a:pt x="59030" y="9834"/>
                </a:lnTo>
                <a:lnTo>
                  <a:pt x="47298" y="2225"/>
                </a:lnTo>
                <a:lnTo>
                  <a:pt x="34207" y="0"/>
                </a:lnTo>
                <a:lnTo>
                  <a:pt x="32711" y="26"/>
                </a:lnTo>
                <a:lnTo>
                  <a:pt x="19904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8"/>
                </a:lnTo>
                <a:lnTo>
                  <a:pt x="11135" y="63729"/>
                </a:lnTo>
                <a:lnTo>
                  <a:pt x="21896" y="70911"/>
                </a:lnTo>
                <a:lnTo>
                  <a:pt x="24305" y="65109"/>
                </a:lnTo>
                <a:lnTo>
                  <a:pt x="20244" y="57342"/>
                </a:lnTo>
                <a:lnTo>
                  <a:pt x="20036" y="56941"/>
                </a:lnTo>
                <a:lnTo>
                  <a:pt x="15623" y="45022"/>
                </a:lnTo>
                <a:lnTo>
                  <a:pt x="14152" y="32226"/>
                </a:lnTo>
                <a:lnTo>
                  <a:pt x="14152" y="20980"/>
                </a:lnTo>
                <a:lnTo>
                  <a:pt x="16674" y="13062"/>
                </a:lnTo>
                <a:lnTo>
                  <a:pt x="21719" y="8472"/>
                </a:lnTo>
                <a:lnTo>
                  <a:pt x="24646" y="5850"/>
                </a:lnTo>
                <a:lnTo>
                  <a:pt x="28102" y="4538"/>
                </a:lnTo>
                <a:lnTo>
                  <a:pt x="39454" y="4538"/>
                </a:lnTo>
                <a:lnTo>
                  <a:pt x="45080" y="8397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50"/>
                </a:lnTo>
                <a:lnTo>
                  <a:pt x="54792" y="49197"/>
                </a:lnTo>
                <a:lnTo>
                  <a:pt x="53266" y="56006"/>
                </a:lnTo>
                <a:lnTo>
                  <a:pt x="50213" y="61200"/>
                </a:lnTo>
                <a:lnTo>
                  <a:pt x="47161" y="66395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49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327523" y="5369887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3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9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377242" y="5281733"/>
            <a:ext cx="51186" cy="93316"/>
          </a:xfrm>
          <a:custGeom>
            <a:avLst/>
            <a:gdLst/>
            <a:ahLst/>
            <a:cxnLst/>
            <a:rect l="l" t="t" r="r" b="b"/>
            <a:pathLst>
              <a:path w="56305" h="105758">
                <a:moveTo>
                  <a:pt x="25806" y="14802"/>
                </a:moveTo>
                <a:lnTo>
                  <a:pt x="26185" y="12154"/>
                </a:lnTo>
                <a:lnTo>
                  <a:pt x="26942" y="10136"/>
                </a:lnTo>
                <a:lnTo>
                  <a:pt x="28304" y="6354"/>
                </a:lnTo>
                <a:lnTo>
                  <a:pt x="30902" y="4463"/>
                </a:lnTo>
                <a:lnTo>
                  <a:pt x="36452" y="4463"/>
                </a:lnTo>
                <a:lnTo>
                  <a:pt x="37789" y="4829"/>
                </a:lnTo>
                <a:lnTo>
                  <a:pt x="39706" y="6291"/>
                </a:lnTo>
                <a:lnTo>
                  <a:pt x="41245" y="8245"/>
                </a:lnTo>
                <a:lnTo>
                  <a:pt x="42532" y="10212"/>
                </a:lnTo>
                <a:lnTo>
                  <a:pt x="43994" y="12431"/>
                </a:lnTo>
                <a:lnTo>
                  <a:pt x="45256" y="13982"/>
                </a:lnTo>
                <a:lnTo>
                  <a:pt x="46315" y="14865"/>
                </a:lnTo>
                <a:lnTo>
                  <a:pt x="48636" y="16188"/>
                </a:lnTo>
                <a:lnTo>
                  <a:pt x="51815" y="16188"/>
                </a:lnTo>
                <a:lnTo>
                  <a:pt x="53278" y="15533"/>
                </a:lnTo>
                <a:lnTo>
                  <a:pt x="55700" y="12910"/>
                </a:lnTo>
                <a:lnTo>
                  <a:pt x="56305" y="11423"/>
                </a:lnTo>
                <a:lnTo>
                  <a:pt x="56305" y="6783"/>
                </a:lnTo>
                <a:lnTo>
                  <a:pt x="54552" y="4413"/>
                </a:lnTo>
                <a:lnTo>
                  <a:pt x="51045" y="2647"/>
                </a:lnTo>
                <a:lnTo>
                  <a:pt x="47539" y="882"/>
                </a:lnTo>
                <a:lnTo>
                  <a:pt x="43566" y="0"/>
                </a:lnTo>
                <a:lnTo>
                  <a:pt x="39126" y="0"/>
                </a:lnTo>
                <a:lnTo>
                  <a:pt x="36415" y="111"/>
                </a:lnTo>
                <a:lnTo>
                  <a:pt x="24206" y="4644"/>
                </a:lnTo>
                <a:lnTo>
                  <a:pt x="16346" y="15810"/>
                </a:lnTo>
                <a:lnTo>
                  <a:pt x="14177" y="21307"/>
                </a:lnTo>
                <a:lnTo>
                  <a:pt x="13092" y="28040"/>
                </a:lnTo>
                <a:lnTo>
                  <a:pt x="13092" y="36009"/>
                </a:lnTo>
                <a:lnTo>
                  <a:pt x="151" y="36009"/>
                </a:lnTo>
                <a:lnTo>
                  <a:pt x="151" y="41077"/>
                </a:lnTo>
                <a:lnTo>
                  <a:pt x="13092" y="41077"/>
                </a:lnTo>
                <a:lnTo>
                  <a:pt x="13092" y="95243"/>
                </a:lnTo>
                <a:lnTo>
                  <a:pt x="12247" y="98912"/>
                </a:lnTo>
                <a:lnTo>
                  <a:pt x="10557" y="100652"/>
                </a:lnTo>
                <a:lnTo>
                  <a:pt x="8866" y="102392"/>
                </a:lnTo>
                <a:lnTo>
                  <a:pt x="5348" y="103388"/>
                </a:lnTo>
                <a:lnTo>
                  <a:pt x="0" y="103640"/>
                </a:lnTo>
                <a:lnTo>
                  <a:pt x="0" y="105758"/>
                </a:lnTo>
                <a:lnTo>
                  <a:pt x="40337" y="105758"/>
                </a:lnTo>
                <a:lnTo>
                  <a:pt x="40337" y="103640"/>
                </a:lnTo>
                <a:lnTo>
                  <a:pt x="33828" y="103186"/>
                </a:lnTo>
                <a:lnTo>
                  <a:pt x="29805" y="102165"/>
                </a:lnTo>
                <a:lnTo>
                  <a:pt x="28266" y="100576"/>
                </a:lnTo>
                <a:lnTo>
                  <a:pt x="26727" y="98988"/>
                </a:lnTo>
                <a:lnTo>
                  <a:pt x="25958" y="95344"/>
                </a:lnTo>
                <a:lnTo>
                  <a:pt x="25958" y="41077"/>
                </a:lnTo>
                <a:lnTo>
                  <a:pt x="44802" y="41077"/>
                </a:lnTo>
                <a:lnTo>
                  <a:pt x="44802" y="36009"/>
                </a:lnTo>
                <a:lnTo>
                  <a:pt x="25806" y="36009"/>
                </a:lnTo>
                <a:lnTo>
                  <a:pt x="25806" y="14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4460614" y="5284603"/>
            <a:ext cx="75542" cy="90446"/>
          </a:xfrm>
          <a:custGeom>
            <a:avLst/>
            <a:gdLst/>
            <a:ahLst/>
            <a:cxnLst/>
            <a:rect l="l" t="t" r="r" b="b"/>
            <a:pathLst>
              <a:path w="83096" h="102505">
                <a:moveTo>
                  <a:pt x="29439" y="45692"/>
                </a:moveTo>
                <a:lnTo>
                  <a:pt x="29439" y="9052"/>
                </a:lnTo>
                <a:lnTo>
                  <a:pt x="29729" y="7665"/>
                </a:lnTo>
                <a:lnTo>
                  <a:pt x="30889" y="6253"/>
                </a:lnTo>
                <a:lnTo>
                  <a:pt x="32214" y="5900"/>
                </a:lnTo>
                <a:lnTo>
                  <a:pt x="64100" y="5900"/>
                </a:lnTo>
                <a:lnTo>
                  <a:pt x="69877" y="6846"/>
                </a:lnTo>
                <a:lnTo>
                  <a:pt x="72804" y="8737"/>
                </a:lnTo>
                <a:lnTo>
                  <a:pt x="75729" y="10628"/>
                </a:lnTo>
                <a:lnTo>
                  <a:pt x="77723" y="15129"/>
                </a:lnTo>
                <a:lnTo>
                  <a:pt x="78782" y="22241"/>
                </a:lnTo>
                <a:lnTo>
                  <a:pt x="83096" y="22241"/>
                </a:lnTo>
                <a:lnTo>
                  <a:pt x="82566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59" y="4324"/>
                </a:lnTo>
                <a:lnTo>
                  <a:pt x="11124" y="6014"/>
                </a:lnTo>
                <a:lnTo>
                  <a:pt x="12789" y="7703"/>
                </a:lnTo>
                <a:lnTo>
                  <a:pt x="13622" y="11297"/>
                </a:lnTo>
                <a:lnTo>
                  <a:pt x="13622" y="90603"/>
                </a:lnTo>
                <a:lnTo>
                  <a:pt x="12878" y="94751"/>
                </a:lnTo>
                <a:lnTo>
                  <a:pt x="11389" y="96340"/>
                </a:lnTo>
                <a:lnTo>
                  <a:pt x="9901" y="97928"/>
                </a:lnTo>
                <a:lnTo>
                  <a:pt x="6104" y="99051"/>
                </a:lnTo>
                <a:lnTo>
                  <a:pt x="0" y="99706"/>
                </a:lnTo>
                <a:lnTo>
                  <a:pt x="0" y="102505"/>
                </a:lnTo>
                <a:lnTo>
                  <a:pt x="43440" y="102505"/>
                </a:lnTo>
                <a:lnTo>
                  <a:pt x="43440" y="99706"/>
                </a:lnTo>
                <a:lnTo>
                  <a:pt x="37587" y="99252"/>
                </a:lnTo>
                <a:lnTo>
                  <a:pt x="33790" y="98231"/>
                </a:lnTo>
                <a:lnTo>
                  <a:pt x="32050" y="96642"/>
                </a:lnTo>
                <a:lnTo>
                  <a:pt x="30309" y="95054"/>
                </a:lnTo>
                <a:lnTo>
                  <a:pt x="29439" y="91410"/>
                </a:lnTo>
                <a:lnTo>
                  <a:pt x="29439" y="51820"/>
                </a:lnTo>
                <a:lnTo>
                  <a:pt x="58399" y="51820"/>
                </a:lnTo>
                <a:lnTo>
                  <a:pt x="62587" y="52791"/>
                </a:lnTo>
                <a:lnTo>
                  <a:pt x="64403" y="54732"/>
                </a:lnTo>
                <a:lnTo>
                  <a:pt x="66219" y="56674"/>
                </a:lnTo>
                <a:lnTo>
                  <a:pt x="67707" y="60645"/>
                </a:lnTo>
                <a:lnTo>
                  <a:pt x="68868" y="66647"/>
                </a:lnTo>
                <a:lnTo>
                  <a:pt x="72501" y="66647"/>
                </a:lnTo>
                <a:lnTo>
                  <a:pt x="72501" y="30789"/>
                </a:lnTo>
                <a:lnTo>
                  <a:pt x="68868" y="30789"/>
                </a:lnTo>
                <a:lnTo>
                  <a:pt x="67758" y="36791"/>
                </a:lnTo>
                <a:lnTo>
                  <a:pt x="66295" y="40775"/>
                </a:lnTo>
                <a:lnTo>
                  <a:pt x="64479" y="42742"/>
                </a:lnTo>
                <a:lnTo>
                  <a:pt x="62662" y="44709"/>
                </a:lnTo>
                <a:lnTo>
                  <a:pt x="58450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4540037" y="5283002"/>
            <a:ext cx="85655" cy="94317"/>
          </a:xfrm>
          <a:custGeom>
            <a:avLst/>
            <a:gdLst/>
            <a:ahLst/>
            <a:cxnLst/>
            <a:rect l="l" t="t" r="r" b="b"/>
            <a:pathLst>
              <a:path w="94221" h="106893">
                <a:moveTo>
                  <a:pt x="28871" y="87489"/>
                </a:moveTo>
                <a:lnTo>
                  <a:pt x="23786" y="80177"/>
                </a:lnTo>
                <a:lnTo>
                  <a:pt x="19455" y="68396"/>
                </a:lnTo>
                <a:lnTo>
                  <a:pt x="18011" y="54392"/>
                </a:lnTo>
                <a:lnTo>
                  <a:pt x="19012" y="41295"/>
                </a:lnTo>
                <a:lnTo>
                  <a:pt x="22452" y="28993"/>
                </a:lnTo>
                <a:lnTo>
                  <a:pt x="28341" y="18988"/>
                </a:lnTo>
                <a:lnTo>
                  <a:pt x="31358" y="15631"/>
                </a:lnTo>
                <a:lnTo>
                  <a:pt x="42053" y="8503"/>
                </a:lnTo>
                <a:lnTo>
                  <a:pt x="54943" y="6127"/>
                </a:lnTo>
                <a:lnTo>
                  <a:pt x="58181" y="6253"/>
                </a:lnTo>
                <a:lnTo>
                  <a:pt x="70715" y="9760"/>
                </a:lnTo>
                <a:lnTo>
                  <a:pt x="80598" y="18080"/>
                </a:lnTo>
                <a:lnTo>
                  <a:pt x="83928" y="22317"/>
                </a:lnTo>
                <a:lnTo>
                  <a:pt x="86627" y="27889"/>
                </a:lnTo>
                <a:lnTo>
                  <a:pt x="88696" y="34799"/>
                </a:lnTo>
                <a:lnTo>
                  <a:pt x="92253" y="34799"/>
                </a:lnTo>
                <a:lnTo>
                  <a:pt x="90815" y="0"/>
                </a:lnTo>
                <a:lnTo>
                  <a:pt x="87561" y="0"/>
                </a:lnTo>
                <a:lnTo>
                  <a:pt x="87057" y="1714"/>
                </a:lnTo>
                <a:lnTo>
                  <a:pt x="86148" y="2975"/>
                </a:lnTo>
                <a:lnTo>
                  <a:pt x="83525" y="4589"/>
                </a:lnTo>
                <a:lnTo>
                  <a:pt x="82137" y="4993"/>
                </a:lnTo>
                <a:lnTo>
                  <a:pt x="79968" y="4993"/>
                </a:lnTo>
                <a:lnTo>
                  <a:pt x="76663" y="4160"/>
                </a:lnTo>
                <a:lnTo>
                  <a:pt x="70760" y="2496"/>
                </a:lnTo>
                <a:lnTo>
                  <a:pt x="64857" y="832"/>
                </a:lnTo>
                <a:lnTo>
                  <a:pt x="59105" y="0"/>
                </a:lnTo>
                <a:lnTo>
                  <a:pt x="53505" y="0"/>
                </a:lnTo>
                <a:lnTo>
                  <a:pt x="48717" y="164"/>
                </a:lnTo>
                <a:lnTo>
                  <a:pt x="35615" y="2587"/>
                </a:lnTo>
                <a:lnTo>
                  <a:pt x="24143" y="7904"/>
                </a:lnTo>
                <a:lnTo>
                  <a:pt x="14303" y="16113"/>
                </a:lnTo>
                <a:lnTo>
                  <a:pt x="5603" y="28619"/>
                </a:lnTo>
                <a:lnTo>
                  <a:pt x="1400" y="40643"/>
                </a:lnTo>
                <a:lnTo>
                  <a:pt x="0" y="54089"/>
                </a:lnTo>
                <a:lnTo>
                  <a:pt x="11" y="55381"/>
                </a:lnTo>
                <a:lnTo>
                  <a:pt x="1687" y="68768"/>
                </a:lnTo>
                <a:lnTo>
                  <a:pt x="6198" y="80617"/>
                </a:lnTo>
                <a:lnTo>
                  <a:pt x="13546" y="90931"/>
                </a:lnTo>
                <a:lnTo>
                  <a:pt x="16861" y="94214"/>
                </a:lnTo>
                <a:lnTo>
                  <a:pt x="27158" y="101258"/>
                </a:lnTo>
                <a:lnTo>
                  <a:pt x="39272" y="105484"/>
                </a:lnTo>
                <a:lnTo>
                  <a:pt x="53202" y="106893"/>
                </a:lnTo>
                <a:lnTo>
                  <a:pt x="57327" y="106737"/>
                </a:lnTo>
                <a:lnTo>
                  <a:pt x="69788" y="104204"/>
                </a:lnTo>
                <a:lnTo>
                  <a:pt x="81431" y="98572"/>
                </a:lnTo>
                <a:lnTo>
                  <a:pt x="86527" y="95293"/>
                </a:lnTo>
                <a:lnTo>
                  <a:pt x="90790" y="91486"/>
                </a:lnTo>
                <a:lnTo>
                  <a:pt x="94221" y="87149"/>
                </a:lnTo>
                <a:lnTo>
                  <a:pt x="91345" y="84274"/>
                </a:lnTo>
                <a:lnTo>
                  <a:pt x="86703" y="88661"/>
                </a:lnTo>
                <a:lnTo>
                  <a:pt x="82440" y="91940"/>
                </a:lnTo>
                <a:lnTo>
                  <a:pt x="78555" y="94108"/>
                </a:lnTo>
                <a:lnTo>
                  <a:pt x="71794" y="97941"/>
                </a:lnTo>
                <a:lnTo>
                  <a:pt x="64403" y="99858"/>
                </a:lnTo>
                <a:lnTo>
                  <a:pt x="56381" y="99858"/>
                </a:lnTo>
                <a:lnTo>
                  <a:pt x="51268" y="99549"/>
                </a:lnTo>
                <a:lnTo>
                  <a:pt x="39043" y="95712"/>
                </a:lnTo>
                <a:lnTo>
                  <a:pt x="28871" y="874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4629695" y="5284603"/>
            <a:ext cx="75542" cy="90446"/>
          </a:xfrm>
          <a:custGeom>
            <a:avLst/>
            <a:gdLst/>
            <a:ahLst/>
            <a:cxnLst/>
            <a:rect l="l" t="t" r="r" b="b"/>
            <a:pathLst>
              <a:path w="83096" h="102505">
                <a:moveTo>
                  <a:pt x="29439" y="45692"/>
                </a:moveTo>
                <a:lnTo>
                  <a:pt x="29439" y="9052"/>
                </a:lnTo>
                <a:lnTo>
                  <a:pt x="29729" y="7665"/>
                </a:lnTo>
                <a:lnTo>
                  <a:pt x="30889" y="6253"/>
                </a:lnTo>
                <a:lnTo>
                  <a:pt x="32214" y="5900"/>
                </a:lnTo>
                <a:lnTo>
                  <a:pt x="64100" y="5900"/>
                </a:lnTo>
                <a:lnTo>
                  <a:pt x="69878" y="6846"/>
                </a:lnTo>
                <a:lnTo>
                  <a:pt x="72804" y="8737"/>
                </a:lnTo>
                <a:lnTo>
                  <a:pt x="75730" y="10628"/>
                </a:lnTo>
                <a:lnTo>
                  <a:pt x="77723" y="15129"/>
                </a:lnTo>
                <a:lnTo>
                  <a:pt x="78782" y="22241"/>
                </a:lnTo>
                <a:lnTo>
                  <a:pt x="83096" y="22241"/>
                </a:lnTo>
                <a:lnTo>
                  <a:pt x="82566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60" y="4324"/>
                </a:lnTo>
                <a:lnTo>
                  <a:pt x="11125" y="6014"/>
                </a:lnTo>
                <a:lnTo>
                  <a:pt x="12790" y="7703"/>
                </a:lnTo>
                <a:lnTo>
                  <a:pt x="13622" y="11297"/>
                </a:lnTo>
                <a:lnTo>
                  <a:pt x="13622" y="90603"/>
                </a:lnTo>
                <a:lnTo>
                  <a:pt x="12878" y="94751"/>
                </a:lnTo>
                <a:lnTo>
                  <a:pt x="11390" y="96340"/>
                </a:lnTo>
                <a:lnTo>
                  <a:pt x="9901" y="97928"/>
                </a:lnTo>
                <a:lnTo>
                  <a:pt x="6104" y="99051"/>
                </a:lnTo>
                <a:lnTo>
                  <a:pt x="0" y="99706"/>
                </a:lnTo>
                <a:lnTo>
                  <a:pt x="0" y="102505"/>
                </a:lnTo>
                <a:lnTo>
                  <a:pt x="43440" y="102505"/>
                </a:lnTo>
                <a:lnTo>
                  <a:pt x="43440" y="99706"/>
                </a:lnTo>
                <a:lnTo>
                  <a:pt x="37587" y="99252"/>
                </a:lnTo>
                <a:lnTo>
                  <a:pt x="33790" y="98231"/>
                </a:lnTo>
                <a:lnTo>
                  <a:pt x="32050" y="96642"/>
                </a:lnTo>
                <a:lnTo>
                  <a:pt x="30309" y="95054"/>
                </a:lnTo>
                <a:lnTo>
                  <a:pt x="29439" y="91410"/>
                </a:lnTo>
                <a:lnTo>
                  <a:pt x="29439" y="51820"/>
                </a:lnTo>
                <a:lnTo>
                  <a:pt x="58399" y="51820"/>
                </a:lnTo>
                <a:lnTo>
                  <a:pt x="62587" y="52791"/>
                </a:lnTo>
                <a:lnTo>
                  <a:pt x="64403" y="54732"/>
                </a:lnTo>
                <a:lnTo>
                  <a:pt x="66220" y="56674"/>
                </a:lnTo>
                <a:lnTo>
                  <a:pt x="67708" y="60645"/>
                </a:lnTo>
                <a:lnTo>
                  <a:pt x="68868" y="66647"/>
                </a:lnTo>
                <a:lnTo>
                  <a:pt x="72501" y="66647"/>
                </a:lnTo>
                <a:lnTo>
                  <a:pt x="72501" y="30789"/>
                </a:lnTo>
                <a:lnTo>
                  <a:pt x="68868" y="30789"/>
                </a:lnTo>
                <a:lnTo>
                  <a:pt x="67758" y="36791"/>
                </a:lnTo>
                <a:lnTo>
                  <a:pt x="66295" y="40775"/>
                </a:lnTo>
                <a:lnTo>
                  <a:pt x="64479" y="42742"/>
                </a:lnTo>
                <a:lnTo>
                  <a:pt x="62662" y="44709"/>
                </a:lnTo>
                <a:lnTo>
                  <a:pt x="58450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4832270" y="5281733"/>
            <a:ext cx="65772" cy="94584"/>
          </a:xfrm>
          <a:custGeom>
            <a:avLst/>
            <a:gdLst/>
            <a:ahLst/>
            <a:cxnLst/>
            <a:rect l="l" t="t" r="r" b="b"/>
            <a:pathLst>
              <a:path w="72349" h="107195">
                <a:moveTo>
                  <a:pt x="72046" y="99051"/>
                </a:moveTo>
                <a:lnTo>
                  <a:pt x="72349" y="98950"/>
                </a:lnTo>
                <a:lnTo>
                  <a:pt x="72349" y="96453"/>
                </a:lnTo>
                <a:lnTo>
                  <a:pt x="70684" y="96643"/>
                </a:lnTo>
                <a:lnTo>
                  <a:pt x="65538" y="96680"/>
                </a:lnTo>
                <a:lnTo>
                  <a:pt x="63394" y="96024"/>
                </a:lnTo>
                <a:lnTo>
                  <a:pt x="61779" y="93402"/>
                </a:lnTo>
                <a:lnTo>
                  <a:pt x="61376" y="91107"/>
                </a:lnTo>
                <a:lnTo>
                  <a:pt x="61376" y="87829"/>
                </a:lnTo>
                <a:lnTo>
                  <a:pt x="61527" y="26023"/>
                </a:lnTo>
                <a:lnTo>
                  <a:pt x="61603" y="16983"/>
                </a:lnTo>
                <a:lnTo>
                  <a:pt x="61704" y="10969"/>
                </a:lnTo>
                <a:lnTo>
                  <a:pt x="61906" y="151"/>
                </a:lnTo>
                <a:lnTo>
                  <a:pt x="61452" y="0"/>
                </a:lnTo>
                <a:lnTo>
                  <a:pt x="59585" y="706"/>
                </a:lnTo>
                <a:lnTo>
                  <a:pt x="58248" y="1184"/>
                </a:lnTo>
                <a:lnTo>
                  <a:pt x="57440" y="1437"/>
                </a:lnTo>
                <a:lnTo>
                  <a:pt x="55725" y="2042"/>
                </a:lnTo>
                <a:lnTo>
                  <a:pt x="53732" y="2672"/>
                </a:lnTo>
                <a:lnTo>
                  <a:pt x="51462" y="3328"/>
                </a:lnTo>
                <a:lnTo>
                  <a:pt x="49191" y="3983"/>
                </a:lnTo>
                <a:lnTo>
                  <a:pt x="46921" y="4614"/>
                </a:lnTo>
                <a:lnTo>
                  <a:pt x="44651" y="5219"/>
                </a:lnTo>
                <a:lnTo>
                  <a:pt x="38445" y="6808"/>
                </a:lnTo>
                <a:lnTo>
                  <a:pt x="38445" y="9305"/>
                </a:lnTo>
                <a:lnTo>
                  <a:pt x="40009" y="9153"/>
                </a:lnTo>
                <a:lnTo>
                  <a:pt x="41472" y="9002"/>
                </a:lnTo>
                <a:lnTo>
                  <a:pt x="43061" y="8926"/>
                </a:lnTo>
                <a:lnTo>
                  <a:pt x="45634" y="8926"/>
                </a:lnTo>
                <a:lnTo>
                  <a:pt x="47262" y="9506"/>
                </a:lnTo>
                <a:lnTo>
                  <a:pt x="48624" y="11826"/>
                </a:lnTo>
                <a:lnTo>
                  <a:pt x="48964" y="13944"/>
                </a:lnTo>
                <a:lnTo>
                  <a:pt x="48964" y="41077"/>
                </a:lnTo>
                <a:lnTo>
                  <a:pt x="47097" y="39211"/>
                </a:lnTo>
                <a:lnTo>
                  <a:pt x="45155" y="37749"/>
                </a:lnTo>
                <a:lnTo>
                  <a:pt x="43137" y="36690"/>
                </a:lnTo>
                <a:lnTo>
                  <a:pt x="40059" y="35076"/>
                </a:lnTo>
                <a:lnTo>
                  <a:pt x="36679" y="34269"/>
                </a:lnTo>
                <a:lnTo>
                  <a:pt x="32143" y="34280"/>
                </a:lnTo>
                <a:lnTo>
                  <a:pt x="33450" y="38581"/>
                </a:lnTo>
                <a:lnTo>
                  <a:pt x="36780" y="38581"/>
                </a:lnTo>
                <a:lnTo>
                  <a:pt x="40198" y="39930"/>
                </a:lnTo>
                <a:lnTo>
                  <a:pt x="43704" y="42628"/>
                </a:lnTo>
                <a:lnTo>
                  <a:pt x="47211" y="45327"/>
                </a:lnTo>
                <a:lnTo>
                  <a:pt x="48964" y="49954"/>
                </a:lnTo>
                <a:lnTo>
                  <a:pt x="48964" y="91032"/>
                </a:lnTo>
                <a:lnTo>
                  <a:pt x="47753" y="93225"/>
                </a:lnTo>
                <a:lnTo>
                  <a:pt x="45332" y="95545"/>
                </a:lnTo>
                <a:lnTo>
                  <a:pt x="42910" y="97866"/>
                </a:lnTo>
                <a:lnTo>
                  <a:pt x="39731" y="99025"/>
                </a:lnTo>
                <a:lnTo>
                  <a:pt x="28329" y="99025"/>
                </a:lnTo>
                <a:lnTo>
                  <a:pt x="22716" y="95848"/>
                </a:lnTo>
                <a:lnTo>
                  <a:pt x="18957" y="89494"/>
                </a:lnTo>
                <a:lnTo>
                  <a:pt x="15199" y="83139"/>
                </a:lnTo>
                <a:lnTo>
                  <a:pt x="13319" y="75902"/>
                </a:lnTo>
                <a:lnTo>
                  <a:pt x="13319" y="59561"/>
                </a:lnTo>
                <a:lnTo>
                  <a:pt x="15085" y="52639"/>
                </a:lnTo>
                <a:lnTo>
                  <a:pt x="18617" y="47016"/>
                </a:lnTo>
                <a:lnTo>
                  <a:pt x="22149" y="41393"/>
                </a:lnTo>
                <a:lnTo>
                  <a:pt x="19854" y="37395"/>
                </a:lnTo>
                <a:lnTo>
                  <a:pt x="9573" y="46032"/>
                </a:lnTo>
                <a:lnTo>
                  <a:pt x="6973" y="49580"/>
                </a:lnTo>
                <a:lnTo>
                  <a:pt x="1743" y="61049"/>
                </a:lnTo>
                <a:lnTo>
                  <a:pt x="0" y="74212"/>
                </a:lnTo>
                <a:lnTo>
                  <a:pt x="0" y="82937"/>
                </a:lnTo>
                <a:lnTo>
                  <a:pt x="2661" y="90616"/>
                </a:lnTo>
                <a:lnTo>
                  <a:pt x="7984" y="97247"/>
                </a:lnTo>
                <a:lnTo>
                  <a:pt x="13307" y="103880"/>
                </a:lnTo>
                <a:lnTo>
                  <a:pt x="20256" y="107195"/>
                </a:lnTo>
                <a:lnTo>
                  <a:pt x="33677" y="107195"/>
                </a:lnTo>
                <a:lnTo>
                  <a:pt x="37940" y="106061"/>
                </a:lnTo>
                <a:lnTo>
                  <a:pt x="41623" y="103792"/>
                </a:lnTo>
                <a:lnTo>
                  <a:pt x="43692" y="102480"/>
                </a:lnTo>
                <a:lnTo>
                  <a:pt x="46139" y="100286"/>
                </a:lnTo>
                <a:lnTo>
                  <a:pt x="48964" y="97210"/>
                </a:lnTo>
                <a:lnTo>
                  <a:pt x="48964" y="106515"/>
                </a:lnTo>
                <a:lnTo>
                  <a:pt x="49494" y="107195"/>
                </a:lnTo>
                <a:lnTo>
                  <a:pt x="61376" y="102732"/>
                </a:lnTo>
                <a:lnTo>
                  <a:pt x="68389" y="100312"/>
                </a:lnTo>
                <a:lnTo>
                  <a:pt x="72046" y="99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4900588" y="5313238"/>
            <a:ext cx="66254" cy="63079"/>
          </a:xfrm>
          <a:custGeom>
            <a:avLst/>
            <a:gdLst/>
            <a:ahLst/>
            <a:cxnLst/>
            <a:rect l="l" t="t" r="r" b="b"/>
            <a:pathLst>
              <a:path w="72879" h="71489">
                <a:moveTo>
                  <a:pt x="24065" y="56662"/>
                </a:moveTo>
                <a:lnTo>
                  <a:pt x="23107" y="54594"/>
                </a:lnTo>
                <a:lnTo>
                  <a:pt x="22628" y="51845"/>
                </a:lnTo>
                <a:lnTo>
                  <a:pt x="22628" y="0"/>
                </a:lnTo>
                <a:lnTo>
                  <a:pt x="0" y="0"/>
                </a:lnTo>
                <a:lnTo>
                  <a:pt x="0" y="2118"/>
                </a:lnTo>
                <a:lnTo>
                  <a:pt x="3632" y="2471"/>
                </a:lnTo>
                <a:lnTo>
                  <a:pt x="6003" y="3076"/>
                </a:lnTo>
                <a:lnTo>
                  <a:pt x="7113" y="3933"/>
                </a:lnTo>
                <a:lnTo>
                  <a:pt x="8829" y="5295"/>
                </a:lnTo>
                <a:lnTo>
                  <a:pt x="9686" y="7993"/>
                </a:lnTo>
                <a:lnTo>
                  <a:pt x="9686" y="58553"/>
                </a:lnTo>
                <a:lnTo>
                  <a:pt x="11654" y="63722"/>
                </a:lnTo>
                <a:lnTo>
                  <a:pt x="15590" y="66799"/>
                </a:lnTo>
                <a:lnTo>
                  <a:pt x="19474" y="69926"/>
                </a:lnTo>
                <a:lnTo>
                  <a:pt x="23612" y="71489"/>
                </a:lnTo>
                <a:lnTo>
                  <a:pt x="32794" y="71489"/>
                </a:lnTo>
                <a:lnTo>
                  <a:pt x="37335" y="69976"/>
                </a:lnTo>
                <a:lnTo>
                  <a:pt x="41623" y="66950"/>
                </a:lnTo>
                <a:lnTo>
                  <a:pt x="44449" y="64983"/>
                </a:lnTo>
                <a:lnTo>
                  <a:pt x="47577" y="61957"/>
                </a:lnTo>
                <a:lnTo>
                  <a:pt x="51008" y="57872"/>
                </a:lnTo>
                <a:lnTo>
                  <a:pt x="51008" y="70052"/>
                </a:lnTo>
                <a:lnTo>
                  <a:pt x="51538" y="71186"/>
                </a:lnTo>
                <a:lnTo>
                  <a:pt x="55977" y="69472"/>
                </a:lnTo>
                <a:lnTo>
                  <a:pt x="58853" y="68387"/>
                </a:lnTo>
                <a:lnTo>
                  <a:pt x="60165" y="67934"/>
                </a:lnTo>
                <a:lnTo>
                  <a:pt x="63242" y="66925"/>
                </a:lnTo>
                <a:lnTo>
                  <a:pt x="65437" y="66231"/>
                </a:lnTo>
                <a:lnTo>
                  <a:pt x="68061" y="65475"/>
                </a:lnTo>
                <a:lnTo>
                  <a:pt x="70104" y="64908"/>
                </a:lnTo>
                <a:lnTo>
                  <a:pt x="72879" y="64151"/>
                </a:lnTo>
                <a:lnTo>
                  <a:pt x="72879" y="62033"/>
                </a:lnTo>
                <a:lnTo>
                  <a:pt x="68893" y="62184"/>
                </a:lnTo>
                <a:lnTo>
                  <a:pt x="66282" y="61616"/>
                </a:lnTo>
                <a:lnTo>
                  <a:pt x="63810" y="59044"/>
                </a:lnTo>
                <a:lnTo>
                  <a:pt x="63192" y="56687"/>
                </a:lnTo>
                <a:lnTo>
                  <a:pt x="63192" y="0"/>
                </a:lnTo>
                <a:lnTo>
                  <a:pt x="38748" y="0"/>
                </a:lnTo>
                <a:lnTo>
                  <a:pt x="38748" y="2496"/>
                </a:lnTo>
                <a:lnTo>
                  <a:pt x="43288" y="2749"/>
                </a:lnTo>
                <a:lnTo>
                  <a:pt x="46316" y="3480"/>
                </a:lnTo>
                <a:lnTo>
                  <a:pt x="47829" y="4690"/>
                </a:lnTo>
                <a:lnTo>
                  <a:pt x="49343" y="5900"/>
                </a:lnTo>
                <a:lnTo>
                  <a:pt x="50100" y="8447"/>
                </a:lnTo>
                <a:lnTo>
                  <a:pt x="50100" y="53787"/>
                </a:lnTo>
                <a:lnTo>
                  <a:pt x="48182" y="56006"/>
                </a:lnTo>
                <a:lnTo>
                  <a:pt x="46290" y="57746"/>
                </a:lnTo>
                <a:lnTo>
                  <a:pt x="44424" y="59007"/>
                </a:lnTo>
                <a:lnTo>
                  <a:pt x="41144" y="61276"/>
                </a:lnTo>
                <a:lnTo>
                  <a:pt x="37789" y="62411"/>
                </a:lnTo>
                <a:lnTo>
                  <a:pt x="29363" y="62411"/>
                </a:lnTo>
                <a:lnTo>
                  <a:pt x="25932" y="60495"/>
                </a:lnTo>
                <a:lnTo>
                  <a:pt x="24065" y="56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4970420" y="5312105"/>
            <a:ext cx="46784" cy="62944"/>
          </a:xfrm>
          <a:custGeom>
            <a:avLst/>
            <a:gdLst/>
            <a:ahLst/>
            <a:cxnLst/>
            <a:rect l="l" t="t" r="r" b="b"/>
            <a:pathLst>
              <a:path w="51462" h="71337">
                <a:moveTo>
                  <a:pt x="24217" y="20274"/>
                </a:moveTo>
                <a:lnTo>
                  <a:pt x="25504" y="17336"/>
                </a:lnTo>
                <a:lnTo>
                  <a:pt x="28077" y="14486"/>
                </a:lnTo>
                <a:lnTo>
                  <a:pt x="30650" y="11637"/>
                </a:lnTo>
                <a:lnTo>
                  <a:pt x="32819" y="10212"/>
                </a:lnTo>
                <a:lnTo>
                  <a:pt x="35695" y="10212"/>
                </a:lnTo>
                <a:lnTo>
                  <a:pt x="37222" y="11095"/>
                </a:lnTo>
                <a:lnTo>
                  <a:pt x="39164" y="12860"/>
                </a:lnTo>
                <a:lnTo>
                  <a:pt x="41106" y="14625"/>
                </a:lnTo>
                <a:lnTo>
                  <a:pt x="43036" y="15508"/>
                </a:lnTo>
                <a:lnTo>
                  <a:pt x="46820" y="15508"/>
                </a:lnTo>
                <a:lnTo>
                  <a:pt x="48372" y="14802"/>
                </a:lnTo>
                <a:lnTo>
                  <a:pt x="49608" y="13389"/>
                </a:lnTo>
                <a:lnTo>
                  <a:pt x="50844" y="11978"/>
                </a:lnTo>
                <a:lnTo>
                  <a:pt x="51462" y="10237"/>
                </a:lnTo>
                <a:lnTo>
                  <a:pt x="51462" y="5850"/>
                </a:lnTo>
                <a:lnTo>
                  <a:pt x="50655" y="3921"/>
                </a:lnTo>
                <a:lnTo>
                  <a:pt x="49040" y="2382"/>
                </a:lnTo>
                <a:lnTo>
                  <a:pt x="47425" y="844"/>
                </a:lnTo>
                <a:lnTo>
                  <a:pt x="45332" y="75"/>
                </a:lnTo>
                <a:lnTo>
                  <a:pt x="39529" y="75"/>
                </a:lnTo>
                <a:lnTo>
                  <a:pt x="36414" y="1336"/>
                </a:lnTo>
                <a:lnTo>
                  <a:pt x="33412" y="3857"/>
                </a:lnTo>
                <a:lnTo>
                  <a:pt x="30410" y="6379"/>
                </a:lnTo>
                <a:lnTo>
                  <a:pt x="27295" y="9884"/>
                </a:lnTo>
                <a:lnTo>
                  <a:pt x="24066" y="14373"/>
                </a:lnTo>
                <a:lnTo>
                  <a:pt x="24066" y="1966"/>
                </a:lnTo>
                <a:lnTo>
                  <a:pt x="23309" y="0"/>
                </a:lnTo>
                <a:lnTo>
                  <a:pt x="20635" y="1210"/>
                </a:lnTo>
                <a:lnTo>
                  <a:pt x="18037" y="2294"/>
                </a:lnTo>
                <a:lnTo>
                  <a:pt x="15514" y="3253"/>
                </a:lnTo>
                <a:lnTo>
                  <a:pt x="14354" y="3706"/>
                </a:lnTo>
                <a:lnTo>
                  <a:pt x="12260" y="4463"/>
                </a:lnTo>
                <a:lnTo>
                  <a:pt x="9233" y="5522"/>
                </a:lnTo>
                <a:lnTo>
                  <a:pt x="6205" y="6581"/>
                </a:lnTo>
                <a:lnTo>
                  <a:pt x="3254" y="7615"/>
                </a:lnTo>
                <a:lnTo>
                  <a:pt x="378" y="8624"/>
                </a:lnTo>
                <a:lnTo>
                  <a:pt x="378" y="11120"/>
                </a:lnTo>
                <a:lnTo>
                  <a:pt x="1286" y="10918"/>
                </a:lnTo>
                <a:lnTo>
                  <a:pt x="2989" y="10628"/>
                </a:lnTo>
                <a:lnTo>
                  <a:pt x="4994" y="10439"/>
                </a:lnTo>
                <a:lnTo>
                  <a:pt x="7466" y="10439"/>
                </a:lnTo>
                <a:lnTo>
                  <a:pt x="9169" y="11511"/>
                </a:lnTo>
                <a:lnTo>
                  <a:pt x="10102" y="13654"/>
                </a:lnTo>
                <a:lnTo>
                  <a:pt x="11036" y="15798"/>
                </a:lnTo>
                <a:lnTo>
                  <a:pt x="11503" y="19366"/>
                </a:lnTo>
                <a:lnTo>
                  <a:pt x="11503" y="62512"/>
                </a:lnTo>
                <a:lnTo>
                  <a:pt x="10746" y="65147"/>
                </a:lnTo>
                <a:lnTo>
                  <a:pt x="9233" y="66382"/>
                </a:lnTo>
                <a:lnTo>
                  <a:pt x="7719" y="67618"/>
                </a:lnTo>
                <a:lnTo>
                  <a:pt x="4641" y="68438"/>
                </a:lnTo>
                <a:lnTo>
                  <a:pt x="0" y="68841"/>
                </a:lnTo>
                <a:lnTo>
                  <a:pt x="0" y="71337"/>
                </a:lnTo>
                <a:lnTo>
                  <a:pt x="37309" y="71337"/>
                </a:lnTo>
                <a:lnTo>
                  <a:pt x="37309" y="68841"/>
                </a:lnTo>
                <a:lnTo>
                  <a:pt x="32618" y="68942"/>
                </a:lnTo>
                <a:lnTo>
                  <a:pt x="29262" y="68148"/>
                </a:lnTo>
                <a:lnTo>
                  <a:pt x="27245" y="66458"/>
                </a:lnTo>
                <a:lnTo>
                  <a:pt x="25226" y="64769"/>
                </a:lnTo>
                <a:lnTo>
                  <a:pt x="24217" y="61755"/>
                </a:lnTo>
                <a:lnTo>
                  <a:pt x="24217" y="20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4710715" y="5284603"/>
            <a:ext cx="82559" cy="90446"/>
          </a:xfrm>
          <a:custGeom>
            <a:avLst/>
            <a:gdLst/>
            <a:ahLst/>
            <a:cxnLst/>
            <a:rect l="l" t="t" r="r" b="b"/>
            <a:pathLst>
              <a:path w="90815" h="102505">
                <a:moveTo>
                  <a:pt x="29439" y="45692"/>
                </a:moveTo>
                <a:lnTo>
                  <a:pt x="29439" y="9103"/>
                </a:lnTo>
                <a:lnTo>
                  <a:pt x="29704" y="7728"/>
                </a:lnTo>
                <a:lnTo>
                  <a:pt x="30763" y="6266"/>
                </a:lnTo>
                <a:lnTo>
                  <a:pt x="32163" y="5900"/>
                </a:lnTo>
                <a:lnTo>
                  <a:pt x="64554" y="5900"/>
                </a:lnTo>
                <a:lnTo>
                  <a:pt x="70407" y="6909"/>
                </a:lnTo>
                <a:lnTo>
                  <a:pt x="73030" y="8926"/>
                </a:lnTo>
                <a:lnTo>
                  <a:pt x="75654" y="10943"/>
                </a:lnTo>
                <a:lnTo>
                  <a:pt x="77622" y="15382"/>
                </a:lnTo>
                <a:lnTo>
                  <a:pt x="78934" y="22241"/>
                </a:lnTo>
                <a:lnTo>
                  <a:pt x="82869" y="22241"/>
                </a:lnTo>
                <a:lnTo>
                  <a:pt x="82339" y="0"/>
                </a:lnTo>
                <a:lnTo>
                  <a:pt x="0" y="0"/>
                </a:lnTo>
                <a:lnTo>
                  <a:pt x="0" y="2874"/>
                </a:lnTo>
                <a:lnTo>
                  <a:pt x="5751" y="3278"/>
                </a:lnTo>
                <a:lnTo>
                  <a:pt x="9460" y="4324"/>
                </a:lnTo>
                <a:lnTo>
                  <a:pt x="11125" y="6014"/>
                </a:lnTo>
                <a:lnTo>
                  <a:pt x="12789" y="7703"/>
                </a:lnTo>
                <a:lnTo>
                  <a:pt x="13622" y="11297"/>
                </a:lnTo>
                <a:lnTo>
                  <a:pt x="13622" y="91561"/>
                </a:lnTo>
                <a:lnTo>
                  <a:pt x="12777" y="95205"/>
                </a:lnTo>
                <a:lnTo>
                  <a:pt x="11087" y="96642"/>
                </a:lnTo>
                <a:lnTo>
                  <a:pt x="9396" y="98080"/>
                </a:lnTo>
                <a:lnTo>
                  <a:pt x="5701" y="99101"/>
                </a:lnTo>
                <a:lnTo>
                  <a:pt x="0" y="99706"/>
                </a:lnTo>
                <a:lnTo>
                  <a:pt x="0" y="102505"/>
                </a:lnTo>
                <a:lnTo>
                  <a:pt x="83777" y="102505"/>
                </a:lnTo>
                <a:lnTo>
                  <a:pt x="90815" y="76330"/>
                </a:lnTo>
                <a:lnTo>
                  <a:pt x="86502" y="76330"/>
                </a:lnTo>
                <a:lnTo>
                  <a:pt x="82516" y="85156"/>
                </a:lnTo>
                <a:lnTo>
                  <a:pt x="78026" y="90716"/>
                </a:lnTo>
                <a:lnTo>
                  <a:pt x="73030" y="93011"/>
                </a:lnTo>
                <a:lnTo>
                  <a:pt x="68036" y="95306"/>
                </a:lnTo>
                <a:lnTo>
                  <a:pt x="60291" y="96453"/>
                </a:lnTo>
                <a:lnTo>
                  <a:pt x="40110" y="96453"/>
                </a:lnTo>
                <a:lnTo>
                  <a:pt x="34295" y="96176"/>
                </a:lnTo>
                <a:lnTo>
                  <a:pt x="32353" y="95621"/>
                </a:lnTo>
                <a:lnTo>
                  <a:pt x="30410" y="95066"/>
                </a:lnTo>
                <a:lnTo>
                  <a:pt x="29439" y="93251"/>
                </a:lnTo>
                <a:lnTo>
                  <a:pt x="29439" y="51820"/>
                </a:lnTo>
                <a:lnTo>
                  <a:pt x="59837" y="51820"/>
                </a:lnTo>
                <a:lnTo>
                  <a:pt x="64024" y="52791"/>
                </a:lnTo>
                <a:lnTo>
                  <a:pt x="65841" y="54732"/>
                </a:lnTo>
                <a:lnTo>
                  <a:pt x="67657" y="56674"/>
                </a:lnTo>
                <a:lnTo>
                  <a:pt x="69146" y="60645"/>
                </a:lnTo>
                <a:lnTo>
                  <a:pt x="70306" y="66647"/>
                </a:lnTo>
                <a:lnTo>
                  <a:pt x="73939" y="66647"/>
                </a:lnTo>
                <a:lnTo>
                  <a:pt x="73939" y="30789"/>
                </a:lnTo>
                <a:lnTo>
                  <a:pt x="70306" y="30789"/>
                </a:lnTo>
                <a:lnTo>
                  <a:pt x="69196" y="36791"/>
                </a:lnTo>
                <a:lnTo>
                  <a:pt x="67733" y="40775"/>
                </a:lnTo>
                <a:lnTo>
                  <a:pt x="65916" y="42742"/>
                </a:lnTo>
                <a:lnTo>
                  <a:pt x="64100" y="44709"/>
                </a:lnTo>
                <a:lnTo>
                  <a:pt x="59888" y="45692"/>
                </a:lnTo>
                <a:lnTo>
                  <a:pt x="29439" y="456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4850321" y="5311980"/>
            <a:ext cx="12359" cy="6275"/>
          </a:xfrm>
          <a:custGeom>
            <a:avLst/>
            <a:gdLst/>
            <a:ahLst/>
            <a:cxnLst/>
            <a:rect l="l" t="t" r="r" b="b"/>
            <a:pathLst>
              <a:path w="13595" h="7112">
                <a:moveTo>
                  <a:pt x="12288" y="0"/>
                </a:moveTo>
                <a:lnTo>
                  <a:pt x="0" y="3114"/>
                </a:lnTo>
                <a:lnTo>
                  <a:pt x="2294" y="7112"/>
                </a:lnTo>
                <a:lnTo>
                  <a:pt x="7238" y="4300"/>
                </a:lnTo>
                <a:lnTo>
                  <a:pt x="13595" y="4300"/>
                </a:lnTo>
                <a:lnTo>
                  <a:pt x="122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018347" y="5281866"/>
            <a:ext cx="33436" cy="93183"/>
          </a:xfrm>
          <a:custGeom>
            <a:avLst/>
            <a:gdLst/>
            <a:ahLst/>
            <a:cxnLst/>
            <a:rect l="l" t="t" r="r" b="b"/>
            <a:pathLst>
              <a:path w="36780" h="105607">
                <a:moveTo>
                  <a:pt x="12764" y="38959"/>
                </a:moveTo>
                <a:lnTo>
                  <a:pt x="3935" y="41834"/>
                </a:lnTo>
                <a:lnTo>
                  <a:pt x="681" y="42893"/>
                </a:lnTo>
                <a:lnTo>
                  <a:pt x="681" y="45238"/>
                </a:lnTo>
                <a:lnTo>
                  <a:pt x="3203" y="44532"/>
                </a:lnTo>
                <a:lnTo>
                  <a:pt x="4730" y="44129"/>
                </a:lnTo>
                <a:lnTo>
                  <a:pt x="5259" y="44028"/>
                </a:lnTo>
                <a:lnTo>
                  <a:pt x="6887" y="43876"/>
                </a:lnTo>
                <a:lnTo>
                  <a:pt x="9308" y="43876"/>
                </a:lnTo>
                <a:lnTo>
                  <a:pt x="10897" y="44910"/>
                </a:lnTo>
                <a:lnTo>
                  <a:pt x="11654" y="46978"/>
                </a:lnTo>
                <a:lnTo>
                  <a:pt x="12108" y="48239"/>
                </a:lnTo>
                <a:lnTo>
                  <a:pt x="12335" y="50508"/>
                </a:lnTo>
                <a:lnTo>
                  <a:pt x="12335" y="95772"/>
                </a:lnTo>
                <a:lnTo>
                  <a:pt x="11629" y="99391"/>
                </a:lnTo>
                <a:lnTo>
                  <a:pt x="10216" y="100727"/>
                </a:lnTo>
                <a:lnTo>
                  <a:pt x="8804" y="102064"/>
                </a:lnTo>
                <a:lnTo>
                  <a:pt x="5398" y="102984"/>
                </a:lnTo>
                <a:lnTo>
                  <a:pt x="0" y="103489"/>
                </a:lnTo>
                <a:lnTo>
                  <a:pt x="0" y="105607"/>
                </a:lnTo>
                <a:lnTo>
                  <a:pt x="36780" y="105607"/>
                </a:lnTo>
                <a:lnTo>
                  <a:pt x="36780" y="103489"/>
                </a:lnTo>
                <a:lnTo>
                  <a:pt x="31886" y="103085"/>
                </a:lnTo>
                <a:lnTo>
                  <a:pt x="28745" y="102152"/>
                </a:lnTo>
                <a:lnTo>
                  <a:pt x="27358" y="100690"/>
                </a:lnTo>
                <a:lnTo>
                  <a:pt x="25970" y="99227"/>
                </a:lnTo>
                <a:lnTo>
                  <a:pt x="25277" y="95621"/>
                </a:lnTo>
                <a:lnTo>
                  <a:pt x="25226" y="34773"/>
                </a:lnTo>
                <a:lnTo>
                  <a:pt x="23814" y="34723"/>
                </a:lnTo>
                <a:lnTo>
                  <a:pt x="22401" y="35328"/>
                </a:lnTo>
                <a:lnTo>
                  <a:pt x="18919" y="36791"/>
                </a:lnTo>
                <a:lnTo>
                  <a:pt x="12764" y="38959"/>
                </a:lnTo>
                <a:close/>
              </a:path>
              <a:path w="36780" h="105607">
                <a:moveTo>
                  <a:pt x="25428" y="7943"/>
                </a:moveTo>
                <a:lnTo>
                  <a:pt x="25428" y="5724"/>
                </a:lnTo>
                <a:lnTo>
                  <a:pt x="24659" y="3845"/>
                </a:lnTo>
                <a:lnTo>
                  <a:pt x="23120" y="2307"/>
                </a:lnTo>
                <a:lnTo>
                  <a:pt x="21581" y="769"/>
                </a:lnTo>
                <a:lnTo>
                  <a:pt x="19727" y="0"/>
                </a:lnTo>
                <a:lnTo>
                  <a:pt x="15337" y="0"/>
                </a:lnTo>
                <a:lnTo>
                  <a:pt x="13470" y="781"/>
                </a:lnTo>
                <a:lnTo>
                  <a:pt x="11957" y="2345"/>
                </a:lnTo>
                <a:lnTo>
                  <a:pt x="10443" y="3908"/>
                </a:lnTo>
                <a:lnTo>
                  <a:pt x="9687" y="5774"/>
                </a:lnTo>
                <a:lnTo>
                  <a:pt x="9687" y="10111"/>
                </a:lnTo>
                <a:lnTo>
                  <a:pt x="10443" y="11965"/>
                </a:lnTo>
                <a:lnTo>
                  <a:pt x="11957" y="13503"/>
                </a:lnTo>
                <a:lnTo>
                  <a:pt x="13470" y="15041"/>
                </a:lnTo>
                <a:lnTo>
                  <a:pt x="15337" y="15810"/>
                </a:lnTo>
                <a:lnTo>
                  <a:pt x="19727" y="15810"/>
                </a:lnTo>
                <a:lnTo>
                  <a:pt x="21581" y="15041"/>
                </a:lnTo>
                <a:lnTo>
                  <a:pt x="23120" y="13503"/>
                </a:lnTo>
                <a:lnTo>
                  <a:pt x="24659" y="11965"/>
                </a:lnTo>
                <a:lnTo>
                  <a:pt x="25428" y="10111"/>
                </a:lnTo>
                <a:lnTo>
                  <a:pt x="25428" y="7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060136" y="5312171"/>
            <a:ext cx="66185" cy="62878"/>
          </a:xfrm>
          <a:custGeom>
            <a:avLst/>
            <a:gdLst/>
            <a:ahLst/>
            <a:cxnLst/>
            <a:rect l="l" t="t" r="r" b="b"/>
            <a:pathLst>
              <a:path w="72803" h="71262">
                <a:moveTo>
                  <a:pt x="72803" y="71262"/>
                </a:moveTo>
                <a:lnTo>
                  <a:pt x="72803" y="69144"/>
                </a:lnTo>
                <a:lnTo>
                  <a:pt x="69372" y="69093"/>
                </a:lnTo>
                <a:lnTo>
                  <a:pt x="66925" y="68261"/>
                </a:lnTo>
                <a:lnTo>
                  <a:pt x="65463" y="66647"/>
                </a:lnTo>
                <a:lnTo>
                  <a:pt x="63999" y="65033"/>
                </a:lnTo>
                <a:lnTo>
                  <a:pt x="63267" y="62411"/>
                </a:lnTo>
                <a:lnTo>
                  <a:pt x="63267" y="13616"/>
                </a:lnTo>
                <a:lnTo>
                  <a:pt x="60543" y="6783"/>
                </a:lnTo>
                <a:lnTo>
                  <a:pt x="55094" y="2950"/>
                </a:lnTo>
                <a:lnTo>
                  <a:pt x="52269" y="983"/>
                </a:lnTo>
                <a:lnTo>
                  <a:pt x="49141" y="0"/>
                </a:lnTo>
                <a:lnTo>
                  <a:pt x="41472" y="0"/>
                </a:lnTo>
                <a:lnTo>
                  <a:pt x="37385" y="1235"/>
                </a:lnTo>
                <a:lnTo>
                  <a:pt x="33450" y="3706"/>
                </a:lnTo>
                <a:lnTo>
                  <a:pt x="30826" y="5320"/>
                </a:lnTo>
                <a:lnTo>
                  <a:pt x="27194" y="8296"/>
                </a:lnTo>
                <a:lnTo>
                  <a:pt x="22552" y="12633"/>
                </a:lnTo>
                <a:lnTo>
                  <a:pt x="22552" y="1512"/>
                </a:lnTo>
                <a:lnTo>
                  <a:pt x="21795" y="75"/>
                </a:lnTo>
                <a:lnTo>
                  <a:pt x="14681" y="2420"/>
                </a:lnTo>
                <a:lnTo>
                  <a:pt x="6962" y="4942"/>
                </a:lnTo>
                <a:lnTo>
                  <a:pt x="2068" y="6506"/>
                </a:lnTo>
                <a:lnTo>
                  <a:pt x="0" y="7110"/>
                </a:lnTo>
                <a:lnTo>
                  <a:pt x="0" y="9758"/>
                </a:lnTo>
                <a:lnTo>
                  <a:pt x="1777" y="9531"/>
                </a:lnTo>
                <a:lnTo>
                  <a:pt x="3178" y="9455"/>
                </a:lnTo>
                <a:lnTo>
                  <a:pt x="6155" y="9455"/>
                </a:lnTo>
                <a:lnTo>
                  <a:pt x="8122" y="10414"/>
                </a:lnTo>
                <a:lnTo>
                  <a:pt x="9080" y="12330"/>
                </a:lnTo>
                <a:lnTo>
                  <a:pt x="9686" y="13642"/>
                </a:lnTo>
                <a:lnTo>
                  <a:pt x="9989" y="15911"/>
                </a:lnTo>
                <a:lnTo>
                  <a:pt x="9989" y="62133"/>
                </a:lnTo>
                <a:lnTo>
                  <a:pt x="9270" y="65122"/>
                </a:lnTo>
                <a:lnTo>
                  <a:pt x="7832" y="66458"/>
                </a:lnTo>
                <a:lnTo>
                  <a:pt x="6394" y="67794"/>
                </a:lnTo>
                <a:lnTo>
                  <a:pt x="3884" y="68690"/>
                </a:lnTo>
                <a:lnTo>
                  <a:pt x="302" y="69144"/>
                </a:lnTo>
                <a:lnTo>
                  <a:pt x="302" y="71262"/>
                </a:lnTo>
                <a:lnTo>
                  <a:pt x="33374" y="71262"/>
                </a:lnTo>
                <a:lnTo>
                  <a:pt x="33374" y="69144"/>
                </a:lnTo>
                <a:lnTo>
                  <a:pt x="29893" y="69042"/>
                </a:lnTo>
                <a:lnTo>
                  <a:pt x="27345" y="68375"/>
                </a:lnTo>
                <a:lnTo>
                  <a:pt x="25731" y="67139"/>
                </a:lnTo>
                <a:lnTo>
                  <a:pt x="24115" y="65903"/>
                </a:lnTo>
                <a:lnTo>
                  <a:pt x="23308" y="63470"/>
                </a:lnTo>
                <a:lnTo>
                  <a:pt x="23308" y="17475"/>
                </a:lnTo>
                <a:lnTo>
                  <a:pt x="26033" y="14801"/>
                </a:lnTo>
                <a:lnTo>
                  <a:pt x="28253" y="12885"/>
                </a:lnTo>
                <a:lnTo>
                  <a:pt x="29968" y="11725"/>
                </a:lnTo>
                <a:lnTo>
                  <a:pt x="33046" y="9708"/>
                </a:lnTo>
                <a:lnTo>
                  <a:pt x="36073" y="8699"/>
                </a:lnTo>
                <a:lnTo>
                  <a:pt x="43389" y="8699"/>
                </a:lnTo>
                <a:lnTo>
                  <a:pt x="46366" y="10124"/>
                </a:lnTo>
                <a:lnTo>
                  <a:pt x="47980" y="12973"/>
                </a:lnTo>
                <a:lnTo>
                  <a:pt x="49594" y="15823"/>
                </a:lnTo>
                <a:lnTo>
                  <a:pt x="50402" y="19416"/>
                </a:lnTo>
                <a:lnTo>
                  <a:pt x="50402" y="61200"/>
                </a:lnTo>
                <a:lnTo>
                  <a:pt x="49670" y="64541"/>
                </a:lnTo>
                <a:lnTo>
                  <a:pt x="48208" y="66080"/>
                </a:lnTo>
                <a:lnTo>
                  <a:pt x="46744" y="67618"/>
                </a:lnTo>
                <a:lnTo>
                  <a:pt x="44171" y="68639"/>
                </a:lnTo>
                <a:lnTo>
                  <a:pt x="40488" y="69144"/>
                </a:lnTo>
                <a:lnTo>
                  <a:pt x="40488" y="71262"/>
                </a:lnTo>
                <a:lnTo>
                  <a:pt x="72803" y="712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132031" y="5375583"/>
            <a:ext cx="16970" cy="29236"/>
          </a:xfrm>
          <a:custGeom>
            <a:avLst/>
            <a:gdLst/>
            <a:ahLst/>
            <a:cxnLst/>
            <a:rect l="l" t="t" r="r" b="b"/>
            <a:pathLst>
              <a:path w="18667" h="33134">
                <a:moveTo>
                  <a:pt x="2421" y="24749"/>
                </a:moveTo>
                <a:lnTo>
                  <a:pt x="7265" y="28103"/>
                </a:lnTo>
                <a:lnTo>
                  <a:pt x="12108" y="31457"/>
                </a:lnTo>
                <a:lnTo>
                  <a:pt x="18667" y="33134"/>
                </a:lnTo>
                <a:lnTo>
                  <a:pt x="18276" y="22165"/>
                </a:lnTo>
                <a:lnTo>
                  <a:pt x="13508" y="20551"/>
                </a:lnTo>
                <a:lnTo>
                  <a:pt x="11124" y="17626"/>
                </a:lnTo>
                <a:lnTo>
                  <a:pt x="11124" y="10666"/>
                </a:lnTo>
                <a:lnTo>
                  <a:pt x="14530" y="0"/>
                </a:lnTo>
                <a:lnTo>
                  <a:pt x="9535" y="4463"/>
                </a:lnTo>
                <a:lnTo>
                  <a:pt x="5751" y="7892"/>
                </a:lnTo>
                <a:lnTo>
                  <a:pt x="3216" y="10477"/>
                </a:lnTo>
                <a:lnTo>
                  <a:pt x="1929" y="12217"/>
                </a:lnTo>
                <a:lnTo>
                  <a:pt x="643" y="13957"/>
                </a:lnTo>
                <a:lnTo>
                  <a:pt x="0" y="15735"/>
                </a:lnTo>
                <a:lnTo>
                  <a:pt x="0" y="21232"/>
                </a:lnTo>
                <a:lnTo>
                  <a:pt x="2421" y="247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137879" y="5312105"/>
            <a:ext cx="56622" cy="42386"/>
          </a:xfrm>
          <a:custGeom>
            <a:avLst/>
            <a:gdLst/>
            <a:ahLst/>
            <a:cxnLst/>
            <a:rect l="l" t="t" r="r" b="b"/>
            <a:pathLst>
              <a:path w="62284" h="48037">
                <a:moveTo>
                  <a:pt x="62284" y="11120"/>
                </a:moveTo>
                <a:lnTo>
                  <a:pt x="62284" y="4992"/>
                </a:lnTo>
                <a:lnTo>
                  <a:pt x="58866" y="5030"/>
                </a:lnTo>
                <a:lnTo>
                  <a:pt x="56721" y="5106"/>
                </a:lnTo>
                <a:lnTo>
                  <a:pt x="54577" y="5182"/>
                </a:lnTo>
                <a:lnTo>
                  <a:pt x="47829" y="5219"/>
                </a:lnTo>
                <a:lnTo>
                  <a:pt x="43566" y="4349"/>
                </a:lnTo>
                <a:lnTo>
                  <a:pt x="39126" y="2609"/>
                </a:lnTo>
                <a:lnTo>
                  <a:pt x="34686" y="869"/>
                </a:lnTo>
                <a:lnTo>
                  <a:pt x="30625" y="0"/>
                </a:lnTo>
                <a:lnTo>
                  <a:pt x="18364" y="0"/>
                </a:lnTo>
                <a:lnTo>
                  <a:pt x="11730" y="2647"/>
                </a:lnTo>
                <a:lnTo>
                  <a:pt x="7037" y="7943"/>
                </a:lnTo>
                <a:lnTo>
                  <a:pt x="2345" y="13238"/>
                </a:lnTo>
                <a:lnTo>
                  <a:pt x="0" y="18836"/>
                </a:lnTo>
                <a:lnTo>
                  <a:pt x="0" y="29578"/>
                </a:lnTo>
                <a:lnTo>
                  <a:pt x="1273" y="33941"/>
                </a:lnTo>
                <a:lnTo>
                  <a:pt x="3821" y="37825"/>
                </a:lnTo>
                <a:lnTo>
                  <a:pt x="6369" y="41708"/>
                </a:lnTo>
                <a:lnTo>
                  <a:pt x="9939" y="44406"/>
                </a:lnTo>
                <a:lnTo>
                  <a:pt x="14530" y="45919"/>
                </a:lnTo>
                <a:lnTo>
                  <a:pt x="17330" y="37068"/>
                </a:lnTo>
                <a:lnTo>
                  <a:pt x="14353" y="32176"/>
                </a:lnTo>
                <a:lnTo>
                  <a:pt x="12865" y="26654"/>
                </a:lnTo>
                <a:lnTo>
                  <a:pt x="12865" y="16869"/>
                </a:lnTo>
                <a:lnTo>
                  <a:pt x="13344" y="13818"/>
                </a:lnTo>
                <a:lnTo>
                  <a:pt x="14303" y="11347"/>
                </a:lnTo>
                <a:lnTo>
                  <a:pt x="16170" y="6656"/>
                </a:lnTo>
                <a:lnTo>
                  <a:pt x="19575" y="4311"/>
                </a:lnTo>
                <a:lnTo>
                  <a:pt x="30221" y="4311"/>
                </a:lnTo>
                <a:lnTo>
                  <a:pt x="34295" y="7312"/>
                </a:lnTo>
                <a:lnTo>
                  <a:pt x="36742" y="13314"/>
                </a:lnTo>
                <a:lnTo>
                  <a:pt x="39189" y="19315"/>
                </a:lnTo>
                <a:lnTo>
                  <a:pt x="40412" y="24712"/>
                </a:lnTo>
                <a:lnTo>
                  <a:pt x="40412" y="35505"/>
                </a:lnTo>
                <a:lnTo>
                  <a:pt x="38899" y="39716"/>
                </a:lnTo>
                <a:lnTo>
                  <a:pt x="35872" y="42136"/>
                </a:lnTo>
                <a:lnTo>
                  <a:pt x="34005" y="43650"/>
                </a:lnTo>
                <a:lnTo>
                  <a:pt x="31684" y="44406"/>
                </a:lnTo>
                <a:lnTo>
                  <a:pt x="24166" y="44406"/>
                </a:lnTo>
                <a:lnTo>
                  <a:pt x="20307" y="41960"/>
                </a:lnTo>
                <a:lnTo>
                  <a:pt x="17910" y="47356"/>
                </a:lnTo>
                <a:lnTo>
                  <a:pt x="19373" y="47356"/>
                </a:lnTo>
                <a:lnTo>
                  <a:pt x="22653" y="47810"/>
                </a:lnTo>
                <a:lnTo>
                  <a:pt x="24923" y="48037"/>
                </a:lnTo>
                <a:lnTo>
                  <a:pt x="34257" y="48037"/>
                </a:lnTo>
                <a:lnTo>
                  <a:pt x="40677" y="45629"/>
                </a:lnTo>
                <a:lnTo>
                  <a:pt x="45445" y="40813"/>
                </a:lnTo>
                <a:lnTo>
                  <a:pt x="50213" y="35996"/>
                </a:lnTo>
                <a:lnTo>
                  <a:pt x="52597" y="30713"/>
                </a:lnTo>
                <a:lnTo>
                  <a:pt x="52597" y="22341"/>
                </a:lnTo>
                <a:lnTo>
                  <a:pt x="52167" y="19568"/>
                </a:lnTo>
                <a:lnTo>
                  <a:pt x="51310" y="16642"/>
                </a:lnTo>
                <a:lnTo>
                  <a:pt x="50806" y="15079"/>
                </a:lnTo>
                <a:lnTo>
                  <a:pt x="50099" y="13238"/>
                </a:lnTo>
                <a:lnTo>
                  <a:pt x="49191" y="11120"/>
                </a:lnTo>
                <a:lnTo>
                  <a:pt x="62284" y="11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138568" y="5344812"/>
            <a:ext cx="54626" cy="60008"/>
          </a:xfrm>
          <a:custGeom>
            <a:avLst/>
            <a:gdLst/>
            <a:ahLst/>
            <a:cxnLst/>
            <a:rect l="l" t="t" r="r" b="b"/>
            <a:pathLst>
              <a:path w="60089" h="68009">
                <a:moveTo>
                  <a:pt x="2611" y="19782"/>
                </a:moveTo>
                <a:lnTo>
                  <a:pt x="870" y="22026"/>
                </a:lnTo>
                <a:lnTo>
                  <a:pt x="0" y="24082"/>
                </a:lnTo>
                <a:lnTo>
                  <a:pt x="0" y="27965"/>
                </a:lnTo>
                <a:lnTo>
                  <a:pt x="1009" y="29755"/>
                </a:lnTo>
                <a:lnTo>
                  <a:pt x="3027" y="31319"/>
                </a:lnTo>
                <a:lnTo>
                  <a:pt x="4187" y="32176"/>
                </a:lnTo>
                <a:lnTo>
                  <a:pt x="5928" y="33058"/>
                </a:lnTo>
                <a:lnTo>
                  <a:pt x="8249" y="33966"/>
                </a:lnTo>
                <a:lnTo>
                  <a:pt x="7341" y="34874"/>
                </a:lnTo>
                <a:lnTo>
                  <a:pt x="3935" y="45541"/>
                </a:lnTo>
                <a:lnTo>
                  <a:pt x="5146" y="42565"/>
                </a:lnTo>
                <a:lnTo>
                  <a:pt x="7568" y="39337"/>
                </a:lnTo>
                <a:lnTo>
                  <a:pt x="9939" y="36160"/>
                </a:lnTo>
                <a:lnTo>
                  <a:pt x="11427" y="34572"/>
                </a:lnTo>
                <a:lnTo>
                  <a:pt x="13244" y="34824"/>
                </a:lnTo>
                <a:lnTo>
                  <a:pt x="15085" y="35126"/>
                </a:lnTo>
                <a:lnTo>
                  <a:pt x="17557" y="35479"/>
                </a:lnTo>
                <a:lnTo>
                  <a:pt x="20029" y="35832"/>
                </a:lnTo>
                <a:lnTo>
                  <a:pt x="21821" y="36034"/>
                </a:lnTo>
                <a:lnTo>
                  <a:pt x="22930" y="36084"/>
                </a:lnTo>
                <a:lnTo>
                  <a:pt x="24646" y="36185"/>
                </a:lnTo>
                <a:lnTo>
                  <a:pt x="26538" y="36274"/>
                </a:lnTo>
                <a:lnTo>
                  <a:pt x="28606" y="36349"/>
                </a:lnTo>
                <a:lnTo>
                  <a:pt x="30675" y="36425"/>
                </a:lnTo>
                <a:lnTo>
                  <a:pt x="34510" y="36538"/>
                </a:lnTo>
                <a:lnTo>
                  <a:pt x="41825" y="36639"/>
                </a:lnTo>
                <a:lnTo>
                  <a:pt x="46795" y="37018"/>
                </a:lnTo>
                <a:lnTo>
                  <a:pt x="49419" y="37673"/>
                </a:lnTo>
                <a:lnTo>
                  <a:pt x="53656" y="38783"/>
                </a:lnTo>
                <a:lnTo>
                  <a:pt x="55776" y="41027"/>
                </a:lnTo>
                <a:lnTo>
                  <a:pt x="55776" y="48642"/>
                </a:lnTo>
                <a:lnTo>
                  <a:pt x="53152" y="52211"/>
                </a:lnTo>
                <a:lnTo>
                  <a:pt x="47905" y="55110"/>
                </a:lnTo>
                <a:lnTo>
                  <a:pt x="42658" y="58010"/>
                </a:lnTo>
                <a:lnTo>
                  <a:pt x="35847" y="59460"/>
                </a:lnTo>
                <a:lnTo>
                  <a:pt x="21316" y="59460"/>
                </a:lnTo>
                <a:lnTo>
                  <a:pt x="15854" y="58653"/>
                </a:lnTo>
                <a:lnTo>
                  <a:pt x="11087" y="57040"/>
                </a:lnTo>
                <a:lnTo>
                  <a:pt x="11478" y="68009"/>
                </a:lnTo>
                <a:lnTo>
                  <a:pt x="22192" y="67952"/>
                </a:lnTo>
                <a:lnTo>
                  <a:pt x="34517" y="65898"/>
                </a:lnTo>
                <a:lnTo>
                  <a:pt x="46731" y="60898"/>
                </a:lnTo>
                <a:lnTo>
                  <a:pt x="55637" y="56157"/>
                </a:lnTo>
                <a:lnTo>
                  <a:pt x="60089" y="49803"/>
                </a:lnTo>
                <a:lnTo>
                  <a:pt x="60089" y="34017"/>
                </a:lnTo>
                <a:lnTo>
                  <a:pt x="56280" y="28923"/>
                </a:lnTo>
                <a:lnTo>
                  <a:pt x="48662" y="26553"/>
                </a:lnTo>
                <a:lnTo>
                  <a:pt x="38022" y="24862"/>
                </a:lnTo>
                <a:lnTo>
                  <a:pt x="22249" y="24359"/>
                </a:lnTo>
                <a:lnTo>
                  <a:pt x="19424" y="24359"/>
                </a:lnTo>
                <a:lnTo>
                  <a:pt x="16851" y="24106"/>
                </a:lnTo>
                <a:lnTo>
                  <a:pt x="14530" y="23602"/>
                </a:lnTo>
                <a:lnTo>
                  <a:pt x="10998" y="22846"/>
                </a:lnTo>
                <a:lnTo>
                  <a:pt x="9233" y="21660"/>
                </a:lnTo>
                <a:lnTo>
                  <a:pt x="9233" y="18484"/>
                </a:lnTo>
                <a:lnTo>
                  <a:pt x="10431" y="16466"/>
                </a:lnTo>
                <a:lnTo>
                  <a:pt x="12827" y="13995"/>
                </a:lnTo>
                <a:lnTo>
                  <a:pt x="15223" y="11524"/>
                </a:lnTo>
                <a:lnTo>
                  <a:pt x="17154" y="10288"/>
                </a:lnTo>
                <a:lnTo>
                  <a:pt x="19550" y="4892"/>
                </a:lnTo>
                <a:lnTo>
                  <a:pt x="16573" y="0"/>
                </a:lnTo>
                <a:lnTo>
                  <a:pt x="13773" y="8851"/>
                </a:lnTo>
                <a:lnTo>
                  <a:pt x="8072" y="13894"/>
                </a:lnTo>
                <a:lnTo>
                  <a:pt x="4351" y="17538"/>
                </a:lnTo>
                <a:lnTo>
                  <a:pt x="2611" y="19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235231" y="5281866"/>
            <a:ext cx="67355" cy="93183"/>
          </a:xfrm>
          <a:custGeom>
            <a:avLst/>
            <a:gdLst/>
            <a:ahLst/>
            <a:cxnLst/>
            <a:rect l="l" t="t" r="r" b="b"/>
            <a:pathLst>
              <a:path w="74090" h="105607">
                <a:moveTo>
                  <a:pt x="74090" y="105607"/>
                </a:moveTo>
                <a:lnTo>
                  <a:pt x="74090" y="103489"/>
                </a:lnTo>
                <a:lnTo>
                  <a:pt x="70256" y="102984"/>
                </a:lnTo>
                <a:lnTo>
                  <a:pt x="67720" y="101925"/>
                </a:lnTo>
                <a:lnTo>
                  <a:pt x="66484" y="100312"/>
                </a:lnTo>
                <a:lnTo>
                  <a:pt x="65248" y="98697"/>
                </a:lnTo>
                <a:lnTo>
                  <a:pt x="64630" y="95218"/>
                </a:lnTo>
                <a:lnTo>
                  <a:pt x="64630" y="53106"/>
                </a:lnTo>
                <a:lnTo>
                  <a:pt x="63823" y="48340"/>
                </a:lnTo>
                <a:lnTo>
                  <a:pt x="62208" y="44709"/>
                </a:lnTo>
                <a:lnTo>
                  <a:pt x="59232" y="37850"/>
                </a:lnTo>
                <a:lnTo>
                  <a:pt x="53656" y="34420"/>
                </a:lnTo>
                <a:lnTo>
                  <a:pt x="40337" y="34420"/>
                </a:lnTo>
                <a:lnTo>
                  <a:pt x="35544" y="35933"/>
                </a:lnTo>
                <a:lnTo>
                  <a:pt x="31104" y="38959"/>
                </a:lnTo>
                <a:lnTo>
                  <a:pt x="28632" y="40674"/>
                </a:lnTo>
                <a:lnTo>
                  <a:pt x="25806" y="43347"/>
                </a:lnTo>
                <a:lnTo>
                  <a:pt x="22628" y="46978"/>
                </a:lnTo>
                <a:lnTo>
                  <a:pt x="22628" y="529"/>
                </a:lnTo>
                <a:lnTo>
                  <a:pt x="22476" y="0"/>
                </a:lnTo>
                <a:lnTo>
                  <a:pt x="15211" y="2269"/>
                </a:lnTo>
                <a:lnTo>
                  <a:pt x="13950" y="2672"/>
                </a:lnTo>
                <a:lnTo>
                  <a:pt x="11692" y="3341"/>
                </a:lnTo>
                <a:lnTo>
                  <a:pt x="8438" y="4274"/>
                </a:lnTo>
                <a:lnTo>
                  <a:pt x="5184" y="5207"/>
                </a:lnTo>
                <a:lnTo>
                  <a:pt x="2446" y="6001"/>
                </a:lnTo>
                <a:lnTo>
                  <a:pt x="226" y="6657"/>
                </a:lnTo>
                <a:lnTo>
                  <a:pt x="226" y="9380"/>
                </a:lnTo>
                <a:lnTo>
                  <a:pt x="2005" y="9115"/>
                </a:lnTo>
                <a:lnTo>
                  <a:pt x="3632" y="9002"/>
                </a:lnTo>
                <a:lnTo>
                  <a:pt x="6458" y="9002"/>
                </a:lnTo>
                <a:lnTo>
                  <a:pt x="8236" y="9670"/>
                </a:lnTo>
                <a:lnTo>
                  <a:pt x="8967" y="11006"/>
                </a:lnTo>
                <a:lnTo>
                  <a:pt x="9699" y="12343"/>
                </a:lnTo>
                <a:lnTo>
                  <a:pt x="10065" y="14423"/>
                </a:lnTo>
                <a:lnTo>
                  <a:pt x="10065" y="95420"/>
                </a:lnTo>
                <a:lnTo>
                  <a:pt x="9422" y="98937"/>
                </a:lnTo>
                <a:lnTo>
                  <a:pt x="8135" y="100425"/>
                </a:lnTo>
                <a:lnTo>
                  <a:pt x="6849" y="101913"/>
                </a:lnTo>
                <a:lnTo>
                  <a:pt x="4136" y="102934"/>
                </a:lnTo>
                <a:lnTo>
                  <a:pt x="0" y="103489"/>
                </a:lnTo>
                <a:lnTo>
                  <a:pt x="0" y="105607"/>
                </a:lnTo>
                <a:lnTo>
                  <a:pt x="33374" y="105607"/>
                </a:lnTo>
                <a:lnTo>
                  <a:pt x="33374" y="103489"/>
                </a:lnTo>
                <a:lnTo>
                  <a:pt x="29086" y="102884"/>
                </a:lnTo>
                <a:lnTo>
                  <a:pt x="26286" y="101875"/>
                </a:lnTo>
                <a:lnTo>
                  <a:pt x="24974" y="100463"/>
                </a:lnTo>
                <a:lnTo>
                  <a:pt x="23662" y="99051"/>
                </a:lnTo>
                <a:lnTo>
                  <a:pt x="23006" y="95520"/>
                </a:lnTo>
                <a:lnTo>
                  <a:pt x="23006" y="51719"/>
                </a:lnTo>
                <a:lnTo>
                  <a:pt x="24848" y="49878"/>
                </a:lnTo>
                <a:lnTo>
                  <a:pt x="28531" y="47054"/>
                </a:lnTo>
                <a:lnTo>
                  <a:pt x="32214" y="44229"/>
                </a:lnTo>
                <a:lnTo>
                  <a:pt x="36023" y="42817"/>
                </a:lnTo>
                <a:lnTo>
                  <a:pt x="44499" y="42817"/>
                </a:lnTo>
                <a:lnTo>
                  <a:pt x="47590" y="44330"/>
                </a:lnTo>
                <a:lnTo>
                  <a:pt x="49229" y="47356"/>
                </a:lnTo>
                <a:lnTo>
                  <a:pt x="50869" y="50382"/>
                </a:lnTo>
                <a:lnTo>
                  <a:pt x="51689" y="54341"/>
                </a:lnTo>
                <a:lnTo>
                  <a:pt x="51689" y="95420"/>
                </a:lnTo>
                <a:lnTo>
                  <a:pt x="51058" y="98924"/>
                </a:lnTo>
                <a:lnTo>
                  <a:pt x="49797" y="100387"/>
                </a:lnTo>
                <a:lnTo>
                  <a:pt x="48536" y="101850"/>
                </a:lnTo>
                <a:lnTo>
                  <a:pt x="45710" y="102884"/>
                </a:lnTo>
                <a:lnTo>
                  <a:pt x="41321" y="103489"/>
                </a:lnTo>
                <a:lnTo>
                  <a:pt x="41321" y="105607"/>
                </a:lnTo>
                <a:lnTo>
                  <a:pt x="74090" y="105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316002" y="5281866"/>
            <a:ext cx="14310" cy="13950"/>
          </a:xfrm>
          <a:custGeom>
            <a:avLst/>
            <a:gdLst/>
            <a:ahLst/>
            <a:cxnLst/>
            <a:rect l="l" t="t" r="r" b="b"/>
            <a:pathLst>
              <a:path w="15741" h="15810">
                <a:moveTo>
                  <a:pt x="15741" y="7943"/>
                </a:moveTo>
                <a:lnTo>
                  <a:pt x="15741" y="5724"/>
                </a:lnTo>
                <a:lnTo>
                  <a:pt x="14971" y="3845"/>
                </a:lnTo>
                <a:lnTo>
                  <a:pt x="13433" y="2307"/>
                </a:lnTo>
                <a:lnTo>
                  <a:pt x="11894" y="769"/>
                </a:lnTo>
                <a:lnTo>
                  <a:pt x="10039" y="0"/>
                </a:lnTo>
                <a:lnTo>
                  <a:pt x="5650" y="0"/>
                </a:lnTo>
                <a:lnTo>
                  <a:pt x="3783" y="781"/>
                </a:lnTo>
                <a:lnTo>
                  <a:pt x="2270" y="2345"/>
                </a:lnTo>
                <a:lnTo>
                  <a:pt x="756" y="3908"/>
                </a:lnTo>
                <a:lnTo>
                  <a:pt x="0" y="5774"/>
                </a:lnTo>
                <a:lnTo>
                  <a:pt x="0" y="10112"/>
                </a:lnTo>
                <a:lnTo>
                  <a:pt x="756" y="11965"/>
                </a:lnTo>
                <a:lnTo>
                  <a:pt x="2270" y="13503"/>
                </a:lnTo>
                <a:lnTo>
                  <a:pt x="3783" y="15041"/>
                </a:lnTo>
                <a:lnTo>
                  <a:pt x="5650" y="15810"/>
                </a:lnTo>
                <a:lnTo>
                  <a:pt x="10039" y="15810"/>
                </a:lnTo>
                <a:lnTo>
                  <a:pt x="11894" y="15041"/>
                </a:lnTo>
                <a:lnTo>
                  <a:pt x="13433" y="13503"/>
                </a:lnTo>
                <a:lnTo>
                  <a:pt x="14971" y="11965"/>
                </a:lnTo>
                <a:lnTo>
                  <a:pt x="15741" y="10112"/>
                </a:lnTo>
                <a:lnTo>
                  <a:pt x="15741" y="7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307196" y="5312504"/>
            <a:ext cx="33436" cy="62545"/>
          </a:xfrm>
          <a:custGeom>
            <a:avLst/>
            <a:gdLst/>
            <a:ahLst/>
            <a:cxnLst/>
            <a:rect l="l" t="t" r="r" b="b"/>
            <a:pathLst>
              <a:path w="36780" h="70884">
                <a:moveTo>
                  <a:pt x="12764" y="4236"/>
                </a:moveTo>
                <a:lnTo>
                  <a:pt x="3935" y="7110"/>
                </a:lnTo>
                <a:lnTo>
                  <a:pt x="681" y="8170"/>
                </a:lnTo>
                <a:lnTo>
                  <a:pt x="681" y="10515"/>
                </a:lnTo>
                <a:lnTo>
                  <a:pt x="3203" y="9809"/>
                </a:lnTo>
                <a:lnTo>
                  <a:pt x="4730" y="9405"/>
                </a:lnTo>
                <a:lnTo>
                  <a:pt x="5259" y="9304"/>
                </a:lnTo>
                <a:lnTo>
                  <a:pt x="6887" y="9153"/>
                </a:lnTo>
                <a:lnTo>
                  <a:pt x="9308" y="9153"/>
                </a:lnTo>
                <a:lnTo>
                  <a:pt x="10897" y="10187"/>
                </a:lnTo>
                <a:lnTo>
                  <a:pt x="11654" y="12255"/>
                </a:lnTo>
                <a:lnTo>
                  <a:pt x="12108" y="13516"/>
                </a:lnTo>
                <a:lnTo>
                  <a:pt x="12335" y="15785"/>
                </a:lnTo>
                <a:lnTo>
                  <a:pt x="12335" y="61049"/>
                </a:lnTo>
                <a:lnTo>
                  <a:pt x="11629" y="64668"/>
                </a:lnTo>
                <a:lnTo>
                  <a:pt x="10217" y="66004"/>
                </a:lnTo>
                <a:lnTo>
                  <a:pt x="8804" y="67341"/>
                </a:lnTo>
                <a:lnTo>
                  <a:pt x="5398" y="68261"/>
                </a:lnTo>
                <a:lnTo>
                  <a:pt x="0" y="68765"/>
                </a:lnTo>
                <a:lnTo>
                  <a:pt x="0" y="70884"/>
                </a:lnTo>
                <a:lnTo>
                  <a:pt x="36780" y="70884"/>
                </a:lnTo>
                <a:lnTo>
                  <a:pt x="36780" y="68765"/>
                </a:lnTo>
                <a:lnTo>
                  <a:pt x="31886" y="68362"/>
                </a:lnTo>
                <a:lnTo>
                  <a:pt x="28745" y="67429"/>
                </a:lnTo>
                <a:lnTo>
                  <a:pt x="27357" y="65966"/>
                </a:lnTo>
                <a:lnTo>
                  <a:pt x="25970" y="64504"/>
                </a:lnTo>
                <a:lnTo>
                  <a:pt x="25276" y="60898"/>
                </a:lnTo>
                <a:lnTo>
                  <a:pt x="25226" y="50"/>
                </a:lnTo>
                <a:lnTo>
                  <a:pt x="23813" y="0"/>
                </a:lnTo>
                <a:lnTo>
                  <a:pt x="22401" y="604"/>
                </a:lnTo>
                <a:lnTo>
                  <a:pt x="18920" y="2067"/>
                </a:lnTo>
                <a:lnTo>
                  <a:pt x="12764" y="4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346908" y="5375583"/>
            <a:ext cx="16970" cy="29236"/>
          </a:xfrm>
          <a:custGeom>
            <a:avLst/>
            <a:gdLst/>
            <a:ahLst/>
            <a:cxnLst/>
            <a:rect l="l" t="t" r="r" b="b"/>
            <a:pathLst>
              <a:path w="18667" h="33134">
                <a:moveTo>
                  <a:pt x="2421" y="24750"/>
                </a:moveTo>
                <a:lnTo>
                  <a:pt x="7265" y="28103"/>
                </a:lnTo>
                <a:lnTo>
                  <a:pt x="12108" y="31457"/>
                </a:lnTo>
                <a:lnTo>
                  <a:pt x="18667" y="33134"/>
                </a:lnTo>
                <a:lnTo>
                  <a:pt x="18276" y="22165"/>
                </a:lnTo>
                <a:lnTo>
                  <a:pt x="13508" y="20551"/>
                </a:lnTo>
                <a:lnTo>
                  <a:pt x="11124" y="17626"/>
                </a:lnTo>
                <a:lnTo>
                  <a:pt x="11124" y="10666"/>
                </a:lnTo>
                <a:lnTo>
                  <a:pt x="14530" y="0"/>
                </a:lnTo>
                <a:lnTo>
                  <a:pt x="9535" y="4463"/>
                </a:lnTo>
                <a:lnTo>
                  <a:pt x="5751" y="7892"/>
                </a:lnTo>
                <a:lnTo>
                  <a:pt x="3216" y="10477"/>
                </a:lnTo>
                <a:lnTo>
                  <a:pt x="1929" y="12217"/>
                </a:lnTo>
                <a:lnTo>
                  <a:pt x="643" y="13957"/>
                </a:lnTo>
                <a:lnTo>
                  <a:pt x="0" y="15735"/>
                </a:lnTo>
                <a:lnTo>
                  <a:pt x="0" y="21232"/>
                </a:lnTo>
                <a:lnTo>
                  <a:pt x="2421" y="24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5352754" y="5312105"/>
            <a:ext cx="56622" cy="42386"/>
          </a:xfrm>
          <a:custGeom>
            <a:avLst/>
            <a:gdLst/>
            <a:ahLst/>
            <a:cxnLst/>
            <a:rect l="l" t="t" r="r" b="b"/>
            <a:pathLst>
              <a:path w="62284" h="48037">
                <a:moveTo>
                  <a:pt x="62284" y="11120"/>
                </a:moveTo>
                <a:lnTo>
                  <a:pt x="62284" y="4992"/>
                </a:lnTo>
                <a:lnTo>
                  <a:pt x="58866" y="5030"/>
                </a:lnTo>
                <a:lnTo>
                  <a:pt x="56721" y="5106"/>
                </a:lnTo>
                <a:lnTo>
                  <a:pt x="54578" y="5182"/>
                </a:lnTo>
                <a:lnTo>
                  <a:pt x="47829" y="5219"/>
                </a:lnTo>
                <a:lnTo>
                  <a:pt x="43566" y="4349"/>
                </a:lnTo>
                <a:lnTo>
                  <a:pt x="39126" y="2609"/>
                </a:lnTo>
                <a:lnTo>
                  <a:pt x="34686" y="869"/>
                </a:lnTo>
                <a:lnTo>
                  <a:pt x="30625" y="0"/>
                </a:lnTo>
                <a:lnTo>
                  <a:pt x="18365" y="0"/>
                </a:lnTo>
                <a:lnTo>
                  <a:pt x="11730" y="2647"/>
                </a:lnTo>
                <a:lnTo>
                  <a:pt x="7037" y="7943"/>
                </a:lnTo>
                <a:lnTo>
                  <a:pt x="2346" y="13238"/>
                </a:lnTo>
                <a:lnTo>
                  <a:pt x="0" y="18836"/>
                </a:lnTo>
                <a:lnTo>
                  <a:pt x="0" y="29578"/>
                </a:lnTo>
                <a:lnTo>
                  <a:pt x="1273" y="33941"/>
                </a:lnTo>
                <a:lnTo>
                  <a:pt x="3822" y="37825"/>
                </a:lnTo>
                <a:lnTo>
                  <a:pt x="6369" y="41708"/>
                </a:lnTo>
                <a:lnTo>
                  <a:pt x="9939" y="44406"/>
                </a:lnTo>
                <a:lnTo>
                  <a:pt x="14530" y="45919"/>
                </a:lnTo>
                <a:lnTo>
                  <a:pt x="17330" y="37068"/>
                </a:lnTo>
                <a:lnTo>
                  <a:pt x="14353" y="32176"/>
                </a:lnTo>
                <a:lnTo>
                  <a:pt x="12865" y="26654"/>
                </a:lnTo>
                <a:lnTo>
                  <a:pt x="12865" y="16869"/>
                </a:lnTo>
                <a:lnTo>
                  <a:pt x="13345" y="13818"/>
                </a:lnTo>
                <a:lnTo>
                  <a:pt x="14303" y="11347"/>
                </a:lnTo>
                <a:lnTo>
                  <a:pt x="16170" y="6656"/>
                </a:lnTo>
                <a:lnTo>
                  <a:pt x="19575" y="4311"/>
                </a:lnTo>
                <a:lnTo>
                  <a:pt x="30221" y="4311"/>
                </a:lnTo>
                <a:lnTo>
                  <a:pt x="34295" y="7312"/>
                </a:lnTo>
                <a:lnTo>
                  <a:pt x="36742" y="13314"/>
                </a:lnTo>
                <a:lnTo>
                  <a:pt x="39189" y="19315"/>
                </a:lnTo>
                <a:lnTo>
                  <a:pt x="40413" y="24712"/>
                </a:lnTo>
                <a:lnTo>
                  <a:pt x="40413" y="35505"/>
                </a:lnTo>
                <a:lnTo>
                  <a:pt x="38899" y="39716"/>
                </a:lnTo>
                <a:lnTo>
                  <a:pt x="35872" y="42136"/>
                </a:lnTo>
                <a:lnTo>
                  <a:pt x="34005" y="43650"/>
                </a:lnTo>
                <a:lnTo>
                  <a:pt x="31684" y="44406"/>
                </a:lnTo>
                <a:lnTo>
                  <a:pt x="24167" y="44406"/>
                </a:lnTo>
                <a:lnTo>
                  <a:pt x="20307" y="41960"/>
                </a:lnTo>
                <a:lnTo>
                  <a:pt x="17910" y="47356"/>
                </a:lnTo>
                <a:lnTo>
                  <a:pt x="19374" y="47356"/>
                </a:lnTo>
                <a:lnTo>
                  <a:pt x="22653" y="47810"/>
                </a:lnTo>
                <a:lnTo>
                  <a:pt x="24924" y="48037"/>
                </a:lnTo>
                <a:lnTo>
                  <a:pt x="34258" y="48037"/>
                </a:lnTo>
                <a:lnTo>
                  <a:pt x="40678" y="45629"/>
                </a:lnTo>
                <a:lnTo>
                  <a:pt x="45445" y="40813"/>
                </a:lnTo>
                <a:lnTo>
                  <a:pt x="50213" y="35996"/>
                </a:lnTo>
                <a:lnTo>
                  <a:pt x="52597" y="30713"/>
                </a:lnTo>
                <a:lnTo>
                  <a:pt x="52597" y="22341"/>
                </a:lnTo>
                <a:lnTo>
                  <a:pt x="52168" y="19568"/>
                </a:lnTo>
                <a:lnTo>
                  <a:pt x="51310" y="16642"/>
                </a:lnTo>
                <a:lnTo>
                  <a:pt x="50806" y="15079"/>
                </a:lnTo>
                <a:lnTo>
                  <a:pt x="50100" y="13238"/>
                </a:lnTo>
                <a:lnTo>
                  <a:pt x="49191" y="11120"/>
                </a:lnTo>
                <a:lnTo>
                  <a:pt x="62284" y="11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353443" y="5344812"/>
            <a:ext cx="54626" cy="60008"/>
          </a:xfrm>
          <a:custGeom>
            <a:avLst/>
            <a:gdLst/>
            <a:ahLst/>
            <a:cxnLst/>
            <a:rect l="l" t="t" r="r" b="b"/>
            <a:pathLst>
              <a:path w="60089" h="68009">
                <a:moveTo>
                  <a:pt x="2611" y="19782"/>
                </a:moveTo>
                <a:lnTo>
                  <a:pt x="870" y="22026"/>
                </a:lnTo>
                <a:lnTo>
                  <a:pt x="0" y="24082"/>
                </a:lnTo>
                <a:lnTo>
                  <a:pt x="0" y="27965"/>
                </a:lnTo>
                <a:lnTo>
                  <a:pt x="1009" y="29755"/>
                </a:lnTo>
                <a:lnTo>
                  <a:pt x="3027" y="31319"/>
                </a:lnTo>
                <a:lnTo>
                  <a:pt x="4187" y="32176"/>
                </a:lnTo>
                <a:lnTo>
                  <a:pt x="5928" y="33058"/>
                </a:lnTo>
                <a:lnTo>
                  <a:pt x="8249" y="33966"/>
                </a:lnTo>
                <a:lnTo>
                  <a:pt x="7341" y="34874"/>
                </a:lnTo>
                <a:lnTo>
                  <a:pt x="3935" y="45541"/>
                </a:lnTo>
                <a:lnTo>
                  <a:pt x="5146" y="42565"/>
                </a:lnTo>
                <a:lnTo>
                  <a:pt x="7567" y="39337"/>
                </a:lnTo>
                <a:lnTo>
                  <a:pt x="9939" y="36160"/>
                </a:lnTo>
                <a:lnTo>
                  <a:pt x="11427" y="34572"/>
                </a:lnTo>
                <a:lnTo>
                  <a:pt x="13243" y="34824"/>
                </a:lnTo>
                <a:lnTo>
                  <a:pt x="15085" y="35126"/>
                </a:lnTo>
                <a:lnTo>
                  <a:pt x="17557" y="35479"/>
                </a:lnTo>
                <a:lnTo>
                  <a:pt x="20029" y="35833"/>
                </a:lnTo>
                <a:lnTo>
                  <a:pt x="21821" y="36034"/>
                </a:lnTo>
                <a:lnTo>
                  <a:pt x="22930" y="36084"/>
                </a:lnTo>
                <a:lnTo>
                  <a:pt x="24646" y="36185"/>
                </a:lnTo>
                <a:lnTo>
                  <a:pt x="26538" y="36274"/>
                </a:lnTo>
                <a:lnTo>
                  <a:pt x="28607" y="36349"/>
                </a:lnTo>
                <a:lnTo>
                  <a:pt x="30675" y="36425"/>
                </a:lnTo>
                <a:lnTo>
                  <a:pt x="34510" y="36538"/>
                </a:lnTo>
                <a:lnTo>
                  <a:pt x="41825" y="36639"/>
                </a:lnTo>
                <a:lnTo>
                  <a:pt x="46795" y="37018"/>
                </a:lnTo>
                <a:lnTo>
                  <a:pt x="49418" y="37673"/>
                </a:lnTo>
                <a:lnTo>
                  <a:pt x="53656" y="38783"/>
                </a:lnTo>
                <a:lnTo>
                  <a:pt x="55776" y="41027"/>
                </a:lnTo>
                <a:lnTo>
                  <a:pt x="55776" y="48642"/>
                </a:lnTo>
                <a:lnTo>
                  <a:pt x="53152" y="52211"/>
                </a:lnTo>
                <a:lnTo>
                  <a:pt x="47905" y="55110"/>
                </a:lnTo>
                <a:lnTo>
                  <a:pt x="42658" y="58010"/>
                </a:lnTo>
                <a:lnTo>
                  <a:pt x="35847" y="59460"/>
                </a:lnTo>
                <a:lnTo>
                  <a:pt x="21316" y="59460"/>
                </a:lnTo>
                <a:lnTo>
                  <a:pt x="15854" y="58653"/>
                </a:lnTo>
                <a:lnTo>
                  <a:pt x="11087" y="57040"/>
                </a:lnTo>
                <a:lnTo>
                  <a:pt x="11478" y="68009"/>
                </a:lnTo>
                <a:lnTo>
                  <a:pt x="22192" y="67952"/>
                </a:lnTo>
                <a:lnTo>
                  <a:pt x="34517" y="65898"/>
                </a:lnTo>
                <a:lnTo>
                  <a:pt x="46732" y="60898"/>
                </a:lnTo>
                <a:lnTo>
                  <a:pt x="55637" y="56157"/>
                </a:lnTo>
                <a:lnTo>
                  <a:pt x="60089" y="49803"/>
                </a:lnTo>
                <a:lnTo>
                  <a:pt x="60089" y="34017"/>
                </a:lnTo>
                <a:lnTo>
                  <a:pt x="56280" y="28923"/>
                </a:lnTo>
                <a:lnTo>
                  <a:pt x="48661" y="26553"/>
                </a:lnTo>
                <a:lnTo>
                  <a:pt x="38022" y="24862"/>
                </a:lnTo>
                <a:lnTo>
                  <a:pt x="22249" y="24359"/>
                </a:lnTo>
                <a:lnTo>
                  <a:pt x="19424" y="24359"/>
                </a:lnTo>
                <a:lnTo>
                  <a:pt x="16851" y="24107"/>
                </a:lnTo>
                <a:lnTo>
                  <a:pt x="14530" y="23602"/>
                </a:lnTo>
                <a:lnTo>
                  <a:pt x="10998" y="22846"/>
                </a:lnTo>
                <a:lnTo>
                  <a:pt x="9233" y="21660"/>
                </a:lnTo>
                <a:lnTo>
                  <a:pt x="9233" y="18484"/>
                </a:lnTo>
                <a:lnTo>
                  <a:pt x="10431" y="16466"/>
                </a:lnTo>
                <a:lnTo>
                  <a:pt x="12827" y="13995"/>
                </a:lnTo>
                <a:lnTo>
                  <a:pt x="15224" y="11524"/>
                </a:lnTo>
                <a:lnTo>
                  <a:pt x="17153" y="10288"/>
                </a:lnTo>
                <a:lnTo>
                  <a:pt x="19550" y="4892"/>
                </a:lnTo>
                <a:lnTo>
                  <a:pt x="16573" y="0"/>
                </a:lnTo>
                <a:lnTo>
                  <a:pt x="13773" y="8851"/>
                </a:lnTo>
                <a:lnTo>
                  <a:pt x="8072" y="13894"/>
                </a:lnTo>
                <a:lnTo>
                  <a:pt x="4351" y="17538"/>
                </a:lnTo>
                <a:lnTo>
                  <a:pt x="2611" y="19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5414881" y="5281866"/>
            <a:ext cx="67355" cy="93183"/>
          </a:xfrm>
          <a:custGeom>
            <a:avLst/>
            <a:gdLst/>
            <a:ahLst/>
            <a:cxnLst/>
            <a:rect l="l" t="t" r="r" b="b"/>
            <a:pathLst>
              <a:path w="74090" h="105607">
                <a:moveTo>
                  <a:pt x="74090" y="105607"/>
                </a:moveTo>
                <a:lnTo>
                  <a:pt x="74090" y="103489"/>
                </a:lnTo>
                <a:lnTo>
                  <a:pt x="70256" y="102984"/>
                </a:lnTo>
                <a:lnTo>
                  <a:pt x="67720" y="101925"/>
                </a:lnTo>
                <a:lnTo>
                  <a:pt x="66485" y="100312"/>
                </a:lnTo>
                <a:lnTo>
                  <a:pt x="65248" y="98698"/>
                </a:lnTo>
                <a:lnTo>
                  <a:pt x="64630" y="95218"/>
                </a:lnTo>
                <a:lnTo>
                  <a:pt x="64630" y="53106"/>
                </a:lnTo>
                <a:lnTo>
                  <a:pt x="63823" y="48340"/>
                </a:lnTo>
                <a:lnTo>
                  <a:pt x="62209" y="44709"/>
                </a:lnTo>
                <a:lnTo>
                  <a:pt x="59231" y="37850"/>
                </a:lnTo>
                <a:lnTo>
                  <a:pt x="53657" y="34420"/>
                </a:lnTo>
                <a:lnTo>
                  <a:pt x="40337" y="34420"/>
                </a:lnTo>
                <a:lnTo>
                  <a:pt x="35544" y="35933"/>
                </a:lnTo>
                <a:lnTo>
                  <a:pt x="31104" y="38959"/>
                </a:lnTo>
                <a:lnTo>
                  <a:pt x="28632" y="40674"/>
                </a:lnTo>
                <a:lnTo>
                  <a:pt x="25806" y="43347"/>
                </a:lnTo>
                <a:lnTo>
                  <a:pt x="22627" y="46978"/>
                </a:lnTo>
                <a:lnTo>
                  <a:pt x="22627" y="529"/>
                </a:lnTo>
                <a:lnTo>
                  <a:pt x="22477" y="0"/>
                </a:lnTo>
                <a:lnTo>
                  <a:pt x="15211" y="2269"/>
                </a:lnTo>
                <a:lnTo>
                  <a:pt x="13950" y="2672"/>
                </a:lnTo>
                <a:lnTo>
                  <a:pt x="11692" y="3341"/>
                </a:lnTo>
                <a:lnTo>
                  <a:pt x="8438" y="4274"/>
                </a:lnTo>
                <a:lnTo>
                  <a:pt x="5184" y="5207"/>
                </a:lnTo>
                <a:lnTo>
                  <a:pt x="2447" y="6001"/>
                </a:lnTo>
                <a:lnTo>
                  <a:pt x="227" y="6657"/>
                </a:lnTo>
                <a:lnTo>
                  <a:pt x="227" y="9380"/>
                </a:lnTo>
                <a:lnTo>
                  <a:pt x="2005" y="9115"/>
                </a:lnTo>
                <a:lnTo>
                  <a:pt x="3632" y="9002"/>
                </a:lnTo>
                <a:lnTo>
                  <a:pt x="6458" y="9002"/>
                </a:lnTo>
                <a:lnTo>
                  <a:pt x="8236" y="9670"/>
                </a:lnTo>
                <a:lnTo>
                  <a:pt x="8968" y="11006"/>
                </a:lnTo>
                <a:lnTo>
                  <a:pt x="9699" y="12343"/>
                </a:lnTo>
                <a:lnTo>
                  <a:pt x="10065" y="14423"/>
                </a:lnTo>
                <a:lnTo>
                  <a:pt x="10065" y="95420"/>
                </a:lnTo>
                <a:lnTo>
                  <a:pt x="9422" y="98937"/>
                </a:lnTo>
                <a:lnTo>
                  <a:pt x="8135" y="100425"/>
                </a:lnTo>
                <a:lnTo>
                  <a:pt x="6849" y="101913"/>
                </a:lnTo>
                <a:lnTo>
                  <a:pt x="4137" y="102934"/>
                </a:lnTo>
                <a:lnTo>
                  <a:pt x="0" y="103489"/>
                </a:lnTo>
                <a:lnTo>
                  <a:pt x="0" y="105607"/>
                </a:lnTo>
                <a:lnTo>
                  <a:pt x="33375" y="105607"/>
                </a:lnTo>
                <a:lnTo>
                  <a:pt x="33375" y="103489"/>
                </a:lnTo>
                <a:lnTo>
                  <a:pt x="29086" y="102884"/>
                </a:lnTo>
                <a:lnTo>
                  <a:pt x="26286" y="101875"/>
                </a:lnTo>
                <a:lnTo>
                  <a:pt x="24974" y="100463"/>
                </a:lnTo>
                <a:lnTo>
                  <a:pt x="23662" y="99051"/>
                </a:lnTo>
                <a:lnTo>
                  <a:pt x="23006" y="95520"/>
                </a:lnTo>
                <a:lnTo>
                  <a:pt x="23006" y="51719"/>
                </a:lnTo>
                <a:lnTo>
                  <a:pt x="24848" y="49878"/>
                </a:lnTo>
                <a:lnTo>
                  <a:pt x="28531" y="47054"/>
                </a:lnTo>
                <a:lnTo>
                  <a:pt x="32214" y="44230"/>
                </a:lnTo>
                <a:lnTo>
                  <a:pt x="36023" y="42817"/>
                </a:lnTo>
                <a:lnTo>
                  <a:pt x="44499" y="42817"/>
                </a:lnTo>
                <a:lnTo>
                  <a:pt x="47589" y="44330"/>
                </a:lnTo>
                <a:lnTo>
                  <a:pt x="49230" y="47356"/>
                </a:lnTo>
                <a:lnTo>
                  <a:pt x="50869" y="50382"/>
                </a:lnTo>
                <a:lnTo>
                  <a:pt x="51689" y="54341"/>
                </a:lnTo>
                <a:lnTo>
                  <a:pt x="51689" y="95420"/>
                </a:lnTo>
                <a:lnTo>
                  <a:pt x="51058" y="98925"/>
                </a:lnTo>
                <a:lnTo>
                  <a:pt x="48536" y="101850"/>
                </a:lnTo>
                <a:lnTo>
                  <a:pt x="45710" y="102884"/>
                </a:lnTo>
                <a:lnTo>
                  <a:pt x="41321" y="103489"/>
                </a:lnTo>
                <a:lnTo>
                  <a:pt x="41321" y="105607"/>
                </a:lnTo>
                <a:lnTo>
                  <a:pt x="74090" y="105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5523035" y="5375583"/>
            <a:ext cx="16970" cy="29236"/>
          </a:xfrm>
          <a:custGeom>
            <a:avLst/>
            <a:gdLst/>
            <a:ahLst/>
            <a:cxnLst/>
            <a:rect l="l" t="t" r="r" b="b"/>
            <a:pathLst>
              <a:path w="18667" h="33134">
                <a:moveTo>
                  <a:pt x="2421" y="24750"/>
                </a:moveTo>
                <a:lnTo>
                  <a:pt x="7265" y="28103"/>
                </a:lnTo>
                <a:lnTo>
                  <a:pt x="12108" y="31457"/>
                </a:lnTo>
                <a:lnTo>
                  <a:pt x="18667" y="33134"/>
                </a:lnTo>
                <a:lnTo>
                  <a:pt x="18276" y="22165"/>
                </a:lnTo>
                <a:lnTo>
                  <a:pt x="13508" y="20551"/>
                </a:lnTo>
                <a:lnTo>
                  <a:pt x="11124" y="17626"/>
                </a:lnTo>
                <a:lnTo>
                  <a:pt x="11124" y="10666"/>
                </a:lnTo>
                <a:lnTo>
                  <a:pt x="14530" y="0"/>
                </a:lnTo>
                <a:lnTo>
                  <a:pt x="9535" y="4463"/>
                </a:lnTo>
                <a:lnTo>
                  <a:pt x="5751" y="7892"/>
                </a:lnTo>
                <a:lnTo>
                  <a:pt x="3216" y="10477"/>
                </a:lnTo>
                <a:lnTo>
                  <a:pt x="1929" y="12217"/>
                </a:lnTo>
                <a:lnTo>
                  <a:pt x="642" y="13957"/>
                </a:lnTo>
                <a:lnTo>
                  <a:pt x="0" y="15735"/>
                </a:lnTo>
                <a:lnTo>
                  <a:pt x="0" y="21232"/>
                </a:lnTo>
                <a:lnTo>
                  <a:pt x="2421" y="24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5528883" y="5312105"/>
            <a:ext cx="56622" cy="42386"/>
          </a:xfrm>
          <a:custGeom>
            <a:avLst/>
            <a:gdLst/>
            <a:ahLst/>
            <a:cxnLst/>
            <a:rect l="l" t="t" r="r" b="b"/>
            <a:pathLst>
              <a:path w="62284" h="48037">
                <a:moveTo>
                  <a:pt x="62284" y="11120"/>
                </a:moveTo>
                <a:lnTo>
                  <a:pt x="62284" y="4992"/>
                </a:lnTo>
                <a:lnTo>
                  <a:pt x="58866" y="5030"/>
                </a:lnTo>
                <a:lnTo>
                  <a:pt x="56722" y="5106"/>
                </a:lnTo>
                <a:lnTo>
                  <a:pt x="54577" y="5182"/>
                </a:lnTo>
                <a:lnTo>
                  <a:pt x="47829" y="5219"/>
                </a:lnTo>
                <a:lnTo>
                  <a:pt x="43566" y="4349"/>
                </a:lnTo>
                <a:lnTo>
                  <a:pt x="39126" y="2609"/>
                </a:lnTo>
                <a:lnTo>
                  <a:pt x="34686" y="869"/>
                </a:lnTo>
                <a:lnTo>
                  <a:pt x="30625" y="0"/>
                </a:lnTo>
                <a:lnTo>
                  <a:pt x="18365" y="0"/>
                </a:lnTo>
                <a:lnTo>
                  <a:pt x="11730" y="2647"/>
                </a:lnTo>
                <a:lnTo>
                  <a:pt x="7038" y="7943"/>
                </a:lnTo>
                <a:lnTo>
                  <a:pt x="2346" y="13238"/>
                </a:lnTo>
                <a:lnTo>
                  <a:pt x="0" y="18836"/>
                </a:lnTo>
                <a:lnTo>
                  <a:pt x="0" y="29578"/>
                </a:lnTo>
                <a:lnTo>
                  <a:pt x="1273" y="33941"/>
                </a:lnTo>
                <a:lnTo>
                  <a:pt x="3822" y="37825"/>
                </a:lnTo>
                <a:lnTo>
                  <a:pt x="6369" y="41708"/>
                </a:lnTo>
                <a:lnTo>
                  <a:pt x="9939" y="44406"/>
                </a:lnTo>
                <a:lnTo>
                  <a:pt x="14530" y="45919"/>
                </a:lnTo>
                <a:lnTo>
                  <a:pt x="17330" y="37068"/>
                </a:lnTo>
                <a:lnTo>
                  <a:pt x="14354" y="32176"/>
                </a:lnTo>
                <a:lnTo>
                  <a:pt x="12865" y="26654"/>
                </a:lnTo>
                <a:lnTo>
                  <a:pt x="12865" y="16869"/>
                </a:lnTo>
                <a:lnTo>
                  <a:pt x="13344" y="13818"/>
                </a:lnTo>
                <a:lnTo>
                  <a:pt x="14303" y="11347"/>
                </a:lnTo>
                <a:lnTo>
                  <a:pt x="16170" y="6656"/>
                </a:lnTo>
                <a:lnTo>
                  <a:pt x="19576" y="4311"/>
                </a:lnTo>
                <a:lnTo>
                  <a:pt x="30221" y="4311"/>
                </a:lnTo>
                <a:lnTo>
                  <a:pt x="34295" y="7313"/>
                </a:lnTo>
                <a:lnTo>
                  <a:pt x="36742" y="13314"/>
                </a:lnTo>
                <a:lnTo>
                  <a:pt x="39189" y="19315"/>
                </a:lnTo>
                <a:lnTo>
                  <a:pt x="40413" y="24712"/>
                </a:lnTo>
                <a:lnTo>
                  <a:pt x="40413" y="35505"/>
                </a:lnTo>
                <a:lnTo>
                  <a:pt x="38899" y="39716"/>
                </a:lnTo>
                <a:lnTo>
                  <a:pt x="35872" y="42136"/>
                </a:lnTo>
                <a:lnTo>
                  <a:pt x="34005" y="43650"/>
                </a:lnTo>
                <a:lnTo>
                  <a:pt x="31685" y="44406"/>
                </a:lnTo>
                <a:lnTo>
                  <a:pt x="24167" y="44406"/>
                </a:lnTo>
                <a:lnTo>
                  <a:pt x="20307" y="41960"/>
                </a:lnTo>
                <a:lnTo>
                  <a:pt x="17911" y="47356"/>
                </a:lnTo>
                <a:lnTo>
                  <a:pt x="19374" y="47356"/>
                </a:lnTo>
                <a:lnTo>
                  <a:pt x="22653" y="47810"/>
                </a:lnTo>
                <a:lnTo>
                  <a:pt x="24923" y="48037"/>
                </a:lnTo>
                <a:lnTo>
                  <a:pt x="34258" y="48037"/>
                </a:lnTo>
                <a:lnTo>
                  <a:pt x="40678" y="45629"/>
                </a:lnTo>
                <a:lnTo>
                  <a:pt x="45445" y="40813"/>
                </a:lnTo>
                <a:lnTo>
                  <a:pt x="50213" y="35996"/>
                </a:lnTo>
                <a:lnTo>
                  <a:pt x="52597" y="30714"/>
                </a:lnTo>
                <a:lnTo>
                  <a:pt x="52597" y="22341"/>
                </a:lnTo>
                <a:lnTo>
                  <a:pt x="52168" y="19568"/>
                </a:lnTo>
                <a:lnTo>
                  <a:pt x="51310" y="16642"/>
                </a:lnTo>
                <a:lnTo>
                  <a:pt x="50806" y="15079"/>
                </a:lnTo>
                <a:lnTo>
                  <a:pt x="50100" y="13238"/>
                </a:lnTo>
                <a:lnTo>
                  <a:pt x="49191" y="11120"/>
                </a:lnTo>
                <a:lnTo>
                  <a:pt x="62284" y="111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5529572" y="5344812"/>
            <a:ext cx="54626" cy="60008"/>
          </a:xfrm>
          <a:custGeom>
            <a:avLst/>
            <a:gdLst/>
            <a:ahLst/>
            <a:cxnLst/>
            <a:rect l="l" t="t" r="r" b="b"/>
            <a:pathLst>
              <a:path w="60089" h="68009">
                <a:moveTo>
                  <a:pt x="2611" y="19782"/>
                </a:moveTo>
                <a:lnTo>
                  <a:pt x="870" y="22026"/>
                </a:lnTo>
                <a:lnTo>
                  <a:pt x="0" y="24082"/>
                </a:lnTo>
                <a:lnTo>
                  <a:pt x="0" y="27965"/>
                </a:lnTo>
                <a:lnTo>
                  <a:pt x="1008" y="29755"/>
                </a:lnTo>
                <a:lnTo>
                  <a:pt x="3027" y="31319"/>
                </a:lnTo>
                <a:lnTo>
                  <a:pt x="4187" y="32176"/>
                </a:lnTo>
                <a:lnTo>
                  <a:pt x="5928" y="33058"/>
                </a:lnTo>
                <a:lnTo>
                  <a:pt x="8249" y="33966"/>
                </a:lnTo>
                <a:lnTo>
                  <a:pt x="7341" y="34874"/>
                </a:lnTo>
                <a:lnTo>
                  <a:pt x="3935" y="45541"/>
                </a:lnTo>
                <a:lnTo>
                  <a:pt x="5146" y="42565"/>
                </a:lnTo>
                <a:lnTo>
                  <a:pt x="7567" y="39337"/>
                </a:lnTo>
                <a:lnTo>
                  <a:pt x="9939" y="36160"/>
                </a:lnTo>
                <a:lnTo>
                  <a:pt x="11427" y="34572"/>
                </a:lnTo>
                <a:lnTo>
                  <a:pt x="13244" y="34824"/>
                </a:lnTo>
                <a:lnTo>
                  <a:pt x="15085" y="35126"/>
                </a:lnTo>
                <a:lnTo>
                  <a:pt x="17557" y="35479"/>
                </a:lnTo>
                <a:lnTo>
                  <a:pt x="20030" y="35833"/>
                </a:lnTo>
                <a:lnTo>
                  <a:pt x="21820" y="36034"/>
                </a:lnTo>
                <a:lnTo>
                  <a:pt x="22930" y="36084"/>
                </a:lnTo>
                <a:lnTo>
                  <a:pt x="24646" y="36185"/>
                </a:lnTo>
                <a:lnTo>
                  <a:pt x="26538" y="36274"/>
                </a:lnTo>
                <a:lnTo>
                  <a:pt x="28607" y="36349"/>
                </a:lnTo>
                <a:lnTo>
                  <a:pt x="30675" y="36425"/>
                </a:lnTo>
                <a:lnTo>
                  <a:pt x="34509" y="36538"/>
                </a:lnTo>
                <a:lnTo>
                  <a:pt x="41825" y="36639"/>
                </a:lnTo>
                <a:lnTo>
                  <a:pt x="46794" y="37018"/>
                </a:lnTo>
                <a:lnTo>
                  <a:pt x="49419" y="37673"/>
                </a:lnTo>
                <a:lnTo>
                  <a:pt x="53656" y="38783"/>
                </a:lnTo>
                <a:lnTo>
                  <a:pt x="55776" y="41027"/>
                </a:lnTo>
                <a:lnTo>
                  <a:pt x="55776" y="48642"/>
                </a:lnTo>
                <a:lnTo>
                  <a:pt x="53152" y="52211"/>
                </a:lnTo>
                <a:lnTo>
                  <a:pt x="47905" y="55110"/>
                </a:lnTo>
                <a:lnTo>
                  <a:pt x="42658" y="58010"/>
                </a:lnTo>
                <a:lnTo>
                  <a:pt x="35847" y="59460"/>
                </a:lnTo>
                <a:lnTo>
                  <a:pt x="21316" y="59460"/>
                </a:lnTo>
                <a:lnTo>
                  <a:pt x="15854" y="58653"/>
                </a:lnTo>
                <a:lnTo>
                  <a:pt x="11086" y="57040"/>
                </a:lnTo>
                <a:lnTo>
                  <a:pt x="11478" y="68009"/>
                </a:lnTo>
                <a:lnTo>
                  <a:pt x="22192" y="67952"/>
                </a:lnTo>
                <a:lnTo>
                  <a:pt x="34517" y="65898"/>
                </a:lnTo>
                <a:lnTo>
                  <a:pt x="46732" y="60898"/>
                </a:lnTo>
                <a:lnTo>
                  <a:pt x="55637" y="56157"/>
                </a:lnTo>
                <a:lnTo>
                  <a:pt x="60089" y="49803"/>
                </a:lnTo>
                <a:lnTo>
                  <a:pt x="60089" y="34017"/>
                </a:lnTo>
                <a:lnTo>
                  <a:pt x="56280" y="28923"/>
                </a:lnTo>
                <a:lnTo>
                  <a:pt x="48662" y="26553"/>
                </a:lnTo>
                <a:lnTo>
                  <a:pt x="38022" y="24862"/>
                </a:lnTo>
                <a:lnTo>
                  <a:pt x="22249" y="24359"/>
                </a:lnTo>
                <a:lnTo>
                  <a:pt x="19424" y="24359"/>
                </a:lnTo>
                <a:lnTo>
                  <a:pt x="16851" y="24107"/>
                </a:lnTo>
                <a:lnTo>
                  <a:pt x="14530" y="23602"/>
                </a:lnTo>
                <a:lnTo>
                  <a:pt x="10998" y="22846"/>
                </a:lnTo>
                <a:lnTo>
                  <a:pt x="9233" y="21660"/>
                </a:lnTo>
                <a:lnTo>
                  <a:pt x="9233" y="18484"/>
                </a:lnTo>
                <a:lnTo>
                  <a:pt x="10431" y="16466"/>
                </a:lnTo>
                <a:lnTo>
                  <a:pt x="12827" y="13995"/>
                </a:lnTo>
                <a:lnTo>
                  <a:pt x="15224" y="11524"/>
                </a:lnTo>
                <a:lnTo>
                  <a:pt x="17154" y="10288"/>
                </a:lnTo>
                <a:lnTo>
                  <a:pt x="19550" y="4892"/>
                </a:lnTo>
                <a:lnTo>
                  <a:pt x="16573" y="0"/>
                </a:lnTo>
                <a:lnTo>
                  <a:pt x="13773" y="8851"/>
                </a:lnTo>
                <a:lnTo>
                  <a:pt x="8072" y="13894"/>
                </a:lnTo>
                <a:lnTo>
                  <a:pt x="4351" y="17538"/>
                </a:lnTo>
                <a:lnTo>
                  <a:pt x="2611" y="19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639141" y="5312438"/>
            <a:ext cx="62607" cy="64643"/>
          </a:xfrm>
          <a:custGeom>
            <a:avLst/>
            <a:gdLst/>
            <a:ahLst/>
            <a:cxnLst/>
            <a:rect l="l" t="t" r="r" b="b"/>
            <a:pathLst>
              <a:path w="68868" h="73262">
                <a:moveTo>
                  <a:pt x="49150" y="70172"/>
                </a:moveTo>
                <a:lnTo>
                  <a:pt x="59332" y="62184"/>
                </a:lnTo>
                <a:lnTo>
                  <a:pt x="60941" y="60191"/>
                </a:lnTo>
                <a:lnTo>
                  <a:pt x="66886" y="48918"/>
                </a:lnTo>
                <a:lnTo>
                  <a:pt x="68868" y="36009"/>
                </a:lnTo>
                <a:lnTo>
                  <a:pt x="68786" y="33069"/>
                </a:lnTo>
                <a:lnTo>
                  <a:pt x="65937" y="20109"/>
                </a:lnTo>
                <a:lnTo>
                  <a:pt x="59030" y="9834"/>
                </a:lnTo>
                <a:lnTo>
                  <a:pt x="47297" y="2225"/>
                </a:lnTo>
                <a:lnTo>
                  <a:pt x="34207" y="0"/>
                </a:lnTo>
                <a:lnTo>
                  <a:pt x="32711" y="26"/>
                </a:lnTo>
                <a:lnTo>
                  <a:pt x="19904" y="2867"/>
                </a:lnTo>
                <a:lnTo>
                  <a:pt x="9573" y="10401"/>
                </a:lnTo>
                <a:lnTo>
                  <a:pt x="2087" y="22812"/>
                </a:lnTo>
                <a:lnTo>
                  <a:pt x="0" y="35857"/>
                </a:lnTo>
                <a:lnTo>
                  <a:pt x="126" y="39404"/>
                </a:lnTo>
                <a:lnTo>
                  <a:pt x="3112" y="52094"/>
                </a:lnTo>
                <a:lnTo>
                  <a:pt x="10065" y="62638"/>
                </a:lnTo>
                <a:lnTo>
                  <a:pt x="11135" y="63729"/>
                </a:lnTo>
                <a:lnTo>
                  <a:pt x="21896" y="70911"/>
                </a:lnTo>
                <a:lnTo>
                  <a:pt x="24306" y="65109"/>
                </a:lnTo>
                <a:lnTo>
                  <a:pt x="20244" y="57342"/>
                </a:lnTo>
                <a:lnTo>
                  <a:pt x="20036" y="56941"/>
                </a:lnTo>
                <a:lnTo>
                  <a:pt x="15623" y="45022"/>
                </a:lnTo>
                <a:lnTo>
                  <a:pt x="14152" y="32226"/>
                </a:lnTo>
                <a:lnTo>
                  <a:pt x="14152" y="20980"/>
                </a:lnTo>
                <a:lnTo>
                  <a:pt x="16674" y="13062"/>
                </a:lnTo>
                <a:lnTo>
                  <a:pt x="21720" y="8472"/>
                </a:lnTo>
                <a:lnTo>
                  <a:pt x="24646" y="5850"/>
                </a:lnTo>
                <a:lnTo>
                  <a:pt x="28102" y="4538"/>
                </a:lnTo>
                <a:lnTo>
                  <a:pt x="39454" y="4538"/>
                </a:lnTo>
                <a:lnTo>
                  <a:pt x="45080" y="8397"/>
                </a:lnTo>
                <a:lnTo>
                  <a:pt x="48964" y="16113"/>
                </a:lnTo>
                <a:lnTo>
                  <a:pt x="52849" y="23829"/>
                </a:lnTo>
                <a:lnTo>
                  <a:pt x="54792" y="32050"/>
                </a:lnTo>
                <a:lnTo>
                  <a:pt x="54792" y="49197"/>
                </a:lnTo>
                <a:lnTo>
                  <a:pt x="53265" y="56006"/>
                </a:lnTo>
                <a:lnTo>
                  <a:pt x="50213" y="61201"/>
                </a:lnTo>
                <a:lnTo>
                  <a:pt x="47161" y="66395"/>
                </a:lnTo>
                <a:lnTo>
                  <a:pt x="42809" y="68992"/>
                </a:lnTo>
                <a:lnTo>
                  <a:pt x="37158" y="68992"/>
                </a:lnTo>
                <a:lnTo>
                  <a:pt x="36499" y="73262"/>
                </a:lnTo>
                <a:lnTo>
                  <a:pt x="49150" y="70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5659047" y="5369887"/>
            <a:ext cx="13875" cy="7231"/>
          </a:xfrm>
          <a:custGeom>
            <a:avLst/>
            <a:gdLst/>
            <a:ahLst/>
            <a:cxnLst/>
            <a:rect l="l" t="t" r="r" b="b"/>
            <a:pathLst>
              <a:path w="15262" h="8195">
                <a:moveTo>
                  <a:pt x="12764" y="8195"/>
                </a:moveTo>
                <a:lnTo>
                  <a:pt x="14603" y="8153"/>
                </a:lnTo>
                <a:lnTo>
                  <a:pt x="15262" y="3883"/>
                </a:lnTo>
                <a:lnTo>
                  <a:pt x="8047" y="3883"/>
                </a:lnTo>
                <a:lnTo>
                  <a:pt x="2409" y="0"/>
                </a:lnTo>
                <a:lnTo>
                  <a:pt x="0" y="5801"/>
                </a:lnTo>
                <a:lnTo>
                  <a:pt x="12764" y="81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5590390" y="5312105"/>
            <a:ext cx="46784" cy="62944"/>
          </a:xfrm>
          <a:custGeom>
            <a:avLst/>
            <a:gdLst/>
            <a:ahLst/>
            <a:cxnLst/>
            <a:rect l="l" t="t" r="r" b="b"/>
            <a:pathLst>
              <a:path w="51462" h="71337">
                <a:moveTo>
                  <a:pt x="24217" y="20274"/>
                </a:moveTo>
                <a:lnTo>
                  <a:pt x="25504" y="17336"/>
                </a:lnTo>
                <a:lnTo>
                  <a:pt x="28077" y="14486"/>
                </a:lnTo>
                <a:lnTo>
                  <a:pt x="30650" y="11637"/>
                </a:lnTo>
                <a:lnTo>
                  <a:pt x="32820" y="10212"/>
                </a:lnTo>
                <a:lnTo>
                  <a:pt x="35695" y="10212"/>
                </a:lnTo>
                <a:lnTo>
                  <a:pt x="37221" y="11095"/>
                </a:lnTo>
                <a:lnTo>
                  <a:pt x="39164" y="12860"/>
                </a:lnTo>
                <a:lnTo>
                  <a:pt x="41106" y="14625"/>
                </a:lnTo>
                <a:lnTo>
                  <a:pt x="43036" y="15508"/>
                </a:lnTo>
                <a:lnTo>
                  <a:pt x="46820" y="15508"/>
                </a:lnTo>
                <a:lnTo>
                  <a:pt x="48372" y="14802"/>
                </a:lnTo>
                <a:lnTo>
                  <a:pt x="49608" y="13389"/>
                </a:lnTo>
                <a:lnTo>
                  <a:pt x="50843" y="11978"/>
                </a:lnTo>
                <a:lnTo>
                  <a:pt x="51462" y="10237"/>
                </a:lnTo>
                <a:lnTo>
                  <a:pt x="51462" y="5850"/>
                </a:lnTo>
                <a:lnTo>
                  <a:pt x="50654" y="3921"/>
                </a:lnTo>
                <a:lnTo>
                  <a:pt x="49040" y="2382"/>
                </a:lnTo>
                <a:lnTo>
                  <a:pt x="47425" y="844"/>
                </a:lnTo>
                <a:lnTo>
                  <a:pt x="45332" y="75"/>
                </a:lnTo>
                <a:lnTo>
                  <a:pt x="39529" y="75"/>
                </a:lnTo>
                <a:lnTo>
                  <a:pt x="36414" y="1336"/>
                </a:lnTo>
                <a:lnTo>
                  <a:pt x="33412" y="3857"/>
                </a:lnTo>
                <a:lnTo>
                  <a:pt x="30410" y="6379"/>
                </a:lnTo>
                <a:lnTo>
                  <a:pt x="27295" y="9885"/>
                </a:lnTo>
                <a:lnTo>
                  <a:pt x="24065" y="14373"/>
                </a:lnTo>
                <a:lnTo>
                  <a:pt x="24065" y="1966"/>
                </a:lnTo>
                <a:lnTo>
                  <a:pt x="23309" y="0"/>
                </a:lnTo>
                <a:lnTo>
                  <a:pt x="20635" y="1210"/>
                </a:lnTo>
                <a:lnTo>
                  <a:pt x="18036" y="2294"/>
                </a:lnTo>
                <a:lnTo>
                  <a:pt x="15514" y="3253"/>
                </a:lnTo>
                <a:lnTo>
                  <a:pt x="14353" y="3706"/>
                </a:lnTo>
                <a:lnTo>
                  <a:pt x="12259" y="4463"/>
                </a:lnTo>
                <a:lnTo>
                  <a:pt x="9232" y="5522"/>
                </a:lnTo>
                <a:lnTo>
                  <a:pt x="6205" y="6581"/>
                </a:lnTo>
                <a:lnTo>
                  <a:pt x="3253" y="7615"/>
                </a:lnTo>
                <a:lnTo>
                  <a:pt x="378" y="8624"/>
                </a:lnTo>
                <a:lnTo>
                  <a:pt x="378" y="11120"/>
                </a:lnTo>
                <a:lnTo>
                  <a:pt x="1286" y="10918"/>
                </a:lnTo>
                <a:lnTo>
                  <a:pt x="2989" y="10628"/>
                </a:lnTo>
                <a:lnTo>
                  <a:pt x="4994" y="10439"/>
                </a:lnTo>
                <a:lnTo>
                  <a:pt x="7466" y="10439"/>
                </a:lnTo>
                <a:lnTo>
                  <a:pt x="9169" y="11511"/>
                </a:lnTo>
                <a:lnTo>
                  <a:pt x="10103" y="13654"/>
                </a:lnTo>
                <a:lnTo>
                  <a:pt x="11036" y="15798"/>
                </a:lnTo>
                <a:lnTo>
                  <a:pt x="11502" y="19366"/>
                </a:lnTo>
                <a:lnTo>
                  <a:pt x="11502" y="62512"/>
                </a:lnTo>
                <a:lnTo>
                  <a:pt x="10746" y="65147"/>
                </a:lnTo>
                <a:lnTo>
                  <a:pt x="9232" y="66382"/>
                </a:lnTo>
                <a:lnTo>
                  <a:pt x="7718" y="67618"/>
                </a:lnTo>
                <a:lnTo>
                  <a:pt x="4641" y="68438"/>
                </a:lnTo>
                <a:lnTo>
                  <a:pt x="0" y="68841"/>
                </a:lnTo>
                <a:lnTo>
                  <a:pt x="0" y="71337"/>
                </a:lnTo>
                <a:lnTo>
                  <a:pt x="37310" y="71337"/>
                </a:lnTo>
                <a:lnTo>
                  <a:pt x="37310" y="68841"/>
                </a:lnTo>
                <a:lnTo>
                  <a:pt x="32617" y="68942"/>
                </a:lnTo>
                <a:lnTo>
                  <a:pt x="29262" y="68148"/>
                </a:lnTo>
                <a:lnTo>
                  <a:pt x="27244" y="66458"/>
                </a:lnTo>
                <a:lnTo>
                  <a:pt x="25226" y="64769"/>
                </a:lnTo>
                <a:lnTo>
                  <a:pt x="24217" y="61755"/>
                </a:lnTo>
                <a:lnTo>
                  <a:pt x="24217" y="20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5708904" y="5313038"/>
            <a:ext cx="94944" cy="63079"/>
          </a:xfrm>
          <a:custGeom>
            <a:avLst/>
            <a:gdLst/>
            <a:ahLst/>
            <a:cxnLst/>
            <a:rect l="l" t="t" r="r" b="b"/>
            <a:pathLst>
              <a:path w="104438" h="71489">
                <a:moveTo>
                  <a:pt x="97929" y="10818"/>
                </a:moveTo>
                <a:lnTo>
                  <a:pt x="99392" y="7237"/>
                </a:lnTo>
                <a:lnTo>
                  <a:pt x="100528" y="4967"/>
                </a:lnTo>
                <a:lnTo>
                  <a:pt x="102142" y="3051"/>
                </a:lnTo>
                <a:lnTo>
                  <a:pt x="104438" y="2194"/>
                </a:lnTo>
                <a:lnTo>
                  <a:pt x="104438" y="0"/>
                </a:lnTo>
                <a:lnTo>
                  <a:pt x="85215" y="0"/>
                </a:lnTo>
                <a:lnTo>
                  <a:pt x="85215" y="2194"/>
                </a:lnTo>
                <a:lnTo>
                  <a:pt x="87435" y="2496"/>
                </a:lnTo>
                <a:lnTo>
                  <a:pt x="89125" y="2975"/>
                </a:lnTo>
                <a:lnTo>
                  <a:pt x="90286" y="3631"/>
                </a:lnTo>
                <a:lnTo>
                  <a:pt x="92026" y="5548"/>
                </a:lnTo>
                <a:lnTo>
                  <a:pt x="92026" y="8574"/>
                </a:lnTo>
                <a:lnTo>
                  <a:pt x="91673" y="10301"/>
                </a:lnTo>
                <a:lnTo>
                  <a:pt x="90967" y="12596"/>
                </a:lnTo>
                <a:lnTo>
                  <a:pt x="90261" y="14890"/>
                </a:lnTo>
                <a:lnTo>
                  <a:pt x="89605" y="16744"/>
                </a:lnTo>
                <a:lnTo>
                  <a:pt x="88999" y="18156"/>
                </a:lnTo>
                <a:lnTo>
                  <a:pt x="75528" y="50988"/>
                </a:lnTo>
                <a:lnTo>
                  <a:pt x="61754" y="15054"/>
                </a:lnTo>
                <a:lnTo>
                  <a:pt x="60758" y="12217"/>
                </a:lnTo>
                <a:lnTo>
                  <a:pt x="60102" y="9947"/>
                </a:lnTo>
                <a:lnTo>
                  <a:pt x="59938" y="7792"/>
                </a:lnTo>
                <a:lnTo>
                  <a:pt x="59938" y="5825"/>
                </a:lnTo>
                <a:lnTo>
                  <a:pt x="62133" y="3858"/>
                </a:lnTo>
                <a:lnTo>
                  <a:pt x="65841" y="2698"/>
                </a:lnTo>
                <a:lnTo>
                  <a:pt x="68868" y="2345"/>
                </a:lnTo>
                <a:lnTo>
                  <a:pt x="68868" y="0"/>
                </a:lnTo>
                <a:lnTo>
                  <a:pt x="37310" y="0"/>
                </a:lnTo>
                <a:lnTo>
                  <a:pt x="37310" y="2345"/>
                </a:lnTo>
                <a:lnTo>
                  <a:pt x="39631" y="2546"/>
                </a:lnTo>
                <a:lnTo>
                  <a:pt x="41434" y="3089"/>
                </a:lnTo>
                <a:lnTo>
                  <a:pt x="44007" y="4854"/>
                </a:lnTo>
                <a:lnTo>
                  <a:pt x="45155" y="6430"/>
                </a:lnTo>
                <a:lnTo>
                  <a:pt x="46164" y="8699"/>
                </a:lnTo>
                <a:lnTo>
                  <a:pt x="47173" y="10868"/>
                </a:lnTo>
                <a:lnTo>
                  <a:pt x="48220" y="13327"/>
                </a:lnTo>
                <a:lnTo>
                  <a:pt x="49305" y="16075"/>
                </a:lnTo>
                <a:lnTo>
                  <a:pt x="50390" y="18824"/>
                </a:lnTo>
                <a:lnTo>
                  <a:pt x="50932" y="20702"/>
                </a:lnTo>
                <a:lnTo>
                  <a:pt x="50781" y="22619"/>
                </a:lnTo>
                <a:lnTo>
                  <a:pt x="37158" y="51820"/>
                </a:lnTo>
                <a:lnTo>
                  <a:pt x="28531" y="30335"/>
                </a:lnTo>
                <a:lnTo>
                  <a:pt x="26664" y="25645"/>
                </a:lnTo>
                <a:lnTo>
                  <a:pt x="25125" y="21661"/>
                </a:lnTo>
                <a:lnTo>
                  <a:pt x="23914" y="18383"/>
                </a:lnTo>
                <a:lnTo>
                  <a:pt x="21846" y="12684"/>
                </a:lnTo>
                <a:lnTo>
                  <a:pt x="20812" y="9103"/>
                </a:lnTo>
                <a:lnTo>
                  <a:pt x="20812" y="5572"/>
                </a:lnTo>
                <a:lnTo>
                  <a:pt x="21430" y="4224"/>
                </a:lnTo>
                <a:lnTo>
                  <a:pt x="23902" y="2963"/>
                </a:lnTo>
                <a:lnTo>
                  <a:pt x="25680" y="2546"/>
                </a:lnTo>
                <a:lnTo>
                  <a:pt x="28001" y="2345"/>
                </a:lnTo>
                <a:lnTo>
                  <a:pt x="28001" y="0"/>
                </a:lnTo>
                <a:lnTo>
                  <a:pt x="0" y="0"/>
                </a:lnTo>
                <a:lnTo>
                  <a:pt x="0" y="2345"/>
                </a:lnTo>
                <a:lnTo>
                  <a:pt x="2371" y="2698"/>
                </a:lnTo>
                <a:lnTo>
                  <a:pt x="3960" y="3417"/>
                </a:lnTo>
                <a:lnTo>
                  <a:pt x="5575" y="5585"/>
                </a:lnTo>
                <a:lnTo>
                  <a:pt x="7214" y="9178"/>
                </a:lnTo>
                <a:lnTo>
                  <a:pt x="9686" y="15281"/>
                </a:lnTo>
                <a:lnTo>
                  <a:pt x="32315" y="71035"/>
                </a:lnTo>
                <a:lnTo>
                  <a:pt x="32769" y="71489"/>
                </a:lnTo>
                <a:lnTo>
                  <a:pt x="34433" y="70884"/>
                </a:lnTo>
                <a:lnTo>
                  <a:pt x="54338" y="28747"/>
                </a:lnTo>
                <a:lnTo>
                  <a:pt x="71441" y="71035"/>
                </a:lnTo>
                <a:lnTo>
                  <a:pt x="71895" y="71489"/>
                </a:lnTo>
                <a:lnTo>
                  <a:pt x="73712" y="70506"/>
                </a:lnTo>
                <a:lnTo>
                  <a:pt x="97929" y="10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5809890" y="5281866"/>
            <a:ext cx="105621" cy="94451"/>
          </a:xfrm>
          <a:custGeom>
            <a:avLst/>
            <a:gdLst/>
            <a:ahLst/>
            <a:cxnLst/>
            <a:rect l="l" t="t" r="r" b="b"/>
            <a:pathLst>
              <a:path w="116183" h="107044">
                <a:moveTo>
                  <a:pt x="9005" y="87148"/>
                </a:moveTo>
                <a:lnTo>
                  <a:pt x="9005" y="92242"/>
                </a:lnTo>
                <a:lnTo>
                  <a:pt x="9586" y="96226"/>
                </a:lnTo>
                <a:lnTo>
                  <a:pt x="10746" y="99101"/>
                </a:lnTo>
                <a:lnTo>
                  <a:pt x="12865" y="104396"/>
                </a:lnTo>
                <a:lnTo>
                  <a:pt x="16901" y="107044"/>
                </a:lnTo>
                <a:lnTo>
                  <a:pt x="25579" y="107044"/>
                </a:lnTo>
                <a:lnTo>
                  <a:pt x="28404" y="106313"/>
                </a:lnTo>
                <a:lnTo>
                  <a:pt x="31331" y="104850"/>
                </a:lnTo>
                <a:lnTo>
                  <a:pt x="34257" y="103388"/>
                </a:lnTo>
                <a:lnTo>
                  <a:pt x="37032" y="100891"/>
                </a:lnTo>
                <a:lnTo>
                  <a:pt x="39656" y="97361"/>
                </a:lnTo>
                <a:lnTo>
                  <a:pt x="41320" y="95092"/>
                </a:lnTo>
                <a:lnTo>
                  <a:pt x="39353" y="93427"/>
                </a:lnTo>
                <a:lnTo>
                  <a:pt x="37637" y="95293"/>
                </a:lnTo>
                <a:lnTo>
                  <a:pt x="36111" y="96655"/>
                </a:lnTo>
                <a:lnTo>
                  <a:pt x="34774" y="97512"/>
                </a:lnTo>
                <a:lnTo>
                  <a:pt x="33437" y="98370"/>
                </a:lnTo>
                <a:lnTo>
                  <a:pt x="31860" y="98798"/>
                </a:lnTo>
                <a:lnTo>
                  <a:pt x="26512" y="98798"/>
                </a:lnTo>
                <a:lnTo>
                  <a:pt x="24141" y="97059"/>
                </a:lnTo>
                <a:lnTo>
                  <a:pt x="22930" y="93579"/>
                </a:lnTo>
                <a:lnTo>
                  <a:pt x="22274" y="91612"/>
                </a:lnTo>
                <a:lnTo>
                  <a:pt x="21946" y="88712"/>
                </a:lnTo>
                <a:lnTo>
                  <a:pt x="21946" y="84879"/>
                </a:lnTo>
                <a:lnTo>
                  <a:pt x="22098" y="41304"/>
                </a:lnTo>
                <a:lnTo>
                  <a:pt x="37536" y="41304"/>
                </a:lnTo>
                <a:lnTo>
                  <a:pt x="37536" y="35857"/>
                </a:lnTo>
                <a:lnTo>
                  <a:pt x="22249" y="35857"/>
                </a:lnTo>
                <a:lnTo>
                  <a:pt x="22249" y="16592"/>
                </a:lnTo>
                <a:lnTo>
                  <a:pt x="20887" y="15961"/>
                </a:lnTo>
                <a:lnTo>
                  <a:pt x="15186" y="23628"/>
                </a:lnTo>
                <a:lnTo>
                  <a:pt x="11566" y="28356"/>
                </a:lnTo>
                <a:lnTo>
                  <a:pt x="10027" y="30146"/>
                </a:lnTo>
                <a:lnTo>
                  <a:pt x="8488" y="31936"/>
                </a:lnTo>
                <a:lnTo>
                  <a:pt x="5978" y="34269"/>
                </a:lnTo>
                <a:lnTo>
                  <a:pt x="2496" y="37144"/>
                </a:lnTo>
                <a:lnTo>
                  <a:pt x="1286" y="38152"/>
                </a:lnTo>
                <a:lnTo>
                  <a:pt x="0" y="39741"/>
                </a:lnTo>
                <a:lnTo>
                  <a:pt x="756" y="41304"/>
                </a:lnTo>
                <a:lnTo>
                  <a:pt x="9005" y="41304"/>
                </a:lnTo>
                <a:lnTo>
                  <a:pt x="9005" y="87148"/>
                </a:lnTo>
                <a:close/>
              </a:path>
              <a:path w="116183" h="107044">
                <a:moveTo>
                  <a:pt x="116183" y="105607"/>
                </a:moveTo>
                <a:lnTo>
                  <a:pt x="116183" y="103489"/>
                </a:lnTo>
                <a:lnTo>
                  <a:pt x="112348" y="102984"/>
                </a:lnTo>
                <a:lnTo>
                  <a:pt x="109813" y="101925"/>
                </a:lnTo>
                <a:lnTo>
                  <a:pt x="108577" y="100312"/>
                </a:lnTo>
                <a:lnTo>
                  <a:pt x="107341" y="98697"/>
                </a:lnTo>
                <a:lnTo>
                  <a:pt x="106723" y="95218"/>
                </a:lnTo>
                <a:lnTo>
                  <a:pt x="106723" y="53106"/>
                </a:lnTo>
                <a:lnTo>
                  <a:pt x="105915" y="48340"/>
                </a:lnTo>
                <a:lnTo>
                  <a:pt x="104301" y="44709"/>
                </a:lnTo>
                <a:lnTo>
                  <a:pt x="101325" y="37850"/>
                </a:lnTo>
                <a:lnTo>
                  <a:pt x="95750" y="34420"/>
                </a:lnTo>
                <a:lnTo>
                  <a:pt x="82430" y="34420"/>
                </a:lnTo>
                <a:lnTo>
                  <a:pt x="77637" y="35933"/>
                </a:lnTo>
                <a:lnTo>
                  <a:pt x="73197" y="38959"/>
                </a:lnTo>
                <a:lnTo>
                  <a:pt x="70724" y="40674"/>
                </a:lnTo>
                <a:lnTo>
                  <a:pt x="67899" y="43347"/>
                </a:lnTo>
                <a:lnTo>
                  <a:pt x="64720" y="46978"/>
                </a:lnTo>
                <a:lnTo>
                  <a:pt x="64720" y="529"/>
                </a:lnTo>
                <a:lnTo>
                  <a:pt x="64569" y="0"/>
                </a:lnTo>
                <a:lnTo>
                  <a:pt x="57304" y="2269"/>
                </a:lnTo>
                <a:lnTo>
                  <a:pt x="56042" y="2672"/>
                </a:lnTo>
                <a:lnTo>
                  <a:pt x="53785" y="3341"/>
                </a:lnTo>
                <a:lnTo>
                  <a:pt x="50531" y="4274"/>
                </a:lnTo>
                <a:lnTo>
                  <a:pt x="47276" y="5207"/>
                </a:lnTo>
                <a:lnTo>
                  <a:pt x="44539" y="6001"/>
                </a:lnTo>
                <a:lnTo>
                  <a:pt x="42320" y="6657"/>
                </a:lnTo>
                <a:lnTo>
                  <a:pt x="42320" y="9380"/>
                </a:lnTo>
                <a:lnTo>
                  <a:pt x="44098" y="9115"/>
                </a:lnTo>
                <a:lnTo>
                  <a:pt x="45725" y="9002"/>
                </a:lnTo>
                <a:lnTo>
                  <a:pt x="48550" y="9002"/>
                </a:lnTo>
                <a:lnTo>
                  <a:pt x="50329" y="9670"/>
                </a:lnTo>
                <a:lnTo>
                  <a:pt x="51061" y="11006"/>
                </a:lnTo>
                <a:lnTo>
                  <a:pt x="51792" y="12343"/>
                </a:lnTo>
                <a:lnTo>
                  <a:pt x="52158" y="14423"/>
                </a:lnTo>
                <a:lnTo>
                  <a:pt x="52158" y="95420"/>
                </a:lnTo>
                <a:lnTo>
                  <a:pt x="51515" y="98937"/>
                </a:lnTo>
                <a:lnTo>
                  <a:pt x="50227" y="100425"/>
                </a:lnTo>
                <a:lnTo>
                  <a:pt x="48942" y="101912"/>
                </a:lnTo>
                <a:lnTo>
                  <a:pt x="46230" y="102934"/>
                </a:lnTo>
                <a:lnTo>
                  <a:pt x="42093" y="103489"/>
                </a:lnTo>
                <a:lnTo>
                  <a:pt x="42093" y="105607"/>
                </a:lnTo>
                <a:lnTo>
                  <a:pt x="75467" y="105607"/>
                </a:lnTo>
                <a:lnTo>
                  <a:pt x="75467" y="103489"/>
                </a:lnTo>
                <a:lnTo>
                  <a:pt x="71179" y="102884"/>
                </a:lnTo>
                <a:lnTo>
                  <a:pt x="68378" y="101875"/>
                </a:lnTo>
                <a:lnTo>
                  <a:pt x="67067" y="100463"/>
                </a:lnTo>
                <a:lnTo>
                  <a:pt x="65755" y="99051"/>
                </a:lnTo>
                <a:lnTo>
                  <a:pt x="65099" y="95520"/>
                </a:lnTo>
                <a:lnTo>
                  <a:pt x="65099" y="51719"/>
                </a:lnTo>
                <a:lnTo>
                  <a:pt x="66940" y="49878"/>
                </a:lnTo>
                <a:lnTo>
                  <a:pt x="70624" y="47054"/>
                </a:lnTo>
                <a:lnTo>
                  <a:pt x="74307" y="44229"/>
                </a:lnTo>
                <a:lnTo>
                  <a:pt x="78116" y="42817"/>
                </a:lnTo>
                <a:lnTo>
                  <a:pt x="86592" y="42817"/>
                </a:lnTo>
                <a:lnTo>
                  <a:pt x="89682" y="44330"/>
                </a:lnTo>
                <a:lnTo>
                  <a:pt x="91322" y="47356"/>
                </a:lnTo>
                <a:lnTo>
                  <a:pt x="92962" y="50382"/>
                </a:lnTo>
                <a:lnTo>
                  <a:pt x="93782" y="54341"/>
                </a:lnTo>
                <a:lnTo>
                  <a:pt x="93782" y="95420"/>
                </a:lnTo>
                <a:lnTo>
                  <a:pt x="93151" y="98924"/>
                </a:lnTo>
                <a:lnTo>
                  <a:pt x="90628" y="101850"/>
                </a:lnTo>
                <a:lnTo>
                  <a:pt x="87803" y="102884"/>
                </a:lnTo>
                <a:lnTo>
                  <a:pt x="83414" y="103489"/>
                </a:lnTo>
                <a:lnTo>
                  <a:pt x="83414" y="105607"/>
                </a:lnTo>
                <a:lnTo>
                  <a:pt x="116183" y="1056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5956790" y="5322050"/>
            <a:ext cx="71138" cy="36912"/>
          </a:xfrm>
          <a:custGeom>
            <a:avLst/>
            <a:gdLst/>
            <a:ahLst/>
            <a:cxnLst/>
            <a:rect l="l" t="t" r="r" b="b"/>
            <a:pathLst>
              <a:path w="78252" h="41834">
                <a:moveTo>
                  <a:pt x="0" y="31243"/>
                </a:moveTo>
                <a:lnTo>
                  <a:pt x="0" y="41834"/>
                </a:lnTo>
                <a:lnTo>
                  <a:pt x="78252" y="41834"/>
                </a:lnTo>
                <a:lnTo>
                  <a:pt x="78252" y="31243"/>
                </a:lnTo>
                <a:lnTo>
                  <a:pt x="0" y="31243"/>
                </a:lnTo>
                <a:close/>
              </a:path>
              <a:path w="78252" h="41834">
                <a:moveTo>
                  <a:pt x="0" y="0"/>
                </a:moveTo>
                <a:lnTo>
                  <a:pt x="0" y="10590"/>
                </a:lnTo>
                <a:lnTo>
                  <a:pt x="78252" y="10590"/>
                </a:lnTo>
                <a:lnTo>
                  <a:pt x="78252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5956790" y="5354290"/>
            <a:ext cx="71138" cy="0"/>
          </a:xfrm>
          <a:custGeom>
            <a:avLst/>
            <a:gdLst/>
            <a:ahLst/>
            <a:cxnLst/>
            <a:rect l="l" t="t" r="r" b="b"/>
            <a:pathLst>
              <a:path w="78252">
                <a:moveTo>
                  <a:pt x="0" y="0"/>
                </a:moveTo>
                <a:lnTo>
                  <a:pt x="78252" y="0"/>
                </a:lnTo>
              </a:path>
            </a:pathLst>
          </a:custGeom>
          <a:ln w="118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5956790" y="5326722"/>
            <a:ext cx="71138" cy="0"/>
          </a:xfrm>
          <a:custGeom>
            <a:avLst/>
            <a:gdLst/>
            <a:ahLst/>
            <a:cxnLst/>
            <a:rect l="l" t="t" r="r" b="b"/>
            <a:pathLst>
              <a:path w="78252">
                <a:moveTo>
                  <a:pt x="0" y="0"/>
                </a:moveTo>
                <a:lnTo>
                  <a:pt x="78252" y="0"/>
                </a:lnTo>
              </a:path>
            </a:pathLst>
          </a:custGeom>
          <a:ln w="118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7195476" y="5275726"/>
            <a:ext cx="488382" cy="123687"/>
          </a:xfrm>
          <a:custGeom>
            <a:avLst/>
            <a:gdLst/>
            <a:ahLst/>
            <a:cxnLst/>
            <a:rect l="l" t="t" r="r" b="b"/>
            <a:pathLst>
              <a:path w="537220" h="140179">
                <a:moveTo>
                  <a:pt x="94796" y="110449"/>
                </a:moveTo>
                <a:lnTo>
                  <a:pt x="98681" y="109289"/>
                </a:lnTo>
                <a:lnTo>
                  <a:pt x="102011" y="107549"/>
                </a:lnTo>
                <a:lnTo>
                  <a:pt x="104786" y="105229"/>
                </a:lnTo>
                <a:lnTo>
                  <a:pt x="108419" y="102253"/>
                </a:lnTo>
                <a:lnTo>
                  <a:pt x="110992" y="98572"/>
                </a:lnTo>
                <a:lnTo>
                  <a:pt x="112505" y="94184"/>
                </a:lnTo>
                <a:lnTo>
                  <a:pt x="113514" y="91360"/>
                </a:lnTo>
                <a:lnTo>
                  <a:pt x="114019" y="88485"/>
                </a:lnTo>
                <a:lnTo>
                  <a:pt x="114019" y="77995"/>
                </a:lnTo>
                <a:lnTo>
                  <a:pt x="111849" y="71930"/>
                </a:lnTo>
                <a:lnTo>
                  <a:pt x="107510" y="67366"/>
                </a:lnTo>
                <a:lnTo>
                  <a:pt x="106213" y="66081"/>
                </a:lnTo>
                <a:lnTo>
                  <a:pt x="97303" y="59376"/>
                </a:lnTo>
                <a:lnTo>
                  <a:pt x="84125" y="51971"/>
                </a:lnTo>
                <a:lnTo>
                  <a:pt x="90230" y="70985"/>
                </a:lnTo>
                <a:lnTo>
                  <a:pt x="94367" y="73935"/>
                </a:lnTo>
                <a:lnTo>
                  <a:pt x="96536" y="76104"/>
                </a:lnTo>
                <a:lnTo>
                  <a:pt x="100119" y="79785"/>
                </a:lnTo>
                <a:lnTo>
                  <a:pt x="101910" y="84047"/>
                </a:lnTo>
                <a:lnTo>
                  <a:pt x="101910" y="95848"/>
                </a:lnTo>
                <a:lnTo>
                  <a:pt x="99463" y="101018"/>
                </a:lnTo>
                <a:lnTo>
                  <a:pt x="94570" y="104397"/>
                </a:lnTo>
                <a:lnTo>
                  <a:pt x="91945" y="106212"/>
                </a:lnTo>
                <a:lnTo>
                  <a:pt x="88464" y="107524"/>
                </a:lnTo>
                <a:lnTo>
                  <a:pt x="84125" y="108330"/>
                </a:lnTo>
                <a:lnTo>
                  <a:pt x="87355" y="112315"/>
                </a:lnTo>
                <a:lnTo>
                  <a:pt x="90911" y="111609"/>
                </a:lnTo>
                <a:lnTo>
                  <a:pt x="94796" y="110449"/>
                </a:lnTo>
                <a:close/>
              </a:path>
              <a:path w="537220" h="140179">
                <a:moveTo>
                  <a:pt x="168029" y="107498"/>
                </a:moveTo>
                <a:lnTo>
                  <a:pt x="166994" y="105027"/>
                </a:lnTo>
                <a:lnTo>
                  <a:pt x="166994" y="10061"/>
                </a:lnTo>
                <a:lnTo>
                  <a:pt x="166616" y="8624"/>
                </a:lnTo>
                <a:lnTo>
                  <a:pt x="165708" y="8624"/>
                </a:lnTo>
                <a:lnTo>
                  <a:pt x="137934" y="22770"/>
                </a:lnTo>
                <a:lnTo>
                  <a:pt x="137934" y="24889"/>
                </a:lnTo>
                <a:lnTo>
                  <a:pt x="139750" y="24082"/>
                </a:lnTo>
                <a:lnTo>
                  <a:pt x="141704" y="23312"/>
                </a:lnTo>
                <a:lnTo>
                  <a:pt x="143799" y="22581"/>
                </a:lnTo>
                <a:lnTo>
                  <a:pt x="145892" y="21850"/>
                </a:lnTo>
                <a:lnTo>
                  <a:pt x="147595" y="21484"/>
                </a:lnTo>
                <a:lnTo>
                  <a:pt x="150925" y="21484"/>
                </a:lnTo>
                <a:lnTo>
                  <a:pt x="152237" y="22115"/>
                </a:lnTo>
                <a:lnTo>
                  <a:pt x="153448" y="24636"/>
                </a:lnTo>
                <a:lnTo>
                  <a:pt x="153751" y="26477"/>
                </a:lnTo>
                <a:lnTo>
                  <a:pt x="153751" y="103489"/>
                </a:lnTo>
                <a:lnTo>
                  <a:pt x="152817" y="106439"/>
                </a:lnTo>
                <a:lnTo>
                  <a:pt x="150950" y="107801"/>
                </a:lnTo>
                <a:lnTo>
                  <a:pt x="149084" y="109163"/>
                </a:lnTo>
                <a:lnTo>
                  <a:pt x="145098" y="109995"/>
                </a:lnTo>
                <a:lnTo>
                  <a:pt x="138993" y="110298"/>
                </a:lnTo>
                <a:lnTo>
                  <a:pt x="138993" y="112567"/>
                </a:lnTo>
                <a:lnTo>
                  <a:pt x="181676" y="112567"/>
                </a:lnTo>
                <a:lnTo>
                  <a:pt x="181676" y="110449"/>
                </a:lnTo>
                <a:lnTo>
                  <a:pt x="176026" y="110247"/>
                </a:lnTo>
                <a:lnTo>
                  <a:pt x="172166" y="109617"/>
                </a:lnTo>
                <a:lnTo>
                  <a:pt x="170097" y="108557"/>
                </a:lnTo>
                <a:lnTo>
                  <a:pt x="168029" y="107498"/>
                </a:lnTo>
                <a:close/>
              </a:path>
              <a:path w="537220" h="140179">
                <a:moveTo>
                  <a:pt x="248981" y="51744"/>
                </a:moveTo>
                <a:lnTo>
                  <a:pt x="253547" y="48668"/>
                </a:lnTo>
                <a:lnTo>
                  <a:pt x="256373" y="45995"/>
                </a:lnTo>
                <a:lnTo>
                  <a:pt x="261267" y="41305"/>
                </a:lnTo>
                <a:lnTo>
                  <a:pt x="263714" y="36009"/>
                </a:lnTo>
                <a:lnTo>
                  <a:pt x="263714" y="24309"/>
                </a:lnTo>
                <a:lnTo>
                  <a:pt x="261317" y="19215"/>
                </a:lnTo>
                <a:lnTo>
                  <a:pt x="256524" y="14827"/>
                </a:lnTo>
                <a:lnTo>
                  <a:pt x="251731" y="10439"/>
                </a:lnTo>
                <a:lnTo>
                  <a:pt x="245274" y="8245"/>
                </a:lnTo>
                <a:lnTo>
                  <a:pt x="237150" y="8245"/>
                </a:lnTo>
                <a:lnTo>
                  <a:pt x="230238" y="12482"/>
                </a:lnTo>
                <a:lnTo>
                  <a:pt x="240883" y="12482"/>
                </a:lnTo>
                <a:lnTo>
                  <a:pt x="245361" y="14159"/>
                </a:lnTo>
                <a:lnTo>
                  <a:pt x="248313" y="17513"/>
                </a:lnTo>
                <a:lnTo>
                  <a:pt x="251264" y="20867"/>
                </a:lnTo>
                <a:lnTo>
                  <a:pt x="252740" y="24939"/>
                </a:lnTo>
                <a:lnTo>
                  <a:pt x="252740" y="35227"/>
                </a:lnTo>
                <a:lnTo>
                  <a:pt x="251176" y="39918"/>
                </a:lnTo>
                <a:lnTo>
                  <a:pt x="248048" y="43801"/>
                </a:lnTo>
                <a:lnTo>
                  <a:pt x="246231" y="46070"/>
                </a:lnTo>
                <a:lnTo>
                  <a:pt x="242952" y="48869"/>
                </a:lnTo>
                <a:lnTo>
                  <a:pt x="238209" y="52198"/>
                </a:lnTo>
                <a:lnTo>
                  <a:pt x="232407" y="48617"/>
                </a:lnTo>
                <a:lnTo>
                  <a:pt x="230717" y="64227"/>
                </a:lnTo>
                <a:lnTo>
                  <a:pt x="240505" y="71136"/>
                </a:lnTo>
                <a:lnTo>
                  <a:pt x="246975" y="76293"/>
                </a:lnTo>
                <a:lnTo>
                  <a:pt x="250129" y="79697"/>
                </a:lnTo>
                <a:lnTo>
                  <a:pt x="253283" y="83101"/>
                </a:lnTo>
                <a:lnTo>
                  <a:pt x="254859" y="87552"/>
                </a:lnTo>
                <a:lnTo>
                  <a:pt x="254859" y="97891"/>
                </a:lnTo>
                <a:lnTo>
                  <a:pt x="253370" y="101926"/>
                </a:lnTo>
                <a:lnTo>
                  <a:pt x="250394" y="105153"/>
                </a:lnTo>
                <a:lnTo>
                  <a:pt x="247417" y="108381"/>
                </a:lnTo>
                <a:lnTo>
                  <a:pt x="243028" y="109995"/>
                </a:lnTo>
                <a:lnTo>
                  <a:pt x="231726" y="109995"/>
                </a:lnTo>
                <a:lnTo>
                  <a:pt x="227198" y="107952"/>
                </a:lnTo>
                <a:lnTo>
                  <a:pt x="223641" y="103867"/>
                </a:lnTo>
                <a:lnTo>
                  <a:pt x="228245" y="114231"/>
                </a:lnTo>
                <a:lnTo>
                  <a:pt x="245651" y="114231"/>
                </a:lnTo>
                <a:lnTo>
                  <a:pt x="252980" y="111760"/>
                </a:lnTo>
                <a:lnTo>
                  <a:pt x="258454" y="106818"/>
                </a:lnTo>
                <a:lnTo>
                  <a:pt x="263928" y="101875"/>
                </a:lnTo>
                <a:lnTo>
                  <a:pt x="266665" y="95773"/>
                </a:lnTo>
                <a:lnTo>
                  <a:pt x="266665" y="82105"/>
                </a:lnTo>
                <a:lnTo>
                  <a:pt x="264811" y="76545"/>
                </a:lnTo>
                <a:lnTo>
                  <a:pt x="261103" y="71830"/>
                </a:lnTo>
                <a:lnTo>
                  <a:pt x="257394" y="67114"/>
                </a:lnTo>
                <a:lnTo>
                  <a:pt x="251251" y="61579"/>
                </a:lnTo>
                <a:lnTo>
                  <a:pt x="242675" y="55224"/>
                </a:lnTo>
                <a:lnTo>
                  <a:pt x="248981" y="51744"/>
                </a:lnTo>
                <a:close/>
              </a:path>
              <a:path w="537220" h="140179">
                <a:moveTo>
                  <a:pt x="209438" y="102821"/>
                </a:moveTo>
                <a:lnTo>
                  <a:pt x="215316" y="107385"/>
                </a:lnTo>
                <a:lnTo>
                  <a:pt x="221194" y="111949"/>
                </a:lnTo>
                <a:lnTo>
                  <a:pt x="228245" y="114231"/>
                </a:lnTo>
                <a:lnTo>
                  <a:pt x="223641" y="103867"/>
                </a:lnTo>
                <a:lnTo>
                  <a:pt x="220084" y="99782"/>
                </a:lnTo>
                <a:lnTo>
                  <a:pt x="218305" y="94285"/>
                </a:lnTo>
                <a:lnTo>
                  <a:pt x="218305" y="83341"/>
                </a:lnTo>
                <a:lnTo>
                  <a:pt x="219290" y="79155"/>
                </a:lnTo>
                <a:lnTo>
                  <a:pt x="221257" y="74817"/>
                </a:lnTo>
                <a:lnTo>
                  <a:pt x="223224" y="70480"/>
                </a:lnTo>
                <a:lnTo>
                  <a:pt x="226379" y="66950"/>
                </a:lnTo>
                <a:lnTo>
                  <a:pt x="230717" y="64227"/>
                </a:lnTo>
                <a:lnTo>
                  <a:pt x="232407" y="48617"/>
                </a:lnTo>
                <a:lnTo>
                  <a:pt x="227728" y="44797"/>
                </a:lnTo>
                <a:lnTo>
                  <a:pt x="224171" y="40737"/>
                </a:lnTo>
                <a:lnTo>
                  <a:pt x="220614" y="36677"/>
                </a:lnTo>
                <a:lnTo>
                  <a:pt x="218835" y="32277"/>
                </a:lnTo>
                <a:lnTo>
                  <a:pt x="218835" y="23350"/>
                </a:lnTo>
                <a:lnTo>
                  <a:pt x="220349" y="19795"/>
                </a:lnTo>
                <a:lnTo>
                  <a:pt x="223376" y="16869"/>
                </a:lnTo>
                <a:lnTo>
                  <a:pt x="226403" y="13945"/>
                </a:lnTo>
                <a:lnTo>
                  <a:pt x="230238" y="12482"/>
                </a:lnTo>
                <a:lnTo>
                  <a:pt x="237150" y="8245"/>
                </a:lnTo>
                <a:lnTo>
                  <a:pt x="228320" y="8245"/>
                </a:lnTo>
                <a:lnTo>
                  <a:pt x="221143" y="10565"/>
                </a:lnTo>
                <a:lnTo>
                  <a:pt x="215619" y="15205"/>
                </a:lnTo>
                <a:lnTo>
                  <a:pt x="210095" y="19845"/>
                </a:lnTo>
                <a:lnTo>
                  <a:pt x="207332" y="25494"/>
                </a:lnTo>
                <a:lnTo>
                  <a:pt x="207332" y="38001"/>
                </a:lnTo>
                <a:lnTo>
                  <a:pt x="209199" y="43347"/>
                </a:lnTo>
                <a:lnTo>
                  <a:pt x="212932" y="48189"/>
                </a:lnTo>
                <a:lnTo>
                  <a:pt x="215354" y="51366"/>
                </a:lnTo>
                <a:lnTo>
                  <a:pt x="219895" y="55628"/>
                </a:lnTo>
                <a:lnTo>
                  <a:pt x="226554" y="60974"/>
                </a:lnTo>
                <a:lnTo>
                  <a:pt x="219945" y="65412"/>
                </a:lnTo>
                <a:lnTo>
                  <a:pt x="215303" y="69219"/>
                </a:lnTo>
                <a:lnTo>
                  <a:pt x="212630" y="72397"/>
                </a:lnTo>
                <a:lnTo>
                  <a:pt x="208543" y="77289"/>
                </a:lnTo>
                <a:lnTo>
                  <a:pt x="206500" y="82937"/>
                </a:lnTo>
                <a:lnTo>
                  <a:pt x="206500" y="96807"/>
                </a:lnTo>
                <a:lnTo>
                  <a:pt x="209438" y="102821"/>
                </a:lnTo>
                <a:close/>
              </a:path>
              <a:path w="537220" h="140179">
                <a:moveTo>
                  <a:pt x="281044" y="68538"/>
                </a:moveTo>
                <a:lnTo>
                  <a:pt x="281863" y="79262"/>
                </a:lnTo>
                <a:lnTo>
                  <a:pt x="285479" y="91594"/>
                </a:lnTo>
                <a:lnTo>
                  <a:pt x="291980" y="101749"/>
                </a:lnTo>
                <a:lnTo>
                  <a:pt x="293497" y="103409"/>
                </a:lnTo>
                <a:lnTo>
                  <a:pt x="304350" y="111526"/>
                </a:lnTo>
                <a:lnTo>
                  <a:pt x="300608" y="97815"/>
                </a:lnTo>
                <a:lnTo>
                  <a:pt x="297101" y="89948"/>
                </a:lnTo>
                <a:lnTo>
                  <a:pt x="295348" y="81904"/>
                </a:lnTo>
                <a:lnTo>
                  <a:pt x="295348" y="67328"/>
                </a:lnTo>
                <a:lnTo>
                  <a:pt x="296105" y="62789"/>
                </a:lnTo>
                <a:lnTo>
                  <a:pt x="297618" y="60066"/>
                </a:lnTo>
                <a:lnTo>
                  <a:pt x="299586" y="52728"/>
                </a:lnTo>
                <a:lnTo>
                  <a:pt x="300796" y="47231"/>
                </a:lnTo>
                <a:lnTo>
                  <a:pt x="303016" y="41683"/>
                </a:lnTo>
                <a:lnTo>
                  <a:pt x="306246" y="36085"/>
                </a:lnTo>
                <a:lnTo>
                  <a:pt x="309475" y="30487"/>
                </a:lnTo>
                <a:lnTo>
                  <a:pt x="312931" y="25872"/>
                </a:lnTo>
                <a:lnTo>
                  <a:pt x="316614" y="22241"/>
                </a:lnTo>
                <a:lnTo>
                  <a:pt x="320196" y="18660"/>
                </a:lnTo>
                <a:lnTo>
                  <a:pt x="324270" y="15873"/>
                </a:lnTo>
                <a:lnTo>
                  <a:pt x="328836" y="13881"/>
                </a:lnTo>
                <a:lnTo>
                  <a:pt x="333402" y="11889"/>
                </a:lnTo>
                <a:lnTo>
                  <a:pt x="338838" y="10313"/>
                </a:lnTo>
                <a:lnTo>
                  <a:pt x="345145" y="9153"/>
                </a:lnTo>
                <a:lnTo>
                  <a:pt x="344766" y="6657"/>
                </a:lnTo>
                <a:lnTo>
                  <a:pt x="337248" y="7077"/>
                </a:lnTo>
                <a:lnTo>
                  <a:pt x="324844" y="9779"/>
                </a:lnTo>
                <a:lnTo>
                  <a:pt x="313173" y="14985"/>
                </a:lnTo>
                <a:lnTo>
                  <a:pt x="302235" y="22695"/>
                </a:lnTo>
                <a:lnTo>
                  <a:pt x="293104" y="32553"/>
                </a:lnTo>
                <a:lnTo>
                  <a:pt x="286404" y="43591"/>
                </a:lnTo>
                <a:lnTo>
                  <a:pt x="282384" y="55586"/>
                </a:lnTo>
                <a:lnTo>
                  <a:pt x="281044" y="68538"/>
                </a:lnTo>
                <a:close/>
              </a:path>
              <a:path w="537220" h="140179">
                <a:moveTo>
                  <a:pt x="369892" y="105758"/>
                </a:moveTo>
                <a:lnTo>
                  <a:pt x="369892" y="108129"/>
                </a:lnTo>
                <a:lnTo>
                  <a:pt x="370725" y="110159"/>
                </a:lnTo>
                <a:lnTo>
                  <a:pt x="372389" y="111848"/>
                </a:lnTo>
                <a:lnTo>
                  <a:pt x="374055" y="113538"/>
                </a:lnTo>
                <a:lnTo>
                  <a:pt x="376098" y="114382"/>
                </a:lnTo>
                <a:lnTo>
                  <a:pt x="380942" y="114382"/>
                </a:lnTo>
                <a:lnTo>
                  <a:pt x="382972" y="113538"/>
                </a:lnTo>
                <a:lnTo>
                  <a:pt x="384612" y="111848"/>
                </a:lnTo>
                <a:lnTo>
                  <a:pt x="386252" y="110159"/>
                </a:lnTo>
                <a:lnTo>
                  <a:pt x="387071" y="108129"/>
                </a:lnTo>
                <a:lnTo>
                  <a:pt x="387071" y="103388"/>
                </a:lnTo>
                <a:lnTo>
                  <a:pt x="386239" y="101371"/>
                </a:lnTo>
                <a:lnTo>
                  <a:pt x="384574" y="99706"/>
                </a:lnTo>
                <a:lnTo>
                  <a:pt x="382909" y="98042"/>
                </a:lnTo>
                <a:lnTo>
                  <a:pt x="380891" y="97210"/>
                </a:lnTo>
                <a:lnTo>
                  <a:pt x="376149" y="97210"/>
                </a:lnTo>
                <a:lnTo>
                  <a:pt x="374117" y="98042"/>
                </a:lnTo>
                <a:lnTo>
                  <a:pt x="372428" y="99706"/>
                </a:lnTo>
                <a:lnTo>
                  <a:pt x="370738" y="101371"/>
                </a:lnTo>
                <a:lnTo>
                  <a:pt x="369892" y="103388"/>
                </a:lnTo>
                <a:lnTo>
                  <a:pt x="369892" y="105758"/>
                </a:lnTo>
                <a:close/>
              </a:path>
              <a:path w="537220" h="140179">
                <a:moveTo>
                  <a:pt x="397288" y="68538"/>
                </a:moveTo>
                <a:lnTo>
                  <a:pt x="398107" y="79262"/>
                </a:lnTo>
                <a:lnTo>
                  <a:pt x="401723" y="91594"/>
                </a:lnTo>
                <a:lnTo>
                  <a:pt x="408224" y="101749"/>
                </a:lnTo>
                <a:lnTo>
                  <a:pt x="409741" y="103409"/>
                </a:lnTo>
                <a:lnTo>
                  <a:pt x="420594" y="111526"/>
                </a:lnTo>
                <a:lnTo>
                  <a:pt x="416851" y="97815"/>
                </a:lnTo>
                <a:lnTo>
                  <a:pt x="413346" y="89948"/>
                </a:lnTo>
                <a:lnTo>
                  <a:pt x="411592" y="81904"/>
                </a:lnTo>
                <a:lnTo>
                  <a:pt x="411592" y="67328"/>
                </a:lnTo>
                <a:lnTo>
                  <a:pt x="412349" y="62789"/>
                </a:lnTo>
                <a:lnTo>
                  <a:pt x="413863" y="60066"/>
                </a:lnTo>
                <a:lnTo>
                  <a:pt x="415830" y="52728"/>
                </a:lnTo>
                <a:lnTo>
                  <a:pt x="417040" y="47231"/>
                </a:lnTo>
                <a:lnTo>
                  <a:pt x="419260" y="41683"/>
                </a:lnTo>
                <a:lnTo>
                  <a:pt x="422490" y="36085"/>
                </a:lnTo>
                <a:lnTo>
                  <a:pt x="425719" y="30487"/>
                </a:lnTo>
                <a:lnTo>
                  <a:pt x="429175" y="25872"/>
                </a:lnTo>
                <a:lnTo>
                  <a:pt x="432858" y="22241"/>
                </a:lnTo>
                <a:lnTo>
                  <a:pt x="436440" y="18660"/>
                </a:lnTo>
                <a:lnTo>
                  <a:pt x="440514" y="15873"/>
                </a:lnTo>
                <a:lnTo>
                  <a:pt x="445080" y="13881"/>
                </a:lnTo>
                <a:lnTo>
                  <a:pt x="449646" y="11889"/>
                </a:lnTo>
                <a:lnTo>
                  <a:pt x="455083" y="10313"/>
                </a:lnTo>
                <a:lnTo>
                  <a:pt x="461389" y="9153"/>
                </a:lnTo>
                <a:lnTo>
                  <a:pt x="461011" y="6657"/>
                </a:lnTo>
                <a:lnTo>
                  <a:pt x="453492" y="7077"/>
                </a:lnTo>
                <a:lnTo>
                  <a:pt x="441089" y="9779"/>
                </a:lnTo>
                <a:lnTo>
                  <a:pt x="429418" y="14985"/>
                </a:lnTo>
                <a:lnTo>
                  <a:pt x="418479" y="22695"/>
                </a:lnTo>
                <a:lnTo>
                  <a:pt x="409348" y="32553"/>
                </a:lnTo>
                <a:lnTo>
                  <a:pt x="402648" y="43591"/>
                </a:lnTo>
                <a:lnTo>
                  <a:pt x="398628" y="55586"/>
                </a:lnTo>
                <a:lnTo>
                  <a:pt x="397288" y="68538"/>
                </a:lnTo>
                <a:close/>
              </a:path>
              <a:path w="537220" h="140179">
                <a:moveTo>
                  <a:pt x="480624" y="48908"/>
                </a:moveTo>
                <a:lnTo>
                  <a:pt x="489088" y="48945"/>
                </a:lnTo>
                <a:lnTo>
                  <a:pt x="496277" y="50534"/>
                </a:lnTo>
                <a:lnTo>
                  <a:pt x="503997" y="53711"/>
                </a:lnTo>
                <a:lnTo>
                  <a:pt x="513951" y="59319"/>
                </a:lnTo>
                <a:lnTo>
                  <a:pt x="522152" y="69189"/>
                </a:lnTo>
                <a:lnTo>
                  <a:pt x="524885" y="81929"/>
                </a:lnTo>
                <a:lnTo>
                  <a:pt x="524885" y="89393"/>
                </a:lnTo>
                <a:lnTo>
                  <a:pt x="522715" y="95684"/>
                </a:lnTo>
                <a:lnTo>
                  <a:pt x="518376" y="100803"/>
                </a:lnTo>
                <a:lnTo>
                  <a:pt x="514038" y="105922"/>
                </a:lnTo>
                <a:lnTo>
                  <a:pt x="508967" y="108482"/>
                </a:lnTo>
                <a:lnTo>
                  <a:pt x="500642" y="108482"/>
                </a:lnTo>
                <a:lnTo>
                  <a:pt x="497047" y="106855"/>
                </a:lnTo>
                <a:lnTo>
                  <a:pt x="492380" y="103602"/>
                </a:lnTo>
                <a:lnTo>
                  <a:pt x="487713" y="100350"/>
                </a:lnTo>
                <a:lnTo>
                  <a:pt x="483942" y="98723"/>
                </a:lnTo>
                <a:lnTo>
                  <a:pt x="478796" y="98723"/>
                </a:lnTo>
                <a:lnTo>
                  <a:pt x="477117" y="99290"/>
                </a:lnTo>
                <a:lnTo>
                  <a:pt x="474949" y="101560"/>
                </a:lnTo>
                <a:lnTo>
                  <a:pt x="474406" y="102884"/>
                </a:lnTo>
                <a:lnTo>
                  <a:pt x="474406" y="108431"/>
                </a:lnTo>
                <a:lnTo>
                  <a:pt x="476929" y="111230"/>
                </a:lnTo>
                <a:lnTo>
                  <a:pt x="481974" y="112794"/>
                </a:lnTo>
                <a:lnTo>
                  <a:pt x="485001" y="113752"/>
                </a:lnTo>
                <a:lnTo>
                  <a:pt x="488988" y="114231"/>
                </a:lnTo>
                <a:lnTo>
                  <a:pt x="493931" y="114231"/>
                </a:lnTo>
                <a:lnTo>
                  <a:pt x="501328" y="113735"/>
                </a:lnTo>
                <a:lnTo>
                  <a:pt x="513694" y="110130"/>
                </a:lnTo>
                <a:lnTo>
                  <a:pt x="524090" y="103035"/>
                </a:lnTo>
                <a:lnTo>
                  <a:pt x="527663" y="99234"/>
                </a:lnTo>
                <a:lnTo>
                  <a:pt x="533923" y="88144"/>
                </a:lnTo>
                <a:lnTo>
                  <a:pt x="536009" y="75120"/>
                </a:lnTo>
                <a:lnTo>
                  <a:pt x="536009" y="70127"/>
                </a:lnTo>
                <a:lnTo>
                  <a:pt x="535076" y="65399"/>
                </a:lnTo>
                <a:lnTo>
                  <a:pt x="533210" y="60936"/>
                </a:lnTo>
                <a:lnTo>
                  <a:pt x="531342" y="56472"/>
                </a:lnTo>
                <a:lnTo>
                  <a:pt x="528593" y="52450"/>
                </a:lnTo>
                <a:lnTo>
                  <a:pt x="524961" y="48869"/>
                </a:lnTo>
                <a:lnTo>
                  <a:pt x="520722" y="44734"/>
                </a:lnTo>
                <a:lnTo>
                  <a:pt x="515450" y="41607"/>
                </a:lnTo>
                <a:lnTo>
                  <a:pt x="509143" y="39489"/>
                </a:lnTo>
                <a:lnTo>
                  <a:pt x="505309" y="38228"/>
                </a:lnTo>
                <a:lnTo>
                  <a:pt x="499254" y="36892"/>
                </a:lnTo>
                <a:lnTo>
                  <a:pt x="490980" y="35480"/>
                </a:lnTo>
                <a:lnTo>
                  <a:pt x="497413" y="22241"/>
                </a:lnTo>
                <a:lnTo>
                  <a:pt x="527760" y="22241"/>
                </a:lnTo>
                <a:lnTo>
                  <a:pt x="529653" y="22052"/>
                </a:lnTo>
                <a:lnTo>
                  <a:pt x="531317" y="21182"/>
                </a:lnTo>
                <a:lnTo>
                  <a:pt x="537220" y="7186"/>
                </a:lnTo>
                <a:lnTo>
                  <a:pt x="536009" y="6127"/>
                </a:lnTo>
                <a:lnTo>
                  <a:pt x="534597" y="7640"/>
                </a:lnTo>
                <a:lnTo>
                  <a:pt x="532566" y="9229"/>
                </a:lnTo>
                <a:lnTo>
                  <a:pt x="530434" y="10061"/>
                </a:lnTo>
                <a:lnTo>
                  <a:pt x="496354" y="10061"/>
                </a:lnTo>
                <a:lnTo>
                  <a:pt x="479855" y="46222"/>
                </a:lnTo>
                <a:lnTo>
                  <a:pt x="479514" y="47294"/>
                </a:lnTo>
                <a:lnTo>
                  <a:pt x="480624" y="48908"/>
                </a:lnTo>
                <a:close/>
              </a:path>
              <a:path w="537220" h="140179">
                <a:moveTo>
                  <a:pt x="416436" y="55426"/>
                </a:moveTo>
                <a:lnTo>
                  <a:pt x="421632" y="53106"/>
                </a:lnTo>
                <a:lnTo>
                  <a:pt x="437929" y="53106"/>
                </a:lnTo>
                <a:lnTo>
                  <a:pt x="443933" y="57443"/>
                </a:lnTo>
                <a:lnTo>
                  <a:pt x="447464" y="66118"/>
                </a:lnTo>
                <a:lnTo>
                  <a:pt x="449583" y="71313"/>
                </a:lnTo>
                <a:lnTo>
                  <a:pt x="450643" y="77263"/>
                </a:lnTo>
                <a:lnTo>
                  <a:pt x="450643" y="90830"/>
                </a:lnTo>
                <a:lnTo>
                  <a:pt x="449280" y="96819"/>
                </a:lnTo>
                <a:lnTo>
                  <a:pt x="446556" y="101938"/>
                </a:lnTo>
                <a:lnTo>
                  <a:pt x="443832" y="107057"/>
                </a:lnTo>
                <a:lnTo>
                  <a:pt x="439467" y="109617"/>
                </a:lnTo>
                <a:lnTo>
                  <a:pt x="425895" y="109617"/>
                </a:lnTo>
                <a:lnTo>
                  <a:pt x="420358" y="105683"/>
                </a:lnTo>
                <a:lnTo>
                  <a:pt x="416851" y="97815"/>
                </a:lnTo>
                <a:lnTo>
                  <a:pt x="420594" y="111526"/>
                </a:lnTo>
                <a:lnTo>
                  <a:pt x="432479" y="114231"/>
                </a:lnTo>
                <a:lnTo>
                  <a:pt x="432762" y="114230"/>
                </a:lnTo>
                <a:lnTo>
                  <a:pt x="445489" y="111395"/>
                </a:lnTo>
                <a:lnTo>
                  <a:pt x="455600" y="103111"/>
                </a:lnTo>
                <a:lnTo>
                  <a:pt x="456323" y="102182"/>
                </a:lnTo>
                <a:lnTo>
                  <a:pt x="462450" y="90790"/>
                </a:lnTo>
                <a:lnTo>
                  <a:pt x="464492" y="78146"/>
                </a:lnTo>
                <a:lnTo>
                  <a:pt x="464492" y="67858"/>
                </a:lnTo>
                <a:lnTo>
                  <a:pt x="461767" y="59940"/>
                </a:lnTo>
                <a:lnTo>
                  <a:pt x="456319" y="54392"/>
                </a:lnTo>
                <a:lnTo>
                  <a:pt x="450870" y="48845"/>
                </a:lnTo>
                <a:lnTo>
                  <a:pt x="444134" y="46070"/>
                </a:lnTo>
                <a:lnTo>
                  <a:pt x="432025" y="46070"/>
                </a:lnTo>
                <a:lnTo>
                  <a:pt x="427964" y="46877"/>
                </a:lnTo>
                <a:lnTo>
                  <a:pt x="423927" y="48491"/>
                </a:lnTo>
                <a:lnTo>
                  <a:pt x="421657" y="49399"/>
                </a:lnTo>
                <a:lnTo>
                  <a:pt x="418958" y="50811"/>
                </a:lnTo>
                <a:lnTo>
                  <a:pt x="415830" y="52728"/>
                </a:lnTo>
                <a:lnTo>
                  <a:pt x="413863" y="60066"/>
                </a:lnTo>
                <a:lnTo>
                  <a:pt x="416436" y="55426"/>
                </a:lnTo>
                <a:close/>
              </a:path>
              <a:path w="537220" h="140179">
                <a:moveTo>
                  <a:pt x="300191" y="55426"/>
                </a:moveTo>
                <a:lnTo>
                  <a:pt x="305388" y="53106"/>
                </a:lnTo>
                <a:lnTo>
                  <a:pt x="321684" y="53106"/>
                </a:lnTo>
                <a:lnTo>
                  <a:pt x="327688" y="57443"/>
                </a:lnTo>
                <a:lnTo>
                  <a:pt x="331220" y="66118"/>
                </a:lnTo>
                <a:lnTo>
                  <a:pt x="333339" y="71313"/>
                </a:lnTo>
                <a:lnTo>
                  <a:pt x="334398" y="77263"/>
                </a:lnTo>
                <a:lnTo>
                  <a:pt x="334398" y="90830"/>
                </a:lnTo>
                <a:lnTo>
                  <a:pt x="333036" y="96819"/>
                </a:lnTo>
                <a:lnTo>
                  <a:pt x="330312" y="101938"/>
                </a:lnTo>
                <a:lnTo>
                  <a:pt x="327587" y="107057"/>
                </a:lnTo>
                <a:lnTo>
                  <a:pt x="323223" y="109617"/>
                </a:lnTo>
                <a:lnTo>
                  <a:pt x="309651" y="109617"/>
                </a:lnTo>
                <a:lnTo>
                  <a:pt x="304114" y="105683"/>
                </a:lnTo>
                <a:lnTo>
                  <a:pt x="300608" y="97815"/>
                </a:lnTo>
                <a:lnTo>
                  <a:pt x="304350" y="111526"/>
                </a:lnTo>
                <a:lnTo>
                  <a:pt x="316235" y="114231"/>
                </a:lnTo>
                <a:lnTo>
                  <a:pt x="316518" y="114230"/>
                </a:lnTo>
                <a:lnTo>
                  <a:pt x="329244" y="111395"/>
                </a:lnTo>
                <a:lnTo>
                  <a:pt x="339355" y="103111"/>
                </a:lnTo>
                <a:lnTo>
                  <a:pt x="340079" y="102182"/>
                </a:lnTo>
                <a:lnTo>
                  <a:pt x="346206" y="90790"/>
                </a:lnTo>
                <a:lnTo>
                  <a:pt x="348248" y="78146"/>
                </a:lnTo>
                <a:lnTo>
                  <a:pt x="348248" y="67858"/>
                </a:lnTo>
                <a:lnTo>
                  <a:pt x="345523" y="59940"/>
                </a:lnTo>
                <a:lnTo>
                  <a:pt x="340074" y="54392"/>
                </a:lnTo>
                <a:lnTo>
                  <a:pt x="334625" y="48844"/>
                </a:lnTo>
                <a:lnTo>
                  <a:pt x="327890" y="46070"/>
                </a:lnTo>
                <a:lnTo>
                  <a:pt x="315781" y="46070"/>
                </a:lnTo>
                <a:lnTo>
                  <a:pt x="311719" y="46877"/>
                </a:lnTo>
                <a:lnTo>
                  <a:pt x="307684" y="48491"/>
                </a:lnTo>
                <a:lnTo>
                  <a:pt x="305413" y="49399"/>
                </a:lnTo>
                <a:lnTo>
                  <a:pt x="302713" y="50811"/>
                </a:lnTo>
                <a:lnTo>
                  <a:pt x="299586" y="52728"/>
                </a:lnTo>
                <a:lnTo>
                  <a:pt x="297618" y="60066"/>
                </a:lnTo>
                <a:lnTo>
                  <a:pt x="300191" y="55426"/>
                </a:lnTo>
                <a:close/>
              </a:path>
              <a:path w="537220" h="140179">
                <a:moveTo>
                  <a:pt x="10270" y="111863"/>
                </a:moveTo>
                <a:lnTo>
                  <a:pt x="17936" y="122704"/>
                </a:lnTo>
                <a:lnTo>
                  <a:pt x="18953" y="123912"/>
                </a:lnTo>
                <a:lnTo>
                  <a:pt x="28853" y="133986"/>
                </a:lnTo>
                <a:lnTo>
                  <a:pt x="38066" y="140179"/>
                </a:lnTo>
                <a:lnTo>
                  <a:pt x="40034" y="137683"/>
                </a:lnTo>
                <a:lnTo>
                  <a:pt x="37918" y="136220"/>
                </a:lnTo>
                <a:lnTo>
                  <a:pt x="28821" y="127732"/>
                </a:lnTo>
                <a:lnTo>
                  <a:pt x="21832" y="117049"/>
                </a:lnTo>
                <a:lnTo>
                  <a:pt x="16951" y="104170"/>
                </a:lnTo>
                <a:lnTo>
                  <a:pt x="15579" y="98159"/>
                </a:lnTo>
                <a:lnTo>
                  <a:pt x="13998" y="85980"/>
                </a:lnTo>
                <a:lnTo>
                  <a:pt x="13471" y="71716"/>
                </a:lnTo>
                <a:lnTo>
                  <a:pt x="13611" y="65296"/>
                </a:lnTo>
                <a:lnTo>
                  <a:pt x="15055" y="51458"/>
                </a:lnTo>
                <a:lnTo>
                  <a:pt x="18060" y="39426"/>
                </a:lnTo>
                <a:lnTo>
                  <a:pt x="22628" y="29201"/>
                </a:lnTo>
                <a:lnTo>
                  <a:pt x="29675" y="19824"/>
                </a:lnTo>
                <a:lnTo>
                  <a:pt x="40034" y="10364"/>
                </a:lnTo>
                <a:lnTo>
                  <a:pt x="38596" y="7867"/>
                </a:lnTo>
                <a:lnTo>
                  <a:pt x="34566" y="10301"/>
                </a:lnTo>
                <a:lnTo>
                  <a:pt x="24534" y="18032"/>
                </a:lnTo>
                <a:lnTo>
                  <a:pt x="15741" y="27461"/>
                </a:lnTo>
                <a:lnTo>
                  <a:pt x="9583" y="36514"/>
                </a:lnTo>
                <a:lnTo>
                  <a:pt x="4259" y="48034"/>
                </a:lnTo>
                <a:lnTo>
                  <a:pt x="1064" y="60423"/>
                </a:lnTo>
                <a:lnTo>
                  <a:pt x="0" y="73683"/>
                </a:lnTo>
                <a:lnTo>
                  <a:pt x="12" y="75151"/>
                </a:lnTo>
                <a:lnTo>
                  <a:pt x="1308" y="88087"/>
                </a:lnTo>
                <a:lnTo>
                  <a:pt x="4727" y="100325"/>
                </a:lnTo>
                <a:lnTo>
                  <a:pt x="10270" y="111863"/>
                </a:lnTo>
                <a:close/>
              </a:path>
              <a:path w="537220" h="140179">
                <a:moveTo>
                  <a:pt x="62859" y="34168"/>
                </a:moveTo>
                <a:lnTo>
                  <a:pt x="62859" y="25645"/>
                </a:lnTo>
                <a:lnTo>
                  <a:pt x="62229" y="54089"/>
                </a:lnTo>
                <a:lnTo>
                  <a:pt x="68863" y="58629"/>
                </a:lnTo>
                <a:lnTo>
                  <a:pt x="69141" y="42439"/>
                </a:lnTo>
                <a:lnTo>
                  <a:pt x="64953" y="38304"/>
                </a:lnTo>
                <a:lnTo>
                  <a:pt x="62859" y="34168"/>
                </a:lnTo>
                <a:close/>
              </a:path>
              <a:path w="537220" h="140179">
                <a:moveTo>
                  <a:pt x="102894" y="23375"/>
                </a:moveTo>
                <a:lnTo>
                  <a:pt x="105593" y="28520"/>
                </a:lnTo>
                <a:lnTo>
                  <a:pt x="106754" y="35177"/>
                </a:lnTo>
                <a:lnTo>
                  <a:pt x="109025" y="35177"/>
                </a:lnTo>
                <a:lnTo>
                  <a:pt x="109025" y="17929"/>
                </a:lnTo>
                <a:lnTo>
                  <a:pt x="106350" y="15508"/>
                </a:lnTo>
                <a:lnTo>
                  <a:pt x="102667" y="13566"/>
                </a:lnTo>
                <a:lnTo>
                  <a:pt x="97974" y="12104"/>
                </a:lnTo>
                <a:lnTo>
                  <a:pt x="92929" y="10742"/>
                </a:lnTo>
                <a:lnTo>
                  <a:pt x="88313" y="9935"/>
                </a:lnTo>
                <a:lnTo>
                  <a:pt x="84125" y="9683"/>
                </a:lnTo>
                <a:lnTo>
                  <a:pt x="84125" y="0"/>
                </a:lnTo>
                <a:lnTo>
                  <a:pt x="78903" y="0"/>
                </a:lnTo>
                <a:lnTo>
                  <a:pt x="78903" y="9683"/>
                </a:lnTo>
                <a:lnTo>
                  <a:pt x="70478" y="10086"/>
                </a:lnTo>
                <a:lnTo>
                  <a:pt x="63755" y="12659"/>
                </a:lnTo>
                <a:lnTo>
                  <a:pt x="58735" y="17399"/>
                </a:lnTo>
                <a:lnTo>
                  <a:pt x="53715" y="22140"/>
                </a:lnTo>
                <a:lnTo>
                  <a:pt x="51204" y="27385"/>
                </a:lnTo>
                <a:lnTo>
                  <a:pt x="51204" y="39943"/>
                </a:lnTo>
                <a:lnTo>
                  <a:pt x="53803" y="45869"/>
                </a:lnTo>
                <a:lnTo>
                  <a:pt x="58999" y="50912"/>
                </a:lnTo>
                <a:lnTo>
                  <a:pt x="62229" y="54089"/>
                </a:lnTo>
                <a:lnTo>
                  <a:pt x="62859" y="25645"/>
                </a:lnTo>
                <a:lnTo>
                  <a:pt x="64322" y="22026"/>
                </a:lnTo>
                <a:lnTo>
                  <a:pt x="67248" y="19177"/>
                </a:lnTo>
                <a:lnTo>
                  <a:pt x="70175" y="16327"/>
                </a:lnTo>
                <a:lnTo>
                  <a:pt x="74009" y="14600"/>
                </a:lnTo>
                <a:lnTo>
                  <a:pt x="78752" y="13995"/>
                </a:lnTo>
                <a:lnTo>
                  <a:pt x="78752" y="49475"/>
                </a:lnTo>
                <a:lnTo>
                  <a:pt x="74968" y="47306"/>
                </a:lnTo>
                <a:lnTo>
                  <a:pt x="71764" y="44961"/>
                </a:lnTo>
                <a:lnTo>
                  <a:pt x="69141" y="42439"/>
                </a:lnTo>
                <a:lnTo>
                  <a:pt x="68863" y="58629"/>
                </a:lnTo>
                <a:lnTo>
                  <a:pt x="78903" y="64529"/>
                </a:lnTo>
                <a:lnTo>
                  <a:pt x="78903" y="108330"/>
                </a:lnTo>
                <a:lnTo>
                  <a:pt x="69771" y="108179"/>
                </a:lnTo>
                <a:lnTo>
                  <a:pt x="62909" y="105077"/>
                </a:lnTo>
                <a:lnTo>
                  <a:pt x="58318" y="99026"/>
                </a:lnTo>
                <a:lnTo>
                  <a:pt x="55796" y="95697"/>
                </a:lnTo>
                <a:lnTo>
                  <a:pt x="53803" y="90906"/>
                </a:lnTo>
                <a:lnTo>
                  <a:pt x="52340" y="84652"/>
                </a:lnTo>
                <a:lnTo>
                  <a:pt x="50069" y="84652"/>
                </a:lnTo>
                <a:lnTo>
                  <a:pt x="50069" y="104699"/>
                </a:lnTo>
                <a:lnTo>
                  <a:pt x="55468" y="107524"/>
                </a:lnTo>
                <a:lnTo>
                  <a:pt x="59605" y="109390"/>
                </a:lnTo>
                <a:lnTo>
                  <a:pt x="62481" y="110298"/>
                </a:lnTo>
                <a:lnTo>
                  <a:pt x="66819" y="111659"/>
                </a:lnTo>
                <a:lnTo>
                  <a:pt x="72294" y="112416"/>
                </a:lnTo>
                <a:lnTo>
                  <a:pt x="78903" y="112567"/>
                </a:lnTo>
                <a:lnTo>
                  <a:pt x="78903" y="126260"/>
                </a:lnTo>
                <a:lnTo>
                  <a:pt x="84125" y="126260"/>
                </a:lnTo>
                <a:lnTo>
                  <a:pt x="84125" y="112567"/>
                </a:lnTo>
                <a:lnTo>
                  <a:pt x="87355" y="112315"/>
                </a:lnTo>
                <a:lnTo>
                  <a:pt x="84125" y="108330"/>
                </a:lnTo>
                <a:lnTo>
                  <a:pt x="84125" y="67253"/>
                </a:lnTo>
                <a:lnTo>
                  <a:pt x="90230" y="70985"/>
                </a:lnTo>
                <a:lnTo>
                  <a:pt x="84125" y="51971"/>
                </a:lnTo>
                <a:lnTo>
                  <a:pt x="84125" y="13995"/>
                </a:lnTo>
                <a:lnTo>
                  <a:pt x="89574" y="14196"/>
                </a:lnTo>
                <a:lnTo>
                  <a:pt x="94418" y="16113"/>
                </a:lnTo>
                <a:lnTo>
                  <a:pt x="98656" y="19744"/>
                </a:lnTo>
                <a:lnTo>
                  <a:pt x="102894" y="23375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7696449" y="5282668"/>
            <a:ext cx="36395" cy="116745"/>
          </a:xfrm>
          <a:custGeom>
            <a:avLst/>
            <a:gdLst/>
            <a:ahLst/>
            <a:cxnLst/>
            <a:rect l="l" t="t" r="r" b="b"/>
            <a:pathLst>
              <a:path w="40034" h="132311">
                <a:moveTo>
                  <a:pt x="1437" y="132311"/>
                </a:moveTo>
                <a:lnTo>
                  <a:pt x="4414" y="130848"/>
                </a:lnTo>
                <a:lnTo>
                  <a:pt x="8097" y="128302"/>
                </a:lnTo>
                <a:lnTo>
                  <a:pt x="12487" y="124671"/>
                </a:lnTo>
                <a:lnTo>
                  <a:pt x="19147" y="119173"/>
                </a:lnTo>
                <a:lnTo>
                  <a:pt x="24469" y="113247"/>
                </a:lnTo>
                <a:lnTo>
                  <a:pt x="28455" y="106893"/>
                </a:lnTo>
                <a:lnTo>
                  <a:pt x="32239" y="100942"/>
                </a:lnTo>
                <a:lnTo>
                  <a:pt x="35115" y="94613"/>
                </a:lnTo>
                <a:lnTo>
                  <a:pt x="37083" y="87905"/>
                </a:lnTo>
                <a:lnTo>
                  <a:pt x="39051" y="81197"/>
                </a:lnTo>
                <a:lnTo>
                  <a:pt x="40034" y="74086"/>
                </a:lnTo>
                <a:lnTo>
                  <a:pt x="40034" y="66571"/>
                </a:lnTo>
                <a:lnTo>
                  <a:pt x="39244" y="55322"/>
                </a:lnTo>
                <a:lnTo>
                  <a:pt x="36354" y="42920"/>
                </a:lnTo>
                <a:lnTo>
                  <a:pt x="31345" y="31186"/>
                </a:lnTo>
                <a:lnTo>
                  <a:pt x="24217" y="20122"/>
                </a:lnTo>
                <a:lnTo>
                  <a:pt x="21022" y="16153"/>
                </a:lnTo>
                <a:lnTo>
                  <a:pt x="11793" y="6856"/>
                </a:lnTo>
                <a:lnTo>
                  <a:pt x="1967" y="0"/>
                </a:lnTo>
                <a:lnTo>
                  <a:pt x="0" y="2496"/>
                </a:lnTo>
                <a:lnTo>
                  <a:pt x="9440" y="10667"/>
                </a:lnTo>
                <a:lnTo>
                  <a:pt x="16929" y="20921"/>
                </a:lnTo>
                <a:lnTo>
                  <a:pt x="22174" y="33058"/>
                </a:lnTo>
                <a:lnTo>
                  <a:pt x="24348" y="41696"/>
                </a:lnTo>
                <a:lnTo>
                  <a:pt x="26009" y="54115"/>
                </a:lnTo>
                <a:lnTo>
                  <a:pt x="26563" y="68538"/>
                </a:lnTo>
                <a:lnTo>
                  <a:pt x="26379" y="75786"/>
                </a:lnTo>
                <a:lnTo>
                  <a:pt x="24834" y="89503"/>
                </a:lnTo>
                <a:lnTo>
                  <a:pt x="21717" y="101485"/>
                </a:lnTo>
                <a:lnTo>
                  <a:pt x="17027" y="111734"/>
                </a:lnTo>
                <a:lnTo>
                  <a:pt x="13445" y="117887"/>
                </a:lnTo>
                <a:lnTo>
                  <a:pt x="7769" y="123914"/>
                </a:lnTo>
                <a:lnTo>
                  <a:pt x="0" y="129815"/>
                </a:lnTo>
                <a:lnTo>
                  <a:pt x="1437" y="132311"/>
                </a:lnTo>
                <a:close/>
              </a:path>
            </a:pathLst>
          </a:custGeom>
          <a:solidFill>
            <a:srgbClr val="E5240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1926317" y="5246889"/>
            <a:ext cx="433274" cy="0"/>
          </a:xfrm>
          <a:custGeom>
            <a:avLst/>
            <a:gdLst/>
            <a:ahLst/>
            <a:cxnLst/>
            <a:rect l="l" t="t" r="r" b="b"/>
            <a:pathLst>
              <a:path w="476601">
                <a:moveTo>
                  <a:pt x="0" y="0"/>
                </a:moveTo>
                <a:lnTo>
                  <a:pt x="4766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370158" y="5246889"/>
            <a:ext cx="1053243" cy="0"/>
          </a:xfrm>
          <a:custGeom>
            <a:avLst/>
            <a:gdLst/>
            <a:ahLst/>
            <a:cxnLst/>
            <a:rect l="l" t="t" r="r" b="b"/>
            <a:pathLst>
              <a:path w="1158567">
                <a:moveTo>
                  <a:pt x="0" y="0"/>
                </a:moveTo>
                <a:lnTo>
                  <a:pt x="1158567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433968" y="5246889"/>
            <a:ext cx="767916" cy="0"/>
          </a:xfrm>
          <a:custGeom>
            <a:avLst/>
            <a:gdLst/>
            <a:ahLst/>
            <a:cxnLst/>
            <a:rect l="l" t="t" r="r" b="b"/>
            <a:pathLst>
              <a:path w="844708">
                <a:moveTo>
                  <a:pt x="0" y="0"/>
                </a:moveTo>
                <a:lnTo>
                  <a:pt x="844708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212453" y="5246889"/>
            <a:ext cx="1077900" cy="0"/>
          </a:xfrm>
          <a:custGeom>
            <a:avLst/>
            <a:gdLst/>
            <a:ahLst/>
            <a:cxnLst/>
            <a:rect l="l" t="t" r="r" b="b"/>
            <a:pathLst>
              <a:path w="1185690">
                <a:moveTo>
                  <a:pt x="0" y="0"/>
                </a:moveTo>
                <a:lnTo>
                  <a:pt x="1185690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300921" y="5246889"/>
            <a:ext cx="729168" cy="0"/>
          </a:xfrm>
          <a:custGeom>
            <a:avLst/>
            <a:gdLst/>
            <a:ahLst/>
            <a:cxnLst/>
            <a:rect l="l" t="t" r="r" b="b"/>
            <a:pathLst>
              <a:path w="802085">
                <a:moveTo>
                  <a:pt x="0" y="0"/>
                </a:moveTo>
                <a:lnTo>
                  <a:pt x="802085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6040658" y="5246889"/>
            <a:ext cx="880637" cy="0"/>
          </a:xfrm>
          <a:custGeom>
            <a:avLst/>
            <a:gdLst/>
            <a:ahLst/>
            <a:cxnLst/>
            <a:rect l="l" t="t" r="r" b="b"/>
            <a:pathLst>
              <a:path w="968701">
                <a:moveTo>
                  <a:pt x="0" y="0"/>
                </a:moveTo>
                <a:lnTo>
                  <a:pt x="96870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6931863" y="5246889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1923082" y="2041178"/>
            <a:ext cx="0" cy="3455197"/>
          </a:xfrm>
          <a:custGeom>
            <a:avLst/>
            <a:gdLst/>
            <a:ahLst/>
            <a:cxnLst/>
            <a:rect l="l" t="t" r="r" b="b"/>
            <a:pathLst>
              <a:path h="3915890">
                <a:moveTo>
                  <a:pt x="0" y="0"/>
                </a:moveTo>
                <a:lnTo>
                  <a:pt x="0" y="3915890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1926316" y="5492957"/>
            <a:ext cx="4994978" cy="0"/>
          </a:xfrm>
          <a:custGeom>
            <a:avLst/>
            <a:gdLst/>
            <a:ahLst/>
            <a:cxnLst/>
            <a:rect l="l" t="t" r="r" b="b"/>
            <a:pathLst>
              <a:path w="5494476">
                <a:moveTo>
                  <a:pt x="0" y="0"/>
                </a:moveTo>
                <a:lnTo>
                  <a:pt x="5494476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6926578" y="2039470"/>
            <a:ext cx="0" cy="3458614"/>
          </a:xfrm>
          <a:custGeom>
            <a:avLst/>
            <a:gdLst/>
            <a:ahLst/>
            <a:cxnLst/>
            <a:rect l="l" t="t" r="r" b="b"/>
            <a:pathLst>
              <a:path h="3919763">
                <a:moveTo>
                  <a:pt x="0" y="0"/>
                </a:moveTo>
                <a:lnTo>
                  <a:pt x="0" y="3919763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6931863" y="5492957"/>
            <a:ext cx="1070855" cy="0"/>
          </a:xfrm>
          <a:custGeom>
            <a:avLst/>
            <a:gdLst/>
            <a:ahLst/>
            <a:cxnLst/>
            <a:rect l="l" t="t" r="r" b="b"/>
            <a:pathLst>
              <a:path w="1177941">
                <a:moveTo>
                  <a:pt x="0" y="0"/>
                </a:moveTo>
                <a:lnTo>
                  <a:pt x="1177941" y="0"/>
                </a:lnTo>
              </a:path>
            </a:pathLst>
          </a:custGeom>
          <a:ln w="1289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8008003" y="2039470"/>
            <a:ext cx="0" cy="3458614"/>
          </a:xfrm>
          <a:custGeom>
            <a:avLst/>
            <a:gdLst/>
            <a:ahLst/>
            <a:cxnLst/>
            <a:rect l="l" t="t" r="r" b="b"/>
            <a:pathLst>
              <a:path h="3919763">
                <a:moveTo>
                  <a:pt x="0" y="0"/>
                </a:moveTo>
                <a:lnTo>
                  <a:pt x="0" y="3919763"/>
                </a:lnTo>
              </a:path>
            </a:pathLst>
          </a:custGeom>
          <a:ln w="128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40</a:t>
            </a:r>
            <a:endParaRPr sz="12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1923082" y="2039471"/>
            <a:ext cx="441791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2364874" y="2039471"/>
            <a:ext cx="1063810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3428684" y="2039471"/>
            <a:ext cx="778484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207169" y="2039471"/>
            <a:ext cx="1088468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5295638" y="2039471"/>
            <a:ext cx="739735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6035374" y="2039471"/>
            <a:ext cx="891205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6926578" y="2039471"/>
            <a:ext cx="1088180" cy="4904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1923082" y="2529896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1" name="object 81"/>
          <p:cNvSpPr txBox="1"/>
          <p:nvPr/>
        </p:nvSpPr>
        <p:spPr>
          <a:xfrm>
            <a:off x="2364874" y="2529896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3428684" y="2529896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4207169" y="2529896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5295638" y="2529896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6035374" y="2529896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6926578" y="2529896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1923082" y="2775964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2364874" y="2775964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3428684" y="2775964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4207169" y="2775964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5295638" y="2775964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6035374" y="2775964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6926578" y="2775964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1923082" y="3022031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2364874" y="3022031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3428684" y="3022031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4207169" y="3022031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5295638" y="3022031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6035374" y="3022031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6926578" y="3022031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1923082" y="3268098"/>
            <a:ext cx="441791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2364874" y="3268098"/>
            <a:ext cx="106381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3428684" y="3268098"/>
            <a:ext cx="778484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207169" y="3268098"/>
            <a:ext cx="1088468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5295638" y="3268098"/>
            <a:ext cx="73973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6035374" y="3268098"/>
            <a:ext cx="89120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6926578" y="3268098"/>
            <a:ext cx="108818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1923082" y="3517583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2364874" y="3517583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3428684" y="3517583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4207169" y="3517583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5295638" y="3517583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6035374" y="3517583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6926578" y="3517583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1923082" y="3763650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2364874" y="3763650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3428684" y="3763650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4207169" y="3763650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5295638" y="3763650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6035374" y="3763650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6926578" y="3763650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1923082" y="4009719"/>
            <a:ext cx="441791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2364874" y="4009719"/>
            <a:ext cx="106381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3428684" y="4009719"/>
            <a:ext cx="778484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4207169" y="4009719"/>
            <a:ext cx="1088468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5295638" y="4009719"/>
            <a:ext cx="73973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6035374" y="4009719"/>
            <a:ext cx="89120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6926578" y="4009719"/>
            <a:ext cx="108818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1923082" y="4259202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2364874" y="4259202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3428684" y="4259202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4207169" y="4259202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5295638" y="4259202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6035374" y="4259202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6926578" y="4259202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1923082" y="4505269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2364874" y="4505269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3428684" y="4505269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207169" y="4505269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5295638" y="4505269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6035374" y="4505269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6926578" y="4505269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1923082" y="4751337"/>
            <a:ext cx="441791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2364874" y="4751337"/>
            <a:ext cx="106381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3428684" y="4751337"/>
            <a:ext cx="778484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4207169" y="4751337"/>
            <a:ext cx="1088468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5295638" y="4751337"/>
            <a:ext cx="73973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6035374" y="4751337"/>
            <a:ext cx="891205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6926578" y="4751337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1923082" y="4997405"/>
            <a:ext cx="441791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2364874" y="4997405"/>
            <a:ext cx="106381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3428684" y="4997405"/>
            <a:ext cx="778484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4207169" y="4997405"/>
            <a:ext cx="1088468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5295638" y="4997405"/>
            <a:ext cx="73973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035374" y="4997405"/>
            <a:ext cx="891205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6926578" y="4997405"/>
            <a:ext cx="1088180" cy="2494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1923082" y="5246889"/>
            <a:ext cx="5003496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926578" y="5246889"/>
            <a:ext cx="1088180" cy="246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923082" y="5492957"/>
            <a:ext cx="6091677" cy="1930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69673">
              <a:lnSpc>
                <a:spcPct val="95825"/>
              </a:lnSpc>
              <a:spcBef>
                <a:spcPts val="2708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singtao: Projected Cash Flows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881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0169981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25008">
              <a:lnSpc>
                <a:spcPct val="95825"/>
              </a:lnSpc>
              <a:spcBef>
                <a:spcPts val="2708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singtao: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erminal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=10%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reinvestment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50%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13.96%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spc="-57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1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66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Net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Income</a:t>
            </a:r>
            <a:r>
              <a:rPr sz="1500" spc="-39" baseline="-25206" dirty="0">
                <a:latin typeface="Times New Roman"/>
                <a:cs typeface="Times New Roman"/>
              </a:rPr>
              <a:t>1</a:t>
            </a:r>
            <a:r>
              <a:rPr sz="1500" baseline="-25206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*(1-</a:t>
            </a:r>
            <a:r>
              <a:rPr sz="1600" spc="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period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reinvestment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054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CY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1331.81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(1.10)(1-.5)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CY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732.50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erminal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-10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singtao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Breweries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66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500" spc="-39" baseline="-25206" dirty="0">
                <a:latin typeface="Times New Roman"/>
                <a:cs typeface="Times New Roman"/>
              </a:rPr>
              <a:t>1</a:t>
            </a:r>
            <a:r>
              <a:rPr sz="1500" baseline="-25206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/(Stable</a:t>
            </a:r>
            <a:r>
              <a:rPr sz="1600" spc="1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period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–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054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732.5/(.1396-.10)</a:t>
            </a:r>
            <a:r>
              <a:rPr sz="1600" spc="1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CY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18,497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64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9711262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99790" marR="2932358" algn="ctr">
              <a:lnSpc>
                <a:spcPct val="95825"/>
              </a:lnSpc>
              <a:spcBef>
                <a:spcPts val="5805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singtao: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73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PV 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during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PV 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terminal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=-CY186.65+CY18,497/(1.1471</a:t>
            </a:r>
            <a:r>
              <a:rPr sz="1400" baseline="19325" dirty="0">
                <a:latin typeface="Times New Roman"/>
                <a:cs typeface="Times New Roman"/>
              </a:rPr>
              <a:t>5</a:t>
            </a:r>
            <a:r>
              <a:rPr sz="1400" dirty="0">
                <a:latin typeface="Times New Roman"/>
                <a:cs typeface="Times New Roman"/>
              </a:rPr>
              <a:t>*1.1456*1.1441*1.1426*1.14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1*1.1396)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CY</a:t>
            </a:r>
            <a:r>
              <a:rPr sz="1400" spc="-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4,596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-13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Equity/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Number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Shares</a:t>
            </a:r>
            <a:endParaRPr sz="1600">
              <a:latin typeface="Times New Roman"/>
              <a:cs typeface="Times New Roman"/>
            </a:endParaRPr>
          </a:p>
          <a:p>
            <a:pPr marL="1865622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CY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4,596/653.15</a:t>
            </a:r>
            <a:r>
              <a:rPr sz="1600" spc="8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CY</a:t>
            </a:r>
            <a:r>
              <a:rPr sz="1600" spc="-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7.04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</a:t>
            </a:r>
            <a:endParaRPr sz="1600">
              <a:latin typeface="Times New Roman"/>
              <a:cs typeface="Times New Roman"/>
            </a:endParaRPr>
          </a:p>
          <a:p>
            <a:pPr marL="1395001" marR="270447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20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 </a:t>
            </a:r>
            <a:r>
              <a:rPr sz="1600" spc="2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was </a:t>
            </a:r>
            <a:r>
              <a:rPr sz="1600" spc="20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trading </a:t>
            </a:r>
            <a:r>
              <a:rPr sz="1600" spc="2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 </a:t>
            </a:r>
            <a:r>
              <a:rPr sz="1600" spc="1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10.10 </a:t>
            </a:r>
            <a:r>
              <a:rPr sz="1600" spc="156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uan </a:t>
            </a:r>
            <a:r>
              <a:rPr sz="1600" spc="2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per </a:t>
            </a:r>
            <a:r>
              <a:rPr sz="1600" spc="19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share, </a:t>
            </a:r>
            <a:r>
              <a:rPr sz="1600" spc="2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 </a:t>
            </a:r>
            <a:r>
              <a:rPr sz="1600" spc="2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 </a:t>
            </a:r>
            <a:r>
              <a:rPr sz="1600" spc="2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make </a:t>
            </a:r>
            <a:r>
              <a:rPr sz="1600" spc="2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 </a:t>
            </a:r>
            <a:endParaRPr sz="1600">
              <a:latin typeface="Times New Roman"/>
              <a:cs typeface="Times New Roman"/>
            </a:endParaRPr>
          </a:p>
          <a:p>
            <a:pPr marL="1395001" marR="27044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overvalued,</a:t>
            </a:r>
            <a:r>
              <a:rPr sz="1600" spc="7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16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6697945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35"/>
              </a:spcBef>
            </a:pPr>
            <a:endParaRPr sz="400"/>
          </a:p>
          <a:p>
            <a:pPr marL="1974047" marR="1906100" algn="ctr">
              <a:lnSpc>
                <a:spcPct val="95825"/>
              </a:lnSpc>
              <a:spcBef>
                <a:spcPts val="1795"/>
              </a:spcBef>
            </a:pPr>
            <a:r>
              <a:rPr sz="2100" dirty="0">
                <a:latin typeface="Times New Roman"/>
                <a:cs typeface="Times New Roman"/>
              </a:rPr>
              <a:t>DaimlerChrysler: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Model</a:t>
            </a:r>
            <a:endParaRPr sz="2100">
              <a:latin typeface="Times New Roman"/>
              <a:cs typeface="Times New Roman"/>
            </a:endParaRPr>
          </a:p>
          <a:p>
            <a:pPr marL="3497365" marR="3429935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June 2000</a:t>
            </a:r>
            <a:endParaRPr sz="2100">
              <a:latin typeface="Times New Roman"/>
              <a:cs typeface="Times New Roman"/>
            </a:endParaRPr>
          </a:p>
          <a:p>
            <a:pPr marL="1395001" marR="807907" indent="-303444">
              <a:lnSpc>
                <a:spcPts val="1806"/>
              </a:lnSpc>
              <a:spcBef>
                <a:spcPts val="595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DaimlerChrysler</a:t>
            </a:r>
            <a:r>
              <a:rPr sz="1600" spc="1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mature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mature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industr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therefore </a:t>
            </a:r>
            <a:endParaRPr sz="1600">
              <a:latin typeface="Times New Roman"/>
              <a:cs typeface="Times New Roman"/>
            </a:endParaRPr>
          </a:p>
          <a:p>
            <a:pPr marL="1395001" marR="807907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growth.</a:t>
            </a:r>
            <a:endParaRPr sz="1600">
              <a:latin typeface="Times New Roman"/>
              <a:cs typeface="Times New Roman"/>
            </a:endParaRPr>
          </a:p>
          <a:p>
            <a:pPr marL="1395001" marR="470859" indent="-303444">
              <a:lnSpc>
                <a:spcPts val="1806"/>
              </a:lnSpc>
              <a:spcBef>
                <a:spcPts val="596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Since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relatively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ganization,</a:t>
            </a:r>
            <a:r>
              <a:rPr sz="1600" spc="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ferent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cultures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7085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(Daimler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traditionally</a:t>
            </a:r>
            <a:r>
              <a:rPr sz="1600" spc="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conservative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bank- </a:t>
            </a:r>
            <a:endParaRPr sz="1600">
              <a:latin typeface="Times New Roman"/>
              <a:cs typeface="Times New Roman"/>
            </a:endParaRPr>
          </a:p>
          <a:p>
            <a:pPr marL="1395001" marR="47085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oriented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Chrysler),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probably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 </a:t>
            </a:r>
            <a:endParaRPr sz="1600">
              <a:latin typeface="Times New Roman"/>
              <a:cs typeface="Times New Roman"/>
            </a:endParaRPr>
          </a:p>
          <a:p>
            <a:pPr marL="1395001" marR="47085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time.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Hence,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920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001393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76718" marR="1908897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Daimler Chrysler: Inputs to the Model</a:t>
            </a:r>
            <a:endParaRPr sz="2100">
              <a:latin typeface="Times New Roman"/>
              <a:cs typeface="Times New Roman"/>
            </a:endParaRPr>
          </a:p>
          <a:p>
            <a:pPr marL="1395001" marR="70158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1999,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Daimler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Chrysler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before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taxes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9,324 </a:t>
            </a:r>
            <a:endParaRPr sz="1600">
              <a:latin typeface="Times New Roman"/>
              <a:cs typeface="Times New Roman"/>
            </a:endParaRPr>
          </a:p>
          <a:p>
            <a:pPr marL="1395001" marR="701586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DM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fective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46.94%.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6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book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28"/>
              </a:spcBef>
            </a:pPr>
            <a:r>
              <a:rPr sz="1600" dirty="0">
                <a:latin typeface="Times New Roman"/>
                <a:cs typeface="Times New Roman"/>
              </a:rPr>
              <a:t>1998,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DaimlerChrysler</a:t>
            </a:r>
            <a:r>
              <a:rPr sz="1600" spc="1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afte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-tax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7.15%.</a:t>
            </a:r>
            <a:endParaRPr sz="1600">
              <a:latin typeface="Times New Roman"/>
              <a:cs typeface="Times New Roman"/>
            </a:endParaRPr>
          </a:p>
          <a:p>
            <a:pPr marL="1395001" marR="639205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62.3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billion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DM,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 </a:t>
            </a:r>
            <a:endParaRPr sz="1600">
              <a:latin typeface="Times New Roman"/>
              <a:cs typeface="Times New Roman"/>
            </a:endParaRPr>
          </a:p>
          <a:p>
            <a:pPr marL="1395001" marR="639205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64.5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billion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bottom-up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automobile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0.61,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Daimler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228"/>
              </a:spcBef>
            </a:pPr>
            <a:r>
              <a:rPr sz="1600" dirty="0">
                <a:latin typeface="Times New Roman"/>
                <a:cs typeface="Times New Roman"/>
              </a:rPr>
              <a:t>AAA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rated.</a:t>
            </a:r>
            <a:endParaRPr sz="1600">
              <a:latin typeface="Times New Roman"/>
              <a:cs typeface="Times New Roman"/>
            </a:endParaRPr>
          </a:p>
          <a:p>
            <a:pPr marL="1395001" marR="662267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German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4.87%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(in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DM)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mature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 </a:t>
            </a:r>
            <a:endParaRPr sz="1600">
              <a:latin typeface="Times New Roman"/>
              <a:cs typeface="Times New Roman"/>
            </a:endParaRPr>
          </a:p>
          <a:p>
            <a:pPr marL="1395001" marR="66226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maintain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long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3%.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34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901602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40913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Daimler/Chrysler: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Analyzing the Inputs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Reinvestment</a:t>
            </a:r>
            <a:r>
              <a:rPr sz="1600" spc="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g/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ROC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3%/7.15%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41.98%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Bottom-up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Levered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0.61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(1+(1-.4694)(64.5/62.3))</a:t>
            </a:r>
            <a:r>
              <a:rPr sz="1400" spc="1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0.945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4.87%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0.945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(4%)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8.65%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Afte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-tax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(4.87%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0.20%)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(1-.4694)=</a:t>
            </a:r>
            <a:r>
              <a:rPr sz="1400" spc="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2.69%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8.65%(62.3/(62.3+64.5))+</a:t>
            </a:r>
            <a:r>
              <a:rPr sz="1400" spc="1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2.69%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(64.5/(62.3+64.5))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5.62%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923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9649597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59139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Daimler Chrysler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</a:t>
            </a:r>
            <a:endParaRPr sz="1600">
              <a:latin typeface="Times New Roman"/>
              <a:cs typeface="Times New Roman"/>
            </a:endParaRPr>
          </a:p>
          <a:p>
            <a:pPr marL="1496150" marR="1934892">
              <a:lnSpc>
                <a:spcPts val="1599"/>
              </a:lnSpc>
              <a:spcBef>
                <a:spcPts val="305"/>
              </a:spcBef>
            </a:pP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EBIT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(1-t)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9324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(1.03)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(1-.4694)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</a:t>
            </a:r>
            <a:r>
              <a:rPr sz="1400" spc="1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5,096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 </a:t>
            </a:r>
            <a:endParaRPr sz="1400">
              <a:latin typeface="Times New Roman"/>
              <a:cs typeface="Times New Roman"/>
            </a:endParaRPr>
          </a:p>
          <a:p>
            <a:pPr marL="1496150" marR="1934892">
              <a:lnSpc>
                <a:spcPts val="1599"/>
              </a:lnSpc>
              <a:spcBef>
                <a:spcPts val="171"/>
              </a:spcBef>
            </a:pP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Reinvestment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needs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5,096(.42)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2,139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65"/>
              </a:spcBef>
            </a:pP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FCFF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next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         </a:t>
            </a:r>
            <a:r>
              <a:rPr sz="1400" spc="3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2,957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44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05"/>
              </a:spcBef>
            </a:pP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operating</a:t>
            </a:r>
            <a:r>
              <a:rPr sz="1400" spc="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assets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2957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/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(.056-.03)</a:t>
            </a:r>
            <a:r>
              <a:rPr sz="1400" spc="5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</a:t>
            </a:r>
            <a:r>
              <a:rPr sz="1400" spc="293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12,847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endParaRPr sz="1400">
              <a:latin typeface="Times New Roman"/>
              <a:cs typeface="Times New Roman"/>
            </a:endParaRPr>
          </a:p>
          <a:p>
            <a:pPr marL="1496150" marR="1035797">
              <a:lnSpc>
                <a:spcPts val="1599"/>
              </a:lnSpc>
              <a:spcBef>
                <a:spcPts val="171"/>
              </a:spcBef>
            </a:pP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Marketable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Securities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</a:t>
            </a:r>
            <a:r>
              <a:rPr sz="1400" spc="9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18,068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 </a:t>
            </a:r>
            <a:endParaRPr sz="1400">
              <a:latin typeface="Times New Roman"/>
              <a:cs typeface="Times New Roman"/>
            </a:endParaRPr>
          </a:p>
          <a:p>
            <a:pPr marL="1496150" marR="1035797">
              <a:lnSpc>
                <a:spcPts val="1599"/>
              </a:lnSpc>
              <a:spcBef>
                <a:spcPts val="258"/>
              </a:spcBef>
            </a:pP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          </a:t>
            </a:r>
            <a:r>
              <a:rPr sz="1400" spc="2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130,915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endParaRPr sz="1400">
              <a:latin typeface="Times New Roman"/>
              <a:cs typeface="Times New Roman"/>
            </a:endParaRPr>
          </a:p>
          <a:p>
            <a:pPr marL="1496150" marR="990843">
              <a:lnSpc>
                <a:spcPts val="1599"/>
              </a:lnSpc>
              <a:spcBef>
                <a:spcPts val="267"/>
              </a:spcBef>
            </a:pP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                    </a:t>
            </a:r>
            <a:r>
              <a:rPr sz="1400" spc="1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64,488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 </a:t>
            </a:r>
            <a:endParaRPr sz="1400">
              <a:latin typeface="Times New Roman"/>
              <a:cs typeface="Times New Roman"/>
            </a:endParaRPr>
          </a:p>
          <a:p>
            <a:pPr marL="1496150" marR="990843">
              <a:lnSpc>
                <a:spcPts val="1599"/>
              </a:lnSpc>
              <a:spcBef>
                <a:spcPts val="258"/>
              </a:spcBef>
            </a:pP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                          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66,427 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126"/>
              </a:spcBef>
            </a:pP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72.7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56"/>
              </a:spcBef>
            </a:pPr>
            <a:r>
              <a:rPr sz="1400" dirty="0">
                <a:latin typeface="Times New Roman"/>
                <a:cs typeface="Times New Roman"/>
              </a:rPr>
              <a:t>Stock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trading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62.2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DM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June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2000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20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00274121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99191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Circular Reasoning in FCFF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1395001" marR="41350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discounting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</a:t>
            </a:r>
            <a:r>
              <a:rPr sz="1600" spc="-125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capital,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calculated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13506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market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debt.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present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 </a:t>
            </a:r>
            <a:endParaRPr sz="1600">
              <a:latin typeface="Times New Roman"/>
              <a:cs typeface="Times New Roman"/>
            </a:endParaRPr>
          </a:p>
          <a:p>
            <a:pPr marL="1395001" marR="413506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our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derive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 </a:t>
            </a:r>
            <a:endParaRPr sz="1600">
              <a:latin typeface="Times New Roman"/>
              <a:cs typeface="Times New Roman"/>
            </a:endParaRPr>
          </a:p>
          <a:p>
            <a:pPr marL="1395001" marR="413506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circular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reasoning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here?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    </a:t>
            </a:r>
            <a:r>
              <a:rPr sz="1700" spc="248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is,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think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around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problem?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636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2766266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3528991" marR="665882" indent="-2747903">
              <a:lnSpc>
                <a:spcPts val="2425"/>
              </a:lnSpc>
              <a:spcBef>
                <a:spcPts val="3590"/>
              </a:spcBef>
            </a:pPr>
            <a:r>
              <a:rPr sz="2100" spc="-71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ube Investment: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Rationale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for Using 2-Stage FCFF Model - </a:t>
            </a:r>
            <a:endParaRPr sz="2100">
              <a:latin typeface="Times New Roman"/>
              <a:cs typeface="Times New Roman"/>
            </a:endParaRPr>
          </a:p>
          <a:p>
            <a:pPr marL="3528991" marR="665882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June 2000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10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ube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Investments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diversified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manufacturing</a:t>
            </a:r>
            <a:r>
              <a:rPr sz="1600" spc="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India.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While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endParaRPr sz="1600">
              <a:latin typeface="Times New Roman"/>
              <a:cs typeface="Times New Roman"/>
            </a:endParaRPr>
          </a:p>
          <a:p>
            <a:pPr marL="1395001" marR="319448">
              <a:lnSpc>
                <a:spcPts val="1806"/>
              </a:lnSpc>
              <a:spcBef>
                <a:spcPts val="319"/>
              </a:spcBef>
            </a:pP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anemic,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potential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 </a:t>
            </a:r>
            <a:endParaRPr sz="1600">
              <a:latin typeface="Times New Roman"/>
              <a:cs typeface="Times New Roman"/>
            </a:endParaRPr>
          </a:p>
          <a:p>
            <a:pPr marL="1395001" marR="319448">
              <a:lnSpc>
                <a:spcPts val="1806"/>
              </a:lnSpc>
              <a:spcBef>
                <a:spcPts val="140"/>
              </a:spcBef>
            </a:pPr>
            <a:r>
              <a:rPr sz="1600" dirty="0">
                <a:latin typeface="Times New Roman"/>
                <a:cs typeface="Times New Roman"/>
              </a:rPr>
              <a:t>years.</a:t>
            </a:r>
            <a:endParaRPr sz="1600">
              <a:latin typeface="Times New Roman"/>
              <a:cs typeface="Times New Roman"/>
            </a:endParaRPr>
          </a:p>
          <a:p>
            <a:pPr marL="1395001" marR="475889" indent="-303444">
              <a:lnSpc>
                <a:spcPts val="1806"/>
              </a:lnSpc>
              <a:spcBef>
                <a:spcPts val="677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financing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policy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flux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family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running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47588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reassesses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policy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funding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24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39903751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35"/>
              </a:spcBef>
            </a:pPr>
            <a:endParaRPr sz="400"/>
          </a:p>
          <a:p>
            <a:pPr marL="914822" marR="847213" algn="ctr">
              <a:lnSpc>
                <a:spcPct val="95825"/>
              </a:lnSpc>
              <a:spcBef>
                <a:spcPts val="1795"/>
              </a:spcBef>
            </a:pPr>
            <a:r>
              <a:rPr sz="2100" dirty="0">
                <a:latin typeface="Times New Roman"/>
                <a:cs typeface="Times New Roman"/>
              </a:rPr>
              <a:t>Given cash flows</a:t>
            </a:r>
            <a:r>
              <a:rPr sz="2100" spc="-93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to equit</a:t>
            </a:r>
            <a:r>
              <a:rPr sz="2100" spc="-138" dirty="0">
                <a:latin typeface="Times New Roman"/>
                <a:cs typeface="Times New Roman"/>
              </a:rPr>
              <a:t>y</a:t>
            </a:r>
            <a:r>
              <a:rPr sz="2100" dirty="0">
                <a:latin typeface="Times New Roman"/>
                <a:cs typeface="Times New Roman"/>
              </a:rPr>
              <a:t>, should I discount dividends or</a:t>
            </a:r>
            <a:endParaRPr sz="2100">
              <a:latin typeface="Times New Roman"/>
              <a:cs typeface="Times New Roman"/>
            </a:endParaRPr>
          </a:p>
          <a:p>
            <a:pPr marL="3665813" marR="3598381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FCFE?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95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Dividend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(a)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pay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(and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repurchase</a:t>
            </a:r>
            <a:r>
              <a:rPr sz="1400" spc="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stock)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close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Free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(over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extended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period)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(b)For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difficult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(Example: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Banks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Financial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81"/>
              </a:spcBef>
            </a:pPr>
            <a:r>
              <a:rPr sz="1400" dirty="0">
                <a:latin typeface="Times New Roman"/>
                <a:cs typeface="Times New Roman"/>
              </a:rPr>
              <a:t>Service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companies)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endParaRPr sz="1600">
              <a:latin typeface="Times New Roman"/>
              <a:cs typeface="Times New Roman"/>
            </a:endParaRPr>
          </a:p>
          <a:p>
            <a:pPr marL="1749020" marR="369224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(a)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 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pay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significantly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higher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lower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Free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</a:t>
            </a:r>
            <a:r>
              <a:rPr sz="1400" spc="-93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.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(What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significant?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...</a:t>
            </a:r>
            <a:r>
              <a:rPr sz="1400" spc="-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rule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thumb,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 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less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80%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greater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spc="-53" dirty="0">
                <a:latin typeface="Times New Roman"/>
                <a:cs typeface="Times New Roman"/>
              </a:rPr>
              <a:t>1</a:t>
            </a:r>
            <a:r>
              <a:rPr sz="1400" dirty="0">
                <a:latin typeface="Times New Roman"/>
                <a:cs typeface="Times New Roman"/>
              </a:rPr>
              <a:t>10%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 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5- year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period,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model)</a:t>
            </a:r>
            <a:endParaRPr sz="1400">
              <a:latin typeface="Times New Roman"/>
              <a:cs typeface="Times New Roman"/>
            </a:endParaRPr>
          </a:p>
          <a:p>
            <a:pPr marL="1749020" marR="683937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(b)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dividends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available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(Example: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Private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Companies, IPOs)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15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0389490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object 154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73364" y="591889"/>
            <a:ext cx="7924030" cy="5335886"/>
          </a:xfrm>
          <a:custGeom>
            <a:avLst/>
            <a:gdLst/>
            <a:ahLst/>
            <a:cxnLst/>
            <a:rect l="l" t="t" r="r" b="b"/>
            <a:pathLst>
              <a:path w="8716433" h="6047338">
                <a:moveTo>
                  <a:pt x="0" y="0"/>
                </a:moveTo>
                <a:lnTo>
                  <a:pt x="0" y="6047338"/>
                </a:lnTo>
                <a:lnTo>
                  <a:pt x="8716433" y="6047338"/>
                </a:lnTo>
                <a:lnTo>
                  <a:pt x="871643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7402879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0" y="635323"/>
                </a:lnTo>
                <a:lnTo>
                  <a:pt x="635205" y="635323"/>
                </a:lnTo>
                <a:lnTo>
                  <a:pt x="6352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402881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635205" y="0"/>
                </a:lnTo>
                <a:lnTo>
                  <a:pt x="635205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478014" y="1993337"/>
            <a:ext cx="2887297" cy="186859"/>
          </a:xfrm>
          <a:custGeom>
            <a:avLst/>
            <a:gdLst/>
            <a:ahLst/>
            <a:cxnLst/>
            <a:rect l="l" t="t" r="r" b="b"/>
            <a:pathLst>
              <a:path w="3176027" h="211774">
                <a:moveTo>
                  <a:pt x="0" y="0"/>
                </a:moveTo>
                <a:lnTo>
                  <a:pt x="0" y="211774"/>
                </a:lnTo>
                <a:lnTo>
                  <a:pt x="3176027" y="211774"/>
                </a:lnTo>
                <a:lnTo>
                  <a:pt x="317602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78015" y="1993337"/>
            <a:ext cx="2887298" cy="186859"/>
          </a:xfrm>
          <a:custGeom>
            <a:avLst/>
            <a:gdLst/>
            <a:ahLst/>
            <a:cxnLst/>
            <a:rect l="l" t="t" r="r" b="b"/>
            <a:pathLst>
              <a:path w="3176028" h="211774">
                <a:moveTo>
                  <a:pt x="0" y="0"/>
                </a:moveTo>
                <a:lnTo>
                  <a:pt x="3176028" y="0"/>
                </a:lnTo>
                <a:lnTo>
                  <a:pt x="3176028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109499" y="3114496"/>
            <a:ext cx="4715920" cy="186859"/>
          </a:xfrm>
          <a:custGeom>
            <a:avLst/>
            <a:gdLst/>
            <a:ahLst/>
            <a:cxnLst/>
            <a:rect l="l" t="t" r="r" b="b"/>
            <a:pathLst>
              <a:path w="5187512" h="211774">
                <a:moveTo>
                  <a:pt x="0" y="0"/>
                </a:moveTo>
                <a:lnTo>
                  <a:pt x="0" y="211774"/>
                </a:lnTo>
                <a:lnTo>
                  <a:pt x="5187512" y="211774"/>
                </a:lnTo>
                <a:lnTo>
                  <a:pt x="51875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09500" y="3114496"/>
            <a:ext cx="4715921" cy="186859"/>
          </a:xfrm>
          <a:custGeom>
            <a:avLst/>
            <a:gdLst/>
            <a:ahLst/>
            <a:cxnLst/>
            <a:rect l="l" t="t" r="r" b="b"/>
            <a:pathLst>
              <a:path w="5187513" h="211774">
                <a:moveTo>
                  <a:pt x="0" y="0"/>
                </a:moveTo>
                <a:lnTo>
                  <a:pt x="5187513" y="0"/>
                </a:lnTo>
                <a:lnTo>
                  <a:pt x="5187513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670500" y="685318"/>
            <a:ext cx="1154918" cy="373719"/>
          </a:xfrm>
          <a:custGeom>
            <a:avLst/>
            <a:gdLst/>
            <a:ahLst/>
            <a:cxnLst/>
            <a:rect l="l" t="t" r="r" b="b"/>
            <a:pathLst>
              <a:path w="1270410" h="423548">
                <a:moveTo>
                  <a:pt x="0" y="0"/>
                </a:moveTo>
                <a:lnTo>
                  <a:pt x="0" y="423548"/>
                </a:lnTo>
                <a:lnTo>
                  <a:pt x="1270410" y="423548"/>
                </a:lnTo>
                <a:lnTo>
                  <a:pt x="127041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670501" y="68531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975689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0" y="423548"/>
                </a:lnTo>
                <a:lnTo>
                  <a:pt x="1270411" y="423548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975690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62093" y="4422515"/>
            <a:ext cx="6063325" cy="1401448"/>
          </a:xfrm>
          <a:custGeom>
            <a:avLst/>
            <a:gdLst/>
            <a:ahLst/>
            <a:cxnLst/>
            <a:rect l="l" t="t" r="r" b="b"/>
            <a:pathLst>
              <a:path w="6669658" h="1588308">
                <a:moveTo>
                  <a:pt x="0" y="0"/>
                </a:moveTo>
                <a:lnTo>
                  <a:pt x="0" y="1588308"/>
                </a:lnTo>
                <a:lnTo>
                  <a:pt x="6669658" y="1588308"/>
                </a:lnTo>
                <a:lnTo>
                  <a:pt x="66696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2093" y="4422515"/>
            <a:ext cx="6063326" cy="1401448"/>
          </a:xfrm>
          <a:custGeom>
            <a:avLst/>
            <a:gdLst/>
            <a:ahLst/>
            <a:cxnLst/>
            <a:rect l="l" t="t" r="r" b="b"/>
            <a:pathLst>
              <a:path w="6669659" h="1588308">
                <a:moveTo>
                  <a:pt x="0" y="0"/>
                </a:moveTo>
                <a:lnTo>
                  <a:pt x="6669659" y="0"/>
                </a:lnTo>
                <a:lnTo>
                  <a:pt x="6669659" y="1588308"/>
                </a:lnTo>
                <a:lnTo>
                  <a:pt x="0" y="158830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959229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0" y="529436"/>
                </a:lnTo>
                <a:lnTo>
                  <a:pt x="846940" y="529436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959230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846940" y="0"/>
                </a:lnTo>
                <a:lnTo>
                  <a:pt x="846940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900554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0" y="529436"/>
                </a:lnTo>
                <a:lnTo>
                  <a:pt x="952808" y="529436"/>
                </a:lnTo>
                <a:lnTo>
                  <a:pt x="9528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900555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952808" y="0"/>
                </a:lnTo>
                <a:lnTo>
                  <a:pt x="952808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034364" y="5450245"/>
            <a:ext cx="769945" cy="280289"/>
          </a:xfrm>
          <a:custGeom>
            <a:avLst/>
            <a:gdLst/>
            <a:ahLst/>
            <a:cxnLst/>
            <a:rect l="l" t="t" r="r" b="b"/>
            <a:pathLst>
              <a:path w="846940" h="317661">
                <a:moveTo>
                  <a:pt x="0" y="0"/>
                </a:moveTo>
                <a:lnTo>
                  <a:pt x="0" y="317661"/>
                </a:lnTo>
                <a:lnTo>
                  <a:pt x="846940" y="317661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34365" y="5450245"/>
            <a:ext cx="769946" cy="280289"/>
          </a:xfrm>
          <a:custGeom>
            <a:avLst/>
            <a:gdLst/>
            <a:ahLst/>
            <a:cxnLst/>
            <a:rect l="l" t="t" r="r" b="b"/>
            <a:pathLst>
              <a:path w="846941" h="317661">
                <a:moveTo>
                  <a:pt x="0" y="0"/>
                </a:moveTo>
                <a:lnTo>
                  <a:pt x="846941" y="0"/>
                </a:lnTo>
                <a:lnTo>
                  <a:pt x="84694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0" y="317661"/>
                </a:lnTo>
                <a:lnTo>
                  <a:pt x="1376278" y="317661"/>
                </a:lnTo>
                <a:lnTo>
                  <a:pt x="13762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1376278" y="0"/>
                </a:lnTo>
                <a:lnTo>
                  <a:pt x="1376278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419338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419339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86959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0" y="423548"/>
                </a:lnTo>
                <a:lnTo>
                  <a:pt x="1588013" y="423548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86960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1588013" y="0"/>
                </a:lnTo>
                <a:lnTo>
                  <a:pt x="1588013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0" y="1164759"/>
                </a:lnTo>
                <a:lnTo>
                  <a:pt x="1693881" y="1164759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1693881" y="0"/>
                </a:lnTo>
                <a:lnTo>
                  <a:pt x="1693881" y="1164759"/>
                </a:lnTo>
                <a:lnTo>
                  <a:pt x="0" y="1164759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73364" y="2273627"/>
            <a:ext cx="1443648" cy="934299"/>
          </a:xfrm>
          <a:custGeom>
            <a:avLst/>
            <a:gdLst/>
            <a:ahLst/>
            <a:cxnLst/>
            <a:rect l="l" t="t" r="r" b="b"/>
            <a:pathLst>
              <a:path w="1588013" h="1058872">
                <a:moveTo>
                  <a:pt x="0" y="0"/>
                </a:moveTo>
                <a:lnTo>
                  <a:pt x="0" y="1058872"/>
                </a:lnTo>
                <a:lnTo>
                  <a:pt x="1588013" y="1058872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73364" y="2273627"/>
            <a:ext cx="1443649" cy="934299"/>
          </a:xfrm>
          <a:custGeom>
            <a:avLst/>
            <a:gdLst/>
            <a:ahLst/>
            <a:cxnLst/>
            <a:rect l="l" t="t" r="r" b="b"/>
            <a:pathLst>
              <a:path w="1588014" h="1058872">
                <a:moveTo>
                  <a:pt x="0" y="0"/>
                </a:moveTo>
                <a:lnTo>
                  <a:pt x="1588014" y="0"/>
                </a:lnTo>
                <a:lnTo>
                  <a:pt x="158801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900554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0" y="529436"/>
                </a:lnTo>
                <a:lnTo>
                  <a:pt x="1693881" y="529436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900555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1693881" y="0"/>
                </a:lnTo>
                <a:lnTo>
                  <a:pt x="1693881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0" y="317661"/>
                </a:lnTo>
                <a:lnTo>
                  <a:pt x="1270411" y="317661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1270411" y="0"/>
                </a:lnTo>
                <a:lnTo>
                  <a:pt x="127041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6632933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0" y="952985"/>
                </a:lnTo>
                <a:lnTo>
                  <a:pt x="1799749" y="952985"/>
                </a:lnTo>
                <a:lnTo>
                  <a:pt x="17997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632934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1799749" y="0"/>
                </a:lnTo>
                <a:lnTo>
                  <a:pt x="1799749" y="952985"/>
                </a:lnTo>
                <a:lnTo>
                  <a:pt x="0" y="952985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0" y="741210"/>
                </a:lnTo>
                <a:lnTo>
                  <a:pt x="1482146" y="741210"/>
                </a:lnTo>
                <a:lnTo>
                  <a:pt x="148214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1482146" y="0"/>
                </a:lnTo>
                <a:lnTo>
                  <a:pt x="1482146" y="741210"/>
                </a:lnTo>
                <a:lnTo>
                  <a:pt x="0" y="741210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0" y="1058872"/>
                </a:lnTo>
                <a:lnTo>
                  <a:pt x="2011484" y="1058872"/>
                </a:lnTo>
                <a:lnTo>
                  <a:pt x="201148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2011484" y="0"/>
                </a:lnTo>
                <a:lnTo>
                  <a:pt x="201148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152831" y="884628"/>
            <a:ext cx="1458353" cy="93856"/>
          </a:xfrm>
          <a:custGeom>
            <a:avLst/>
            <a:gdLst/>
            <a:ahLst/>
            <a:cxnLst/>
            <a:rect l="l" t="t" r="r" b="b"/>
            <a:pathLst>
              <a:path w="1604188" h="106370">
                <a:moveTo>
                  <a:pt x="1002571" y="48704"/>
                </a:moveTo>
                <a:lnTo>
                  <a:pt x="1003812" y="28402"/>
                </a:lnTo>
                <a:lnTo>
                  <a:pt x="995081" y="42603"/>
                </a:lnTo>
                <a:lnTo>
                  <a:pt x="999493" y="44636"/>
                </a:lnTo>
                <a:lnTo>
                  <a:pt x="1002571" y="83551"/>
                </a:lnTo>
                <a:lnTo>
                  <a:pt x="1005650" y="79461"/>
                </a:lnTo>
                <a:lnTo>
                  <a:pt x="1002571" y="48704"/>
                </a:lnTo>
                <a:close/>
              </a:path>
              <a:path w="1604188" h="106370">
                <a:moveTo>
                  <a:pt x="989407" y="25989"/>
                </a:moveTo>
                <a:lnTo>
                  <a:pt x="982505" y="26406"/>
                </a:lnTo>
                <a:lnTo>
                  <a:pt x="982721" y="28402"/>
                </a:lnTo>
                <a:lnTo>
                  <a:pt x="1003812" y="28402"/>
                </a:lnTo>
                <a:lnTo>
                  <a:pt x="1002571" y="48704"/>
                </a:lnTo>
                <a:lnTo>
                  <a:pt x="1005650" y="79461"/>
                </a:lnTo>
                <a:lnTo>
                  <a:pt x="1007189" y="73647"/>
                </a:lnTo>
                <a:lnTo>
                  <a:pt x="1005650" y="52771"/>
                </a:lnTo>
                <a:lnTo>
                  <a:pt x="1007189" y="73647"/>
                </a:lnTo>
                <a:lnTo>
                  <a:pt x="1007189" y="58573"/>
                </a:lnTo>
                <a:lnTo>
                  <a:pt x="1015529" y="82311"/>
                </a:lnTo>
                <a:lnTo>
                  <a:pt x="1022862" y="45777"/>
                </a:lnTo>
                <a:lnTo>
                  <a:pt x="1018286" y="37915"/>
                </a:lnTo>
                <a:lnTo>
                  <a:pt x="1014382" y="33870"/>
                </a:lnTo>
                <a:lnTo>
                  <a:pt x="1003523" y="27959"/>
                </a:lnTo>
                <a:lnTo>
                  <a:pt x="989407" y="25989"/>
                </a:lnTo>
                <a:close/>
              </a:path>
              <a:path w="1604188" h="106370">
                <a:moveTo>
                  <a:pt x="1201326" y="29092"/>
                </a:moveTo>
                <a:lnTo>
                  <a:pt x="1201326" y="8134"/>
                </a:lnTo>
                <a:lnTo>
                  <a:pt x="1181889" y="8134"/>
                </a:lnTo>
                <a:lnTo>
                  <a:pt x="1181889" y="29092"/>
                </a:lnTo>
                <a:lnTo>
                  <a:pt x="1171413" y="29092"/>
                </a:lnTo>
                <a:lnTo>
                  <a:pt x="1171413" y="43085"/>
                </a:lnTo>
                <a:lnTo>
                  <a:pt x="1181889" y="43085"/>
                </a:lnTo>
                <a:lnTo>
                  <a:pt x="1181889" y="94030"/>
                </a:lnTo>
                <a:lnTo>
                  <a:pt x="1182992" y="97500"/>
                </a:lnTo>
                <a:lnTo>
                  <a:pt x="1185197" y="99752"/>
                </a:lnTo>
                <a:lnTo>
                  <a:pt x="1188598" y="103291"/>
                </a:lnTo>
                <a:lnTo>
                  <a:pt x="1194939" y="104899"/>
                </a:lnTo>
                <a:lnTo>
                  <a:pt x="1204220" y="104577"/>
                </a:lnTo>
                <a:lnTo>
                  <a:pt x="1213525" y="104233"/>
                </a:lnTo>
                <a:lnTo>
                  <a:pt x="1213525" y="89549"/>
                </a:lnTo>
                <a:lnTo>
                  <a:pt x="1209665" y="89687"/>
                </a:lnTo>
                <a:lnTo>
                  <a:pt x="1205668" y="89687"/>
                </a:lnTo>
                <a:lnTo>
                  <a:pt x="1203279" y="89308"/>
                </a:lnTo>
                <a:lnTo>
                  <a:pt x="1202497" y="88549"/>
                </a:lnTo>
                <a:lnTo>
                  <a:pt x="1201326" y="85872"/>
                </a:lnTo>
                <a:lnTo>
                  <a:pt x="1201326" y="43085"/>
                </a:lnTo>
                <a:lnTo>
                  <a:pt x="1213525" y="43085"/>
                </a:lnTo>
                <a:lnTo>
                  <a:pt x="1213525" y="29092"/>
                </a:lnTo>
                <a:lnTo>
                  <a:pt x="1201326" y="29092"/>
                </a:lnTo>
                <a:close/>
              </a:path>
              <a:path w="1604188" h="106370">
                <a:moveTo>
                  <a:pt x="1089898" y="28402"/>
                </a:moveTo>
                <a:lnTo>
                  <a:pt x="1069428" y="28402"/>
                </a:lnTo>
                <a:lnTo>
                  <a:pt x="1057711" y="82517"/>
                </a:lnTo>
                <a:lnTo>
                  <a:pt x="1046269" y="28402"/>
                </a:lnTo>
                <a:lnTo>
                  <a:pt x="1027594" y="61440"/>
                </a:lnTo>
                <a:lnTo>
                  <a:pt x="1026076" y="79319"/>
                </a:lnTo>
                <a:lnTo>
                  <a:pt x="1022862" y="45777"/>
                </a:lnTo>
                <a:lnTo>
                  <a:pt x="1015529" y="82311"/>
                </a:lnTo>
                <a:lnTo>
                  <a:pt x="1007189" y="58573"/>
                </a:lnTo>
                <a:lnTo>
                  <a:pt x="1007189" y="73647"/>
                </a:lnTo>
                <a:lnTo>
                  <a:pt x="1005650" y="79461"/>
                </a:lnTo>
                <a:lnTo>
                  <a:pt x="1002571" y="83551"/>
                </a:lnTo>
                <a:lnTo>
                  <a:pt x="999493" y="44636"/>
                </a:lnTo>
                <a:lnTo>
                  <a:pt x="995081" y="42603"/>
                </a:lnTo>
                <a:lnTo>
                  <a:pt x="1003812" y="28402"/>
                </a:lnTo>
                <a:lnTo>
                  <a:pt x="982721" y="28402"/>
                </a:lnTo>
                <a:lnTo>
                  <a:pt x="982505" y="26406"/>
                </a:lnTo>
                <a:lnTo>
                  <a:pt x="975989" y="28360"/>
                </a:lnTo>
                <a:lnTo>
                  <a:pt x="972968" y="52771"/>
                </a:lnTo>
                <a:lnTo>
                  <a:pt x="975989" y="48809"/>
                </a:lnTo>
                <a:lnTo>
                  <a:pt x="979171" y="44636"/>
                </a:lnTo>
                <a:lnTo>
                  <a:pt x="983594" y="42603"/>
                </a:lnTo>
                <a:lnTo>
                  <a:pt x="989338" y="42603"/>
                </a:lnTo>
                <a:lnTo>
                  <a:pt x="999365" y="87701"/>
                </a:lnTo>
                <a:lnTo>
                  <a:pt x="999493" y="87642"/>
                </a:lnTo>
                <a:lnTo>
                  <a:pt x="1003809" y="103533"/>
                </a:lnTo>
                <a:lnTo>
                  <a:pt x="1008902" y="102034"/>
                </a:lnTo>
                <a:lnTo>
                  <a:pt x="1007189" y="66110"/>
                </a:lnTo>
                <a:lnTo>
                  <a:pt x="1008902" y="102034"/>
                </a:lnTo>
                <a:lnTo>
                  <a:pt x="1018286" y="94409"/>
                </a:lnTo>
                <a:lnTo>
                  <a:pt x="1020913" y="90795"/>
                </a:lnTo>
                <a:lnTo>
                  <a:pt x="1024213" y="103543"/>
                </a:lnTo>
                <a:lnTo>
                  <a:pt x="1036137" y="48807"/>
                </a:lnTo>
                <a:lnTo>
                  <a:pt x="1027797" y="66110"/>
                </a:lnTo>
                <a:lnTo>
                  <a:pt x="1036137" y="48807"/>
                </a:lnTo>
                <a:lnTo>
                  <a:pt x="1047923" y="103543"/>
                </a:lnTo>
                <a:lnTo>
                  <a:pt x="1068118" y="103544"/>
                </a:lnTo>
                <a:lnTo>
                  <a:pt x="1089898" y="28402"/>
                </a:lnTo>
                <a:close/>
              </a:path>
              <a:path w="1604188" h="106370">
                <a:moveTo>
                  <a:pt x="1022862" y="45777"/>
                </a:moveTo>
                <a:lnTo>
                  <a:pt x="1026076" y="79319"/>
                </a:lnTo>
                <a:lnTo>
                  <a:pt x="1027594" y="61440"/>
                </a:lnTo>
                <a:lnTo>
                  <a:pt x="1046269" y="28402"/>
                </a:lnTo>
                <a:lnTo>
                  <a:pt x="1026350" y="28402"/>
                </a:lnTo>
                <a:lnTo>
                  <a:pt x="1024672" y="48886"/>
                </a:lnTo>
                <a:lnTo>
                  <a:pt x="1022862" y="45777"/>
                </a:lnTo>
                <a:close/>
              </a:path>
              <a:path w="1604188" h="106370">
                <a:moveTo>
                  <a:pt x="1003809" y="103533"/>
                </a:moveTo>
                <a:lnTo>
                  <a:pt x="1024213" y="103543"/>
                </a:lnTo>
                <a:lnTo>
                  <a:pt x="1020913" y="90795"/>
                </a:lnTo>
                <a:lnTo>
                  <a:pt x="1018286" y="94409"/>
                </a:lnTo>
                <a:lnTo>
                  <a:pt x="1008902" y="102034"/>
                </a:lnTo>
                <a:lnTo>
                  <a:pt x="1003809" y="103533"/>
                </a:lnTo>
                <a:close/>
              </a:path>
              <a:path w="1604188" h="106370">
                <a:moveTo>
                  <a:pt x="989338" y="89687"/>
                </a:moveTo>
                <a:lnTo>
                  <a:pt x="983594" y="89687"/>
                </a:lnTo>
                <a:lnTo>
                  <a:pt x="979171" y="87642"/>
                </a:lnTo>
                <a:lnTo>
                  <a:pt x="976070" y="83551"/>
                </a:lnTo>
                <a:lnTo>
                  <a:pt x="975989" y="103543"/>
                </a:lnTo>
                <a:lnTo>
                  <a:pt x="989407" y="106163"/>
                </a:lnTo>
                <a:lnTo>
                  <a:pt x="996248" y="105759"/>
                </a:lnTo>
                <a:lnTo>
                  <a:pt x="1003809" y="103533"/>
                </a:lnTo>
                <a:lnTo>
                  <a:pt x="999493" y="87642"/>
                </a:lnTo>
                <a:lnTo>
                  <a:pt x="999365" y="87701"/>
                </a:lnTo>
                <a:lnTo>
                  <a:pt x="995081" y="89687"/>
                </a:lnTo>
                <a:lnTo>
                  <a:pt x="989338" y="89687"/>
                </a:lnTo>
                <a:close/>
              </a:path>
              <a:path w="1604188" h="106370">
                <a:moveTo>
                  <a:pt x="1209803" y="66111"/>
                </a:moveTo>
                <a:lnTo>
                  <a:pt x="1210015" y="70941"/>
                </a:lnTo>
                <a:lnTo>
                  <a:pt x="1212944" y="83542"/>
                </a:lnTo>
                <a:lnTo>
                  <a:pt x="1219315" y="94409"/>
                </a:lnTo>
                <a:lnTo>
                  <a:pt x="1223180" y="98363"/>
                </a:lnTo>
                <a:lnTo>
                  <a:pt x="1234052" y="104213"/>
                </a:lnTo>
                <a:lnTo>
                  <a:pt x="1234857" y="83551"/>
                </a:lnTo>
                <a:lnTo>
                  <a:pt x="1231756" y="79462"/>
                </a:lnTo>
                <a:lnTo>
                  <a:pt x="1230205" y="73647"/>
                </a:lnTo>
                <a:lnTo>
                  <a:pt x="1230205" y="58573"/>
                </a:lnTo>
                <a:lnTo>
                  <a:pt x="1231756" y="52771"/>
                </a:lnTo>
                <a:lnTo>
                  <a:pt x="1228676" y="30190"/>
                </a:lnTo>
                <a:lnTo>
                  <a:pt x="1219315" y="37916"/>
                </a:lnTo>
                <a:lnTo>
                  <a:pt x="1216734" y="41501"/>
                </a:lnTo>
                <a:lnTo>
                  <a:pt x="1211536" y="53014"/>
                </a:lnTo>
                <a:lnTo>
                  <a:pt x="1209803" y="66111"/>
                </a:lnTo>
                <a:close/>
              </a:path>
              <a:path w="1604188" h="106370">
                <a:moveTo>
                  <a:pt x="1253869" y="89687"/>
                </a:moveTo>
                <a:lnTo>
                  <a:pt x="1242381" y="89687"/>
                </a:lnTo>
                <a:lnTo>
                  <a:pt x="1237959" y="87642"/>
                </a:lnTo>
                <a:lnTo>
                  <a:pt x="1234857" y="83551"/>
                </a:lnTo>
                <a:lnTo>
                  <a:pt x="1234052" y="104213"/>
                </a:lnTo>
                <a:lnTo>
                  <a:pt x="1248194" y="106163"/>
                </a:lnTo>
                <a:lnTo>
                  <a:pt x="1255035" y="105759"/>
                </a:lnTo>
                <a:lnTo>
                  <a:pt x="1267690" y="102034"/>
                </a:lnTo>
                <a:lnTo>
                  <a:pt x="1277073" y="94409"/>
                </a:lnTo>
                <a:lnTo>
                  <a:pt x="1279700" y="90795"/>
                </a:lnTo>
                <a:lnTo>
                  <a:pt x="1284864" y="79320"/>
                </a:lnTo>
                <a:lnTo>
                  <a:pt x="1286585" y="66111"/>
                </a:lnTo>
                <a:lnTo>
                  <a:pt x="1286381" y="61440"/>
                </a:lnTo>
                <a:lnTo>
                  <a:pt x="1283460" y="48886"/>
                </a:lnTo>
                <a:lnTo>
                  <a:pt x="1277073" y="37916"/>
                </a:lnTo>
                <a:lnTo>
                  <a:pt x="1273170" y="33871"/>
                </a:lnTo>
                <a:lnTo>
                  <a:pt x="1262310" y="27960"/>
                </a:lnTo>
                <a:lnTo>
                  <a:pt x="1248194" y="25989"/>
                </a:lnTo>
                <a:lnTo>
                  <a:pt x="1241293" y="26407"/>
                </a:lnTo>
                <a:lnTo>
                  <a:pt x="1228676" y="30190"/>
                </a:lnTo>
                <a:lnTo>
                  <a:pt x="1231756" y="52771"/>
                </a:lnTo>
                <a:lnTo>
                  <a:pt x="1234857" y="48704"/>
                </a:lnTo>
                <a:lnTo>
                  <a:pt x="1237959" y="44637"/>
                </a:lnTo>
                <a:lnTo>
                  <a:pt x="1242381" y="42603"/>
                </a:lnTo>
                <a:lnTo>
                  <a:pt x="1253869" y="42603"/>
                </a:lnTo>
                <a:lnTo>
                  <a:pt x="1258280" y="44637"/>
                </a:lnTo>
                <a:lnTo>
                  <a:pt x="1261359" y="48704"/>
                </a:lnTo>
                <a:lnTo>
                  <a:pt x="1264437" y="52771"/>
                </a:lnTo>
                <a:lnTo>
                  <a:pt x="1265976" y="58573"/>
                </a:lnTo>
                <a:lnTo>
                  <a:pt x="1265976" y="73647"/>
                </a:lnTo>
                <a:lnTo>
                  <a:pt x="1264437" y="79462"/>
                </a:lnTo>
                <a:lnTo>
                  <a:pt x="1261359" y="83551"/>
                </a:lnTo>
                <a:lnTo>
                  <a:pt x="1258280" y="87642"/>
                </a:lnTo>
                <a:lnTo>
                  <a:pt x="1253869" y="89687"/>
                </a:lnTo>
                <a:close/>
              </a:path>
              <a:path w="1604188" h="106370">
                <a:moveTo>
                  <a:pt x="1366491" y="19923"/>
                </a:moveTo>
                <a:lnTo>
                  <a:pt x="1379380" y="19440"/>
                </a:lnTo>
                <a:lnTo>
                  <a:pt x="1417426" y="19923"/>
                </a:lnTo>
                <a:lnTo>
                  <a:pt x="1417426" y="2068"/>
                </a:lnTo>
                <a:lnTo>
                  <a:pt x="1399299" y="2068"/>
                </a:lnTo>
                <a:lnTo>
                  <a:pt x="1399299" y="19440"/>
                </a:lnTo>
                <a:lnTo>
                  <a:pt x="1379380" y="2068"/>
                </a:lnTo>
                <a:lnTo>
                  <a:pt x="1345400" y="2068"/>
                </a:lnTo>
                <a:lnTo>
                  <a:pt x="1345400" y="103544"/>
                </a:lnTo>
                <a:lnTo>
                  <a:pt x="1366491" y="103544"/>
                </a:lnTo>
                <a:lnTo>
                  <a:pt x="1366491" y="60941"/>
                </a:lnTo>
                <a:lnTo>
                  <a:pt x="1379380" y="60941"/>
                </a:lnTo>
                <a:lnTo>
                  <a:pt x="1379380" y="103544"/>
                </a:lnTo>
                <a:lnTo>
                  <a:pt x="1399299" y="103544"/>
                </a:lnTo>
                <a:lnTo>
                  <a:pt x="1399299" y="60941"/>
                </a:lnTo>
                <a:lnTo>
                  <a:pt x="1411085" y="60941"/>
                </a:lnTo>
                <a:lnTo>
                  <a:pt x="1411085" y="43293"/>
                </a:lnTo>
                <a:lnTo>
                  <a:pt x="1399299" y="43293"/>
                </a:lnTo>
                <a:lnTo>
                  <a:pt x="1399299" y="28402"/>
                </a:lnTo>
                <a:lnTo>
                  <a:pt x="1379380" y="28402"/>
                </a:lnTo>
                <a:lnTo>
                  <a:pt x="1379380" y="43293"/>
                </a:lnTo>
                <a:lnTo>
                  <a:pt x="1366491" y="43293"/>
                </a:lnTo>
                <a:lnTo>
                  <a:pt x="1366491" y="19923"/>
                </a:lnTo>
                <a:close/>
              </a:path>
              <a:path w="1604188" h="106370">
                <a:moveTo>
                  <a:pt x="1399299" y="2068"/>
                </a:moveTo>
                <a:lnTo>
                  <a:pt x="1399299" y="1310"/>
                </a:lnTo>
                <a:lnTo>
                  <a:pt x="1379380" y="1310"/>
                </a:lnTo>
                <a:lnTo>
                  <a:pt x="1379380" y="2068"/>
                </a:lnTo>
                <a:lnTo>
                  <a:pt x="1399299" y="19440"/>
                </a:lnTo>
                <a:lnTo>
                  <a:pt x="1399299" y="2068"/>
                </a:lnTo>
                <a:close/>
              </a:path>
              <a:path w="1604188" h="106370">
                <a:moveTo>
                  <a:pt x="1504868" y="28540"/>
                </a:moveTo>
                <a:lnTo>
                  <a:pt x="1504868" y="26747"/>
                </a:lnTo>
                <a:lnTo>
                  <a:pt x="1502249" y="26610"/>
                </a:lnTo>
                <a:lnTo>
                  <a:pt x="1496390" y="28540"/>
                </a:lnTo>
                <a:lnTo>
                  <a:pt x="1499216" y="46532"/>
                </a:lnTo>
                <a:lnTo>
                  <a:pt x="1501560" y="46602"/>
                </a:lnTo>
                <a:lnTo>
                  <a:pt x="1504868" y="28540"/>
                </a:lnTo>
                <a:close/>
              </a:path>
              <a:path w="1604188" h="106370">
                <a:moveTo>
                  <a:pt x="1560076" y="55449"/>
                </a:moveTo>
                <a:lnTo>
                  <a:pt x="1560604" y="52575"/>
                </a:lnTo>
                <a:lnTo>
                  <a:pt x="1561661" y="50186"/>
                </a:lnTo>
                <a:lnTo>
                  <a:pt x="1563729" y="45682"/>
                </a:lnTo>
                <a:lnTo>
                  <a:pt x="1567474" y="43430"/>
                </a:lnTo>
                <a:lnTo>
                  <a:pt x="1577583" y="43430"/>
                </a:lnTo>
                <a:lnTo>
                  <a:pt x="1580799" y="45177"/>
                </a:lnTo>
                <a:lnTo>
                  <a:pt x="1582545" y="48669"/>
                </a:lnTo>
                <a:lnTo>
                  <a:pt x="1583924" y="52852"/>
                </a:lnTo>
                <a:lnTo>
                  <a:pt x="1583924" y="103544"/>
                </a:lnTo>
                <a:lnTo>
                  <a:pt x="1604050" y="103544"/>
                </a:lnTo>
                <a:lnTo>
                  <a:pt x="1604188" y="56184"/>
                </a:lnTo>
                <a:lnTo>
                  <a:pt x="1604188" y="51312"/>
                </a:lnTo>
                <a:lnTo>
                  <a:pt x="1603958" y="47612"/>
                </a:lnTo>
                <a:lnTo>
                  <a:pt x="1603498" y="45085"/>
                </a:lnTo>
                <a:lnTo>
                  <a:pt x="1602763" y="41270"/>
                </a:lnTo>
                <a:lnTo>
                  <a:pt x="1601339" y="38053"/>
                </a:lnTo>
                <a:lnTo>
                  <a:pt x="1599225" y="35433"/>
                </a:lnTo>
                <a:lnTo>
                  <a:pt x="1596606" y="32216"/>
                </a:lnTo>
                <a:lnTo>
                  <a:pt x="1593688" y="29964"/>
                </a:lnTo>
                <a:lnTo>
                  <a:pt x="1590472" y="28678"/>
                </a:lnTo>
                <a:lnTo>
                  <a:pt x="1587255" y="27391"/>
                </a:lnTo>
                <a:lnTo>
                  <a:pt x="1583993" y="26747"/>
                </a:lnTo>
                <a:lnTo>
                  <a:pt x="1575722" y="26747"/>
                </a:lnTo>
                <a:lnTo>
                  <a:pt x="1571219" y="27781"/>
                </a:lnTo>
                <a:lnTo>
                  <a:pt x="1567175" y="29850"/>
                </a:lnTo>
                <a:lnTo>
                  <a:pt x="1563361" y="31918"/>
                </a:lnTo>
                <a:lnTo>
                  <a:pt x="1560168" y="35158"/>
                </a:lnTo>
                <a:lnTo>
                  <a:pt x="1557595" y="39570"/>
                </a:lnTo>
                <a:lnTo>
                  <a:pt x="1556125" y="35893"/>
                </a:lnTo>
                <a:lnTo>
                  <a:pt x="1553965" y="32883"/>
                </a:lnTo>
                <a:lnTo>
                  <a:pt x="1551116" y="30539"/>
                </a:lnTo>
                <a:lnTo>
                  <a:pt x="1547578" y="28012"/>
                </a:lnTo>
                <a:lnTo>
                  <a:pt x="1542937" y="26747"/>
                </a:lnTo>
                <a:lnTo>
                  <a:pt x="1531128" y="26747"/>
                </a:lnTo>
                <a:lnTo>
                  <a:pt x="1526189" y="28218"/>
                </a:lnTo>
                <a:lnTo>
                  <a:pt x="1522375" y="31159"/>
                </a:lnTo>
                <a:lnTo>
                  <a:pt x="1520215" y="32814"/>
                </a:lnTo>
                <a:lnTo>
                  <a:pt x="1517917" y="35594"/>
                </a:lnTo>
                <a:lnTo>
                  <a:pt x="1515482" y="39501"/>
                </a:lnTo>
                <a:lnTo>
                  <a:pt x="1515482" y="28540"/>
                </a:lnTo>
                <a:lnTo>
                  <a:pt x="1504868" y="28540"/>
                </a:lnTo>
                <a:lnTo>
                  <a:pt x="1501560" y="46602"/>
                </a:lnTo>
                <a:lnTo>
                  <a:pt x="1499216" y="46532"/>
                </a:lnTo>
                <a:lnTo>
                  <a:pt x="1496390" y="28540"/>
                </a:lnTo>
                <a:lnTo>
                  <a:pt x="1502249" y="26610"/>
                </a:lnTo>
                <a:lnTo>
                  <a:pt x="1496367" y="26610"/>
                </a:lnTo>
                <a:lnTo>
                  <a:pt x="1491589" y="28150"/>
                </a:lnTo>
                <a:lnTo>
                  <a:pt x="1487913" y="31229"/>
                </a:lnTo>
                <a:lnTo>
                  <a:pt x="1485661" y="33067"/>
                </a:lnTo>
                <a:lnTo>
                  <a:pt x="1483019" y="36490"/>
                </a:lnTo>
                <a:lnTo>
                  <a:pt x="1479986" y="41500"/>
                </a:lnTo>
                <a:lnTo>
                  <a:pt x="1479986" y="28402"/>
                </a:lnTo>
                <a:lnTo>
                  <a:pt x="1461239" y="28402"/>
                </a:lnTo>
                <a:lnTo>
                  <a:pt x="1461239" y="103544"/>
                </a:lnTo>
                <a:lnTo>
                  <a:pt x="1481020" y="103544"/>
                </a:lnTo>
                <a:lnTo>
                  <a:pt x="1481020" y="61607"/>
                </a:lnTo>
                <a:lnTo>
                  <a:pt x="1481778" y="57149"/>
                </a:lnTo>
                <a:lnTo>
                  <a:pt x="1483295" y="54253"/>
                </a:lnTo>
                <a:lnTo>
                  <a:pt x="1486006" y="49106"/>
                </a:lnTo>
                <a:lnTo>
                  <a:pt x="1491313" y="46532"/>
                </a:lnTo>
                <a:lnTo>
                  <a:pt x="1496390" y="46532"/>
                </a:lnTo>
                <a:lnTo>
                  <a:pt x="1496390" y="103544"/>
                </a:lnTo>
                <a:lnTo>
                  <a:pt x="1516309" y="103544"/>
                </a:lnTo>
                <a:lnTo>
                  <a:pt x="1504868" y="46877"/>
                </a:lnTo>
                <a:lnTo>
                  <a:pt x="1516309" y="103544"/>
                </a:lnTo>
                <a:lnTo>
                  <a:pt x="1516309" y="54231"/>
                </a:lnTo>
                <a:lnTo>
                  <a:pt x="1516838" y="51152"/>
                </a:lnTo>
                <a:lnTo>
                  <a:pt x="1517895" y="49083"/>
                </a:lnTo>
                <a:lnTo>
                  <a:pt x="1519824" y="45452"/>
                </a:lnTo>
                <a:lnTo>
                  <a:pt x="1523592" y="43637"/>
                </a:lnTo>
                <a:lnTo>
                  <a:pt x="1534023" y="43637"/>
                </a:lnTo>
                <a:lnTo>
                  <a:pt x="1537262" y="45452"/>
                </a:lnTo>
                <a:lnTo>
                  <a:pt x="1538917" y="49083"/>
                </a:lnTo>
                <a:lnTo>
                  <a:pt x="1539835" y="51105"/>
                </a:lnTo>
                <a:lnTo>
                  <a:pt x="1540295" y="54346"/>
                </a:lnTo>
                <a:lnTo>
                  <a:pt x="1540295" y="103544"/>
                </a:lnTo>
                <a:lnTo>
                  <a:pt x="1560076" y="103544"/>
                </a:lnTo>
                <a:lnTo>
                  <a:pt x="1560076" y="55449"/>
                </a:lnTo>
                <a:close/>
              </a:path>
              <a:path w="1604188" h="106370">
                <a:moveTo>
                  <a:pt x="1417426" y="19923"/>
                </a:moveTo>
                <a:lnTo>
                  <a:pt x="1379380" y="19440"/>
                </a:lnTo>
                <a:lnTo>
                  <a:pt x="1366491" y="19923"/>
                </a:lnTo>
                <a:lnTo>
                  <a:pt x="1417426" y="19923"/>
                </a:lnTo>
                <a:close/>
              </a:path>
              <a:path w="1604188" h="106370">
                <a:moveTo>
                  <a:pt x="1024672" y="48886"/>
                </a:moveTo>
                <a:lnTo>
                  <a:pt x="1026350" y="28402"/>
                </a:lnTo>
                <a:lnTo>
                  <a:pt x="1022862" y="45777"/>
                </a:lnTo>
                <a:lnTo>
                  <a:pt x="1024672" y="48886"/>
                </a:lnTo>
                <a:close/>
              </a:path>
              <a:path w="1604188" h="106370">
                <a:moveTo>
                  <a:pt x="999365" y="87701"/>
                </a:moveTo>
                <a:lnTo>
                  <a:pt x="989338" y="42603"/>
                </a:lnTo>
                <a:lnTo>
                  <a:pt x="986707" y="42603"/>
                </a:lnTo>
                <a:lnTo>
                  <a:pt x="999365" y="87701"/>
                </a:lnTo>
                <a:close/>
              </a:path>
              <a:path w="1604188" h="106370">
                <a:moveTo>
                  <a:pt x="764783" y="73073"/>
                </a:moveTo>
                <a:lnTo>
                  <a:pt x="776592" y="75876"/>
                </a:lnTo>
                <a:lnTo>
                  <a:pt x="783415" y="77852"/>
                </a:lnTo>
                <a:lnTo>
                  <a:pt x="787091" y="80150"/>
                </a:lnTo>
                <a:lnTo>
                  <a:pt x="788010" y="84034"/>
                </a:lnTo>
                <a:lnTo>
                  <a:pt x="786873" y="88055"/>
                </a:lnTo>
                <a:lnTo>
                  <a:pt x="782324" y="90353"/>
                </a:lnTo>
                <a:lnTo>
                  <a:pt x="779257" y="90927"/>
                </a:lnTo>
                <a:lnTo>
                  <a:pt x="768826" y="90927"/>
                </a:lnTo>
                <a:lnTo>
                  <a:pt x="764323" y="89618"/>
                </a:lnTo>
                <a:lnTo>
                  <a:pt x="761888" y="86998"/>
                </a:lnTo>
                <a:lnTo>
                  <a:pt x="760509" y="85528"/>
                </a:lnTo>
                <a:lnTo>
                  <a:pt x="759613" y="83046"/>
                </a:lnTo>
                <a:lnTo>
                  <a:pt x="759200" y="79553"/>
                </a:lnTo>
                <a:lnTo>
                  <a:pt x="739281" y="79553"/>
                </a:lnTo>
                <a:lnTo>
                  <a:pt x="739281" y="87274"/>
                </a:lnTo>
                <a:lnTo>
                  <a:pt x="742095" y="93628"/>
                </a:lnTo>
                <a:lnTo>
                  <a:pt x="747724" y="98614"/>
                </a:lnTo>
                <a:lnTo>
                  <a:pt x="748885" y="99573"/>
                </a:lnTo>
                <a:lnTo>
                  <a:pt x="759363" y="104464"/>
                </a:lnTo>
                <a:lnTo>
                  <a:pt x="773881" y="106094"/>
                </a:lnTo>
                <a:lnTo>
                  <a:pt x="775464" y="106079"/>
                </a:lnTo>
                <a:lnTo>
                  <a:pt x="789571" y="104160"/>
                </a:lnTo>
                <a:lnTo>
                  <a:pt x="799555" y="99027"/>
                </a:lnTo>
                <a:lnTo>
                  <a:pt x="805092" y="94317"/>
                </a:lnTo>
                <a:lnTo>
                  <a:pt x="807860" y="88239"/>
                </a:lnTo>
                <a:lnTo>
                  <a:pt x="807860" y="75141"/>
                </a:lnTo>
                <a:lnTo>
                  <a:pt x="805930" y="70431"/>
                </a:lnTo>
                <a:lnTo>
                  <a:pt x="802071" y="66662"/>
                </a:lnTo>
                <a:lnTo>
                  <a:pt x="798165" y="62939"/>
                </a:lnTo>
                <a:lnTo>
                  <a:pt x="792306" y="60159"/>
                </a:lnTo>
                <a:lnTo>
                  <a:pt x="784495" y="58320"/>
                </a:lnTo>
                <a:lnTo>
                  <a:pt x="772778" y="55747"/>
                </a:lnTo>
                <a:lnTo>
                  <a:pt x="765954" y="53931"/>
                </a:lnTo>
                <a:lnTo>
                  <a:pt x="762095" y="51863"/>
                </a:lnTo>
                <a:lnTo>
                  <a:pt x="761130" y="47980"/>
                </a:lnTo>
                <a:lnTo>
                  <a:pt x="762037" y="44625"/>
                </a:lnTo>
                <a:lnTo>
                  <a:pt x="765667" y="41959"/>
                </a:lnTo>
                <a:lnTo>
                  <a:pt x="768711" y="41293"/>
                </a:lnTo>
                <a:lnTo>
                  <a:pt x="778177" y="41293"/>
                </a:lnTo>
                <a:lnTo>
                  <a:pt x="781853" y="42626"/>
                </a:lnTo>
                <a:lnTo>
                  <a:pt x="784012" y="45291"/>
                </a:lnTo>
                <a:lnTo>
                  <a:pt x="785873" y="48761"/>
                </a:lnTo>
                <a:lnTo>
                  <a:pt x="786149" y="51289"/>
                </a:lnTo>
                <a:lnTo>
                  <a:pt x="805793" y="51289"/>
                </a:lnTo>
                <a:lnTo>
                  <a:pt x="804919" y="42097"/>
                </a:lnTo>
                <a:lnTo>
                  <a:pt x="801531" y="35628"/>
                </a:lnTo>
                <a:lnTo>
                  <a:pt x="795626" y="31883"/>
                </a:lnTo>
                <a:lnTo>
                  <a:pt x="789722" y="28137"/>
                </a:lnTo>
                <a:lnTo>
                  <a:pt x="782083" y="26264"/>
                </a:lnTo>
                <a:lnTo>
                  <a:pt x="762830" y="26264"/>
                </a:lnTo>
                <a:lnTo>
                  <a:pt x="755168" y="28758"/>
                </a:lnTo>
                <a:lnTo>
                  <a:pt x="749723" y="33744"/>
                </a:lnTo>
                <a:lnTo>
                  <a:pt x="744278" y="38731"/>
                </a:lnTo>
                <a:lnTo>
                  <a:pt x="741555" y="44694"/>
                </a:lnTo>
                <a:lnTo>
                  <a:pt x="741555" y="57516"/>
                </a:lnTo>
                <a:lnTo>
                  <a:pt x="743301" y="62020"/>
                </a:lnTo>
                <a:lnTo>
                  <a:pt x="746793" y="65145"/>
                </a:lnTo>
                <a:lnTo>
                  <a:pt x="750286" y="68316"/>
                </a:lnTo>
                <a:lnTo>
                  <a:pt x="756282" y="70959"/>
                </a:lnTo>
                <a:lnTo>
                  <a:pt x="764783" y="73073"/>
                </a:lnTo>
                <a:close/>
              </a:path>
              <a:path w="1604188" h="106370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70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1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1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7"/>
                </a:lnTo>
                <a:lnTo>
                  <a:pt x="83329" y="16821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1604188" h="106370">
                <a:moveTo>
                  <a:pt x="143948" y="103681"/>
                </a:moveTo>
                <a:lnTo>
                  <a:pt x="146820" y="102670"/>
                </a:lnTo>
                <a:lnTo>
                  <a:pt x="149795" y="100785"/>
                </a:lnTo>
                <a:lnTo>
                  <a:pt x="152873" y="98028"/>
                </a:lnTo>
                <a:lnTo>
                  <a:pt x="154757" y="96144"/>
                </a:lnTo>
                <a:lnTo>
                  <a:pt x="156871" y="92927"/>
                </a:lnTo>
                <a:lnTo>
                  <a:pt x="156871" y="103543"/>
                </a:lnTo>
                <a:lnTo>
                  <a:pt x="175963" y="103543"/>
                </a:lnTo>
                <a:lnTo>
                  <a:pt x="175963" y="28402"/>
                </a:lnTo>
                <a:lnTo>
                  <a:pt x="156044" y="28402"/>
                </a:lnTo>
                <a:lnTo>
                  <a:pt x="156044" y="74107"/>
                </a:lnTo>
                <a:lnTo>
                  <a:pt x="155401" y="77990"/>
                </a:lnTo>
                <a:lnTo>
                  <a:pt x="154114" y="80931"/>
                </a:lnTo>
                <a:lnTo>
                  <a:pt x="151633" y="86355"/>
                </a:lnTo>
                <a:lnTo>
                  <a:pt x="147038" y="89066"/>
                </a:lnTo>
                <a:lnTo>
                  <a:pt x="135091" y="89066"/>
                </a:lnTo>
                <a:lnTo>
                  <a:pt x="131576" y="87159"/>
                </a:lnTo>
                <a:lnTo>
                  <a:pt x="129784" y="83344"/>
                </a:lnTo>
                <a:lnTo>
                  <a:pt x="128773" y="81184"/>
                </a:lnTo>
                <a:lnTo>
                  <a:pt x="128267" y="77967"/>
                </a:lnTo>
                <a:lnTo>
                  <a:pt x="128268" y="28402"/>
                </a:lnTo>
                <a:lnTo>
                  <a:pt x="108142" y="28402"/>
                </a:lnTo>
                <a:lnTo>
                  <a:pt x="108142" y="82287"/>
                </a:lnTo>
                <a:lnTo>
                  <a:pt x="109221" y="88790"/>
                </a:lnTo>
                <a:lnTo>
                  <a:pt x="111381" y="93202"/>
                </a:lnTo>
                <a:lnTo>
                  <a:pt x="119924" y="102216"/>
                </a:lnTo>
                <a:lnTo>
                  <a:pt x="133850" y="105198"/>
                </a:lnTo>
                <a:lnTo>
                  <a:pt x="137710" y="105198"/>
                </a:lnTo>
                <a:lnTo>
                  <a:pt x="141076" y="104692"/>
                </a:lnTo>
                <a:lnTo>
                  <a:pt x="143948" y="103681"/>
                </a:lnTo>
                <a:close/>
              </a:path>
              <a:path w="1604188" h="106370">
                <a:moveTo>
                  <a:pt x="231838" y="26610"/>
                </a:moveTo>
                <a:lnTo>
                  <a:pt x="225956" y="26610"/>
                </a:lnTo>
                <a:lnTo>
                  <a:pt x="221177" y="28149"/>
                </a:lnTo>
                <a:lnTo>
                  <a:pt x="217501" y="31228"/>
                </a:lnTo>
                <a:lnTo>
                  <a:pt x="215250" y="33066"/>
                </a:lnTo>
                <a:lnTo>
                  <a:pt x="212608" y="36490"/>
                </a:lnTo>
                <a:lnTo>
                  <a:pt x="209575" y="41500"/>
                </a:lnTo>
                <a:lnTo>
                  <a:pt x="209575" y="28402"/>
                </a:lnTo>
                <a:lnTo>
                  <a:pt x="190828" y="28402"/>
                </a:lnTo>
                <a:lnTo>
                  <a:pt x="190828" y="103543"/>
                </a:lnTo>
                <a:lnTo>
                  <a:pt x="210609" y="103543"/>
                </a:lnTo>
                <a:lnTo>
                  <a:pt x="210609" y="61607"/>
                </a:lnTo>
                <a:lnTo>
                  <a:pt x="211367" y="57148"/>
                </a:lnTo>
                <a:lnTo>
                  <a:pt x="212883" y="54253"/>
                </a:lnTo>
                <a:lnTo>
                  <a:pt x="215595" y="49106"/>
                </a:lnTo>
                <a:lnTo>
                  <a:pt x="220902" y="46532"/>
                </a:lnTo>
                <a:lnTo>
                  <a:pt x="231148" y="46601"/>
                </a:lnTo>
                <a:lnTo>
                  <a:pt x="234457" y="46877"/>
                </a:lnTo>
                <a:lnTo>
                  <a:pt x="234457" y="26747"/>
                </a:lnTo>
                <a:lnTo>
                  <a:pt x="231838" y="26610"/>
                </a:lnTo>
                <a:close/>
              </a:path>
              <a:path w="1604188" h="106370">
                <a:moveTo>
                  <a:pt x="290653" y="26610"/>
                </a:moveTo>
                <a:lnTo>
                  <a:pt x="284771" y="26610"/>
                </a:lnTo>
                <a:lnTo>
                  <a:pt x="279993" y="28149"/>
                </a:lnTo>
                <a:lnTo>
                  <a:pt x="276317" y="31228"/>
                </a:lnTo>
                <a:lnTo>
                  <a:pt x="274065" y="33066"/>
                </a:lnTo>
                <a:lnTo>
                  <a:pt x="271423" y="36490"/>
                </a:lnTo>
                <a:lnTo>
                  <a:pt x="268390" y="41500"/>
                </a:lnTo>
                <a:lnTo>
                  <a:pt x="268390" y="28402"/>
                </a:lnTo>
                <a:lnTo>
                  <a:pt x="249643" y="28402"/>
                </a:lnTo>
                <a:lnTo>
                  <a:pt x="249643" y="103543"/>
                </a:lnTo>
                <a:lnTo>
                  <a:pt x="269424" y="103543"/>
                </a:lnTo>
                <a:lnTo>
                  <a:pt x="269424" y="61607"/>
                </a:lnTo>
                <a:lnTo>
                  <a:pt x="270182" y="57148"/>
                </a:lnTo>
                <a:lnTo>
                  <a:pt x="271699" y="54253"/>
                </a:lnTo>
                <a:lnTo>
                  <a:pt x="274410" y="49106"/>
                </a:lnTo>
                <a:lnTo>
                  <a:pt x="279717" y="46532"/>
                </a:lnTo>
                <a:lnTo>
                  <a:pt x="289964" y="46601"/>
                </a:lnTo>
                <a:lnTo>
                  <a:pt x="293272" y="46877"/>
                </a:lnTo>
                <a:lnTo>
                  <a:pt x="293272" y="26747"/>
                </a:lnTo>
                <a:lnTo>
                  <a:pt x="290653" y="26610"/>
                </a:lnTo>
                <a:close/>
              </a:path>
              <a:path w="1604188" h="106370">
                <a:moveTo>
                  <a:pt x="351639" y="49324"/>
                </a:moveTo>
                <a:lnTo>
                  <a:pt x="353213" y="53265"/>
                </a:lnTo>
                <a:lnTo>
                  <a:pt x="353535" y="58458"/>
                </a:lnTo>
                <a:lnTo>
                  <a:pt x="323001" y="58458"/>
                </a:lnTo>
                <a:lnTo>
                  <a:pt x="323645" y="53587"/>
                </a:lnTo>
                <a:lnTo>
                  <a:pt x="325218" y="49726"/>
                </a:lnTo>
                <a:lnTo>
                  <a:pt x="327723" y="46877"/>
                </a:lnTo>
                <a:lnTo>
                  <a:pt x="330227" y="44027"/>
                </a:lnTo>
                <a:lnTo>
                  <a:pt x="335718" y="26474"/>
                </a:lnTo>
                <a:lnTo>
                  <a:pt x="322935" y="29456"/>
                </a:lnTo>
                <a:lnTo>
                  <a:pt x="312628" y="36812"/>
                </a:lnTo>
                <a:lnTo>
                  <a:pt x="309164" y="41192"/>
                </a:lnTo>
                <a:lnTo>
                  <a:pt x="304344" y="52483"/>
                </a:lnTo>
                <a:lnTo>
                  <a:pt x="302738" y="66730"/>
                </a:lnTo>
                <a:lnTo>
                  <a:pt x="303203" y="74819"/>
                </a:lnTo>
                <a:lnTo>
                  <a:pt x="306723" y="87628"/>
                </a:lnTo>
                <a:lnTo>
                  <a:pt x="313697" y="96787"/>
                </a:lnTo>
                <a:lnTo>
                  <a:pt x="326221" y="103970"/>
                </a:lnTo>
                <a:lnTo>
                  <a:pt x="338992" y="106025"/>
                </a:lnTo>
                <a:lnTo>
                  <a:pt x="343340" y="105843"/>
                </a:lnTo>
                <a:lnTo>
                  <a:pt x="356140" y="102533"/>
                </a:lnTo>
                <a:lnTo>
                  <a:pt x="366010" y="95064"/>
                </a:lnTo>
                <a:lnTo>
                  <a:pt x="370146" y="90468"/>
                </a:lnTo>
                <a:lnTo>
                  <a:pt x="372466" y="85941"/>
                </a:lnTo>
                <a:lnTo>
                  <a:pt x="372971" y="81483"/>
                </a:lnTo>
                <a:lnTo>
                  <a:pt x="352914" y="81483"/>
                </a:lnTo>
                <a:lnTo>
                  <a:pt x="351858" y="83689"/>
                </a:lnTo>
                <a:lnTo>
                  <a:pt x="349261" y="86653"/>
                </a:lnTo>
                <a:lnTo>
                  <a:pt x="346734" y="88951"/>
                </a:lnTo>
                <a:lnTo>
                  <a:pt x="343449" y="90100"/>
                </a:lnTo>
                <a:lnTo>
                  <a:pt x="335592" y="90100"/>
                </a:lnTo>
                <a:lnTo>
                  <a:pt x="332329" y="89158"/>
                </a:lnTo>
                <a:lnTo>
                  <a:pt x="329618" y="87274"/>
                </a:lnTo>
                <a:lnTo>
                  <a:pt x="325161" y="84241"/>
                </a:lnTo>
                <a:lnTo>
                  <a:pt x="322795" y="78956"/>
                </a:lnTo>
                <a:lnTo>
                  <a:pt x="322519" y="71418"/>
                </a:lnTo>
                <a:lnTo>
                  <a:pt x="373936" y="71418"/>
                </a:lnTo>
                <a:lnTo>
                  <a:pt x="374028" y="64939"/>
                </a:lnTo>
                <a:lnTo>
                  <a:pt x="373821" y="59975"/>
                </a:lnTo>
                <a:lnTo>
                  <a:pt x="373316" y="56528"/>
                </a:lnTo>
                <a:lnTo>
                  <a:pt x="372443" y="50646"/>
                </a:lnTo>
                <a:lnTo>
                  <a:pt x="370536" y="45475"/>
                </a:lnTo>
                <a:lnTo>
                  <a:pt x="367595" y="41017"/>
                </a:lnTo>
                <a:lnTo>
                  <a:pt x="364333" y="35962"/>
                </a:lnTo>
                <a:lnTo>
                  <a:pt x="360198" y="32262"/>
                </a:lnTo>
                <a:lnTo>
                  <a:pt x="355189" y="29919"/>
                </a:lnTo>
                <a:lnTo>
                  <a:pt x="350180" y="27574"/>
                </a:lnTo>
                <a:lnTo>
                  <a:pt x="344552" y="26402"/>
                </a:lnTo>
                <a:lnTo>
                  <a:pt x="345988" y="43947"/>
                </a:lnTo>
                <a:lnTo>
                  <a:pt x="348813" y="46635"/>
                </a:lnTo>
                <a:lnTo>
                  <a:pt x="351639" y="49324"/>
                </a:lnTo>
                <a:close/>
              </a:path>
              <a:path w="1604188" h="106370">
                <a:moveTo>
                  <a:pt x="330227" y="44027"/>
                </a:moveTo>
                <a:lnTo>
                  <a:pt x="333754" y="42603"/>
                </a:lnTo>
                <a:lnTo>
                  <a:pt x="342484" y="42603"/>
                </a:lnTo>
                <a:lnTo>
                  <a:pt x="345988" y="43947"/>
                </a:lnTo>
                <a:lnTo>
                  <a:pt x="344552" y="26402"/>
                </a:lnTo>
                <a:lnTo>
                  <a:pt x="335718" y="26474"/>
                </a:lnTo>
                <a:lnTo>
                  <a:pt x="330227" y="44027"/>
                </a:lnTo>
                <a:close/>
              </a:path>
              <a:path w="1604188" h="106370">
                <a:moveTo>
                  <a:pt x="552864" y="53564"/>
                </a:moveTo>
                <a:lnTo>
                  <a:pt x="552916" y="56690"/>
                </a:lnTo>
                <a:lnTo>
                  <a:pt x="554640" y="70600"/>
                </a:lnTo>
                <a:lnTo>
                  <a:pt x="558804" y="82472"/>
                </a:lnTo>
                <a:lnTo>
                  <a:pt x="565408" y="92306"/>
                </a:lnTo>
                <a:lnTo>
                  <a:pt x="574321" y="99821"/>
                </a:lnTo>
                <a:lnTo>
                  <a:pt x="586004" y="104732"/>
                </a:lnTo>
                <a:lnTo>
                  <a:pt x="599870" y="106370"/>
                </a:lnTo>
                <a:lnTo>
                  <a:pt x="605939" y="106044"/>
                </a:lnTo>
                <a:lnTo>
                  <a:pt x="618510" y="102765"/>
                </a:lnTo>
                <a:lnTo>
                  <a:pt x="628922" y="95960"/>
                </a:lnTo>
                <a:lnTo>
                  <a:pt x="632462" y="92319"/>
                </a:lnTo>
                <a:lnTo>
                  <a:pt x="639229" y="81705"/>
                </a:lnTo>
                <a:lnTo>
                  <a:pt x="643017" y="68937"/>
                </a:lnTo>
                <a:lnTo>
                  <a:pt x="621995" y="68937"/>
                </a:lnTo>
                <a:lnTo>
                  <a:pt x="620570" y="74176"/>
                </a:lnTo>
                <a:lnTo>
                  <a:pt x="618778" y="78105"/>
                </a:lnTo>
                <a:lnTo>
                  <a:pt x="616619" y="80725"/>
                </a:lnTo>
                <a:lnTo>
                  <a:pt x="612713" y="85596"/>
                </a:lnTo>
                <a:lnTo>
                  <a:pt x="607038" y="88032"/>
                </a:lnTo>
                <a:lnTo>
                  <a:pt x="592334" y="88032"/>
                </a:lnTo>
                <a:lnTo>
                  <a:pt x="586349" y="85194"/>
                </a:lnTo>
                <a:lnTo>
                  <a:pt x="581639" y="79518"/>
                </a:lnTo>
                <a:lnTo>
                  <a:pt x="581033" y="78754"/>
                </a:lnTo>
                <a:lnTo>
                  <a:pt x="576189" y="68293"/>
                </a:lnTo>
                <a:lnTo>
                  <a:pt x="574575" y="53908"/>
                </a:lnTo>
                <a:lnTo>
                  <a:pt x="574606" y="51600"/>
                </a:lnTo>
                <a:lnTo>
                  <a:pt x="576483" y="37854"/>
                </a:lnTo>
                <a:lnTo>
                  <a:pt x="581260" y="27471"/>
                </a:lnTo>
                <a:lnTo>
                  <a:pt x="585717" y="21244"/>
                </a:lnTo>
                <a:lnTo>
                  <a:pt x="591806" y="18130"/>
                </a:lnTo>
                <a:lnTo>
                  <a:pt x="607107" y="18130"/>
                </a:lnTo>
                <a:lnTo>
                  <a:pt x="612828" y="20336"/>
                </a:lnTo>
                <a:lnTo>
                  <a:pt x="616688" y="24748"/>
                </a:lnTo>
                <a:lnTo>
                  <a:pt x="618847" y="27230"/>
                </a:lnTo>
                <a:lnTo>
                  <a:pt x="620616" y="30906"/>
                </a:lnTo>
                <a:lnTo>
                  <a:pt x="621995" y="35778"/>
                </a:lnTo>
                <a:lnTo>
                  <a:pt x="643223" y="35778"/>
                </a:lnTo>
                <a:lnTo>
                  <a:pt x="642902" y="29436"/>
                </a:lnTo>
                <a:lnTo>
                  <a:pt x="640558" y="23117"/>
                </a:lnTo>
                <a:lnTo>
                  <a:pt x="636193" y="16821"/>
                </a:lnTo>
                <a:lnTo>
                  <a:pt x="625127" y="6425"/>
                </a:lnTo>
                <a:lnTo>
                  <a:pt x="613229" y="1606"/>
                </a:lnTo>
                <a:lnTo>
                  <a:pt x="598698" y="0"/>
                </a:lnTo>
                <a:lnTo>
                  <a:pt x="589461" y="798"/>
                </a:lnTo>
                <a:lnTo>
                  <a:pt x="577352" y="4918"/>
                </a:lnTo>
                <a:lnTo>
                  <a:pt x="567131" y="12546"/>
                </a:lnTo>
                <a:lnTo>
                  <a:pt x="563845" y="16265"/>
                </a:lnTo>
                <a:lnTo>
                  <a:pt x="557744" y="26611"/>
                </a:lnTo>
                <a:lnTo>
                  <a:pt x="554084" y="39044"/>
                </a:lnTo>
                <a:lnTo>
                  <a:pt x="552864" y="53564"/>
                </a:lnTo>
                <a:close/>
              </a:path>
              <a:path w="1604188" h="106370">
                <a:moveTo>
                  <a:pt x="495542" y="29091"/>
                </a:moveTo>
                <a:lnTo>
                  <a:pt x="495542" y="8134"/>
                </a:lnTo>
                <a:lnTo>
                  <a:pt x="476105" y="8134"/>
                </a:lnTo>
                <a:lnTo>
                  <a:pt x="476105" y="29091"/>
                </a:lnTo>
                <a:lnTo>
                  <a:pt x="465629" y="29091"/>
                </a:lnTo>
                <a:lnTo>
                  <a:pt x="465629" y="43085"/>
                </a:lnTo>
                <a:lnTo>
                  <a:pt x="476105" y="43085"/>
                </a:lnTo>
                <a:lnTo>
                  <a:pt x="476105" y="94030"/>
                </a:lnTo>
                <a:lnTo>
                  <a:pt x="477208" y="97499"/>
                </a:lnTo>
                <a:lnTo>
                  <a:pt x="479413" y="99751"/>
                </a:lnTo>
                <a:lnTo>
                  <a:pt x="482814" y="103291"/>
                </a:lnTo>
                <a:lnTo>
                  <a:pt x="489154" y="104899"/>
                </a:lnTo>
                <a:lnTo>
                  <a:pt x="498436" y="104577"/>
                </a:lnTo>
                <a:lnTo>
                  <a:pt x="507741" y="104233"/>
                </a:lnTo>
                <a:lnTo>
                  <a:pt x="507741" y="89549"/>
                </a:lnTo>
                <a:lnTo>
                  <a:pt x="503881" y="89687"/>
                </a:lnTo>
                <a:lnTo>
                  <a:pt x="499884" y="89687"/>
                </a:lnTo>
                <a:lnTo>
                  <a:pt x="497494" y="89307"/>
                </a:lnTo>
                <a:lnTo>
                  <a:pt x="496713" y="88549"/>
                </a:lnTo>
                <a:lnTo>
                  <a:pt x="495542" y="85872"/>
                </a:lnTo>
                <a:lnTo>
                  <a:pt x="495542" y="43085"/>
                </a:lnTo>
                <a:lnTo>
                  <a:pt x="507741" y="43085"/>
                </a:lnTo>
                <a:lnTo>
                  <a:pt x="507741" y="29091"/>
                </a:lnTo>
                <a:lnTo>
                  <a:pt x="495542" y="29091"/>
                </a:lnTo>
                <a:close/>
              </a:path>
              <a:path w="1604188" h="106370">
                <a:moveTo>
                  <a:pt x="440402" y="26610"/>
                </a:moveTo>
                <a:lnTo>
                  <a:pt x="426434" y="26610"/>
                </a:lnTo>
                <a:lnTo>
                  <a:pt x="421310" y="28126"/>
                </a:lnTo>
                <a:lnTo>
                  <a:pt x="417267" y="31159"/>
                </a:lnTo>
                <a:lnTo>
                  <a:pt x="415015" y="32860"/>
                </a:lnTo>
                <a:lnTo>
                  <a:pt x="412626" y="35640"/>
                </a:lnTo>
                <a:lnTo>
                  <a:pt x="410099" y="39500"/>
                </a:lnTo>
                <a:lnTo>
                  <a:pt x="410099" y="28539"/>
                </a:lnTo>
                <a:lnTo>
                  <a:pt x="391144" y="28539"/>
                </a:lnTo>
                <a:lnTo>
                  <a:pt x="391144" y="103543"/>
                </a:lnTo>
                <a:lnTo>
                  <a:pt x="410719" y="103543"/>
                </a:lnTo>
                <a:lnTo>
                  <a:pt x="410719" y="58228"/>
                </a:lnTo>
                <a:lnTo>
                  <a:pt x="411362" y="54414"/>
                </a:lnTo>
                <a:lnTo>
                  <a:pt x="412649" y="51427"/>
                </a:lnTo>
                <a:lnTo>
                  <a:pt x="415130" y="45774"/>
                </a:lnTo>
                <a:lnTo>
                  <a:pt x="419702" y="42947"/>
                </a:lnTo>
                <a:lnTo>
                  <a:pt x="431787" y="42947"/>
                </a:lnTo>
                <a:lnTo>
                  <a:pt x="435463" y="44878"/>
                </a:lnTo>
                <a:lnTo>
                  <a:pt x="437393" y="48738"/>
                </a:lnTo>
                <a:lnTo>
                  <a:pt x="438449" y="50852"/>
                </a:lnTo>
                <a:lnTo>
                  <a:pt x="438978" y="53886"/>
                </a:lnTo>
                <a:lnTo>
                  <a:pt x="438978" y="103543"/>
                </a:lnTo>
                <a:lnTo>
                  <a:pt x="459104" y="103543"/>
                </a:lnTo>
                <a:lnTo>
                  <a:pt x="459104" y="43522"/>
                </a:lnTo>
                <a:lnTo>
                  <a:pt x="456634" y="36778"/>
                </a:lnTo>
                <a:lnTo>
                  <a:pt x="451694" y="32710"/>
                </a:lnTo>
                <a:lnTo>
                  <a:pt x="446755" y="28643"/>
                </a:lnTo>
                <a:lnTo>
                  <a:pt x="440402" y="26610"/>
                </a:lnTo>
                <a:close/>
              </a:path>
              <a:path w="1604188" h="106370">
                <a:moveTo>
                  <a:pt x="700959" y="97660"/>
                </a:moveTo>
                <a:lnTo>
                  <a:pt x="703670" y="94719"/>
                </a:lnTo>
                <a:lnTo>
                  <a:pt x="703991" y="97936"/>
                </a:lnTo>
                <a:lnTo>
                  <a:pt x="704451" y="100602"/>
                </a:lnTo>
                <a:lnTo>
                  <a:pt x="705462" y="103543"/>
                </a:lnTo>
                <a:lnTo>
                  <a:pt x="726828" y="103543"/>
                </a:lnTo>
                <a:lnTo>
                  <a:pt x="726828" y="100648"/>
                </a:lnTo>
                <a:lnTo>
                  <a:pt x="723934" y="98373"/>
                </a:lnTo>
                <a:lnTo>
                  <a:pt x="722900" y="95707"/>
                </a:lnTo>
                <a:lnTo>
                  <a:pt x="722762" y="93134"/>
                </a:lnTo>
                <a:lnTo>
                  <a:pt x="722624" y="86837"/>
                </a:lnTo>
                <a:lnTo>
                  <a:pt x="722624" y="40925"/>
                </a:lnTo>
                <a:lnTo>
                  <a:pt x="719431" y="34767"/>
                </a:lnTo>
                <a:lnTo>
                  <a:pt x="713043" y="31504"/>
                </a:lnTo>
                <a:lnTo>
                  <a:pt x="706657" y="28241"/>
                </a:lnTo>
                <a:lnTo>
                  <a:pt x="699351" y="26610"/>
                </a:lnTo>
                <a:lnTo>
                  <a:pt x="691126" y="26610"/>
                </a:lnTo>
                <a:lnTo>
                  <a:pt x="687106" y="26729"/>
                </a:lnTo>
                <a:lnTo>
                  <a:pt x="673531" y="29665"/>
                </a:lnTo>
                <a:lnTo>
                  <a:pt x="664383" y="36536"/>
                </a:lnTo>
                <a:lnTo>
                  <a:pt x="661121" y="40765"/>
                </a:lnTo>
                <a:lnTo>
                  <a:pt x="659283" y="46164"/>
                </a:lnTo>
                <a:lnTo>
                  <a:pt x="658869" y="52736"/>
                </a:lnTo>
                <a:lnTo>
                  <a:pt x="677823" y="52736"/>
                </a:lnTo>
                <a:lnTo>
                  <a:pt x="678283" y="49841"/>
                </a:lnTo>
                <a:lnTo>
                  <a:pt x="679202" y="47543"/>
                </a:lnTo>
                <a:lnTo>
                  <a:pt x="682510" y="43545"/>
                </a:lnTo>
                <a:lnTo>
                  <a:pt x="685795" y="42396"/>
                </a:lnTo>
                <a:lnTo>
                  <a:pt x="694572" y="42396"/>
                </a:lnTo>
                <a:lnTo>
                  <a:pt x="697708" y="42982"/>
                </a:lnTo>
                <a:lnTo>
                  <a:pt x="699844" y="44154"/>
                </a:lnTo>
                <a:lnTo>
                  <a:pt x="703050" y="47451"/>
                </a:lnTo>
                <a:lnTo>
                  <a:pt x="703050" y="53058"/>
                </a:lnTo>
                <a:lnTo>
                  <a:pt x="701648" y="54920"/>
                </a:lnTo>
                <a:lnTo>
                  <a:pt x="698845" y="56115"/>
                </a:lnTo>
                <a:lnTo>
                  <a:pt x="697283" y="56804"/>
                </a:lnTo>
                <a:lnTo>
                  <a:pt x="694687" y="57378"/>
                </a:lnTo>
                <a:lnTo>
                  <a:pt x="691057" y="57838"/>
                </a:lnTo>
                <a:lnTo>
                  <a:pt x="684371" y="58665"/>
                </a:lnTo>
                <a:lnTo>
                  <a:pt x="676789" y="59630"/>
                </a:lnTo>
                <a:lnTo>
                  <a:pt x="671046" y="61239"/>
                </a:lnTo>
                <a:lnTo>
                  <a:pt x="667140" y="63490"/>
                </a:lnTo>
                <a:lnTo>
                  <a:pt x="660018" y="67627"/>
                </a:lnTo>
                <a:lnTo>
                  <a:pt x="656457" y="74314"/>
                </a:lnTo>
                <a:lnTo>
                  <a:pt x="656457" y="90675"/>
                </a:lnTo>
                <a:lnTo>
                  <a:pt x="658674" y="96178"/>
                </a:lnTo>
                <a:lnTo>
                  <a:pt x="663108" y="100062"/>
                </a:lnTo>
                <a:lnTo>
                  <a:pt x="667542" y="103945"/>
                </a:lnTo>
                <a:lnTo>
                  <a:pt x="673159" y="105887"/>
                </a:lnTo>
                <a:lnTo>
                  <a:pt x="679960" y="105887"/>
                </a:lnTo>
                <a:lnTo>
                  <a:pt x="680821" y="90870"/>
                </a:lnTo>
                <a:lnTo>
                  <a:pt x="677100" y="87883"/>
                </a:lnTo>
                <a:lnTo>
                  <a:pt x="676169" y="85458"/>
                </a:lnTo>
                <a:lnTo>
                  <a:pt x="676169" y="78335"/>
                </a:lnTo>
                <a:lnTo>
                  <a:pt x="677685" y="75554"/>
                </a:lnTo>
                <a:lnTo>
                  <a:pt x="680718" y="73762"/>
                </a:lnTo>
                <a:lnTo>
                  <a:pt x="682510" y="72705"/>
                </a:lnTo>
                <a:lnTo>
                  <a:pt x="685474" y="71809"/>
                </a:lnTo>
                <a:lnTo>
                  <a:pt x="689609" y="71074"/>
                </a:lnTo>
                <a:lnTo>
                  <a:pt x="694020" y="70246"/>
                </a:lnTo>
                <a:lnTo>
                  <a:pt x="697961" y="69385"/>
                </a:lnTo>
                <a:lnTo>
                  <a:pt x="700488" y="68419"/>
                </a:lnTo>
                <a:lnTo>
                  <a:pt x="702981" y="67006"/>
                </a:lnTo>
                <a:lnTo>
                  <a:pt x="702981" y="74314"/>
                </a:lnTo>
                <a:lnTo>
                  <a:pt x="702843" y="80886"/>
                </a:lnTo>
                <a:lnTo>
                  <a:pt x="700993" y="85412"/>
                </a:lnTo>
                <a:lnTo>
                  <a:pt x="697432" y="87894"/>
                </a:lnTo>
                <a:lnTo>
                  <a:pt x="693871" y="90376"/>
                </a:lnTo>
                <a:lnTo>
                  <a:pt x="689977" y="91617"/>
                </a:lnTo>
                <a:lnTo>
                  <a:pt x="685750" y="91617"/>
                </a:lnTo>
                <a:lnTo>
                  <a:pt x="690069" y="104669"/>
                </a:lnTo>
                <a:lnTo>
                  <a:pt x="694296" y="102233"/>
                </a:lnTo>
                <a:lnTo>
                  <a:pt x="697834" y="100165"/>
                </a:lnTo>
                <a:lnTo>
                  <a:pt x="700959" y="97660"/>
                </a:lnTo>
                <a:close/>
              </a:path>
              <a:path w="1604188" h="106370">
                <a:moveTo>
                  <a:pt x="685290" y="105887"/>
                </a:moveTo>
                <a:lnTo>
                  <a:pt x="690069" y="104669"/>
                </a:lnTo>
                <a:lnTo>
                  <a:pt x="685750" y="91617"/>
                </a:lnTo>
                <a:lnTo>
                  <a:pt x="683085" y="91617"/>
                </a:lnTo>
                <a:lnTo>
                  <a:pt x="680821" y="90870"/>
                </a:lnTo>
                <a:lnTo>
                  <a:pt x="679960" y="105887"/>
                </a:lnTo>
                <a:lnTo>
                  <a:pt x="685290" y="105887"/>
                </a:lnTo>
                <a:close/>
              </a:path>
              <a:path w="1604188" h="106370">
                <a:moveTo>
                  <a:pt x="894130" y="103543"/>
                </a:moveTo>
                <a:lnTo>
                  <a:pt x="894130" y="52713"/>
                </a:lnTo>
                <a:lnTo>
                  <a:pt x="893900" y="47877"/>
                </a:lnTo>
                <a:lnTo>
                  <a:pt x="893441" y="44912"/>
                </a:lnTo>
                <a:lnTo>
                  <a:pt x="892982" y="41948"/>
                </a:lnTo>
                <a:lnTo>
                  <a:pt x="891718" y="39064"/>
                </a:lnTo>
                <a:lnTo>
                  <a:pt x="889650" y="36260"/>
                </a:lnTo>
                <a:lnTo>
                  <a:pt x="887215" y="32951"/>
                </a:lnTo>
                <a:lnTo>
                  <a:pt x="884102" y="30493"/>
                </a:lnTo>
                <a:lnTo>
                  <a:pt x="880311" y="28884"/>
                </a:lnTo>
                <a:lnTo>
                  <a:pt x="876520" y="27276"/>
                </a:lnTo>
                <a:lnTo>
                  <a:pt x="872304" y="26471"/>
                </a:lnTo>
                <a:lnTo>
                  <a:pt x="863528" y="26471"/>
                </a:lnTo>
                <a:lnTo>
                  <a:pt x="859588" y="27333"/>
                </a:lnTo>
                <a:lnTo>
                  <a:pt x="855843" y="29057"/>
                </a:lnTo>
                <a:lnTo>
                  <a:pt x="852098" y="30780"/>
                </a:lnTo>
                <a:lnTo>
                  <a:pt x="848801" y="33825"/>
                </a:lnTo>
                <a:lnTo>
                  <a:pt x="845952" y="38191"/>
                </a:lnTo>
                <a:lnTo>
                  <a:pt x="845952" y="2274"/>
                </a:lnTo>
                <a:lnTo>
                  <a:pt x="826378" y="2274"/>
                </a:lnTo>
                <a:lnTo>
                  <a:pt x="826378" y="103543"/>
                </a:lnTo>
                <a:lnTo>
                  <a:pt x="845952" y="103543"/>
                </a:lnTo>
                <a:lnTo>
                  <a:pt x="845952" y="56436"/>
                </a:lnTo>
                <a:lnTo>
                  <a:pt x="847296" y="51484"/>
                </a:lnTo>
                <a:lnTo>
                  <a:pt x="849984" y="48014"/>
                </a:lnTo>
                <a:lnTo>
                  <a:pt x="852672" y="44545"/>
                </a:lnTo>
                <a:lnTo>
                  <a:pt x="856613" y="42809"/>
                </a:lnTo>
                <a:lnTo>
                  <a:pt x="866813" y="42809"/>
                </a:lnTo>
                <a:lnTo>
                  <a:pt x="870214" y="44556"/>
                </a:lnTo>
                <a:lnTo>
                  <a:pt x="872006" y="48049"/>
                </a:lnTo>
                <a:lnTo>
                  <a:pt x="873384" y="50531"/>
                </a:lnTo>
                <a:lnTo>
                  <a:pt x="874073" y="53793"/>
                </a:lnTo>
                <a:lnTo>
                  <a:pt x="874073" y="103543"/>
                </a:lnTo>
                <a:lnTo>
                  <a:pt x="894130" y="103543"/>
                </a:lnTo>
                <a:close/>
              </a:path>
              <a:path w="1604188" h="106370">
                <a:moveTo>
                  <a:pt x="932774" y="19715"/>
                </a:moveTo>
                <a:lnTo>
                  <a:pt x="935347" y="17165"/>
                </a:lnTo>
                <a:lnTo>
                  <a:pt x="944284" y="17303"/>
                </a:lnTo>
                <a:lnTo>
                  <a:pt x="944284" y="1310"/>
                </a:lnTo>
                <a:lnTo>
                  <a:pt x="941665" y="1125"/>
                </a:lnTo>
                <a:lnTo>
                  <a:pt x="939184" y="942"/>
                </a:lnTo>
                <a:lnTo>
                  <a:pt x="927030" y="896"/>
                </a:lnTo>
                <a:lnTo>
                  <a:pt x="920574" y="2734"/>
                </a:lnTo>
                <a:lnTo>
                  <a:pt x="917404" y="6411"/>
                </a:lnTo>
                <a:lnTo>
                  <a:pt x="913866" y="10317"/>
                </a:lnTo>
                <a:lnTo>
                  <a:pt x="912097" y="16269"/>
                </a:lnTo>
                <a:lnTo>
                  <a:pt x="912097" y="29091"/>
                </a:lnTo>
                <a:lnTo>
                  <a:pt x="901344" y="29091"/>
                </a:lnTo>
                <a:lnTo>
                  <a:pt x="901344" y="42947"/>
                </a:lnTo>
                <a:lnTo>
                  <a:pt x="912303" y="42947"/>
                </a:lnTo>
                <a:lnTo>
                  <a:pt x="912303" y="103543"/>
                </a:lnTo>
                <a:lnTo>
                  <a:pt x="931878" y="103543"/>
                </a:lnTo>
                <a:lnTo>
                  <a:pt x="931878" y="42947"/>
                </a:lnTo>
                <a:lnTo>
                  <a:pt x="944767" y="42947"/>
                </a:lnTo>
                <a:lnTo>
                  <a:pt x="944767" y="29091"/>
                </a:lnTo>
                <a:lnTo>
                  <a:pt x="931878" y="29091"/>
                </a:lnTo>
                <a:lnTo>
                  <a:pt x="931786" y="24081"/>
                </a:lnTo>
                <a:lnTo>
                  <a:pt x="932085" y="21416"/>
                </a:lnTo>
                <a:lnTo>
                  <a:pt x="932774" y="19715"/>
                </a:lnTo>
                <a:close/>
              </a:path>
              <a:path w="1604188" h="106370">
                <a:moveTo>
                  <a:pt x="954156" y="83542"/>
                </a:moveTo>
                <a:lnTo>
                  <a:pt x="956415" y="87395"/>
                </a:lnTo>
                <a:lnTo>
                  <a:pt x="960527" y="94409"/>
                </a:lnTo>
                <a:lnTo>
                  <a:pt x="964392" y="98363"/>
                </a:lnTo>
                <a:lnTo>
                  <a:pt x="960527" y="37915"/>
                </a:lnTo>
                <a:lnTo>
                  <a:pt x="969888" y="30190"/>
                </a:lnTo>
                <a:lnTo>
                  <a:pt x="971417" y="58573"/>
                </a:lnTo>
                <a:lnTo>
                  <a:pt x="972968" y="79461"/>
                </a:lnTo>
                <a:lnTo>
                  <a:pt x="974020" y="103543"/>
                </a:lnTo>
                <a:lnTo>
                  <a:pt x="975264" y="104213"/>
                </a:lnTo>
                <a:lnTo>
                  <a:pt x="989407" y="106163"/>
                </a:lnTo>
                <a:lnTo>
                  <a:pt x="975989" y="103543"/>
                </a:lnTo>
                <a:lnTo>
                  <a:pt x="975989" y="48809"/>
                </a:lnTo>
                <a:lnTo>
                  <a:pt x="972968" y="52771"/>
                </a:lnTo>
                <a:lnTo>
                  <a:pt x="975989" y="28360"/>
                </a:lnTo>
                <a:lnTo>
                  <a:pt x="975989" y="1930"/>
                </a:lnTo>
                <a:lnTo>
                  <a:pt x="957946" y="41500"/>
                </a:lnTo>
                <a:lnTo>
                  <a:pt x="956415" y="44892"/>
                </a:lnTo>
                <a:lnTo>
                  <a:pt x="952748" y="53014"/>
                </a:lnTo>
                <a:lnTo>
                  <a:pt x="951016" y="66110"/>
                </a:lnTo>
                <a:lnTo>
                  <a:pt x="951228" y="70941"/>
                </a:lnTo>
                <a:lnTo>
                  <a:pt x="954156" y="83542"/>
                </a:lnTo>
                <a:close/>
              </a:path>
              <a:path w="1604188" h="106370">
                <a:moveTo>
                  <a:pt x="960527" y="37915"/>
                </a:moveTo>
                <a:lnTo>
                  <a:pt x="964392" y="98363"/>
                </a:lnTo>
                <a:lnTo>
                  <a:pt x="971417" y="73647"/>
                </a:lnTo>
                <a:lnTo>
                  <a:pt x="971417" y="66110"/>
                </a:lnTo>
                <a:lnTo>
                  <a:pt x="971417" y="73647"/>
                </a:lnTo>
                <a:lnTo>
                  <a:pt x="964392" y="98363"/>
                </a:lnTo>
                <a:lnTo>
                  <a:pt x="960527" y="94409"/>
                </a:lnTo>
                <a:lnTo>
                  <a:pt x="956415" y="87395"/>
                </a:lnTo>
                <a:lnTo>
                  <a:pt x="956415" y="103543"/>
                </a:lnTo>
                <a:lnTo>
                  <a:pt x="974020" y="103543"/>
                </a:lnTo>
                <a:lnTo>
                  <a:pt x="972968" y="79461"/>
                </a:lnTo>
                <a:lnTo>
                  <a:pt x="971417" y="58573"/>
                </a:lnTo>
                <a:lnTo>
                  <a:pt x="969888" y="30190"/>
                </a:lnTo>
                <a:lnTo>
                  <a:pt x="960527" y="37915"/>
                </a:lnTo>
                <a:close/>
              </a:path>
              <a:path w="1604188" h="106370">
                <a:moveTo>
                  <a:pt x="956415" y="1930"/>
                </a:moveTo>
                <a:lnTo>
                  <a:pt x="956415" y="44892"/>
                </a:lnTo>
                <a:lnTo>
                  <a:pt x="957946" y="41500"/>
                </a:lnTo>
                <a:lnTo>
                  <a:pt x="975989" y="1930"/>
                </a:lnTo>
                <a:lnTo>
                  <a:pt x="956415" y="1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031196" y="886331"/>
            <a:ext cx="0" cy="89659"/>
          </a:xfrm>
          <a:custGeom>
            <a:avLst/>
            <a:gdLst/>
            <a:ahLst/>
            <a:cxnLst/>
            <a:rect l="l" t="t" r="r" b="b"/>
            <a:pathLst>
              <a:path h="101613">
                <a:moveTo>
                  <a:pt x="0" y="0"/>
                </a:moveTo>
                <a:lnTo>
                  <a:pt x="0" y="101613"/>
                </a:lnTo>
              </a:path>
            </a:pathLst>
          </a:custGeom>
          <a:ln w="20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415867" y="884995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158031" y="1030511"/>
            <a:ext cx="1241951" cy="116239"/>
          </a:xfrm>
          <a:custGeom>
            <a:avLst/>
            <a:gdLst/>
            <a:ahLst/>
            <a:cxnLst/>
            <a:rect l="l" t="t" r="r" b="b"/>
            <a:pathLst>
              <a:path w="1366146" h="131738">
                <a:moveTo>
                  <a:pt x="1177754" y="3929"/>
                </a:moveTo>
                <a:lnTo>
                  <a:pt x="1132539" y="66661"/>
                </a:lnTo>
                <a:lnTo>
                  <a:pt x="1143981" y="67971"/>
                </a:lnTo>
                <a:lnTo>
                  <a:pt x="1175617" y="23232"/>
                </a:lnTo>
                <a:lnTo>
                  <a:pt x="1177754" y="3929"/>
                </a:lnTo>
                <a:close/>
              </a:path>
              <a:path w="1366146" h="131738">
                <a:moveTo>
                  <a:pt x="1229562" y="91203"/>
                </a:moveTo>
                <a:lnTo>
                  <a:pt x="1230756" y="86332"/>
                </a:lnTo>
                <a:lnTo>
                  <a:pt x="1233651" y="81897"/>
                </a:lnTo>
                <a:lnTo>
                  <a:pt x="1238246" y="77898"/>
                </a:lnTo>
                <a:lnTo>
                  <a:pt x="1240819" y="75647"/>
                </a:lnTo>
                <a:lnTo>
                  <a:pt x="1244357" y="73280"/>
                </a:lnTo>
                <a:lnTo>
                  <a:pt x="1248860" y="70798"/>
                </a:lnTo>
                <a:lnTo>
                  <a:pt x="1258303" y="65559"/>
                </a:lnTo>
                <a:lnTo>
                  <a:pt x="1266620" y="60917"/>
                </a:lnTo>
                <a:lnTo>
                  <a:pt x="1272386" y="56964"/>
                </a:lnTo>
                <a:lnTo>
                  <a:pt x="1275603" y="53702"/>
                </a:lnTo>
                <a:lnTo>
                  <a:pt x="1281163" y="48095"/>
                </a:lnTo>
                <a:lnTo>
                  <a:pt x="1283943" y="41339"/>
                </a:lnTo>
                <a:lnTo>
                  <a:pt x="1283943" y="25943"/>
                </a:lnTo>
                <a:lnTo>
                  <a:pt x="1281335" y="19141"/>
                </a:lnTo>
                <a:lnTo>
                  <a:pt x="1276120" y="13029"/>
                </a:lnTo>
                <a:lnTo>
                  <a:pt x="1265532" y="5979"/>
                </a:lnTo>
                <a:lnTo>
                  <a:pt x="1251342" y="3860"/>
                </a:lnTo>
                <a:lnTo>
                  <a:pt x="1243564" y="4452"/>
                </a:lnTo>
                <a:lnTo>
                  <a:pt x="1231261" y="9049"/>
                </a:lnTo>
                <a:lnTo>
                  <a:pt x="1222876" y="18199"/>
                </a:lnTo>
                <a:lnTo>
                  <a:pt x="1219843" y="23622"/>
                </a:lnTo>
                <a:lnTo>
                  <a:pt x="1218258" y="30631"/>
                </a:lnTo>
                <a:lnTo>
                  <a:pt x="1218120" y="39225"/>
                </a:lnTo>
                <a:lnTo>
                  <a:pt x="1230733" y="39225"/>
                </a:lnTo>
                <a:lnTo>
                  <a:pt x="1230917" y="33112"/>
                </a:lnTo>
                <a:lnTo>
                  <a:pt x="1231882" y="28333"/>
                </a:lnTo>
                <a:lnTo>
                  <a:pt x="1233628" y="24886"/>
                </a:lnTo>
                <a:lnTo>
                  <a:pt x="1236890" y="18452"/>
                </a:lnTo>
                <a:lnTo>
                  <a:pt x="1242772" y="15235"/>
                </a:lnTo>
                <a:lnTo>
                  <a:pt x="1257016" y="15235"/>
                </a:lnTo>
                <a:lnTo>
                  <a:pt x="1261611" y="16924"/>
                </a:lnTo>
                <a:lnTo>
                  <a:pt x="1265058" y="20301"/>
                </a:lnTo>
                <a:lnTo>
                  <a:pt x="1268504" y="23679"/>
                </a:lnTo>
                <a:lnTo>
                  <a:pt x="1270227" y="28241"/>
                </a:lnTo>
                <a:lnTo>
                  <a:pt x="1270227" y="38903"/>
                </a:lnTo>
                <a:lnTo>
                  <a:pt x="1268343" y="43269"/>
                </a:lnTo>
                <a:lnTo>
                  <a:pt x="1264575" y="47084"/>
                </a:lnTo>
                <a:lnTo>
                  <a:pt x="1262186" y="49519"/>
                </a:lnTo>
                <a:lnTo>
                  <a:pt x="1258027" y="52461"/>
                </a:lnTo>
                <a:lnTo>
                  <a:pt x="1252100" y="55907"/>
                </a:lnTo>
                <a:lnTo>
                  <a:pt x="1238866" y="63559"/>
                </a:lnTo>
                <a:lnTo>
                  <a:pt x="1229998" y="68707"/>
                </a:lnTo>
                <a:lnTo>
                  <a:pt x="1224036" y="74428"/>
                </a:lnTo>
                <a:lnTo>
                  <a:pt x="1220981" y="80725"/>
                </a:lnTo>
                <a:lnTo>
                  <a:pt x="1217925" y="87021"/>
                </a:lnTo>
                <a:lnTo>
                  <a:pt x="1216167" y="94420"/>
                </a:lnTo>
                <a:lnTo>
                  <a:pt x="1215708" y="102923"/>
                </a:lnTo>
                <a:lnTo>
                  <a:pt x="1283460" y="102923"/>
                </a:lnTo>
                <a:lnTo>
                  <a:pt x="1283460" y="91203"/>
                </a:lnTo>
                <a:lnTo>
                  <a:pt x="1229562" y="91203"/>
                </a:lnTo>
                <a:close/>
              </a:path>
              <a:path w="1366146" h="131738">
                <a:moveTo>
                  <a:pt x="1360564" y="17854"/>
                </a:moveTo>
                <a:lnTo>
                  <a:pt x="1360564" y="5860"/>
                </a:lnTo>
                <a:lnTo>
                  <a:pt x="1309284" y="5860"/>
                </a:lnTo>
                <a:lnTo>
                  <a:pt x="1301771" y="59010"/>
                </a:lnTo>
                <a:lnTo>
                  <a:pt x="1312523" y="59630"/>
                </a:lnTo>
                <a:lnTo>
                  <a:pt x="1314683" y="56689"/>
                </a:lnTo>
                <a:lnTo>
                  <a:pt x="1317291" y="54391"/>
                </a:lnTo>
                <a:lnTo>
                  <a:pt x="1320346" y="52736"/>
                </a:lnTo>
                <a:lnTo>
                  <a:pt x="1323402" y="51082"/>
                </a:lnTo>
                <a:lnTo>
                  <a:pt x="1327066" y="50255"/>
                </a:lnTo>
                <a:lnTo>
                  <a:pt x="1337221" y="50255"/>
                </a:lnTo>
                <a:lnTo>
                  <a:pt x="1342264" y="52139"/>
                </a:lnTo>
                <a:lnTo>
                  <a:pt x="1346469" y="55907"/>
                </a:lnTo>
                <a:lnTo>
                  <a:pt x="1350673" y="59676"/>
                </a:lnTo>
                <a:lnTo>
                  <a:pt x="1352775" y="65007"/>
                </a:lnTo>
                <a:lnTo>
                  <a:pt x="1352775" y="77600"/>
                </a:lnTo>
                <a:lnTo>
                  <a:pt x="1351006" y="82793"/>
                </a:lnTo>
                <a:lnTo>
                  <a:pt x="1347468" y="87481"/>
                </a:lnTo>
                <a:lnTo>
                  <a:pt x="1343930" y="92168"/>
                </a:lnTo>
                <a:lnTo>
                  <a:pt x="1338485" y="94513"/>
                </a:lnTo>
                <a:lnTo>
                  <a:pt x="1327273" y="94513"/>
                </a:lnTo>
                <a:lnTo>
                  <a:pt x="1323873" y="93823"/>
                </a:lnTo>
                <a:lnTo>
                  <a:pt x="1320932" y="92444"/>
                </a:lnTo>
                <a:lnTo>
                  <a:pt x="1315189" y="89733"/>
                </a:lnTo>
                <a:lnTo>
                  <a:pt x="1311903" y="84838"/>
                </a:lnTo>
                <a:lnTo>
                  <a:pt x="1311076" y="77761"/>
                </a:lnTo>
                <a:lnTo>
                  <a:pt x="1298187" y="77761"/>
                </a:lnTo>
                <a:lnTo>
                  <a:pt x="1298922" y="87136"/>
                </a:lnTo>
                <a:lnTo>
                  <a:pt x="1302380" y="94087"/>
                </a:lnTo>
                <a:lnTo>
                  <a:pt x="1308560" y="98614"/>
                </a:lnTo>
                <a:lnTo>
                  <a:pt x="1314740" y="103141"/>
                </a:lnTo>
                <a:lnTo>
                  <a:pt x="1321851" y="105404"/>
                </a:lnTo>
                <a:lnTo>
                  <a:pt x="1329892" y="105404"/>
                </a:lnTo>
                <a:lnTo>
                  <a:pt x="1335064" y="105189"/>
                </a:lnTo>
                <a:lnTo>
                  <a:pt x="1348177" y="101921"/>
                </a:lnTo>
                <a:lnTo>
                  <a:pt x="1357497" y="94719"/>
                </a:lnTo>
                <a:lnTo>
                  <a:pt x="1364106" y="82852"/>
                </a:lnTo>
                <a:lnTo>
                  <a:pt x="1366146" y="70040"/>
                </a:lnTo>
                <a:lnTo>
                  <a:pt x="1366146" y="61078"/>
                </a:lnTo>
                <a:lnTo>
                  <a:pt x="1362999" y="53678"/>
                </a:lnTo>
                <a:lnTo>
                  <a:pt x="1356704" y="47842"/>
                </a:lnTo>
                <a:lnTo>
                  <a:pt x="1350409" y="42006"/>
                </a:lnTo>
                <a:lnTo>
                  <a:pt x="1342735" y="39087"/>
                </a:lnTo>
                <a:lnTo>
                  <a:pt x="1328858" y="39087"/>
                </a:lnTo>
                <a:lnTo>
                  <a:pt x="1324608" y="39845"/>
                </a:lnTo>
                <a:lnTo>
                  <a:pt x="1320932" y="41362"/>
                </a:lnTo>
                <a:lnTo>
                  <a:pt x="1318865" y="42235"/>
                </a:lnTo>
                <a:lnTo>
                  <a:pt x="1314384" y="45291"/>
                </a:lnTo>
                <a:lnTo>
                  <a:pt x="1318589" y="17854"/>
                </a:lnTo>
                <a:lnTo>
                  <a:pt x="1360564" y="17854"/>
                </a:lnTo>
                <a:close/>
              </a:path>
              <a:path w="1366146" h="131738">
                <a:moveTo>
                  <a:pt x="496690" y="104094"/>
                </a:moveTo>
                <a:lnTo>
                  <a:pt x="500148" y="104002"/>
                </a:lnTo>
                <a:lnTo>
                  <a:pt x="503227" y="103635"/>
                </a:lnTo>
                <a:lnTo>
                  <a:pt x="506133" y="102922"/>
                </a:lnTo>
                <a:lnTo>
                  <a:pt x="506133" y="93133"/>
                </a:lnTo>
                <a:lnTo>
                  <a:pt x="502388" y="93340"/>
                </a:lnTo>
                <a:lnTo>
                  <a:pt x="499539" y="93340"/>
                </a:lnTo>
                <a:lnTo>
                  <a:pt x="496966" y="92582"/>
                </a:lnTo>
                <a:lnTo>
                  <a:pt x="494347" y="89985"/>
                </a:lnTo>
                <a:lnTo>
                  <a:pt x="494347" y="39224"/>
                </a:lnTo>
                <a:lnTo>
                  <a:pt x="506133" y="39224"/>
                </a:lnTo>
                <a:lnTo>
                  <a:pt x="506133" y="29091"/>
                </a:lnTo>
                <a:lnTo>
                  <a:pt x="494347" y="29091"/>
                </a:lnTo>
                <a:lnTo>
                  <a:pt x="494347" y="8478"/>
                </a:lnTo>
                <a:lnTo>
                  <a:pt x="481803" y="8478"/>
                </a:lnTo>
                <a:lnTo>
                  <a:pt x="481803" y="29091"/>
                </a:lnTo>
                <a:lnTo>
                  <a:pt x="471809" y="29091"/>
                </a:lnTo>
                <a:lnTo>
                  <a:pt x="471809" y="39224"/>
                </a:lnTo>
                <a:lnTo>
                  <a:pt x="481803" y="39224"/>
                </a:lnTo>
                <a:lnTo>
                  <a:pt x="481803" y="92834"/>
                </a:lnTo>
                <a:lnTo>
                  <a:pt x="482837" y="96683"/>
                </a:lnTo>
                <a:lnTo>
                  <a:pt x="484904" y="99648"/>
                </a:lnTo>
                <a:lnTo>
                  <a:pt x="486972" y="102612"/>
                </a:lnTo>
                <a:lnTo>
                  <a:pt x="490901" y="104094"/>
                </a:lnTo>
                <a:lnTo>
                  <a:pt x="496690" y="104094"/>
                </a:lnTo>
                <a:close/>
              </a:path>
              <a:path w="1366146" h="131738">
                <a:moveTo>
                  <a:pt x="13371" y="90858"/>
                </a:moveTo>
                <a:lnTo>
                  <a:pt x="13371" y="56528"/>
                </a:lnTo>
                <a:lnTo>
                  <a:pt x="69268" y="56528"/>
                </a:lnTo>
                <a:lnTo>
                  <a:pt x="69268" y="44809"/>
                </a:lnTo>
                <a:lnTo>
                  <a:pt x="13371" y="44809"/>
                </a:lnTo>
                <a:lnTo>
                  <a:pt x="13371" y="14063"/>
                </a:lnTo>
                <a:lnTo>
                  <a:pt x="73817" y="14063"/>
                </a:lnTo>
                <a:lnTo>
                  <a:pt x="73817" y="1654"/>
                </a:lnTo>
                <a:lnTo>
                  <a:pt x="0" y="1654"/>
                </a:lnTo>
                <a:lnTo>
                  <a:pt x="0" y="102922"/>
                </a:lnTo>
                <a:lnTo>
                  <a:pt x="74851" y="102922"/>
                </a:lnTo>
                <a:lnTo>
                  <a:pt x="74851" y="90858"/>
                </a:lnTo>
                <a:lnTo>
                  <a:pt x="13371" y="90858"/>
                </a:lnTo>
                <a:close/>
              </a:path>
              <a:path w="1366146" h="131738">
                <a:moveTo>
                  <a:pt x="153540" y="60365"/>
                </a:moveTo>
                <a:lnTo>
                  <a:pt x="149404" y="39523"/>
                </a:lnTo>
                <a:lnTo>
                  <a:pt x="144350" y="42051"/>
                </a:lnTo>
                <a:lnTo>
                  <a:pt x="141133" y="43659"/>
                </a:lnTo>
                <a:lnTo>
                  <a:pt x="136630" y="44464"/>
                </a:lnTo>
                <a:lnTo>
                  <a:pt x="133115" y="55562"/>
                </a:lnTo>
                <a:lnTo>
                  <a:pt x="138859" y="55562"/>
                </a:lnTo>
                <a:lnTo>
                  <a:pt x="143477" y="56275"/>
                </a:lnTo>
                <a:lnTo>
                  <a:pt x="146969" y="57699"/>
                </a:lnTo>
                <a:lnTo>
                  <a:pt x="153540" y="60365"/>
                </a:lnTo>
                <a:close/>
              </a:path>
              <a:path w="1366146" h="131738">
                <a:moveTo>
                  <a:pt x="155247" y="98704"/>
                </a:moveTo>
                <a:lnTo>
                  <a:pt x="164407" y="91065"/>
                </a:lnTo>
                <a:lnTo>
                  <a:pt x="168496" y="85780"/>
                </a:lnTo>
                <a:lnTo>
                  <a:pt x="170541" y="79875"/>
                </a:lnTo>
                <a:lnTo>
                  <a:pt x="170541" y="65581"/>
                </a:lnTo>
                <a:lnTo>
                  <a:pt x="168267" y="59492"/>
                </a:lnTo>
                <a:lnTo>
                  <a:pt x="163718" y="55080"/>
                </a:lnTo>
                <a:lnTo>
                  <a:pt x="161144" y="52598"/>
                </a:lnTo>
                <a:lnTo>
                  <a:pt x="157262" y="50369"/>
                </a:lnTo>
                <a:lnTo>
                  <a:pt x="152069" y="48393"/>
                </a:lnTo>
                <a:lnTo>
                  <a:pt x="155608" y="46601"/>
                </a:lnTo>
                <a:lnTo>
                  <a:pt x="158318" y="44624"/>
                </a:lnTo>
                <a:lnTo>
                  <a:pt x="160202" y="42464"/>
                </a:lnTo>
                <a:lnTo>
                  <a:pt x="163832" y="38374"/>
                </a:lnTo>
                <a:lnTo>
                  <a:pt x="165647" y="33135"/>
                </a:lnTo>
                <a:lnTo>
                  <a:pt x="165647" y="21278"/>
                </a:lnTo>
                <a:lnTo>
                  <a:pt x="164177" y="16452"/>
                </a:lnTo>
                <a:lnTo>
                  <a:pt x="161236" y="12270"/>
                </a:lnTo>
                <a:lnTo>
                  <a:pt x="150205" y="3929"/>
                </a:lnTo>
                <a:lnTo>
                  <a:pt x="135941" y="1654"/>
                </a:lnTo>
                <a:lnTo>
                  <a:pt x="92450" y="1654"/>
                </a:lnTo>
                <a:lnTo>
                  <a:pt x="92450" y="102922"/>
                </a:lnTo>
                <a:lnTo>
                  <a:pt x="105890" y="91203"/>
                </a:lnTo>
                <a:lnTo>
                  <a:pt x="105890" y="55562"/>
                </a:lnTo>
                <a:lnTo>
                  <a:pt x="133115" y="55562"/>
                </a:lnTo>
                <a:lnTo>
                  <a:pt x="136630" y="44464"/>
                </a:lnTo>
                <a:lnTo>
                  <a:pt x="105890" y="44464"/>
                </a:lnTo>
                <a:lnTo>
                  <a:pt x="105890" y="13098"/>
                </a:lnTo>
                <a:lnTo>
                  <a:pt x="136332" y="13098"/>
                </a:lnTo>
                <a:lnTo>
                  <a:pt x="140835" y="13741"/>
                </a:lnTo>
                <a:lnTo>
                  <a:pt x="143867" y="15027"/>
                </a:lnTo>
                <a:lnTo>
                  <a:pt x="149244" y="17325"/>
                </a:lnTo>
                <a:lnTo>
                  <a:pt x="151932" y="21784"/>
                </a:lnTo>
                <a:lnTo>
                  <a:pt x="151932" y="34973"/>
                </a:lnTo>
                <a:lnTo>
                  <a:pt x="149404" y="39523"/>
                </a:lnTo>
                <a:lnTo>
                  <a:pt x="153540" y="60365"/>
                </a:lnTo>
                <a:lnTo>
                  <a:pt x="156825" y="65375"/>
                </a:lnTo>
                <a:lnTo>
                  <a:pt x="156825" y="77094"/>
                </a:lnTo>
                <a:lnTo>
                  <a:pt x="155699" y="80816"/>
                </a:lnTo>
                <a:lnTo>
                  <a:pt x="153448" y="83895"/>
                </a:lnTo>
                <a:lnTo>
                  <a:pt x="149864" y="88767"/>
                </a:lnTo>
                <a:lnTo>
                  <a:pt x="143867" y="91203"/>
                </a:lnTo>
                <a:lnTo>
                  <a:pt x="142563" y="102481"/>
                </a:lnTo>
                <a:lnTo>
                  <a:pt x="155247" y="98704"/>
                </a:lnTo>
                <a:close/>
              </a:path>
              <a:path w="1366146" h="131738">
                <a:moveTo>
                  <a:pt x="135459" y="91203"/>
                </a:moveTo>
                <a:lnTo>
                  <a:pt x="105890" y="91203"/>
                </a:lnTo>
                <a:lnTo>
                  <a:pt x="92450" y="102922"/>
                </a:lnTo>
                <a:lnTo>
                  <a:pt x="135252" y="102922"/>
                </a:lnTo>
                <a:lnTo>
                  <a:pt x="142563" y="102481"/>
                </a:lnTo>
                <a:lnTo>
                  <a:pt x="143867" y="91203"/>
                </a:lnTo>
                <a:lnTo>
                  <a:pt x="135459" y="91203"/>
                </a:lnTo>
                <a:close/>
              </a:path>
              <a:path w="1366146" h="131738">
                <a:moveTo>
                  <a:pt x="190001" y="1654"/>
                </a:moveTo>
                <a:lnTo>
                  <a:pt x="190001" y="102922"/>
                </a:lnTo>
                <a:lnTo>
                  <a:pt x="203854" y="102922"/>
                </a:lnTo>
                <a:lnTo>
                  <a:pt x="203854" y="1654"/>
                </a:lnTo>
                <a:lnTo>
                  <a:pt x="190001" y="1654"/>
                </a:lnTo>
                <a:close/>
              </a:path>
              <a:path w="1366146" h="131738">
                <a:moveTo>
                  <a:pt x="247828" y="102922"/>
                </a:moveTo>
                <a:lnTo>
                  <a:pt x="261751" y="102922"/>
                </a:lnTo>
                <a:lnTo>
                  <a:pt x="261751" y="13718"/>
                </a:lnTo>
                <a:lnTo>
                  <a:pt x="295868" y="13718"/>
                </a:lnTo>
                <a:lnTo>
                  <a:pt x="295868" y="1654"/>
                </a:lnTo>
                <a:lnTo>
                  <a:pt x="213711" y="1654"/>
                </a:lnTo>
                <a:lnTo>
                  <a:pt x="213711" y="13718"/>
                </a:lnTo>
                <a:lnTo>
                  <a:pt x="247828" y="13718"/>
                </a:lnTo>
                <a:lnTo>
                  <a:pt x="247828" y="102922"/>
                </a:lnTo>
                <a:close/>
              </a:path>
              <a:path w="1366146" h="131738">
                <a:moveTo>
                  <a:pt x="303565" y="66661"/>
                </a:moveTo>
                <a:lnTo>
                  <a:pt x="303565" y="70292"/>
                </a:lnTo>
                <a:lnTo>
                  <a:pt x="303817" y="74107"/>
                </a:lnTo>
                <a:lnTo>
                  <a:pt x="304323" y="78105"/>
                </a:lnTo>
                <a:lnTo>
                  <a:pt x="305334" y="85826"/>
                </a:lnTo>
                <a:lnTo>
                  <a:pt x="307126" y="93087"/>
                </a:lnTo>
                <a:lnTo>
                  <a:pt x="309699" y="99889"/>
                </a:lnTo>
                <a:lnTo>
                  <a:pt x="311583" y="104853"/>
                </a:lnTo>
                <a:lnTo>
                  <a:pt x="313329" y="108782"/>
                </a:lnTo>
                <a:lnTo>
                  <a:pt x="314937" y="111677"/>
                </a:lnTo>
                <a:lnTo>
                  <a:pt x="316545" y="114573"/>
                </a:lnTo>
                <a:lnTo>
                  <a:pt x="320704" y="121260"/>
                </a:lnTo>
                <a:lnTo>
                  <a:pt x="327413" y="131738"/>
                </a:lnTo>
                <a:lnTo>
                  <a:pt x="335752" y="131738"/>
                </a:lnTo>
                <a:lnTo>
                  <a:pt x="331706" y="123913"/>
                </a:lnTo>
                <a:lnTo>
                  <a:pt x="325910" y="111761"/>
                </a:lnTo>
                <a:lnTo>
                  <a:pt x="322174" y="102371"/>
                </a:lnTo>
                <a:lnTo>
                  <a:pt x="319228" y="91684"/>
                </a:lnTo>
                <a:lnTo>
                  <a:pt x="317251" y="79166"/>
                </a:lnTo>
                <a:lnTo>
                  <a:pt x="316591" y="65834"/>
                </a:lnTo>
                <a:lnTo>
                  <a:pt x="316972" y="55163"/>
                </a:lnTo>
                <a:lnTo>
                  <a:pt x="318592" y="42448"/>
                </a:lnTo>
                <a:lnTo>
                  <a:pt x="321485" y="30952"/>
                </a:lnTo>
                <a:lnTo>
                  <a:pt x="323608" y="25222"/>
                </a:lnTo>
                <a:lnTo>
                  <a:pt x="328519" y="14160"/>
                </a:lnTo>
                <a:lnTo>
                  <a:pt x="335546" y="0"/>
                </a:lnTo>
                <a:lnTo>
                  <a:pt x="326930" y="0"/>
                </a:lnTo>
                <a:lnTo>
                  <a:pt x="320633" y="10140"/>
                </a:lnTo>
                <a:lnTo>
                  <a:pt x="314126" y="21580"/>
                </a:lnTo>
                <a:lnTo>
                  <a:pt x="309975" y="30331"/>
                </a:lnTo>
                <a:lnTo>
                  <a:pt x="306603" y="40687"/>
                </a:lnTo>
                <a:lnTo>
                  <a:pt x="304324" y="53143"/>
                </a:lnTo>
                <a:lnTo>
                  <a:pt x="303565" y="66661"/>
                </a:lnTo>
                <a:close/>
              </a:path>
              <a:path w="1366146" h="131738">
                <a:moveTo>
                  <a:pt x="377566" y="33020"/>
                </a:moveTo>
                <a:lnTo>
                  <a:pt x="377566" y="102922"/>
                </a:lnTo>
                <a:lnTo>
                  <a:pt x="390800" y="102922"/>
                </a:lnTo>
                <a:lnTo>
                  <a:pt x="390800" y="4618"/>
                </a:lnTo>
                <a:lnTo>
                  <a:pt x="381013" y="4618"/>
                </a:lnTo>
                <a:lnTo>
                  <a:pt x="379267" y="12247"/>
                </a:lnTo>
                <a:lnTo>
                  <a:pt x="376624" y="17084"/>
                </a:lnTo>
                <a:lnTo>
                  <a:pt x="373086" y="19129"/>
                </a:lnTo>
                <a:lnTo>
                  <a:pt x="369548" y="21174"/>
                </a:lnTo>
                <a:lnTo>
                  <a:pt x="363299" y="22633"/>
                </a:lnTo>
                <a:lnTo>
                  <a:pt x="354339" y="23507"/>
                </a:lnTo>
                <a:lnTo>
                  <a:pt x="354339" y="33020"/>
                </a:lnTo>
                <a:lnTo>
                  <a:pt x="377566" y="33020"/>
                </a:lnTo>
                <a:close/>
              </a:path>
              <a:path w="1366146" h="131738">
                <a:moveTo>
                  <a:pt x="429030" y="57217"/>
                </a:moveTo>
                <a:lnTo>
                  <a:pt x="429030" y="69970"/>
                </a:lnTo>
                <a:lnTo>
                  <a:pt x="463630" y="69970"/>
                </a:lnTo>
                <a:lnTo>
                  <a:pt x="463630" y="57217"/>
                </a:lnTo>
                <a:lnTo>
                  <a:pt x="429030" y="57217"/>
                </a:lnTo>
                <a:close/>
              </a:path>
              <a:path w="1366146" h="131738">
                <a:moveTo>
                  <a:pt x="519022" y="131738"/>
                </a:moveTo>
                <a:lnTo>
                  <a:pt x="525245" y="121753"/>
                </a:lnTo>
                <a:lnTo>
                  <a:pt x="531752" y="110308"/>
                </a:lnTo>
                <a:lnTo>
                  <a:pt x="535908" y="101475"/>
                </a:lnTo>
                <a:lnTo>
                  <a:pt x="539329" y="91031"/>
                </a:lnTo>
                <a:lnTo>
                  <a:pt x="541623" y="78574"/>
                </a:lnTo>
                <a:lnTo>
                  <a:pt x="542387" y="65076"/>
                </a:lnTo>
                <a:lnTo>
                  <a:pt x="542387" y="59883"/>
                </a:lnTo>
                <a:lnTo>
                  <a:pt x="541916" y="54482"/>
                </a:lnTo>
                <a:lnTo>
                  <a:pt x="540974" y="48876"/>
                </a:lnTo>
                <a:lnTo>
                  <a:pt x="540032" y="43269"/>
                </a:lnTo>
                <a:lnTo>
                  <a:pt x="538458" y="37593"/>
                </a:lnTo>
                <a:lnTo>
                  <a:pt x="536253" y="31848"/>
                </a:lnTo>
                <a:lnTo>
                  <a:pt x="534507" y="27206"/>
                </a:lnTo>
                <a:lnTo>
                  <a:pt x="532887" y="23564"/>
                </a:lnTo>
                <a:lnTo>
                  <a:pt x="531394" y="20922"/>
                </a:lnTo>
                <a:lnTo>
                  <a:pt x="529900" y="18279"/>
                </a:lnTo>
                <a:lnTo>
                  <a:pt x="525616" y="11305"/>
                </a:lnTo>
                <a:lnTo>
                  <a:pt x="518539" y="0"/>
                </a:lnTo>
                <a:lnTo>
                  <a:pt x="510200" y="0"/>
                </a:lnTo>
                <a:lnTo>
                  <a:pt x="514246" y="7824"/>
                </a:lnTo>
                <a:lnTo>
                  <a:pt x="520042" y="19976"/>
                </a:lnTo>
                <a:lnTo>
                  <a:pt x="523778" y="29366"/>
                </a:lnTo>
                <a:lnTo>
                  <a:pt x="526714" y="40003"/>
                </a:lnTo>
                <a:lnTo>
                  <a:pt x="528699" y="52518"/>
                </a:lnTo>
                <a:lnTo>
                  <a:pt x="529361" y="65834"/>
                </a:lnTo>
                <a:lnTo>
                  <a:pt x="528993" y="76439"/>
                </a:lnTo>
                <a:lnTo>
                  <a:pt x="527397" y="89177"/>
                </a:lnTo>
                <a:lnTo>
                  <a:pt x="524536" y="100579"/>
                </a:lnTo>
                <a:lnTo>
                  <a:pt x="522386" y="106390"/>
                </a:lnTo>
                <a:lnTo>
                  <a:pt x="517469" y="117468"/>
                </a:lnTo>
                <a:lnTo>
                  <a:pt x="510406" y="131738"/>
                </a:lnTo>
                <a:lnTo>
                  <a:pt x="519022" y="131738"/>
                </a:lnTo>
                <a:close/>
              </a:path>
              <a:path w="1366146" h="131738">
                <a:moveTo>
                  <a:pt x="603500" y="30056"/>
                </a:moveTo>
                <a:lnTo>
                  <a:pt x="603500" y="45084"/>
                </a:lnTo>
                <a:lnTo>
                  <a:pt x="617905" y="45084"/>
                </a:lnTo>
                <a:lnTo>
                  <a:pt x="617905" y="30056"/>
                </a:lnTo>
                <a:lnTo>
                  <a:pt x="603500" y="30056"/>
                </a:lnTo>
                <a:close/>
              </a:path>
              <a:path w="1366146" h="131738">
                <a:moveTo>
                  <a:pt x="603500" y="87894"/>
                </a:moveTo>
                <a:lnTo>
                  <a:pt x="603500" y="102922"/>
                </a:lnTo>
                <a:lnTo>
                  <a:pt x="617905" y="102922"/>
                </a:lnTo>
                <a:lnTo>
                  <a:pt x="617905" y="87894"/>
                </a:lnTo>
                <a:lnTo>
                  <a:pt x="603500" y="87894"/>
                </a:lnTo>
                <a:close/>
              </a:path>
              <a:path w="1366146" h="131738">
                <a:moveTo>
                  <a:pt x="1058193" y="78794"/>
                </a:moveTo>
                <a:lnTo>
                  <a:pt x="1058193" y="102922"/>
                </a:lnTo>
                <a:lnTo>
                  <a:pt x="1070599" y="102922"/>
                </a:lnTo>
                <a:lnTo>
                  <a:pt x="1070599" y="78794"/>
                </a:lnTo>
                <a:lnTo>
                  <a:pt x="1085143" y="78794"/>
                </a:lnTo>
                <a:lnTo>
                  <a:pt x="1085143" y="67971"/>
                </a:lnTo>
                <a:lnTo>
                  <a:pt x="1070599" y="67971"/>
                </a:lnTo>
                <a:lnTo>
                  <a:pt x="1070599" y="3929"/>
                </a:lnTo>
                <a:lnTo>
                  <a:pt x="1060123" y="3929"/>
                </a:lnTo>
                <a:lnTo>
                  <a:pt x="1057986" y="23231"/>
                </a:lnTo>
                <a:lnTo>
                  <a:pt x="1057986" y="67971"/>
                </a:lnTo>
                <a:lnTo>
                  <a:pt x="1026350" y="67971"/>
                </a:lnTo>
                <a:lnTo>
                  <a:pt x="1014909" y="66661"/>
                </a:lnTo>
                <a:lnTo>
                  <a:pt x="1014909" y="78794"/>
                </a:lnTo>
                <a:lnTo>
                  <a:pt x="1058193" y="78794"/>
                </a:lnTo>
                <a:close/>
              </a:path>
              <a:path w="1366146" h="131738">
                <a:moveTo>
                  <a:pt x="1060123" y="3929"/>
                </a:moveTo>
                <a:lnTo>
                  <a:pt x="1014909" y="66661"/>
                </a:lnTo>
                <a:lnTo>
                  <a:pt x="1026350" y="67971"/>
                </a:lnTo>
                <a:lnTo>
                  <a:pt x="1057986" y="23231"/>
                </a:lnTo>
                <a:lnTo>
                  <a:pt x="1060123" y="3929"/>
                </a:lnTo>
                <a:close/>
              </a:path>
              <a:path w="1366146" h="131738">
                <a:moveTo>
                  <a:pt x="1110805" y="122914"/>
                </a:moveTo>
                <a:lnTo>
                  <a:pt x="1114619" y="120364"/>
                </a:lnTo>
                <a:lnTo>
                  <a:pt x="1116824" y="116227"/>
                </a:lnTo>
                <a:lnTo>
                  <a:pt x="1119030" y="112091"/>
                </a:lnTo>
                <a:lnTo>
                  <a:pt x="1120133" y="107288"/>
                </a:lnTo>
                <a:lnTo>
                  <a:pt x="1120133" y="87894"/>
                </a:lnTo>
                <a:lnTo>
                  <a:pt x="1105383" y="87894"/>
                </a:lnTo>
                <a:lnTo>
                  <a:pt x="1105383" y="102923"/>
                </a:lnTo>
                <a:lnTo>
                  <a:pt x="1112896" y="102923"/>
                </a:lnTo>
                <a:lnTo>
                  <a:pt x="1113091" y="104037"/>
                </a:lnTo>
                <a:lnTo>
                  <a:pt x="1113103" y="106576"/>
                </a:lnTo>
                <a:lnTo>
                  <a:pt x="1112069" y="110643"/>
                </a:lnTo>
                <a:lnTo>
                  <a:pt x="1110782" y="114550"/>
                </a:lnTo>
                <a:lnTo>
                  <a:pt x="1108554" y="116779"/>
                </a:lnTo>
                <a:lnTo>
                  <a:pt x="1105383" y="117330"/>
                </a:lnTo>
                <a:lnTo>
                  <a:pt x="1105383" y="123879"/>
                </a:lnTo>
                <a:lnTo>
                  <a:pt x="1110805" y="122914"/>
                </a:lnTo>
                <a:close/>
              </a:path>
              <a:path w="1366146" h="131738">
                <a:moveTo>
                  <a:pt x="1175824" y="78795"/>
                </a:moveTo>
                <a:lnTo>
                  <a:pt x="1175824" y="102923"/>
                </a:lnTo>
                <a:lnTo>
                  <a:pt x="1188230" y="102923"/>
                </a:lnTo>
                <a:lnTo>
                  <a:pt x="1188230" y="78795"/>
                </a:lnTo>
                <a:lnTo>
                  <a:pt x="1202773" y="78795"/>
                </a:lnTo>
                <a:lnTo>
                  <a:pt x="1202773" y="67971"/>
                </a:lnTo>
                <a:lnTo>
                  <a:pt x="1188230" y="67971"/>
                </a:lnTo>
                <a:lnTo>
                  <a:pt x="1188230" y="3929"/>
                </a:lnTo>
                <a:lnTo>
                  <a:pt x="1177754" y="3929"/>
                </a:lnTo>
                <a:lnTo>
                  <a:pt x="1175617" y="23232"/>
                </a:lnTo>
                <a:lnTo>
                  <a:pt x="1175617" y="67971"/>
                </a:lnTo>
                <a:lnTo>
                  <a:pt x="1143981" y="67971"/>
                </a:lnTo>
                <a:lnTo>
                  <a:pt x="1132539" y="66661"/>
                </a:lnTo>
                <a:lnTo>
                  <a:pt x="1132539" y="78795"/>
                </a:lnTo>
                <a:lnTo>
                  <a:pt x="1175824" y="787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48059" y="1086623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706669" y="10636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706669" y="1114694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152392" y="1174872"/>
            <a:ext cx="1247465" cy="117761"/>
          </a:xfrm>
          <a:custGeom>
            <a:avLst/>
            <a:gdLst/>
            <a:ahLst/>
            <a:cxnLst/>
            <a:rect l="l" t="t" r="r" b="b"/>
            <a:pathLst>
              <a:path w="1372212" h="133462">
                <a:moveTo>
                  <a:pt x="276672" y="32014"/>
                </a:moveTo>
                <a:lnTo>
                  <a:pt x="282325" y="22439"/>
                </a:lnTo>
                <a:lnTo>
                  <a:pt x="282993" y="21697"/>
                </a:lnTo>
                <a:lnTo>
                  <a:pt x="293401" y="14369"/>
                </a:lnTo>
                <a:lnTo>
                  <a:pt x="306483" y="11926"/>
                </a:lnTo>
                <a:lnTo>
                  <a:pt x="314662" y="11926"/>
                </a:lnTo>
                <a:lnTo>
                  <a:pt x="321014" y="13833"/>
                </a:lnTo>
                <a:lnTo>
                  <a:pt x="325540" y="17647"/>
                </a:lnTo>
                <a:lnTo>
                  <a:pt x="330066" y="21462"/>
                </a:lnTo>
                <a:lnTo>
                  <a:pt x="333087" y="26633"/>
                </a:lnTo>
                <a:lnTo>
                  <a:pt x="334604" y="33158"/>
                </a:lnTo>
                <a:lnTo>
                  <a:pt x="347975" y="33158"/>
                </a:lnTo>
                <a:lnTo>
                  <a:pt x="344336" y="20749"/>
                </a:lnTo>
                <a:lnTo>
                  <a:pt x="336189" y="10133"/>
                </a:lnTo>
                <a:lnTo>
                  <a:pt x="331744" y="6581"/>
                </a:lnTo>
                <a:lnTo>
                  <a:pt x="320443" y="1645"/>
                </a:lnTo>
                <a:lnTo>
                  <a:pt x="306345" y="0"/>
                </a:lnTo>
                <a:lnTo>
                  <a:pt x="305718" y="3"/>
                </a:lnTo>
                <a:lnTo>
                  <a:pt x="292041" y="1828"/>
                </a:lnTo>
                <a:lnTo>
                  <a:pt x="280464" y="7021"/>
                </a:lnTo>
                <a:lnTo>
                  <a:pt x="270987" y="15579"/>
                </a:lnTo>
                <a:lnTo>
                  <a:pt x="264262" y="26335"/>
                </a:lnTo>
                <a:lnTo>
                  <a:pt x="260414" y="38456"/>
                </a:lnTo>
                <a:lnTo>
                  <a:pt x="259132" y="52323"/>
                </a:lnTo>
                <a:lnTo>
                  <a:pt x="259637" y="62390"/>
                </a:lnTo>
                <a:lnTo>
                  <a:pt x="262365" y="75883"/>
                </a:lnTo>
                <a:lnTo>
                  <a:pt x="267458" y="87073"/>
                </a:lnTo>
                <a:lnTo>
                  <a:pt x="274915" y="95960"/>
                </a:lnTo>
                <a:lnTo>
                  <a:pt x="279775" y="99700"/>
                </a:lnTo>
                <a:lnTo>
                  <a:pt x="291246" y="104909"/>
                </a:lnTo>
                <a:lnTo>
                  <a:pt x="304553" y="106645"/>
                </a:lnTo>
                <a:lnTo>
                  <a:pt x="315183" y="105658"/>
                </a:lnTo>
                <a:lnTo>
                  <a:pt x="327238" y="101349"/>
                </a:lnTo>
                <a:lnTo>
                  <a:pt x="337085" y="93616"/>
                </a:lnTo>
                <a:lnTo>
                  <a:pt x="339628" y="90630"/>
                </a:lnTo>
                <a:lnTo>
                  <a:pt x="345836" y="79685"/>
                </a:lnTo>
                <a:lnTo>
                  <a:pt x="348940" y="66800"/>
                </a:lnTo>
                <a:lnTo>
                  <a:pt x="335569" y="66800"/>
                </a:lnTo>
                <a:lnTo>
                  <a:pt x="334190" y="73463"/>
                </a:lnTo>
                <a:lnTo>
                  <a:pt x="332099" y="78841"/>
                </a:lnTo>
                <a:lnTo>
                  <a:pt x="329296" y="82931"/>
                </a:lnTo>
                <a:lnTo>
                  <a:pt x="329011" y="83344"/>
                </a:lnTo>
                <a:lnTo>
                  <a:pt x="319354" y="91772"/>
                </a:lnTo>
                <a:lnTo>
                  <a:pt x="306207" y="94582"/>
                </a:lnTo>
                <a:lnTo>
                  <a:pt x="304132" y="94536"/>
                </a:lnTo>
                <a:lnTo>
                  <a:pt x="290992" y="91450"/>
                </a:lnTo>
                <a:lnTo>
                  <a:pt x="281429" y="83517"/>
                </a:lnTo>
                <a:lnTo>
                  <a:pt x="279068" y="79951"/>
                </a:lnTo>
                <a:lnTo>
                  <a:pt x="274609" y="68511"/>
                </a:lnTo>
                <a:lnTo>
                  <a:pt x="273123" y="54667"/>
                </a:lnTo>
                <a:lnTo>
                  <a:pt x="273663" y="44807"/>
                </a:lnTo>
                <a:lnTo>
                  <a:pt x="276672" y="32014"/>
                </a:lnTo>
                <a:close/>
              </a:path>
              <a:path w="1372212" h="133462">
                <a:moveTo>
                  <a:pt x="386710" y="102854"/>
                </a:moveTo>
                <a:lnTo>
                  <a:pt x="390478" y="105290"/>
                </a:lnTo>
                <a:lnTo>
                  <a:pt x="395142" y="106508"/>
                </a:lnTo>
                <a:lnTo>
                  <a:pt x="407778" y="106508"/>
                </a:lnTo>
                <a:lnTo>
                  <a:pt x="413981" y="104325"/>
                </a:lnTo>
                <a:lnTo>
                  <a:pt x="419312" y="99958"/>
                </a:lnTo>
                <a:lnTo>
                  <a:pt x="425884" y="92281"/>
                </a:lnTo>
                <a:lnTo>
                  <a:pt x="430415" y="80536"/>
                </a:lnTo>
                <a:lnTo>
                  <a:pt x="431925" y="65490"/>
                </a:lnTo>
                <a:lnTo>
                  <a:pt x="431801" y="61356"/>
                </a:lnTo>
                <a:lnTo>
                  <a:pt x="429184" y="48089"/>
                </a:lnTo>
                <a:lnTo>
                  <a:pt x="423171" y="38018"/>
                </a:lnTo>
                <a:lnTo>
                  <a:pt x="417336" y="31607"/>
                </a:lnTo>
                <a:lnTo>
                  <a:pt x="410237" y="28402"/>
                </a:lnTo>
                <a:lnTo>
                  <a:pt x="396222" y="28402"/>
                </a:lnTo>
                <a:lnTo>
                  <a:pt x="391305" y="29780"/>
                </a:lnTo>
                <a:lnTo>
                  <a:pt x="387124" y="32538"/>
                </a:lnTo>
                <a:lnTo>
                  <a:pt x="384183" y="34376"/>
                </a:lnTo>
                <a:lnTo>
                  <a:pt x="384574" y="43591"/>
                </a:lnTo>
                <a:lnTo>
                  <a:pt x="390455" y="39294"/>
                </a:lnTo>
                <a:lnTo>
                  <a:pt x="407594" y="39294"/>
                </a:lnTo>
                <a:lnTo>
                  <a:pt x="413476" y="43361"/>
                </a:lnTo>
                <a:lnTo>
                  <a:pt x="416692" y="51496"/>
                </a:lnTo>
                <a:lnTo>
                  <a:pt x="418392" y="55724"/>
                </a:lnTo>
                <a:lnTo>
                  <a:pt x="419243" y="60779"/>
                </a:lnTo>
                <a:lnTo>
                  <a:pt x="419243" y="76313"/>
                </a:lnTo>
                <a:lnTo>
                  <a:pt x="417324" y="83563"/>
                </a:lnTo>
                <a:lnTo>
                  <a:pt x="413487" y="88411"/>
                </a:lnTo>
                <a:lnTo>
                  <a:pt x="409651" y="93260"/>
                </a:lnTo>
                <a:lnTo>
                  <a:pt x="404837" y="95685"/>
                </a:lnTo>
                <a:lnTo>
                  <a:pt x="390501" y="95685"/>
                </a:lnTo>
                <a:lnTo>
                  <a:pt x="384620" y="91870"/>
                </a:lnTo>
                <a:lnTo>
                  <a:pt x="381403" y="84241"/>
                </a:lnTo>
                <a:lnTo>
                  <a:pt x="382046" y="99108"/>
                </a:lnTo>
                <a:lnTo>
                  <a:pt x="384505" y="101475"/>
                </a:lnTo>
                <a:lnTo>
                  <a:pt x="386710" y="102854"/>
                </a:lnTo>
                <a:close/>
              </a:path>
              <a:path w="1372212" h="133462">
                <a:moveTo>
                  <a:pt x="444032" y="104025"/>
                </a:moveTo>
                <a:lnTo>
                  <a:pt x="460574" y="104025"/>
                </a:lnTo>
                <a:lnTo>
                  <a:pt x="488626" y="62388"/>
                </a:lnTo>
                <a:lnTo>
                  <a:pt x="515920" y="104025"/>
                </a:lnTo>
                <a:lnTo>
                  <a:pt x="532945" y="104025"/>
                </a:lnTo>
                <a:lnTo>
                  <a:pt x="497311" y="52116"/>
                </a:lnTo>
                <a:lnTo>
                  <a:pt x="531290" y="2757"/>
                </a:lnTo>
                <a:lnTo>
                  <a:pt x="514955" y="2757"/>
                </a:lnTo>
                <a:lnTo>
                  <a:pt x="489316" y="41500"/>
                </a:lnTo>
                <a:lnTo>
                  <a:pt x="463469" y="2757"/>
                </a:lnTo>
                <a:lnTo>
                  <a:pt x="446307" y="2757"/>
                </a:lnTo>
                <a:lnTo>
                  <a:pt x="480286" y="52116"/>
                </a:lnTo>
                <a:lnTo>
                  <a:pt x="444032" y="104025"/>
                </a:lnTo>
                <a:close/>
              </a:path>
              <a:path w="1372212" h="133462">
                <a:moveTo>
                  <a:pt x="1190711" y="7525"/>
                </a:moveTo>
                <a:lnTo>
                  <a:pt x="1183291" y="5032"/>
                </a:lnTo>
                <a:lnTo>
                  <a:pt x="1173825" y="5032"/>
                </a:lnTo>
                <a:lnTo>
                  <a:pt x="1167162" y="16407"/>
                </a:lnTo>
                <a:lnTo>
                  <a:pt x="1179155" y="16407"/>
                </a:lnTo>
                <a:lnTo>
                  <a:pt x="1183635" y="17946"/>
                </a:lnTo>
                <a:lnTo>
                  <a:pt x="1186576" y="21026"/>
                </a:lnTo>
                <a:lnTo>
                  <a:pt x="1189517" y="24105"/>
                </a:lnTo>
                <a:lnTo>
                  <a:pt x="1190987" y="27483"/>
                </a:lnTo>
                <a:lnTo>
                  <a:pt x="1191332" y="51289"/>
                </a:lnTo>
                <a:lnTo>
                  <a:pt x="1195008" y="49221"/>
                </a:lnTo>
                <a:lnTo>
                  <a:pt x="1197718" y="47107"/>
                </a:lnTo>
                <a:lnTo>
                  <a:pt x="1199465" y="44947"/>
                </a:lnTo>
                <a:lnTo>
                  <a:pt x="1202589" y="41132"/>
                </a:lnTo>
                <a:lnTo>
                  <a:pt x="1204152" y="36146"/>
                </a:lnTo>
                <a:lnTo>
                  <a:pt x="1204152" y="23324"/>
                </a:lnTo>
                <a:lnTo>
                  <a:pt x="1201463" y="17498"/>
                </a:lnTo>
                <a:lnTo>
                  <a:pt x="1196087" y="12512"/>
                </a:lnTo>
                <a:lnTo>
                  <a:pt x="1190711" y="7525"/>
                </a:lnTo>
                <a:close/>
              </a:path>
              <a:path w="1372212" h="133462">
                <a:moveTo>
                  <a:pt x="1188609" y="90894"/>
                </a:moveTo>
                <a:lnTo>
                  <a:pt x="1184818" y="93995"/>
                </a:lnTo>
                <a:lnTo>
                  <a:pt x="1180051" y="95547"/>
                </a:lnTo>
                <a:lnTo>
                  <a:pt x="1167139" y="95547"/>
                </a:lnTo>
                <a:lnTo>
                  <a:pt x="1161844" y="93674"/>
                </a:lnTo>
                <a:lnTo>
                  <a:pt x="1158420" y="89929"/>
                </a:lnTo>
                <a:lnTo>
                  <a:pt x="1154997" y="86182"/>
                </a:lnTo>
                <a:lnTo>
                  <a:pt x="1153285" y="81736"/>
                </a:lnTo>
                <a:lnTo>
                  <a:pt x="1149815" y="99144"/>
                </a:lnTo>
                <a:lnTo>
                  <a:pt x="1160829" y="104925"/>
                </a:lnTo>
                <a:lnTo>
                  <a:pt x="1174032" y="106852"/>
                </a:lnTo>
                <a:lnTo>
                  <a:pt x="1175178" y="106840"/>
                </a:lnTo>
                <a:lnTo>
                  <a:pt x="1188658" y="104419"/>
                </a:lnTo>
                <a:lnTo>
                  <a:pt x="1188609" y="90894"/>
                </a:lnTo>
                <a:close/>
              </a:path>
              <a:path w="1372212" h="133462">
                <a:moveTo>
                  <a:pt x="1264368" y="79898"/>
                </a:moveTo>
                <a:lnTo>
                  <a:pt x="1264368" y="104026"/>
                </a:lnTo>
                <a:lnTo>
                  <a:pt x="1276775" y="104026"/>
                </a:lnTo>
                <a:lnTo>
                  <a:pt x="1276775" y="79898"/>
                </a:lnTo>
                <a:lnTo>
                  <a:pt x="1291318" y="79898"/>
                </a:lnTo>
                <a:lnTo>
                  <a:pt x="1291318" y="69075"/>
                </a:lnTo>
                <a:lnTo>
                  <a:pt x="1276775" y="69075"/>
                </a:lnTo>
                <a:lnTo>
                  <a:pt x="1276775" y="5032"/>
                </a:lnTo>
                <a:lnTo>
                  <a:pt x="1266298" y="5032"/>
                </a:lnTo>
                <a:lnTo>
                  <a:pt x="1264162" y="24335"/>
                </a:lnTo>
                <a:lnTo>
                  <a:pt x="1264162" y="69075"/>
                </a:lnTo>
                <a:lnTo>
                  <a:pt x="1232525" y="69075"/>
                </a:lnTo>
                <a:lnTo>
                  <a:pt x="1221084" y="67765"/>
                </a:lnTo>
                <a:lnTo>
                  <a:pt x="1221084" y="79898"/>
                </a:lnTo>
                <a:lnTo>
                  <a:pt x="1264368" y="79898"/>
                </a:lnTo>
                <a:close/>
              </a:path>
              <a:path w="1372212" h="133462">
                <a:moveTo>
                  <a:pt x="1266298" y="5032"/>
                </a:moveTo>
                <a:lnTo>
                  <a:pt x="1221084" y="67765"/>
                </a:lnTo>
                <a:lnTo>
                  <a:pt x="1232525" y="69075"/>
                </a:lnTo>
                <a:lnTo>
                  <a:pt x="1264162" y="24335"/>
                </a:lnTo>
                <a:lnTo>
                  <a:pt x="1266298" y="5032"/>
                </a:lnTo>
                <a:close/>
              </a:path>
              <a:path w="1372212" h="133462">
                <a:moveTo>
                  <a:pt x="1317969" y="37709"/>
                </a:moveTo>
                <a:lnTo>
                  <a:pt x="1318198" y="32102"/>
                </a:lnTo>
                <a:lnTo>
                  <a:pt x="1319186" y="27781"/>
                </a:lnTo>
                <a:lnTo>
                  <a:pt x="1320932" y="24749"/>
                </a:lnTo>
                <a:lnTo>
                  <a:pt x="1324103" y="19233"/>
                </a:lnTo>
                <a:lnTo>
                  <a:pt x="1329823" y="16476"/>
                </a:lnTo>
                <a:lnTo>
                  <a:pt x="1342735" y="16476"/>
                </a:lnTo>
                <a:lnTo>
                  <a:pt x="1346802" y="17809"/>
                </a:lnTo>
                <a:lnTo>
                  <a:pt x="1350294" y="20475"/>
                </a:lnTo>
                <a:lnTo>
                  <a:pt x="1353786" y="23140"/>
                </a:lnTo>
                <a:lnTo>
                  <a:pt x="1355532" y="26932"/>
                </a:lnTo>
                <a:lnTo>
                  <a:pt x="1355532" y="38467"/>
                </a:lnTo>
                <a:lnTo>
                  <a:pt x="1352913" y="43063"/>
                </a:lnTo>
                <a:lnTo>
                  <a:pt x="1347675" y="45636"/>
                </a:lnTo>
                <a:lnTo>
                  <a:pt x="1344688" y="47107"/>
                </a:lnTo>
                <a:lnTo>
                  <a:pt x="1340874" y="47842"/>
                </a:lnTo>
                <a:lnTo>
                  <a:pt x="1332534" y="47728"/>
                </a:lnTo>
                <a:lnTo>
                  <a:pt x="1330168" y="47498"/>
                </a:lnTo>
                <a:lnTo>
                  <a:pt x="1330168" y="58458"/>
                </a:lnTo>
                <a:lnTo>
                  <a:pt x="1335268" y="58321"/>
                </a:lnTo>
                <a:lnTo>
                  <a:pt x="1342666" y="58321"/>
                </a:lnTo>
                <a:lnTo>
                  <a:pt x="1348444" y="59676"/>
                </a:lnTo>
                <a:lnTo>
                  <a:pt x="1352603" y="62388"/>
                </a:lnTo>
                <a:lnTo>
                  <a:pt x="1356761" y="65099"/>
                </a:lnTo>
                <a:lnTo>
                  <a:pt x="1358840" y="69856"/>
                </a:lnTo>
                <a:lnTo>
                  <a:pt x="1358840" y="82173"/>
                </a:lnTo>
                <a:lnTo>
                  <a:pt x="1356865" y="86677"/>
                </a:lnTo>
                <a:lnTo>
                  <a:pt x="1352913" y="90170"/>
                </a:lnTo>
                <a:lnTo>
                  <a:pt x="1348961" y="93662"/>
                </a:lnTo>
                <a:lnTo>
                  <a:pt x="1343723" y="95409"/>
                </a:lnTo>
                <a:lnTo>
                  <a:pt x="1328790" y="95409"/>
                </a:lnTo>
                <a:lnTo>
                  <a:pt x="1322977" y="92812"/>
                </a:lnTo>
                <a:lnTo>
                  <a:pt x="1319760" y="87619"/>
                </a:lnTo>
                <a:lnTo>
                  <a:pt x="1317922" y="84724"/>
                </a:lnTo>
                <a:lnTo>
                  <a:pt x="1316728" y="80082"/>
                </a:lnTo>
                <a:lnTo>
                  <a:pt x="1316176" y="73694"/>
                </a:lnTo>
                <a:lnTo>
                  <a:pt x="1303218" y="73694"/>
                </a:lnTo>
                <a:lnTo>
                  <a:pt x="1303218" y="82886"/>
                </a:lnTo>
                <a:lnTo>
                  <a:pt x="1305849" y="90686"/>
                </a:lnTo>
                <a:lnTo>
                  <a:pt x="1311110" y="97098"/>
                </a:lnTo>
                <a:lnTo>
                  <a:pt x="1312173" y="98303"/>
                </a:lnTo>
                <a:lnTo>
                  <a:pt x="1322238" y="104612"/>
                </a:lnTo>
                <a:lnTo>
                  <a:pt x="1336509" y="106715"/>
                </a:lnTo>
                <a:lnTo>
                  <a:pt x="1339462" y="106646"/>
                </a:lnTo>
                <a:lnTo>
                  <a:pt x="1352804" y="104082"/>
                </a:lnTo>
                <a:lnTo>
                  <a:pt x="1362907" y="97822"/>
                </a:lnTo>
                <a:lnTo>
                  <a:pt x="1369110" y="91893"/>
                </a:lnTo>
                <a:lnTo>
                  <a:pt x="1372212" y="84218"/>
                </a:lnTo>
                <a:lnTo>
                  <a:pt x="1372212" y="68914"/>
                </a:lnTo>
                <a:lnTo>
                  <a:pt x="1370753" y="63939"/>
                </a:lnTo>
                <a:lnTo>
                  <a:pt x="1367835" y="59872"/>
                </a:lnTo>
                <a:lnTo>
                  <a:pt x="1364917" y="55804"/>
                </a:lnTo>
                <a:lnTo>
                  <a:pt x="1360862" y="53058"/>
                </a:lnTo>
                <a:lnTo>
                  <a:pt x="1355670" y="51634"/>
                </a:lnTo>
                <a:lnTo>
                  <a:pt x="1358887" y="50301"/>
                </a:lnTo>
                <a:lnTo>
                  <a:pt x="1361505" y="48463"/>
                </a:lnTo>
                <a:lnTo>
                  <a:pt x="1363527" y="46119"/>
                </a:lnTo>
                <a:lnTo>
                  <a:pt x="1366790" y="42350"/>
                </a:lnTo>
                <a:lnTo>
                  <a:pt x="1368421" y="37433"/>
                </a:lnTo>
                <a:lnTo>
                  <a:pt x="1368421" y="22864"/>
                </a:lnTo>
                <a:lnTo>
                  <a:pt x="1365664" y="16373"/>
                </a:lnTo>
                <a:lnTo>
                  <a:pt x="1360150" y="11892"/>
                </a:lnTo>
                <a:lnTo>
                  <a:pt x="1354636" y="7411"/>
                </a:lnTo>
                <a:lnTo>
                  <a:pt x="1346848" y="5170"/>
                </a:lnTo>
                <a:lnTo>
                  <a:pt x="1336785" y="5170"/>
                </a:lnTo>
                <a:lnTo>
                  <a:pt x="1331175" y="5497"/>
                </a:lnTo>
                <a:lnTo>
                  <a:pt x="1318584" y="9761"/>
                </a:lnTo>
                <a:lnTo>
                  <a:pt x="1310111" y="18958"/>
                </a:lnTo>
                <a:lnTo>
                  <a:pt x="1307170" y="24105"/>
                </a:lnTo>
                <a:lnTo>
                  <a:pt x="1305700" y="30355"/>
                </a:lnTo>
                <a:lnTo>
                  <a:pt x="1305700" y="37709"/>
                </a:lnTo>
                <a:lnTo>
                  <a:pt x="1317969" y="37709"/>
                </a:lnTo>
                <a:close/>
              </a:path>
              <a:path w="1372212" h="133462">
                <a:moveTo>
                  <a:pt x="1153285" y="70614"/>
                </a:moveTo>
                <a:lnTo>
                  <a:pt x="1155158" y="65938"/>
                </a:lnTo>
                <a:lnTo>
                  <a:pt x="1158903" y="62560"/>
                </a:lnTo>
                <a:lnTo>
                  <a:pt x="1162648" y="59182"/>
                </a:lnTo>
                <a:lnTo>
                  <a:pt x="1167484" y="57494"/>
                </a:lnTo>
                <a:lnTo>
                  <a:pt x="1179523" y="57494"/>
                </a:lnTo>
                <a:lnTo>
                  <a:pt x="1184531" y="59148"/>
                </a:lnTo>
                <a:lnTo>
                  <a:pt x="1188437" y="62457"/>
                </a:lnTo>
                <a:lnTo>
                  <a:pt x="1192343" y="65766"/>
                </a:lnTo>
                <a:lnTo>
                  <a:pt x="1194295" y="70614"/>
                </a:lnTo>
                <a:lnTo>
                  <a:pt x="1194295" y="83161"/>
                </a:lnTo>
                <a:lnTo>
                  <a:pt x="1192400" y="87791"/>
                </a:lnTo>
                <a:lnTo>
                  <a:pt x="1188609" y="90894"/>
                </a:lnTo>
                <a:lnTo>
                  <a:pt x="1188658" y="104419"/>
                </a:lnTo>
                <a:lnTo>
                  <a:pt x="1198776" y="97787"/>
                </a:lnTo>
                <a:lnTo>
                  <a:pt x="1204611" y="91743"/>
                </a:lnTo>
                <a:lnTo>
                  <a:pt x="1207529" y="84379"/>
                </a:lnTo>
                <a:lnTo>
                  <a:pt x="1207529" y="68339"/>
                </a:lnTo>
                <a:lnTo>
                  <a:pt x="1205346" y="62365"/>
                </a:lnTo>
                <a:lnTo>
                  <a:pt x="1200981" y="57769"/>
                </a:lnTo>
                <a:lnTo>
                  <a:pt x="1198638" y="55333"/>
                </a:lnTo>
                <a:lnTo>
                  <a:pt x="1195421" y="53173"/>
                </a:lnTo>
                <a:lnTo>
                  <a:pt x="1191332" y="51289"/>
                </a:lnTo>
                <a:lnTo>
                  <a:pt x="1190987" y="27483"/>
                </a:lnTo>
                <a:lnTo>
                  <a:pt x="1190987" y="35388"/>
                </a:lnTo>
                <a:lnTo>
                  <a:pt x="1189448" y="39030"/>
                </a:lnTo>
                <a:lnTo>
                  <a:pt x="1186369" y="42086"/>
                </a:lnTo>
                <a:lnTo>
                  <a:pt x="1183290" y="45143"/>
                </a:lnTo>
                <a:lnTo>
                  <a:pt x="1179017" y="46671"/>
                </a:lnTo>
                <a:lnTo>
                  <a:pt x="1168862" y="46671"/>
                </a:lnTo>
                <a:lnTo>
                  <a:pt x="1164796" y="45360"/>
                </a:lnTo>
                <a:lnTo>
                  <a:pt x="1161350" y="42741"/>
                </a:lnTo>
                <a:lnTo>
                  <a:pt x="1157903" y="40121"/>
                </a:lnTo>
                <a:lnTo>
                  <a:pt x="1156180" y="36491"/>
                </a:lnTo>
                <a:lnTo>
                  <a:pt x="1156180" y="27713"/>
                </a:lnTo>
                <a:lnTo>
                  <a:pt x="1157513" y="24105"/>
                </a:lnTo>
                <a:lnTo>
                  <a:pt x="1160178" y="21026"/>
                </a:lnTo>
                <a:lnTo>
                  <a:pt x="1162843" y="17946"/>
                </a:lnTo>
                <a:lnTo>
                  <a:pt x="1167162" y="16407"/>
                </a:lnTo>
                <a:lnTo>
                  <a:pt x="1173825" y="5032"/>
                </a:lnTo>
                <a:lnTo>
                  <a:pt x="1164038" y="5032"/>
                </a:lnTo>
                <a:lnTo>
                  <a:pt x="1156479" y="7675"/>
                </a:lnTo>
                <a:lnTo>
                  <a:pt x="1151149" y="12960"/>
                </a:lnTo>
                <a:lnTo>
                  <a:pt x="1145819" y="18245"/>
                </a:lnTo>
                <a:lnTo>
                  <a:pt x="1143154" y="24564"/>
                </a:lnTo>
                <a:lnTo>
                  <a:pt x="1143154" y="37800"/>
                </a:lnTo>
                <a:lnTo>
                  <a:pt x="1144969" y="42580"/>
                </a:lnTo>
                <a:lnTo>
                  <a:pt x="1148599" y="46256"/>
                </a:lnTo>
                <a:lnTo>
                  <a:pt x="1150529" y="48233"/>
                </a:lnTo>
                <a:lnTo>
                  <a:pt x="1153217" y="49956"/>
                </a:lnTo>
                <a:lnTo>
                  <a:pt x="1156663" y="51427"/>
                </a:lnTo>
                <a:lnTo>
                  <a:pt x="1151057" y="53679"/>
                </a:lnTo>
                <a:lnTo>
                  <a:pt x="1146830" y="56930"/>
                </a:lnTo>
                <a:lnTo>
                  <a:pt x="1143981" y="61181"/>
                </a:lnTo>
                <a:lnTo>
                  <a:pt x="1141132" y="65433"/>
                </a:lnTo>
                <a:lnTo>
                  <a:pt x="1139707" y="70476"/>
                </a:lnTo>
                <a:lnTo>
                  <a:pt x="1139707" y="86240"/>
                </a:lnTo>
                <a:lnTo>
                  <a:pt x="1143027" y="93812"/>
                </a:lnTo>
                <a:lnTo>
                  <a:pt x="1149667" y="99028"/>
                </a:lnTo>
                <a:lnTo>
                  <a:pt x="1149815" y="99144"/>
                </a:lnTo>
                <a:lnTo>
                  <a:pt x="1153285" y="81736"/>
                </a:lnTo>
                <a:lnTo>
                  <a:pt x="1153285" y="70614"/>
                </a:lnTo>
                <a:close/>
              </a:path>
              <a:path w="1372212" h="133462">
                <a:moveTo>
                  <a:pt x="379335" y="133462"/>
                </a:moveTo>
                <a:lnTo>
                  <a:pt x="379335" y="95753"/>
                </a:lnTo>
                <a:lnTo>
                  <a:pt x="382046" y="99108"/>
                </a:lnTo>
                <a:lnTo>
                  <a:pt x="381403" y="84241"/>
                </a:lnTo>
                <a:lnTo>
                  <a:pt x="379703" y="80243"/>
                </a:lnTo>
                <a:lnTo>
                  <a:pt x="378853" y="75394"/>
                </a:lnTo>
                <a:lnTo>
                  <a:pt x="378853" y="62618"/>
                </a:lnTo>
                <a:lnTo>
                  <a:pt x="379703" y="56781"/>
                </a:lnTo>
                <a:lnTo>
                  <a:pt x="381403" y="52185"/>
                </a:lnTo>
                <a:lnTo>
                  <a:pt x="384574" y="43591"/>
                </a:lnTo>
                <a:lnTo>
                  <a:pt x="384183" y="34376"/>
                </a:lnTo>
                <a:lnTo>
                  <a:pt x="381472" y="36973"/>
                </a:lnTo>
                <a:lnTo>
                  <a:pt x="378991" y="40328"/>
                </a:lnTo>
                <a:lnTo>
                  <a:pt x="378991" y="30539"/>
                </a:lnTo>
                <a:lnTo>
                  <a:pt x="366929" y="30539"/>
                </a:lnTo>
                <a:lnTo>
                  <a:pt x="366929" y="133462"/>
                </a:lnTo>
                <a:lnTo>
                  <a:pt x="379335" y="133462"/>
                </a:lnTo>
                <a:close/>
              </a:path>
              <a:path w="1372212" h="133462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72212" h="133462">
                <a:moveTo>
                  <a:pt x="87235" y="104025"/>
                </a:moveTo>
                <a:lnTo>
                  <a:pt x="100330" y="104025"/>
                </a:lnTo>
                <a:lnTo>
                  <a:pt x="100330" y="22059"/>
                </a:lnTo>
                <a:lnTo>
                  <a:pt x="152230" y="104025"/>
                </a:lnTo>
                <a:lnTo>
                  <a:pt x="167600" y="104025"/>
                </a:lnTo>
                <a:lnTo>
                  <a:pt x="167600" y="2757"/>
                </a:lnTo>
                <a:lnTo>
                  <a:pt x="154574" y="2757"/>
                </a:lnTo>
                <a:lnTo>
                  <a:pt x="154574" y="84792"/>
                </a:lnTo>
                <a:lnTo>
                  <a:pt x="103432" y="2757"/>
                </a:lnTo>
                <a:lnTo>
                  <a:pt x="87235" y="2757"/>
                </a:lnTo>
                <a:lnTo>
                  <a:pt x="87235" y="104025"/>
                </a:lnTo>
                <a:close/>
              </a:path>
              <a:path w="1372212" h="133462">
                <a:moveTo>
                  <a:pt x="217341" y="94328"/>
                </a:moveTo>
                <a:lnTo>
                  <a:pt x="211666" y="94444"/>
                </a:lnTo>
                <a:lnTo>
                  <a:pt x="209093" y="93685"/>
                </a:lnTo>
                <a:lnTo>
                  <a:pt x="206473" y="91089"/>
                </a:lnTo>
                <a:lnTo>
                  <a:pt x="206473" y="40328"/>
                </a:lnTo>
                <a:lnTo>
                  <a:pt x="218260" y="40328"/>
                </a:lnTo>
                <a:lnTo>
                  <a:pt x="218260" y="30194"/>
                </a:lnTo>
                <a:lnTo>
                  <a:pt x="206474" y="30194"/>
                </a:lnTo>
                <a:lnTo>
                  <a:pt x="206474" y="9582"/>
                </a:lnTo>
                <a:lnTo>
                  <a:pt x="193929" y="9582"/>
                </a:lnTo>
                <a:lnTo>
                  <a:pt x="193929" y="30194"/>
                </a:lnTo>
                <a:lnTo>
                  <a:pt x="183935" y="30194"/>
                </a:lnTo>
                <a:lnTo>
                  <a:pt x="183935" y="40328"/>
                </a:lnTo>
                <a:lnTo>
                  <a:pt x="193929" y="40328"/>
                </a:lnTo>
                <a:lnTo>
                  <a:pt x="193929" y="93938"/>
                </a:lnTo>
                <a:lnTo>
                  <a:pt x="194963" y="97787"/>
                </a:lnTo>
                <a:lnTo>
                  <a:pt x="197031" y="100751"/>
                </a:lnTo>
                <a:lnTo>
                  <a:pt x="199099" y="103716"/>
                </a:lnTo>
                <a:lnTo>
                  <a:pt x="203027" y="105197"/>
                </a:lnTo>
                <a:lnTo>
                  <a:pt x="212275" y="105106"/>
                </a:lnTo>
                <a:lnTo>
                  <a:pt x="215353" y="104738"/>
                </a:lnTo>
                <a:lnTo>
                  <a:pt x="218260" y="104025"/>
                </a:lnTo>
                <a:lnTo>
                  <a:pt x="218260" y="94236"/>
                </a:lnTo>
                <a:lnTo>
                  <a:pt x="217341" y="943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152392" y="1320208"/>
            <a:ext cx="1236896" cy="119342"/>
          </a:xfrm>
          <a:custGeom>
            <a:avLst/>
            <a:gdLst/>
            <a:ahLst/>
            <a:cxnLst/>
            <a:rect l="l" t="t" r="r" b="b"/>
            <a:pathLst>
              <a:path w="1360586" h="135254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60586" h="135254">
                <a:moveTo>
                  <a:pt x="100226" y="32014"/>
                </a:moveTo>
                <a:lnTo>
                  <a:pt x="105879" y="22439"/>
                </a:lnTo>
                <a:lnTo>
                  <a:pt x="106547" y="21697"/>
                </a:lnTo>
                <a:lnTo>
                  <a:pt x="116955" y="14369"/>
                </a:lnTo>
                <a:lnTo>
                  <a:pt x="130037" y="11926"/>
                </a:lnTo>
                <a:lnTo>
                  <a:pt x="138216" y="11926"/>
                </a:lnTo>
                <a:lnTo>
                  <a:pt x="144568" y="13833"/>
                </a:lnTo>
                <a:lnTo>
                  <a:pt x="149094" y="17647"/>
                </a:lnTo>
                <a:lnTo>
                  <a:pt x="153620" y="21462"/>
                </a:lnTo>
                <a:lnTo>
                  <a:pt x="156641" y="26633"/>
                </a:lnTo>
                <a:lnTo>
                  <a:pt x="158158" y="33158"/>
                </a:lnTo>
                <a:lnTo>
                  <a:pt x="171529" y="33158"/>
                </a:lnTo>
                <a:lnTo>
                  <a:pt x="167890" y="20749"/>
                </a:lnTo>
                <a:lnTo>
                  <a:pt x="159743" y="10133"/>
                </a:lnTo>
                <a:lnTo>
                  <a:pt x="155298" y="6581"/>
                </a:lnTo>
                <a:lnTo>
                  <a:pt x="143997" y="1645"/>
                </a:lnTo>
                <a:lnTo>
                  <a:pt x="129899" y="0"/>
                </a:lnTo>
                <a:lnTo>
                  <a:pt x="129272" y="3"/>
                </a:lnTo>
                <a:lnTo>
                  <a:pt x="115595" y="1828"/>
                </a:lnTo>
                <a:lnTo>
                  <a:pt x="104018" y="7021"/>
                </a:lnTo>
                <a:lnTo>
                  <a:pt x="94541" y="15579"/>
                </a:lnTo>
                <a:lnTo>
                  <a:pt x="87816" y="26335"/>
                </a:lnTo>
                <a:lnTo>
                  <a:pt x="83968" y="38456"/>
                </a:lnTo>
                <a:lnTo>
                  <a:pt x="82686" y="52323"/>
                </a:lnTo>
                <a:lnTo>
                  <a:pt x="83191" y="62390"/>
                </a:lnTo>
                <a:lnTo>
                  <a:pt x="85919" y="75883"/>
                </a:lnTo>
                <a:lnTo>
                  <a:pt x="91012" y="87073"/>
                </a:lnTo>
                <a:lnTo>
                  <a:pt x="98469" y="95960"/>
                </a:lnTo>
                <a:lnTo>
                  <a:pt x="103329" y="99700"/>
                </a:lnTo>
                <a:lnTo>
                  <a:pt x="114800" y="104909"/>
                </a:lnTo>
                <a:lnTo>
                  <a:pt x="128107" y="106645"/>
                </a:lnTo>
                <a:lnTo>
                  <a:pt x="138737" y="105658"/>
                </a:lnTo>
                <a:lnTo>
                  <a:pt x="150792" y="101349"/>
                </a:lnTo>
                <a:lnTo>
                  <a:pt x="160639" y="93616"/>
                </a:lnTo>
                <a:lnTo>
                  <a:pt x="163182" y="90630"/>
                </a:lnTo>
                <a:lnTo>
                  <a:pt x="169390" y="79685"/>
                </a:lnTo>
                <a:lnTo>
                  <a:pt x="172494" y="66800"/>
                </a:lnTo>
                <a:lnTo>
                  <a:pt x="159123" y="66800"/>
                </a:lnTo>
                <a:lnTo>
                  <a:pt x="157744" y="73463"/>
                </a:lnTo>
                <a:lnTo>
                  <a:pt x="155653" y="78841"/>
                </a:lnTo>
                <a:lnTo>
                  <a:pt x="152850" y="82931"/>
                </a:lnTo>
                <a:lnTo>
                  <a:pt x="152565" y="83344"/>
                </a:lnTo>
                <a:lnTo>
                  <a:pt x="142908" y="91772"/>
                </a:lnTo>
                <a:lnTo>
                  <a:pt x="129761" y="94582"/>
                </a:lnTo>
                <a:lnTo>
                  <a:pt x="127686" y="94536"/>
                </a:lnTo>
                <a:lnTo>
                  <a:pt x="114545" y="91450"/>
                </a:lnTo>
                <a:lnTo>
                  <a:pt x="104983" y="83517"/>
                </a:lnTo>
                <a:lnTo>
                  <a:pt x="102622" y="79951"/>
                </a:lnTo>
                <a:lnTo>
                  <a:pt x="98163" y="68511"/>
                </a:lnTo>
                <a:lnTo>
                  <a:pt x="96677" y="54667"/>
                </a:lnTo>
                <a:lnTo>
                  <a:pt x="97217" y="44807"/>
                </a:lnTo>
                <a:lnTo>
                  <a:pt x="100226" y="32014"/>
                </a:lnTo>
                <a:close/>
              </a:path>
              <a:path w="1360586" h="135254">
                <a:moveTo>
                  <a:pt x="203854" y="40190"/>
                </a:moveTo>
                <a:lnTo>
                  <a:pt x="203854" y="2412"/>
                </a:lnTo>
                <a:lnTo>
                  <a:pt x="191448" y="2412"/>
                </a:lnTo>
                <a:lnTo>
                  <a:pt x="191448" y="104025"/>
                </a:lnTo>
                <a:lnTo>
                  <a:pt x="203854" y="104025"/>
                </a:lnTo>
                <a:lnTo>
                  <a:pt x="203854" y="55034"/>
                </a:lnTo>
                <a:lnTo>
                  <a:pt x="205945" y="48348"/>
                </a:lnTo>
                <a:lnTo>
                  <a:pt x="210126" y="44809"/>
                </a:lnTo>
                <a:lnTo>
                  <a:pt x="214308" y="41270"/>
                </a:lnTo>
                <a:lnTo>
                  <a:pt x="218972" y="39500"/>
                </a:lnTo>
                <a:lnTo>
                  <a:pt x="230321" y="39500"/>
                </a:lnTo>
                <a:lnTo>
                  <a:pt x="234549" y="41523"/>
                </a:lnTo>
                <a:lnTo>
                  <a:pt x="236800" y="45567"/>
                </a:lnTo>
                <a:lnTo>
                  <a:pt x="238179" y="48095"/>
                </a:lnTo>
                <a:lnTo>
                  <a:pt x="238868" y="52070"/>
                </a:lnTo>
                <a:lnTo>
                  <a:pt x="238868" y="104025"/>
                </a:lnTo>
                <a:lnTo>
                  <a:pt x="251619" y="104025"/>
                </a:lnTo>
                <a:lnTo>
                  <a:pt x="251619" y="49405"/>
                </a:lnTo>
                <a:lnTo>
                  <a:pt x="250585" y="43728"/>
                </a:lnTo>
                <a:lnTo>
                  <a:pt x="248517" y="39639"/>
                </a:lnTo>
                <a:lnTo>
                  <a:pt x="244703" y="32148"/>
                </a:lnTo>
                <a:lnTo>
                  <a:pt x="237444" y="28402"/>
                </a:lnTo>
                <a:lnTo>
                  <a:pt x="220764" y="28402"/>
                </a:lnTo>
                <a:lnTo>
                  <a:pt x="215778" y="29712"/>
                </a:lnTo>
                <a:lnTo>
                  <a:pt x="211781" y="32331"/>
                </a:lnTo>
                <a:lnTo>
                  <a:pt x="209437" y="33848"/>
                </a:lnTo>
                <a:lnTo>
                  <a:pt x="206795" y="36467"/>
                </a:lnTo>
                <a:lnTo>
                  <a:pt x="203854" y="40190"/>
                </a:lnTo>
                <a:close/>
              </a:path>
              <a:path w="1360586" h="135254">
                <a:moveTo>
                  <a:pt x="284002" y="32354"/>
                </a:moveTo>
                <a:lnTo>
                  <a:pt x="277959" y="39294"/>
                </a:lnTo>
                <a:lnTo>
                  <a:pt x="281647" y="77600"/>
                </a:lnTo>
                <a:lnTo>
                  <a:pt x="281647" y="62204"/>
                </a:lnTo>
                <a:lnTo>
                  <a:pt x="282497" y="56482"/>
                </a:lnTo>
                <a:lnTo>
                  <a:pt x="284197" y="52116"/>
                </a:lnTo>
                <a:lnTo>
                  <a:pt x="291296" y="28884"/>
                </a:lnTo>
                <a:lnTo>
                  <a:pt x="284002" y="32354"/>
                </a:lnTo>
                <a:close/>
              </a:path>
              <a:path w="1360586" h="135254">
                <a:moveTo>
                  <a:pt x="274846" y="126350"/>
                </a:moveTo>
                <a:lnTo>
                  <a:pt x="280268" y="129912"/>
                </a:lnTo>
                <a:lnTo>
                  <a:pt x="285690" y="133473"/>
                </a:lnTo>
                <a:lnTo>
                  <a:pt x="292376" y="135254"/>
                </a:lnTo>
                <a:lnTo>
                  <a:pt x="300325" y="135254"/>
                </a:lnTo>
                <a:lnTo>
                  <a:pt x="309299" y="134489"/>
                </a:lnTo>
                <a:lnTo>
                  <a:pt x="321446" y="129611"/>
                </a:lnTo>
                <a:lnTo>
                  <a:pt x="329480" y="120226"/>
                </a:lnTo>
                <a:lnTo>
                  <a:pt x="332237" y="114803"/>
                </a:lnTo>
                <a:lnTo>
                  <a:pt x="333616" y="107404"/>
                </a:lnTo>
                <a:lnTo>
                  <a:pt x="333616" y="30883"/>
                </a:lnTo>
                <a:lnTo>
                  <a:pt x="322174" y="30883"/>
                </a:lnTo>
                <a:lnTo>
                  <a:pt x="322174" y="40190"/>
                </a:lnTo>
                <a:lnTo>
                  <a:pt x="319739" y="37111"/>
                </a:lnTo>
                <a:lnTo>
                  <a:pt x="317350" y="34767"/>
                </a:lnTo>
                <a:lnTo>
                  <a:pt x="315006" y="33158"/>
                </a:lnTo>
                <a:lnTo>
                  <a:pt x="310687" y="30309"/>
                </a:lnTo>
                <a:lnTo>
                  <a:pt x="305633" y="28884"/>
                </a:lnTo>
                <a:lnTo>
                  <a:pt x="291296" y="28884"/>
                </a:lnTo>
                <a:lnTo>
                  <a:pt x="284197" y="52116"/>
                </a:lnTo>
                <a:lnTo>
                  <a:pt x="287414" y="43935"/>
                </a:lnTo>
                <a:lnTo>
                  <a:pt x="293387" y="39845"/>
                </a:lnTo>
                <a:lnTo>
                  <a:pt x="307953" y="39845"/>
                </a:lnTo>
                <a:lnTo>
                  <a:pt x="312755" y="42051"/>
                </a:lnTo>
                <a:lnTo>
                  <a:pt x="316522" y="46463"/>
                </a:lnTo>
                <a:lnTo>
                  <a:pt x="320290" y="50875"/>
                </a:lnTo>
                <a:lnTo>
                  <a:pt x="322174" y="57654"/>
                </a:lnTo>
                <a:lnTo>
                  <a:pt x="322174" y="72866"/>
                </a:lnTo>
                <a:lnTo>
                  <a:pt x="321163" y="78174"/>
                </a:lnTo>
                <a:lnTo>
                  <a:pt x="319142" y="82724"/>
                </a:lnTo>
                <a:lnTo>
                  <a:pt x="315512" y="90767"/>
                </a:lnTo>
                <a:lnTo>
                  <a:pt x="309240" y="94788"/>
                </a:lnTo>
                <a:lnTo>
                  <a:pt x="294628" y="94788"/>
                </a:lnTo>
                <a:lnTo>
                  <a:pt x="290090" y="92617"/>
                </a:lnTo>
                <a:lnTo>
                  <a:pt x="286713" y="88273"/>
                </a:lnTo>
                <a:lnTo>
                  <a:pt x="283335" y="83931"/>
                </a:lnTo>
                <a:lnTo>
                  <a:pt x="281647" y="77600"/>
                </a:lnTo>
                <a:lnTo>
                  <a:pt x="277959" y="39294"/>
                </a:lnTo>
                <a:lnTo>
                  <a:pt x="275249" y="42898"/>
                </a:lnTo>
                <a:lnTo>
                  <a:pt x="270484" y="54147"/>
                </a:lnTo>
                <a:lnTo>
                  <a:pt x="268896" y="68247"/>
                </a:lnTo>
                <a:lnTo>
                  <a:pt x="269074" y="73560"/>
                </a:lnTo>
                <a:lnTo>
                  <a:pt x="271822" y="87039"/>
                </a:lnTo>
                <a:lnTo>
                  <a:pt x="277890" y="96408"/>
                </a:lnTo>
                <a:lnTo>
                  <a:pt x="283887" y="102084"/>
                </a:lnTo>
                <a:lnTo>
                  <a:pt x="290883" y="104922"/>
                </a:lnTo>
                <a:lnTo>
                  <a:pt x="304622" y="104922"/>
                </a:lnTo>
                <a:lnTo>
                  <a:pt x="309239" y="104003"/>
                </a:lnTo>
                <a:lnTo>
                  <a:pt x="312732" y="102164"/>
                </a:lnTo>
                <a:lnTo>
                  <a:pt x="316224" y="100326"/>
                </a:lnTo>
                <a:lnTo>
                  <a:pt x="319211" y="97523"/>
                </a:lnTo>
                <a:lnTo>
                  <a:pt x="321692" y="93754"/>
                </a:lnTo>
                <a:lnTo>
                  <a:pt x="321830" y="103911"/>
                </a:lnTo>
                <a:lnTo>
                  <a:pt x="321026" y="110965"/>
                </a:lnTo>
                <a:lnTo>
                  <a:pt x="319279" y="114918"/>
                </a:lnTo>
                <a:lnTo>
                  <a:pt x="316339" y="121627"/>
                </a:lnTo>
                <a:lnTo>
                  <a:pt x="310113" y="124982"/>
                </a:lnTo>
                <a:lnTo>
                  <a:pt x="294582" y="124982"/>
                </a:lnTo>
                <a:lnTo>
                  <a:pt x="290171" y="123604"/>
                </a:lnTo>
                <a:lnTo>
                  <a:pt x="287368" y="120846"/>
                </a:lnTo>
                <a:lnTo>
                  <a:pt x="285576" y="119054"/>
                </a:lnTo>
                <a:lnTo>
                  <a:pt x="284381" y="116503"/>
                </a:lnTo>
                <a:lnTo>
                  <a:pt x="283783" y="113194"/>
                </a:lnTo>
                <a:lnTo>
                  <a:pt x="271170" y="113194"/>
                </a:lnTo>
                <a:lnTo>
                  <a:pt x="271814" y="120778"/>
                </a:lnTo>
                <a:lnTo>
                  <a:pt x="274846" y="126350"/>
                </a:lnTo>
                <a:close/>
              </a:path>
              <a:path w="1360586" h="135254">
                <a:moveTo>
                  <a:pt x="513623" y="2757"/>
                </a:moveTo>
                <a:lnTo>
                  <a:pt x="498597" y="2757"/>
                </a:lnTo>
                <a:lnTo>
                  <a:pt x="479505" y="85137"/>
                </a:lnTo>
                <a:lnTo>
                  <a:pt x="456622" y="2757"/>
                </a:lnTo>
                <a:lnTo>
                  <a:pt x="441735" y="2757"/>
                </a:lnTo>
                <a:lnTo>
                  <a:pt x="418852" y="85137"/>
                </a:lnTo>
                <a:lnTo>
                  <a:pt x="399760" y="2757"/>
                </a:lnTo>
                <a:lnTo>
                  <a:pt x="384872" y="2757"/>
                </a:lnTo>
                <a:lnTo>
                  <a:pt x="411339" y="104025"/>
                </a:lnTo>
                <a:lnTo>
                  <a:pt x="425744" y="104025"/>
                </a:lnTo>
                <a:lnTo>
                  <a:pt x="449248" y="20060"/>
                </a:lnTo>
                <a:lnTo>
                  <a:pt x="472613" y="104025"/>
                </a:lnTo>
                <a:lnTo>
                  <a:pt x="487018" y="104025"/>
                </a:lnTo>
                <a:lnTo>
                  <a:pt x="513623" y="2757"/>
                </a:lnTo>
                <a:close/>
              </a:path>
              <a:path w="1360586" h="135254">
                <a:moveTo>
                  <a:pt x="535460" y="32014"/>
                </a:moveTo>
                <a:lnTo>
                  <a:pt x="541112" y="22439"/>
                </a:lnTo>
                <a:lnTo>
                  <a:pt x="541781" y="21697"/>
                </a:lnTo>
                <a:lnTo>
                  <a:pt x="552188" y="14369"/>
                </a:lnTo>
                <a:lnTo>
                  <a:pt x="565270" y="11926"/>
                </a:lnTo>
                <a:lnTo>
                  <a:pt x="573449" y="11926"/>
                </a:lnTo>
                <a:lnTo>
                  <a:pt x="579801" y="13833"/>
                </a:lnTo>
                <a:lnTo>
                  <a:pt x="584328" y="17647"/>
                </a:lnTo>
                <a:lnTo>
                  <a:pt x="588854" y="21462"/>
                </a:lnTo>
                <a:lnTo>
                  <a:pt x="591875" y="26633"/>
                </a:lnTo>
                <a:lnTo>
                  <a:pt x="593391" y="33158"/>
                </a:lnTo>
                <a:lnTo>
                  <a:pt x="606762" y="33158"/>
                </a:lnTo>
                <a:lnTo>
                  <a:pt x="603123" y="20749"/>
                </a:lnTo>
                <a:lnTo>
                  <a:pt x="594976" y="10133"/>
                </a:lnTo>
                <a:lnTo>
                  <a:pt x="590531" y="6581"/>
                </a:lnTo>
                <a:lnTo>
                  <a:pt x="579231" y="1645"/>
                </a:lnTo>
                <a:lnTo>
                  <a:pt x="565132" y="0"/>
                </a:lnTo>
                <a:lnTo>
                  <a:pt x="564506" y="3"/>
                </a:lnTo>
                <a:lnTo>
                  <a:pt x="550829" y="1828"/>
                </a:lnTo>
                <a:lnTo>
                  <a:pt x="539252" y="7021"/>
                </a:lnTo>
                <a:lnTo>
                  <a:pt x="529774" y="15579"/>
                </a:lnTo>
                <a:lnTo>
                  <a:pt x="523050" y="26335"/>
                </a:lnTo>
                <a:lnTo>
                  <a:pt x="519202" y="38456"/>
                </a:lnTo>
                <a:lnTo>
                  <a:pt x="517919" y="52323"/>
                </a:lnTo>
                <a:lnTo>
                  <a:pt x="518424" y="62390"/>
                </a:lnTo>
                <a:lnTo>
                  <a:pt x="521153" y="75883"/>
                </a:lnTo>
                <a:lnTo>
                  <a:pt x="526245" y="87073"/>
                </a:lnTo>
                <a:lnTo>
                  <a:pt x="533703" y="95960"/>
                </a:lnTo>
                <a:lnTo>
                  <a:pt x="538563" y="99700"/>
                </a:lnTo>
                <a:lnTo>
                  <a:pt x="550033" y="104909"/>
                </a:lnTo>
                <a:lnTo>
                  <a:pt x="563340" y="106645"/>
                </a:lnTo>
                <a:lnTo>
                  <a:pt x="573970" y="105658"/>
                </a:lnTo>
                <a:lnTo>
                  <a:pt x="586026" y="101349"/>
                </a:lnTo>
                <a:lnTo>
                  <a:pt x="595872" y="93616"/>
                </a:lnTo>
                <a:lnTo>
                  <a:pt x="598415" y="90630"/>
                </a:lnTo>
                <a:lnTo>
                  <a:pt x="604623" y="79685"/>
                </a:lnTo>
                <a:lnTo>
                  <a:pt x="607727" y="66800"/>
                </a:lnTo>
                <a:lnTo>
                  <a:pt x="594356" y="66800"/>
                </a:lnTo>
                <a:lnTo>
                  <a:pt x="592978" y="73463"/>
                </a:lnTo>
                <a:lnTo>
                  <a:pt x="590887" y="78841"/>
                </a:lnTo>
                <a:lnTo>
                  <a:pt x="588084" y="82931"/>
                </a:lnTo>
                <a:lnTo>
                  <a:pt x="587798" y="83344"/>
                </a:lnTo>
                <a:lnTo>
                  <a:pt x="578141" y="91772"/>
                </a:lnTo>
                <a:lnTo>
                  <a:pt x="564994" y="94582"/>
                </a:lnTo>
                <a:lnTo>
                  <a:pt x="562919" y="94536"/>
                </a:lnTo>
                <a:lnTo>
                  <a:pt x="549779" y="91450"/>
                </a:lnTo>
                <a:lnTo>
                  <a:pt x="540216" y="83517"/>
                </a:lnTo>
                <a:lnTo>
                  <a:pt x="537856" y="79951"/>
                </a:lnTo>
                <a:lnTo>
                  <a:pt x="533397" y="68511"/>
                </a:lnTo>
                <a:lnTo>
                  <a:pt x="531911" y="54667"/>
                </a:lnTo>
                <a:lnTo>
                  <a:pt x="532450" y="44807"/>
                </a:lnTo>
                <a:lnTo>
                  <a:pt x="535460" y="32014"/>
                </a:lnTo>
                <a:close/>
              </a:path>
              <a:path w="1360586" h="135254">
                <a:moveTo>
                  <a:pt x="1052633" y="79898"/>
                </a:moveTo>
                <a:lnTo>
                  <a:pt x="1052633" y="104025"/>
                </a:lnTo>
                <a:lnTo>
                  <a:pt x="1065040" y="104025"/>
                </a:lnTo>
                <a:lnTo>
                  <a:pt x="1065040" y="79898"/>
                </a:lnTo>
                <a:lnTo>
                  <a:pt x="1079583" y="79898"/>
                </a:lnTo>
                <a:lnTo>
                  <a:pt x="1079583" y="69074"/>
                </a:lnTo>
                <a:lnTo>
                  <a:pt x="1065040" y="69074"/>
                </a:lnTo>
                <a:lnTo>
                  <a:pt x="1065040" y="5032"/>
                </a:lnTo>
                <a:lnTo>
                  <a:pt x="1054563" y="5032"/>
                </a:lnTo>
                <a:lnTo>
                  <a:pt x="1052426" y="24334"/>
                </a:lnTo>
                <a:lnTo>
                  <a:pt x="1052426" y="69074"/>
                </a:lnTo>
                <a:lnTo>
                  <a:pt x="1020790" y="69074"/>
                </a:lnTo>
                <a:lnTo>
                  <a:pt x="1009349" y="67765"/>
                </a:lnTo>
                <a:lnTo>
                  <a:pt x="1009349" y="79898"/>
                </a:lnTo>
                <a:lnTo>
                  <a:pt x="1052633" y="79898"/>
                </a:lnTo>
                <a:close/>
              </a:path>
              <a:path w="1360586" h="135254">
                <a:moveTo>
                  <a:pt x="1054563" y="5032"/>
                </a:moveTo>
                <a:lnTo>
                  <a:pt x="1009349" y="67765"/>
                </a:lnTo>
                <a:lnTo>
                  <a:pt x="1020790" y="69074"/>
                </a:lnTo>
                <a:lnTo>
                  <a:pt x="1052426" y="24334"/>
                </a:lnTo>
                <a:lnTo>
                  <a:pt x="1054563" y="5032"/>
                </a:lnTo>
                <a:close/>
              </a:path>
              <a:path w="1360586" h="135254">
                <a:moveTo>
                  <a:pt x="1160132" y="34124"/>
                </a:moveTo>
                <a:lnTo>
                  <a:pt x="1160132" y="104026"/>
                </a:lnTo>
                <a:lnTo>
                  <a:pt x="1173365" y="104026"/>
                </a:lnTo>
                <a:lnTo>
                  <a:pt x="1173365" y="5721"/>
                </a:lnTo>
                <a:lnTo>
                  <a:pt x="1163578" y="5721"/>
                </a:lnTo>
                <a:lnTo>
                  <a:pt x="1161832" y="13350"/>
                </a:lnTo>
                <a:lnTo>
                  <a:pt x="1159190" y="18187"/>
                </a:lnTo>
                <a:lnTo>
                  <a:pt x="1155652" y="20233"/>
                </a:lnTo>
                <a:lnTo>
                  <a:pt x="1152114" y="22278"/>
                </a:lnTo>
                <a:lnTo>
                  <a:pt x="1145865" y="23737"/>
                </a:lnTo>
                <a:lnTo>
                  <a:pt x="1136904" y="24610"/>
                </a:lnTo>
                <a:lnTo>
                  <a:pt x="1136904" y="34124"/>
                </a:lnTo>
                <a:lnTo>
                  <a:pt x="1160132" y="34124"/>
                </a:lnTo>
                <a:close/>
              </a:path>
              <a:path w="1360586" h="135254">
                <a:moveTo>
                  <a:pt x="1105245" y="124017"/>
                </a:moveTo>
                <a:lnTo>
                  <a:pt x="1109059" y="121467"/>
                </a:lnTo>
                <a:lnTo>
                  <a:pt x="1111265" y="117331"/>
                </a:lnTo>
                <a:lnTo>
                  <a:pt x="1113470" y="113194"/>
                </a:lnTo>
                <a:lnTo>
                  <a:pt x="1114573" y="108392"/>
                </a:lnTo>
                <a:lnTo>
                  <a:pt x="1114573" y="88997"/>
                </a:lnTo>
                <a:lnTo>
                  <a:pt x="1099823" y="88997"/>
                </a:lnTo>
                <a:lnTo>
                  <a:pt x="1099823" y="104025"/>
                </a:lnTo>
                <a:lnTo>
                  <a:pt x="1107336" y="104025"/>
                </a:lnTo>
                <a:lnTo>
                  <a:pt x="1107531" y="105140"/>
                </a:lnTo>
                <a:lnTo>
                  <a:pt x="1107543" y="107680"/>
                </a:lnTo>
                <a:lnTo>
                  <a:pt x="1106509" y="111746"/>
                </a:lnTo>
                <a:lnTo>
                  <a:pt x="1105222" y="115654"/>
                </a:lnTo>
                <a:lnTo>
                  <a:pt x="1102994" y="117882"/>
                </a:lnTo>
                <a:lnTo>
                  <a:pt x="1099823" y="118433"/>
                </a:lnTo>
                <a:lnTo>
                  <a:pt x="1099823" y="124982"/>
                </a:lnTo>
                <a:lnTo>
                  <a:pt x="1105245" y="124017"/>
                </a:lnTo>
                <a:close/>
              </a:path>
              <a:path w="1360586" h="135254">
                <a:moveTo>
                  <a:pt x="1272662" y="18958"/>
                </a:moveTo>
                <a:lnTo>
                  <a:pt x="1272662" y="6963"/>
                </a:lnTo>
                <a:lnTo>
                  <a:pt x="1221383" y="6963"/>
                </a:lnTo>
                <a:lnTo>
                  <a:pt x="1213870" y="60113"/>
                </a:lnTo>
                <a:lnTo>
                  <a:pt x="1224622" y="60733"/>
                </a:lnTo>
                <a:lnTo>
                  <a:pt x="1226781" y="57792"/>
                </a:lnTo>
                <a:lnTo>
                  <a:pt x="1229389" y="55495"/>
                </a:lnTo>
                <a:lnTo>
                  <a:pt x="1232445" y="53840"/>
                </a:lnTo>
                <a:lnTo>
                  <a:pt x="1235501" y="52185"/>
                </a:lnTo>
                <a:lnTo>
                  <a:pt x="1239165" y="51358"/>
                </a:lnTo>
                <a:lnTo>
                  <a:pt x="1249320" y="51358"/>
                </a:lnTo>
                <a:lnTo>
                  <a:pt x="1254363" y="53242"/>
                </a:lnTo>
                <a:lnTo>
                  <a:pt x="1258567" y="57011"/>
                </a:lnTo>
                <a:lnTo>
                  <a:pt x="1262772" y="60779"/>
                </a:lnTo>
                <a:lnTo>
                  <a:pt x="1264874" y="66110"/>
                </a:lnTo>
                <a:lnTo>
                  <a:pt x="1264874" y="78703"/>
                </a:lnTo>
                <a:lnTo>
                  <a:pt x="1263105" y="83896"/>
                </a:lnTo>
                <a:lnTo>
                  <a:pt x="1259567" y="88584"/>
                </a:lnTo>
                <a:lnTo>
                  <a:pt x="1256029" y="93272"/>
                </a:lnTo>
                <a:lnTo>
                  <a:pt x="1250583" y="95616"/>
                </a:lnTo>
                <a:lnTo>
                  <a:pt x="1239372" y="95616"/>
                </a:lnTo>
                <a:lnTo>
                  <a:pt x="1235972" y="94926"/>
                </a:lnTo>
                <a:lnTo>
                  <a:pt x="1233031" y="93547"/>
                </a:lnTo>
                <a:lnTo>
                  <a:pt x="1227287" y="90836"/>
                </a:lnTo>
                <a:lnTo>
                  <a:pt x="1224002" y="85941"/>
                </a:lnTo>
                <a:lnTo>
                  <a:pt x="1223175" y="78864"/>
                </a:lnTo>
                <a:lnTo>
                  <a:pt x="1210286" y="78864"/>
                </a:lnTo>
                <a:lnTo>
                  <a:pt x="1211021" y="88240"/>
                </a:lnTo>
                <a:lnTo>
                  <a:pt x="1214479" y="95190"/>
                </a:lnTo>
                <a:lnTo>
                  <a:pt x="1220659" y="99718"/>
                </a:lnTo>
                <a:lnTo>
                  <a:pt x="1226839" y="104245"/>
                </a:lnTo>
                <a:lnTo>
                  <a:pt x="1233950" y="106508"/>
                </a:lnTo>
                <a:lnTo>
                  <a:pt x="1241991" y="106508"/>
                </a:lnTo>
                <a:lnTo>
                  <a:pt x="1247163" y="106292"/>
                </a:lnTo>
                <a:lnTo>
                  <a:pt x="1260276" y="103025"/>
                </a:lnTo>
                <a:lnTo>
                  <a:pt x="1269595" y="95822"/>
                </a:lnTo>
                <a:lnTo>
                  <a:pt x="1276205" y="83955"/>
                </a:lnTo>
                <a:lnTo>
                  <a:pt x="1278245" y="71143"/>
                </a:lnTo>
                <a:lnTo>
                  <a:pt x="1278245" y="62181"/>
                </a:lnTo>
                <a:lnTo>
                  <a:pt x="1275098" y="54782"/>
                </a:lnTo>
                <a:lnTo>
                  <a:pt x="1268802" y="48946"/>
                </a:lnTo>
                <a:lnTo>
                  <a:pt x="1262507" y="43109"/>
                </a:lnTo>
                <a:lnTo>
                  <a:pt x="1254834" y="40190"/>
                </a:lnTo>
                <a:lnTo>
                  <a:pt x="1240957" y="40190"/>
                </a:lnTo>
                <a:lnTo>
                  <a:pt x="1236707" y="40948"/>
                </a:lnTo>
                <a:lnTo>
                  <a:pt x="1233031" y="42465"/>
                </a:lnTo>
                <a:lnTo>
                  <a:pt x="1230963" y="43339"/>
                </a:lnTo>
                <a:lnTo>
                  <a:pt x="1226483" y="46395"/>
                </a:lnTo>
                <a:lnTo>
                  <a:pt x="1230687" y="18958"/>
                </a:lnTo>
                <a:lnTo>
                  <a:pt x="1272662" y="18958"/>
                </a:lnTo>
                <a:close/>
              </a:path>
              <a:path w="1360586" h="135254">
                <a:moveTo>
                  <a:pt x="1345104" y="77878"/>
                </a:moveTo>
                <a:lnTo>
                  <a:pt x="1341495" y="86861"/>
                </a:lnTo>
                <a:lnTo>
                  <a:pt x="1337681" y="92560"/>
                </a:lnTo>
                <a:lnTo>
                  <a:pt x="1332557" y="95409"/>
                </a:lnTo>
                <a:lnTo>
                  <a:pt x="1318129" y="95409"/>
                </a:lnTo>
                <a:lnTo>
                  <a:pt x="1326193" y="106715"/>
                </a:lnTo>
                <a:lnTo>
                  <a:pt x="1335538" y="105484"/>
                </a:lnTo>
                <a:lnTo>
                  <a:pt x="1346593" y="99274"/>
                </a:lnTo>
                <a:lnTo>
                  <a:pt x="1345104" y="77878"/>
                </a:lnTo>
                <a:close/>
              </a:path>
              <a:path w="1360586" h="135254">
                <a:moveTo>
                  <a:pt x="1293310" y="42938"/>
                </a:moveTo>
                <a:lnTo>
                  <a:pt x="1292489" y="56666"/>
                </a:lnTo>
                <a:lnTo>
                  <a:pt x="1293063" y="68196"/>
                </a:lnTo>
                <a:lnTo>
                  <a:pt x="1295461" y="80873"/>
                </a:lnTo>
                <a:lnTo>
                  <a:pt x="1299727" y="91273"/>
                </a:lnTo>
                <a:lnTo>
                  <a:pt x="1302964" y="96104"/>
                </a:lnTo>
                <a:lnTo>
                  <a:pt x="1313016" y="104062"/>
                </a:lnTo>
                <a:lnTo>
                  <a:pt x="1326193" y="106715"/>
                </a:lnTo>
                <a:lnTo>
                  <a:pt x="1318129" y="95409"/>
                </a:lnTo>
                <a:lnTo>
                  <a:pt x="1312477" y="90744"/>
                </a:lnTo>
                <a:lnTo>
                  <a:pt x="1309169" y="81415"/>
                </a:lnTo>
                <a:lnTo>
                  <a:pt x="1307009" y="75302"/>
                </a:lnTo>
                <a:lnTo>
                  <a:pt x="1305930" y="67213"/>
                </a:lnTo>
                <a:lnTo>
                  <a:pt x="1305930" y="57149"/>
                </a:lnTo>
                <a:lnTo>
                  <a:pt x="1306085" y="50427"/>
                </a:lnTo>
                <a:lnTo>
                  <a:pt x="1307678" y="36945"/>
                </a:lnTo>
                <a:lnTo>
                  <a:pt x="1310996" y="26782"/>
                </a:lnTo>
                <a:lnTo>
                  <a:pt x="1314373" y="19911"/>
                </a:lnTo>
                <a:lnTo>
                  <a:pt x="1319715" y="16476"/>
                </a:lnTo>
                <a:lnTo>
                  <a:pt x="1334970" y="16476"/>
                </a:lnTo>
                <a:lnTo>
                  <a:pt x="1340323" y="20095"/>
                </a:lnTo>
                <a:lnTo>
                  <a:pt x="1343080" y="27334"/>
                </a:lnTo>
                <a:lnTo>
                  <a:pt x="1343808" y="29391"/>
                </a:lnTo>
                <a:lnTo>
                  <a:pt x="1346363" y="40973"/>
                </a:lnTo>
                <a:lnTo>
                  <a:pt x="1347215" y="55012"/>
                </a:lnTo>
                <a:lnTo>
                  <a:pt x="1346951" y="64351"/>
                </a:lnTo>
                <a:lnTo>
                  <a:pt x="1345104" y="77878"/>
                </a:lnTo>
                <a:lnTo>
                  <a:pt x="1346593" y="99274"/>
                </a:lnTo>
                <a:lnTo>
                  <a:pt x="1354590" y="87826"/>
                </a:lnTo>
                <a:lnTo>
                  <a:pt x="1357207" y="80830"/>
                </a:lnTo>
                <a:lnTo>
                  <a:pt x="1359741" y="68660"/>
                </a:lnTo>
                <a:lnTo>
                  <a:pt x="1360586" y="54529"/>
                </a:lnTo>
                <a:lnTo>
                  <a:pt x="1360157" y="44297"/>
                </a:lnTo>
                <a:lnTo>
                  <a:pt x="1357982" y="31442"/>
                </a:lnTo>
                <a:lnTo>
                  <a:pt x="1353970" y="21095"/>
                </a:lnTo>
                <a:lnTo>
                  <a:pt x="1350052" y="15323"/>
                </a:lnTo>
                <a:lnTo>
                  <a:pt x="1339841" y="7812"/>
                </a:lnTo>
                <a:lnTo>
                  <a:pt x="1326262" y="5308"/>
                </a:lnTo>
                <a:lnTo>
                  <a:pt x="1314183" y="7525"/>
                </a:lnTo>
                <a:lnTo>
                  <a:pt x="1303959" y="15010"/>
                </a:lnTo>
                <a:lnTo>
                  <a:pt x="1296832" y="27781"/>
                </a:lnTo>
                <a:lnTo>
                  <a:pt x="1295773" y="31009"/>
                </a:lnTo>
                <a:lnTo>
                  <a:pt x="1293310" y="42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274730" y="1469863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3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4" y="74773"/>
                </a:lnTo>
                <a:lnTo>
                  <a:pt x="14404" y="61399"/>
                </a:lnTo>
                <a:lnTo>
                  <a:pt x="16415" y="56069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1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9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5"/>
                </a:lnTo>
                <a:lnTo>
                  <a:pt x="65546" y="26265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80" y="24541"/>
                </a:lnTo>
                <a:lnTo>
                  <a:pt x="2904" y="29751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152831" y="1512441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152831" y="153862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264969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6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334498" y="1465543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436068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6" y="12409"/>
                </a:lnTo>
                <a:lnTo>
                  <a:pt x="70233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510924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125518" y="1522630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199184" y="147168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2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6"/>
                </a:lnTo>
                <a:lnTo>
                  <a:pt x="39034" y="44396"/>
                </a:lnTo>
                <a:lnTo>
                  <a:pt x="44076" y="46280"/>
                </a:lnTo>
                <a:lnTo>
                  <a:pt x="48281" y="50048"/>
                </a:lnTo>
                <a:lnTo>
                  <a:pt x="52485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9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7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1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3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6"/>
                </a:lnTo>
                <a:lnTo>
                  <a:pt x="16197" y="39432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296127" y="1544041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2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7"/>
                </a:lnTo>
                <a:lnTo>
                  <a:pt x="10442" y="17613"/>
                </a:lnTo>
                <a:lnTo>
                  <a:pt x="12359" y="17575"/>
                </a:lnTo>
                <a:lnTo>
                  <a:pt x="25520" y="14699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373855" y="1469984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3" y="11374"/>
                </a:lnTo>
                <a:lnTo>
                  <a:pt x="16473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5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358085" y="1537665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3" y="12259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2"/>
                </a:lnTo>
                <a:lnTo>
                  <a:pt x="5182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9"/>
                </a:lnTo>
                <a:lnTo>
                  <a:pt x="24216" y="25115"/>
                </a:lnTo>
                <a:lnTo>
                  <a:pt x="25362" y="25104"/>
                </a:lnTo>
                <a:lnTo>
                  <a:pt x="38842" y="22683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348896" y="1469985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7">
                <a:moveTo>
                  <a:pt x="13578" y="65581"/>
                </a:moveTo>
                <a:lnTo>
                  <a:pt x="15450" y="60905"/>
                </a:lnTo>
                <a:lnTo>
                  <a:pt x="19195" y="57527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7"/>
                </a:lnTo>
                <a:lnTo>
                  <a:pt x="59068" y="92754"/>
                </a:lnTo>
                <a:lnTo>
                  <a:pt x="64903" y="86710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7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10"/>
                </a:lnTo>
                <a:lnTo>
                  <a:pt x="39309" y="41638"/>
                </a:lnTo>
                <a:lnTo>
                  <a:pt x="29155" y="41638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9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1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3"/>
                </a:lnTo>
                <a:lnTo>
                  <a:pt x="0" y="81208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3"/>
                </a:lnTo>
                <a:lnTo>
                  <a:pt x="13578" y="65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158345" y="1613312"/>
            <a:ext cx="1723439" cy="91849"/>
          </a:xfrm>
          <a:custGeom>
            <a:avLst/>
            <a:gdLst/>
            <a:ahLst/>
            <a:cxnLst/>
            <a:rect l="l" t="t" r="r" b="b"/>
            <a:pathLst>
              <a:path w="1895783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8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6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4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6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9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4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895783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1" y="6824"/>
                </a:lnTo>
                <a:lnTo>
                  <a:pt x="528511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1" y="37570"/>
                </a:lnTo>
                <a:lnTo>
                  <a:pt x="528511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895783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6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1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4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895783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5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1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8" y="89893"/>
                </a:lnTo>
                <a:lnTo>
                  <a:pt x="65661" y="93846"/>
                </a:lnTo>
                <a:close/>
              </a:path>
              <a:path w="1895783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895783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895783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895783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895783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2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6" y="27436"/>
                </a:lnTo>
                <a:lnTo>
                  <a:pt x="220190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895783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895783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8" y="103888"/>
                </a:lnTo>
                <a:lnTo>
                  <a:pt x="409065" y="103520"/>
                </a:lnTo>
                <a:lnTo>
                  <a:pt x="412052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895783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895783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3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9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4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49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895783" h="104095">
                <a:moveTo>
                  <a:pt x="698455" y="38662"/>
                </a:moveTo>
                <a:lnTo>
                  <a:pt x="703233" y="36605"/>
                </a:lnTo>
                <a:lnTo>
                  <a:pt x="716881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0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895783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5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895783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19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895783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6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6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895783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6" y="42534"/>
                </a:lnTo>
                <a:lnTo>
                  <a:pt x="979390" y="61951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895783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4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0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895783" h="104095">
                <a:moveTo>
                  <a:pt x="1062397" y="86814"/>
                </a:moveTo>
                <a:lnTo>
                  <a:pt x="1055505" y="90169"/>
                </a:lnTo>
                <a:lnTo>
                  <a:pt x="1051415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895783" h="104095">
                <a:moveTo>
                  <a:pt x="1447661" y="31366"/>
                </a:moveTo>
                <a:lnTo>
                  <a:pt x="1447661" y="101269"/>
                </a:lnTo>
                <a:lnTo>
                  <a:pt x="1460894" y="101269"/>
                </a:lnTo>
                <a:lnTo>
                  <a:pt x="1460894" y="2964"/>
                </a:lnTo>
                <a:lnTo>
                  <a:pt x="1451107" y="2964"/>
                </a:lnTo>
                <a:lnTo>
                  <a:pt x="1449361" y="10593"/>
                </a:lnTo>
                <a:lnTo>
                  <a:pt x="1446719" y="15430"/>
                </a:lnTo>
                <a:lnTo>
                  <a:pt x="1443181" y="17475"/>
                </a:lnTo>
                <a:lnTo>
                  <a:pt x="1439643" y="19521"/>
                </a:lnTo>
                <a:lnTo>
                  <a:pt x="1433394" y="20980"/>
                </a:lnTo>
                <a:lnTo>
                  <a:pt x="1424433" y="21853"/>
                </a:lnTo>
                <a:lnTo>
                  <a:pt x="1424433" y="31366"/>
                </a:lnTo>
                <a:lnTo>
                  <a:pt x="1447661" y="31366"/>
                </a:lnTo>
                <a:close/>
              </a:path>
              <a:path w="1895783" h="104095">
                <a:moveTo>
                  <a:pt x="1365319" y="31366"/>
                </a:moveTo>
                <a:lnTo>
                  <a:pt x="1365319" y="101269"/>
                </a:lnTo>
                <a:lnTo>
                  <a:pt x="1378553" y="101269"/>
                </a:lnTo>
                <a:lnTo>
                  <a:pt x="1378553" y="2964"/>
                </a:lnTo>
                <a:lnTo>
                  <a:pt x="1368766" y="2964"/>
                </a:lnTo>
                <a:lnTo>
                  <a:pt x="1367020" y="10593"/>
                </a:lnTo>
                <a:lnTo>
                  <a:pt x="1364377" y="15430"/>
                </a:lnTo>
                <a:lnTo>
                  <a:pt x="1360839" y="17475"/>
                </a:lnTo>
                <a:lnTo>
                  <a:pt x="1357301" y="19521"/>
                </a:lnTo>
                <a:lnTo>
                  <a:pt x="1351052" y="20980"/>
                </a:lnTo>
                <a:lnTo>
                  <a:pt x="1342092" y="21853"/>
                </a:lnTo>
                <a:lnTo>
                  <a:pt x="1342092" y="31366"/>
                </a:lnTo>
                <a:lnTo>
                  <a:pt x="1365319" y="31366"/>
                </a:lnTo>
                <a:close/>
              </a:path>
              <a:path w="1895783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5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4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1" y="101498"/>
                </a:lnTo>
                <a:lnTo>
                  <a:pt x="1186875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6" y="39018"/>
                </a:lnTo>
                <a:lnTo>
                  <a:pt x="1192342" y="35112"/>
                </a:lnTo>
                <a:lnTo>
                  <a:pt x="1188598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895783" h="104095">
                <a:moveTo>
                  <a:pt x="1153374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4" y="29009"/>
                </a:lnTo>
                <a:close/>
              </a:path>
              <a:path w="1895783" h="104095">
                <a:moveTo>
                  <a:pt x="1252582" y="44602"/>
                </a:moveTo>
                <a:lnTo>
                  <a:pt x="1252582" y="56183"/>
                </a:lnTo>
                <a:lnTo>
                  <a:pt x="1324470" y="56183"/>
                </a:lnTo>
                <a:lnTo>
                  <a:pt x="1324470" y="44602"/>
                </a:lnTo>
                <a:lnTo>
                  <a:pt x="1252582" y="44602"/>
                </a:lnTo>
                <a:close/>
              </a:path>
              <a:path w="1895783" h="104095">
                <a:moveTo>
                  <a:pt x="1252582" y="74176"/>
                </a:moveTo>
                <a:lnTo>
                  <a:pt x="1252582" y="85964"/>
                </a:lnTo>
                <a:lnTo>
                  <a:pt x="1324470" y="85964"/>
                </a:lnTo>
                <a:lnTo>
                  <a:pt x="1324470" y="74176"/>
                </a:lnTo>
                <a:lnTo>
                  <a:pt x="1252582" y="74176"/>
                </a:lnTo>
                <a:close/>
              </a:path>
              <a:path w="1895783" h="104095">
                <a:moveTo>
                  <a:pt x="1511531" y="89549"/>
                </a:moveTo>
                <a:lnTo>
                  <a:pt x="1512725" y="84678"/>
                </a:lnTo>
                <a:lnTo>
                  <a:pt x="1515620" y="80243"/>
                </a:lnTo>
                <a:lnTo>
                  <a:pt x="1520215" y="76244"/>
                </a:lnTo>
                <a:lnTo>
                  <a:pt x="1522788" y="73993"/>
                </a:lnTo>
                <a:lnTo>
                  <a:pt x="1526326" y="71625"/>
                </a:lnTo>
                <a:lnTo>
                  <a:pt x="1530829" y="69144"/>
                </a:lnTo>
                <a:lnTo>
                  <a:pt x="1540272" y="63904"/>
                </a:lnTo>
                <a:lnTo>
                  <a:pt x="1548589" y="59263"/>
                </a:lnTo>
                <a:lnTo>
                  <a:pt x="1554355" y="55310"/>
                </a:lnTo>
                <a:lnTo>
                  <a:pt x="1557572" y="52047"/>
                </a:lnTo>
                <a:lnTo>
                  <a:pt x="1563132" y="46441"/>
                </a:lnTo>
                <a:lnTo>
                  <a:pt x="1565912" y="39685"/>
                </a:lnTo>
                <a:lnTo>
                  <a:pt x="1565912" y="24289"/>
                </a:lnTo>
                <a:lnTo>
                  <a:pt x="1563304" y="17487"/>
                </a:lnTo>
                <a:lnTo>
                  <a:pt x="1558089" y="11374"/>
                </a:lnTo>
                <a:lnTo>
                  <a:pt x="1547501" y="4325"/>
                </a:lnTo>
                <a:lnTo>
                  <a:pt x="1533311" y="2206"/>
                </a:lnTo>
                <a:lnTo>
                  <a:pt x="1525533" y="2798"/>
                </a:lnTo>
                <a:lnTo>
                  <a:pt x="1513230" y="7395"/>
                </a:lnTo>
                <a:lnTo>
                  <a:pt x="1504845" y="16545"/>
                </a:lnTo>
                <a:lnTo>
                  <a:pt x="1501813" y="21968"/>
                </a:lnTo>
                <a:lnTo>
                  <a:pt x="1500227" y="28976"/>
                </a:lnTo>
                <a:lnTo>
                  <a:pt x="1500089" y="37571"/>
                </a:lnTo>
                <a:lnTo>
                  <a:pt x="1512702" y="37571"/>
                </a:lnTo>
                <a:lnTo>
                  <a:pt x="1512886" y="31458"/>
                </a:lnTo>
                <a:lnTo>
                  <a:pt x="1513851" y="26679"/>
                </a:lnTo>
                <a:lnTo>
                  <a:pt x="1515597" y="23232"/>
                </a:lnTo>
                <a:lnTo>
                  <a:pt x="1518859" y="16797"/>
                </a:lnTo>
                <a:lnTo>
                  <a:pt x="1524741" y="13581"/>
                </a:lnTo>
                <a:lnTo>
                  <a:pt x="1538985" y="13581"/>
                </a:lnTo>
                <a:lnTo>
                  <a:pt x="1543580" y="15270"/>
                </a:lnTo>
                <a:lnTo>
                  <a:pt x="1547027" y="18647"/>
                </a:lnTo>
                <a:lnTo>
                  <a:pt x="1550473" y="22025"/>
                </a:lnTo>
                <a:lnTo>
                  <a:pt x="1552196" y="26586"/>
                </a:lnTo>
                <a:lnTo>
                  <a:pt x="1552196" y="37249"/>
                </a:lnTo>
                <a:lnTo>
                  <a:pt x="1550312" y="41615"/>
                </a:lnTo>
                <a:lnTo>
                  <a:pt x="1546544" y="45429"/>
                </a:lnTo>
                <a:lnTo>
                  <a:pt x="1544155" y="47865"/>
                </a:lnTo>
                <a:lnTo>
                  <a:pt x="1539996" y="50806"/>
                </a:lnTo>
                <a:lnTo>
                  <a:pt x="1534069" y="54253"/>
                </a:lnTo>
                <a:lnTo>
                  <a:pt x="1520835" y="61905"/>
                </a:lnTo>
                <a:lnTo>
                  <a:pt x="1511967" y="67053"/>
                </a:lnTo>
                <a:lnTo>
                  <a:pt x="1506005" y="72774"/>
                </a:lnTo>
                <a:lnTo>
                  <a:pt x="1502950" y="79071"/>
                </a:lnTo>
                <a:lnTo>
                  <a:pt x="1499894" y="85367"/>
                </a:lnTo>
                <a:lnTo>
                  <a:pt x="1498136" y="92766"/>
                </a:lnTo>
                <a:lnTo>
                  <a:pt x="1497677" y="101269"/>
                </a:lnTo>
                <a:lnTo>
                  <a:pt x="1565429" y="101269"/>
                </a:lnTo>
                <a:lnTo>
                  <a:pt x="1565429" y="89549"/>
                </a:lnTo>
                <a:lnTo>
                  <a:pt x="1511531" y="89549"/>
                </a:lnTo>
                <a:close/>
              </a:path>
              <a:path w="1895783" h="104095">
                <a:moveTo>
                  <a:pt x="1587669" y="86240"/>
                </a:moveTo>
                <a:lnTo>
                  <a:pt x="1587669" y="101269"/>
                </a:lnTo>
                <a:lnTo>
                  <a:pt x="1602074" y="101269"/>
                </a:lnTo>
                <a:lnTo>
                  <a:pt x="1602074" y="86240"/>
                </a:lnTo>
                <a:lnTo>
                  <a:pt x="1587669" y="86240"/>
                </a:lnTo>
                <a:close/>
              </a:path>
              <a:path w="1895783" h="104095">
                <a:moveTo>
                  <a:pt x="1666449" y="4768"/>
                </a:moveTo>
                <a:lnTo>
                  <a:pt x="1659029" y="2275"/>
                </a:lnTo>
                <a:lnTo>
                  <a:pt x="1649563" y="2275"/>
                </a:lnTo>
                <a:lnTo>
                  <a:pt x="1642900" y="13649"/>
                </a:lnTo>
                <a:lnTo>
                  <a:pt x="1654893" y="13649"/>
                </a:lnTo>
                <a:lnTo>
                  <a:pt x="1659373" y="15189"/>
                </a:lnTo>
                <a:lnTo>
                  <a:pt x="1662314" y="18268"/>
                </a:lnTo>
                <a:lnTo>
                  <a:pt x="1665255" y="21347"/>
                </a:lnTo>
                <a:lnTo>
                  <a:pt x="1666725" y="24725"/>
                </a:lnTo>
                <a:lnTo>
                  <a:pt x="1667070" y="48532"/>
                </a:lnTo>
                <a:lnTo>
                  <a:pt x="1670746" y="46464"/>
                </a:lnTo>
                <a:lnTo>
                  <a:pt x="1673457" y="44350"/>
                </a:lnTo>
                <a:lnTo>
                  <a:pt x="1675203" y="42190"/>
                </a:lnTo>
                <a:lnTo>
                  <a:pt x="1678327" y="38375"/>
                </a:lnTo>
                <a:lnTo>
                  <a:pt x="1679890" y="33388"/>
                </a:lnTo>
                <a:lnTo>
                  <a:pt x="1679890" y="20566"/>
                </a:lnTo>
                <a:lnTo>
                  <a:pt x="1677201" y="14741"/>
                </a:lnTo>
                <a:lnTo>
                  <a:pt x="1671825" y="9755"/>
                </a:lnTo>
                <a:lnTo>
                  <a:pt x="1666449" y="4768"/>
                </a:lnTo>
                <a:close/>
              </a:path>
              <a:path w="1895783" h="104095">
                <a:moveTo>
                  <a:pt x="1664347" y="88136"/>
                </a:moveTo>
                <a:lnTo>
                  <a:pt x="1660556" y="91238"/>
                </a:lnTo>
                <a:lnTo>
                  <a:pt x="1655789" y="92789"/>
                </a:lnTo>
                <a:lnTo>
                  <a:pt x="1642877" y="92789"/>
                </a:lnTo>
                <a:lnTo>
                  <a:pt x="1637582" y="90917"/>
                </a:lnTo>
                <a:lnTo>
                  <a:pt x="1634158" y="87171"/>
                </a:lnTo>
                <a:lnTo>
                  <a:pt x="1630735" y="83425"/>
                </a:lnTo>
                <a:lnTo>
                  <a:pt x="1629024" y="78979"/>
                </a:lnTo>
                <a:lnTo>
                  <a:pt x="1625553" y="96387"/>
                </a:lnTo>
                <a:lnTo>
                  <a:pt x="1636567" y="102168"/>
                </a:lnTo>
                <a:lnTo>
                  <a:pt x="1649770" y="104095"/>
                </a:lnTo>
                <a:lnTo>
                  <a:pt x="1650916" y="104083"/>
                </a:lnTo>
                <a:lnTo>
                  <a:pt x="1664395" y="101662"/>
                </a:lnTo>
                <a:lnTo>
                  <a:pt x="1664347" y="88136"/>
                </a:lnTo>
                <a:close/>
              </a:path>
              <a:path w="1895783" h="104095">
                <a:moveTo>
                  <a:pt x="1711503" y="89549"/>
                </a:moveTo>
                <a:lnTo>
                  <a:pt x="1712698" y="84678"/>
                </a:lnTo>
                <a:lnTo>
                  <a:pt x="1715592" y="80243"/>
                </a:lnTo>
                <a:lnTo>
                  <a:pt x="1720188" y="76244"/>
                </a:lnTo>
                <a:lnTo>
                  <a:pt x="1722760" y="73993"/>
                </a:lnTo>
                <a:lnTo>
                  <a:pt x="1726298" y="71625"/>
                </a:lnTo>
                <a:lnTo>
                  <a:pt x="1730801" y="69144"/>
                </a:lnTo>
                <a:lnTo>
                  <a:pt x="1740244" y="63904"/>
                </a:lnTo>
                <a:lnTo>
                  <a:pt x="1748561" y="59263"/>
                </a:lnTo>
                <a:lnTo>
                  <a:pt x="1754328" y="55310"/>
                </a:lnTo>
                <a:lnTo>
                  <a:pt x="1757544" y="52047"/>
                </a:lnTo>
                <a:lnTo>
                  <a:pt x="1763104" y="46441"/>
                </a:lnTo>
                <a:lnTo>
                  <a:pt x="1765884" y="39685"/>
                </a:lnTo>
                <a:lnTo>
                  <a:pt x="1765884" y="24289"/>
                </a:lnTo>
                <a:lnTo>
                  <a:pt x="1763276" y="17487"/>
                </a:lnTo>
                <a:lnTo>
                  <a:pt x="1758061" y="11374"/>
                </a:lnTo>
                <a:lnTo>
                  <a:pt x="1747473" y="4325"/>
                </a:lnTo>
                <a:lnTo>
                  <a:pt x="1733283" y="2206"/>
                </a:lnTo>
                <a:lnTo>
                  <a:pt x="1725505" y="2798"/>
                </a:lnTo>
                <a:lnTo>
                  <a:pt x="1713202" y="7395"/>
                </a:lnTo>
                <a:lnTo>
                  <a:pt x="1704817" y="16545"/>
                </a:lnTo>
                <a:lnTo>
                  <a:pt x="1701785" y="21968"/>
                </a:lnTo>
                <a:lnTo>
                  <a:pt x="1700199" y="28976"/>
                </a:lnTo>
                <a:lnTo>
                  <a:pt x="1700061" y="37571"/>
                </a:lnTo>
                <a:lnTo>
                  <a:pt x="1712674" y="37571"/>
                </a:lnTo>
                <a:lnTo>
                  <a:pt x="1712858" y="31458"/>
                </a:lnTo>
                <a:lnTo>
                  <a:pt x="1713823" y="26679"/>
                </a:lnTo>
                <a:lnTo>
                  <a:pt x="1715569" y="23232"/>
                </a:lnTo>
                <a:lnTo>
                  <a:pt x="1718832" y="16797"/>
                </a:lnTo>
                <a:lnTo>
                  <a:pt x="1724713" y="13581"/>
                </a:lnTo>
                <a:lnTo>
                  <a:pt x="1738958" y="13581"/>
                </a:lnTo>
                <a:lnTo>
                  <a:pt x="1743552" y="15270"/>
                </a:lnTo>
                <a:lnTo>
                  <a:pt x="1746999" y="18647"/>
                </a:lnTo>
                <a:lnTo>
                  <a:pt x="1750445" y="22025"/>
                </a:lnTo>
                <a:lnTo>
                  <a:pt x="1752168" y="26586"/>
                </a:lnTo>
                <a:lnTo>
                  <a:pt x="1752168" y="37249"/>
                </a:lnTo>
                <a:lnTo>
                  <a:pt x="1750284" y="41615"/>
                </a:lnTo>
                <a:lnTo>
                  <a:pt x="1746516" y="45429"/>
                </a:lnTo>
                <a:lnTo>
                  <a:pt x="1744127" y="47865"/>
                </a:lnTo>
                <a:lnTo>
                  <a:pt x="1739969" y="50806"/>
                </a:lnTo>
                <a:lnTo>
                  <a:pt x="1734041" y="54253"/>
                </a:lnTo>
                <a:lnTo>
                  <a:pt x="1720807" y="61905"/>
                </a:lnTo>
                <a:lnTo>
                  <a:pt x="1711939" y="67053"/>
                </a:lnTo>
                <a:lnTo>
                  <a:pt x="1705977" y="72774"/>
                </a:lnTo>
                <a:lnTo>
                  <a:pt x="1702922" y="79071"/>
                </a:lnTo>
                <a:lnTo>
                  <a:pt x="1699866" y="85367"/>
                </a:lnTo>
                <a:lnTo>
                  <a:pt x="1698108" y="92766"/>
                </a:lnTo>
                <a:lnTo>
                  <a:pt x="1697649" y="101269"/>
                </a:lnTo>
                <a:lnTo>
                  <a:pt x="1765402" y="101269"/>
                </a:lnTo>
                <a:lnTo>
                  <a:pt x="1765402" y="89549"/>
                </a:lnTo>
                <a:lnTo>
                  <a:pt x="1711503" y="89549"/>
                </a:lnTo>
                <a:close/>
              </a:path>
              <a:path w="1895783" h="104095">
                <a:moveTo>
                  <a:pt x="1861803" y="2964"/>
                </a:moveTo>
                <a:lnTo>
                  <a:pt x="1806595" y="103888"/>
                </a:lnTo>
                <a:lnTo>
                  <a:pt x="1814246" y="103888"/>
                </a:lnTo>
                <a:lnTo>
                  <a:pt x="1869454" y="2964"/>
                </a:lnTo>
                <a:lnTo>
                  <a:pt x="1861803" y="2964"/>
                </a:lnTo>
                <a:close/>
              </a:path>
              <a:path w="1895783" h="104095">
                <a:moveTo>
                  <a:pt x="1800208" y="43775"/>
                </a:moveTo>
                <a:lnTo>
                  <a:pt x="1796866" y="42385"/>
                </a:lnTo>
                <a:lnTo>
                  <a:pt x="1797497" y="53564"/>
                </a:lnTo>
                <a:lnTo>
                  <a:pt x="1804114" y="53564"/>
                </a:lnTo>
                <a:lnTo>
                  <a:pt x="1804114" y="43775"/>
                </a:lnTo>
                <a:lnTo>
                  <a:pt x="1800208" y="43775"/>
                </a:lnTo>
                <a:close/>
              </a:path>
              <a:path w="1895783" h="104095">
                <a:moveTo>
                  <a:pt x="1867846" y="91479"/>
                </a:moveTo>
                <a:lnTo>
                  <a:pt x="1864480" y="90089"/>
                </a:lnTo>
                <a:lnTo>
                  <a:pt x="1865135" y="101269"/>
                </a:lnTo>
                <a:lnTo>
                  <a:pt x="1871798" y="101269"/>
                </a:lnTo>
                <a:lnTo>
                  <a:pt x="1871798" y="91479"/>
                </a:lnTo>
                <a:lnTo>
                  <a:pt x="1867846" y="91479"/>
                </a:lnTo>
                <a:close/>
              </a:path>
              <a:path w="1895783" h="104095">
                <a:moveTo>
                  <a:pt x="1850086" y="89549"/>
                </a:moveTo>
                <a:lnTo>
                  <a:pt x="1854773" y="94237"/>
                </a:lnTo>
                <a:lnTo>
                  <a:pt x="1859460" y="98924"/>
                </a:lnTo>
                <a:lnTo>
                  <a:pt x="1865135" y="101269"/>
                </a:lnTo>
                <a:lnTo>
                  <a:pt x="1864480" y="90089"/>
                </a:lnTo>
                <a:lnTo>
                  <a:pt x="1861700" y="87309"/>
                </a:lnTo>
                <a:lnTo>
                  <a:pt x="1858920" y="84528"/>
                </a:lnTo>
                <a:lnTo>
                  <a:pt x="1857530" y="81184"/>
                </a:lnTo>
                <a:lnTo>
                  <a:pt x="1857530" y="73372"/>
                </a:lnTo>
                <a:lnTo>
                  <a:pt x="1858920" y="70028"/>
                </a:lnTo>
                <a:lnTo>
                  <a:pt x="1861700" y="67248"/>
                </a:lnTo>
                <a:lnTo>
                  <a:pt x="1864480" y="64467"/>
                </a:lnTo>
                <a:lnTo>
                  <a:pt x="1867846" y="63077"/>
                </a:lnTo>
                <a:lnTo>
                  <a:pt x="1875703" y="63077"/>
                </a:lnTo>
                <a:lnTo>
                  <a:pt x="1879046" y="64467"/>
                </a:lnTo>
                <a:lnTo>
                  <a:pt x="1881826" y="67248"/>
                </a:lnTo>
                <a:lnTo>
                  <a:pt x="1884606" y="70028"/>
                </a:lnTo>
                <a:lnTo>
                  <a:pt x="1885996" y="73372"/>
                </a:lnTo>
                <a:lnTo>
                  <a:pt x="1885996" y="81184"/>
                </a:lnTo>
                <a:lnTo>
                  <a:pt x="1884606" y="84528"/>
                </a:lnTo>
                <a:lnTo>
                  <a:pt x="1881826" y="87309"/>
                </a:lnTo>
                <a:lnTo>
                  <a:pt x="1879046" y="90089"/>
                </a:lnTo>
                <a:lnTo>
                  <a:pt x="1875703" y="91479"/>
                </a:lnTo>
                <a:lnTo>
                  <a:pt x="1871798" y="91479"/>
                </a:lnTo>
                <a:lnTo>
                  <a:pt x="1871798" y="101269"/>
                </a:lnTo>
                <a:lnTo>
                  <a:pt x="1878414" y="101269"/>
                </a:lnTo>
                <a:lnTo>
                  <a:pt x="1884066" y="98924"/>
                </a:lnTo>
                <a:lnTo>
                  <a:pt x="1888753" y="94237"/>
                </a:lnTo>
                <a:lnTo>
                  <a:pt x="1893440" y="89549"/>
                </a:lnTo>
                <a:lnTo>
                  <a:pt x="1895783" y="83897"/>
                </a:lnTo>
                <a:lnTo>
                  <a:pt x="1895783" y="70661"/>
                </a:lnTo>
                <a:lnTo>
                  <a:pt x="1893440" y="65007"/>
                </a:lnTo>
                <a:lnTo>
                  <a:pt x="1888753" y="60320"/>
                </a:lnTo>
                <a:lnTo>
                  <a:pt x="1884066" y="55632"/>
                </a:lnTo>
                <a:lnTo>
                  <a:pt x="1878414" y="53289"/>
                </a:lnTo>
                <a:lnTo>
                  <a:pt x="1865135" y="53289"/>
                </a:lnTo>
                <a:lnTo>
                  <a:pt x="1859460" y="55632"/>
                </a:lnTo>
                <a:lnTo>
                  <a:pt x="1854773" y="60320"/>
                </a:lnTo>
                <a:lnTo>
                  <a:pt x="1850086" y="65007"/>
                </a:lnTo>
                <a:lnTo>
                  <a:pt x="1847743" y="70661"/>
                </a:lnTo>
                <a:lnTo>
                  <a:pt x="1847743" y="83897"/>
                </a:lnTo>
                <a:lnTo>
                  <a:pt x="1850086" y="89549"/>
                </a:lnTo>
                <a:close/>
              </a:path>
              <a:path w="1895783" h="104095">
                <a:moveTo>
                  <a:pt x="1782472" y="41845"/>
                </a:moveTo>
                <a:lnTo>
                  <a:pt x="1787159" y="46532"/>
                </a:lnTo>
                <a:lnTo>
                  <a:pt x="1791846" y="51220"/>
                </a:lnTo>
                <a:lnTo>
                  <a:pt x="1797497" y="53564"/>
                </a:lnTo>
                <a:lnTo>
                  <a:pt x="1796866" y="42385"/>
                </a:lnTo>
                <a:lnTo>
                  <a:pt x="1794086" y="39604"/>
                </a:lnTo>
                <a:lnTo>
                  <a:pt x="1791306" y="36824"/>
                </a:lnTo>
                <a:lnTo>
                  <a:pt x="1789915" y="33481"/>
                </a:lnTo>
                <a:lnTo>
                  <a:pt x="1789915" y="25621"/>
                </a:lnTo>
                <a:lnTo>
                  <a:pt x="1791306" y="22267"/>
                </a:lnTo>
                <a:lnTo>
                  <a:pt x="1794086" y="19509"/>
                </a:lnTo>
                <a:lnTo>
                  <a:pt x="1796866" y="16752"/>
                </a:lnTo>
                <a:lnTo>
                  <a:pt x="1800208" y="15373"/>
                </a:lnTo>
                <a:lnTo>
                  <a:pt x="1808066" y="15373"/>
                </a:lnTo>
                <a:lnTo>
                  <a:pt x="1811432" y="16763"/>
                </a:lnTo>
                <a:lnTo>
                  <a:pt x="1814211" y="19544"/>
                </a:lnTo>
                <a:lnTo>
                  <a:pt x="1816991" y="22324"/>
                </a:lnTo>
                <a:lnTo>
                  <a:pt x="1818381" y="25667"/>
                </a:lnTo>
                <a:lnTo>
                  <a:pt x="1818381" y="33481"/>
                </a:lnTo>
                <a:lnTo>
                  <a:pt x="1816991" y="36824"/>
                </a:lnTo>
                <a:lnTo>
                  <a:pt x="1814211" y="39604"/>
                </a:lnTo>
                <a:lnTo>
                  <a:pt x="1811432" y="42385"/>
                </a:lnTo>
                <a:lnTo>
                  <a:pt x="1808066" y="43775"/>
                </a:lnTo>
                <a:lnTo>
                  <a:pt x="1804114" y="43775"/>
                </a:lnTo>
                <a:lnTo>
                  <a:pt x="1804114" y="53564"/>
                </a:lnTo>
                <a:lnTo>
                  <a:pt x="1810777" y="53564"/>
                </a:lnTo>
                <a:lnTo>
                  <a:pt x="1816451" y="51220"/>
                </a:lnTo>
                <a:lnTo>
                  <a:pt x="1821138" y="46532"/>
                </a:lnTo>
                <a:lnTo>
                  <a:pt x="1825825" y="41845"/>
                </a:lnTo>
                <a:lnTo>
                  <a:pt x="1828168" y="36192"/>
                </a:lnTo>
                <a:lnTo>
                  <a:pt x="1828168" y="22956"/>
                </a:lnTo>
                <a:lnTo>
                  <a:pt x="1825825" y="17292"/>
                </a:lnTo>
                <a:lnTo>
                  <a:pt x="1821138" y="12581"/>
                </a:lnTo>
                <a:lnTo>
                  <a:pt x="1816451" y="7870"/>
                </a:lnTo>
                <a:lnTo>
                  <a:pt x="1810777" y="5515"/>
                </a:lnTo>
                <a:lnTo>
                  <a:pt x="1797497" y="5515"/>
                </a:lnTo>
                <a:lnTo>
                  <a:pt x="1791846" y="7870"/>
                </a:lnTo>
                <a:lnTo>
                  <a:pt x="1787159" y="12581"/>
                </a:lnTo>
                <a:lnTo>
                  <a:pt x="1782472" y="17292"/>
                </a:lnTo>
                <a:lnTo>
                  <a:pt x="1780128" y="22956"/>
                </a:lnTo>
                <a:lnTo>
                  <a:pt x="1780128" y="36192"/>
                </a:lnTo>
                <a:lnTo>
                  <a:pt x="1782472" y="41845"/>
                </a:lnTo>
                <a:close/>
              </a:path>
              <a:path w="1895783" h="104095">
                <a:moveTo>
                  <a:pt x="1629024" y="67857"/>
                </a:moveTo>
                <a:lnTo>
                  <a:pt x="1630896" y="63181"/>
                </a:lnTo>
                <a:lnTo>
                  <a:pt x="1634641" y="59803"/>
                </a:lnTo>
                <a:lnTo>
                  <a:pt x="1638386" y="56425"/>
                </a:lnTo>
                <a:lnTo>
                  <a:pt x="1643222" y="54736"/>
                </a:lnTo>
                <a:lnTo>
                  <a:pt x="1655261" y="54736"/>
                </a:lnTo>
                <a:lnTo>
                  <a:pt x="1660269" y="56391"/>
                </a:lnTo>
                <a:lnTo>
                  <a:pt x="1664175" y="59700"/>
                </a:lnTo>
                <a:lnTo>
                  <a:pt x="1668081" y="63008"/>
                </a:lnTo>
                <a:lnTo>
                  <a:pt x="1670033" y="67857"/>
                </a:lnTo>
                <a:lnTo>
                  <a:pt x="1670033" y="80404"/>
                </a:lnTo>
                <a:lnTo>
                  <a:pt x="1668138" y="85034"/>
                </a:lnTo>
                <a:lnTo>
                  <a:pt x="1664347" y="88136"/>
                </a:lnTo>
                <a:lnTo>
                  <a:pt x="1664395" y="101662"/>
                </a:lnTo>
                <a:lnTo>
                  <a:pt x="1674514" y="95030"/>
                </a:lnTo>
                <a:lnTo>
                  <a:pt x="1680349" y="88986"/>
                </a:lnTo>
                <a:lnTo>
                  <a:pt x="1683267" y="81622"/>
                </a:lnTo>
                <a:lnTo>
                  <a:pt x="1683267" y="65582"/>
                </a:lnTo>
                <a:lnTo>
                  <a:pt x="1681084" y="59607"/>
                </a:lnTo>
                <a:lnTo>
                  <a:pt x="1676719" y="55012"/>
                </a:lnTo>
                <a:lnTo>
                  <a:pt x="1674376" y="52576"/>
                </a:lnTo>
                <a:lnTo>
                  <a:pt x="1671159" y="50416"/>
                </a:lnTo>
                <a:lnTo>
                  <a:pt x="1667070" y="48532"/>
                </a:lnTo>
                <a:lnTo>
                  <a:pt x="1666725" y="24725"/>
                </a:lnTo>
                <a:lnTo>
                  <a:pt x="1666725" y="32630"/>
                </a:lnTo>
                <a:lnTo>
                  <a:pt x="1665186" y="36272"/>
                </a:lnTo>
                <a:lnTo>
                  <a:pt x="1662107" y="39328"/>
                </a:lnTo>
                <a:lnTo>
                  <a:pt x="1659029" y="42385"/>
                </a:lnTo>
                <a:lnTo>
                  <a:pt x="1654755" y="43913"/>
                </a:lnTo>
                <a:lnTo>
                  <a:pt x="1644600" y="43913"/>
                </a:lnTo>
                <a:lnTo>
                  <a:pt x="1640534" y="42603"/>
                </a:lnTo>
                <a:lnTo>
                  <a:pt x="1637088" y="39983"/>
                </a:lnTo>
                <a:lnTo>
                  <a:pt x="1633641" y="37364"/>
                </a:lnTo>
                <a:lnTo>
                  <a:pt x="1631918" y="33733"/>
                </a:lnTo>
                <a:lnTo>
                  <a:pt x="1631918" y="24955"/>
                </a:lnTo>
                <a:lnTo>
                  <a:pt x="1633251" y="21347"/>
                </a:lnTo>
                <a:lnTo>
                  <a:pt x="1635916" y="18268"/>
                </a:lnTo>
                <a:lnTo>
                  <a:pt x="1638581" y="15189"/>
                </a:lnTo>
                <a:lnTo>
                  <a:pt x="1642900" y="13649"/>
                </a:lnTo>
                <a:lnTo>
                  <a:pt x="1649563" y="2275"/>
                </a:lnTo>
                <a:lnTo>
                  <a:pt x="1639776" y="2275"/>
                </a:lnTo>
                <a:lnTo>
                  <a:pt x="1632217" y="4917"/>
                </a:lnTo>
                <a:lnTo>
                  <a:pt x="1626887" y="10203"/>
                </a:lnTo>
                <a:lnTo>
                  <a:pt x="1621557" y="15488"/>
                </a:lnTo>
                <a:lnTo>
                  <a:pt x="1618892" y="21807"/>
                </a:lnTo>
                <a:lnTo>
                  <a:pt x="1618892" y="35043"/>
                </a:lnTo>
                <a:lnTo>
                  <a:pt x="1620706" y="39822"/>
                </a:lnTo>
                <a:lnTo>
                  <a:pt x="1624337" y="43499"/>
                </a:lnTo>
                <a:lnTo>
                  <a:pt x="1626267" y="45475"/>
                </a:lnTo>
                <a:lnTo>
                  <a:pt x="1628955" y="47199"/>
                </a:lnTo>
                <a:lnTo>
                  <a:pt x="1632401" y="48669"/>
                </a:lnTo>
                <a:lnTo>
                  <a:pt x="1626795" y="50921"/>
                </a:lnTo>
                <a:lnTo>
                  <a:pt x="1622567" y="54173"/>
                </a:lnTo>
                <a:lnTo>
                  <a:pt x="1619719" y="58424"/>
                </a:lnTo>
                <a:lnTo>
                  <a:pt x="1616870" y="62675"/>
                </a:lnTo>
                <a:lnTo>
                  <a:pt x="1615445" y="67719"/>
                </a:lnTo>
                <a:lnTo>
                  <a:pt x="1615445" y="83483"/>
                </a:lnTo>
                <a:lnTo>
                  <a:pt x="1618765" y="91055"/>
                </a:lnTo>
                <a:lnTo>
                  <a:pt x="1625405" y="96271"/>
                </a:lnTo>
                <a:lnTo>
                  <a:pt x="1625553" y="96387"/>
                </a:lnTo>
                <a:lnTo>
                  <a:pt x="1629024" y="78979"/>
                </a:lnTo>
                <a:lnTo>
                  <a:pt x="1629024" y="67857"/>
                </a:lnTo>
                <a:close/>
              </a:path>
              <a:path w="1895783" h="104095">
                <a:moveTo>
                  <a:pt x="1119788" y="102440"/>
                </a:moveTo>
                <a:lnTo>
                  <a:pt x="1123246" y="102348"/>
                </a:lnTo>
                <a:lnTo>
                  <a:pt x="1126325" y="101981"/>
                </a:lnTo>
                <a:lnTo>
                  <a:pt x="1129231" y="101268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1" y="37570"/>
                </a:lnTo>
                <a:lnTo>
                  <a:pt x="1129231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895783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326437" y="1619516"/>
            <a:ext cx="11466" cy="0"/>
          </a:xfrm>
          <a:custGeom>
            <a:avLst/>
            <a:gdLst/>
            <a:ahLst/>
            <a:cxnLst/>
            <a:rect l="l" t="t" r="r" b="b"/>
            <a:pathLst>
              <a:path w="12613">
                <a:moveTo>
                  <a:pt x="0" y="0"/>
                </a:moveTo>
                <a:lnTo>
                  <a:pt x="12613" y="0"/>
                </a:lnTo>
              </a:path>
            </a:pathLst>
          </a:custGeom>
          <a:ln w="153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297056" y="1657776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601681" y="1696037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237191" y="1073190"/>
            <a:ext cx="1032839" cy="118064"/>
          </a:xfrm>
          <a:custGeom>
            <a:avLst/>
            <a:gdLst/>
            <a:ahLst/>
            <a:cxnLst/>
            <a:rect l="l" t="t" r="r" b="b"/>
            <a:pathLst>
              <a:path w="1136123" h="133806">
                <a:moveTo>
                  <a:pt x="443458" y="27161"/>
                </a:moveTo>
                <a:lnTo>
                  <a:pt x="443458" y="6204"/>
                </a:lnTo>
                <a:lnTo>
                  <a:pt x="424021" y="6204"/>
                </a:lnTo>
                <a:lnTo>
                  <a:pt x="424021" y="27161"/>
                </a:lnTo>
                <a:lnTo>
                  <a:pt x="413545" y="27161"/>
                </a:lnTo>
                <a:lnTo>
                  <a:pt x="413545" y="41155"/>
                </a:lnTo>
                <a:lnTo>
                  <a:pt x="424021" y="41155"/>
                </a:lnTo>
                <a:lnTo>
                  <a:pt x="424021" y="92099"/>
                </a:lnTo>
                <a:lnTo>
                  <a:pt x="425124" y="95569"/>
                </a:lnTo>
                <a:lnTo>
                  <a:pt x="427329" y="97821"/>
                </a:lnTo>
                <a:lnTo>
                  <a:pt x="430730" y="101360"/>
                </a:lnTo>
                <a:lnTo>
                  <a:pt x="437071" y="102969"/>
                </a:lnTo>
                <a:lnTo>
                  <a:pt x="446353" y="102647"/>
                </a:lnTo>
                <a:lnTo>
                  <a:pt x="455657" y="102302"/>
                </a:lnTo>
                <a:lnTo>
                  <a:pt x="455657" y="87619"/>
                </a:lnTo>
                <a:lnTo>
                  <a:pt x="451797" y="87757"/>
                </a:lnTo>
                <a:lnTo>
                  <a:pt x="447800" y="87757"/>
                </a:lnTo>
                <a:lnTo>
                  <a:pt x="445411" y="87377"/>
                </a:lnTo>
                <a:lnTo>
                  <a:pt x="444630" y="86619"/>
                </a:lnTo>
                <a:lnTo>
                  <a:pt x="443458" y="83942"/>
                </a:lnTo>
                <a:lnTo>
                  <a:pt x="443458" y="41155"/>
                </a:lnTo>
                <a:lnTo>
                  <a:pt x="455657" y="41155"/>
                </a:lnTo>
                <a:lnTo>
                  <a:pt x="455657" y="27161"/>
                </a:lnTo>
                <a:lnTo>
                  <a:pt x="443458" y="27161"/>
                </a:lnTo>
                <a:close/>
              </a:path>
              <a:path w="1136123" h="133806">
                <a:moveTo>
                  <a:pt x="355189" y="59285"/>
                </a:moveTo>
                <a:lnTo>
                  <a:pt x="355832" y="54644"/>
                </a:lnTo>
                <a:lnTo>
                  <a:pt x="357119" y="51151"/>
                </a:lnTo>
                <a:lnTo>
                  <a:pt x="359554" y="44579"/>
                </a:lnTo>
                <a:lnTo>
                  <a:pt x="364080" y="41293"/>
                </a:lnTo>
                <a:lnTo>
                  <a:pt x="375337" y="41293"/>
                </a:lnTo>
                <a:lnTo>
                  <a:pt x="378761" y="42810"/>
                </a:lnTo>
                <a:lnTo>
                  <a:pt x="380967" y="45843"/>
                </a:lnTo>
                <a:lnTo>
                  <a:pt x="382483" y="48095"/>
                </a:lnTo>
                <a:lnTo>
                  <a:pt x="383425" y="50622"/>
                </a:lnTo>
                <a:lnTo>
                  <a:pt x="383793" y="53426"/>
                </a:lnTo>
                <a:lnTo>
                  <a:pt x="403918" y="53426"/>
                </a:lnTo>
                <a:lnTo>
                  <a:pt x="402816" y="42718"/>
                </a:lnTo>
                <a:lnTo>
                  <a:pt x="399266" y="35249"/>
                </a:lnTo>
                <a:lnTo>
                  <a:pt x="393269" y="31021"/>
                </a:lnTo>
                <a:lnTo>
                  <a:pt x="387273" y="26793"/>
                </a:lnTo>
                <a:lnTo>
                  <a:pt x="379565" y="24679"/>
                </a:lnTo>
                <a:lnTo>
                  <a:pt x="366933" y="24784"/>
                </a:lnTo>
                <a:lnTo>
                  <a:pt x="354057" y="27925"/>
                </a:lnTo>
                <a:lnTo>
                  <a:pt x="344092" y="35433"/>
                </a:lnTo>
                <a:lnTo>
                  <a:pt x="340761" y="39967"/>
                </a:lnTo>
                <a:lnTo>
                  <a:pt x="336178" y="51368"/>
                </a:lnTo>
                <a:lnTo>
                  <a:pt x="334650" y="65559"/>
                </a:lnTo>
                <a:lnTo>
                  <a:pt x="334794" y="69916"/>
                </a:lnTo>
                <a:lnTo>
                  <a:pt x="337378" y="82910"/>
                </a:lnTo>
                <a:lnTo>
                  <a:pt x="343196" y="93478"/>
                </a:lnTo>
                <a:lnTo>
                  <a:pt x="345324" y="95844"/>
                </a:lnTo>
                <a:lnTo>
                  <a:pt x="355728" y="102135"/>
                </a:lnTo>
                <a:lnTo>
                  <a:pt x="369870" y="104232"/>
                </a:lnTo>
                <a:lnTo>
                  <a:pt x="375452" y="103901"/>
                </a:lnTo>
                <a:lnTo>
                  <a:pt x="387910" y="99894"/>
                </a:lnTo>
                <a:lnTo>
                  <a:pt x="397233" y="91341"/>
                </a:lnTo>
                <a:lnTo>
                  <a:pt x="401092" y="86010"/>
                </a:lnTo>
                <a:lnTo>
                  <a:pt x="403252" y="80357"/>
                </a:lnTo>
                <a:lnTo>
                  <a:pt x="403712" y="74383"/>
                </a:lnTo>
                <a:lnTo>
                  <a:pt x="383655" y="74383"/>
                </a:lnTo>
                <a:lnTo>
                  <a:pt x="383241" y="78335"/>
                </a:lnTo>
                <a:lnTo>
                  <a:pt x="382069" y="81552"/>
                </a:lnTo>
                <a:lnTo>
                  <a:pt x="380139" y="84034"/>
                </a:lnTo>
                <a:lnTo>
                  <a:pt x="378210" y="86515"/>
                </a:lnTo>
                <a:lnTo>
                  <a:pt x="374947" y="87757"/>
                </a:lnTo>
                <a:lnTo>
                  <a:pt x="363873" y="87757"/>
                </a:lnTo>
                <a:lnTo>
                  <a:pt x="359462" y="84631"/>
                </a:lnTo>
                <a:lnTo>
                  <a:pt x="357119" y="78381"/>
                </a:lnTo>
                <a:lnTo>
                  <a:pt x="355832" y="75026"/>
                </a:lnTo>
                <a:lnTo>
                  <a:pt x="355189" y="70591"/>
                </a:lnTo>
                <a:lnTo>
                  <a:pt x="355189" y="59285"/>
                </a:lnTo>
                <a:close/>
              </a:path>
              <a:path w="1136123" h="133806">
                <a:moveTo>
                  <a:pt x="511291" y="47394"/>
                </a:moveTo>
                <a:lnTo>
                  <a:pt x="512865" y="51335"/>
                </a:lnTo>
                <a:lnTo>
                  <a:pt x="513186" y="56528"/>
                </a:lnTo>
                <a:lnTo>
                  <a:pt x="482653" y="56528"/>
                </a:lnTo>
                <a:lnTo>
                  <a:pt x="483296" y="51657"/>
                </a:lnTo>
                <a:lnTo>
                  <a:pt x="484870" y="47796"/>
                </a:lnTo>
                <a:lnTo>
                  <a:pt x="487374" y="44947"/>
                </a:lnTo>
                <a:lnTo>
                  <a:pt x="489878" y="42097"/>
                </a:lnTo>
                <a:lnTo>
                  <a:pt x="495369" y="24544"/>
                </a:lnTo>
                <a:lnTo>
                  <a:pt x="482586" y="27525"/>
                </a:lnTo>
                <a:lnTo>
                  <a:pt x="472279" y="34882"/>
                </a:lnTo>
                <a:lnTo>
                  <a:pt x="468815" y="39261"/>
                </a:lnTo>
                <a:lnTo>
                  <a:pt x="463996" y="50553"/>
                </a:lnTo>
                <a:lnTo>
                  <a:pt x="462389" y="64800"/>
                </a:lnTo>
                <a:lnTo>
                  <a:pt x="462854" y="72888"/>
                </a:lnTo>
                <a:lnTo>
                  <a:pt x="466374" y="85698"/>
                </a:lnTo>
                <a:lnTo>
                  <a:pt x="473348" y="94857"/>
                </a:lnTo>
                <a:lnTo>
                  <a:pt x="485872" y="102040"/>
                </a:lnTo>
                <a:lnTo>
                  <a:pt x="498643" y="104095"/>
                </a:lnTo>
                <a:lnTo>
                  <a:pt x="502991" y="103913"/>
                </a:lnTo>
                <a:lnTo>
                  <a:pt x="515791" y="100603"/>
                </a:lnTo>
                <a:lnTo>
                  <a:pt x="525662" y="93133"/>
                </a:lnTo>
                <a:lnTo>
                  <a:pt x="529797" y="88538"/>
                </a:lnTo>
                <a:lnTo>
                  <a:pt x="532117" y="84011"/>
                </a:lnTo>
                <a:lnTo>
                  <a:pt x="532623" y="79552"/>
                </a:lnTo>
                <a:lnTo>
                  <a:pt x="512566" y="79552"/>
                </a:lnTo>
                <a:lnTo>
                  <a:pt x="511509" y="81759"/>
                </a:lnTo>
                <a:lnTo>
                  <a:pt x="508913" y="84723"/>
                </a:lnTo>
                <a:lnTo>
                  <a:pt x="506386" y="87021"/>
                </a:lnTo>
                <a:lnTo>
                  <a:pt x="503100" y="88170"/>
                </a:lnTo>
                <a:lnTo>
                  <a:pt x="495243" y="88170"/>
                </a:lnTo>
                <a:lnTo>
                  <a:pt x="491981" y="87228"/>
                </a:lnTo>
                <a:lnTo>
                  <a:pt x="489270" y="85344"/>
                </a:lnTo>
                <a:lnTo>
                  <a:pt x="484812" y="82310"/>
                </a:lnTo>
                <a:lnTo>
                  <a:pt x="482446" y="77026"/>
                </a:lnTo>
                <a:lnTo>
                  <a:pt x="482171" y="69488"/>
                </a:lnTo>
                <a:lnTo>
                  <a:pt x="533587" y="69488"/>
                </a:lnTo>
                <a:lnTo>
                  <a:pt x="533680" y="63008"/>
                </a:lnTo>
                <a:lnTo>
                  <a:pt x="533473" y="58045"/>
                </a:lnTo>
                <a:lnTo>
                  <a:pt x="532968" y="54598"/>
                </a:lnTo>
                <a:lnTo>
                  <a:pt x="532094" y="48715"/>
                </a:lnTo>
                <a:lnTo>
                  <a:pt x="530188" y="43545"/>
                </a:lnTo>
                <a:lnTo>
                  <a:pt x="527247" y="39087"/>
                </a:lnTo>
                <a:lnTo>
                  <a:pt x="523984" y="34031"/>
                </a:lnTo>
                <a:lnTo>
                  <a:pt x="519849" y="30332"/>
                </a:lnTo>
                <a:lnTo>
                  <a:pt x="514840" y="27988"/>
                </a:lnTo>
                <a:lnTo>
                  <a:pt x="509832" y="25644"/>
                </a:lnTo>
                <a:lnTo>
                  <a:pt x="504203" y="24472"/>
                </a:lnTo>
                <a:lnTo>
                  <a:pt x="505639" y="42017"/>
                </a:lnTo>
                <a:lnTo>
                  <a:pt x="508465" y="44705"/>
                </a:lnTo>
                <a:lnTo>
                  <a:pt x="511291" y="47394"/>
                </a:lnTo>
                <a:close/>
              </a:path>
              <a:path w="1136123" h="133806">
                <a:moveTo>
                  <a:pt x="489878" y="42097"/>
                </a:moveTo>
                <a:lnTo>
                  <a:pt x="493405" y="40673"/>
                </a:lnTo>
                <a:lnTo>
                  <a:pt x="502135" y="40673"/>
                </a:lnTo>
                <a:lnTo>
                  <a:pt x="505639" y="42017"/>
                </a:lnTo>
                <a:lnTo>
                  <a:pt x="504203" y="24472"/>
                </a:lnTo>
                <a:lnTo>
                  <a:pt x="495369" y="24544"/>
                </a:lnTo>
                <a:lnTo>
                  <a:pt x="489878" y="42097"/>
                </a:lnTo>
                <a:close/>
              </a:path>
              <a:path w="1136123" h="133806">
                <a:moveTo>
                  <a:pt x="597342" y="49382"/>
                </a:moveTo>
                <a:lnTo>
                  <a:pt x="599663" y="55953"/>
                </a:lnTo>
                <a:lnTo>
                  <a:pt x="599663" y="71717"/>
                </a:lnTo>
                <a:lnTo>
                  <a:pt x="598216" y="77071"/>
                </a:lnTo>
                <a:lnTo>
                  <a:pt x="595321" y="81207"/>
                </a:lnTo>
                <a:lnTo>
                  <a:pt x="592426" y="85344"/>
                </a:lnTo>
                <a:lnTo>
                  <a:pt x="588199" y="87412"/>
                </a:lnTo>
                <a:lnTo>
                  <a:pt x="577079" y="87412"/>
                </a:lnTo>
                <a:lnTo>
                  <a:pt x="572932" y="85332"/>
                </a:lnTo>
                <a:lnTo>
                  <a:pt x="576987" y="103957"/>
                </a:lnTo>
                <a:lnTo>
                  <a:pt x="582317" y="103957"/>
                </a:lnTo>
                <a:lnTo>
                  <a:pt x="586774" y="102945"/>
                </a:lnTo>
                <a:lnTo>
                  <a:pt x="590358" y="100923"/>
                </a:lnTo>
                <a:lnTo>
                  <a:pt x="593942" y="98901"/>
                </a:lnTo>
                <a:lnTo>
                  <a:pt x="597136" y="95661"/>
                </a:lnTo>
                <a:lnTo>
                  <a:pt x="599939" y="91203"/>
                </a:lnTo>
                <a:lnTo>
                  <a:pt x="599939" y="101613"/>
                </a:lnTo>
                <a:lnTo>
                  <a:pt x="619031" y="101613"/>
                </a:lnTo>
                <a:lnTo>
                  <a:pt x="619031" y="137"/>
                </a:lnTo>
                <a:lnTo>
                  <a:pt x="599112" y="137"/>
                </a:lnTo>
                <a:lnTo>
                  <a:pt x="599112" y="35985"/>
                </a:lnTo>
                <a:lnTo>
                  <a:pt x="596906" y="32446"/>
                </a:lnTo>
                <a:lnTo>
                  <a:pt x="594034" y="29677"/>
                </a:lnTo>
                <a:lnTo>
                  <a:pt x="590496" y="27678"/>
                </a:lnTo>
                <a:lnTo>
                  <a:pt x="586958" y="25679"/>
                </a:lnTo>
                <a:lnTo>
                  <a:pt x="582914" y="24679"/>
                </a:lnTo>
                <a:lnTo>
                  <a:pt x="577555" y="24688"/>
                </a:lnTo>
                <a:lnTo>
                  <a:pt x="564713" y="27590"/>
                </a:lnTo>
                <a:lnTo>
                  <a:pt x="567441" y="52702"/>
                </a:lnTo>
                <a:lnTo>
                  <a:pt x="570129" y="48359"/>
                </a:lnTo>
                <a:lnTo>
                  <a:pt x="572817" y="44016"/>
                </a:lnTo>
                <a:lnTo>
                  <a:pt x="577033" y="41844"/>
                </a:lnTo>
                <a:lnTo>
                  <a:pt x="586544" y="41844"/>
                </a:lnTo>
                <a:lnTo>
                  <a:pt x="589853" y="43039"/>
                </a:lnTo>
                <a:lnTo>
                  <a:pt x="592701" y="45429"/>
                </a:lnTo>
                <a:lnTo>
                  <a:pt x="597342" y="49382"/>
                </a:lnTo>
                <a:close/>
              </a:path>
              <a:path w="1136123" h="133806">
                <a:moveTo>
                  <a:pt x="547270" y="51810"/>
                </a:moveTo>
                <a:lnTo>
                  <a:pt x="545833" y="65972"/>
                </a:lnTo>
                <a:lnTo>
                  <a:pt x="545957" y="69804"/>
                </a:lnTo>
                <a:lnTo>
                  <a:pt x="548641" y="82730"/>
                </a:lnTo>
                <a:lnTo>
                  <a:pt x="554828" y="93306"/>
                </a:lnTo>
                <a:lnTo>
                  <a:pt x="560824" y="100406"/>
                </a:lnTo>
                <a:lnTo>
                  <a:pt x="568210" y="103957"/>
                </a:lnTo>
                <a:lnTo>
                  <a:pt x="576987" y="103957"/>
                </a:lnTo>
                <a:lnTo>
                  <a:pt x="572932" y="85332"/>
                </a:lnTo>
                <a:lnTo>
                  <a:pt x="570198" y="81173"/>
                </a:lnTo>
                <a:lnTo>
                  <a:pt x="567464" y="77014"/>
                </a:lnTo>
                <a:lnTo>
                  <a:pt x="566097" y="71464"/>
                </a:lnTo>
                <a:lnTo>
                  <a:pt x="566097" y="58091"/>
                </a:lnTo>
                <a:lnTo>
                  <a:pt x="567441" y="52702"/>
                </a:lnTo>
                <a:lnTo>
                  <a:pt x="564713" y="27590"/>
                </a:lnTo>
                <a:lnTo>
                  <a:pt x="554690" y="35709"/>
                </a:lnTo>
                <a:lnTo>
                  <a:pt x="551580" y="40310"/>
                </a:lnTo>
                <a:lnTo>
                  <a:pt x="547270" y="51810"/>
                </a:lnTo>
                <a:close/>
              </a:path>
              <a:path w="1136123" h="133806">
                <a:moveTo>
                  <a:pt x="695238" y="78588"/>
                </a:moveTo>
                <a:lnTo>
                  <a:pt x="693784" y="77114"/>
                </a:lnTo>
                <a:lnTo>
                  <a:pt x="688465" y="66855"/>
                </a:lnTo>
                <a:lnTo>
                  <a:pt x="686692" y="52047"/>
                </a:lnTo>
                <a:lnTo>
                  <a:pt x="686812" y="47591"/>
                </a:lnTo>
                <a:lnTo>
                  <a:pt x="689182" y="34083"/>
                </a:lnTo>
                <a:lnTo>
                  <a:pt x="694583" y="24162"/>
                </a:lnTo>
                <a:lnTo>
                  <a:pt x="699845" y="17981"/>
                </a:lnTo>
                <a:lnTo>
                  <a:pt x="706564" y="14890"/>
                </a:lnTo>
                <a:lnTo>
                  <a:pt x="719017" y="14890"/>
                </a:lnTo>
                <a:lnTo>
                  <a:pt x="722900" y="15648"/>
                </a:lnTo>
                <a:lnTo>
                  <a:pt x="726392" y="17165"/>
                </a:lnTo>
                <a:lnTo>
                  <a:pt x="732641" y="19922"/>
                </a:lnTo>
                <a:lnTo>
                  <a:pt x="736570" y="24771"/>
                </a:lnTo>
                <a:lnTo>
                  <a:pt x="738178" y="31711"/>
                </a:lnTo>
                <a:lnTo>
                  <a:pt x="759062" y="31711"/>
                </a:lnTo>
                <a:lnTo>
                  <a:pt x="754192" y="17128"/>
                </a:lnTo>
                <a:lnTo>
                  <a:pt x="745587" y="7204"/>
                </a:lnTo>
                <a:lnTo>
                  <a:pt x="740004" y="3332"/>
                </a:lnTo>
                <a:lnTo>
                  <a:pt x="728389" y="-1131"/>
                </a:lnTo>
                <a:lnTo>
                  <a:pt x="714468" y="-2619"/>
                </a:lnTo>
                <a:lnTo>
                  <a:pt x="713582" y="-2613"/>
                </a:lnTo>
                <a:lnTo>
                  <a:pt x="700039" y="-830"/>
                </a:lnTo>
                <a:lnTo>
                  <a:pt x="688365" y="4130"/>
                </a:lnTo>
                <a:lnTo>
                  <a:pt x="678558" y="12270"/>
                </a:lnTo>
                <a:lnTo>
                  <a:pt x="676242" y="15007"/>
                </a:lnTo>
                <a:lnTo>
                  <a:pt x="669986" y="25480"/>
                </a:lnTo>
                <a:lnTo>
                  <a:pt x="666231" y="37758"/>
                </a:lnTo>
                <a:lnTo>
                  <a:pt x="664980" y="51840"/>
                </a:lnTo>
                <a:lnTo>
                  <a:pt x="665037" y="54968"/>
                </a:lnTo>
                <a:lnTo>
                  <a:pt x="666887" y="68757"/>
                </a:lnTo>
                <a:lnTo>
                  <a:pt x="671348" y="80536"/>
                </a:lnTo>
                <a:lnTo>
                  <a:pt x="678421" y="90307"/>
                </a:lnTo>
                <a:lnTo>
                  <a:pt x="686598" y="97305"/>
                </a:lnTo>
                <a:lnTo>
                  <a:pt x="698138" y="102552"/>
                </a:lnTo>
                <a:lnTo>
                  <a:pt x="711504" y="104302"/>
                </a:lnTo>
                <a:lnTo>
                  <a:pt x="719683" y="104302"/>
                </a:lnTo>
                <a:lnTo>
                  <a:pt x="726575" y="102578"/>
                </a:lnTo>
                <a:lnTo>
                  <a:pt x="732182" y="99131"/>
                </a:lnTo>
                <a:lnTo>
                  <a:pt x="735444" y="97155"/>
                </a:lnTo>
                <a:lnTo>
                  <a:pt x="739120" y="93754"/>
                </a:lnTo>
                <a:lnTo>
                  <a:pt x="743209" y="88929"/>
                </a:lnTo>
                <a:lnTo>
                  <a:pt x="745346" y="101613"/>
                </a:lnTo>
                <a:lnTo>
                  <a:pt x="759407" y="101613"/>
                </a:lnTo>
                <a:lnTo>
                  <a:pt x="759407" y="47084"/>
                </a:lnTo>
                <a:lnTo>
                  <a:pt x="717087" y="47084"/>
                </a:lnTo>
                <a:lnTo>
                  <a:pt x="717087" y="64042"/>
                </a:lnTo>
                <a:lnTo>
                  <a:pt x="740590" y="64042"/>
                </a:lnTo>
                <a:lnTo>
                  <a:pt x="739533" y="70706"/>
                </a:lnTo>
                <a:lnTo>
                  <a:pt x="736731" y="76094"/>
                </a:lnTo>
                <a:lnTo>
                  <a:pt x="732182" y="80208"/>
                </a:lnTo>
                <a:lnTo>
                  <a:pt x="727633" y="84321"/>
                </a:lnTo>
                <a:lnTo>
                  <a:pt x="721797" y="86378"/>
                </a:lnTo>
                <a:lnTo>
                  <a:pt x="707415" y="86378"/>
                </a:lnTo>
                <a:lnTo>
                  <a:pt x="700936" y="83781"/>
                </a:lnTo>
                <a:lnTo>
                  <a:pt x="695238" y="78588"/>
                </a:lnTo>
                <a:close/>
              </a:path>
              <a:path w="1136123" h="133806">
                <a:moveTo>
                  <a:pt x="814959" y="24679"/>
                </a:moveTo>
                <a:lnTo>
                  <a:pt x="809078" y="24679"/>
                </a:lnTo>
                <a:lnTo>
                  <a:pt x="804299" y="26219"/>
                </a:lnTo>
                <a:lnTo>
                  <a:pt x="800623" y="29298"/>
                </a:lnTo>
                <a:lnTo>
                  <a:pt x="798371" y="31136"/>
                </a:lnTo>
                <a:lnTo>
                  <a:pt x="795729" y="34560"/>
                </a:lnTo>
                <a:lnTo>
                  <a:pt x="792697" y="39569"/>
                </a:lnTo>
                <a:lnTo>
                  <a:pt x="792697" y="26471"/>
                </a:lnTo>
                <a:lnTo>
                  <a:pt x="773949" y="26471"/>
                </a:lnTo>
                <a:lnTo>
                  <a:pt x="773949" y="101613"/>
                </a:lnTo>
                <a:lnTo>
                  <a:pt x="793731" y="101613"/>
                </a:lnTo>
                <a:lnTo>
                  <a:pt x="793731" y="59676"/>
                </a:lnTo>
                <a:lnTo>
                  <a:pt x="794489" y="55218"/>
                </a:lnTo>
                <a:lnTo>
                  <a:pt x="796005" y="52323"/>
                </a:lnTo>
                <a:lnTo>
                  <a:pt x="798716" y="47175"/>
                </a:lnTo>
                <a:lnTo>
                  <a:pt x="804023" y="44602"/>
                </a:lnTo>
                <a:lnTo>
                  <a:pt x="814270" y="44671"/>
                </a:lnTo>
                <a:lnTo>
                  <a:pt x="817579" y="44947"/>
                </a:lnTo>
                <a:lnTo>
                  <a:pt x="817579" y="24817"/>
                </a:lnTo>
                <a:lnTo>
                  <a:pt x="814959" y="24679"/>
                </a:lnTo>
                <a:close/>
              </a:path>
              <a:path w="1136123" h="133806">
                <a:moveTo>
                  <a:pt x="828353" y="64180"/>
                </a:moveTo>
                <a:lnTo>
                  <a:pt x="828565" y="69011"/>
                </a:lnTo>
                <a:lnTo>
                  <a:pt x="831494" y="81612"/>
                </a:lnTo>
                <a:lnTo>
                  <a:pt x="837865" y="92479"/>
                </a:lnTo>
                <a:lnTo>
                  <a:pt x="841730" y="96432"/>
                </a:lnTo>
                <a:lnTo>
                  <a:pt x="852602" y="102282"/>
                </a:lnTo>
                <a:lnTo>
                  <a:pt x="853407" y="81621"/>
                </a:lnTo>
                <a:lnTo>
                  <a:pt x="850306" y="77531"/>
                </a:lnTo>
                <a:lnTo>
                  <a:pt x="848755" y="71717"/>
                </a:lnTo>
                <a:lnTo>
                  <a:pt x="848755" y="56643"/>
                </a:lnTo>
                <a:lnTo>
                  <a:pt x="850306" y="50841"/>
                </a:lnTo>
                <a:lnTo>
                  <a:pt x="847226" y="28260"/>
                </a:lnTo>
                <a:lnTo>
                  <a:pt x="837865" y="35985"/>
                </a:lnTo>
                <a:lnTo>
                  <a:pt x="835284" y="39570"/>
                </a:lnTo>
                <a:lnTo>
                  <a:pt x="830086" y="51084"/>
                </a:lnTo>
                <a:lnTo>
                  <a:pt x="828353" y="64180"/>
                </a:lnTo>
                <a:close/>
              </a:path>
              <a:path w="1136123" h="133806">
                <a:moveTo>
                  <a:pt x="872419" y="87757"/>
                </a:moveTo>
                <a:lnTo>
                  <a:pt x="860932" y="87757"/>
                </a:lnTo>
                <a:lnTo>
                  <a:pt x="856509" y="85711"/>
                </a:lnTo>
                <a:lnTo>
                  <a:pt x="853407" y="81621"/>
                </a:lnTo>
                <a:lnTo>
                  <a:pt x="852602" y="102282"/>
                </a:lnTo>
                <a:lnTo>
                  <a:pt x="866745" y="104232"/>
                </a:lnTo>
                <a:lnTo>
                  <a:pt x="873586" y="103829"/>
                </a:lnTo>
                <a:lnTo>
                  <a:pt x="886240" y="100104"/>
                </a:lnTo>
                <a:lnTo>
                  <a:pt x="895624" y="92479"/>
                </a:lnTo>
                <a:lnTo>
                  <a:pt x="898251" y="88864"/>
                </a:lnTo>
                <a:lnTo>
                  <a:pt x="903414" y="77389"/>
                </a:lnTo>
                <a:lnTo>
                  <a:pt x="905135" y="64180"/>
                </a:lnTo>
                <a:lnTo>
                  <a:pt x="904932" y="59510"/>
                </a:lnTo>
                <a:lnTo>
                  <a:pt x="902010" y="46956"/>
                </a:lnTo>
                <a:lnTo>
                  <a:pt x="895624" y="35985"/>
                </a:lnTo>
                <a:lnTo>
                  <a:pt x="891720" y="31940"/>
                </a:lnTo>
                <a:lnTo>
                  <a:pt x="880861" y="26029"/>
                </a:lnTo>
                <a:lnTo>
                  <a:pt x="866745" y="24058"/>
                </a:lnTo>
                <a:lnTo>
                  <a:pt x="859843" y="24476"/>
                </a:lnTo>
                <a:lnTo>
                  <a:pt x="847226" y="28260"/>
                </a:lnTo>
                <a:lnTo>
                  <a:pt x="850306" y="50841"/>
                </a:lnTo>
                <a:lnTo>
                  <a:pt x="853407" y="46774"/>
                </a:lnTo>
                <a:lnTo>
                  <a:pt x="856509" y="42706"/>
                </a:lnTo>
                <a:lnTo>
                  <a:pt x="860932" y="40673"/>
                </a:lnTo>
                <a:lnTo>
                  <a:pt x="872419" y="40673"/>
                </a:lnTo>
                <a:lnTo>
                  <a:pt x="876830" y="42706"/>
                </a:lnTo>
                <a:lnTo>
                  <a:pt x="879909" y="46774"/>
                </a:lnTo>
                <a:lnTo>
                  <a:pt x="882987" y="50841"/>
                </a:lnTo>
                <a:lnTo>
                  <a:pt x="884527" y="56643"/>
                </a:lnTo>
                <a:lnTo>
                  <a:pt x="884527" y="71717"/>
                </a:lnTo>
                <a:lnTo>
                  <a:pt x="882987" y="77531"/>
                </a:lnTo>
                <a:lnTo>
                  <a:pt x="879909" y="81621"/>
                </a:lnTo>
                <a:lnTo>
                  <a:pt x="876830" y="85711"/>
                </a:lnTo>
                <a:lnTo>
                  <a:pt x="872419" y="87757"/>
                </a:lnTo>
                <a:close/>
              </a:path>
              <a:path w="1136123" h="133806">
                <a:moveTo>
                  <a:pt x="1014288" y="26471"/>
                </a:moveTo>
                <a:lnTo>
                  <a:pt x="993817" y="26471"/>
                </a:lnTo>
                <a:lnTo>
                  <a:pt x="1013461" y="27161"/>
                </a:lnTo>
                <a:lnTo>
                  <a:pt x="1014088" y="27161"/>
                </a:lnTo>
                <a:lnTo>
                  <a:pt x="1014288" y="26471"/>
                </a:lnTo>
                <a:close/>
              </a:path>
              <a:path w="1136123" h="133806">
                <a:moveTo>
                  <a:pt x="1055574" y="102303"/>
                </a:moveTo>
                <a:lnTo>
                  <a:pt x="1055574" y="87619"/>
                </a:lnTo>
                <a:lnTo>
                  <a:pt x="1051714" y="87757"/>
                </a:lnTo>
                <a:lnTo>
                  <a:pt x="1047716" y="87757"/>
                </a:lnTo>
                <a:lnTo>
                  <a:pt x="1045328" y="87378"/>
                </a:lnTo>
                <a:lnTo>
                  <a:pt x="1044546" y="86619"/>
                </a:lnTo>
                <a:lnTo>
                  <a:pt x="1043374" y="83942"/>
                </a:lnTo>
                <a:lnTo>
                  <a:pt x="1043374" y="41155"/>
                </a:lnTo>
                <a:lnTo>
                  <a:pt x="1055574" y="41155"/>
                </a:lnTo>
                <a:lnTo>
                  <a:pt x="1055574" y="27161"/>
                </a:lnTo>
                <a:lnTo>
                  <a:pt x="1043374" y="27161"/>
                </a:lnTo>
                <a:lnTo>
                  <a:pt x="1043374" y="6204"/>
                </a:lnTo>
                <a:lnTo>
                  <a:pt x="1023938" y="6204"/>
                </a:lnTo>
                <a:lnTo>
                  <a:pt x="1023938" y="27161"/>
                </a:lnTo>
                <a:lnTo>
                  <a:pt x="1013461" y="27161"/>
                </a:lnTo>
                <a:lnTo>
                  <a:pt x="993817" y="26471"/>
                </a:lnTo>
                <a:lnTo>
                  <a:pt x="982101" y="80587"/>
                </a:lnTo>
                <a:lnTo>
                  <a:pt x="970659" y="26471"/>
                </a:lnTo>
                <a:lnTo>
                  <a:pt x="950740" y="26471"/>
                </a:lnTo>
                <a:lnTo>
                  <a:pt x="939919" y="80380"/>
                </a:lnTo>
                <a:lnTo>
                  <a:pt x="928202" y="26471"/>
                </a:lnTo>
                <a:lnTo>
                  <a:pt x="907112" y="26471"/>
                </a:lnTo>
                <a:lnTo>
                  <a:pt x="928202" y="101613"/>
                </a:lnTo>
                <a:lnTo>
                  <a:pt x="948604" y="101613"/>
                </a:lnTo>
                <a:lnTo>
                  <a:pt x="960528" y="46877"/>
                </a:lnTo>
                <a:lnTo>
                  <a:pt x="972313" y="101613"/>
                </a:lnTo>
                <a:lnTo>
                  <a:pt x="992508" y="101613"/>
                </a:lnTo>
                <a:lnTo>
                  <a:pt x="1013461" y="29324"/>
                </a:lnTo>
                <a:lnTo>
                  <a:pt x="1013461" y="41155"/>
                </a:lnTo>
                <a:lnTo>
                  <a:pt x="1023938" y="41155"/>
                </a:lnTo>
                <a:lnTo>
                  <a:pt x="1023938" y="92100"/>
                </a:lnTo>
                <a:lnTo>
                  <a:pt x="1025041" y="95569"/>
                </a:lnTo>
                <a:lnTo>
                  <a:pt x="1027246" y="97821"/>
                </a:lnTo>
                <a:lnTo>
                  <a:pt x="1030646" y="101361"/>
                </a:lnTo>
                <a:lnTo>
                  <a:pt x="1036987" y="102969"/>
                </a:lnTo>
                <a:lnTo>
                  <a:pt x="1046269" y="102647"/>
                </a:lnTo>
                <a:lnTo>
                  <a:pt x="1055574" y="102303"/>
                </a:lnTo>
                <a:close/>
              </a:path>
              <a:path w="1136123" h="133806">
                <a:moveTo>
                  <a:pt x="1136123" y="101613"/>
                </a:moveTo>
                <a:lnTo>
                  <a:pt x="1136123" y="50783"/>
                </a:lnTo>
                <a:lnTo>
                  <a:pt x="1135893" y="45947"/>
                </a:lnTo>
                <a:lnTo>
                  <a:pt x="1135434" y="42982"/>
                </a:lnTo>
                <a:lnTo>
                  <a:pt x="1134974" y="40018"/>
                </a:lnTo>
                <a:lnTo>
                  <a:pt x="1133711" y="37134"/>
                </a:lnTo>
                <a:lnTo>
                  <a:pt x="1131643" y="34330"/>
                </a:lnTo>
                <a:lnTo>
                  <a:pt x="1129208" y="31022"/>
                </a:lnTo>
                <a:lnTo>
                  <a:pt x="1126095" y="28563"/>
                </a:lnTo>
                <a:lnTo>
                  <a:pt x="1122304" y="26954"/>
                </a:lnTo>
                <a:lnTo>
                  <a:pt x="1118513" y="25346"/>
                </a:lnTo>
                <a:lnTo>
                  <a:pt x="1114297" y="24541"/>
                </a:lnTo>
                <a:lnTo>
                  <a:pt x="1105521" y="24541"/>
                </a:lnTo>
                <a:lnTo>
                  <a:pt x="1101581" y="25403"/>
                </a:lnTo>
                <a:lnTo>
                  <a:pt x="1097836" y="27127"/>
                </a:lnTo>
                <a:lnTo>
                  <a:pt x="1094091" y="28850"/>
                </a:lnTo>
                <a:lnTo>
                  <a:pt x="1090794" y="31895"/>
                </a:lnTo>
                <a:lnTo>
                  <a:pt x="1087945" y="36261"/>
                </a:lnTo>
                <a:lnTo>
                  <a:pt x="1087945" y="345"/>
                </a:lnTo>
                <a:lnTo>
                  <a:pt x="1068371" y="345"/>
                </a:lnTo>
                <a:lnTo>
                  <a:pt x="1068371" y="101613"/>
                </a:lnTo>
                <a:lnTo>
                  <a:pt x="1087945" y="101613"/>
                </a:lnTo>
                <a:lnTo>
                  <a:pt x="1087945" y="54506"/>
                </a:lnTo>
                <a:lnTo>
                  <a:pt x="1089289" y="49554"/>
                </a:lnTo>
                <a:lnTo>
                  <a:pt x="1091977" y="46084"/>
                </a:lnTo>
                <a:lnTo>
                  <a:pt x="1094665" y="42614"/>
                </a:lnTo>
                <a:lnTo>
                  <a:pt x="1098606" y="40880"/>
                </a:lnTo>
                <a:lnTo>
                  <a:pt x="1108806" y="40880"/>
                </a:lnTo>
                <a:lnTo>
                  <a:pt x="1112207" y="42626"/>
                </a:lnTo>
                <a:lnTo>
                  <a:pt x="1113998" y="46119"/>
                </a:lnTo>
                <a:lnTo>
                  <a:pt x="1115377" y="48600"/>
                </a:lnTo>
                <a:lnTo>
                  <a:pt x="1116066" y="51863"/>
                </a:lnTo>
                <a:lnTo>
                  <a:pt x="1116066" y="101613"/>
                </a:lnTo>
                <a:lnTo>
                  <a:pt x="1136123" y="101613"/>
                </a:lnTo>
                <a:close/>
              </a:path>
              <a:path w="1136123" h="133806">
                <a:moveTo>
                  <a:pt x="193125" y="131187"/>
                </a:moveTo>
                <a:lnTo>
                  <a:pt x="193125" y="92031"/>
                </a:lnTo>
                <a:lnTo>
                  <a:pt x="195193" y="95202"/>
                </a:lnTo>
                <a:lnTo>
                  <a:pt x="199397" y="84172"/>
                </a:lnTo>
                <a:lnTo>
                  <a:pt x="194756" y="80633"/>
                </a:lnTo>
                <a:lnTo>
                  <a:pt x="192436" y="74498"/>
                </a:lnTo>
                <a:lnTo>
                  <a:pt x="192436" y="60251"/>
                </a:lnTo>
                <a:lnTo>
                  <a:pt x="193125" y="55701"/>
                </a:lnTo>
                <a:lnTo>
                  <a:pt x="194504" y="52116"/>
                </a:lnTo>
                <a:lnTo>
                  <a:pt x="197169" y="45360"/>
                </a:lnTo>
                <a:lnTo>
                  <a:pt x="196870" y="31734"/>
                </a:lnTo>
                <a:lnTo>
                  <a:pt x="194618" y="34307"/>
                </a:lnTo>
                <a:lnTo>
                  <a:pt x="192505" y="37570"/>
                </a:lnTo>
                <a:lnTo>
                  <a:pt x="192505" y="26471"/>
                </a:lnTo>
                <a:lnTo>
                  <a:pt x="173688" y="26471"/>
                </a:lnTo>
                <a:lnTo>
                  <a:pt x="173688" y="131187"/>
                </a:lnTo>
                <a:lnTo>
                  <a:pt x="193125" y="131187"/>
                </a:lnTo>
                <a:close/>
              </a:path>
              <a:path w="1136123" h="133806">
                <a:moveTo>
                  <a:pt x="20746" y="83345"/>
                </a:moveTo>
                <a:lnTo>
                  <a:pt x="20746" y="57217"/>
                </a:lnTo>
                <a:lnTo>
                  <a:pt x="70095" y="57217"/>
                </a:lnTo>
                <a:lnTo>
                  <a:pt x="70095" y="39569"/>
                </a:lnTo>
                <a:lnTo>
                  <a:pt x="20746" y="39569"/>
                </a:lnTo>
                <a:lnTo>
                  <a:pt x="20746" y="17992"/>
                </a:lnTo>
                <a:lnTo>
                  <a:pt x="74507" y="17992"/>
                </a:lnTo>
                <a:lnTo>
                  <a:pt x="74507" y="0"/>
                </a:lnTo>
                <a:lnTo>
                  <a:pt x="0" y="0"/>
                </a:lnTo>
                <a:lnTo>
                  <a:pt x="0" y="101613"/>
                </a:lnTo>
                <a:lnTo>
                  <a:pt x="76987" y="101613"/>
                </a:lnTo>
                <a:lnTo>
                  <a:pt x="76987" y="83345"/>
                </a:lnTo>
                <a:lnTo>
                  <a:pt x="20746" y="83345"/>
                </a:lnTo>
                <a:close/>
              </a:path>
              <a:path w="1136123" h="133806">
                <a:moveTo>
                  <a:pt x="84523" y="101613"/>
                </a:moveTo>
                <a:lnTo>
                  <a:pt x="108371" y="101613"/>
                </a:lnTo>
                <a:lnTo>
                  <a:pt x="121398" y="79071"/>
                </a:lnTo>
                <a:lnTo>
                  <a:pt x="134356" y="101613"/>
                </a:lnTo>
                <a:lnTo>
                  <a:pt x="158824" y="101613"/>
                </a:lnTo>
                <a:lnTo>
                  <a:pt x="133184" y="63215"/>
                </a:lnTo>
                <a:lnTo>
                  <a:pt x="157859" y="26609"/>
                </a:lnTo>
                <a:lnTo>
                  <a:pt x="134494" y="26609"/>
                </a:lnTo>
                <a:lnTo>
                  <a:pt x="122225" y="48393"/>
                </a:lnTo>
                <a:lnTo>
                  <a:pt x="109681" y="26609"/>
                </a:lnTo>
                <a:lnTo>
                  <a:pt x="85626" y="26609"/>
                </a:lnTo>
                <a:lnTo>
                  <a:pt x="110164" y="63559"/>
                </a:lnTo>
                <a:lnTo>
                  <a:pt x="84523" y="101613"/>
                </a:lnTo>
                <a:close/>
              </a:path>
              <a:path w="1136123" h="133806">
                <a:moveTo>
                  <a:pt x="223728" y="103750"/>
                </a:moveTo>
                <a:lnTo>
                  <a:pt x="231390" y="100280"/>
                </a:lnTo>
                <a:lnTo>
                  <a:pt x="237340" y="93341"/>
                </a:lnTo>
                <a:lnTo>
                  <a:pt x="240481" y="88922"/>
                </a:lnTo>
                <a:lnTo>
                  <a:pt x="244820" y="77529"/>
                </a:lnTo>
                <a:lnTo>
                  <a:pt x="246266" y="63077"/>
                </a:lnTo>
                <a:lnTo>
                  <a:pt x="246054" y="57554"/>
                </a:lnTo>
                <a:lnTo>
                  <a:pt x="243234" y="44411"/>
                </a:lnTo>
                <a:lnTo>
                  <a:pt x="237133" y="34537"/>
                </a:lnTo>
                <a:lnTo>
                  <a:pt x="231045" y="28057"/>
                </a:lnTo>
                <a:lnTo>
                  <a:pt x="223612" y="24817"/>
                </a:lnTo>
                <a:lnTo>
                  <a:pt x="208817" y="24817"/>
                </a:lnTo>
                <a:lnTo>
                  <a:pt x="203625" y="26495"/>
                </a:lnTo>
                <a:lnTo>
                  <a:pt x="199259" y="29850"/>
                </a:lnTo>
                <a:lnTo>
                  <a:pt x="196870" y="31734"/>
                </a:lnTo>
                <a:lnTo>
                  <a:pt x="197169" y="45360"/>
                </a:lnTo>
                <a:lnTo>
                  <a:pt x="202062" y="41982"/>
                </a:lnTo>
                <a:lnTo>
                  <a:pt x="215112" y="41982"/>
                </a:lnTo>
                <a:lnTo>
                  <a:pt x="219396" y="44211"/>
                </a:lnTo>
                <a:lnTo>
                  <a:pt x="222038" y="48669"/>
                </a:lnTo>
                <a:lnTo>
                  <a:pt x="224681" y="53127"/>
                </a:lnTo>
                <a:lnTo>
                  <a:pt x="226002" y="58251"/>
                </a:lnTo>
                <a:lnTo>
                  <a:pt x="226002" y="71074"/>
                </a:lnTo>
                <a:lnTo>
                  <a:pt x="224566" y="76703"/>
                </a:lnTo>
                <a:lnTo>
                  <a:pt x="221694" y="80932"/>
                </a:lnTo>
                <a:lnTo>
                  <a:pt x="218822" y="85160"/>
                </a:lnTo>
                <a:lnTo>
                  <a:pt x="214652" y="87274"/>
                </a:lnTo>
                <a:lnTo>
                  <a:pt x="205417" y="87274"/>
                </a:lnTo>
                <a:lnTo>
                  <a:pt x="202154" y="86240"/>
                </a:lnTo>
                <a:lnTo>
                  <a:pt x="199397" y="84172"/>
                </a:lnTo>
                <a:lnTo>
                  <a:pt x="195193" y="95202"/>
                </a:lnTo>
                <a:lnTo>
                  <a:pt x="197307" y="97615"/>
                </a:lnTo>
                <a:lnTo>
                  <a:pt x="199466" y="99269"/>
                </a:lnTo>
                <a:lnTo>
                  <a:pt x="203418" y="102256"/>
                </a:lnTo>
                <a:lnTo>
                  <a:pt x="208380" y="103750"/>
                </a:lnTo>
                <a:lnTo>
                  <a:pt x="223728" y="103750"/>
                </a:lnTo>
                <a:close/>
              </a:path>
              <a:path w="1136123" h="133806">
                <a:moveTo>
                  <a:pt x="299556" y="47394"/>
                </a:moveTo>
                <a:lnTo>
                  <a:pt x="301129" y="51335"/>
                </a:lnTo>
                <a:lnTo>
                  <a:pt x="301451" y="56528"/>
                </a:lnTo>
                <a:lnTo>
                  <a:pt x="270917" y="56528"/>
                </a:lnTo>
                <a:lnTo>
                  <a:pt x="271561" y="51657"/>
                </a:lnTo>
                <a:lnTo>
                  <a:pt x="273134" y="47796"/>
                </a:lnTo>
                <a:lnTo>
                  <a:pt x="275639" y="44947"/>
                </a:lnTo>
                <a:lnTo>
                  <a:pt x="278143" y="42097"/>
                </a:lnTo>
                <a:lnTo>
                  <a:pt x="283634" y="24544"/>
                </a:lnTo>
                <a:lnTo>
                  <a:pt x="270851" y="27525"/>
                </a:lnTo>
                <a:lnTo>
                  <a:pt x="260544" y="34882"/>
                </a:lnTo>
                <a:lnTo>
                  <a:pt x="257080" y="39261"/>
                </a:lnTo>
                <a:lnTo>
                  <a:pt x="252260" y="50553"/>
                </a:lnTo>
                <a:lnTo>
                  <a:pt x="250654" y="64800"/>
                </a:lnTo>
                <a:lnTo>
                  <a:pt x="251119" y="72888"/>
                </a:lnTo>
                <a:lnTo>
                  <a:pt x="254639" y="85698"/>
                </a:lnTo>
                <a:lnTo>
                  <a:pt x="261613" y="94857"/>
                </a:lnTo>
                <a:lnTo>
                  <a:pt x="274137" y="102040"/>
                </a:lnTo>
                <a:lnTo>
                  <a:pt x="286908" y="104095"/>
                </a:lnTo>
                <a:lnTo>
                  <a:pt x="291256" y="103913"/>
                </a:lnTo>
                <a:lnTo>
                  <a:pt x="304056" y="100603"/>
                </a:lnTo>
                <a:lnTo>
                  <a:pt x="313926" y="93133"/>
                </a:lnTo>
                <a:lnTo>
                  <a:pt x="318062" y="88538"/>
                </a:lnTo>
                <a:lnTo>
                  <a:pt x="320382" y="84011"/>
                </a:lnTo>
                <a:lnTo>
                  <a:pt x="320888" y="79552"/>
                </a:lnTo>
                <a:lnTo>
                  <a:pt x="300831" y="79552"/>
                </a:lnTo>
                <a:lnTo>
                  <a:pt x="299774" y="81759"/>
                </a:lnTo>
                <a:lnTo>
                  <a:pt x="297178" y="84723"/>
                </a:lnTo>
                <a:lnTo>
                  <a:pt x="294650" y="87021"/>
                </a:lnTo>
                <a:lnTo>
                  <a:pt x="291365" y="88170"/>
                </a:lnTo>
                <a:lnTo>
                  <a:pt x="283507" y="88170"/>
                </a:lnTo>
                <a:lnTo>
                  <a:pt x="280245" y="87228"/>
                </a:lnTo>
                <a:lnTo>
                  <a:pt x="277534" y="85344"/>
                </a:lnTo>
                <a:lnTo>
                  <a:pt x="273077" y="82310"/>
                </a:lnTo>
                <a:lnTo>
                  <a:pt x="270711" y="77026"/>
                </a:lnTo>
                <a:lnTo>
                  <a:pt x="270435" y="69488"/>
                </a:lnTo>
                <a:lnTo>
                  <a:pt x="321852" y="69488"/>
                </a:lnTo>
                <a:lnTo>
                  <a:pt x="321945" y="63008"/>
                </a:lnTo>
                <a:lnTo>
                  <a:pt x="321737" y="58045"/>
                </a:lnTo>
                <a:lnTo>
                  <a:pt x="321232" y="54598"/>
                </a:lnTo>
                <a:lnTo>
                  <a:pt x="320359" y="48715"/>
                </a:lnTo>
                <a:lnTo>
                  <a:pt x="318452" y="43545"/>
                </a:lnTo>
                <a:lnTo>
                  <a:pt x="315512" y="39087"/>
                </a:lnTo>
                <a:lnTo>
                  <a:pt x="312249" y="34031"/>
                </a:lnTo>
                <a:lnTo>
                  <a:pt x="308113" y="30332"/>
                </a:lnTo>
                <a:lnTo>
                  <a:pt x="303105" y="27988"/>
                </a:lnTo>
                <a:lnTo>
                  <a:pt x="298097" y="25644"/>
                </a:lnTo>
                <a:lnTo>
                  <a:pt x="292468" y="24472"/>
                </a:lnTo>
                <a:lnTo>
                  <a:pt x="293904" y="42017"/>
                </a:lnTo>
                <a:lnTo>
                  <a:pt x="296730" y="44705"/>
                </a:lnTo>
                <a:lnTo>
                  <a:pt x="299556" y="47394"/>
                </a:lnTo>
                <a:close/>
              </a:path>
              <a:path w="1136123" h="133806">
                <a:moveTo>
                  <a:pt x="278143" y="42097"/>
                </a:moveTo>
                <a:lnTo>
                  <a:pt x="281670" y="40673"/>
                </a:lnTo>
                <a:lnTo>
                  <a:pt x="290400" y="40673"/>
                </a:lnTo>
                <a:lnTo>
                  <a:pt x="293904" y="42017"/>
                </a:lnTo>
                <a:lnTo>
                  <a:pt x="292468" y="24472"/>
                </a:lnTo>
                <a:lnTo>
                  <a:pt x="283634" y="24544"/>
                </a:lnTo>
                <a:lnTo>
                  <a:pt x="278143" y="4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235436" y="1217066"/>
            <a:ext cx="691330" cy="116239"/>
          </a:xfrm>
          <a:custGeom>
            <a:avLst/>
            <a:gdLst/>
            <a:ahLst/>
            <a:cxnLst/>
            <a:rect l="l" t="t" r="r" b="b"/>
            <a:pathLst>
              <a:path w="760463" h="131738">
                <a:moveTo>
                  <a:pt x="704175" y="28816"/>
                </a:moveTo>
                <a:lnTo>
                  <a:pt x="704175" y="7859"/>
                </a:lnTo>
                <a:lnTo>
                  <a:pt x="684739" y="7859"/>
                </a:lnTo>
                <a:lnTo>
                  <a:pt x="684739" y="28816"/>
                </a:lnTo>
                <a:lnTo>
                  <a:pt x="674262" y="28816"/>
                </a:lnTo>
                <a:lnTo>
                  <a:pt x="674262" y="42809"/>
                </a:lnTo>
                <a:lnTo>
                  <a:pt x="684739" y="42809"/>
                </a:lnTo>
                <a:lnTo>
                  <a:pt x="684739" y="93754"/>
                </a:lnTo>
                <a:lnTo>
                  <a:pt x="685842" y="97224"/>
                </a:lnTo>
                <a:lnTo>
                  <a:pt x="688047" y="99476"/>
                </a:lnTo>
                <a:lnTo>
                  <a:pt x="691447" y="103015"/>
                </a:lnTo>
                <a:lnTo>
                  <a:pt x="697788" y="104623"/>
                </a:lnTo>
                <a:lnTo>
                  <a:pt x="707070" y="104301"/>
                </a:lnTo>
                <a:lnTo>
                  <a:pt x="716375" y="103957"/>
                </a:lnTo>
                <a:lnTo>
                  <a:pt x="716375" y="89273"/>
                </a:lnTo>
                <a:lnTo>
                  <a:pt x="712515" y="89411"/>
                </a:lnTo>
                <a:lnTo>
                  <a:pt x="708517" y="89411"/>
                </a:lnTo>
                <a:lnTo>
                  <a:pt x="706129" y="89032"/>
                </a:lnTo>
                <a:lnTo>
                  <a:pt x="705347" y="88274"/>
                </a:lnTo>
                <a:lnTo>
                  <a:pt x="704175" y="85596"/>
                </a:lnTo>
                <a:lnTo>
                  <a:pt x="704175" y="42809"/>
                </a:lnTo>
                <a:lnTo>
                  <a:pt x="716375" y="42809"/>
                </a:lnTo>
                <a:lnTo>
                  <a:pt x="716375" y="28816"/>
                </a:lnTo>
                <a:lnTo>
                  <a:pt x="704175" y="28816"/>
                </a:lnTo>
                <a:close/>
              </a:path>
              <a:path w="760463" h="131738">
                <a:moveTo>
                  <a:pt x="629002" y="54598"/>
                </a:moveTo>
                <a:lnTo>
                  <a:pt x="629002" y="73211"/>
                </a:lnTo>
                <a:lnTo>
                  <a:pt x="668565" y="73211"/>
                </a:lnTo>
                <a:lnTo>
                  <a:pt x="668565" y="54598"/>
                </a:lnTo>
                <a:lnTo>
                  <a:pt x="629002" y="54598"/>
                </a:lnTo>
                <a:close/>
              </a:path>
              <a:path w="760463" h="131738">
                <a:moveTo>
                  <a:pt x="735858" y="131738"/>
                </a:moveTo>
                <a:lnTo>
                  <a:pt x="740751" y="125051"/>
                </a:lnTo>
                <a:lnTo>
                  <a:pt x="743921" y="121007"/>
                </a:lnTo>
                <a:lnTo>
                  <a:pt x="747299" y="114986"/>
                </a:lnTo>
                <a:lnTo>
                  <a:pt x="750883" y="106990"/>
                </a:lnTo>
                <a:lnTo>
                  <a:pt x="753033" y="101882"/>
                </a:lnTo>
                <a:lnTo>
                  <a:pt x="757161" y="89403"/>
                </a:lnTo>
                <a:lnTo>
                  <a:pt x="759638" y="77042"/>
                </a:lnTo>
                <a:lnTo>
                  <a:pt x="760463" y="64801"/>
                </a:lnTo>
                <a:lnTo>
                  <a:pt x="760463" y="64545"/>
                </a:lnTo>
                <a:lnTo>
                  <a:pt x="759543" y="52069"/>
                </a:lnTo>
                <a:lnTo>
                  <a:pt x="756855" y="39654"/>
                </a:lnTo>
                <a:lnTo>
                  <a:pt x="752399" y="27299"/>
                </a:lnTo>
                <a:lnTo>
                  <a:pt x="750068" y="22245"/>
                </a:lnTo>
                <a:lnTo>
                  <a:pt x="744086" y="11434"/>
                </a:lnTo>
                <a:lnTo>
                  <a:pt x="736478" y="0"/>
                </a:lnTo>
                <a:lnTo>
                  <a:pt x="721659" y="0"/>
                </a:lnTo>
                <a:lnTo>
                  <a:pt x="725864" y="7721"/>
                </a:lnTo>
                <a:lnTo>
                  <a:pt x="730369" y="16890"/>
                </a:lnTo>
                <a:lnTo>
                  <a:pt x="734827" y="28794"/>
                </a:lnTo>
                <a:lnTo>
                  <a:pt x="737925" y="41086"/>
                </a:lnTo>
                <a:lnTo>
                  <a:pt x="739395" y="48715"/>
                </a:lnTo>
                <a:lnTo>
                  <a:pt x="740131" y="57034"/>
                </a:lnTo>
                <a:lnTo>
                  <a:pt x="740125" y="67319"/>
                </a:lnTo>
                <a:lnTo>
                  <a:pt x="739364" y="80536"/>
                </a:lnTo>
                <a:lnTo>
                  <a:pt x="737321" y="93048"/>
                </a:lnTo>
                <a:lnTo>
                  <a:pt x="733996" y="104853"/>
                </a:lnTo>
                <a:lnTo>
                  <a:pt x="728082" y="118801"/>
                </a:lnTo>
                <a:lnTo>
                  <a:pt x="721315" y="131738"/>
                </a:lnTo>
                <a:lnTo>
                  <a:pt x="735858" y="131738"/>
                </a:lnTo>
                <a:close/>
              </a:path>
              <a:path w="760463" h="131738">
                <a:moveTo>
                  <a:pt x="0" y="1034"/>
                </a:moveTo>
                <a:lnTo>
                  <a:pt x="0" y="19164"/>
                </a:lnTo>
                <a:lnTo>
                  <a:pt x="19919" y="19164"/>
                </a:lnTo>
                <a:lnTo>
                  <a:pt x="19919" y="1034"/>
                </a:lnTo>
                <a:lnTo>
                  <a:pt x="0" y="1034"/>
                </a:lnTo>
                <a:close/>
              </a:path>
              <a:path w="760463" h="131738">
                <a:moveTo>
                  <a:pt x="0" y="28126"/>
                </a:moveTo>
                <a:lnTo>
                  <a:pt x="0" y="103267"/>
                </a:lnTo>
                <a:lnTo>
                  <a:pt x="19919" y="103267"/>
                </a:lnTo>
                <a:lnTo>
                  <a:pt x="19919" y="28126"/>
                </a:lnTo>
                <a:lnTo>
                  <a:pt x="0" y="28126"/>
                </a:lnTo>
                <a:close/>
              </a:path>
              <a:path w="760463" h="131738">
                <a:moveTo>
                  <a:pt x="84409" y="26334"/>
                </a:moveTo>
                <a:lnTo>
                  <a:pt x="70440" y="26334"/>
                </a:lnTo>
                <a:lnTo>
                  <a:pt x="65317" y="27850"/>
                </a:lnTo>
                <a:lnTo>
                  <a:pt x="61273" y="30884"/>
                </a:lnTo>
                <a:lnTo>
                  <a:pt x="59022" y="32584"/>
                </a:lnTo>
                <a:lnTo>
                  <a:pt x="56632" y="35365"/>
                </a:lnTo>
                <a:lnTo>
                  <a:pt x="54105" y="39225"/>
                </a:lnTo>
                <a:lnTo>
                  <a:pt x="54105" y="28263"/>
                </a:lnTo>
                <a:lnTo>
                  <a:pt x="35151" y="28263"/>
                </a:lnTo>
                <a:lnTo>
                  <a:pt x="35151" y="103267"/>
                </a:lnTo>
                <a:lnTo>
                  <a:pt x="54725" y="103267"/>
                </a:lnTo>
                <a:lnTo>
                  <a:pt x="54725" y="57953"/>
                </a:lnTo>
                <a:lnTo>
                  <a:pt x="55369" y="54138"/>
                </a:lnTo>
                <a:lnTo>
                  <a:pt x="56655" y="51151"/>
                </a:lnTo>
                <a:lnTo>
                  <a:pt x="59136" y="45498"/>
                </a:lnTo>
                <a:lnTo>
                  <a:pt x="63709" y="42671"/>
                </a:lnTo>
                <a:lnTo>
                  <a:pt x="75793" y="42671"/>
                </a:lnTo>
                <a:lnTo>
                  <a:pt x="79469" y="44602"/>
                </a:lnTo>
                <a:lnTo>
                  <a:pt x="81399" y="48462"/>
                </a:lnTo>
                <a:lnTo>
                  <a:pt x="82456" y="50576"/>
                </a:lnTo>
                <a:lnTo>
                  <a:pt x="82984" y="53610"/>
                </a:lnTo>
                <a:lnTo>
                  <a:pt x="82984" y="103267"/>
                </a:lnTo>
                <a:lnTo>
                  <a:pt x="103110" y="103267"/>
                </a:lnTo>
                <a:lnTo>
                  <a:pt x="103110" y="43246"/>
                </a:lnTo>
                <a:lnTo>
                  <a:pt x="100640" y="36502"/>
                </a:lnTo>
                <a:lnTo>
                  <a:pt x="95701" y="32434"/>
                </a:lnTo>
                <a:lnTo>
                  <a:pt x="90761" y="28367"/>
                </a:lnTo>
                <a:lnTo>
                  <a:pt x="84409" y="26334"/>
                </a:lnTo>
                <a:close/>
              </a:path>
              <a:path w="760463" h="131738">
                <a:moveTo>
                  <a:pt x="175596" y="84999"/>
                </a:moveTo>
                <a:lnTo>
                  <a:pt x="175596" y="58872"/>
                </a:lnTo>
                <a:lnTo>
                  <a:pt x="224945" y="58872"/>
                </a:lnTo>
                <a:lnTo>
                  <a:pt x="224945" y="41224"/>
                </a:lnTo>
                <a:lnTo>
                  <a:pt x="175596" y="41224"/>
                </a:lnTo>
                <a:lnTo>
                  <a:pt x="175596" y="19647"/>
                </a:lnTo>
                <a:lnTo>
                  <a:pt x="229356" y="19647"/>
                </a:lnTo>
                <a:lnTo>
                  <a:pt x="229356" y="1654"/>
                </a:lnTo>
                <a:lnTo>
                  <a:pt x="154849" y="1654"/>
                </a:lnTo>
                <a:lnTo>
                  <a:pt x="154849" y="103267"/>
                </a:lnTo>
                <a:lnTo>
                  <a:pt x="231837" y="103267"/>
                </a:lnTo>
                <a:lnTo>
                  <a:pt x="231837" y="84999"/>
                </a:lnTo>
                <a:lnTo>
                  <a:pt x="175596" y="84999"/>
                </a:lnTo>
                <a:close/>
              </a:path>
              <a:path w="760463" h="131738">
                <a:moveTo>
                  <a:pt x="322749" y="45061"/>
                </a:moveTo>
                <a:lnTo>
                  <a:pt x="324495" y="42947"/>
                </a:lnTo>
                <a:lnTo>
                  <a:pt x="327619" y="39179"/>
                </a:lnTo>
                <a:lnTo>
                  <a:pt x="329182" y="34193"/>
                </a:lnTo>
                <a:lnTo>
                  <a:pt x="329182" y="21967"/>
                </a:lnTo>
                <a:lnTo>
                  <a:pt x="327619" y="16797"/>
                </a:lnTo>
                <a:lnTo>
                  <a:pt x="324495" y="12477"/>
                </a:lnTo>
                <a:lnTo>
                  <a:pt x="322619" y="10249"/>
                </a:lnTo>
                <a:lnTo>
                  <a:pt x="312472" y="3925"/>
                </a:lnTo>
                <a:lnTo>
                  <a:pt x="298028" y="1654"/>
                </a:lnTo>
                <a:lnTo>
                  <a:pt x="248678" y="1654"/>
                </a:lnTo>
                <a:lnTo>
                  <a:pt x="248678" y="103267"/>
                </a:lnTo>
                <a:lnTo>
                  <a:pt x="294720" y="103267"/>
                </a:lnTo>
                <a:lnTo>
                  <a:pt x="268942" y="85619"/>
                </a:lnTo>
                <a:lnTo>
                  <a:pt x="268942" y="58527"/>
                </a:lnTo>
                <a:lnTo>
                  <a:pt x="298648" y="58573"/>
                </a:lnTo>
                <a:lnTo>
                  <a:pt x="298350" y="41707"/>
                </a:lnTo>
                <a:lnTo>
                  <a:pt x="268942" y="41707"/>
                </a:lnTo>
                <a:lnTo>
                  <a:pt x="268942" y="19302"/>
                </a:lnTo>
                <a:lnTo>
                  <a:pt x="296190" y="19302"/>
                </a:lnTo>
                <a:lnTo>
                  <a:pt x="300233" y="19830"/>
                </a:lnTo>
                <a:lnTo>
                  <a:pt x="303404" y="20887"/>
                </a:lnTo>
                <a:lnTo>
                  <a:pt x="307080" y="22404"/>
                </a:lnTo>
                <a:lnTo>
                  <a:pt x="308918" y="25529"/>
                </a:lnTo>
                <a:lnTo>
                  <a:pt x="308918" y="34537"/>
                </a:lnTo>
                <a:lnTo>
                  <a:pt x="307528" y="37513"/>
                </a:lnTo>
                <a:lnTo>
                  <a:pt x="304748" y="39190"/>
                </a:lnTo>
                <a:lnTo>
                  <a:pt x="308872" y="62227"/>
                </a:lnTo>
                <a:lnTo>
                  <a:pt x="311055" y="65858"/>
                </a:lnTo>
                <a:lnTo>
                  <a:pt x="311055" y="77393"/>
                </a:lnTo>
                <a:lnTo>
                  <a:pt x="308803" y="81621"/>
                </a:lnTo>
                <a:lnTo>
                  <a:pt x="304300" y="83827"/>
                </a:lnTo>
                <a:lnTo>
                  <a:pt x="301819" y="85022"/>
                </a:lnTo>
                <a:lnTo>
                  <a:pt x="304725" y="102808"/>
                </a:lnTo>
                <a:lnTo>
                  <a:pt x="309159" y="101888"/>
                </a:lnTo>
                <a:lnTo>
                  <a:pt x="313593" y="100969"/>
                </a:lnTo>
                <a:lnTo>
                  <a:pt x="317442" y="99269"/>
                </a:lnTo>
                <a:lnTo>
                  <a:pt x="320704" y="96787"/>
                </a:lnTo>
                <a:lnTo>
                  <a:pt x="323599" y="94627"/>
                </a:lnTo>
                <a:lnTo>
                  <a:pt x="326011" y="91961"/>
                </a:lnTo>
                <a:lnTo>
                  <a:pt x="327941" y="88790"/>
                </a:lnTo>
                <a:lnTo>
                  <a:pt x="330974" y="84011"/>
                </a:lnTo>
                <a:lnTo>
                  <a:pt x="332490" y="78611"/>
                </a:lnTo>
                <a:lnTo>
                  <a:pt x="332490" y="66753"/>
                </a:lnTo>
                <a:lnTo>
                  <a:pt x="331169" y="61790"/>
                </a:lnTo>
                <a:lnTo>
                  <a:pt x="328526" y="57700"/>
                </a:lnTo>
                <a:lnTo>
                  <a:pt x="325885" y="53610"/>
                </a:lnTo>
                <a:lnTo>
                  <a:pt x="321968" y="50623"/>
                </a:lnTo>
                <a:lnTo>
                  <a:pt x="316775" y="48738"/>
                </a:lnTo>
                <a:lnTo>
                  <a:pt x="320175" y="46992"/>
                </a:lnTo>
                <a:lnTo>
                  <a:pt x="322749" y="45061"/>
                </a:lnTo>
                <a:close/>
              </a:path>
              <a:path w="760463" h="131738">
                <a:moveTo>
                  <a:pt x="304725" y="102808"/>
                </a:moveTo>
                <a:lnTo>
                  <a:pt x="301819" y="85022"/>
                </a:lnTo>
                <a:lnTo>
                  <a:pt x="298350" y="85619"/>
                </a:lnTo>
                <a:lnTo>
                  <a:pt x="268942" y="85619"/>
                </a:lnTo>
                <a:lnTo>
                  <a:pt x="294720" y="103267"/>
                </a:lnTo>
                <a:lnTo>
                  <a:pt x="299912" y="103267"/>
                </a:lnTo>
                <a:lnTo>
                  <a:pt x="304725" y="102808"/>
                </a:lnTo>
                <a:close/>
              </a:path>
              <a:path w="760463" h="131738">
                <a:moveTo>
                  <a:pt x="298350" y="41707"/>
                </a:moveTo>
                <a:lnTo>
                  <a:pt x="298648" y="58573"/>
                </a:lnTo>
                <a:lnTo>
                  <a:pt x="302071" y="59147"/>
                </a:lnTo>
                <a:lnTo>
                  <a:pt x="304507" y="60251"/>
                </a:lnTo>
                <a:lnTo>
                  <a:pt x="308872" y="62227"/>
                </a:lnTo>
                <a:lnTo>
                  <a:pt x="304748" y="39190"/>
                </a:lnTo>
                <a:lnTo>
                  <a:pt x="301968" y="40868"/>
                </a:lnTo>
                <a:lnTo>
                  <a:pt x="298350" y="41707"/>
                </a:lnTo>
                <a:close/>
              </a:path>
              <a:path w="760463" h="131738">
                <a:moveTo>
                  <a:pt x="352547" y="1654"/>
                </a:moveTo>
                <a:lnTo>
                  <a:pt x="352547" y="103267"/>
                </a:lnTo>
                <a:lnTo>
                  <a:pt x="373638" y="103267"/>
                </a:lnTo>
                <a:lnTo>
                  <a:pt x="373638" y="1654"/>
                </a:lnTo>
                <a:lnTo>
                  <a:pt x="352547" y="1654"/>
                </a:lnTo>
                <a:close/>
              </a:path>
              <a:path w="760463" h="131738">
                <a:moveTo>
                  <a:pt x="411546" y="103267"/>
                </a:moveTo>
                <a:lnTo>
                  <a:pt x="432913" y="103267"/>
                </a:lnTo>
                <a:lnTo>
                  <a:pt x="432913" y="19647"/>
                </a:lnTo>
                <a:lnTo>
                  <a:pt x="463308" y="19647"/>
                </a:lnTo>
                <a:lnTo>
                  <a:pt x="463308" y="1654"/>
                </a:lnTo>
                <a:lnTo>
                  <a:pt x="381012" y="1654"/>
                </a:lnTo>
                <a:lnTo>
                  <a:pt x="381012" y="19647"/>
                </a:lnTo>
                <a:lnTo>
                  <a:pt x="411546" y="19647"/>
                </a:lnTo>
                <a:lnTo>
                  <a:pt x="411546" y="103267"/>
                </a:lnTo>
                <a:close/>
              </a:path>
              <a:path w="760463" h="131738">
                <a:moveTo>
                  <a:pt x="525169" y="102862"/>
                </a:moveTo>
                <a:lnTo>
                  <a:pt x="522078" y="90583"/>
                </a:lnTo>
                <a:lnTo>
                  <a:pt x="520607" y="83000"/>
                </a:lnTo>
                <a:lnTo>
                  <a:pt x="519872" y="74705"/>
                </a:lnTo>
                <a:lnTo>
                  <a:pt x="519872" y="65430"/>
                </a:lnTo>
                <a:lnTo>
                  <a:pt x="520524" y="52003"/>
                </a:lnTo>
                <a:lnTo>
                  <a:pt x="522430" y="39453"/>
                </a:lnTo>
                <a:lnTo>
                  <a:pt x="525592" y="27781"/>
                </a:lnTo>
                <a:lnTo>
                  <a:pt x="526931" y="24149"/>
                </a:lnTo>
                <a:lnTo>
                  <a:pt x="531716" y="13417"/>
                </a:lnTo>
                <a:lnTo>
                  <a:pt x="538619" y="138"/>
                </a:lnTo>
                <a:lnTo>
                  <a:pt x="527316" y="0"/>
                </a:lnTo>
                <a:lnTo>
                  <a:pt x="522422" y="6756"/>
                </a:lnTo>
                <a:lnTo>
                  <a:pt x="518608" y="12040"/>
                </a:lnTo>
                <a:lnTo>
                  <a:pt x="515047" y="18498"/>
                </a:lnTo>
                <a:lnTo>
                  <a:pt x="511739" y="26127"/>
                </a:lnTo>
                <a:lnTo>
                  <a:pt x="506090" y="42260"/>
                </a:lnTo>
                <a:lnTo>
                  <a:pt x="503606" y="54650"/>
                </a:lnTo>
                <a:lnTo>
                  <a:pt x="502778" y="66938"/>
                </a:lnTo>
                <a:lnTo>
                  <a:pt x="503325" y="76742"/>
                </a:lnTo>
                <a:lnTo>
                  <a:pt x="505609" y="89204"/>
                </a:lnTo>
                <a:lnTo>
                  <a:pt x="509671" y="101613"/>
                </a:lnTo>
                <a:lnTo>
                  <a:pt x="513163" y="109530"/>
                </a:lnTo>
                <a:lnTo>
                  <a:pt x="519214" y="120569"/>
                </a:lnTo>
                <a:lnTo>
                  <a:pt x="526695" y="131738"/>
                </a:lnTo>
                <a:lnTo>
                  <a:pt x="538343" y="131738"/>
                </a:lnTo>
                <a:lnTo>
                  <a:pt x="534139" y="124017"/>
                </a:lnTo>
                <a:lnTo>
                  <a:pt x="529615" y="114771"/>
                </a:lnTo>
                <a:lnTo>
                  <a:pt x="525169" y="102862"/>
                </a:lnTo>
                <a:close/>
              </a:path>
              <a:path w="760463" h="131738">
                <a:moveTo>
                  <a:pt x="576711" y="34330"/>
                </a:moveTo>
                <a:lnTo>
                  <a:pt x="576711" y="103267"/>
                </a:lnTo>
                <a:lnTo>
                  <a:pt x="596837" y="103267"/>
                </a:lnTo>
                <a:lnTo>
                  <a:pt x="596837" y="3309"/>
                </a:lnTo>
                <a:lnTo>
                  <a:pt x="580502" y="3309"/>
                </a:lnTo>
                <a:lnTo>
                  <a:pt x="580502" y="4182"/>
                </a:lnTo>
                <a:lnTo>
                  <a:pt x="579744" y="7307"/>
                </a:lnTo>
                <a:lnTo>
                  <a:pt x="578871" y="10294"/>
                </a:lnTo>
                <a:lnTo>
                  <a:pt x="577585" y="12684"/>
                </a:lnTo>
                <a:lnTo>
                  <a:pt x="575884" y="14476"/>
                </a:lnTo>
                <a:lnTo>
                  <a:pt x="573403" y="17096"/>
                </a:lnTo>
                <a:lnTo>
                  <a:pt x="570187" y="18843"/>
                </a:lnTo>
                <a:lnTo>
                  <a:pt x="566235" y="19715"/>
                </a:lnTo>
                <a:lnTo>
                  <a:pt x="563754" y="20267"/>
                </a:lnTo>
                <a:lnTo>
                  <a:pt x="559411" y="20681"/>
                </a:lnTo>
                <a:lnTo>
                  <a:pt x="553209" y="20957"/>
                </a:lnTo>
                <a:lnTo>
                  <a:pt x="553209" y="34330"/>
                </a:lnTo>
                <a:lnTo>
                  <a:pt x="576711" y="343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244489" y="1217190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565519" y="1218526"/>
            <a:ext cx="0" cy="89659"/>
          </a:xfrm>
          <a:custGeom>
            <a:avLst/>
            <a:gdLst/>
            <a:ahLst/>
            <a:cxnLst/>
            <a:rect l="l" t="t" r="r" b="b"/>
            <a:pathLst>
              <a:path h="101613">
                <a:moveTo>
                  <a:pt x="0" y="0"/>
                </a:moveTo>
                <a:lnTo>
                  <a:pt x="0" y="101613"/>
                </a:lnTo>
              </a:path>
            </a:pathLst>
          </a:custGeom>
          <a:ln w="22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807256" y="1273452"/>
            <a:ext cx="35965" cy="0"/>
          </a:xfrm>
          <a:custGeom>
            <a:avLst/>
            <a:gdLst/>
            <a:ahLst/>
            <a:cxnLst/>
            <a:rect l="l" t="t" r="r" b="b"/>
            <a:pathLst>
              <a:path w="39562">
                <a:moveTo>
                  <a:pt x="0" y="0"/>
                </a:moveTo>
                <a:lnTo>
                  <a:pt x="39562" y="0"/>
                </a:lnTo>
              </a:path>
            </a:pathLst>
          </a:custGeom>
          <a:ln w="19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263757" y="1366051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6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8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0"/>
                </a:lnTo>
                <a:lnTo>
                  <a:pt x="29132" y="47221"/>
                </a:lnTo>
                <a:lnTo>
                  <a:pt x="42090" y="47221"/>
                </a:lnTo>
                <a:lnTo>
                  <a:pt x="47350" y="49508"/>
                </a:lnTo>
                <a:lnTo>
                  <a:pt x="50246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9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6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4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3" y="14097"/>
                </a:lnTo>
                <a:lnTo>
                  <a:pt x="29247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6" y="14304"/>
                </a:lnTo>
                <a:lnTo>
                  <a:pt x="59034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1" y="51"/>
                </a:lnTo>
                <a:lnTo>
                  <a:pt x="21214" y="3249"/>
                </a:lnTo>
                <a:lnTo>
                  <a:pt x="11404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237816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285155" y="1440230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361107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37799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5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413532" y="1364165"/>
            <a:ext cx="39474" cy="35765"/>
          </a:xfrm>
          <a:custGeom>
            <a:avLst/>
            <a:gdLst/>
            <a:ahLst/>
            <a:cxnLst/>
            <a:rect l="l" t="t" r="r" b="b"/>
            <a:pathLst>
              <a:path w="43421" h="40534">
                <a:moveTo>
                  <a:pt x="37701" y="35640"/>
                </a:moveTo>
                <a:lnTo>
                  <a:pt x="28396" y="22680"/>
                </a:lnTo>
                <a:lnTo>
                  <a:pt x="43421" y="17785"/>
                </a:lnTo>
                <a:lnTo>
                  <a:pt x="40664" y="10134"/>
                </a:lnTo>
                <a:lnTo>
                  <a:pt x="25639" y="15372"/>
                </a:lnTo>
                <a:lnTo>
                  <a:pt x="25639" y="0"/>
                </a:lnTo>
                <a:lnTo>
                  <a:pt x="17644" y="0"/>
                </a:lnTo>
                <a:lnTo>
                  <a:pt x="17644" y="15511"/>
                </a:lnTo>
                <a:lnTo>
                  <a:pt x="2756" y="10134"/>
                </a:lnTo>
                <a:lnTo>
                  <a:pt x="0" y="17785"/>
                </a:lnTo>
                <a:lnTo>
                  <a:pt x="15162" y="22680"/>
                </a:lnTo>
                <a:lnTo>
                  <a:pt x="5720" y="35640"/>
                </a:lnTo>
                <a:lnTo>
                  <a:pt x="12750" y="40534"/>
                </a:lnTo>
                <a:lnTo>
                  <a:pt x="21848" y="27092"/>
                </a:lnTo>
                <a:lnTo>
                  <a:pt x="30878" y="40534"/>
                </a:lnTo>
                <a:lnTo>
                  <a:pt x="37701" y="35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473077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521512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498204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5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573623" y="1368694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3" y="14284"/>
                </a:moveTo>
                <a:lnTo>
                  <a:pt x="0" y="22166"/>
                </a:lnTo>
                <a:lnTo>
                  <a:pt x="0" y="40458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1" y="7482"/>
                </a:lnTo>
                <a:lnTo>
                  <a:pt x="2733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74688" y="1366295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4" y="88974"/>
                </a:moveTo>
                <a:lnTo>
                  <a:pt x="7512" y="94029"/>
                </a:lnTo>
                <a:lnTo>
                  <a:pt x="12520" y="99085"/>
                </a:lnTo>
                <a:lnTo>
                  <a:pt x="19849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8"/>
                </a:lnTo>
                <a:lnTo>
                  <a:pt x="64259" y="30621"/>
                </a:lnTo>
                <a:lnTo>
                  <a:pt x="60997" y="19439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7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8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09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5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2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1" y="53770"/>
                </a:lnTo>
                <a:lnTo>
                  <a:pt x="51941" y="61857"/>
                </a:lnTo>
                <a:lnTo>
                  <a:pt x="48659" y="75361"/>
                </a:lnTo>
                <a:lnTo>
                  <a:pt x="44180" y="83861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4"/>
                </a:lnTo>
                <a:lnTo>
                  <a:pt x="12911" y="81850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647916" y="1366112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724086" y="1418818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767300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767300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879438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927873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904564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6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979546" y="1367876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1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054401" y="1367876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1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7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5129132" y="1366112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9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2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309727" y="1589793"/>
            <a:ext cx="18985" cy="0"/>
          </a:xfrm>
          <a:custGeom>
            <a:avLst/>
            <a:gdLst/>
            <a:ahLst/>
            <a:cxnLst/>
            <a:rect l="l" t="t" r="r" b="b"/>
            <a:pathLst>
              <a:path w="20884">
                <a:moveTo>
                  <a:pt x="0" y="0"/>
                </a:moveTo>
                <a:lnTo>
                  <a:pt x="20884" y="0"/>
                </a:lnTo>
              </a:path>
            </a:pathLst>
          </a:custGeom>
          <a:ln w="21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337172" y="1511812"/>
            <a:ext cx="62845" cy="89354"/>
          </a:xfrm>
          <a:custGeom>
            <a:avLst/>
            <a:gdLst/>
            <a:ahLst/>
            <a:cxnLst/>
            <a:rect l="l" t="t" r="r" b="b"/>
            <a:pathLst>
              <a:path w="69130" h="101268">
                <a:moveTo>
                  <a:pt x="19574" y="71900"/>
                </a:moveTo>
                <a:lnTo>
                  <a:pt x="0" y="71900"/>
                </a:lnTo>
                <a:lnTo>
                  <a:pt x="688" y="81276"/>
                </a:lnTo>
                <a:lnTo>
                  <a:pt x="4089" y="88515"/>
                </a:lnTo>
                <a:lnTo>
                  <a:pt x="10200" y="93616"/>
                </a:lnTo>
                <a:lnTo>
                  <a:pt x="16311" y="98717"/>
                </a:lnTo>
                <a:lnTo>
                  <a:pt x="24123" y="101268"/>
                </a:lnTo>
                <a:lnTo>
                  <a:pt x="33634" y="101268"/>
                </a:lnTo>
                <a:lnTo>
                  <a:pt x="37641" y="101120"/>
                </a:lnTo>
                <a:lnTo>
                  <a:pt x="50662" y="97874"/>
                </a:lnTo>
                <a:lnTo>
                  <a:pt x="60239" y="90376"/>
                </a:lnTo>
                <a:lnTo>
                  <a:pt x="67056" y="78319"/>
                </a:lnTo>
                <a:lnTo>
                  <a:pt x="69130" y="65627"/>
                </a:lnTo>
                <a:lnTo>
                  <a:pt x="69126" y="64939"/>
                </a:lnTo>
                <a:lnTo>
                  <a:pt x="66720" y="51336"/>
                </a:lnTo>
                <a:lnTo>
                  <a:pt x="59894" y="41362"/>
                </a:lnTo>
                <a:lnTo>
                  <a:pt x="53737" y="35800"/>
                </a:lnTo>
                <a:lnTo>
                  <a:pt x="46523" y="33020"/>
                </a:lnTo>
                <a:lnTo>
                  <a:pt x="34163" y="33020"/>
                </a:lnTo>
                <a:lnTo>
                  <a:pt x="30694" y="33549"/>
                </a:lnTo>
                <a:lnTo>
                  <a:pt x="27845" y="34606"/>
                </a:lnTo>
                <a:lnTo>
                  <a:pt x="23778" y="36559"/>
                </a:lnTo>
                <a:lnTo>
                  <a:pt x="20745" y="38535"/>
                </a:lnTo>
                <a:lnTo>
                  <a:pt x="24329" y="16682"/>
                </a:lnTo>
                <a:lnTo>
                  <a:pt x="65202" y="16682"/>
                </a:lnTo>
                <a:lnTo>
                  <a:pt x="65202" y="0"/>
                </a:lnTo>
                <a:lnTo>
                  <a:pt x="10131" y="0"/>
                </a:lnTo>
                <a:lnTo>
                  <a:pt x="3101" y="55218"/>
                </a:lnTo>
                <a:lnTo>
                  <a:pt x="20745" y="56045"/>
                </a:lnTo>
                <a:lnTo>
                  <a:pt x="22308" y="53057"/>
                </a:lnTo>
                <a:lnTo>
                  <a:pt x="24628" y="51013"/>
                </a:lnTo>
                <a:lnTo>
                  <a:pt x="27707" y="49910"/>
                </a:lnTo>
                <a:lnTo>
                  <a:pt x="31521" y="49013"/>
                </a:lnTo>
                <a:lnTo>
                  <a:pt x="38965" y="49013"/>
                </a:lnTo>
                <a:lnTo>
                  <a:pt x="42686" y="50771"/>
                </a:lnTo>
                <a:lnTo>
                  <a:pt x="45076" y="54287"/>
                </a:lnTo>
                <a:lnTo>
                  <a:pt x="47465" y="57803"/>
                </a:lnTo>
                <a:lnTo>
                  <a:pt x="48660" y="62111"/>
                </a:lnTo>
                <a:lnTo>
                  <a:pt x="48660" y="72406"/>
                </a:lnTo>
                <a:lnTo>
                  <a:pt x="47385" y="76715"/>
                </a:lnTo>
                <a:lnTo>
                  <a:pt x="44835" y="80138"/>
                </a:lnTo>
                <a:lnTo>
                  <a:pt x="42284" y="83562"/>
                </a:lnTo>
                <a:lnTo>
                  <a:pt x="38574" y="85274"/>
                </a:lnTo>
                <a:lnTo>
                  <a:pt x="29476" y="85274"/>
                </a:lnTo>
                <a:lnTo>
                  <a:pt x="26260" y="84114"/>
                </a:lnTo>
                <a:lnTo>
                  <a:pt x="21848" y="79472"/>
                </a:lnTo>
                <a:lnTo>
                  <a:pt x="20355" y="76175"/>
                </a:lnTo>
                <a:lnTo>
                  <a:pt x="19574" y="71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12654" y="1510232"/>
            <a:ext cx="62219" cy="88624"/>
          </a:xfrm>
          <a:custGeom>
            <a:avLst/>
            <a:gdLst/>
            <a:ahLst/>
            <a:cxnLst/>
            <a:rect l="l" t="t" r="r" b="b"/>
            <a:pathLst>
              <a:path w="68441" h="100441">
                <a:moveTo>
                  <a:pt x="24812" y="83138"/>
                </a:moveTo>
                <a:lnTo>
                  <a:pt x="27581" y="79254"/>
                </a:lnTo>
                <a:lnTo>
                  <a:pt x="31211" y="76129"/>
                </a:lnTo>
                <a:lnTo>
                  <a:pt x="34576" y="73602"/>
                </a:lnTo>
                <a:lnTo>
                  <a:pt x="39493" y="70109"/>
                </a:lnTo>
                <a:lnTo>
                  <a:pt x="47351" y="64525"/>
                </a:lnTo>
                <a:lnTo>
                  <a:pt x="53968" y="59837"/>
                </a:lnTo>
                <a:lnTo>
                  <a:pt x="58723" y="55586"/>
                </a:lnTo>
                <a:lnTo>
                  <a:pt x="61618" y="51771"/>
                </a:lnTo>
                <a:lnTo>
                  <a:pt x="66029" y="46026"/>
                </a:lnTo>
                <a:lnTo>
                  <a:pt x="68235" y="39455"/>
                </a:lnTo>
                <a:lnTo>
                  <a:pt x="68235" y="22404"/>
                </a:lnTo>
                <a:lnTo>
                  <a:pt x="65110" y="14649"/>
                </a:lnTo>
                <a:lnTo>
                  <a:pt x="58861" y="8789"/>
                </a:lnTo>
                <a:lnTo>
                  <a:pt x="47243" y="1986"/>
                </a:lnTo>
                <a:lnTo>
                  <a:pt x="33634" y="0"/>
                </a:lnTo>
                <a:lnTo>
                  <a:pt x="26171" y="586"/>
                </a:lnTo>
                <a:lnTo>
                  <a:pt x="13984" y="5367"/>
                </a:lnTo>
                <a:lnTo>
                  <a:pt x="5721" y="14959"/>
                </a:lnTo>
                <a:lnTo>
                  <a:pt x="2964" y="20198"/>
                </a:lnTo>
                <a:lnTo>
                  <a:pt x="1424" y="27069"/>
                </a:lnTo>
                <a:lnTo>
                  <a:pt x="1103" y="35571"/>
                </a:lnTo>
                <a:lnTo>
                  <a:pt x="20194" y="35571"/>
                </a:lnTo>
                <a:lnTo>
                  <a:pt x="20424" y="29964"/>
                </a:lnTo>
                <a:lnTo>
                  <a:pt x="21160" y="25874"/>
                </a:lnTo>
                <a:lnTo>
                  <a:pt x="22400" y="23300"/>
                </a:lnTo>
                <a:lnTo>
                  <a:pt x="24560" y="18842"/>
                </a:lnTo>
                <a:lnTo>
                  <a:pt x="28626" y="16613"/>
                </a:lnTo>
                <a:lnTo>
                  <a:pt x="38965" y="16613"/>
                </a:lnTo>
                <a:lnTo>
                  <a:pt x="42319" y="18015"/>
                </a:lnTo>
                <a:lnTo>
                  <a:pt x="44663" y="20818"/>
                </a:lnTo>
                <a:lnTo>
                  <a:pt x="47006" y="23622"/>
                </a:lnTo>
                <a:lnTo>
                  <a:pt x="48178" y="27138"/>
                </a:lnTo>
                <a:lnTo>
                  <a:pt x="48178" y="36559"/>
                </a:lnTo>
                <a:lnTo>
                  <a:pt x="46133" y="41339"/>
                </a:lnTo>
                <a:lnTo>
                  <a:pt x="42044" y="45705"/>
                </a:lnTo>
                <a:lnTo>
                  <a:pt x="39379" y="48508"/>
                </a:lnTo>
                <a:lnTo>
                  <a:pt x="33520" y="53150"/>
                </a:lnTo>
                <a:lnTo>
                  <a:pt x="24468" y="59630"/>
                </a:lnTo>
                <a:lnTo>
                  <a:pt x="20746" y="62395"/>
                </a:lnTo>
                <a:lnTo>
                  <a:pt x="10490" y="71819"/>
                </a:lnTo>
                <a:lnTo>
                  <a:pt x="4618" y="80794"/>
                </a:lnTo>
                <a:lnTo>
                  <a:pt x="1723" y="86723"/>
                </a:lnTo>
                <a:lnTo>
                  <a:pt x="184" y="93272"/>
                </a:lnTo>
                <a:lnTo>
                  <a:pt x="0" y="100441"/>
                </a:lnTo>
                <a:lnTo>
                  <a:pt x="68441" y="100441"/>
                </a:lnTo>
                <a:lnTo>
                  <a:pt x="68441" y="83138"/>
                </a:lnTo>
                <a:lnTo>
                  <a:pt x="24812" y="83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30235" y="1511812"/>
            <a:ext cx="62845" cy="89354"/>
          </a:xfrm>
          <a:custGeom>
            <a:avLst/>
            <a:gdLst/>
            <a:ahLst/>
            <a:cxnLst/>
            <a:rect l="l" t="t" r="r" b="b"/>
            <a:pathLst>
              <a:path w="69130" h="101268">
                <a:moveTo>
                  <a:pt x="19574" y="71900"/>
                </a:moveTo>
                <a:lnTo>
                  <a:pt x="0" y="71900"/>
                </a:lnTo>
                <a:lnTo>
                  <a:pt x="688" y="81276"/>
                </a:lnTo>
                <a:lnTo>
                  <a:pt x="4089" y="88515"/>
                </a:lnTo>
                <a:lnTo>
                  <a:pt x="10200" y="93616"/>
                </a:lnTo>
                <a:lnTo>
                  <a:pt x="16311" y="98717"/>
                </a:lnTo>
                <a:lnTo>
                  <a:pt x="24123" y="101268"/>
                </a:lnTo>
                <a:lnTo>
                  <a:pt x="33634" y="101268"/>
                </a:lnTo>
                <a:lnTo>
                  <a:pt x="37640" y="101120"/>
                </a:lnTo>
                <a:lnTo>
                  <a:pt x="50661" y="97874"/>
                </a:lnTo>
                <a:lnTo>
                  <a:pt x="60239" y="90376"/>
                </a:lnTo>
                <a:lnTo>
                  <a:pt x="67056" y="78319"/>
                </a:lnTo>
                <a:lnTo>
                  <a:pt x="69130" y="65627"/>
                </a:lnTo>
                <a:lnTo>
                  <a:pt x="69125" y="64939"/>
                </a:lnTo>
                <a:lnTo>
                  <a:pt x="66719" y="51336"/>
                </a:lnTo>
                <a:lnTo>
                  <a:pt x="59894" y="41362"/>
                </a:lnTo>
                <a:lnTo>
                  <a:pt x="53737" y="35800"/>
                </a:lnTo>
                <a:lnTo>
                  <a:pt x="46523" y="33020"/>
                </a:lnTo>
                <a:lnTo>
                  <a:pt x="34163" y="33020"/>
                </a:lnTo>
                <a:lnTo>
                  <a:pt x="30693" y="33549"/>
                </a:lnTo>
                <a:lnTo>
                  <a:pt x="27844" y="34606"/>
                </a:lnTo>
                <a:lnTo>
                  <a:pt x="23778" y="36559"/>
                </a:lnTo>
                <a:lnTo>
                  <a:pt x="20745" y="38535"/>
                </a:lnTo>
                <a:lnTo>
                  <a:pt x="24329" y="16682"/>
                </a:lnTo>
                <a:lnTo>
                  <a:pt x="65201" y="16682"/>
                </a:lnTo>
                <a:lnTo>
                  <a:pt x="65201" y="0"/>
                </a:lnTo>
                <a:lnTo>
                  <a:pt x="10131" y="0"/>
                </a:lnTo>
                <a:lnTo>
                  <a:pt x="3100" y="55218"/>
                </a:lnTo>
                <a:lnTo>
                  <a:pt x="20745" y="56045"/>
                </a:lnTo>
                <a:lnTo>
                  <a:pt x="22308" y="53057"/>
                </a:lnTo>
                <a:lnTo>
                  <a:pt x="24628" y="51013"/>
                </a:lnTo>
                <a:lnTo>
                  <a:pt x="27707" y="49910"/>
                </a:lnTo>
                <a:lnTo>
                  <a:pt x="31520" y="49013"/>
                </a:lnTo>
                <a:lnTo>
                  <a:pt x="38964" y="49013"/>
                </a:lnTo>
                <a:lnTo>
                  <a:pt x="42686" y="50771"/>
                </a:lnTo>
                <a:lnTo>
                  <a:pt x="45075" y="54287"/>
                </a:lnTo>
                <a:lnTo>
                  <a:pt x="47465" y="57803"/>
                </a:lnTo>
                <a:lnTo>
                  <a:pt x="48659" y="62111"/>
                </a:lnTo>
                <a:lnTo>
                  <a:pt x="48659" y="72406"/>
                </a:lnTo>
                <a:lnTo>
                  <a:pt x="47385" y="76715"/>
                </a:lnTo>
                <a:lnTo>
                  <a:pt x="44834" y="80138"/>
                </a:lnTo>
                <a:lnTo>
                  <a:pt x="42284" y="83562"/>
                </a:lnTo>
                <a:lnTo>
                  <a:pt x="38574" y="85274"/>
                </a:lnTo>
                <a:lnTo>
                  <a:pt x="29476" y="85274"/>
                </a:lnTo>
                <a:lnTo>
                  <a:pt x="26259" y="84114"/>
                </a:lnTo>
                <a:lnTo>
                  <a:pt x="21848" y="79472"/>
                </a:lnTo>
                <a:lnTo>
                  <a:pt x="20355" y="76175"/>
                </a:lnTo>
                <a:lnTo>
                  <a:pt x="19574" y="719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29220" y="1511083"/>
            <a:ext cx="107521" cy="89962"/>
          </a:xfrm>
          <a:custGeom>
            <a:avLst/>
            <a:gdLst/>
            <a:ahLst/>
            <a:cxnLst/>
            <a:rect l="l" t="t" r="r" b="b"/>
            <a:pathLst>
              <a:path w="118273" h="101957">
                <a:moveTo>
                  <a:pt x="25639" y="36605"/>
                </a:moveTo>
                <a:lnTo>
                  <a:pt x="22607" y="36605"/>
                </a:lnTo>
                <a:lnTo>
                  <a:pt x="20022" y="35537"/>
                </a:lnTo>
                <a:lnTo>
                  <a:pt x="15749" y="31263"/>
                </a:lnTo>
                <a:lnTo>
                  <a:pt x="14680" y="28677"/>
                </a:lnTo>
                <a:lnTo>
                  <a:pt x="12520" y="48784"/>
                </a:lnTo>
                <a:lnTo>
                  <a:pt x="18563" y="51289"/>
                </a:lnTo>
                <a:lnTo>
                  <a:pt x="25639" y="51289"/>
                </a:lnTo>
                <a:lnTo>
                  <a:pt x="25639" y="36605"/>
                </a:lnTo>
                <a:close/>
              </a:path>
              <a:path w="118273" h="101957">
                <a:moveTo>
                  <a:pt x="81675" y="78863"/>
                </a:moveTo>
                <a:lnTo>
                  <a:pt x="79515" y="98970"/>
                </a:lnTo>
                <a:lnTo>
                  <a:pt x="85557" y="101475"/>
                </a:lnTo>
                <a:lnTo>
                  <a:pt x="82743" y="81449"/>
                </a:lnTo>
                <a:lnTo>
                  <a:pt x="81675" y="78863"/>
                </a:lnTo>
                <a:close/>
              </a:path>
              <a:path w="118273" h="101957">
                <a:moveTo>
                  <a:pt x="81675" y="-482"/>
                </a:moveTo>
                <a:lnTo>
                  <a:pt x="25777" y="102095"/>
                </a:lnTo>
                <a:lnTo>
                  <a:pt x="36460" y="102095"/>
                </a:lnTo>
                <a:lnTo>
                  <a:pt x="92151" y="-482"/>
                </a:lnTo>
                <a:lnTo>
                  <a:pt x="81675" y="-482"/>
                </a:lnTo>
                <a:close/>
              </a:path>
              <a:path w="118273" h="101957">
                <a:moveTo>
                  <a:pt x="81675" y="72797"/>
                </a:moveTo>
                <a:lnTo>
                  <a:pt x="82743" y="70212"/>
                </a:lnTo>
                <a:lnTo>
                  <a:pt x="87016" y="65938"/>
                </a:lnTo>
                <a:lnTo>
                  <a:pt x="89601" y="64870"/>
                </a:lnTo>
                <a:lnTo>
                  <a:pt x="95666" y="64870"/>
                </a:lnTo>
                <a:lnTo>
                  <a:pt x="98251" y="65938"/>
                </a:lnTo>
                <a:lnTo>
                  <a:pt x="102524" y="70212"/>
                </a:lnTo>
                <a:lnTo>
                  <a:pt x="103593" y="72797"/>
                </a:lnTo>
                <a:lnTo>
                  <a:pt x="103593" y="78863"/>
                </a:lnTo>
                <a:lnTo>
                  <a:pt x="102524" y="81449"/>
                </a:lnTo>
                <a:lnTo>
                  <a:pt x="98251" y="85723"/>
                </a:lnTo>
                <a:lnTo>
                  <a:pt x="95666" y="86792"/>
                </a:lnTo>
                <a:lnTo>
                  <a:pt x="89601" y="86792"/>
                </a:lnTo>
                <a:lnTo>
                  <a:pt x="87016" y="85723"/>
                </a:lnTo>
                <a:lnTo>
                  <a:pt x="82743" y="81449"/>
                </a:lnTo>
                <a:lnTo>
                  <a:pt x="85557" y="101475"/>
                </a:lnTo>
                <a:lnTo>
                  <a:pt x="99710" y="101475"/>
                </a:lnTo>
                <a:lnTo>
                  <a:pt x="105752" y="98970"/>
                </a:lnTo>
                <a:lnTo>
                  <a:pt x="110760" y="93961"/>
                </a:lnTo>
                <a:lnTo>
                  <a:pt x="115769" y="88952"/>
                </a:lnTo>
                <a:lnTo>
                  <a:pt x="118273" y="82908"/>
                </a:lnTo>
                <a:lnTo>
                  <a:pt x="118273" y="68753"/>
                </a:lnTo>
                <a:lnTo>
                  <a:pt x="115769" y="62709"/>
                </a:lnTo>
                <a:lnTo>
                  <a:pt x="110760" y="57700"/>
                </a:lnTo>
                <a:lnTo>
                  <a:pt x="105752" y="52690"/>
                </a:lnTo>
                <a:lnTo>
                  <a:pt x="99710" y="50186"/>
                </a:lnTo>
                <a:lnTo>
                  <a:pt x="85557" y="50186"/>
                </a:lnTo>
                <a:lnTo>
                  <a:pt x="79515" y="52679"/>
                </a:lnTo>
                <a:lnTo>
                  <a:pt x="74507" y="57665"/>
                </a:lnTo>
                <a:lnTo>
                  <a:pt x="69498" y="62652"/>
                </a:lnTo>
                <a:lnTo>
                  <a:pt x="66994" y="68707"/>
                </a:lnTo>
                <a:lnTo>
                  <a:pt x="66994" y="82908"/>
                </a:lnTo>
                <a:lnTo>
                  <a:pt x="69498" y="88952"/>
                </a:lnTo>
                <a:lnTo>
                  <a:pt x="74507" y="93961"/>
                </a:lnTo>
                <a:lnTo>
                  <a:pt x="79515" y="98970"/>
                </a:lnTo>
                <a:lnTo>
                  <a:pt x="81675" y="78863"/>
                </a:lnTo>
                <a:lnTo>
                  <a:pt x="81675" y="72797"/>
                </a:lnTo>
                <a:close/>
              </a:path>
              <a:path w="118273" h="101957">
                <a:moveTo>
                  <a:pt x="14680" y="22611"/>
                </a:moveTo>
                <a:lnTo>
                  <a:pt x="15749" y="20026"/>
                </a:lnTo>
                <a:lnTo>
                  <a:pt x="20022" y="15752"/>
                </a:lnTo>
                <a:lnTo>
                  <a:pt x="22607" y="14683"/>
                </a:lnTo>
                <a:lnTo>
                  <a:pt x="28672" y="14683"/>
                </a:lnTo>
                <a:lnTo>
                  <a:pt x="31257" y="15752"/>
                </a:lnTo>
                <a:lnTo>
                  <a:pt x="35530" y="20026"/>
                </a:lnTo>
                <a:lnTo>
                  <a:pt x="36598" y="22611"/>
                </a:lnTo>
                <a:lnTo>
                  <a:pt x="36598" y="28677"/>
                </a:lnTo>
                <a:lnTo>
                  <a:pt x="35530" y="31263"/>
                </a:lnTo>
                <a:lnTo>
                  <a:pt x="31257" y="35537"/>
                </a:lnTo>
                <a:lnTo>
                  <a:pt x="28672" y="36605"/>
                </a:lnTo>
                <a:lnTo>
                  <a:pt x="25639" y="36605"/>
                </a:lnTo>
                <a:lnTo>
                  <a:pt x="25639" y="51289"/>
                </a:lnTo>
                <a:lnTo>
                  <a:pt x="32762" y="51289"/>
                </a:lnTo>
                <a:lnTo>
                  <a:pt x="38815" y="48784"/>
                </a:lnTo>
                <a:lnTo>
                  <a:pt x="43801" y="43774"/>
                </a:lnTo>
                <a:lnTo>
                  <a:pt x="48786" y="38765"/>
                </a:lnTo>
                <a:lnTo>
                  <a:pt x="51279" y="32722"/>
                </a:lnTo>
                <a:lnTo>
                  <a:pt x="51279" y="18567"/>
                </a:lnTo>
                <a:lnTo>
                  <a:pt x="48775" y="12523"/>
                </a:lnTo>
                <a:lnTo>
                  <a:pt x="43766" y="7514"/>
                </a:lnTo>
                <a:lnTo>
                  <a:pt x="38758" y="2504"/>
                </a:lnTo>
                <a:lnTo>
                  <a:pt x="32715" y="0"/>
                </a:lnTo>
                <a:lnTo>
                  <a:pt x="18563" y="0"/>
                </a:lnTo>
                <a:lnTo>
                  <a:pt x="12520" y="2504"/>
                </a:lnTo>
                <a:lnTo>
                  <a:pt x="7512" y="7514"/>
                </a:lnTo>
                <a:lnTo>
                  <a:pt x="2503" y="12523"/>
                </a:lnTo>
                <a:lnTo>
                  <a:pt x="0" y="18567"/>
                </a:lnTo>
                <a:lnTo>
                  <a:pt x="0" y="32722"/>
                </a:lnTo>
                <a:lnTo>
                  <a:pt x="2503" y="38765"/>
                </a:lnTo>
                <a:lnTo>
                  <a:pt x="7512" y="43774"/>
                </a:lnTo>
                <a:lnTo>
                  <a:pt x="12520" y="48784"/>
                </a:lnTo>
                <a:lnTo>
                  <a:pt x="14680" y="28677"/>
                </a:lnTo>
                <a:lnTo>
                  <a:pt x="14680" y="22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216435" y="1993337"/>
            <a:ext cx="2780362" cy="0"/>
          </a:xfrm>
          <a:custGeom>
            <a:avLst/>
            <a:gdLst/>
            <a:ahLst/>
            <a:cxnLst/>
            <a:rect l="l" t="t" r="r" b="b"/>
            <a:pathLst>
              <a:path w="3058398">
                <a:moveTo>
                  <a:pt x="305839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2205742" y="1806478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996798" y="1713048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917012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680915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949094" y="2927636"/>
            <a:ext cx="5817372" cy="0"/>
          </a:xfrm>
          <a:custGeom>
            <a:avLst/>
            <a:gdLst/>
            <a:ahLst/>
            <a:cxnLst/>
            <a:rect l="l" t="t" r="r" b="b"/>
            <a:pathLst>
              <a:path w="6399109">
                <a:moveTo>
                  <a:pt x="639910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456905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639136" y="1073190"/>
            <a:ext cx="805327" cy="94281"/>
          </a:xfrm>
          <a:custGeom>
            <a:avLst/>
            <a:gdLst/>
            <a:ahLst/>
            <a:cxnLst/>
            <a:rect l="l" t="t" r="r" b="b"/>
            <a:pathLst>
              <a:path w="885860" h="106852">
                <a:moveTo>
                  <a:pt x="347307" y="29353"/>
                </a:moveTo>
                <a:lnTo>
                  <a:pt x="337155" y="37226"/>
                </a:lnTo>
                <a:lnTo>
                  <a:pt x="341382" y="52461"/>
                </a:lnTo>
                <a:lnTo>
                  <a:pt x="343427" y="47233"/>
                </a:lnTo>
                <a:lnTo>
                  <a:pt x="347286" y="43120"/>
                </a:lnTo>
                <a:lnTo>
                  <a:pt x="351146" y="39007"/>
                </a:lnTo>
                <a:lnTo>
                  <a:pt x="359976" y="26195"/>
                </a:lnTo>
                <a:lnTo>
                  <a:pt x="347307" y="29353"/>
                </a:lnTo>
                <a:close/>
              </a:path>
              <a:path w="885860" h="106852">
                <a:moveTo>
                  <a:pt x="464678" y="30029"/>
                </a:moveTo>
                <a:lnTo>
                  <a:pt x="470672" y="20336"/>
                </a:lnTo>
                <a:lnTo>
                  <a:pt x="471059" y="19918"/>
                </a:lnTo>
                <a:lnTo>
                  <a:pt x="481636" y="12321"/>
                </a:lnTo>
                <a:lnTo>
                  <a:pt x="494348" y="9789"/>
                </a:lnTo>
                <a:lnTo>
                  <a:pt x="502251" y="9789"/>
                </a:lnTo>
                <a:lnTo>
                  <a:pt x="508799" y="11478"/>
                </a:lnTo>
                <a:lnTo>
                  <a:pt x="513991" y="14856"/>
                </a:lnTo>
                <a:lnTo>
                  <a:pt x="519183" y="18233"/>
                </a:lnTo>
                <a:lnTo>
                  <a:pt x="522607" y="23622"/>
                </a:lnTo>
                <a:lnTo>
                  <a:pt x="524261" y="31021"/>
                </a:lnTo>
                <a:lnTo>
                  <a:pt x="537839" y="31021"/>
                </a:lnTo>
                <a:lnTo>
                  <a:pt x="535560" y="22224"/>
                </a:lnTo>
                <a:lnTo>
                  <a:pt x="529161" y="11004"/>
                </a:lnTo>
                <a:lnTo>
                  <a:pt x="519367" y="3240"/>
                </a:lnTo>
                <a:lnTo>
                  <a:pt x="512429" y="-436"/>
                </a:lnTo>
                <a:lnTo>
                  <a:pt x="504204" y="-2274"/>
                </a:lnTo>
                <a:lnTo>
                  <a:pt x="494692" y="-2274"/>
                </a:lnTo>
                <a:lnTo>
                  <a:pt x="482525" y="-895"/>
                </a:lnTo>
                <a:lnTo>
                  <a:pt x="470735" y="3878"/>
                </a:lnTo>
                <a:lnTo>
                  <a:pt x="460782" y="12064"/>
                </a:lnTo>
                <a:lnTo>
                  <a:pt x="457946" y="15456"/>
                </a:lnTo>
                <a:lnTo>
                  <a:pt x="451863" y="25976"/>
                </a:lnTo>
                <a:lnTo>
                  <a:pt x="448213" y="38334"/>
                </a:lnTo>
                <a:lnTo>
                  <a:pt x="446996" y="52529"/>
                </a:lnTo>
                <a:lnTo>
                  <a:pt x="447150" y="57732"/>
                </a:lnTo>
                <a:lnTo>
                  <a:pt x="449290" y="71314"/>
                </a:lnTo>
                <a:lnTo>
                  <a:pt x="453948" y="82953"/>
                </a:lnTo>
                <a:lnTo>
                  <a:pt x="461126" y="92651"/>
                </a:lnTo>
                <a:lnTo>
                  <a:pt x="467406" y="97427"/>
                </a:lnTo>
                <a:lnTo>
                  <a:pt x="478997" y="102583"/>
                </a:lnTo>
                <a:lnTo>
                  <a:pt x="492073" y="104302"/>
                </a:lnTo>
                <a:lnTo>
                  <a:pt x="501355" y="104302"/>
                </a:lnTo>
                <a:lnTo>
                  <a:pt x="509006" y="102601"/>
                </a:lnTo>
                <a:lnTo>
                  <a:pt x="515024" y="99200"/>
                </a:lnTo>
                <a:lnTo>
                  <a:pt x="518609" y="97224"/>
                </a:lnTo>
                <a:lnTo>
                  <a:pt x="522722" y="93685"/>
                </a:lnTo>
                <a:lnTo>
                  <a:pt x="527362" y="88584"/>
                </a:lnTo>
                <a:lnTo>
                  <a:pt x="530671" y="101613"/>
                </a:lnTo>
                <a:lnTo>
                  <a:pt x="539493" y="101613"/>
                </a:lnTo>
                <a:lnTo>
                  <a:pt x="539493" y="47428"/>
                </a:lnTo>
                <a:lnTo>
                  <a:pt x="495037" y="47428"/>
                </a:lnTo>
                <a:lnTo>
                  <a:pt x="495037" y="58803"/>
                </a:lnTo>
                <a:lnTo>
                  <a:pt x="526742" y="58803"/>
                </a:lnTo>
                <a:lnTo>
                  <a:pt x="526668" y="61280"/>
                </a:lnTo>
                <a:lnTo>
                  <a:pt x="524000" y="75035"/>
                </a:lnTo>
                <a:lnTo>
                  <a:pt x="517541" y="84551"/>
                </a:lnTo>
                <a:lnTo>
                  <a:pt x="511544" y="89859"/>
                </a:lnTo>
                <a:lnTo>
                  <a:pt x="503974" y="92513"/>
                </a:lnTo>
                <a:lnTo>
                  <a:pt x="491344" y="92399"/>
                </a:lnTo>
                <a:lnTo>
                  <a:pt x="478140" y="89082"/>
                </a:lnTo>
                <a:lnTo>
                  <a:pt x="468984" y="81173"/>
                </a:lnTo>
                <a:lnTo>
                  <a:pt x="466572" y="77226"/>
                </a:lnTo>
                <a:lnTo>
                  <a:pt x="462436" y="65668"/>
                </a:lnTo>
                <a:lnTo>
                  <a:pt x="461057" y="51772"/>
                </a:lnTo>
                <a:lnTo>
                  <a:pt x="461554" y="42809"/>
                </a:lnTo>
                <a:lnTo>
                  <a:pt x="464678" y="30029"/>
                </a:lnTo>
                <a:close/>
              </a:path>
              <a:path w="885860" h="106852">
                <a:moveTo>
                  <a:pt x="555483" y="27781"/>
                </a:moveTo>
                <a:lnTo>
                  <a:pt x="555483" y="101613"/>
                </a:lnTo>
                <a:lnTo>
                  <a:pt x="567890" y="101613"/>
                </a:lnTo>
                <a:lnTo>
                  <a:pt x="567890" y="53909"/>
                </a:lnTo>
                <a:lnTo>
                  <a:pt x="569566" y="49278"/>
                </a:lnTo>
                <a:lnTo>
                  <a:pt x="572921" y="45257"/>
                </a:lnTo>
                <a:lnTo>
                  <a:pt x="576276" y="41235"/>
                </a:lnTo>
                <a:lnTo>
                  <a:pt x="581077" y="39225"/>
                </a:lnTo>
                <a:lnTo>
                  <a:pt x="588739" y="39248"/>
                </a:lnTo>
                <a:lnTo>
                  <a:pt x="591393" y="39569"/>
                </a:lnTo>
                <a:lnTo>
                  <a:pt x="591393" y="26471"/>
                </a:lnTo>
                <a:lnTo>
                  <a:pt x="590061" y="26333"/>
                </a:lnTo>
                <a:lnTo>
                  <a:pt x="587395" y="26127"/>
                </a:lnTo>
                <a:lnTo>
                  <a:pt x="582479" y="26127"/>
                </a:lnTo>
                <a:lnTo>
                  <a:pt x="578137" y="27908"/>
                </a:lnTo>
                <a:lnTo>
                  <a:pt x="574369" y="31469"/>
                </a:lnTo>
                <a:lnTo>
                  <a:pt x="570601" y="35031"/>
                </a:lnTo>
                <a:lnTo>
                  <a:pt x="568234" y="38053"/>
                </a:lnTo>
                <a:lnTo>
                  <a:pt x="567270" y="40535"/>
                </a:lnTo>
                <a:lnTo>
                  <a:pt x="567270" y="27781"/>
                </a:lnTo>
                <a:lnTo>
                  <a:pt x="555483" y="27781"/>
                </a:lnTo>
                <a:close/>
              </a:path>
              <a:path w="885860" h="106852">
                <a:moveTo>
                  <a:pt x="657262" y="92651"/>
                </a:moveTo>
                <a:lnTo>
                  <a:pt x="660023" y="88405"/>
                </a:lnTo>
                <a:lnTo>
                  <a:pt x="664465" y="76833"/>
                </a:lnTo>
                <a:lnTo>
                  <a:pt x="665946" y="63146"/>
                </a:lnTo>
                <a:lnTo>
                  <a:pt x="665742" y="58011"/>
                </a:lnTo>
                <a:lnTo>
                  <a:pt x="662721" y="44942"/>
                </a:lnTo>
                <a:lnTo>
                  <a:pt x="656090" y="35157"/>
                </a:lnTo>
                <a:lnTo>
                  <a:pt x="644883" y="27926"/>
                </a:lnTo>
                <a:lnTo>
                  <a:pt x="631966" y="25644"/>
                </a:lnTo>
                <a:lnTo>
                  <a:pt x="629409" y="25718"/>
                </a:lnTo>
                <a:lnTo>
                  <a:pt x="616640" y="28871"/>
                </a:lnTo>
                <a:lnTo>
                  <a:pt x="606602" y="36674"/>
                </a:lnTo>
                <a:lnTo>
                  <a:pt x="603454" y="40979"/>
                </a:lnTo>
                <a:lnTo>
                  <a:pt x="598733" y="52384"/>
                </a:lnTo>
                <a:lnTo>
                  <a:pt x="597160" y="66317"/>
                </a:lnTo>
                <a:lnTo>
                  <a:pt x="597304" y="70613"/>
                </a:lnTo>
                <a:lnTo>
                  <a:pt x="600004" y="83651"/>
                </a:lnTo>
                <a:lnTo>
                  <a:pt x="606120" y="93995"/>
                </a:lnTo>
                <a:lnTo>
                  <a:pt x="606738" y="94686"/>
                </a:lnTo>
                <a:lnTo>
                  <a:pt x="609911" y="73969"/>
                </a:lnTo>
                <a:lnTo>
                  <a:pt x="609911" y="57930"/>
                </a:lnTo>
                <a:lnTo>
                  <a:pt x="611634" y="50944"/>
                </a:lnTo>
                <a:lnTo>
                  <a:pt x="615080" y="45153"/>
                </a:lnTo>
                <a:lnTo>
                  <a:pt x="618526" y="39362"/>
                </a:lnTo>
                <a:lnTo>
                  <a:pt x="624040" y="36467"/>
                </a:lnTo>
                <a:lnTo>
                  <a:pt x="640168" y="36467"/>
                </a:lnTo>
                <a:lnTo>
                  <a:pt x="646188" y="39868"/>
                </a:lnTo>
                <a:lnTo>
                  <a:pt x="649680" y="46670"/>
                </a:lnTo>
                <a:lnTo>
                  <a:pt x="651886" y="50990"/>
                </a:lnTo>
                <a:lnTo>
                  <a:pt x="652988" y="56597"/>
                </a:lnTo>
                <a:lnTo>
                  <a:pt x="652988" y="71119"/>
                </a:lnTo>
                <a:lnTo>
                  <a:pt x="651460" y="78048"/>
                </a:lnTo>
                <a:lnTo>
                  <a:pt x="648405" y="84275"/>
                </a:lnTo>
                <a:lnTo>
                  <a:pt x="647956" y="100550"/>
                </a:lnTo>
                <a:lnTo>
                  <a:pt x="657262" y="92651"/>
                </a:lnTo>
                <a:close/>
              </a:path>
              <a:path w="885860" h="106852">
                <a:moveTo>
                  <a:pt x="648405" y="84275"/>
                </a:moveTo>
                <a:lnTo>
                  <a:pt x="645349" y="90503"/>
                </a:lnTo>
                <a:lnTo>
                  <a:pt x="639709" y="93616"/>
                </a:lnTo>
                <a:lnTo>
                  <a:pt x="623994" y="93616"/>
                </a:lnTo>
                <a:lnTo>
                  <a:pt x="618526" y="90997"/>
                </a:lnTo>
                <a:lnTo>
                  <a:pt x="615080" y="85757"/>
                </a:lnTo>
                <a:lnTo>
                  <a:pt x="611634" y="80518"/>
                </a:lnTo>
                <a:lnTo>
                  <a:pt x="609911" y="73969"/>
                </a:lnTo>
                <a:lnTo>
                  <a:pt x="606738" y="94686"/>
                </a:lnTo>
                <a:lnTo>
                  <a:pt x="617062" y="101898"/>
                </a:lnTo>
                <a:lnTo>
                  <a:pt x="630312" y="104302"/>
                </a:lnTo>
                <a:lnTo>
                  <a:pt x="635065" y="104090"/>
                </a:lnTo>
                <a:lnTo>
                  <a:pt x="647956" y="100550"/>
                </a:lnTo>
                <a:lnTo>
                  <a:pt x="648405" y="84275"/>
                </a:lnTo>
                <a:close/>
              </a:path>
              <a:path w="885860" h="106852">
                <a:moveTo>
                  <a:pt x="774754" y="27781"/>
                </a:moveTo>
                <a:lnTo>
                  <a:pt x="762348" y="27781"/>
                </a:lnTo>
                <a:lnTo>
                  <a:pt x="747254" y="85620"/>
                </a:lnTo>
                <a:lnTo>
                  <a:pt x="732780" y="27781"/>
                </a:lnTo>
                <a:lnTo>
                  <a:pt x="718857" y="27781"/>
                </a:lnTo>
                <a:lnTo>
                  <a:pt x="704451" y="85964"/>
                </a:lnTo>
                <a:lnTo>
                  <a:pt x="690253" y="27781"/>
                </a:lnTo>
                <a:lnTo>
                  <a:pt x="676675" y="27781"/>
                </a:lnTo>
                <a:lnTo>
                  <a:pt x="697973" y="101613"/>
                </a:lnTo>
                <a:lnTo>
                  <a:pt x="710862" y="101613"/>
                </a:lnTo>
                <a:lnTo>
                  <a:pt x="725405" y="44464"/>
                </a:lnTo>
                <a:lnTo>
                  <a:pt x="740430" y="101613"/>
                </a:lnTo>
                <a:lnTo>
                  <a:pt x="753319" y="101613"/>
                </a:lnTo>
                <a:lnTo>
                  <a:pt x="774754" y="27781"/>
                </a:lnTo>
                <a:close/>
              </a:path>
              <a:path w="885860" h="106852">
                <a:moveTo>
                  <a:pt x="868790" y="39110"/>
                </a:moveTo>
                <a:lnTo>
                  <a:pt x="871042" y="43154"/>
                </a:lnTo>
                <a:lnTo>
                  <a:pt x="872420" y="45682"/>
                </a:lnTo>
                <a:lnTo>
                  <a:pt x="873109" y="49657"/>
                </a:lnTo>
                <a:lnTo>
                  <a:pt x="873109" y="101613"/>
                </a:lnTo>
                <a:lnTo>
                  <a:pt x="885860" y="101613"/>
                </a:lnTo>
                <a:lnTo>
                  <a:pt x="885860" y="46992"/>
                </a:lnTo>
                <a:lnTo>
                  <a:pt x="884826" y="41315"/>
                </a:lnTo>
                <a:lnTo>
                  <a:pt x="882759" y="37226"/>
                </a:lnTo>
                <a:lnTo>
                  <a:pt x="878945" y="29735"/>
                </a:lnTo>
                <a:lnTo>
                  <a:pt x="871685" y="25989"/>
                </a:lnTo>
                <a:lnTo>
                  <a:pt x="855005" y="25989"/>
                </a:lnTo>
                <a:lnTo>
                  <a:pt x="850020" y="27299"/>
                </a:lnTo>
                <a:lnTo>
                  <a:pt x="846022" y="29918"/>
                </a:lnTo>
                <a:lnTo>
                  <a:pt x="843679" y="31435"/>
                </a:lnTo>
                <a:lnTo>
                  <a:pt x="841037" y="34054"/>
                </a:lnTo>
                <a:lnTo>
                  <a:pt x="838096" y="37777"/>
                </a:lnTo>
                <a:lnTo>
                  <a:pt x="838096" y="0"/>
                </a:lnTo>
                <a:lnTo>
                  <a:pt x="825689" y="0"/>
                </a:lnTo>
                <a:lnTo>
                  <a:pt x="825689" y="101613"/>
                </a:lnTo>
                <a:lnTo>
                  <a:pt x="838096" y="101613"/>
                </a:lnTo>
                <a:lnTo>
                  <a:pt x="838096" y="52621"/>
                </a:lnTo>
                <a:lnTo>
                  <a:pt x="840187" y="45935"/>
                </a:lnTo>
                <a:lnTo>
                  <a:pt x="844368" y="42396"/>
                </a:lnTo>
                <a:lnTo>
                  <a:pt x="848549" y="38857"/>
                </a:lnTo>
                <a:lnTo>
                  <a:pt x="853212" y="37088"/>
                </a:lnTo>
                <a:lnTo>
                  <a:pt x="864563" y="37088"/>
                </a:lnTo>
                <a:lnTo>
                  <a:pt x="868790" y="39110"/>
                </a:lnTo>
                <a:close/>
              </a:path>
              <a:path w="885860" h="106852">
                <a:moveTo>
                  <a:pt x="807768" y="102785"/>
                </a:moveTo>
                <a:lnTo>
                  <a:pt x="811227" y="102693"/>
                </a:lnTo>
                <a:lnTo>
                  <a:pt x="814305" y="102325"/>
                </a:lnTo>
                <a:lnTo>
                  <a:pt x="817212" y="101613"/>
                </a:lnTo>
                <a:lnTo>
                  <a:pt x="817212" y="91824"/>
                </a:lnTo>
                <a:lnTo>
                  <a:pt x="813467" y="92031"/>
                </a:lnTo>
                <a:lnTo>
                  <a:pt x="810618" y="92031"/>
                </a:lnTo>
                <a:lnTo>
                  <a:pt x="808044" y="91272"/>
                </a:lnTo>
                <a:lnTo>
                  <a:pt x="805426" y="88676"/>
                </a:lnTo>
                <a:lnTo>
                  <a:pt x="805426" y="37915"/>
                </a:lnTo>
                <a:lnTo>
                  <a:pt x="817212" y="37915"/>
                </a:lnTo>
                <a:lnTo>
                  <a:pt x="817212" y="27781"/>
                </a:lnTo>
                <a:lnTo>
                  <a:pt x="805426" y="27781"/>
                </a:lnTo>
                <a:lnTo>
                  <a:pt x="805426" y="7169"/>
                </a:lnTo>
                <a:lnTo>
                  <a:pt x="792881" y="7169"/>
                </a:lnTo>
                <a:lnTo>
                  <a:pt x="792881" y="27781"/>
                </a:lnTo>
                <a:lnTo>
                  <a:pt x="782887" y="27781"/>
                </a:lnTo>
                <a:lnTo>
                  <a:pt x="782887" y="37915"/>
                </a:lnTo>
                <a:lnTo>
                  <a:pt x="792881" y="37915"/>
                </a:lnTo>
                <a:lnTo>
                  <a:pt x="792881" y="91525"/>
                </a:lnTo>
                <a:lnTo>
                  <a:pt x="793915" y="95374"/>
                </a:lnTo>
                <a:lnTo>
                  <a:pt x="795983" y="98338"/>
                </a:lnTo>
                <a:lnTo>
                  <a:pt x="798051" y="101303"/>
                </a:lnTo>
                <a:lnTo>
                  <a:pt x="801979" y="102785"/>
                </a:lnTo>
                <a:lnTo>
                  <a:pt x="807768" y="102785"/>
                </a:lnTo>
                <a:close/>
              </a:path>
              <a:path w="885860" h="106852">
                <a:moveTo>
                  <a:pt x="224486" y="101613"/>
                </a:moveTo>
                <a:lnTo>
                  <a:pt x="224486" y="92169"/>
                </a:lnTo>
                <a:lnTo>
                  <a:pt x="225290" y="76474"/>
                </a:lnTo>
                <a:lnTo>
                  <a:pt x="224417" y="70844"/>
                </a:lnTo>
                <a:lnTo>
                  <a:pt x="224417" y="54299"/>
                </a:lnTo>
                <a:lnTo>
                  <a:pt x="226543" y="47405"/>
                </a:lnTo>
                <a:lnTo>
                  <a:pt x="230793" y="43223"/>
                </a:lnTo>
                <a:lnTo>
                  <a:pt x="235043" y="39041"/>
                </a:lnTo>
                <a:lnTo>
                  <a:pt x="239994" y="36950"/>
                </a:lnTo>
                <a:lnTo>
                  <a:pt x="252125" y="36950"/>
                </a:lnTo>
                <a:lnTo>
                  <a:pt x="257030" y="39500"/>
                </a:lnTo>
                <a:lnTo>
                  <a:pt x="260361" y="44602"/>
                </a:lnTo>
                <a:lnTo>
                  <a:pt x="263693" y="49703"/>
                </a:lnTo>
                <a:lnTo>
                  <a:pt x="265358" y="56137"/>
                </a:lnTo>
                <a:lnTo>
                  <a:pt x="265358" y="72637"/>
                </a:lnTo>
                <a:lnTo>
                  <a:pt x="263693" y="79668"/>
                </a:lnTo>
                <a:lnTo>
                  <a:pt x="260361" y="84999"/>
                </a:lnTo>
                <a:lnTo>
                  <a:pt x="257030" y="90330"/>
                </a:lnTo>
                <a:lnTo>
                  <a:pt x="252010" y="92996"/>
                </a:lnTo>
                <a:lnTo>
                  <a:pt x="236387" y="92996"/>
                </a:lnTo>
                <a:lnTo>
                  <a:pt x="231861" y="99890"/>
                </a:lnTo>
                <a:lnTo>
                  <a:pt x="235721" y="102601"/>
                </a:lnTo>
                <a:lnTo>
                  <a:pt x="240454" y="103957"/>
                </a:lnTo>
                <a:lnTo>
                  <a:pt x="246973" y="103946"/>
                </a:lnTo>
                <a:lnTo>
                  <a:pt x="259806" y="100881"/>
                </a:lnTo>
                <a:lnTo>
                  <a:pt x="269563" y="92375"/>
                </a:lnTo>
                <a:lnTo>
                  <a:pt x="272083" y="88474"/>
                </a:lnTo>
                <a:lnTo>
                  <a:pt x="276551" y="76920"/>
                </a:lnTo>
                <a:lnTo>
                  <a:pt x="278040" y="63284"/>
                </a:lnTo>
                <a:lnTo>
                  <a:pt x="277892" y="58585"/>
                </a:lnTo>
                <a:lnTo>
                  <a:pt x="275294" y="45260"/>
                </a:lnTo>
                <a:lnTo>
                  <a:pt x="269459" y="35330"/>
                </a:lnTo>
                <a:lnTo>
                  <a:pt x="263739" y="29010"/>
                </a:lnTo>
                <a:lnTo>
                  <a:pt x="256283" y="25851"/>
                </a:lnTo>
                <a:lnTo>
                  <a:pt x="242682" y="25851"/>
                </a:lnTo>
                <a:lnTo>
                  <a:pt x="238592" y="26782"/>
                </a:lnTo>
                <a:lnTo>
                  <a:pt x="234825" y="28643"/>
                </a:lnTo>
                <a:lnTo>
                  <a:pt x="231057" y="30504"/>
                </a:lnTo>
                <a:lnTo>
                  <a:pt x="227818" y="33205"/>
                </a:lnTo>
                <a:lnTo>
                  <a:pt x="225106" y="36743"/>
                </a:lnTo>
                <a:lnTo>
                  <a:pt x="225106" y="0"/>
                </a:lnTo>
                <a:lnTo>
                  <a:pt x="213045" y="0"/>
                </a:lnTo>
                <a:lnTo>
                  <a:pt x="213045" y="101613"/>
                </a:lnTo>
                <a:lnTo>
                  <a:pt x="224486" y="101613"/>
                </a:lnTo>
                <a:close/>
              </a:path>
              <a:path w="885860" h="106852">
                <a:moveTo>
                  <a:pt x="113747" y="102785"/>
                </a:moveTo>
                <a:lnTo>
                  <a:pt x="117206" y="102693"/>
                </a:lnTo>
                <a:lnTo>
                  <a:pt x="120284" y="102325"/>
                </a:lnTo>
                <a:lnTo>
                  <a:pt x="123191" y="101613"/>
                </a:lnTo>
                <a:lnTo>
                  <a:pt x="123191" y="91824"/>
                </a:lnTo>
                <a:lnTo>
                  <a:pt x="119446" y="92031"/>
                </a:lnTo>
                <a:lnTo>
                  <a:pt x="116597" y="92031"/>
                </a:lnTo>
                <a:lnTo>
                  <a:pt x="114023" y="91272"/>
                </a:lnTo>
                <a:lnTo>
                  <a:pt x="111405" y="88676"/>
                </a:lnTo>
                <a:lnTo>
                  <a:pt x="111405" y="37915"/>
                </a:lnTo>
                <a:lnTo>
                  <a:pt x="123191" y="37915"/>
                </a:lnTo>
                <a:lnTo>
                  <a:pt x="123191" y="27781"/>
                </a:lnTo>
                <a:lnTo>
                  <a:pt x="111405" y="27781"/>
                </a:lnTo>
                <a:lnTo>
                  <a:pt x="111405" y="7169"/>
                </a:lnTo>
                <a:lnTo>
                  <a:pt x="98860" y="7169"/>
                </a:lnTo>
                <a:lnTo>
                  <a:pt x="98860" y="27781"/>
                </a:lnTo>
                <a:lnTo>
                  <a:pt x="88866" y="27781"/>
                </a:lnTo>
                <a:lnTo>
                  <a:pt x="88866" y="37915"/>
                </a:lnTo>
                <a:lnTo>
                  <a:pt x="98860" y="37915"/>
                </a:lnTo>
                <a:lnTo>
                  <a:pt x="98860" y="91525"/>
                </a:lnTo>
                <a:lnTo>
                  <a:pt x="99894" y="95374"/>
                </a:lnTo>
                <a:lnTo>
                  <a:pt x="101962" y="98338"/>
                </a:lnTo>
                <a:lnTo>
                  <a:pt x="104030" y="101303"/>
                </a:lnTo>
                <a:lnTo>
                  <a:pt x="107958" y="102785"/>
                </a:lnTo>
                <a:lnTo>
                  <a:pt x="113747" y="102785"/>
                </a:lnTo>
                <a:close/>
              </a:path>
              <a:path w="885860" h="106852">
                <a:moveTo>
                  <a:pt x="16749" y="50347"/>
                </a:moveTo>
                <a:lnTo>
                  <a:pt x="23090" y="52576"/>
                </a:lnTo>
                <a:lnTo>
                  <a:pt x="32050" y="54598"/>
                </a:lnTo>
                <a:lnTo>
                  <a:pt x="45766" y="57700"/>
                </a:lnTo>
                <a:lnTo>
                  <a:pt x="53210" y="59401"/>
                </a:lnTo>
                <a:lnTo>
                  <a:pt x="58678" y="61400"/>
                </a:lnTo>
                <a:lnTo>
                  <a:pt x="62170" y="63698"/>
                </a:lnTo>
                <a:lnTo>
                  <a:pt x="65616" y="66041"/>
                </a:lnTo>
                <a:lnTo>
                  <a:pt x="67339" y="69971"/>
                </a:lnTo>
                <a:lnTo>
                  <a:pt x="67339" y="82839"/>
                </a:lnTo>
                <a:lnTo>
                  <a:pt x="63250" y="87940"/>
                </a:lnTo>
                <a:lnTo>
                  <a:pt x="55071" y="90790"/>
                </a:lnTo>
                <a:lnTo>
                  <a:pt x="50843" y="92260"/>
                </a:lnTo>
                <a:lnTo>
                  <a:pt x="46156" y="92996"/>
                </a:lnTo>
                <a:lnTo>
                  <a:pt x="40124" y="92989"/>
                </a:lnTo>
                <a:lnTo>
                  <a:pt x="26071" y="90348"/>
                </a:lnTo>
                <a:lnTo>
                  <a:pt x="16955" y="82931"/>
                </a:lnTo>
                <a:lnTo>
                  <a:pt x="14566" y="79346"/>
                </a:lnTo>
                <a:lnTo>
                  <a:pt x="13210" y="74682"/>
                </a:lnTo>
                <a:lnTo>
                  <a:pt x="12889" y="68937"/>
                </a:lnTo>
                <a:lnTo>
                  <a:pt x="0" y="68937"/>
                </a:lnTo>
                <a:lnTo>
                  <a:pt x="62" y="72052"/>
                </a:lnTo>
                <a:lnTo>
                  <a:pt x="3049" y="84881"/>
                </a:lnTo>
                <a:lnTo>
                  <a:pt x="10477" y="94926"/>
                </a:lnTo>
                <a:lnTo>
                  <a:pt x="14671" y="98141"/>
                </a:lnTo>
                <a:lnTo>
                  <a:pt x="25990" y="102968"/>
                </a:lnTo>
                <a:lnTo>
                  <a:pt x="40045" y="104577"/>
                </a:lnTo>
                <a:lnTo>
                  <a:pt x="44322" y="104447"/>
                </a:lnTo>
                <a:lnTo>
                  <a:pt x="57142" y="102249"/>
                </a:lnTo>
                <a:lnTo>
                  <a:pt x="68476" y="97339"/>
                </a:lnTo>
                <a:lnTo>
                  <a:pt x="78002" y="86987"/>
                </a:lnTo>
                <a:lnTo>
                  <a:pt x="80710" y="73280"/>
                </a:lnTo>
                <a:lnTo>
                  <a:pt x="80710" y="64272"/>
                </a:lnTo>
                <a:lnTo>
                  <a:pt x="77494" y="57401"/>
                </a:lnTo>
                <a:lnTo>
                  <a:pt x="71061" y="52667"/>
                </a:lnTo>
                <a:lnTo>
                  <a:pt x="67339" y="49956"/>
                </a:lnTo>
                <a:lnTo>
                  <a:pt x="62055" y="47819"/>
                </a:lnTo>
                <a:lnTo>
                  <a:pt x="55208" y="46256"/>
                </a:lnTo>
                <a:lnTo>
                  <a:pt x="41010" y="43016"/>
                </a:lnTo>
                <a:lnTo>
                  <a:pt x="31453" y="40811"/>
                </a:lnTo>
                <a:lnTo>
                  <a:pt x="25318" y="38972"/>
                </a:lnTo>
                <a:lnTo>
                  <a:pt x="22607" y="37502"/>
                </a:lnTo>
                <a:lnTo>
                  <a:pt x="18472" y="35204"/>
                </a:lnTo>
                <a:lnTo>
                  <a:pt x="16404" y="31573"/>
                </a:lnTo>
                <a:lnTo>
                  <a:pt x="16404" y="22106"/>
                </a:lnTo>
                <a:lnTo>
                  <a:pt x="18173" y="18153"/>
                </a:lnTo>
                <a:lnTo>
                  <a:pt x="21711" y="14752"/>
                </a:lnTo>
                <a:lnTo>
                  <a:pt x="25249" y="11351"/>
                </a:lnTo>
                <a:lnTo>
                  <a:pt x="31062" y="9651"/>
                </a:lnTo>
                <a:lnTo>
                  <a:pt x="49166" y="9651"/>
                </a:lnTo>
                <a:lnTo>
                  <a:pt x="56265" y="12293"/>
                </a:lnTo>
                <a:lnTo>
                  <a:pt x="60447" y="17579"/>
                </a:lnTo>
                <a:lnTo>
                  <a:pt x="62698" y="20474"/>
                </a:lnTo>
                <a:lnTo>
                  <a:pt x="64169" y="24633"/>
                </a:lnTo>
                <a:lnTo>
                  <a:pt x="64858" y="30056"/>
                </a:lnTo>
                <a:lnTo>
                  <a:pt x="77747" y="30056"/>
                </a:lnTo>
                <a:lnTo>
                  <a:pt x="74628" y="14756"/>
                </a:lnTo>
                <a:lnTo>
                  <a:pt x="66615" y="5480"/>
                </a:lnTo>
                <a:lnTo>
                  <a:pt x="64415" y="4063"/>
                </a:lnTo>
                <a:lnTo>
                  <a:pt x="52965" y="-638"/>
                </a:lnTo>
                <a:lnTo>
                  <a:pt x="39563" y="-2205"/>
                </a:lnTo>
                <a:lnTo>
                  <a:pt x="36268" y="-2122"/>
                </a:lnTo>
                <a:lnTo>
                  <a:pt x="22944" y="429"/>
                </a:lnTo>
                <a:lnTo>
                  <a:pt x="12819" y="6549"/>
                </a:lnTo>
                <a:lnTo>
                  <a:pt x="6525" y="12385"/>
                </a:lnTo>
                <a:lnTo>
                  <a:pt x="3378" y="19854"/>
                </a:lnTo>
                <a:lnTo>
                  <a:pt x="3378" y="37363"/>
                </a:lnTo>
                <a:lnTo>
                  <a:pt x="6594" y="43683"/>
                </a:lnTo>
                <a:lnTo>
                  <a:pt x="13027" y="47911"/>
                </a:lnTo>
                <a:lnTo>
                  <a:pt x="16749" y="50347"/>
                </a:lnTo>
                <a:close/>
              </a:path>
              <a:path w="885860" h="106852">
                <a:moveTo>
                  <a:pt x="130359" y="70086"/>
                </a:moveTo>
                <a:lnTo>
                  <a:pt x="128222" y="75394"/>
                </a:lnTo>
                <a:lnTo>
                  <a:pt x="128222" y="88492"/>
                </a:lnTo>
                <a:lnTo>
                  <a:pt x="130393" y="93697"/>
                </a:lnTo>
                <a:lnTo>
                  <a:pt x="134736" y="97856"/>
                </a:lnTo>
                <a:lnTo>
                  <a:pt x="139078" y="102015"/>
                </a:lnTo>
                <a:lnTo>
                  <a:pt x="144672" y="104095"/>
                </a:lnTo>
                <a:lnTo>
                  <a:pt x="142490" y="88376"/>
                </a:lnTo>
                <a:lnTo>
                  <a:pt x="141180" y="85550"/>
                </a:lnTo>
                <a:lnTo>
                  <a:pt x="141180" y="77232"/>
                </a:lnTo>
                <a:lnTo>
                  <a:pt x="143087" y="73785"/>
                </a:lnTo>
                <a:lnTo>
                  <a:pt x="146901" y="71625"/>
                </a:lnTo>
                <a:lnTo>
                  <a:pt x="149152" y="70338"/>
                </a:lnTo>
                <a:lnTo>
                  <a:pt x="152529" y="69396"/>
                </a:lnTo>
                <a:lnTo>
                  <a:pt x="157033" y="68799"/>
                </a:lnTo>
                <a:lnTo>
                  <a:pt x="164545" y="67834"/>
                </a:lnTo>
                <a:lnTo>
                  <a:pt x="169186" y="67098"/>
                </a:lnTo>
                <a:lnTo>
                  <a:pt x="171575" y="66455"/>
                </a:lnTo>
                <a:lnTo>
                  <a:pt x="173965" y="65812"/>
                </a:lnTo>
                <a:lnTo>
                  <a:pt x="177434" y="64042"/>
                </a:lnTo>
                <a:lnTo>
                  <a:pt x="177434" y="81667"/>
                </a:lnTo>
                <a:lnTo>
                  <a:pt x="173988" y="87159"/>
                </a:lnTo>
                <a:lnTo>
                  <a:pt x="167164" y="100441"/>
                </a:lnTo>
                <a:lnTo>
                  <a:pt x="171897" y="98005"/>
                </a:lnTo>
                <a:lnTo>
                  <a:pt x="175527" y="95133"/>
                </a:lnTo>
                <a:lnTo>
                  <a:pt x="178054" y="91824"/>
                </a:lnTo>
                <a:lnTo>
                  <a:pt x="178468" y="94765"/>
                </a:lnTo>
                <a:lnTo>
                  <a:pt x="180191" y="98648"/>
                </a:lnTo>
                <a:lnTo>
                  <a:pt x="182121" y="101682"/>
                </a:lnTo>
                <a:lnTo>
                  <a:pt x="185223" y="103198"/>
                </a:lnTo>
                <a:lnTo>
                  <a:pt x="191242" y="103198"/>
                </a:lnTo>
                <a:lnTo>
                  <a:pt x="194642" y="102854"/>
                </a:lnTo>
                <a:lnTo>
                  <a:pt x="198042" y="101957"/>
                </a:lnTo>
                <a:lnTo>
                  <a:pt x="198042" y="92789"/>
                </a:lnTo>
                <a:lnTo>
                  <a:pt x="196526" y="93030"/>
                </a:lnTo>
                <a:lnTo>
                  <a:pt x="193976" y="93203"/>
                </a:lnTo>
                <a:lnTo>
                  <a:pt x="190633" y="92031"/>
                </a:lnTo>
                <a:lnTo>
                  <a:pt x="189840" y="88929"/>
                </a:lnTo>
                <a:lnTo>
                  <a:pt x="189840" y="39408"/>
                </a:lnTo>
                <a:lnTo>
                  <a:pt x="187152" y="34262"/>
                </a:lnTo>
                <a:lnTo>
                  <a:pt x="181776" y="30953"/>
                </a:lnTo>
                <a:lnTo>
                  <a:pt x="176354" y="27643"/>
                </a:lnTo>
                <a:lnTo>
                  <a:pt x="169301" y="25989"/>
                </a:lnTo>
                <a:lnTo>
                  <a:pt x="153127" y="25989"/>
                </a:lnTo>
                <a:lnTo>
                  <a:pt x="146544" y="27770"/>
                </a:lnTo>
                <a:lnTo>
                  <a:pt x="140870" y="31331"/>
                </a:lnTo>
                <a:lnTo>
                  <a:pt x="135195" y="34893"/>
                </a:lnTo>
                <a:lnTo>
                  <a:pt x="132243" y="41224"/>
                </a:lnTo>
                <a:lnTo>
                  <a:pt x="132013" y="50324"/>
                </a:lnTo>
                <a:lnTo>
                  <a:pt x="143592" y="50324"/>
                </a:lnTo>
                <a:lnTo>
                  <a:pt x="144052" y="46509"/>
                </a:lnTo>
                <a:lnTo>
                  <a:pt x="145040" y="43637"/>
                </a:lnTo>
                <a:lnTo>
                  <a:pt x="146556" y="41706"/>
                </a:lnTo>
                <a:lnTo>
                  <a:pt x="149267" y="38214"/>
                </a:lnTo>
                <a:lnTo>
                  <a:pt x="153862" y="36467"/>
                </a:lnTo>
                <a:lnTo>
                  <a:pt x="165947" y="36467"/>
                </a:lnTo>
                <a:lnTo>
                  <a:pt x="170255" y="37421"/>
                </a:lnTo>
                <a:lnTo>
                  <a:pt x="173264" y="39328"/>
                </a:lnTo>
                <a:lnTo>
                  <a:pt x="176274" y="41235"/>
                </a:lnTo>
                <a:lnTo>
                  <a:pt x="177779" y="44303"/>
                </a:lnTo>
                <a:lnTo>
                  <a:pt x="177779" y="50600"/>
                </a:lnTo>
                <a:lnTo>
                  <a:pt x="176952" y="53288"/>
                </a:lnTo>
                <a:lnTo>
                  <a:pt x="174080" y="56505"/>
                </a:lnTo>
                <a:lnTo>
                  <a:pt x="171230" y="56873"/>
                </a:lnTo>
                <a:lnTo>
                  <a:pt x="151450" y="59354"/>
                </a:lnTo>
                <a:lnTo>
                  <a:pt x="144511" y="60227"/>
                </a:lnTo>
                <a:lnTo>
                  <a:pt x="138905" y="62548"/>
                </a:lnTo>
                <a:lnTo>
                  <a:pt x="134632" y="66317"/>
                </a:lnTo>
                <a:lnTo>
                  <a:pt x="130359" y="70086"/>
                </a:lnTo>
                <a:close/>
              </a:path>
              <a:path w="885860" h="106852">
                <a:moveTo>
                  <a:pt x="173988" y="87159"/>
                </a:moveTo>
                <a:lnTo>
                  <a:pt x="167096" y="90514"/>
                </a:lnTo>
                <a:lnTo>
                  <a:pt x="163006" y="92536"/>
                </a:lnTo>
                <a:lnTo>
                  <a:pt x="158779" y="93547"/>
                </a:lnTo>
                <a:lnTo>
                  <a:pt x="150829" y="93547"/>
                </a:lnTo>
                <a:lnTo>
                  <a:pt x="147728" y="92513"/>
                </a:lnTo>
                <a:lnTo>
                  <a:pt x="145109" y="90445"/>
                </a:lnTo>
                <a:lnTo>
                  <a:pt x="142490" y="88376"/>
                </a:lnTo>
                <a:lnTo>
                  <a:pt x="144672" y="104095"/>
                </a:lnTo>
                <a:lnTo>
                  <a:pt x="157216" y="104095"/>
                </a:lnTo>
                <a:lnTo>
                  <a:pt x="162432" y="102877"/>
                </a:lnTo>
                <a:lnTo>
                  <a:pt x="167164" y="100441"/>
                </a:lnTo>
                <a:lnTo>
                  <a:pt x="173988" y="87159"/>
                </a:lnTo>
                <a:close/>
              </a:path>
              <a:path w="885860" h="106852">
                <a:moveTo>
                  <a:pt x="230299" y="88929"/>
                </a:moveTo>
                <a:lnTo>
                  <a:pt x="227037" y="80794"/>
                </a:lnTo>
                <a:lnTo>
                  <a:pt x="225290" y="76474"/>
                </a:lnTo>
                <a:lnTo>
                  <a:pt x="224486" y="92169"/>
                </a:lnTo>
                <a:lnTo>
                  <a:pt x="227105" y="95707"/>
                </a:lnTo>
                <a:lnTo>
                  <a:pt x="229564" y="98281"/>
                </a:lnTo>
                <a:lnTo>
                  <a:pt x="231861" y="99890"/>
                </a:lnTo>
                <a:lnTo>
                  <a:pt x="236387" y="92996"/>
                </a:lnTo>
                <a:lnTo>
                  <a:pt x="230299" y="88929"/>
                </a:lnTo>
                <a:close/>
              </a:path>
              <a:path w="885860" h="106852">
                <a:moveTo>
                  <a:pt x="296696" y="344"/>
                </a:moveTo>
                <a:lnTo>
                  <a:pt x="296696" y="101613"/>
                </a:lnTo>
                <a:lnTo>
                  <a:pt x="309102" y="101613"/>
                </a:lnTo>
                <a:lnTo>
                  <a:pt x="309102" y="344"/>
                </a:lnTo>
                <a:lnTo>
                  <a:pt x="296696" y="344"/>
                </a:lnTo>
                <a:close/>
              </a:path>
              <a:path w="885860" h="106852">
                <a:moveTo>
                  <a:pt x="351146" y="39007"/>
                </a:moveTo>
                <a:lnTo>
                  <a:pt x="355925" y="36950"/>
                </a:lnTo>
                <a:lnTo>
                  <a:pt x="369572" y="36950"/>
                </a:lnTo>
                <a:lnTo>
                  <a:pt x="375247" y="39937"/>
                </a:lnTo>
                <a:lnTo>
                  <a:pt x="378647" y="45912"/>
                </a:lnTo>
                <a:lnTo>
                  <a:pt x="380485" y="49129"/>
                </a:lnTo>
                <a:lnTo>
                  <a:pt x="381657" y="53426"/>
                </a:lnTo>
                <a:lnTo>
                  <a:pt x="382162" y="58803"/>
                </a:lnTo>
                <a:lnTo>
                  <a:pt x="341152" y="58803"/>
                </a:lnTo>
                <a:lnTo>
                  <a:pt x="341382" y="52461"/>
                </a:lnTo>
                <a:lnTo>
                  <a:pt x="337155" y="37226"/>
                </a:lnTo>
                <a:lnTo>
                  <a:pt x="334218" y="41093"/>
                </a:lnTo>
                <a:lnTo>
                  <a:pt x="329183" y="52439"/>
                </a:lnTo>
                <a:lnTo>
                  <a:pt x="327505" y="66110"/>
                </a:lnTo>
                <a:lnTo>
                  <a:pt x="327704" y="71153"/>
                </a:lnTo>
                <a:lnTo>
                  <a:pt x="330641" y="84148"/>
                </a:lnTo>
                <a:lnTo>
                  <a:pt x="337086" y="94202"/>
                </a:lnTo>
                <a:lnTo>
                  <a:pt x="347730" y="101730"/>
                </a:lnTo>
                <a:lnTo>
                  <a:pt x="360451" y="104232"/>
                </a:lnTo>
                <a:lnTo>
                  <a:pt x="364219" y="104232"/>
                </a:lnTo>
                <a:lnTo>
                  <a:pt x="367595" y="103865"/>
                </a:lnTo>
                <a:lnTo>
                  <a:pt x="370583" y="103130"/>
                </a:lnTo>
                <a:lnTo>
                  <a:pt x="376142" y="101842"/>
                </a:lnTo>
                <a:lnTo>
                  <a:pt x="380806" y="99361"/>
                </a:lnTo>
                <a:lnTo>
                  <a:pt x="384574" y="95684"/>
                </a:lnTo>
                <a:lnTo>
                  <a:pt x="386826" y="93570"/>
                </a:lnTo>
                <a:lnTo>
                  <a:pt x="388859" y="90847"/>
                </a:lnTo>
                <a:lnTo>
                  <a:pt x="390674" y="87515"/>
                </a:lnTo>
                <a:lnTo>
                  <a:pt x="392489" y="84184"/>
                </a:lnTo>
                <a:lnTo>
                  <a:pt x="393558" y="81161"/>
                </a:lnTo>
                <a:lnTo>
                  <a:pt x="393879" y="78450"/>
                </a:lnTo>
                <a:lnTo>
                  <a:pt x="381680" y="78450"/>
                </a:lnTo>
                <a:lnTo>
                  <a:pt x="380761" y="81713"/>
                </a:lnTo>
                <a:lnTo>
                  <a:pt x="379198" y="84585"/>
                </a:lnTo>
                <a:lnTo>
                  <a:pt x="376993" y="87067"/>
                </a:lnTo>
                <a:lnTo>
                  <a:pt x="373133" y="91341"/>
                </a:lnTo>
                <a:lnTo>
                  <a:pt x="367964" y="93478"/>
                </a:lnTo>
                <a:lnTo>
                  <a:pt x="354546" y="93478"/>
                </a:lnTo>
                <a:lnTo>
                  <a:pt x="349423" y="91215"/>
                </a:lnTo>
                <a:lnTo>
                  <a:pt x="346115" y="86688"/>
                </a:lnTo>
                <a:lnTo>
                  <a:pt x="342806" y="82161"/>
                </a:lnTo>
                <a:lnTo>
                  <a:pt x="341037" y="76152"/>
                </a:lnTo>
                <a:lnTo>
                  <a:pt x="340807" y="68661"/>
                </a:lnTo>
                <a:lnTo>
                  <a:pt x="394913" y="68661"/>
                </a:lnTo>
                <a:lnTo>
                  <a:pt x="394913" y="61216"/>
                </a:lnTo>
                <a:lnTo>
                  <a:pt x="394545" y="55793"/>
                </a:lnTo>
                <a:lnTo>
                  <a:pt x="393810" y="52392"/>
                </a:lnTo>
                <a:lnTo>
                  <a:pt x="392983" y="47428"/>
                </a:lnTo>
                <a:lnTo>
                  <a:pt x="391329" y="43085"/>
                </a:lnTo>
                <a:lnTo>
                  <a:pt x="388847" y="39362"/>
                </a:lnTo>
                <a:lnTo>
                  <a:pt x="386275" y="35456"/>
                </a:lnTo>
                <a:lnTo>
                  <a:pt x="382530" y="32274"/>
                </a:lnTo>
                <a:lnTo>
                  <a:pt x="377613" y="29815"/>
                </a:lnTo>
                <a:lnTo>
                  <a:pt x="372696" y="27356"/>
                </a:lnTo>
                <a:lnTo>
                  <a:pt x="367619" y="26127"/>
                </a:lnTo>
                <a:lnTo>
                  <a:pt x="359976" y="26195"/>
                </a:lnTo>
                <a:lnTo>
                  <a:pt x="35114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636755" y="1221081"/>
            <a:ext cx="1189360" cy="116908"/>
          </a:xfrm>
          <a:custGeom>
            <a:avLst/>
            <a:gdLst/>
            <a:ahLst/>
            <a:cxnLst/>
            <a:rect l="l" t="t" r="r" b="b"/>
            <a:pathLst>
              <a:path w="1308296" h="132496">
                <a:moveTo>
                  <a:pt x="620157" y="56160"/>
                </a:moveTo>
                <a:lnTo>
                  <a:pt x="616021" y="35318"/>
                </a:lnTo>
                <a:lnTo>
                  <a:pt x="610967" y="37845"/>
                </a:lnTo>
                <a:lnTo>
                  <a:pt x="607750" y="39454"/>
                </a:lnTo>
                <a:lnTo>
                  <a:pt x="603247" y="40258"/>
                </a:lnTo>
                <a:lnTo>
                  <a:pt x="599732" y="51357"/>
                </a:lnTo>
                <a:lnTo>
                  <a:pt x="605475" y="51357"/>
                </a:lnTo>
                <a:lnTo>
                  <a:pt x="610094" y="52070"/>
                </a:lnTo>
                <a:lnTo>
                  <a:pt x="613586" y="53494"/>
                </a:lnTo>
                <a:lnTo>
                  <a:pt x="620157" y="56160"/>
                </a:lnTo>
                <a:close/>
              </a:path>
              <a:path w="1308296" h="132496">
                <a:moveTo>
                  <a:pt x="621864" y="94498"/>
                </a:moveTo>
                <a:lnTo>
                  <a:pt x="631024" y="86860"/>
                </a:lnTo>
                <a:lnTo>
                  <a:pt x="635113" y="81575"/>
                </a:lnTo>
                <a:lnTo>
                  <a:pt x="637157" y="75669"/>
                </a:lnTo>
                <a:lnTo>
                  <a:pt x="637157" y="61376"/>
                </a:lnTo>
                <a:lnTo>
                  <a:pt x="634883" y="55287"/>
                </a:lnTo>
                <a:lnTo>
                  <a:pt x="630335" y="50875"/>
                </a:lnTo>
                <a:lnTo>
                  <a:pt x="627761" y="48393"/>
                </a:lnTo>
                <a:lnTo>
                  <a:pt x="623879" y="46164"/>
                </a:lnTo>
                <a:lnTo>
                  <a:pt x="618686" y="44188"/>
                </a:lnTo>
                <a:lnTo>
                  <a:pt x="622225" y="42395"/>
                </a:lnTo>
                <a:lnTo>
                  <a:pt x="624935" y="40419"/>
                </a:lnTo>
                <a:lnTo>
                  <a:pt x="626819" y="38259"/>
                </a:lnTo>
                <a:lnTo>
                  <a:pt x="630449" y="34169"/>
                </a:lnTo>
                <a:lnTo>
                  <a:pt x="632264" y="28930"/>
                </a:lnTo>
                <a:lnTo>
                  <a:pt x="632264" y="17073"/>
                </a:lnTo>
                <a:lnTo>
                  <a:pt x="630794" y="12247"/>
                </a:lnTo>
                <a:lnTo>
                  <a:pt x="627853" y="8065"/>
                </a:lnTo>
                <a:lnTo>
                  <a:pt x="616821" y="-275"/>
                </a:lnTo>
                <a:lnTo>
                  <a:pt x="602558" y="-2551"/>
                </a:lnTo>
                <a:lnTo>
                  <a:pt x="559067" y="-2551"/>
                </a:lnTo>
                <a:lnTo>
                  <a:pt x="559067" y="98717"/>
                </a:lnTo>
                <a:lnTo>
                  <a:pt x="572507" y="86998"/>
                </a:lnTo>
                <a:lnTo>
                  <a:pt x="572507" y="51357"/>
                </a:lnTo>
                <a:lnTo>
                  <a:pt x="599732" y="51357"/>
                </a:lnTo>
                <a:lnTo>
                  <a:pt x="603247" y="40258"/>
                </a:lnTo>
                <a:lnTo>
                  <a:pt x="572507" y="40258"/>
                </a:lnTo>
                <a:lnTo>
                  <a:pt x="572507" y="8892"/>
                </a:lnTo>
                <a:lnTo>
                  <a:pt x="602949" y="8892"/>
                </a:lnTo>
                <a:lnTo>
                  <a:pt x="607452" y="9535"/>
                </a:lnTo>
                <a:lnTo>
                  <a:pt x="610484" y="10822"/>
                </a:lnTo>
                <a:lnTo>
                  <a:pt x="615860" y="13120"/>
                </a:lnTo>
                <a:lnTo>
                  <a:pt x="618549" y="17578"/>
                </a:lnTo>
                <a:lnTo>
                  <a:pt x="618549" y="30768"/>
                </a:lnTo>
                <a:lnTo>
                  <a:pt x="616021" y="35318"/>
                </a:lnTo>
                <a:lnTo>
                  <a:pt x="620157" y="56160"/>
                </a:lnTo>
                <a:lnTo>
                  <a:pt x="623442" y="61170"/>
                </a:lnTo>
                <a:lnTo>
                  <a:pt x="623442" y="72889"/>
                </a:lnTo>
                <a:lnTo>
                  <a:pt x="622316" y="76611"/>
                </a:lnTo>
                <a:lnTo>
                  <a:pt x="620065" y="79690"/>
                </a:lnTo>
                <a:lnTo>
                  <a:pt x="616481" y="84562"/>
                </a:lnTo>
                <a:lnTo>
                  <a:pt x="610484" y="86998"/>
                </a:lnTo>
                <a:lnTo>
                  <a:pt x="609181" y="98275"/>
                </a:lnTo>
                <a:lnTo>
                  <a:pt x="621864" y="94498"/>
                </a:lnTo>
                <a:close/>
              </a:path>
              <a:path w="1308296" h="132496">
                <a:moveTo>
                  <a:pt x="602076" y="86998"/>
                </a:moveTo>
                <a:lnTo>
                  <a:pt x="572507" y="86998"/>
                </a:lnTo>
                <a:lnTo>
                  <a:pt x="559067" y="98717"/>
                </a:lnTo>
                <a:lnTo>
                  <a:pt x="601868" y="98717"/>
                </a:lnTo>
                <a:lnTo>
                  <a:pt x="609181" y="98275"/>
                </a:lnTo>
                <a:lnTo>
                  <a:pt x="610484" y="86998"/>
                </a:lnTo>
                <a:lnTo>
                  <a:pt x="602076" y="86998"/>
                </a:lnTo>
                <a:close/>
              </a:path>
              <a:path w="1308296" h="132496">
                <a:moveTo>
                  <a:pt x="671367" y="36111"/>
                </a:moveTo>
                <a:lnTo>
                  <a:pt x="676146" y="34054"/>
                </a:lnTo>
                <a:lnTo>
                  <a:pt x="689793" y="34054"/>
                </a:lnTo>
                <a:lnTo>
                  <a:pt x="695468" y="37041"/>
                </a:lnTo>
                <a:lnTo>
                  <a:pt x="698868" y="43016"/>
                </a:lnTo>
                <a:lnTo>
                  <a:pt x="700706" y="46233"/>
                </a:lnTo>
                <a:lnTo>
                  <a:pt x="701878" y="50530"/>
                </a:lnTo>
                <a:lnTo>
                  <a:pt x="702383" y="55907"/>
                </a:lnTo>
                <a:lnTo>
                  <a:pt x="661373" y="55907"/>
                </a:lnTo>
                <a:lnTo>
                  <a:pt x="661603" y="49565"/>
                </a:lnTo>
                <a:lnTo>
                  <a:pt x="657376" y="34330"/>
                </a:lnTo>
                <a:lnTo>
                  <a:pt x="654439" y="38198"/>
                </a:lnTo>
                <a:lnTo>
                  <a:pt x="649405" y="49543"/>
                </a:lnTo>
                <a:lnTo>
                  <a:pt x="647726" y="63214"/>
                </a:lnTo>
                <a:lnTo>
                  <a:pt x="647926" y="68257"/>
                </a:lnTo>
                <a:lnTo>
                  <a:pt x="650862" y="81252"/>
                </a:lnTo>
                <a:lnTo>
                  <a:pt x="657307" y="91306"/>
                </a:lnTo>
                <a:lnTo>
                  <a:pt x="667951" y="98834"/>
                </a:lnTo>
                <a:lnTo>
                  <a:pt x="680672" y="101337"/>
                </a:lnTo>
                <a:lnTo>
                  <a:pt x="684440" y="101337"/>
                </a:lnTo>
                <a:lnTo>
                  <a:pt x="687817" y="100969"/>
                </a:lnTo>
                <a:lnTo>
                  <a:pt x="690804" y="100234"/>
                </a:lnTo>
                <a:lnTo>
                  <a:pt x="696363" y="98947"/>
                </a:lnTo>
                <a:lnTo>
                  <a:pt x="701027" y="96465"/>
                </a:lnTo>
                <a:lnTo>
                  <a:pt x="704795" y="92788"/>
                </a:lnTo>
                <a:lnTo>
                  <a:pt x="707047" y="90674"/>
                </a:lnTo>
                <a:lnTo>
                  <a:pt x="709080" y="87951"/>
                </a:lnTo>
                <a:lnTo>
                  <a:pt x="710895" y="84619"/>
                </a:lnTo>
                <a:lnTo>
                  <a:pt x="712711" y="81288"/>
                </a:lnTo>
                <a:lnTo>
                  <a:pt x="713779" y="78266"/>
                </a:lnTo>
                <a:lnTo>
                  <a:pt x="714100" y="75554"/>
                </a:lnTo>
                <a:lnTo>
                  <a:pt x="701901" y="75554"/>
                </a:lnTo>
                <a:lnTo>
                  <a:pt x="700982" y="78817"/>
                </a:lnTo>
                <a:lnTo>
                  <a:pt x="699420" y="81689"/>
                </a:lnTo>
                <a:lnTo>
                  <a:pt x="697214" y="84172"/>
                </a:lnTo>
                <a:lnTo>
                  <a:pt x="693354" y="88446"/>
                </a:lnTo>
                <a:lnTo>
                  <a:pt x="688185" y="90583"/>
                </a:lnTo>
                <a:lnTo>
                  <a:pt x="674768" y="90583"/>
                </a:lnTo>
                <a:lnTo>
                  <a:pt x="669644" y="88319"/>
                </a:lnTo>
                <a:lnTo>
                  <a:pt x="666336" y="83792"/>
                </a:lnTo>
                <a:lnTo>
                  <a:pt x="663028" y="79265"/>
                </a:lnTo>
                <a:lnTo>
                  <a:pt x="661258" y="73256"/>
                </a:lnTo>
                <a:lnTo>
                  <a:pt x="661029" y="65765"/>
                </a:lnTo>
                <a:lnTo>
                  <a:pt x="715134" y="65765"/>
                </a:lnTo>
                <a:lnTo>
                  <a:pt x="715134" y="58320"/>
                </a:lnTo>
                <a:lnTo>
                  <a:pt x="714767" y="52897"/>
                </a:lnTo>
                <a:lnTo>
                  <a:pt x="714032" y="49496"/>
                </a:lnTo>
                <a:lnTo>
                  <a:pt x="713204" y="44532"/>
                </a:lnTo>
                <a:lnTo>
                  <a:pt x="711550" y="40190"/>
                </a:lnTo>
                <a:lnTo>
                  <a:pt x="709068" y="36467"/>
                </a:lnTo>
                <a:lnTo>
                  <a:pt x="706496" y="32561"/>
                </a:lnTo>
                <a:lnTo>
                  <a:pt x="702751" y="29378"/>
                </a:lnTo>
                <a:lnTo>
                  <a:pt x="697834" y="26919"/>
                </a:lnTo>
                <a:lnTo>
                  <a:pt x="692918" y="24460"/>
                </a:lnTo>
                <a:lnTo>
                  <a:pt x="687840" y="23231"/>
                </a:lnTo>
                <a:lnTo>
                  <a:pt x="680197" y="23299"/>
                </a:lnTo>
                <a:lnTo>
                  <a:pt x="671367" y="36111"/>
                </a:lnTo>
                <a:close/>
              </a:path>
              <a:path w="1308296" h="132496">
                <a:moveTo>
                  <a:pt x="667528" y="26458"/>
                </a:moveTo>
                <a:lnTo>
                  <a:pt x="657376" y="34330"/>
                </a:lnTo>
                <a:lnTo>
                  <a:pt x="661603" y="49565"/>
                </a:lnTo>
                <a:lnTo>
                  <a:pt x="663648" y="44337"/>
                </a:lnTo>
                <a:lnTo>
                  <a:pt x="667507" y="40224"/>
                </a:lnTo>
                <a:lnTo>
                  <a:pt x="671367" y="36111"/>
                </a:lnTo>
                <a:lnTo>
                  <a:pt x="680197" y="23299"/>
                </a:lnTo>
                <a:lnTo>
                  <a:pt x="667528" y="26458"/>
                </a:lnTo>
                <a:close/>
              </a:path>
              <a:path w="1308296" h="132496">
                <a:moveTo>
                  <a:pt x="768183" y="67190"/>
                </a:moveTo>
                <a:lnTo>
                  <a:pt x="766046" y="72498"/>
                </a:lnTo>
                <a:lnTo>
                  <a:pt x="766046" y="85596"/>
                </a:lnTo>
                <a:lnTo>
                  <a:pt x="768217" y="90801"/>
                </a:lnTo>
                <a:lnTo>
                  <a:pt x="772560" y="94960"/>
                </a:lnTo>
                <a:lnTo>
                  <a:pt x="776902" y="99119"/>
                </a:lnTo>
                <a:lnTo>
                  <a:pt x="782496" y="101199"/>
                </a:lnTo>
                <a:lnTo>
                  <a:pt x="780314" y="85481"/>
                </a:lnTo>
                <a:lnTo>
                  <a:pt x="779004" y="82655"/>
                </a:lnTo>
                <a:lnTo>
                  <a:pt x="779004" y="74336"/>
                </a:lnTo>
                <a:lnTo>
                  <a:pt x="780911" y="70889"/>
                </a:lnTo>
                <a:lnTo>
                  <a:pt x="784725" y="68729"/>
                </a:lnTo>
                <a:lnTo>
                  <a:pt x="786976" y="67443"/>
                </a:lnTo>
                <a:lnTo>
                  <a:pt x="790354" y="66500"/>
                </a:lnTo>
                <a:lnTo>
                  <a:pt x="794857" y="65903"/>
                </a:lnTo>
                <a:lnTo>
                  <a:pt x="802369" y="64938"/>
                </a:lnTo>
                <a:lnTo>
                  <a:pt x="807010" y="64202"/>
                </a:lnTo>
                <a:lnTo>
                  <a:pt x="809400" y="63559"/>
                </a:lnTo>
                <a:lnTo>
                  <a:pt x="811789" y="62916"/>
                </a:lnTo>
                <a:lnTo>
                  <a:pt x="815258" y="61146"/>
                </a:lnTo>
                <a:lnTo>
                  <a:pt x="815258" y="78771"/>
                </a:lnTo>
                <a:lnTo>
                  <a:pt x="811812" y="84263"/>
                </a:lnTo>
                <a:lnTo>
                  <a:pt x="804988" y="97545"/>
                </a:lnTo>
                <a:lnTo>
                  <a:pt x="809721" y="95109"/>
                </a:lnTo>
                <a:lnTo>
                  <a:pt x="813351" y="92237"/>
                </a:lnTo>
                <a:lnTo>
                  <a:pt x="815878" y="88928"/>
                </a:lnTo>
                <a:lnTo>
                  <a:pt x="816292" y="91869"/>
                </a:lnTo>
                <a:lnTo>
                  <a:pt x="818015" y="95753"/>
                </a:lnTo>
                <a:lnTo>
                  <a:pt x="819945" y="98786"/>
                </a:lnTo>
                <a:lnTo>
                  <a:pt x="823047" y="100302"/>
                </a:lnTo>
                <a:lnTo>
                  <a:pt x="829066" y="100302"/>
                </a:lnTo>
                <a:lnTo>
                  <a:pt x="832466" y="99958"/>
                </a:lnTo>
                <a:lnTo>
                  <a:pt x="835867" y="99062"/>
                </a:lnTo>
                <a:lnTo>
                  <a:pt x="835867" y="89893"/>
                </a:lnTo>
                <a:lnTo>
                  <a:pt x="834350" y="90135"/>
                </a:lnTo>
                <a:lnTo>
                  <a:pt x="831800" y="90307"/>
                </a:lnTo>
                <a:lnTo>
                  <a:pt x="828457" y="89135"/>
                </a:lnTo>
                <a:lnTo>
                  <a:pt x="827665" y="86033"/>
                </a:lnTo>
                <a:lnTo>
                  <a:pt x="827665" y="36513"/>
                </a:lnTo>
                <a:lnTo>
                  <a:pt x="824977" y="31366"/>
                </a:lnTo>
                <a:lnTo>
                  <a:pt x="819600" y="28057"/>
                </a:lnTo>
                <a:lnTo>
                  <a:pt x="814178" y="24747"/>
                </a:lnTo>
                <a:lnTo>
                  <a:pt x="807125" y="23093"/>
                </a:lnTo>
                <a:lnTo>
                  <a:pt x="790951" y="23093"/>
                </a:lnTo>
                <a:lnTo>
                  <a:pt x="784368" y="24874"/>
                </a:lnTo>
                <a:lnTo>
                  <a:pt x="778694" y="28436"/>
                </a:lnTo>
                <a:lnTo>
                  <a:pt x="773019" y="31997"/>
                </a:lnTo>
                <a:lnTo>
                  <a:pt x="770067" y="38328"/>
                </a:lnTo>
                <a:lnTo>
                  <a:pt x="769837" y="47428"/>
                </a:lnTo>
                <a:lnTo>
                  <a:pt x="781416" y="47428"/>
                </a:lnTo>
                <a:lnTo>
                  <a:pt x="781876" y="43613"/>
                </a:lnTo>
                <a:lnTo>
                  <a:pt x="782864" y="40741"/>
                </a:lnTo>
                <a:lnTo>
                  <a:pt x="784380" y="38811"/>
                </a:lnTo>
                <a:lnTo>
                  <a:pt x="787091" y="35318"/>
                </a:lnTo>
                <a:lnTo>
                  <a:pt x="791686" y="33571"/>
                </a:lnTo>
                <a:lnTo>
                  <a:pt x="803771" y="33571"/>
                </a:lnTo>
                <a:lnTo>
                  <a:pt x="808079" y="34525"/>
                </a:lnTo>
                <a:lnTo>
                  <a:pt x="811088" y="36432"/>
                </a:lnTo>
                <a:lnTo>
                  <a:pt x="814098" y="38340"/>
                </a:lnTo>
                <a:lnTo>
                  <a:pt x="815603" y="41408"/>
                </a:lnTo>
                <a:lnTo>
                  <a:pt x="815603" y="47704"/>
                </a:lnTo>
                <a:lnTo>
                  <a:pt x="814776" y="50392"/>
                </a:lnTo>
                <a:lnTo>
                  <a:pt x="811904" y="53609"/>
                </a:lnTo>
                <a:lnTo>
                  <a:pt x="809054" y="53977"/>
                </a:lnTo>
                <a:lnTo>
                  <a:pt x="789274" y="56458"/>
                </a:lnTo>
                <a:lnTo>
                  <a:pt x="782335" y="57332"/>
                </a:lnTo>
                <a:lnTo>
                  <a:pt x="776730" y="59653"/>
                </a:lnTo>
                <a:lnTo>
                  <a:pt x="772456" y="63421"/>
                </a:lnTo>
                <a:lnTo>
                  <a:pt x="768183" y="67190"/>
                </a:lnTo>
                <a:close/>
              </a:path>
              <a:path w="1308296" h="132496">
                <a:moveTo>
                  <a:pt x="1032393" y="28815"/>
                </a:moveTo>
                <a:lnTo>
                  <a:pt x="1032393" y="98717"/>
                </a:lnTo>
                <a:lnTo>
                  <a:pt x="1045626" y="98717"/>
                </a:lnTo>
                <a:lnTo>
                  <a:pt x="1045626" y="413"/>
                </a:lnTo>
                <a:lnTo>
                  <a:pt x="1035839" y="413"/>
                </a:lnTo>
                <a:lnTo>
                  <a:pt x="1034093" y="8042"/>
                </a:lnTo>
                <a:lnTo>
                  <a:pt x="1031451" y="12879"/>
                </a:lnTo>
                <a:lnTo>
                  <a:pt x="1027913" y="14924"/>
                </a:lnTo>
                <a:lnTo>
                  <a:pt x="1024374" y="16969"/>
                </a:lnTo>
                <a:lnTo>
                  <a:pt x="1018125" y="18428"/>
                </a:lnTo>
                <a:lnTo>
                  <a:pt x="1009165" y="19301"/>
                </a:lnTo>
                <a:lnTo>
                  <a:pt x="1009165" y="28815"/>
                </a:lnTo>
                <a:lnTo>
                  <a:pt x="1032393" y="28815"/>
                </a:lnTo>
                <a:close/>
              </a:path>
              <a:path w="1308296" h="132496">
                <a:moveTo>
                  <a:pt x="811812" y="84263"/>
                </a:moveTo>
                <a:lnTo>
                  <a:pt x="804920" y="87618"/>
                </a:lnTo>
                <a:lnTo>
                  <a:pt x="800830" y="89641"/>
                </a:lnTo>
                <a:lnTo>
                  <a:pt x="796603" y="90651"/>
                </a:lnTo>
                <a:lnTo>
                  <a:pt x="788653" y="90651"/>
                </a:lnTo>
                <a:lnTo>
                  <a:pt x="785552" y="89617"/>
                </a:lnTo>
                <a:lnTo>
                  <a:pt x="782933" y="87549"/>
                </a:lnTo>
                <a:lnTo>
                  <a:pt x="780314" y="85481"/>
                </a:lnTo>
                <a:lnTo>
                  <a:pt x="782496" y="101199"/>
                </a:lnTo>
                <a:lnTo>
                  <a:pt x="795040" y="101199"/>
                </a:lnTo>
                <a:lnTo>
                  <a:pt x="800256" y="99981"/>
                </a:lnTo>
                <a:lnTo>
                  <a:pt x="804988" y="97545"/>
                </a:lnTo>
                <a:lnTo>
                  <a:pt x="811812" y="84263"/>
                </a:lnTo>
                <a:close/>
              </a:path>
              <a:path w="1308296" h="132496">
                <a:moveTo>
                  <a:pt x="884366" y="42051"/>
                </a:moveTo>
                <a:lnTo>
                  <a:pt x="884366" y="53632"/>
                </a:lnTo>
                <a:lnTo>
                  <a:pt x="956254" y="53632"/>
                </a:lnTo>
                <a:lnTo>
                  <a:pt x="956254" y="42051"/>
                </a:lnTo>
                <a:lnTo>
                  <a:pt x="884366" y="42051"/>
                </a:lnTo>
                <a:close/>
              </a:path>
              <a:path w="1308296" h="132496">
                <a:moveTo>
                  <a:pt x="884366" y="71625"/>
                </a:moveTo>
                <a:lnTo>
                  <a:pt x="884366" y="83413"/>
                </a:lnTo>
                <a:lnTo>
                  <a:pt x="956254" y="83413"/>
                </a:lnTo>
                <a:lnTo>
                  <a:pt x="956254" y="71625"/>
                </a:lnTo>
                <a:lnTo>
                  <a:pt x="884366" y="71625"/>
                </a:lnTo>
                <a:close/>
              </a:path>
              <a:path w="1308296" h="132496">
                <a:moveTo>
                  <a:pt x="1090059" y="83689"/>
                </a:moveTo>
                <a:lnTo>
                  <a:pt x="1090059" y="98718"/>
                </a:lnTo>
                <a:lnTo>
                  <a:pt x="1104464" y="98718"/>
                </a:lnTo>
                <a:lnTo>
                  <a:pt x="1104464" y="83689"/>
                </a:lnTo>
                <a:lnTo>
                  <a:pt x="1090059" y="83689"/>
                </a:lnTo>
                <a:close/>
              </a:path>
              <a:path w="1308296" h="132496">
                <a:moveTo>
                  <a:pt x="1170312" y="72569"/>
                </a:moveTo>
                <a:lnTo>
                  <a:pt x="1166703" y="81552"/>
                </a:lnTo>
                <a:lnTo>
                  <a:pt x="1162888" y="87251"/>
                </a:lnTo>
                <a:lnTo>
                  <a:pt x="1157766" y="90100"/>
                </a:lnTo>
                <a:lnTo>
                  <a:pt x="1143338" y="90100"/>
                </a:lnTo>
                <a:lnTo>
                  <a:pt x="1151402" y="101406"/>
                </a:lnTo>
                <a:lnTo>
                  <a:pt x="1160746" y="100176"/>
                </a:lnTo>
                <a:lnTo>
                  <a:pt x="1171802" y="93966"/>
                </a:lnTo>
                <a:lnTo>
                  <a:pt x="1170312" y="72569"/>
                </a:lnTo>
                <a:close/>
              </a:path>
              <a:path w="1308296" h="132496">
                <a:moveTo>
                  <a:pt x="1118519" y="37630"/>
                </a:moveTo>
                <a:lnTo>
                  <a:pt x="1117698" y="51358"/>
                </a:lnTo>
                <a:lnTo>
                  <a:pt x="1118271" y="62887"/>
                </a:lnTo>
                <a:lnTo>
                  <a:pt x="1120669" y="75564"/>
                </a:lnTo>
                <a:lnTo>
                  <a:pt x="1124935" y="85964"/>
                </a:lnTo>
                <a:lnTo>
                  <a:pt x="1128173" y="90796"/>
                </a:lnTo>
                <a:lnTo>
                  <a:pt x="1138224" y="98754"/>
                </a:lnTo>
                <a:lnTo>
                  <a:pt x="1151402" y="101406"/>
                </a:lnTo>
                <a:lnTo>
                  <a:pt x="1143338" y="90100"/>
                </a:lnTo>
                <a:lnTo>
                  <a:pt x="1137686" y="85435"/>
                </a:lnTo>
                <a:lnTo>
                  <a:pt x="1134377" y="76106"/>
                </a:lnTo>
                <a:lnTo>
                  <a:pt x="1132217" y="69993"/>
                </a:lnTo>
                <a:lnTo>
                  <a:pt x="1131138" y="61905"/>
                </a:lnTo>
                <a:lnTo>
                  <a:pt x="1131138" y="51840"/>
                </a:lnTo>
                <a:lnTo>
                  <a:pt x="1131293" y="45119"/>
                </a:lnTo>
                <a:lnTo>
                  <a:pt x="1132886" y="31636"/>
                </a:lnTo>
                <a:lnTo>
                  <a:pt x="1136203" y="21473"/>
                </a:lnTo>
                <a:lnTo>
                  <a:pt x="1139581" y="14603"/>
                </a:lnTo>
                <a:lnTo>
                  <a:pt x="1144922" y="11168"/>
                </a:lnTo>
                <a:lnTo>
                  <a:pt x="1160177" y="11168"/>
                </a:lnTo>
                <a:lnTo>
                  <a:pt x="1165531" y="14786"/>
                </a:lnTo>
                <a:lnTo>
                  <a:pt x="1168287" y="22025"/>
                </a:lnTo>
                <a:lnTo>
                  <a:pt x="1169016" y="24082"/>
                </a:lnTo>
                <a:lnTo>
                  <a:pt x="1171572" y="35664"/>
                </a:lnTo>
                <a:lnTo>
                  <a:pt x="1172424" y="49703"/>
                </a:lnTo>
                <a:lnTo>
                  <a:pt x="1172159" y="59042"/>
                </a:lnTo>
                <a:lnTo>
                  <a:pt x="1170312" y="72569"/>
                </a:lnTo>
                <a:lnTo>
                  <a:pt x="1171802" y="93966"/>
                </a:lnTo>
                <a:lnTo>
                  <a:pt x="1179799" y="82517"/>
                </a:lnTo>
                <a:lnTo>
                  <a:pt x="1182415" y="75521"/>
                </a:lnTo>
                <a:lnTo>
                  <a:pt x="1184950" y="63352"/>
                </a:lnTo>
                <a:lnTo>
                  <a:pt x="1185796" y="49220"/>
                </a:lnTo>
                <a:lnTo>
                  <a:pt x="1185366" y="38988"/>
                </a:lnTo>
                <a:lnTo>
                  <a:pt x="1183191" y="26133"/>
                </a:lnTo>
                <a:lnTo>
                  <a:pt x="1179178" y="15786"/>
                </a:lnTo>
                <a:lnTo>
                  <a:pt x="1175260" y="10014"/>
                </a:lnTo>
                <a:lnTo>
                  <a:pt x="1165049" y="2503"/>
                </a:lnTo>
                <a:lnTo>
                  <a:pt x="1151470" y="0"/>
                </a:lnTo>
                <a:lnTo>
                  <a:pt x="1139392" y="2216"/>
                </a:lnTo>
                <a:lnTo>
                  <a:pt x="1129167" y="9701"/>
                </a:lnTo>
                <a:lnTo>
                  <a:pt x="1122040" y="22473"/>
                </a:lnTo>
                <a:lnTo>
                  <a:pt x="1120981" y="25700"/>
                </a:lnTo>
                <a:lnTo>
                  <a:pt x="1118519" y="37630"/>
                </a:lnTo>
                <a:close/>
              </a:path>
              <a:path w="1308296" h="132496">
                <a:moveTo>
                  <a:pt x="1252654" y="72570"/>
                </a:moveTo>
                <a:lnTo>
                  <a:pt x="1249044" y="81552"/>
                </a:lnTo>
                <a:lnTo>
                  <a:pt x="1245230" y="87251"/>
                </a:lnTo>
                <a:lnTo>
                  <a:pt x="1240107" y="90100"/>
                </a:lnTo>
                <a:lnTo>
                  <a:pt x="1225679" y="90100"/>
                </a:lnTo>
                <a:lnTo>
                  <a:pt x="1233742" y="101406"/>
                </a:lnTo>
                <a:lnTo>
                  <a:pt x="1243088" y="100175"/>
                </a:lnTo>
                <a:lnTo>
                  <a:pt x="1254143" y="93965"/>
                </a:lnTo>
                <a:lnTo>
                  <a:pt x="1252654" y="72570"/>
                </a:lnTo>
                <a:close/>
              </a:path>
              <a:path w="1308296" h="132496">
                <a:moveTo>
                  <a:pt x="1200860" y="37630"/>
                </a:moveTo>
                <a:lnTo>
                  <a:pt x="1200039" y="51358"/>
                </a:lnTo>
                <a:lnTo>
                  <a:pt x="1200613" y="62887"/>
                </a:lnTo>
                <a:lnTo>
                  <a:pt x="1203011" y="75564"/>
                </a:lnTo>
                <a:lnTo>
                  <a:pt x="1207276" y="85964"/>
                </a:lnTo>
                <a:lnTo>
                  <a:pt x="1210514" y="90795"/>
                </a:lnTo>
                <a:lnTo>
                  <a:pt x="1220565" y="98753"/>
                </a:lnTo>
                <a:lnTo>
                  <a:pt x="1233742" y="101406"/>
                </a:lnTo>
                <a:lnTo>
                  <a:pt x="1225679" y="90100"/>
                </a:lnTo>
                <a:lnTo>
                  <a:pt x="1220027" y="85435"/>
                </a:lnTo>
                <a:lnTo>
                  <a:pt x="1216718" y="76106"/>
                </a:lnTo>
                <a:lnTo>
                  <a:pt x="1214559" y="69993"/>
                </a:lnTo>
                <a:lnTo>
                  <a:pt x="1213479" y="61905"/>
                </a:lnTo>
                <a:lnTo>
                  <a:pt x="1213479" y="51840"/>
                </a:lnTo>
                <a:lnTo>
                  <a:pt x="1213635" y="45119"/>
                </a:lnTo>
                <a:lnTo>
                  <a:pt x="1215227" y="31636"/>
                </a:lnTo>
                <a:lnTo>
                  <a:pt x="1218545" y="21473"/>
                </a:lnTo>
                <a:lnTo>
                  <a:pt x="1221923" y="14603"/>
                </a:lnTo>
                <a:lnTo>
                  <a:pt x="1227264" y="11168"/>
                </a:lnTo>
                <a:lnTo>
                  <a:pt x="1242519" y="11168"/>
                </a:lnTo>
                <a:lnTo>
                  <a:pt x="1247873" y="14786"/>
                </a:lnTo>
                <a:lnTo>
                  <a:pt x="1250629" y="22025"/>
                </a:lnTo>
                <a:lnTo>
                  <a:pt x="1251358" y="24082"/>
                </a:lnTo>
                <a:lnTo>
                  <a:pt x="1253913" y="35664"/>
                </a:lnTo>
                <a:lnTo>
                  <a:pt x="1254765" y="49703"/>
                </a:lnTo>
                <a:lnTo>
                  <a:pt x="1254500" y="59042"/>
                </a:lnTo>
                <a:lnTo>
                  <a:pt x="1252654" y="72570"/>
                </a:lnTo>
                <a:lnTo>
                  <a:pt x="1254143" y="93965"/>
                </a:lnTo>
                <a:lnTo>
                  <a:pt x="1262140" y="82517"/>
                </a:lnTo>
                <a:lnTo>
                  <a:pt x="1264757" y="75521"/>
                </a:lnTo>
                <a:lnTo>
                  <a:pt x="1267292" y="63352"/>
                </a:lnTo>
                <a:lnTo>
                  <a:pt x="1268137" y="49220"/>
                </a:lnTo>
                <a:lnTo>
                  <a:pt x="1267708" y="38988"/>
                </a:lnTo>
                <a:lnTo>
                  <a:pt x="1265532" y="26133"/>
                </a:lnTo>
                <a:lnTo>
                  <a:pt x="1261520" y="15786"/>
                </a:lnTo>
                <a:lnTo>
                  <a:pt x="1257601" y="10014"/>
                </a:lnTo>
                <a:lnTo>
                  <a:pt x="1247390" y="2503"/>
                </a:lnTo>
                <a:lnTo>
                  <a:pt x="1233811" y="0"/>
                </a:lnTo>
                <a:lnTo>
                  <a:pt x="1221733" y="2216"/>
                </a:lnTo>
                <a:lnTo>
                  <a:pt x="1211509" y="9701"/>
                </a:lnTo>
                <a:lnTo>
                  <a:pt x="1204381" y="22473"/>
                </a:lnTo>
                <a:lnTo>
                  <a:pt x="1203323" y="25700"/>
                </a:lnTo>
                <a:lnTo>
                  <a:pt x="1200860" y="37630"/>
                </a:lnTo>
                <a:close/>
              </a:path>
              <a:path w="1308296" h="132496">
                <a:moveTo>
                  <a:pt x="1293615" y="113125"/>
                </a:moveTo>
                <a:lnTo>
                  <a:pt x="1293615" y="119674"/>
                </a:lnTo>
                <a:lnTo>
                  <a:pt x="1299589" y="118617"/>
                </a:lnTo>
                <a:lnTo>
                  <a:pt x="1303770" y="115377"/>
                </a:lnTo>
                <a:lnTo>
                  <a:pt x="1306159" y="109954"/>
                </a:lnTo>
                <a:lnTo>
                  <a:pt x="1307584" y="106645"/>
                </a:lnTo>
                <a:lnTo>
                  <a:pt x="1308296" y="102532"/>
                </a:lnTo>
                <a:lnTo>
                  <a:pt x="1308296" y="83689"/>
                </a:lnTo>
                <a:lnTo>
                  <a:pt x="1293615" y="83689"/>
                </a:lnTo>
                <a:lnTo>
                  <a:pt x="1293615" y="98718"/>
                </a:lnTo>
                <a:lnTo>
                  <a:pt x="1301128" y="98718"/>
                </a:lnTo>
                <a:lnTo>
                  <a:pt x="1301266" y="100142"/>
                </a:lnTo>
                <a:lnTo>
                  <a:pt x="1301266" y="102670"/>
                </a:lnTo>
                <a:lnTo>
                  <a:pt x="1300301" y="106714"/>
                </a:lnTo>
                <a:lnTo>
                  <a:pt x="1299060" y="110391"/>
                </a:lnTo>
                <a:lnTo>
                  <a:pt x="1296831" y="112528"/>
                </a:lnTo>
                <a:lnTo>
                  <a:pt x="1293615" y="113125"/>
                </a:lnTo>
                <a:close/>
              </a:path>
              <a:path w="1308296" h="132496">
                <a:moveTo>
                  <a:pt x="1293615" y="25851"/>
                </a:moveTo>
                <a:lnTo>
                  <a:pt x="1293615" y="40879"/>
                </a:lnTo>
                <a:lnTo>
                  <a:pt x="1308296" y="40879"/>
                </a:lnTo>
                <a:lnTo>
                  <a:pt x="1308296" y="25851"/>
                </a:lnTo>
                <a:lnTo>
                  <a:pt x="1293615" y="25851"/>
                </a:lnTo>
                <a:close/>
              </a:path>
              <a:path w="1308296" h="132496">
                <a:moveTo>
                  <a:pt x="751572" y="99889"/>
                </a:moveTo>
                <a:lnTo>
                  <a:pt x="755030" y="99797"/>
                </a:lnTo>
                <a:lnTo>
                  <a:pt x="758109" y="99430"/>
                </a:lnTo>
                <a:lnTo>
                  <a:pt x="761015" y="98717"/>
                </a:lnTo>
                <a:lnTo>
                  <a:pt x="761015" y="88928"/>
                </a:lnTo>
                <a:lnTo>
                  <a:pt x="757270" y="89135"/>
                </a:lnTo>
                <a:lnTo>
                  <a:pt x="754421" y="89135"/>
                </a:lnTo>
                <a:lnTo>
                  <a:pt x="751847" y="88376"/>
                </a:lnTo>
                <a:lnTo>
                  <a:pt x="749229" y="85780"/>
                </a:lnTo>
                <a:lnTo>
                  <a:pt x="749229" y="35019"/>
                </a:lnTo>
                <a:lnTo>
                  <a:pt x="761015" y="35019"/>
                </a:lnTo>
                <a:lnTo>
                  <a:pt x="761015" y="24885"/>
                </a:lnTo>
                <a:lnTo>
                  <a:pt x="749229" y="24885"/>
                </a:lnTo>
                <a:lnTo>
                  <a:pt x="749229" y="4273"/>
                </a:lnTo>
                <a:lnTo>
                  <a:pt x="736685" y="4273"/>
                </a:lnTo>
                <a:lnTo>
                  <a:pt x="736685" y="24885"/>
                </a:lnTo>
                <a:lnTo>
                  <a:pt x="726691" y="24885"/>
                </a:lnTo>
                <a:lnTo>
                  <a:pt x="726691" y="35019"/>
                </a:lnTo>
                <a:lnTo>
                  <a:pt x="736685" y="35019"/>
                </a:lnTo>
                <a:lnTo>
                  <a:pt x="736685" y="88629"/>
                </a:lnTo>
                <a:lnTo>
                  <a:pt x="737718" y="92478"/>
                </a:lnTo>
                <a:lnTo>
                  <a:pt x="739786" y="95442"/>
                </a:lnTo>
                <a:lnTo>
                  <a:pt x="741854" y="98407"/>
                </a:lnTo>
                <a:lnTo>
                  <a:pt x="745783" y="99889"/>
                </a:lnTo>
                <a:lnTo>
                  <a:pt x="751572" y="99889"/>
                </a:lnTo>
                <a:close/>
              </a:path>
              <a:path w="1308296" h="132496">
                <a:moveTo>
                  <a:pt x="387905" y="86998"/>
                </a:moveTo>
                <a:lnTo>
                  <a:pt x="392592" y="91685"/>
                </a:lnTo>
                <a:lnTo>
                  <a:pt x="397279" y="96373"/>
                </a:lnTo>
                <a:lnTo>
                  <a:pt x="402953" y="98717"/>
                </a:lnTo>
                <a:lnTo>
                  <a:pt x="402299" y="87538"/>
                </a:lnTo>
                <a:lnTo>
                  <a:pt x="399519" y="84757"/>
                </a:lnTo>
                <a:lnTo>
                  <a:pt x="396739" y="81977"/>
                </a:lnTo>
                <a:lnTo>
                  <a:pt x="395348" y="78633"/>
                </a:lnTo>
                <a:lnTo>
                  <a:pt x="395348" y="70821"/>
                </a:lnTo>
                <a:lnTo>
                  <a:pt x="396739" y="67477"/>
                </a:lnTo>
                <a:lnTo>
                  <a:pt x="399519" y="64696"/>
                </a:lnTo>
                <a:lnTo>
                  <a:pt x="402299" y="61916"/>
                </a:lnTo>
                <a:lnTo>
                  <a:pt x="405665" y="60526"/>
                </a:lnTo>
                <a:lnTo>
                  <a:pt x="413522" y="60526"/>
                </a:lnTo>
                <a:lnTo>
                  <a:pt x="416865" y="61916"/>
                </a:lnTo>
                <a:lnTo>
                  <a:pt x="419645" y="64696"/>
                </a:lnTo>
                <a:lnTo>
                  <a:pt x="422425" y="67477"/>
                </a:lnTo>
                <a:lnTo>
                  <a:pt x="423814" y="70821"/>
                </a:lnTo>
                <a:lnTo>
                  <a:pt x="423814" y="78633"/>
                </a:lnTo>
                <a:lnTo>
                  <a:pt x="422425" y="81977"/>
                </a:lnTo>
                <a:lnTo>
                  <a:pt x="419645" y="84757"/>
                </a:lnTo>
                <a:lnTo>
                  <a:pt x="416865" y="87538"/>
                </a:lnTo>
                <a:lnTo>
                  <a:pt x="413522" y="88928"/>
                </a:lnTo>
                <a:lnTo>
                  <a:pt x="409616" y="88928"/>
                </a:lnTo>
                <a:lnTo>
                  <a:pt x="409616" y="98717"/>
                </a:lnTo>
                <a:lnTo>
                  <a:pt x="416233" y="98717"/>
                </a:lnTo>
                <a:lnTo>
                  <a:pt x="421885" y="96373"/>
                </a:lnTo>
                <a:lnTo>
                  <a:pt x="426572" y="91685"/>
                </a:lnTo>
                <a:lnTo>
                  <a:pt x="431258" y="86998"/>
                </a:lnTo>
                <a:lnTo>
                  <a:pt x="433602" y="81345"/>
                </a:lnTo>
                <a:lnTo>
                  <a:pt x="433602" y="68109"/>
                </a:lnTo>
                <a:lnTo>
                  <a:pt x="431258" y="62456"/>
                </a:lnTo>
                <a:lnTo>
                  <a:pt x="426572" y="57768"/>
                </a:lnTo>
                <a:lnTo>
                  <a:pt x="421885" y="53081"/>
                </a:lnTo>
                <a:lnTo>
                  <a:pt x="416233" y="50737"/>
                </a:lnTo>
                <a:lnTo>
                  <a:pt x="402953" y="50737"/>
                </a:lnTo>
                <a:lnTo>
                  <a:pt x="397279" y="53081"/>
                </a:lnTo>
                <a:lnTo>
                  <a:pt x="392592" y="57768"/>
                </a:lnTo>
                <a:lnTo>
                  <a:pt x="387905" y="62456"/>
                </a:lnTo>
                <a:lnTo>
                  <a:pt x="385562" y="68109"/>
                </a:lnTo>
                <a:lnTo>
                  <a:pt x="385562" y="81345"/>
                </a:lnTo>
                <a:lnTo>
                  <a:pt x="387905" y="86998"/>
                </a:lnTo>
                <a:close/>
              </a:path>
              <a:path w="1308296" h="132496">
                <a:moveTo>
                  <a:pt x="320290" y="39293"/>
                </a:moveTo>
                <a:lnTo>
                  <a:pt x="324977" y="43981"/>
                </a:lnTo>
                <a:lnTo>
                  <a:pt x="329664" y="48669"/>
                </a:lnTo>
                <a:lnTo>
                  <a:pt x="335315" y="51013"/>
                </a:lnTo>
                <a:lnTo>
                  <a:pt x="334684" y="39833"/>
                </a:lnTo>
                <a:lnTo>
                  <a:pt x="331904" y="37053"/>
                </a:lnTo>
                <a:lnTo>
                  <a:pt x="329124" y="34273"/>
                </a:lnTo>
                <a:lnTo>
                  <a:pt x="327734" y="30929"/>
                </a:lnTo>
                <a:lnTo>
                  <a:pt x="327734" y="23070"/>
                </a:lnTo>
                <a:lnTo>
                  <a:pt x="329124" y="19715"/>
                </a:lnTo>
                <a:lnTo>
                  <a:pt x="331904" y="16958"/>
                </a:lnTo>
                <a:lnTo>
                  <a:pt x="334684" y="14200"/>
                </a:lnTo>
                <a:lnTo>
                  <a:pt x="338027" y="12821"/>
                </a:lnTo>
                <a:lnTo>
                  <a:pt x="345884" y="12821"/>
                </a:lnTo>
                <a:lnTo>
                  <a:pt x="349250" y="14212"/>
                </a:lnTo>
                <a:lnTo>
                  <a:pt x="352030" y="16992"/>
                </a:lnTo>
                <a:lnTo>
                  <a:pt x="354810" y="19773"/>
                </a:lnTo>
                <a:lnTo>
                  <a:pt x="356200" y="23116"/>
                </a:lnTo>
                <a:lnTo>
                  <a:pt x="356200" y="30929"/>
                </a:lnTo>
                <a:lnTo>
                  <a:pt x="354810" y="34273"/>
                </a:lnTo>
                <a:lnTo>
                  <a:pt x="352030" y="37053"/>
                </a:lnTo>
                <a:lnTo>
                  <a:pt x="349250" y="39833"/>
                </a:lnTo>
                <a:lnTo>
                  <a:pt x="345884" y="41223"/>
                </a:lnTo>
                <a:lnTo>
                  <a:pt x="341933" y="41223"/>
                </a:lnTo>
                <a:lnTo>
                  <a:pt x="341933" y="51013"/>
                </a:lnTo>
                <a:lnTo>
                  <a:pt x="348595" y="51013"/>
                </a:lnTo>
                <a:lnTo>
                  <a:pt x="354270" y="48669"/>
                </a:lnTo>
                <a:lnTo>
                  <a:pt x="358957" y="43981"/>
                </a:lnTo>
                <a:lnTo>
                  <a:pt x="363644" y="39293"/>
                </a:lnTo>
                <a:lnTo>
                  <a:pt x="365987" y="33641"/>
                </a:lnTo>
                <a:lnTo>
                  <a:pt x="365987" y="20405"/>
                </a:lnTo>
                <a:lnTo>
                  <a:pt x="363644" y="14740"/>
                </a:lnTo>
                <a:lnTo>
                  <a:pt x="358957" y="10030"/>
                </a:lnTo>
                <a:lnTo>
                  <a:pt x="354270" y="5319"/>
                </a:lnTo>
                <a:lnTo>
                  <a:pt x="348595" y="2963"/>
                </a:lnTo>
                <a:lnTo>
                  <a:pt x="335315" y="2963"/>
                </a:lnTo>
                <a:lnTo>
                  <a:pt x="329664" y="5319"/>
                </a:lnTo>
                <a:lnTo>
                  <a:pt x="324977" y="10030"/>
                </a:lnTo>
                <a:lnTo>
                  <a:pt x="320290" y="14740"/>
                </a:lnTo>
                <a:lnTo>
                  <a:pt x="317946" y="20405"/>
                </a:lnTo>
                <a:lnTo>
                  <a:pt x="317946" y="33641"/>
                </a:lnTo>
                <a:lnTo>
                  <a:pt x="320290" y="39293"/>
                </a:lnTo>
                <a:close/>
              </a:path>
              <a:path w="1308296" h="132496">
                <a:moveTo>
                  <a:pt x="15105" y="27045"/>
                </a:moveTo>
                <a:lnTo>
                  <a:pt x="9063" y="33985"/>
                </a:lnTo>
                <a:lnTo>
                  <a:pt x="12751" y="72291"/>
                </a:lnTo>
                <a:lnTo>
                  <a:pt x="12751" y="56895"/>
                </a:lnTo>
                <a:lnTo>
                  <a:pt x="13601" y="51173"/>
                </a:lnTo>
                <a:lnTo>
                  <a:pt x="15301" y="46807"/>
                </a:lnTo>
                <a:lnTo>
                  <a:pt x="22400" y="23576"/>
                </a:lnTo>
                <a:lnTo>
                  <a:pt x="15105" y="27045"/>
                </a:lnTo>
                <a:close/>
              </a:path>
              <a:path w="1308296" h="132496">
                <a:moveTo>
                  <a:pt x="5949" y="121041"/>
                </a:moveTo>
                <a:lnTo>
                  <a:pt x="11372" y="124603"/>
                </a:lnTo>
                <a:lnTo>
                  <a:pt x="16794" y="128164"/>
                </a:lnTo>
                <a:lnTo>
                  <a:pt x="23480" y="129945"/>
                </a:lnTo>
                <a:lnTo>
                  <a:pt x="31429" y="129945"/>
                </a:lnTo>
                <a:lnTo>
                  <a:pt x="40403" y="129180"/>
                </a:lnTo>
                <a:lnTo>
                  <a:pt x="52550" y="124302"/>
                </a:lnTo>
                <a:lnTo>
                  <a:pt x="60584" y="114917"/>
                </a:lnTo>
                <a:lnTo>
                  <a:pt x="63341" y="109494"/>
                </a:lnTo>
                <a:lnTo>
                  <a:pt x="64719" y="102095"/>
                </a:lnTo>
                <a:lnTo>
                  <a:pt x="64719" y="25575"/>
                </a:lnTo>
                <a:lnTo>
                  <a:pt x="53277" y="25575"/>
                </a:lnTo>
                <a:lnTo>
                  <a:pt x="53277" y="34882"/>
                </a:lnTo>
                <a:lnTo>
                  <a:pt x="50843" y="31802"/>
                </a:lnTo>
                <a:lnTo>
                  <a:pt x="48453" y="29458"/>
                </a:lnTo>
                <a:lnTo>
                  <a:pt x="46110" y="27850"/>
                </a:lnTo>
                <a:lnTo>
                  <a:pt x="41791" y="25001"/>
                </a:lnTo>
                <a:lnTo>
                  <a:pt x="36736" y="23576"/>
                </a:lnTo>
                <a:lnTo>
                  <a:pt x="22400" y="23576"/>
                </a:lnTo>
                <a:lnTo>
                  <a:pt x="15301" y="46807"/>
                </a:lnTo>
                <a:lnTo>
                  <a:pt x="18517" y="38627"/>
                </a:lnTo>
                <a:lnTo>
                  <a:pt x="24491" y="34537"/>
                </a:lnTo>
                <a:lnTo>
                  <a:pt x="39057" y="34537"/>
                </a:lnTo>
                <a:lnTo>
                  <a:pt x="43858" y="36742"/>
                </a:lnTo>
                <a:lnTo>
                  <a:pt x="47626" y="41155"/>
                </a:lnTo>
                <a:lnTo>
                  <a:pt x="51394" y="45566"/>
                </a:lnTo>
                <a:lnTo>
                  <a:pt x="53277" y="52346"/>
                </a:lnTo>
                <a:lnTo>
                  <a:pt x="53277" y="67557"/>
                </a:lnTo>
                <a:lnTo>
                  <a:pt x="52267" y="72865"/>
                </a:lnTo>
                <a:lnTo>
                  <a:pt x="50245" y="77415"/>
                </a:lnTo>
                <a:lnTo>
                  <a:pt x="46615" y="85458"/>
                </a:lnTo>
                <a:lnTo>
                  <a:pt x="40343" y="89479"/>
                </a:lnTo>
                <a:lnTo>
                  <a:pt x="25731" y="89479"/>
                </a:lnTo>
                <a:lnTo>
                  <a:pt x="21194" y="87308"/>
                </a:lnTo>
                <a:lnTo>
                  <a:pt x="17816" y="82965"/>
                </a:lnTo>
                <a:lnTo>
                  <a:pt x="14439" y="78622"/>
                </a:lnTo>
                <a:lnTo>
                  <a:pt x="12751" y="72291"/>
                </a:lnTo>
                <a:lnTo>
                  <a:pt x="9063" y="33985"/>
                </a:lnTo>
                <a:lnTo>
                  <a:pt x="6352" y="37590"/>
                </a:lnTo>
                <a:lnTo>
                  <a:pt x="1588" y="48839"/>
                </a:lnTo>
                <a:lnTo>
                  <a:pt x="0" y="62939"/>
                </a:lnTo>
                <a:lnTo>
                  <a:pt x="178" y="68251"/>
                </a:lnTo>
                <a:lnTo>
                  <a:pt x="2926" y="81730"/>
                </a:lnTo>
                <a:lnTo>
                  <a:pt x="8994" y="91100"/>
                </a:lnTo>
                <a:lnTo>
                  <a:pt x="14990" y="96775"/>
                </a:lnTo>
                <a:lnTo>
                  <a:pt x="21986" y="99613"/>
                </a:lnTo>
                <a:lnTo>
                  <a:pt x="35725" y="99613"/>
                </a:lnTo>
                <a:lnTo>
                  <a:pt x="40343" y="98694"/>
                </a:lnTo>
                <a:lnTo>
                  <a:pt x="43835" y="96856"/>
                </a:lnTo>
                <a:lnTo>
                  <a:pt x="47327" y="95018"/>
                </a:lnTo>
                <a:lnTo>
                  <a:pt x="50314" y="92214"/>
                </a:lnTo>
                <a:lnTo>
                  <a:pt x="52795" y="88446"/>
                </a:lnTo>
                <a:lnTo>
                  <a:pt x="52933" y="98602"/>
                </a:lnTo>
                <a:lnTo>
                  <a:pt x="52129" y="105657"/>
                </a:lnTo>
                <a:lnTo>
                  <a:pt x="50383" y="109609"/>
                </a:lnTo>
                <a:lnTo>
                  <a:pt x="47442" y="116319"/>
                </a:lnTo>
                <a:lnTo>
                  <a:pt x="41216" y="119674"/>
                </a:lnTo>
                <a:lnTo>
                  <a:pt x="25685" y="119674"/>
                </a:lnTo>
                <a:lnTo>
                  <a:pt x="21274" y="118295"/>
                </a:lnTo>
                <a:lnTo>
                  <a:pt x="18471" y="115538"/>
                </a:lnTo>
                <a:lnTo>
                  <a:pt x="16679" y="113745"/>
                </a:lnTo>
                <a:lnTo>
                  <a:pt x="15485" y="111195"/>
                </a:lnTo>
                <a:lnTo>
                  <a:pt x="14887" y="107886"/>
                </a:lnTo>
                <a:lnTo>
                  <a:pt x="2274" y="107886"/>
                </a:lnTo>
                <a:lnTo>
                  <a:pt x="2917" y="115469"/>
                </a:lnTo>
                <a:lnTo>
                  <a:pt x="5949" y="121041"/>
                </a:lnTo>
                <a:close/>
              </a:path>
              <a:path w="1308296" h="132496">
                <a:moveTo>
                  <a:pt x="119767" y="42051"/>
                </a:moveTo>
                <a:lnTo>
                  <a:pt x="119767" y="53632"/>
                </a:lnTo>
                <a:lnTo>
                  <a:pt x="191655" y="53632"/>
                </a:lnTo>
                <a:lnTo>
                  <a:pt x="191655" y="42051"/>
                </a:lnTo>
                <a:lnTo>
                  <a:pt x="119767" y="42051"/>
                </a:lnTo>
                <a:close/>
              </a:path>
              <a:path w="1308296" h="132496">
                <a:moveTo>
                  <a:pt x="119767" y="71625"/>
                </a:moveTo>
                <a:lnTo>
                  <a:pt x="119767" y="83413"/>
                </a:lnTo>
                <a:lnTo>
                  <a:pt x="191655" y="83413"/>
                </a:lnTo>
                <a:lnTo>
                  <a:pt x="191655" y="71625"/>
                </a:lnTo>
                <a:lnTo>
                  <a:pt x="119767" y="71625"/>
                </a:lnTo>
                <a:close/>
              </a:path>
              <a:path w="1308296" h="132496">
                <a:moveTo>
                  <a:pt x="297982" y="13649"/>
                </a:moveTo>
                <a:lnTo>
                  <a:pt x="297982" y="1654"/>
                </a:lnTo>
                <a:lnTo>
                  <a:pt x="246702" y="1654"/>
                </a:lnTo>
                <a:lnTo>
                  <a:pt x="239190" y="54804"/>
                </a:lnTo>
                <a:lnTo>
                  <a:pt x="249942" y="55425"/>
                </a:lnTo>
                <a:lnTo>
                  <a:pt x="252101" y="52483"/>
                </a:lnTo>
                <a:lnTo>
                  <a:pt x="254709" y="50185"/>
                </a:lnTo>
                <a:lnTo>
                  <a:pt x="257765" y="48531"/>
                </a:lnTo>
                <a:lnTo>
                  <a:pt x="260820" y="46877"/>
                </a:lnTo>
                <a:lnTo>
                  <a:pt x="264485" y="46049"/>
                </a:lnTo>
                <a:lnTo>
                  <a:pt x="274640" y="46049"/>
                </a:lnTo>
                <a:lnTo>
                  <a:pt x="279683" y="47934"/>
                </a:lnTo>
                <a:lnTo>
                  <a:pt x="283887" y="51702"/>
                </a:lnTo>
                <a:lnTo>
                  <a:pt x="288091" y="55471"/>
                </a:lnTo>
                <a:lnTo>
                  <a:pt x="290193" y="60802"/>
                </a:lnTo>
                <a:lnTo>
                  <a:pt x="290193" y="73394"/>
                </a:lnTo>
                <a:lnTo>
                  <a:pt x="288424" y="78587"/>
                </a:lnTo>
                <a:lnTo>
                  <a:pt x="284886" y="83275"/>
                </a:lnTo>
                <a:lnTo>
                  <a:pt x="281348" y="87963"/>
                </a:lnTo>
                <a:lnTo>
                  <a:pt x="275903" y="90307"/>
                </a:lnTo>
                <a:lnTo>
                  <a:pt x="264691" y="90307"/>
                </a:lnTo>
                <a:lnTo>
                  <a:pt x="261291" y="89617"/>
                </a:lnTo>
                <a:lnTo>
                  <a:pt x="258350" y="88239"/>
                </a:lnTo>
                <a:lnTo>
                  <a:pt x="252607" y="85527"/>
                </a:lnTo>
                <a:lnTo>
                  <a:pt x="249321" y="80632"/>
                </a:lnTo>
                <a:lnTo>
                  <a:pt x="248494" y="73555"/>
                </a:lnTo>
                <a:lnTo>
                  <a:pt x="235605" y="73555"/>
                </a:lnTo>
                <a:lnTo>
                  <a:pt x="236341" y="82930"/>
                </a:lnTo>
                <a:lnTo>
                  <a:pt x="239798" y="89882"/>
                </a:lnTo>
                <a:lnTo>
                  <a:pt x="245979" y="94409"/>
                </a:lnTo>
                <a:lnTo>
                  <a:pt x="252159" y="98936"/>
                </a:lnTo>
                <a:lnTo>
                  <a:pt x="259270" y="101199"/>
                </a:lnTo>
                <a:lnTo>
                  <a:pt x="267311" y="101199"/>
                </a:lnTo>
                <a:lnTo>
                  <a:pt x="272482" y="100984"/>
                </a:lnTo>
                <a:lnTo>
                  <a:pt x="285595" y="97716"/>
                </a:lnTo>
                <a:lnTo>
                  <a:pt x="294915" y="90513"/>
                </a:lnTo>
                <a:lnTo>
                  <a:pt x="301525" y="78646"/>
                </a:lnTo>
                <a:lnTo>
                  <a:pt x="303565" y="65834"/>
                </a:lnTo>
                <a:lnTo>
                  <a:pt x="303565" y="56872"/>
                </a:lnTo>
                <a:lnTo>
                  <a:pt x="300416" y="49473"/>
                </a:lnTo>
                <a:lnTo>
                  <a:pt x="294122" y="43636"/>
                </a:lnTo>
                <a:lnTo>
                  <a:pt x="287827" y="37800"/>
                </a:lnTo>
                <a:lnTo>
                  <a:pt x="280154" y="34882"/>
                </a:lnTo>
                <a:lnTo>
                  <a:pt x="266277" y="34882"/>
                </a:lnTo>
                <a:lnTo>
                  <a:pt x="262026" y="35640"/>
                </a:lnTo>
                <a:lnTo>
                  <a:pt x="258350" y="37157"/>
                </a:lnTo>
                <a:lnTo>
                  <a:pt x="256283" y="38029"/>
                </a:lnTo>
                <a:lnTo>
                  <a:pt x="251803" y="41086"/>
                </a:lnTo>
                <a:lnTo>
                  <a:pt x="256007" y="13649"/>
                </a:lnTo>
                <a:lnTo>
                  <a:pt x="297982" y="13649"/>
                </a:lnTo>
                <a:close/>
              </a:path>
              <a:path w="1308296" h="132496">
                <a:moveTo>
                  <a:pt x="399622" y="413"/>
                </a:moveTo>
                <a:lnTo>
                  <a:pt x="344413" y="101337"/>
                </a:lnTo>
                <a:lnTo>
                  <a:pt x="352064" y="101337"/>
                </a:lnTo>
                <a:lnTo>
                  <a:pt x="407273" y="413"/>
                </a:lnTo>
                <a:lnTo>
                  <a:pt x="399622" y="413"/>
                </a:lnTo>
                <a:close/>
              </a:path>
              <a:path w="1308296" h="132496">
                <a:moveTo>
                  <a:pt x="338027" y="41223"/>
                </a:moveTo>
                <a:lnTo>
                  <a:pt x="334684" y="39833"/>
                </a:lnTo>
                <a:lnTo>
                  <a:pt x="335315" y="51013"/>
                </a:lnTo>
                <a:lnTo>
                  <a:pt x="341933" y="51013"/>
                </a:lnTo>
                <a:lnTo>
                  <a:pt x="341933" y="41223"/>
                </a:lnTo>
                <a:lnTo>
                  <a:pt x="338027" y="41223"/>
                </a:lnTo>
                <a:close/>
              </a:path>
              <a:path w="1308296" h="132496">
                <a:moveTo>
                  <a:pt x="405665" y="88928"/>
                </a:moveTo>
                <a:lnTo>
                  <a:pt x="402299" y="87538"/>
                </a:lnTo>
                <a:lnTo>
                  <a:pt x="402953" y="98717"/>
                </a:lnTo>
                <a:lnTo>
                  <a:pt x="409616" y="98717"/>
                </a:lnTo>
                <a:lnTo>
                  <a:pt x="409616" y="88928"/>
                </a:lnTo>
                <a:lnTo>
                  <a:pt x="405665" y="88928"/>
                </a:lnTo>
                <a:close/>
              </a:path>
              <a:path w="1308296" h="132496">
                <a:moveTo>
                  <a:pt x="458437" y="113125"/>
                </a:moveTo>
                <a:lnTo>
                  <a:pt x="458437" y="119674"/>
                </a:lnTo>
                <a:lnTo>
                  <a:pt x="464411" y="118617"/>
                </a:lnTo>
                <a:lnTo>
                  <a:pt x="468592" y="115377"/>
                </a:lnTo>
                <a:lnTo>
                  <a:pt x="470981" y="109954"/>
                </a:lnTo>
                <a:lnTo>
                  <a:pt x="472406" y="106645"/>
                </a:lnTo>
                <a:lnTo>
                  <a:pt x="473118" y="102532"/>
                </a:lnTo>
                <a:lnTo>
                  <a:pt x="473118" y="83689"/>
                </a:lnTo>
                <a:lnTo>
                  <a:pt x="458437" y="83689"/>
                </a:lnTo>
                <a:lnTo>
                  <a:pt x="458437" y="98717"/>
                </a:lnTo>
                <a:lnTo>
                  <a:pt x="465950" y="98717"/>
                </a:lnTo>
                <a:lnTo>
                  <a:pt x="466088" y="100142"/>
                </a:lnTo>
                <a:lnTo>
                  <a:pt x="466088" y="102669"/>
                </a:lnTo>
                <a:lnTo>
                  <a:pt x="465123" y="106714"/>
                </a:lnTo>
                <a:lnTo>
                  <a:pt x="463883" y="110391"/>
                </a:lnTo>
                <a:lnTo>
                  <a:pt x="461654" y="112528"/>
                </a:lnTo>
                <a:lnTo>
                  <a:pt x="458437" y="113125"/>
                </a:lnTo>
                <a:close/>
              </a:path>
              <a:path w="1308296" h="132496">
                <a:moveTo>
                  <a:pt x="458437" y="25850"/>
                </a:moveTo>
                <a:lnTo>
                  <a:pt x="458437" y="40879"/>
                </a:lnTo>
                <a:lnTo>
                  <a:pt x="473118" y="40879"/>
                </a:lnTo>
                <a:lnTo>
                  <a:pt x="473118" y="25850"/>
                </a:lnTo>
                <a:lnTo>
                  <a:pt x="458437" y="25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4563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74563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053517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44072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44072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812770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643272" y="1363861"/>
            <a:ext cx="1061370" cy="92030"/>
          </a:xfrm>
          <a:custGeom>
            <a:avLst/>
            <a:gdLst/>
            <a:ahLst/>
            <a:cxnLst/>
            <a:rect l="l" t="t" r="r" b="b"/>
            <a:pathLst>
              <a:path w="1167507" h="104301">
                <a:moveTo>
                  <a:pt x="202223" y="88929"/>
                </a:moveTo>
                <a:lnTo>
                  <a:pt x="198961" y="80794"/>
                </a:lnTo>
                <a:lnTo>
                  <a:pt x="197215" y="76474"/>
                </a:lnTo>
                <a:lnTo>
                  <a:pt x="196411" y="92169"/>
                </a:lnTo>
                <a:lnTo>
                  <a:pt x="199029" y="95707"/>
                </a:lnTo>
                <a:lnTo>
                  <a:pt x="201488" y="98281"/>
                </a:lnTo>
                <a:lnTo>
                  <a:pt x="203785" y="99890"/>
                </a:lnTo>
                <a:lnTo>
                  <a:pt x="208311" y="92996"/>
                </a:lnTo>
                <a:lnTo>
                  <a:pt x="202223" y="88929"/>
                </a:lnTo>
                <a:close/>
              </a:path>
              <a:path w="1167507" h="104301">
                <a:moveTo>
                  <a:pt x="339199" y="27781"/>
                </a:moveTo>
                <a:lnTo>
                  <a:pt x="339199" y="101613"/>
                </a:lnTo>
                <a:lnTo>
                  <a:pt x="351605" y="101613"/>
                </a:lnTo>
                <a:lnTo>
                  <a:pt x="351605" y="53909"/>
                </a:lnTo>
                <a:lnTo>
                  <a:pt x="353281" y="49278"/>
                </a:lnTo>
                <a:lnTo>
                  <a:pt x="356636" y="45257"/>
                </a:lnTo>
                <a:lnTo>
                  <a:pt x="359991" y="41235"/>
                </a:lnTo>
                <a:lnTo>
                  <a:pt x="364792" y="39225"/>
                </a:lnTo>
                <a:lnTo>
                  <a:pt x="372454" y="39248"/>
                </a:lnTo>
                <a:lnTo>
                  <a:pt x="375108" y="39569"/>
                </a:lnTo>
                <a:lnTo>
                  <a:pt x="375108" y="26471"/>
                </a:lnTo>
                <a:lnTo>
                  <a:pt x="373776" y="26333"/>
                </a:lnTo>
                <a:lnTo>
                  <a:pt x="371110" y="26127"/>
                </a:lnTo>
                <a:lnTo>
                  <a:pt x="366194" y="26127"/>
                </a:lnTo>
                <a:lnTo>
                  <a:pt x="361852" y="27908"/>
                </a:lnTo>
                <a:lnTo>
                  <a:pt x="358084" y="31469"/>
                </a:lnTo>
                <a:lnTo>
                  <a:pt x="354316" y="35031"/>
                </a:lnTo>
                <a:lnTo>
                  <a:pt x="351949" y="38053"/>
                </a:lnTo>
                <a:lnTo>
                  <a:pt x="350985" y="40535"/>
                </a:lnTo>
                <a:lnTo>
                  <a:pt x="350985" y="27781"/>
                </a:lnTo>
                <a:lnTo>
                  <a:pt x="339199" y="27781"/>
                </a:lnTo>
                <a:close/>
              </a:path>
              <a:path w="1167507" h="104301">
                <a:moveTo>
                  <a:pt x="384597" y="70086"/>
                </a:moveTo>
                <a:lnTo>
                  <a:pt x="382460" y="75394"/>
                </a:lnTo>
                <a:lnTo>
                  <a:pt x="382460" y="88492"/>
                </a:lnTo>
                <a:lnTo>
                  <a:pt x="384630" y="93697"/>
                </a:lnTo>
                <a:lnTo>
                  <a:pt x="388973" y="97856"/>
                </a:lnTo>
                <a:lnTo>
                  <a:pt x="393316" y="102015"/>
                </a:lnTo>
                <a:lnTo>
                  <a:pt x="398910" y="104095"/>
                </a:lnTo>
                <a:lnTo>
                  <a:pt x="396727" y="88376"/>
                </a:lnTo>
                <a:lnTo>
                  <a:pt x="395418" y="85550"/>
                </a:lnTo>
                <a:lnTo>
                  <a:pt x="395418" y="77232"/>
                </a:lnTo>
                <a:lnTo>
                  <a:pt x="397325" y="73785"/>
                </a:lnTo>
                <a:lnTo>
                  <a:pt x="401138" y="71625"/>
                </a:lnTo>
                <a:lnTo>
                  <a:pt x="403390" y="70338"/>
                </a:lnTo>
                <a:lnTo>
                  <a:pt x="406767" y="69396"/>
                </a:lnTo>
                <a:lnTo>
                  <a:pt x="411270" y="68799"/>
                </a:lnTo>
                <a:lnTo>
                  <a:pt x="418783" y="67834"/>
                </a:lnTo>
                <a:lnTo>
                  <a:pt x="423424" y="67098"/>
                </a:lnTo>
                <a:lnTo>
                  <a:pt x="425813" y="66455"/>
                </a:lnTo>
                <a:lnTo>
                  <a:pt x="428203" y="65812"/>
                </a:lnTo>
                <a:lnTo>
                  <a:pt x="431672" y="64042"/>
                </a:lnTo>
                <a:lnTo>
                  <a:pt x="431672" y="81667"/>
                </a:lnTo>
                <a:lnTo>
                  <a:pt x="428226" y="87159"/>
                </a:lnTo>
                <a:lnTo>
                  <a:pt x="421402" y="100441"/>
                </a:lnTo>
                <a:lnTo>
                  <a:pt x="426135" y="98005"/>
                </a:lnTo>
                <a:lnTo>
                  <a:pt x="429765" y="95133"/>
                </a:lnTo>
                <a:lnTo>
                  <a:pt x="432291" y="91824"/>
                </a:lnTo>
                <a:lnTo>
                  <a:pt x="432706" y="94765"/>
                </a:lnTo>
                <a:lnTo>
                  <a:pt x="434429" y="98648"/>
                </a:lnTo>
                <a:lnTo>
                  <a:pt x="436359" y="101682"/>
                </a:lnTo>
                <a:lnTo>
                  <a:pt x="439460" y="103198"/>
                </a:lnTo>
                <a:lnTo>
                  <a:pt x="445480" y="103198"/>
                </a:lnTo>
                <a:lnTo>
                  <a:pt x="448880" y="102854"/>
                </a:lnTo>
                <a:lnTo>
                  <a:pt x="452280" y="101957"/>
                </a:lnTo>
                <a:lnTo>
                  <a:pt x="452280" y="92789"/>
                </a:lnTo>
                <a:lnTo>
                  <a:pt x="450764" y="93030"/>
                </a:lnTo>
                <a:lnTo>
                  <a:pt x="448214" y="93202"/>
                </a:lnTo>
                <a:lnTo>
                  <a:pt x="444871" y="92031"/>
                </a:lnTo>
                <a:lnTo>
                  <a:pt x="444078" y="88929"/>
                </a:lnTo>
                <a:lnTo>
                  <a:pt x="444078" y="39408"/>
                </a:lnTo>
                <a:lnTo>
                  <a:pt x="441390" y="34262"/>
                </a:lnTo>
                <a:lnTo>
                  <a:pt x="436013" y="30953"/>
                </a:lnTo>
                <a:lnTo>
                  <a:pt x="430592" y="27643"/>
                </a:lnTo>
                <a:lnTo>
                  <a:pt x="423539" y="25989"/>
                </a:lnTo>
                <a:lnTo>
                  <a:pt x="407365" y="25989"/>
                </a:lnTo>
                <a:lnTo>
                  <a:pt x="400782" y="27770"/>
                </a:lnTo>
                <a:lnTo>
                  <a:pt x="395108" y="31331"/>
                </a:lnTo>
                <a:lnTo>
                  <a:pt x="389433" y="34893"/>
                </a:lnTo>
                <a:lnTo>
                  <a:pt x="386481" y="41224"/>
                </a:lnTo>
                <a:lnTo>
                  <a:pt x="386251" y="50324"/>
                </a:lnTo>
                <a:lnTo>
                  <a:pt x="397830" y="50324"/>
                </a:lnTo>
                <a:lnTo>
                  <a:pt x="398290" y="46509"/>
                </a:lnTo>
                <a:lnTo>
                  <a:pt x="399278" y="43637"/>
                </a:lnTo>
                <a:lnTo>
                  <a:pt x="400794" y="41706"/>
                </a:lnTo>
                <a:lnTo>
                  <a:pt x="403505" y="38214"/>
                </a:lnTo>
                <a:lnTo>
                  <a:pt x="408100" y="36467"/>
                </a:lnTo>
                <a:lnTo>
                  <a:pt x="420185" y="36467"/>
                </a:lnTo>
                <a:lnTo>
                  <a:pt x="424492" y="37421"/>
                </a:lnTo>
                <a:lnTo>
                  <a:pt x="427502" y="39328"/>
                </a:lnTo>
                <a:lnTo>
                  <a:pt x="430512" y="41235"/>
                </a:lnTo>
                <a:lnTo>
                  <a:pt x="432017" y="44303"/>
                </a:lnTo>
                <a:lnTo>
                  <a:pt x="432017" y="50600"/>
                </a:lnTo>
                <a:lnTo>
                  <a:pt x="431189" y="53288"/>
                </a:lnTo>
                <a:lnTo>
                  <a:pt x="428318" y="56505"/>
                </a:lnTo>
                <a:lnTo>
                  <a:pt x="425468" y="56873"/>
                </a:lnTo>
                <a:lnTo>
                  <a:pt x="405687" y="59354"/>
                </a:lnTo>
                <a:lnTo>
                  <a:pt x="398749" y="60227"/>
                </a:lnTo>
                <a:lnTo>
                  <a:pt x="393143" y="62548"/>
                </a:lnTo>
                <a:lnTo>
                  <a:pt x="388870" y="66317"/>
                </a:lnTo>
                <a:lnTo>
                  <a:pt x="384597" y="70086"/>
                </a:lnTo>
                <a:close/>
              </a:path>
              <a:path w="1167507" h="104301">
                <a:moveTo>
                  <a:pt x="428226" y="87159"/>
                </a:moveTo>
                <a:lnTo>
                  <a:pt x="421333" y="90514"/>
                </a:lnTo>
                <a:lnTo>
                  <a:pt x="417244" y="92536"/>
                </a:lnTo>
                <a:lnTo>
                  <a:pt x="413016" y="93547"/>
                </a:lnTo>
                <a:lnTo>
                  <a:pt x="405067" y="93547"/>
                </a:lnTo>
                <a:lnTo>
                  <a:pt x="401966" y="92513"/>
                </a:lnTo>
                <a:lnTo>
                  <a:pt x="399346" y="90445"/>
                </a:lnTo>
                <a:lnTo>
                  <a:pt x="396727" y="88376"/>
                </a:lnTo>
                <a:lnTo>
                  <a:pt x="398910" y="104095"/>
                </a:lnTo>
                <a:lnTo>
                  <a:pt x="411454" y="104095"/>
                </a:lnTo>
                <a:lnTo>
                  <a:pt x="416669" y="102877"/>
                </a:lnTo>
                <a:lnTo>
                  <a:pt x="421402" y="100441"/>
                </a:lnTo>
                <a:lnTo>
                  <a:pt x="428226" y="87159"/>
                </a:lnTo>
                <a:close/>
              </a:path>
              <a:path w="1167507" h="104301">
                <a:moveTo>
                  <a:pt x="503536" y="28126"/>
                </a:moveTo>
                <a:lnTo>
                  <a:pt x="503536" y="101613"/>
                </a:lnTo>
                <a:lnTo>
                  <a:pt x="516150" y="101613"/>
                </a:lnTo>
                <a:lnTo>
                  <a:pt x="516150" y="28126"/>
                </a:lnTo>
                <a:lnTo>
                  <a:pt x="503536" y="28126"/>
                </a:lnTo>
                <a:close/>
              </a:path>
              <a:path w="1167507" h="104301">
                <a:moveTo>
                  <a:pt x="503536" y="344"/>
                </a:moveTo>
                <a:lnTo>
                  <a:pt x="503536" y="14407"/>
                </a:lnTo>
                <a:lnTo>
                  <a:pt x="516150" y="14407"/>
                </a:lnTo>
                <a:lnTo>
                  <a:pt x="516150" y="344"/>
                </a:lnTo>
                <a:lnTo>
                  <a:pt x="503536" y="344"/>
                </a:lnTo>
                <a:close/>
              </a:path>
              <a:path w="1167507" h="104301">
                <a:moveTo>
                  <a:pt x="593897" y="92651"/>
                </a:moveTo>
                <a:lnTo>
                  <a:pt x="596658" y="88405"/>
                </a:lnTo>
                <a:lnTo>
                  <a:pt x="601100" y="76833"/>
                </a:lnTo>
                <a:lnTo>
                  <a:pt x="602581" y="63146"/>
                </a:lnTo>
                <a:lnTo>
                  <a:pt x="602377" y="58011"/>
                </a:lnTo>
                <a:lnTo>
                  <a:pt x="599356" y="44942"/>
                </a:lnTo>
                <a:lnTo>
                  <a:pt x="592725" y="35157"/>
                </a:lnTo>
                <a:lnTo>
                  <a:pt x="581518" y="27926"/>
                </a:lnTo>
                <a:lnTo>
                  <a:pt x="568601" y="25644"/>
                </a:lnTo>
                <a:lnTo>
                  <a:pt x="566044" y="25718"/>
                </a:lnTo>
                <a:lnTo>
                  <a:pt x="553275" y="28871"/>
                </a:lnTo>
                <a:lnTo>
                  <a:pt x="543237" y="36674"/>
                </a:lnTo>
                <a:lnTo>
                  <a:pt x="540089" y="40979"/>
                </a:lnTo>
                <a:lnTo>
                  <a:pt x="535368" y="52384"/>
                </a:lnTo>
                <a:lnTo>
                  <a:pt x="533795" y="66317"/>
                </a:lnTo>
                <a:lnTo>
                  <a:pt x="533939" y="70613"/>
                </a:lnTo>
                <a:lnTo>
                  <a:pt x="536639" y="83651"/>
                </a:lnTo>
                <a:lnTo>
                  <a:pt x="542755" y="93995"/>
                </a:lnTo>
                <a:lnTo>
                  <a:pt x="543373" y="94686"/>
                </a:lnTo>
                <a:lnTo>
                  <a:pt x="546546" y="73969"/>
                </a:lnTo>
                <a:lnTo>
                  <a:pt x="546546" y="57930"/>
                </a:lnTo>
                <a:lnTo>
                  <a:pt x="548269" y="50944"/>
                </a:lnTo>
                <a:lnTo>
                  <a:pt x="551715" y="45153"/>
                </a:lnTo>
                <a:lnTo>
                  <a:pt x="555161" y="39362"/>
                </a:lnTo>
                <a:lnTo>
                  <a:pt x="560675" y="36467"/>
                </a:lnTo>
                <a:lnTo>
                  <a:pt x="576803" y="36467"/>
                </a:lnTo>
                <a:lnTo>
                  <a:pt x="582823" y="39868"/>
                </a:lnTo>
                <a:lnTo>
                  <a:pt x="586315" y="46670"/>
                </a:lnTo>
                <a:lnTo>
                  <a:pt x="588521" y="50990"/>
                </a:lnTo>
                <a:lnTo>
                  <a:pt x="589623" y="56597"/>
                </a:lnTo>
                <a:lnTo>
                  <a:pt x="589623" y="71119"/>
                </a:lnTo>
                <a:lnTo>
                  <a:pt x="588095" y="78048"/>
                </a:lnTo>
                <a:lnTo>
                  <a:pt x="585040" y="84275"/>
                </a:lnTo>
                <a:lnTo>
                  <a:pt x="584591" y="100550"/>
                </a:lnTo>
                <a:lnTo>
                  <a:pt x="593897" y="92651"/>
                </a:lnTo>
                <a:close/>
              </a:path>
              <a:path w="1167507" h="104301">
                <a:moveTo>
                  <a:pt x="585040" y="84275"/>
                </a:moveTo>
                <a:lnTo>
                  <a:pt x="581984" y="90503"/>
                </a:lnTo>
                <a:lnTo>
                  <a:pt x="576344" y="93616"/>
                </a:lnTo>
                <a:lnTo>
                  <a:pt x="560629" y="93616"/>
                </a:lnTo>
                <a:lnTo>
                  <a:pt x="555161" y="90997"/>
                </a:lnTo>
                <a:lnTo>
                  <a:pt x="551715" y="85757"/>
                </a:lnTo>
                <a:lnTo>
                  <a:pt x="548269" y="80518"/>
                </a:lnTo>
                <a:lnTo>
                  <a:pt x="546546" y="73969"/>
                </a:lnTo>
                <a:lnTo>
                  <a:pt x="543373" y="94686"/>
                </a:lnTo>
                <a:lnTo>
                  <a:pt x="553697" y="101897"/>
                </a:lnTo>
                <a:lnTo>
                  <a:pt x="566947" y="104301"/>
                </a:lnTo>
                <a:lnTo>
                  <a:pt x="571700" y="104089"/>
                </a:lnTo>
                <a:lnTo>
                  <a:pt x="584591" y="100550"/>
                </a:lnTo>
                <a:lnTo>
                  <a:pt x="585040" y="84275"/>
                </a:lnTo>
                <a:close/>
              </a:path>
              <a:path w="1167507" h="104301">
                <a:moveTo>
                  <a:pt x="653700" y="44947"/>
                </a:moveTo>
                <a:lnTo>
                  <a:pt x="653700" y="56528"/>
                </a:lnTo>
                <a:lnTo>
                  <a:pt x="725588" y="56528"/>
                </a:lnTo>
                <a:lnTo>
                  <a:pt x="725588" y="44947"/>
                </a:lnTo>
                <a:lnTo>
                  <a:pt x="653700" y="44947"/>
                </a:lnTo>
                <a:close/>
              </a:path>
              <a:path w="1167507" h="104301">
                <a:moveTo>
                  <a:pt x="653700" y="74521"/>
                </a:moveTo>
                <a:lnTo>
                  <a:pt x="653700" y="86309"/>
                </a:lnTo>
                <a:lnTo>
                  <a:pt x="725588" y="86309"/>
                </a:lnTo>
                <a:lnTo>
                  <a:pt x="725588" y="74521"/>
                </a:lnTo>
                <a:lnTo>
                  <a:pt x="653700" y="74521"/>
                </a:lnTo>
                <a:close/>
              </a:path>
              <a:path w="1167507" h="104301">
                <a:moveTo>
                  <a:pt x="811858" y="77485"/>
                </a:moveTo>
                <a:lnTo>
                  <a:pt x="811858" y="101613"/>
                </a:lnTo>
                <a:lnTo>
                  <a:pt x="824264" y="101613"/>
                </a:lnTo>
                <a:lnTo>
                  <a:pt x="824264" y="77485"/>
                </a:lnTo>
                <a:lnTo>
                  <a:pt x="838807" y="77485"/>
                </a:lnTo>
                <a:lnTo>
                  <a:pt x="838807" y="66662"/>
                </a:lnTo>
                <a:lnTo>
                  <a:pt x="824264" y="66662"/>
                </a:lnTo>
                <a:lnTo>
                  <a:pt x="824264" y="2619"/>
                </a:lnTo>
                <a:lnTo>
                  <a:pt x="813788" y="2619"/>
                </a:lnTo>
                <a:lnTo>
                  <a:pt x="811650" y="21921"/>
                </a:lnTo>
                <a:lnTo>
                  <a:pt x="811650" y="66662"/>
                </a:lnTo>
                <a:lnTo>
                  <a:pt x="780015" y="66662"/>
                </a:lnTo>
                <a:lnTo>
                  <a:pt x="768574" y="65352"/>
                </a:lnTo>
                <a:lnTo>
                  <a:pt x="768574" y="77485"/>
                </a:lnTo>
                <a:lnTo>
                  <a:pt x="811858" y="77485"/>
                </a:lnTo>
                <a:close/>
              </a:path>
              <a:path w="1167507" h="104301">
                <a:moveTo>
                  <a:pt x="813788" y="2619"/>
                </a:moveTo>
                <a:lnTo>
                  <a:pt x="768574" y="65352"/>
                </a:lnTo>
                <a:lnTo>
                  <a:pt x="780015" y="66662"/>
                </a:lnTo>
                <a:lnTo>
                  <a:pt x="811650" y="21921"/>
                </a:lnTo>
                <a:lnTo>
                  <a:pt x="813788" y="2619"/>
                </a:lnTo>
                <a:close/>
              </a:path>
              <a:path w="1167507" h="104301">
                <a:moveTo>
                  <a:pt x="894199" y="77485"/>
                </a:moveTo>
                <a:lnTo>
                  <a:pt x="894199" y="101613"/>
                </a:lnTo>
                <a:lnTo>
                  <a:pt x="906606" y="101613"/>
                </a:lnTo>
                <a:lnTo>
                  <a:pt x="906606" y="77485"/>
                </a:lnTo>
                <a:lnTo>
                  <a:pt x="921149" y="77485"/>
                </a:lnTo>
                <a:lnTo>
                  <a:pt x="921149" y="66662"/>
                </a:lnTo>
                <a:lnTo>
                  <a:pt x="906606" y="66662"/>
                </a:lnTo>
                <a:lnTo>
                  <a:pt x="906606" y="2619"/>
                </a:lnTo>
                <a:lnTo>
                  <a:pt x="896129" y="2619"/>
                </a:lnTo>
                <a:lnTo>
                  <a:pt x="893992" y="21921"/>
                </a:lnTo>
                <a:lnTo>
                  <a:pt x="893992" y="66662"/>
                </a:lnTo>
                <a:lnTo>
                  <a:pt x="862356" y="66662"/>
                </a:lnTo>
                <a:lnTo>
                  <a:pt x="850915" y="65352"/>
                </a:lnTo>
                <a:lnTo>
                  <a:pt x="850915" y="77485"/>
                </a:lnTo>
                <a:lnTo>
                  <a:pt x="894199" y="77485"/>
                </a:lnTo>
                <a:close/>
              </a:path>
              <a:path w="1167507" h="104301">
                <a:moveTo>
                  <a:pt x="896129" y="2619"/>
                </a:moveTo>
                <a:lnTo>
                  <a:pt x="850915" y="65352"/>
                </a:lnTo>
                <a:lnTo>
                  <a:pt x="862356" y="66662"/>
                </a:lnTo>
                <a:lnTo>
                  <a:pt x="893992" y="21921"/>
                </a:lnTo>
                <a:lnTo>
                  <a:pt x="896129" y="2619"/>
                </a:lnTo>
                <a:close/>
              </a:path>
              <a:path w="1167507" h="104301">
                <a:moveTo>
                  <a:pt x="941734" y="86584"/>
                </a:moveTo>
                <a:lnTo>
                  <a:pt x="941734" y="101613"/>
                </a:lnTo>
                <a:lnTo>
                  <a:pt x="956139" y="101613"/>
                </a:lnTo>
                <a:lnTo>
                  <a:pt x="956139" y="86584"/>
                </a:lnTo>
                <a:lnTo>
                  <a:pt x="941734" y="86584"/>
                </a:lnTo>
                <a:close/>
              </a:path>
              <a:path w="1167507" h="104301">
                <a:moveTo>
                  <a:pt x="983226" y="89894"/>
                </a:moveTo>
                <a:lnTo>
                  <a:pt x="984421" y="85022"/>
                </a:lnTo>
                <a:lnTo>
                  <a:pt x="987316" y="80587"/>
                </a:lnTo>
                <a:lnTo>
                  <a:pt x="991911" y="76589"/>
                </a:lnTo>
                <a:lnTo>
                  <a:pt x="994484" y="74337"/>
                </a:lnTo>
                <a:lnTo>
                  <a:pt x="998022" y="71970"/>
                </a:lnTo>
                <a:lnTo>
                  <a:pt x="1002525" y="69488"/>
                </a:lnTo>
                <a:lnTo>
                  <a:pt x="1011968" y="64249"/>
                </a:lnTo>
                <a:lnTo>
                  <a:pt x="1020284" y="59607"/>
                </a:lnTo>
                <a:lnTo>
                  <a:pt x="1026051" y="55655"/>
                </a:lnTo>
                <a:lnTo>
                  <a:pt x="1029267" y="52392"/>
                </a:lnTo>
                <a:lnTo>
                  <a:pt x="1034828" y="46785"/>
                </a:lnTo>
                <a:lnTo>
                  <a:pt x="1037608" y="40030"/>
                </a:lnTo>
                <a:lnTo>
                  <a:pt x="1037608" y="24633"/>
                </a:lnTo>
                <a:lnTo>
                  <a:pt x="1035000" y="17832"/>
                </a:lnTo>
                <a:lnTo>
                  <a:pt x="1029785" y="11719"/>
                </a:lnTo>
                <a:lnTo>
                  <a:pt x="1019197" y="4669"/>
                </a:lnTo>
                <a:lnTo>
                  <a:pt x="1005007" y="2550"/>
                </a:lnTo>
                <a:lnTo>
                  <a:pt x="997228" y="3142"/>
                </a:lnTo>
                <a:lnTo>
                  <a:pt x="984926" y="7739"/>
                </a:lnTo>
                <a:lnTo>
                  <a:pt x="976541" y="16889"/>
                </a:lnTo>
                <a:lnTo>
                  <a:pt x="973508" y="22313"/>
                </a:lnTo>
                <a:lnTo>
                  <a:pt x="971923" y="29321"/>
                </a:lnTo>
                <a:lnTo>
                  <a:pt x="971784" y="37915"/>
                </a:lnTo>
                <a:lnTo>
                  <a:pt x="984398" y="37915"/>
                </a:lnTo>
                <a:lnTo>
                  <a:pt x="984582" y="31802"/>
                </a:lnTo>
                <a:lnTo>
                  <a:pt x="985546" y="27023"/>
                </a:lnTo>
                <a:lnTo>
                  <a:pt x="987293" y="23576"/>
                </a:lnTo>
                <a:lnTo>
                  <a:pt x="990555" y="17142"/>
                </a:lnTo>
                <a:lnTo>
                  <a:pt x="996437" y="13925"/>
                </a:lnTo>
                <a:lnTo>
                  <a:pt x="1010681" y="13925"/>
                </a:lnTo>
                <a:lnTo>
                  <a:pt x="1015276" y="15614"/>
                </a:lnTo>
                <a:lnTo>
                  <a:pt x="1018722" y="18992"/>
                </a:lnTo>
                <a:lnTo>
                  <a:pt x="1022168" y="22370"/>
                </a:lnTo>
                <a:lnTo>
                  <a:pt x="1023892" y="26931"/>
                </a:lnTo>
                <a:lnTo>
                  <a:pt x="1023892" y="37593"/>
                </a:lnTo>
                <a:lnTo>
                  <a:pt x="1022008" y="41959"/>
                </a:lnTo>
                <a:lnTo>
                  <a:pt x="1018240" y="45774"/>
                </a:lnTo>
                <a:lnTo>
                  <a:pt x="1015851" y="48210"/>
                </a:lnTo>
                <a:lnTo>
                  <a:pt x="1011692" y="51151"/>
                </a:lnTo>
                <a:lnTo>
                  <a:pt x="1005765" y="54598"/>
                </a:lnTo>
                <a:lnTo>
                  <a:pt x="992531" y="62250"/>
                </a:lnTo>
                <a:lnTo>
                  <a:pt x="983662" y="67397"/>
                </a:lnTo>
                <a:lnTo>
                  <a:pt x="977701" y="73119"/>
                </a:lnTo>
                <a:lnTo>
                  <a:pt x="974645" y="79415"/>
                </a:lnTo>
                <a:lnTo>
                  <a:pt x="971590" y="85712"/>
                </a:lnTo>
                <a:lnTo>
                  <a:pt x="969832" y="93111"/>
                </a:lnTo>
                <a:lnTo>
                  <a:pt x="969373" y="101613"/>
                </a:lnTo>
                <a:lnTo>
                  <a:pt x="1037125" y="101613"/>
                </a:lnTo>
                <a:lnTo>
                  <a:pt x="1037125" y="89894"/>
                </a:lnTo>
                <a:lnTo>
                  <a:pt x="983226" y="89894"/>
                </a:lnTo>
                <a:close/>
              </a:path>
              <a:path w="1167507" h="104301">
                <a:moveTo>
                  <a:pt x="1133527" y="3309"/>
                </a:moveTo>
                <a:lnTo>
                  <a:pt x="1078318" y="104232"/>
                </a:lnTo>
                <a:lnTo>
                  <a:pt x="1085970" y="104232"/>
                </a:lnTo>
                <a:lnTo>
                  <a:pt x="1141178" y="3309"/>
                </a:lnTo>
                <a:lnTo>
                  <a:pt x="1133527" y="3309"/>
                </a:lnTo>
                <a:close/>
              </a:path>
              <a:path w="1167507" h="104301">
                <a:moveTo>
                  <a:pt x="1071932" y="44119"/>
                </a:moveTo>
                <a:lnTo>
                  <a:pt x="1068589" y="42729"/>
                </a:lnTo>
                <a:lnTo>
                  <a:pt x="1069220" y="53909"/>
                </a:lnTo>
                <a:lnTo>
                  <a:pt x="1075838" y="53909"/>
                </a:lnTo>
                <a:lnTo>
                  <a:pt x="1075838" y="44119"/>
                </a:lnTo>
                <a:lnTo>
                  <a:pt x="1071932" y="44119"/>
                </a:lnTo>
                <a:close/>
              </a:path>
              <a:path w="1167507" h="104301">
                <a:moveTo>
                  <a:pt x="1139570" y="91824"/>
                </a:moveTo>
                <a:lnTo>
                  <a:pt x="1136204" y="90434"/>
                </a:lnTo>
                <a:lnTo>
                  <a:pt x="1136858" y="101613"/>
                </a:lnTo>
                <a:lnTo>
                  <a:pt x="1143521" y="101613"/>
                </a:lnTo>
                <a:lnTo>
                  <a:pt x="1143521" y="91824"/>
                </a:lnTo>
                <a:lnTo>
                  <a:pt x="1139570" y="91824"/>
                </a:lnTo>
                <a:close/>
              </a:path>
              <a:path w="1167507" h="104301">
                <a:moveTo>
                  <a:pt x="1121810" y="89894"/>
                </a:moveTo>
                <a:lnTo>
                  <a:pt x="1126496" y="94581"/>
                </a:lnTo>
                <a:lnTo>
                  <a:pt x="1131184" y="99269"/>
                </a:lnTo>
                <a:lnTo>
                  <a:pt x="1136858" y="101613"/>
                </a:lnTo>
                <a:lnTo>
                  <a:pt x="1136204" y="90434"/>
                </a:lnTo>
                <a:lnTo>
                  <a:pt x="1133423" y="87653"/>
                </a:lnTo>
                <a:lnTo>
                  <a:pt x="1130644" y="84873"/>
                </a:lnTo>
                <a:lnTo>
                  <a:pt x="1129253" y="81529"/>
                </a:lnTo>
                <a:lnTo>
                  <a:pt x="1129253" y="73717"/>
                </a:lnTo>
                <a:lnTo>
                  <a:pt x="1130644" y="70373"/>
                </a:lnTo>
                <a:lnTo>
                  <a:pt x="1133423" y="67592"/>
                </a:lnTo>
                <a:lnTo>
                  <a:pt x="1136204" y="64812"/>
                </a:lnTo>
                <a:lnTo>
                  <a:pt x="1139570" y="63422"/>
                </a:lnTo>
                <a:lnTo>
                  <a:pt x="1147427" y="63422"/>
                </a:lnTo>
                <a:lnTo>
                  <a:pt x="1150770" y="64812"/>
                </a:lnTo>
                <a:lnTo>
                  <a:pt x="1153550" y="67593"/>
                </a:lnTo>
                <a:lnTo>
                  <a:pt x="1156329" y="70373"/>
                </a:lnTo>
                <a:lnTo>
                  <a:pt x="1157719" y="73717"/>
                </a:lnTo>
                <a:lnTo>
                  <a:pt x="1157719" y="81529"/>
                </a:lnTo>
                <a:lnTo>
                  <a:pt x="1156329" y="84873"/>
                </a:lnTo>
                <a:lnTo>
                  <a:pt x="1153550" y="87654"/>
                </a:lnTo>
                <a:lnTo>
                  <a:pt x="1150770" y="90434"/>
                </a:lnTo>
                <a:lnTo>
                  <a:pt x="1147427" y="91824"/>
                </a:lnTo>
                <a:lnTo>
                  <a:pt x="1143521" y="91824"/>
                </a:lnTo>
                <a:lnTo>
                  <a:pt x="1143521" y="101613"/>
                </a:lnTo>
                <a:lnTo>
                  <a:pt x="1150138" y="101613"/>
                </a:lnTo>
                <a:lnTo>
                  <a:pt x="1155790" y="99269"/>
                </a:lnTo>
                <a:lnTo>
                  <a:pt x="1160477" y="94581"/>
                </a:lnTo>
                <a:lnTo>
                  <a:pt x="1165163" y="89894"/>
                </a:lnTo>
                <a:lnTo>
                  <a:pt x="1167507" y="84241"/>
                </a:lnTo>
                <a:lnTo>
                  <a:pt x="1167507" y="71005"/>
                </a:lnTo>
                <a:lnTo>
                  <a:pt x="1165163" y="65352"/>
                </a:lnTo>
                <a:lnTo>
                  <a:pt x="1160477" y="60664"/>
                </a:lnTo>
                <a:lnTo>
                  <a:pt x="1155790" y="55976"/>
                </a:lnTo>
                <a:lnTo>
                  <a:pt x="1150138" y="53633"/>
                </a:lnTo>
                <a:lnTo>
                  <a:pt x="1136858" y="53633"/>
                </a:lnTo>
                <a:lnTo>
                  <a:pt x="1131184" y="55976"/>
                </a:lnTo>
                <a:lnTo>
                  <a:pt x="1126496" y="60664"/>
                </a:lnTo>
                <a:lnTo>
                  <a:pt x="1121810" y="65352"/>
                </a:lnTo>
                <a:lnTo>
                  <a:pt x="1119467" y="71005"/>
                </a:lnTo>
                <a:lnTo>
                  <a:pt x="1119467" y="84241"/>
                </a:lnTo>
                <a:lnTo>
                  <a:pt x="1121810" y="89894"/>
                </a:lnTo>
                <a:close/>
              </a:path>
              <a:path w="1167507" h="104301">
                <a:moveTo>
                  <a:pt x="1054196" y="42189"/>
                </a:moveTo>
                <a:lnTo>
                  <a:pt x="1058882" y="46877"/>
                </a:lnTo>
                <a:lnTo>
                  <a:pt x="1063569" y="51565"/>
                </a:lnTo>
                <a:lnTo>
                  <a:pt x="1069220" y="53909"/>
                </a:lnTo>
                <a:lnTo>
                  <a:pt x="1068589" y="42729"/>
                </a:lnTo>
                <a:lnTo>
                  <a:pt x="1065809" y="39949"/>
                </a:lnTo>
                <a:lnTo>
                  <a:pt x="1063029" y="37168"/>
                </a:lnTo>
                <a:lnTo>
                  <a:pt x="1061639" y="33825"/>
                </a:lnTo>
                <a:lnTo>
                  <a:pt x="1061639" y="25966"/>
                </a:lnTo>
                <a:lnTo>
                  <a:pt x="1063029" y="22612"/>
                </a:lnTo>
                <a:lnTo>
                  <a:pt x="1065809" y="19854"/>
                </a:lnTo>
                <a:lnTo>
                  <a:pt x="1068589" y="17096"/>
                </a:lnTo>
                <a:lnTo>
                  <a:pt x="1071932" y="15717"/>
                </a:lnTo>
                <a:lnTo>
                  <a:pt x="1079789" y="15717"/>
                </a:lnTo>
                <a:lnTo>
                  <a:pt x="1083155" y="17107"/>
                </a:lnTo>
                <a:lnTo>
                  <a:pt x="1085935" y="19888"/>
                </a:lnTo>
                <a:lnTo>
                  <a:pt x="1088715" y="22669"/>
                </a:lnTo>
                <a:lnTo>
                  <a:pt x="1090105" y="26012"/>
                </a:lnTo>
                <a:lnTo>
                  <a:pt x="1090105" y="33825"/>
                </a:lnTo>
                <a:lnTo>
                  <a:pt x="1088715" y="37168"/>
                </a:lnTo>
                <a:lnTo>
                  <a:pt x="1085935" y="39949"/>
                </a:lnTo>
                <a:lnTo>
                  <a:pt x="1083155" y="42729"/>
                </a:lnTo>
                <a:lnTo>
                  <a:pt x="1079789" y="44119"/>
                </a:lnTo>
                <a:lnTo>
                  <a:pt x="1075838" y="44119"/>
                </a:lnTo>
                <a:lnTo>
                  <a:pt x="1075838" y="53909"/>
                </a:lnTo>
                <a:lnTo>
                  <a:pt x="1082500" y="53909"/>
                </a:lnTo>
                <a:lnTo>
                  <a:pt x="1088175" y="51565"/>
                </a:lnTo>
                <a:lnTo>
                  <a:pt x="1092862" y="46877"/>
                </a:lnTo>
                <a:lnTo>
                  <a:pt x="1097549" y="42189"/>
                </a:lnTo>
                <a:lnTo>
                  <a:pt x="1099892" y="36537"/>
                </a:lnTo>
                <a:lnTo>
                  <a:pt x="1099892" y="23301"/>
                </a:lnTo>
                <a:lnTo>
                  <a:pt x="1097549" y="17636"/>
                </a:lnTo>
                <a:lnTo>
                  <a:pt x="1092862" y="12926"/>
                </a:lnTo>
                <a:lnTo>
                  <a:pt x="1088175" y="8214"/>
                </a:lnTo>
                <a:lnTo>
                  <a:pt x="1082500" y="5859"/>
                </a:lnTo>
                <a:lnTo>
                  <a:pt x="1069220" y="5859"/>
                </a:lnTo>
                <a:lnTo>
                  <a:pt x="1063569" y="8214"/>
                </a:lnTo>
                <a:lnTo>
                  <a:pt x="1058882" y="12926"/>
                </a:lnTo>
                <a:lnTo>
                  <a:pt x="1054196" y="17636"/>
                </a:lnTo>
                <a:lnTo>
                  <a:pt x="1051851" y="23301"/>
                </a:lnTo>
                <a:lnTo>
                  <a:pt x="1051851" y="36537"/>
                </a:lnTo>
                <a:lnTo>
                  <a:pt x="1054196" y="42189"/>
                </a:lnTo>
                <a:close/>
              </a:path>
              <a:path w="1167507" h="104301">
                <a:moveTo>
                  <a:pt x="485616" y="102785"/>
                </a:moveTo>
                <a:lnTo>
                  <a:pt x="489074" y="102693"/>
                </a:lnTo>
                <a:lnTo>
                  <a:pt x="492153" y="102325"/>
                </a:lnTo>
                <a:lnTo>
                  <a:pt x="495059" y="101613"/>
                </a:lnTo>
                <a:lnTo>
                  <a:pt x="495059" y="91824"/>
                </a:lnTo>
                <a:lnTo>
                  <a:pt x="491314" y="92031"/>
                </a:lnTo>
                <a:lnTo>
                  <a:pt x="488465" y="92031"/>
                </a:lnTo>
                <a:lnTo>
                  <a:pt x="485892" y="91272"/>
                </a:lnTo>
                <a:lnTo>
                  <a:pt x="483273" y="88676"/>
                </a:lnTo>
                <a:lnTo>
                  <a:pt x="483273" y="37915"/>
                </a:lnTo>
                <a:lnTo>
                  <a:pt x="495059" y="37915"/>
                </a:lnTo>
                <a:lnTo>
                  <a:pt x="495059" y="27781"/>
                </a:lnTo>
                <a:lnTo>
                  <a:pt x="483273" y="27781"/>
                </a:lnTo>
                <a:lnTo>
                  <a:pt x="483273" y="7169"/>
                </a:lnTo>
                <a:lnTo>
                  <a:pt x="470729" y="7169"/>
                </a:lnTo>
                <a:lnTo>
                  <a:pt x="470729" y="27781"/>
                </a:lnTo>
                <a:lnTo>
                  <a:pt x="460735" y="27781"/>
                </a:lnTo>
                <a:lnTo>
                  <a:pt x="460735" y="37915"/>
                </a:lnTo>
                <a:lnTo>
                  <a:pt x="470729" y="37915"/>
                </a:lnTo>
                <a:lnTo>
                  <a:pt x="470729" y="91525"/>
                </a:lnTo>
                <a:lnTo>
                  <a:pt x="471763" y="95374"/>
                </a:lnTo>
                <a:lnTo>
                  <a:pt x="473831" y="98338"/>
                </a:lnTo>
                <a:lnTo>
                  <a:pt x="475898" y="101303"/>
                </a:lnTo>
                <a:lnTo>
                  <a:pt x="479827" y="102785"/>
                </a:lnTo>
                <a:lnTo>
                  <a:pt x="485616" y="102785"/>
                </a:lnTo>
                <a:close/>
              </a:path>
              <a:path w="1167507" h="104301">
                <a:moveTo>
                  <a:pt x="285644" y="102785"/>
                </a:moveTo>
                <a:lnTo>
                  <a:pt x="289102" y="102693"/>
                </a:lnTo>
                <a:lnTo>
                  <a:pt x="292181" y="102325"/>
                </a:lnTo>
                <a:lnTo>
                  <a:pt x="295087" y="101613"/>
                </a:lnTo>
                <a:lnTo>
                  <a:pt x="295087" y="91824"/>
                </a:lnTo>
                <a:lnTo>
                  <a:pt x="291342" y="92031"/>
                </a:lnTo>
                <a:lnTo>
                  <a:pt x="288493" y="92031"/>
                </a:lnTo>
                <a:lnTo>
                  <a:pt x="285919" y="91272"/>
                </a:lnTo>
                <a:lnTo>
                  <a:pt x="283301" y="88676"/>
                </a:lnTo>
                <a:lnTo>
                  <a:pt x="283301" y="37915"/>
                </a:lnTo>
                <a:lnTo>
                  <a:pt x="295087" y="37915"/>
                </a:lnTo>
                <a:lnTo>
                  <a:pt x="295087" y="27781"/>
                </a:lnTo>
                <a:lnTo>
                  <a:pt x="283301" y="27781"/>
                </a:lnTo>
                <a:lnTo>
                  <a:pt x="283301" y="7169"/>
                </a:lnTo>
                <a:lnTo>
                  <a:pt x="270757" y="7169"/>
                </a:lnTo>
                <a:lnTo>
                  <a:pt x="270757" y="27781"/>
                </a:lnTo>
                <a:lnTo>
                  <a:pt x="260763" y="27781"/>
                </a:lnTo>
                <a:lnTo>
                  <a:pt x="260763" y="37915"/>
                </a:lnTo>
                <a:lnTo>
                  <a:pt x="270757" y="37915"/>
                </a:lnTo>
                <a:lnTo>
                  <a:pt x="270757" y="91525"/>
                </a:lnTo>
                <a:lnTo>
                  <a:pt x="271791" y="95374"/>
                </a:lnTo>
                <a:lnTo>
                  <a:pt x="273858" y="98338"/>
                </a:lnTo>
                <a:lnTo>
                  <a:pt x="275926" y="101303"/>
                </a:lnTo>
                <a:lnTo>
                  <a:pt x="279855" y="102785"/>
                </a:lnTo>
                <a:lnTo>
                  <a:pt x="285644" y="102785"/>
                </a:lnTo>
                <a:close/>
              </a:path>
              <a:path w="1167507" h="104301">
                <a:moveTo>
                  <a:pt x="196411" y="101613"/>
                </a:moveTo>
                <a:lnTo>
                  <a:pt x="196411" y="92169"/>
                </a:lnTo>
                <a:lnTo>
                  <a:pt x="197215" y="76474"/>
                </a:lnTo>
                <a:lnTo>
                  <a:pt x="196342" y="70844"/>
                </a:lnTo>
                <a:lnTo>
                  <a:pt x="196342" y="54299"/>
                </a:lnTo>
                <a:lnTo>
                  <a:pt x="198467" y="47405"/>
                </a:lnTo>
                <a:lnTo>
                  <a:pt x="202717" y="43223"/>
                </a:lnTo>
                <a:lnTo>
                  <a:pt x="206967" y="39041"/>
                </a:lnTo>
                <a:lnTo>
                  <a:pt x="211918" y="36950"/>
                </a:lnTo>
                <a:lnTo>
                  <a:pt x="224049" y="36950"/>
                </a:lnTo>
                <a:lnTo>
                  <a:pt x="228954" y="39500"/>
                </a:lnTo>
                <a:lnTo>
                  <a:pt x="232286" y="44602"/>
                </a:lnTo>
                <a:lnTo>
                  <a:pt x="235617" y="49703"/>
                </a:lnTo>
                <a:lnTo>
                  <a:pt x="237283" y="56137"/>
                </a:lnTo>
                <a:lnTo>
                  <a:pt x="237283" y="72637"/>
                </a:lnTo>
                <a:lnTo>
                  <a:pt x="235617" y="79668"/>
                </a:lnTo>
                <a:lnTo>
                  <a:pt x="232286" y="84999"/>
                </a:lnTo>
                <a:lnTo>
                  <a:pt x="228954" y="90330"/>
                </a:lnTo>
                <a:lnTo>
                  <a:pt x="223934" y="92996"/>
                </a:lnTo>
                <a:lnTo>
                  <a:pt x="208311" y="92996"/>
                </a:lnTo>
                <a:lnTo>
                  <a:pt x="203785" y="99890"/>
                </a:lnTo>
                <a:lnTo>
                  <a:pt x="207645" y="102601"/>
                </a:lnTo>
                <a:lnTo>
                  <a:pt x="212378" y="103957"/>
                </a:lnTo>
                <a:lnTo>
                  <a:pt x="218897" y="103946"/>
                </a:lnTo>
                <a:lnTo>
                  <a:pt x="231730" y="100881"/>
                </a:lnTo>
                <a:lnTo>
                  <a:pt x="241487" y="92375"/>
                </a:lnTo>
                <a:lnTo>
                  <a:pt x="244007" y="88474"/>
                </a:lnTo>
                <a:lnTo>
                  <a:pt x="248475" y="76920"/>
                </a:lnTo>
                <a:lnTo>
                  <a:pt x="249964" y="63284"/>
                </a:lnTo>
                <a:lnTo>
                  <a:pt x="249816" y="58585"/>
                </a:lnTo>
                <a:lnTo>
                  <a:pt x="247218" y="45260"/>
                </a:lnTo>
                <a:lnTo>
                  <a:pt x="241384" y="35330"/>
                </a:lnTo>
                <a:lnTo>
                  <a:pt x="235663" y="29010"/>
                </a:lnTo>
                <a:lnTo>
                  <a:pt x="228208" y="25851"/>
                </a:lnTo>
                <a:lnTo>
                  <a:pt x="214607" y="25851"/>
                </a:lnTo>
                <a:lnTo>
                  <a:pt x="210516" y="26782"/>
                </a:lnTo>
                <a:lnTo>
                  <a:pt x="206749" y="28643"/>
                </a:lnTo>
                <a:lnTo>
                  <a:pt x="202981" y="30504"/>
                </a:lnTo>
                <a:lnTo>
                  <a:pt x="199742" y="33205"/>
                </a:lnTo>
                <a:lnTo>
                  <a:pt x="197030" y="36743"/>
                </a:lnTo>
                <a:lnTo>
                  <a:pt x="197030" y="0"/>
                </a:lnTo>
                <a:lnTo>
                  <a:pt x="184969" y="0"/>
                </a:lnTo>
                <a:lnTo>
                  <a:pt x="184969" y="101613"/>
                </a:lnTo>
                <a:lnTo>
                  <a:pt x="196411" y="101613"/>
                </a:lnTo>
                <a:close/>
              </a:path>
              <a:path w="1167507" h="104301">
                <a:moveTo>
                  <a:pt x="70030" y="90101"/>
                </a:moveTo>
                <a:lnTo>
                  <a:pt x="77608" y="78588"/>
                </a:lnTo>
                <a:lnTo>
                  <a:pt x="79262" y="74685"/>
                </a:lnTo>
                <a:lnTo>
                  <a:pt x="82570" y="62620"/>
                </a:lnTo>
                <a:lnTo>
                  <a:pt x="83673" y="49427"/>
                </a:lnTo>
                <a:lnTo>
                  <a:pt x="82810" y="37950"/>
                </a:lnTo>
                <a:lnTo>
                  <a:pt x="79402" y="25610"/>
                </a:lnTo>
                <a:lnTo>
                  <a:pt x="73404" y="15166"/>
                </a:lnTo>
                <a:lnTo>
                  <a:pt x="66024" y="7879"/>
                </a:lnTo>
                <a:lnTo>
                  <a:pt x="54708" y="2228"/>
                </a:lnTo>
                <a:lnTo>
                  <a:pt x="41009" y="344"/>
                </a:lnTo>
                <a:lnTo>
                  <a:pt x="0" y="344"/>
                </a:lnTo>
                <a:lnTo>
                  <a:pt x="0" y="101613"/>
                </a:lnTo>
                <a:lnTo>
                  <a:pt x="40872" y="101613"/>
                </a:lnTo>
                <a:lnTo>
                  <a:pt x="13784" y="89894"/>
                </a:lnTo>
                <a:lnTo>
                  <a:pt x="13784" y="12132"/>
                </a:lnTo>
                <a:lnTo>
                  <a:pt x="39170" y="12143"/>
                </a:lnTo>
                <a:lnTo>
                  <a:pt x="52826" y="14904"/>
                </a:lnTo>
                <a:lnTo>
                  <a:pt x="62203" y="22542"/>
                </a:lnTo>
                <a:lnTo>
                  <a:pt x="64381" y="26045"/>
                </a:lnTo>
                <a:lnTo>
                  <a:pt x="68357" y="37418"/>
                </a:lnTo>
                <a:lnTo>
                  <a:pt x="69682" y="51772"/>
                </a:lnTo>
                <a:lnTo>
                  <a:pt x="69682" y="55035"/>
                </a:lnTo>
                <a:lnTo>
                  <a:pt x="69337" y="58573"/>
                </a:lnTo>
                <a:lnTo>
                  <a:pt x="68648" y="62388"/>
                </a:lnTo>
                <a:lnTo>
                  <a:pt x="67453" y="68776"/>
                </a:lnTo>
                <a:lnTo>
                  <a:pt x="65500" y="74015"/>
                </a:lnTo>
                <a:lnTo>
                  <a:pt x="62789" y="78105"/>
                </a:lnTo>
                <a:lnTo>
                  <a:pt x="59389" y="83207"/>
                </a:lnTo>
                <a:lnTo>
                  <a:pt x="55024" y="86654"/>
                </a:lnTo>
                <a:lnTo>
                  <a:pt x="49694" y="88446"/>
                </a:lnTo>
                <a:lnTo>
                  <a:pt x="46962" y="101274"/>
                </a:lnTo>
                <a:lnTo>
                  <a:pt x="59815" y="97664"/>
                </a:lnTo>
                <a:lnTo>
                  <a:pt x="70030" y="90101"/>
                </a:lnTo>
                <a:close/>
              </a:path>
              <a:path w="1167507" h="104301">
                <a:moveTo>
                  <a:pt x="49694" y="88446"/>
                </a:moveTo>
                <a:lnTo>
                  <a:pt x="46707" y="89411"/>
                </a:lnTo>
                <a:lnTo>
                  <a:pt x="42893" y="89894"/>
                </a:lnTo>
                <a:lnTo>
                  <a:pt x="13784" y="89894"/>
                </a:lnTo>
                <a:lnTo>
                  <a:pt x="40872" y="101613"/>
                </a:lnTo>
                <a:lnTo>
                  <a:pt x="46962" y="101274"/>
                </a:lnTo>
                <a:lnTo>
                  <a:pt x="49694" y="88446"/>
                </a:lnTo>
                <a:close/>
              </a:path>
              <a:path w="1167507" h="104301">
                <a:moveTo>
                  <a:pt x="123098" y="39007"/>
                </a:moveTo>
                <a:lnTo>
                  <a:pt x="127877" y="36950"/>
                </a:lnTo>
                <a:lnTo>
                  <a:pt x="141524" y="36950"/>
                </a:lnTo>
                <a:lnTo>
                  <a:pt x="147199" y="39937"/>
                </a:lnTo>
                <a:lnTo>
                  <a:pt x="150599" y="45912"/>
                </a:lnTo>
                <a:lnTo>
                  <a:pt x="152437" y="49129"/>
                </a:lnTo>
                <a:lnTo>
                  <a:pt x="153609" y="53426"/>
                </a:lnTo>
                <a:lnTo>
                  <a:pt x="154114" y="58803"/>
                </a:lnTo>
                <a:lnTo>
                  <a:pt x="113104" y="58803"/>
                </a:lnTo>
                <a:lnTo>
                  <a:pt x="113334" y="52461"/>
                </a:lnTo>
                <a:lnTo>
                  <a:pt x="109107" y="37226"/>
                </a:lnTo>
                <a:lnTo>
                  <a:pt x="106170" y="41093"/>
                </a:lnTo>
                <a:lnTo>
                  <a:pt x="101135" y="52439"/>
                </a:lnTo>
                <a:lnTo>
                  <a:pt x="99457" y="66110"/>
                </a:lnTo>
                <a:lnTo>
                  <a:pt x="99656" y="71153"/>
                </a:lnTo>
                <a:lnTo>
                  <a:pt x="102593" y="84148"/>
                </a:lnTo>
                <a:lnTo>
                  <a:pt x="109038" y="94202"/>
                </a:lnTo>
                <a:lnTo>
                  <a:pt x="119682" y="101730"/>
                </a:lnTo>
                <a:lnTo>
                  <a:pt x="132403" y="104232"/>
                </a:lnTo>
                <a:lnTo>
                  <a:pt x="136171" y="104232"/>
                </a:lnTo>
                <a:lnTo>
                  <a:pt x="139547" y="103865"/>
                </a:lnTo>
                <a:lnTo>
                  <a:pt x="142535" y="103130"/>
                </a:lnTo>
                <a:lnTo>
                  <a:pt x="148094" y="101842"/>
                </a:lnTo>
                <a:lnTo>
                  <a:pt x="152758" y="99361"/>
                </a:lnTo>
                <a:lnTo>
                  <a:pt x="156526" y="95684"/>
                </a:lnTo>
                <a:lnTo>
                  <a:pt x="158778" y="93570"/>
                </a:lnTo>
                <a:lnTo>
                  <a:pt x="160811" y="90847"/>
                </a:lnTo>
                <a:lnTo>
                  <a:pt x="162626" y="87515"/>
                </a:lnTo>
                <a:lnTo>
                  <a:pt x="164441" y="84184"/>
                </a:lnTo>
                <a:lnTo>
                  <a:pt x="165510" y="81161"/>
                </a:lnTo>
                <a:lnTo>
                  <a:pt x="165831" y="78450"/>
                </a:lnTo>
                <a:lnTo>
                  <a:pt x="153632" y="78450"/>
                </a:lnTo>
                <a:lnTo>
                  <a:pt x="152713" y="81713"/>
                </a:lnTo>
                <a:lnTo>
                  <a:pt x="151150" y="84585"/>
                </a:lnTo>
                <a:lnTo>
                  <a:pt x="148945" y="87067"/>
                </a:lnTo>
                <a:lnTo>
                  <a:pt x="145085" y="91341"/>
                </a:lnTo>
                <a:lnTo>
                  <a:pt x="139916" y="93478"/>
                </a:lnTo>
                <a:lnTo>
                  <a:pt x="126498" y="93478"/>
                </a:lnTo>
                <a:lnTo>
                  <a:pt x="121375" y="91215"/>
                </a:lnTo>
                <a:lnTo>
                  <a:pt x="118067" y="86688"/>
                </a:lnTo>
                <a:lnTo>
                  <a:pt x="114758" y="82161"/>
                </a:lnTo>
                <a:lnTo>
                  <a:pt x="112989" y="76152"/>
                </a:lnTo>
                <a:lnTo>
                  <a:pt x="112759" y="68661"/>
                </a:lnTo>
                <a:lnTo>
                  <a:pt x="166865" y="68661"/>
                </a:lnTo>
                <a:lnTo>
                  <a:pt x="166865" y="61216"/>
                </a:lnTo>
                <a:lnTo>
                  <a:pt x="166497" y="55793"/>
                </a:lnTo>
                <a:lnTo>
                  <a:pt x="165762" y="52392"/>
                </a:lnTo>
                <a:lnTo>
                  <a:pt x="164935" y="47428"/>
                </a:lnTo>
                <a:lnTo>
                  <a:pt x="163281" y="43085"/>
                </a:lnTo>
                <a:lnTo>
                  <a:pt x="160799" y="39362"/>
                </a:lnTo>
                <a:lnTo>
                  <a:pt x="158227" y="35456"/>
                </a:lnTo>
                <a:lnTo>
                  <a:pt x="154482" y="32274"/>
                </a:lnTo>
                <a:lnTo>
                  <a:pt x="149565" y="29815"/>
                </a:lnTo>
                <a:lnTo>
                  <a:pt x="144648" y="27356"/>
                </a:lnTo>
                <a:lnTo>
                  <a:pt x="139571" y="26127"/>
                </a:lnTo>
                <a:lnTo>
                  <a:pt x="131928" y="26195"/>
                </a:lnTo>
                <a:lnTo>
                  <a:pt x="123098" y="39007"/>
                </a:lnTo>
                <a:close/>
              </a:path>
              <a:path w="1167507" h="104301">
                <a:moveTo>
                  <a:pt x="119259" y="29353"/>
                </a:moveTo>
                <a:lnTo>
                  <a:pt x="109107" y="37226"/>
                </a:lnTo>
                <a:lnTo>
                  <a:pt x="113334" y="52461"/>
                </a:lnTo>
                <a:lnTo>
                  <a:pt x="115379" y="47233"/>
                </a:lnTo>
                <a:lnTo>
                  <a:pt x="119238" y="43120"/>
                </a:lnTo>
                <a:lnTo>
                  <a:pt x="123098" y="39007"/>
                </a:lnTo>
                <a:lnTo>
                  <a:pt x="131928" y="26195"/>
                </a:lnTo>
                <a:lnTo>
                  <a:pt x="119259" y="293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106765" y="1364806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237545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237545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499393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638572" y="1507068"/>
            <a:ext cx="1301331" cy="118490"/>
          </a:xfrm>
          <a:custGeom>
            <a:avLst/>
            <a:gdLst/>
            <a:ahLst/>
            <a:cxnLst/>
            <a:rect l="l" t="t" r="r" b="b"/>
            <a:pathLst>
              <a:path w="1431464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2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1431464" h="134289">
                <a:moveTo>
                  <a:pt x="163832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4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1431464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10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1431464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7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4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3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1431464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8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0" y="28540"/>
                </a:lnTo>
                <a:lnTo>
                  <a:pt x="304575" y="28540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1"/>
                </a:lnTo>
                <a:lnTo>
                  <a:pt x="288723" y="36352"/>
                </a:lnTo>
                <a:lnTo>
                  <a:pt x="285231" y="40673"/>
                </a:lnTo>
                <a:lnTo>
                  <a:pt x="285231" y="30194"/>
                </a:lnTo>
                <a:lnTo>
                  <a:pt x="273444" y="30194"/>
                </a:lnTo>
                <a:lnTo>
                  <a:pt x="273444" y="104025"/>
                </a:lnTo>
                <a:lnTo>
                  <a:pt x="285851" y="104025"/>
                </a:lnTo>
                <a:close/>
              </a:path>
              <a:path w="1431464" h="134289">
                <a:moveTo>
                  <a:pt x="391420" y="30194"/>
                </a:moveTo>
                <a:lnTo>
                  <a:pt x="391420" y="104025"/>
                </a:lnTo>
                <a:lnTo>
                  <a:pt x="403827" y="104025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69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1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8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  <a:path w="1431464" h="134289">
                <a:moveTo>
                  <a:pt x="546959" y="104025"/>
                </a:moveTo>
                <a:lnTo>
                  <a:pt x="560675" y="104025"/>
                </a:lnTo>
                <a:lnTo>
                  <a:pt x="560675" y="61216"/>
                </a:lnTo>
                <a:lnTo>
                  <a:pt x="592518" y="61216"/>
                </a:lnTo>
                <a:lnTo>
                  <a:pt x="594126" y="49635"/>
                </a:lnTo>
                <a:lnTo>
                  <a:pt x="560675" y="49635"/>
                </a:lnTo>
                <a:lnTo>
                  <a:pt x="560675" y="14545"/>
                </a:lnTo>
                <a:lnTo>
                  <a:pt x="593253" y="14545"/>
                </a:lnTo>
                <a:lnTo>
                  <a:pt x="597412" y="15258"/>
                </a:lnTo>
                <a:lnTo>
                  <a:pt x="600444" y="16682"/>
                </a:lnTo>
                <a:lnTo>
                  <a:pt x="605958" y="19348"/>
                </a:lnTo>
                <a:lnTo>
                  <a:pt x="608715" y="24403"/>
                </a:lnTo>
                <a:lnTo>
                  <a:pt x="608715" y="38466"/>
                </a:lnTo>
                <a:lnTo>
                  <a:pt x="606797" y="43085"/>
                </a:lnTo>
                <a:lnTo>
                  <a:pt x="602960" y="45705"/>
                </a:lnTo>
                <a:lnTo>
                  <a:pt x="602719" y="61216"/>
                </a:lnTo>
                <a:lnTo>
                  <a:pt x="610278" y="58286"/>
                </a:lnTo>
                <a:lnTo>
                  <a:pt x="615194" y="52426"/>
                </a:lnTo>
                <a:lnTo>
                  <a:pt x="620111" y="46566"/>
                </a:lnTo>
                <a:lnTo>
                  <a:pt x="622568" y="39684"/>
                </a:lnTo>
                <a:lnTo>
                  <a:pt x="622568" y="22588"/>
                </a:lnTo>
                <a:lnTo>
                  <a:pt x="619812" y="15453"/>
                </a:lnTo>
                <a:lnTo>
                  <a:pt x="614298" y="10375"/>
                </a:lnTo>
                <a:lnTo>
                  <a:pt x="608784" y="5296"/>
                </a:lnTo>
                <a:lnTo>
                  <a:pt x="601524" y="2757"/>
                </a:lnTo>
                <a:lnTo>
                  <a:pt x="546959" y="2757"/>
                </a:lnTo>
                <a:lnTo>
                  <a:pt x="546959" y="104025"/>
                </a:lnTo>
                <a:close/>
              </a:path>
              <a:path w="1431464" h="134289">
                <a:moveTo>
                  <a:pt x="602719" y="61216"/>
                </a:moveTo>
                <a:lnTo>
                  <a:pt x="602960" y="45705"/>
                </a:lnTo>
                <a:lnTo>
                  <a:pt x="599123" y="48324"/>
                </a:lnTo>
                <a:lnTo>
                  <a:pt x="594126" y="49635"/>
                </a:lnTo>
                <a:lnTo>
                  <a:pt x="592518" y="61216"/>
                </a:lnTo>
                <a:lnTo>
                  <a:pt x="602719" y="61216"/>
                </a:lnTo>
                <a:close/>
              </a:path>
              <a:path w="1431464" h="134289">
                <a:moveTo>
                  <a:pt x="638445" y="30194"/>
                </a:moveTo>
                <a:lnTo>
                  <a:pt x="638445" y="104025"/>
                </a:lnTo>
                <a:lnTo>
                  <a:pt x="650851" y="104025"/>
                </a:lnTo>
                <a:lnTo>
                  <a:pt x="650851" y="56321"/>
                </a:lnTo>
                <a:lnTo>
                  <a:pt x="652527" y="51691"/>
                </a:lnTo>
                <a:lnTo>
                  <a:pt x="655883" y="47669"/>
                </a:lnTo>
                <a:lnTo>
                  <a:pt x="659237" y="43648"/>
                </a:lnTo>
                <a:lnTo>
                  <a:pt x="664038" y="41638"/>
                </a:lnTo>
                <a:lnTo>
                  <a:pt x="671701" y="41660"/>
                </a:lnTo>
                <a:lnTo>
                  <a:pt x="674354" y="41982"/>
                </a:lnTo>
                <a:lnTo>
                  <a:pt x="674354" y="28884"/>
                </a:lnTo>
                <a:lnTo>
                  <a:pt x="673022" y="28746"/>
                </a:lnTo>
                <a:lnTo>
                  <a:pt x="670357" y="28540"/>
                </a:lnTo>
                <a:lnTo>
                  <a:pt x="665440" y="28540"/>
                </a:lnTo>
                <a:lnTo>
                  <a:pt x="661097" y="30321"/>
                </a:lnTo>
                <a:lnTo>
                  <a:pt x="657330" y="33882"/>
                </a:lnTo>
                <a:lnTo>
                  <a:pt x="653562" y="37444"/>
                </a:lnTo>
                <a:lnTo>
                  <a:pt x="651195" y="40466"/>
                </a:lnTo>
                <a:lnTo>
                  <a:pt x="650231" y="42948"/>
                </a:lnTo>
                <a:lnTo>
                  <a:pt x="650231" y="30194"/>
                </a:lnTo>
                <a:lnTo>
                  <a:pt x="638445" y="30194"/>
                </a:lnTo>
                <a:close/>
              </a:path>
              <a:path w="1431464" h="134289">
                <a:moveTo>
                  <a:pt x="704658" y="41420"/>
                </a:moveTo>
                <a:lnTo>
                  <a:pt x="709437" y="39363"/>
                </a:lnTo>
                <a:lnTo>
                  <a:pt x="723084" y="39363"/>
                </a:lnTo>
                <a:lnTo>
                  <a:pt x="728758" y="42350"/>
                </a:lnTo>
                <a:lnTo>
                  <a:pt x="732159" y="48324"/>
                </a:lnTo>
                <a:lnTo>
                  <a:pt x="733997" y="51541"/>
                </a:lnTo>
                <a:lnTo>
                  <a:pt x="735168" y="55839"/>
                </a:lnTo>
                <a:lnTo>
                  <a:pt x="735674" y="61216"/>
                </a:lnTo>
                <a:lnTo>
                  <a:pt x="694664" y="61216"/>
                </a:lnTo>
                <a:lnTo>
                  <a:pt x="694894" y="54874"/>
                </a:lnTo>
                <a:lnTo>
                  <a:pt x="690666" y="39639"/>
                </a:lnTo>
                <a:lnTo>
                  <a:pt x="687730" y="43506"/>
                </a:lnTo>
                <a:lnTo>
                  <a:pt x="682695" y="54852"/>
                </a:lnTo>
                <a:lnTo>
                  <a:pt x="681017" y="68523"/>
                </a:lnTo>
                <a:lnTo>
                  <a:pt x="681216" y="73566"/>
                </a:lnTo>
                <a:lnTo>
                  <a:pt x="684153" y="86561"/>
                </a:lnTo>
                <a:lnTo>
                  <a:pt x="690597" y="96615"/>
                </a:lnTo>
                <a:lnTo>
                  <a:pt x="701241" y="104143"/>
                </a:lnTo>
                <a:lnTo>
                  <a:pt x="713963" y="106645"/>
                </a:lnTo>
                <a:lnTo>
                  <a:pt x="717731" y="106645"/>
                </a:lnTo>
                <a:lnTo>
                  <a:pt x="721107" y="106277"/>
                </a:lnTo>
                <a:lnTo>
                  <a:pt x="724094" y="105542"/>
                </a:lnTo>
                <a:lnTo>
                  <a:pt x="729654" y="104255"/>
                </a:lnTo>
                <a:lnTo>
                  <a:pt x="734317" y="101774"/>
                </a:lnTo>
                <a:lnTo>
                  <a:pt x="738085" y="98097"/>
                </a:lnTo>
                <a:lnTo>
                  <a:pt x="740338" y="95983"/>
                </a:lnTo>
                <a:lnTo>
                  <a:pt x="742371" y="93260"/>
                </a:lnTo>
                <a:lnTo>
                  <a:pt x="744186" y="89928"/>
                </a:lnTo>
                <a:lnTo>
                  <a:pt x="746001" y="86596"/>
                </a:lnTo>
                <a:lnTo>
                  <a:pt x="747069" y="83574"/>
                </a:lnTo>
                <a:lnTo>
                  <a:pt x="747391" y="80863"/>
                </a:lnTo>
                <a:lnTo>
                  <a:pt x="735191" y="80863"/>
                </a:lnTo>
                <a:lnTo>
                  <a:pt x="734272" y="84126"/>
                </a:lnTo>
                <a:lnTo>
                  <a:pt x="732710" y="86998"/>
                </a:lnTo>
                <a:lnTo>
                  <a:pt x="730505" y="89480"/>
                </a:lnTo>
                <a:lnTo>
                  <a:pt x="726645" y="93754"/>
                </a:lnTo>
                <a:lnTo>
                  <a:pt x="721475" y="95891"/>
                </a:lnTo>
                <a:lnTo>
                  <a:pt x="708058" y="95891"/>
                </a:lnTo>
                <a:lnTo>
                  <a:pt x="702935" y="93627"/>
                </a:lnTo>
                <a:lnTo>
                  <a:pt x="699626" y="89101"/>
                </a:lnTo>
                <a:lnTo>
                  <a:pt x="696318" y="84574"/>
                </a:lnTo>
                <a:lnTo>
                  <a:pt x="694549" y="78565"/>
                </a:lnTo>
                <a:lnTo>
                  <a:pt x="694319" y="71074"/>
                </a:lnTo>
                <a:lnTo>
                  <a:pt x="748425" y="71074"/>
                </a:lnTo>
                <a:lnTo>
                  <a:pt x="748425" y="63628"/>
                </a:lnTo>
                <a:lnTo>
                  <a:pt x="748057" y="58206"/>
                </a:lnTo>
                <a:lnTo>
                  <a:pt x="747322" y="54805"/>
                </a:lnTo>
                <a:lnTo>
                  <a:pt x="746495" y="49841"/>
                </a:lnTo>
                <a:lnTo>
                  <a:pt x="744841" y="45498"/>
                </a:lnTo>
                <a:lnTo>
                  <a:pt x="742359" y="41775"/>
                </a:lnTo>
                <a:lnTo>
                  <a:pt x="739786" y="37869"/>
                </a:lnTo>
                <a:lnTo>
                  <a:pt x="736041" y="34686"/>
                </a:lnTo>
                <a:lnTo>
                  <a:pt x="731125" y="32228"/>
                </a:lnTo>
                <a:lnTo>
                  <a:pt x="726208" y="29769"/>
                </a:lnTo>
                <a:lnTo>
                  <a:pt x="721131" y="28540"/>
                </a:lnTo>
                <a:lnTo>
                  <a:pt x="713487" y="28608"/>
                </a:lnTo>
                <a:lnTo>
                  <a:pt x="704658" y="41420"/>
                </a:lnTo>
                <a:close/>
              </a:path>
              <a:path w="1431464" h="134289">
                <a:moveTo>
                  <a:pt x="700818" y="31766"/>
                </a:moveTo>
                <a:lnTo>
                  <a:pt x="690666" y="39639"/>
                </a:lnTo>
                <a:lnTo>
                  <a:pt x="694894" y="54874"/>
                </a:lnTo>
                <a:lnTo>
                  <a:pt x="696938" y="49646"/>
                </a:lnTo>
                <a:lnTo>
                  <a:pt x="700797" y="45532"/>
                </a:lnTo>
                <a:lnTo>
                  <a:pt x="704658" y="41420"/>
                </a:lnTo>
                <a:lnTo>
                  <a:pt x="713487" y="28608"/>
                </a:lnTo>
                <a:lnTo>
                  <a:pt x="700818" y="31766"/>
                </a:lnTo>
                <a:close/>
              </a:path>
              <a:path w="1431464" h="134289">
                <a:moveTo>
                  <a:pt x="885124" y="30539"/>
                </a:moveTo>
                <a:lnTo>
                  <a:pt x="885124" y="104025"/>
                </a:lnTo>
                <a:lnTo>
                  <a:pt x="897738" y="104025"/>
                </a:lnTo>
                <a:lnTo>
                  <a:pt x="897738" y="30539"/>
                </a:lnTo>
                <a:lnTo>
                  <a:pt x="885124" y="30539"/>
                </a:lnTo>
                <a:close/>
              </a:path>
              <a:path w="1431464" h="134289">
                <a:moveTo>
                  <a:pt x="885124" y="2757"/>
                </a:moveTo>
                <a:lnTo>
                  <a:pt x="885124" y="16820"/>
                </a:lnTo>
                <a:lnTo>
                  <a:pt x="897738" y="16820"/>
                </a:lnTo>
                <a:lnTo>
                  <a:pt x="897738" y="2757"/>
                </a:lnTo>
                <a:lnTo>
                  <a:pt x="885124" y="2757"/>
                </a:lnTo>
                <a:close/>
              </a:path>
              <a:path w="1431464" h="134289">
                <a:moveTo>
                  <a:pt x="932820" y="30194"/>
                </a:moveTo>
                <a:lnTo>
                  <a:pt x="920137" y="30194"/>
                </a:lnTo>
                <a:lnTo>
                  <a:pt x="920137" y="86677"/>
                </a:lnTo>
                <a:lnTo>
                  <a:pt x="921172" y="91709"/>
                </a:lnTo>
                <a:lnTo>
                  <a:pt x="923240" y="95477"/>
                </a:lnTo>
                <a:lnTo>
                  <a:pt x="927053" y="102509"/>
                </a:lnTo>
                <a:lnTo>
                  <a:pt x="934221" y="106025"/>
                </a:lnTo>
                <a:lnTo>
                  <a:pt x="951498" y="106025"/>
                </a:lnTo>
                <a:lnTo>
                  <a:pt x="957242" y="104094"/>
                </a:lnTo>
                <a:lnTo>
                  <a:pt x="961974" y="100234"/>
                </a:lnTo>
                <a:lnTo>
                  <a:pt x="964364" y="98304"/>
                </a:lnTo>
                <a:lnTo>
                  <a:pt x="966363" y="95937"/>
                </a:lnTo>
                <a:lnTo>
                  <a:pt x="967971" y="93134"/>
                </a:lnTo>
                <a:lnTo>
                  <a:pt x="967834" y="104025"/>
                </a:lnTo>
                <a:lnTo>
                  <a:pt x="979551" y="104025"/>
                </a:lnTo>
                <a:lnTo>
                  <a:pt x="979551" y="30194"/>
                </a:lnTo>
                <a:lnTo>
                  <a:pt x="967144" y="30194"/>
                </a:lnTo>
                <a:lnTo>
                  <a:pt x="967144" y="73671"/>
                </a:lnTo>
                <a:lnTo>
                  <a:pt x="966294" y="79346"/>
                </a:lnTo>
                <a:lnTo>
                  <a:pt x="964594" y="83483"/>
                </a:lnTo>
                <a:lnTo>
                  <a:pt x="961470" y="91204"/>
                </a:lnTo>
                <a:lnTo>
                  <a:pt x="955588" y="95064"/>
                </a:lnTo>
                <a:lnTo>
                  <a:pt x="940930" y="95064"/>
                </a:lnTo>
                <a:lnTo>
                  <a:pt x="936818" y="92858"/>
                </a:lnTo>
                <a:lnTo>
                  <a:pt x="934612" y="88446"/>
                </a:lnTo>
                <a:lnTo>
                  <a:pt x="933417" y="86056"/>
                </a:lnTo>
                <a:lnTo>
                  <a:pt x="932820" y="82977"/>
                </a:lnTo>
                <a:lnTo>
                  <a:pt x="932820" y="30194"/>
                </a:lnTo>
                <a:close/>
              </a:path>
              <a:path w="1431464" h="134289">
                <a:moveTo>
                  <a:pt x="1117629" y="47360"/>
                </a:moveTo>
                <a:lnTo>
                  <a:pt x="1117629" y="58941"/>
                </a:lnTo>
                <a:lnTo>
                  <a:pt x="1189517" y="58941"/>
                </a:lnTo>
                <a:lnTo>
                  <a:pt x="1189517" y="47360"/>
                </a:lnTo>
                <a:lnTo>
                  <a:pt x="1117629" y="47360"/>
                </a:lnTo>
                <a:close/>
              </a:path>
              <a:path w="1431464" h="134289">
                <a:moveTo>
                  <a:pt x="1117629" y="76934"/>
                </a:moveTo>
                <a:lnTo>
                  <a:pt x="1117629" y="88721"/>
                </a:lnTo>
                <a:lnTo>
                  <a:pt x="1189517" y="88722"/>
                </a:lnTo>
                <a:lnTo>
                  <a:pt x="1189517" y="76934"/>
                </a:lnTo>
                <a:lnTo>
                  <a:pt x="1117629" y="76934"/>
                </a:lnTo>
                <a:close/>
              </a:path>
              <a:path w="1431464" h="134289">
                <a:moveTo>
                  <a:pt x="1247046" y="37709"/>
                </a:moveTo>
                <a:lnTo>
                  <a:pt x="1247275" y="32101"/>
                </a:lnTo>
                <a:lnTo>
                  <a:pt x="1248263" y="27781"/>
                </a:lnTo>
                <a:lnTo>
                  <a:pt x="1250009" y="24749"/>
                </a:lnTo>
                <a:lnTo>
                  <a:pt x="1253179" y="19233"/>
                </a:lnTo>
                <a:lnTo>
                  <a:pt x="1258901" y="16476"/>
                </a:lnTo>
                <a:lnTo>
                  <a:pt x="1271812" y="16476"/>
                </a:lnTo>
                <a:lnTo>
                  <a:pt x="1275879" y="17809"/>
                </a:lnTo>
                <a:lnTo>
                  <a:pt x="1279372" y="20475"/>
                </a:lnTo>
                <a:lnTo>
                  <a:pt x="1282863" y="23140"/>
                </a:lnTo>
                <a:lnTo>
                  <a:pt x="1284609" y="26931"/>
                </a:lnTo>
                <a:lnTo>
                  <a:pt x="1284609" y="38467"/>
                </a:lnTo>
                <a:lnTo>
                  <a:pt x="1281990" y="43063"/>
                </a:lnTo>
                <a:lnTo>
                  <a:pt x="1276751" y="45636"/>
                </a:lnTo>
                <a:lnTo>
                  <a:pt x="1273765" y="47107"/>
                </a:lnTo>
                <a:lnTo>
                  <a:pt x="1269951" y="47842"/>
                </a:lnTo>
                <a:lnTo>
                  <a:pt x="1261611" y="47728"/>
                </a:lnTo>
                <a:lnTo>
                  <a:pt x="1259245" y="47498"/>
                </a:lnTo>
                <a:lnTo>
                  <a:pt x="1259245" y="58458"/>
                </a:lnTo>
                <a:lnTo>
                  <a:pt x="1264346" y="58321"/>
                </a:lnTo>
                <a:lnTo>
                  <a:pt x="1271743" y="58321"/>
                </a:lnTo>
                <a:lnTo>
                  <a:pt x="1277521" y="59676"/>
                </a:lnTo>
                <a:lnTo>
                  <a:pt x="1281680" y="62388"/>
                </a:lnTo>
                <a:lnTo>
                  <a:pt x="1285838" y="65099"/>
                </a:lnTo>
                <a:lnTo>
                  <a:pt x="1287917" y="69856"/>
                </a:lnTo>
                <a:lnTo>
                  <a:pt x="1287917" y="82173"/>
                </a:lnTo>
                <a:lnTo>
                  <a:pt x="1285942" y="86677"/>
                </a:lnTo>
                <a:lnTo>
                  <a:pt x="1281990" y="90170"/>
                </a:lnTo>
                <a:lnTo>
                  <a:pt x="1278038" y="93662"/>
                </a:lnTo>
                <a:lnTo>
                  <a:pt x="1272800" y="95409"/>
                </a:lnTo>
                <a:lnTo>
                  <a:pt x="1257867" y="95409"/>
                </a:lnTo>
                <a:lnTo>
                  <a:pt x="1252053" y="92812"/>
                </a:lnTo>
                <a:lnTo>
                  <a:pt x="1248838" y="87619"/>
                </a:lnTo>
                <a:lnTo>
                  <a:pt x="1247000" y="84724"/>
                </a:lnTo>
                <a:lnTo>
                  <a:pt x="1245805" y="80082"/>
                </a:lnTo>
                <a:lnTo>
                  <a:pt x="1245254" y="73694"/>
                </a:lnTo>
                <a:lnTo>
                  <a:pt x="1232296" y="73694"/>
                </a:lnTo>
                <a:lnTo>
                  <a:pt x="1232296" y="82885"/>
                </a:lnTo>
                <a:lnTo>
                  <a:pt x="1234926" y="90686"/>
                </a:lnTo>
                <a:lnTo>
                  <a:pt x="1240187" y="97098"/>
                </a:lnTo>
                <a:lnTo>
                  <a:pt x="1241250" y="98303"/>
                </a:lnTo>
                <a:lnTo>
                  <a:pt x="1251316" y="104612"/>
                </a:lnTo>
                <a:lnTo>
                  <a:pt x="1265586" y="106715"/>
                </a:lnTo>
                <a:lnTo>
                  <a:pt x="1268540" y="106646"/>
                </a:lnTo>
                <a:lnTo>
                  <a:pt x="1281881" y="104082"/>
                </a:lnTo>
                <a:lnTo>
                  <a:pt x="1291984" y="97822"/>
                </a:lnTo>
                <a:lnTo>
                  <a:pt x="1298187" y="91893"/>
                </a:lnTo>
                <a:lnTo>
                  <a:pt x="1301289" y="84218"/>
                </a:lnTo>
                <a:lnTo>
                  <a:pt x="1301289" y="68914"/>
                </a:lnTo>
                <a:lnTo>
                  <a:pt x="1299829" y="63939"/>
                </a:lnTo>
                <a:lnTo>
                  <a:pt x="1296912" y="59872"/>
                </a:lnTo>
                <a:lnTo>
                  <a:pt x="1293995" y="55804"/>
                </a:lnTo>
                <a:lnTo>
                  <a:pt x="1289939" y="53058"/>
                </a:lnTo>
                <a:lnTo>
                  <a:pt x="1284746" y="51634"/>
                </a:lnTo>
                <a:lnTo>
                  <a:pt x="1287963" y="50301"/>
                </a:lnTo>
                <a:lnTo>
                  <a:pt x="1290583" y="48463"/>
                </a:lnTo>
                <a:lnTo>
                  <a:pt x="1292605" y="46119"/>
                </a:lnTo>
                <a:lnTo>
                  <a:pt x="1295867" y="42350"/>
                </a:lnTo>
                <a:lnTo>
                  <a:pt x="1297497" y="37433"/>
                </a:lnTo>
                <a:lnTo>
                  <a:pt x="1297497" y="22864"/>
                </a:lnTo>
                <a:lnTo>
                  <a:pt x="1294741" y="16373"/>
                </a:lnTo>
                <a:lnTo>
                  <a:pt x="1289227" y="11892"/>
                </a:lnTo>
                <a:lnTo>
                  <a:pt x="1283713" y="7410"/>
                </a:lnTo>
                <a:lnTo>
                  <a:pt x="1275924" y="5170"/>
                </a:lnTo>
                <a:lnTo>
                  <a:pt x="1265862" y="5170"/>
                </a:lnTo>
                <a:lnTo>
                  <a:pt x="1260251" y="5498"/>
                </a:lnTo>
                <a:lnTo>
                  <a:pt x="1247660" y="9761"/>
                </a:lnTo>
                <a:lnTo>
                  <a:pt x="1239187" y="18958"/>
                </a:lnTo>
                <a:lnTo>
                  <a:pt x="1236247" y="24105"/>
                </a:lnTo>
                <a:lnTo>
                  <a:pt x="1234777" y="30355"/>
                </a:lnTo>
                <a:lnTo>
                  <a:pt x="1234777" y="37709"/>
                </a:lnTo>
                <a:lnTo>
                  <a:pt x="1247046" y="37709"/>
                </a:lnTo>
                <a:close/>
              </a:path>
              <a:path w="1431464" h="134289">
                <a:moveTo>
                  <a:pt x="1397484" y="5722"/>
                </a:moveTo>
                <a:lnTo>
                  <a:pt x="1342275" y="106645"/>
                </a:lnTo>
                <a:lnTo>
                  <a:pt x="1349926" y="106645"/>
                </a:lnTo>
                <a:lnTo>
                  <a:pt x="1405135" y="5722"/>
                </a:lnTo>
                <a:lnTo>
                  <a:pt x="1397484" y="5722"/>
                </a:lnTo>
                <a:close/>
              </a:path>
              <a:path w="1431464" h="134289">
                <a:moveTo>
                  <a:pt x="1335889" y="46533"/>
                </a:moveTo>
                <a:lnTo>
                  <a:pt x="1332546" y="45143"/>
                </a:lnTo>
                <a:lnTo>
                  <a:pt x="1333177" y="56322"/>
                </a:lnTo>
                <a:lnTo>
                  <a:pt x="1339795" y="56322"/>
                </a:lnTo>
                <a:lnTo>
                  <a:pt x="1339795" y="46533"/>
                </a:lnTo>
                <a:lnTo>
                  <a:pt x="1335889" y="46533"/>
                </a:lnTo>
                <a:close/>
              </a:path>
              <a:path w="1431464" h="134289">
                <a:moveTo>
                  <a:pt x="1403527" y="94236"/>
                </a:moveTo>
                <a:lnTo>
                  <a:pt x="1400161" y="92847"/>
                </a:lnTo>
                <a:lnTo>
                  <a:pt x="1400815" y="104026"/>
                </a:lnTo>
                <a:lnTo>
                  <a:pt x="1407478" y="104026"/>
                </a:lnTo>
                <a:lnTo>
                  <a:pt x="1407478" y="94236"/>
                </a:lnTo>
                <a:lnTo>
                  <a:pt x="1403527" y="94236"/>
                </a:lnTo>
                <a:close/>
              </a:path>
              <a:path w="1431464" h="134289">
                <a:moveTo>
                  <a:pt x="1385767" y="92307"/>
                </a:moveTo>
                <a:lnTo>
                  <a:pt x="1390453" y="96994"/>
                </a:lnTo>
                <a:lnTo>
                  <a:pt x="1395141" y="101682"/>
                </a:lnTo>
                <a:lnTo>
                  <a:pt x="1400815" y="104026"/>
                </a:lnTo>
                <a:lnTo>
                  <a:pt x="1400161" y="92847"/>
                </a:lnTo>
                <a:lnTo>
                  <a:pt x="1397380" y="90066"/>
                </a:lnTo>
                <a:lnTo>
                  <a:pt x="1394601" y="87286"/>
                </a:lnTo>
                <a:lnTo>
                  <a:pt x="1393210" y="83942"/>
                </a:lnTo>
                <a:lnTo>
                  <a:pt x="1393210" y="76130"/>
                </a:lnTo>
                <a:lnTo>
                  <a:pt x="1394601" y="72786"/>
                </a:lnTo>
                <a:lnTo>
                  <a:pt x="1397380" y="70006"/>
                </a:lnTo>
                <a:lnTo>
                  <a:pt x="1400161" y="67225"/>
                </a:lnTo>
                <a:lnTo>
                  <a:pt x="1403527" y="65835"/>
                </a:lnTo>
                <a:lnTo>
                  <a:pt x="1411384" y="65835"/>
                </a:lnTo>
                <a:lnTo>
                  <a:pt x="1414727" y="67225"/>
                </a:lnTo>
                <a:lnTo>
                  <a:pt x="1417507" y="70006"/>
                </a:lnTo>
                <a:lnTo>
                  <a:pt x="1420286" y="72786"/>
                </a:lnTo>
                <a:lnTo>
                  <a:pt x="1421676" y="76130"/>
                </a:lnTo>
                <a:lnTo>
                  <a:pt x="1421676" y="83942"/>
                </a:lnTo>
                <a:lnTo>
                  <a:pt x="1420286" y="87286"/>
                </a:lnTo>
                <a:lnTo>
                  <a:pt x="1417507" y="90066"/>
                </a:lnTo>
                <a:lnTo>
                  <a:pt x="1414727" y="92847"/>
                </a:lnTo>
                <a:lnTo>
                  <a:pt x="1411384" y="94236"/>
                </a:lnTo>
                <a:lnTo>
                  <a:pt x="1407478" y="94236"/>
                </a:lnTo>
                <a:lnTo>
                  <a:pt x="1407478" y="104026"/>
                </a:lnTo>
                <a:lnTo>
                  <a:pt x="1414095" y="104026"/>
                </a:lnTo>
                <a:lnTo>
                  <a:pt x="1419747" y="101682"/>
                </a:lnTo>
                <a:lnTo>
                  <a:pt x="1424434" y="96994"/>
                </a:lnTo>
                <a:lnTo>
                  <a:pt x="1429120" y="92307"/>
                </a:lnTo>
                <a:lnTo>
                  <a:pt x="1431464" y="86654"/>
                </a:lnTo>
                <a:lnTo>
                  <a:pt x="1431464" y="73418"/>
                </a:lnTo>
                <a:lnTo>
                  <a:pt x="1429120" y="67765"/>
                </a:lnTo>
                <a:lnTo>
                  <a:pt x="1424434" y="63077"/>
                </a:lnTo>
                <a:lnTo>
                  <a:pt x="1419747" y="58389"/>
                </a:lnTo>
                <a:lnTo>
                  <a:pt x="1414095" y="56046"/>
                </a:lnTo>
                <a:lnTo>
                  <a:pt x="1400815" y="56046"/>
                </a:lnTo>
                <a:lnTo>
                  <a:pt x="1395141" y="58389"/>
                </a:lnTo>
                <a:lnTo>
                  <a:pt x="1390453" y="63077"/>
                </a:lnTo>
                <a:lnTo>
                  <a:pt x="1385767" y="67765"/>
                </a:lnTo>
                <a:lnTo>
                  <a:pt x="1383424" y="73418"/>
                </a:lnTo>
                <a:lnTo>
                  <a:pt x="1383424" y="86654"/>
                </a:lnTo>
                <a:lnTo>
                  <a:pt x="1385767" y="92307"/>
                </a:lnTo>
                <a:close/>
              </a:path>
              <a:path w="1431464" h="134289">
                <a:moveTo>
                  <a:pt x="1318152" y="44602"/>
                </a:moveTo>
                <a:lnTo>
                  <a:pt x="1322839" y="49290"/>
                </a:lnTo>
                <a:lnTo>
                  <a:pt x="1327525" y="53978"/>
                </a:lnTo>
                <a:lnTo>
                  <a:pt x="1333177" y="56322"/>
                </a:lnTo>
                <a:lnTo>
                  <a:pt x="1332546" y="45143"/>
                </a:lnTo>
                <a:lnTo>
                  <a:pt x="1329766" y="42362"/>
                </a:lnTo>
                <a:lnTo>
                  <a:pt x="1326986" y="39581"/>
                </a:lnTo>
                <a:lnTo>
                  <a:pt x="1325596" y="36238"/>
                </a:lnTo>
                <a:lnTo>
                  <a:pt x="1325596" y="28379"/>
                </a:lnTo>
                <a:lnTo>
                  <a:pt x="1326986" y="25024"/>
                </a:lnTo>
                <a:lnTo>
                  <a:pt x="1329766" y="22267"/>
                </a:lnTo>
                <a:lnTo>
                  <a:pt x="1332546" y="19509"/>
                </a:lnTo>
                <a:lnTo>
                  <a:pt x="1335889" y="18130"/>
                </a:lnTo>
                <a:lnTo>
                  <a:pt x="1343746" y="18130"/>
                </a:lnTo>
                <a:lnTo>
                  <a:pt x="1347111" y="19521"/>
                </a:lnTo>
                <a:lnTo>
                  <a:pt x="1349892" y="22301"/>
                </a:lnTo>
                <a:lnTo>
                  <a:pt x="1352672" y="25082"/>
                </a:lnTo>
                <a:lnTo>
                  <a:pt x="1354062" y="28425"/>
                </a:lnTo>
                <a:lnTo>
                  <a:pt x="1354062" y="36238"/>
                </a:lnTo>
                <a:lnTo>
                  <a:pt x="1352672" y="39581"/>
                </a:lnTo>
                <a:lnTo>
                  <a:pt x="1349892" y="42362"/>
                </a:lnTo>
                <a:lnTo>
                  <a:pt x="1347111" y="45143"/>
                </a:lnTo>
                <a:lnTo>
                  <a:pt x="1343746" y="46533"/>
                </a:lnTo>
                <a:lnTo>
                  <a:pt x="1339795" y="46533"/>
                </a:lnTo>
                <a:lnTo>
                  <a:pt x="1339795" y="56322"/>
                </a:lnTo>
                <a:lnTo>
                  <a:pt x="1346457" y="56322"/>
                </a:lnTo>
                <a:lnTo>
                  <a:pt x="1352132" y="53978"/>
                </a:lnTo>
                <a:lnTo>
                  <a:pt x="1356818" y="49290"/>
                </a:lnTo>
                <a:lnTo>
                  <a:pt x="1361506" y="44602"/>
                </a:lnTo>
                <a:lnTo>
                  <a:pt x="1363849" y="38950"/>
                </a:lnTo>
                <a:lnTo>
                  <a:pt x="1363849" y="25713"/>
                </a:lnTo>
                <a:lnTo>
                  <a:pt x="1361506" y="20049"/>
                </a:lnTo>
                <a:lnTo>
                  <a:pt x="1356818" y="15338"/>
                </a:lnTo>
                <a:lnTo>
                  <a:pt x="1352132" y="10628"/>
                </a:lnTo>
                <a:lnTo>
                  <a:pt x="1346457" y="8272"/>
                </a:lnTo>
                <a:lnTo>
                  <a:pt x="1333177" y="8272"/>
                </a:lnTo>
                <a:lnTo>
                  <a:pt x="1327525" y="10628"/>
                </a:lnTo>
                <a:lnTo>
                  <a:pt x="1322839" y="15338"/>
                </a:lnTo>
                <a:lnTo>
                  <a:pt x="1318152" y="20049"/>
                </a:lnTo>
                <a:lnTo>
                  <a:pt x="1315808" y="25713"/>
                </a:lnTo>
                <a:lnTo>
                  <a:pt x="1315808" y="38950"/>
                </a:lnTo>
                <a:lnTo>
                  <a:pt x="1318152" y="44602"/>
                </a:lnTo>
                <a:close/>
              </a:path>
              <a:path w="1431464" h="134289">
                <a:moveTo>
                  <a:pt x="1015024" y="30194"/>
                </a:moveTo>
                <a:lnTo>
                  <a:pt x="1002754" y="30194"/>
                </a:lnTo>
                <a:lnTo>
                  <a:pt x="1002754" y="104025"/>
                </a:lnTo>
                <a:lnTo>
                  <a:pt x="1015161" y="104025"/>
                </a:lnTo>
                <a:lnTo>
                  <a:pt x="1015161" y="55356"/>
                </a:lnTo>
                <a:lnTo>
                  <a:pt x="1017080" y="48784"/>
                </a:lnTo>
                <a:lnTo>
                  <a:pt x="1020917" y="45153"/>
                </a:lnTo>
                <a:lnTo>
                  <a:pt x="1024753" y="41523"/>
                </a:lnTo>
                <a:lnTo>
                  <a:pt x="1029015" y="39707"/>
                </a:lnTo>
                <a:lnTo>
                  <a:pt x="1038849" y="39707"/>
                </a:lnTo>
                <a:lnTo>
                  <a:pt x="1042364" y="41431"/>
                </a:lnTo>
                <a:lnTo>
                  <a:pt x="1044248" y="44878"/>
                </a:lnTo>
                <a:lnTo>
                  <a:pt x="1045442" y="47175"/>
                </a:lnTo>
                <a:lnTo>
                  <a:pt x="1046039" y="50829"/>
                </a:lnTo>
                <a:lnTo>
                  <a:pt x="1046039" y="104025"/>
                </a:lnTo>
                <a:lnTo>
                  <a:pt x="1058653" y="104025"/>
                </a:lnTo>
                <a:lnTo>
                  <a:pt x="1058653" y="53449"/>
                </a:lnTo>
                <a:lnTo>
                  <a:pt x="1060410" y="48003"/>
                </a:lnTo>
                <a:lnTo>
                  <a:pt x="1063925" y="44740"/>
                </a:lnTo>
                <a:lnTo>
                  <a:pt x="1067441" y="41477"/>
                </a:lnTo>
                <a:lnTo>
                  <a:pt x="1071633" y="39845"/>
                </a:lnTo>
                <a:lnTo>
                  <a:pt x="1080042" y="39845"/>
                </a:lnTo>
                <a:lnTo>
                  <a:pt x="1083040" y="40764"/>
                </a:lnTo>
                <a:lnTo>
                  <a:pt x="1085499" y="42603"/>
                </a:lnTo>
                <a:lnTo>
                  <a:pt x="1087957" y="44441"/>
                </a:lnTo>
                <a:lnTo>
                  <a:pt x="1089186" y="47819"/>
                </a:lnTo>
                <a:lnTo>
                  <a:pt x="1089186" y="104025"/>
                </a:lnTo>
                <a:lnTo>
                  <a:pt x="1102074" y="104025"/>
                </a:lnTo>
                <a:lnTo>
                  <a:pt x="1102074" y="48348"/>
                </a:lnTo>
                <a:lnTo>
                  <a:pt x="1101110" y="43154"/>
                </a:lnTo>
                <a:lnTo>
                  <a:pt x="1099180" y="39294"/>
                </a:lnTo>
                <a:lnTo>
                  <a:pt x="1095596" y="32125"/>
                </a:lnTo>
                <a:lnTo>
                  <a:pt x="1088842" y="28540"/>
                </a:lnTo>
                <a:lnTo>
                  <a:pt x="1074275" y="28540"/>
                </a:lnTo>
                <a:lnTo>
                  <a:pt x="1070094" y="29493"/>
                </a:lnTo>
                <a:lnTo>
                  <a:pt x="1066372" y="31401"/>
                </a:lnTo>
                <a:lnTo>
                  <a:pt x="1062650" y="33308"/>
                </a:lnTo>
                <a:lnTo>
                  <a:pt x="1059410" y="36237"/>
                </a:lnTo>
                <a:lnTo>
                  <a:pt x="1056654" y="40190"/>
                </a:lnTo>
                <a:lnTo>
                  <a:pt x="1055000" y="36973"/>
                </a:lnTo>
                <a:lnTo>
                  <a:pt x="1053162" y="34537"/>
                </a:lnTo>
                <a:lnTo>
                  <a:pt x="1051139" y="32882"/>
                </a:lnTo>
                <a:lnTo>
                  <a:pt x="1047556" y="29987"/>
                </a:lnTo>
                <a:lnTo>
                  <a:pt x="1042823" y="28540"/>
                </a:lnTo>
                <a:lnTo>
                  <a:pt x="1031749" y="28540"/>
                </a:lnTo>
                <a:lnTo>
                  <a:pt x="1027108" y="29941"/>
                </a:lnTo>
                <a:lnTo>
                  <a:pt x="1023019" y="32745"/>
                </a:lnTo>
                <a:lnTo>
                  <a:pt x="1020630" y="34399"/>
                </a:lnTo>
                <a:lnTo>
                  <a:pt x="1017964" y="37042"/>
                </a:lnTo>
                <a:lnTo>
                  <a:pt x="1015024" y="40673"/>
                </a:lnTo>
                <a:lnTo>
                  <a:pt x="1015024" y="30194"/>
                </a:lnTo>
                <a:close/>
              </a:path>
              <a:path w="1431464" h="134289">
                <a:moveTo>
                  <a:pt x="779762" y="30194"/>
                </a:moveTo>
                <a:lnTo>
                  <a:pt x="767493" y="30194"/>
                </a:lnTo>
                <a:lnTo>
                  <a:pt x="767493" y="104025"/>
                </a:lnTo>
                <a:lnTo>
                  <a:pt x="779900" y="104025"/>
                </a:lnTo>
                <a:lnTo>
                  <a:pt x="779900" y="55356"/>
                </a:lnTo>
                <a:lnTo>
                  <a:pt x="781819" y="48784"/>
                </a:lnTo>
                <a:lnTo>
                  <a:pt x="785655" y="45153"/>
                </a:lnTo>
                <a:lnTo>
                  <a:pt x="789492" y="41523"/>
                </a:lnTo>
                <a:lnTo>
                  <a:pt x="793754" y="39707"/>
                </a:lnTo>
                <a:lnTo>
                  <a:pt x="803587" y="39707"/>
                </a:lnTo>
                <a:lnTo>
                  <a:pt x="807102" y="41431"/>
                </a:lnTo>
                <a:lnTo>
                  <a:pt x="808986" y="44878"/>
                </a:lnTo>
                <a:lnTo>
                  <a:pt x="810181" y="47175"/>
                </a:lnTo>
                <a:lnTo>
                  <a:pt x="810777" y="50829"/>
                </a:lnTo>
                <a:lnTo>
                  <a:pt x="810777" y="104025"/>
                </a:lnTo>
                <a:lnTo>
                  <a:pt x="823391" y="104025"/>
                </a:lnTo>
                <a:lnTo>
                  <a:pt x="823391" y="53449"/>
                </a:lnTo>
                <a:lnTo>
                  <a:pt x="825148" y="48003"/>
                </a:lnTo>
                <a:lnTo>
                  <a:pt x="828664" y="44740"/>
                </a:lnTo>
                <a:lnTo>
                  <a:pt x="832179" y="41477"/>
                </a:lnTo>
                <a:lnTo>
                  <a:pt x="836372" y="39845"/>
                </a:lnTo>
                <a:lnTo>
                  <a:pt x="844781" y="39845"/>
                </a:lnTo>
                <a:lnTo>
                  <a:pt x="847779" y="40764"/>
                </a:lnTo>
                <a:lnTo>
                  <a:pt x="850237" y="42603"/>
                </a:lnTo>
                <a:lnTo>
                  <a:pt x="852696" y="44441"/>
                </a:lnTo>
                <a:lnTo>
                  <a:pt x="853925" y="47819"/>
                </a:lnTo>
                <a:lnTo>
                  <a:pt x="853925" y="104025"/>
                </a:lnTo>
                <a:lnTo>
                  <a:pt x="866813" y="104025"/>
                </a:lnTo>
                <a:lnTo>
                  <a:pt x="866813" y="48348"/>
                </a:lnTo>
                <a:lnTo>
                  <a:pt x="865849" y="43154"/>
                </a:lnTo>
                <a:lnTo>
                  <a:pt x="863919" y="39294"/>
                </a:lnTo>
                <a:lnTo>
                  <a:pt x="860335" y="32125"/>
                </a:lnTo>
                <a:lnTo>
                  <a:pt x="853580" y="28540"/>
                </a:lnTo>
                <a:lnTo>
                  <a:pt x="839013" y="28540"/>
                </a:lnTo>
                <a:lnTo>
                  <a:pt x="834833" y="29493"/>
                </a:lnTo>
                <a:lnTo>
                  <a:pt x="831111" y="31401"/>
                </a:lnTo>
                <a:lnTo>
                  <a:pt x="827389" y="33308"/>
                </a:lnTo>
                <a:lnTo>
                  <a:pt x="824149" y="36237"/>
                </a:lnTo>
                <a:lnTo>
                  <a:pt x="821393" y="40190"/>
                </a:lnTo>
                <a:lnTo>
                  <a:pt x="819738" y="36973"/>
                </a:lnTo>
                <a:lnTo>
                  <a:pt x="817900" y="34537"/>
                </a:lnTo>
                <a:lnTo>
                  <a:pt x="815878" y="32882"/>
                </a:lnTo>
                <a:lnTo>
                  <a:pt x="812295" y="29987"/>
                </a:lnTo>
                <a:lnTo>
                  <a:pt x="807562" y="28540"/>
                </a:lnTo>
                <a:lnTo>
                  <a:pt x="796488" y="28540"/>
                </a:lnTo>
                <a:lnTo>
                  <a:pt x="791847" y="29941"/>
                </a:lnTo>
                <a:lnTo>
                  <a:pt x="787757" y="32745"/>
                </a:lnTo>
                <a:lnTo>
                  <a:pt x="785368" y="34399"/>
                </a:lnTo>
                <a:lnTo>
                  <a:pt x="782703" y="37042"/>
                </a:lnTo>
                <a:lnTo>
                  <a:pt x="779762" y="40673"/>
                </a:lnTo>
                <a:lnTo>
                  <a:pt x="779762" y="30194"/>
                </a:lnTo>
                <a:close/>
              </a:path>
              <a:path w="1431464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1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4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1431464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5"/>
                </a:lnTo>
                <a:lnTo>
                  <a:pt x="382598" y="94236"/>
                </a:lnTo>
                <a:lnTo>
                  <a:pt x="378853" y="94444"/>
                </a:lnTo>
                <a:lnTo>
                  <a:pt x="376004" y="94444"/>
                </a:lnTo>
                <a:lnTo>
                  <a:pt x="373430" y="93685"/>
                </a:lnTo>
                <a:lnTo>
                  <a:pt x="370812" y="91089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6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448964" y="1510141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654599" y="155396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644211" y="1652403"/>
            <a:ext cx="750313" cy="94403"/>
          </a:xfrm>
          <a:custGeom>
            <a:avLst/>
            <a:gdLst/>
            <a:ahLst/>
            <a:cxnLst/>
            <a:rect l="l" t="t" r="r" b="b"/>
            <a:pathLst>
              <a:path w="825344" h="106990">
                <a:moveTo>
                  <a:pt x="121685" y="83172"/>
                </a:moveTo>
                <a:lnTo>
                  <a:pt x="119434" y="79777"/>
                </a:lnTo>
                <a:lnTo>
                  <a:pt x="114738" y="68260"/>
                </a:lnTo>
                <a:lnTo>
                  <a:pt x="113173" y="54805"/>
                </a:lnTo>
                <a:lnTo>
                  <a:pt x="113735" y="45382"/>
                </a:lnTo>
                <a:lnTo>
                  <a:pt x="116975" y="32699"/>
                </a:lnTo>
                <a:lnTo>
                  <a:pt x="123098" y="22990"/>
                </a:lnTo>
                <a:lnTo>
                  <a:pt x="124867" y="21197"/>
                </a:lnTo>
                <a:lnTo>
                  <a:pt x="135595" y="14450"/>
                </a:lnTo>
                <a:lnTo>
                  <a:pt x="148738" y="12202"/>
                </a:lnTo>
                <a:lnTo>
                  <a:pt x="151445" y="12281"/>
                </a:lnTo>
                <a:lnTo>
                  <a:pt x="164295" y="15408"/>
                </a:lnTo>
                <a:lnTo>
                  <a:pt x="174274" y="23093"/>
                </a:lnTo>
                <a:lnTo>
                  <a:pt x="177018" y="26749"/>
                </a:lnTo>
                <a:lnTo>
                  <a:pt x="181965" y="38065"/>
                </a:lnTo>
                <a:lnTo>
                  <a:pt x="183614" y="51840"/>
                </a:lnTo>
                <a:lnTo>
                  <a:pt x="183352" y="57783"/>
                </a:lnTo>
                <a:lnTo>
                  <a:pt x="180796" y="70409"/>
                </a:lnTo>
                <a:lnTo>
                  <a:pt x="175515" y="81724"/>
                </a:lnTo>
                <a:lnTo>
                  <a:pt x="173199" y="84932"/>
                </a:lnTo>
                <a:lnTo>
                  <a:pt x="177033" y="98335"/>
                </a:lnTo>
                <a:lnTo>
                  <a:pt x="186164" y="89342"/>
                </a:lnTo>
                <a:lnTo>
                  <a:pt x="192896" y="77681"/>
                </a:lnTo>
                <a:lnTo>
                  <a:pt x="196480" y="65451"/>
                </a:lnTo>
                <a:lnTo>
                  <a:pt x="197674" y="51634"/>
                </a:lnTo>
                <a:lnTo>
                  <a:pt x="196820" y="40061"/>
                </a:lnTo>
                <a:lnTo>
                  <a:pt x="193479" y="27704"/>
                </a:lnTo>
                <a:lnTo>
                  <a:pt x="187611" y="17234"/>
                </a:lnTo>
                <a:lnTo>
                  <a:pt x="184327" y="13355"/>
                </a:lnTo>
                <a:lnTo>
                  <a:pt x="174585" y="5935"/>
                </a:lnTo>
                <a:lnTo>
                  <a:pt x="162447" y="1483"/>
                </a:lnTo>
                <a:lnTo>
                  <a:pt x="147911" y="0"/>
                </a:lnTo>
                <a:lnTo>
                  <a:pt x="142195" y="246"/>
                </a:lnTo>
                <a:lnTo>
                  <a:pt x="129004" y="3148"/>
                </a:lnTo>
                <a:lnTo>
                  <a:pt x="117997" y="9316"/>
                </a:lnTo>
                <a:lnTo>
                  <a:pt x="109175" y="18751"/>
                </a:lnTo>
                <a:lnTo>
                  <a:pt x="103885" y="28255"/>
                </a:lnTo>
                <a:lnTo>
                  <a:pt x="100202" y="40368"/>
                </a:lnTo>
                <a:lnTo>
                  <a:pt x="98975" y="53909"/>
                </a:lnTo>
                <a:lnTo>
                  <a:pt x="98989" y="55492"/>
                </a:lnTo>
                <a:lnTo>
                  <a:pt x="100491" y="69137"/>
                </a:lnTo>
                <a:lnTo>
                  <a:pt x="104461" y="81156"/>
                </a:lnTo>
                <a:lnTo>
                  <a:pt x="110899" y="91548"/>
                </a:lnTo>
                <a:lnTo>
                  <a:pt x="121910" y="100716"/>
                </a:lnTo>
                <a:lnTo>
                  <a:pt x="121685" y="83172"/>
                </a:lnTo>
                <a:close/>
              </a:path>
              <a:path w="825344" h="106990">
                <a:moveTo>
                  <a:pt x="121685" y="83172"/>
                </a:moveTo>
                <a:lnTo>
                  <a:pt x="121910" y="100716"/>
                </a:lnTo>
                <a:lnTo>
                  <a:pt x="133757" y="105422"/>
                </a:lnTo>
                <a:lnTo>
                  <a:pt x="147635" y="106990"/>
                </a:lnTo>
                <a:lnTo>
                  <a:pt x="152569" y="106810"/>
                </a:lnTo>
                <a:lnTo>
                  <a:pt x="165835" y="104157"/>
                </a:lnTo>
                <a:lnTo>
                  <a:pt x="177033" y="98335"/>
                </a:lnTo>
                <a:lnTo>
                  <a:pt x="173199" y="84932"/>
                </a:lnTo>
                <a:lnTo>
                  <a:pt x="163132" y="92272"/>
                </a:lnTo>
                <a:lnTo>
                  <a:pt x="149289" y="94719"/>
                </a:lnTo>
                <a:lnTo>
                  <a:pt x="143760" y="94455"/>
                </a:lnTo>
                <a:lnTo>
                  <a:pt x="130817" y="90894"/>
                </a:lnTo>
                <a:lnTo>
                  <a:pt x="121685" y="83172"/>
                </a:lnTo>
                <a:close/>
              </a:path>
              <a:path w="825344" h="106990">
                <a:moveTo>
                  <a:pt x="223072" y="32014"/>
                </a:moveTo>
                <a:lnTo>
                  <a:pt x="228724" y="22439"/>
                </a:lnTo>
                <a:lnTo>
                  <a:pt x="229393" y="21697"/>
                </a:lnTo>
                <a:lnTo>
                  <a:pt x="239800" y="14369"/>
                </a:lnTo>
                <a:lnTo>
                  <a:pt x="252882" y="11926"/>
                </a:lnTo>
                <a:lnTo>
                  <a:pt x="261062" y="11926"/>
                </a:lnTo>
                <a:lnTo>
                  <a:pt x="267413" y="13833"/>
                </a:lnTo>
                <a:lnTo>
                  <a:pt x="271940" y="17647"/>
                </a:lnTo>
                <a:lnTo>
                  <a:pt x="276466" y="21462"/>
                </a:lnTo>
                <a:lnTo>
                  <a:pt x="279487" y="26633"/>
                </a:lnTo>
                <a:lnTo>
                  <a:pt x="281004" y="33158"/>
                </a:lnTo>
                <a:lnTo>
                  <a:pt x="294374" y="33158"/>
                </a:lnTo>
                <a:lnTo>
                  <a:pt x="290735" y="20749"/>
                </a:lnTo>
                <a:lnTo>
                  <a:pt x="282589" y="10133"/>
                </a:lnTo>
                <a:lnTo>
                  <a:pt x="278144" y="6581"/>
                </a:lnTo>
                <a:lnTo>
                  <a:pt x="266843" y="1645"/>
                </a:lnTo>
                <a:lnTo>
                  <a:pt x="252745" y="0"/>
                </a:lnTo>
                <a:lnTo>
                  <a:pt x="252118" y="3"/>
                </a:lnTo>
                <a:lnTo>
                  <a:pt x="238441" y="1828"/>
                </a:lnTo>
                <a:lnTo>
                  <a:pt x="226864" y="7021"/>
                </a:lnTo>
                <a:lnTo>
                  <a:pt x="217387" y="15579"/>
                </a:lnTo>
                <a:lnTo>
                  <a:pt x="210662" y="26335"/>
                </a:lnTo>
                <a:lnTo>
                  <a:pt x="206814" y="38456"/>
                </a:lnTo>
                <a:lnTo>
                  <a:pt x="205531" y="52323"/>
                </a:lnTo>
                <a:lnTo>
                  <a:pt x="206037" y="62390"/>
                </a:lnTo>
                <a:lnTo>
                  <a:pt x="208765" y="75883"/>
                </a:lnTo>
                <a:lnTo>
                  <a:pt x="213858" y="87073"/>
                </a:lnTo>
                <a:lnTo>
                  <a:pt x="221315" y="95960"/>
                </a:lnTo>
                <a:lnTo>
                  <a:pt x="226175" y="99700"/>
                </a:lnTo>
                <a:lnTo>
                  <a:pt x="237645" y="104909"/>
                </a:lnTo>
                <a:lnTo>
                  <a:pt x="250953" y="106645"/>
                </a:lnTo>
                <a:lnTo>
                  <a:pt x="261583" y="105658"/>
                </a:lnTo>
                <a:lnTo>
                  <a:pt x="273638" y="101348"/>
                </a:lnTo>
                <a:lnTo>
                  <a:pt x="283485" y="93616"/>
                </a:lnTo>
                <a:lnTo>
                  <a:pt x="286028" y="90630"/>
                </a:lnTo>
                <a:lnTo>
                  <a:pt x="292236" y="79685"/>
                </a:lnTo>
                <a:lnTo>
                  <a:pt x="295340" y="66800"/>
                </a:lnTo>
                <a:lnTo>
                  <a:pt x="281968" y="66800"/>
                </a:lnTo>
                <a:lnTo>
                  <a:pt x="280590" y="73463"/>
                </a:lnTo>
                <a:lnTo>
                  <a:pt x="278499" y="78841"/>
                </a:lnTo>
                <a:lnTo>
                  <a:pt x="275696" y="82931"/>
                </a:lnTo>
                <a:lnTo>
                  <a:pt x="275411" y="83344"/>
                </a:lnTo>
                <a:lnTo>
                  <a:pt x="265754" y="91772"/>
                </a:lnTo>
                <a:lnTo>
                  <a:pt x="252607" y="94582"/>
                </a:lnTo>
                <a:lnTo>
                  <a:pt x="250532" y="94536"/>
                </a:lnTo>
                <a:lnTo>
                  <a:pt x="237391" y="91450"/>
                </a:lnTo>
                <a:lnTo>
                  <a:pt x="227828" y="83517"/>
                </a:lnTo>
                <a:lnTo>
                  <a:pt x="225468" y="79951"/>
                </a:lnTo>
                <a:lnTo>
                  <a:pt x="221009" y="68511"/>
                </a:lnTo>
                <a:lnTo>
                  <a:pt x="219522" y="54667"/>
                </a:lnTo>
                <a:lnTo>
                  <a:pt x="220062" y="44807"/>
                </a:lnTo>
                <a:lnTo>
                  <a:pt x="223072" y="32014"/>
                </a:lnTo>
                <a:close/>
              </a:path>
              <a:path w="825344" h="106990">
                <a:moveTo>
                  <a:pt x="311537" y="47360"/>
                </a:moveTo>
                <a:lnTo>
                  <a:pt x="311537" y="58941"/>
                </a:lnTo>
                <a:lnTo>
                  <a:pt x="383425" y="58941"/>
                </a:lnTo>
                <a:lnTo>
                  <a:pt x="383425" y="47360"/>
                </a:lnTo>
                <a:lnTo>
                  <a:pt x="311537" y="47360"/>
                </a:lnTo>
                <a:close/>
              </a:path>
              <a:path w="825344" h="106990">
                <a:moveTo>
                  <a:pt x="311537" y="76934"/>
                </a:moveTo>
                <a:lnTo>
                  <a:pt x="311537" y="88721"/>
                </a:lnTo>
                <a:lnTo>
                  <a:pt x="383425" y="88721"/>
                </a:lnTo>
                <a:lnTo>
                  <a:pt x="383425" y="76934"/>
                </a:lnTo>
                <a:lnTo>
                  <a:pt x="311537" y="76934"/>
                </a:lnTo>
                <a:close/>
              </a:path>
              <a:path w="825344" h="106990">
                <a:moveTo>
                  <a:pt x="430592" y="22174"/>
                </a:moveTo>
                <a:lnTo>
                  <a:pt x="427858" y="30056"/>
                </a:lnTo>
                <a:lnTo>
                  <a:pt x="427858" y="48348"/>
                </a:lnTo>
                <a:lnTo>
                  <a:pt x="430626" y="55976"/>
                </a:lnTo>
                <a:lnTo>
                  <a:pt x="436163" y="61905"/>
                </a:lnTo>
                <a:lnTo>
                  <a:pt x="441700" y="67834"/>
                </a:lnTo>
                <a:lnTo>
                  <a:pt x="449225" y="70798"/>
                </a:lnTo>
                <a:lnTo>
                  <a:pt x="448558" y="58010"/>
                </a:lnTo>
                <a:lnTo>
                  <a:pt x="445434" y="54218"/>
                </a:lnTo>
                <a:lnTo>
                  <a:pt x="442309" y="50427"/>
                </a:lnTo>
                <a:lnTo>
                  <a:pt x="440746" y="45314"/>
                </a:lnTo>
                <a:lnTo>
                  <a:pt x="440746" y="32078"/>
                </a:lnTo>
                <a:lnTo>
                  <a:pt x="445817" y="7890"/>
                </a:lnTo>
                <a:lnTo>
                  <a:pt x="436060" y="15372"/>
                </a:lnTo>
                <a:lnTo>
                  <a:pt x="430592" y="22174"/>
                </a:lnTo>
                <a:close/>
              </a:path>
              <a:path w="825344" h="106990">
                <a:moveTo>
                  <a:pt x="431534" y="94145"/>
                </a:moveTo>
                <a:lnTo>
                  <a:pt x="436542" y="99200"/>
                </a:lnTo>
                <a:lnTo>
                  <a:pt x="441551" y="104255"/>
                </a:lnTo>
                <a:lnTo>
                  <a:pt x="448880" y="106783"/>
                </a:lnTo>
                <a:lnTo>
                  <a:pt x="458935" y="106781"/>
                </a:lnTo>
                <a:lnTo>
                  <a:pt x="471736" y="104096"/>
                </a:lnTo>
                <a:lnTo>
                  <a:pt x="481801" y="96330"/>
                </a:lnTo>
                <a:lnTo>
                  <a:pt x="489131" y="83483"/>
                </a:lnTo>
                <a:lnTo>
                  <a:pt x="491268" y="77111"/>
                </a:lnTo>
                <a:lnTo>
                  <a:pt x="493749" y="64863"/>
                </a:lnTo>
                <a:lnTo>
                  <a:pt x="494577" y="51358"/>
                </a:lnTo>
                <a:lnTo>
                  <a:pt x="494558" y="49329"/>
                </a:lnTo>
                <a:lnTo>
                  <a:pt x="493290" y="35792"/>
                </a:lnTo>
                <a:lnTo>
                  <a:pt x="490028" y="24610"/>
                </a:lnTo>
                <a:lnTo>
                  <a:pt x="484250" y="15089"/>
                </a:lnTo>
                <a:lnTo>
                  <a:pt x="473957" y="7650"/>
                </a:lnTo>
                <a:lnTo>
                  <a:pt x="460252" y="5170"/>
                </a:lnTo>
                <a:lnTo>
                  <a:pt x="459219" y="5181"/>
                </a:lnTo>
                <a:lnTo>
                  <a:pt x="445817" y="7890"/>
                </a:lnTo>
                <a:lnTo>
                  <a:pt x="440746" y="32078"/>
                </a:lnTo>
                <a:lnTo>
                  <a:pt x="442527" y="26644"/>
                </a:lnTo>
                <a:lnTo>
                  <a:pt x="446089" y="22577"/>
                </a:lnTo>
                <a:lnTo>
                  <a:pt x="449650" y="18509"/>
                </a:lnTo>
                <a:lnTo>
                  <a:pt x="454463" y="16476"/>
                </a:lnTo>
                <a:lnTo>
                  <a:pt x="466180" y="16476"/>
                </a:lnTo>
                <a:lnTo>
                  <a:pt x="470832" y="18256"/>
                </a:lnTo>
                <a:lnTo>
                  <a:pt x="474485" y="21818"/>
                </a:lnTo>
                <a:lnTo>
                  <a:pt x="478138" y="25380"/>
                </a:lnTo>
                <a:lnTo>
                  <a:pt x="479965" y="30792"/>
                </a:lnTo>
                <a:lnTo>
                  <a:pt x="479965" y="46141"/>
                </a:lnTo>
                <a:lnTo>
                  <a:pt x="477932" y="51806"/>
                </a:lnTo>
                <a:lnTo>
                  <a:pt x="473865" y="55046"/>
                </a:lnTo>
                <a:lnTo>
                  <a:pt x="469798" y="58286"/>
                </a:lnTo>
                <a:lnTo>
                  <a:pt x="465307" y="59906"/>
                </a:lnTo>
                <a:lnTo>
                  <a:pt x="453544" y="59906"/>
                </a:lnTo>
                <a:lnTo>
                  <a:pt x="448558" y="58010"/>
                </a:lnTo>
                <a:lnTo>
                  <a:pt x="449225" y="70798"/>
                </a:lnTo>
                <a:lnTo>
                  <a:pt x="463423" y="70798"/>
                </a:lnTo>
                <a:lnTo>
                  <a:pt x="467800" y="69914"/>
                </a:lnTo>
                <a:lnTo>
                  <a:pt x="471866" y="68144"/>
                </a:lnTo>
                <a:lnTo>
                  <a:pt x="475933" y="66374"/>
                </a:lnTo>
                <a:lnTo>
                  <a:pt x="479345" y="63307"/>
                </a:lnTo>
                <a:lnTo>
                  <a:pt x="482101" y="58941"/>
                </a:lnTo>
                <a:lnTo>
                  <a:pt x="480971" y="67028"/>
                </a:lnTo>
                <a:lnTo>
                  <a:pt x="477689" y="80532"/>
                </a:lnTo>
                <a:lnTo>
                  <a:pt x="473209" y="89032"/>
                </a:lnTo>
                <a:lnTo>
                  <a:pt x="469029" y="93973"/>
                </a:lnTo>
                <a:lnTo>
                  <a:pt x="463974" y="96443"/>
                </a:lnTo>
                <a:lnTo>
                  <a:pt x="454876" y="96443"/>
                </a:lnTo>
                <a:lnTo>
                  <a:pt x="452028" y="95753"/>
                </a:lnTo>
                <a:lnTo>
                  <a:pt x="449500" y="94374"/>
                </a:lnTo>
                <a:lnTo>
                  <a:pt x="444584" y="91755"/>
                </a:lnTo>
                <a:lnTo>
                  <a:pt x="441942" y="87021"/>
                </a:lnTo>
                <a:lnTo>
                  <a:pt x="441574" y="80173"/>
                </a:lnTo>
                <a:lnTo>
                  <a:pt x="429030" y="80173"/>
                </a:lnTo>
                <a:lnTo>
                  <a:pt x="429030" y="87802"/>
                </a:lnTo>
                <a:lnTo>
                  <a:pt x="431534" y="94145"/>
                </a:lnTo>
                <a:close/>
              </a:path>
              <a:path w="825344" h="106990">
                <a:moveTo>
                  <a:pt x="517230" y="88997"/>
                </a:moveTo>
                <a:lnTo>
                  <a:pt x="517230" y="104025"/>
                </a:lnTo>
                <a:lnTo>
                  <a:pt x="531634" y="104025"/>
                </a:lnTo>
                <a:lnTo>
                  <a:pt x="531634" y="88997"/>
                </a:lnTo>
                <a:lnTo>
                  <a:pt x="517230" y="88997"/>
                </a:lnTo>
                <a:close/>
              </a:path>
              <a:path w="825344" h="106990">
                <a:moveTo>
                  <a:pt x="558722" y="92307"/>
                </a:moveTo>
                <a:lnTo>
                  <a:pt x="559917" y="87435"/>
                </a:lnTo>
                <a:lnTo>
                  <a:pt x="562812" y="83000"/>
                </a:lnTo>
                <a:lnTo>
                  <a:pt x="567407" y="79001"/>
                </a:lnTo>
                <a:lnTo>
                  <a:pt x="569980" y="76749"/>
                </a:lnTo>
                <a:lnTo>
                  <a:pt x="573518" y="74383"/>
                </a:lnTo>
                <a:lnTo>
                  <a:pt x="578021" y="71901"/>
                </a:lnTo>
                <a:lnTo>
                  <a:pt x="587464" y="66662"/>
                </a:lnTo>
                <a:lnTo>
                  <a:pt x="595780" y="62020"/>
                </a:lnTo>
                <a:lnTo>
                  <a:pt x="601547" y="58068"/>
                </a:lnTo>
                <a:lnTo>
                  <a:pt x="604763" y="54805"/>
                </a:lnTo>
                <a:lnTo>
                  <a:pt x="610323" y="49198"/>
                </a:lnTo>
                <a:lnTo>
                  <a:pt x="613103" y="42442"/>
                </a:lnTo>
                <a:lnTo>
                  <a:pt x="613103" y="27046"/>
                </a:lnTo>
                <a:lnTo>
                  <a:pt x="610496" y="20244"/>
                </a:lnTo>
                <a:lnTo>
                  <a:pt x="605281" y="14132"/>
                </a:lnTo>
                <a:lnTo>
                  <a:pt x="594693" y="7082"/>
                </a:lnTo>
                <a:lnTo>
                  <a:pt x="580502" y="4963"/>
                </a:lnTo>
                <a:lnTo>
                  <a:pt x="572724" y="5554"/>
                </a:lnTo>
                <a:lnTo>
                  <a:pt x="560422" y="10152"/>
                </a:lnTo>
                <a:lnTo>
                  <a:pt x="552037" y="19302"/>
                </a:lnTo>
                <a:lnTo>
                  <a:pt x="549004" y="24725"/>
                </a:lnTo>
                <a:lnTo>
                  <a:pt x="547419" y="31734"/>
                </a:lnTo>
                <a:lnTo>
                  <a:pt x="547280" y="40328"/>
                </a:lnTo>
                <a:lnTo>
                  <a:pt x="559894" y="40328"/>
                </a:lnTo>
                <a:lnTo>
                  <a:pt x="560078" y="34215"/>
                </a:lnTo>
                <a:lnTo>
                  <a:pt x="561042" y="29436"/>
                </a:lnTo>
                <a:lnTo>
                  <a:pt x="562789" y="25989"/>
                </a:lnTo>
                <a:lnTo>
                  <a:pt x="566051" y="19555"/>
                </a:lnTo>
                <a:lnTo>
                  <a:pt x="571933" y="16338"/>
                </a:lnTo>
                <a:lnTo>
                  <a:pt x="586176" y="16338"/>
                </a:lnTo>
                <a:lnTo>
                  <a:pt x="590772" y="18027"/>
                </a:lnTo>
                <a:lnTo>
                  <a:pt x="594218" y="21404"/>
                </a:lnTo>
                <a:lnTo>
                  <a:pt x="597664" y="24782"/>
                </a:lnTo>
                <a:lnTo>
                  <a:pt x="599387" y="29344"/>
                </a:lnTo>
                <a:lnTo>
                  <a:pt x="599387" y="40006"/>
                </a:lnTo>
                <a:lnTo>
                  <a:pt x="597504" y="44372"/>
                </a:lnTo>
                <a:lnTo>
                  <a:pt x="593736" y="48187"/>
                </a:lnTo>
                <a:lnTo>
                  <a:pt x="591346" y="50623"/>
                </a:lnTo>
                <a:lnTo>
                  <a:pt x="587188" y="53564"/>
                </a:lnTo>
                <a:lnTo>
                  <a:pt x="581260" y="57011"/>
                </a:lnTo>
                <a:lnTo>
                  <a:pt x="568027" y="64662"/>
                </a:lnTo>
                <a:lnTo>
                  <a:pt x="559158" y="69810"/>
                </a:lnTo>
                <a:lnTo>
                  <a:pt x="553197" y="75531"/>
                </a:lnTo>
                <a:lnTo>
                  <a:pt x="550141" y="81828"/>
                </a:lnTo>
                <a:lnTo>
                  <a:pt x="547086" y="88124"/>
                </a:lnTo>
                <a:lnTo>
                  <a:pt x="545328" y="95524"/>
                </a:lnTo>
                <a:lnTo>
                  <a:pt x="544868" y="104025"/>
                </a:lnTo>
                <a:lnTo>
                  <a:pt x="612621" y="104025"/>
                </a:lnTo>
                <a:lnTo>
                  <a:pt x="612621" y="92307"/>
                </a:lnTo>
                <a:lnTo>
                  <a:pt x="558722" y="92307"/>
                </a:lnTo>
                <a:close/>
              </a:path>
              <a:path w="825344" h="106990">
                <a:moveTo>
                  <a:pt x="641064" y="92307"/>
                </a:moveTo>
                <a:lnTo>
                  <a:pt x="642258" y="87435"/>
                </a:lnTo>
                <a:lnTo>
                  <a:pt x="645153" y="83000"/>
                </a:lnTo>
                <a:lnTo>
                  <a:pt x="649748" y="79001"/>
                </a:lnTo>
                <a:lnTo>
                  <a:pt x="652321" y="76749"/>
                </a:lnTo>
                <a:lnTo>
                  <a:pt x="655859" y="74383"/>
                </a:lnTo>
                <a:lnTo>
                  <a:pt x="660363" y="71901"/>
                </a:lnTo>
                <a:lnTo>
                  <a:pt x="669805" y="66662"/>
                </a:lnTo>
                <a:lnTo>
                  <a:pt x="678121" y="62020"/>
                </a:lnTo>
                <a:lnTo>
                  <a:pt x="683889" y="58068"/>
                </a:lnTo>
                <a:lnTo>
                  <a:pt x="687104" y="54805"/>
                </a:lnTo>
                <a:lnTo>
                  <a:pt x="692665" y="49198"/>
                </a:lnTo>
                <a:lnTo>
                  <a:pt x="695445" y="42442"/>
                </a:lnTo>
                <a:lnTo>
                  <a:pt x="695445" y="27046"/>
                </a:lnTo>
                <a:lnTo>
                  <a:pt x="692837" y="20244"/>
                </a:lnTo>
                <a:lnTo>
                  <a:pt x="687622" y="14132"/>
                </a:lnTo>
                <a:lnTo>
                  <a:pt x="677034" y="7082"/>
                </a:lnTo>
                <a:lnTo>
                  <a:pt x="662844" y="4963"/>
                </a:lnTo>
                <a:lnTo>
                  <a:pt x="655066" y="5554"/>
                </a:lnTo>
                <a:lnTo>
                  <a:pt x="642763" y="10152"/>
                </a:lnTo>
                <a:lnTo>
                  <a:pt x="634378" y="19302"/>
                </a:lnTo>
                <a:lnTo>
                  <a:pt x="631345" y="24725"/>
                </a:lnTo>
                <a:lnTo>
                  <a:pt x="629760" y="31734"/>
                </a:lnTo>
                <a:lnTo>
                  <a:pt x="629622" y="40328"/>
                </a:lnTo>
                <a:lnTo>
                  <a:pt x="642235" y="40328"/>
                </a:lnTo>
                <a:lnTo>
                  <a:pt x="642419" y="34215"/>
                </a:lnTo>
                <a:lnTo>
                  <a:pt x="643383" y="29436"/>
                </a:lnTo>
                <a:lnTo>
                  <a:pt x="645130" y="25989"/>
                </a:lnTo>
                <a:lnTo>
                  <a:pt x="648393" y="19555"/>
                </a:lnTo>
                <a:lnTo>
                  <a:pt x="654274" y="16338"/>
                </a:lnTo>
                <a:lnTo>
                  <a:pt x="668518" y="16338"/>
                </a:lnTo>
                <a:lnTo>
                  <a:pt x="673113" y="18027"/>
                </a:lnTo>
                <a:lnTo>
                  <a:pt x="676560" y="21404"/>
                </a:lnTo>
                <a:lnTo>
                  <a:pt x="680005" y="24782"/>
                </a:lnTo>
                <a:lnTo>
                  <a:pt x="681729" y="29344"/>
                </a:lnTo>
                <a:lnTo>
                  <a:pt x="681729" y="40006"/>
                </a:lnTo>
                <a:lnTo>
                  <a:pt x="679845" y="44372"/>
                </a:lnTo>
                <a:lnTo>
                  <a:pt x="676077" y="48187"/>
                </a:lnTo>
                <a:lnTo>
                  <a:pt x="673688" y="50623"/>
                </a:lnTo>
                <a:lnTo>
                  <a:pt x="669529" y="53564"/>
                </a:lnTo>
                <a:lnTo>
                  <a:pt x="663602" y="57011"/>
                </a:lnTo>
                <a:lnTo>
                  <a:pt x="650368" y="64662"/>
                </a:lnTo>
                <a:lnTo>
                  <a:pt x="641499" y="69810"/>
                </a:lnTo>
                <a:lnTo>
                  <a:pt x="635538" y="75531"/>
                </a:lnTo>
                <a:lnTo>
                  <a:pt x="632483" y="81828"/>
                </a:lnTo>
                <a:lnTo>
                  <a:pt x="629427" y="88124"/>
                </a:lnTo>
                <a:lnTo>
                  <a:pt x="627669" y="95524"/>
                </a:lnTo>
                <a:lnTo>
                  <a:pt x="627210" y="104025"/>
                </a:lnTo>
                <a:lnTo>
                  <a:pt x="694962" y="104025"/>
                </a:lnTo>
                <a:lnTo>
                  <a:pt x="694962" y="92307"/>
                </a:lnTo>
                <a:lnTo>
                  <a:pt x="641064" y="92307"/>
                </a:lnTo>
                <a:close/>
              </a:path>
              <a:path w="825344" h="106990">
                <a:moveTo>
                  <a:pt x="791364" y="5721"/>
                </a:moveTo>
                <a:lnTo>
                  <a:pt x="736155" y="106645"/>
                </a:lnTo>
                <a:lnTo>
                  <a:pt x="743807" y="106645"/>
                </a:lnTo>
                <a:lnTo>
                  <a:pt x="799015" y="5721"/>
                </a:lnTo>
                <a:lnTo>
                  <a:pt x="791364" y="5721"/>
                </a:lnTo>
                <a:close/>
              </a:path>
              <a:path w="825344" h="106990">
                <a:moveTo>
                  <a:pt x="729769" y="46532"/>
                </a:moveTo>
                <a:lnTo>
                  <a:pt x="726426" y="45142"/>
                </a:lnTo>
                <a:lnTo>
                  <a:pt x="727057" y="56321"/>
                </a:lnTo>
                <a:lnTo>
                  <a:pt x="733675" y="56321"/>
                </a:lnTo>
                <a:lnTo>
                  <a:pt x="733675" y="46532"/>
                </a:lnTo>
                <a:lnTo>
                  <a:pt x="729769" y="46532"/>
                </a:lnTo>
                <a:close/>
              </a:path>
              <a:path w="825344" h="106990">
                <a:moveTo>
                  <a:pt x="797407" y="94236"/>
                </a:moveTo>
                <a:lnTo>
                  <a:pt x="794041" y="92846"/>
                </a:lnTo>
                <a:lnTo>
                  <a:pt x="794695" y="104025"/>
                </a:lnTo>
                <a:lnTo>
                  <a:pt x="801359" y="104025"/>
                </a:lnTo>
                <a:lnTo>
                  <a:pt x="801359" y="94236"/>
                </a:lnTo>
                <a:lnTo>
                  <a:pt x="797407" y="94236"/>
                </a:lnTo>
                <a:close/>
              </a:path>
              <a:path w="825344" h="106990">
                <a:moveTo>
                  <a:pt x="779647" y="92307"/>
                </a:moveTo>
                <a:lnTo>
                  <a:pt x="784334" y="96994"/>
                </a:lnTo>
                <a:lnTo>
                  <a:pt x="789021" y="101682"/>
                </a:lnTo>
                <a:lnTo>
                  <a:pt x="794695" y="104025"/>
                </a:lnTo>
                <a:lnTo>
                  <a:pt x="794041" y="92846"/>
                </a:lnTo>
                <a:lnTo>
                  <a:pt x="791261" y="90066"/>
                </a:lnTo>
                <a:lnTo>
                  <a:pt x="788481" y="87286"/>
                </a:lnTo>
                <a:lnTo>
                  <a:pt x="787090" y="83942"/>
                </a:lnTo>
                <a:lnTo>
                  <a:pt x="787090" y="76129"/>
                </a:lnTo>
                <a:lnTo>
                  <a:pt x="788481" y="72786"/>
                </a:lnTo>
                <a:lnTo>
                  <a:pt x="791261" y="70005"/>
                </a:lnTo>
                <a:lnTo>
                  <a:pt x="794041" y="67225"/>
                </a:lnTo>
                <a:lnTo>
                  <a:pt x="797407" y="65835"/>
                </a:lnTo>
                <a:lnTo>
                  <a:pt x="805264" y="65835"/>
                </a:lnTo>
                <a:lnTo>
                  <a:pt x="808607" y="67225"/>
                </a:lnTo>
                <a:lnTo>
                  <a:pt x="811387" y="70005"/>
                </a:lnTo>
                <a:lnTo>
                  <a:pt x="814167" y="72786"/>
                </a:lnTo>
                <a:lnTo>
                  <a:pt x="815556" y="76129"/>
                </a:lnTo>
                <a:lnTo>
                  <a:pt x="815556" y="83942"/>
                </a:lnTo>
                <a:lnTo>
                  <a:pt x="814167" y="87286"/>
                </a:lnTo>
                <a:lnTo>
                  <a:pt x="811387" y="90066"/>
                </a:lnTo>
                <a:lnTo>
                  <a:pt x="808607" y="92846"/>
                </a:lnTo>
                <a:lnTo>
                  <a:pt x="805264" y="94236"/>
                </a:lnTo>
                <a:lnTo>
                  <a:pt x="801359" y="94236"/>
                </a:lnTo>
                <a:lnTo>
                  <a:pt x="801359" y="104025"/>
                </a:lnTo>
                <a:lnTo>
                  <a:pt x="807975" y="104025"/>
                </a:lnTo>
                <a:lnTo>
                  <a:pt x="813627" y="101682"/>
                </a:lnTo>
                <a:lnTo>
                  <a:pt x="818314" y="96994"/>
                </a:lnTo>
                <a:lnTo>
                  <a:pt x="823001" y="92307"/>
                </a:lnTo>
                <a:lnTo>
                  <a:pt x="825344" y="86653"/>
                </a:lnTo>
                <a:lnTo>
                  <a:pt x="825344" y="73417"/>
                </a:lnTo>
                <a:lnTo>
                  <a:pt x="823001" y="67765"/>
                </a:lnTo>
                <a:lnTo>
                  <a:pt x="818314" y="63077"/>
                </a:lnTo>
                <a:lnTo>
                  <a:pt x="813627" y="58389"/>
                </a:lnTo>
                <a:lnTo>
                  <a:pt x="807975" y="56046"/>
                </a:lnTo>
                <a:lnTo>
                  <a:pt x="794695" y="56046"/>
                </a:lnTo>
                <a:lnTo>
                  <a:pt x="789021" y="58389"/>
                </a:lnTo>
                <a:lnTo>
                  <a:pt x="784334" y="63077"/>
                </a:lnTo>
                <a:lnTo>
                  <a:pt x="779647" y="67765"/>
                </a:lnTo>
                <a:lnTo>
                  <a:pt x="777304" y="73417"/>
                </a:lnTo>
                <a:lnTo>
                  <a:pt x="777304" y="86653"/>
                </a:lnTo>
                <a:lnTo>
                  <a:pt x="779647" y="92307"/>
                </a:lnTo>
                <a:close/>
              </a:path>
              <a:path w="825344" h="106990">
                <a:moveTo>
                  <a:pt x="712033" y="44602"/>
                </a:moveTo>
                <a:lnTo>
                  <a:pt x="716719" y="49290"/>
                </a:lnTo>
                <a:lnTo>
                  <a:pt x="721406" y="53977"/>
                </a:lnTo>
                <a:lnTo>
                  <a:pt x="727057" y="56321"/>
                </a:lnTo>
                <a:lnTo>
                  <a:pt x="726426" y="45142"/>
                </a:lnTo>
                <a:lnTo>
                  <a:pt x="723646" y="42362"/>
                </a:lnTo>
                <a:lnTo>
                  <a:pt x="720866" y="39581"/>
                </a:lnTo>
                <a:lnTo>
                  <a:pt x="719477" y="36237"/>
                </a:lnTo>
                <a:lnTo>
                  <a:pt x="719477" y="28379"/>
                </a:lnTo>
                <a:lnTo>
                  <a:pt x="720866" y="25024"/>
                </a:lnTo>
                <a:lnTo>
                  <a:pt x="723646" y="22267"/>
                </a:lnTo>
                <a:lnTo>
                  <a:pt x="726426" y="19509"/>
                </a:lnTo>
                <a:lnTo>
                  <a:pt x="729769" y="18130"/>
                </a:lnTo>
                <a:lnTo>
                  <a:pt x="737627" y="18130"/>
                </a:lnTo>
                <a:lnTo>
                  <a:pt x="740992" y="19520"/>
                </a:lnTo>
                <a:lnTo>
                  <a:pt x="743772" y="22301"/>
                </a:lnTo>
                <a:lnTo>
                  <a:pt x="746552" y="25081"/>
                </a:lnTo>
                <a:lnTo>
                  <a:pt x="747942" y="28425"/>
                </a:lnTo>
                <a:lnTo>
                  <a:pt x="747942" y="36237"/>
                </a:lnTo>
                <a:lnTo>
                  <a:pt x="746552" y="39581"/>
                </a:lnTo>
                <a:lnTo>
                  <a:pt x="743772" y="42362"/>
                </a:lnTo>
                <a:lnTo>
                  <a:pt x="740992" y="45142"/>
                </a:lnTo>
                <a:lnTo>
                  <a:pt x="737627" y="46532"/>
                </a:lnTo>
                <a:lnTo>
                  <a:pt x="733675" y="46532"/>
                </a:lnTo>
                <a:lnTo>
                  <a:pt x="733675" y="56321"/>
                </a:lnTo>
                <a:lnTo>
                  <a:pt x="740338" y="56321"/>
                </a:lnTo>
                <a:lnTo>
                  <a:pt x="746012" y="53977"/>
                </a:lnTo>
                <a:lnTo>
                  <a:pt x="750699" y="49290"/>
                </a:lnTo>
                <a:lnTo>
                  <a:pt x="755386" y="44602"/>
                </a:lnTo>
                <a:lnTo>
                  <a:pt x="757729" y="38949"/>
                </a:lnTo>
                <a:lnTo>
                  <a:pt x="757729" y="25713"/>
                </a:lnTo>
                <a:lnTo>
                  <a:pt x="755386" y="20049"/>
                </a:lnTo>
                <a:lnTo>
                  <a:pt x="750699" y="15338"/>
                </a:lnTo>
                <a:lnTo>
                  <a:pt x="746012" y="10627"/>
                </a:lnTo>
                <a:lnTo>
                  <a:pt x="740338" y="8272"/>
                </a:lnTo>
                <a:lnTo>
                  <a:pt x="727057" y="8272"/>
                </a:lnTo>
                <a:lnTo>
                  <a:pt x="721406" y="10627"/>
                </a:lnTo>
                <a:lnTo>
                  <a:pt x="716719" y="15338"/>
                </a:lnTo>
                <a:lnTo>
                  <a:pt x="712033" y="20049"/>
                </a:lnTo>
                <a:lnTo>
                  <a:pt x="709689" y="25713"/>
                </a:lnTo>
                <a:lnTo>
                  <a:pt x="709689" y="38949"/>
                </a:lnTo>
                <a:lnTo>
                  <a:pt x="712033" y="44602"/>
                </a:lnTo>
                <a:close/>
              </a:path>
              <a:path w="825344" h="106990">
                <a:moveTo>
                  <a:pt x="13715" y="14545"/>
                </a:moveTo>
                <a:lnTo>
                  <a:pt x="51899" y="14545"/>
                </a:lnTo>
                <a:lnTo>
                  <a:pt x="55644" y="15235"/>
                </a:lnTo>
                <a:lnTo>
                  <a:pt x="58447" y="16614"/>
                </a:lnTo>
                <a:lnTo>
                  <a:pt x="63685" y="19233"/>
                </a:lnTo>
                <a:lnTo>
                  <a:pt x="66305" y="24151"/>
                </a:lnTo>
                <a:lnTo>
                  <a:pt x="70463" y="51909"/>
                </a:lnTo>
                <a:lnTo>
                  <a:pt x="73967" y="48807"/>
                </a:lnTo>
                <a:lnTo>
                  <a:pt x="76471" y="44947"/>
                </a:lnTo>
                <a:lnTo>
                  <a:pt x="78975" y="41086"/>
                </a:lnTo>
                <a:lnTo>
                  <a:pt x="80227" y="36123"/>
                </a:lnTo>
                <a:lnTo>
                  <a:pt x="80117" y="27069"/>
                </a:lnTo>
                <a:lnTo>
                  <a:pt x="76005" y="14323"/>
                </a:lnTo>
                <a:lnTo>
                  <a:pt x="65960" y="6135"/>
                </a:lnTo>
                <a:lnTo>
                  <a:pt x="60951" y="3883"/>
                </a:lnTo>
                <a:lnTo>
                  <a:pt x="54587" y="2757"/>
                </a:lnTo>
                <a:lnTo>
                  <a:pt x="0" y="2757"/>
                </a:lnTo>
                <a:lnTo>
                  <a:pt x="0" y="104025"/>
                </a:lnTo>
                <a:lnTo>
                  <a:pt x="13715" y="104025"/>
                </a:lnTo>
                <a:lnTo>
                  <a:pt x="13715" y="60595"/>
                </a:lnTo>
                <a:lnTo>
                  <a:pt x="50544" y="60595"/>
                </a:lnTo>
                <a:lnTo>
                  <a:pt x="54656" y="61216"/>
                </a:lnTo>
                <a:lnTo>
                  <a:pt x="57276" y="62457"/>
                </a:lnTo>
                <a:lnTo>
                  <a:pt x="61870" y="64708"/>
                </a:lnTo>
                <a:lnTo>
                  <a:pt x="60687" y="45291"/>
                </a:lnTo>
                <a:lnTo>
                  <a:pt x="56942" y="47865"/>
                </a:lnTo>
                <a:lnTo>
                  <a:pt x="51853" y="49152"/>
                </a:lnTo>
                <a:lnTo>
                  <a:pt x="13715" y="49152"/>
                </a:lnTo>
                <a:lnTo>
                  <a:pt x="13715" y="14545"/>
                </a:lnTo>
                <a:close/>
              </a:path>
              <a:path w="825344" h="106990">
                <a:moveTo>
                  <a:pt x="65661" y="96603"/>
                </a:moveTo>
                <a:lnTo>
                  <a:pt x="65891" y="99269"/>
                </a:lnTo>
                <a:lnTo>
                  <a:pt x="66167" y="100648"/>
                </a:lnTo>
                <a:lnTo>
                  <a:pt x="67269" y="104025"/>
                </a:lnTo>
                <a:lnTo>
                  <a:pt x="84086" y="104025"/>
                </a:lnTo>
                <a:lnTo>
                  <a:pt x="84086" y="101751"/>
                </a:lnTo>
                <a:lnTo>
                  <a:pt x="80503" y="98763"/>
                </a:lnTo>
                <a:lnTo>
                  <a:pt x="79676" y="95546"/>
                </a:lnTo>
                <a:lnTo>
                  <a:pt x="79170" y="93662"/>
                </a:lnTo>
                <a:lnTo>
                  <a:pt x="78849" y="90789"/>
                </a:lnTo>
                <a:lnTo>
                  <a:pt x="78711" y="86929"/>
                </a:lnTo>
                <a:lnTo>
                  <a:pt x="78228" y="73349"/>
                </a:lnTo>
                <a:lnTo>
                  <a:pt x="77999" y="67466"/>
                </a:lnTo>
                <a:lnTo>
                  <a:pt x="76884" y="63215"/>
                </a:lnTo>
                <a:lnTo>
                  <a:pt x="74886" y="60595"/>
                </a:lnTo>
                <a:lnTo>
                  <a:pt x="72887" y="57976"/>
                </a:lnTo>
                <a:lnTo>
                  <a:pt x="69912" y="55861"/>
                </a:lnTo>
                <a:lnTo>
                  <a:pt x="65960" y="54253"/>
                </a:lnTo>
                <a:lnTo>
                  <a:pt x="70463" y="51909"/>
                </a:lnTo>
                <a:lnTo>
                  <a:pt x="66305" y="24151"/>
                </a:lnTo>
                <a:lnTo>
                  <a:pt x="66305" y="38076"/>
                </a:lnTo>
                <a:lnTo>
                  <a:pt x="64432" y="42717"/>
                </a:lnTo>
                <a:lnTo>
                  <a:pt x="60687" y="45291"/>
                </a:lnTo>
                <a:lnTo>
                  <a:pt x="61870" y="64708"/>
                </a:lnTo>
                <a:lnTo>
                  <a:pt x="64328" y="69143"/>
                </a:lnTo>
                <a:lnTo>
                  <a:pt x="64650" y="75762"/>
                </a:lnTo>
                <a:lnTo>
                  <a:pt x="65477" y="92651"/>
                </a:lnTo>
                <a:lnTo>
                  <a:pt x="65661" y="96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27428" y="169930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927428" y="172548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114421" y="1737560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644211" y="1800172"/>
            <a:ext cx="1616503" cy="91849"/>
          </a:xfrm>
          <a:custGeom>
            <a:avLst/>
            <a:gdLst/>
            <a:ahLst/>
            <a:cxnLst/>
            <a:rect l="l" t="t" r="r" b="b"/>
            <a:pathLst>
              <a:path w="1778153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6" y="101268"/>
                </a:lnTo>
                <a:lnTo>
                  <a:pt x="84086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1778153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1" y="52094"/>
                </a:lnTo>
                <a:lnTo>
                  <a:pt x="98423" y="65765"/>
                </a:lnTo>
                <a:lnTo>
                  <a:pt x="98622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0" y="101498"/>
                </a:lnTo>
                <a:lnTo>
                  <a:pt x="151724" y="99016"/>
                </a:lnTo>
                <a:lnTo>
                  <a:pt x="155492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8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6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5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778153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4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778153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778153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778153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5" y="25782"/>
                </a:lnTo>
                <a:lnTo>
                  <a:pt x="251319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6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89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778153" h="104095">
                <a:moveTo>
                  <a:pt x="362495" y="27436"/>
                </a:moveTo>
                <a:lnTo>
                  <a:pt x="348916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778153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4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4" y="99016"/>
                </a:lnTo>
                <a:lnTo>
                  <a:pt x="426042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8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778153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778153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1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6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2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778153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4" y="103520"/>
                </a:lnTo>
                <a:lnTo>
                  <a:pt x="717891" y="102785"/>
                </a:lnTo>
                <a:lnTo>
                  <a:pt x="723450" y="101498"/>
                </a:lnTo>
                <a:lnTo>
                  <a:pt x="728114" y="99016"/>
                </a:lnTo>
                <a:lnTo>
                  <a:pt x="731882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8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5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778153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778153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3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6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7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778153" h="104095">
                <a:moveTo>
                  <a:pt x="931235" y="11788"/>
                </a:moveTo>
                <a:lnTo>
                  <a:pt x="969418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7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778153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8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1"/>
                </a:lnTo>
                <a:lnTo>
                  <a:pt x="981847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778153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2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8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3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5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3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4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778153" h="104095">
                <a:moveTo>
                  <a:pt x="1062397" y="86814"/>
                </a:moveTo>
                <a:lnTo>
                  <a:pt x="1055505" y="90169"/>
                </a:lnTo>
                <a:lnTo>
                  <a:pt x="1051416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778153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4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3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6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8"/>
                </a:lnTo>
                <a:lnTo>
                  <a:pt x="1199626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5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7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778153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778153" h="104095">
                <a:moveTo>
                  <a:pt x="1217294" y="44602"/>
                </a:moveTo>
                <a:lnTo>
                  <a:pt x="1217294" y="56183"/>
                </a:lnTo>
                <a:lnTo>
                  <a:pt x="1289181" y="56183"/>
                </a:lnTo>
                <a:lnTo>
                  <a:pt x="1289181" y="44602"/>
                </a:lnTo>
                <a:lnTo>
                  <a:pt x="1217294" y="44602"/>
                </a:lnTo>
                <a:close/>
              </a:path>
              <a:path w="1778153" h="104095">
                <a:moveTo>
                  <a:pt x="1217294" y="74176"/>
                </a:moveTo>
                <a:lnTo>
                  <a:pt x="1217294" y="85964"/>
                </a:lnTo>
                <a:lnTo>
                  <a:pt x="1289181" y="85964"/>
                </a:lnTo>
                <a:lnTo>
                  <a:pt x="1289181" y="74176"/>
                </a:lnTo>
                <a:lnTo>
                  <a:pt x="1217294" y="74176"/>
                </a:lnTo>
                <a:close/>
              </a:path>
              <a:path w="1778153" h="104095">
                <a:moveTo>
                  <a:pt x="1360218" y="16200"/>
                </a:moveTo>
                <a:lnTo>
                  <a:pt x="1360218" y="4205"/>
                </a:lnTo>
                <a:lnTo>
                  <a:pt x="1308939" y="4205"/>
                </a:lnTo>
                <a:lnTo>
                  <a:pt x="1301427" y="57355"/>
                </a:lnTo>
                <a:lnTo>
                  <a:pt x="1312179" y="57976"/>
                </a:lnTo>
                <a:lnTo>
                  <a:pt x="1314339" y="55035"/>
                </a:lnTo>
                <a:lnTo>
                  <a:pt x="1316946" y="52737"/>
                </a:lnTo>
                <a:lnTo>
                  <a:pt x="1320002" y="51082"/>
                </a:lnTo>
                <a:lnTo>
                  <a:pt x="1323057" y="49428"/>
                </a:lnTo>
                <a:lnTo>
                  <a:pt x="1326722" y="48601"/>
                </a:lnTo>
                <a:lnTo>
                  <a:pt x="1336877" y="48601"/>
                </a:lnTo>
                <a:lnTo>
                  <a:pt x="1341920" y="50485"/>
                </a:lnTo>
                <a:lnTo>
                  <a:pt x="1346123" y="54253"/>
                </a:lnTo>
                <a:lnTo>
                  <a:pt x="1350328" y="58022"/>
                </a:lnTo>
                <a:lnTo>
                  <a:pt x="1352431" y="63353"/>
                </a:lnTo>
                <a:lnTo>
                  <a:pt x="1352431" y="75945"/>
                </a:lnTo>
                <a:lnTo>
                  <a:pt x="1350662" y="81138"/>
                </a:lnTo>
                <a:lnTo>
                  <a:pt x="1347123" y="85826"/>
                </a:lnTo>
                <a:lnTo>
                  <a:pt x="1343585" y="90514"/>
                </a:lnTo>
                <a:lnTo>
                  <a:pt x="1338140" y="92858"/>
                </a:lnTo>
                <a:lnTo>
                  <a:pt x="1326928" y="92858"/>
                </a:lnTo>
                <a:lnTo>
                  <a:pt x="1323528" y="92169"/>
                </a:lnTo>
                <a:lnTo>
                  <a:pt x="1320588" y="90790"/>
                </a:lnTo>
                <a:lnTo>
                  <a:pt x="1314844" y="88078"/>
                </a:lnTo>
                <a:lnTo>
                  <a:pt x="1311558" y="83184"/>
                </a:lnTo>
                <a:lnTo>
                  <a:pt x="1310731" y="76106"/>
                </a:lnTo>
                <a:lnTo>
                  <a:pt x="1297842" y="76106"/>
                </a:lnTo>
                <a:lnTo>
                  <a:pt x="1298577" y="85482"/>
                </a:lnTo>
                <a:lnTo>
                  <a:pt x="1302036" y="92433"/>
                </a:lnTo>
                <a:lnTo>
                  <a:pt x="1308215" y="96960"/>
                </a:lnTo>
                <a:lnTo>
                  <a:pt x="1314396" y="101487"/>
                </a:lnTo>
                <a:lnTo>
                  <a:pt x="1321507" y="103750"/>
                </a:lnTo>
                <a:lnTo>
                  <a:pt x="1329548" y="103750"/>
                </a:lnTo>
                <a:lnTo>
                  <a:pt x="1334719" y="103535"/>
                </a:lnTo>
                <a:lnTo>
                  <a:pt x="1347832" y="100267"/>
                </a:lnTo>
                <a:lnTo>
                  <a:pt x="1357152" y="93065"/>
                </a:lnTo>
                <a:lnTo>
                  <a:pt x="1363762" y="81197"/>
                </a:lnTo>
                <a:lnTo>
                  <a:pt x="1365803" y="68386"/>
                </a:lnTo>
                <a:lnTo>
                  <a:pt x="1365803" y="59423"/>
                </a:lnTo>
                <a:lnTo>
                  <a:pt x="1362654" y="52024"/>
                </a:lnTo>
                <a:lnTo>
                  <a:pt x="1356359" y="46188"/>
                </a:lnTo>
                <a:lnTo>
                  <a:pt x="1350064" y="40351"/>
                </a:lnTo>
                <a:lnTo>
                  <a:pt x="1342391" y="37433"/>
                </a:lnTo>
                <a:lnTo>
                  <a:pt x="1328514" y="37433"/>
                </a:lnTo>
                <a:lnTo>
                  <a:pt x="1324263" y="38191"/>
                </a:lnTo>
                <a:lnTo>
                  <a:pt x="1320588" y="39708"/>
                </a:lnTo>
                <a:lnTo>
                  <a:pt x="1318520" y="40581"/>
                </a:lnTo>
                <a:lnTo>
                  <a:pt x="1314040" y="43637"/>
                </a:lnTo>
                <a:lnTo>
                  <a:pt x="1318244" y="16200"/>
                </a:lnTo>
                <a:lnTo>
                  <a:pt x="1360218" y="16200"/>
                </a:lnTo>
                <a:close/>
              </a:path>
              <a:path w="1778153" h="104095">
                <a:moveTo>
                  <a:pt x="1422504" y="77140"/>
                </a:moveTo>
                <a:lnTo>
                  <a:pt x="1422504" y="101269"/>
                </a:lnTo>
                <a:lnTo>
                  <a:pt x="1434911" y="101269"/>
                </a:lnTo>
                <a:lnTo>
                  <a:pt x="1434911" y="77140"/>
                </a:lnTo>
                <a:lnTo>
                  <a:pt x="1449453" y="77140"/>
                </a:lnTo>
                <a:lnTo>
                  <a:pt x="1449453" y="66317"/>
                </a:lnTo>
                <a:lnTo>
                  <a:pt x="1434911" y="66317"/>
                </a:lnTo>
                <a:lnTo>
                  <a:pt x="1434911" y="2275"/>
                </a:lnTo>
                <a:lnTo>
                  <a:pt x="1424434" y="2275"/>
                </a:lnTo>
                <a:lnTo>
                  <a:pt x="1422296" y="21577"/>
                </a:lnTo>
                <a:lnTo>
                  <a:pt x="1422296" y="66317"/>
                </a:lnTo>
                <a:lnTo>
                  <a:pt x="1390661" y="66317"/>
                </a:lnTo>
                <a:lnTo>
                  <a:pt x="1379219" y="65007"/>
                </a:lnTo>
                <a:lnTo>
                  <a:pt x="1379219" y="77140"/>
                </a:lnTo>
                <a:lnTo>
                  <a:pt x="1422504" y="77140"/>
                </a:lnTo>
                <a:close/>
              </a:path>
              <a:path w="1778153" h="104095">
                <a:moveTo>
                  <a:pt x="1424434" y="2275"/>
                </a:moveTo>
                <a:lnTo>
                  <a:pt x="1379219" y="65007"/>
                </a:lnTo>
                <a:lnTo>
                  <a:pt x="1390661" y="66317"/>
                </a:lnTo>
                <a:lnTo>
                  <a:pt x="1422296" y="21577"/>
                </a:lnTo>
                <a:lnTo>
                  <a:pt x="1424434" y="2275"/>
                </a:lnTo>
                <a:close/>
              </a:path>
              <a:path w="1778153" h="104095">
                <a:moveTo>
                  <a:pt x="1470038" y="86240"/>
                </a:moveTo>
                <a:lnTo>
                  <a:pt x="1470038" y="101269"/>
                </a:lnTo>
                <a:lnTo>
                  <a:pt x="1484443" y="101269"/>
                </a:lnTo>
                <a:lnTo>
                  <a:pt x="1484443" y="86240"/>
                </a:lnTo>
                <a:lnTo>
                  <a:pt x="1470038" y="86240"/>
                </a:lnTo>
                <a:close/>
              </a:path>
              <a:path w="1778153" h="104095">
                <a:moveTo>
                  <a:pt x="1511393" y="34951"/>
                </a:moveTo>
                <a:lnTo>
                  <a:pt x="1511623" y="29344"/>
                </a:lnTo>
                <a:lnTo>
                  <a:pt x="1512611" y="25024"/>
                </a:lnTo>
                <a:lnTo>
                  <a:pt x="1514356" y="21991"/>
                </a:lnTo>
                <a:lnTo>
                  <a:pt x="1517526" y="16475"/>
                </a:lnTo>
                <a:lnTo>
                  <a:pt x="1523248" y="13719"/>
                </a:lnTo>
                <a:lnTo>
                  <a:pt x="1536159" y="13719"/>
                </a:lnTo>
                <a:lnTo>
                  <a:pt x="1540226" y="15051"/>
                </a:lnTo>
                <a:lnTo>
                  <a:pt x="1543719" y="17717"/>
                </a:lnTo>
                <a:lnTo>
                  <a:pt x="1547211" y="20383"/>
                </a:lnTo>
                <a:lnTo>
                  <a:pt x="1548957" y="24174"/>
                </a:lnTo>
                <a:lnTo>
                  <a:pt x="1548957" y="35709"/>
                </a:lnTo>
                <a:lnTo>
                  <a:pt x="1546338" y="40305"/>
                </a:lnTo>
                <a:lnTo>
                  <a:pt x="1541098" y="42879"/>
                </a:lnTo>
                <a:lnTo>
                  <a:pt x="1538113" y="44350"/>
                </a:lnTo>
                <a:lnTo>
                  <a:pt x="1534299" y="45085"/>
                </a:lnTo>
                <a:lnTo>
                  <a:pt x="1525958" y="44970"/>
                </a:lnTo>
                <a:lnTo>
                  <a:pt x="1523592" y="44740"/>
                </a:lnTo>
                <a:lnTo>
                  <a:pt x="1523592" y="55701"/>
                </a:lnTo>
                <a:lnTo>
                  <a:pt x="1528693" y="55563"/>
                </a:lnTo>
                <a:lnTo>
                  <a:pt x="1536091" y="55563"/>
                </a:lnTo>
                <a:lnTo>
                  <a:pt x="1541868" y="56919"/>
                </a:lnTo>
                <a:lnTo>
                  <a:pt x="1546027" y="59630"/>
                </a:lnTo>
                <a:lnTo>
                  <a:pt x="1550186" y="62342"/>
                </a:lnTo>
                <a:lnTo>
                  <a:pt x="1552264" y="67098"/>
                </a:lnTo>
                <a:lnTo>
                  <a:pt x="1552264" y="79415"/>
                </a:lnTo>
                <a:lnTo>
                  <a:pt x="1550289" y="83919"/>
                </a:lnTo>
                <a:lnTo>
                  <a:pt x="1546338" y="87412"/>
                </a:lnTo>
                <a:lnTo>
                  <a:pt x="1542385" y="90905"/>
                </a:lnTo>
                <a:lnTo>
                  <a:pt x="1537148" y="92651"/>
                </a:lnTo>
                <a:lnTo>
                  <a:pt x="1522214" y="92651"/>
                </a:lnTo>
                <a:lnTo>
                  <a:pt x="1516401" y="90055"/>
                </a:lnTo>
                <a:lnTo>
                  <a:pt x="1513185" y="84861"/>
                </a:lnTo>
                <a:lnTo>
                  <a:pt x="1511347" y="81966"/>
                </a:lnTo>
                <a:lnTo>
                  <a:pt x="1510152" y="77324"/>
                </a:lnTo>
                <a:lnTo>
                  <a:pt x="1509601" y="70936"/>
                </a:lnTo>
                <a:lnTo>
                  <a:pt x="1496643" y="70936"/>
                </a:lnTo>
                <a:lnTo>
                  <a:pt x="1496643" y="80128"/>
                </a:lnTo>
                <a:lnTo>
                  <a:pt x="1499274" y="87929"/>
                </a:lnTo>
                <a:lnTo>
                  <a:pt x="1504534" y="94340"/>
                </a:lnTo>
                <a:lnTo>
                  <a:pt x="1505597" y="95545"/>
                </a:lnTo>
                <a:lnTo>
                  <a:pt x="1515663" y="101854"/>
                </a:lnTo>
                <a:lnTo>
                  <a:pt x="1529934" y="103957"/>
                </a:lnTo>
                <a:lnTo>
                  <a:pt x="1532887" y="103888"/>
                </a:lnTo>
                <a:lnTo>
                  <a:pt x="1546228" y="101325"/>
                </a:lnTo>
                <a:lnTo>
                  <a:pt x="1556332" y="95064"/>
                </a:lnTo>
                <a:lnTo>
                  <a:pt x="1562535" y="89136"/>
                </a:lnTo>
                <a:lnTo>
                  <a:pt x="1565636" y="81460"/>
                </a:lnTo>
                <a:lnTo>
                  <a:pt x="1565636" y="66157"/>
                </a:lnTo>
                <a:lnTo>
                  <a:pt x="1564177" y="61181"/>
                </a:lnTo>
                <a:lnTo>
                  <a:pt x="1561260" y="57114"/>
                </a:lnTo>
                <a:lnTo>
                  <a:pt x="1558342" y="53047"/>
                </a:lnTo>
                <a:lnTo>
                  <a:pt x="1554287" y="50301"/>
                </a:lnTo>
                <a:lnTo>
                  <a:pt x="1549094" y="48877"/>
                </a:lnTo>
                <a:lnTo>
                  <a:pt x="1552310" y="47543"/>
                </a:lnTo>
                <a:lnTo>
                  <a:pt x="1554930" y="45705"/>
                </a:lnTo>
                <a:lnTo>
                  <a:pt x="1556952" y="43361"/>
                </a:lnTo>
                <a:lnTo>
                  <a:pt x="1560214" y="39593"/>
                </a:lnTo>
                <a:lnTo>
                  <a:pt x="1561845" y="34675"/>
                </a:lnTo>
                <a:lnTo>
                  <a:pt x="1561845" y="20107"/>
                </a:lnTo>
                <a:lnTo>
                  <a:pt x="1559088" y="13615"/>
                </a:lnTo>
                <a:lnTo>
                  <a:pt x="1553574" y="9134"/>
                </a:lnTo>
                <a:lnTo>
                  <a:pt x="1548061" y="4653"/>
                </a:lnTo>
                <a:lnTo>
                  <a:pt x="1540271" y="2413"/>
                </a:lnTo>
                <a:lnTo>
                  <a:pt x="1530209" y="2413"/>
                </a:lnTo>
                <a:lnTo>
                  <a:pt x="1524599" y="2740"/>
                </a:lnTo>
                <a:lnTo>
                  <a:pt x="1512008" y="7003"/>
                </a:lnTo>
                <a:lnTo>
                  <a:pt x="1503535" y="16200"/>
                </a:lnTo>
                <a:lnTo>
                  <a:pt x="1500594" y="21347"/>
                </a:lnTo>
                <a:lnTo>
                  <a:pt x="1499124" y="27597"/>
                </a:lnTo>
                <a:lnTo>
                  <a:pt x="1499124" y="34951"/>
                </a:lnTo>
                <a:lnTo>
                  <a:pt x="1511393" y="34951"/>
                </a:lnTo>
                <a:close/>
              </a:path>
              <a:path w="1778153" h="104095">
                <a:moveTo>
                  <a:pt x="1642532" y="16200"/>
                </a:moveTo>
                <a:lnTo>
                  <a:pt x="1642532" y="4205"/>
                </a:lnTo>
                <a:lnTo>
                  <a:pt x="1591252" y="4205"/>
                </a:lnTo>
                <a:lnTo>
                  <a:pt x="1583740" y="57355"/>
                </a:lnTo>
                <a:lnTo>
                  <a:pt x="1594493" y="57976"/>
                </a:lnTo>
                <a:lnTo>
                  <a:pt x="1596653" y="55035"/>
                </a:lnTo>
                <a:lnTo>
                  <a:pt x="1599260" y="52737"/>
                </a:lnTo>
                <a:lnTo>
                  <a:pt x="1602315" y="51082"/>
                </a:lnTo>
                <a:lnTo>
                  <a:pt x="1605371" y="49428"/>
                </a:lnTo>
                <a:lnTo>
                  <a:pt x="1609036" y="48601"/>
                </a:lnTo>
                <a:lnTo>
                  <a:pt x="1619190" y="48601"/>
                </a:lnTo>
                <a:lnTo>
                  <a:pt x="1624233" y="50485"/>
                </a:lnTo>
                <a:lnTo>
                  <a:pt x="1628437" y="54253"/>
                </a:lnTo>
                <a:lnTo>
                  <a:pt x="1632642" y="58022"/>
                </a:lnTo>
                <a:lnTo>
                  <a:pt x="1634744" y="63353"/>
                </a:lnTo>
                <a:lnTo>
                  <a:pt x="1634744" y="75945"/>
                </a:lnTo>
                <a:lnTo>
                  <a:pt x="1632975" y="81139"/>
                </a:lnTo>
                <a:lnTo>
                  <a:pt x="1629436" y="85826"/>
                </a:lnTo>
                <a:lnTo>
                  <a:pt x="1625899" y="90514"/>
                </a:lnTo>
                <a:lnTo>
                  <a:pt x="1620454" y="92858"/>
                </a:lnTo>
                <a:lnTo>
                  <a:pt x="1609242" y="92858"/>
                </a:lnTo>
                <a:lnTo>
                  <a:pt x="1605842" y="92169"/>
                </a:lnTo>
                <a:lnTo>
                  <a:pt x="1602901" y="90790"/>
                </a:lnTo>
                <a:lnTo>
                  <a:pt x="1597158" y="88079"/>
                </a:lnTo>
                <a:lnTo>
                  <a:pt x="1593871" y="83184"/>
                </a:lnTo>
                <a:lnTo>
                  <a:pt x="1593045" y="76106"/>
                </a:lnTo>
                <a:lnTo>
                  <a:pt x="1580156" y="76106"/>
                </a:lnTo>
                <a:lnTo>
                  <a:pt x="1580891" y="85482"/>
                </a:lnTo>
                <a:lnTo>
                  <a:pt x="1584349" y="92433"/>
                </a:lnTo>
                <a:lnTo>
                  <a:pt x="1590529" y="96960"/>
                </a:lnTo>
                <a:lnTo>
                  <a:pt x="1596710" y="101487"/>
                </a:lnTo>
                <a:lnTo>
                  <a:pt x="1603820" y="103750"/>
                </a:lnTo>
                <a:lnTo>
                  <a:pt x="1611861" y="103750"/>
                </a:lnTo>
                <a:lnTo>
                  <a:pt x="1617033" y="103535"/>
                </a:lnTo>
                <a:lnTo>
                  <a:pt x="1630146" y="100267"/>
                </a:lnTo>
                <a:lnTo>
                  <a:pt x="1639466" y="93065"/>
                </a:lnTo>
                <a:lnTo>
                  <a:pt x="1646076" y="81197"/>
                </a:lnTo>
                <a:lnTo>
                  <a:pt x="1648116" y="68386"/>
                </a:lnTo>
                <a:lnTo>
                  <a:pt x="1648116" y="59424"/>
                </a:lnTo>
                <a:lnTo>
                  <a:pt x="1644967" y="52024"/>
                </a:lnTo>
                <a:lnTo>
                  <a:pt x="1638673" y="46188"/>
                </a:lnTo>
                <a:lnTo>
                  <a:pt x="1632377" y="40351"/>
                </a:lnTo>
                <a:lnTo>
                  <a:pt x="1624704" y="37433"/>
                </a:lnTo>
                <a:lnTo>
                  <a:pt x="1610828" y="37433"/>
                </a:lnTo>
                <a:lnTo>
                  <a:pt x="1606577" y="38191"/>
                </a:lnTo>
                <a:lnTo>
                  <a:pt x="1602901" y="39708"/>
                </a:lnTo>
                <a:lnTo>
                  <a:pt x="1600834" y="40581"/>
                </a:lnTo>
                <a:lnTo>
                  <a:pt x="1596353" y="43637"/>
                </a:lnTo>
                <a:lnTo>
                  <a:pt x="1600558" y="16200"/>
                </a:lnTo>
                <a:lnTo>
                  <a:pt x="1642532" y="16200"/>
                </a:lnTo>
                <a:close/>
              </a:path>
              <a:path w="1778153" h="104095">
                <a:moveTo>
                  <a:pt x="1744172" y="2964"/>
                </a:moveTo>
                <a:lnTo>
                  <a:pt x="1688964" y="103888"/>
                </a:lnTo>
                <a:lnTo>
                  <a:pt x="1696615" y="103888"/>
                </a:lnTo>
                <a:lnTo>
                  <a:pt x="1751824" y="2964"/>
                </a:lnTo>
                <a:lnTo>
                  <a:pt x="1744172" y="2964"/>
                </a:lnTo>
                <a:close/>
              </a:path>
              <a:path w="1778153" h="104095">
                <a:moveTo>
                  <a:pt x="1682578" y="43775"/>
                </a:moveTo>
                <a:lnTo>
                  <a:pt x="1679235" y="42385"/>
                </a:lnTo>
                <a:lnTo>
                  <a:pt x="1679866" y="53564"/>
                </a:lnTo>
                <a:lnTo>
                  <a:pt x="1686483" y="53564"/>
                </a:lnTo>
                <a:lnTo>
                  <a:pt x="1686483" y="43775"/>
                </a:lnTo>
                <a:lnTo>
                  <a:pt x="1682578" y="43775"/>
                </a:lnTo>
                <a:close/>
              </a:path>
              <a:path w="1778153" h="104095">
                <a:moveTo>
                  <a:pt x="1750215" y="91479"/>
                </a:moveTo>
                <a:lnTo>
                  <a:pt x="1746850" y="90089"/>
                </a:lnTo>
                <a:lnTo>
                  <a:pt x="1747504" y="101269"/>
                </a:lnTo>
                <a:lnTo>
                  <a:pt x="1754166" y="101269"/>
                </a:lnTo>
                <a:lnTo>
                  <a:pt x="1754166" y="91479"/>
                </a:lnTo>
                <a:lnTo>
                  <a:pt x="1750215" y="91479"/>
                </a:lnTo>
                <a:close/>
              </a:path>
              <a:path w="1778153" h="104095">
                <a:moveTo>
                  <a:pt x="1732456" y="89549"/>
                </a:moveTo>
                <a:lnTo>
                  <a:pt x="1737142" y="94237"/>
                </a:lnTo>
                <a:lnTo>
                  <a:pt x="1741830" y="98924"/>
                </a:lnTo>
                <a:lnTo>
                  <a:pt x="1747504" y="101269"/>
                </a:lnTo>
                <a:lnTo>
                  <a:pt x="1746850" y="90089"/>
                </a:lnTo>
                <a:lnTo>
                  <a:pt x="1744069" y="87309"/>
                </a:lnTo>
                <a:lnTo>
                  <a:pt x="1741290" y="84528"/>
                </a:lnTo>
                <a:lnTo>
                  <a:pt x="1739899" y="81184"/>
                </a:lnTo>
                <a:lnTo>
                  <a:pt x="1739899" y="73372"/>
                </a:lnTo>
                <a:lnTo>
                  <a:pt x="1741290" y="70028"/>
                </a:lnTo>
                <a:lnTo>
                  <a:pt x="1744069" y="67248"/>
                </a:lnTo>
                <a:lnTo>
                  <a:pt x="1746850" y="64467"/>
                </a:lnTo>
                <a:lnTo>
                  <a:pt x="1750215" y="63077"/>
                </a:lnTo>
                <a:lnTo>
                  <a:pt x="1758073" y="63077"/>
                </a:lnTo>
                <a:lnTo>
                  <a:pt x="1761416" y="64467"/>
                </a:lnTo>
                <a:lnTo>
                  <a:pt x="1764196" y="67248"/>
                </a:lnTo>
                <a:lnTo>
                  <a:pt x="1766975" y="70028"/>
                </a:lnTo>
                <a:lnTo>
                  <a:pt x="1768365" y="73372"/>
                </a:lnTo>
                <a:lnTo>
                  <a:pt x="1768365" y="81184"/>
                </a:lnTo>
                <a:lnTo>
                  <a:pt x="1766975" y="84528"/>
                </a:lnTo>
                <a:lnTo>
                  <a:pt x="1764196" y="87309"/>
                </a:lnTo>
                <a:lnTo>
                  <a:pt x="1761416" y="90089"/>
                </a:lnTo>
                <a:lnTo>
                  <a:pt x="1758073" y="91479"/>
                </a:lnTo>
                <a:lnTo>
                  <a:pt x="1754166" y="91479"/>
                </a:lnTo>
                <a:lnTo>
                  <a:pt x="1754166" y="101269"/>
                </a:lnTo>
                <a:lnTo>
                  <a:pt x="1760784" y="101269"/>
                </a:lnTo>
                <a:lnTo>
                  <a:pt x="1766436" y="98924"/>
                </a:lnTo>
                <a:lnTo>
                  <a:pt x="1771122" y="94237"/>
                </a:lnTo>
                <a:lnTo>
                  <a:pt x="1775808" y="89549"/>
                </a:lnTo>
                <a:lnTo>
                  <a:pt x="1778153" y="83897"/>
                </a:lnTo>
                <a:lnTo>
                  <a:pt x="1778153" y="70661"/>
                </a:lnTo>
                <a:lnTo>
                  <a:pt x="1775808" y="65007"/>
                </a:lnTo>
                <a:lnTo>
                  <a:pt x="1771122" y="60320"/>
                </a:lnTo>
                <a:lnTo>
                  <a:pt x="1766436" y="55632"/>
                </a:lnTo>
                <a:lnTo>
                  <a:pt x="1760784" y="53289"/>
                </a:lnTo>
                <a:lnTo>
                  <a:pt x="1747504" y="53289"/>
                </a:lnTo>
                <a:lnTo>
                  <a:pt x="1741830" y="55632"/>
                </a:lnTo>
                <a:lnTo>
                  <a:pt x="1737142" y="60320"/>
                </a:lnTo>
                <a:lnTo>
                  <a:pt x="1732456" y="65007"/>
                </a:lnTo>
                <a:lnTo>
                  <a:pt x="1730112" y="70661"/>
                </a:lnTo>
                <a:lnTo>
                  <a:pt x="1730112" y="83897"/>
                </a:lnTo>
                <a:lnTo>
                  <a:pt x="1732456" y="89549"/>
                </a:lnTo>
                <a:close/>
              </a:path>
              <a:path w="1778153" h="104095">
                <a:moveTo>
                  <a:pt x="1664841" y="41845"/>
                </a:moveTo>
                <a:lnTo>
                  <a:pt x="1669528" y="46532"/>
                </a:lnTo>
                <a:lnTo>
                  <a:pt x="1674214" y="51220"/>
                </a:lnTo>
                <a:lnTo>
                  <a:pt x="1679866" y="53564"/>
                </a:lnTo>
                <a:lnTo>
                  <a:pt x="1679235" y="42385"/>
                </a:lnTo>
                <a:lnTo>
                  <a:pt x="1676455" y="39604"/>
                </a:lnTo>
                <a:lnTo>
                  <a:pt x="1673675" y="36824"/>
                </a:lnTo>
                <a:lnTo>
                  <a:pt x="1672285" y="33481"/>
                </a:lnTo>
                <a:lnTo>
                  <a:pt x="1672285" y="25621"/>
                </a:lnTo>
                <a:lnTo>
                  <a:pt x="1673675" y="22267"/>
                </a:lnTo>
                <a:lnTo>
                  <a:pt x="1676455" y="19509"/>
                </a:lnTo>
                <a:lnTo>
                  <a:pt x="1679235" y="16752"/>
                </a:lnTo>
                <a:lnTo>
                  <a:pt x="1682578" y="15373"/>
                </a:lnTo>
                <a:lnTo>
                  <a:pt x="1690435" y="15373"/>
                </a:lnTo>
                <a:lnTo>
                  <a:pt x="1693800" y="16763"/>
                </a:lnTo>
                <a:lnTo>
                  <a:pt x="1696581" y="19544"/>
                </a:lnTo>
                <a:lnTo>
                  <a:pt x="1699361" y="22324"/>
                </a:lnTo>
                <a:lnTo>
                  <a:pt x="1700751" y="25667"/>
                </a:lnTo>
                <a:lnTo>
                  <a:pt x="1700751" y="33481"/>
                </a:lnTo>
                <a:lnTo>
                  <a:pt x="1699361" y="36824"/>
                </a:lnTo>
                <a:lnTo>
                  <a:pt x="1696581" y="39604"/>
                </a:lnTo>
                <a:lnTo>
                  <a:pt x="1693800" y="42385"/>
                </a:lnTo>
                <a:lnTo>
                  <a:pt x="1690435" y="43775"/>
                </a:lnTo>
                <a:lnTo>
                  <a:pt x="1686483" y="43775"/>
                </a:lnTo>
                <a:lnTo>
                  <a:pt x="1686483" y="53564"/>
                </a:lnTo>
                <a:lnTo>
                  <a:pt x="1693146" y="53564"/>
                </a:lnTo>
                <a:lnTo>
                  <a:pt x="1698821" y="51220"/>
                </a:lnTo>
                <a:lnTo>
                  <a:pt x="1703507" y="46532"/>
                </a:lnTo>
                <a:lnTo>
                  <a:pt x="1708194" y="41845"/>
                </a:lnTo>
                <a:lnTo>
                  <a:pt x="1710538" y="36192"/>
                </a:lnTo>
                <a:lnTo>
                  <a:pt x="1710538" y="22956"/>
                </a:lnTo>
                <a:lnTo>
                  <a:pt x="1708194" y="17292"/>
                </a:lnTo>
                <a:lnTo>
                  <a:pt x="1703507" y="12581"/>
                </a:lnTo>
                <a:lnTo>
                  <a:pt x="1698821" y="7870"/>
                </a:lnTo>
                <a:lnTo>
                  <a:pt x="1693146" y="5515"/>
                </a:lnTo>
                <a:lnTo>
                  <a:pt x="1679866" y="5515"/>
                </a:lnTo>
                <a:lnTo>
                  <a:pt x="1674214" y="7870"/>
                </a:lnTo>
                <a:lnTo>
                  <a:pt x="1669528" y="12581"/>
                </a:lnTo>
                <a:lnTo>
                  <a:pt x="1664841" y="17292"/>
                </a:lnTo>
                <a:lnTo>
                  <a:pt x="1662497" y="22956"/>
                </a:lnTo>
                <a:lnTo>
                  <a:pt x="1662497" y="36192"/>
                </a:lnTo>
                <a:lnTo>
                  <a:pt x="1664841" y="41845"/>
                </a:lnTo>
                <a:close/>
              </a:path>
              <a:path w="1778153" h="104095">
                <a:moveTo>
                  <a:pt x="1119788" y="102440"/>
                </a:moveTo>
                <a:lnTo>
                  <a:pt x="1123245" y="102348"/>
                </a:lnTo>
                <a:lnTo>
                  <a:pt x="1126325" y="101981"/>
                </a:lnTo>
                <a:lnTo>
                  <a:pt x="1129230" y="101268"/>
                </a:lnTo>
                <a:lnTo>
                  <a:pt x="1129230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3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0" y="37570"/>
                </a:lnTo>
                <a:lnTo>
                  <a:pt x="1129230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778153" h="104095">
                <a:moveTo>
                  <a:pt x="861000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6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0" y="102440"/>
                </a:lnTo>
                <a:close/>
              </a:path>
              <a:path w="1778153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2" y="48072"/>
                </a:lnTo>
                <a:lnTo>
                  <a:pt x="604602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7" y="101268"/>
                </a:lnTo>
                <a:lnTo>
                  <a:pt x="660637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3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2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2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778153" h="104095">
                <a:moveTo>
                  <a:pt x="543397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3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7" y="102440"/>
                </a:lnTo>
                <a:close/>
              </a:path>
              <a:path w="1778153" h="104095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818035" y="180081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750843" y="184463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980610" y="1882896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576325" y="2007794"/>
            <a:ext cx="876445" cy="91666"/>
          </a:xfrm>
          <a:custGeom>
            <a:avLst/>
            <a:gdLst/>
            <a:ahLst/>
            <a:cxnLst/>
            <a:rect l="l" t="t" r="r" b="b"/>
            <a:pathLst>
              <a:path w="964089" h="103888">
                <a:moveTo>
                  <a:pt x="230827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3" y="46026"/>
                </a:lnTo>
                <a:lnTo>
                  <a:pt x="236720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6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5" y="101268"/>
                </a:lnTo>
                <a:lnTo>
                  <a:pt x="274455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6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2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8" y="101268"/>
                </a:lnTo>
                <a:lnTo>
                  <a:pt x="317878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9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4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4" y="31780"/>
                </a:lnTo>
                <a:lnTo>
                  <a:pt x="266943" y="30125"/>
                </a:lnTo>
                <a:lnTo>
                  <a:pt x="263359" y="27230"/>
                </a:lnTo>
                <a:lnTo>
                  <a:pt x="258626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2" y="29987"/>
                </a:lnTo>
                <a:lnTo>
                  <a:pt x="236433" y="31642"/>
                </a:lnTo>
                <a:lnTo>
                  <a:pt x="233768" y="34284"/>
                </a:lnTo>
                <a:lnTo>
                  <a:pt x="230827" y="37915"/>
                </a:lnTo>
                <a:lnTo>
                  <a:pt x="230827" y="27436"/>
                </a:lnTo>
                <a:close/>
              </a:path>
              <a:path w="964089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964089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0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1" y="40749"/>
                </a:lnTo>
                <a:lnTo>
                  <a:pt x="86707" y="52094"/>
                </a:lnTo>
                <a:lnTo>
                  <a:pt x="85029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20" y="103520"/>
                </a:lnTo>
                <a:lnTo>
                  <a:pt x="128106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6" y="86723"/>
                </a:lnTo>
                <a:lnTo>
                  <a:pt x="130657" y="90997"/>
                </a:lnTo>
                <a:lnTo>
                  <a:pt x="125488" y="93134"/>
                </a:lnTo>
                <a:lnTo>
                  <a:pt x="112070" y="93134"/>
                </a:lnTo>
                <a:lnTo>
                  <a:pt x="106947" y="90870"/>
                </a:lnTo>
                <a:lnTo>
                  <a:pt x="103638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8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499" y="25850"/>
                </a:lnTo>
                <a:lnTo>
                  <a:pt x="108670" y="38662"/>
                </a:lnTo>
                <a:close/>
              </a:path>
              <a:path w="964089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0" y="46888"/>
                </a:lnTo>
                <a:lnTo>
                  <a:pt x="104810" y="42775"/>
                </a:lnTo>
                <a:lnTo>
                  <a:pt x="108670" y="38662"/>
                </a:lnTo>
                <a:lnTo>
                  <a:pt x="117499" y="25850"/>
                </a:lnTo>
                <a:lnTo>
                  <a:pt x="104830" y="29009"/>
                </a:lnTo>
                <a:close/>
              </a:path>
              <a:path w="964089" h="103888">
                <a:moveTo>
                  <a:pt x="171851" y="27436"/>
                </a:moveTo>
                <a:lnTo>
                  <a:pt x="171851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4" y="48933"/>
                </a:lnTo>
                <a:lnTo>
                  <a:pt x="189288" y="44912"/>
                </a:lnTo>
                <a:lnTo>
                  <a:pt x="192642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7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3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1" y="27436"/>
                </a:lnTo>
                <a:close/>
              </a:path>
              <a:path w="964089" h="103888">
                <a:moveTo>
                  <a:pt x="336189" y="27781"/>
                </a:moveTo>
                <a:lnTo>
                  <a:pt x="336189" y="101268"/>
                </a:lnTo>
                <a:lnTo>
                  <a:pt x="348802" y="101268"/>
                </a:lnTo>
                <a:lnTo>
                  <a:pt x="348802" y="27781"/>
                </a:lnTo>
                <a:lnTo>
                  <a:pt x="336189" y="27781"/>
                </a:lnTo>
                <a:close/>
              </a:path>
              <a:path w="964089" h="103888">
                <a:moveTo>
                  <a:pt x="336189" y="0"/>
                </a:moveTo>
                <a:lnTo>
                  <a:pt x="336189" y="14063"/>
                </a:lnTo>
                <a:lnTo>
                  <a:pt x="348802" y="14063"/>
                </a:lnTo>
                <a:lnTo>
                  <a:pt x="348802" y="0"/>
                </a:lnTo>
                <a:lnTo>
                  <a:pt x="336189" y="0"/>
                </a:lnTo>
                <a:close/>
              </a:path>
              <a:path w="964089" h="103888">
                <a:moveTo>
                  <a:pt x="383884" y="101268"/>
                </a:moveTo>
                <a:lnTo>
                  <a:pt x="383884" y="57769"/>
                </a:lnTo>
                <a:lnTo>
                  <a:pt x="384195" y="54058"/>
                </a:lnTo>
                <a:lnTo>
                  <a:pt x="384815" y="51461"/>
                </a:lnTo>
                <a:lnTo>
                  <a:pt x="385435" y="48864"/>
                </a:lnTo>
                <a:lnTo>
                  <a:pt x="386779" y="46348"/>
                </a:lnTo>
                <a:lnTo>
                  <a:pt x="388847" y="43912"/>
                </a:lnTo>
                <a:lnTo>
                  <a:pt x="391420" y="40880"/>
                </a:lnTo>
                <a:lnTo>
                  <a:pt x="394407" y="38857"/>
                </a:lnTo>
                <a:lnTo>
                  <a:pt x="397807" y="37846"/>
                </a:lnTo>
                <a:lnTo>
                  <a:pt x="399691" y="37249"/>
                </a:lnTo>
                <a:lnTo>
                  <a:pt x="402103" y="36950"/>
                </a:lnTo>
                <a:lnTo>
                  <a:pt x="410834" y="36950"/>
                </a:lnTo>
                <a:lnTo>
                  <a:pt x="414831" y="39248"/>
                </a:lnTo>
                <a:lnTo>
                  <a:pt x="417036" y="43843"/>
                </a:lnTo>
                <a:lnTo>
                  <a:pt x="418369" y="46601"/>
                </a:lnTo>
                <a:lnTo>
                  <a:pt x="419036" y="50232"/>
                </a:lnTo>
                <a:lnTo>
                  <a:pt x="419036" y="101268"/>
                </a:lnTo>
                <a:lnTo>
                  <a:pt x="431649" y="101268"/>
                </a:lnTo>
                <a:lnTo>
                  <a:pt x="431649" y="46463"/>
                </a:lnTo>
                <a:lnTo>
                  <a:pt x="430638" y="40742"/>
                </a:lnTo>
                <a:lnTo>
                  <a:pt x="428616" y="36742"/>
                </a:lnTo>
                <a:lnTo>
                  <a:pt x="424940" y="29436"/>
                </a:lnTo>
                <a:lnTo>
                  <a:pt x="417864" y="25782"/>
                </a:lnTo>
                <a:lnTo>
                  <a:pt x="402609" y="25782"/>
                </a:lnTo>
                <a:lnTo>
                  <a:pt x="398267" y="26724"/>
                </a:lnTo>
                <a:lnTo>
                  <a:pt x="394361" y="28609"/>
                </a:lnTo>
                <a:lnTo>
                  <a:pt x="390455" y="30493"/>
                </a:lnTo>
                <a:lnTo>
                  <a:pt x="386756" y="33595"/>
                </a:lnTo>
                <a:lnTo>
                  <a:pt x="383264" y="37915"/>
                </a:lnTo>
                <a:lnTo>
                  <a:pt x="383264" y="27436"/>
                </a:lnTo>
                <a:lnTo>
                  <a:pt x="371478" y="27436"/>
                </a:lnTo>
                <a:lnTo>
                  <a:pt x="371478" y="101268"/>
                </a:lnTo>
                <a:lnTo>
                  <a:pt x="383884" y="101268"/>
                </a:lnTo>
                <a:close/>
              </a:path>
              <a:path w="964089" h="103888">
                <a:moveTo>
                  <a:pt x="452510" y="69741"/>
                </a:moveTo>
                <a:lnTo>
                  <a:pt x="450373" y="75049"/>
                </a:lnTo>
                <a:lnTo>
                  <a:pt x="450373" y="88147"/>
                </a:lnTo>
                <a:lnTo>
                  <a:pt x="452544" y="93352"/>
                </a:lnTo>
                <a:lnTo>
                  <a:pt x="456887" y="97511"/>
                </a:lnTo>
                <a:lnTo>
                  <a:pt x="461229" y="101670"/>
                </a:lnTo>
                <a:lnTo>
                  <a:pt x="466823" y="103750"/>
                </a:lnTo>
                <a:lnTo>
                  <a:pt x="464641" y="88032"/>
                </a:lnTo>
                <a:lnTo>
                  <a:pt x="463331" y="85206"/>
                </a:lnTo>
                <a:lnTo>
                  <a:pt x="463331" y="76887"/>
                </a:lnTo>
                <a:lnTo>
                  <a:pt x="465238" y="73440"/>
                </a:lnTo>
                <a:lnTo>
                  <a:pt x="469052" y="71280"/>
                </a:lnTo>
                <a:lnTo>
                  <a:pt x="471303" y="69994"/>
                </a:lnTo>
                <a:lnTo>
                  <a:pt x="474681" y="69051"/>
                </a:lnTo>
                <a:lnTo>
                  <a:pt x="479184" y="68454"/>
                </a:lnTo>
                <a:lnTo>
                  <a:pt x="486696" y="67489"/>
                </a:lnTo>
                <a:lnTo>
                  <a:pt x="491337" y="66754"/>
                </a:lnTo>
                <a:lnTo>
                  <a:pt x="493727" y="66110"/>
                </a:lnTo>
                <a:lnTo>
                  <a:pt x="496116" y="65467"/>
                </a:lnTo>
                <a:lnTo>
                  <a:pt x="499585" y="63697"/>
                </a:lnTo>
                <a:lnTo>
                  <a:pt x="499585" y="81322"/>
                </a:lnTo>
                <a:lnTo>
                  <a:pt x="496139" y="86814"/>
                </a:lnTo>
                <a:lnTo>
                  <a:pt x="489315" y="100096"/>
                </a:lnTo>
                <a:lnTo>
                  <a:pt x="494048" y="97660"/>
                </a:lnTo>
                <a:lnTo>
                  <a:pt x="497678" y="94788"/>
                </a:lnTo>
                <a:lnTo>
                  <a:pt x="500206" y="91479"/>
                </a:lnTo>
                <a:lnTo>
                  <a:pt x="500619" y="94420"/>
                </a:lnTo>
                <a:lnTo>
                  <a:pt x="502342" y="98304"/>
                </a:lnTo>
                <a:lnTo>
                  <a:pt x="504272" y="101337"/>
                </a:lnTo>
                <a:lnTo>
                  <a:pt x="507374" y="102854"/>
                </a:lnTo>
                <a:lnTo>
                  <a:pt x="513393" y="102854"/>
                </a:lnTo>
                <a:lnTo>
                  <a:pt x="516793" y="102509"/>
                </a:lnTo>
                <a:lnTo>
                  <a:pt x="520194" y="101613"/>
                </a:lnTo>
                <a:lnTo>
                  <a:pt x="520194" y="92444"/>
                </a:lnTo>
                <a:lnTo>
                  <a:pt x="518677" y="92686"/>
                </a:lnTo>
                <a:lnTo>
                  <a:pt x="516127" y="92858"/>
                </a:lnTo>
                <a:lnTo>
                  <a:pt x="512784" y="91686"/>
                </a:lnTo>
                <a:lnTo>
                  <a:pt x="511992" y="88584"/>
                </a:lnTo>
                <a:lnTo>
                  <a:pt x="511992" y="39064"/>
                </a:lnTo>
                <a:lnTo>
                  <a:pt x="509304" y="33917"/>
                </a:lnTo>
                <a:lnTo>
                  <a:pt x="503927" y="30608"/>
                </a:lnTo>
                <a:lnTo>
                  <a:pt x="498505" y="27299"/>
                </a:lnTo>
                <a:lnTo>
                  <a:pt x="491452" y="25644"/>
                </a:lnTo>
                <a:lnTo>
                  <a:pt x="475278" y="25644"/>
                </a:lnTo>
                <a:lnTo>
                  <a:pt x="468695" y="27425"/>
                </a:lnTo>
                <a:lnTo>
                  <a:pt x="463021" y="30987"/>
                </a:lnTo>
                <a:lnTo>
                  <a:pt x="457346" y="34548"/>
                </a:lnTo>
                <a:lnTo>
                  <a:pt x="454394" y="40880"/>
                </a:lnTo>
                <a:lnTo>
                  <a:pt x="454164" y="49979"/>
                </a:lnTo>
                <a:lnTo>
                  <a:pt x="465743" y="49979"/>
                </a:lnTo>
                <a:lnTo>
                  <a:pt x="466203" y="46164"/>
                </a:lnTo>
                <a:lnTo>
                  <a:pt x="467191" y="43292"/>
                </a:lnTo>
                <a:lnTo>
                  <a:pt x="468707" y="41362"/>
                </a:lnTo>
                <a:lnTo>
                  <a:pt x="471418" y="37869"/>
                </a:lnTo>
                <a:lnTo>
                  <a:pt x="476013" y="36122"/>
                </a:lnTo>
                <a:lnTo>
                  <a:pt x="488098" y="36122"/>
                </a:lnTo>
                <a:lnTo>
                  <a:pt x="492406" y="37077"/>
                </a:lnTo>
                <a:lnTo>
                  <a:pt x="495415" y="38983"/>
                </a:lnTo>
                <a:lnTo>
                  <a:pt x="498425" y="40891"/>
                </a:lnTo>
                <a:lnTo>
                  <a:pt x="499930" y="43959"/>
                </a:lnTo>
                <a:lnTo>
                  <a:pt x="499930" y="50255"/>
                </a:lnTo>
                <a:lnTo>
                  <a:pt x="499103" y="52943"/>
                </a:lnTo>
                <a:lnTo>
                  <a:pt x="496231" y="56160"/>
                </a:lnTo>
                <a:lnTo>
                  <a:pt x="493381" y="56528"/>
                </a:lnTo>
                <a:lnTo>
                  <a:pt x="473601" y="59010"/>
                </a:lnTo>
                <a:lnTo>
                  <a:pt x="466662" y="59883"/>
                </a:lnTo>
                <a:lnTo>
                  <a:pt x="461057" y="62204"/>
                </a:lnTo>
                <a:lnTo>
                  <a:pt x="456783" y="65972"/>
                </a:lnTo>
                <a:lnTo>
                  <a:pt x="452510" y="69741"/>
                </a:lnTo>
                <a:close/>
              </a:path>
              <a:path w="964089" h="103888">
                <a:moveTo>
                  <a:pt x="496139" y="86814"/>
                </a:moveTo>
                <a:lnTo>
                  <a:pt x="489247" y="90169"/>
                </a:lnTo>
                <a:lnTo>
                  <a:pt x="485157" y="92191"/>
                </a:lnTo>
                <a:lnTo>
                  <a:pt x="480930" y="93202"/>
                </a:lnTo>
                <a:lnTo>
                  <a:pt x="472980" y="93202"/>
                </a:lnTo>
                <a:lnTo>
                  <a:pt x="469879" y="92168"/>
                </a:lnTo>
                <a:lnTo>
                  <a:pt x="467260" y="90100"/>
                </a:lnTo>
                <a:lnTo>
                  <a:pt x="464641" y="88032"/>
                </a:lnTo>
                <a:lnTo>
                  <a:pt x="466823" y="103750"/>
                </a:lnTo>
                <a:lnTo>
                  <a:pt x="479367" y="103750"/>
                </a:lnTo>
                <a:lnTo>
                  <a:pt x="484583" y="102532"/>
                </a:lnTo>
                <a:lnTo>
                  <a:pt x="489315" y="100096"/>
                </a:lnTo>
                <a:lnTo>
                  <a:pt x="496139" y="86814"/>
                </a:lnTo>
                <a:close/>
              </a:path>
              <a:path w="964089" h="103888">
                <a:moveTo>
                  <a:pt x="536506" y="0"/>
                </a:moveTo>
                <a:lnTo>
                  <a:pt x="536506" y="101268"/>
                </a:lnTo>
                <a:lnTo>
                  <a:pt x="548912" y="101268"/>
                </a:lnTo>
                <a:lnTo>
                  <a:pt x="548912" y="0"/>
                </a:lnTo>
                <a:lnTo>
                  <a:pt x="536506" y="0"/>
                </a:lnTo>
                <a:close/>
              </a:path>
              <a:path w="964089" h="103888">
                <a:moveTo>
                  <a:pt x="689586" y="0"/>
                </a:moveTo>
                <a:lnTo>
                  <a:pt x="674216" y="0"/>
                </a:lnTo>
                <a:lnTo>
                  <a:pt x="645475" y="86240"/>
                </a:lnTo>
                <a:lnTo>
                  <a:pt x="616389" y="0"/>
                </a:lnTo>
                <a:lnTo>
                  <a:pt x="601226" y="0"/>
                </a:lnTo>
                <a:lnTo>
                  <a:pt x="638100" y="101268"/>
                </a:lnTo>
                <a:lnTo>
                  <a:pt x="652643" y="101268"/>
                </a:lnTo>
                <a:lnTo>
                  <a:pt x="689586" y="0"/>
                </a:lnTo>
                <a:close/>
              </a:path>
              <a:path w="964089" h="103888">
                <a:moveTo>
                  <a:pt x="699534" y="69741"/>
                </a:moveTo>
                <a:lnTo>
                  <a:pt x="697398" y="75049"/>
                </a:lnTo>
                <a:lnTo>
                  <a:pt x="697398" y="88147"/>
                </a:lnTo>
                <a:lnTo>
                  <a:pt x="699568" y="93352"/>
                </a:lnTo>
                <a:lnTo>
                  <a:pt x="703911" y="97511"/>
                </a:lnTo>
                <a:lnTo>
                  <a:pt x="708253" y="101670"/>
                </a:lnTo>
                <a:lnTo>
                  <a:pt x="713848" y="103750"/>
                </a:lnTo>
                <a:lnTo>
                  <a:pt x="711665" y="88032"/>
                </a:lnTo>
                <a:lnTo>
                  <a:pt x="710356" y="85206"/>
                </a:lnTo>
                <a:lnTo>
                  <a:pt x="710356" y="76887"/>
                </a:lnTo>
                <a:lnTo>
                  <a:pt x="712262" y="73440"/>
                </a:lnTo>
                <a:lnTo>
                  <a:pt x="716076" y="71280"/>
                </a:lnTo>
                <a:lnTo>
                  <a:pt x="718328" y="69994"/>
                </a:lnTo>
                <a:lnTo>
                  <a:pt x="721705" y="69051"/>
                </a:lnTo>
                <a:lnTo>
                  <a:pt x="726208" y="68454"/>
                </a:lnTo>
                <a:lnTo>
                  <a:pt x="733721" y="67489"/>
                </a:lnTo>
                <a:lnTo>
                  <a:pt x="738362" y="66754"/>
                </a:lnTo>
                <a:lnTo>
                  <a:pt x="740751" y="66110"/>
                </a:lnTo>
                <a:lnTo>
                  <a:pt x="743141" y="65467"/>
                </a:lnTo>
                <a:lnTo>
                  <a:pt x="746610" y="63697"/>
                </a:lnTo>
                <a:lnTo>
                  <a:pt x="746610" y="81322"/>
                </a:lnTo>
                <a:lnTo>
                  <a:pt x="743163" y="86814"/>
                </a:lnTo>
                <a:lnTo>
                  <a:pt x="736340" y="100096"/>
                </a:lnTo>
                <a:lnTo>
                  <a:pt x="741073" y="97660"/>
                </a:lnTo>
                <a:lnTo>
                  <a:pt x="744703" y="94788"/>
                </a:lnTo>
                <a:lnTo>
                  <a:pt x="747230" y="91479"/>
                </a:lnTo>
                <a:lnTo>
                  <a:pt x="747644" y="94420"/>
                </a:lnTo>
                <a:lnTo>
                  <a:pt x="749367" y="98304"/>
                </a:lnTo>
                <a:lnTo>
                  <a:pt x="751297" y="101337"/>
                </a:lnTo>
                <a:lnTo>
                  <a:pt x="754398" y="102854"/>
                </a:lnTo>
                <a:lnTo>
                  <a:pt x="760418" y="102854"/>
                </a:lnTo>
                <a:lnTo>
                  <a:pt x="763818" y="102509"/>
                </a:lnTo>
                <a:lnTo>
                  <a:pt x="767218" y="101613"/>
                </a:lnTo>
                <a:lnTo>
                  <a:pt x="767218" y="92444"/>
                </a:lnTo>
                <a:lnTo>
                  <a:pt x="765702" y="92686"/>
                </a:lnTo>
                <a:lnTo>
                  <a:pt x="763151" y="92858"/>
                </a:lnTo>
                <a:lnTo>
                  <a:pt x="759809" y="91686"/>
                </a:lnTo>
                <a:lnTo>
                  <a:pt x="759016" y="88584"/>
                </a:lnTo>
                <a:lnTo>
                  <a:pt x="759016" y="39064"/>
                </a:lnTo>
                <a:lnTo>
                  <a:pt x="756328" y="33917"/>
                </a:lnTo>
                <a:lnTo>
                  <a:pt x="750951" y="30608"/>
                </a:lnTo>
                <a:lnTo>
                  <a:pt x="745530" y="27299"/>
                </a:lnTo>
                <a:lnTo>
                  <a:pt x="738477" y="25644"/>
                </a:lnTo>
                <a:lnTo>
                  <a:pt x="722302" y="25644"/>
                </a:lnTo>
                <a:lnTo>
                  <a:pt x="715719" y="27425"/>
                </a:lnTo>
                <a:lnTo>
                  <a:pt x="710045" y="30987"/>
                </a:lnTo>
                <a:lnTo>
                  <a:pt x="704371" y="34548"/>
                </a:lnTo>
                <a:lnTo>
                  <a:pt x="701418" y="40880"/>
                </a:lnTo>
                <a:lnTo>
                  <a:pt x="701189" y="49979"/>
                </a:lnTo>
                <a:lnTo>
                  <a:pt x="712768" y="49979"/>
                </a:lnTo>
                <a:lnTo>
                  <a:pt x="713227" y="46164"/>
                </a:lnTo>
                <a:lnTo>
                  <a:pt x="714215" y="43292"/>
                </a:lnTo>
                <a:lnTo>
                  <a:pt x="715732" y="41362"/>
                </a:lnTo>
                <a:lnTo>
                  <a:pt x="718443" y="37869"/>
                </a:lnTo>
                <a:lnTo>
                  <a:pt x="723038" y="36122"/>
                </a:lnTo>
                <a:lnTo>
                  <a:pt x="735122" y="36122"/>
                </a:lnTo>
                <a:lnTo>
                  <a:pt x="739430" y="37077"/>
                </a:lnTo>
                <a:lnTo>
                  <a:pt x="742440" y="38983"/>
                </a:lnTo>
                <a:lnTo>
                  <a:pt x="745449" y="40891"/>
                </a:lnTo>
                <a:lnTo>
                  <a:pt x="746954" y="43959"/>
                </a:lnTo>
                <a:lnTo>
                  <a:pt x="746954" y="50255"/>
                </a:lnTo>
                <a:lnTo>
                  <a:pt x="746127" y="52943"/>
                </a:lnTo>
                <a:lnTo>
                  <a:pt x="743255" y="56160"/>
                </a:lnTo>
                <a:lnTo>
                  <a:pt x="740406" y="56528"/>
                </a:lnTo>
                <a:lnTo>
                  <a:pt x="720625" y="59010"/>
                </a:lnTo>
                <a:lnTo>
                  <a:pt x="713687" y="59883"/>
                </a:lnTo>
                <a:lnTo>
                  <a:pt x="708081" y="62204"/>
                </a:lnTo>
                <a:lnTo>
                  <a:pt x="703808" y="65972"/>
                </a:lnTo>
                <a:lnTo>
                  <a:pt x="699534" y="69741"/>
                </a:lnTo>
                <a:close/>
              </a:path>
              <a:path w="964089" h="103888">
                <a:moveTo>
                  <a:pt x="743163" y="86814"/>
                </a:moveTo>
                <a:lnTo>
                  <a:pt x="736271" y="90169"/>
                </a:lnTo>
                <a:lnTo>
                  <a:pt x="732182" y="92191"/>
                </a:lnTo>
                <a:lnTo>
                  <a:pt x="727954" y="93202"/>
                </a:lnTo>
                <a:lnTo>
                  <a:pt x="720005" y="93202"/>
                </a:lnTo>
                <a:lnTo>
                  <a:pt x="716903" y="92168"/>
                </a:lnTo>
                <a:lnTo>
                  <a:pt x="714284" y="90100"/>
                </a:lnTo>
                <a:lnTo>
                  <a:pt x="711665" y="88032"/>
                </a:lnTo>
                <a:lnTo>
                  <a:pt x="713848" y="103750"/>
                </a:lnTo>
                <a:lnTo>
                  <a:pt x="726392" y="103750"/>
                </a:lnTo>
                <a:lnTo>
                  <a:pt x="731607" y="102532"/>
                </a:lnTo>
                <a:lnTo>
                  <a:pt x="736340" y="100096"/>
                </a:lnTo>
                <a:lnTo>
                  <a:pt x="743163" y="86814"/>
                </a:lnTo>
                <a:close/>
              </a:path>
              <a:path w="964089" h="103888">
                <a:moveTo>
                  <a:pt x="783530" y="0"/>
                </a:moveTo>
                <a:lnTo>
                  <a:pt x="783530" y="101268"/>
                </a:lnTo>
                <a:lnTo>
                  <a:pt x="795936" y="101268"/>
                </a:lnTo>
                <a:lnTo>
                  <a:pt x="795936" y="0"/>
                </a:lnTo>
                <a:lnTo>
                  <a:pt x="783530" y="0"/>
                </a:lnTo>
                <a:close/>
              </a:path>
              <a:path w="964089" h="103888">
                <a:moveTo>
                  <a:pt x="830881" y="27436"/>
                </a:moveTo>
                <a:lnTo>
                  <a:pt x="818198" y="27436"/>
                </a:lnTo>
                <a:lnTo>
                  <a:pt x="818198" y="83919"/>
                </a:lnTo>
                <a:lnTo>
                  <a:pt x="819233" y="88951"/>
                </a:lnTo>
                <a:lnTo>
                  <a:pt x="821301" y="92720"/>
                </a:lnTo>
                <a:lnTo>
                  <a:pt x="825114" y="99751"/>
                </a:lnTo>
                <a:lnTo>
                  <a:pt x="832282" y="103267"/>
                </a:lnTo>
                <a:lnTo>
                  <a:pt x="849559" y="103267"/>
                </a:lnTo>
                <a:lnTo>
                  <a:pt x="855303" y="101337"/>
                </a:lnTo>
                <a:lnTo>
                  <a:pt x="860035" y="97476"/>
                </a:lnTo>
                <a:lnTo>
                  <a:pt x="862425" y="95547"/>
                </a:lnTo>
                <a:lnTo>
                  <a:pt x="864424" y="93179"/>
                </a:lnTo>
                <a:lnTo>
                  <a:pt x="866032" y="90376"/>
                </a:lnTo>
                <a:lnTo>
                  <a:pt x="865895" y="101268"/>
                </a:lnTo>
                <a:lnTo>
                  <a:pt x="877612" y="101268"/>
                </a:lnTo>
                <a:lnTo>
                  <a:pt x="877612" y="27436"/>
                </a:lnTo>
                <a:lnTo>
                  <a:pt x="865205" y="27436"/>
                </a:lnTo>
                <a:lnTo>
                  <a:pt x="865205" y="70913"/>
                </a:lnTo>
                <a:lnTo>
                  <a:pt x="864355" y="76588"/>
                </a:lnTo>
                <a:lnTo>
                  <a:pt x="862655" y="80725"/>
                </a:lnTo>
                <a:lnTo>
                  <a:pt x="859531" y="88446"/>
                </a:lnTo>
                <a:lnTo>
                  <a:pt x="853649" y="92306"/>
                </a:lnTo>
                <a:lnTo>
                  <a:pt x="838991" y="92306"/>
                </a:lnTo>
                <a:lnTo>
                  <a:pt x="834879" y="90100"/>
                </a:lnTo>
                <a:lnTo>
                  <a:pt x="832673" y="85688"/>
                </a:lnTo>
                <a:lnTo>
                  <a:pt x="831478" y="83298"/>
                </a:lnTo>
                <a:lnTo>
                  <a:pt x="830881" y="80220"/>
                </a:lnTo>
                <a:lnTo>
                  <a:pt x="830881" y="27436"/>
                </a:lnTo>
                <a:close/>
              </a:path>
              <a:path w="964089" h="103888">
                <a:moveTo>
                  <a:pt x="920322" y="38662"/>
                </a:moveTo>
                <a:lnTo>
                  <a:pt x="925100" y="36605"/>
                </a:lnTo>
                <a:lnTo>
                  <a:pt x="938748" y="36605"/>
                </a:lnTo>
                <a:lnTo>
                  <a:pt x="944422" y="39592"/>
                </a:lnTo>
                <a:lnTo>
                  <a:pt x="947822" y="45566"/>
                </a:lnTo>
                <a:lnTo>
                  <a:pt x="949660" y="48784"/>
                </a:lnTo>
                <a:lnTo>
                  <a:pt x="950832" y="53081"/>
                </a:lnTo>
                <a:lnTo>
                  <a:pt x="951338" y="58458"/>
                </a:lnTo>
                <a:lnTo>
                  <a:pt x="910328" y="58458"/>
                </a:lnTo>
                <a:lnTo>
                  <a:pt x="910557" y="52116"/>
                </a:lnTo>
                <a:lnTo>
                  <a:pt x="906330" y="36881"/>
                </a:lnTo>
                <a:lnTo>
                  <a:pt x="903393" y="40749"/>
                </a:lnTo>
                <a:lnTo>
                  <a:pt x="898359" y="52094"/>
                </a:lnTo>
                <a:lnTo>
                  <a:pt x="896681" y="65765"/>
                </a:lnTo>
                <a:lnTo>
                  <a:pt x="896880" y="70808"/>
                </a:lnTo>
                <a:lnTo>
                  <a:pt x="899817" y="83803"/>
                </a:lnTo>
                <a:lnTo>
                  <a:pt x="906261" y="93857"/>
                </a:lnTo>
                <a:lnTo>
                  <a:pt x="916905" y="101386"/>
                </a:lnTo>
                <a:lnTo>
                  <a:pt x="929627" y="103888"/>
                </a:lnTo>
                <a:lnTo>
                  <a:pt x="933394" y="103888"/>
                </a:lnTo>
                <a:lnTo>
                  <a:pt x="936771" y="103520"/>
                </a:lnTo>
                <a:lnTo>
                  <a:pt x="939758" y="102785"/>
                </a:lnTo>
                <a:lnTo>
                  <a:pt x="945318" y="101498"/>
                </a:lnTo>
                <a:lnTo>
                  <a:pt x="949981" y="99016"/>
                </a:lnTo>
                <a:lnTo>
                  <a:pt x="953749" y="95339"/>
                </a:lnTo>
                <a:lnTo>
                  <a:pt x="956001" y="93225"/>
                </a:lnTo>
                <a:lnTo>
                  <a:pt x="958035" y="90502"/>
                </a:lnTo>
                <a:lnTo>
                  <a:pt x="959850" y="87170"/>
                </a:lnTo>
                <a:lnTo>
                  <a:pt x="961665" y="83838"/>
                </a:lnTo>
                <a:lnTo>
                  <a:pt x="962733" y="80817"/>
                </a:lnTo>
                <a:lnTo>
                  <a:pt x="963055" y="78105"/>
                </a:lnTo>
                <a:lnTo>
                  <a:pt x="950855" y="78105"/>
                </a:lnTo>
                <a:lnTo>
                  <a:pt x="949936" y="81368"/>
                </a:lnTo>
                <a:lnTo>
                  <a:pt x="948374" y="84240"/>
                </a:lnTo>
                <a:lnTo>
                  <a:pt x="946168" y="86723"/>
                </a:lnTo>
                <a:lnTo>
                  <a:pt x="942309" y="90997"/>
                </a:lnTo>
                <a:lnTo>
                  <a:pt x="937139" y="93134"/>
                </a:lnTo>
                <a:lnTo>
                  <a:pt x="923722" y="93134"/>
                </a:lnTo>
                <a:lnTo>
                  <a:pt x="918599" y="90870"/>
                </a:lnTo>
                <a:lnTo>
                  <a:pt x="915290" y="86343"/>
                </a:lnTo>
                <a:lnTo>
                  <a:pt x="911982" y="81816"/>
                </a:lnTo>
                <a:lnTo>
                  <a:pt x="910213" y="75808"/>
                </a:lnTo>
                <a:lnTo>
                  <a:pt x="909983" y="68316"/>
                </a:lnTo>
                <a:lnTo>
                  <a:pt x="964089" y="68316"/>
                </a:lnTo>
                <a:lnTo>
                  <a:pt x="964089" y="60871"/>
                </a:lnTo>
                <a:lnTo>
                  <a:pt x="963721" y="55448"/>
                </a:lnTo>
                <a:lnTo>
                  <a:pt x="962986" y="52047"/>
                </a:lnTo>
                <a:lnTo>
                  <a:pt x="962159" y="47083"/>
                </a:lnTo>
                <a:lnTo>
                  <a:pt x="960505" y="42741"/>
                </a:lnTo>
                <a:lnTo>
                  <a:pt x="958023" y="39018"/>
                </a:lnTo>
                <a:lnTo>
                  <a:pt x="955450" y="35112"/>
                </a:lnTo>
                <a:lnTo>
                  <a:pt x="951705" y="31929"/>
                </a:lnTo>
                <a:lnTo>
                  <a:pt x="946789" y="29470"/>
                </a:lnTo>
                <a:lnTo>
                  <a:pt x="941872" y="27011"/>
                </a:lnTo>
                <a:lnTo>
                  <a:pt x="936795" y="25782"/>
                </a:lnTo>
                <a:lnTo>
                  <a:pt x="929151" y="25850"/>
                </a:lnTo>
                <a:lnTo>
                  <a:pt x="920322" y="38662"/>
                </a:lnTo>
                <a:close/>
              </a:path>
              <a:path w="964089" h="103888">
                <a:moveTo>
                  <a:pt x="916482" y="29009"/>
                </a:moveTo>
                <a:lnTo>
                  <a:pt x="906330" y="36881"/>
                </a:lnTo>
                <a:lnTo>
                  <a:pt x="910557" y="52116"/>
                </a:lnTo>
                <a:lnTo>
                  <a:pt x="912602" y="46888"/>
                </a:lnTo>
                <a:lnTo>
                  <a:pt x="916462" y="42775"/>
                </a:lnTo>
                <a:lnTo>
                  <a:pt x="920322" y="38662"/>
                </a:lnTo>
                <a:lnTo>
                  <a:pt x="929151" y="25850"/>
                </a:lnTo>
                <a:lnTo>
                  <a:pt x="916482" y="29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887685" y="200843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069696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294265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65969" y="203226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2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8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30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42454" y="2007794"/>
            <a:ext cx="1610613" cy="116239"/>
          </a:xfrm>
          <a:custGeom>
            <a:avLst/>
            <a:gdLst/>
            <a:ahLst/>
            <a:cxnLst/>
            <a:rect l="l" t="t" r="r" b="b"/>
            <a:pathLst>
              <a:path w="1771674" h="131738">
                <a:moveTo>
                  <a:pt x="1649908" y="101269"/>
                </a:moveTo>
                <a:lnTo>
                  <a:pt x="1652021" y="91158"/>
                </a:lnTo>
                <a:lnTo>
                  <a:pt x="1653744" y="83827"/>
                </a:lnTo>
                <a:lnTo>
                  <a:pt x="1655076" y="79277"/>
                </a:lnTo>
                <a:lnTo>
                  <a:pt x="1657144" y="72200"/>
                </a:lnTo>
                <a:lnTo>
                  <a:pt x="1660177" y="64364"/>
                </a:lnTo>
                <a:lnTo>
                  <a:pt x="1664175" y="55770"/>
                </a:lnTo>
                <a:lnTo>
                  <a:pt x="1665458" y="53033"/>
                </a:lnTo>
                <a:lnTo>
                  <a:pt x="1671429" y="41702"/>
                </a:lnTo>
                <a:lnTo>
                  <a:pt x="1678132" y="31091"/>
                </a:lnTo>
                <a:lnTo>
                  <a:pt x="1683393" y="23462"/>
                </a:lnTo>
                <a:lnTo>
                  <a:pt x="1687609" y="18108"/>
                </a:lnTo>
                <a:lnTo>
                  <a:pt x="1690780" y="15028"/>
                </a:lnTo>
                <a:lnTo>
                  <a:pt x="1690780" y="4205"/>
                </a:lnTo>
                <a:lnTo>
                  <a:pt x="1622130" y="4205"/>
                </a:lnTo>
                <a:lnTo>
                  <a:pt x="1622130" y="16683"/>
                </a:lnTo>
                <a:lnTo>
                  <a:pt x="1676719" y="16683"/>
                </a:lnTo>
                <a:lnTo>
                  <a:pt x="1671254" y="23339"/>
                </a:lnTo>
                <a:lnTo>
                  <a:pt x="1663932" y="33573"/>
                </a:lnTo>
                <a:lnTo>
                  <a:pt x="1656868" y="45016"/>
                </a:lnTo>
                <a:lnTo>
                  <a:pt x="1652258" y="53552"/>
                </a:lnTo>
                <a:lnTo>
                  <a:pt x="1646718" y="65444"/>
                </a:lnTo>
                <a:lnTo>
                  <a:pt x="1642194" y="77361"/>
                </a:lnTo>
                <a:lnTo>
                  <a:pt x="1638686" y="89302"/>
                </a:lnTo>
                <a:lnTo>
                  <a:pt x="1636192" y="101269"/>
                </a:lnTo>
                <a:lnTo>
                  <a:pt x="1649908" y="101269"/>
                </a:lnTo>
                <a:close/>
              </a:path>
              <a:path w="1771674" h="131738">
                <a:moveTo>
                  <a:pt x="1754856" y="4768"/>
                </a:moveTo>
                <a:lnTo>
                  <a:pt x="1747436" y="2275"/>
                </a:lnTo>
                <a:lnTo>
                  <a:pt x="1737970" y="2275"/>
                </a:lnTo>
                <a:lnTo>
                  <a:pt x="1731307" y="13649"/>
                </a:lnTo>
                <a:lnTo>
                  <a:pt x="1743299" y="13649"/>
                </a:lnTo>
                <a:lnTo>
                  <a:pt x="1747780" y="15189"/>
                </a:lnTo>
                <a:lnTo>
                  <a:pt x="1750721" y="18268"/>
                </a:lnTo>
                <a:lnTo>
                  <a:pt x="1753662" y="21347"/>
                </a:lnTo>
                <a:lnTo>
                  <a:pt x="1755131" y="24725"/>
                </a:lnTo>
                <a:lnTo>
                  <a:pt x="1755477" y="48532"/>
                </a:lnTo>
                <a:lnTo>
                  <a:pt x="1759153" y="46464"/>
                </a:lnTo>
                <a:lnTo>
                  <a:pt x="1761864" y="44350"/>
                </a:lnTo>
                <a:lnTo>
                  <a:pt x="1763609" y="42190"/>
                </a:lnTo>
                <a:lnTo>
                  <a:pt x="1766734" y="38375"/>
                </a:lnTo>
                <a:lnTo>
                  <a:pt x="1768296" y="33388"/>
                </a:lnTo>
                <a:lnTo>
                  <a:pt x="1768296" y="20566"/>
                </a:lnTo>
                <a:lnTo>
                  <a:pt x="1765608" y="14741"/>
                </a:lnTo>
                <a:lnTo>
                  <a:pt x="1760232" y="9755"/>
                </a:lnTo>
                <a:lnTo>
                  <a:pt x="1754856" y="4768"/>
                </a:lnTo>
                <a:close/>
              </a:path>
              <a:path w="1771674" h="131738">
                <a:moveTo>
                  <a:pt x="1752753" y="88136"/>
                </a:moveTo>
                <a:lnTo>
                  <a:pt x="1748963" y="91238"/>
                </a:lnTo>
                <a:lnTo>
                  <a:pt x="1744195" y="92789"/>
                </a:lnTo>
                <a:lnTo>
                  <a:pt x="1731284" y="92789"/>
                </a:lnTo>
                <a:lnTo>
                  <a:pt x="1725988" y="90917"/>
                </a:lnTo>
                <a:lnTo>
                  <a:pt x="1722565" y="87171"/>
                </a:lnTo>
                <a:lnTo>
                  <a:pt x="1719142" y="83425"/>
                </a:lnTo>
                <a:lnTo>
                  <a:pt x="1717430" y="78979"/>
                </a:lnTo>
                <a:lnTo>
                  <a:pt x="1713960" y="96387"/>
                </a:lnTo>
                <a:lnTo>
                  <a:pt x="1724973" y="102168"/>
                </a:lnTo>
                <a:lnTo>
                  <a:pt x="1738177" y="104094"/>
                </a:lnTo>
                <a:lnTo>
                  <a:pt x="1739322" y="104082"/>
                </a:lnTo>
                <a:lnTo>
                  <a:pt x="1752802" y="101662"/>
                </a:lnTo>
                <a:lnTo>
                  <a:pt x="1752753" y="88136"/>
                </a:lnTo>
                <a:close/>
              </a:path>
              <a:path w="1771674" h="131738">
                <a:moveTo>
                  <a:pt x="1717430" y="67857"/>
                </a:moveTo>
                <a:lnTo>
                  <a:pt x="1719303" y="63181"/>
                </a:lnTo>
                <a:lnTo>
                  <a:pt x="1723047" y="59803"/>
                </a:lnTo>
                <a:lnTo>
                  <a:pt x="1726793" y="56425"/>
                </a:lnTo>
                <a:lnTo>
                  <a:pt x="1731629" y="54736"/>
                </a:lnTo>
                <a:lnTo>
                  <a:pt x="1743668" y="54736"/>
                </a:lnTo>
                <a:lnTo>
                  <a:pt x="1748676" y="56391"/>
                </a:lnTo>
                <a:lnTo>
                  <a:pt x="1752582" y="59700"/>
                </a:lnTo>
                <a:lnTo>
                  <a:pt x="1756488" y="63008"/>
                </a:lnTo>
                <a:lnTo>
                  <a:pt x="1758440" y="67857"/>
                </a:lnTo>
                <a:lnTo>
                  <a:pt x="1758440" y="80404"/>
                </a:lnTo>
                <a:lnTo>
                  <a:pt x="1756545" y="85034"/>
                </a:lnTo>
                <a:lnTo>
                  <a:pt x="1752753" y="88136"/>
                </a:lnTo>
                <a:lnTo>
                  <a:pt x="1752802" y="101662"/>
                </a:lnTo>
                <a:lnTo>
                  <a:pt x="1762920" y="95030"/>
                </a:lnTo>
                <a:lnTo>
                  <a:pt x="1768756" y="88986"/>
                </a:lnTo>
                <a:lnTo>
                  <a:pt x="1771674" y="81622"/>
                </a:lnTo>
                <a:lnTo>
                  <a:pt x="1771674" y="65582"/>
                </a:lnTo>
                <a:lnTo>
                  <a:pt x="1769490" y="59607"/>
                </a:lnTo>
                <a:lnTo>
                  <a:pt x="1765126" y="55012"/>
                </a:lnTo>
                <a:lnTo>
                  <a:pt x="1762782" y="52576"/>
                </a:lnTo>
                <a:lnTo>
                  <a:pt x="1759565" y="50416"/>
                </a:lnTo>
                <a:lnTo>
                  <a:pt x="1755477" y="48532"/>
                </a:lnTo>
                <a:lnTo>
                  <a:pt x="1755131" y="24725"/>
                </a:lnTo>
                <a:lnTo>
                  <a:pt x="1755131" y="32630"/>
                </a:lnTo>
                <a:lnTo>
                  <a:pt x="1753593" y="36272"/>
                </a:lnTo>
                <a:lnTo>
                  <a:pt x="1750513" y="39328"/>
                </a:lnTo>
                <a:lnTo>
                  <a:pt x="1747436" y="42385"/>
                </a:lnTo>
                <a:lnTo>
                  <a:pt x="1743162" y="43913"/>
                </a:lnTo>
                <a:lnTo>
                  <a:pt x="1733007" y="43913"/>
                </a:lnTo>
                <a:lnTo>
                  <a:pt x="1728940" y="42603"/>
                </a:lnTo>
                <a:lnTo>
                  <a:pt x="1725495" y="39983"/>
                </a:lnTo>
                <a:lnTo>
                  <a:pt x="1722048" y="37364"/>
                </a:lnTo>
                <a:lnTo>
                  <a:pt x="1720325" y="33733"/>
                </a:lnTo>
                <a:lnTo>
                  <a:pt x="1720325" y="24955"/>
                </a:lnTo>
                <a:lnTo>
                  <a:pt x="1721658" y="21347"/>
                </a:lnTo>
                <a:lnTo>
                  <a:pt x="1724323" y="18268"/>
                </a:lnTo>
                <a:lnTo>
                  <a:pt x="1726987" y="15189"/>
                </a:lnTo>
                <a:lnTo>
                  <a:pt x="1731307" y="13649"/>
                </a:lnTo>
                <a:lnTo>
                  <a:pt x="1737970" y="2275"/>
                </a:lnTo>
                <a:lnTo>
                  <a:pt x="1728183" y="2275"/>
                </a:lnTo>
                <a:lnTo>
                  <a:pt x="1720624" y="4917"/>
                </a:lnTo>
                <a:lnTo>
                  <a:pt x="1715293" y="10203"/>
                </a:lnTo>
                <a:lnTo>
                  <a:pt x="1709963" y="15488"/>
                </a:lnTo>
                <a:lnTo>
                  <a:pt x="1707298" y="21807"/>
                </a:lnTo>
                <a:lnTo>
                  <a:pt x="1707298" y="35043"/>
                </a:lnTo>
                <a:lnTo>
                  <a:pt x="1709114" y="39822"/>
                </a:lnTo>
                <a:lnTo>
                  <a:pt x="1712744" y="43499"/>
                </a:lnTo>
                <a:lnTo>
                  <a:pt x="1714673" y="45475"/>
                </a:lnTo>
                <a:lnTo>
                  <a:pt x="1717362" y="47199"/>
                </a:lnTo>
                <a:lnTo>
                  <a:pt x="1720808" y="48669"/>
                </a:lnTo>
                <a:lnTo>
                  <a:pt x="1715202" y="50921"/>
                </a:lnTo>
                <a:lnTo>
                  <a:pt x="1710975" y="54173"/>
                </a:lnTo>
                <a:lnTo>
                  <a:pt x="1708125" y="58424"/>
                </a:lnTo>
                <a:lnTo>
                  <a:pt x="1705277" y="62675"/>
                </a:lnTo>
                <a:lnTo>
                  <a:pt x="1703852" y="67719"/>
                </a:lnTo>
                <a:lnTo>
                  <a:pt x="1703852" y="83483"/>
                </a:lnTo>
                <a:lnTo>
                  <a:pt x="1707172" y="91055"/>
                </a:lnTo>
                <a:lnTo>
                  <a:pt x="1713812" y="96271"/>
                </a:lnTo>
                <a:lnTo>
                  <a:pt x="1713960" y="96387"/>
                </a:lnTo>
                <a:lnTo>
                  <a:pt x="1717430" y="78979"/>
                </a:lnTo>
                <a:lnTo>
                  <a:pt x="1717430" y="67857"/>
                </a:lnTo>
                <a:close/>
              </a:path>
              <a:path w="1771674" h="131738">
                <a:moveTo>
                  <a:pt x="1435117" y="67857"/>
                </a:moveTo>
                <a:lnTo>
                  <a:pt x="1436989" y="63181"/>
                </a:lnTo>
                <a:lnTo>
                  <a:pt x="1440733" y="59803"/>
                </a:lnTo>
                <a:lnTo>
                  <a:pt x="1444479" y="56425"/>
                </a:lnTo>
                <a:lnTo>
                  <a:pt x="1449315" y="54736"/>
                </a:lnTo>
                <a:lnTo>
                  <a:pt x="1461354" y="54736"/>
                </a:lnTo>
                <a:lnTo>
                  <a:pt x="1466362" y="56391"/>
                </a:lnTo>
                <a:lnTo>
                  <a:pt x="1470268" y="59700"/>
                </a:lnTo>
                <a:lnTo>
                  <a:pt x="1474174" y="63008"/>
                </a:lnTo>
                <a:lnTo>
                  <a:pt x="1476127" y="67857"/>
                </a:lnTo>
                <a:lnTo>
                  <a:pt x="1476127" y="80404"/>
                </a:lnTo>
                <a:lnTo>
                  <a:pt x="1474231" y="85034"/>
                </a:lnTo>
                <a:lnTo>
                  <a:pt x="1470440" y="88136"/>
                </a:lnTo>
                <a:lnTo>
                  <a:pt x="1470489" y="101662"/>
                </a:lnTo>
                <a:lnTo>
                  <a:pt x="1480607" y="95030"/>
                </a:lnTo>
                <a:lnTo>
                  <a:pt x="1486442" y="88986"/>
                </a:lnTo>
                <a:lnTo>
                  <a:pt x="1489360" y="81622"/>
                </a:lnTo>
                <a:lnTo>
                  <a:pt x="1489360" y="65582"/>
                </a:lnTo>
                <a:lnTo>
                  <a:pt x="1487177" y="59607"/>
                </a:lnTo>
                <a:lnTo>
                  <a:pt x="1482812" y="55012"/>
                </a:lnTo>
                <a:lnTo>
                  <a:pt x="1480468" y="52576"/>
                </a:lnTo>
                <a:lnTo>
                  <a:pt x="1477252" y="50416"/>
                </a:lnTo>
                <a:lnTo>
                  <a:pt x="1473163" y="48532"/>
                </a:lnTo>
                <a:lnTo>
                  <a:pt x="1472818" y="24725"/>
                </a:lnTo>
                <a:lnTo>
                  <a:pt x="1472818" y="32630"/>
                </a:lnTo>
                <a:lnTo>
                  <a:pt x="1471279" y="36272"/>
                </a:lnTo>
                <a:lnTo>
                  <a:pt x="1468200" y="39328"/>
                </a:lnTo>
                <a:lnTo>
                  <a:pt x="1465122" y="42385"/>
                </a:lnTo>
                <a:lnTo>
                  <a:pt x="1460848" y="43913"/>
                </a:lnTo>
                <a:lnTo>
                  <a:pt x="1450694" y="43913"/>
                </a:lnTo>
                <a:lnTo>
                  <a:pt x="1446626" y="42603"/>
                </a:lnTo>
                <a:lnTo>
                  <a:pt x="1443181" y="39983"/>
                </a:lnTo>
                <a:lnTo>
                  <a:pt x="1439735" y="37364"/>
                </a:lnTo>
                <a:lnTo>
                  <a:pt x="1438012" y="33733"/>
                </a:lnTo>
                <a:lnTo>
                  <a:pt x="1438012" y="24955"/>
                </a:lnTo>
                <a:lnTo>
                  <a:pt x="1439344" y="21347"/>
                </a:lnTo>
                <a:lnTo>
                  <a:pt x="1442009" y="18268"/>
                </a:lnTo>
                <a:lnTo>
                  <a:pt x="1444674" y="15189"/>
                </a:lnTo>
                <a:lnTo>
                  <a:pt x="1448994" y="13649"/>
                </a:lnTo>
                <a:lnTo>
                  <a:pt x="1455656" y="2275"/>
                </a:lnTo>
                <a:lnTo>
                  <a:pt x="1445869" y="2275"/>
                </a:lnTo>
                <a:lnTo>
                  <a:pt x="1438310" y="4917"/>
                </a:lnTo>
                <a:lnTo>
                  <a:pt x="1432979" y="10203"/>
                </a:lnTo>
                <a:lnTo>
                  <a:pt x="1427649" y="15488"/>
                </a:lnTo>
                <a:lnTo>
                  <a:pt x="1424984" y="21807"/>
                </a:lnTo>
                <a:lnTo>
                  <a:pt x="1424984" y="35043"/>
                </a:lnTo>
                <a:lnTo>
                  <a:pt x="1426800" y="39822"/>
                </a:lnTo>
                <a:lnTo>
                  <a:pt x="1430430" y="43499"/>
                </a:lnTo>
                <a:lnTo>
                  <a:pt x="1432359" y="45475"/>
                </a:lnTo>
                <a:lnTo>
                  <a:pt x="1435048" y="47199"/>
                </a:lnTo>
                <a:lnTo>
                  <a:pt x="1438494" y="48669"/>
                </a:lnTo>
                <a:lnTo>
                  <a:pt x="1432888" y="50921"/>
                </a:lnTo>
                <a:lnTo>
                  <a:pt x="1428661" y="54173"/>
                </a:lnTo>
                <a:lnTo>
                  <a:pt x="1425811" y="58424"/>
                </a:lnTo>
                <a:lnTo>
                  <a:pt x="1422963" y="62675"/>
                </a:lnTo>
                <a:lnTo>
                  <a:pt x="1421538" y="67719"/>
                </a:lnTo>
                <a:lnTo>
                  <a:pt x="1421538" y="83483"/>
                </a:lnTo>
                <a:lnTo>
                  <a:pt x="1424859" y="91055"/>
                </a:lnTo>
                <a:lnTo>
                  <a:pt x="1431498" y="96271"/>
                </a:lnTo>
                <a:lnTo>
                  <a:pt x="1431646" y="96387"/>
                </a:lnTo>
                <a:lnTo>
                  <a:pt x="1435117" y="78979"/>
                </a:lnTo>
                <a:lnTo>
                  <a:pt x="1435117" y="67857"/>
                </a:lnTo>
                <a:close/>
              </a:path>
              <a:path w="1771674" h="131738">
                <a:moveTo>
                  <a:pt x="823437" y="67857"/>
                </a:moveTo>
                <a:lnTo>
                  <a:pt x="825310" y="63180"/>
                </a:lnTo>
                <a:lnTo>
                  <a:pt x="829055" y="59803"/>
                </a:lnTo>
                <a:lnTo>
                  <a:pt x="832799" y="56424"/>
                </a:lnTo>
                <a:lnTo>
                  <a:pt x="837636" y="54735"/>
                </a:lnTo>
                <a:lnTo>
                  <a:pt x="849674" y="54735"/>
                </a:lnTo>
                <a:lnTo>
                  <a:pt x="854683" y="56390"/>
                </a:lnTo>
                <a:lnTo>
                  <a:pt x="858589" y="59699"/>
                </a:lnTo>
                <a:lnTo>
                  <a:pt x="862494" y="63008"/>
                </a:lnTo>
                <a:lnTo>
                  <a:pt x="864447" y="67857"/>
                </a:lnTo>
                <a:lnTo>
                  <a:pt x="864447" y="80403"/>
                </a:lnTo>
                <a:lnTo>
                  <a:pt x="862552" y="85033"/>
                </a:lnTo>
                <a:lnTo>
                  <a:pt x="858761" y="88136"/>
                </a:lnTo>
                <a:lnTo>
                  <a:pt x="858809" y="101661"/>
                </a:lnTo>
                <a:lnTo>
                  <a:pt x="868927" y="95029"/>
                </a:lnTo>
                <a:lnTo>
                  <a:pt x="874763" y="88986"/>
                </a:lnTo>
                <a:lnTo>
                  <a:pt x="877681" y="81622"/>
                </a:lnTo>
                <a:lnTo>
                  <a:pt x="877681" y="65582"/>
                </a:lnTo>
                <a:lnTo>
                  <a:pt x="875497" y="59607"/>
                </a:lnTo>
                <a:lnTo>
                  <a:pt x="871133" y="55011"/>
                </a:lnTo>
                <a:lnTo>
                  <a:pt x="868789" y="52575"/>
                </a:lnTo>
                <a:lnTo>
                  <a:pt x="865573" y="50415"/>
                </a:lnTo>
                <a:lnTo>
                  <a:pt x="861483" y="48532"/>
                </a:lnTo>
                <a:lnTo>
                  <a:pt x="861139" y="24725"/>
                </a:lnTo>
                <a:lnTo>
                  <a:pt x="861139" y="32630"/>
                </a:lnTo>
                <a:lnTo>
                  <a:pt x="859599" y="36272"/>
                </a:lnTo>
                <a:lnTo>
                  <a:pt x="856520" y="39328"/>
                </a:lnTo>
                <a:lnTo>
                  <a:pt x="853442" y="42384"/>
                </a:lnTo>
                <a:lnTo>
                  <a:pt x="849168" y="43912"/>
                </a:lnTo>
                <a:lnTo>
                  <a:pt x="839014" y="43912"/>
                </a:lnTo>
                <a:lnTo>
                  <a:pt x="834948" y="42603"/>
                </a:lnTo>
                <a:lnTo>
                  <a:pt x="831501" y="39983"/>
                </a:lnTo>
                <a:lnTo>
                  <a:pt x="828055" y="37363"/>
                </a:lnTo>
                <a:lnTo>
                  <a:pt x="826332" y="33733"/>
                </a:lnTo>
                <a:lnTo>
                  <a:pt x="826332" y="24955"/>
                </a:lnTo>
                <a:lnTo>
                  <a:pt x="827665" y="21347"/>
                </a:lnTo>
                <a:lnTo>
                  <a:pt x="830330" y="18268"/>
                </a:lnTo>
                <a:lnTo>
                  <a:pt x="832994" y="15189"/>
                </a:lnTo>
                <a:lnTo>
                  <a:pt x="837314" y="13649"/>
                </a:lnTo>
                <a:lnTo>
                  <a:pt x="843977" y="2274"/>
                </a:lnTo>
                <a:lnTo>
                  <a:pt x="834189" y="2274"/>
                </a:lnTo>
                <a:lnTo>
                  <a:pt x="826631" y="4917"/>
                </a:lnTo>
                <a:lnTo>
                  <a:pt x="821301" y="10202"/>
                </a:lnTo>
                <a:lnTo>
                  <a:pt x="815970" y="15487"/>
                </a:lnTo>
                <a:lnTo>
                  <a:pt x="813305" y="21807"/>
                </a:lnTo>
                <a:lnTo>
                  <a:pt x="813305" y="35042"/>
                </a:lnTo>
                <a:lnTo>
                  <a:pt x="815120" y="39822"/>
                </a:lnTo>
                <a:lnTo>
                  <a:pt x="818750" y="43499"/>
                </a:lnTo>
                <a:lnTo>
                  <a:pt x="820680" y="45475"/>
                </a:lnTo>
                <a:lnTo>
                  <a:pt x="823368" y="47198"/>
                </a:lnTo>
                <a:lnTo>
                  <a:pt x="826815" y="48669"/>
                </a:lnTo>
                <a:lnTo>
                  <a:pt x="821209" y="50921"/>
                </a:lnTo>
                <a:lnTo>
                  <a:pt x="816981" y="54173"/>
                </a:lnTo>
                <a:lnTo>
                  <a:pt x="814132" y="58424"/>
                </a:lnTo>
                <a:lnTo>
                  <a:pt x="811284" y="62675"/>
                </a:lnTo>
                <a:lnTo>
                  <a:pt x="809859" y="67719"/>
                </a:lnTo>
                <a:lnTo>
                  <a:pt x="809859" y="83483"/>
                </a:lnTo>
                <a:lnTo>
                  <a:pt x="813179" y="91054"/>
                </a:lnTo>
                <a:lnTo>
                  <a:pt x="819819" y="96270"/>
                </a:lnTo>
                <a:lnTo>
                  <a:pt x="819967" y="96386"/>
                </a:lnTo>
                <a:lnTo>
                  <a:pt x="823437" y="78979"/>
                </a:lnTo>
                <a:lnTo>
                  <a:pt x="823437" y="67857"/>
                </a:lnTo>
                <a:close/>
              </a:path>
              <a:path w="1771674" h="131738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771674" h="131738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771674" h="131738">
                <a:moveTo>
                  <a:pt x="129554" y="89549"/>
                </a:moveTo>
                <a:lnTo>
                  <a:pt x="130749" y="84677"/>
                </a:lnTo>
                <a:lnTo>
                  <a:pt x="133644" y="80242"/>
                </a:lnTo>
                <a:lnTo>
                  <a:pt x="138238" y="76244"/>
                </a:lnTo>
                <a:lnTo>
                  <a:pt x="140812" y="73992"/>
                </a:lnTo>
                <a:lnTo>
                  <a:pt x="144350" y="71625"/>
                </a:lnTo>
                <a:lnTo>
                  <a:pt x="148853" y="69143"/>
                </a:lnTo>
                <a:lnTo>
                  <a:pt x="158295" y="63904"/>
                </a:lnTo>
                <a:lnTo>
                  <a:pt x="166612" y="59262"/>
                </a:lnTo>
                <a:lnTo>
                  <a:pt x="172379" y="55310"/>
                </a:lnTo>
                <a:lnTo>
                  <a:pt x="175595" y="52047"/>
                </a:lnTo>
                <a:lnTo>
                  <a:pt x="181155" y="46440"/>
                </a:lnTo>
                <a:lnTo>
                  <a:pt x="183935" y="39684"/>
                </a:lnTo>
                <a:lnTo>
                  <a:pt x="183935" y="24289"/>
                </a:lnTo>
                <a:lnTo>
                  <a:pt x="181328" y="17487"/>
                </a:lnTo>
                <a:lnTo>
                  <a:pt x="176112" y="11374"/>
                </a:lnTo>
                <a:lnTo>
                  <a:pt x="165525" y="4324"/>
                </a:lnTo>
                <a:lnTo>
                  <a:pt x="151334" y="2205"/>
                </a:lnTo>
                <a:lnTo>
                  <a:pt x="143556" y="2797"/>
                </a:lnTo>
                <a:lnTo>
                  <a:pt x="131254" y="7394"/>
                </a:lnTo>
                <a:lnTo>
                  <a:pt x="122868" y="16545"/>
                </a:lnTo>
                <a:lnTo>
                  <a:pt x="119836" y="21967"/>
                </a:lnTo>
                <a:lnTo>
                  <a:pt x="118251" y="28976"/>
                </a:lnTo>
                <a:lnTo>
                  <a:pt x="118112" y="37570"/>
                </a:lnTo>
                <a:lnTo>
                  <a:pt x="130726" y="37570"/>
                </a:lnTo>
                <a:lnTo>
                  <a:pt x="130910" y="31458"/>
                </a:lnTo>
                <a:lnTo>
                  <a:pt x="131874" y="26678"/>
                </a:lnTo>
                <a:lnTo>
                  <a:pt x="133621" y="23232"/>
                </a:lnTo>
                <a:lnTo>
                  <a:pt x="136883" y="16797"/>
                </a:lnTo>
                <a:lnTo>
                  <a:pt x="142765" y="13580"/>
                </a:lnTo>
                <a:lnTo>
                  <a:pt x="157008" y="13580"/>
                </a:lnTo>
                <a:lnTo>
                  <a:pt x="161604" y="15269"/>
                </a:lnTo>
                <a:lnTo>
                  <a:pt x="165050" y="18647"/>
                </a:lnTo>
                <a:lnTo>
                  <a:pt x="168496" y="22025"/>
                </a:lnTo>
                <a:lnTo>
                  <a:pt x="170219" y="26586"/>
                </a:lnTo>
                <a:lnTo>
                  <a:pt x="170219" y="37249"/>
                </a:lnTo>
                <a:lnTo>
                  <a:pt x="168335" y="41614"/>
                </a:lnTo>
                <a:lnTo>
                  <a:pt x="164568" y="45429"/>
                </a:lnTo>
                <a:lnTo>
                  <a:pt x="162178" y="47865"/>
                </a:lnTo>
                <a:lnTo>
                  <a:pt x="158020" y="50806"/>
                </a:lnTo>
                <a:lnTo>
                  <a:pt x="152092" y="54253"/>
                </a:lnTo>
                <a:lnTo>
                  <a:pt x="138859" y="61905"/>
                </a:lnTo>
                <a:lnTo>
                  <a:pt x="129990" y="67052"/>
                </a:lnTo>
                <a:lnTo>
                  <a:pt x="124029" y="72774"/>
                </a:lnTo>
                <a:lnTo>
                  <a:pt x="120973" y="79070"/>
                </a:lnTo>
                <a:lnTo>
                  <a:pt x="117917" y="85367"/>
                </a:lnTo>
                <a:lnTo>
                  <a:pt x="116160" y="92766"/>
                </a:lnTo>
                <a:lnTo>
                  <a:pt x="115700" y="101268"/>
                </a:lnTo>
                <a:lnTo>
                  <a:pt x="183453" y="101268"/>
                </a:lnTo>
                <a:lnTo>
                  <a:pt x="183453" y="89549"/>
                </a:lnTo>
                <a:lnTo>
                  <a:pt x="129554" y="89549"/>
                </a:lnTo>
                <a:close/>
              </a:path>
              <a:path w="1771674" h="131738">
                <a:moveTo>
                  <a:pt x="226576" y="101268"/>
                </a:moveTo>
                <a:lnTo>
                  <a:pt x="228690" y="91158"/>
                </a:lnTo>
                <a:lnTo>
                  <a:pt x="230413" y="83827"/>
                </a:lnTo>
                <a:lnTo>
                  <a:pt x="231746" y="79277"/>
                </a:lnTo>
                <a:lnTo>
                  <a:pt x="233813" y="72200"/>
                </a:lnTo>
                <a:lnTo>
                  <a:pt x="236846" y="64364"/>
                </a:lnTo>
                <a:lnTo>
                  <a:pt x="240844" y="55769"/>
                </a:lnTo>
                <a:lnTo>
                  <a:pt x="242127" y="53032"/>
                </a:lnTo>
                <a:lnTo>
                  <a:pt x="248097" y="41702"/>
                </a:lnTo>
                <a:lnTo>
                  <a:pt x="254801" y="31090"/>
                </a:lnTo>
                <a:lnTo>
                  <a:pt x="260062" y="23461"/>
                </a:lnTo>
                <a:lnTo>
                  <a:pt x="264278" y="18107"/>
                </a:lnTo>
                <a:lnTo>
                  <a:pt x="267448" y="15028"/>
                </a:lnTo>
                <a:lnTo>
                  <a:pt x="267448" y="4205"/>
                </a:lnTo>
                <a:lnTo>
                  <a:pt x="198800" y="4205"/>
                </a:lnTo>
                <a:lnTo>
                  <a:pt x="198800" y="16683"/>
                </a:lnTo>
                <a:lnTo>
                  <a:pt x="253387" y="16683"/>
                </a:lnTo>
                <a:lnTo>
                  <a:pt x="247924" y="23338"/>
                </a:lnTo>
                <a:lnTo>
                  <a:pt x="240601" y="33573"/>
                </a:lnTo>
                <a:lnTo>
                  <a:pt x="233538" y="45016"/>
                </a:lnTo>
                <a:lnTo>
                  <a:pt x="228927" y="53551"/>
                </a:lnTo>
                <a:lnTo>
                  <a:pt x="223388" y="65443"/>
                </a:lnTo>
                <a:lnTo>
                  <a:pt x="218864" y="77360"/>
                </a:lnTo>
                <a:lnTo>
                  <a:pt x="215354" y="89302"/>
                </a:lnTo>
                <a:lnTo>
                  <a:pt x="212860" y="101268"/>
                </a:lnTo>
                <a:lnTo>
                  <a:pt x="226576" y="101268"/>
                </a:lnTo>
                <a:close/>
              </a:path>
              <a:path w="1771674" h="131738">
                <a:moveTo>
                  <a:pt x="308918" y="101268"/>
                </a:moveTo>
                <a:lnTo>
                  <a:pt x="311032" y="91158"/>
                </a:lnTo>
                <a:lnTo>
                  <a:pt x="312755" y="83827"/>
                </a:lnTo>
                <a:lnTo>
                  <a:pt x="314087" y="79277"/>
                </a:lnTo>
                <a:lnTo>
                  <a:pt x="316155" y="72200"/>
                </a:lnTo>
                <a:lnTo>
                  <a:pt x="319188" y="64364"/>
                </a:lnTo>
                <a:lnTo>
                  <a:pt x="323185" y="55769"/>
                </a:lnTo>
                <a:lnTo>
                  <a:pt x="324468" y="53032"/>
                </a:lnTo>
                <a:lnTo>
                  <a:pt x="330439" y="41702"/>
                </a:lnTo>
                <a:lnTo>
                  <a:pt x="337142" y="31090"/>
                </a:lnTo>
                <a:lnTo>
                  <a:pt x="342404" y="23461"/>
                </a:lnTo>
                <a:lnTo>
                  <a:pt x="346619" y="18107"/>
                </a:lnTo>
                <a:lnTo>
                  <a:pt x="349790" y="15028"/>
                </a:lnTo>
                <a:lnTo>
                  <a:pt x="349790" y="4205"/>
                </a:lnTo>
                <a:lnTo>
                  <a:pt x="281141" y="4205"/>
                </a:lnTo>
                <a:lnTo>
                  <a:pt x="281141" y="16683"/>
                </a:lnTo>
                <a:lnTo>
                  <a:pt x="335729" y="16683"/>
                </a:lnTo>
                <a:lnTo>
                  <a:pt x="330265" y="23338"/>
                </a:lnTo>
                <a:lnTo>
                  <a:pt x="322942" y="33573"/>
                </a:lnTo>
                <a:lnTo>
                  <a:pt x="315879" y="45016"/>
                </a:lnTo>
                <a:lnTo>
                  <a:pt x="311269" y="53551"/>
                </a:lnTo>
                <a:lnTo>
                  <a:pt x="305729" y="65443"/>
                </a:lnTo>
                <a:lnTo>
                  <a:pt x="301205" y="77360"/>
                </a:lnTo>
                <a:lnTo>
                  <a:pt x="297696" y="89302"/>
                </a:lnTo>
                <a:lnTo>
                  <a:pt x="295202" y="101268"/>
                </a:lnTo>
                <a:lnTo>
                  <a:pt x="308918" y="101268"/>
                </a:lnTo>
                <a:close/>
              </a:path>
              <a:path w="1771674" h="131738">
                <a:moveTo>
                  <a:pt x="425239" y="16200"/>
                </a:moveTo>
                <a:lnTo>
                  <a:pt x="425239" y="4205"/>
                </a:lnTo>
                <a:lnTo>
                  <a:pt x="373959" y="4205"/>
                </a:lnTo>
                <a:lnTo>
                  <a:pt x="366447" y="57355"/>
                </a:lnTo>
                <a:lnTo>
                  <a:pt x="377199" y="57976"/>
                </a:lnTo>
                <a:lnTo>
                  <a:pt x="379358" y="55035"/>
                </a:lnTo>
                <a:lnTo>
                  <a:pt x="381966" y="52736"/>
                </a:lnTo>
                <a:lnTo>
                  <a:pt x="385022" y="51082"/>
                </a:lnTo>
                <a:lnTo>
                  <a:pt x="388077" y="49428"/>
                </a:lnTo>
                <a:lnTo>
                  <a:pt x="391742" y="48600"/>
                </a:lnTo>
                <a:lnTo>
                  <a:pt x="401897" y="48600"/>
                </a:lnTo>
                <a:lnTo>
                  <a:pt x="406940" y="50485"/>
                </a:lnTo>
                <a:lnTo>
                  <a:pt x="411144" y="54253"/>
                </a:lnTo>
                <a:lnTo>
                  <a:pt x="415348" y="58022"/>
                </a:lnTo>
                <a:lnTo>
                  <a:pt x="417451" y="63353"/>
                </a:lnTo>
                <a:lnTo>
                  <a:pt x="417451" y="75945"/>
                </a:lnTo>
                <a:lnTo>
                  <a:pt x="415682" y="81138"/>
                </a:lnTo>
                <a:lnTo>
                  <a:pt x="412143" y="85826"/>
                </a:lnTo>
                <a:lnTo>
                  <a:pt x="408605" y="90514"/>
                </a:lnTo>
                <a:lnTo>
                  <a:pt x="403160" y="92858"/>
                </a:lnTo>
                <a:lnTo>
                  <a:pt x="391949" y="92858"/>
                </a:lnTo>
                <a:lnTo>
                  <a:pt x="388548" y="92168"/>
                </a:lnTo>
                <a:lnTo>
                  <a:pt x="385608" y="90790"/>
                </a:lnTo>
                <a:lnTo>
                  <a:pt x="379864" y="88078"/>
                </a:lnTo>
                <a:lnTo>
                  <a:pt x="376578" y="83183"/>
                </a:lnTo>
                <a:lnTo>
                  <a:pt x="375751" y="76106"/>
                </a:lnTo>
                <a:lnTo>
                  <a:pt x="362862" y="76106"/>
                </a:lnTo>
                <a:lnTo>
                  <a:pt x="363598" y="85481"/>
                </a:lnTo>
                <a:lnTo>
                  <a:pt x="367055" y="92433"/>
                </a:lnTo>
                <a:lnTo>
                  <a:pt x="373236" y="96960"/>
                </a:lnTo>
                <a:lnTo>
                  <a:pt x="379416" y="101486"/>
                </a:lnTo>
                <a:lnTo>
                  <a:pt x="386527" y="103750"/>
                </a:lnTo>
                <a:lnTo>
                  <a:pt x="394568" y="103750"/>
                </a:lnTo>
                <a:lnTo>
                  <a:pt x="399739" y="103535"/>
                </a:lnTo>
                <a:lnTo>
                  <a:pt x="412852" y="100267"/>
                </a:lnTo>
                <a:lnTo>
                  <a:pt x="422172" y="93064"/>
                </a:lnTo>
                <a:lnTo>
                  <a:pt x="428782" y="81197"/>
                </a:lnTo>
                <a:lnTo>
                  <a:pt x="430822" y="68385"/>
                </a:lnTo>
                <a:lnTo>
                  <a:pt x="430822" y="59423"/>
                </a:lnTo>
                <a:lnTo>
                  <a:pt x="427674" y="52024"/>
                </a:lnTo>
                <a:lnTo>
                  <a:pt x="421379" y="46187"/>
                </a:lnTo>
                <a:lnTo>
                  <a:pt x="415084" y="40351"/>
                </a:lnTo>
                <a:lnTo>
                  <a:pt x="407411" y="37433"/>
                </a:lnTo>
                <a:lnTo>
                  <a:pt x="393534" y="37433"/>
                </a:lnTo>
                <a:lnTo>
                  <a:pt x="389284" y="38191"/>
                </a:lnTo>
                <a:lnTo>
                  <a:pt x="385608" y="39708"/>
                </a:lnTo>
                <a:lnTo>
                  <a:pt x="383540" y="40580"/>
                </a:lnTo>
                <a:lnTo>
                  <a:pt x="379060" y="43637"/>
                </a:lnTo>
                <a:lnTo>
                  <a:pt x="383264" y="16200"/>
                </a:lnTo>
                <a:lnTo>
                  <a:pt x="425239" y="16200"/>
                </a:lnTo>
                <a:close/>
              </a:path>
              <a:path w="1771674" h="131738">
                <a:moveTo>
                  <a:pt x="472774" y="0"/>
                </a:moveTo>
                <a:lnTo>
                  <a:pt x="440654" y="101268"/>
                </a:lnTo>
                <a:lnTo>
                  <a:pt x="451132" y="101268"/>
                </a:lnTo>
                <a:lnTo>
                  <a:pt x="483250" y="0"/>
                </a:lnTo>
                <a:lnTo>
                  <a:pt x="472774" y="0"/>
                </a:lnTo>
                <a:close/>
              </a:path>
              <a:path w="1771674" h="131738">
                <a:moveTo>
                  <a:pt x="485732" y="65007"/>
                </a:moveTo>
                <a:lnTo>
                  <a:pt x="485732" y="68638"/>
                </a:lnTo>
                <a:lnTo>
                  <a:pt x="485984" y="72453"/>
                </a:lnTo>
                <a:lnTo>
                  <a:pt x="486489" y="76451"/>
                </a:lnTo>
                <a:lnTo>
                  <a:pt x="487501" y="84172"/>
                </a:lnTo>
                <a:lnTo>
                  <a:pt x="489293" y="91433"/>
                </a:lnTo>
                <a:lnTo>
                  <a:pt x="491866" y="98235"/>
                </a:lnTo>
                <a:lnTo>
                  <a:pt x="493750" y="103199"/>
                </a:lnTo>
                <a:lnTo>
                  <a:pt x="495496" y="107128"/>
                </a:lnTo>
                <a:lnTo>
                  <a:pt x="497104" y="110023"/>
                </a:lnTo>
                <a:lnTo>
                  <a:pt x="498712" y="112918"/>
                </a:lnTo>
                <a:lnTo>
                  <a:pt x="502871" y="119605"/>
                </a:lnTo>
                <a:lnTo>
                  <a:pt x="509579" y="130084"/>
                </a:lnTo>
                <a:lnTo>
                  <a:pt x="517919" y="130084"/>
                </a:lnTo>
                <a:lnTo>
                  <a:pt x="513873" y="122259"/>
                </a:lnTo>
                <a:lnTo>
                  <a:pt x="508077" y="110107"/>
                </a:lnTo>
                <a:lnTo>
                  <a:pt x="504341" y="100716"/>
                </a:lnTo>
                <a:lnTo>
                  <a:pt x="501395" y="90029"/>
                </a:lnTo>
                <a:lnTo>
                  <a:pt x="499417" y="77512"/>
                </a:lnTo>
                <a:lnTo>
                  <a:pt x="498758" y="64180"/>
                </a:lnTo>
                <a:lnTo>
                  <a:pt x="499139" y="53508"/>
                </a:lnTo>
                <a:lnTo>
                  <a:pt x="500759" y="40794"/>
                </a:lnTo>
                <a:lnTo>
                  <a:pt x="503652" y="29298"/>
                </a:lnTo>
                <a:lnTo>
                  <a:pt x="505775" y="23568"/>
                </a:lnTo>
                <a:lnTo>
                  <a:pt x="510686" y="12505"/>
                </a:lnTo>
                <a:lnTo>
                  <a:pt x="517712" y="-1654"/>
                </a:lnTo>
                <a:lnTo>
                  <a:pt x="509097" y="-1654"/>
                </a:lnTo>
                <a:lnTo>
                  <a:pt x="502800" y="8485"/>
                </a:lnTo>
                <a:lnTo>
                  <a:pt x="496292" y="19926"/>
                </a:lnTo>
                <a:lnTo>
                  <a:pt x="492141" y="28677"/>
                </a:lnTo>
                <a:lnTo>
                  <a:pt x="488770" y="39032"/>
                </a:lnTo>
                <a:lnTo>
                  <a:pt x="486491" y="51489"/>
                </a:lnTo>
                <a:lnTo>
                  <a:pt x="485732" y="65007"/>
                </a:lnTo>
                <a:close/>
              </a:path>
              <a:path w="1771674" h="131738">
                <a:moveTo>
                  <a:pt x="595022" y="31366"/>
                </a:moveTo>
                <a:lnTo>
                  <a:pt x="595022" y="101268"/>
                </a:lnTo>
                <a:lnTo>
                  <a:pt x="608256" y="101268"/>
                </a:lnTo>
                <a:lnTo>
                  <a:pt x="608256" y="2964"/>
                </a:lnTo>
                <a:lnTo>
                  <a:pt x="598469" y="2964"/>
                </a:lnTo>
                <a:lnTo>
                  <a:pt x="596723" y="10593"/>
                </a:lnTo>
                <a:lnTo>
                  <a:pt x="594080" y="15430"/>
                </a:lnTo>
                <a:lnTo>
                  <a:pt x="590542" y="17475"/>
                </a:lnTo>
                <a:lnTo>
                  <a:pt x="587004" y="19520"/>
                </a:lnTo>
                <a:lnTo>
                  <a:pt x="580755" y="20979"/>
                </a:lnTo>
                <a:lnTo>
                  <a:pt x="571795" y="21853"/>
                </a:lnTo>
                <a:lnTo>
                  <a:pt x="571795" y="31366"/>
                </a:lnTo>
                <a:lnTo>
                  <a:pt x="595022" y="31366"/>
                </a:lnTo>
                <a:close/>
              </a:path>
              <a:path w="1771674" h="131738">
                <a:moveTo>
                  <a:pt x="535058" y="86240"/>
                </a:moveTo>
                <a:lnTo>
                  <a:pt x="535058" y="101268"/>
                </a:lnTo>
                <a:lnTo>
                  <a:pt x="549463" y="101268"/>
                </a:lnTo>
                <a:lnTo>
                  <a:pt x="549463" y="86240"/>
                </a:lnTo>
                <a:lnTo>
                  <a:pt x="535058" y="86240"/>
                </a:lnTo>
                <a:close/>
              </a:path>
              <a:path w="1771674" h="131738">
                <a:moveTo>
                  <a:pt x="687496" y="77140"/>
                </a:moveTo>
                <a:lnTo>
                  <a:pt x="687496" y="101268"/>
                </a:lnTo>
                <a:lnTo>
                  <a:pt x="699902" y="101268"/>
                </a:lnTo>
                <a:lnTo>
                  <a:pt x="699902" y="77140"/>
                </a:lnTo>
                <a:lnTo>
                  <a:pt x="714445" y="77140"/>
                </a:lnTo>
                <a:lnTo>
                  <a:pt x="714445" y="66317"/>
                </a:lnTo>
                <a:lnTo>
                  <a:pt x="699902" y="66317"/>
                </a:lnTo>
                <a:lnTo>
                  <a:pt x="699902" y="2274"/>
                </a:lnTo>
                <a:lnTo>
                  <a:pt x="689426" y="2274"/>
                </a:lnTo>
                <a:lnTo>
                  <a:pt x="687288" y="21577"/>
                </a:lnTo>
                <a:lnTo>
                  <a:pt x="687288" y="66317"/>
                </a:lnTo>
                <a:lnTo>
                  <a:pt x="655653" y="66317"/>
                </a:lnTo>
                <a:lnTo>
                  <a:pt x="644211" y="65007"/>
                </a:lnTo>
                <a:lnTo>
                  <a:pt x="644211" y="77140"/>
                </a:lnTo>
                <a:lnTo>
                  <a:pt x="687496" y="77140"/>
                </a:lnTo>
                <a:close/>
              </a:path>
              <a:path w="1771674" h="131738">
                <a:moveTo>
                  <a:pt x="689426" y="2274"/>
                </a:moveTo>
                <a:lnTo>
                  <a:pt x="644211" y="65007"/>
                </a:lnTo>
                <a:lnTo>
                  <a:pt x="655653" y="66317"/>
                </a:lnTo>
                <a:lnTo>
                  <a:pt x="687288" y="21577"/>
                </a:lnTo>
                <a:lnTo>
                  <a:pt x="689426" y="2274"/>
                </a:lnTo>
                <a:close/>
              </a:path>
              <a:path w="1771674" h="131738">
                <a:moveTo>
                  <a:pt x="755914" y="101268"/>
                </a:moveTo>
                <a:lnTo>
                  <a:pt x="758028" y="91158"/>
                </a:lnTo>
                <a:lnTo>
                  <a:pt x="759751" y="83827"/>
                </a:lnTo>
                <a:lnTo>
                  <a:pt x="761084" y="79277"/>
                </a:lnTo>
                <a:lnTo>
                  <a:pt x="763151" y="72200"/>
                </a:lnTo>
                <a:lnTo>
                  <a:pt x="766184" y="64364"/>
                </a:lnTo>
                <a:lnTo>
                  <a:pt x="770182" y="55769"/>
                </a:lnTo>
                <a:lnTo>
                  <a:pt x="771465" y="53032"/>
                </a:lnTo>
                <a:lnTo>
                  <a:pt x="777435" y="41702"/>
                </a:lnTo>
                <a:lnTo>
                  <a:pt x="784139" y="31090"/>
                </a:lnTo>
                <a:lnTo>
                  <a:pt x="789400" y="23461"/>
                </a:lnTo>
                <a:lnTo>
                  <a:pt x="793616" y="18107"/>
                </a:lnTo>
                <a:lnTo>
                  <a:pt x="796787" y="15028"/>
                </a:lnTo>
                <a:lnTo>
                  <a:pt x="796787" y="4205"/>
                </a:lnTo>
                <a:lnTo>
                  <a:pt x="728138" y="4205"/>
                </a:lnTo>
                <a:lnTo>
                  <a:pt x="728138" y="16683"/>
                </a:lnTo>
                <a:lnTo>
                  <a:pt x="782725" y="16683"/>
                </a:lnTo>
                <a:lnTo>
                  <a:pt x="777262" y="23338"/>
                </a:lnTo>
                <a:lnTo>
                  <a:pt x="769939" y="33573"/>
                </a:lnTo>
                <a:lnTo>
                  <a:pt x="762876" y="45016"/>
                </a:lnTo>
                <a:lnTo>
                  <a:pt x="758265" y="53552"/>
                </a:lnTo>
                <a:lnTo>
                  <a:pt x="752726" y="65444"/>
                </a:lnTo>
                <a:lnTo>
                  <a:pt x="748202" y="77360"/>
                </a:lnTo>
                <a:lnTo>
                  <a:pt x="744692" y="89302"/>
                </a:lnTo>
                <a:lnTo>
                  <a:pt x="742199" y="101268"/>
                </a:lnTo>
                <a:lnTo>
                  <a:pt x="755914" y="101268"/>
                </a:lnTo>
                <a:close/>
              </a:path>
              <a:path w="1771674" h="131738">
                <a:moveTo>
                  <a:pt x="860863" y="4768"/>
                </a:moveTo>
                <a:lnTo>
                  <a:pt x="853442" y="2274"/>
                </a:lnTo>
                <a:lnTo>
                  <a:pt x="843977" y="2274"/>
                </a:lnTo>
                <a:lnTo>
                  <a:pt x="837314" y="13649"/>
                </a:lnTo>
                <a:lnTo>
                  <a:pt x="849307" y="13649"/>
                </a:lnTo>
                <a:lnTo>
                  <a:pt x="853787" y="15189"/>
                </a:lnTo>
                <a:lnTo>
                  <a:pt x="856728" y="18268"/>
                </a:lnTo>
                <a:lnTo>
                  <a:pt x="859668" y="21347"/>
                </a:lnTo>
                <a:lnTo>
                  <a:pt x="861139" y="24725"/>
                </a:lnTo>
                <a:lnTo>
                  <a:pt x="861483" y="48532"/>
                </a:lnTo>
                <a:lnTo>
                  <a:pt x="865159" y="46463"/>
                </a:lnTo>
                <a:lnTo>
                  <a:pt x="867870" y="44349"/>
                </a:lnTo>
                <a:lnTo>
                  <a:pt x="869616" y="42189"/>
                </a:lnTo>
                <a:lnTo>
                  <a:pt x="872741" y="38374"/>
                </a:lnTo>
                <a:lnTo>
                  <a:pt x="874303" y="33388"/>
                </a:lnTo>
                <a:lnTo>
                  <a:pt x="874303" y="20566"/>
                </a:lnTo>
                <a:lnTo>
                  <a:pt x="871615" y="14741"/>
                </a:lnTo>
                <a:lnTo>
                  <a:pt x="866239" y="9754"/>
                </a:lnTo>
                <a:lnTo>
                  <a:pt x="860863" y="4768"/>
                </a:lnTo>
                <a:close/>
              </a:path>
              <a:path w="1771674" h="131738">
                <a:moveTo>
                  <a:pt x="858761" y="88136"/>
                </a:moveTo>
                <a:lnTo>
                  <a:pt x="854969" y="91238"/>
                </a:lnTo>
                <a:lnTo>
                  <a:pt x="850203" y="92789"/>
                </a:lnTo>
                <a:lnTo>
                  <a:pt x="837291" y="92789"/>
                </a:lnTo>
                <a:lnTo>
                  <a:pt x="831995" y="90916"/>
                </a:lnTo>
                <a:lnTo>
                  <a:pt x="828572" y="87170"/>
                </a:lnTo>
                <a:lnTo>
                  <a:pt x="825149" y="83425"/>
                </a:lnTo>
                <a:lnTo>
                  <a:pt x="823437" y="78979"/>
                </a:lnTo>
                <a:lnTo>
                  <a:pt x="819967" y="96386"/>
                </a:lnTo>
                <a:lnTo>
                  <a:pt x="830980" y="102167"/>
                </a:lnTo>
                <a:lnTo>
                  <a:pt x="844183" y="104094"/>
                </a:lnTo>
                <a:lnTo>
                  <a:pt x="845329" y="104082"/>
                </a:lnTo>
                <a:lnTo>
                  <a:pt x="858809" y="101661"/>
                </a:lnTo>
                <a:lnTo>
                  <a:pt x="858761" y="88136"/>
                </a:lnTo>
                <a:close/>
              </a:path>
              <a:path w="1771674" h="131738">
                <a:moveTo>
                  <a:pt x="893510" y="55563"/>
                </a:moveTo>
                <a:lnTo>
                  <a:pt x="893510" y="68316"/>
                </a:lnTo>
                <a:lnTo>
                  <a:pt x="928110" y="68316"/>
                </a:lnTo>
                <a:lnTo>
                  <a:pt x="928110" y="55563"/>
                </a:lnTo>
                <a:lnTo>
                  <a:pt x="893510" y="55563"/>
                </a:lnTo>
                <a:close/>
              </a:path>
              <a:path w="1771674" h="131738">
                <a:moveTo>
                  <a:pt x="946766" y="86240"/>
                </a:moveTo>
                <a:lnTo>
                  <a:pt x="946766" y="101268"/>
                </a:lnTo>
                <a:lnTo>
                  <a:pt x="961170" y="101268"/>
                </a:lnTo>
                <a:lnTo>
                  <a:pt x="961170" y="86240"/>
                </a:lnTo>
                <a:lnTo>
                  <a:pt x="946766" y="86240"/>
                </a:lnTo>
                <a:close/>
              </a:path>
              <a:path w="1771674" h="131738">
                <a:moveTo>
                  <a:pt x="1027019" y="75121"/>
                </a:moveTo>
                <a:lnTo>
                  <a:pt x="1023409" y="84103"/>
                </a:lnTo>
                <a:lnTo>
                  <a:pt x="1019595" y="89802"/>
                </a:lnTo>
                <a:lnTo>
                  <a:pt x="1014472" y="92651"/>
                </a:lnTo>
                <a:lnTo>
                  <a:pt x="1000044" y="92651"/>
                </a:lnTo>
                <a:lnTo>
                  <a:pt x="1008108" y="103957"/>
                </a:lnTo>
                <a:lnTo>
                  <a:pt x="1017453" y="102726"/>
                </a:lnTo>
                <a:lnTo>
                  <a:pt x="1028508" y="96516"/>
                </a:lnTo>
                <a:lnTo>
                  <a:pt x="1027019" y="75121"/>
                </a:lnTo>
                <a:close/>
              </a:path>
              <a:path w="1771674" h="131738">
                <a:moveTo>
                  <a:pt x="975225" y="40181"/>
                </a:moveTo>
                <a:lnTo>
                  <a:pt x="974404" y="53908"/>
                </a:lnTo>
                <a:lnTo>
                  <a:pt x="974978" y="65438"/>
                </a:lnTo>
                <a:lnTo>
                  <a:pt x="977376" y="78115"/>
                </a:lnTo>
                <a:lnTo>
                  <a:pt x="981641" y="88515"/>
                </a:lnTo>
                <a:lnTo>
                  <a:pt x="984879" y="93346"/>
                </a:lnTo>
                <a:lnTo>
                  <a:pt x="994931" y="101304"/>
                </a:lnTo>
                <a:lnTo>
                  <a:pt x="1008108" y="103957"/>
                </a:lnTo>
                <a:lnTo>
                  <a:pt x="1000044" y="92651"/>
                </a:lnTo>
                <a:lnTo>
                  <a:pt x="994392" y="87986"/>
                </a:lnTo>
                <a:lnTo>
                  <a:pt x="991084" y="78657"/>
                </a:lnTo>
                <a:lnTo>
                  <a:pt x="988924" y="72545"/>
                </a:lnTo>
                <a:lnTo>
                  <a:pt x="987845" y="64456"/>
                </a:lnTo>
                <a:lnTo>
                  <a:pt x="987845" y="54390"/>
                </a:lnTo>
                <a:lnTo>
                  <a:pt x="988000" y="47670"/>
                </a:lnTo>
                <a:lnTo>
                  <a:pt x="989593" y="34188"/>
                </a:lnTo>
                <a:lnTo>
                  <a:pt x="992910" y="24024"/>
                </a:lnTo>
                <a:lnTo>
                  <a:pt x="996288" y="17154"/>
                </a:lnTo>
                <a:lnTo>
                  <a:pt x="1001629" y="13718"/>
                </a:lnTo>
                <a:lnTo>
                  <a:pt x="1016885" y="13718"/>
                </a:lnTo>
                <a:lnTo>
                  <a:pt x="1022238" y="17337"/>
                </a:lnTo>
                <a:lnTo>
                  <a:pt x="1024995" y="24576"/>
                </a:lnTo>
                <a:lnTo>
                  <a:pt x="1025724" y="26633"/>
                </a:lnTo>
                <a:lnTo>
                  <a:pt x="1028278" y="38216"/>
                </a:lnTo>
                <a:lnTo>
                  <a:pt x="1029130" y="52254"/>
                </a:lnTo>
                <a:lnTo>
                  <a:pt x="1028866" y="61593"/>
                </a:lnTo>
                <a:lnTo>
                  <a:pt x="1027019" y="75121"/>
                </a:lnTo>
                <a:lnTo>
                  <a:pt x="1028508" y="96516"/>
                </a:lnTo>
                <a:lnTo>
                  <a:pt x="1036505" y="85068"/>
                </a:lnTo>
                <a:lnTo>
                  <a:pt x="1039122" y="78072"/>
                </a:lnTo>
                <a:lnTo>
                  <a:pt x="1041656" y="65903"/>
                </a:lnTo>
                <a:lnTo>
                  <a:pt x="1042501" y="51771"/>
                </a:lnTo>
                <a:lnTo>
                  <a:pt x="1042072" y="41539"/>
                </a:lnTo>
                <a:lnTo>
                  <a:pt x="1039897" y="28684"/>
                </a:lnTo>
                <a:lnTo>
                  <a:pt x="1035885" y="18337"/>
                </a:lnTo>
                <a:lnTo>
                  <a:pt x="1031967" y="12566"/>
                </a:lnTo>
                <a:lnTo>
                  <a:pt x="1021756" y="5054"/>
                </a:lnTo>
                <a:lnTo>
                  <a:pt x="1008177" y="2550"/>
                </a:lnTo>
                <a:lnTo>
                  <a:pt x="996098" y="4767"/>
                </a:lnTo>
                <a:lnTo>
                  <a:pt x="985874" y="12252"/>
                </a:lnTo>
                <a:lnTo>
                  <a:pt x="978747" y="25024"/>
                </a:lnTo>
                <a:lnTo>
                  <a:pt x="977688" y="28251"/>
                </a:lnTo>
                <a:lnTo>
                  <a:pt x="975225" y="40181"/>
                </a:lnTo>
                <a:close/>
              </a:path>
              <a:path w="1771674" h="131738">
                <a:moveTo>
                  <a:pt x="1119260" y="16200"/>
                </a:moveTo>
                <a:lnTo>
                  <a:pt x="1119260" y="4205"/>
                </a:lnTo>
                <a:lnTo>
                  <a:pt x="1067980" y="4205"/>
                </a:lnTo>
                <a:lnTo>
                  <a:pt x="1060468" y="57355"/>
                </a:lnTo>
                <a:lnTo>
                  <a:pt x="1071220" y="57976"/>
                </a:lnTo>
                <a:lnTo>
                  <a:pt x="1073379" y="55035"/>
                </a:lnTo>
                <a:lnTo>
                  <a:pt x="1075987" y="52737"/>
                </a:lnTo>
                <a:lnTo>
                  <a:pt x="1079043" y="51082"/>
                </a:lnTo>
                <a:lnTo>
                  <a:pt x="1082098" y="49428"/>
                </a:lnTo>
                <a:lnTo>
                  <a:pt x="1085763" y="48601"/>
                </a:lnTo>
                <a:lnTo>
                  <a:pt x="1095918" y="48601"/>
                </a:lnTo>
                <a:lnTo>
                  <a:pt x="1100961" y="50485"/>
                </a:lnTo>
                <a:lnTo>
                  <a:pt x="1105165" y="54253"/>
                </a:lnTo>
                <a:lnTo>
                  <a:pt x="1109369" y="58022"/>
                </a:lnTo>
                <a:lnTo>
                  <a:pt x="1111472" y="63353"/>
                </a:lnTo>
                <a:lnTo>
                  <a:pt x="1111472" y="75945"/>
                </a:lnTo>
                <a:lnTo>
                  <a:pt x="1109703" y="81138"/>
                </a:lnTo>
                <a:lnTo>
                  <a:pt x="1106164" y="85826"/>
                </a:lnTo>
                <a:lnTo>
                  <a:pt x="1102626" y="90514"/>
                </a:lnTo>
                <a:lnTo>
                  <a:pt x="1097181" y="92858"/>
                </a:lnTo>
                <a:lnTo>
                  <a:pt x="1085970" y="92858"/>
                </a:lnTo>
                <a:lnTo>
                  <a:pt x="1082569" y="92169"/>
                </a:lnTo>
                <a:lnTo>
                  <a:pt x="1079629" y="90790"/>
                </a:lnTo>
                <a:lnTo>
                  <a:pt x="1073885" y="88078"/>
                </a:lnTo>
                <a:lnTo>
                  <a:pt x="1070600" y="83184"/>
                </a:lnTo>
                <a:lnTo>
                  <a:pt x="1069772" y="76106"/>
                </a:lnTo>
                <a:lnTo>
                  <a:pt x="1056883" y="76106"/>
                </a:lnTo>
                <a:lnTo>
                  <a:pt x="1057619" y="85482"/>
                </a:lnTo>
                <a:lnTo>
                  <a:pt x="1061076" y="92433"/>
                </a:lnTo>
                <a:lnTo>
                  <a:pt x="1067257" y="96960"/>
                </a:lnTo>
                <a:lnTo>
                  <a:pt x="1073437" y="101487"/>
                </a:lnTo>
                <a:lnTo>
                  <a:pt x="1080548" y="103750"/>
                </a:lnTo>
                <a:lnTo>
                  <a:pt x="1088589" y="103750"/>
                </a:lnTo>
                <a:lnTo>
                  <a:pt x="1093760" y="103535"/>
                </a:lnTo>
                <a:lnTo>
                  <a:pt x="1106873" y="100267"/>
                </a:lnTo>
                <a:lnTo>
                  <a:pt x="1116193" y="93065"/>
                </a:lnTo>
                <a:lnTo>
                  <a:pt x="1122803" y="81197"/>
                </a:lnTo>
                <a:lnTo>
                  <a:pt x="1124843" y="68386"/>
                </a:lnTo>
                <a:lnTo>
                  <a:pt x="1124843" y="59423"/>
                </a:lnTo>
                <a:lnTo>
                  <a:pt x="1121695" y="52024"/>
                </a:lnTo>
                <a:lnTo>
                  <a:pt x="1115400" y="46188"/>
                </a:lnTo>
                <a:lnTo>
                  <a:pt x="1109105" y="40351"/>
                </a:lnTo>
                <a:lnTo>
                  <a:pt x="1101432" y="37433"/>
                </a:lnTo>
                <a:lnTo>
                  <a:pt x="1087555" y="37433"/>
                </a:lnTo>
                <a:lnTo>
                  <a:pt x="1083305" y="38191"/>
                </a:lnTo>
                <a:lnTo>
                  <a:pt x="1079629" y="39708"/>
                </a:lnTo>
                <a:lnTo>
                  <a:pt x="1077561" y="40581"/>
                </a:lnTo>
                <a:lnTo>
                  <a:pt x="1073081" y="43637"/>
                </a:lnTo>
                <a:lnTo>
                  <a:pt x="1077285" y="16200"/>
                </a:lnTo>
                <a:lnTo>
                  <a:pt x="1119260" y="16200"/>
                </a:lnTo>
                <a:close/>
              </a:path>
              <a:path w="1771674" h="131738">
                <a:moveTo>
                  <a:pt x="1148185" y="130084"/>
                </a:moveTo>
                <a:lnTo>
                  <a:pt x="1154409" y="120098"/>
                </a:lnTo>
                <a:lnTo>
                  <a:pt x="1160915" y="108654"/>
                </a:lnTo>
                <a:lnTo>
                  <a:pt x="1165072" y="99821"/>
                </a:lnTo>
                <a:lnTo>
                  <a:pt x="1168492" y="89378"/>
                </a:lnTo>
                <a:lnTo>
                  <a:pt x="1170786" y="76920"/>
                </a:lnTo>
                <a:lnTo>
                  <a:pt x="1171551" y="63422"/>
                </a:lnTo>
                <a:lnTo>
                  <a:pt x="1171551" y="58228"/>
                </a:lnTo>
                <a:lnTo>
                  <a:pt x="1171080" y="52829"/>
                </a:lnTo>
                <a:lnTo>
                  <a:pt x="1170138" y="47222"/>
                </a:lnTo>
                <a:lnTo>
                  <a:pt x="1169196" y="41614"/>
                </a:lnTo>
                <a:lnTo>
                  <a:pt x="1167622" y="35939"/>
                </a:lnTo>
                <a:lnTo>
                  <a:pt x="1165416" y="30194"/>
                </a:lnTo>
                <a:lnTo>
                  <a:pt x="1163670" y="25552"/>
                </a:lnTo>
                <a:lnTo>
                  <a:pt x="1162051" y="21911"/>
                </a:lnTo>
                <a:lnTo>
                  <a:pt x="1160556" y="19268"/>
                </a:lnTo>
                <a:lnTo>
                  <a:pt x="1159064" y="16625"/>
                </a:lnTo>
                <a:lnTo>
                  <a:pt x="1154779" y="9651"/>
                </a:lnTo>
                <a:lnTo>
                  <a:pt x="1147703" y="-1653"/>
                </a:lnTo>
                <a:lnTo>
                  <a:pt x="1139363" y="-1653"/>
                </a:lnTo>
                <a:lnTo>
                  <a:pt x="1143409" y="6170"/>
                </a:lnTo>
                <a:lnTo>
                  <a:pt x="1149205" y="18322"/>
                </a:lnTo>
                <a:lnTo>
                  <a:pt x="1152941" y="27713"/>
                </a:lnTo>
                <a:lnTo>
                  <a:pt x="1155878" y="38348"/>
                </a:lnTo>
                <a:lnTo>
                  <a:pt x="1157862" y="50864"/>
                </a:lnTo>
                <a:lnTo>
                  <a:pt x="1158524" y="64180"/>
                </a:lnTo>
                <a:lnTo>
                  <a:pt x="1158157" y="74785"/>
                </a:lnTo>
                <a:lnTo>
                  <a:pt x="1156560" y="87523"/>
                </a:lnTo>
                <a:lnTo>
                  <a:pt x="1153699" y="98924"/>
                </a:lnTo>
                <a:lnTo>
                  <a:pt x="1151549" y="104736"/>
                </a:lnTo>
                <a:lnTo>
                  <a:pt x="1146632" y="115814"/>
                </a:lnTo>
                <a:lnTo>
                  <a:pt x="1139570" y="130084"/>
                </a:lnTo>
                <a:lnTo>
                  <a:pt x="1148185" y="130084"/>
                </a:lnTo>
                <a:close/>
              </a:path>
              <a:path w="1771674" h="131738">
                <a:moveTo>
                  <a:pt x="1223359" y="44602"/>
                </a:moveTo>
                <a:lnTo>
                  <a:pt x="1223359" y="56183"/>
                </a:lnTo>
                <a:lnTo>
                  <a:pt x="1295247" y="56183"/>
                </a:lnTo>
                <a:lnTo>
                  <a:pt x="1295247" y="44602"/>
                </a:lnTo>
                <a:lnTo>
                  <a:pt x="1223359" y="44602"/>
                </a:lnTo>
                <a:close/>
              </a:path>
              <a:path w="1771674" h="131738">
                <a:moveTo>
                  <a:pt x="1223359" y="74176"/>
                </a:moveTo>
                <a:lnTo>
                  <a:pt x="1223359" y="85964"/>
                </a:lnTo>
                <a:lnTo>
                  <a:pt x="1295247" y="85964"/>
                </a:lnTo>
                <a:lnTo>
                  <a:pt x="1295247" y="74176"/>
                </a:lnTo>
                <a:lnTo>
                  <a:pt x="1223359" y="74176"/>
                </a:lnTo>
                <a:close/>
              </a:path>
              <a:path w="1771674" h="131738">
                <a:moveTo>
                  <a:pt x="1352912" y="89549"/>
                </a:moveTo>
                <a:lnTo>
                  <a:pt x="1354108" y="84677"/>
                </a:lnTo>
                <a:lnTo>
                  <a:pt x="1357003" y="80243"/>
                </a:lnTo>
                <a:lnTo>
                  <a:pt x="1361598" y="76244"/>
                </a:lnTo>
                <a:lnTo>
                  <a:pt x="1364171" y="73993"/>
                </a:lnTo>
                <a:lnTo>
                  <a:pt x="1367709" y="71625"/>
                </a:lnTo>
                <a:lnTo>
                  <a:pt x="1372212" y="69144"/>
                </a:lnTo>
                <a:lnTo>
                  <a:pt x="1381654" y="63904"/>
                </a:lnTo>
                <a:lnTo>
                  <a:pt x="1389971" y="59263"/>
                </a:lnTo>
                <a:lnTo>
                  <a:pt x="1395738" y="55310"/>
                </a:lnTo>
                <a:lnTo>
                  <a:pt x="1398954" y="52047"/>
                </a:lnTo>
                <a:lnTo>
                  <a:pt x="1404514" y="46440"/>
                </a:lnTo>
                <a:lnTo>
                  <a:pt x="1407294" y="39685"/>
                </a:lnTo>
                <a:lnTo>
                  <a:pt x="1407294" y="24289"/>
                </a:lnTo>
                <a:lnTo>
                  <a:pt x="1404687" y="17487"/>
                </a:lnTo>
                <a:lnTo>
                  <a:pt x="1399471" y="11374"/>
                </a:lnTo>
                <a:lnTo>
                  <a:pt x="1388884" y="4325"/>
                </a:lnTo>
                <a:lnTo>
                  <a:pt x="1374693" y="2206"/>
                </a:lnTo>
                <a:lnTo>
                  <a:pt x="1366915" y="2798"/>
                </a:lnTo>
                <a:lnTo>
                  <a:pt x="1354613" y="7395"/>
                </a:lnTo>
                <a:lnTo>
                  <a:pt x="1346227" y="16545"/>
                </a:lnTo>
                <a:lnTo>
                  <a:pt x="1343195" y="21968"/>
                </a:lnTo>
                <a:lnTo>
                  <a:pt x="1341610" y="28976"/>
                </a:lnTo>
                <a:lnTo>
                  <a:pt x="1341471" y="37571"/>
                </a:lnTo>
                <a:lnTo>
                  <a:pt x="1354085" y="37571"/>
                </a:lnTo>
                <a:lnTo>
                  <a:pt x="1354269" y="31458"/>
                </a:lnTo>
                <a:lnTo>
                  <a:pt x="1355233" y="26679"/>
                </a:lnTo>
                <a:lnTo>
                  <a:pt x="1356980" y="23232"/>
                </a:lnTo>
                <a:lnTo>
                  <a:pt x="1360241" y="16797"/>
                </a:lnTo>
                <a:lnTo>
                  <a:pt x="1366123" y="13581"/>
                </a:lnTo>
                <a:lnTo>
                  <a:pt x="1380367" y="13581"/>
                </a:lnTo>
                <a:lnTo>
                  <a:pt x="1384963" y="15270"/>
                </a:lnTo>
                <a:lnTo>
                  <a:pt x="1388409" y="18647"/>
                </a:lnTo>
                <a:lnTo>
                  <a:pt x="1391855" y="22025"/>
                </a:lnTo>
                <a:lnTo>
                  <a:pt x="1393578" y="26586"/>
                </a:lnTo>
                <a:lnTo>
                  <a:pt x="1393578" y="37249"/>
                </a:lnTo>
                <a:lnTo>
                  <a:pt x="1391694" y="41615"/>
                </a:lnTo>
                <a:lnTo>
                  <a:pt x="1387927" y="45429"/>
                </a:lnTo>
                <a:lnTo>
                  <a:pt x="1385537" y="47865"/>
                </a:lnTo>
                <a:lnTo>
                  <a:pt x="1381379" y="50806"/>
                </a:lnTo>
                <a:lnTo>
                  <a:pt x="1375451" y="54253"/>
                </a:lnTo>
                <a:lnTo>
                  <a:pt x="1362218" y="61905"/>
                </a:lnTo>
                <a:lnTo>
                  <a:pt x="1353349" y="67053"/>
                </a:lnTo>
                <a:lnTo>
                  <a:pt x="1347388" y="72774"/>
                </a:lnTo>
                <a:lnTo>
                  <a:pt x="1344332" y="79071"/>
                </a:lnTo>
                <a:lnTo>
                  <a:pt x="1341277" y="85367"/>
                </a:lnTo>
                <a:lnTo>
                  <a:pt x="1339520" y="92766"/>
                </a:lnTo>
                <a:lnTo>
                  <a:pt x="1339059" y="101269"/>
                </a:lnTo>
                <a:lnTo>
                  <a:pt x="1406812" y="101269"/>
                </a:lnTo>
                <a:lnTo>
                  <a:pt x="1406812" y="89549"/>
                </a:lnTo>
                <a:lnTo>
                  <a:pt x="1352912" y="89549"/>
                </a:lnTo>
                <a:close/>
              </a:path>
              <a:path w="1771674" h="131738">
                <a:moveTo>
                  <a:pt x="1472543" y="4768"/>
                </a:moveTo>
                <a:lnTo>
                  <a:pt x="1465122" y="2275"/>
                </a:lnTo>
                <a:lnTo>
                  <a:pt x="1455656" y="2275"/>
                </a:lnTo>
                <a:lnTo>
                  <a:pt x="1448994" y="13649"/>
                </a:lnTo>
                <a:lnTo>
                  <a:pt x="1460986" y="13649"/>
                </a:lnTo>
                <a:lnTo>
                  <a:pt x="1465466" y="15189"/>
                </a:lnTo>
                <a:lnTo>
                  <a:pt x="1468407" y="18268"/>
                </a:lnTo>
                <a:lnTo>
                  <a:pt x="1471348" y="21347"/>
                </a:lnTo>
                <a:lnTo>
                  <a:pt x="1472818" y="24725"/>
                </a:lnTo>
                <a:lnTo>
                  <a:pt x="1473163" y="48532"/>
                </a:lnTo>
                <a:lnTo>
                  <a:pt x="1476839" y="46464"/>
                </a:lnTo>
                <a:lnTo>
                  <a:pt x="1479550" y="44350"/>
                </a:lnTo>
                <a:lnTo>
                  <a:pt x="1481295" y="42190"/>
                </a:lnTo>
                <a:lnTo>
                  <a:pt x="1484420" y="38375"/>
                </a:lnTo>
                <a:lnTo>
                  <a:pt x="1485983" y="33388"/>
                </a:lnTo>
                <a:lnTo>
                  <a:pt x="1485983" y="20566"/>
                </a:lnTo>
                <a:lnTo>
                  <a:pt x="1483294" y="14741"/>
                </a:lnTo>
                <a:lnTo>
                  <a:pt x="1477918" y="9755"/>
                </a:lnTo>
                <a:lnTo>
                  <a:pt x="1472543" y="4768"/>
                </a:lnTo>
                <a:close/>
              </a:path>
              <a:path w="1771674" h="131738">
                <a:moveTo>
                  <a:pt x="1470440" y="88136"/>
                </a:moveTo>
                <a:lnTo>
                  <a:pt x="1466649" y="91238"/>
                </a:lnTo>
                <a:lnTo>
                  <a:pt x="1461882" y="92789"/>
                </a:lnTo>
                <a:lnTo>
                  <a:pt x="1448971" y="92789"/>
                </a:lnTo>
                <a:lnTo>
                  <a:pt x="1443674" y="90917"/>
                </a:lnTo>
                <a:lnTo>
                  <a:pt x="1440251" y="87171"/>
                </a:lnTo>
                <a:lnTo>
                  <a:pt x="1436828" y="83425"/>
                </a:lnTo>
                <a:lnTo>
                  <a:pt x="1435117" y="78979"/>
                </a:lnTo>
                <a:lnTo>
                  <a:pt x="1431646" y="96387"/>
                </a:lnTo>
                <a:lnTo>
                  <a:pt x="1442659" y="102168"/>
                </a:lnTo>
                <a:lnTo>
                  <a:pt x="1455863" y="104094"/>
                </a:lnTo>
                <a:lnTo>
                  <a:pt x="1457009" y="104082"/>
                </a:lnTo>
                <a:lnTo>
                  <a:pt x="1470489" y="101662"/>
                </a:lnTo>
                <a:lnTo>
                  <a:pt x="1470440" y="88136"/>
                </a:lnTo>
                <a:close/>
              </a:path>
              <a:path w="1771674" h="131738">
                <a:moveTo>
                  <a:pt x="1516470" y="121260"/>
                </a:moveTo>
                <a:lnTo>
                  <a:pt x="1520284" y="118709"/>
                </a:lnTo>
                <a:lnTo>
                  <a:pt x="1522490" y="114573"/>
                </a:lnTo>
                <a:lnTo>
                  <a:pt x="1524695" y="110437"/>
                </a:lnTo>
                <a:lnTo>
                  <a:pt x="1525797" y="105634"/>
                </a:lnTo>
                <a:lnTo>
                  <a:pt x="1525797" y="86240"/>
                </a:lnTo>
                <a:lnTo>
                  <a:pt x="1511048" y="86240"/>
                </a:lnTo>
                <a:lnTo>
                  <a:pt x="1511048" y="101269"/>
                </a:lnTo>
                <a:lnTo>
                  <a:pt x="1518561" y="101269"/>
                </a:lnTo>
                <a:lnTo>
                  <a:pt x="1518756" y="102383"/>
                </a:lnTo>
                <a:lnTo>
                  <a:pt x="1518768" y="104922"/>
                </a:lnTo>
                <a:lnTo>
                  <a:pt x="1517734" y="108989"/>
                </a:lnTo>
                <a:lnTo>
                  <a:pt x="1516447" y="112896"/>
                </a:lnTo>
                <a:lnTo>
                  <a:pt x="1514219" y="115125"/>
                </a:lnTo>
                <a:lnTo>
                  <a:pt x="1511048" y="115676"/>
                </a:lnTo>
                <a:lnTo>
                  <a:pt x="1511048" y="122225"/>
                </a:lnTo>
                <a:lnTo>
                  <a:pt x="1516470" y="121260"/>
                </a:lnTo>
                <a:close/>
              </a:path>
              <a:path w="1771674" h="131738">
                <a:moveTo>
                  <a:pt x="1552747" y="34951"/>
                </a:moveTo>
                <a:lnTo>
                  <a:pt x="1552977" y="29344"/>
                </a:lnTo>
                <a:lnTo>
                  <a:pt x="1553965" y="25024"/>
                </a:lnTo>
                <a:lnTo>
                  <a:pt x="1555711" y="21991"/>
                </a:lnTo>
                <a:lnTo>
                  <a:pt x="1558881" y="16475"/>
                </a:lnTo>
                <a:lnTo>
                  <a:pt x="1564602" y="13719"/>
                </a:lnTo>
                <a:lnTo>
                  <a:pt x="1577514" y="13719"/>
                </a:lnTo>
                <a:lnTo>
                  <a:pt x="1581581" y="15051"/>
                </a:lnTo>
                <a:lnTo>
                  <a:pt x="1585074" y="17717"/>
                </a:lnTo>
                <a:lnTo>
                  <a:pt x="1588565" y="20383"/>
                </a:lnTo>
                <a:lnTo>
                  <a:pt x="1590311" y="24174"/>
                </a:lnTo>
                <a:lnTo>
                  <a:pt x="1590311" y="35709"/>
                </a:lnTo>
                <a:lnTo>
                  <a:pt x="1587692" y="40305"/>
                </a:lnTo>
                <a:lnTo>
                  <a:pt x="1582453" y="42879"/>
                </a:lnTo>
                <a:lnTo>
                  <a:pt x="1579467" y="44350"/>
                </a:lnTo>
                <a:lnTo>
                  <a:pt x="1575653" y="45085"/>
                </a:lnTo>
                <a:lnTo>
                  <a:pt x="1567313" y="44970"/>
                </a:lnTo>
                <a:lnTo>
                  <a:pt x="1564947" y="44740"/>
                </a:lnTo>
                <a:lnTo>
                  <a:pt x="1564947" y="55701"/>
                </a:lnTo>
                <a:lnTo>
                  <a:pt x="1570047" y="55563"/>
                </a:lnTo>
                <a:lnTo>
                  <a:pt x="1577445" y="55563"/>
                </a:lnTo>
                <a:lnTo>
                  <a:pt x="1583223" y="56919"/>
                </a:lnTo>
                <a:lnTo>
                  <a:pt x="1587382" y="59630"/>
                </a:lnTo>
                <a:lnTo>
                  <a:pt x="1591540" y="62342"/>
                </a:lnTo>
                <a:lnTo>
                  <a:pt x="1593619" y="67098"/>
                </a:lnTo>
                <a:lnTo>
                  <a:pt x="1593619" y="79415"/>
                </a:lnTo>
                <a:lnTo>
                  <a:pt x="1591644" y="83919"/>
                </a:lnTo>
                <a:lnTo>
                  <a:pt x="1587692" y="87412"/>
                </a:lnTo>
                <a:lnTo>
                  <a:pt x="1583740" y="90905"/>
                </a:lnTo>
                <a:lnTo>
                  <a:pt x="1578502" y="92651"/>
                </a:lnTo>
                <a:lnTo>
                  <a:pt x="1563569" y="92651"/>
                </a:lnTo>
                <a:lnTo>
                  <a:pt x="1557755" y="90055"/>
                </a:lnTo>
                <a:lnTo>
                  <a:pt x="1554540" y="84861"/>
                </a:lnTo>
                <a:lnTo>
                  <a:pt x="1552702" y="81966"/>
                </a:lnTo>
                <a:lnTo>
                  <a:pt x="1551507" y="77324"/>
                </a:lnTo>
                <a:lnTo>
                  <a:pt x="1550955" y="70936"/>
                </a:lnTo>
                <a:lnTo>
                  <a:pt x="1537998" y="70936"/>
                </a:lnTo>
                <a:lnTo>
                  <a:pt x="1537998" y="80128"/>
                </a:lnTo>
                <a:lnTo>
                  <a:pt x="1540628" y="87929"/>
                </a:lnTo>
                <a:lnTo>
                  <a:pt x="1545889" y="94340"/>
                </a:lnTo>
                <a:lnTo>
                  <a:pt x="1546952" y="95545"/>
                </a:lnTo>
                <a:lnTo>
                  <a:pt x="1557018" y="101854"/>
                </a:lnTo>
                <a:lnTo>
                  <a:pt x="1571288" y="103957"/>
                </a:lnTo>
                <a:lnTo>
                  <a:pt x="1574241" y="103888"/>
                </a:lnTo>
                <a:lnTo>
                  <a:pt x="1587583" y="101325"/>
                </a:lnTo>
                <a:lnTo>
                  <a:pt x="1597686" y="95064"/>
                </a:lnTo>
                <a:lnTo>
                  <a:pt x="1603889" y="89136"/>
                </a:lnTo>
                <a:lnTo>
                  <a:pt x="1606991" y="81460"/>
                </a:lnTo>
                <a:lnTo>
                  <a:pt x="1606991" y="66157"/>
                </a:lnTo>
                <a:lnTo>
                  <a:pt x="1605531" y="61181"/>
                </a:lnTo>
                <a:lnTo>
                  <a:pt x="1602614" y="57114"/>
                </a:lnTo>
                <a:lnTo>
                  <a:pt x="1599696" y="53047"/>
                </a:lnTo>
                <a:lnTo>
                  <a:pt x="1595641" y="50301"/>
                </a:lnTo>
                <a:lnTo>
                  <a:pt x="1590448" y="48877"/>
                </a:lnTo>
                <a:lnTo>
                  <a:pt x="1593665" y="47543"/>
                </a:lnTo>
                <a:lnTo>
                  <a:pt x="1596285" y="45705"/>
                </a:lnTo>
                <a:lnTo>
                  <a:pt x="1598307" y="43361"/>
                </a:lnTo>
                <a:lnTo>
                  <a:pt x="1601569" y="39593"/>
                </a:lnTo>
                <a:lnTo>
                  <a:pt x="1603199" y="34675"/>
                </a:lnTo>
                <a:lnTo>
                  <a:pt x="1603199" y="20107"/>
                </a:lnTo>
                <a:lnTo>
                  <a:pt x="1600443" y="13615"/>
                </a:lnTo>
                <a:lnTo>
                  <a:pt x="1594929" y="9134"/>
                </a:lnTo>
                <a:lnTo>
                  <a:pt x="1589415" y="4653"/>
                </a:lnTo>
                <a:lnTo>
                  <a:pt x="1581626" y="2413"/>
                </a:lnTo>
                <a:lnTo>
                  <a:pt x="1571564" y="2413"/>
                </a:lnTo>
                <a:lnTo>
                  <a:pt x="1565953" y="2740"/>
                </a:lnTo>
                <a:lnTo>
                  <a:pt x="1553362" y="7004"/>
                </a:lnTo>
                <a:lnTo>
                  <a:pt x="1544889" y="16200"/>
                </a:lnTo>
                <a:lnTo>
                  <a:pt x="1541949" y="21347"/>
                </a:lnTo>
                <a:lnTo>
                  <a:pt x="1540479" y="27598"/>
                </a:lnTo>
                <a:lnTo>
                  <a:pt x="1540479" y="34951"/>
                </a:lnTo>
                <a:lnTo>
                  <a:pt x="1552747" y="34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42454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542454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02887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354737" y="206244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40315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654599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654599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263860" y="188952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306636" y="180647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152830" y="3780955"/>
            <a:ext cx="844050" cy="118186"/>
          </a:xfrm>
          <a:custGeom>
            <a:avLst/>
            <a:gdLst/>
            <a:ahLst/>
            <a:cxnLst/>
            <a:rect l="l" t="t" r="r" b="b"/>
            <a:pathLst>
              <a:path w="928455" h="133944">
                <a:moveTo>
                  <a:pt x="881379" y="106852"/>
                </a:moveTo>
                <a:lnTo>
                  <a:pt x="881161" y="108920"/>
                </a:lnTo>
                <a:lnTo>
                  <a:pt x="880173" y="111402"/>
                </a:lnTo>
                <a:lnTo>
                  <a:pt x="879185" y="113884"/>
                </a:lnTo>
                <a:lnTo>
                  <a:pt x="876968" y="116296"/>
                </a:lnTo>
                <a:lnTo>
                  <a:pt x="874303" y="117652"/>
                </a:lnTo>
                <a:lnTo>
                  <a:pt x="870811" y="118112"/>
                </a:lnTo>
                <a:lnTo>
                  <a:pt x="867043" y="118089"/>
                </a:lnTo>
                <a:lnTo>
                  <a:pt x="864562" y="117951"/>
                </a:lnTo>
                <a:lnTo>
                  <a:pt x="864562" y="133669"/>
                </a:lnTo>
                <a:lnTo>
                  <a:pt x="866676" y="133806"/>
                </a:lnTo>
                <a:lnTo>
                  <a:pt x="870374" y="133933"/>
                </a:lnTo>
                <a:lnTo>
                  <a:pt x="882207" y="133944"/>
                </a:lnTo>
                <a:lnTo>
                  <a:pt x="887996" y="132232"/>
                </a:lnTo>
                <a:lnTo>
                  <a:pt x="890891" y="128809"/>
                </a:lnTo>
                <a:lnTo>
                  <a:pt x="896754" y="117903"/>
                </a:lnTo>
                <a:lnTo>
                  <a:pt x="902677" y="102302"/>
                </a:lnTo>
                <a:lnTo>
                  <a:pt x="928455" y="28402"/>
                </a:lnTo>
                <a:lnTo>
                  <a:pt x="907571" y="28402"/>
                </a:lnTo>
                <a:lnTo>
                  <a:pt x="892063" y="83827"/>
                </a:lnTo>
                <a:lnTo>
                  <a:pt x="875659" y="28402"/>
                </a:lnTo>
                <a:lnTo>
                  <a:pt x="853810" y="28402"/>
                </a:lnTo>
                <a:lnTo>
                  <a:pt x="881379" y="106852"/>
                </a:lnTo>
                <a:close/>
              </a:path>
              <a:path w="928455" h="133944">
                <a:moveTo>
                  <a:pt x="629944" y="59102"/>
                </a:moveTo>
                <a:lnTo>
                  <a:pt x="631449" y="53311"/>
                </a:lnTo>
                <a:lnTo>
                  <a:pt x="634458" y="49497"/>
                </a:lnTo>
                <a:lnTo>
                  <a:pt x="632379" y="26472"/>
                </a:lnTo>
                <a:lnTo>
                  <a:pt x="624809" y="30217"/>
                </a:lnTo>
                <a:lnTo>
                  <a:pt x="618675" y="37708"/>
                </a:lnTo>
                <a:lnTo>
                  <a:pt x="615507" y="42256"/>
                </a:lnTo>
                <a:lnTo>
                  <a:pt x="610982" y="53744"/>
                </a:lnTo>
                <a:lnTo>
                  <a:pt x="609473" y="67696"/>
                </a:lnTo>
                <a:lnTo>
                  <a:pt x="609633" y="72153"/>
                </a:lnTo>
                <a:lnTo>
                  <a:pt x="612409" y="85127"/>
                </a:lnTo>
                <a:lnTo>
                  <a:pt x="618640" y="95478"/>
                </a:lnTo>
                <a:lnTo>
                  <a:pt x="624752" y="102417"/>
                </a:lnTo>
                <a:lnTo>
                  <a:pt x="632149" y="105887"/>
                </a:lnTo>
                <a:lnTo>
                  <a:pt x="646991" y="105887"/>
                </a:lnTo>
                <a:lnTo>
                  <a:pt x="651850" y="104704"/>
                </a:lnTo>
                <a:lnTo>
                  <a:pt x="655411" y="102337"/>
                </a:lnTo>
                <a:lnTo>
                  <a:pt x="658972" y="99970"/>
                </a:lnTo>
                <a:lnTo>
                  <a:pt x="661488" y="97270"/>
                </a:lnTo>
                <a:lnTo>
                  <a:pt x="662958" y="94236"/>
                </a:lnTo>
                <a:lnTo>
                  <a:pt x="662958" y="133324"/>
                </a:lnTo>
                <a:lnTo>
                  <a:pt x="682395" y="133324"/>
                </a:lnTo>
                <a:lnTo>
                  <a:pt x="682395" y="28540"/>
                </a:lnTo>
                <a:lnTo>
                  <a:pt x="663441" y="28540"/>
                </a:lnTo>
                <a:lnTo>
                  <a:pt x="663441" y="39708"/>
                </a:lnTo>
                <a:lnTo>
                  <a:pt x="661098" y="35709"/>
                </a:lnTo>
                <a:lnTo>
                  <a:pt x="658800" y="32837"/>
                </a:lnTo>
                <a:lnTo>
                  <a:pt x="656549" y="31090"/>
                </a:lnTo>
                <a:lnTo>
                  <a:pt x="652689" y="28011"/>
                </a:lnTo>
                <a:lnTo>
                  <a:pt x="653447" y="43775"/>
                </a:lnTo>
                <a:lnTo>
                  <a:pt x="658364" y="47038"/>
                </a:lnTo>
                <a:lnTo>
                  <a:pt x="661167" y="53564"/>
                </a:lnTo>
                <a:lnTo>
                  <a:pt x="662729" y="57194"/>
                </a:lnTo>
                <a:lnTo>
                  <a:pt x="663510" y="61308"/>
                </a:lnTo>
                <a:lnTo>
                  <a:pt x="663510" y="71740"/>
                </a:lnTo>
                <a:lnTo>
                  <a:pt x="662591" y="76566"/>
                </a:lnTo>
                <a:lnTo>
                  <a:pt x="660753" y="80380"/>
                </a:lnTo>
                <a:lnTo>
                  <a:pt x="657904" y="86171"/>
                </a:lnTo>
                <a:lnTo>
                  <a:pt x="653103" y="89066"/>
                </a:lnTo>
                <a:lnTo>
                  <a:pt x="639363" y="89066"/>
                </a:lnTo>
                <a:lnTo>
                  <a:pt x="634585" y="85918"/>
                </a:lnTo>
                <a:lnTo>
                  <a:pt x="632011" y="79622"/>
                </a:lnTo>
                <a:lnTo>
                  <a:pt x="630633" y="76313"/>
                </a:lnTo>
                <a:lnTo>
                  <a:pt x="629944" y="72062"/>
                </a:lnTo>
                <a:lnTo>
                  <a:pt x="629944" y="59102"/>
                </a:lnTo>
                <a:close/>
              </a:path>
              <a:path w="928455" h="133944">
                <a:moveTo>
                  <a:pt x="211919" y="73073"/>
                </a:moveTo>
                <a:lnTo>
                  <a:pt x="223728" y="75876"/>
                </a:lnTo>
                <a:lnTo>
                  <a:pt x="230551" y="77852"/>
                </a:lnTo>
                <a:lnTo>
                  <a:pt x="234227" y="80150"/>
                </a:lnTo>
                <a:lnTo>
                  <a:pt x="235146" y="84034"/>
                </a:lnTo>
                <a:lnTo>
                  <a:pt x="234009" y="88055"/>
                </a:lnTo>
                <a:lnTo>
                  <a:pt x="229460" y="90353"/>
                </a:lnTo>
                <a:lnTo>
                  <a:pt x="226393" y="90927"/>
                </a:lnTo>
                <a:lnTo>
                  <a:pt x="215962" y="90927"/>
                </a:lnTo>
                <a:lnTo>
                  <a:pt x="211459" y="89618"/>
                </a:lnTo>
                <a:lnTo>
                  <a:pt x="209024" y="86998"/>
                </a:lnTo>
                <a:lnTo>
                  <a:pt x="207645" y="85528"/>
                </a:lnTo>
                <a:lnTo>
                  <a:pt x="206749" y="83046"/>
                </a:lnTo>
                <a:lnTo>
                  <a:pt x="206336" y="79553"/>
                </a:lnTo>
                <a:lnTo>
                  <a:pt x="186417" y="79553"/>
                </a:lnTo>
                <a:lnTo>
                  <a:pt x="186417" y="87274"/>
                </a:lnTo>
                <a:lnTo>
                  <a:pt x="189231" y="93628"/>
                </a:lnTo>
                <a:lnTo>
                  <a:pt x="194860" y="98614"/>
                </a:lnTo>
                <a:lnTo>
                  <a:pt x="196021" y="99573"/>
                </a:lnTo>
                <a:lnTo>
                  <a:pt x="206499" y="104464"/>
                </a:lnTo>
                <a:lnTo>
                  <a:pt x="221017" y="106094"/>
                </a:lnTo>
                <a:lnTo>
                  <a:pt x="222600" y="106079"/>
                </a:lnTo>
                <a:lnTo>
                  <a:pt x="236707" y="104160"/>
                </a:lnTo>
                <a:lnTo>
                  <a:pt x="246691" y="99027"/>
                </a:lnTo>
                <a:lnTo>
                  <a:pt x="252228" y="94317"/>
                </a:lnTo>
                <a:lnTo>
                  <a:pt x="254996" y="88239"/>
                </a:lnTo>
                <a:lnTo>
                  <a:pt x="254996" y="75141"/>
                </a:lnTo>
                <a:lnTo>
                  <a:pt x="253066" y="70430"/>
                </a:lnTo>
                <a:lnTo>
                  <a:pt x="249207" y="66662"/>
                </a:lnTo>
                <a:lnTo>
                  <a:pt x="245301" y="62939"/>
                </a:lnTo>
                <a:lnTo>
                  <a:pt x="239442" y="60159"/>
                </a:lnTo>
                <a:lnTo>
                  <a:pt x="231631" y="58320"/>
                </a:lnTo>
                <a:lnTo>
                  <a:pt x="219914" y="55747"/>
                </a:lnTo>
                <a:lnTo>
                  <a:pt x="213090" y="53931"/>
                </a:lnTo>
                <a:lnTo>
                  <a:pt x="209230" y="51863"/>
                </a:lnTo>
                <a:lnTo>
                  <a:pt x="208266" y="47980"/>
                </a:lnTo>
                <a:lnTo>
                  <a:pt x="209173" y="44625"/>
                </a:lnTo>
                <a:lnTo>
                  <a:pt x="212803" y="41959"/>
                </a:lnTo>
                <a:lnTo>
                  <a:pt x="215847" y="41293"/>
                </a:lnTo>
                <a:lnTo>
                  <a:pt x="225313" y="41293"/>
                </a:lnTo>
                <a:lnTo>
                  <a:pt x="228989" y="42626"/>
                </a:lnTo>
                <a:lnTo>
                  <a:pt x="231148" y="45291"/>
                </a:lnTo>
                <a:lnTo>
                  <a:pt x="233009" y="48761"/>
                </a:lnTo>
                <a:lnTo>
                  <a:pt x="233285" y="51289"/>
                </a:lnTo>
                <a:lnTo>
                  <a:pt x="252928" y="51289"/>
                </a:lnTo>
                <a:lnTo>
                  <a:pt x="252055" y="42097"/>
                </a:lnTo>
                <a:lnTo>
                  <a:pt x="248667" y="35628"/>
                </a:lnTo>
                <a:lnTo>
                  <a:pt x="242762" y="31883"/>
                </a:lnTo>
                <a:lnTo>
                  <a:pt x="236858" y="28137"/>
                </a:lnTo>
                <a:lnTo>
                  <a:pt x="229219" y="26264"/>
                </a:lnTo>
                <a:lnTo>
                  <a:pt x="209966" y="26264"/>
                </a:lnTo>
                <a:lnTo>
                  <a:pt x="202304" y="28758"/>
                </a:lnTo>
                <a:lnTo>
                  <a:pt x="196859" y="33744"/>
                </a:lnTo>
                <a:lnTo>
                  <a:pt x="191414" y="38731"/>
                </a:lnTo>
                <a:lnTo>
                  <a:pt x="188691" y="44694"/>
                </a:lnTo>
                <a:lnTo>
                  <a:pt x="188691" y="57516"/>
                </a:lnTo>
                <a:lnTo>
                  <a:pt x="190437" y="62020"/>
                </a:lnTo>
                <a:lnTo>
                  <a:pt x="193929" y="65145"/>
                </a:lnTo>
                <a:lnTo>
                  <a:pt x="197421" y="68316"/>
                </a:lnTo>
                <a:lnTo>
                  <a:pt x="203418" y="70959"/>
                </a:lnTo>
                <a:lnTo>
                  <a:pt x="211919" y="73073"/>
                </a:lnTo>
                <a:close/>
              </a:path>
              <a:path w="928455" h="133944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8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928455" h="133944">
                <a:moveTo>
                  <a:pt x="104075" y="66110"/>
                </a:moveTo>
                <a:lnTo>
                  <a:pt x="104287" y="70941"/>
                </a:lnTo>
                <a:lnTo>
                  <a:pt x="107215" y="83542"/>
                </a:lnTo>
                <a:lnTo>
                  <a:pt x="113587" y="94409"/>
                </a:lnTo>
                <a:lnTo>
                  <a:pt x="117451" y="98362"/>
                </a:lnTo>
                <a:lnTo>
                  <a:pt x="128323" y="104213"/>
                </a:lnTo>
                <a:lnTo>
                  <a:pt x="129129" y="83551"/>
                </a:lnTo>
                <a:lnTo>
                  <a:pt x="126028" y="79461"/>
                </a:lnTo>
                <a:lnTo>
                  <a:pt x="124477" y="73647"/>
                </a:lnTo>
                <a:lnTo>
                  <a:pt x="124477" y="58573"/>
                </a:lnTo>
                <a:lnTo>
                  <a:pt x="126028" y="52771"/>
                </a:lnTo>
                <a:lnTo>
                  <a:pt x="122947" y="30190"/>
                </a:lnTo>
                <a:lnTo>
                  <a:pt x="113587" y="37915"/>
                </a:lnTo>
                <a:lnTo>
                  <a:pt x="111006" y="41500"/>
                </a:lnTo>
                <a:lnTo>
                  <a:pt x="105808" y="53014"/>
                </a:lnTo>
                <a:lnTo>
                  <a:pt x="104075" y="66110"/>
                </a:lnTo>
                <a:close/>
              </a:path>
              <a:path w="928455" h="133944">
                <a:moveTo>
                  <a:pt x="148141" y="89687"/>
                </a:moveTo>
                <a:lnTo>
                  <a:pt x="136653" y="89687"/>
                </a:lnTo>
                <a:lnTo>
                  <a:pt x="132231" y="87641"/>
                </a:lnTo>
                <a:lnTo>
                  <a:pt x="129129" y="83551"/>
                </a:lnTo>
                <a:lnTo>
                  <a:pt x="128323" y="104213"/>
                </a:lnTo>
                <a:lnTo>
                  <a:pt x="142466" y="106163"/>
                </a:lnTo>
                <a:lnTo>
                  <a:pt x="149307" y="105759"/>
                </a:lnTo>
                <a:lnTo>
                  <a:pt x="161961" y="102034"/>
                </a:lnTo>
                <a:lnTo>
                  <a:pt x="171345" y="94409"/>
                </a:lnTo>
                <a:lnTo>
                  <a:pt x="173972" y="90795"/>
                </a:lnTo>
                <a:lnTo>
                  <a:pt x="179135" y="79319"/>
                </a:lnTo>
                <a:lnTo>
                  <a:pt x="180857" y="66110"/>
                </a:lnTo>
                <a:lnTo>
                  <a:pt x="180653" y="61440"/>
                </a:lnTo>
                <a:lnTo>
                  <a:pt x="177732" y="48886"/>
                </a:lnTo>
                <a:lnTo>
                  <a:pt x="171345" y="37915"/>
                </a:lnTo>
                <a:lnTo>
                  <a:pt x="167442" y="33870"/>
                </a:lnTo>
                <a:lnTo>
                  <a:pt x="156582" y="27959"/>
                </a:lnTo>
                <a:lnTo>
                  <a:pt x="142466" y="25989"/>
                </a:lnTo>
                <a:lnTo>
                  <a:pt x="135565" y="26406"/>
                </a:lnTo>
                <a:lnTo>
                  <a:pt x="122947" y="30190"/>
                </a:lnTo>
                <a:lnTo>
                  <a:pt x="126028" y="52771"/>
                </a:lnTo>
                <a:lnTo>
                  <a:pt x="129129" y="48704"/>
                </a:lnTo>
                <a:lnTo>
                  <a:pt x="132231" y="44636"/>
                </a:lnTo>
                <a:lnTo>
                  <a:pt x="136653" y="42603"/>
                </a:lnTo>
                <a:lnTo>
                  <a:pt x="148141" y="42603"/>
                </a:lnTo>
                <a:lnTo>
                  <a:pt x="152552" y="44636"/>
                </a:lnTo>
                <a:lnTo>
                  <a:pt x="155630" y="48704"/>
                </a:lnTo>
                <a:lnTo>
                  <a:pt x="158709" y="52771"/>
                </a:lnTo>
                <a:lnTo>
                  <a:pt x="160248" y="58573"/>
                </a:lnTo>
                <a:lnTo>
                  <a:pt x="160248" y="73647"/>
                </a:lnTo>
                <a:lnTo>
                  <a:pt x="158709" y="79461"/>
                </a:lnTo>
                <a:lnTo>
                  <a:pt x="155630" y="83551"/>
                </a:lnTo>
                <a:lnTo>
                  <a:pt x="152552" y="87641"/>
                </a:lnTo>
                <a:lnTo>
                  <a:pt x="148141" y="89687"/>
                </a:lnTo>
                <a:close/>
              </a:path>
              <a:path w="928455" h="133944">
                <a:moveTo>
                  <a:pt x="295570" y="29091"/>
                </a:moveTo>
                <a:lnTo>
                  <a:pt x="295570" y="8134"/>
                </a:lnTo>
                <a:lnTo>
                  <a:pt x="276133" y="8134"/>
                </a:lnTo>
                <a:lnTo>
                  <a:pt x="276133" y="29091"/>
                </a:lnTo>
                <a:lnTo>
                  <a:pt x="265656" y="29091"/>
                </a:lnTo>
                <a:lnTo>
                  <a:pt x="265656" y="43085"/>
                </a:lnTo>
                <a:lnTo>
                  <a:pt x="276133" y="43085"/>
                </a:lnTo>
                <a:lnTo>
                  <a:pt x="276133" y="94030"/>
                </a:lnTo>
                <a:lnTo>
                  <a:pt x="277236" y="97499"/>
                </a:lnTo>
                <a:lnTo>
                  <a:pt x="279441" y="99751"/>
                </a:lnTo>
                <a:lnTo>
                  <a:pt x="282842" y="103290"/>
                </a:lnTo>
                <a:lnTo>
                  <a:pt x="289182" y="104899"/>
                </a:lnTo>
                <a:lnTo>
                  <a:pt x="298464" y="104577"/>
                </a:lnTo>
                <a:lnTo>
                  <a:pt x="307769" y="104232"/>
                </a:lnTo>
                <a:lnTo>
                  <a:pt x="307769" y="89549"/>
                </a:lnTo>
                <a:lnTo>
                  <a:pt x="303909" y="89687"/>
                </a:lnTo>
                <a:lnTo>
                  <a:pt x="299912" y="89687"/>
                </a:lnTo>
                <a:lnTo>
                  <a:pt x="297522" y="89307"/>
                </a:lnTo>
                <a:lnTo>
                  <a:pt x="296741" y="88549"/>
                </a:lnTo>
                <a:lnTo>
                  <a:pt x="295570" y="85872"/>
                </a:lnTo>
                <a:lnTo>
                  <a:pt x="295570" y="43085"/>
                </a:lnTo>
                <a:lnTo>
                  <a:pt x="307769" y="43085"/>
                </a:lnTo>
                <a:lnTo>
                  <a:pt x="307769" y="29091"/>
                </a:lnTo>
                <a:lnTo>
                  <a:pt x="295570" y="29091"/>
                </a:lnTo>
                <a:close/>
              </a:path>
              <a:path w="928455" h="133944">
                <a:moveTo>
                  <a:pt x="351100" y="66110"/>
                </a:moveTo>
                <a:lnTo>
                  <a:pt x="351311" y="70941"/>
                </a:lnTo>
                <a:lnTo>
                  <a:pt x="354240" y="83542"/>
                </a:lnTo>
                <a:lnTo>
                  <a:pt x="360611" y="94409"/>
                </a:lnTo>
                <a:lnTo>
                  <a:pt x="364476" y="98362"/>
                </a:lnTo>
                <a:lnTo>
                  <a:pt x="375348" y="104213"/>
                </a:lnTo>
                <a:lnTo>
                  <a:pt x="376153" y="83551"/>
                </a:lnTo>
                <a:lnTo>
                  <a:pt x="373052" y="79461"/>
                </a:lnTo>
                <a:lnTo>
                  <a:pt x="371501" y="73647"/>
                </a:lnTo>
                <a:lnTo>
                  <a:pt x="371501" y="58573"/>
                </a:lnTo>
                <a:lnTo>
                  <a:pt x="373052" y="52771"/>
                </a:lnTo>
                <a:lnTo>
                  <a:pt x="369972" y="30190"/>
                </a:lnTo>
                <a:lnTo>
                  <a:pt x="360611" y="37915"/>
                </a:lnTo>
                <a:lnTo>
                  <a:pt x="358030" y="41500"/>
                </a:lnTo>
                <a:lnTo>
                  <a:pt x="352832" y="53014"/>
                </a:lnTo>
                <a:lnTo>
                  <a:pt x="351100" y="66110"/>
                </a:lnTo>
                <a:close/>
              </a:path>
              <a:path w="928455" h="133944">
                <a:moveTo>
                  <a:pt x="395165" y="89687"/>
                </a:moveTo>
                <a:lnTo>
                  <a:pt x="383678" y="89687"/>
                </a:lnTo>
                <a:lnTo>
                  <a:pt x="379255" y="87641"/>
                </a:lnTo>
                <a:lnTo>
                  <a:pt x="376153" y="83551"/>
                </a:lnTo>
                <a:lnTo>
                  <a:pt x="375348" y="104213"/>
                </a:lnTo>
                <a:lnTo>
                  <a:pt x="389490" y="106163"/>
                </a:lnTo>
                <a:lnTo>
                  <a:pt x="396332" y="105759"/>
                </a:lnTo>
                <a:lnTo>
                  <a:pt x="408986" y="102034"/>
                </a:lnTo>
                <a:lnTo>
                  <a:pt x="418369" y="94409"/>
                </a:lnTo>
                <a:lnTo>
                  <a:pt x="420996" y="90795"/>
                </a:lnTo>
                <a:lnTo>
                  <a:pt x="426160" y="79320"/>
                </a:lnTo>
                <a:lnTo>
                  <a:pt x="427881" y="66110"/>
                </a:lnTo>
                <a:lnTo>
                  <a:pt x="427677" y="61440"/>
                </a:lnTo>
                <a:lnTo>
                  <a:pt x="424756" y="48886"/>
                </a:lnTo>
                <a:lnTo>
                  <a:pt x="418369" y="37915"/>
                </a:lnTo>
                <a:lnTo>
                  <a:pt x="414466" y="33870"/>
                </a:lnTo>
                <a:lnTo>
                  <a:pt x="403606" y="27959"/>
                </a:lnTo>
                <a:lnTo>
                  <a:pt x="389490" y="25989"/>
                </a:lnTo>
                <a:lnTo>
                  <a:pt x="382589" y="26406"/>
                </a:lnTo>
                <a:lnTo>
                  <a:pt x="369972" y="30190"/>
                </a:lnTo>
                <a:lnTo>
                  <a:pt x="373052" y="52771"/>
                </a:lnTo>
                <a:lnTo>
                  <a:pt x="376153" y="48704"/>
                </a:lnTo>
                <a:lnTo>
                  <a:pt x="379255" y="44636"/>
                </a:lnTo>
                <a:lnTo>
                  <a:pt x="383678" y="42603"/>
                </a:lnTo>
                <a:lnTo>
                  <a:pt x="395165" y="42603"/>
                </a:lnTo>
                <a:lnTo>
                  <a:pt x="399576" y="44636"/>
                </a:lnTo>
                <a:lnTo>
                  <a:pt x="402655" y="48704"/>
                </a:lnTo>
                <a:lnTo>
                  <a:pt x="405733" y="52771"/>
                </a:lnTo>
                <a:lnTo>
                  <a:pt x="407273" y="58573"/>
                </a:lnTo>
                <a:lnTo>
                  <a:pt x="407273" y="73647"/>
                </a:lnTo>
                <a:lnTo>
                  <a:pt x="405733" y="79461"/>
                </a:lnTo>
                <a:lnTo>
                  <a:pt x="402655" y="83551"/>
                </a:lnTo>
                <a:lnTo>
                  <a:pt x="399576" y="87641"/>
                </a:lnTo>
                <a:lnTo>
                  <a:pt x="395165" y="89687"/>
                </a:lnTo>
                <a:close/>
              </a:path>
              <a:path w="928455" h="133944">
                <a:moveTo>
                  <a:pt x="441298" y="42947"/>
                </a:moveTo>
                <a:lnTo>
                  <a:pt x="441298" y="103543"/>
                </a:lnTo>
                <a:lnTo>
                  <a:pt x="460873" y="103543"/>
                </a:lnTo>
                <a:lnTo>
                  <a:pt x="460873" y="42947"/>
                </a:lnTo>
                <a:lnTo>
                  <a:pt x="473762" y="42947"/>
                </a:lnTo>
                <a:lnTo>
                  <a:pt x="473762" y="29091"/>
                </a:lnTo>
                <a:lnTo>
                  <a:pt x="460873" y="29091"/>
                </a:lnTo>
                <a:lnTo>
                  <a:pt x="460873" y="21278"/>
                </a:lnTo>
                <a:lnTo>
                  <a:pt x="462355" y="18716"/>
                </a:lnTo>
                <a:lnTo>
                  <a:pt x="465135" y="16924"/>
                </a:lnTo>
                <a:lnTo>
                  <a:pt x="470327" y="17061"/>
                </a:lnTo>
                <a:lnTo>
                  <a:pt x="473279" y="17303"/>
                </a:lnTo>
                <a:lnTo>
                  <a:pt x="473279" y="1309"/>
                </a:lnTo>
                <a:lnTo>
                  <a:pt x="471533" y="1172"/>
                </a:lnTo>
                <a:lnTo>
                  <a:pt x="468133" y="930"/>
                </a:lnTo>
                <a:lnTo>
                  <a:pt x="454876" y="896"/>
                </a:lnTo>
                <a:lnTo>
                  <a:pt x="448007" y="3148"/>
                </a:lnTo>
                <a:lnTo>
                  <a:pt x="445158" y="7652"/>
                </a:lnTo>
                <a:lnTo>
                  <a:pt x="442447" y="10685"/>
                </a:lnTo>
                <a:lnTo>
                  <a:pt x="441091" y="16223"/>
                </a:lnTo>
                <a:lnTo>
                  <a:pt x="441091" y="29091"/>
                </a:lnTo>
                <a:lnTo>
                  <a:pt x="430339" y="29091"/>
                </a:lnTo>
                <a:lnTo>
                  <a:pt x="430339" y="42947"/>
                </a:lnTo>
                <a:lnTo>
                  <a:pt x="441298" y="42947"/>
                </a:lnTo>
                <a:close/>
              </a:path>
              <a:path w="928455" h="133944">
                <a:moveTo>
                  <a:pt x="543352" y="85275"/>
                </a:moveTo>
                <a:lnTo>
                  <a:pt x="543352" y="59148"/>
                </a:lnTo>
                <a:lnTo>
                  <a:pt x="592702" y="59148"/>
                </a:lnTo>
                <a:lnTo>
                  <a:pt x="592702" y="41500"/>
                </a:lnTo>
                <a:lnTo>
                  <a:pt x="543352" y="41500"/>
                </a:lnTo>
                <a:lnTo>
                  <a:pt x="543352" y="19923"/>
                </a:lnTo>
                <a:lnTo>
                  <a:pt x="597113" y="19923"/>
                </a:lnTo>
                <a:lnTo>
                  <a:pt x="597113" y="1930"/>
                </a:lnTo>
                <a:lnTo>
                  <a:pt x="522606" y="1930"/>
                </a:lnTo>
                <a:lnTo>
                  <a:pt x="522606" y="103543"/>
                </a:lnTo>
                <a:lnTo>
                  <a:pt x="599594" y="103543"/>
                </a:lnTo>
                <a:lnTo>
                  <a:pt x="599594" y="85275"/>
                </a:lnTo>
                <a:lnTo>
                  <a:pt x="543352" y="85275"/>
                </a:lnTo>
                <a:close/>
              </a:path>
              <a:path w="928455" h="133944">
                <a:moveTo>
                  <a:pt x="647634" y="26472"/>
                </a:moveTo>
                <a:lnTo>
                  <a:pt x="632379" y="26472"/>
                </a:lnTo>
                <a:lnTo>
                  <a:pt x="634458" y="49497"/>
                </a:lnTo>
                <a:lnTo>
                  <a:pt x="637468" y="45682"/>
                </a:lnTo>
                <a:lnTo>
                  <a:pt x="641454" y="43775"/>
                </a:lnTo>
                <a:lnTo>
                  <a:pt x="653447" y="43775"/>
                </a:lnTo>
                <a:lnTo>
                  <a:pt x="652689" y="28011"/>
                </a:lnTo>
                <a:lnTo>
                  <a:pt x="647634" y="26472"/>
                </a:lnTo>
                <a:close/>
              </a:path>
              <a:path w="928455" h="133944">
                <a:moveTo>
                  <a:pt x="696295" y="73693"/>
                </a:moveTo>
                <a:lnTo>
                  <a:pt x="696295" y="82287"/>
                </a:lnTo>
                <a:lnTo>
                  <a:pt x="697375" y="88791"/>
                </a:lnTo>
                <a:lnTo>
                  <a:pt x="699534" y="93203"/>
                </a:lnTo>
                <a:lnTo>
                  <a:pt x="708078" y="102215"/>
                </a:lnTo>
                <a:lnTo>
                  <a:pt x="722004" y="105198"/>
                </a:lnTo>
                <a:lnTo>
                  <a:pt x="725863" y="105198"/>
                </a:lnTo>
                <a:lnTo>
                  <a:pt x="729229" y="104692"/>
                </a:lnTo>
                <a:lnTo>
                  <a:pt x="732101" y="103681"/>
                </a:lnTo>
                <a:lnTo>
                  <a:pt x="734973" y="102670"/>
                </a:lnTo>
                <a:lnTo>
                  <a:pt x="737948" y="100786"/>
                </a:lnTo>
                <a:lnTo>
                  <a:pt x="741027" y="98028"/>
                </a:lnTo>
                <a:lnTo>
                  <a:pt x="742911" y="96144"/>
                </a:lnTo>
                <a:lnTo>
                  <a:pt x="745024" y="92927"/>
                </a:lnTo>
                <a:lnTo>
                  <a:pt x="745024" y="103543"/>
                </a:lnTo>
                <a:lnTo>
                  <a:pt x="764116" y="103543"/>
                </a:lnTo>
                <a:lnTo>
                  <a:pt x="764116" y="28402"/>
                </a:lnTo>
                <a:lnTo>
                  <a:pt x="744197" y="28402"/>
                </a:lnTo>
                <a:lnTo>
                  <a:pt x="744197" y="74107"/>
                </a:lnTo>
                <a:lnTo>
                  <a:pt x="743554" y="77990"/>
                </a:lnTo>
                <a:lnTo>
                  <a:pt x="742267" y="80932"/>
                </a:lnTo>
                <a:lnTo>
                  <a:pt x="739786" y="86355"/>
                </a:lnTo>
                <a:lnTo>
                  <a:pt x="735191" y="89066"/>
                </a:lnTo>
                <a:lnTo>
                  <a:pt x="723244" y="89066"/>
                </a:lnTo>
                <a:lnTo>
                  <a:pt x="719729" y="87159"/>
                </a:lnTo>
                <a:lnTo>
                  <a:pt x="717937" y="83345"/>
                </a:lnTo>
                <a:lnTo>
                  <a:pt x="716926" y="81184"/>
                </a:lnTo>
                <a:lnTo>
                  <a:pt x="716421" y="77968"/>
                </a:lnTo>
                <a:lnTo>
                  <a:pt x="716421" y="28402"/>
                </a:lnTo>
                <a:lnTo>
                  <a:pt x="696295" y="28402"/>
                </a:lnTo>
                <a:lnTo>
                  <a:pt x="696295" y="73693"/>
                </a:lnTo>
                <a:close/>
              </a:path>
              <a:path w="928455" h="133944">
                <a:moveTo>
                  <a:pt x="779464" y="1309"/>
                </a:moveTo>
                <a:lnTo>
                  <a:pt x="779464" y="19440"/>
                </a:lnTo>
                <a:lnTo>
                  <a:pt x="799383" y="19440"/>
                </a:lnTo>
                <a:lnTo>
                  <a:pt x="799383" y="1309"/>
                </a:lnTo>
                <a:lnTo>
                  <a:pt x="779464" y="1309"/>
                </a:lnTo>
                <a:close/>
              </a:path>
              <a:path w="928455" h="133944">
                <a:moveTo>
                  <a:pt x="779464" y="28402"/>
                </a:moveTo>
                <a:lnTo>
                  <a:pt x="779464" y="103543"/>
                </a:lnTo>
                <a:lnTo>
                  <a:pt x="799383" y="103543"/>
                </a:lnTo>
                <a:lnTo>
                  <a:pt x="799383" y="28402"/>
                </a:lnTo>
                <a:lnTo>
                  <a:pt x="779464" y="28402"/>
                </a:lnTo>
                <a:close/>
              </a:path>
              <a:path w="928455" h="133944">
                <a:moveTo>
                  <a:pt x="836671" y="29091"/>
                </a:moveTo>
                <a:lnTo>
                  <a:pt x="836671" y="8134"/>
                </a:lnTo>
                <a:lnTo>
                  <a:pt x="817234" y="8134"/>
                </a:lnTo>
                <a:lnTo>
                  <a:pt x="817234" y="29091"/>
                </a:lnTo>
                <a:lnTo>
                  <a:pt x="806757" y="29091"/>
                </a:lnTo>
                <a:lnTo>
                  <a:pt x="806757" y="43085"/>
                </a:lnTo>
                <a:lnTo>
                  <a:pt x="817234" y="43085"/>
                </a:lnTo>
                <a:lnTo>
                  <a:pt x="817234" y="94030"/>
                </a:lnTo>
                <a:lnTo>
                  <a:pt x="818337" y="97500"/>
                </a:lnTo>
                <a:lnTo>
                  <a:pt x="820542" y="99752"/>
                </a:lnTo>
                <a:lnTo>
                  <a:pt x="823943" y="103290"/>
                </a:lnTo>
                <a:lnTo>
                  <a:pt x="830284" y="104899"/>
                </a:lnTo>
                <a:lnTo>
                  <a:pt x="839565" y="104577"/>
                </a:lnTo>
                <a:lnTo>
                  <a:pt x="848870" y="104232"/>
                </a:lnTo>
                <a:lnTo>
                  <a:pt x="848870" y="89549"/>
                </a:lnTo>
                <a:lnTo>
                  <a:pt x="845010" y="89687"/>
                </a:lnTo>
                <a:lnTo>
                  <a:pt x="841013" y="89687"/>
                </a:lnTo>
                <a:lnTo>
                  <a:pt x="838624" y="89307"/>
                </a:lnTo>
                <a:lnTo>
                  <a:pt x="837842" y="88549"/>
                </a:lnTo>
                <a:lnTo>
                  <a:pt x="836671" y="85872"/>
                </a:lnTo>
                <a:lnTo>
                  <a:pt x="836671" y="43085"/>
                </a:lnTo>
                <a:lnTo>
                  <a:pt x="848870" y="43085"/>
                </a:lnTo>
                <a:lnTo>
                  <a:pt x="848870" y="29091"/>
                </a:lnTo>
                <a:lnTo>
                  <a:pt x="836671" y="29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870488" y="3781322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151076" y="3928845"/>
            <a:ext cx="437961" cy="91118"/>
          </a:xfrm>
          <a:custGeom>
            <a:avLst/>
            <a:gdLst/>
            <a:ahLst/>
            <a:cxnLst/>
            <a:rect l="l" t="t" r="r" b="b"/>
            <a:pathLst>
              <a:path w="481757" h="103267">
                <a:moveTo>
                  <a:pt x="445158" y="73969"/>
                </a:moveTo>
                <a:lnTo>
                  <a:pt x="446226" y="71384"/>
                </a:lnTo>
                <a:lnTo>
                  <a:pt x="450500" y="67109"/>
                </a:lnTo>
                <a:lnTo>
                  <a:pt x="453084" y="66041"/>
                </a:lnTo>
                <a:lnTo>
                  <a:pt x="459150" y="66041"/>
                </a:lnTo>
                <a:lnTo>
                  <a:pt x="461734" y="67109"/>
                </a:lnTo>
                <a:lnTo>
                  <a:pt x="466008" y="71384"/>
                </a:lnTo>
                <a:lnTo>
                  <a:pt x="467076" y="73969"/>
                </a:lnTo>
                <a:lnTo>
                  <a:pt x="467076" y="80035"/>
                </a:lnTo>
                <a:lnTo>
                  <a:pt x="466008" y="82620"/>
                </a:lnTo>
                <a:lnTo>
                  <a:pt x="461734" y="86894"/>
                </a:lnTo>
                <a:lnTo>
                  <a:pt x="459150" y="87963"/>
                </a:lnTo>
                <a:lnTo>
                  <a:pt x="453084" y="87963"/>
                </a:lnTo>
                <a:lnTo>
                  <a:pt x="450500" y="86894"/>
                </a:lnTo>
                <a:lnTo>
                  <a:pt x="446226" y="82620"/>
                </a:lnTo>
                <a:lnTo>
                  <a:pt x="449041" y="102646"/>
                </a:lnTo>
                <a:lnTo>
                  <a:pt x="463193" y="102646"/>
                </a:lnTo>
                <a:lnTo>
                  <a:pt x="469236" y="100142"/>
                </a:lnTo>
                <a:lnTo>
                  <a:pt x="474244" y="95132"/>
                </a:lnTo>
                <a:lnTo>
                  <a:pt x="479253" y="90123"/>
                </a:lnTo>
                <a:lnTo>
                  <a:pt x="481757" y="84080"/>
                </a:lnTo>
                <a:lnTo>
                  <a:pt x="481757" y="69925"/>
                </a:lnTo>
                <a:lnTo>
                  <a:pt x="479253" y="63881"/>
                </a:lnTo>
                <a:lnTo>
                  <a:pt x="474244" y="58872"/>
                </a:lnTo>
                <a:lnTo>
                  <a:pt x="469236" y="53862"/>
                </a:lnTo>
                <a:lnTo>
                  <a:pt x="463193" y="51358"/>
                </a:lnTo>
                <a:lnTo>
                  <a:pt x="449041" y="51358"/>
                </a:lnTo>
                <a:lnTo>
                  <a:pt x="442999" y="53851"/>
                </a:lnTo>
                <a:lnTo>
                  <a:pt x="437990" y="58837"/>
                </a:lnTo>
                <a:lnTo>
                  <a:pt x="432981" y="63824"/>
                </a:lnTo>
                <a:lnTo>
                  <a:pt x="430477" y="69878"/>
                </a:lnTo>
                <a:lnTo>
                  <a:pt x="430477" y="84080"/>
                </a:lnTo>
                <a:lnTo>
                  <a:pt x="432981" y="90123"/>
                </a:lnTo>
                <a:lnTo>
                  <a:pt x="437990" y="95132"/>
                </a:lnTo>
                <a:lnTo>
                  <a:pt x="442999" y="100142"/>
                </a:lnTo>
                <a:lnTo>
                  <a:pt x="445158" y="80035"/>
                </a:lnTo>
                <a:lnTo>
                  <a:pt x="445158" y="73969"/>
                </a:lnTo>
                <a:close/>
              </a:path>
              <a:path w="481757" h="103267">
                <a:moveTo>
                  <a:pt x="378164" y="23783"/>
                </a:moveTo>
                <a:lnTo>
                  <a:pt x="379232" y="21198"/>
                </a:lnTo>
                <a:lnTo>
                  <a:pt x="383505" y="16923"/>
                </a:lnTo>
                <a:lnTo>
                  <a:pt x="386090" y="15855"/>
                </a:lnTo>
                <a:lnTo>
                  <a:pt x="392155" y="15855"/>
                </a:lnTo>
                <a:lnTo>
                  <a:pt x="394740" y="16923"/>
                </a:lnTo>
                <a:lnTo>
                  <a:pt x="399013" y="21198"/>
                </a:lnTo>
                <a:lnTo>
                  <a:pt x="400082" y="23783"/>
                </a:lnTo>
                <a:lnTo>
                  <a:pt x="400082" y="29849"/>
                </a:lnTo>
                <a:lnTo>
                  <a:pt x="399013" y="32434"/>
                </a:lnTo>
                <a:lnTo>
                  <a:pt x="394740" y="36708"/>
                </a:lnTo>
                <a:lnTo>
                  <a:pt x="392155" y="37777"/>
                </a:lnTo>
                <a:lnTo>
                  <a:pt x="389123" y="37777"/>
                </a:lnTo>
                <a:lnTo>
                  <a:pt x="389123" y="52461"/>
                </a:lnTo>
                <a:lnTo>
                  <a:pt x="396245" y="52461"/>
                </a:lnTo>
                <a:lnTo>
                  <a:pt x="402299" y="49956"/>
                </a:lnTo>
                <a:lnTo>
                  <a:pt x="407284" y="44946"/>
                </a:lnTo>
                <a:lnTo>
                  <a:pt x="412270" y="39937"/>
                </a:lnTo>
                <a:lnTo>
                  <a:pt x="414762" y="33894"/>
                </a:lnTo>
                <a:lnTo>
                  <a:pt x="414762" y="19738"/>
                </a:lnTo>
                <a:lnTo>
                  <a:pt x="412258" y="13695"/>
                </a:lnTo>
                <a:lnTo>
                  <a:pt x="407250" y="8686"/>
                </a:lnTo>
                <a:lnTo>
                  <a:pt x="402241" y="3676"/>
                </a:lnTo>
                <a:lnTo>
                  <a:pt x="396199" y="1171"/>
                </a:lnTo>
                <a:lnTo>
                  <a:pt x="382046" y="1171"/>
                </a:lnTo>
                <a:lnTo>
                  <a:pt x="376004" y="3676"/>
                </a:lnTo>
                <a:lnTo>
                  <a:pt x="370996" y="8686"/>
                </a:lnTo>
                <a:lnTo>
                  <a:pt x="365987" y="13695"/>
                </a:lnTo>
                <a:lnTo>
                  <a:pt x="363483" y="19738"/>
                </a:lnTo>
                <a:lnTo>
                  <a:pt x="363483" y="33893"/>
                </a:lnTo>
                <a:lnTo>
                  <a:pt x="365987" y="39937"/>
                </a:lnTo>
                <a:lnTo>
                  <a:pt x="370996" y="44946"/>
                </a:lnTo>
                <a:lnTo>
                  <a:pt x="376004" y="49956"/>
                </a:lnTo>
                <a:lnTo>
                  <a:pt x="378164" y="29849"/>
                </a:lnTo>
                <a:lnTo>
                  <a:pt x="378164" y="23783"/>
                </a:lnTo>
                <a:close/>
              </a:path>
              <a:path w="481757" h="103267">
                <a:moveTo>
                  <a:pt x="24812" y="83344"/>
                </a:moveTo>
                <a:lnTo>
                  <a:pt x="27581" y="79461"/>
                </a:lnTo>
                <a:lnTo>
                  <a:pt x="31211" y="76336"/>
                </a:lnTo>
                <a:lnTo>
                  <a:pt x="34577" y="73808"/>
                </a:lnTo>
                <a:lnTo>
                  <a:pt x="39493" y="70315"/>
                </a:lnTo>
                <a:lnTo>
                  <a:pt x="47350" y="64731"/>
                </a:lnTo>
                <a:lnTo>
                  <a:pt x="53967" y="60044"/>
                </a:lnTo>
                <a:lnTo>
                  <a:pt x="58723" y="55792"/>
                </a:lnTo>
                <a:lnTo>
                  <a:pt x="61618" y="51978"/>
                </a:lnTo>
                <a:lnTo>
                  <a:pt x="66029" y="46233"/>
                </a:lnTo>
                <a:lnTo>
                  <a:pt x="68235" y="39661"/>
                </a:lnTo>
                <a:lnTo>
                  <a:pt x="68235" y="22611"/>
                </a:lnTo>
                <a:lnTo>
                  <a:pt x="65110" y="14855"/>
                </a:lnTo>
                <a:lnTo>
                  <a:pt x="58861" y="8996"/>
                </a:lnTo>
                <a:lnTo>
                  <a:pt x="47243" y="2193"/>
                </a:lnTo>
                <a:lnTo>
                  <a:pt x="33635" y="206"/>
                </a:lnTo>
                <a:lnTo>
                  <a:pt x="26171" y="792"/>
                </a:lnTo>
                <a:lnTo>
                  <a:pt x="13984" y="5573"/>
                </a:lnTo>
                <a:lnTo>
                  <a:pt x="5720" y="15166"/>
                </a:lnTo>
                <a:lnTo>
                  <a:pt x="2963" y="20405"/>
                </a:lnTo>
                <a:lnTo>
                  <a:pt x="1424" y="27276"/>
                </a:lnTo>
                <a:lnTo>
                  <a:pt x="1102" y="35778"/>
                </a:lnTo>
                <a:lnTo>
                  <a:pt x="20194" y="35778"/>
                </a:lnTo>
                <a:lnTo>
                  <a:pt x="20424" y="30171"/>
                </a:lnTo>
                <a:lnTo>
                  <a:pt x="21159" y="26081"/>
                </a:lnTo>
                <a:lnTo>
                  <a:pt x="22400" y="23507"/>
                </a:lnTo>
                <a:lnTo>
                  <a:pt x="24560" y="19049"/>
                </a:lnTo>
                <a:lnTo>
                  <a:pt x="28626" y="16820"/>
                </a:lnTo>
                <a:lnTo>
                  <a:pt x="38965" y="16820"/>
                </a:lnTo>
                <a:lnTo>
                  <a:pt x="42319" y="18222"/>
                </a:lnTo>
                <a:lnTo>
                  <a:pt x="44662" y="21025"/>
                </a:lnTo>
                <a:lnTo>
                  <a:pt x="47006" y="23828"/>
                </a:lnTo>
                <a:lnTo>
                  <a:pt x="48178" y="27344"/>
                </a:lnTo>
                <a:lnTo>
                  <a:pt x="48178" y="36766"/>
                </a:lnTo>
                <a:lnTo>
                  <a:pt x="46133" y="41545"/>
                </a:lnTo>
                <a:lnTo>
                  <a:pt x="42043" y="45912"/>
                </a:lnTo>
                <a:lnTo>
                  <a:pt x="39378" y="48715"/>
                </a:lnTo>
                <a:lnTo>
                  <a:pt x="33520" y="53357"/>
                </a:lnTo>
                <a:lnTo>
                  <a:pt x="24468" y="59837"/>
                </a:lnTo>
                <a:lnTo>
                  <a:pt x="20746" y="62602"/>
                </a:lnTo>
                <a:lnTo>
                  <a:pt x="10490" y="72026"/>
                </a:lnTo>
                <a:lnTo>
                  <a:pt x="4617" y="81000"/>
                </a:lnTo>
                <a:lnTo>
                  <a:pt x="1723" y="86929"/>
                </a:lnTo>
                <a:lnTo>
                  <a:pt x="183" y="93478"/>
                </a:lnTo>
                <a:lnTo>
                  <a:pt x="0" y="100647"/>
                </a:lnTo>
                <a:lnTo>
                  <a:pt x="68441" y="100647"/>
                </a:lnTo>
                <a:lnTo>
                  <a:pt x="68441" y="83344"/>
                </a:lnTo>
                <a:lnTo>
                  <a:pt x="24812" y="83344"/>
                </a:lnTo>
                <a:close/>
              </a:path>
              <a:path w="481757" h="103267">
                <a:moveTo>
                  <a:pt x="107154" y="83344"/>
                </a:moveTo>
                <a:lnTo>
                  <a:pt x="109922" y="79461"/>
                </a:lnTo>
                <a:lnTo>
                  <a:pt x="113552" y="76336"/>
                </a:lnTo>
                <a:lnTo>
                  <a:pt x="116918" y="73808"/>
                </a:lnTo>
                <a:lnTo>
                  <a:pt x="121835" y="70315"/>
                </a:lnTo>
                <a:lnTo>
                  <a:pt x="129692" y="64731"/>
                </a:lnTo>
                <a:lnTo>
                  <a:pt x="136309" y="60044"/>
                </a:lnTo>
                <a:lnTo>
                  <a:pt x="141064" y="55792"/>
                </a:lnTo>
                <a:lnTo>
                  <a:pt x="143959" y="51978"/>
                </a:lnTo>
                <a:lnTo>
                  <a:pt x="148370" y="46233"/>
                </a:lnTo>
                <a:lnTo>
                  <a:pt x="150576" y="39661"/>
                </a:lnTo>
                <a:lnTo>
                  <a:pt x="150576" y="22611"/>
                </a:lnTo>
                <a:lnTo>
                  <a:pt x="147451" y="14855"/>
                </a:lnTo>
                <a:lnTo>
                  <a:pt x="141202" y="8996"/>
                </a:lnTo>
                <a:lnTo>
                  <a:pt x="129585" y="2193"/>
                </a:lnTo>
                <a:lnTo>
                  <a:pt x="115976" y="206"/>
                </a:lnTo>
                <a:lnTo>
                  <a:pt x="108512" y="792"/>
                </a:lnTo>
                <a:lnTo>
                  <a:pt x="96325" y="5573"/>
                </a:lnTo>
                <a:lnTo>
                  <a:pt x="88062" y="15166"/>
                </a:lnTo>
                <a:lnTo>
                  <a:pt x="85305" y="20405"/>
                </a:lnTo>
                <a:lnTo>
                  <a:pt x="83765" y="27276"/>
                </a:lnTo>
                <a:lnTo>
                  <a:pt x="83444" y="35778"/>
                </a:lnTo>
                <a:lnTo>
                  <a:pt x="102536" y="35778"/>
                </a:lnTo>
                <a:lnTo>
                  <a:pt x="102766" y="30171"/>
                </a:lnTo>
                <a:lnTo>
                  <a:pt x="103501" y="26081"/>
                </a:lnTo>
                <a:lnTo>
                  <a:pt x="104741" y="23507"/>
                </a:lnTo>
                <a:lnTo>
                  <a:pt x="106901" y="19049"/>
                </a:lnTo>
                <a:lnTo>
                  <a:pt x="110968" y="16820"/>
                </a:lnTo>
                <a:lnTo>
                  <a:pt x="121306" y="16820"/>
                </a:lnTo>
                <a:lnTo>
                  <a:pt x="124660" y="18222"/>
                </a:lnTo>
                <a:lnTo>
                  <a:pt x="127004" y="21025"/>
                </a:lnTo>
                <a:lnTo>
                  <a:pt x="129347" y="23828"/>
                </a:lnTo>
                <a:lnTo>
                  <a:pt x="130519" y="27344"/>
                </a:lnTo>
                <a:lnTo>
                  <a:pt x="130519" y="36766"/>
                </a:lnTo>
                <a:lnTo>
                  <a:pt x="128474" y="41545"/>
                </a:lnTo>
                <a:lnTo>
                  <a:pt x="124385" y="45912"/>
                </a:lnTo>
                <a:lnTo>
                  <a:pt x="121720" y="48715"/>
                </a:lnTo>
                <a:lnTo>
                  <a:pt x="115861" y="53357"/>
                </a:lnTo>
                <a:lnTo>
                  <a:pt x="106809" y="59837"/>
                </a:lnTo>
                <a:lnTo>
                  <a:pt x="103087" y="62602"/>
                </a:lnTo>
                <a:lnTo>
                  <a:pt x="92831" y="72026"/>
                </a:lnTo>
                <a:lnTo>
                  <a:pt x="86959" y="81000"/>
                </a:lnTo>
                <a:lnTo>
                  <a:pt x="84064" y="86929"/>
                </a:lnTo>
                <a:lnTo>
                  <a:pt x="82525" y="93478"/>
                </a:lnTo>
                <a:lnTo>
                  <a:pt x="82341" y="100647"/>
                </a:lnTo>
                <a:lnTo>
                  <a:pt x="150783" y="100647"/>
                </a:lnTo>
                <a:lnTo>
                  <a:pt x="150783" y="83344"/>
                </a:lnTo>
                <a:lnTo>
                  <a:pt x="107154" y="83344"/>
                </a:lnTo>
                <a:close/>
              </a:path>
              <a:path w="481757" h="103267">
                <a:moveTo>
                  <a:pt x="169094" y="80104"/>
                </a:moveTo>
                <a:lnTo>
                  <a:pt x="169094" y="100647"/>
                </a:lnTo>
                <a:lnTo>
                  <a:pt x="189978" y="100647"/>
                </a:lnTo>
                <a:lnTo>
                  <a:pt x="189978" y="80104"/>
                </a:lnTo>
                <a:lnTo>
                  <a:pt x="169094" y="80104"/>
                </a:lnTo>
                <a:close/>
              </a:path>
              <a:path w="481757" h="103267">
                <a:moveTo>
                  <a:pt x="233262" y="103267"/>
                </a:moveTo>
                <a:lnTo>
                  <a:pt x="229586" y="87136"/>
                </a:lnTo>
                <a:lnTo>
                  <a:pt x="226060" y="85780"/>
                </a:lnTo>
                <a:lnTo>
                  <a:pt x="223509" y="83068"/>
                </a:lnTo>
                <a:lnTo>
                  <a:pt x="220959" y="80357"/>
                </a:lnTo>
                <a:lnTo>
                  <a:pt x="219245" y="101288"/>
                </a:lnTo>
                <a:lnTo>
                  <a:pt x="233262" y="103267"/>
                </a:lnTo>
                <a:close/>
              </a:path>
              <a:path w="481757" h="103267">
                <a:moveTo>
                  <a:pt x="244600" y="60009"/>
                </a:moveTo>
                <a:lnTo>
                  <a:pt x="247196" y="62652"/>
                </a:lnTo>
                <a:lnTo>
                  <a:pt x="248494" y="66524"/>
                </a:lnTo>
                <a:lnTo>
                  <a:pt x="248494" y="76542"/>
                </a:lnTo>
                <a:lnTo>
                  <a:pt x="247219" y="80357"/>
                </a:lnTo>
                <a:lnTo>
                  <a:pt x="244669" y="83068"/>
                </a:lnTo>
                <a:lnTo>
                  <a:pt x="242119" y="85780"/>
                </a:lnTo>
                <a:lnTo>
                  <a:pt x="238592" y="87136"/>
                </a:lnTo>
                <a:lnTo>
                  <a:pt x="229586" y="87136"/>
                </a:lnTo>
                <a:lnTo>
                  <a:pt x="233262" y="103267"/>
                </a:lnTo>
                <a:lnTo>
                  <a:pt x="235832" y="103213"/>
                </a:lnTo>
                <a:lnTo>
                  <a:pt x="249165" y="100693"/>
                </a:lnTo>
                <a:lnTo>
                  <a:pt x="259350" y="94409"/>
                </a:lnTo>
                <a:lnTo>
                  <a:pt x="265576" y="88503"/>
                </a:lnTo>
                <a:lnTo>
                  <a:pt x="268689" y="81345"/>
                </a:lnTo>
                <a:lnTo>
                  <a:pt x="268689" y="67328"/>
                </a:lnTo>
                <a:lnTo>
                  <a:pt x="267449" y="62249"/>
                </a:lnTo>
                <a:lnTo>
                  <a:pt x="264967" y="57700"/>
                </a:lnTo>
                <a:lnTo>
                  <a:pt x="262486" y="53150"/>
                </a:lnTo>
                <a:lnTo>
                  <a:pt x="258787" y="49496"/>
                </a:lnTo>
                <a:lnTo>
                  <a:pt x="253870" y="46739"/>
                </a:lnTo>
                <a:lnTo>
                  <a:pt x="258695" y="43981"/>
                </a:lnTo>
                <a:lnTo>
                  <a:pt x="261831" y="40730"/>
                </a:lnTo>
                <a:lnTo>
                  <a:pt x="263279" y="36984"/>
                </a:lnTo>
                <a:lnTo>
                  <a:pt x="264726" y="33239"/>
                </a:lnTo>
                <a:lnTo>
                  <a:pt x="265450" y="29734"/>
                </a:lnTo>
                <a:lnTo>
                  <a:pt x="265450" y="19210"/>
                </a:lnTo>
                <a:lnTo>
                  <a:pt x="262716" y="13017"/>
                </a:lnTo>
                <a:lnTo>
                  <a:pt x="257248" y="7893"/>
                </a:lnTo>
                <a:lnTo>
                  <a:pt x="251780" y="2768"/>
                </a:lnTo>
                <a:lnTo>
                  <a:pt x="244060" y="206"/>
                </a:lnTo>
                <a:lnTo>
                  <a:pt x="224118" y="206"/>
                </a:lnTo>
                <a:lnTo>
                  <a:pt x="216399" y="2768"/>
                </a:lnTo>
                <a:lnTo>
                  <a:pt x="210931" y="7893"/>
                </a:lnTo>
                <a:lnTo>
                  <a:pt x="205463" y="13017"/>
                </a:lnTo>
                <a:lnTo>
                  <a:pt x="202729" y="19210"/>
                </a:lnTo>
                <a:lnTo>
                  <a:pt x="202729" y="29734"/>
                </a:lnTo>
                <a:lnTo>
                  <a:pt x="203452" y="33239"/>
                </a:lnTo>
                <a:lnTo>
                  <a:pt x="204900" y="36984"/>
                </a:lnTo>
                <a:lnTo>
                  <a:pt x="206347" y="40730"/>
                </a:lnTo>
                <a:lnTo>
                  <a:pt x="209483" y="44211"/>
                </a:lnTo>
                <a:lnTo>
                  <a:pt x="214308" y="47428"/>
                </a:lnTo>
                <a:lnTo>
                  <a:pt x="209391" y="49726"/>
                </a:lnTo>
                <a:lnTo>
                  <a:pt x="205658" y="53150"/>
                </a:lnTo>
                <a:lnTo>
                  <a:pt x="203108" y="57700"/>
                </a:lnTo>
                <a:lnTo>
                  <a:pt x="200557" y="62249"/>
                </a:lnTo>
                <a:lnTo>
                  <a:pt x="199282" y="67328"/>
                </a:lnTo>
                <a:lnTo>
                  <a:pt x="199282" y="81345"/>
                </a:lnTo>
                <a:lnTo>
                  <a:pt x="202154" y="88503"/>
                </a:lnTo>
                <a:lnTo>
                  <a:pt x="207898" y="94409"/>
                </a:lnTo>
                <a:lnTo>
                  <a:pt x="208863" y="95349"/>
                </a:lnTo>
                <a:lnTo>
                  <a:pt x="219245" y="101288"/>
                </a:lnTo>
                <a:lnTo>
                  <a:pt x="220959" y="80357"/>
                </a:lnTo>
                <a:lnTo>
                  <a:pt x="219684" y="76542"/>
                </a:lnTo>
                <a:lnTo>
                  <a:pt x="219684" y="66524"/>
                </a:lnTo>
                <a:lnTo>
                  <a:pt x="220982" y="62652"/>
                </a:lnTo>
                <a:lnTo>
                  <a:pt x="221476" y="32308"/>
                </a:lnTo>
                <a:lnTo>
                  <a:pt x="221476" y="24725"/>
                </a:lnTo>
                <a:lnTo>
                  <a:pt x="222590" y="21634"/>
                </a:lnTo>
                <a:lnTo>
                  <a:pt x="227047" y="17176"/>
                </a:lnTo>
                <a:lnTo>
                  <a:pt x="230138" y="16062"/>
                </a:lnTo>
                <a:lnTo>
                  <a:pt x="238087" y="16062"/>
                </a:lnTo>
                <a:lnTo>
                  <a:pt x="241177" y="17176"/>
                </a:lnTo>
                <a:lnTo>
                  <a:pt x="245542" y="21634"/>
                </a:lnTo>
                <a:lnTo>
                  <a:pt x="246633" y="24725"/>
                </a:lnTo>
                <a:lnTo>
                  <a:pt x="246633" y="32308"/>
                </a:lnTo>
                <a:lnTo>
                  <a:pt x="245542" y="35272"/>
                </a:lnTo>
                <a:lnTo>
                  <a:pt x="241177" y="39868"/>
                </a:lnTo>
                <a:lnTo>
                  <a:pt x="238087" y="41017"/>
                </a:lnTo>
                <a:lnTo>
                  <a:pt x="230137" y="41017"/>
                </a:lnTo>
                <a:lnTo>
                  <a:pt x="227047" y="39868"/>
                </a:lnTo>
                <a:lnTo>
                  <a:pt x="223578" y="60009"/>
                </a:lnTo>
                <a:lnTo>
                  <a:pt x="226174" y="57366"/>
                </a:lnTo>
                <a:lnTo>
                  <a:pt x="229678" y="56045"/>
                </a:lnTo>
                <a:lnTo>
                  <a:pt x="238500" y="56045"/>
                </a:lnTo>
                <a:lnTo>
                  <a:pt x="242004" y="57366"/>
                </a:lnTo>
                <a:lnTo>
                  <a:pt x="244600" y="60009"/>
                </a:lnTo>
                <a:close/>
              </a:path>
              <a:path w="481757" h="103267">
                <a:moveTo>
                  <a:pt x="223578" y="60009"/>
                </a:moveTo>
                <a:lnTo>
                  <a:pt x="227047" y="39868"/>
                </a:lnTo>
                <a:lnTo>
                  <a:pt x="222590" y="35272"/>
                </a:lnTo>
                <a:lnTo>
                  <a:pt x="221476" y="32308"/>
                </a:lnTo>
                <a:lnTo>
                  <a:pt x="220982" y="62652"/>
                </a:lnTo>
                <a:lnTo>
                  <a:pt x="223578" y="60009"/>
                </a:lnTo>
                <a:close/>
              </a:path>
              <a:path w="481757" h="103267">
                <a:moveTo>
                  <a:pt x="298563" y="4461"/>
                </a:moveTo>
                <a:lnTo>
                  <a:pt x="289998" y="13442"/>
                </a:lnTo>
                <a:lnTo>
                  <a:pt x="285580" y="24167"/>
                </a:lnTo>
                <a:lnTo>
                  <a:pt x="283130" y="36699"/>
                </a:lnTo>
                <a:lnTo>
                  <a:pt x="282313" y="51633"/>
                </a:lnTo>
                <a:lnTo>
                  <a:pt x="282316" y="52633"/>
                </a:lnTo>
                <a:lnTo>
                  <a:pt x="283238" y="67433"/>
                </a:lnTo>
                <a:lnTo>
                  <a:pt x="285798" y="79807"/>
                </a:lnTo>
                <a:lnTo>
                  <a:pt x="289998" y="89755"/>
                </a:lnTo>
                <a:lnTo>
                  <a:pt x="292586" y="93498"/>
                </a:lnTo>
                <a:lnTo>
                  <a:pt x="302627" y="100721"/>
                </a:lnTo>
                <a:lnTo>
                  <a:pt x="305196" y="78002"/>
                </a:lnTo>
                <a:lnTo>
                  <a:pt x="304962" y="77216"/>
                </a:lnTo>
                <a:lnTo>
                  <a:pt x="303018" y="66282"/>
                </a:lnTo>
                <a:lnTo>
                  <a:pt x="302370" y="51633"/>
                </a:lnTo>
                <a:lnTo>
                  <a:pt x="302379" y="49653"/>
                </a:lnTo>
                <a:lnTo>
                  <a:pt x="303157" y="35179"/>
                </a:lnTo>
                <a:lnTo>
                  <a:pt x="305196" y="24886"/>
                </a:lnTo>
                <a:lnTo>
                  <a:pt x="307080" y="19095"/>
                </a:lnTo>
                <a:lnTo>
                  <a:pt x="310940" y="16200"/>
                </a:lnTo>
                <a:lnTo>
                  <a:pt x="322611" y="16200"/>
                </a:lnTo>
                <a:lnTo>
                  <a:pt x="326436" y="19095"/>
                </a:lnTo>
                <a:lnTo>
                  <a:pt x="328251" y="24886"/>
                </a:lnTo>
                <a:lnTo>
                  <a:pt x="330366" y="36662"/>
                </a:lnTo>
                <a:lnTo>
                  <a:pt x="330974" y="51633"/>
                </a:lnTo>
                <a:lnTo>
                  <a:pt x="330969" y="53061"/>
                </a:lnTo>
                <a:lnTo>
                  <a:pt x="330235" y="67390"/>
                </a:lnTo>
                <a:lnTo>
                  <a:pt x="328251" y="78002"/>
                </a:lnTo>
                <a:lnTo>
                  <a:pt x="326436" y="84091"/>
                </a:lnTo>
                <a:lnTo>
                  <a:pt x="322611" y="87136"/>
                </a:lnTo>
                <a:lnTo>
                  <a:pt x="322294" y="102823"/>
                </a:lnTo>
                <a:lnTo>
                  <a:pt x="334977" y="98697"/>
                </a:lnTo>
                <a:lnTo>
                  <a:pt x="343552" y="89755"/>
                </a:lnTo>
                <a:lnTo>
                  <a:pt x="347959" y="79109"/>
                </a:lnTo>
                <a:lnTo>
                  <a:pt x="350418" y="66584"/>
                </a:lnTo>
                <a:lnTo>
                  <a:pt x="351237" y="51633"/>
                </a:lnTo>
                <a:lnTo>
                  <a:pt x="351234" y="50550"/>
                </a:lnTo>
                <a:lnTo>
                  <a:pt x="350307" y="35778"/>
                </a:lnTo>
                <a:lnTo>
                  <a:pt x="347746" y="23408"/>
                </a:lnTo>
                <a:lnTo>
                  <a:pt x="343552" y="13442"/>
                </a:lnTo>
                <a:lnTo>
                  <a:pt x="340948" y="9660"/>
                </a:lnTo>
                <a:lnTo>
                  <a:pt x="330911" y="2415"/>
                </a:lnTo>
                <a:lnTo>
                  <a:pt x="316775" y="0"/>
                </a:lnTo>
                <a:lnTo>
                  <a:pt x="311226" y="311"/>
                </a:lnTo>
                <a:lnTo>
                  <a:pt x="298563" y="4461"/>
                </a:lnTo>
                <a:close/>
              </a:path>
              <a:path w="481757" h="103267">
                <a:moveTo>
                  <a:pt x="316775" y="87136"/>
                </a:moveTo>
                <a:lnTo>
                  <a:pt x="310940" y="87136"/>
                </a:lnTo>
                <a:lnTo>
                  <a:pt x="307080" y="84091"/>
                </a:lnTo>
                <a:lnTo>
                  <a:pt x="305196" y="78002"/>
                </a:lnTo>
                <a:lnTo>
                  <a:pt x="302627" y="100721"/>
                </a:lnTo>
                <a:lnTo>
                  <a:pt x="316775" y="103129"/>
                </a:lnTo>
                <a:lnTo>
                  <a:pt x="322294" y="102823"/>
                </a:lnTo>
                <a:lnTo>
                  <a:pt x="322611" y="87136"/>
                </a:lnTo>
                <a:lnTo>
                  <a:pt x="316775" y="87136"/>
                </a:lnTo>
                <a:close/>
              </a:path>
              <a:path w="481757" h="103267">
                <a:moveTo>
                  <a:pt x="389123" y="37777"/>
                </a:moveTo>
                <a:lnTo>
                  <a:pt x="386090" y="37777"/>
                </a:lnTo>
                <a:lnTo>
                  <a:pt x="383505" y="36708"/>
                </a:lnTo>
                <a:lnTo>
                  <a:pt x="379232" y="32434"/>
                </a:lnTo>
                <a:lnTo>
                  <a:pt x="378164" y="29849"/>
                </a:lnTo>
                <a:lnTo>
                  <a:pt x="376004" y="49956"/>
                </a:lnTo>
                <a:lnTo>
                  <a:pt x="382046" y="52461"/>
                </a:lnTo>
                <a:lnTo>
                  <a:pt x="389123" y="52461"/>
                </a:lnTo>
                <a:lnTo>
                  <a:pt x="389123" y="37777"/>
                </a:lnTo>
                <a:close/>
              </a:path>
              <a:path w="481757" h="103267">
                <a:moveTo>
                  <a:pt x="445158" y="80035"/>
                </a:moveTo>
                <a:lnTo>
                  <a:pt x="442999" y="100142"/>
                </a:lnTo>
                <a:lnTo>
                  <a:pt x="449041" y="102646"/>
                </a:lnTo>
                <a:lnTo>
                  <a:pt x="446226" y="82620"/>
                </a:lnTo>
                <a:lnTo>
                  <a:pt x="445158" y="80035"/>
                </a:lnTo>
                <a:close/>
              </a:path>
              <a:path w="481757" h="103267">
                <a:moveTo>
                  <a:pt x="445158" y="689"/>
                </a:moveTo>
                <a:lnTo>
                  <a:pt x="389261" y="103267"/>
                </a:lnTo>
                <a:lnTo>
                  <a:pt x="399944" y="103267"/>
                </a:lnTo>
                <a:lnTo>
                  <a:pt x="455635" y="689"/>
                </a:lnTo>
                <a:lnTo>
                  <a:pt x="445158" y="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108148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10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125305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180185" y="3781746"/>
            <a:ext cx="39474" cy="90570"/>
          </a:xfrm>
          <a:custGeom>
            <a:avLst/>
            <a:gdLst/>
            <a:ahLst/>
            <a:cxnLst/>
            <a:rect l="l" t="t" r="r" b="b"/>
            <a:pathLst>
              <a:path w="43421" h="102646">
                <a:moveTo>
                  <a:pt x="10958" y="42051"/>
                </a:moveTo>
                <a:lnTo>
                  <a:pt x="10958" y="102646"/>
                </a:lnTo>
                <a:lnTo>
                  <a:pt x="30533" y="102646"/>
                </a:lnTo>
                <a:lnTo>
                  <a:pt x="30533" y="42051"/>
                </a:lnTo>
                <a:lnTo>
                  <a:pt x="43421" y="42051"/>
                </a:lnTo>
                <a:lnTo>
                  <a:pt x="43421" y="28195"/>
                </a:lnTo>
                <a:lnTo>
                  <a:pt x="30533" y="28195"/>
                </a:lnTo>
                <a:lnTo>
                  <a:pt x="30533" y="20382"/>
                </a:lnTo>
                <a:lnTo>
                  <a:pt x="32015" y="17820"/>
                </a:lnTo>
                <a:lnTo>
                  <a:pt x="34794" y="16027"/>
                </a:lnTo>
                <a:lnTo>
                  <a:pt x="39987" y="16165"/>
                </a:lnTo>
                <a:lnTo>
                  <a:pt x="42939" y="16406"/>
                </a:lnTo>
                <a:lnTo>
                  <a:pt x="42939" y="413"/>
                </a:lnTo>
                <a:lnTo>
                  <a:pt x="41193" y="275"/>
                </a:lnTo>
                <a:lnTo>
                  <a:pt x="37793" y="34"/>
                </a:lnTo>
                <a:lnTo>
                  <a:pt x="24536" y="0"/>
                </a:lnTo>
                <a:lnTo>
                  <a:pt x="17667" y="2251"/>
                </a:lnTo>
                <a:lnTo>
                  <a:pt x="14818" y="6755"/>
                </a:lnTo>
                <a:lnTo>
                  <a:pt x="12107" y="9789"/>
                </a:lnTo>
                <a:lnTo>
                  <a:pt x="10751" y="15326"/>
                </a:lnTo>
                <a:lnTo>
                  <a:pt x="10751" y="28195"/>
                </a:lnTo>
                <a:lnTo>
                  <a:pt x="0" y="28195"/>
                </a:lnTo>
                <a:lnTo>
                  <a:pt x="0" y="42051"/>
                </a:lnTo>
                <a:lnTo>
                  <a:pt x="10958" y="4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263499" y="3782659"/>
            <a:ext cx="78135" cy="89659"/>
          </a:xfrm>
          <a:custGeom>
            <a:avLst/>
            <a:gdLst/>
            <a:ahLst/>
            <a:cxnLst/>
            <a:rect l="l" t="t" r="r" b="b"/>
            <a:pathLst>
              <a:path w="85948" h="101613">
                <a:moveTo>
                  <a:pt x="20608" y="83965"/>
                </a:moveTo>
                <a:lnTo>
                  <a:pt x="20608" y="17648"/>
                </a:lnTo>
                <a:lnTo>
                  <a:pt x="49831" y="17648"/>
                </a:lnTo>
                <a:lnTo>
                  <a:pt x="56276" y="20417"/>
                </a:lnTo>
                <a:lnTo>
                  <a:pt x="59515" y="25955"/>
                </a:lnTo>
                <a:lnTo>
                  <a:pt x="62755" y="31492"/>
                </a:lnTo>
                <a:lnTo>
                  <a:pt x="64375" y="39431"/>
                </a:lnTo>
                <a:lnTo>
                  <a:pt x="64375" y="57263"/>
                </a:lnTo>
                <a:lnTo>
                  <a:pt x="63295" y="63720"/>
                </a:lnTo>
                <a:lnTo>
                  <a:pt x="61135" y="69144"/>
                </a:lnTo>
                <a:lnTo>
                  <a:pt x="61012" y="69448"/>
                </a:lnTo>
                <a:lnTo>
                  <a:pt x="58345" y="99314"/>
                </a:lnTo>
                <a:lnTo>
                  <a:pt x="69354" y="92998"/>
                </a:lnTo>
                <a:lnTo>
                  <a:pt x="77815" y="82655"/>
                </a:lnTo>
                <a:lnTo>
                  <a:pt x="81732" y="74291"/>
                </a:lnTo>
                <a:lnTo>
                  <a:pt x="84894" y="62112"/>
                </a:lnTo>
                <a:lnTo>
                  <a:pt x="85948" y="48325"/>
                </a:lnTo>
                <a:lnTo>
                  <a:pt x="85948" y="42993"/>
                </a:lnTo>
                <a:lnTo>
                  <a:pt x="85305" y="37387"/>
                </a:lnTo>
                <a:lnTo>
                  <a:pt x="84018" y="31504"/>
                </a:lnTo>
                <a:lnTo>
                  <a:pt x="82732" y="25621"/>
                </a:lnTo>
                <a:lnTo>
                  <a:pt x="80319" y="20152"/>
                </a:lnTo>
                <a:lnTo>
                  <a:pt x="76781" y="15097"/>
                </a:lnTo>
                <a:lnTo>
                  <a:pt x="72370" y="8847"/>
                </a:lnTo>
                <a:lnTo>
                  <a:pt x="66603" y="4550"/>
                </a:lnTo>
                <a:lnTo>
                  <a:pt x="59481" y="2206"/>
                </a:lnTo>
                <a:lnTo>
                  <a:pt x="55299" y="827"/>
                </a:lnTo>
                <a:lnTo>
                  <a:pt x="50061" y="92"/>
                </a:lnTo>
                <a:lnTo>
                  <a:pt x="0" y="0"/>
                </a:lnTo>
                <a:lnTo>
                  <a:pt x="0" y="101613"/>
                </a:lnTo>
                <a:lnTo>
                  <a:pt x="43766" y="101613"/>
                </a:lnTo>
                <a:lnTo>
                  <a:pt x="40182" y="83965"/>
                </a:lnTo>
                <a:lnTo>
                  <a:pt x="20608" y="83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00030" y="3843936"/>
            <a:ext cx="18935" cy="28380"/>
          </a:xfrm>
          <a:custGeom>
            <a:avLst/>
            <a:gdLst/>
            <a:ahLst/>
            <a:cxnLst/>
            <a:rect l="l" t="t" r="r" b="b"/>
            <a:pathLst>
              <a:path w="20829" h="32164">
                <a:moveTo>
                  <a:pt x="12642" y="10887"/>
                </a:moveTo>
                <a:lnTo>
                  <a:pt x="0" y="14516"/>
                </a:lnTo>
                <a:lnTo>
                  <a:pt x="3583" y="32164"/>
                </a:lnTo>
                <a:lnTo>
                  <a:pt x="4606" y="32155"/>
                </a:lnTo>
                <a:lnTo>
                  <a:pt x="18162" y="29865"/>
                </a:lnTo>
                <a:lnTo>
                  <a:pt x="20829" y="0"/>
                </a:lnTo>
                <a:lnTo>
                  <a:pt x="12642" y="10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52912" y="3804251"/>
            <a:ext cx="64810" cy="70255"/>
          </a:xfrm>
          <a:custGeom>
            <a:avLst/>
            <a:gdLst/>
            <a:ahLst/>
            <a:cxnLst/>
            <a:rect l="l" t="t" r="r" b="b"/>
            <a:pathLst>
              <a:path w="71291" h="79622">
                <a:moveTo>
                  <a:pt x="48902" y="22921"/>
                </a:moveTo>
                <a:lnTo>
                  <a:pt x="50475" y="26862"/>
                </a:lnTo>
                <a:lnTo>
                  <a:pt x="50797" y="32055"/>
                </a:lnTo>
                <a:lnTo>
                  <a:pt x="20264" y="32055"/>
                </a:lnTo>
                <a:lnTo>
                  <a:pt x="20907" y="27184"/>
                </a:lnTo>
                <a:lnTo>
                  <a:pt x="22481" y="23324"/>
                </a:lnTo>
                <a:lnTo>
                  <a:pt x="24985" y="20474"/>
                </a:lnTo>
                <a:lnTo>
                  <a:pt x="27489" y="17625"/>
                </a:lnTo>
                <a:lnTo>
                  <a:pt x="32980" y="72"/>
                </a:lnTo>
                <a:lnTo>
                  <a:pt x="20197" y="3053"/>
                </a:lnTo>
                <a:lnTo>
                  <a:pt x="9890" y="10409"/>
                </a:lnTo>
                <a:lnTo>
                  <a:pt x="6426" y="14789"/>
                </a:lnTo>
                <a:lnTo>
                  <a:pt x="1606" y="26080"/>
                </a:lnTo>
                <a:lnTo>
                  <a:pt x="0" y="40328"/>
                </a:lnTo>
                <a:lnTo>
                  <a:pt x="465" y="48416"/>
                </a:lnTo>
                <a:lnTo>
                  <a:pt x="3985" y="61225"/>
                </a:lnTo>
                <a:lnTo>
                  <a:pt x="10958" y="70385"/>
                </a:lnTo>
                <a:lnTo>
                  <a:pt x="23483" y="77568"/>
                </a:lnTo>
                <a:lnTo>
                  <a:pt x="36254" y="79622"/>
                </a:lnTo>
                <a:lnTo>
                  <a:pt x="40602" y="79440"/>
                </a:lnTo>
                <a:lnTo>
                  <a:pt x="53402" y="76130"/>
                </a:lnTo>
                <a:lnTo>
                  <a:pt x="63272" y="68661"/>
                </a:lnTo>
                <a:lnTo>
                  <a:pt x="67408" y="64065"/>
                </a:lnTo>
                <a:lnTo>
                  <a:pt x="69728" y="59538"/>
                </a:lnTo>
                <a:lnTo>
                  <a:pt x="70234" y="55081"/>
                </a:lnTo>
                <a:lnTo>
                  <a:pt x="50177" y="55081"/>
                </a:lnTo>
                <a:lnTo>
                  <a:pt x="49120" y="57287"/>
                </a:lnTo>
                <a:lnTo>
                  <a:pt x="46524" y="60251"/>
                </a:lnTo>
                <a:lnTo>
                  <a:pt x="43996" y="62549"/>
                </a:lnTo>
                <a:lnTo>
                  <a:pt x="40711" y="63698"/>
                </a:lnTo>
                <a:lnTo>
                  <a:pt x="32854" y="63698"/>
                </a:lnTo>
                <a:lnTo>
                  <a:pt x="29591" y="62755"/>
                </a:lnTo>
                <a:lnTo>
                  <a:pt x="26880" y="60871"/>
                </a:lnTo>
                <a:lnTo>
                  <a:pt x="22423" y="57838"/>
                </a:lnTo>
                <a:lnTo>
                  <a:pt x="20057" y="52553"/>
                </a:lnTo>
                <a:lnTo>
                  <a:pt x="19781" y="45016"/>
                </a:lnTo>
                <a:lnTo>
                  <a:pt x="71199" y="45016"/>
                </a:lnTo>
                <a:lnTo>
                  <a:pt x="71291" y="38536"/>
                </a:lnTo>
                <a:lnTo>
                  <a:pt x="71084" y="33572"/>
                </a:lnTo>
                <a:lnTo>
                  <a:pt x="70578" y="30125"/>
                </a:lnTo>
                <a:lnTo>
                  <a:pt x="69705" y="24243"/>
                </a:lnTo>
                <a:lnTo>
                  <a:pt x="67798" y="19072"/>
                </a:lnTo>
                <a:lnTo>
                  <a:pt x="64858" y="14614"/>
                </a:lnTo>
                <a:lnTo>
                  <a:pt x="61595" y="9559"/>
                </a:lnTo>
                <a:lnTo>
                  <a:pt x="57460" y="5859"/>
                </a:lnTo>
                <a:lnTo>
                  <a:pt x="52451" y="3515"/>
                </a:lnTo>
                <a:lnTo>
                  <a:pt x="47442" y="1172"/>
                </a:lnTo>
                <a:lnTo>
                  <a:pt x="41814" y="0"/>
                </a:lnTo>
                <a:lnTo>
                  <a:pt x="43250" y="17544"/>
                </a:lnTo>
                <a:lnTo>
                  <a:pt x="46076" y="20233"/>
                </a:lnTo>
                <a:lnTo>
                  <a:pt x="48902" y="22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77903" y="3804252"/>
            <a:ext cx="14327" cy="15551"/>
          </a:xfrm>
          <a:custGeom>
            <a:avLst/>
            <a:gdLst/>
            <a:ahLst/>
            <a:cxnLst/>
            <a:rect l="l" t="t" r="r" b="b"/>
            <a:pathLst>
              <a:path w="15760" h="17625">
                <a:moveTo>
                  <a:pt x="0" y="17625"/>
                </a:moveTo>
                <a:lnTo>
                  <a:pt x="3526" y="16200"/>
                </a:lnTo>
                <a:lnTo>
                  <a:pt x="12257" y="16200"/>
                </a:lnTo>
                <a:lnTo>
                  <a:pt x="15760" y="17544"/>
                </a:lnTo>
                <a:lnTo>
                  <a:pt x="14324" y="0"/>
                </a:lnTo>
                <a:lnTo>
                  <a:pt x="5490" y="72"/>
                </a:lnTo>
                <a:lnTo>
                  <a:pt x="0" y="17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00995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3" y="20956"/>
                </a:moveTo>
                <a:lnTo>
                  <a:pt x="29913" y="0"/>
                </a:lnTo>
                <a:lnTo>
                  <a:pt x="10476" y="0"/>
                </a:lnTo>
                <a:lnTo>
                  <a:pt x="10476" y="20956"/>
                </a:lnTo>
                <a:lnTo>
                  <a:pt x="0" y="20956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5" y="95156"/>
                </a:lnTo>
                <a:lnTo>
                  <a:pt x="23526" y="96764"/>
                </a:lnTo>
                <a:lnTo>
                  <a:pt x="32807" y="96443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3" y="77737"/>
                </a:lnTo>
                <a:lnTo>
                  <a:pt x="29913" y="34951"/>
                </a:lnTo>
                <a:lnTo>
                  <a:pt x="42112" y="34951"/>
                </a:lnTo>
                <a:lnTo>
                  <a:pt x="42112" y="20956"/>
                </a:lnTo>
                <a:lnTo>
                  <a:pt x="29913" y="209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32530" y="3782780"/>
            <a:ext cx="66229" cy="91301"/>
          </a:xfrm>
          <a:custGeom>
            <a:avLst/>
            <a:gdLst/>
            <a:ahLst/>
            <a:cxnLst/>
            <a:rect l="l" t="t" r="r" b="b"/>
            <a:pathLst>
              <a:path w="72852" h="103474">
                <a:moveTo>
                  <a:pt x="41492" y="103474"/>
                </a:moveTo>
                <a:lnTo>
                  <a:pt x="54853" y="100506"/>
                </a:lnTo>
                <a:lnTo>
                  <a:pt x="64582" y="91961"/>
                </a:lnTo>
                <a:lnTo>
                  <a:pt x="66993" y="88165"/>
                </a:lnTo>
                <a:lnTo>
                  <a:pt x="71388" y="76614"/>
                </a:lnTo>
                <a:lnTo>
                  <a:pt x="72852" y="62939"/>
                </a:lnTo>
                <a:lnTo>
                  <a:pt x="72735" y="59019"/>
                </a:lnTo>
                <a:lnTo>
                  <a:pt x="70233" y="45987"/>
                </a:lnTo>
                <a:lnTo>
                  <a:pt x="64478" y="35364"/>
                </a:lnTo>
                <a:lnTo>
                  <a:pt x="54431" y="27322"/>
                </a:lnTo>
                <a:lnTo>
                  <a:pt x="41285" y="24679"/>
                </a:lnTo>
                <a:lnTo>
                  <a:pt x="35817" y="24679"/>
                </a:lnTo>
                <a:lnTo>
                  <a:pt x="31314" y="25828"/>
                </a:lnTo>
                <a:lnTo>
                  <a:pt x="27776" y="28126"/>
                </a:lnTo>
                <a:lnTo>
                  <a:pt x="24789" y="29964"/>
                </a:lnTo>
                <a:lnTo>
                  <a:pt x="22055" y="32629"/>
                </a:lnTo>
                <a:lnTo>
                  <a:pt x="19574" y="36122"/>
                </a:lnTo>
                <a:lnTo>
                  <a:pt x="19574" y="0"/>
                </a:lnTo>
                <a:lnTo>
                  <a:pt x="0" y="0"/>
                </a:lnTo>
                <a:lnTo>
                  <a:pt x="0" y="101475"/>
                </a:lnTo>
                <a:lnTo>
                  <a:pt x="19229" y="101475"/>
                </a:lnTo>
                <a:lnTo>
                  <a:pt x="19229" y="92030"/>
                </a:lnTo>
                <a:lnTo>
                  <a:pt x="21848" y="95707"/>
                </a:lnTo>
                <a:lnTo>
                  <a:pt x="24284" y="98281"/>
                </a:lnTo>
                <a:lnTo>
                  <a:pt x="26535" y="99751"/>
                </a:lnTo>
                <a:lnTo>
                  <a:pt x="26076" y="85160"/>
                </a:lnTo>
                <a:lnTo>
                  <a:pt x="23227" y="80931"/>
                </a:lnTo>
                <a:lnTo>
                  <a:pt x="20378" y="76703"/>
                </a:lnTo>
                <a:lnTo>
                  <a:pt x="18953" y="71372"/>
                </a:lnTo>
                <a:lnTo>
                  <a:pt x="18953" y="59469"/>
                </a:lnTo>
                <a:lnTo>
                  <a:pt x="19643" y="55011"/>
                </a:lnTo>
                <a:lnTo>
                  <a:pt x="21021" y="51564"/>
                </a:lnTo>
                <a:lnTo>
                  <a:pt x="23686" y="45084"/>
                </a:lnTo>
                <a:lnTo>
                  <a:pt x="28580" y="41844"/>
                </a:lnTo>
                <a:lnTo>
                  <a:pt x="42732" y="41844"/>
                </a:lnTo>
                <a:lnTo>
                  <a:pt x="47557" y="45153"/>
                </a:lnTo>
                <a:lnTo>
                  <a:pt x="50176" y="51771"/>
                </a:lnTo>
                <a:lnTo>
                  <a:pt x="51554" y="55264"/>
                </a:lnTo>
                <a:lnTo>
                  <a:pt x="52244" y="59676"/>
                </a:lnTo>
                <a:lnTo>
                  <a:pt x="52244" y="71671"/>
                </a:lnTo>
                <a:lnTo>
                  <a:pt x="50843" y="77048"/>
                </a:lnTo>
                <a:lnTo>
                  <a:pt x="48040" y="81138"/>
                </a:lnTo>
                <a:lnTo>
                  <a:pt x="45237" y="85229"/>
                </a:lnTo>
                <a:lnTo>
                  <a:pt x="41308" y="87274"/>
                </a:lnTo>
                <a:lnTo>
                  <a:pt x="36254" y="87274"/>
                </a:lnTo>
                <a:lnTo>
                  <a:pt x="35289" y="103474"/>
                </a:lnTo>
                <a:lnTo>
                  <a:pt x="41492" y="1034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56237" y="3857922"/>
            <a:ext cx="9252" cy="16159"/>
          </a:xfrm>
          <a:custGeom>
            <a:avLst/>
            <a:gdLst/>
            <a:ahLst/>
            <a:cxnLst/>
            <a:rect l="l" t="t" r="r" b="b"/>
            <a:pathLst>
              <a:path w="10177" h="18314">
                <a:moveTo>
                  <a:pt x="4342" y="2113"/>
                </a:moveTo>
                <a:lnTo>
                  <a:pt x="0" y="0"/>
                </a:lnTo>
                <a:lnTo>
                  <a:pt x="459" y="14591"/>
                </a:lnTo>
                <a:lnTo>
                  <a:pt x="4226" y="17073"/>
                </a:lnTo>
                <a:lnTo>
                  <a:pt x="9212" y="18314"/>
                </a:lnTo>
                <a:lnTo>
                  <a:pt x="10177" y="2113"/>
                </a:lnTo>
                <a:lnTo>
                  <a:pt x="4342" y="2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958437" y="3804130"/>
            <a:ext cx="62345" cy="70437"/>
          </a:xfrm>
          <a:custGeom>
            <a:avLst/>
            <a:gdLst/>
            <a:ahLst/>
            <a:cxnLst/>
            <a:rect l="l" t="t" r="r" b="b"/>
            <a:pathLst>
              <a:path w="68579" h="79829">
                <a:moveTo>
                  <a:pt x="25501" y="46808"/>
                </a:moveTo>
                <a:lnTo>
                  <a:pt x="37311" y="49611"/>
                </a:lnTo>
                <a:lnTo>
                  <a:pt x="44134" y="51587"/>
                </a:lnTo>
                <a:lnTo>
                  <a:pt x="47810" y="53885"/>
                </a:lnTo>
                <a:lnTo>
                  <a:pt x="48729" y="57769"/>
                </a:lnTo>
                <a:lnTo>
                  <a:pt x="47592" y="61790"/>
                </a:lnTo>
                <a:lnTo>
                  <a:pt x="43043" y="64088"/>
                </a:lnTo>
                <a:lnTo>
                  <a:pt x="39976" y="64662"/>
                </a:lnTo>
                <a:lnTo>
                  <a:pt x="29545" y="64662"/>
                </a:lnTo>
                <a:lnTo>
                  <a:pt x="25042" y="63353"/>
                </a:lnTo>
                <a:lnTo>
                  <a:pt x="22607" y="60733"/>
                </a:lnTo>
                <a:lnTo>
                  <a:pt x="21228" y="59263"/>
                </a:lnTo>
                <a:lnTo>
                  <a:pt x="20332" y="56781"/>
                </a:lnTo>
                <a:lnTo>
                  <a:pt x="19919" y="53288"/>
                </a:lnTo>
                <a:lnTo>
                  <a:pt x="0" y="53288"/>
                </a:lnTo>
                <a:lnTo>
                  <a:pt x="0" y="61009"/>
                </a:lnTo>
                <a:lnTo>
                  <a:pt x="2814" y="67363"/>
                </a:lnTo>
                <a:lnTo>
                  <a:pt x="8443" y="72349"/>
                </a:lnTo>
                <a:lnTo>
                  <a:pt x="9604" y="73309"/>
                </a:lnTo>
                <a:lnTo>
                  <a:pt x="20082" y="78199"/>
                </a:lnTo>
                <a:lnTo>
                  <a:pt x="34600" y="79829"/>
                </a:lnTo>
                <a:lnTo>
                  <a:pt x="36183" y="79814"/>
                </a:lnTo>
                <a:lnTo>
                  <a:pt x="50290" y="77895"/>
                </a:lnTo>
                <a:lnTo>
                  <a:pt x="60274" y="72763"/>
                </a:lnTo>
                <a:lnTo>
                  <a:pt x="65811" y="68052"/>
                </a:lnTo>
                <a:lnTo>
                  <a:pt x="68579" y="61974"/>
                </a:lnTo>
                <a:lnTo>
                  <a:pt x="68579" y="48876"/>
                </a:lnTo>
                <a:lnTo>
                  <a:pt x="66649" y="44165"/>
                </a:lnTo>
                <a:lnTo>
                  <a:pt x="62789" y="40397"/>
                </a:lnTo>
                <a:lnTo>
                  <a:pt x="58884" y="36674"/>
                </a:lnTo>
                <a:lnTo>
                  <a:pt x="53025" y="33894"/>
                </a:lnTo>
                <a:lnTo>
                  <a:pt x="45214" y="32055"/>
                </a:lnTo>
                <a:lnTo>
                  <a:pt x="33496" y="29482"/>
                </a:lnTo>
                <a:lnTo>
                  <a:pt x="26673" y="27666"/>
                </a:lnTo>
                <a:lnTo>
                  <a:pt x="22813" y="25598"/>
                </a:lnTo>
                <a:lnTo>
                  <a:pt x="21848" y="21715"/>
                </a:lnTo>
                <a:lnTo>
                  <a:pt x="22756" y="18360"/>
                </a:lnTo>
                <a:lnTo>
                  <a:pt x="26386" y="15694"/>
                </a:lnTo>
                <a:lnTo>
                  <a:pt x="29430" y="15028"/>
                </a:lnTo>
                <a:lnTo>
                  <a:pt x="38896" y="15028"/>
                </a:lnTo>
                <a:lnTo>
                  <a:pt x="42572" y="16361"/>
                </a:lnTo>
                <a:lnTo>
                  <a:pt x="44731" y="19026"/>
                </a:lnTo>
                <a:lnTo>
                  <a:pt x="46592" y="22496"/>
                </a:lnTo>
                <a:lnTo>
                  <a:pt x="46868" y="25024"/>
                </a:lnTo>
                <a:lnTo>
                  <a:pt x="66511" y="25024"/>
                </a:lnTo>
                <a:lnTo>
                  <a:pt x="65638" y="15832"/>
                </a:lnTo>
                <a:lnTo>
                  <a:pt x="62250" y="9363"/>
                </a:lnTo>
                <a:lnTo>
                  <a:pt x="56345" y="5618"/>
                </a:lnTo>
                <a:lnTo>
                  <a:pt x="50441" y="1872"/>
                </a:lnTo>
                <a:lnTo>
                  <a:pt x="42801" y="0"/>
                </a:lnTo>
                <a:lnTo>
                  <a:pt x="23549" y="0"/>
                </a:lnTo>
                <a:lnTo>
                  <a:pt x="15887" y="2493"/>
                </a:lnTo>
                <a:lnTo>
                  <a:pt x="10441" y="7479"/>
                </a:lnTo>
                <a:lnTo>
                  <a:pt x="4997" y="12466"/>
                </a:lnTo>
                <a:lnTo>
                  <a:pt x="2274" y="18429"/>
                </a:lnTo>
                <a:lnTo>
                  <a:pt x="2274" y="31251"/>
                </a:lnTo>
                <a:lnTo>
                  <a:pt x="4020" y="35755"/>
                </a:lnTo>
                <a:lnTo>
                  <a:pt x="7512" y="38880"/>
                </a:lnTo>
                <a:lnTo>
                  <a:pt x="11004" y="42051"/>
                </a:lnTo>
                <a:lnTo>
                  <a:pt x="17001" y="44694"/>
                </a:lnTo>
                <a:lnTo>
                  <a:pt x="25501" y="46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788967" y="3780955"/>
            <a:ext cx="82145" cy="93855"/>
          </a:xfrm>
          <a:custGeom>
            <a:avLst/>
            <a:gdLst/>
            <a:ahLst/>
            <a:cxnLst/>
            <a:rect l="l" t="t" r="r" b="b"/>
            <a:pathLst>
              <a:path w="90359" h="106369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39" y="82472"/>
                </a:lnTo>
                <a:lnTo>
                  <a:pt x="12544" y="92306"/>
                </a:lnTo>
                <a:lnTo>
                  <a:pt x="21457" y="99821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4" y="21244"/>
                </a:lnTo>
                <a:lnTo>
                  <a:pt x="38941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7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883580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09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900737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30473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2" y="20957"/>
                </a:moveTo>
                <a:lnTo>
                  <a:pt x="29912" y="0"/>
                </a:lnTo>
                <a:lnTo>
                  <a:pt x="10476" y="0"/>
                </a:lnTo>
                <a:lnTo>
                  <a:pt x="10476" y="20957"/>
                </a:lnTo>
                <a:lnTo>
                  <a:pt x="0" y="20957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4" y="95156"/>
                </a:lnTo>
                <a:lnTo>
                  <a:pt x="23526" y="96764"/>
                </a:lnTo>
                <a:lnTo>
                  <a:pt x="32807" y="96442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2" y="77738"/>
                </a:lnTo>
                <a:lnTo>
                  <a:pt x="29912" y="34951"/>
                </a:lnTo>
                <a:lnTo>
                  <a:pt x="42112" y="34951"/>
                </a:lnTo>
                <a:lnTo>
                  <a:pt x="42112" y="20957"/>
                </a:lnTo>
                <a:lnTo>
                  <a:pt x="29912" y="20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792100" y="3926838"/>
            <a:ext cx="1168850" cy="116239"/>
          </a:xfrm>
          <a:custGeom>
            <a:avLst/>
            <a:gdLst/>
            <a:ahLst/>
            <a:cxnLst/>
            <a:rect l="l" t="t" r="r" b="b"/>
            <a:pathLst>
              <a:path w="1285735" h="131738">
                <a:moveTo>
                  <a:pt x="1262369" y="131738"/>
                </a:moveTo>
                <a:lnTo>
                  <a:pt x="1268593" y="121753"/>
                </a:lnTo>
                <a:lnTo>
                  <a:pt x="1275100" y="110308"/>
                </a:lnTo>
                <a:lnTo>
                  <a:pt x="1279256" y="101475"/>
                </a:lnTo>
                <a:lnTo>
                  <a:pt x="1282677" y="91032"/>
                </a:lnTo>
                <a:lnTo>
                  <a:pt x="1284970" y="78575"/>
                </a:lnTo>
                <a:lnTo>
                  <a:pt x="1285735" y="65076"/>
                </a:lnTo>
                <a:lnTo>
                  <a:pt x="1285735" y="59883"/>
                </a:lnTo>
                <a:lnTo>
                  <a:pt x="1285264" y="54483"/>
                </a:lnTo>
                <a:lnTo>
                  <a:pt x="1284322" y="48876"/>
                </a:lnTo>
                <a:lnTo>
                  <a:pt x="1283380" y="43269"/>
                </a:lnTo>
                <a:lnTo>
                  <a:pt x="1281806" y="37593"/>
                </a:lnTo>
                <a:lnTo>
                  <a:pt x="1279600" y="31848"/>
                </a:lnTo>
                <a:lnTo>
                  <a:pt x="1277854" y="27207"/>
                </a:lnTo>
                <a:lnTo>
                  <a:pt x="1276234" y="23564"/>
                </a:lnTo>
                <a:lnTo>
                  <a:pt x="1274741" y="20922"/>
                </a:lnTo>
                <a:lnTo>
                  <a:pt x="1273248" y="18279"/>
                </a:lnTo>
                <a:lnTo>
                  <a:pt x="1268963" y="11305"/>
                </a:lnTo>
                <a:lnTo>
                  <a:pt x="1261887" y="0"/>
                </a:lnTo>
                <a:lnTo>
                  <a:pt x="1253547" y="0"/>
                </a:lnTo>
                <a:lnTo>
                  <a:pt x="1257594" y="7824"/>
                </a:lnTo>
                <a:lnTo>
                  <a:pt x="1263390" y="19976"/>
                </a:lnTo>
                <a:lnTo>
                  <a:pt x="1267125" y="29367"/>
                </a:lnTo>
                <a:lnTo>
                  <a:pt x="1270062" y="40003"/>
                </a:lnTo>
                <a:lnTo>
                  <a:pt x="1272046" y="52518"/>
                </a:lnTo>
                <a:lnTo>
                  <a:pt x="1272708" y="65835"/>
                </a:lnTo>
                <a:lnTo>
                  <a:pt x="1272341" y="76439"/>
                </a:lnTo>
                <a:lnTo>
                  <a:pt x="1270744" y="89178"/>
                </a:lnTo>
                <a:lnTo>
                  <a:pt x="1267883" y="100579"/>
                </a:lnTo>
                <a:lnTo>
                  <a:pt x="1265733" y="106391"/>
                </a:lnTo>
                <a:lnTo>
                  <a:pt x="1260816" y="117469"/>
                </a:lnTo>
                <a:lnTo>
                  <a:pt x="1253754" y="131738"/>
                </a:lnTo>
                <a:lnTo>
                  <a:pt x="1262369" y="131738"/>
                </a:lnTo>
                <a:close/>
              </a:path>
              <a:path w="1285735" h="131738">
                <a:moveTo>
                  <a:pt x="770503" y="91203"/>
                </a:moveTo>
                <a:lnTo>
                  <a:pt x="775190" y="95891"/>
                </a:lnTo>
                <a:lnTo>
                  <a:pt x="779877" y="100579"/>
                </a:lnTo>
                <a:lnTo>
                  <a:pt x="785552" y="102923"/>
                </a:lnTo>
                <a:lnTo>
                  <a:pt x="784897" y="91743"/>
                </a:lnTo>
                <a:lnTo>
                  <a:pt x="782117" y="88963"/>
                </a:lnTo>
                <a:lnTo>
                  <a:pt x="779337" y="86182"/>
                </a:lnTo>
                <a:lnTo>
                  <a:pt x="777947" y="82839"/>
                </a:lnTo>
                <a:lnTo>
                  <a:pt x="777947" y="75026"/>
                </a:lnTo>
                <a:lnTo>
                  <a:pt x="779337" y="71682"/>
                </a:lnTo>
                <a:lnTo>
                  <a:pt x="782117" y="68902"/>
                </a:lnTo>
                <a:lnTo>
                  <a:pt x="784897" y="66122"/>
                </a:lnTo>
                <a:lnTo>
                  <a:pt x="788262" y="64731"/>
                </a:lnTo>
                <a:lnTo>
                  <a:pt x="796120" y="64731"/>
                </a:lnTo>
                <a:lnTo>
                  <a:pt x="799463" y="66122"/>
                </a:lnTo>
                <a:lnTo>
                  <a:pt x="802243" y="68902"/>
                </a:lnTo>
                <a:lnTo>
                  <a:pt x="805022" y="71682"/>
                </a:lnTo>
                <a:lnTo>
                  <a:pt x="806413" y="75026"/>
                </a:lnTo>
                <a:lnTo>
                  <a:pt x="806413" y="82839"/>
                </a:lnTo>
                <a:lnTo>
                  <a:pt x="805022" y="86182"/>
                </a:lnTo>
                <a:lnTo>
                  <a:pt x="802243" y="88963"/>
                </a:lnTo>
                <a:lnTo>
                  <a:pt x="799463" y="91743"/>
                </a:lnTo>
                <a:lnTo>
                  <a:pt x="796120" y="93133"/>
                </a:lnTo>
                <a:lnTo>
                  <a:pt x="792214" y="93133"/>
                </a:lnTo>
                <a:lnTo>
                  <a:pt x="792214" y="102923"/>
                </a:lnTo>
                <a:lnTo>
                  <a:pt x="798831" y="102923"/>
                </a:lnTo>
                <a:lnTo>
                  <a:pt x="804483" y="100579"/>
                </a:lnTo>
                <a:lnTo>
                  <a:pt x="809170" y="95891"/>
                </a:lnTo>
                <a:lnTo>
                  <a:pt x="813856" y="91203"/>
                </a:lnTo>
                <a:lnTo>
                  <a:pt x="816200" y="85550"/>
                </a:lnTo>
                <a:lnTo>
                  <a:pt x="816200" y="72314"/>
                </a:lnTo>
                <a:lnTo>
                  <a:pt x="813856" y="66662"/>
                </a:lnTo>
                <a:lnTo>
                  <a:pt x="809170" y="61974"/>
                </a:lnTo>
                <a:lnTo>
                  <a:pt x="804483" y="57286"/>
                </a:lnTo>
                <a:lnTo>
                  <a:pt x="798831" y="54942"/>
                </a:lnTo>
                <a:lnTo>
                  <a:pt x="785552" y="54942"/>
                </a:lnTo>
                <a:lnTo>
                  <a:pt x="779877" y="57286"/>
                </a:lnTo>
                <a:lnTo>
                  <a:pt x="775190" y="61974"/>
                </a:lnTo>
                <a:lnTo>
                  <a:pt x="770503" y="66662"/>
                </a:lnTo>
                <a:lnTo>
                  <a:pt x="768160" y="72314"/>
                </a:lnTo>
                <a:lnTo>
                  <a:pt x="768160" y="85550"/>
                </a:lnTo>
                <a:lnTo>
                  <a:pt x="770503" y="91203"/>
                </a:lnTo>
                <a:close/>
              </a:path>
              <a:path w="1285735" h="131738">
                <a:moveTo>
                  <a:pt x="702888" y="43499"/>
                </a:moveTo>
                <a:lnTo>
                  <a:pt x="707575" y="48187"/>
                </a:lnTo>
                <a:lnTo>
                  <a:pt x="712262" y="52874"/>
                </a:lnTo>
                <a:lnTo>
                  <a:pt x="717914" y="55218"/>
                </a:lnTo>
                <a:lnTo>
                  <a:pt x="717282" y="44039"/>
                </a:lnTo>
                <a:lnTo>
                  <a:pt x="714502" y="41258"/>
                </a:lnTo>
                <a:lnTo>
                  <a:pt x="711722" y="38478"/>
                </a:lnTo>
                <a:lnTo>
                  <a:pt x="710332" y="35135"/>
                </a:lnTo>
                <a:lnTo>
                  <a:pt x="710332" y="27276"/>
                </a:lnTo>
                <a:lnTo>
                  <a:pt x="711722" y="23921"/>
                </a:lnTo>
                <a:lnTo>
                  <a:pt x="714502" y="21163"/>
                </a:lnTo>
                <a:lnTo>
                  <a:pt x="717282" y="18406"/>
                </a:lnTo>
                <a:lnTo>
                  <a:pt x="720625" y="17027"/>
                </a:lnTo>
                <a:lnTo>
                  <a:pt x="728482" y="17027"/>
                </a:lnTo>
                <a:lnTo>
                  <a:pt x="731848" y="18417"/>
                </a:lnTo>
                <a:lnTo>
                  <a:pt x="734628" y="21198"/>
                </a:lnTo>
                <a:lnTo>
                  <a:pt x="737408" y="23978"/>
                </a:lnTo>
                <a:lnTo>
                  <a:pt x="738798" y="27322"/>
                </a:lnTo>
                <a:lnTo>
                  <a:pt x="738798" y="35135"/>
                </a:lnTo>
                <a:lnTo>
                  <a:pt x="737408" y="38478"/>
                </a:lnTo>
                <a:lnTo>
                  <a:pt x="734628" y="41258"/>
                </a:lnTo>
                <a:lnTo>
                  <a:pt x="731848" y="44039"/>
                </a:lnTo>
                <a:lnTo>
                  <a:pt x="728482" y="45429"/>
                </a:lnTo>
                <a:lnTo>
                  <a:pt x="724531" y="45429"/>
                </a:lnTo>
                <a:lnTo>
                  <a:pt x="724531" y="55218"/>
                </a:lnTo>
                <a:lnTo>
                  <a:pt x="731193" y="55218"/>
                </a:lnTo>
                <a:lnTo>
                  <a:pt x="736868" y="52874"/>
                </a:lnTo>
                <a:lnTo>
                  <a:pt x="741555" y="48187"/>
                </a:lnTo>
                <a:lnTo>
                  <a:pt x="746242" y="43499"/>
                </a:lnTo>
                <a:lnTo>
                  <a:pt x="748585" y="37846"/>
                </a:lnTo>
                <a:lnTo>
                  <a:pt x="748585" y="24610"/>
                </a:lnTo>
                <a:lnTo>
                  <a:pt x="746242" y="18946"/>
                </a:lnTo>
                <a:lnTo>
                  <a:pt x="741555" y="14235"/>
                </a:lnTo>
                <a:lnTo>
                  <a:pt x="736868" y="9524"/>
                </a:lnTo>
                <a:lnTo>
                  <a:pt x="731193" y="7169"/>
                </a:lnTo>
                <a:lnTo>
                  <a:pt x="717914" y="7169"/>
                </a:lnTo>
                <a:lnTo>
                  <a:pt x="712262" y="9524"/>
                </a:lnTo>
                <a:lnTo>
                  <a:pt x="707575" y="14235"/>
                </a:lnTo>
                <a:lnTo>
                  <a:pt x="702888" y="18946"/>
                </a:lnTo>
                <a:lnTo>
                  <a:pt x="700545" y="24610"/>
                </a:lnTo>
                <a:lnTo>
                  <a:pt x="700545" y="37846"/>
                </a:lnTo>
                <a:lnTo>
                  <a:pt x="702888" y="43499"/>
                </a:lnTo>
                <a:close/>
              </a:path>
              <a:path w="1285735" h="131738">
                <a:moveTo>
                  <a:pt x="276454" y="91203"/>
                </a:moveTo>
                <a:lnTo>
                  <a:pt x="281141" y="95891"/>
                </a:lnTo>
                <a:lnTo>
                  <a:pt x="285828" y="100578"/>
                </a:lnTo>
                <a:lnTo>
                  <a:pt x="291503" y="102922"/>
                </a:lnTo>
                <a:lnTo>
                  <a:pt x="290848" y="91743"/>
                </a:lnTo>
                <a:lnTo>
                  <a:pt x="288068" y="88963"/>
                </a:lnTo>
                <a:lnTo>
                  <a:pt x="285288" y="86182"/>
                </a:lnTo>
                <a:lnTo>
                  <a:pt x="283898" y="82839"/>
                </a:lnTo>
                <a:lnTo>
                  <a:pt x="283898" y="75026"/>
                </a:lnTo>
                <a:lnTo>
                  <a:pt x="285288" y="71682"/>
                </a:lnTo>
                <a:lnTo>
                  <a:pt x="288068" y="68902"/>
                </a:lnTo>
                <a:lnTo>
                  <a:pt x="290848" y="66122"/>
                </a:lnTo>
                <a:lnTo>
                  <a:pt x="294214" y="64731"/>
                </a:lnTo>
                <a:lnTo>
                  <a:pt x="302071" y="64731"/>
                </a:lnTo>
                <a:lnTo>
                  <a:pt x="305414" y="66122"/>
                </a:lnTo>
                <a:lnTo>
                  <a:pt x="308194" y="68902"/>
                </a:lnTo>
                <a:lnTo>
                  <a:pt x="310974" y="71682"/>
                </a:lnTo>
                <a:lnTo>
                  <a:pt x="312364" y="75026"/>
                </a:lnTo>
                <a:lnTo>
                  <a:pt x="312364" y="82839"/>
                </a:lnTo>
                <a:lnTo>
                  <a:pt x="310974" y="86182"/>
                </a:lnTo>
                <a:lnTo>
                  <a:pt x="308194" y="88963"/>
                </a:lnTo>
                <a:lnTo>
                  <a:pt x="305414" y="91743"/>
                </a:lnTo>
                <a:lnTo>
                  <a:pt x="302071" y="93133"/>
                </a:lnTo>
                <a:lnTo>
                  <a:pt x="298165" y="93133"/>
                </a:lnTo>
                <a:lnTo>
                  <a:pt x="298165" y="102922"/>
                </a:lnTo>
                <a:lnTo>
                  <a:pt x="304782" y="102922"/>
                </a:lnTo>
                <a:lnTo>
                  <a:pt x="310434" y="100578"/>
                </a:lnTo>
                <a:lnTo>
                  <a:pt x="315121" y="95891"/>
                </a:lnTo>
                <a:lnTo>
                  <a:pt x="319808" y="91203"/>
                </a:lnTo>
                <a:lnTo>
                  <a:pt x="322151" y="85550"/>
                </a:lnTo>
                <a:lnTo>
                  <a:pt x="322151" y="72314"/>
                </a:lnTo>
                <a:lnTo>
                  <a:pt x="319808" y="66661"/>
                </a:lnTo>
                <a:lnTo>
                  <a:pt x="315121" y="61974"/>
                </a:lnTo>
                <a:lnTo>
                  <a:pt x="310434" y="57286"/>
                </a:lnTo>
                <a:lnTo>
                  <a:pt x="304782" y="54942"/>
                </a:lnTo>
                <a:lnTo>
                  <a:pt x="291503" y="54942"/>
                </a:lnTo>
                <a:lnTo>
                  <a:pt x="285828" y="57286"/>
                </a:lnTo>
                <a:lnTo>
                  <a:pt x="281141" y="61974"/>
                </a:lnTo>
                <a:lnTo>
                  <a:pt x="276454" y="66661"/>
                </a:lnTo>
                <a:lnTo>
                  <a:pt x="274111" y="72314"/>
                </a:lnTo>
                <a:lnTo>
                  <a:pt x="274111" y="85550"/>
                </a:lnTo>
                <a:lnTo>
                  <a:pt x="276454" y="91203"/>
                </a:lnTo>
                <a:close/>
              </a:path>
              <a:path w="1285735" h="131738">
                <a:moveTo>
                  <a:pt x="208840" y="43499"/>
                </a:moveTo>
                <a:lnTo>
                  <a:pt x="213526" y="48186"/>
                </a:lnTo>
                <a:lnTo>
                  <a:pt x="218213" y="52874"/>
                </a:lnTo>
                <a:lnTo>
                  <a:pt x="223865" y="55218"/>
                </a:lnTo>
                <a:lnTo>
                  <a:pt x="223233" y="44039"/>
                </a:lnTo>
                <a:lnTo>
                  <a:pt x="220454" y="41258"/>
                </a:lnTo>
                <a:lnTo>
                  <a:pt x="217674" y="38478"/>
                </a:lnTo>
                <a:lnTo>
                  <a:pt x="216283" y="35134"/>
                </a:lnTo>
                <a:lnTo>
                  <a:pt x="216283" y="27276"/>
                </a:lnTo>
                <a:lnTo>
                  <a:pt x="217674" y="23921"/>
                </a:lnTo>
                <a:lnTo>
                  <a:pt x="220454" y="21163"/>
                </a:lnTo>
                <a:lnTo>
                  <a:pt x="223233" y="18406"/>
                </a:lnTo>
                <a:lnTo>
                  <a:pt x="226576" y="17027"/>
                </a:lnTo>
                <a:lnTo>
                  <a:pt x="234434" y="17027"/>
                </a:lnTo>
                <a:lnTo>
                  <a:pt x="237799" y="18417"/>
                </a:lnTo>
                <a:lnTo>
                  <a:pt x="240579" y="21198"/>
                </a:lnTo>
                <a:lnTo>
                  <a:pt x="243359" y="23978"/>
                </a:lnTo>
                <a:lnTo>
                  <a:pt x="244749" y="27321"/>
                </a:lnTo>
                <a:lnTo>
                  <a:pt x="244749" y="35134"/>
                </a:lnTo>
                <a:lnTo>
                  <a:pt x="243359" y="38478"/>
                </a:lnTo>
                <a:lnTo>
                  <a:pt x="240579" y="41258"/>
                </a:lnTo>
                <a:lnTo>
                  <a:pt x="237799" y="44039"/>
                </a:lnTo>
                <a:lnTo>
                  <a:pt x="234434" y="45429"/>
                </a:lnTo>
                <a:lnTo>
                  <a:pt x="230482" y="45429"/>
                </a:lnTo>
                <a:lnTo>
                  <a:pt x="230482" y="55218"/>
                </a:lnTo>
                <a:lnTo>
                  <a:pt x="237144" y="55218"/>
                </a:lnTo>
                <a:lnTo>
                  <a:pt x="242819" y="52874"/>
                </a:lnTo>
                <a:lnTo>
                  <a:pt x="247506" y="48186"/>
                </a:lnTo>
                <a:lnTo>
                  <a:pt x="252193" y="43499"/>
                </a:lnTo>
                <a:lnTo>
                  <a:pt x="254537" y="37846"/>
                </a:lnTo>
                <a:lnTo>
                  <a:pt x="254537" y="24610"/>
                </a:lnTo>
                <a:lnTo>
                  <a:pt x="252193" y="18945"/>
                </a:lnTo>
                <a:lnTo>
                  <a:pt x="247506" y="14235"/>
                </a:lnTo>
                <a:lnTo>
                  <a:pt x="242819" y="9524"/>
                </a:lnTo>
                <a:lnTo>
                  <a:pt x="237144" y="7169"/>
                </a:lnTo>
                <a:lnTo>
                  <a:pt x="223865" y="7169"/>
                </a:lnTo>
                <a:lnTo>
                  <a:pt x="218213" y="9524"/>
                </a:lnTo>
                <a:lnTo>
                  <a:pt x="213526" y="14235"/>
                </a:lnTo>
                <a:lnTo>
                  <a:pt x="208840" y="18945"/>
                </a:lnTo>
                <a:lnTo>
                  <a:pt x="206496" y="24610"/>
                </a:lnTo>
                <a:lnTo>
                  <a:pt x="206496" y="37846"/>
                </a:lnTo>
                <a:lnTo>
                  <a:pt x="208840" y="43499"/>
                </a:lnTo>
                <a:close/>
              </a:path>
              <a:path w="1285735" h="131738">
                <a:moveTo>
                  <a:pt x="379519" y="61146"/>
                </a:moveTo>
                <a:lnTo>
                  <a:pt x="379519" y="30883"/>
                </a:lnTo>
                <a:lnTo>
                  <a:pt x="367733" y="30883"/>
                </a:lnTo>
                <a:lnTo>
                  <a:pt x="367733" y="61146"/>
                </a:lnTo>
                <a:lnTo>
                  <a:pt x="337682" y="61146"/>
                </a:lnTo>
                <a:lnTo>
                  <a:pt x="337682" y="72728"/>
                </a:lnTo>
                <a:lnTo>
                  <a:pt x="367733" y="72728"/>
                </a:lnTo>
                <a:lnTo>
                  <a:pt x="367733" y="102922"/>
                </a:lnTo>
                <a:lnTo>
                  <a:pt x="379519" y="102922"/>
                </a:lnTo>
                <a:lnTo>
                  <a:pt x="379519" y="72728"/>
                </a:lnTo>
                <a:lnTo>
                  <a:pt x="409570" y="72728"/>
                </a:lnTo>
                <a:lnTo>
                  <a:pt x="409570" y="61146"/>
                </a:lnTo>
                <a:lnTo>
                  <a:pt x="379519" y="61146"/>
                </a:lnTo>
                <a:close/>
              </a:path>
              <a:path w="1285735" h="131738">
                <a:moveTo>
                  <a:pt x="0" y="66661"/>
                </a:moveTo>
                <a:lnTo>
                  <a:pt x="0" y="70292"/>
                </a:lnTo>
                <a:lnTo>
                  <a:pt x="252" y="74107"/>
                </a:lnTo>
                <a:lnTo>
                  <a:pt x="758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4" y="99889"/>
                </a:lnTo>
                <a:lnTo>
                  <a:pt x="8018" y="104852"/>
                </a:lnTo>
                <a:lnTo>
                  <a:pt x="9763" y="108782"/>
                </a:lnTo>
                <a:lnTo>
                  <a:pt x="11372" y="111677"/>
                </a:lnTo>
                <a:lnTo>
                  <a:pt x="12980" y="114573"/>
                </a:lnTo>
                <a:lnTo>
                  <a:pt x="17139" y="121260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4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6" y="55163"/>
                </a:lnTo>
                <a:lnTo>
                  <a:pt x="15027" y="42448"/>
                </a:lnTo>
                <a:lnTo>
                  <a:pt x="17919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5" y="0"/>
                </a:lnTo>
                <a:lnTo>
                  <a:pt x="17068" y="10140"/>
                </a:lnTo>
                <a:lnTo>
                  <a:pt x="10560" y="21580"/>
                </a:lnTo>
                <a:lnTo>
                  <a:pt x="6409" y="30332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  <a:path w="1285735" h="131738">
                <a:moveTo>
                  <a:pt x="74001" y="33020"/>
                </a:moveTo>
                <a:lnTo>
                  <a:pt x="74001" y="102922"/>
                </a:lnTo>
                <a:lnTo>
                  <a:pt x="87235" y="102922"/>
                </a:lnTo>
                <a:lnTo>
                  <a:pt x="87235" y="4618"/>
                </a:lnTo>
                <a:lnTo>
                  <a:pt x="77447" y="4618"/>
                </a:lnTo>
                <a:lnTo>
                  <a:pt x="75701" y="12247"/>
                </a:lnTo>
                <a:lnTo>
                  <a:pt x="73059" y="17084"/>
                </a:lnTo>
                <a:lnTo>
                  <a:pt x="69521" y="19129"/>
                </a:lnTo>
                <a:lnTo>
                  <a:pt x="65983" y="21174"/>
                </a:lnTo>
                <a:lnTo>
                  <a:pt x="59734" y="22634"/>
                </a:lnTo>
                <a:lnTo>
                  <a:pt x="50773" y="23507"/>
                </a:lnTo>
                <a:lnTo>
                  <a:pt x="50773" y="33020"/>
                </a:lnTo>
                <a:lnTo>
                  <a:pt x="74001" y="33020"/>
                </a:lnTo>
                <a:close/>
              </a:path>
              <a:path w="1285735" h="131738">
                <a:moveTo>
                  <a:pt x="137871" y="91203"/>
                </a:moveTo>
                <a:lnTo>
                  <a:pt x="139065" y="86331"/>
                </a:lnTo>
                <a:lnTo>
                  <a:pt x="141960" y="81896"/>
                </a:lnTo>
                <a:lnTo>
                  <a:pt x="146555" y="77898"/>
                </a:lnTo>
                <a:lnTo>
                  <a:pt x="149128" y="75646"/>
                </a:lnTo>
                <a:lnTo>
                  <a:pt x="152666" y="73279"/>
                </a:lnTo>
                <a:lnTo>
                  <a:pt x="157170" y="70798"/>
                </a:lnTo>
                <a:lnTo>
                  <a:pt x="166612" y="65558"/>
                </a:lnTo>
                <a:lnTo>
                  <a:pt x="174929" y="60917"/>
                </a:lnTo>
                <a:lnTo>
                  <a:pt x="180696" y="56964"/>
                </a:lnTo>
                <a:lnTo>
                  <a:pt x="183912" y="53701"/>
                </a:lnTo>
                <a:lnTo>
                  <a:pt x="189472" y="48094"/>
                </a:lnTo>
                <a:lnTo>
                  <a:pt x="192252" y="41338"/>
                </a:lnTo>
                <a:lnTo>
                  <a:pt x="192252" y="25943"/>
                </a:lnTo>
                <a:lnTo>
                  <a:pt x="189644" y="19141"/>
                </a:lnTo>
                <a:lnTo>
                  <a:pt x="184429" y="13029"/>
                </a:lnTo>
                <a:lnTo>
                  <a:pt x="173841" y="5978"/>
                </a:lnTo>
                <a:lnTo>
                  <a:pt x="159651" y="3860"/>
                </a:lnTo>
                <a:lnTo>
                  <a:pt x="151873" y="4451"/>
                </a:lnTo>
                <a:lnTo>
                  <a:pt x="139570" y="9048"/>
                </a:lnTo>
                <a:lnTo>
                  <a:pt x="131185" y="18199"/>
                </a:lnTo>
                <a:lnTo>
                  <a:pt x="128152" y="23622"/>
                </a:lnTo>
                <a:lnTo>
                  <a:pt x="126567" y="30630"/>
                </a:lnTo>
                <a:lnTo>
                  <a:pt x="126429" y="39224"/>
                </a:lnTo>
                <a:lnTo>
                  <a:pt x="139042" y="39224"/>
                </a:lnTo>
                <a:lnTo>
                  <a:pt x="139226" y="33112"/>
                </a:lnTo>
                <a:lnTo>
                  <a:pt x="140191" y="28333"/>
                </a:lnTo>
                <a:lnTo>
                  <a:pt x="141937" y="24886"/>
                </a:lnTo>
                <a:lnTo>
                  <a:pt x="145200" y="18452"/>
                </a:lnTo>
                <a:lnTo>
                  <a:pt x="151081" y="15235"/>
                </a:lnTo>
                <a:lnTo>
                  <a:pt x="165326" y="15235"/>
                </a:lnTo>
                <a:lnTo>
                  <a:pt x="169921" y="16923"/>
                </a:lnTo>
                <a:lnTo>
                  <a:pt x="173367" y="20301"/>
                </a:lnTo>
                <a:lnTo>
                  <a:pt x="176813" y="23679"/>
                </a:lnTo>
                <a:lnTo>
                  <a:pt x="178536" y="28240"/>
                </a:lnTo>
                <a:lnTo>
                  <a:pt x="178536" y="38903"/>
                </a:lnTo>
                <a:lnTo>
                  <a:pt x="176652" y="43269"/>
                </a:lnTo>
                <a:lnTo>
                  <a:pt x="172884" y="47083"/>
                </a:lnTo>
                <a:lnTo>
                  <a:pt x="170495" y="49519"/>
                </a:lnTo>
                <a:lnTo>
                  <a:pt x="166336" y="52460"/>
                </a:lnTo>
                <a:lnTo>
                  <a:pt x="160409" y="55907"/>
                </a:lnTo>
                <a:lnTo>
                  <a:pt x="147175" y="63559"/>
                </a:lnTo>
                <a:lnTo>
                  <a:pt x="138307" y="68707"/>
                </a:lnTo>
                <a:lnTo>
                  <a:pt x="132345" y="74428"/>
                </a:lnTo>
                <a:lnTo>
                  <a:pt x="129290" y="80725"/>
                </a:lnTo>
                <a:lnTo>
                  <a:pt x="126234" y="87021"/>
                </a:lnTo>
                <a:lnTo>
                  <a:pt x="124477" y="94420"/>
                </a:lnTo>
                <a:lnTo>
                  <a:pt x="124017" y="102922"/>
                </a:lnTo>
                <a:lnTo>
                  <a:pt x="191770" y="102922"/>
                </a:lnTo>
                <a:lnTo>
                  <a:pt x="191770" y="91203"/>
                </a:lnTo>
                <a:lnTo>
                  <a:pt x="137871" y="91203"/>
                </a:lnTo>
                <a:close/>
              </a:path>
              <a:path w="1285735" h="131738">
                <a:moveTo>
                  <a:pt x="450419" y="33020"/>
                </a:moveTo>
                <a:lnTo>
                  <a:pt x="450419" y="102922"/>
                </a:lnTo>
                <a:lnTo>
                  <a:pt x="463652" y="102922"/>
                </a:lnTo>
                <a:lnTo>
                  <a:pt x="463652" y="4618"/>
                </a:lnTo>
                <a:lnTo>
                  <a:pt x="453865" y="4618"/>
                </a:lnTo>
                <a:lnTo>
                  <a:pt x="452119" y="12247"/>
                </a:lnTo>
                <a:lnTo>
                  <a:pt x="449477" y="17084"/>
                </a:lnTo>
                <a:lnTo>
                  <a:pt x="445939" y="19129"/>
                </a:lnTo>
                <a:lnTo>
                  <a:pt x="442401" y="21174"/>
                </a:lnTo>
                <a:lnTo>
                  <a:pt x="436152" y="22634"/>
                </a:lnTo>
                <a:lnTo>
                  <a:pt x="427192" y="23507"/>
                </a:lnTo>
                <a:lnTo>
                  <a:pt x="427192" y="33020"/>
                </a:lnTo>
                <a:lnTo>
                  <a:pt x="450419" y="33020"/>
                </a:lnTo>
                <a:close/>
              </a:path>
              <a:path w="1285735" h="131738">
                <a:moveTo>
                  <a:pt x="288171" y="4618"/>
                </a:moveTo>
                <a:lnTo>
                  <a:pt x="232963" y="105542"/>
                </a:lnTo>
                <a:lnTo>
                  <a:pt x="240614" y="105542"/>
                </a:lnTo>
                <a:lnTo>
                  <a:pt x="295822" y="4618"/>
                </a:lnTo>
                <a:lnTo>
                  <a:pt x="288171" y="4618"/>
                </a:lnTo>
                <a:close/>
              </a:path>
              <a:path w="1285735" h="131738">
                <a:moveTo>
                  <a:pt x="226576" y="45429"/>
                </a:moveTo>
                <a:lnTo>
                  <a:pt x="223233" y="44039"/>
                </a:lnTo>
                <a:lnTo>
                  <a:pt x="223865" y="55218"/>
                </a:lnTo>
                <a:lnTo>
                  <a:pt x="230482" y="55218"/>
                </a:lnTo>
                <a:lnTo>
                  <a:pt x="230482" y="45429"/>
                </a:lnTo>
                <a:lnTo>
                  <a:pt x="226576" y="45429"/>
                </a:lnTo>
                <a:close/>
              </a:path>
              <a:path w="1285735" h="131738">
                <a:moveTo>
                  <a:pt x="294214" y="93133"/>
                </a:moveTo>
                <a:lnTo>
                  <a:pt x="290848" y="91743"/>
                </a:lnTo>
                <a:lnTo>
                  <a:pt x="291503" y="102922"/>
                </a:lnTo>
                <a:lnTo>
                  <a:pt x="298165" y="102922"/>
                </a:lnTo>
                <a:lnTo>
                  <a:pt x="298165" y="93133"/>
                </a:lnTo>
                <a:lnTo>
                  <a:pt x="294214" y="93133"/>
                </a:lnTo>
                <a:close/>
              </a:path>
              <a:path w="1285735" h="131738">
                <a:moveTo>
                  <a:pt x="508085" y="87894"/>
                </a:moveTo>
                <a:lnTo>
                  <a:pt x="508085" y="102922"/>
                </a:lnTo>
                <a:lnTo>
                  <a:pt x="522491" y="102922"/>
                </a:lnTo>
                <a:lnTo>
                  <a:pt x="522491" y="87894"/>
                </a:lnTo>
                <a:lnTo>
                  <a:pt x="508085" y="87894"/>
                </a:lnTo>
                <a:close/>
              </a:path>
              <a:path w="1285735" h="131738">
                <a:moveTo>
                  <a:pt x="598238" y="17854"/>
                </a:moveTo>
                <a:lnTo>
                  <a:pt x="598238" y="5859"/>
                </a:lnTo>
                <a:lnTo>
                  <a:pt x="546959" y="5859"/>
                </a:lnTo>
                <a:lnTo>
                  <a:pt x="539446" y="59009"/>
                </a:lnTo>
                <a:lnTo>
                  <a:pt x="550198" y="59630"/>
                </a:lnTo>
                <a:lnTo>
                  <a:pt x="552358" y="56689"/>
                </a:lnTo>
                <a:lnTo>
                  <a:pt x="554966" y="54391"/>
                </a:lnTo>
                <a:lnTo>
                  <a:pt x="558021" y="52736"/>
                </a:lnTo>
                <a:lnTo>
                  <a:pt x="561076" y="51082"/>
                </a:lnTo>
                <a:lnTo>
                  <a:pt x="564741" y="50254"/>
                </a:lnTo>
                <a:lnTo>
                  <a:pt x="574896" y="50254"/>
                </a:lnTo>
                <a:lnTo>
                  <a:pt x="579939" y="52139"/>
                </a:lnTo>
                <a:lnTo>
                  <a:pt x="584143" y="55907"/>
                </a:lnTo>
                <a:lnTo>
                  <a:pt x="588347" y="59676"/>
                </a:lnTo>
                <a:lnTo>
                  <a:pt x="590450" y="65007"/>
                </a:lnTo>
                <a:lnTo>
                  <a:pt x="590450" y="77600"/>
                </a:lnTo>
                <a:lnTo>
                  <a:pt x="588681" y="82793"/>
                </a:lnTo>
                <a:lnTo>
                  <a:pt x="585143" y="87481"/>
                </a:lnTo>
                <a:lnTo>
                  <a:pt x="581604" y="92168"/>
                </a:lnTo>
                <a:lnTo>
                  <a:pt x="576160" y="94512"/>
                </a:lnTo>
                <a:lnTo>
                  <a:pt x="564948" y="94512"/>
                </a:lnTo>
                <a:lnTo>
                  <a:pt x="561547" y="93823"/>
                </a:lnTo>
                <a:lnTo>
                  <a:pt x="558607" y="92444"/>
                </a:lnTo>
                <a:lnTo>
                  <a:pt x="552863" y="89732"/>
                </a:lnTo>
                <a:lnTo>
                  <a:pt x="549578" y="84838"/>
                </a:lnTo>
                <a:lnTo>
                  <a:pt x="548751" y="77760"/>
                </a:lnTo>
                <a:lnTo>
                  <a:pt x="535862" y="77760"/>
                </a:lnTo>
                <a:lnTo>
                  <a:pt x="536597" y="87136"/>
                </a:lnTo>
                <a:lnTo>
                  <a:pt x="540055" y="94087"/>
                </a:lnTo>
                <a:lnTo>
                  <a:pt x="546235" y="98614"/>
                </a:lnTo>
                <a:lnTo>
                  <a:pt x="552415" y="103141"/>
                </a:lnTo>
                <a:lnTo>
                  <a:pt x="559526" y="105404"/>
                </a:lnTo>
                <a:lnTo>
                  <a:pt x="567567" y="105404"/>
                </a:lnTo>
                <a:lnTo>
                  <a:pt x="572739" y="105189"/>
                </a:lnTo>
                <a:lnTo>
                  <a:pt x="585852" y="101921"/>
                </a:lnTo>
                <a:lnTo>
                  <a:pt x="595171" y="94719"/>
                </a:lnTo>
                <a:lnTo>
                  <a:pt x="601781" y="82851"/>
                </a:lnTo>
                <a:lnTo>
                  <a:pt x="603821" y="70039"/>
                </a:lnTo>
                <a:lnTo>
                  <a:pt x="603821" y="61078"/>
                </a:lnTo>
                <a:lnTo>
                  <a:pt x="600674" y="53679"/>
                </a:lnTo>
                <a:lnTo>
                  <a:pt x="594379" y="47842"/>
                </a:lnTo>
                <a:lnTo>
                  <a:pt x="588084" y="42005"/>
                </a:lnTo>
                <a:lnTo>
                  <a:pt x="580410" y="39087"/>
                </a:lnTo>
                <a:lnTo>
                  <a:pt x="566533" y="39087"/>
                </a:lnTo>
                <a:lnTo>
                  <a:pt x="562283" y="39845"/>
                </a:lnTo>
                <a:lnTo>
                  <a:pt x="558607" y="41362"/>
                </a:lnTo>
                <a:lnTo>
                  <a:pt x="556539" y="42235"/>
                </a:lnTo>
                <a:lnTo>
                  <a:pt x="552059" y="45291"/>
                </a:lnTo>
                <a:lnTo>
                  <a:pt x="556264" y="17854"/>
                </a:lnTo>
                <a:lnTo>
                  <a:pt x="598238" y="17854"/>
                </a:lnTo>
                <a:close/>
              </a:path>
              <a:path w="1285735" h="131738">
                <a:moveTo>
                  <a:pt x="670680" y="76775"/>
                </a:moveTo>
                <a:lnTo>
                  <a:pt x="667071" y="85757"/>
                </a:lnTo>
                <a:lnTo>
                  <a:pt x="663257" y="91456"/>
                </a:lnTo>
                <a:lnTo>
                  <a:pt x="658134" y="94306"/>
                </a:lnTo>
                <a:lnTo>
                  <a:pt x="643706" y="94306"/>
                </a:lnTo>
                <a:lnTo>
                  <a:pt x="651769" y="105611"/>
                </a:lnTo>
                <a:lnTo>
                  <a:pt x="661114" y="104380"/>
                </a:lnTo>
                <a:lnTo>
                  <a:pt x="672169" y="98170"/>
                </a:lnTo>
                <a:lnTo>
                  <a:pt x="670680" y="76775"/>
                </a:lnTo>
                <a:close/>
              </a:path>
              <a:path w="1285735" h="131738">
                <a:moveTo>
                  <a:pt x="618887" y="41835"/>
                </a:moveTo>
                <a:lnTo>
                  <a:pt x="618066" y="55563"/>
                </a:lnTo>
                <a:lnTo>
                  <a:pt x="618639" y="67092"/>
                </a:lnTo>
                <a:lnTo>
                  <a:pt x="621037" y="79769"/>
                </a:lnTo>
                <a:lnTo>
                  <a:pt x="625302" y="90169"/>
                </a:lnTo>
                <a:lnTo>
                  <a:pt x="628540" y="95001"/>
                </a:lnTo>
                <a:lnTo>
                  <a:pt x="638592" y="102958"/>
                </a:lnTo>
                <a:lnTo>
                  <a:pt x="651769" y="105611"/>
                </a:lnTo>
                <a:lnTo>
                  <a:pt x="643706" y="94306"/>
                </a:lnTo>
                <a:lnTo>
                  <a:pt x="638054" y="89641"/>
                </a:lnTo>
                <a:lnTo>
                  <a:pt x="634745" y="80311"/>
                </a:lnTo>
                <a:lnTo>
                  <a:pt x="632586" y="74199"/>
                </a:lnTo>
                <a:lnTo>
                  <a:pt x="631506" y="66110"/>
                </a:lnTo>
                <a:lnTo>
                  <a:pt x="631506" y="56045"/>
                </a:lnTo>
                <a:lnTo>
                  <a:pt x="631661" y="49324"/>
                </a:lnTo>
                <a:lnTo>
                  <a:pt x="633254" y="35841"/>
                </a:lnTo>
                <a:lnTo>
                  <a:pt x="636572" y="25679"/>
                </a:lnTo>
                <a:lnTo>
                  <a:pt x="639949" y="18808"/>
                </a:lnTo>
                <a:lnTo>
                  <a:pt x="645291" y="15372"/>
                </a:lnTo>
                <a:lnTo>
                  <a:pt x="660546" y="15372"/>
                </a:lnTo>
                <a:lnTo>
                  <a:pt x="665899" y="18991"/>
                </a:lnTo>
                <a:lnTo>
                  <a:pt x="668656" y="26230"/>
                </a:lnTo>
                <a:lnTo>
                  <a:pt x="669385" y="28287"/>
                </a:lnTo>
                <a:lnTo>
                  <a:pt x="671940" y="39869"/>
                </a:lnTo>
                <a:lnTo>
                  <a:pt x="672791" y="53908"/>
                </a:lnTo>
                <a:lnTo>
                  <a:pt x="672527" y="63248"/>
                </a:lnTo>
                <a:lnTo>
                  <a:pt x="670680" y="76775"/>
                </a:lnTo>
                <a:lnTo>
                  <a:pt x="672169" y="98170"/>
                </a:lnTo>
                <a:lnTo>
                  <a:pt x="680166" y="86722"/>
                </a:lnTo>
                <a:lnTo>
                  <a:pt x="682783" y="79726"/>
                </a:lnTo>
                <a:lnTo>
                  <a:pt x="685318" y="67557"/>
                </a:lnTo>
                <a:lnTo>
                  <a:pt x="686163" y="53426"/>
                </a:lnTo>
                <a:lnTo>
                  <a:pt x="685733" y="43194"/>
                </a:lnTo>
                <a:lnTo>
                  <a:pt x="683558" y="30339"/>
                </a:lnTo>
                <a:lnTo>
                  <a:pt x="679546" y="19991"/>
                </a:lnTo>
                <a:lnTo>
                  <a:pt x="675628" y="14220"/>
                </a:lnTo>
                <a:lnTo>
                  <a:pt x="665417" y="6709"/>
                </a:lnTo>
                <a:lnTo>
                  <a:pt x="651839" y="4205"/>
                </a:lnTo>
                <a:lnTo>
                  <a:pt x="639759" y="6422"/>
                </a:lnTo>
                <a:lnTo>
                  <a:pt x="629535" y="13906"/>
                </a:lnTo>
                <a:lnTo>
                  <a:pt x="622408" y="26678"/>
                </a:lnTo>
                <a:lnTo>
                  <a:pt x="621349" y="29905"/>
                </a:lnTo>
                <a:lnTo>
                  <a:pt x="618887" y="41835"/>
                </a:lnTo>
                <a:close/>
              </a:path>
              <a:path w="1285735" h="131738">
                <a:moveTo>
                  <a:pt x="782220" y="4618"/>
                </a:moveTo>
                <a:lnTo>
                  <a:pt x="727012" y="105542"/>
                </a:lnTo>
                <a:lnTo>
                  <a:pt x="734662" y="105542"/>
                </a:lnTo>
                <a:lnTo>
                  <a:pt x="789871" y="4618"/>
                </a:lnTo>
                <a:lnTo>
                  <a:pt x="782220" y="4618"/>
                </a:lnTo>
                <a:close/>
              </a:path>
              <a:path w="1285735" h="131738">
                <a:moveTo>
                  <a:pt x="720625" y="45429"/>
                </a:moveTo>
                <a:lnTo>
                  <a:pt x="717282" y="44039"/>
                </a:lnTo>
                <a:lnTo>
                  <a:pt x="717914" y="55218"/>
                </a:lnTo>
                <a:lnTo>
                  <a:pt x="724531" y="55218"/>
                </a:lnTo>
                <a:lnTo>
                  <a:pt x="724531" y="45429"/>
                </a:lnTo>
                <a:lnTo>
                  <a:pt x="720625" y="45429"/>
                </a:lnTo>
                <a:close/>
              </a:path>
              <a:path w="1285735" h="131738">
                <a:moveTo>
                  <a:pt x="788262" y="93133"/>
                </a:moveTo>
                <a:lnTo>
                  <a:pt x="784897" y="91743"/>
                </a:lnTo>
                <a:lnTo>
                  <a:pt x="785552" y="102923"/>
                </a:lnTo>
                <a:lnTo>
                  <a:pt x="792214" y="102923"/>
                </a:lnTo>
                <a:lnTo>
                  <a:pt x="792214" y="93133"/>
                </a:lnTo>
                <a:lnTo>
                  <a:pt x="788262" y="93133"/>
                </a:lnTo>
                <a:close/>
              </a:path>
              <a:path w="1285735" h="131738">
                <a:moveTo>
                  <a:pt x="838899" y="131738"/>
                </a:moveTo>
                <a:lnTo>
                  <a:pt x="845122" y="121753"/>
                </a:lnTo>
                <a:lnTo>
                  <a:pt x="851629" y="110308"/>
                </a:lnTo>
                <a:lnTo>
                  <a:pt x="855785" y="101475"/>
                </a:lnTo>
                <a:lnTo>
                  <a:pt x="859206" y="91032"/>
                </a:lnTo>
                <a:lnTo>
                  <a:pt x="861500" y="78574"/>
                </a:lnTo>
                <a:lnTo>
                  <a:pt x="862264" y="65076"/>
                </a:lnTo>
                <a:lnTo>
                  <a:pt x="862264" y="59883"/>
                </a:lnTo>
                <a:lnTo>
                  <a:pt x="861793" y="54483"/>
                </a:lnTo>
                <a:lnTo>
                  <a:pt x="860851" y="48876"/>
                </a:lnTo>
                <a:lnTo>
                  <a:pt x="859909" y="43269"/>
                </a:lnTo>
                <a:lnTo>
                  <a:pt x="858336" y="37593"/>
                </a:lnTo>
                <a:lnTo>
                  <a:pt x="856130" y="31848"/>
                </a:lnTo>
                <a:lnTo>
                  <a:pt x="854384" y="27207"/>
                </a:lnTo>
                <a:lnTo>
                  <a:pt x="852764" y="23564"/>
                </a:lnTo>
                <a:lnTo>
                  <a:pt x="851270" y="20922"/>
                </a:lnTo>
                <a:lnTo>
                  <a:pt x="849777" y="18279"/>
                </a:lnTo>
                <a:lnTo>
                  <a:pt x="845493" y="11305"/>
                </a:lnTo>
                <a:lnTo>
                  <a:pt x="838416" y="0"/>
                </a:lnTo>
                <a:lnTo>
                  <a:pt x="830077" y="0"/>
                </a:lnTo>
                <a:lnTo>
                  <a:pt x="834123" y="7824"/>
                </a:lnTo>
                <a:lnTo>
                  <a:pt x="839919" y="19976"/>
                </a:lnTo>
                <a:lnTo>
                  <a:pt x="843655" y="29367"/>
                </a:lnTo>
                <a:lnTo>
                  <a:pt x="846591" y="40003"/>
                </a:lnTo>
                <a:lnTo>
                  <a:pt x="848576" y="52518"/>
                </a:lnTo>
                <a:lnTo>
                  <a:pt x="849238" y="65835"/>
                </a:lnTo>
                <a:lnTo>
                  <a:pt x="848870" y="76439"/>
                </a:lnTo>
                <a:lnTo>
                  <a:pt x="847274" y="89178"/>
                </a:lnTo>
                <a:lnTo>
                  <a:pt x="844413" y="100579"/>
                </a:lnTo>
                <a:lnTo>
                  <a:pt x="842263" y="106391"/>
                </a:lnTo>
                <a:lnTo>
                  <a:pt x="837346" y="117468"/>
                </a:lnTo>
                <a:lnTo>
                  <a:pt x="830283" y="131738"/>
                </a:lnTo>
                <a:lnTo>
                  <a:pt x="838899" y="131738"/>
                </a:lnTo>
                <a:close/>
              </a:path>
              <a:path w="1285735" h="131738">
                <a:moveTo>
                  <a:pt x="882229" y="66662"/>
                </a:moveTo>
                <a:lnTo>
                  <a:pt x="882229" y="70292"/>
                </a:lnTo>
                <a:lnTo>
                  <a:pt x="882482" y="74107"/>
                </a:lnTo>
                <a:lnTo>
                  <a:pt x="882987" y="78105"/>
                </a:lnTo>
                <a:lnTo>
                  <a:pt x="883998" y="85826"/>
                </a:lnTo>
                <a:lnTo>
                  <a:pt x="885790" y="93087"/>
                </a:lnTo>
                <a:lnTo>
                  <a:pt x="888363" y="99889"/>
                </a:lnTo>
                <a:lnTo>
                  <a:pt x="890247" y="104853"/>
                </a:lnTo>
                <a:lnTo>
                  <a:pt x="891993" y="108782"/>
                </a:lnTo>
                <a:lnTo>
                  <a:pt x="893602" y="111678"/>
                </a:lnTo>
                <a:lnTo>
                  <a:pt x="895210" y="114573"/>
                </a:lnTo>
                <a:lnTo>
                  <a:pt x="899368" y="121260"/>
                </a:lnTo>
                <a:lnTo>
                  <a:pt x="906077" y="131738"/>
                </a:lnTo>
                <a:lnTo>
                  <a:pt x="914417" y="131738"/>
                </a:lnTo>
                <a:lnTo>
                  <a:pt x="910370" y="123914"/>
                </a:lnTo>
                <a:lnTo>
                  <a:pt x="904574" y="111761"/>
                </a:lnTo>
                <a:lnTo>
                  <a:pt x="900839" y="102371"/>
                </a:lnTo>
                <a:lnTo>
                  <a:pt x="897893" y="91684"/>
                </a:lnTo>
                <a:lnTo>
                  <a:pt x="895915" y="79166"/>
                </a:lnTo>
                <a:lnTo>
                  <a:pt x="895256" y="65835"/>
                </a:lnTo>
                <a:lnTo>
                  <a:pt x="895637" y="55163"/>
                </a:lnTo>
                <a:lnTo>
                  <a:pt x="897257" y="42448"/>
                </a:lnTo>
                <a:lnTo>
                  <a:pt x="900150" y="30952"/>
                </a:lnTo>
                <a:lnTo>
                  <a:pt x="902273" y="25222"/>
                </a:lnTo>
                <a:lnTo>
                  <a:pt x="907183" y="14160"/>
                </a:lnTo>
                <a:lnTo>
                  <a:pt x="914210" y="0"/>
                </a:lnTo>
                <a:lnTo>
                  <a:pt x="905595" y="0"/>
                </a:lnTo>
                <a:lnTo>
                  <a:pt x="899298" y="10140"/>
                </a:lnTo>
                <a:lnTo>
                  <a:pt x="892790" y="21580"/>
                </a:lnTo>
                <a:lnTo>
                  <a:pt x="888639" y="30332"/>
                </a:lnTo>
                <a:lnTo>
                  <a:pt x="885268" y="40687"/>
                </a:lnTo>
                <a:lnTo>
                  <a:pt x="882989" y="53143"/>
                </a:lnTo>
                <a:lnTo>
                  <a:pt x="882229" y="66662"/>
                </a:lnTo>
                <a:close/>
              </a:path>
              <a:path w="1285735" h="131738">
                <a:moveTo>
                  <a:pt x="956231" y="33020"/>
                </a:moveTo>
                <a:lnTo>
                  <a:pt x="956231" y="102923"/>
                </a:lnTo>
                <a:lnTo>
                  <a:pt x="969464" y="102923"/>
                </a:lnTo>
                <a:lnTo>
                  <a:pt x="969464" y="4618"/>
                </a:lnTo>
                <a:lnTo>
                  <a:pt x="959677" y="4618"/>
                </a:lnTo>
                <a:lnTo>
                  <a:pt x="957931" y="12247"/>
                </a:lnTo>
                <a:lnTo>
                  <a:pt x="955289" y="17085"/>
                </a:lnTo>
                <a:lnTo>
                  <a:pt x="951751" y="19129"/>
                </a:lnTo>
                <a:lnTo>
                  <a:pt x="948213" y="21174"/>
                </a:lnTo>
                <a:lnTo>
                  <a:pt x="941964" y="22634"/>
                </a:lnTo>
                <a:lnTo>
                  <a:pt x="933003" y="23507"/>
                </a:lnTo>
                <a:lnTo>
                  <a:pt x="933003" y="33020"/>
                </a:lnTo>
                <a:lnTo>
                  <a:pt x="956231" y="33020"/>
                </a:lnTo>
                <a:close/>
              </a:path>
              <a:path w="1285735" h="131738">
                <a:moveTo>
                  <a:pt x="1007694" y="57217"/>
                </a:moveTo>
                <a:lnTo>
                  <a:pt x="1007694" y="69971"/>
                </a:lnTo>
                <a:lnTo>
                  <a:pt x="1042294" y="69971"/>
                </a:lnTo>
                <a:lnTo>
                  <a:pt x="1042294" y="57217"/>
                </a:lnTo>
                <a:lnTo>
                  <a:pt x="1007694" y="57217"/>
                </a:lnTo>
                <a:close/>
              </a:path>
              <a:path w="1285735" h="131738">
                <a:moveTo>
                  <a:pt x="1060949" y="87894"/>
                </a:moveTo>
                <a:lnTo>
                  <a:pt x="1060949" y="102923"/>
                </a:lnTo>
                <a:lnTo>
                  <a:pt x="1075355" y="102923"/>
                </a:lnTo>
                <a:lnTo>
                  <a:pt x="1075355" y="87894"/>
                </a:lnTo>
                <a:lnTo>
                  <a:pt x="1060949" y="87894"/>
                </a:lnTo>
                <a:close/>
              </a:path>
              <a:path w="1285735" h="131738">
                <a:moveTo>
                  <a:pt x="1102304" y="36605"/>
                </a:moveTo>
                <a:lnTo>
                  <a:pt x="1102534" y="30998"/>
                </a:lnTo>
                <a:lnTo>
                  <a:pt x="1103522" y="26678"/>
                </a:lnTo>
                <a:lnTo>
                  <a:pt x="1105268" y="23645"/>
                </a:lnTo>
                <a:lnTo>
                  <a:pt x="1108439" y="18130"/>
                </a:lnTo>
                <a:lnTo>
                  <a:pt x="1114159" y="15372"/>
                </a:lnTo>
                <a:lnTo>
                  <a:pt x="1127071" y="15372"/>
                </a:lnTo>
                <a:lnTo>
                  <a:pt x="1131138" y="16705"/>
                </a:lnTo>
                <a:lnTo>
                  <a:pt x="1134630" y="19371"/>
                </a:lnTo>
                <a:lnTo>
                  <a:pt x="1138122" y="22037"/>
                </a:lnTo>
                <a:lnTo>
                  <a:pt x="1139868" y="25828"/>
                </a:lnTo>
                <a:lnTo>
                  <a:pt x="1139868" y="37363"/>
                </a:lnTo>
                <a:lnTo>
                  <a:pt x="1137249" y="41959"/>
                </a:lnTo>
                <a:lnTo>
                  <a:pt x="1132011" y="44533"/>
                </a:lnTo>
                <a:lnTo>
                  <a:pt x="1129024" y="46003"/>
                </a:lnTo>
                <a:lnTo>
                  <a:pt x="1125210" y="46739"/>
                </a:lnTo>
                <a:lnTo>
                  <a:pt x="1116870" y="46624"/>
                </a:lnTo>
                <a:lnTo>
                  <a:pt x="1114504" y="46394"/>
                </a:lnTo>
                <a:lnTo>
                  <a:pt x="1114504" y="57355"/>
                </a:lnTo>
                <a:lnTo>
                  <a:pt x="1119604" y="57217"/>
                </a:lnTo>
                <a:lnTo>
                  <a:pt x="1127002" y="57217"/>
                </a:lnTo>
                <a:lnTo>
                  <a:pt x="1132780" y="58573"/>
                </a:lnTo>
                <a:lnTo>
                  <a:pt x="1136938" y="61285"/>
                </a:lnTo>
                <a:lnTo>
                  <a:pt x="1141097" y="63996"/>
                </a:lnTo>
                <a:lnTo>
                  <a:pt x="1143176" y="68753"/>
                </a:lnTo>
                <a:lnTo>
                  <a:pt x="1143176" y="81070"/>
                </a:lnTo>
                <a:lnTo>
                  <a:pt x="1141201" y="85573"/>
                </a:lnTo>
                <a:lnTo>
                  <a:pt x="1137249" y="89066"/>
                </a:lnTo>
                <a:lnTo>
                  <a:pt x="1133297" y="92559"/>
                </a:lnTo>
                <a:lnTo>
                  <a:pt x="1128059" y="94306"/>
                </a:lnTo>
                <a:lnTo>
                  <a:pt x="1113125" y="94306"/>
                </a:lnTo>
                <a:lnTo>
                  <a:pt x="1107313" y="91709"/>
                </a:lnTo>
                <a:lnTo>
                  <a:pt x="1104096" y="86515"/>
                </a:lnTo>
                <a:lnTo>
                  <a:pt x="1102258" y="83620"/>
                </a:lnTo>
                <a:lnTo>
                  <a:pt x="1101064" y="78978"/>
                </a:lnTo>
                <a:lnTo>
                  <a:pt x="1100512" y="72590"/>
                </a:lnTo>
                <a:lnTo>
                  <a:pt x="1087554" y="72590"/>
                </a:lnTo>
                <a:lnTo>
                  <a:pt x="1087554" y="81782"/>
                </a:lnTo>
                <a:lnTo>
                  <a:pt x="1090185" y="89583"/>
                </a:lnTo>
                <a:lnTo>
                  <a:pt x="1095446" y="95994"/>
                </a:lnTo>
                <a:lnTo>
                  <a:pt x="1096508" y="97199"/>
                </a:lnTo>
                <a:lnTo>
                  <a:pt x="1106574" y="103508"/>
                </a:lnTo>
                <a:lnTo>
                  <a:pt x="1120845" y="105611"/>
                </a:lnTo>
                <a:lnTo>
                  <a:pt x="1123798" y="105542"/>
                </a:lnTo>
                <a:lnTo>
                  <a:pt x="1137139" y="102979"/>
                </a:lnTo>
                <a:lnTo>
                  <a:pt x="1147243" y="96718"/>
                </a:lnTo>
                <a:lnTo>
                  <a:pt x="1153446" y="90790"/>
                </a:lnTo>
                <a:lnTo>
                  <a:pt x="1156548" y="83115"/>
                </a:lnTo>
                <a:lnTo>
                  <a:pt x="1156548" y="67811"/>
                </a:lnTo>
                <a:lnTo>
                  <a:pt x="1155089" y="62836"/>
                </a:lnTo>
                <a:lnTo>
                  <a:pt x="1152171" y="58768"/>
                </a:lnTo>
                <a:lnTo>
                  <a:pt x="1149253" y="54701"/>
                </a:lnTo>
                <a:lnTo>
                  <a:pt x="1145198" y="51955"/>
                </a:lnTo>
                <a:lnTo>
                  <a:pt x="1140006" y="50530"/>
                </a:lnTo>
                <a:lnTo>
                  <a:pt x="1143222" y="49198"/>
                </a:lnTo>
                <a:lnTo>
                  <a:pt x="1145841" y="47359"/>
                </a:lnTo>
                <a:lnTo>
                  <a:pt x="1147863" y="45015"/>
                </a:lnTo>
                <a:lnTo>
                  <a:pt x="1151126" y="41247"/>
                </a:lnTo>
                <a:lnTo>
                  <a:pt x="1152757" y="36329"/>
                </a:lnTo>
                <a:lnTo>
                  <a:pt x="1152757" y="21761"/>
                </a:lnTo>
                <a:lnTo>
                  <a:pt x="1150000" y="15269"/>
                </a:lnTo>
                <a:lnTo>
                  <a:pt x="1144486" y="10788"/>
                </a:lnTo>
                <a:lnTo>
                  <a:pt x="1138972" y="6307"/>
                </a:lnTo>
                <a:lnTo>
                  <a:pt x="1131184" y="4067"/>
                </a:lnTo>
                <a:lnTo>
                  <a:pt x="1121121" y="4067"/>
                </a:lnTo>
                <a:lnTo>
                  <a:pt x="1115511" y="4394"/>
                </a:lnTo>
                <a:lnTo>
                  <a:pt x="1102920" y="8658"/>
                </a:lnTo>
                <a:lnTo>
                  <a:pt x="1094447" y="17854"/>
                </a:lnTo>
                <a:lnTo>
                  <a:pt x="1091506" y="23002"/>
                </a:lnTo>
                <a:lnTo>
                  <a:pt x="1090036" y="29252"/>
                </a:lnTo>
                <a:lnTo>
                  <a:pt x="1090036" y="36605"/>
                </a:lnTo>
                <a:lnTo>
                  <a:pt x="1102304" y="36605"/>
                </a:lnTo>
                <a:close/>
              </a:path>
              <a:path w="1285735" h="131738">
                <a:moveTo>
                  <a:pt x="1223544" y="76775"/>
                </a:moveTo>
                <a:lnTo>
                  <a:pt x="1219935" y="85757"/>
                </a:lnTo>
                <a:lnTo>
                  <a:pt x="1216121" y="91456"/>
                </a:lnTo>
                <a:lnTo>
                  <a:pt x="1210998" y="94306"/>
                </a:lnTo>
                <a:lnTo>
                  <a:pt x="1196570" y="94306"/>
                </a:lnTo>
                <a:lnTo>
                  <a:pt x="1204633" y="105611"/>
                </a:lnTo>
                <a:lnTo>
                  <a:pt x="1213978" y="104380"/>
                </a:lnTo>
                <a:lnTo>
                  <a:pt x="1225034" y="98171"/>
                </a:lnTo>
                <a:lnTo>
                  <a:pt x="1223544" y="76775"/>
                </a:lnTo>
                <a:close/>
              </a:path>
              <a:path w="1285735" h="131738">
                <a:moveTo>
                  <a:pt x="1171751" y="41835"/>
                </a:moveTo>
                <a:lnTo>
                  <a:pt x="1170930" y="55563"/>
                </a:lnTo>
                <a:lnTo>
                  <a:pt x="1171504" y="67092"/>
                </a:lnTo>
                <a:lnTo>
                  <a:pt x="1173901" y="79769"/>
                </a:lnTo>
                <a:lnTo>
                  <a:pt x="1178167" y="90169"/>
                </a:lnTo>
                <a:lnTo>
                  <a:pt x="1181404" y="95001"/>
                </a:lnTo>
                <a:lnTo>
                  <a:pt x="1191456" y="102958"/>
                </a:lnTo>
                <a:lnTo>
                  <a:pt x="1204633" y="105611"/>
                </a:lnTo>
                <a:lnTo>
                  <a:pt x="1196570" y="94306"/>
                </a:lnTo>
                <a:lnTo>
                  <a:pt x="1190918" y="89641"/>
                </a:lnTo>
                <a:lnTo>
                  <a:pt x="1187610" y="80311"/>
                </a:lnTo>
                <a:lnTo>
                  <a:pt x="1185450" y="74199"/>
                </a:lnTo>
                <a:lnTo>
                  <a:pt x="1184370" y="66110"/>
                </a:lnTo>
                <a:lnTo>
                  <a:pt x="1184370" y="56045"/>
                </a:lnTo>
                <a:lnTo>
                  <a:pt x="1184525" y="49324"/>
                </a:lnTo>
                <a:lnTo>
                  <a:pt x="1186119" y="35841"/>
                </a:lnTo>
                <a:lnTo>
                  <a:pt x="1189436" y="25679"/>
                </a:lnTo>
                <a:lnTo>
                  <a:pt x="1192813" y="18808"/>
                </a:lnTo>
                <a:lnTo>
                  <a:pt x="1198155" y="15372"/>
                </a:lnTo>
                <a:lnTo>
                  <a:pt x="1213410" y="15372"/>
                </a:lnTo>
                <a:lnTo>
                  <a:pt x="1218763" y="18992"/>
                </a:lnTo>
                <a:lnTo>
                  <a:pt x="1221520" y="26230"/>
                </a:lnTo>
                <a:lnTo>
                  <a:pt x="1222249" y="28287"/>
                </a:lnTo>
                <a:lnTo>
                  <a:pt x="1224804" y="39869"/>
                </a:lnTo>
                <a:lnTo>
                  <a:pt x="1225656" y="53908"/>
                </a:lnTo>
                <a:lnTo>
                  <a:pt x="1225391" y="63248"/>
                </a:lnTo>
                <a:lnTo>
                  <a:pt x="1223544" y="76775"/>
                </a:lnTo>
                <a:lnTo>
                  <a:pt x="1225034" y="98171"/>
                </a:lnTo>
                <a:lnTo>
                  <a:pt x="1233031" y="86722"/>
                </a:lnTo>
                <a:lnTo>
                  <a:pt x="1235647" y="79726"/>
                </a:lnTo>
                <a:lnTo>
                  <a:pt x="1238182" y="67557"/>
                </a:lnTo>
                <a:lnTo>
                  <a:pt x="1239027" y="53426"/>
                </a:lnTo>
                <a:lnTo>
                  <a:pt x="1238598" y="43194"/>
                </a:lnTo>
                <a:lnTo>
                  <a:pt x="1236423" y="30339"/>
                </a:lnTo>
                <a:lnTo>
                  <a:pt x="1232410" y="19991"/>
                </a:lnTo>
                <a:lnTo>
                  <a:pt x="1228492" y="14220"/>
                </a:lnTo>
                <a:lnTo>
                  <a:pt x="1218281" y="6709"/>
                </a:lnTo>
                <a:lnTo>
                  <a:pt x="1204703" y="4205"/>
                </a:lnTo>
                <a:lnTo>
                  <a:pt x="1192623" y="6422"/>
                </a:lnTo>
                <a:lnTo>
                  <a:pt x="1182399" y="13906"/>
                </a:lnTo>
                <a:lnTo>
                  <a:pt x="1175272" y="26678"/>
                </a:lnTo>
                <a:lnTo>
                  <a:pt x="1174213" y="29905"/>
                </a:lnTo>
                <a:lnTo>
                  <a:pt x="1171751" y="41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253996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708186" y="3982951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756600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788967" y="4075641"/>
            <a:ext cx="467096" cy="89780"/>
          </a:xfrm>
          <a:custGeom>
            <a:avLst/>
            <a:gdLst/>
            <a:ahLst/>
            <a:cxnLst/>
            <a:rect l="l" t="t" r="r" b="b"/>
            <a:pathLst>
              <a:path w="513806" h="101751">
                <a:moveTo>
                  <a:pt x="119997" y="89112"/>
                </a:moveTo>
                <a:lnTo>
                  <a:pt x="125005" y="94167"/>
                </a:lnTo>
                <a:lnTo>
                  <a:pt x="130014" y="99223"/>
                </a:lnTo>
                <a:lnTo>
                  <a:pt x="137342" y="101751"/>
                </a:lnTo>
                <a:lnTo>
                  <a:pt x="147398" y="101749"/>
                </a:lnTo>
                <a:lnTo>
                  <a:pt x="160199" y="99063"/>
                </a:lnTo>
                <a:lnTo>
                  <a:pt x="170264" y="91297"/>
                </a:lnTo>
                <a:lnTo>
                  <a:pt x="177594" y="78450"/>
                </a:lnTo>
                <a:lnTo>
                  <a:pt x="179730" y="72079"/>
                </a:lnTo>
                <a:lnTo>
                  <a:pt x="182212" y="59830"/>
                </a:lnTo>
                <a:lnTo>
                  <a:pt x="183039" y="46325"/>
                </a:lnTo>
                <a:lnTo>
                  <a:pt x="183021" y="44297"/>
                </a:lnTo>
                <a:lnTo>
                  <a:pt x="181752" y="30759"/>
                </a:lnTo>
                <a:lnTo>
                  <a:pt x="178490" y="19578"/>
                </a:lnTo>
                <a:lnTo>
                  <a:pt x="172712" y="10056"/>
                </a:lnTo>
                <a:lnTo>
                  <a:pt x="162419" y="2617"/>
                </a:lnTo>
                <a:lnTo>
                  <a:pt x="148715" y="138"/>
                </a:lnTo>
                <a:lnTo>
                  <a:pt x="147681" y="148"/>
                </a:lnTo>
                <a:lnTo>
                  <a:pt x="134279" y="2857"/>
                </a:lnTo>
                <a:lnTo>
                  <a:pt x="129209" y="27046"/>
                </a:lnTo>
                <a:lnTo>
                  <a:pt x="130990" y="21611"/>
                </a:lnTo>
                <a:lnTo>
                  <a:pt x="134551" y="17544"/>
                </a:lnTo>
                <a:lnTo>
                  <a:pt x="138112" y="13477"/>
                </a:lnTo>
                <a:lnTo>
                  <a:pt x="142925" y="11443"/>
                </a:lnTo>
                <a:lnTo>
                  <a:pt x="154642" y="11443"/>
                </a:lnTo>
                <a:lnTo>
                  <a:pt x="159295" y="13224"/>
                </a:lnTo>
                <a:lnTo>
                  <a:pt x="162948" y="16786"/>
                </a:lnTo>
                <a:lnTo>
                  <a:pt x="166601" y="20347"/>
                </a:lnTo>
                <a:lnTo>
                  <a:pt x="168427" y="25759"/>
                </a:lnTo>
                <a:lnTo>
                  <a:pt x="168427" y="41109"/>
                </a:lnTo>
                <a:lnTo>
                  <a:pt x="166394" y="46773"/>
                </a:lnTo>
                <a:lnTo>
                  <a:pt x="162327" y="50013"/>
                </a:lnTo>
                <a:lnTo>
                  <a:pt x="158261" y="53253"/>
                </a:lnTo>
                <a:lnTo>
                  <a:pt x="153769" y="54873"/>
                </a:lnTo>
                <a:lnTo>
                  <a:pt x="142006" y="54873"/>
                </a:lnTo>
                <a:lnTo>
                  <a:pt x="137021" y="52978"/>
                </a:lnTo>
                <a:lnTo>
                  <a:pt x="137687" y="65765"/>
                </a:lnTo>
                <a:lnTo>
                  <a:pt x="151885" y="65765"/>
                </a:lnTo>
                <a:lnTo>
                  <a:pt x="156262" y="64881"/>
                </a:lnTo>
                <a:lnTo>
                  <a:pt x="160329" y="63111"/>
                </a:lnTo>
                <a:lnTo>
                  <a:pt x="164395" y="61342"/>
                </a:lnTo>
                <a:lnTo>
                  <a:pt x="167807" y="58274"/>
                </a:lnTo>
                <a:lnTo>
                  <a:pt x="170564" y="53908"/>
                </a:lnTo>
                <a:lnTo>
                  <a:pt x="169434" y="61995"/>
                </a:lnTo>
                <a:lnTo>
                  <a:pt x="166152" y="75499"/>
                </a:lnTo>
                <a:lnTo>
                  <a:pt x="161673" y="83999"/>
                </a:lnTo>
                <a:lnTo>
                  <a:pt x="157491" y="88940"/>
                </a:lnTo>
                <a:lnTo>
                  <a:pt x="152437" y="91410"/>
                </a:lnTo>
                <a:lnTo>
                  <a:pt x="143339" y="91410"/>
                </a:lnTo>
                <a:lnTo>
                  <a:pt x="140490" y="90721"/>
                </a:lnTo>
                <a:lnTo>
                  <a:pt x="137963" y="89342"/>
                </a:lnTo>
                <a:lnTo>
                  <a:pt x="133046" y="86722"/>
                </a:lnTo>
                <a:lnTo>
                  <a:pt x="130404" y="81989"/>
                </a:lnTo>
                <a:lnTo>
                  <a:pt x="130036" y="75141"/>
                </a:lnTo>
                <a:lnTo>
                  <a:pt x="117492" y="75141"/>
                </a:lnTo>
                <a:lnTo>
                  <a:pt x="117492" y="82770"/>
                </a:lnTo>
                <a:lnTo>
                  <a:pt x="119997" y="89112"/>
                </a:lnTo>
                <a:close/>
              </a:path>
              <a:path w="513806" h="101751">
                <a:moveTo>
                  <a:pt x="205692" y="83965"/>
                </a:moveTo>
                <a:lnTo>
                  <a:pt x="205692" y="98993"/>
                </a:lnTo>
                <a:lnTo>
                  <a:pt x="220097" y="98993"/>
                </a:lnTo>
                <a:lnTo>
                  <a:pt x="220097" y="83965"/>
                </a:lnTo>
                <a:lnTo>
                  <a:pt x="205692" y="83965"/>
                </a:lnTo>
                <a:close/>
              </a:path>
              <a:path w="513806" h="101751">
                <a:moveTo>
                  <a:pt x="275788" y="74865"/>
                </a:moveTo>
                <a:lnTo>
                  <a:pt x="275788" y="98993"/>
                </a:lnTo>
                <a:lnTo>
                  <a:pt x="288195" y="98993"/>
                </a:lnTo>
                <a:lnTo>
                  <a:pt x="288195" y="74865"/>
                </a:lnTo>
                <a:lnTo>
                  <a:pt x="302737" y="74865"/>
                </a:lnTo>
                <a:lnTo>
                  <a:pt x="302737" y="64042"/>
                </a:lnTo>
                <a:lnTo>
                  <a:pt x="288195" y="64042"/>
                </a:lnTo>
                <a:lnTo>
                  <a:pt x="288195" y="0"/>
                </a:lnTo>
                <a:lnTo>
                  <a:pt x="277718" y="0"/>
                </a:lnTo>
                <a:lnTo>
                  <a:pt x="275581" y="19302"/>
                </a:lnTo>
                <a:lnTo>
                  <a:pt x="275581" y="64042"/>
                </a:lnTo>
                <a:lnTo>
                  <a:pt x="243945" y="64042"/>
                </a:lnTo>
                <a:lnTo>
                  <a:pt x="232504" y="62732"/>
                </a:lnTo>
                <a:lnTo>
                  <a:pt x="232504" y="74865"/>
                </a:lnTo>
                <a:lnTo>
                  <a:pt x="275788" y="74865"/>
                </a:lnTo>
                <a:close/>
              </a:path>
              <a:path w="513806" h="101751">
                <a:moveTo>
                  <a:pt x="277718" y="0"/>
                </a:moveTo>
                <a:lnTo>
                  <a:pt x="232504" y="62732"/>
                </a:lnTo>
                <a:lnTo>
                  <a:pt x="243945" y="64042"/>
                </a:lnTo>
                <a:lnTo>
                  <a:pt x="275581" y="19302"/>
                </a:lnTo>
                <a:lnTo>
                  <a:pt x="277718" y="0"/>
                </a:lnTo>
                <a:close/>
              </a:path>
              <a:path w="513806" h="101751">
                <a:moveTo>
                  <a:pt x="378186" y="13925"/>
                </a:moveTo>
                <a:lnTo>
                  <a:pt x="378186" y="1930"/>
                </a:lnTo>
                <a:lnTo>
                  <a:pt x="326907" y="1930"/>
                </a:lnTo>
                <a:lnTo>
                  <a:pt x="319394" y="55080"/>
                </a:lnTo>
                <a:lnTo>
                  <a:pt x="330146" y="55701"/>
                </a:lnTo>
                <a:lnTo>
                  <a:pt x="332306" y="52759"/>
                </a:lnTo>
                <a:lnTo>
                  <a:pt x="334914" y="50461"/>
                </a:lnTo>
                <a:lnTo>
                  <a:pt x="337969" y="48807"/>
                </a:lnTo>
                <a:lnTo>
                  <a:pt x="341025" y="47153"/>
                </a:lnTo>
                <a:lnTo>
                  <a:pt x="344690" y="46325"/>
                </a:lnTo>
                <a:lnTo>
                  <a:pt x="354844" y="46325"/>
                </a:lnTo>
                <a:lnTo>
                  <a:pt x="359887" y="48210"/>
                </a:lnTo>
                <a:lnTo>
                  <a:pt x="364092" y="51978"/>
                </a:lnTo>
                <a:lnTo>
                  <a:pt x="368296" y="55747"/>
                </a:lnTo>
                <a:lnTo>
                  <a:pt x="370398" y="61078"/>
                </a:lnTo>
                <a:lnTo>
                  <a:pt x="370398" y="73670"/>
                </a:lnTo>
                <a:lnTo>
                  <a:pt x="368629" y="78863"/>
                </a:lnTo>
                <a:lnTo>
                  <a:pt x="365091" y="83551"/>
                </a:lnTo>
                <a:lnTo>
                  <a:pt x="361553" y="88239"/>
                </a:lnTo>
                <a:lnTo>
                  <a:pt x="356108" y="90583"/>
                </a:lnTo>
                <a:lnTo>
                  <a:pt x="344896" y="90583"/>
                </a:lnTo>
                <a:lnTo>
                  <a:pt x="341496" y="89893"/>
                </a:lnTo>
                <a:lnTo>
                  <a:pt x="338555" y="88515"/>
                </a:lnTo>
                <a:lnTo>
                  <a:pt x="332812" y="85803"/>
                </a:lnTo>
                <a:lnTo>
                  <a:pt x="329526" y="80909"/>
                </a:lnTo>
                <a:lnTo>
                  <a:pt x="328699" y="73831"/>
                </a:lnTo>
                <a:lnTo>
                  <a:pt x="315810" y="73831"/>
                </a:lnTo>
                <a:lnTo>
                  <a:pt x="316545" y="83206"/>
                </a:lnTo>
                <a:lnTo>
                  <a:pt x="320003" y="90158"/>
                </a:lnTo>
                <a:lnTo>
                  <a:pt x="326183" y="94685"/>
                </a:lnTo>
                <a:lnTo>
                  <a:pt x="332364" y="99211"/>
                </a:lnTo>
                <a:lnTo>
                  <a:pt x="339474" y="101475"/>
                </a:lnTo>
                <a:lnTo>
                  <a:pt x="347516" y="101475"/>
                </a:lnTo>
                <a:lnTo>
                  <a:pt x="352687" y="101260"/>
                </a:lnTo>
                <a:lnTo>
                  <a:pt x="365800" y="97992"/>
                </a:lnTo>
                <a:lnTo>
                  <a:pt x="375120" y="90789"/>
                </a:lnTo>
                <a:lnTo>
                  <a:pt x="381730" y="78922"/>
                </a:lnTo>
                <a:lnTo>
                  <a:pt x="383770" y="66110"/>
                </a:lnTo>
                <a:lnTo>
                  <a:pt x="383770" y="57148"/>
                </a:lnTo>
                <a:lnTo>
                  <a:pt x="380622" y="49749"/>
                </a:lnTo>
                <a:lnTo>
                  <a:pt x="374327" y="43912"/>
                </a:lnTo>
                <a:lnTo>
                  <a:pt x="368032" y="38076"/>
                </a:lnTo>
                <a:lnTo>
                  <a:pt x="360358" y="35157"/>
                </a:lnTo>
                <a:lnTo>
                  <a:pt x="346481" y="35157"/>
                </a:lnTo>
                <a:lnTo>
                  <a:pt x="342231" y="35916"/>
                </a:lnTo>
                <a:lnTo>
                  <a:pt x="338555" y="37432"/>
                </a:lnTo>
                <a:lnTo>
                  <a:pt x="336487" y="38306"/>
                </a:lnTo>
                <a:lnTo>
                  <a:pt x="332008" y="41362"/>
                </a:lnTo>
                <a:lnTo>
                  <a:pt x="336212" y="13925"/>
                </a:lnTo>
                <a:lnTo>
                  <a:pt x="378186" y="13925"/>
                </a:lnTo>
                <a:close/>
              </a:path>
              <a:path w="513806" h="101751">
                <a:moveTo>
                  <a:pt x="479827" y="689"/>
                </a:moveTo>
                <a:lnTo>
                  <a:pt x="424619" y="101613"/>
                </a:lnTo>
                <a:lnTo>
                  <a:pt x="432269" y="101613"/>
                </a:lnTo>
                <a:lnTo>
                  <a:pt x="487477" y="689"/>
                </a:lnTo>
                <a:lnTo>
                  <a:pt x="479827" y="689"/>
                </a:lnTo>
                <a:close/>
              </a:path>
              <a:path w="513806" h="101751">
                <a:moveTo>
                  <a:pt x="418232" y="41500"/>
                </a:moveTo>
                <a:lnTo>
                  <a:pt x="414889" y="40109"/>
                </a:lnTo>
                <a:lnTo>
                  <a:pt x="415520" y="51289"/>
                </a:lnTo>
                <a:lnTo>
                  <a:pt x="422137" y="51289"/>
                </a:lnTo>
                <a:lnTo>
                  <a:pt x="422137" y="41500"/>
                </a:lnTo>
                <a:lnTo>
                  <a:pt x="418232" y="41500"/>
                </a:lnTo>
                <a:close/>
              </a:path>
              <a:path w="513806" h="101751">
                <a:moveTo>
                  <a:pt x="485869" y="89204"/>
                </a:moveTo>
                <a:lnTo>
                  <a:pt x="482503" y="87814"/>
                </a:lnTo>
                <a:lnTo>
                  <a:pt x="483158" y="98993"/>
                </a:lnTo>
                <a:lnTo>
                  <a:pt x="489821" y="98993"/>
                </a:lnTo>
                <a:lnTo>
                  <a:pt x="489821" y="89204"/>
                </a:lnTo>
                <a:lnTo>
                  <a:pt x="485869" y="89204"/>
                </a:lnTo>
                <a:close/>
              </a:path>
              <a:path w="513806" h="101751">
                <a:moveTo>
                  <a:pt x="468110" y="87274"/>
                </a:moveTo>
                <a:lnTo>
                  <a:pt x="472796" y="91961"/>
                </a:lnTo>
                <a:lnTo>
                  <a:pt x="477483" y="96649"/>
                </a:lnTo>
                <a:lnTo>
                  <a:pt x="483158" y="98993"/>
                </a:lnTo>
                <a:lnTo>
                  <a:pt x="482503" y="87814"/>
                </a:lnTo>
                <a:lnTo>
                  <a:pt x="479723" y="85033"/>
                </a:lnTo>
                <a:lnTo>
                  <a:pt x="476943" y="82253"/>
                </a:lnTo>
                <a:lnTo>
                  <a:pt x="475554" y="78909"/>
                </a:lnTo>
                <a:lnTo>
                  <a:pt x="475554" y="71097"/>
                </a:lnTo>
                <a:lnTo>
                  <a:pt x="476943" y="67753"/>
                </a:lnTo>
                <a:lnTo>
                  <a:pt x="479723" y="64973"/>
                </a:lnTo>
                <a:lnTo>
                  <a:pt x="482503" y="62192"/>
                </a:lnTo>
                <a:lnTo>
                  <a:pt x="485869" y="60802"/>
                </a:lnTo>
                <a:lnTo>
                  <a:pt x="493727" y="60802"/>
                </a:lnTo>
                <a:lnTo>
                  <a:pt x="497069" y="62192"/>
                </a:lnTo>
                <a:lnTo>
                  <a:pt x="499849" y="64973"/>
                </a:lnTo>
                <a:lnTo>
                  <a:pt x="502629" y="67753"/>
                </a:lnTo>
                <a:lnTo>
                  <a:pt x="504019" y="71097"/>
                </a:lnTo>
                <a:lnTo>
                  <a:pt x="504019" y="78909"/>
                </a:lnTo>
                <a:lnTo>
                  <a:pt x="502629" y="82253"/>
                </a:lnTo>
                <a:lnTo>
                  <a:pt x="499849" y="85033"/>
                </a:lnTo>
                <a:lnTo>
                  <a:pt x="497069" y="87814"/>
                </a:lnTo>
                <a:lnTo>
                  <a:pt x="493727" y="89204"/>
                </a:lnTo>
                <a:lnTo>
                  <a:pt x="489821" y="89204"/>
                </a:lnTo>
                <a:lnTo>
                  <a:pt x="489821" y="98993"/>
                </a:lnTo>
                <a:lnTo>
                  <a:pt x="496438" y="98993"/>
                </a:lnTo>
                <a:lnTo>
                  <a:pt x="502089" y="96649"/>
                </a:lnTo>
                <a:lnTo>
                  <a:pt x="506776" y="91961"/>
                </a:lnTo>
                <a:lnTo>
                  <a:pt x="511463" y="87274"/>
                </a:lnTo>
                <a:lnTo>
                  <a:pt x="513806" y="81621"/>
                </a:lnTo>
                <a:lnTo>
                  <a:pt x="513806" y="68385"/>
                </a:lnTo>
                <a:lnTo>
                  <a:pt x="511463" y="62732"/>
                </a:lnTo>
                <a:lnTo>
                  <a:pt x="506776" y="58044"/>
                </a:lnTo>
                <a:lnTo>
                  <a:pt x="502089" y="53357"/>
                </a:lnTo>
                <a:lnTo>
                  <a:pt x="496438" y="51013"/>
                </a:lnTo>
                <a:lnTo>
                  <a:pt x="483158" y="51013"/>
                </a:lnTo>
                <a:lnTo>
                  <a:pt x="477483" y="53357"/>
                </a:lnTo>
                <a:lnTo>
                  <a:pt x="472796" y="58044"/>
                </a:lnTo>
                <a:lnTo>
                  <a:pt x="468110" y="62732"/>
                </a:lnTo>
                <a:lnTo>
                  <a:pt x="465766" y="68385"/>
                </a:lnTo>
                <a:lnTo>
                  <a:pt x="465766" y="81621"/>
                </a:lnTo>
                <a:lnTo>
                  <a:pt x="468110" y="87274"/>
                </a:lnTo>
                <a:close/>
              </a:path>
              <a:path w="513806" h="101751">
                <a:moveTo>
                  <a:pt x="400495" y="39569"/>
                </a:moveTo>
                <a:lnTo>
                  <a:pt x="405182" y="44257"/>
                </a:lnTo>
                <a:lnTo>
                  <a:pt x="409869" y="48945"/>
                </a:lnTo>
                <a:lnTo>
                  <a:pt x="415520" y="51289"/>
                </a:lnTo>
                <a:lnTo>
                  <a:pt x="414889" y="40109"/>
                </a:lnTo>
                <a:lnTo>
                  <a:pt x="412109" y="37329"/>
                </a:lnTo>
                <a:lnTo>
                  <a:pt x="409329" y="34548"/>
                </a:lnTo>
                <a:lnTo>
                  <a:pt x="407939" y="31205"/>
                </a:lnTo>
                <a:lnTo>
                  <a:pt x="407939" y="23346"/>
                </a:lnTo>
                <a:lnTo>
                  <a:pt x="409329" y="19991"/>
                </a:lnTo>
                <a:lnTo>
                  <a:pt x="412109" y="17234"/>
                </a:lnTo>
                <a:lnTo>
                  <a:pt x="414889" y="14476"/>
                </a:lnTo>
                <a:lnTo>
                  <a:pt x="418232" y="13098"/>
                </a:lnTo>
                <a:lnTo>
                  <a:pt x="426089" y="13098"/>
                </a:lnTo>
                <a:lnTo>
                  <a:pt x="429455" y="14488"/>
                </a:lnTo>
                <a:lnTo>
                  <a:pt x="432235" y="17268"/>
                </a:lnTo>
                <a:lnTo>
                  <a:pt x="435015" y="20049"/>
                </a:lnTo>
                <a:lnTo>
                  <a:pt x="436405" y="23392"/>
                </a:lnTo>
                <a:lnTo>
                  <a:pt x="436405" y="31205"/>
                </a:lnTo>
                <a:lnTo>
                  <a:pt x="435015" y="34548"/>
                </a:lnTo>
                <a:lnTo>
                  <a:pt x="432235" y="37329"/>
                </a:lnTo>
                <a:lnTo>
                  <a:pt x="429455" y="40109"/>
                </a:lnTo>
                <a:lnTo>
                  <a:pt x="426089" y="41500"/>
                </a:lnTo>
                <a:lnTo>
                  <a:pt x="422137" y="41500"/>
                </a:lnTo>
                <a:lnTo>
                  <a:pt x="422137" y="51289"/>
                </a:lnTo>
                <a:lnTo>
                  <a:pt x="428800" y="51289"/>
                </a:lnTo>
                <a:lnTo>
                  <a:pt x="434475" y="48945"/>
                </a:lnTo>
                <a:lnTo>
                  <a:pt x="439162" y="44257"/>
                </a:lnTo>
                <a:lnTo>
                  <a:pt x="443849" y="39569"/>
                </a:lnTo>
                <a:lnTo>
                  <a:pt x="446192" y="33917"/>
                </a:lnTo>
                <a:lnTo>
                  <a:pt x="446192" y="20681"/>
                </a:lnTo>
                <a:lnTo>
                  <a:pt x="443849" y="15016"/>
                </a:lnTo>
                <a:lnTo>
                  <a:pt x="439162" y="10306"/>
                </a:lnTo>
                <a:lnTo>
                  <a:pt x="434475" y="5595"/>
                </a:lnTo>
                <a:lnTo>
                  <a:pt x="428800" y="3240"/>
                </a:lnTo>
                <a:lnTo>
                  <a:pt x="415520" y="3240"/>
                </a:lnTo>
                <a:lnTo>
                  <a:pt x="409869" y="5595"/>
                </a:lnTo>
                <a:lnTo>
                  <a:pt x="405182" y="10306"/>
                </a:lnTo>
                <a:lnTo>
                  <a:pt x="400495" y="15016"/>
                </a:lnTo>
                <a:lnTo>
                  <a:pt x="398152" y="20681"/>
                </a:lnTo>
                <a:lnTo>
                  <a:pt x="398152" y="33917"/>
                </a:lnTo>
                <a:lnTo>
                  <a:pt x="400495" y="39569"/>
                </a:lnTo>
                <a:close/>
              </a:path>
              <a:path w="513806" h="101751">
                <a:moveTo>
                  <a:pt x="0" y="42327"/>
                </a:moveTo>
                <a:lnTo>
                  <a:pt x="0" y="53908"/>
                </a:lnTo>
                <a:lnTo>
                  <a:pt x="71887" y="53908"/>
                </a:lnTo>
                <a:lnTo>
                  <a:pt x="71887" y="42327"/>
                </a:lnTo>
                <a:lnTo>
                  <a:pt x="0" y="42327"/>
                </a:lnTo>
                <a:close/>
              </a:path>
              <a:path w="513806" h="101751">
                <a:moveTo>
                  <a:pt x="0" y="71901"/>
                </a:moveTo>
                <a:lnTo>
                  <a:pt x="0" y="83689"/>
                </a:lnTo>
                <a:lnTo>
                  <a:pt x="71887" y="83689"/>
                </a:lnTo>
                <a:lnTo>
                  <a:pt x="71887" y="71901"/>
                </a:lnTo>
                <a:lnTo>
                  <a:pt x="0" y="71901"/>
                </a:lnTo>
                <a:close/>
              </a:path>
              <a:path w="513806" h="101751">
                <a:moveTo>
                  <a:pt x="119055" y="17142"/>
                </a:moveTo>
                <a:lnTo>
                  <a:pt x="116320" y="25024"/>
                </a:lnTo>
                <a:lnTo>
                  <a:pt x="116320" y="43315"/>
                </a:lnTo>
                <a:lnTo>
                  <a:pt x="119089" y="50944"/>
                </a:lnTo>
                <a:lnTo>
                  <a:pt x="124626" y="56872"/>
                </a:lnTo>
                <a:lnTo>
                  <a:pt x="130163" y="62801"/>
                </a:lnTo>
                <a:lnTo>
                  <a:pt x="137687" y="65765"/>
                </a:lnTo>
                <a:lnTo>
                  <a:pt x="137021" y="52978"/>
                </a:lnTo>
                <a:lnTo>
                  <a:pt x="133896" y="49186"/>
                </a:lnTo>
                <a:lnTo>
                  <a:pt x="130772" y="45395"/>
                </a:lnTo>
                <a:lnTo>
                  <a:pt x="129209" y="40282"/>
                </a:lnTo>
                <a:lnTo>
                  <a:pt x="129209" y="27046"/>
                </a:lnTo>
                <a:lnTo>
                  <a:pt x="134279" y="2857"/>
                </a:lnTo>
                <a:lnTo>
                  <a:pt x="124523" y="10340"/>
                </a:lnTo>
                <a:lnTo>
                  <a:pt x="119055" y="17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788967" y="411809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788967" y="414428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975960" y="415635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998676" y="3875542"/>
            <a:ext cx="481655" cy="117334"/>
          </a:xfrm>
          <a:custGeom>
            <a:avLst/>
            <a:gdLst/>
            <a:ahLst/>
            <a:cxnLst/>
            <a:rect l="l" t="t" r="r" b="b"/>
            <a:pathLst>
              <a:path w="529820" h="132979">
                <a:moveTo>
                  <a:pt x="441000" y="27781"/>
                </a:moveTo>
                <a:lnTo>
                  <a:pt x="441000" y="6824"/>
                </a:lnTo>
                <a:lnTo>
                  <a:pt x="421563" y="6824"/>
                </a:lnTo>
                <a:lnTo>
                  <a:pt x="421563" y="27781"/>
                </a:lnTo>
                <a:lnTo>
                  <a:pt x="411087" y="27781"/>
                </a:lnTo>
                <a:lnTo>
                  <a:pt x="411087" y="41775"/>
                </a:lnTo>
                <a:lnTo>
                  <a:pt x="421563" y="41775"/>
                </a:lnTo>
                <a:lnTo>
                  <a:pt x="421563" y="92720"/>
                </a:lnTo>
                <a:lnTo>
                  <a:pt x="422666" y="96189"/>
                </a:lnTo>
                <a:lnTo>
                  <a:pt x="424871" y="98441"/>
                </a:lnTo>
                <a:lnTo>
                  <a:pt x="428272" y="101980"/>
                </a:lnTo>
                <a:lnTo>
                  <a:pt x="434613" y="103589"/>
                </a:lnTo>
                <a:lnTo>
                  <a:pt x="443894" y="103267"/>
                </a:lnTo>
                <a:lnTo>
                  <a:pt x="453199" y="102922"/>
                </a:lnTo>
                <a:lnTo>
                  <a:pt x="453199" y="88239"/>
                </a:lnTo>
                <a:lnTo>
                  <a:pt x="449340" y="88377"/>
                </a:lnTo>
                <a:lnTo>
                  <a:pt x="445342" y="88377"/>
                </a:lnTo>
                <a:lnTo>
                  <a:pt x="442952" y="87997"/>
                </a:lnTo>
                <a:lnTo>
                  <a:pt x="442171" y="87239"/>
                </a:lnTo>
                <a:lnTo>
                  <a:pt x="441000" y="84562"/>
                </a:lnTo>
                <a:lnTo>
                  <a:pt x="441000" y="41775"/>
                </a:lnTo>
                <a:lnTo>
                  <a:pt x="453199" y="41775"/>
                </a:lnTo>
                <a:lnTo>
                  <a:pt x="453199" y="27781"/>
                </a:lnTo>
                <a:lnTo>
                  <a:pt x="441000" y="27781"/>
                </a:lnTo>
                <a:close/>
              </a:path>
              <a:path w="529820" h="132979">
                <a:moveTo>
                  <a:pt x="404355" y="102233"/>
                </a:moveTo>
                <a:lnTo>
                  <a:pt x="404355" y="51403"/>
                </a:lnTo>
                <a:lnTo>
                  <a:pt x="404125" y="46566"/>
                </a:lnTo>
                <a:lnTo>
                  <a:pt x="403665" y="43602"/>
                </a:lnTo>
                <a:lnTo>
                  <a:pt x="403206" y="40638"/>
                </a:lnTo>
                <a:lnTo>
                  <a:pt x="401943" y="37754"/>
                </a:lnTo>
                <a:lnTo>
                  <a:pt x="399875" y="34950"/>
                </a:lnTo>
                <a:lnTo>
                  <a:pt x="397440" y="31641"/>
                </a:lnTo>
                <a:lnTo>
                  <a:pt x="394326" y="29183"/>
                </a:lnTo>
                <a:lnTo>
                  <a:pt x="390536" y="27574"/>
                </a:lnTo>
                <a:lnTo>
                  <a:pt x="386744" y="25966"/>
                </a:lnTo>
                <a:lnTo>
                  <a:pt x="382529" y="25161"/>
                </a:lnTo>
                <a:lnTo>
                  <a:pt x="373753" y="25161"/>
                </a:lnTo>
                <a:lnTo>
                  <a:pt x="369812" y="26023"/>
                </a:lnTo>
                <a:lnTo>
                  <a:pt x="366068" y="27747"/>
                </a:lnTo>
                <a:lnTo>
                  <a:pt x="362323" y="29470"/>
                </a:lnTo>
                <a:lnTo>
                  <a:pt x="359025" y="32515"/>
                </a:lnTo>
                <a:lnTo>
                  <a:pt x="356177" y="36881"/>
                </a:lnTo>
                <a:lnTo>
                  <a:pt x="356177" y="964"/>
                </a:lnTo>
                <a:lnTo>
                  <a:pt x="336602" y="964"/>
                </a:lnTo>
                <a:lnTo>
                  <a:pt x="336602" y="102233"/>
                </a:lnTo>
                <a:lnTo>
                  <a:pt x="356177" y="102233"/>
                </a:lnTo>
                <a:lnTo>
                  <a:pt x="356177" y="55126"/>
                </a:lnTo>
                <a:lnTo>
                  <a:pt x="357521" y="50174"/>
                </a:lnTo>
                <a:lnTo>
                  <a:pt x="360209" y="46704"/>
                </a:lnTo>
                <a:lnTo>
                  <a:pt x="362897" y="43235"/>
                </a:lnTo>
                <a:lnTo>
                  <a:pt x="366837" y="41499"/>
                </a:lnTo>
                <a:lnTo>
                  <a:pt x="377038" y="41499"/>
                </a:lnTo>
                <a:lnTo>
                  <a:pt x="380438" y="43246"/>
                </a:lnTo>
                <a:lnTo>
                  <a:pt x="382230" y="46739"/>
                </a:lnTo>
                <a:lnTo>
                  <a:pt x="383608" y="49220"/>
                </a:lnTo>
                <a:lnTo>
                  <a:pt x="384298" y="52483"/>
                </a:lnTo>
                <a:lnTo>
                  <a:pt x="384298" y="102233"/>
                </a:lnTo>
                <a:lnTo>
                  <a:pt x="404355" y="102233"/>
                </a:lnTo>
                <a:close/>
              </a:path>
              <a:path w="529820" h="132979">
                <a:moveTo>
                  <a:pt x="486742" y="71763"/>
                </a:moveTo>
                <a:lnTo>
                  <a:pt x="498551" y="74566"/>
                </a:lnTo>
                <a:lnTo>
                  <a:pt x="505375" y="76542"/>
                </a:lnTo>
                <a:lnTo>
                  <a:pt x="509051" y="78840"/>
                </a:lnTo>
                <a:lnTo>
                  <a:pt x="509970" y="82724"/>
                </a:lnTo>
                <a:lnTo>
                  <a:pt x="508833" y="86745"/>
                </a:lnTo>
                <a:lnTo>
                  <a:pt x="504284" y="89043"/>
                </a:lnTo>
                <a:lnTo>
                  <a:pt x="501217" y="89617"/>
                </a:lnTo>
                <a:lnTo>
                  <a:pt x="490786" y="89617"/>
                </a:lnTo>
                <a:lnTo>
                  <a:pt x="486283" y="88308"/>
                </a:lnTo>
                <a:lnTo>
                  <a:pt x="483847" y="85688"/>
                </a:lnTo>
                <a:lnTo>
                  <a:pt x="482469" y="84218"/>
                </a:lnTo>
                <a:lnTo>
                  <a:pt x="481573" y="81736"/>
                </a:lnTo>
                <a:lnTo>
                  <a:pt x="481159" y="78243"/>
                </a:lnTo>
                <a:lnTo>
                  <a:pt x="461240" y="78243"/>
                </a:lnTo>
                <a:lnTo>
                  <a:pt x="461240" y="85964"/>
                </a:lnTo>
                <a:lnTo>
                  <a:pt x="464055" y="92318"/>
                </a:lnTo>
                <a:lnTo>
                  <a:pt x="469684" y="97304"/>
                </a:lnTo>
                <a:lnTo>
                  <a:pt x="470845" y="98264"/>
                </a:lnTo>
                <a:lnTo>
                  <a:pt x="481322" y="103154"/>
                </a:lnTo>
                <a:lnTo>
                  <a:pt x="495840" y="104784"/>
                </a:lnTo>
                <a:lnTo>
                  <a:pt x="497424" y="104769"/>
                </a:lnTo>
                <a:lnTo>
                  <a:pt x="511531" y="102850"/>
                </a:lnTo>
                <a:lnTo>
                  <a:pt x="521515" y="97718"/>
                </a:lnTo>
                <a:lnTo>
                  <a:pt x="527051" y="93007"/>
                </a:lnTo>
                <a:lnTo>
                  <a:pt x="529820" y="86929"/>
                </a:lnTo>
                <a:lnTo>
                  <a:pt x="529820" y="73831"/>
                </a:lnTo>
                <a:lnTo>
                  <a:pt x="527890" y="69120"/>
                </a:lnTo>
                <a:lnTo>
                  <a:pt x="524030" y="65352"/>
                </a:lnTo>
                <a:lnTo>
                  <a:pt x="520125" y="61629"/>
                </a:lnTo>
                <a:lnTo>
                  <a:pt x="514266" y="58849"/>
                </a:lnTo>
                <a:lnTo>
                  <a:pt x="506454" y="57010"/>
                </a:lnTo>
                <a:lnTo>
                  <a:pt x="494738" y="54437"/>
                </a:lnTo>
                <a:lnTo>
                  <a:pt x="487914" y="52621"/>
                </a:lnTo>
                <a:lnTo>
                  <a:pt x="484054" y="50553"/>
                </a:lnTo>
                <a:lnTo>
                  <a:pt x="483089" y="46670"/>
                </a:lnTo>
                <a:lnTo>
                  <a:pt x="483997" y="43315"/>
                </a:lnTo>
                <a:lnTo>
                  <a:pt x="487627" y="40649"/>
                </a:lnTo>
                <a:lnTo>
                  <a:pt x="490671" y="39983"/>
                </a:lnTo>
                <a:lnTo>
                  <a:pt x="500137" y="39983"/>
                </a:lnTo>
                <a:lnTo>
                  <a:pt x="503813" y="41316"/>
                </a:lnTo>
                <a:lnTo>
                  <a:pt x="505972" y="43981"/>
                </a:lnTo>
                <a:lnTo>
                  <a:pt x="507833" y="47451"/>
                </a:lnTo>
                <a:lnTo>
                  <a:pt x="508109" y="49979"/>
                </a:lnTo>
                <a:lnTo>
                  <a:pt x="527752" y="49979"/>
                </a:lnTo>
                <a:lnTo>
                  <a:pt x="526879" y="40787"/>
                </a:lnTo>
                <a:lnTo>
                  <a:pt x="523490" y="34319"/>
                </a:lnTo>
                <a:lnTo>
                  <a:pt x="517586" y="30573"/>
                </a:lnTo>
                <a:lnTo>
                  <a:pt x="511681" y="26827"/>
                </a:lnTo>
                <a:lnTo>
                  <a:pt x="504042" y="24955"/>
                </a:lnTo>
                <a:lnTo>
                  <a:pt x="484789" y="24955"/>
                </a:lnTo>
                <a:lnTo>
                  <a:pt x="477127" y="27448"/>
                </a:lnTo>
                <a:lnTo>
                  <a:pt x="471682" y="32434"/>
                </a:lnTo>
                <a:lnTo>
                  <a:pt x="466237" y="37421"/>
                </a:lnTo>
                <a:lnTo>
                  <a:pt x="463515" y="43384"/>
                </a:lnTo>
                <a:lnTo>
                  <a:pt x="463515" y="56206"/>
                </a:lnTo>
                <a:lnTo>
                  <a:pt x="465261" y="60710"/>
                </a:lnTo>
                <a:lnTo>
                  <a:pt x="468753" y="63835"/>
                </a:lnTo>
                <a:lnTo>
                  <a:pt x="472245" y="67006"/>
                </a:lnTo>
                <a:lnTo>
                  <a:pt x="478241" y="69649"/>
                </a:lnTo>
                <a:lnTo>
                  <a:pt x="486742" y="71763"/>
                </a:lnTo>
                <a:close/>
              </a:path>
              <a:path w="529820" h="132979">
                <a:moveTo>
                  <a:pt x="269837" y="59883"/>
                </a:moveTo>
                <a:lnTo>
                  <a:pt x="270527" y="55631"/>
                </a:lnTo>
                <a:lnTo>
                  <a:pt x="280502" y="25311"/>
                </a:lnTo>
                <a:lnTo>
                  <a:pt x="267544" y="28339"/>
                </a:lnTo>
                <a:lnTo>
                  <a:pt x="257845" y="36708"/>
                </a:lnTo>
                <a:lnTo>
                  <a:pt x="255743" y="39890"/>
                </a:lnTo>
                <a:lnTo>
                  <a:pt x="251064" y="51381"/>
                </a:lnTo>
                <a:lnTo>
                  <a:pt x="249505" y="64869"/>
                </a:lnTo>
                <a:lnTo>
                  <a:pt x="249630" y="68938"/>
                </a:lnTo>
                <a:lnTo>
                  <a:pt x="252218" y="82068"/>
                </a:lnTo>
                <a:lnTo>
                  <a:pt x="258155" y="92409"/>
                </a:lnTo>
                <a:lnTo>
                  <a:pt x="263922" y="99188"/>
                </a:lnTo>
                <a:lnTo>
                  <a:pt x="271630" y="102578"/>
                </a:lnTo>
                <a:lnTo>
                  <a:pt x="287528" y="102578"/>
                </a:lnTo>
                <a:lnTo>
                  <a:pt x="292606" y="101084"/>
                </a:lnTo>
                <a:lnTo>
                  <a:pt x="296512" y="98097"/>
                </a:lnTo>
                <a:lnTo>
                  <a:pt x="298671" y="96488"/>
                </a:lnTo>
                <a:lnTo>
                  <a:pt x="300693" y="94075"/>
                </a:lnTo>
                <a:lnTo>
                  <a:pt x="302577" y="90858"/>
                </a:lnTo>
                <a:lnTo>
                  <a:pt x="302577" y="102853"/>
                </a:lnTo>
                <a:lnTo>
                  <a:pt x="301795" y="107955"/>
                </a:lnTo>
                <a:lnTo>
                  <a:pt x="300233" y="110988"/>
                </a:lnTo>
                <a:lnTo>
                  <a:pt x="297844" y="115722"/>
                </a:lnTo>
                <a:lnTo>
                  <a:pt x="293111" y="118089"/>
                </a:lnTo>
                <a:lnTo>
                  <a:pt x="281027" y="118089"/>
                </a:lnTo>
                <a:lnTo>
                  <a:pt x="277465" y="117192"/>
                </a:lnTo>
                <a:lnTo>
                  <a:pt x="274111" y="114389"/>
                </a:lnTo>
                <a:lnTo>
                  <a:pt x="272663" y="110437"/>
                </a:lnTo>
                <a:lnTo>
                  <a:pt x="251298" y="110437"/>
                </a:lnTo>
                <a:lnTo>
                  <a:pt x="251940" y="117928"/>
                </a:lnTo>
                <a:lnTo>
                  <a:pt x="255294" y="123557"/>
                </a:lnTo>
                <a:lnTo>
                  <a:pt x="261360" y="127326"/>
                </a:lnTo>
                <a:lnTo>
                  <a:pt x="267426" y="131095"/>
                </a:lnTo>
                <a:lnTo>
                  <a:pt x="275260" y="132979"/>
                </a:lnTo>
                <a:lnTo>
                  <a:pt x="284863" y="132979"/>
                </a:lnTo>
                <a:lnTo>
                  <a:pt x="296504" y="132073"/>
                </a:lnTo>
                <a:lnTo>
                  <a:pt x="308885" y="127887"/>
                </a:lnTo>
                <a:lnTo>
                  <a:pt x="317119" y="120295"/>
                </a:lnTo>
                <a:lnTo>
                  <a:pt x="320382" y="115377"/>
                </a:lnTo>
                <a:lnTo>
                  <a:pt x="322013" y="108070"/>
                </a:lnTo>
                <a:lnTo>
                  <a:pt x="322013" y="27092"/>
                </a:lnTo>
                <a:lnTo>
                  <a:pt x="302921" y="27092"/>
                </a:lnTo>
                <a:lnTo>
                  <a:pt x="302921" y="37915"/>
                </a:lnTo>
                <a:lnTo>
                  <a:pt x="299981" y="32629"/>
                </a:lnTo>
                <a:lnTo>
                  <a:pt x="296121" y="28999"/>
                </a:lnTo>
                <a:lnTo>
                  <a:pt x="291342" y="27023"/>
                </a:lnTo>
                <a:lnTo>
                  <a:pt x="288539" y="25874"/>
                </a:lnTo>
                <a:lnTo>
                  <a:pt x="285254" y="25299"/>
                </a:lnTo>
                <a:lnTo>
                  <a:pt x="281486" y="25299"/>
                </a:lnTo>
                <a:lnTo>
                  <a:pt x="286172" y="42465"/>
                </a:lnTo>
                <a:lnTo>
                  <a:pt x="291227" y="42465"/>
                </a:lnTo>
                <a:lnTo>
                  <a:pt x="295259" y="44326"/>
                </a:lnTo>
                <a:lnTo>
                  <a:pt x="298269" y="48048"/>
                </a:lnTo>
                <a:lnTo>
                  <a:pt x="301278" y="51771"/>
                </a:lnTo>
                <a:lnTo>
                  <a:pt x="302784" y="57194"/>
                </a:lnTo>
                <a:lnTo>
                  <a:pt x="302784" y="71901"/>
                </a:lnTo>
                <a:lnTo>
                  <a:pt x="301198" y="77427"/>
                </a:lnTo>
                <a:lnTo>
                  <a:pt x="298028" y="80897"/>
                </a:lnTo>
                <a:lnTo>
                  <a:pt x="294857" y="84367"/>
                </a:lnTo>
                <a:lnTo>
                  <a:pt x="290974" y="86102"/>
                </a:lnTo>
                <a:lnTo>
                  <a:pt x="279487" y="86102"/>
                </a:lnTo>
                <a:lnTo>
                  <a:pt x="274709" y="82931"/>
                </a:lnTo>
                <a:lnTo>
                  <a:pt x="272043" y="76589"/>
                </a:lnTo>
                <a:lnTo>
                  <a:pt x="270573" y="73187"/>
                </a:lnTo>
                <a:lnTo>
                  <a:pt x="269837" y="69304"/>
                </a:lnTo>
                <a:lnTo>
                  <a:pt x="269837" y="59883"/>
                </a:lnTo>
                <a:close/>
              </a:path>
              <a:path w="529820" h="132979">
                <a:moveTo>
                  <a:pt x="22538" y="620"/>
                </a:moveTo>
                <a:lnTo>
                  <a:pt x="0" y="620"/>
                </a:lnTo>
                <a:lnTo>
                  <a:pt x="28810" y="102233"/>
                </a:lnTo>
                <a:lnTo>
                  <a:pt x="48522" y="102233"/>
                </a:lnTo>
                <a:lnTo>
                  <a:pt x="60790" y="42809"/>
                </a:lnTo>
                <a:lnTo>
                  <a:pt x="64375" y="23162"/>
                </a:lnTo>
                <a:lnTo>
                  <a:pt x="67958" y="42809"/>
                </a:lnTo>
                <a:lnTo>
                  <a:pt x="80227" y="102233"/>
                </a:lnTo>
                <a:lnTo>
                  <a:pt x="100491" y="102233"/>
                </a:lnTo>
                <a:lnTo>
                  <a:pt x="129094" y="620"/>
                </a:lnTo>
                <a:lnTo>
                  <a:pt x="107521" y="620"/>
                </a:lnTo>
                <a:lnTo>
                  <a:pt x="93943" y="59423"/>
                </a:lnTo>
                <a:lnTo>
                  <a:pt x="90842" y="75003"/>
                </a:lnTo>
                <a:lnTo>
                  <a:pt x="87740" y="58803"/>
                </a:lnTo>
                <a:lnTo>
                  <a:pt x="75678" y="620"/>
                </a:lnTo>
                <a:lnTo>
                  <a:pt x="53278" y="620"/>
                </a:lnTo>
                <a:lnTo>
                  <a:pt x="41836" y="59147"/>
                </a:lnTo>
                <a:lnTo>
                  <a:pt x="38872" y="75003"/>
                </a:lnTo>
                <a:lnTo>
                  <a:pt x="35978" y="58803"/>
                </a:lnTo>
                <a:lnTo>
                  <a:pt x="22538" y="620"/>
                </a:lnTo>
                <a:close/>
              </a:path>
              <a:path w="529820" h="132979">
                <a:moveTo>
                  <a:pt x="179467" y="48014"/>
                </a:moveTo>
                <a:lnTo>
                  <a:pt x="181041" y="51955"/>
                </a:lnTo>
                <a:lnTo>
                  <a:pt x="181362" y="57148"/>
                </a:lnTo>
                <a:lnTo>
                  <a:pt x="150829" y="57148"/>
                </a:lnTo>
                <a:lnTo>
                  <a:pt x="151472" y="52277"/>
                </a:lnTo>
                <a:lnTo>
                  <a:pt x="153046" y="48416"/>
                </a:lnTo>
                <a:lnTo>
                  <a:pt x="155550" y="45567"/>
                </a:lnTo>
                <a:lnTo>
                  <a:pt x="158054" y="42717"/>
                </a:lnTo>
                <a:lnTo>
                  <a:pt x="163545" y="25164"/>
                </a:lnTo>
                <a:lnTo>
                  <a:pt x="150762" y="28146"/>
                </a:lnTo>
                <a:lnTo>
                  <a:pt x="140456" y="35502"/>
                </a:lnTo>
                <a:lnTo>
                  <a:pt x="136991" y="39882"/>
                </a:lnTo>
                <a:lnTo>
                  <a:pt x="132171" y="51173"/>
                </a:lnTo>
                <a:lnTo>
                  <a:pt x="130565" y="65420"/>
                </a:lnTo>
                <a:lnTo>
                  <a:pt x="131030" y="73509"/>
                </a:lnTo>
                <a:lnTo>
                  <a:pt x="134550" y="86318"/>
                </a:lnTo>
                <a:lnTo>
                  <a:pt x="141524" y="95477"/>
                </a:lnTo>
                <a:lnTo>
                  <a:pt x="154048" y="102660"/>
                </a:lnTo>
                <a:lnTo>
                  <a:pt x="166819" y="104715"/>
                </a:lnTo>
                <a:lnTo>
                  <a:pt x="171167" y="104533"/>
                </a:lnTo>
                <a:lnTo>
                  <a:pt x="183967" y="101223"/>
                </a:lnTo>
                <a:lnTo>
                  <a:pt x="193837" y="93754"/>
                </a:lnTo>
                <a:lnTo>
                  <a:pt x="197973" y="89158"/>
                </a:lnTo>
                <a:lnTo>
                  <a:pt x="200293" y="84631"/>
                </a:lnTo>
                <a:lnTo>
                  <a:pt x="200799" y="80173"/>
                </a:lnTo>
                <a:lnTo>
                  <a:pt x="180742" y="80173"/>
                </a:lnTo>
                <a:lnTo>
                  <a:pt x="179685" y="82379"/>
                </a:lnTo>
                <a:lnTo>
                  <a:pt x="177088" y="85343"/>
                </a:lnTo>
                <a:lnTo>
                  <a:pt x="174562" y="87641"/>
                </a:lnTo>
                <a:lnTo>
                  <a:pt x="171276" y="88790"/>
                </a:lnTo>
                <a:lnTo>
                  <a:pt x="163419" y="88790"/>
                </a:lnTo>
                <a:lnTo>
                  <a:pt x="160156" y="87848"/>
                </a:lnTo>
                <a:lnTo>
                  <a:pt x="157445" y="85964"/>
                </a:lnTo>
                <a:lnTo>
                  <a:pt x="152988" y="82931"/>
                </a:lnTo>
                <a:lnTo>
                  <a:pt x="150622" y="77646"/>
                </a:lnTo>
                <a:lnTo>
                  <a:pt x="150346" y="70108"/>
                </a:lnTo>
                <a:lnTo>
                  <a:pt x="201764" y="70108"/>
                </a:lnTo>
                <a:lnTo>
                  <a:pt x="201856" y="63628"/>
                </a:lnTo>
                <a:lnTo>
                  <a:pt x="201649" y="58665"/>
                </a:lnTo>
                <a:lnTo>
                  <a:pt x="201143" y="55218"/>
                </a:lnTo>
                <a:lnTo>
                  <a:pt x="200270" y="49335"/>
                </a:lnTo>
                <a:lnTo>
                  <a:pt x="198364" y="44165"/>
                </a:lnTo>
                <a:lnTo>
                  <a:pt x="195423" y="39707"/>
                </a:lnTo>
                <a:lnTo>
                  <a:pt x="192160" y="34652"/>
                </a:lnTo>
                <a:lnTo>
                  <a:pt x="188025" y="30952"/>
                </a:lnTo>
                <a:lnTo>
                  <a:pt x="183016" y="28608"/>
                </a:lnTo>
                <a:lnTo>
                  <a:pt x="178007" y="26264"/>
                </a:lnTo>
                <a:lnTo>
                  <a:pt x="172379" y="25092"/>
                </a:lnTo>
                <a:lnTo>
                  <a:pt x="173815" y="42637"/>
                </a:lnTo>
                <a:lnTo>
                  <a:pt x="176641" y="45325"/>
                </a:lnTo>
                <a:lnTo>
                  <a:pt x="179467" y="48014"/>
                </a:lnTo>
                <a:close/>
              </a:path>
              <a:path w="529820" h="132979">
                <a:moveTo>
                  <a:pt x="158054" y="42717"/>
                </a:moveTo>
                <a:lnTo>
                  <a:pt x="161581" y="41293"/>
                </a:lnTo>
                <a:lnTo>
                  <a:pt x="170311" y="41293"/>
                </a:lnTo>
                <a:lnTo>
                  <a:pt x="173815" y="42637"/>
                </a:lnTo>
                <a:lnTo>
                  <a:pt x="172379" y="25092"/>
                </a:lnTo>
                <a:lnTo>
                  <a:pt x="163545" y="25164"/>
                </a:lnTo>
                <a:lnTo>
                  <a:pt x="158054" y="42717"/>
                </a:lnTo>
                <a:close/>
              </a:path>
              <a:path w="529820" h="132979">
                <a:moveTo>
                  <a:pt x="219110" y="0"/>
                </a:moveTo>
                <a:lnTo>
                  <a:pt x="219110" y="18130"/>
                </a:lnTo>
                <a:lnTo>
                  <a:pt x="239029" y="18130"/>
                </a:lnTo>
                <a:lnTo>
                  <a:pt x="239029" y="0"/>
                </a:lnTo>
                <a:lnTo>
                  <a:pt x="219110" y="0"/>
                </a:lnTo>
                <a:close/>
              </a:path>
              <a:path w="529820" h="132979">
                <a:moveTo>
                  <a:pt x="219110" y="27092"/>
                </a:moveTo>
                <a:lnTo>
                  <a:pt x="219110" y="102233"/>
                </a:lnTo>
                <a:lnTo>
                  <a:pt x="239029" y="102233"/>
                </a:lnTo>
                <a:lnTo>
                  <a:pt x="239029" y="27092"/>
                </a:lnTo>
                <a:lnTo>
                  <a:pt x="219110" y="27092"/>
                </a:lnTo>
                <a:close/>
              </a:path>
              <a:path w="529820" h="132979">
                <a:moveTo>
                  <a:pt x="280502" y="25311"/>
                </a:moveTo>
                <a:lnTo>
                  <a:pt x="270527" y="55631"/>
                </a:lnTo>
                <a:lnTo>
                  <a:pt x="271906" y="52185"/>
                </a:lnTo>
                <a:lnTo>
                  <a:pt x="274524" y="45705"/>
                </a:lnTo>
                <a:lnTo>
                  <a:pt x="279280" y="42465"/>
                </a:lnTo>
                <a:lnTo>
                  <a:pt x="286172" y="42465"/>
                </a:lnTo>
                <a:lnTo>
                  <a:pt x="281486" y="25299"/>
                </a:lnTo>
                <a:lnTo>
                  <a:pt x="280502" y="25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206922" y="3874752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007762" y="4021728"/>
            <a:ext cx="1221149" cy="91849"/>
          </a:xfrm>
          <a:custGeom>
            <a:avLst/>
            <a:gdLst/>
            <a:ahLst/>
            <a:cxnLst/>
            <a:rect l="l" t="t" r="r" b="b"/>
            <a:pathLst>
              <a:path w="1343264" h="104095">
                <a:moveTo>
                  <a:pt x="411707" y="86240"/>
                </a:moveTo>
                <a:lnTo>
                  <a:pt x="411707" y="101268"/>
                </a:lnTo>
                <a:lnTo>
                  <a:pt x="426112" y="101268"/>
                </a:lnTo>
                <a:lnTo>
                  <a:pt x="426112" y="86240"/>
                </a:lnTo>
                <a:lnTo>
                  <a:pt x="411707" y="86240"/>
                </a:lnTo>
                <a:close/>
              </a:path>
              <a:path w="1343264" h="104095">
                <a:moveTo>
                  <a:pt x="490488" y="4768"/>
                </a:moveTo>
                <a:lnTo>
                  <a:pt x="483067" y="2274"/>
                </a:lnTo>
                <a:lnTo>
                  <a:pt x="473601" y="2274"/>
                </a:lnTo>
                <a:lnTo>
                  <a:pt x="466938" y="13649"/>
                </a:lnTo>
                <a:lnTo>
                  <a:pt x="478931" y="13649"/>
                </a:lnTo>
                <a:lnTo>
                  <a:pt x="483411" y="15189"/>
                </a:lnTo>
                <a:lnTo>
                  <a:pt x="486352" y="18268"/>
                </a:lnTo>
                <a:lnTo>
                  <a:pt x="489293" y="21347"/>
                </a:lnTo>
                <a:lnTo>
                  <a:pt x="490763" y="24725"/>
                </a:lnTo>
                <a:lnTo>
                  <a:pt x="491108" y="48531"/>
                </a:lnTo>
                <a:lnTo>
                  <a:pt x="494784" y="46463"/>
                </a:lnTo>
                <a:lnTo>
                  <a:pt x="497495" y="44349"/>
                </a:lnTo>
                <a:lnTo>
                  <a:pt x="499241" y="42189"/>
                </a:lnTo>
                <a:lnTo>
                  <a:pt x="502366" y="38375"/>
                </a:lnTo>
                <a:lnTo>
                  <a:pt x="503927" y="33388"/>
                </a:lnTo>
                <a:lnTo>
                  <a:pt x="503927" y="20566"/>
                </a:lnTo>
                <a:lnTo>
                  <a:pt x="501239" y="14741"/>
                </a:lnTo>
                <a:lnTo>
                  <a:pt x="495864" y="9754"/>
                </a:lnTo>
                <a:lnTo>
                  <a:pt x="490488" y="4768"/>
                </a:lnTo>
                <a:close/>
              </a:path>
              <a:path w="1343264" h="104095">
                <a:moveTo>
                  <a:pt x="488385" y="88136"/>
                </a:moveTo>
                <a:lnTo>
                  <a:pt x="484594" y="91238"/>
                </a:lnTo>
                <a:lnTo>
                  <a:pt x="479827" y="92789"/>
                </a:lnTo>
                <a:lnTo>
                  <a:pt x="466915" y="92789"/>
                </a:lnTo>
                <a:lnTo>
                  <a:pt x="461619" y="90916"/>
                </a:lnTo>
                <a:lnTo>
                  <a:pt x="458197" y="87170"/>
                </a:lnTo>
                <a:lnTo>
                  <a:pt x="454773" y="83425"/>
                </a:lnTo>
                <a:lnTo>
                  <a:pt x="453062" y="78978"/>
                </a:lnTo>
                <a:lnTo>
                  <a:pt x="449592" y="96386"/>
                </a:lnTo>
                <a:lnTo>
                  <a:pt x="460605" y="102167"/>
                </a:lnTo>
                <a:lnTo>
                  <a:pt x="473808" y="104095"/>
                </a:lnTo>
                <a:lnTo>
                  <a:pt x="474954" y="104083"/>
                </a:lnTo>
                <a:lnTo>
                  <a:pt x="488434" y="101661"/>
                </a:lnTo>
                <a:lnTo>
                  <a:pt x="488385" y="88136"/>
                </a:lnTo>
                <a:close/>
              </a:path>
              <a:path w="1343264" h="104095">
                <a:moveTo>
                  <a:pt x="603500" y="2964"/>
                </a:moveTo>
                <a:lnTo>
                  <a:pt x="548292" y="103888"/>
                </a:lnTo>
                <a:lnTo>
                  <a:pt x="555942" y="103888"/>
                </a:lnTo>
                <a:lnTo>
                  <a:pt x="611151" y="2964"/>
                </a:lnTo>
                <a:lnTo>
                  <a:pt x="603500" y="2964"/>
                </a:lnTo>
                <a:close/>
              </a:path>
              <a:path w="1343264" h="104095">
                <a:moveTo>
                  <a:pt x="541905" y="43774"/>
                </a:moveTo>
                <a:lnTo>
                  <a:pt x="538562" y="42384"/>
                </a:lnTo>
                <a:lnTo>
                  <a:pt x="539194" y="53564"/>
                </a:lnTo>
                <a:lnTo>
                  <a:pt x="545811" y="53564"/>
                </a:lnTo>
                <a:lnTo>
                  <a:pt x="545811" y="43774"/>
                </a:lnTo>
                <a:lnTo>
                  <a:pt x="541905" y="43774"/>
                </a:lnTo>
                <a:close/>
              </a:path>
              <a:path w="1343264" h="104095">
                <a:moveTo>
                  <a:pt x="609542" y="91479"/>
                </a:moveTo>
                <a:lnTo>
                  <a:pt x="606177" y="90089"/>
                </a:lnTo>
                <a:lnTo>
                  <a:pt x="606831" y="101268"/>
                </a:lnTo>
                <a:lnTo>
                  <a:pt x="613494" y="101268"/>
                </a:lnTo>
                <a:lnTo>
                  <a:pt x="613494" y="91479"/>
                </a:lnTo>
                <a:lnTo>
                  <a:pt x="609542" y="91479"/>
                </a:lnTo>
                <a:close/>
              </a:path>
              <a:path w="1343264" h="104095">
                <a:moveTo>
                  <a:pt x="763363" y="89757"/>
                </a:moveTo>
                <a:lnTo>
                  <a:pt x="770940" y="78243"/>
                </a:lnTo>
                <a:lnTo>
                  <a:pt x="772594" y="74340"/>
                </a:lnTo>
                <a:lnTo>
                  <a:pt x="775903" y="62275"/>
                </a:lnTo>
                <a:lnTo>
                  <a:pt x="777005" y="49083"/>
                </a:lnTo>
                <a:lnTo>
                  <a:pt x="776143" y="37605"/>
                </a:lnTo>
                <a:lnTo>
                  <a:pt x="772734" y="25266"/>
                </a:lnTo>
                <a:lnTo>
                  <a:pt x="766736" y="14821"/>
                </a:lnTo>
                <a:lnTo>
                  <a:pt x="759357" y="7534"/>
                </a:lnTo>
                <a:lnTo>
                  <a:pt x="748040" y="1883"/>
                </a:lnTo>
                <a:lnTo>
                  <a:pt x="734341" y="0"/>
                </a:lnTo>
                <a:lnTo>
                  <a:pt x="693331" y="0"/>
                </a:lnTo>
                <a:lnTo>
                  <a:pt x="693331" y="101268"/>
                </a:lnTo>
                <a:lnTo>
                  <a:pt x="734204" y="101268"/>
                </a:lnTo>
                <a:lnTo>
                  <a:pt x="707116" y="89549"/>
                </a:lnTo>
                <a:lnTo>
                  <a:pt x="707116" y="11788"/>
                </a:lnTo>
                <a:lnTo>
                  <a:pt x="732503" y="11799"/>
                </a:lnTo>
                <a:lnTo>
                  <a:pt x="746158" y="14560"/>
                </a:lnTo>
                <a:lnTo>
                  <a:pt x="755535" y="22198"/>
                </a:lnTo>
                <a:lnTo>
                  <a:pt x="757713" y="25700"/>
                </a:lnTo>
                <a:lnTo>
                  <a:pt x="761689" y="37073"/>
                </a:lnTo>
                <a:lnTo>
                  <a:pt x="763014" y="51427"/>
                </a:lnTo>
                <a:lnTo>
                  <a:pt x="763014" y="54690"/>
                </a:lnTo>
                <a:lnTo>
                  <a:pt x="762669" y="58228"/>
                </a:lnTo>
                <a:lnTo>
                  <a:pt x="761980" y="62043"/>
                </a:lnTo>
                <a:lnTo>
                  <a:pt x="760785" y="68431"/>
                </a:lnTo>
                <a:lnTo>
                  <a:pt x="758833" y="73671"/>
                </a:lnTo>
                <a:lnTo>
                  <a:pt x="756122" y="77761"/>
                </a:lnTo>
                <a:lnTo>
                  <a:pt x="752721" y="82862"/>
                </a:lnTo>
                <a:lnTo>
                  <a:pt x="748356" y="86309"/>
                </a:lnTo>
                <a:lnTo>
                  <a:pt x="743026" y="88101"/>
                </a:lnTo>
                <a:lnTo>
                  <a:pt x="740295" y="100930"/>
                </a:lnTo>
                <a:lnTo>
                  <a:pt x="753147" y="97319"/>
                </a:lnTo>
                <a:lnTo>
                  <a:pt x="763363" y="89757"/>
                </a:lnTo>
                <a:close/>
              </a:path>
              <a:path w="1343264" h="104095">
                <a:moveTo>
                  <a:pt x="743026" y="88101"/>
                </a:moveTo>
                <a:lnTo>
                  <a:pt x="740039" y="89066"/>
                </a:lnTo>
                <a:lnTo>
                  <a:pt x="736225" y="89549"/>
                </a:lnTo>
                <a:lnTo>
                  <a:pt x="707116" y="89549"/>
                </a:lnTo>
                <a:lnTo>
                  <a:pt x="734204" y="101268"/>
                </a:lnTo>
                <a:lnTo>
                  <a:pt x="740295" y="100930"/>
                </a:lnTo>
                <a:lnTo>
                  <a:pt x="743026" y="88101"/>
                </a:lnTo>
                <a:close/>
              </a:path>
              <a:path w="1343264" h="104095">
                <a:moveTo>
                  <a:pt x="829457" y="44602"/>
                </a:moveTo>
                <a:lnTo>
                  <a:pt x="829457" y="56183"/>
                </a:lnTo>
                <a:lnTo>
                  <a:pt x="901345" y="56183"/>
                </a:lnTo>
                <a:lnTo>
                  <a:pt x="901345" y="44602"/>
                </a:lnTo>
                <a:lnTo>
                  <a:pt x="829457" y="44602"/>
                </a:lnTo>
                <a:close/>
              </a:path>
              <a:path w="1343264" h="104095">
                <a:moveTo>
                  <a:pt x="829457" y="74176"/>
                </a:moveTo>
                <a:lnTo>
                  <a:pt x="829457" y="85964"/>
                </a:lnTo>
                <a:lnTo>
                  <a:pt x="901345" y="85964"/>
                </a:lnTo>
                <a:lnTo>
                  <a:pt x="901345" y="74176"/>
                </a:lnTo>
                <a:lnTo>
                  <a:pt x="829457" y="74176"/>
                </a:lnTo>
                <a:close/>
              </a:path>
              <a:path w="1343264" h="104095">
                <a:moveTo>
                  <a:pt x="987615" y="77140"/>
                </a:moveTo>
                <a:lnTo>
                  <a:pt x="987615" y="101268"/>
                </a:lnTo>
                <a:lnTo>
                  <a:pt x="1000022" y="101268"/>
                </a:lnTo>
                <a:lnTo>
                  <a:pt x="1000022" y="77140"/>
                </a:lnTo>
                <a:lnTo>
                  <a:pt x="1014564" y="77140"/>
                </a:lnTo>
                <a:lnTo>
                  <a:pt x="1014564" y="66317"/>
                </a:lnTo>
                <a:lnTo>
                  <a:pt x="1000022" y="66317"/>
                </a:lnTo>
                <a:lnTo>
                  <a:pt x="1000022" y="2275"/>
                </a:lnTo>
                <a:lnTo>
                  <a:pt x="989545" y="2275"/>
                </a:lnTo>
                <a:lnTo>
                  <a:pt x="987408" y="21577"/>
                </a:lnTo>
                <a:lnTo>
                  <a:pt x="987408" y="66317"/>
                </a:lnTo>
                <a:lnTo>
                  <a:pt x="955772" y="66317"/>
                </a:lnTo>
                <a:lnTo>
                  <a:pt x="944331" y="65007"/>
                </a:lnTo>
                <a:lnTo>
                  <a:pt x="944331" y="77140"/>
                </a:lnTo>
                <a:lnTo>
                  <a:pt x="987615" y="77140"/>
                </a:lnTo>
                <a:close/>
              </a:path>
              <a:path w="1343264" h="104095">
                <a:moveTo>
                  <a:pt x="989545" y="2275"/>
                </a:moveTo>
                <a:lnTo>
                  <a:pt x="944331" y="65007"/>
                </a:lnTo>
                <a:lnTo>
                  <a:pt x="955772" y="66317"/>
                </a:lnTo>
                <a:lnTo>
                  <a:pt x="987408" y="21577"/>
                </a:lnTo>
                <a:lnTo>
                  <a:pt x="989545" y="2275"/>
                </a:lnTo>
                <a:close/>
              </a:path>
              <a:path w="1343264" h="104095">
                <a:moveTo>
                  <a:pt x="1069957" y="77140"/>
                </a:moveTo>
                <a:lnTo>
                  <a:pt x="1069957" y="101268"/>
                </a:lnTo>
                <a:lnTo>
                  <a:pt x="1082363" y="101268"/>
                </a:lnTo>
                <a:lnTo>
                  <a:pt x="1082363" y="77140"/>
                </a:lnTo>
                <a:lnTo>
                  <a:pt x="1096906" y="77140"/>
                </a:lnTo>
                <a:lnTo>
                  <a:pt x="1096906" y="66317"/>
                </a:lnTo>
                <a:lnTo>
                  <a:pt x="1082363" y="66317"/>
                </a:lnTo>
                <a:lnTo>
                  <a:pt x="1082363" y="2275"/>
                </a:lnTo>
                <a:lnTo>
                  <a:pt x="1071887" y="2275"/>
                </a:lnTo>
                <a:lnTo>
                  <a:pt x="1069750" y="21577"/>
                </a:lnTo>
                <a:lnTo>
                  <a:pt x="1069750" y="66317"/>
                </a:lnTo>
                <a:lnTo>
                  <a:pt x="1038114" y="66317"/>
                </a:lnTo>
                <a:lnTo>
                  <a:pt x="1026672" y="65007"/>
                </a:lnTo>
                <a:lnTo>
                  <a:pt x="1026672" y="77140"/>
                </a:lnTo>
                <a:lnTo>
                  <a:pt x="1069957" y="77140"/>
                </a:lnTo>
                <a:close/>
              </a:path>
              <a:path w="1343264" h="104095">
                <a:moveTo>
                  <a:pt x="1071887" y="2275"/>
                </a:moveTo>
                <a:lnTo>
                  <a:pt x="1026672" y="65007"/>
                </a:lnTo>
                <a:lnTo>
                  <a:pt x="1038114" y="66317"/>
                </a:lnTo>
                <a:lnTo>
                  <a:pt x="1069750" y="21577"/>
                </a:lnTo>
                <a:lnTo>
                  <a:pt x="1071887" y="2275"/>
                </a:lnTo>
                <a:close/>
              </a:path>
              <a:path w="1343264" h="104095">
                <a:moveTo>
                  <a:pt x="1117491" y="86240"/>
                </a:moveTo>
                <a:lnTo>
                  <a:pt x="1117491" y="101268"/>
                </a:lnTo>
                <a:lnTo>
                  <a:pt x="1131896" y="101268"/>
                </a:lnTo>
                <a:lnTo>
                  <a:pt x="1131896" y="86240"/>
                </a:lnTo>
                <a:lnTo>
                  <a:pt x="1117491" y="86240"/>
                </a:lnTo>
                <a:close/>
              </a:path>
              <a:path w="1343264" h="104095">
                <a:moveTo>
                  <a:pt x="1158984" y="89549"/>
                </a:moveTo>
                <a:lnTo>
                  <a:pt x="1160178" y="84677"/>
                </a:lnTo>
                <a:lnTo>
                  <a:pt x="1163073" y="80243"/>
                </a:lnTo>
                <a:lnTo>
                  <a:pt x="1167668" y="76244"/>
                </a:lnTo>
                <a:lnTo>
                  <a:pt x="1170241" y="73992"/>
                </a:lnTo>
                <a:lnTo>
                  <a:pt x="1173779" y="71625"/>
                </a:lnTo>
                <a:lnTo>
                  <a:pt x="1178283" y="69144"/>
                </a:lnTo>
                <a:lnTo>
                  <a:pt x="1187725" y="63904"/>
                </a:lnTo>
                <a:lnTo>
                  <a:pt x="1196041" y="59262"/>
                </a:lnTo>
                <a:lnTo>
                  <a:pt x="1201809" y="55310"/>
                </a:lnTo>
                <a:lnTo>
                  <a:pt x="1205025" y="52047"/>
                </a:lnTo>
                <a:lnTo>
                  <a:pt x="1210585" y="46440"/>
                </a:lnTo>
                <a:lnTo>
                  <a:pt x="1213365" y="39684"/>
                </a:lnTo>
                <a:lnTo>
                  <a:pt x="1213365" y="24289"/>
                </a:lnTo>
                <a:lnTo>
                  <a:pt x="1210757" y="17487"/>
                </a:lnTo>
                <a:lnTo>
                  <a:pt x="1205542" y="11374"/>
                </a:lnTo>
                <a:lnTo>
                  <a:pt x="1194954" y="4324"/>
                </a:lnTo>
                <a:lnTo>
                  <a:pt x="1180764" y="2205"/>
                </a:lnTo>
                <a:lnTo>
                  <a:pt x="1172986" y="2797"/>
                </a:lnTo>
                <a:lnTo>
                  <a:pt x="1160683" y="7394"/>
                </a:lnTo>
                <a:lnTo>
                  <a:pt x="1152298" y="16545"/>
                </a:lnTo>
                <a:lnTo>
                  <a:pt x="1149265" y="21968"/>
                </a:lnTo>
                <a:lnTo>
                  <a:pt x="1147680" y="28976"/>
                </a:lnTo>
                <a:lnTo>
                  <a:pt x="1147542" y="37571"/>
                </a:lnTo>
                <a:lnTo>
                  <a:pt x="1160155" y="37571"/>
                </a:lnTo>
                <a:lnTo>
                  <a:pt x="1160339" y="31458"/>
                </a:lnTo>
                <a:lnTo>
                  <a:pt x="1161303" y="26678"/>
                </a:lnTo>
                <a:lnTo>
                  <a:pt x="1163050" y="23231"/>
                </a:lnTo>
                <a:lnTo>
                  <a:pt x="1166313" y="16797"/>
                </a:lnTo>
                <a:lnTo>
                  <a:pt x="1172194" y="13580"/>
                </a:lnTo>
                <a:lnTo>
                  <a:pt x="1186438" y="13580"/>
                </a:lnTo>
                <a:lnTo>
                  <a:pt x="1191033" y="15269"/>
                </a:lnTo>
                <a:lnTo>
                  <a:pt x="1194480" y="18647"/>
                </a:lnTo>
                <a:lnTo>
                  <a:pt x="1197925" y="22025"/>
                </a:lnTo>
                <a:lnTo>
                  <a:pt x="1199649" y="26586"/>
                </a:lnTo>
                <a:lnTo>
                  <a:pt x="1199649" y="37249"/>
                </a:lnTo>
                <a:lnTo>
                  <a:pt x="1197765" y="41615"/>
                </a:lnTo>
                <a:lnTo>
                  <a:pt x="1193997" y="45429"/>
                </a:lnTo>
                <a:lnTo>
                  <a:pt x="1191608" y="47865"/>
                </a:lnTo>
                <a:lnTo>
                  <a:pt x="1187449" y="50806"/>
                </a:lnTo>
                <a:lnTo>
                  <a:pt x="1181522" y="54253"/>
                </a:lnTo>
                <a:lnTo>
                  <a:pt x="1168288" y="61905"/>
                </a:lnTo>
                <a:lnTo>
                  <a:pt x="1159419" y="67052"/>
                </a:lnTo>
                <a:lnTo>
                  <a:pt x="1153458" y="72774"/>
                </a:lnTo>
                <a:lnTo>
                  <a:pt x="1150403" y="79071"/>
                </a:lnTo>
                <a:lnTo>
                  <a:pt x="1147347" y="85367"/>
                </a:lnTo>
                <a:lnTo>
                  <a:pt x="1145589" y="92766"/>
                </a:lnTo>
                <a:lnTo>
                  <a:pt x="1145130" y="101268"/>
                </a:lnTo>
                <a:lnTo>
                  <a:pt x="1212882" y="101268"/>
                </a:lnTo>
                <a:lnTo>
                  <a:pt x="1212882" y="89549"/>
                </a:lnTo>
                <a:lnTo>
                  <a:pt x="1158984" y="89549"/>
                </a:lnTo>
                <a:close/>
              </a:path>
              <a:path w="1343264" h="104095">
                <a:moveTo>
                  <a:pt x="1309284" y="2964"/>
                </a:moveTo>
                <a:lnTo>
                  <a:pt x="1254075" y="103888"/>
                </a:lnTo>
                <a:lnTo>
                  <a:pt x="1261727" y="103888"/>
                </a:lnTo>
                <a:lnTo>
                  <a:pt x="1316935" y="2964"/>
                </a:lnTo>
                <a:lnTo>
                  <a:pt x="1309284" y="2964"/>
                </a:lnTo>
                <a:close/>
              </a:path>
              <a:path w="1343264" h="104095">
                <a:moveTo>
                  <a:pt x="1247689" y="43775"/>
                </a:moveTo>
                <a:lnTo>
                  <a:pt x="1244346" y="42384"/>
                </a:lnTo>
                <a:lnTo>
                  <a:pt x="1244977" y="53564"/>
                </a:lnTo>
                <a:lnTo>
                  <a:pt x="1251595" y="53564"/>
                </a:lnTo>
                <a:lnTo>
                  <a:pt x="1251595" y="43775"/>
                </a:lnTo>
                <a:lnTo>
                  <a:pt x="1247689" y="43775"/>
                </a:lnTo>
                <a:close/>
              </a:path>
              <a:path w="1343264" h="104095">
                <a:moveTo>
                  <a:pt x="1315327" y="91479"/>
                </a:moveTo>
                <a:lnTo>
                  <a:pt x="1311961" y="90089"/>
                </a:lnTo>
                <a:lnTo>
                  <a:pt x="1312615" y="101268"/>
                </a:lnTo>
                <a:lnTo>
                  <a:pt x="1319279" y="101268"/>
                </a:lnTo>
                <a:lnTo>
                  <a:pt x="1319279" y="91479"/>
                </a:lnTo>
                <a:lnTo>
                  <a:pt x="1315327" y="91479"/>
                </a:lnTo>
                <a:close/>
              </a:path>
              <a:path w="1343264" h="104095">
                <a:moveTo>
                  <a:pt x="1297567" y="89549"/>
                </a:moveTo>
                <a:lnTo>
                  <a:pt x="1302254" y="94237"/>
                </a:lnTo>
                <a:lnTo>
                  <a:pt x="1306941" y="98924"/>
                </a:lnTo>
                <a:lnTo>
                  <a:pt x="1312615" y="101268"/>
                </a:lnTo>
                <a:lnTo>
                  <a:pt x="1311961" y="90089"/>
                </a:lnTo>
                <a:lnTo>
                  <a:pt x="1309181" y="87308"/>
                </a:lnTo>
                <a:lnTo>
                  <a:pt x="1306401" y="84528"/>
                </a:lnTo>
                <a:lnTo>
                  <a:pt x="1305011" y="81184"/>
                </a:lnTo>
                <a:lnTo>
                  <a:pt x="1305011" y="73372"/>
                </a:lnTo>
                <a:lnTo>
                  <a:pt x="1306401" y="70028"/>
                </a:lnTo>
                <a:lnTo>
                  <a:pt x="1309181" y="67248"/>
                </a:lnTo>
                <a:lnTo>
                  <a:pt x="1311961" y="64467"/>
                </a:lnTo>
                <a:lnTo>
                  <a:pt x="1315327" y="63077"/>
                </a:lnTo>
                <a:lnTo>
                  <a:pt x="1323184" y="63077"/>
                </a:lnTo>
                <a:lnTo>
                  <a:pt x="1326527" y="64467"/>
                </a:lnTo>
                <a:lnTo>
                  <a:pt x="1329307" y="67248"/>
                </a:lnTo>
                <a:lnTo>
                  <a:pt x="1332087" y="70028"/>
                </a:lnTo>
                <a:lnTo>
                  <a:pt x="1333476" y="73372"/>
                </a:lnTo>
                <a:lnTo>
                  <a:pt x="1333476" y="81184"/>
                </a:lnTo>
                <a:lnTo>
                  <a:pt x="1332087" y="84528"/>
                </a:lnTo>
                <a:lnTo>
                  <a:pt x="1329307" y="87308"/>
                </a:lnTo>
                <a:lnTo>
                  <a:pt x="1326527" y="90089"/>
                </a:lnTo>
                <a:lnTo>
                  <a:pt x="1323184" y="91479"/>
                </a:lnTo>
                <a:lnTo>
                  <a:pt x="1319279" y="91479"/>
                </a:lnTo>
                <a:lnTo>
                  <a:pt x="1319279" y="101268"/>
                </a:lnTo>
                <a:lnTo>
                  <a:pt x="1325895" y="101268"/>
                </a:lnTo>
                <a:lnTo>
                  <a:pt x="1331547" y="98924"/>
                </a:lnTo>
                <a:lnTo>
                  <a:pt x="1336234" y="94237"/>
                </a:lnTo>
                <a:lnTo>
                  <a:pt x="1340921" y="89549"/>
                </a:lnTo>
                <a:lnTo>
                  <a:pt x="1343264" y="83896"/>
                </a:lnTo>
                <a:lnTo>
                  <a:pt x="1343264" y="70660"/>
                </a:lnTo>
                <a:lnTo>
                  <a:pt x="1340921" y="65007"/>
                </a:lnTo>
                <a:lnTo>
                  <a:pt x="1336234" y="60320"/>
                </a:lnTo>
                <a:lnTo>
                  <a:pt x="1331547" y="55632"/>
                </a:lnTo>
                <a:lnTo>
                  <a:pt x="1325895" y="53288"/>
                </a:lnTo>
                <a:lnTo>
                  <a:pt x="1312615" y="53288"/>
                </a:lnTo>
                <a:lnTo>
                  <a:pt x="1306941" y="55632"/>
                </a:lnTo>
                <a:lnTo>
                  <a:pt x="1302254" y="60320"/>
                </a:lnTo>
                <a:lnTo>
                  <a:pt x="1297567" y="65007"/>
                </a:lnTo>
                <a:lnTo>
                  <a:pt x="1295224" y="70660"/>
                </a:lnTo>
                <a:lnTo>
                  <a:pt x="1295224" y="83896"/>
                </a:lnTo>
                <a:lnTo>
                  <a:pt x="1297567" y="89549"/>
                </a:lnTo>
                <a:close/>
              </a:path>
              <a:path w="1343264" h="104095">
                <a:moveTo>
                  <a:pt x="1229953" y="41845"/>
                </a:moveTo>
                <a:lnTo>
                  <a:pt x="1234639" y="46532"/>
                </a:lnTo>
                <a:lnTo>
                  <a:pt x="1239326" y="51220"/>
                </a:lnTo>
                <a:lnTo>
                  <a:pt x="1244977" y="53564"/>
                </a:lnTo>
                <a:lnTo>
                  <a:pt x="1244346" y="42384"/>
                </a:lnTo>
                <a:lnTo>
                  <a:pt x="1241566" y="39604"/>
                </a:lnTo>
                <a:lnTo>
                  <a:pt x="1238786" y="36824"/>
                </a:lnTo>
                <a:lnTo>
                  <a:pt x="1237397" y="33480"/>
                </a:lnTo>
                <a:lnTo>
                  <a:pt x="1237397" y="25621"/>
                </a:lnTo>
                <a:lnTo>
                  <a:pt x="1238786" y="22266"/>
                </a:lnTo>
                <a:lnTo>
                  <a:pt x="1241566" y="19509"/>
                </a:lnTo>
                <a:lnTo>
                  <a:pt x="1244346" y="16751"/>
                </a:lnTo>
                <a:lnTo>
                  <a:pt x="1247689" y="15373"/>
                </a:lnTo>
                <a:lnTo>
                  <a:pt x="1255547" y="15373"/>
                </a:lnTo>
                <a:lnTo>
                  <a:pt x="1258912" y="16763"/>
                </a:lnTo>
                <a:lnTo>
                  <a:pt x="1261692" y="19543"/>
                </a:lnTo>
                <a:lnTo>
                  <a:pt x="1264472" y="22324"/>
                </a:lnTo>
                <a:lnTo>
                  <a:pt x="1265862" y="25667"/>
                </a:lnTo>
                <a:lnTo>
                  <a:pt x="1265862" y="33480"/>
                </a:lnTo>
                <a:lnTo>
                  <a:pt x="1264472" y="36824"/>
                </a:lnTo>
                <a:lnTo>
                  <a:pt x="1261692" y="39604"/>
                </a:lnTo>
                <a:lnTo>
                  <a:pt x="1258912" y="42384"/>
                </a:lnTo>
                <a:lnTo>
                  <a:pt x="1255547" y="43775"/>
                </a:lnTo>
                <a:lnTo>
                  <a:pt x="1251595" y="43775"/>
                </a:lnTo>
                <a:lnTo>
                  <a:pt x="1251595" y="53564"/>
                </a:lnTo>
                <a:lnTo>
                  <a:pt x="1258258" y="53564"/>
                </a:lnTo>
                <a:lnTo>
                  <a:pt x="1263932" y="51220"/>
                </a:lnTo>
                <a:lnTo>
                  <a:pt x="1268619" y="46532"/>
                </a:lnTo>
                <a:lnTo>
                  <a:pt x="1273306" y="41845"/>
                </a:lnTo>
                <a:lnTo>
                  <a:pt x="1275649" y="36192"/>
                </a:lnTo>
                <a:lnTo>
                  <a:pt x="1275649" y="22956"/>
                </a:lnTo>
                <a:lnTo>
                  <a:pt x="1273306" y="17291"/>
                </a:lnTo>
                <a:lnTo>
                  <a:pt x="1268619" y="12581"/>
                </a:lnTo>
                <a:lnTo>
                  <a:pt x="1263932" y="7870"/>
                </a:lnTo>
                <a:lnTo>
                  <a:pt x="1258258" y="5515"/>
                </a:lnTo>
                <a:lnTo>
                  <a:pt x="1244977" y="5515"/>
                </a:lnTo>
                <a:lnTo>
                  <a:pt x="1239326" y="7870"/>
                </a:lnTo>
                <a:lnTo>
                  <a:pt x="1234639" y="12581"/>
                </a:lnTo>
                <a:lnTo>
                  <a:pt x="1229953" y="17291"/>
                </a:lnTo>
                <a:lnTo>
                  <a:pt x="1227609" y="22956"/>
                </a:lnTo>
                <a:lnTo>
                  <a:pt x="1227609" y="36192"/>
                </a:lnTo>
                <a:lnTo>
                  <a:pt x="1229953" y="41845"/>
                </a:lnTo>
                <a:close/>
              </a:path>
              <a:path w="1343264" h="104095">
                <a:moveTo>
                  <a:pt x="591783" y="89549"/>
                </a:moveTo>
                <a:lnTo>
                  <a:pt x="596470" y="94237"/>
                </a:lnTo>
                <a:lnTo>
                  <a:pt x="601157" y="98924"/>
                </a:lnTo>
                <a:lnTo>
                  <a:pt x="606831" y="101268"/>
                </a:lnTo>
                <a:lnTo>
                  <a:pt x="606177" y="90089"/>
                </a:lnTo>
                <a:lnTo>
                  <a:pt x="603397" y="87308"/>
                </a:lnTo>
                <a:lnTo>
                  <a:pt x="600617" y="84528"/>
                </a:lnTo>
                <a:lnTo>
                  <a:pt x="599227" y="81184"/>
                </a:lnTo>
                <a:lnTo>
                  <a:pt x="599227" y="73372"/>
                </a:lnTo>
                <a:lnTo>
                  <a:pt x="600617" y="70028"/>
                </a:lnTo>
                <a:lnTo>
                  <a:pt x="603397" y="67248"/>
                </a:lnTo>
                <a:lnTo>
                  <a:pt x="606177" y="64467"/>
                </a:lnTo>
                <a:lnTo>
                  <a:pt x="609542" y="63077"/>
                </a:lnTo>
                <a:lnTo>
                  <a:pt x="617400" y="63077"/>
                </a:lnTo>
                <a:lnTo>
                  <a:pt x="620743" y="64467"/>
                </a:lnTo>
                <a:lnTo>
                  <a:pt x="623523" y="67248"/>
                </a:lnTo>
                <a:lnTo>
                  <a:pt x="626302" y="70028"/>
                </a:lnTo>
                <a:lnTo>
                  <a:pt x="627692" y="73372"/>
                </a:lnTo>
                <a:lnTo>
                  <a:pt x="627692" y="81184"/>
                </a:lnTo>
                <a:lnTo>
                  <a:pt x="626302" y="84528"/>
                </a:lnTo>
                <a:lnTo>
                  <a:pt x="623523" y="87308"/>
                </a:lnTo>
                <a:lnTo>
                  <a:pt x="620743" y="90089"/>
                </a:lnTo>
                <a:lnTo>
                  <a:pt x="617400" y="91479"/>
                </a:lnTo>
                <a:lnTo>
                  <a:pt x="613494" y="91479"/>
                </a:lnTo>
                <a:lnTo>
                  <a:pt x="613494" y="101268"/>
                </a:lnTo>
                <a:lnTo>
                  <a:pt x="620111" y="101268"/>
                </a:lnTo>
                <a:lnTo>
                  <a:pt x="625763" y="98924"/>
                </a:lnTo>
                <a:lnTo>
                  <a:pt x="630450" y="94237"/>
                </a:lnTo>
                <a:lnTo>
                  <a:pt x="635137" y="89549"/>
                </a:lnTo>
                <a:lnTo>
                  <a:pt x="637480" y="83896"/>
                </a:lnTo>
                <a:lnTo>
                  <a:pt x="637480" y="70660"/>
                </a:lnTo>
                <a:lnTo>
                  <a:pt x="635137" y="65007"/>
                </a:lnTo>
                <a:lnTo>
                  <a:pt x="630450" y="60320"/>
                </a:lnTo>
                <a:lnTo>
                  <a:pt x="625763" y="55631"/>
                </a:lnTo>
                <a:lnTo>
                  <a:pt x="620111" y="53288"/>
                </a:lnTo>
                <a:lnTo>
                  <a:pt x="606831" y="53288"/>
                </a:lnTo>
                <a:lnTo>
                  <a:pt x="601157" y="55631"/>
                </a:lnTo>
                <a:lnTo>
                  <a:pt x="596470" y="60320"/>
                </a:lnTo>
                <a:lnTo>
                  <a:pt x="591783" y="65007"/>
                </a:lnTo>
                <a:lnTo>
                  <a:pt x="589439" y="70660"/>
                </a:lnTo>
                <a:lnTo>
                  <a:pt x="589439" y="83896"/>
                </a:lnTo>
                <a:lnTo>
                  <a:pt x="591783" y="89549"/>
                </a:lnTo>
                <a:close/>
              </a:path>
              <a:path w="1343264" h="104095">
                <a:moveTo>
                  <a:pt x="524169" y="41844"/>
                </a:moveTo>
                <a:lnTo>
                  <a:pt x="528855" y="46532"/>
                </a:lnTo>
                <a:lnTo>
                  <a:pt x="533542" y="51220"/>
                </a:lnTo>
                <a:lnTo>
                  <a:pt x="539194" y="53564"/>
                </a:lnTo>
                <a:lnTo>
                  <a:pt x="538562" y="42384"/>
                </a:lnTo>
                <a:lnTo>
                  <a:pt x="535782" y="39604"/>
                </a:lnTo>
                <a:lnTo>
                  <a:pt x="533002" y="36823"/>
                </a:lnTo>
                <a:lnTo>
                  <a:pt x="531612" y="33480"/>
                </a:lnTo>
                <a:lnTo>
                  <a:pt x="531612" y="25621"/>
                </a:lnTo>
                <a:lnTo>
                  <a:pt x="533002" y="22266"/>
                </a:lnTo>
                <a:lnTo>
                  <a:pt x="535782" y="19509"/>
                </a:lnTo>
                <a:lnTo>
                  <a:pt x="538562" y="16751"/>
                </a:lnTo>
                <a:lnTo>
                  <a:pt x="541905" y="15372"/>
                </a:lnTo>
                <a:lnTo>
                  <a:pt x="549762" y="15372"/>
                </a:lnTo>
                <a:lnTo>
                  <a:pt x="553128" y="16763"/>
                </a:lnTo>
                <a:lnTo>
                  <a:pt x="555908" y="19543"/>
                </a:lnTo>
                <a:lnTo>
                  <a:pt x="558688" y="22324"/>
                </a:lnTo>
                <a:lnTo>
                  <a:pt x="560078" y="25667"/>
                </a:lnTo>
                <a:lnTo>
                  <a:pt x="560078" y="33480"/>
                </a:lnTo>
                <a:lnTo>
                  <a:pt x="558688" y="36823"/>
                </a:lnTo>
                <a:lnTo>
                  <a:pt x="555908" y="39604"/>
                </a:lnTo>
                <a:lnTo>
                  <a:pt x="553128" y="42384"/>
                </a:lnTo>
                <a:lnTo>
                  <a:pt x="549762" y="43774"/>
                </a:lnTo>
                <a:lnTo>
                  <a:pt x="545811" y="43774"/>
                </a:lnTo>
                <a:lnTo>
                  <a:pt x="545811" y="53564"/>
                </a:lnTo>
                <a:lnTo>
                  <a:pt x="552473" y="53564"/>
                </a:lnTo>
                <a:lnTo>
                  <a:pt x="558148" y="51220"/>
                </a:lnTo>
                <a:lnTo>
                  <a:pt x="562835" y="46532"/>
                </a:lnTo>
                <a:lnTo>
                  <a:pt x="567522" y="41844"/>
                </a:lnTo>
                <a:lnTo>
                  <a:pt x="569865" y="36192"/>
                </a:lnTo>
                <a:lnTo>
                  <a:pt x="569865" y="22956"/>
                </a:lnTo>
                <a:lnTo>
                  <a:pt x="567522" y="17291"/>
                </a:lnTo>
                <a:lnTo>
                  <a:pt x="562835" y="12581"/>
                </a:lnTo>
                <a:lnTo>
                  <a:pt x="558148" y="7870"/>
                </a:lnTo>
                <a:lnTo>
                  <a:pt x="552473" y="5515"/>
                </a:lnTo>
                <a:lnTo>
                  <a:pt x="539194" y="5515"/>
                </a:lnTo>
                <a:lnTo>
                  <a:pt x="533542" y="7870"/>
                </a:lnTo>
                <a:lnTo>
                  <a:pt x="528855" y="12581"/>
                </a:lnTo>
                <a:lnTo>
                  <a:pt x="524169" y="17291"/>
                </a:lnTo>
                <a:lnTo>
                  <a:pt x="521825" y="22956"/>
                </a:lnTo>
                <a:lnTo>
                  <a:pt x="521825" y="36192"/>
                </a:lnTo>
                <a:lnTo>
                  <a:pt x="524169" y="41844"/>
                </a:lnTo>
                <a:close/>
              </a:path>
              <a:path w="1343264" h="104095">
                <a:moveTo>
                  <a:pt x="453062" y="67857"/>
                </a:moveTo>
                <a:lnTo>
                  <a:pt x="454934" y="63180"/>
                </a:lnTo>
                <a:lnTo>
                  <a:pt x="458679" y="59802"/>
                </a:lnTo>
                <a:lnTo>
                  <a:pt x="462424" y="56425"/>
                </a:lnTo>
                <a:lnTo>
                  <a:pt x="467260" y="54735"/>
                </a:lnTo>
                <a:lnTo>
                  <a:pt x="479299" y="54735"/>
                </a:lnTo>
                <a:lnTo>
                  <a:pt x="484307" y="56390"/>
                </a:lnTo>
                <a:lnTo>
                  <a:pt x="488213" y="59699"/>
                </a:lnTo>
                <a:lnTo>
                  <a:pt x="492119" y="63008"/>
                </a:lnTo>
                <a:lnTo>
                  <a:pt x="494072" y="67857"/>
                </a:lnTo>
                <a:lnTo>
                  <a:pt x="494072" y="80403"/>
                </a:lnTo>
                <a:lnTo>
                  <a:pt x="492176" y="85033"/>
                </a:lnTo>
                <a:lnTo>
                  <a:pt x="488385" y="88136"/>
                </a:lnTo>
                <a:lnTo>
                  <a:pt x="488434" y="101661"/>
                </a:lnTo>
                <a:lnTo>
                  <a:pt x="498552" y="95029"/>
                </a:lnTo>
                <a:lnTo>
                  <a:pt x="504387" y="88985"/>
                </a:lnTo>
                <a:lnTo>
                  <a:pt x="507305" y="81621"/>
                </a:lnTo>
                <a:lnTo>
                  <a:pt x="507305" y="65582"/>
                </a:lnTo>
                <a:lnTo>
                  <a:pt x="505122" y="59607"/>
                </a:lnTo>
                <a:lnTo>
                  <a:pt x="500757" y="55011"/>
                </a:lnTo>
                <a:lnTo>
                  <a:pt x="498414" y="52575"/>
                </a:lnTo>
                <a:lnTo>
                  <a:pt x="495197" y="50415"/>
                </a:lnTo>
                <a:lnTo>
                  <a:pt x="491108" y="48531"/>
                </a:lnTo>
                <a:lnTo>
                  <a:pt x="490763" y="24725"/>
                </a:lnTo>
                <a:lnTo>
                  <a:pt x="490763" y="32630"/>
                </a:lnTo>
                <a:lnTo>
                  <a:pt x="489224" y="36272"/>
                </a:lnTo>
                <a:lnTo>
                  <a:pt x="486145" y="39328"/>
                </a:lnTo>
                <a:lnTo>
                  <a:pt x="483067" y="42384"/>
                </a:lnTo>
                <a:lnTo>
                  <a:pt x="478793" y="43912"/>
                </a:lnTo>
                <a:lnTo>
                  <a:pt x="468638" y="43912"/>
                </a:lnTo>
                <a:lnTo>
                  <a:pt x="464572" y="42603"/>
                </a:lnTo>
                <a:lnTo>
                  <a:pt x="461126" y="39983"/>
                </a:lnTo>
                <a:lnTo>
                  <a:pt x="457679" y="37363"/>
                </a:lnTo>
                <a:lnTo>
                  <a:pt x="455956" y="33733"/>
                </a:lnTo>
                <a:lnTo>
                  <a:pt x="455956" y="24955"/>
                </a:lnTo>
                <a:lnTo>
                  <a:pt x="457289" y="21347"/>
                </a:lnTo>
                <a:lnTo>
                  <a:pt x="459954" y="18268"/>
                </a:lnTo>
                <a:lnTo>
                  <a:pt x="462619" y="15189"/>
                </a:lnTo>
                <a:lnTo>
                  <a:pt x="466938" y="13649"/>
                </a:lnTo>
                <a:lnTo>
                  <a:pt x="473601" y="2274"/>
                </a:lnTo>
                <a:lnTo>
                  <a:pt x="463814" y="2274"/>
                </a:lnTo>
                <a:lnTo>
                  <a:pt x="456255" y="4917"/>
                </a:lnTo>
                <a:lnTo>
                  <a:pt x="450925" y="10202"/>
                </a:lnTo>
                <a:lnTo>
                  <a:pt x="445595" y="15487"/>
                </a:lnTo>
                <a:lnTo>
                  <a:pt x="442930" y="21806"/>
                </a:lnTo>
                <a:lnTo>
                  <a:pt x="442930" y="35043"/>
                </a:lnTo>
                <a:lnTo>
                  <a:pt x="444745" y="39822"/>
                </a:lnTo>
                <a:lnTo>
                  <a:pt x="448375" y="43499"/>
                </a:lnTo>
                <a:lnTo>
                  <a:pt x="450304" y="45475"/>
                </a:lnTo>
                <a:lnTo>
                  <a:pt x="452993" y="47199"/>
                </a:lnTo>
                <a:lnTo>
                  <a:pt x="456439" y="48669"/>
                </a:lnTo>
                <a:lnTo>
                  <a:pt x="450833" y="50921"/>
                </a:lnTo>
                <a:lnTo>
                  <a:pt x="446606" y="54173"/>
                </a:lnTo>
                <a:lnTo>
                  <a:pt x="443757" y="58424"/>
                </a:lnTo>
                <a:lnTo>
                  <a:pt x="440908" y="62675"/>
                </a:lnTo>
                <a:lnTo>
                  <a:pt x="439483" y="67719"/>
                </a:lnTo>
                <a:lnTo>
                  <a:pt x="439483" y="83483"/>
                </a:lnTo>
                <a:lnTo>
                  <a:pt x="442803" y="91054"/>
                </a:lnTo>
                <a:lnTo>
                  <a:pt x="449443" y="96270"/>
                </a:lnTo>
                <a:lnTo>
                  <a:pt x="449592" y="96386"/>
                </a:lnTo>
                <a:lnTo>
                  <a:pt x="453062" y="78978"/>
                </a:lnTo>
                <a:lnTo>
                  <a:pt x="453062" y="67857"/>
                </a:lnTo>
                <a:close/>
              </a:path>
              <a:path w="1343264" h="104095">
                <a:moveTo>
                  <a:pt x="13371" y="89204"/>
                </a:moveTo>
                <a:lnTo>
                  <a:pt x="13371" y="54873"/>
                </a:lnTo>
                <a:lnTo>
                  <a:pt x="69269" y="54873"/>
                </a:lnTo>
                <a:lnTo>
                  <a:pt x="69269" y="43154"/>
                </a:lnTo>
                <a:lnTo>
                  <a:pt x="13371" y="43154"/>
                </a:lnTo>
                <a:lnTo>
                  <a:pt x="13371" y="12408"/>
                </a:lnTo>
                <a:lnTo>
                  <a:pt x="73818" y="12408"/>
                </a:lnTo>
                <a:lnTo>
                  <a:pt x="73818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  <a:path w="1343264" h="104095">
                <a:moveTo>
                  <a:pt x="123673" y="44602"/>
                </a:moveTo>
                <a:lnTo>
                  <a:pt x="123673" y="56183"/>
                </a:lnTo>
                <a:lnTo>
                  <a:pt x="195561" y="56183"/>
                </a:lnTo>
                <a:lnTo>
                  <a:pt x="195561" y="44602"/>
                </a:lnTo>
                <a:lnTo>
                  <a:pt x="123673" y="44602"/>
                </a:lnTo>
                <a:close/>
              </a:path>
              <a:path w="1343264" h="104095">
                <a:moveTo>
                  <a:pt x="123673" y="74176"/>
                </a:moveTo>
                <a:lnTo>
                  <a:pt x="123673" y="85964"/>
                </a:lnTo>
                <a:lnTo>
                  <a:pt x="195561" y="85964"/>
                </a:lnTo>
                <a:lnTo>
                  <a:pt x="195561" y="74176"/>
                </a:lnTo>
                <a:lnTo>
                  <a:pt x="123673" y="74176"/>
                </a:lnTo>
                <a:close/>
              </a:path>
              <a:path w="1343264" h="104095">
                <a:moveTo>
                  <a:pt x="301888" y="16200"/>
                </a:moveTo>
                <a:lnTo>
                  <a:pt x="301888" y="4205"/>
                </a:lnTo>
                <a:lnTo>
                  <a:pt x="250608" y="4205"/>
                </a:lnTo>
                <a:lnTo>
                  <a:pt x="243096" y="57355"/>
                </a:lnTo>
                <a:lnTo>
                  <a:pt x="253847" y="57976"/>
                </a:lnTo>
                <a:lnTo>
                  <a:pt x="256008" y="55034"/>
                </a:lnTo>
                <a:lnTo>
                  <a:pt x="258615" y="52736"/>
                </a:lnTo>
                <a:lnTo>
                  <a:pt x="261670" y="51082"/>
                </a:lnTo>
                <a:lnTo>
                  <a:pt x="264726" y="49428"/>
                </a:lnTo>
                <a:lnTo>
                  <a:pt x="268391" y="48600"/>
                </a:lnTo>
                <a:lnTo>
                  <a:pt x="278546" y="48600"/>
                </a:lnTo>
                <a:lnTo>
                  <a:pt x="283588" y="50485"/>
                </a:lnTo>
                <a:lnTo>
                  <a:pt x="287793" y="54253"/>
                </a:lnTo>
                <a:lnTo>
                  <a:pt x="291997" y="58021"/>
                </a:lnTo>
                <a:lnTo>
                  <a:pt x="294099" y="63353"/>
                </a:lnTo>
                <a:lnTo>
                  <a:pt x="294099" y="75945"/>
                </a:lnTo>
                <a:lnTo>
                  <a:pt x="292330" y="81138"/>
                </a:lnTo>
                <a:lnTo>
                  <a:pt x="288792" y="85826"/>
                </a:lnTo>
                <a:lnTo>
                  <a:pt x="285254" y="90514"/>
                </a:lnTo>
                <a:lnTo>
                  <a:pt x="279809" y="92858"/>
                </a:lnTo>
                <a:lnTo>
                  <a:pt x="268598" y="92858"/>
                </a:lnTo>
                <a:lnTo>
                  <a:pt x="265197" y="92168"/>
                </a:lnTo>
                <a:lnTo>
                  <a:pt x="262256" y="90790"/>
                </a:lnTo>
                <a:lnTo>
                  <a:pt x="256512" y="88078"/>
                </a:lnTo>
                <a:lnTo>
                  <a:pt x="253227" y="83183"/>
                </a:lnTo>
                <a:lnTo>
                  <a:pt x="252400" y="76106"/>
                </a:lnTo>
                <a:lnTo>
                  <a:pt x="239511" y="76106"/>
                </a:lnTo>
                <a:lnTo>
                  <a:pt x="240247" y="85481"/>
                </a:lnTo>
                <a:lnTo>
                  <a:pt x="243704" y="92432"/>
                </a:lnTo>
                <a:lnTo>
                  <a:pt x="249884" y="96960"/>
                </a:lnTo>
                <a:lnTo>
                  <a:pt x="256064" y="101486"/>
                </a:lnTo>
                <a:lnTo>
                  <a:pt x="263176" y="103750"/>
                </a:lnTo>
                <a:lnTo>
                  <a:pt x="271216" y="103750"/>
                </a:lnTo>
                <a:lnTo>
                  <a:pt x="276388" y="103535"/>
                </a:lnTo>
                <a:lnTo>
                  <a:pt x="289501" y="100266"/>
                </a:lnTo>
                <a:lnTo>
                  <a:pt x="298820" y="93064"/>
                </a:lnTo>
                <a:lnTo>
                  <a:pt x="305431" y="81197"/>
                </a:lnTo>
                <a:lnTo>
                  <a:pt x="307471" y="68385"/>
                </a:lnTo>
                <a:lnTo>
                  <a:pt x="307471" y="59423"/>
                </a:lnTo>
                <a:lnTo>
                  <a:pt x="304323" y="52024"/>
                </a:lnTo>
                <a:lnTo>
                  <a:pt x="298028" y="46187"/>
                </a:lnTo>
                <a:lnTo>
                  <a:pt x="291733" y="40351"/>
                </a:lnTo>
                <a:lnTo>
                  <a:pt x="284059" y="37432"/>
                </a:lnTo>
                <a:lnTo>
                  <a:pt x="270183" y="37432"/>
                </a:lnTo>
                <a:lnTo>
                  <a:pt x="265932" y="38191"/>
                </a:lnTo>
                <a:lnTo>
                  <a:pt x="262256" y="39707"/>
                </a:lnTo>
                <a:lnTo>
                  <a:pt x="260189" y="40581"/>
                </a:lnTo>
                <a:lnTo>
                  <a:pt x="255708" y="43637"/>
                </a:lnTo>
                <a:lnTo>
                  <a:pt x="259913" y="16200"/>
                </a:lnTo>
                <a:lnTo>
                  <a:pt x="301888" y="16200"/>
                </a:lnTo>
                <a:close/>
              </a:path>
              <a:path w="1343264" h="104095">
                <a:moveTo>
                  <a:pt x="384229" y="16200"/>
                </a:moveTo>
                <a:lnTo>
                  <a:pt x="384229" y="4205"/>
                </a:lnTo>
                <a:lnTo>
                  <a:pt x="332949" y="4205"/>
                </a:lnTo>
                <a:lnTo>
                  <a:pt x="325437" y="57355"/>
                </a:lnTo>
                <a:lnTo>
                  <a:pt x="336189" y="57976"/>
                </a:lnTo>
                <a:lnTo>
                  <a:pt x="338349" y="55034"/>
                </a:lnTo>
                <a:lnTo>
                  <a:pt x="340957" y="52736"/>
                </a:lnTo>
                <a:lnTo>
                  <a:pt x="344012" y="51082"/>
                </a:lnTo>
                <a:lnTo>
                  <a:pt x="347067" y="49428"/>
                </a:lnTo>
                <a:lnTo>
                  <a:pt x="350732" y="48600"/>
                </a:lnTo>
                <a:lnTo>
                  <a:pt x="360887" y="48600"/>
                </a:lnTo>
                <a:lnTo>
                  <a:pt x="365930" y="50485"/>
                </a:lnTo>
                <a:lnTo>
                  <a:pt x="370134" y="54253"/>
                </a:lnTo>
                <a:lnTo>
                  <a:pt x="374338" y="58021"/>
                </a:lnTo>
                <a:lnTo>
                  <a:pt x="376441" y="63353"/>
                </a:lnTo>
                <a:lnTo>
                  <a:pt x="376441" y="75945"/>
                </a:lnTo>
                <a:lnTo>
                  <a:pt x="374672" y="81138"/>
                </a:lnTo>
                <a:lnTo>
                  <a:pt x="371134" y="85826"/>
                </a:lnTo>
                <a:lnTo>
                  <a:pt x="367595" y="90514"/>
                </a:lnTo>
                <a:lnTo>
                  <a:pt x="362151" y="92858"/>
                </a:lnTo>
                <a:lnTo>
                  <a:pt x="350939" y="92858"/>
                </a:lnTo>
                <a:lnTo>
                  <a:pt x="347538" y="92168"/>
                </a:lnTo>
                <a:lnTo>
                  <a:pt x="344598" y="90790"/>
                </a:lnTo>
                <a:lnTo>
                  <a:pt x="338854" y="88078"/>
                </a:lnTo>
                <a:lnTo>
                  <a:pt x="335569" y="83183"/>
                </a:lnTo>
                <a:lnTo>
                  <a:pt x="334742" y="76106"/>
                </a:lnTo>
                <a:lnTo>
                  <a:pt x="321853" y="76106"/>
                </a:lnTo>
                <a:lnTo>
                  <a:pt x="322588" y="85482"/>
                </a:lnTo>
                <a:lnTo>
                  <a:pt x="326046" y="92432"/>
                </a:lnTo>
                <a:lnTo>
                  <a:pt x="332226" y="96960"/>
                </a:lnTo>
                <a:lnTo>
                  <a:pt x="338406" y="101486"/>
                </a:lnTo>
                <a:lnTo>
                  <a:pt x="345517" y="103750"/>
                </a:lnTo>
                <a:lnTo>
                  <a:pt x="353558" y="103750"/>
                </a:lnTo>
                <a:lnTo>
                  <a:pt x="358729" y="103535"/>
                </a:lnTo>
                <a:lnTo>
                  <a:pt x="371843" y="100267"/>
                </a:lnTo>
                <a:lnTo>
                  <a:pt x="381162" y="93064"/>
                </a:lnTo>
                <a:lnTo>
                  <a:pt x="387772" y="81197"/>
                </a:lnTo>
                <a:lnTo>
                  <a:pt x="389813" y="68385"/>
                </a:lnTo>
                <a:lnTo>
                  <a:pt x="389813" y="59423"/>
                </a:lnTo>
                <a:lnTo>
                  <a:pt x="386664" y="52024"/>
                </a:lnTo>
                <a:lnTo>
                  <a:pt x="380370" y="46187"/>
                </a:lnTo>
                <a:lnTo>
                  <a:pt x="374075" y="40351"/>
                </a:lnTo>
                <a:lnTo>
                  <a:pt x="366401" y="37432"/>
                </a:lnTo>
                <a:lnTo>
                  <a:pt x="352524" y="37432"/>
                </a:lnTo>
                <a:lnTo>
                  <a:pt x="348274" y="38191"/>
                </a:lnTo>
                <a:lnTo>
                  <a:pt x="344598" y="39707"/>
                </a:lnTo>
                <a:lnTo>
                  <a:pt x="342530" y="40581"/>
                </a:lnTo>
                <a:lnTo>
                  <a:pt x="338050" y="43637"/>
                </a:lnTo>
                <a:lnTo>
                  <a:pt x="342255" y="16200"/>
                </a:lnTo>
                <a:lnTo>
                  <a:pt x="384229" y="1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120193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120193" y="409237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382042" y="41044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61815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61815" y="409237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023663" y="4104453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350247" y="3488216"/>
            <a:ext cx="4320254" cy="0"/>
          </a:xfrm>
          <a:custGeom>
            <a:avLst/>
            <a:gdLst/>
            <a:ahLst/>
            <a:cxnLst/>
            <a:rect l="l" t="t" r="r" b="b"/>
            <a:pathLst>
              <a:path w="4752279">
                <a:moveTo>
                  <a:pt x="475227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339553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53148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670501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19838" y="3128953"/>
            <a:ext cx="656805" cy="91848"/>
          </a:xfrm>
          <a:custGeom>
            <a:avLst/>
            <a:gdLst/>
            <a:ahLst/>
            <a:cxnLst/>
            <a:rect l="l" t="t" r="r" b="b"/>
            <a:pathLst>
              <a:path w="722485" h="104094">
                <a:moveTo>
                  <a:pt x="293633" y="73625"/>
                </a:moveTo>
                <a:lnTo>
                  <a:pt x="295303" y="65765"/>
                </a:lnTo>
                <a:lnTo>
                  <a:pt x="297042" y="57585"/>
                </a:lnTo>
                <a:lnTo>
                  <a:pt x="300249" y="50599"/>
                </a:lnTo>
                <a:lnTo>
                  <a:pt x="304926" y="44809"/>
                </a:lnTo>
                <a:lnTo>
                  <a:pt x="309603" y="39018"/>
                </a:lnTo>
                <a:lnTo>
                  <a:pt x="315732" y="36122"/>
                </a:lnTo>
                <a:lnTo>
                  <a:pt x="331860" y="36122"/>
                </a:lnTo>
                <a:lnTo>
                  <a:pt x="337157" y="39523"/>
                </a:lnTo>
                <a:lnTo>
                  <a:pt x="339204" y="46325"/>
                </a:lnTo>
                <a:lnTo>
                  <a:pt x="340491" y="50646"/>
                </a:lnTo>
                <a:lnTo>
                  <a:pt x="340402" y="56252"/>
                </a:lnTo>
                <a:lnTo>
                  <a:pt x="338937" y="63146"/>
                </a:lnTo>
                <a:lnTo>
                  <a:pt x="337316" y="70775"/>
                </a:lnTo>
                <a:lnTo>
                  <a:pt x="334316" y="77703"/>
                </a:lnTo>
                <a:lnTo>
                  <a:pt x="329937" y="83930"/>
                </a:lnTo>
                <a:lnTo>
                  <a:pt x="325558" y="90158"/>
                </a:lnTo>
                <a:lnTo>
                  <a:pt x="319256" y="93271"/>
                </a:lnTo>
                <a:lnTo>
                  <a:pt x="303541" y="93271"/>
                </a:lnTo>
                <a:lnTo>
                  <a:pt x="307588" y="103957"/>
                </a:lnTo>
                <a:lnTo>
                  <a:pt x="314523" y="103502"/>
                </a:lnTo>
                <a:lnTo>
                  <a:pt x="326912" y="99780"/>
                </a:lnTo>
                <a:lnTo>
                  <a:pt x="337014" y="92306"/>
                </a:lnTo>
                <a:lnTo>
                  <a:pt x="341798" y="86563"/>
                </a:lnTo>
                <a:lnTo>
                  <a:pt x="347969" y="75597"/>
                </a:lnTo>
                <a:lnTo>
                  <a:pt x="351968" y="62801"/>
                </a:lnTo>
                <a:lnTo>
                  <a:pt x="352825" y="57895"/>
                </a:lnTo>
                <a:lnTo>
                  <a:pt x="352631" y="44686"/>
                </a:lnTo>
                <a:lnTo>
                  <a:pt x="348060" y="34813"/>
                </a:lnTo>
                <a:lnTo>
                  <a:pt x="342837" y="28470"/>
                </a:lnTo>
                <a:lnTo>
                  <a:pt x="335470" y="25299"/>
                </a:lnTo>
                <a:lnTo>
                  <a:pt x="325958" y="25299"/>
                </a:lnTo>
                <a:lnTo>
                  <a:pt x="321327" y="25542"/>
                </a:lnTo>
                <a:lnTo>
                  <a:pt x="309039" y="28936"/>
                </a:lnTo>
                <a:lnTo>
                  <a:pt x="298250" y="36330"/>
                </a:lnTo>
                <a:lnTo>
                  <a:pt x="292980" y="42144"/>
                </a:lnTo>
                <a:lnTo>
                  <a:pt x="286623" y="52972"/>
                </a:lnTo>
                <a:lnTo>
                  <a:pt x="282508" y="65972"/>
                </a:lnTo>
                <a:lnTo>
                  <a:pt x="281780" y="69987"/>
                </a:lnTo>
                <a:lnTo>
                  <a:pt x="281651" y="83192"/>
                </a:lnTo>
                <a:lnTo>
                  <a:pt x="285586" y="93650"/>
                </a:lnTo>
                <a:lnTo>
                  <a:pt x="290099" y="100521"/>
                </a:lnTo>
                <a:lnTo>
                  <a:pt x="293633" y="73625"/>
                </a:lnTo>
                <a:close/>
              </a:path>
              <a:path w="722485" h="104094">
                <a:moveTo>
                  <a:pt x="379889" y="85688"/>
                </a:moveTo>
                <a:lnTo>
                  <a:pt x="379203" y="83298"/>
                </a:lnTo>
                <a:lnTo>
                  <a:pt x="379260" y="80219"/>
                </a:lnTo>
                <a:lnTo>
                  <a:pt x="380060" y="76451"/>
                </a:lnTo>
                <a:lnTo>
                  <a:pt x="390477" y="27436"/>
                </a:lnTo>
                <a:lnTo>
                  <a:pt x="377795" y="27436"/>
                </a:lnTo>
                <a:lnTo>
                  <a:pt x="367129" y="77623"/>
                </a:lnTo>
                <a:lnTo>
                  <a:pt x="365792" y="83919"/>
                </a:lnTo>
                <a:lnTo>
                  <a:pt x="365756" y="88951"/>
                </a:lnTo>
                <a:lnTo>
                  <a:pt x="367023" y="92720"/>
                </a:lnTo>
                <a:lnTo>
                  <a:pt x="369342" y="99751"/>
                </a:lnTo>
                <a:lnTo>
                  <a:pt x="375763" y="103267"/>
                </a:lnTo>
                <a:lnTo>
                  <a:pt x="393040" y="103267"/>
                </a:lnTo>
                <a:lnTo>
                  <a:pt x="399194" y="101337"/>
                </a:lnTo>
                <a:lnTo>
                  <a:pt x="404747" y="97476"/>
                </a:lnTo>
                <a:lnTo>
                  <a:pt x="407547" y="95546"/>
                </a:lnTo>
                <a:lnTo>
                  <a:pt x="410049" y="93179"/>
                </a:lnTo>
                <a:lnTo>
                  <a:pt x="412253" y="90376"/>
                </a:lnTo>
                <a:lnTo>
                  <a:pt x="409800" y="101268"/>
                </a:lnTo>
                <a:lnTo>
                  <a:pt x="421517" y="101268"/>
                </a:lnTo>
                <a:lnTo>
                  <a:pt x="437207" y="27436"/>
                </a:lnTo>
                <a:lnTo>
                  <a:pt x="424801" y="27436"/>
                </a:lnTo>
                <a:lnTo>
                  <a:pt x="417095" y="63697"/>
                </a:lnTo>
                <a:lnTo>
                  <a:pt x="415562" y="70913"/>
                </a:lnTo>
                <a:lnTo>
                  <a:pt x="413506" y="76588"/>
                </a:lnTo>
                <a:lnTo>
                  <a:pt x="410926" y="80725"/>
                </a:lnTo>
                <a:lnTo>
                  <a:pt x="406161" y="88446"/>
                </a:lnTo>
                <a:lnTo>
                  <a:pt x="399459" y="92306"/>
                </a:lnTo>
                <a:lnTo>
                  <a:pt x="384801" y="92306"/>
                </a:lnTo>
                <a:lnTo>
                  <a:pt x="381157" y="90100"/>
                </a:lnTo>
                <a:lnTo>
                  <a:pt x="379889" y="85688"/>
                </a:lnTo>
                <a:close/>
              </a:path>
              <a:path w="722485" h="104094">
                <a:moveTo>
                  <a:pt x="504893" y="101268"/>
                </a:moveTo>
                <a:lnTo>
                  <a:pt x="514957" y="53908"/>
                </a:lnTo>
                <a:lnTo>
                  <a:pt x="516539" y="46463"/>
                </a:lnTo>
                <a:lnTo>
                  <a:pt x="516744" y="40742"/>
                </a:lnTo>
                <a:lnTo>
                  <a:pt x="515572" y="36743"/>
                </a:lnTo>
                <a:lnTo>
                  <a:pt x="513449" y="29436"/>
                </a:lnTo>
                <a:lnTo>
                  <a:pt x="507150" y="25782"/>
                </a:lnTo>
                <a:lnTo>
                  <a:pt x="491894" y="25782"/>
                </a:lnTo>
                <a:lnTo>
                  <a:pt x="487352" y="26724"/>
                </a:lnTo>
                <a:lnTo>
                  <a:pt x="483046" y="28608"/>
                </a:lnTo>
                <a:lnTo>
                  <a:pt x="478739" y="30493"/>
                </a:lnTo>
                <a:lnTo>
                  <a:pt x="474381" y="33595"/>
                </a:lnTo>
                <a:lnTo>
                  <a:pt x="469971" y="37915"/>
                </a:lnTo>
                <a:lnTo>
                  <a:pt x="472198" y="27436"/>
                </a:lnTo>
                <a:lnTo>
                  <a:pt x="460412" y="27436"/>
                </a:lnTo>
                <a:lnTo>
                  <a:pt x="444722" y="101268"/>
                </a:lnTo>
                <a:lnTo>
                  <a:pt x="457128" y="101268"/>
                </a:lnTo>
                <a:lnTo>
                  <a:pt x="465347" y="62594"/>
                </a:lnTo>
                <a:lnTo>
                  <a:pt x="466372" y="57769"/>
                </a:lnTo>
                <a:lnTo>
                  <a:pt x="467471" y="54058"/>
                </a:lnTo>
                <a:lnTo>
                  <a:pt x="468643" y="51461"/>
                </a:lnTo>
                <a:lnTo>
                  <a:pt x="469815" y="48864"/>
                </a:lnTo>
                <a:lnTo>
                  <a:pt x="471694" y="46348"/>
                </a:lnTo>
                <a:lnTo>
                  <a:pt x="474279" y="43912"/>
                </a:lnTo>
                <a:lnTo>
                  <a:pt x="477497" y="40880"/>
                </a:lnTo>
                <a:lnTo>
                  <a:pt x="480914" y="38857"/>
                </a:lnTo>
                <a:lnTo>
                  <a:pt x="484529" y="37846"/>
                </a:lnTo>
                <a:lnTo>
                  <a:pt x="486540" y="37248"/>
                </a:lnTo>
                <a:lnTo>
                  <a:pt x="489016" y="36950"/>
                </a:lnTo>
                <a:lnTo>
                  <a:pt x="497746" y="36950"/>
                </a:lnTo>
                <a:lnTo>
                  <a:pt x="501255" y="39248"/>
                </a:lnTo>
                <a:lnTo>
                  <a:pt x="502484" y="43843"/>
                </a:lnTo>
                <a:lnTo>
                  <a:pt x="503231" y="46601"/>
                </a:lnTo>
                <a:lnTo>
                  <a:pt x="503125" y="50232"/>
                </a:lnTo>
                <a:lnTo>
                  <a:pt x="502168" y="54735"/>
                </a:lnTo>
                <a:lnTo>
                  <a:pt x="492279" y="101268"/>
                </a:lnTo>
                <a:lnTo>
                  <a:pt x="504893" y="101268"/>
                </a:lnTo>
                <a:close/>
              </a:path>
              <a:path w="722485" h="104094">
                <a:moveTo>
                  <a:pt x="532694" y="86446"/>
                </a:moveTo>
                <a:lnTo>
                  <a:pt x="531688" y="91180"/>
                </a:lnTo>
                <a:lnTo>
                  <a:pt x="531904" y="95029"/>
                </a:lnTo>
                <a:lnTo>
                  <a:pt x="533342" y="97993"/>
                </a:lnTo>
                <a:lnTo>
                  <a:pt x="534780" y="100958"/>
                </a:lnTo>
                <a:lnTo>
                  <a:pt x="538393" y="102440"/>
                </a:lnTo>
                <a:lnTo>
                  <a:pt x="547660" y="102348"/>
                </a:lnTo>
                <a:lnTo>
                  <a:pt x="550817" y="101981"/>
                </a:lnTo>
                <a:lnTo>
                  <a:pt x="553874" y="101268"/>
                </a:lnTo>
                <a:lnTo>
                  <a:pt x="555955" y="91479"/>
                </a:lnTo>
                <a:lnTo>
                  <a:pt x="552166" y="91686"/>
                </a:lnTo>
                <a:lnTo>
                  <a:pt x="549317" y="91686"/>
                </a:lnTo>
                <a:lnTo>
                  <a:pt x="546905" y="90927"/>
                </a:lnTo>
                <a:lnTo>
                  <a:pt x="544838" y="88331"/>
                </a:lnTo>
                <a:lnTo>
                  <a:pt x="545385" y="85757"/>
                </a:lnTo>
                <a:lnTo>
                  <a:pt x="555625" y="37570"/>
                </a:lnTo>
                <a:lnTo>
                  <a:pt x="567411" y="37570"/>
                </a:lnTo>
                <a:lnTo>
                  <a:pt x="569565" y="27436"/>
                </a:lnTo>
                <a:lnTo>
                  <a:pt x="557779" y="27436"/>
                </a:lnTo>
                <a:lnTo>
                  <a:pt x="562159" y="6824"/>
                </a:lnTo>
                <a:lnTo>
                  <a:pt x="549615" y="6824"/>
                </a:lnTo>
                <a:lnTo>
                  <a:pt x="545235" y="27436"/>
                </a:lnTo>
                <a:lnTo>
                  <a:pt x="535241" y="27436"/>
                </a:lnTo>
                <a:lnTo>
                  <a:pt x="533087" y="37570"/>
                </a:lnTo>
                <a:lnTo>
                  <a:pt x="543081" y="37570"/>
                </a:lnTo>
                <a:lnTo>
                  <a:pt x="532694" y="86446"/>
                </a:lnTo>
                <a:close/>
              </a:path>
              <a:path w="722485" h="104094">
                <a:moveTo>
                  <a:pt x="611275" y="88032"/>
                </a:moveTo>
                <a:lnTo>
                  <a:pt x="610567" y="85206"/>
                </a:lnTo>
                <a:lnTo>
                  <a:pt x="611328" y="81621"/>
                </a:lnTo>
                <a:lnTo>
                  <a:pt x="612334" y="76887"/>
                </a:lnTo>
                <a:lnTo>
                  <a:pt x="614974" y="73440"/>
                </a:lnTo>
                <a:lnTo>
                  <a:pt x="619247" y="71280"/>
                </a:lnTo>
                <a:lnTo>
                  <a:pt x="621772" y="69994"/>
                </a:lnTo>
                <a:lnTo>
                  <a:pt x="625349" y="69051"/>
                </a:lnTo>
                <a:lnTo>
                  <a:pt x="629979" y="68454"/>
                </a:lnTo>
                <a:lnTo>
                  <a:pt x="637697" y="67489"/>
                </a:lnTo>
                <a:lnTo>
                  <a:pt x="640053" y="67213"/>
                </a:lnTo>
                <a:lnTo>
                  <a:pt x="642494" y="66754"/>
                </a:lnTo>
                <a:lnTo>
                  <a:pt x="645020" y="66110"/>
                </a:lnTo>
                <a:lnTo>
                  <a:pt x="647546" y="65467"/>
                </a:lnTo>
                <a:lnTo>
                  <a:pt x="651392" y="63697"/>
                </a:lnTo>
                <a:lnTo>
                  <a:pt x="649267" y="73693"/>
                </a:lnTo>
                <a:lnTo>
                  <a:pt x="647646" y="81322"/>
                </a:lnTo>
                <a:lnTo>
                  <a:pt x="646108" y="91479"/>
                </a:lnTo>
                <a:lnTo>
                  <a:pt x="645896" y="94420"/>
                </a:lnTo>
                <a:lnTo>
                  <a:pt x="646794" y="98304"/>
                </a:lnTo>
                <a:lnTo>
                  <a:pt x="648079" y="101337"/>
                </a:lnTo>
                <a:lnTo>
                  <a:pt x="650859" y="102854"/>
                </a:lnTo>
                <a:lnTo>
                  <a:pt x="656878" y="102854"/>
                </a:lnTo>
                <a:lnTo>
                  <a:pt x="660351" y="102509"/>
                </a:lnTo>
                <a:lnTo>
                  <a:pt x="663942" y="101613"/>
                </a:lnTo>
                <a:lnTo>
                  <a:pt x="665891" y="92444"/>
                </a:lnTo>
                <a:lnTo>
                  <a:pt x="664323" y="92686"/>
                </a:lnTo>
                <a:lnTo>
                  <a:pt x="661736" y="92858"/>
                </a:lnTo>
                <a:lnTo>
                  <a:pt x="658643" y="91686"/>
                </a:lnTo>
                <a:lnTo>
                  <a:pt x="658509" y="88584"/>
                </a:lnTo>
                <a:lnTo>
                  <a:pt x="667548" y="46049"/>
                </a:lnTo>
                <a:lnTo>
                  <a:pt x="669033" y="39064"/>
                </a:lnTo>
                <a:lnTo>
                  <a:pt x="667439" y="33917"/>
                </a:lnTo>
                <a:lnTo>
                  <a:pt x="662766" y="30608"/>
                </a:lnTo>
                <a:lnTo>
                  <a:pt x="658047" y="27299"/>
                </a:lnTo>
                <a:lnTo>
                  <a:pt x="651346" y="25644"/>
                </a:lnTo>
                <a:lnTo>
                  <a:pt x="635171" y="25644"/>
                </a:lnTo>
                <a:lnTo>
                  <a:pt x="628211" y="27425"/>
                </a:lnTo>
                <a:lnTo>
                  <a:pt x="621779" y="30987"/>
                </a:lnTo>
                <a:lnTo>
                  <a:pt x="615347" y="34548"/>
                </a:lnTo>
                <a:lnTo>
                  <a:pt x="611050" y="40880"/>
                </a:lnTo>
                <a:lnTo>
                  <a:pt x="608886" y="49979"/>
                </a:lnTo>
                <a:lnTo>
                  <a:pt x="620465" y="49979"/>
                </a:lnTo>
                <a:lnTo>
                  <a:pt x="621735" y="46164"/>
                </a:lnTo>
                <a:lnTo>
                  <a:pt x="623334" y="43292"/>
                </a:lnTo>
                <a:lnTo>
                  <a:pt x="625260" y="41362"/>
                </a:lnTo>
                <a:lnTo>
                  <a:pt x="628713" y="37869"/>
                </a:lnTo>
                <a:lnTo>
                  <a:pt x="633679" y="36122"/>
                </a:lnTo>
                <a:lnTo>
                  <a:pt x="645764" y="36122"/>
                </a:lnTo>
                <a:lnTo>
                  <a:pt x="649869" y="37077"/>
                </a:lnTo>
                <a:lnTo>
                  <a:pt x="652474" y="38983"/>
                </a:lnTo>
                <a:lnTo>
                  <a:pt x="655078" y="40891"/>
                </a:lnTo>
                <a:lnTo>
                  <a:pt x="655931" y="43959"/>
                </a:lnTo>
                <a:lnTo>
                  <a:pt x="655033" y="48186"/>
                </a:lnTo>
                <a:lnTo>
                  <a:pt x="654593" y="50255"/>
                </a:lnTo>
                <a:lnTo>
                  <a:pt x="653194" y="52943"/>
                </a:lnTo>
                <a:lnTo>
                  <a:pt x="649639" y="56160"/>
                </a:lnTo>
                <a:lnTo>
                  <a:pt x="646712" y="56528"/>
                </a:lnTo>
                <a:lnTo>
                  <a:pt x="626403" y="59010"/>
                </a:lnTo>
                <a:lnTo>
                  <a:pt x="619279" y="59883"/>
                </a:lnTo>
                <a:lnTo>
                  <a:pt x="613180" y="62204"/>
                </a:lnTo>
                <a:lnTo>
                  <a:pt x="608106" y="65972"/>
                </a:lnTo>
                <a:lnTo>
                  <a:pt x="603032" y="69741"/>
                </a:lnTo>
                <a:lnTo>
                  <a:pt x="599767" y="75049"/>
                </a:lnTo>
                <a:lnTo>
                  <a:pt x="598312" y="81897"/>
                </a:lnTo>
                <a:lnTo>
                  <a:pt x="596984" y="88147"/>
                </a:lnTo>
                <a:lnTo>
                  <a:pt x="598049" y="93352"/>
                </a:lnTo>
                <a:lnTo>
                  <a:pt x="601507" y="97511"/>
                </a:lnTo>
                <a:lnTo>
                  <a:pt x="604965" y="101670"/>
                </a:lnTo>
                <a:lnTo>
                  <a:pt x="610117" y="103750"/>
                </a:lnTo>
                <a:lnTo>
                  <a:pt x="622662" y="103750"/>
                </a:lnTo>
                <a:lnTo>
                  <a:pt x="618516" y="93202"/>
                </a:lnTo>
                <a:lnTo>
                  <a:pt x="615634" y="92168"/>
                </a:lnTo>
                <a:lnTo>
                  <a:pt x="611275" y="88032"/>
                </a:lnTo>
                <a:close/>
              </a:path>
              <a:path w="722485" h="104094">
                <a:moveTo>
                  <a:pt x="643032" y="86814"/>
                </a:moveTo>
                <a:lnTo>
                  <a:pt x="635427" y="90169"/>
                </a:lnTo>
                <a:lnTo>
                  <a:pt x="630908" y="92191"/>
                </a:lnTo>
                <a:lnTo>
                  <a:pt x="626466" y="93202"/>
                </a:lnTo>
                <a:lnTo>
                  <a:pt x="618516" y="93202"/>
                </a:lnTo>
                <a:lnTo>
                  <a:pt x="622662" y="103750"/>
                </a:lnTo>
                <a:lnTo>
                  <a:pt x="628136" y="102532"/>
                </a:lnTo>
                <a:lnTo>
                  <a:pt x="633386" y="100096"/>
                </a:lnTo>
                <a:lnTo>
                  <a:pt x="638637" y="97660"/>
                </a:lnTo>
                <a:lnTo>
                  <a:pt x="642877" y="94788"/>
                </a:lnTo>
                <a:lnTo>
                  <a:pt x="646108" y="91479"/>
                </a:lnTo>
                <a:lnTo>
                  <a:pt x="647646" y="81322"/>
                </a:lnTo>
                <a:lnTo>
                  <a:pt x="643032" y="86814"/>
                </a:lnTo>
                <a:close/>
              </a:path>
              <a:path w="722485" h="104094">
                <a:moveTo>
                  <a:pt x="685614" y="86446"/>
                </a:moveTo>
                <a:lnTo>
                  <a:pt x="684608" y="91180"/>
                </a:lnTo>
                <a:lnTo>
                  <a:pt x="684824" y="95029"/>
                </a:lnTo>
                <a:lnTo>
                  <a:pt x="686262" y="97993"/>
                </a:lnTo>
                <a:lnTo>
                  <a:pt x="687699" y="100958"/>
                </a:lnTo>
                <a:lnTo>
                  <a:pt x="691313" y="102440"/>
                </a:lnTo>
                <a:lnTo>
                  <a:pt x="700580" y="102348"/>
                </a:lnTo>
                <a:lnTo>
                  <a:pt x="703737" y="101981"/>
                </a:lnTo>
                <a:lnTo>
                  <a:pt x="706794" y="101268"/>
                </a:lnTo>
                <a:lnTo>
                  <a:pt x="708875" y="91479"/>
                </a:lnTo>
                <a:lnTo>
                  <a:pt x="705086" y="91686"/>
                </a:lnTo>
                <a:lnTo>
                  <a:pt x="702237" y="91686"/>
                </a:lnTo>
                <a:lnTo>
                  <a:pt x="699825" y="90927"/>
                </a:lnTo>
                <a:lnTo>
                  <a:pt x="697758" y="88331"/>
                </a:lnTo>
                <a:lnTo>
                  <a:pt x="698305" y="85757"/>
                </a:lnTo>
                <a:lnTo>
                  <a:pt x="708545" y="37570"/>
                </a:lnTo>
                <a:lnTo>
                  <a:pt x="720331" y="37570"/>
                </a:lnTo>
                <a:lnTo>
                  <a:pt x="722485" y="27436"/>
                </a:lnTo>
                <a:lnTo>
                  <a:pt x="710699" y="27436"/>
                </a:lnTo>
                <a:lnTo>
                  <a:pt x="715079" y="6824"/>
                </a:lnTo>
                <a:lnTo>
                  <a:pt x="702535" y="6824"/>
                </a:lnTo>
                <a:lnTo>
                  <a:pt x="698155" y="27436"/>
                </a:lnTo>
                <a:lnTo>
                  <a:pt x="688161" y="27436"/>
                </a:lnTo>
                <a:lnTo>
                  <a:pt x="686007" y="37570"/>
                </a:lnTo>
                <a:lnTo>
                  <a:pt x="696001" y="37570"/>
                </a:lnTo>
                <a:lnTo>
                  <a:pt x="685614" y="86446"/>
                </a:lnTo>
                <a:close/>
              </a:path>
              <a:path w="722485" h="104094">
                <a:moveTo>
                  <a:pt x="73438" y="88895"/>
                </a:moveTo>
                <a:lnTo>
                  <a:pt x="82501" y="78243"/>
                </a:lnTo>
                <a:lnTo>
                  <a:pt x="85773" y="72987"/>
                </a:lnTo>
                <a:lnTo>
                  <a:pt x="91140" y="61535"/>
                </a:lnTo>
                <a:lnTo>
                  <a:pt x="94764" y="49083"/>
                </a:lnTo>
                <a:lnTo>
                  <a:pt x="96325" y="37881"/>
                </a:lnTo>
                <a:lnTo>
                  <a:pt x="95577" y="25384"/>
                </a:lnTo>
                <a:lnTo>
                  <a:pt x="91775" y="14821"/>
                </a:lnTo>
                <a:lnTo>
                  <a:pt x="87373" y="8895"/>
                </a:lnTo>
                <a:lnTo>
                  <a:pt x="76831" y="2223"/>
                </a:lnTo>
                <a:lnTo>
                  <a:pt x="62531" y="0"/>
                </a:lnTo>
                <a:lnTo>
                  <a:pt x="21521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50832" y="100355"/>
                </a:lnTo>
                <a:lnTo>
                  <a:pt x="45384" y="89549"/>
                </a:lnTo>
                <a:lnTo>
                  <a:pt x="16275" y="89549"/>
                </a:lnTo>
                <a:lnTo>
                  <a:pt x="32800" y="11788"/>
                </a:lnTo>
                <a:lnTo>
                  <a:pt x="68205" y="11788"/>
                </a:lnTo>
                <a:lnTo>
                  <a:pt x="75497" y="15257"/>
                </a:lnTo>
                <a:lnTo>
                  <a:pt x="79007" y="22197"/>
                </a:lnTo>
                <a:lnTo>
                  <a:pt x="80397" y="25564"/>
                </a:lnTo>
                <a:lnTo>
                  <a:pt x="82000" y="36985"/>
                </a:lnTo>
                <a:lnTo>
                  <a:pt x="80274" y="51426"/>
                </a:lnTo>
                <a:lnTo>
                  <a:pt x="79581" y="54690"/>
                </a:lnTo>
                <a:lnTo>
                  <a:pt x="78484" y="58228"/>
                </a:lnTo>
                <a:lnTo>
                  <a:pt x="76984" y="62043"/>
                </a:lnTo>
                <a:lnTo>
                  <a:pt x="74432" y="68431"/>
                </a:lnTo>
                <a:lnTo>
                  <a:pt x="71366" y="73670"/>
                </a:lnTo>
                <a:lnTo>
                  <a:pt x="67785" y="77760"/>
                </a:lnTo>
                <a:lnTo>
                  <a:pt x="63301" y="82862"/>
                </a:lnTo>
                <a:lnTo>
                  <a:pt x="62882" y="96266"/>
                </a:lnTo>
                <a:lnTo>
                  <a:pt x="73438" y="88895"/>
                </a:lnTo>
                <a:close/>
              </a:path>
              <a:path w="722485" h="104094">
                <a:moveTo>
                  <a:pt x="63301" y="82862"/>
                </a:moveTo>
                <a:lnTo>
                  <a:pt x="58203" y="86309"/>
                </a:lnTo>
                <a:lnTo>
                  <a:pt x="52492" y="88101"/>
                </a:lnTo>
                <a:lnTo>
                  <a:pt x="49300" y="89066"/>
                </a:lnTo>
                <a:lnTo>
                  <a:pt x="45384" y="89549"/>
                </a:lnTo>
                <a:lnTo>
                  <a:pt x="50832" y="100355"/>
                </a:lnTo>
                <a:lnTo>
                  <a:pt x="62882" y="96266"/>
                </a:lnTo>
                <a:lnTo>
                  <a:pt x="63301" y="82862"/>
                </a:lnTo>
                <a:close/>
              </a:path>
              <a:path w="722485" h="104094">
                <a:moveTo>
                  <a:pt x="119210" y="27781"/>
                </a:moveTo>
                <a:lnTo>
                  <a:pt x="103593" y="101268"/>
                </a:lnTo>
                <a:lnTo>
                  <a:pt x="116206" y="101268"/>
                </a:lnTo>
                <a:lnTo>
                  <a:pt x="131823" y="27781"/>
                </a:lnTo>
                <a:lnTo>
                  <a:pt x="119210" y="27781"/>
                </a:lnTo>
                <a:close/>
              </a:path>
              <a:path w="722485" h="104094">
                <a:moveTo>
                  <a:pt x="125114" y="0"/>
                </a:moveTo>
                <a:lnTo>
                  <a:pt x="122125" y="14063"/>
                </a:lnTo>
                <a:lnTo>
                  <a:pt x="134739" y="14063"/>
                </a:lnTo>
                <a:lnTo>
                  <a:pt x="137727" y="0"/>
                </a:lnTo>
                <a:lnTo>
                  <a:pt x="125114" y="0"/>
                </a:lnTo>
                <a:close/>
              </a:path>
              <a:path w="722485" h="104094">
                <a:moveTo>
                  <a:pt x="151028" y="85412"/>
                </a:moveTo>
                <a:lnTo>
                  <a:pt x="150668" y="82241"/>
                </a:lnTo>
                <a:lnTo>
                  <a:pt x="151179" y="78105"/>
                </a:lnTo>
                <a:lnTo>
                  <a:pt x="139255" y="78105"/>
                </a:lnTo>
                <a:lnTo>
                  <a:pt x="138014" y="85458"/>
                </a:lnTo>
                <a:lnTo>
                  <a:pt x="139150" y="91628"/>
                </a:lnTo>
                <a:lnTo>
                  <a:pt x="142662" y="96615"/>
                </a:lnTo>
                <a:lnTo>
                  <a:pt x="146175" y="101601"/>
                </a:lnTo>
                <a:lnTo>
                  <a:pt x="153421" y="104094"/>
                </a:lnTo>
                <a:lnTo>
                  <a:pt x="174604" y="104094"/>
                </a:lnTo>
                <a:lnTo>
                  <a:pt x="182705" y="101705"/>
                </a:lnTo>
                <a:lnTo>
                  <a:pt x="188707" y="96925"/>
                </a:lnTo>
                <a:lnTo>
                  <a:pt x="194708" y="92145"/>
                </a:lnTo>
                <a:lnTo>
                  <a:pt x="198407" y="86470"/>
                </a:lnTo>
                <a:lnTo>
                  <a:pt x="199803" y="79897"/>
                </a:lnTo>
                <a:lnTo>
                  <a:pt x="201249" y="73096"/>
                </a:lnTo>
                <a:lnTo>
                  <a:pt x="199896" y="68109"/>
                </a:lnTo>
                <a:lnTo>
                  <a:pt x="195746" y="64939"/>
                </a:lnTo>
                <a:lnTo>
                  <a:pt x="193143" y="62916"/>
                </a:lnTo>
                <a:lnTo>
                  <a:pt x="187613" y="60825"/>
                </a:lnTo>
                <a:lnTo>
                  <a:pt x="179158" y="58665"/>
                </a:lnTo>
                <a:lnTo>
                  <a:pt x="171381" y="56666"/>
                </a:lnTo>
                <a:lnTo>
                  <a:pt x="167983" y="55793"/>
                </a:lnTo>
                <a:lnTo>
                  <a:pt x="165487" y="54782"/>
                </a:lnTo>
                <a:lnTo>
                  <a:pt x="163893" y="53632"/>
                </a:lnTo>
                <a:lnTo>
                  <a:pt x="161132" y="51703"/>
                </a:lnTo>
                <a:lnTo>
                  <a:pt x="160094" y="49129"/>
                </a:lnTo>
                <a:lnTo>
                  <a:pt x="160778" y="45912"/>
                </a:lnTo>
                <a:lnTo>
                  <a:pt x="161403" y="42970"/>
                </a:lnTo>
                <a:lnTo>
                  <a:pt x="163112" y="40604"/>
                </a:lnTo>
                <a:lnTo>
                  <a:pt x="165905" y="38811"/>
                </a:lnTo>
                <a:lnTo>
                  <a:pt x="168699" y="37019"/>
                </a:lnTo>
                <a:lnTo>
                  <a:pt x="172439" y="36122"/>
                </a:lnTo>
                <a:lnTo>
                  <a:pt x="184156" y="36122"/>
                </a:lnTo>
                <a:lnTo>
                  <a:pt x="188749" y="37754"/>
                </a:lnTo>
                <a:lnTo>
                  <a:pt x="190904" y="41017"/>
                </a:lnTo>
                <a:lnTo>
                  <a:pt x="192162" y="43315"/>
                </a:lnTo>
                <a:lnTo>
                  <a:pt x="192608" y="45866"/>
                </a:lnTo>
                <a:lnTo>
                  <a:pt x="192242" y="48669"/>
                </a:lnTo>
                <a:lnTo>
                  <a:pt x="203959" y="48669"/>
                </a:lnTo>
                <a:lnTo>
                  <a:pt x="205066" y="43889"/>
                </a:lnTo>
                <a:lnTo>
                  <a:pt x="204520" y="39431"/>
                </a:lnTo>
                <a:lnTo>
                  <a:pt x="202321" y="35295"/>
                </a:lnTo>
                <a:lnTo>
                  <a:pt x="198791" y="28769"/>
                </a:lnTo>
                <a:lnTo>
                  <a:pt x="191466" y="25507"/>
                </a:lnTo>
                <a:lnTo>
                  <a:pt x="171846" y="25507"/>
                </a:lnTo>
                <a:lnTo>
                  <a:pt x="164621" y="27666"/>
                </a:lnTo>
                <a:lnTo>
                  <a:pt x="158671" y="31986"/>
                </a:lnTo>
                <a:lnTo>
                  <a:pt x="152722" y="36306"/>
                </a:lnTo>
                <a:lnTo>
                  <a:pt x="149005" y="41959"/>
                </a:lnTo>
                <a:lnTo>
                  <a:pt x="147520" y="48945"/>
                </a:lnTo>
                <a:lnTo>
                  <a:pt x="146260" y="54873"/>
                </a:lnTo>
                <a:lnTo>
                  <a:pt x="147939" y="59515"/>
                </a:lnTo>
                <a:lnTo>
                  <a:pt x="152556" y="62870"/>
                </a:lnTo>
                <a:lnTo>
                  <a:pt x="155132" y="64801"/>
                </a:lnTo>
                <a:lnTo>
                  <a:pt x="159402" y="66547"/>
                </a:lnTo>
                <a:lnTo>
                  <a:pt x="165365" y="68109"/>
                </a:lnTo>
                <a:lnTo>
                  <a:pt x="174694" y="70591"/>
                </a:lnTo>
                <a:lnTo>
                  <a:pt x="179695" y="71924"/>
                </a:lnTo>
                <a:lnTo>
                  <a:pt x="182984" y="73096"/>
                </a:lnTo>
                <a:lnTo>
                  <a:pt x="184561" y="74107"/>
                </a:lnTo>
                <a:lnTo>
                  <a:pt x="187013" y="75762"/>
                </a:lnTo>
                <a:lnTo>
                  <a:pt x="187901" y="78174"/>
                </a:lnTo>
                <a:lnTo>
                  <a:pt x="187227" y="81345"/>
                </a:lnTo>
                <a:lnTo>
                  <a:pt x="186338" y="85528"/>
                </a:lnTo>
                <a:lnTo>
                  <a:pt x="183936" y="88618"/>
                </a:lnTo>
                <a:lnTo>
                  <a:pt x="180019" y="90617"/>
                </a:lnTo>
                <a:lnTo>
                  <a:pt x="176101" y="92616"/>
                </a:lnTo>
                <a:lnTo>
                  <a:pt x="171846" y="93616"/>
                </a:lnTo>
                <a:lnTo>
                  <a:pt x="159531" y="93616"/>
                </a:lnTo>
                <a:lnTo>
                  <a:pt x="154534" y="91617"/>
                </a:lnTo>
                <a:lnTo>
                  <a:pt x="152259" y="87618"/>
                </a:lnTo>
                <a:lnTo>
                  <a:pt x="151028" y="85412"/>
                </a:lnTo>
                <a:close/>
              </a:path>
              <a:path w="722485" h="104094">
                <a:moveTo>
                  <a:pt x="225046" y="66524"/>
                </a:moveTo>
                <a:lnTo>
                  <a:pt x="226609" y="59170"/>
                </a:lnTo>
                <a:lnTo>
                  <a:pt x="229025" y="52989"/>
                </a:lnTo>
                <a:lnTo>
                  <a:pt x="232295" y="47980"/>
                </a:lnTo>
                <a:lnTo>
                  <a:pt x="237336" y="40259"/>
                </a:lnTo>
                <a:lnTo>
                  <a:pt x="243808" y="36398"/>
                </a:lnTo>
                <a:lnTo>
                  <a:pt x="257502" y="36398"/>
                </a:lnTo>
                <a:lnTo>
                  <a:pt x="261386" y="37903"/>
                </a:lnTo>
                <a:lnTo>
                  <a:pt x="263365" y="40914"/>
                </a:lnTo>
                <a:lnTo>
                  <a:pt x="265345" y="43924"/>
                </a:lnTo>
                <a:lnTo>
                  <a:pt x="266218" y="47704"/>
                </a:lnTo>
                <a:lnTo>
                  <a:pt x="265987" y="52254"/>
                </a:lnTo>
                <a:lnTo>
                  <a:pt x="278049" y="52254"/>
                </a:lnTo>
                <a:lnTo>
                  <a:pt x="279091" y="42373"/>
                </a:lnTo>
                <a:lnTo>
                  <a:pt x="277435" y="35410"/>
                </a:lnTo>
                <a:lnTo>
                  <a:pt x="273080" y="31366"/>
                </a:lnTo>
                <a:lnTo>
                  <a:pt x="268724" y="27321"/>
                </a:lnTo>
                <a:lnTo>
                  <a:pt x="262388" y="25299"/>
                </a:lnTo>
                <a:lnTo>
                  <a:pt x="254071" y="25299"/>
                </a:lnTo>
                <a:lnTo>
                  <a:pt x="250934" y="25427"/>
                </a:lnTo>
                <a:lnTo>
                  <a:pt x="238755" y="28624"/>
                </a:lnTo>
                <a:lnTo>
                  <a:pt x="227716" y="36122"/>
                </a:lnTo>
                <a:lnTo>
                  <a:pt x="222188" y="42248"/>
                </a:lnTo>
                <a:lnTo>
                  <a:pt x="215964" y="53127"/>
                </a:lnTo>
                <a:lnTo>
                  <a:pt x="211842" y="66386"/>
                </a:lnTo>
                <a:lnTo>
                  <a:pt x="211033" y="81915"/>
                </a:lnTo>
                <a:lnTo>
                  <a:pt x="214839" y="92824"/>
                </a:lnTo>
                <a:lnTo>
                  <a:pt x="219083" y="99878"/>
                </a:lnTo>
                <a:lnTo>
                  <a:pt x="226030" y="103405"/>
                </a:lnTo>
                <a:lnTo>
                  <a:pt x="244272" y="103405"/>
                </a:lnTo>
                <a:lnTo>
                  <a:pt x="251806" y="101142"/>
                </a:lnTo>
                <a:lnTo>
                  <a:pt x="258282" y="96615"/>
                </a:lnTo>
                <a:lnTo>
                  <a:pt x="267075" y="87546"/>
                </a:lnTo>
                <a:lnTo>
                  <a:pt x="273185" y="75141"/>
                </a:lnTo>
                <a:lnTo>
                  <a:pt x="261123" y="75141"/>
                </a:lnTo>
                <a:lnTo>
                  <a:pt x="258812" y="80610"/>
                </a:lnTo>
                <a:lnTo>
                  <a:pt x="255817" y="84918"/>
                </a:lnTo>
                <a:lnTo>
                  <a:pt x="252139" y="88067"/>
                </a:lnTo>
                <a:lnTo>
                  <a:pt x="248459" y="91215"/>
                </a:lnTo>
                <a:lnTo>
                  <a:pt x="244047" y="92789"/>
                </a:lnTo>
                <a:lnTo>
                  <a:pt x="232192" y="92789"/>
                </a:lnTo>
                <a:lnTo>
                  <a:pt x="227813" y="90261"/>
                </a:lnTo>
                <a:lnTo>
                  <a:pt x="225762" y="85206"/>
                </a:lnTo>
                <a:lnTo>
                  <a:pt x="223712" y="80150"/>
                </a:lnTo>
                <a:lnTo>
                  <a:pt x="223473" y="73923"/>
                </a:lnTo>
                <a:lnTo>
                  <a:pt x="225046" y="66524"/>
                </a:lnTo>
                <a:close/>
              </a:path>
              <a:path w="722485" h="104094">
                <a:moveTo>
                  <a:pt x="298630" y="90652"/>
                </a:moveTo>
                <a:lnTo>
                  <a:pt x="296297" y="85412"/>
                </a:lnTo>
                <a:lnTo>
                  <a:pt x="293964" y="80174"/>
                </a:lnTo>
                <a:lnTo>
                  <a:pt x="293633" y="73625"/>
                </a:lnTo>
                <a:lnTo>
                  <a:pt x="290099" y="100521"/>
                </a:lnTo>
                <a:lnTo>
                  <a:pt x="297433" y="103957"/>
                </a:lnTo>
                <a:lnTo>
                  <a:pt x="307588" y="103957"/>
                </a:lnTo>
                <a:lnTo>
                  <a:pt x="303541" y="93271"/>
                </a:lnTo>
                <a:lnTo>
                  <a:pt x="298630" y="90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799535" y="3126520"/>
            <a:ext cx="3792963" cy="117761"/>
          </a:xfrm>
          <a:custGeom>
            <a:avLst/>
            <a:gdLst/>
            <a:ahLst/>
            <a:cxnLst/>
            <a:rect l="l" t="t" r="r" b="b"/>
            <a:pathLst>
              <a:path w="4172259" h="133462">
                <a:moveTo>
                  <a:pt x="3896079" y="94145"/>
                </a:moveTo>
                <a:lnTo>
                  <a:pt x="3901088" y="99201"/>
                </a:lnTo>
                <a:lnTo>
                  <a:pt x="3906096" y="104256"/>
                </a:lnTo>
                <a:lnTo>
                  <a:pt x="3913425" y="106784"/>
                </a:lnTo>
                <a:lnTo>
                  <a:pt x="3923481" y="106782"/>
                </a:lnTo>
                <a:lnTo>
                  <a:pt x="3936281" y="104096"/>
                </a:lnTo>
                <a:lnTo>
                  <a:pt x="3946347" y="96330"/>
                </a:lnTo>
                <a:lnTo>
                  <a:pt x="3953676" y="83483"/>
                </a:lnTo>
                <a:lnTo>
                  <a:pt x="3955813" y="77112"/>
                </a:lnTo>
                <a:lnTo>
                  <a:pt x="3958295" y="64863"/>
                </a:lnTo>
                <a:lnTo>
                  <a:pt x="3959122" y="51358"/>
                </a:lnTo>
                <a:lnTo>
                  <a:pt x="3959104" y="49330"/>
                </a:lnTo>
                <a:lnTo>
                  <a:pt x="3957835" y="35792"/>
                </a:lnTo>
                <a:lnTo>
                  <a:pt x="3954573" y="24611"/>
                </a:lnTo>
                <a:lnTo>
                  <a:pt x="3948795" y="15089"/>
                </a:lnTo>
                <a:lnTo>
                  <a:pt x="3938502" y="7650"/>
                </a:lnTo>
                <a:lnTo>
                  <a:pt x="3924798" y="5171"/>
                </a:lnTo>
                <a:lnTo>
                  <a:pt x="3923764" y="5181"/>
                </a:lnTo>
                <a:lnTo>
                  <a:pt x="3910362" y="7890"/>
                </a:lnTo>
                <a:lnTo>
                  <a:pt x="3905292" y="32079"/>
                </a:lnTo>
                <a:lnTo>
                  <a:pt x="3907072" y="26644"/>
                </a:lnTo>
                <a:lnTo>
                  <a:pt x="3910634" y="22577"/>
                </a:lnTo>
                <a:lnTo>
                  <a:pt x="3914195" y="18510"/>
                </a:lnTo>
                <a:lnTo>
                  <a:pt x="3919008" y="16476"/>
                </a:lnTo>
                <a:lnTo>
                  <a:pt x="3930725" y="16476"/>
                </a:lnTo>
                <a:lnTo>
                  <a:pt x="3935378" y="18257"/>
                </a:lnTo>
                <a:lnTo>
                  <a:pt x="3939030" y="21819"/>
                </a:lnTo>
                <a:lnTo>
                  <a:pt x="3942684" y="25381"/>
                </a:lnTo>
                <a:lnTo>
                  <a:pt x="3944510" y="30792"/>
                </a:lnTo>
                <a:lnTo>
                  <a:pt x="3944510" y="46142"/>
                </a:lnTo>
                <a:lnTo>
                  <a:pt x="3942477" y="51806"/>
                </a:lnTo>
                <a:lnTo>
                  <a:pt x="3938410" y="55047"/>
                </a:lnTo>
                <a:lnTo>
                  <a:pt x="3934344" y="58287"/>
                </a:lnTo>
                <a:lnTo>
                  <a:pt x="3929852" y="59907"/>
                </a:lnTo>
                <a:lnTo>
                  <a:pt x="3918089" y="59907"/>
                </a:lnTo>
                <a:lnTo>
                  <a:pt x="3913104" y="58011"/>
                </a:lnTo>
                <a:lnTo>
                  <a:pt x="3913770" y="70799"/>
                </a:lnTo>
                <a:lnTo>
                  <a:pt x="3927968" y="70799"/>
                </a:lnTo>
                <a:lnTo>
                  <a:pt x="3932345" y="69914"/>
                </a:lnTo>
                <a:lnTo>
                  <a:pt x="3936412" y="68145"/>
                </a:lnTo>
                <a:lnTo>
                  <a:pt x="3940478" y="66376"/>
                </a:lnTo>
                <a:lnTo>
                  <a:pt x="3943890" y="63307"/>
                </a:lnTo>
                <a:lnTo>
                  <a:pt x="3946647" y="58942"/>
                </a:lnTo>
                <a:lnTo>
                  <a:pt x="3945516" y="67028"/>
                </a:lnTo>
                <a:lnTo>
                  <a:pt x="3942234" y="80532"/>
                </a:lnTo>
                <a:lnTo>
                  <a:pt x="3937755" y="89032"/>
                </a:lnTo>
                <a:lnTo>
                  <a:pt x="3933574" y="93973"/>
                </a:lnTo>
                <a:lnTo>
                  <a:pt x="3928520" y="96443"/>
                </a:lnTo>
                <a:lnTo>
                  <a:pt x="3919422" y="96443"/>
                </a:lnTo>
                <a:lnTo>
                  <a:pt x="3916573" y="95754"/>
                </a:lnTo>
                <a:lnTo>
                  <a:pt x="3914046" y="94375"/>
                </a:lnTo>
                <a:lnTo>
                  <a:pt x="3909129" y="91755"/>
                </a:lnTo>
                <a:lnTo>
                  <a:pt x="3906487" y="87022"/>
                </a:lnTo>
                <a:lnTo>
                  <a:pt x="3906119" y="80174"/>
                </a:lnTo>
                <a:lnTo>
                  <a:pt x="3893575" y="80174"/>
                </a:lnTo>
                <a:lnTo>
                  <a:pt x="3893575" y="87803"/>
                </a:lnTo>
                <a:lnTo>
                  <a:pt x="3896079" y="94145"/>
                </a:lnTo>
                <a:close/>
              </a:path>
              <a:path w="4172259" h="133462">
                <a:moveTo>
                  <a:pt x="4026739" y="77879"/>
                </a:moveTo>
                <a:lnTo>
                  <a:pt x="4023130" y="86861"/>
                </a:lnTo>
                <a:lnTo>
                  <a:pt x="4019316" y="92560"/>
                </a:lnTo>
                <a:lnTo>
                  <a:pt x="4014193" y="95409"/>
                </a:lnTo>
                <a:lnTo>
                  <a:pt x="3999765" y="95409"/>
                </a:lnTo>
                <a:lnTo>
                  <a:pt x="4007829" y="106715"/>
                </a:lnTo>
                <a:lnTo>
                  <a:pt x="4017173" y="105484"/>
                </a:lnTo>
                <a:lnTo>
                  <a:pt x="4028228" y="99274"/>
                </a:lnTo>
                <a:lnTo>
                  <a:pt x="4026739" y="77879"/>
                </a:lnTo>
                <a:close/>
              </a:path>
              <a:path w="4172259" h="133462">
                <a:moveTo>
                  <a:pt x="3974946" y="42939"/>
                </a:moveTo>
                <a:lnTo>
                  <a:pt x="3974125" y="56667"/>
                </a:lnTo>
                <a:lnTo>
                  <a:pt x="3974698" y="68196"/>
                </a:lnTo>
                <a:lnTo>
                  <a:pt x="3977096" y="80873"/>
                </a:lnTo>
                <a:lnTo>
                  <a:pt x="3981362" y="91273"/>
                </a:lnTo>
                <a:lnTo>
                  <a:pt x="3984599" y="96105"/>
                </a:lnTo>
                <a:lnTo>
                  <a:pt x="3994651" y="104062"/>
                </a:lnTo>
                <a:lnTo>
                  <a:pt x="4007829" y="106715"/>
                </a:lnTo>
                <a:lnTo>
                  <a:pt x="3999765" y="95409"/>
                </a:lnTo>
                <a:lnTo>
                  <a:pt x="3994113" y="90744"/>
                </a:lnTo>
                <a:lnTo>
                  <a:pt x="3990804" y="81415"/>
                </a:lnTo>
                <a:lnTo>
                  <a:pt x="3988645" y="75302"/>
                </a:lnTo>
                <a:lnTo>
                  <a:pt x="3987565" y="67214"/>
                </a:lnTo>
                <a:lnTo>
                  <a:pt x="3987565" y="57149"/>
                </a:lnTo>
                <a:lnTo>
                  <a:pt x="3987720" y="50428"/>
                </a:lnTo>
                <a:lnTo>
                  <a:pt x="3989313" y="36945"/>
                </a:lnTo>
                <a:lnTo>
                  <a:pt x="3992630" y="26783"/>
                </a:lnTo>
                <a:lnTo>
                  <a:pt x="3996008" y="19912"/>
                </a:lnTo>
                <a:lnTo>
                  <a:pt x="4001350" y="16476"/>
                </a:lnTo>
                <a:lnTo>
                  <a:pt x="4016605" y="16476"/>
                </a:lnTo>
                <a:lnTo>
                  <a:pt x="4021958" y="20095"/>
                </a:lnTo>
                <a:lnTo>
                  <a:pt x="4024715" y="27334"/>
                </a:lnTo>
                <a:lnTo>
                  <a:pt x="4025444" y="29391"/>
                </a:lnTo>
                <a:lnTo>
                  <a:pt x="4027999" y="40973"/>
                </a:lnTo>
                <a:lnTo>
                  <a:pt x="4028850" y="55012"/>
                </a:lnTo>
                <a:lnTo>
                  <a:pt x="4028586" y="64351"/>
                </a:lnTo>
                <a:lnTo>
                  <a:pt x="4026739" y="77879"/>
                </a:lnTo>
                <a:lnTo>
                  <a:pt x="4028228" y="99274"/>
                </a:lnTo>
                <a:lnTo>
                  <a:pt x="4036225" y="87826"/>
                </a:lnTo>
                <a:lnTo>
                  <a:pt x="4038842" y="80830"/>
                </a:lnTo>
                <a:lnTo>
                  <a:pt x="4041377" y="68661"/>
                </a:lnTo>
                <a:lnTo>
                  <a:pt x="4042222" y="54530"/>
                </a:lnTo>
                <a:lnTo>
                  <a:pt x="4041792" y="44297"/>
                </a:lnTo>
                <a:lnTo>
                  <a:pt x="4039617" y="31442"/>
                </a:lnTo>
                <a:lnTo>
                  <a:pt x="4035605" y="21095"/>
                </a:lnTo>
                <a:lnTo>
                  <a:pt x="4031687" y="15324"/>
                </a:lnTo>
                <a:lnTo>
                  <a:pt x="4021476" y="7812"/>
                </a:lnTo>
                <a:lnTo>
                  <a:pt x="4007897" y="5308"/>
                </a:lnTo>
                <a:lnTo>
                  <a:pt x="3995818" y="7525"/>
                </a:lnTo>
                <a:lnTo>
                  <a:pt x="3985594" y="15010"/>
                </a:lnTo>
                <a:lnTo>
                  <a:pt x="3978467" y="27782"/>
                </a:lnTo>
                <a:lnTo>
                  <a:pt x="3977408" y="31010"/>
                </a:lnTo>
                <a:lnTo>
                  <a:pt x="3974946" y="42939"/>
                </a:lnTo>
                <a:close/>
              </a:path>
              <a:path w="4172259" h="133462">
                <a:moveTo>
                  <a:pt x="4138279" y="5722"/>
                </a:moveTo>
                <a:lnTo>
                  <a:pt x="4083070" y="106646"/>
                </a:lnTo>
                <a:lnTo>
                  <a:pt x="4090721" y="106646"/>
                </a:lnTo>
                <a:lnTo>
                  <a:pt x="4145930" y="5722"/>
                </a:lnTo>
                <a:lnTo>
                  <a:pt x="4138279" y="5722"/>
                </a:lnTo>
                <a:close/>
              </a:path>
              <a:path w="4172259" h="133462">
                <a:moveTo>
                  <a:pt x="4076684" y="46533"/>
                </a:moveTo>
                <a:lnTo>
                  <a:pt x="4073341" y="45143"/>
                </a:lnTo>
                <a:lnTo>
                  <a:pt x="4073972" y="56322"/>
                </a:lnTo>
                <a:lnTo>
                  <a:pt x="4080590" y="56322"/>
                </a:lnTo>
                <a:lnTo>
                  <a:pt x="4080590" y="46533"/>
                </a:lnTo>
                <a:lnTo>
                  <a:pt x="4076684" y="46533"/>
                </a:lnTo>
                <a:close/>
              </a:path>
              <a:path w="4172259" h="133462">
                <a:moveTo>
                  <a:pt x="4144322" y="94238"/>
                </a:moveTo>
                <a:lnTo>
                  <a:pt x="4140956" y="92847"/>
                </a:lnTo>
                <a:lnTo>
                  <a:pt x="4141610" y="104026"/>
                </a:lnTo>
                <a:lnTo>
                  <a:pt x="4148273" y="104026"/>
                </a:lnTo>
                <a:lnTo>
                  <a:pt x="4148273" y="94238"/>
                </a:lnTo>
                <a:lnTo>
                  <a:pt x="4144322" y="94238"/>
                </a:lnTo>
                <a:close/>
              </a:path>
              <a:path w="4172259" h="133462">
                <a:moveTo>
                  <a:pt x="4126562" y="92307"/>
                </a:moveTo>
                <a:lnTo>
                  <a:pt x="4131249" y="96995"/>
                </a:lnTo>
                <a:lnTo>
                  <a:pt x="4135936" y="101682"/>
                </a:lnTo>
                <a:lnTo>
                  <a:pt x="4141610" y="104026"/>
                </a:lnTo>
                <a:lnTo>
                  <a:pt x="4140956" y="92847"/>
                </a:lnTo>
                <a:lnTo>
                  <a:pt x="4138176" y="90066"/>
                </a:lnTo>
                <a:lnTo>
                  <a:pt x="4135396" y="87286"/>
                </a:lnTo>
                <a:lnTo>
                  <a:pt x="4134006" y="83943"/>
                </a:lnTo>
                <a:lnTo>
                  <a:pt x="4134006" y="76130"/>
                </a:lnTo>
                <a:lnTo>
                  <a:pt x="4135396" y="72787"/>
                </a:lnTo>
                <a:lnTo>
                  <a:pt x="4138176" y="70006"/>
                </a:lnTo>
                <a:lnTo>
                  <a:pt x="4140956" y="67225"/>
                </a:lnTo>
                <a:lnTo>
                  <a:pt x="4144322" y="65835"/>
                </a:lnTo>
                <a:lnTo>
                  <a:pt x="4152179" y="65835"/>
                </a:lnTo>
                <a:lnTo>
                  <a:pt x="4155522" y="67225"/>
                </a:lnTo>
                <a:lnTo>
                  <a:pt x="4158302" y="70006"/>
                </a:lnTo>
                <a:lnTo>
                  <a:pt x="4161082" y="72787"/>
                </a:lnTo>
                <a:lnTo>
                  <a:pt x="4162471" y="76130"/>
                </a:lnTo>
                <a:lnTo>
                  <a:pt x="4162471" y="83943"/>
                </a:lnTo>
                <a:lnTo>
                  <a:pt x="4161082" y="87286"/>
                </a:lnTo>
                <a:lnTo>
                  <a:pt x="4158302" y="90066"/>
                </a:lnTo>
                <a:lnTo>
                  <a:pt x="4155522" y="92847"/>
                </a:lnTo>
                <a:lnTo>
                  <a:pt x="4152179" y="94238"/>
                </a:lnTo>
                <a:lnTo>
                  <a:pt x="4148273" y="94238"/>
                </a:lnTo>
                <a:lnTo>
                  <a:pt x="4148273" y="104026"/>
                </a:lnTo>
                <a:lnTo>
                  <a:pt x="4154890" y="104026"/>
                </a:lnTo>
                <a:lnTo>
                  <a:pt x="4160542" y="101682"/>
                </a:lnTo>
                <a:lnTo>
                  <a:pt x="4165229" y="96995"/>
                </a:lnTo>
                <a:lnTo>
                  <a:pt x="4169915" y="92307"/>
                </a:lnTo>
                <a:lnTo>
                  <a:pt x="4172259" y="86654"/>
                </a:lnTo>
                <a:lnTo>
                  <a:pt x="4172259" y="73418"/>
                </a:lnTo>
                <a:lnTo>
                  <a:pt x="4169915" y="67766"/>
                </a:lnTo>
                <a:lnTo>
                  <a:pt x="4165229" y="63078"/>
                </a:lnTo>
                <a:lnTo>
                  <a:pt x="4160542" y="58390"/>
                </a:lnTo>
                <a:lnTo>
                  <a:pt x="4154890" y="56046"/>
                </a:lnTo>
                <a:lnTo>
                  <a:pt x="4141610" y="56046"/>
                </a:lnTo>
                <a:lnTo>
                  <a:pt x="4135936" y="58390"/>
                </a:lnTo>
                <a:lnTo>
                  <a:pt x="4131249" y="63078"/>
                </a:lnTo>
                <a:lnTo>
                  <a:pt x="4126562" y="67766"/>
                </a:lnTo>
                <a:lnTo>
                  <a:pt x="4124219" y="73418"/>
                </a:lnTo>
                <a:lnTo>
                  <a:pt x="4124219" y="86654"/>
                </a:lnTo>
                <a:lnTo>
                  <a:pt x="4126562" y="92307"/>
                </a:lnTo>
                <a:close/>
              </a:path>
              <a:path w="4172259" h="133462">
                <a:moveTo>
                  <a:pt x="4058947" y="44603"/>
                </a:moveTo>
                <a:lnTo>
                  <a:pt x="4063634" y="49290"/>
                </a:lnTo>
                <a:lnTo>
                  <a:pt x="4068321" y="53978"/>
                </a:lnTo>
                <a:lnTo>
                  <a:pt x="4073972" y="56322"/>
                </a:lnTo>
                <a:lnTo>
                  <a:pt x="4073341" y="45143"/>
                </a:lnTo>
                <a:lnTo>
                  <a:pt x="4070561" y="42362"/>
                </a:lnTo>
                <a:lnTo>
                  <a:pt x="4067781" y="39582"/>
                </a:lnTo>
                <a:lnTo>
                  <a:pt x="4066391" y="36238"/>
                </a:lnTo>
                <a:lnTo>
                  <a:pt x="4066391" y="28379"/>
                </a:lnTo>
                <a:lnTo>
                  <a:pt x="4067781" y="25024"/>
                </a:lnTo>
                <a:lnTo>
                  <a:pt x="4070561" y="22267"/>
                </a:lnTo>
                <a:lnTo>
                  <a:pt x="4073341" y="19510"/>
                </a:lnTo>
                <a:lnTo>
                  <a:pt x="4076684" y="18131"/>
                </a:lnTo>
                <a:lnTo>
                  <a:pt x="4084541" y="18131"/>
                </a:lnTo>
                <a:lnTo>
                  <a:pt x="4087907" y="19521"/>
                </a:lnTo>
                <a:lnTo>
                  <a:pt x="4090687" y="22301"/>
                </a:lnTo>
                <a:lnTo>
                  <a:pt x="4093467" y="25082"/>
                </a:lnTo>
                <a:lnTo>
                  <a:pt x="4094857" y="28425"/>
                </a:lnTo>
                <a:lnTo>
                  <a:pt x="4094857" y="36238"/>
                </a:lnTo>
                <a:lnTo>
                  <a:pt x="4093467" y="39582"/>
                </a:lnTo>
                <a:lnTo>
                  <a:pt x="4090687" y="42362"/>
                </a:lnTo>
                <a:lnTo>
                  <a:pt x="4087907" y="45143"/>
                </a:lnTo>
                <a:lnTo>
                  <a:pt x="4084541" y="46533"/>
                </a:lnTo>
                <a:lnTo>
                  <a:pt x="4080590" y="46533"/>
                </a:lnTo>
                <a:lnTo>
                  <a:pt x="4080590" y="56322"/>
                </a:lnTo>
                <a:lnTo>
                  <a:pt x="4087252" y="56322"/>
                </a:lnTo>
                <a:lnTo>
                  <a:pt x="4092927" y="53978"/>
                </a:lnTo>
                <a:lnTo>
                  <a:pt x="4097614" y="49290"/>
                </a:lnTo>
                <a:lnTo>
                  <a:pt x="4102301" y="44603"/>
                </a:lnTo>
                <a:lnTo>
                  <a:pt x="4104644" y="38950"/>
                </a:lnTo>
                <a:lnTo>
                  <a:pt x="4104644" y="25714"/>
                </a:lnTo>
                <a:lnTo>
                  <a:pt x="4102301" y="20049"/>
                </a:lnTo>
                <a:lnTo>
                  <a:pt x="4097614" y="15339"/>
                </a:lnTo>
                <a:lnTo>
                  <a:pt x="4092927" y="10628"/>
                </a:lnTo>
                <a:lnTo>
                  <a:pt x="4087252" y="8273"/>
                </a:lnTo>
                <a:lnTo>
                  <a:pt x="4073972" y="8273"/>
                </a:lnTo>
                <a:lnTo>
                  <a:pt x="4068321" y="10628"/>
                </a:lnTo>
                <a:lnTo>
                  <a:pt x="4063634" y="15339"/>
                </a:lnTo>
                <a:lnTo>
                  <a:pt x="4058947" y="20049"/>
                </a:lnTo>
                <a:lnTo>
                  <a:pt x="4056603" y="25714"/>
                </a:lnTo>
                <a:lnTo>
                  <a:pt x="4056603" y="38950"/>
                </a:lnTo>
                <a:lnTo>
                  <a:pt x="4058947" y="44603"/>
                </a:lnTo>
                <a:close/>
              </a:path>
              <a:path w="4172259" h="133462">
                <a:moveTo>
                  <a:pt x="3776014" y="74705"/>
                </a:moveTo>
                <a:lnTo>
                  <a:pt x="3779364" y="87096"/>
                </a:lnTo>
                <a:lnTo>
                  <a:pt x="3785111" y="96064"/>
                </a:lnTo>
                <a:lnTo>
                  <a:pt x="3796455" y="104093"/>
                </a:lnTo>
                <a:lnTo>
                  <a:pt x="3809027" y="106577"/>
                </a:lnTo>
                <a:lnTo>
                  <a:pt x="3798586" y="93421"/>
                </a:lnTo>
                <a:lnTo>
                  <a:pt x="3794932" y="89170"/>
                </a:lnTo>
                <a:lnTo>
                  <a:pt x="3791280" y="84919"/>
                </a:lnTo>
                <a:lnTo>
                  <a:pt x="3789454" y="79669"/>
                </a:lnTo>
                <a:lnTo>
                  <a:pt x="3789454" y="66295"/>
                </a:lnTo>
                <a:lnTo>
                  <a:pt x="3791464" y="60963"/>
                </a:lnTo>
                <a:lnTo>
                  <a:pt x="3795485" y="57425"/>
                </a:lnTo>
                <a:lnTo>
                  <a:pt x="3799505" y="53886"/>
                </a:lnTo>
                <a:lnTo>
                  <a:pt x="3804180" y="52117"/>
                </a:lnTo>
                <a:lnTo>
                  <a:pt x="3817138" y="52117"/>
                </a:lnTo>
                <a:lnTo>
                  <a:pt x="3822399" y="54403"/>
                </a:lnTo>
                <a:lnTo>
                  <a:pt x="3825294" y="58976"/>
                </a:lnTo>
                <a:lnTo>
                  <a:pt x="3828189" y="63549"/>
                </a:lnTo>
                <a:lnTo>
                  <a:pt x="3829637" y="68363"/>
                </a:lnTo>
                <a:lnTo>
                  <a:pt x="3829637" y="79393"/>
                </a:lnTo>
                <a:lnTo>
                  <a:pt x="3828017" y="84574"/>
                </a:lnTo>
                <a:lnTo>
                  <a:pt x="3824777" y="88964"/>
                </a:lnTo>
                <a:lnTo>
                  <a:pt x="3824107" y="103662"/>
                </a:lnTo>
                <a:lnTo>
                  <a:pt x="3833979" y="96202"/>
                </a:lnTo>
                <a:lnTo>
                  <a:pt x="3839814" y="89285"/>
                </a:lnTo>
                <a:lnTo>
                  <a:pt x="3842732" y="81346"/>
                </a:lnTo>
                <a:lnTo>
                  <a:pt x="3842732" y="61906"/>
                </a:lnTo>
                <a:lnTo>
                  <a:pt x="3839654" y="54024"/>
                </a:lnTo>
                <a:lnTo>
                  <a:pt x="3833496" y="48739"/>
                </a:lnTo>
                <a:lnTo>
                  <a:pt x="3827338" y="43454"/>
                </a:lnTo>
                <a:lnTo>
                  <a:pt x="3820124" y="40811"/>
                </a:lnTo>
                <a:lnTo>
                  <a:pt x="3806983" y="40811"/>
                </a:lnTo>
                <a:lnTo>
                  <a:pt x="3802572" y="41730"/>
                </a:lnTo>
                <a:lnTo>
                  <a:pt x="3798621" y="43569"/>
                </a:lnTo>
                <a:lnTo>
                  <a:pt x="3794301" y="45637"/>
                </a:lnTo>
                <a:lnTo>
                  <a:pt x="3790717" y="48762"/>
                </a:lnTo>
                <a:lnTo>
                  <a:pt x="3787868" y="52944"/>
                </a:lnTo>
                <a:lnTo>
                  <a:pt x="3788072" y="49279"/>
                </a:lnTo>
                <a:lnTo>
                  <a:pt x="3790291" y="35677"/>
                </a:lnTo>
                <a:lnTo>
                  <a:pt x="3794692" y="25403"/>
                </a:lnTo>
                <a:lnTo>
                  <a:pt x="3798781" y="18992"/>
                </a:lnTo>
                <a:lnTo>
                  <a:pt x="3804295" y="15787"/>
                </a:lnTo>
                <a:lnTo>
                  <a:pt x="3817299" y="15787"/>
                </a:lnTo>
                <a:lnTo>
                  <a:pt x="3821825" y="17855"/>
                </a:lnTo>
                <a:lnTo>
                  <a:pt x="3824812" y="21991"/>
                </a:lnTo>
                <a:lnTo>
                  <a:pt x="3826420" y="24197"/>
                </a:lnTo>
                <a:lnTo>
                  <a:pt x="3827592" y="27254"/>
                </a:lnTo>
                <a:lnTo>
                  <a:pt x="3828327" y="31160"/>
                </a:lnTo>
                <a:lnTo>
                  <a:pt x="3840595" y="31160"/>
                </a:lnTo>
                <a:lnTo>
                  <a:pt x="3840595" y="25093"/>
                </a:lnTo>
                <a:lnTo>
                  <a:pt x="3838424" y="19199"/>
                </a:lnTo>
                <a:lnTo>
                  <a:pt x="3834082" y="13477"/>
                </a:lnTo>
                <a:lnTo>
                  <a:pt x="3829740" y="7756"/>
                </a:lnTo>
                <a:lnTo>
                  <a:pt x="3822055" y="4895"/>
                </a:lnTo>
                <a:lnTo>
                  <a:pt x="3808959" y="4946"/>
                </a:lnTo>
                <a:lnTo>
                  <a:pt x="3796262" y="8145"/>
                </a:lnTo>
                <a:lnTo>
                  <a:pt x="3786452" y="16308"/>
                </a:lnTo>
                <a:lnTo>
                  <a:pt x="3779529" y="29436"/>
                </a:lnTo>
                <a:lnTo>
                  <a:pt x="3777953" y="34646"/>
                </a:lnTo>
                <a:lnTo>
                  <a:pt x="3775775" y="46751"/>
                </a:lnTo>
                <a:lnTo>
                  <a:pt x="3775049" y="60665"/>
                </a:lnTo>
                <a:lnTo>
                  <a:pt x="3776014" y="74705"/>
                </a:lnTo>
                <a:close/>
              </a:path>
              <a:path w="4172259" h="133462">
                <a:moveTo>
                  <a:pt x="2985544" y="92307"/>
                </a:moveTo>
                <a:lnTo>
                  <a:pt x="2990231" y="96994"/>
                </a:lnTo>
                <a:lnTo>
                  <a:pt x="2994918" y="101682"/>
                </a:lnTo>
                <a:lnTo>
                  <a:pt x="3000593" y="104026"/>
                </a:lnTo>
                <a:lnTo>
                  <a:pt x="2999938" y="92847"/>
                </a:lnTo>
                <a:lnTo>
                  <a:pt x="2997158" y="90066"/>
                </a:lnTo>
                <a:lnTo>
                  <a:pt x="2994378" y="87286"/>
                </a:lnTo>
                <a:lnTo>
                  <a:pt x="2992988" y="83943"/>
                </a:lnTo>
                <a:lnTo>
                  <a:pt x="2992988" y="76129"/>
                </a:lnTo>
                <a:lnTo>
                  <a:pt x="2994378" y="72787"/>
                </a:lnTo>
                <a:lnTo>
                  <a:pt x="2997158" y="70006"/>
                </a:lnTo>
                <a:lnTo>
                  <a:pt x="2999938" y="67225"/>
                </a:lnTo>
                <a:lnTo>
                  <a:pt x="3003304" y="65835"/>
                </a:lnTo>
                <a:lnTo>
                  <a:pt x="3011161" y="65835"/>
                </a:lnTo>
                <a:lnTo>
                  <a:pt x="3014504" y="67225"/>
                </a:lnTo>
                <a:lnTo>
                  <a:pt x="3017284" y="70006"/>
                </a:lnTo>
                <a:lnTo>
                  <a:pt x="3020064" y="72787"/>
                </a:lnTo>
                <a:lnTo>
                  <a:pt x="3021454" y="76129"/>
                </a:lnTo>
                <a:lnTo>
                  <a:pt x="3021454" y="83943"/>
                </a:lnTo>
                <a:lnTo>
                  <a:pt x="3020064" y="87286"/>
                </a:lnTo>
                <a:lnTo>
                  <a:pt x="3017284" y="90066"/>
                </a:lnTo>
                <a:lnTo>
                  <a:pt x="3014504" y="92847"/>
                </a:lnTo>
                <a:lnTo>
                  <a:pt x="3011161" y="94238"/>
                </a:lnTo>
                <a:lnTo>
                  <a:pt x="3007256" y="94238"/>
                </a:lnTo>
                <a:lnTo>
                  <a:pt x="3007256" y="104026"/>
                </a:lnTo>
                <a:lnTo>
                  <a:pt x="3013872" y="104026"/>
                </a:lnTo>
                <a:lnTo>
                  <a:pt x="3019524" y="101682"/>
                </a:lnTo>
                <a:lnTo>
                  <a:pt x="3024211" y="96995"/>
                </a:lnTo>
                <a:lnTo>
                  <a:pt x="3028898" y="92307"/>
                </a:lnTo>
                <a:lnTo>
                  <a:pt x="3031241" y="86654"/>
                </a:lnTo>
                <a:lnTo>
                  <a:pt x="3031241" y="73418"/>
                </a:lnTo>
                <a:lnTo>
                  <a:pt x="3028898" y="67766"/>
                </a:lnTo>
                <a:lnTo>
                  <a:pt x="3024211" y="63078"/>
                </a:lnTo>
                <a:lnTo>
                  <a:pt x="3019524" y="58389"/>
                </a:lnTo>
                <a:lnTo>
                  <a:pt x="3013872" y="56046"/>
                </a:lnTo>
                <a:lnTo>
                  <a:pt x="3000593" y="56046"/>
                </a:lnTo>
                <a:lnTo>
                  <a:pt x="2994918" y="58389"/>
                </a:lnTo>
                <a:lnTo>
                  <a:pt x="2990231" y="63077"/>
                </a:lnTo>
                <a:lnTo>
                  <a:pt x="2985544" y="67766"/>
                </a:lnTo>
                <a:lnTo>
                  <a:pt x="2983201" y="73418"/>
                </a:lnTo>
                <a:lnTo>
                  <a:pt x="2983201" y="86654"/>
                </a:lnTo>
                <a:lnTo>
                  <a:pt x="2985544" y="92307"/>
                </a:lnTo>
                <a:close/>
              </a:path>
              <a:path w="4172259" h="133462">
                <a:moveTo>
                  <a:pt x="2917930" y="44602"/>
                </a:moveTo>
                <a:lnTo>
                  <a:pt x="2922617" y="49290"/>
                </a:lnTo>
                <a:lnTo>
                  <a:pt x="2927303" y="53978"/>
                </a:lnTo>
                <a:lnTo>
                  <a:pt x="2932955" y="56321"/>
                </a:lnTo>
                <a:lnTo>
                  <a:pt x="2932323" y="45143"/>
                </a:lnTo>
                <a:lnTo>
                  <a:pt x="2929544" y="42362"/>
                </a:lnTo>
                <a:lnTo>
                  <a:pt x="2926763" y="39581"/>
                </a:lnTo>
                <a:lnTo>
                  <a:pt x="2925373" y="36238"/>
                </a:lnTo>
                <a:lnTo>
                  <a:pt x="2925373" y="28379"/>
                </a:lnTo>
                <a:lnTo>
                  <a:pt x="2926763" y="25024"/>
                </a:lnTo>
                <a:lnTo>
                  <a:pt x="2929544" y="22267"/>
                </a:lnTo>
                <a:lnTo>
                  <a:pt x="2932323" y="19509"/>
                </a:lnTo>
                <a:lnTo>
                  <a:pt x="2935666" y="18130"/>
                </a:lnTo>
                <a:lnTo>
                  <a:pt x="2943524" y="18130"/>
                </a:lnTo>
                <a:lnTo>
                  <a:pt x="2946889" y="19521"/>
                </a:lnTo>
                <a:lnTo>
                  <a:pt x="2949669" y="22301"/>
                </a:lnTo>
                <a:lnTo>
                  <a:pt x="2952449" y="25082"/>
                </a:lnTo>
                <a:lnTo>
                  <a:pt x="2953839" y="28425"/>
                </a:lnTo>
                <a:lnTo>
                  <a:pt x="2953839" y="36238"/>
                </a:lnTo>
                <a:lnTo>
                  <a:pt x="2952449" y="39581"/>
                </a:lnTo>
                <a:lnTo>
                  <a:pt x="2949669" y="42362"/>
                </a:lnTo>
                <a:lnTo>
                  <a:pt x="2946889" y="45143"/>
                </a:lnTo>
                <a:lnTo>
                  <a:pt x="2943524" y="46532"/>
                </a:lnTo>
                <a:lnTo>
                  <a:pt x="2939572" y="46532"/>
                </a:lnTo>
                <a:lnTo>
                  <a:pt x="2939572" y="56321"/>
                </a:lnTo>
                <a:lnTo>
                  <a:pt x="2946234" y="56321"/>
                </a:lnTo>
                <a:lnTo>
                  <a:pt x="2951909" y="53978"/>
                </a:lnTo>
                <a:lnTo>
                  <a:pt x="2956596" y="49290"/>
                </a:lnTo>
                <a:lnTo>
                  <a:pt x="2961283" y="44602"/>
                </a:lnTo>
                <a:lnTo>
                  <a:pt x="2963627" y="38950"/>
                </a:lnTo>
                <a:lnTo>
                  <a:pt x="2963627" y="25713"/>
                </a:lnTo>
                <a:lnTo>
                  <a:pt x="2961283" y="20049"/>
                </a:lnTo>
                <a:lnTo>
                  <a:pt x="2956596" y="15338"/>
                </a:lnTo>
                <a:lnTo>
                  <a:pt x="2951909" y="10628"/>
                </a:lnTo>
                <a:lnTo>
                  <a:pt x="2946234" y="8272"/>
                </a:lnTo>
                <a:lnTo>
                  <a:pt x="2932955" y="8272"/>
                </a:lnTo>
                <a:lnTo>
                  <a:pt x="2927303" y="10628"/>
                </a:lnTo>
                <a:lnTo>
                  <a:pt x="2922617" y="15338"/>
                </a:lnTo>
                <a:lnTo>
                  <a:pt x="2917930" y="20049"/>
                </a:lnTo>
                <a:lnTo>
                  <a:pt x="2915586" y="25713"/>
                </a:lnTo>
                <a:lnTo>
                  <a:pt x="2915586" y="38950"/>
                </a:lnTo>
                <a:lnTo>
                  <a:pt x="2917930" y="44602"/>
                </a:lnTo>
                <a:close/>
              </a:path>
              <a:path w="4172259" h="133462">
                <a:moveTo>
                  <a:pt x="2559271" y="62250"/>
                </a:moveTo>
                <a:lnTo>
                  <a:pt x="2559271" y="31987"/>
                </a:lnTo>
                <a:lnTo>
                  <a:pt x="2547485" y="31987"/>
                </a:lnTo>
                <a:lnTo>
                  <a:pt x="2547485" y="62250"/>
                </a:lnTo>
                <a:lnTo>
                  <a:pt x="2517434" y="62250"/>
                </a:lnTo>
                <a:lnTo>
                  <a:pt x="2517434" y="73831"/>
                </a:lnTo>
                <a:lnTo>
                  <a:pt x="2547485" y="73831"/>
                </a:lnTo>
                <a:lnTo>
                  <a:pt x="2547485" y="104026"/>
                </a:lnTo>
                <a:lnTo>
                  <a:pt x="2559271" y="104026"/>
                </a:lnTo>
                <a:lnTo>
                  <a:pt x="2559271" y="73831"/>
                </a:lnTo>
                <a:lnTo>
                  <a:pt x="2589322" y="73831"/>
                </a:lnTo>
                <a:lnTo>
                  <a:pt x="2589322" y="62250"/>
                </a:lnTo>
                <a:lnTo>
                  <a:pt x="2559271" y="62250"/>
                </a:lnTo>
                <a:close/>
              </a:path>
              <a:path w="4172259" h="133462">
                <a:moveTo>
                  <a:pt x="2364537" y="70615"/>
                </a:moveTo>
                <a:lnTo>
                  <a:pt x="2366409" y="65938"/>
                </a:lnTo>
                <a:lnTo>
                  <a:pt x="2370154" y="62560"/>
                </a:lnTo>
                <a:lnTo>
                  <a:pt x="2373899" y="59183"/>
                </a:lnTo>
                <a:lnTo>
                  <a:pt x="2378736" y="57493"/>
                </a:lnTo>
                <a:lnTo>
                  <a:pt x="2390774" y="57493"/>
                </a:lnTo>
                <a:lnTo>
                  <a:pt x="2395783" y="59148"/>
                </a:lnTo>
                <a:lnTo>
                  <a:pt x="2399689" y="62457"/>
                </a:lnTo>
                <a:lnTo>
                  <a:pt x="2403594" y="65766"/>
                </a:lnTo>
                <a:lnTo>
                  <a:pt x="2405547" y="70615"/>
                </a:lnTo>
                <a:lnTo>
                  <a:pt x="2405547" y="83161"/>
                </a:lnTo>
                <a:lnTo>
                  <a:pt x="2403652" y="87792"/>
                </a:lnTo>
                <a:lnTo>
                  <a:pt x="2399861" y="90893"/>
                </a:lnTo>
                <a:lnTo>
                  <a:pt x="2399909" y="104419"/>
                </a:lnTo>
                <a:lnTo>
                  <a:pt x="2410027" y="97787"/>
                </a:lnTo>
                <a:lnTo>
                  <a:pt x="2415863" y="91744"/>
                </a:lnTo>
                <a:lnTo>
                  <a:pt x="2418781" y="84379"/>
                </a:lnTo>
                <a:lnTo>
                  <a:pt x="2418781" y="68340"/>
                </a:lnTo>
                <a:lnTo>
                  <a:pt x="2416598" y="62365"/>
                </a:lnTo>
                <a:lnTo>
                  <a:pt x="2412233" y="57769"/>
                </a:lnTo>
                <a:lnTo>
                  <a:pt x="2409889" y="55333"/>
                </a:lnTo>
                <a:lnTo>
                  <a:pt x="2406673" y="53173"/>
                </a:lnTo>
                <a:lnTo>
                  <a:pt x="2402583" y="51289"/>
                </a:lnTo>
                <a:lnTo>
                  <a:pt x="2402239" y="27483"/>
                </a:lnTo>
                <a:lnTo>
                  <a:pt x="2402239" y="35388"/>
                </a:lnTo>
                <a:lnTo>
                  <a:pt x="2400699" y="39030"/>
                </a:lnTo>
                <a:lnTo>
                  <a:pt x="2397620" y="42086"/>
                </a:lnTo>
                <a:lnTo>
                  <a:pt x="2394542" y="45143"/>
                </a:lnTo>
                <a:lnTo>
                  <a:pt x="2390268" y="46671"/>
                </a:lnTo>
                <a:lnTo>
                  <a:pt x="2380114" y="46671"/>
                </a:lnTo>
                <a:lnTo>
                  <a:pt x="2376048" y="45360"/>
                </a:lnTo>
                <a:lnTo>
                  <a:pt x="2372601" y="42741"/>
                </a:lnTo>
                <a:lnTo>
                  <a:pt x="2369155" y="40122"/>
                </a:lnTo>
                <a:lnTo>
                  <a:pt x="2367432" y="36491"/>
                </a:lnTo>
                <a:lnTo>
                  <a:pt x="2367432" y="27713"/>
                </a:lnTo>
                <a:lnTo>
                  <a:pt x="2368764" y="24105"/>
                </a:lnTo>
                <a:lnTo>
                  <a:pt x="2371429" y="21026"/>
                </a:lnTo>
                <a:lnTo>
                  <a:pt x="2374094" y="17946"/>
                </a:lnTo>
                <a:lnTo>
                  <a:pt x="2378414" y="16407"/>
                </a:lnTo>
                <a:lnTo>
                  <a:pt x="2385076" y="5032"/>
                </a:lnTo>
                <a:lnTo>
                  <a:pt x="2375289" y="5032"/>
                </a:lnTo>
                <a:lnTo>
                  <a:pt x="2367731" y="7675"/>
                </a:lnTo>
                <a:lnTo>
                  <a:pt x="2362400" y="12960"/>
                </a:lnTo>
                <a:lnTo>
                  <a:pt x="2357070" y="18245"/>
                </a:lnTo>
                <a:lnTo>
                  <a:pt x="2354405" y="24564"/>
                </a:lnTo>
                <a:lnTo>
                  <a:pt x="2354405" y="37800"/>
                </a:lnTo>
                <a:lnTo>
                  <a:pt x="2356220" y="42580"/>
                </a:lnTo>
                <a:lnTo>
                  <a:pt x="2359850" y="46257"/>
                </a:lnTo>
                <a:lnTo>
                  <a:pt x="2361780" y="48233"/>
                </a:lnTo>
                <a:lnTo>
                  <a:pt x="2364468" y="49956"/>
                </a:lnTo>
                <a:lnTo>
                  <a:pt x="2367914" y="51427"/>
                </a:lnTo>
                <a:lnTo>
                  <a:pt x="2362309" y="53679"/>
                </a:lnTo>
                <a:lnTo>
                  <a:pt x="2358081" y="56930"/>
                </a:lnTo>
                <a:lnTo>
                  <a:pt x="2355232" y="61182"/>
                </a:lnTo>
                <a:lnTo>
                  <a:pt x="2352384" y="65433"/>
                </a:lnTo>
                <a:lnTo>
                  <a:pt x="2350959" y="70477"/>
                </a:lnTo>
                <a:lnTo>
                  <a:pt x="2350959" y="86240"/>
                </a:lnTo>
                <a:lnTo>
                  <a:pt x="2354279" y="93812"/>
                </a:lnTo>
                <a:lnTo>
                  <a:pt x="2360919" y="99028"/>
                </a:lnTo>
                <a:lnTo>
                  <a:pt x="2361067" y="99144"/>
                </a:lnTo>
                <a:lnTo>
                  <a:pt x="2364537" y="81736"/>
                </a:lnTo>
                <a:lnTo>
                  <a:pt x="2364537" y="70615"/>
                </a:lnTo>
                <a:close/>
              </a:path>
              <a:path w="4172259" h="133462">
                <a:moveTo>
                  <a:pt x="2009210" y="92307"/>
                </a:moveTo>
                <a:lnTo>
                  <a:pt x="2013897" y="96994"/>
                </a:lnTo>
                <a:lnTo>
                  <a:pt x="2018584" y="101682"/>
                </a:lnTo>
                <a:lnTo>
                  <a:pt x="2024258" y="104026"/>
                </a:lnTo>
                <a:lnTo>
                  <a:pt x="2023604" y="92847"/>
                </a:lnTo>
                <a:lnTo>
                  <a:pt x="2020824" y="90066"/>
                </a:lnTo>
                <a:lnTo>
                  <a:pt x="2018044" y="87286"/>
                </a:lnTo>
                <a:lnTo>
                  <a:pt x="2016653" y="83942"/>
                </a:lnTo>
                <a:lnTo>
                  <a:pt x="2016653" y="76129"/>
                </a:lnTo>
                <a:lnTo>
                  <a:pt x="2018044" y="72786"/>
                </a:lnTo>
                <a:lnTo>
                  <a:pt x="2020824" y="70006"/>
                </a:lnTo>
                <a:lnTo>
                  <a:pt x="2023604" y="67225"/>
                </a:lnTo>
                <a:lnTo>
                  <a:pt x="2026969" y="65835"/>
                </a:lnTo>
                <a:lnTo>
                  <a:pt x="2034827" y="65835"/>
                </a:lnTo>
                <a:lnTo>
                  <a:pt x="2038170" y="67225"/>
                </a:lnTo>
                <a:lnTo>
                  <a:pt x="2040949" y="70006"/>
                </a:lnTo>
                <a:lnTo>
                  <a:pt x="2043729" y="72786"/>
                </a:lnTo>
                <a:lnTo>
                  <a:pt x="2045119" y="76129"/>
                </a:lnTo>
                <a:lnTo>
                  <a:pt x="2045119" y="83942"/>
                </a:lnTo>
                <a:lnTo>
                  <a:pt x="2043729" y="87286"/>
                </a:lnTo>
                <a:lnTo>
                  <a:pt x="2040949" y="90066"/>
                </a:lnTo>
                <a:lnTo>
                  <a:pt x="2038170" y="92847"/>
                </a:lnTo>
                <a:lnTo>
                  <a:pt x="2034827" y="94237"/>
                </a:lnTo>
                <a:lnTo>
                  <a:pt x="2030921" y="94237"/>
                </a:lnTo>
                <a:lnTo>
                  <a:pt x="2030921" y="104026"/>
                </a:lnTo>
                <a:lnTo>
                  <a:pt x="2037537" y="104026"/>
                </a:lnTo>
                <a:lnTo>
                  <a:pt x="2043190" y="101682"/>
                </a:lnTo>
                <a:lnTo>
                  <a:pt x="2047876" y="96994"/>
                </a:lnTo>
                <a:lnTo>
                  <a:pt x="2052563" y="92307"/>
                </a:lnTo>
                <a:lnTo>
                  <a:pt x="2054906" y="86654"/>
                </a:lnTo>
                <a:lnTo>
                  <a:pt x="2054906" y="73418"/>
                </a:lnTo>
                <a:lnTo>
                  <a:pt x="2052563" y="67765"/>
                </a:lnTo>
                <a:lnTo>
                  <a:pt x="2047876" y="63077"/>
                </a:lnTo>
                <a:lnTo>
                  <a:pt x="2043190" y="58389"/>
                </a:lnTo>
                <a:lnTo>
                  <a:pt x="2037537" y="56046"/>
                </a:lnTo>
                <a:lnTo>
                  <a:pt x="2024258" y="56046"/>
                </a:lnTo>
                <a:lnTo>
                  <a:pt x="2018584" y="58389"/>
                </a:lnTo>
                <a:lnTo>
                  <a:pt x="2013897" y="63077"/>
                </a:lnTo>
                <a:lnTo>
                  <a:pt x="2009210" y="67765"/>
                </a:lnTo>
                <a:lnTo>
                  <a:pt x="2006866" y="73418"/>
                </a:lnTo>
                <a:lnTo>
                  <a:pt x="2006866" y="86654"/>
                </a:lnTo>
                <a:lnTo>
                  <a:pt x="2009210" y="92307"/>
                </a:lnTo>
                <a:close/>
              </a:path>
              <a:path w="4172259" h="133462">
                <a:moveTo>
                  <a:pt x="1941595" y="44602"/>
                </a:moveTo>
                <a:lnTo>
                  <a:pt x="1946282" y="49290"/>
                </a:lnTo>
                <a:lnTo>
                  <a:pt x="1950969" y="53978"/>
                </a:lnTo>
                <a:lnTo>
                  <a:pt x="1956620" y="56321"/>
                </a:lnTo>
                <a:lnTo>
                  <a:pt x="1955989" y="45143"/>
                </a:lnTo>
                <a:lnTo>
                  <a:pt x="1953209" y="42362"/>
                </a:lnTo>
                <a:lnTo>
                  <a:pt x="1950429" y="39581"/>
                </a:lnTo>
                <a:lnTo>
                  <a:pt x="1949039" y="36238"/>
                </a:lnTo>
                <a:lnTo>
                  <a:pt x="1949039" y="28379"/>
                </a:lnTo>
                <a:lnTo>
                  <a:pt x="1950429" y="25024"/>
                </a:lnTo>
                <a:lnTo>
                  <a:pt x="1953209" y="22267"/>
                </a:lnTo>
                <a:lnTo>
                  <a:pt x="1955989" y="19509"/>
                </a:lnTo>
                <a:lnTo>
                  <a:pt x="1959331" y="18130"/>
                </a:lnTo>
                <a:lnTo>
                  <a:pt x="1967189" y="18130"/>
                </a:lnTo>
                <a:lnTo>
                  <a:pt x="1970555" y="19521"/>
                </a:lnTo>
                <a:lnTo>
                  <a:pt x="1973335" y="22301"/>
                </a:lnTo>
                <a:lnTo>
                  <a:pt x="1976114" y="25082"/>
                </a:lnTo>
                <a:lnTo>
                  <a:pt x="1977504" y="28425"/>
                </a:lnTo>
                <a:lnTo>
                  <a:pt x="1977504" y="36238"/>
                </a:lnTo>
                <a:lnTo>
                  <a:pt x="1976114" y="39581"/>
                </a:lnTo>
                <a:lnTo>
                  <a:pt x="1973335" y="42362"/>
                </a:lnTo>
                <a:lnTo>
                  <a:pt x="1970555" y="45143"/>
                </a:lnTo>
                <a:lnTo>
                  <a:pt x="1967189" y="46532"/>
                </a:lnTo>
                <a:lnTo>
                  <a:pt x="1963237" y="46532"/>
                </a:lnTo>
                <a:lnTo>
                  <a:pt x="1963237" y="56321"/>
                </a:lnTo>
                <a:lnTo>
                  <a:pt x="1969900" y="56321"/>
                </a:lnTo>
                <a:lnTo>
                  <a:pt x="1975575" y="53978"/>
                </a:lnTo>
                <a:lnTo>
                  <a:pt x="1980262" y="49290"/>
                </a:lnTo>
                <a:lnTo>
                  <a:pt x="1984948" y="44602"/>
                </a:lnTo>
                <a:lnTo>
                  <a:pt x="1987292" y="38949"/>
                </a:lnTo>
                <a:lnTo>
                  <a:pt x="1987292" y="25713"/>
                </a:lnTo>
                <a:lnTo>
                  <a:pt x="1984948" y="20049"/>
                </a:lnTo>
                <a:lnTo>
                  <a:pt x="1980262" y="15338"/>
                </a:lnTo>
                <a:lnTo>
                  <a:pt x="1975575" y="10628"/>
                </a:lnTo>
                <a:lnTo>
                  <a:pt x="1969900" y="8272"/>
                </a:lnTo>
                <a:lnTo>
                  <a:pt x="1956620" y="8272"/>
                </a:lnTo>
                <a:lnTo>
                  <a:pt x="1950969" y="10628"/>
                </a:lnTo>
                <a:lnTo>
                  <a:pt x="1946282" y="15338"/>
                </a:lnTo>
                <a:lnTo>
                  <a:pt x="1941595" y="20049"/>
                </a:lnTo>
                <a:lnTo>
                  <a:pt x="1939251" y="25713"/>
                </a:lnTo>
                <a:lnTo>
                  <a:pt x="1939251" y="38949"/>
                </a:lnTo>
                <a:lnTo>
                  <a:pt x="1941595" y="44602"/>
                </a:lnTo>
                <a:close/>
              </a:path>
              <a:path w="4172259" h="133462">
                <a:moveTo>
                  <a:pt x="1870488" y="70615"/>
                </a:moveTo>
                <a:lnTo>
                  <a:pt x="1872360" y="65938"/>
                </a:lnTo>
                <a:lnTo>
                  <a:pt x="1876105" y="62560"/>
                </a:lnTo>
                <a:lnTo>
                  <a:pt x="1879850" y="59183"/>
                </a:lnTo>
                <a:lnTo>
                  <a:pt x="1884687" y="57493"/>
                </a:lnTo>
                <a:lnTo>
                  <a:pt x="1896725" y="57493"/>
                </a:lnTo>
                <a:lnTo>
                  <a:pt x="1901734" y="59148"/>
                </a:lnTo>
                <a:lnTo>
                  <a:pt x="1905640" y="62457"/>
                </a:lnTo>
                <a:lnTo>
                  <a:pt x="1909545" y="65766"/>
                </a:lnTo>
                <a:lnTo>
                  <a:pt x="1911498" y="70615"/>
                </a:lnTo>
                <a:lnTo>
                  <a:pt x="1911498" y="83161"/>
                </a:lnTo>
                <a:lnTo>
                  <a:pt x="1909603" y="87792"/>
                </a:lnTo>
                <a:lnTo>
                  <a:pt x="1905812" y="90893"/>
                </a:lnTo>
                <a:lnTo>
                  <a:pt x="1905860" y="104419"/>
                </a:lnTo>
                <a:lnTo>
                  <a:pt x="1915978" y="97787"/>
                </a:lnTo>
                <a:lnTo>
                  <a:pt x="1921814" y="91744"/>
                </a:lnTo>
                <a:lnTo>
                  <a:pt x="1924732" y="84379"/>
                </a:lnTo>
                <a:lnTo>
                  <a:pt x="1924732" y="68340"/>
                </a:lnTo>
                <a:lnTo>
                  <a:pt x="1922549" y="62365"/>
                </a:lnTo>
                <a:lnTo>
                  <a:pt x="1918184" y="57769"/>
                </a:lnTo>
                <a:lnTo>
                  <a:pt x="1915840" y="55333"/>
                </a:lnTo>
                <a:lnTo>
                  <a:pt x="1912624" y="53173"/>
                </a:lnTo>
                <a:lnTo>
                  <a:pt x="1908534" y="51289"/>
                </a:lnTo>
                <a:lnTo>
                  <a:pt x="1908190" y="27483"/>
                </a:lnTo>
                <a:lnTo>
                  <a:pt x="1908190" y="35388"/>
                </a:lnTo>
                <a:lnTo>
                  <a:pt x="1906650" y="39030"/>
                </a:lnTo>
                <a:lnTo>
                  <a:pt x="1903572" y="42086"/>
                </a:lnTo>
                <a:lnTo>
                  <a:pt x="1900493" y="45143"/>
                </a:lnTo>
                <a:lnTo>
                  <a:pt x="1896220" y="46671"/>
                </a:lnTo>
                <a:lnTo>
                  <a:pt x="1886065" y="46671"/>
                </a:lnTo>
                <a:lnTo>
                  <a:pt x="1881999" y="45360"/>
                </a:lnTo>
                <a:lnTo>
                  <a:pt x="1878552" y="42741"/>
                </a:lnTo>
                <a:lnTo>
                  <a:pt x="1875106" y="40122"/>
                </a:lnTo>
                <a:lnTo>
                  <a:pt x="1873383" y="36491"/>
                </a:lnTo>
                <a:lnTo>
                  <a:pt x="1873383" y="27713"/>
                </a:lnTo>
                <a:lnTo>
                  <a:pt x="1874715" y="24105"/>
                </a:lnTo>
                <a:lnTo>
                  <a:pt x="1877380" y="21026"/>
                </a:lnTo>
                <a:lnTo>
                  <a:pt x="1880045" y="17946"/>
                </a:lnTo>
                <a:lnTo>
                  <a:pt x="1884365" y="16407"/>
                </a:lnTo>
                <a:lnTo>
                  <a:pt x="1891027" y="5032"/>
                </a:lnTo>
                <a:lnTo>
                  <a:pt x="1881241" y="5032"/>
                </a:lnTo>
                <a:lnTo>
                  <a:pt x="1873682" y="7675"/>
                </a:lnTo>
                <a:lnTo>
                  <a:pt x="1868352" y="12960"/>
                </a:lnTo>
                <a:lnTo>
                  <a:pt x="1863022" y="18245"/>
                </a:lnTo>
                <a:lnTo>
                  <a:pt x="1860356" y="24564"/>
                </a:lnTo>
                <a:lnTo>
                  <a:pt x="1860356" y="37800"/>
                </a:lnTo>
                <a:lnTo>
                  <a:pt x="1862171" y="42580"/>
                </a:lnTo>
                <a:lnTo>
                  <a:pt x="1865801" y="46257"/>
                </a:lnTo>
                <a:lnTo>
                  <a:pt x="1867731" y="48233"/>
                </a:lnTo>
                <a:lnTo>
                  <a:pt x="1870419" y="49956"/>
                </a:lnTo>
                <a:lnTo>
                  <a:pt x="1873866" y="51427"/>
                </a:lnTo>
                <a:lnTo>
                  <a:pt x="1868260" y="53679"/>
                </a:lnTo>
                <a:lnTo>
                  <a:pt x="1864032" y="56930"/>
                </a:lnTo>
                <a:lnTo>
                  <a:pt x="1861183" y="61182"/>
                </a:lnTo>
                <a:lnTo>
                  <a:pt x="1858335" y="65433"/>
                </a:lnTo>
                <a:lnTo>
                  <a:pt x="1856910" y="70477"/>
                </a:lnTo>
                <a:lnTo>
                  <a:pt x="1856910" y="86240"/>
                </a:lnTo>
                <a:lnTo>
                  <a:pt x="1860230" y="93812"/>
                </a:lnTo>
                <a:lnTo>
                  <a:pt x="1866870" y="99028"/>
                </a:lnTo>
                <a:lnTo>
                  <a:pt x="1867018" y="99144"/>
                </a:lnTo>
                <a:lnTo>
                  <a:pt x="1870488" y="81736"/>
                </a:lnTo>
                <a:lnTo>
                  <a:pt x="1870488" y="70615"/>
                </a:lnTo>
                <a:close/>
              </a:path>
              <a:path w="4172259" h="133462">
                <a:moveTo>
                  <a:pt x="808389" y="105197"/>
                </a:moveTo>
                <a:lnTo>
                  <a:pt x="811847" y="105106"/>
                </a:lnTo>
                <a:lnTo>
                  <a:pt x="814925" y="104738"/>
                </a:lnTo>
                <a:lnTo>
                  <a:pt x="817832" y="104025"/>
                </a:lnTo>
                <a:lnTo>
                  <a:pt x="817832" y="94236"/>
                </a:lnTo>
                <a:lnTo>
                  <a:pt x="814087" y="94444"/>
                </a:lnTo>
                <a:lnTo>
                  <a:pt x="811238" y="94444"/>
                </a:lnTo>
                <a:lnTo>
                  <a:pt x="808665" y="93685"/>
                </a:lnTo>
                <a:lnTo>
                  <a:pt x="806046" y="91089"/>
                </a:lnTo>
                <a:lnTo>
                  <a:pt x="806046" y="40328"/>
                </a:lnTo>
                <a:lnTo>
                  <a:pt x="817832" y="40328"/>
                </a:lnTo>
                <a:lnTo>
                  <a:pt x="817832" y="30194"/>
                </a:lnTo>
                <a:lnTo>
                  <a:pt x="806046" y="30194"/>
                </a:lnTo>
                <a:lnTo>
                  <a:pt x="806046" y="9582"/>
                </a:lnTo>
                <a:lnTo>
                  <a:pt x="793501" y="9582"/>
                </a:lnTo>
                <a:lnTo>
                  <a:pt x="793501" y="30194"/>
                </a:lnTo>
                <a:lnTo>
                  <a:pt x="783507" y="30194"/>
                </a:lnTo>
                <a:lnTo>
                  <a:pt x="783507" y="40328"/>
                </a:lnTo>
                <a:lnTo>
                  <a:pt x="793501" y="40328"/>
                </a:lnTo>
                <a:lnTo>
                  <a:pt x="793501" y="93938"/>
                </a:lnTo>
                <a:lnTo>
                  <a:pt x="794535" y="97787"/>
                </a:lnTo>
                <a:lnTo>
                  <a:pt x="796603" y="100751"/>
                </a:lnTo>
                <a:lnTo>
                  <a:pt x="798671" y="103715"/>
                </a:lnTo>
                <a:lnTo>
                  <a:pt x="802599" y="105197"/>
                </a:lnTo>
                <a:lnTo>
                  <a:pt x="808389" y="105197"/>
                </a:lnTo>
                <a:close/>
              </a:path>
              <a:path w="4172259" h="133462">
                <a:moveTo>
                  <a:pt x="684831" y="133462"/>
                </a:moveTo>
                <a:lnTo>
                  <a:pt x="684831" y="95753"/>
                </a:lnTo>
                <a:lnTo>
                  <a:pt x="687542" y="99108"/>
                </a:lnTo>
                <a:lnTo>
                  <a:pt x="686898" y="84241"/>
                </a:lnTo>
                <a:lnTo>
                  <a:pt x="685198" y="80242"/>
                </a:lnTo>
                <a:lnTo>
                  <a:pt x="684348" y="75394"/>
                </a:lnTo>
                <a:lnTo>
                  <a:pt x="684348" y="62618"/>
                </a:lnTo>
                <a:lnTo>
                  <a:pt x="685198" y="56781"/>
                </a:lnTo>
                <a:lnTo>
                  <a:pt x="686898" y="52185"/>
                </a:lnTo>
                <a:lnTo>
                  <a:pt x="690069" y="43591"/>
                </a:lnTo>
                <a:lnTo>
                  <a:pt x="689678" y="34376"/>
                </a:lnTo>
                <a:lnTo>
                  <a:pt x="686967" y="36973"/>
                </a:lnTo>
                <a:lnTo>
                  <a:pt x="684486" y="40328"/>
                </a:lnTo>
                <a:lnTo>
                  <a:pt x="684486" y="30539"/>
                </a:lnTo>
                <a:lnTo>
                  <a:pt x="672424" y="30539"/>
                </a:lnTo>
                <a:lnTo>
                  <a:pt x="672424" y="133462"/>
                </a:lnTo>
                <a:lnTo>
                  <a:pt x="684831" y="133462"/>
                </a:lnTo>
                <a:close/>
              </a:path>
              <a:path w="4172259" h="133462">
                <a:moveTo>
                  <a:pt x="279051" y="105197"/>
                </a:moveTo>
                <a:lnTo>
                  <a:pt x="282508" y="105106"/>
                </a:lnTo>
                <a:lnTo>
                  <a:pt x="285587" y="104738"/>
                </a:lnTo>
                <a:lnTo>
                  <a:pt x="288493" y="104025"/>
                </a:lnTo>
                <a:lnTo>
                  <a:pt x="288493" y="94236"/>
                </a:lnTo>
                <a:lnTo>
                  <a:pt x="284749" y="94444"/>
                </a:lnTo>
                <a:lnTo>
                  <a:pt x="281900" y="94444"/>
                </a:lnTo>
                <a:lnTo>
                  <a:pt x="279327" y="93685"/>
                </a:lnTo>
                <a:lnTo>
                  <a:pt x="276707" y="91089"/>
                </a:lnTo>
                <a:lnTo>
                  <a:pt x="276707" y="40328"/>
                </a:lnTo>
                <a:lnTo>
                  <a:pt x="288493" y="40328"/>
                </a:lnTo>
                <a:lnTo>
                  <a:pt x="288493" y="30194"/>
                </a:lnTo>
                <a:lnTo>
                  <a:pt x="276707" y="30194"/>
                </a:lnTo>
                <a:lnTo>
                  <a:pt x="276707" y="9582"/>
                </a:lnTo>
                <a:lnTo>
                  <a:pt x="264163" y="9582"/>
                </a:lnTo>
                <a:lnTo>
                  <a:pt x="264163" y="30194"/>
                </a:lnTo>
                <a:lnTo>
                  <a:pt x="254169" y="30194"/>
                </a:lnTo>
                <a:lnTo>
                  <a:pt x="254169" y="40328"/>
                </a:lnTo>
                <a:lnTo>
                  <a:pt x="264163" y="40328"/>
                </a:lnTo>
                <a:lnTo>
                  <a:pt x="264163" y="93938"/>
                </a:lnTo>
                <a:lnTo>
                  <a:pt x="265197" y="97787"/>
                </a:lnTo>
                <a:lnTo>
                  <a:pt x="267265" y="100751"/>
                </a:lnTo>
                <a:lnTo>
                  <a:pt x="269332" y="103715"/>
                </a:lnTo>
                <a:lnTo>
                  <a:pt x="273261" y="105197"/>
                </a:lnTo>
                <a:lnTo>
                  <a:pt x="279051" y="105197"/>
                </a:lnTo>
                <a:close/>
              </a:path>
              <a:path w="4172259" h="133462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9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7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4172259" h="133462">
                <a:moveTo>
                  <a:pt x="163833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3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8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40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7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3" y="95064"/>
                </a:lnTo>
                <a:close/>
              </a:path>
              <a:path w="4172259" h="133462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4172259" h="133462">
                <a:moveTo>
                  <a:pt x="204705" y="94374"/>
                </a:moveTo>
                <a:lnTo>
                  <a:pt x="201580" y="90376"/>
                </a:lnTo>
                <a:lnTo>
                  <a:pt x="199880" y="88170"/>
                </a:lnTo>
                <a:lnTo>
                  <a:pt x="198846" y="84999"/>
                </a:lnTo>
                <a:lnTo>
                  <a:pt x="198478" y="80863"/>
                </a:lnTo>
                <a:lnTo>
                  <a:pt x="186555" y="80863"/>
                </a:lnTo>
                <a:lnTo>
                  <a:pt x="186876" y="88216"/>
                </a:lnTo>
                <a:lnTo>
                  <a:pt x="189323" y="94386"/>
                </a:lnTo>
                <a:lnTo>
                  <a:pt x="193895" y="99372"/>
                </a:lnTo>
                <a:lnTo>
                  <a:pt x="198467" y="104359"/>
                </a:lnTo>
                <a:lnTo>
                  <a:pt x="206244" y="106852"/>
                </a:lnTo>
                <a:lnTo>
                  <a:pt x="227427" y="106852"/>
                </a:lnTo>
                <a:lnTo>
                  <a:pt x="235020" y="104462"/>
                </a:lnTo>
                <a:lnTo>
                  <a:pt x="240005" y="99682"/>
                </a:lnTo>
                <a:lnTo>
                  <a:pt x="244991" y="94903"/>
                </a:lnTo>
                <a:lnTo>
                  <a:pt x="247484" y="89227"/>
                </a:lnTo>
                <a:lnTo>
                  <a:pt x="247484" y="75854"/>
                </a:lnTo>
                <a:lnTo>
                  <a:pt x="245071" y="70867"/>
                </a:lnTo>
                <a:lnTo>
                  <a:pt x="240247" y="67696"/>
                </a:lnTo>
                <a:lnTo>
                  <a:pt x="237214" y="65673"/>
                </a:lnTo>
                <a:lnTo>
                  <a:pt x="231240" y="63582"/>
                </a:lnTo>
                <a:lnTo>
                  <a:pt x="222326" y="61423"/>
                </a:lnTo>
                <a:lnTo>
                  <a:pt x="214124" y="59423"/>
                </a:lnTo>
                <a:lnTo>
                  <a:pt x="210540" y="58550"/>
                </a:lnTo>
                <a:lnTo>
                  <a:pt x="207829" y="57539"/>
                </a:lnTo>
                <a:lnTo>
                  <a:pt x="205991" y="56390"/>
                </a:lnTo>
                <a:lnTo>
                  <a:pt x="202821" y="54460"/>
                </a:lnTo>
                <a:lnTo>
                  <a:pt x="201235" y="51886"/>
                </a:lnTo>
                <a:lnTo>
                  <a:pt x="201235" y="45728"/>
                </a:lnTo>
                <a:lnTo>
                  <a:pt x="202441" y="43361"/>
                </a:lnTo>
                <a:lnTo>
                  <a:pt x="204854" y="41569"/>
                </a:lnTo>
                <a:lnTo>
                  <a:pt x="207266" y="39776"/>
                </a:lnTo>
                <a:lnTo>
                  <a:pt x="210816" y="38880"/>
                </a:lnTo>
                <a:lnTo>
                  <a:pt x="222533" y="38880"/>
                </a:lnTo>
                <a:lnTo>
                  <a:pt x="227472" y="40511"/>
                </a:lnTo>
                <a:lnTo>
                  <a:pt x="230321" y="43775"/>
                </a:lnTo>
                <a:lnTo>
                  <a:pt x="232068" y="46072"/>
                </a:lnTo>
                <a:lnTo>
                  <a:pt x="233055" y="48623"/>
                </a:lnTo>
                <a:lnTo>
                  <a:pt x="233285" y="51427"/>
                </a:lnTo>
                <a:lnTo>
                  <a:pt x="245002" y="51427"/>
                </a:lnTo>
                <a:lnTo>
                  <a:pt x="245094" y="46647"/>
                </a:lnTo>
                <a:lnTo>
                  <a:pt x="243601" y="42189"/>
                </a:lnTo>
                <a:lnTo>
                  <a:pt x="240522" y="38053"/>
                </a:lnTo>
                <a:lnTo>
                  <a:pt x="230556" y="30605"/>
                </a:lnTo>
                <a:lnTo>
                  <a:pt x="216468" y="28264"/>
                </a:lnTo>
                <a:lnTo>
                  <a:pt x="207967" y="28264"/>
                </a:lnTo>
                <a:lnTo>
                  <a:pt x="201201" y="30424"/>
                </a:lnTo>
                <a:lnTo>
                  <a:pt x="196169" y="34744"/>
                </a:lnTo>
                <a:lnTo>
                  <a:pt x="191138" y="39064"/>
                </a:lnTo>
                <a:lnTo>
                  <a:pt x="188622" y="44717"/>
                </a:lnTo>
                <a:lnTo>
                  <a:pt x="188622" y="57631"/>
                </a:lnTo>
                <a:lnTo>
                  <a:pt x="191288" y="62273"/>
                </a:lnTo>
                <a:lnTo>
                  <a:pt x="196617" y="65628"/>
                </a:lnTo>
                <a:lnTo>
                  <a:pt x="199604" y="67558"/>
                </a:lnTo>
                <a:lnTo>
                  <a:pt x="204245" y="69305"/>
                </a:lnTo>
                <a:lnTo>
                  <a:pt x="210540" y="70867"/>
                </a:lnTo>
                <a:lnTo>
                  <a:pt x="220396" y="73349"/>
                </a:lnTo>
                <a:lnTo>
                  <a:pt x="225681" y="74681"/>
                </a:lnTo>
                <a:lnTo>
                  <a:pt x="229219" y="75854"/>
                </a:lnTo>
                <a:lnTo>
                  <a:pt x="231011" y="76864"/>
                </a:lnTo>
                <a:lnTo>
                  <a:pt x="233814" y="78519"/>
                </a:lnTo>
                <a:lnTo>
                  <a:pt x="235215" y="80932"/>
                </a:lnTo>
                <a:lnTo>
                  <a:pt x="235215" y="88285"/>
                </a:lnTo>
                <a:lnTo>
                  <a:pt x="233469" y="91375"/>
                </a:lnTo>
                <a:lnTo>
                  <a:pt x="229977" y="93375"/>
                </a:lnTo>
                <a:lnTo>
                  <a:pt x="226485" y="95374"/>
                </a:lnTo>
                <a:lnTo>
                  <a:pt x="222441" y="96373"/>
                </a:lnTo>
                <a:lnTo>
                  <a:pt x="210126" y="96373"/>
                </a:lnTo>
                <a:lnTo>
                  <a:pt x="204705" y="94374"/>
                </a:lnTo>
                <a:close/>
              </a:path>
              <a:path w="4172259" h="133462">
                <a:moveTo>
                  <a:pt x="387331" y="95064"/>
                </a:moveTo>
                <a:lnTo>
                  <a:pt x="390092" y="90818"/>
                </a:lnTo>
                <a:lnTo>
                  <a:pt x="394534" y="79246"/>
                </a:lnTo>
                <a:lnTo>
                  <a:pt x="396015" y="65559"/>
                </a:lnTo>
                <a:lnTo>
                  <a:pt x="395811" y="60423"/>
                </a:lnTo>
                <a:lnTo>
                  <a:pt x="392790" y="47355"/>
                </a:lnTo>
                <a:lnTo>
                  <a:pt x="386159" y="37570"/>
                </a:lnTo>
                <a:lnTo>
                  <a:pt x="374952" y="30339"/>
                </a:lnTo>
                <a:lnTo>
                  <a:pt x="362036" y="28057"/>
                </a:lnTo>
                <a:lnTo>
                  <a:pt x="359478" y="28130"/>
                </a:lnTo>
                <a:lnTo>
                  <a:pt x="346709" y="31283"/>
                </a:lnTo>
                <a:lnTo>
                  <a:pt x="336672" y="39087"/>
                </a:lnTo>
                <a:lnTo>
                  <a:pt x="333523" y="43392"/>
                </a:lnTo>
                <a:lnTo>
                  <a:pt x="328802" y="54797"/>
                </a:lnTo>
                <a:lnTo>
                  <a:pt x="327229" y="68730"/>
                </a:lnTo>
                <a:lnTo>
                  <a:pt x="327373" y="73026"/>
                </a:lnTo>
                <a:lnTo>
                  <a:pt x="330074" y="86063"/>
                </a:lnTo>
                <a:lnTo>
                  <a:pt x="336189" y="96408"/>
                </a:lnTo>
                <a:lnTo>
                  <a:pt x="336807" y="97099"/>
                </a:lnTo>
                <a:lnTo>
                  <a:pt x="339980" y="76382"/>
                </a:lnTo>
                <a:lnTo>
                  <a:pt x="339980" y="60343"/>
                </a:lnTo>
                <a:lnTo>
                  <a:pt x="341703" y="53357"/>
                </a:lnTo>
                <a:lnTo>
                  <a:pt x="345149" y="47566"/>
                </a:lnTo>
                <a:lnTo>
                  <a:pt x="348595" y="41775"/>
                </a:lnTo>
                <a:lnTo>
                  <a:pt x="354109" y="38880"/>
                </a:lnTo>
                <a:lnTo>
                  <a:pt x="370237" y="38880"/>
                </a:lnTo>
                <a:lnTo>
                  <a:pt x="376257" y="42281"/>
                </a:lnTo>
                <a:lnTo>
                  <a:pt x="379749" y="49083"/>
                </a:lnTo>
                <a:lnTo>
                  <a:pt x="381955" y="53403"/>
                </a:lnTo>
                <a:lnTo>
                  <a:pt x="383058" y="59010"/>
                </a:lnTo>
                <a:lnTo>
                  <a:pt x="383058" y="73532"/>
                </a:lnTo>
                <a:lnTo>
                  <a:pt x="381530" y="80461"/>
                </a:lnTo>
                <a:lnTo>
                  <a:pt x="378474" y="86688"/>
                </a:lnTo>
                <a:lnTo>
                  <a:pt x="378025" y="102963"/>
                </a:lnTo>
                <a:lnTo>
                  <a:pt x="387331" y="95064"/>
                </a:lnTo>
                <a:close/>
              </a:path>
              <a:path w="4172259" h="133462">
                <a:moveTo>
                  <a:pt x="378474" y="86688"/>
                </a:moveTo>
                <a:lnTo>
                  <a:pt x="375418" y="92915"/>
                </a:lnTo>
                <a:lnTo>
                  <a:pt x="369778" y="96029"/>
                </a:lnTo>
                <a:lnTo>
                  <a:pt x="354063" y="96029"/>
                </a:lnTo>
                <a:lnTo>
                  <a:pt x="348595" y="93409"/>
                </a:lnTo>
                <a:lnTo>
                  <a:pt x="345149" y="88170"/>
                </a:lnTo>
                <a:lnTo>
                  <a:pt x="341703" y="82931"/>
                </a:lnTo>
                <a:lnTo>
                  <a:pt x="339980" y="76382"/>
                </a:lnTo>
                <a:lnTo>
                  <a:pt x="336807" y="97099"/>
                </a:lnTo>
                <a:lnTo>
                  <a:pt x="347131" y="104310"/>
                </a:lnTo>
                <a:lnTo>
                  <a:pt x="360382" y="106714"/>
                </a:lnTo>
                <a:lnTo>
                  <a:pt x="365134" y="106502"/>
                </a:lnTo>
                <a:lnTo>
                  <a:pt x="378025" y="102963"/>
                </a:lnTo>
                <a:lnTo>
                  <a:pt x="378474" y="86688"/>
                </a:lnTo>
                <a:close/>
              </a:path>
              <a:path w="4172259" h="133462">
                <a:moveTo>
                  <a:pt x="430478" y="17567"/>
                </a:moveTo>
                <a:lnTo>
                  <a:pt x="431212" y="15614"/>
                </a:lnTo>
                <a:lnTo>
                  <a:pt x="434199" y="12684"/>
                </a:lnTo>
                <a:lnTo>
                  <a:pt x="439587" y="12718"/>
                </a:lnTo>
                <a:lnTo>
                  <a:pt x="442378" y="12891"/>
                </a:lnTo>
                <a:lnTo>
                  <a:pt x="442378" y="1585"/>
                </a:lnTo>
                <a:lnTo>
                  <a:pt x="439552" y="1379"/>
                </a:lnTo>
                <a:lnTo>
                  <a:pt x="428869" y="1309"/>
                </a:lnTo>
                <a:lnTo>
                  <a:pt x="423286" y="3423"/>
                </a:lnTo>
                <a:lnTo>
                  <a:pt x="420391" y="7652"/>
                </a:lnTo>
                <a:lnTo>
                  <a:pt x="418783" y="10041"/>
                </a:lnTo>
                <a:lnTo>
                  <a:pt x="417887" y="13810"/>
                </a:lnTo>
                <a:lnTo>
                  <a:pt x="417703" y="18957"/>
                </a:lnTo>
                <a:lnTo>
                  <a:pt x="417703" y="30539"/>
                </a:lnTo>
                <a:lnTo>
                  <a:pt x="407434" y="30539"/>
                </a:lnTo>
                <a:lnTo>
                  <a:pt x="407434" y="40328"/>
                </a:lnTo>
                <a:lnTo>
                  <a:pt x="417703" y="40328"/>
                </a:lnTo>
                <a:lnTo>
                  <a:pt x="417703" y="104025"/>
                </a:lnTo>
                <a:lnTo>
                  <a:pt x="429972" y="104025"/>
                </a:lnTo>
                <a:lnTo>
                  <a:pt x="429972" y="40328"/>
                </a:lnTo>
                <a:lnTo>
                  <a:pt x="442378" y="40328"/>
                </a:lnTo>
                <a:lnTo>
                  <a:pt x="442378" y="30539"/>
                </a:lnTo>
                <a:lnTo>
                  <a:pt x="430110" y="30539"/>
                </a:lnTo>
                <a:lnTo>
                  <a:pt x="430110" y="22542"/>
                </a:lnTo>
                <a:lnTo>
                  <a:pt x="430478" y="17567"/>
                </a:lnTo>
                <a:close/>
              </a:path>
              <a:path w="4172259" h="133462">
                <a:moveTo>
                  <a:pt x="499826" y="32014"/>
                </a:moveTo>
                <a:lnTo>
                  <a:pt x="505478" y="22439"/>
                </a:lnTo>
                <a:lnTo>
                  <a:pt x="506147" y="21697"/>
                </a:lnTo>
                <a:lnTo>
                  <a:pt x="516554" y="14369"/>
                </a:lnTo>
                <a:lnTo>
                  <a:pt x="529636" y="11926"/>
                </a:lnTo>
                <a:lnTo>
                  <a:pt x="537815" y="11926"/>
                </a:lnTo>
                <a:lnTo>
                  <a:pt x="544168" y="13833"/>
                </a:lnTo>
                <a:lnTo>
                  <a:pt x="548694" y="17647"/>
                </a:lnTo>
                <a:lnTo>
                  <a:pt x="553220" y="21462"/>
                </a:lnTo>
                <a:lnTo>
                  <a:pt x="556241" y="26632"/>
                </a:lnTo>
                <a:lnTo>
                  <a:pt x="557757" y="33158"/>
                </a:lnTo>
                <a:lnTo>
                  <a:pt x="571129" y="33158"/>
                </a:lnTo>
                <a:lnTo>
                  <a:pt x="567489" y="20749"/>
                </a:lnTo>
                <a:lnTo>
                  <a:pt x="559343" y="10133"/>
                </a:lnTo>
                <a:lnTo>
                  <a:pt x="554898" y="6581"/>
                </a:lnTo>
                <a:lnTo>
                  <a:pt x="543597" y="1645"/>
                </a:lnTo>
                <a:lnTo>
                  <a:pt x="529498" y="0"/>
                </a:lnTo>
                <a:lnTo>
                  <a:pt x="528872" y="3"/>
                </a:lnTo>
                <a:lnTo>
                  <a:pt x="515195" y="1828"/>
                </a:lnTo>
                <a:lnTo>
                  <a:pt x="503618" y="7021"/>
                </a:lnTo>
                <a:lnTo>
                  <a:pt x="494140" y="15579"/>
                </a:lnTo>
                <a:lnTo>
                  <a:pt x="487416" y="26335"/>
                </a:lnTo>
                <a:lnTo>
                  <a:pt x="483568" y="38456"/>
                </a:lnTo>
                <a:lnTo>
                  <a:pt x="482285" y="52323"/>
                </a:lnTo>
                <a:lnTo>
                  <a:pt x="482791" y="62390"/>
                </a:lnTo>
                <a:lnTo>
                  <a:pt x="485519" y="75883"/>
                </a:lnTo>
                <a:lnTo>
                  <a:pt x="490612" y="87073"/>
                </a:lnTo>
                <a:lnTo>
                  <a:pt x="498069" y="95960"/>
                </a:lnTo>
                <a:lnTo>
                  <a:pt x="502929" y="99700"/>
                </a:lnTo>
                <a:lnTo>
                  <a:pt x="514399" y="104909"/>
                </a:lnTo>
                <a:lnTo>
                  <a:pt x="527706" y="106645"/>
                </a:lnTo>
                <a:lnTo>
                  <a:pt x="538337" y="105658"/>
                </a:lnTo>
                <a:lnTo>
                  <a:pt x="550392" y="101348"/>
                </a:lnTo>
                <a:lnTo>
                  <a:pt x="560239" y="93616"/>
                </a:lnTo>
                <a:lnTo>
                  <a:pt x="562782" y="90630"/>
                </a:lnTo>
                <a:lnTo>
                  <a:pt x="568990" y="79685"/>
                </a:lnTo>
                <a:lnTo>
                  <a:pt x="572094" y="66800"/>
                </a:lnTo>
                <a:lnTo>
                  <a:pt x="558722" y="66800"/>
                </a:lnTo>
                <a:lnTo>
                  <a:pt x="557344" y="73463"/>
                </a:lnTo>
                <a:lnTo>
                  <a:pt x="555253" y="78841"/>
                </a:lnTo>
                <a:lnTo>
                  <a:pt x="552450" y="82931"/>
                </a:lnTo>
                <a:lnTo>
                  <a:pt x="552165" y="83344"/>
                </a:lnTo>
                <a:lnTo>
                  <a:pt x="542508" y="91772"/>
                </a:lnTo>
                <a:lnTo>
                  <a:pt x="529361" y="94582"/>
                </a:lnTo>
                <a:lnTo>
                  <a:pt x="527286" y="94536"/>
                </a:lnTo>
                <a:lnTo>
                  <a:pt x="514145" y="91450"/>
                </a:lnTo>
                <a:lnTo>
                  <a:pt x="504582" y="83517"/>
                </a:lnTo>
                <a:lnTo>
                  <a:pt x="502222" y="79951"/>
                </a:lnTo>
                <a:lnTo>
                  <a:pt x="497763" y="68511"/>
                </a:lnTo>
                <a:lnTo>
                  <a:pt x="496277" y="54667"/>
                </a:lnTo>
                <a:lnTo>
                  <a:pt x="496817" y="44807"/>
                </a:lnTo>
                <a:lnTo>
                  <a:pt x="499826" y="32014"/>
                </a:lnTo>
                <a:close/>
              </a:path>
              <a:path w="4172259" h="133462">
                <a:moveTo>
                  <a:pt x="589738" y="72498"/>
                </a:moveTo>
                <a:lnTo>
                  <a:pt x="587602" y="77806"/>
                </a:lnTo>
                <a:lnTo>
                  <a:pt x="587602" y="90905"/>
                </a:lnTo>
                <a:lnTo>
                  <a:pt x="589773" y="96110"/>
                </a:lnTo>
                <a:lnTo>
                  <a:pt x="594115" y="100268"/>
                </a:lnTo>
                <a:lnTo>
                  <a:pt x="598457" y="104428"/>
                </a:lnTo>
                <a:lnTo>
                  <a:pt x="604052" y="106507"/>
                </a:lnTo>
                <a:lnTo>
                  <a:pt x="601869" y="90790"/>
                </a:lnTo>
                <a:lnTo>
                  <a:pt x="600559" y="87963"/>
                </a:lnTo>
                <a:lnTo>
                  <a:pt x="600559" y="79645"/>
                </a:lnTo>
                <a:lnTo>
                  <a:pt x="602466" y="76198"/>
                </a:lnTo>
                <a:lnTo>
                  <a:pt x="606280" y="74038"/>
                </a:lnTo>
                <a:lnTo>
                  <a:pt x="608532" y="72751"/>
                </a:lnTo>
                <a:lnTo>
                  <a:pt x="611909" y="71809"/>
                </a:lnTo>
                <a:lnTo>
                  <a:pt x="616412" y="71211"/>
                </a:lnTo>
                <a:lnTo>
                  <a:pt x="623925" y="70247"/>
                </a:lnTo>
                <a:lnTo>
                  <a:pt x="628566" y="69511"/>
                </a:lnTo>
                <a:lnTo>
                  <a:pt x="630955" y="68868"/>
                </a:lnTo>
                <a:lnTo>
                  <a:pt x="633344" y="68225"/>
                </a:lnTo>
                <a:lnTo>
                  <a:pt x="636814" y="66455"/>
                </a:lnTo>
                <a:lnTo>
                  <a:pt x="636814" y="84080"/>
                </a:lnTo>
                <a:lnTo>
                  <a:pt x="633367" y="89572"/>
                </a:lnTo>
                <a:lnTo>
                  <a:pt x="626544" y="102854"/>
                </a:lnTo>
                <a:lnTo>
                  <a:pt x="631277" y="100418"/>
                </a:lnTo>
                <a:lnTo>
                  <a:pt x="634906" y="97545"/>
                </a:lnTo>
                <a:lnTo>
                  <a:pt x="637434" y="94236"/>
                </a:lnTo>
                <a:lnTo>
                  <a:pt x="637847" y="97178"/>
                </a:lnTo>
                <a:lnTo>
                  <a:pt x="639571" y="101061"/>
                </a:lnTo>
                <a:lnTo>
                  <a:pt x="641500" y="104094"/>
                </a:lnTo>
                <a:lnTo>
                  <a:pt x="644602" y="105611"/>
                </a:lnTo>
                <a:lnTo>
                  <a:pt x="650621" y="105611"/>
                </a:lnTo>
                <a:lnTo>
                  <a:pt x="654021" y="105267"/>
                </a:lnTo>
                <a:lnTo>
                  <a:pt x="657422" y="104370"/>
                </a:lnTo>
                <a:lnTo>
                  <a:pt x="657422" y="95202"/>
                </a:lnTo>
                <a:lnTo>
                  <a:pt x="655906" y="95443"/>
                </a:lnTo>
                <a:lnTo>
                  <a:pt x="653355" y="95615"/>
                </a:lnTo>
                <a:lnTo>
                  <a:pt x="650013" y="94444"/>
                </a:lnTo>
                <a:lnTo>
                  <a:pt x="649220" y="91341"/>
                </a:lnTo>
                <a:lnTo>
                  <a:pt x="649220" y="41821"/>
                </a:lnTo>
                <a:lnTo>
                  <a:pt x="646531" y="36674"/>
                </a:lnTo>
                <a:lnTo>
                  <a:pt x="641156" y="33365"/>
                </a:lnTo>
                <a:lnTo>
                  <a:pt x="635734" y="30056"/>
                </a:lnTo>
                <a:lnTo>
                  <a:pt x="628681" y="28402"/>
                </a:lnTo>
                <a:lnTo>
                  <a:pt x="612506" y="28402"/>
                </a:lnTo>
                <a:lnTo>
                  <a:pt x="605924" y="30182"/>
                </a:lnTo>
                <a:lnTo>
                  <a:pt x="600249" y="33744"/>
                </a:lnTo>
                <a:lnTo>
                  <a:pt x="594574" y="37306"/>
                </a:lnTo>
                <a:lnTo>
                  <a:pt x="591622" y="43637"/>
                </a:lnTo>
                <a:lnTo>
                  <a:pt x="591392" y="52736"/>
                </a:lnTo>
                <a:lnTo>
                  <a:pt x="602972" y="52736"/>
                </a:lnTo>
                <a:lnTo>
                  <a:pt x="603431" y="48922"/>
                </a:lnTo>
                <a:lnTo>
                  <a:pt x="604419" y="46050"/>
                </a:lnTo>
                <a:lnTo>
                  <a:pt x="605935" y="44119"/>
                </a:lnTo>
                <a:lnTo>
                  <a:pt x="608647" y="40626"/>
                </a:lnTo>
                <a:lnTo>
                  <a:pt x="613242" y="38880"/>
                </a:lnTo>
                <a:lnTo>
                  <a:pt x="625326" y="38880"/>
                </a:lnTo>
                <a:lnTo>
                  <a:pt x="629634" y="39834"/>
                </a:lnTo>
                <a:lnTo>
                  <a:pt x="632644" y="41741"/>
                </a:lnTo>
                <a:lnTo>
                  <a:pt x="635653" y="43648"/>
                </a:lnTo>
                <a:lnTo>
                  <a:pt x="637158" y="46716"/>
                </a:lnTo>
                <a:lnTo>
                  <a:pt x="637158" y="53012"/>
                </a:lnTo>
                <a:lnTo>
                  <a:pt x="636331" y="55701"/>
                </a:lnTo>
                <a:lnTo>
                  <a:pt x="633459" y="58918"/>
                </a:lnTo>
                <a:lnTo>
                  <a:pt x="630610" y="59286"/>
                </a:lnTo>
                <a:lnTo>
                  <a:pt x="610829" y="61767"/>
                </a:lnTo>
                <a:lnTo>
                  <a:pt x="603890" y="62640"/>
                </a:lnTo>
                <a:lnTo>
                  <a:pt x="598285" y="64961"/>
                </a:lnTo>
                <a:lnTo>
                  <a:pt x="594011" y="68730"/>
                </a:lnTo>
                <a:lnTo>
                  <a:pt x="589738" y="72498"/>
                </a:lnTo>
                <a:close/>
              </a:path>
              <a:path w="4172259" h="133462">
                <a:moveTo>
                  <a:pt x="633367" y="89572"/>
                </a:moveTo>
                <a:lnTo>
                  <a:pt x="626475" y="92927"/>
                </a:lnTo>
                <a:lnTo>
                  <a:pt x="622385" y="94949"/>
                </a:lnTo>
                <a:lnTo>
                  <a:pt x="618158" y="95960"/>
                </a:lnTo>
                <a:lnTo>
                  <a:pt x="610209" y="95960"/>
                </a:lnTo>
                <a:lnTo>
                  <a:pt x="607107" y="94926"/>
                </a:lnTo>
                <a:lnTo>
                  <a:pt x="604488" y="92858"/>
                </a:lnTo>
                <a:lnTo>
                  <a:pt x="601869" y="90790"/>
                </a:lnTo>
                <a:lnTo>
                  <a:pt x="604052" y="106507"/>
                </a:lnTo>
                <a:lnTo>
                  <a:pt x="616595" y="106507"/>
                </a:lnTo>
                <a:lnTo>
                  <a:pt x="621811" y="105289"/>
                </a:lnTo>
                <a:lnTo>
                  <a:pt x="626544" y="102854"/>
                </a:lnTo>
                <a:lnTo>
                  <a:pt x="633367" y="89572"/>
                </a:lnTo>
                <a:close/>
              </a:path>
              <a:path w="4172259" h="133462">
                <a:moveTo>
                  <a:pt x="692206" y="102854"/>
                </a:moveTo>
                <a:lnTo>
                  <a:pt x="695974" y="105289"/>
                </a:lnTo>
                <a:lnTo>
                  <a:pt x="700637" y="106507"/>
                </a:lnTo>
                <a:lnTo>
                  <a:pt x="713273" y="106507"/>
                </a:lnTo>
                <a:lnTo>
                  <a:pt x="719477" y="104325"/>
                </a:lnTo>
                <a:lnTo>
                  <a:pt x="724807" y="99958"/>
                </a:lnTo>
                <a:lnTo>
                  <a:pt x="731380" y="92281"/>
                </a:lnTo>
                <a:lnTo>
                  <a:pt x="735910" y="80536"/>
                </a:lnTo>
                <a:lnTo>
                  <a:pt x="737420" y="65490"/>
                </a:lnTo>
                <a:lnTo>
                  <a:pt x="737296" y="61356"/>
                </a:lnTo>
                <a:lnTo>
                  <a:pt x="734679" y="48089"/>
                </a:lnTo>
                <a:lnTo>
                  <a:pt x="728667" y="38018"/>
                </a:lnTo>
                <a:lnTo>
                  <a:pt x="722831" y="31607"/>
                </a:lnTo>
                <a:lnTo>
                  <a:pt x="715732" y="28402"/>
                </a:lnTo>
                <a:lnTo>
                  <a:pt x="701717" y="28402"/>
                </a:lnTo>
                <a:lnTo>
                  <a:pt x="696800" y="29780"/>
                </a:lnTo>
                <a:lnTo>
                  <a:pt x="692619" y="32538"/>
                </a:lnTo>
                <a:lnTo>
                  <a:pt x="689678" y="34376"/>
                </a:lnTo>
                <a:lnTo>
                  <a:pt x="690069" y="43591"/>
                </a:lnTo>
                <a:lnTo>
                  <a:pt x="695951" y="39294"/>
                </a:lnTo>
                <a:lnTo>
                  <a:pt x="713090" y="39294"/>
                </a:lnTo>
                <a:lnTo>
                  <a:pt x="718971" y="43361"/>
                </a:lnTo>
                <a:lnTo>
                  <a:pt x="722187" y="51496"/>
                </a:lnTo>
                <a:lnTo>
                  <a:pt x="723888" y="55724"/>
                </a:lnTo>
                <a:lnTo>
                  <a:pt x="724738" y="60779"/>
                </a:lnTo>
                <a:lnTo>
                  <a:pt x="724738" y="76313"/>
                </a:lnTo>
                <a:lnTo>
                  <a:pt x="722819" y="83563"/>
                </a:lnTo>
                <a:lnTo>
                  <a:pt x="718983" y="88411"/>
                </a:lnTo>
                <a:lnTo>
                  <a:pt x="715146" y="93260"/>
                </a:lnTo>
                <a:lnTo>
                  <a:pt x="710333" y="95684"/>
                </a:lnTo>
                <a:lnTo>
                  <a:pt x="695996" y="95684"/>
                </a:lnTo>
                <a:lnTo>
                  <a:pt x="690115" y="91870"/>
                </a:lnTo>
                <a:lnTo>
                  <a:pt x="686898" y="84241"/>
                </a:lnTo>
                <a:lnTo>
                  <a:pt x="687542" y="99108"/>
                </a:lnTo>
                <a:lnTo>
                  <a:pt x="690000" y="101475"/>
                </a:lnTo>
                <a:lnTo>
                  <a:pt x="692206" y="102854"/>
                </a:lnTo>
                <a:close/>
              </a:path>
              <a:path w="4172259" h="133462">
                <a:moveTo>
                  <a:pt x="755731" y="30539"/>
                </a:moveTo>
                <a:lnTo>
                  <a:pt x="755731" y="104025"/>
                </a:lnTo>
                <a:lnTo>
                  <a:pt x="768344" y="104025"/>
                </a:lnTo>
                <a:lnTo>
                  <a:pt x="768344" y="30539"/>
                </a:lnTo>
                <a:lnTo>
                  <a:pt x="755731" y="30539"/>
                </a:lnTo>
                <a:close/>
              </a:path>
              <a:path w="4172259" h="133462">
                <a:moveTo>
                  <a:pt x="755731" y="2757"/>
                </a:moveTo>
                <a:lnTo>
                  <a:pt x="755731" y="16820"/>
                </a:lnTo>
                <a:lnTo>
                  <a:pt x="768344" y="16820"/>
                </a:lnTo>
                <a:lnTo>
                  <a:pt x="768344" y="2757"/>
                </a:lnTo>
                <a:lnTo>
                  <a:pt x="755731" y="2757"/>
                </a:lnTo>
                <a:close/>
              </a:path>
              <a:path w="4172259" h="133462">
                <a:moveTo>
                  <a:pt x="824999" y="72498"/>
                </a:moveTo>
                <a:lnTo>
                  <a:pt x="822863" y="77806"/>
                </a:lnTo>
                <a:lnTo>
                  <a:pt x="822863" y="90905"/>
                </a:lnTo>
                <a:lnTo>
                  <a:pt x="825034" y="96110"/>
                </a:lnTo>
                <a:lnTo>
                  <a:pt x="829376" y="100268"/>
                </a:lnTo>
                <a:lnTo>
                  <a:pt x="833719" y="104428"/>
                </a:lnTo>
                <a:lnTo>
                  <a:pt x="839313" y="106507"/>
                </a:lnTo>
                <a:lnTo>
                  <a:pt x="837130" y="90790"/>
                </a:lnTo>
                <a:lnTo>
                  <a:pt x="835820" y="87963"/>
                </a:lnTo>
                <a:lnTo>
                  <a:pt x="835820" y="79645"/>
                </a:lnTo>
                <a:lnTo>
                  <a:pt x="837728" y="76198"/>
                </a:lnTo>
                <a:lnTo>
                  <a:pt x="841542" y="74038"/>
                </a:lnTo>
                <a:lnTo>
                  <a:pt x="843793" y="72751"/>
                </a:lnTo>
                <a:lnTo>
                  <a:pt x="847170" y="71809"/>
                </a:lnTo>
                <a:lnTo>
                  <a:pt x="851673" y="71211"/>
                </a:lnTo>
                <a:lnTo>
                  <a:pt x="859186" y="70247"/>
                </a:lnTo>
                <a:lnTo>
                  <a:pt x="863827" y="69511"/>
                </a:lnTo>
                <a:lnTo>
                  <a:pt x="866216" y="68868"/>
                </a:lnTo>
                <a:lnTo>
                  <a:pt x="868606" y="68225"/>
                </a:lnTo>
                <a:lnTo>
                  <a:pt x="872075" y="66455"/>
                </a:lnTo>
                <a:lnTo>
                  <a:pt x="872075" y="84080"/>
                </a:lnTo>
                <a:lnTo>
                  <a:pt x="868629" y="89572"/>
                </a:lnTo>
                <a:lnTo>
                  <a:pt x="861805" y="102854"/>
                </a:lnTo>
                <a:lnTo>
                  <a:pt x="866538" y="100418"/>
                </a:lnTo>
                <a:lnTo>
                  <a:pt x="870168" y="97545"/>
                </a:lnTo>
                <a:lnTo>
                  <a:pt x="872695" y="94236"/>
                </a:lnTo>
                <a:lnTo>
                  <a:pt x="873108" y="97178"/>
                </a:lnTo>
                <a:lnTo>
                  <a:pt x="874832" y="101061"/>
                </a:lnTo>
                <a:lnTo>
                  <a:pt x="876762" y="104094"/>
                </a:lnTo>
                <a:lnTo>
                  <a:pt x="879863" y="105611"/>
                </a:lnTo>
                <a:lnTo>
                  <a:pt x="885883" y="105611"/>
                </a:lnTo>
                <a:lnTo>
                  <a:pt x="889283" y="105267"/>
                </a:lnTo>
                <a:lnTo>
                  <a:pt x="892683" y="104370"/>
                </a:lnTo>
                <a:lnTo>
                  <a:pt x="892683" y="95202"/>
                </a:lnTo>
                <a:lnTo>
                  <a:pt x="891167" y="95443"/>
                </a:lnTo>
                <a:lnTo>
                  <a:pt x="888616" y="95615"/>
                </a:lnTo>
                <a:lnTo>
                  <a:pt x="885274" y="94444"/>
                </a:lnTo>
                <a:lnTo>
                  <a:pt x="884481" y="91341"/>
                </a:lnTo>
                <a:lnTo>
                  <a:pt x="884481" y="41821"/>
                </a:lnTo>
                <a:lnTo>
                  <a:pt x="881793" y="36674"/>
                </a:lnTo>
                <a:lnTo>
                  <a:pt x="876417" y="33365"/>
                </a:lnTo>
                <a:lnTo>
                  <a:pt x="870995" y="30056"/>
                </a:lnTo>
                <a:lnTo>
                  <a:pt x="863942" y="28402"/>
                </a:lnTo>
                <a:lnTo>
                  <a:pt x="847768" y="28402"/>
                </a:lnTo>
                <a:lnTo>
                  <a:pt x="841185" y="30182"/>
                </a:lnTo>
                <a:lnTo>
                  <a:pt x="835511" y="33744"/>
                </a:lnTo>
                <a:lnTo>
                  <a:pt x="829836" y="37306"/>
                </a:lnTo>
                <a:lnTo>
                  <a:pt x="826884" y="43637"/>
                </a:lnTo>
                <a:lnTo>
                  <a:pt x="826654" y="52736"/>
                </a:lnTo>
                <a:lnTo>
                  <a:pt x="838233" y="52736"/>
                </a:lnTo>
                <a:lnTo>
                  <a:pt x="838693" y="48922"/>
                </a:lnTo>
                <a:lnTo>
                  <a:pt x="839681" y="46050"/>
                </a:lnTo>
                <a:lnTo>
                  <a:pt x="841197" y="44119"/>
                </a:lnTo>
                <a:lnTo>
                  <a:pt x="843908" y="40626"/>
                </a:lnTo>
                <a:lnTo>
                  <a:pt x="848503" y="38880"/>
                </a:lnTo>
                <a:lnTo>
                  <a:pt x="860588" y="38880"/>
                </a:lnTo>
                <a:lnTo>
                  <a:pt x="864895" y="39834"/>
                </a:lnTo>
                <a:lnTo>
                  <a:pt x="867905" y="41741"/>
                </a:lnTo>
                <a:lnTo>
                  <a:pt x="870914" y="43648"/>
                </a:lnTo>
                <a:lnTo>
                  <a:pt x="872420" y="46716"/>
                </a:lnTo>
                <a:lnTo>
                  <a:pt x="872420" y="53012"/>
                </a:lnTo>
                <a:lnTo>
                  <a:pt x="871593" y="55701"/>
                </a:lnTo>
                <a:lnTo>
                  <a:pt x="868721" y="58918"/>
                </a:lnTo>
                <a:lnTo>
                  <a:pt x="865872" y="59286"/>
                </a:lnTo>
                <a:lnTo>
                  <a:pt x="846091" y="61767"/>
                </a:lnTo>
                <a:lnTo>
                  <a:pt x="839152" y="62640"/>
                </a:lnTo>
                <a:lnTo>
                  <a:pt x="833546" y="64961"/>
                </a:lnTo>
                <a:lnTo>
                  <a:pt x="829273" y="68730"/>
                </a:lnTo>
                <a:lnTo>
                  <a:pt x="824999" y="72498"/>
                </a:lnTo>
                <a:close/>
              </a:path>
              <a:path w="4172259" h="133462">
                <a:moveTo>
                  <a:pt x="868629" y="89572"/>
                </a:moveTo>
                <a:lnTo>
                  <a:pt x="861736" y="92927"/>
                </a:lnTo>
                <a:lnTo>
                  <a:pt x="857647" y="94949"/>
                </a:lnTo>
                <a:lnTo>
                  <a:pt x="853419" y="95960"/>
                </a:lnTo>
                <a:lnTo>
                  <a:pt x="845470" y="95960"/>
                </a:lnTo>
                <a:lnTo>
                  <a:pt x="842368" y="94926"/>
                </a:lnTo>
                <a:lnTo>
                  <a:pt x="839749" y="92858"/>
                </a:lnTo>
                <a:lnTo>
                  <a:pt x="837130" y="90790"/>
                </a:lnTo>
                <a:lnTo>
                  <a:pt x="839313" y="106507"/>
                </a:lnTo>
                <a:lnTo>
                  <a:pt x="851857" y="106507"/>
                </a:lnTo>
                <a:lnTo>
                  <a:pt x="857072" y="105289"/>
                </a:lnTo>
                <a:lnTo>
                  <a:pt x="861805" y="102854"/>
                </a:lnTo>
                <a:lnTo>
                  <a:pt x="868629" y="89572"/>
                </a:lnTo>
                <a:close/>
              </a:path>
              <a:path w="4172259" h="133462">
                <a:moveTo>
                  <a:pt x="908995" y="2757"/>
                </a:moveTo>
                <a:lnTo>
                  <a:pt x="908995" y="104025"/>
                </a:lnTo>
                <a:lnTo>
                  <a:pt x="921402" y="104025"/>
                </a:lnTo>
                <a:lnTo>
                  <a:pt x="921402" y="2757"/>
                </a:lnTo>
                <a:lnTo>
                  <a:pt x="908995" y="2757"/>
                </a:lnTo>
                <a:close/>
              </a:path>
              <a:path w="4172259" h="133462">
                <a:moveTo>
                  <a:pt x="979918" y="67765"/>
                </a:moveTo>
                <a:lnTo>
                  <a:pt x="979918" y="71396"/>
                </a:lnTo>
                <a:lnTo>
                  <a:pt x="980171" y="75210"/>
                </a:lnTo>
                <a:lnTo>
                  <a:pt x="980676" y="79208"/>
                </a:lnTo>
                <a:lnTo>
                  <a:pt x="981687" y="86930"/>
                </a:lnTo>
                <a:lnTo>
                  <a:pt x="983479" y="94190"/>
                </a:lnTo>
                <a:lnTo>
                  <a:pt x="986052" y="100993"/>
                </a:lnTo>
                <a:lnTo>
                  <a:pt x="987936" y="105956"/>
                </a:lnTo>
                <a:lnTo>
                  <a:pt x="989682" y="109885"/>
                </a:lnTo>
                <a:lnTo>
                  <a:pt x="991291" y="112780"/>
                </a:lnTo>
                <a:lnTo>
                  <a:pt x="992899" y="115676"/>
                </a:lnTo>
                <a:lnTo>
                  <a:pt x="997058" y="122363"/>
                </a:lnTo>
                <a:lnTo>
                  <a:pt x="1003766" y="132841"/>
                </a:lnTo>
                <a:lnTo>
                  <a:pt x="1012106" y="132841"/>
                </a:lnTo>
                <a:lnTo>
                  <a:pt x="1008059" y="125017"/>
                </a:lnTo>
                <a:lnTo>
                  <a:pt x="1002263" y="112865"/>
                </a:lnTo>
                <a:lnTo>
                  <a:pt x="998528" y="103474"/>
                </a:lnTo>
                <a:lnTo>
                  <a:pt x="995582" y="92787"/>
                </a:lnTo>
                <a:lnTo>
                  <a:pt x="993604" y="80269"/>
                </a:lnTo>
                <a:lnTo>
                  <a:pt x="992945" y="66937"/>
                </a:lnTo>
                <a:lnTo>
                  <a:pt x="993326" y="56266"/>
                </a:lnTo>
                <a:lnTo>
                  <a:pt x="994946" y="43551"/>
                </a:lnTo>
                <a:lnTo>
                  <a:pt x="997838" y="32055"/>
                </a:lnTo>
                <a:lnTo>
                  <a:pt x="999962" y="26325"/>
                </a:lnTo>
                <a:lnTo>
                  <a:pt x="1004872" y="15263"/>
                </a:lnTo>
                <a:lnTo>
                  <a:pt x="1011899" y="1102"/>
                </a:lnTo>
                <a:lnTo>
                  <a:pt x="1003284" y="1102"/>
                </a:lnTo>
                <a:lnTo>
                  <a:pt x="996987" y="11243"/>
                </a:lnTo>
                <a:lnTo>
                  <a:pt x="990479" y="22683"/>
                </a:lnTo>
                <a:lnTo>
                  <a:pt x="986328" y="31435"/>
                </a:lnTo>
                <a:lnTo>
                  <a:pt x="982957" y="41790"/>
                </a:lnTo>
                <a:lnTo>
                  <a:pt x="980678" y="54246"/>
                </a:lnTo>
                <a:lnTo>
                  <a:pt x="979918" y="67765"/>
                </a:lnTo>
                <a:close/>
              </a:path>
              <a:path w="4172259" h="133462">
                <a:moveTo>
                  <a:pt x="1148484" y="2757"/>
                </a:moveTo>
                <a:lnTo>
                  <a:pt x="1133459" y="2757"/>
                </a:lnTo>
                <a:lnTo>
                  <a:pt x="1114367" y="85137"/>
                </a:lnTo>
                <a:lnTo>
                  <a:pt x="1091484" y="2757"/>
                </a:lnTo>
                <a:lnTo>
                  <a:pt x="1076596" y="2757"/>
                </a:lnTo>
                <a:lnTo>
                  <a:pt x="1053713" y="85137"/>
                </a:lnTo>
                <a:lnTo>
                  <a:pt x="1034621" y="2757"/>
                </a:lnTo>
                <a:lnTo>
                  <a:pt x="1019734" y="2757"/>
                </a:lnTo>
                <a:lnTo>
                  <a:pt x="1046201" y="104026"/>
                </a:lnTo>
                <a:lnTo>
                  <a:pt x="1060606" y="104026"/>
                </a:lnTo>
                <a:lnTo>
                  <a:pt x="1084109" y="20061"/>
                </a:lnTo>
                <a:lnTo>
                  <a:pt x="1107474" y="104026"/>
                </a:lnTo>
                <a:lnTo>
                  <a:pt x="1121879" y="104026"/>
                </a:lnTo>
                <a:lnTo>
                  <a:pt x="1148484" y="2757"/>
                </a:lnTo>
                <a:close/>
              </a:path>
              <a:path w="4172259" h="133462">
                <a:moveTo>
                  <a:pt x="1173664" y="73694"/>
                </a:moveTo>
                <a:lnTo>
                  <a:pt x="1177593" y="62526"/>
                </a:lnTo>
                <a:lnTo>
                  <a:pt x="1193928" y="17786"/>
                </a:lnTo>
                <a:lnTo>
                  <a:pt x="1209298" y="62526"/>
                </a:lnTo>
                <a:lnTo>
                  <a:pt x="1213709" y="73694"/>
                </a:lnTo>
                <a:lnTo>
                  <a:pt x="1223979" y="104026"/>
                </a:lnTo>
                <a:lnTo>
                  <a:pt x="1239005" y="104026"/>
                </a:lnTo>
                <a:lnTo>
                  <a:pt x="1202268" y="2757"/>
                </a:lnTo>
                <a:lnTo>
                  <a:pt x="1186760" y="2757"/>
                </a:lnTo>
                <a:lnTo>
                  <a:pt x="1148645" y="104026"/>
                </a:lnTo>
                <a:lnTo>
                  <a:pt x="1162705" y="104026"/>
                </a:lnTo>
                <a:lnTo>
                  <a:pt x="1173664" y="73694"/>
                </a:lnTo>
                <a:close/>
              </a:path>
              <a:path w="4172259" h="133462">
                <a:moveTo>
                  <a:pt x="1177593" y="62526"/>
                </a:moveTo>
                <a:lnTo>
                  <a:pt x="1173664" y="73694"/>
                </a:lnTo>
                <a:lnTo>
                  <a:pt x="1213709" y="73694"/>
                </a:lnTo>
                <a:lnTo>
                  <a:pt x="1209298" y="62526"/>
                </a:lnTo>
                <a:lnTo>
                  <a:pt x="1177593" y="62526"/>
                </a:lnTo>
                <a:close/>
              </a:path>
              <a:path w="4172259" h="133462">
                <a:moveTo>
                  <a:pt x="1264426" y="32014"/>
                </a:moveTo>
                <a:lnTo>
                  <a:pt x="1270078" y="22439"/>
                </a:lnTo>
                <a:lnTo>
                  <a:pt x="1270746" y="21697"/>
                </a:lnTo>
                <a:lnTo>
                  <a:pt x="1281154" y="14369"/>
                </a:lnTo>
                <a:lnTo>
                  <a:pt x="1294236" y="11926"/>
                </a:lnTo>
                <a:lnTo>
                  <a:pt x="1302415" y="11926"/>
                </a:lnTo>
                <a:lnTo>
                  <a:pt x="1308767" y="13833"/>
                </a:lnTo>
                <a:lnTo>
                  <a:pt x="1313293" y="17648"/>
                </a:lnTo>
                <a:lnTo>
                  <a:pt x="1317819" y="21462"/>
                </a:lnTo>
                <a:lnTo>
                  <a:pt x="1320841" y="26633"/>
                </a:lnTo>
                <a:lnTo>
                  <a:pt x="1322357" y="33159"/>
                </a:lnTo>
                <a:lnTo>
                  <a:pt x="1335728" y="33159"/>
                </a:lnTo>
                <a:lnTo>
                  <a:pt x="1332089" y="20749"/>
                </a:lnTo>
                <a:lnTo>
                  <a:pt x="1323942" y="10134"/>
                </a:lnTo>
                <a:lnTo>
                  <a:pt x="1319497" y="6581"/>
                </a:lnTo>
                <a:lnTo>
                  <a:pt x="1308196" y="1645"/>
                </a:lnTo>
                <a:lnTo>
                  <a:pt x="1294098" y="0"/>
                </a:lnTo>
                <a:lnTo>
                  <a:pt x="1293472" y="3"/>
                </a:lnTo>
                <a:lnTo>
                  <a:pt x="1279794" y="1829"/>
                </a:lnTo>
                <a:lnTo>
                  <a:pt x="1268217" y="7021"/>
                </a:lnTo>
                <a:lnTo>
                  <a:pt x="1258740" y="15580"/>
                </a:lnTo>
                <a:lnTo>
                  <a:pt x="1252016" y="26335"/>
                </a:lnTo>
                <a:lnTo>
                  <a:pt x="1248168" y="38456"/>
                </a:lnTo>
                <a:lnTo>
                  <a:pt x="1246885" y="52323"/>
                </a:lnTo>
                <a:lnTo>
                  <a:pt x="1247390" y="62390"/>
                </a:lnTo>
                <a:lnTo>
                  <a:pt x="1250119" y="75883"/>
                </a:lnTo>
                <a:lnTo>
                  <a:pt x="1255211" y="87073"/>
                </a:lnTo>
                <a:lnTo>
                  <a:pt x="1262669" y="95960"/>
                </a:lnTo>
                <a:lnTo>
                  <a:pt x="1267528" y="99700"/>
                </a:lnTo>
                <a:lnTo>
                  <a:pt x="1278998" y="104909"/>
                </a:lnTo>
                <a:lnTo>
                  <a:pt x="1292306" y="106645"/>
                </a:lnTo>
                <a:lnTo>
                  <a:pt x="1302936" y="105659"/>
                </a:lnTo>
                <a:lnTo>
                  <a:pt x="1314992" y="101349"/>
                </a:lnTo>
                <a:lnTo>
                  <a:pt x="1324838" y="93616"/>
                </a:lnTo>
                <a:lnTo>
                  <a:pt x="1327381" y="90630"/>
                </a:lnTo>
                <a:lnTo>
                  <a:pt x="1333589" y="79685"/>
                </a:lnTo>
                <a:lnTo>
                  <a:pt x="1336693" y="66800"/>
                </a:lnTo>
                <a:lnTo>
                  <a:pt x="1323321" y="66800"/>
                </a:lnTo>
                <a:lnTo>
                  <a:pt x="1321943" y="73464"/>
                </a:lnTo>
                <a:lnTo>
                  <a:pt x="1319852" y="78841"/>
                </a:lnTo>
                <a:lnTo>
                  <a:pt x="1317050" y="82931"/>
                </a:lnTo>
                <a:lnTo>
                  <a:pt x="1316764" y="83344"/>
                </a:lnTo>
                <a:lnTo>
                  <a:pt x="1307107" y="91772"/>
                </a:lnTo>
                <a:lnTo>
                  <a:pt x="1293960" y="94582"/>
                </a:lnTo>
                <a:lnTo>
                  <a:pt x="1291886" y="94536"/>
                </a:lnTo>
                <a:lnTo>
                  <a:pt x="1278745" y="91450"/>
                </a:lnTo>
                <a:lnTo>
                  <a:pt x="1269182" y="83517"/>
                </a:lnTo>
                <a:lnTo>
                  <a:pt x="1266821" y="79951"/>
                </a:lnTo>
                <a:lnTo>
                  <a:pt x="1262363" y="68512"/>
                </a:lnTo>
                <a:lnTo>
                  <a:pt x="1260877" y="54667"/>
                </a:lnTo>
                <a:lnTo>
                  <a:pt x="1261416" y="44807"/>
                </a:lnTo>
                <a:lnTo>
                  <a:pt x="1264426" y="32014"/>
                </a:lnTo>
                <a:close/>
              </a:path>
              <a:path w="4172259" h="133462">
                <a:moveTo>
                  <a:pt x="1370293" y="32014"/>
                </a:moveTo>
                <a:lnTo>
                  <a:pt x="1375945" y="22439"/>
                </a:lnTo>
                <a:lnTo>
                  <a:pt x="1376614" y="21697"/>
                </a:lnTo>
                <a:lnTo>
                  <a:pt x="1387021" y="14369"/>
                </a:lnTo>
                <a:lnTo>
                  <a:pt x="1400103" y="11926"/>
                </a:lnTo>
                <a:lnTo>
                  <a:pt x="1408282" y="11926"/>
                </a:lnTo>
                <a:lnTo>
                  <a:pt x="1414635" y="13833"/>
                </a:lnTo>
                <a:lnTo>
                  <a:pt x="1419161" y="17648"/>
                </a:lnTo>
                <a:lnTo>
                  <a:pt x="1423687" y="21462"/>
                </a:lnTo>
                <a:lnTo>
                  <a:pt x="1426708" y="26633"/>
                </a:lnTo>
                <a:lnTo>
                  <a:pt x="1428225" y="33159"/>
                </a:lnTo>
                <a:lnTo>
                  <a:pt x="1441595" y="33159"/>
                </a:lnTo>
                <a:lnTo>
                  <a:pt x="1437956" y="20750"/>
                </a:lnTo>
                <a:lnTo>
                  <a:pt x="1429810" y="10134"/>
                </a:lnTo>
                <a:lnTo>
                  <a:pt x="1425365" y="6581"/>
                </a:lnTo>
                <a:lnTo>
                  <a:pt x="1414064" y="1645"/>
                </a:lnTo>
                <a:lnTo>
                  <a:pt x="1399966" y="0"/>
                </a:lnTo>
                <a:lnTo>
                  <a:pt x="1399339" y="3"/>
                </a:lnTo>
                <a:lnTo>
                  <a:pt x="1385662" y="1829"/>
                </a:lnTo>
                <a:lnTo>
                  <a:pt x="1374085" y="7021"/>
                </a:lnTo>
                <a:lnTo>
                  <a:pt x="1364608" y="15580"/>
                </a:lnTo>
                <a:lnTo>
                  <a:pt x="1357883" y="26335"/>
                </a:lnTo>
                <a:lnTo>
                  <a:pt x="1354035" y="38456"/>
                </a:lnTo>
                <a:lnTo>
                  <a:pt x="1352752" y="52323"/>
                </a:lnTo>
                <a:lnTo>
                  <a:pt x="1353258" y="62391"/>
                </a:lnTo>
                <a:lnTo>
                  <a:pt x="1355986" y="75883"/>
                </a:lnTo>
                <a:lnTo>
                  <a:pt x="1361079" y="87073"/>
                </a:lnTo>
                <a:lnTo>
                  <a:pt x="1368536" y="95960"/>
                </a:lnTo>
                <a:lnTo>
                  <a:pt x="1373396" y="99700"/>
                </a:lnTo>
                <a:lnTo>
                  <a:pt x="1384866" y="104909"/>
                </a:lnTo>
                <a:lnTo>
                  <a:pt x="1398173" y="106645"/>
                </a:lnTo>
                <a:lnTo>
                  <a:pt x="1408804" y="105659"/>
                </a:lnTo>
                <a:lnTo>
                  <a:pt x="1420859" y="101349"/>
                </a:lnTo>
                <a:lnTo>
                  <a:pt x="1430706" y="93616"/>
                </a:lnTo>
                <a:lnTo>
                  <a:pt x="1433249" y="90630"/>
                </a:lnTo>
                <a:lnTo>
                  <a:pt x="1439456" y="79685"/>
                </a:lnTo>
                <a:lnTo>
                  <a:pt x="1442560" y="66800"/>
                </a:lnTo>
                <a:lnTo>
                  <a:pt x="1429189" y="66800"/>
                </a:lnTo>
                <a:lnTo>
                  <a:pt x="1427811" y="73464"/>
                </a:lnTo>
                <a:lnTo>
                  <a:pt x="1425720" y="78841"/>
                </a:lnTo>
                <a:lnTo>
                  <a:pt x="1422917" y="82931"/>
                </a:lnTo>
                <a:lnTo>
                  <a:pt x="1422632" y="83344"/>
                </a:lnTo>
                <a:lnTo>
                  <a:pt x="1412975" y="91772"/>
                </a:lnTo>
                <a:lnTo>
                  <a:pt x="1399828" y="94582"/>
                </a:lnTo>
                <a:lnTo>
                  <a:pt x="1397753" y="94536"/>
                </a:lnTo>
                <a:lnTo>
                  <a:pt x="1384612" y="91450"/>
                </a:lnTo>
                <a:lnTo>
                  <a:pt x="1375049" y="83517"/>
                </a:lnTo>
                <a:lnTo>
                  <a:pt x="1372689" y="79951"/>
                </a:lnTo>
                <a:lnTo>
                  <a:pt x="1368230" y="68512"/>
                </a:lnTo>
                <a:lnTo>
                  <a:pt x="1366744" y="54667"/>
                </a:lnTo>
                <a:lnTo>
                  <a:pt x="1367284" y="44807"/>
                </a:lnTo>
                <a:lnTo>
                  <a:pt x="1370293" y="32014"/>
                </a:lnTo>
                <a:close/>
              </a:path>
              <a:path w="4172259" h="133462">
                <a:moveTo>
                  <a:pt x="1465926" y="132842"/>
                </a:moveTo>
                <a:lnTo>
                  <a:pt x="1472149" y="122856"/>
                </a:lnTo>
                <a:lnTo>
                  <a:pt x="1478656" y="111412"/>
                </a:lnTo>
                <a:lnTo>
                  <a:pt x="1482812" y="102578"/>
                </a:lnTo>
                <a:lnTo>
                  <a:pt x="1486233" y="92135"/>
                </a:lnTo>
                <a:lnTo>
                  <a:pt x="1488527" y="79678"/>
                </a:lnTo>
                <a:lnTo>
                  <a:pt x="1489291" y="66179"/>
                </a:lnTo>
                <a:lnTo>
                  <a:pt x="1489291" y="60987"/>
                </a:lnTo>
                <a:lnTo>
                  <a:pt x="1488820" y="55586"/>
                </a:lnTo>
                <a:lnTo>
                  <a:pt x="1487878" y="49979"/>
                </a:lnTo>
                <a:lnTo>
                  <a:pt x="1486936" y="44372"/>
                </a:lnTo>
                <a:lnTo>
                  <a:pt x="1485363" y="38697"/>
                </a:lnTo>
                <a:lnTo>
                  <a:pt x="1483157" y="32952"/>
                </a:lnTo>
                <a:lnTo>
                  <a:pt x="1481411" y="28310"/>
                </a:lnTo>
                <a:lnTo>
                  <a:pt x="1479791" y="24668"/>
                </a:lnTo>
                <a:lnTo>
                  <a:pt x="1478298" y="22025"/>
                </a:lnTo>
                <a:lnTo>
                  <a:pt x="1476805" y="19383"/>
                </a:lnTo>
                <a:lnTo>
                  <a:pt x="1472520" y="12409"/>
                </a:lnTo>
                <a:lnTo>
                  <a:pt x="1465444" y="1103"/>
                </a:lnTo>
                <a:lnTo>
                  <a:pt x="1457104" y="1103"/>
                </a:lnTo>
                <a:lnTo>
                  <a:pt x="1461150" y="8927"/>
                </a:lnTo>
                <a:lnTo>
                  <a:pt x="1466946" y="21080"/>
                </a:lnTo>
                <a:lnTo>
                  <a:pt x="1470682" y="30470"/>
                </a:lnTo>
                <a:lnTo>
                  <a:pt x="1473618" y="41106"/>
                </a:lnTo>
                <a:lnTo>
                  <a:pt x="1475603" y="53621"/>
                </a:lnTo>
                <a:lnTo>
                  <a:pt x="1476265" y="66938"/>
                </a:lnTo>
                <a:lnTo>
                  <a:pt x="1475897" y="77542"/>
                </a:lnTo>
                <a:lnTo>
                  <a:pt x="1474301" y="90281"/>
                </a:lnTo>
                <a:lnTo>
                  <a:pt x="1471440" y="101682"/>
                </a:lnTo>
                <a:lnTo>
                  <a:pt x="1469290" y="107494"/>
                </a:lnTo>
                <a:lnTo>
                  <a:pt x="1464373" y="118572"/>
                </a:lnTo>
                <a:lnTo>
                  <a:pt x="1457310" y="132842"/>
                </a:lnTo>
                <a:lnTo>
                  <a:pt x="1465926" y="132842"/>
                </a:lnTo>
                <a:close/>
              </a:path>
              <a:path w="4172259" h="133462">
                <a:moveTo>
                  <a:pt x="1541099" y="47360"/>
                </a:moveTo>
                <a:lnTo>
                  <a:pt x="1541099" y="58941"/>
                </a:lnTo>
                <a:lnTo>
                  <a:pt x="1612987" y="58941"/>
                </a:lnTo>
                <a:lnTo>
                  <a:pt x="1612987" y="47360"/>
                </a:lnTo>
                <a:lnTo>
                  <a:pt x="1541099" y="47360"/>
                </a:lnTo>
                <a:close/>
              </a:path>
              <a:path w="4172259" h="133462">
                <a:moveTo>
                  <a:pt x="1541099" y="76934"/>
                </a:moveTo>
                <a:lnTo>
                  <a:pt x="1541099" y="88722"/>
                </a:lnTo>
                <a:lnTo>
                  <a:pt x="1612987" y="88722"/>
                </a:lnTo>
                <a:lnTo>
                  <a:pt x="1612987" y="76934"/>
                </a:lnTo>
                <a:lnTo>
                  <a:pt x="1541099" y="76934"/>
                </a:lnTo>
                <a:close/>
              </a:path>
              <a:path w="4172259" h="133462">
                <a:moveTo>
                  <a:pt x="1670654" y="92307"/>
                </a:moveTo>
                <a:lnTo>
                  <a:pt x="1671849" y="87435"/>
                </a:lnTo>
                <a:lnTo>
                  <a:pt x="1674743" y="83000"/>
                </a:lnTo>
                <a:lnTo>
                  <a:pt x="1679338" y="79002"/>
                </a:lnTo>
                <a:lnTo>
                  <a:pt x="1681912" y="76750"/>
                </a:lnTo>
                <a:lnTo>
                  <a:pt x="1685450" y="74383"/>
                </a:lnTo>
                <a:lnTo>
                  <a:pt x="1689953" y="71901"/>
                </a:lnTo>
                <a:lnTo>
                  <a:pt x="1699395" y="66662"/>
                </a:lnTo>
                <a:lnTo>
                  <a:pt x="1707712" y="62020"/>
                </a:lnTo>
                <a:lnTo>
                  <a:pt x="1713479" y="58068"/>
                </a:lnTo>
                <a:lnTo>
                  <a:pt x="1716695" y="54805"/>
                </a:lnTo>
                <a:lnTo>
                  <a:pt x="1722255" y="49198"/>
                </a:lnTo>
                <a:lnTo>
                  <a:pt x="1725035" y="42442"/>
                </a:lnTo>
                <a:lnTo>
                  <a:pt x="1725035" y="27046"/>
                </a:lnTo>
                <a:lnTo>
                  <a:pt x="1722428" y="20244"/>
                </a:lnTo>
                <a:lnTo>
                  <a:pt x="1717212" y="14132"/>
                </a:lnTo>
                <a:lnTo>
                  <a:pt x="1706624" y="7082"/>
                </a:lnTo>
                <a:lnTo>
                  <a:pt x="1692434" y="4964"/>
                </a:lnTo>
                <a:lnTo>
                  <a:pt x="1684656" y="5555"/>
                </a:lnTo>
                <a:lnTo>
                  <a:pt x="1672354" y="10152"/>
                </a:lnTo>
                <a:lnTo>
                  <a:pt x="1663968" y="19302"/>
                </a:lnTo>
                <a:lnTo>
                  <a:pt x="1660936" y="24725"/>
                </a:lnTo>
                <a:lnTo>
                  <a:pt x="1659350" y="31734"/>
                </a:lnTo>
                <a:lnTo>
                  <a:pt x="1659212" y="40328"/>
                </a:lnTo>
                <a:lnTo>
                  <a:pt x="1671826" y="40328"/>
                </a:lnTo>
                <a:lnTo>
                  <a:pt x="1672010" y="34216"/>
                </a:lnTo>
                <a:lnTo>
                  <a:pt x="1672974" y="29436"/>
                </a:lnTo>
                <a:lnTo>
                  <a:pt x="1674721" y="25989"/>
                </a:lnTo>
                <a:lnTo>
                  <a:pt x="1677983" y="19555"/>
                </a:lnTo>
                <a:lnTo>
                  <a:pt x="1683864" y="16338"/>
                </a:lnTo>
                <a:lnTo>
                  <a:pt x="1698108" y="16338"/>
                </a:lnTo>
                <a:lnTo>
                  <a:pt x="1702704" y="18027"/>
                </a:lnTo>
                <a:lnTo>
                  <a:pt x="1706150" y="21405"/>
                </a:lnTo>
                <a:lnTo>
                  <a:pt x="1709596" y="24783"/>
                </a:lnTo>
                <a:lnTo>
                  <a:pt x="1711319" y="29344"/>
                </a:lnTo>
                <a:lnTo>
                  <a:pt x="1711319" y="40006"/>
                </a:lnTo>
                <a:lnTo>
                  <a:pt x="1709435" y="44372"/>
                </a:lnTo>
                <a:lnTo>
                  <a:pt x="1705668" y="48187"/>
                </a:lnTo>
                <a:lnTo>
                  <a:pt x="1703278" y="50623"/>
                </a:lnTo>
                <a:lnTo>
                  <a:pt x="1699120" y="53564"/>
                </a:lnTo>
                <a:lnTo>
                  <a:pt x="1693192" y="57011"/>
                </a:lnTo>
                <a:lnTo>
                  <a:pt x="1679958" y="64663"/>
                </a:lnTo>
                <a:lnTo>
                  <a:pt x="1671090" y="69810"/>
                </a:lnTo>
                <a:lnTo>
                  <a:pt x="1665129" y="75532"/>
                </a:lnTo>
                <a:lnTo>
                  <a:pt x="1662073" y="81828"/>
                </a:lnTo>
                <a:lnTo>
                  <a:pt x="1659018" y="88125"/>
                </a:lnTo>
                <a:lnTo>
                  <a:pt x="1657260" y="95524"/>
                </a:lnTo>
                <a:lnTo>
                  <a:pt x="1656800" y="104026"/>
                </a:lnTo>
                <a:lnTo>
                  <a:pt x="1724553" y="104026"/>
                </a:lnTo>
                <a:lnTo>
                  <a:pt x="1724553" y="92307"/>
                </a:lnTo>
                <a:lnTo>
                  <a:pt x="1670654" y="92307"/>
                </a:lnTo>
                <a:close/>
              </a:path>
              <a:path w="4172259" h="133462">
                <a:moveTo>
                  <a:pt x="1752995" y="92307"/>
                </a:moveTo>
                <a:lnTo>
                  <a:pt x="1754190" y="87435"/>
                </a:lnTo>
                <a:lnTo>
                  <a:pt x="1757085" y="83000"/>
                </a:lnTo>
                <a:lnTo>
                  <a:pt x="1761680" y="79002"/>
                </a:lnTo>
                <a:lnTo>
                  <a:pt x="1764253" y="76750"/>
                </a:lnTo>
                <a:lnTo>
                  <a:pt x="1767791" y="74383"/>
                </a:lnTo>
                <a:lnTo>
                  <a:pt x="1772294" y="71901"/>
                </a:lnTo>
                <a:lnTo>
                  <a:pt x="1781737" y="66662"/>
                </a:lnTo>
                <a:lnTo>
                  <a:pt x="1790053" y="62020"/>
                </a:lnTo>
                <a:lnTo>
                  <a:pt x="1795820" y="58068"/>
                </a:lnTo>
                <a:lnTo>
                  <a:pt x="1799037" y="54805"/>
                </a:lnTo>
                <a:lnTo>
                  <a:pt x="1804597" y="49198"/>
                </a:lnTo>
                <a:lnTo>
                  <a:pt x="1807377" y="42442"/>
                </a:lnTo>
                <a:lnTo>
                  <a:pt x="1807377" y="27046"/>
                </a:lnTo>
                <a:lnTo>
                  <a:pt x="1804769" y="20244"/>
                </a:lnTo>
                <a:lnTo>
                  <a:pt x="1799554" y="14132"/>
                </a:lnTo>
                <a:lnTo>
                  <a:pt x="1788966" y="7082"/>
                </a:lnTo>
                <a:lnTo>
                  <a:pt x="1774776" y="4964"/>
                </a:lnTo>
                <a:lnTo>
                  <a:pt x="1766998" y="5555"/>
                </a:lnTo>
                <a:lnTo>
                  <a:pt x="1754695" y="10152"/>
                </a:lnTo>
                <a:lnTo>
                  <a:pt x="1746310" y="19302"/>
                </a:lnTo>
                <a:lnTo>
                  <a:pt x="1743277" y="24725"/>
                </a:lnTo>
                <a:lnTo>
                  <a:pt x="1741692" y="31734"/>
                </a:lnTo>
                <a:lnTo>
                  <a:pt x="1741554" y="40328"/>
                </a:lnTo>
                <a:lnTo>
                  <a:pt x="1754167" y="40328"/>
                </a:lnTo>
                <a:lnTo>
                  <a:pt x="1754351" y="34216"/>
                </a:lnTo>
                <a:lnTo>
                  <a:pt x="1755316" y="29436"/>
                </a:lnTo>
                <a:lnTo>
                  <a:pt x="1757062" y="25989"/>
                </a:lnTo>
                <a:lnTo>
                  <a:pt x="1760324" y="19555"/>
                </a:lnTo>
                <a:lnTo>
                  <a:pt x="1766206" y="16338"/>
                </a:lnTo>
                <a:lnTo>
                  <a:pt x="1780450" y="16338"/>
                </a:lnTo>
                <a:lnTo>
                  <a:pt x="1785045" y="18027"/>
                </a:lnTo>
                <a:lnTo>
                  <a:pt x="1788491" y="21405"/>
                </a:lnTo>
                <a:lnTo>
                  <a:pt x="1791937" y="24783"/>
                </a:lnTo>
                <a:lnTo>
                  <a:pt x="1793661" y="29344"/>
                </a:lnTo>
                <a:lnTo>
                  <a:pt x="1793661" y="40006"/>
                </a:lnTo>
                <a:lnTo>
                  <a:pt x="1791777" y="44372"/>
                </a:lnTo>
                <a:lnTo>
                  <a:pt x="1788009" y="48187"/>
                </a:lnTo>
                <a:lnTo>
                  <a:pt x="1785620" y="50623"/>
                </a:lnTo>
                <a:lnTo>
                  <a:pt x="1781461" y="53564"/>
                </a:lnTo>
                <a:lnTo>
                  <a:pt x="1775533" y="57011"/>
                </a:lnTo>
                <a:lnTo>
                  <a:pt x="1762300" y="64663"/>
                </a:lnTo>
                <a:lnTo>
                  <a:pt x="1753432" y="69810"/>
                </a:lnTo>
                <a:lnTo>
                  <a:pt x="1747470" y="75532"/>
                </a:lnTo>
                <a:lnTo>
                  <a:pt x="1744414" y="81828"/>
                </a:lnTo>
                <a:lnTo>
                  <a:pt x="1741359" y="88125"/>
                </a:lnTo>
                <a:lnTo>
                  <a:pt x="1739602" y="95524"/>
                </a:lnTo>
                <a:lnTo>
                  <a:pt x="1739142" y="104026"/>
                </a:lnTo>
                <a:lnTo>
                  <a:pt x="1806894" y="104026"/>
                </a:lnTo>
                <a:lnTo>
                  <a:pt x="1806894" y="92307"/>
                </a:lnTo>
                <a:lnTo>
                  <a:pt x="1752995" y="92307"/>
                </a:lnTo>
                <a:close/>
              </a:path>
              <a:path w="4172259" h="133462">
                <a:moveTo>
                  <a:pt x="1829133" y="88998"/>
                </a:moveTo>
                <a:lnTo>
                  <a:pt x="1829133" y="104026"/>
                </a:lnTo>
                <a:lnTo>
                  <a:pt x="1843539" y="104026"/>
                </a:lnTo>
                <a:lnTo>
                  <a:pt x="1843539" y="88998"/>
                </a:lnTo>
                <a:lnTo>
                  <a:pt x="1829133" y="88998"/>
                </a:lnTo>
                <a:close/>
              </a:path>
              <a:path w="4172259" h="133462">
                <a:moveTo>
                  <a:pt x="1907914" y="7525"/>
                </a:moveTo>
                <a:lnTo>
                  <a:pt x="1900493" y="5032"/>
                </a:lnTo>
                <a:lnTo>
                  <a:pt x="1891027" y="5032"/>
                </a:lnTo>
                <a:lnTo>
                  <a:pt x="1884365" y="16407"/>
                </a:lnTo>
                <a:lnTo>
                  <a:pt x="1896357" y="16407"/>
                </a:lnTo>
                <a:lnTo>
                  <a:pt x="1900838" y="17946"/>
                </a:lnTo>
                <a:lnTo>
                  <a:pt x="1903779" y="21026"/>
                </a:lnTo>
                <a:lnTo>
                  <a:pt x="1906719" y="24105"/>
                </a:lnTo>
                <a:lnTo>
                  <a:pt x="1908190" y="27483"/>
                </a:lnTo>
                <a:lnTo>
                  <a:pt x="1908534" y="51289"/>
                </a:lnTo>
                <a:lnTo>
                  <a:pt x="1912210" y="49221"/>
                </a:lnTo>
                <a:lnTo>
                  <a:pt x="1914921" y="47107"/>
                </a:lnTo>
                <a:lnTo>
                  <a:pt x="1916667" y="44947"/>
                </a:lnTo>
                <a:lnTo>
                  <a:pt x="1919792" y="41132"/>
                </a:lnTo>
                <a:lnTo>
                  <a:pt x="1921354" y="36146"/>
                </a:lnTo>
                <a:lnTo>
                  <a:pt x="1921354" y="23324"/>
                </a:lnTo>
                <a:lnTo>
                  <a:pt x="1918666" y="17498"/>
                </a:lnTo>
                <a:lnTo>
                  <a:pt x="1913290" y="12512"/>
                </a:lnTo>
                <a:lnTo>
                  <a:pt x="1907914" y="7525"/>
                </a:lnTo>
                <a:close/>
              </a:path>
              <a:path w="4172259" h="133462">
                <a:moveTo>
                  <a:pt x="1905812" y="90893"/>
                </a:moveTo>
                <a:lnTo>
                  <a:pt x="1902021" y="93995"/>
                </a:lnTo>
                <a:lnTo>
                  <a:pt x="1897254" y="95547"/>
                </a:lnTo>
                <a:lnTo>
                  <a:pt x="1884342" y="95547"/>
                </a:lnTo>
                <a:lnTo>
                  <a:pt x="1879046" y="93674"/>
                </a:lnTo>
                <a:lnTo>
                  <a:pt x="1875623" y="89929"/>
                </a:lnTo>
                <a:lnTo>
                  <a:pt x="1872200" y="86183"/>
                </a:lnTo>
                <a:lnTo>
                  <a:pt x="1870488" y="81736"/>
                </a:lnTo>
                <a:lnTo>
                  <a:pt x="1867018" y="99144"/>
                </a:lnTo>
                <a:lnTo>
                  <a:pt x="1878031" y="104925"/>
                </a:lnTo>
                <a:lnTo>
                  <a:pt x="1891235" y="106852"/>
                </a:lnTo>
                <a:lnTo>
                  <a:pt x="1892380" y="106840"/>
                </a:lnTo>
                <a:lnTo>
                  <a:pt x="1905860" y="104419"/>
                </a:lnTo>
                <a:lnTo>
                  <a:pt x="1905812" y="90893"/>
                </a:lnTo>
                <a:close/>
              </a:path>
              <a:path w="4172259" h="133462">
                <a:moveTo>
                  <a:pt x="2020927" y="5722"/>
                </a:moveTo>
                <a:lnTo>
                  <a:pt x="1965718" y="106645"/>
                </a:lnTo>
                <a:lnTo>
                  <a:pt x="1973369" y="106645"/>
                </a:lnTo>
                <a:lnTo>
                  <a:pt x="2028577" y="5722"/>
                </a:lnTo>
                <a:lnTo>
                  <a:pt x="2020927" y="5722"/>
                </a:lnTo>
                <a:close/>
              </a:path>
              <a:path w="4172259" h="133462">
                <a:moveTo>
                  <a:pt x="1959331" y="46532"/>
                </a:moveTo>
                <a:lnTo>
                  <a:pt x="1955989" y="45143"/>
                </a:lnTo>
                <a:lnTo>
                  <a:pt x="1956620" y="56321"/>
                </a:lnTo>
                <a:lnTo>
                  <a:pt x="1963237" y="56321"/>
                </a:lnTo>
                <a:lnTo>
                  <a:pt x="1963237" y="46532"/>
                </a:lnTo>
                <a:lnTo>
                  <a:pt x="1959331" y="46532"/>
                </a:lnTo>
                <a:close/>
              </a:path>
              <a:path w="4172259" h="133462">
                <a:moveTo>
                  <a:pt x="2026969" y="94237"/>
                </a:moveTo>
                <a:lnTo>
                  <a:pt x="2023604" y="92847"/>
                </a:lnTo>
                <a:lnTo>
                  <a:pt x="2024258" y="104026"/>
                </a:lnTo>
                <a:lnTo>
                  <a:pt x="2030921" y="104026"/>
                </a:lnTo>
                <a:lnTo>
                  <a:pt x="2030921" y="94237"/>
                </a:lnTo>
                <a:lnTo>
                  <a:pt x="2026969" y="94237"/>
                </a:lnTo>
                <a:close/>
              </a:path>
              <a:path w="4172259" h="133462">
                <a:moveTo>
                  <a:pt x="2109173" y="67765"/>
                </a:moveTo>
                <a:lnTo>
                  <a:pt x="2109173" y="71396"/>
                </a:lnTo>
                <a:lnTo>
                  <a:pt x="2109425" y="75210"/>
                </a:lnTo>
                <a:lnTo>
                  <a:pt x="2109931" y="79209"/>
                </a:lnTo>
                <a:lnTo>
                  <a:pt x="2110942" y="86930"/>
                </a:lnTo>
                <a:lnTo>
                  <a:pt x="2112734" y="94191"/>
                </a:lnTo>
                <a:lnTo>
                  <a:pt x="2115307" y="100993"/>
                </a:lnTo>
                <a:lnTo>
                  <a:pt x="2117191" y="105956"/>
                </a:lnTo>
                <a:lnTo>
                  <a:pt x="2118937" y="109886"/>
                </a:lnTo>
                <a:lnTo>
                  <a:pt x="2120545" y="112781"/>
                </a:lnTo>
                <a:lnTo>
                  <a:pt x="2122153" y="115676"/>
                </a:lnTo>
                <a:lnTo>
                  <a:pt x="2126312" y="122363"/>
                </a:lnTo>
                <a:lnTo>
                  <a:pt x="2133021" y="132842"/>
                </a:lnTo>
                <a:lnTo>
                  <a:pt x="2141361" y="132842"/>
                </a:lnTo>
                <a:lnTo>
                  <a:pt x="2137314" y="125017"/>
                </a:lnTo>
                <a:lnTo>
                  <a:pt x="2131518" y="112865"/>
                </a:lnTo>
                <a:lnTo>
                  <a:pt x="2127783" y="103474"/>
                </a:lnTo>
                <a:lnTo>
                  <a:pt x="2124836" y="92787"/>
                </a:lnTo>
                <a:lnTo>
                  <a:pt x="2122859" y="80269"/>
                </a:lnTo>
                <a:lnTo>
                  <a:pt x="2122200" y="66938"/>
                </a:lnTo>
                <a:lnTo>
                  <a:pt x="2122580" y="56266"/>
                </a:lnTo>
                <a:lnTo>
                  <a:pt x="2124200" y="43552"/>
                </a:lnTo>
                <a:lnTo>
                  <a:pt x="2127093" y="32056"/>
                </a:lnTo>
                <a:lnTo>
                  <a:pt x="2129216" y="26325"/>
                </a:lnTo>
                <a:lnTo>
                  <a:pt x="2134127" y="15263"/>
                </a:lnTo>
                <a:lnTo>
                  <a:pt x="2141154" y="1103"/>
                </a:lnTo>
                <a:lnTo>
                  <a:pt x="2132538" y="1103"/>
                </a:lnTo>
                <a:lnTo>
                  <a:pt x="2126241" y="11244"/>
                </a:lnTo>
                <a:lnTo>
                  <a:pt x="2119733" y="22684"/>
                </a:lnTo>
                <a:lnTo>
                  <a:pt x="2115582" y="31436"/>
                </a:lnTo>
                <a:lnTo>
                  <a:pt x="2112211" y="41790"/>
                </a:lnTo>
                <a:lnTo>
                  <a:pt x="2109932" y="54247"/>
                </a:lnTo>
                <a:lnTo>
                  <a:pt x="2109173" y="67765"/>
                </a:lnTo>
                <a:close/>
              </a:path>
              <a:path w="4172259" h="133462">
                <a:moveTo>
                  <a:pt x="2158499" y="88998"/>
                </a:moveTo>
                <a:lnTo>
                  <a:pt x="2158499" y="104026"/>
                </a:lnTo>
                <a:lnTo>
                  <a:pt x="2172905" y="104026"/>
                </a:lnTo>
                <a:lnTo>
                  <a:pt x="2172905" y="88998"/>
                </a:lnTo>
                <a:lnTo>
                  <a:pt x="2158499" y="88998"/>
                </a:lnTo>
                <a:close/>
              </a:path>
              <a:path w="4172259" h="133462">
                <a:moveTo>
                  <a:pt x="2248653" y="18958"/>
                </a:moveTo>
                <a:lnTo>
                  <a:pt x="2248653" y="6963"/>
                </a:lnTo>
                <a:lnTo>
                  <a:pt x="2197373" y="6963"/>
                </a:lnTo>
                <a:lnTo>
                  <a:pt x="2189860" y="60113"/>
                </a:lnTo>
                <a:lnTo>
                  <a:pt x="2200612" y="60733"/>
                </a:lnTo>
                <a:lnTo>
                  <a:pt x="2202772" y="57792"/>
                </a:lnTo>
                <a:lnTo>
                  <a:pt x="2205380" y="55495"/>
                </a:lnTo>
                <a:lnTo>
                  <a:pt x="2208435" y="53840"/>
                </a:lnTo>
                <a:lnTo>
                  <a:pt x="2211491" y="52185"/>
                </a:lnTo>
                <a:lnTo>
                  <a:pt x="2215155" y="51358"/>
                </a:lnTo>
                <a:lnTo>
                  <a:pt x="2225310" y="51358"/>
                </a:lnTo>
                <a:lnTo>
                  <a:pt x="2230353" y="53242"/>
                </a:lnTo>
                <a:lnTo>
                  <a:pt x="2234558" y="57011"/>
                </a:lnTo>
                <a:lnTo>
                  <a:pt x="2238762" y="60779"/>
                </a:lnTo>
                <a:lnTo>
                  <a:pt x="2240864" y="66110"/>
                </a:lnTo>
                <a:lnTo>
                  <a:pt x="2240864" y="78703"/>
                </a:lnTo>
                <a:lnTo>
                  <a:pt x="2239095" y="83896"/>
                </a:lnTo>
                <a:lnTo>
                  <a:pt x="2235557" y="88584"/>
                </a:lnTo>
                <a:lnTo>
                  <a:pt x="2232019" y="93272"/>
                </a:lnTo>
                <a:lnTo>
                  <a:pt x="2226574" y="95616"/>
                </a:lnTo>
                <a:lnTo>
                  <a:pt x="2215362" y="95616"/>
                </a:lnTo>
                <a:lnTo>
                  <a:pt x="2211962" y="94926"/>
                </a:lnTo>
                <a:lnTo>
                  <a:pt x="2209021" y="93547"/>
                </a:lnTo>
                <a:lnTo>
                  <a:pt x="2203277" y="90836"/>
                </a:lnTo>
                <a:lnTo>
                  <a:pt x="2199992" y="85941"/>
                </a:lnTo>
                <a:lnTo>
                  <a:pt x="2199165" y="78864"/>
                </a:lnTo>
                <a:lnTo>
                  <a:pt x="2186276" y="78864"/>
                </a:lnTo>
                <a:lnTo>
                  <a:pt x="2187011" y="88239"/>
                </a:lnTo>
                <a:lnTo>
                  <a:pt x="2190469" y="95190"/>
                </a:lnTo>
                <a:lnTo>
                  <a:pt x="2196649" y="99717"/>
                </a:lnTo>
                <a:lnTo>
                  <a:pt x="2202829" y="104245"/>
                </a:lnTo>
                <a:lnTo>
                  <a:pt x="2209940" y="106508"/>
                </a:lnTo>
                <a:lnTo>
                  <a:pt x="2217981" y="106508"/>
                </a:lnTo>
                <a:lnTo>
                  <a:pt x="2223153" y="106292"/>
                </a:lnTo>
                <a:lnTo>
                  <a:pt x="2236266" y="103024"/>
                </a:lnTo>
                <a:lnTo>
                  <a:pt x="2245585" y="95822"/>
                </a:lnTo>
                <a:lnTo>
                  <a:pt x="2252196" y="83955"/>
                </a:lnTo>
                <a:lnTo>
                  <a:pt x="2254236" y="71143"/>
                </a:lnTo>
                <a:lnTo>
                  <a:pt x="2254236" y="62181"/>
                </a:lnTo>
                <a:lnTo>
                  <a:pt x="2251088" y="54782"/>
                </a:lnTo>
                <a:lnTo>
                  <a:pt x="2244793" y="48946"/>
                </a:lnTo>
                <a:lnTo>
                  <a:pt x="2238498" y="43109"/>
                </a:lnTo>
                <a:lnTo>
                  <a:pt x="2230824" y="40190"/>
                </a:lnTo>
                <a:lnTo>
                  <a:pt x="2216947" y="40190"/>
                </a:lnTo>
                <a:lnTo>
                  <a:pt x="2212697" y="40948"/>
                </a:lnTo>
                <a:lnTo>
                  <a:pt x="2209021" y="42465"/>
                </a:lnTo>
                <a:lnTo>
                  <a:pt x="2206953" y="43339"/>
                </a:lnTo>
                <a:lnTo>
                  <a:pt x="2202473" y="46394"/>
                </a:lnTo>
                <a:lnTo>
                  <a:pt x="2206678" y="18958"/>
                </a:lnTo>
                <a:lnTo>
                  <a:pt x="2248653" y="18958"/>
                </a:lnTo>
                <a:close/>
              </a:path>
              <a:path w="4172259" h="133462">
                <a:moveTo>
                  <a:pt x="2330994" y="18958"/>
                </a:moveTo>
                <a:lnTo>
                  <a:pt x="2330994" y="6963"/>
                </a:lnTo>
                <a:lnTo>
                  <a:pt x="2279714" y="6963"/>
                </a:lnTo>
                <a:lnTo>
                  <a:pt x="2272202" y="60113"/>
                </a:lnTo>
                <a:lnTo>
                  <a:pt x="2282954" y="60733"/>
                </a:lnTo>
                <a:lnTo>
                  <a:pt x="2285114" y="57792"/>
                </a:lnTo>
                <a:lnTo>
                  <a:pt x="2287721" y="55495"/>
                </a:lnTo>
                <a:lnTo>
                  <a:pt x="2290776" y="53840"/>
                </a:lnTo>
                <a:lnTo>
                  <a:pt x="2293832" y="52185"/>
                </a:lnTo>
                <a:lnTo>
                  <a:pt x="2297497" y="51358"/>
                </a:lnTo>
                <a:lnTo>
                  <a:pt x="2307652" y="51358"/>
                </a:lnTo>
                <a:lnTo>
                  <a:pt x="2312694" y="53242"/>
                </a:lnTo>
                <a:lnTo>
                  <a:pt x="2316899" y="57011"/>
                </a:lnTo>
                <a:lnTo>
                  <a:pt x="2321103" y="60779"/>
                </a:lnTo>
                <a:lnTo>
                  <a:pt x="2323206" y="66110"/>
                </a:lnTo>
                <a:lnTo>
                  <a:pt x="2323206" y="78703"/>
                </a:lnTo>
                <a:lnTo>
                  <a:pt x="2321436" y="83896"/>
                </a:lnTo>
                <a:lnTo>
                  <a:pt x="2317898" y="88584"/>
                </a:lnTo>
                <a:lnTo>
                  <a:pt x="2314360" y="93272"/>
                </a:lnTo>
                <a:lnTo>
                  <a:pt x="2308915" y="95616"/>
                </a:lnTo>
                <a:lnTo>
                  <a:pt x="2297704" y="95616"/>
                </a:lnTo>
                <a:lnTo>
                  <a:pt x="2294303" y="94926"/>
                </a:lnTo>
                <a:lnTo>
                  <a:pt x="2291362" y="93547"/>
                </a:lnTo>
                <a:lnTo>
                  <a:pt x="2285619" y="90836"/>
                </a:lnTo>
                <a:lnTo>
                  <a:pt x="2282334" y="85941"/>
                </a:lnTo>
                <a:lnTo>
                  <a:pt x="2281506" y="78864"/>
                </a:lnTo>
                <a:lnTo>
                  <a:pt x="2268617" y="78864"/>
                </a:lnTo>
                <a:lnTo>
                  <a:pt x="2269353" y="88239"/>
                </a:lnTo>
                <a:lnTo>
                  <a:pt x="2272810" y="95190"/>
                </a:lnTo>
                <a:lnTo>
                  <a:pt x="2278990" y="99717"/>
                </a:lnTo>
                <a:lnTo>
                  <a:pt x="2285171" y="104245"/>
                </a:lnTo>
                <a:lnTo>
                  <a:pt x="2292282" y="106508"/>
                </a:lnTo>
                <a:lnTo>
                  <a:pt x="2300322" y="106508"/>
                </a:lnTo>
                <a:lnTo>
                  <a:pt x="2305494" y="106292"/>
                </a:lnTo>
                <a:lnTo>
                  <a:pt x="2318607" y="103024"/>
                </a:lnTo>
                <a:lnTo>
                  <a:pt x="2327927" y="95822"/>
                </a:lnTo>
                <a:lnTo>
                  <a:pt x="2334537" y="83955"/>
                </a:lnTo>
                <a:lnTo>
                  <a:pt x="2336577" y="71143"/>
                </a:lnTo>
                <a:lnTo>
                  <a:pt x="2336577" y="62181"/>
                </a:lnTo>
                <a:lnTo>
                  <a:pt x="2333429" y="54782"/>
                </a:lnTo>
                <a:lnTo>
                  <a:pt x="2327134" y="48946"/>
                </a:lnTo>
                <a:lnTo>
                  <a:pt x="2320839" y="43109"/>
                </a:lnTo>
                <a:lnTo>
                  <a:pt x="2313165" y="40190"/>
                </a:lnTo>
                <a:lnTo>
                  <a:pt x="2299289" y="40190"/>
                </a:lnTo>
                <a:lnTo>
                  <a:pt x="2295039" y="40948"/>
                </a:lnTo>
                <a:lnTo>
                  <a:pt x="2291362" y="42465"/>
                </a:lnTo>
                <a:lnTo>
                  <a:pt x="2289295" y="43339"/>
                </a:lnTo>
                <a:lnTo>
                  <a:pt x="2284814" y="46394"/>
                </a:lnTo>
                <a:lnTo>
                  <a:pt x="2289019" y="18958"/>
                </a:lnTo>
                <a:lnTo>
                  <a:pt x="2330994" y="18958"/>
                </a:lnTo>
                <a:close/>
              </a:path>
              <a:path w="4172259" h="133462">
                <a:moveTo>
                  <a:pt x="2401963" y="7525"/>
                </a:moveTo>
                <a:lnTo>
                  <a:pt x="2394542" y="5032"/>
                </a:lnTo>
                <a:lnTo>
                  <a:pt x="2385076" y="5032"/>
                </a:lnTo>
                <a:lnTo>
                  <a:pt x="2378414" y="16407"/>
                </a:lnTo>
                <a:lnTo>
                  <a:pt x="2390406" y="16407"/>
                </a:lnTo>
                <a:lnTo>
                  <a:pt x="2394887" y="17946"/>
                </a:lnTo>
                <a:lnTo>
                  <a:pt x="2397828" y="21026"/>
                </a:lnTo>
                <a:lnTo>
                  <a:pt x="2400768" y="24105"/>
                </a:lnTo>
                <a:lnTo>
                  <a:pt x="2402239" y="27483"/>
                </a:lnTo>
                <a:lnTo>
                  <a:pt x="2402583" y="51289"/>
                </a:lnTo>
                <a:lnTo>
                  <a:pt x="2406259" y="49221"/>
                </a:lnTo>
                <a:lnTo>
                  <a:pt x="2408970" y="47107"/>
                </a:lnTo>
                <a:lnTo>
                  <a:pt x="2410716" y="44947"/>
                </a:lnTo>
                <a:lnTo>
                  <a:pt x="2413841" y="41132"/>
                </a:lnTo>
                <a:lnTo>
                  <a:pt x="2415403" y="36146"/>
                </a:lnTo>
                <a:lnTo>
                  <a:pt x="2415403" y="23324"/>
                </a:lnTo>
                <a:lnTo>
                  <a:pt x="2412715" y="17498"/>
                </a:lnTo>
                <a:lnTo>
                  <a:pt x="2407339" y="12512"/>
                </a:lnTo>
                <a:lnTo>
                  <a:pt x="2401963" y="7525"/>
                </a:lnTo>
                <a:close/>
              </a:path>
              <a:path w="4172259" h="133462">
                <a:moveTo>
                  <a:pt x="2399861" y="90893"/>
                </a:moveTo>
                <a:lnTo>
                  <a:pt x="2396070" y="93995"/>
                </a:lnTo>
                <a:lnTo>
                  <a:pt x="2391303" y="95547"/>
                </a:lnTo>
                <a:lnTo>
                  <a:pt x="2378391" y="95547"/>
                </a:lnTo>
                <a:lnTo>
                  <a:pt x="2373095" y="93674"/>
                </a:lnTo>
                <a:lnTo>
                  <a:pt x="2369672" y="89929"/>
                </a:lnTo>
                <a:lnTo>
                  <a:pt x="2366249" y="86183"/>
                </a:lnTo>
                <a:lnTo>
                  <a:pt x="2364537" y="81736"/>
                </a:lnTo>
                <a:lnTo>
                  <a:pt x="2361067" y="99144"/>
                </a:lnTo>
                <a:lnTo>
                  <a:pt x="2372080" y="104925"/>
                </a:lnTo>
                <a:lnTo>
                  <a:pt x="2385283" y="106852"/>
                </a:lnTo>
                <a:lnTo>
                  <a:pt x="2386429" y="106840"/>
                </a:lnTo>
                <a:lnTo>
                  <a:pt x="2399909" y="104419"/>
                </a:lnTo>
                <a:lnTo>
                  <a:pt x="2399861" y="90893"/>
                </a:lnTo>
                <a:close/>
              </a:path>
              <a:path w="4172259" h="133462">
                <a:moveTo>
                  <a:pt x="2442261" y="132842"/>
                </a:moveTo>
                <a:lnTo>
                  <a:pt x="2448484" y="122856"/>
                </a:lnTo>
                <a:lnTo>
                  <a:pt x="2454991" y="111412"/>
                </a:lnTo>
                <a:lnTo>
                  <a:pt x="2459147" y="102578"/>
                </a:lnTo>
                <a:lnTo>
                  <a:pt x="2462568" y="92135"/>
                </a:lnTo>
                <a:lnTo>
                  <a:pt x="2464861" y="79678"/>
                </a:lnTo>
                <a:lnTo>
                  <a:pt x="2465626" y="66179"/>
                </a:lnTo>
                <a:lnTo>
                  <a:pt x="2465626" y="60987"/>
                </a:lnTo>
                <a:lnTo>
                  <a:pt x="2465155" y="55586"/>
                </a:lnTo>
                <a:lnTo>
                  <a:pt x="2464213" y="49979"/>
                </a:lnTo>
                <a:lnTo>
                  <a:pt x="2463271" y="44372"/>
                </a:lnTo>
                <a:lnTo>
                  <a:pt x="2461697" y="38697"/>
                </a:lnTo>
                <a:lnTo>
                  <a:pt x="2459491" y="32952"/>
                </a:lnTo>
                <a:lnTo>
                  <a:pt x="2457746" y="28310"/>
                </a:lnTo>
                <a:lnTo>
                  <a:pt x="2456126" y="24668"/>
                </a:lnTo>
                <a:lnTo>
                  <a:pt x="2454632" y="22025"/>
                </a:lnTo>
                <a:lnTo>
                  <a:pt x="2453139" y="19383"/>
                </a:lnTo>
                <a:lnTo>
                  <a:pt x="2448854" y="12409"/>
                </a:lnTo>
                <a:lnTo>
                  <a:pt x="2441778" y="1103"/>
                </a:lnTo>
                <a:lnTo>
                  <a:pt x="2433438" y="1103"/>
                </a:lnTo>
                <a:lnTo>
                  <a:pt x="2437485" y="8927"/>
                </a:lnTo>
                <a:lnTo>
                  <a:pt x="2443281" y="21080"/>
                </a:lnTo>
                <a:lnTo>
                  <a:pt x="2447016" y="30470"/>
                </a:lnTo>
                <a:lnTo>
                  <a:pt x="2449953" y="41106"/>
                </a:lnTo>
                <a:lnTo>
                  <a:pt x="2451938" y="53621"/>
                </a:lnTo>
                <a:lnTo>
                  <a:pt x="2452599" y="66938"/>
                </a:lnTo>
                <a:lnTo>
                  <a:pt x="2452232" y="77543"/>
                </a:lnTo>
                <a:lnTo>
                  <a:pt x="2450636" y="90281"/>
                </a:lnTo>
                <a:lnTo>
                  <a:pt x="2447774" y="101682"/>
                </a:lnTo>
                <a:lnTo>
                  <a:pt x="2445624" y="107494"/>
                </a:lnTo>
                <a:lnTo>
                  <a:pt x="2440708" y="118572"/>
                </a:lnTo>
                <a:lnTo>
                  <a:pt x="2433645" y="132842"/>
                </a:lnTo>
                <a:lnTo>
                  <a:pt x="2442261" y="132842"/>
                </a:lnTo>
                <a:close/>
              </a:path>
              <a:path w="4172259" h="133462">
                <a:moveTo>
                  <a:pt x="2636489" y="22175"/>
                </a:moveTo>
                <a:lnTo>
                  <a:pt x="2633755" y="30056"/>
                </a:lnTo>
                <a:lnTo>
                  <a:pt x="2633755" y="48348"/>
                </a:lnTo>
                <a:lnTo>
                  <a:pt x="2636524" y="55977"/>
                </a:lnTo>
                <a:lnTo>
                  <a:pt x="2642060" y="61905"/>
                </a:lnTo>
                <a:lnTo>
                  <a:pt x="2647597" y="67834"/>
                </a:lnTo>
                <a:lnTo>
                  <a:pt x="2655122" y="70798"/>
                </a:lnTo>
                <a:lnTo>
                  <a:pt x="2654455" y="58010"/>
                </a:lnTo>
                <a:lnTo>
                  <a:pt x="2651330" y="54219"/>
                </a:lnTo>
                <a:lnTo>
                  <a:pt x="2648206" y="50427"/>
                </a:lnTo>
                <a:lnTo>
                  <a:pt x="2646644" y="45315"/>
                </a:lnTo>
                <a:lnTo>
                  <a:pt x="2646644" y="32079"/>
                </a:lnTo>
                <a:lnTo>
                  <a:pt x="2651714" y="7890"/>
                </a:lnTo>
                <a:lnTo>
                  <a:pt x="2641957" y="15373"/>
                </a:lnTo>
                <a:lnTo>
                  <a:pt x="2636489" y="22175"/>
                </a:lnTo>
                <a:close/>
              </a:path>
              <a:path w="4172259" h="133462">
                <a:moveTo>
                  <a:pt x="2637431" y="94145"/>
                </a:moveTo>
                <a:lnTo>
                  <a:pt x="2642440" y="99200"/>
                </a:lnTo>
                <a:lnTo>
                  <a:pt x="2647448" y="104256"/>
                </a:lnTo>
                <a:lnTo>
                  <a:pt x="2654777" y="106783"/>
                </a:lnTo>
                <a:lnTo>
                  <a:pt x="2664833" y="106781"/>
                </a:lnTo>
                <a:lnTo>
                  <a:pt x="2677633" y="104096"/>
                </a:lnTo>
                <a:lnTo>
                  <a:pt x="2687699" y="96330"/>
                </a:lnTo>
                <a:lnTo>
                  <a:pt x="2695029" y="83483"/>
                </a:lnTo>
                <a:lnTo>
                  <a:pt x="2697165" y="77112"/>
                </a:lnTo>
                <a:lnTo>
                  <a:pt x="2699647" y="64864"/>
                </a:lnTo>
                <a:lnTo>
                  <a:pt x="2700474" y="51358"/>
                </a:lnTo>
                <a:lnTo>
                  <a:pt x="2700455" y="49330"/>
                </a:lnTo>
                <a:lnTo>
                  <a:pt x="2699187" y="35792"/>
                </a:lnTo>
                <a:lnTo>
                  <a:pt x="2695925" y="24611"/>
                </a:lnTo>
                <a:lnTo>
                  <a:pt x="2690147" y="15089"/>
                </a:lnTo>
                <a:lnTo>
                  <a:pt x="2679854" y="7650"/>
                </a:lnTo>
                <a:lnTo>
                  <a:pt x="2666150" y="5170"/>
                </a:lnTo>
                <a:lnTo>
                  <a:pt x="2665115" y="5181"/>
                </a:lnTo>
                <a:lnTo>
                  <a:pt x="2651714" y="7890"/>
                </a:lnTo>
                <a:lnTo>
                  <a:pt x="2646644" y="32079"/>
                </a:lnTo>
                <a:lnTo>
                  <a:pt x="2648424" y="26644"/>
                </a:lnTo>
                <a:lnTo>
                  <a:pt x="2651986" y="22577"/>
                </a:lnTo>
                <a:lnTo>
                  <a:pt x="2655546" y="18510"/>
                </a:lnTo>
                <a:lnTo>
                  <a:pt x="2660360" y="16476"/>
                </a:lnTo>
                <a:lnTo>
                  <a:pt x="2672077" y="16476"/>
                </a:lnTo>
                <a:lnTo>
                  <a:pt x="2676729" y="18257"/>
                </a:lnTo>
                <a:lnTo>
                  <a:pt x="2680382" y="21819"/>
                </a:lnTo>
                <a:lnTo>
                  <a:pt x="2684035" y="25380"/>
                </a:lnTo>
                <a:lnTo>
                  <a:pt x="2685862" y="30792"/>
                </a:lnTo>
                <a:lnTo>
                  <a:pt x="2685862" y="46142"/>
                </a:lnTo>
                <a:lnTo>
                  <a:pt x="2683829" y="51806"/>
                </a:lnTo>
                <a:lnTo>
                  <a:pt x="2679762" y="55046"/>
                </a:lnTo>
                <a:lnTo>
                  <a:pt x="2675696" y="58286"/>
                </a:lnTo>
                <a:lnTo>
                  <a:pt x="2671204" y="59907"/>
                </a:lnTo>
                <a:lnTo>
                  <a:pt x="2659441" y="59907"/>
                </a:lnTo>
                <a:lnTo>
                  <a:pt x="2654455" y="58010"/>
                </a:lnTo>
                <a:lnTo>
                  <a:pt x="2655122" y="70798"/>
                </a:lnTo>
                <a:lnTo>
                  <a:pt x="2669320" y="70798"/>
                </a:lnTo>
                <a:lnTo>
                  <a:pt x="2673697" y="69914"/>
                </a:lnTo>
                <a:lnTo>
                  <a:pt x="2677763" y="68145"/>
                </a:lnTo>
                <a:lnTo>
                  <a:pt x="2681830" y="66375"/>
                </a:lnTo>
                <a:lnTo>
                  <a:pt x="2685242" y="63307"/>
                </a:lnTo>
                <a:lnTo>
                  <a:pt x="2687999" y="58941"/>
                </a:lnTo>
                <a:lnTo>
                  <a:pt x="2686868" y="67028"/>
                </a:lnTo>
                <a:lnTo>
                  <a:pt x="2683586" y="80532"/>
                </a:lnTo>
                <a:lnTo>
                  <a:pt x="2679107" y="89032"/>
                </a:lnTo>
                <a:lnTo>
                  <a:pt x="2674926" y="93973"/>
                </a:lnTo>
                <a:lnTo>
                  <a:pt x="2669872" y="96443"/>
                </a:lnTo>
                <a:lnTo>
                  <a:pt x="2660774" y="96443"/>
                </a:lnTo>
                <a:lnTo>
                  <a:pt x="2657925" y="95754"/>
                </a:lnTo>
                <a:lnTo>
                  <a:pt x="2655397" y="94375"/>
                </a:lnTo>
                <a:lnTo>
                  <a:pt x="2650481" y="91755"/>
                </a:lnTo>
                <a:lnTo>
                  <a:pt x="2647839" y="87021"/>
                </a:lnTo>
                <a:lnTo>
                  <a:pt x="2647471" y="80174"/>
                </a:lnTo>
                <a:lnTo>
                  <a:pt x="2634927" y="80174"/>
                </a:lnTo>
                <a:lnTo>
                  <a:pt x="2634927" y="87803"/>
                </a:lnTo>
                <a:lnTo>
                  <a:pt x="2637431" y="94145"/>
                </a:lnTo>
                <a:close/>
              </a:path>
              <a:path w="4172259" h="133462">
                <a:moveTo>
                  <a:pt x="2723127" y="88998"/>
                </a:moveTo>
                <a:lnTo>
                  <a:pt x="2723127" y="104026"/>
                </a:lnTo>
                <a:lnTo>
                  <a:pt x="2737532" y="104026"/>
                </a:lnTo>
                <a:lnTo>
                  <a:pt x="2737532" y="88998"/>
                </a:lnTo>
                <a:lnTo>
                  <a:pt x="2723127" y="88998"/>
                </a:lnTo>
                <a:close/>
              </a:path>
              <a:path w="4172259" h="133462">
                <a:moveTo>
                  <a:pt x="2793223" y="79898"/>
                </a:moveTo>
                <a:lnTo>
                  <a:pt x="2793223" y="104026"/>
                </a:lnTo>
                <a:lnTo>
                  <a:pt x="2805630" y="104026"/>
                </a:lnTo>
                <a:lnTo>
                  <a:pt x="2805630" y="79898"/>
                </a:lnTo>
                <a:lnTo>
                  <a:pt x="2820172" y="79898"/>
                </a:lnTo>
                <a:lnTo>
                  <a:pt x="2820172" y="69075"/>
                </a:lnTo>
                <a:lnTo>
                  <a:pt x="2805630" y="69075"/>
                </a:lnTo>
                <a:lnTo>
                  <a:pt x="2805630" y="5032"/>
                </a:lnTo>
                <a:lnTo>
                  <a:pt x="2795153" y="5032"/>
                </a:lnTo>
                <a:lnTo>
                  <a:pt x="2793016" y="24335"/>
                </a:lnTo>
                <a:lnTo>
                  <a:pt x="2793016" y="69075"/>
                </a:lnTo>
                <a:lnTo>
                  <a:pt x="2761380" y="69075"/>
                </a:lnTo>
                <a:lnTo>
                  <a:pt x="2749939" y="67765"/>
                </a:lnTo>
                <a:lnTo>
                  <a:pt x="2749939" y="79898"/>
                </a:lnTo>
                <a:lnTo>
                  <a:pt x="2793223" y="79898"/>
                </a:lnTo>
                <a:close/>
              </a:path>
              <a:path w="4172259" h="133462">
                <a:moveTo>
                  <a:pt x="2795153" y="5032"/>
                </a:moveTo>
                <a:lnTo>
                  <a:pt x="2749939" y="67765"/>
                </a:lnTo>
                <a:lnTo>
                  <a:pt x="2761380" y="69075"/>
                </a:lnTo>
                <a:lnTo>
                  <a:pt x="2793016" y="24335"/>
                </a:lnTo>
                <a:lnTo>
                  <a:pt x="2795153" y="5032"/>
                </a:lnTo>
                <a:close/>
              </a:path>
              <a:path w="4172259" h="133462">
                <a:moveTo>
                  <a:pt x="2895621" y="18958"/>
                </a:moveTo>
                <a:lnTo>
                  <a:pt x="2895621" y="6963"/>
                </a:lnTo>
                <a:lnTo>
                  <a:pt x="2844341" y="6963"/>
                </a:lnTo>
                <a:lnTo>
                  <a:pt x="2836829" y="60113"/>
                </a:lnTo>
                <a:lnTo>
                  <a:pt x="2847581" y="60733"/>
                </a:lnTo>
                <a:lnTo>
                  <a:pt x="2849741" y="57792"/>
                </a:lnTo>
                <a:lnTo>
                  <a:pt x="2852348" y="55495"/>
                </a:lnTo>
                <a:lnTo>
                  <a:pt x="2855404" y="53840"/>
                </a:lnTo>
                <a:lnTo>
                  <a:pt x="2858459" y="52185"/>
                </a:lnTo>
                <a:lnTo>
                  <a:pt x="2862124" y="51358"/>
                </a:lnTo>
                <a:lnTo>
                  <a:pt x="2872279" y="51358"/>
                </a:lnTo>
                <a:lnTo>
                  <a:pt x="2877322" y="53242"/>
                </a:lnTo>
                <a:lnTo>
                  <a:pt x="2881526" y="57011"/>
                </a:lnTo>
                <a:lnTo>
                  <a:pt x="2885730" y="60779"/>
                </a:lnTo>
                <a:lnTo>
                  <a:pt x="2887833" y="66110"/>
                </a:lnTo>
                <a:lnTo>
                  <a:pt x="2887833" y="78703"/>
                </a:lnTo>
                <a:lnTo>
                  <a:pt x="2886063" y="83896"/>
                </a:lnTo>
                <a:lnTo>
                  <a:pt x="2882526" y="88584"/>
                </a:lnTo>
                <a:lnTo>
                  <a:pt x="2878987" y="93272"/>
                </a:lnTo>
                <a:lnTo>
                  <a:pt x="2873543" y="95616"/>
                </a:lnTo>
                <a:lnTo>
                  <a:pt x="2862331" y="95616"/>
                </a:lnTo>
                <a:lnTo>
                  <a:pt x="2858930" y="94926"/>
                </a:lnTo>
                <a:lnTo>
                  <a:pt x="2855990" y="93547"/>
                </a:lnTo>
                <a:lnTo>
                  <a:pt x="2850246" y="90836"/>
                </a:lnTo>
                <a:lnTo>
                  <a:pt x="2846961" y="85942"/>
                </a:lnTo>
                <a:lnTo>
                  <a:pt x="2846134" y="78864"/>
                </a:lnTo>
                <a:lnTo>
                  <a:pt x="2833245" y="78864"/>
                </a:lnTo>
                <a:lnTo>
                  <a:pt x="2833980" y="88240"/>
                </a:lnTo>
                <a:lnTo>
                  <a:pt x="2837438" y="95190"/>
                </a:lnTo>
                <a:lnTo>
                  <a:pt x="2843618" y="99717"/>
                </a:lnTo>
                <a:lnTo>
                  <a:pt x="2849798" y="104245"/>
                </a:lnTo>
                <a:lnTo>
                  <a:pt x="2856909" y="106508"/>
                </a:lnTo>
                <a:lnTo>
                  <a:pt x="2864950" y="106508"/>
                </a:lnTo>
                <a:lnTo>
                  <a:pt x="2870121" y="106292"/>
                </a:lnTo>
                <a:lnTo>
                  <a:pt x="2883235" y="103025"/>
                </a:lnTo>
                <a:lnTo>
                  <a:pt x="2892554" y="95822"/>
                </a:lnTo>
                <a:lnTo>
                  <a:pt x="2899164" y="83955"/>
                </a:lnTo>
                <a:lnTo>
                  <a:pt x="2901205" y="71143"/>
                </a:lnTo>
                <a:lnTo>
                  <a:pt x="2901205" y="62181"/>
                </a:lnTo>
                <a:lnTo>
                  <a:pt x="2898056" y="54782"/>
                </a:lnTo>
                <a:lnTo>
                  <a:pt x="2891762" y="48946"/>
                </a:lnTo>
                <a:lnTo>
                  <a:pt x="2885466" y="43109"/>
                </a:lnTo>
                <a:lnTo>
                  <a:pt x="2877793" y="40190"/>
                </a:lnTo>
                <a:lnTo>
                  <a:pt x="2863916" y="40190"/>
                </a:lnTo>
                <a:lnTo>
                  <a:pt x="2859666" y="40948"/>
                </a:lnTo>
                <a:lnTo>
                  <a:pt x="2855990" y="42465"/>
                </a:lnTo>
                <a:lnTo>
                  <a:pt x="2853922" y="43339"/>
                </a:lnTo>
                <a:lnTo>
                  <a:pt x="2849442" y="46394"/>
                </a:lnTo>
                <a:lnTo>
                  <a:pt x="2853646" y="18958"/>
                </a:lnTo>
                <a:lnTo>
                  <a:pt x="2895621" y="18958"/>
                </a:lnTo>
                <a:close/>
              </a:path>
              <a:path w="4172259" h="133462">
                <a:moveTo>
                  <a:pt x="2997261" y="5722"/>
                </a:moveTo>
                <a:lnTo>
                  <a:pt x="2942053" y="106645"/>
                </a:lnTo>
                <a:lnTo>
                  <a:pt x="2949704" y="106645"/>
                </a:lnTo>
                <a:lnTo>
                  <a:pt x="3004912" y="5722"/>
                </a:lnTo>
                <a:lnTo>
                  <a:pt x="2997261" y="5722"/>
                </a:lnTo>
                <a:close/>
              </a:path>
              <a:path w="4172259" h="133462">
                <a:moveTo>
                  <a:pt x="2935666" y="46532"/>
                </a:moveTo>
                <a:lnTo>
                  <a:pt x="2932323" y="45143"/>
                </a:lnTo>
                <a:lnTo>
                  <a:pt x="2932955" y="56321"/>
                </a:lnTo>
                <a:lnTo>
                  <a:pt x="2939572" y="56321"/>
                </a:lnTo>
                <a:lnTo>
                  <a:pt x="2939572" y="46532"/>
                </a:lnTo>
                <a:lnTo>
                  <a:pt x="2935666" y="46532"/>
                </a:lnTo>
                <a:close/>
              </a:path>
              <a:path w="4172259" h="133462">
                <a:moveTo>
                  <a:pt x="3003304" y="94237"/>
                </a:moveTo>
                <a:lnTo>
                  <a:pt x="2999938" y="92847"/>
                </a:lnTo>
                <a:lnTo>
                  <a:pt x="3000593" y="104026"/>
                </a:lnTo>
                <a:lnTo>
                  <a:pt x="3007256" y="104026"/>
                </a:lnTo>
                <a:lnTo>
                  <a:pt x="3007256" y="94238"/>
                </a:lnTo>
                <a:lnTo>
                  <a:pt x="3003304" y="94237"/>
                </a:lnTo>
                <a:close/>
              </a:path>
              <a:path w="4172259" h="133462">
                <a:moveTo>
                  <a:pt x="3085507" y="67766"/>
                </a:moveTo>
                <a:lnTo>
                  <a:pt x="3085507" y="71396"/>
                </a:lnTo>
                <a:lnTo>
                  <a:pt x="3085760" y="75210"/>
                </a:lnTo>
                <a:lnTo>
                  <a:pt x="3086265" y="79209"/>
                </a:lnTo>
                <a:lnTo>
                  <a:pt x="3087277" y="86930"/>
                </a:lnTo>
                <a:lnTo>
                  <a:pt x="3089068" y="94191"/>
                </a:lnTo>
                <a:lnTo>
                  <a:pt x="3091641" y="100993"/>
                </a:lnTo>
                <a:lnTo>
                  <a:pt x="3093525" y="105956"/>
                </a:lnTo>
                <a:lnTo>
                  <a:pt x="3095272" y="109886"/>
                </a:lnTo>
                <a:lnTo>
                  <a:pt x="3096880" y="112781"/>
                </a:lnTo>
                <a:lnTo>
                  <a:pt x="3098488" y="115677"/>
                </a:lnTo>
                <a:lnTo>
                  <a:pt x="3102647" y="122363"/>
                </a:lnTo>
                <a:lnTo>
                  <a:pt x="3109355" y="132842"/>
                </a:lnTo>
                <a:lnTo>
                  <a:pt x="3117695" y="132842"/>
                </a:lnTo>
                <a:lnTo>
                  <a:pt x="3113649" y="125018"/>
                </a:lnTo>
                <a:lnTo>
                  <a:pt x="3107853" y="112866"/>
                </a:lnTo>
                <a:lnTo>
                  <a:pt x="3104117" y="103475"/>
                </a:lnTo>
                <a:lnTo>
                  <a:pt x="3101171" y="92787"/>
                </a:lnTo>
                <a:lnTo>
                  <a:pt x="3099193" y="80270"/>
                </a:lnTo>
                <a:lnTo>
                  <a:pt x="3098534" y="66938"/>
                </a:lnTo>
                <a:lnTo>
                  <a:pt x="3098915" y="56267"/>
                </a:lnTo>
                <a:lnTo>
                  <a:pt x="3100535" y="43552"/>
                </a:lnTo>
                <a:lnTo>
                  <a:pt x="3103428" y="32056"/>
                </a:lnTo>
                <a:lnTo>
                  <a:pt x="3105551" y="26326"/>
                </a:lnTo>
                <a:lnTo>
                  <a:pt x="3110462" y="15263"/>
                </a:lnTo>
                <a:lnTo>
                  <a:pt x="3117488" y="1103"/>
                </a:lnTo>
                <a:lnTo>
                  <a:pt x="3108873" y="1103"/>
                </a:lnTo>
                <a:lnTo>
                  <a:pt x="3102576" y="11244"/>
                </a:lnTo>
                <a:lnTo>
                  <a:pt x="3096068" y="22684"/>
                </a:lnTo>
                <a:lnTo>
                  <a:pt x="3091917" y="31436"/>
                </a:lnTo>
                <a:lnTo>
                  <a:pt x="3088546" y="41791"/>
                </a:lnTo>
                <a:lnTo>
                  <a:pt x="3086267" y="54247"/>
                </a:lnTo>
                <a:lnTo>
                  <a:pt x="3085507" y="67766"/>
                </a:lnTo>
                <a:close/>
              </a:path>
              <a:path w="4172259" h="133462">
                <a:moveTo>
                  <a:pt x="3179798" y="77879"/>
                </a:moveTo>
                <a:lnTo>
                  <a:pt x="3176189" y="86861"/>
                </a:lnTo>
                <a:lnTo>
                  <a:pt x="3172375" y="92560"/>
                </a:lnTo>
                <a:lnTo>
                  <a:pt x="3167252" y="95409"/>
                </a:lnTo>
                <a:lnTo>
                  <a:pt x="3152824" y="95409"/>
                </a:lnTo>
                <a:lnTo>
                  <a:pt x="3160887" y="106715"/>
                </a:lnTo>
                <a:lnTo>
                  <a:pt x="3170232" y="105484"/>
                </a:lnTo>
                <a:lnTo>
                  <a:pt x="3181287" y="99274"/>
                </a:lnTo>
                <a:lnTo>
                  <a:pt x="3179798" y="77879"/>
                </a:lnTo>
                <a:close/>
              </a:path>
              <a:path w="4172259" h="133462">
                <a:moveTo>
                  <a:pt x="3128005" y="42939"/>
                </a:moveTo>
                <a:lnTo>
                  <a:pt x="3127184" y="56667"/>
                </a:lnTo>
                <a:lnTo>
                  <a:pt x="3127757" y="68195"/>
                </a:lnTo>
                <a:lnTo>
                  <a:pt x="3130155" y="80873"/>
                </a:lnTo>
                <a:lnTo>
                  <a:pt x="3134420" y="91273"/>
                </a:lnTo>
                <a:lnTo>
                  <a:pt x="3137658" y="96105"/>
                </a:lnTo>
                <a:lnTo>
                  <a:pt x="3147710" y="104062"/>
                </a:lnTo>
                <a:lnTo>
                  <a:pt x="3160887" y="106715"/>
                </a:lnTo>
                <a:lnTo>
                  <a:pt x="3152824" y="95409"/>
                </a:lnTo>
                <a:lnTo>
                  <a:pt x="3147172" y="90744"/>
                </a:lnTo>
                <a:lnTo>
                  <a:pt x="3143863" y="81415"/>
                </a:lnTo>
                <a:lnTo>
                  <a:pt x="3141704" y="75302"/>
                </a:lnTo>
                <a:lnTo>
                  <a:pt x="3140624" y="67214"/>
                </a:lnTo>
                <a:lnTo>
                  <a:pt x="3140624" y="57149"/>
                </a:lnTo>
                <a:lnTo>
                  <a:pt x="3140779" y="50428"/>
                </a:lnTo>
                <a:lnTo>
                  <a:pt x="3142372" y="36945"/>
                </a:lnTo>
                <a:lnTo>
                  <a:pt x="3145690" y="26783"/>
                </a:lnTo>
                <a:lnTo>
                  <a:pt x="3149067" y="19911"/>
                </a:lnTo>
                <a:lnTo>
                  <a:pt x="3154409" y="16476"/>
                </a:lnTo>
                <a:lnTo>
                  <a:pt x="3169664" y="16476"/>
                </a:lnTo>
                <a:lnTo>
                  <a:pt x="3175017" y="20095"/>
                </a:lnTo>
                <a:lnTo>
                  <a:pt x="3177774" y="27334"/>
                </a:lnTo>
                <a:lnTo>
                  <a:pt x="3178503" y="29391"/>
                </a:lnTo>
                <a:lnTo>
                  <a:pt x="3181058" y="40973"/>
                </a:lnTo>
                <a:lnTo>
                  <a:pt x="3181910" y="55012"/>
                </a:lnTo>
                <a:lnTo>
                  <a:pt x="3181645" y="64351"/>
                </a:lnTo>
                <a:lnTo>
                  <a:pt x="3179798" y="77879"/>
                </a:lnTo>
                <a:lnTo>
                  <a:pt x="3181287" y="99274"/>
                </a:lnTo>
                <a:lnTo>
                  <a:pt x="3189285" y="87826"/>
                </a:lnTo>
                <a:lnTo>
                  <a:pt x="3191901" y="80830"/>
                </a:lnTo>
                <a:lnTo>
                  <a:pt x="3194436" y="68661"/>
                </a:lnTo>
                <a:lnTo>
                  <a:pt x="3195281" y="54530"/>
                </a:lnTo>
                <a:lnTo>
                  <a:pt x="3194852" y="44297"/>
                </a:lnTo>
                <a:lnTo>
                  <a:pt x="3192677" y="31442"/>
                </a:lnTo>
                <a:lnTo>
                  <a:pt x="3188664" y="21095"/>
                </a:lnTo>
                <a:lnTo>
                  <a:pt x="3184746" y="15324"/>
                </a:lnTo>
                <a:lnTo>
                  <a:pt x="3174535" y="7812"/>
                </a:lnTo>
                <a:lnTo>
                  <a:pt x="3160957" y="5308"/>
                </a:lnTo>
                <a:lnTo>
                  <a:pt x="3148878" y="7525"/>
                </a:lnTo>
                <a:lnTo>
                  <a:pt x="3138653" y="15010"/>
                </a:lnTo>
                <a:lnTo>
                  <a:pt x="3131526" y="27782"/>
                </a:lnTo>
                <a:lnTo>
                  <a:pt x="3130467" y="31010"/>
                </a:lnTo>
                <a:lnTo>
                  <a:pt x="3128005" y="42939"/>
                </a:lnTo>
                <a:close/>
              </a:path>
              <a:path w="4172259" h="133462">
                <a:moveTo>
                  <a:pt x="3217175" y="88998"/>
                </a:moveTo>
                <a:lnTo>
                  <a:pt x="3217175" y="104026"/>
                </a:lnTo>
                <a:lnTo>
                  <a:pt x="3231581" y="104026"/>
                </a:lnTo>
                <a:lnTo>
                  <a:pt x="3231581" y="88998"/>
                </a:lnTo>
                <a:lnTo>
                  <a:pt x="3217175" y="88998"/>
                </a:lnTo>
                <a:close/>
              </a:path>
              <a:path w="4172259" h="133462">
                <a:moveTo>
                  <a:pt x="3287272" y="79898"/>
                </a:moveTo>
                <a:lnTo>
                  <a:pt x="3287272" y="104026"/>
                </a:lnTo>
                <a:lnTo>
                  <a:pt x="3299678" y="104026"/>
                </a:lnTo>
                <a:lnTo>
                  <a:pt x="3299678" y="79898"/>
                </a:lnTo>
                <a:lnTo>
                  <a:pt x="3314221" y="79898"/>
                </a:lnTo>
                <a:lnTo>
                  <a:pt x="3314221" y="69075"/>
                </a:lnTo>
                <a:lnTo>
                  <a:pt x="3299678" y="69075"/>
                </a:lnTo>
                <a:lnTo>
                  <a:pt x="3299678" y="5033"/>
                </a:lnTo>
                <a:lnTo>
                  <a:pt x="3289202" y="5033"/>
                </a:lnTo>
                <a:lnTo>
                  <a:pt x="3287065" y="24335"/>
                </a:lnTo>
                <a:lnTo>
                  <a:pt x="3287065" y="69075"/>
                </a:lnTo>
                <a:lnTo>
                  <a:pt x="3255429" y="69075"/>
                </a:lnTo>
                <a:lnTo>
                  <a:pt x="3243987" y="67766"/>
                </a:lnTo>
                <a:lnTo>
                  <a:pt x="3243987" y="79898"/>
                </a:lnTo>
                <a:lnTo>
                  <a:pt x="3287272" y="79898"/>
                </a:lnTo>
                <a:close/>
              </a:path>
              <a:path w="4172259" h="133462">
                <a:moveTo>
                  <a:pt x="3289202" y="5033"/>
                </a:moveTo>
                <a:lnTo>
                  <a:pt x="3243987" y="67766"/>
                </a:lnTo>
                <a:lnTo>
                  <a:pt x="3255429" y="69075"/>
                </a:lnTo>
                <a:lnTo>
                  <a:pt x="3287065" y="24335"/>
                </a:lnTo>
                <a:lnTo>
                  <a:pt x="3289202" y="5033"/>
                </a:lnTo>
                <a:close/>
              </a:path>
              <a:path w="4172259" h="133462">
                <a:moveTo>
                  <a:pt x="3369613" y="79898"/>
                </a:moveTo>
                <a:lnTo>
                  <a:pt x="3369613" y="104026"/>
                </a:lnTo>
                <a:lnTo>
                  <a:pt x="3382020" y="104026"/>
                </a:lnTo>
                <a:lnTo>
                  <a:pt x="3382020" y="79898"/>
                </a:lnTo>
                <a:lnTo>
                  <a:pt x="3396562" y="79898"/>
                </a:lnTo>
                <a:lnTo>
                  <a:pt x="3396562" y="69075"/>
                </a:lnTo>
                <a:lnTo>
                  <a:pt x="3382020" y="69075"/>
                </a:lnTo>
                <a:lnTo>
                  <a:pt x="3382020" y="5033"/>
                </a:lnTo>
                <a:lnTo>
                  <a:pt x="3371543" y="5033"/>
                </a:lnTo>
                <a:lnTo>
                  <a:pt x="3369406" y="24335"/>
                </a:lnTo>
                <a:lnTo>
                  <a:pt x="3369406" y="69075"/>
                </a:lnTo>
                <a:lnTo>
                  <a:pt x="3337770" y="69075"/>
                </a:lnTo>
                <a:lnTo>
                  <a:pt x="3326329" y="67766"/>
                </a:lnTo>
                <a:lnTo>
                  <a:pt x="3326329" y="79898"/>
                </a:lnTo>
                <a:lnTo>
                  <a:pt x="3369613" y="79898"/>
                </a:lnTo>
                <a:close/>
              </a:path>
              <a:path w="4172259" h="133462">
                <a:moveTo>
                  <a:pt x="3371543" y="5033"/>
                </a:moveTo>
                <a:lnTo>
                  <a:pt x="3326329" y="67766"/>
                </a:lnTo>
                <a:lnTo>
                  <a:pt x="3337770" y="69075"/>
                </a:lnTo>
                <a:lnTo>
                  <a:pt x="3369406" y="24335"/>
                </a:lnTo>
                <a:lnTo>
                  <a:pt x="3371543" y="5033"/>
                </a:lnTo>
                <a:close/>
              </a:path>
              <a:path w="4172259" h="133462">
                <a:moveTo>
                  <a:pt x="3423351" y="92307"/>
                </a:moveTo>
                <a:lnTo>
                  <a:pt x="3424546" y="87435"/>
                </a:lnTo>
                <a:lnTo>
                  <a:pt x="3427440" y="83000"/>
                </a:lnTo>
                <a:lnTo>
                  <a:pt x="3432036" y="79002"/>
                </a:lnTo>
                <a:lnTo>
                  <a:pt x="3434608" y="76750"/>
                </a:lnTo>
                <a:lnTo>
                  <a:pt x="3438147" y="74383"/>
                </a:lnTo>
                <a:lnTo>
                  <a:pt x="3442650" y="71902"/>
                </a:lnTo>
                <a:lnTo>
                  <a:pt x="3452093" y="66662"/>
                </a:lnTo>
                <a:lnTo>
                  <a:pt x="3460409" y="62021"/>
                </a:lnTo>
                <a:lnTo>
                  <a:pt x="3466176" y="58068"/>
                </a:lnTo>
                <a:lnTo>
                  <a:pt x="3469393" y="54806"/>
                </a:lnTo>
                <a:lnTo>
                  <a:pt x="3474952" y="49198"/>
                </a:lnTo>
                <a:lnTo>
                  <a:pt x="3477732" y="42443"/>
                </a:lnTo>
                <a:lnTo>
                  <a:pt x="3477732" y="27047"/>
                </a:lnTo>
                <a:lnTo>
                  <a:pt x="3475125" y="20245"/>
                </a:lnTo>
                <a:lnTo>
                  <a:pt x="3469909" y="14132"/>
                </a:lnTo>
                <a:lnTo>
                  <a:pt x="3459322" y="7082"/>
                </a:lnTo>
                <a:lnTo>
                  <a:pt x="3445131" y="4964"/>
                </a:lnTo>
                <a:lnTo>
                  <a:pt x="3437353" y="5555"/>
                </a:lnTo>
                <a:lnTo>
                  <a:pt x="3425051" y="10153"/>
                </a:lnTo>
                <a:lnTo>
                  <a:pt x="3416665" y="19303"/>
                </a:lnTo>
                <a:lnTo>
                  <a:pt x="3413633" y="24726"/>
                </a:lnTo>
                <a:lnTo>
                  <a:pt x="3412048" y="31734"/>
                </a:lnTo>
                <a:lnTo>
                  <a:pt x="3411909" y="40328"/>
                </a:lnTo>
                <a:lnTo>
                  <a:pt x="3424522" y="40328"/>
                </a:lnTo>
                <a:lnTo>
                  <a:pt x="3424707" y="34216"/>
                </a:lnTo>
                <a:lnTo>
                  <a:pt x="3425671" y="29436"/>
                </a:lnTo>
                <a:lnTo>
                  <a:pt x="3427418" y="25990"/>
                </a:lnTo>
                <a:lnTo>
                  <a:pt x="3430680" y="19555"/>
                </a:lnTo>
                <a:lnTo>
                  <a:pt x="3436562" y="16338"/>
                </a:lnTo>
                <a:lnTo>
                  <a:pt x="3450806" y="16338"/>
                </a:lnTo>
                <a:lnTo>
                  <a:pt x="3455401" y="18027"/>
                </a:lnTo>
                <a:lnTo>
                  <a:pt x="3458847" y="21405"/>
                </a:lnTo>
                <a:lnTo>
                  <a:pt x="3462293" y="24783"/>
                </a:lnTo>
                <a:lnTo>
                  <a:pt x="3464016" y="29344"/>
                </a:lnTo>
                <a:lnTo>
                  <a:pt x="3464016" y="40007"/>
                </a:lnTo>
                <a:lnTo>
                  <a:pt x="3462133" y="44373"/>
                </a:lnTo>
                <a:lnTo>
                  <a:pt x="3458365" y="48187"/>
                </a:lnTo>
                <a:lnTo>
                  <a:pt x="3455975" y="50623"/>
                </a:lnTo>
                <a:lnTo>
                  <a:pt x="3451817" y="53564"/>
                </a:lnTo>
                <a:lnTo>
                  <a:pt x="3445889" y="57011"/>
                </a:lnTo>
                <a:lnTo>
                  <a:pt x="3432656" y="64663"/>
                </a:lnTo>
                <a:lnTo>
                  <a:pt x="3423787" y="69810"/>
                </a:lnTo>
                <a:lnTo>
                  <a:pt x="3417826" y="75533"/>
                </a:lnTo>
                <a:lnTo>
                  <a:pt x="3414770" y="81828"/>
                </a:lnTo>
                <a:lnTo>
                  <a:pt x="3411715" y="88125"/>
                </a:lnTo>
                <a:lnTo>
                  <a:pt x="3409957" y="95524"/>
                </a:lnTo>
                <a:lnTo>
                  <a:pt x="3409497" y="104026"/>
                </a:lnTo>
                <a:lnTo>
                  <a:pt x="3477250" y="104026"/>
                </a:lnTo>
                <a:lnTo>
                  <a:pt x="3477250" y="92307"/>
                </a:lnTo>
                <a:lnTo>
                  <a:pt x="3423351" y="92307"/>
                </a:lnTo>
                <a:close/>
              </a:path>
              <a:path w="4172259" h="133462">
                <a:moveTo>
                  <a:pt x="3724137" y="34124"/>
                </a:moveTo>
                <a:lnTo>
                  <a:pt x="3724137" y="104026"/>
                </a:lnTo>
                <a:lnTo>
                  <a:pt x="3737370" y="104026"/>
                </a:lnTo>
                <a:lnTo>
                  <a:pt x="3737370" y="5722"/>
                </a:lnTo>
                <a:lnTo>
                  <a:pt x="3727583" y="5722"/>
                </a:lnTo>
                <a:lnTo>
                  <a:pt x="3725837" y="13351"/>
                </a:lnTo>
                <a:lnTo>
                  <a:pt x="3723195" y="18188"/>
                </a:lnTo>
                <a:lnTo>
                  <a:pt x="3719656" y="20234"/>
                </a:lnTo>
                <a:lnTo>
                  <a:pt x="3716118" y="22278"/>
                </a:lnTo>
                <a:lnTo>
                  <a:pt x="3709869" y="23738"/>
                </a:lnTo>
                <a:lnTo>
                  <a:pt x="3700909" y="24611"/>
                </a:lnTo>
                <a:lnTo>
                  <a:pt x="3700909" y="34124"/>
                </a:lnTo>
                <a:lnTo>
                  <a:pt x="3724137" y="34124"/>
                </a:lnTo>
                <a:close/>
              </a:path>
              <a:path w="4172259" h="133462">
                <a:moveTo>
                  <a:pt x="3500937" y="132842"/>
                </a:moveTo>
                <a:lnTo>
                  <a:pt x="3507160" y="122857"/>
                </a:lnTo>
                <a:lnTo>
                  <a:pt x="3513667" y="111412"/>
                </a:lnTo>
                <a:lnTo>
                  <a:pt x="3517823" y="102578"/>
                </a:lnTo>
                <a:lnTo>
                  <a:pt x="3521244" y="92135"/>
                </a:lnTo>
                <a:lnTo>
                  <a:pt x="3523538" y="79678"/>
                </a:lnTo>
                <a:lnTo>
                  <a:pt x="3524302" y="66180"/>
                </a:lnTo>
                <a:lnTo>
                  <a:pt x="3524302" y="60987"/>
                </a:lnTo>
                <a:lnTo>
                  <a:pt x="3523831" y="55586"/>
                </a:lnTo>
                <a:lnTo>
                  <a:pt x="3522889" y="49980"/>
                </a:lnTo>
                <a:lnTo>
                  <a:pt x="3521947" y="44373"/>
                </a:lnTo>
                <a:lnTo>
                  <a:pt x="3520373" y="38697"/>
                </a:lnTo>
                <a:lnTo>
                  <a:pt x="3518167" y="32952"/>
                </a:lnTo>
                <a:lnTo>
                  <a:pt x="3516422" y="28310"/>
                </a:lnTo>
                <a:lnTo>
                  <a:pt x="3514802" y="24668"/>
                </a:lnTo>
                <a:lnTo>
                  <a:pt x="3513309" y="22026"/>
                </a:lnTo>
                <a:lnTo>
                  <a:pt x="3511815" y="19383"/>
                </a:lnTo>
                <a:lnTo>
                  <a:pt x="3507531" y="12409"/>
                </a:lnTo>
                <a:lnTo>
                  <a:pt x="3500454" y="1103"/>
                </a:lnTo>
                <a:lnTo>
                  <a:pt x="3492115" y="1103"/>
                </a:lnTo>
                <a:lnTo>
                  <a:pt x="3496161" y="8928"/>
                </a:lnTo>
                <a:lnTo>
                  <a:pt x="3501957" y="21080"/>
                </a:lnTo>
                <a:lnTo>
                  <a:pt x="3505693" y="30471"/>
                </a:lnTo>
                <a:lnTo>
                  <a:pt x="3508629" y="41106"/>
                </a:lnTo>
                <a:lnTo>
                  <a:pt x="3510614" y="53622"/>
                </a:lnTo>
                <a:lnTo>
                  <a:pt x="3511275" y="66938"/>
                </a:lnTo>
                <a:lnTo>
                  <a:pt x="3510908" y="77543"/>
                </a:lnTo>
                <a:lnTo>
                  <a:pt x="3509312" y="90281"/>
                </a:lnTo>
                <a:lnTo>
                  <a:pt x="3506451" y="101682"/>
                </a:lnTo>
                <a:lnTo>
                  <a:pt x="3504301" y="107494"/>
                </a:lnTo>
                <a:lnTo>
                  <a:pt x="3499384" y="118572"/>
                </a:lnTo>
                <a:lnTo>
                  <a:pt x="3492321" y="132842"/>
                </a:lnTo>
                <a:lnTo>
                  <a:pt x="3500937" y="132842"/>
                </a:lnTo>
                <a:close/>
              </a:path>
              <a:path w="4172259" h="133462">
                <a:moveTo>
                  <a:pt x="3576110" y="47360"/>
                </a:moveTo>
                <a:lnTo>
                  <a:pt x="3576110" y="58942"/>
                </a:lnTo>
                <a:lnTo>
                  <a:pt x="3647998" y="58942"/>
                </a:lnTo>
                <a:lnTo>
                  <a:pt x="3647998" y="47360"/>
                </a:lnTo>
                <a:lnTo>
                  <a:pt x="3576110" y="47360"/>
                </a:lnTo>
                <a:close/>
              </a:path>
              <a:path w="4172259" h="133462">
                <a:moveTo>
                  <a:pt x="3576110" y="76934"/>
                </a:moveTo>
                <a:lnTo>
                  <a:pt x="3576110" y="88722"/>
                </a:lnTo>
                <a:lnTo>
                  <a:pt x="3647998" y="88722"/>
                </a:lnTo>
                <a:lnTo>
                  <a:pt x="3647998" y="76934"/>
                </a:lnTo>
                <a:lnTo>
                  <a:pt x="3576110" y="76934"/>
                </a:lnTo>
                <a:close/>
              </a:path>
              <a:path w="4172259" h="133462">
                <a:moveTo>
                  <a:pt x="3824777" y="88964"/>
                </a:moveTo>
                <a:lnTo>
                  <a:pt x="3821538" y="93352"/>
                </a:lnTo>
                <a:lnTo>
                  <a:pt x="3816656" y="95547"/>
                </a:lnTo>
                <a:lnTo>
                  <a:pt x="3803652" y="95547"/>
                </a:lnTo>
                <a:lnTo>
                  <a:pt x="3798586" y="93421"/>
                </a:lnTo>
                <a:lnTo>
                  <a:pt x="3809027" y="106577"/>
                </a:lnTo>
                <a:lnTo>
                  <a:pt x="3810946" y="106539"/>
                </a:lnTo>
                <a:lnTo>
                  <a:pt x="3824107" y="103662"/>
                </a:lnTo>
                <a:lnTo>
                  <a:pt x="3824777" y="88964"/>
                </a:lnTo>
                <a:close/>
              </a:path>
              <a:path w="4172259" h="133462">
                <a:moveTo>
                  <a:pt x="3864145" y="88998"/>
                </a:moveTo>
                <a:lnTo>
                  <a:pt x="3864145" y="104026"/>
                </a:lnTo>
                <a:lnTo>
                  <a:pt x="3878549" y="104026"/>
                </a:lnTo>
                <a:lnTo>
                  <a:pt x="3878549" y="88998"/>
                </a:lnTo>
                <a:lnTo>
                  <a:pt x="3864145" y="88998"/>
                </a:lnTo>
                <a:close/>
              </a:path>
              <a:path w="4172259" h="133462">
                <a:moveTo>
                  <a:pt x="3895138" y="22175"/>
                </a:moveTo>
                <a:lnTo>
                  <a:pt x="3892403" y="30057"/>
                </a:lnTo>
                <a:lnTo>
                  <a:pt x="3892403" y="48348"/>
                </a:lnTo>
                <a:lnTo>
                  <a:pt x="3895172" y="55977"/>
                </a:lnTo>
                <a:lnTo>
                  <a:pt x="3900709" y="61906"/>
                </a:lnTo>
                <a:lnTo>
                  <a:pt x="3906246" y="67834"/>
                </a:lnTo>
                <a:lnTo>
                  <a:pt x="3913770" y="70799"/>
                </a:lnTo>
                <a:lnTo>
                  <a:pt x="3913104" y="58011"/>
                </a:lnTo>
                <a:lnTo>
                  <a:pt x="3909979" y="54219"/>
                </a:lnTo>
                <a:lnTo>
                  <a:pt x="3906855" y="50428"/>
                </a:lnTo>
                <a:lnTo>
                  <a:pt x="3905292" y="45315"/>
                </a:lnTo>
                <a:lnTo>
                  <a:pt x="3905292" y="32079"/>
                </a:lnTo>
                <a:lnTo>
                  <a:pt x="3910362" y="7890"/>
                </a:lnTo>
                <a:lnTo>
                  <a:pt x="3900605" y="15373"/>
                </a:lnTo>
                <a:lnTo>
                  <a:pt x="3895138" y="2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492296" y="312959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31534" y="312895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00535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200535" y="3199603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62384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61807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275105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24241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50544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050544" y="319960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312393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814" y="2288083"/>
            <a:ext cx="1142513" cy="107846"/>
          </a:xfrm>
          <a:custGeom>
            <a:avLst/>
            <a:gdLst/>
            <a:ahLst/>
            <a:cxnLst/>
            <a:rect l="l" t="t" r="r" b="b"/>
            <a:pathLst>
              <a:path w="1256764" h="122225">
                <a:moveTo>
                  <a:pt x="1241221" y="88136"/>
                </a:moveTo>
                <a:lnTo>
                  <a:pt x="1237430" y="91238"/>
                </a:lnTo>
                <a:lnTo>
                  <a:pt x="1232663" y="92789"/>
                </a:lnTo>
                <a:lnTo>
                  <a:pt x="1219751" y="92789"/>
                </a:lnTo>
                <a:lnTo>
                  <a:pt x="1214456" y="90917"/>
                </a:lnTo>
                <a:lnTo>
                  <a:pt x="1211033" y="87171"/>
                </a:lnTo>
                <a:lnTo>
                  <a:pt x="1207609" y="83425"/>
                </a:lnTo>
                <a:lnTo>
                  <a:pt x="1205898" y="78979"/>
                </a:lnTo>
                <a:lnTo>
                  <a:pt x="1202427" y="96386"/>
                </a:lnTo>
                <a:lnTo>
                  <a:pt x="1213441" y="102168"/>
                </a:lnTo>
                <a:lnTo>
                  <a:pt x="1226644" y="104094"/>
                </a:lnTo>
                <a:lnTo>
                  <a:pt x="1227790" y="104082"/>
                </a:lnTo>
                <a:lnTo>
                  <a:pt x="1241270" y="101662"/>
                </a:lnTo>
                <a:lnTo>
                  <a:pt x="1241221" y="88136"/>
                </a:lnTo>
                <a:close/>
              </a:path>
              <a:path w="1256764" h="122225">
                <a:moveTo>
                  <a:pt x="1205898" y="67857"/>
                </a:moveTo>
                <a:lnTo>
                  <a:pt x="1207770" y="63181"/>
                </a:lnTo>
                <a:lnTo>
                  <a:pt x="1211515" y="59803"/>
                </a:lnTo>
                <a:lnTo>
                  <a:pt x="1215260" y="56425"/>
                </a:lnTo>
                <a:lnTo>
                  <a:pt x="1220096" y="54736"/>
                </a:lnTo>
                <a:lnTo>
                  <a:pt x="1232135" y="54736"/>
                </a:lnTo>
                <a:lnTo>
                  <a:pt x="1237143" y="56391"/>
                </a:lnTo>
                <a:lnTo>
                  <a:pt x="1241049" y="59700"/>
                </a:lnTo>
                <a:lnTo>
                  <a:pt x="1244955" y="63008"/>
                </a:lnTo>
                <a:lnTo>
                  <a:pt x="1246908" y="67857"/>
                </a:lnTo>
                <a:lnTo>
                  <a:pt x="1246908" y="80404"/>
                </a:lnTo>
                <a:lnTo>
                  <a:pt x="1245012" y="85034"/>
                </a:lnTo>
                <a:lnTo>
                  <a:pt x="1241221" y="88136"/>
                </a:lnTo>
                <a:lnTo>
                  <a:pt x="1241270" y="101662"/>
                </a:lnTo>
                <a:lnTo>
                  <a:pt x="1251388" y="95030"/>
                </a:lnTo>
                <a:lnTo>
                  <a:pt x="1257223" y="88986"/>
                </a:lnTo>
                <a:lnTo>
                  <a:pt x="1260141" y="81622"/>
                </a:lnTo>
                <a:lnTo>
                  <a:pt x="1260141" y="65582"/>
                </a:lnTo>
                <a:lnTo>
                  <a:pt x="1257958" y="59607"/>
                </a:lnTo>
                <a:lnTo>
                  <a:pt x="1253593" y="55012"/>
                </a:lnTo>
                <a:lnTo>
                  <a:pt x="1251250" y="52576"/>
                </a:lnTo>
                <a:lnTo>
                  <a:pt x="1248033" y="50416"/>
                </a:lnTo>
                <a:lnTo>
                  <a:pt x="1243944" y="48532"/>
                </a:lnTo>
                <a:lnTo>
                  <a:pt x="1243599" y="24725"/>
                </a:lnTo>
                <a:lnTo>
                  <a:pt x="1243599" y="32630"/>
                </a:lnTo>
                <a:lnTo>
                  <a:pt x="1242060" y="36272"/>
                </a:lnTo>
                <a:lnTo>
                  <a:pt x="1238981" y="39328"/>
                </a:lnTo>
                <a:lnTo>
                  <a:pt x="1235903" y="42385"/>
                </a:lnTo>
                <a:lnTo>
                  <a:pt x="1231629" y="43913"/>
                </a:lnTo>
                <a:lnTo>
                  <a:pt x="1221475" y="43913"/>
                </a:lnTo>
                <a:lnTo>
                  <a:pt x="1217408" y="42603"/>
                </a:lnTo>
                <a:lnTo>
                  <a:pt x="1213962" y="39983"/>
                </a:lnTo>
                <a:lnTo>
                  <a:pt x="1210516" y="37364"/>
                </a:lnTo>
                <a:lnTo>
                  <a:pt x="1208792" y="33733"/>
                </a:lnTo>
                <a:lnTo>
                  <a:pt x="1208792" y="24955"/>
                </a:lnTo>
                <a:lnTo>
                  <a:pt x="1210125" y="21347"/>
                </a:lnTo>
                <a:lnTo>
                  <a:pt x="1212790" y="18268"/>
                </a:lnTo>
                <a:lnTo>
                  <a:pt x="1215455" y="15189"/>
                </a:lnTo>
                <a:lnTo>
                  <a:pt x="1219774" y="13649"/>
                </a:lnTo>
                <a:lnTo>
                  <a:pt x="1226437" y="2275"/>
                </a:lnTo>
                <a:lnTo>
                  <a:pt x="1216650" y="2275"/>
                </a:lnTo>
                <a:lnTo>
                  <a:pt x="1209091" y="4917"/>
                </a:lnTo>
                <a:lnTo>
                  <a:pt x="1203761" y="10203"/>
                </a:lnTo>
                <a:lnTo>
                  <a:pt x="1198431" y="15488"/>
                </a:lnTo>
                <a:lnTo>
                  <a:pt x="1195766" y="21807"/>
                </a:lnTo>
                <a:lnTo>
                  <a:pt x="1195766" y="35043"/>
                </a:lnTo>
                <a:lnTo>
                  <a:pt x="1197581" y="39822"/>
                </a:lnTo>
                <a:lnTo>
                  <a:pt x="1201211" y="43499"/>
                </a:lnTo>
                <a:lnTo>
                  <a:pt x="1203141" y="45475"/>
                </a:lnTo>
                <a:lnTo>
                  <a:pt x="1205829" y="47199"/>
                </a:lnTo>
                <a:lnTo>
                  <a:pt x="1209275" y="48669"/>
                </a:lnTo>
                <a:lnTo>
                  <a:pt x="1203669" y="50921"/>
                </a:lnTo>
                <a:lnTo>
                  <a:pt x="1199442" y="54173"/>
                </a:lnTo>
                <a:lnTo>
                  <a:pt x="1196593" y="58424"/>
                </a:lnTo>
                <a:lnTo>
                  <a:pt x="1193744" y="62675"/>
                </a:lnTo>
                <a:lnTo>
                  <a:pt x="1192320" y="67719"/>
                </a:lnTo>
                <a:lnTo>
                  <a:pt x="1192320" y="83483"/>
                </a:lnTo>
                <a:lnTo>
                  <a:pt x="1195639" y="91054"/>
                </a:lnTo>
                <a:lnTo>
                  <a:pt x="1202279" y="96271"/>
                </a:lnTo>
                <a:lnTo>
                  <a:pt x="1202427" y="96386"/>
                </a:lnTo>
                <a:lnTo>
                  <a:pt x="1205898" y="78979"/>
                </a:lnTo>
                <a:lnTo>
                  <a:pt x="1205898" y="67857"/>
                </a:lnTo>
                <a:close/>
              </a:path>
              <a:path w="1256764" h="122225">
                <a:moveTo>
                  <a:pt x="173987" y="27436"/>
                </a:moveTo>
                <a:lnTo>
                  <a:pt x="161719" y="27436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3" y="46026"/>
                </a:lnTo>
                <a:lnTo>
                  <a:pt x="179880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2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2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3"/>
                </a:lnTo>
                <a:lnTo>
                  <a:pt x="213963" y="34216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2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7" y="37915"/>
                </a:lnTo>
                <a:lnTo>
                  <a:pt x="173987" y="27436"/>
                </a:lnTo>
                <a:close/>
              </a:path>
              <a:path w="1256764" h="122225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lnTo>
                  <a:pt x="70233" y="12409"/>
                </a:lnTo>
                <a:close/>
              </a:path>
              <a:path w="1256764" h="122225">
                <a:moveTo>
                  <a:pt x="79377" y="27781"/>
                </a:moveTo>
                <a:lnTo>
                  <a:pt x="79377" y="101268"/>
                </a:lnTo>
                <a:lnTo>
                  <a:pt x="91990" y="101268"/>
                </a:lnTo>
                <a:lnTo>
                  <a:pt x="91990" y="27781"/>
                </a:lnTo>
                <a:lnTo>
                  <a:pt x="79377" y="27781"/>
                </a:lnTo>
                <a:close/>
              </a:path>
              <a:path w="1256764" h="122225">
                <a:moveTo>
                  <a:pt x="79377" y="0"/>
                </a:moveTo>
                <a:lnTo>
                  <a:pt x="79377" y="14063"/>
                </a:lnTo>
                <a:lnTo>
                  <a:pt x="91990" y="14063"/>
                </a:lnTo>
                <a:lnTo>
                  <a:pt x="91990" y="0"/>
                </a:lnTo>
                <a:lnTo>
                  <a:pt x="79377" y="0"/>
                </a:lnTo>
                <a:close/>
              </a:path>
              <a:path w="1256764" h="122225">
                <a:moveTo>
                  <a:pt x="115011" y="27436"/>
                </a:moveTo>
                <a:lnTo>
                  <a:pt x="115011" y="101268"/>
                </a:lnTo>
                <a:lnTo>
                  <a:pt x="127417" y="101268"/>
                </a:lnTo>
                <a:lnTo>
                  <a:pt x="127417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6" y="25782"/>
                </a:lnTo>
                <a:lnTo>
                  <a:pt x="137664" y="27563"/>
                </a:lnTo>
                <a:lnTo>
                  <a:pt x="133896" y="31125"/>
                </a:lnTo>
                <a:lnTo>
                  <a:pt x="130128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1256764" h="122225">
                <a:moveTo>
                  <a:pt x="397485" y="0"/>
                </a:moveTo>
                <a:lnTo>
                  <a:pt x="382115" y="0"/>
                </a:lnTo>
                <a:lnTo>
                  <a:pt x="353374" y="86240"/>
                </a:lnTo>
                <a:lnTo>
                  <a:pt x="324288" y="0"/>
                </a:lnTo>
                <a:lnTo>
                  <a:pt x="309125" y="0"/>
                </a:lnTo>
                <a:lnTo>
                  <a:pt x="345999" y="101268"/>
                </a:lnTo>
                <a:lnTo>
                  <a:pt x="360542" y="101268"/>
                </a:lnTo>
                <a:lnTo>
                  <a:pt x="397485" y="0"/>
                </a:lnTo>
                <a:close/>
              </a:path>
              <a:path w="1256764" h="122225">
                <a:moveTo>
                  <a:pt x="407434" y="69741"/>
                </a:moveTo>
                <a:lnTo>
                  <a:pt x="405297" y="75049"/>
                </a:lnTo>
                <a:lnTo>
                  <a:pt x="405297" y="88147"/>
                </a:lnTo>
                <a:lnTo>
                  <a:pt x="407468" y="93352"/>
                </a:lnTo>
                <a:lnTo>
                  <a:pt x="411810" y="97510"/>
                </a:lnTo>
                <a:lnTo>
                  <a:pt x="416152" y="101670"/>
                </a:lnTo>
                <a:lnTo>
                  <a:pt x="421747" y="103750"/>
                </a:lnTo>
                <a:lnTo>
                  <a:pt x="419564" y="88032"/>
                </a:lnTo>
                <a:lnTo>
                  <a:pt x="418255" y="85206"/>
                </a:lnTo>
                <a:lnTo>
                  <a:pt x="418255" y="76887"/>
                </a:lnTo>
                <a:lnTo>
                  <a:pt x="420162" y="73440"/>
                </a:lnTo>
                <a:lnTo>
                  <a:pt x="423975" y="71280"/>
                </a:lnTo>
                <a:lnTo>
                  <a:pt x="426227" y="69994"/>
                </a:lnTo>
                <a:lnTo>
                  <a:pt x="429604" y="69051"/>
                </a:lnTo>
                <a:lnTo>
                  <a:pt x="434107" y="68454"/>
                </a:lnTo>
                <a:lnTo>
                  <a:pt x="441620" y="67489"/>
                </a:lnTo>
                <a:lnTo>
                  <a:pt x="446261" y="66754"/>
                </a:lnTo>
                <a:lnTo>
                  <a:pt x="448650" y="66110"/>
                </a:lnTo>
                <a:lnTo>
                  <a:pt x="451040" y="65467"/>
                </a:lnTo>
                <a:lnTo>
                  <a:pt x="454509" y="63697"/>
                </a:lnTo>
                <a:lnTo>
                  <a:pt x="454509" y="81322"/>
                </a:lnTo>
                <a:lnTo>
                  <a:pt x="451063" y="86814"/>
                </a:lnTo>
                <a:lnTo>
                  <a:pt x="444239" y="100096"/>
                </a:lnTo>
                <a:lnTo>
                  <a:pt x="448972" y="97660"/>
                </a:lnTo>
                <a:lnTo>
                  <a:pt x="452602" y="94788"/>
                </a:lnTo>
                <a:lnTo>
                  <a:pt x="455129" y="91479"/>
                </a:lnTo>
                <a:lnTo>
                  <a:pt x="455543" y="94420"/>
                </a:lnTo>
                <a:lnTo>
                  <a:pt x="457266" y="98304"/>
                </a:lnTo>
                <a:lnTo>
                  <a:pt x="459196" y="101337"/>
                </a:lnTo>
                <a:lnTo>
                  <a:pt x="462297" y="102854"/>
                </a:lnTo>
                <a:lnTo>
                  <a:pt x="468317" y="102854"/>
                </a:lnTo>
                <a:lnTo>
                  <a:pt x="471717" y="102509"/>
                </a:lnTo>
                <a:lnTo>
                  <a:pt x="475117" y="101613"/>
                </a:lnTo>
                <a:lnTo>
                  <a:pt x="475117" y="92444"/>
                </a:lnTo>
                <a:lnTo>
                  <a:pt x="473601" y="92686"/>
                </a:lnTo>
                <a:lnTo>
                  <a:pt x="471051" y="92858"/>
                </a:lnTo>
                <a:lnTo>
                  <a:pt x="467708" y="91686"/>
                </a:lnTo>
                <a:lnTo>
                  <a:pt x="466915" y="88584"/>
                </a:lnTo>
                <a:lnTo>
                  <a:pt x="466915" y="39064"/>
                </a:lnTo>
                <a:lnTo>
                  <a:pt x="464227" y="33917"/>
                </a:lnTo>
                <a:lnTo>
                  <a:pt x="458851" y="30608"/>
                </a:lnTo>
                <a:lnTo>
                  <a:pt x="453429" y="27299"/>
                </a:lnTo>
                <a:lnTo>
                  <a:pt x="446376" y="25644"/>
                </a:lnTo>
                <a:lnTo>
                  <a:pt x="430201" y="25644"/>
                </a:lnTo>
                <a:lnTo>
                  <a:pt x="423619" y="27425"/>
                </a:lnTo>
                <a:lnTo>
                  <a:pt x="417944" y="30987"/>
                </a:lnTo>
                <a:lnTo>
                  <a:pt x="412270" y="34548"/>
                </a:lnTo>
                <a:lnTo>
                  <a:pt x="409317" y="40880"/>
                </a:lnTo>
                <a:lnTo>
                  <a:pt x="409088" y="49979"/>
                </a:lnTo>
                <a:lnTo>
                  <a:pt x="420667" y="49979"/>
                </a:lnTo>
                <a:lnTo>
                  <a:pt x="421126" y="46164"/>
                </a:lnTo>
                <a:lnTo>
                  <a:pt x="422114" y="43292"/>
                </a:lnTo>
                <a:lnTo>
                  <a:pt x="423631" y="41362"/>
                </a:lnTo>
                <a:lnTo>
                  <a:pt x="426342" y="37869"/>
                </a:lnTo>
                <a:lnTo>
                  <a:pt x="430937" y="36122"/>
                </a:lnTo>
                <a:lnTo>
                  <a:pt x="443022" y="36122"/>
                </a:lnTo>
                <a:lnTo>
                  <a:pt x="447329" y="37077"/>
                </a:lnTo>
                <a:lnTo>
                  <a:pt x="450339" y="38983"/>
                </a:lnTo>
                <a:lnTo>
                  <a:pt x="453349" y="40891"/>
                </a:lnTo>
                <a:lnTo>
                  <a:pt x="454853" y="43959"/>
                </a:lnTo>
                <a:lnTo>
                  <a:pt x="454853" y="50255"/>
                </a:lnTo>
                <a:lnTo>
                  <a:pt x="454026" y="52943"/>
                </a:lnTo>
                <a:lnTo>
                  <a:pt x="451154" y="56160"/>
                </a:lnTo>
                <a:lnTo>
                  <a:pt x="448306" y="56528"/>
                </a:lnTo>
                <a:lnTo>
                  <a:pt x="428524" y="59010"/>
                </a:lnTo>
                <a:lnTo>
                  <a:pt x="421586" y="59883"/>
                </a:lnTo>
                <a:lnTo>
                  <a:pt x="415980" y="62204"/>
                </a:lnTo>
                <a:lnTo>
                  <a:pt x="411707" y="65972"/>
                </a:lnTo>
                <a:lnTo>
                  <a:pt x="407434" y="69741"/>
                </a:lnTo>
                <a:close/>
              </a:path>
              <a:path w="1256764" h="122225">
                <a:moveTo>
                  <a:pt x="451063" y="86814"/>
                </a:moveTo>
                <a:lnTo>
                  <a:pt x="444170" y="90169"/>
                </a:lnTo>
                <a:lnTo>
                  <a:pt x="440081" y="92191"/>
                </a:lnTo>
                <a:lnTo>
                  <a:pt x="435853" y="93202"/>
                </a:lnTo>
                <a:lnTo>
                  <a:pt x="427904" y="93202"/>
                </a:lnTo>
                <a:lnTo>
                  <a:pt x="424802" y="92168"/>
                </a:lnTo>
                <a:lnTo>
                  <a:pt x="422183" y="90100"/>
                </a:lnTo>
                <a:lnTo>
                  <a:pt x="419564" y="88032"/>
                </a:lnTo>
                <a:lnTo>
                  <a:pt x="421747" y="103750"/>
                </a:lnTo>
                <a:lnTo>
                  <a:pt x="434291" y="103750"/>
                </a:lnTo>
                <a:lnTo>
                  <a:pt x="439506" y="102532"/>
                </a:lnTo>
                <a:lnTo>
                  <a:pt x="444239" y="100096"/>
                </a:lnTo>
                <a:lnTo>
                  <a:pt x="451063" y="86814"/>
                </a:lnTo>
                <a:close/>
              </a:path>
              <a:path w="1256764" h="122225">
                <a:moveTo>
                  <a:pt x="491429" y="0"/>
                </a:moveTo>
                <a:lnTo>
                  <a:pt x="491429" y="101268"/>
                </a:lnTo>
                <a:lnTo>
                  <a:pt x="503836" y="101268"/>
                </a:lnTo>
                <a:lnTo>
                  <a:pt x="503836" y="0"/>
                </a:lnTo>
                <a:lnTo>
                  <a:pt x="491429" y="0"/>
                </a:lnTo>
                <a:close/>
              </a:path>
              <a:path w="1256764" h="122225">
                <a:moveTo>
                  <a:pt x="538780" y="27436"/>
                </a:moveTo>
                <a:lnTo>
                  <a:pt x="526098" y="27436"/>
                </a:lnTo>
                <a:lnTo>
                  <a:pt x="526098" y="83919"/>
                </a:lnTo>
                <a:lnTo>
                  <a:pt x="527132" y="88951"/>
                </a:lnTo>
                <a:lnTo>
                  <a:pt x="529200" y="92720"/>
                </a:lnTo>
                <a:lnTo>
                  <a:pt x="533013" y="99751"/>
                </a:lnTo>
                <a:lnTo>
                  <a:pt x="540182" y="103267"/>
                </a:lnTo>
                <a:lnTo>
                  <a:pt x="557459" y="103267"/>
                </a:lnTo>
                <a:lnTo>
                  <a:pt x="563202" y="101337"/>
                </a:lnTo>
                <a:lnTo>
                  <a:pt x="567935" y="97476"/>
                </a:lnTo>
                <a:lnTo>
                  <a:pt x="570324" y="95547"/>
                </a:lnTo>
                <a:lnTo>
                  <a:pt x="572323" y="93179"/>
                </a:lnTo>
                <a:lnTo>
                  <a:pt x="573931" y="90376"/>
                </a:lnTo>
                <a:lnTo>
                  <a:pt x="573794" y="101268"/>
                </a:lnTo>
                <a:lnTo>
                  <a:pt x="585511" y="101268"/>
                </a:lnTo>
                <a:lnTo>
                  <a:pt x="585511" y="27436"/>
                </a:lnTo>
                <a:lnTo>
                  <a:pt x="573104" y="27436"/>
                </a:lnTo>
                <a:lnTo>
                  <a:pt x="573104" y="70913"/>
                </a:lnTo>
                <a:lnTo>
                  <a:pt x="572254" y="76588"/>
                </a:lnTo>
                <a:lnTo>
                  <a:pt x="570554" y="80725"/>
                </a:lnTo>
                <a:lnTo>
                  <a:pt x="567430" y="88446"/>
                </a:lnTo>
                <a:lnTo>
                  <a:pt x="561548" y="92306"/>
                </a:lnTo>
                <a:lnTo>
                  <a:pt x="546890" y="92306"/>
                </a:lnTo>
                <a:lnTo>
                  <a:pt x="542778" y="90100"/>
                </a:lnTo>
                <a:lnTo>
                  <a:pt x="540572" y="85688"/>
                </a:lnTo>
                <a:lnTo>
                  <a:pt x="539377" y="83298"/>
                </a:lnTo>
                <a:lnTo>
                  <a:pt x="538780" y="80220"/>
                </a:lnTo>
                <a:lnTo>
                  <a:pt x="538780" y="27436"/>
                </a:lnTo>
                <a:close/>
              </a:path>
              <a:path w="1256764" h="122225">
                <a:moveTo>
                  <a:pt x="628221" y="38662"/>
                </a:moveTo>
                <a:lnTo>
                  <a:pt x="633000" y="36605"/>
                </a:lnTo>
                <a:lnTo>
                  <a:pt x="646647" y="36605"/>
                </a:lnTo>
                <a:lnTo>
                  <a:pt x="652321" y="39592"/>
                </a:lnTo>
                <a:lnTo>
                  <a:pt x="655722" y="45566"/>
                </a:lnTo>
                <a:lnTo>
                  <a:pt x="657560" y="48784"/>
                </a:lnTo>
                <a:lnTo>
                  <a:pt x="658731" y="53081"/>
                </a:lnTo>
                <a:lnTo>
                  <a:pt x="659237" y="58458"/>
                </a:lnTo>
                <a:lnTo>
                  <a:pt x="618227" y="58458"/>
                </a:lnTo>
                <a:lnTo>
                  <a:pt x="618457" y="52116"/>
                </a:lnTo>
                <a:lnTo>
                  <a:pt x="614229" y="36881"/>
                </a:lnTo>
                <a:lnTo>
                  <a:pt x="611292" y="40749"/>
                </a:lnTo>
                <a:lnTo>
                  <a:pt x="606258" y="52094"/>
                </a:lnTo>
                <a:lnTo>
                  <a:pt x="604580" y="65765"/>
                </a:lnTo>
                <a:lnTo>
                  <a:pt x="604779" y="70808"/>
                </a:lnTo>
                <a:lnTo>
                  <a:pt x="607716" y="83803"/>
                </a:lnTo>
                <a:lnTo>
                  <a:pt x="614160" y="93857"/>
                </a:lnTo>
                <a:lnTo>
                  <a:pt x="624804" y="101385"/>
                </a:lnTo>
                <a:lnTo>
                  <a:pt x="637526" y="103888"/>
                </a:lnTo>
                <a:lnTo>
                  <a:pt x="641293" y="103888"/>
                </a:lnTo>
                <a:lnTo>
                  <a:pt x="644671" y="103520"/>
                </a:lnTo>
                <a:lnTo>
                  <a:pt x="647657" y="102785"/>
                </a:lnTo>
                <a:lnTo>
                  <a:pt x="653217" y="101498"/>
                </a:lnTo>
                <a:lnTo>
                  <a:pt x="657881" y="99016"/>
                </a:lnTo>
                <a:lnTo>
                  <a:pt x="661649" y="95339"/>
                </a:lnTo>
                <a:lnTo>
                  <a:pt x="663901" y="93225"/>
                </a:lnTo>
                <a:lnTo>
                  <a:pt x="665934" y="90502"/>
                </a:lnTo>
                <a:lnTo>
                  <a:pt x="667749" y="87170"/>
                </a:lnTo>
                <a:lnTo>
                  <a:pt x="669564" y="83838"/>
                </a:lnTo>
                <a:lnTo>
                  <a:pt x="670632" y="80817"/>
                </a:lnTo>
                <a:lnTo>
                  <a:pt x="670954" y="78105"/>
                </a:lnTo>
                <a:lnTo>
                  <a:pt x="658754" y="78105"/>
                </a:lnTo>
                <a:lnTo>
                  <a:pt x="657835" y="81368"/>
                </a:lnTo>
                <a:lnTo>
                  <a:pt x="656273" y="84240"/>
                </a:lnTo>
                <a:lnTo>
                  <a:pt x="654067" y="86723"/>
                </a:lnTo>
                <a:lnTo>
                  <a:pt x="650208" y="90997"/>
                </a:lnTo>
                <a:lnTo>
                  <a:pt x="645038" y="93133"/>
                </a:lnTo>
                <a:lnTo>
                  <a:pt x="631621" y="93133"/>
                </a:lnTo>
                <a:lnTo>
                  <a:pt x="626498" y="90870"/>
                </a:lnTo>
                <a:lnTo>
                  <a:pt x="623189" y="86343"/>
                </a:lnTo>
                <a:lnTo>
                  <a:pt x="619881" y="81816"/>
                </a:lnTo>
                <a:lnTo>
                  <a:pt x="618112" y="75807"/>
                </a:lnTo>
                <a:lnTo>
                  <a:pt x="617882" y="68316"/>
                </a:lnTo>
                <a:lnTo>
                  <a:pt x="671988" y="68316"/>
                </a:lnTo>
                <a:lnTo>
                  <a:pt x="671988" y="60871"/>
                </a:lnTo>
                <a:lnTo>
                  <a:pt x="671620" y="55448"/>
                </a:lnTo>
                <a:lnTo>
                  <a:pt x="670885" y="52047"/>
                </a:lnTo>
                <a:lnTo>
                  <a:pt x="670058" y="47083"/>
                </a:lnTo>
                <a:lnTo>
                  <a:pt x="668404" y="42741"/>
                </a:lnTo>
                <a:lnTo>
                  <a:pt x="665922" y="39017"/>
                </a:lnTo>
                <a:lnTo>
                  <a:pt x="663349" y="35112"/>
                </a:lnTo>
                <a:lnTo>
                  <a:pt x="659604" y="31929"/>
                </a:lnTo>
                <a:lnTo>
                  <a:pt x="654688" y="29470"/>
                </a:lnTo>
                <a:lnTo>
                  <a:pt x="649771" y="27011"/>
                </a:lnTo>
                <a:lnTo>
                  <a:pt x="644694" y="25782"/>
                </a:lnTo>
                <a:lnTo>
                  <a:pt x="637050" y="25850"/>
                </a:lnTo>
                <a:lnTo>
                  <a:pt x="628221" y="38662"/>
                </a:lnTo>
                <a:close/>
              </a:path>
              <a:path w="1256764" h="122225">
                <a:moveTo>
                  <a:pt x="624381" y="29009"/>
                </a:moveTo>
                <a:lnTo>
                  <a:pt x="614229" y="36881"/>
                </a:lnTo>
                <a:lnTo>
                  <a:pt x="618457" y="52116"/>
                </a:lnTo>
                <a:lnTo>
                  <a:pt x="620501" y="46888"/>
                </a:lnTo>
                <a:lnTo>
                  <a:pt x="624361" y="42775"/>
                </a:lnTo>
                <a:lnTo>
                  <a:pt x="628221" y="38662"/>
                </a:lnTo>
                <a:lnTo>
                  <a:pt x="637050" y="25850"/>
                </a:lnTo>
                <a:lnTo>
                  <a:pt x="624381" y="29009"/>
                </a:lnTo>
                <a:close/>
              </a:path>
              <a:path w="1256764" h="122225">
                <a:moveTo>
                  <a:pt x="697604" y="28402"/>
                </a:moveTo>
                <a:lnTo>
                  <a:pt x="697604" y="43430"/>
                </a:lnTo>
                <a:lnTo>
                  <a:pt x="712010" y="43430"/>
                </a:lnTo>
                <a:lnTo>
                  <a:pt x="712010" y="28402"/>
                </a:lnTo>
                <a:lnTo>
                  <a:pt x="697604" y="28402"/>
                </a:lnTo>
                <a:close/>
              </a:path>
              <a:path w="1256764" h="122225">
                <a:moveTo>
                  <a:pt x="859852" y="31366"/>
                </a:moveTo>
                <a:lnTo>
                  <a:pt x="859852" y="101268"/>
                </a:lnTo>
                <a:lnTo>
                  <a:pt x="873086" y="101268"/>
                </a:lnTo>
                <a:lnTo>
                  <a:pt x="873086" y="2964"/>
                </a:lnTo>
                <a:lnTo>
                  <a:pt x="863298" y="2964"/>
                </a:lnTo>
                <a:lnTo>
                  <a:pt x="861552" y="10593"/>
                </a:lnTo>
                <a:lnTo>
                  <a:pt x="858910" y="15430"/>
                </a:lnTo>
                <a:lnTo>
                  <a:pt x="855372" y="17475"/>
                </a:lnTo>
                <a:lnTo>
                  <a:pt x="851834" y="19520"/>
                </a:lnTo>
                <a:lnTo>
                  <a:pt x="845585" y="20979"/>
                </a:lnTo>
                <a:lnTo>
                  <a:pt x="836625" y="21853"/>
                </a:lnTo>
                <a:lnTo>
                  <a:pt x="836625" y="31366"/>
                </a:lnTo>
                <a:lnTo>
                  <a:pt x="859852" y="31366"/>
                </a:lnTo>
                <a:close/>
              </a:path>
              <a:path w="1256764" h="122225">
                <a:moveTo>
                  <a:pt x="697604" y="86240"/>
                </a:moveTo>
                <a:lnTo>
                  <a:pt x="697604" y="101268"/>
                </a:lnTo>
                <a:lnTo>
                  <a:pt x="712010" y="101268"/>
                </a:lnTo>
                <a:lnTo>
                  <a:pt x="712010" y="86240"/>
                </a:lnTo>
                <a:lnTo>
                  <a:pt x="697604" y="86240"/>
                </a:lnTo>
                <a:close/>
              </a:path>
              <a:path w="1256764" h="122225">
                <a:moveTo>
                  <a:pt x="913222" y="19417"/>
                </a:moveTo>
                <a:lnTo>
                  <a:pt x="910488" y="27299"/>
                </a:lnTo>
                <a:lnTo>
                  <a:pt x="910488" y="45590"/>
                </a:lnTo>
                <a:lnTo>
                  <a:pt x="913257" y="53219"/>
                </a:lnTo>
                <a:lnTo>
                  <a:pt x="918794" y="59147"/>
                </a:lnTo>
                <a:lnTo>
                  <a:pt x="924331" y="65076"/>
                </a:lnTo>
                <a:lnTo>
                  <a:pt x="931855" y="68040"/>
                </a:lnTo>
                <a:lnTo>
                  <a:pt x="931189" y="55253"/>
                </a:lnTo>
                <a:lnTo>
                  <a:pt x="928064" y="51461"/>
                </a:lnTo>
                <a:lnTo>
                  <a:pt x="924940" y="47669"/>
                </a:lnTo>
                <a:lnTo>
                  <a:pt x="923377" y="42557"/>
                </a:lnTo>
                <a:lnTo>
                  <a:pt x="923377" y="29321"/>
                </a:lnTo>
                <a:lnTo>
                  <a:pt x="928447" y="5132"/>
                </a:lnTo>
                <a:lnTo>
                  <a:pt x="918690" y="12615"/>
                </a:lnTo>
                <a:lnTo>
                  <a:pt x="913222" y="19417"/>
                </a:lnTo>
                <a:close/>
              </a:path>
              <a:path w="1256764" h="122225">
                <a:moveTo>
                  <a:pt x="914164" y="91387"/>
                </a:moveTo>
                <a:lnTo>
                  <a:pt x="919173" y="96442"/>
                </a:lnTo>
                <a:lnTo>
                  <a:pt x="924181" y="101498"/>
                </a:lnTo>
                <a:lnTo>
                  <a:pt x="931510" y="104026"/>
                </a:lnTo>
                <a:lnTo>
                  <a:pt x="941566" y="104024"/>
                </a:lnTo>
                <a:lnTo>
                  <a:pt x="954367" y="101338"/>
                </a:lnTo>
                <a:lnTo>
                  <a:pt x="964432" y="93572"/>
                </a:lnTo>
                <a:lnTo>
                  <a:pt x="971762" y="80725"/>
                </a:lnTo>
                <a:lnTo>
                  <a:pt x="973898" y="74354"/>
                </a:lnTo>
                <a:lnTo>
                  <a:pt x="976380" y="62105"/>
                </a:lnTo>
                <a:lnTo>
                  <a:pt x="977207" y="48600"/>
                </a:lnTo>
                <a:lnTo>
                  <a:pt x="977189" y="46572"/>
                </a:lnTo>
                <a:lnTo>
                  <a:pt x="975920" y="33034"/>
                </a:lnTo>
                <a:lnTo>
                  <a:pt x="972658" y="21853"/>
                </a:lnTo>
                <a:lnTo>
                  <a:pt x="966880" y="12331"/>
                </a:lnTo>
                <a:lnTo>
                  <a:pt x="956587" y="4892"/>
                </a:lnTo>
                <a:lnTo>
                  <a:pt x="942883" y="2413"/>
                </a:lnTo>
                <a:lnTo>
                  <a:pt x="941849" y="2424"/>
                </a:lnTo>
                <a:lnTo>
                  <a:pt x="928447" y="5132"/>
                </a:lnTo>
                <a:lnTo>
                  <a:pt x="923377" y="29321"/>
                </a:lnTo>
                <a:lnTo>
                  <a:pt x="925158" y="23886"/>
                </a:lnTo>
                <a:lnTo>
                  <a:pt x="928719" y="19819"/>
                </a:lnTo>
                <a:lnTo>
                  <a:pt x="932280" y="15752"/>
                </a:lnTo>
                <a:lnTo>
                  <a:pt x="937093" y="13718"/>
                </a:lnTo>
                <a:lnTo>
                  <a:pt x="948810" y="13718"/>
                </a:lnTo>
                <a:lnTo>
                  <a:pt x="953463" y="15499"/>
                </a:lnTo>
                <a:lnTo>
                  <a:pt x="957116" y="19061"/>
                </a:lnTo>
                <a:lnTo>
                  <a:pt x="960769" y="22623"/>
                </a:lnTo>
                <a:lnTo>
                  <a:pt x="962595" y="28034"/>
                </a:lnTo>
                <a:lnTo>
                  <a:pt x="962595" y="43385"/>
                </a:lnTo>
                <a:lnTo>
                  <a:pt x="960562" y="49048"/>
                </a:lnTo>
                <a:lnTo>
                  <a:pt x="956495" y="52288"/>
                </a:lnTo>
                <a:lnTo>
                  <a:pt x="952429" y="55529"/>
                </a:lnTo>
                <a:lnTo>
                  <a:pt x="947937" y="57148"/>
                </a:lnTo>
                <a:lnTo>
                  <a:pt x="936174" y="57148"/>
                </a:lnTo>
                <a:lnTo>
                  <a:pt x="931189" y="55253"/>
                </a:lnTo>
                <a:lnTo>
                  <a:pt x="931855" y="68040"/>
                </a:lnTo>
                <a:lnTo>
                  <a:pt x="946053" y="68040"/>
                </a:lnTo>
                <a:lnTo>
                  <a:pt x="950430" y="67156"/>
                </a:lnTo>
                <a:lnTo>
                  <a:pt x="954497" y="65386"/>
                </a:lnTo>
                <a:lnTo>
                  <a:pt x="958563" y="63617"/>
                </a:lnTo>
                <a:lnTo>
                  <a:pt x="961975" y="60549"/>
                </a:lnTo>
                <a:lnTo>
                  <a:pt x="964732" y="56183"/>
                </a:lnTo>
                <a:lnTo>
                  <a:pt x="963601" y="64270"/>
                </a:lnTo>
                <a:lnTo>
                  <a:pt x="960319" y="77774"/>
                </a:lnTo>
                <a:lnTo>
                  <a:pt x="955841" y="86275"/>
                </a:lnTo>
                <a:lnTo>
                  <a:pt x="951659" y="91215"/>
                </a:lnTo>
                <a:lnTo>
                  <a:pt x="946605" y="93685"/>
                </a:lnTo>
                <a:lnTo>
                  <a:pt x="937507" y="93685"/>
                </a:lnTo>
                <a:lnTo>
                  <a:pt x="934658" y="92996"/>
                </a:lnTo>
                <a:lnTo>
                  <a:pt x="932131" y="91617"/>
                </a:lnTo>
                <a:lnTo>
                  <a:pt x="927214" y="88997"/>
                </a:lnTo>
                <a:lnTo>
                  <a:pt x="924572" y="84264"/>
                </a:lnTo>
                <a:lnTo>
                  <a:pt x="924204" y="77416"/>
                </a:lnTo>
                <a:lnTo>
                  <a:pt x="911660" y="77416"/>
                </a:lnTo>
                <a:lnTo>
                  <a:pt x="911660" y="85045"/>
                </a:lnTo>
                <a:lnTo>
                  <a:pt x="914164" y="91387"/>
                </a:lnTo>
                <a:close/>
              </a:path>
              <a:path w="1256764" h="122225">
                <a:moveTo>
                  <a:pt x="1004938" y="121260"/>
                </a:moveTo>
                <a:lnTo>
                  <a:pt x="1008751" y="118709"/>
                </a:lnTo>
                <a:lnTo>
                  <a:pt x="1010957" y="114573"/>
                </a:lnTo>
                <a:lnTo>
                  <a:pt x="1013163" y="110437"/>
                </a:lnTo>
                <a:lnTo>
                  <a:pt x="1014265" y="105634"/>
                </a:lnTo>
                <a:lnTo>
                  <a:pt x="1014265" y="86240"/>
                </a:lnTo>
                <a:lnTo>
                  <a:pt x="999516" y="86240"/>
                </a:lnTo>
                <a:lnTo>
                  <a:pt x="999516" y="101268"/>
                </a:lnTo>
                <a:lnTo>
                  <a:pt x="1007028" y="101268"/>
                </a:lnTo>
                <a:lnTo>
                  <a:pt x="1007223" y="102382"/>
                </a:lnTo>
                <a:lnTo>
                  <a:pt x="1007235" y="104922"/>
                </a:lnTo>
                <a:lnTo>
                  <a:pt x="1006201" y="108989"/>
                </a:lnTo>
                <a:lnTo>
                  <a:pt x="1004915" y="112896"/>
                </a:lnTo>
                <a:lnTo>
                  <a:pt x="1002686" y="115124"/>
                </a:lnTo>
                <a:lnTo>
                  <a:pt x="999516" y="115676"/>
                </a:lnTo>
                <a:lnTo>
                  <a:pt x="999516" y="122225"/>
                </a:lnTo>
                <a:lnTo>
                  <a:pt x="1004938" y="121260"/>
                </a:lnTo>
                <a:close/>
              </a:path>
              <a:path w="1256764" h="122225">
                <a:moveTo>
                  <a:pt x="1090013" y="16200"/>
                </a:moveTo>
                <a:lnTo>
                  <a:pt x="1090013" y="4205"/>
                </a:lnTo>
                <a:lnTo>
                  <a:pt x="1038733" y="4205"/>
                </a:lnTo>
                <a:lnTo>
                  <a:pt x="1031221" y="57355"/>
                </a:lnTo>
                <a:lnTo>
                  <a:pt x="1041973" y="57976"/>
                </a:lnTo>
                <a:lnTo>
                  <a:pt x="1044133" y="55035"/>
                </a:lnTo>
                <a:lnTo>
                  <a:pt x="1046740" y="52737"/>
                </a:lnTo>
                <a:lnTo>
                  <a:pt x="1049796" y="51082"/>
                </a:lnTo>
                <a:lnTo>
                  <a:pt x="1052851" y="49428"/>
                </a:lnTo>
                <a:lnTo>
                  <a:pt x="1056516" y="48601"/>
                </a:lnTo>
                <a:lnTo>
                  <a:pt x="1066671" y="48601"/>
                </a:lnTo>
                <a:lnTo>
                  <a:pt x="1071714" y="50484"/>
                </a:lnTo>
                <a:lnTo>
                  <a:pt x="1075918" y="54253"/>
                </a:lnTo>
                <a:lnTo>
                  <a:pt x="1080123" y="58022"/>
                </a:lnTo>
                <a:lnTo>
                  <a:pt x="1082225" y="63353"/>
                </a:lnTo>
                <a:lnTo>
                  <a:pt x="1082225" y="75945"/>
                </a:lnTo>
                <a:lnTo>
                  <a:pt x="1080456" y="81138"/>
                </a:lnTo>
                <a:lnTo>
                  <a:pt x="1076918" y="85826"/>
                </a:lnTo>
                <a:lnTo>
                  <a:pt x="1073379" y="90514"/>
                </a:lnTo>
                <a:lnTo>
                  <a:pt x="1067934" y="92858"/>
                </a:lnTo>
                <a:lnTo>
                  <a:pt x="1056723" y="92858"/>
                </a:lnTo>
                <a:lnTo>
                  <a:pt x="1053322" y="92169"/>
                </a:lnTo>
                <a:lnTo>
                  <a:pt x="1050382" y="90790"/>
                </a:lnTo>
                <a:lnTo>
                  <a:pt x="1044638" y="88078"/>
                </a:lnTo>
                <a:lnTo>
                  <a:pt x="1041353" y="83184"/>
                </a:lnTo>
                <a:lnTo>
                  <a:pt x="1040526" y="76106"/>
                </a:lnTo>
                <a:lnTo>
                  <a:pt x="1027637" y="76106"/>
                </a:lnTo>
                <a:lnTo>
                  <a:pt x="1028372" y="85482"/>
                </a:lnTo>
                <a:lnTo>
                  <a:pt x="1031830" y="92433"/>
                </a:lnTo>
                <a:lnTo>
                  <a:pt x="1038010" y="96960"/>
                </a:lnTo>
                <a:lnTo>
                  <a:pt x="1044190" y="101487"/>
                </a:lnTo>
                <a:lnTo>
                  <a:pt x="1051301" y="103750"/>
                </a:lnTo>
                <a:lnTo>
                  <a:pt x="1059342" y="103750"/>
                </a:lnTo>
                <a:lnTo>
                  <a:pt x="1064513" y="103535"/>
                </a:lnTo>
                <a:lnTo>
                  <a:pt x="1077627" y="100267"/>
                </a:lnTo>
                <a:lnTo>
                  <a:pt x="1086946" y="93065"/>
                </a:lnTo>
                <a:lnTo>
                  <a:pt x="1093556" y="81197"/>
                </a:lnTo>
                <a:lnTo>
                  <a:pt x="1095596" y="68386"/>
                </a:lnTo>
                <a:lnTo>
                  <a:pt x="1095596" y="59423"/>
                </a:lnTo>
                <a:lnTo>
                  <a:pt x="1092448" y="52024"/>
                </a:lnTo>
                <a:lnTo>
                  <a:pt x="1086153" y="46188"/>
                </a:lnTo>
                <a:lnTo>
                  <a:pt x="1079858" y="40351"/>
                </a:lnTo>
                <a:lnTo>
                  <a:pt x="1072185" y="37433"/>
                </a:lnTo>
                <a:lnTo>
                  <a:pt x="1058308" y="37433"/>
                </a:lnTo>
                <a:lnTo>
                  <a:pt x="1054058" y="38191"/>
                </a:lnTo>
                <a:lnTo>
                  <a:pt x="1050382" y="39708"/>
                </a:lnTo>
                <a:lnTo>
                  <a:pt x="1048314" y="40581"/>
                </a:lnTo>
                <a:lnTo>
                  <a:pt x="1043834" y="43637"/>
                </a:lnTo>
                <a:lnTo>
                  <a:pt x="1048038" y="16200"/>
                </a:lnTo>
                <a:lnTo>
                  <a:pt x="1090013" y="16200"/>
                </a:lnTo>
                <a:close/>
              </a:path>
              <a:path w="1256764" h="122225">
                <a:moveTo>
                  <a:pt x="1138375" y="101269"/>
                </a:moveTo>
                <a:lnTo>
                  <a:pt x="1140489" y="91158"/>
                </a:lnTo>
                <a:lnTo>
                  <a:pt x="1142212" y="83827"/>
                </a:lnTo>
                <a:lnTo>
                  <a:pt x="1143544" y="79277"/>
                </a:lnTo>
                <a:lnTo>
                  <a:pt x="1145612" y="72200"/>
                </a:lnTo>
                <a:lnTo>
                  <a:pt x="1148644" y="64364"/>
                </a:lnTo>
                <a:lnTo>
                  <a:pt x="1152642" y="55770"/>
                </a:lnTo>
                <a:lnTo>
                  <a:pt x="1153925" y="53033"/>
                </a:lnTo>
                <a:lnTo>
                  <a:pt x="1159896" y="41702"/>
                </a:lnTo>
                <a:lnTo>
                  <a:pt x="1166599" y="31091"/>
                </a:lnTo>
                <a:lnTo>
                  <a:pt x="1171861" y="23461"/>
                </a:lnTo>
                <a:lnTo>
                  <a:pt x="1176076" y="18108"/>
                </a:lnTo>
                <a:lnTo>
                  <a:pt x="1179247" y="15028"/>
                </a:lnTo>
                <a:lnTo>
                  <a:pt x="1179247" y="4205"/>
                </a:lnTo>
                <a:lnTo>
                  <a:pt x="1110599" y="4205"/>
                </a:lnTo>
                <a:lnTo>
                  <a:pt x="1110599" y="16683"/>
                </a:lnTo>
                <a:lnTo>
                  <a:pt x="1165186" y="16683"/>
                </a:lnTo>
                <a:lnTo>
                  <a:pt x="1159722" y="23339"/>
                </a:lnTo>
                <a:lnTo>
                  <a:pt x="1152399" y="33573"/>
                </a:lnTo>
                <a:lnTo>
                  <a:pt x="1145336" y="45016"/>
                </a:lnTo>
                <a:lnTo>
                  <a:pt x="1140725" y="53552"/>
                </a:lnTo>
                <a:lnTo>
                  <a:pt x="1135186" y="65444"/>
                </a:lnTo>
                <a:lnTo>
                  <a:pt x="1130662" y="77360"/>
                </a:lnTo>
                <a:lnTo>
                  <a:pt x="1127153" y="89302"/>
                </a:lnTo>
                <a:lnTo>
                  <a:pt x="1124659" y="101269"/>
                </a:lnTo>
                <a:lnTo>
                  <a:pt x="1138375" y="101269"/>
                </a:lnTo>
                <a:close/>
              </a:path>
              <a:path w="1256764" h="122225">
                <a:moveTo>
                  <a:pt x="1243324" y="4768"/>
                </a:moveTo>
                <a:lnTo>
                  <a:pt x="1235903" y="2275"/>
                </a:lnTo>
                <a:lnTo>
                  <a:pt x="1226437" y="2275"/>
                </a:lnTo>
                <a:lnTo>
                  <a:pt x="1219774" y="13649"/>
                </a:lnTo>
                <a:lnTo>
                  <a:pt x="1231767" y="13649"/>
                </a:lnTo>
                <a:lnTo>
                  <a:pt x="1236247" y="15189"/>
                </a:lnTo>
                <a:lnTo>
                  <a:pt x="1239188" y="18268"/>
                </a:lnTo>
                <a:lnTo>
                  <a:pt x="1242129" y="21347"/>
                </a:lnTo>
                <a:lnTo>
                  <a:pt x="1243599" y="24725"/>
                </a:lnTo>
                <a:lnTo>
                  <a:pt x="1243944" y="48532"/>
                </a:lnTo>
                <a:lnTo>
                  <a:pt x="1247620" y="46464"/>
                </a:lnTo>
                <a:lnTo>
                  <a:pt x="1250331" y="44350"/>
                </a:lnTo>
                <a:lnTo>
                  <a:pt x="1252077" y="42190"/>
                </a:lnTo>
                <a:lnTo>
                  <a:pt x="1255202" y="38375"/>
                </a:lnTo>
                <a:lnTo>
                  <a:pt x="1256764" y="33388"/>
                </a:lnTo>
                <a:lnTo>
                  <a:pt x="1256764" y="20566"/>
                </a:lnTo>
                <a:lnTo>
                  <a:pt x="1254076" y="14741"/>
                </a:lnTo>
                <a:lnTo>
                  <a:pt x="1248700" y="9755"/>
                </a:lnTo>
                <a:lnTo>
                  <a:pt x="1243324" y="4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54709" y="228872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129208" y="228808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311002" y="231977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311002" y="237080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1614" y="2459209"/>
            <a:ext cx="65352" cy="63563"/>
          </a:xfrm>
          <a:custGeom>
            <a:avLst/>
            <a:gdLst/>
            <a:ahLst/>
            <a:cxnLst/>
            <a:rect l="l" t="t" r="r" b="b"/>
            <a:pathLst>
              <a:path w="71887" h="72038">
                <a:moveTo>
                  <a:pt x="41836" y="30263"/>
                </a:moveTo>
                <a:lnTo>
                  <a:pt x="41836" y="0"/>
                </a:lnTo>
                <a:lnTo>
                  <a:pt x="30050" y="0"/>
                </a:lnTo>
                <a:lnTo>
                  <a:pt x="30050" y="30263"/>
                </a:lnTo>
                <a:lnTo>
                  <a:pt x="0" y="30263"/>
                </a:lnTo>
                <a:lnTo>
                  <a:pt x="0" y="41844"/>
                </a:lnTo>
                <a:lnTo>
                  <a:pt x="30050" y="41844"/>
                </a:lnTo>
                <a:lnTo>
                  <a:pt x="30050" y="72038"/>
                </a:lnTo>
                <a:lnTo>
                  <a:pt x="41836" y="72038"/>
                </a:lnTo>
                <a:lnTo>
                  <a:pt x="41836" y="41844"/>
                </a:lnTo>
                <a:lnTo>
                  <a:pt x="71887" y="41844"/>
                </a:lnTo>
                <a:lnTo>
                  <a:pt x="71887" y="30263"/>
                </a:lnTo>
                <a:lnTo>
                  <a:pt x="41836" y="30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78425" y="2430986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2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29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6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74167" y="2456048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1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4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2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87138" y="2510020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7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48021" y="2455926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2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6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7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1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16318" y="2433115"/>
            <a:ext cx="54700" cy="89659"/>
          </a:xfrm>
          <a:custGeom>
            <a:avLst/>
            <a:gdLst/>
            <a:ahLst/>
            <a:cxnLst/>
            <a:rect l="l" t="t" r="r" b="b"/>
            <a:pathLst>
              <a:path w="60170" h="101613">
                <a:moveTo>
                  <a:pt x="43100" y="39110"/>
                </a:moveTo>
                <a:lnTo>
                  <a:pt x="45352" y="43154"/>
                </a:lnTo>
                <a:lnTo>
                  <a:pt x="46730" y="45682"/>
                </a:lnTo>
                <a:lnTo>
                  <a:pt x="47419" y="49657"/>
                </a:lnTo>
                <a:lnTo>
                  <a:pt x="47419" y="101613"/>
                </a:lnTo>
                <a:lnTo>
                  <a:pt x="60170" y="101613"/>
                </a:lnTo>
                <a:lnTo>
                  <a:pt x="60170" y="46992"/>
                </a:lnTo>
                <a:lnTo>
                  <a:pt x="59136" y="41315"/>
                </a:lnTo>
                <a:lnTo>
                  <a:pt x="57069" y="37225"/>
                </a:lnTo>
                <a:lnTo>
                  <a:pt x="53255" y="29734"/>
                </a:lnTo>
                <a:lnTo>
                  <a:pt x="45995" y="25989"/>
                </a:lnTo>
                <a:lnTo>
                  <a:pt x="29315" y="25989"/>
                </a:lnTo>
                <a:lnTo>
                  <a:pt x="24330" y="27299"/>
                </a:lnTo>
                <a:lnTo>
                  <a:pt x="20332" y="29918"/>
                </a:lnTo>
                <a:lnTo>
                  <a:pt x="17989" y="31435"/>
                </a:lnTo>
                <a:lnTo>
                  <a:pt x="15347" y="34054"/>
                </a:lnTo>
                <a:lnTo>
                  <a:pt x="12406" y="37777"/>
                </a:lnTo>
                <a:lnTo>
                  <a:pt x="12406" y="0"/>
                </a:lnTo>
                <a:lnTo>
                  <a:pt x="0" y="0"/>
                </a:lnTo>
                <a:lnTo>
                  <a:pt x="0" y="101613"/>
                </a:lnTo>
                <a:lnTo>
                  <a:pt x="12406" y="101613"/>
                </a:lnTo>
                <a:lnTo>
                  <a:pt x="12406" y="52621"/>
                </a:lnTo>
                <a:lnTo>
                  <a:pt x="14497" y="45935"/>
                </a:lnTo>
                <a:lnTo>
                  <a:pt x="18678" y="42396"/>
                </a:lnTo>
                <a:lnTo>
                  <a:pt x="22859" y="38857"/>
                </a:lnTo>
                <a:lnTo>
                  <a:pt x="27523" y="37088"/>
                </a:lnTo>
                <a:lnTo>
                  <a:pt x="38873" y="37088"/>
                </a:lnTo>
                <a:lnTo>
                  <a:pt x="43100" y="39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97128" y="2465110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97128" y="2516143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96160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43811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8"/>
                </a:lnTo>
                <a:lnTo>
                  <a:pt x="10442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96580" y="2437130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3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6"/>
                </a:lnTo>
                <a:lnTo>
                  <a:pt x="44547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70370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622413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1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48077" y="243603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13722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88102" y="258477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19199" y="2578451"/>
            <a:ext cx="59086" cy="91727"/>
          </a:xfrm>
          <a:custGeom>
            <a:avLst/>
            <a:gdLst/>
            <a:ahLst/>
            <a:cxnLst/>
            <a:rect l="l" t="t" r="r" b="b"/>
            <a:pathLst>
              <a:path w="64995" h="103957">
                <a:moveTo>
                  <a:pt x="11441" y="101613"/>
                </a:moveTo>
                <a:lnTo>
                  <a:pt x="11441" y="92169"/>
                </a:lnTo>
                <a:lnTo>
                  <a:pt x="12245" y="76474"/>
                </a:lnTo>
                <a:lnTo>
                  <a:pt x="11372" y="70844"/>
                </a:lnTo>
                <a:lnTo>
                  <a:pt x="11372" y="54299"/>
                </a:lnTo>
                <a:lnTo>
                  <a:pt x="13497" y="47405"/>
                </a:lnTo>
                <a:lnTo>
                  <a:pt x="17747" y="43223"/>
                </a:lnTo>
                <a:lnTo>
                  <a:pt x="21998" y="39041"/>
                </a:lnTo>
                <a:lnTo>
                  <a:pt x="26949" y="36950"/>
                </a:lnTo>
                <a:lnTo>
                  <a:pt x="39080" y="36950"/>
                </a:lnTo>
                <a:lnTo>
                  <a:pt x="43985" y="39500"/>
                </a:lnTo>
                <a:lnTo>
                  <a:pt x="47316" y="44602"/>
                </a:lnTo>
                <a:lnTo>
                  <a:pt x="50647" y="49703"/>
                </a:lnTo>
                <a:lnTo>
                  <a:pt x="52313" y="56137"/>
                </a:lnTo>
                <a:lnTo>
                  <a:pt x="52313" y="72637"/>
                </a:lnTo>
                <a:lnTo>
                  <a:pt x="50647" y="79668"/>
                </a:lnTo>
                <a:lnTo>
                  <a:pt x="47316" y="84999"/>
                </a:lnTo>
                <a:lnTo>
                  <a:pt x="43985" y="90330"/>
                </a:lnTo>
                <a:lnTo>
                  <a:pt x="38965" y="92996"/>
                </a:lnTo>
                <a:lnTo>
                  <a:pt x="23342" y="92996"/>
                </a:lnTo>
                <a:lnTo>
                  <a:pt x="18816" y="99889"/>
                </a:lnTo>
                <a:lnTo>
                  <a:pt x="22676" y="102601"/>
                </a:lnTo>
                <a:lnTo>
                  <a:pt x="27408" y="103957"/>
                </a:lnTo>
                <a:lnTo>
                  <a:pt x="33928" y="103946"/>
                </a:lnTo>
                <a:lnTo>
                  <a:pt x="46761" y="100881"/>
                </a:lnTo>
                <a:lnTo>
                  <a:pt x="56517" y="92375"/>
                </a:lnTo>
                <a:lnTo>
                  <a:pt x="59038" y="88473"/>
                </a:lnTo>
                <a:lnTo>
                  <a:pt x="63506" y="76920"/>
                </a:lnTo>
                <a:lnTo>
                  <a:pt x="64995" y="63284"/>
                </a:lnTo>
                <a:lnTo>
                  <a:pt x="64847" y="58585"/>
                </a:lnTo>
                <a:lnTo>
                  <a:pt x="62249" y="45260"/>
                </a:lnTo>
                <a:lnTo>
                  <a:pt x="56414" y="35330"/>
                </a:lnTo>
                <a:lnTo>
                  <a:pt x="50693" y="29010"/>
                </a:lnTo>
                <a:lnTo>
                  <a:pt x="43238" y="25851"/>
                </a:lnTo>
                <a:lnTo>
                  <a:pt x="29637" y="25851"/>
                </a:lnTo>
                <a:lnTo>
                  <a:pt x="25547" y="26782"/>
                </a:lnTo>
                <a:lnTo>
                  <a:pt x="21780" y="28643"/>
                </a:lnTo>
                <a:lnTo>
                  <a:pt x="18012" y="30504"/>
                </a:lnTo>
                <a:lnTo>
                  <a:pt x="14772" y="33205"/>
                </a:lnTo>
                <a:lnTo>
                  <a:pt x="12061" y="36743"/>
                </a:lnTo>
                <a:lnTo>
                  <a:pt x="12061" y="0"/>
                </a:lnTo>
                <a:lnTo>
                  <a:pt x="0" y="0"/>
                </a:lnTo>
                <a:lnTo>
                  <a:pt x="0" y="101613"/>
                </a:lnTo>
                <a:lnTo>
                  <a:pt x="11441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71176" y="2633407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51044" y="2578754"/>
            <a:ext cx="76066" cy="89354"/>
          </a:xfrm>
          <a:custGeom>
            <a:avLst/>
            <a:gdLst/>
            <a:ahLst/>
            <a:cxnLst/>
            <a:rect l="l" t="t" r="r" b="b"/>
            <a:pathLst>
              <a:path w="83673" h="101268">
                <a:moveTo>
                  <a:pt x="70031" y="89757"/>
                </a:moveTo>
                <a:lnTo>
                  <a:pt x="77608" y="78243"/>
                </a:lnTo>
                <a:lnTo>
                  <a:pt x="79262" y="74340"/>
                </a:lnTo>
                <a:lnTo>
                  <a:pt x="82571" y="62275"/>
                </a:lnTo>
                <a:lnTo>
                  <a:pt x="83673" y="49083"/>
                </a:lnTo>
                <a:lnTo>
                  <a:pt x="82811" y="37605"/>
                </a:lnTo>
                <a:lnTo>
                  <a:pt x="79402" y="25265"/>
                </a:lnTo>
                <a:lnTo>
                  <a:pt x="73404" y="14821"/>
                </a:lnTo>
                <a:lnTo>
                  <a:pt x="66025" y="7534"/>
                </a:lnTo>
                <a:lnTo>
                  <a:pt x="54708" y="1883"/>
                </a:lnTo>
                <a:lnTo>
                  <a:pt x="41009" y="0"/>
                </a:lnTo>
                <a:lnTo>
                  <a:pt x="0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13784" y="89549"/>
                </a:lnTo>
                <a:lnTo>
                  <a:pt x="13784" y="11788"/>
                </a:lnTo>
                <a:lnTo>
                  <a:pt x="39171" y="11798"/>
                </a:lnTo>
                <a:lnTo>
                  <a:pt x="52826" y="14560"/>
                </a:lnTo>
                <a:lnTo>
                  <a:pt x="62204" y="22197"/>
                </a:lnTo>
                <a:lnTo>
                  <a:pt x="64382" y="25700"/>
                </a:lnTo>
                <a:lnTo>
                  <a:pt x="68357" y="37073"/>
                </a:lnTo>
                <a:lnTo>
                  <a:pt x="69682" y="51427"/>
                </a:lnTo>
                <a:lnTo>
                  <a:pt x="69682" y="54690"/>
                </a:lnTo>
                <a:lnTo>
                  <a:pt x="69337" y="58228"/>
                </a:lnTo>
                <a:lnTo>
                  <a:pt x="68648" y="62043"/>
                </a:lnTo>
                <a:lnTo>
                  <a:pt x="67453" y="68431"/>
                </a:lnTo>
                <a:lnTo>
                  <a:pt x="65500" y="73670"/>
                </a:lnTo>
                <a:lnTo>
                  <a:pt x="62789" y="77760"/>
                </a:lnTo>
                <a:lnTo>
                  <a:pt x="59389" y="82862"/>
                </a:lnTo>
                <a:lnTo>
                  <a:pt x="55024" y="86309"/>
                </a:lnTo>
                <a:lnTo>
                  <a:pt x="49694" y="88101"/>
                </a:lnTo>
                <a:lnTo>
                  <a:pt x="46962" y="100930"/>
                </a:lnTo>
                <a:lnTo>
                  <a:pt x="59815" y="97319"/>
                </a:lnTo>
                <a:lnTo>
                  <a:pt x="70031" y="89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63576" y="2656491"/>
            <a:ext cx="32645" cy="11617"/>
          </a:xfrm>
          <a:custGeom>
            <a:avLst/>
            <a:gdLst/>
            <a:ahLst/>
            <a:cxnLst/>
            <a:rect l="l" t="t" r="r" b="b"/>
            <a:pathLst>
              <a:path w="35909" h="13166">
                <a:moveTo>
                  <a:pt x="35909" y="0"/>
                </a:moveTo>
                <a:lnTo>
                  <a:pt x="32922" y="965"/>
                </a:lnTo>
                <a:lnTo>
                  <a:pt x="29108" y="1448"/>
                </a:lnTo>
                <a:lnTo>
                  <a:pt x="0" y="1448"/>
                </a:lnTo>
                <a:lnTo>
                  <a:pt x="27087" y="13166"/>
                </a:lnTo>
                <a:lnTo>
                  <a:pt x="33178" y="12828"/>
                </a:lnTo>
                <a:lnTo>
                  <a:pt x="359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41461" y="2601504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80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6" y="32676"/>
                </a:lnTo>
                <a:lnTo>
                  <a:pt x="13876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8"/>
                </a:lnTo>
                <a:lnTo>
                  <a:pt x="43077" y="77003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9"/>
                </a:lnTo>
                <a:lnTo>
                  <a:pt x="67040" y="29666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0" y="12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50232" y="2601564"/>
            <a:ext cx="20746" cy="23176"/>
          </a:xfrm>
          <a:custGeom>
            <a:avLst/>
            <a:gdLst/>
            <a:ahLst/>
            <a:cxnLst/>
            <a:rect l="l" t="t" r="r" b="b"/>
            <a:pathLst>
              <a:path w="22821" h="26266">
                <a:moveTo>
                  <a:pt x="10151" y="3158"/>
                </a:moveTo>
                <a:lnTo>
                  <a:pt x="0" y="11030"/>
                </a:lnTo>
                <a:lnTo>
                  <a:pt x="4227" y="26266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9599" y="2645928"/>
            <a:ext cx="10818" cy="20660"/>
          </a:xfrm>
          <a:custGeom>
            <a:avLst/>
            <a:gdLst/>
            <a:ahLst/>
            <a:cxnLst/>
            <a:rect l="l" t="t" r="r" b="b"/>
            <a:pathLst>
              <a:path w="11900" h="23415">
                <a:moveTo>
                  <a:pt x="5812" y="12454"/>
                </a:moveTo>
                <a:lnTo>
                  <a:pt x="2550" y="4320"/>
                </a:lnTo>
                <a:lnTo>
                  <a:pt x="804" y="0"/>
                </a:lnTo>
                <a:lnTo>
                  <a:pt x="0" y="15695"/>
                </a:lnTo>
                <a:lnTo>
                  <a:pt x="2619" y="19233"/>
                </a:lnTo>
                <a:lnTo>
                  <a:pt x="5077" y="21807"/>
                </a:lnTo>
                <a:lnTo>
                  <a:pt x="7374" y="23415"/>
                </a:lnTo>
                <a:lnTo>
                  <a:pt x="11900" y="16521"/>
                </a:lnTo>
                <a:lnTo>
                  <a:pt x="5812" y="124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32965" y="261044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32965" y="2661479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770370" y="258088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14788" y="258076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4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48077" y="258137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39746" y="2580762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3975" y="264844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4" y="9157"/>
                </a:moveTo>
                <a:lnTo>
                  <a:pt x="35003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4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96160" y="265484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644907" y="2645037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621599" y="2581005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697144" y="2582465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7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6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71613" y="2724090"/>
            <a:ext cx="1150784" cy="116058"/>
          </a:xfrm>
          <a:custGeom>
            <a:avLst/>
            <a:gdLst/>
            <a:ahLst/>
            <a:cxnLst/>
            <a:rect l="l" t="t" r="r" b="b"/>
            <a:pathLst>
              <a:path w="1265862" h="131532">
                <a:moveTo>
                  <a:pt x="1010658" y="121260"/>
                </a:moveTo>
                <a:lnTo>
                  <a:pt x="1014472" y="118709"/>
                </a:lnTo>
                <a:lnTo>
                  <a:pt x="1016678" y="114573"/>
                </a:lnTo>
                <a:lnTo>
                  <a:pt x="1018883" y="110437"/>
                </a:lnTo>
                <a:lnTo>
                  <a:pt x="1019986" y="105634"/>
                </a:lnTo>
                <a:lnTo>
                  <a:pt x="1019986" y="86240"/>
                </a:lnTo>
                <a:lnTo>
                  <a:pt x="1005236" y="86240"/>
                </a:lnTo>
                <a:lnTo>
                  <a:pt x="1005236" y="101268"/>
                </a:lnTo>
                <a:lnTo>
                  <a:pt x="1012749" y="101268"/>
                </a:lnTo>
                <a:lnTo>
                  <a:pt x="1012944" y="102382"/>
                </a:lnTo>
                <a:lnTo>
                  <a:pt x="1012956" y="104922"/>
                </a:lnTo>
                <a:lnTo>
                  <a:pt x="1011922" y="108989"/>
                </a:lnTo>
                <a:lnTo>
                  <a:pt x="1010635" y="112895"/>
                </a:lnTo>
                <a:lnTo>
                  <a:pt x="1008407" y="115124"/>
                </a:lnTo>
                <a:lnTo>
                  <a:pt x="1005236" y="115676"/>
                </a:lnTo>
                <a:lnTo>
                  <a:pt x="1005236" y="122225"/>
                </a:lnTo>
                <a:lnTo>
                  <a:pt x="1010658" y="121260"/>
                </a:lnTo>
                <a:close/>
              </a:path>
              <a:path w="1265862" h="131532">
                <a:moveTo>
                  <a:pt x="1178075" y="16200"/>
                </a:moveTo>
                <a:lnTo>
                  <a:pt x="1178075" y="4205"/>
                </a:lnTo>
                <a:lnTo>
                  <a:pt x="1126796" y="4205"/>
                </a:lnTo>
                <a:lnTo>
                  <a:pt x="1119283" y="57355"/>
                </a:lnTo>
                <a:lnTo>
                  <a:pt x="1130035" y="57975"/>
                </a:lnTo>
                <a:lnTo>
                  <a:pt x="1132195" y="55034"/>
                </a:lnTo>
                <a:lnTo>
                  <a:pt x="1134802" y="52737"/>
                </a:lnTo>
                <a:lnTo>
                  <a:pt x="1137858" y="51082"/>
                </a:lnTo>
                <a:lnTo>
                  <a:pt x="1140914" y="49428"/>
                </a:lnTo>
                <a:lnTo>
                  <a:pt x="1144578" y="48600"/>
                </a:lnTo>
                <a:lnTo>
                  <a:pt x="1154733" y="48600"/>
                </a:lnTo>
                <a:lnTo>
                  <a:pt x="1159776" y="50484"/>
                </a:lnTo>
                <a:lnTo>
                  <a:pt x="1163980" y="54253"/>
                </a:lnTo>
                <a:lnTo>
                  <a:pt x="1168185" y="58022"/>
                </a:lnTo>
                <a:lnTo>
                  <a:pt x="1170287" y="63353"/>
                </a:lnTo>
                <a:lnTo>
                  <a:pt x="1170287" y="75945"/>
                </a:lnTo>
                <a:lnTo>
                  <a:pt x="1168518" y="81138"/>
                </a:lnTo>
                <a:lnTo>
                  <a:pt x="1164980" y="85826"/>
                </a:lnTo>
                <a:lnTo>
                  <a:pt x="1161442" y="90514"/>
                </a:lnTo>
                <a:lnTo>
                  <a:pt x="1155997" y="92858"/>
                </a:lnTo>
                <a:lnTo>
                  <a:pt x="1144785" y="92858"/>
                </a:lnTo>
                <a:lnTo>
                  <a:pt x="1141385" y="92169"/>
                </a:lnTo>
                <a:lnTo>
                  <a:pt x="1138444" y="90790"/>
                </a:lnTo>
                <a:lnTo>
                  <a:pt x="1132700" y="88078"/>
                </a:lnTo>
                <a:lnTo>
                  <a:pt x="1129415" y="83184"/>
                </a:lnTo>
                <a:lnTo>
                  <a:pt x="1128588" y="76106"/>
                </a:lnTo>
                <a:lnTo>
                  <a:pt x="1115699" y="76106"/>
                </a:lnTo>
                <a:lnTo>
                  <a:pt x="1116434" y="85482"/>
                </a:lnTo>
                <a:lnTo>
                  <a:pt x="1119892" y="92432"/>
                </a:lnTo>
                <a:lnTo>
                  <a:pt x="1126072" y="96960"/>
                </a:lnTo>
                <a:lnTo>
                  <a:pt x="1132252" y="101487"/>
                </a:lnTo>
                <a:lnTo>
                  <a:pt x="1139363" y="103750"/>
                </a:lnTo>
                <a:lnTo>
                  <a:pt x="1147404" y="103750"/>
                </a:lnTo>
                <a:lnTo>
                  <a:pt x="1152576" y="103535"/>
                </a:lnTo>
                <a:lnTo>
                  <a:pt x="1165689" y="100267"/>
                </a:lnTo>
                <a:lnTo>
                  <a:pt x="1175008" y="93065"/>
                </a:lnTo>
                <a:lnTo>
                  <a:pt x="1181618" y="81197"/>
                </a:lnTo>
                <a:lnTo>
                  <a:pt x="1183658" y="68386"/>
                </a:lnTo>
                <a:lnTo>
                  <a:pt x="1183658" y="59423"/>
                </a:lnTo>
                <a:lnTo>
                  <a:pt x="1180511" y="52024"/>
                </a:lnTo>
                <a:lnTo>
                  <a:pt x="1174215" y="46188"/>
                </a:lnTo>
                <a:lnTo>
                  <a:pt x="1167920" y="40351"/>
                </a:lnTo>
                <a:lnTo>
                  <a:pt x="1160247" y="37432"/>
                </a:lnTo>
                <a:lnTo>
                  <a:pt x="1146370" y="37432"/>
                </a:lnTo>
                <a:lnTo>
                  <a:pt x="1142120" y="38191"/>
                </a:lnTo>
                <a:lnTo>
                  <a:pt x="1138444" y="39707"/>
                </a:lnTo>
                <a:lnTo>
                  <a:pt x="1136376" y="40581"/>
                </a:lnTo>
                <a:lnTo>
                  <a:pt x="1131896" y="43637"/>
                </a:lnTo>
                <a:lnTo>
                  <a:pt x="1136100" y="16200"/>
                </a:lnTo>
                <a:lnTo>
                  <a:pt x="1178075" y="16200"/>
                </a:lnTo>
                <a:close/>
              </a:path>
              <a:path w="1265862" h="131532">
                <a:moveTo>
                  <a:pt x="1249044" y="4768"/>
                </a:moveTo>
                <a:lnTo>
                  <a:pt x="1241624" y="2275"/>
                </a:lnTo>
                <a:lnTo>
                  <a:pt x="1232158" y="2275"/>
                </a:lnTo>
                <a:lnTo>
                  <a:pt x="1225495" y="13649"/>
                </a:lnTo>
                <a:lnTo>
                  <a:pt x="1237488" y="13649"/>
                </a:lnTo>
                <a:lnTo>
                  <a:pt x="1241968" y="15189"/>
                </a:lnTo>
                <a:lnTo>
                  <a:pt x="1244909" y="18268"/>
                </a:lnTo>
                <a:lnTo>
                  <a:pt x="1247850" y="21347"/>
                </a:lnTo>
                <a:lnTo>
                  <a:pt x="1249320" y="24725"/>
                </a:lnTo>
                <a:lnTo>
                  <a:pt x="1249665" y="48532"/>
                </a:lnTo>
                <a:lnTo>
                  <a:pt x="1253340" y="46464"/>
                </a:lnTo>
                <a:lnTo>
                  <a:pt x="1256052" y="44349"/>
                </a:lnTo>
                <a:lnTo>
                  <a:pt x="1257798" y="42190"/>
                </a:lnTo>
                <a:lnTo>
                  <a:pt x="1260922" y="38375"/>
                </a:lnTo>
                <a:lnTo>
                  <a:pt x="1262485" y="33388"/>
                </a:lnTo>
                <a:lnTo>
                  <a:pt x="1262485" y="20566"/>
                </a:lnTo>
                <a:lnTo>
                  <a:pt x="1259796" y="14741"/>
                </a:lnTo>
                <a:lnTo>
                  <a:pt x="1254420" y="9755"/>
                </a:lnTo>
                <a:lnTo>
                  <a:pt x="1249044" y="4768"/>
                </a:lnTo>
                <a:close/>
              </a:path>
              <a:path w="1265862" h="131532">
                <a:moveTo>
                  <a:pt x="1246942" y="88136"/>
                </a:moveTo>
                <a:lnTo>
                  <a:pt x="1243151" y="91238"/>
                </a:lnTo>
                <a:lnTo>
                  <a:pt x="1238384" y="92789"/>
                </a:lnTo>
                <a:lnTo>
                  <a:pt x="1225472" y="92789"/>
                </a:lnTo>
                <a:lnTo>
                  <a:pt x="1220177" y="90917"/>
                </a:lnTo>
                <a:lnTo>
                  <a:pt x="1216753" y="87171"/>
                </a:lnTo>
                <a:lnTo>
                  <a:pt x="1213330" y="83425"/>
                </a:lnTo>
                <a:lnTo>
                  <a:pt x="1211618" y="78979"/>
                </a:lnTo>
                <a:lnTo>
                  <a:pt x="1208148" y="96387"/>
                </a:lnTo>
                <a:lnTo>
                  <a:pt x="1219161" y="102168"/>
                </a:lnTo>
                <a:lnTo>
                  <a:pt x="1232364" y="104095"/>
                </a:lnTo>
                <a:lnTo>
                  <a:pt x="1233511" y="104083"/>
                </a:lnTo>
                <a:lnTo>
                  <a:pt x="1246990" y="101662"/>
                </a:lnTo>
                <a:lnTo>
                  <a:pt x="1246942" y="88136"/>
                </a:lnTo>
                <a:close/>
              </a:path>
              <a:path w="1265862" h="131532">
                <a:moveTo>
                  <a:pt x="1211618" y="67857"/>
                </a:moveTo>
                <a:lnTo>
                  <a:pt x="1213491" y="63181"/>
                </a:lnTo>
                <a:lnTo>
                  <a:pt x="1217236" y="59803"/>
                </a:lnTo>
                <a:lnTo>
                  <a:pt x="1220981" y="56424"/>
                </a:lnTo>
                <a:lnTo>
                  <a:pt x="1225817" y="54736"/>
                </a:lnTo>
                <a:lnTo>
                  <a:pt x="1237856" y="54736"/>
                </a:lnTo>
                <a:lnTo>
                  <a:pt x="1242864" y="56390"/>
                </a:lnTo>
                <a:lnTo>
                  <a:pt x="1246770" y="59700"/>
                </a:lnTo>
                <a:lnTo>
                  <a:pt x="1250675" y="63008"/>
                </a:lnTo>
                <a:lnTo>
                  <a:pt x="1252628" y="67857"/>
                </a:lnTo>
                <a:lnTo>
                  <a:pt x="1252628" y="80403"/>
                </a:lnTo>
                <a:lnTo>
                  <a:pt x="1250733" y="85034"/>
                </a:lnTo>
                <a:lnTo>
                  <a:pt x="1246942" y="88136"/>
                </a:lnTo>
                <a:lnTo>
                  <a:pt x="1246990" y="101662"/>
                </a:lnTo>
                <a:lnTo>
                  <a:pt x="1257108" y="95030"/>
                </a:lnTo>
                <a:lnTo>
                  <a:pt x="1262944" y="88986"/>
                </a:lnTo>
                <a:lnTo>
                  <a:pt x="1265862" y="81622"/>
                </a:lnTo>
                <a:lnTo>
                  <a:pt x="1265862" y="65582"/>
                </a:lnTo>
                <a:lnTo>
                  <a:pt x="1263679" y="59607"/>
                </a:lnTo>
                <a:lnTo>
                  <a:pt x="1259314" y="55012"/>
                </a:lnTo>
                <a:lnTo>
                  <a:pt x="1256971" y="52576"/>
                </a:lnTo>
                <a:lnTo>
                  <a:pt x="1253754" y="50416"/>
                </a:lnTo>
                <a:lnTo>
                  <a:pt x="1249665" y="48532"/>
                </a:lnTo>
                <a:lnTo>
                  <a:pt x="1249320" y="24725"/>
                </a:lnTo>
                <a:lnTo>
                  <a:pt x="1249320" y="32630"/>
                </a:lnTo>
                <a:lnTo>
                  <a:pt x="1247781" y="36272"/>
                </a:lnTo>
                <a:lnTo>
                  <a:pt x="1244702" y="39328"/>
                </a:lnTo>
                <a:lnTo>
                  <a:pt x="1241623" y="42385"/>
                </a:lnTo>
                <a:lnTo>
                  <a:pt x="1237350" y="43913"/>
                </a:lnTo>
                <a:lnTo>
                  <a:pt x="1227195" y="43913"/>
                </a:lnTo>
                <a:lnTo>
                  <a:pt x="1223129" y="42603"/>
                </a:lnTo>
                <a:lnTo>
                  <a:pt x="1219683" y="39983"/>
                </a:lnTo>
                <a:lnTo>
                  <a:pt x="1216236" y="37363"/>
                </a:lnTo>
                <a:lnTo>
                  <a:pt x="1214513" y="33733"/>
                </a:lnTo>
                <a:lnTo>
                  <a:pt x="1214513" y="24955"/>
                </a:lnTo>
                <a:lnTo>
                  <a:pt x="1215846" y="21347"/>
                </a:lnTo>
                <a:lnTo>
                  <a:pt x="1218511" y="18268"/>
                </a:lnTo>
                <a:lnTo>
                  <a:pt x="1221176" y="15189"/>
                </a:lnTo>
                <a:lnTo>
                  <a:pt x="1225495" y="13649"/>
                </a:lnTo>
                <a:lnTo>
                  <a:pt x="1232158" y="2275"/>
                </a:lnTo>
                <a:lnTo>
                  <a:pt x="1222370" y="2275"/>
                </a:lnTo>
                <a:lnTo>
                  <a:pt x="1214812" y="4917"/>
                </a:lnTo>
                <a:lnTo>
                  <a:pt x="1209482" y="10203"/>
                </a:lnTo>
                <a:lnTo>
                  <a:pt x="1204152" y="15488"/>
                </a:lnTo>
                <a:lnTo>
                  <a:pt x="1201486" y="21807"/>
                </a:lnTo>
                <a:lnTo>
                  <a:pt x="1201486" y="35043"/>
                </a:lnTo>
                <a:lnTo>
                  <a:pt x="1203302" y="39822"/>
                </a:lnTo>
                <a:lnTo>
                  <a:pt x="1206931" y="43499"/>
                </a:lnTo>
                <a:lnTo>
                  <a:pt x="1208861" y="45475"/>
                </a:lnTo>
                <a:lnTo>
                  <a:pt x="1211549" y="47199"/>
                </a:lnTo>
                <a:lnTo>
                  <a:pt x="1214996" y="48669"/>
                </a:lnTo>
                <a:lnTo>
                  <a:pt x="1209390" y="50921"/>
                </a:lnTo>
                <a:lnTo>
                  <a:pt x="1205162" y="54173"/>
                </a:lnTo>
                <a:lnTo>
                  <a:pt x="1202314" y="58424"/>
                </a:lnTo>
                <a:lnTo>
                  <a:pt x="1199465" y="62675"/>
                </a:lnTo>
                <a:lnTo>
                  <a:pt x="1198040" y="67719"/>
                </a:lnTo>
                <a:lnTo>
                  <a:pt x="1198040" y="83483"/>
                </a:lnTo>
                <a:lnTo>
                  <a:pt x="1201360" y="91054"/>
                </a:lnTo>
                <a:lnTo>
                  <a:pt x="1208000" y="96271"/>
                </a:lnTo>
                <a:lnTo>
                  <a:pt x="1208148" y="96387"/>
                </a:lnTo>
                <a:lnTo>
                  <a:pt x="1211618" y="78979"/>
                </a:lnTo>
                <a:lnTo>
                  <a:pt x="1211618" y="67857"/>
                </a:lnTo>
                <a:close/>
              </a:path>
              <a:path w="1265862" h="131532">
                <a:moveTo>
                  <a:pt x="434107" y="103405"/>
                </a:moveTo>
                <a:lnTo>
                  <a:pt x="433464" y="105060"/>
                </a:lnTo>
                <a:lnTo>
                  <a:pt x="432430" y="107588"/>
                </a:lnTo>
                <a:lnTo>
                  <a:pt x="431006" y="110988"/>
                </a:lnTo>
                <a:lnTo>
                  <a:pt x="429581" y="114389"/>
                </a:lnTo>
                <a:lnTo>
                  <a:pt x="428524" y="116641"/>
                </a:lnTo>
                <a:lnTo>
                  <a:pt x="425802" y="119433"/>
                </a:lnTo>
                <a:lnTo>
                  <a:pt x="423033" y="120570"/>
                </a:lnTo>
                <a:lnTo>
                  <a:pt x="420001" y="120570"/>
                </a:lnTo>
                <a:lnTo>
                  <a:pt x="417221" y="120226"/>
                </a:lnTo>
                <a:lnTo>
                  <a:pt x="413499" y="119261"/>
                </a:lnTo>
                <a:lnTo>
                  <a:pt x="413499" y="130566"/>
                </a:lnTo>
                <a:lnTo>
                  <a:pt x="414877" y="130934"/>
                </a:lnTo>
                <a:lnTo>
                  <a:pt x="417922" y="131462"/>
                </a:lnTo>
                <a:lnTo>
                  <a:pt x="428180" y="131532"/>
                </a:lnTo>
                <a:lnTo>
                  <a:pt x="433234" y="129463"/>
                </a:lnTo>
                <a:lnTo>
                  <a:pt x="436175" y="125327"/>
                </a:lnTo>
                <a:lnTo>
                  <a:pt x="439718" y="118951"/>
                </a:lnTo>
                <a:lnTo>
                  <a:pt x="444807" y="107414"/>
                </a:lnTo>
                <a:lnTo>
                  <a:pt x="451338" y="90858"/>
                </a:lnTo>
                <a:lnTo>
                  <a:pt x="453555" y="84950"/>
                </a:lnTo>
                <a:lnTo>
                  <a:pt x="457772" y="73434"/>
                </a:lnTo>
                <a:lnTo>
                  <a:pt x="462642" y="59837"/>
                </a:lnTo>
                <a:lnTo>
                  <a:pt x="466937" y="47817"/>
                </a:lnTo>
                <a:lnTo>
                  <a:pt x="471486" y="35151"/>
                </a:lnTo>
                <a:lnTo>
                  <a:pt x="474290" y="27436"/>
                </a:lnTo>
                <a:lnTo>
                  <a:pt x="460574" y="27436"/>
                </a:lnTo>
                <a:lnTo>
                  <a:pt x="440655" y="87549"/>
                </a:lnTo>
                <a:lnTo>
                  <a:pt x="420874" y="27436"/>
                </a:lnTo>
                <a:lnTo>
                  <a:pt x="406813" y="27436"/>
                </a:lnTo>
                <a:lnTo>
                  <a:pt x="434107" y="103405"/>
                </a:lnTo>
                <a:close/>
              </a:path>
              <a:path w="1265862" h="131532">
                <a:moveTo>
                  <a:pt x="396544" y="102440"/>
                </a:moveTo>
                <a:lnTo>
                  <a:pt x="400001" y="102348"/>
                </a:lnTo>
                <a:lnTo>
                  <a:pt x="403080" y="101981"/>
                </a:lnTo>
                <a:lnTo>
                  <a:pt x="405986" y="101268"/>
                </a:lnTo>
                <a:lnTo>
                  <a:pt x="405986" y="91479"/>
                </a:lnTo>
                <a:lnTo>
                  <a:pt x="402241" y="91686"/>
                </a:lnTo>
                <a:lnTo>
                  <a:pt x="399392" y="91686"/>
                </a:lnTo>
                <a:lnTo>
                  <a:pt x="396819" y="90927"/>
                </a:lnTo>
                <a:lnTo>
                  <a:pt x="394200" y="88331"/>
                </a:lnTo>
                <a:lnTo>
                  <a:pt x="394200" y="37570"/>
                </a:lnTo>
                <a:lnTo>
                  <a:pt x="405986" y="37570"/>
                </a:lnTo>
                <a:lnTo>
                  <a:pt x="405986" y="27436"/>
                </a:lnTo>
                <a:lnTo>
                  <a:pt x="394200" y="27436"/>
                </a:lnTo>
                <a:lnTo>
                  <a:pt x="394200" y="6824"/>
                </a:lnTo>
                <a:lnTo>
                  <a:pt x="381656" y="6824"/>
                </a:lnTo>
                <a:lnTo>
                  <a:pt x="381656" y="27436"/>
                </a:lnTo>
                <a:lnTo>
                  <a:pt x="371662" y="27436"/>
                </a:lnTo>
                <a:lnTo>
                  <a:pt x="371662" y="37570"/>
                </a:lnTo>
                <a:lnTo>
                  <a:pt x="381656" y="37570"/>
                </a:lnTo>
                <a:lnTo>
                  <a:pt x="381656" y="91180"/>
                </a:lnTo>
                <a:lnTo>
                  <a:pt x="382690" y="95029"/>
                </a:lnTo>
                <a:lnTo>
                  <a:pt x="384757" y="97993"/>
                </a:lnTo>
                <a:lnTo>
                  <a:pt x="386825" y="100958"/>
                </a:lnTo>
                <a:lnTo>
                  <a:pt x="390754" y="102440"/>
                </a:lnTo>
                <a:lnTo>
                  <a:pt x="396544" y="102440"/>
                </a:lnTo>
                <a:close/>
              </a:path>
              <a:path w="1265862" h="131532">
                <a:moveTo>
                  <a:pt x="187198" y="55609"/>
                </a:moveTo>
                <a:lnTo>
                  <a:pt x="189116" y="48405"/>
                </a:lnTo>
                <a:lnTo>
                  <a:pt x="192953" y="43740"/>
                </a:lnTo>
                <a:lnTo>
                  <a:pt x="196296" y="25782"/>
                </a:lnTo>
                <a:lnTo>
                  <a:pt x="188771" y="29573"/>
                </a:lnTo>
                <a:lnTo>
                  <a:pt x="182959" y="37157"/>
                </a:lnTo>
                <a:lnTo>
                  <a:pt x="180339" y="41049"/>
                </a:lnTo>
                <a:lnTo>
                  <a:pt x="175765" y="52539"/>
                </a:lnTo>
                <a:lnTo>
                  <a:pt x="174240" y="66248"/>
                </a:lnTo>
                <a:lnTo>
                  <a:pt x="174429" y="71440"/>
                </a:lnTo>
                <a:lnTo>
                  <a:pt x="177277" y="84681"/>
                </a:lnTo>
                <a:lnTo>
                  <a:pt x="183545" y="94374"/>
                </a:lnTo>
                <a:lnTo>
                  <a:pt x="189748" y="100533"/>
                </a:lnTo>
                <a:lnTo>
                  <a:pt x="196778" y="103612"/>
                </a:lnTo>
                <a:lnTo>
                  <a:pt x="210104" y="103612"/>
                </a:lnTo>
                <a:lnTo>
                  <a:pt x="214664" y="102635"/>
                </a:lnTo>
                <a:lnTo>
                  <a:pt x="218317" y="100682"/>
                </a:lnTo>
                <a:lnTo>
                  <a:pt x="221970" y="98729"/>
                </a:lnTo>
                <a:lnTo>
                  <a:pt x="224830" y="96098"/>
                </a:lnTo>
                <a:lnTo>
                  <a:pt x="226898" y="92789"/>
                </a:lnTo>
                <a:lnTo>
                  <a:pt x="226898" y="130704"/>
                </a:lnTo>
                <a:lnTo>
                  <a:pt x="239373" y="130704"/>
                </a:lnTo>
                <a:lnTo>
                  <a:pt x="239373" y="27436"/>
                </a:lnTo>
                <a:lnTo>
                  <a:pt x="227587" y="27436"/>
                </a:lnTo>
                <a:lnTo>
                  <a:pt x="227587" y="37708"/>
                </a:lnTo>
                <a:lnTo>
                  <a:pt x="225474" y="34491"/>
                </a:lnTo>
                <a:lnTo>
                  <a:pt x="223268" y="32056"/>
                </a:lnTo>
                <a:lnTo>
                  <a:pt x="220971" y="30401"/>
                </a:lnTo>
                <a:lnTo>
                  <a:pt x="216789" y="27321"/>
                </a:lnTo>
                <a:lnTo>
                  <a:pt x="211643" y="25782"/>
                </a:lnTo>
                <a:lnTo>
                  <a:pt x="205532" y="25782"/>
                </a:lnTo>
                <a:lnTo>
                  <a:pt x="196790" y="39076"/>
                </a:lnTo>
                <a:lnTo>
                  <a:pt x="201396" y="36743"/>
                </a:lnTo>
                <a:lnTo>
                  <a:pt x="215227" y="36743"/>
                </a:lnTo>
                <a:lnTo>
                  <a:pt x="221131" y="40397"/>
                </a:lnTo>
                <a:lnTo>
                  <a:pt x="224486" y="47704"/>
                </a:lnTo>
                <a:lnTo>
                  <a:pt x="226462" y="51978"/>
                </a:lnTo>
                <a:lnTo>
                  <a:pt x="227449" y="57309"/>
                </a:lnTo>
                <a:lnTo>
                  <a:pt x="227449" y="70637"/>
                </a:lnTo>
                <a:lnTo>
                  <a:pt x="226553" y="76336"/>
                </a:lnTo>
                <a:lnTo>
                  <a:pt x="224761" y="80794"/>
                </a:lnTo>
                <a:lnTo>
                  <a:pt x="221499" y="88883"/>
                </a:lnTo>
                <a:lnTo>
                  <a:pt x="215549" y="92927"/>
                </a:lnTo>
                <a:lnTo>
                  <a:pt x="198731" y="92927"/>
                </a:lnTo>
                <a:lnTo>
                  <a:pt x="193056" y="89089"/>
                </a:lnTo>
                <a:lnTo>
                  <a:pt x="189886" y="81414"/>
                </a:lnTo>
                <a:lnTo>
                  <a:pt x="188094" y="77094"/>
                </a:lnTo>
                <a:lnTo>
                  <a:pt x="187198" y="71740"/>
                </a:lnTo>
                <a:lnTo>
                  <a:pt x="187198" y="55609"/>
                </a:lnTo>
                <a:close/>
              </a:path>
              <a:path w="1265862" h="131532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265862" h="131532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265862" h="131532">
                <a:moveTo>
                  <a:pt x="101433" y="89204"/>
                </a:moveTo>
                <a:lnTo>
                  <a:pt x="101433" y="54873"/>
                </a:lnTo>
                <a:lnTo>
                  <a:pt x="157331" y="54873"/>
                </a:lnTo>
                <a:lnTo>
                  <a:pt x="157331" y="43154"/>
                </a:lnTo>
                <a:lnTo>
                  <a:pt x="101433" y="43154"/>
                </a:lnTo>
                <a:lnTo>
                  <a:pt x="101433" y="12409"/>
                </a:lnTo>
                <a:lnTo>
                  <a:pt x="161880" y="12409"/>
                </a:lnTo>
                <a:lnTo>
                  <a:pt x="161880" y="0"/>
                </a:lnTo>
                <a:lnTo>
                  <a:pt x="88062" y="0"/>
                </a:lnTo>
                <a:lnTo>
                  <a:pt x="88062" y="101268"/>
                </a:lnTo>
                <a:lnTo>
                  <a:pt x="162913" y="101268"/>
                </a:lnTo>
                <a:lnTo>
                  <a:pt x="162913" y="89204"/>
                </a:lnTo>
                <a:lnTo>
                  <a:pt x="101433" y="89204"/>
                </a:lnTo>
                <a:close/>
              </a:path>
              <a:path w="1265862" h="131532">
                <a:moveTo>
                  <a:pt x="196296" y="25782"/>
                </a:moveTo>
                <a:lnTo>
                  <a:pt x="192953" y="43740"/>
                </a:lnTo>
                <a:lnTo>
                  <a:pt x="196790" y="39076"/>
                </a:lnTo>
                <a:lnTo>
                  <a:pt x="205532" y="25782"/>
                </a:lnTo>
                <a:lnTo>
                  <a:pt x="196296" y="25782"/>
                </a:lnTo>
                <a:close/>
              </a:path>
              <a:path w="1265862" h="131532">
                <a:moveTo>
                  <a:pt x="273950" y="27436"/>
                </a:moveTo>
                <a:lnTo>
                  <a:pt x="261268" y="27436"/>
                </a:lnTo>
                <a:lnTo>
                  <a:pt x="261268" y="83919"/>
                </a:lnTo>
                <a:lnTo>
                  <a:pt x="262302" y="88951"/>
                </a:lnTo>
                <a:lnTo>
                  <a:pt x="264370" y="92720"/>
                </a:lnTo>
                <a:lnTo>
                  <a:pt x="268184" y="99751"/>
                </a:lnTo>
                <a:lnTo>
                  <a:pt x="275352" y="103267"/>
                </a:lnTo>
                <a:lnTo>
                  <a:pt x="292629" y="103267"/>
                </a:lnTo>
                <a:lnTo>
                  <a:pt x="298372" y="101337"/>
                </a:lnTo>
                <a:lnTo>
                  <a:pt x="303105" y="97476"/>
                </a:lnTo>
                <a:lnTo>
                  <a:pt x="305495" y="95547"/>
                </a:lnTo>
                <a:lnTo>
                  <a:pt x="307493" y="93179"/>
                </a:lnTo>
                <a:lnTo>
                  <a:pt x="309102" y="90376"/>
                </a:lnTo>
                <a:lnTo>
                  <a:pt x="308964" y="101268"/>
                </a:lnTo>
                <a:lnTo>
                  <a:pt x="320681" y="101268"/>
                </a:lnTo>
                <a:lnTo>
                  <a:pt x="320681" y="27436"/>
                </a:lnTo>
                <a:lnTo>
                  <a:pt x="308275" y="27436"/>
                </a:lnTo>
                <a:lnTo>
                  <a:pt x="308275" y="70913"/>
                </a:lnTo>
                <a:lnTo>
                  <a:pt x="307425" y="76588"/>
                </a:lnTo>
                <a:lnTo>
                  <a:pt x="305724" y="80725"/>
                </a:lnTo>
                <a:lnTo>
                  <a:pt x="302600" y="88446"/>
                </a:lnTo>
                <a:lnTo>
                  <a:pt x="296718" y="92306"/>
                </a:lnTo>
                <a:lnTo>
                  <a:pt x="282060" y="92306"/>
                </a:lnTo>
                <a:lnTo>
                  <a:pt x="277948" y="90100"/>
                </a:lnTo>
                <a:lnTo>
                  <a:pt x="275742" y="85688"/>
                </a:lnTo>
                <a:lnTo>
                  <a:pt x="274548" y="83298"/>
                </a:lnTo>
                <a:lnTo>
                  <a:pt x="273950" y="80219"/>
                </a:lnTo>
                <a:lnTo>
                  <a:pt x="273950" y="27436"/>
                </a:lnTo>
                <a:close/>
              </a:path>
              <a:path w="1265862" h="131532">
                <a:moveTo>
                  <a:pt x="343885" y="27781"/>
                </a:moveTo>
                <a:lnTo>
                  <a:pt x="343885" y="101268"/>
                </a:lnTo>
                <a:lnTo>
                  <a:pt x="356499" y="101268"/>
                </a:lnTo>
                <a:lnTo>
                  <a:pt x="356499" y="27781"/>
                </a:lnTo>
                <a:lnTo>
                  <a:pt x="343885" y="27781"/>
                </a:lnTo>
                <a:close/>
              </a:path>
              <a:path w="1265862" h="131532">
                <a:moveTo>
                  <a:pt x="343885" y="0"/>
                </a:moveTo>
                <a:lnTo>
                  <a:pt x="343885" y="14063"/>
                </a:lnTo>
                <a:lnTo>
                  <a:pt x="356499" y="14063"/>
                </a:lnTo>
                <a:lnTo>
                  <a:pt x="356499" y="0"/>
                </a:lnTo>
                <a:lnTo>
                  <a:pt x="343885" y="0"/>
                </a:lnTo>
                <a:close/>
              </a:path>
              <a:path w="1265862" h="131532">
                <a:moveTo>
                  <a:pt x="865573" y="31366"/>
                </a:moveTo>
                <a:lnTo>
                  <a:pt x="865573" y="101268"/>
                </a:lnTo>
                <a:lnTo>
                  <a:pt x="878806" y="101268"/>
                </a:lnTo>
                <a:lnTo>
                  <a:pt x="878806" y="2964"/>
                </a:lnTo>
                <a:lnTo>
                  <a:pt x="869019" y="2964"/>
                </a:lnTo>
                <a:lnTo>
                  <a:pt x="867273" y="10593"/>
                </a:lnTo>
                <a:lnTo>
                  <a:pt x="864631" y="15430"/>
                </a:lnTo>
                <a:lnTo>
                  <a:pt x="861093" y="17475"/>
                </a:lnTo>
                <a:lnTo>
                  <a:pt x="857555" y="19520"/>
                </a:lnTo>
                <a:lnTo>
                  <a:pt x="851306" y="20979"/>
                </a:lnTo>
                <a:lnTo>
                  <a:pt x="842345" y="21853"/>
                </a:lnTo>
                <a:lnTo>
                  <a:pt x="842345" y="31366"/>
                </a:lnTo>
                <a:lnTo>
                  <a:pt x="865573" y="31366"/>
                </a:lnTo>
                <a:close/>
              </a:path>
              <a:path w="1265862" h="131532">
                <a:moveTo>
                  <a:pt x="978103" y="16200"/>
                </a:moveTo>
                <a:lnTo>
                  <a:pt x="978103" y="4205"/>
                </a:lnTo>
                <a:lnTo>
                  <a:pt x="926823" y="4205"/>
                </a:lnTo>
                <a:lnTo>
                  <a:pt x="919311" y="57355"/>
                </a:lnTo>
                <a:lnTo>
                  <a:pt x="930063" y="57975"/>
                </a:lnTo>
                <a:lnTo>
                  <a:pt x="932223" y="55034"/>
                </a:lnTo>
                <a:lnTo>
                  <a:pt x="934830" y="52736"/>
                </a:lnTo>
                <a:lnTo>
                  <a:pt x="937886" y="51082"/>
                </a:lnTo>
                <a:lnTo>
                  <a:pt x="940941" y="49428"/>
                </a:lnTo>
                <a:lnTo>
                  <a:pt x="944606" y="48600"/>
                </a:lnTo>
                <a:lnTo>
                  <a:pt x="954761" y="48600"/>
                </a:lnTo>
                <a:lnTo>
                  <a:pt x="959804" y="50484"/>
                </a:lnTo>
                <a:lnTo>
                  <a:pt x="964008" y="54253"/>
                </a:lnTo>
                <a:lnTo>
                  <a:pt x="968213" y="58021"/>
                </a:lnTo>
                <a:lnTo>
                  <a:pt x="970315" y="63353"/>
                </a:lnTo>
                <a:lnTo>
                  <a:pt x="970315" y="75945"/>
                </a:lnTo>
                <a:lnTo>
                  <a:pt x="968546" y="81138"/>
                </a:lnTo>
                <a:lnTo>
                  <a:pt x="965008" y="85826"/>
                </a:lnTo>
                <a:lnTo>
                  <a:pt x="961469" y="90514"/>
                </a:lnTo>
                <a:lnTo>
                  <a:pt x="956024" y="92858"/>
                </a:lnTo>
                <a:lnTo>
                  <a:pt x="944813" y="92858"/>
                </a:lnTo>
                <a:lnTo>
                  <a:pt x="941412" y="92168"/>
                </a:lnTo>
                <a:lnTo>
                  <a:pt x="938472" y="90790"/>
                </a:lnTo>
                <a:lnTo>
                  <a:pt x="932728" y="88078"/>
                </a:lnTo>
                <a:lnTo>
                  <a:pt x="929443" y="83183"/>
                </a:lnTo>
                <a:lnTo>
                  <a:pt x="928616" y="76106"/>
                </a:lnTo>
                <a:lnTo>
                  <a:pt x="915727" y="76106"/>
                </a:lnTo>
                <a:lnTo>
                  <a:pt x="916462" y="85482"/>
                </a:lnTo>
                <a:lnTo>
                  <a:pt x="919920" y="92432"/>
                </a:lnTo>
                <a:lnTo>
                  <a:pt x="926100" y="96960"/>
                </a:lnTo>
                <a:lnTo>
                  <a:pt x="932280" y="101486"/>
                </a:lnTo>
                <a:lnTo>
                  <a:pt x="939391" y="103750"/>
                </a:lnTo>
                <a:lnTo>
                  <a:pt x="947432" y="103750"/>
                </a:lnTo>
                <a:lnTo>
                  <a:pt x="952603" y="103535"/>
                </a:lnTo>
                <a:lnTo>
                  <a:pt x="965717" y="100267"/>
                </a:lnTo>
                <a:lnTo>
                  <a:pt x="975036" y="93064"/>
                </a:lnTo>
                <a:lnTo>
                  <a:pt x="981646" y="81197"/>
                </a:lnTo>
                <a:lnTo>
                  <a:pt x="983686" y="68385"/>
                </a:lnTo>
                <a:lnTo>
                  <a:pt x="983686" y="59423"/>
                </a:lnTo>
                <a:lnTo>
                  <a:pt x="980538" y="52024"/>
                </a:lnTo>
                <a:lnTo>
                  <a:pt x="974243" y="46187"/>
                </a:lnTo>
                <a:lnTo>
                  <a:pt x="967948" y="40351"/>
                </a:lnTo>
                <a:lnTo>
                  <a:pt x="960275" y="37432"/>
                </a:lnTo>
                <a:lnTo>
                  <a:pt x="946398" y="37432"/>
                </a:lnTo>
                <a:lnTo>
                  <a:pt x="942148" y="38191"/>
                </a:lnTo>
                <a:lnTo>
                  <a:pt x="938472" y="39707"/>
                </a:lnTo>
                <a:lnTo>
                  <a:pt x="936404" y="40580"/>
                </a:lnTo>
                <a:lnTo>
                  <a:pt x="931924" y="43637"/>
                </a:lnTo>
                <a:lnTo>
                  <a:pt x="936128" y="16200"/>
                </a:lnTo>
                <a:lnTo>
                  <a:pt x="978103" y="16200"/>
                </a:lnTo>
                <a:close/>
              </a:path>
              <a:path w="1265862" h="131532">
                <a:moveTo>
                  <a:pt x="1065545" y="31366"/>
                </a:moveTo>
                <a:lnTo>
                  <a:pt x="1065545" y="101268"/>
                </a:lnTo>
                <a:lnTo>
                  <a:pt x="1078779" y="101268"/>
                </a:lnTo>
                <a:lnTo>
                  <a:pt x="1078779" y="2964"/>
                </a:lnTo>
                <a:lnTo>
                  <a:pt x="1068991" y="2964"/>
                </a:lnTo>
                <a:lnTo>
                  <a:pt x="1067245" y="10593"/>
                </a:lnTo>
                <a:lnTo>
                  <a:pt x="1064603" y="15430"/>
                </a:lnTo>
                <a:lnTo>
                  <a:pt x="1061065" y="17475"/>
                </a:lnTo>
                <a:lnTo>
                  <a:pt x="1057527" y="19520"/>
                </a:lnTo>
                <a:lnTo>
                  <a:pt x="1051278" y="20979"/>
                </a:lnTo>
                <a:lnTo>
                  <a:pt x="1042317" y="21853"/>
                </a:lnTo>
                <a:lnTo>
                  <a:pt x="1042317" y="31366"/>
                </a:lnTo>
                <a:lnTo>
                  <a:pt x="1065545" y="31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71614" y="276855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1614" y="279474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89971" y="2724730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097733" y="2891932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6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2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81164" y="2875448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12261" y="289393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4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1"/>
                </a:lnTo>
                <a:lnTo>
                  <a:pt x="14474" y="21646"/>
                </a:lnTo>
                <a:lnTo>
                  <a:pt x="17644" y="13051"/>
                </a:lnTo>
                <a:lnTo>
                  <a:pt x="17254" y="3837"/>
                </a:lnTo>
                <a:lnTo>
                  <a:pt x="14543" y="6433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71176" y="2924078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13637" y="2866992"/>
            <a:ext cx="89726" cy="88867"/>
          </a:xfrm>
          <a:custGeom>
            <a:avLst/>
            <a:gdLst/>
            <a:ahLst/>
            <a:cxnLst/>
            <a:rect l="l" t="t" r="r" b="b"/>
            <a:pathLst>
              <a:path w="98699" h="100716">
                <a:moveTo>
                  <a:pt x="22710" y="83172"/>
                </a:moveTo>
                <a:lnTo>
                  <a:pt x="20459" y="79777"/>
                </a:lnTo>
                <a:lnTo>
                  <a:pt x="15763" y="68260"/>
                </a:lnTo>
                <a:lnTo>
                  <a:pt x="14198" y="54805"/>
                </a:lnTo>
                <a:lnTo>
                  <a:pt x="14759" y="45382"/>
                </a:lnTo>
                <a:lnTo>
                  <a:pt x="18000" y="32699"/>
                </a:lnTo>
                <a:lnTo>
                  <a:pt x="24123" y="22990"/>
                </a:lnTo>
                <a:lnTo>
                  <a:pt x="25892" y="21196"/>
                </a:lnTo>
                <a:lnTo>
                  <a:pt x="36620" y="14450"/>
                </a:lnTo>
                <a:lnTo>
                  <a:pt x="49763" y="12201"/>
                </a:lnTo>
                <a:lnTo>
                  <a:pt x="52470" y="12280"/>
                </a:lnTo>
                <a:lnTo>
                  <a:pt x="65320" y="15408"/>
                </a:lnTo>
                <a:lnTo>
                  <a:pt x="75299" y="23093"/>
                </a:lnTo>
                <a:lnTo>
                  <a:pt x="78043" y="26749"/>
                </a:lnTo>
                <a:lnTo>
                  <a:pt x="82990" y="38065"/>
                </a:lnTo>
                <a:lnTo>
                  <a:pt x="84638" y="51840"/>
                </a:lnTo>
                <a:lnTo>
                  <a:pt x="84377" y="57783"/>
                </a:lnTo>
                <a:lnTo>
                  <a:pt x="81821" y="70409"/>
                </a:lnTo>
                <a:lnTo>
                  <a:pt x="76540" y="81724"/>
                </a:lnTo>
                <a:lnTo>
                  <a:pt x="74224" y="84932"/>
                </a:lnTo>
                <a:lnTo>
                  <a:pt x="78058" y="98334"/>
                </a:lnTo>
                <a:lnTo>
                  <a:pt x="87189" y="89342"/>
                </a:lnTo>
                <a:lnTo>
                  <a:pt x="93922" y="77681"/>
                </a:lnTo>
                <a:lnTo>
                  <a:pt x="97505" y="65451"/>
                </a:lnTo>
                <a:lnTo>
                  <a:pt x="98699" y="51633"/>
                </a:lnTo>
                <a:lnTo>
                  <a:pt x="97845" y="40061"/>
                </a:lnTo>
                <a:lnTo>
                  <a:pt x="94504" y="27704"/>
                </a:lnTo>
                <a:lnTo>
                  <a:pt x="88636" y="17234"/>
                </a:lnTo>
                <a:lnTo>
                  <a:pt x="85352" y="13355"/>
                </a:lnTo>
                <a:lnTo>
                  <a:pt x="75611" y="5935"/>
                </a:lnTo>
                <a:lnTo>
                  <a:pt x="63472" y="1483"/>
                </a:lnTo>
                <a:lnTo>
                  <a:pt x="48936" y="0"/>
                </a:lnTo>
                <a:lnTo>
                  <a:pt x="43220" y="246"/>
                </a:lnTo>
                <a:lnTo>
                  <a:pt x="30029" y="3148"/>
                </a:lnTo>
                <a:lnTo>
                  <a:pt x="19022" y="9316"/>
                </a:lnTo>
                <a:lnTo>
                  <a:pt x="10200" y="18750"/>
                </a:lnTo>
                <a:lnTo>
                  <a:pt x="4910" y="28255"/>
                </a:lnTo>
                <a:lnTo>
                  <a:pt x="1227" y="40368"/>
                </a:lnTo>
                <a:lnTo>
                  <a:pt x="0" y="53908"/>
                </a:lnTo>
                <a:lnTo>
                  <a:pt x="14" y="55492"/>
                </a:lnTo>
                <a:lnTo>
                  <a:pt x="1517" y="69137"/>
                </a:lnTo>
                <a:lnTo>
                  <a:pt x="5486" y="81156"/>
                </a:lnTo>
                <a:lnTo>
                  <a:pt x="11923" y="91548"/>
                </a:lnTo>
                <a:lnTo>
                  <a:pt x="22935" y="100716"/>
                </a:lnTo>
                <a:lnTo>
                  <a:pt x="22710" y="83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34283" y="2940380"/>
            <a:ext cx="50315" cy="21015"/>
          </a:xfrm>
          <a:custGeom>
            <a:avLst/>
            <a:gdLst/>
            <a:ahLst/>
            <a:cxnLst/>
            <a:rect l="l" t="t" r="r" b="b"/>
            <a:pathLst>
              <a:path w="55347" h="23817">
                <a:moveTo>
                  <a:pt x="0" y="0"/>
                </a:moveTo>
                <a:lnTo>
                  <a:pt x="224" y="17544"/>
                </a:lnTo>
                <a:lnTo>
                  <a:pt x="12072" y="22249"/>
                </a:lnTo>
                <a:lnTo>
                  <a:pt x="25949" y="23817"/>
                </a:lnTo>
                <a:lnTo>
                  <a:pt x="30884" y="23637"/>
                </a:lnTo>
                <a:lnTo>
                  <a:pt x="44149" y="20985"/>
                </a:lnTo>
                <a:lnTo>
                  <a:pt x="55347" y="15162"/>
                </a:lnTo>
                <a:lnTo>
                  <a:pt x="51513" y="1760"/>
                </a:lnTo>
                <a:lnTo>
                  <a:pt x="41447" y="9100"/>
                </a:lnTo>
                <a:lnTo>
                  <a:pt x="27604" y="11546"/>
                </a:lnTo>
                <a:lnTo>
                  <a:pt x="22075" y="11283"/>
                </a:lnTo>
                <a:lnTo>
                  <a:pt x="9131" y="7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25420" y="289205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4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1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0"/>
                </a:lnTo>
                <a:lnTo>
                  <a:pt x="35921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7" y="67282"/>
                </a:lnTo>
                <a:lnTo>
                  <a:pt x="3216" y="63467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925808" y="287006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47583" y="2891749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5"/>
                </a:lnTo>
                <a:lnTo>
                  <a:pt x="12750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5" y="58630"/>
                </a:lnTo>
                <a:lnTo>
                  <a:pt x="50796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956291" y="2934389"/>
            <a:ext cx="37879" cy="26763"/>
          </a:xfrm>
          <a:custGeom>
            <a:avLst/>
            <a:gdLst/>
            <a:ahLst/>
            <a:cxnLst/>
            <a:rect l="l" t="t" r="r" b="b"/>
            <a:pathLst>
              <a:path w="41667" h="30331">
                <a:moveTo>
                  <a:pt x="41667" y="10305"/>
                </a:moveTo>
                <a:lnTo>
                  <a:pt x="38611" y="16532"/>
                </a:lnTo>
                <a:lnTo>
                  <a:pt x="32971" y="19646"/>
                </a:lnTo>
                <a:lnTo>
                  <a:pt x="17256" y="19646"/>
                </a:lnTo>
                <a:lnTo>
                  <a:pt x="11788" y="17027"/>
                </a:lnTo>
                <a:lnTo>
                  <a:pt x="8342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1"/>
                </a:lnTo>
                <a:lnTo>
                  <a:pt x="28327" y="30120"/>
                </a:lnTo>
                <a:lnTo>
                  <a:pt x="41218" y="26580"/>
                </a:lnTo>
                <a:lnTo>
                  <a:pt x="41667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27012" y="2892175"/>
            <a:ext cx="54700" cy="66605"/>
          </a:xfrm>
          <a:custGeom>
            <a:avLst/>
            <a:gdLst/>
            <a:ahLst/>
            <a:cxnLst/>
            <a:rect l="l" t="t" r="r" b="b"/>
            <a:pathLst>
              <a:path w="60170" h="75486">
                <a:moveTo>
                  <a:pt x="12406" y="75486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9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30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4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50"/>
                </a:lnTo>
                <a:lnTo>
                  <a:pt x="47557" y="75486"/>
                </a:lnTo>
                <a:lnTo>
                  <a:pt x="60170" y="75486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7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760617" y="2871676"/>
            <a:ext cx="49185" cy="89476"/>
          </a:xfrm>
          <a:custGeom>
            <a:avLst/>
            <a:gdLst/>
            <a:ahLst/>
            <a:cxnLst/>
            <a:rect l="l" t="t" r="r" b="b"/>
            <a:pathLst>
              <a:path w="54103" h="101406">
                <a:moveTo>
                  <a:pt x="52614" y="72570"/>
                </a:moveTo>
                <a:lnTo>
                  <a:pt x="49005" y="81552"/>
                </a:lnTo>
                <a:lnTo>
                  <a:pt x="45191" y="87251"/>
                </a:lnTo>
                <a:lnTo>
                  <a:pt x="40067" y="90100"/>
                </a:lnTo>
                <a:lnTo>
                  <a:pt x="25639" y="90100"/>
                </a:lnTo>
                <a:lnTo>
                  <a:pt x="33704" y="101406"/>
                </a:lnTo>
                <a:lnTo>
                  <a:pt x="43048" y="100175"/>
                </a:lnTo>
                <a:lnTo>
                  <a:pt x="54103" y="93965"/>
                </a:lnTo>
                <a:lnTo>
                  <a:pt x="52614" y="72570"/>
                </a:lnTo>
                <a:close/>
              </a:path>
              <a:path w="54103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69108" y="3014456"/>
            <a:ext cx="714848" cy="93916"/>
          </a:xfrm>
          <a:custGeom>
            <a:avLst/>
            <a:gdLst/>
            <a:ahLst/>
            <a:cxnLst/>
            <a:rect l="l" t="t" r="r" b="b"/>
            <a:pathLst>
              <a:path w="786333" h="106438">
                <a:moveTo>
                  <a:pt x="315256" y="29353"/>
                </a:moveTo>
                <a:lnTo>
                  <a:pt x="305104" y="37225"/>
                </a:lnTo>
                <a:lnTo>
                  <a:pt x="309331" y="52461"/>
                </a:lnTo>
                <a:lnTo>
                  <a:pt x="311376" y="47233"/>
                </a:lnTo>
                <a:lnTo>
                  <a:pt x="315236" y="43120"/>
                </a:lnTo>
                <a:lnTo>
                  <a:pt x="319096" y="39007"/>
                </a:lnTo>
                <a:lnTo>
                  <a:pt x="327925" y="26195"/>
                </a:lnTo>
                <a:lnTo>
                  <a:pt x="315256" y="29353"/>
                </a:lnTo>
                <a:close/>
              </a:path>
              <a:path w="786333" h="106438">
                <a:moveTo>
                  <a:pt x="404952" y="344"/>
                </a:moveTo>
                <a:lnTo>
                  <a:pt x="372834" y="101613"/>
                </a:lnTo>
                <a:lnTo>
                  <a:pt x="383310" y="101613"/>
                </a:lnTo>
                <a:lnTo>
                  <a:pt x="415429" y="344"/>
                </a:lnTo>
                <a:lnTo>
                  <a:pt x="404952" y="344"/>
                </a:lnTo>
                <a:close/>
              </a:path>
              <a:path w="786333" h="106438">
                <a:moveTo>
                  <a:pt x="554426" y="39110"/>
                </a:moveTo>
                <a:lnTo>
                  <a:pt x="556677" y="43154"/>
                </a:lnTo>
                <a:lnTo>
                  <a:pt x="558056" y="45682"/>
                </a:lnTo>
                <a:lnTo>
                  <a:pt x="558745" y="49657"/>
                </a:lnTo>
                <a:lnTo>
                  <a:pt x="558745" y="101613"/>
                </a:lnTo>
                <a:lnTo>
                  <a:pt x="571496" y="101613"/>
                </a:lnTo>
                <a:lnTo>
                  <a:pt x="571496" y="46992"/>
                </a:lnTo>
                <a:lnTo>
                  <a:pt x="570462" y="41316"/>
                </a:lnTo>
                <a:lnTo>
                  <a:pt x="568395" y="37225"/>
                </a:lnTo>
                <a:lnTo>
                  <a:pt x="564581" y="29734"/>
                </a:lnTo>
                <a:lnTo>
                  <a:pt x="557321" y="25989"/>
                </a:lnTo>
                <a:lnTo>
                  <a:pt x="540641" y="25989"/>
                </a:lnTo>
                <a:lnTo>
                  <a:pt x="535656" y="27299"/>
                </a:lnTo>
                <a:lnTo>
                  <a:pt x="531658" y="29918"/>
                </a:lnTo>
                <a:lnTo>
                  <a:pt x="529315" y="31435"/>
                </a:lnTo>
                <a:lnTo>
                  <a:pt x="526672" y="34054"/>
                </a:lnTo>
                <a:lnTo>
                  <a:pt x="523732" y="37777"/>
                </a:lnTo>
                <a:lnTo>
                  <a:pt x="523732" y="0"/>
                </a:lnTo>
                <a:lnTo>
                  <a:pt x="511325" y="0"/>
                </a:lnTo>
                <a:lnTo>
                  <a:pt x="511325" y="101613"/>
                </a:lnTo>
                <a:lnTo>
                  <a:pt x="523732" y="101613"/>
                </a:lnTo>
                <a:lnTo>
                  <a:pt x="523732" y="52621"/>
                </a:lnTo>
                <a:lnTo>
                  <a:pt x="525822" y="45935"/>
                </a:lnTo>
                <a:lnTo>
                  <a:pt x="530004" y="42396"/>
                </a:lnTo>
                <a:lnTo>
                  <a:pt x="534185" y="38857"/>
                </a:lnTo>
                <a:lnTo>
                  <a:pt x="538849" y="37088"/>
                </a:lnTo>
                <a:lnTo>
                  <a:pt x="550199" y="37088"/>
                </a:lnTo>
                <a:lnTo>
                  <a:pt x="554426" y="39110"/>
                </a:lnTo>
                <a:close/>
              </a:path>
              <a:path w="786333" h="106438">
                <a:moveTo>
                  <a:pt x="592357" y="70085"/>
                </a:moveTo>
                <a:lnTo>
                  <a:pt x="590221" y="75394"/>
                </a:lnTo>
                <a:lnTo>
                  <a:pt x="590221" y="88492"/>
                </a:lnTo>
                <a:lnTo>
                  <a:pt x="592392" y="93697"/>
                </a:lnTo>
                <a:lnTo>
                  <a:pt x="596734" y="97856"/>
                </a:lnTo>
                <a:lnTo>
                  <a:pt x="601076" y="102015"/>
                </a:lnTo>
                <a:lnTo>
                  <a:pt x="606670" y="104094"/>
                </a:lnTo>
                <a:lnTo>
                  <a:pt x="604488" y="88377"/>
                </a:lnTo>
                <a:lnTo>
                  <a:pt x="603178" y="85550"/>
                </a:lnTo>
                <a:lnTo>
                  <a:pt x="603178" y="77232"/>
                </a:lnTo>
                <a:lnTo>
                  <a:pt x="605085" y="73785"/>
                </a:lnTo>
                <a:lnTo>
                  <a:pt x="608899" y="71625"/>
                </a:lnTo>
                <a:lnTo>
                  <a:pt x="611151" y="70338"/>
                </a:lnTo>
                <a:lnTo>
                  <a:pt x="614528" y="69396"/>
                </a:lnTo>
                <a:lnTo>
                  <a:pt x="619031" y="68799"/>
                </a:lnTo>
                <a:lnTo>
                  <a:pt x="626544" y="67834"/>
                </a:lnTo>
                <a:lnTo>
                  <a:pt x="631184" y="67098"/>
                </a:lnTo>
                <a:lnTo>
                  <a:pt x="633574" y="66455"/>
                </a:lnTo>
                <a:lnTo>
                  <a:pt x="635963" y="65812"/>
                </a:lnTo>
                <a:lnTo>
                  <a:pt x="639432" y="64042"/>
                </a:lnTo>
                <a:lnTo>
                  <a:pt x="639432" y="81667"/>
                </a:lnTo>
                <a:lnTo>
                  <a:pt x="635986" y="87159"/>
                </a:lnTo>
                <a:lnTo>
                  <a:pt x="629163" y="100441"/>
                </a:lnTo>
                <a:lnTo>
                  <a:pt x="633896" y="98005"/>
                </a:lnTo>
                <a:lnTo>
                  <a:pt x="637526" y="95133"/>
                </a:lnTo>
                <a:lnTo>
                  <a:pt x="640053" y="91824"/>
                </a:lnTo>
                <a:lnTo>
                  <a:pt x="640466" y="94765"/>
                </a:lnTo>
                <a:lnTo>
                  <a:pt x="642189" y="98648"/>
                </a:lnTo>
                <a:lnTo>
                  <a:pt x="644119" y="101682"/>
                </a:lnTo>
                <a:lnTo>
                  <a:pt x="647221" y="103198"/>
                </a:lnTo>
                <a:lnTo>
                  <a:pt x="653240" y="103198"/>
                </a:lnTo>
                <a:lnTo>
                  <a:pt x="656641" y="102854"/>
                </a:lnTo>
                <a:lnTo>
                  <a:pt x="660041" y="101957"/>
                </a:lnTo>
                <a:lnTo>
                  <a:pt x="660041" y="92789"/>
                </a:lnTo>
                <a:lnTo>
                  <a:pt x="658524" y="93030"/>
                </a:lnTo>
                <a:lnTo>
                  <a:pt x="655974" y="93202"/>
                </a:lnTo>
                <a:lnTo>
                  <a:pt x="652631" y="92031"/>
                </a:lnTo>
                <a:lnTo>
                  <a:pt x="651839" y="88928"/>
                </a:lnTo>
                <a:lnTo>
                  <a:pt x="651839" y="39408"/>
                </a:lnTo>
                <a:lnTo>
                  <a:pt x="649151" y="34262"/>
                </a:lnTo>
                <a:lnTo>
                  <a:pt x="643775" y="30952"/>
                </a:lnTo>
                <a:lnTo>
                  <a:pt x="638353" y="27643"/>
                </a:lnTo>
                <a:lnTo>
                  <a:pt x="631299" y="25989"/>
                </a:lnTo>
                <a:lnTo>
                  <a:pt x="615125" y="25989"/>
                </a:lnTo>
                <a:lnTo>
                  <a:pt x="608543" y="27770"/>
                </a:lnTo>
                <a:lnTo>
                  <a:pt x="602868" y="31331"/>
                </a:lnTo>
                <a:lnTo>
                  <a:pt x="597193" y="34893"/>
                </a:lnTo>
                <a:lnTo>
                  <a:pt x="594241" y="41224"/>
                </a:lnTo>
                <a:lnTo>
                  <a:pt x="594011" y="50323"/>
                </a:lnTo>
                <a:lnTo>
                  <a:pt x="605591" y="50323"/>
                </a:lnTo>
                <a:lnTo>
                  <a:pt x="606050" y="46509"/>
                </a:lnTo>
                <a:lnTo>
                  <a:pt x="607038" y="43637"/>
                </a:lnTo>
                <a:lnTo>
                  <a:pt x="608554" y="41706"/>
                </a:lnTo>
                <a:lnTo>
                  <a:pt x="611265" y="38214"/>
                </a:lnTo>
                <a:lnTo>
                  <a:pt x="615860" y="36467"/>
                </a:lnTo>
                <a:lnTo>
                  <a:pt x="627945" y="36467"/>
                </a:lnTo>
                <a:lnTo>
                  <a:pt x="632253" y="37421"/>
                </a:lnTo>
                <a:lnTo>
                  <a:pt x="635263" y="39328"/>
                </a:lnTo>
                <a:lnTo>
                  <a:pt x="638272" y="41235"/>
                </a:lnTo>
                <a:lnTo>
                  <a:pt x="639777" y="44303"/>
                </a:lnTo>
                <a:lnTo>
                  <a:pt x="639777" y="50599"/>
                </a:lnTo>
                <a:lnTo>
                  <a:pt x="638950" y="53288"/>
                </a:lnTo>
                <a:lnTo>
                  <a:pt x="636078" y="56505"/>
                </a:lnTo>
                <a:lnTo>
                  <a:pt x="633229" y="56873"/>
                </a:lnTo>
                <a:lnTo>
                  <a:pt x="613448" y="59354"/>
                </a:lnTo>
                <a:lnTo>
                  <a:pt x="606510" y="60227"/>
                </a:lnTo>
                <a:lnTo>
                  <a:pt x="600904" y="62548"/>
                </a:lnTo>
                <a:lnTo>
                  <a:pt x="596630" y="66317"/>
                </a:lnTo>
                <a:lnTo>
                  <a:pt x="592357" y="70085"/>
                </a:lnTo>
                <a:close/>
              </a:path>
              <a:path w="786333" h="106438">
                <a:moveTo>
                  <a:pt x="635986" y="87159"/>
                </a:moveTo>
                <a:lnTo>
                  <a:pt x="629094" y="90514"/>
                </a:lnTo>
                <a:lnTo>
                  <a:pt x="625004" y="92536"/>
                </a:lnTo>
                <a:lnTo>
                  <a:pt x="620777" y="93547"/>
                </a:lnTo>
                <a:lnTo>
                  <a:pt x="612828" y="93547"/>
                </a:lnTo>
                <a:lnTo>
                  <a:pt x="609726" y="92513"/>
                </a:lnTo>
                <a:lnTo>
                  <a:pt x="607107" y="90445"/>
                </a:lnTo>
                <a:lnTo>
                  <a:pt x="604488" y="88377"/>
                </a:lnTo>
                <a:lnTo>
                  <a:pt x="606670" y="104094"/>
                </a:lnTo>
                <a:lnTo>
                  <a:pt x="619215" y="104094"/>
                </a:lnTo>
                <a:lnTo>
                  <a:pt x="624430" y="102876"/>
                </a:lnTo>
                <a:lnTo>
                  <a:pt x="629163" y="100441"/>
                </a:lnTo>
                <a:lnTo>
                  <a:pt x="635986" y="87159"/>
                </a:lnTo>
                <a:close/>
              </a:path>
              <a:path w="786333" h="106438">
                <a:moveTo>
                  <a:pt x="676353" y="27781"/>
                </a:moveTo>
                <a:lnTo>
                  <a:pt x="676353" y="101613"/>
                </a:lnTo>
                <a:lnTo>
                  <a:pt x="688759" y="101613"/>
                </a:lnTo>
                <a:lnTo>
                  <a:pt x="688759" y="53908"/>
                </a:lnTo>
                <a:lnTo>
                  <a:pt x="690436" y="49278"/>
                </a:lnTo>
                <a:lnTo>
                  <a:pt x="693791" y="45257"/>
                </a:lnTo>
                <a:lnTo>
                  <a:pt x="697145" y="41235"/>
                </a:lnTo>
                <a:lnTo>
                  <a:pt x="701947" y="39225"/>
                </a:lnTo>
                <a:lnTo>
                  <a:pt x="709609" y="39248"/>
                </a:lnTo>
                <a:lnTo>
                  <a:pt x="712262" y="39569"/>
                </a:lnTo>
                <a:lnTo>
                  <a:pt x="712262" y="26471"/>
                </a:lnTo>
                <a:lnTo>
                  <a:pt x="710930" y="26333"/>
                </a:lnTo>
                <a:lnTo>
                  <a:pt x="708265" y="26127"/>
                </a:lnTo>
                <a:lnTo>
                  <a:pt x="703348" y="26127"/>
                </a:lnTo>
                <a:lnTo>
                  <a:pt x="699006" y="27908"/>
                </a:lnTo>
                <a:lnTo>
                  <a:pt x="695238" y="31469"/>
                </a:lnTo>
                <a:lnTo>
                  <a:pt x="691470" y="35031"/>
                </a:lnTo>
                <a:lnTo>
                  <a:pt x="689104" y="38053"/>
                </a:lnTo>
                <a:lnTo>
                  <a:pt x="688139" y="40534"/>
                </a:lnTo>
                <a:lnTo>
                  <a:pt x="688139" y="27781"/>
                </a:lnTo>
                <a:lnTo>
                  <a:pt x="676353" y="27781"/>
                </a:lnTo>
                <a:close/>
              </a:path>
              <a:path w="786333" h="106438">
                <a:moveTo>
                  <a:pt x="742566" y="39007"/>
                </a:moveTo>
                <a:lnTo>
                  <a:pt x="747345" y="36950"/>
                </a:lnTo>
                <a:lnTo>
                  <a:pt x="760992" y="36950"/>
                </a:lnTo>
                <a:lnTo>
                  <a:pt x="766667" y="39937"/>
                </a:lnTo>
                <a:lnTo>
                  <a:pt x="770067" y="45912"/>
                </a:lnTo>
                <a:lnTo>
                  <a:pt x="771905" y="49129"/>
                </a:lnTo>
                <a:lnTo>
                  <a:pt x="773077" y="53426"/>
                </a:lnTo>
                <a:lnTo>
                  <a:pt x="773582" y="58803"/>
                </a:lnTo>
                <a:lnTo>
                  <a:pt x="732572" y="58803"/>
                </a:lnTo>
                <a:lnTo>
                  <a:pt x="732802" y="52461"/>
                </a:lnTo>
                <a:lnTo>
                  <a:pt x="728574" y="37225"/>
                </a:lnTo>
                <a:lnTo>
                  <a:pt x="725638" y="41093"/>
                </a:lnTo>
                <a:lnTo>
                  <a:pt x="720603" y="52439"/>
                </a:lnTo>
                <a:lnTo>
                  <a:pt x="718925" y="66110"/>
                </a:lnTo>
                <a:lnTo>
                  <a:pt x="719124" y="71153"/>
                </a:lnTo>
                <a:lnTo>
                  <a:pt x="722061" y="84148"/>
                </a:lnTo>
                <a:lnTo>
                  <a:pt x="728505" y="94202"/>
                </a:lnTo>
                <a:lnTo>
                  <a:pt x="739150" y="101730"/>
                </a:lnTo>
                <a:lnTo>
                  <a:pt x="751871" y="104232"/>
                </a:lnTo>
                <a:lnTo>
                  <a:pt x="755639" y="104232"/>
                </a:lnTo>
                <a:lnTo>
                  <a:pt x="759016" y="103865"/>
                </a:lnTo>
                <a:lnTo>
                  <a:pt x="762003" y="103130"/>
                </a:lnTo>
                <a:lnTo>
                  <a:pt x="767563" y="101842"/>
                </a:lnTo>
                <a:lnTo>
                  <a:pt x="772226" y="99361"/>
                </a:lnTo>
                <a:lnTo>
                  <a:pt x="775994" y="95684"/>
                </a:lnTo>
                <a:lnTo>
                  <a:pt x="778246" y="93570"/>
                </a:lnTo>
                <a:lnTo>
                  <a:pt x="780279" y="90847"/>
                </a:lnTo>
                <a:lnTo>
                  <a:pt x="782094" y="87515"/>
                </a:lnTo>
                <a:lnTo>
                  <a:pt x="783909" y="84183"/>
                </a:lnTo>
                <a:lnTo>
                  <a:pt x="784977" y="81161"/>
                </a:lnTo>
                <a:lnTo>
                  <a:pt x="785299" y="78450"/>
                </a:lnTo>
                <a:lnTo>
                  <a:pt x="773099" y="78450"/>
                </a:lnTo>
                <a:lnTo>
                  <a:pt x="772180" y="81713"/>
                </a:lnTo>
                <a:lnTo>
                  <a:pt x="770618" y="84585"/>
                </a:lnTo>
                <a:lnTo>
                  <a:pt x="768413" y="87067"/>
                </a:lnTo>
                <a:lnTo>
                  <a:pt x="764553" y="91341"/>
                </a:lnTo>
                <a:lnTo>
                  <a:pt x="759384" y="93478"/>
                </a:lnTo>
                <a:lnTo>
                  <a:pt x="745966" y="93478"/>
                </a:lnTo>
                <a:lnTo>
                  <a:pt x="740843" y="91215"/>
                </a:lnTo>
                <a:lnTo>
                  <a:pt x="737535" y="86688"/>
                </a:lnTo>
                <a:lnTo>
                  <a:pt x="734226" y="82161"/>
                </a:lnTo>
                <a:lnTo>
                  <a:pt x="732457" y="76152"/>
                </a:lnTo>
                <a:lnTo>
                  <a:pt x="732227" y="68661"/>
                </a:lnTo>
                <a:lnTo>
                  <a:pt x="786333" y="68661"/>
                </a:lnTo>
                <a:lnTo>
                  <a:pt x="786333" y="61216"/>
                </a:lnTo>
                <a:lnTo>
                  <a:pt x="785965" y="55793"/>
                </a:lnTo>
                <a:lnTo>
                  <a:pt x="785230" y="52392"/>
                </a:lnTo>
                <a:lnTo>
                  <a:pt x="784403" y="47428"/>
                </a:lnTo>
                <a:lnTo>
                  <a:pt x="782749" y="43085"/>
                </a:lnTo>
                <a:lnTo>
                  <a:pt x="780268" y="39362"/>
                </a:lnTo>
                <a:lnTo>
                  <a:pt x="777694" y="35456"/>
                </a:lnTo>
                <a:lnTo>
                  <a:pt x="773950" y="32274"/>
                </a:lnTo>
                <a:lnTo>
                  <a:pt x="769033" y="29815"/>
                </a:lnTo>
                <a:lnTo>
                  <a:pt x="764116" y="27356"/>
                </a:lnTo>
                <a:lnTo>
                  <a:pt x="759039" y="26127"/>
                </a:lnTo>
                <a:lnTo>
                  <a:pt x="751396" y="26195"/>
                </a:lnTo>
                <a:lnTo>
                  <a:pt x="742566" y="39007"/>
                </a:lnTo>
                <a:close/>
              </a:path>
              <a:path w="786333" h="106438">
                <a:moveTo>
                  <a:pt x="738726" y="29353"/>
                </a:moveTo>
                <a:lnTo>
                  <a:pt x="728574" y="37225"/>
                </a:lnTo>
                <a:lnTo>
                  <a:pt x="732802" y="52461"/>
                </a:lnTo>
                <a:lnTo>
                  <a:pt x="734847" y="47233"/>
                </a:lnTo>
                <a:lnTo>
                  <a:pt x="738706" y="43120"/>
                </a:lnTo>
                <a:lnTo>
                  <a:pt x="742566" y="39007"/>
                </a:lnTo>
                <a:lnTo>
                  <a:pt x="751396" y="26195"/>
                </a:lnTo>
                <a:lnTo>
                  <a:pt x="738726" y="29353"/>
                </a:lnTo>
                <a:close/>
              </a:path>
              <a:path w="786333" h="106438">
                <a:moveTo>
                  <a:pt x="431695" y="50347"/>
                </a:moveTo>
                <a:lnTo>
                  <a:pt x="438036" y="52576"/>
                </a:lnTo>
                <a:lnTo>
                  <a:pt x="446996" y="54598"/>
                </a:lnTo>
                <a:lnTo>
                  <a:pt x="460712" y="57700"/>
                </a:lnTo>
                <a:lnTo>
                  <a:pt x="468156" y="59401"/>
                </a:lnTo>
                <a:lnTo>
                  <a:pt x="473624" y="61400"/>
                </a:lnTo>
                <a:lnTo>
                  <a:pt x="477116" y="63697"/>
                </a:lnTo>
                <a:lnTo>
                  <a:pt x="480562" y="66041"/>
                </a:lnTo>
                <a:lnTo>
                  <a:pt x="482285" y="69971"/>
                </a:lnTo>
                <a:lnTo>
                  <a:pt x="482285" y="82839"/>
                </a:lnTo>
                <a:lnTo>
                  <a:pt x="478196" y="87940"/>
                </a:lnTo>
                <a:lnTo>
                  <a:pt x="470017" y="90790"/>
                </a:lnTo>
                <a:lnTo>
                  <a:pt x="465789" y="92260"/>
                </a:lnTo>
                <a:lnTo>
                  <a:pt x="461103" y="92996"/>
                </a:lnTo>
                <a:lnTo>
                  <a:pt x="455071" y="92989"/>
                </a:lnTo>
                <a:lnTo>
                  <a:pt x="441017" y="90347"/>
                </a:lnTo>
                <a:lnTo>
                  <a:pt x="431902" y="82931"/>
                </a:lnTo>
                <a:lnTo>
                  <a:pt x="429512" y="79346"/>
                </a:lnTo>
                <a:lnTo>
                  <a:pt x="428157" y="74681"/>
                </a:lnTo>
                <a:lnTo>
                  <a:pt x="427835" y="68937"/>
                </a:lnTo>
                <a:lnTo>
                  <a:pt x="414946" y="68937"/>
                </a:lnTo>
                <a:lnTo>
                  <a:pt x="415008" y="72052"/>
                </a:lnTo>
                <a:lnTo>
                  <a:pt x="417995" y="84881"/>
                </a:lnTo>
                <a:lnTo>
                  <a:pt x="425423" y="94926"/>
                </a:lnTo>
                <a:lnTo>
                  <a:pt x="429617" y="98141"/>
                </a:lnTo>
                <a:lnTo>
                  <a:pt x="440937" y="102968"/>
                </a:lnTo>
                <a:lnTo>
                  <a:pt x="454991" y="104577"/>
                </a:lnTo>
                <a:lnTo>
                  <a:pt x="459268" y="104447"/>
                </a:lnTo>
                <a:lnTo>
                  <a:pt x="472088" y="102249"/>
                </a:lnTo>
                <a:lnTo>
                  <a:pt x="483422" y="97339"/>
                </a:lnTo>
                <a:lnTo>
                  <a:pt x="492948" y="86987"/>
                </a:lnTo>
                <a:lnTo>
                  <a:pt x="495657" y="73280"/>
                </a:lnTo>
                <a:lnTo>
                  <a:pt x="495657" y="64272"/>
                </a:lnTo>
                <a:lnTo>
                  <a:pt x="492440" y="57401"/>
                </a:lnTo>
                <a:lnTo>
                  <a:pt x="486007" y="52667"/>
                </a:lnTo>
                <a:lnTo>
                  <a:pt x="482285" y="49956"/>
                </a:lnTo>
                <a:lnTo>
                  <a:pt x="477001" y="47819"/>
                </a:lnTo>
                <a:lnTo>
                  <a:pt x="470155" y="46256"/>
                </a:lnTo>
                <a:lnTo>
                  <a:pt x="455956" y="43016"/>
                </a:lnTo>
                <a:lnTo>
                  <a:pt x="446399" y="40811"/>
                </a:lnTo>
                <a:lnTo>
                  <a:pt x="440264" y="38972"/>
                </a:lnTo>
                <a:lnTo>
                  <a:pt x="437553" y="37501"/>
                </a:lnTo>
                <a:lnTo>
                  <a:pt x="433418" y="35204"/>
                </a:lnTo>
                <a:lnTo>
                  <a:pt x="431350" y="31573"/>
                </a:lnTo>
                <a:lnTo>
                  <a:pt x="431350" y="22106"/>
                </a:lnTo>
                <a:lnTo>
                  <a:pt x="433119" y="18153"/>
                </a:lnTo>
                <a:lnTo>
                  <a:pt x="436657" y="14752"/>
                </a:lnTo>
                <a:lnTo>
                  <a:pt x="440196" y="11351"/>
                </a:lnTo>
                <a:lnTo>
                  <a:pt x="446008" y="9651"/>
                </a:lnTo>
                <a:lnTo>
                  <a:pt x="464112" y="9651"/>
                </a:lnTo>
                <a:lnTo>
                  <a:pt x="471211" y="12293"/>
                </a:lnTo>
                <a:lnTo>
                  <a:pt x="475393" y="17578"/>
                </a:lnTo>
                <a:lnTo>
                  <a:pt x="477644" y="20474"/>
                </a:lnTo>
                <a:lnTo>
                  <a:pt x="479115" y="24633"/>
                </a:lnTo>
                <a:lnTo>
                  <a:pt x="479804" y="30056"/>
                </a:lnTo>
                <a:lnTo>
                  <a:pt x="492693" y="30056"/>
                </a:lnTo>
                <a:lnTo>
                  <a:pt x="489575" y="14756"/>
                </a:lnTo>
                <a:lnTo>
                  <a:pt x="481561" y="5480"/>
                </a:lnTo>
                <a:lnTo>
                  <a:pt x="479361" y="4063"/>
                </a:lnTo>
                <a:lnTo>
                  <a:pt x="467912" y="-638"/>
                </a:lnTo>
                <a:lnTo>
                  <a:pt x="454509" y="-2205"/>
                </a:lnTo>
                <a:lnTo>
                  <a:pt x="451215" y="-2123"/>
                </a:lnTo>
                <a:lnTo>
                  <a:pt x="437890" y="429"/>
                </a:lnTo>
                <a:lnTo>
                  <a:pt x="427766" y="6549"/>
                </a:lnTo>
                <a:lnTo>
                  <a:pt x="421471" y="12385"/>
                </a:lnTo>
                <a:lnTo>
                  <a:pt x="418324" y="19853"/>
                </a:lnTo>
                <a:lnTo>
                  <a:pt x="418324" y="37363"/>
                </a:lnTo>
                <a:lnTo>
                  <a:pt x="421540" y="43683"/>
                </a:lnTo>
                <a:lnTo>
                  <a:pt x="427973" y="47911"/>
                </a:lnTo>
                <a:lnTo>
                  <a:pt x="431695" y="50347"/>
                </a:lnTo>
                <a:close/>
              </a:path>
              <a:path w="786333" h="106438">
                <a:moveTo>
                  <a:pt x="88360" y="344"/>
                </a:moveTo>
                <a:lnTo>
                  <a:pt x="72990" y="344"/>
                </a:lnTo>
                <a:lnTo>
                  <a:pt x="44249" y="86584"/>
                </a:lnTo>
                <a:lnTo>
                  <a:pt x="15163" y="344"/>
                </a:lnTo>
                <a:lnTo>
                  <a:pt x="0" y="344"/>
                </a:lnTo>
                <a:lnTo>
                  <a:pt x="36874" y="101613"/>
                </a:lnTo>
                <a:lnTo>
                  <a:pt x="51417" y="101613"/>
                </a:lnTo>
                <a:lnTo>
                  <a:pt x="88360" y="344"/>
                </a:lnTo>
                <a:close/>
              </a:path>
              <a:path w="786333" h="106438">
                <a:moveTo>
                  <a:pt x="98308" y="70085"/>
                </a:moveTo>
                <a:lnTo>
                  <a:pt x="96172" y="75394"/>
                </a:lnTo>
                <a:lnTo>
                  <a:pt x="96172" y="88492"/>
                </a:lnTo>
                <a:lnTo>
                  <a:pt x="98343" y="93697"/>
                </a:lnTo>
                <a:lnTo>
                  <a:pt x="102685" y="97856"/>
                </a:lnTo>
                <a:lnTo>
                  <a:pt x="107027" y="102015"/>
                </a:lnTo>
                <a:lnTo>
                  <a:pt x="112622" y="104094"/>
                </a:lnTo>
                <a:lnTo>
                  <a:pt x="110439" y="88377"/>
                </a:lnTo>
                <a:lnTo>
                  <a:pt x="109129" y="85550"/>
                </a:lnTo>
                <a:lnTo>
                  <a:pt x="109129" y="77232"/>
                </a:lnTo>
                <a:lnTo>
                  <a:pt x="111036" y="73785"/>
                </a:lnTo>
                <a:lnTo>
                  <a:pt x="114850" y="71625"/>
                </a:lnTo>
                <a:lnTo>
                  <a:pt x="117102" y="70338"/>
                </a:lnTo>
                <a:lnTo>
                  <a:pt x="120479" y="69396"/>
                </a:lnTo>
                <a:lnTo>
                  <a:pt x="124982" y="68799"/>
                </a:lnTo>
                <a:lnTo>
                  <a:pt x="132495" y="67834"/>
                </a:lnTo>
                <a:lnTo>
                  <a:pt x="137136" y="67098"/>
                </a:lnTo>
                <a:lnTo>
                  <a:pt x="139525" y="66455"/>
                </a:lnTo>
                <a:lnTo>
                  <a:pt x="141914" y="65812"/>
                </a:lnTo>
                <a:lnTo>
                  <a:pt x="145384" y="64042"/>
                </a:lnTo>
                <a:lnTo>
                  <a:pt x="145384" y="81667"/>
                </a:lnTo>
                <a:lnTo>
                  <a:pt x="141937" y="87159"/>
                </a:lnTo>
                <a:lnTo>
                  <a:pt x="135114" y="100441"/>
                </a:lnTo>
                <a:lnTo>
                  <a:pt x="139847" y="98005"/>
                </a:lnTo>
                <a:lnTo>
                  <a:pt x="143477" y="95133"/>
                </a:lnTo>
                <a:lnTo>
                  <a:pt x="146004" y="91824"/>
                </a:lnTo>
                <a:lnTo>
                  <a:pt x="146418" y="94765"/>
                </a:lnTo>
                <a:lnTo>
                  <a:pt x="148141" y="98648"/>
                </a:lnTo>
                <a:lnTo>
                  <a:pt x="150071" y="101682"/>
                </a:lnTo>
                <a:lnTo>
                  <a:pt x="153172" y="103198"/>
                </a:lnTo>
                <a:lnTo>
                  <a:pt x="159191" y="103198"/>
                </a:lnTo>
                <a:lnTo>
                  <a:pt x="162592" y="102854"/>
                </a:lnTo>
                <a:lnTo>
                  <a:pt x="165992" y="101957"/>
                </a:lnTo>
                <a:lnTo>
                  <a:pt x="165992" y="92789"/>
                </a:lnTo>
                <a:lnTo>
                  <a:pt x="164476" y="93030"/>
                </a:lnTo>
                <a:lnTo>
                  <a:pt x="161925" y="93202"/>
                </a:lnTo>
                <a:lnTo>
                  <a:pt x="158583" y="92031"/>
                </a:lnTo>
                <a:lnTo>
                  <a:pt x="157790" y="88928"/>
                </a:lnTo>
                <a:lnTo>
                  <a:pt x="157790" y="39408"/>
                </a:lnTo>
                <a:lnTo>
                  <a:pt x="155102" y="34262"/>
                </a:lnTo>
                <a:lnTo>
                  <a:pt x="149726" y="30952"/>
                </a:lnTo>
                <a:lnTo>
                  <a:pt x="144304" y="27643"/>
                </a:lnTo>
                <a:lnTo>
                  <a:pt x="137251" y="25989"/>
                </a:lnTo>
                <a:lnTo>
                  <a:pt x="121076" y="25989"/>
                </a:lnTo>
                <a:lnTo>
                  <a:pt x="114494" y="27770"/>
                </a:lnTo>
                <a:lnTo>
                  <a:pt x="108819" y="31331"/>
                </a:lnTo>
                <a:lnTo>
                  <a:pt x="103145" y="34893"/>
                </a:lnTo>
                <a:lnTo>
                  <a:pt x="100192" y="41224"/>
                </a:lnTo>
                <a:lnTo>
                  <a:pt x="99963" y="50323"/>
                </a:lnTo>
                <a:lnTo>
                  <a:pt x="111542" y="50323"/>
                </a:lnTo>
                <a:lnTo>
                  <a:pt x="112001" y="46509"/>
                </a:lnTo>
                <a:lnTo>
                  <a:pt x="112989" y="43637"/>
                </a:lnTo>
                <a:lnTo>
                  <a:pt x="114506" y="41706"/>
                </a:lnTo>
                <a:lnTo>
                  <a:pt x="117217" y="38214"/>
                </a:lnTo>
                <a:lnTo>
                  <a:pt x="121812" y="36467"/>
                </a:lnTo>
                <a:lnTo>
                  <a:pt x="133896" y="36467"/>
                </a:lnTo>
                <a:lnTo>
                  <a:pt x="138204" y="37421"/>
                </a:lnTo>
                <a:lnTo>
                  <a:pt x="141214" y="39328"/>
                </a:lnTo>
                <a:lnTo>
                  <a:pt x="144223" y="41235"/>
                </a:lnTo>
                <a:lnTo>
                  <a:pt x="145728" y="44303"/>
                </a:lnTo>
                <a:lnTo>
                  <a:pt x="145728" y="50599"/>
                </a:lnTo>
                <a:lnTo>
                  <a:pt x="144901" y="53288"/>
                </a:lnTo>
                <a:lnTo>
                  <a:pt x="142029" y="56505"/>
                </a:lnTo>
                <a:lnTo>
                  <a:pt x="139180" y="56873"/>
                </a:lnTo>
                <a:lnTo>
                  <a:pt x="119399" y="59354"/>
                </a:lnTo>
                <a:lnTo>
                  <a:pt x="112461" y="60227"/>
                </a:lnTo>
                <a:lnTo>
                  <a:pt x="106855" y="62548"/>
                </a:lnTo>
                <a:lnTo>
                  <a:pt x="102582" y="66317"/>
                </a:lnTo>
                <a:lnTo>
                  <a:pt x="98308" y="70085"/>
                </a:lnTo>
                <a:close/>
              </a:path>
              <a:path w="786333" h="106438">
                <a:moveTo>
                  <a:pt x="141937" y="87159"/>
                </a:moveTo>
                <a:lnTo>
                  <a:pt x="135045" y="90514"/>
                </a:lnTo>
                <a:lnTo>
                  <a:pt x="130955" y="92536"/>
                </a:lnTo>
                <a:lnTo>
                  <a:pt x="126728" y="93547"/>
                </a:lnTo>
                <a:lnTo>
                  <a:pt x="118779" y="93547"/>
                </a:lnTo>
                <a:lnTo>
                  <a:pt x="115677" y="92513"/>
                </a:lnTo>
                <a:lnTo>
                  <a:pt x="113058" y="90445"/>
                </a:lnTo>
                <a:lnTo>
                  <a:pt x="110439" y="88377"/>
                </a:lnTo>
                <a:lnTo>
                  <a:pt x="112622" y="104094"/>
                </a:lnTo>
                <a:lnTo>
                  <a:pt x="125166" y="104094"/>
                </a:lnTo>
                <a:lnTo>
                  <a:pt x="130381" y="102876"/>
                </a:lnTo>
                <a:lnTo>
                  <a:pt x="135114" y="100441"/>
                </a:lnTo>
                <a:lnTo>
                  <a:pt x="141937" y="87159"/>
                </a:lnTo>
                <a:close/>
              </a:path>
              <a:path w="786333" h="106438">
                <a:moveTo>
                  <a:pt x="182304" y="344"/>
                </a:moveTo>
                <a:lnTo>
                  <a:pt x="182304" y="101613"/>
                </a:lnTo>
                <a:lnTo>
                  <a:pt x="194710" y="101613"/>
                </a:lnTo>
                <a:lnTo>
                  <a:pt x="194710" y="344"/>
                </a:lnTo>
                <a:lnTo>
                  <a:pt x="182304" y="344"/>
                </a:lnTo>
                <a:close/>
              </a:path>
              <a:path w="786333" h="106438">
                <a:moveTo>
                  <a:pt x="229655" y="27781"/>
                </a:moveTo>
                <a:lnTo>
                  <a:pt x="216973" y="27781"/>
                </a:lnTo>
                <a:lnTo>
                  <a:pt x="216973" y="84264"/>
                </a:lnTo>
                <a:lnTo>
                  <a:pt x="218007" y="89296"/>
                </a:lnTo>
                <a:lnTo>
                  <a:pt x="220075" y="93065"/>
                </a:lnTo>
                <a:lnTo>
                  <a:pt x="223888" y="100096"/>
                </a:lnTo>
                <a:lnTo>
                  <a:pt x="231056" y="103612"/>
                </a:lnTo>
                <a:lnTo>
                  <a:pt x="248333" y="103612"/>
                </a:lnTo>
                <a:lnTo>
                  <a:pt x="254077" y="101682"/>
                </a:lnTo>
                <a:lnTo>
                  <a:pt x="258810" y="97821"/>
                </a:lnTo>
                <a:lnTo>
                  <a:pt x="261199" y="95891"/>
                </a:lnTo>
                <a:lnTo>
                  <a:pt x="263198" y="93524"/>
                </a:lnTo>
                <a:lnTo>
                  <a:pt x="264806" y="90721"/>
                </a:lnTo>
                <a:lnTo>
                  <a:pt x="264669" y="101613"/>
                </a:lnTo>
                <a:lnTo>
                  <a:pt x="276386" y="101613"/>
                </a:lnTo>
                <a:lnTo>
                  <a:pt x="276386" y="27781"/>
                </a:lnTo>
                <a:lnTo>
                  <a:pt x="263979" y="27781"/>
                </a:lnTo>
                <a:lnTo>
                  <a:pt x="263979" y="71257"/>
                </a:lnTo>
                <a:lnTo>
                  <a:pt x="263129" y="76933"/>
                </a:lnTo>
                <a:lnTo>
                  <a:pt x="261429" y="81070"/>
                </a:lnTo>
                <a:lnTo>
                  <a:pt x="258304" y="88790"/>
                </a:lnTo>
                <a:lnTo>
                  <a:pt x="252423" y="92651"/>
                </a:lnTo>
                <a:lnTo>
                  <a:pt x="237765" y="92651"/>
                </a:lnTo>
                <a:lnTo>
                  <a:pt x="233653" y="90445"/>
                </a:lnTo>
                <a:lnTo>
                  <a:pt x="231447" y="86033"/>
                </a:lnTo>
                <a:lnTo>
                  <a:pt x="230252" y="83643"/>
                </a:lnTo>
                <a:lnTo>
                  <a:pt x="229655" y="80564"/>
                </a:lnTo>
                <a:lnTo>
                  <a:pt x="229655" y="27781"/>
                </a:lnTo>
                <a:close/>
              </a:path>
              <a:path w="786333" h="106438">
                <a:moveTo>
                  <a:pt x="319096" y="39007"/>
                </a:moveTo>
                <a:lnTo>
                  <a:pt x="323874" y="36950"/>
                </a:lnTo>
                <a:lnTo>
                  <a:pt x="337521" y="36950"/>
                </a:lnTo>
                <a:lnTo>
                  <a:pt x="343196" y="39937"/>
                </a:lnTo>
                <a:lnTo>
                  <a:pt x="346596" y="45912"/>
                </a:lnTo>
                <a:lnTo>
                  <a:pt x="348434" y="49129"/>
                </a:lnTo>
                <a:lnTo>
                  <a:pt x="349606" y="53426"/>
                </a:lnTo>
                <a:lnTo>
                  <a:pt x="350112" y="58803"/>
                </a:lnTo>
                <a:lnTo>
                  <a:pt x="309102" y="58803"/>
                </a:lnTo>
                <a:lnTo>
                  <a:pt x="309331" y="52461"/>
                </a:lnTo>
                <a:lnTo>
                  <a:pt x="305104" y="37225"/>
                </a:lnTo>
                <a:lnTo>
                  <a:pt x="302167" y="41093"/>
                </a:lnTo>
                <a:lnTo>
                  <a:pt x="297133" y="52439"/>
                </a:lnTo>
                <a:lnTo>
                  <a:pt x="295455" y="66110"/>
                </a:lnTo>
                <a:lnTo>
                  <a:pt x="295654" y="71153"/>
                </a:lnTo>
                <a:lnTo>
                  <a:pt x="298590" y="84148"/>
                </a:lnTo>
                <a:lnTo>
                  <a:pt x="305035" y="94202"/>
                </a:lnTo>
                <a:lnTo>
                  <a:pt x="315679" y="101730"/>
                </a:lnTo>
                <a:lnTo>
                  <a:pt x="328400" y="104232"/>
                </a:lnTo>
                <a:lnTo>
                  <a:pt x="332168" y="104232"/>
                </a:lnTo>
                <a:lnTo>
                  <a:pt x="335546" y="103865"/>
                </a:lnTo>
                <a:lnTo>
                  <a:pt x="338532" y="103130"/>
                </a:lnTo>
                <a:lnTo>
                  <a:pt x="344092" y="101842"/>
                </a:lnTo>
                <a:lnTo>
                  <a:pt x="348756" y="99361"/>
                </a:lnTo>
                <a:lnTo>
                  <a:pt x="352524" y="95684"/>
                </a:lnTo>
                <a:lnTo>
                  <a:pt x="354775" y="93570"/>
                </a:lnTo>
                <a:lnTo>
                  <a:pt x="356809" y="90847"/>
                </a:lnTo>
                <a:lnTo>
                  <a:pt x="358624" y="87515"/>
                </a:lnTo>
                <a:lnTo>
                  <a:pt x="360439" y="84183"/>
                </a:lnTo>
                <a:lnTo>
                  <a:pt x="361507" y="81161"/>
                </a:lnTo>
                <a:lnTo>
                  <a:pt x="361829" y="78450"/>
                </a:lnTo>
                <a:lnTo>
                  <a:pt x="349629" y="78450"/>
                </a:lnTo>
                <a:lnTo>
                  <a:pt x="348710" y="81713"/>
                </a:lnTo>
                <a:lnTo>
                  <a:pt x="347148" y="84585"/>
                </a:lnTo>
                <a:lnTo>
                  <a:pt x="344942" y="87067"/>
                </a:lnTo>
                <a:lnTo>
                  <a:pt x="341082" y="91341"/>
                </a:lnTo>
                <a:lnTo>
                  <a:pt x="335913" y="93478"/>
                </a:lnTo>
                <a:lnTo>
                  <a:pt x="322496" y="93478"/>
                </a:lnTo>
                <a:lnTo>
                  <a:pt x="317373" y="91215"/>
                </a:lnTo>
                <a:lnTo>
                  <a:pt x="314064" y="86688"/>
                </a:lnTo>
                <a:lnTo>
                  <a:pt x="310756" y="82161"/>
                </a:lnTo>
                <a:lnTo>
                  <a:pt x="308987" y="76152"/>
                </a:lnTo>
                <a:lnTo>
                  <a:pt x="308757" y="68661"/>
                </a:lnTo>
                <a:lnTo>
                  <a:pt x="362863" y="68661"/>
                </a:lnTo>
                <a:lnTo>
                  <a:pt x="362863" y="61216"/>
                </a:lnTo>
                <a:lnTo>
                  <a:pt x="362495" y="55793"/>
                </a:lnTo>
                <a:lnTo>
                  <a:pt x="361760" y="52392"/>
                </a:lnTo>
                <a:lnTo>
                  <a:pt x="360933" y="47428"/>
                </a:lnTo>
                <a:lnTo>
                  <a:pt x="359278" y="43085"/>
                </a:lnTo>
                <a:lnTo>
                  <a:pt x="356797" y="39362"/>
                </a:lnTo>
                <a:lnTo>
                  <a:pt x="354224" y="35456"/>
                </a:lnTo>
                <a:lnTo>
                  <a:pt x="350479" y="32274"/>
                </a:lnTo>
                <a:lnTo>
                  <a:pt x="345563" y="29815"/>
                </a:lnTo>
                <a:lnTo>
                  <a:pt x="340646" y="27356"/>
                </a:lnTo>
                <a:lnTo>
                  <a:pt x="335569" y="26127"/>
                </a:lnTo>
                <a:lnTo>
                  <a:pt x="327925" y="26195"/>
                </a:lnTo>
                <a:lnTo>
                  <a:pt x="31909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67647" y="3092315"/>
            <a:ext cx="8020" cy="14111"/>
          </a:xfrm>
          <a:custGeom>
            <a:avLst/>
            <a:gdLst/>
            <a:ahLst/>
            <a:cxnLst/>
            <a:rect l="l" t="t" r="r" b="b"/>
            <a:pathLst>
              <a:path w="8822" h="15993">
                <a:moveTo>
                  <a:pt x="4457" y="0"/>
                </a:moveTo>
                <a:lnTo>
                  <a:pt x="0" y="0"/>
                </a:lnTo>
                <a:lnTo>
                  <a:pt x="4181" y="15993"/>
                </a:lnTo>
                <a:lnTo>
                  <a:pt x="7400" y="15899"/>
                </a:lnTo>
                <a:lnTo>
                  <a:pt x="8822" y="0"/>
                </a:lnTo>
                <a:lnTo>
                  <a:pt x="44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439805" y="3015065"/>
            <a:ext cx="62784" cy="91361"/>
          </a:xfrm>
          <a:custGeom>
            <a:avLst/>
            <a:gdLst/>
            <a:ahLst/>
            <a:cxnLst/>
            <a:rect l="l" t="t" r="r" b="b"/>
            <a:pathLst>
              <a:path w="69062" h="103543">
                <a:moveTo>
                  <a:pt x="40182" y="16131"/>
                </a:moveTo>
                <a:lnTo>
                  <a:pt x="43376" y="17693"/>
                </a:lnTo>
                <a:lnTo>
                  <a:pt x="45489" y="20818"/>
                </a:lnTo>
                <a:lnTo>
                  <a:pt x="46730" y="22749"/>
                </a:lnTo>
                <a:lnTo>
                  <a:pt x="47350" y="26127"/>
                </a:lnTo>
                <a:lnTo>
                  <a:pt x="66925" y="26127"/>
                </a:lnTo>
                <a:lnTo>
                  <a:pt x="66236" y="18222"/>
                </a:lnTo>
                <a:lnTo>
                  <a:pt x="63134" y="11891"/>
                </a:lnTo>
                <a:lnTo>
                  <a:pt x="57620" y="7134"/>
                </a:lnTo>
                <a:lnTo>
                  <a:pt x="52106" y="2378"/>
                </a:lnTo>
                <a:lnTo>
                  <a:pt x="44708" y="0"/>
                </a:lnTo>
                <a:lnTo>
                  <a:pt x="28994" y="0"/>
                </a:lnTo>
                <a:lnTo>
                  <a:pt x="23468" y="1470"/>
                </a:lnTo>
                <a:lnTo>
                  <a:pt x="18850" y="4411"/>
                </a:lnTo>
                <a:lnTo>
                  <a:pt x="14232" y="7353"/>
                </a:lnTo>
                <a:lnTo>
                  <a:pt x="10499" y="11236"/>
                </a:lnTo>
                <a:lnTo>
                  <a:pt x="7650" y="16062"/>
                </a:lnTo>
                <a:lnTo>
                  <a:pt x="4342" y="21715"/>
                </a:lnTo>
                <a:lnTo>
                  <a:pt x="2113" y="28792"/>
                </a:lnTo>
                <a:lnTo>
                  <a:pt x="964" y="37294"/>
                </a:lnTo>
                <a:lnTo>
                  <a:pt x="321" y="42074"/>
                </a:lnTo>
                <a:lnTo>
                  <a:pt x="0" y="48279"/>
                </a:lnTo>
                <a:lnTo>
                  <a:pt x="0" y="55908"/>
                </a:lnTo>
                <a:lnTo>
                  <a:pt x="339" y="64176"/>
                </a:lnTo>
                <a:lnTo>
                  <a:pt x="2594" y="77054"/>
                </a:lnTo>
                <a:lnTo>
                  <a:pt x="6961" y="87756"/>
                </a:lnTo>
                <a:lnTo>
                  <a:pt x="11084" y="93602"/>
                </a:lnTo>
                <a:lnTo>
                  <a:pt x="21383" y="101058"/>
                </a:lnTo>
                <a:lnTo>
                  <a:pt x="34806" y="103543"/>
                </a:lnTo>
                <a:lnTo>
                  <a:pt x="30625" y="87549"/>
                </a:lnTo>
                <a:lnTo>
                  <a:pt x="26949" y="85849"/>
                </a:lnTo>
                <a:lnTo>
                  <a:pt x="24054" y="82448"/>
                </a:lnTo>
                <a:lnTo>
                  <a:pt x="21159" y="79047"/>
                </a:lnTo>
                <a:lnTo>
                  <a:pt x="19712" y="74658"/>
                </a:lnTo>
                <a:lnTo>
                  <a:pt x="19712" y="62617"/>
                </a:lnTo>
                <a:lnTo>
                  <a:pt x="21642" y="57792"/>
                </a:lnTo>
                <a:lnTo>
                  <a:pt x="25501" y="54804"/>
                </a:lnTo>
                <a:lnTo>
                  <a:pt x="28075" y="52782"/>
                </a:lnTo>
                <a:lnTo>
                  <a:pt x="31038" y="51772"/>
                </a:lnTo>
                <a:lnTo>
                  <a:pt x="38528" y="51772"/>
                </a:lnTo>
                <a:lnTo>
                  <a:pt x="42020" y="53322"/>
                </a:lnTo>
                <a:lnTo>
                  <a:pt x="44869" y="56424"/>
                </a:lnTo>
                <a:lnTo>
                  <a:pt x="47718" y="59527"/>
                </a:lnTo>
                <a:lnTo>
                  <a:pt x="49142" y="63996"/>
                </a:lnTo>
                <a:lnTo>
                  <a:pt x="49142" y="75072"/>
                </a:lnTo>
                <a:lnTo>
                  <a:pt x="47890" y="79334"/>
                </a:lnTo>
                <a:lnTo>
                  <a:pt x="45386" y="82620"/>
                </a:lnTo>
                <a:lnTo>
                  <a:pt x="42882" y="85906"/>
                </a:lnTo>
                <a:lnTo>
                  <a:pt x="39447" y="87549"/>
                </a:lnTo>
                <a:lnTo>
                  <a:pt x="38025" y="103449"/>
                </a:lnTo>
                <a:lnTo>
                  <a:pt x="51269" y="100346"/>
                </a:lnTo>
                <a:lnTo>
                  <a:pt x="60722" y="92858"/>
                </a:lnTo>
                <a:lnTo>
                  <a:pt x="67079" y="81037"/>
                </a:lnTo>
                <a:lnTo>
                  <a:pt x="69062" y="68178"/>
                </a:lnTo>
                <a:lnTo>
                  <a:pt x="69062" y="58803"/>
                </a:lnTo>
                <a:lnTo>
                  <a:pt x="66224" y="51105"/>
                </a:lnTo>
                <a:lnTo>
                  <a:pt x="60549" y="45085"/>
                </a:lnTo>
                <a:lnTo>
                  <a:pt x="54875" y="39064"/>
                </a:lnTo>
                <a:lnTo>
                  <a:pt x="47603" y="36054"/>
                </a:lnTo>
                <a:lnTo>
                  <a:pt x="34599" y="36054"/>
                </a:lnTo>
                <a:lnTo>
                  <a:pt x="30924" y="36720"/>
                </a:lnTo>
                <a:lnTo>
                  <a:pt x="27707" y="38053"/>
                </a:lnTo>
                <a:lnTo>
                  <a:pt x="24491" y="39385"/>
                </a:lnTo>
                <a:lnTo>
                  <a:pt x="21665" y="41500"/>
                </a:lnTo>
                <a:lnTo>
                  <a:pt x="19229" y="44395"/>
                </a:lnTo>
                <a:lnTo>
                  <a:pt x="19781" y="36674"/>
                </a:lnTo>
                <a:lnTo>
                  <a:pt x="20792" y="30837"/>
                </a:lnTo>
                <a:lnTo>
                  <a:pt x="22262" y="26885"/>
                </a:lnTo>
                <a:lnTo>
                  <a:pt x="24973" y="19715"/>
                </a:lnTo>
                <a:lnTo>
                  <a:pt x="29522" y="16131"/>
                </a:lnTo>
                <a:lnTo>
                  <a:pt x="40182" y="161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519549" y="3015917"/>
            <a:ext cx="39663" cy="88198"/>
          </a:xfrm>
          <a:custGeom>
            <a:avLst/>
            <a:gdLst/>
            <a:ahLst/>
            <a:cxnLst/>
            <a:rect l="l" t="t" r="r" b="b"/>
            <a:pathLst>
              <a:path w="43629" h="99958">
                <a:moveTo>
                  <a:pt x="23503" y="31021"/>
                </a:moveTo>
                <a:lnTo>
                  <a:pt x="23503" y="99958"/>
                </a:lnTo>
                <a:lnTo>
                  <a:pt x="43629" y="99958"/>
                </a:lnTo>
                <a:lnTo>
                  <a:pt x="43629" y="0"/>
                </a:lnTo>
                <a:lnTo>
                  <a:pt x="27294" y="0"/>
                </a:lnTo>
                <a:lnTo>
                  <a:pt x="27294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6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8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3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3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593528" y="3095052"/>
            <a:ext cx="18985" cy="0"/>
          </a:xfrm>
          <a:custGeom>
            <a:avLst/>
            <a:gdLst/>
            <a:ahLst/>
            <a:cxnLst/>
            <a:rect l="l" t="t" r="r" b="b"/>
            <a:pathLst>
              <a:path w="20884">
                <a:moveTo>
                  <a:pt x="0" y="0"/>
                </a:moveTo>
                <a:lnTo>
                  <a:pt x="20884" y="0"/>
                </a:lnTo>
              </a:path>
            </a:pathLst>
          </a:custGeom>
          <a:ln w="21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620972" y="3017072"/>
            <a:ext cx="62845" cy="89354"/>
          </a:xfrm>
          <a:custGeom>
            <a:avLst/>
            <a:gdLst/>
            <a:ahLst/>
            <a:cxnLst/>
            <a:rect l="l" t="t" r="r" b="b"/>
            <a:pathLst>
              <a:path w="69130" h="101268">
                <a:moveTo>
                  <a:pt x="19574" y="71901"/>
                </a:moveTo>
                <a:lnTo>
                  <a:pt x="0" y="71901"/>
                </a:lnTo>
                <a:lnTo>
                  <a:pt x="689" y="81276"/>
                </a:lnTo>
                <a:lnTo>
                  <a:pt x="4089" y="88515"/>
                </a:lnTo>
                <a:lnTo>
                  <a:pt x="10200" y="93616"/>
                </a:lnTo>
                <a:lnTo>
                  <a:pt x="16312" y="98717"/>
                </a:lnTo>
                <a:lnTo>
                  <a:pt x="24123" y="101268"/>
                </a:lnTo>
                <a:lnTo>
                  <a:pt x="33635" y="101268"/>
                </a:lnTo>
                <a:lnTo>
                  <a:pt x="37641" y="101120"/>
                </a:lnTo>
                <a:lnTo>
                  <a:pt x="50662" y="97874"/>
                </a:lnTo>
                <a:lnTo>
                  <a:pt x="60239" y="90376"/>
                </a:lnTo>
                <a:lnTo>
                  <a:pt x="67057" y="78320"/>
                </a:lnTo>
                <a:lnTo>
                  <a:pt x="69130" y="65628"/>
                </a:lnTo>
                <a:lnTo>
                  <a:pt x="69126" y="64939"/>
                </a:lnTo>
                <a:lnTo>
                  <a:pt x="66720" y="51336"/>
                </a:lnTo>
                <a:lnTo>
                  <a:pt x="59895" y="41362"/>
                </a:lnTo>
                <a:lnTo>
                  <a:pt x="53737" y="35801"/>
                </a:lnTo>
                <a:lnTo>
                  <a:pt x="46523" y="33020"/>
                </a:lnTo>
                <a:lnTo>
                  <a:pt x="34163" y="33020"/>
                </a:lnTo>
                <a:lnTo>
                  <a:pt x="30694" y="33549"/>
                </a:lnTo>
                <a:lnTo>
                  <a:pt x="27845" y="34606"/>
                </a:lnTo>
                <a:lnTo>
                  <a:pt x="23778" y="36559"/>
                </a:lnTo>
                <a:lnTo>
                  <a:pt x="20746" y="38535"/>
                </a:lnTo>
                <a:lnTo>
                  <a:pt x="24330" y="16682"/>
                </a:lnTo>
                <a:lnTo>
                  <a:pt x="65202" y="16682"/>
                </a:lnTo>
                <a:lnTo>
                  <a:pt x="65202" y="0"/>
                </a:lnTo>
                <a:lnTo>
                  <a:pt x="10131" y="0"/>
                </a:lnTo>
                <a:lnTo>
                  <a:pt x="3101" y="55218"/>
                </a:lnTo>
                <a:lnTo>
                  <a:pt x="20746" y="56046"/>
                </a:lnTo>
                <a:lnTo>
                  <a:pt x="22308" y="53058"/>
                </a:lnTo>
                <a:lnTo>
                  <a:pt x="24628" y="51013"/>
                </a:lnTo>
                <a:lnTo>
                  <a:pt x="27707" y="49910"/>
                </a:lnTo>
                <a:lnTo>
                  <a:pt x="31521" y="49014"/>
                </a:lnTo>
                <a:lnTo>
                  <a:pt x="38965" y="49014"/>
                </a:lnTo>
                <a:lnTo>
                  <a:pt x="42687" y="50772"/>
                </a:lnTo>
                <a:lnTo>
                  <a:pt x="45076" y="54287"/>
                </a:lnTo>
                <a:lnTo>
                  <a:pt x="47465" y="57803"/>
                </a:lnTo>
                <a:lnTo>
                  <a:pt x="48660" y="62112"/>
                </a:lnTo>
                <a:lnTo>
                  <a:pt x="48660" y="72406"/>
                </a:lnTo>
                <a:lnTo>
                  <a:pt x="47385" y="76715"/>
                </a:lnTo>
                <a:lnTo>
                  <a:pt x="44835" y="80139"/>
                </a:lnTo>
                <a:lnTo>
                  <a:pt x="42285" y="83563"/>
                </a:lnTo>
                <a:lnTo>
                  <a:pt x="38574" y="85275"/>
                </a:lnTo>
                <a:lnTo>
                  <a:pt x="29476" y="85275"/>
                </a:lnTo>
                <a:lnTo>
                  <a:pt x="26259" y="84114"/>
                </a:lnTo>
                <a:lnTo>
                  <a:pt x="21848" y="79472"/>
                </a:lnTo>
                <a:lnTo>
                  <a:pt x="20355" y="76175"/>
                </a:lnTo>
                <a:lnTo>
                  <a:pt x="19574" y="71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695703" y="3017072"/>
            <a:ext cx="64413" cy="87042"/>
          </a:xfrm>
          <a:custGeom>
            <a:avLst/>
            <a:gdLst/>
            <a:ahLst/>
            <a:cxnLst/>
            <a:rect l="l" t="t" r="r" b="b"/>
            <a:pathLst>
              <a:path w="70854" h="98648">
                <a:moveTo>
                  <a:pt x="39992" y="29810"/>
                </a:moveTo>
                <a:lnTo>
                  <a:pt x="31705" y="42741"/>
                </a:lnTo>
                <a:lnTo>
                  <a:pt x="27516" y="50451"/>
                </a:lnTo>
                <a:lnTo>
                  <a:pt x="21920" y="62801"/>
                </a:lnTo>
                <a:lnTo>
                  <a:pt x="17812" y="74951"/>
                </a:lnTo>
                <a:lnTo>
                  <a:pt x="15192" y="86900"/>
                </a:lnTo>
                <a:lnTo>
                  <a:pt x="14060" y="98648"/>
                </a:lnTo>
                <a:lnTo>
                  <a:pt x="34462" y="98648"/>
                </a:lnTo>
                <a:lnTo>
                  <a:pt x="34462" y="92904"/>
                </a:lnTo>
                <a:lnTo>
                  <a:pt x="35587" y="85550"/>
                </a:lnTo>
                <a:lnTo>
                  <a:pt x="37839" y="76589"/>
                </a:lnTo>
                <a:lnTo>
                  <a:pt x="40091" y="67627"/>
                </a:lnTo>
                <a:lnTo>
                  <a:pt x="42618" y="60044"/>
                </a:lnTo>
                <a:lnTo>
                  <a:pt x="45421" y="53839"/>
                </a:lnTo>
                <a:lnTo>
                  <a:pt x="51638" y="41689"/>
                </a:lnTo>
                <a:lnTo>
                  <a:pt x="58585" y="30849"/>
                </a:lnTo>
                <a:lnTo>
                  <a:pt x="63823" y="23427"/>
                </a:lnTo>
                <a:lnTo>
                  <a:pt x="67913" y="18268"/>
                </a:lnTo>
                <a:lnTo>
                  <a:pt x="70854" y="15373"/>
                </a:lnTo>
                <a:lnTo>
                  <a:pt x="70854" y="0"/>
                </a:lnTo>
                <a:lnTo>
                  <a:pt x="275" y="0"/>
                </a:lnTo>
                <a:lnTo>
                  <a:pt x="0" y="17647"/>
                </a:lnTo>
                <a:lnTo>
                  <a:pt x="49832" y="17647"/>
                </a:lnTo>
                <a:lnTo>
                  <a:pt x="47096" y="20547"/>
                </a:lnTo>
                <a:lnTo>
                  <a:pt x="39992" y="2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8549" y="4716045"/>
            <a:ext cx="827487" cy="92821"/>
          </a:xfrm>
          <a:custGeom>
            <a:avLst/>
            <a:gdLst/>
            <a:ahLst/>
            <a:cxnLst/>
            <a:rect l="l" t="t" r="r" b="b"/>
            <a:pathLst>
              <a:path w="910236" h="105197">
                <a:moveTo>
                  <a:pt x="221223" y="1378"/>
                </a:moveTo>
                <a:lnTo>
                  <a:pt x="221223" y="102646"/>
                </a:lnTo>
                <a:lnTo>
                  <a:pt x="240522" y="102646"/>
                </a:lnTo>
                <a:lnTo>
                  <a:pt x="240522" y="79001"/>
                </a:lnTo>
                <a:lnTo>
                  <a:pt x="248655" y="70522"/>
                </a:lnTo>
                <a:lnTo>
                  <a:pt x="266644" y="102646"/>
                </a:lnTo>
                <a:lnTo>
                  <a:pt x="290354" y="102647"/>
                </a:lnTo>
                <a:lnTo>
                  <a:pt x="263060" y="56597"/>
                </a:lnTo>
                <a:lnTo>
                  <a:pt x="289320" y="27850"/>
                </a:lnTo>
                <a:lnTo>
                  <a:pt x="264990" y="27850"/>
                </a:lnTo>
                <a:lnTo>
                  <a:pt x="240522" y="56114"/>
                </a:lnTo>
                <a:lnTo>
                  <a:pt x="240522" y="1378"/>
                </a:lnTo>
                <a:lnTo>
                  <a:pt x="221223" y="1378"/>
                </a:lnTo>
                <a:close/>
              </a:path>
              <a:path w="910236" h="105197">
                <a:moveTo>
                  <a:pt x="307011" y="42051"/>
                </a:moveTo>
                <a:lnTo>
                  <a:pt x="307011" y="102647"/>
                </a:lnTo>
                <a:lnTo>
                  <a:pt x="326585" y="102647"/>
                </a:lnTo>
                <a:lnTo>
                  <a:pt x="326585" y="42051"/>
                </a:lnTo>
                <a:lnTo>
                  <a:pt x="339474" y="42051"/>
                </a:lnTo>
                <a:lnTo>
                  <a:pt x="339474" y="28195"/>
                </a:lnTo>
                <a:lnTo>
                  <a:pt x="326585" y="28195"/>
                </a:lnTo>
                <a:lnTo>
                  <a:pt x="326585" y="20382"/>
                </a:lnTo>
                <a:lnTo>
                  <a:pt x="328067" y="17820"/>
                </a:lnTo>
                <a:lnTo>
                  <a:pt x="330847" y="16027"/>
                </a:lnTo>
                <a:lnTo>
                  <a:pt x="336040" y="16165"/>
                </a:lnTo>
                <a:lnTo>
                  <a:pt x="338992" y="16406"/>
                </a:lnTo>
                <a:lnTo>
                  <a:pt x="338992" y="413"/>
                </a:lnTo>
                <a:lnTo>
                  <a:pt x="337246" y="275"/>
                </a:lnTo>
                <a:lnTo>
                  <a:pt x="333845" y="34"/>
                </a:lnTo>
                <a:lnTo>
                  <a:pt x="320589" y="0"/>
                </a:lnTo>
                <a:lnTo>
                  <a:pt x="313720" y="2251"/>
                </a:lnTo>
                <a:lnTo>
                  <a:pt x="310871" y="6755"/>
                </a:lnTo>
                <a:lnTo>
                  <a:pt x="308160" y="9788"/>
                </a:lnTo>
                <a:lnTo>
                  <a:pt x="306804" y="15326"/>
                </a:lnTo>
                <a:lnTo>
                  <a:pt x="306804" y="28195"/>
                </a:lnTo>
                <a:lnTo>
                  <a:pt x="296052" y="28195"/>
                </a:lnTo>
                <a:lnTo>
                  <a:pt x="296052" y="42051"/>
                </a:lnTo>
                <a:lnTo>
                  <a:pt x="307011" y="42051"/>
                </a:lnTo>
                <a:close/>
              </a:path>
              <a:path w="910236" h="105197">
                <a:moveTo>
                  <a:pt x="391627" y="25713"/>
                </a:moveTo>
                <a:lnTo>
                  <a:pt x="385745" y="25713"/>
                </a:lnTo>
                <a:lnTo>
                  <a:pt x="380967" y="27252"/>
                </a:lnTo>
                <a:lnTo>
                  <a:pt x="377291" y="30332"/>
                </a:lnTo>
                <a:lnTo>
                  <a:pt x="375039" y="32170"/>
                </a:lnTo>
                <a:lnTo>
                  <a:pt x="372397" y="35594"/>
                </a:lnTo>
                <a:lnTo>
                  <a:pt x="369364" y="40603"/>
                </a:lnTo>
                <a:lnTo>
                  <a:pt x="369364" y="27505"/>
                </a:lnTo>
                <a:lnTo>
                  <a:pt x="350617" y="27505"/>
                </a:lnTo>
                <a:lnTo>
                  <a:pt x="350617" y="102647"/>
                </a:lnTo>
                <a:lnTo>
                  <a:pt x="370398" y="102647"/>
                </a:lnTo>
                <a:lnTo>
                  <a:pt x="370398" y="60710"/>
                </a:lnTo>
                <a:lnTo>
                  <a:pt x="371156" y="56252"/>
                </a:lnTo>
                <a:lnTo>
                  <a:pt x="372673" y="53357"/>
                </a:lnTo>
                <a:lnTo>
                  <a:pt x="375384" y="48209"/>
                </a:lnTo>
                <a:lnTo>
                  <a:pt x="380691" y="45636"/>
                </a:lnTo>
                <a:lnTo>
                  <a:pt x="390938" y="45705"/>
                </a:lnTo>
                <a:lnTo>
                  <a:pt x="394246" y="45980"/>
                </a:lnTo>
                <a:lnTo>
                  <a:pt x="394246" y="25851"/>
                </a:lnTo>
                <a:lnTo>
                  <a:pt x="391627" y="25713"/>
                </a:lnTo>
                <a:close/>
              </a:path>
              <a:path w="910236" h="105197">
                <a:moveTo>
                  <a:pt x="452613" y="48428"/>
                </a:moveTo>
                <a:lnTo>
                  <a:pt x="454187" y="52369"/>
                </a:lnTo>
                <a:lnTo>
                  <a:pt x="454509" y="57562"/>
                </a:lnTo>
                <a:lnTo>
                  <a:pt x="423975" y="57562"/>
                </a:lnTo>
                <a:lnTo>
                  <a:pt x="424619" y="52690"/>
                </a:lnTo>
                <a:lnTo>
                  <a:pt x="426192" y="48830"/>
                </a:lnTo>
                <a:lnTo>
                  <a:pt x="428697" y="45980"/>
                </a:lnTo>
                <a:lnTo>
                  <a:pt x="431201" y="43131"/>
                </a:lnTo>
                <a:lnTo>
                  <a:pt x="436692" y="25578"/>
                </a:lnTo>
                <a:lnTo>
                  <a:pt x="423909" y="28559"/>
                </a:lnTo>
                <a:lnTo>
                  <a:pt x="413602" y="35916"/>
                </a:lnTo>
                <a:lnTo>
                  <a:pt x="410138" y="40295"/>
                </a:lnTo>
                <a:lnTo>
                  <a:pt x="405318" y="51587"/>
                </a:lnTo>
                <a:lnTo>
                  <a:pt x="403712" y="65834"/>
                </a:lnTo>
                <a:lnTo>
                  <a:pt x="404177" y="73922"/>
                </a:lnTo>
                <a:lnTo>
                  <a:pt x="407697" y="86732"/>
                </a:lnTo>
                <a:lnTo>
                  <a:pt x="414671" y="95891"/>
                </a:lnTo>
                <a:lnTo>
                  <a:pt x="427195" y="103074"/>
                </a:lnTo>
                <a:lnTo>
                  <a:pt x="439966" y="105128"/>
                </a:lnTo>
                <a:lnTo>
                  <a:pt x="444314" y="104946"/>
                </a:lnTo>
                <a:lnTo>
                  <a:pt x="457113" y="101636"/>
                </a:lnTo>
                <a:lnTo>
                  <a:pt x="466984" y="94167"/>
                </a:lnTo>
                <a:lnTo>
                  <a:pt x="471119" y="89572"/>
                </a:lnTo>
                <a:lnTo>
                  <a:pt x="473440" y="85045"/>
                </a:lnTo>
                <a:lnTo>
                  <a:pt x="473945" y="80587"/>
                </a:lnTo>
                <a:lnTo>
                  <a:pt x="453888" y="80587"/>
                </a:lnTo>
                <a:lnTo>
                  <a:pt x="452832" y="82793"/>
                </a:lnTo>
                <a:lnTo>
                  <a:pt x="450235" y="85757"/>
                </a:lnTo>
                <a:lnTo>
                  <a:pt x="447708" y="88055"/>
                </a:lnTo>
                <a:lnTo>
                  <a:pt x="444423" y="89204"/>
                </a:lnTo>
                <a:lnTo>
                  <a:pt x="436565" y="89204"/>
                </a:lnTo>
                <a:lnTo>
                  <a:pt x="433303" y="88262"/>
                </a:lnTo>
                <a:lnTo>
                  <a:pt x="430592" y="86377"/>
                </a:lnTo>
                <a:lnTo>
                  <a:pt x="426135" y="83344"/>
                </a:lnTo>
                <a:lnTo>
                  <a:pt x="423769" y="78059"/>
                </a:lnTo>
                <a:lnTo>
                  <a:pt x="423493" y="70522"/>
                </a:lnTo>
                <a:lnTo>
                  <a:pt x="474910" y="70522"/>
                </a:lnTo>
                <a:lnTo>
                  <a:pt x="475002" y="64042"/>
                </a:lnTo>
                <a:lnTo>
                  <a:pt x="474795" y="59078"/>
                </a:lnTo>
                <a:lnTo>
                  <a:pt x="474290" y="55631"/>
                </a:lnTo>
                <a:lnTo>
                  <a:pt x="473417" y="49749"/>
                </a:lnTo>
                <a:lnTo>
                  <a:pt x="471510" y="44579"/>
                </a:lnTo>
                <a:lnTo>
                  <a:pt x="468569" y="40121"/>
                </a:lnTo>
                <a:lnTo>
                  <a:pt x="465307" y="35065"/>
                </a:lnTo>
                <a:lnTo>
                  <a:pt x="461172" y="31366"/>
                </a:lnTo>
                <a:lnTo>
                  <a:pt x="456163" y="29022"/>
                </a:lnTo>
                <a:lnTo>
                  <a:pt x="451154" y="26678"/>
                </a:lnTo>
                <a:lnTo>
                  <a:pt x="445526" y="25506"/>
                </a:lnTo>
                <a:lnTo>
                  <a:pt x="446962" y="43051"/>
                </a:lnTo>
                <a:lnTo>
                  <a:pt x="449787" y="45739"/>
                </a:lnTo>
                <a:lnTo>
                  <a:pt x="452613" y="48428"/>
                </a:lnTo>
                <a:close/>
              </a:path>
              <a:path w="910236" h="105197">
                <a:moveTo>
                  <a:pt x="431201" y="43131"/>
                </a:moveTo>
                <a:lnTo>
                  <a:pt x="434727" y="41706"/>
                </a:lnTo>
                <a:lnTo>
                  <a:pt x="443458" y="41706"/>
                </a:lnTo>
                <a:lnTo>
                  <a:pt x="446962" y="43051"/>
                </a:lnTo>
                <a:lnTo>
                  <a:pt x="445526" y="25506"/>
                </a:lnTo>
                <a:lnTo>
                  <a:pt x="436692" y="25578"/>
                </a:lnTo>
                <a:lnTo>
                  <a:pt x="431201" y="43131"/>
                </a:lnTo>
                <a:close/>
              </a:path>
              <a:path w="910236" h="105197">
                <a:moveTo>
                  <a:pt x="534955" y="48428"/>
                </a:moveTo>
                <a:lnTo>
                  <a:pt x="536529" y="52369"/>
                </a:lnTo>
                <a:lnTo>
                  <a:pt x="536850" y="57562"/>
                </a:lnTo>
                <a:lnTo>
                  <a:pt x="506317" y="57562"/>
                </a:lnTo>
                <a:lnTo>
                  <a:pt x="506960" y="52690"/>
                </a:lnTo>
                <a:lnTo>
                  <a:pt x="508534" y="48830"/>
                </a:lnTo>
                <a:lnTo>
                  <a:pt x="511038" y="45980"/>
                </a:lnTo>
                <a:lnTo>
                  <a:pt x="513542" y="43131"/>
                </a:lnTo>
                <a:lnTo>
                  <a:pt x="519033" y="25578"/>
                </a:lnTo>
                <a:lnTo>
                  <a:pt x="506250" y="28559"/>
                </a:lnTo>
                <a:lnTo>
                  <a:pt x="495944" y="35916"/>
                </a:lnTo>
                <a:lnTo>
                  <a:pt x="492479" y="40295"/>
                </a:lnTo>
                <a:lnTo>
                  <a:pt x="487660" y="51587"/>
                </a:lnTo>
                <a:lnTo>
                  <a:pt x="486053" y="65834"/>
                </a:lnTo>
                <a:lnTo>
                  <a:pt x="486518" y="73922"/>
                </a:lnTo>
                <a:lnTo>
                  <a:pt x="490038" y="86732"/>
                </a:lnTo>
                <a:lnTo>
                  <a:pt x="497012" y="95891"/>
                </a:lnTo>
                <a:lnTo>
                  <a:pt x="509536" y="103074"/>
                </a:lnTo>
                <a:lnTo>
                  <a:pt x="522307" y="105128"/>
                </a:lnTo>
                <a:lnTo>
                  <a:pt x="526655" y="104946"/>
                </a:lnTo>
                <a:lnTo>
                  <a:pt x="539455" y="101636"/>
                </a:lnTo>
                <a:lnTo>
                  <a:pt x="549326" y="94167"/>
                </a:lnTo>
                <a:lnTo>
                  <a:pt x="553461" y="89572"/>
                </a:lnTo>
                <a:lnTo>
                  <a:pt x="555781" y="85045"/>
                </a:lnTo>
                <a:lnTo>
                  <a:pt x="556287" y="80587"/>
                </a:lnTo>
                <a:lnTo>
                  <a:pt x="536230" y="80587"/>
                </a:lnTo>
                <a:lnTo>
                  <a:pt x="535173" y="82793"/>
                </a:lnTo>
                <a:lnTo>
                  <a:pt x="532577" y="85757"/>
                </a:lnTo>
                <a:lnTo>
                  <a:pt x="530050" y="88055"/>
                </a:lnTo>
                <a:lnTo>
                  <a:pt x="526764" y="89204"/>
                </a:lnTo>
                <a:lnTo>
                  <a:pt x="518907" y="89204"/>
                </a:lnTo>
                <a:lnTo>
                  <a:pt x="515645" y="88262"/>
                </a:lnTo>
                <a:lnTo>
                  <a:pt x="512934" y="86377"/>
                </a:lnTo>
                <a:lnTo>
                  <a:pt x="508476" y="83344"/>
                </a:lnTo>
                <a:lnTo>
                  <a:pt x="506110" y="78059"/>
                </a:lnTo>
                <a:lnTo>
                  <a:pt x="505834" y="70522"/>
                </a:lnTo>
                <a:lnTo>
                  <a:pt x="557252" y="70522"/>
                </a:lnTo>
                <a:lnTo>
                  <a:pt x="557344" y="64042"/>
                </a:lnTo>
                <a:lnTo>
                  <a:pt x="557137" y="59078"/>
                </a:lnTo>
                <a:lnTo>
                  <a:pt x="556631" y="55631"/>
                </a:lnTo>
                <a:lnTo>
                  <a:pt x="555758" y="49749"/>
                </a:lnTo>
                <a:lnTo>
                  <a:pt x="553852" y="44579"/>
                </a:lnTo>
                <a:lnTo>
                  <a:pt x="550911" y="40121"/>
                </a:lnTo>
                <a:lnTo>
                  <a:pt x="547648" y="35065"/>
                </a:lnTo>
                <a:lnTo>
                  <a:pt x="543513" y="31366"/>
                </a:lnTo>
                <a:lnTo>
                  <a:pt x="538504" y="29022"/>
                </a:lnTo>
                <a:lnTo>
                  <a:pt x="533496" y="26678"/>
                </a:lnTo>
                <a:lnTo>
                  <a:pt x="527867" y="25506"/>
                </a:lnTo>
                <a:lnTo>
                  <a:pt x="529303" y="43051"/>
                </a:lnTo>
                <a:lnTo>
                  <a:pt x="532129" y="45739"/>
                </a:lnTo>
                <a:lnTo>
                  <a:pt x="534955" y="48428"/>
                </a:lnTo>
                <a:close/>
              </a:path>
              <a:path w="910236" h="105197">
                <a:moveTo>
                  <a:pt x="513542" y="43131"/>
                </a:moveTo>
                <a:lnTo>
                  <a:pt x="517069" y="41706"/>
                </a:lnTo>
                <a:lnTo>
                  <a:pt x="525799" y="41706"/>
                </a:lnTo>
                <a:lnTo>
                  <a:pt x="529303" y="43051"/>
                </a:lnTo>
                <a:lnTo>
                  <a:pt x="527867" y="25506"/>
                </a:lnTo>
                <a:lnTo>
                  <a:pt x="519033" y="25578"/>
                </a:lnTo>
                <a:lnTo>
                  <a:pt x="513542" y="43131"/>
                </a:lnTo>
                <a:close/>
              </a:path>
              <a:path w="910236" h="105197">
                <a:moveTo>
                  <a:pt x="820014" y="28195"/>
                </a:moveTo>
                <a:lnTo>
                  <a:pt x="820014" y="7238"/>
                </a:lnTo>
                <a:lnTo>
                  <a:pt x="800577" y="7238"/>
                </a:lnTo>
                <a:lnTo>
                  <a:pt x="800577" y="28195"/>
                </a:lnTo>
                <a:lnTo>
                  <a:pt x="790101" y="28195"/>
                </a:lnTo>
                <a:lnTo>
                  <a:pt x="790101" y="42189"/>
                </a:lnTo>
                <a:lnTo>
                  <a:pt x="800577" y="42189"/>
                </a:lnTo>
                <a:lnTo>
                  <a:pt x="800577" y="93133"/>
                </a:lnTo>
                <a:lnTo>
                  <a:pt x="801680" y="96603"/>
                </a:lnTo>
                <a:lnTo>
                  <a:pt x="803886" y="98855"/>
                </a:lnTo>
                <a:lnTo>
                  <a:pt x="807286" y="102394"/>
                </a:lnTo>
                <a:lnTo>
                  <a:pt x="813627" y="104002"/>
                </a:lnTo>
                <a:lnTo>
                  <a:pt x="822909" y="103681"/>
                </a:lnTo>
                <a:lnTo>
                  <a:pt x="832214" y="103336"/>
                </a:lnTo>
                <a:lnTo>
                  <a:pt x="832214" y="88652"/>
                </a:lnTo>
                <a:lnTo>
                  <a:pt x="828354" y="88790"/>
                </a:lnTo>
                <a:lnTo>
                  <a:pt x="824356" y="88790"/>
                </a:lnTo>
                <a:lnTo>
                  <a:pt x="821967" y="88411"/>
                </a:lnTo>
                <a:lnTo>
                  <a:pt x="821186" y="87653"/>
                </a:lnTo>
                <a:lnTo>
                  <a:pt x="820014" y="84976"/>
                </a:lnTo>
                <a:lnTo>
                  <a:pt x="820014" y="42189"/>
                </a:lnTo>
                <a:lnTo>
                  <a:pt x="832214" y="42189"/>
                </a:lnTo>
                <a:lnTo>
                  <a:pt x="832214" y="28195"/>
                </a:lnTo>
                <a:lnTo>
                  <a:pt x="820014" y="28195"/>
                </a:lnTo>
                <a:close/>
              </a:path>
              <a:path w="910236" h="105197">
                <a:moveTo>
                  <a:pt x="667232" y="44326"/>
                </a:moveTo>
                <a:lnTo>
                  <a:pt x="664842" y="45429"/>
                </a:lnTo>
                <a:lnTo>
                  <a:pt x="661259" y="45980"/>
                </a:lnTo>
                <a:lnTo>
                  <a:pt x="632425" y="45980"/>
                </a:lnTo>
                <a:lnTo>
                  <a:pt x="632425" y="18681"/>
                </a:lnTo>
                <a:lnTo>
                  <a:pt x="661511" y="1034"/>
                </a:lnTo>
                <a:lnTo>
                  <a:pt x="611679" y="1034"/>
                </a:lnTo>
                <a:lnTo>
                  <a:pt x="611679" y="102647"/>
                </a:lnTo>
                <a:lnTo>
                  <a:pt x="632425" y="102647"/>
                </a:lnTo>
                <a:lnTo>
                  <a:pt x="632425" y="62801"/>
                </a:lnTo>
                <a:lnTo>
                  <a:pt x="660592" y="62801"/>
                </a:lnTo>
                <a:lnTo>
                  <a:pt x="664854" y="63881"/>
                </a:lnTo>
                <a:lnTo>
                  <a:pt x="669403" y="68201"/>
                </a:lnTo>
                <a:lnTo>
                  <a:pt x="667232" y="44326"/>
                </a:lnTo>
                <a:close/>
              </a:path>
              <a:path w="910236" h="105197">
                <a:moveTo>
                  <a:pt x="670862" y="91433"/>
                </a:moveTo>
                <a:lnTo>
                  <a:pt x="671161" y="94351"/>
                </a:lnTo>
                <a:lnTo>
                  <a:pt x="671712" y="97201"/>
                </a:lnTo>
                <a:lnTo>
                  <a:pt x="671988" y="98579"/>
                </a:lnTo>
                <a:lnTo>
                  <a:pt x="673090" y="102647"/>
                </a:lnTo>
                <a:lnTo>
                  <a:pt x="696456" y="102647"/>
                </a:lnTo>
                <a:lnTo>
                  <a:pt x="696456" y="100096"/>
                </a:lnTo>
                <a:lnTo>
                  <a:pt x="693147" y="96925"/>
                </a:lnTo>
                <a:lnTo>
                  <a:pt x="692596" y="94305"/>
                </a:lnTo>
                <a:lnTo>
                  <a:pt x="692228" y="92651"/>
                </a:lnTo>
                <a:lnTo>
                  <a:pt x="692045" y="89503"/>
                </a:lnTo>
                <a:lnTo>
                  <a:pt x="692045" y="70913"/>
                </a:lnTo>
                <a:lnTo>
                  <a:pt x="691068" y="65616"/>
                </a:lnTo>
                <a:lnTo>
                  <a:pt x="689115" y="62146"/>
                </a:lnTo>
                <a:lnTo>
                  <a:pt x="687162" y="58676"/>
                </a:lnTo>
                <a:lnTo>
                  <a:pt x="683843" y="55999"/>
                </a:lnTo>
                <a:lnTo>
                  <a:pt x="679156" y="54115"/>
                </a:lnTo>
                <a:lnTo>
                  <a:pt x="684762" y="52185"/>
                </a:lnTo>
                <a:lnTo>
                  <a:pt x="688782" y="48887"/>
                </a:lnTo>
                <a:lnTo>
                  <a:pt x="691218" y="44222"/>
                </a:lnTo>
                <a:lnTo>
                  <a:pt x="693653" y="39558"/>
                </a:lnTo>
                <a:lnTo>
                  <a:pt x="694870" y="34813"/>
                </a:lnTo>
                <a:lnTo>
                  <a:pt x="694870" y="25989"/>
                </a:lnTo>
                <a:lnTo>
                  <a:pt x="694227" y="22427"/>
                </a:lnTo>
                <a:lnTo>
                  <a:pt x="692941" y="19302"/>
                </a:lnTo>
                <a:lnTo>
                  <a:pt x="691654" y="16177"/>
                </a:lnTo>
                <a:lnTo>
                  <a:pt x="689908" y="13327"/>
                </a:lnTo>
                <a:lnTo>
                  <a:pt x="687702" y="10754"/>
                </a:lnTo>
                <a:lnTo>
                  <a:pt x="685037" y="7628"/>
                </a:lnTo>
                <a:lnTo>
                  <a:pt x="681786" y="5262"/>
                </a:lnTo>
                <a:lnTo>
                  <a:pt x="677950" y="3653"/>
                </a:lnTo>
                <a:lnTo>
                  <a:pt x="674113" y="2045"/>
                </a:lnTo>
                <a:lnTo>
                  <a:pt x="668633" y="1171"/>
                </a:lnTo>
                <a:lnTo>
                  <a:pt x="661511" y="1034"/>
                </a:lnTo>
                <a:lnTo>
                  <a:pt x="632425" y="18681"/>
                </a:lnTo>
                <a:lnTo>
                  <a:pt x="661695" y="18681"/>
                </a:lnTo>
                <a:lnTo>
                  <a:pt x="665141" y="19279"/>
                </a:lnTo>
                <a:lnTo>
                  <a:pt x="667439" y="20474"/>
                </a:lnTo>
                <a:lnTo>
                  <a:pt x="671528" y="22588"/>
                </a:lnTo>
                <a:lnTo>
                  <a:pt x="673573" y="26724"/>
                </a:lnTo>
                <a:lnTo>
                  <a:pt x="673573" y="38581"/>
                </a:lnTo>
                <a:lnTo>
                  <a:pt x="671459" y="42396"/>
                </a:lnTo>
                <a:lnTo>
                  <a:pt x="667232" y="44326"/>
                </a:lnTo>
                <a:lnTo>
                  <a:pt x="669403" y="68201"/>
                </a:lnTo>
                <a:lnTo>
                  <a:pt x="670586" y="72521"/>
                </a:lnTo>
                <a:lnTo>
                  <a:pt x="670678" y="79001"/>
                </a:lnTo>
                <a:lnTo>
                  <a:pt x="670816" y="88446"/>
                </a:lnTo>
                <a:lnTo>
                  <a:pt x="670862" y="91433"/>
                </a:lnTo>
                <a:close/>
              </a:path>
              <a:path w="910236" h="105197">
                <a:moveTo>
                  <a:pt x="754881" y="96764"/>
                </a:moveTo>
                <a:lnTo>
                  <a:pt x="757592" y="93823"/>
                </a:lnTo>
                <a:lnTo>
                  <a:pt x="757913" y="97040"/>
                </a:lnTo>
                <a:lnTo>
                  <a:pt x="758373" y="99705"/>
                </a:lnTo>
                <a:lnTo>
                  <a:pt x="759384" y="102647"/>
                </a:lnTo>
                <a:lnTo>
                  <a:pt x="780750" y="102647"/>
                </a:lnTo>
                <a:lnTo>
                  <a:pt x="780750" y="99751"/>
                </a:lnTo>
                <a:lnTo>
                  <a:pt x="777855" y="97476"/>
                </a:lnTo>
                <a:lnTo>
                  <a:pt x="776821" y="94811"/>
                </a:lnTo>
                <a:lnTo>
                  <a:pt x="776684" y="92237"/>
                </a:lnTo>
                <a:lnTo>
                  <a:pt x="776546" y="85941"/>
                </a:lnTo>
                <a:lnTo>
                  <a:pt x="776546" y="40029"/>
                </a:lnTo>
                <a:lnTo>
                  <a:pt x="773352" y="33870"/>
                </a:lnTo>
                <a:lnTo>
                  <a:pt x="766965" y="30608"/>
                </a:lnTo>
                <a:lnTo>
                  <a:pt x="760578" y="27344"/>
                </a:lnTo>
                <a:lnTo>
                  <a:pt x="753272" y="25713"/>
                </a:lnTo>
                <a:lnTo>
                  <a:pt x="745047" y="25713"/>
                </a:lnTo>
                <a:lnTo>
                  <a:pt x="741028" y="25832"/>
                </a:lnTo>
                <a:lnTo>
                  <a:pt x="727453" y="28768"/>
                </a:lnTo>
                <a:lnTo>
                  <a:pt x="718305" y="35640"/>
                </a:lnTo>
                <a:lnTo>
                  <a:pt x="715042" y="39868"/>
                </a:lnTo>
                <a:lnTo>
                  <a:pt x="713204" y="45268"/>
                </a:lnTo>
                <a:lnTo>
                  <a:pt x="712791" y="51840"/>
                </a:lnTo>
                <a:lnTo>
                  <a:pt x="731745" y="51840"/>
                </a:lnTo>
                <a:lnTo>
                  <a:pt x="732204" y="48945"/>
                </a:lnTo>
                <a:lnTo>
                  <a:pt x="733123" y="46647"/>
                </a:lnTo>
                <a:lnTo>
                  <a:pt x="736432" y="42649"/>
                </a:lnTo>
                <a:lnTo>
                  <a:pt x="739717" y="41499"/>
                </a:lnTo>
                <a:lnTo>
                  <a:pt x="748493" y="41500"/>
                </a:lnTo>
                <a:lnTo>
                  <a:pt x="751630" y="42085"/>
                </a:lnTo>
                <a:lnTo>
                  <a:pt x="753766" y="43257"/>
                </a:lnTo>
                <a:lnTo>
                  <a:pt x="756971" y="46555"/>
                </a:lnTo>
                <a:lnTo>
                  <a:pt x="756971" y="52162"/>
                </a:lnTo>
                <a:lnTo>
                  <a:pt x="755570" y="54023"/>
                </a:lnTo>
                <a:lnTo>
                  <a:pt x="752767" y="55218"/>
                </a:lnTo>
                <a:lnTo>
                  <a:pt x="751205" y="55907"/>
                </a:lnTo>
                <a:lnTo>
                  <a:pt x="748608" y="56482"/>
                </a:lnTo>
                <a:lnTo>
                  <a:pt x="744978" y="56941"/>
                </a:lnTo>
                <a:lnTo>
                  <a:pt x="738293" y="57769"/>
                </a:lnTo>
                <a:lnTo>
                  <a:pt x="730711" y="58734"/>
                </a:lnTo>
                <a:lnTo>
                  <a:pt x="724967" y="60342"/>
                </a:lnTo>
                <a:lnTo>
                  <a:pt x="721062" y="62594"/>
                </a:lnTo>
                <a:lnTo>
                  <a:pt x="713940" y="66730"/>
                </a:lnTo>
                <a:lnTo>
                  <a:pt x="710378" y="73417"/>
                </a:lnTo>
                <a:lnTo>
                  <a:pt x="710378" y="89778"/>
                </a:lnTo>
                <a:lnTo>
                  <a:pt x="712596" y="95282"/>
                </a:lnTo>
                <a:lnTo>
                  <a:pt x="717030" y="99165"/>
                </a:lnTo>
                <a:lnTo>
                  <a:pt x="721464" y="103049"/>
                </a:lnTo>
                <a:lnTo>
                  <a:pt x="727081" y="104990"/>
                </a:lnTo>
                <a:lnTo>
                  <a:pt x="733882" y="104990"/>
                </a:lnTo>
                <a:lnTo>
                  <a:pt x="734743" y="89974"/>
                </a:lnTo>
                <a:lnTo>
                  <a:pt x="731021" y="86986"/>
                </a:lnTo>
                <a:lnTo>
                  <a:pt x="730091" y="84562"/>
                </a:lnTo>
                <a:lnTo>
                  <a:pt x="730091" y="77439"/>
                </a:lnTo>
                <a:lnTo>
                  <a:pt x="731607" y="74658"/>
                </a:lnTo>
                <a:lnTo>
                  <a:pt x="734640" y="72866"/>
                </a:lnTo>
                <a:lnTo>
                  <a:pt x="736432" y="71809"/>
                </a:lnTo>
                <a:lnTo>
                  <a:pt x="739396" y="70913"/>
                </a:lnTo>
                <a:lnTo>
                  <a:pt x="743531" y="70177"/>
                </a:lnTo>
                <a:lnTo>
                  <a:pt x="747942" y="69350"/>
                </a:lnTo>
                <a:lnTo>
                  <a:pt x="751882" y="68488"/>
                </a:lnTo>
                <a:lnTo>
                  <a:pt x="754409" y="67523"/>
                </a:lnTo>
                <a:lnTo>
                  <a:pt x="756902" y="66110"/>
                </a:lnTo>
                <a:lnTo>
                  <a:pt x="756902" y="73417"/>
                </a:lnTo>
                <a:lnTo>
                  <a:pt x="756764" y="79989"/>
                </a:lnTo>
                <a:lnTo>
                  <a:pt x="754915" y="84516"/>
                </a:lnTo>
                <a:lnTo>
                  <a:pt x="751354" y="86998"/>
                </a:lnTo>
                <a:lnTo>
                  <a:pt x="747793" y="89480"/>
                </a:lnTo>
                <a:lnTo>
                  <a:pt x="743899" y="90721"/>
                </a:lnTo>
                <a:lnTo>
                  <a:pt x="739671" y="90721"/>
                </a:lnTo>
                <a:lnTo>
                  <a:pt x="743991" y="103773"/>
                </a:lnTo>
                <a:lnTo>
                  <a:pt x="748218" y="101337"/>
                </a:lnTo>
                <a:lnTo>
                  <a:pt x="751756" y="99269"/>
                </a:lnTo>
                <a:lnTo>
                  <a:pt x="754881" y="96764"/>
                </a:lnTo>
                <a:close/>
              </a:path>
              <a:path w="910236" h="105197">
                <a:moveTo>
                  <a:pt x="739212" y="104990"/>
                </a:moveTo>
                <a:lnTo>
                  <a:pt x="743991" y="103773"/>
                </a:lnTo>
                <a:lnTo>
                  <a:pt x="739671" y="90721"/>
                </a:lnTo>
                <a:lnTo>
                  <a:pt x="737006" y="90721"/>
                </a:lnTo>
                <a:lnTo>
                  <a:pt x="734743" y="89974"/>
                </a:lnTo>
                <a:lnTo>
                  <a:pt x="733882" y="104990"/>
                </a:lnTo>
                <a:lnTo>
                  <a:pt x="739212" y="104990"/>
                </a:lnTo>
                <a:close/>
              </a:path>
              <a:path w="910236" h="105197">
                <a:moveTo>
                  <a:pt x="887847" y="48428"/>
                </a:moveTo>
                <a:lnTo>
                  <a:pt x="889421" y="52369"/>
                </a:lnTo>
                <a:lnTo>
                  <a:pt x="889742" y="57562"/>
                </a:lnTo>
                <a:lnTo>
                  <a:pt x="859209" y="57562"/>
                </a:lnTo>
                <a:lnTo>
                  <a:pt x="859852" y="52690"/>
                </a:lnTo>
                <a:lnTo>
                  <a:pt x="861426" y="48830"/>
                </a:lnTo>
                <a:lnTo>
                  <a:pt x="863930" y="45981"/>
                </a:lnTo>
                <a:lnTo>
                  <a:pt x="866434" y="43131"/>
                </a:lnTo>
                <a:lnTo>
                  <a:pt x="871925" y="25578"/>
                </a:lnTo>
                <a:lnTo>
                  <a:pt x="859142" y="28559"/>
                </a:lnTo>
                <a:lnTo>
                  <a:pt x="848836" y="35916"/>
                </a:lnTo>
                <a:lnTo>
                  <a:pt x="845371" y="40295"/>
                </a:lnTo>
                <a:lnTo>
                  <a:pt x="840552" y="51587"/>
                </a:lnTo>
                <a:lnTo>
                  <a:pt x="838945" y="65834"/>
                </a:lnTo>
                <a:lnTo>
                  <a:pt x="839410" y="73922"/>
                </a:lnTo>
                <a:lnTo>
                  <a:pt x="842930" y="86732"/>
                </a:lnTo>
                <a:lnTo>
                  <a:pt x="849904" y="95891"/>
                </a:lnTo>
                <a:lnTo>
                  <a:pt x="862428" y="103074"/>
                </a:lnTo>
                <a:lnTo>
                  <a:pt x="875199" y="105128"/>
                </a:lnTo>
                <a:lnTo>
                  <a:pt x="879547" y="104946"/>
                </a:lnTo>
                <a:lnTo>
                  <a:pt x="892347" y="101636"/>
                </a:lnTo>
                <a:lnTo>
                  <a:pt x="902217" y="94167"/>
                </a:lnTo>
                <a:lnTo>
                  <a:pt x="906353" y="89572"/>
                </a:lnTo>
                <a:lnTo>
                  <a:pt x="908673" y="85045"/>
                </a:lnTo>
                <a:lnTo>
                  <a:pt x="909179" y="80587"/>
                </a:lnTo>
                <a:lnTo>
                  <a:pt x="889122" y="80587"/>
                </a:lnTo>
                <a:lnTo>
                  <a:pt x="888065" y="82793"/>
                </a:lnTo>
                <a:lnTo>
                  <a:pt x="885469" y="85757"/>
                </a:lnTo>
                <a:lnTo>
                  <a:pt x="882942" y="88055"/>
                </a:lnTo>
                <a:lnTo>
                  <a:pt x="879656" y="89204"/>
                </a:lnTo>
                <a:lnTo>
                  <a:pt x="871799" y="89204"/>
                </a:lnTo>
                <a:lnTo>
                  <a:pt x="868537" y="88262"/>
                </a:lnTo>
                <a:lnTo>
                  <a:pt x="865825" y="86377"/>
                </a:lnTo>
                <a:lnTo>
                  <a:pt x="861368" y="83344"/>
                </a:lnTo>
                <a:lnTo>
                  <a:pt x="859002" y="78059"/>
                </a:lnTo>
                <a:lnTo>
                  <a:pt x="858726" y="70522"/>
                </a:lnTo>
                <a:lnTo>
                  <a:pt x="910144" y="70522"/>
                </a:lnTo>
                <a:lnTo>
                  <a:pt x="910236" y="64042"/>
                </a:lnTo>
                <a:lnTo>
                  <a:pt x="910029" y="59078"/>
                </a:lnTo>
                <a:lnTo>
                  <a:pt x="909523" y="55632"/>
                </a:lnTo>
                <a:lnTo>
                  <a:pt x="908651" y="49749"/>
                </a:lnTo>
                <a:lnTo>
                  <a:pt x="906744" y="44579"/>
                </a:lnTo>
                <a:lnTo>
                  <a:pt x="903803" y="40121"/>
                </a:lnTo>
                <a:lnTo>
                  <a:pt x="900540" y="35065"/>
                </a:lnTo>
                <a:lnTo>
                  <a:pt x="896405" y="31366"/>
                </a:lnTo>
                <a:lnTo>
                  <a:pt x="891396" y="29022"/>
                </a:lnTo>
                <a:lnTo>
                  <a:pt x="886388" y="26678"/>
                </a:lnTo>
                <a:lnTo>
                  <a:pt x="880759" y="25506"/>
                </a:lnTo>
                <a:lnTo>
                  <a:pt x="882195" y="43051"/>
                </a:lnTo>
                <a:lnTo>
                  <a:pt x="885021" y="45739"/>
                </a:lnTo>
                <a:lnTo>
                  <a:pt x="887847" y="48428"/>
                </a:lnTo>
                <a:close/>
              </a:path>
              <a:path w="910236" h="105197">
                <a:moveTo>
                  <a:pt x="866434" y="43131"/>
                </a:moveTo>
                <a:lnTo>
                  <a:pt x="869961" y="41706"/>
                </a:lnTo>
                <a:lnTo>
                  <a:pt x="878691" y="41706"/>
                </a:lnTo>
                <a:lnTo>
                  <a:pt x="882195" y="43051"/>
                </a:lnTo>
                <a:lnTo>
                  <a:pt x="880759" y="25506"/>
                </a:lnTo>
                <a:lnTo>
                  <a:pt x="871925" y="25578"/>
                </a:lnTo>
                <a:lnTo>
                  <a:pt x="866434" y="43131"/>
                </a:lnTo>
                <a:close/>
              </a:path>
              <a:path w="910236" h="105197">
                <a:moveTo>
                  <a:pt x="159973" y="72176"/>
                </a:moveTo>
                <a:lnTo>
                  <a:pt x="171782" y="74980"/>
                </a:lnTo>
                <a:lnTo>
                  <a:pt x="178605" y="76956"/>
                </a:lnTo>
                <a:lnTo>
                  <a:pt x="182281" y="79254"/>
                </a:lnTo>
                <a:lnTo>
                  <a:pt x="183200" y="83137"/>
                </a:lnTo>
                <a:lnTo>
                  <a:pt x="182063" y="87159"/>
                </a:lnTo>
                <a:lnTo>
                  <a:pt x="177514" y="89457"/>
                </a:lnTo>
                <a:lnTo>
                  <a:pt x="174447" y="90031"/>
                </a:lnTo>
                <a:lnTo>
                  <a:pt x="164016" y="90031"/>
                </a:lnTo>
                <a:lnTo>
                  <a:pt x="159513" y="88721"/>
                </a:lnTo>
                <a:lnTo>
                  <a:pt x="157078" y="86102"/>
                </a:lnTo>
                <a:lnTo>
                  <a:pt x="155699" y="84631"/>
                </a:lnTo>
                <a:lnTo>
                  <a:pt x="154803" y="82149"/>
                </a:lnTo>
                <a:lnTo>
                  <a:pt x="154390" y="78657"/>
                </a:lnTo>
                <a:lnTo>
                  <a:pt x="134471" y="78657"/>
                </a:lnTo>
                <a:lnTo>
                  <a:pt x="134471" y="86377"/>
                </a:lnTo>
                <a:lnTo>
                  <a:pt x="137285" y="92731"/>
                </a:lnTo>
                <a:lnTo>
                  <a:pt x="142914" y="97717"/>
                </a:lnTo>
                <a:lnTo>
                  <a:pt x="144075" y="98677"/>
                </a:lnTo>
                <a:lnTo>
                  <a:pt x="154553" y="103567"/>
                </a:lnTo>
                <a:lnTo>
                  <a:pt x="169071" y="105197"/>
                </a:lnTo>
                <a:lnTo>
                  <a:pt x="170654" y="105182"/>
                </a:lnTo>
                <a:lnTo>
                  <a:pt x="184761" y="103264"/>
                </a:lnTo>
                <a:lnTo>
                  <a:pt x="194745" y="98131"/>
                </a:lnTo>
                <a:lnTo>
                  <a:pt x="200282" y="93420"/>
                </a:lnTo>
                <a:lnTo>
                  <a:pt x="203050" y="87343"/>
                </a:lnTo>
                <a:lnTo>
                  <a:pt x="203050" y="74245"/>
                </a:lnTo>
                <a:lnTo>
                  <a:pt x="201120" y="69534"/>
                </a:lnTo>
                <a:lnTo>
                  <a:pt x="197261" y="65765"/>
                </a:lnTo>
                <a:lnTo>
                  <a:pt x="193355" y="62043"/>
                </a:lnTo>
                <a:lnTo>
                  <a:pt x="187496" y="59262"/>
                </a:lnTo>
                <a:lnTo>
                  <a:pt x="179685" y="57424"/>
                </a:lnTo>
                <a:lnTo>
                  <a:pt x="167968" y="54850"/>
                </a:lnTo>
                <a:lnTo>
                  <a:pt x="161144" y="53035"/>
                </a:lnTo>
                <a:lnTo>
                  <a:pt x="157285" y="50967"/>
                </a:lnTo>
                <a:lnTo>
                  <a:pt x="156320" y="47083"/>
                </a:lnTo>
                <a:lnTo>
                  <a:pt x="157227" y="43728"/>
                </a:lnTo>
                <a:lnTo>
                  <a:pt x="160857" y="41063"/>
                </a:lnTo>
                <a:lnTo>
                  <a:pt x="163901" y="40396"/>
                </a:lnTo>
                <a:lnTo>
                  <a:pt x="173367" y="40396"/>
                </a:lnTo>
                <a:lnTo>
                  <a:pt x="177043" y="41729"/>
                </a:lnTo>
                <a:lnTo>
                  <a:pt x="179202" y="44395"/>
                </a:lnTo>
                <a:lnTo>
                  <a:pt x="181063" y="47865"/>
                </a:lnTo>
                <a:lnTo>
                  <a:pt x="181339" y="50392"/>
                </a:lnTo>
                <a:lnTo>
                  <a:pt x="200983" y="50392"/>
                </a:lnTo>
                <a:lnTo>
                  <a:pt x="200110" y="41201"/>
                </a:lnTo>
                <a:lnTo>
                  <a:pt x="196721" y="34732"/>
                </a:lnTo>
                <a:lnTo>
                  <a:pt x="190816" y="30986"/>
                </a:lnTo>
                <a:lnTo>
                  <a:pt x="184912" y="27241"/>
                </a:lnTo>
                <a:lnTo>
                  <a:pt x="177273" y="25368"/>
                </a:lnTo>
                <a:lnTo>
                  <a:pt x="158020" y="25368"/>
                </a:lnTo>
                <a:lnTo>
                  <a:pt x="150358" y="27861"/>
                </a:lnTo>
                <a:lnTo>
                  <a:pt x="144913" y="32848"/>
                </a:lnTo>
                <a:lnTo>
                  <a:pt x="139468" y="37834"/>
                </a:lnTo>
                <a:lnTo>
                  <a:pt x="136745" y="43797"/>
                </a:lnTo>
                <a:lnTo>
                  <a:pt x="136745" y="56620"/>
                </a:lnTo>
                <a:lnTo>
                  <a:pt x="138491" y="61123"/>
                </a:lnTo>
                <a:lnTo>
                  <a:pt x="141983" y="64249"/>
                </a:lnTo>
                <a:lnTo>
                  <a:pt x="145476" y="67420"/>
                </a:lnTo>
                <a:lnTo>
                  <a:pt x="151472" y="70062"/>
                </a:lnTo>
                <a:lnTo>
                  <a:pt x="159973" y="72176"/>
                </a:lnTo>
                <a:close/>
              </a:path>
              <a:path w="910236" h="105197">
                <a:moveTo>
                  <a:pt x="55552" y="44326"/>
                </a:moveTo>
                <a:lnTo>
                  <a:pt x="53163" y="45429"/>
                </a:lnTo>
                <a:lnTo>
                  <a:pt x="49579" y="45980"/>
                </a:lnTo>
                <a:lnTo>
                  <a:pt x="20746" y="45980"/>
                </a:lnTo>
                <a:lnTo>
                  <a:pt x="20746" y="18681"/>
                </a:lnTo>
                <a:lnTo>
                  <a:pt x="49832" y="1033"/>
                </a:lnTo>
                <a:lnTo>
                  <a:pt x="0" y="1033"/>
                </a:lnTo>
                <a:lnTo>
                  <a:pt x="0" y="102646"/>
                </a:lnTo>
                <a:lnTo>
                  <a:pt x="20746" y="102646"/>
                </a:lnTo>
                <a:lnTo>
                  <a:pt x="20746" y="62801"/>
                </a:lnTo>
                <a:lnTo>
                  <a:pt x="48913" y="62801"/>
                </a:lnTo>
                <a:lnTo>
                  <a:pt x="53175" y="63881"/>
                </a:lnTo>
                <a:lnTo>
                  <a:pt x="57724" y="68201"/>
                </a:lnTo>
                <a:lnTo>
                  <a:pt x="55552" y="44326"/>
                </a:lnTo>
                <a:close/>
              </a:path>
              <a:path w="910236" h="105197">
                <a:moveTo>
                  <a:pt x="59182" y="91433"/>
                </a:moveTo>
                <a:lnTo>
                  <a:pt x="59481" y="94351"/>
                </a:lnTo>
                <a:lnTo>
                  <a:pt x="60033" y="97200"/>
                </a:lnTo>
                <a:lnTo>
                  <a:pt x="60308" y="98579"/>
                </a:lnTo>
                <a:lnTo>
                  <a:pt x="61411" y="102646"/>
                </a:lnTo>
                <a:lnTo>
                  <a:pt x="84776" y="102646"/>
                </a:lnTo>
                <a:lnTo>
                  <a:pt x="84776" y="100096"/>
                </a:lnTo>
                <a:lnTo>
                  <a:pt x="81468" y="96925"/>
                </a:lnTo>
                <a:lnTo>
                  <a:pt x="80916" y="94305"/>
                </a:lnTo>
                <a:lnTo>
                  <a:pt x="80549" y="92651"/>
                </a:lnTo>
                <a:lnTo>
                  <a:pt x="80365" y="89502"/>
                </a:lnTo>
                <a:lnTo>
                  <a:pt x="80365" y="70912"/>
                </a:lnTo>
                <a:lnTo>
                  <a:pt x="79389" y="65616"/>
                </a:lnTo>
                <a:lnTo>
                  <a:pt x="77436" y="62146"/>
                </a:lnTo>
                <a:lnTo>
                  <a:pt x="75483" y="58676"/>
                </a:lnTo>
                <a:lnTo>
                  <a:pt x="72163" y="55999"/>
                </a:lnTo>
                <a:lnTo>
                  <a:pt x="67476" y="54115"/>
                </a:lnTo>
                <a:lnTo>
                  <a:pt x="73082" y="52185"/>
                </a:lnTo>
                <a:lnTo>
                  <a:pt x="77103" y="48887"/>
                </a:lnTo>
                <a:lnTo>
                  <a:pt x="79538" y="44222"/>
                </a:lnTo>
                <a:lnTo>
                  <a:pt x="81973" y="39558"/>
                </a:lnTo>
                <a:lnTo>
                  <a:pt x="83191" y="34813"/>
                </a:lnTo>
                <a:lnTo>
                  <a:pt x="83191" y="25989"/>
                </a:lnTo>
                <a:lnTo>
                  <a:pt x="82548" y="22427"/>
                </a:lnTo>
                <a:lnTo>
                  <a:pt x="81261" y="19302"/>
                </a:lnTo>
                <a:lnTo>
                  <a:pt x="79975" y="16176"/>
                </a:lnTo>
                <a:lnTo>
                  <a:pt x="78229" y="13327"/>
                </a:lnTo>
                <a:lnTo>
                  <a:pt x="76023" y="10753"/>
                </a:lnTo>
                <a:lnTo>
                  <a:pt x="73358" y="7628"/>
                </a:lnTo>
                <a:lnTo>
                  <a:pt x="70107" y="5262"/>
                </a:lnTo>
                <a:lnTo>
                  <a:pt x="66270" y="3653"/>
                </a:lnTo>
                <a:lnTo>
                  <a:pt x="62433" y="2045"/>
                </a:lnTo>
                <a:lnTo>
                  <a:pt x="56954" y="1171"/>
                </a:lnTo>
                <a:lnTo>
                  <a:pt x="49832" y="1033"/>
                </a:lnTo>
                <a:lnTo>
                  <a:pt x="20746" y="18681"/>
                </a:lnTo>
                <a:lnTo>
                  <a:pt x="50016" y="18681"/>
                </a:lnTo>
                <a:lnTo>
                  <a:pt x="53462" y="19279"/>
                </a:lnTo>
                <a:lnTo>
                  <a:pt x="55759" y="20474"/>
                </a:lnTo>
                <a:lnTo>
                  <a:pt x="59849" y="22588"/>
                </a:lnTo>
                <a:lnTo>
                  <a:pt x="61893" y="26724"/>
                </a:lnTo>
                <a:lnTo>
                  <a:pt x="61893" y="38581"/>
                </a:lnTo>
                <a:lnTo>
                  <a:pt x="59780" y="42396"/>
                </a:lnTo>
                <a:lnTo>
                  <a:pt x="55552" y="44326"/>
                </a:lnTo>
                <a:lnTo>
                  <a:pt x="57724" y="68201"/>
                </a:lnTo>
                <a:lnTo>
                  <a:pt x="58907" y="72521"/>
                </a:lnTo>
                <a:lnTo>
                  <a:pt x="58999" y="79001"/>
                </a:lnTo>
                <a:lnTo>
                  <a:pt x="59136" y="88446"/>
                </a:lnTo>
                <a:lnTo>
                  <a:pt x="59182" y="91433"/>
                </a:lnTo>
                <a:close/>
              </a:path>
              <a:path w="910236" h="105197">
                <a:moveTo>
                  <a:pt x="104075" y="413"/>
                </a:moveTo>
                <a:lnTo>
                  <a:pt x="104075" y="18543"/>
                </a:lnTo>
                <a:lnTo>
                  <a:pt x="123994" y="18543"/>
                </a:lnTo>
                <a:lnTo>
                  <a:pt x="123994" y="413"/>
                </a:lnTo>
                <a:lnTo>
                  <a:pt x="104075" y="413"/>
                </a:lnTo>
                <a:close/>
              </a:path>
              <a:path w="910236" h="105197">
                <a:moveTo>
                  <a:pt x="104075" y="27505"/>
                </a:moveTo>
                <a:lnTo>
                  <a:pt x="104075" y="102646"/>
                </a:lnTo>
                <a:lnTo>
                  <a:pt x="123994" y="102646"/>
                </a:lnTo>
                <a:lnTo>
                  <a:pt x="123994" y="27505"/>
                </a:lnTo>
                <a:lnTo>
                  <a:pt x="104075" y="275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972217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781524" y="4742322"/>
            <a:ext cx="13095" cy="64294"/>
          </a:xfrm>
          <a:custGeom>
            <a:avLst/>
            <a:gdLst/>
            <a:ahLst/>
            <a:cxnLst/>
            <a:rect l="l" t="t" r="r" b="b"/>
            <a:pathLst>
              <a:path w="14405" h="72866">
                <a:moveTo>
                  <a:pt x="0" y="0"/>
                </a:moveTo>
                <a:lnTo>
                  <a:pt x="0" y="15028"/>
                </a:lnTo>
                <a:lnTo>
                  <a:pt x="14405" y="15028"/>
                </a:lnTo>
                <a:lnTo>
                  <a:pt x="14405" y="0"/>
                </a:lnTo>
                <a:lnTo>
                  <a:pt x="0" y="0"/>
                </a:lnTo>
                <a:close/>
              </a:path>
              <a:path w="14405" h="72866">
                <a:moveTo>
                  <a:pt x="0" y="57838"/>
                </a:moveTo>
                <a:lnTo>
                  <a:pt x="0" y="72866"/>
                </a:lnTo>
                <a:lnTo>
                  <a:pt x="14405" y="72866"/>
                </a:lnTo>
                <a:lnTo>
                  <a:pt x="14405" y="57838"/>
                </a:lnTo>
                <a:lnTo>
                  <a:pt x="0" y="578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781524" y="47489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781524" y="4799986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869615" y="4861320"/>
            <a:ext cx="1381241" cy="93125"/>
          </a:xfrm>
          <a:custGeom>
            <a:avLst/>
            <a:gdLst/>
            <a:ahLst/>
            <a:cxnLst/>
            <a:rect l="l" t="t" r="r" b="b"/>
            <a:pathLst>
              <a:path w="1519365" h="105542">
                <a:moveTo>
                  <a:pt x="741667" y="30456"/>
                </a:moveTo>
                <a:lnTo>
                  <a:pt x="731515" y="38329"/>
                </a:lnTo>
                <a:lnTo>
                  <a:pt x="735743" y="53564"/>
                </a:lnTo>
                <a:lnTo>
                  <a:pt x="737787" y="48336"/>
                </a:lnTo>
                <a:lnTo>
                  <a:pt x="741647" y="44223"/>
                </a:lnTo>
                <a:lnTo>
                  <a:pt x="745507" y="40109"/>
                </a:lnTo>
                <a:lnTo>
                  <a:pt x="754336" y="27298"/>
                </a:lnTo>
                <a:lnTo>
                  <a:pt x="741667" y="30456"/>
                </a:lnTo>
                <a:close/>
              </a:path>
              <a:path w="1519365" h="105542">
                <a:moveTo>
                  <a:pt x="843977" y="28884"/>
                </a:moveTo>
                <a:lnTo>
                  <a:pt x="843977" y="102716"/>
                </a:lnTo>
                <a:lnTo>
                  <a:pt x="856383" y="102716"/>
                </a:lnTo>
                <a:lnTo>
                  <a:pt x="856383" y="55011"/>
                </a:lnTo>
                <a:lnTo>
                  <a:pt x="858060" y="50381"/>
                </a:lnTo>
                <a:lnTo>
                  <a:pt x="861414" y="46360"/>
                </a:lnTo>
                <a:lnTo>
                  <a:pt x="864769" y="42338"/>
                </a:lnTo>
                <a:lnTo>
                  <a:pt x="869570" y="40328"/>
                </a:lnTo>
                <a:lnTo>
                  <a:pt x="877233" y="40351"/>
                </a:lnTo>
                <a:lnTo>
                  <a:pt x="879886" y="40672"/>
                </a:lnTo>
                <a:lnTo>
                  <a:pt x="879886" y="27574"/>
                </a:lnTo>
                <a:lnTo>
                  <a:pt x="878553" y="27437"/>
                </a:lnTo>
                <a:lnTo>
                  <a:pt x="875889" y="27230"/>
                </a:lnTo>
                <a:lnTo>
                  <a:pt x="870972" y="27230"/>
                </a:lnTo>
                <a:lnTo>
                  <a:pt x="866630" y="29011"/>
                </a:lnTo>
                <a:lnTo>
                  <a:pt x="862862" y="32572"/>
                </a:lnTo>
                <a:lnTo>
                  <a:pt x="859094" y="36134"/>
                </a:lnTo>
                <a:lnTo>
                  <a:pt x="856728" y="39156"/>
                </a:lnTo>
                <a:lnTo>
                  <a:pt x="855762" y="41638"/>
                </a:lnTo>
                <a:lnTo>
                  <a:pt x="855762" y="28884"/>
                </a:lnTo>
                <a:lnTo>
                  <a:pt x="843977" y="28884"/>
                </a:lnTo>
                <a:close/>
              </a:path>
              <a:path w="1519365" h="105542">
                <a:moveTo>
                  <a:pt x="889375" y="71189"/>
                </a:moveTo>
                <a:lnTo>
                  <a:pt x="887238" y="76497"/>
                </a:lnTo>
                <a:lnTo>
                  <a:pt x="887238" y="89595"/>
                </a:lnTo>
                <a:lnTo>
                  <a:pt x="889409" y="94800"/>
                </a:lnTo>
                <a:lnTo>
                  <a:pt x="893751" y="98959"/>
                </a:lnTo>
                <a:lnTo>
                  <a:pt x="898094" y="103118"/>
                </a:lnTo>
                <a:lnTo>
                  <a:pt x="903688" y="105197"/>
                </a:lnTo>
                <a:lnTo>
                  <a:pt x="901505" y="89480"/>
                </a:lnTo>
                <a:lnTo>
                  <a:pt x="900196" y="86653"/>
                </a:lnTo>
                <a:lnTo>
                  <a:pt x="900196" y="78335"/>
                </a:lnTo>
                <a:lnTo>
                  <a:pt x="902103" y="74888"/>
                </a:lnTo>
                <a:lnTo>
                  <a:pt x="905916" y="72728"/>
                </a:lnTo>
                <a:lnTo>
                  <a:pt x="908168" y="71441"/>
                </a:lnTo>
                <a:lnTo>
                  <a:pt x="911545" y="70499"/>
                </a:lnTo>
                <a:lnTo>
                  <a:pt x="916048" y="69902"/>
                </a:lnTo>
                <a:lnTo>
                  <a:pt x="923561" y="68937"/>
                </a:lnTo>
                <a:lnTo>
                  <a:pt x="928202" y="68201"/>
                </a:lnTo>
                <a:lnTo>
                  <a:pt x="930591" y="67558"/>
                </a:lnTo>
                <a:lnTo>
                  <a:pt x="932981" y="66914"/>
                </a:lnTo>
                <a:lnTo>
                  <a:pt x="936450" y="65145"/>
                </a:lnTo>
                <a:lnTo>
                  <a:pt x="936450" y="82770"/>
                </a:lnTo>
                <a:lnTo>
                  <a:pt x="933004" y="88262"/>
                </a:lnTo>
                <a:lnTo>
                  <a:pt x="926180" y="101544"/>
                </a:lnTo>
                <a:lnTo>
                  <a:pt x="930913" y="99108"/>
                </a:lnTo>
                <a:lnTo>
                  <a:pt x="934543" y="96236"/>
                </a:lnTo>
                <a:lnTo>
                  <a:pt x="937070" y="92927"/>
                </a:lnTo>
                <a:lnTo>
                  <a:pt x="937484" y="95868"/>
                </a:lnTo>
                <a:lnTo>
                  <a:pt x="939207" y="99751"/>
                </a:lnTo>
                <a:lnTo>
                  <a:pt x="941137" y="102785"/>
                </a:lnTo>
                <a:lnTo>
                  <a:pt x="944238" y="104301"/>
                </a:lnTo>
                <a:lnTo>
                  <a:pt x="950258" y="104301"/>
                </a:lnTo>
                <a:lnTo>
                  <a:pt x="953658" y="103957"/>
                </a:lnTo>
                <a:lnTo>
                  <a:pt x="957058" y="103060"/>
                </a:lnTo>
                <a:lnTo>
                  <a:pt x="957058" y="93892"/>
                </a:lnTo>
                <a:lnTo>
                  <a:pt x="955542" y="94133"/>
                </a:lnTo>
                <a:lnTo>
                  <a:pt x="952992" y="94305"/>
                </a:lnTo>
                <a:lnTo>
                  <a:pt x="949649" y="93133"/>
                </a:lnTo>
                <a:lnTo>
                  <a:pt x="948856" y="90031"/>
                </a:lnTo>
                <a:lnTo>
                  <a:pt x="948856" y="40512"/>
                </a:lnTo>
                <a:lnTo>
                  <a:pt x="946168" y="35364"/>
                </a:lnTo>
                <a:lnTo>
                  <a:pt x="940792" y="32055"/>
                </a:lnTo>
                <a:lnTo>
                  <a:pt x="935370" y="28746"/>
                </a:lnTo>
                <a:lnTo>
                  <a:pt x="928317" y="27092"/>
                </a:lnTo>
                <a:lnTo>
                  <a:pt x="912143" y="27092"/>
                </a:lnTo>
                <a:lnTo>
                  <a:pt x="905560" y="28873"/>
                </a:lnTo>
                <a:lnTo>
                  <a:pt x="899886" y="32434"/>
                </a:lnTo>
                <a:lnTo>
                  <a:pt x="894211" y="35996"/>
                </a:lnTo>
                <a:lnTo>
                  <a:pt x="891259" y="42327"/>
                </a:lnTo>
                <a:lnTo>
                  <a:pt x="891029" y="51427"/>
                </a:lnTo>
                <a:lnTo>
                  <a:pt x="902608" y="51427"/>
                </a:lnTo>
                <a:lnTo>
                  <a:pt x="903068" y="47612"/>
                </a:lnTo>
                <a:lnTo>
                  <a:pt x="904056" y="44740"/>
                </a:lnTo>
                <a:lnTo>
                  <a:pt x="905572" y="42809"/>
                </a:lnTo>
                <a:lnTo>
                  <a:pt x="908283" y="39317"/>
                </a:lnTo>
                <a:lnTo>
                  <a:pt x="912878" y="37570"/>
                </a:lnTo>
                <a:lnTo>
                  <a:pt x="924962" y="37570"/>
                </a:lnTo>
                <a:lnTo>
                  <a:pt x="929270" y="38524"/>
                </a:lnTo>
                <a:lnTo>
                  <a:pt x="932280" y="40431"/>
                </a:lnTo>
                <a:lnTo>
                  <a:pt x="935290" y="42338"/>
                </a:lnTo>
                <a:lnTo>
                  <a:pt x="936794" y="45406"/>
                </a:lnTo>
                <a:lnTo>
                  <a:pt x="936794" y="51702"/>
                </a:lnTo>
                <a:lnTo>
                  <a:pt x="935968" y="54391"/>
                </a:lnTo>
                <a:lnTo>
                  <a:pt x="933096" y="57608"/>
                </a:lnTo>
                <a:lnTo>
                  <a:pt x="930247" y="57976"/>
                </a:lnTo>
                <a:lnTo>
                  <a:pt x="910465" y="60457"/>
                </a:lnTo>
                <a:lnTo>
                  <a:pt x="903527" y="61331"/>
                </a:lnTo>
                <a:lnTo>
                  <a:pt x="897921" y="63651"/>
                </a:lnTo>
                <a:lnTo>
                  <a:pt x="893648" y="67420"/>
                </a:lnTo>
                <a:lnTo>
                  <a:pt x="889375" y="71189"/>
                </a:lnTo>
                <a:close/>
              </a:path>
              <a:path w="1519365" h="105542">
                <a:moveTo>
                  <a:pt x="933004" y="88262"/>
                </a:moveTo>
                <a:lnTo>
                  <a:pt x="926111" y="91617"/>
                </a:lnTo>
                <a:lnTo>
                  <a:pt x="922022" y="93639"/>
                </a:lnTo>
                <a:lnTo>
                  <a:pt x="917794" y="94650"/>
                </a:lnTo>
                <a:lnTo>
                  <a:pt x="909845" y="94650"/>
                </a:lnTo>
                <a:lnTo>
                  <a:pt x="906744" y="93616"/>
                </a:lnTo>
                <a:lnTo>
                  <a:pt x="904124" y="91548"/>
                </a:lnTo>
                <a:lnTo>
                  <a:pt x="901505" y="89480"/>
                </a:lnTo>
                <a:lnTo>
                  <a:pt x="903688" y="105197"/>
                </a:lnTo>
                <a:lnTo>
                  <a:pt x="916232" y="105197"/>
                </a:lnTo>
                <a:lnTo>
                  <a:pt x="921447" y="103980"/>
                </a:lnTo>
                <a:lnTo>
                  <a:pt x="926180" y="101544"/>
                </a:lnTo>
                <a:lnTo>
                  <a:pt x="933004" y="88262"/>
                </a:lnTo>
                <a:close/>
              </a:path>
              <a:path w="1519365" h="105542">
                <a:moveTo>
                  <a:pt x="1271215" y="32814"/>
                </a:moveTo>
                <a:lnTo>
                  <a:pt x="1271215" y="102716"/>
                </a:lnTo>
                <a:lnTo>
                  <a:pt x="1284448" y="102716"/>
                </a:lnTo>
                <a:lnTo>
                  <a:pt x="1284448" y="4412"/>
                </a:lnTo>
                <a:lnTo>
                  <a:pt x="1274661" y="4412"/>
                </a:lnTo>
                <a:lnTo>
                  <a:pt x="1272915" y="12041"/>
                </a:lnTo>
                <a:lnTo>
                  <a:pt x="1270273" y="16878"/>
                </a:lnTo>
                <a:lnTo>
                  <a:pt x="1266735" y="18923"/>
                </a:lnTo>
                <a:lnTo>
                  <a:pt x="1263197" y="20968"/>
                </a:lnTo>
                <a:lnTo>
                  <a:pt x="1256948" y="22427"/>
                </a:lnTo>
                <a:lnTo>
                  <a:pt x="1247987" y="23300"/>
                </a:lnTo>
                <a:lnTo>
                  <a:pt x="1247987" y="32814"/>
                </a:lnTo>
                <a:lnTo>
                  <a:pt x="1271215" y="32814"/>
                </a:lnTo>
                <a:close/>
              </a:path>
              <a:path w="1519365" h="105542">
                <a:moveTo>
                  <a:pt x="1027820" y="40109"/>
                </a:moveTo>
                <a:lnTo>
                  <a:pt x="1032599" y="38053"/>
                </a:lnTo>
                <a:lnTo>
                  <a:pt x="1046246" y="38053"/>
                </a:lnTo>
                <a:lnTo>
                  <a:pt x="1051921" y="41040"/>
                </a:lnTo>
                <a:lnTo>
                  <a:pt x="1055321" y="47015"/>
                </a:lnTo>
                <a:lnTo>
                  <a:pt x="1057159" y="50232"/>
                </a:lnTo>
                <a:lnTo>
                  <a:pt x="1058331" y="54529"/>
                </a:lnTo>
                <a:lnTo>
                  <a:pt x="1058836" y="59906"/>
                </a:lnTo>
                <a:lnTo>
                  <a:pt x="1017827" y="59906"/>
                </a:lnTo>
                <a:lnTo>
                  <a:pt x="1018056" y="53564"/>
                </a:lnTo>
                <a:lnTo>
                  <a:pt x="1013829" y="38329"/>
                </a:lnTo>
                <a:lnTo>
                  <a:pt x="1010892" y="42196"/>
                </a:lnTo>
                <a:lnTo>
                  <a:pt x="1005858" y="53542"/>
                </a:lnTo>
                <a:lnTo>
                  <a:pt x="1004179" y="67213"/>
                </a:lnTo>
                <a:lnTo>
                  <a:pt x="1004379" y="72256"/>
                </a:lnTo>
                <a:lnTo>
                  <a:pt x="1007315" y="85251"/>
                </a:lnTo>
                <a:lnTo>
                  <a:pt x="1013760" y="95305"/>
                </a:lnTo>
                <a:lnTo>
                  <a:pt x="1024404" y="102833"/>
                </a:lnTo>
                <a:lnTo>
                  <a:pt x="1037125" y="105335"/>
                </a:lnTo>
                <a:lnTo>
                  <a:pt x="1040893" y="105335"/>
                </a:lnTo>
                <a:lnTo>
                  <a:pt x="1044270" y="104968"/>
                </a:lnTo>
                <a:lnTo>
                  <a:pt x="1047257" y="104232"/>
                </a:lnTo>
                <a:lnTo>
                  <a:pt x="1052817" y="102946"/>
                </a:lnTo>
                <a:lnTo>
                  <a:pt x="1057481" y="100464"/>
                </a:lnTo>
                <a:lnTo>
                  <a:pt x="1061249" y="96787"/>
                </a:lnTo>
                <a:lnTo>
                  <a:pt x="1063500" y="94673"/>
                </a:lnTo>
                <a:lnTo>
                  <a:pt x="1065534" y="91950"/>
                </a:lnTo>
                <a:lnTo>
                  <a:pt x="1067349" y="88618"/>
                </a:lnTo>
                <a:lnTo>
                  <a:pt x="1069163" y="85286"/>
                </a:lnTo>
                <a:lnTo>
                  <a:pt x="1070232" y="82264"/>
                </a:lnTo>
                <a:lnTo>
                  <a:pt x="1070554" y="79553"/>
                </a:lnTo>
                <a:lnTo>
                  <a:pt x="1058354" y="79553"/>
                </a:lnTo>
                <a:lnTo>
                  <a:pt x="1057435" y="82816"/>
                </a:lnTo>
                <a:lnTo>
                  <a:pt x="1055873" y="85688"/>
                </a:lnTo>
                <a:lnTo>
                  <a:pt x="1053667" y="88170"/>
                </a:lnTo>
                <a:lnTo>
                  <a:pt x="1049807" y="92444"/>
                </a:lnTo>
                <a:lnTo>
                  <a:pt x="1044638" y="94581"/>
                </a:lnTo>
                <a:lnTo>
                  <a:pt x="1031221" y="94581"/>
                </a:lnTo>
                <a:lnTo>
                  <a:pt x="1026097" y="92318"/>
                </a:lnTo>
                <a:lnTo>
                  <a:pt x="1022789" y="87791"/>
                </a:lnTo>
                <a:lnTo>
                  <a:pt x="1019481" y="83264"/>
                </a:lnTo>
                <a:lnTo>
                  <a:pt x="1017712" y="77255"/>
                </a:lnTo>
                <a:lnTo>
                  <a:pt x="1017482" y="69764"/>
                </a:lnTo>
                <a:lnTo>
                  <a:pt x="1071587" y="69764"/>
                </a:lnTo>
                <a:lnTo>
                  <a:pt x="1071587" y="62319"/>
                </a:lnTo>
                <a:lnTo>
                  <a:pt x="1071220" y="56896"/>
                </a:lnTo>
                <a:lnTo>
                  <a:pt x="1070485" y="53495"/>
                </a:lnTo>
                <a:lnTo>
                  <a:pt x="1069658" y="48531"/>
                </a:lnTo>
                <a:lnTo>
                  <a:pt x="1068003" y="44188"/>
                </a:lnTo>
                <a:lnTo>
                  <a:pt x="1065522" y="40466"/>
                </a:lnTo>
                <a:lnTo>
                  <a:pt x="1062949" y="36559"/>
                </a:lnTo>
                <a:lnTo>
                  <a:pt x="1059204" y="33377"/>
                </a:lnTo>
                <a:lnTo>
                  <a:pt x="1054287" y="30918"/>
                </a:lnTo>
                <a:lnTo>
                  <a:pt x="1049371" y="28459"/>
                </a:lnTo>
                <a:lnTo>
                  <a:pt x="1044293" y="27230"/>
                </a:lnTo>
                <a:lnTo>
                  <a:pt x="1036650" y="27298"/>
                </a:lnTo>
                <a:lnTo>
                  <a:pt x="1027820" y="40109"/>
                </a:lnTo>
                <a:close/>
              </a:path>
              <a:path w="1519365" h="105542">
                <a:moveTo>
                  <a:pt x="1023981" y="30456"/>
                </a:moveTo>
                <a:lnTo>
                  <a:pt x="1013829" y="38329"/>
                </a:lnTo>
                <a:lnTo>
                  <a:pt x="1018056" y="53564"/>
                </a:lnTo>
                <a:lnTo>
                  <a:pt x="1020101" y="48336"/>
                </a:lnTo>
                <a:lnTo>
                  <a:pt x="1023961" y="44223"/>
                </a:lnTo>
                <a:lnTo>
                  <a:pt x="1027820" y="40109"/>
                </a:lnTo>
                <a:lnTo>
                  <a:pt x="1036650" y="27298"/>
                </a:lnTo>
                <a:lnTo>
                  <a:pt x="1023981" y="30456"/>
                </a:lnTo>
                <a:close/>
              </a:path>
              <a:path w="1519365" h="105542">
                <a:moveTo>
                  <a:pt x="1123189" y="46049"/>
                </a:moveTo>
                <a:lnTo>
                  <a:pt x="1123189" y="57631"/>
                </a:lnTo>
                <a:lnTo>
                  <a:pt x="1195076" y="57631"/>
                </a:lnTo>
                <a:lnTo>
                  <a:pt x="1195076" y="46049"/>
                </a:lnTo>
                <a:lnTo>
                  <a:pt x="1123189" y="46049"/>
                </a:lnTo>
                <a:close/>
              </a:path>
              <a:path w="1519365" h="105542">
                <a:moveTo>
                  <a:pt x="1123189" y="75623"/>
                </a:moveTo>
                <a:lnTo>
                  <a:pt x="1123189" y="87412"/>
                </a:lnTo>
                <a:lnTo>
                  <a:pt x="1195076" y="87412"/>
                </a:lnTo>
                <a:lnTo>
                  <a:pt x="1195076" y="75623"/>
                </a:lnTo>
                <a:lnTo>
                  <a:pt x="1123189" y="75623"/>
                </a:lnTo>
                <a:close/>
              </a:path>
              <a:path w="1519365" h="105542">
                <a:moveTo>
                  <a:pt x="1335085" y="90996"/>
                </a:moveTo>
                <a:lnTo>
                  <a:pt x="1336279" y="86125"/>
                </a:lnTo>
                <a:lnTo>
                  <a:pt x="1339174" y="81690"/>
                </a:lnTo>
                <a:lnTo>
                  <a:pt x="1343769" y="77692"/>
                </a:lnTo>
                <a:lnTo>
                  <a:pt x="1346342" y="75440"/>
                </a:lnTo>
                <a:lnTo>
                  <a:pt x="1349880" y="73073"/>
                </a:lnTo>
                <a:lnTo>
                  <a:pt x="1354383" y="70591"/>
                </a:lnTo>
                <a:lnTo>
                  <a:pt x="1363826" y="65352"/>
                </a:lnTo>
                <a:lnTo>
                  <a:pt x="1372143" y="60710"/>
                </a:lnTo>
                <a:lnTo>
                  <a:pt x="1377910" y="56758"/>
                </a:lnTo>
                <a:lnTo>
                  <a:pt x="1381126" y="53495"/>
                </a:lnTo>
                <a:lnTo>
                  <a:pt x="1386686" y="47888"/>
                </a:lnTo>
                <a:lnTo>
                  <a:pt x="1389466" y="41132"/>
                </a:lnTo>
                <a:lnTo>
                  <a:pt x="1389466" y="25736"/>
                </a:lnTo>
                <a:lnTo>
                  <a:pt x="1386858" y="18934"/>
                </a:lnTo>
                <a:lnTo>
                  <a:pt x="1381643" y="12822"/>
                </a:lnTo>
                <a:lnTo>
                  <a:pt x="1371055" y="5772"/>
                </a:lnTo>
                <a:lnTo>
                  <a:pt x="1356865" y="3653"/>
                </a:lnTo>
                <a:lnTo>
                  <a:pt x="1349087" y="4245"/>
                </a:lnTo>
                <a:lnTo>
                  <a:pt x="1336784" y="8842"/>
                </a:lnTo>
                <a:lnTo>
                  <a:pt x="1328399" y="17992"/>
                </a:lnTo>
                <a:lnTo>
                  <a:pt x="1325366" y="23415"/>
                </a:lnTo>
                <a:lnTo>
                  <a:pt x="1323781" y="30424"/>
                </a:lnTo>
                <a:lnTo>
                  <a:pt x="1323643" y="39018"/>
                </a:lnTo>
                <a:lnTo>
                  <a:pt x="1336256" y="39018"/>
                </a:lnTo>
                <a:lnTo>
                  <a:pt x="1336440" y="32906"/>
                </a:lnTo>
                <a:lnTo>
                  <a:pt x="1337405" y="28126"/>
                </a:lnTo>
                <a:lnTo>
                  <a:pt x="1339151" y="24679"/>
                </a:lnTo>
                <a:lnTo>
                  <a:pt x="1342414" y="18245"/>
                </a:lnTo>
                <a:lnTo>
                  <a:pt x="1348295" y="15028"/>
                </a:lnTo>
                <a:lnTo>
                  <a:pt x="1362539" y="15028"/>
                </a:lnTo>
                <a:lnTo>
                  <a:pt x="1367134" y="16717"/>
                </a:lnTo>
                <a:lnTo>
                  <a:pt x="1370581" y="20095"/>
                </a:lnTo>
                <a:lnTo>
                  <a:pt x="1374027" y="23473"/>
                </a:lnTo>
                <a:lnTo>
                  <a:pt x="1375750" y="28034"/>
                </a:lnTo>
                <a:lnTo>
                  <a:pt x="1375750" y="38696"/>
                </a:lnTo>
                <a:lnTo>
                  <a:pt x="1373866" y="43062"/>
                </a:lnTo>
                <a:lnTo>
                  <a:pt x="1370098" y="46877"/>
                </a:lnTo>
                <a:lnTo>
                  <a:pt x="1367709" y="49313"/>
                </a:lnTo>
                <a:lnTo>
                  <a:pt x="1363550" y="52254"/>
                </a:lnTo>
                <a:lnTo>
                  <a:pt x="1357623" y="55701"/>
                </a:lnTo>
                <a:lnTo>
                  <a:pt x="1344389" y="63353"/>
                </a:lnTo>
                <a:lnTo>
                  <a:pt x="1335521" y="68500"/>
                </a:lnTo>
                <a:lnTo>
                  <a:pt x="1329559" y="74222"/>
                </a:lnTo>
                <a:lnTo>
                  <a:pt x="1326504" y="80518"/>
                </a:lnTo>
                <a:lnTo>
                  <a:pt x="1323448" y="86814"/>
                </a:lnTo>
                <a:lnTo>
                  <a:pt x="1321690" y="94213"/>
                </a:lnTo>
                <a:lnTo>
                  <a:pt x="1321231" y="102716"/>
                </a:lnTo>
                <a:lnTo>
                  <a:pt x="1388983" y="102716"/>
                </a:lnTo>
                <a:lnTo>
                  <a:pt x="1388983" y="90997"/>
                </a:lnTo>
                <a:lnTo>
                  <a:pt x="1335085" y="90996"/>
                </a:lnTo>
                <a:close/>
              </a:path>
              <a:path w="1519365" h="105542">
                <a:moveTo>
                  <a:pt x="1485385" y="4412"/>
                </a:moveTo>
                <a:lnTo>
                  <a:pt x="1430177" y="105335"/>
                </a:lnTo>
                <a:lnTo>
                  <a:pt x="1437828" y="105335"/>
                </a:lnTo>
                <a:lnTo>
                  <a:pt x="1493036" y="4412"/>
                </a:lnTo>
                <a:lnTo>
                  <a:pt x="1485385" y="4412"/>
                </a:lnTo>
                <a:close/>
              </a:path>
              <a:path w="1519365" h="105542">
                <a:moveTo>
                  <a:pt x="1423790" y="45222"/>
                </a:moveTo>
                <a:lnTo>
                  <a:pt x="1420447" y="43832"/>
                </a:lnTo>
                <a:lnTo>
                  <a:pt x="1421079" y="55011"/>
                </a:lnTo>
                <a:lnTo>
                  <a:pt x="1427696" y="55011"/>
                </a:lnTo>
                <a:lnTo>
                  <a:pt x="1427696" y="45222"/>
                </a:lnTo>
                <a:lnTo>
                  <a:pt x="1423790" y="45222"/>
                </a:lnTo>
                <a:close/>
              </a:path>
              <a:path w="1519365" h="105542">
                <a:moveTo>
                  <a:pt x="1491428" y="92927"/>
                </a:moveTo>
                <a:lnTo>
                  <a:pt x="1488062" y="91537"/>
                </a:lnTo>
                <a:lnTo>
                  <a:pt x="1488717" y="102716"/>
                </a:lnTo>
                <a:lnTo>
                  <a:pt x="1495379" y="102716"/>
                </a:lnTo>
                <a:lnTo>
                  <a:pt x="1495379" y="92927"/>
                </a:lnTo>
                <a:lnTo>
                  <a:pt x="1491428" y="92927"/>
                </a:lnTo>
                <a:close/>
              </a:path>
              <a:path w="1519365" h="105542">
                <a:moveTo>
                  <a:pt x="1473668" y="90997"/>
                </a:moveTo>
                <a:lnTo>
                  <a:pt x="1478355" y="95684"/>
                </a:lnTo>
                <a:lnTo>
                  <a:pt x="1483042" y="100372"/>
                </a:lnTo>
                <a:lnTo>
                  <a:pt x="1488717" y="102716"/>
                </a:lnTo>
                <a:lnTo>
                  <a:pt x="1488062" y="91537"/>
                </a:lnTo>
                <a:lnTo>
                  <a:pt x="1485282" y="88756"/>
                </a:lnTo>
                <a:lnTo>
                  <a:pt x="1482502" y="85976"/>
                </a:lnTo>
                <a:lnTo>
                  <a:pt x="1481112" y="82632"/>
                </a:lnTo>
                <a:lnTo>
                  <a:pt x="1481112" y="74819"/>
                </a:lnTo>
                <a:lnTo>
                  <a:pt x="1482502" y="71476"/>
                </a:lnTo>
                <a:lnTo>
                  <a:pt x="1485282" y="68695"/>
                </a:lnTo>
                <a:lnTo>
                  <a:pt x="1488062" y="65915"/>
                </a:lnTo>
                <a:lnTo>
                  <a:pt x="1491428" y="64525"/>
                </a:lnTo>
                <a:lnTo>
                  <a:pt x="1499285" y="64525"/>
                </a:lnTo>
                <a:lnTo>
                  <a:pt x="1502628" y="65915"/>
                </a:lnTo>
                <a:lnTo>
                  <a:pt x="1505408" y="68695"/>
                </a:lnTo>
                <a:lnTo>
                  <a:pt x="1508188" y="71476"/>
                </a:lnTo>
                <a:lnTo>
                  <a:pt x="1509578" y="74819"/>
                </a:lnTo>
                <a:lnTo>
                  <a:pt x="1509578" y="82632"/>
                </a:lnTo>
                <a:lnTo>
                  <a:pt x="1508188" y="85976"/>
                </a:lnTo>
                <a:lnTo>
                  <a:pt x="1505408" y="88756"/>
                </a:lnTo>
                <a:lnTo>
                  <a:pt x="1502628" y="91537"/>
                </a:lnTo>
                <a:lnTo>
                  <a:pt x="1499285" y="92927"/>
                </a:lnTo>
                <a:lnTo>
                  <a:pt x="1495379" y="92927"/>
                </a:lnTo>
                <a:lnTo>
                  <a:pt x="1495379" y="102716"/>
                </a:lnTo>
                <a:lnTo>
                  <a:pt x="1501996" y="102716"/>
                </a:lnTo>
                <a:lnTo>
                  <a:pt x="1507648" y="100372"/>
                </a:lnTo>
                <a:lnTo>
                  <a:pt x="1512335" y="95684"/>
                </a:lnTo>
                <a:lnTo>
                  <a:pt x="1517021" y="90997"/>
                </a:lnTo>
                <a:lnTo>
                  <a:pt x="1519365" y="85344"/>
                </a:lnTo>
                <a:lnTo>
                  <a:pt x="1519365" y="72108"/>
                </a:lnTo>
                <a:lnTo>
                  <a:pt x="1517021" y="66455"/>
                </a:lnTo>
                <a:lnTo>
                  <a:pt x="1512335" y="61767"/>
                </a:lnTo>
                <a:lnTo>
                  <a:pt x="1507648" y="57080"/>
                </a:lnTo>
                <a:lnTo>
                  <a:pt x="1501996" y="54736"/>
                </a:lnTo>
                <a:lnTo>
                  <a:pt x="1488717" y="54736"/>
                </a:lnTo>
                <a:lnTo>
                  <a:pt x="1483042" y="57080"/>
                </a:lnTo>
                <a:lnTo>
                  <a:pt x="1478355" y="61767"/>
                </a:lnTo>
                <a:lnTo>
                  <a:pt x="1473668" y="66455"/>
                </a:lnTo>
                <a:lnTo>
                  <a:pt x="1471325" y="72108"/>
                </a:lnTo>
                <a:lnTo>
                  <a:pt x="1471325" y="85344"/>
                </a:lnTo>
                <a:lnTo>
                  <a:pt x="1473668" y="90997"/>
                </a:lnTo>
                <a:close/>
              </a:path>
              <a:path w="1519365" h="105542">
                <a:moveTo>
                  <a:pt x="1406054" y="43292"/>
                </a:moveTo>
                <a:lnTo>
                  <a:pt x="1410741" y="47980"/>
                </a:lnTo>
                <a:lnTo>
                  <a:pt x="1415427" y="52668"/>
                </a:lnTo>
                <a:lnTo>
                  <a:pt x="1421079" y="55011"/>
                </a:lnTo>
                <a:lnTo>
                  <a:pt x="1420447" y="43832"/>
                </a:lnTo>
                <a:lnTo>
                  <a:pt x="1417667" y="41052"/>
                </a:lnTo>
                <a:lnTo>
                  <a:pt x="1414887" y="38271"/>
                </a:lnTo>
                <a:lnTo>
                  <a:pt x="1413497" y="34928"/>
                </a:lnTo>
                <a:lnTo>
                  <a:pt x="1413497" y="27069"/>
                </a:lnTo>
                <a:lnTo>
                  <a:pt x="1414887" y="23714"/>
                </a:lnTo>
                <a:lnTo>
                  <a:pt x="1417667" y="20956"/>
                </a:lnTo>
                <a:lnTo>
                  <a:pt x="1420447" y="18199"/>
                </a:lnTo>
                <a:lnTo>
                  <a:pt x="1423790" y="16820"/>
                </a:lnTo>
                <a:lnTo>
                  <a:pt x="1431647" y="16820"/>
                </a:lnTo>
                <a:lnTo>
                  <a:pt x="1435013" y="18211"/>
                </a:lnTo>
                <a:lnTo>
                  <a:pt x="1437793" y="20991"/>
                </a:lnTo>
                <a:lnTo>
                  <a:pt x="1440573" y="23771"/>
                </a:lnTo>
                <a:lnTo>
                  <a:pt x="1441963" y="27115"/>
                </a:lnTo>
                <a:lnTo>
                  <a:pt x="1441963" y="34928"/>
                </a:lnTo>
                <a:lnTo>
                  <a:pt x="1440573" y="38271"/>
                </a:lnTo>
                <a:lnTo>
                  <a:pt x="1437793" y="41052"/>
                </a:lnTo>
                <a:lnTo>
                  <a:pt x="1435013" y="43832"/>
                </a:lnTo>
                <a:lnTo>
                  <a:pt x="1431647" y="45222"/>
                </a:lnTo>
                <a:lnTo>
                  <a:pt x="1427696" y="45222"/>
                </a:lnTo>
                <a:lnTo>
                  <a:pt x="1427696" y="55011"/>
                </a:lnTo>
                <a:lnTo>
                  <a:pt x="1434359" y="55011"/>
                </a:lnTo>
                <a:lnTo>
                  <a:pt x="1440033" y="52668"/>
                </a:lnTo>
                <a:lnTo>
                  <a:pt x="1444720" y="47980"/>
                </a:lnTo>
                <a:lnTo>
                  <a:pt x="1449407" y="43292"/>
                </a:lnTo>
                <a:lnTo>
                  <a:pt x="1451750" y="37639"/>
                </a:lnTo>
                <a:lnTo>
                  <a:pt x="1451750" y="24403"/>
                </a:lnTo>
                <a:lnTo>
                  <a:pt x="1449407" y="18739"/>
                </a:lnTo>
                <a:lnTo>
                  <a:pt x="1444720" y="14028"/>
                </a:lnTo>
                <a:lnTo>
                  <a:pt x="1440033" y="9318"/>
                </a:lnTo>
                <a:lnTo>
                  <a:pt x="1434359" y="6962"/>
                </a:lnTo>
                <a:lnTo>
                  <a:pt x="1421079" y="6962"/>
                </a:lnTo>
                <a:lnTo>
                  <a:pt x="1415427" y="9318"/>
                </a:lnTo>
                <a:lnTo>
                  <a:pt x="1410741" y="14028"/>
                </a:lnTo>
                <a:lnTo>
                  <a:pt x="1406054" y="18739"/>
                </a:lnTo>
                <a:lnTo>
                  <a:pt x="1403710" y="24403"/>
                </a:lnTo>
                <a:lnTo>
                  <a:pt x="1403710" y="37639"/>
                </a:lnTo>
                <a:lnTo>
                  <a:pt x="1406054" y="43292"/>
                </a:lnTo>
                <a:close/>
              </a:path>
              <a:path w="1519365" h="105542">
                <a:moveTo>
                  <a:pt x="990395" y="103888"/>
                </a:moveTo>
                <a:lnTo>
                  <a:pt x="993852" y="103796"/>
                </a:lnTo>
                <a:lnTo>
                  <a:pt x="996931" y="103428"/>
                </a:lnTo>
                <a:lnTo>
                  <a:pt x="999837" y="102716"/>
                </a:lnTo>
                <a:lnTo>
                  <a:pt x="999837" y="92927"/>
                </a:lnTo>
                <a:lnTo>
                  <a:pt x="996092" y="93133"/>
                </a:lnTo>
                <a:lnTo>
                  <a:pt x="993243" y="93133"/>
                </a:lnTo>
                <a:lnTo>
                  <a:pt x="990670" y="92375"/>
                </a:lnTo>
                <a:lnTo>
                  <a:pt x="988051" y="89779"/>
                </a:lnTo>
                <a:lnTo>
                  <a:pt x="988051" y="39018"/>
                </a:lnTo>
                <a:lnTo>
                  <a:pt x="999837" y="39018"/>
                </a:lnTo>
                <a:lnTo>
                  <a:pt x="999837" y="28884"/>
                </a:lnTo>
                <a:lnTo>
                  <a:pt x="988051" y="28884"/>
                </a:lnTo>
                <a:lnTo>
                  <a:pt x="988051" y="8272"/>
                </a:lnTo>
                <a:lnTo>
                  <a:pt x="975507" y="8272"/>
                </a:lnTo>
                <a:lnTo>
                  <a:pt x="975507" y="28884"/>
                </a:lnTo>
                <a:lnTo>
                  <a:pt x="965513" y="28884"/>
                </a:lnTo>
                <a:lnTo>
                  <a:pt x="965513" y="39018"/>
                </a:lnTo>
                <a:lnTo>
                  <a:pt x="975507" y="39018"/>
                </a:lnTo>
                <a:lnTo>
                  <a:pt x="975507" y="92628"/>
                </a:lnTo>
                <a:lnTo>
                  <a:pt x="976541" y="96477"/>
                </a:lnTo>
                <a:lnTo>
                  <a:pt x="978609" y="99441"/>
                </a:lnTo>
                <a:lnTo>
                  <a:pt x="980676" y="102406"/>
                </a:lnTo>
                <a:lnTo>
                  <a:pt x="984605" y="103888"/>
                </a:lnTo>
                <a:lnTo>
                  <a:pt x="990395" y="103888"/>
                </a:lnTo>
                <a:close/>
              </a:path>
              <a:path w="1519365" h="105542">
                <a:moveTo>
                  <a:pt x="13715" y="13235"/>
                </a:moveTo>
                <a:lnTo>
                  <a:pt x="51899" y="13235"/>
                </a:lnTo>
                <a:lnTo>
                  <a:pt x="55644" y="13925"/>
                </a:lnTo>
                <a:lnTo>
                  <a:pt x="58447" y="15303"/>
                </a:lnTo>
                <a:lnTo>
                  <a:pt x="63686" y="17923"/>
                </a:lnTo>
                <a:lnTo>
                  <a:pt x="66305" y="22841"/>
                </a:lnTo>
                <a:lnTo>
                  <a:pt x="70463" y="50599"/>
                </a:lnTo>
                <a:lnTo>
                  <a:pt x="73967" y="47497"/>
                </a:lnTo>
                <a:lnTo>
                  <a:pt x="76471" y="43637"/>
                </a:lnTo>
                <a:lnTo>
                  <a:pt x="78975" y="39776"/>
                </a:lnTo>
                <a:lnTo>
                  <a:pt x="80227" y="34813"/>
                </a:lnTo>
                <a:lnTo>
                  <a:pt x="80117" y="25759"/>
                </a:lnTo>
                <a:lnTo>
                  <a:pt x="76005" y="13013"/>
                </a:lnTo>
                <a:lnTo>
                  <a:pt x="65960" y="4825"/>
                </a:lnTo>
                <a:lnTo>
                  <a:pt x="60951" y="2573"/>
                </a:lnTo>
                <a:lnTo>
                  <a:pt x="54588" y="1447"/>
                </a:lnTo>
                <a:lnTo>
                  <a:pt x="0" y="1447"/>
                </a:lnTo>
                <a:lnTo>
                  <a:pt x="0" y="102716"/>
                </a:lnTo>
                <a:lnTo>
                  <a:pt x="13715" y="102716"/>
                </a:lnTo>
                <a:lnTo>
                  <a:pt x="13715" y="59285"/>
                </a:lnTo>
                <a:lnTo>
                  <a:pt x="50544" y="59285"/>
                </a:lnTo>
                <a:lnTo>
                  <a:pt x="54656" y="59906"/>
                </a:lnTo>
                <a:lnTo>
                  <a:pt x="57276" y="61147"/>
                </a:lnTo>
                <a:lnTo>
                  <a:pt x="61870" y="63398"/>
                </a:lnTo>
                <a:lnTo>
                  <a:pt x="60687" y="43981"/>
                </a:lnTo>
                <a:lnTo>
                  <a:pt x="56942" y="46555"/>
                </a:lnTo>
                <a:lnTo>
                  <a:pt x="51854" y="47842"/>
                </a:lnTo>
                <a:lnTo>
                  <a:pt x="13715" y="47842"/>
                </a:lnTo>
                <a:lnTo>
                  <a:pt x="13715" y="13235"/>
                </a:lnTo>
                <a:close/>
              </a:path>
              <a:path w="1519365" h="105542">
                <a:moveTo>
                  <a:pt x="65661" y="95293"/>
                </a:moveTo>
                <a:lnTo>
                  <a:pt x="65891" y="97959"/>
                </a:lnTo>
                <a:lnTo>
                  <a:pt x="66167" y="99338"/>
                </a:lnTo>
                <a:lnTo>
                  <a:pt x="67270" y="102716"/>
                </a:lnTo>
                <a:lnTo>
                  <a:pt x="84087" y="102716"/>
                </a:lnTo>
                <a:lnTo>
                  <a:pt x="84087" y="100441"/>
                </a:lnTo>
                <a:lnTo>
                  <a:pt x="80503" y="97453"/>
                </a:lnTo>
                <a:lnTo>
                  <a:pt x="79676" y="94236"/>
                </a:lnTo>
                <a:lnTo>
                  <a:pt x="79170" y="92352"/>
                </a:lnTo>
                <a:lnTo>
                  <a:pt x="78849" y="89480"/>
                </a:lnTo>
                <a:lnTo>
                  <a:pt x="78711" y="85619"/>
                </a:lnTo>
                <a:lnTo>
                  <a:pt x="78229" y="72039"/>
                </a:lnTo>
                <a:lnTo>
                  <a:pt x="77999" y="66156"/>
                </a:lnTo>
                <a:lnTo>
                  <a:pt x="76884" y="61905"/>
                </a:lnTo>
                <a:lnTo>
                  <a:pt x="74886" y="59285"/>
                </a:lnTo>
                <a:lnTo>
                  <a:pt x="72887" y="56666"/>
                </a:lnTo>
                <a:lnTo>
                  <a:pt x="69912" y="54552"/>
                </a:lnTo>
                <a:lnTo>
                  <a:pt x="65960" y="52943"/>
                </a:lnTo>
                <a:lnTo>
                  <a:pt x="70463" y="50599"/>
                </a:lnTo>
                <a:lnTo>
                  <a:pt x="66305" y="22841"/>
                </a:lnTo>
                <a:lnTo>
                  <a:pt x="66305" y="36766"/>
                </a:lnTo>
                <a:lnTo>
                  <a:pt x="64432" y="41408"/>
                </a:lnTo>
                <a:lnTo>
                  <a:pt x="60687" y="43981"/>
                </a:lnTo>
                <a:lnTo>
                  <a:pt x="61870" y="63398"/>
                </a:lnTo>
                <a:lnTo>
                  <a:pt x="64329" y="67833"/>
                </a:lnTo>
                <a:lnTo>
                  <a:pt x="64650" y="74451"/>
                </a:lnTo>
                <a:lnTo>
                  <a:pt x="65478" y="91341"/>
                </a:lnTo>
                <a:lnTo>
                  <a:pt x="65661" y="95293"/>
                </a:lnTo>
                <a:close/>
              </a:path>
              <a:path w="1519365" h="105542">
                <a:moveTo>
                  <a:pt x="122064" y="40109"/>
                </a:moveTo>
                <a:lnTo>
                  <a:pt x="126843" y="38053"/>
                </a:lnTo>
                <a:lnTo>
                  <a:pt x="140490" y="38053"/>
                </a:lnTo>
                <a:lnTo>
                  <a:pt x="146165" y="41040"/>
                </a:lnTo>
                <a:lnTo>
                  <a:pt x="149565" y="47014"/>
                </a:lnTo>
                <a:lnTo>
                  <a:pt x="151403" y="50231"/>
                </a:lnTo>
                <a:lnTo>
                  <a:pt x="152575" y="54529"/>
                </a:lnTo>
                <a:lnTo>
                  <a:pt x="153080" y="59906"/>
                </a:lnTo>
                <a:lnTo>
                  <a:pt x="112070" y="59906"/>
                </a:lnTo>
                <a:lnTo>
                  <a:pt x="112300" y="53563"/>
                </a:lnTo>
                <a:lnTo>
                  <a:pt x="108073" y="38328"/>
                </a:lnTo>
                <a:lnTo>
                  <a:pt x="105136" y="42196"/>
                </a:lnTo>
                <a:lnTo>
                  <a:pt x="100101" y="53542"/>
                </a:lnTo>
                <a:lnTo>
                  <a:pt x="98423" y="67213"/>
                </a:lnTo>
                <a:lnTo>
                  <a:pt x="98623" y="72256"/>
                </a:lnTo>
                <a:lnTo>
                  <a:pt x="101559" y="85251"/>
                </a:lnTo>
                <a:lnTo>
                  <a:pt x="108004" y="95305"/>
                </a:lnTo>
                <a:lnTo>
                  <a:pt x="118648" y="102833"/>
                </a:lnTo>
                <a:lnTo>
                  <a:pt x="131369" y="105335"/>
                </a:lnTo>
                <a:lnTo>
                  <a:pt x="135137" y="105335"/>
                </a:lnTo>
                <a:lnTo>
                  <a:pt x="138514" y="104967"/>
                </a:lnTo>
                <a:lnTo>
                  <a:pt x="141501" y="104232"/>
                </a:lnTo>
                <a:lnTo>
                  <a:pt x="147061" y="102945"/>
                </a:lnTo>
                <a:lnTo>
                  <a:pt x="151725" y="100464"/>
                </a:lnTo>
                <a:lnTo>
                  <a:pt x="155493" y="96787"/>
                </a:lnTo>
                <a:lnTo>
                  <a:pt x="157744" y="94673"/>
                </a:lnTo>
                <a:lnTo>
                  <a:pt x="159777" y="91950"/>
                </a:lnTo>
                <a:lnTo>
                  <a:pt x="161592" y="88618"/>
                </a:lnTo>
                <a:lnTo>
                  <a:pt x="163407" y="85286"/>
                </a:lnTo>
                <a:lnTo>
                  <a:pt x="164476" y="82264"/>
                </a:lnTo>
                <a:lnTo>
                  <a:pt x="164797" y="79553"/>
                </a:lnTo>
                <a:lnTo>
                  <a:pt x="152598" y="79553"/>
                </a:lnTo>
                <a:lnTo>
                  <a:pt x="151679" y="82816"/>
                </a:lnTo>
                <a:lnTo>
                  <a:pt x="150116" y="85688"/>
                </a:lnTo>
                <a:lnTo>
                  <a:pt x="147911" y="88170"/>
                </a:lnTo>
                <a:lnTo>
                  <a:pt x="144051" y="92444"/>
                </a:lnTo>
                <a:lnTo>
                  <a:pt x="138882" y="94581"/>
                </a:lnTo>
                <a:lnTo>
                  <a:pt x="125465" y="94581"/>
                </a:lnTo>
                <a:lnTo>
                  <a:pt x="120341" y="92318"/>
                </a:lnTo>
                <a:lnTo>
                  <a:pt x="117033" y="87791"/>
                </a:lnTo>
                <a:lnTo>
                  <a:pt x="113724" y="83264"/>
                </a:lnTo>
                <a:lnTo>
                  <a:pt x="111955" y="77255"/>
                </a:lnTo>
                <a:lnTo>
                  <a:pt x="111726" y="69764"/>
                </a:lnTo>
                <a:lnTo>
                  <a:pt x="165831" y="69764"/>
                </a:lnTo>
                <a:lnTo>
                  <a:pt x="165831" y="62318"/>
                </a:lnTo>
                <a:lnTo>
                  <a:pt x="165464" y="56895"/>
                </a:lnTo>
                <a:lnTo>
                  <a:pt x="164728" y="53495"/>
                </a:lnTo>
                <a:lnTo>
                  <a:pt x="163901" y="48531"/>
                </a:lnTo>
                <a:lnTo>
                  <a:pt x="162247" y="44188"/>
                </a:lnTo>
                <a:lnTo>
                  <a:pt x="159766" y="40465"/>
                </a:lnTo>
                <a:lnTo>
                  <a:pt x="157193" y="36559"/>
                </a:lnTo>
                <a:lnTo>
                  <a:pt x="153448" y="33376"/>
                </a:lnTo>
                <a:lnTo>
                  <a:pt x="148531" y="30918"/>
                </a:lnTo>
                <a:lnTo>
                  <a:pt x="143615" y="28459"/>
                </a:lnTo>
                <a:lnTo>
                  <a:pt x="138537" y="27229"/>
                </a:lnTo>
                <a:lnTo>
                  <a:pt x="130894" y="27298"/>
                </a:lnTo>
                <a:lnTo>
                  <a:pt x="122064" y="40109"/>
                </a:lnTo>
                <a:close/>
              </a:path>
              <a:path w="1519365" h="105542">
                <a:moveTo>
                  <a:pt x="118225" y="30456"/>
                </a:moveTo>
                <a:lnTo>
                  <a:pt x="108073" y="38328"/>
                </a:lnTo>
                <a:lnTo>
                  <a:pt x="112300" y="53563"/>
                </a:lnTo>
                <a:lnTo>
                  <a:pt x="114345" y="48336"/>
                </a:lnTo>
                <a:lnTo>
                  <a:pt x="118205" y="44222"/>
                </a:lnTo>
                <a:lnTo>
                  <a:pt x="122064" y="40109"/>
                </a:lnTo>
                <a:lnTo>
                  <a:pt x="130894" y="27298"/>
                </a:lnTo>
                <a:lnTo>
                  <a:pt x="118225" y="30456"/>
                </a:lnTo>
                <a:close/>
              </a:path>
              <a:path w="1519365" h="105542">
                <a:moveTo>
                  <a:pt x="183591" y="71188"/>
                </a:moveTo>
                <a:lnTo>
                  <a:pt x="181454" y="76497"/>
                </a:lnTo>
                <a:lnTo>
                  <a:pt x="181454" y="89595"/>
                </a:lnTo>
                <a:lnTo>
                  <a:pt x="183625" y="94799"/>
                </a:lnTo>
                <a:lnTo>
                  <a:pt x="187967" y="98958"/>
                </a:lnTo>
                <a:lnTo>
                  <a:pt x="192310" y="103118"/>
                </a:lnTo>
                <a:lnTo>
                  <a:pt x="197904" y="105197"/>
                </a:lnTo>
                <a:lnTo>
                  <a:pt x="195721" y="89480"/>
                </a:lnTo>
                <a:lnTo>
                  <a:pt x="194412" y="86653"/>
                </a:lnTo>
                <a:lnTo>
                  <a:pt x="194412" y="78335"/>
                </a:lnTo>
                <a:lnTo>
                  <a:pt x="196319" y="74888"/>
                </a:lnTo>
                <a:lnTo>
                  <a:pt x="200132" y="72728"/>
                </a:lnTo>
                <a:lnTo>
                  <a:pt x="202384" y="71441"/>
                </a:lnTo>
                <a:lnTo>
                  <a:pt x="205761" y="70499"/>
                </a:lnTo>
                <a:lnTo>
                  <a:pt x="210264" y="69902"/>
                </a:lnTo>
                <a:lnTo>
                  <a:pt x="217777" y="68936"/>
                </a:lnTo>
                <a:lnTo>
                  <a:pt x="222418" y="68201"/>
                </a:lnTo>
                <a:lnTo>
                  <a:pt x="224807" y="67558"/>
                </a:lnTo>
                <a:lnTo>
                  <a:pt x="227197" y="66914"/>
                </a:lnTo>
                <a:lnTo>
                  <a:pt x="230666" y="65145"/>
                </a:lnTo>
                <a:lnTo>
                  <a:pt x="230666" y="82770"/>
                </a:lnTo>
                <a:lnTo>
                  <a:pt x="227220" y="88262"/>
                </a:lnTo>
                <a:lnTo>
                  <a:pt x="220396" y="101544"/>
                </a:lnTo>
                <a:lnTo>
                  <a:pt x="225129" y="99108"/>
                </a:lnTo>
                <a:lnTo>
                  <a:pt x="228759" y="96236"/>
                </a:lnTo>
                <a:lnTo>
                  <a:pt x="231286" y="92926"/>
                </a:lnTo>
                <a:lnTo>
                  <a:pt x="231700" y="95868"/>
                </a:lnTo>
                <a:lnTo>
                  <a:pt x="233423" y="99751"/>
                </a:lnTo>
                <a:lnTo>
                  <a:pt x="235353" y="102785"/>
                </a:lnTo>
                <a:lnTo>
                  <a:pt x="238454" y="104301"/>
                </a:lnTo>
                <a:lnTo>
                  <a:pt x="244474" y="104301"/>
                </a:lnTo>
                <a:lnTo>
                  <a:pt x="247874" y="103956"/>
                </a:lnTo>
                <a:lnTo>
                  <a:pt x="251274" y="103060"/>
                </a:lnTo>
                <a:lnTo>
                  <a:pt x="251274" y="93892"/>
                </a:lnTo>
                <a:lnTo>
                  <a:pt x="249758" y="94133"/>
                </a:lnTo>
                <a:lnTo>
                  <a:pt x="247208" y="94305"/>
                </a:lnTo>
                <a:lnTo>
                  <a:pt x="243865" y="93133"/>
                </a:lnTo>
                <a:lnTo>
                  <a:pt x="243072" y="90031"/>
                </a:lnTo>
                <a:lnTo>
                  <a:pt x="243072" y="40511"/>
                </a:lnTo>
                <a:lnTo>
                  <a:pt x="240384" y="35364"/>
                </a:lnTo>
                <a:lnTo>
                  <a:pt x="235008" y="32055"/>
                </a:lnTo>
                <a:lnTo>
                  <a:pt x="229586" y="28746"/>
                </a:lnTo>
                <a:lnTo>
                  <a:pt x="222533" y="27092"/>
                </a:lnTo>
                <a:lnTo>
                  <a:pt x="206359" y="27092"/>
                </a:lnTo>
                <a:lnTo>
                  <a:pt x="199776" y="28872"/>
                </a:lnTo>
                <a:lnTo>
                  <a:pt x="194102" y="32434"/>
                </a:lnTo>
                <a:lnTo>
                  <a:pt x="188427" y="35996"/>
                </a:lnTo>
                <a:lnTo>
                  <a:pt x="185475" y="42327"/>
                </a:lnTo>
                <a:lnTo>
                  <a:pt x="185245" y="51426"/>
                </a:lnTo>
                <a:lnTo>
                  <a:pt x="196824" y="51426"/>
                </a:lnTo>
                <a:lnTo>
                  <a:pt x="197284" y="47612"/>
                </a:lnTo>
                <a:lnTo>
                  <a:pt x="198272" y="44740"/>
                </a:lnTo>
                <a:lnTo>
                  <a:pt x="199788" y="42809"/>
                </a:lnTo>
                <a:lnTo>
                  <a:pt x="202499" y="39316"/>
                </a:lnTo>
                <a:lnTo>
                  <a:pt x="207094" y="37570"/>
                </a:lnTo>
                <a:lnTo>
                  <a:pt x="219179" y="37570"/>
                </a:lnTo>
                <a:lnTo>
                  <a:pt x="223486" y="38524"/>
                </a:lnTo>
                <a:lnTo>
                  <a:pt x="226496" y="40431"/>
                </a:lnTo>
                <a:lnTo>
                  <a:pt x="229506" y="42338"/>
                </a:lnTo>
                <a:lnTo>
                  <a:pt x="231011" y="45406"/>
                </a:lnTo>
                <a:lnTo>
                  <a:pt x="231011" y="51702"/>
                </a:lnTo>
                <a:lnTo>
                  <a:pt x="230183" y="54391"/>
                </a:lnTo>
                <a:lnTo>
                  <a:pt x="227312" y="57608"/>
                </a:lnTo>
                <a:lnTo>
                  <a:pt x="224463" y="57975"/>
                </a:lnTo>
                <a:lnTo>
                  <a:pt x="204681" y="60457"/>
                </a:lnTo>
                <a:lnTo>
                  <a:pt x="197743" y="61330"/>
                </a:lnTo>
                <a:lnTo>
                  <a:pt x="192137" y="63651"/>
                </a:lnTo>
                <a:lnTo>
                  <a:pt x="187864" y="67420"/>
                </a:lnTo>
                <a:lnTo>
                  <a:pt x="183591" y="71188"/>
                </a:lnTo>
                <a:close/>
              </a:path>
              <a:path w="1519365" h="105542">
                <a:moveTo>
                  <a:pt x="227220" y="88262"/>
                </a:moveTo>
                <a:lnTo>
                  <a:pt x="220327" y="91617"/>
                </a:lnTo>
                <a:lnTo>
                  <a:pt x="216238" y="93639"/>
                </a:lnTo>
                <a:lnTo>
                  <a:pt x="212010" y="94650"/>
                </a:lnTo>
                <a:lnTo>
                  <a:pt x="204061" y="94650"/>
                </a:lnTo>
                <a:lnTo>
                  <a:pt x="200960" y="93616"/>
                </a:lnTo>
                <a:lnTo>
                  <a:pt x="198340" y="91548"/>
                </a:lnTo>
                <a:lnTo>
                  <a:pt x="195721" y="89480"/>
                </a:lnTo>
                <a:lnTo>
                  <a:pt x="197904" y="105197"/>
                </a:lnTo>
                <a:lnTo>
                  <a:pt x="210448" y="105197"/>
                </a:lnTo>
                <a:lnTo>
                  <a:pt x="215663" y="103979"/>
                </a:lnTo>
                <a:lnTo>
                  <a:pt x="220396" y="101544"/>
                </a:lnTo>
                <a:lnTo>
                  <a:pt x="227220" y="88262"/>
                </a:lnTo>
                <a:close/>
              </a:path>
              <a:path w="1519365" h="105542">
                <a:moveTo>
                  <a:pt x="267586" y="1447"/>
                </a:moveTo>
                <a:lnTo>
                  <a:pt x="267586" y="102716"/>
                </a:lnTo>
                <a:lnTo>
                  <a:pt x="279993" y="102716"/>
                </a:lnTo>
                <a:lnTo>
                  <a:pt x="279993" y="1447"/>
                </a:lnTo>
                <a:lnTo>
                  <a:pt x="267586" y="1447"/>
                </a:lnTo>
                <a:close/>
              </a:path>
              <a:path w="1519365" h="105542">
                <a:moveTo>
                  <a:pt x="338165" y="28884"/>
                </a:moveTo>
                <a:lnTo>
                  <a:pt x="338165" y="102716"/>
                </a:lnTo>
                <a:lnTo>
                  <a:pt x="350571" y="102716"/>
                </a:lnTo>
                <a:lnTo>
                  <a:pt x="350571" y="55011"/>
                </a:lnTo>
                <a:lnTo>
                  <a:pt x="352248" y="50381"/>
                </a:lnTo>
                <a:lnTo>
                  <a:pt x="355603" y="46360"/>
                </a:lnTo>
                <a:lnTo>
                  <a:pt x="358957" y="42338"/>
                </a:lnTo>
                <a:lnTo>
                  <a:pt x="363759" y="40328"/>
                </a:lnTo>
                <a:lnTo>
                  <a:pt x="371421" y="40351"/>
                </a:lnTo>
                <a:lnTo>
                  <a:pt x="374074" y="40672"/>
                </a:lnTo>
                <a:lnTo>
                  <a:pt x="374074" y="27574"/>
                </a:lnTo>
                <a:lnTo>
                  <a:pt x="372742" y="27436"/>
                </a:lnTo>
                <a:lnTo>
                  <a:pt x="370077" y="27230"/>
                </a:lnTo>
                <a:lnTo>
                  <a:pt x="365160" y="27230"/>
                </a:lnTo>
                <a:lnTo>
                  <a:pt x="360818" y="29010"/>
                </a:lnTo>
                <a:lnTo>
                  <a:pt x="357050" y="32572"/>
                </a:lnTo>
                <a:lnTo>
                  <a:pt x="353282" y="36134"/>
                </a:lnTo>
                <a:lnTo>
                  <a:pt x="350916" y="39156"/>
                </a:lnTo>
                <a:lnTo>
                  <a:pt x="349951" y="41637"/>
                </a:lnTo>
                <a:lnTo>
                  <a:pt x="349951" y="28884"/>
                </a:lnTo>
                <a:lnTo>
                  <a:pt x="338165" y="28884"/>
                </a:lnTo>
                <a:close/>
              </a:path>
              <a:path w="1519365" h="105542">
                <a:moveTo>
                  <a:pt x="384872" y="29229"/>
                </a:moveTo>
                <a:lnTo>
                  <a:pt x="384872" y="102716"/>
                </a:lnTo>
                <a:lnTo>
                  <a:pt x="397485" y="102716"/>
                </a:lnTo>
                <a:lnTo>
                  <a:pt x="397485" y="29229"/>
                </a:lnTo>
                <a:lnTo>
                  <a:pt x="384872" y="29229"/>
                </a:lnTo>
                <a:close/>
              </a:path>
              <a:path w="1519365" h="105542">
                <a:moveTo>
                  <a:pt x="384872" y="1447"/>
                </a:moveTo>
                <a:lnTo>
                  <a:pt x="384872" y="15510"/>
                </a:lnTo>
                <a:lnTo>
                  <a:pt x="397485" y="15510"/>
                </a:lnTo>
                <a:lnTo>
                  <a:pt x="397485" y="1447"/>
                </a:lnTo>
                <a:lnTo>
                  <a:pt x="384872" y="1447"/>
                </a:lnTo>
                <a:close/>
              </a:path>
              <a:path w="1519365" h="105542">
                <a:moveTo>
                  <a:pt x="433763" y="93064"/>
                </a:moveTo>
                <a:lnTo>
                  <a:pt x="430638" y="89066"/>
                </a:lnTo>
                <a:lnTo>
                  <a:pt x="428938" y="86860"/>
                </a:lnTo>
                <a:lnTo>
                  <a:pt x="427904" y="83689"/>
                </a:lnTo>
                <a:lnTo>
                  <a:pt x="427536" y="79553"/>
                </a:lnTo>
                <a:lnTo>
                  <a:pt x="415613" y="79553"/>
                </a:lnTo>
                <a:lnTo>
                  <a:pt x="415934" y="86906"/>
                </a:lnTo>
                <a:lnTo>
                  <a:pt x="418381" y="93076"/>
                </a:lnTo>
                <a:lnTo>
                  <a:pt x="422953" y="98062"/>
                </a:lnTo>
                <a:lnTo>
                  <a:pt x="427525" y="103049"/>
                </a:lnTo>
                <a:lnTo>
                  <a:pt x="435302" y="105542"/>
                </a:lnTo>
                <a:lnTo>
                  <a:pt x="456485" y="105542"/>
                </a:lnTo>
                <a:lnTo>
                  <a:pt x="464078" y="103152"/>
                </a:lnTo>
                <a:lnTo>
                  <a:pt x="469063" y="98373"/>
                </a:lnTo>
                <a:lnTo>
                  <a:pt x="474049" y="93593"/>
                </a:lnTo>
                <a:lnTo>
                  <a:pt x="476542" y="87917"/>
                </a:lnTo>
                <a:lnTo>
                  <a:pt x="476542" y="74543"/>
                </a:lnTo>
                <a:lnTo>
                  <a:pt x="474129" y="69557"/>
                </a:lnTo>
                <a:lnTo>
                  <a:pt x="469304" y="66386"/>
                </a:lnTo>
                <a:lnTo>
                  <a:pt x="466272" y="64364"/>
                </a:lnTo>
                <a:lnTo>
                  <a:pt x="460298" y="62273"/>
                </a:lnTo>
                <a:lnTo>
                  <a:pt x="451384" y="60113"/>
                </a:lnTo>
                <a:lnTo>
                  <a:pt x="443182" y="58113"/>
                </a:lnTo>
                <a:lnTo>
                  <a:pt x="439598" y="57240"/>
                </a:lnTo>
                <a:lnTo>
                  <a:pt x="436887" y="56229"/>
                </a:lnTo>
                <a:lnTo>
                  <a:pt x="435049" y="55080"/>
                </a:lnTo>
                <a:lnTo>
                  <a:pt x="431879" y="53150"/>
                </a:lnTo>
                <a:lnTo>
                  <a:pt x="430293" y="50576"/>
                </a:lnTo>
                <a:lnTo>
                  <a:pt x="430293" y="44418"/>
                </a:lnTo>
                <a:lnTo>
                  <a:pt x="431500" y="42051"/>
                </a:lnTo>
                <a:lnTo>
                  <a:pt x="433912" y="40259"/>
                </a:lnTo>
                <a:lnTo>
                  <a:pt x="436324" y="38466"/>
                </a:lnTo>
                <a:lnTo>
                  <a:pt x="439874" y="37570"/>
                </a:lnTo>
                <a:lnTo>
                  <a:pt x="451591" y="37570"/>
                </a:lnTo>
                <a:lnTo>
                  <a:pt x="456531" y="39202"/>
                </a:lnTo>
                <a:lnTo>
                  <a:pt x="459379" y="42465"/>
                </a:lnTo>
                <a:lnTo>
                  <a:pt x="461125" y="44763"/>
                </a:lnTo>
                <a:lnTo>
                  <a:pt x="462113" y="47313"/>
                </a:lnTo>
                <a:lnTo>
                  <a:pt x="462343" y="50117"/>
                </a:lnTo>
                <a:lnTo>
                  <a:pt x="474060" y="50117"/>
                </a:lnTo>
                <a:lnTo>
                  <a:pt x="474152" y="45337"/>
                </a:lnTo>
                <a:lnTo>
                  <a:pt x="472659" y="40879"/>
                </a:lnTo>
                <a:lnTo>
                  <a:pt x="469580" y="36743"/>
                </a:lnTo>
                <a:lnTo>
                  <a:pt x="459614" y="29295"/>
                </a:lnTo>
                <a:lnTo>
                  <a:pt x="445526" y="26954"/>
                </a:lnTo>
                <a:lnTo>
                  <a:pt x="437025" y="26954"/>
                </a:lnTo>
                <a:lnTo>
                  <a:pt x="430259" y="29114"/>
                </a:lnTo>
                <a:lnTo>
                  <a:pt x="425227" y="33434"/>
                </a:lnTo>
                <a:lnTo>
                  <a:pt x="420196" y="37754"/>
                </a:lnTo>
                <a:lnTo>
                  <a:pt x="417680" y="43407"/>
                </a:lnTo>
                <a:lnTo>
                  <a:pt x="417680" y="56321"/>
                </a:lnTo>
                <a:lnTo>
                  <a:pt x="420345" y="60963"/>
                </a:lnTo>
                <a:lnTo>
                  <a:pt x="425675" y="64318"/>
                </a:lnTo>
                <a:lnTo>
                  <a:pt x="428662" y="66248"/>
                </a:lnTo>
                <a:lnTo>
                  <a:pt x="433303" y="67994"/>
                </a:lnTo>
                <a:lnTo>
                  <a:pt x="439598" y="69557"/>
                </a:lnTo>
                <a:lnTo>
                  <a:pt x="449454" y="72039"/>
                </a:lnTo>
                <a:lnTo>
                  <a:pt x="454738" y="73371"/>
                </a:lnTo>
                <a:lnTo>
                  <a:pt x="458277" y="74543"/>
                </a:lnTo>
                <a:lnTo>
                  <a:pt x="460069" y="75554"/>
                </a:lnTo>
                <a:lnTo>
                  <a:pt x="462872" y="77209"/>
                </a:lnTo>
                <a:lnTo>
                  <a:pt x="464273" y="79622"/>
                </a:lnTo>
                <a:lnTo>
                  <a:pt x="464273" y="86975"/>
                </a:lnTo>
                <a:lnTo>
                  <a:pt x="462527" y="90066"/>
                </a:lnTo>
                <a:lnTo>
                  <a:pt x="459035" y="92065"/>
                </a:lnTo>
                <a:lnTo>
                  <a:pt x="455543" y="94064"/>
                </a:lnTo>
                <a:lnTo>
                  <a:pt x="451499" y="95064"/>
                </a:lnTo>
                <a:lnTo>
                  <a:pt x="439185" y="95064"/>
                </a:lnTo>
                <a:lnTo>
                  <a:pt x="433763" y="93064"/>
                </a:lnTo>
                <a:close/>
              </a:path>
              <a:path w="1519365" h="105542">
                <a:moveTo>
                  <a:pt x="490464" y="1447"/>
                </a:moveTo>
                <a:lnTo>
                  <a:pt x="490464" y="102716"/>
                </a:lnTo>
                <a:lnTo>
                  <a:pt x="502388" y="102716"/>
                </a:lnTo>
                <a:lnTo>
                  <a:pt x="502388" y="75003"/>
                </a:lnTo>
                <a:lnTo>
                  <a:pt x="512796" y="65490"/>
                </a:lnTo>
                <a:lnTo>
                  <a:pt x="535816" y="102716"/>
                </a:lnTo>
                <a:lnTo>
                  <a:pt x="551669" y="102716"/>
                </a:lnTo>
                <a:lnTo>
                  <a:pt x="521825" y="56528"/>
                </a:lnTo>
                <a:lnTo>
                  <a:pt x="550084" y="28884"/>
                </a:lnTo>
                <a:lnTo>
                  <a:pt x="534231" y="28884"/>
                </a:lnTo>
                <a:lnTo>
                  <a:pt x="502388" y="60250"/>
                </a:lnTo>
                <a:lnTo>
                  <a:pt x="502388" y="1447"/>
                </a:lnTo>
                <a:lnTo>
                  <a:pt x="490464" y="1447"/>
                </a:lnTo>
                <a:close/>
              </a:path>
              <a:path w="1519365" h="105542">
                <a:moveTo>
                  <a:pt x="577194" y="16257"/>
                </a:moveTo>
                <a:lnTo>
                  <a:pt x="577929" y="14304"/>
                </a:lnTo>
                <a:lnTo>
                  <a:pt x="580916" y="11374"/>
                </a:lnTo>
                <a:lnTo>
                  <a:pt x="586303" y="11409"/>
                </a:lnTo>
                <a:lnTo>
                  <a:pt x="589095" y="11581"/>
                </a:lnTo>
                <a:lnTo>
                  <a:pt x="589095" y="275"/>
                </a:lnTo>
                <a:lnTo>
                  <a:pt x="586269" y="69"/>
                </a:lnTo>
                <a:lnTo>
                  <a:pt x="575586" y="0"/>
                </a:lnTo>
                <a:lnTo>
                  <a:pt x="570003" y="2114"/>
                </a:lnTo>
                <a:lnTo>
                  <a:pt x="567108" y="6342"/>
                </a:lnTo>
                <a:lnTo>
                  <a:pt x="565500" y="8732"/>
                </a:lnTo>
                <a:lnTo>
                  <a:pt x="564604" y="12500"/>
                </a:lnTo>
                <a:lnTo>
                  <a:pt x="564420" y="17647"/>
                </a:lnTo>
                <a:lnTo>
                  <a:pt x="564420" y="29229"/>
                </a:lnTo>
                <a:lnTo>
                  <a:pt x="554150" y="29229"/>
                </a:lnTo>
                <a:lnTo>
                  <a:pt x="554150" y="39018"/>
                </a:lnTo>
                <a:lnTo>
                  <a:pt x="564420" y="39018"/>
                </a:lnTo>
                <a:lnTo>
                  <a:pt x="564420" y="102716"/>
                </a:lnTo>
                <a:lnTo>
                  <a:pt x="576688" y="102716"/>
                </a:lnTo>
                <a:lnTo>
                  <a:pt x="576688" y="39018"/>
                </a:lnTo>
                <a:lnTo>
                  <a:pt x="589095" y="39018"/>
                </a:lnTo>
                <a:lnTo>
                  <a:pt x="589095" y="29229"/>
                </a:lnTo>
                <a:lnTo>
                  <a:pt x="576826" y="29229"/>
                </a:lnTo>
                <a:lnTo>
                  <a:pt x="576826" y="21232"/>
                </a:lnTo>
                <a:lnTo>
                  <a:pt x="577194" y="16257"/>
                </a:lnTo>
                <a:close/>
              </a:path>
              <a:path w="1519365" h="105542">
                <a:moveTo>
                  <a:pt x="596952" y="28884"/>
                </a:moveTo>
                <a:lnTo>
                  <a:pt x="596952" y="102716"/>
                </a:lnTo>
                <a:lnTo>
                  <a:pt x="609359" y="102716"/>
                </a:lnTo>
                <a:lnTo>
                  <a:pt x="609359" y="55011"/>
                </a:lnTo>
                <a:lnTo>
                  <a:pt x="611036" y="50381"/>
                </a:lnTo>
                <a:lnTo>
                  <a:pt x="614390" y="46360"/>
                </a:lnTo>
                <a:lnTo>
                  <a:pt x="617744" y="42338"/>
                </a:lnTo>
                <a:lnTo>
                  <a:pt x="622546" y="40328"/>
                </a:lnTo>
                <a:lnTo>
                  <a:pt x="630208" y="40351"/>
                </a:lnTo>
                <a:lnTo>
                  <a:pt x="632862" y="40672"/>
                </a:lnTo>
                <a:lnTo>
                  <a:pt x="632862" y="27574"/>
                </a:lnTo>
                <a:lnTo>
                  <a:pt x="631529" y="27436"/>
                </a:lnTo>
                <a:lnTo>
                  <a:pt x="628864" y="27230"/>
                </a:lnTo>
                <a:lnTo>
                  <a:pt x="623947" y="27230"/>
                </a:lnTo>
                <a:lnTo>
                  <a:pt x="619605" y="29010"/>
                </a:lnTo>
                <a:lnTo>
                  <a:pt x="615837" y="32572"/>
                </a:lnTo>
                <a:lnTo>
                  <a:pt x="612070" y="36134"/>
                </a:lnTo>
                <a:lnTo>
                  <a:pt x="609703" y="39156"/>
                </a:lnTo>
                <a:lnTo>
                  <a:pt x="608738" y="41637"/>
                </a:lnTo>
                <a:lnTo>
                  <a:pt x="608738" y="28884"/>
                </a:lnTo>
                <a:lnTo>
                  <a:pt x="596952" y="28884"/>
                </a:lnTo>
                <a:close/>
              </a:path>
              <a:path w="1519365" h="105542">
                <a:moveTo>
                  <a:pt x="663165" y="40109"/>
                </a:moveTo>
                <a:lnTo>
                  <a:pt x="667944" y="38053"/>
                </a:lnTo>
                <a:lnTo>
                  <a:pt x="681591" y="38053"/>
                </a:lnTo>
                <a:lnTo>
                  <a:pt x="687266" y="41040"/>
                </a:lnTo>
                <a:lnTo>
                  <a:pt x="690666" y="47015"/>
                </a:lnTo>
                <a:lnTo>
                  <a:pt x="692504" y="50232"/>
                </a:lnTo>
                <a:lnTo>
                  <a:pt x="693676" y="54529"/>
                </a:lnTo>
                <a:lnTo>
                  <a:pt x="694181" y="59906"/>
                </a:lnTo>
                <a:lnTo>
                  <a:pt x="653171" y="59906"/>
                </a:lnTo>
                <a:lnTo>
                  <a:pt x="653401" y="53564"/>
                </a:lnTo>
                <a:lnTo>
                  <a:pt x="649174" y="38328"/>
                </a:lnTo>
                <a:lnTo>
                  <a:pt x="646237" y="42196"/>
                </a:lnTo>
                <a:lnTo>
                  <a:pt x="641202" y="53542"/>
                </a:lnTo>
                <a:lnTo>
                  <a:pt x="639524" y="67213"/>
                </a:lnTo>
                <a:lnTo>
                  <a:pt x="639724" y="72256"/>
                </a:lnTo>
                <a:lnTo>
                  <a:pt x="642660" y="85251"/>
                </a:lnTo>
                <a:lnTo>
                  <a:pt x="649105" y="95305"/>
                </a:lnTo>
                <a:lnTo>
                  <a:pt x="659749" y="102833"/>
                </a:lnTo>
                <a:lnTo>
                  <a:pt x="672470" y="105335"/>
                </a:lnTo>
                <a:lnTo>
                  <a:pt x="676238" y="105335"/>
                </a:lnTo>
                <a:lnTo>
                  <a:pt x="679615" y="104968"/>
                </a:lnTo>
                <a:lnTo>
                  <a:pt x="682602" y="104232"/>
                </a:lnTo>
                <a:lnTo>
                  <a:pt x="688162" y="102945"/>
                </a:lnTo>
                <a:lnTo>
                  <a:pt x="692826" y="100464"/>
                </a:lnTo>
                <a:lnTo>
                  <a:pt x="696594" y="96787"/>
                </a:lnTo>
                <a:lnTo>
                  <a:pt x="698845" y="94673"/>
                </a:lnTo>
                <a:lnTo>
                  <a:pt x="700878" y="91950"/>
                </a:lnTo>
                <a:lnTo>
                  <a:pt x="702693" y="88618"/>
                </a:lnTo>
                <a:lnTo>
                  <a:pt x="704508" y="85286"/>
                </a:lnTo>
                <a:lnTo>
                  <a:pt x="705577" y="82264"/>
                </a:lnTo>
                <a:lnTo>
                  <a:pt x="705898" y="79553"/>
                </a:lnTo>
                <a:lnTo>
                  <a:pt x="693699" y="79553"/>
                </a:lnTo>
                <a:lnTo>
                  <a:pt x="692780" y="82816"/>
                </a:lnTo>
                <a:lnTo>
                  <a:pt x="691218" y="85688"/>
                </a:lnTo>
                <a:lnTo>
                  <a:pt x="689012" y="88170"/>
                </a:lnTo>
                <a:lnTo>
                  <a:pt x="685152" y="92444"/>
                </a:lnTo>
                <a:lnTo>
                  <a:pt x="679983" y="94581"/>
                </a:lnTo>
                <a:lnTo>
                  <a:pt x="666566" y="94581"/>
                </a:lnTo>
                <a:lnTo>
                  <a:pt x="661442" y="92318"/>
                </a:lnTo>
                <a:lnTo>
                  <a:pt x="658134" y="87791"/>
                </a:lnTo>
                <a:lnTo>
                  <a:pt x="654826" y="83264"/>
                </a:lnTo>
                <a:lnTo>
                  <a:pt x="653056" y="77255"/>
                </a:lnTo>
                <a:lnTo>
                  <a:pt x="652827" y="69764"/>
                </a:lnTo>
                <a:lnTo>
                  <a:pt x="706932" y="69764"/>
                </a:lnTo>
                <a:lnTo>
                  <a:pt x="706932" y="62319"/>
                </a:lnTo>
                <a:lnTo>
                  <a:pt x="706565" y="56896"/>
                </a:lnTo>
                <a:lnTo>
                  <a:pt x="705829" y="53495"/>
                </a:lnTo>
                <a:lnTo>
                  <a:pt x="705002" y="48531"/>
                </a:lnTo>
                <a:lnTo>
                  <a:pt x="703348" y="44188"/>
                </a:lnTo>
                <a:lnTo>
                  <a:pt x="700867" y="40466"/>
                </a:lnTo>
                <a:lnTo>
                  <a:pt x="698294" y="36559"/>
                </a:lnTo>
                <a:lnTo>
                  <a:pt x="694549" y="33377"/>
                </a:lnTo>
                <a:lnTo>
                  <a:pt x="689632" y="30918"/>
                </a:lnTo>
                <a:lnTo>
                  <a:pt x="684716" y="28459"/>
                </a:lnTo>
                <a:lnTo>
                  <a:pt x="679638" y="27230"/>
                </a:lnTo>
                <a:lnTo>
                  <a:pt x="671995" y="27298"/>
                </a:lnTo>
                <a:lnTo>
                  <a:pt x="663165" y="40109"/>
                </a:lnTo>
                <a:close/>
              </a:path>
              <a:path w="1519365" h="105542">
                <a:moveTo>
                  <a:pt x="659326" y="30456"/>
                </a:moveTo>
                <a:lnTo>
                  <a:pt x="649174" y="38328"/>
                </a:lnTo>
                <a:lnTo>
                  <a:pt x="653401" y="53564"/>
                </a:lnTo>
                <a:lnTo>
                  <a:pt x="655446" y="48336"/>
                </a:lnTo>
                <a:lnTo>
                  <a:pt x="659306" y="44223"/>
                </a:lnTo>
                <a:lnTo>
                  <a:pt x="663165" y="40109"/>
                </a:lnTo>
                <a:lnTo>
                  <a:pt x="671995" y="27298"/>
                </a:lnTo>
                <a:lnTo>
                  <a:pt x="659326" y="30456"/>
                </a:lnTo>
                <a:close/>
              </a:path>
              <a:path w="1519365" h="105542">
                <a:moveTo>
                  <a:pt x="745507" y="40109"/>
                </a:moveTo>
                <a:lnTo>
                  <a:pt x="750286" y="38053"/>
                </a:lnTo>
                <a:lnTo>
                  <a:pt x="763933" y="38053"/>
                </a:lnTo>
                <a:lnTo>
                  <a:pt x="769607" y="41040"/>
                </a:lnTo>
                <a:lnTo>
                  <a:pt x="773008" y="47015"/>
                </a:lnTo>
                <a:lnTo>
                  <a:pt x="774846" y="50232"/>
                </a:lnTo>
                <a:lnTo>
                  <a:pt x="776017" y="54529"/>
                </a:lnTo>
                <a:lnTo>
                  <a:pt x="776523" y="59906"/>
                </a:lnTo>
                <a:lnTo>
                  <a:pt x="735513" y="59906"/>
                </a:lnTo>
                <a:lnTo>
                  <a:pt x="735743" y="53564"/>
                </a:lnTo>
                <a:lnTo>
                  <a:pt x="731515" y="38329"/>
                </a:lnTo>
                <a:lnTo>
                  <a:pt x="728578" y="42196"/>
                </a:lnTo>
                <a:lnTo>
                  <a:pt x="723544" y="53542"/>
                </a:lnTo>
                <a:lnTo>
                  <a:pt x="721866" y="67213"/>
                </a:lnTo>
                <a:lnTo>
                  <a:pt x="722065" y="72256"/>
                </a:lnTo>
                <a:lnTo>
                  <a:pt x="725002" y="85251"/>
                </a:lnTo>
                <a:lnTo>
                  <a:pt x="731446" y="95305"/>
                </a:lnTo>
                <a:lnTo>
                  <a:pt x="742090" y="102833"/>
                </a:lnTo>
                <a:lnTo>
                  <a:pt x="754812" y="105335"/>
                </a:lnTo>
                <a:lnTo>
                  <a:pt x="758579" y="105335"/>
                </a:lnTo>
                <a:lnTo>
                  <a:pt x="761957" y="104968"/>
                </a:lnTo>
                <a:lnTo>
                  <a:pt x="764943" y="104232"/>
                </a:lnTo>
                <a:lnTo>
                  <a:pt x="770503" y="102946"/>
                </a:lnTo>
                <a:lnTo>
                  <a:pt x="775167" y="100464"/>
                </a:lnTo>
                <a:lnTo>
                  <a:pt x="778935" y="96787"/>
                </a:lnTo>
                <a:lnTo>
                  <a:pt x="781187" y="94673"/>
                </a:lnTo>
                <a:lnTo>
                  <a:pt x="783220" y="91950"/>
                </a:lnTo>
                <a:lnTo>
                  <a:pt x="785035" y="88618"/>
                </a:lnTo>
                <a:lnTo>
                  <a:pt x="786850" y="85286"/>
                </a:lnTo>
                <a:lnTo>
                  <a:pt x="787918" y="82264"/>
                </a:lnTo>
                <a:lnTo>
                  <a:pt x="788240" y="79553"/>
                </a:lnTo>
                <a:lnTo>
                  <a:pt x="776040" y="79553"/>
                </a:lnTo>
                <a:lnTo>
                  <a:pt x="775121" y="82816"/>
                </a:lnTo>
                <a:lnTo>
                  <a:pt x="773559" y="85688"/>
                </a:lnTo>
                <a:lnTo>
                  <a:pt x="771353" y="88170"/>
                </a:lnTo>
                <a:lnTo>
                  <a:pt x="767494" y="92444"/>
                </a:lnTo>
                <a:lnTo>
                  <a:pt x="762324" y="94581"/>
                </a:lnTo>
                <a:lnTo>
                  <a:pt x="748907" y="94581"/>
                </a:lnTo>
                <a:lnTo>
                  <a:pt x="743784" y="92318"/>
                </a:lnTo>
                <a:lnTo>
                  <a:pt x="740475" y="87791"/>
                </a:lnTo>
                <a:lnTo>
                  <a:pt x="737167" y="83264"/>
                </a:lnTo>
                <a:lnTo>
                  <a:pt x="735398" y="77255"/>
                </a:lnTo>
                <a:lnTo>
                  <a:pt x="735168" y="69764"/>
                </a:lnTo>
                <a:lnTo>
                  <a:pt x="789274" y="69764"/>
                </a:lnTo>
                <a:lnTo>
                  <a:pt x="789274" y="62319"/>
                </a:lnTo>
                <a:lnTo>
                  <a:pt x="788906" y="56896"/>
                </a:lnTo>
                <a:lnTo>
                  <a:pt x="788171" y="53495"/>
                </a:lnTo>
                <a:lnTo>
                  <a:pt x="787344" y="48531"/>
                </a:lnTo>
                <a:lnTo>
                  <a:pt x="785690" y="44188"/>
                </a:lnTo>
                <a:lnTo>
                  <a:pt x="783208" y="40466"/>
                </a:lnTo>
                <a:lnTo>
                  <a:pt x="780635" y="36559"/>
                </a:lnTo>
                <a:lnTo>
                  <a:pt x="776890" y="33377"/>
                </a:lnTo>
                <a:lnTo>
                  <a:pt x="771974" y="30918"/>
                </a:lnTo>
                <a:lnTo>
                  <a:pt x="767057" y="28459"/>
                </a:lnTo>
                <a:lnTo>
                  <a:pt x="761980" y="27230"/>
                </a:lnTo>
                <a:lnTo>
                  <a:pt x="754336" y="27298"/>
                </a:lnTo>
                <a:lnTo>
                  <a:pt x="745507" y="40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118515" y="4862597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225232" y="486323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890696" y="490706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1890696" y="493324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503119" y="4939655"/>
            <a:ext cx="98028" cy="95345"/>
          </a:xfrm>
          <a:custGeom>
            <a:avLst/>
            <a:gdLst/>
            <a:ahLst/>
            <a:cxnLst/>
            <a:rect l="l" t="t" r="r" b="b"/>
            <a:pathLst>
              <a:path w="107831" h="108058">
                <a:moveTo>
                  <a:pt x="62755" y="45394"/>
                </a:moveTo>
                <a:lnTo>
                  <a:pt x="62755" y="0"/>
                </a:lnTo>
                <a:lnTo>
                  <a:pt x="45076" y="0"/>
                </a:lnTo>
                <a:lnTo>
                  <a:pt x="45076" y="45394"/>
                </a:lnTo>
                <a:lnTo>
                  <a:pt x="0" y="45394"/>
                </a:lnTo>
                <a:lnTo>
                  <a:pt x="0" y="62767"/>
                </a:lnTo>
                <a:lnTo>
                  <a:pt x="45076" y="62767"/>
                </a:lnTo>
                <a:lnTo>
                  <a:pt x="45076" y="108058"/>
                </a:lnTo>
                <a:lnTo>
                  <a:pt x="62755" y="108058"/>
                </a:lnTo>
                <a:lnTo>
                  <a:pt x="62755" y="62767"/>
                </a:lnTo>
                <a:lnTo>
                  <a:pt x="107831" y="62767"/>
                </a:lnTo>
                <a:lnTo>
                  <a:pt x="107831" y="45394"/>
                </a:lnTo>
                <a:lnTo>
                  <a:pt x="62755" y="45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178263" y="4810387"/>
            <a:ext cx="271456" cy="91727"/>
          </a:xfrm>
          <a:custGeom>
            <a:avLst/>
            <a:gdLst/>
            <a:ahLst/>
            <a:cxnLst/>
            <a:rect l="l" t="t" r="r" b="b"/>
            <a:pathLst>
              <a:path w="298602" h="103957">
                <a:moveTo>
                  <a:pt x="56046" y="101153"/>
                </a:moveTo>
                <a:lnTo>
                  <a:pt x="53140" y="83367"/>
                </a:lnTo>
                <a:lnTo>
                  <a:pt x="49671" y="83965"/>
                </a:lnTo>
                <a:lnTo>
                  <a:pt x="20263" y="83965"/>
                </a:lnTo>
                <a:lnTo>
                  <a:pt x="46041" y="101613"/>
                </a:lnTo>
                <a:lnTo>
                  <a:pt x="51233" y="101613"/>
                </a:lnTo>
                <a:lnTo>
                  <a:pt x="56046" y="101153"/>
                </a:lnTo>
                <a:close/>
              </a:path>
              <a:path w="298602" h="103957">
                <a:moveTo>
                  <a:pt x="49671" y="40052"/>
                </a:moveTo>
                <a:lnTo>
                  <a:pt x="49970" y="56918"/>
                </a:lnTo>
                <a:lnTo>
                  <a:pt x="53393" y="57493"/>
                </a:lnTo>
                <a:lnTo>
                  <a:pt x="55828" y="58596"/>
                </a:lnTo>
                <a:lnTo>
                  <a:pt x="60194" y="60572"/>
                </a:lnTo>
                <a:lnTo>
                  <a:pt x="56069" y="37536"/>
                </a:lnTo>
                <a:lnTo>
                  <a:pt x="53289" y="39213"/>
                </a:lnTo>
                <a:lnTo>
                  <a:pt x="49671" y="40052"/>
                </a:lnTo>
                <a:close/>
              </a:path>
              <a:path w="298602" h="103957">
                <a:moveTo>
                  <a:pt x="146912" y="47394"/>
                </a:moveTo>
                <a:lnTo>
                  <a:pt x="148485" y="51335"/>
                </a:lnTo>
                <a:lnTo>
                  <a:pt x="148806" y="56528"/>
                </a:lnTo>
                <a:lnTo>
                  <a:pt x="118273" y="56528"/>
                </a:lnTo>
                <a:lnTo>
                  <a:pt x="118917" y="51656"/>
                </a:lnTo>
                <a:lnTo>
                  <a:pt x="120490" y="47796"/>
                </a:lnTo>
                <a:lnTo>
                  <a:pt x="122995" y="44946"/>
                </a:lnTo>
                <a:lnTo>
                  <a:pt x="125499" y="42097"/>
                </a:lnTo>
                <a:lnTo>
                  <a:pt x="130990" y="24544"/>
                </a:lnTo>
                <a:lnTo>
                  <a:pt x="118207" y="27525"/>
                </a:lnTo>
                <a:lnTo>
                  <a:pt x="107900" y="34882"/>
                </a:lnTo>
                <a:lnTo>
                  <a:pt x="104436" y="39262"/>
                </a:lnTo>
                <a:lnTo>
                  <a:pt x="99616" y="50553"/>
                </a:lnTo>
                <a:lnTo>
                  <a:pt x="98009" y="64800"/>
                </a:lnTo>
                <a:lnTo>
                  <a:pt x="98475" y="72888"/>
                </a:lnTo>
                <a:lnTo>
                  <a:pt x="101995" y="85698"/>
                </a:lnTo>
                <a:lnTo>
                  <a:pt x="108968" y="94857"/>
                </a:lnTo>
                <a:lnTo>
                  <a:pt x="121493" y="102040"/>
                </a:lnTo>
                <a:lnTo>
                  <a:pt x="134264" y="104094"/>
                </a:lnTo>
                <a:lnTo>
                  <a:pt x="138612" y="103912"/>
                </a:lnTo>
                <a:lnTo>
                  <a:pt x="151412" y="100602"/>
                </a:lnTo>
                <a:lnTo>
                  <a:pt x="161282" y="93133"/>
                </a:lnTo>
                <a:lnTo>
                  <a:pt x="165418" y="88538"/>
                </a:lnTo>
                <a:lnTo>
                  <a:pt x="167738" y="84011"/>
                </a:lnTo>
                <a:lnTo>
                  <a:pt x="168243" y="79553"/>
                </a:lnTo>
                <a:lnTo>
                  <a:pt x="148186" y="79553"/>
                </a:lnTo>
                <a:lnTo>
                  <a:pt x="147130" y="81759"/>
                </a:lnTo>
                <a:lnTo>
                  <a:pt x="144533" y="84723"/>
                </a:lnTo>
                <a:lnTo>
                  <a:pt x="142006" y="87021"/>
                </a:lnTo>
                <a:lnTo>
                  <a:pt x="138721" y="88170"/>
                </a:lnTo>
                <a:lnTo>
                  <a:pt x="130864" y="88170"/>
                </a:lnTo>
                <a:lnTo>
                  <a:pt x="127601" y="87228"/>
                </a:lnTo>
                <a:lnTo>
                  <a:pt x="124890" y="85344"/>
                </a:lnTo>
                <a:lnTo>
                  <a:pt x="120433" y="82310"/>
                </a:lnTo>
                <a:lnTo>
                  <a:pt x="118067" y="77025"/>
                </a:lnTo>
                <a:lnTo>
                  <a:pt x="117791" y="69488"/>
                </a:lnTo>
                <a:lnTo>
                  <a:pt x="169208" y="69488"/>
                </a:lnTo>
                <a:lnTo>
                  <a:pt x="169300" y="63008"/>
                </a:lnTo>
                <a:lnTo>
                  <a:pt x="169093" y="58045"/>
                </a:lnTo>
                <a:lnTo>
                  <a:pt x="168588" y="54598"/>
                </a:lnTo>
                <a:lnTo>
                  <a:pt x="167715" y="48715"/>
                </a:lnTo>
                <a:lnTo>
                  <a:pt x="165808" y="43545"/>
                </a:lnTo>
                <a:lnTo>
                  <a:pt x="162867" y="39087"/>
                </a:lnTo>
                <a:lnTo>
                  <a:pt x="159605" y="34031"/>
                </a:lnTo>
                <a:lnTo>
                  <a:pt x="155470" y="30332"/>
                </a:lnTo>
                <a:lnTo>
                  <a:pt x="150461" y="27988"/>
                </a:lnTo>
                <a:lnTo>
                  <a:pt x="145452" y="25644"/>
                </a:lnTo>
                <a:lnTo>
                  <a:pt x="139824" y="24472"/>
                </a:lnTo>
                <a:lnTo>
                  <a:pt x="141260" y="42017"/>
                </a:lnTo>
                <a:lnTo>
                  <a:pt x="144085" y="44705"/>
                </a:lnTo>
                <a:lnTo>
                  <a:pt x="146912" y="47394"/>
                </a:lnTo>
                <a:close/>
              </a:path>
              <a:path w="298602" h="103957">
                <a:moveTo>
                  <a:pt x="125499" y="42097"/>
                </a:moveTo>
                <a:lnTo>
                  <a:pt x="129026" y="40672"/>
                </a:lnTo>
                <a:lnTo>
                  <a:pt x="137756" y="40672"/>
                </a:lnTo>
                <a:lnTo>
                  <a:pt x="141260" y="42017"/>
                </a:lnTo>
                <a:lnTo>
                  <a:pt x="139824" y="24472"/>
                </a:lnTo>
                <a:lnTo>
                  <a:pt x="130990" y="24544"/>
                </a:lnTo>
                <a:lnTo>
                  <a:pt x="125499" y="42097"/>
                </a:lnTo>
                <a:close/>
              </a:path>
              <a:path w="298602" h="103957">
                <a:moveTo>
                  <a:pt x="208472" y="27161"/>
                </a:moveTo>
                <a:lnTo>
                  <a:pt x="208472" y="6204"/>
                </a:lnTo>
                <a:lnTo>
                  <a:pt x="189035" y="6204"/>
                </a:lnTo>
                <a:lnTo>
                  <a:pt x="189035" y="27161"/>
                </a:lnTo>
                <a:lnTo>
                  <a:pt x="178559" y="27161"/>
                </a:lnTo>
                <a:lnTo>
                  <a:pt x="178559" y="41155"/>
                </a:lnTo>
                <a:lnTo>
                  <a:pt x="189035" y="41155"/>
                </a:lnTo>
                <a:lnTo>
                  <a:pt x="189035" y="92099"/>
                </a:lnTo>
                <a:lnTo>
                  <a:pt x="190138" y="95569"/>
                </a:lnTo>
                <a:lnTo>
                  <a:pt x="192344" y="97821"/>
                </a:lnTo>
                <a:lnTo>
                  <a:pt x="195744" y="101360"/>
                </a:lnTo>
                <a:lnTo>
                  <a:pt x="202085" y="102968"/>
                </a:lnTo>
                <a:lnTo>
                  <a:pt x="211367" y="102647"/>
                </a:lnTo>
                <a:lnTo>
                  <a:pt x="220672" y="102302"/>
                </a:lnTo>
                <a:lnTo>
                  <a:pt x="220672" y="87618"/>
                </a:lnTo>
                <a:lnTo>
                  <a:pt x="216812" y="87756"/>
                </a:lnTo>
                <a:lnTo>
                  <a:pt x="212814" y="87756"/>
                </a:lnTo>
                <a:lnTo>
                  <a:pt x="210425" y="87377"/>
                </a:lnTo>
                <a:lnTo>
                  <a:pt x="209644" y="86619"/>
                </a:lnTo>
                <a:lnTo>
                  <a:pt x="208472" y="83942"/>
                </a:lnTo>
                <a:lnTo>
                  <a:pt x="208472" y="41155"/>
                </a:lnTo>
                <a:lnTo>
                  <a:pt x="220672" y="41155"/>
                </a:lnTo>
                <a:lnTo>
                  <a:pt x="220672" y="27161"/>
                </a:lnTo>
                <a:lnTo>
                  <a:pt x="208472" y="27161"/>
                </a:lnTo>
                <a:close/>
              </a:path>
              <a:path w="298602" h="103957">
                <a:moveTo>
                  <a:pt x="272733" y="95730"/>
                </a:moveTo>
                <a:lnTo>
                  <a:pt x="275444" y="92789"/>
                </a:lnTo>
                <a:lnTo>
                  <a:pt x="275765" y="96006"/>
                </a:lnTo>
                <a:lnTo>
                  <a:pt x="276225" y="98671"/>
                </a:lnTo>
                <a:lnTo>
                  <a:pt x="277236" y="101613"/>
                </a:lnTo>
                <a:lnTo>
                  <a:pt x="298602" y="101613"/>
                </a:lnTo>
                <a:lnTo>
                  <a:pt x="298602" y="98717"/>
                </a:lnTo>
                <a:lnTo>
                  <a:pt x="295707" y="96442"/>
                </a:lnTo>
                <a:lnTo>
                  <a:pt x="294673" y="93777"/>
                </a:lnTo>
                <a:lnTo>
                  <a:pt x="294536" y="91203"/>
                </a:lnTo>
                <a:lnTo>
                  <a:pt x="294398" y="84907"/>
                </a:lnTo>
                <a:lnTo>
                  <a:pt x="294398" y="38995"/>
                </a:lnTo>
                <a:lnTo>
                  <a:pt x="291205" y="32837"/>
                </a:lnTo>
                <a:lnTo>
                  <a:pt x="284817" y="29574"/>
                </a:lnTo>
                <a:lnTo>
                  <a:pt x="278430" y="26310"/>
                </a:lnTo>
                <a:lnTo>
                  <a:pt x="271125" y="24679"/>
                </a:lnTo>
                <a:lnTo>
                  <a:pt x="262899" y="24679"/>
                </a:lnTo>
                <a:lnTo>
                  <a:pt x="258880" y="24798"/>
                </a:lnTo>
                <a:lnTo>
                  <a:pt x="245305" y="27735"/>
                </a:lnTo>
                <a:lnTo>
                  <a:pt x="236157" y="34606"/>
                </a:lnTo>
                <a:lnTo>
                  <a:pt x="232894" y="38834"/>
                </a:lnTo>
                <a:lnTo>
                  <a:pt x="231056" y="44234"/>
                </a:lnTo>
                <a:lnTo>
                  <a:pt x="230643" y="50806"/>
                </a:lnTo>
                <a:lnTo>
                  <a:pt x="249597" y="50806"/>
                </a:lnTo>
                <a:lnTo>
                  <a:pt x="250056" y="47911"/>
                </a:lnTo>
                <a:lnTo>
                  <a:pt x="250975" y="45613"/>
                </a:lnTo>
                <a:lnTo>
                  <a:pt x="254284" y="41614"/>
                </a:lnTo>
                <a:lnTo>
                  <a:pt x="257569" y="40465"/>
                </a:lnTo>
                <a:lnTo>
                  <a:pt x="266346" y="40466"/>
                </a:lnTo>
                <a:lnTo>
                  <a:pt x="269482" y="41052"/>
                </a:lnTo>
                <a:lnTo>
                  <a:pt x="271618" y="42224"/>
                </a:lnTo>
                <a:lnTo>
                  <a:pt x="274823" y="45521"/>
                </a:lnTo>
                <a:lnTo>
                  <a:pt x="274823" y="51128"/>
                </a:lnTo>
                <a:lnTo>
                  <a:pt x="273422" y="52989"/>
                </a:lnTo>
                <a:lnTo>
                  <a:pt x="270619" y="54184"/>
                </a:lnTo>
                <a:lnTo>
                  <a:pt x="269057" y="54873"/>
                </a:lnTo>
                <a:lnTo>
                  <a:pt x="266460" y="55448"/>
                </a:lnTo>
                <a:lnTo>
                  <a:pt x="262830" y="55907"/>
                </a:lnTo>
                <a:lnTo>
                  <a:pt x="256144" y="56735"/>
                </a:lnTo>
                <a:lnTo>
                  <a:pt x="248563" y="57700"/>
                </a:lnTo>
                <a:lnTo>
                  <a:pt x="242819" y="59308"/>
                </a:lnTo>
                <a:lnTo>
                  <a:pt x="238914" y="61560"/>
                </a:lnTo>
                <a:lnTo>
                  <a:pt x="231792" y="65697"/>
                </a:lnTo>
                <a:lnTo>
                  <a:pt x="228230" y="72383"/>
                </a:lnTo>
                <a:lnTo>
                  <a:pt x="228230" y="88745"/>
                </a:lnTo>
                <a:lnTo>
                  <a:pt x="230448" y="94248"/>
                </a:lnTo>
                <a:lnTo>
                  <a:pt x="234882" y="98131"/>
                </a:lnTo>
                <a:lnTo>
                  <a:pt x="239316" y="102015"/>
                </a:lnTo>
                <a:lnTo>
                  <a:pt x="244933" y="103957"/>
                </a:lnTo>
                <a:lnTo>
                  <a:pt x="251733" y="103957"/>
                </a:lnTo>
                <a:lnTo>
                  <a:pt x="252595" y="88940"/>
                </a:lnTo>
                <a:lnTo>
                  <a:pt x="248873" y="85953"/>
                </a:lnTo>
                <a:lnTo>
                  <a:pt x="247943" y="83528"/>
                </a:lnTo>
                <a:lnTo>
                  <a:pt x="247943" y="76405"/>
                </a:lnTo>
                <a:lnTo>
                  <a:pt x="249459" y="73624"/>
                </a:lnTo>
                <a:lnTo>
                  <a:pt x="252492" y="71832"/>
                </a:lnTo>
                <a:lnTo>
                  <a:pt x="254284" y="70775"/>
                </a:lnTo>
                <a:lnTo>
                  <a:pt x="257248" y="69879"/>
                </a:lnTo>
                <a:lnTo>
                  <a:pt x="261383" y="69143"/>
                </a:lnTo>
                <a:lnTo>
                  <a:pt x="265794" y="68316"/>
                </a:lnTo>
                <a:lnTo>
                  <a:pt x="269734" y="67455"/>
                </a:lnTo>
                <a:lnTo>
                  <a:pt x="272262" y="66489"/>
                </a:lnTo>
                <a:lnTo>
                  <a:pt x="274754" y="65076"/>
                </a:lnTo>
                <a:lnTo>
                  <a:pt x="274754" y="72383"/>
                </a:lnTo>
                <a:lnTo>
                  <a:pt x="274616" y="78956"/>
                </a:lnTo>
                <a:lnTo>
                  <a:pt x="272767" y="83482"/>
                </a:lnTo>
                <a:lnTo>
                  <a:pt x="269206" y="85964"/>
                </a:lnTo>
                <a:lnTo>
                  <a:pt x="265645" y="88446"/>
                </a:lnTo>
                <a:lnTo>
                  <a:pt x="261750" y="89687"/>
                </a:lnTo>
                <a:lnTo>
                  <a:pt x="257523" y="89687"/>
                </a:lnTo>
                <a:lnTo>
                  <a:pt x="261842" y="102739"/>
                </a:lnTo>
                <a:lnTo>
                  <a:pt x="266070" y="100303"/>
                </a:lnTo>
                <a:lnTo>
                  <a:pt x="269608" y="98235"/>
                </a:lnTo>
                <a:lnTo>
                  <a:pt x="272733" y="95730"/>
                </a:lnTo>
                <a:close/>
              </a:path>
              <a:path w="298602" h="103957">
                <a:moveTo>
                  <a:pt x="257063" y="103957"/>
                </a:moveTo>
                <a:lnTo>
                  <a:pt x="261842" y="102739"/>
                </a:lnTo>
                <a:lnTo>
                  <a:pt x="257523" y="89687"/>
                </a:lnTo>
                <a:lnTo>
                  <a:pt x="254858" y="89687"/>
                </a:lnTo>
                <a:lnTo>
                  <a:pt x="252595" y="88940"/>
                </a:lnTo>
                <a:lnTo>
                  <a:pt x="251733" y="103957"/>
                </a:lnTo>
                <a:lnTo>
                  <a:pt x="257063" y="103957"/>
                </a:lnTo>
                <a:close/>
              </a:path>
              <a:path w="298602" h="103957">
                <a:moveTo>
                  <a:pt x="74070" y="43407"/>
                </a:moveTo>
                <a:lnTo>
                  <a:pt x="75816" y="41293"/>
                </a:lnTo>
                <a:lnTo>
                  <a:pt x="78941" y="37524"/>
                </a:lnTo>
                <a:lnTo>
                  <a:pt x="80503" y="32538"/>
                </a:lnTo>
                <a:lnTo>
                  <a:pt x="80503" y="20313"/>
                </a:lnTo>
                <a:lnTo>
                  <a:pt x="78941" y="15143"/>
                </a:lnTo>
                <a:lnTo>
                  <a:pt x="75816" y="10823"/>
                </a:lnTo>
                <a:lnTo>
                  <a:pt x="73940" y="8594"/>
                </a:lnTo>
                <a:lnTo>
                  <a:pt x="63793" y="2271"/>
                </a:lnTo>
                <a:lnTo>
                  <a:pt x="49349" y="0"/>
                </a:lnTo>
                <a:lnTo>
                  <a:pt x="0" y="0"/>
                </a:lnTo>
                <a:lnTo>
                  <a:pt x="0" y="101613"/>
                </a:lnTo>
                <a:lnTo>
                  <a:pt x="46041" y="101613"/>
                </a:lnTo>
                <a:lnTo>
                  <a:pt x="20263" y="83965"/>
                </a:lnTo>
                <a:lnTo>
                  <a:pt x="20263" y="56873"/>
                </a:lnTo>
                <a:lnTo>
                  <a:pt x="49970" y="56918"/>
                </a:lnTo>
                <a:lnTo>
                  <a:pt x="49671" y="40052"/>
                </a:lnTo>
                <a:lnTo>
                  <a:pt x="20263" y="40052"/>
                </a:lnTo>
                <a:lnTo>
                  <a:pt x="20263" y="17647"/>
                </a:lnTo>
                <a:lnTo>
                  <a:pt x="47511" y="17647"/>
                </a:lnTo>
                <a:lnTo>
                  <a:pt x="51555" y="18176"/>
                </a:lnTo>
                <a:lnTo>
                  <a:pt x="54726" y="19233"/>
                </a:lnTo>
                <a:lnTo>
                  <a:pt x="58401" y="20750"/>
                </a:lnTo>
                <a:lnTo>
                  <a:pt x="60239" y="23875"/>
                </a:lnTo>
                <a:lnTo>
                  <a:pt x="60239" y="32882"/>
                </a:lnTo>
                <a:lnTo>
                  <a:pt x="58850" y="35858"/>
                </a:lnTo>
                <a:lnTo>
                  <a:pt x="56069" y="37536"/>
                </a:lnTo>
                <a:lnTo>
                  <a:pt x="60194" y="60572"/>
                </a:lnTo>
                <a:lnTo>
                  <a:pt x="62376" y="64203"/>
                </a:lnTo>
                <a:lnTo>
                  <a:pt x="62376" y="75738"/>
                </a:lnTo>
                <a:lnTo>
                  <a:pt x="60125" y="79966"/>
                </a:lnTo>
                <a:lnTo>
                  <a:pt x="55621" y="82172"/>
                </a:lnTo>
                <a:lnTo>
                  <a:pt x="53140" y="83367"/>
                </a:lnTo>
                <a:lnTo>
                  <a:pt x="56046" y="101153"/>
                </a:lnTo>
                <a:lnTo>
                  <a:pt x="60480" y="100234"/>
                </a:lnTo>
                <a:lnTo>
                  <a:pt x="64915" y="99315"/>
                </a:lnTo>
                <a:lnTo>
                  <a:pt x="68763" y="97614"/>
                </a:lnTo>
                <a:lnTo>
                  <a:pt x="72025" y="95133"/>
                </a:lnTo>
                <a:lnTo>
                  <a:pt x="74920" y="92973"/>
                </a:lnTo>
                <a:lnTo>
                  <a:pt x="77332" y="90307"/>
                </a:lnTo>
                <a:lnTo>
                  <a:pt x="79262" y="87136"/>
                </a:lnTo>
                <a:lnTo>
                  <a:pt x="82295" y="82356"/>
                </a:lnTo>
                <a:lnTo>
                  <a:pt x="83811" y="76956"/>
                </a:lnTo>
                <a:lnTo>
                  <a:pt x="83811" y="65099"/>
                </a:lnTo>
                <a:lnTo>
                  <a:pt x="82490" y="60136"/>
                </a:lnTo>
                <a:lnTo>
                  <a:pt x="79848" y="56045"/>
                </a:lnTo>
                <a:lnTo>
                  <a:pt x="77206" y="51955"/>
                </a:lnTo>
                <a:lnTo>
                  <a:pt x="73289" y="48968"/>
                </a:lnTo>
                <a:lnTo>
                  <a:pt x="68097" y="47083"/>
                </a:lnTo>
                <a:lnTo>
                  <a:pt x="71497" y="45337"/>
                </a:lnTo>
                <a:lnTo>
                  <a:pt x="74070" y="434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287393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253996" y="503875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354667" y="4959738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3180456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228918" y="4903818"/>
            <a:ext cx="81956" cy="89659"/>
          </a:xfrm>
          <a:custGeom>
            <a:avLst/>
            <a:gdLst/>
            <a:ahLst/>
            <a:cxnLst/>
            <a:rect l="l" t="t" r="r" b="b"/>
            <a:pathLst>
              <a:path w="90152" h="101613">
                <a:moveTo>
                  <a:pt x="0" y="101613"/>
                </a:moveTo>
                <a:lnTo>
                  <a:pt x="24674" y="101613"/>
                </a:lnTo>
                <a:lnTo>
                  <a:pt x="45076" y="67006"/>
                </a:lnTo>
                <a:lnTo>
                  <a:pt x="64375" y="101613"/>
                </a:lnTo>
                <a:lnTo>
                  <a:pt x="90152" y="101613"/>
                </a:lnTo>
                <a:lnTo>
                  <a:pt x="57138" y="49014"/>
                </a:lnTo>
                <a:lnTo>
                  <a:pt x="88223" y="0"/>
                </a:lnTo>
                <a:lnTo>
                  <a:pt x="63685" y="0"/>
                </a:lnTo>
                <a:lnTo>
                  <a:pt x="45076" y="33020"/>
                </a:lnTo>
                <a:lnTo>
                  <a:pt x="26949" y="0"/>
                </a:lnTo>
                <a:lnTo>
                  <a:pt x="1585" y="0"/>
                </a:lnTo>
                <a:lnTo>
                  <a:pt x="32670" y="49841"/>
                </a:lnTo>
                <a:lnTo>
                  <a:pt x="0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525793" y="4716411"/>
            <a:ext cx="844364" cy="92456"/>
          </a:xfrm>
          <a:custGeom>
            <a:avLst/>
            <a:gdLst/>
            <a:ahLst/>
            <a:cxnLst/>
            <a:rect l="l" t="t" r="r" b="b"/>
            <a:pathLst>
              <a:path w="928800" h="104784">
                <a:moveTo>
                  <a:pt x="637664" y="54138"/>
                </a:moveTo>
                <a:lnTo>
                  <a:pt x="638192" y="51266"/>
                </a:lnTo>
                <a:lnTo>
                  <a:pt x="639248" y="48876"/>
                </a:lnTo>
                <a:lnTo>
                  <a:pt x="641316" y="44372"/>
                </a:lnTo>
                <a:lnTo>
                  <a:pt x="645061" y="42120"/>
                </a:lnTo>
                <a:lnTo>
                  <a:pt x="655170" y="42120"/>
                </a:lnTo>
                <a:lnTo>
                  <a:pt x="658387" y="43866"/>
                </a:lnTo>
                <a:lnTo>
                  <a:pt x="660133" y="47359"/>
                </a:lnTo>
                <a:lnTo>
                  <a:pt x="661511" y="51541"/>
                </a:lnTo>
                <a:lnTo>
                  <a:pt x="661511" y="102233"/>
                </a:lnTo>
                <a:lnTo>
                  <a:pt x="681637" y="102233"/>
                </a:lnTo>
                <a:lnTo>
                  <a:pt x="681775" y="54873"/>
                </a:lnTo>
                <a:lnTo>
                  <a:pt x="681775" y="50002"/>
                </a:lnTo>
                <a:lnTo>
                  <a:pt x="681545" y="46302"/>
                </a:lnTo>
                <a:lnTo>
                  <a:pt x="681085" y="43775"/>
                </a:lnTo>
                <a:lnTo>
                  <a:pt x="680351" y="39960"/>
                </a:lnTo>
                <a:lnTo>
                  <a:pt x="678926" y="36743"/>
                </a:lnTo>
                <a:lnTo>
                  <a:pt x="676812" y="34123"/>
                </a:lnTo>
                <a:lnTo>
                  <a:pt x="674193" y="30906"/>
                </a:lnTo>
                <a:lnTo>
                  <a:pt x="671275" y="28654"/>
                </a:lnTo>
                <a:lnTo>
                  <a:pt x="668059" y="27368"/>
                </a:lnTo>
                <a:lnTo>
                  <a:pt x="664843" y="26081"/>
                </a:lnTo>
                <a:lnTo>
                  <a:pt x="661580" y="25437"/>
                </a:lnTo>
                <a:lnTo>
                  <a:pt x="653309" y="25437"/>
                </a:lnTo>
                <a:lnTo>
                  <a:pt x="648806" y="26471"/>
                </a:lnTo>
                <a:lnTo>
                  <a:pt x="644763" y="28540"/>
                </a:lnTo>
                <a:lnTo>
                  <a:pt x="640949" y="30608"/>
                </a:lnTo>
                <a:lnTo>
                  <a:pt x="637755" y="33848"/>
                </a:lnTo>
                <a:lnTo>
                  <a:pt x="635182" y="38260"/>
                </a:lnTo>
                <a:lnTo>
                  <a:pt x="633712" y="34583"/>
                </a:lnTo>
                <a:lnTo>
                  <a:pt x="631552" y="31573"/>
                </a:lnTo>
                <a:lnTo>
                  <a:pt x="628703" y="29229"/>
                </a:lnTo>
                <a:lnTo>
                  <a:pt x="625165" y="26701"/>
                </a:lnTo>
                <a:lnTo>
                  <a:pt x="620524" y="25437"/>
                </a:lnTo>
                <a:lnTo>
                  <a:pt x="608715" y="25437"/>
                </a:lnTo>
                <a:lnTo>
                  <a:pt x="603775" y="26908"/>
                </a:lnTo>
                <a:lnTo>
                  <a:pt x="599962" y="29849"/>
                </a:lnTo>
                <a:lnTo>
                  <a:pt x="597802" y="31504"/>
                </a:lnTo>
                <a:lnTo>
                  <a:pt x="595504" y="34284"/>
                </a:lnTo>
                <a:lnTo>
                  <a:pt x="593070" y="38191"/>
                </a:lnTo>
                <a:lnTo>
                  <a:pt x="593070" y="27230"/>
                </a:lnTo>
                <a:lnTo>
                  <a:pt x="573977" y="27230"/>
                </a:lnTo>
                <a:lnTo>
                  <a:pt x="573977" y="102233"/>
                </a:lnTo>
                <a:lnTo>
                  <a:pt x="593897" y="102233"/>
                </a:lnTo>
                <a:lnTo>
                  <a:pt x="593897" y="52920"/>
                </a:lnTo>
                <a:lnTo>
                  <a:pt x="594425" y="49841"/>
                </a:lnTo>
                <a:lnTo>
                  <a:pt x="595482" y="47773"/>
                </a:lnTo>
                <a:lnTo>
                  <a:pt x="597411" y="44142"/>
                </a:lnTo>
                <a:lnTo>
                  <a:pt x="601180" y="42327"/>
                </a:lnTo>
                <a:lnTo>
                  <a:pt x="611610" y="42327"/>
                </a:lnTo>
                <a:lnTo>
                  <a:pt x="614850" y="44142"/>
                </a:lnTo>
                <a:lnTo>
                  <a:pt x="616503" y="47773"/>
                </a:lnTo>
                <a:lnTo>
                  <a:pt x="617423" y="49795"/>
                </a:lnTo>
                <a:lnTo>
                  <a:pt x="617882" y="53035"/>
                </a:lnTo>
                <a:lnTo>
                  <a:pt x="617882" y="102233"/>
                </a:lnTo>
                <a:lnTo>
                  <a:pt x="637664" y="102233"/>
                </a:lnTo>
                <a:lnTo>
                  <a:pt x="637664" y="54138"/>
                </a:lnTo>
                <a:close/>
              </a:path>
              <a:path w="928800" h="104784">
                <a:moveTo>
                  <a:pt x="387009" y="48187"/>
                </a:moveTo>
                <a:lnTo>
                  <a:pt x="362219" y="48187"/>
                </a:lnTo>
                <a:lnTo>
                  <a:pt x="362219" y="18268"/>
                </a:lnTo>
                <a:lnTo>
                  <a:pt x="387009" y="18268"/>
                </a:lnTo>
                <a:lnTo>
                  <a:pt x="385377" y="620"/>
                </a:lnTo>
                <a:lnTo>
                  <a:pt x="341128" y="620"/>
                </a:lnTo>
                <a:lnTo>
                  <a:pt x="341128" y="102233"/>
                </a:lnTo>
                <a:lnTo>
                  <a:pt x="362219" y="102233"/>
                </a:lnTo>
                <a:lnTo>
                  <a:pt x="362219" y="65697"/>
                </a:lnTo>
                <a:lnTo>
                  <a:pt x="385801" y="65670"/>
                </a:lnTo>
                <a:lnTo>
                  <a:pt x="387009" y="48187"/>
                </a:lnTo>
                <a:close/>
              </a:path>
              <a:path w="928800" h="104784">
                <a:moveTo>
                  <a:pt x="159973" y="71763"/>
                </a:moveTo>
                <a:lnTo>
                  <a:pt x="171781" y="74566"/>
                </a:lnTo>
                <a:lnTo>
                  <a:pt x="178605" y="76543"/>
                </a:lnTo>
                <a:lnTo>
                  <a:pt x="182281" y="78841"/>
                </a:lnTo>
                <a:lnTo>
                  <a:pt x="183200" y="82724"/>
                </a:lnTo>
                <a:lnTo>
                  <a:pt x="182063" y="86745"/>
                </a:lnTo>
                <a:lnTo>
                  <a:pt x="177514" y="89043"/>
                </a:lnTo>
                <a:lnTo>
                  <a:pt x="174447" y="89618"/>
                </a:lnTo>
                <a:lnTo>
                  <a:pt x="164016" y="89618"/>
                </a:lnTo>
                <a:lnTo>
                  <a:pt x="159513" y="88308"/>
                </a:lnTo>
                <a:lnTo>
                  <a:pt x="157077" y="85688"/>
                </a:lnTo>
                <a:lnTo>
                  <a:pt x="155699" y="84218"/>
                </a:lnTo>
                <a:lnTo>
                  <a:pt x="154803" y="81736"/>
                </a:lnTo>
                <a:lnTo>
                  <a:pt x="154389" y="78243"/>
                </a:lnTo>
                <a:lnTo>
                  <a:pt x="134470" y="78243"/>
                </a:lnTo>
                <a:lnTo>
                  <a:pt x="134470" y="85964"/>
                </a:lnTo>
                <a:lnTo>
                  <a:pt x="137285" y="92318"/>
                </a:lnTo>
                <a:lnTo>
                  <a:pt x="142914" y="97304"/>
                </a:lnTo>
                <a:lnTo>
                  <a:pt x="144075" y="98264"/>
                </a:lnTo>
                <a:lnTo>
                  <a:pt x="154553" y="103154"/>
                </a:lnTo>
                <a:lnTo>
                  <a:pt x="169071" y="104784"/>
                </a:lnTo>
                <a:lnTo>
                  <a:pt x="170654" y="104769"/>
                </a:lnTo>
                <a:lnTo>
                  <a:pt x="184761" y="102850"/>
                </a:lnTo>
                <a:lnTo>
                  <a:pt x="194745" y="97718"/>
                </a:lnTo>
                <a:lnTo>
                  <a:pt x="200281" y="93007"/>
                </a:lnTo>
                <a:lnTo>
                  <a:pt x="203050" y="86929"/>
                </a:lnTo>
                <a:lnTo>
                  <a:pt x="203050" y="73831"/>
                </a:lnTo>
                <a:lnTo>
                  <a:pt x="201120" y="69120"/>
                </a:lnTo>
                <a:lnTo>
                  <a:pt x="197261" y="65352"/>
                </a:lnTo>
                <a:lnTo>
                  <a:pt x="193355" y="61629"/>
                </a:lnTo>
                <a:lnTo>
                  <a:pt x="187496" y="58849"/>
                </a:lnTo>
                <a:lnTo>
                  <a:pt x="179685" y="57010"/>
                </a:lnTo>
                <a:lnTo>
                  <a:pt x="167968" y="54437"/>
                </a:lnTo>
                <a:lnTo>
                  <a:pt x="161144" y="52621"/>
                </a:lnTo>
                <a:lnTo>
                  <a:pt x="157285" y="50553"/>
                </a:lnTo>
                <a:lnTo>
                  <a:pt x="156320" y="46670"/>
                </a:lnTo>
                <a:lnTo>
                  <a:pt x="157227" y="43315"/>
                </a:lnTo>
                <a:lnTo>
                  <a:pt x="160857" y="40649"/>
                </a:lnTo>
                <a:lnTo>
                  <a:pt x="163901" y="39983"/>
                </a:lnTo>
                <a:lnTo>
                  <a:pt x="173367" y="39983"/>
                </a:lnTo>
                <a:lnTo>
                  <a:pt x="177043" y="41316"/>
                </a:lnTo>
                <a:lnTo>
                  <a:pt x="179202" y="43981"/>
                </a:lnTo>
                <a:lnTo>
                  <a:pt x="181063" y="47451"/>
                </a:lnTo>
                <a:lnTo>
                  <a:pt x="181339" y="49979"/>
                </a:lnTo>
                <a:lnTo>
                  <a:pt x="200982" y="49979"/>
                </a:lnTo>
                <a:lnTo>
                  <a:pt x="200109" y="40787"/>
                </a:lnTo>
                <a:lnTo>
                  <a:pt x="196720" y="34319"/>
                </a:lnTo>
                <a:lnTo>
                  <a:pt x="190816" y="30573"/>
                </a:lnTo>
                <a:lnTo>
                  <a:pt x="184911" y="26827"/>
                </a:lnTo>
                <a:lnTo>
                  <a:pt x="177272" y="24955"/>
                </a:lnTo>
                <a:lnTo>
                  <a:pt x="158019" y="24955"/>
                </a:lnTo>
                <a:lnTo>
                  <a:pt x="150358" y="27448"/>
                </a:lnTo>
                <a:lnTo>
                  <a:pt x="144913" y="32434"/>
                </a:lnTo>
                <a:lnTo>
                  <a:pt x="139467" y="37421"/>
                </a:lnTo>
                <a:lnTo>
                  <a:pt x="136745" y="43384"/>
                </a:lnTo>
                <a:lnTo>
                  <a:pt x="136745" y="56206"/>
                </a:lnTo>
                <a:lnTo>
                  <a:pt x="138491" y="60710"/>
                </a:lnTo>
                <a:lnTo>
                  <a:pt x="141983" y="63835"/>
                </a:lnTo>
                <a:lnTo>
                  <a:pt x="145475" y="67006"/>
                </a:lnTo>
                <a:lnTo>
                  <a:pt x="151472" y="69649"/>
                </a:lnTo>
                <a:lnTo>
                  <a:pt x="159973" y="71763"/>
                </a:lnTo>
                <a:close/>
              </a:path>
              <a:path w="928800" h="104784">
                <a:moveTo>
                  <a:pt x="55552" y="43912"/>
                </a:moveTo>
                <a:lnTo>
                  <a:pt x="53163" y="45015"/>
                </a:lnTo>
                <a:lnTo>
                  <a:pt x="49579" y="45567"/>
                </a:lnTo>
                <a:lnTo>
                  <a:pt x="20745" y="45567"/>
                </a:lnTo>
                <a:lnTo>
                  <a:pt x="20745" y="18268"/>
                </a:lnTo>
                <a:lnTo>
                  <a:pt x="49832" y="620"/>
                </a:lnTo>
                <a:lnTo>
                  <a:pt x="0" y="620"/>
                </a:lnTo>
                <a:lnTo>
                  <a:pt x="0" y="102233"/>
                </a:lnTo>
                <a:lnTo>
                  <a:pt x="20745" y="102233"/>
                </a:lnTo>
                <a:lnTo>
                  <a:pt x="20745" y="62387"/>
                </a:lnTo>
                <a:lnTo>
                  <a:pt x="48912" y="62387"/>
                </a:lnTo>
                <a:lnTo>
                  <a:pt x="53174" y="63468"/>
                </a:lnTo>
                <a:lnTo>
                  <a:pt x="57723" y="67788"/>
                </a:lnTo>
                <a:lnTo>
                  <a:pt x="55552" y="43912"/>
                </a:lnTo>
                <a:close/>
              </a:path>
              <a:path w="928800" h="104784">
                <a:moveTo>
                  <a:pt x="59182" y="91019"/>
                </a:moveTo>
                <a:lnTo>
                  <a:pt x="59481" y="93938"/>
                </a:lnTo>
                <a:lnTo>
                  <a:pt x="60032" y="96787"/>
                </a:lnTo>
                <a:lnTo>
                  <a:pt x="60308" y="98166"/>
                </a:lnTo>
                <a:lnTo>
                  <a:pt x="61411" y="102233"/>
                </a:lnTo>
                <a:lnTo>
                  <a:pt x="84776" y="102233"/>
                </a:lnTo>
                <a:lnTo>
                  <a:pt x="84776" y="99682"/>
                </a:lnTo>
                <a:lnTo>
                  <a:pt x="81468" y="96511"/>
                </a:lnTo>
                <a:lnTo>
                  <a:pt x="80916" y="93892"/>
                </a:lnTo>
                <a:lnTo>
                  <a:pt x="80549" y="92237"/>
                </a:lnTo>
                <a:lnTo>
                  <a:pt x="80365" y="89089"/>
                </a:lnTo>
                <a:lnTo>
                  <a:pt x="80365" y="70499"/>
                </a:lnTo>
                <a:lnTo>
                  <a:pt x="79389" y="65202"/>
                </a:lnTo>
                <a:lnTo>
                  <a:pt x="77435" y="61733"/>
                </a:lnTo>
                <a:lnTo>
                  <a:pt x="75483" y="58263"/>
                </a:lnTo>
                <a:lnTo>
                  <a:pt x="72163" y="55586"/>
                </a:lnTo>
                <a:lnTo>
                  <a:pt x="67476" y="53701"/>
                </a:lnTo>
                <a:lnTo>
                  <a:pt x="73082" y="51771"/>
                </a:lnTo>
                <a:lnTo>
                  <a:pt x="77103" y="48474"/>
                </a:lnTo>
                <a:lnTo>
                  <a:pt x="79538" y="43809"/>
                </a:lnTo>
                <a:lnTo>
                  <a:pt x="81973" y="39144"/>
                </a:lnTo>
                <a:lnTo>
                  <a:pt x="83191" y="34399"/>
                </a:lnTo>
                <a:lnTo>
                  <a:pt x="83191" y="25575"/>
                </a:lnTo>
                <a:lnTo>
                  <a:pt x="82548" y="22013"/>
                </a:lnTo>
                <a:lnTo>
                  <a:pt x="81261" y="18888"/>
                </a:lnTo>
                <a:lnTo>
                  <a:pt x="79975" y="15763"/>
                </a:lnTo>
                <a:lnTo>
                  <a:pt x="78228" y="12914"/>
                </a:lnTo>
                <a:lnTo>
                  <a:pt x="76023" y="10340"/>
                </a:lnTo>
                <a:lnTo>
                  <a:pt x="73358" y="7215"/>
                </a:lnTo>
                <a:lnTo>
                  <a:pt x="70107" y="4848"/>
                </a:lnTo>
                <a:lnTo>
                  <a:pt x="66270" y="3240"/>
                </a:lnTo>
                <a:lnTo>
                  <a:pt x="62433" y="1631"/>
                </a:lnTo>
                <a:lnTo>
                  <a:pt x="56953" y="758"/>
                </a:lnTo>
                <a:lnTo>
                  <a:pt x="49832" y="620"/>
                </a:lnTo>
                <a:lnTo>
                  <a:pt x="20745" y="18268"/>
                </a:lnTo>
                <a:lnTo>
                  <a:pt x="50015" y="18268"/>
                </a:lnTo>
                <a:lnTo>
                  <a:pt x="53461" y="18865"/>
                </a:lnTo>
                <a:lnTo>
                  <a:pt x="55759" y="20060"/>
                </a:lnTo>
                <a:lnTo>
                  <a:pt x="59849" y="22174"/>
                </a:lnTo>
                <a:lnTo>
                  <a:pt x="61893" y="26310"/>
                </a:lnTo>
                <a:lnTo>
                  <a:pt x="61893" y="38168"/>
                </a:lnTo>
                <a:lnTo>
                  <a:pt x="59779" y="41982"/>
                </a:lnTo>
                <a:lnTo>
                  <a:pt x="55552" y="43912"/>
                </a:lnTo>
                <a:lnTo>
                  <a:pt x="57723" y="67788"/>
                </a:lnTo>
                <a:lnTo>
                  <a:pt x="58907" y="72108"/>
                </a:lnTo>
                <a:lnTo>
                  <a:pt x="58999" y="78588"/>
                </a:lnTo>
                <a:lnTo>
                  <a:pt x="59136" y="88032"/>
                </a:lnTo>
                <a:lnTo>
                  <a:pt x="59182" y="91019"/>
                </a:lnTo>
                <a:close/>
              </a:path>
              <a:path w="928800" h="104784">
                <a:moveTo>
                  <a:pt x="104075" y="0"/>
                </a:moveTo>
                <a:lnTo>
                  <a:pt x="104075" y="18130"/>
                </a:lnTo>
                <a:lnTo>
                  <a:pt x="123994" y="18130"/>
                </a:lnTo>
                <a:lnTo>
                  <a:pt x="123994" y="0"/>
                </a:lnTo>
                <a:lnTo>
                  <a:pt x="104075" y="0"/>
                </a:lnTo>
                <a:close/>
              </a:path>
              <a:path w="928800" h="104784">
                <a:moveTo>
                  <a:pt x="104075" y="27092"/>
                </a:moveTo>
                <a:lnTo>
                  <a:pt x="104075" y="102233"/>
                </a:lnTo>
                <a:lnTo>
                  <a:pt x="123994" y="102233"/>
                </a:lnTo>
                <a:lnTo>
                  <a:pt x="123994" y="27092"/>
                </a:lnTo>
                <a:lnTo>
                  <a:pt x="104075" y="27092"/>
                </a:lnTo>
                <a:close/>
              </a:path>
              <a:path w="928800" h="104784">
                <a:moveTo>
                  <a:pt x="221223" y="965"/>
                </a:moveTo>
                <a:lnTo>
                  <a:pt x="221223" y="102233"/>
                </a:lnTo>
                <a:lnTo>
                  <a:pt x="240522" y="102233"/>
                </a:lnTo>
                <a:lnTo>
                  <a:pt x="240522" y="78588"/>
                </a:lnTo>
                <a:lnTo>
                  <a:pt x="248655" y="70108"/>
                </a:lnTo>
                <a:lnTo>
                  <a:pt x="266644" y="102233"/>
                </a:lnTo>
                <a:lnTo>
                  <a:pt x="290354" y="102233"/>
                </a:lnTo>
                <a:lnTo>
                  <a:pt x="263060" y="56183"/>
                </a:lnTo>
                <a:lnTo>
                  <a:pt x="289320" y="27437"/>
                </a:lnTo>
                <a:lnTo>
                  <a:pt x="264990" y="27437"/>
                </a:lnTo>
                <a:lnTo>
                  <a:pt x="240522" y="55701"/>
                </a:lnTo>
                <a:lnTo>
                  <a:pt x="240522" y="965"/>
                </a:lnTo>
                <a:lnTo>
                  <a:pt x="221223" y="965"/>
                </a:lnTo>
                <a:close/>
              </a:path>
              <a:path w="928800" h="104784">
                <a:moveTo>
                  <a:pt x="418875" y="32814"/>
                </a:moveTo>
                <a:lnTo>
                  <a:pt x="416498" y="18221"/>
                </a:lnTo>
                <a:lnTo>
                  <a:pt x="409777" y="8479"/>
                </a:lnTo>
                <a:lnTo>
                  <a:pt x="399017" y="2549"/>
                </a:lnTo>
                <a:lnTo>
                  <a:pt x="385377" y="620"/>
                </a:lnTo>
                <a:lnTo>
                  <a:pt x="387009" y="18268"/>
                </a:lnTo>
                <a:lnTo>
                  <a:pt x="390903" y="19394"/>
                </a:lnTo>
                <a:lnTo>
                  <a:pt x="393683" y="21646"/>
                </a:lnTo>
                <a:lnTo>
                  <a:pt x="396463" y="23898"/>
                </a:lnTo>
                <a:lnTo>
                  <a:pt x="397853" y="27666"/>
                </a:lnTo>
                <a:lnTo>
                  <a:pt x="397853" y="38237"/>
                </a:lnTo>
                <a:lnTo>
                  <a:pt x="396463" y="42097"/>
                </a:lnTo>
                <a:lnTo>
                  <a:pt x="393683" y="44533"/>
                </a:lnTo>
                <a:lnTo>
                  <a:pt x="390903" y="46969"/>
                </a:lnTo>
                <a:lnTo>
                  <a:pt x="387009" y="48187"/>
                </a:lnTo>
                <a:lnTo>
                  <a:pt x="385801" y="65670"/>
                </a:lnTo>
                <a:lnTo>
                  <a:pt x="399508" y="63604"/>
                </a:lnTo>
                <a:lnTo>
                  <a:pt x="409777" y="58251"/>
                </a:lnTo>
                <a:lnTo>
                  <a:pt x="410833" y="57323"/>
                </a:lnTo>
                <a:lnTo>
                  <a:pt x="416864" y="47399"/>
                </a:lnTo>
                <a:lnTo>
                  <a:pt x="418875" y="32814"/>
                </a:lnTo>
                <a:close/>
              </a:path>
              <a:path w="928800" h="104784">
                <a:moveTo>
                  <a:pt x="473968" y="25299"/>
                </a:moveTo>
                <a:lnTo>
                  <a:pt x="468087" y="25299"/>
                </a:lnTo>
                <a:lnTo>
                  <a:pt x="463308" y="26839"/>
                </a:lnTo>
                <a:lnTo>
                  <a:pt x="459632" y="29918"/>
                </a:lnTo>
                <a:lnTo>
                  <a:pt x="457381" y="31756"/>
                </a:lnTo>
                <a:lnTo>
                  <a:pt x="454738" y="35181"/>
                </a:lnTo>
                <a:lnTo>
                  <a:pt x="451706" y="40190"/>
                </a:lnTo>
                <a:lnTo>
                  <a:pt x="451706" y="27092"/>
                </a:lnTo>
                <a:lnTo>
                  <a:pt x="432959" y="27092"/>
                </a:lnTo>
                <a:lnTo>
                  <a:pt x="432959" y="102233"/>
                </a:lnTo>
                <a:lnTo>
                  <a:pt x="452740" y="102233"/>
                </a:lnTo>
                <a:lnTo>
                  <a:pt x="452740" y="60296"/>
                </a:lnTo>
                <a:lnTo>
                  <a:pt x="453498" y="55839"/>
                </a:lnTo>
                <a:lnTo>
                  <a:pt x="455014" y="52943"/>
                </a:lnTo>
                <a:lnTo>
                  <a:pt x="457725" y="47796"/>
                </a:lnTo>
                <a:lnTo>
                  <a:pt x="463032" y="45222"/>
                </a:lnTo>
                <a:lnTo>
                  <a:pt x="473279" y="45291"/>
                </a:lnTo>
                <a:lnTo>
                  <a:pt x="476587" y="45567"/>
                </a:lnTo>
                <a:lnTo>
                  <a:pt x="476587" y="25437"/>
                </a:lnTo>
                <a:lnTo>
                  <a:pt x="473968" y="25299"/>
                </a:lnTo>
                <a:close/>
              </a:path>
              <a:path w="928800" h="104784">
                <a:moveTo>
                  <a:pt x="534955" y="48014"/>
                </a:moveTo>
                <a:lnTo>
                  <a:pt x="536529" y="51955"/>
                </a:lnTo>
                <a:lnTo>
                  <a:pt x="536850" y="57148"/>
                </a:lnTo>
                <a:lnTo>
                  <a:pt x="506317" y="57148"/>
                </a:lnTo>
                <a:lnTo>
                  <a:pt x="506960" y="52277"/>
                </a:lnTo>
                <a:lnTo>
                  <a:pt x="508534" y="48416"/>
                </a:lnTo>
                <a:lnTo>
                  <a:pt x="511038" y="45567"/>
                </a:lnTo>
                <a:lnTo>
                  <a:pt x="513542" y="42717"/>
                </a:lnTo>
                <a:lnTo>
                  <a:pt x="519033" y="25165"/>
                </a:lnTo>
                <a:lnTo>
                  <a:pt x="506250" y="28146"/>
                </a:lnTo>
                <a:lnTo>
                  <a:pt x="495944" y="35502"/>
                </a:lnTo>
                <a:lnTo>
                  <a:pt x="492479" y="39882"/>
                </a:lnTo>
                <a:lnTo>
                  <a:pt x="487659" y="51173"/>
                </a:lnTo>
                <a:lnTo>
                  <a:pt x="486053" y="65421"/>
                </a:lnTo>
                <a:lnTo>
                  <a:pt x="486518" y="73509"/>
                </a:lnTo>
                <a:lnTo>
                  <a:pt x="490038" y="86318"/>
                </a:lnTo>
                <a:lnTo>
                  <a:pt x="497012" y="95477"/>
                </a:lnTo>
                <a:lnTo>
                  <a:pt x="509536" y="102660"/>
                </a:lnTo>
                <a:lnTo>
                  <a:pt x="522307" y="104715"/>
                </a:lnTo>
                <a:lnTo>
                  <a:pt x="526655" y="104533"/>
                </a:lnTo>
                <a:lnTo>
                  <a:pt x="539455" y="101223"/>
                </a:lnTo>
                <a:lnTo>
                  <a:pt x="549326" y="93754"/>
                </a:lnTo>
                <a:lnTo>
                  <a:pt x="553461" y="89158"/>
                </a:lnTo>
                <a:lnTo>
                  <a:pt x="555781" y="84631"/>
                </a:lnTo>
                <a:lnTo>
                  <a:pt x="556287" y="80173"/>
                </a:lnTo>
                <a:lnTo>
                  <a:pt x="536230" y="80173"/>
                </a:lnTo>
                <a:lnTo>
                  <a:pt x="535173" y="82379"/>
                </a:lnTo>
                <a:lnTo>
                  <a:pt x="532577" y="85344"/>
                </a:lnTo>
                <a:lnTo>
                  <a:pt x="530050" y="87641"/>
                </a:lnTo>
                <a:lnTo>
                  <a:pt x="526764" y="88790"/>
                </a:lnTo>
                <a:lnTo>
                  <a:pt x="518907" y="88790"/>
                </a:lnTo>
                <a:lnTo>
                  <a:pt x="515645" y="87848"/>
                </a:lnTo>
                <a:lnTo>
                  <a:pt x="512933" y="85964"/>
                </a:lnTo>
                <a:lnTo>
                  <a:pt x="508476" y="82931"/>
                </a:lnTo>
                <a:lnTo>
                  <a:pt x="506110" y="77646"/>
                </a:lnTo>
                <a:lnTo>
                  <a:pt x="505834" y="70109"/>
                </a:lnTo>
                <a:lnTo>
                  <a:pt x="557252" y="70109"/>
                </a:lnTo>
                <a:lnTo>
                  <a:pt x="557344" y="63629"/>
                </a:lnTo>
                <a:lnTo>
                  <a:pt x="557137" y="58665"/>
                </a:lnTo>
                <a:lnTo>
                  <a:pt x="556631" y="55218"/>
                </a:lnTo>
                <a:lnTo>
                  <a:pt x="555758" y="49335"/>
                </a:lnTo>
                <a:lnTo>
                  <a:pt x="553852" y="44165"/>
                </a:lnTo>
                <a:lnTo>
                  <a:pt x="550911" y="39707"/>
                </a:lnTo>
                <a:lnTo>
                  <a:pt x="547648" y="34652"/>
                </a:lnTo>
                <a:lnTo>
                  <a:pt x="543513" y="30952"/>
                </a:lnTo>
                <a:lnTo>
                  <a:pt x="538504" y="28608"/>
                </a:lnTo>
                <a:lnTo>
                  <a:pt x="533496" y="26265"/>
                </a:lnTo>
                <a:lnTo>
                  <a:pt x="527867" y="25093"/>
                </a:lnTo>
                <a:lnTo>
                  <a:pt x="529303" y="42637"/>
                </a:lnTo>
                <a:lnTo>
                  <a:pt x="532129" y="45326"/>
                </a:lnTo>
                <a:lnTo>
                  <a:pt x="534955" y="48014"/>
                </a:lnTo>
                <a:close/>
              </a:path>
              <a:path w="928800" h="104784">
                <a:moveTo>
                  <a:pt x="513542" y="42717"/>
                </a:moveTo>
                <a:lnTo>
                  <a:pt x="517069" y="41293"/>
                </a:lnTo>
                <a:lnTo>
                  <a:pt x="525799" y="41293"/>
                </a:lnTo>
                <a:lnTo>
                  <a:pt x="529303" y="42637"/>
                </a:lnTo>
                <a:lnTo>
                  <a:pt x="527867" y="25093"/>
                </a:lnTo>
                <a:lnTo>
                  <a:pt x="519033" y="25165"/>
                </a:lnTo>
                <a:lnTo>
                  <a:pt x="513542" y="42717"/>
                </a:lnTo>
                <a:close/>
              </a:path>
              <a:path w="928800" h="104784">
                <a:moveTo>
                  <a:pt x="703991" y="0"/>
                </a:moveTo>
                <a:lnTo>
                  <a:pt x="703991" y="18130"/>
                </a:lnTo>
                <a:lnTo>
                  <a:pt x="723911" y="18130"/>
                </a:lnTo>
                <a:lnTo>
                  <a:pt x="723911" y="0"/>
                </a:lnTo>
                <a:lnTo>
                  <a:pt x="703991" y="0"/>
                </a:lnTo>
                <a:close/>
              </a:path>
              <a:path w="928800" h="104784">
                <a:moveTo>
                  <a:pt x="703991" y="27092"/>
                </a:moveTo>
                <a:lnTo>
                  <a:pt x="703991" y="102233"/>
                </a:lnTo>
                <a:lnTo>
                  <a:pt x="723911" y="102233"/>
                </a:lnTo>
                <a:lnTo>
                  <a:pt x="723911" y="27092"/>
                </a:lnTo>
                <a:lnTo>
                  <a:pt x="703991" y="27092"/>
                </a:lnTo>
                <a:close/>
              </a:path>
              <a:path w="928800" h="104784">
                <a:moveTo>
                  <a:pt x="738454" y="72384"/>
                </a:moveTo>
                <a:lnTo>
                  <a:pt x="738454" y="80978"/>
                </a:lnTo>
                <a:lnTo>
                  <a:pt x="739533" y="87481"/>
                </a:lnTo>
                <a:lnTo>
                  <a:pt x="741693" y="91893"/>
                </a:lnTo>
                <a:lnTo>
                  <a:pt x="750236" y="100906"/>
                </a:lnTo>
                <a:lnTo>
                  <a:pt x="764162" y="103888"/>
                </a:lnTo>
                <a:lnTo>
                  <a:pt x="768022" y="103888"/>
                </a:lnTo>
                <a:lnTo>
                  <a:pt x="771388" y="103382"/>
                </a:lnTo>
                <a:lnTo>
                  <a:pt x="774260" y="102371"/>
                </a:lnTo>
                <a:lnTo>
                  <a:pt x="777131" y="101360"/>
                </a:lnTo>
                <a:lnTo>
                  <a:pt x="780107" y="99476"/>
                </a:lnTo>
                <a:lnTo>
                  <a:pt x="783186" y="96718"/>
                </a:lnTo>
                <a:lnTo>
                  <a:pt x="785069" y="94834"/>
                </a:lnTo>
                <a:lnTo>
                  <a:pt x="787183" y="91617"/>
                </a:lnTo>
                <a:lnTo>
                  <a:pt x="787183" y="102233"/>
                </a:lnTo>
                <a:lnTo>
                  <a:pt x="806275" y="102233"/>
                </a:lnTo>
                <a:lnTo>
                  <a:pt x="806275" y="27092"/>
                </a:lnTo>
                <a:lnTo>
                  <a:pt x="786356" y="27092"/>
                </a:lnTo>
                <a:lnTo>
                  <a:pt x="786356" y="72797"/>
                </a:lnTo>
                <a:lnTo>
                  <a:pt x="785712" y="76680"/>
                </a:lnTo>
                <a:lnTo>
                  <a:pt x="784426" y="79622"/>
                </a:lnTo>
                <a:lnTo>
                  <a:pt x="781945" y="85045"/>
                </a:lnTo>
                <a:lnTo>
                  <a:pt x="777350" y="87756"/>
                </a:lnTo>
                <a:lnTo>
                  <a:pt x="765403" y="87756"/>
                </a:lnTo>
                <a:lnTo>
                  <a:pt x="761888" y="85849"/>
                </a:lnTo>
                <a:lnTo>
                  <a:pt x="760095" y="82035"/>
                </a:lnTo>
                <a:lnTo>
                  <a:pt x="759085" y="79875"/>
                </a:lnTo>
                <a:lnTo>
                  <a:pt x="758580" y="76658"/>
                </a:lnTo>
                <a:lnTo>
                  <a:pt x="758580" y="27092"/>
                </a:lnTo>
                <a:lnTo>
                  <a:pt x="738454" y="27092"/>
                </a:lnTo>
                <a:lnTo>
                  <a:pt x="738454" y="72384"/>
                </a:lnTo>
                <a:close/>
              </a:path>
              <a:path w="928800" h="104784">
                <a:moveTo>
                  <a:pt x="884688" y="54138"/>
                </a:moveTo>
                <a:lnTo>
                  <a:pt x="885216" y="51266"/>
                </a:lnTo>
                <a:lnTo>
                  <a:pt x="886273" y="48876"/>
                </a:lnTo>
                <a:lnTo>
                  <a:pt x="888341" y="44372"/>
                </a:lnTo>
                <a:lnTo>
                  <a:pt x="892086" y="42120"/>
                </a:lnTo>
                <a:lnTo>
                  <a:pt x="902195" y="42120"/>
                </a:lnTo>
                <a:lnTo>
                  <a:pt x="905411" y="43867"/>
                </a:lnTo>
                <a:lnTo>
                  <a:pt x="907157" y="47359"/>
                </a:lnTo>
                <a:lnTo>
                  <a:pt x="908536" y="51542"/>
                </a:lnTo>
                <a:lnTo>
                  <a:pt x="908536" y="102233"/>
                </a:lnTo>
                <a:lnTo>
                  <a:pt x="928662" y="102233"/>
                </a:lnTo>
                <a:lnTo>
                  <a:pt x="928800" y="54873"/>
                </a:lnTo>
                <a:lnTo>
                  <a:pt x="928800" y="50002"/>
                </a:lnTo>
                <a:lnTo>
                  <a:pt x="928570" y="46302"/>
                </a:lnTo>
                <a:lnTo>
                  <a:pt x="928110" y="43775"/>
                </a:lnTo>
                <a:lnTo>
                  <a:pt x="927375" y="39960"/>
                </a:lnTo>
                <a:lnTo>
                  <a:pt x="925950" y="36743"/>
                </a:lnTo>
                <a:lnTo>
                  <a:pt x="923837" y="34123"/>
                </a:lnTo>
                <a:lnTo>
                  <a:pt x="921218" y="30906"/>
                </a:lnTo>
                <a:lnTo>
                  <a:pt x="918300" y="28655"/>
                </a:lnTo>
                <a:lnTo>
                  <a:pt x="915084" y="27368"/>
                </a:lnTo>
                <a:lnTo>
                  <a:pt x="911867" y="26081"/>
                </a:lnTo>
                <a:lnTo>
                  <a:pt x="908604" y="25437"/>
                </a:lnTo>
                <a:lnTo>
                  <a:pt x="900334" y="25437"/>
                </a:lnTo>
                <a:lnTo>
                  <a:pt x="895831" y="26471"/>
                </a:lnTo>
                <a:lnTo>
                  <a:pt x="891787" y="28540"/>
                </a:lnTo>
                <a:lnTo>
                  <a:pt x="887973" y="30608"/>
                </a:lnTo>
                <a:lnTo>
                  <a:pt x="884779" y="33848"/>
                </a:lnTo>
                <a:lnTo>
                  <a:pt x="882206" y="38260"/>
                </a:lnTo>
                <a:lnTo>
                  <a:pt x="880736" y="34583"/>
                </a:lnTo>
                <a:lnTo>
                  <a:pt x="878577" y="31573"/>
                </a:lnTo>
                <a:lnTo>
                  <a:pt x="875728" y="29229"/>
                </a:lnTo>
                <a:lnTo>
                  <a:pt x="872190" y="26701"/>
                </a:lnTo>
                <a:lnTo>
                  <a:pt x="867548" y="25437"/>
                </a:lnTo>
                <a:lnTo>
                  <a:pt x="855739" y="25437"/>
                </a:lnTo>
                <a:lnTo>
                  <a:pt x="850800" y="26908"/>
                </a:lnTo>
                <a:lnTo>
                  <a:pt x="846986" y="29849"/>
                </a:lnTo>
                <a:lnTo>
                  <a:pt x="844826" y="31504"/>
                </a:lnTo>
                <a:lnTo>
                  <a:pt x="842529" y="34284"/>
                </a:lnTo>
                <a:lnTo>
                  <a:pt x="840094" y="38191"/>
                </a:lnTo>
                <a:lnTo>
                  <a:pt x="840094" y="27230"/>
                </a:lnTo>
                <a:lnTo>
                  <a:pt x="821002" y="27230"/>
                </a:lnTo>
                <a:lnTo>
                  <a:pt x="821002" y="102233"/>
                </a:lnTo>
                <a:lnTo>
                  <a:pt x="840921" y="102233"/>
                </a:lnTo>
                <a:lnTo>
                  <a:pt x="840921" y="52920"/>
                </a:lnTo>
                <a:lnTo>
                  <a:pt x="841449" y="49841"/>
                </a:lnTo>
                <a:lnTo>
                  <a:pt x="842506" y="47773"/>
                </a:lnTo>
                <a:lnTo>
                  <a:pt x="844436" y="44142"/>
                </a:lnTo>
                <a:lnTo>
                  <a:pt x="848204" y="42327"/>
                </a:lnTo>
                <a:lnTo>
                  <a:pt x="858635" y="42327"/>
                </a:lnTo>
                <a:lnTo>
                  <a:pt x="861874" y="44142"/>
                </a:lnTo>
                <a:lnTo>
                  <a:pt x="863528" y="47773"/>
                </a:lnTo>
                <a:lnTo>
                  <a:pt x="864447" y="49795"/>
                </a:lnTo>
                <a:lnTo>
                  <a:pt x="864907" y="53035"/>
                </a:lnTo>
                <a:lnTo>
                  <a:pt x="864907" y="102233"/>
                </a:lnTo>
                <a:lnTo>
                  <a:pt x="884688" y="102233"/>
                </a:lnTo>
                <a:lnTo>
                  <a:pt x="884688" y="54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629462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5174841" y="4715621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520155" y="4864543"/>
            <a:ext cx="339545" cy="89779"/>
          </a:xfrm>
          <a:custGeom>
            <a:avLst/>
            <a:gdLst/>
            <a:ahLst/>
            <a:cxnLst/>
            <a:rect l="l" t="t" r="r" b="b"/>
            <a:pathLst>
              <a:path w="373500" h="101750">
                <a:moveTo>
                  <a:pt x="369548" y="89273"/>
                </a:moveTo>
                <a:lnTo>
                  <a:pt x="366183" y="87883"/>
                </a:lnTo>
                <a:lnTo>
                  <a:pt x="366837" y="99062"/>
                </a:lnTo>
                <a:lnTo>
                  <a:pt x="373500" y="99062"/>
                </a:lnTo>
                <a:lnTo>
                  <a:pt x="373500" y="89273"/>
                </a:lnTo>
                <a:lnTo>
                  <a:pt x="369548" y="89273"/>
                </a:lnTo>
                <a:close/>
              </a:path>
              <a:path w="373500" h="101750">
                <a:moveTo>
                  <a:pt x="351789" y="87343"/>
                </a:moveTo>
                <a:lnTo>
                  <a:pt x="356476" y="92030"/>
                </a:lnTo>
                <a:lnTo>
                  <a:pt x="361163" y="96718"/>
                </a:lnTo>
                <a:lnTo>
                  <a:pt x="366837" y="99062"/>
                </a:lnTo>
                <a:lnTo>
                  <a:pt x="366183" y="87883"/>
                </a:lnTo>
                <a:lnTo>
                  <a:pt x="363403" y="85102"/>
                </a:lnTo>
                <a:lnTo>
                  <a:pt x="360623" y="82322"/>
                </a:lnTo>
                <a:lnTo>
                  <a:pt x="359232" y="78978"/>
                </a:lnTo>
                <a:lnTo>
                  <a:pt x="359232" y="71165"/>
                </a:lnTo>
                <a:lnTo>
                  <a:pt x="360623" y="67822"/>
                </a:lnTo>
                <a:lnTo>
                  <a:pt x="363403" y="65042"/>
                </a:lnTo>
                <a:lnTo>
                  <a:pt x="366183" y="62261"/>
                </a:lnTo>
                <a:lnTo>
                  <a:pt x="369548" y="60871"/>
                </a:lnTo>
                <a:lnTo>
                  <a:pt x="377406" y="60871"/>
                </a:lnTo>
                <a:lnTo>
                  <a:pt x="380748" y="62261"/>
                </a:lnTo>
                <a:lnTo>
                  <a:pt x="383528" y="65042"/>
                </a:lnTo>
                <a:lnTo>
                  <a:pt x="386308" y="67822"/>
                </a:lnTo>
                <a:lnTo>
                  <a:pt x="387698" y="71165"/>
                </a:lnTo>
                <a:lnTo>
                  <a:pt x="387698" y="78978"/>
                </a:lnTo>
                <a:lnTo>
                  <a:pt x="386308" y="82322"/>
                </a:lnTo>
                <a:lnTo>
                  <a:pt x="383528" y="85102"/>
                </a:lnTo>
                <a:lnTo>
                  <a:pt x="380748" y="87883"/>
                </a:lnTo>
                <a:lnTo>
                  <a:pt x="377406" y="89273"/>
                </a:lnTo>
                <a:lnTo>
                  <a:pt x="373500" y="89273"/>
                </a:lnTo>
                <a:lnTo>
                  <a:pt x="373500" y="99062"/>
                </a:lnTo>
                <a:lnTo>
                  <a:pt x="380116" y="99062"/>
                </a:lnTo>
                <a:lnTo>
                  <a:pt x="385768" y="96718"/>
                </a:lnTo>
                <a:lnTo>
                  <a:pt x="390455" y="92030"/>
                </a:lnTo>
                <a:lnTo>
                  <a:pt x="395142" y="87343"/>
                </a:lnTo>
                <a:lnTo>
                  <a:pt x="397485" y="81690"/>
                </a:lnTo>
                <a:lnTo>
                  <a:pt x="397485" y="68454"/>
                </a:lnTo>
                <a:lnTo>
                  <a:pt x="395142" y="62801"/>
                </a:lnTo>
                <a:lnTo>
                  <a:pt x="390455" y="58113"/>
                </a:lnTo>
                <a:lnTo>
                  <a:pt x="385768" y="53426"/>
                </a:lnTo>
                <a:lnTo>
                  <a:pt x="380116" y="51082"/>
                </a:lnTo>
                <a:lnTo>
                  <a:pt x="366837" y="51082"/>
                </a:lnTo>
                <a:lnTo>
                  <a:pt x="361163" y="53426"/>
                </a:lnTo>
                <a:lnTo>
                  <a:pt x="356476" y="58113"/>
                </a:lnTo>
                <a:lnTo>
                  <a:pt x="351789" y="62801"/>
                </a:lnTo>
                <a:lnTo>
                  <a:pt x="349445" y="68454"/>
                </a:lnTo>
                <a:lnTo>
                  <a:pt x="349445" y="81690"/>
                </a:lnTo>
                <a:lnTo>
                  <a:pt x="351789" y="87343"/>
                </a:lnTo>
                <a:close/>
              </a:path>
              <a:path w="373500" h="101750">
                <a:moveTo>
                  <a:pt x="284174" y="39638"/>
                </a:moveTo>
                <a:lnTo>
                  <a:pt x="288861" y="44326"/>
                </a:lnTo>
                <a:lnTo>
                  <a:pt x="293548" y="49014"/>
                </a:lnTo>
                <a:lnTo>
                  <a:pt x="299199" y="51357"/>
                </a:lnTo>
                <a:lnTo>
                  <a:pt x="298568" y="40178"/>
                </a:lnTo>
                <a:lnTo>
                  <a:pt x="295788" y="37398"/>
                </a:lnTo>
                <a:lnTo>
                  <a:pt x="293008" y="34617"/>
                </a:lnTo>
                <a:lnTo>
                  <a:pt x="291618" y="31274"/>
                </a:lnTo>
                <a:lnTo>
                  <a:pt x="291618" y="23415"/>
                </a:lnTo>
                <a:lnTo>
                  <a:pt x="293008" y="20060"/>
                </a:lnTo>
                <a:lnTo>
                  <a:pt x="295788" y="17303"/>
                </a:lnTo>
                <a:lnTo>
                  <a:pt x="298568" y="14545"/>
                </a:lnTo>
                <a:lnTo>
                  <a:pt x="301910" y="13166"/>
                </a:lnTo>
                <a:lnTo>
                  <a:pt x="309768" y="13166"/>
                </a:lnTo>
                <a:lnTo>
                  <a:pt x="313134" y="14557"/>
                </a:lnTo>
                <a:lnTo>
                  <a:pt x="315914" y="17337"/>
                </a:lnTo>
                <a:lnTo>
                  <a:pt x="318693" y="20118"/>
                </a:lnTo>
                <a:lnTo>
                  <a:pt x="320083" y="23461"/>
                </a:lnTo>
                <a:lnTo>
                  <a:pt x="320083" y="31274"/>
                </a:lnTo>
                <a:lnTo>
                  <a:pt x="318693" y="34617"/>
                </a:lnTo>
                <a:lnTo>
                  <a:pt x="315914" y="37398"/>
                </a:lnTo>
                <a:lnTo>
                  <a:pt x="313134" y="40178"/>
                </a:lnTo>
                <a:lnTo>
                  <a:pt x="309768" y="41568"/>
                </a:lnTo>
                <a:lnTo>
                  <a:pt x="305816" y="41568"/>
                </a:lnTo>
                <a:lnTo>
                  <a:pt x="305816" y="51357"/>
                </a:lnTo>
                <a:lnTo>
                  <a:pt x="312479" y="51357"/>
                </a:lnTo>
                <a:lnTo>
                  <a:pt x="318154" y="49014"/>
                </a:lnTo>
                <a:lnTo>
                  <a:pt x="322841" y="44326"/>
                </a:lnTo>
                <a:lnTo>
                  <a:pt x="327527" y="39638"/>
                </a:lnTo>
                <a:lnTo>
                  <a:pt x="329871" y="33985"/>
                </a:lnTo>
                <a:lnTo>
                  <a:pt x="329871" y="20749"/>
                </a:lnTo>
                <a:lnTo>
                  <a:pt x="327527" y="15085"/>
                </a:lnTo>
                <a:lnTo>
                  <a:pt x="322841" y="10374"/>
                </a:lnTo>
                <a:lnTo>
                  <a:pt x="318154" y="5664"/>
                </a:lnTo>
                <a:lnTo>
                  <a:pt x="312479" y="3308"/>
                </a:lnTo>
                <a:lnTo>
                  <a:pt x="299199" y="3308"/>
                </a:lnTo>
                <a:lnTo>
                  <a:pt x="293548" y="5664"/>
                </a:lnTo>
                <a:lnTo>
                  <a:pt x="288861" y="10374"/>
                </a:lnTo>
                <a:lnTo>
                  <a:pt x="284174" y="15085"/>
                </a:lnTo>
                <a:lnTo>
                  <a:pt x="281830" y="20749"/>
                </a:lnTo>
                <a:lnTo>
                  <a:pt x="281830" y="33985"/>
                </a:lnTo>
                <a:lnTo>
                  <a:pt x="284174" y="39638"/>
                </a:lnTo>
                <a:close/>
              </a:path>
              <a:path w="373500" h="101750">
                <a:moveTo>
                  <a:pt x="2734" y="17211"/>
                </a:moveTo>
                <a:lnTo>
                  <a:pt x="0" y="25092"/>
                </a:lnTo>
                <a:lnTo>
                  <a:pt x="0" y="43384"/>
                </a:lnTo>
                <a:lnTo>
                  <a:pt x="2768" y="51013"/>
                </a:lnTo>
                <a:lnTo>
                  <a:pt x="8305" y="56941"/>
                </a:lnTo>
                <a:lnTo>
                  <a:pt x="13842" y="62870"/>
                </a:lnTo>
                <a:lnTo>
                  <a:pt x="21366" y="65834"/>
                </a:lnTo>
                <a:lnTo>
                  <a:pt x="20700" y="53046"/>
                </a:lnTo>
                <a:lnTo>
                  <a:pt x="17575" y="49255"/>
                </a:lnTo>
                <a:lnTo>
                  <a:pt x="14451" y="45463"/>
                </a:lnTo>
                <a:lnTo>
                  <a:pt x="12888" y="40350"/>
                </a:lnTo>
                <a:lnTo>
                  <a:pt x="12888" y="27115"/>
                </a:lnTo>
                <a:lnTo>
                  <a:pt x="17958" y="2926"/>
                </a:lnTo>
                <a:lnTo>
                  <a:pt x="8202" y="10409"/>
                </a:lnTo>
                <a:lnTo>
                  <a:pt x="2734" y="17211"/>
                </a:lnTo>
                <a:close/>
              </a:path>
              <a:path w="373500" h="101750">
                <a:moveTo>
                  <a:pt x="3675" y="89181"/>
                </a:moveTo>
                <a:lnTo>
                  <a:pt x="8684" y="94236"/>
                </a:lnTo>
                <a:lnTo>
                  <a:pt x="13693" y="99292"/>
                </a:lnTo>
                <a:lnTo>
                  <a:pt x="21021" y="101819"/>
                </a:lnTo>
                <a:lnTo>
                  <a:pt x="31077" y="101817"/>
                </a:lnTo>
                <a:lnTo>
                  <a:pt x="43878" y="99132"/>
                </a:lnTo>
                <a:lnTo>
                  <a:pt x="53943" y="91366"/>
                </a:lnTo>
                <a:lnTo>
                  <a:pt x="61273" y="78519"/>
                </a:lnTo>
                <a:lnTo>
                  <a:pt x="63409" y="72148"/>
                </a:lnTo>
                <a:lnTo>
                  <a:pt x="65891" y="59899"/>
                </a:lnTo>
                <a:lnTo>
                  <a:pt x="66718" y="46394"/>
                </a:lnTo>
                <a:lnTo>
                  <a:pt x="66700" y="44366"/>
                </a:lnTo>
                <a:lnTo>
                  <a:pt x="65431" y="30828"/>
                </a:lnTo>
                <a:lnTo>
                  <a:pt x="62169" y="19646"/>
                </a:lnTo>
                <a:lnTo>
                  <a:pt x="56391" y="10125"/>
                </a:lnTo>
                <a:lnTo>
                  <a:pt x="46098" y="2686"/>
                </a:lnTo>
                <a:lnTo>
                  <a:pt x="32394" y="206"/>
                </a:lnTo>
                <a:lnTo>
                  <a:pt x="31360" y="217"/>
                </a:lnTo>
                <a:lnTo>
                  <a:pt x="17958" y="2926"/>
                </a:lnTo>
                <a:lnTo>
                  <a:pt x="12888" y="27115"/>
                </a:lnTo>
                <a:lnTo>
                  <a:pt x="14669" y="21680"/>
                </a:lnTo>
                <a:lnTo>
                  <a:pt x="18230" y="17613"/>
                </a:lnTo>
                <a:lnTo>
                  <a:pt x="21791" y="13546"/>
                </a:lnTo>
                <a:lnTo>
                  <a:pt x="26604" y="11512"/>
                </a:lnTo>
                <a:lnTo>
                  <a:pt x="38321" y="11512"/>
                </a:lnTo>
                <a:lnTo>
                  <a:pt x="42974" y="13293"/>
                </a:lnTo>
                <a:lnTo>
                  <a:pt x="46626" y="16855"/>
                </a:lnTo>
                <a:lnTo>
                  <a:pt x="50279" y="20416"/>
                </a:lnTo>
                <a:lnTo>
                  <a:pt x="52106" y="25828"/>
                </a:lnTo>
                <a:lnTo>
                  <a:pt x="52106" y="41178"/>
                </a:lnTo>
                <a:lnTo>
                  <a:pt x="50073" y="46842"/>
                </a:lnTo>
                <a:lnTo>
                  <a:pt x="46006" y="50082"/>
                </a:lnTo>
                <a:lnTo>
                  <a:pt x="41940" y="53322"/>
                </a:lnTo>
                <a:lnTo>
                  <a:pt x="37448" y="54942"/>
                </a:lnTo>
                <a:lnTo>
                  <a:pt x="25685" y="54942"/>
                </a:lnTo>
                <a:lnTo>
                  <a:pt x="20700" y="53046"/>
                </a:lnTo>
                <a:lnTo>
                  <a:pt x="21366" y="65834"/>
                </a:lnTo>
                <a:lnTo>
                  <a:pt x="35564" y="65834"/>
                </a:lnTo>
                <a:lnTo>
                  <a:pt x="39941" y="64950"/>
                </a:lnTo>
                <a:lnTo>
                  <a:pt x="44008" y="63180"/>
                </a:lnTo>
                <a:lnTo>
                  <a:pt x="48074" y="61411"/>
                </a:lnTo>
                <a:lnTo>
                  <a:pt x="51486" y="58343"/>
                </a:lnTo>
                <a:lnTo>
                  <a:pt x="54243" y="53977"/>
                </a:lnTo>
                <a:lnTo>
                  <a:pt x="53113" y="62064"/>
                </a:lnTo>
                <a:lnTo>
                  <a:pt x="49830" y="75568"/>
                </a:lnTo>
                <a:lnTo>
                  <a:pt x="45351" y="84068"/>
                </a:lnTo>
                <a:lnTo>
                  <a:pt x="41170" y="89009"/>
                </a:lnTo>
                <a:lnTo>
                  <a:pt x="36116" y="91479"/>
                </a:lnTo>
                <a:lnTo>
                  <a:pt x="27018" y="91479"/>
                </a:lnTo>
                <a:lnTo>
                  <a:pt x="24169" y="90789"/>
                </a:lnTo>
                <a:lnTo>
                  <a:pt x="21642" y="89411"/>
                </a:lnTo>
                <a:lnTo>
                  <a:pt x="16725" y="86791"/>
                </a:lnTo>
                <a:lnTo>
                  <a:pt x="14083" y="82057"/>
                </a:lnTo>
                <a:lnTo>
                  <a:pt x="13715" y="75210"/>
                </a:lnTo>
                <a:lnTo>
                  <a:pt x="1171" y="75210"/>
                </a:lnTo>
                <a:lnTo>
                  <a:pt x="1171" y="82839"/>
                </a:lnTo>
                <a:lnTo>
                  <a:pt x="3675" y="89181"/>
                </a:lnTo>
                <a:close/>
              </a:path>
              <a:path w="373500" h="101750">
                <a:moveTo>
                  <a:pt x="89371" y="84034"/>
                </a:moveTo>
                <a:lnTo>
                  <a:pt x="89371" y="99062"/>
                </a:lnTo>
                <a:lnTo>
                  <a:pt x="103776" y="99062"/>
                </a:lnTo>
                <a:lnTo>
                  <a:pt x="103776" y="84034"/>
                </a:lnTo>
                <a:lnTo>
                  <a:pt x="89371" y="84034"/>
                </a:lnTo>
                <a:close/>
              </a:path>
              <a:path w="373500" h="101750">
                <a:moveTo>
                  <a:pt x="130864" y="87343"/>
                </a:moveTo>
                <a:lnTo>
                  <a:pt x="132058" y="82471"/>
                </a:lnTo>
                <a:lnTo>
                  <a:pt x="134953" y="78036"/>
                </a:lnTo>
                <a:lnTo>
                  <a:pt x="139548" y="74038"/>
                </a:lnTo>
                <a:lnTo>
                  <a:pt x="142121" y="71786"/>
                </a:lnTo>
                <a:lnTo>
                  <a:pt x="145659" y="69419"/>
                </a:lnTo>
                <a:lnTo>
                  <a:pt x="150162" y="66937"/>
                </a:lnTo>
                <a:lnTo>
                  <a:pt x="159605" y="61698"/>
                </a:lnTo>
                <a:lnTo>
                  <a:pt x="167922" y="57056"/>
                </a:lnTo>
                <a:lnTo>
                  <a:pt x="173689" y="53104"/>
                </a:lnTo>
                <a:lnTo>
                  <a:pt x="176905" y="49841"/>
                </a:lnTo>
                <a:lnTo>
                  <a:pt x="182465" y="44234"/>
                </a:lnTo>
                <a:lnTo>
                  <a:pt x="185245" y="37478"/>
                </a:lnTo>
                <a:lnTo>
                  <a:pt x="185245" y="22082"/>
                </a:lnTo>
                <a:lnTo>
                  <a:pt x="182637" y="15280"/>
                </a:lnTo>
                <a:lnTo>
                  <a:pt x="177422" y="9168"/>
                </a:lnTo>
                <a:lnTo>
                  <a:pt x="166834" y="2118"/>
                </a:lnTo>
                <a:lnTo>
                  <a:pt x="152644" y="0"/>
                </a:lnTo>
                <a:lnTo>
                  <a:pt x="144866" y="591"/>
                </a:lnTo>
                <a:lnTo>
                  <a:pt x="132563" y="5188"/>
                </a:lnTo>
                <a:lnTo>
                  <a:pt x="124178" y="14338"/>
                </a:lnTo>
                <a:lnTo>
                  <a:pt x="121145" y="19761"/>
                </a:lnTo>
                <a:lnTo>
                  <a:pt x="119560" y="26770"/>
                </a:lnTo>
                <a:lnTo>
                  <a:pt x="119422" y="35364"/>
                </a:lnTo>
                <a:lnTo>
                  <a:pt x="132035" y="35364"/>
                </a:lnTo>
                <a:lnTo>
                  <a:pt x="132219" y="29252"/>
                </a:lnTo>
                <a:lnTo>
                  <a:pt x="133184" y="24472"/>
                </a:lnTo>
                <a:lnTo>
                  <a:pt x="134930" y="21025"/>
                </a:lnTo>
                <a:lnTo>
                  <a:pt x="138193" y="14591"/>
                </a:lnTo>
                <a:lnTo>
                  <a:pt x="144074" y="11374"/>
                </a:lnTo>
                <a:lnTo>
                  <a:pt x="158318" y="11374"/>
                </a:lnTo>
                <a:lnTo>
                  <a:pt x="162913" y="13063"/>
                </a:lnTo>
                <a:lnTo>
                  <a:pt x="166359" y="16441"/>
                </a:lnTo>
                <a:lnTo>
                  <a:pt x="169806" y="19819"/>
                </a:lnTo>
                <a:lnTo>
                  <a:pt x="171529" y="24380"/>
                </a:lnTo>
                <a:lnTo>
                  <a:pt x="171529" y="35042"/>
                </a:lnTo>
                <a:lnTo>
                  <a:pt x="169645" y="39408"/>
                </a:lnTo>
                <a:lnTo>
                  <a:pt x="165877" y="43223"/>
                </a:lnTo>
                <a:lnTo>
                  <a:pt x="163488" y="45659"/>
                </a:lnTo>
                <a:lnTo>
                  <a:pt x="159329" y="48600"/>
                </a:lnTo>
                <a:lnTo>
                  <a:pt x="153402" y="52047"/>
                </a:lnTo>
                <a:lnTo>
                  <a:pt x="140168" y="59699"/>
                </a:lnTo>
                <a:lnTo>
                  <a:pt x="131300" y="64846"/>
                </a:lnTo>
                <a:lnTo>
                  <a:pt x="125338" y="70568"/>
                </a:lnTo>
                <a:lnTo>
                  <a:pt x="122283" y="76864"/>
                </a:lnTo>
                <a:lnTo>
                  <a:pt x="119227" y="83160"/>
                </a:lnTo>
                <a:lnTo>
                  <a:pt x="117470" y="90560"/>
                </a:lnTo>
                <a:lnTo>
                  <a:pt x="117010" y="99062"/>
                </a:lnTo>
                <a:lnTo>
                  <a:pt x="184762" y="99062"/>
                </a:lnTo>
                <a:lnTo>
                  <a:pt x="184762" y="87343"/>
                </a:lnTo>
                <a:lnTo>
                  <a:pt x="130864" y="87343"/>
                </a:lnTo>
                <a:close/>
              </a:path>
              <a:path w="373500" h="101750">
                <a:moveTo>
                  <a:pt x="213067" y="32744"/>
                </a:moveTo>
                <a:lnTo>
                  <a:pt x="213297" y="27138"/>
                </a:lnTo>
                <a:lnTo>
                  <a:pt x="214285" y="22817"/>
                </a:lnTo>
                <a:lnTo>
                  <a:pt x="216031" y="19784"/>
                </a:lnTo>
                <a:lnTo>
                  <a:pt x="219202" y="14269"/>
                </a:lnTo>
                <a:lnTo>
                  <a:pt x="224922" y="11512"/>
                </a:lnTo>
                <a:lnTo>
                  <a:pt x="237834" y="11512"/>
                </a:lnTo>
                <a:lnTo>
                  <a:pt x="241900" y="12845"/>
                </a:lnTo>
                <a:lnTo>
                  <a:pt x="245393" y="15510"/>
                </a:lnTo>
                <a:lnTo>
                  <a:pt x="248885" y="18176"/>
                </a:lnTo>
                <a:lnTo>
                  <a:pt x="250631" y="21967"/>
                </a:lnTo>
                <a:lnTo>
                  <a:pt x="250631" y="33503"/>
                </a:lnTo>
                <a:lnTo>
                  <a:pt x="248012" y="38099"/>
                </a:lnTo>
                <a:lnTo>
                  <a:pt x="242774" y="40672"/>
                </a:lnTo>
                <a:lnTo>
                  <a:pt x="239787" y="42143"/>
                </a:lnTo>
                <a:lnTo>
                  <a:pt x="235973" y="42878"/>
                </a:lnTo>
                <a:lnTo>
                  <a:pt x="227633" y="42763"/>
                </a:lnTo>
                <a:lnTo>
                  <a:pt x="225267" y="42533"/>
                </a:lnTo>
                <a:lnTo>
                  <a:pt x="225267" y="53494"/>
                </a:lnTo>
                <a:lnTo>
                  <a:pt x="230367" y="53357"/>
                </a:lnTo>
                <a:lnTo>
                  <a:pt x="237765" y="53357"/>
                </a:lnTo>
                <a:lnTo>
                  <a:pt x="243543" y="54712"/>
                </a:lnTo>
                <a:lnTo>
                  <a:pt x="247701" y="57424"/>
                </a:lnTo>
                <a:lnTo>
                  <a:pt x="251860" y="60136"/>
                </a:lnTo>
                <a:lnTo>
                  <a:pt x="253939" y="64892"/>
                </a:lnTo>
                <a:lnTo>
                  <a:pt x="253939" y="77209"/>
                </a:lnTo>
                <a:lnTo>
                  <a:pt x="251964" y="81713"/>
                </a:lnTo>
                <a:lnTo>
                  <a:pt x="248012" y="85206"/>
                </a:lnTo>
                <a:lnTo>
                  <a:pt x="244060" y="88698"/>
                </a:lnTo>
                <a:lnTo>
                  <a:pt x="238822" y="90445"/>
                </a:lnTo>
                <a:lnTo>
                  <a:pt x="223888" y="90445"/>
                </a:lnTo>
                <a:lnTo>
                  <a:pt x="218075" y="87848"/>
                </a:lnTo>
                <a:lnTo>
                  <a:pt x="214859" y="82655"/>
                </a:lnTo>
                <a:lnTo>
                  <a:pt x="213021" y="79759"/>
                </a:lnTo>
                <a:lnTo>
                  <a:pt x="211826" y="75118"/>
                </a:lnTo>
                <a:lnTo>
                  <a:pt x="211275" y="68730"/>
                </a:lnTo>
                <a:lnTo>
                  <a:pt x="198317" y="68730"/>
                </a:lnTo>
                <a:lnTo>
                  <a:pt x="198317" y="77921"/>
                </a:lnTo>
                <a:lnTo>
                  <a:pt x="200948" y="85723"/>
                </a:lnTo>
                <a:lnTo>
                  <a:pt x="206209" y="92134"/>
                </a:lnTo>
                <a:lnTo>
                  <a:pt x="207271" y="93338"/>
                </a:lnTo>
                <a:lnTo>
                  <a:pt x="217337" y="99647"/>
                </a:lnTo>
                <a:lnTo>
                  <a:pt x="231608" y="101750"/>
                </a:lnTo>
                <a:lnTo>
                  <a:pt x="234561" y="101681"/>
                </a:lnTo>
                <a:lnTo>
                  <a:pt x="247903" y="99118"/>
                </a:lnTo>
                <a:lnTo>
                  <a:pt x="258006" y="92858"/>
                </a:lnTo>
                <a:lnTo>
                  <a:pt x="264209" y="86929"/>
                </a:lnTo>
                <a:lnTo>
                  <a:pt x="267311" y="79254"/>
                </a:lnTo>
                <a:lnTo>
                  <a:pt x="267311" y="63950"/>
                </a:lnTo>
                <a:lnTo>
                  <a:pt x="265851" y="58975"/>
                </a:lnTo>
                <a:lnTo>
                  <a:pt x="262934" y="54908"/>
                </a:lnTo>
                <a:lnTo>
                  <a:pt x="260016" y="50840"/>
                </a:lnTo>
                <a:lnTo>
                  <a:pt x="255961" y="48094"/>
                </a:lnTo>
                <a:lnTo>
                  <a:pt x="250769" y="46670"/>
                </a:lnTo>
                <a:lnTo>
                  <a:pt x="253985" y="45337"/>
                </a:lnTo>
                <a:lnTo>
                  <a:pt x="256604" y="43499"/>
                </a:lnTo>
                <a:lnTo>
                  <a:pt x="258627" y="41155"/>
                </a:lnTo>
                <a:lnTo>
                  <a:pt x="261889" y="37386"/>
                </a:lnTo>
                <a:lnTo>
                  <a:pt x="263520" y="32469"/>
                </a:lnTo>
                <a:lnTo>
                  <a:pt x="263520" y="17900"/>
                </a:lnTo>
                <a:lnTo>
                  <a:pt x="260763" y="11408"/>
                </a:lnTo>
                <a:lnTo>
                  <a:pt x="255249" y="6928"/>
                </a:lnTo>
                <a:lnTo>
                  <a:pt x="249735" y="2447"/>
                </a:lnTo>
                <a:lnTo>
                  <a:pt x="241947" y="206"/>
                </a:lnTo>
                <a:lnTo>
                  <a:pt x="231884" y="206"/>
                </a:lnTo>
                <a:lnTo>
                  <a:pt x="226274" y="533"/>
                </a:lnTo>
                <a:lnTo>
                  <a:pt x="213683" y="4797"/>
                </a:lnTo>
                <a:lnTo>
                  <a:pt x="205210" y="13994"/>
                </a:lnTo>
                <a:lnTo>
                  <a:pt x="202269" y="19141"/>
                </a:lnTo>
                <a:lnTo>
                  <a:pt x="200799" y="25391"/>
                </a:lnTo>
                <a:lnTo>
                  <a:pt x="200799" y="32744"/>
                </a:lnTo>
                <a:lnTo>
                  <a:pt x="213067" y="32744"/>
                </a:lnTo>
                <a:close/>
              </a:path>
              <a:path w="373500" h="101750">
                <a:moveTo>
                  <a:pt x="363506" y="758"/>
                </a:moveTo>
                <a:lnTo>
                  <a:pt x="308297" y="101681"/>
                </a:lnTo>
                <a:lnTo>
                  <a:pt x="315948" y="101681"/>
                </a:lnTo>
                <a:lnTo>
                  <a:pt x="371156" y="758"/>
                </a:lnTo>
                <a:lnTo>
                  <a:pt x="363506" y="758"/>
                </a:lnTo>
                <a:close/>
              </a:path>
              <a:path w="373500" h="101750">
                <a:moveTo>
                  <a:pt x="301910" y="41568"/>
                </a:moveTo>
                <a:lnTo>
                  <a:pt x="298568" y="40178"/>
                </a:lnTo>
                <a:lnTo>
                  <a:pt x="299199" y="51357"/>
                </a:lnTo>
                <a:lnTo>
                  <a:pt x="305816" y="51357"/>
                </a:lnTo>
                <a:lnTo>
                  <a:pt x="305816" y="41568"/>
                </a:lnTo>
                <a:lnTo>
                  <a:pt x="301910" y="41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109498" y="4048796"/>
            <a:ext cx="0" cy="363338"/>
          </a:xfrm>
          <a:custGeom>
            <a:avLst/>
            <a:gdLst/>
            <a:ahLst/>
            <a:cxnLst/>
            <a:rect l="l" t="t" r="r" b="b"/>
            <a:pathLst>
              <a:path h="411783">
                <a:moveTo>
                  <a:pt x="0" y="0"/>
                </a:moveTo>
                <a:lnTo>
                  <a:pt x="0" y="41178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601367" y="5463423"/>
            <a:ext cx="1078559" cy="93004"/>
          </a:xfrm>
          <a:custGeom>
            <a:avLst/>
            <a:gdLst/>
            <a:ahLst/>
            <a:cxnLst/>
            <a:rect l="l" t="t" r="r" b="b"/>
            <a:pathLst>
              <a:path w="1186415" h="105404">
                <a:moveTo>
                  <a:pt x="1122890" y="93754"/>
                </a:moveTo>
                <a:lnTo>
                  <a:pt x="1125652" y="89508"/>
                </a:lnTo>
                <a:lnTo>
                  <a:pt x="1130094" y="77936"/>
                </a:lnTo>
                <a:lnTo>
                  <a:pt x="1131575" y="64249"/>
                </a:lnTo>
                <a:lnTo>
                  <a:pt x="1131370" y="59114"/>
                </a:lnTo>
                <a:lnTo>
                  <a:pt x="1128350" y="46045"/>
                </a:lnTo>
                <a:lnTo>
                  <a:pt x="1121718" y="36260"/>
                </a:lnTo>
                <a:lnTo>
                  <a:pt x="1110512" y="29029"/>
                </a:lnTo>
                <a:lnTo>
                  <a:pt x="1097595" y="26747"/>
                </a:lnTo>
                <a:lnTo>
                  <a:pt x="1095038" y="26821"/>
                </a:lnTo>
                <a:lnTo>
                  <a:pt x="1082268" y="29973"/>
                </a:lnTo>
                <a:lnTo>
                  <a:pt x="1072231" y="37777"/>
                </a:lnTo>
                <a:lnTo>
                  <a:pt x="1069082" y="42082"/>
                </a:lnTo>
                <a:lnTo>
                  <a:pt x="1064362" y="53487"/>
                </a:lnTo>
                <a:lnTo>
                  <a:pt x="1062788" y="67420"/>
                </a:lnTo>
                <a:lnTo>
                  <a:pt x="1062932" y="71716"/>
                </a:lnTo>
                <a:lnTo>
                  <a:pt x="1065633" y="84754"/>
                </a:lnTo>
                <a:lnTo>
                  <a:pt x="1071748" y="95098"/>
                </a:lnTo>
                <a:lnTo>
                  <a:pt x="1072366" y="95789"/>
                </a:lnTo>
                <a:lnTo>
                  <a:pt x="1075539" y="75072"/>
                </a:lnTo>
                <a:lnTo>
                  <a:pt x="1075539" y="59033"/>
                </a:lnTo>
                <a:lnTo>
                  <a:pt x="1077262" y="52047"/>
                </a:lnTo>
                <a:lnTo>
                  <a:pt x="1080708" y="46256"/>
                </a:lnTo>
                <a:lnTo>
                  <a:pt x="1084154" y="40466"/>
                </a:lnTo>
                <a:lnTo>
                  <a:pt x="1089669" y="37570"/>
                </a:lnTo>
                <a:lnTo>
                  <a:pt x="1105796" y="37570"/>
                </a:lnTo>
                <a:lnTo>
                  <a:pt x="1111816" y="40971"/>
                </a:lnTo>
                <a:lnTo>
                  <a:pt x="1115308" y="47773"/>
                </a:lnTo>
                <a:lnTo>
                  <a:pt x="1117514" y="52093"/>
                </a:lnTo>
                <a:lnTo>
                  <a:pt x="1118617" y="57700"/>
                </a:lnTo>
                <a:lnTo>
                  <a:pt x="1118617" y="72223"/>
                </a:lnTo>
                <a:lnTo>
                  <a:pt x="1117089" y="79151"/>
                </a:lnTo>
                <a:lnTo>
                  <a:pt x="1114033" y="85378"/>
                </a:lnTo>
                <a:lnTo>
                  <a:pt x="1113584" y="101653"/>
                </a:lnTo>
                <a:lnTo>
                  <a:pt x="1122890" y="93754"/>
                </a:lnTo>
                <a:close/>
              </a:path>
              <a:path w="1186415" h="105404">
                <a:moveTo>
                  <a:pt x="1114033" y="85378"/>
                </a:moveTo>
                <a:lnTo>
                  <a:pt x="1110978" y="91605"/>
                </a:lnTo>
                <a:lnTo>
                  <a:pt x="1105337" y="94719"/>
                </a:lnTo>
                <a:lnTo>
                  <a:pt x="1089622" y="94719"/>
                </a:lnTo>
                <a:lnTo>
                  <a:pt x="1084154" y="92099"/>
                </a:lnTo>
                <a:lnTo>
                  <a:pt x="1080708" y="86860"/>
                </a:lnTo>
                <a:lnTo>
                  <a:pt x="1077262" y="81621"/>
                </a:lnTo>
                <a:lnTo>
                  <a:pt x="1075539" y="75072"/>
                </a:lnTo>
                <a:lnTo>
                  <a:pt x="1072366" y="95789"/>
                </a:lnTo>
                <a:lnTo>
                  <a:pt x="1082690" y="103000"/>
                </a:lnTo>
                <a:lnTo>
                  <a:pt x="1095941" y="105404"/>
                </a:lnTo>
                <a:lnTo>
                  <a:pt x="1100693" y="105192"/>
                </a:lnTo>
                <a:lnTo>
                  <a:pt x="1113584" y="101653"/>
                </a:lnTo>
                <a:lnTo>
                  <a:pt x="1114033" y="85378"/>
                </a:lnTo>
                <a:close/>
              </a:path>
              <a:path w="1186415" h="105404">
                <a:moveTo>
                  <a:pt x="1150506" y="28884"/>
                </a:moveTo>
                <a:lnTo>
                  <a:pt x="1150506" y="102716"/>
                </a:lnTo>
                <a:lnTo>
                  <a:pt x="1162912" y="102716"/>
                </a:lnTo>
                <a:lnTo>
                  <a:pt x="1162912" y="55011"/>
                </a:lnTo>
                <a:lnTo>
                  <a:pt x="1164589" y="50381"/>
                </a:lnTo>
                <a:lnTo>
                  <a:pt x="1167944" y="46360"/>
                </a:lnTo>
                <a:lnTo>
                  <a:pt x="1171297" y="42338"/>
                </a:lnTo>
                <a:lnTo>
                  <a:pt x="1176099" y="40328"/>
                </a:lnTo>
                <a:lnTo>
                  <a:pt x="1183762" y="40351"/>
                </a:lnTo>
                <a:lnTo>
                  <a:pt x="1186415" y="40672"/>
                </a:lnTo>
                <a:lnTo>
                  <a:pt x="1186415" y="27574"/>
                </a:lnTo>
                <a:lnTo>
                  <a:pt x="1185083" y="27437"/>
                </a:lnTo>
                <a:lnTo>
                  <a:pt x="1182418" y="27230"/>
                </a:lnTo>
                <a:lnTo>
                  <a:pt x="1177501" y="27230"/>
                </a:lnTo>
                <a:lnTo>
                  <a:pt x="1173158" y="29010"/>
                </a:lnTo>
                <a:lnTo>
                  <a:pt x="1169391" y="32572"/>
                </a:lnTo>
                <a:lnTo>
                  <a:pt x="1165623" y="36134"/>
                </a:lnTo>
                <a:lnTo>
                  <a:pt x="1163257" y="39156"/>
                </a:lnTo>
                <a:lnTo>
                  <a:pt x="1162292" y="41637"/>
                </a:lnTo>
                <a:lnTo>
                  <a:pt x="1162292" y="28884"/>
                </a:lnTo>
                <a:lnTo>
                  <a:pt x="1150506" y="28884"/>
                </a:lnTo>
                <a:close/>
              </a:path>
              <a:path w="1186415" h="105404">
                <a:moveTo>
                  <a:pt x="896979" y="103888"/>
                </a:moveTo>
                <a:lnTo>
                  <a:pt x="900437" y="103796"/>
                </a:lnTo>
                <a:lnTo>
                  <a:pt x="903516" y="103428"/>
                </a:lnTo>
                <a:lnTo>
                  <a:pt x="906422" y="102716"/>
                </a:lnTo>
                <a:lnTo>
                  <a:pt x="906422" y="92927"/>
                </a:lnTo>
                <a:lnTo>
                  <a:pt x="902677" y="93133"/>
                </a:lnTo>
                <a:lnTo>
                  <a:pt x="899828" y="93133"/>
                </a:lnTo>
                <a:lnTo>
                  <a:pt x="897255" y="92375"/>
                </a:lnTo>
                <a:lnTo>
                  <a:pt x="894636" y="89779"/>
                </a:lnTo>
                <a:lnTo>
                  <a:pt x="894636" y="39018"/>
                </a:lnTo>
                <a:lnTo>
                  <a:pt x="906422" y="39018"/>
                </a:lnTo>
                <a:lnTo>
                  <a:pt x="906422" y="28884"/>
                </a:lnTo>
                <a:lnTo>
                  <a:pt x="894636" y="28884"/>
                </a:lnTo>
                <a:lnTo>
                  <a:pt x="894636" y="8272"/>
                </a:lnTo>
                <a:lnTo>
                  <a:pt x="882092" y="8272"/>
                </a:lnTo>
                <a:lnTo>
                  <a:pt x="882092" y="28884"/>
                </a:lnTo>
                <a:lnTo>
                  <a:pt x="872098" y="28884"/>
                </a:lnTo>
                <a:lnTo>
                  <a:pt x="872098" y="39018"/>
                </a:lnTo>
                <a:lnTo>
                  <a:pt x="882092" y="39018"/>
                </a:lnTo>
                <a:lnTo>
                  <a:pt x="882092" y="92628"/>
                </a:lnTo>
                <a:lnTo>
                  <a:pt x="883126" y="96477"/>
                </a:lnTo>
                <a:lnTo>
                  <a:pt x="885193" y="99441"/>
                </a:lnTo>
                <a:lnTo>
                  <a:pt x="887261" y="102405"/>
                </a:lnTo>
                <a:lnTo>
                  <a:pt x="891190" y="103888"/>
                </a:lnTo>
                <a:lnTo>
                  <a:pt x="896979" y="103888"/>
                </a:lnTo>
                <a:close/>
              </a:path>
              <a:path w="1186415" h="105404">
                <a:moveTo>
                  <a:pt x="13922" y="1447"/>
                </a:moveTo>
                <a:lnTo>
                  <a:pt x="0" y="1447"/>
                </a:lnTo>
                <a:lnTo>
                  <a:pt x="84" y="63020"/>
                </a:lnTo>
                <a:lnTo>
                  <a:pt x="1605" y="76675"/>
                </a:lnTo>
                <a:lnTo>
                  <a:pt x="5031" y="87067"/>
                </a:lnTo>
                <a:lnTo>
                  <a:pt x="13597" y="97760"/>
                </a:lnTo>
                <a:lnTo>
                  <a:pt x="25001" y="103493"/>
                </a:lnTo>
                <a:lnTo>
                  <a:pt x="39838" y="105404"/>
                </a:lnTo>
                <a:lnTo>
                  <a:pt x="41515" y="105384"/>
                </a:lnTo>
                <a:lnTo>
                  <a:pt x="55990" y="103088"/>
                </a:lnTo>
                <a:lnTo>
                  <a:pt x="67056" y="96982"/>
                </a:lnTo>
                <a:lnTo>
                  <a:pt x="74713" y="87067"/>
                </a:lnTo>
                <a:lnTo>
                  <a:pt x="78792" y="72948"/>
                </a:lnTo>
                <a:lnTo>
                  <a:pt x="79745" y="58320"/>
                </a:lnTo>
                <a:lnTo>
                  <a:pt x="79745" y="1447"/>
                </a:lnTo>
                <a:lnTo>
                  <a:pt x="65822" y="1447"/>
                </a:lnTo>
                <a:lnTo>
                  <a:pt x="65822" y="71349"/>
                </a:lnTo>
                <a:lnTo>
                  <a:pt x="64696" y="77163"/>
                </a:lnTo>
                <a:lnTo>
                  <a:pt x="62445" y="81483"/>
                </a:lnTo>
                <a:lnTo>
                  <a:pt x="61885" y="82486"/>
                </a:lnTo>
                <a:lnTo>
                  <a:pt x="52867" y="90678"/>
                </a:lnTo>
                <a:lnTo>
                  <a:pt x="38735" y="93409"/>
                </a:lnTo>
                <a:lnTo>
                  <a:pt x="29040" y="93409"/>
                </a:lnTo>
                <a:lnTo>
                  <a:pt x="22147" y="89732"/>
                </a:lnTo>
                <a:lnTo>
                  <a:pt x="18058" y="82379"/>
                </a:lnTo>
                <a:lnTo>
                  <a:pt x="15301" y="77508"/>
                </a:lnTo>
                <a:lnTo>
                  <a:pt x="13922" y="71395"/>
                </a:lnTo>
                <a:lnTo>
                  <a:pt x="13922" y="1447"/>
                </a:lnTo>
                <a:close/>
              </a:path>
              <a:path w="1186415" h="105404">
                <a:moveTo>
                  <a:pt x="115655" y="102715"/>
                </a:moveTo>
                <a:lnTo>
                  <a:pt x="115655" y="59216"/>
                </a:lnTo>
                <a:lnTo>
                  <a:pt x="115965" y="55505"/>
                </a:lnTo>
                <a:lnTo>
                  <a:pt x="116585" y="52908"/>
                </a:lnTo>
                <a:lnTo>
                  <a:pt x="117205" y="50312"/>
                </a:lnTo>
                <a:lnTo>
                  <a:pt x="118549" y="47796"/>
                </a:lnTo>
                <a:lnTo>
                  <a:pt x="120617" y="45360"/>
                </a:lnTo>
                <a:lnTo>
                  <a:pt x="123190" y="42327"/>
                </a:lnTo>
                <a:lnTo>
                  <a:pt x="126177" y="40305"/>
                </a:lnTo>
                <a:lnTo>
                  <a:pt x="129577" y="39293"/>
                </a:lnTo>
                <a:lnTo>
                  <a:pt x="131461" y="38696"/>
                </a:lnTo>
                <a:lnTo>
                  <a:pt x="133874" y="38397"/>
                </a:lnTo>
                <a:lnTo>
                  <a:pt x="142604" y="38397"/>
                </a:lnTo>
                <a:lnTo>
                  <a:pt x="146602" y="40695"/>
                </a:lnTo>
                <a:lnTo>
                  <a:pt x="148807" y="45291"/>
                </a:lnTo>
                <a:lnTo>
                  <a:pt x="150140" y="48048"/>
                </a:lnTo>
                <a:lnTo>
                  <a:pt x="150806" y="51679"/>
                </a:lnTo>
                <a:lnTo>
                  <a:pt x="150806" y="102716"/>
                </a:lnTo>
                <a:lnTo>
                  <a:pt x="163419" y="102716"/>
                </a:lnTo>
                <a:lnTo>
                  <a:pt x="163419" y="47911"/>
                </a:lnTo>
                <a:lnTo>
                  <a:pt x="162408" y="42189"/>
                </a:lnTo>
                <a:lnTo>
                  <a:pt x="160386" y="38190"/>
                </a:lnTo>
                <a:lnTo>
                  <a:pt x="156710" y="30883"/>
                </a:lnTo>
                <a:lnTo>
                  <a:pt x="149634" y="27229"/>
                </a:lnTo>
                <a:lnTo>
                  <a:pt x="134379" y="27229"/>
                </a:lnTo>
                <a:lnTo>
                  <a:pt x="130037" y="28172"/>
                </a:lnTo>
                <a:lnTo>
                  <a:pt x="126131" y="30056"/>
                </a:lnTo>
                <a:lnTo>
                  <a:pt x="122225" y="31940"/>
                </a:lnTo>
                <a:lnTo>
                  <a:pt x="118526" y="35042"/>
                </a:lnTo>
                <a:lnTo>
                  <a:pt x="115034" y="39362"/>
                </a:lnTo>
                <a:lnTo>
                  <a:pt x="115034" y="28884"/>
                </a:lnTo>
                <a:lnTo>
                  <a:pt x="103248" y="28884"/>
                </a:lnTo>
                <a:lnTo>
                  <a:pt x="103248" y="102715"/>
                </a:lnTo>
                <a:lnTo>
                  <a:pt x="115655" y="102715"/>
                </a:lnTo>
                <a:close/>
              </a:path>
              <a:path w="1186415" h="105404">
                <a:moveTo>
                  <a:pt x="185934" y="1447"/>
                </a:moveTo>
                <a:lnTo>
                  <a:pt x="185934" y="102716"/>
                </a:lnTo>
                <a:lnTo>
                  <a:pt x="198341" y="102716"/>
                </a:lnTo>
                <a:lnTo>
                  <a:pt x="198341" y="1447"/>
                </a:lnTo>
                <a:lnTo>
                  <a:pt x="185934" y="1447"/>
                </a:lnTo>
                <a:close/>
              </a:path>
              <a:path w="1186415" h="105404">
                <a:moveTo>
                  <a:pt x="240384" y="40109"/>
                </a:moveTo>
                <a:lnTo>
                  <a:pt x="245163" y="38053"/>
                </a:lnTo>
                <a:lnTo>
                  <a:pt x="258810" y="38053"/>
                </a:lnTo>
                <a:lnTo>
                  <a:pt x="264485" y="41040"/>
                </a:lnTo>
                <a:lnTo>
                  <a:pt x="267885" y="47014"/>
                </a:lnTo>
                <a:lnTo>
                  <a:pt x="269723" y="50232"/>
                </a:lnTo>
                <a:lnTo>
                  <a:pt x="270895" y="54528"/>
                </a:lnTo>
                <a:lnTo>
                  <a:pt x="271400" y="59906"/>
                </a:lnTo>
                <a:lnTo>
                  <a:pt x="230391" y="59906"/>
                </a:lnTo>
                <a:lnTo>
                  <a:pt x="230620" y="53563"/>
                </a:lnTo>
                <a:lnTo>
                  <a:pt x="226393" y="38328"/>
                </a:lnTo>
                <a:lnTo>
                  <a:pt x="223456" y="42196"/>
                </a:lnTo>
                <a:lnTo>
                  <a:pt x="218422" y="53542"/>
                </a:lnTo>
                <a:lnTo>
                  <a:pt x="216743" y="67213"/>
                </a:lnTo>
                <a:lnTo>
                  <a:pt x="216943" y="72256"/>
                </a:lnTo>
                <a:lnTo>
                  <a:pt x="219879" y="85251"/>
                </a:lnTo>
                <a:lnTo>
                  <a:pt x="226324" y="95305"/>
                </a:lnTo>
                <a:lnTo>
                  <a:pt x="236968" y="102833"/>
                </a:lnTo>
                <a:lnTo>
                  <a:pt x="249689" y="105335"/>
                </a:lnTo>
                <a:lnTo>
                  <a:pt x="253457" y="105335"/>
                </a:lnTo>
                <a:lnTo>
                  <a:pt x="256834" y="104967"/>
                </a:lnTo>
                <a:lnTo>
                  <a:pt x="259821" y="104232"/>
                </a:lnTo>
                <a:lnTo>
                  <a:pt x="265381" y="102945"/>
                </a:lnTo>
                <a:lnTo>
                  <a:pt x="270045" y="100464"/>
                </a:lnTo>
                <a:lnTo>
                  <a:pt x="273813" y="96787"/>
                </a:lnTo>
                <a:lnTo>
                  <a:pt x="276064" y="94673"/>
                </a:lnTo>
                <a:lnTo>
                  <a:pt x="278097" y="91950"/>
                </a:lnTo>
                <a:lnTo>
                  <a:pt x="279913" y="88618"/>
                </a:lnTo>
                <a:lnTo>
                  <a:pt x="281727" y="85286"/>
                </a:lnTo>
                <a:lnTo>
                  <a:pt x="282796" y="82264"/>
                </a:lnTo>
                <a:lnTo>
                  <a:pt x="283117" y="79553"/>
                </a:lnTo>
                <a:lnTo>
                  <a:pt x="270918" y="79553"/>
                </a:lnTo>
                <a:lnTo>
                  <a:pt x="269999" y="82816"/>
                </a:lnTo>
                <a:lnTo>
                  <a:pt x="268437" y="85688"/>
                </a:lnTo>
                <a:lnTo>
                  <a:pt x="266231" y="88170"/>
                </a:lnTo>
                <a:lnTo>
                  <a:pt x="262371" y="92444"/>
                </a:lnTo>
                <a:lnTo>
                  <a:pt x="257202" y="94581"/>
                </a:lnTo>
                <a:lnTo>
                  <a:pt x="243785" y="94581"/>
                </a:lnTo>
                <a:lnTo>
                  <a:pt x="238661" y="92318"/>
                </a:lnTo>
                <a:lnTo>
                  <a:pt x="235353" y="87791"/>
                </a:lnTo>
                <a:lnTo>
                  <a:pt x="232044" y="83264"/>
                </a:lnTo>
                <a:lnTo>
                  <a:pt x="230276" y="77255"/>
                </a:lnTo>
                <a:lnTo>
                  <a:pt x="230046" y="69764"/>
                </a:lnTo>
                <a:lnTo>
                  <a:pt x="284151" y="69764"/>
                </a:lnTo>
                <a:lnTo>
                  <a:pt x="284151" y="62318"/>
                </a:lnTo>
                <a:lnTo>
                  <a:pt x="283784" y="56895"/>
                </a:lnTo>
                <a:lnTo>
                  <a:pt x="283049" y="53494"/>
                </a:lnTo>
                <a:lnTo>
                  <a:pt x="282222" y="48531"/>
                </a:lnTo>
                <a:lnTo>
                  <a:pt x="280567" y="44188"/>
                </a:lnTo>
                <a:lnTo>
                  <a:pt x="278086" y="40465"/>
                </a:lnTo>
                <a:lnTo>
                  <a:pt x="275513" y="36559"/>
                </a:lnTo>
                <a:lnTo>
                  <a:pt x="271768" y="33376"/>
                </a:lnTo>
                <a:lnTo>
                  <a:pt x="266851" y="30918"/>
                </a:lnTo>
                <a:lnTo>
                  <a:pt x="261935" y="28459"/>
                </a:lnTo>
                <a:lnTo>
                  <a:pt x="256858" y="27229"/>
                </a:lnTo>
                <a:lnTo>
                  <a:pt x="249214" y="27298"/>
                </a:lnTo>
                <a:lnTo>
                  <a:pt x="240384" y="40109"/>
                </a:lnTo>
                <a:close/>
              </a:path>
              <a:path w="1186415" h="105404">
                <a:moveTo>
                  <a:pt x="236545" y="30456"/>
                </a:moveTo>
                <a:lnTo>
                  <a:pt x="226393" y="38328"/>
                </a:lnTo>
                <a:lnTo>
                  <a:pt x="230620" y="53563"/>
                </a:lnTo>
                <a:lnTo>
                  <a:pt x="232665" y="48336"/>
                </a:lnTo>
                <a:lnTo>
                  <a:pt x="236525" y="44222"/>
                </a:lnTo>
                <a:lnTo>
                  <a:pt x="240384" y="40109"/>
                </a:lnTo>
                <a:lnTo>
                  <a:pt x="249214" y="27298"/>
                </a:lnTo>
                <a:lnTo>
                  <a:pt x="236545" y="30456"/>
                </a:lnTo>
                <a:close/>
              </a:path>
              <a:path w="1186415" h="105404">
                <a:moveTo>
                  <a:pt x="363184" y="28884"/>
                </a:moveTo>
                <a:lnTo>
                  <a:pt x="349606" y="28884"/>
                </a:lnTo>
                <a:lnTo>
                  <a:pt x="328998" y="88997"/>
                </a:lnTo>
                <a:lnTo>
                  <a:pt x="309286" y="28884"/>
                </a:lnTo>
                <a:lnTo>
                  <a:pt x="294880" y="28884"/>
                </a:lnTo>
                <a:lnTo>
                  <a:pt x="322106" y="102716"/>
                </a:lnTo>
                <a:lnTo>
                  <a:pt x="335339" y="102716"/>
                </a:lnTo>
                <a:lnTo>
                  <a:pt x="363184" y="28884"/>
                </a:lnTo>
                <a:close/>
              </a:path>
              <a:path w="1186415" h="105404">
                <a:moveTo>
                  <a:pt x="393304" y="40109"/>
                </a:moveTo>
                <a:lnTo>
                  <a:pt x="398083" y="38053"/>
                </a:lnTo>
                <a:lnTo>
                  <a:pt x="411730" y="38053"/>
                </a:lnTo>
                <a:lnTo>
                  <a:pt x="417405" y="41040"/>
                </a:lnTo>
                <a:lnTo>
                  <a:pt x="420805" y="47014"/>
                </a:lnTo>
                <a:lnTo>
                  <a:pt x="422643" y="50232"/>
                </a:lnTo>
                <a:lnTo>
                  <a:pt x="423815" y="54529"/>
                </a:lnTo>
                <a:lnTo>
                  <a:pt x="424320" y="59906"/>
                </a:lnTo>
                <a:lnTo>
                  <a:pt x="383310" y="59906"/>
                </a:lnTo>
                <a:lnTo>
                  <a:pt x="383540" y="53563"/>
                </a:lnTo>
                <a:lnTo>
                  <a:pt x="379313" y="38328"/>
                </a:lnTo>
                <a:lnTo>
                  <a:pt x="376376" y="42196"/>
                </a:lnTo>
                <a:lnTo>
                  <a:pt x="371341" y="53542"/>
                </a:lnTo>
                <a:lnTo>
                  <a:pt x="369663" y="67213"/>
                </a:lnTo>
                <a:lnTo>
                  <a:pt x="369863" y="72256"/>
                </a:lnTo>
                <a:lnTo>
                  <a:pt x="372799" y="85251"/>
                </a:lnTo>
                <a:lnTo>
                  <a:pt x="379244" y="95305"/>
                </a:lnTo>
                <a:lnTo>
                  <a:pt x="389888" y="102833"/>
                </a:lnTo>
                <a:lnTo>
                  <a:pt x="402609" y="105335"/>
                </a:lnTo>
                <a:lnTo>
                  <a:pt x="406377" y="105335"/>
                </a:lnTo>
                <a:lnTo>
                  <a:pt x="409754" y="104968"/>
                </a:lnTo>
                <a:lnTo>
                  <a:pt x="412741" y="104232"/>
                </a:lnTo>
                <a:lnTo>
                  <a:pt x="418301" y="102945"/>
                </a:lnTo>
                <a:lnTo>
                  <a:pt x="422965" y="100464"/>
                </a:lnTo>
                <a:lnTo>
                  <a:pt x="426733" y="96787"/>
                </a:lnTo>
                <a:lnTo>
                  <a:pt x="428984" y="94673"/>
                </a:lnTo>
                <a:lnTo>
                  <a:pt x="431017" y="91950"/>
                </a:lnTo>
                <a:lnTo>
                  <a:pt x="432833" y="88618"/>
                </a:lnTo>
                <a:lnTo>
                  <a:pt x="434647" y="85286"/>
                </a:lnTo>
                <a:lnTo>
                  <a:pt x="435716" y="82264"/>
                </a:lnTo>
                <a:lnTo>
                  <a:pt x="436037" y="79553"/>
                </a:lnTo>
                <a:lnTo>
                  <a:pt x="423838" y="79553"/>
                </a:lnTo>
                <a:lnTo>
                  <a:pt x="422919" y="82816"/>
                </a:lnTo>
                <a:lnTo>
                  <a:pt x="421356" y="85688"/>
                </a:lnTo>
                <a:lnTo>
                  <a:pt x="419151" y="88170"/>
                </a:lnTo>
                <a:lnTo>
                  <a:pt x="415291" y="92444"/>
                </a:lnTo>
                <a:lnTo>
                  <a:pt x="410122" y="94581"/>
                </a:lnTo>
                <a:lnTo>
                  <a:pt x="396704" y="94581"/>
                </a:lnTo>
                <a:lnTo>
                  <a:pt x="391581" y="92318"/>
                </a:lnTo>
                <a:lnTo>
                  <a:pt x="388273" y="87791"/>
                </a:lnTo>
                <a:lnTo>
                  <a:pt x="384964" y="83264"/>
                </a:lnTo>
                <a:lnTo>
                  <a:pt x="383195" y="77255"/>
                </a:lnTo>
                <a:lnTo>
                  <a:pt x="382965" y="69764"/>
                </a:lnTo>
                <a:lnTo>
                  <a:pt x="437071" y="69764"/>
                </a:lnTo>
                <a:lnTo>
                  <a:pt x="437071" y="62318"/>
                </a:lnTo>
                <a:lnTo>
                  <a:pt x="436703" y="56895"/>
                </a:lnTo>
                <a:lnTo>
                  <a:pt x="435968" y="53495"/>
                </a:lnTo>
                <a:lnTo>
                  <a:pt x="435141" y="48531"/>
                </a:lnTo>
                <a:lnTo>
                  <a:pt x="433487" y="44188"/>
                </a:lnTo>
                <a:lnTo>
                  <a:pt x="431006" y="40465"/>
                </a:lnTo>
                <a:lnTo>
                  <a:pt x="428433" y="36559"/>
                </a:lnTo>
                <a:lnTo>
                  <a:pt x="424688" y="33376"/>
                </a:lnTo>
                <a:lnTo>
                  <a:pt x="419771" y="30918"/>
                </a:lnTo>
                <a:lnTo>
                  <a:pt x="414854" y="28459"/>
                </a:lnTo>
                <a:lnTo>
                  <a:pt x="409777" y="27230"/>
                </a:lnTo>
                <a:lnTo>
                  <a:pt x="402134" y="27298"/>
                </a:lnTo>
                <a:lnTo>
                  <a:pt x="393304" y="40109"/>
                </a:lnTo>
                <a:close/>
              </a:path>
              <a:path w="1186415" h="105404">
                <a:moveTo>
                  <a:pt x="389464" y="30456"/>
                </a:moveTo>
                <a:lnTo>
                  <a:pt x="379313" y="38328"/>
                </a:lnTo>
                <a:lnTo>
                  <a:pt x="383540" y="53563"/>
                </a:lnTo>
                <a:lnTo>
                  <a:pt x="385585" y="48336"/>
                </a:lnTo>
                <a:lnTo>
                  <a:pt x="389445" y="44222"/>
                </a:lnTo>
                <a:lnTo>
                  <a:pt x="393304" y="40109"/>
                </a:lnTo>
                <a:lnTo>
                  <a:pt x="402134" y="27298"/>
                </a:lnTo>
                <a:lnTo>
                  <a:pt x="389464" y="30456"/>
                </a:lnTo>
                <a:close/>
              </a:path>
              <a:path w="1186415" h="105404">
                <a:moveTo>
                  <a:pt x="456485" y="28884"/>
                </a:moveTo>
                <a:lnTo>
                  <a:pt x="456485" y="102716"/>
                </a:lnTo>
                <a:lnTo>
                  <a:pt x="468891" y="102716"/>
                </a:lnTo>
                <a:lnTo>
                  <a:pt x="468891" y="55011"/>
                </a:lnTo>
                <a:lnTo>
                  <a:pt x="470568" y="50381"/>
                </a:lnTo>
                <a:lnTo>
                  <a:pt x="473923" y="46360"/>
                </a:lnTo>
                <a:lnTo>
                  <a:pt x="477277" y="42338"/>
                </a:lnTo>
                <a:lnTo>
                  <a:pt x="482078" y="40328"/>
                </a:lnTo>
                <a:lnTo>
                  <a:pt x="489741" y="40350"/>
                </a:lnTo>
                <a:lnTo>
                  <a:pt x="492394" y="40672"/>
                </a:lnTo>
                <a:lnTo>
                  <a:pt x="492394" y="27574"/>
                </a:lnTo>
                <a:lnTo>
                  <a:pt x="491062" y="27436"/>
                </a:lnTo>
                <a:lnTo>
                  <a:pt x="488397" y="27230"/>
                </a:lnTo>
                <a:lnTo>
                  <a:pt x="483480" y="27230"/>
                </a:lnTo>
                <a:lnTo>
                  <a:pt x="479138" y="29010"/>
                </a:lnTo>
                <a:lnTo>
                  <a:pt x="475370" y="32572"/>
                </a:lnTo>
                <a:lnTo>
                  <a:pt x="471602" y="36134"/>
                </a:lnTo>
                <a:lnTo>
                  <a:pt x="469236" y="39156"/>
                </a:lnTo>
                <a:lnTo>
                  <a:pt x="468271" y="41637"/>
                </a:lnTo>
                <a:lnTo>
                  <a:pt x="468271" y="28884"/>
                </a:lnTo>
                <a:lnTo>
                  <a:pt x="456485" y="28884"/>
                </a:lnTo>
                <a:close/>
              </a:path>
              <a:path w="1186415" h="105404">
                <a:moveTo>
                  <a:pt x="522698" y="40109"/>
                </a:moveTo>
                <a:lnTo>
                  <a:pt x="527477" y="38053"/>
                </a:lnTo>
                <a:lnTo>
                  <a:pt x="541124" y="38053"/>
                </a:lnTo>
                <a:lnTo>
                  <a:pt x="546798" y="41040"/>
                </a:lnTo>
                <a:lnTo>
                  <a:pt x="550199" y="47014"/>
                </a:lnTo>
                <a:lnTo>
                  <a:pt x="552037" y="50232"/>
                </a:lnTo>
                <a:lnTo>
                  <a:pt x="553208" y="54529"/>
                </a:lnTo>
                <a:lnTo>
                  <a:pt x="553714" y="59906"/>
                </a:lnTo>
                <a:lnTo>
                  <a:pt x="512704" y="59906"/>
                </a:lnTo>
                <a:lnTo>
                  <a:pt x="512934" y="53563"/>
                </a:lnTo>
                <a:lnTo>
                  <a:pt x="508706" y="38328"/>
                </a:lnTo>
                <a:lnTo>
                  <a:pt x="505769" y="42196"/>
                </a:lnTo>
                <a:lnTo>
                  <a:pt x="500735" y="53542"/>
                </a:lnTo>
                <a:lnTo>
                  <a:pt x="499057" y="67213"/>
                </a:lnTo>
                <a:lnTo>
                  <a:pt x="499256" y="72256"/>
                </a:lnTo>
                <a:lnTo>
                  <a:pt x="502193" y="85251"/>
                </a:lnTo>
                <a:lnTo>
                  <a:pt x="508637" y="95305"/>
                </a:lnTo>
                <a:lnTo>
                  <a:pt x="519282" y="102833"/>
                </a:lnTo>
                <a:lnTo>
                  <a:pt x="532003" y="105335"/>
                </a:lnTo>
                <a:lnTo>
                  <a:pt x="535771" y="105335"/>
                </a:lnTo>
                <a:lnTo>
                  <a:pt x="539148" y="104968"/>
                </a:lnTo>
                <a:lnTo>
                  <a:pt x="542135" y="104232"/>
                </a:lnTo>
                <a:lnTo>
                  <a:pt x="547695" y="102945"/>
                </a:lnTo>
                <a:lnTo>
                  <a:pt x="552358" y="100464"/>
                </a:lnTo>
                <a:lnTo>
                  <a:pt x="556126" y="96787"/>
                </a:lnTo>
                <a:lnTo>
                  <a:pt x="558378" y="94673"/>
                </a:lnTo>
                <a:lnTo>
                  <a:pt x="560411" y="91950"/>
                </a:lnTo>
                <a:lnTo>
                  <a:pt x="562226" y="88618"/>
                </a:lnTo>
                <a:lnTo>
                  <a:pt x="564041" y="85286"/>
                </a:lnTo>
                <a:lnTo>
                  <a:pt x="565109" y="82264"/>
                </a:lnTo>
                <a:lnTo>
                  <a:pt x="565431" y="79553"/>
                </a:lnTo>
                <a:lnTo>
                  <a:pt x="553232" y="79553"/>
                </a:lnTo>
                <a:lnTo>
                  <a:pt x="552312" y="82816"/>
                </a:lnTo>
                <a:lnTo>
                  <a:pt x="550750" y="85688"/>
                </a:lnTo>
                <a:lnTo>
                  <a:pt x="548545" y="88170"/>
                </a:lnTo>
                <a:lnTo>
                  <a:pt x="544685" y="92444"/>
                </a:lnTo>
                <a:lnTo>
                  <a:pt x="539515" y="94581"/>
                </a:lnTo>
                <a:lnTo>
                  <a:pt x="526098" y="94581"/>
                </a:lnTo>
                <a:lnTo>
                  <a:pt x="520975" y="92318"/>
                </a:lnTo>
                <a:lnTo>
                  <a:pt x="517667" y="87791"/>
                </a:lnTo>
                <a:lnTo>
                  <a:pt x="514358" y="83264"/>
                </a:lnTo>
                <a:lnTo>
                  <a:pt x="512589" y="77255"/>
                </a:lnTo>
                <a:lnTo>
                  <a:pt x="512359" y="69764"/>
                </a:lnTo>
                <a:lnTo>
                  <a:pt x="566465" y="69764"/>
                </a:lnTo>
                <a:lnTo>
                  <a:pt x="566465" y="62319"/>
                </a:lnTo>
                <a:lnTo>
                  <a:pt x="566097" y="56895"/>
                </a:lnTo>
                <a:lnTo>
                  <a:pt x="565362" y="53495"/>
                </a:lnTo>
                <a:lnTo>
                  <a:pt x="564535" y="48531"/>
                </a:lnTo>
                <a:lnTo>
                  <a:pt x="562881" y="44188"/>
                </a:lnTo>
                <a:lnTo>
                  <a:pt x="560400" y="40465"/>
                </a:lnTo>
                <a:lnTo>
                  <a:pt x="557826" y="36559"/>
                </a:lnTo>
                <a:lnTo>
                  <a:pt x="554081" y="33376"/>
                </a:lnTo>
                <a:lnTo>
                  <a:pt x="549165" y="30918"/>
                </a:lnTo>
                <a:lnTo>
                  <a:pt x="544248" y="28459"/>
                </a:lnTo>
                <a:lnTo>
                  <a:pt x="539171" y="27230"/>
                </a:lnTo>
                <a:lnTo>
                  <a:pt x="531527" y="27298"/>
                </a:lnTo>
                <a:lnTo>
                  <a:pt x="522698" y="40109"/>
                </a:lnTo>
                <a:close/>
              </a:path>
              <a:path w="1186415" h="105404">
                <a:moveTo>
                  <a:pt x="518858" y="30456"/>
                </a:moveTo>
                <a:lnTo>
                  <a:pt x="508706" y="38328"/>
                </a:lnTo>
                <a:lnTo>
                  <a:pt x="512934" y="53563"/>
                </a:lnTo>
                <a:lnTo>
                  <a:pt x="514978" y="48336"/>
                </a:lnTo>
                <a:lnTo>
                  <a:pt x="518838" y="44222"/>
                </a:lnTo>
                <a:lnTo>
                  <a:pt x="522698" y="40109"/>
                </a:lnTo>
                <a:lnTo>
                  <a:pt x="531527" y="27298"/>
                </a:lnTo>
                <a:lnTo>
                  <a:pt x="518858" y="30456"/>
                </a:lnTo>
                <a:close/>
              </a:path>
              <a:path w="1186415" h="105404">
                <a:moveTo>
                  <a:pt x="580296" y="67351"/>
                </a:moveTo>
                <a:lnTo>
                  <a:pt x="580438" y="71572"/>
                </a:lnTo>
                <a:lnTo>
                  <a:pt x="583155" y="84577"/>
                </a:lnTo>
                <a:lnTo>
                  <a:pt x="589325" y="94960"/>
                </a:lnTo>
                <a:lnTo>
                  <a:pt x="595344" y="101877"/>
                </a:lnTo>
                <a:lnTo>
                  <a:pt x="595069" y="81184"/>
                </a:lnTo>
                <a:lnTo>
                  <a:pt x="593391" y="74566"/>
                </a:lnTo>
                <a:lnTo>
                  <a:pt x="593391" y="57378"/>
                </a:lnTo>
                <a:lnTo>
                  <a:pt x="595333" y="50346"/>
                </a:lnTo>
                <a:lnTo>
                  <a:pt x="599215" y="45567"/>
                </a:lnTo>
                <a:lnTo>
                  <a:pt x="603098" y="40787"/>
                </a:lnTo>
                <a:lnTo>
                  <a:pt x="608164" y="38397"/>
                </a:lnTo>
                <a:lnTo>
                  <a:pt x="620019" y="38397"/>
                </a:lnTo>
                <a:lnTo>
                  <a:pt x="624729" y="40638"/>
                </a:lnTo>
                <a:lnTo>
                  <a:pt x="628543" y="45119"/>
                </a:lnTo>
                <a:lnTo>
                  <a:pt x="632357" y="49600"/>
                </a:lnTo>
                <a:lnTo>
                  <a:pt x="634263" y="56505"/>
                </a:lnTo>
                <a:lnTo>
                  <a:pt x="634263" y="75072"/>
                </a:lnTo>
                <a:lnTo>
                  <a:pt x="632414" y="82161"/>
                </a:lnTo>
                <a:lnTo>
                  <a:pt x="628715" y="87101"/>
                </a:lnTo>
                <a:lnTo>
                  <a:pt x="625016" y="92042"/>
                </a:lnTo>
                <a:lnTo>
                  <a:pt x="620318" y="104324"/>
                </a:lnTo>
                <a:lnTo>
                  <a:pt x="624269" y="102302"/>
                </a:lnTo>
                <a:lnTo>
                  <a:pt x="628221" y="100280"/>
                </a:lnTo>
                <a:lnTo>
                  <a:pt x="631644" y="96994"/>
                </a:lnTo>
                <a:lnTo>
                  <a:pt x="634539" y="92444"/>
                </a:lnTo>
                <a:lnTo>
                  <a:pt x="634539" y="102716"/>
                </a:lnTo>
                <a:lnTo>
                  <a:pt x="645705" y="102716"/>
                </a:lnTo>
                <a:lnTo>
                  <a:pt x="645705" y="1102"/>
                </a:lnTo>
                <a:lnTo>
                  <a:pt x="633781" y="1102"/>
                </a:lnTo>
                <a:lnTo>
                  <a:pt x="633781" y="38397"/>
                </a:lnTo>
                <a:lnTo>
                  <a:pt x="630978" y="34950"/>
                </a:lnTo>
                <a:lnTo>
                  <a:pt x="628474" y="32538"/>
                </a:lnTo>
                <a:lnTo>
                  <a:pt x="626268" y="31159"/>
                </a:lnTo>
                <a:lnTo>
                  <a:pt x="622454" y="28769"/>
                </a:lnTo>
                <a:lnTo>
                  <a:pt x="617722" y="27574"/>
                </a:lnTo>
                <a:lnTo>
                  <a:pt x="610987" y="27589"/>
                </a:lnTo>
                <a:lnTo>
                  <a:pt x="598117" y="30745"/>
                </a:lnTo>
                <a:lnTo>
                  <a:pt x="588532" y="39397"/>
                </a:lnTo>
                <a:lnTo>
                  <a:pt x="586553" y="42504"/>
                </a:lnTo>
                <a:lnTo>
                  <a:pt x="581860" y="54109"/>
                </a:lnTo>
                <a:lnTo>
                  <a:pt x="580296" y="67351"/>
                </a:lnTo>
                <a:close/>
              </a:path>
              <a:path w="1186415" h="105404">
                <a:moveTo>
                  <a:pt x="601777" y="91847"/>
                </a:moveTo>
                <a:lnTo>
                  <a:pt x="598423" y="86515"/>
                </a:lnTo>
                <a:lnTo>
                  <a:pt x="595069" y="81184"/>
                </a:lnTo>
                <a:lnTo>
                  <a:pt x="595344" y="101877"/>
                </a:lnTo>
                <a:lnTo>
                  <a:pt x="602466" y="105335"/>
                </a:lnTo>
                <a:lnTo>
                  <a:pt x="615792" y="105335"/>
                </a:lnTo>
                <a:lnTo>
                  <a:pt x="620318" y="104324"/>
                </a:lnTo>
                <a:lnTo>
                  <a:pt x="625016" y="92042"/>
                </a:lnTo>
                <a:lnTo>
                  <a:pt x="620295" y="94512"/>
                </a:lnTo>
                <a:lnTo>
                  <a:pt x="607153" y="94512"/>
                </a:lnTo>
                <a:lnTo>
                  <a:pt x="601777" y="91847"/>
                </a:lnTo>
                <a:close/>
              </a:path>
              <a:path w="1186415" h="105404">
                <a:moveTo>
                  <a:pt x="765564" y="60158"/>
                </a:moveTo>
                <a:lnTo>
                  <a:pt x="761428" y="39317"/>
                </a:lnTo>
                <a:lnTo>
                  <a:pt x="756374" y="41844"/>
                </a:lnTo>
                <a:lnTo>
                  <a:pt x="753158" y="43453"/>
                </a:lnTo>
                <a:lnTo>
                  <a:pt x="748654" y="44257"/>
                </a:lnTo>
                <a:lnTo>
                  <a:pt x="745139" y="55356"/>
                </a:lnTo>
                <a:lnTo>
                  <a:pt x="750883" y="55356"/>
                </a:lnTo>
                <a:lnTo>
                  <a:pt x="755501" y="56068"/>
                </a:lnTo>
                <a:lnTo>
                  <a:pt x="758993" y="57493"/>
                </a:lnTo>
                <a:lnTo>
                  <a:pt x="765564" y="60158"/>
                </a:lnTo>
                <a:close/>
              </a:path>
              <a:path w="1186415" h="105404">
                <a:moveTo>
                  <a:pt x="767271" y="98497"/>
                </a:moveTo>
                <a:lnTo>
                  <a:pt x="776431" y="90858"/>
                </a:lnTo>
                <a:lnTo>
                  <a:pt x="780520" y="85573"/>
                </a:lnTo>
                <a:lnTo>
                  <a:pt x="782565" y="79668"/>
                </a:lnTo>
                <a:lnTo>
                  <a:pt x="782565" y="65375"/>
                </a:lnTo>
                <a:lnTo>
                  <a:pt x="780291" y="59285"/>
                </a:lnTo>
                <a:lnTo>
                  <a:pt x="775742" y="54873"/>
                </a:lnTo>
                <a:lnTo>
                  <a:pt x="773169" y="52392"/>
                </a:lnTo>
                <a:lnTo>
                  <a:pt x="769286" y="50163"/>
                </a:lnTo>
                <a:lnTo>
                  <a:pt x="764093" y="48186"/>
                </a:lnTo>
                <a:lnTo>
                  <a:pt x="767632" y="46394"/>
                </a:lnTo>
                <a:lnTo>
                  <a:pt x="770343" y="44418"/>
                </a:lnTo>
                <a:lnTo>
                  <a:pt x="772227" y="42258"/>
                </a:lnTo>
                <a:lnTo>
                  <a:pt x="775857" y="38168"/>
                </a:lnTo>
                <a:lnTo>
                  <a:pt x="777672" y="32928"/>
                </a:lnTo>
                <a:lnTo>
                  <a:pt x="777672" y="21071"/>
                </a:lnTo>
                <a:lnTo>
                  <a:pt x="776201" y="16246"/>
                </a:lnTo>
                <a:lnTo>
                  <a:pt x="773260" y="12063"/>
                </a:lnTo>
                <a:lnTo>
                  <a:pt x="762229" y="3722"/>
                </a:lnTo>
                <a:lnTo>
                  <a:pt x="747965" y="1447"/>
                </a:lnTo>
                <a:lnTo>
                  <a:pt x="704474" y="1447"/>
                </a:lnTo>
                <a:lnTo>
                  <a:pt x="704474" y="102716"/>
                </a:lnTo>
                <a:lnTo>
                  <a:pt x="717914" y="90996"/>
                </a:lnTo>
                <a:lnTo>
                  <a:pt x="717914" y="55356"/>
                </a:lnTo>
                <a:lnTo>
                  <a:pt x="745139" y="55356"/>
                </a:lnTo>
                <a:lnTo>
                  <a:pt x="748654" y="44257"/>
                </a:lnTo>
                <a:lnTo>
                  <a:pt x="717914" y="44257"/>
                </a:lnTo>
                <a:lnTo>
                  <a:pt x="717914" y="12891"/>
                </a:lnTo>
                <a:lnTo>
                  <a:pt x="748355" y="12891"/>
                </a:lnTo>
                <a:lnTo>
                  <a:pt x="752859" y="13534"/>
                </a:lnTo>
                <a:lnTo>
                  <a:pt x="755892" y="14821"/>
                </a:lnTo>
                <a:lnTo>
                  <a:pt x="761268" y="17119"/>
                </a:lnTo>
                <a:lnTo>
                  <a:pt x="763956" y="21577"/>
                </a:lnTo>
                <a:lnTo>
                  <a:pt x="763956" y="34767"/>
                </a:lnTo>
                <a:lnTo>
                  <a:pt x="761428" y="39317"/>
                </a:lnTo>
                <a:lnTo>
                  <a:pt x="765564" y="60158"/>
                </a:lnTo>
                <a:lnTo>
                  <a:pt x="768849" y="65168"/>
                </a:lnTo>
                <a:lnTo>
                  <a:pt x="768849" y="76887"/>
                </a:lnTo>
                <a:lnTo>
                  <a:pt x="767724" y="80610"/>
                </a:lnTo>
                <a:lnTo>
                  <a:pt x="765472" y="83689"/>
                </a:lnTo>
                <a:lnTo>
                  <a:pt x="761888" y="88561"/>
                </a:lnTo>
                <a:lnTo>
                  <a:pt x="755892" y="90996"/>
                </a:lnTo>
                <a:lnTo>
                  <a:pt x="754587" y="102274"/>
                </a:lnTo>
                <a:lnTo>
                  <a:pt x="767271" y="98497"/>
                </a:lnTo>
                <a:close/>
              </a:path>
              <a:path w="1186415" h="105404">
                <a:moveTo>
                  <a:pt x="747483" y="90996"/>
                </a:moveTo>
                <a:lnTo>
                  <a:pt x="717914" y="90996"/>
                </a:lnTo>
                <a:lnTo>
                  <a:pt x="704474" y="102716"/>
                </a:lnTo>
                <a:lnTo>
                  <a:pt x="747276" y="102716"/>
                </a:lnTo>
                <a:lnTo>
                  <a:pt x="754587" y="102274"/>
                </a:lnTo>
                <a:lnTo>
                  <a:pt x="755892" y="90996"/>
                </a:lnTo>
                <a:lnTo>
                  <a:pt x="747483" y="90996"/>
                </a:lnTo>
                <a:close/>
              </a:path>
              <a:path w="1186415" h="105404">
                <a:moveTo>
                  <a:pt x="816775" y="40109"/>
                </a:moveTo>
                <a:lnTo>
                  <a:pt x="821553" y="38053"/>
                </a:lnTo>
                <a:lnTo>
                  <a:pt x="835200" y="38053"/>
                </a:lnTo>
                <a:lnTo>
                  <a:pt x="840875" y="41040"/>
                </a:lnTo>
                <a:lnTo>
                  <a:pt x="844275" y="47014"/>
                </a:lnTo>
                <a:lnTo>
                  <a:pt x="846113" y="50232"/>
                </a:lnTo>
                <a:lnTo>
                  <a:pt x="847285" y="54529"/>
                </a:lnTo>
                <a:lnTo>
                  <a:pt x="847791" y="59906"/>
                </a:lnTo>
                <a:lnTo>
                  <a:pt x="806780" y="59906"/>
                </a:lnTo>
                <a:lnTo>
                  <a:pt x="807010" y="53563"/>
                </a:lnTo>
                <a:lnTo>
                  <a:pt x="802783" y="38328"/>
                </a:lnTo>
                <a:lnTo>
                  <a:pt x="799846" y="42196"/>
                </a:lnTo>
                <a:lnTo>
                  <a:pt x="794811" y="53542"/>
                </a:lnTo>
                <a:lnTo>
                  <a:pt x="793133" y="67213"/>
                </a:lnTo>
                <a:lnTo>
                  <a:pt x="793333" y="72256"/>
                </a:lnTo>
                <a:lnTo>
                  <a:pt x="796269" y="85251"/>
                </a:lnTo>
                <a:lnTo>
                  <a:pt x="802714" y="95305"/>
                </a:lnTo>
                <a:lnTo>
                  <a:pt x="813358" y="102833"/>
                </a:lnTo>
                <a:lnTo>
                  <a:pt x="826079" y="105335"/>
                </a:lnTo>
                <a:lnTo>
                  <a:pt x="829847" y="105335"/>
                </a:lnTo>
                <a:lnTo>
                  <a:pt x="833225" y="104968"/>
                </a:lnTo>
                <a:lnTo>
                  <a:pt x="836211" y="104232"/>
                </a:lnTo>
                <a:lnTo>
                  <a:pt x="841771" y="102945"/>
                </a:lnTo>
                <a:lnTo>
                  <a:pt x="846435" y="100464"/>
                </a:lnTo>
                <a:lnTo>
                  <a:pt x="850203" y="96787"/>
                </a:lnTo>
                <a:lnTo>
                  <a:pt x="852454" y="94673"/>
                </a:lnTo>
                <a:lnTo>
                  <a:pt x="854488" y="91950"/>
                </a:lnTo>
                <a:lnTo>
                  <a:pt x="856302" y="88618"/>
                </a:lnTo>
                <a:lnTo>
                  <a:pt x="858118" y="85286"/>
                </a:lnTo>
                <a:lnTo>
                  <a:pt x="859186" y="82264"/>
                </a:lnTo>
                <a:lnTo>
                  <a:pt x="859508" y="79553"/>
                </a:lnTo>
                <a:lnTo>
                  <a:pt x="847308" y="79553"/>
                </a:lnTo>
                <a:lnTo>
                  <a:pt x="846389" y="82816"/>
                </a:lnTo>
                <a:lnTo>
                  <a:pt x="844827" y="85688"/>
                </a:lnTo>
                <a:lnTo>
                  <a:pt x="842621" y="88170"/>
                </a:lnTo>
                <a:lnTo>
                  <a:pt x="838761" y="92444"/>
                </a:lnTo>
                <a:lnTo>
                  <a:pt x="833592" y="94581"/>
                </a:lnTo>
                <a:lnTo>
                  <a:pt x="820175" y="94581"/>
                </a:lnTo>
                <a:lnTo>
                  <a:pt x="815052" y="92318"/>
                </a:lnTo>
                <a:lnTo>
                  <a:pt x="811743" y="87791"/>
                </a:lnTo>
                <a:lnTo>
                  <a:pt x="808435" y="83264"/>
                </a:lnTo>
                <a:lnTo>
                  <a:pt x="806666" y="77255"/>
                </a:lnTo>
                <a:lnTo>
                  <a:pt x="806436" y="69764"/>
                </a:lnTo>
                <a:lnTo>
                  <a:pt x="860541" y="69764"/>
                </a:lnTo>
                <a:lnTo>
                  <a:pt x="860541" y="62319"/>
                </a:lnTo>
                <a:lnTo>
                  <a:pt x="860174" y="56896"/>
                </a:lnTo>
                <a:lnTo>
                  <a:pt x="859438" y="53495"/>
                </a:lnTo>
                <a:lnTo>
                  <a:pt x="858612" y="48531"/>
                </a:lnTo>
                <a:lnTo>
                  <a:pt x="856957" y="44188"/>
                </a:lnTo>
                <a:lnTo>
                  <a:pt x="854476" y="40465"/>
                </a:lnTo>
                <a:lnTo>
                  <a:pt x="851903" y="36559"/>
                </a:lnTo>
                <a:lnTo>
                  <a:pt x="848158" y="33377"/>
                </a:lnTo>
                <a:lnTo>
                  <a:pt x="843242" y="30918"/>
                </a:lnTo>
                <a:lnTo>
                  <a:pt x="838325" y="28459"/>
                </a:lnTo>
                <a:lnTo>
                  <a:pt x="833247" y="27230"/>
                </a:lnTo>
                <a:lnTo>
                  <a:pt x="825604" y="27298"/>
                </a:lnTo>
                <a:lnTo>
                  <a:pt x="816775" y="40109"/>
                </a:lnTo>
                <a:close/>
              </a:path>
              <a:path w="1186415" h="105404">
                <a:moveTo>
                  <a:pt x="812935" y="30456"/>
                </a:moveTo>
                <a:lnTo>
                  <a:pt x="802783" y="38328"/>
                </a:lnTo>
                <a:lnTo>
                  <a:pt x="807010" y="53563"/>
                </a:lnTo>
                <a:lnTo>
                  <a:pt x="809055" y="48336"/>
                </a:lnTo>
                <a:lnTo>
                  <a:pt x="812914" y="44223"/>
                </a:lnTo>
                <a:lnTo>
                  <a:pt x="816775" y="40109"/>
                </a:lnTo>
                <a:lnTo>
                  <a:pt x="825604" y="27298"/>
                </a:lnTo>
                <a:lnTo>
                  <a:pt x="812935" y="30456"/>
                </a:lnTo>
                <a:close/>
              </a:path>
              <a:path w="1186415" h="105404">
                <a:moveTo>
                  <a:pt x="913590" y="71188"/>
                </a:moveTo>
                <a:lnTo>
                  <a:pt x="911454" y="76497"/>
                </a:lnTo>
                <a:lnTo>
                  <a:pt x="911454" y="89595"/>
                </a:lnTo>
                <a:lnTo>
                  <a:pt x="913625" y="94799"/>
                </a:lnTo>
                <a:lnTo>
                  <a:pt x="917967" y="98959"/>
                </a:lnTo>
                <a:lnTo>
                  <a:pt x="922309" y="103118"/>
                </a:lnTo>
                <a:lnTo>
                  <a:pt x="927903" y="105197"/>
                </a:lnTo>
                <a:lnTo>
                  <a:pt x="925721" y="89480"/>
                </a:lnTo>
                <a:lnTo>
                  <a:pt x="924411" y="86653"/>
                </a:lnTo>
                <a:lnTo>
                  <a:pt x="924411" y="78335"/>
                </a:lnTo>
                <a:lnTo>
                  <a:pt x="926318" y="74888"/>
                </a:lnTo>
                <a:lnTo>
                  <a:pt x="930132" y="72728"/>
                </a:lnTo>
                <a:lnTo>
                  <a:pt x="932383" y="71441"/>
                </a:lnTo>
                <a:lnTo>
                  <a:pt x="935760" y="70499"/>
                </a:lnTo>
                <a:lnTo>
                  <a:pt x="940264" y="69902"/>
                </a:lnTo>
                <a:lnTo>
                  <a:pt x="947777" y="68937"/>
                </a:lnTo>
                <a:lnTo>
                  <a:pt x="952417" y="68201"/>
                </a:lnTo>
                <a:lnTo>
                  <a:pt x="954807" y="67558"/>
                </a:lnTo>
                <a:lnTo>
                  <a:pt x="957196" y="66914"/>
                </a:lnTo>
                <a:lnTo>
                  <a:pt x="960665" y="65145"/>
                </a:lnTo>
                <a:lnTo>
                  <a:pt x="960665" y="82770"/>
                </a:lnTo>
                <a:lnTo>
                  <a:pt x="957219" y="88262"/>
                </a:lnTo>
                <a:lnTo>
                  <a:pt x="950396" y="101544"/>
                </a:lnTo>
                <a:lnTo>
                  <a:pt x="955129" y="99108"/>
                </a:lnTo>
                <a:lnTo>
                  <a:pt x="958758" y="96236"/>
                </a:lnTo>
                <a:lnTo>
                  <a:pt x="961286" y="92927"/>
                </a:lnTo>
                <a:lnTo>
                  <a:pt x="961699" y="95868"/>
                </a:lnTo>
                <a:lnTo>
                  <a:pt x="963422" y="99751"/>
                </a:lnTo>
                <a:lnTo>
                  <a:pt x="965352" y="102785"/>
                </a:lnTo>
                <a:lnTo>
                  <a:pt x="968454" y="104301"/>
                </a:lnTo>
                <a:lnTo>
                  <a:pt x="974473" y="104301"/>
                </a:lnTo>
                <a:lnTo>
                  <a:pt x="977873" y="103957"/>
                </a:lnTo>
                <a:lnTo>
                  <a:pt x="981274" y="103060"/>
                </a:lnTo>
                <a:lnTo>
                  <a:pt x="981274" y="93892"/>
                </a:lnTo>
                <a:lnTo>
                  <a:pt x="979757" y="94133"/>
                </a:lnTo>
                <a:lnTo>
                  <a:pt x="977207" y="94305"/>
                </a:lnTo>
                <a:lnTo>
                  <a:pt x="973864" y="93133"/>
                </a:lnTo>
                <a:lnTo>
                  <a:pt x="973071" y="90031"/>
                </a:lnTo>
                <a:lnTo>
                  <a:pt x="973071" y="40511"/>
                </a:lnTo>
                <a:lnTo>
                  <a:pt x="970383" y="35364"/>
                </a:lnTo>
                <a:lnTo>
                  <a:pt x="965008" y="32055"/>
                </a:lnTo>
                <a:lnTo>
                  <a:pt x="959586" y="28746"/>
                </a:lnTo>
                <a:lnTo>
                  <a:pt x="952532" y="27092"/>
                </a:lnTo>
                <a:lnTo>
                  <a:pt x="936358" y="27092"/>
                </a:lnTo>
                <a:lnTo>
                  <a:pt x="929776" y="28873"/>
                </a:lnTo>
                <a:lnTo>
                  <a:pt x="924101" y="32434"/>
                </a:lnTo>
                <a:lnTo>
                  <a:pt x="918426" y="35996"/>
                </a:lnTo>
                <a:lnTo>
                  <a:pt x="915474" y="42327"/>
                </a:lnTo>
                <a:lnTo>
                  <a:pt x="915244" y="51427"/>
                </a:lnTo>
                <a:lnTo>
                  <a:pt x="926823" y="51427"/>
                </a:lnTo>
                <a:lnTo>
                  <a:pt x="927283" y="47612"/>
                </a:lnTo>
                <a:lnTo>
                  <a:pt x="928271" y="44740"/>
                </a:lnTo>
                <a:lnTo>
                  <a:pt x="929787" y="42809"/>
                </a:lnTo>
                <a:lnTo>
                  <a:pt x="932498" y="39317"/>
                </a:lnTo>
                <a:lnTo>
                  <a:pt x="937093" y="37570"/>
                </a:lnTo>
                <a:lnTo>
                  <a:pt x="949178" y="37570"/>
                </a:lnTo>
                <a:lnTo>
                  <a:pt x="953485" y="38524"/>
                </a:lnTo>
                <a:lnTo>
                  <a:pt x="956496" y="40431"/>
                </a:lnTo>
                <a:lnTo>
                  <a:pt x="959505" y="42338"/>
                </a:lnTo>
                <a:lnTo>
                  <a:pt x="961010" y="45406"/>
                </a:lnTo>
                <a:lnTo>
                  <a:pt x="961010" y="51702"/>
                </a:lnTo>
                <a:lnTo>
                  <a:pt x="960183" y="54391"/>
                </a:lnTo>
                <a:lnTo>
                  <a:pt x="957311" y="57608"/>
                </a:lnTo>
                <a:lnTo>
                  <a:pt x="954462" y="57976"/>
                </a:lnTo>
                <a:lnTo>
                  <a:pt x="934681" y="60457"/>
                </a:lnTo>
                <a:lnTo>
                  <a:pt x="927742" y="61330"/>
                </a:lnTo>
                <a:lnTo>
                  <a:pt x="922136" y="63651"/>
                </a:lnTo>
                <a:lnTo>
                  <a:pt x="917863" y="67420"/>
                </a:lnTo>
                <a:lnTo>
                  <a:pt x="913590" y="71188"/>
                </a:lnTo>
                <a:close/>
              </a:path>
              <a:path w="1186415" h="105404">
                <a:moveTo>
                  <a:pt x="957219" y="88262"/>
                </a:moveTo>
                <a:lnTo>
                  <a:pt x="950327" y="91617"/>
                </a:lnTo>
                <a:lnTo>
                  <a:pt x="946237" y="93639"/>
                </a:lnTo>
                <a:lnTo>
                  <a:pt x="942010" y="94650"/>
                </a:lnTo>
                <a:lnTo>
                  <a:pt x="934061" y="94650"/>
                </a:lnTo>
                <a:lnTo>
                  <a:pt x="930959" y="93616"/>
                </a:lnTo>
                <a:lnTo>
                  <a:pt x="928340" y="91548"/>
                </a:lnTo>
                <a:lnTo>
                  <a:pt x="925721" y="89480"/>
                </a:lnTo>
                <a:lnTo>
                  <a:pt x="927903" y="105197"/>
                </a:lnTo>
                <a:lnTo>
                  <a:pt x="940447" y="105197"/>
                </a:lnTo>
                <a:lnTo>
                  <a:pt x="945663" y="103979"/>
                </a:lnTo>
                <a:lnTo>
                  <a:pt x="950396" y="101544"/>
                </a:lnTo>
                <a:lnTo>
                  <a:pt x="957219" y="88262"/>
                </a:lnTo>
                <a:close/>
              </a:path>
              <a:path w="1186415" h="105404">
                <a:moveTo>
                  <a:pt x="1048406" y="16257"/>
                </a:moveTo>
                <a:lnTo>
                  <a:pt x="1049141" y="14304"/>
                </a:lnTo>
                <a:lnTo>
                  <a:pt x="1052128" y="11374"/>
                </a:lnTo>
                <a:lnTo>
                  <a:pt x="1057515" y="11409"/>
                </a:lnTo>
                <a:lnTo>
                  <a:pt x="1060307" y="11581"/>
                </a:lnTo>
                <a:lnTo>
                  <a:pt x="1060307" y="275"/>
                </a:lnTo>
                <a:lnTo>
                  <a:pt x="1057481" y="68"/>
                </a:lnTo>
                <a:lnTo>
                  <a:pt x="1046798" y="0"/>
                </a:lnTo>
                <a:lnTo>
                  <a:pt x="1041215" y="2114"/>
                </a:lnTo>
                <a:lnTo>
                  <a:pt x="1038320" y="6342"/>
                </a:lnTo>
                <a:lnTo>
                  <a:pt x="1036712" y="8732"/>
                </a:lnTo>
                <a:lnTo>
                  <a:pt x="1035816" y="12500"/>
                </a:lnTo>
                <a:lnTo>
                  <a:pt x="1035632" y="17647"/>
                </a:lnTo>
                <a:lnTo>
                  <a:pt x="1035632" y="29229"/>
                </a:lnTo>
                <a:lnTo>
                  <a:pt x="1025362" y="29229"/>
                </a:lnTo>
                <a:lnTo>
                  <a:pt x="1025362" y="39018"/>
                </a:lnTo>
                <a:lnTo>
                  <a:pt x="1035632" y="39018"/>
                </a:lnTo>
                <a:lnTo>
                  <a:pt x="1035632" y="102716"/>
                </a:lnTo>
                <a:lnTo>
                  <a:pt x="1047901" y="102716"/>
                </a:lnTo>
                <a:lnTo>
                  <a:pt x="1047901" y="39018"/>
                </a:lnTo>
                <a:lnTo>
                  <a:pt x="1060307" y="39018"/>
                </a:lnTo>
                <a:lnTo>
                  <a:pt x="1060307" y="29229"/>
                </a:lnTo>
                <a:lnTo>
                  <a:pt x="1048038" y="29229"/>
                </a:lnTo>
                <a:lnTo>
                  <a:pt x="1048038" y="21232"/>
                </a:lnTo>
                <a:lnTo>
                  <a:pt x="1048406" y="16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043381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04338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3120638" y="5676319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097330" y="5612287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7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1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17914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04955" y="5613747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279248" y="561374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2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5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0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2" y="92754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4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8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5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5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6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816723" y="5616059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96918" y="5607786"/>
            <a:ext cx="73373" cy="94220"/>
          </a:xfrm>
          <a:custGeom>
            <a:avLst/>
            <a:gdLst/>
            <a:ahLst/>
            <a:cxnLst/>
            <a:rect l="l" t="t" r="r" b="b"/>
            <a:pathLst>
              <a:path w="80710" h="106783">
                <a:moveTo>
                  <a:pt x="16748" y="52553"/>
                </a:moveTo>
                <a:lnTo>
                  <a:pt x="23089" y="54781"/>
                </a:lnTo>
                <a:lnTo>
                  <a:pt x="32049" y="56804"/>
                </a:lnTo>
                <a:lnTo>
                  <a:pt x="45765" y="59906"/>
                </a:lnTo>
                <a:lnTo>
                  <a:pt x="53209" y="61606"/>
                </a:lnTo>
                <a:lnTo>
                  <a:pt x="58677" y="63605"/>
                </a:lnTo>
                <a:lnTo>
                  <a:pt x="62169" y="65903"/>
                </a:lnTo>
                <a:lnTo>
                  <a:pt x="65615" y="68247"/>
                </a:lnTo>
                <a:lnTo>
                  <a:pt x="67338" y="72177"/>
                </a:lnTo>
                <a:lnTo>
                  <a:pt x="67338" y="85045"/>
                </a:lnTo>
                <a:lnTo>
                  <a:pt x="63249" y="90146"/>
                </a:lnTo>
                <a:lnTo>
                  <a:pt x="55070" y="92996"/>
                </a:lnTo>
                <a:lnTo>
                  <a:pt x="50843" y="94466"/>
                </a:lnTo>
                <a:lnTo>
                  <a:pt x="46156" y="95202"/>
                </a:lnTo>
                <a:lnTo>
                  <a:pt x="40124" y="95195"/>
                </a:lnTo>
                <a:lnTo>
                  <a:pt x="26071" y="92553"/>
                </a:lnTo>
                <a:lnTo>
                  <a:pt x="16955" y="85137"/>
                </a:lnTo>
                <a:lnTo>
                  <a:pt x="14565" y="81552"/>
                </a:lnTo>
                <a:lnTo>
                  <a:pt x="13210" y="76887"/>
                </a:lnTo>
                <a:lnTo>
                  <a:pt x="12888" y="71143"/>
                </a:lnTo>
                <a:lnTo>
                  <a:pt x="0" y="71143"/>
                </a:lnTo>
                <a:lnTo>
                  <a:pt x="62" y="74258"/>
                </a:lnTo>
                <a:lnTo>
                  <a:pt x="3048" y="87087"/>
                </a:lnTo>
                <a:lnTo>
                  <a:pt x="10476" y="97132"/>
                </a:lnTo>
                <a:lnTo>
                  <a:pt x="14670" y="100347"/>
                </a:lnTo>
                <a:lnTo>
                  <a:pt x="25990" y="105174"/>
                </a:lnTo>
                <a:lnTo>
                  <a:pt x="40044" y="106783"/>
                </a:lnTo>
                <a:lnTo>
                  <a:pt x="44322" y="106652"/>
                </a:lnTo>
                <a:lnTo>
                  <a:pt x="57141" y="104455"/>
                </a:lnTo>
                <a:lnTo>
                  <a:pt x="68476" y="99545"/>
                </a:lnTo>
                <a:lnTo>
                  <a:pt x="78001" y="89193"/>
                </a:lnTo>
                <a:lnTo>
                  <a:pt x="80710" y="75486"/>
                </a:lnTo>
                <a:lnTo>
                  <a:pt x="80710" y="66478"/>
                </a:lnTo>
                <a:lnTo>
                  <a:pt x="77493" y="59607"/>
                </a:lnTo>
                <a:lnTo>
                  <a:pt x="71060" y="54873"/>
                </a:lnTo>
                <a:lnTo>
                  <a:pt x="67338" y="52162"/>
                </a:lnTo>
                <a:lnTo>
                  <a:pt x="62054" y="50025"/>
                </a:lnTo>
                <a:lnTo>
                  <a:pt x="55208" y="48462"/>
                </a:lnTo>
                <a:lnTo>
                  <a:pt x="41009" y="45222"/>
                </a:lnTo>
                <a:lnTo>
                  <a:pt x="31452" y="43016"/>
                </a:lnTo>
                <a:lnTo>
                  <a:pt x="25318" y="41178"/>
                </a:lnTo>
                <a:lnTo>
                  <a:pt x="22607" y="39707"/>
                </a:lnTo>
                <a:lnTo>
                  <a:pt x="18471" y="37409"/>
                </a:lnTo>
                <a:lnTo>
                  <a:pt x="16403" y="33779"/>
                </a:lnTo>
                <a:lnTo>
                  <a:pt x="16403" y="24311"/>
                </a:lnTo>
                <a:lnTo>
                  <a:pt x="18172" y="20359"/>
                </a:lnTo>
                <a:lnTo>
                  <a:pt x="21711" y="16958"/>
                </a:lnTo>
                <a:lnTo>
                  <a:pt x="25249" y="13557"/>
                </a:lnTo>
                <a:lnTo>
                  <a:pt x="31061" y="11857"/>
                </a:lnTo>
                <a:lnTo>
                  <a:pt x="49165" y="11857"/>
                </a:lnTo>
                <a:lnTo>
                  <a:pt x="56265" y="14499"/>
                </a:lnTo>
                <a:lnTo>
                  <a:pt x="60446" y="19784"/>
                </a:lnTo>
                <a:lnTo>
                  <a:pt x="62698" y="22680"/>
                </a:lnTo>
                <a:lnTo>
                  <a:pt x="64168" y="26839"/>
                </a:lnTo>
                <a:lnTo>
                  <a:pt x="64857" y="32262"/>
                </a:lnTo>
                <a:lnTo>
                  <a:pt x="77746" y="32262"/>
                </a:lnTo>
                <a:lnTo>
                  <a:pt x="74628" y="16962"/>
                </a:lnTo>
                <a:lnTo>
                  <a:pt x="66615" y="7686"/>
                </a:lnTo>
                <a:lnTo>
                  <a:pt x="64414" y="6269"/>
                </a:lnTo>
                <a:lnTo>
                  <a:pt x="52965" y="1567"/>
                </a:lnTo>
                <a:lnTo>
                  <a:pt x="39562" y="0"/>
                </a:lnTo>
                <a:lnTo>
                  <a:pt x="36268" y="82"/>
                </a:lnTo>
                <a:lnTo>
                  <a:pt x="22943" y="2635"/>
                </a:lnTo>
                <a:lnTo>
                  <a:pt x="12819" y="8755"/>
                </a:lnTo>
                <a:lnTo>
                  <a:pt x="6524" y="14591"/>
                </a:lnTo>
                <a:lnTo>
                  <a:pt x="3377" y="22059"/>
                </a:lnTo>
                <a:lnTo>
                  <a:pt x="3377" y="39569"/>
                </a:lnTo>
                <a:lnTo>
                  <a:pt x="6593" y="45889"/>
                </a:lnTo>
                <a:lnTo>
                  <a:pt x="13026" y="50117"/>
                </a:lnTo>
                <a:lnTo>
                  <a:pt x="16748" y="52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680777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7"/>
                </a:lnTo>
                <a:lnTo>
                  <a:pt x="43077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3" y="64720"/>
                </a:lnTo>
                <a:lnTo>
                  <a:pt x="63169" y="61388"/>
                </a:lnTo>
                <a:lnTo>
                  <a:pt x="64983" y="58056"/>
                </a:lnTo>
                <a:lnTo>
                  <a:pt x="66052" y="55034"/>
                </a:lnTo>
                <a:lnTo>
                  <a:pt x="66373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4" y="0"/>
                </a:lnTo>
                <a:lnTo>
                  <a:pt x="32470" y="68"/>
                </a:lnTo>
                <a:lnTo>
                  <a:pt x="23640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8954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1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1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754818" y="5632360"/>
            <a:ext cx="57457" cy="68916"/>
          </a:xfrm>
          <a:custGeom>
            <a:avLst/>
            <a:gdLst/>
            <a:ahLst/>
            <a:cxnLst/>
            <a:rect l="l" t="t" r="r" b="b"/>
            <a:pathLst>
              <a:path w="63203" h="78105">
                <a:moveTo>
                  <a:pt x="19941" y="14959"/>
                </a:moveTo>
                <a:lnTo>
                  <a:pt x="25593" y="11098"/>
                </a:lnTo>
                <a:lnTo>
                  <a:pt x="39286" y="11098"/>
                </a:lnTo>
                <a:lnTo>
                  <a:pt x="43491" y="12603"/>
                </a:lnTo>
                <a:lnTo>
                  <a:pt x="46110" y="15614"/>
                </a:lnTo>
                <a:lnTo>
                  <a:pt x="48729" y="18624"/>
                </a:lnTo>
                <a:lnTo>
                  <a:pt x="50406" y="22404"/>
                </a:lnTo>
                <a:lnTo>
                  <a:pt x="51141" y="26954"/>
                </a:lnTo>
                <a:lnTo>
                  <a:pt x="63203" y="26954"/>
                </a:lnTo>
                <a:lnTo>
                  <a:pt x="62146" y="17073"/>
                </a:lnTo>
                <a:lnTo>
                  <a:pt x="59010" y="10110"/>
                </a:lnTo>
                <a:lnTo>
                  <a:pt x="53795" y="6066"/>
                </a:lnTo>
                <a:lnTo>
                  <a:pt x="48580" y="2022"/>
                </a:lnTo>
                <a:lnTo>
                  <a:pt x="41813" y="0"/>
                </a:lnTo>
                <a:lnTo>
                  <a:pt x="32421" y="14"/>
                </a:lnTo>
                <a:lnTo>
                  <a:pt x="19733" y="2909"/>
                </a:lnTo>
                <a:lnTo>
                  <a:pt x="9442" y="10823"/>
                </a:lnTo>
                <a:lnTo>
                  <a:pt x="6061" y="15466"/>
                </a:lnTo>
                <a:lnTo>
                  <a:pt x="1515" y="26893"/>
                </a:lnTo>
                <a:lnTo>
                  <a:pt x="0" y="41086"/>
                </a:lnTo>
                <a:lnTo>
                  <a:pt x="64" y="43790"/>
                </a:lnTo>
                <a:lnTo>
                  <a:pt x="2542" y="56757"/>
                </a:lnTo>
                <a:lnTo>
                  <a:pt x="8615" y="67523"/>
                </a:lnTo>
                <a:lnTo>
                  <a:pt x="14359" y="74578"/>
                </a:lnTo>
                <a:lnTo>
                  <a:pt x="22055" y="78105"/>
                </a:lnTo>
                <a:lnTo>
                  <a:pt x="40297" y="78105"/>
                </a:lnTo>
                <a:lnTo>
                  <a:pt x="47350" y="75842"/>
                </a:lnTo>
                <a:lnTo>
                  <a:pt x="52864" y="71315"/>
                </a:lnTo>
                <a:lnTo>
                  <a:pt x="58378" y="66788"/>
                </a:lnTo>
                <a:lnTo>
                  <a:pt x="61825" y="59630"/>
                </a:lnTo>
                <a:lnTo>
                  <a:pt x="63203" y="49841"/>
                </a:lnTo>
                <a:lnTo>
                  <a:pt x="51141" y="49841"/>
                </a:lnTo>
                <a:lnTo>
                  <a:pt x="49993" y="55310"/>
                </a:lnTo>
                <a:lnTo>
                  <a:pt x="47913" y="59618"/>
                </a:lnTo>
                <a:lnTo>
                  <a:pt x="44904" y="62767"/>
                </a:lnTo>
                <a:lnTo>
                  <a:pt x="41894" y="65915"/>
                </a:lnTo>
                <a:lnTo>
                  <a:pt x="37816" y="67489"/>
                </a:lnTo>
                <a:lnTo>
                  <a:pt x="25961" y="67489"/>
                </a:lnTo>
                <a:lnTo>
                  <a:pt x="21044" y="64961"/>
                </a:lnTo>
                <a:lnTo>
                  <a:pt x="17920" y="59906"/>
                </a:lnTo>
                <a:lnTo>
                  <a:pt x="14795" y="54850"/>
                </a:lnTo>
                <a:lnTo>
                  <a:pt x="13233" y="48623"/>
                </a:lnTo>
                <a:lnTo>
                  <a:pt x="13233" y="33871"/>
                </a:lnTo>
                <a:lnTo>
                  <a:pt x="14336" y="27689"/>
                </a:lnTo>
                <a:lnTo>
                  <a:pt x="16541" y="22680"/>
                </a:lnTo>
                <a:lnTo>
                  <a:pt x="19941" y="14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851061" y="5632360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8"/>
                </a:lnTo>
                <a:lnTo>
                  <a:pt x="68786" y="37501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29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4"/>
                </a:lnTo>
                <a:lnTo>
                  <a:pt x="12750" y="32285"/>
                </a:lnTo>
                <a:lnTo>
                  <a:pt x="14473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6" y="25345"/>
                </a:lnTo>
                <a:lnTo>
                  <a:pt x="55828" y="30952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4" y="58630"/>
                </a:lnTo>
                <a:lnTo>
                  <a:pt x="50795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859768" y="5674999"/>
            <a:ext cx="37878" cy="26764"/>
          </a:xfrm>
          <a:custGeom>
            <a:avLst/>
            <a:gdLst/>
            <a:ahLst/>
            <a:cxnLst/>
            <a:rect l="l" t="t" r="r" b="b"/>
            <a:pathLst>
              <a:path w="41666" h="30332">
                <a:moveTo>
                  <a:pt x="41666" y="10306"/>
                </a:moveTo>
                <a:lnTo>
                  <a:pt x="38611" y="16533"/>
                </a:lnTo>
                <a:lnTo>
                  <a:pt x="32970" y="19647"/>
                </a:lnTo>
                <a:lnTo>
                  <a:pt x="17256" y="19647"/>
                </a:lnTo>
                <a:lnTo>
                  <a:pt x="11788" y="17027"/>
                </a:lnTo>
                <a:lnTo>
                  <a:pt x="8341" y="11788"/>
                </a:lnTo>
                <a:lnTo>
                  <a:pt x="4895" y="6548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6" y="30120"/>
                </a:lnTo>
                <a:lnTo>
                  <a:pt x="41217" y="26581"/>
                </a:lnTo>
                <a:lnTo>
                  <a:pt x="41666" y="10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93080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8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6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2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1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969130" y="5632543"/>
            <a:ext cx="55390" cy="69342"/>
          </a:xfrm>
          <a:custGeom>
            <a:avLst/>
            <a:gdLst/>
            <a:ahLst/>
            <a:cxnLst/>
            <a:rect l="l" t="t" r="r" b="b"/>
            <a:pathLst>
              <a:path w="60929" h="78588">
                <a:moveTo>
                  <a:pt x="18149" y="66110"/>
                </a:moveTo>
                <a:lnTo>
                  <a:pt x="15025" y="62112"/>
                </a:lnTo>
                <a:lnTo>
                  <a:pt x="13325" y="59906"/>
                </a:lnTo>
                <a:lnTo>
                  <a:pt x="12291" y="56735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2"/>
                </a:lnTo>
                <a:lnTo>
                  <a:pt x="2768" y="66122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8"/>
                </a:lnTo>
                <a:lnTo>
                  <a:pt x="40871" y="78588"/>
                </a:lnTo>
                <a:lnTo>
                  <a:pt x="48464" y="76198"/>
                </a:lnTo>
                <a:lnTo>
                  <a:pt x="53450" y="71418"/>
                </a:lnTo>
                <a:lnTo>
                  <a:pt x="58436" y="66639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3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6"/>
                </a:lnTo>
                <a:lnTo>
                  <a:pt x="21274" y="29275"/>
                </a:lnTo>
                <a:lnTo>
                  <a:pt x="19436" y="28126"/>
                </a:lnTo>
                <a:lnTo>
                  <a:pt x="16265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6"/>
                </a:lnTo>
                <a:lnTo>
                  <a:pt x="35978" y="10616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3"/>
                </a:lnTo>
                <a:lnTo>
                  <a:pt x="57046" y="13925"/>
                </a:lnTo>
                <a:lnTo>
                  <a:pt x="53967" y="9789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5" y="6480"/>
                </a:lnTo>
                <a:lnTo>
                  <a:pt x="4583" y="10800"/>
                </a:lnTo>
                <a:lnTo>
                  <a:pt x="2067" y="16452"/>
                </a:lnTo>
                <a:lnTo>
                  <a:pt x="2067" y="29367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3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5" y="48600"/>
                </a:lnTo>
                <a:lnTo>
                  <a:pt x="47258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29" y="67110"/>
                </a:lnTo>
                <a:lnTo>
                  <a:pt x="35886" y="68109"/>
                </a:lnTo>
                <a:lnTo>
                  <a:pt x="23571" y="68109"/>
                </a:lnTo>
                <a:lnTo>
                  <a:pt x="18149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045329" y="5464701"/>
            <a:ext cx="581344" cy="91848"/>
          </a:xfrm>
          <a:custGeom>
            <a:avLst/>
            <a:gdLst/>
            <a:ahLst/>
            <a:cxnLst/>
            <a:rect l="l" t="t" r="r" b="b"/>
            <a:pathLst>
              <a:path w="639478" h="104094">
                <a:moveTo>
                  <a:pt x="328240" y="91617"/>
                </a:moveTo>
                <a:lnTo>
                  <a:pt x="325116" y="87619"/>
                </a:lnTo>
                <a:lnTo>
                  <a:pt x="323415" y="85413"/>
                </a:lnTo>
                <a:lnTo>
                  <a:pt x="322381" y="82241"/>
                </a:lnTo>
                <a:lnTo>
                  <a:pt x="322013" y="78105"/>
                </a:lnTo>
                <a:lnTo>
                  <a:pt x="310090" y="78105"/>
                </a:lnTo>
                <a:lnTo>
                  <a:pt x="310412" y="85459"/>
                </a:lnTo>
                <a:lnTo>
                  <a:pt x="312858" y="91628"/>
                </a:lnTo>
                <a:lnTo>
                  <a:pt x="317430" y="96615"/>
                </a:lnTo>
                <a:lnTo>
                  <a:pt x="322002" y="101601"/>
                </a:lnTo>
                <a:lnTo>
                  <a:pt x="329779" y="104094"/>
                </a:lnTo>
                <a:lnTo>
                  <a:pt x="350962" y="104094"/>
                </a:lnTo>
                <a:lnTo>
                  <a:pt x="358555" y="101705"/>
                </a:lnTo>
                <a:lnTo>
                  <a:pt x="363541" y="96925"/>
                </a:lnTo>
                <a:lnTo>
                  <a:pt x="368526" y="92145"/>
                </a:lnTo>
                <a:lnTo>
                  <a:pt x="371019" y="86470"/>
                </a:lnTo>
                <a:lnTo>
                  <a:pt x="371019" y="73096"/>
                </a:lnTo>
                <a:lnTo>
                  <a:pt x="368607" y="68109"/>
                </a:lnTo>
                <a:lnTo>
                  <a:pt x="363782" y="64938"/>
                </a:lnTo>
                <a:lnTo>
                  <a:pt x="360749" y="62916"/>
                </a:lnTo>
                <a:lnTo>
                  <a:pt x="354776" y="60825"/>
                </a:lnTo>
                <a:lnTo>
                  <a:pt x="345862" y="58665"/>
                </a:lnTo>
                <a:lnTo>
                  <a:pt x="337659" y="56666"/>
                </a:lnTo>
                <a:lnTo>
                  <a:pt x="334076" y="55793"/>
                </a:lnTo>
                <a:lnTo>
                  <a:pt x="331364" y="54782"/>
                </a:lnTo>
                <a:lnTo>
                  <a:pt x="329527" y="53633"/>
                </a:lnTo>
                <a:lnTo>
                  <a:pt x="326356" y="51702"/>
                </a:lnTo>
                <a:lnTo>
                  <a:pt x="324771" y="49129"/>
                </a:lnTo>
                <a:lnTo>
                  <a:pt x="324771" y="42970"/>
                </a:lnTo>
                <a:lnTo>
                  <a:pt x="325977" y="40604"/>
                </a:lnTo>
                <a:lnTo>
                  <a:pt x="328389" y="38811"/>
                </a:lnTo>
                <a:lnTo>
                  <a:pt x="330802" y="37019"/>
                </a:lnTo>
                <a:lnTo>
                  <a:pt x="334351" y="36123"/>
                </a:lnTo>
                <a:lnTo>
                  <a:pt x="346068" y="36123"/>
                </a:lnTo>
                <a:lnTo>
                  <a:pt x="351008" y="37754"/>
                </a:lnTo>
                <a:lnTo>
                  <a:pt x="353857" y="41017"/>
                </a:lnTo>
                <a:lnTo>
                  <a:pt x="355603" y="43315"/>
                </a:lnTo>
                <a:lnTo>
                  <a:pt x="356590" y="45866"/>
                </a:lnTo>
                <a:lnTo>
                  <a:pt x="356821" y="48669"/>
                </a:lnTo>
                <a:lnTo>
                  <a:pt x="368537" y="48669"/>
                </a:lnTo>
                <a:lnTo>
                  <a:pt x="368629" y="43889"/>
                </a:lnTo>
                <a:lnTo>
                  <a:pt x="367136" y="39432"/>
                </a:lnTo>
                <a:lnTo>
                  <a:pt x="364058" y="35295"/>
                </a:lnTo>
                <a:lnTo>
                  <a:pt x="354091" y="27847"/>
                </a:lnTo>
                <a:lnTo>
                  <a:pt x="340003" y="25506"/>
                </a:lnTo>
                <a:lnTo>
                  <a:pt x="331502" y="25506"/>
                </a:lnTo>
                <a:lnTo>
                  <a:pt x="324736" y="27666"/>
                </a:lnTo>
                <a:lnTo>
                  <a:pt x="319705" y="31986"/>
                </a:lnTo>
                <a:lnTo>
                  <a:pt x="314673" y="36306"/>
                </a:lnTo>
                <a:lnTo>
                  <a:pt x="312158" y="41959"/>
                </a:lnTo>
                <a:lnTo>
                  <a:pt x="312158" y="54873"/>
                </a:lnTo>
                <a:lnTo>
                  <a:pt x="314823" y="59515"/>
                </a:lnTo>
                <a:lnTo>
                  <a:pt x="320153" y="62870"/>
                </a:lnTo>
                <a:lnTo>
                  <a:pt x="323140" y="64800"/>
                </a:lnTo>
                <a:lnTo>
                  <a:pt x="327780" y="66547"/>
                </a:lnTo>
                <a:lnTo>
                  <a:pt x="334076" y="68109"/>
                </a:lnTo>
                <a:lnTo>
                  <a:pt x="343931" y="70591"/>
                </a:lnTo>
                <a:lnTo>
                  <a:pt x="349216" y="71924"/>
                </a:lnTo>
                <a:lnTo>
                  <a:pt x="352754" y="73096"/>
                </a:lnTo>
                <a:lnTo>
                  <a:pt x="354546" y="74107"/>
                </a:lnTo>
                <a:lnTo>
                  <a:pt x="357349" y="75761"/>
                </a:lnTo>
                <a:lnTo>
                  <a:pt x="358750" y="78174"/>
                </a:lnTo>
                <a:lnTo>
                  <a:pt x="358750" y="85527"/>
                </a:lnTo>
                <a:lnTo>
                  <a:pt x="357004" y="88618"/>
                </a:lnTo>
                <a:lnTo>
                  <a:pt x="353512" y="90617"/>
                </a:lnTo>
                <a:lnTo>
                  <a:pt x="350020" y="92617"/>
                </a:lnTo>
                <a:lnTo>
                  <a:pt x="345977" y="93616"/>
                </a:lnTo>
                <a:lnTo>
                  <a:pt x="333662" y="93616"/>
                </a:lnTo>
                <a:lnTo>
                  <a:pt x="328240" y="91617"/>
                </a:lnTo>
                <a:close/>
              </a:path>
              <a:path w="639478" h="104094">
                <a:moveTo>
                  <a:pt x="492812" y="89757"/>
                </a:moveTo>
                <a:lnTo>
                  <a:pt x="500390" y="78243"/>
                </a:lnTo>
                <a:lnTo>
                  <a:pt x="502044" y="74340"/>
                </a:lnTo>
                <a:lnTo>
                  <a:pt x="505352" y="62275"/>
                </a:lnTo>
                <a:lnTo>
                  <a:pt x="506455" y="49083"/>
                </a:lnTo>
                <a:lnTo>
                  <a:pt x="505592" y="37605"/>
                </a:lnTo>
                <a:lnTo>
                  <a:pt x="502183" y="25266"/>
                </a:lnTo>
                <a:lnTo>
                  <a:pt x="496185" y="14821"/>
                </a:lnTo>
                <a:lnTo>
                  <a:pt x="488806" y="7534"/>
                </a:lnTo>
                <a:lnTo>
                  <a:pt x="477490" y="1883"/>
                </a:lnTo>
                <a:lnTo>
                  <a:pt x="463791" y="0"/>
                </a:lnTo>
                <a:lnTo>
                  <a:pt x="422781" y="0"/>
                </a:lnTo>
                <a:lnTo>
                  <a:pt x="422781" y="101268"/>
                </a:lnTo>
                <a:lnTo>
                  <a:pt x="463653" y="101268"/>
                </a:lnTo>
                <a:lnTo>
                  <a:pt x="436566" y="89549"/>
                </a:lnTo>
                <a:lnTo>
                  <a:pt x="436566" y="11788"/>
                </a:lnTo>
                <a:lnTo>
                  <a:pt x="461952" y="11799"/>
                </a:lnTo>
                <a:lnTo>
                  <a:pt x="475608" y="14560"/>
                </a:lnTo>
                <a:lnTo>
                  <a:pt x="484985" y="22197"/>
                </a:lnTo>
                <a:lnTo>
                  <a:pt x="487163" y="25700"/>
                </a:lnTo>
                <a:lnTo>
                  <a:pt x="491138" y="37073"/>
                </a:lnTo>
                <a:lnTo>
                  <a:pt x="492463" y="51427"/>
                </a:lnTo>
                <a:lnTo>
                  <a:pt x="492463" y="54690"/>
                </a:lnTo>
                <a:lnTo>
                  <a:pt x="492119" y="58228"/>
                </a:lnTo>
                <a:lnTo>
                  <a:pt x="491430" y="62043"/>
                </a:lnTo>
                <a:lnTo>
                  <a:pt x="490235" y="68431"/>
                </a:lnTo>
                <a:lnTo>
                  <a:pt x="488282" y="73670"/>
                </a:lnTo>
                <a:lnTo>
                  <a:pt x="485571" y="77761"/>
                </a:lnTo>
                <a:lnTo>
                  <a:pt x="482171" y="82862"/>
                </a:lnTo>
                <a:lnTo>
                  <a:pt x="477806" y="86309"/>
                </a:lnTo>
                <a:lnTo>
                  <a:pt x="472475" y="88101"/>
                </a:lnTo>
                <a:lnTo>
                  <a:pt x="469744" y="100930"/>
                </a:lnTo>
                <a:lnTo>
                  <a:pt x="482597" y="97319"/>
                </a:lnTo>
                <a:lnTo>
                  <a:pt x="492812" y="89757"/>
                </a:lnTo>
                <a:close/>
              </a:path>
              <a:path w="639478" h="104094">
                <a:moveTo>
                  <a:pt x="472475" y="88101"/>
                </a:moveTo>
                <a:lnTo>
                  <a:pt x="469489" y="89066"/>
                </a:lnTo>
                <a:lnTo>
                  <a:pt x="465675" y="89549"/>
                </a:lnTo>
                <a:lnTo>
                  <a:pt x="436566" y="89549"/>
                </a:lnTo>
                <a:lnTo>
                  <a:pt x="463653" y="101268"/>
                </a:lnTo>
                <a:lnTo>
                  <a:pt x="469744" y="100930"/>
                </a:lnTo>
                <a:lnTo>
                  <a:pt x="472475" y="88101"/>
                </a:lnTo>
                <a:close/>
              </a:path>
              <a:path w="639478" h="104094">
                <a:moveTo>
                  <a:pt x="549395" y="0"/>
                </a:moveTo>
                <a:lnTo>
                  <a:pt x="517276" y="101268"/>
                </a:lnTo>
                <a:lnTo>
                  <a:pt x="527753" y="101268"/>
                </a:lnTo>
                <a:lnTo>
                  <a:pt x="559871" y="0"/>
                </a:lnTo>
                <a:lnTo>
                  <a:pt x="549395" y="0"/>
                </a:lnTo>
                <a:close/>
              </a:path>
              <a:path w="639478" h="104094">
                <a:moveTo>
                  <a:pt x="577998" y="89204"/>
                </a:moveTo>
                <a:lnTo>
                  <a:pt x="577998" y="54873"/>
                </a:lnTo>
                <a:lnTo>
                  <a:pt x="633896" y="54873"/>
                </a:lnTo>
                <a:lnTo>
                  <a:pt x="633896" y="43154"/>
                </a:lnTo>
                <a:lnTo>
                  <a:pt x="577998" y="43154"/>
                </a:lnTo>
                <a:lnTo>
                  <a:pt x="577998" y="12408"/>
                </a:lnTo>
                <a:lnTo>
                  <a:pt x="638445" y="12408"/>
                </a:lnTo>
                <a:lnTo>
                  <a:pt x="638445" y="0"/>
                </a:lnTo>
                <a:lnTo>
                  <a:pt x="564627" y="0"/>
                </a:lnTo>
                <a:lnTo>
                  <a:pt x="564627" y="101268"/>
                </a:lnTo>
                <a:lnTo>
                  <a:pt x="639478" y="101268"/>
                </a:lnTo>
                <a:lnTo>
                  <a:pt x="639478" y="89204"/>
                </a:lnTo>
                <a:lnTo>
                  <a:pt x="577998" y="89204"/>
                </a:lnTo>
                <a:close/>
              </a:path>
              <a:path w="639478" h="104094">
                <a:moveTo>
                  <a:pt x="173988" y="27437"/>
                </a:moveTo>
                <a:lnTo>
                  <a:pt x="161719" y="27437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4" y="46027"/>
                </a:lnTo>
                <a:lnTo>
                  <a:pt x="179881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3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3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2"/>
                </a:lnTo>
                <a:lnTo>
                  <a:pt x="213964" y="34215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3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8" y="37915"/>
                </a:lnTo>
                <a:lnTo>
                  <a:pt x="173988" y="27437"/>
                </a:lnTo>
                <a:close/>
              </a:path>
              <a:path w="639478" h="104094">
                <a:moveTo>
                  <a:pt x="13716" y="12408"/>
                </a:moveTo>
                <a:lnTo>
                  <a:pt x="70234" y="12408"/>
                </a:lnTo>
                <a:lnTo>
                  <a:pt x="70234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8"/>
                </a:lnTo>
                <a:close/>
              </a:path>
              <a:path w="639478" h="104094">
                <a:moveTo>
                  <a:pt x="79377" y="27781"/>
                </a:moveTo>
                <a:lnTo>
                  <a:pt x="79377" y="101268"/>
                </a:lnTo>
                <a:lnTo>
                  <a:pt x="91991" y="101268"/>
                </a:lnTo>
                <a:lnTo>
                  <a:pt x="91991" y="27781"/>
                </a:lnTo>
                <a:lnTo>
                  <a:pt x="79377" y="27781"/>
                </a:lnTo>
                <a:close/>
              </a:path>
              <a:path w="639478" h="104094">
                <a:moveTo>
                  <a:pt x="79377" y="0"/>
                </a:moveTo>
                <a:lnTo>
                  <a:pt x="79377" y="14063"/>
                </a:lnTo>
                <a:lnTo>
                  <a:pt x="91991" y="14063"/>
                </a:lnTo>
                <a:lnTo>
                  <a:pt x="91991" y="0"/>
                </a:lnTo>
                <a:lnTo>
                  <a:pt x="79377" y="0"/>
                </a:lnTo>
                <a:close/>
              </a:path>
              <a:path w="639478" h="104094">
                <a:moveTo>
                  <a:pt x="115011" y="27436"/>
                </a:moveTo>
                <a:lnTo>
                  <a:pt x="115011" y="101268"/>
                </a:lnTo>
                <a:lnTo>
                  <a:pt x="127418" y="101268"/>
                </a:lnTo>
                <a:lnTo>
                  <a:pt x="127418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7" y="25782"/>
                </a:lnTo>
                <a:lnTo>
                  <a:pt x="137664" y="27563"/>
                </a:lnTo>
                <a:lnTo>
                  <a:pt x="133897" y="31125"/>
                </a:lnTo>
                <a:lnTo>
                  <a:pt x="130129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639478" h="104094">
                <a:moveTo>
                  <a:pt x="286931" y="35318"/>
                </a:moveTo>
                <a:lnTo>
                  <a:pt x="290630" y="32963"/>
                </a:lnTo>
                <a:lnTo>
                  <a:pt x="293066" y="28850"/>
                </a:lnTo>
                <a:lnTo>
                  <a:pt x="295501" y="24736"/>
                </a:lnTo>
                <a:lnTo>
                  <a:pt x="296718" y="19739"/>
                </a:lnTo>
                <a:lnTo>
                  <a:pt x="296718" y="0"/>
                </a:lnTo>
                <a:lnTo>
                  <a:pt x="281969" y="0"/>
                </a:lnTo>
                <a:lnTo>
                  <a:pt x="281969" y="15028"/>
                </a:lnTo>
                <a:lnTo>
                  <a:pt x="289482" y="15028"/>
                </a:lnTo>
                <a:lnTo>
                  <a:pt x="289688" y="16751"/>
                </a:lnTo>
                <a:lnTo>
                  <a:pt x="289688" y="19922"/>
                </a:lnTo>
                <a:lnTo>
                  <a:pt x="289034" y="22726"/>
                </a:lnTo>
                <a:lnTo>
                  <a:pt x="287724" y="25162"/>
                </a:lnTo>
                <a:lnTo>
                  <a:pt x="286414" y="27597"/>
                </a:lnTo>
                <a:lnTo>
                  <a:pt x="284496" y="29022"/>
                </a:lnTo>
                <a:lnTo>
                  <a:pt x="281969" y="29436"/>
                </a:lnTo>
                <a:lnTo>
                  <a:pt x="281969" y="35916"/>
                </a:lnTo>
                <a:lnTo>
                  <a:pt x="286931" y="35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4123224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045643" y="5610036"/>
            <a:ext cx="621988" cy="91788"/>
          </a:xfrm>
          <a:custGeom>
            <a:avLst/>
            <a:gdLst/>
            <a:ahLst/>
            <a:cxnLst/>
            <a:rect l="l" t="t" r="r" b="b"/>
            <a:pathLst>
              <a:path w="684187" h="104026">
                <a:moveTo>
                  <a:pt x="588612" y="43775"/>
                </a:moveTo>
                <a:lnTo>
                  <a:pt x="585270" y="42384"/>
                </a:lnTo>
                <a:lnTo>
                  <a:pt x="585901" y="53564"/>
                </a:lnTo>
                <a:lnTo>
                  <a:pt x="592518" y="53564"/>
                </a:lnTo>
                <a:lnTo>
                  <a:pt x="592518" y="43775"/>
                </a:lnTo>
                <a:lnTo>
                  <a:pt x="588612" y="43775"/>
                </a:lnTo>
                <a:close/>
              </a:path>
              <a:path w="684187" h="104026">
                <a:moveTo>
                  <a:pt x="656250" y="91479"/>
                </a:moveTo>
                <a:lnTo>
                  <a:pt x="652884" y="90089"/>
                </a:lnTo>
                <a:lnTo>
                  <a:pt x="653539" y="101268"/>
                </a:lnTo>
                <a:lnTo>
                  <a:pt x="660202" y="101268"/>
                </a:lnTo>
                <a:lnTo>
                  <a:pt x="660202" y="91479"/>
                </a:lnTo>
                <a:lnTo>
                  <a:pt x="656250" y="91479"/>
                </a:lnTo>
                <a:close/>
              </a:path>
              <a:path w="684187" h="104026">
                <a:moveTo>
                  <a:pt x="638490" y="89549"/>
                </a:moveTo>
                <a:lnTo>
                  <a:pt x="643177" y="94236"/>
                </a:lnTo>
                <a:lnTo>
                  <a:pt x="647864" y="98924"/>
                </a:lnTo>
                <a:lnTo>
                  <a:pt x="653539" y="101268"/>
                </a:lnTo>
                <a:lnTo>
                  <a:pt x="652884" y="90089"/>
                </a:lnTo>
                <a:lnTo>
                  <a:pt x="650104" y="87308"/>
                </a:lnTo>
                <a:lnTo>
                  <a:pt x="647324" y="84528"/>
                </a:lnTo>
                <a:lnTo>
                  <a:pt x="645934" y="81184"/>
                </a:lnTo>
                <a:lnTo>
                  <a:pt x="645934" y="73372"/>
                </a:lnTo>
                <a:lnTo>
                  <a:pt x="647324" y="70028"/>
                </a:lnTo>
                <a:lnTo>
                  <a:pt x="650104" y="67248"/>
                </a:lnTo>
                <a:lnTo>
                  <a:pt x="652884" y="64467"/>
                </a:lnTo>
                <a:lnTo>
                  <a:pt x="656250" y="63077"/>
                </a:lnTo>
                <a:lnTo>
                  <a:pt x="664107" y="63077"/>
                </a:lnTo>
                <a:lnTo>
                  <a:pt x="667450" y="64467"/>
                </a:lnTo>
                <a:lnTo>
                  <a:pt x="670230" y="67248"/>
                </a:lnTo>
                <a:lnTo>
                  <a:pt x="673010" y="70028"/>
                </a:lnTo>
                <a:lnTo>
                  <a:pt x="674400" y="73372"/>
                </a:lnTo>
                <a:lnTo>
                  <a:pt x="674400" y="81184"/>
                </a:lnTo>
                <a:lnTo>
                  <a:pt x="673010" y="84528"/>
                </a:lnTo>
                <a:lnTo>
                  <a:pt x="670230" y="87308"/>
                </a:lnTo>
                <a:lnTo>
                  <a:pt x="667450" y="90089"/>
                </a:lnTo>
                <a:lnTo>
                  <a:pt x="664107" y="91479"/>
                </a:lnTo>
                <a:lnTo>
                  <a:pt x="660202" y="91479"/>
                </a:lnTo>
                <a:lnTo>
                  <a:pt x="660202" y="101268"/>
                </a:lnTo>
                <a:lnTo>
                  <a:pt x="666818" y="101268"/>
                </a:lnTo>
                <a:lnTo>
                  <a:pt x="672470" y="98924"/>
                </a:lnTo>
                <a:lnTo>
                  <a:pt x="677157" y="94236"/>
                </a:lnTo>
                <a:lnTo>
                  <a:pt x="681844" y="89549"/>
                </a:lnTo>
                <a:lnTo>
                  <a:pt x="684187" y="83896"/>
                </a:lnTo>
                <a:lnTo>
                  <a:pt x="684187" y="70660"/>
                </a:lnTo>
                <a:lnTo>
                  <a:pt x="681844" y="65007"/>
                </a:lnTo>
                <a:lnTo>
                  <a:pt x="677157" y="60320"/>
                </a:lnTo>
                <a:lnTo>
                  <a:pt x="672470" y="55632"/>
                </a:lnTo>
                <a:lnTo>
                  <a:pt x="666818" y="53288"/>
                </a:lnTo>
                <a:lnTo>
                  <a:pt x="653539" y="53288"/>
                </a:lnTo>
                <a:lnTo>
                  <a:pt x="647864" y="55632"/>
                </a:lnTo>
                <a:lnTo>
                  <a:pt x="643177" y="60320"/>
                </a:lnTo>
                <a:lnTo>
                  <a:pt x="638490" y="65007"/>
                </a:lnTo>
                <a:lnTo>
                  <a:pt x="636147" y="70660"/>
                </a:lnTo>
                <a:lnTo>
                  <a:pt x="636147" y="83896"/>
                </a:lnTo>
                <a:lnTo>
                  <a:pt x="638490" y="89549"/>
                </a:lnTo>
                <a:close/>
              </a:path>
              <a:path w="684187" h="104026">
                <a:moveTo>
                  <a:pt x="570876" y="41844"/>
                </a:moveTo>
                <a:lnTo>
                  <a:pt x="575563" y="46532"/>
                </a:lnTo>
                <a:lnTo>
                  <a:pt x="580250" y="51220"/>
                </a:lnTo>
                <a:lnTo>
                  <a:pt x="585901" y="53564"/>
                </a:lnTo>
                <a:lnTo>
                  <a:pt x="585270" y="42384"/>
                </a:lnTo>
                <a:lnTo>
                  <a:pt x="582490" y="39604"/>
                </a:lnTo>
                <a:lnTo>
                  <a:pt x="579709" y="36823"/>
                </a:lnTo>
                <a:lnTo>
                  <a:pt x="578319" y="33480"/>
                </a:lnTo>
                <a:lnTo>
                  <a:pt x="578319" y="25621"/>
                </a:lnTo>
                <a:lnTo>
                  <a:pt x="579709" y="22266"/>
                </a:lnTo>
                <a:lnTo>
                  <a:pt x="582490" y="19509"/>
                </a:lnTo>
                <a:lnTo>
                  <a:pt x="585270" y="16751"/>
                </a:lnTo>
                <a:lnTo>
                  <a:pt x="588612" y="15373"/>
                </a:lnTo>
                <a:lnTo>
                  <a:pt x="596470" y="15373"/>
                </a:lnTo>
                <a:lnTo>
                  <a:pt x="599836" y="16763"/>
                </a:lnTo>
                <a:lnTo>
                  <a:pt x="602615" y="19543"/>
                </a:lnTo>
                <a:lnTo>
                  <a:pt x="605395" y="22324"/>
                </a:lnTo>
                <a:lnTo>
                  <a:pt x="606785" y="25667"/>
                </a:lnTo>
                <a:lnTo>
                  <a:pt x="606785" y="33480"/>
                </a:lnTo>
                <a:lnTo>
                  <a:pt x="605395" y="36823"/>
                </a:lnTo>
                <a:lnTo>
                  <a:pt x="602615" y="39604"/>
                </a:lnTo>
                <a:lnTo>
                  <a:pt x="599836" y="42384"/>
                </a:lnTo>
                <a:lnTo>
                  <a:pt x="596470" y="43775"/>
                </a:lnTo>
                <a:lnTo>
                  <a:pt x="592518" y="43775"/>
                </a:lnTo>
                <a:lnTo>
                  <a:pt x="592518" y="53564"/>
                </a:lnTo>
                <a:lnTo>
                  <a:pt x="599180" y="53564"/>
                </a:lnTo>
                <a:lnTo>
                  <a:pt x="604856" y="51220"/>
                </a:lnTo>
                <a:lnTo>
                  <a:pt x="609542" y="46532"/>
                </a:lnTo>
                <a:lnTo>
                  <a:pt x="614229" y="41844"/>
                </a:lnTo>
                <a:lnTo>
                  <a:pt x="616573" y="36192"/>
                </a:lnTo>
                <a:lnTo>
                  <a:pt x="616573" y="22956"/>
                </a:lnTo>
                <a:lnTo>
                  <a:pt x="614229" y="17291"/>
                </a:lnTo>
                <a:lnTo>
                  <a:pt x="609542" y="12581"/>
                </a:lnTo>
                <a:lnTo>
                  <a:pt x="604856" y="7870"/>
                </a:lnTo>
                <a:lnTo>
                  <a:pt x="599180" y="5515"/>
                </a:lnTo>
                <a:lnTo>
                  <a:pt x="585901" y="5515"/>
                </a:lnTo>
                <a:lnTo>
                  <a:pt x="580250" y="7870"/>
                </a:lnTo>
                <a:lnTo>
                  <a:pt x="575563" y="12581"/>
                </a:lnTo>
                <a:lnTo>
                  <a:pt x="570876" y="17291"/>
                </a:lnTo>
                <a:lnTo>
                  <a:pt x="568532" y="22956"/>
                </a:lnTo>
                <a:lnTo>
                  <a:pt x="568532" y="36192"/>
                </a:lnTo>
                <a:lnTo>
                  <a:pt x="570876" y="41844"/>
                </a:lnTo>
                <a:close/>
              </a:path>
              <a:path w="684187" h="104026">
                <a:moveTo>
                  <a:pt x="202269" y="102440"/>
                </a:moveTo>
                <a:lnTo>
                  <a:pt x="205727" y="102348"/>
                </a:lnTo>
                <a:lnTo>
                  <a:pt x="208805" y="101980"/>
                </a:lnTo>
                <a:lnTo>
                  <a:pt x="211712" y="101268"/>
                </a:lnTo>
                <a:lnTo>
                  <a:pt x="211712" y="91479"/>
                </a:lnTo>
                <a:lnTo>
                  <a:pt x="207967" y="91686"/>
                </a:lnTo>
                <a:lnTo>
                  <a:pt x="205118" y="91686"/>
                </a:lnTo>
                <a:lnTo>
                  <a:pt x="202544" y="90927"/>
                </a:lnTo>
                <a:lnTo>
                  <a:pt x="199926" y="88331"/>
                </a:lnTo>
                <a:lnTo>
                  <a:pt x="199926" y="37570"/>
                </a:lnTo>
                <a:lnTo>
                  <a:pt x="211712" y="37570"/>
                </a:lnTo>
                <a:lnTo>
                  <a:pt x="211712" y="27436"/>
                </a:lnTo>
                <a:lnTo>
                  <a:pt x="199926" y="27436"/>
                </a:lnTo>
                <a:lnTo>
                  <a:pt x="199926" y="6824"/>
                </a:lnTo>
                <a:lnTo>
                  <a:pt x="187381" y="6824"/>
                </a:lnTo>
                <a:lnTo>
                  <a:pt x="187381" y="27436"/>
                </a:lnTo>
                <a:lnTo>
                  <a:pt x="177387" y="27436"/>
                </a:lnTo>
                <a:lnTo>
                  <a:pt x="177387" y="37570"/>
                </a:lnTo>
                <a:lnTo>
                  <a:pt x="187381" y="37570"/>
                </a:lnTo>
                <a:lnTo>
                  <a:pt x="187381" y="91180"/>
                </a:lnTo>
                <a:lnTo>
                  <a:pt x="188415" y="95029"/>
                </a:lnTo>
                <a:lnTo>
                  <a:pt x="190483" y="97994"/>
                </a:lnTo>
                <a:lnTo>
                  <a:pt x="192550" y="100958"/>
                </a:lnTo>
                <a:lnTo>
                  <a:pt x="196479" y="102440"/>
                </a:lnTo>
                <a:lnTo>
                  <a:pt x="202269" y="102440"/>
                </a:lnTo>
                <a:close/>
              </a:path>
              <a:path w="684187" h="104026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  <a:path w="684187" h="104026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684187" h="104026">
                <a:moveTo>
                  <a:pt x="101249" y="69741"/>
                </a:moveTo>
                <a:lnTo>
                  <a:pt x="99112" y="75049"/>
                </a:lnTo>
                <a:lnTo>
                  <a:pt x="99112" y="88147"/>
                </a:lnTo>
                <a:lnTo>
                  <a:pt x="101283" y="93352"/>
                </a:lnTo>
                <a:lnTo>
                  <a:pt x="105626" y="97511"/>
                </a:lnTo>
                <a:lnTo>
                  <a:pt x="109968" y="101670"/>
                </a:lnTo>
                <a:lnTo>
                  <a:pt x="115562" y="103750"/>
                </a:lnTo>
                <a:lnTo>
                  <a:pt x="113380" y="88032"/>
                </a:lnTo>
                <a:lnTo>
                  <a:pt x="112070" y="85206"/>
                </a:lnTo>
                <a:lnTo>
                  <a:pt x="112070" y="76887"/>
                </a:lnTo>
                <a:lnTo>
                  <a:pt x="113977" y="73440"/>
                </a:lnTo>
                <a:lnTo>
                  <a:pt x="117791" y="71280"/>
                </a:lnTo>
                <a:lnTo>
                  <a:pt x="120042" y="69994"/>
                </a:lnTo>
                <a:lnTo>
                  <a:pt x="123419" y="69051"/>
                </a:lnTo>
                <a:lnTo>
                  <a:pt x="127923" y="68454"/>
                </a:lnTo>
                <a:lnTo>
                  <a:pt x="135436" y="67489"/>
                </a:lnTo>
                <a:lnTo>
                  <a:pt x="140076" y="66754"/>
                </a:lnTo>
                <a:lnTo>
                  <a:pt x="142466" y="66110"/>
                </a:lnTo>
                <a:lnTo>
                  <a:pt x="144855" y="65467"/>
                </a:lnTo>
                <a:lnTo>
                  <a:pt x="148324" y="63697"/>
                </a:lnTo>
                <a:lnTo>
                  <a:pt x="148324" y="81322"/>
                </a:lnTo>
                <a:lnTo>
                  <a:pt x="144878" y="86814"/>
                </a:lnTo>
                <a:lnTo>
                  <a:pt x="138055" y="100096"/>
                </a:lnTo>
                <a:lnTo>
                  <a:pt x="142788" y="97660"/>
                </a:lnTo>
                <a:lnTo>
                  <a:pt x="146417" y="94788"/>
                </a:lnTo>
                <a:lnTo>
                  <a:pt x="148944" y="91479"/>
                </a:lnTo>
                <a:lnTo>
                  <a:pt x="149358" y="94420"/>
                </a:lnTo>
                <a:lnTo>
                  <a:pt x="151081" y="98304"/>
                </a:lnTo>
                <a:lnTo>
                  <a:pt x="153011" y="101337"/>
                </a:lnTo>
                <a:lnTo>
                  <a:pt x="156113" y="102854"/>
                </a:lnTo>
                <a:lnTo>
                  <a:pt x="162132" y="102854"/>
                </a:lnTo>
                <a:lnTo>
                  <a:pt x="165532" y="102509"/>
                </a:lnTo>
                <a:lnTo>
                  <a:pt x="168933" y="101613"/>
                </a:lnTo>
                <a:lnTo>
                  <a:pt x="168933" y="92444"/>
                </a:lnTo>
                <a:lnTo>
                  <a:pt x="167416" y="92685"/>
                </a:lnTo>
                <a:lnTo>
                  <a:pt x="164866" y="92858"/>
                </a:lnTo>
                <a:lnTo>
                  <a:pt x="161523" y="91686"/>
                </a:lnTo>
                <a:lnTo>
                  <a:pt x="160730" y="88584"/>
                </a:lnTo>
                <a:lnTo>
                  <a:pt x="160730" y="39064"/>
                </a:lnTo>
                <a:lnTo>
                  <a:pt x="158042" y="33917"/>
                </a:lnTo>
                <a:lnTo>
                  <a:pt x="152666" y="30608"/>
                </a:lnTo>
                <a:lnTo>
                  <a:pt x="147245" y="27299"/>
                </a:lnTo>
                <a:lnTo>
                  <a:pt x="140191" y="25644"/>
                </a:lnTo>
                <a:lnTo>
                  <a:pt x="124017" y="25644"/>
                </a:lnTo>
                <a:lnTo>
                  <a:pt x="117434" y="27425"/>
                </a:lnTo>
                <a:lnTo>
                  <a:pt x="111760" y="30987"/>
                </a:lnTo>
                <a:lnTo>
                  <a:pt x="106085" y="34548"/>
                </a:lnTo>
                <a:lnTo>
                  <a:pt x="103133" y="40879"/>
                </a:lnTo>
                <a:lnTo>
                  <a:pt x="102903" y="49979"/>
                </a:lnTo>
                <a:lnTo>
                  <a:pt x="114482" y="49979"/>
                </a:lnTo>
                <a:lnTo>
                  <a:pt x="114942" y="46164"/>
                </a:lnTo>
                <a:lnTo>
                  <a:pt x="115930" y="43292"/>
                </a:lnTo>
                <a:lnTo>
                  <a:pt x="117446" y="41362"/>
                </a:lnTo>
                <a:lnTo>
                  <a:pt x="120157" y="37869"/>
                </a:lnTo>
                <a:lnTo>
                  <a:pt x="124752" y="36123"/>
                </a:lnTo>
                <a:lnTo>
                  <a:pt x="136837" y="36123"/>
                </a:lnTo>
                <a:lnTo>
                  <a:pt x="141144" y="37076"/>
                </a:lnTo>
                <a:lnTo>
                  <a:pt x="144154" y="38983"/>
                </a:lnTo>
                <a:lnTo>
                  <a:pt x="147164" y="40891"/>
                </a:lnTo>
                <a:lnTo>
                  <a:pt x="148669" y="43958"/>
                </a:lnTo>
                <a:lnTo>
                  <a:pt x="148669" y="50255"/>
                </a:lnTo>
                <a:lnTo>
                  <a:pt x="147842" y="52943"/>
                </a:lnTo>
                <a:lnTo>
                  <a:pt x="144970" y="56160"/>
                </a:lnTo>
                <a:lnTo>
                  <a:pt x="142121" y="56528"/>
                </a:lnTo>
                <a:lnTo>
                  <a:pt x="122340" y="59010"/>
                </a:lnTo>
                <a:lnTo>
                  <a:pt x="115401" y="59883"/>
                </a:lnTo>
                <a:lnTo>
                  <a:pt x="109795" y="62204"/>
                </a:lnTo>
                <a:lnTo>
                  <a:pt x="105522" y="65972"/>
                </a:lnTo>
                <a:lnTo>
                  <a:pt x="101249" y="69741"/>
                </a:lnTo>
                <a:close/>
              </a:path>
              <a:path w="684187" h="104026">
                <a:moveTo>
                  <a:pt x="144878" y="86814"/>
                </a:moveTo>
                <a:lnTo>
                  <a:pt x="137986" y="90169"/>
                </a:lnTo>
                <a:lnTo>
                  <a:pt x="133896" y="92191"/>
                </a:lnTo>
                <a:lnTo>
                  <a:pt x="129669" y="93202"/>
                </a:lnTo>
                <a:lnTo>
                  <a:pt x="121720" y="93202"/>
                </a:lnTo>
                <a:lnTo>
                  <a:pt x="118618" y="92168"/>
                </a:lnTo>
                <a:lnTo>
                  <a:pt x="115999" y="90100"/>
                </a:lnTo>
                <a:lnTo>
                  <a:pt x="113380" y="88032"/>
                </a:lnTo>
                <a:lnTo>
                  <a:pt x="115562" y="103750"/>
                </a:lnTo>
                <a:lnTo>
                  <a:pt x="128106" y="103750"/>
                </a:lnTo>
                <a:lnTo>
                  <a:pt x="133322" y="102532"/>
                </a:lnTo>
                <a:lnTo>
                  <a:pt x="138055" y="100096"/>
                </a:lnTo>
                <a:lnTo>
                  <a:pt x="144878" y="86814"/>
                </a:lnTo>
                <a:close/>
              </a:path>
              <a:path w="684187" h="104026">
                <a:moveTo>
                  <a:pt x="220189" y="27781"/>
                </a:moveTo>
                <a:lnTo>
                  <a:pt x="220189" y="101268"/>
                </a:lnTo>
                <a:lnTo>
                  <a:pt x="232802" y="101268"/>
                </a:lnTo>
                <a:lnTo>
                  <a:pt x="232802" y="27781"/>
                </a:lnTo>
                <a:lnTo>
                  <a:pt x="220189" y="27781"/>
                </a:lnTo>
                <a:close/>
              </a:path>
              <a:path w="684187" h="104026">
                <a:moveTo>
                  <a:pt x="220189" y="0"/>
                </a:moveTo>
                <a:lnTo>
                  <a:pt x="220189" y="14063"/>
                </a:lnTo>
                <a:lnTo>
                  <a:pt x="232802" y="14063"/>
                </a:lnTo>
                <a:lnTo>
                  <a:pt x="232802" y="0"/>
                </a:lnTo>
                <a:lnTo>
                  <a:pt x="220189" y="0"/>
                </a:lnTo>
                <a:close/>
              </a:path>
              <a:path w="684187" h="104026">
                <a:moveTo>
                  <a:pt x="310549" y="92306"/>
                </a:moveTo>
                <a:lnTo>
                  <a:pt x="313311" y="88060"/>
                </a:lnTo>
                <a:lnTo>
                  <a:pt x="317753" y="76488"/>
                </a:lnTo>
                <a:lnTo>
                  <a:pt x="319234" y="62801"/>
                </a:lnTo>
                <a:lnTo>
                  <a:pt x="319029" y="57666"/>
                </a:lnTo>
                <a:lnTo>
                  <a:pt x="316009" y="44598"/>
                </a:lnTo>
                <a:lnTo>
                  <a:pt x="309377" y="34813"/>
                </a:lnTo>
                <a:lnTo>
                  <a:pt x="298171" y="27581"/>
                </a:lnTo>
                <a:lnTo>
                  <a:pt x="285254" y="25299"/>
                </a:lnTo>
                <a:lnTo>
                  <a:pt x="282697" y="25373"/>
                </a:lnTo>
                <a:lnTo>
                  <a:pt x="269927" y="28526"/>
                </a:lnTo>
                <a:lnTo>
                  <a:pt x="259890" y="36329"/>
                </a:lnTo>
                <a:lnTo>
                  <a:pt x="256741" y="40634"/>
                </a:lnTo>
                <a:lnTo>
                  <a:pt x="252021" y="52039"/>
                </a:lnTo>
                <a:lnTo>
                  <a:pt x="250447" y="65972"/>
                </a:lnTo>
                <a:lnTo>
                  <a:pt x="250591" y="70268"/>
                </a:lnTo>
                <a:lnTo>
                  <a:pt x="253292" y="83306"/>
                </a:lnTo>
                <a:lnTo>
                  <a:pt x="259407" y="93650"/>
                </a:lnTo>
                <a:lnTo>
                  <a:pt x="260025" y="94341"/>
                </a:lnTo>
                <a:lnTo>
                  <a:pt x="263198" y="73624"/>
                </a:lnTo>
                <a:lnTo>
                  <a:pt x="263198" y="57585"/>
                </a:lnTo>
                <a:lnTo>
                  <a:pt x="264921" y="50599"/>
                </a:lnTo>
                <a:lnTo>
                  <a:pt x="268367" y="44809"/>
                </a:lnTo>
                <a:lnTo>
                  <a:pt x="271813" y="39018"/>
                </a:lnTo>
                <a:lnTo>
                  <a:pt x="277328" y="36123"/>
                </a:lnTo>
                <a:lnTo>
                  <a:pt x="293455" y="36123"/>
                </a:lnTo>
                <a:lnTo>
                  <a:pt x="299475" y="39523"/>
                </a:lnTo>
                <a:lnTo>
                  <a:pt x="302967" y="46325"/>
                </a:lnTo>
                <a:lnTo>
                  <a:pt x="305173" y="50645"/>
                </a:lnTo>
                <a:lnTo>
                  <a:pt x="306276" y="56252"/>
                </a:lnTo>
                <a:lnTo>
                  <a:pt x="306276" y="70775"/>
                </a:lnTo>
                <a:lnTo>
                  <a:pt x="304748" y="77703"/>
                </a:lnTo>
                <a:lnTo>
                  <a:pt x="301692" y="83930"/>
                </a:lnTo>
                <a:lnTo>
                  <a:pt x="301243" y="100205"/>
                </a:lnTo>
                <a:lnTo>
                  <a:pt x="310549" y="92306"/>
                </a:lnTo>
                <a:close/>
              </a:path>
              <a:path w="684187" h="104026">
                <a:moveTo>
                  <a:pt x="301692" y="83930"/>
                </a:moveTo>
                <a:lnTo>
                  <a:pt x="298637" y="90158"/>
                </a:lnTo>
                <a:lnTo>
                  <a:pt x="292996" y="93271"/>
                </a:lnTo>
                <a:lnTo>
                  <a:pt x="277281" y="93271"/>
                </a:lnTo>
                <a:lnTo>
                  <a:pt x="271813" y="90652"/>
                </a:lnTo>
                <a:lnTo>
                  <a:pt x="268367" y="85413"/>
                </a:lnTo>
                <a:lnTo>
                  <a:pt x="264921" y="80173"/>
                </a:lnTo>
                <a:lnTo>
                  <a:pt x="263198" y="73624"/>
                </a:lnTo>
                <a:lnTo>
                  <a:pt x="260025" y="94341"/>
                </a:lnTo>
                <a:lnTo>
                  <a:pt x="270350" y="101553"/>
                </a:lnTo>
                <a:lnTo>
                  <a:pt x="283600" y="103957"/>
                </a:lnTo>
                <a:lnTo>
                  <a:pt x="288352" y="103745"/>
                </a:lnTo>
                <a:lnTo>
                  <a:pt x="301243" y="100205"/>
                </a:lnTo>
                <a:lnTo>
                  <a:pt x="301692" y="83930"/>
                </a:lnTo>
                <a:close/>
              </a:path>
              <a:path w="684187" h="104026">
                <a:moveTo>
                  <a:pt x="344368" y="28402"/>
                </a:moveTo>
                <a:lnTo>
                  <a:pt x="344368" y="43430"/>
                </a:lnTo>
                <a:lnTo>
                  <a:pt x="358773" y="43430"/>
                </a:lnTo>
                <a:lnTo>
                  <a:pt x="358773" y="28402"/>
                </a:lnTo>
                <a:lnTo>
                  <a:pt x="344368" y="28402"/>
                </a:lnTo>
                <a:close/>
              </a:path>
              <a:path w="684187" h="104026">
                <a:moveTo>
                  <a:pt x="344368" y="86240"/>
                </a:moveTo>
                <a:lnTo>
                  <a:pt x="344368" y="101268"/>
                </a:lnTo>
                <a:lnTo>
                  <a:pt x="358773" y="101268"/>
                </a:lnTo>
                <a:lnTo>
                  <a:pt x="358773" y="86240"/>
                </a:lnTo>
                <a:lnTo>
                  <a:pt x="344368" y="86240"/>
                </a:lnTo>
                <a:close/>
              </a:path>
              <a:path w="684187" h="104026">
                <a:moveTo>
                  <a:pt x="432246" y="101268"/>
                </a:moveTo>
                <a:lnTo>
                  <a:pt x="434360" y="91157"/>
                </a:lnTo>
                <a:lnTo>
                  <a:pt x="436083" y="83827"/>
                </a:lnTo>
                <a:lnTo>
                  <a:pt x="437415" y="79277"/>
                </a:lnTo>
                <a:lnTo>
                  <a:pt x="439483" y="72200"/>
                </a:lnTo>
                <a:lnTo>
                  <a:pt x="442516" y="64364"/>
                </a:lnTo>
                <a:lnTo>
                  <a:pt x="446513" y="55770"/>
                </a:lnTo>
                <a:lnTo>
                  <a:pt x="447796" y="53032"/>
                </a:lnTo>
                <a:lnTo>
                  <a:pt x="453767" y="41702"/>
                </a:lnTo>
                <a:lnTo>
                  <a:pt x="460470" y="31090"/>
                </a:lnTo>
                <a:lnTo>
                  <a:pt x="465732" y="23461"/>
                </a:lnTo>
                <a:lnTo>
                  <a:pt x="469948" y="18107"/>
                </a:lnTo>
                <a:lnTo>
                  <a:pt x="473118" y="15028"/>
                </a:lnTo>
                <a:lnTo>
                  <a:pt x="473118" y="4205"/>
                </a:lnTo>
                <a:lnTo>
                  <a:pt x="404470" y="4205"/>
                </a:lnTo>
                <a:lnTo>
                  <a:pt x="404470" y="16682"/>
                </a:lnTo>
                <a:lnTo>
                  <a:pt x="459057" y="16682"/>
                </a:lnTo>
                <a:lnTo>
                  <a:pt x="453593" y="23338"/>
                </a:lnTo>
                <a:lnTo>
                  <a:pt x="446270" y="33573"/>
                </a:lnTo>
                <a:lnTo>
                  <a:pt x="439208" y="45015"/>
                </a:lnTo>
                <a:lnTo>
                  <a:pt x="434597" y="53552"/>
                </a:lnTo>
                <a:lnTo>
                  <a:pt x="429057" y="65444"/>
                </a:lnTo>
                <a:lnTo>
                  <a:pt x="424533" y="77360"/>
                </a:lnTo>
                <a:lnTo>
                  <a:pt x="421024" y="89302"/>
                </a:lnTo>
                <a:lnTo>
                  <a:pt x="418530" y="101268"/>
                </a:lnTo>
                <a:lnTo>
                  <a:pt x="432246" y="101268"/>
                </a:lnTo>
                <a:close/>
              </a:path>
              <a:path w="684187" h="104026">
                <a:moveTo>
                  <a:pt x="489407" y="19417"/>
                </a:moveTo>
                <a:lnTo>
                  <a:pt x="486673" y="27299"/>
                </a:lnTo>
                <a:lnTo>
                  <a:pt x="486673" y="45590"/>
                </a:lnTo>
                <a:lnTo>
                  <a:pt x="489442" y="53219"/>
                </a:lnTo>
                <a:lnTo>
                  <a:pt x="494978" y="59148"/>
                </a:lnTo>
                <a:lnTo>
                  <a:pt x="500516" y="65076"/>
                </a:lnTo>
                <a:lnTo>
                  <a:pt x="508040" y="68040"/>
                </a:lnTo>
                <a:lnTo>
                  <a:pt x="507374" y="55253"/>
                </a:lnTo>
                <a:lnTo>
                  <a:pt x="504249" y="51461"/>
                </a:lnTo>
                <a:lnTo>
                  <a:pt x="501125" y="47670"/>
                </a:lnTo>
                <a:lnTo>
                  <a:pt x="499562" y="42557"/>
                </a:lnTo>
                <a:lnTo>
                  <a:pt x="499562" y="29321"/>
                </a:lnTo>
                <a:lnTo>
                  <a:pt x="504632" y="5132"/>
                </a:lnTo>
                <a:lnTo>
                  <a:pt x="494875" y="12615"/>
                </a:lnTo>
                <a:lnTo>
                  <a:pt x="489407" y="19417"/>
                </a:lnTo>
                <a:close/>
              </a:path>
              <a:path w="684187" h="104026">
                <a:moveTo>
                  <a:pt x="490349" y="91387"/>
                </a:moveTo>
                <a:lnTo>
                  <a:pt x="495358" y="96442"/>
                </a:lnTo>
                <a:lnTo>
                  <a:pt x="500366" y="101498"/>
                </a:lnTo>
                <a:lnTo>
                  <a:pt x="507695" y="104026"/>
                </a:lnTo>
                <a:lnTo>
                  <a:pt x="517751" y="104023"/>
                </a:lnTo>
                <a:lnTo>
                  <a:pt x="530551" y="101338"/>
                </a:lnTo>
                <a:lnTo>
                  <a:pt x="540617" y="93572"/>
                </a:lnTo>
                <a:lnTo>
                  <a:pt x="547947" y="80725"/>
                </a:lnTo>
                <a:lnTo>
                  <a:pt x="550083" y="74354"/>
                </a:lnTo>
                <a:lnTo>
                  <a:pt x="552565" y="62105"/>
                </a:lnTo>
                <a:lnTo>
                  <a:pt x="553392" y="48600"/>
                </a:lnTo>
                <a:lnTo>
                  <a:pt x="553374" y="46572"/>
                </a:lnTo>
                <a:lnTo>
                  <a:pt x="552105" y="33034"/>
                </a:lnTo>
                <a:lnTo>
                  <a:pt x="548843" y="21853"/>
                </a:lnTo>
                <a:lnTo>
                  <a:pt x="543065" y="12331"/>
                </a:lnTo>
                <a:lnTo>
                  <a:pt x="532772" y="4892"/>
                </a:lnTo>
                <a:lnTo>
                  <a:pt x="519068" y="2412"/>
                </a:lnTo>
                <a:lnTo>
                  <a:pt x="518034" y="2423"/>
                </a:lnTo>
                <a:lnTo>
                  <a:pt x="504632" y="5132"/>
                </a:lnTo>
                <a:lnTo>
                  <a:pt x="499562" y="29321"/>
                </a:lnTo>
                <a:lnTo>
                  <a:pt x="501342" y="23886"/>
                </a:lnTo>
                <a:lnTo>
                  <a:pt x="504904" y="19819"/>
                </a:lnTo>
                <a:lnTo>
                  <a:pt x="508465" y="15752"/>
                </a:lnTo>
                <a:lnTo>
                  <a:pt x="513278" y="13718"/>
                </a:lnTo>
                <a:lnTo>
                  <a:pt x="524995" y="13718"/>
                </a:lnTo>
                <a:lnTo>
                  <a:pt x="529648" y="15499"/>
                </a:lnTo>
                <a:lnTo>
                  <a:pt x="533300" y="19061"/>
                </a:lnTo>
                <a:lnTo>
                  <a:pt x="536953" y="22622"/>
                </a:lnTo>
                <a:lnTo>
                  <a:pt x="538780" y="28034"/>
                </a:lnTo>
                <a:lnTo>
                  <a:pt x="538780" y="43384"/>
                </a:lnTo>
                <a:lnTo>
                  <a:pt x="536747" y="49048"/>
                </a:lnTo>
                <a:lnTo>
                  <a:pt x="532680" y="52288"/>
                </a:lnTo>
                <a:lnTo>
                  <a:pt x="528614" y="55528"/>
                </a:lnTo>
                <a:lnTo>
                  <a:pt x="524122" y="57148"/>
                </a:lnTo>
                <a:lnTo>
                  <a:pt x="512359" y="57148"/>
                </a:lnTo>
                <a:lnTo>
                  <a:pt x="507374" y="55253"/>
                </a:lnTo>
                <a:lnTo>
                  <a:pt x="508040" y="68040"/>
                </a:lnTo>
                <a:lnTo>
                  <a:pt x="522238" y="68040"/>
                </a:lnTo>
                <a:lnTo>
                  <a:pt x="526615" y="67156"/>
                </a:lnTo>
                <a:lnTo>
                  <a:pt x="530681" y="65386"/>
                </a:lnTo>
                <a:lnTo>
                  <a:pt x="534748" y="63617"/>
                </a:lnTo>
                <a:lnTo>
                  <a:pt x="538160" y="60549"/>
                </a:lnTo>
                <a:lnTo>
                  <a:pt x="540917" y="56183"/>
                </a:lnTo>
                <a:lnTo>
                  <a:pt x="539786" y="64270"/>
                </a:lnTo>
                <a:lnTo>
                  <a:pt x="536504" y="77774"/>
                </a:lnTo>
                <a:lnTo>
                  <a:pt x="532025" y="86274"/>
                </a:lnTo>
                <a:lnTo>
                  <a:pt x="527844" y="91215"/>
                </a:lnTo>
                <a:lnTo>
                  <a:pt x="522790" y="93685"/>
                </a:lnTo>
                <a:lnTo>
                  <a:pt x="513692" y="93685"/>
                </a:lnTo>
                <a:lnTo>
                  <a:pt x="510843" y="92996"/>
                </a:lnTo>
                <a:lnTo>
                  <a:pt x="508316" y="91617"/>
                </a:lnTo>
                <a:lnTo>
                  <a:pt x="503399" y="88997"/>
                </a:lnTo>
                <a:lnTo>
                  <a:pt x="500757" y="84264"/>
                </a:lnTo>
                <a:lnTo>
                  <a:pt x="500389" y="77416"/>
                </a:lnTo>
                <a:lnTo>
                  <a:pt x="487845" y="77416"/>
                </a:lnTo>
                <a:lnTo>
                  <a:pt x="487845" y="85045"/>
                </a:lnTo>
                <a:lnTo>
                  <a:pt x="490349" y="91387"/>
                </a:lnTo>
                <a:close/>
              </a:path>
              <a:path w="684187" h="104026">
                <a:moveTo>
                  <a:pt x="650207" y="2964"/>
                </a:moveTo>
                <a:lnTo>
                  <a:pt x="594999" y="103888"/>
                </a:lnTo>
                <a:lnTo>
                  <a:pt x="602650" y="103888"/>
                </a:lnTo>
                <a:lnTo>
                  <a:pt x="657858" y="2964"/>
                </a:lnTo>
                <a:lnTo>
                  <a:pt x="650207" y="2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251548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4358705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358705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793896" y="5356814"/>
            <a:ext cx="1529198" cy="0"/>
          </a:xfrm>
          <a:custGeom>
            <a:avLst/>
            <a:gdLst/>
            <a:ahLst/>
            <a:cxnLst/>
            <a:rect l="l" t="t" r="r" b="b"/>
            <a:pathLst>
              <a:path w="1682118">
                <a:moveTo>
                  <a:pt x="168211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783202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32309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414130" y="5169955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56905" y="5190716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006259" y="5464701"/>
            <a:ext cx="631659" cy="91848"/>
          </a:xfrm>
          <a:custGeom>
            <a:avLst/>
            <a:gdLst/>
            <a:ahLst/>
            <a:cxnLst/>
            <a:rect l="l" t="t" r="r" b="b"/>
            <a:pathLst>
              <a:path w="694825" h="104094">
                <a:moveTo>
                  <a:pt x="316638" y="27437"/>
                </a:moveTo>
                <a:lnTo>
                  <a:pt x="316638" y="101268"/>
                </a:lnTo>
                <a:lnTo>
                  <a:pt x="329044" y="101268"/>
                </a:lnTo>
                <a:lnTo>
                  <a:pt x="329044" y="53564"/>
                </a:lnTo>
                <a:lnTo>
                  <a:pt x="330721" y="48933"/>
                </a:lnTo>
                <a:lnTo>
                  <a:pt x="334076" y="44912"/>
                </a:lnTo>
                <a:lnTo>
                  <a:pt x="337430" y="40891"/>
                </a:lnTo>
                <a:lnTo>
                  <a:pt x="342231" y="38880"/>
                </a:lnTo>
                <a:lnTo>
                  <a:pt x="349894" y="38903"/>
                </a:lnTo>
                <a:lnTo>
                  <a:pt x="352547" y="39225"/>
                </a:lnTo>
                <a:lnTo>
                  <a:pt x="352547" y="26127"/>
                </a:lnTo>
                <a:lnTo>
                  <a:pt x="351214" y="25989"/>
                </a:lnTo>
                <a:lnTo>
                  <a:pt x="348549" y="25782"/>
                </a:lnTo>
                <a:lnTo>
                  <a:pt x="343633" y="25782"/>
                </a:lnTo>
                <a:lnTo>
                  <a:pt x="339290" y="27563"/>
                </a:lnTo>
                <a:lnTo>
                  <a:pt x="335523" y="31125"/>
                </a:lnTo>
                <a:lnTo>
                  <a:pt x="331755" y="34686"/>
                </a:lnTo>
                <a:lnTo>
                  <a:pt x="329388" y="37708"/>
                </a:lnTo>
                <a:lnTo>
                  <a:pt x="328424" y="40190"/>
                </a:lnTo>
                <a:lnTo>
                  <a:pt x="328424" y="27437"/>
                </a:lnTo>
                <a:lnTo>
                  <a:pt x="316638" y="27437"/>
                </a:lnTo>
                <a:close/>
              </a:path>
              <a:path w="694825" h="104094">
                <a:moveTo>
                  <a:pt x="382851" y="38662"/>
                </a:moveTo>
                <a:lnTo>
                  <a:pt x="387630" y="36605"/>
                </a:lnTo>
                <a:lnTo>
                  <a:pt x="401277" y="36605"/>
                </a:lnTo>
                <a:lnTo>
                  <a:pt x="406951" y="39592"/>
                </a:lnTo>
                <a:lnTo>
                  <a:pt x="410352" y="45567"/>
                </a:lnTo>
                <a:lnTo>
                  <a:pt x="412190" y="48784"/>
                </a:lnTo>
                <a:lnTo>
                  <a:pt x="413361" y="53081"/>
                </a:lnTo>
                <a:lnTo>
                  <a:pt x="413867" y="58458"/>
                </a:lnTo>
                <a:lnTo>
                  <a:pt x="372857" y="58458"/>
                </a:lnTo>
                <a:lnTo>
                  <a:pt x="373087" y="52116"/>
                </a:lnTo>
                <a:lnTo>
                  <a:pt x="368859" y="36881"/>
                </a:lnTo>
                <a:lnTo>
                  <a:pt x="365922" y="40749"/>
                </a:lnTo>
                <a:lnTo>
                  <a:pt x="360888" y="52094"/>
                </a:lnTo>
                <a:lnTo>
                  <a:pt x="359210" y="65766"/>
                </a:lnTo>
                <a:lnTo>
                  <a:pt x="359409" y="70808"/>
                </a:lnTo>
                <a:lnTo>
                  <a:pt x="362346" y="83803"/>
                </a:lnTo>
                <a:lnTo>
                  <a:pt x="368791" y="93857"/>
                </a:lnTo>
                <a:lnTo>
                  <a:pt x="379435" y="101386"/>
                </a:lnTo>
                <a:lnTo>
                  <a:pt x="392156" y="103888"/>
                </a:lnTo>
                <a:lnTo>
                  <a:pt x="395924" y="103888"/>
                </a:lnTo>
                <a:lnTo>
                  <a:pt x="399301" y="103520"/>
                </a:lnTo>
                <a:lnTo>
                  <a:pt x="402288" y="102785"/>
                </a:lnTo>
                <a:lnTo>
                  <a:pt x="407847" y="101498"/>
                </a:lnTo>
                <a:lnTo>
                  <a:pt x="412511" y="99016"/>
                </a:lnTo>
                <a:lnTo>
                  <a:pt x="416279" y="95340"/>
                </a:lnTo>
                <a:lnTo>
                  <a:pt x="418531" y="93226"/>
                </a:lnTo>
                <a:lnTo>
                  <a:pt x="420564" y="90502"/>
                </a:lnTo>
                <a:lnTo>
                  <a:pt x="422379" y="87170"/>
                </a:lnTo>
                <a:lnTo>
                  <a:pt x="424194" y="83838"/>
                </a:lnTo>
                <a:lnTo>
                  <a:pt x="425262" y="80817"/>
                </a:lnTo>
                <a:lnTo>
                  <a:pt x="425584" y="78105"/>
                </a:lnTo>
                <a:lnTo>
                  <a:pt x="413384" y="78105"/>
                </a:lnTo>
                <a:lnTo>
                  <a:pt x="412465" y="81368"/>
                </a:lnTo>
                <a:lnTo>
                  <a:pt x="410903" y="84241"/>
                </a:lnTo>
                <a:lnTo>
                  <a:pt x="408697" y="86722"/>
                </a:lnTo>
                <a:lnTo>
                  <a:pt x="404838" y="90996"/>
                </a:lnTo>
                <a:lnTo>
                  <a:pt x="399669" y="93134"/>
                </a:lnTo>
                <a:lnTo>
                  <a:pt x="386251" y="93134"/>
                </a:lnTo>
                <a:lnTo>
                  <a:pt x="381128" y="90870"/>
                </a:lnTo>
                <a:lnTo>
                  <a:pt x="377819" y="86343"/>
                </a:lnTo>
                <a:lnTo>
                  <a:pt x="374511" y="81816"/>
                </a:lnTo>
                <a:lnTo>
                  <a:pt x="372742" y="75807"/>
                </a:lnTo>
                <a:lnTo>
                  <a:pt x="372512" y="68316"/>
                </a:lnTo>
                <a:lnTo>
                  <a:pt x="426618" y="68316"/>
                </a:lnTo>
                <a:lnTo>
                  <a:pt x="426618" y="60871"/>
                </a:lnTo>
                <a:lnTo>
                  <a:pt x="426250" y="55448"/>
                </a:lnTo>
                <a:lnTo>
                  <a:pt x="425515" y="52047"/>
                </a:lnTo>
                <a:lnTo>
                  <a:pt x="424688" y="47084"/>
                </a:lnTo>
                <a:lnTo>
                  <a:pt x="423034" y="42741"/>
                </a:lnTo>
                <a:lnTo>
                  <a:pt x="420552" y="39018"/>
                </a:lnTo>
                <a:lnTo>
                  <a:pt x="417979" y="35112"/>
                </a:lnTo>
                <a:lnTo>
                  <a:pt x="414235" y="31929"/>
                </a:lnTo>
                <a:lnTo>
                  <a:pt x="409318" y="29470"/>
                </a:lnTo>
                <a:lnTo>
                  <a:pt x="404401" y="27011"/>
                </a:lnTo>
                <a:lnTo>
                  <a:pt x="399324" y="25782"/>
                </a:lnTo>
                <a:lnTo>
                  <a:pt x="391680" y="25850"/>
                </a:lnTo>
                <a:lnTo>
                  <a:pt x="382851" y="38662"/>
                </a:lnTo>
                <a:close/>
              </a:path>
              <a:path w="694825" h="104094">
                <a:moveTo>
                  <a:pt x="379011" y="29009"/>
                </a:moveTo>
                <a:lnTo>
                  <a:pt x="368859" y="36881"/>
                </a:lnTo>
                <a:lnTo>
                  <a:pt x="373087" y="52116"/>
                </a:lnTo>
                <a:lnTo>
                  <a:pt x="375131" y="46888"/>
                </a:lnTo>
                <a:lnTo>
                  <a:pt x="378991" y="42775"/>
                </a:lnTo>
                <a:lnTo>
                  <a:pt x="382851" y="38662"/>
                </a:lnTo>
                <a:lnTo>
                  <a:pt x="391680" y="25850"/>
                </a:lnTo>
                <a:lnTo>
                  <a:pt x="379011" y="29009"/>
                </a:lnTo>
                <a:close/>
              </a:path>
              <a:path w="694825" h="104094">
                <a:moveTo>
                  <a:pt x="481321" y="27437"/>
                </a:moveTo>
                <a:lnTo>
                  <a:pt x="481321" y="101268"/>
                </a:lnTo>
                <a:lnTo>
                  <a:pt x="493727" y="101268"/>
                </a:lnTo>
                <a:lnTo>
                  <a:pt x="493727" y="53564"/>
                </a:lnTo>
                <a:lnTo>
                  <a:pt x="495404" y="48933"/>
                </a:lnTo>
                <a:lnTo>
                  <a:pt x="498759" y="44912"/>
                </a:lnTo>
                <a:lnTo>
                  <a:pt x="502113" y="40891"/>
                </a:lnTo>
                <a:lnTo>
                  <a:pt x="506914" y="38880"/>
                </a:lnTo>
                <a:lnTo>
                  <a:pt x="514577" y="38903"/>
                </a:lnTo>
                <a:lnTo>
                  <a:pt x="517230" y="39225"/>
                </a:lnTo>
                <a:lnTo>
                  <a:pt x="517230" y="26127"/>
                </a:lnTo>
                <a:lnTo>
                  <a:pt x="515897" y="25989"/>
                </a:lnTo>
                <a:lnTo>
                  <a:pt x="513232" y="25782"/>
                </a:lnTo>
                <a:lnTo>
                  <a:pt x="508316" y="25782"/>
                </a:lnTo>
                <a:lnTo>
                  <a:pt x="503973" y="27563"/>
                </a:lnTo>
                <a:lnTo>
                  <a:pt x="500206" y="31125"/>
                </a:lnTo>
                <a:lnTo>
                  <a:pt x="496438" y="34686"/>
                </a:lnTo>
                <a:lnTo>
                  <a:pt x="494071" y="37708"/>
                </a:lnTo>
                <a:lnTo>
                  <a:pt x="493107" y="40190"/>
                </a:lnTo>
                <a:lnTo>
                  <a:pt x="493107" y="27437"/>
                </a:lnTo>
                <a:lnTo>
                  <a:pt x="481321" y="27437"/>
                </a:lnTo>
                <a:close/>
              </a:path>
              <a:path w="694825" h="104094">
                <a:moveTo>
                  <a:pt x="528028" y="27781"/>
                </a:moveTo>
                <a:lnTo>
                  <a:pt x="528028" y="101268"/>
                </a:lnTo>
                <a:lnTo>
                  <a:pt x="540642" y="101268"/>
                </a:lnTo>
                <a:lnTo>
                  <a:pt x="540642" y="27781"/>
                </a:lnTo>
                <a:lnTo>
                  <a:pt x="528028" y="27781"/>
                </a:lnTo>
                <a:close/>
              </a:path>
              <a:path w="694825" h="104094">
                <a:moveTo>
                  <a:pt x="528028" y="0"/>
                </a:moveTo>
                <a:lnTo>
                  <a:pt x="528028" y="14063"/>
                </a:lnTo>
                <a:lnTo>
                  <a:pt x="540642" y="14063"/>
                </a:lnTo>
                <a:lnTo>
                  <a:pt x="540642" y="0"/>
                </a:lnTo>
                <a:lnTo>
                  <a:pt x="528028" y="0"/>
                </a:lnTo>
                <a:close/>
              </a:path>
              <a:path w="694825" h="104094">
                <a:moveTo>
                  <a:pt x="576919" y="91617"/>
                </a:moveTo>
                <a:lnTo>
                  <a:pt x="573794" y="87619"/>
                </a:lnTo>
                <a:lnTo>
                  <a:pt x="572094" y="85413"/>
                </a:lnTo>
                <a:lnTo>
                  <a:pt x="571060" y="82242"/>
                </a:lnTo>
                <a:lnTo>
                  <a:pt x="570692" y="78105"/>
                </a:lnTo>
                <a:lnTo>
                  <a:pt x="558768" y="78105"/>
                </a:lnTo>
                <a:lnTo>
                  <a:pt x="559091" y="85459"/>
                </a:lnTo>
                <a:lnTo>
                  <a:pt x="561537" y="91628"/>
                </a:lnTo>
                <a:lnTo>
                  <a:pt x="566109" y="96615"/>
                </a:lnTo>
                <a:lnTo>
                  <a:pt x="570681" y="101601"/>
                </a:lnTo>
                <a:lnTo>
                  <a:pt x="578458" y="104094"/>
                </a:lnTo>
                <a:lnTo>
                  <a:pt x="599641" y="104094"/>
                </a:lnTo>
                <a:lnTo>
                  <a:pt x="607233" y="101705"/>
                </a:lnTo>
                <a:lnTo>
                  <a:pt x="612219" y="96925"/>
                </a:lnTo>
                <a:lnTo>
                  <a:pt x="617205" y="92145"/>
                </a:lnTo>
                <a:lnTo>
                  <a:pt x="619698" y="86470"/>
                </a:lnTo>
                <a:lnTo>
                  <a:pt x="619698" y="73096"/>
                </a:lnTo>
                <a:lnTo>
                  <a:pt x="617285" y="68109"/>
                </a:lnTo>
                <a:lnTo>
                  <a:pt x="612461" y="64938"/>
                </a:lnTo>
                <a:lnTo>
                  <a:pt x="609428" y="62916"/>
                </a:lnTo>
                <a:lnTo>
                  <a:pt x="603454" y="60825"/>
                </a:lnTo>
                <a:lnTo>
                  <a:pt x="594540" y="58665"/>
                </a:lnTo>
                <a:lnTo>
                  <a:pt x="586338" y="56666"/>
                </a:lnTo>
                <a:lnTo>
                  <a:pt x="582754" y="55793"/>
                </a:lnTo>
                <a:lnTo>
                  <a:pt x="580043" y="54782"/>
                </a:lnTo>
                <a:lnTo>
                  <a:pt x="578206" y="53633"/>
                </a:lnTo>
                <a:lnTo>
                  <a:pt x="575035" y="51702"/>
                </a:lnTo>
                <a:lnTo>
                  <a:pt x="573449" y="49129"/>
                </a:lnTo>
                <a:lnTo>
                  <a:pt x="573449" y="42970"/>
                </a:lnTo>
                <a:lnTo>
                  <a:pt x="574655" y="40604"/>
                </a:lnTo>
                <a:lnTo>
                  <a:pt x="577068" y="38811"/>
                </a:lnTo>
                <a:lnTo>
                  <a:pt x="579480" y="37019"/>
                </a:lnTo>
                <a:lnTo>
                  <a:pt x="583030" y="36123"/>
                </a:lnTo>
                <a:lnTo>
                  <a:pt x="594747" y="36123"/>
                </a:lnTo>
                <a:lnTo>
                  <a:pt x="599686" y="37754"/>
                </a:lnTo>
                <a:lnTo>
                  <a:pt x="602535" y="41017"/>
                </a:lnTo>
                <a:lnTo>
                  <a:pt x="604282" y="43315"/>
                </a:lnTo>
                <a:lnTo>
                  <a:pt x="605269" y="45866"/>
                </a:lnTo>
                <a:lnTo>
                  <a:pt x="605499" y="48669"/>
                </a:lnTo>
                <a:lnTo>
                  <a:pt x="617216" y="48669"/>
                </a:lnTo>
                <a:lnTo>
                  <a:pt x="617308" y="43890"/>
                </a:lnTo>
                <a:lnTo>
                  <a:pt x="615815" y="39432"/>
                </a:lnTo>
                <a:lnTo>
                  <a:pt x="612736" y="35295"/>
                </a:lnTo>
                <a:lnTo>
                  <a:pt x="602770" y="27847"/>
                </a:lnTo>
                <a:lnTo>
                  <a:pt x="588682" y="25506"/>
                </a:lnTo>
                <a:lnTo>
                  <a:pt x="580181" y="25506"/>
                </a:lnTo>
                <a:lnTo>
                  <a:pt x="573415" y="27666"/>
                </a:lnTo>
                <a:lnTo>
                  <a:pt x="568384" y="31986"/>
                </a:lnTo>
                <a:lnTo>
                  <a:pt x="563352" y="36307"/>
                </a:lnTo>
                <a:lnTo>
                  <a:pt x="560836" y="41959"/>
                </a:lnTo>
                <a:lnTo>
                  <a:pt x="560836" y="54874"/>
                </a:lnTo>
                <a:lnTo>
                  <a:pt x="563502" y="59515"/>
                </a:lnTo>
                <a:lnTo>
                  <a:pt x="568831" y="62870"/>
                </a:lnTo>
                <a:lnTo>
                  <a:pt x="571818" y="64800"/>
                </a:lnTo>
                <a:lnTo>
                  <a:pt x="576459" y="66547"/>
                </a:lnTo>
                <a:lnTo>
                  <a:pt x="582754" y="68109"/>
                </a:lnTo>
                <a:lnTo>
                  <a:pt x="592610" y="70591"/>
                </a:lnTo>
                <a:lnTo>
                  <a:pt x="597895" y="71924"/>
                </a:lnTo>
                <a:lnTo>
                  <a:pt x="601432" y="73096"/>
                </a:lnTo>
                <a:lnTo>
                  <a:pt x="603225" y="74107"/>
                </a:lnTo>
                <a:lnTo>
                  <a:pt x="606028" y="75761"/>
                </a:lnTo>
                <a:lnTo>
                  <a:pt x="607429" y="78174"/>
                </a:lnTo>
                <a:lnTo>
                  <a:pt x="607429" y="85528"/>
                </a:lnTo>
                <a:lnTo>
                  <a:pt x="605683" y="88618"/>
                </a:lnTo>
                <a:lnTo>
                  <a:pt x="602191" y="90617"/>
                </a:lnTo>
                <a:lnTo>
                  <a:pt x="598699" y="92617"/>
                </a:lnTo>
                <a:lnTo>
                  <a:pt x="594655" y="93616"/>
                </a:lnTo>
                <a:lnTo>
                  <a:pt x="582340" y="93616"/>
                </a:lnTo>
                <a:lnTo>
                  <a:pt x="576919" y="91617"/>
                </a:lnTo>
                <a:close/>
              </a:path>
              <a:path w="694825" h="104094">
                <a:moveTo>
                  <a:pt x="633620" y="0"/>
                </a:moveTo>
                <a:lnTo>
                  <a:pt x="633620" y="101268"/>
                </a:lnTo>
                <a:lnTo>
                  <a:pt x="645544" y="101268"/>
                </a:lnTo>
                <a:lnTo>
                  <a:pt x="645544" y="73555"/>
                </a:lnTo>
                <a:lnTo>
                  <a:pt x="655952" y="64042"/>
                </a:lnTo>
                <a:lnTo>
                  <a:pt x="678972" y="101268"/>
                </a:lnTo>
                <a:lnTo>
                  <a:pt x="694825" y="101268"/>
                </a:lnTo>
                <a:lnTo>
                  <a:pt x="664981" y="55080"/>
                </a:lnTo>
                <a:lnTo>
                  <a:pt x="693240" y="27437"/>
                </a:lnTo>
                <a:lnTo>
                  <a:pt x="677387" y="27437"/>
                </a:lnTo>
                <a:lnTo>
                  <a:pt x="645544" y="58803"/>
                </a:lnTo>
                <a:lnTo>
                  <a:pt x="645544" y="0"/>
                </a:lnTo>
                <a:lnTo>
                  <a:pt x="633620" y="0"/>
                </a:lnTo>
                <a:close/>
              </a:path>
              <a:path w="694825" h="104094">
                <a:moveTo>
                  <a:pt x="216031" y="102440"/>
                </a:moveTo>
                <a:lnTo>
                  <a:pt x="219489" y="102348"/>
                </a:lnTo>
                <a:lnTo>
                  <a:pt x="222568" y="101980"/>
                </a:lnTo>
                <a:lnTo>
                  <a:pt x="225474" y="101268"/>
                </a:lnTo>
                <a:lnTo>
                  <a:pt x="225474" y="91479"/>
                </a:lnTo>
                <a:lnTo>
                  <a:pt x="221729" y="91686"/>
                </a:lnTo>
                <a:lnTo>
                  <a:pt x="218880" y="91686"/>
                </a:lnTo>
                <a:lnTo>
                  <a:pt x="216307" y="90928"/>
                </a:lnTo>
                <a:lnTo>
                  <a:pt x="213688" y="88331"/>
                </a:lnTo>
                <a:lnTo>
                  <a:pt x="213688" y="37570"/>
                </a:lnTo>
                <a:lnTo>
                  <a:pt x="225474" y="37570"/>
                </a:lnTo>
                <a:lnTo>
                  <a:pt x="225474" y="27437"/>
                </a:lnTo>
                <a:lnTo>
                  <a:pt x="213688" y="27437"/>
                </a:lnTo>
                <a:lnTo>
                  <a:pt x="213688" y="6824"/>
                </a:lnTo>
                <a:lnTo>
                  <a:pt x="201144" y="6824"/>
                </a:lnTo>
                <a:lnTo>
                  <a:pt x="201144" y="27437"/>
                </a:lnTo>
                <a:lnTo>
                  <a:pt x="191149" y="27437"/>
                </a:lnTo>
                <a:lnTo>
                  <a:pt x="191149" y="37570"/>
                </a:lnTo>
                <a:lnTo>
                  <a:pt x="201144" y="37570"/>
                </a:lnTo>
                <a:lnTo>
                  <a:pt x="201144" y="91180"/>
                </a:lnTo>
                <a:lnTo>
                  <a:pt x="202177" y="95029"/>
                </a:lnTo>
                <a:lnTo>
                  <a:pt x="204245" y="97994"/>
                </a:lnTo>
                <a:lnTo>
                  <a:pt x="206313" y="100958"/>
                </a:lnTo>
                <a:lnTo>
                  <a:pt x="210242" y="102440"/>
                </a:lnTo>
                <a:lnTo>
                  <a:pt x="216031" y="102440"/>
                </a:lnTo>
                <a:close/>
              </a:path>
              <a:path w="694825" h="104094">
                <a:moveTo>
                  <a:pt x="12751" y="15855"/>
                </a:moveTo>
                <a:lnTo>
                  <a:pt x="41837" y="101268"/>
                </a:lnTo>
                <a:lnTo>
                  <a:pt x="55415" y="101268"/>
                </a:lnTo>
                <a:lnTo>
                  <a:pt x="84294" y="15855"/>
                </a:lnTo>
                <a:lnTo>
                  <a:pt x="84157" y="31228"/>
                </a:lnTo>
                <a:lnTo>
                  <a:pt x="84019" y="39432"/>
                </a:lnTo>
                <a:lnTo>
                  <a:pt x="84019" y="101268"/>
                </a:lnTo>
                <a:lnTo>
                  <a:pt x="97045" y="101268"/>
                </a:lnTo>
                <a:lnTo>
                  <a:pt x="97045" y="0"/>
                </a:lnTo>
                <a:lnTo>
                  <a:pt x="77609" y="0"/>
                </a:lnTo>
                <a:lnTo>
                  <a:pt x="48729" y="85619"/>
                </a:lnTo>
                <a:lnTo>
                  <a:pt x="19643" y="0"/>
                </a:lnTo>
                <a:lnTo>
                  <a:pt x="0" y="0"/>
                </a:lnTo>
                <a:lnTo>
                  <a:pt x="0" y="101268"/>
                </a:lnTo>
                <a:lnTo>
                  <a:pt x="13096" y="101268"/>
                </a:lnTo>
                <a:lnTo>
                  <a:pt x="12923" y="30297"/>
                </a:lnTo>
                <a:lnTo>
                  <a:pt x="12751" y="21439"/>
                </a:lnTo>
                <a:lnTo>
                  <a:pt x="12751" y="15855"/>
                </a:lnTo>
                <a:close/>
              </a:path>
              <a:path w="694825" h="104094">
                <a:moveTo>
                  <a:pt x="115011" y="69741"/>
                </a:moveTo>
                <a:lnTo>
                  <a:pt x="112874" y="75049"/>
                </a:lnTo>
                <a:lnTo>
                  <a:pt x="112874" y="88147"/>
                </a:lnTo>
                <a:lnTo>
                  <a:pt x="115046" y="93352"/>
                </a:lnTo>
                <a:lnTo>
                  <a:pt x="119388" y="97511"/>
                </a:lnTo>
                <a:lnTo>
                  <a:pt x="123730" y="101670"/>
                </a:lnTo>
                <a:lnTo>
                  <a:pt x="129324" y="103750"/>
                </a:lnTo>
                <a:lnTo>
                  <a:pt x="127142" y="88032"/>
                </a:lnTo>
                <a:lnTo>
                  <a:pt x="125832" y="85206"/>
                </a:lnTo>
                <a:lnTo>
                  <a:pt x="125832" y="76887"/>
                </a:lnTo>
                <a:lnTo>
                  <a:pt x="127739" y="73440"/>
                </a:lnTo>
                <a:lnTo>
                  <a:pt x="131553" y="71280"/>
                </a:lnTo>
                <a:lnTo>
                  <a:pt x="133804" y="69994"/>
                </a:lnTo>
                <a:lnTo>
                  <a:pt x="137182" y="69052"/>
                </a:lnTo>
                <a:lnTo>
                  <a:pt x="141685" y="68454"/>
                </a:lnTo>
                <a:lnTo>
                  <a:pt x="149198" y="67489"/>
                </a:lnTo>
                <a:lnTo>
                  <a:pt x="153839" y="66754"/>
                </a:lnTo>
                <a:lnTo>
                  <a:pt x="156228" y="66110"/>
                </a:lnTo>
                <a:lnTo>
                  <a:pt x="158618" y="65467"/>
                </a:lnTo>
                <a:lnTo>
                  <a:pt x="162087" y="63697"/>
                </a:lnTo>
                <a:lnTo>
                  <a:pt x="162087" y="81322"/>
                </a:lnTo>
                <a:lnTo>
                  <a:pt x="158640" y="86814"/>
                </a:lnTo>
                <a:lnTo>
                  <a:pt x="151817" y="100096"/>
                </a:lnTo>
                <a:lnTo>
                  <a:pt x="156550" y="97660"/>
                </a:lnTo>
                <a:lnTo>
                  <a:pt x="160179" y="94788"/>
                </a:lnTo>
                <a:lnTo>
                  <a:pt x="162707" y="91479"/>
                </a:lnTo>
                <a:lnTo>
                  <a:pt x="163120" y="94420"/>
                </a:lnTo>
                <a:lnTo>
                  <a:pt x="164844" y="98304"/>
                </a:lnTo>
                <a:lnTo>
                  <a:pt x="166774" y="101337"/>
                </a:lnTo>
                <a:lnTo>
                  <a:pt x="169875" y="102854"/>
                </a:lnTo>
                <a:lnTo>
                  <a:pt x="175895" y="102854"/>
                </a:lnTo>
                <a:lnTo>
                  <a:pt x="179294" y="102509"/>
                </a:lnTo>
                <a:lnTo>
                  <a:pt x="182695" y="101613"/>
                </a:lnTo>
                <a:lnTo>
                  <a:pt x="182695" y="92444"/>
                </a:lnTo>
                <a:lnTo>
                  <a:pt x="181178" y="92685"/>
                </a:lnTo>
                <a:lnTo>
                  <a:pt x="178628" y="92858"/>
                </a:lnTo>
                <a:lnTo>
                  <a:pt x="175286" y="91686"/>
                </a:lnTo>
                <a:lnTo>
                  <a:pt x="174493" y="88584"/>
                </a:lnTo>
                <a:lnTo>
                  <a:pt x="174493" y="39064"/>
                </a:lnTo>
                <a:lnTo>
                  <a:pt x="171805" y="33917"/>
                </a:lnTo>
                <a:lnTo>
                  <a:pt x="166429" y="30608"/>
                </a:lnTo>
                <a:lnTo>
                  <a:pt x="161006" y="27299"/>
                </a:lnTo>
                <a:lnTo>
                  <a:pt x="153954" y="25644"/>
                </a:lnTo>
                <a:lnTo>
                  <a:pt x="137779" y="25644"/>
                </a:lnTo>
                <a:lnTo>
                  <a:pt x="131197" y="27425"/>
                </a:lnTo>
                <a:lnTo>
                  <a:pt x="125522" y="30987"/>
                </a:lnTo>
                <a:lnTo>
                  <a:pt x="119848" y="34549"/>
                </a:lnTo>
                <a:lnTo>
                  <a:pt x="116895" y="40879"/>
                </a:lnTo>
                <a:lnTo>
                  <a:pt x="116666" y="49979"/>
                </a:lnTo>
                <a:lnTo>
                  <a:pt x="128245" y="49979"/>
                </a:lnTo>
                <a:lnTo>
                  <a:pt x="128704" y="46164"/>
                </a:lnTo>
                <a:lnTo>
                  <a:pt x="129692" y="43292"/>
                </a:lnTo>
                <a:lnTo>
                  <a:pt x="131209" y="41362"/>
                </a:lnTo>
                <a:lnTo>
                  <a:pt x="133920" y="37869"/>
                </a:lnTo>
                <a:lnTo>
                  <a:pt x="138515" y="36123"/>
                </a:lnTo>
                <a:lnTo>
                  <a:pt x="150599" y="36123"/>
                </a:lnTo>
                <a:lnTo>
                  <a:pt x="154907" y="37076"/>
                </a:lnTo>
                <a:lnTo>
                  <a:pt x="157917" y="38983"/>
                </a:lnTo>
                <a:lnTo>
                  <a:pt x="160926" y="40891"/>
                </a:lnTo>
                <a:lnTo>
                  <a:pt x="162431" y="43958"/>
                </a:lnTo>
                <a:lnTo>
                  <a:pt x="162431" y="50255"/>
                </a:lnTo>
                <a:lnTo>
                  <a:pt x="161604" y="52943"/>
                </a:lnTo>
                <a:lnTo>
                  <a:pt x="158732" y="56160"/>
                </a:lnTo>
                <a:lnTo>
                  <a:pt x="155883" y="56528"/>
                </a:lnTo>
                <a:lnTo>
                  <a:pt x="136102" y="59010"/>
                </a:lnTo>
                <a:lnTo>
                  <a:pt x="129164" y="59883"/>
                </a:lnTo>
                <a:lnTo>
                  <a:pt x="123558" y="62204"/>
                </a:lnTo>
                <a:lnTo>
                  <a:pt x="119284" y="65972"/>
                </a:lnTo>
                <a:lnTo>
                  <a:pt x="115011" y="69741"/>
                </a:lnTo>
                <a:close/>
              </a:path>
              <a:path w="694825" h="104094">
                <a:moveTo>
                  <a:pt x="158640" y="86814"/>
                </a:moveTo>
                <a:lnTo>
                  <a:pt x="151748" y="90169"/>
                </a:lnTo>
                <a:lnTo>
                  <a:pt x="147659" y="92191"/>
                </a:lnTo>
                <a:lnTo>
                  <a:pt x="143431" y="93202"/>
                </a:lnTo>
                <a:lnTo>
                  <a:pt x="135482" y="93202"/>
                </a:lnTo>
                <a:lnTo>
                  <a:pt x="132380" y="92168"/>
                </a:lnTo>
                <a:lnTo>
                  <a:pt x="129761" y="90100"/>
                </a:lnTo>
                <a:lnTo>
                  <a:pt x="127142" y="88032"/>
                </a:lnTo>
                <a:lnTo>
                  <a:pt x="129324" y="103750"/>
                </a:lnTo>
                <a:lnTo>
                  <a:pt x="141869" y="103750"/>
                </a:lnTo>
                <a:lnTo>
                  <a:pt x="147084" y="102532"/>
                </a:lnTo>
                <a:lnTo>
                  <a:pt x="151817" y="100096"/>
                </a:lnTo>
                <a:lnTo>
                  <a:pt x="158640" y="86814"/>
                </a:lnTo>
                <a:close/>
              </a:path>
              <a:path w="694825" h="104094">
                <a:moveTo>
                  <a:pt x="246358" y="27437"/>
                </a:moveTo>
                <a:lnTo>
                  <a:pt x="233676" y="27437"/>
                </a:lnTo>
                <a:lnTo>
                  <a:pt x="233676" y="83919"/>
                </a:lnTo>
                <a:lnTo>
                  <a:pt x="234710" y="88951"/>
                </a:lnTo>
                <a:lnTo>
                  <a:pt x="236777" y="92720"/>
                </a:lnTo>
                <a:lnTo>
                  <a:pt x="240591" y="99751"/>
                </a:lnTo>
                <a:lnTo>
                  <a:pt x="247759" y="103267"/>
                </a:lnTo>
                <a:lnTo>
                  <a:pt x="265036" y="103267"/>
                </a:lnTo>
                <a:lnTo>
                  <a:pt x="270780" y="101337"/>
                </a:lnTo>
                <a:lnTo>
                  <a:pt x="275513" y="97476"/>
                </a:lnTo>
                <a:lnTo>
                  <a:pt x="277902" y="95546"/>
                </a:lnTo>
                <a:lnTo>
                  <a:pt x="279901" y="93180"/>
                </a:lnTo>
                <a:lnTo>
                  <a:pt x="281509" y="90376"/>
                </a:lnTo>
                <a:lnTo>
                  <a:pt x="281372" y="101268"/>
                </a:lnTo>
                <a:lnTo>
                  <a:pt x="293089" y="101268"/>
                </a:lnTo>
                <a:lnTo>
                  <a:pt x="293089" y="27437"/>
                </a:lnTo>
                <a:lnTo>
                  <a:pt x="280682" y="27437"/>
                </a:lnTo>
                <a:lnTo>
                  <a:pt x="280682" y="70913"/>
                </a:lnTo>
                <a:lnTo>
                  <a:pt x="279832" y="76589"/>
                </a:lnTo>
                <a:lnTo>
                  <a:pt x="278132" y="80725"/>
                </a:lnTo>
                <a:lnTo>
                  <a:pt x="275007" y="88446"/>
                </a:lnTo>
                <a:lnTo>
                  <a:pt x="269126" y="92306"/>
                </a:lnTo>
                <a:lnTo>
                  <a:pt x="254468" y="92306"/>
                </a:lnTo>
                <a:lnTo>
                  <a:pt x="250356" y="90100"/>
                </a:lnTo>
                <a:lnTo>
                  <a:pt x="248150" y="85688"/>
                </a:lnTo>
                <a:lnTo>
                  <a:pt x="246955" y="83298"/>
                </a:lnTo>
                <a:lnTo>
                  <a:pt x="246358" y="80219"/>
                </a:lnTo>
                <a:lnTo>
                  <a:pt x="246358" y="27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492017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080238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7" y="19130"/>
                </a:lnTo>
                <a:lnTo>
                  <a:pt x="20791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6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2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118939" y="5632786"/>
            <a:ext cx="61280" cy="68916"/>
          </a:xfrm>
          <a:custGeom>
            <a:avLst/>
            <a:gdLst/>
            <a:ahLst/>
            <a:cxnLst/>
            <a:rect l="l" t="t" r="r" b="b"/>
            <a:pathLst>
              <a:path w="67408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2"/>
                </a:lnTo>
                <a:lnTo>
                  <a:pt x="54151" y="27299"/>
                </a:lnTo>
                <a:lnTo>
                  <a:pt x="54657" y="32676"/>
                </a:lnTo>
                <a:lnTo>
                  <a:pt x="13647" y="32676"/>
                </a:lnTo>
                <a:lnTo>
                  <a:pt x="13877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1"/>
                </a:lnTo>
                <a:lnTo>
                  <a:pt x="9580" y="68075"/>
                </a:lnTo>
                <a:lnTo>
                  <a:pt x="20225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8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8" y="42534"/>
                </a:lnTo>
                <a:lnTo>
                  <a:pt x="67408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127712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310225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336322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1" y="65283"/>
                </a:lnTo>
                <a:lnTo>
                  <a:pt x="6915" y="72314"/>
                </a:lnTo>
                <a:lnTo>
                  <a:pt x="14083" y="75830"/>
                </a:lnTo>
                <a:lnTo>
                  <a:pt x="31360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6" y="68109"/>
                </a:lnTo>
                <a:lnTo>
                  <a:pt x="46225" y="65742"/>
                </a:lnTo>
                <a:lnTo>
                  <a:pt x="47833" y="62939"/>
                </a:lnTo>
                <a:lnTo>
                  <a:pt x="47695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1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79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411429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5197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5004191" y="5634549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5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2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9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017349" y="5632665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8"/>
                </a:lnTo>
                <a:lnTo>
                  <a:pt x="50397" y="32954"/>
                </a:lnTo>
                <a:lnTo>
                  <a:pt x="47781" y="19687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9" y="0"/>
                </a:lnTo>
                <a:lnTo>
                  <a:pt x="9902" y="1378"/>
                </a:lnTo>
                <a:lnTo>
                  <a:pt x="5721" y="4136"/>
                </a:lnTo>
                <a:lnTo>
                  <a:pt x="2780" y="5974"/>
                </a:lnTo>
                <a:lnTo>
                  <a:pt x="3170" y="15189"/>
                </a:lnTo>
                <a:lnTo>
                  <a:pt x="9052" y="10892"/>
                </a:lnTo>
                <a:lnTo>
                  <a:pt x="26191" y="10892"/>
                </a:lnTo>
                <a:lnTo>
                  <a:pt x="32073" y="14959"/>
                </a:lnTo>
                <a:lnTo>
                  <a:pt x="35289" y="23093"/>
                </a:lnTo>
                <a:lnTo>
                  <a:pt x="36989" y="27322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1"/>
                </a:lnTo>
                <a:lnTo>
                  <a:pt x="32084" y="60009"/>
                </a:lnTo>
                <a:lnTo>
                  <a:pt x="28247" y="64858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3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5000055" y="5757380"/>
            <a:ext cx="180873" cy="89659"/>
          </a:xfrm>
          <a:custGeom>
            <a:avLst/>
            <a:gdLst/>
            <a:ahLst/>
            <a:cxnLst/>
            <a:rect l="l" t="t" r="r" b="b"/>
            <a:pathLst>
              <a:path w="198960" h="101613">
                <a:moveTo>
                  <a:pt x="85649" y="39569"/>
                </a:moveTo>
                <a:lnTo>
                  <a:pt x="90336" y="44257"/>
                </a:lnTo>
                <a:lnTo>
                  <a:pt x="95023" y="48945"/>
                </a:lnTo>
                <a:lnTo>
                  <a:pt x="100674" y="51289"/>
                </a:lnTo>
                <a:lnTo>
                  <a:pt x="100043" y="40109"/>
                </a:lnTo>
                <a:lnTo>
                  <a:pt x="97263" y="37329"/>
                </a:lnTo>
                <a:lnTo>
                  <a:pt x="94483" y="34548"/>
                </a:lnTo>
                <a:lnTo>
                  <a:pt x="93093" y="31205"/>
                </a:lnTo>
                <a:lnTo>
                  <a:pt x="93093" y="23346"/>
                </a:lnTo>
                <a:lnTo>
                  <a:pt x="94483" y="19991"/>
                </a:lnTo>
                <a:lnTo>
                  <a:pt x="97263" y="17234"/>
                </a:lnTo>
                <a:lnTo>
                  <a:pt x="100043" y="14476"/>
                </a:lnTo>
                <a:lnTo>
                  <a:pt x="103385" y="13098"/>
                </a:lnTo>
                <a:lnTo>
                  <a:pt x="111243" y="13098"/>
                </a:lnTo>
                <a:lnTo>
                  <a:pt x="114609" y="14488"/>
                </a:lnTo>
                <a:lnTo>
                  <a:pt x="117389" y="17268"/>
                </a:lnTo>
                <a:lnTo>
                  <a:pt x="120169" y="20049"/>
                </a:lnTo>
                <a:lnTo>
                  <a:pt x="121558" y="23392"/>
                </a:lnTo>
                <a:lnTo>
                  <a:pt x="121558" y="31205"/>
                </a:lnTo>
                <a:lnTo>
                  <a:pt x="120169" y="34548"/>
                </a:lnTo>
                <a:lnTo>
                  <a:pt x="117389" y="37329"/>
                </a:lnTo>
                <a:lnTo>
                  <a:pt x="114609" y="40109"/>
                </a:lnTo>
                <a:lnTo>
                  <a:pt x="111243" y="41500"/>
                </a:lnTo>
                <a:lnTo>
                  <a:pt x="107292" y="41500"/>
                </a:lnTo>
                <a:lnTo>
                  <a:pt x="107292" y="51289"/>
                </a:lnTo>
                <a:lnTo>
                  <a:pt x="113954" y="51289"/>
                </a:lnTo>
                <a:lnTo>
                  <a:pt x="119629" y="48945"/>
                </a:lnTo>
                <a:lnTo>
                  <a:pt x="124316" y="44257"/>
                </a:lnTo>
                <a:lnTo>
                  <a:pt x="129003" y="39569"/>
                </a:lnTo>
                <a:lnTo>
                  <a:pt x="131346" y="33917"/>
                </a:lnTo>
                <a:lnTo>
                  <a:pt x="131346" y="20681"/>
                </a:lnTo>
                <a:lnTo>
                  <a:pt x="129003" y="15016"/>
                </a:lnTo>
                <a:lnTo>
                  <a:pt x="124316" y="10306"/>
                </a:lnTo>
                <a:lnTo>
                  <a:pt x="119629" y="5595"/>
                </a:lnTo>
                <a:lnTo>
                  <a:pt x="113954" y="3240"/>
                </a:lnTo>
                <a:lnTo>
                  <a:pt x="100674" y="3240"/>
                </a:lnTo>
                <a:lnTo>
                  <a:pt x="95023" y="5595"/>
                </a:lnTo>
                <a:lnTo>
                  <a:pt x="90336" y="10306"/>
                </a:lnTo>
                <a:lnTo>
                  <a:pt x="85649" y="15016"/>
                </a:lnTo>
                <a:lnTo>
                  <a:pt x="83306" y="20681"/>
                </a:lnTo>
                <a:lnTo>
                  <a:pt x="83306" y="33917"/>
                </a:lnTo>
                <a:lnTo>
                  <a:pt x="85649" y="39569"/>
                </a:lnTo>
                <a:close/>
              </a:path>
              <a:path w="198960" h="101613">
                <a:moveTo>
                  <a:pt x="43284" y="74865"/>
                </a:moveTo>
                <a:lnTo>
                  <a:pt x="43284" y="98993"/>
                </a:lnTo>
                <a:lnTo>
                  <a:pt x="55691" y="98993"/>
                </a:lnTo>
                <a:lnTo>
                  <a:pt x="55691" y="74865"/>
                </a:lnTo>
                <a:lnTo>
                  <a:pt x="70233" y="74865"/>
                </a:lnTo>
                <a:lnTo>
                  <a:pt x="70233" y="64042"/>
                </a:lnTo>
                <a:lnTo>
                  <a:pt x="55691" y="64042"/>
                </a:lnTo>
                <a:lnTo>
                  <a:pt x="55691" y="0"/>
                </a:lnTo>
                <a:lnTo>
                  <a:pt x="45214" y="0"/>
                </a:lnTo>
                <a:lnTo>
                  <a:pt x="43077" y="19302"/>
                </a:lnTo>
                <a:lnTo>
                  <a:pt x="43077" y="64042"/>
                </a:lnTo>
                <a:lnTo>
                  <a:pt x="11441" y="64042"/>
                </a:lnTo>
                <a:lnTo>
                  <a:pt x="0" y="62732"/>
                </a:lnTo>
                <a:lnTo>
                  <a:pt x="0" y="74865"/>
                </a:lnTo>
                <a:lnTo>
                  <a:pt x="43284" y="74865"/>
                </a:lnTo>
                <a:close/>
              </a:path>
              <a:path w="198960" h="101613">
                <a:moveTo>
                  <a:pt x="45214" y="0"/>
                </a:moveTo>
                <a:lnTo>
                  <a:pt x="0" y="62732"/>
                </a:lnTo>
                <a:lnTo>
                  <a:pt x="11441" y="64042"/>
                </a:lnTo>
                <a:lnTo>
                  <a:pt x="43077" y="19302"/>
                </a:lnTo>
                <a:lnTo>
                  <a:pt x="45214" y="0"/>
                </a:lnTo>
                <a:close/>
              </a:path>
              <a:path w="198960" h="101613">
                <a:moveTo>
                  <a:pt x="164981" y="689"/>
                </a:moveTo>
                <a:lnTo>
                  <a:pt x="109772" y="101613"/>
                </a:lnTo>
                <a:lnTo>
                  <a:pt x="117423" y="101613"/>
                </a:lnTo>
                <a:lnTo>
                  <a:pt x="172631" y="689"/>
                </a:lnTo>
                <a:lnTo>
                  <a:pt x="164981" y="689"/>
                </a:lnTo>
                <a:close/>
              </a:path>
              <a:path w="198960" h="101613">
                <a:moveTo>
                  <a:pt x="103385" y="41500"/>
                </a:moveTo>
                <a:lnTo>
                  <a:pt x="100043" y="40109"/>
                </a:lnTo>
                <a:lnTo>
                  <a:pt x="100674" y="51289"/>
                </a:lnTo>
                <a:lnTo>
                  <a:pt x="107292" y="51289"/>
                </a:lnTo>
                <a:lnTo>
                  <a:pt x="107292" y="41500"/>
                </a:lnTo>
                <a:lnTo>
                  <a:pt x="103385" y="41500"/>
                </a:lnTo>
                <a:close/>
              </a:path>
              <a:path w="198960" h="101613">
                <a:moveTo>
                  <a:pt x="171023" y="89204"/>
                </a:moveTo>
                <a:lnTo>
                  <a:pt x="167658" y="87814"/>
                </a:lnTo>
                <a:lnTo>
                  <a:pt x="168312" y="98993"/>
                </a:lnTo>
                <a:lnTo>
                  <a:pt x="174975" y="98993"/>
                </a:lnTo>
                <a:lnTo>
                  <a:pt x="174975" y="89204"/>
                </a:lnTo>
                <a:lnTo>
                  <a:pt x="171023" y="89204"/>
                </a:lnTo>
                <a:close/>
              </a:path>
              <a:path w="198960" h="101613">
                <a:moveTo>
                  <a:pt x="153264" y="87274"/>
                </a:moveTo>
                <a:lnTo>
                  <a:pt x="157951" y="91962"/>
                </a:lnTo>
                <a:lnTo>
                  <a:pt x="162638" y="96649"/>
                </a:lnTo>
                <a:lnTo>
                  <a:pt x="168312" y="98993"/>
                </a:lnTo>
                <a:lnTo>
                  <a:pt x="167658" y="87814"/>
                </a:lnTo>
                <a:lnTo>
                  <a:pt x="164878" y="85033"/>
                </a:lnTo>
                <a:lnTo>
                  <a:pt x="162098" y="82253"/>
                </a:lnTo>
                <a:lnTo>
                  <a:pt x="160707" y="78909"/>
                </a:lnTo>
                <a:lnTo>
                  <a:pt x="160707" y="71097"/>
                </a:lnTo>
                <a:lnTo>
                  <a:pt x="162098" y="67753"/>
                </a:lnTo>
                <a:lnTo>
                  <a:pt x="164878" y="64973"/>
                </a:lnTo>
                <a:lnTo>
                  <a:pt x="167658" y="62192"/>
                </a:lnTo>
                <a:lnTo>
                  <a:pt x="171023" y="60802"/>
                </a:lnTo>
                <a:lnTo>
                  <a:pt x="178881" y="60802"/>
                </a:lnTo>
                <a:lnTo>
                  <a:pt x="182224" y="62192"/>
                </a:lnTo>
                <a:lnTo>
                  <a:pt x="185003" y="64973"/>
                </a:lnTo>
                <a:lnTo>
                  <a:pt x="187783" y="67753"/>
                </a:lnTo>
                <a:lnTo>
                  <a:pt x="189173" y="71097"/>
                </a:lnTo>
                <a:lnTo>
                  <a:pt x="189173" y="78909"/>
                </a:lnTo>
                <a:lnTo>
                  <a:pt x="187783" y="82253"/>
                </a:lnTo>
                <a:lnTo>
                  <a:pt x="185003" y="85033"/>
                </a:lnTo>
                <a:lnTo>
                  <a:pt x="182224" y="87814"/>
                </a:lnTo>
                <a:lnTo>
                  <a:pt x="178881" y="89204"/>
                </a:lnTo>
                <a:lnTo>
                  <a:pt x="174975" y="89204"/>
                </a:lnTo>
                <a:lnTo>
                  <a:pt x="174975" y="98993"/>
                </a:lnTo>
                <a:lnTo>
                  <a:pt x="181592" y="98993"/>
                </a:lnTo>
                <a:lnTo>
                  <a:pt x="187244" y="96649"/>
                </a:lnTo>
                <a:lnTo>
                  <a:pt x="191930" y="91962"/>
                </a:lnTo>
                <a:lnTo>
                  <a:pt x="196617" y="87274"/>
                </a:lnTo>
                <a:lnTo>
                  <a:pt x="198960" y="81621"/>
                </a:lnTo>
                <a:lnTo>
                  <a:pt x="198960" y="68385"/>
                </a:lnTo>
                <a:lnTo>
                  <a:pt x="196617" y="62732"/>
                </a:lnTo>
                <a:lnTo>
                  <a:pt x="191930" y="58045"/>
                </a:lnTo>
                <a:lnTo>
                  <a:pt x="187244" y="53357"/>
                </a:lnTo>
                <a:lnTo>
                  <a:pt x="181592" y="51013"/>
                </a:lnTo>
                <a:lnTo>
                  <a:pt x="168312" y="51013"/>
                </a:lnTo>
                <a:lnTo>
                  <a:pt x="162638" y="53357"/>
                </a:lnTo>
                <a:lnTo>
                  <a:pt x="157951" y="58045"/>
                </a:lnTo>
                <a:lnTo>
                  <a:pt x="153264" y="62732"/>
                </a:lnTo>
                <a:lnTo>
                  <a:pt x="150920" y="68385"/>
                </a:lnTo>
                <a:lnTo>
                  <a:pt x="150920" y="81621"/>
                </a:lnTo>
                <a:lnTo>
                  <a:pt x="153264" y="87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5964870" y="5462268"/>
            <a:ext cx="742417" cy="118490"/>
          </a:xfrm>
          <a:custGeom>
            <a:avLst/>
            <a:gdLst/>
            <a:ahLst/>
            <a:cxnLst/>
            <a:rect l="l" t="t" r="r" b="b"/>
            <a:pathLst>
              <a:path w="816659" h="134289">
                <a:moveTo>
                  <a:pt x="561020" y="14545"/>
                </a:moveTo>
                <a:lnTo>
                  <a:pt x="599204" y="14545"/>
                </a:lnTo>
                <a:lnTo>
                  <a:pt x="602949" y="15235"/>
                </a:lnTo>
                <a:lnTo>
                  <a:pt x="605751" y="16613"/>
                </a:lnTo>
                <a:lnTo>
                  <a:pt x="610990" y="19233"/>
                </a:lnTo>
                <a:lnTo>
                  <a:pt x="613609" y="24151"/>
                </a:lnTo>
                <a:lnTo>
                  <a:pt x="617767" y="51909"/>
                </a:lnTo>
                <a:lnTo>
                  <a:pt x="621271" y="48807"/>
                </a:lnTo>
                <a:lnTo>
                  <a:pt x="623775" y="44947"/>
                </a:lnTo>
                <a:lnTo>
                  <a:pt x="626279" y="41086"/>
                </a:lnTo>
                <a:lnTo>
                  <a:pt x="627532" y="36123"/>
                </a:lnTo>
                <a:lnTo>
                  <a:pt x="627421" y="27069"/>
                </a:lnTo>
                <a:lnTo>
                  <a:pt x="623309" y="14323"/>
                </a:lnTo>
                <a:lnTo>
                  <a:pt x="613264" y="6135"/>
                </a:lnTo>
                <a:lnTo>
                  <a:pt x="608256" y="3883"/>
                </a:lnTo>
                <a:lnTo>
                  <a:pt x="601892" y="2757"/>
                </a:lnTo>
                <a:lnTo>
                  <a:pt x="547304" y="2757"/>
                </a:lnTo>
                <a:lnTo>
                  <a:pt x="547304" y="104026"/>
                </a:lnTo>
                <a:lnTo>
                  <a:pt x="561020" y="104026"/>
                </a:lnTo>
                <a:lnTo>
                  <a:pt x="561020" y="60595"/>
                </a:lnTo>
                <a:lnTo>
                  <a:pt x="597848" y="60595"/>
                </a:lnTo>
                <a:lnTo>
                  <a:pt x="601961" y="61216"/>
                </a:lnTo>
                <a:lnTo>
                  <a:pt x="604580" y="62457"/>
                </a:lnTo>
                <a:lnTo>
                  <a:pt x="609175" y="64709"/>
                </a:lnTo>
                <a:lnTo>
                  <a:pt x="607992" y="45291"/>
                </a:lnTo>
                <a:lnTo>
                  <a:pt x="604247" y="47865"/>
                </a:lnTo>
                <a:lnTo>
                  <a:pt x="599158" y="49152"/>
                </a:lnTo>
                <a:lnTo>
                  <a:pt x="561020" y="49152"/>
                </a:lnTo>
                <a:lnTo>
                  <a:pt x="561020" y="14545"/>
                </a:lnTo>
                <a:close/>
              </a:path>
              <a:path w="816659" h="134289">
                <a:moveTo>
                  <a:pt x="612965" y="96603"/>
                </a:moveTo>
                <a:lnTo>
                  <a:pt x="613195" y="99269"/>
                </a:lnTo>
                <a:lnTo>
                  <a:pt x="613471" y="100648"/>
                </a:lnTo>
                <a:lnTo>
                  <a:pt x="614573" y="104026"/>
                </a:lnTo>
                <a:lnTo>
                  <a:pt x="631391" y="104026"/>
                </a:lnTo>
                <a:lnTo>
                  <a:pt x="631391" y="101751"/>
                </a:lnTo>
                <a:lnTo>
                  <a:pt x="627807" y="98763"/>
                </a:lnTo>
                <a:lnTo>
                  <a:pt x="626980" y="95546"/>
                </a:lnTo>
                <a:lnTo>
                  <a:pt x="626475" y="93662"/>
                </a:lnTo>
                <a:lnTo>
                  <a:pt x="626153" y="90790"/>
                </a:lnTo>
                <a:lnTo>
                  <a:pt x="626015" y="86929"/>
                </a:lnTo>
                <a:lnTo>
                  <a:pt x="625533" y="73349"/>
                </a:lnTo>
                <a:lnTo>
                  <a:pt x="625303" y="67466"/>
                </a:lnTo>
                <a:lnTo>
                  <a:pt x="624189" y="63215"/>
                </a:lnTo>
                <a:lnTo>
                  <a:pt x="622190" y="60595"/>
                </a:lnTo>
                <a:lnTo>
                  <a:pt x="620191" y="57976"/>
                </a:lnTo>
                <a:lnTo>
                  <a:pt x="617216" y="55862"/>
                </a:lnTo>
                <a:lnTo>
                  <a:pt x="613264" y="54253"/>
                </a:lnTo>
                <a:lnTo>
                  <a:pt x="617767" y="51909"/>
                </a:lnTo>
                <a:lnTo>
                  <a:pt x="613609" y="24151"/>
                </a:lnTo>
                <a:lnTo>
                  <a:pt x="613609" y="38076"/>
                </a:lnTo>
                <a:lnTo>
                  <a:pt x="611737" y="42718"/>
                </a:lnTo>
                <a:lnTo>
                  <a:pt x="607992" y="45291"/>
                </a:lnTo>
                <a:lnTo>
                  <a:pt x="609175" y="64709"/>
                </a:lnTo>
                <a:lnTo>
                  <a:pt x="611632" y="69143"/>
                </a:lnTo>
                <a:lnTo>
                  <a:pt x="611955" y="75761"/>
                </a:lnTo>
                <a:lnTo>
                  <a:pt x="612782" y="92651"/>
                </a:lnTo>
                <a:lnTo>
                  <a:pt x="612965" y="96603"/>
                </a:lnTo>
                <a:close/>
              </a:path>
              <a:path w="816659" h="134289">
                <a:moveTo>
                  <a:pt x="649862" y="30539"/>
                </a:moveTo>
                <a:lnTo>
                  <a:pt x="649862" y="104026"/>
                </a:lnTo>
                <a:lnTo>
                  <a:pt x="662476" y="104026"/>
                </a:lnTo>
                <a:lnTo>
                  <a:pt x="662476" y="30539"/>
                </a:lnTo>
                <a:lnTo>
                  <a:pt x="649862" y="30539"/>
                </a:lnTo>
                <a:close/>
              </a:path>
              <a:path w="816659" h="134289">
                <a:moveTo>
                  <a:pt x="649862" y="2757"/>
                </a:moveTo>
                <a:lnTo>
                  <a:pt x="649862" y="16820"/>
                </a:lnTo>
                <a:lnTo>
                  <a:pt x="662476" y="16820"/>
                </a:lnTo>
                <a:lnTo>
                  <a:pt x="662476" y="2757"/>
                </a:lnTo>
                <a:lnTo>
                  <a:pt x="649862" y="2757"/>
                </a:lnTo>
                <a:close/>
              </a:path>
              <a:path w="816659" h="134289">
                <a:moveTo>
                  <a:pt x="698753" y="94374"/>
                </a:moveTo>
                <a:lnTo>
                  <a:pt x="695629" y="90376"/>
                </a:lnTo>
                <a:lnTo>
                  <a:pt x="693929" y="88170"/>
                </a:lnTo>
                <a:lnTo>
                  <a:pt x="692895" y="84999"/>
                </a:lnTo>
                <a:lnTo>
                  <a:pt x="692527" y="80863"/>
                </a:lnTo>
                <a:lnTo>
                  <a:pt x="680603" y="80863"/>
                </a:lnTo>
                <a:lnTo>
                  <a:pt x="680925" y="88216"/>
                </a:lnTo>
                <a:lnTo>
                  <a:pt x="683372" y="94386"/>
                </a:lnTo>
                <a:lnTo>
                  <a:pt x="687944" y="99372"/>
                </a:lnTo>
                <a:lnTo>
                  <a:pt x="692516" y="104359"/>
                </a:lnTo>
                <a:lnTo>
                  <a:pt x="700293" y="106852"/>
                </a:lnTo>
                <a:lnTo>
                  <a:pt x="721475" y="106852"/>
                </a:lnTo>
                <a:lnTo>
                  <a:pt x="729068" y="104462"/>
                </a:lnTo>
                <a:lnTo>
                  <a:pt x="734054" y="99683"/>
                </a:lnTo>
                <a:lnTo>
                  <a:pt x="739040" y="94903"/>
                </a:lnTo>
                <a:lnTo>
                  <a:pt x="741532" y="89227"/>
                </a:lnTo>
                <a:lnTo>
                  <a:pt x="741532" y="75853"/>
                </a:lnTo>
                <a:lnTo>
                  <a:pt x="739120" y="70867"/>
                </a:lnTo>
                <a:lnTo>
                  <a:pt x="734295" y="67696"/>
                </a:lnTo>
                <a:lnTo>
                  <a:pt x="731263" y="65674"/>
                </a:lnTo>
                <a:lnTo>
                  <a:pt x="725289" y="63583"/>
                </a:lnTo>
                <a:lnTo>
                  <a:pt x="716375" y="61423"/>
                </a:lnTo>
                <a:lnTo>
                  <a:pt x="708173" y="59423"/>
                </a:lnTo>
                <a:lnTo>
                  <a:pt x="704589" y="58550"/>
                </a:lnTo>
                <a:lnTo>
                  <a:pt x="701878" y="57539"/>
                </a:lnTo>
                <a:lnTo>
                  <a:pt x="700040" y="56390"/>
                </a:lnTo>
                <a:lnTo>
                  <a:pt x="696869" y="54460"/>
                </a:lnTo>
                <a:lnTo>
                  <a:pt x="695284" y="51886"/>
                </a:lnTo>
                <a:lnTo>
                  <a:pt x="695284" y="45728"/>
                </a:lnTo>
                <a:lnTo>
                  <a:pt x="696490" y="43361"/>
                </a:lnTo>
                <a:lnTo>
                  <a:pt x="698903" y="41569"/>
                </a:lnTo>
                <a:lnTo>
                  <a:pt x="701315" y="39776"/>
                </a:lnTo>
                <a:lnTo>
                  <a:pt x="704865" y="38880"/>
                </a:lnTo>
                <a:lnTo>
                  <a:pt x="716582" y="38880"/>
                </a:lnTo>
                <a:lnTo>
                  <a:pt x="721521" y="40512"/>
                </a:lnTo>
                <a:lnTo>
                  <a:pt x="724370" y="43775"/>
                </a:lnTo>
                <a:lnTo>
                  <a:pt x="726116" y="46073"/>
                </a:lnTo>
                <a:lnTo>
                  <a:pt x="727103" y="48623"/>
                </a:lnTo>
                <a:lnTo>
                  <a:pt x="727334" y="51427"/>
                </a:lnTo>
                <a:lnTo>
                  <a:pt x="739051" y="51427"/>
                </a:lnTo>
                <a:lnTo>
                  <a:pt x="739142" y="46647"/>
                </a:lnTo>
                <a:lnTo>
                  <a:pt x="737650" y="42189"/>
                </a:lnTo>
                <a:lnTo>
                  <a:pt x="734571" y="38053"/>
                </a:lnTo>
                <a:lnTo>
                  <a:pt x="724604" y="30605"/>
                </a:lnTo>
                <a:lnTo>
                  <a:pt x="710516" y="28264"/>
                </a:lnTo>
                <a:lnTo>
                  <a:pt x="702016" y="28264"/>
                </a:lnTo>
                <a:lnTo>
                  <a:pt x="695250" y="30424"/>
                </a:lnTo>
                <a:lnTo>
                  <a:pt x="690218" y="34744"/>
                </a:lnTo>
                <a:lnTo>
                  <a:pt x="685187" y="39064"/>
                </a:lnTo>
                <a:lnTo>
                  <a:pt x="682671" y="44717"/>
                </a:lnTo>
                <a:lnTo>
                  <a:pt x="682671" y="57631"/>
                </a:lnTo>
                <a:lnTo>
                  <a:pt x="685336" y="62273"/>
                </a:lnTo>
                <a:lnTo>
                  <a:pt x="690666" y="65628"/>
                </a:lnTo>
                <a:lnTo>
                  <a:pt x="693653" y="67558"/>
                </a:lnTo>
                <a:lnTo>
                  <a:pt x="698294" y="69304"/>
                </a:lnTo>
                <a:lnTo>
                  <a:pt x="704589" y="70867"/>
                </a:lnTo>
                <a:lnTo>
                  <a:pt x="714445" y="73349"/>
                </a:lnTo>
                <a:lnTo>
                  <a:pt x="719729" y="74681"/>
                </a:lnTo>
                <a:lnTo>
                  <a:pt x="723267" y="75853"/>
                </a:lnTo>
                <a:lnTo>
                  <a:pt x="725059" y="76864"/>
                </a:lnTo>
                <a:lnTo>
                  <a:pt x="727862" y="78519"/>
                </a:lnTo>
                <a:lnTo>
                  <a:pt x="729263" y="80932"/>
                </a:lnTo>
                <a:lnTo>
                  <a:pt x="729263" y="88285"/>
                </a:lnTo>
                <a:lnTo>
                  <a:pt x="727518" y="91376"/>
                </a:lnTo>
                <a:lnTo>
                  <a:pt x="724026" y="93375"/>
                </a:lnTo>
                <a:lnTo>
                  <a:pt x="720533" y="95374"/>
                </a:lnTo>
                <a:lnTo>
                  <a:pt x="716490" y="96374"/>
                </a:lnTo>
                <a:lnTo>
                  <a:pt x="704175" y="96374"/>
                </a:lnTo>
                <a:lnTo>
                  <a:pt x="698753" y="94374"/>
                </a:lnTo>
                <a:close/>
              </a:path>
              <a:path w="816659" h="134289">
                <a:moveTo>
                  <a:pt x="755454" y="2757"/>
                </a:moveTo>
                <a:lnTo>
                  <a:pt x="755454" y="104026"/>
                </a:lnTo>
                <a:lnTo>
                  <a:pt x="767379" y="104026"/>
                </a:lnTo>
                <a:lnTo>
                  <a:pt x="767379" y="76313"/>
                </a:lnTo>
                <a:lnTo>
                  <a:pt x="777787" y="66800"/>
                </a:lnTo>
                <a:lnTo>
                  <a:pt x="800807" y="104026"/>
                </a:lnTo>
                <a:lnTo>
                  <a:pt x="816659" y="104026"/>
                </a:lnTo>
                <a:lnTo>
                  <a:pt x="786815" y="57838"/>
                </a:lnTo>
                <a:lnTo>
                  <a:pt x="815074" y="30194"/>
                </a:lnTo>
                <a:lnTo>
                  <a:pt x="799222" y="30194"/>
                </a:lnTo>
                <a:lnTo>
                  <a:pt x="767379" y="61560"/>
                </a:lnTo>
                <a:lnTo>
                  <a:pt x="767379" y="2757"/>
                </a:lnTo>
                <a:lnTo>
                  <a:pt x="755454" y="2757"/>
                </a:lnTo>
                <a:close/>
              </a:path>
              <a:path w="816659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0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5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816659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6"/>
                </a:lnTo>
                <a:lnTo>
                  <a:pt x="382598" y="94236"/>
                </a:lnTo>
                <a:lnTo>
                  <a:pt x="378853" y="94443"/>
                </a:lnTo>
                <a:lnTo>
                  <a:pt x="376004" y="94443"/>
                </a:lnTo>
                <a:lnTo>
                  <a:pt x="373431" y="93685"/>
                </a:lnTo>
                <a:lnTo>
                  <a:pt x="370812" y="91088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5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  <a:path w="816659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8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4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29"/>
                </a:lnTo>
                <a:lnTo>
                  <a:pt x="86704" y="79685"/>
                </a:lnTo>
                <a:lnTo>
                  <a:pt x="89808" y="66799"/>
                </a:lnTo>
                <a:lnTo>
                  <a:pt x="76437" y="66799"/>
                </a:lnTo>
                <a:lnTo>
                  <a:pt x="75058" y="73463"/>
                </a:lnTo>
                <a:lnTo>
                  <a:pt x="72967" y="78840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1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816659" h="134289">
                <a:moveTo>
                  <a:pt x="163832" y="95064"/>
                </a:moveTo>
                <a:lnTo>
                  <a:pt x="166594" y="90817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8"/>
                </a:lnTo>
                <a:lnTo>
                  <a:pt x="116482" y="76382"/>
                </a:lnTo>
                <a:lnTo>
                  <a:pt x="116482" y="60342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0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816659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8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816659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6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3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2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816659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9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1" y="28539"/>
                </a:lnTo>
                <a:lnTo>
                  <a:pt x="304575" y="28539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0"/>
                </a:lnTo>
                <a:lnTo>
                  <a:pt x="288723" y="36352"/>
                </a:lnTo>
                <a:lnTo>
                  <a:pt x="285231" y="40672"/>
                </a:lnTo>
                <a:lnTo>
                  <a:pt x="285231" y="30194"/>
                </a:lnTo>
                <a:lnTo>
                  <a:pt x="273445" y="30194"/>
                </a:lnTo>
                <a:lnTo>
                  <a:pt x="273445" y="104025"/>
                </a:lnTo>
                <a:lnTo>
                  <a:pt x="285851" y="104025"/>
                </a:lnTo>
                <a:close/>
              </a:path>
              <a:path w="816659" h="134289">
                <a:moveTo>
                  <a:pt x="391420" y="30194"/>
                </a:moveTo>
                <a:lnTo>
                  <a:pt x="391420" y="104026"/>
                </a:lnTo>
                <a:lnTo>
                  <a:pt x="403827" y="104026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70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0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7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384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170681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970195" y="5610036"/>
            <a:ext cx="68735" cy="89354"/>
          </a:xfrm>
          <a:custGeom>
            <a:avLst/>
            <a:gdLst/>
            <a:ahLst/>
            <a:cxnLst/>
            <a:rect l="l" t="t" r="r" b="b"/>
            <a:pathLst>
              <a:path w="75609" h="101268">
                <a:moveTo>
                  <a:pt x="0" y="101268"/>
                </a:moveTo>
                <a:lnTo>
                  <a:pt x="13715" y="101268"/>
                </a:lnTo>
                <a:lnTo>
                  <a:pt x="13715" y="58458"/>
                </a:lnTo>
                <a:lnTo>
                  <a:pt x="45558" y="58458"/>
                </a:lnTo>
                <a:lnTo>
                  <a:pt x="47167" y="46877"/>
                </a:lnTo>
                <a:lnTo>
                  <a:pt x="13715" y="46877"/>
                </a:lnTo>
                <a:lnTo>
                  <a:pt x="13715" y="11788"/>
                </a:lnTo>
                <a:lnTo>
                  <a:pt x="46294" y="11788"/>
                </a:lnTo>
                <a:lnTo>
                  <a:pt x="50452" y="12500"/>
                </a:lnTo>
                <a:lnTo>
                  <a:pt x="53485" y="13925"/>
                </a:lnTo>
                <a:lnTo>
                  <a:pt x="58999" y="16590"/>
                </a:lnTo>
                <a:lnTo>
                  <a:pt x="61756" y="21646"/>
                </a:lnTo>
                <a:lnTo>
                  <a:pt x="61756" y="35709"/>
                </a:lnTo>
                <a:lnTo>
                  <a:pt x="59837" y="40328"/>
                </a:lnTo>
                <a:lnTo>
                  <a:pt x="56000" y="42947"/>
                </a:lnTo>
                <a:lnTo>
                  <a:pt x="55759" y="58458"/>
                </a:lnTo>
                <a:lnTo>
                  <a:pt x="63318" y="55528"/>
                </a:lnTo>
                <a:lnTo>
                  <a:pt x="68234" y="49669"/>
                </a:lnTo>
                <a:lnTo>
                  <a:pt x="73151" y="43809"/>
                </a:lnTo>
                <a:lnTo>
                  <a:pt x="75609" y="36927"/>
                </a:lnTo>
                <a:lnTo>
                  <a:pt x="75609" y="19830"/>
                </a:lnTo>
                <a:lnTo>
                  <a:pt x="72852" y="12695"/>
                </a:lnTo>
                <a:lnTo>
                  <a:pt x="67338" y="7617"/>
                </a:lnTo>
                <a:lnTo>
                  <a:pt x="61825" y="2539"/>
                </a:lnTo>
                <a:lnTo>
                  <a:pt x="54564" y="0"/>
                </a:lnTo>
                <a:lnTo>
                  <a:pt x="0" y="0"/>
                </a:lnTo>
                <a:lnTo>
                  <a:pt x="0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011612" y="5647932"/>
            <a:ext cx="9492" cy="13685"/>
          </a:xfrm>
          <a:custGeom>
            <a:avLst/>
            <a:gdLst/>
            <a:ahLst/>
            <a:cxnLst/>
            <a:rect l="l" t="t" r="r" b="b"/>
            <a:pathLst>
              <a:path w="10441" h="15510">
                <a:moveTo>
                  <a:pt x="10200" y="15510"/>
                </a:moveTo>
                <a:lnTo>
                  <a:pt x="10441" y="0"/>
                </a:lnTo>
                <a:lnTo>
                  <a:pt x="6605" y="2619"/>
                </a:lnTo>
                <a:lnTo>
                  <a:pt x="1608" y="3929"/>
                </a:lnTo>
                <a:lnTo>
                  <a:pt x="0" y="15510"/>
                </a:lnTo>
                <a:lnTo>
                  <a:pt x="10200" y="15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605336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2" y="23151"/>
                </a:lnTo>
                <a:lnTo>
                  <a:pt x="17437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6092066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1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1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1" y="77737"/>
                </a:lnTo>
                <a:lnTo>
                  <a:pt x="43077" y="77002"/>
                </a:lnTo>
                <a:lnTo>
                  <a:pt x="48636" y="75715"/>
                </a:lnTo>
                <a:lnTo>
                  <a:pt x="53300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1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610083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283351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309449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2" y="65283"/>
                </a:lnTo>
                <a:lnTo>
                  <a:pt x="6916" y="72314"/>
                </a:lnTo>
                <a:lnTo>
                  <a:pt x="14084" y="75830"/>
                </a:lnTo>
                <a:lnTo>
                  <a:pt x="31361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7" y="68109"/>
                </a:lnTo>
                <a:lnTo>
                  <a:pt x="46225" y="65742"/>
                </a:lnTo>
                <a:lnTo>
                  <a:pt x="47834" y="62939"/>
                </a:lnTo>
                <a:lnTo>
                  <a:pt x="47696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2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80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963365" y="5757319"/>
            <a:ext cx="361790" cy="89780"/>
          </a:xfrm>
          <a:custGeom>
            <a:avLst/>
            <a:gdLst/>
            <a:ahLst/>
            <a:cxnLst/>
            <a:rect l="l" t="t" r="r" b="b"/>
            <a:pathLst>
              <a:path w="397969" h="101751">
                <a:moveTo>
                  <a:pt x="284657" y="39638"/>
                </a:moveTo>
                <a:lnTo>
                  <a:pt x="289344" y="44326"/>
                </a:lnTo>
                <a:lnTo>
                  <a:pt x="294031" y="49014"/>
                </a:lnTo>
                <a:lnTo>
                  <a:pt x="299682" y="51358"/>
                </a:lnTo>
                <a:lnTo>
                  <a:pt x="299051" y="40178"/>
                </a:lnTo>
                <a:lnTo>
                  <a:pt x="296271" y="37398"/>
                </a:lnTo>
                <a:lnTo>
                  <a:pt x="293491" y="34617"/>
                </a:lnTo>
                <a:lnTo>
                  <a:pt x="292101" y="31274"/>
                </a:lnTo>
                <a:lnTo>
                  <a:pt x="292101" y="23415"/>
                </a:lnTo>
                <a:lnTo>
                  <a:pt x="293491" y="20060"/>
                </a:lnTo>
                <a:lnTo>
                  <a:pt x="296271" y="17303"/>
                </a:lnTo>
                <a:lnTo>
                  <a:pt x="299051" y="14545"/>
                </a:lnTo>
                <a:lnTo>
                  <a:pt x="302394" y="13166"/>
                </a:lnTo>
                <a:lnTo>
                  <a:pt x="310251" y="13166"/>
                </a:lnTo>
                <a:lnTo>
                  <a:pt x="313617" y="14557"/>
                </a:lnTo>
                <a:lnTo>
                  <a:pt x="316397" y="17337"/>
                </a:lnTo>
                <a:lnTo>
                  <a:pt x="319177" y="20118"/>
                </a:lnTo>
                <a:lnTo>
                  <a:pt x="320567" y="23461"/>
                </a:lnTo>
                <a:lnTo>
                  <a:pt x="320567" y="31274"/>
                </a:lnTo>
                <a:lnTo>
                  <a:pt x="319177" y="34617"/>
                </a:lnTo>
                <a:lnTo>
                  <a:pt x="316397" y="37398"/>
                </a:lnTo>
                <a:lnTo>
                  <a:pt x="313617" y="40178"/>
                </a:lnTo>
                <a:lnTo>
                  <a:pt x="310251" y="41569"/>
                </a:lnTo>
                <a:lnTo>
                  <a:pt x="306299" y="41569"/>
                </a:lnTo>
                <a:lnTo>
                  <a:pt x="306299" y="51358"/>
                </a:lnTo>
                <a:lnTo>
                  <a:pt x="312962" y="51358"/>
                </a:lnTo>
                <a:lnTo>
                  <a:pt x="318637" y="49014"/>
                </a:lnTo>
                <a:lnTo>
                  <a:pt x="323324" y="44326"/>
                </a:lnTo>
                <a:lnTo>
                  <a:pt x="328011" y="39638"/>
                </a:lnTo>
                <a:lnTo>
                  <a:pt x="330354" y="33986"/>
                </a:lnTo>
                <a:lnTo>
                  <a:pt x="330354" y="20750"/>
                </a:lnTo>
                <a:lnTo>
                  <a:pt x="328011" y="15085"/>
                </a:lnTo>
                <a:lnTo>
                  <a:pt x="323324" y="10375"/>
                </a:lnTo>
                <a:lnTo>
                  <a:pt x="318637" y="5664"/>
                </a:lnTo>
                <a:lnTo>
                  <a:pt x="312962" y="3309"/>
                </a:lnTo>
                <a:lnTo>
                  <a:pt x="299682" y="3309"/>
                </a:lnTo>
                <a:lnTo>
                  <a:pt x="294031" y="5664"/>
                </a:lnTo>
                <a:lnTo>
                  <a:pt x="289344" y="10375"/>
                </a:lnTo>
                <a:lnTo>
                  <a:pt x="284657" y="15085"/>
                </a:lnTo>
                <a:lnTo>
                  <a:pt x="282313" y="20750"/>
                </a:lnTo>
                <a:lnTo>
                  <a:pt x="282313" y="33986"/>
                </a:lnTo>
                <a:lnTo>
                  <a:pt x="284657" y="39638"/>
                </a:lnTo>
                <a:close/>
              </a:path>
              <a:path w="397969" h="101751">
                <a:moveTo>
                  <a:pt x="62377" y="13994"/>
                </a:moveTo>
                <a:lnTo>
                  <a:pt x="62377" y="1999"/>
                </a:lnTo>
                <a:lnTo>
                  <a:pt x="11097" y="1999"/>
                </a:lnTo>
                <a:lnTo>
                  <a:pt x="3584" y="55149"/>
                </a:lnTo>
                <a:lnTo>
                  <a:pt x="14336" y="55770"/>
                </a:lnTo>
                <a:lnTo>
                  <a:pt x="16496" y="52828"/>
                </a:lnTo>
                <a:lnTo>
                  <a:pt x="19104" y="50530"/>
                </a:lnTo>
                <a:lnTo>
                  <a:pt x="22159" y="48876"/>
                </a:lnTo>
                <a:lnTo>
                  <a:pt x="25215" y="47221"/>
                </a:lnTo>
                <a:lnTo>
                  <a:pt x="28879" y="46394"/>
                </a:lnTo>
                <a:lnTo>
                  <a:pt x="39034" y="46394"/>
                </a:lnTo>
                <a:lnTo>
                  <a:pt x="44077" y="48278"/>
                </a:lnTo>
                <a:lnTo>
                  <a:pt x="48282" y="52047"/>
                </a:lnTo>
                <a:lnTo>
                  <a:pt x="52486" y="55816"/>
                </a:lnTo>
                <a:lnTo>
                  <a:pt x="54588" y="61147"/>
                </a:lnTo>
                <a:lnTo>
                  <a:pt x="54588" y="73739"/>
                </a:lnTo>
                <a:lnTo>
                  <a:pt x="52819" y="78932"/>
                </a:lnTo>
                <a:lnTo>
                  <a:pt x="49281" y="83620"/>
                </a:lnTo>
                <a:lnTo>
                  <a:pt x="45743" y="88308"/>
                </a:lnTo>
                <a:lnTo>
                  <a:pt x="40298" y="90652"/>
                </a:lnTo>
                <a:lnTo>
                  <a:pt x="29086" y="90652"/>
                </a:lnTo>
                <a:lnTo>
                  <a:pt x="25686" y="89962"/>
                </a:lnTo>
                <a:lnTo>
                  <a:pt x="22745" y="88584"/>
                </a:lnTo>
                <a:lnTo>
                  <a:pt x="17001" y="85872"/>
                </a:lnTo>
                <a:lnTo>
                  <a:pt x="13716" y="80978"/>
                </a:lnTo>
                <a:lnTo>
                  <a:pt x="12889" y="73900"/>
                </a:lnTo>
                <a:lnTo>
                  <a:pt x="0" y="73900"/>
                </a:lnTo>
                <a:lnTo>
                  <a:pt x="735" y="83275"/>
                </a:lnTo>
                <a:lnTo>
                  <a:pt x="4193" y="90227"/>
                </a:lnTo>
                <a:lnTo>
                  <a:pt x="10373" y="94753"/>
                </a:lnTo>
                <a:lnTo>
                  <a:pt x="16553" y="99280"/>
                </a:lnTo>
                <a:lnTo>
                  <a:pt x="23664" y="101544"/>
                </a:lnTo>
                <a:lnTo>
                  <a:pt x="31705" y="101544"/>
                </a:lnTo>
                <a:lnTo>
                  <a:pt x="36877" y="101329"/>
                </a:lnTo>
                <a:lnTo>
                  <a:pt x="49990" y="98061"/>
                </a:lnTo>
                <a:lnTo>
                  <a:pt x="59309" y="90858"/>
                </a:lnTo>
                <a:lnTo>
                  <a:pt x="65919" y="78991"/>
                </a:lnTo>
                <a:lnTo>
                  <a:pt x="67959" y="66179"/>
                </a:lnTo>
                <a:lnTo>
                  <a:pt x="67959" y="57217"/>
                </a:lnTo>
                <a:lnTo>
                  <a:pt x="64811" y="49818"/>
                </a:lnTo>
                <a:lnTo>
                  <a:pt x="58517" y="43981"/>
                </a:lnTo>
                <a:lnTo>
                  <a:pt x="52222" y="38145"/>
                </a:lnTo>
                <a:lnTo>
                  <a:pt x="44548" y="35226"/>
                </a:lnTo>
                <a:lnTo>
                  <a:pt x="30671" y="35226"/>
                </a:lnTo>
                <a:lnTo>
                  <a:pt x="26421" y="35985"/>
                </a:lnTo>
                <a:lnTo>
                  <a:pt x="22745" y="37501"/>
                </a:lnTo>
                <a:lnTo>
                  <a:pt x="20677" y="38374"/>
                </a:lnTo>
                <a:lnTo>
                  <a:pt x="16197" y="41431"/>
                </a:lnTo>
                <a:lnTo>
                  <a:pt x="20402" y="13994"/>
                </a:lnTo>
                <a:lnTo>
                  <a:pt x="62377" y="13994"/>
                </a:lnTo>
                <a:close/>
              </a:path>
              <a:path w="397969" h="101751">
                <a:moveTo>
                  <a:pt x="89854" y="84034"/>
                </a:moveTo>
                <a:lnTo>
                  <a:pt x="89854" y="99062"/>
                </a:lnTo>
                <a:lnTo>
                  <a:pt x="104259" y="99062"/>
                </a:lnTo>
                <a:lnTo>
                  <a:pt x="104259" y="84034"/>
                </a:lnTo>
                <a:lnTo>
                  <a:pt x="89854" y="84034"/>
                </a:lnTo>
                <a:close/>
              </a:path>
              <a:path w="397969" h="101751">
                <a:moveTo>
                  <a:pt x="131347" y="87343"/>
                </a:moveTo>
                <a:lnTo>
                  <a:pt x="132542" y="82471"/>
                </a:lnTo>
                <a:lnTo>
                  <a:pt x="135436" y="78036"/>
                </a:lnTo>
                <a:lnTo>
                  <a:pt x="140031" y="74038"/>
                </a:lnTo>
                <a:lnTo>
                  <a:pt x="142604" y="71786"/>
                </a:lnTo>
                <a:lnTo>
                  <a:pt x="146143" y="69419"/>
                </a:lnTo>
                <a:lnTo>
                  <a:pt x="150646" y="66937"/>
                </a:lnTo>
                <a:lnTo>
                  <a:pt x="160088" y="61698"/>
                </a:lnTo>
                <a:lnTo>
                  <a:pt x="168404" y="57056"/>
                </a:lnTo>
                <a:lnTo>
                  <a:pt x="174172" y="53104"/>
                </a:lnTo>
                <a:lnTo>
                  <a:pt x="177388" y="49841"/>
                </a:lnTo>
                <a:lnTo>
                  <a:pt x="182948" y="44234"/>
                </a:lnTo>
                <a:lnTo>
                  <a:pt x="185728" y="37478"/>
                </a:lnTo>
                <a:lnTo>
                  <a:pt x="185728" y="22082"/>
                </a:lnTo>
                <a:lnTo>
                  <a:pt x="183120" y="15281"/>
                </a:lnTo>
                <a:lnTo>
                  <a:pt x="177905" y="9168"/>
                </a:lnTo>
                <a:lnTo>
                  <a:pt x="167317" y="2118"/>
                </a:lnTo>
                <a:lnTo>
                  <a:pt x="153127" y="0"/>
                </a:lnTo>
                <a:lnTo>
                  <a:pt x="145349" y="591"/>
                </a:lnTo>
                <a:lnTo>
                  <a:pt x="133046" y="5188"/>
                </a:lnTo>
                <a:lnTo>
                  <a:pt x="124661" y="14338"/>
                </a:lnTo>
                <a:lnTo>
                  <a:pt x="121628" y="19761"/>
                </a:lnTo>
                <a:lnTo>
                  <a:pt x="120043" y="26770"/>
                </a:lnTo>
                <a:lnTo>
                  <a:pt x="119905" y="35364"/>
                </a:lnTo>
                <a:lnTo>
                  <a:pt x="132518" y="35364"/>
                </a:lnTo>
                <a:lnTo>
                  <a:pt x="132702" y="29252"/>
                </a:lnTo>
                <a:lnTo>
                  <a:pt x="133667" y="24472"/>
                </a:lnTo>
                <a:lnTo>
                  <a:pt x="135413" y="21025"/>
                </a:lnTo>
                <a:lnTo>
                  <a:pt x="138676" y="14591"/>
                </a:lnTo>
                <a:lnTo>
                  <a:pt x="144557" y="11374"/>
                </a:lnTo>
                <a:lnTo>
                  <a:pt x="158801" y="11374"/>
                </a:lnTo>
                <a:lnTo>
                  <a:pt x="163397" y="13063"/>
                </a:lnTo>
                <a:lnTo>
                  <a:pt x="166843" y="16441"/>
                </a:lnTo>
                <a:lnTo>
                  <a:pt x="170288" y="19819"/>
                </a:lnTo>
                <a:lnTo>
                  <a:pt x="172012" y="24380"/>
                </a:lnTo>
                <a:lnTo>
                  <a:pt x="172012" y="35043"/>
                </a:lnTo>
                <a:lnTo>
                  <a:pt x="170128" y="39408"/>
                </a:lnTo>
                <a:lnTo>
                  <a:pt x="166360" y="43223"/>
                </a:lnTo>
                <a:lnTo>
                  <a:pt x="163971" y="45659"/>
                </a:lnTo>
                <a:lnTo>
                  <a:pt x="159813" y="48600"/>
                </a:lnTo>
                <a:lnTo>
                  <a:pt x="153885" y="52047"/>
                </a:lnTo>
                <a:lnTo>
                  <a:pt x="140652" y="59699"/>
                </a:lnTo>
                <a:lnTo>
                  <a:pt x="131783" y="64846"/>
                </a:lnTo>
                <a:lnTo>
                  <a:pt x="125821" y="70568"/>
                </a:lnTo>
                <a:lnTo>
                  <a:pt x="122766" y="76864"/>
                </a:lnTo>
                <a:lnTo>
                  <a:pt x="119710" y="83161"/>
                </a:lnTo>
                <a:lnTo>
                  <a:pt x="117952" y="90560"/>
                </a:lnTo>
                <a:lnTo>
                  <a:pt x="117493" y="99062"/>
                </a:lnTo>
                <a:lnTo>
                  <a:pt x="185245" y="99062"/>
                </a:lnTo>
                <a:lnTo>
                  <a:pt x="185245" y="87343"/>
                </a:lnTo>
                <a:lnTo>
                  <a:pt x="131347" y="87343"/>
                </a:lnTo>
                <a:close/>
              </a:path>
              <a:path w="397969" h="101751">
                <a:moveTo>
                  <a:pt x="213550" y="32745"/>
                </a:moveTo>
                <a:lnTo>
                  <a:pt x="213780" y="27138"/>
                </a:lnTo>
                <a:lnTo>
                  <a:pt x="214768" y="22818"/>
                </a:lnTo>
                <a:lnTo>
                  <a:pt x="216514" y="19784"/>
                </a:lnTo>
                <a:lnTo>
                  <a:pt x="219685" y="14269"/>
                </a:lnTo>
                <a:lnTo>
                  <a:pt x="225405" y="11512"/>
                </a:lnTo>
                <a:lnTo>
                  <a:pt x="238316" y="11512"/>
                </a:lnTo>
                <a:lnTo>
                  <a:pt x="242384" y="12845"/>
                </a:lnTo>
                <a:lnTo>
                  <a:pt x="245876" y="15510"/>
                </a:lnTo>
                <a:lnTo>
                  <a:pt x="249368" y="18176"/>
                </a:lnTo>
                <a:lnTo>
                  <a:pt x="251114" y="21967"/>
                </a:lnTo>
                <a:lnTo>
                  <a:pt x="251114" y="33503"/>
                </a:lnTo>
                <a:lnTo>
                  <a:pt x="248495" y="38099"/>
                </a:lnTo>
                <a:lnTo>
                  <a:pt x="243257" y="40672"/>
                </a:lnTo>
                <a:lnTo>
                  <a:pt x="240270" y="42143"/>
                </a:lnTo>
                <a:lnTo>
                  <a:pt x="236456" y="42878"/>
                </a:lnTo>
                <a:lnTo>
                  <a:pt x="228116" y="42763"/>
                </a:lnTo>
                <a:lnTo>
                  <a:pt x="225750" y="42534"/>
                </a:lnTo>
                <a:lnTo>
                  <a:pt x="225750" y="53495"/>
                </a:lnTo>
                <a:lnTo>
                  <a:pt x="230850" y="53357"/>
                </a:lnTo>
                <a:lnTo>
                  <a:pt x="238248" y="53357"/>
                </a:lnTo>
                <a:lnTo>
                  <a:pt x="244026" y="54713"/>
                </a:lnTo>
                <a:lnTo>
                  <a:pt x="248185" y="57424"/>
                </a:lnTo>
                <a:lnTo>
                  <a:pt x="252343" y="60136"/>
                </a:lnTo>
                <a:lnTo>
                  <a:pt x="254422" y="64892"/>
                </a:lnTo>
                <a:lnTo>
                  <a:pt x="254422" y="77209"/>
                </a:lnTo>
                <a:lnTo>
                  <a:pt x="252447" y="81713"/>
                </a:lnTo>
                <a:lnTo>
                  <a:pt x="248495" y="85206"/>
                </a:lnTo>
                <a:lnTo>
                  <a:pt x="244543" y="88698"/>
                </a:lnTo>
                <a:lnTo>
                  <a:pt x="239305" y="90445"/>
                </a:lnTo>
                <a:lnTo>
                  <a:pt x="224372" y="90445"/>
                </a:lnTo>
                <a:lnTo>
                  <a:pt x="218559" y="87848"/>
                </a:lnTo>
                <a:lnTo>
                  <a:pt x="215342" y="82655"/>
                </a:lnTo>
                <a:lnTo>
                  <a:pt x="213504" y="79760"/>
                </a:lnTo>
                <a:lnTo>
                  <a:pt x="212310" y="75118"/>
                </a:lnTo>
                <a:lnTo>
                  <a:pt x="211758" y="68730"/>
                </a:lnTo>
                <a:lnTo>
                  <a:pt x="198801" y="68730"/>
                </a:lnTo>
                <a:lnTo>
                  <a:pt x="198801" y="77921"/>
                </a:lnTo>
                <a:lnTo>
                  <a:pt x="201431" y="85723"/>
                </a:lnTo>
                <a:lnTo>
                  <a:pt x="206692" y="92134"/>
                </a:lnTo>
                <a:lnTo>
                  <a:pt x="207755" y="93339"/>
                </a:lnTo>
                <a:lnTo>
                  <a:pt x="217820" y="99648"/>
                </a:lnTo>
                <a:lnTo>
                  <a:pt x="232091" y="101751"/>
                </a:lnTo>
                <a:lnTo>
                  <a:pt x="235044" y="101681"/>
                </a:lnTo>
                <a:lnTo>
                  <a:pt x="248386" y="99118"/>
                </a:lnTo>
                <a:lnTo>
                  <a:pt x="258489" y="92858"/>
                </a:lnTo>
                <a:lnTo>
                  <a:pt x="264692" y="86929"/>
                </a:lnTo>
                <a:lnTo>
                  <a:pt x="267794" y="79254"/>
                </a:lnTo>
                <a:lnTo>
                  <a:pt x="267794" y="63950"/>
                </a:lnTo>
                <a:lnTo>
                  <a:pt x="266334" y="58975"/>
                </a:lnTo>
                <a:lnTo>
                  <a:pt x="263417" y="54908"/>
                </a:lnTo>
                <a:lnTo>
                  <a:pt x="260499" y="50841"/>
                </a:lnTo>
                <a:lnTo>
                  <a:pt x="256444" y="48095"/>
                </a:lnTo>
                <a:lnTo>
                  <a:pt x="251252" y="46670"/>
                </a:lnTo>
                <a:lnTo>
                  <a:pt x="254468" y="45337"/>
                </a:lnTo>
                <a:lnTo>
                  <a:pt x="257088" y="43499"/>
                </a:lnTo>
                <a:lnTo>
                  <a:pt x="259109" y="41155"/>
                </a:lnTo>
                <a:lnTo>
                  <a:pt x="262372" y="37386"/>
                </a:lnTo>
                <a:lnTo>
                  <a:pt x="264002" y="32469"/>
                </a:lnTo>
                <a:lnTo>
                  <a:pt x="264002" y="17900"/>
                </a:lnTo>
                <a:lnTo>
                  <a:pt x="261246" y="11409"/>
                </a:lnTo>
                <a:lnTo>
                  <a:pt x="255732" y="6928"/>
                </a:lnTo>
                <a:lnTo>
                  <a:pt x="250218" y="2447"/>
                </a:lnTo>
                <a:lnTo>
                  <a:pt x="242430" y="206"/>
                </a:lnTo>
                <a:lnTo>
                  <a:pt x="232367" y="206"/>
                </a:lnTo>
                <a:lnTo>
                  <a:pt x="226757" y="534"/>
                </a:lnTo>
                <a:lnTo>
                  <a:pt x="214166" y="4797"/>
                </a:lnTo>
                <a:lnTo>
                  <a:pt x="205693" y="13994"/>
                </a:lnTo>
                <a:lnTo>
                  <a:pt x="202752" y="19141"/>
                </a:lnTo>
                <a:lnTo>
                  <a:pt x="201282" y="25391"/>
                </a:lnTo>
                <a:lnTo>
                  <a:pt x="201282" y="32745"/>
                </a:lnTo>
                <a:lnTo>
                  <a:pt x="213550" y="32745"/>
                </a:lnTo>
                <a:close/>
              </a:path>
              <a:path w="397969" h="101751">
                <a:moveTo>
                  <a:pt x="363988" y="758"/>
                </a:moveTo>
                <a:lnTo>
                  <a:pt x="308780" y="101682"/>
                </a:lnTo>
                <a:lnTo>
                  <a:pt x="316431" y="101682"/>
                </a:lnTo>
                <a:lnTo>
                  <a:pt x="371640" y="758"/>
                </a:lnTo>
                <a:lnTo>
                  <a:pt x="363988" y="758"/>
                </a:lnTo>
                <a:close/>
              </a:path>
              <a:path w="397969" h="101751">
                <a:moveTo>
                  <a:pt x="302394" y="41569"/>
                </a:moveTo>
                <a:lnTo>
                  <a:pt x="299051" y="40178"/>
                </a:lnTo>
                <a:lnTo>
                  <a:pt x="299682" y="51358"/>
                </a:lnTo>
                <a:lnTo>
                  <a:pt x="306299" y="51358"/>
                </a:lnTo>
                <a:lnTo>
                  <a:pt x="306299" y="41569"/>
                </a:lnTo>
                <a:lnTo>
                  <a:pt x="302394" y="41569"/>
                </a:lnTo>
                <a:close/>
              </a:path>
              <a:path w="397969" h="101751">
                <a:moveTo>
                  <a:pt x="370031" y="89273"/>
                </a:moveTo>
                <a:lnTo>
                  <a:pt x="366666" y="87883"/>
                </a:lnTo>
                <a:lnTo>
                  <a:pt x="367320" y="99062"/>
                </a:lnTo>
                <a:lnTo>
                  <a:pt x="373983" y="99062"/>
                </a:lnTo>
                <a:lnTo>
                  <a:pt x="373983" y="89273"/>
                </a:lnTo>
                <a:lnTo>
                  <a:pt x="370031" y="89273"/>
                </a:lnTo>
                <a:close/>
              </a:path>
              <a:path w="397969" h="101751">
                <a:moveTo>
                  <a:pt x="352272" y="87343"/>
                </a:moveTo>
                <a:lnTo>
                  <a:pt x="356959" y="92030"/>
                </a:lnTo>
                <a:lnTo>
                  <a:pt x="361646" y="96718"/>
                </a:lnTo>
                <a:lnTo>
                  <a:pt x="367320" y="99062"/>
                </a:lnTo>
                <a:lnTo>
                  <a:pt x="366666" y="87883"/>
                </a:lnTo>
                <a:lnTo>
                  <a:pt x="363886" y="85102"/>
                </a:lnTo>
                <a:lnTo>
                  <a:pt x="361106" y="82322"/>
                </a:lnTo>
                <a:lnTo>
                  <a:pt x="359716" y="78978"/>
                </a:lnTo>
                <a:lnTo>
                  <a:pt x="359716" y="71165"/>
                </a:lnTo>
                <a:lnTo>
                  <a:pt x="361106" y="67822"/>
                </a:lnTo>
                <a:lnTo>
                  <a:pt x="363886" y="65042"/>
                </a:lnTo>
                <a:lnTo>
                  <a:pt x="366666" y="62261"/>
                </a:lnTo>
                <a:lnTo>
                  <a:pt x="370031" y="60871"/>
                </a:lnTo>
                <a:lnTo>
                  <a:pt x="377889" y="60871"/>
                </a:lnTo>
                <a:lnTo>
                  <a:pt x="381232" y="62261"/>
                </a:lnTo>
                <a:lnTo>
                  <a:pt x="384012" y="65042"/>
                </a:lnTo>
                <a:lnTo>
                  <a:pt x="386791" y="67822"/>
                </a:lnTo>
                <a:lnTo>
                  <a:pt x="388181" y="71165"/>
                </a:lnTo>
                <a:lnTo>
                  <a:pt x="388181" y="78978"/>
                </a:lnTo>
                <a:lnTo>
                  <a:pt x="386791" y="82322"/>
                </a:lnTo>
                <a:lnTo>
                  <a:pt x="384012" y="85102"/>
                </a:lnTo>
                <a:lnTo>
                  <a:pt x="381232" y="87883"/>
                </a:lnTo>
                <a:lnTo>
                  <a:pt x="377889" y="89273"/>
                </a:lnTo>
                <a:lnTo>
                  <a:pt x="373983" y="89273"/>
                </a:lnTo>
                <a:lnTo>
                  <a:pt x="373983" y="99062"/>
                </a:lnTo>
                <a:lnTo>
                  <a:pt x="380600" y="99062"/>
                </a:lnTo>
                <a:lnTo>
                  <a:pt x="386252" y="96718"/>
                </a:lnTo>
                <a:lnTo>
                  <a:pt x="390938" y="92030"/>
                </a:lnTo>
                <a:lnTo>
                  <a:pt x="395625" y="87343"/>
                </a:lnTo>
                <a:lnTo>
                  <a:pt x="397969" y="81690"/>
                </a:lnTo>
                <a:lnTo>
                  <a:pt x="397969" y="68454"/>
                </a:lnTo>
                <a:lnTo>
                  <a:pt x="395625" y="62801"/>
                </a:lnTo>
                <a:lnTo>
                  <a:pt x="390938" y="58113"/>
                </a:lnTo>
                <a:lnTo>
                  <a:pt x="386252" y="53426"/>
                </a:lnTo>
                <a:lnTo>
                  <a:pt x="380600" y="51082"/>
                </a:lnTo>
                <a:lnTo>
                  <a:pt x="367320" y="51082"/>
                </a:lnTo>
                <a:lnTo>
                  <a:pt x="361646" y="53426"/>
                </a:lnTo>
                <a:lnTo>
                  <a:pt x="356959" y="58113"/>
                </a:lnTo>
                <a:lnTo>
                  <a:pt x="352272" y="62801"/>
                </a:lnTo>
                <a:lnTo>
                  <a:pt x="349928" y="68454"/>
                </a:lnTo>
                <a:lnTo>
                  <a:pt x="349928" y="81690"/>
                </a:lnTo>
                <a:lnTo>
                  <a:pt x="352272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199978" y="5356814"/>
            <a:ext cx="1047982" cy="0"/>
          </a:xfrm>
          <a:custGeom>
            <a:avLst/>
            <a:gdLst/>
            <a:ahLst/>
            <a:cxnLst/>
            <a:rect l="l" t="t" r="r" b="b"/>
            <a:pathLst>
              <a:path w="1152780">
                <a:moveTo>
                  <a:pt x="1152780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18928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381771" y="526338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247960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2016357" y="599543"/>
            <a:ext cx="3148354" cy="175819"/>
          </a:xfrm>
          <a:custGeom>
            <a:avLst/>
            <a:gdLst/>
            <a:ahLst/>
            <a:cxnLst/>
            <a:rect l="l" t="t" r="r" b="b"/>
            <a:pathLst>
              <a:path w="3463189" h="199262">
                <a:moveTo>
                  <a:pt x="1807652" y="36777"/>
                </a:moveTo>
                <a:lnTo>
                  <a:pt x="1810306" y="30848"/>
                </a:lnTo>
                <a:lnTo>
                  <a:pt x="1815612" y="25747"/>
                </a:lnTo>
                <a:lnTo>
                  <a:pt x="1827034" y="19757"/>
                </a:lnTo>
                <a:lnTo>
                  <a:pt x="1841770" y="18095"/>
                </a:lnTo>
                <a:lnTo>
                  <a:pt x="1852405" y="18868"/>
                </a:lnTo>
                <a:lnTo>
                  <a:pt x="1864883" y="22777"/>
                </a:lnTo>
                <a:lnTo>
                  <a:pt x="1873716" y="29987"/>
                </a:lnTo>
                <a:lnTo>
                  <a:pt x="1877093" y="34330"/>
                </a:lnTo>
                <a:lnTo>
                  <a:pt x="1879299" y="40569"/>
                </a:lnTo>
                <a:lnTo>
                  <a:pt x="1880333" y="48703"/>
                </a:lnTo>
                <a:lnTo>
                  <a:pt x="1899666" y="48703"/>
                </a:lnTo>
                <a:lnTo>
                  <a:pt x="1897351" y="31750"/>
                </a:lnTo>
                <a:lnTo>
                  <a:pt x="1891804" y="20435"/>
                </a:lnTo>
                <a:lnTo>
                  <a:pt x="1882969" y="11839"/>
                </a:lnTo>
                <a:lnTo>
                  <a:pt x="1879668" y="9714"/>
                </a:lnTo>
                <a:lnTo>
                  <a:pt x="1868544" y="4489"/>
                </a:lnTo>
                <a:lnTo>
                  <a:pt x="1856118" y="1354"/>
                </a:lnTo>
                <a:lnTo>
                  <a:pt x="1842390" y="309"/>
                </a:lnTo>
                <a:lnTo>
                  <a:pt x="1837449" y="433"/>
                </a:lnTo>
                <a:lnTo>
                  <a:pt x="1823591" y="2392"/>
                </a:lnTo>
                <a:lnTo>
                  <a:pt x="1811866" y="6728"/>
                </a:lnTo>
                <a:lnTo>
                  <a:pt x="1802276" y="13441"/>
                </a:lnTo>
                <a:lnTo>
                  <a:pt x="1794982" y="22090"/>
                </a:lnTo>
                <a:lnTo>
                  <a:pt x="1789830" y="33679"/>
                </a:lnTo>
                <a:lnTo>
                  <a:pt x="1788112" y="47049"/>
                </a:lnTo>
                <a:lnTo>
                  <a:pt x="1788714" y="54377"/>
                </a:lnTo>
                <a:lnTo>
                  <a:pt x="1793357" y="66422"/>
                </a:lnTo>
                <a:lnTo>
                  <a:pt x="1802586" y="75485"/>
                </a:lnTo>
                <a:lnTo>
                  <a:pt x="1816268" y="81531"/>
                </a:lnTo>
                <a:lnTo>
                  <a:pt x="1831120" y="85515"/>
                </a:lnTo>
                <a:lnTo>
                  <a:pt x="1851695" y="90169"/>
                </a:lnTo>
                <a:lnTo>
                  <a:pt x="1852708" y="90403"/>
                </a:lnTo>
                <a:lnTo>
                  <a:pt x="1866593" y="94469"/>
                </a:lnTo>
                <a:lnTo>
                  <a:pt x="1876301" y="99165"/>
                </a:lnTo>
                <a:lnTo>
                  <a:pt x="1881470" y="102681"/>
                </a:lnTo>
                <a:lnTo>
                  <a:pt x="1884054" y="108575"/>
                </a:lnTo>
                <a:lnTo>
                  <a:pt x="1884054" y="116847"/>
                </a:lnTo>
                <a:lnTo>
                  <a:pt x="1883710" y="121181"/>
                </a:lnTo>
                <a:lnTo>
                  <a:pt x="1878110" y="132381"/>
                </a:lnTo>
                <a:lnTo>
                  <a:pt x="1865652" y="139804"/>
                </a:lnTo>
                <a:lnTo>
                  <a:pt x="1859310" y="142009"/>
                </a:lnTo>
                <a:lnTo>
                  <a:pt x="1852281" y="143112"/>
                </a:lnTo>
                <a:lnTo>
                  <a:pt x="1843233" y="143102"/>
                </a:lnTo>
                <a:lnTo>
                  <a:pt x="1828356" y="141257"/>
                </a:lnTo>
                <a:lnTo>
                  <a:pt x="1816772" y="136228"/>
                </a:lnTo>
                <a:lnTo>
                  <a:pt x="1808479" y="128016"/>
                </a:lnTo>
                <a:lnTo>
                  <a:pt x="1804895" y="122638"/>
                </a:lnTo>
                <a:lnTo>
                  <a:pt x="1802862" y="115641"/>
                </a:lnTo>
                <a:lnTo>
                  <a:pt x="1802379" y="107024"/>
                </a:lnTo>
                <a:lnTo>
                  <a:pt x="1783046" y="107024"/>
                </a:lnTo>
                <a:lnTo>
                  <a:pt x="1783139" y="111698"/>
                </a:lnTo>
                <a:lnTo>
                  <a:pt x="1785386" y="124990"/>
                </a:lnTo>
                <a:lnTo>
                  <a:pt x="1790593" y="136426"/>
                </a:lnTo>
                <a:lnTo>
                  <a:pt x="1798761" y="146008"/>
                </a:lnTo>
                <a:lnTo>
                  <a:pt x="1805052" y="150830"/>
                </a:lnTo>
                <a:lnTo>
                  <a:pt x="1815916" y="156194"/>
                </a:lnTo>
                <a:lnTo>
                  <a:pt x="1828603" y="159412"/>
                </a:lnTo>
                <a:lnTo>
                  <a:pt x="1843114" y="160484"/>
                </a:lnTo>
                <a:lnTo>
                  <a:pt x="1849529" y="160289"/>
                </a:lnTo>
                <a:lnTo>
                  <a:pt x="1862596" y="158543"/>
                </a:lnTo>
                <a:lnTo>
                  <a:pt x="1874673" y="154989"/>
                </a:lnTo>
                <a:lnTo>
                  <a:pt x="1885760" y="149627"/>
                </a:lnTo>
                <a:lnTo>
                  <a:pt x="1896889" y="139540"/>
                </a:lnTo>
                <a:lnTo>
                  <a:pt x="1902306" y="127953"/>
                </a:lnTo>
                <a:lnTo>
                  <a:pt x="1904111" y="113538"/>
                </a:lnTo>
                <a:lnTo>
                  <a:pt x="1903163" y="103793"/>
                </a:lnTo>
                <a:lnTo>
                  <a:pt x="1898403" y="91876"/>
                </a:lnTo>
                <a:lnTo>
                  <a:pt x="1889637" y="82620"/>
                </a:lnTo>
                <a:lnTo>
                  <a:pt x="1879389" y="77119"/>
                </a:lnTo>
                <a:lnTo>
                  <a:pt x="1865859" y="73003"/>
                </a:lnTo>
                <a:lnTo>
                  <a:pt x="1844561" y="68143"/>
                </a:lnTo>
                <a:lnTo>
                  <a:pt x="1839678" y="66990"/>
                </a:lnTo>
                <a:lnTo>
                  <a:pt x="1825325" y="63109"/>
                </a:lnTo>
                <a:lnTo>
                  <a:pt x="1816957" y="59871"/>
                </a:lnTo>
                <a:lnTo>
                  <a:pt x="1810754" y="56424"/>
                </a:lnTo>
                <a:lnTo>
                  <a:pt x="1807652" y="50978"/>
                </a:lnTo>
                <a:lnTo>
                  <a:pt x="1807652" y="36777"/>
                </a:lnTo>
                <a:close/>
              </a:path>
              <a:path w="3463189" h="199262">
                <a:moveTo>
                  <a:pt x="1950153" y="136633"/>
                </a:moveTo>
                <a:lnTo>
                  <a:pt x="1950153" y="60492"/>
                </a:lnTo>
                <a:lnTo>
                  <a:pt x="1967832" y="60492"/>
                </a:lnTo>
                <a:lnTo>
                  <a:pt x="1967832" y="45291"/>
                </a:lnTo>
                <a:lnTo>
                  <a:pt x="1950153" y="45291"/>
                </a:lnTo>
                <a:lnTo>
                  <a:pt x="1950153" y="14372"/>
                </a:lnTo>
                <a:lnTo>
                  <a:pt x="1931337" y="14372"/>
                </a:lnTo>
                <a:lnTo>
                  <a:pt x="1931337" y="45291"/>
                </a:lnTo>
                <a:lnTo>
                  <a:pt x="1916346" y="45291"/>
                </a:lnTo>
                <a:lnTo>
                  <a:pt x="1916346" y="60492"/>
                </a:lnTo>
                <a:lnTo>
                  <a:pt x="1931337" y="60492"/>
                </a:lnTo>
                <a:lnTo>
                  <a:pt x="1931337" y="140906"/>
                </a:lnTo>
                <a:lnTo>
                  <a:pt x="1932887" y="146680"/>
                </a:lnTo>
                <a:lnTo>
                  <a:pt x="1935989" y="151127"/>
                </a:lnTo>
                <a:lnTo>
                  <a:pt x="1939091" y="155573"/>
                </a:lnTo>
                <a:lnTo>
                  <a:pt x="1944984" y="157796"/>
                </a:lnTo>
                <a:lnTo>
                  <a:pt x="1956356" y="157796"/>
                </a:lnTo>
                <a:lnTo>
                  <a:pt x="1958855" y="157658"/>
                </a:lnTo>
                <a:lnTo>
                  <a:pt x="1963473" y="157107"/>
                </a:lnTo>
                <a:lnTo>
                  <a:pt x="1967832" y="156038"/>
                </a:lnTo>
                <a:lnTo>
                  <a:pt x="1967832" y="141355"/>
                </a:lnTo>
                <a:lnTo>
                  <a:pt x="1964213" y="141613"/>
                </a:lnTo>
                <a:lnTo>
                  <a:pt x="1957941" y="141665"/>
                </a:lnTo>
                <a:lnTo>
                  <a:pt x="1955529" y="141285"/>
                </a:lnTo>
                <a:lnTo>
                  <a:pt x="1954082" y="140528"/>
                </a:lnTo>
                <a:lnTo>
                  <a:pt x="1951463" y="139217"/>
                </a:lnTo>
                <a:lnTo>
                  <a:pt x="1950153" y="136633"/>
                </a:lnTo>
                <a:close/>
              </a:path>
              <a:path w="3463189" h="199262">
                <a:moveTo>
                  <a:pt x="2073688" y="137011"/>
                </a:moveTo>
                <a:lnTo>
                  <a:pt x="2073679" y="72337"/>
                </a:lnTo>
                <a:lnTo>
                  <a:pt x="2070492" y="59238"/>
                </a:lnTo>
                <a:lnTo>
                  <a:pt x="2061592" y="50047"/>
                </a:lnTo>
                <a:lnTo>
                  <a:pt x="2055844" y="47122"/>
                </a:lnTo>
                <a:lnTo>
                  <a:pt x="2043962" y="43732"/>
                </a:lnTo>
                <a:lnTo>
                  <a:pt x="2029852" y="42603"/>
                </a:lnTo>
                <a:lnTo>
                  <a:pt x="2024168" y="42840"/>
                </a:lnTo>
                <a:lnTo>
                  <a:pt x="2011501" y="45355"/>
                </a:lnTo>
                <a:lnTo>
                  <a:pt x="2000232" y="50616"/>
                </a:lnTo>
                <a:lnTo>
                  <a:pt x="1995782" y="54152"/>
                </a:lnTo>
                <a:lnTo>
                  <a:pt x="1989365" y="64594"/>
                </a:lnTo>
                <a:lnTo>
                  <a:pt x="1986947" y="79104"/>
                </a:lnTo>
                <a:lnTo>
                  <a:pt x="2004316" y="79104"/>
                </a:lnTo>
                <a:lnTo>
                  <a:pt x="2005005" y="73383"/>
                </a:lnTo>
                <a:lnTo>
                  <a:pt x="2006487" y="69074"/>
                </a:lnTo>
                <a:lnTo>
                  <a:pt x="2008761" y="66179"/>
                </a:lnTo>
                <a:lnTo>
                  <a:pt x="2012828" y="60940"/>
                </a:lnTo>
                <a:lnTo>
                  <a:pt x="2019720" y="58320"/>
                </a:lnTo>
                <a:lnTo>
                  <a:pt x="2037848" y="58320"/>
                </a:lnTo>
                <a:lnTo>
                  <a:pt x="2044309" y="59751"/>
                </a:lnTo>
                <a:lnTo>
                  <a:pt x="2048823" y="62611"/>
                </a:lnTo>
                <a:lnTo>
                  <a:pt x="2053338" y="65472"/>
                </a:lnTo>
                <a:lnTo>
                  <a:pt x="2055596" y="70074"/>
                </a:lnTo>
                <a:lnTo>
                  <a:pt x="2055596" y="79518"/>
                </a:lnTo>
                <a:lnTo>
                  <a:pt x="2055182" y="81897"/>
                </a:lnTo>
                <a:lnTo>
                  <a:pt x="2054355" y="83551"/>
                </a:lnTo>
                <a:lnTo>
                  <a:pt x="2052907" y="86584"/>
                </a:lnTo>
                <a:lnTo>
                  <a:pt x="2050047" y="88376"/>
                </a:lnTo>
                <a:lnTo>
                  <a:pt x="2045774" y="88928"/>
                </a:lnTo>
                <a:lnTo>
                  <a:pt x="2016102" y="92650"/>
                </a:lnTo>
                <a:lnTo>
                  <a:pt x="2013955" y="92956"/>
                </a:lnTo>
                <a:lnTo>
                  <a:pt x="2001118" y="96616"/>
                </a:lnTo>
                <a:lnTo>
                  <a:pt x="1990876" y="103095"/>
                </a:lnTo>
                <a:lnTo>
                  <a:pt x="1983600" y="113468"/>
                </a:lnTo>
                <a:lnTo>
                  <a:pt x="1981261" y="126981"/>
                </a:lnTo>
                <a:lnTo>
                  <a:pt x="1981261" y="136357"/>
                </a:lnTo>
                <a:lnTo>
                  <a:pt x="1984517" y="144164"/>
                </a:lnTo>
                <a:lnTo>
                  <a:pt x="1991030" y="150403"/>
                </a:lnTo>
                <a:lnTo>
                  <a:pt x="1992108" y="151391"/>
                </a:lnTo>
                <a:lnTo>
                  <a:pt x="2002897" y="157668"/>
                </a:lnTo>
                <a:lnTo>
                  <a:pt x="2006590" y="139286"/>
                </a:lnTo>
                <a:lnTo>
                  <a:pt x="2002662" y="136184"/>
                </a:lnTo>
                <a:lnTo>
                  <a:pt x="2000697" y="131945"/>
                </a:lnTo>
                <a:lnTo>
                  <a:pt x="2000697" y="119467"/>
                </a:lnTo>
                <a:lnTo>
                  <a:pt x="2003558" y="114297"/>
                </a:lnTo>
                <a:lnTo>
                  <a:pt x="2009278" y="111057"/>
                </a:lnTo>
                <a:lnTo>
                  <a:pt x="2012656" y="109126"/>
                </a:lnTo>
                <a:lnTo>
                  <a:pt x="2017721" y="107713"/>
                </a:lnTo>
                <a:lnTo>
                  <a:pt x="2024476" y="106817"/>
                </a:lnTo>
                <a:lnTo>
                  <a:pt x="2035745" y="105370"/>
                </a:lnTo>
                <a:lnTo>
                  <a:pt x="2039192" y="104956"/>
                </a:lnTo>
                <a:lnTo>
                  <a:pt x="2042707" y="104266"/>
                </a:lnTo>
                <a:lnTo>
                  <a:pt x="2046291" y="103301"/>
                </a:lnTo>
                <a:lnTo>
                  <a:pt x="2049874" y="102336"/>
                </a:lnTo>
                <a:lnTo>
                  <a:pt x="2052804" y="101130"/>
                </a:lnTo>
                <a:lnTo>
                  <a:pt x="2055079" y="99682"/>
                </a:lnTo>
                <a:lnTo>
                  <a:pt x="2055079" y="114676"/>
                </a:lnTo>
                <a:lnTo>
                  <a:pt x="2054819" y="118959"/>
                </a:lnTo>
                <a:lnTo>
                  <a:pt x="2050133" y="130996"/>
                </a:lnTo>
                <a:lnTo>
                  <a:pt x="2039571" y="139390"/>
                </a:lnTo>
                <a:lnTo>
                  <a:pt x="2033436" y="142423"/>
                </a:lnTo>
                <a:lnTo>
                  <a:pt x="2027095" y="143940"/>
                </a:lnTo>
                <a:lnTo>
                  <a:pt x="2015171" y="143940"/>
                </a:lnTo>
                <a:lnTo>
                  <a:pt x="2016205" y="159761"/>
                </a:lnTo>
                <a:lnTo>
                  <a:pt x="2024752" y="159761"/>
                </a:lnTo>
                <a:lnTo>
                  <a:pt x="2032575" y="157934"/>
                </a:lnTo>
                <a:lnTo>
                  <a:pt x="2039674" y="154281"/>
                </a:lnTo>
                <a:lnTo>
                  <a:pt x="2046773" y="150627"/>
                </a:lnTo>
                <a:lnTo>
                  <a:pt x="2052218" y="146318"/>
                </a:lnTo>
                <a:lnTo>
                  <a:pt x="2056009" y="141355"/>
                </a:lnTo>
                <a:lnTo>
                  <a:pt x="2056629" y="145766"/>
                </a:lnTo>
                <a:lnTo>
                  <a:pt x="2057697" y="149179"/>
                </a:lnTo>
                <a:lnTo>
                  <a:pt x="2059214" y="151592"/>
                </a:lnTo>
                <a:lnTo>
                  <a:pt x="2062109" y="156141"/>
                </a:lnTo>
                <a:lnTo>
                  <a:pt x="2066761" y="158416"/>
                </a:lnTo>
                <a:lnTo>
                  <a:pt x="2075790" y="158416"/>
                </a:lnTo>
                <a:lnTo>
                  <a:pt x="2079374" y="158106"/>
                </a:lnTo>
                <a:lnTo>
                  <a:pt x="2083096" y="157382"/>
                </a:lnTo>
                <a:lnTo>
                  <a:pt x="2085991" y="156555"/>
                </a:lnTo>
                <a:lnTo>
                  <a:pt x="2085991" y="142802"/>
                </a:lnTo>
                <a:lnTo>
                  <a:pt x="2082683" y="143267"/>
                </a:lnTo>
                <a:lnTo>
                  <a:pt x="2079891" y="143422"/>
                </a:lnTo>
                <a:lnTo>
                  <a:pt x="2077341" y="143422"/>
                </a:lnTo>
                <a:lnTo>
                  <a:pt x="2074085" y="140493"/>
                </a:lnTo>
                <a:lnTo>
                  <a:pt x="2073688" y="137011"/>
                </a:lnTo>
                <a:close/>
              </a:path>
              <a:path w="3463189" h="199262">
                <a:moveTo>
                  <a:pt x="2016205" y="159761"/>
                </a:moveTo>
                <a:lnTo>
                  <a:pt x="2015171" y="143940"/>
                </a:lnTo>
                <a:lnTo>
                  <a:pt x="2010519" y="142389"/>
                </a:lnTo>
                <a:lnTo>
                  <a:pt x="2006590" y="139286"/>
                </a:lnTo>
                <a:lnTo>
                  <a:pt x="2002897" y="157668"/>
                </a:lnTo>
                <a:lnTo>
                  <a:pt x="2016205" y="159761"/>
                </a:lnTo>
                <a:close/>
              </a:path>
              <a:path w="3463189" h="199262">
                <a:moveTo>
                  <a:pt x="2126599" y="136633"/>
                </a:moveTo>
                <a:lnTo>
                  <a:pt x="2126599" y="60492"/>
                </a:lnTo>
                <a:lnTo>
                  <a:pt x="2144278" y="60492"/>
                </a:lnTo>
                <a:lnTo>
                  <a:pt x="2144278" y="45291"/>
                </a:lnTo>
                <a:lnTo>
                  <a:pt x="2126599" y="45291"/>
                </a:lnTo>
                <a:lnTo>
                  <a:pt x="2126599" y="14373"/>
                </a:lnTo>
                <a:lnTo>
                  <a:pt x="2107783" y="14373"/>
                </a:lnTo>
                <a:lnTo>
                  <a:pt x="2107783" y="45291"/>
                </a:lnTo>
                <a:lnTo>
                  <a:pt x="2092791" y="45291"/>
                </a:lnTo>
                <a:lnTo>
                  <a:pt x="2092791" y="60492"/>
                </a:lnTo>
                <a:lnTo>
                  <a:pt x="2107783" y="60492"/>
                </a:lnTo>
                <a:lnTo>
                  <a:pt x="2107783" y="140906"/>
                </a:lnTo>
                <a:lnTo>
                  <a:pt x="2109333" y="146680"/>
                </a:lnTo>
                <a:lnTo>
                  <a:pt x="2112435" y="151127"/>
                </a:lnTo>
                <a:lnTo>
                  <a:pt x="2115537" y="155573"/>
                </a:lnTo>
                <a:lnTo>
                  <a:pt x="2121430" y="157796"/>
                </a:lnTo>
                <a:lnTo>
                  <a:pt x="2132802" y="157796"/>
                </a:lnTo>
                <a:lnTo>
                  <a:pt x="2135301" y="157658"/>
                </a:lnTo>
                <a:lnTo>
                  <a:pt x="2139919" y="157107"/>
                </a:lnTo>
                <a:lnTo>
                  <a:pt x="2144278" y="156038"/>
                </a:lnTo>
                <a:lnTo>
                  <a:pt x="2144278" y="141355"/>
                </a:lnTo>
                <a:lnTo>
                  <a:pt x="2140659" y="141613"/>
                </a:lnTo>
                <a:lnTo>
                  <a:pt x="2134387" y="141665"/>
                </a:lnTo>
                <a:lnTo>
                  <a:pt x="2131975" y="141285"/>
                </a:lnTo>
                <a:lnTo>
                  <a:pt x="2130528" y="140528"/>
                </a:lnTo>
                <a:lnTo>
                  <a:pt x="2127909" y="139217"/>
                </a:lnTo>
                <a:lnTo>
                  <a:pt x="2126599" y="136633"/>
                </a:lnTo>
                <a:close/>
              </a:path>
              <a:path w="3463189" h="199262">
                <a:moveTo>
                  <a:pt x="2202680" y="142595"/>
                </a:moveTo>
                <a:lnTo>
                  <a:pt x="2193651" y="142595"/>
                </a:lnTo>
                <a:lnTo>
                  <a:pt x="2187482" y="139286"/>
                </a:lnTo>
                <a:lnTo>
                  <a:pt x="2184174" y="132668"/>
                </a:lnTo>
                <a:lnTo>
                  <a:pt x="2182382" y="129084"/>
                </a:lnTo>
                <a:lnTo>
                  <a:pt x="2181486" y="124465"/>
                </a:lnTo>
                <a:lnTo>
                  <a:pt x="2181486" y="45291"/>
                </a:lnTo>
                <a:lnTo>
                  <a:pt x="2162463" y="45291"/>
                </a:lnTo>
                <a:lnTo>
                  <a:pt x="2162463" y="130015"/>
                </a:lnTo>
                <a:lnTo>
                  <a:pt x="2164013" y="137563"/>
                </a:lnTo>
                <a:lnTo>
                  <a:pt x="2167115" y="143216"/>
                </a:lnTo>
                <a:lnTo>
                  <a:pt x="2173440" y="151129"/>
                </a:lnTo>
                <a:lnTo>
                  <a:pt x="2184519" y="157060"/>
                </a:lnTo>
                <a:lnTo>
                  <a:pt x="2199371" y="159037"/>
                </a:lnTo>
                <a:lnTo>
                  <a:pt x="2201431" y="158996"/>
                </a:lnTo>
                <a:lnTo>
                  <a:pt x="2214312" y="156558"/>
                </a:lnTo>
                <a:lnTo>
                  <a:pt x="2225218" y="150351"/>
                </a:lnTo>
                <a:lnTo>
                  <a:pt x="2228802" y="147456"/>
                </a:lnTo>
                <a:lnTo>
                  <a:pt x="2231800" y="143905"/>
                </a:lnTo>
                <a:lnTo>
                  <a:pt x="2234213" y="139700"/>
                </a:lnTo>
                <a:lnTo>
                  <a:pt x="2234006" y="156038"/>
                </a:lnTo>
                <a:lnTo>
                  <a:pt x="2251582" y="156038"/>
                </a:lnTo>
                <a:lnTo>
                  <a:pt x="2251582" y="45291"/>
                </a:lnTo>
                <a:lnTo>
                  <a:pt x="2232972" y="45291"/>
                </a:lnTo>
                <a:lnTo>
                  <a:pt x="2232971" y="100216"/>
                </a:lnTo>
                <a:lnTo>
                  <a:pt x="2231984" y="114395"/>
                </a:lnTo>
                <a:lnTo>
                  <a:pt x="2229147" y="125223"/>
                </a:lnTo>
                <a:lnTo>
                  <a:pt x="2225882" y="131413"/>
                </a:lnTo>
                <a:lnTo>
                  <a:pt x="2216277" y="139800"/>
                </a:lnTo>
                <a:lnTo>
                  <a:pt x="2202680" y="142595"/>
                </a:lnTo>
                <a:close/>
              </a:path>
              <a:path w="3463189" h="199262">
                <a:moveTo>
                  <a:pt x="2292424" y="154919"/>
                </a:moveTo>
                <a:lnTo>
                  <a:pt x="2304335" y="158938"/>
                </a:lnTo>
                <a:lnTo>
                  <a:pt x="2319690" y="160278"/>
                </a:lnTo>
                <a:lnTo>
                  <a:pt x="2332051" y="159368"/>
                </a:lnTo>
                <a:lnTo>
                  <a:pt x="2344430" y="155797"/>
                </a:lnTo>
                <a:lnTo>
                  <a:pt x="2353859" y="149523"/>
                </a:lnTo>
                <a:lnTo>
                  <a:pt x="2355776" y="147567"/>
                </a:lnTo>
                <a:lnTo>
                  <a:pt x="2362752" y="136611"/>
                </a:lnTo>
                <a:lnTo>
                  <a:pt x="2365077" y="123983"/>
                </a:lnTo>
                <a:lnTo>
                  <a:pt x="2365077" y="113780"/>
                </a:lnTo>
                <a:lnTo>
                  <a:pt x="2361458" y="106300"/>
                </a:lnTo>
                <a:lnTo>
                  <a:pt x="2354221" y="101544"/>
                </a:lnTo>
                <a:lnTo>
                  <a:pt x="2342597" y="96406"/>
                </a:lnTo>
                <a:lnTo>
                  <a:pt x="2327340" y="92134"/>
                </a:lnTo>
                <a:lnTo>
                  <a:pt x="2315038" y="89135"/>
                </a:lnTo>
                <a:lnTo>
                  <a:pt x="2309661" y="87825"/>
                </a:lnTo>
                <a:lnTo>
                  <a:pt x="2305595" y="86309"/>
                </a:lnTo>
                <a:lnTo>
                  <a:pt x="2302838" y="84585"/>
                </a:lnTo>
                <a:lnTo>
                  <a:pt x="2298082" y="81689"/>
                </a:lnTo>
                <a:lnTo>
                  <a:pt x="2295704" y="77829"/>
                </a:lnTo>
                <a:lnTo>
                  <a:pt x="2295704" y="68591"/>
                </a:lnTo>
                <a:lnTo>
                  <a:pt x="2297514" y="65042"/>
                </a:lnTo>
                <a:lnTo>
                  <a:pt x="2301132" y="62353"/>
                </a:lnTo>
                <a:lnTo>
                  <a:pt x="2304751" y="59664"/>
                </a:lnTo>
                <a:lnTo>
                  <a:pt x="2310075" y="58320"/>
                </a:lnTo>
                <a:lnTo>
                  <a:pt x="2327651" y="58320"/>
                </a:lnTo>
                <a:lnTo>
                  <a:pt x="2335060" y="60767"/>
                </a:lnTo>
                <a:lnTo>
                  <a:pt x="2339334" y="65662"/>
                </a:lnTo>
                <a:lnTo>
                  <a:pt x="2341952" y="69108"/>
                </a:lnTo>
                <a:lnTo>
                  <a:pt x="2343435" y="72935"/>
                </a:lnTo>
                <a:lnTo>
                  <a:pt x="2343779" y="77140"/>
                </a:lnTo>
                <a:lnTo>
                  <a:pt x="2361355" y="77140"/>
                </a:lnTo>
                <a:lnTo>
                  <a:pt x="2361493" y="69970"/>
                </a:lnTo>
                <a:lnTo>
                  <a:pt x="2359253" y="63283"/>
                </a:lnTo>
                <a:lnTo>
                  <a:pt x="2354634" y="57079"/>
                </a:lnTo>
                <a:lnTo>
                  <a:pt x="2345246" y="48638"/>
                </a:lnTo>
                <a:lnTo>
                  <a:pt x="2333383" y="43956"/>
                </a:lnTo>
                <a:lnTo>
                  <a:pt x="2318553" y="42395"/>
                </a:lnTo>
                <a:lnTo>
                  <a:pt x="2311029" y="42805"/>
                </a:lnTo>
                <a:lnTo>
                  <a:pt x="2298335" y="45926"/>
                </a:lnTo>
                <a:lnTo>
                  <a:pt x="2288105" y="52116"/>
                </a:lnTo>
                <a:lnTo>
                  <a:pt x="2279140" y="64463"/>
                </a:lnTo>
                <a:lnTo>
                  <a:pt x="2276785" y="77553"/>
                </a:lnTo>
                <a:lnTo>
                  <a:pt x="2276785" y="86446"/>
                </a:lnTo>
                <a:lnTo>
                  <a:pt x="2280782" y="93409"/>
                </a:lnTo>
                <a:lnTo>
                  <a:pt x="2288777" y="98441"/>
                </a:lnTo>
                <a:lnTo>
                  <a:pt x="2293258" y="101337"/>
                </a:lnTo>
                <a:lnTo>
                  <a:pt x="2300219" y="103956"/>
                </a:lnTo>
                <a:lnTo>
                  <a:pt x="2309661" y="106300"/>
                </a:lnTo>
                <a:lnTo>
                  <a:pt x="2324446" y="110023"/>
                </a:lnTo>
                <a:lnTo>
                  <a:pt x="2332372" y="112022"/>
                </a:lnTo>
                <a:lnTo>
                  <a:pt x="2337679" y="113780"/>
                </a:lnTo>
                <a:lnTo>
                  <a:pt x="2340367" y="115296"/>
                </a:lnTo>
                <a:lnTo>
                  <a:pt x="2344572" y="117778"/>
                </a:lnTo>
                <a:lnTo>
                  <a:pt x="2346674" y="121397"/>
                </a:lnTo>
                <a:lnTo>
                  <a:pt x="2346674" y="132428"/>
                </a:lnTo>
                <a:lnTo>
                  <a:pt x="2344055" y="137063"/>
                </a:lnTo>
                <a:lnTo>
                  <a:pt x="2338817" y="140062"/>
                </a:lnTo>
                <a:lnTo>
                  <a:pt x="2333578" y="143060"/>
                </a:lnTo>
                <a:lnTo>
                  <a:pt x="2327513" y="144560"/>
                </a:lnTo>
                <a:lnTo>
                  <a:pt x="2319819" y="144555"/>
                </a:lnTo>
                <a:lnTo>
                  <a:pt x="2305554" y="142205"/>
                </a:lnTo>
                <a:lnTo>
                  <a:pt x="2296221" y="135564"/>
                </a:lnTo>
                <a:lnTo>
                  <a:pt x="2293671" y="132255"/>
                </a:lnTo>
                <a:lnTo>
                  <a:pt x="2292120" y="127498"/>
                </a:lnTo>
                <a:lnTo>
                  <a:pt x="2291569" y="121294"/>
                </a:lnTo>
                <a:lnTo>
                  <a:pt x="2273683" y="121294"/>
                </a:lnTo>
                <a:lnTo>
                  <a:pt x="2274114" y="126124"/>
                </a:lnTo>
                <a:lnTo>
                  <a:pt x="2277675" y="138554"/>
                </a:lnTo>
                <a:lnTo>
                  <a:pt x="2284694" y="149058"/>
                </a:lnTo>
                <a:lnTo>
                  <a:pt x="2292424" y="154919"/>
                </a:lnTo>
                <a:close/>
              </a:path>
              <a:path w="3463189" h="199262">
                <a:moveTo>
                  <a:pt x="2474206" y="151164"/>
                </a:moveTo>
                <a:lnTo>
                  <a:pt x="2485738" y="156342"/>
                </a:lnTo>
                <a:lnTo>
                  <a:pt x="2474913" y="125844"/>
                </a:lnTo>
                <a:lnTo>
                  <a:pt x="2470676" y="120090"/>
                </a:lnTo>
                <a:lnTo>
                  <a:pt x="2465362" y="109182"/>
                </a:lnTo>
                <a:lnTo>
                  <a:pt x="2464042" y="143914"/>
                </a:lnTo>
                <a:lnTo>
                  <a:pt x="2474206" y="151164"/>
                </a:lnTo>
                <a:close/>
              </a:path>
              <a:path w="3463189" h="199262">
                <a:moveTo>
                  <a:pt x="2649676" y="142595"/>
                </a:moveTo>
                <a:lnTo>
                  <a:pt x="2640647" y="142595"/>
                </a:lnTo>
                <a:lnTo>
                  <a:pt x="2634478" y="139286"/>
                </a:lnTo>
                <a:lnTo>
                  <a:pt x="2631170" y="132668"/>
                </a:lnTo>
                <a:lnTo>
                  <a:pt x="2629378" y="129084"/>
                </a:lnTo>
                <a:lnTo>
                  <a:pt x="2628482" y="124465"/>
                </a:lnTo>
                <a:lnTo>
                  <a:pt x="2628482" y="45291"/>
                </a:lnTo>
                <a:lnTo>
                  <a:pt x="2609459" y="45291"/>
                </a:lnTo>
                <a:lnTo>
                  <a:pt x="2609459" y="130015"/>
                </a:lnTo>
                <a:lnTo>
                  <a:pt x="2611010" y="137563"/>
                </a:lnTo>
                <a:lnTo>
                  <a:pt x="2614111" y="143216"/>
                </a:lnTo>
                <a:lnTo>
                  <a:pt x="2620436" y="151130"/>
                </a:lnTo>
                <a:lnTo>
                  <a:pt x="2631516" y="157060"/>
                </a:lnTo>
                <a:lnTo>
                  <a:pt x="2646368" y="159037"/>
                </a:lnTo>
                <a:lnTo>
                  <a:pt x="2648428" y="158996"/>
                </a:lnTo>
                <a:lnTo>
                  <a:pt x="2661308" y="156558"/>
                </a:lnTo>
                <a:lnTo>
                  <a:pt x="2672215" y="150351"/>
                </a:lnTo>
                <a:lnTo>
                  <a:pt x="2675799" y="147456"/>
                </a:lnTo>
                <a:lnTo>
                  <a:pt x="2678797" y="143905"/>
                </a:lnTo>
                <a:lnTo>
                  <a:pt x="2681209" y="139700"/>
                </a:lnTo>
                <a:lnTo>
                  <a:pt x="2681002" y="156038"/>
                </a:lnTo>
                <a:lnTo>
                  <a:pt x="2698578" y="156038"/>
                </a:lnTo>
                <a:lnTo>
                  <a:pt x="2698578" y="45291"/>
                </a:lnTo>
                <a:lnTo>
                  <a:pt x="2679969" y="45291"/>
                </a:lnTo>
                <a:lnTo>
                  <a:pt x="2679968" y="100216"/>
                </a:lnTo>
                <a:lnTo>
                  <a:pt x="2678980" y="114395"/>
                </a:lnTo>
                <a:lnTo>
                  <a:pt x="2676143" y="125223"/>
                </a:lnTo>
                <a:lnTo>
                  <a:pt x="2672878" y="131413"/>
                </a:lnTo>
                <a:lnTo>
                  <a:pt x="2663274" y="139800"/>
                </a:lnTo>
                <a:lnTo>
                  <a:pt x="2649676" y="142595"/>
                </a:lnTo>
                <a:close/>
              </a:path>
              <a:path w="3463189" h="199262">
                <a:moveTo>
                  <a:pt x="2810109" y="142595"/>
                </a:moveTo>
                <a:lnTo>
                  <a:pt x="2814251" y="136226"/>
                </a:lnTo>
                <a:lnTo>
                  <a:pt x="2819187" y="125007"/>
                </a:lnTo>
                <a:lnTo>
                  <a:pt x="2822149" y="112378"/>
                </a:lnTo>
                <a:lnTo>
                  <a:pt x="2823136" y="98338"/>
                </a:lnTo>
                <a:lnTo>
                  <a:pt x="2822829" y="90635"/>
                </a:lnTo>
                <a:lnTo>
                  <a:pt x="2820410" y="77019"/>
                </a:lnTo>
                <a:lnTo>
                  <a:pt x="2815584" y="65593"/>
                </a:lnTo>
                <a:lnTo>
                  <a:pt x="2808351" y="56355"/>
                </a:lnTo>
                <a:lnTo>
                  <a:pt x="2797294" y="48170"/>
                </a:lnTo>
                <a:lnTo>
                  <a:pt x="2785435" y="43606"/>
                </a:lnTo>
                <a:lnTo>
                  <a:pt x="2772166" y="42085"/>
                </a:lnTo>
                <a:lnTo>
                  <a:pt x="2768331" y="42195"/>
                </a:lnTo>
                <a:lnTo>
                  <a:pt x="2755106" y="44573"/>
                </a:lnTo>
                <a:lnTo>
                  <a:pt x="2743702" y="50051"/>
                </a:lnTo>
                <a:lnTo>
                  <a:pt x="2734120" y="58630"/>
                </a:lnTo>
                <a:lnTo>
                  <a:pt x="2729397" y="65087"/>
                </a:lnTo>
                <a:lnTo>
                  <a:pt x="2724152" y="76072"/>
                </a:lnTo>
                <a:lnTo>
                  <a:pt x="2721005" y="88741"/>
                </a:lnTo>
                <a:lnTo>
                  <a:pt x="2719956" y="103095"/>
                </a:lnTo>
                <a:lnTo>
                  <a:pt x="2720172" y="109538"/>
                </a:lnTo>
                <a:lnTo>
                  <a:pt x="2722304" y="123025"/>
                </a:lnTo>
                <a:lnTo>
                  <a:pt x="2726712" y="134716"/>
                </a:lnTo>
                <a:lnTo>
                  <a:pt x="2733396" y="144612"/>
                </a:lnTo>
                <a:lnTo>
                  <a:pt x="2744160" y="153660"/>
                </a:lnTo>
                <a:lnTo>
                  <a:pt x="2755947" y="158468"/>
                </a:lnTo>
                <a:lnTo>
                  <a:pt x="2756026" y="140675"/>
                </a:lnTo>
                <a:lnTo>
                  <a:pt x="2746836" y="132255"/>
                </a:lnTo>
                <a:lnTo>
                  <a:pt x="2744469" y="128166"/>
                </a:lnTo>
                <a:lnTo>
                  <a:pt x="2740429" y="116499"/>
                </a:lnTo>
                <a:lnTo>
                  <a:pt x="2739083" y="102784"/>
                </a:lnTo>
                <a:lnTo>
                  <a:pt x="2739443" y="95101"/>
                </a:lnTo>
                <a:lnTo>
                  <a:pt x="2741947" y="82398"/>
                </a:lnTo>
                <a:lnTo>
                  <a:pt x="2746836" y="71349"/>
                </a:lnTo>
                <a:lnTo>
                  <a:pt x="2758100" y="60995"/>
                </a:lnTo>
                <a:lnTo>
                  <a:pt x="2771649" y="58320"/>
                </a:lnTo>
                <a:lnTo>
                  <a:pt x="2778327" y="58836"/>
                </a:lnTo>
                <a:lnTo>
                  <a:pt x="2790427" y="63680"/>
                </a:lnTo>
                <a:lnTo>
                  <a:pt x="2798737" y="73624"/>
                </a:lnTo>
                <a:lnTo>
                  <a:pt x="2802488" y="84946"/>
                </a:lnTo>
                <a:lnTo>
                  <a:pt x="2803699" y="98855"/>
                </a:lnTo>
                <a:lnTo>
                  <a:pt x="2803412" y="105741"/>
                </a:lnTo>
                <a:lnTo>
                  <a:pt x="2801206" y="118386"/>
                </a:lnTo>
                <a:lnTo>
                  <a:pt x="2796824" y="130032"/>
                </a:lnTo>
                <a:lnTo>
                  <a:pt x="2794942" y="133289"/>
                </a:lnTo>
                <a:lnTo>
                  <a:pt x="2785424" y="141355"/>
                </a:lnTo>
                <a:lnTo>
                  <a:pt x="2771442" y="144043"/>
                </a:lnTo>
                <a:lnTo>
                  <a:pt x="2769158" y="143987"/>
                </a:lnTo>
                <a:lnTo>
                  <a:pt x="2769685" y="160071"/>
                </a:lnTo>
                <a:lnTo>
                  <a:pt x="2776814" y="159753"/>
                </a:lnTo>
                <a:lnTo>
                  <a:pt x="2790302" y="156940"/>
                </a:lnTo>
                <a:lnTo>
                  <a:pt x="2801401" y="151221"/>
                </a:lnTo>
                <a:lnTo>
                  <a:pt x="2810109" y="142595"/>
                </a:lnTo>
                <a:close/>
              </a:path>
              <a:path w="3463189" h="199262">
                <a:moveTo>
                  <a:pt x="2756026" y="140675"/>
                </a:moveTo>
                <a:lnTo>
                  <a:pt x="2755947" y="158468"/>
                </a:lnTo>
                <a:lnTo>
                  <a:pt x="2769685" y="160071"/>
                </a:lnTo>
                <a:lnTo>
                  <a:pt x="2769158" y="143987"/>
                </a:lnTo>
                <a:lnTo>
                  <a:pt x="2756026" y="140675"/>
                </a:lnTo>
                <a:close/>
              </a:path>
              <a:path w="3463189" h="199262">
                <a:moveTo>
                  <a:pt x="2931863" y="48083"/>
                </a:moveTo>
                <a:lnTo>
                  <a:pt x="2935048" y="39488"/>
                </a:lnTo>
                <a:lnTo>
                  <a:pt x="2939606" y="28942"/>
                </a:lnTo>
                <a:lnTo>
                  <a:pt x="2945575" y="16330"/>
                </a:lnTo>
                <a:lnTo>
                  <a:pt x="2952954" y="1654"/>
                </a:lnTo>
                <a:lnTo>
                  <a:pt x="2940031" y="1654"/>
                </a:lnTo>
                <a:lnTo>
                  <a:pt x="2930585" y="16865"/>
                </a:lnTo>
                <a:lnTo>
                  <a:pt x="2923685" y="28753"/>
                </a:lnTo>
                <a:lnTo>
                  <a:pt x="2918356" y="38849"/>
                </a:lnTo>
                <a:lnTo>
                  <a:pt x="2914598" y="47152"/>
                </a:lnTo>
                <a:lnTo>
                  <a:pt x="2909541" y="62685"/>
                </a:lnTo>
                <a:lnTo>
                  <a:pt x="2907009" y="74964"/>
                </a:lnTo>
                <a:lnTo>
                  <a:pt x="2905490" y="87951"/>
                </a:lnTo>
                <a:lnTo>
                  <a:pt x="2904983" y="101647"/>
                </a:lnTo>
                <a:lnTo>
                  <a:pt x="2904983" y="107093"/>
                </a:lnTo>
                <a:lnTo>
                  <a:pt x="2906121" y="118812"/>
                </a:lnTo>
                <a:lnTo>
                  <a:pt x="2907448" y="127211"/>
                </a:lnTo>
                <a:lnTo>
                  <a:pt x="2910315" y="139644"/>
                </a:lnTo>
                <a:lnTo>
                  <a:pt x="2914184" y="151489"/>
                </a:lnTo>
                <a:lnTo>
                  <a:pt x="2917010" y="158934"/>
                </a:lnTo>
                <a:lnTo>
                  <a:pt x="2922042" y="169170"/>
                </a:lnTo>
                <a:lnTo>
                  <a:pt x="2931409" y="184554"/>
                </a:lnTo>
                <a:lnTo>
                  <a:pt x="2940755" y="199262"/>
                </a:lnTo>
                <a:lnTo>
                  <a:pt x="2953265" y="199262"/>
                </a:lnTo>
                <a:lnTo>
                  <a:pt x="2947195" y="187525"/>
                </a:lnTo>
                <a:lnTo>
                  <a:pt x="2941056" y="174913"/>
                </a:lnTo>
                <a:lnTo>
                  <a:pt x="2936290" y="164141"/>
                </a:lnTo>
                <a:lnTo>
                  <a:pt x="2932898" y="155211"/>
                </a:lnTo>
                <a:lnTo>
                  <a:pt x="2931554" y="151020"/>
                </a:lnTo>
                <a:lnTo>
                  <a:pt x="2928478" y="139181"/>
                </a:lnTo>
                <a:lnTo>
                  <a:pt x="2926281" y="126798"/>
                </a:lnTo>
                <a:lnTo>
                  <a:pt x="2924963" y="113874"/>
                </a:lnTo>
                <a:lnTo>
                  <a:pt x="2924523" y="100406"/>
                </a:lnTo>
                <a:lnTo>
                  <a:pt x="2924534" y="98130"/>
                </a:lnTo>
                <a:lnTo>
                  <a:pt x="2925094" y="84399"/>
                </a:lnTo>
                <a:lnTo>
                  <a:pt x="2926502" y="71481"/>
                </a:lnTo>
                <a:lnTo>
                  <a:pt x="2928759" y="59376"/>
                </a:lnTo>
                <a:lnTo>
                  <a:pt x="2931863" y="48083"/>
                </a:lnTo>
                <a:close/>
              </a:path>
              <a:path w="3463189" h="199262">
                <a:moveTo>
                  <a:pt x="2962765" y="45808"/>
                </a:moveTo>
                <a:lnTo>
                  <a:pt x="2962765" y="156038"/>
                </a:lnTo>
                <a:lnTo>
                  <a:pt x="2981684" y="156038"/>
                </a:lnTo>
                <a:lnTo>
                  <a:pt x="2981684" y="45808"/>
                </a:lnTo>
                <a:lnTo>
                  <a:pt x="2962765" y="45808"/>
                </a:lnTo>
                <a:close/>
              </a:path>
              <a:path w="3463189" h="199262">
                <a:moveTo>
                  <a:pt x="2962765" y="4136"/>
                </a:moveTo>
                <a:lnTo>
                  <a:pt x="2962765" y="25230"/>
                </a:lnTo>
                <a:lnTo>
                  <a:pt x="2981684" y="25230"/>
                </a:lnTo>
                <a:lnTo>
                  <a:pt x="2981684" y="4136"/>
                </a:lnTo>
                <a:lnTo>
                  <a:pt x="2962765" y="4136"/>
                </a:lnTo>
                <a:close/>
              </a:path>
              <a:path w="3463189" h="199262">
                <a:moveTo>
                  <a:pt x="3016663" y="156038"/>
                </a:moveTo>
                <a:lnTo>
                  <a:pt x="3016663" y="90789"/>
                </a:lnTo>
                <a:lnTo>
                  <a:pt x="3017129" y="85223"/>
                </a:lnTo>
                <a:lnTo>
                  <a:pt x="3018059" y="81327"/>
                </a:lnTo>
                <a:lnTo>
                  <a:pt x="3018990" y="77433"/>
                </a:lnTo>
                <a:lnTo>
                  <a:pt x="3021006" y="73659"/>
                </a:lnTo>
                <a:lnTo>
                  <a:pt x="3024107" y="70005"/>
                </a:lnTo>
                <a:lnTo>
                  <a:pt x="3027967" y="65455"/>
                </a:lnTo>
                <a:lnTo>
                  <a:pt x="3032447" y="62422"/>
                </a:lnTo>
                <a:lnTo>
                  <a:pt x="3037548" y="60905"/>
                </a:lnTo>
                <a:lnTo>
                  <a:pt x="3040373" y="60009"/>
                </a:lnTo>
                <a:lnTo>
                  <a:pt x="3043992" y="59561"/>
                </a:lnTo>
                <a:lnTo>
                  <a:pt x="3057087" y="59561"/>
                </a:lnTo>
                <a:lnTo>
                  <a:pt x="3063084" y="63007"/>
                </a:lnTo>
                <a:lnTo>
                  <a:pt x="3066392" y="69902"/>
                </a:lnTo>
                <a:lnTo>
                  <a:pt x="3068391" y="74038"/>
                </a:lnTo>
                <a:lnTo>
                  <a:pt x="3069391" y="79484"/>
                </a:lnTo>
                <a:lnTo>
                  <a:pt x="3069391" y="156039"/>
                </a:lnTo>
                <a:lnTo>
                  <a:pt x="3088310" y="156039"/>
                </a:lnTo>
                <a:lnTo>
                  <a:pt x="3088307" y="84048"/>
                </a:lnTo>
                <a:lnTo>
                  <a:pt x="3087107" y="69820"/>
                </a:lnTo>
                <a:lnTo>
                  <a:pt x="3083761" y="59251"/>
                </a:lnTo>
                <a:lnTo>
                  <a:pt x="3077646" y="51069"/>
                </a:lnTo>
                <a:lnTo>
                  <a:pt x="3066704" y="44874"/>
                </a:lnTo>
                <a:lnTo>
                  <a:pt x="3051918" y="42810"/>
                </a:lnTo>
                <a:lnTo>
                  <a:pt x="3044750" y="42810"/>
                </a:lnTo>
                <a:lnTo>
                  <a:pt x="3038237" y="44222"/>
                </a:lnTo>
                <a:lnTo>
                  <a:pt x="3032378" y="47049"/>
                </a:lnTo>
                <a:lnTo>
                  <a:pt x="3026519" y="49876"/>
                </a:lnTo>
                <a:lnTo>
                  <a:pt x="3020971" y="54528"/>
                </a:lnTo>
                <a:lnTo>
                  <a:pt x="3015733" y="61008"/>
                </a:lnTo>
                <a:lnTo>
                  <a:pt x="3015733" y="45291"/>
                </a:lnTo>
                <a:lnTo>
                  <a:pt x="2998054" y="45291"/>
                </a:lnTo>
                <a:lnTo>
                  <a:pt x="2998054" y="156038"/>
                </a:lnTo>
                <a:lnTo>
                  <a:pt x="3016663" y="156038"/>
                </a:lnTo>
                <a:close/>
              </a:path>
              <a:path w="3463189" h="199262">
                <a:moveTo>
                  <a:pt x="3200036" y="21818"/>
                </a:moveTo>
                <a:lnTo>
                  <a:pt x="3257312" y="21818"/>
                </a:lnTo>
                <a:lnTo>
                  <a:pt x="3262930" y="22852"/>
                </a:lnTo>
                <a:lnTo>
                  <a:pt x="3267134" y="24920"/>
                </a:lnTo>
                <a:lnTo>
                  <a:pt x="3274991" y="28850"/>
                </a:lnTo>
                <a:lnTo>
                  <a:pt x="3278920" y="36226"/>
                </a:lnTo>
                <a:lnTo>
                  <a:pt x="3285158" y="77864"/>
                </a:lnTo>
                <a:lnTo>
                  <a:pt x="3290413" y="73211"/>
                </a:lnTo>
                <a:lnTo>
                  <a:pt x="3294170" y="67420"/>
                </a:lnTo>
                <a:lnTo>
                  <a:pt x="3297926" y="61629"/>
                </a:lnTo>
                <a:lnTo>
                  <a:pt x="3299804" y="54184"/>
                </a:lnTo>
                <a:lnTo>
                  <a:pt x="3299804" y="45085"/>
                </a:lnTo>
                <a:lnTo>
                  <a:pt x="3296515" y="27098"/>
                </a:lnTo>
                <a:lnTo>
                  <a:pt x="3289436" y="16631"/>
                </a:lnTo>
                <a:lnTo>
                  <a:pt x="3278403" y="9203"/>
                </a:lnTo>
                <a:lnTo>
                  <a:pt x="3263771" y="5102"/>
                </a:lnTo>
                <a:lnTo>
                  <a:pt x="3249765" y="4136"/>
                </a:lnTo>
                <a:lnTo>
                  <a:pt x="3179462" y="4136"/>
                </a:lnTo>
                <a:lnTo>
                  <a:pt x="3179462" y="156039"/>
                </a:lnTo>
                <a:lnTo>
                  <a:pt x="3200036" y="156039"/>
                </a:lnTo>
                <a:lnTo>
                  <a:pt x="3200036" y="90893"/>
                </a:lnTo>
                <a:lnTo>
                  <a:pt x="3255279" y="90893"/>
                </a:lnTo>
                <a:lnTo>
                  <a:pt x="3261448" y="91824"/>
                </a:lnTo>
                <a:lnTo>
                  <a:pt x="3265377" y="93685"/>
                </a:lnTo>
                <a:lnTo>
                  <a:pt x="3272269" y="97063"/>
                </a:lnTo>
                <a:lnTo>
                  <a:pt x="3270494" y="67937"/>
                </a:lnTo>
                <a:lnTo>
                  <a:pt x="3264877" y="71797"/>
                </a:lnTo>
                <a:lnTo>
                  <a:pt x="3257243" y="73728"/>
                </a:lnTo>
                <a:lnTo>
                  <a:pt x="3200036" y="73728"/>
                </a:lnTo>
                <a:lnTo>
                  <a:pt x="3200036" y="21818"/>
                </a:lnTo>
                <a:close/>
              </a:path>
              <a:path w="3463189" h="199262">
                <a:moveTo>
                  <a:pt x="3277955" y="144905"/>
                </a:moveTo>
                <a:lnTo>
                  <a:pt x="3278300" y="148903"/>
                </a:lnTo>
                <a:lnTo>
                  <a:pt x="3279127" y="153040"/>
                </a:lnTo>
                <a:lnTo>
                  <a:pt x="3280368" y="156039"/>
                </a:lnTo>
                <a:lnTo>
                  <a:pt x="3305594" y="156039"/>
                </a:lnTo>
                <a:lnTo>
                  <a:pt x="3305594" y="152626"/>
                </a:lnTo>
                <a:lnTo>
                  <a:pt x="3302423" y="151248"/>
                </a:lnTo>
                <a:lnTo>
                  <a:pt x="3300218" y="148145"/>
                </a:lnTo>
                <a:lnTo>
                  <a:pt x="3298977" y="143320"/>
                </a:lnTo>
                <a:lnTo>
                  <a:pt x="3298219" y="140493"/>
                </a:lnTo>
                <a:lnTo>
                  <a:pt x="3297736" y="136185"/>
                </a:lnTo>
                <a:lnTo>
                  <a:pt x="3297530" y="130394"/>
                </a:lnTo>
                <a:lnTo>
                  <a:pt x="3296806" y="110023"/>
                </a:lnTo>
                <a:lnTo>
                  <a:pt x="3296461" y="101199"/>
                </a:lnTo>
                <a:lnTo>
                  <a:pt x="3294790" y="94823"/>
                </a:lnTo>
                <a:lnTo>
                  <a:pt x="3291791" y="90893"/>
                </a:lnTo>
                <a:lnTo>
                  <a:pt x="3288793" y="86964"/>
                </a:lnTo>
                <a:lnTo>
                  <a:pt x="3284330" y="83793"/>
                </a:lnTo>
                <a:lnTo>
                  <a:pt x="3278403" y="81380"/>
                </a:lnTo>
                <a:lnTo>
                  <a:pt x="3285158" y="77864"/>
                </a:lnTo>
                <a:lnTo>
                  <a:pt x="3278920" y="36226"/>
                </a:lnTo>
                <a:lnTo>
                  <a:pt x="3278920" y="57114"/>
                </a:lnTo>
                <a:lnTo>
                  <a:pt x="3276112" y="64076"/>
                </a:lnTo>
                <a:lnTo>
                  <a:pt x="3270494" y="67937"/>
                </a:lnTo>
                <a:lnTo>
                  <a:pt x="3272269" y="97063"/>
                </a:lnTo>
                <a:lnTo>
                  <a:pt x="3275956" y="103715"/>
                </a:lnTo>
                <a:lnTo>
                  <a:pt x="3276439" y="113643"/>
                </a:lnTo>
                <a:lnTo>
                  <a:pt x="3277680" y="138977"/>
                </a:lnTo>
                <a:lnTo>
                  <a:pt x="3277955" y="144905"/>
                </a:lnTo>
                <a:close/>
              </a:path>
              <a:path w="3463189" h="199262">
                <a:moveTo>
                  <a:pt x="3327574" y="154919"/>
                </a:moveTo>
                <a:lnTo>
                  <a:pt x="3339485" y="158938"/>
                </a:lnTo>
                <a:lnTo>
                  <a:pt x="3354840" y="160278"/>
                </a:lnTo>
                <a:lnTo>
                  <a:pt x="3367201" y="159368"/>
                </a:lnTo>
                <a:lnTo>
                  <a:pt x="3379580" y="155798"/>
                </a:lnTo>
                <a:lnTo>
                  <a:pt x="3389009" y="149524"/>
                </a:lnTo>
                <a:lnTo>
                  <a:pt x="3390927" y="147567"/>
                </a:lnTo>
                <a:lnTo>
                  <a:pt x="3397902" y="136611"/>
                </a:lnTo>
                <a:lnTo>
                  <a:pt x="3400227" y="123983"/>
                </a:lnTo>
                <a:lnTo>
                  <a:pt x="3400227" y="113780"/>
                </a:lnTo>
                <a:lnTo>
                  <a:pt x="3396608" y="106300"/>
                </a:lnTo>
                <a:lnTo>
                  <a:pt x="3389371" y="101544"/>
                </a:lnTo>
                <a:lnTo>
                  <a:pt x="3377747" y="96406"/>
                </a:lnTo>
                <a:lnTo>
                  <a:pt x="3362490" y="92134"/>
                </a:lnTo>
                <a:lnTo>
                  <a:pt x="3350188" y="89135"/>
                </a:lnTo>
                <a:lnTo>
                  <a:pt x="3344811" y="87825"/>
                </a:lnTo>
                <a:lnTo>
                  <a:pt x="3340745" y="86309"/>
                </a:lnTo>
                <a:lnTo>
                  <a:pt x="3337988" y="84585"/>
                </a:lnTo>
                <a:lnTo>
                  <a:pt x="3333232" y="81690"/>
                </a:lnTo>
                <a:lnTo>
                  <a:pt x="3330854" y="77829"/>
                </a:lnTo>
                <a:lnTo>
                  <a:pt x="3330854" y="68592"/>
                </a:lnTo>
                <a:lnTo>
                  <a:pt x="3332664" y="65042"/>
                </a:lnTo>
                <a:lnTo>
                  <a:pt x="3336282" y="62353"/>
                </a:lnTo>
                <a:lnTo>
                  <a:pt x="3339901" y="59664"/>
                </a:lnTo>
                <a:lnTo>
                  <a:pt x="3345225" y="58321"/>
                </a:lnTo>
                <a:lnTo>
                  <a:pt x="3362801" y="58321"/>
                </a:lnTo>
                <a:lnTo>
                  <a:pt x="3370210" y="60767"/>
                </a:lnTo>
                <a:lnTo>
                  <a:pt x="3374484" y="65662"/>
                </a:lnTo>
                <a:lnTo>
                  <a:pt x="3377102" y="69109"/>
                </a:lnTo>
                <a:lnTo>
                  <a:pt x="3378584" y="72935"/>
                </a:lnTo>
                <a:lnTo>
                  <a:pt x="3378930" y="77140"/>
                </a:lnTo>
                <a:lnTo>
                  <a:pt x="3396505" y="77140"/>
                </a:lnTo>
                <a:lnTo>
                  <a:pt x="3396643" y="69971"/>
                </a:lnTo>
                <a:lnTo>
                  <a:pt x="3394403" y="63284"/>
                </a:lnTo>
                <a:lnTo>
                  <a:pt x="3389784" y="57079"/>
                </a:lnTo>
                <a:lnTo>
                  <a:pt x="3380396" y="48639"/>
                </a:lnTo>
                <a:lnTo>
                  <a:pt x="3368533" y="43956"/>
                </a:lnTo>
                <a:lnTo>
                  <a:pt x="3353703" y="42396"/>
                </a:lnTo>
                <a:lnTo>
                  <a:pt x="3346179" y="42805"/>
                </a:lnTo>
                <a:lnTo>
                  <a:pt x="3333484" y="45926"/>
                </a:lnTo>
                <a:lnTo>
                  <a:pt x="3323255" y="52116"/>
                </a:lnTo>
                <a:lnTo>
                  <a:pt x="3314290" y="64463"/>
                </a:lnTo>
                <a:lnTo>
                  <a:pt x="3311935" y="77554"/>
                </a:lnTo>
                <a:lnTo>
                  <a:pt x="3311935" y="86447"/>
                </a:lnTo>
                <a:lnTo>
                  <a:pt x="3315932" y="93409"/>
                </a:lnTo>
                <a:lnTo>
                  <a:pt x="3323927" y="98442"/>
                </a:lnTo>
                <a:lnTo>
                  <a:pt x="3328408" y="101337"/>
                </a:lnTo>
                <a:lnTo>
                  <a:pt x="3335369" y="103956"/>
                </a:lnTo>
                <a:lnTo>
                  <a:pt x="3344811" y="106300"/>
                </a:lnTo>
                <a:lnTo>
                  <a:pt x="3359596" y="110023"/>
                </a:lnTo>
                <a:lnTo>
                  <a:pt x="3367522" y="112022"/>
                </a:lnTo>
                <a:lnTo>
                  <a:pt x="3372829" y="113780"/>
                </a:lnTo>
                <a:lnTo>
                  <a:pt x="3375517" y="115297"/>
                </a:lnTo>
                <a:lnTo>
                  <a:pt x="3379722" y="117779"/>
                </a:lnTo>
                <a:lnTo>
                  <a:pt x="3381824" y="121398"/>
                </a:lnTo>
                <a:lnTo>
                  <a:pt x="3381824" y="132428"/>
                </a:lnTo>
                <a:lnTo>
                  <a:pt x="3379205" y="137064"/>
                </a:lnTo>
                <a:lnTo>
                  <a:pt x="3373966" y="140063"/>
                </a:lnTo>
                <a:lnTo>
                  <a:pt x="3368728" y="143061"/>
                </a:lnTo>
                <a:lnTo>
                  <a:pt x="3362663" y="144561"/>
                </a:lnTo>
                <a:lnTo>
                  <a:pt x="3354968" y="144556"/>
                </a:lnTo>
                <a:lnTo>
                  <a:pt x="3340704" y="142206"/>
                </a:lnTo>
                <a:lnTo>
                  <a:pt x="3331371" y="135564"/>
                </a:lnTo>
                <a:lnTo>
                  <a:pt x="3328821" y="132255"/>
                </a:lnTo>
                <a:lnTo>
                  <a:pt x="3327270" y="127498"/>
                </a:lnTo>
                <a:lnTo>
                  <a:pt x="3326719" y="121295"/>
                </a:lnTo>
                <a:lnTo>
                  <a:pt x="3308833" y="121295"/>
                </a:lnTo>
                <a:lnTo>
                  <a:pt x="3309264" y="126125"/>
                </a:lnTo>
                <a:lnTo>
                  <a:pt x="3312825" y="138555"/>
                </a:lnTo>
                <a:lnTo>
                  <a:pt x="3319844" y="149059"/>
                </a:lnTo>
                <a:lnTo>
                  <a:pt x="3327574" y="154919"/>
                </a:lnTo>
                <a:close/>
              </a:path>
              <a:path w="3463189" h="199262">
                <a:moveTo>
                  <a:pt x="3428628" y="171786"/>
                </a:moveTo>
                <a:lnTo>
                  <a:pt x="3422638" y="184460"/>
                </a:lnTo>
                <a:lnTo>
                  <a:pt x="3415218" y="199262"/>
                </a:lnTo>
                <a:lnTo>
                  <a:pt x="3428141" y="199262"/>
                </a:lnTo>
                <a:lnTo>
                  <a:pt x="3437476" y="184284"/>
                </a:lnTo>
                <a:lnTo>
                  <a:pt x="3444375" y="172404"/>
                </a:lnTo>
                <a:lnTo>
                  <a:pt x="3449706" y="162265"/>
                </a:lnTo>
                <a:lnTo>
                  <a:pt x="3453471" y="153867"/>
                </a:lnTo>
                <a:lnTo>
                  <a:pt x="3458602" y="138202"/>
                </a:lnTo>
                <a:lnTo>
                  <a:pt x="3461150" y="125919"/>
                </a:lnTo>
                <a:lnTo>
                  <a:pt x="3462679" y="112941"/>
                </a:lnTo>
                <a:lnTo>
                  <a:pt x="3463189" y="99269"/>
                </a:lnTo>
                <a:lnTo>
                  <a:pt x="3463189" y="91479"/>
                </a:lnTo>
                <a:lnTo>
                  <a:pt x="3462483" y="83379"/>
                </a:lnTo>
                <a:lnTo>
                  <a:pt x="3461070" y="74969"/>
                </a:lnTo>
                <a:lnTo>
                  <a:pt x="3458091" y="61743"/>
                </a:lnTo>
                <a:lnTo>
                  <a:pt x="3453987" y="49428"/>
                </a:lnTo>
                <a:lnTo>
                  <a:pt x="3451368" y="42465"/>
                </a:lnTo>
                <a:lnTo>
                  <a:pt x="3446699" y="33038"/>
                </a:lnTo>
                <a:lnTo>
                  <a:pt x="3436903" y="16878"/>
                </a:lnTo>
                <a:lnTo>
                  <a:pt x="3427417" y="1654"/>
                </a:lnTo>
                <a:lnTo>
                  <a:pt x="3414908" y="1654"/>
                </a:lnTo>
                <a:lnTo>
                  <a:pt x="3420978" y="13391"/>
                </a:lnTo>
                <a:lnTo>
                  <a:pt x="3427117" y="26003"/>
                </a:lnTo>
                <a:lnTo>
                  <a:pt x="3431883" y="36775"/>
                </a:lnTo>
                <a:lnTo>
                  <a:pt x="3435275" y="45705"/>
                </a:lnTo>
                <a:lnTo>
                  <a:pt x="3439679" y="61659"/>
                </a:lnTo>
                <a:lnTo>
                  <a:pt x="3441885" y="74041"/>
                </a:lnTo>
                <a:lnTo>
                  <a:pt x="3443208" y="86957"/>
                </a:lnTo>
                <a:lnTo>
                  <a:pt x="3443649" y="100407"/>
                </a:lnTo>
                <a:lnTo>
                  <a:pt x="3443640" y="102461"/>
                </a:lnTo>
                <a:lnTo>
                  <a:pt x="3443098" y="116313"/>
                </a:lnTo>
                <a:lnTo>
                  <a:pt x="3441713" y="129275"/>
                </a:lnTo>
                <a:lnTo>
                  <a:pt x="3439484" y="141345"/>
                </a:lnTo>
                <a:lnTo>
                  <a:pt x="3436412" y="152523"/>
                </a:lnTo>
                <a:lnTo>
                  <a:pt x="3433187" y="161240"/>
                </a:lnTo>
                <a:lnTo>
                  <a:pt x="3428628" y="171786"/>
                </a:lnTo>
                <a:close/>
              </a:path>
              <a:path w="3463189" h="199262">
                <a:moveTo>
                  <a:pt x="2537100" y="137735"/>
                </a:moveTo>
                <a:lnTo>
                  <a:pt x="2534343" y="139459"/>
                </a:lnTo>
                <a:lnTo>
                  <a:pt x="2531104" y="140613"/>
                </a:lnTo>
                <a:lnTo>
                  <a:pt x="2527382" y="141199"/>
                </a:lnTo>
                <a:lnTo>
                  <a:pt x="2523660" y="141785"/>
                </a:lnTo>
                <a:lnTo>
                  <a:pt x="2519662" y="142079"/>
                </a:lnTo>
                <a:lnTo>
                  <a:pt x="2515389" y="142079"/>
                </a:lnTo>
                <a:lnTo>
                  <a:pt x="2508854" y="141819"/>
                </a:lnTo>
                <a:lnTo>
                  <a:pt x="2495357" y="139248"/>
                </a:lnTo>
                <a:lnTo>
                  <a:pt x="2484044" y="133923"/>
                </a:lnTo>
                <a:lnTo>
                  <a:pt x="2474913" y="125844"/>
                </a:lnTo>
                <a:lnTo>
                  <a:pt x="2485738" y="156342"/>
                </a:lnTo>
                <a:lnTo>
                  <a:pt x="2498639" y="159449"/>
                </a:lnTo>
                <a:lnTo>
                  <a:pt x="2512907" y="160484"/>
                </a:lnTo>
                <a:lnTo>
                  <a:pt x="2520696" y="160484"/>
                </a:lnTo>
                <a:lnTo>
                  <a:pt x="2527882" y="159554"/>
                </a:lnTo>
                <a:lnTo>
                  <a:pt x="2534463" y="157693"/>
                </a:lnTo>
                <a:lnTo>
                  <a:pt x="2541046" y="155831"/>
                </a:lnTo>
                <a:lnTo>
                  <a:pt x="2547163" y="153350"/>
                </a:lnTo>
                <a:lnTo>
                  <a:pt x="2552815" y="150247"/>
                </a:lnTo>
                <a:lnTo>
                  <a:pt x="2576284" y="168137"/>
                </a:lnTo>
                <a:lnTo>
                  <a:pt x="2586622" y="155625"/>
                </a:lnTo>
                <a:lnTo>
                  <a:pt x="2565738" y="139390"/>
                </a:lnTo>
                <a:lnTo>
                  <a:pt x="2565978" y="139148"/>
                </a:lnTo>
                <a:lnTo>
                  <a:pt x="2573713" y="129661"/>
                </a:lnTo>
                <a:lnTo>
                  <a:pt x="2579802" y="118505"/>
                </a:lnTo>
                <a:lnTo>
                  <a:pt x="2584244" y="105680"/>
                </a:lnTo>
                <a:lnTo>
                  <a:pt x="2587143" y="90328"/>
                </a:lnTo>
                <a:lnTo>
                  <a:pt x="2587863" y="77450"/>
                </a:lnTo>
                <a:lnTo>
                  <a:pt x="2587817" y="74020"/>
                </a:lnTo>
                <a:lnTo>
                  <a:pt x="2586582" y="60091"/>
                </a:lnTo>
                <a:lnTo>
                  <a:pt x="2583662" y="47420"/>
                </a:lnTo>
                <a:lnTo>
                  <a:pt x="2579058" y="36006"/>
                </a:lnTo>
                <a:lnTo>
                  <a:pt x="2572768" y="25850"/>
                </a:lnTo>
                <a:lnTo>
                  <a:pt x="2563371" y="15828"/>
                </a:lnTo>
                <a:lnTo>
                  <a:pt x="2553230" y="8903"/>
                </a:lnTo>
                <a:lnTo>
                  <a:pt x="2541491" y="3957"/>
                </a:lnTo>
                <a:lnTo>
                  <a:pt x="2528154" y="989"/>
                </a:lnTo>
                <a:lnTo>
                  <a:pt x="2513218" y="0"/>
                </a:lnTo>
                <a:lnTo>
                  <a:pt x="2511969" y="7"/>
                </a:lnTo>
                <a:lnTo>
                  <a:pt x="2497685" y="1276"/>
                </a:lnTo>
                <a:lnTo>
                  <a:pt x="2484857" y="4722"/>
                </a:lnTo>
                <a:lnTo>
                  <a:pt x="2473486" y="10346"/>
                </a:lnTo>
                <a:lnTo>
                  <a:pt x="2463572" y="18147"/>
                </a:lnTo>
                <a:lnTo>
                  <a:pt x="2455115" y="28125"/>
                </a:lnTo>
                <a:lnTo>
                  <a:pt x="2447180" y="42383"/>
                </a:lnTo>
                <a:lnTo>
                  <a:pt x="2443087" y="54258"/>
                </a:lnTo>
                <a:lnTo>
                  <a:pt x="2440632" y="67084"/>
                </a:lnTo>
                <a:lnTo>
                  <a:pt x="2439813" y="80863"/>
                </a:lnTo>
                <a:lnTo>
                  <a:pt x="2440166" y="90223"/>
                </a:lnTo>
                <a:lnTo>
                  <a:pt x="2442054" y="103570"/>
                </a:lnTo>
                <a:lnTo>
                  <a:pt x="2445571" y="115869"/>
                </a:lnTo>
                <a:lnTo>
                  <a:pt x="2450717" y="127120"/>
                </a:lnTo>
                <a:lnTo>
                  <a:pt x="2457493" y="137322"/>
                </a:lnTo>
                <a:lnTo>
                  <a:pt x="2464042" y="143914"/>
                </a:lnTo>
                <a:lnTo>
                  <a:pt x="2465362" y="109182"/>
                </a:lnTo>
                <a:lnTo>
                  <a:pt x="2462174" y="96554"/>
                </a:lnTo>
                <a:lnTo>
                  <a:pt x="2461111" y="82206"/>
                </a:lnTo>
                <a:lnTo>
                  <a:pt x="2461960" y="67372"/>
                </a:lnTo>
                <a:lnTo>
                  <a:pt x="2464637" y="54085"/>
                </a:lnTo>
                <a:lnTo>
                  <a:pt x="2469145" y="42950"/>
                </a:lnTo>
                <a:lnTo>
                  <a:pt x="2475482" y="33968"/>
                </a:lnTo>
                <a:lnTo>
                  <a:pt x="2478244" y="31189"/>
                </a:lnTo>
                <a:lnTo>
                  <a:pt x="2488444" y="24029"/>
                </a:lnTo>
                <a:lnTo>
                  <a:pt x="2500516" y="19734"/>
                </a:lnTo>
                <a:lnTo>
                  <a:pt x="2514458" y="18302"/>
                </a:lnTo>
                <a:lnTo>
                  <a:pt x="2518519" y="18420"/>
                </a:lnTo>
                <a:lnTo>
                  <a:pt x="2531847" y="20788"/>
                </a:lnTo>
                <a:lnTo>
                  <a:pt x="2543262" y="26194"/>
                </a:lnTo>
                <a:lnTo>
                  <a:pt x="2552763" y="34640"/>
                </a:lnTo>
                <a:lnTo>
                  <a:pt x="2556879" y="40123"/>
                </a:lnTo>
                <a:lnTo>
                  <a:pt x="2562375" y="51030"/>
                </a:lnTo>
                <a:lnTo>
                  <a:pt x="2565673" y="63576"/>
                </a:lnTo>
                <a:lnTo>
                  <a:pt x="2566772" y="77760"/>
                </a:lnTo>
                <a:lnTo>
                  <a:pt x="2566771" y="78102"/>
                </a:lnTo>
                <a:lnTo>
                  <a:pt x="2565908" y="90426"/>
                </a:lnTo>
                <a:lnTo>
                  <a:pt x="2563412" y="103301"/>
                </a:lnTo>
                <a:lnTo>
                  <a:pt x="2558096" y="116816"/>
                </a:lnTo>
                <a:lnTo>
                  <a:pt x="2550644" y="127395"/>
                </a:lnTo>
                <a:lnTo>
                  <a:pt x="2530794" y="111987"/>
                </a:lnTo>
                <a:lnTo>
                  <a:pt x="2520455" y="124707"/>
                </a:lnTo>
                <a:lnTo>
                  <a:pt x="2537100" y="137735"/>
                </a:lnTo>
                <a:close/>
              </a:path>
              <a:path w="3463189" h="199262">
                <a:moveTo>
                  <a:pt x="51176" y="156038"/>
                </a:moveTo>
                <a:lnTo>
                  <a:pt x="72060" y="156038"/>
                </a:lnTo>
                <a:lnTo>
                  <a:pt x="72060" y="22231"/>
                </a:lnTo>
                <a:lnTo>
                  <a:pt x="123236" y="22231"/>
                </a:lnTo>
                <a:lnTo>
                  <a:pt x="123236" y="4135"/>
                </a:lnTo>
                <a:lnTo>
                  <a:pt x="0" y="4135"/>
                </a:lnTo>
                <a:lnTo>
                  <a:pt x="0" y="22231"/>
                </a:lnTo>
                <a:lnTo>
                  <a:pt x="51176" y="22231"/>
                </a:lnTo>
                <a:lnTo>
                  <a:pt x="51176" y="156038"/>
                </a:lnTo>
                <a:close/>
              </a:path>
              <a:path w="3463189" h="199262">
                <a:moveTo>
                  <a:pt x="167669" y="142595"/>
                </a:moveTo>
                <a:lnTo>
                  <a:pt x="158640" y="142595"/>
                </a:lnTo>
                <a:lnTo>
                  <a:pt x="152471" y="139286"/>
                </a:lnTo>
                <a:lnTo>
                  <a:pt x="149163" y="132668"/>
                </a:lnTo>
                <a:lnTo>
                  <a:pt x="147371" y="129083"/>
                </a:lnTo>
                <a:lnTo>
                  <a:pt x="146475" y="124465"/>
                </a:lnTo>
                <a:lnTo>
                  <a:pt x="146475" y="45291"/>
                </a:lnTo>
                <a:lnTo>
                  <a:pt x="127452" y="45291"/>
                </a:lnTo>
                <a:lnTo>
                  <a:pt x="127452" y="130014"/>
                </a:lnTo>
                <a:lnTo>
                  <a:pt x="129003" y="137563"/>
                </a:lnTo>
                <a:lnTo>
                  <a:pt x="132104" y="143216"/>
                </a:lnTo>
                <a:lnTo>
                  <a:pt x="138429" y="151129"/>
                </a:lnTo>
                <a:lnTo>
                  <a:pt x="149509" y="157059"/>
                </a:lnTo>
                <a:lnTo>
                  <a:pt x="164361" y="159036"/>
                </a:lnTo>
                <a:lnTo>
                  <a:pt x="166421" y="158996"/>
                </a:lnTo>
                <a:lnTo>
                  <a:pt x="179301" y="156557"/>
                </a:lnTo>
                <a:lnTo>
                  <a:pt x="190207" y="150350"/>
                </a:lnTo>
                <a:lnTo>
                  <a:pt x="193791" y="147455"/>
                </a:lnTo>
                <a:lnTo>
                  <a:pt x="196790" y="143905"/>
                </a:lnTo>
                <a:lnTo>
                  <a:pt x="199202" y="139700"/>
                </a:lnTo>
                <a:lnTo>
                  <a:pt x="198995" y="156038"/>
                </a:lnTo>
                <a:lnTo>
                  <a:pt x="216571" y="156038"/>
                </a:lnTo>
                <a:lnTo>
                  <a:pt x="216571" y="45291"/>
                </a:lnTo>
                <a:lnTo>
                  <a:pt x="197961" y="45291"/>
                </a:lnTo>
                <a:lnTo>
                  <a:pt x="197960" y="100216"/>
                </a:lnTo>
                <a:lnTo>
                  <a:pt x="196973" y="114395"/>
                </a:lnTo>
                <a:lnTo>
                  <a:pt x="194136" y="125223"/>
                </a:lnTo>
                <a:lnTo>
                  <a:pt x="190871" y="131413"/>
                </a:lnTo>
                <a:lnTo>
                  <a:pt x="181267" y="139800"/>
                </a:lnTo>
                <a:lnTo>
                  <a:pt x="167669" y="142595"/>
                </a:lnTo>
                <a:close/>
              </a:path>
              <a:path w="3463189" h="199262">
                <a:moveTo>
                  <a:pt x="305550" y="140155"/>
                </a:moveTo>
                <a:lnTo>
                  <a:pt x="292433" y="143112"/>
                </a:lnTo>
                <a:lnTo>
                  <a:pt x="283911" y="142151"/>
                </a:lnTo>
                <a:lnTo>
                  <a:pt x="272584" y="136200"/>
                </a:lnTo>
                <a:lnTo>
                  <a:pt x="268827" y="151040"/>
                </a:lnTo>
                <a:lnTo>
                  <a:pt x="272273" y="153453"/>
                </a:lnTo>
                <a:lnTo>
                  <a:pt x="278063" y="157520"/>
                </a:lnTo>
                <a:lnTo>
                  <a:pt x="285162" y="159554"/>
                </a:lnTo>
                <a:lnTo>
                  <a:pt x="294941" y="159538"/>
                </a:lnTo>
                <a:lnTo>
                  <a:pt x="308287" y="157380"/>
                </a:lnTo>
                <a:lnTo>
                  <a:pt x="319582" y="151595"/>
                </a:lnTo>
                <a:lnTo>
                  <a:pt x="328825" y="142182"/>
                </a:lnTo>
                <a:lnTo>
                  <a:pt x="332607" y="136328"/>
                </a:lnTo>
                <a:lnTo>
                  <a:pt x="337571" y="125122"/>
                </a:lnTo>
                <a:lnTo>
                  <a:pt x="340549" y="112527"/>
                </a:lnTo>
                <a:lnTo>
                  <a:pt x="341542" y="98544"/>
                </a:lnTo>
                <a:lnTo>
                  <a:pt x="341320" y="91496"/>
                </a:lnTo>
                <a:lnTo>
                  <a:pt x="339262" y="77606"/>
                </a:lnTo>
                <a:lnTo>
                  <a:pt x="335045" y="65978"/>
                </a:lnTo>
                <a:lnTo>
                  <a:pt x="328670" y="56614"/>
                </a:lnTo>
                <a:lnTo>
                  <a:pt x="320156" y="49304"/>
                </a:lnTo>
                <a:lnTo>
                  <a:pt x="308587" y="44122"/>
                </a:lnTo>
                <a:lnTo>
                  <a:pt x="295122" y="42395"/>
                </a:lnTo>
                <a:lnTo>
                  <a:pt x="288505" y="42395"/>
                </a:lnTo>
                <a:lnTo>
                  <a:pt x="282371" y="43791"/>
                </a:lnTo>
                <a:lnTo>
                  <a:pt x="276719" y="46583"/>
                </a:lnTo>
                <a:lnTo>
                  <a:pt x="271067" y="49375"/>
                </a:lnTo>
                <a:lnTo>
                  <a:pt x="266208" y="53425"/>
                </a:lnTo>
                <a:lnTo>
                  <a:pt x="262141" y="58733"/>
                </a:lnTo>
                <a:lnTo>
                  <a:pt x="262141" y="3618"/>
                </a:lnTo>
                <a:lnTo>
                  <a:pt x="244049" y="3618"/>
                </a:lnTo>
                <a:lnTo>
                  <a:pt x="244049" y="156038"/>
                </a:lnTo>
                <a:lnTo>
                  <a:pt x="261211" y="156038"/>
                </a:lnTo>
                <a:lnTo>
                  <a:pt x="261211" y="141871"/>
                </a:lnTo>
                <a:lnTo>
                  <a:pt x="262072" y="113499"/>
                </a:lnTo>
                <a:lnTo>
                  <a:pt x="261108" y="99475"/>
                </a:lnTo>
                <a:lnTo>
                  <a:pt x="261560" y="90649"/>
                </a:lnTo>
                <a:lnTo>
                  <a:pt x="264652" y="77684"/>
                </a:lnTo>
                <a:lnTo>
                  <a:pt x="270671" y="68453"/>
                </a:lnTo>
                <a:lnTo>
                  <a:pt x="277046" y="62180"/>
                </a:lnTo>
                <a:lnTo>
                  <a:pt x="284473" y="59043"/>
                </a:lnTo>
                <a:lnTo>
                  <a:pt x="302669" y="59043"/>
                </a:lnTo>
                <a:lnTo>
                  <a:pt x="310026" y="62869"/>
                </a:lnTo>
                <a:lnTo>
                  <a:pt x="315024" y="70521"/>
                </a:lnTo>
                <a:lnTo>
                  <a:pt x="317113" y="74118"/>
                </a:lnTo>
                <a:lnTo>
                  <a:pt x="321167" y="85715"/>
                </a:lnTo>
                <a:lnTo>
                  <a:pt x="322519" y="99475"/>
                </a:lnTo>
                <a:lnTo>
                  <a:pt x="322160" y="107710"/>
                </a:lnTo>
                <a:lnTo>
                  <a:pt x="319735" y="120581"/>
                </a:lnTo>
                <a:lnTo>
                  <a:pt x="315024" y="131117"/>
                </a:lnTo>
                <a:lnTo>
                  <a:pt x="314919" y="131283"/>
                </a:lnTo>
                <a:lnTo>
                  <a:pt x="305550" y="140155"/>
                </a:lnTo>
                <a:close/>
              </a:path>
              <a:path w="3463189" h="199262">
                <a:moveTo>
                  <a:pt x="265140" y="147180"/>
                </a:moveTo>
                <a:lnTo>
                  <a:pt x="268827" y="151040"/>
                </a:lnTo>
                <a:lnTo>
                  <a:pt x="272584" y="136200"/>
                </a:lnTo>
                <a:lnTo>
                  <a:pt x="265036" y="124809"/>
                </a:lnTo>
                <a:lnTo>
                  <a:pt x="264964" y="124629"/>
                </a:lnTo>
                <a:lnTo>
                  <a:pt x="262072" y="113499"/>
                </a:lnTo>
                <a:lnTo>
                  <a:pt x="261211" y="141871"/>
                </a:lnTo>
                <a:lnTo>
                  <a:pt x="265140" y="147180"/>
                </a:lnTo>
                <a:close/>
              </a:path>
              <a:path w="3463189" h="199262">
                <a:moveTo>
                  <a:pt x="389800" y="140441"/>
                </a:moveTo>
                <a:lnTo>
                  <a:pt x="384838" y="133650"/>
                </a:lnTo>
                <a:lnTo>
                  <a:pt x="383433" y="131571"/>
                </a:lnTo>
                <a:lnTo>
                  <a:pt x="378749" y="120444"/>
                </a:lnTo>
                <a:lnTo>
                  <a:pt x="376877" y="106610"/>
                </a:lnTo>
                <a:lnTo>
                  <a:pt x="458035" y="106610"/>
                </a:lnTo>
                <a:lnTo>
                  <a:pt x="458035" y="95442"/>
                </a:lnTo>
                <a:lnTo>
                  <a:pt x="457484" y="87307"/>
                </a:lnTo>
                <a:lnTo>
                  <a:pt x="456381" y="82206"/>
                </a:lnTo>
                <a:lnTo>
                  <a:pt x="455141" y="74761"/>
                </a:lnTo>
                <a:lnTo>
                  <a:pt x="452659" y="68246"/>
                </a:lnTo>
                <a:lnTo>
                  <a:pt x="448937" y="62663"/>
                </a:lnTo>
                <a:lnTo>
                  <a:pt x="445078" y="56803"/>
                </a:lnTo>
                <a:lnTo>
                  <a:pt x="439460" y="52029"/>
                </a:lnTo>
                <a:lnTo>
                  <a:pt x="432086" y="48341"/>
                </a:lnTo>
                <a:lnTo>
                  <a:pt x="424710" y="44653"/>
                </a:lnTo>
                <a:lnTo>
                  <a:pt x="417094" y="42809"/>
                </a:lnTo>
                <a:lnTo>
                  <a:pt x="405629" y="42911"/>
                </a:lnTo>
                <a:lnTo>
                  <a:pt x="392541" y="45284"/>
                </a:lnTo>
                <a:lnTo>
                  <a:pt x="386596" y="68298"/>
                </a:lnTo>
                <a:lnTo>
                  <a:pt x="392385" y="62129"/>
                </a:lnTo>
                <a:lnTo>
                  <a:pt x="399553" y="59043"/>
                </a:lnTo>
                <a:lnTo>
                  <a:pt x="408100" y="59043"/>
                </a:lnTo>
                <a:lnTo>
                  <a:pt x="412240" y="59236"/>
                </a:lnTo>
                <a:lnTo>
                  <a:pt x="424920" y="63258"/>
                </a:lnTo>
                <a:lnTo>
                  <a:pt x="433636" y="72486"/>
                </a:lnTo>
                <a:lnTo>
                  <a:pt x="436393" y="77312"/>
                </a:lnTo>
                <a:lnTo>
                  <a:pt x="438151" y="83757"/>
                </a:lnTo>
                <a:lnTo>
                  <a:pt x="438909" y="91823"/>
                </a:lnTo>
                <a:lnTo>
                  <a:pt x="377394" y="91823"/>
                </a:lnTo>
                <a:lnTo>
                  <a:pt x="377739" y="82310"/>
                </a:lnTo>
                <a:lnTo>
                  <a:pt x="371398" y="59457"/>
                </a:lnTo>
                <a:lnTo>
                  <a:pt x="366992" y="65259"/>
                </a:lnTo>
                <a:lnTo>
                  <a:pt x="361399" y="76217"/>
                </a:lnTo>
                <a:lnTo>
                  <a:pt x="358042" y="88725"/>
                </a:lnTo>
                <a:lnTo>
                  <a:pt x="356923" y="102784"/>
                </a:lnTo>
                <a:lnTo>
                  <a:pt x="357222" y="110348"/>
                </a:lnTo>
                <a:lnTo>
                  <a:pt x="359574" y="123833"/>
                </a:lnTo>
                <a:lnTo>
                  <a:pt x="364265" y="135358"/>
                </a:lnTo>
                <a:lnTo>
                  <a:pt x="371294" y="144922"/>
                </a:lnTo>
                <a:lnTo>
                  <a:pt x="381599" y="153295"/>
                </a:lnTo>
                <a:lnTo>
                  <a:pt x="393271" y="158299"/>
                </a:lnTo>
                <a:lnTo>
                  <a:pt x="406342" y="159967"/>
                </a:lnTo>
                <a:lnTo>
                  <a:pt x="411994" y="159967"/>
                </a:lnTo>
                <a:lnTo>
                  <a:pt x="417060" y="159416"/>
                </a:lnTo>
                <a:lnTo>
                  <a:pt x="421540" y="158313"/>
                </a:lnTo>
                <a:lnTo>
                  <a:pt x="429880" y="156383"/>
                </a:lnTo>
                <a:lnTo>
                  <a:pt x="436876" y="152660"/>
                </a:lnTo>
                <a:lnTo>
                  <a:pt x="442528" y="147145"/>
                </a:lnTo>
                <a:lnTo>
                  <a:pt x="445905" y="143974"/>
                </a:lnTo>
                <a:lnTo>
                  <a:pt x="448955" y="139889"/>
                </a:lnTo>
                <a:lnTo>
                  <a:pt x="451677" y="134892"/>
                </a:lnTo>
                <a:lnTo>
                  <a:pt x="454400" y="129894"/>
                </a:lnTo>
                <a:lnTo>
                  <a:pt x="456002" y="125361"/>
                </a:lnTo>
                <a:lnTo>
                  <a:pt x="456485" y="121294"/>
                </a:lnTo>
                <a:lnTo>
                  <a:pt x="438185" y="121294"/>
                </a:lnTo>
                <a:lnTo>
                  <a:pt x="436807" y="126188"/>
                </a:lnTo>
                <a:lnTo>
                  <a:pt x="434463" y="130496"/>
                </a:lnTo>
                <a:lnTo>
                  <a:pt x="431155" y="134219"/>
                </a:lnTo>
                <a:lnTo>
                  <a:pt x="425365" y="140631"/>
                </a:lnTo>
                <a:lnTo>
                  <a:pt x="417612" y="143836"/>
                </a:lnTo>
                <a:lnTo>
                  <a:pt x="397485" y="143836"/>
                </a:lnTo>
                <a:lnTo>
                  <a:pt x="389800" y="140441"/>
                </a:lnTo>
                <a:close/>
              </a:path>
              <a:path w="3463189" h="199262">
                <a:moveTo>
                  <a:pt x="381130" y="50799"/>
                </a:moveTo>
                <a:lnTo>
                  <a:pt x="371398" y="59457"/>
                </a:lnTo>
                <a:lnTo>
                  <a:pt x="377739" y="82310"/>
                </a:lnTo>
                <a:lnTo>
                  <a:pt x="380806" y="74468"/>
                </a:lnTo>
                <a:lnTo>
                  <a:pt x="386596" y="68298"/>
                </a:lnTo>
                <a:lnTo>
                  <a:pt x="392541" y="45284"/>
                </a:lnTo>
                <a:lnTo>
                  <a:pt x="381130" y="50799"/>
                </a:lnTo>
                <a:close/>
              </a:path>
              <a:path w="3463189" h="199262">
                <a:moveTo>
                  <a:pt x="546707" y="4135"/>
                </a:moveTo>
                <a:lnTo>
                  <a:pt x="546707" y="156038"/>
                </a:lnTo>
                <a:lnTo>
                  <a:pt x="567487" y="156038"/>
                </a:lnTo>
                <a:lnTo>
                  <a:pt x="567487" y="4135"/>
                </a:lnTo>
                <a:lnTo>
                  <a:pt x="546707" y="4135"/>
                </a:lnTo>
                <a:close/>
              </a:path>
              <a:path w="3463189" h="199262">
                <a:moveTo>
                  <a:pt x="616998" y="156038"/>
                </a:moveTo>
                <a:lnTo>
                  <a:pt x="616998" y="90789"/>
                </a:lnTo>
                <a:lnTo>
                  <a:pt x="617463" y="85222"/>
                </a:lnTo>
                <a:lnTo>
                  <a:pt x="618393" y="81327"/>
                </a:lnTo>
                <a:lnTo>
                  <a:pt x="619324" y="77432"/>
                </a:lnTo>
                <a:lnTo>
                  <a:pt x="621340" y="73658"/>
                </a:lnTo>
                <a:lnTo>
                  <a:pt x="624442" y="70004"/>
                </a:lnTo>
                <a:lnTo>
                  <a:pt x="628301" y="65455"/>
                </a:lnTo>
                <a:lnTo>
                  <a:pt x="632781" y="62421"/>
                </a:lnTo>
                <a:lnTo>
                  <a:pt x="637882" y="60905"/>
                </a:lnTo>
                <a:lnTo>
                  <a:pt x="640707" y="60008"/>
                </a:lnTo>
                <a:lnTo>
                  <a:pt x="644326" y="59560"/>
                </a:lnTo>
                <a:lnTo>
                  <a:pt x="657422" y="59560"/>
                </a:lnTo>
                <a:lnTo>
                  <a:pt x="663418" y="63007"/>
                </a:lnTo>
                <a:lnTo>
                  <a:pt x="666727" y="69901"/>
                </a:lnTo>
                <a:lnTo>
                  <a:pt x="668725" y="74037"/>
                </a:lnTo>
                <a:lnTo>
                  <a:pt x="669725" y="79483"/>
                </a:lnTo>
                <a:lnTo>
                  <a:pt x="669725" y="156038"/>
                </a:lnTo>
                <a:lnTo>
                  <a:pt x="688644" y="156038"/>
                </a:lnTo>
                <a:lnTo>
                  <a:pt x="688641" y="84048"/>
                </a:lnTo>
                <a:lnTo>
                  <a:pt x="687441" y="69819"/>
                </a:lnTo>
                <a:lnTo>
                  <a:pt x="684095" y="59250"/>
                </a:lnTo>
                <a:lnTo>
                  <a:pt x="677980" y="51068"/>
                </a:lnTo>
                <a:lnTo>
                  <a:pt x="667038" y="44874"/>
                </a:lnTo>
                <a:lnTo>
                  <a:pt x="652252" y="42809"/>
                </a:lnTo>
                <a:lnTo>
                  <a:pt x="645084" y="42809"/>
                </a:lnTo>
                <a:lnTo>
                  <a:pt x="638571" y="44222"/>
                </a:lnTo>
                <a:lnTo>
                  <a:pt x="632712" y="47048"/>
                </a:lnTo>
                <a:lnTo>
                  <a:pt x="626854" y="49875"/>
                </a:lnTo>
                <a:lnTo>
                  <a:pt x="621305" y="54528"/>
                </a:lnTo>
                <a:lnTo>
                  <a:pt x="616067" y="61008"/>
                </a:lnTo>
                <a:lnTo>
                  <a:pt x="616067" y="45291"/>
                </a:lnTo>
                <a:lnTo>
                  <a:pt x="598388" y="45291"/>
                </a:lnTo>
                <a:lnTo>
                  <a:pt x="598388" y="156038"/>
                </a:lnTo>
                <a:lnTo>
                  <a:pt x="616998" y="156038"/>
                </a:lnTo>
                <a:close/>
              </a:path>
              <a:path w="3463189" h="199262">
                <a:moveTo>
                  <a:pt x="805965" y="45291"/>
                </a:moveTo>
                <a:lnTo>
                  <a:pt x="785598" y="45291"/>
                </a:lnTo>
                <a:lnTo>
                  <a:pt x="754685" y="135460"/>
                </a:lnTo>
                <a:lnTo>
                  <a:pt x="725117" y="45291"/>
                </a:lnTo>
                <a:lnTo>
                  <a:pt x="703509" y="45291"/>
                </a:lnTo>
                <a:lnTo>
                  <a:pt x="744347" y="156038"/>
                </a:lnTo>
                <a:lnTo>
                  <a:pt x="764197" y="156038"/>
                </a:lnTo>
                <a:lnTo>
                  <a:pt x="805965" y="45291"/>
                </a:lnTo>
                <a:close/>
              </a:path>
              <a:path w="3463189" h="199262">
                <a:moveTo>
                  <a:pt x="848560" y="140441"/>
                </a:moveTo>
                <a:lnTo>
                  <a:pt x="843597" y="133650"/>
                </a:lnTo>
                <a:lnTo>
                  <a:pt x="842193" y="131571"/>
                </a:lnTo>
                <a:lnTo>
                  <a:pt x="837509" y="120444"/>
                </a:lnTo>
                <a:lnTo>
                  <a:pt x="835637" y="106610"/>
                </a:lnTo>
                <a:lnTo>
                  <a:pt x="916795" y="106610"/>
                </a:lnTo>
                <a:lnTo>
                  <a:pt x="916795" y="95442"/>
                </a:lnTo>
                <a:lnTo>
                  <a:pt x="916244" y="87308"/>
                </a:lnTo>
                <a:lnTo>
                  <a:pt x="915141" y="82206"/>
                </a:lnTo>
                <a:lnTo>
                  <a:pt x="913900" y="74761"/>
                </a:lnTo>
                <a:lnTo>
                  <a:pt x="911419" y="68247"/>
                </a:lnTo>
                <a:lnTo>
                  <a:pt x="907697" y="62663"/>
                </a:lnTo>
                <a:lnTo>
                  <a:pt x="903837" y="56803"/>
                </a:lnTo>
                <a:lnTo>
                  <a:pt x="898220" y="52029"/>
                </a:lnTo>
                <a:lnTo>
                  <a:pt x="890845" y="48341"/>
                </a:lnTo>
                <a:lnTo>
                  <a:pt x="883470" y="44653"/>
                </a:lnTo>
                <a:lnTo>
                  <a:pt x="875854" y="42809"/>
                </a:lnTo>
                <a:lnTo>
                  <a:pt x="864389" y="42911"/>
                </a:lnTo>
                <a:lnTo>
                  <a:pt x="851300" y="45284"/>
                </a:lnTo>
                <a:lnTo>
                  <a:pt x="845355" y="68298"/>
                </a:lnTo>
                <a:lnTo>
                  <a:pt x="851145" y="62129"/>
                </a:lnTo>
                <a:lnTo>
                  <a:pt x="858313" y="59043"/>
                </a:lnTo>
                <a:lnTo>
                  <a:pt x="866859" y="59043"/>
                </a:lnTo>
                <a:lnTo>
                  <a:pt x="871000" y="59236"/>
                </a:lnTo>
                <a:lnTo>
                  <a:pt x="883680" y="63258"/>
                </a:lnTo>
                <a:lnTo>
                  <a:pt x="892396" y="72486"/>
                </a:lnTo>
                <a:lnTo>
                  <a:pt x="895153" y="77312"/>
                </a:lnTo>
                <a:lnTo>
                  <a:pt x="896910" y="83757"/>
                </a:lnTo>
                <a:lnTo>
                  <a:pt x="897669" y="91823"/>
                </a:lnTo>
                <a:lnTo>
                  <a:pt x="836154" y="91823"/>
                </a:lnTo>
                <a:lnTo>
                  <a:pt x="836498" y="82310"/>
                </a:lnTo>
                <a:lnTo>
                  <a:pt x="830157" y="59457"/>
                </a:lnTo>
                <a:lnTo>
                  <a:pt x="825752" y="65259"/>
                </a:lnTo>
                <a:lnTo>
                  <a:pt x="820158" y="76217"/>
                </a:lnTo>
                <a:lnTo>
                  <a:pt x="816802" y="88725"/>
                </a:lnTo>
                <a:lnTo>
                  <a:pt x="815683" y="102784"/>
                </a:lnTo>
                <a:lnTo>
                  <a:pt x="815982" y="110348"/>
                </a:lnTo>
                <a:lnTo>
                  <a:pt x="818334" y="123833"/>
                </a:lnTo>
                <a:lnTo>
                  <a:pt x="823024" y="135358"/>
                </a:lnTo>
                <a:lnTo>
                  <a:pt x="830054" y="144922"/>
                </a:lnTo>
                <a:lnTo>
                  <a:pt x="840359" y="153295"/>
                </a:lnTo>
                <a:lnTo>
                  <a:pt x="852031" y="158299"/>
                </a:lnTo>
                <a:lnTo>
                  <a:pt x="865102" y="159967"/>
                </a:lnTo>
                <a:lnTo>
                  <a:pt x="870754" y="159967"/>
                </a:lnTo>
                <a:lnTo>
                  <a:pt x="875820" y="159416"/>
                </a:lnTo>
                <a:lnTo>
                  <a:pt x="880300" y="158313"/>
                </a:lnTo>
                <a:lnTo>
                  <a:pt x="888639" y="156383"/>
                </a:lnTo>
                <a:lnTo>
                  <a:pt x="895635" y="152660"/>
                </a:lnTo>
                <a:lnTo>
                  <a:pt x="901287" y="147145"/>
                </a:lnTo>
                <a:lnTo>
                  <a:pt x="904664" y="143974"/>
                </a:lnTo>
                <a:lnTo>
                  <a:pt x="907714" y="139889"/>
                </a:lnTo>
                <a:lnTo>
                  <a:pt x="910437" y="134892"/>
                </a:lnTo>
                <a:lnTo>
                  <a:pt x="913159" y="129894"/>
                </a:lnTo>
                <a:lnTo>
                  <a:pt x="914762" y="125361"/>
                </a:lnTo>
                <a:lnTo>
                  <a:pt x="915244" y="121294"/>
                </a:lnTo>
                <a:lnTo>
                  <a:pt x="896945" y="121294"/>
                </a:lnTo>
                <a:lnTo>
                  <a:pt x="895566" y="126188"/>
                </a:lnTo>
                <a:lnTo>
                  <a:pt x="893223" y="130496"/>
                </a:lnTo>
                <a:lnTo>
                  <a:pt x="889915" y="134219"/>
                </a:lnTo>
                <a:lnTo>
                  <a:pt x="884125" y="140631"/>
                </a:lnTo>
                <a:lnTo>
                  <a:pt x="876371" y="143836"/>
                </a:lnTo>
                <a:lnTo>
                  <a:pt x="856245" y="143836"/>
                </a:lnTo>
                <a:lnTo>
                  <a:pt x="848560" y="140441"/>
                </a:lnTo>
                <a:close/>
              </a:path>
              <a:path w="3463189" h="199262">
                <a:moveTo>
                  <a:pt x="839890" y="50800"/>
                </a:moveTo>
                <a:lnTo>
                  <a:pt x="830157" y="59457"/>
                </a:lnTo>
                <a:lnTo>
                  <a:pt x="836498" y="82310"/>
                </a:lnTo>
                <a:lnTo>
                  <a:pt x="839565" y="74468"/>
                </a:lnTo>
                <a:lnTo>
                  <a:pt x="845355" y="68298"/>
                </a:lnTo>
                <a:lnTo>
                  <a:pt x="851300" y="45284"/>
                </a:lnTo>
                <a:lnTo>
                  <a:pt x="839890" y="50800"/>
                </a:lnTo>
                <a:close/>
              </a:path>
              <a:path w="3463189" h="199262">
                <a:moveTo>
                  <a:pt x="951434" y="154918"/>
                </a:moveTo>
                <a:lnTo>
                  <a:pt x="963345" y="158938"/>
                </a:lnTo>
                <a:lnTo>
                  <a:pt x="978700" y="160278"/>
                </a:lnTo>
                <a:lnTo>
                  <a:pt x="991062" y="159367"/>
                </a:lnTo>
                <a:lnTo>
                  <a:pt x="1003441" y="155797"/>
                </a:lnTo>
                <a:lnTo>
                  <a:pt x="1012870" y="149523"/>
                </a:lnTo>
                <a:lnTo>
                  <a:pt x="1014787" y="147567"/>
                </a:lnTo>
                <a:lnTo>
                  <a:pt x="1021762" y="136611"/>
                </a:lnTo>
                <a:lnTo>
                  <a:pt x="1024087" y="123982"/>
                </a:lnTo>
                <a:lnTo>
                  <a:pt x="1024087" y="113779"/>
                </a:lnTo>
                <a:lnTo>
                  <a:pt x="1020468" y="106300"/>
                </a:lnTo>
                <a:lnTo>
                  <a:pt x="1013231" y="101543"/>
                </a:lnTo>
                <a:lnTo>
                  <a:pt x="1001607" y="96406"/>
                </a:lnTo>
                <a:lnTo>
                  <a:pt x="986351" y="92133"/>
                </a:lnTo>
                <a:lnTo>
                  <a:pt x="974048" y="89135"/>
                </a:lnTo>
                <a:lnTo>
                  <a:pt x="968672" y="87825"/>
                </a:lnTo>
                <a:lnTo>
                  <a:pt x="964605" y="86308"/>
                </a:lnTo>
                <a:lnTo>
                  <a:pt x="961848" y="84584"/>
                </a:lnTo>
                <a:lnTo>
                  <a:pt x="957093" y="81689"/>
                </a:lnTo>
                <a:lnTo>
                  <a:pt x="954715" y="77829"/>
                </a:lnTo>
                <a:lnTo>
                  <a:pt x="954715" y="68591"/>
                </a:lnTo>
                <a:lnTo>
                  <a:pt x="956524" y="65041"/>
                </a:lnTo>
                <a:lnTo>
                  <a:pt x="960143" y="62353"/>
                </a:lnTo>
                <a:lnTo>
                  <a:pt x="963761" y="59664"/>
                </a:lnTo>
                <a:lnTo>
                  <a:pt x="969085" y="58319"/>
                </a:lnTo>
                <a:lnTo>
                  <a:pt x="986661" y="58319"/>
                </a:lnTo>
                <a:lnTo>
                  <a:pt x="994071" y="60767"/>
                </a:lnTo>
                <a:lnTo>
                  <a:pt x="998344" y="65661"/>
                </a:lnTo>
                <a:lnTo>
                  <a:pt x="1000963" y="69108"/>
                </a:lnTo>
                <a:lnTo>
                  <a:pt x="1002445" y="72934"/>
                </a:lnTo>
                <a:lnTo>
                  <a:pt x="1002790" y="77140"/>
                </a:lnTo>
                <a:lnTo>
                  <a:pt x="1020365" y="77140"/>
                </a:lnTo>
                <a:lnTo>
                  <a:pt x="1020503" y="69970"/>
                </a:lnTo>
                <a:lnTo>
                  <a:pt x="1018263" y="63283"/>
                </a:lnTo>
                <a:lnTo>
                  <a:pt x="1013645" y="57079"/>
                </a:lnTo>
                <a:lnTo>
                  <a:pt x="1004256" y="48638"/>
                </a:lnTo>
                <a:lnTo>
                  <a:pt x="992393" y="43956"/>
                </a:lnTo>
                <a:lnTo>
                  <a:pt x="977563" y="42395"/>
                </a:lnTo>
                <a:lnTo>
                  <a:pt x="970039" y="42805"/>
                </a:lnTo>
                <a:lnTo>
                  <a:pt x="957345" y="45925"/>
                </a:lnTo>
                <a:lnTo>
                  <a:pt x="947116" y="52115"/>
                </a:lnTo>
                <a:lnTo>
                  <a:pt x="938150" y="64462"/>
                </a:lnTo>
                <a:lnTo>
                  <a:pt x="935795" y="77553"/>
                </a:lnTo>
                <a:lnTo>
                  <a:pt x="935795" y="86446"/>
                </a:lnTo>
                <a:lnTo>
                  <a:pt x="939793" y="93408"/>
                </a:lnTo>
                <a:lnTo>
                  <a:pt x="947788" y="98441"/>
                </a:lnTo>
                <a:lnTo>
                  <a:pt x="952268" y="101337"/>
                </a:lnTo>
                <a:lnTo>
                  <a:pt x="959229" y="103956"/>
                </a:lnTo>
                <a:lnTo>
                  <a:pt x="968672" y="106300"/>
                </a:lnTo>
                <a:lnTo>
                  <a:pt x="983456" y="110023"/>
                </a:lnTo>
                <a:lnTo>
                  <a:pt x="991382" y="112022"/>
                </a:lnTo>
                <a:lnTo>
                  <a:pt x="996689" y="113779"/>
                </a:lnTo>
                <a:lnTo>
                  <a:pt x="999378" y="115296"/>
                </a:lnTo>
                <a:lnTo>
                  <a:pt x="1003582" y="117778"/>
                </a:lnTo>
                <a:lnTo>
                  <a:pt x="1005684" y="121397"/>
                </a:lnTo>
                <a:lnTo>
                  <a:pt x="1005684" y="132428"/>
                </a:lnTo>
                <a:lnTo>
                  <a:pt x="1003065" y="137063"/>
                </a:lnTo>
                <a:lnTo>
                  <a:pt x="997827" y="140062"/>
                </a:lnTo>
                <a:lnTo>
                  <a:pt x="992588" y="143060"/>
                </a:lnTo>
                <a:lnTo>
                  <a:pt x="986523" y="144560"/>
                </a:lnTo>
                <a:lnTo>
                  <a:pt x="978829" y="144555"/>
                </a:lnTo>
                <a:lnTo>
                  <a:pt x="964564" y="142205"/>
                </a:lnTo>
                <a:lnTo>
                  <a:pt x="955232" y="135563"/>
                </a:lnTo>
                <a:lnTo>
                  <a:pt x="952682" y="132255"/>
                </a:lnTo>
                <a:lnTo>
                  <a:pt x="951131" y="127498"/>
                </a:lnTo>
                <a:lnTo>
                  <a:pt x="950579" y="121294"/>
                </a:lnTo>
                <a:lnTo>
                  <a:pt x="932694" y="121294"/>
                </a:lnTo>
                <a:lnTo>
                  <a:pt x="933124" y="126124"/>
                </a:lnTo>
                <a:lnTo>
                  <a:pt x="936685" y="138554"/>
                </a:lnTo>
                <a:lnTo>
                  <a:pt x="943704" y="149058"/>
                </a:lnTo>
                <a:lnTo>
                  <a:pt x="951434" y="154918"/>
                </a:lnTo>
                <a:close/>
              </a:path>
              <a:path w="3463189" h="199262">
                <a:moveTo>
                  <a:pt x="1067923" y="136633"/>
                </a:moveTo>
                <a:lnTo>
                  <a:pt x="1067923" y="60492"/>
                </a:lnTo>
                <a:lnTo>
                  <a:pt x="1085602" y="60492"/>
                </a:lnTo>
                <a:lnTo>
                  <a:pt x="1085602" y="45291"/>
                </a:lnTo>
                <a:lnTo>
                  <a:pt x="1067923" y="45291"/>
                </a:lnTo>
                <a:lnTo>
                  <a:pt x="1067923" y="14372"/>
                </a:lnTo>
                <a:lnTo>
                  <a:pt x="1049106" y="14372"/>
                </a:lnTo>
                <a:lnTo>
                  <a:pt x="1049106" y="45291"/>
                </a:lnTo>
                <a:lnTo>
                  <a:pt x="1034115" y="45291"/>
                </a:lnTo>
                <a:lnTo>
                  <a:pt x="1034115" y="60491"/>
                </a:lnTo>
                <a:lnTo>
                  <a:pt x="1049106" y="60491"/>
                </a:lnTo>
                <a:lnTo>
                  <a:pt x="1049106" y="140906"/>
                </a:lnTo>
                <a:lnTo>
                  <a:pt x="1050657" y="146680"/>
                </a:lnTo>
                <a:lnTo>
                  <a:pt x="1053759" y="151126"/>
                </a:lnTo>
                <a:lnTo>
                  <a:pt x="1056860" y="155573"/>
                </a:lnTo>
                <a:lnTo>
                  <a:pt x="1062754" y="157796"/>
                </a:lnTo>
                <a:lnTo>
                  <a:pt x="1074126" y="157796"/>
                </a:lnTo>
                <a:lnTo>
                  <a:pt x="1076625" y="157658"/>
                </a:lnTo>
                <a:lnTo>
                  <a:pt x="1081242" y="157107"/>
                </a:lnTo>
                <a:lnTo>
                  <a:pt x="1085602" y="156038"/>
                </a:lnTo>
                <a:lnTo>
                  <a:pt x="1085602" y="141355"/>
                </a:lnTo>
                <a:lnTo>
                  <a:pt x="1081983" y="141613"/>
                </a:lnTo>
                <a:lnTo>
                  <a:pt x="1075711" y="141665"/>
                </a:lnTo>
                <a:lnTo>
                  <a:pt x="1073299" y="141285"/>
                </a:lnTo>
                <a:lnTo>
                  <a:pt x="1071852" y="140528"/>
                </a:lnTo>
                <a:lnTo>
                  <a:pt x="1069232" y="139217"/>
                </a:lnTo>
                <a:lnTo>
                  <a:pt x="1067923" y="136633"/>
                </a:lnTo>
                <a:close/>
              </a:path>
              <a:path w="3463189" h="199262">
                <a:moveTo>
                  <a:pt x="1232982" y="45006"/>
                </a:moveTo>
                <a:lnTo>
                  <a:pt x="1218442" y="42809"/>
                </a:lnTo>
                <a:lnTo>
                  <a:pt x="1211480" y="42809"/>
                </a:lnTo>
                <a:lnTo>
                  <a:pt x="1205208" y="44240"/>
                </a:lnTo>
                <a:lnTo>
                  <a:pt x="1199626" y="47101"/>
                </a:lnTo>
                <a:lnTo>
                  <a:pt x="1194043" y="49962"/>
                </a:lnTo>
                <a:lnTo>
                  <a:pt x="1189183" y="54356"/>
                </a:lnTo>
                <a:lnTo>
                  <a:pt x="1185048" y="60285"/>
                </a:lnTo>
                <a:lnTo>
                  <a:pt x="1182567" y="55459"/>
                </a:lnTo>
                <a:lnTo>
                  <a:pt x="1179810" y="51805"/>
                </a:lnTo>
                <a:lnTo>
                  <a:pt x="1176777" y="49324"/>
                </a:lnTo>
                <a:lnTo>
                  <a:pt x="1171401" y="44981"/>
                </a:lnTo>
                <a:lnTo>
                  <a:pt x="1164302" y="42809"/>
                </a:lnTo>
                <a:lnTo>
                  <a:pt x="1147691" y="42809"/>
                </a:lnTo>
                <a:lnTo>
                  <a:pt x="1140730" y="44911"/>
                </a:lnTo>
                <a:lnTo>
                  <a:pt x="1134596" y="49117"/>
                </a:lnTo>
                <a:lnTo>
                  <a:pt x="1131011" y="51599"/>
                </a:lnTo>
                <a:lnTo>
                  <a:pt x="1127014" y="55562"/>
                </a:lnTo>
                <a:lnTo>
                  <a:pt x="1122603" y="61008"/>
                </a:lnTo>
                <a:lnTo>
                  <a:pt x="1122603" y="45291"/>
                </a:lnTo>
                <a:lnTo>
                  <a:pt x="1104200" y="45291"/>
                </a:lnTo>
                <a:lnTo>
                  <a:pt x="1104200" y="156038"/>
                </a:lnTo>
                <a:lnTo>
                  <a:pt x="1122809" y="156038"/>
                </a:lnTo>
                <a:lnTo>
                  <a:pt x="1122809" y="97304"/>
                </a:lnTo>
                <a:lnTo>
                  <a:pt x="1123075" y="90196"/>
                </a:lnTo>
                <a:lnTo>
                  <a:pt x="1125792" y="76714"/>
                </a:lnTo>
                <a:lnTo>
                  <a:pt x="1131442" y="67730"/>
                </a:lnTo>
                <a:lnTo>
                  <a:pt x="1137197" y="62283"/>
                </a:lnTo>
                <a:lnTo>
                  <a:pt x="1143590" y="59561"/>
                </a:lnTo>
                <a:lnTo>
                  <a:pt x="1158340" y="59561"/>
                </a:lnTo>
                <a:lnTo>
                  <a:pt x="1163613" y="62145"/>
                </a:lnTo>
                <a:lnTo>
                  <a:pt x="1166439" y="67316"/>
                </a:lnTo>
                <a:lnTo>
                  <a:pt x="1168230" y="70763"/>
                </a:lnTo>
                <a:lnTo>
                  <a:pt x="1169127" y="76243"/>
                </a:lnTo>
                <a:lnTo>
                  <a:pt x="1169127" y="156038"/>
                </a:lnTo>
                <a:lnTo>
                  <a:pt x="1188046" y="156038"/>
                </a:lnTo>
                <a:lnTo>
                  <a:pt x="1188048" y="91150"/>
                </a:lnTo>
                <a:lnTo>
                  <a:pt x="1190078" y="76740"/>
                </a:lnTo>
                <a:lnTo>
                  <a:pt x="1195955" y="67110"/>
                </a:lnTo>
                <a:lnTo>
                  <a:pt x="1201228" y="62215"/>
                </a:lnTo>
                <a:lnTo>
                  <a:pt x="1207517" y="59767"/>
                </a:lnTo>
                <a:lnTo>
                  <a:pt x="1220130" y="59767"/>
                </a:lnTo>
                <a:lnTo>
                  <a:pt x="1224628" y="61146"/>
                </a:lnTo>
                <a:lnTo>
                  <a:pt x="1228315" y="63904"/>
                </a:lnTo>
                <a:lnTo>
                  <a:pt x="1232003" y="66662"/>
                </a:lnTo>
                <a:lnTo>
                  <a:pt x="1233846" y="71728"/>
                </a:lnTo>
                <a:lnTo>
                  <a:pt x="1233846" y="156038"/>
                </a:lnTo>
                <a:lnTo>
                  <a:pt x="1253179" y="156038"/>
                </a:lnTo>
                <a:lnTo>
                  <a:pt x="1253179" y="72520"/>
                </a:lnTo>
                <a:lnTo>
                  <a:pt x="1251732" y="64731"/>
                </a:lnTo>
                <a:lnTo>
                  <a:pt x="1248837" y="58940"/>
                </a:lnTo>
                <a:lnTo>
                  <a:pt x="1243636" y="51598"/>
                </a:lnTo>
                <a:lnTo>
                  <a:pt x="1232982" y="45006"/>
                </a:lnTo>
                <a:close/>
              </a:path>
              <a:path w="3463189" h="199262">
                <a:moveTo>
                  <a:pt x="1295557" y="140441"/>
                </a:moveTo>
                <a:lnTo>
                  <a:pt x="1290594" y="133651"/>
                </a:lnTo>
                <a:lnTo>
                  <a:pt x="1289189" y="131571"/>
                </a:lnTo>
                <a:lnTo>
                  <a:pt x="1284505" y="120445"/>
                </a:lnTo>
                <a:lnTo>
                  <a:pt x="1282633" y="106611"/>
                </a:lnTo>
                <a:lnTo>
                  <a:pt x="1363791" y="106611"/>
                </a:lnTo>
                <a:lnTo>
                  <a:pt x="1363791" y="95442"/>
                </a:lnTo>
                <a:lnTo>
                  <a:pt x="1363240" y="87308"/>
                </a:lnTo>
                <a:lnTo>
                  <a:pt x="1362137" y="82206"/>
                </a:lnTo>
                <a:lnTo>
                  <a:pt x="1360897" y="74762"/>
                </a:lnTo>
                <a:lnTo>
                  <a:pt x="1358415" y="68247"/>
                </a:lnTo>
                <a:lnTo>
                  <a:pt x="1354694" y="62663"/>
                </a:lnTo>
                <a:lnTo>
                  <a:pt x="1350833" y="56803"/>
                </a:lnTo>
                <a:lnTo>
                  <a:pt x="1345216" y="52029"/>
                </a:lnTo>
                <a:lnTo>
                  <a:pt x="1337842" y="48341"/>
                </a:lnTo>
                <a:lnTo>
                  <a:pt x="1330467" y="44653"/>
                </a:lnTo>
                <a:lnTo>
                  <a:pt x="1322851" y="42809"/>
                </a:lnTo>
                <a:lnTo>
                  <a:pt x="1311385" y="42911"/>
                </a:lnTo>
                <a:lnTo>
                  <a:pt x="1298297" y="45284"/>
                </a:lnTo>
                <a:lnTo>
                  <a:pt x="1292351" y="68299"/>
                </a:lnTo>
                <a:lnTo>
                  <a:pt x="1298141" y="62129"/>
                </a:lnTo>
                <a:lnTo>
                  <a:pt x="1305309" y="59044"/>
                </a:lnTo>
                <a:lnTo>
                  <a:pt x="1313856" y="59044"/>
                </a:lnTo>
                <a:lnTo>
                  <a:pt x="1317996" y="59237"/>
                </a:lnTo>
                <a:lnTo>
                  <a:pt x="1330676" y="63258"/>
                </a:lnTo>
                <a:lnTo>
                  <a:pt x="1339392" y="72487"/>
                </a:lnTo>
                <a:lnTo>
                  <a:pt x="1342149" y="77312"/>
                </a:lnTo>
                <a:lnTo>
                  <a:pt x="1343907" y="83758"/>
                </a:lnTo>
                <a:lnTo>
                  <a:pt x="1344665" y="91823"/>
                </a:lnTo>
                <a:lnTo>
                  <a:pt x="1283150" y="91823"/>
                </a:lnTo>
                <a:lnTo>
                  <a:pt x="1283495" y="82310"/>
                </a:lnTo>
                <a:lnTo>
                  <a:pt x="1277154" y="59457"/>
                </a:lnTo>
                <a:lnTo>
                  <a:pt x="1272748" y="65259"/>
                </a:lnTo>
                <a:lnTo>
                  <a:pt x="1267155" y="76217"/>
                </a:lnTo>
                <a:lnTo>
                  <a:pt x="1263798" y="88725"/>
                </a:lnTo>
                <a:lnTo>
                  <a:pt x="1262680" y="102784"/>
                </a:lnTo>
                <a:lnTo>
                  <a:pt x="1262979" y="110348"/>
                </a:lnTo>
                <a:lnTo>
                  <a:pt x="1265330" y="123833"/>
                </a:lnTo>
                <a:lnTo>
                  <a:pt x="1270021" y="135358"/>
                </a:lnTo>
                <a:lnTo>
                  <a:pt x="1277050" y="144922"/>
                </a:lnTo>
                <a:lnTo>
                  <a:pt x="1287355" y="153295"/>
                </a:lnTo>
                <a:lnTo>
                  <a:pt x="1299027" y="158299"/>
                </a:lnTo>
                <a:lnTo>
                  <a:pt x="1312098" y="159967"/>
                </a:lnTo>
                <a:lnTo>
                  <a:pt x="1317750" y="159967"/>
                </a:lnTo>
                <a:lnTo>
                  <a:pt x="1322816" y="159416"/>
                </a:lnTo>
                <a:lnTo>
                  <a:pt x="1327296" y="158313"/>
                </a:lnTo>
                <a:lnTo>
                  <a:pt x="1335636" y="156383"/>
                </a:lnTo>
                <a:lnTo>
                  <a:pt x="1342632" y="152660"/>
                </a:lnTo>
                <a:lnTo>
                  <a:pt x="1348284" y="147145"/>
                </a:lnTo>
                <a:lnTo>
                  <a:pt x="1351661" y="143974"/>
                </a:lnTo>
                <a:lnTo>
                  <a:pt x="1354711" y="139890"/>
                </a:lnTo>
                <a:lnTo>
                  <a:pt x="1357433" y="134892"/>
                </a:lnTo>
                <a:lnTo>
                  <a:pt x="1360155" y="129894"/>
                </a:lnTo>
                <a:lnTo>
                  <a:pt x="1361758" y="125361"/>
                </a:lnTo>
                <a:lnTo>
                  <a:pt x="1362241" y="121294"/>
                </a:lnTo>
                <a:lnTo>
                  <a:pt x="1343941" y="121294"/>
                </a:lnTo>
                <a:lnTo>
                  <a:pt x="1342563" y="126188"/>
                </a:lnTo>
                <a:lnTo>
                  <a:pt x="1340219" y="130497"/>
                </a:lnTo>
                <a:lnTo>
                  <a:pt x="1336911" y="134219"/>
                </a:lnTo>
                <a:lnTo>
                  <a:pt x="1331121" y="140631"/>
                </a:lnTo>
                <a:lnTo>
                  <a:pt x="1323367" y="143836"/>
                </a:lnTo>
                <a:lnTo>
                  <a:pt x="1303242" y="143836"/>
                </a:lnTo>
                <a:lnTo>
                  <a:pt x="1295557" y="140441"/>
                </a:lnTo>
                <a:close/>
              </a:path>
              <a:path w="3463189" h="199262">
                <a:moveTo>
                  <a:pt x="1286886" y="50800"/>
                </a:moveTo>
                <a:lnTo>
                  <a:pt x="1277154" y="59457"/>
                </a:lnTo>
                <a:lnTo>
                  <a:pt x="1283495" y="82310"/>
                </a:lnTo>
                <a:lnTo>
                  <a:pt x="1286562" y="74468"/>
                </a:lnTo>
                <a:lnTo>
                  <a:pt x="1292351" y="68299"/>
                </a:lnTo>
                <a:lnTo>
                  <a:pt x="1298297" y="45284"/>
                </a:lnTo>
                <a:lnTo>
                  <a:pt x="1286886" y="50800"/>
                </a:lnTo>
                <a:close/>
              </a:path>
              <a:path w="3463189" h="199262">
                <a:moveTo>
                  <a:pt x="1405123" y="156038"/>
                </a:moveTo>
                <a:lnTo>
                  <a:pt x="1405123" y="90789"/>
                </a:lnTo>
                <a:lnTo>
                  <a:pt x="1405588" y="85223"/>
                </a:lnTo>
                <a:lnTo>
                  <a:pt x="1406519" y="81327"/>
                </a:lnTo>
                <a:lnTo>
                  <a:pt x="1407449" y="77433"/>
                </a:lnTo>
                <a:lnTo>
                  <a:pt x="1409465" y="73659"/>
                </a:lnTo>
                <a:lnTo>
                  <a:pt x="1412567" y="70005"/>
                </a:lnTo>
                <a:lnTo>
                  <a:pt x="1416427" y="65455"/>
                </a:lnTo>
                <a:lnTo>
                  <a:pt x="1420907" y="62421"/>
                </a:lnTo>
                <a:lnTo>
                  <a:pt x="1426007" y="60905"/>
                </a:lnTo>
                <a:lnTo>
                  <a:pt x="1428833" y="60009"/>
                </a:lnTo>
                <a:lnTo>
                  <a:pt x="1432451" y="59561"/>
                </a:lnTo>
                <a:lnTo>
                  <a:pt x="1445547" y="59561"/>
                </a:lnTo>
                <a:lnTo>
                  <a:pt x="1451544" y="63007"/>
                </a:lnTo>
                <a:lnTo>
                  <a:pt x="1454852" y="69901"/>
                </a:lnTo>
                <a:lnTo>
                  <a:pt x="1456851" y="74037"/>
                </a:lnTo>
                <a:lnTo>
                  <a:pt x="1457850" y="79484"/>
                </a:lnTo>
                <a:lnTo>
                  <a:pt x="1457850" y="156038"/>
                </a:lnTo>
                <a:lnTo>
                  <a:pt x="1476770" y="156038"/>
                </a:lnTo>
                <a:lnTo>
                  <a:pt x="1476766" y="84048"/>
                </a:lnTo>
                <a:lnTo>
                  <a:pt x="1475567" y="69820"/>
                </a:lnTo>
                <a:lnTo>
                  <a:pt x="1472221" y="59251"/>
                </a:lnTo>
                <a:lnTo>
                  <a:pt x="1466105" y="51068"/>
                </a:lnTo>
                <a:lnTo>
                  <a:pt x="1455163" y="44874"/>
                </a:lnTo>
                <a:lnTo>
                  <a:pt x="1440378" y="42809"/>
                </a:lnTo>
                <a:lnTo>
                  <a:pt x="1433210" y="42809"/>
                </a:lnTo>
                <a:lnTo>
                  <a:pt x="1426696" y="44222"/>
                </a:lnTo>
                <a:lnTo>
                  <a:pt x="1420838" y="47049"/>
                </a:lnTo>
                <a:lnTo>
                  <a:pt x="1414979" y="49875"/>
                </a:lnTo>
                <a:lnTo>
                  <a:pt x="1409431" y="54528"/>
                </a:lnTo>
                <a:lnTo>
                  <a:pt x="1404193" y="61008"/>
                </a:lnTo>
                <a:lnTo>
                  <a:pt x="1404193" y="45291"/>
                </a:lnTo>
                <a:lnTo>
                  <a:pt x="1386514" y="45291"/>
                </a:lnTo>
                <a:lnTo>
                  <a:pt x="1386514" y="156038"/>
                </a:lnTo>
                <a:lnTo>
                  <a:pt x="1405123" y="156038"/>
                </a:lnTo>
                <a:close/>
              </a:path>
              <a:path w="3463189" h="199262">
                <a:moveTo>
                  <a:pt x="1526682" y="136633"/>
                </a:moveTo>
                <a:lnTo>
                  <a:pt x="1526682" y="60492"/>
                </a:lnTo>
                <a:lnTo>
                  <a:pt x="1544362" y="60492"/>
                </a:lnTo>
                <a:lnTo>
                  <a:pt x="1544362" y="45291"/>
                </a:lnTo>
                <a:lnTo>
                  <a:pt x="1526682" y="45291"/>
                </a:lnTo>
                <a:lnTo>
                  <a:pt x="1526682" y="14372"/>
                </a:lnTo>
                <a:lnTo>
                  <a:pt x="1507866" y="14372"/>
                </a:lnTo>
                <a:lnTo>
                  <a:pt x="1507866" y="45291"/>
                </a:lnTo>
                <a:lnTo>
                  <a:pt x="1492875" y="45291"/>
                </a:lnTo>
                <a:lnTo>
                  <a:pt x="1492875" y="60492"/>
                </a:lnTo>
                <a:lnTo>
                  <a:pt x="1507866" y="60492"/>
                </a:lnTo>
                <a:lnTo>
                  <a:pt x="1507866" y="140906"/>
                </a:lnTo>
                <a:lnTo>
                  <a:pt x="1509417" y="146680"/>
                </a:lnTo>
                <a:lnTo>
                  <a:pt x="1512518" y="151127"/>
                </a:lnTo>
                <a:lnTo>
                  <a:pt x="1515620" y="155573"/>
                </a:lnTo>
                <a:lnTo>
                  <a:pt x="1521513" y="157796"/>
                </a:lnTo>
                <a:lnTo>
                  <a:pt x="1532885" y="157796"/>
                </a:lnTo>
                <a:lnTo>
                  <a:pt x="1535384" y="157658"/>
                </a:lnTo>
                <a:lnTo>
                  <a:pt x="1540002" y="157107"/>
                </a:lnTo>
                <a:lnTo>
                  <a:pt x="1544362" y="156038"/>
                </a:lnTo>
                <a:lnTo>
                  <a:pt x="1544362" y="141355"/>
                </a:lnTo>
                <a:lnTo>
                  <a:pt x="1540743" y="141613"/>
                </a:lnTo>
                <a:lnTo>
                  <a:pt x="1534471" y="141665"/>
                </a:lnTo>
                <a:lnTo>
                  <a:pt x="1532059" y="141285"/>
                </a:lnTo>
                <a:lnTo>
                  <a:pt x="1530611" y="140528"/>
                </a:lnTo>
                <a:lnTo>
                  <a:pt x="1527992" y="139217"/>
                </a:lnTo>
                <a:lnTo>
                  <a:pt x="1526682" y="136633"/>
                </a:lnTo>
                <a:close/>
              </a:path>
              <a:path w="3463189" h="199262">
                <a:moveTo>
                  <a:pt x="1574877" y="154919"/>
                </a:moveTo>
                <a:lnTo>
                  <a:pt x="1586788" y="158938"/>
                </a:lnTo>
                <a:lnTo>
                  <a:pt x="1602143" y="160278"/>
                </a:lnTo>
                <a:lnTo>
                  <a:pt x="1614505" y="159368"/>
                </a:lnTo>
                <a:lnTo>
                  <a:pt x="1626883" y="155797"/>
                </a:lnTo>
                <a:lnTo>
                  <a:pt x="1636312" y="149523"/>
                </a:lnTo>
                <a:lnTo>
                  <a:pt x="1638230" y="147567"/>
                </a:lnTo>
                <a:lnTo>
                  <a:pt x="1645205" y="136611"/>
                </a:lnTo>
                <a:lnTo>
                  <a:pt x="1647530" y="123983"/>
                </a:lnTo>
                <a:lnTo>
                  <a:pt x="1647530" y="113780"/>
                </a:lnTo>
                <a:lnTo>
                  <a:pt x="1643911" y="106300"/>
                </a:lnTo>
                <a:lnTo>
                  <a:pt x="1636674" y="101544"/>
                </a:lnTo>
                <a:lnTo>
                  <a:pt x="1625050" y="96406"/>
                </a:lnTo>
                <a:lnTo>
                  <a:pt x="1609794" y="92134"/>
                </a:lnTo>
                <a:lnTo>
                  <a:pt x="1597491" y="89135"/>
                </a:lnTo>
                <a:lnTo>
                  <a:pt x="1592114" y="87825"/>
                </a:lnTo>
                <a:lnTo>
                  <a:pt x="1588048" y="86309"/>
                </a:lnTo>
                <a:lnTo>
                  <a:pt x="1585291" y="84585"/>
                </a:lnTo>
                <a:lnTo>
                  <a:pt x="1580535" y="81689"/>
                </a:lnTo>
                <a:lnTo>
                  <a:pt x="1578157" y="77829"/>
                </a:lnTo>
                <a:lnTo>
                  <a:pt x="1578157" y="68591"/>
                </a:lnTo>
                <a:lnTo>
                  <a:pt x="1579967" y="65042"/>
                </a:lnTo>
                <a:lnTo>
                  <a:pt x="1583585" y="62353"/>
                </a:lnTo>
                <a:lnTo>
                  <a:pt x="1587203" y="59664"/>
                </a:lnTo>
                <a:lnTo>
                  <a:pt x="1592528" y="58320"/>
                </a:lnTo>
                <a:lnTo>
                  <a:pt x="1610104" y="58320"/>
                </a:lnTo>
                <a:lnTo>
                  <a:pt x="1617513" y="60767"/>
                </a:lnTo>
                <a:lnTo>
                  <a:pt x="1621786" y="65662"/>
                </a:lnTo>
                <a:lnTo>
                  <a:pt x="1624406" y="69108"/>
                </a:lnTo>
                <a:lnTo>
                  <a:pt x="1625887" y="72935"/>
                </a:lnTo>
                <a:lnTo>
                  <a:pt x="1626232" y="77140"/>
                </a:lnTo>
                <a:lnTo>
                  <a:pt x="1643808" y="77140"/>
                </a:lnTo>
                <a:lnTo>
                  <a:pt x="1643946" y="69970"/>
                </a:lnTo>
                <a:lnTo>
                  <a:pt x="1641706" y="63283"/>
                </a:lnTo>
                <a:lnTo>
                  <a:pt x="1637087" y="57079"/>
                </a:lnTo>
                <a:lnTo>
                  <a:pt x="1627699" y="48638"/>
                </a:lnTo>
                <a:lnTo>
                  <a:pt x="1615836" y="43956"/>
                </a:lnTo>
                <a:lnTo>
                  <a:pt x="1601006" y="42395"/>
                </a:lnTo>
                <a:lnTo>
                  <a:pt x="1593482" y="42805"/>
                </a:lnTo>
                <a:lnTo>
                  <a:pt x="1580787" y="45926"/>
                </a:lnTo>
                <a:lnTo>
                  <a:pt x="1570558" y="52116"/>
                </a:lnTo>
                <a:lnTo>
                  <a:pt x="1561593" y="64463"/>
                </a:lnTo>
                <a:lnTo>
                  <a:pt x="1559237" y="77553"/>
                </a:lnTo>
                <a:lnTo>
                  <a:pt x="1559237" y="86446"/>
                </a:lnTo>
                <a:lnTo>
                  <a:pt x="1563235" y="93409"/>
                </a:lnTo>
                <a:lnTo>
                  <a:pt x="1571231" y="98441"/>
                </a:lnTo>
                <a:lnTo>
                  <a:pt x="1575711" y="101337"/>
                </a:lnTo>
                <a:lnTo>
                  <a:pt x="1582672" y="103956"/>
                </a:lnTo>
                <a:lnTo>
                  <a:pt x="1592114" y="106300"/>
                </a:lnTo>
                <a:lnTo>
                  <a:pt x="1606899" y="110023"/>
                </a:lnTo>
                <a:lnTo>
                  <a:pt x="1614825" y="112022"/>
                </a:lnTo>
                <a:lnTo>
                  <a:pt x="1620132" y="113780"/>
                </a:lnTo>
                <a:lnTo>
                  <a:pt x="1622820" y="115296"/>
                </a:lnTo>
                <a:lnTo>
                  <a:pt x="1627025" y="117778"/>
                </a:lnTo>
                <a:lnTo>
                  <a:pt x="1629127" y="121397"/>
                </a:lnTo>
                <a:lnTo>
                  <a:pt x="1629127" y="132428"/>
                </a:lnTo>
                <a:lnTo>
                  <a:pt x="1626508" y="137063"/>
                </a:lnTo>
                <a:lnTo>
                  <a:pt x="1621270" y="140062"/>
                </a:lnTo>
                <a:lnTo>
                  <a:pt x="1616031" y="143060"/>
                </a:lnTo>
                <a:lnTo>
                  <a:pt x="1609966" y="144560"/>
                </a:lnTo>
                <a:lnTo>
                  <a:pt x="1602271" y="144555"/>
                </a:lnTo>
                <a:lnTo>
                  <a:pt x="1588007" y="142205"/>
                </a:lnTo>
                <a:lnTo>
                  <a:pt x="1578674" y="135564"/>
                </a:lnTo>
                <a:lnTo>
                  <a:pt x="1576124" y="132255"/>
                </a:lnTo>
                <a:lnTo>
                  <a:pt x="1574573" y="127498"/>
                </a:lnTo>
                <a:lnTo>
                  <a:pt x="1574022" y="121294"/>
                </a:lnTo>
                <a:lnTo>
                  <a:pt x="1556136" y="121294"/>
                </a:lnTo>
                <a:lnTo>
                  <a:pt x="1556567" y="126124"/>
                </a:lnTo>
                <a:lnTo>
                  <a:pt x="1560127" y="138554"/>
                </a:lnTo>
                <a:lnTo>
                  <a:pt x="1567146" y="149058"/>
                </a:lnTo>
                <a:lnTo>
                  <a:pt x="1574877" y="154919"/>
                </a:lnTo>
                <a:close/>
              </a:path>
              <a:path w="3463189" h="199262">
                <a:moveTo>
                  <a:pt x="1678649" y="46739"/>
                </a:moveTo>
                <a:lnTo>
                  <a:pt x="1678649" y="69281"/>
                </a:lnTo>
                <a:lnTo>
                  <a:pt x="1700256" y="69281"/>
                </a:lnTo>
                <a:lnTo>
                  <a:pt x="1700256" y="46739"/>
                </a:lnTo>
                <a:lnTo>
                  <a:pt x="1678649" y="46739"/>
                </a:lnTo>
                <a:close/>
              </a:path>
              <a:path w="3463189" h="199262">
                <a:moveTo>
                  <a:pt x="1678649" y="133496"/>
                </a:moveTo>
                <a:lnTo>
                  <a:pt x="1678649" y="156038"/>
                </a:lnTo>
                <a:lnTo>
                  <a:pt x="1700256" y="156038"/>
                </a:lnTo>
                <a:lnTo>
                  <a:pt x="1700256" y="133496"/>
                </a:lnTo>
                <a:lnTo>
                  <a:pt x="1678649" y="133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2522809" y="603192"/>
            <a:ext cx="0" cy="134031"/>
          </a:xfrm>
          <a:custGeom>
            <a:avLst/>
            <a:gdLst/>
            <a:ahLst/>
            <a:cxnLst/>
            <a:rect l="l" t="t" r="r" b="b"/>
            <a:pathLst>
              <a:path h="151902">
                <a:moveTo>
                  <a:pt x="0" y="0"/>
                </a:moveTo>
                <a:lnTo>
                  <a:pt x="0" y="151902"/>
                </a:lnTo>
              </a:path>
            </a:pathLst>
          </a:custGeom>
          <a:ln w="220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542402" y="650728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542402" y="727279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718379" y="604152"/>
            <a:ext cx="0" cy="133071"/>
          </a:xfrm>
          <a:custGeom>
            <a:avLst/>
            <a:gdLst/>
            <a:ahLst/>
            <a:cxnLst/>
            <a:rect l="l" t="t" r="r" b="b"/>
            <a:pathLst>
              <a:path h="150814">
                <a:moveTo>
                  <a:pt x="0" y="0"/>
                </a:moveTo>
                <a:lnTo>
                  <a:pt x="0" y="150814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280319" y="330135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323095" y="3322118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991589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034365" y="1993337"/>
            <a:ext cx="0" cy="342576"/>
          </a:xfrm>
          <a:custGeom>
            <a:avLst/>
            <a:gdLst/>
            <a:ahLst/>
            <a:cxnLst/>
            <a:rect l="l" t="t" r="r" b="b"/>
            <a:pathLst>
              <a:path h="388253">
                <a:moveTo>
                  <a:pt x="0" y="0"/>
                </a:moveTo>
                <a:lnTo>
                  <a:pt x="0" y="38825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2986967" y="886635"/>
            <a:ext cx="1091801" cy="91849"/>
          </a:xfrm>
          <a:custGeom>
            <a:avLst/>
            <a:gdLst/>
            <a:ahLst/>
            <a:cxnLst/>
            <a:rect l="l" t="t" r="r" b="b"/>
            <a:pathLst>
              <a:path w="1200981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1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6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3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6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9" y="52047"/>
                </a:lnTo>
                <a:lnTo>
                  <a:pt x="163902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2"/>
                </a:lnTo>
                <a:lnTo>
                  <a:pt x="138538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200981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200981" h="104095">
                <a:moveTo>
                  <a:pt x="184900" y="27781"/>
                </a:moveTo>
                <a:lnTo>
                  <a:pt x="184900" y="101268"/>
                </a:lnTo>
                <a:lnTo>
                  <a:pt x="197514" y="101268"/>
                </a:lnTo>
                <a:lnTo>
                  <a:pt x="197514" y="27781"/>
                </a:lnTo>
                <a:lnTo>
                  <a:pt x="184900" y="27781"/>
                </a:lnTo>
                <a:close/>
              </a:path>
              <a:path w="1200981" h="104095">
                <a:moveTo>
                  <a:pt x="184900" y="0"/>
                </a:moveTo>
                <a:lnTo>
                  <a:pt x="184900" y="14063"/>
                </a:lnTo>
                <a:lnTo>
                  <a:pt x="197514" y="14063"/>
                </a:lnTo>
                <a:lnTo>
                  <a:pt x="197514" y="0"/>
                </a:lnTo>
                <a:lnTo>
                  <a:pt x="184900" y="0"/>
                </a:lnTo>
                <a:close/>
              </a:path>
              <a:path w="1200981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4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90" y="27436"/>
                </a:lnTo>
                <a:lnTo>
                  <a:pt x="220190" y="101268"/>
                </a:lnTo>
                <a:lnTo>
                  <a:pt x="232596" y="101268"/>
                </a:lnTo>
                <a:close/>
              </a:path>
              <a:path w="1200981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200981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0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3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6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5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2"/>
                </a:lnTo>
                <a:lnTo>
                  <a:pt x="409087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200981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200981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5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19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7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3" y="70591"/>
                </a:lnTo>
                <a:lnTo>
                  <a:pt x="490028" y="71924"/>
                </a:lnTo>
                <a:lnTo>
                  <a:pt x="493565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200981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0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1" y="52094"/>
                </a:lnTo>
                <a:lnTo>
                  <a:pt x="674813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6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2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8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2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200981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200981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5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6" y="37915"/>
                </a:lnTo>
                <a:lnTo>
                  <a:pt x="773076" y="27436"/>
                </a:lnTo>
                <a:lnTo>
                  <a:pt x="761291" y="27436"/>
                </a:lnTo>
                <a:lnTo>
                  <a:pt x="761291" y="101268"/>
                </a:lnTo>
                <a:lnTo>
                  <a:pt x="773697" y="101268"/>
                </a:lnTo>
                <a:close/>
              </a:path>
              <a:path w="1200981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7" y="13856"/>
                </a:lnTo>
                <a:lnTo>
                  <a:pt x="981204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50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6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6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2"/>
                </a:lnTo>
                <a:lnTo>
                  <a:pt x="978207" y="42534"/>
                </a:lnTo>
                <a:lnTo>
                  <a:pt x="974462" y="45108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200981" h="104095">
                <a:moveTo>
                  <a:pt x="983181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3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8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9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2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1" y="93846"/>
                </a:lnTo>
                <a:close/>
              </a:path>
              <a:path w="1200981" h="104095">
                <a:moveTo>
                  <a:pt x="1018768" y="69741"/>
                </a:moveTo>
                <a:lnTo>
                  <a:pt x="1016631" y="75049"/>
                </a:lnTo>
                <a:lnTo>
                  <a:pt x="1016631" y="88148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89" y="85206"/>
                </a:lnTo>
                <a:lnTo>
                  <a:pt x="1029589" y="76887"/>
                </a:lnTo>
                <a:lnTo>
                  <a:pt x="1031496" y="73441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2"/>
                </a:lnTo>
                <a:lnTo>
                  <a:pt x="1045442" y="68454"/>
                </a:lnTo>
                <a:lnTo>
                  <a:pt x="1052955" y="67490"/>
                </a:lnTo>
                <a:lnTo>
                  <a:pt x="1057596" y="66754"/>
                </a:lnTo>
                <a:lnTo>
                  <a:pt x="1059985" y="66111"/>
                </a:lnTo>
                <a:lnTo>
                  <a:pt x="1062375" y="65467"/>
                </a:lnTo>
                <a:lnTo>
                  <a:pt x="1065844" y="63698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6" y="94788"/>
                </a:lnTo>
                <a:lnTo>
                  <a:pt x="1066464" y="91479"/>
                </a:lnTo>
                <a:lnTo>
                  <a:pt x="1066877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1" y="102509"/>
                </a:lnTo>
                <a:lnTo>
                  <a:pt x="1086452" y="101613"/>
                </a:lnTo>
                <a:lnTo>
                  <a:pt x="1086452" y="92445"/>
                </a:lnTo>
                <a:lnTo>
                  <a:pt x="1084935" y="92686"/>
                </a:lnTo>
                <a:lnTo>
                  <a:pt x="1082385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5"/>
                </a:lnTo>
                <a:lnTo>
                  <a:pt x="1041536" y="25645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9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3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3"/>
                </a:lnTo>
                <a:lnTo>
                  <a:pt x="1054356" y="36123"/>
                </a:lnTo>
                <a:lnTo>
                  <a:pt x="1058664" y="37077"/>
                </a:lnTo>
                <a:lnTo>
                  <a:pt x="1061674" y="38984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1"/>
                </a:lnTo>
                <a:lnTo>
                  <a:pt x="1059641" y="56529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1" y="65972"/>
                </a:lnTo>
                <a:lnTo>
                  <a:pt x="1018768" y="69741"/>
                </a:lnTo>
                <a:close/>
              </a:path>
              <a:path w="1200981" h="104095">
                <a:moveTo>
                  <a:pt x="1062397" y="86814"/>
                </a:moveTo>
                <a:lnTo>
                  <a:pt x="1055505" y="90170"/>
                </a:lnTo>
                <a:lnTo>
                  <a:pt x="1051416" y="92192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9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200981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4" y="39592"/>
                </a:lnTo>
                <a:lnTo>
                  <a:pt x="1184715" y="45568"/>
                </a:lnTo>
                <a:lnTo>
                  <a:pt x="1186553" y="48784"/>
                </a:lnTo>
                <a:lnTo>
                  <a:pt x="1187724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6"/>
                </a:lnTo>
                <a:lnTo>
                  <a:pt x="1133772" y="70809"/>
                </a:lnTo>
                <a:lnTo>
                  <a:pt x="1136709" y="83804"/>
                </a:lnTo>
                <a:lnTo>
                  <a:pt x="1143154" y="93858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1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40"/>
                </a:lnTo>
                <a:lnTo>
                  <a:pt x="1192894" y="93226"/>
                </a:lnTo>
                <a:lnTo>
                  <a:pt x="1194927" y="90503"/>
                </a:lnTo>
                <a:lnTo>
                  <a:pt x="1196742" y="87171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9" y="81369"/>
                </a:lnTo>
                <a:lnTo>
                  <a:pt x="1185266" y="84241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4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8"/>
                </a:lnTo>
                <a:lnTo>
                  <a:pt x="1199051" y="47084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8" y="31930"/>
                </a:lnTo>
                <a:lnTo>
                  <a:pt x="1183681" y="29470"/>
                </a:lnTo>
                <a:lnTo>
                  <a:pt x="1178764" y="27012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200981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4" y="46888"/>
                </a:lnTo>
                <a:lnTo>
                  <a:pt x="1153354" y="42776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200981" h="104095">
                <a:moveTo>
                  <a:pt x="1119788" y="102440"/>
                </a:moveTo>
                <a:lnTo>
                  <a:pt x="1123246" y="102349"/>
                </a:lnTo>
                <a:lnTo>
                  <a:pt x="1126325" y="101981"/>
                </a:lnTo>
                <a:lnTo>
                  <a:pt x="1129231" y="101269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8"/>
                </a:lnTo>
                <a:lnTo>
                  <a:pt x="1117445" y="88331"/>
                </a:lnTo>
                <a:lnTo>
                  <a:pt x="1117445" y="37571"/>
                </a:lnTo>
                <a:lnTo>
                  <a:pt x="1129231" y="37571"/>
                </a:lnTo>
                <a:lnTo>
                  <a:pt x="1129231" y="27437"/>
                </a:lnTo>
                <a:lnTo>
                  <a:pt x="1117445" y="27437"/>
                </a:lnTo>
                <a:lnTo>
                  <a:pt x="1117445" y="6825"/>
                </a:lnTo>
                <a:lnTo>
                  <a:pt x="1104901" y="6825"/>
                </a:lnTo>
                <a:lnTo>
                  <a:pt x="1104901" y="27437"/>
                </a:lnTo>
                <a:lnTo>
                  <a:pt x="1094907" y="27437"/>
                </a:lnTo>
                <a:lnTo>
                  <a:pt x="1094907" y="37571"/>
                </a:lnTo>
                <a:lnTo>
                  <a:pt x="1104901" y="37571"/>
                </a:lnTo>
                <a:lnTo>
                  <a:pt x="1104901" y="91181"/>
                </a:lnTo>
                <a:lnTo>
                  <a:pt x="1105935" y="95029"/>
                </a:lnTo>
                <a:lnTo>
                  <a:pt x="1108002" y="97994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200981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  <a:path w="1200981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6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8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3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200981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200981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200981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1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160792" y="88727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2980513" y="1034221"/>
            <a:ext cx="254163" cy="89841"/>
          </a:xfrm>
          <a:custGeom>
            <a:avLst/>
            <a:gdLst/>
            <a:ahLst/>
            <a:cxnLst/>
            <a:rect l="l" t="t" r="r" b="b"/>
            <a:pathLst>
              <a:path w="279579" h="101820">
                <a:moveTo>
                  <a:pt x="166268" y="39294"/>
                </a:moveTo>
                <a:lnTo>
                  <a:pt x="170955" y="43982"/>
                </a:lnTo>
                <a:lnTo>
                  <a:pt x="175641" y="48669"/>
                </a:lnTo>
                <a:lnTo>
                  <a:pt x="181293" y="51013"/>
                </a:lnTo>
                <a:lnTo>
                  <a:pt x="180661" y="39834"/>
                </a:lnTo>
                <a:lnTo>
                  <a:pt x="177882" y="37053"/>
                </a:lnTo>
                <a:lnTo>
                  <a:pt x="175102" y="34273"/>
                </a:lnTo>
                <a:lnTo>
                  <a:pt x="173712" y="30929"/>
                </a:lnTo>
                <a:lnTo>
                  <a:pt x="173712" y="23071"/>
                </a:lnTo>
                <a:lnTo>
                  <a:pt x="175102" y="19716"/>
                </a:lnTo>
                <a:lnTo>
                  <a:pt x="177882" y="16958"/>
                </a:lnTo>
                <a:lnTo>
                  <a:pt x="180661" y="14201"/>
                </a:lnTo>
                <a:lnTo>
                  <a:pt x="184004" y="12822"/>
                </a:lnTo>
                <a:lnTo>
                  <a:pt x="191862" y="12822"/>
                </a:lnTo>
                <a:lnTo>
                  <a:pt x="195227" y="14212"/>
                </a:lnTo>
                <a:lnTo>
                  <a:pt x="198007" y="16993"/>
                </a:lnTo>
                <a:lnTo>
                  <a:pt x="200787" y="19773"/>
                </a:lnTo>
                <a:lnTo>
                  <a:pt x="202177" y="23117"/>
                </a:lnTo>
                <a:lnTo>
                  <a:pt x="202177" y="30929"/>
                </a:lnTo>
                <a:lnTo>
                  <a:pt x="200787" y="34273"/>
                </a:lnTo>
                <a:lnTo>
                  <a:pt x="198007" y="37053"/>
                </a:lnTo>
                <a:lnTo>
                  <a:pt x="195227" y="39834"/>
                </a:lnTo>
                <a:lnTo>
                  <a:pt x="191862" y="41224"/>
                </a:lnTo>
                <a:lnTo>
                  <a:pt x="187910" y="41224"/>
                </a:lnTo>
                <a:lnTo>
                  <a:pt x="187910" y="51013"/>
                </a:lnTo>
                <a:lnTo>
                  <a:pt x="194573" y="51013"/>
                </a:lnTo>
                <a:lnTo>
                  <a:pt x="200247" y="48669"/>
                </a:lnTo>
                <a:lnTo>
                  <a:pt x="204935" y="43982"/>
                </a:lnTo>
                <a:lnTo>
                  <a:pt x="209621" y="39294"/>
                </a:lnTo>
                <a:lnTo>
                  <a:pt x="211965" y="33641"/>
                </a:lnTo>
                <a:lnTo>
                  <a:pt x="211965" y="20405"/>
                </a:lnTo>
                <a:lnTo>
                  <a:pt x="209621" y="14740"/>
                </a:lnTo>
                <a:lnTo>
                  <a:pt x="204935" y="10030"/>
                </a:lnTo>
                <a:lnTo>
                  <a:pt x="200247" y="5319"/>
                </a:lnTo>
                <a:lnTo>
                  <a:pt x="194573" y="2964"/>
                </a:lnTo>
                <a:lnTo>
                  <a:pt x="181293" y="2964"/>
                </a:lnTo>
                <a:lnTo>
                  <a:pt x="175641" y="5319"/>
                </a:lnTo>
                <a:lnTo>
                  <a:pt x="170955" y="10030"/>
                </a:lnTo>
                <a:lnTo>
                  <a:pt x="166268" y="14740"/>
                </a:lnTo>
                <a:lnTo>
                  <a:pt x="163924" y="20405"/>
                </a:lnTo>
                <a:lnTo>
                  <a:pt x="163924" y="33641"/>
                </a:lnTo>
                <a:lnTo>
                  <a:pt x="166268" y="39294"/>
                </a:lnTo>
                <a:close/>
              </a:path>
              <a:path w="279579" h="101820">
                <a:moveTo>
                  <a:pt x="965" y="69396"/>
                </a:moveTo>
                <a:lnTo>
                  <a:pt x="4316" y="81787"/>
                </a:lnTo>
                <a:lnTo>
                  <a:pt x="10063" y="90755"/>
                </a:lnTo>
                <a:lnTo>
                  <a:pt x="21406" y="98784"/>
                </a:lnTo>
                <a:lnTo>
                  <a:pt x="33979" y="101268"/>
                </a:lnTo>
                <a:lnTo>
                  <a:pt x="23537" y="88113"/>
                </a:lnTo>
                <a:lnTo>
                  <a:pt x="19884" y="83861"/>
                </a:lnTo>
                <a:lnTo>
                  <a:pt x="16231" y="79611"/>
                </a:lnTo>
                <a:lnTo>
                  <a:pt x="14405" y="74360"/>
                </a:lnTo>
                <a:lnTo>
                  <a:pt x="14405" y="60986"/>
                </a:lnTo>
                <a:lnTo>
                  <a:pt x="16415" y="55655"/>
                </a:lnTo>
                <a:lnTo>
                  <a:pt x="20436" y="52116"/>
                </a:lnTo>
                <a:lnTo>
                  <a:pt x="24456" y="48577"/>
                </a:lnTo>
                <a:lnTo>
                  <a:pt x="29131" y="46808"/>
                </a:lnTo>
                <a:lnTo>
                  <a:pt x="42089" y="46808"/>
                </a:lnTo>
                <a:lnTo>
                  <a:pt x="47351" y="49094"/>
                </a:lnTo>
                <a:lnTo>
                  <a:pt x="50245" y="53667"/>
                </a:lnTo>
                <a:lnTo>
                  <a:pt x="53140" y="58240"/>
                </a:lnTo>
                <a:lnTo>
                  <a:pt x="54588" y="63054"/>
                </a:lnTo>
                <a:lnTo>
                  <a:pt x="54588" y="74084"/>
                </a:lnTo>
                <a:lnTo>
                  <a:pt x="52968" y="79266"/>
                </a:lnTo>
                <a:lnTo>
                  <a:pt x="49729" y="83655"/>
                </a:lnTo>
                <a:lnTo>
                  <a:pt x="49057" y="98354"/>
                </a:lnTo>
                <a:lnTo>
                  <a:pt x="58930" y="90893"/>
                </a:lnTo>
                <a:lnTo>
                  <a:pt x="64766" y="83977"/>
                </a:lnTo>
                <a:lnTo>
                  <a:pt x="67683" y="76037"/>
                </a:lnTo>
                <a:lnTo>
                  <a:pt x="67683" y="56597"/>
                </a:lnTo>
                <a:lnTo>
                  <a:pt x="64605" y="48715"/>
                </a:lnTo>
                <a:lnTo>
                  <a:pt x="58447" y="43430"/>
                </a:lnTo>
                <a:lnTo>
                  <a:pt x="52290" y="38145"/>
                </a:lnTo>
                <a:lnTo>
                  <a:pt x="45076" y="35502"/>
                </a:lnTo>
                <a:lnTo>
                  <a:pt x="31934" y="35502"/>
                </a:lnTo>
                <a:lnTo>
                  <a:pt x="27523" y="36421"/>
                </a:lnTo>
                <a:lnTo>
                  <a:pt x="23572" y="38260"/>
                </a:lnTo>
                <a:lnTo>
                  <a:pt x="19252" y="40328"/>
                </a:lnTo>
                <a:lnTo>
                  <a:pt x="15668" y="43453"/>
                </a:lnTo>
                <a:lnTo>
                  <a:pt x="12819" y="47635"/>
                </a:lnTo>
                <a:lnTo>
                  <a:pt x="13024" y="43970"/>
                </a:lnTo>
                <a:lnTo>
                  <a:pt x="15242" y="30368"/>
                </a:lnTo>
                <a:lnTo>
                  <a:pt x="19643" y="20095"/>
                </a:lnTo>
                <a:lnTo>
                  <a:pt x="23732" y="13684"/>
                </a:lnTo>
                <a:lnTo>
                  <a:pt x="29246" y="10478"/>
                </a:lnTo>
                <a:lnTo>
                  <a:pt x="42250" y="10478"/>
                </a:lnTo>
                <a:lnTo>
                  <a:pt x="46776" y="12546"/>
                </a:lnTo>
                <a:lnTo>
                  <a:pt x="49763" y="16683"/>
                </a:lnTo>
                <a:lnTo>
                  <a:pt x="51371" y="18888"/>
                </a:lnTo>
                <a:lnTo>
                  <a:pt x="52543" y="21944"/>
                </a:lnTo>
                <a:lnTo>
                  <a:pt x="53278" y="25851"/>
                </a:lnTo>
                <a:lnTo>
                  <a:pt x="65547" y="25851"/>
                </a:lnTo>
                <a:lnTo>
                  <a:pt x="65547" y="19785"/>
                </a:lnTo>
                <a:lnTo>
                  <a:pt x="63375" y="13890"/>
                </a:lnTo>
                <a:lnTo>
                  <a:pt x="59033" y="8169"/>
                </a:lnTo>
                <a:lnTo>
                  <a:pt x="54691" y="2447"/>
                </a:lnTo>
                <a:lnTo>
                  <a:pt x="47006" y="-413"/>
                </a:lnTo>
                <a:lnTo>
                  <a:pt x="33910" y="-361"/>
                </a:lnTo>
                <a:lnTo>
                  <a:pt x="21214" y="2836"/>
                </a:lnTo>
                <a:lnTo>
                  <a:pt x="11403" y="10999"/>
                </a:lnTo>
                <a:lnTo>
                  <a:pt x="4480" y="24128"/>
                </a:lnTo>
                <a:lnTo>
                  <a:pt x="2904" y="29337"/>
                </a:lnTo>
                <a:lnTo>
                  <a:pt x="726" y="41441"/>
                </a:lnTo>
                <a:lnTo>
                  <a:pt x="0" y="55356"/>
                </a:lnTo>
                <a:lnTo>
                  <a:pt x="965" y="69396"/>
                </a:lnTo>
                <a:close/>
              </a:path>
              <a:path w="279579" h="101820">
                <a:moveTo>
                  <a:pt x="49729" y="83655"/>
                </a:moveTo>
                <a:lnTo>
                  <a:pt x="46489" y="88043"/>
                </a:lnTo>
                <a:lnTo>
                  <a:pt x="41607" y="90238"/>
                </a:lnTo>
                <a:lnTo>
                  <a:pt x="28603" y="90238"/>
                </a:lnTo>
                <a:lnTo>
                  <a:pt x="23537" y="88113"/>
                </a:lnTo>
                <a:lnTo>
                  <a:pt x="33979" y="101268"/>
                </a:lnTo>
                <a:lnTo>
                  <a:pt x="35897" y="101231"/>
                </a:lnTo>
                <a:lnTo>
                  <a:pt x="49057" y="98354"/>
                </a:lnTo>
                <a:lnTo>
                  <a:pt x="49729" y="83655"/>
                </a:lnTo>
                <a:close/>
              </a:path>
              <a:path w="279579" h="101820">
                <a:moveTo>
                  <a:pt x="134060" y="72570"/>
                </a:moveTo>
                <a:lnTo>
                  <a:pt x="130450" y="81552"/>
                </a:lnTo>
                <a:lnTo>
                  <a:pt x="126636" y="87251"/>
                </a:lnTo>
                <a:lnTo>
                  <a:pt x="121513" y="90100"/>
                </a:lnTo>
                <a:lnTo>
                  <a:pt x="107085" y="90100"/>
                </a:lnTo>
                <a:lnTo>
                  <a:pt x="115149" y="101406"/>
                </a:lnTo>
                <a:lnTo>
                  <a:pt x="124494" y="100176"/>
                </a:lnTo>
                <a:lnTo>
                  <a:pt x="135549" y="93965"/>
                </a:lnTo>
                <a:lnTo>
                  <a:pt x="134060" y="72570"/>
                </a:lnTo>
                <a:close/>
              </a:path>
              <a:path w="279579" h="101820">
                <a:moveTo>
                  <a:pt x="82266" y="37630"/>
                </a:moveTo>
                <a:lnTo>
                  <a:pt x="81445" y="51358"/>
                </a:lnTo>
                <a:lnTo>
                  <a:pt x="82019" y="62887"/>
                </a:lnTo>
                <a:lnTo>
                  <a:pt x="84417" y="75564"/>
                </a:lnTo>
                <a:lnTo>
                  <a:pt x="88682" y="85964"/>
                </a:lnTo>
                <a:lnTo>
                  <a:pt x="91920" y="90796"/>
                </a:lnTo>
                <a:lnTo>
                  <a:pt x="101972" y="98754"/>
                </a:lnTo>
                <a:lnTo>
                  <a:pt x="115149" y="101406"/>
                </a:lnTo>
                <a:lnTo>
                  <a:pt x="107085" y="90100"/>
                </a:lnTo>
                <a:lnTo>
                  <a:pt x="101433" y="85435"/>
                </a:lnTo>
                <a:lnTo>
                  <a:pt x="98125" y="76106"/>
                </a:lnTo>
                <a:lnTo>
                  <a:pt x="95965" y="69994"/>
                </a:lnTo>
                <a:lnTo>
                  <a:pt x="94885" y="61905"/>
                </a:lnTo>
                <a:lnTo>
                  <a:pt x="94885" y="51840"/>
                </a:lnTo>
                <a:lnTo>
                  <a:pt x="95040" y="45119"/>
                </a:lnTo>
                <a:lnTo>
                  <a:pt x="96634" y="31637"/>
                </a:lnTo>
                <a:lnTo>
                  <a:pt x="99951" y="21473"/>
                </a:lnTo>
                <a:lnTo>
                  <a:pt x="103329" y="14603"/>
                </a:lnTo>
                <a:lnTo>
                  <a:pt x="108670" y="11168"/>
                </a:lnTo>
                <a:lnTo>
                  <a:pt x="123925" y="11168"/>
                </a:lnTo>
                <a:lnTo>
                  <a:pt x="129279" y="14786"/>
                </a:lnTo>
                <a:lnTo>
                  <a:pt x="132036" y="22025"/>
                </a:lnTo>
                <a:lnTo>
                  <a:pt x="132764" y="24082"/>
                </a:lnTo>
                <a:lnTo>
                  <a:pt x="135319" y="35665"/>
                </a:lnTo>
                <a:lnTo>
                  <a:pt x="136171" y="49703"/>
                </a:lnTo>
                <a:lnTo>
                  <a:pt x="135906" y="59043"/>
                </a:lnTo>
                <a:lnTo>
                  <a:pt x="134060" y="72570"/>
                </a:lnTo>
                <a:lnTo>
                  <a:pt x="135549" y="93965"/>
                </a:lnTo>
                <a:lnTo>
                  <a:pt x="143546" y="82517"/>
                </a:lnTo>
                <a:lnTo>
                  <a:pt x="146162" y="75521"/>
                </a:lnTo>
                <a:lnTo>
                  <a:pt x="148697" y="63352"/>
                </a:lnTo>
                <a:lnTo>
                  <a:pt x="149542" y="49220"/>
                </a:lnTo>
                <a:lnTo>
                  <a:pt x="149113" y="38988"/>
                </a:lnTo>
                <a:lnTo>
                  <a:pt x="146938" y="26133"/>
                </a:lnTo>
                <a:lnTo>
                  <a:pt x="142926" y="15786"/>
                </a:lnTo>
                <a:lnTo>
                  <a:pt x="139008" y="10015"/>
                </a:lnTo>
                <a:lnTo>
                  <a:pt x="128796" y="2503"/>
                </a:lnTo>
                <a:lnTo>
                  <a:pt x="115218" y="0"/>
                </a:lnTo>
                <a:lnTo>
                  <a:pt x="103139" y="2216"/>
                </a:lnTo>
                <a:lnTo>
                  <a:pt x="92915" y="9701"/>
                </a:lnTo>
                <a:lnTo>
                  <a:pt x="85787" y="22473"/>
                </a:lnTo>
                <a:lnTo>
                  <a:pt x="84729" y="25700"/>
                </a:lnTo>
                <a:lnTo>
                  <a:pt x="82266" y="37630"/>
                </a:lnTo>
                <a:close/>
              </a:path>
              <a:path w="279579" h="101820">
                <a:moveTo>
                  <a:pt x="245600" y="413"/>
                </a:moveTo>
                <a:lnTo>
                  <a:pt x="190391" y="101337"/>
                </a:lnTo>
                <a:lnTo>
                  <a:pt x="198042" y="101337"/>
                </a:lnTo>
                <a:lnTo>
                  <a:pt x="253250" y="413"/>
                </a:lnTo>
                <a:lnTo>
                  <a:pt x="245600" y="413"/>
                </a:lnTo>
                <a:close/>
              </a:path>
              <a:path w="279579" h="101820">
                <a:moveTo>
                  <a:pt x="184004" y="41224"/>
                </a:moveTo>
                <a:lnTo>
                  <a:pt x="180661" y="39834"/>
                </a:lnTo>
                <a:lnTo>
                  <a:pt x="181293" y="51013"/>
                </a:lnTo>
                <a:lnTo>
                  <a:pt x="187910" y="51013"/>
                </a:lnTo>
                <a:lnTo>
                  <a:pt x="187910" y="41224"/>
                </a:lnTo>
                <a:lnTo>
                  <a:pt x="184004" y="41224"/>
                </a:lnTo>
                <a:close/>
              </a:path>
              <a:path w="279579" h="101820">
                <a:moveTo>
                  <a:pt x="251642" y="88928"/>
                </a:moveTo>
                <a:lnTo>
                  <a:pt x="248276" y="87538"/>
                </a:lnTo>
                <a:lnTo>
                  <a:pt x="248931" y="98717"/>
                </a:lnTo>
                <a:lnTo>
                  <a:pt x="255594" y="98717"/>
                </a:lnTo>
                <a:lnTo>
                  <a:pt x="255594" y="88928"/>
                </a:lnTo>
                <a:lnTo>
                  <a:pt x="251642" y="88928"/>
                </a:lnTo>
                <a:close/>
              </a:path>
              <a:path w="279579" h="101820">
                <a:moveTo>
                  <a:pt x="233883" y="86998"/>
                </a:moveTo>
                <a:lnTo>
                  <a:pt x="238569" y="91686"/>
                </a:lnTo>
                <a:lnTo>
                  <a:pt x="243256" y="96374"/>
                </a:lnTo>
                <a:lnTo>
                  <a:pt x="248931" y="98717"/>
                </a:lnTo>
                <a:lnTo>
                  <a:pt x="248276" y="87538"/>
                </a:lnTo>
                <a:lnTo>
                  <a:pt x="245496" y="84758"/>
                </a:lnTo>
                <a:lnTo>
                  <a:pt x="242716" y="81977"/>
                </a:lnTo>
                <a:lnTo>
                  <a:pt x="241326" y="78634"/>
                </a:lnTo>
                <a:lnTo>
                  <a:pt x="241326" y="70821"/>
                </a:lnTo>
                <a:lnTo>
                  <a:pt x="242716" y="67477"/>
                </a:lnTo>
                <a:lnTo>
                  <a:pt x="245496" y="64697"/>
                </a:lnTo>
                <a:lnTo>
                  <a:pt x="248276" y="61917"/>
                </a:lnTo>
                <a:lnTo>
                  <a:pt x="251642" y="60527"/>
                </a:lnTo>
                <a:lnTo>
                  <a:pt x="259499" y="60527"/>
                </a:lnTo>
                <a:lnTo>
                  <a:pt x="262842" y="61917"/>
                </a:lnTo>
                <a:lnTo>
                  <a:pt x="265622" y="64697"/>
                </a:lnTo>
                <a:lnTo>
                  <a:pt x="268402" y="67477"/>
                </a:lnTo>
                <a:lnTo>
                  <a:pt x="269792" y="70821"/>
                </a:lnTo>
                <a:lnTo>
                  <a:pt x="269792" y="78634"/>
                </a:lnTo>
                <a:lnTo>
                  <a:pt x="268402" y="81977"/>
                </a:lnTo>
                <a:lnTo>
                  <a:pt x="265622" y="84758"/>
                </a:lnTo>
                <a:lnTo>
                  <a:pt x="262842" y="87538"/>
                </a:lnTo>
                <a:lnTo>
                  <a:pt x="259499" y="88928"/>
                </a:lnTo>
                <a:lnTo>
                  <a:pt x="255594" y="88928"/>
                </a:lnTo>
                <a:lnTo>
                  <a:pt x="255594" y="98717"/>
                </a:lnTo>
                <a:lnTo>
                  <a:pt x="262210" y="98717"/>
                </a:lnTo>
                <a:lnTo>
                  <a:pt x="267862" y="96374"/>
                </a:lnTo>
                <a:lnTo>
                  <a:pt x="272549" y="91686"/>
                </a:lnTo>
                <a:lnTo>
                  <a:pt x="277236" y="86998"/>
                </a:lnTo>
                <a:lnTo>
                  <a:pt x="279579" y="81345"/>
                </a:lnTo>
                <a:lnTo>
                  <a:pt x="279579" y="68109"/>
                </a:lnTo>
                <a:lnTo>
                  <a:pt x="277236" y="62456"/>
                </a:lnTo>
                <a:lnTo>
                  <a:pt x="272549" y="57769"/>
                </a:lnTo>
                <a:lnTo>
                  <a:pt x="267862" y="53081"/>
                </a:lnTo>
                <a:lnTo>
                  <a:pt x="262210" y="50737"/>
                </a:lnTo>
                <a:lnTo>
                  <a:pt x="248931" y="50737"/>
                </a:lnTo>
                <a:lnTo>
                  <a:pt x="243256" y="53081"/>
                </a:lnTo>
                <a:lnTo>
                  <a:pt x="238569" y="57769"/>
                </a:lnTo>
                <a:lnTo>
                  <a:pt x="233883" y="62456"/>
                </a:lnTo>
                <a:lnTo>
                  <a:pt x="231539" y="68109"/>
                </a:lnTo>
                <a:lnTo>
                  <a:pt x="231539" y="81345"/>
                </a:lnTo>
                <a:lnTo>
                  <a:pt x="233883" y="869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477665" y="81583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490635" y="86980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567936" y="81583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2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636243" y="79384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691539" y="81583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3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6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7"/>
                </a:lnTo>
                <a:lnTo>
                  <a:pt x="28810" y="42809"/>
                </a:lnTo>
                <a:lnTo>
                  <a:pt x="36323" y="41845"/>
                </a:lnTo>
                <a:lnTo>
                  <a:pt x="40963" y="41109"/>
                </a:lnTo>
                <a:lnTo>
                  <a:pt x="43353" y="40466"/>
                </a:lnTo>
                <a:lnTo>
                  <a:pt x="45742" y="39822"/>
                </a:lnTo>
                <a:lnTo>
                  <a:pt x="49211" y="38053"/>
                </a:lnTo>
                <a:lnTo>
                  <a:pt x="49211" y="55678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1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800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4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8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9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9"/>
                </a:lnTo>
                <a:lnTo>
                  <a:pt x="45857" y="30515"/>
                </a:lnTo>
                <a:lnTo>
                  <a:pt x="43008" y="30884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704510" y="86980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775481" y="793205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655761" y="79922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6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6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4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554777" y="81771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1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939283" y="79922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8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8" y="88204"/>
                </a:lnTo>
                <a:lnTo>
                  <a:pt x="13096" y="91169"/>
                </a:lnTo>
                <a:lnTo>
                  <a:pt x="15163" y="94133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778022" y="793204"/>
            <a:ext cx="72934" cy="89354"/>
          </a:xfrm>
          <a:custGeom>
            <a:avLst/>
            <a:gdLst/>
            <a:ahLst/>
            <a:cxnLst/>
            <a:rect l="l" t="t" r="r" b="b"/>
            <a:pathLst>
              <a:path w="80227" h="101268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833192" y="812082"/>
            <a:ext cx="21272" cy="70477"/>
          </a:xfrm>
          <a:custGeom>
            <a:avLst/>
            <a:gdLst/>
            <a:ahLst/>
            <a:cxnLst/>
            <a:rect l="l" t="t" r="r" b="b"/>
            <a:pathLst>
              <a:path w="23399" h="79874">
                <a:moveTo>
                  <a:pt x="4974" y="72452"/>
                </a:moveTo>
                <a:lnTo>
                  <a:pt x="5204" y="75117"/>
                </a:lnTo>
                <a:lnTo>
                  <a:pt x="5479" y="76496"/>
                </a:lnTo>
                <a:lnTo>
                  <a:pt x="6582" y="79874"/>
                </a:lnTo>
                <a:lnTo>
                  <a:pt x="23399" y="79874"/>
                </a:lnTo>
                <a:lnTo>
                  <a:pt x="23399" y="77599"/>
                </a:lnTo>
                <a:lnTo>
                  <a:pt x="19816" y="74612"/>
                </a:lnTo>
                <a:lnTo>
                  <a:pt x="18988" y="71395"/>
                </a:lnTo>
                <a:lnTo>
                  <a:pt x="18483" y="69511"/>
                </a:lnTo>
                <a:lnTo>
                  <a:pt x="18161" y="66638"/>
                </a:lnTo>
                <a:lnTo>
                  <a:pt x="18023" y="62778"/>
                </a:lnTo>
                <a:lnTo>
                  <a:pt x="17541" y="49197"/>
                </a:lnTo>
                <a:lnTo>
                  <a:pt x="17311" y="43315"/>
                </a:lnTo>
                <a:lnTo>
                  <a:pt x="16197" y="39063"/>
                </a:lnTo>
                <a:lnTo>
                  <a:pt x="14198" y="36444"/>
                </a:lnTo>
                <a:lnTo>
                  <a:pt x="12199" y="33824"/>
                </a:lnTo>
                <a:lnTo>
                  <a:pt x="9224" y="31710"/>
                </a:lnTo>
                <a:lnTo>
                  <a:pt x="5272" y="30102"/>
                </a:lnTo>
                <a:lnTo>
                  <a:pt x="9776" y="27758"/>
                </a:lnTo>
                <a:lnTo>
                  <a:pt x="5617" y="0"/>
                </a:lnTo>
                <a:lnTo>
                  <a:pt x="5617" y="13924"/>
                </a:lnTo>
                <a:lnTo>
                  <a:pt x="3744" y="18566"/>
                </a:lnTo>
                <a:lnTo>
                  <a:pt x="0" y="21140"/>
                </a:lnTo>
                <a:lnTo>
                  <a:pt x="1183" y="40557"/>
                </a:lnTo>
                <a:lnTo>
                  <a:pt x="3641" y="44992"/>
                </a:lnTo>
                <a:lnTo>
                  <a:pt x="3963" y="51610"/>
                </a:lnTo>
                <a:lnTo>
                  <a:pt x="4790" y="68499"/>
                </a:lnTo>
                <a:lnTo>
                  <a:pt x="4974" y="72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867498" y="815955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1"/>
                </a:lnTo>
                <a:lnTo>
                  <a:pt x="54151" y="27299"/>
                </a:lnTo>
                <a:lnTo>
                  <a:pt x="54657" y="32675"/>
                </a:lnTo>
                <a:lnTo>
                  <a:pt x="13647" y="32675"/>
                </a:lnTo>
                <a:lnTo>
                  <a:pt x="13877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1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0"/>
                </a:lnTo>
                <a:lnTo>
                  <a:pt x="9580" y="68075"/>
                </a:lnTo>
                <a:lnTo>
                  <a:pt x="20225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7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2"/>
                </a:lnTo>
                <a:lnTo>
                  <a:pt x="54174" y="52322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7"/>
                </a:lnTo>
                <a:lnTo>
                  <a:pt x="18609" y="60560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3"/>
                </a:lnTo>
                <a:lnTo>
                  <a:pt x="67407" y="42533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4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7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876271" y="816015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7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977943" y="817413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2" y="65283"/>
                </a:lnTo>
                <a:lnTo>
                  <a:pt x="6916" y="72314"/>
                </a:lnTo>
                <a:lnTo>
                  <a:pt x="14084" y="75830"/>
                </a:lnTo>
                <a:lnTo>
                  <a:pt x="31361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7" y="68110"/>
                </a:lnTo>
                <a:lnTo>
                  <a:pt x="46225" y="65742"/>
                </a:lnTo>
                <a:lnTo>
                  <a:pt x="47834" y="62939"/>
                </a:lnTo>
                <a:lnTo>
                  <a:pt x="47696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2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4"/>
                </a:lnTo>
                <a:lnTo>
                  <a:pt x="14474" y="58251"/>
                </a:lnTo>
                <a:lnTo>
                  <a:pt x="13280" y="55861"/>
                </a:lnTo>
                <a:lnTo>
                  <a:pt x="12682" y="52783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053364" y="815955"/>
            <a:ext cx="32645" cy="66604"/>
          </a:xfrm>
          <a:custGeom>
            <a:avLst/>
            <a:gdLst/>
            <a:ahLst/>
            <a:cxnLst/>
            <a:rect l="l" t="t" r="r" b="b"/>
            <a:pathLst>
              <a:path w="35909" h="75485">
                <a:moveTo>
                  <a:pt x="0" y="1654"/>
                </a:moveTo>
                <a:lnTo>
                  <a:pt x="0" y="75485"/>
                </a:lnTo>
                <a:lnTo>
                  <a:pt x="12406" y="75485"/>
                </a:lnTo>
                <a:lnTo>
                  <a:pt x="12406" y="27781"/>
                </a:lnTo>
                <a:lnTo>
                  <a:pt x="14082" y="23151"/>
                </a:lnTo>
                <a:lnTo>
                  <a:pt x="17437" y="19129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5" y="13120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095825" y="81595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49"/>
                </a:lnTo>
                <a:lnTo>
                  <a:pt x="47557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6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198188" y="815528"/>
            <a:ext cx="62533" cy="66094"/>
          </a:xfrm>
          <a:custGeom>
            <a:avLst/>
            <a:gdLst/>
            <a:ahLst/>
            <a:cxnLst/>
            <a:rect l="l" t="t" r="r" b="b"/>
            <a:pathLst>
              <a:path w="68786" h="74906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9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1" y="48325"/>
                </a:lnTo>
                <a:lnTo>
                  <a:pt x="12751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4"/>
                </a:lnTo>
                <a:lnTo>
                  <a:pt x="52520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5" y="58630"/>
                </a:lnTo>
                <a:lnTo>
                  <a:pt x="50796" y="74906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206896" y="858167"/>
            <a:ext cx="37879" cy="26764"/>
          </a:xfrm>
          <a:custGeom>
            <a:avLst/>
            <a:gdLst/>
            <a:ahLst/>
            <a:cxnLst/>
            <a:rect l="l" t="t" r="r" b="b"/>
            <a:pathLst>
              <a:path w="41667" h="30332">
                <a:moveTo>
                  <a:pt x="41667" y="10305"/>
                </a:moveTo>
                <a:lnTo>
                  <a:pt x="38611" y="16533"/>
                </a:lnTo>
                <a:lnTo>
                  <a:pt x="32971" y="19647"/>
                </a:lnTo>
                <a:lnTo>
                  <a:pt x="17256" y="19647"/>
                </a:lnTo>
                <a:lnTo>
                  <a:pt x="11788" y="17027"/>
                </a:lnTo>
                <a:lnTo>
                  <a:pt x="8342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7" y="30120"/>
                </a:lnTo>
                <a:lnTo>
                  <a:pt x="41218" y="26580"/>
                </a:lnTo>
                <a:lnTo>
                  <a:pt x="41667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77618" y="81595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49"/>
                </a:lnTo>
                <a:lnTo>
                  <a:pt x="47557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6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381923" y="790772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2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9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5771317" y="940487"/>
            <a:ext cx="361351" cy="89780"/>
          </a:xfrm>
          <a:custGeom>
            <a:avLst/>
            <a:gdLst/>
            <a:ahLst/>
            <a:cxnLst/>
            <a:rect l="l" t="t" r="r" b="b"/>
            <a:pathLst>
              <a:path w="397486" h="101751">
                <a:moveTo>
                  <a:pt x="2734" y="17211"/>
                </a:moveTo>
                <a:lnTo>
                  <a:pt x="0" y="25093"/>
                </a:lnTo>
                <a:lnTo>
                  <a:pt x="0" y="43384"/>
                </a:lnTo>
                <a:lnTo>
                  <a:pt x="2768" y="51013"/>
                </a:lnTo>
                <a:lnTo>
                  <a:pt x="8305" y="56941"/>
                </a:lnTo>
                <a:lnTo>
                  <a:pt x="13842" y="62870"/>
                </a:lnTo>
                <a:lnTo>
                  <a:pt x="21366" y="65834"/>
                </a:lnTo>
                <a:lnTo>
                  <a:pt x="20700" y="53047"/>
                </a:lnTo>
                <a:lnTo>
                  <a:pt x="17575" y="49255"/>
                </a:lnTo>
                <a:lnTo>
                  <a:pt x="14451" y="45463"/>
                </a:lnTo>
                <a:lnTo>
                  <a:pt x="12888" y="40351"/>
                </a:lnTo>
                <a:lnTo>
                  <a:pt x="12888" y="27115"/>
                </a:lnTo>
                <a:lnTo>
                  <a:pt x="17958" y="2926"/>
                </a:lnTo>
                <a:lnTo>
                  <a:pt x="8202" y="10409"/>
                </a:lnTo>
                <a:lnTo>
                  <a:pt x="2734" y="17211"/>
                </a:lnTo>
                <a:close/>
              </a:path>
              <a:path w="397486" h="101751">
                <a:moveTo>
                  <a:pt x="3675" y="89181"/>
                </a:moveTo>
                <a:lnTo>
                  <a:pt x="8684" y="94236"/>
                </a:lnTo>
                <a:lnTo>
                  <a:pt x="13693" y="99292"/>
                </a:lnTo>
                <a:lnTo>
                  <a:pt x="21021" y="101820"/>
                </a:lnTo>
                <a:lnTo>
                  <a:pt x="31077" y="101818"/>
                </a:lnTo>
                <a:lnTo>
                  <a:pt x="43878" y="99132"/>
                </a:lnTo>
                <a:lnTo>
                  <a:pt x="53943" y="91366"/>
                </a:lnTo>
                <a:lnTo>
                  <a:pt x="61273" y="78519"/>
                </a:lnTo>
                <a:lnTo>
                  <a:pt x="63409" y="72148"/>
                </a:lnTo>
                <a:lnTo>
                  <a:pt x="65891" y="59899"/>
                </a:lnTo>
                <a:lnTo>
                  <a:pt x="66718" y="46394"/>
                </a:lnTo>
                <a:lnTo>
                  <a:pt x="66700" y="44366"/>
                </a:lnTo>
                <a:lnTo>
                  <a:pt x="65431" y="30828"/>
                </a:lnTo>
                <a:lnTo>
                  <a:pt x="62169" y="19647"/>
                </a:lnTo>
                <a:lnTo>
                  <a:pt x="56391" y="10125"/>
                </a:lnTo>
                <a:lnTo>
                  <a:pt x="46098" y="2686"/>
                </a:lnTo>
                <a:lnTo>
                  <a:pt x="32394" y="207"/>
                </a:lnTo>
                <a:lnTo>
                  <a:pt x="31360" y="218"/>
                </a:lnTo>
                <a:lnTo>
                  <a:pt x="17958" y="2926"/>
                </a:lnTo>
                <a:lnTo>
                  <a:pt x="12888" y="27115"/>
                </a:lnTo>
                <a:lnTo>
                  <a:pt x="14669" y="21680"/>
                </a:lnTo>
                <a:lnTo>
                  <a:pt x="18230" y="17613"/>
                </a:lnTo>
                <a:lnTo>
                  <a:pt x="21791" y="13546"/>
                </a:lnTo>
                <a:lnTo>
                  <a:pt x="26604" y="11512"/>
                </a:lnTo>
                <a:lnTo>
                  <a:pt x="38321" y="11512"/>
                </a:lnTo>
                <a:lnTo>
                  <a:pt x="42974" y="13293"/>
                </a:lnTo>
                <a:lnTo>
                  <a:pt x="46626" y="16855"/>
                </a:lnTo>
                <a:lnTo>
                  <a:pt x="50279" y="20417"/>
                </a:lnTo>
                <a:lnTo>
                  <a:pt x="52106" y="25828"/>
                </a:lnTo>
                <a:lnTo>
                  <a:pt x="52106" y="41178"/>
                </a:lnTo>
                <a:lnTo>
                  <a:pt x="50073" y="46842"/>
                </a:lnTo>
                <a:lnTo>
                  <a:pt x="46006" y="50083"/>
                </a:lnTo>
                <a:lnTo>
                  <a:pt x="41940" y="53322"/>
                </a:lnTo>
                <a:lnTo>
                  <a:pt x="37448" y="54942"/>
                </a:lnTo>
                <a:lnTo>
                  <a:pt x="25685" y="54942"/>
                </a:lnTo>
                <a:lnTo>
                  <a:pt x="20700" y="53047"/>
                </a:lnTo>
                <a:lnTo>
                  <a:pt x="21366" y="65834"/>
                </a:lnTo>
                <a:lnTo>
                  <a:pt x="35564" y="65834"/>
                </a:lnTo>
                <a:lnTo>
                  <a:pt x="39941" y="64950"/>
                </a:lnTo>
                <a:lnTo>
                  <a:pt x="44007" y="63181"/>
                </a:lnTo>
                <a:lnTo>
                  <a:pt x="48074" y="61411"/>
                </a:lnTo>
                <a:lnTo>
                  <a:pt x="51486" y="58343"/>
                </a:lnTo>
                <a:lnTo>
                  <a:pt x="54243" y="53977"/>
                </a:lnTo>
                <a:lnTo>
                  <a:pt x="53112" y="62065"/>
                </a:lnTo>
                <a:lnTo>
                  <a:pt x="49830" y="75568"/>
                </a:lnTo>
                <a:lnTo>
                  <a:pt x="45351" y="84069"/>
                </a:lnTo>
                <a:lnTo>
                  <a:pt x="41170" y="89009"/>
                </a:lnTo>
                <a:lnTo>
                  <a:pt x="36116" y="91479"/>
                </a:lnTo>
                <a:lnTo>
                  <a:pt x="27018" y="91479"/>
                </a:lnTo>
                <a:lnTo>
                  <a:pt x="24169" y="90790"/>
                </a:lnTo>
                <a:lnTo>
                  <a:pt x="21642" y="89411"/>
                </a:lnTo>
                <a:lnTo>
                  <a:pt x="16725" y="86792"/>
                </a:lnTo>
                <a:lnTo>
                  <a:pt x="14083" y="82058"/>
                </a:lnTo>
                <a:lnTo>
                  <a:pt x="13715" y="75210"/>
                </a:lnTo>
                <a:lnTo>
                  <a:pt x="1171" y="75210"/>
                </a:lnTo>
                <a:lnTo>
                  <a:pt x="1171" y="82839"/>
                </a:lnTo>
                <a:lnTo>
                  <a:pt x="3675" y="89181"/>
                </a:lnTo>
                <a:close/>
              </a:path>
              <a:path w="397486" h="101751">
                <a:moveTo>
                  <a:pt x="89371" y="84034"/>
                </a:moveTo>
                <a:lnTo>
                  <a:pt x="89371" y="99062"/>
                </a:lnTo>
                <a:lnTo>
                  <a:pt x="103776" y="99062"/>
                </a:lnTo>
                <a:lnTo>
                  <a:pt x="103776" y="84034"/>
                </a:lnTo>
                <a:lnTo>
                  <a:pt x="89371" y="84034"/>
                </a:lnTo>
                <a:close/>
              </a:path>
              <a:path w="397486" h="101751">
                <a:moveTo>
                  <a:pt x="130864" y="87343"/>
                </a:moveTo>
                <a:lnTo>
                  <a:pt x="132058" y="82471"/>
                </a:lnTo>
                <a:lnTo>
                  <a:pt x="134953" y="78036"/>
                </a:lnTo>
                <a:lnTo>
                  <a:pt x="139548" y="74038"/>
                </a:lnTo>
                <a:lnTo>
                  <a:pt x="142121" y="71786"/>
                </a:lnTo>
                <a:lnTo>
                  <a:pt x="145659" y="69419"/>
                </a:lnTo>
                <a:lnTo>
                  <a:pt x="150162" y="66937"/>
                </a:lnTo>
                <a:lnTo>
                  <a:pt x="159605" y="61698"/>
                </a:lnTo>
                <a:lnTo>
                  <a:pt x="167922" y="57056"/>
                </a:lnTo>
                <a:lnTo>
                  <a:pt x="173689" y="53104"/>
                </a:lnTo>
                <a:lnTo>
                  <a:pt x="176905" y="49841"/>
                </a:lnTo>
                <a:lnTo>
                  <a:pt x="182465" y="44234"/>
                </a:lnTo>
                <a:lnTo>
                  <a:pt x="185245" y="37478"/>
                </a:lnTo>
                <a:lnTo>
                  <a:pt x="185245" y="22083"/>
                </a:lnTo>
                <a:lnTo>
                  <a:pt x="182637" y="15281"/>
                </a:lnTo>
                <a:lnTo>
                  <a:pt x="177422" y="9168"/>
                </a:lnTo>
                <a:lnTo>
                  <a:pt x="166834" y="2118"/>
                </a:lnTo>
                <a:lnTo>
                  <a:pt x="152644" y="0"/>
                </a:lnTo>
                <a:lnTo>
                  <a:pt x="144866" y="591"/>
                </a:lnTo>
                <a:lnTo>
                  <a:pt x="132563" y="5188"/>
                </a:lnTo>
                <a:lnTo>
                  <a:pt x="124178" y="14339"/>
                </a:lnTo>
                <a:lnTo>
                  <a:pt x="121145" y="19761"/>
                </a:lnTo>
                <a:lnTo>
                  <a:pt x="119560" y="26770"/>
                </a:lnTo>
                <a:lnTo>
                  <a:pt x="119422" y="35364"/>
                </a:lnTo>
                <a:lnTo>
                  <a:pt x="132035" y="35364"/>
                </a:lnTo>
                <a:lnTo>
                  <a:pt x="132219" y="29252"/>
                </a:lnTo>
                <a:lnTo>
                  <a:pt x="133184" y="24473"/>
                </a:lnTo>
                <a:lnTo>
                  <a:pt x="134930" y="21026"/>
                </a:lnTo>
                <a:lnTo>
                  <a:pt x="138193" y="14591"/>
                </a:lnTo>
                <a:lnTo>
                  <a:pt x="144074" y="11374"/>
                </a:lnTo>
                <a:lnTo>
                  <a:pt x="158318" y="11374"/>
                </a:lnTo>
                <a:lnTo>
                  <a:pt x="162913" y="13063"/>
                </a:lnTo>
                <a:lnTo>
                  <a:pt x="166359" y="16441"/>
                </a:lnTo>
                <a:lnTo>
                  <a:pt x="169806" y="19819"/>
                </a:lnTo>
                <a:lnTo>
                  <a:pt x="171529" y="24380"/>
                </a:lnTo>
                <a:lnTo>
                  <a:pt x="171529" y="35043"/>
                </a:lnTo>
                <a:lnTo>
                  <a:pt x="169645" y="39408"/>
                </a:lnTo>
                <a:lnTo>
                  <a:pt x="165877" y="43223"/>
                </a:lnTo>
                <a:lnTo>
                  <a:pt x="163488" y="45659"/>
                </a:lnTo>
                <a:lnTo>
                  <a:pt x="159329" y="48600"/>
                </a:lnTo>
                <a:lnTo>
                  <a:pt x="153402" y="52047"/>
                </a:lnTo>
                <a:lnTo>
                  <a:pt x="140168" y="59699"/>
                </a:lnTo>
                <a:lnTo>
                  <a:pt x="131300" y="64846"/>
                </a:lnTo>
                <a:lnTo>
                  <a:pt x="125338" y="70568"/>
                </a:lnTo>
                <a:lnTo>
                  <a:pt x="122283" y="76864"/>
                </a:lnTo>
                <a:lnTo>
                  <a:pt x="119227" y="83161"/>
                </a:lnTo>
                <a:lnTo>
                  <a:pt x="117470" y="90560"/>
                </a:lnTo>
                <a:lnTo>
                  <a:pt x="117010" y="99062"/>
                </a:lnTo>
                <a:lnTo>
                  <a:pt x="184762" y="99062"/>
                </a:lnTo>
                <a:lnTo>
                  <a:pt x="184762" y="87343"/>
                </a:lnTo>
                <a:lnTo>
                  <a:pt x="130864" y="87343"/>
                </a:lnTo>
                <a:close/>
              </a:path>
              <a:path w="397486" h="101751">
                <a:moveTo>
                  <a:pt x="251966" y="72914"/>
                </a:moveTo>
                <a:lnTo>
                  <a:pt x="248356" y="81897"/>
                </a:lnTo>
                <a:lnTo>
                  <a:pt x="244543" y="87596"/>
                </a:lnTo>
                <a:lnTo>
                  <a:pt x="239419" y="90445"/>
                </a:lnTo>
                <a:lnTo>
                  <a:pt x="224991" y="90445"/>
                </a:lnTo>
                <a:lnTo>
                  <a:pt x="233055" y="101751"/>
                </a:lnTo>
                <a:lnTo>
                  <a:pt x="242400" y="100520"/>
                </a:lnTo>
                <a:lnTo>
                  <a:pt x="253455" y="94310"/>
                </a:lnTo>
                <a:lnTo>
                  <a:pt x="251966" y="72914"/>
                </a:lnTo>
                <a:close/>
              </a:path>
              <a:path w="397486" h="101751">
                <a:moveTo>
                  <a:pt x="200172" y="37974"/>
                </a:moveTo>
                <a:lnTo>
                  <a:pt x="199351" y="51702"/>
                </a:lnTo>
                <a:lnTo>
                  <a:pt x="199925" y="63232"/>
                </a:lnTo>
                <a:lnTo>
                  <a:pt x="202323" y="75909"/>
                </a:lnTo>
                <a:lnTo>
                  <a:pt x="206588" y="86309"/>
                </a:lnTo>
                <a:lnTo>
                  <a:pt x="209826" y="91141"/>
                </a:lnTo>
                <a:lnTo>
                  <a:pt x="219878" y="99098"/>
                </a:lnTo>
                <a:lnTo>
                  <a:pt x="233055" y="101751"/>
                </a:lnTo>
                <a:lnTo>
                  <a:pt x="224991" y="90445"/>
                </a:lnTo>
                <a:lnTo>
                  <a:pt x="219339" y="85780"/>
                </a:lnTo>
                <a:lnTo>
                  <a:pt x="216031" y="76451"/>
                </a:lnTo>
                <a:lnTo>
                  <a:pt x="213871" y="70339"/>
                </a:lnTo>
                <a:lnTo>
                  <a:pt x="212792" y="62250"/>
                </a:lnTo>
                <a:lnTo>
                  <a:pt x="212792" y="52185"/>
                </a:lnTo>
                <a:lnTo>
                  <a:pt x="212947" y="45464"/>
                </a:lnTo>
                <a:lnTo>
                  <a:pt x="214540" y="31981"/>
                </a:lnTo>
                <a:lnTo>
                  <a:pt x="217857" y="21818"/>
                </a:lnTo>
                <a:lnTo>
                  <a:pt x="221235" y="14948"/>
                </a:lnTo>
                <a:lnTo>
                  <a:pt x="226576" y="11512"/>
                </a:lnTo>
                <a:lnTo>
                  <a:pt x="241832" y="11512"/>
                </a:lnTo>
                <a:lnTo>
                  <a:pt x="247185" y="15131"/>
                </a:lnTo>
                <a:lnTo>
                  <a:pt x="249942" y="22370"/>
                </a:lnTo>
                <a:lnTo>
                  <a:pt x="250671" y="24427"/>
                </a:lnTo>
                <a:lnTo>
                  <a:pt x="253226" y="36009"/>
                </a:lnTo>
                <a:lnTo>
                  <a:pt x="254077" y="50048"/>
                </a:lnTo>
                <a:lnTo>
                  <a:pt x="253813" y="59387"/>
                </a:lnTo>
                <a:lnTo>
                  <a:pt x="251966" y="72914"/>
                </a:lnTo>
                <a:lnTo>
                  <a:pt x="253455" y="94310"/>
                </a:lnTo>
                <a:lnTo>
                  <a:pt x="261452" y="82862"/>
                </a:lnTo>
                <a:lnTo>
                  <a:pt x="264069" y="75866"/>
                </a:lnTo>
                <a:lnTo>
                  <a:pt x="266604" y="63697"/>
                </a:lnTo>
                <a:lnTo>
                  <a:pt x="267448" y="49565"/>
                </a:lnTo>
                <a:lnTo>
                  <a:pt x="267019" y="39333"/>
                </a:lnTo>
                <a:lnTo>
                  <a:pt x="264844" y="26478"/>
                </a:lnTo>
                <a:lnTo>
                  <a:pt x="260832" y="16131"/>
                </a:lnTo>
                <a:lnTo>
                  <a:pt x="256914" y="10360"/>
                </a:lnTo>
                <a:lnTo>
                  <a:pt x="246703" y="2848"/>
                </a:lnTo>
                <a:lnTo>
                  <a:pt x="233124" y="344"/>
                </a:lnTo>
                <a:lnTo>
                  <a:pt x="221045" y="2561"/>
                </a:lnTo>
                <a:lnTo>
                  <a:pt x="210821" y="10046"/>
                </a:lnTo>
                <a:lnTo>
                  <a:pt x="203694" y="22818"/>
                </a:lnTo>
                <a:lnTo>
                  <a:pt x="202635" y="26045"/>
                </a:lnTo>
                <a:lnTo>
                  <a:pt x="200172" y="37974"/>
                </a:lnTo>
                <a:close/>
              </a:path>
              <a:path w="397486" h="101751">
                <a:moveTo>
                  <a:pt x="363506" y="758"/>
                </a:moveTo>
                <a:lnTo>
                  <a:pt x="308297" y="101682"/>
                </a:lnTo>
                <a:lnTo>
                  <a:pt x="315948" y="101682"/>
                </a:lnTo>
                <a:lnTo>
                  <a:pt x="371157" y="758"/>
                </a:lnTo>
                <a:lnTo>
                  <a:pt x="363506" y="758"/>
                </a:lnTo>
                <a:close/>
              </a:path>
              <a:path w="397486" h="101751">
                <a:moveTo>
                  <a:pt x="301911" y="41568"/>
                </a:moveTo>
                <a:lnTo>
                  <a:pt x="298568" y="40178"/>
                </a:lnTo>
                <a:lnTo>
                  <a:pt x="299199" y="51358"/>
                </a:lnTo>
                <a:lnTo>
                  <a:pt x="305816" y="51358"/>
                </a:lnTo>
                <a:lnTo>
                  <a:pt x="305816" y="41568"/>
                </a:lnTo>
                <a:lnTo>
                  <a:pt x="301911" y="41568"/>
                </a:lnTo>
                <a:close/>
              </a:path>
              <a:path w="397486" h="101751">
                <a:moveTo>
                  <a:pt x="369548" y="89273"/>
                </a:moveTo>
                <a:lnTo>
                  <a:pt x="366183" y="87883"/>
                </a:lnTo>
                <a:lnTo>
                  <a:pt x="366837" y="99062"/>
                </a:lnTo>
                <a:lnTo>
                  <a:pt x="373500" y="99062"/>
                </a:lnTo>
                <a:lnTo>
                  <a:pt x="373500" y="89273"/>
                </a:lnTo>
                <a:lnTo>
                  <a:pt x="369548" y="89273"/>
                </a:lnTo>
                <a:close/>
              </a:path>
              <a:path w="397486" h="101751">
                <a:moveTo>
                  <a:pt x="351789" y="87343"/>
                </a:moveTo>
                <a:lnTo>
                  <a:pt x="356476" y="92030"/>
                </a:lnTo>
                <a:lnTo>
                  <a:pt x="361163" y="96718"/>
                </a:lnTo>
                <a:lnTo>
                  <a:pt x="366837" y="99062"/>
                </a:lnTo>
                <a:lnTo>
                  <a:pt x="366183" y="87883"/>
                </a:lnTo>
                <a:lnTo>
                  <a:pt x="363403" y="85103"/>
                </a:lnTo>
                <a:lnTo>
                  <a:pt x="360623" y="82322"/>
                </a:lnTo>
                <a:lnTo>
                  <a:pt x="359233" y="78978"/>
                </a:lnTo>
                <a:lnTo>
                  <a:pt x="359233" y="71166"/>
                </a:lnTo>
                <a:lnTo>
                  <a:pt x="360623" y="67822"/>
                </a:lnTo>
                <a:lnTo>
                  <a:pt x="363403" y="65042"/>
                </a:lnTo>
                <a:lnTo>
                  <a:pt x="366183" y="62261"/>
                </a:lnTo>
                <a:lnTo>
                  <a:pt x="369548" y="60871"/>
                </a:lnTo>
                <a:lnTo>
                  <a:pt x="377406" y="60871"/>
                </a:lnTo>
                <a:lnTo>
                  <a:pt x="380748" y="62261"/>
                </a:lnTo>
                <a:lnTo>
                  <a:pt x="383528" y="65042"/>
                </a:lnTo>
                <a:lnTo>
                  <a:pt x="386308" y="67822"/>
                </a:lnTo>
                <a:lnTo>
                  <a:pt x="387698" y="71166"/>
                </a:lnTo>
                <a:lnTo>
                  <a:pt x="387698" y="78978"/>
                </a:lnTo>
                <a:lnTo>
                  <a:pt x="386308" y="82322"/>
                </a:lnTo>
                <a:lnTo>
                  <a:pt x="383528" y="85103"/>
                </a:lnTo>
                <a:lnTo>
                  <a:pt x="380748" y="87883"/>
                </a:lnTo>
                <a:lnTo>
                  <a:pt x="377406" y="89273"/>
                </a:lnTo>
                <a:lnTo>
                  <a:pt x="373500" y="89273"/>
                </a:lnTo>
                <a:lnTo>
                  <a:pt x="373500" y="99062"/>
                </a:lnTo>
                <a:lnTo>
                  <a:pt x="380117" y="99062"/>
                </a:lnTo>
                <a:lnTo>
                  <a:pt x="385768" y="96718"/>
                </a:lnTo>
                <a:lnTo>
                  <a:pt x="390455" y="92030"/>
                </a:lnTo>
                <a:lnTo>
                  <a:pt x="395142" y="87343"/>
                </a:lnTo>
                <a:lnTo>
                  <a:pt x="397486" y="81690"/>
                </a:lnTo>
                <a:lnTo>
                  <a:pt x="397486" y="68454"/>
                </a:lnTo>
                <a:lnTo>
                  <a:pt x="395142" y="62801"/>
                </a:lnTo>
                <a:lnTo>
                  <a:pt x="390455" y="58113"/>
                </a:lnTo>
                <a:lnTo>
                  <a:pt x="385768" y="53426"/>
                </a:lnTo>
                <a:lnTo>
                  <a:pt x="380117" y="51082"/>
                </a:lnTo>
                <a:lnTo>
                  <a:pt x="366837" y="51082"/>
                </a:lnTo>
                <a:lnTo>
                  <a:pt x="361163" y="53426"/>
                </a:lnTo>
                <a:lnTo>
                  <a:pt x="356476" y="58113"/>
                </a:lnTo>
                <a:lnTo>
                  <a:pt x="351789" y="62801"/>
                </a:lnTo>
                <a:lnTo>
                  <a:pt x="349445" y="68454"/>
                </a:lnTo>
                <a:lnTo>
                  <a:pt x="349445" y="81690"/>
                </a:lnTo>
                <a:lnTo>
                  <a:pt x="351789" y="87343"/>
                </a:lnTo>
                <a:close/>
              </a:path>
              <a:path w="397486" h="101751">
                <a:moveTo>
                  <a:pt x="284174" y="39638"/>
                </a:moveTo>
                <a:lnTo>
                  <a:pt x="288861" y="44326"/>
                </a:lnTo>
                <a:lnTo>
                  <a:pt x="293548" y="49014"/>
                </a:lnTo>
                <a:lnTo>
                  <a:pt x="299199" y="51358"/>
                </a:lnTo>
                <a:lnTo>
                  <a:pt x="298568" y="40178"/>
                </a:lnTo>
                <a:lnTo>
                  <a:pt x="295788" y="37398"/>
                </a:lnTo>
                <a:lnTo>
                  <a:pt x="293008" y="34618"/>
                </a:lnTo>
                <a:lnTo>
                  <a:pt x="291618" y="31274"/>
                </a:lnTo>
                <a:lnTo>
                  <a:pt x="291618" y="23415"/>
                </a:lnTo>
                <a:lnTo>
                  <a:pt x="293008" y="20061"/>
                </a:lnTo>
                <a:lnTo>
                  <a:pt x="295788" y="17303"/>
                </a:lnTo>
                <a:lnTo>
                  <a:pt x="298568" y="14545"/>
                </a:lnTo>
                <a:lnTo>
                  <a:pt x="301911" y="13166"/>
                </a:lnTo>
                <a:lnTo>
                  <a:pt x="309768" y="13166"/>
                </a:lnTo>
                <a:lnTo>
                  <a:pt x="313134" y="14557"/>
                </a:lnTo>
                <a:lnTo>
                  <a:pt x="315914" y="17337"/>
                </a:lnTo>
                <a:lnTo>
                  <a:pt x="318694" y="20118"/>
                </a:lnTo>
                <a:lnTo>
                  <a:pt x="320084" y="23461"/>
                </a:lnTo>
                <a:lnTo>
                  <a:pt x="320084" y="31274"/>
                </a:lnTo>
                <a:lnTo>
                  <a:pt x="318694" y="34618"/>
                </a:lnTo>
                <a:lnTo>
                  <a:pt x="315914" y="37398"/>
                </a:lnTo>
                <a:lnTo>
                  <a:pt x="313134" y="40178"/>
                </a:lnTo>
                <a:lnTo>
                  <a:pt x="309768" y="41568"/>
                </a:lnTo>
                <a:lnTo>
                  <a:pt x="305816" y="41568"/>
                </a:lnTo>
                <a:lnTo>
                  <a:pt x="305816" y="51358"/>
                </a:lnTo>
                <a:lnTo>
                  <a:pt x="312479" y="51358"/>
                </a:lnTo>
                <a:lnTo>
                  <a:pt x="318154" y="49014"/>
                </a:lnTo>
                <a:lnTo>
                  <a:pt x="322841" y="44326"/>
                </a:lnTo>
                <a:lnTo>
                  <a:pt x="327527" y="39638"/>
                </a:lnTo>
                <a:lnTo>
                  <a:pt x="329871" y="33986"/>
                </a:lnTo>
                <a:lnTo>
                  <a:pt x="329871" y="20750"/>
                </a:lnTo>
                <a:lnTo>
                  <a:pt x="327527" y="15085"/>
                </a:lnTo>
                <a:lnTo>
                  <a:pt x="322841" y="10375"/>
                </a:lnTo>
                <a:lnTo>
                  <a:pt x="318154" y="5664"/>
                </a:lnTo>
                <a:lnTo>
                  <a:pt x="312479" y="3308"/>
                </a:lnTo>
                <a:lnTo>
                  <a:pt x="299199" y="3308"/>
                </a:lnTo>
                <a:lnTo>
                  <a:pt x="293548" y="5664"/>
                </a:lnTo>
                <a:lnTo>
                  <a:pt x="288861" y="10375"/>
                </a:lnTo>
                <a:lnTo>
                  <a:pt x="284174" y="15085"/>
                </a:lnTo>
                <a:lnTo>
                  <a:pt x="281830" y="20750"/>
                </a:lnTo>
                <a:lnTo>
                  <a:pt x="281830" y="33986"/>
                </a:lnTo>
                <a:lnTo>
                  <a:pt x="284174" y="396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745635" y="1245897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4119914" y="148466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756328" y="1526187"/>
            <a:ext cx="449135" cy="0"/>
          </a:xfrm>
          <a:custGeom>
            <a:avLst/>
            <a:gdLst/>
            <a:ahLst/>
            <a:cxnLst/>
            <a:rect l="l" t="t" r="r" b="b"/>
            <a:pathLst>
              <a:path w="494048">
                <a:moveTo>
                  <a:pt x="49404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862987" y="1059038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574257" y="120437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606339" y="1245897"/>
            <a:ext cx="256648" cy="0"/>
          </a:xfrm>
          <a:custGeom>
            <a:avLst/>
            <a:gdLst/>
            <a:ahLst/>
            <a:cxnLst/>
            <a:rect l="l" t="t" r="r" b="b"/>
            <a:pathLst>
              <a:path w="282313">
                <a:moveTo>
                  <a:pt x="282313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3082625" y="3021066"/>
            <a:ext cx="4031524" cy="0"/>
          </a:xfrm>
          <a:custGeom>
            <a:avLst/>
            <a:gdLst/>
            <a:ahLst/>
            <a:cxnLst/>
            <a:rect l="l" t="t" r="r" b="b"/>
            <a:pathLst>
              <a:path w="4434676">
                <a:moveTo>
                  <a:pt x="4434676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3456905" y="3021067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408922" y="2367056"/>
            <a:ext cx="4608984" cy="0"/>
          </a:xfrm>
          <a:custGeom>
            <a:avLst/>
            <a:gdLst/>
            <a:ahLst/>
            <a:cxnLst/>
            <a:rect l="l" t="t" r="r" b="b"/>
            <a:pathLst>
              <a:path w="5069882">
                <a:moveTo>
                  <a:pt x="5069882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071374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114149" y="218019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226851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996797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766744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729176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501191" y="2288083"/>
            <a:ext cx="456215" cy="91666"/>
          </a:xfrm>
          <a:custGeom>
            <a:avLst/>
            <a:gdLst/>
            <a:ahLst/>
            <a:cxnLst/>
            <a:rect l="l" t="t" r="r" b="b"/>
            <a:pathLst>
              <a:path w="501837" h="103888">
                <a:moveTo>
                  <a:pt x="230826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2" y="46026"/>
                </a:lnTo>
                <a:lnTo>
                  <a:pt x="236719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7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6" y="101268"/>
                </a:lnTo>
                <a:lnTo>
                  <a:pt x="274456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7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1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7" y="101268"/>
                </a:lnTo>
                <a:lnTo>
                  <a:pt x="317877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8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3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5" y="31780"/>
                </a:lnTo>
                <a:lnTo>
                  <a:pt x="266942" y="30125"/>
                </a:lnTo>
                <a:lnTo>
                  <a:pt x="263359" y="27230"/>
                </a:lnTo>
                <a:lnTo>
                  <a:pt x="258625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1" y="29987"/>
                </a:lnTo>
                <a:lnTo>
                  <a:pt x="236432" y="31642"/>
                </a:lnTo>
                <a:lnTo>
                  <a:pt x="233767" y="34284"/>
                </a:lnTo>
                <a:lnTo>
                  <a:pt x="230826" y="37915"/>
                </a:lnTo>
                <a:lnTo>
                  <a:pt x="230826" y="27436"/>
                </a:lnTo>
                <a:close/>
              </a:path>
              <a:path w="501837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501837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1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2" y="40749"/>
                </a:lnTo>
                <a:lnTo>
                  <a:pt x="86707" y="52094"/>
                </a:lnTo>
                <a:lnTo>
                  <a:pt x="85028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19" y="103520"/>
                </a:lnTo>
                <a:lnTo>
                  <a:pt x="128107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7" y="86723"/>
                </a:lnTo>
                <a:lnTo>
                  <a:pt x="130657" y="90997"/>
                </a:lnTo>
                <a:lnTo>
                  <a:pt x="125488" y="93133"/>
                </a:lnTo>
                <a:lnTo>
                  <a:pt x="112070" y="93133"/>
                </a:lnTo>
                <a:lnTo>
                  <a:pt x="106947" y="90870"/>
                </a:lnTo>
                <a:lnTo>
                  <a:pt x="103639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7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500" y="25850"/>
                </a:lnTo>
                <a:lnTo>
                  <a:pt x="108670" y="38662"/>
                </a:lnTo>
                <a:close/>
              </a:path>
              <a:path w="501837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1" y="46888"/>
                </a:lnTo>
                <a:lnTo>
                  <a:pt x="104809" y="42775"/>
                </a:lnTo>
                <a:lnTo>
                  <a:pt x="108670" y="38662"/>
                </a:lnTo>
                <a:lnTo>
                  <a:pt x="117500" y="25850"/>
                </a:lnTo>
                <a:lnTo>
                  <a:pt x="104830" y="29009"/>
                </a:lnTo>
                <a:close/>
              </a:path>
              <a:path w="501837" h="103888">
                <a:moveTo>
                  <a:pt x="171850" y="27436"/>
                </a:moveTo>
                <a:lnTo>
                  <a:pt x="171850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3" y="48933"/>
                </a:lnTo>
                <a:lnTo>
                  <a:pt x="189288" y="44912"/>
                </a:lnTo>
                <a:lnTo>
                  <a:pt x="192643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8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4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0" y="27436"/>
                </a:lnTo>
                <a:close/>
              </a:path>
              <a:path w="501837" h="103888">
                <a:moveTo>
                  <a:pt x="403528" y="60457"/>
                </a:moveTo>
                <a:lnTo>
                  <a:pt x="403528" y="101268"/>
                </a:lnTo>
                <a:lnTo>
                  <a:pt x="417244" y="101268"/>
                </a:lnTo>
                <a:lnTo>
                  <a:pt x="417244" y="60457"/>
                </a:lnTo>
                <a:lnTo>
                  <a:pt x="455496" y="0"/>
                </a:lnTo>
                <a:lnTo>
                  <a:pt x="439437" y="0"/>
                </a:lnTo>
                <a:lnTo>
                  <a:pt x="410351" y="48669"/>
                </a:lnTo>
                <a:lnTo>
                  <a:pt x="381265" y="0"/>
                </a:lnTo>
                <a:lnTo>
                  <a:pt x="365274" y="0"/>
                </a:lnTo>
                <a:lnTo>
                  <a:pt x="403528" y="60457"/>
                </a:lnTo>
                <a:close/>
              </a:path>
              <a:path w="501837" h="103888">
                <a:moveTo>
                  <a:pt x="465927" y="27436"/>
                </a:moveTo>
                <a:lnTo>
                  <a:pt x="465927" y="101268"/>
                </a:lnTo>
                <a:lnTo>
                  <a:pt x="478334" y="101268"/>
                </a:lnTo>
                <a:lnTo>
                  <a:pt x="478334" y="53564"/>
                </a:lnTo>
                <a:lnTo>
                  <a:pt x="480010" y="48933"/>
                </a:lnTo>
                <a:lnTo>
                  <a:pt x="483365" y="44912"/>
                </a:lnTo>
                <a:lnTo>
                  <a:pt x="486719" y="40891"/>
                </a:lnTo>
                <a:lnTo>
                  <a:pt x="491521" y="38880"/>
                </a:lnTo>
                <a:lnTo>
                  <a:pt x="499183" y="38903"/>
                </a:lnTo>
                <a:lnTo>
                  <a:pt x="501837" y="39225"/>
                </a:lnTo>
                <a:lnTo>
                  <a:pt x="501837" y="26127"/>
                </a:lnTo>
                <a:lnTo>
                  <a:pt x="500504" y="25989"/>
                </a:lnTo>
                <a:lnTo>
                  <a:pt x="497838" y="25782"/>
                </a:lnTo>
                <a:lnTo>
                  <a:pt x="492923" y="25782"/>
                </a:lnTo>
                <a:lnTo>
                  <a:pt x="488580" y="27563"/>
                </a:lnTo>
                <a:lnTo>
                  <a:pt x="484812" y="31125"/>
                </a:lnTo>
                <a:lnTo>
                  <a:pt x="481045" y="34686"/>
                </a:lnTo>
                <a:lnTo>
                  <a:pt x="478678" y="37708"/>
                </a:lnTo>
                <a:lnTo>
                  <a:pt x="477713" y="40190"/>
                </a:lnTo>
                <a:lnTo>
                  <a:pt x="477713" y="27436"/>
                </a:lnTo>
                <a:lnTo>
                  <a:pt x="465927" y="27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674232" y="2435669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8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79" y="11167"/>
                </a:lnTo>
                <a:lnTo>
                  <a:pt x="47833" y="14786"/>
                </a:lnTo>
                <a:lnTo>
                  <a:pt x="50589" y="22025"/>
                </a:lnTo>
                <a:lnTo>
                  <a:pt x="51318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8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4"/>
                </a:lnTo>
                <a:lnTo>
                  <a:pt x="47350" y="2503"/>
                </a:lnTo>
                <a:lnTo>
                  <a:pt x="33772" y="0"/>
                </a:lnTo>
                <a:lnTo>
                  <a:pt x="21694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749777" y="2437130"/>
            <a:ext cx="62408" cy="85644"/>
          </a:xfrm>
          <a:custGeom>
            <a:avLst/>
            <a:gdLst/>
            <a:ahLst/>
            <a:cxnLst/>
            <a:rect l="l" t="t" r="r" b="b"/>
            <a:pathLst>
              <a:path w="68649" h="97063">
                <a:moveTo>
                  <a:pt x="27777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4" y="51564"/>
                </a:lnTo>
                <a:lnTo>
                  <a:pt x="43327" y="48827"/>
                </a:lnTo>
                <a:lnTo>
                  <a:pt x="49298" y="37496"/>
                </a:lnTo>
                <a:lnTo>
                  <a:pt x="56001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9" y="10823"/>
                </a:lnTo>
                <a:lnTo>
                  <a:pt x="68649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1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8" y="61238"/>
                </a:lnTo>
                <a:lnTo>
                  <a:pt x="20064" y="73155"/>
                </a:lnTo>
                <a:lnTo>
                  <a:pt x="16555" y="85096"/>
                </a:lnTo>
                <a:lnTo>
                  <a:pt x="14061" y="97063"/>
                </a:lnTo>
                <a:lnTo>
                  <a:pt x="27777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824507" y="2437947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1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0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825573" y="2435548"/>
            <a:ext cx="59587" cy="89658"/>
          </a:xfrm>
          <a:custGeom>
            <a:avLst/>
            <a:gdLst/>
            <a:ahLst/>
            <a:cxnLst/>
            <a:rect l="l" t="t" r="r" b="b"/>
            <a:pathLst>
              <a:path w="65546" h="101612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2"/>
                </a:lnTo>
                <a:lnTo>
                  <a:pt x="29905" y="101610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0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7" y="44158"/>
                </a:lnTo>
                <a:lnTo>
                  <a:pt x="64259" y="30621"/>
                </a:lnTo>
                <a:lnTo>
                  <a:pt x="60997" y="19439"/>
                </a:lnTo>
                <a:lnTo>
                  <a:pt x="55219" y="9918"/>
                </a:lnTo>
                <a:lnTo>
                  <a:pt x="44927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6" y="21473"/>
                </a:lnTo>
                <a:lnTo>
                  <a:pt x="17058" y="17406"/>
                </a:lnTo>
                <a:lnTo>
                  <a:pt x="20619" y="13338"/>
                </a:lnTo>
                <a:lnTo>
                  <a:pt x="25432" y="11305"/>
                </a:lnTo>
                <a:lnTo>
                  <a:pt x="37150" y="11305"/>
                </a:lnTo>
                <a:lnTo>
                  <a:pt x="41801" y="13086"/>
                </a:lnTo>
                <a:lnTo>
                  <a:pt x="45454" y="16647"/>
                </a:lnTo>
                <a:lnTo>
                  <a:pt x="49108" y="20209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5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7"/>
                </a:lnTo>
                <a:lnTo>
                  <a:pt x="48659" y="75361"/>
                </a:lnTo>
                <a:lnTo>
                  <a:pt x="44179" y="83861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2"/>
                </a:lnTo>
                <a:lnTo>
                  <a:pt x="20470" y="89204"/>
                </a:lnTo>
                <a:lnTo>
                  <a:pt x="15553" y="86584"/>
                </a:lnTo>
                <a:lnTo>
                  <a:pt x="12911" y="81850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568110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8" y="101681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3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4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589508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648793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697542" y="249970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566355" y="2580762"/>
            <a:ext cx="320685" cy="105838"/>
          </a:xfrm>
          <a:custGeom>
            <a:avLst/>
            <a:gdLst/>
            <a:ahLst/>
            <a:cxnLst/>
            <a:rect l="l" t="t" r="r" b="b"/>
            <a:pathLst>
              <a:path w="352754" h="119950">
                <a:moveTo>
                  <a:pt x="96103" y="118985"/>
                </a:moveTo>
                <a:lnTo>
                  <a:pt x="99917" y="116434"/>
                </a:lnTo>
                <a:lnTo>
                  <a:pt x="102122" y="112298"/>
                </a:lnTo>
                <a:lnTo>
                  <a:pt x="104327" y="108162"/>
                </a:lnTo>
                <a:lnTo>
                  <a:pt x="105430" y="103359"/>
                </a:lnTo>
                <a:lnTo>
                  <a:pt x="105430" y="83965"/>
                </a:lnTo>
                <a:lnTo>
                  <a:pt x="90681" y="83965"/>
                </a:lnTo>
                <a:lnTo>
                  <a:pt x="90681" y="98993"/>
                </a:lnTo>
                <a:lnTo>
                  <a:pt x="98193" y="98993"/>
                </a:lnTo>
                <a:lnTo>
                  <a:pt x="98388" y="100108"/>
                </a:lnTo>
                <a:lnTo>
                  <a:pt x="98400" y="102647"/>
                </a:lnTo>
                <a:lnTo>
                  <a:pt x="97366" y="106714"/>
                </a:lnTo>
                <a:lnTo>
                  <a:pt x="96080" y="110620"/>
                </a:lnTo>
                <a:lnTo>
                  <a:pt x="93851" y="112849"/>
                </a:lnTo>
                <a:lnTo>
                  <a:pt x="90681" y="113401"/>
                </a:lnTo>
                <a:lnTo>
                  <a:pt x="90681" y="119950"/>
                </a:lnTo>
                <a:lnTo>
                  <a:pt x="96103" y="118985"/>
                </a:lnTo>
                <a:close/>
              </a:path>
              <a:path w="352754" h="119950">
                <a:moveTo>
                  <a:pt x="132380" y="32676"/>
                </a:moveTo>
                <a:lnTo>
                  <a:pt x="132610" y="27069"/>
                </a:lnTo>
                <a:lnTo>
                  <a:pt x="133598" y="22749"/>
                </a:lnTo>
                <a:lnTo>
                  <a:pt x="135343" y="19715"/>
                </a:lnTo>
                <a:lnTo>
                  <a:pt x="138514" y="14201"/>
                </a:lnTo>
                <a:lnTo>
                  <a:pt x="144235" y="11443"/>
                </a:lnTo>
                <a:lnTo>
                  <a:pt x="157146" y="11443"/>
                </a:lnTo>
                <a:lnTo>
                  <a:pt x="161213" y="12776"/>
                </a:lnTo>
                <a:lnTo>
                  <a:pt x="164706" y="15441"/>
                </a:lnTo>
                <a:lnTo>
                  <a:pt x="168198" y="18107"/>
                </a:lnTo>
                <a:lnTo>
                  <a:pt x="169944" y="21899"/>
                </a:lnTo>
                <a:lnTo>
                  <a:pt x="169944" y="33434"/>
                </a:lnTo>
                <a:lnTo>
                  <a:pt x="167325" y="38030"/>
                </a:lnTo>
                <a:lnTo>
                  <a:pt x="162086" y="40604"/>
                </a:lnTo>
                <a:lnTo>
                  <a:pt x="159100" y="42074"/>
                </a:lnTo>
                <a:lnTo>
                  <a:pt x="155286" y="42809"/>
                </a:lnTo>
                <a:lnTo>
                  <a:pt x="146945" y="42694"/>
                </a:lnTo>
                <a:lnTo>
                  <a:pt x="144579" y="42465"/>
                </a:lnTo>
                <a:lnTo>
                  <a:pt x="144579" y="53426"/>
                </a:lnTo>
                <a:lnTo>
                  <a:pt x="149680" y="53288"/>
                </a:lnTo>
                <a:lnTo>
                  <a:pt x="157078" y="53288"/>
                </a:lnTo>
                <a:lnTo>
                  <a:pt x="162855" y="54644"/>
                </a:lnTo>
                <a:lnTo>
                  <a:pt x="167014" y="57355"/>
                </a:lnTo>
                <a:lnTo>
                  <a:pt x="171173" y="60067"/>
                </a:lnTo>
                <a:lnTo>
                  <a:pt x="173251" y="64823"/>
                </a:lnTo>
                <a:lnTo>
                  <a:pt x="173251" y="77140"/>
                </a:lnTo>
                <a:lnTo>
                  <a:pt x="171276" y="81644"/>
                </a:lnTo>
                <a:lnTo>
                  <a:pt x="167325" y="85137"/>
                </a:lnTo>
                <a:lnTo>
                  <a:pt x="163372" y="88629"/>
                </a:lnTo>
                <a:lnTo>
                  <a:pt x="158135" y="90376"/>
                </a:lnTo>
                <a:lnTo>
                  <a:pt x="143201" y="90376"/>
                </a:lnTo>
                <a:lnTo>
                  <a:pt x="137388" y="87779"/>
                </a:lnTo>
                <a:lnTo>
                  <a:pt x="134172" y="82586"/>
                </a:lnTo>
                <a:lnTo>
                  <a:pt x="132334" y="79691"/>
                </a:lnTo>
                <a:lnTo>
                  <a:pt x="131139" y="75049"/>
                </a:lnTo>
                <a:lnTo>
                  <a:pt x="130588" y="68661"/>
                </a:lnTo>
                <a:lnTo>
                  <a:pt x="117630" y="68661"/>
                </a:lnTo>
                <a:lnTo>
                  <a:pt x="117630" y="77852"/>
                </a:lnTo>
                <a:lnTo>
                  <a:pt x="120261" y="85654"/>
                </a:lnTo>
                <a:lnTo>
                  <a:pt x="125521" y="92065"/>
                </a:lnTo>
                <a:lnTo>
                  <a:pt x="126584" y="93270"/>
                </a:lnTo>
                <a:lnTo>
                  <a:pt x="136650" y="99579"/>
                </a:lnTo>
                <a:lnTo>
                  <a:pt x="150921" y="101682"/>
                </a:lnTo>
                <a:lnTo>
                  <a:pt x="153874" y="101613"/>
                </a:lnTo>
                <a:lnTo>
                  <a:pt x="167215" y="99049"/>
                </a:lnTo>
                <a:lnTo>
                  <a:pt x="177319" y="92789"/>
                </a:lnTo>
                <a:lnTo>
                  <a:pt x="183522" y="86860"/>
                </a:lnTo>
                <a:lnTo>
                  <a:pt x="186623" y="79185"/>
                </a:lnTo>
                <a:lnTo>
                  <a:pt x="186623" y="63881"/>
                </a:lnTo>
                <a:lnTo>
                  <a:pt x="185164" y="58906"/>
                </a:lnTo>
                <a:lnTo>
                  <a:pt x="182247" y="54839"/>
                </a:lnTo>
                <a:lnTo>
                  <a:pt x="179329" y="50772"/>
                </a:lnTo>
                <a:lnTo>
                  <a:pt x="175274" y="48026"/>
                </a:lnTo>
                <a:lnTo>
                  <a:pt x="170081" y="46601"/>
                </a:lnTo>
                <a:lnTo>
                  <a:pt x="173297" y="45268"/>
                </a:lnTo>
                <a:lnTo>
                  <a:pt x="175917" y="43430"/>
                </a:lnTo>
                <a:lnTo>
                  <a:pt x="177940" y="41086"/>
                </a:lnTo>
                <a:lnTo>
                  <a:pt x="181201" y="37317"/>
                </a:lnTo>
                <a:lnTo>
                  <a:pt x="182832" y="32400"/>
                </a:lnTo>
                <a:lnTo>
                  <a:pt x="182832" y="17831"/>
                </a:lnTo>
                <a:lnTo>
                  <a:pt x="180075" y="11340"/>
                </a:lnTo>
                <a:lnTo>
                  <a:pt x="174562" y="6859"/>
                </a:lnTo>
                <a:lnTo>
                  <a:pt x="169048" y="2378"/>
                </a:lnTo>
                <a:lnTo>
                  <a:pt x="161258" y="137"/>
                </a:lnTo>
                <a:lnTo>
                  <a:pt x="151196" y="137"/>
                </a:lnTo>
                <a:lnTo>
                  <a:pt x="145586" y="465"/>
                </a:lnTo>
                <a:lnTo>
                  <a:pt x="132995" y="4728"/>
                </a:lnTo>
                <a:lnTo>
                  <a:pt x="124522" y="13925"/>
                </a:lnTo>
                <a:lnTo>
                  <a:pt x="121581" y="19072"/>
                </a:lnTo>
                <a:lnTo>
                  <a:pt x="120111" y="25322"/>
                </a:lnTo>
                <a:lnTo>
                  <a:pt x="120111" y="32676"/>
                </a:lnTo>
                <a:lnTo>
                  <a:pt x="132380" y="32676"/>
                </a:lnTo>
                <a:close/>
              </a:path>
              <a:path w="352754" h="119950">
                <a:moveTo>
                  <a:pt x="253620" y="72845"/>
                </a:moveTo>
                <a:lnTo>
                  <a:pt x="250011" y="81828"/>
                </a:lnTo>
                <a:lnTo>
                  <a:pt x="246196" y="87527"/>
                </a:lnTo>
                <a:lnTo>
                  <a:pt x="241073" y="90376"/>
                </a:lnTo>
                <a:lnTo>
                  <a:pt x="226645" y="90376"/>
                </a:lnTo>
                <a:lnTo>
                  <a:pt x="234709" y="101682"/>
                </a:lnTo>
                <a:lnTo>
                  <a:pt x="244054" y="100451"/>
                </a:lnTo>
                <a:lnTo>
                  <a:pt x="255109" y="94241"/>
                </a:lnTo>
                <a:lnTo>
                  <a:pt x="253620" y="72845"/>
                </a:lnTo>
                <a:close/>
              </a:path>
              <a:path w="352754" h="119950">
                <a:moveTo>
                  <a:pt x="201826" y="37905"/>
                </a:moveTo>
                <a:lnTo>
                  <a:pt x="201006" y="51633"/>
                </a:lnTo>
                <a:lnTo>
                  <a:pt x="201579" y="63162"/>
                </a:lnTo>
                <a:lnTo>
                  <a:pt x="203977" y="75840"/>
                </a:lnTo>
                <a:lnTo>
                  <a:pt x="208242" y="86240"/>
                </a:lnTo>
                <a:lnTo>
                  <a:pt x="211480" y="91071"/>
                </a:lnTo>
                <a:lnTo>
                  <a:pt x="221532" y="99029"/>
                </a:lnTo>
                <a:lnTo>
                  <a:pt x="234709" y="101682"/>
                </a:lnTo>
                <a:lnTo>
                  <a:pt x="226645" y="90376"/>
                </a:lnTo>
                <a:lnTo>
                  <a:pt x="220994" y="85711"/>
                </a:lnTo>
                <a:lnTo>
                  <a:pt x="217684" y="76382"/>
                </a:lnTo>
                <a:lnTo>
                  <a:pt x="215525" y="70269"/>
                </a:lnTo>
                <a:lnTo>
                  <a:pt x="214446" y="62181"/>
                </a:lnTo>
                <a:lnTo>
                  <a:pt x="214446" y="52116"/>
                </a:lnTo>
                <a:lnTo>
                  <a:pt x="214601" y="45395"/>
                </a:lnTo>
                <a:lnTo>
                  <a:pt x="216194" y="31912"/>
                </a:lnTo>
                <a:lnTo>
                  <a:pt x="219511" y="21749"/>
                </a:lnTo>
                <a:lnTo>
                  <a:pt x="222889" y="14879"/>
                </a:lnTo>
                <a:lnTo>
                  <a:pt x="228230" y="11443"/>
                </a:lnTo>
                <a:lnTo>
                  <a:pt x="243485" y="11443"/>
                </a:lnTo>
                <a:lnTo>
                  <a:pt x="248839" y="15062"/>
                </a:lnTo>
                <a:lnTo>
                  <a:pt x="251595" y="22301"/>
                </a:lnTo>
                <a:lnTo>
                  <a:pt x="252324" y="24358"/>
                </a:lnTo>
                <a:lnTo>
                  <a:pt x="254880" y="35940"/>
                </a:lnTo>
                <a:lnTo>
                  <a:pt x="255731" y="49979"/>
                </a:lnTo>
                <a:lnTo>
                  <a:pt x="255467" y="59318"/>
                </a:lnTo>
                <a:lnTo>
                  <a:pt x="253620" y="72845"/>
                </a:lnTo>
                <a:lnTo>
                  <a:pt x="255109" y="94241"/>
                </a:lnTo>
                <a:lnTo>
                  <a:pt x="263106" y="82793"/>
                </a:lnTo>
                <a:lnTo>
                  <a:pt x="265723" y="75797"/>
                </a:lnTo>
                <a:lnTo>
                  <a:pt x="268258" y="63628"/>
                </a:lnTo>
                <a:lnTo>
                  <a:pt x="269103" y="49496"/>
                </a:lnTo>
                <a:lnTo>
                  <a:pt x="268674" y="39264"/>
                </a:lnTo>
                <a:lnTo>
                  <a:pt x="266498" y="26409"/>
                </a:lnTo>
                <a:lnTo>
                  <a:pt x="262486" y="16062"/>
                </a:lnTo>
                <a:lnTo>
                  <a:pt x="258568" y="10290"/>
                </a:lnTo>
                <a:lnTo>
                  <a:pt x="248356" y="2779"/>
                </a:lnTo>
                <a:lnTo>
                  <a:pt x="234778" y="275"/>
                </a:lnTo>
                <a:lnTo>
                  <a:pt x="222700" y="2492"/>
                </a:lnTo>
                <a:lnTo>
                  <a:pt x="212475" y="9977"/>
                </a:lnTo>
                <a:lnTo>
                  <a:pt x="205348" y="22749"/>
                </a:lnTo>
                <a:lnTo>
                  <a:pt x="204289" y="25976"/>
                </a:lnTo>
                <a:lnTo>
                  <a:pt x="201826" y="37905"/>
                </a:lnTo>
                <a:close/>
              </a:path>
              <a:path w="352754" h="119950">
                <a:moveTo>
                  <a:pt x="325804" y="74865"/>
                </a:moveTo>
                <a:lnTo>
                  <a:pt x="325804" y="98993"/>
                </a:lnTo>
                <a:lnTo>
                  <a:pt x="338211" y="98993"/>
                </a:lnTo>
                <a:lnTo>
                  <a:pt x="338211" y="74865"/>
                </a:lnTo>
                <a:lnTo>
                  <a:pt x="352754" y="74865"/>
                </a:lnTo>
                <a:lnTo>
                  <a:pt x="352754" y="64042"/>
                </a:lnTo>
                <a:lnTo>
                  <a:pt x="338211" y="64042"/>
                </a:lnTo>
                <a:lnTo>
                  <a:pt x="338211" y="0"/>
                </a:lnTo>
                <a:lnTo>
                  <a:pt x="327734" y="0"/>
                </a:lnTo>
                <a:lnTo>
                  <a:pt x="325597" y="19302"/>
                </a:lnTo>
                <a:lnTo>
                  <a:pt x="325597" y="64042"/>
                </a:lnTo>
                <a:lnTo>
                  <a:pt x="293961" y="64042"/>
                </a:lnTo>
                <a:lnTo>
                  <a:pt x="282520" y="62732"/>
                </a:lnTo>
                <a:lnTo>
                  <a:pt x="282520" y="74865"/>
                </a:lnTo>
                <a:lnTo>
                  <a:pt x="325804" y="74865"/>
                </a:lnTo>
                <a:close/>
              </a:path>
              <a:path w="352754" h="119950">
                <a:moveTo>
                  <a:pt x="327734" y="0"/>
                </a:moveTo>
                <a:lnTo>
                  <a:pt x="282520" y="62732"/>
                </a:lnTo>
                <a:lnTo>
                  <a:pt x="293961" y="64042"/>
                </a:lnTo>
                <a:lnTo>
                  <a:pt x="325597" y="19302"/>
                </a:lnTo>
                <a:lnTo>
                  <a:pt x="327734" y="0"/>
                </a:lnTo>
                <a:close/>
              </a:path>
              <a:path w="352754" h="119950">
                <a:moveTo>
                  <a:pt x="14749" y="32676"/>
                </a:moveTo>
                <a:lnTo>
                  <a:pt x="14979" y="27069"/>
                </a:lnTo>
                <a:lnTo>
                  <a:pt x="15967" y="22749"/>
                </a:lnTo>
                <a:lnTo>
                  <a:pt x="17713" y="19715"/>
                </a:lnTo>
                <a:lnTo>
                  <a:pt x="20884" y="14201"/>
                </a:lnTo>
                <a:lnTo>
                  <a:pt x="26604" y="11443"/>
                </a:lnTo>
                <a:lnTo>
                  <a:pt x="39515" y="11443"/>
                </a:lnTo>
                <a:lnTo>
                  <a:pt x="43583" y="12776"/>
                </a:lnTo>
                <a:lnTo>
                  <a:pt x="47075" y="15441"/>
                </a:lnTo>
                <a:lnTo>
                  <a:pt x="50567" y="18107"/>
                </a:lnTo>
                <a:lnTo>
                  <a:pt x="52313" y="21899"/>
                </a:lnTo>
                <a:lnTo>
                  <a:pt x="52313" y="33434"/>
                </a:lnTo>
                <a:lnTo>
                  <a:pt x="49694" y="38030"/>
                </a:lnTo>
                <a:lnTo>
                  <a:pt x="44456" y="40604"/>
                </a:lnTo>
                <a:lnTo>
                  <a:pt x="41469" y="42074"/>
                </a:lnTo>
                <a:lnTo>
                  <a:pt x="37655" y="42809"/>
                </a:lnTo>
                <a:lnTo>
                  <a:pt x="29315" y="42694"/>
                </a:lnTo>
                <a:lnTo>
                  <a:pt x="26949" y="42465"/>
                </a:lnTo>
                <a:lnTo>
                  <a:pt x="26949" y="53426"/>
                </a:lnTo>
                <a:lnTo>
                  <a:pt x="32049" y="53288"/>
                </a:lnTo>
                <a:lnTo>
                  <a:pt x="39447" y="53288"/>
                </a:lnTo>
                <a:lnTo>
                  <a:pt x="45224" y="54644"/>
                </a:lnTo>
                <a:lnTo>
                  <a:pt x="49384" y="57355"/>
                </a:lnTo>
                <a:lnTo>
                  <a:pt x="53542" y="60067"/>
                </a:lnTo>
                <a:lnTo>
                  <a:pt x="55621" y="64823"/>
                </a:lnTo>
                <a:lnTo>
                  <a:pt x="55621" y="77140"/>
                </a:lnTo>
                <a:lnTo>
                  <a:pt x="53646" y="81644"/>
                </a:lnTo>
                <a:lnTo>
                  <a:pt x="49694" y="85137"/>
                </a:lnTo>
                <a:lnTo>
                  <a:pt x="45742" y="88629"/>
                </a:lnTo>
                <a:lnTo>
                  <a:pt x="40504" y="90376"/>
                </a:lnTo>
                <a:lnTo>
                  <a:pt x="25570" y="90376"/>
                </a:lnTo>
                <a:lnTo>
                  <a:pt x="19757" y="87779"/>
                </a:lnTo>
                <a:lnTo>
                  <a:pt x="16541" y="82586"/>
                </a:lnTo>
                <a:lnTo>
                  <a:pt x="14703" y="79691"/>
                </a:lnTo>
                <a:lnTo>
                  <a:pt x="13509" y="75049"/>
                </a:lnTo>
                <a:lnTo>
                  <a:pt x="12957" y="68661"/>
                </a:lnTo>
                <a:lnTo>
                  <a:pt x="0" y="68661"/>
                </a:lnTo>
                <a:lnTo>
                  <a:pt x="0" y="77852"/>
                </a:lnTo>
                <a:lnTo>
                  <a:pt x="2630" y="85654"/>
                </a:lnTo>
                <a:lnTo>
                  <a:pt x="7891" y="92065"/>
                </a:lnTo>
                <a:lnTo>
                  <a:pt x="8953" y="93270"/>
                </a:lnTo>
                <a:lnTo>
                  <a:pt x="19019" y="99579"/>
                </a:lnTo>
                <a:lnTo>
                  <a:pt x="33290" y="101682"/>
                </a:lnTo>
                <a:lnTo>
                  <a:pt x="36243" y="101613"/>
                </a:lnTo>
                <a:lnTo>
                  <a:pt x="49584" y="99049"/>
                </a:lnTo>
                <a:lnTo>
                  <a:pt x="59688" y="92789"/>
                </a:lnTo>
                <a:lnTo>
                  <a:pt x="65891" y="86860"/>
                </a:lnTo>
                <a:lnTo>
                  <a:pt x="68993" y="79185"/>
                </a:lnTo>
                <a:lnTo>
                  <a:pt x="68993" y="63881"/>
                </a:lnTo>
                <a:lnTo>
                  <a:pt x="67533" y="58906"/>
                </a:lnTo>
                <a:lnTo>
                  <a:pt x="64616" y="54839"/>
                </a:lnTo>
                <a:lnTo>
                  <a:pt x="61698" y="50772"/>
                </a:lnTo>
                <a:lnTo>
                  <a:pt x="57643" y="48026"/>
                </a:lnTo>
                <a:lnTo>
                  <a:pt x="52451" y="46601"/>
                </a:lnTo>
                <a:lnTo>
                  <a:pt x="55667" y="45268"/>
                </a:lnTo>
                <a:lnTo>
                  <a:pt x="58286" y="43430"/>
                </a:lnTo>
                <a:lnTo>
                  <a:pt x="60308" y="41086"/>
                </a:lnTo>
                <a:lnTo>
                  <a:pt x="63571" y="37317"/>
                </a:lnTo>
                <a:lnTo>
                  <a:pt x="65201" y="32400"/>
                </a:lnTo>
                <a:lnTo>
                  <a:pt x="65201" y="17831"/>
                </a:lnTo>
                <a:lnTo>
                  <a:pt x="62445" y="11340"/>
                </a:lnTo>
                <a:lnTo>
                  <a:pt x="56931" y="6859"/>
                </a:lnTo>
                <a:lnTo>
                  <a:pt x="51417" y="2378"/>
                </a:lnTo>
                <a:lnTo>
                  <a:pt x="43628" y="137"/>
                </a:lnTo>
                <a:lnTo>
                  <a:pt x="33566" y="137"/>
                </a:lnTo>
                <a:lnTo>
                  <a:pt x="27956" y="465"/>
                </a:lnTo>
                <a:lnTo>
                  <a:pt x="15365" y="4728"/>
                </a:lnTo>
                <a:lnTo>
                  <a:pt x="6892" y="13925"/>
                </a:lnTo>
                <a:lnTo>
                  <a:pt x="3951" y="19072"/>
                </a:lnTo>
                <a:lnTo>
                  <a:pt x="2481" y="25322"/>
                </a:lnTo>
                <a:lnTo>
                  <a:pt x="2481" y="32676"/>
                </a:lnTo>
                <a:lnTo>
                  <a:pt x="14749" y="326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648793" y="2800185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674921" y="2727801"/>
            <a:ext cx="62408" cy="85644"/>
          </a:xfrm>
          <a:custGeom>
            <a:avLst/>
            <a:gdLst/>
            <a:ahLst/>
            <a:cxnLst/>
            <a:rect l="l" t="t" r="r" b="b"/>
            <a:pathLst>
              <a:path w="68649" h="97063">
                <a:moveTo>
                  <a:pt x="27777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6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4" y="51564"/>
                </a:lnTo>
                <a:lnTo>
                  <a:pt x="43327" y="48827"/>
                </a:lnTo>
                <a:lnTo>
                  <a:pt x="49298" y="37496"/>
                </a:lnTo>
                <a:lnTo>
                  <a:pt x="56001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9" y="10823"/>
                </a:lnTo>
                <a:lnTo>
                  <a:pt x="68649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4" y="19133"/>
                </a:lnTo>
                <a:lnTo>
                  <a:pt x="41801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8" y="61238"/>
                </a:lnTo>
                <a:lnTo>
                  <a:pt x="20064" y="73155"/>
                </a:lnTo>
                <a:lnTo>
                  <a:pt x="16555" y="85096"/>
                </a:lnTo>
                <a:lnTo>
                  <a:pt x="14061" y="97063"/>
                </a:lnTo>
                <a:lnTo>
                  <a:pt x="27777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749777" y="2727801"/>
            <a:ext cx="62408" cy="85644"/>
          </a:xfrm>
          <a:custGeom>
            <a:avLst/>
            <a:gdLst/>
            <a:ahLst/>
            <a:cxnLst/>
            <a:rect l="l" t="t" r="r" b="b"/>
            <a:pathLst>
              <a:path w="68649" h="97063">
                <a:moveTo>
                  <a:pt x="27777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4" y="51564"/>
                </a:lnTo>
                <a:lnTo>
                  <a:pt x="43327" y="48827"/>
                </a:lnTo>
                <a:lnTo>
                  <a:pt x="49298" y="37496"/>
                </a:lnTo>
                <a:lnTo>
                  <a:pt x="56001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9" y="10823"/>
                </a:lnTo>
                <a:lnTo>
                  <a:pt x="68649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1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8" y="61238"/>
                </a:lnTo>
                <a:lnTo>
                  <a:pt x="20064" y="73155"/>
                </a:lnTo>
                <a:lnTo>
                  <a:pt x="16555" y="85096"/>
                </a:lnTo>
                <a:lnTo>
                  <a:pt x="14061" y="97063"/>
                </a:lnTo>
                <a:lnTo>
                  <a:pt x="27777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824068" y="2727801"/>
            <a:ext cx="61782" cy="87834"/>
          </a:xfrm>
          <a:custGeom>
            <a:avLst/>
            <a:gdLst/>
            <a:ahLst/>
            <a:cxnLst/>
            <a:rect l="l" t="t" r="r" b="b"/>
            <a:pathLst>
              <a:path w="67960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7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0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5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20" y="76992"/>
                </a:lnTo>
                <a:lnTo>
                  <a:pt x="67960" y="64180"/>
                </a:lnTo>
                <a:lnTo>
                  <a:pt x="67960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567295" y="2726036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06636" y="2180198"/>
            <a:ext cx="96243" cy="114191"/>
          </a:xfrm>
          <a:custGeom>
            <a:avLst/>
            <a:gdLst/>
            <a:ahLst/>
            <a:cxnLst/>
            <a:rect l="l" t="t" r="r" b="b"/>
            <a:pathLst>
              <a:path w="105867" h="129417">
                <a:moveTo>
                  <a:pt x="105867" y="82356"/>
                </a:moveTo>
                <a:lnTo>
                  <a:pt x="0" y="0"/>
                </a:lnTo>
                <a:lnTo>
                  <a:pt x="0" y="129417"/>
                </a:lnTo>
                <a:lnTo>
                  <a:pt x="105867" y="82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306636" y="2190578"/>
            <a:ext cx="85549" cy="166097"/>
          </a:xfrm>
          <a:custGeom>
            <a:avLst/>
            <a:gdLst/>
            <a:ahLst/>
            <a:cxnLst/>
            <a:rect l="l" t="t" r="r" b="b"/>
            <a:pathLst>
              <a:path w="94104" h="188243">
                <a:moveTo>
                  <a:pt x="0" y="0"/>
                </a:moveTo>
                <a:lnTo>
                  <a:pt x="94104" y="18824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606735" y="243616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680526" y="238005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8822" y="131738"/>
                </a:moveTo>
                <a:lnTo>
                  <a:pt x="15045" y="121753"/>
                </a:lnTo>
                <a:lnTo>
                  <a:pt x="21552" y="110308"/>
                </a:lnTo>
                <a:lnTo>
                  <a:pt x="25708" y="101475"/>
                </a:lnTo>
                <a:lnTo>
                  <a:pt x="29129" y="91031"/>
                </a:lnTo>
                <a:lnTo>
                  <a:pt x="31423" y="78574"/>
                </a:lnTo>
                <a:lnTo>
                  <a:pt x="32187" y="65076"/>
                </a:lnTo>
                <a:lnTo>
                  <a:pt x="32187" y="59883"/>
                </a:lnTo>
                <a:lnTo>
                  <a:pt x="31716" y="54482"/>
                </a:lnTo>
                <a:lnTo>
                  <a:pt x="30774" y="48876"/>
                </a:lnTo>
                <a:lnTo>
                  <a:pt x="29832" y="43269"/>
                </a:lnTo>
                <a:lnTo>
                  <a:pt x="28259" y="37593"/>
                </a:lnTo>
                <a:lnTo>
                  <a:pt x="26053" y="31848"/>
                </a:lnTo>
                <a:lnTo>
                  <a:pt x="24307" y="27206"/>
                </a:lnTo>
                <a:lnTo>
                  <a:pt x="22687" y="23564"/>
                </a:lnTo>
                <a:lnTo>
                  <a:pt x="21194" y="20922"/>
                </a:lnTo>
                <a:lnTo>
                  <a:pt x="19700" y="18279"/>
                </a:lnTo>
                <a:lnTo>
                  <a:pt x="15416" y="11305"/>
                </a:lnTo>
                <a:lnTo>
                  <a:pt x="8340" y="0"/>
                </a:lnTo>
                <a:lnTo>
                  <a:pt x="0" y="0"/>
                </a:lnTo>
                <a:lnTo>
                  <a:pt x="4046" y="7824"/>
                </a:lnTo>
                <a:lnTo>
                  <a:pt x="9842" y="19976"/>
                </a:lnTo>
                <a:lnTo>
                  <a:pt x="13578" y="29366"/>
                </a:lnTo>
                <a:lnTo>
                  <a:pt x="16514" y="40003"/>
                </a:lnTo>
                <a:lnTo>
                  <a:pt x="18499" y="52518"/>
                </a:lnTo>
                <a:lnTo>
                  <a:pt x="19161" y="65834"/>
                </a:lnTo>
                <a:lnTo>
                  <a:pt x="18793" y="76439"/>
                </a:lnTo>
                <a:lnTo>
                  <a:pt x="17197" y="89177"/>
                </a:lnTo>
                <a:lnTo>
                  <a:pt x="14336" y="100578"/>
                </a:lnTo>
                <a:lnTo>
                  <a:pt x="12186" y="106390"/>
                </a:lnTo>
                <a:lnTo>
                  <a:pt x="7269" y="117468"/>
                </a:lnTo>
                <a:lnTo>
                  <a:pt x="207" y="131738"/>
                </a:lnTo>
                <a:lnTo>
                  <a:pt x="8822" y="131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645624" y="2387536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216708" y="2381514"/>
            <a:ext cx="68046" cy="89354"/>
          </a:xfrm>
          <a:custGeom>
            <a:avLst/>
            <a:gdLst/>
            <a:ahLst/>
            <a:cxnLst/>
            <a:rect l="l" t="t" r="r" b="b"/>
            <a:pathLst>
              <a:path w="74851" h="101268">
                <a:moveTo>
                  <a:pt x="13371" y="89204"/>
                </a:moveTo>
                <a:lnTo>
                  <a:pt x="13371" y="54873"/>
                </a:lnTo>
                <a:lnTo>
                  <a:pt x="69268" y="54873"/>
                </a:lnTo>
                <a:lnTo>
                  <a:pt x="69268" y="43154"/>
                </a:lnTo>
                <a:lnTo>
                  <a:pt x="13371" y="43154"/>
                </a:lnTo>
                <a:lnTo>
                  <a:pt x="13371" y="12409"/>
                </a:lnTo>
                <a:lnTo>
                  <a:pt x="73817" y="12409"/>
                </a:lnTo>
                <a:lnTo>
                  <a:pt x="73817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337721" y="2414928"/>
            <a:ext cx="18567" cy="18389"/>
          </a:xfrm>
          <a:custGeom>
            <a:avLst/>
            <a:gdLst/>
            <a:ahLst/>
            <a:cxnLst/>
            <a:rect l="l" t="t" r="r" b="b"/>
            <a:pathLst>
              <a:path w="20424" h="20841">
                <a:moveTo>
                  <a:pt x="20424" y="20841"/>
                </a:moveTo>
                <a:lnTo>
                  <a:pt x="16289" y="0"/>
                </a:lnTo>
                <a:lnTo>
                  <a:pt x="11234" y="2527"/>
                </a:lnTo>
                <a:lnTo>
                  <a:pt x="8018" y="4136"/>
                </a:lnTo>
                <a:lnTo>
                  <a:pt x="3515" y="4940"/>
                </a:lnTo>
                <a:lnTo>
                  <a:pt x="0" y="16039"/>
                </a:lnTo>
                <a:lnTo>
                  <a:pt x="5743" y="16039"/>
                </a:lnTo>
                <a:lnTo>
                  <a:pt x="10361" y="16751"/>
                </a:lnTo>
                <a:lnTo>
                  <a:pt x="13853" y="18176"/>
                </a:lnTo>
                <a:lnTo>
                  <a:pt x="20424" y="20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300753" y="2381514"/>
            <a:ext cx="70991" cy="89354"/>
          </a:xfrm>
          <a:custGeom>
            <a:avLst/>
            <a:gdLst/>
            <a:ahLst/>
            <a:cxnLst/>
            <a:rect l="l" t="t" r="r" b="b"/>
            <a:pathLst>
              <a:path w="78090" h="101268">
                <a:moveTo>
                  <a:pt x="62797" y="97049"/>
                </a:moveTo>
                <a:lnTo>
                  <a:pt x="71956" y="89411"/>
                </a:lnTo>
                <a:lnTo>
                  <a:pt x="76046" y="84126"/>
                </a:lnTo>
                <a:lnTo>
                  <a:pt x="78090" y="78220"/>
                </a:lnTo>
                <a:lnTo>
                  <a:pt x="78090" y="63927"/>
                </a:lnTo>
                <a:lnTo>
                  <a:pt x="75816" y="57838"/>
                </a:lnTo>
                <a:lnTo>
                  <a:pt x="71267" y="53426"/>
                </a:lnTo>
                <a:lnTo>
                  <a:pt x="68694" y="50944"/>
                </a:lnTo>
                <a:lnTo>
                  <a:pt x="64811" y="48715"/>
                </a:lnTo>
                <a:lnTo>
                  <a:pt x="59619" y="46739"/>
                </a:lnTo>
                <a:lnTo>
                  <a:pt x="63157" y="44946"/>
                </a:lnTo>
                <a:lnTo>
                  <a:pt x="65868" y="42970"/>
                </a:lnTo>
                <a:lnTo>
                  <a:pt x="67752" y="40810"/>
                </a:lnTo>
                <a:lnTo>
                  <a:pt x="71382" y="36720"/>
                </a:lnTo>
                <a:lnTo>
                  <a:pt x="73197" y="31481"/>
                </a:lnTo>
                <a:lnTo>
                  <a:pt x="73197" y="19624"/>
                </a:lnTo>
                <a:lnTo>
                  <a:pt x="71727" y="14798"/>
                </a:lnTo>
                <a:lnTo>
                  <a:pt x="68786" y="10616"/>
                </a:lnTo>
                <a:lnTo>
                  <a:pt x="57754" y="2275"/>
                </a:lnTo>
                <a:lnTo>
                  <a:pt x="43491" y="0"/>
                </a:lnTo>
                <a:lnTo>
                  <a:pt x="0" y="0"/>
                </a:lnTo>
                <a:lnTo>
                  <a:pt x="0" y="101268"/>
                </a:lnTo>
                <a:lnTo>
                  <a:pt x="13440" y="89549"/>
                </a:lnTo>
                <a:lnTo>
                  <a:pt x="13440" y="53908"/>
                </a:lnTo>
                <a:lnTo>
                  <a:pt x="40665" y="53908"/>
                </a:lnTo>
                <a:lnTo>
                  <a:pt x="44180" y="42809"/>
                </a:lnTo>
                <a:lnTo>
                  <a:pt x="13440" y="42809"/>
                </a:lnTo>
                <a:lnTo>
                  <a:pt x="13440" y="11443"/>
                </a:lnTo>
                <a:lnTo>
                  <a:pt x="43881" y="11443"/>
                </a:lnTo>
                <a:lnTo>
                  <a:pt x="48384" y="12086"/>
                </a:lnTo>
                <a:lnTo>
                  <a:pt x="51417" y="13373"/>
                </a:lnTo>
                <a:lnTo>
                  <a:pt x="56793" y="15671"/>
                </a:lnTo>
                <a:lnTo>
                  <a:pt x="59481" y="20129"/>
                </a:lnTo>
                <a:lnTo>
                  <a:pt x="59481" y="33319"/>
                </a:lnTo>
                <a:lnTo>
                  <a:pt x="56954" y="37869"/>
                </a:lnTo>
                <a:lnTo>
                  <a:pt x="61089" y="58711"/>
                </a:lnTo>
                <a:lnTo>
                  <a:pt x="64375" y="63720"/>
                </a:lnTo>
                <a:lnTo>
                  <a:pt x="64375" y="75440"/>
                </a:lnTo>
                <a:lnTo>
                  <a:pt x="63249" y="79162"/>
                </a:lnTo>
                <a:lnTo>
                  <a:pt x="60997" y="82241"/>
                </a:lnTo>
                <a:lnTo>
                  <a:pt x="57413" y="87113"/>
                </a:lnTo>
                <a:lnTo>
                  <a:pt x="51417" y="89549"/>
                </a:lnTo>
                <a:lnTo>
                  <a:pt x="50113" y="100826"/>
                </a:lnTo>
                <a:lnTo>
                  <a:pt x="62797" y="97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300753" y="2460528"/>
            <a:ext cx="46743" cy="10339"/>
          </a:xfrm>
          <a:custGeom>
            <a:avLst/>
            <a:gdLst/>
            <a:ahLst/>
            <a:cxnLst/>
            <a:rect l="l" t="t" r="r" b="b"/>
            <a:pathLst>
              <a:path w="51417" h="11718">
                <a:moveTo>
                  <a:pt x="43008" y="0"/>
                </a:moveTo>
                <a:lnTo>
                  <a:pt x="13440" y="0"/>
                </a:lnTo>
                <a:lnTo>
                  <a:pt x="0" y="11718"/>
                </a:lnTo>
                <a:lnTo>
                  <a:pt x="42801" y="11718"/>
                </a:lnTo>
                <a:lnTo>
                  <a:pt x="50113" y="11277"/>
                </a:lnTo>
                <a:lnTo>
                  <a:pt x="51417" y="0"/>
                </a:lnTo>
                <a:lnTo>
                  <a:pt x="43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2395733" y="238151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51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2410991" y="2381514"/>
            <a:ext cx="74688" cy="89354"/>
          </a:xfrm>
          <a:custGeom>
            <a:avLst/>
            <a:gdLst/>
            <a:ahLst/>
            <a:cxnLst/>
            <a:rect l="l" t="t" r="r" b="b"/>
            <a:pathLst>
              <a:path w="82157" h="10126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492676" y="238005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0" y="66661"/>
                </a:moveTo>
                <a:lnTo>
                  <a:pt x="0" y="70292"/>
                </a:lnTo>
                <a:lnTo>
                  <a:pt x="252" y="74106"/>
                </a:lnTo>
                <a:lnTo>
                  <a:pt x="757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3" y="99889"/>
                </a:lnTo>
                <a:lnTo>
                  <a:pt x="8017" y="104852"/>
                </a:lnTo>
                <a:lnTo>
                  <a:pt x="9764" y="108782"/>
                </a:lnTo>
                <a:lnTo>
                  <a:pt x="11372" y="111677"/>
                </a:lnTo>
                <a:lnTo>
                  <a:pt x="12980" y="114572"/>
                </a:lnTo>
                <a:lnTo>
                  <a:pt x="17138" y="121259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3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7" y="55163"/>
                </a:lnTo>
                <a:lnTo>
                  <a:pt x="15027" y="42448"/>
                </a:lnTo>
                <a:lnTo>
                  <a:pt x="17920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4" y="0"/>
                </a:lnTo>
                <a:lnTo>
                  <a:pt x="17068" y="10139"/>
                </a:lnTo>
                <a:lnTo>
                  <a:pt x="10560" y="21580"/>
                </a:lnTo>
                <a:lnTo>
                  <a:pt x="6409" y="30331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538834" y="2384129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1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3364671" y="2382446"/>
            <a:ext cx="393411" cy="115084"/>
          </a:xfrm>
          <a:custGeom>
            <a:avLst/>
            <a:gdLst/>
            <a:ahLst/>
            <a:cxnLst/>
            <a:rect l="l" t="t" r="r" b="b"/>
            <a:pathLst>
              <a:path w="432752" h="130428">
                <a:moveTo>
                  <a:pt x="365476" y="39123"/>
                </a:moveTo>
                <a:lnTo>
                  <a:pt x="364655" y="52851"/>
                </a:lnTo>
                <a:lnTo>
                  <a:pt x="365228" y="64380"/>
                </a:lnTo>
                <a:lnTo>
                  <a:pt x="367626" y="77058"/>
                </a:lnTo>
                <a:lnTo>
                  <a:pt x="371891" y="87458"/>
                </a:lnTo>
                <a:lnTo>
                  <a:pt x="375129" y="92289"/>
                </a:lnTo>
                <a:lnTo>
                  <a:pt x="385181" y="100247"/>
                </a:lnTo>
                <a:lnTo>
                  <a:pt x="398358" y="102900"/>
                </a:lnTo>
                <a:lnTo>
                  <a:pt x="390294" y="91594"/>
                </a:lnTo>
                <a:lnTo>
                  <a:pt x="384643" y="86929"/>
                </a:lnTo>
                <a:lnTo>
                  <a:pt x="381334" y="77600"/>
                </a:lnTo>
                <a:lnTo>
                  <a:pt x="379175" y="71487"/>
                </a:lnTo>
                <a:lnTo>
                  <a:pt x="378095" y="63399"/>
                </a:lnTo>
                <a:lnTo>
                  <a:pt x="378095" y="53333"/>
                </a:lnTo>
                <a:lnTo>
                  <a:pt x="378250" y="46613"/>
                </a:lnTo>
                <a:lnTo>
                  <a:pt x="379843" y="33130"/>
                </a:lnTo>
                <a:lnTo>
                  <a:pt x="383161" y="22967"/>
                </a:lnTo>
                <a:lnTo>
                  <a:pt x="386538" y="16097"/>
                </a:lnTo>
                <a:lnTo>
                  <a:pt x="391880" y="12661"/>
                </a:lnTo>
                <a:lnTo>
                  <a:pt x="407135" y="12661"/>
                </a:lnTo>
                <a:lnTo>
                  <a:pt x="412488" y="16280"/>
                </a:lnTo>
                <a:lnTo>
                  <a:pt x="415245" y="23519"/>
                </a:lnTo>
                <a:lnTo>
                  <a:pt x="415974" y="25576"/>
                </a:lnTo>
                <a:lnTo>
                  <a:pt x="418529" y="37158"/>
                </a:lnTo>
                <a:lnTo>
                  <a:pt x="419380" y="51197"/>
                </a:lnTo>
                <a:lnTo>
                  <a:pt x="419116" y="60536"/>
                </a:lnTo>
                <a:lnTo>
                  <a:pt x="417269" y="74063"/>
                </a:lnTo>
                <a:lnTo>
                  <a:pt x="418758" y="95459"/>
                </a:lnTo>
                <a:lnTo>
                  <a:pt x="426755" y="84011"/>
                </a:lnTo>
                <a:lnTo>
                  <a:pt x="429372" y="77015"/>
                </a:lnTo>
                <a:lnTo>
                  <a:pt x="431907" y="64846"/>
                </a:lnTo>
                <a:lnTo>
                  <a:pt x="432752" y="50714"/>
                </a:lnTo>
                <a:lnTo>
                  <a:pt x="432322" y="40482"/>
                </a:lnTo>
                <a:lnTo>
                  <a:pt x="430147" y="27627"/>
                </a:lnTo>
                <a:lnTo>
                  <a:pt x="426135" y="17280"/>
                </a:lnTo>
                <a:lnTo>
                  <a:pt x="422217" y="11509"/>
                </a:lnTo>
                <a:lnTo>
                  <a:pt x="412006" y="3997"/>
                </a:lnTo>
                <a:lnTo>
                  <a:pt x="398427" y="1493"/>
                </a:lnTo>
                <a:lnTo>
                  <a:pt x="386348" y="3710"/>
                </a:lnTo>
                <a:lnTo>
                  <a:pt x="376124" y="11195"/>
                </a:lnTo>
                <a:lnTo>
                  <a:pt x="368997" y="23967"/>
                </a:lnTo>
                <a:lnTo>
                  <a:pt x="367938" y="27194"/>
                </a:lnTo>
                <a:lnTo>
                  <a:pt x="365476" y="39123"/>
                </a:lnTo>
                <a:close/>
              </a:path>
              <a:path w="432752" h="130428">
                <a:moveTo>
                  <a:pt x="201834" y="70890"/>
                </a:moveTo>
                <a:lnTo>
                  <a:pt x="205184" y="83281"/>
                </a:lnTo>
                <a:lnTo>
                  <a:pt x="210931" y="92249"/>
                </a:lnTo>
                <a:lnTo>
                  <a:pt x="222274" y="100277"/>
                </a:lnTo>
                <a:lnTo>
                  <a:pt x="234847" y="102762"/>
                </a:lnTo>
                <a:lnTo>
                  <a:pt x="224406" y="89606"/>
                </a:lnTo>
                <a:lnTo>
                  <a:pt x="220752" y="85355"/>
                </a:lnTo>
                <a:lnTo>
                  <a:pt x="217100" y="81104"/>
                </a:lnTo>
                <a:lnTo>
                  <a:pt x="215273" y="75853"/>
                </a:lnTo>
                <a:lnTo>
                  <a:pt x="215273" y="62479"/>
                </a:lnTo>
                <a:lnTo>
                  <a:pt x="217283" y="57148"/>
                </a:lnTo>
                <a:lnTo>
                  <a:pt x="221304" y="53610"/>
                </a:lnTo>
                <a:lnTo>
                  <a:pt x="225325" y="50071"/>
                </a:lnTo>
                <a:lnTo>
                  <a:pt x="230000" y="48301"/>
                </a:lnTo>
                <a:lnTo>
                  <a:pt x="242957" y="48301"/>
                </a:lnTo>
                <a:lnTo>
                  <a:pt x="248219" y="50588"/>
                </a:lnTo>
                <a:lnTo>
                  <a:pt x="251113" y="55161"/>
                </a:lnTo>
                <a:lnTo>
                  <a:pt x="254008" y="59733"/>
                </a:lnTo>
                <a:lnTo>
                  <a:pt x="255456" y="64548"/>
                </a:lnTo>
                <a:lnTo>
                  <a:pt x="255456" y="75577"/>
                </a:lnTo>
                <a:lnTo>
                  <a:pt x="253836" y="80759"/>
                </a:lnTo>
                <a:lnTo>
                  <a:pt x="250596" y="85148"/>
                </a:lnTo>
                <a:lnTo>
                  <a:pt x="249926" y="99847"/>
                </a:lnTo>
                <a:lnTo>
                  <a:pt x="259798" y="92387"/>
                </a:lnTo>
                <a:lnTo>
                  <a:pt x="265633" y="85470"/>
                </a:lnTo>
                <a:lnTo>
                  <a:pt x="268551" y="77531"/>
                </a:lnTo>
                <a:lnTo>
                  <a:pt x="268551" y="58090"/>
                </a:lnTo>
                <a:lnTo>
                  <a:pt x="265473" y="50209"/>
                </a:lnTo>
                <a:lnTo>
                  <a:pt x="259315" y="44924"/>
                </a:lnTo>
                <a:lnTo>
                  <a:pt x="253158" y="39638"/>
                </a:lnTo>
                <a:lnTo>
                  <a:pt x="245944" y="36996"/>
                </a:lnTo>
                <a:lnTo>
                  <a:pt x="232802" y="36996"/>
                </a:lnTo>
                <a:lnTo>
                  <a:pt x="228392" y="37915"/>
                </a:lnTo>
                <a:lnTo>
                  <a:pt x="224440" y="39753"/>
                </a:lnTo>
                <a:lnTo>
                  <a:pt x="220121" y="41822"/>
                </a:lnTo>
                <a:lnTo>
                  <a:pt x="216536" y="44946"/>
                </a:lnTo>
                <a:lnTo>
                  <a:pt x="213688" y="49129"/>
                </a:lnTo>
                <a:lnTo>
                  <a:pt x="213892" y="45464"/>
                </a:lnTo>
                <a:lnTo>
                  <a:pt x="216111" y="31862"/>
                </a:lnTo>
                <a:lnTo>
                  <a:pt x="220511" y="21588"/>
                </a:lnTo>
                <a:lnTo>
                  <a:pt x="224601" y="15177"/>
                </a:lnTo>
                <a:lnTo>
                  <a:pt x="230115" y="11972"/>
                </a:lnTo>
                <a:lnTo>
                  <a:pt x="243118" y="11972"/>
                </a:lnTo>
                <a:lnTo>
                  <a:pt x="247644" y="14040"/>
                </a:lnTo>
                <a:lnTo>
                  <a:pt x="250631" y="18176"/>
                </a:lnTo>
                <a:lnTo>
                  <a:pt x="252239" y="20382"/>
                </a:lnTo>
                <a:lnTo>
                  <a:pt x="253411" y="23438"/>
                </a:lnTo>
                <a:lnTo>
                  <a:pt x="254146" y="27345"/>
                </a:lnTo>
                <a:lnTo>
                  <a:pt x="266415" y="27345"/>
                </a:lnTo>
                <a:lnTo>
                  <a:pt x="266415" y="21278"/>
                </a:lnTo>
                <a:lnTo>
                  <a:pt x="264244" y="15384"/>
                </a:lnTo>
                <a:lnTo>
                  <a:pt x="259901" y="9663"/>
                </a:lnTo>
                <a:lnTo>
                  <a:pt x="255559" y="3940"/>
                </a:lnTo>
                <a:lnTo>
                  <a:pt x="247874" y="1080"/>
                </a:lnTo>
                <a:lnTo>
                  <a:pt x="234779" y="1131"/>
                </a:lnTo>
                <a:lnTo>
                  <a:pt x="222082" y="4329"/>
                </a:lnTo>
                <a:lnTo>
                  <a:pt x="212272" y="12493"/>
                </a:lnTo>
                <a:lnTo>
                  <a:pt x="205348" y="25621"/>
                </a:lnTo>
                <a:lnTo>
                  <a:pt x="203772" y="30831"/>
                </a:lnTo>
                <a:lnTo>
                  <a:pt x="201594" y="42935"/>
                </a:lnTo>
                <a:lnTo>
                  <a:pt x="200868" y="56850"/>
                </a:lnTo>
                <a:lnTo>
                  <a:pt x="201834" y="70890"/>
                </a:lnTo>
                <a:close/>
              </a:path>
              <a:path w="432752" h="130428">
                <a:moveTo>
                  <a:pt x="1930" y="27345"/>
                </a:moveTo>
                <a:lnTo>
                  <a:pt x="1930" y="35157"/>
                </a:lnTo>
                <a:lnTo>
                  <a:pt x="4296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6" y="31067"/>
                </a:lnTo>
                <a:lnTo>
                  <a:pt x="14336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5" y="8456"/>
                </a:lnTo>
                <a:lnTo>
                  <a:pt x="4491" y="14063"/>
                </a:lnTo>
                <a:lnTo>
                  <a:pt x="1930" y="20359"/>
                </a:lnTo>
                <a:lnTo>
                  <a:pt x="1930" y="27345"/>
                </a:lnTo>
                <a:close/>
              </a:path>
              <a:path w="432752" h="130428">
                <a:moveTo>
                  <a:pt x="54059" y="23232"/>
                </a:moveTo>
                <a:lnTo>
                  <a:pt x="54381" y="26725"/>
                </a:lnTo>
                <a:lnTo>
                  <a:pt x="66443" y="26725"/>
                </a:lnTo>
                <a:lnTo>
                  <a:pt x="66213" y="18911"/>
                </a:lnTo>
                <a:lnTo>
                  <a:pt x="63651" y="12627"/>
                </a:lnTo>
                <a:lnTo>
                  <a:pt x="58758" y="7870"/>
                </a:lnTo>
                <a:lnTo>
                  <a:pt x="53864" y="3114"/>
                </a:lnTo>
                <a:lnTo>
                  <a:pt x="46845" y="414"/>
                </a:lnTo>
                <a:lnTo>
                  <a:pt x="37701" y="-229"/>
                </a:lnTo>
                <a:lnTo>
                  <a:pt x="37701" y="-9260"/>
                </a:lnTo>
                <a:lnTo>
                  <a:pt x="31154" y="-9260"/>
                </a:lnTo>
                <a:lnTo>
                  <a:pt x="31154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2" y="12247"/>
                </a:lnTo>
                <a:lnTo>
                  <a:pt x="24996" y="10409"/>
                </a:lnTo>
                <a:lnTo>
                  <a:pt x="31016" y="10180"/>
                </a:lnTo>
                <a:lnTo>
                  <a:pt x="31016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1" y="37203"/>
                </a:lnTo>
                <a:lnTo>
                  <a:pt x="15841" y="34629"/>
                </a:lnTo>
                <a:lnTo>
                  <a:pt x="14336" y="31067"/>
                </a:lnTo>
                <a:lnTo>
                  <a:pt x="13761" y="50094"/>
                </a:lnTo>
                <a:lnTo>
                  <a:pt x="21091" y="53242"/>
                </a:lnTo>
                <a:lnTo>
                  <a:pt x="31016" y="55126"/>
                </a:lnTo>
                <a:lnTo>
                  <a:pt x="31016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5"/>
                </a:lnTo>
                <a:lnTo>
                  <a:pt x="0" y="70155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1" y="93084"/>
                </a:lnTo>
                <a:lnTo>
                  <a:pt x="16767" y="100111"/>
                </a:lnTo>
                <a:lnTo>
                  <a:pt x="31154" y="103176"/>
                </a:lnTo>
                <a:lnTo>
                  <a:pt x="31154" y="116549"/>
                </a:lnTo>
                <a:lnTo>
                  <a:pt x="37701" y="116549"/>
                </a:lnTo>
                <a:lnTo>
                  <a:pt x="37701" y="56781"/>
                </a:lnTo>
                <a:lnTo>
                  <a:pt x="43445" y="58343"/>
                </a:lnTo>
                <a:lnTo>
                  <a:pt x="37701" y="43889"/>
                </a:lnTo>
                <a:lnTo>
                  <a:pt x="37701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2752" h="130428">
                <a:moveTo>
                  <a:pt x="50981" y="89801"/>
                </a:moveTo>
                <a:lnTo>
                  <a:pt x="45559" y="92674"/>
                </a:lnTo>
                <a:lnTo>
                  <a:pt x="37701" y="93041"/>
                </a:lnTo>
                <a:lnTo>
                  <a:pt x="37701" y="103176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3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3" y="52300"/>
                </a:lnTo>
                <a:lnTo>
                  <a:pt x="55598" y="49680"/>
                </a:lnTo>
                <a:lnTo>
                  <a:pt x="48362" y="46877"/>
                </a:lnTo>
                <a:lnTo>
                  <a:pt x="37701" y="43889"/>
                </a:lnTo>
                <a:lnTo>
                  <a:pt x="43445" y="58343"/>
                </a:lnTo>
                <a:lnTo>
                  <a:pt x="47535" y="59998"/>
                </a:lnTo>
                <a:lnTo>
                  <a:pt x="49970" y="61744"/>
                </a:lnTo>
                <a:lnTo>
                  <a:pt x="54197" y="64732"/>
                </a:lnTo>
                <a:lnTo>
                  <a:pt x="56311" y="69098"/>
                </a:lnTo>
                <a:lnTo>
                  <a:pt x="56311" y="78473"/>
                </a:lnTo>
                <a:lnTo>
                  <a:pt x="55530" y="81667"/>
                </a:lnTo>
                <a:lnTo>
                  <a:pt x="53968" y="84424"/>
                </a:lnTo>
                <a:lnTo>
                  <a:pt x="50981" y="89801"/>
                </a:lnTo>
                <a:close/>
              </a:path>
              <a:path w="432752" h="130428">
                <a:moveTo>
                  <a:pt x="124799" y="76083"/>
                </a:moveTo>
                <a:lnTo>
                  <a:pt x="124799" y="100211"/>
                </a:lnTo>
                <a:lnTo>
                  <a:pt x="137205" y="100211"/>
                </a:lnTo>
                <a:lnTo>
                  <a:pt x="137205" y="76083"/>
                </a:lnTo>
                <a:lnTo>
                  <a:pt x="151748" y="76083"/>
                </a:lnTo>
                <a:lnTo>
                  <a:pt x="151748" y="65260"/>
                </a:lnTo>
                <a:lnTo>
                  <a:pt x="137205" y="65260"/>
                </a:lnTo>
                <a:lnTo>
                  <a:pt x="137205" y="1217"/>
                </a:lnTo>
                <a:lnTo>
                  <a:pt x="126729" y="1217"/>
                </a:lnTo>
                <a:lnTo>
                  <a:pt x="124592" y="20520"/>
                </a:lnTo>
                <a:lnTo>
                  <a:pt x="124592" y="65260"/>
                </a:lnTo>
                <a:lnTo>
                  <a:pt x="92956" y="65260"/>
                </a:lnTo>
                <a:lnTo>
                  <a:pt x="81514" y="63950"/>
                </a:lnTo>
                <a:lnTo>
                  <a:pt x="81514" y="76083"/>
                </a:lnTo>
                <a:lnTo>
                  <a:pt x="124799" y="76083"/>
                </a:lnTo>
                <a:close/>
              </a:path>
              <a:path w="432752" h="130428">
                <a:moveTo>
                  <a:pt x="126729" y="1217"/>
                </a:moveTo>
                <a:lnTo>
                  <a:pt x="81514" y="63950"/>
                </a:lnTo>
                <a:lnTo>
                  <a:pt x="92956" y="65260"/>
                </a:lnTo>
                <a:lnTo>
                  <a:pt x="124592" y="20520"/>
                </a:lnTo>
                <a:lnTo>
                  <a:pt x="126729" y="1217"/>
                </a:lnTo>
                <a:close/>
              </a:path>
              <a:path w="432752" h="130428">
                <a:moveTo>
                  <a:pt x="177411" y="120203"/>
                </a:moveTo>
                <a:lnTo>
                  <a:pt x="181225" y="117652"/>
                </a:lnTo>
                <a:lnTo>
                  <a:pt x="183430" y="113516"/>
                </a:lnTo>
                <a:lnTo>
                  <a:pt x="185636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9" y="85183"/>
                </a:lnTo>
                <a:lnTo>
                  <a:pt x="171989" y="100211"/>
                </a:lnTo>
                <a:lnTo>
                  <a:pt x="179502" y="100211"/>
                </a:lnTo>
                <a:lnTo>
                  <a:pt x="179697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9" y="114619"/>
                </a:lnTo>
                <a:lnTo>
                  <a:pt x="171989" y="121168"/>
                </a:lnTo>
                <a:lnTo>
                  <a:pt x="177411" y="120203"/>
                </a:lnTo>
                <a:close/>
              </a:path>
              <a:path w="432752" h="130428">
                <a:moveTo>
                  <a:pt x="250596" y="85148"/>
                </a:moveTo>
                <a:lnTo>
                  <a:pt x="247357" y="89537"/>
                </a:lnTo>
                <a:lnTo>
                  <a:pt x="242475" y="91732"/>
                </a:lnTo>
                <a:lnTo>
                  <a:pt x="229472" y="91732"/>
                </a:lnTo>
                <a:lnTo>
                  <a:pt x="224406" y="89606"/>
                </a:lnTo>
                <a:lnTo>
                  <a:pt x="234847" y="102762"/>
                </a:lnTo>
                <a:lnTo>
                  <a:pt x="236765" y="102724"/>
                </a:lnTo>
                <a:lnTo>
                  <a:pt x="249926" y="99847"/>
                </a:lnTo>
                <a:lnTo>
                  <a:pt x="250596" y="85148"/>
                </a:lnTo>
                <a:close/>
              </a:path>
              <a:path w="432752" h="130428">
                <a:moveTo>
                  <a:pt x="310848" y="100211"/>
                </a:moveTo>
                <a:lnTo>
                  <a:pt x="312961" y="90100"/>
                </a:lnTo>
                <a:lnTo>
                  <a:pt x="314684" y="82770"/>
                </a:lnTo>
                <a:lnTo>
                  <a:pt x="316017" y="78220"/>
                </a:lnTo>
                <a:lnTo>
                  <a:pt x="318085" y="71143"/>
                </a:lnTo>
                <a:lnTo>
                  <a:pt x="321117" y="63307"/>
                </a:lnTo>
                <a:lnTo>
                  <a:pt x="325115" y="54712"/>
                </a:lnTo>
                <a:lnTo>
                  <a:pt x="326398" y="51975"/>
                </a:lnTo>
                <a:lnTo>
                  <a:pt x="332369" y="40644"/>
                </a:lnTo>
                <a:lnTo>
                  <a:pt x="339072" y="30033"/>
                </a:lnTo>
                <a:lnTo>
                  <a:pt x="344333" y="22404"/>
                </a:lnTo>
                <a:lnTo>
                  <a:pt x="348549" y="17050"/>
                </a:lnTo>
                <a:lnTo>
                  <a:pt x="351719" y="13971"/>
                </a:lnTo>
                <a:lnTo>
                  <a:pt x="351719" y="3148"/>
                </a:lnTo>
                <a:lnTo>
                  <a:pt x="283071" y="3148"/>
                </a:lnTo>
                <a:lnTo>
                  <a:pt x="283071" y="15626"/>
                </a:lnTo>
                <a:lnTo>
                  <a:pt x="337659" y="15626"/>
                </a:lnTo>
                <a:lnTo>
                  <a:pt x="332195" y="22281"/>
                </a:lnTo>
                <a:lnTo>
                  <a:pt x="324872" y="32516"/>
                </a:lnTo>
                <a:lnTo>
                  <a:pt x="317809" y="43959"/>
                </a:lnTo>
                <a:lnTo>
                  <a:pt x="313198" y="52494"/>
                </a:lnTo>
                <a:lnTo>
                  <a:pt x="307659" y="64386"/>
                </a:lnTo>
                <a:lnTo>
                  <a:pt x="303135" y="76303"/>
                </a:lnTo>
                <a:lnTo>
                  <a:pt x="299626" y="88245"/>
                </a:lnTo>
                <a:lnTo>
                  <a:pt x="297132" y="100211"/>
                </a:lnTo>
                <a:lnTo>
                  <a:pt x="310848" y="100211"/>
                </a:lnTo>
                <a:close/>
              </a:path>
              <a:path w="432752" h="130428">
                <a:moveTo>
                  <a:pt x="417269" y="74063"/>
                </a:moveTo>
                <a:lnTo>
                  <a:pt x="413660" y="83046"/>
                </a:lnTo>
                <a:lnTo>
                  <a:pt x="409846" y="88745"/>
                </a:lnTo>
                <a:lnTo>
                  <a:pt x="404723" y="91594"/>
                </a:lnTo>
                <a:lnTo>
                  <a:pt x="390294" y="91594"/>
                </a:lnTo>
                <a:lnTo>
                  <a:pt x="398358" y="102900"/>
                </a:lnTo>
                <a:lnTo>
                  <a:pt x="407703" y="101669"/>
                </a:lnTo>
                <a:lnTo>
                  <a:pt x="418758" y="95459"/>
                </a:lnTo>
                <a:lnTo>
                  <a:pt x="417269" y="74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134618" y="2382446"/>
            <a:ext cx="393285" cy="115084"/>
          </a:xfrm>
          <a:custGeom>
            <a:avLst/>
            <a:gdLst/>
            <a:ahLst/>
            <a:cxnLst/>
            <a:rect l="l" t="t" r="r" b="b"/>
            <a:pathLst>
              <a:path w="432614" h="130428">
                <a:moveTo>
                  <a:pt x="203326" y="18360"/>
                </a:moveTo>
                <a:lnTo>
                  <a:pt x="200592" y="26242"/>
                </a:lnTo>
                <a:lnTo>
                  <a:pt x="200592" y="44533"/>
                </a:lnTo>
                <a:lnTo>
                  <a:pt x="203360" y="52162"/>
                </a:lnTo>
                <a:lnTo>
                  <a:pt x="208897" y="58090"/>
                </a:lnTo>
                <a:lnTo>
                  <a:pt x="214434" y="64019"/>
                </a:lnTo>
                <a:lnTo>
                  <a:pt x="221958" y="66983"/>
                </a:lnTo>
                <a:lnTo>
                  <a:pt x="221292" y="54196"/>
                </a:lnTo>
                <a:lnTo>
                  <a:pt x="218167" y="50404"/>
                </a:lnTo>
                <a:lnTo>
                  <a:pt x="215043" y="46612"/>
                </a:lnTo>
                <a:lnTo>
                  <a:pt x="213480" y="41500"/>
                </a:lnTo>
                <a:lnTo>
                  <a:pt x="213480" y="28264"/>
                </a:lnTo>
                <a:lnTo>
                  <a:pt x="218551" y="4075"/>
                </a:lnTo>
                <a:lnTo>
                  <a:pt x="208794" y="11558"/>
                </a:lnTo>
                <a:lnTo>
                  <a:pt x="203326" y="18360"/>
                </a:lnTo>
                <a:close/>
              </a:path>
              <a:path w="432614" h="130428">
                <a:moveTo>
                  <a:pt x="204268" y="90330"/>
                </a:moveTo>
                <a:lnTo>
                  <a:pt x="209276" y="95385"/>
                </a:lnTo>
                <a:lnTo>
                  <a:pt x="214285" y="100441"/>
                </a:lnTo>
                <a:lnTo>
                  <a:pt x="221614" y="102968"/>
                </a:lnTo>
                <a:lnTo>
                  <a:pt x="231669" y="102966"/>
                </a:lnTo>
                <a:lnTo>
                  <a:pt x="244470" y="100281"/>
                </a:lnTo>
                <a:lnTo>
                  <a:pt x="254535" y="92515"/>
                </a:lnTo>
                <a:lnTo>
                  <a:pt x="261865" y="79668"/>
                </a:lnTo>
                <a:lnTo>
                  <a:pt x="264001" y="73297"/>
                </a:lnTo>
                <a:lnTo>
                  <a:pt x="266483" y="61048"/>
                </a:lnTo>
                <a:lnTo>
                  <a:pt x="267311" y="47543"/>
                </a:lnTo>
                <a:lnTo>
                  <a:pt x="267292" y="45515"/>
                </a:lnTo>
                <a:lnTo>
                  <a:pt x="266024" y="31977"/>
                </a:lnTo>
                <a:lnTo>
                  <a:pt x="262762" y="20796"/>
                </a:lnTo>
                <a:lnTo>
                  <a:pt x="256984" y="11274"/>
                </a:lnTo>
                <a:lnTo>
                  <a:pt x="246691" y="3835"/>
                </a:lnTo>
                <a:lnTo>
                  <a:pt x="232986" y="1356"/>
                </a:lnTo>
                <a:lnTo>
                  <a:pt x="231952" y="1367"/>
                </a:lnTo>
                <a:lnTo>
                  <a:pt x="218551" y="4075"/>
                </a:lnTo>
                <a:lnTo>
                  <a:pt x="213480" y="28264"/>
                </a:lnTo>
                <a:lnTo>
                  <a:pt x="215261" y="22829"/>
                </a:lnTo>
                <a:lnTo>
                  <a:pt x="218822" y="18762"/>
                </a:lnTo>
                <a:lnTo>
                  <a:pt x="222383" y="14695"/>
                </a:lnTo>
                <a:lnTo>
                  <a:pt x="227197" y="12661"/>
                </a:lnTo>
                <a:lnTo>
                  <a:pt x="238914" y="12661"/>
                </a:lnTo>
                <a:lnTo>
                  <a:pt x="243566" y="14442"/>
                </a:lnTo>
                <a:lnTo>
                  <a:pt x="247219" y="18004"/>
                </a:lnTo>
                <a:lnTo>
                  <a:pt x="250872" y="21566"/>
                </a:lnTo>
                <a:lnTo>
                  <a:pt x="252699" y="26977"/>
                </a:lnTo>
                <a:lnTo>
                  <a:pt x="252699" y="42327"/>
                </a:lnTo>
                <a:lnTo>
                  <a:pt x="250665" y="47991"/>
                </a:lnTo>
                <a:lnTo>
                  <a:pt x="246599" y="51231"/>
                </a:lnTo>
                <a:lnTo>
                  <a:pt x="242532" y="54471"/>
                </a:lnTo>
                <a:lnTo>
                  <a:pt x="238041" y="56091"/>
                </a:lnTo>
                <a:lnTo>
                  <a:pt x="226278" y="56091"/>
                </a:lnTo>
                <a:lnTo>
                  <a:pt x="221292" y="54196"/>
                </a:lnTo>
                <a:lnTo>
                  <a:pt x="221958" y="66983"/>
                </a:lnTo>
                <a:lnTo>
                  <a:pt x="236157" y="66983"/>
                </a:lnTo>
                <a:lnTo>
                  <a:pt x="240534" y="66099"/>
                </a:lnTo>
                <a:lnTo>
                  <a:pt x="244600" y="64329"/>
                </a:lnTo>
                <a:lnTo>
                  <a:pt x="248667" y="62560"/>
                </a:lnTo>
                <a:lnTo>
                  <a:pt x="252078" y="59492"/>
                </a:lnTo>
                <a:lnTo>
                  <a:pt x="254836" y="55126"/>
                </a:lnTo>
                <a:lnTo>
                  <a:pt x="253705" y="63213"/>
                </a:lnTo>
                <a:lnTo>
                  <a:pt x="250423" y="76717"/>
                </a:lnTo>
                <a:lnTo>
                  <a:pt x="245944" y="85218"/>
                </a:lnTo>
                <a:lnTo>
                  <a:pt x="241763" y="90158"/>
                </a:lnTo>
                <a:lnTo>
                  <a:pt x="236708" y="92628"/>
                </a:lnTo>
                <a:lnTo>
                  <a:pt x="227610" y="92628"/>
                </a:lnTo>
                <a:lnTo>
                  <a:pt x="224761" y="91939"/>
                </a:lnTo>
                <a:lnTo>
                  <a:pt x="222234" y="90560"/>
                </a:lnTo>
                <a:lnTo>
                  <a:pt x="217318" y="87941"/>
                </a:lnTo>
                <a:lnTo>
                  <a:pt x="214675" y="83207"/>
                </a:lnTo>
                <a:lnTo>
                  <a:pt x="214308" y="76359"/>
                </a:lnTo>
                <a:lnTo>
                  <a:pt x="201764" y="76359"/>
                </a:lnTo>
                <a:lnTo>
                  <a:pt x="201764" y="83988"/>
                </a:lnTo>
                <a:lnTo>
                  <a:pt x="204268" y="90330"/>
                </a:lnTo>
                <a:close/>
              </a:path>
              <a:path w="432614" h="130428">
                <a:moveTo>
                  <a:pt x="296167" y="88492"/>
                </a:moveTo>
                <a:lnTo>
                  <a:pt x="297362" y="83620"/>
                </a:lnTo>
                <a:lnTo>
                  <a:pt x="300256" y="79185"/>
                </a:lnTo>
                <a:lnTo>
                  <a:pt x="304851" y="75187"/>
                </a:lnTo>
                <a:lnTo>
                  <a:pt x="307424" y="72935"/>
                </a:lnTo>
                <a:lnTo>
                  <a:pt x="310963" y="70568"/>
                </a:lnTo>
                <a:lnTo>
                  <a:pt x="315466" y="68086"/>
                </a:lnTo>
                <a:lnTo>
                  <a:pt x="324908" y="62847"/>
                </a:lnTo>
                <a:lnTo>
                  <a:pt x="333225" y="58205"/>
                </a:lnTo>
                <a:lnTo>
                  <a:pt x="338992" y="54253"/>
                </a:lnTo>
                <a:lnTo>
                  <a:pt x="342208" y="50990"/>
                </a:lnTo>
                <a:lnTo>
                  <a:pt x="347768" y="45383"/>
                </a:lnTo>
                <a:lnTo>
                  <a:pt x="350548" y="38627"/>
                </a:lnTo>
                <a:lnTo>
                  <a:pt x="350548" y="23232"/>
                </a:lnTo>
                <a:lnTo>
                  <a:pt x="347940" y="16430"/>
                </a:lnTo>
                <a:lnTo>
                  <a:pt x="342725" y="10317"/>
                </a:lnTo>
                <a:lnTo>
                  <a:pt x="332137" y="3267"/>
                </a:lnTo>
                <a:lnTo>
                  <a:pt x="317947" y="1148"/>
                </a:lnTo>
                <a:lnTo>
                  <a:pt x="310169" y="1740"/>
                </a:lnTo>
                <a:lnTo>
                  <a:pt x="297866" y="6337"/>
                </a:lnTo>
                <a:lnTo>
                  <a:pt x="289481" y="15488"/>
                </a:lnTo>
                <a:lnTo>
                  <a:pt x="286449" y="20910"/>
                </a:lnTo>
                <a:lnTo>
                  <a:pt x="284863" y="27919"/>
                </a:lnTo>
                <a:lnTo>
                  <a:pt x="284725" y="36513"/>
                </a:lnTo>
                <a:lnTo>
                  <a:pt x="297339" y="36513"/>
                </a:lnTo>
                <a:lnTo>
                  <a:pt x="297522" y="30401"/>
                </a:lnTo>
                <a:lnTo>
                  <a:pt x="298487" y="25621"/>
                </a:lnTo>
                <a:lnTo>
                  <a:pt x="300233" y="22175"/>
                </a:lnTo>
                <a:lnTo>
                  <a:pt x="303496" y="15740"/>
                </a:lnTo>
                <a:lnTo>
                  <a:pt x="309377" y="12523"/>
                </a:lnTo>
                <a:lnTo>
                  <a:pt x="323621" y="12523"/>
                </a:lnTo>
                <a:lnTo>
                  <a:pt x="328217" y="14212"/>
                </a:lnTo>
                <a:lnTo>
                  <a:pt x="331663" y="17590"/>
                </a:lnTo>
                <a:lnTo>
                  <a:pt x="335109" y="20968"/>
                </a:lnTo>
                <a:lnTo>
                  <a:pt x="336832" y="25529"/>
                </a:lnTo>
                <a:lnTo>
                  <a:pt x="336832" y="36191"/>
                </a:lnTo>
                <a:lnTo>
                  <a:pt x="334948" y="40557"/>
                </a:lnTo>
                <a:lnTo>
                  <a:pt x="331180" y="44372"/>
                </a:lnTo>
                <a:lnTo>
                  <a:pt x="328791" y="46808"/>
                </a:lnTo>
                <a:lnTo>
                  <a:pt x="324633" y="49749"/>
                </a:lnTo>
                <a:lnTo>
                  <a:pt x="318705" y="53196"/>
                </a:lnTo>
                <a:lnTo>
                  <a:pt x="305471" y="60848"/>
                </a:lnTo>
                <a:lnTo>
                  <a:pt x="296603" y="65995"/>
                </a:lnTo>
                <a:lnTo>
                  <a:pt x="290642" y="71717"/>
                </a:lnTo>
                <a:lnTo>
                  <a:pt x="287586" y="78013"/>
                </a:lnTo>
                <a:lnTo>
                  <a:pt x="284530" y="84310"/>
                </a:lnTo>
                <a:lnTo>
                  <a:pt x="282773" y="91709"/>
                </a:lnTo>
                <a:lnTo>
                  <a:pt x="282313" y="100211"/>
                </a:lnTo>
                <a:lnTo>
                  <a:pt x="350066" y="100211"/>
                </a:lnTo>
                <a:lnTo>
                  <a:pt x="350066" y="88492"/>
                </a:lnTo>
                <a:lnTo>
                  <a:pt x="296167" y="88492"/>
                </a:lnTo>
                <a:close/>
              </a:path>
              <a:path w="432614" h="130428">
                <a:moveTo>
                  <a:pt x="415796" y="3711"/>
                </a:moveTo>
                <a:lnTo>
                  <a:pt x="408376" y="1217"/>
                </a:lnTo>
                <a:lnTo>
                  <a:pt x="398910" y="1217"/>
                </a:lnTo>
                <a:lnTo>
                  <a:pt x="392247" y="12592"/>
                </a:lnTo>
                <a:lnTo>
                  <a:pt x="404240" y="12592"/>
                </a:lnTo>
                <a:lnTo>
                  <a:pt x="408720" y="14132"/>
                </a:lnTo>
                <a:lnTo>
                  <a:pt x="411661" y="17211"/>
                </a:lnTo>
                <a:lnTo>
                  <a:pt x="414602" y="20290"/>
                </a:lnTo>
                <a:lnTo>
                  <a:pt x="416072" y="23668"/>
                </a:lnTo>
                <a:lnTo>
                  <a:pt x="416416" y="47475"/>
                </a:lnTo>
                <a:lnTo>
                  <a:pt x="420093" y="45406"/>
                </a:lnTo>
                <a:lnTo>
                  <a:pt x="422804" y="43292"/>
                </a:lnTo>
                <a:lnTo>
                  <a:pt x="424549" y="41132"/>
                </a:lnTo>
                <a:lnTo>
                  <a:pt x="427674" y="37317"/>
                </a:lnTo>
                <a:lnTo>
                  <a:pt x="429236" y="32331"/>
                </a:lnTo>
                <a:lnTo>
                  <a:pt x="429236" y="19509"/>
                </a:lnTo>
                <a:lnTo>
                  <a:pt x="426548" y="13684"/>
                </a:lnTo>
                <a:lnTo>
                  <a:pt x="421173" y="8697"/>
                </a:lnTo>
                <a:lnTo>
                  <a:pt x="415796" y="3711"/>
                </a:lnTo>
                <a:close/>
              </a:path>
              <a:path w="432614" h="130428">
                <a:moveTo>
                  <a:pt x="413694" y="87079"/>
                </a:moveTo>
                <a:lnTo>
                  <a:pt x="409903" y="90181"/>
                </a:lnTo>
                <a:lnTo>
                  <a:pt x="405136" y="91732"/>
                </a:lnTo>
                <a:lnTo>
                  <a:pt x="392224" y="91732"/>
                </a:lnTo>
                <a:lnTo>
                  <a:pt x="386928" y="89859"/>
                </a:lnTo>
                <a:lnTo>
                  <a:pt x="383505" y="86113"/>
                </a:lnTo>
                <a:lnTo>
                  <a:pt x="380082" y="82368"/>
                </a:lnTo>
                <a:lnTo>
                  <a:pt x="378370" y="77922"/>
                </a:lnTo>
                <a:lnTo>
                  <a:pt x="374900" y="95329"/>
                </a:lnTo>
                <a:lnTo>
                  <a:pt x="385914" y="101110"/>
                </a:lnTo>
                <a:lnTo>
                  <a:pt x="399117" y="103037"/>
                </a:lnTo>
                <a:lnTo>
                  <a:pt x="400263" y="103025"/>
                </a:lnTo>
                <a:lnTo>
                  <a:pt x="413742" y="100604"/>
                </a:lnTo>
                <a:lnTo>
                  <a:pt x="413694" y="87079"/>
                </a:lnTo>
                <a:close/>
              </a:path>
              <a:path w="432614" h="130428">
                <a:moveTo>
                  <a:pt x="378370" y="66800"/>
                </a:moveTo>
                <a:lnTo>
                  <a:pt x="380243" y="62123"/>
                </a:lnTo>
                <a:lnTo>
                  <a:pt x="383987" y="58746"/>
                </a:lnTo>
                <a:lnTo>
                  <a:pt x="387732" y="55367"/>
                </a:lnTo>
                <a:lnTo>
                  <a:pt x="392569" y="53678"/>
                </a:lnTo>
                <a:lnTo>
                  <a:pt x="404608" y="53678"/>
                </a:lnTo>
                <a:lnTo>
                  <a:pt x="409616" y="55333"/>
                </a:lnTo>
                <a:lnTo>
                  <a:pt x="413522" y="58642"/>
                </a:lnTo>
                <a:lnTo>
                  <a:pt x="417428" y="61951"/>
                </a:lnTo>
                <a:lnTo>
                  <a:pt x="419380" y="66800"/>
                </a:lnTo>
                <a:lnTo>
                  <a:pt x="419380" y="79346"/>
                </a:lnTo>
                <a:lnTo>
                  <a:pt x="417485" y="83976"/>
                </a:lnTo>
                <a:lnTo>
                  <a:pt x="413694" y="87079"/>
                </a:lnTo>
                <a:lnTo>
                  <a:pt x="413742" y="100604"/>
                </a:lnTo>
                <a:lnTo>
                  <a:pt x="423860" y="93972"/>
                </a:lnTo>
                <a:lnTo>
                  <a:pt x="429696" y="87929"/>
                </a:lnTo>
                <a:lnTo>
                  <a:pt x="432614" y="80564"/>
                </a:lnTo>
                <a:lnTo>
                  <a:pt x="432614" y="64525"/>
                </a:lnTo>
                <a:lnTo>
                  <a:pt x="430431" y="58550"/>
                </a:lnTo>
                <a:lnTo>
                  <a:pt x="426066" y="53954"/>
                </a:lnTo>
                <a:lnTo>
                  <a:pt x="423722" y="51518"/>
                </a:lnTo>
                <a:lnTo>
                  <a:pt x="420506" y="49358"/>
                </a:lnTo>
                <a:lnTo>
                  <a:pt x="416416" y="47475"/>
                </a:lnTo>
                <a:lnTo>
                  <a:pt x="416072" y="23668"/>
                </a:lnTo>
                <a:lnTo>
                  <a:pt x="416072" y="31573"/>
                </a:lnTo>
                <a:lnTo>
                  <a:pt x="414532" y="35215"/>
                </a:lnTo>
                <a:lnTo>
                  <a:pt x="411454" y="38271"/>
                </a:lnTo>
                <a:lnTo>
                  <a:pt x="408376" y="41327"/>
                </a:lnTo>
                <a:lnTo>
                  <a:pt x="404102" y="42855"/>
                </a:lnTo>
                <a:lnTo>
                  <a:pt x="393947" y="42855"/>
                </a:lnTo>
                <a:lnTo>
                  <a:pt x="389881" y="41546"/>
                </a:lnTo>
                <a:lnTo>
                  <a:pt x="386435" y="38926"/>
                </a:lnTo>
                <a:lnTo>
                  <a:pt x="382988" y="36306"/>
                </a:lnTo>
                <a:lnTo>
                  <a:pt x="381265" y="32676"/>
                </a:lnTo>
                <a:lnTo>
                  <a:pt x="381265" y="23898"/>
                </a:lnTo>
                <a:lnTo>
                  <a:pt x="382598" y="20290"/>
                </a:lnTo>
                <a:lnTo>
                  <a:pt x="385263" y="17211"/>
                </a:lnTo>
                <a:lnTo>
                  <a:pt x="387928" y="14132"/>
                </a:lnTo>
                <a:lnTo>
                  <a:pt x="392247" y="12592"/>
                </a:lnTo>
                <a:lnTo>
                  <a:pt x="398910" y="1217"/>
                </a:lnTo>
                <a:lnTo>
                  <a:pt x="389123" y="1217"/>
                </a:lnTo>
                <a:lnTo>
                  <a:pt x="381564" y="3860"/>
                </a:lnTo>
                <a:lnTo>
                  <a:pt x="376234" y="9145"/>
                </a:lnTo>
                <a:lnTo>
                  <a:pt x="370904" y="14430"/>
                </a:lnTo>
                <a:lnTo>
                  <a:pt x="368239" y="20750"/>
                </a:lnTo>
                <a:lnTo>
                  <a:pt x="368239" y="33985"/>
                </a:lnTo>
                <a:lnTo>
                  <a:pt x="370054" y="38765"/>
                </a:lnTo>
                <a:lnTo>
                  <a:pt x="373684" y="42442"/>
                </a:lnTo>
                <a:lnTo>
                  <a:pt x="375613" y="44418"/>
                </a:lnTo>
                <a:lnTo>
                  <a:pt x="378302" y="46141"/>
                </a:lnTo>
                <a:lnTo>
                  <a:pt x="381748" y="47612"/>
                </a:lnTo>
                <a:lnTo>
                  <a:pt x="376142" y="49864"/>
                </a:lnTo>
                <a:lnTo>
                  <a:pt x="371914" y="53116"/>
                </a:lnTo>
                <a:lnTo>
                  <a:pt x="369065" y="57367"/>
                </a:lnTo>
                <a:lnTo>
                  <a:pt x="366217" y="61618"/>
                </a:lnTo>
                <a:lnTo>
                  <a:pt x="364792" y="66662"/>
                </a:lnTo>
                <a:lnTo>
                  <a:pt x="364792" y="82425"/>
                </a:lnTo>
                <a:lnTo>
                  <a:pt x="368112" y="89997"/>
                </a:lnTo>
                <a:lnTo>
                  <a:pt x="374752" y="95213"/>
                </a:lnTo>
                <a:lnTo>
                  <a:pt x="374900" y="95329"/>
                </a:lnTo>
                <a:lnTo>
                  <a:pt x="378370" y="77922"/>
                </a:lnTo>
                <a:lnTo>
                  <a:pt x="378370" y="66800"/>
                </a:lnTo>
                <a:close/>
              </a:path>
              <a:path w="432614" h="130428">
                <a:moveTo>
                  <a:pt x="1929" y="27345"/>
                </a:moveTo>
                <a:lnTo>
                  <a:pt x="1929" y="35157"/>
                </a:lnTo>
                <a:lnTo>
                  <a:pt x="4295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5" y="31067"/>
                </a:lnTo>
                <a:lnTo>
                  <a:pt x="14335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4" y="8456"/>
                </a:lnTo>
                <a:lnTo>
                  <a:pt x="4491" y="14063"/>
                </a:lnTo>
                <a:lnTo>
                  <a:pt x="1929" y="20359"/>
                </a:lnTo>
                <a:lnTo>
                  <a:pt x="1929" y="27345"/>
                </a:lnTo>
                <a:close/>
              </a:path>
              <a:path w="432614" h="130428">
                <a:moveTo>
                  <a:pt x="54059" y="23232"/>
                </a:moveTo>
                <a:lnTo>
                  <a:pt x="54381" y="26725"/>
                </a:lnTo>
                <a:lnTo>
                  <a:pt x="66442" y="26725"/>
                </a:lnTo>
                <a:lnTo>
                  <a:pt x="66213" y="18911"/>
                </a:lnTo>
                <a:lnTo>
                  <a:pt x="63651" y="12627"/>
                </a:lnTo>
                <a:lnTo>
                  <a:pt x="58757" y="7870"/>
                </a:lnTo>
                <a:lnTo>
                  <a:pt x="53864" y="3114"/>
                </a:lnTo>
                <a:lnTo>
                  <a:pt x="46845" y="414"/>
                </a:lnTo>
                <a:lnTo>
                  <a:pt x="37701" y="-229"/>
                </a:lnTo>
                <a:lnTo>
                  <a:pt x="37701" y="-9260"/>
                </a:lnTo>
                <a:lnTo>
                  <a:pt x="31153" y="-9260"/>
                </a:lnTo>
                <a:lnTo>
                  <a:pt x="31153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1" y="12247"/>
                </a:lnTo>
                <a:lnTo>
                  <a:pt x="24996" y="10409"/>
                </a:lnTo>
                <a:lnTo>
                  <a:pt x="31015" y="10180"/>
                </a:lnTo>
                <a:lnTo>
                  <a:pt x="31015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0" y="37203"/>
                </a:lnTo>
                <a:lnTo>
                  <a:pt x="15840" y="34629"/>
                </a:lnTo>
                <a:lnTo>
                  <a:pt x="14335" y="31067"/>
                </a:lnTo>
                <a:lnTo>
                  <a:pt x="13761" y="50094"/>
                </a:lnTo>
                <a:lnTo>
                  <a:pt x="21090" y="53242"/>
                </a:lnTo>
                <a:lnTo>
                  <a:pt x="31015" y="55126"/>
                </a:lnTo>
                <a:lnTo>
                  <a:pt x="31015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5"/>
                </a:lnTo>
                <a:lnTo>
                  <a:pt x="0" y="70155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0" y="93084"/>
                </a:lnTo>
                <a:lnTo>
                  <a:pt x="16767" y="100111"/>
                </a:lnTo>
                <a:lnTo>
                  <a:pt x="31153" y="103176"/>
                </a:lnTo>
                <a:lnTo>
                  <a:pt x="31153" y="116549"/>
                </a:lnTo>
                <a:lnTo>
                  <a:pt x="37701" y="116549"/>
                </a:lnTo>
                <a:lnTo>
                  <a:pt x="37701" y="56781"/>
                </a:lnTo>
                <a:lnTo>
                  <a:pt x="43445" y="58343"/>
                </a:lnTo>
                <a:lnTo>
                  <a:pt x="37701" y="43889"/>
                </a:lnTo>
                <a:lnTo>
                  <a:pt x="37701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2614" h="130428">
                <a:moveTo>
                  <a:pt x="50980" y="89801"/>
                </a:moveTo>
                <a:lnTo>
                  <a:pt x="45558" y="92674"/>
                </a:lnTo>
                <a:lnTo>
                  <a:pt x="37701" y="93041"/>
                </a:lnTo>
                <a:lnTo>
                  <a:pt x="37701" y="103176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3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2" y="52300"/>
                </a:lnTo>
                <a:lnTo>
                  <a:pt x="55598" y="49680"/>
                </a:lnTo>
                <a:lnTo>
                  <a:pt x="48361" y="46877"/>
                </a:lnTo>
                <a:lnTo>
                  <a:pt x="37701" y="43889"/>
                </a:lnTo>
                <a:lnTo>
                  <a:pt x="43445" y="58343"/>
                </a:lnTo>
                <a:lnTo>
                  <a:pt x="47534" y="59998"/>
                </a:lnTo>
                <a:lnTo>
                  <a:pt x="49970" y="61744"/>
                </a:lnTo>
                <a:lnTo>
                  <a:pt x="54197" y="64732"/>
                </a:lnTo>
                <a:lnTo>
                  <a:pt x="56310" y="69098"/>
                </a:lnTo>
                <a:lnTo>
                  <a:pt x="56310" y="78473"/>
                </a:lnTo>
                <a:lnTo>
                  <a:pt x="55529" y="81667"/>
                </a:lnTo>
                <a:lnTo>
                  <a:pt x="53967" y="84424"/>
                </a:lnTo>
                <a:lnTo>
                  <a:pt x="50980" y="89801"/>
                </a:lnTo>
                <a:close/>
              </a:path>
              <a:path w="432614" h="130428">
                <a:moveTo>
                  <a:pt x="124798" y="76083"/>
                </a:moveTo>
                <a:lnTo>
                  <a:pt x="124798" y="100211"/>
                </a:lnTo>
                <a:lnTo>
                  <a:pt x="137205" y="100211"/>
                </a:lnTo>
                <a:lnTo>
                  <a:pt x="137205" y="76083"/>
                </a:lnTo>
                <a:lnTo>
                  <a:pt x="151747" y="76083"/>
                </a:lnTo>
                <a:lnTo>
                  <a:pt x="151747" y="65260"/>
                </a:lnTo>
                <a:lnTo>
                  <a:pt x="137205" y="65260"/>
                </a:lnTo>
                <a:lnTo>
                  <a:pt x="137205" y="1217"/>
                </a:lnTo>
                <a:lnTo>
                  <a:pt x="126728" y="1217"/>
                </a:lnTo>
                <a:lnTo>
                  <a:pt x="124591" y="20520"/>
                </a:lnTo>
                <a:lnTo>
                  <a:pt x="124591" y="65260"/>
                </a:lnTo>
                <a:lnTo>
                  <a:pt x="92955" y="65260"/>
                </a:lnTo>
                <a:lnTo>
                  <a:pt x="81514" y="63950"/>
                </a:lnTo>
                <a:lnTo>
                  <a:pt x="81514" y="76083"/>
                </a:lnTo>
                <a:lnTo>
                  <a:pt x="124798" y="76083"/>
                </a:lnTo>
                <a:close/>
              </a:path>
              <a:path w="432614" h="130428">
                <a:moveTo>
                  <a:pt x="126728" y="1217"/>
                </a:moveTo>
                <a:lnTo>
                  <a:pt x="81514" y="63950"/>
                </a:lnTo>
                <a:lnTo>
                  <a:pt x="92955" y="65260"/>
                </a:lnTo>
                <a:lnTo>
                  <a:pt x="124591" y="20520"/>
                </a:lnTo>
                <a:lnTo>
                  <a:pt x="126728" y="1217"/>
                </a:lnTo>
                <a:close/>
              </a:path>
              <a:path w="432614" h="130428">
                <a:moveTo>
                  <a:pt x="177410" y="120203"/>
                </a:moveTo>
                <a:lnTo>
                  <a:pt x="181224" y="117652"/>
                </a:lnTo>
                <a:lnTo>
                  <a:pt x="183429" y="113516"/>
                </a:lnTo>
                <a:lnTo>
                  <a:pt x="185635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8" y="85183"/>
                </a:lnTo>
                <a:lnTo>
                  <a:pt x="171988" y="100211"/>
                </a:lnTo>
                <a:lnTo>
                  <a:pt x="179501" y="100211"/>
                </a:lnTo>
                <a:lnTo>
                  <a:pt x="179696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8" y="114619"/>
                </a:lnTo>
                <a:lnTo>
                  <a:pt x="171988" y="121168"/>
                </a:lnTo>
                <a:lnTo>
                  <a:pt x="177410" y="1202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236069" y="23837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69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906319" y="2382446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904564" y="2374275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8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938838" y="2421172"/>
            <a:ext cx="28195" cy="52311"/>
          </a:xfrm>
          <a:custGeom>
            <a:avLst/>
            <a:gdLst/>
            <a:ahLst/>
            <a:cxnLst/>
            <a:rect l="l" t="t" r="r" b="b"/>
            <a:pathLst>
              <a:path w="31015" h="59286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6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979545" y="2385224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5060918" y="24576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086356" y="2383460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5184523" y="2447796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161213" y="23837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69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259378" y="2447796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674510" y="2374275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4061" h="130428">
                <a:moveTo>
                  <a:pt x="242429" y="85343"/>
                </a:moveTo>
                <a:lnTo>
                  <a:pt x="242429" y="109471"/>
                </a:lnTo>
                <a:lnTo>
                  <a:pt x="254836" y="109471"/>
                </a:lnTo>
                <a:lnTo>
                  <a:pt x="254836" y="85343"/>
                </a:lnTo>
                <a:lnTo>
                  <a:pt x="269378" y="85343"/>
                </a:lnTo>
                <a:lnTo>
                  <a:pt x="269378" y="74520"/>
                </a:lnTo>
                <a:lnTo>
                  <a:pt x="254836" y="74520"/>
                </a:lnTo>
                <a:lnTo>
                  <a:pt x="254836" y="10478"/>
                </a:lnTo>
                <a:lnTo>
                  <a:pt x="244359" y="10478"/>
                </a:lnTo>
                <a:lnTo>
                  <a:pt x="242222" y="29780"/>
                </a:lnTo>
                <a:lnTo>
                  <a:pt x="242222" y="74520"/>
                </a:lnTo>
                <a:lnTo>
                  <a:pt x="210586" y="74520"/>
                </a:lnTo>
                <a:lnTo>
                  <a:pt x="199145" y="73210"/>
                </a:lnTo>
                <a:lnTo>
                  <a:pt x="199145" y="85343"/>
                </a:lnTo>
                <a:lnTo>
                  <a:pt x="242429" y="85343"/>
                </a:lnTo>
                <a:close/>
              </a:path>
              <a:path w="434061" h="130428">
                <a:moveTo>
                  <a:pt x="244359" y="10478"/>
                </a:moveTo>
                <a:lnTo>
                  <a:pt x="199145" y="73210"/>
                </a:lnTo>
                <a:lnTo>
                  <a:pt x="210586" y="74520"/>
                </a:lnTo>
                <a:lnTo>
                  <a:pt x="242222" y="29780"/>
                </a:lnTo>
                <a:lnTo>
                  <a:pt x="244359" y="10478"/>
                </a:lnTo>
                <a:close/>
              </a:path>
              <a:path w="434061" h="130428">
                <a:moveTo>
                  <a:pt x="333455" y="12971"/>
                </a:moveTo>
                <a:lnTo>
                  <a:pt x="326034" y="10478"/>
                </a:lnTo>
                <a:lnTo>
                  <a:pt x="316568" y="10478"/>
                </a:lnTo>
                <a:lnTo>
                  <a:pt x="309906" y="21852"/>
                </a:lnTo>
                <a:lnTo>
                  <a:pt x="321899" y="21852"/>
                </a:lnTo>
                <a:lnTo>
                  <a:pt x="326379" y="23392"/>
                </a:lnTo>
                <a:lnTo>
                  <a:pt x="329319" y="26471"/>
                </a:lnTo>
                <a:lnTo>
                  <a:pt x="332260" y="29551"/>
                </a:lnTo>
                <a:lnTo>
                  <a:pt x="333731" y="32928"/>
                </a:lnTo>
                <a:lnTo>
                  <a:pt x="334075" y="56735"/>
                </a:lnTo>
                <a:lnTo>
                  <a:pt x="337751" y="54666"/>
                </a:lnTo>
                <a:lnTo>
                  <a:pt x="340462" y="52553"/>
                </a:lnTo>
                <a:lnTo>
                  <a:pt x="342208" y="50392"/>
                </a:lnTo>
                <a:lnTo>
                  <a:pt x="345333" y="46578"/>
                </a:lnTo>
                <a:lnTo>
                  <a:pt x="346895" y="41592"/>
                </a:lnTo>
                <a:lnTo>
                  <a:pt x="346895" y="28769"/>
                </a:lnTo>
                <a:lnTo>
                  <a:pt x="344206" y="22944"/>
                </a:lnTo>
                <a:lnTo>
                  <a:pt x="338831" y="17957"/>
                </a:lnTo>
                <a:lnTo>
                  <a:pt x="333455" y="12971"/>
                </a:lnTo>
                <a:close/>
              </a:path>
              <a:path w="434061" h="130428">
                <a:moveTo>
                  <a:pt x="331353" y="96339"/>
                </a:moveTo>
                <a:lnTo>
                  <a:pt x="327561" y="99441"/>
                </a:lnTo>
                <a:lnTo>
                  <a:pt x="322795" y="100992"/>
                </a:lnTo>
                <a:lnTo>
                  <a:pt x="309883" y="100992"/>
                </a:lnTo>
                <a:lnTo>
                  <a:pt x="304587" y="99119"/>
                </a:lnTo>
                <a:lnTo>
                  <a:pt x="301164" y="95374"/>
                </a:lnTo>
                <a:lnTo>
                  <a:pt x="297741" y="91628"/>
                </a:lnTo>
                <a:lnTo>
                  <a:pt x="296029" y="87182"/>
                </a:lnTo>
                <a:lnTo>
                  <a:pt x="292559" y="104589"/>
                </a:lnTo>
                <a:lnTo>
                  <a:pt x="303572" y="110370"/>
                </a:lnTo>
                <a:lnTo>
                  <a:pt x="316775" y="112298"/>
                </a:lnTo>
                <a:lnTo>
                  <a:pt x="317921" y="112286"/>
                </a:lnTo>
                <a:lnTo>
                  <a:pt x="331401" y="109865"/>
                </a:lnTo>
                <a:lnTo>
                  <a:pt x="331353" y="96339"/>
                </a:lnTo>
                <a:close/>
              </a:path>
              <a:path w="434061" h="130428">
                <a:moveTo>
                  <a:pt x="393189" y="109471"/>
                </a:moveTo>
                <a:lnTo>
                  <a:pt x="395303" y="99360"/>
                </a:lnTo>
                <a:lnTo>
                  <a:pt x="397026" y="92030"/>
                </a:lnTo>
                <a:lnTo>
                  <a:pt x="398359" y="87480"/>
                </a:lnTo>
                <a:lnTo>
                  <a:pt x="400426" y="80403"/>
                </a:lnTo>
                <a:lnTo>
                  <a:pt x="403459" y="72567"/>
                </a:lnTo>
                <a:lnTo>
                  <a:pt x="407457" y="63973"/>
                </a:lnTo>
                <a:lnTo>
                  <a:pt x="408740" y="61235"/>
                </a:lnTo>
                <a:lnTo>
                  <a:pt x="414710" y="49905"/>
                </a:lnTo>
                <a:lnTo>
                  <a:pt x="421414" y="39293"/>
                </a:lnTo>
                <a:lnTo>
                  <a:pt x="426675" y="31664"/>
                </a:lnTo>
                <a:lnTo>
                  <a:pt x="430891" y="26310"/>
                </a:lnTo>
                <a:lnTo>
                  <a:pt x="434061" y="23231"/>
                </a:lnTo>
                <a:lnTo>
                  <a:pt x="434061" y="12408"/>
                </a:lnTo>
                <a:lnTo>
                  <a:pt x="365413" y="12408"/>
                </a:lnTo>
                <a:lnTo>
                  <a:pt x="365413" y="24886"/>
                </a:lnTo>
                <a:lnTo>
                  <a:pt x="420001" y="24886"/>
                </a:lnTo>
                <a:lnTo>
                  <a:pt x="414537" y="31542"/>
                </a:lnTo>
                <a:lnTo>
                  <a:pt x="407214" y="41776"/>
                </a:lnTo>
                <a:lnTo>
                  <a:pt x="400151" y="53219"/>
                </a:lnTo>
                <a:lnTo>
                  <a:pt x="395540" y="61755"/>
                </a:lnTo>
                <a:lnTo>
                  <a:pt x="390001" y="73647"/>
                </a:lnTo>
                <a:lnTo>
                  <a:pt x="385476" y="85563"/>
                </a:lnTo>
                <a:lnTo>
                  <a:pt x="381967" y="97505"/>
                </a:lnTo>
                <a:lnTo>
                  <a:pt x="379473" y="109471"/>
                </a:lnTo>
                <a:lnTo>
                  <a:pt x="393189" y="109471"/>
                </a:lnTo>
                <a:close/>
              </a:path>
              <a:path w="434061" h="130428">
                <a:moveTo>
                  <a:pt x="296029" y="76060"/>
                </a:moveTo>
                <a:lnTo>
                  <a:pt x="297901" y="71384"/>
                </a:lnTo>
                <a:lnTo>
                  <a:pt x="301646" y="68006"/>
                </a:lnTo>
                <a:lnTo>
                  <a:pt x="305391" y="64628"/>
                </a:lnTo>
                <a:lnTo>
                  <a:pt x="310227" y="62939"/>
                </a:lnTo>
                <a:lnTo>
                  <a:pt x="322266" y="62939"/>
                </a:lnTo>
                <a:lnTo>
                  <a:pt x="327275" y="64594"/>
                </a:lnTo>
                <a:lnTo>
                  <a:pt x="331180" y="67902"/>
                </a:lnTo>
                <a:lnTo>
                  <a:pt x="335086" y="71211"/>
                </a:lnTo>
                <a:lnTo>
                  <a:pt x="337039" y="76060"/>
                </a:lnTo>
                <a:lnTo>
                  <a:pt x="337039" y="88606"/>
                </a:lnTo>
                <a:lnTo>
                  <a:pt x="335144" y="93237"/>
                </a:lnTo>
                <a:lnTo>
                  <a:pt x="331353" y="96339"/>
                </a:lnTo>
                <a:lnTo>
                  <a:pt x="331401" y="109865"/>
                </a:lnTo>
                <a:lnTo>
                  <a:pt x="341519" y="103232"/>
                </a:lnTo>
                <a:lnTo>
                  <a:pt x="347355" y="97189"/>
                </a:lnTo>
                <a:lnTo>
                  <a:pt x="350272" y="89824"/>
                </a:lnTo>
                <a:lnTo>
                  <a:pt x="350272" y="73785"/>
                </a:lnTo>
                <a:lnTo>
                  <a:pt x="348090" y="67810"/>
                </a:lnTo>
                <a:lnTo>
                  <a:pt x="343725" y="63214"/>
                </a:lnTo>
                <a:lnTo>
                  <a:pt x="341380" y="60779"/>
                </a:lnTo>
                <a:lnTo>
                  <a:pt x="338165" y="58619"/>
                </a:lnTo>
                <a:lnTo>
                  <a:pt x="334075" y="56735"/>
                </a:lnTo>
                <a:lnTo>
                  <a:pt x="333731" y="32928"/>
                </a:lnTo>
                <a:lnTo>
                  <a:pt x="333731" y="40833"/>
                </a:lnTo>
                <a:lnTo>
                  <a:pt x="332191" y="44475"/>
                </a:lnTo>
                <a:lnTo>
                  <a:pt x="329113" y="47532"/>
                </a:lnTo>
                <a:lnTo>
                  <a:pt x="326034" y="50587"/>
                </a:lnTo>
                <a:lnTo>
                  <a:pt x="321761" y="52115"/>
                </a:lnTo>
                <a:lnTo>
                  <a:pt x="311606" y="52115"/>
                </a:lnTo>
                <a:lnTo>
                  <a:pt x="307539" y="50806"/>
                </a:lnTo>
                <a:lnTo>
                  <a:pt x="304093" y="48187"/>
                </a:lnTo>
                <a:lnTo>
                  <a:pt x="300647" y="45567"/>
                </a:lnTo>
                <a:lnTo>
                  <a:pt x="298924" y="41936"/>
                </a:lnTo>
                <a:lnTo>
                  <a:pt x="298924" y="33158"/>
                </a:lnTo>
                <a:lnTo>
                  <a:pt x="300256" y="29551"/>
                </a:lnTo>
                <a:lnTo>
                  <a:pt x="302921" y="26471"/>
                </a:lnTo>
                <a:lnTo>
                  <a:pt x="305586" y="23392"/>
                </a:lnTo>
                <a:lnTo>
                  <a:pt x="309906" y="21852"/>
                </a:lnTo>
                <a:lnTo>
                  <a:pt x="316568" y="10478"/>
                </a:lnTo>
                <a:lnTo>
                  <a:pt x="306781" y="10478"/>
                </a:lnTo>
                <a:lnTo>
                  <a:pt x="299223" y="13121"/>
                </a:lnTo>
                <a:lnTo>
                  <a:pt x="293892" y="18405"/>
                </a:lnTo>
                <a:lnTo>
                  <a:pt x="288562" y="23690"/>
                </a:lnTo>
                <a:lnTo>
                  <a:pt x="285897" y="30010"/>
                </a:lnTo>
                <a:lnTo>
                  <a:pt x="285897" y="43246"/>
                </a:lnTo>
                <a:lnTo>
                  <a:pt x="287712" y="48026"/>
                </a:lnTo>
                <a:lnTo>
                  <a:pt x="291342" y="51702"/>
                </a:lnTo>
                <a:lnTo>
                  <a:pt x="293272" y="53678"/>
                </a:lnTo>
                <a:lnTo>
                  <a:pt x="295960" y="55402"/>
                </a:lnTo>
                <a:lnTo>
                  <a:pt x="299406" y="56872"/>
                </a:lnTo>
                <a:lnTo>
                  <a:pt x="293800" y="59124"/>
                </a:lnTo>
                <a:lnTo>
                  <a:pt x="289573" y="62376"/>
                </a:lnTo>
                <a:lnTo>
                  <a:pt x="286724" y="66627"/>
                </a:lnTo>
                <a:lnTo>
                  <a:pt x="283875" y="70878"/>
                </a:lnTo>
                <a:lnTo>
                  <a:pt x="282451" y="75922"/>
                </a:lnTo>
                <a:lnTo>
                  <a:pt x="282451" y="91685"/>
                </a:lnTo>
                <a:lnTo>
                  <a:pt x="285770" y="99257"/>
                </a:lnTo>
                <a:lnTo>
                  <a:pt x="292411" y="104473"/>
                </a:lnTo>
                <a:lnTo>
                  <a:pt x="292559" y="104589"/>
                </a:lnTo>
                <a:lnTo>
                  <a:pt x="296029" y="87182"/>
                </a:lnTo>
                <a:lnTo>
                  <a:pt x="296029" y="76060"/>
                </a:lnTo>
                <a:close/>
              </a:path>
              <a:path w="434061" h="130428">
                <a:moveTo>
                  <a:pt x="1930" y="36605"/>
                </a:moveTo>
                <a:lnTo>
                  <a:pt x="1930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  <a:path w="434061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8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4061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6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  <a:path w="434061" h="130428">
                <a:moveTo>
                  <a:pt x="144855" y="24403"/>
                </a:moveTo>
                <a:lnTo>
                  <a:pt x="144855" y="12408"/>
                </a:lnTo>
                <a:lnTo>
                  <a:pt x="93575" y="12408"/>
                </a:lnTo>
                <a:lnTo>
                  <a:pt x="86063" y="65559"/>
                </a:lnTo>
                <a:lnTo>
                  <a:pt x="96815" y="66179"/>
                </a:lnTo>
                <a:lnTo>
                  <a:pt x="98975" y="63238"/>
                </a:lnTo>
                <a:lnTo>
                  <a:pt x="101582" y="60939"/>
                </a:lnTo>
                <a:lnTo>
                  <a:pt x="104638" y="59285"/>
                </a:lnTo>
                <a:lnTo>
                  <a:pt x="107693" y="57631"/>
                </a:lnTo>
                <a:lnTo>
                  <a:pt x="111358" y="56803"/>
                </a:lnTo>
                <a:lnTo>
                  <a:pt x="121513" y="56803"/>
                </a:lnTo>
                <a:lnTo>
                  <a:pt x="126556" y="58688"/>
                </a:lnTo>
                <a:lnTo>
                  <a:pt x="130760" y="62457"/>
                </a:lnTo>
                <a:lnTo>
                  <a:pt x="134964" y="66225"/>
                </a:lnTo>
                <a:lnTo>
                  <a:pt x="137066" y="71556"/>
                </a:lnTo>
                <a:lnTo>
                  <a:pt x="137066" y="84148"/>
                </a:lnTo>
                <a:lnTo>
                  <a:pt x="135297" y="89342"/>
                </a:lnTo>
                <a:lnTo>
                  <a:pt x="131760" y="94029"/>
                </a:lnTo>
                <a:lnTo>
                  <a:pt x="128221" y="98717"/>
                </a:lnTo>
                <a:lnTo>
                  <a:pt x="122777" y="101061"/>
                </a:lnTo>
                <a:lnTo>
                  <a:pt x="111565" y="101061"/>
                </a:lnTo>
                <a:lnTo>
                  <a:pt x="108164" y="100371"/>
                </a:lnTo>
                <a:lnTo>
                  <a:pt x="105223" y="98993"/>
                </a:lnTo>
                <a:lnTo>
                  <a:pt x="99480" y="96282"/>
                </a:lnTo>
                <a:lnTo>
                  <a:pt x="96195" y="91387"/>
                </a:lnTo>
                <a:lnTo>
                  <a:pt x="95368" y="84309"/>
                </a:lnTo>
                <a:lnTo>
                  <a:pt x="82478" y="84309"/>
                </a:lnTo>
                <a:lnTo>
                  <a:pt x="83214" y="93685"/>
                </a:lnTo>
                <a:lnTo>
                  <a:pt x="86671" y="100636"/>
                </a:lnTo>
                <a:lnTo>
                  <a:pt x="92852" y="105163"/>
                </a:lnTo>
                <a:lnTo>
                  <a:pt x="99032" y="109689"/>
                </a:lnTo>
                <a:lnTo>
                  <a:pt x="106143" y="111953"/>
                </a:lnTo>
                <a:lnTo>
                  <a:pt x="114184" y="111953"/>
                </a:lnTo>
                <a:lnTo>
                  <a:pt x="119355" y="111738"/>
                </a:lnTo>
                <a:lnTo>
                  <a:pt x="132468" y="108470"/>
                </a:lnTo>
                <a:lnTo>
                  <a:pt x="141788" y="101268"/>
                </a:lnTo>
                <a:lnTo>
                  <a:pt x="148398" y="89400"/>
                </a:lnTo>
                <a:lnTo>
                  <a:pt x="150438" y="76588"/>
                </a:lnTo>
                <a:lnTo>
                  <a:pt x="150438" y="67626"/>
                </a:lnTo>
                <a:lnTo>
                  <a:pt x="147290" y="60227"/>
                </a:lnTo>
                <a:lnTo>
                  <a:pt x="140996" y="54390"/>
                </a:lnTo>
                <a:lnTo>
                  <a:pt x="134700" y="48554"/>
                </a:lnTo>
                <a:lnTo>
                  <a:pt x="127027" y="45636"/>
                </a:lnTo>
                <a:lnTo>
                  <a:pt x="113150" y="45636"/>
                </a:lnTo>
                <a:lnTo>
                  <a:pt x="108900" y="46394"/>
                </a:lnTo>
                <a:lnTo>
                  <a:pt x="105223" y="47911"/>
                </a:lnTo>
                <a:lnTo>
                  <a:pt x="103156" y="48784"/>
                </a:lnTo>
                <a:lnTo>
                  <a:pt x="98676" y="51840"/>
                </a:lnTo>
                <a:lnTo>
                  <a:pt x="102880" y="24403"/>
                </a:lnTo>
                <a:lnTo>
                  <a:pt x="144855" y="244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775962" y="23837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69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446211" y="2382446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444456" y="2374275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8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478730" y="2421172"/>
            <a:ext cx="28196" cy="52311"/>
          </a:xfrm>
          <a:custGeom>
            <a:avLst/>
            <a:gdLst/>
            <a:ahLst/>
            <a:cxnLst/>
            <a:rect l="l" t="t" r="r" b="b"/>
            <a:pathLst>
              <a:path w="31016" h="59286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6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6519438" y="2385224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2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600811" y="24576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626938" y="2385224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701669" y="2386042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8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702735" y="2383643"/>
            <a:ext cx="59587" cy="89658"/>
          </a:xfrm>
          <a:custGeom>
            <a:avLst/>
            <a:gdLst/>
            <a:ahLst/>
            <a:cxnLst/>
            <a:rect l="l" t="t" r="r" b="b"/>
            <a:pathLst>
              <a:path w="65546" h="101612">
                <a:moveTo>
                  <a:pt x="2504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2"/>
                </a:lnTo>
                <a:lnTo>
                  <a:pt x="29905" y="101610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0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8"/>
                </a:lnTo>
                <a:lnTo>
                  <a:pt x="64259" y="30621"/>
                </a:lnTo>
                <a:lnTo>
                  <a:pt x="60997" y="19439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6" y="21473"/>
                </a:lnTo>
                <a:lnTo>
                  <a:pt x="17058" y="17406"/>
                </a:lnTo>
                <a:lnTo>
                  <a:pt x="20619" y="13338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4" y="16647"/>
                </a:lnTo>
                <a:lnTo>
                  <a:pt x="49108" y="20209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5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1" y="53770"/>
                </a:lnTo>
                <a:lnTo>
                  <a:pt x="51941" y="61857"/>
                </a:lnTo>
                <a:lnTo>
                  <a:pt x="48659" y="75361"/>
                </a:lnTo>
                <a:lnTo>
                  <a:pt x="44179" y="83861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2"/>
                </a:lnTo>
                <a:lnTo>
                  <a:pt x="20470" y="89204"/>
                </a:lnTo>
                <a:lnTo>
                  <a:pt x="15553" y="86584"/>
                </a:lnTo>
                <a:lnTo>
                  <a:pt x="12911" y="81850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799271" y="2447796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243150" y="2526849"/>
            <a:ext cx="872121" cy="91848"/>
          </a:xfrm>
          <a:custGeom>
            <a:avLst/>
            <a:gdLst/>
            <a:ahLst/>
            <a:cxnLst/>
            <a:rect l="l" t="t" r="r" b="b"/>
            <a:pathLst>
              <a:path w="959333" h="104094">
                <a:moveTo>
                  <a:pt x="207114" y="29009"/>
                </a:moveTo>
                <a:lnTo>
                  <a:pt x="196962" y="36881"/>
                </a:lnTo>
                <a:lnTo>
                  <a:pt x="201189" y="52116"/>
                </a:lnTo>
                <a:lnTo>
                  <a:pt x="203234" y="46888"/>
                </a:lnTo>
                <a:lnTo>
                  <a:pt x="207094" y="42775"/>
                </a:lnTo>
                <a:lnTo>
                  <a:pt x="210953" y="38662"/>
                </a:lnTo>
                <a:lnTo>
                  <a:pt x="219783" y="25850"/>
                </a:lnTo>
                <a:lnTo>
                  <a:pt x="207114" y="29009"/>
                </a:lnTo>
                <a:close/>
              </a:path>
              <a:path w="959333" h="104094">
                <a:moveTo>
                  <a:pt x="273789" y="27781"/>
                </a:moveTo>
                <a:lnTo>
                  <a:pt x="273789" y="101268"/>
                </a:lnTo>
                <a:lnTo>
                  <a:pt x="286403" y="101268"/>
                </a:lnTo>
                <a:lnTo>
                  <a:pt x="286403" y="27781"/>
                </a:lnTo>
                <a:lnTo>
                  <a:pt x="273789" y="27781"/>
                </a:lnTo>
                <a:close/>
              </a:path>
              <a:path w="959333" h="104094">
                <a:moveTo>
                  <a:pt x="273789" y="0"/>
                </a:moveTo>
                <a:lnTo>
                  <a:pt x="273789" y="14063"/>
                </a:lnTo>
                <a:lnTo>
                  <a:pt x="286403" y="14063"/>
                </a:lnTo>
                <a:lnTo>
                  <a:pt x="286403" y="0"/>
                </a:lnTo>
                <a:lnTo>
                  <a:pt x="273789" y="0"/>
                </a:lnTo>
                <a:close/>
              </a:path>
              <a:path w="959333" h="104094">
                <a:moveTo>
                  <a:pt x="321485" y="101268"/>
                </a:moveTo>
                <a:lnTo>
                  <a:pt x="321485" y="57769"/>
                </a:lnTo>
                <a:lnTo>
                  <a:pt x="321795" y="54058"/>
                </a:lnTo>
                <a:lnTo>
                  <a:pt x="322416" y="51461"/>
                </a:lnTo>
                <a:lnTo>
                  <a:pt x="323036" y="48864"/>
                </a:lnTo>
                <a:lnTo>
                  <a:pt x="324380" y="46348"/>
                </a:lnTo>
                <a:lnTo>
                  <a:pt x="326447" y="43912"/>
                </a:lnTo>
                <a:lnTo>
                  <a:pt x="329021" y="40880"/>
                </a:lnTo>
                <a:lnTo>
                  <a:pt x="332008" y="38857"/>
                </a:lnTo>
                <a:lnTo>
                  <a:pt x="335408" y="37846"/>
                </a:lnTo>
                <a:lnTo>
                  <a:pt x="337291" y="37248"/>
                </a:lnTo>
                <a:lnTo>
                  <a:pt x="339704" y="36950"/>
                </a:lnTo>
                <a:lnTo>
                  <a:pt x="348434" y="36950"/>
                </a:lnTo>
                <a:lnTo>
                  <a:pt x="352432" y="39248"/>
                </a:lnTo>
                <a:lnTo>
                  <a:pt x="354637" y="43843"/>
                </a:lnTo>
                <a:lnTo>
                  <a:pt x="355970" y="46601"/>
                </a:lnTo>
                <a:lnTo>
                  <a:pt x="356636" y="50232"/>
                </a:lnTo>
                <a:lnTo>
                  <a:pt x="356636" y="101268"/>
                </a:lnTo>
                <a:lnTo>
                  <a:pt x="369250" y="101268"/>
                </a:lnTo>
                <a:lnTo>
                  <a:pt x="369250" y="46463"/>
                </a:lnTo>
                <a:lnTo>
                  <a:pt x="368238" y="40742"/>
                </a:lnTo>
                <a:lnTo>
                  <a:pt x="366217" y="36743"/>
                </a:lnTo>
                <a:lnTo>
                  <a:pt x="362541" y="29436"/>
                </a:lnTo>
                <a:lnTo>
                  <a:pt x="355464" y="25782"/>
                </a:lnTo>
                <a:lnTo>
                  <a:pt x="340209" y="25782"/>
                </a:lnTo>
                <a:lnTo>
                  <a:pt x="335867" y="26724"/>
                </a:lnTo>
                <a:lnTo>
                  <a:pt x="331962" y="28608"/>
                </a:lnTo>
                <a:lnTo>
                  <a:pt x="328056" y="30493"/>
                </a:lnTo>
                <a:lnTo>
                  <a:pt x="324357" y="33595"/>
                </a:lnTo>
                <a:lnTo>
                  <a:pt x="320865" y="37915"/>
                </a:lnTo>
                <a:lnTo>
                  <a:pt x="320865" y="27436"/>
                </a:lnTo>
                <a:lnTo>
                  <a:pt x="309078" y="27436"/>
                </a:lnTo>
                <a:lnTo>
                  <a:pt x="309078" y="101268"/>
                </a:lnTo>
                <a:lnTo>
                  <a:pt x="321485" y="101268"/>
                </a:lnTo>
                <a:close/>
              </a:path>
              <a:path w="959333" h="104094">
                <a:moveTo>
                  <a:pt x="451384" y="27436"/>
                </a:moveTo>
                <a:lnTo>
                  <a:pt x="437806" y="27436"/>
                </a:lnTo>
                <a:lnTo>
                  <a:pt x="417198" y="87549"/>
                </a:lnTo>
                <a:lnTo>
                  <a:pt x="397485" y="27436"/>
                </a:lnTo>
                <a:lnTo>
                  <a:pt x="383080" y="27436"/>
                </a:lnTo>
                <a:lnTo>
                  <a:pt x="410305" y="101268"/>
                </a:lnTo>
                <a:lnTo>
                  <a:pt x="423539" y="101268"/>
                </a:lnTo>
                <a:lnTo>
                  <a:pt x="451384" y="27436"/>
                </a:lnTo>
                <a:close/>
              </a:path>
              <a:path w="959333" h="104094">
                <a:moveTo>
                  <a:pt x="481504" y="38662"/>
                </a:moveTo>
                <a:lnTo>
                  <a:pt x="486283" y="36605"/>
                </a:lnTo>
                <a:lnTo>
                  <a:pt x="499930" y="36605"/>
                </a:lnTo>
                <a:lnTo>
                  <a:pt x="505605" y="39592"/>
                </a:lnTo>
                <a:lnTo>
                  <a:pt x="509005" y="45567"/>
                </a:lnTo>
                <a:lnTo>
                  <a:pt x="510843" y="48784"/>
                </a:lnTo>
                <a:lnTo>
                  <a:pt x="512015" y="53081"/>
                </a:lnTo>
                <a:lnTo>
                  <a:pt x="512520" y="58458"/>
                </a:lnTo>
                <a:lnTo>
                  <a:pt x="471510" y="58458"/>
                </a:lnTo>
                <a:lnTo>
                  <a:pt x="471740" y="52116"/>
                </a:lnTo>
                <a:lnTo>
                  <a:pt x="467513" y="36881"/>
                </a:lnTo>
                <a:lnTo>
                  <a:pt x="464576" y="40749"/>
                </a:lnTo>
                <a:lnTo>
                  <a:pt x="459541" y="52094"/>
                </a:lnTo>
                <a:lnTo>
                  <a:pt x="457863" y="65765"/>
                </a:lnTo>
                <a:lnTo>
                  <a:pt x="458062" y="70808"/>
                </a:lnTo>
                <a:lnTo>
                  <a:pt x="460999" y="83803"/>
                </a:lnTo>
                <a:lnTo>
                  <a:pt x="467444" y="93857"/>
                </a:lnTo>
                <a:lnTo>
                  <a:pt x="478088" y="101385"/>
                </a:lnTo>
                <a:lnTo>
                  <a:pt x="490809" y="103888"/>
                </a:lnTo>
                <a:lnTo>
                  <a:pt x="494577" y="103888"/>
                </a:lnTo>
                <a:lnTo>
                  <a:pt x="497954" y="103520"/>
                </a:lnTo>
                <a:lnTo>
                  <a:pt x="500941" y="102785"/>
                </a:lnTo>
                <a:lnTo>
                  <a:pt x="506500" y="101498"/>
                </a:lnTo>
                <a:lnTo>
                  <a:pt x="511164" y="99016"/>
                </a:lnTo>
                <a:lnTo>
                  <a:pt x="514932" y="95339"/>
                </a:lnTo>
                <a:lnTo>
                  <a:pt x="517184" y="93225"/>
                </a:lnTo>
                <a:lnTo>
                  <a:pt x="519217" y="90502"/>
                </a:lnTo>
                <a:lnTo>
                  <a:pt x="521032" y="87170"/>
                </a:lnTo>
                <a:lnTo>
                  <a:pt x="522847" y="83838"/>
                </a:lnTo>
                <a:lnTo>
                  <a:pt x="523915" y="80817"/>
                </a:lnTo>
                <a:lnTo>
                  <a:pt x="524237" y="78105"/>
                </a:lnTo>
                <a:lnTo>
                  <a:pt x="512038" y="78105"/>
                </a:lnTo>
                <a:lnTo>
                  <a:pt x="511119" y="81368"/>
                </a:lnTo>
                <a:lnTo>
                  <a:pt x="509556" y="84240"/>
                </a:lnTo>
                <a:lnTo>
                  <a:pt x="507351" y="86723"/>
                </a:lnTo>
                <a:lnTo>
                  <a:pt x="503491" y="90996"/>
                </a:lnTo>
                <a:lnTo>
                  <a:pt x="498322" y="93133"/>
                </a:lnTo>
                <a:lnTo>
                  <a:pt x="484904" y="93133"/>
                </a:lnTo>
                <a:lnTo>
                  <a:pt x="479781" y="90870"/>
                </a:lnTo>
                <a:lnTo>
                  <a:pt x="476473" y="86343"/>
                </a:lnTo>
                <a:lnTo>
                  <a:pt x="473164" y="81816"/>
                </a:lnTo>
                <a:lnTo>
                  <a:pt x="471395" y="75807"/>
                </a:lnTo>
                <a:lnTo>
                  <a:pt x="471165" y="68316"/>
                </a:lnTo>
                <a:lnTo>
                  <a:pt x="525271" y="68316"/>
                </a:lnTo>
                <a:lnTo>
                  <a:pt x="525271" y="60871"/>
                </a:lnTo>
                <a:lnTo>
                  <a:pt x="524903" y="55448"/>
                </a:lnTo>
                <a:lnTo>
                  <a:pt x="524168" y="52047"/>
                </a:lnTo>
                <a:lnTo>
                  <a:pt x="523341" y="47083"/>
                </a:lnTo>
                <a:lnTo>
                  <a:pt x="521687" y="42741"/>
                </a:lnTo>
                <a:lnTo>
                  <a:pt x="519205" y="39018"/>
                </a:lnTo>
                <a:lnTo>
                  <a:pt x="516633" y="35111"/>
                </a:lnTo>
                <a:lnTo>
                  <a:pt x="512888" y="31929"/>
                </a:lnTo>
                <a:lnTo>
                  <a:pt x="507971" y="29470"/>
                </a:lnTo>
                <a:lnTo>
                  <a:pt x="503054" y="27011"/>
                </a:lnTo>
                <a:lnTo>
                  <a:pt x="497977" y="25782"/>
                </a:lnTo>
                <a:lnTo>
                  <a:pt x="490334" y="25850"/>
                </a:lnTo>
                <a:lnTo>
                  <a:pt x="481504" y="38662"/>
                </a:lnTo>
                <a:close/>
              </a:path>
              <a:path w="959333" h="104094">
                <a:moveTo>
                  <a:pt x="477664" y="29009"/>
                </a:moveTo>
                <a:lnTo>
                  <a:pt x="467513" y="36881"/>
                </a:lnTo>
                <a:lnTo>
                  <a:pt x="471740" y="52116"/>
                </a:lnTo>
                <a:lnTo>
                  <a:pt x="473785" y="46888"/>
                </a:lnTo>
                <a:lnTo>
                  <a:pt x="477644" y="42775"/>
                </a:lnTo>
                <a:lnTo>
                  <a:pt x="481504" y="38662"/>
                </a:lnTo>
                <a:lnTo>
                  <a:pt x="490334" y="25850"/>
                </a:lnTo>
                <a:lnTo>
                  <a:pt x="477664" y="29009"/>
                </a:lnTo>
                <a:close/>
              </a:path>
              <a:path w="959333" h="104094">
                <a:moveTo>
                  <a:pt x="557941" y="91617"/>
                </a:moveTo>
                <a:lnTo>
                  <a:pt x="554816" y="87618"/>
                </a:lnTo>
                <a:lnTo>
                  <a:pt x="553116" y="85412"/>
                </a:lnTo>
                <a:lnTo>
                  <a:pt x="552082" y="82241"/>
                </a:lnTo>
                <a:lnTo>
                  <a:pt x="551715" y="78105"/>
                </a:lnTo>
                <a:lnTo>
                  <a:pt x="539791" y="78105"/>
                </a:lnTo>
                <a:lnTo>
                  <a:pt x="540113" y="85458"/>
                </a:lnTo>
                <a:lnTo>
                  <a:pt x="542559" y="91628"/>
                </a:lnTo>
                <a:lnTo>
                  <a:pt x="547131" y="96615"/>
                </a:lnTo>
                <a:lnTo>
                  <a:pt x="551703" y="101601"/>
                </a:lnTo>
                <a:lnTo>
                  <a:pt x="559480" y="104094"/>
                </a:lnTo>
                <a:lnTo>
                  <a:pt x="580663" y="104094"/>
                </a:lnTo>
                <a:lnTo>
                  <a:pt x="588256" y="101705"/>
                </a:lnTo>
                <a:lnTo>
                  <a:pt x="593242" y="96925"/>
                </a:lnTo>
                <a:lnTo>
                  <a:pt x="598227" y="92145"/>
                </a:lnTo>
                <a:lnTo>
                  <a:pt x="600720" y="86470"/>
                </a:lnTo>
                <a:lnTo>
                  <a:pt x="600720" y="73096"/>
                </a:lnTo>
                <a:lnTo>
                  <a:pt x="598308" y="68109"/>
                </a:lnTo>
                <a:lnTo>
                  <a:pt x="593483" y="64939"/>
                </a:lnTo>
                <a:lnTo>
                  <a:pt x="590450" y="62916"/>
                </a:lnTo>
                <a:lnTo>
                  <a:pt x="584477" y="60825"/>
                </a:lnTo>
                <a:lnTo>
                  <a:pt x="575563" y="58665"/>
                </a:lnTo>
                <a:lnTo>
                  <a:pt x="567361" y="56666"/>
                </a:lnTo>
                <a:lnTo>
                  <a:pt x="563777" y="55793"/>
                </a:lnTo>
                <a:lnTo>
                  <a:pt x="561066" y="54782"/>
                </a:lnTo>
                <a:lnTo>
                  <a:pt x="559228" y="53632"/>
                </a:lnTo>
                <a:lnTo>
                  <a:pt x="556057" y="51703"/>
                </a:lnTo>
                <a:lnTo>
                  <a:pt x="554472" y="49129"/>
                </a:lnTo>
                <a:lnTo>
                  <a:pt x="554472" y="42970"/>
                </a:lnTo>
                <a:lnTo>
                  <a:pt x="555678" y="40604"/>
                </a:lnTo>
                <a:lnTo>
                  <a:pt x="558090" y="38811"/>
                </a:lnTo>
                <a:lnTo>
                  <a:pt x="560503" y="37019"/>
                </a:lnTo>
                <a:lnTo>
                  <a:pt x="564052" y="36122"/>
                </a:lnTo>
                <a:lnTo>
                  <a:pt x="575769" y="36122"/>
                </a:lnTo>
                <a:lnTo>
                  <a:pt x="580709" y="37754"/>
                </a:lnTo>
                <a:lnTo>
                  <a:pt x="583558" y="41017"/>
                </a:lnTo>
                <a:lnTo>
                  <a:pt x="585304" y="43315"/>
                </a:lnTo>
                <a:lnTo>
                  <a:pt x="586292" y="45866"/>
                </a:lnTo>
                <a:lnTo>
                  <a:pt x="586521" y="48669"/>
                </a:lnTo>
                <a:lnTo>
                  <a:pt x="598239" y="48669"/>
                </a:lnTo>
                <a:lnTo>
                  <a:pt x="598331" y="43889"/>
                </a:lnTo>
                <a:lnTo>
                  <a:pt x="596837" y="39431"/>
                </a:lnTo>
                <a:lnTo>
                  <a:pt x="593759" y="35295"/>
                </a:lnTo>
                <a:lnTo>
                  <a:pt x="583792" y="27847"/>
                </a:lnTo>
                <a:lnTo>
                  <a:pt x="569704" y="25507"/>
                </a:lnTo>
                <a:lnTo>
                  <a:pt x="561204" y="25507"/>
                </a:lnTo>
                <a:lnTo>
                  <a:pt x="554437" y="27666"/>
                </a:lnTo>
                <a:lnTo>
                  <a:pt x="549406" y="31986"/>
                </a:lnTo>
                <a:lnTo>
                  <a:pt x="544375" y="36306"/>
                </a:lnTo>
                <a:lnTo>
                  <a:pt x="541859" y="41959"/>
                </a:lnTo>
                <a:lnTo>
                  <a:pt x="541859" y="54873"/>
                </a:lnTo>
                <a:lnTo>
                  <a:pt x="544524" y="59515"/>
                </a:lnTo>
                <a:lnTo>
                  <a:pt x="549854" y="62870"/>
                </a:lnTo>
                <a:lnTo>
                  <a:pt x="552841" y="64801"/>
                </a:lnTo>
                <a:lnTo>
                  <a:pt x="557482" y="66547"/>
                </a:lnTo>
                <a:lnTo>
                  <a:pt x="563777" y="68109"/>
                </a:lnTo>
                <a:lnTo>
                  <a:pt x="573633" y="70591"/>
                </a:lnTo>
                <a:lnTo>
                  <a:pt x="578917" y="71924"/>
                </a:lnTo>
                <a:lnTo>
                  <a:pt x="582455" y="73096"/>
                </a:lnTo>
                <a:lnTo>
                  <a:pt x="584247" y="74107"/>
                </a:lnTo>
                <a:lnTo>
                  <a:pt x="587050" y="75762"/>
                </a:lnTo>
                <a:lnTo>
                  <a:pt x="588451" y="78174"/>
                </a:lnTo>
                <a:lnTo>
                  <a:pt x="588451" y="85528"/>
                </a:lnTo>
                <a:lnTo>
                  <a:pt x="586705" y="88618"/>
                </a:lnTo>
                <a:lnTo>
                  <a:pt x="583213" y="90617"/>
                </a:lnTo>
                <a:lnTo>
                  <a:pt x="579721" y="92616"/>
                </a:lnTo>
                <a:lnTo>
                  <a:pt x="575678" y="93616"/>
                </a:lnTo>
                <a:lnTo>
                  <a:pt x="563363" y="93616"/>
                </a:lnTo>
                <a:lnTo>
                  <a:pt x="557941" y="91617"/>
                </a:lnTo>
                <a:close/>
              </a:path>
              <a:path w="959333" h="104094">
                <a:moveTo>
                  <a:pt x="787344" y="38662"/>
                </a:moveTo>
                <a:lnTo>
                  <a:pt x="792123" y="36605"/>
                </a:lnTo>
                <a:lnTo>
                  <a:pt x="805770" y="36605"/>
                </a:lnTo>
                <a:lnTo>
                  <a:pt x="811444" y="39592"/>
                </a:lnTo>
                <a:lnTo>
                  <a:pt x="814845" y="45567"/>
                </a:lnTo>
                <a:lnTo>
                  <a:pt x="816683" y="48784"/>
                </a:lnTo>
                <a:lnTo>
                  <a:pt x="817854" y="53081"/>
                </a:lnTo>
                <a:lnTo>
                  <a:pt x="818360" y="58458"/>
                </a:lnTo>
                <a:lnTo>
                  <a:pt x="777350" y="58458"/>
                </a:lnTo>
                <a:lnTo>
                  <a:pt x="777579" y="52116"/>
                </a:lnTo>
                <a:lnTo>
                  <a:pt x="773352" y="36881"/>
                </a:lnTo>
                <a:lnTo>
                  <a:pt x="770415" y="40749"/>
                </a:lnTo>
                <a:lnTo>
                  <a:pt x="765381" y="52094"/>
                </a:lnTo>
                <a:lnTo>
                  <a:pt x="763703" y="65765"/>
                </a:lnTo>
                <a:lnTo>
                  <a:pt x="763902" y="70808"/>
                </a:lnTo>
                <a:lnTo>
                  <a:pt x="766839" y="83803"/>
                </a:lnTo>
                <a:lnTo>
                  <a:pt x="773283" y="93857"/>
                </a:lnTo>
                <a:lnTo>
                  <a:pt x="783928" y="101385"/>
                </a:lnTo>
                <a:lnTo>
                  <a:pt x="796649" y="103888"/>
                </a:lnTo>
                <a:lnTo>
                  <a:pt x="800417" y="103888"/>
                </a:lnTo>
                <a:lnTo>
                  <a:pt x="803794" y="103520"/>
                </a:lnTo>
                <a:lnTo>
                  <a:pt x="806780" y="102785"/>
                </a:lnTo>
                <a:lnTo>
                  <a:pt x="812340" y="101498"/>
                </a:lnTo>
                <a:lnTo>
                  <a:pt x="817004" y="99016"/>
                </a:lnTo>
                <a:lnTo>
                  <a:pt x="820772" y="95339"/>
                </a:lnTo>
                <a:lnTo>
                  <a:pt x="823024" y="93225"/>
                </a:lnTo>
                <a:lnTo>
                  <a:pt x="825057" y="90502"/>
                </a:lnTo>
                <a:lnTo>
                  <a:pt x="826872" y="87170"/>
                </a:lnTo>
                <a:lnTo>
                  <a:pt x="828687" y="83838"/>
                </a:lnTo>
                <a:lnTo>
                  <a:pt x="829755" y="80817"/>
                </a:lnTo>
                <a:lnTo>
                  <a:pt x="830077" y="78105"/>
                </a:lnTo>
                <a:lnTo>
                  <a:pt x="817877" y="78105"/>
                </a:lnTo>
                <a:lnTo>
                  <a:pt x="816958" y="81368"/>
                </a:lnTo>
                <a:lnTo>
                  <a:pt x="815396" y="84240"/>
                </a:lnTo>
                <a:lnTo>
                  <a:pt x="813191" y="86723"/>
                </a:lnTo>
                <a:lnTo>
                  <a:pt x="809331" y="90996"/>
                </a:lnTo>
                <a:lnTo>
                  <a:pt x="804161" y="93133"/>
                </a:lnTo>
                <a:lnTo>
                  <a:pt x="790744" y="93133"/>
                </a:lnTo>
                <a:lnTo>
                  <a:pt x="785621" y="90870"/>
                </a:lnTo>
                <a:lnTo>
                  <a:pt x="782312" y="86343"/>
                </a:lnTo>
                <a:lnTo>
                  <a:pt x="779004" y="81816"/>
                </a:lnTo>
                <a:lnTo>
                  <a:pt x="777235" y="75807"/>
                </a:lnTo>
                <a:lnTo>
                  <a:pt x="777005" y="68316"/>
                </a:lnTo>
                <a:lnTo>
                  <a:pt x="831111" y="68316"/>
                </a:lnTo>
                <a:lnTo>
                  <a:pt x="831111" y="60871"/>
                </a:lnTo>
                <a:lnTo>
                  <a:pt x="830743" y="55448"/>
                </a:lnTo>
                <a:lnTo>
                  <a:pt x="830008" y="52047"/>
                </a:lnTo>
                <a:lnTo>
                  <a:pt x="829181" y="47083"/>
                </a:lnTo>
                <a:lnTo>
                  <a:pt x="827527" y="42741"/>
                </a:lnTo>
                <a:lnTo>
                  <a:pt x="825045" y="39018"/>
                </a:lnTo>
                <a:lnTo>
                  <a:pt x="822472" y="35111"/>
                </a:lnTo>
                <a:lnTo>
                  <a:pt x="818727" y="31929"/>
                </a:lnTo>
                <a:lnTo>
                  <a:pt x="813811" y="29470"/>
                </a:lnTo>
                <a:lnTo>
                  <a:pt x="808894" y="27011"/>
                </a:lnTo>
                <a:lnTo>
                  <a:pt x="803817" y="25782"/>
                </a:lnTo>
                <a:lnTo>
                  <a:pt x="796173" y="25850"/>
                </a:lnTo>
                <a:lnTo>
                  <a:pt x="787344" y="38662"/>
                </a:lnTo>
                <a:close/>
              </a:path>
              <a:path w="959333" h="104094">
                <a:moveTo>
                  <a:pt x="783504" y="29009"/>
                </a:moveTo>
                <a:lnTo>
                  <a:pt x="773352" y="36881"/>
                </a:lnTo>
                <a:lnTo>
                  <a:pt x="777579" y="52116"/>
                </a:lnTo>
                <a:lnTo>
                  <a:pt x="779624" y="46888"/>
                </a:lnTo>
                <a:lnTo>
                  <a:pt x="783484" y="42775"/>
                </a:lnTo>
                <a:lnTo>
                  <a:pt x="787344" y="38662"/>
                </a:lnTo>
                <a:lnTo>
                  <a:pt x="796173" y="25850"/>
                </a:lnTo>
                <a:lnTo>
                  <a:pt x="783504" y="29009"/>
                </a:lnTo>
                <a:close/>
              </a:path>
              <a:path w="959333" h="104094">
                <a:moveTo>
                  <a:pt x="862586" y="101268"/>
                </a:moveTo>
                <a:lnTo>
                  <a:pt x="862586" y="57769"/>
                </a:lnTo>
                <a:lnTo>
                  <a:pt x="862896" y="54058"/>
                </a:lnTo>
                <a:lnTo>
                  <a:pt x="863517" y="51461"/>
                </a:lnTo>
                <a:lnTo>
                  <a:pt x="864137" y="48864"/>
                </a:lnTo>
                <a:lnTo>
                  <a:pt x="865481" y="46348"/>
                </a:lnTo>
                <a:lnTo>
                  <a:pt x="867548" y="43912"/>
                </a:lnTo>
                <a:lnTo>
                  <a:pt x="870122" y="40880"/>
                </a:lnTo>
                <a:lnTo>
                  <a:pt x="873109" y="38857"/>
                </a:lnTo>
                <a:lnTo>
                  <a:pt x="876509" y="37846"/>
                </a:lnTo>
                <a:lnTo>
                  <a:pt x="878393" y="37248"/>
                </a:lnTo>
                <a:lnTo>
                  <a:pt x="880805" y="36950"/>
                </a:lnTo>
                <a:lnTo>
                  <a:pt x="889536" y="36950"/>
                </a:lnTo>
                <a:lnTo>
                  <a:pt x="893533" y="39248"/>
                </a:lnTo>
                <a:lnTo>
                  <a:pt x="895739" y="43843"/>
                </a:lnTo>
                <a:lnTo>
                  <a:pt x="897071" y="46601"/>
                </a:lnTo>
                <a:lnTo>
                  <a:pt x="897738" y="50232"/>
                </a:lnTo>
                <a:lnTo>
                  <a:pt x="897738" y="101268"/>
                </a:lnTo>
                <a:lnTo>
                  <a:pt x="910351" y="101268"/>
                </a:lnTo>
                <a:lnTo>
                  <a:pt x="910351" y="46463"/>
                </a:lnTo>
                <a:lnTo>
                  <a:pt x="909340" y="40742"/>
                </a:lnTo>
                <a:lnTo>
                  <a:pt x="907318" y="36743"/>
                </a:lnTo>
                <a:lnTo>
                  <a:pt x="903642" y="29436"/>
                </a:lnTo>
                <a:lnTo>
                  <a:pt x="896566" y="25782"/>
                </a:lnTo>
                <a:lnTo>
                  <a:pt x="881310" y="25782"/>
                </a:lnTo>
                <a:lnTo>
                  <a:pt x="876968" y="26724"/>
                </a:lnTo>
                <a:lnTo>
                  <a:pt x="873063" y="28608"/>
                </a:lnTo>
                <a:lnTo>
                  <a:pt x="869157" y="30493"/>
                </a:lnTo>
                <a:lnTo>
                  <a:pt x="865458" y="33595"/>
                </a:lnTo>
                <a:lnTo>
                  <a:pt x="861966" y="37915"/>
                </a:lnTo>
                <a:lnTo>
                  <a:pt x="861966" y="27436"/>
                </a:lnTo>
                <a:lnTo>
                  <a:pt x="850180" y="27436"/>
                </a:lnTo>
                <a:lnTo>
                  <a:pt x="850180" y="101268"/>
                </a:lnTo>
                <a:lnTo>
                  <a:pt x="862586" y="101268"/>
                </a:lnTo>
                <a:close/>
              </a:path>
              <a:path w="959333" h="104094">
                <a:moveTo>
                  <a:pt x="949890" y="102440"/>
                </a:moveTo>
                <a:lnTo>
                  <a:pt x="953348" y="102348"/>
                </a:lnTo>
                <a:lnTo>
                  <a:pt x="956426" y="101981"/>
                </a:lnTo>
                <a:lnTo>
                  <a:pt x="959333" y="101268"/>
                </a:lnTo>
                <a:lnTo>
                  <a:pt x="959333" y="91479"/>
                </a:lnTo>
                <a:lnTo>
                  <a:pt x="955588" y="91686"/>
                </a:lnTo>
                <a:lnTo>
                  <a:pt x="952739" y="91686"/>
                </a:lnTo>
                <a:lnTo>
                  <a:pt x="950166" y="90927"/>
                </a:lnTo>
                <a:lnTo>
                  <a:pt x="947547" y="88331"/>
                </a:lnTo>
                <a:lnTo>
                  <a:pt x="947547" y="37570"/>
                </a:lnTo>
                <a:lnTo>
                  <a:pt x="959333" y="37570"/>
                </a:lnTo>
                <a:lnTo>
                  <a:pt x="959333" y="27436"/>
                </a:lnTo>
                <a:lnTo>
                  <a:pt x="947547" y="27436"/>
                </a:lnTo>
                <a:lnTo>
                  <a:pt x="947547" y="6824"/>
                </a:lnTo>
                <a:lnTo>
                  <a:pt x="935002" y="6824"/>
                </a:lnTo>
                <a:lnTo>
                  <a:pt x="935002" y="27436"/>
                </a:lnTo>
                <a:lnTo>
                  <a:pt x="925009" y="27436"/>
                </a:lnTo>
                <a:lnTo>
                  <a:pt x="925009" y="37570"/>
                </a:lnTo>
                <a:lnTo>
                  <a:pt x="935002" y="37570"/>
                </a:lnTo>
                <a:lnTo>
                  <a:pt x="935002" y="91181"/>
                </a:lnTo>
                <a:lnTo>
                  <a:pt x="936036" y="95029"/>
                </a:lnTo>
                <a:lnTo>
                  <a:pt x="938104" y="97993"/>
                </a:lnTo>
                <a:lnTo>
                  <a:pt x="940172" y="100958"/>
                </a:lnTo>
                <a:lnTo>
                  <a:pt x="944100" y="102440"/>
                </a:lnTo>
                <a:lnTo>
                  <a:pt x="949890" y="102440"/>
                </a:lnTo>
                <a:close/>
              </a:path>
              <a:path w="959333" h="104094">
                <a:moveTo>
                  <a:pt x="662476" y="27436"/>
                </a:moveTo>
                <a:lnTo>
                  <a:pt x="650207" y="27436"/>
                </a:lnTo>
                <a:lnTo>
                  <a:pt x="650207" y="101268"/>
                </a:lnTo>
                <a:lnTo>
                  <a:pt x="662614" y="101268"/>
                </a:lnTo>
                <a:lnTo>
                  <a:pt x="662614" y="52598"/>
                </a:lnTo>
                <a:lnTo>
                  <a:pt x="664532" y="46026"/>
                </a:lnTo>
                <a:lnTo>
                  <a:pt x="668369" y="42396"/>
                </a:lnTo>
                <a:lnTo>
                  <a:pt x="672206" y="38765"/>
                </a:lnTo>
                <a:lnTo>
                  <a:pt x="676468" y="36950"/>
                </a:lnTo>
                <a:lnTo>
                  <a:pt x="686301" y="36950"/>
                </a:lnTo>
                <a:lnTo>
                  <a:pt x="689816" y="38673"/>
                </a:lnTo>
                <a:lnTo>
                  <a:pt x="691700" y="42120"/>
                </a:lnTo>
                <a:lnTo>
                  <a:pt x="692895" y="44418"/>
                </a:lnTo>
                <a:lnTo>
                  <a:pt x="693492" y="48072"/>
                </a:lnTo>
                <a:lnTo>
                  <a:pt x="693492" y="101268"/>
                </a:lnTo>
                <a:lnTo>
                  <a:pt x="706105" y="101268"/>
                </a:lnTo>
                <a:lnTo>
                  <a:pt x="706105" y="50691"/>
                </a:lnTo>
                <a:lnTo>
                  <a:pt x="707863" y="45245"/>
                </a:lnTo>
                <a:lnTo>
                  <a:pt x="711378" y="41982"/>
                </a:lnTo>
                <a:lnTo>
                  <a:pt x="714893" y="38719"/>
                </a:lnTo>
                <a:lnTo>
                  <a:pt x="719086" y="37088"/>
                </a:lnTo>
                <a:lnTo>
                  <a:pt x="727495" y="37088"/>
                </a:lnTo>
                <a:lnTo>
                  <a:pt x="730493" y="38007"/>
                </a:lnTo>
                <a:lnTo>
                  <a:pt x="732951" y="39845"/>
                </a:lnTo>
                <a:lnTo>
                  <a:pt x="735409" y="41684"/>
                </a:lnTo>
                <a:lnTo>
                  <a:pt x="736638" y="45061"/>
                </a:lnTo>
                <a:lnTo>
                  <a:pt x="736638" y="101268"/>
                </a:lnTo>
                <a:lnTo>
                  <a:pt x="749527" y="101268"/>
                </a:lnTo>
                <a:lnTo>
                  <a:pt x="749527" y="45590"/>
                </a:lnTo>
                <a:lnTo>
                  <a:pt x="748563" y="40397"/>
                </a:lnTo>
                <a:lnTo>
                  <a:pt x="746633" y="36536"/>
                </a:lnTo>
                <a:lnTo>
                  <a:pt x="743049" y="29367"/>
                </a:lnTo>
                <a:lnTo>
                  <a:pt x="736294" y="25782"/>
                </a:lnTo>
                <a:lnTo>
                  <a:pt x="721728" y="25782"/>
                </a:lnTo>
                <a:lnTo>
                  <a:pt x="717547" y="26736"/>
                </a:lnTo>
                <a:lnTo>
                  <a:pt x="713824" y="28643"/>
                </a:lnTo>
                <a:lnTo>
                  <a:pt x="710103" y="30550"/>
                </a:lnTo>
                <a:lnTo>
                  <a:pt x="706863" y="33480"/>
                </a:lnTo>
                <a:lnTo>
                  <a:pt x="704106" y="37432"/>
                </a:lnTo>
                <a:lnTo>
                  <a:pt x="702452" y="34215"/>
                </a:lnTo>
                <a:lnTo>
                  <a:pt x="700614" y="31780"/>
                </a:lnTo>
                <a:lnTo>
                  <a:pt x="698592" y="30125"/>
                </a:lnTo>
                <a:lnTo>
                  <a:pt x="695009" y="27230"/>
                </a:lnTo>
                <a:lnTo>
                  <a:pt x="690276" y="25782"/>
                </a:lnTo>
                <a:lnTo>
                  <a:pt x="679202" y="25782"/>
                </a:lnTo>
                <a:lnTo>
                  <a:pt x="674561" y="27184"/>
                </a:lnTo>
                <a:lnTo>
                  <a:pt x="670471" y="29987"/>
                </a:lnTo>
                <a:lnTo>
                  <a:pt x="668082" y="31642"/>
                </a:lnTo>
                <a:lnTo>
                  <a:pt x="665417" y="34284"/>
                </a:lnTo>
                <a:lnTo>
                  <a:pt x="662476" y="37915"/>
                </a:lnTo>
                <a:lnTo>
                  <a:pt x="662476" y="27436"/>
                </a:lnTo>
                <a:close/>
              </a:path>
              <a:path w="959333" h="104094">
                <a:moveTo>
                  <a:pt x="632287" y="102440"/>
                </a:moveTo>
                <a:lnTo>
                  <a:pt x="635745" y="102348"/>
                </a:lnTo>
                <a:lnTo>
                  <a:pt x="638824" y="101981"/>
                </a:lnTo>
                <a:lnTo>
                  <a:pt x="641730" y="101268"/>
                </a:lnTo>
                <a:lnTo>
                  <a:pt x="641730" y="91479"/>
                </a:lnTo>
                <a:lnTo>
                  <a:pt x="637985" y="91686"/>
                </a:lnTo>
                <a:lnTo>
                  <a:pt x="635136" y="91686"/>
                </a:lnTo>
                <a:lnTo>
                  <a:pt x="632563" y="90927"/>
                </a:lnTo>
                <a:lnTo>
                  <a:pt x="629944" y="88331"/>
                </a:lnTo>
                <a:lnTo>
                  <a:pt x="629944" y="37570"/>
                </a:lnTo>
                <a:lnTo>
                  <a:pt x="641730" y="37570"/>
                </a:lnTo>
                <a:lnTo>
                  <a:pt x="641730" y="27436"/>
                </a:lnTo>
                <a:lnTo>
                  <a:pt x="629944" y="27436"/>
                </a:lnTo>
                <a:lnTo>
                  <a:pt x="629944" y="6824"/>
                </a:lnTo>
                <a:lnTo>
                  <a:pt x="617400" y="6824"/>
                </a:lnTo>
                <a:lnTo>
                  <a:pt x="617400" y="27436"/>
                </a:lnTo>
                <a:lnTo>
                  <a:pt x="607406" y="27436"/>
                </a:lnTo>
                <a:lnTo>
                  <a:pt x="607406" y="37570"/>
                </a:lnTo>
                <a:lnTo>
                  <a:pt x="617400" y="37570"/>
                </a:lnTo>
                <a:lnTo>
                  <a:pt x="617400" y="91180"/>
                </a:lnTo>
                <a:lnTo>
                  <a:pt x="618434" y="95029"/>
                </a:lnTo>
                <a:lnTo>
                  <a:pt x="620501" y="97993"/>
                </a:lnTo>
                <a:lnTo>
                  <a:pt x="622569" y="100958"/>
                </a:lnTo>
                <a:lnTo>
                  <a:pt x="626498" y="102440"/>
                </a:lnTo>
                <a:lnTo>
                  <a:pt x="632287" y="102440"/>
                </a:lnTo>
                <a:close/>
              </a:path>
              <a:path w="959333" h="104094">
                <a:moveTo>
                  <a:pt x="0" y="55563"/>
                </a:moveTo>
                <a:lnTo>
                  <a:pt x="0" y="68316"/>
                </a:lnTo>
                <a:lnTo>
                  <a:pt x="34599" y="68316"/>
                </a:lnTo>
                <a:lnTo>
                  <a:pt x="34599" y="55563"/>
                </a:lnTo>
                <a:lnTo>
                  <a:pt x="0" y="55563"/>
                </a:lnTo>
                <a:close/>
              </a:path>
              <a:path w="959333" h="104094">
                <a:moveTo>
                  <a:pt x="102605" y="11788"/>
                </a:moveTo>
                <a:lnTo>
                  <a:pt x="140788" y="11788"/>
                </a:lnTo>
                <a:lnTo>
                  <a:pt x="144533" y="12477"/>
                </a:lnTo>
                <a:lnTo>
                  <a:pt x="147336" y="13856"/>
                </a:lnTo>
                <a:lnTo>
                  <a:pt x="152575" y="16475"/>
                </a:lnTo>
                <a:lnTo>
                  <a:pt x="155194" y="21393"/>
                </a:lnTo>
                <a:lnTo>
                  <a:pt x="159352" y="49152"/>
                </a:lnTo>
                <a:lnTo>
                  <a:pt x="162856" y="46049"/>
                </a:lnTo>
                <a:lnTo>
                  <a:pt x="165360" y="42189"/>
                </a:lnTo>
                <a:lnTo>
                  <a:pt x="167864" y="38329"/>
                </a:lnTo>
                <a:lnTo>
                  <a:pt x="169116" y="33365"/>
                </a:lnTo>
                <a:lnTo>
                  <a:pt x="169006" y="24312"/>
                </a:lnTo>
                <a:lnTo>
                  <a:pt x="164894" y="11566"/>
                </a:lnTo>
                <a:lnTo>
                  <a:pt x="154849" y="3377"/>
                </a:lnTo>
                <a:lnTo>
                  <a:pt x="149841" y="1125"/>
                </a:lnTo>
                <a:lnTo>
                  <a:pt x="143477" y="0"/>
                </a:lnTo>
                <a:lnTo>
                  <a:pt x="88889" y="0"/>
                </a:lnTo>
                <a:lnTo>
                  <a:pt x="88889" y="101268"/>
                </a:lnTo>
                <a:lnTo>
                  <a:pt x="102605" y="101268"/>
                </a:lnTo>
                <a:lnTo>
                  <a:pt x="102605" y="57838"/>
                </a:lnTo>
                <a:lnTo>
                  <a:pt x="139433" y="57838"/>
                </a:lnTo>
                <a:lnTo>
                  <a:pt x="143546" y="58458"/>
                </a:lnTo>
                <a:lnTo>
                  <a:pt x="146165" y="59699"/>
                </a:lnTo>
                <a:lnTo>
                  <a:pt x="150760" y="61951"/>
                </a:lnTo>
                <a:lnTo>
                  <a:pt x="149577" y="42534"/>
                </a:lnTo>
                <a:lnTo>
                  <a:pt x="145832" y="45107"/>
                </a:lnTo>
                <a:lnTo>
                  <a:pt x="140743" y="46394"/>
                </a:lnTo>
                <a:lnTo>
                  <a:pt x="102605" y="46394"/>
                </a:lnTo>
                <a:lnTo>
                  <a:pt x="102605" y="11788"/>
                </a:lnTo>
                <a:close/>
              </a:path>
              <a:path w="959333" h="104094">
                <a:moveTo>
                  <a:pt x="154550" y="93846"/>
                </a:moveTo>
                <a:lnTo>
                  <a:pt x="154780" y="96511"/>
                </a:lnTo>
                <a:lnTo>
                  <a:pt x="155056" y="97890"/>
                </a:lnTo>
                <a:lnTo>
                  <a:pt x="156159" y="101268"/>
                </a:lnTo>
                <a:lnTo>
                  <a:pt x="172976" y="101268"/>
                </a:lnTo>
                <a:lnTo>
                  <a:pt x="172976" y="98993"/>
                </a:lnTo>
                <a:lnTo>
                  <a:pt x="169392" y="96006"/>
                </a:lnTo>
                <a:lnTo>
                  <a:pt x="168565" y="92789"/>
                </a:lnTo>
                <a:lnTo>
                  <a:pt x="168060" y="90904"/>
                </a:lnTo>
                <a:lnTo>
                  <a:pt x="167738" y="88032"/>
                </a:lnTo>
                <a:lnTo>
                  <a:pt x="167600" y="84172"/>
                </a:lnTo>
                <a:lnTo>
                  <a:pt x="167118" y="70591"/>
                </a:lnTo>
                <a:lnTo>
                  <a:pt x="166888" y="64708"/>
                </a:lnTo>
                <a:lnTo>
                  <a:pt x="165774" y="60457"/>
                </a:lnTo>
                <a:lnTo>
                  <a:pt x="163775" y="57838"/>
                </a:lnTo>
                <a:lnTo>
                  <a:pt x="161776" y="55218"/>
                </a:lnTo>
                <a:lnTo>
                  <a:pt x="158801" y="53104"/>
                </a:lnTo>
                <a:lnTo>
                  <a:pt x="154849" y="51495"/>
                </a:lnTo>
                <a:lnTo>
                  <a:pt x="159352" y="49152"/>
                </a:lnTo>
                <a:lnTo>
                  <a:pt x="155194" y="21393"/>
                </a:lnTo>
                <a:lnTo>
                  <a:pt x="155194" y="35318"/>
                </a:lnTo>
                <a:lnTo>
                  <a:pt x="153321" y="39960"/>
                </a:lnTo>
                <a:lnTo>
                  <a:pt x="149577" y="42534"/>
                </a:lnTo>
                <a:lnTo>
                  <a:pt x="150760" y="61951"/>
                </a:lnTo>
                <a:lnTo>
                  <a:pt x="153218" y="66386"/>
                </a:lnTo>
                <a:lnTo>
                  <a:pt x="153540" y="73004"/>
                </a:lnTo>
                <a:lnTo>
                  <a:pt x="154367" y="89893"/>
                </a:lnTo>
                <a:lnTo>
                  <a:pt x="154550" y="93846"/>
                </a:lnTo>
                <a:close/>
              </a:path>
              <a:path w="959333" h="104094">
                <a:moveTo>
                  <a:pt x="210953" y="38662"/>
                </a:moveTo>
                <a:lnTo>
                  <a:pt x="215732" y="36605"/>
                </a:lnTo>
                <a:lnTo>
                  <a:pt x="229379" y="36605"/>
                </a:lnTo>
                <a:lnTo>
                  <a:pt x="235054" y="39592"/>
                </a:lnTo>
                <a:lnTo>
                  <a:pt x="238454" y="45567"/>
                </a:lnTo>
                <a:lnTo>
                  <a:pt x="240292" y="48784"/>
                </a:lnTo>
                <a:lnTo>
                  <a:pt x="241464" y="53081"/>
                </a:lnTo>
                <a:lnTo>
                  <a:pt x="241969" y="58458"/>
                </a:lnTo>
                <a:lnTo>
                  <a:pt x="200960" y="58458"/>
                </a:lnTo>
                <a:lnTo>
                  <a:pt x="201189" y="52116"/>
                </a:lnTo>
                <a:lnTo>
                  <a:pt x="196962" y="36881"/>
                </a:lnTo>
                <a:lnTo>
                  <a:pt x="194025" y="40749"/>
                </a:lnTo>
                <a:lnTo>
                  <a:pt x="188991" y="52094"/>
                </a:lnTo>
                <a:lnTo>
                  <a:pt x="187312" y="65765"/>
                </a:lnTo>
                <a:lnTo>
                  <a:pt x="187512" y="70808"/>
                </a:lnTo>
                <a:lnTo>
                  <a:pt x="190448" y="83803"/>
                </a:lnTo>
                <a:lnTo>
                  <a:pt x="196893" y="93857"/>
                </a:lnTo>
                <a:lnTo>
                  <a:pt x="207537" y="101385"/>
                </a:lnTo>
                <a:lnTo>
                  <a:pt x="220258" y="103888"/>
                </a:lnTo>
                <a:lnTo>
                  <a:pt x="224026" y="103888"/>
                </a:lnTo>
                <a:lnTo>
                  <a:pt x="227403" y="103520"/>
                </a:lnTo>
                <a:lnTo>
                  <a:pt x="230390" y="102785"/>
                </a:lnTo>
                <a:lnTo>
                  <a:pt x="235950" y="101498"/>
                </a:lnTo>
                <a:lnTo>
                  <a:pt x="240614" y="99016"/>
                </a:lnTo>
                <a:lnTo>
                  <a:pt x="244382" y="95339"/>
                </a:lnTo>
                <a:lnTo>
                  <a:pt x="246633" y="93225"/>
                </a:lnTo>
                <a:lnTo>
                  <a:pt x="248666" y="90502"/>
                </a:lnTo>
                <a:lnTo>
                  <a:pt x="250482" y="87170"/>
                </a:lnTo>
                <a:lnTo>
                  <a:pt x="252297" y="83838"/>
                </a:lnTo>
                <a:lnTo>
                  <a:pt x="253365" y="80817"/>
                </a:lnTo>
                <a:lnTo>
                  <a:pt x="253687" y="78105"/>
                </a:lnTo>
                <a:lnTo>
                  <a:pt x="241487" y="78105"/>
                </a:lnTo>
                <a:lnTo>
                  <a:pt x="240568" y="81368"/>
                </a:lnTo>
                <a:lnTo>
                  <a:pt x="239006" y="84240"/>
                </a:lnTo>
                <a:lnTo>
                  <a:pt x="236800" y="86723"/>
                </a:lnTo>
                <a:lnTo>
                  <a:pt x="232940" y="90996"/>
                </a:lnTo>
                <a:lnTo>
                  <a:pt x="227771" y="93133"/>
                </a:lnTo>
                <a:lnTo>
                  <a:pt x="214354" y="93133"/>
                </a:lnTo>
                <a:lnTo>
                  <a:pt x="209230" y="90870"/>
                </a:lnTo>
                <a:lnTo>
                  <a:pt x="205922" y="86343"/>
                </a:lnTo>
                <a:lnTo>
                  <a:pt x="202614" y="81816"/>
                </a:lnTo>
                <a:lnTo>
                  <a:pt x="200845" y="75807"/>
                </a:lnTo>
                <a:lnTo>
                  <a:pt x="200615" y="68316"/>
                </a:lnTo>
                <a:lnTo>
                  <a:pt x="254720" y="68316"/>
                </a:lnTo>
                <a:lnTo>
                  <a:pt x="254720" y="60871"/>
                </a:lnTo>
                <a:lnTo>
                  <a:pt x="254353" y="55448"/>
                </a:lnTo>
                <a:lnTo>
                  <a:pt x="253617" y="52047"/>
                </a:lnTo>
                <a:lnTo>
                  <a:pt x="252790" y="47083"/>
                </a:lnTo>
                <a:lnTo>
                  <a:pt x="251137" y="42741"/>
                </a:lnTo>
                <a:lnTo>
                  <a:pt x="248655" y="39018"/>
                </a:lnTo>
                <a:lnTo>
                  <a:pt x="246082" y="35111"/>
                </a:lnTo>
                <a:lnTo>
                  <a:pt x="242337" y="31929"/>
                </a:lnTo>
                <a:lnTo>
                  <a:pt x="237420" y="29470"/>
                </a:lnTo>
                <a:lnTo>
                  <a:pt x="232504" y="27011"/>
                </a:lnTo>
                <a:lnTo>
                  <a:pt x="227427" y="25782"/>
                </a:lnTo>
                <a:lnTo>
                  <a:pt x="219783" y="25850"/>
                </a:lnTo>
                <a:lnTo>
                  <a:pt x="210953" y="38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243149" y="2581502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497782" y="2527489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366427" y="252778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364671" y="2519611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39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6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5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98946" y="2566509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439528" y="2528795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6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521026" y="260294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571548" y="2528856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8" y="2493"/>
                </a:moveTo>
                <a:lnTo>
                  <a:pt x="16127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8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6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4" y="7479"/>
                </a:lnTo>
                <a:lnTo>
                  <a:pt x="23548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555779" y="2596537"/>
            <a:ext cx="35310" cy="22160"/>
          </a:xfrm>
          <a:custGeom>
            <a:avLst/>
            <a:gdLst/>
            <a:ahLst/>
            <a:cxnLst/>
            <a:rect l="l" t="t" r="r" b="b"/>
            <a:pathLst>
              <a:path w="38841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1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644630" y="259313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621321" y="2529100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696175" y="252879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46590" y="2528856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49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3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39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5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4209474" y="252879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4290971" y="260294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4316974" y="2531377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4318039" y="2528978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3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4391391" y="2530559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4466812" y="2530559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89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136372" y="2527781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134617" y="251961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168892" y="2566509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904564" y="251961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938838" y="2566509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978480" y="2528978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094628" y="252946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060918" y="260294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5161213" y="252879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5259378" y="259313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5236069" y="2529100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906319" y="252778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676265" y="252778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0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5674510" y="251961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5708784" y="2566509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5748426" y="2528978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5830864" y="260294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856303" y="252879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931723" y="2531377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932788" y="2528978"/>
            <a:ext cx="59588" cy="89659"/>
          </a:xfrm>
          <a:custGeom>
            <a:avLst/>
            <a:gdLst/>
            <a:ahLst/>
            <a:cxnLst/>
            <a:rect l="l" t="t" r="r" b="b"/>
            <a:pathLst>
              <a:path w="65547" h="101613">
                <a:moveTo>
                  <a:pt x="2504" y="88974"/>
                </a:moveTo>
                <a:lnTo>
                  <a:pt x="7513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8" y="71941"/>
                </a:lnTo>
                <a:lnTo>
                  <a:pt x="64720" y="59692"/>
                </a:lnTo>
                <a:lnTo>
                  <a:pt x="65547" y="46187"/>
                </a:lnTo>
                <a:lnTo>
                  <a:pt x="65528" y="44159"/>
                </a:lnTo>
                <a:lnTo>
                  <a:pt x="64260" y="30621"/>
                </a:lnTo>
                <a:lnTo>
                  <a:pt x="60998" y="19440"/>
                </a:lnTo>
                <a:lnTo>
                  <a:pt x="55220" y="9918"/>
                </a:lnTo>
                <a:lnTo>
                  <a:pt x="44927" y="2479"/>
                </a:lnTo>
                <a:lnTo>
                  <a:pt x="31223" y="0"/>
                </a:lnTo>
                <a:lnTo>
                  <a:pt x="30188" y="10"/>
                </a:lnTo>
                <a:lnTo>
                  <a:pt x="16787" y="2719"/>
                </a:lnTo>
                <a:lnTo>
                  <a:pt x="11717" y="26908"/>
                </a:lnTo>
                <a:lnTo>
                  <a:pt x="13497" y="21473"/>
                </a:lnTo>
                <a:lnTo>
                  <a:pt x="17059" y="17406"/>
                </a:lnTo>
                <a:lnTo>
                  <a:pt x="20620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2" y="46635"/>
                </a:lnTo>
                <a:lnTo>
                  <a:pt x="44835" y="49875"/>
                </a:lnTo>
                <a:lnTo>
                  <a:pt x="40769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5" y="65627"/>
                </a:lnTo>
                <a:lnTo>
                  <a:pt x="34393" y="65627"/>
                </a:lnTo>
                <a:lnTo>
                  <a:pt x="38770" y="64743"/>
                </a:lnTo>
                <a:lnTo>
                  <a:pt x="42836" y="62973"/>
                </a:lnTo>
                <a:lnTo>
                  <a:pt x="46903" y="61204"/>
                </a:lnTo>
                <a:lnTo>
                  <a:pt x="50315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5" y="91272"/>
                </a:lnTo>
                <a:lnTo>
                  <a:pt x="25846" y="91272"/>
                </a:lnTo>
                <a:lnTo>
                  <a:pt x="22998" y="90583"/>
                </a:lnTo>
                <a:lnTo>
                  <a:pt x="20470" y="89204"/>
                </a:lnTo>
                <a:lnTo>
                  <a:pt x="15554" y="86585"/>
                </a:lnTo>
                <a:lnTo>
                  <a:pt x="12912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006015" y="252879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444457" y="2527781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409042" y="1217"/>
                </a:moveTo>
                <a:lnTo>
                  <a:pt x="363828" y="63950"/>
                </a:lnTo>
                <a:lnTo>
                  <a:pt x="375269" y="65260"/>
                </a:lnTo>
                <a:lnTo>
                  <a:pt x="406904" y="20520"/>
                </a:lnTo>
                <a:lnTo>
                  <a:pt x="409042" y="1217"/>
                </a:lnTo>
                <a:close/>
              </a:path>
              <a:path w="434061" h="130428">
                <a:moveTo>
                  <a:pt x="1929" y="27345"/>
                </a:moveTo>
                <a:lnTo>
                  <a:pt x="1929" y="35157"/>
                </a:lnTo>
                <a:lnTo>
                  <a:pt x="4296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6" y="31067"/>
                </a:lnTo>
                <a:lnTo>
                  <a:pt x="14336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4" y="8456"/>
                </a:lnTo>
                <a:lnTo>
                  <a:pt x="4491" y="14063"/>
                </a:lnTo>
                <a:lnTo>
                  <a:pt x="1929" y="20359"/>
                </a:lnTo>
                <a:lnTo>
                  <a:pt x="1929" y="27345"/>
                </a:lnTo>
                <a:close/>
              </a:path>
              <a:path w="434061" h="130428">
                <a:moveTo>
                  <a:pt x="54059" y="23232"/>
                </a:moveTo>
                <a:lnTo>
                  <a:pt x="54381" y="26725"/>
                </a:lnTo>
                <a:lnTo>
                  <a:pt x="66442" y="26725"/>
                </a:lnTo>
                <a:lnTo>
                  <a:pt x="66213" y="18911"/>
                </a:lnTo>
                <a:lnTo>
                  <a:pt x="63651" y="12626"/>
                </a:lnTo>
                <a:lnTo>
                  <a:pt x="58757" y="7870"/>
                </a:lnTo>
                <a:lnTo>
                  <a:pt x="53864" y="3114"/>
                </a:lnTo>
                <a:lnTo>
                  <a:pt x="46845" y="413"/>
                </a:lnTo>
                <a:lnTo>
                  <a:pt x="37700" y="-229"/>
                </a:lnTo>
                <a:lnTo>
                  <a:pt x="37700" y="-9260"/>
                </a:lnTo>
                <a:lnTo>
                  <a:pt x="31153" y="-9260"/>
                </a:lnTo>
                <a:lnTo>
                  <a:pt x="31153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1" y="12247"/>
                </a:lnTo>
                <a:lnTo>
                  <a:pt x="24995" y="10409"/>
                </a:lnTo>
                <a:lnTo>
                  <a:pt x="31015" y="10179"/>
                </a:lnTo>
                <a:lnTo>
                  <a:pt x="31015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0" y="37203"/>
                </a:lnTo>
                <a:lnTo>
                  <a:pt x="15840" y="34629"/>
                </a:lnTo>
                <a:lnTo>
                  <a:pt x="14336" y="31067"/>
                </a:lnTo>
                <a:lnTo>
                  <a:pt x="13761" y="50094"/>
                </a:lnTo>
                <a:lnTo>
                  <a:pt x="21090" y="53242"/>
                </a:lnTo>
                <a:lnTo>
                  <a:pt x="31015" y="55126"/>
                </a:lnTo>
                <a:lnTo>
                  <a:pt x="31015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5"/>
                </a:lnTo>
                <a:lnTo>
                  <a:pt x="0" y="70155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0" y="93084"/>
                </a:lnTo>
                <a:lnTo>
                  <a:pt x="16766" y="100111"/>
                </a:lnTo>
                <a:lnTo>
                  <a:pt x="31153" y="103175"/>
                </a:lnTo>
                <a:lnTo>
                  <a:pt x="31153" y="116549"/>
                </a:lnTo>
                <a:lnTo>
                  <a:pt x="37700" y="116549"/>
                </a:lnTo>
                <a:lnTo>
                  <a:pt x="37700" y="56781"/>
                </a:lnTo>
                <a:lnTo>
                  <a:pt x="43445" y="58343"/>
                </a:lnTo>
                <a:lnTo>
                  <a:pt x="37700" y="43889"/>
                </a:lnTo>
                <a:lnTo>
                  <a:pt x="37700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4061" h="130428">
                <a:moveTo>
                  <a:pt x="50980" y="89801"/>
                </a:moveTo>
                <a:lnTo>
                  <a:pt x="45558" y="92674"/>
                </a:lnTo>
                <a:lnTo>
                  <a:pt x="37700" y="93041"/>
                </a:lnTo>
                <a:lnTo>
                  <a:pt x="37700" y="103175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2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2" y="52300"/>
                </a:lnTo>
                <a:lnTo>
                  <a:pt x="55598" y="49680"/>
                </a:lnTo>
                <a:lnTo>
                  <a:pt x="48361" y="46877"/>
                </a:lnTo>
                <a:lnTo>
                  <a:pt x="37700" y="43889"/>
                </a:lnTo>
                <a:lnTo>
                  <a:pt x="43445" y="58343"/>
                </a:lnTo>
                <a:lnTo>
                  <a:pt x="47534" y="59998"/>
                </a:lnTo>
                <a:lnTo>
                  <a:pt x="49970" y="61744"/>
                </a:lnTo>
                <a:lnTo>
                  <a:pt x="54197" y="64731"/>
                </a:lnTo>
                <a:lnTo>
                  <a:pt x="56311" y="69098"/>
                </a:lnTo>
                <a:lnTo>
                  <a:pt x="56311" y="78473"/>
                </a:lnTo>
                <a:lnTo>
                  <a:pt x="55529" y="81667"/>
                </a:lnTo>
                <a:lnTo>
                  <a:pt x="53967" y="84424"/>
                </a:lnTo>
                <a:lnTo>
                  <a:pt x="50980" y="89801"/>
                </a:lnTo>
                <a:close/>
              </a:path>
              <a:path w="434061" h="130428">
                <a:moveTo>
                  <a:pt x="96057" y="33894"/>
                </a:moveTo>
                <a:lnTo>
                  <a:pt x="96287" y="28287"/>
                </a:lnTo>
                <a:lnTo>
                  <a:pt x="97275" y="23967"/>
                </a:lnTo>
                <a:lnTo>
                  <a:pt x="99021" y="20933"/>
                </a:lnTo>
                <a:lnTo>
                  <a:pt x="102191" y="15418"/>
                </a:lnTo>
                <a:lnTo>
                  <a:pt x="107912" y="12661"/>
                </a:lnTo>
                <a:lnTo>
                  <a:pt x="120823" y="12661"/>
                </a:lnTo>
                <a:lnTo>
                  <a:pt x="124890" y="13994"/>
                </a:lnTo>
                <a:lnTo>
                  <a:pt x="128382" y="16659"/>
                </a:lnTo>
                <a:lnTo>
                  <a:pt x="131875" y="19325"/>
                </a:lnTo>
                <a:lnTo>
                  <a:pt x="133621" y="23117"/>
                </a:lnTo>
                <a:lnTo>
                  <a:pt x="133621" y="34652"/>
                </a:lnTo>
                <a:lnTo>
                  <a:pt x="131001" y="39248"/>
                </a:lnTo>
                <a:lnTo>
                  <a:pt x="125763" y="41822"/>
                </a:lnTo>
                <a:lnTo>
                  <a:pt x="122777" y="43292"/>
                </a:lnTo>
                <a:lnTo>
                  <a:pt x="118963" y="44027"/>
                </a:lnTo>
                <a:lnTo>
                  <a:pt x="110623" y="43912"/>
                </a:lnTo>
                <a:lnTo>
                  <a:pt x="108256" y="43683"/>
                </a:lnTo>
                <a:lnTo>
                  <a:pt x="108256" y="54644"/>
                </a:lnTo>
                <a:lnTo>
                  <a:pt x="113357" y="54506"/>
                </a:lnTo>
                <a:lnTo>
                  <a:pt x="120755" y="54506"/>
                </a:lnTo>
                <a:lnTo>
                  <a:pt x="126533" y="55862"/>
                </a:lnTo>
                <a:lnTo>
                  <a:pt x="130691" y="58573"/>
                </a:lnTo>
                <a:lnTo>
                  <a:pt x="134850" y="61285"/>
                </a:lnTo>
                <a:lnTo>
                  <a:pt x="136929" y="66041"/>
                </a:lnTo>
                <a:lnTo>
                  <a:pt x="136929" y="78358"/>
                </a:lnTo>
                <a:lnTo>
                  <a:pt x="134953" y="82862"/>
                </a:lnTo>
                <a:lnTo>
                  <a:pt x="131001" y="86355"/>
                </a:lnTo>
                <a:lnTo>
                  <a:pt x="127050" y="89847"/>
                </a:lnTo>
                <a:lnTo>
                  <a:pt x="121812" y="91594"/>
                </a:lnTo>
                <a:lnTo>
                  <a:pt x="106878" y="91594"/>
                </a:lnTo>
                <a:lnTo>
                  <a:pt x="101065" y="88997"/>
                </a:lnTo>
                <a:lnTo>
                  <a:pt x="97849" y="83804"/>
                </a:lnTo>
                <a:lnTo>
                  <a:pt x="96011" y="80909"/>
                </a:lnTo>
                <a:lnTo>
                  <a:pt x="94816" y="76267"/>
                </a:lnTo>
                <a:lnTo>
                  <a:pt x="94265" y="69879"/>
                </a:lnTo>
                <a:lnTo>
                  <a:pt x="81307" y="69879"/>
                </a:lnTo>
                <a:lnTo>
                  <a:pt x="81307" y="79070"/>
                </a:lnTo>
                <a:lnTo>
                  <a:pt x="83938" y="86872"/>
                </a:lnTo>
                <a:lnTo>
                  <a:pt x="89199" y="93283"/>
                </a:lnTo>
                <a:lnTo>
                  <a:pt x="90261" y="94488"/>
                </a:lnTo>
                <a:lnTo>
                  <a:pt x="100327" y="100797"/>
                </a:lnTo>
                <a:lnTo>
                  <a:pt x="114598" y="102900"/>
                </a:lnTo>
                <a:lnTo>
                  <a:pt x="117551" y="102830"/>
                </a:lnTo>
                <a:lnTo>
                  <a:pt x="130892" y="100267"/>
                </a:lnTo>
                <a:lnTo>
                  <a:pt x="140996" y="94007"/>
                </a:lnTo>
                <a:lnTo>
                  <a:pt x="147199" y="88078"/>
                </a:lnTo>
                <a:lnTo>
                  <a:pt x="150300" y="80403"/>
                </a:lnTo>
                <a:lnTo>
                  <a:pt x="150300" y="65099"/>
                </a:lnTo>
                <a:lnTo>
                  <a:pt x="148841" y="60124"/>
                </a:lnTo>
                <a:lnTo>
                  <a:pt x="145924" y="56057"/>
                </a:lnTo>
                <a:lnTo>
                  <a:pt x="143006" y="51990"/>
                </a:lnTo>
                <a:lnTo>
                  <a:pt x="138951" y="49244"/>
                </a:lnTo>
                <a:lnTo>
                  <a:pt x="133758" y="47819"/>
                </a:lnTo>
                <a:lnTo>
                  <a:pt x="136975" y="46486"/>
                </a:lnTo>
                <a:lnTo>
                  <a:pt x="139594" y="44648"/>
                </a:lnTo>
                <a:lnTo>
                  <a:pt x="141616" y="42304"/>
                </a:lnTo>
                <a:lnTo>
                  <a:pt x="144878" y="38535"/>
                </a:lnTo>
                <a:lnTo>
                  <a:pt x="146509" y="33618"/>
                </a:lnTo>
                <a:lnTo>
                  <a:pt x="146509" y="19049"/>
                </a:lnTo>
                <a:lnTo>
                  <a:pt x="143752" y="12557"/>
                </a:lnTo>
                <a:lnTo>
                  <a:pt x="138238" y="8077"/>
                </a:lnTo>
                <a:lnTo>
                  <a:pt x="132725" y="3596"/>
                </a:lnTo>
                <a:lnTo>
                  <a:pt x="124936" y="1355"/>
                </a:lnTo>
                <a:lnTo>
                  <a:pt x="114873" y="1355"/>
                </a:lnTo>
                <a:lnTo>
                  <a:pt x="109263" y="1683"/>
                </a:lnTo>
                <a:lnTo>
                  <a:pt x="96672" y="5946"/>
                </a:lnTo>
                <a:lnTo>
                  <a:pt x="88200" y="15143"/>
                </a:lnTo>
                <a:lnTo>
                  <a:pt x="85259" y="20290"/>
                </a:lnTo>
                <a:lnTo>
                  <a:pt x="83788" y="26540"/>
                </a:lnTo>
                <a:lnTo>
                  <a:pt x="83788" y="33894"/>
                </a:lnTo>
                <a:lnTo>
                  <a:pt x="96057" y="33894"/>
                </a:lnTo>
                <a:close/>
              </a:path>
              <a:path w="434061" h="130428">
                <a:moveTo>
                  <a:pt x="177410" y="120203"/>
                </a:moveTo>
                <a:lnTo>
                  <a:pt x="181224" y="117652"/>
                </a:lnTo>
                <a:lnTo>
                  <a:pt x="183430" y="113516"/>
                </a:lnTo>
                <a:lnTo>
                  <a:pt x="185635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8" y="85183"/>
                </a:lnTo>
                <a:lnTo>
                  <a:pt x="171988" y="100211"/>
                </a:lnTo>
                <a:lnTo>
                  <a:pt x="179501" y="100211"/>
                </a:lnTo>
                <a:lnTo>
                  <a:pt x="179696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8" y="114619"/>
                </a:lnTo>
                <a:lnTo>
                  <a:pt x="171988" y="121168"/>
                </a:lnTo>
                <a:lnTo>
                  <a:pt x="177410" y="120203"/>
                </a:lnTo>
                <a:close/>
              </a:path>
              <a:path w="434061" h="130428">
                <a:moveTo>
                  <a:pt x="242429" y="76083"/>
                </a:moveTo>
                <a:lnTo>
                  <a:pt x="242429" y="100211"/>
                </a:lnTo>
                <a:lnTo>
                  <a:pt x="254835" y="100211"/>
                </a:lnTo>
                <a:lnTo>
                  <a:pt x="254835" y="76083"/>
                </a:lnTo>
                <a:lnTo>
                  <a:pt x="269378" y="76083"/>
                </a:lnTo>
                <a:lnTo>
                  <a:pt x="269378" y="65260"/>
                </a:lnTo>
                <a:lnTo>
                  <a:pt x="254835" y="65260"/>
                </a:lnTo>
                <a:lnTo>
                  <a:pt x="254835" y="1217"/>
                </a:lnTo>
                <a:lnTo>
                  <a:pt x="244359" y="1217"/>
                </a:lnTo>
                <a:lnTo>
                  <a:pt x="242222" y="20520"/>
                </a:lnTo>
                <a:lnTo>
                  <a:pt x="242222" y="65260"/>
                </a:lnTo>
                <a:lnTo>
                  <a:pt x="210586" y="65260"/>
                </a:lnTo>
                <a:lnTo>
                  <a:pt x="199145" y="63950"/>
                </a:lnTo>
                <a:lnTo>
                  <a:pt x="199145" y="76083"/>
                </a:lnTo>
                <a:lnTo>
                  <a:pt x="242429" y="76083"/>
                </a:lnTo>
                <a:close/>
              </a:path>
              <a:path w="434061" h="130428">
                <a:moveTo>
                  <a:pt x="244359" y="1217"/>
                </a:moveTo>
                <a:lnTo>
                  <a:pt x="199145" y="63950"/>
                </a:lnTo>
                <a:lnTo>
                  <a:pt x="210586" y="65260"/>
                </a:lnTo>
                <a:lnTo>
                  <a:pt x="242222" y="20520"/>
                </a:lnTo>
                <a:lnTo>
                  <a:pt x="244359" y="1217"/>
                </a:lnTo>
                <a:close/>
              </a:path>
              <a:path w="434061" h="130428">
                <a:moveTo>
                  <a:pt x="310848" y="100211"/>
                </a:moveTo>
                <a:lnTo>
                  <a:pt x="312961" y="90100"/>
                </a:lnTo>
                <a:lnTo>
                  <a:pt x="314685" y="82770"/>
                </a:lnTo>
                <a:lnTo>
                  <a:pt x="316017" y="78220"/>
                </a:lnTo>
                <a:lnTo>
                  <a:pt x="318085" y="71143"/>
                </a:lnTo>
                <a:lnTo>
                  <a:pt x="321117" y="63307"/>
                </a:lnTo>
                <a:lnTo>
                  <a:pt x="325115" y="54712"/>
                </a:lnTo>
                <a:lnTo>
                  <a:pt x="326398" y="51975"/>
                </a:lnTo>
                <a:lnTo>
                  <a:pt x="332369" y="40644"/>
                </a:lnTo>
                <a:lnTo>
                  <a:pt x="339072" y="30033"/>
                </a:lnTo>
                <a:lnTo>
                  <a:pt x="344333" y="22404"/>
                </a:lnTo>
                <a:lnTo>
                  <a:pt x="348549" y="17050"/>
                </a:lnTo>
                <a:lnTo>
                  <a:pt x="351720" y="13971"/>
                </a:lnTo>
                <a:lnTo>
                  <a:pt x="351720" y="3148"/>
                </a:lnTo>
                <a:lnTo>
                  <a:pt x="283071" y="3148"/>
                </a:lnTo>
                <a:lnTo>
                  <a:pt x="283071" y="15626"/>
                </a:lnTo>
                <a:lnTo>
                  <a:pt x="337659" y="15626"/>
                </a:lnTo>
                <a:lnTo>
                  <a:pt x="332195" y="22281"/>
                </a:lnTo>
                <a:lnTo>
                  <a:pt x="324872" y="32516"/>
                </a:lnTo>
                <a:lnTo>
                  <a:pt x="317809" y="43959"/>
                </a:lnTo>
                <a:lnTo>
                  <a:pt x="313198" y="52494"/>
                </a:lnTo>
                <a:lnTo>
                  <a:pt x="307659" y="64386"/>
                </a:lnTo>
                <a:lnTo>
                  <a:pt x="303135" y="76303"/>
                </a:lnTo>
                <a:lnTo>
                  <a:pt x="299626" y="88245"/>
                </a:lnTo>
                <a:lnTo>
                  <a:pt x="297132" y="100211"/>
                </a:lnTo>
                <a:lnTo>
                  <a:pt x="310848" y="100211"/>
                </a:lnTo>
                <a:close/>
              </a:path>
              <a:path w="434061" h="130428">
                <a:moveTo>
                  <a:pt x="407112" y="76083"/>
                </a:moveTo>
                <a:lnTo>
                  <a:pt x="407112" y="100211"/>
                </a:lnTo>
                <a:lnTo>
                  <a:pt x="419518" y="100211"/>
                </a:lnTo>
                <a:lnTo>
                  <a:pt x="419518" y="76083"/>
                </a:lnTo>
                <a:lnTo>
                  <a:pt x="434061" y="76083"/>
                </a:lnTo>
                <a:lnTo>
                  <a:pt x="434061" y="65260"/>
                </a:lnTo>
                <a:lnTo>
                  <a:pt x="419518" y="65260"/>
                </a:lnTo>
                <a:lnTo>
                  <a:pt x="419518" y="1217"/>
                </a:lnTo>
                <a:lnTo>
                  <a:pt x="409042" y="1217"/>
                </a:lnTo>
                <a:lnTo>
                  <a:pt x="406904" y="20520"/>
                </a:lnTo>
                <a:lnTo>
                  <a:pt x="406904" y="65260"/>
                </a:lnTo>
                <a:lnTo>
                  <a:pt x="375269" y="65260"/>
                </a:lnTo>
                <a:lnTo>
                  <a:pt x="363828" y="63950"/>
                </a:lnTo>
                <a:lnTo>
                  <a:pt x="363828" y="76083"/>
                </a:lnTo>
                <a:lnTo>
                  <a:pt x="407112" y="76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2216708" y="2672185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2286237" y="2669751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1" y="33158"/>
                </a:lnTo>
                <a:lnTo>
                  <a:pt x="88843" y="33158"/>
                </a:lnTo>
                <a:lnTo>
                  <a:pt x="85203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2387807" y="2672185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462662" y="2672185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3643533" y="2748248"/>
            <a:ext cx="23809" cy="15541"/>
          </a:xfrm>
          <a:custGeom>
            <a:avLst/>
            <a:gdLst/>
            <a:ahLst/>
            <a:cxnLst/>
            <a:rect l="l" t="t" r="r" b="b"/>
            <a:pathLst>
              <a:path w="26190" h="17613">
                <a:moveTo>
                  <a:pt x="26190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7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721260" y="2674191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705490" y="2741873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3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696302" y="267419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7" y="65582"/>
                </a:moveTo>
                <a:lnTo>
                  <a:pt x="15450" y="60905"/>
                </a:lnTo>
                <a:lnTo>
                  <a:pt x="19194" y="57528"/>
                </a:lnTo>
                <a:lnTo>
                  <a:pt x="22939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49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3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39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7" y="76704"/>
                </a:lnTo>
                <a:lnTo>
                  <a:pt x="13577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622135" y="2674071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6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9" y="101682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4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79" y="24541"/>
                </a:lnTo>
                <a:lnTo>
                  <a:pt x="2903" y="29751"/>
                </a:lnTo>
                <a:lnTo>
                  <a:pt x="725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46590" y="267419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49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3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39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5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366427" y="267311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447798" y="267480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364671" y="2664946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39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6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5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398946" y="271184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521026" y="2748280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571548" y="2674191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8" y="2493"/>
                </a:moveTo>
                <a:lnTo>
                  <a:pt x="16127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8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6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4" y="7479"/>
                </a:lnTo>
                <a:lnTo>
                  <a:pt x="23548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555779" y="2741873"/>
            <a:ext cx="35310" cy="22160"/>
          </a:xfrm>
          <a:custGeom>
            <a:avLst/>
            <a:gdLst/>
            <a:ahLst/>
            <a:cxnLst/>
            <a:rect l="l" t="t" r="r" b="b"/>
            <a:pathLst>
              <a:path w="38841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1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17745" y="267480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134617" y="266494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168892" y="271184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290971" y="2748280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316974" y="267671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318039" y="2674313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3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391956" y="2675895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89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474393" y="267480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136372" y="267311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170527" y="2741873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259378" y="273846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5236069" y="2674435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161338" y="267419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906319" y="267311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904564" y="266494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938838" y="271184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979420" y="267413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060918" y="2748280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109666" y="273846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086357" y="2674435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186297" y="2674191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674510" y="266494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708784" y="271184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749366" y="267413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864574" y="267480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830864" y="2748280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931723" y="267671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932788" y="2674313"/>
            <a:ext cx="59588" cy="89659"/>
          </a:xfrm>
          <a:custGeom>
            <a:avLst/>
            <a:gdLst/>
            <a:ahLst/>
            <a:cxnLst/>
            <a:rect l="l" t="t" r="r" b="b"/>
            <a:pathLst>
              <a:path w="65547" h="101613">
                <a:moveTo>
                  <a:pt x="2504" y="88974"/>
                </a:moveTo>
                <a:lnTo>
                  <a:pt x="7513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8" y="71941"/>
                </a:lnTo>
                <a:lnTo>
                  <a:pt x="64720" y="59692"/>
                </a:lnTo>
                <a:lnTo>
                  <a:pt x="65547" y="46187"/>
                </a:lnTo>
                <a:lnTo>
                  <a:pt x="65528" y="44159"/>
                </a:lnTo>
                <a:lnTo>
                  <a:pt x="64260" y="30621"/>
                </a:lnTo>
                <a:lnTo>
                  <a:pt x="60998" y="19440"/>
                </a:lnTo>
                <a:lnTo>
                  <a:pt x="55220" y="9918"/>
                </a:lnTo>
                <a:lnTo>
                  <a:pt x="44927" y="2479"/>
                </a:lnTo>
                <a:lnTo>
                  <a:pt x="31223" y="0"/>
                </a:lnTo>
                <a:lnTo>
                  <a:pt x="30188" y="10"/>
                </a:lnTo>
                <a:lnTo>
                  <a:pt x="16787" y="2719"/>
                </a:lnTo>
                <a:lnTo>
                  <a:pt x="11717" y="26908"/>
                </a:lnTo>
                <a:lnTo>
                  <a:pt x="13497" y="21473"/>
                </a:lnTo>
                <a:lnTo>
                  <a:pt x="17059" y="17406"/>
                </a:lnTo>
                <a:lnTo>
                  <a:pt x="20620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2" y="46635"/>
                </a:lnTo>
                <a:lnTo>
                  <a:pt x="44835" y="49875"/>
                </a:lnTo>
                <a:lnTo>
                  <a:pt x="40769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5" y="65627"/>
                </a:lnTo>
                <a:lnTo>
                  <a:pt x="34393" y="65627"/>
                </a:lnTo>
                <a:lnTo>
                  <a:pt x="38770" y="64743"/>
                </a:lnTo>
                <a:lnTo>
                  <a:pt x="42836" y="62973"/>
                </a:lnTo>
                <a:lnTo>
                  <a:pt x="46903" y="61204"/>
                </a:lnTo>
                <a:lnTo>
                  <a:pt x="50315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5" y="91272"/>
                </a:lnTo>
                <a:lnTo>
                  <a:pt x="25846" y="91272"/>
                </a:lnTo>
                <a:lnTo>
                  <a:pt x="22998" y="90583"/>
                </a:lnTo>
                <a:lnTo>
                  <a:pt x="20470" y="89204"/>
                </a:lnTo>
                <a:lnTo>
                  <a:pt x="15554" y="86585"/>
                </a:lnTo>
                <a:lnTo>
                  <a:pt x="12912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006140" y="2675895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7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2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676265" y="267311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0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478730" y="2711844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519312" y="267413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709377" y="267480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600811" y="2748280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625310" y="267431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5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798174" y="2748248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7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776776" y="2674071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5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8" y="101682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3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80" y="24541"/>
                </a:lnTo>
                <a:lnTo>
                  <a:pt x="2904" y="29751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446211" y="267311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444456" y="266494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49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590716" y="479623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2686960" y="4796235"/>
            <a:ext cx="1443648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4130609" y="4796235"/>
            <a:ext cx="67370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8" name="object 148"/>
          <p:cNvSpPr txBox="1"/>
          <p:nvPr/>
        </p:nvSpPr>
        <p:spPr>
          <a:xfrm>
            <a:off x="2590716" y="5169955"/>
            <a:ext cx="866188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7" name="object 147"/>
          <p:cNvSpPr txBox="1"/>
          <p:nvPr/>
        </p:nvSpPr>
        <p:spPr>
          <a:xfrm>
            <a:off x="3456905" y="5169955"/>
            <a:ext cx="1347406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6" name="object 146"/>
          <p:cNvSpPr txBox="1"/>
          <p:nvPr/>
        </p:nvSpPr>
        <p:spPr>
          <a:xfrm>
            <a:off x="2590716" y="5356814"/>
            <a:ext cx="19248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5" name="object 145"/>
          <p:cNvSpPr txBox="1"/>
          <p:nvPr/>
        </p:nvSpPr>
        <p:spPr>
          <a:xfrm>
            <a:off x="2783202" y="5356814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4" name="object 144"/>
          <p:cNvSpPr txBox="1"/>
          <p:nvPr/>
        </p:nvSpPr>
        <p:spPr>
          <a:xfrm>
            <a:off x="4323095" y="5356814"/>
            <a:ext cx="48121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3" name="object 143"/>
          <p:cNvSpPr txBox="1"/>
          <p:nvPr/>
        </p:nvSpPr>
        <p:spPr>
          <a:xfrm>
            <a:off x="2590715" y="5450245"/>
            <a:ext cx="125116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2" name="object 142"/>
          <p:cNvSpPr txBox="1"/>
          <p:nvPr/>
        </p:nvSpPr>
        <p:spPr>
          <a:xfrm>
            <a:off x="3841879" y="5450245"/>
            <a:ext cx="19248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1" name="object 141"/>
          <p:cNvSpPr txBox="1"/>
          <p:nvPr/>
        </p:nvSpPr>
        <p:spPr>
          <a:xfrm>
            <a:off x="4034365" y="5450245"/>
            <a:ext cx="8885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0" name="object 140"/>
          <p:cNvSpPr txBox="1"/>
          <p:nvPr/>
        </p:nvSpPr>
        <p:spPr>
          <a:xfrm>
            <a:off x="4123224" y="5450245"/>
            <a:ext cx="68108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9" name="object 139"/>
          <p:cNvSpPr txBox="1"/>
          <p:nvPr/>
        </p:nvSpPr>
        <p:spPr>
          <a:xfrm>
            <a:off x="4034365" y="5554056"/>
            <a:ext cx="769946" cy="1764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8" name="object 138"/>
          <p:cNvSpPr txBox="1"/>
          <p:nvPr/>
        </p:nvSpPr>
        <p:spPr>
          <a:xfrm>
            <a:off x="858337" y="4515945"/>
            <a:ext cx="1539892" cy="1027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7" name="object 137"/>
          <p:cNvSpPr txBox="1"/>
          <p:nvPr/>
        </p:nvSpPr>
        <p:spPr>
          <a:xfrm>
            <a:off x="2395733" y="2367056"/>
            <a:ext cx="462217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6" name="object 136"/>
          <p:cNvSpPr txBox="1"/>
          <p:nvPr/>
        </p:nvSpPr>
        <p:spPr>
          <a:xfrm>
            <a:off x="7402881" y="2273627"/>
            <a:ext cx="57745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5" name="object 135"/>
          <p:cNvSpPr txBox="1"/>
          <p:nvPr/>
        </p:nvSpPr>
        <p:spPr>
          <a:xfrm>
            <a:off x="5478015" y="1993337"/>
            <a:ext cx="40966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4" name="object 134"/>
          <p:cNvSpPr txBox="1"/>
          <p:nvPr/>
        </p:nvSpPr>
        <p:spPr>
          <a:xfrm>
            <a:off x="5887685" y="1993337"/>
            <a:ext cx="18201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3" name="object 133"/>
          <p:cNvSpPr txBox="1"/>
          <p:nvPr/>
        </p:nvSpPr>
        <p:spPr>
          <a:xfrm>
            <a:off x="6069697" y="1993337"/>
            <a:ext cx="22456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2" name="object 132"/>
          <p:cNvSpPr txBox="1"/>
          <p:nvPr/>
        </p:nvSpPr>
        <p:spPr>
          <a:xfrm>
            <a:off x="6294265" y="1993337"/>
            <a:ext cx="207104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1" name="object 131"/>
          <p:cNvSpPr txBox="1"/>
          <p:nvPr/>
        </p:nvSpPr>
        <p:spPr>
          <a:xfrm>
            <a:off x="5478015" y="2097149"/>
            <a:ext cx="2887298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130" name="object 130"/>
          <p:cNvSpPr txBox="1"/>
          <p:nvPr/>
        </p:nvSpPr>
        <p:spPr>
          <a:xfrm>
            <a:off x="5478014" y="2180197"/>
            <a:ext cx="1636135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7114149" y="2180197"/>
            <a:ext cx="1251163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8" name="object 128"/>
          <p:cNvSpPr txBox="1"/>
          <p:nvPr/>
        </p:nvSpPr>
        <p:spPr>
          <a:xfrm>
            <a:off x="1050823" y="872178"/>
            <a:ext cx="98037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7" name="object 127"/>
          <p:cNvSpPr txBox="1"/>
          <p:nvPr/>
        </p:nvSpPr>
        <p:spPr>
          <a:xfrm>
            <a:off x="2031197" y="872178"/>
            <a:ext cx="384670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6" name="object 126"/>
          <p:cNvSpPr txBox="1"/>
          <p:nvPr/>
        </p:nvSpPr>
        <p:spPr>
          <a:xfrm>
            <a:off x="2415867" y="872178"/>
            <a:ext cx="4635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5" name="object 125"/>
          <p:cNvSpPr txBox="1"/>
          <p:nvPr/>
        </p:nvSpPr>
        <p:spPr>
          <a:xfrm>
            <a:off x="2879446" y="872178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4" name="object 124"/>
          <p:cNvSpPr txBox="1"/>
          <p:nvPr/>
        </p:nvSpPr>
        <p:spPr>
          <a:xfrm>
            <a:off x="2975689" y="872178"/>
            <a:ext cx="18510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3" name="object 123"/>
          <p:cNvSpPr txBox="1"/>
          <p:nvPr/>
        </p:nvSpPr>
        <p:spPr>
          <a:xfrm>
            <a:off x="3160792" y="872178"/>
            <a:ext cx="96981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2" name="object 122"/>
          <p:cNvSpPr txBox="1"/>
          <p:nvPr/>
        </p:nvSpPr>
        <p:spPr>
          <a:xfrm>
            <a:off x="4130608" y="872179"/>
            <a:ext cx="134740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1050823" y="975990"/>
            <a:ext cx="1828622" cy="8304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2975690" y="975989"/>
            <a:ext cx="115491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4130608" y="1059038"/>
            <a:ext cx="1347405" cy="654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2879446" y="1245898"/>
            <a:ext cx="86618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3745634" y="1245898"/>
            <a:ext cx="38497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2879445" y="1526188"/>
            <a:ext cx="1251162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2879446" y="1713048"/>
            <a:ext cx="211735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4" name="object 114"/>
          <p:cNvSpPr txBox="1"/>
          <p:nvPr/>
        </p:nvSpPr>
        <p:spPr>
          <a:xfrm>
            <a:off x="4996798" y="1713048"/>
            <a:ext cx="48121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3" name="object 113"/>
          <p:cNvSpPr txBox="1"/>
          <p:nvPr/>
        </p:nvSpPr>
        <p:spPr>
          <a:xfrm>
            <a:off x="1050823" y="1806478"/>
            <a:ext cx="115491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2205743" y="1806478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1050823" y="1993337"/>
            <a:ext cx="2983541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4034365" y="1993337"/>
            <a:ext cx="1443649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5606338" y="685318"/>
            <a:ext cx="64162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5670501" y="685318"/>
            <a:ext cx="1154919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6825420" y="685318"/>
            <a:ext cx="1443649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5606339" y="1059038"/>
            <a:ext cx="256648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5862988" y="1059038"/>
            <a:ext cx="76994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6632934" y="1059038"/>
            <a:ext cx="1636135" cy="7417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5606338" y="1245897"/>
            <a:ext cx="1026595" cy="654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2" name="object 102"/>
          <p:cNvSpPr txBox="1"/>
          <p:nvPr/>
        </p:nvSpPr>
        <p:spPr>
          <a:xfrm>
            <a:off x="6632934" y="1800811"/>
            <a:ext cx="185102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01" name="object 101"/>
          <p:cNvSpPr txBox="1"/>
          <p:nvPr/>
        </p:nvSpPr>
        <p:spPr>
          <a:xfrm>
            <a:off x="6818035" y="1800811"/>
            <a:ext cx="488600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00" name="object 100"/>
          <p:cNvSpPr txBox="1"/>
          <p:nvPr/>
        </p:nvSpPr>
        <p:spPr>
          <a:xfrm>
            <a:off x="7306636" y="1800811"/>
            <a:ext cx="962433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99" name="object 99"/>
          <p:cNvSpPr txBox="1"/>
          <p:nvPr/>
        </p:nvSpPr>
        <p:spPr>
          <a:xfrm>
            <a:off x="5606339" y="1899908"/>
            <a:ext cx="1700297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98" name="object 98"/>
          <p:cNvSpPr txBox="1"/>
          <p:nvPr/>
        </p:nvSpPr>
        <p:spPr>
          <a:xfrm>
            <a:off x="7306636" y="1899908"/>
            <a:ext cx="962433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97" name="object 97"/>
          <p:cNvSpPr txBox="1"/>
          <p:nvPr/>
        </p:nvSpPr>
        <p:spPr>
          <a:xfrm>
            <a:off x="473364" y="448236"/>
            <a:ext cx="8197273" cy="1436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473364" y="591889"/>
            <a:ext cx="2049445" cy="1453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2522810" y="591889"/>
            <a:ext cx="2195570" cy="1453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4718379" y="591889"/>
            <a:ext cx="3048085" cy="14533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7766466" y="591889"/>
            <a:ext cx="630927" cy="53358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8397394" y="591889"/>
            <a:ext cx="273242" cy="53358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473364" y="737224"/>
            <a:ext cx="7293102" cy="15364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473364" y="2273627"/>
            <a:ext cx="2813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9" name="object 89"/>
          <p:cNvSpPr txBox="1"/>
          <p:nvPr/>
        </p:nvSpPr>
        <p:spPr>
          <a:xfrm>
            <a:off x="754709" y="2273627"/>
            <a:ext cx="37449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8" name="object 88"/>
          <p:cNvSpPr txBox="1"/>
          <p:nvPr/>
        </p:nvSpPr>
        <p:spPr>
          <a:xfrm>
            <a:off x="1129208" y="2273627"/>
            <a:ext cx="78780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7" name="object 87"/>
          <p:cNvSpPr txBox="1"/>
          <p:nvPr/>
        </p:nvSpPr>
        <p:spPr>
          <a:xfrm>
            <a:off x="1917013" y="2273627"/>
            <a:ext cx="5849453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73364" y="2377439"/>
            <a:ext cx="1443649" cy="8408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1917013" y="2834207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4" name="object 84"/>
          <p:cNvSpPr txBox="1"/>
          <p:nvPr/>
        </p:nvSpPr>
        <p:spPr>
          <a:xfrm>
            <a:off x="3456905" y="283420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3" name="object 83"/>
          <p:cNvSpPr txBox="1"/>
          <p:nvPr/>
        </p:nvSpPr>
        <p:spPr>
          <a:xfrm>
            <a:off x="4226852" y="283420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2" name="object 82"/>
          <p:cNvSpPr txBox="1"/>
          <p:nvPr/>
        </p:nvSpPr>
        <p:spPr>
          <a:xfrm>
            <a:off x="4996798" y="283420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1" name="object 81"/>
          <p:cNvSpPr txBox="1"/>
          <p:nvPr/>
        </p:nvSpPr>
        <p:spPr>
          <a:xfrm>
            <a:off x="5766744" y="283420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0" name="object 80"/>
          <p:cNvSpPr txBox="1"/>
          <p:nvPr/>
        </p:nvSpPr>
        <p:spPr>
          <a:xfrm>
            <a:off x="6729177" y="2834207"/>
            <a:ext cx="1037288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9" name="object 79"/>
          <p:cNvSpPr txBox="1"/>
          <p:nvPr/>
        </p:nvSpPr>
        <p:spPr>
          <a:xfrm>
            <a:off x="1917013" y="2927637"/>
            <a:ext cx="1165613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3082626" y="2927637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7" name="object 77"/>
          <p:cNvSpPr txBox="1"/>
          <p:nvPr/>
        </p:nvSpPr>
        <p:spPr>
          <a:xfrm>
            <a:off x="3456905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6" name="object 76"/>
          <p:cNvSpPr txBox="1"/>
          <p:nvPr/>
        </p:nvSpPr>
        <p:spPr>
          <a:xfrm>
            <a:off x="4226852" y="292763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5" name="object 75"/>
          <p:cNvSpPr txBox="1"/>
          <p:nvPr/>
        </p:nvSpPr>
        <p:spPr>
          <a:xfrm>
            <a:off x="4996798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4" name="object 74"/>
          <p:cNvSpPr txBox="1"/>
          <p:nvPr/>
        </p:nvSpPr>
        <p:spPr>
          <a:xfrm>
            <a:off x="5766744" y="292763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3" name="object 73"/>
          <p:cNvSpPr txBox="1"/>
          <p:nvPr/>
        </p:nvSpPr>
        <p:spPr>
          <a:xfrm>
            <a:off x="6729176" y="2927637"/>
            <a:ext cx="384973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2" name="object 72"/>
          <p:cNvSpPr txBox="1"/>
          <p:nvPr/>
        </p:nvSpPr>
        <p:spPr>
          <a:xfrm>
            <a:off x="7114150" y="2927637"/>
            <a:ext cx="652315" cy="300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3082626" y="3021066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0" name="object 70"/>
          <p:cNvSpPr txBox="1"/>
          <p:nvPr/>
        </p:nvSpPr>
        <p:spPr>
          <a:xfrm>
            <a:off x="3456905" y="3021066"/>
            <a:ext cx="36572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9" name="object 69"/>
          <p:cNvSpPr txBox="1"/>
          <p:nvPr/>
        </p:nvSpPr>
        <p:spPr>
          <a:xfrm>
            <a:off x="1917013" y="3114496"/>
            <a:ext cx="1924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2109499" y="3114496"/>
            <a:ext cx="138279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7" name="object 67"/>
          <p:cNvSpPr txBox="1"/>
          <p:nvPr/>
        </p:nvSpPr>
        <p:spPr>
          <a:xfrm>
            <a:off x="3492297" y="3114496"/>
            <a:ext cx="13923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6" name="object 66"/>
          <p:cNvSpPr txBox="1"/>
          <p:nvPr/>
        </p:nvSpPr>
        <p:spPr>
          <a:xfrm>
            <a:off x="3631534" y="3114496"/>
            <a:ext cx="31938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5" name="object 65"/>
          <p:cNvSpPr txBox="1"/>
          <p:nvPr/>
        </p:nvSpPr>
        <p:spPr>
          <a:xfrm>
            <a:off x="6825420" y="3114496"/>
            <a:ext cx="28872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473364" y="3218308"/>
            <a:ext cx="1636135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3" name="object 63"/>
          <p:cNvSpPr txBox="1"/>
          <p:nvPr/>
        </p:nvSpPr>
        <p:spPr>
          <a:xfrm>
            <a:off x="2109500" y="3218308"/>
            <a:ext cx="4715921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2" name="object 62"/>
          <p:cNvSpPr txBox="1"/>
          <p:nvPr/>
        </p:nvSpPr>
        <p:spPr>
          <a:xfrm>
            <a:off x="473364" y="3301356"/>
            <a:ext cx="3849731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4323094" y="3301356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73364" y="3488216"/>
            <a:ext cx="86618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1339553" y="3488216"/>
            <a:ext cx="2213595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3553149" y="3488216"/>
            <a:ext cx="211735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5670501" y="3488216"/>
            <a:ext cx="144364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73364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1050823" y="3768505"/>
            <a:ext cx="81966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1870488" y="3768505"/>
            <a:ext cx="33525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2205743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2783202" y="3768505"/>
            <a:ext cx="4330946" cy="3495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4323095" y="3768506"/>
            <a:ext cx="577460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4900555" y="3768506"/>
            <a:ext cx="153989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6440447" y="3768506"/>
            <a:ext cx="67370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1050823" y="3872317"/>
            <a:ext cx="1154919" cy="1764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473363" y="4048796"/>
            <a:ext cx="163613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2109499" y="4048796"/>
            <a:ext cx="67370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2783202" y="4118098"/>
            <a:ext cx="1539892" cy="2109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4323094" y="4235655"/>
            <a:ext cx="279105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3" name="object 43"/>
          <p:cNvSpPr txBox="1"/>
          <p:nvPr/>
        </p:nvSpPr>
        <p:spPr>
          <a:xfrm>
            <a:off x="2109499" y="4329086"/>
            <a:ext cx="500465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2" name="object 42"/>
          <p:cNvSpPr txBox="1"/>
          <p:nvPr/>
        </p:nvSpPr>
        <p:spPr>
          <a:xfrm>
            <a:off x="473364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762093" y="4422516"/>
            <a:ext cx="606332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6825420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762093" y="4702806"/>
            <a:ext cx="3657245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4419338" y="4702805"/>
            <a:ext cx="21012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4629462" y="4702805"/>
            <a:ext cx="5453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6" name="object 36"/>
          <p:cNvSpPr txBox="1"/>
          <p:nvPr/>
        </p:nvSpPr>
        <p:spPr>
          <a:xfrm>
            <a:off x="5174841" y="4702805"/>
            <a:ext cx="7843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5959230" y="4702806"/>
            <a:ext cx="86618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4419339" y="4806616"/>
            <a:ext cx="1539892" cy="4567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762093" y="5263385"/>
            <a:ext cx="4619677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2" name="object 32"/>
          <p:cNvSpPr txBox="1"/>
          <p:nvPr/>
        </p:nvSpPr>
        <p:spPr>
          <a:xfrm>
            <a:off x="5381771" y="5263385"/>
            <a:ext cx="144364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1" name="object 31"/>
          <p:cNvSpPr txBox="1"/>
          <p:nvPr/>
        </p:nvSpPr>
        <p:spPr>
          <a:xfrm>
            <a:off x="762093" y="5356814"/>
            <a:ext cx="4427191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0" name="object 30"/>
          <p:cNvSpPr txBox="1"/>
          <p:nvPr/>
        </p:nvSpPr>
        <p:spPr>
          <a:xfrm>
            <a:off x="5189285" y="5356814"/>
            <a:ext cx="105867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9" name="object 29"/>
          <p:cNvSpPr txBox="1"/>
          <p:nvPr/>
        </p:nvSpPr>
        <p:spPr>
          <a:xfrm>
            <a:off x="6247960" y="5356814"/>
            <a:ext cx="57746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8" name="object 28"/>
          <p:cNvSpPr txBox="1"/>
          <p:nvPr/>
        </p:nvSpPr>
        <p:spPr>
          <a:xfrm>
            <a:off x="762093" y="5450245"/>
            <a:ext cx="4138461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4900555" y="5450245"/>
            <a:ext cx="59146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5492018" y="5450245"/>
            <a:ext cx="27472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5766745" y="5450245"/>
            <a:ext cx="19248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5959230" y="5450245"/>
            <a:ext cx="76994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6729177" y="545024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4900555" y="5554055"/>
            <a:ext cx="86618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73364" y="5823964"/>
            <a:ext cx="4427191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4900555" y="5823964"/>
            <a:ext cx="8661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5766745" y="5823964"/>
            <a:ext cx="19248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5959230" y="5823964"/>
            <a:ext cx="7699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6729176" y="5823964"/>
            <a:ext cx="38497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473364" y="5927775"/>
            <a:ext cx="8197273" cy="4819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  <a:spcBef>
                <a:spcPts val="67"/>
              </a:spcBef>
            </a:pPr>
            <a:endParaRPr sz="900"/>
          </a:p>
          <a:p>
            <a:pPr marL="161555">
              <a:lnSpc>
                <a:spcPct val="95825"/>
              </a:lnSpc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37545" y="1285365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7237545" y="131155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7654599" y="143070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7750843" y="1721372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7354737" y="1939181"/>
            <a:ext cx="6150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7654599" y="192899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654599" y="195517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6050544" y="305015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050544" y="307633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708186" y="3859686"/>
            <a:ext cx="6150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120193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120193" y="396911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761815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761815" y="396911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4057570030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44909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Stable Growth Rate and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395001" marR="38666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terminal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-8" dirty="0">
                <a:latin typeface="Times New Roman"/>
                <a:cs typeface="Times New Roman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ube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Investments,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 </a:t>
            </a:r>
            <a:endParaRPr sz="1600">
              <a:latin typeface="Times New Roman"/>
              <a:cs typeface="Times New Roman"/>
            </a:endParaRPr>
          </a:p>
          <a:p>
            <a:pPr marL="1395001" marR="38666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5%.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instead,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would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my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terminal </a:t>
            </a:r>
            <a:endParaRPr sz="1600">
              <a:latin typeface="Times New Roman"/>
              <a:cs typeface="Times New Roman"/>
            </a:endParaRPr>
          </a:p>
          <a:p>
            <a:pPr marL="1395001" marR="38666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be?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(Assume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remain </a:t>
            </a:r>
            <a:endParaRPr sz="1600">
              <a:latin typeface="Times New Roman"/>
              <a:cs typeface="Times New Roman"/>
            </a:endParaRPr>
          </a:p>
          <a:p>
            <a:pPr marL="1395001" marR="386665">
              <a:lnSpc>
                <a:spcPts val="1806"/>
              </a:lnSpc>
              <a:spcBef>
                <a:spcPts val="25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unchanged.)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363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8832965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59018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E</a:t>
            </a:r>
            <a:r>
              <a:rPr sz="2100" spc="-35" dirty="0">
                <a:latin typeface="Times New Roman"/>
                <a:cs typeface="Times New Roman"/>
              </a:rPr>
              <a:t>f</a:t>
            </a:r>
            <a:r>
              <a:rPr sz="2100" dirty="0">
                <a:latin typeface="Times New Roman"/>
                <a:cs typeface="Times New Roman"/>
              </a:rPr>
              <a:t>fects of Return Improvements on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395001" marR="296788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considering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way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invests,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 </a:t>
            </a:r>
            <a:endParaRPr sz="1600">
              <a:latin typeface="Times New Roman"/>
              <a:cs typeface="Times New Roman"/>
            </a:endParaRPr>
          </a:p>
          <a:p>
            <a:pPr marL="1395001" marR="29678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management</a:t>
            </a:r>
            <a:r>
              <a:rPr sz="1600" spc="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believes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12.20%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just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new </a:t>
            </a:r>
            <a:endParaRPr sz="1600">
              <a:latin typeface="Times New Roman"/>
              <a:cs typeface="Times New Roman"/>
            </a:endParaRPr>
          </a:p>
          <a:p>
            <a:pPr marL="1395001" marR="29678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investments</a:t>
            </a:r>
            <a:r>
              <a:rPr sz="1600" spc="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(and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existing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investments)</a:t>
            </a:r>
            <a:r>
              <a:rPr sz="1600" spc="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</a:t>
            </a:r>
            <a:r>
              <a:rPr sz="1600" spc="-67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because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326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7399138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" name="object 15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73364" y="591889"/>
            <a:ext cx="7924030" cy="5335886"/>
          </a:xfrm>
          <a:custGeom>
            <a:avLst/>
            <a:gdLst/>
            <a:ahLst/>
            <a:cxnLst/>
            <a:rect l="l" t="t" r="r" b="b"/>
            <a:pathLst>
              <a:path w="8716433" h="6047338">
                <a:moveTo>
                  <a:pt x="0" y="0"/>
                </a:moveTo>
                <a:lnTo>
                  <a:pt x="0" y="6047338"/>
                </a:lnTo>
                <a:lnTo>
                  <a:pt x="8716433" y="6047338"/>
                </a:lnTo>
                <a:lnTo>
                  <a:pt x="871643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7402879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0" y="635323"/>
                </a:lnTo>
                <a:lnTo>
                  <a:pt x="635205" y="635323"/>
                </a:lnTo>
                <a:lnTo>
                  <a:pt x="6352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402881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635205" y="0"/>
                </a:lnTo>
                <a:lnTo>
                  <a:pt x="635205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478014" y="1993337"/>
            <a:ext cx="2887297" cy="186859"/>
          </a:xfrm>
          <a:custGeom>
            <a:avLst/>
            <a:gdLst/>
            <a:ahLst/>
            <a:cxnLst/>
            <a:rect l="l" t="t" r="r" b="b"/>
            <a:pathLst>
              <a:path w="3176027" h="211774">
                <a:moveTo>
                  <a:pt x="0" y="0"/>
                </a:moveTo>
                <a:lnTo>
                  <a:pt x="0" y="211774"/>
                </a:lnTo>
                <a:lnTo>
                  <a:pt x="3176027" y="211774"/>
                </a:lnTo>
                <a:lnTo>
                  <a:pt x="317602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478015" y="1993337"/>
            <a:ext cx="2887298" cy="186859"/>
          </a:xfrm>
          <a:custGeom>
            <a:avLst/>
            <a:gdLst/>
            <a:ahLst/>
            <a:cxnLst/>
            <a:rect l="l" t="t" r="r" b="b"/>
            <a:pathLst>
              <a:path w="3176028" h="211774">
                <a:moveTo>
                  <a:pt x="0" y="0"/>
                </a:moveTo>
                <a:lnTo>
                  <a:pt x="3176028" y="0"/>
                </a:lnTo>
                <a:lnTo>
                  <a:pt x="3176028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109499" y="3114496"/>
            <a:ext cx="4715920" cy="186859"/>
          </a:xfrm>
          <a:custGeom>
            <a:avLst/>
            <a:gdLst/>
            <a:ahLst/>
            <a:cxnLst/>
            <a:rect l="l" t="t" r="r" b="b"/>
            <a:pathLst>
              <a:path w="5187512" h="211774">
                <a:moveTo>
                  <a:pt x="0" y="0"/>
                </a:moveTo>
                <a:lnTo>
                  <a:pt x="0" y="211774"/>
                </a:lnTo>
                <a:lnTo>
                  <a:pt x="5187512" y="211774"/>
                </a:lnTo>
                <a:lnTo>
                  <a:pt x="51875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109500" y="3114496"/>
            <a:ext cx="4715921" cy="186859"/>
          </a:xfrm>
          <a:custGeom>
            <a:avLst/>
            <a:gdLst/>
            <a:ahLst/>
            <a:cxnLst/>
            <a:rect l="l" t="t" r="r" b="b"/>
            <a:pathLst>
              <a:path w="5187513" h="211774">
                <a:moveTo>
                  <a:pt x="0" y="0"/>
                </a:moveTo>
                <a:lnTo>
                  <a:pt x="5187513" y="0"/>
                </a:lnTo>
                <a:lnTo>
                  <a:pt x="5187513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670500" y="685318"/>
            <a:ext cx="1154918" cy="373719"/>
          </a:xfrm>
          <a:custGeom>
            <a:avLst/>
            <a:gdLst/>
            <a:ahLst/>
            <a:cxnLst/>
            <a:rect l="l" t="t" r="r" b="b"/>
            <a:pathLst>
              <a:path w="1270410" h="423548">
                <a:moveTo>
                  <a:pt x="0" y="0"/>
                </a:moveTo>
                <a:lnTo>
                  <a:pt x="0" y="423548"/>
                </a:lnTo>
                <a:lnTo>
                  <a:pt x="1270410" y="423548"/>
                </a:lnTo>
                <a:lnTo>
                  <a:pt x="127041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670501" y="68531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975689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0" y="423548"/>
                </a:lnTo>
                <a:lnTo>
                  <a:pt x="1270411" y="423548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975690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762093" y="4422515"/>
            <a:ext cx="6063325" cy="1401448"/>
          </a:xfrm>
          <a:custGeom>
            <a:avLst/>
            <a:gdLst/>
            <a:ahLst/>
            <a:cxnLst/>
            <a:rect l="l" t="t" r="r" b="b"/>
            <a:pathLst>
              <a:path w="6669658" h="1588308">
                <a:moveTo>
                  <a:pt x="0" y="0"/>
                </a:moveTo>
                <a:lnTo>
                  <a:pt x="0" y="1588308"/>
                </a:lnTo>
                <a:lnTo>
                  <a:pt x="6669658" y="1588308"/>
                </a:lnTo>
                <a:lnTo>
                  <a:pt x="66696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62093" y="4422515"/>
            <a:ext cx="6063326" cy="1401448"/>
          </a:xfrm>
          <a:custGeom>
            <a:avLst/>
            <a:gdLst/>
            <a:ahLst/>
            <a:cxnLst/>
            <a:rect l="l" t="t" r="r" b="b"/>
            <a:pathLst>
              <a:path w="6669659" h="1588308">
                <a:moveTo>
                  <a:pt x="0" y="0"/>
                </a:moveTo>
                <a:lnTo>
                  <a:pt x="6669659" y="0"/>
                </a:lnTo>
                <a:lnTo>
                  <a:pt x="6669659" y="1588308"/>
                </a:lnTo>
                <a:lnTo>
                  <a:pt x="0" y="158830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959229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0" y="529436"/>
                </a:lnTo>
                <a:lnTo>
                  <a:pt x="846940" y="529436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959230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846940" y="0"/>
                </a:lnTo>
                <a:lnTo>
                  <a:pt x="846940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900554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0" y="529436"/>
                </a:lnTo>
                <a:lnTo>
                  <a:pt x="952808" y="529436"/>
                </a:lnTo>
                <a:lnTo>
                  <a:pt x="9528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900555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952808" y="0"/>
                </a:lnTo>
                <a:lnTo>
                  <a:pt x="952808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034364" y="5450245"/>
            <a:ext cx="769945" cy="280289"/>
          </a:xfrm>
          <a:custGeom>
            <a:avLst/>
            <a:gdLst/>
            <a:ahLst/>
            <a:cxnLst/>
            <a:rect l="l" t="t" r="r" b="b"/>
            <a:pathLst>
              <a:path w="846940" h="317661">
                <a:moveTo>
                  <a:pt x="0" y="0"/>
                </a:moveTo>
                <a:lnTo>
                  <a:pt x="0" y="317661"/>
                </a:lnTo>
                <a:lnTo>
                  <a:pt x="846940" y="317661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034365" y="5450245"/>
            <a:ext cx="769946" cy="280289"/>
          </a:xfrm>
          <a:custGeom>
            <a:avLst/>
            <a:gdLst/>
            <a:ahLst/>
            <a:cxnLst/>
            <a:rect l="l" t="t" r="r" b="b"/>
            <a:pathLst>
              <a:path w="846941" h="317661">
                <a:moveTo>
                  <a:pt x="0" y="0"/>
                </a:moveTo>
                <a:lnTo>
                  <a:pt x="846941" y="0"/>
                </a:lnTo>
                <a:lnTo>
                  <a:pt x="84694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0" y="317661"/>
                </a:lnTo>
                <a:lnTo>
                  <a:pt x="1376278" y="317661"/>
                </a:lnTo>
                <a:lnTo>
                  <a:pt x="13762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1376278" y="0"/>
                </a:lnTo>
                <a:lnTo>
                  <a:pt x="1376278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419338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4419339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86959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0" y="423548"/>
                </a:lnTo>
                <a:lnTo>
                  <a:pt x="1588013" y="423548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86960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1588013" y="0"/>
                </a:lnTo>
                <a:lnTo>
                  <a:pt x="1588013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0" y="1164759"/>
                </a:lnTo>
                <a:lnTo>
                  <a:pt x="1693881" y="1164759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1693881" y="0"/>
                </a:lnTo>
                <a:lnTo>
                  <a:pt x="1693881" y="1164759"/>
                </a:lnTo>
                <a:lnTo>
                  <a:pt x="0" y="1164759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73364" y="2273627"/>
            <a:ext cx="1443648" cy="934299"/>
          </a:xfrm>
          <a:custGeom>
            <a:avLst/>
            <a:gdLst/>
            <a:ahLst/>
            <a:cxnLst/>
            <a:rect l="l" t="t" r="r" b="b"/>
            <a:pathLst>
              <a:path w="1588013" h="1058872">
                <a:moveTo>
                  <a:pt x="0" y="0"/>
                </a:moveTo>
                <a:lnTo>
                  <a:pt x="0" y="1058872"/>
                </a:lnTo>
                <a:lnTo>
                  <a:pt x="1588013" y="1058872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73364" y="2273627"/>
            <a:ext cx="1443649" cy="934299"/>
          </a:xfrm>
          <a:custGeom>
            <a:avLst/>
            <a:gdLst/>
            <a:ahLst/>
            <a:cxnLst/>
            <a:rect l="l" t="t" r="r" b="b"/>
            <a:pathLst>
              <a:path w="1588014" h="1058872">
                <a:moveTo>
                  <a:pt x="0" y="0"/>
                </a:moveTo>
                <a:lnTo>
                  <a:pt x="1588014" y="0"/>
                </a:lnTo>
                <a:lnTo>
                  <a:pt x="158801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900554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0" y="529436"/>
                </a:lnTo>
                <a:lnTo>
                  <a:pt x="1693881" y="529436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00555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1693881" y="0"/>
                </a:lnTo>
                <a:lnTo>
                  <a:pt x="1693881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0" y="317661"/>
                </a:lnTo>
                <a:lnTo>
                  <a:pt x="1270411" y="317661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1270411" y="0"/>
                </a:lnTo>
                <a:lnTo>
                  <a:pt x="127041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6632933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0" y="952985"/>
                </a:lnTo>
                <a:lnTo>
                  <a:pt x="1799749" y="952985"/>
                </a:lnTo>
                <a:lnTo>
                  <a:pt x="17997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6632934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1799749" y="0"/>
                </a:lnTo>
                <a:lnTo>
                  <a:pt x="1799749" y="952985"/>
                </a:lnTo>
                <a:lnTo>
                  <a:pt x="0" y="952985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0" y="741210"/>
                </a:lnTo>
                <a:lnTo>
                  <a:pt x="1482146" y="741210"/>
                </a:lnTo>
                <a:lnTo>
                  <a:pt x="148214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1482146" y="0"/>
                </a:lnTo>
                <a:lnTo>
                  <a:pt x="1482146" y="741210"/>
                </a:lnTo>
                <a:lnTo>
                  <a:pt x="0" y="741210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0" y="1058872"/>
                </a:lnTo>
                <a:lnTo>
                  <a:pt x="2011484" y="1058872"/>
                </a:lnTo>
                <a:lnTo>
                  <a:pt x="201148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2011484" y="0"/>
                </a:lnTo>
                <a:lnTo>
                  <a:pt x="201148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152831" y="884628"/>
            <a:ext cx="1458353" cy="93856"/>
          </a:xfrm>
          <a:custGeom>
            <a:avLst/>
            <a:gdLst/>
            <a:ahLst/>
            <a:cxnLst/>
            <a:rect l="l" t="t" r="r" b="b"/>
            <a:pathLst>
              <a:path w="1604188" h="106370">
                <a:moveTo>
                  <a:pt x="1002571" y="48704"/>
                </a:moveTo>
                <a:lnTo>
                  <a:pt x="1003812" y="28402"/>
                </a:lnTo>
                <a:lnTo>
                  <a:pt x="995081" y="42603"/>
                </a:lnTo>
                <a:lnTo>
                  <a:pt x="999493" y="44636"/>
                </a:lnTo>
                <a:lnTo>
                  <a:pt x="1002571" y="83551"/>
                </a:lnTo>
                <a:lnTo>
                  <a:pt x="1005650" y="79461"/>
                </a:lnTo>
                <a:lnTo>
                  <a:pt x="1002571" y="48704"/>
                </a:lnTo>
                <a:close/>
              </a:path>
              <a:path w="1604188" h="106370">
                <a:moveTo>
                  <a:pt x="989407" y="25989"/>
                </a:moveTo>
                <a:lnTo>
                  <a:pt x="982505" y="26406"/>
                </a:lnTo>
                <a:lnTo>
                  <a:pt x="982721" y="28402"/>
                </a:lnTo>
                <a:lnTo>
                  <a:pt x="1003812" y="28402"/>
                </a:lnTo>
                <a:lnTo>
                  <a:pt x="1002571" y="48704"/>
                </a:lnTo>
                <a:lnTo>
                  <a:pt x="1005650" y="79461"/>
                </a:lnTo>
                <a:lnTo>
                  <a:pt x="1007189" y="73647"/>
                </a:lnTo>
                <a:lnTo>
                  <a:pt x="1005650" y="52771"/>
                </a:lnTo>
                <a:lnTo>
                  <a:pt x="1007189" y="73647"/>
                </a:lnTo>
                <a:lnTo>
                  <a:pt x="1007189" y="58573"/>
                </a:lnTo>
                <a:lnTo>
                  <a:pt x="1015529" y="82311"/>
                </a:lnTo>
                <a:lnTo>
                  <a:pt x="1022862" y="45777"/>
                </a:lnTo>
                <a:lnTo>
                  <a:pt x="1018286" y="37915"/>
                </a:lnTo>
                <a:lnTo>
                  <a:pt x="1014382" y="33870"/>
                </a:lnTo>
                <a:lnTo>
                  <a:pt x="1003523" y="27959"/>
                </a:lnTo>
                <a:lnTo>
                  <a:pt x="989407" y="25989"/>
                </a:lnTo>
                <a:close/>
              </a:path>
              <a:path w="1604188" h="106370">
                <a:moveTo>
                  <a:pt x="1201326" y="29092"/>
                </a:moveTo>
                <a:lnTo>
                  <a:pt x="1201326" y="8134"/>
                </a:lnTo>
                <a:lnTo>
                  <a:pt x="1181889" y="8134"/>
                </a:lnTo>
                <a:lnTo>
                  <a:pt x="1181889" y="29092"/>
                </a:lnTo>
                <a:lnTo>
                  <a:pt x="1171413" y="29092"/>
                </a:lnTo>
                <a:lnTo>
                  <a:pt x="1171413" y="43085"/>
                </a:lnTo>
                <a:lnTo>
                  <a:pt x="1181889" y="43085"/>
                </a:lnTo>
                <a:lnTo>
                  <a:pt x="1181889" y="94030"/>
                </a:lnTo>
                <a:lnTo>
                  <a:pt x="1182992" y="97500"/>
                </a:lnTo>
                <a:lnTo>
                  <a:pt x="1185197" y="99752"/>
                </a:lnTo>
                <a:lnTo>
                  <a:pt x="1188598" y="103291"/>
                </a:lnTo>
                <a:lnTo>
                  <a:pt x="1194939" y="104899"/>
                </a:lnTo>
                <a:lnTo>
                  <a:pt x="1204220" y="104577"/>
                </a:lnTo>
                <a:lnTo>
                  <a:pt x="1213525" y="104233"/>
                </a:lnTo>
                <a:lnTo>
                  <a:pt x="1213525" y="89549"/>
                </a:lnTo>
                <a:lnTo>
                  <a:pt x="1209665" y="89687"/>
                </a:lnTo>
                <a:lnTo>
                  <a:pt x="1205668" y="89687"/>
                </a:lnTo>
                <a:lnTo>
                  <a:pt x="1203279" y="89308"/>
                </a:lnTo>
                <a:lnTo>
                  <a:pt x="1202497" y="88549"/>
                </a:lnTo>
                <a:lnTo>
                  <a:pt x="1201326" y="85872"/>
                </a:lnTo>
                <a:lnTo>
                  <a:pt x="1201326" y="43085"/>
                </a:lnTo>
                <a:lnTo>
                  <a:pt x="1213525" y="43085"/>
                </a:lnTo>
                <a:lnTo>
                  <a:pt x="1213525" y="29092"/>
                </a:lnTo>
                <a:lnTo>
                  <a:pt x="1201326" y="29092"/>
                </a:lnTo>
                <a:close/>
              </a:path>
              <a:path w="1604188" h="106370">
                <a:moveTo>
                  <a:pt x="1089898" y="28402"/>
                </a:moveTo>
                <a:lnTo>
                  <a:pt x="1069428" y="28402"/>
                </a:lnTo>
                <a:lnTo>
                  <a:pt x="1057711" y="82517"/>
                </a:lnTo>
                <a:lnTo>
                  <a:pt x="1046269" y="28402"/>
                </a:lnTo>
                <a:lnTo>
                  <a:pt x="1027594" y="61440"/>
                </a:lnTo>
                <a:lnTo>
                  <a:pt x="1026076" y="79319"/>
                </a:lnTo>
                <a:lnTo>
                  <a:pt x="1022862" y="45777"/>
                </a:lnTo>
                <a:lnTo>
                  <a:pt x="1015529" y="82311"/>
                </a:lnTo>
                <a:lnTo>
                  <a:pt x="1007189" y="58573"/>
                </a:lnTo>
                <a:lnTo>
                  <a:pt x="1007189" y="73647"/>
                </a:lnTo>
                <a:lnTo>
                  <a:pt x="1005650" y="79461"/>
                </a:lnTo>
                <a:lnTo>
                  <a:pt x="1002571" y="83551"/>
                </a:lnTo>
                <a:lnTo>
                  <a:pt x="999493" y="44636"/>
                </a:lnTo>
                <a:lnTo>
                  <a:pt x="995081" y="42603"/>
                </a:lnTo>
                <a:lnTo>
                  <a:pt x="1003812" y="28402"/>
                </a:lnTo>
                <a:lnTo>
                  <a:pt x="982721" y="28402"/>
                </a:lnTo>
                <a:lnTo>
                  <a:pt x="982505" y="26406"/>
                </a:lnTo>
                <a:lnTo>
                  <a:pt x="975989" y="28360"/>
                </a:lnTo>
                <a:lnTo>
                  <a:pt x="972968" y="52771"/>
                </a:lnTo>
                <a:lnTo>
                  <a:pt x="975989" y="48809"/>
                </a:lnTo>
                <a:lnTo>
                  <a:pt x="979171" y="44636"/>
                </a:lnTo>
                <a:lnTo>
                  <a:pt x="983594" y="42603"/>
                </a:lnTo>
                <a:lnTo>
                  <a:pt x="989338" y="42603"/>
                </a:lnTo>
                <a:lnTo>
                  <a:pt x="999365" y="87701"/>
                </a:lnTo>
                <a:lnTo>
                  <a:pt x="999493" y="87642"/>
                </a:lnTo>
                <a:lnTo>
                  <a:pt x="1003809" y="103533"/>
                </a:lnTo>
                <a:lnTo>
                  <a:pt x="1008902" y="102034"/>
                </a:lnTo>
                <a:lnTo>
                  <a:pt x="1007189" y="66110"/>
                </a:lnTo>
                <a:lnTo>
                  <a:pt x="1008902" y="102034"/>
                </a:lnTo>
                <a:lnTo>
                  <a:pt x="1018286" y="94409"/>
                </a:lnTo>
                <a:lnTo>
                  <a:pt x="1020913" y="90795"/>
                </a:lnTo>
                <a:lnTo>
                  <a:pt x="1024213" y="103543"/>
                </a:lnTo>
                <a:lnTo>
                  <a:pt x="1036137" y="48807"/>
                </a:lnTo>
                <a:lnTo>
                  <a:pt x="1027797" y="66110"/>
                </a:lnTo>
                <a:lnTo>
                  <a:pt x="1036137" y="48807"/>
                </a:lnTo>
                <a:lnTo>
                  <a:pt x="1047923" y="103543"/>
                </a:lnTo>
                <a:lnTo>
                  <a:pt x="1068118" y="103544"/>
                </a:lnTo>
                <a:lnTo>
                  <a:pt x="1089898" y="28402"/>
                </a:lnTo>
                <a:close/>
              </a:path>
              <a:path w="1604188" h="106370">
                <a:moveTo>
                  <a:pt x="1022862" y="45777"/>
                </a:moveTo>
                <a:lnTo>
                  <a:pt x="1026076" y="79319"/>
                </a:lnTo>
                <a:lnTo>
                  <a:pt x="1027594" y="61440"/>
                </a:lnTo>
                <a:lnTo>
                  <a:pt x="1046269" y="28402"/>
                </a:lnTo>
                <a:lnTo>
                  <a:pt x="1026350" y="28402"/>
                </a:lnTo>
                <a:lnTo>
                  <a:pt x="1024672" y="48886"/>
                </a:lnTo>
                <a:lnTo>
                  <a:pt x="1022862" y="45777"/>
                </a:lnTo>
                <a:close/>
              </a:path>
              <a:path w="1604188" h="106370">
                <a:moveTo>
                  <a:pt x="1003809" y="103533"/>
                </a:moveTo>
                <a:lnTo>
                  <a:pt x="1024213" y="103543"/>
                </a:lnTo>
                <a:lnTo>
                  <a:pt x="1020913" y="90795"/>
                </a:lnTo>
                <a:lnTo>
                  <a:pt x="1018286" y="94409"/>
                </a:lnTo>
                <a:lnTo>
                  <a:pt x="1008902" y="102034"/>
                </a:lnTo>
                <a:lnTo>
                  <a:pt x="1003809" y="103533"/>
                </a:lnTo>
                <a:close/>
              </a:path>
              <a:path w="1604188" h="106370">
                <a:moveTo>
                  <a:pt x="989338" y="89687"/>
                </a:moveTo>
                <a:lnTo>
                  <a:pt x="983594" y="89687"/>
                </a:lnTo>
                <a:lnTo>
                  <a:pt x="979171" y="87642"/>
                </a:lnTo>
                <a:lnTo>
                  <a:pt x="976070" y="83551"/>
                </a:lnTo>
                <a:lnTo>
                  <a:pt x="975989" y="103543"/>
                </a:lnTo>
                <a:lnTo>
                  <a:pt x="989407" y="106163"/>
                </a:lnTo>
                <a:lnTo>
                  <a:pt x="996248" y="105759"/>
                </a:lnTo>
                <a:lnTo>
                  <a:pt x="1003809" y="103533"/>
                </a:lnTo>
                <a:lnTo>
                  <a:pt x="999493" y="87642"/>
                </a:lnTo>
                <a:lnTo>
                  <a:pt x="999365" y="87701"/>
                </a:lnTo>
                <a:lnTo>
                  <a:pt x="995081" y="89687"/>
                </a:lnTo>
                <a:lnTo>
                  <a:pt x="989338" y="89687"/>
                </a:lnTo>
                <a:close/>
              </a:path>
              <a:path w="1604188" h="106370">
                <a:moveTo>
                  <a:pt x="1209803" y="66111"/>
                </a:moveTo>
                <a:lnTo>
                  <a:pt x="1210015" y="70941"/>
                </a:lnTo>
                <a:lnTo>
                  <a:pt x="1212944" y="83542"/>
                </a:lnTo>
                <a:lnTo>
                  <a:pt x="1219315" y="94409"/>
                </a:lnTo>
                <a:lnTo>
                  <a:pt x="1223180" y="98363"/>
                </a:lnTo>
                <a:lnTo>
                  <a:pt x="1234052" y="104213"/>
                </a:lnTo>
                <a:lnTo>
                  <a:pt x="1234857" y="83551"/>
                </a:lnTo>
                <a:lnTo>
                  <a:pt x="1231756" y="79462"/>
                </a:lnTo>
                <a:lnTo>
                  <a:pt x="1230205" y="73647"/>
                </a:lnTo>
                <a:lnTo>
                  <a:pt x="1230205" y="58573"/>
                </a:lnTo>
                <a:lnTo>
                  <a:pt x="1231756" y="52771"/>
                </a:lnTo>
                <a:lnTo>
                  <a:pt x="1228676" y="30190"/>
                </a:lnTo>
                <a:lnTo>
                  <a:pt x="1219315" y="37916"/>
                </a:lnTo>
                <a:lnTo>
                  <a:pt x="1216734" y="41501"/>
                </a:lnTo>
                <a:lnTo>
                  <a:pt x="1211536" y="53014"/>
                </a:lnTo>
                <a:lnTo>
                  <a:pt x="1209803" y="66111"/>
                </a:lnTo>
                <a:close/>
              </a:path>
              <a:path w="1604188" h="106370">
                <a:moveTo>
                  <a:pt x="1253869" y="89687"/>
                </a:moveTo>
                <a:lnTo>
                  <a:pt x="1242381" y="89687"/>
                </a:lnTo>
                <a:lnTo>
                  <a:pt x="1237959" y="87642"/>
                </a:lnTo>
                <a:lnTo>
                  <a:pt x="1234857" y="83551"/>
                </a:lnTo>
                <a:lnTo>
                  <a:pt x="1234052" y="104213"/>
                </a:lnTo>
                <a:lnTo>
                  <a:pt x="1248194" y="106163"/>
                </a:lnTo>
                <a:lnTo>
                  <a:pt x="1255035" y="105759"/>
                </a:lnTo>
                <a:lnTo>
                  <a:pt x="1267690" y="102034"/>
                </a:lnTo>
                <a:lnTo>
                  <a:pt x="1277073" y="94409"/>
                </a:lnTo>
                <a:lnTo>
                  <a:pt x="1279700" y="90795"/>
                </a:lnTo>
                <a:lnTo>
                  <a:pt x="1284864" y="79320"/>
                </a:lnTo>
                <a:lnTo>
                  <a:pt x="1286585" y="66111"/>
                </a:lnTo>
                <a:lnTo>
                  <a:pt x="1286381" y="61440"/>
                </a:lnTo>
                <a:lnTo>
                  <a:pt x="1283460" y="48886"/>
                </a:lnTo>
                <a:lnTo>
                  <a:pt x="1277073" y="37916"/>
                </a:lnTo>
                <a:lnTo>
                  <a:pt x="1273170" y="33871"/>
                </a:lnTo>
                <a:lnTo>
                  <a:pt x="1262310" y="27960"/>
                </a:lnTo>
                <a:lnTo>
                  <a:pt x="1248194" y="25989"/>
                </a:lnTo>
                <a:lnTo>
                  <a:pt x="1241293" y="26407"/>
                </a:lnTo>
                <a:lnTo>
                  <a:pt x="1228676" y="30190"/>
                </a:lnTo>
                <a:lnTo>
                  <a:pt x="1231756" y="52771"/>
                </a:lnTo>
                <a:lnTo>
                  <a:pt x="1234857" y="48704"/>
                </a:lnTo>
                <a:lnTo>
                  <a:pt x="1237959" y="44637"/>
                </a:lnTo>
                <a:lnTo>
                  <a:pt x="1242381" y="42603"/>
                </a:lnTo>
                <a:lnTo>
                  <a:pt x="1253869" y="42603"/>
                </a:lnTo>
                <a:lnTo>
                  <a:pt x="1258280" y="44637"/>
                </a:lnTo>
                <a:lnTo>
                  <a:pt x="1261359" y="48704"/>
                </a:lnTo>
                <a:lnTo>
                  <a:pt x="1264437" y="52771"/>
                </a:lnTo>
                <a:lnTo>
                  <a:pt x="1265976" y="58573"/>
                </a:lnTo>
                <a:lnTo>
                  <a:pt x="1265976" y="73647"/>
                </a:lnTo>
                <a:lnTo>
                  <a:pt x="1264437" y="79462"/>
                </a:lnTo>
                <a:lnTo>
                  <a:pt x="1261359" y="83551"/>
                </a:lnTo>
                <a:lnTo>
                  <a:pt x="1258280" y="87642"/>
                </a:lnTo>
                <a:lnTo>
                  <a:pt x="1253869" y="89687"/>
                </a:lnTo>
                <a:close/>
              </a:path>
              <a:path w="1604188" h="106370">
                <a:moveTo>
                  <a:pt x="1366491" y="19923"/>
                </a:moveTo>
                <a:lnTo>
                  <a:pt x="1379380" y="19440"/>
                </a:lnTo>
                <a:lnTo>
                  <a:pt x="1417426" y="19923"/>
                </a:lnTo>
                <a:lnTo>
                  <a:pt x="1417426" y="2068"/>
                </a:lnTo>
                <a:lnTo>
                  <a:pt x="1399299" y="2068"/>
                </a:lnTo>
                <a:lnTo>
                  <a:pt x="1399299" y="19440"/>
                </a:lnTo>
                <a:lnTo>
                  <a:pt x="1379380" y="2068"/>
                </a:lnTo>
                <a:lnTo>
                  <a:pt x="1345400" y="2068"/>
                </a:lnTo>
                <a:lnTo>
                  <a:pt x="1345400" y="103544"/>
                </a:lnTo>
                <a:lnTo>
                  <a:pt x="1366491" y="103544"/>
                </a:lnTo>
                <a:lnTo>
                  <a:pt x="1366491" y="60941"/>
                </a:lnTo>
                <a:lnTo>
                  <a:pt x="1379380" y="60941"/>
                </a:lnTo>
                <a:lnTo>
                  <a:pt x="1379380" y="103544"/>
                </a:lnTo>
                <a:lnTo>
                  <a:pt x="1399299" y="103544"/>
                </a:lnTo>
                <a:lnTo>
                  <a:pt x="1399299" y="60941"/>
                </a:lnTo>
                <a:lnTo>
                  <a:pt x="1411085" y="60941"/>
                </a:lnTo>
                <a:lnTo>
                  <a:pt x="1411085" y="43293"/>
                </a:lnTo>
                <a:lnTo>
                  <a:pt x="1399299" y="43293"/>
                </a:lnTo>
                <a:lnTo>
                  <a:pt x="1399299" y="28402"/>
                </a:lnTo>
                <a:lnTo>
                  <a:pt x="1379380" y="28402"/>
                </a:lnTo>
                <a:lnTo>
                  <a:pt x="1379380" y="43293"/>
                </a:lnTo>
                <a:lnTo>
                  <a:pt x="1366491" y="43293"/>
                </a:lnTo>
                <a:lnTo>
                  <a:pt x="1366491" y="19923"/>
                </a:lnTo>
                <a:close/>
              </a:path>
              <a:path w="1604188" h="106370">
                <a:moveTo>
                  <a:pt x="1399299" y="2068"/>
                </a:moveTo>
                <a:lnTo>
                  <a:pt x="1399299" y="1310"/>
                </a:lnTo>
                <a:lnTo>
                  <a:pt x="1379380" y="1310"/>
                </a:lnTo>
                <a:lnTo>
                  <a:pt x="1379380" y="2068"/>
                </a:lnTo>
                <a:lnTo>
                  <a:pt x="1399299" y="19440"/>
                </a:lnTo>
                <a:lnTo>
                  <a:pt x="1399299" y="2068"/>
                </a:lnTo>
                <a:close/>
              </a:path>
              <a:path w="1604188" h="106370">
                <a:moveTo>
                  <a:pt x="1504868" y="28540"/>
                </a:moveTo>
                <a:lnTo>
                  <a:pt x="1504868" y="26747"/>
                </a:lnTo>
                <a:lnTo>
                  <a:pt x="1502249" y="26610"/>
                </a:lnTo>
                <a:lnTo>
                  <a:pt x="1496390" y="28540"/>
                </a:lnTo>
                <a:lnTo>
                  <a:pt x="1499216" y="46532"/>
                </a:lnTo>
                <a:lnTo>
                  <a:pt x="1501560" y="46602"/>
                </a:lnTo>
                <a:lnTo>
                  <a:pt x="1504868" y="28540"/>
                </a:lnTo>
                <a:close/>
              </a:path>
              <a:path w="1604188" h="106370">
                <a:moveTo>
                  <a:pt x="1560076" y="55449"/>
                </a:moveTo>
                <a:lnTo>
                  <a:pt x="1560604" y="52575"/>
                </a:lnTo>
                <a:lnTo>
                  <a:pt x="1561661" y="50186"/>
                </a:lnTo>
                <a:lnTo>
                  <a:pt x="1563729" y="45682"/>
                </a:lnTo>
                <a:lnTo>
                  <a:pt x="1567474" y="43430"/>
                </a:lnTo>
                <a:lnTo>
                  <a:pt x="1577583" y="43430"/>
                </a:lnTo>
                <a:lnTo>
                  <a:pt x="1580799" y="45177"/>
                </a:lnTo>
                <a:lnTo>
                  <a:pt x="1582545" y="48669"/>
                </a:lnTo>
                <a:lnTo>
                  <a:pt x="1583924" y="52852"/>
                </a:lnTo>
                <a:lnTo>
                  <a:pt x="1583924" y="103544"/>
                </a:lnTo>
                <a:lnTo>
                  <a:pt x="1604050" y="103544"/>
                </a:lnTo>
                <a:lnTo>
                  <a:pt x="1604188" y="56184"/>
                </a:lnTo>
                <a:lnTo>
                  <a:pt x="1604188" y="51312"/>
                </a:lnTo>
                <a:lnTo>
                  <a:pt x="1603958" y="47612"/>
                </a:lnTo>
                <a:lnTo>
                  <a:pt x="1603498" y="45085"/>
                </a:lnTo>
                <a:lnTo>
                  <a:pt x="1602763" y="41270"/>
                </a:lnTo>
                <a:lnTo>
                  <a:pt x="1601339" y="38053"/>
                </a:lnTo>
                <a:lnTo>
                  <a:pt x="1599225" y="35433"/>
                </a:lnTo>
                <a:lnTo>
                  <a:pt x="1596606" y="32216"/>
                </a:lnTo>
                <a:lnTo>
                  <a:pt x="1593688" y="29964"/>
                </a:lnTo>
                <a:lnTo>
                  <a:pt x="1590472" y="28678"/>
                </a:lnTo>
                <a:lnTo>
                  <a:pt x="1587255" y="27391"/>
                </a:lnTo>
                <a:lnTo>
                  <a:pt x="1583993" y="26747"/>
                </a:lnTo>
                <a:lnTo>
                  <a:pt x="1575722" y="26747"/>
                </a:lnTo>
                <a:lnTo>
                  <a:pt x="1571219" y="27781"/>
                </a:lnTo>
                <a:lnTo>
                  <a:pt x="1567175" y="29850"/>
                </a:lnTo>
                <a:lnTo>
                  <a:pt x="1563361" y="31918"/>
                </a:lnTo>
                <a:lnTo>
                  <a:pt x="1560168" y="35158"/>
                </a:lnTo>
                <a:lnTo>
                  <a:pt x="1557595" y="39570"/>
                </a:lnTo>
                <a:lnTo>
                  <a:pt x="1556125" y="35893"/>
                </a:lnTo>
                <a:lnTo>
                  <a:pt x="1553965" y="32883"/>
                </a:lnTo>
                <a:lnTo>
                  <a:pt x="1551116" y="30539"/>
                </a:lnTo>
                <a:lnTo>
                  <a:pt x="1547578" y="28012"/>
                </a:lnTo>
                <a:lnTo>
                  <a:pt x="1542937" y="26747"/>
                </a:lnTo>
                <a:lnTo>
                  <a:pt x="1531128" y="26747"/>
                </a:lnTo>
                <a:lnTo>
                  <a:pt x="1526189" y="28218"/>
                </a:lnTo>
                <a:lnTo>
                  <a:pt x="1522375" y="31159"/>
                </a:lnTo>
                <a:lnTo>
                  <a:pt x="1520215" y="32814"/>
                </a:lnTo>
                <a:lnTo>
                  <a:pt x="1517917" y="35594"/>
                </a:lnTo>
                <a:lnTo>
                  <a:pt x="1515482" y="39501"/>
                </a:lnTo>
                <a:lnTo>
                  <a:pt x="1515482" y="28540"/>
                </a:lnTo>
                <a:lnTo>
                  <a:pt x="1504868" y="28540"/>
                </a:lnTo>
                <a:lnTo>
                  <a:pt x="1501560" y="46602"/>
                </a:lnTo>
                <a:lnTo>
                  <a:pt x="1499216" y="46532"/>
                </a:lnTo>
                <a:lnTo>
                  <a:pt x="1496390" y="28540"/>
                </a:lnTo>
                <a:lnTo>
                  <a:pt x="1502249" y="26610"/>
                </a:lnTo>
                <a:lnTo>
                  <a:pt x="1496367" y="26610"/>
                </a:lnTo>
                <a:lnTo>
                  <a:pt x="1491589" y="28150"/>
                </a:lnTo>
                <a:lnTo>
                  <a:pt x="1487913" y="31229"/>
                </a:lnTo>
                <a:lnTo>
                  <a:pt x="1485661" y="33067"/>
                </a:lnTo>
                <a:lnTo>
                  <a:pt x="1483019" y="36490"/>
                </a:lnTo>
                <a:lnTo>
                  <a:pt x="1479986" y="41500"/>
                </a:lnTo>
                <a:lnTo>
                  <a:pt x="1479986" y="28402"/>
                </a:lnTo>
                <a:lnTo>
                  <a:pt x="1461239" y="28402"/>
                </a:lnTo>
                <a:lnTo>
                  <a:pt x="1461239" y="103544"/>
                </a:lnTo>
                <a:lnTo>
                  <a:pt x="1481020" y="103544"/>
                </a:lnTo>
                <a:lnTo>
                  <a:pt x="1481020" y="61607"/>
                </a:lnTo>
                <a:lnTo>
                  <a:pt x="1481778" y="57149"/>
                </a:lnTo>
                <a:lnTo>
                  <a:pt x="1483295" y="54253"/>
                </a:lnTo>
                <a:lnTo>
                  <a:pt x="1486006" y="49106"/>
                </a:lnTo>
                <a:lnTo>
                  <a:pt x="1491313" y="46532"/>
                </a:lnTo>
                <a:lnTo>
                  <a:pt x="1496390" y="46532"/>
                </a:lnTo>
                <a:lnTo>
                  <a:pt x="1496390" y="103544"/>
                </a:lnTo>
                <a:lnTo>
                  <a:pt x="1516309" y="103544"/>
                </a:lnTo>
                <a:lnTo>
                  <a:pt x="1504868" y="46877"/>
                </a:lnTo>
                <a:lnTo>
                  <a:pt x="1516309" y="103544"/>
                </a:lnTo>
                <a:lnTo>
                  <a:pt x="1516309" y="54231"/>
                </a:lnTo>
                <a:lnTo>
                  <a:pt x="1516838" y="51152"/>
                </a:lnTo>
                <a:lnTo>
                  <a:pt x="1517895" y="49083"/>
                </a:lnTo>
                <a:lnTo>
                  <a:pt x="1519824" y="45452"/>
                </a:lnTo>
                <a:lnTo>
                  <a:pt x="1523592" y="43637"/>
                </a:lnTo>
                <a:lnTo>
                  <a:pt x="1534023" y="43637"/>
                </a:lnTo>
                <a:lnTo>
                  <a:pt x="1537262" y="45452"/>
                </a:lnTo>
                <a:lnTo>
                  <a:pt x="1538917" y="49083"/>
                </a:lnTo>
                <a:lnTo>
                  <a:pt x="1539835" y="51105"/>
                </a:lnTo>
                <a:lnTo>
                  <a:pt x="1540295" y="54346"/>
                </a:lnTo>
                <a:lnTo>
                  <a:pt x="1540295" y="103544"/>
                </a:lnTo>
                <a:lnTo>
                  <a:pt x="1560076" y="103544"/>
                </a:lnTo>
                <a:lnTo>
                  <a:pt x="1560076" y="55449"/>
                </a:lnTo>
                <a:close/>
              </a:path>
              <a:path w="1604188" h="106370">
                <a:moveTo>
                  <a:pt x="1417426" y="19923"/>
                </a:moveTo>
                <a:lnTo>
                  <a:pt x="1379380" y="19440"/>
                </a:lnTo>
                <a:lnTo>
                  <a:pt x="1366491" y="19923"/>
                </a:lnTo>
                <a:lnTo>
                  <a:pt x="1417426" y="19923"/>
                </a:lnTo>
                <a:close/>
              </a:path>
              <a:path w="1604188" h="106370">
                <a:moveTo>
                  <a:pt x="1024672" y="48886"/>
                </a:moveTo>
                <a:lnTo>
                  <a:pt x="1026350" y="28402"/>
                </a:lnTo>
                <a:lnTo>
                  <a:pt x="1022862" y="45777"/>
                </a:lnTo>
                <a:lnTo>
                  <a:pt x="1024672" y="48886"/>
                </a:lnTo>
                <a:close/>
              </a:path>
              <a:path w="1604188" h="106370">
                <a:moveTo>
                  <a:pt x="999365" y="87701"/>
                </a:moveTo>
                <a:lnTo>
                  <a:pt x="989338" y="42603"/>
                </a:lnTo>
                <a:lnTo>
                  <a:pt x="986707" y="42603"/>
                </a:lnTo>
                <a:lnTo>
                  <a:pt x="999365" y="87701"/>
                </a:lnTo>
                <a:close/>
              </a:path>
              <a:path w="1604188" h="106370">
                <a:moveTo>
                  <a:pt x="764783" y="73073"/>
                </a:moveTo>
                <a:lnTo>
                  <a:pt x="776592" y="75876"/>
                </a:lnTo>
                <a:lnTo>
                  <a:pt x="783415" y="77852"/>
                </a:lnTo>
                <a:lnTo>
                  <a:pt x="787091" y="80150"/>
                </a:lnTo>
                <a:lnTo>
                  <a:pt x="788010" y="84034"/>
                </a:lnTo>
                <a:lnTo>
                  <a:pt x="786873" y="88055"/>
                </a:lnTo>
                <a:lnTo>
                  <a:pt x="782324" y="90353"/>
                </a:lnTo>
                <a:lnTo>
                  <a:pt x="779257" y="90927"/>
                </a:lnTo>
                <a:lnTo>
                  <a:pt x="768826" y="90927"/>
                </a:lnTo>
                <a:lnTo>
                  <a:pt x="764323" y="89618"/>
                </a:lnTo>
                <a:lnTo>
                  <a:pt x="761888" y="86998"/>
                </a:lnTo>
                <a:lnTo>
                  <a:pt x="760509" y="85528"/>
                </a:lnTo>
                <a:lnTo>
                  <a:pt x="759613" y="83046"/>
                </a:lnTo>
                <a:lnTo>
                  <a:pt x="759200" y="79553"/>
                </a:lnTo>
                <a:lnTo>
                  <a:pt x="739281" y="79553"/>
                </a:lnTo>
                <a:lnTo>
                  <a:pt x="739281" y="87274"/>
                </a:lnTo>
                <a:lnTo>
                  <a:pt x="742095" y="93628"/>
                </a:lnTo>
                <a:lnTo>
                  <a:pt x="747724" y="98614"/>
                </a:lnTo>
                <a:lnTo>
                  <a:pt x="748885" y="99573"/>
                </a:lnTo>
                <a:lnTo>
                  <a:pt x="759363" y="104464"/>
                </a:lnTo>
                <a:lnTo>
                  <a:pt x="773881" y="106094"/>
                </a:lnTo>
                <a:lnTo>
                  <a:pt x="775464" y="106079"/>
                </a:lnTo>
                <a:lnTo>
                  <a:pt x="789571" y="104160"/>
                </a:lnTo>
                <a:lnTo>
                  <a:pt x="799555" y="99027"/>
                </a:lnTo>
                <a:lnTo>
                  <a:pt x="805092" y="94317"/>
                </a:lnTo>
                <a:lnTo>
                  <a:pt x="807860" y="88239"/>
                </a:lnTo>
                <a:lnTo>
                  <a:pt x="807860" y="75141"/>
                </a:lnTo>
                <a:lnTo>
                  <a:pt x="805930" y="70431"/>
                </a:lnTo>
                <a:lnTo>
                  <a:pt x="802071" y="66662"/>
                </a:lnTo>
                <a:lnTo>
                  <a:pt x="798165" y="62939"/>
                </a:lnTo>
                <a:lnTo>
                  <a:pt x="792306" y="60159"/>
                </a:lnTo>
                <a:lnTo>
                  <a:pt x="784495" y="58320"/>
                </a:lnTo>
                <a:lnTo>
                  <a:pt x="772778" y="55747"/>
                </a:lnTo>
                <a:lnTo>
                  <a:pt x="765954" y="53931"/>
                </a:lnTo>
                <a:lnTo>
                  <a:pt x="762095" y="51863"/>
                </a:lnTo>
                <a:lnTo>
                  <a:pt x="761130" y="47980"/>
                </a:lnTo>
                <a:lnTo>
                  <a:pt x="762037" y="44625"/>
                </a:lnTo>
                <a:lnTo>
                  <a:pt x="765667" y="41959"/>
                </a:lnTo>
                <a:lnTo>
                  <a:pt x="768711" y="41293"/>
                </a:lnTo>
                <a:lnTo>
                  <a:pt x="778177" y="41293"/>
                </a:lnTo>
                <a:lnTo>
                  <a:pt x="781853" y="42626"/>
                </a:lnTo>
                <a:lnTo>
                  <a:pt x="784012" y="45291"/>
                </a:lnTo>
                <a:lnTo>
                  <a:pt x="785873" y="48761"/>
                </a:lnTo>
                <a:lnTo>
                  <a:pt x="786149" y="51289"/>
                </a:lnTo>
                <a:lnTo>
                  <a:pt x="805793" y="51289"/>
                </a:lnTo>
                <a:lnTo>
                  <a:pt x="804919" y="42097"/>
                </a:lnTo>
                <a:lnTo>
                  <a:pt x="801531" y="35628"/>
                </a:lnTo>
                <a:lnTo>
                  <a:pt x="795626" y="31883"/>
                </a:lnTo>
                <a:lnTo>
                  <a:pt x="789722" y="28137"/>
                </a:lnTo>
                <a:lnTo>
                  <a:pt x="782083" y="26264"/>
                </a:lnTo>
                <a:lnTo>
                  <a:pt x="762830" y="26264"/>
                </a:lnTo>
                <a:lnTo>
                  <a:pt x="755168" y="28758"/>
                </a:lnTo>
                <a:lnTo>
                  <a:pt x="749723" y="33744"/>
                </a:lnTo>
                <a:lnTo>
                  <a:pt x="744278" y="38731"/>
                </a:lnTo>
                <a:lnTo>
                  <a:pt x="741555" y="44694"/>
                </a:lnTo>
                <a:lnTo>
                  <a:pt x="741555" y="57516"/>
                </a:lnTo>
                <a:lnTo>
                  <a:pt x="743301" y="62020"/>
                </a:lnTo>
                <a:lnTo>
                  <a:pt x="746793" y="65145"/>
                </a:lnTo>
                <a:lnTo>
                  <a:pt x="750286" y="68316"/>
                </a:lnTo>
                <a:lnTo>
                  <a:pt x="756282" y="70959"/>
                </a:lnTo>
                <a:lnTo>
                  <a:pt x="764783" y="73073"/>
                </a:lnTo>
                <a:close/>
              </a:path>
              <a:path w="1604188" h="106370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70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1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1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7"/>
                </a:lnTo>
                <a:lnTo>
                  <a:pt x="83329" y="16821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1604188" h="106370">
                <a:moveTo>
                  <a:pt x="143948" y="103681"/>
                </a:moveTo>
                <a:lnTo>
                  <a:pt x="146820" y="102670"/>
                </a:lnTo>
                <a:lnTo>
                  <a:pt x="149795" y="100785"/>
                </a:lnTo>
                <a:lnTo>
                  <a:pt x="152873" y="98028"/>
                </a:lnTo>
                <a:lnTo>
                  <a:pt x="154757" y="96144"/>
                </a:lnTo>
                <a:lnTo>
                  <a:pt x="156871" y="92927"/>
                </a:lnTo>
                <a:lnTo>
                  <a:pt x="156871" y="103543"/>
                </a:lnTo>
                <a:lnTo>
                  <a:pt x="175963" y="103543"/>
                </a:lnTo>
                <a:lnTo>
                  <a:pt x="175963" y="28402"/>
                </a:lnTo>
                <a:lnTo>
                  <a:pt x="156044" y="28402"/>
                </a:lnTo>
                <a:lnTo>
                  <a:pt x="156044" y="74107"/>
                </a:lnTo>
                <a:lnTo>
                  <a:pt x="155401" y="77990"/>
                </a:lnTo>
                <a:lnTo>
                  <a:pt x="154114" y="80931"/>
                </a:lnTo>
                <a:lnTo>
                  <a:pt x="151633" y="86355"/>
                </a:lnTo>
                <a:lnTo>
                  <a:pt x="147038" y="89066"/>
                </a:lnTo>
                <a:lnTo>
                  <a:pt x="135091" y="89066"/>
                </a:lnTo>
                <a:lnTo>
                  <a:pt x="131576" y="87159"/>
                </a:lnTo>
                <a:lnTo>
                  <a:pt x="129784" y="83344"/>
                </a:lnTo>
                <a:lnTo>
                  <a:pt x="128773" y="81184"/>
                </a:lnTo>
                <a:lnTo>
                  <a:pt x="128267" y="77967"/>
                </a:lnTo>
                <a:lnTo>
                  <a:pt x="128268" y="28402"/>
                </a:lnTo>
                <a:lnTo>
                  <a:pt x="108142" y="28402"/>
                </a:lnTo>
                <a:lnTo>
                  <a:pt x="108142" y="82287"/>
                </a:lnTo>
                <a:lnTo>
                  <a:pt x="109221" y="88790"/>
                </a:lnTo>
                <a:lnTo>
                  <a:pt x="111381" y="93202"/>
                </a:lnTo>
                <a:lnTo>
                  <a:pt x="119924" y="102216"/>
                </a:lnTo>
                <a:lnTo>
                  <a:pt x="133850" y="105198"/>
                </a:lnTo>
                <a:lnTo>
                  <a:pt x="137710" y="105198"/>
                </a:lnTo>
                <a:lnTo>
                  <a:pt x="141076" y="104692"/>
                </a:lnTo>
                <a:lnTo>
                  <a:pt x="143948" y="103681"/>
                </a:lnTo>
                <a:close/>
              </a:path>
              <a:path w="1604188" h="106370">
                <a:moveTo>
                  <a:pt x="231838" y="26610"/>
                </a:moveTo>
                <a:lnTo>
                  <a:pt x="225956" y="26610"/>
                </a:lnTo>
                <a:lnTo>
                  <a:pt x="221177" y="28149"/>
                </a:lnTo>
                <a:lnTo>
                  <a:pt x="217501" y="31228"/>
                </a:lnTo>
                <a:lnTo>
                  <a:pt x="215250" y="33066"/>
                </a:lnTo>
                <a:lnTo>
                  <a:pt x="212608" y="36490"/>
                </a:lnTo>
                <a:lnTo>
                  <a:pt x="209575" y="41500"/>
                </a:lnTo>
                <a:lnTo>
                  <a:pt x="209575" y="28402"/>
                </a:lnTo>
                <a:lnTo>
                  <a:pt x="190828" y="28402"/>
                </a:lnTo>
                <a:lnTo>
                  <a:pt x="190828" y="103543"/>
                </a:lnTo>
                <a:lnTo>
                  <a:pt x="210609" y="103543"/>
                </a:lnTo>
                <a:lnTo>
                  <a:pt x="210609" y="61607"/>
                </a:lnTo>
                <a:lnTo>
                  <a:pt x="211367" y="57148"/>
                </a:lnTo>
                <a:lnTo>
                  <a:pt x="212883" y="54253"/>
                </a:lnTo>
                <a:lnTo>
                  <a:pt x="215595" y="49106"/>
                </a:lnTo>
                <a:lnTo>
                  <a:pt x="220902" y="46532"/>
                </a:lnTo>
                <a:lnTo>
                  <a:pt x="231148" y="46601"/>
                </a:lnTo>
                <a:lnTo>
                  <a:pt x="234457" y="46877"/>
                </a:lnTo>
                <a:lnTo>
                  <a:pt x="234457" y="26747"/>
                </a:lnTo>
                <a:lnTo>
                  <a:pt x="231838" y="26610"/>
                </a:lnTo>
                <a:close/>
              </a:path>
              <a:path w="1604188" h="106370">
                <a:moveTo>
                  <a:pt x="290653" y="26610"/>
                </a:moveTo>
                <a:lnTo>
                  <a:pt x="284771" y="26610"/>
                </a:lnTo>
                <a:lnTo>
                  <a:pt x="279993" y="28149"/>
                </a:lnTo>
                <a:lnTo>
                  <a:pt x="276317" y="31228"/>
                </a:lnTo>
                <a:lnTo>
                  <a:pt x="274065" y="33066"/>
                </a:lnTo>
                <a:lnTo>
                  <a:pt x="271423" y="36490"/>
                </a:lnTo>
                <a:lnTo>
                  <a:pt x="268390" y="41500"/>
                </a:lnTo>
                <a:lnTo>
                  <a:pt x="268390" y="28402"/>
                </a:lnTo>
                <a:lnTo>
                  <a:pt x="249643" y="28402"/>
                </a:lnTo>
                <a:lnTo>
                  <a:pt x="249643" y="103543"/>
                </a:lnTo>
                <a:lnTo>
                  <a:pt x="269424" y="103543"/>
                </a:lnTo>
                <a:lnTo>
                  <a:pt x="269424" y="61607"/>
                </a:lnTo>
                <a:lnTo>
                  <a:pt x="270182" y="57148"/>
                </a:lnTo>
                <a:lnTo>
                  <a:pt x="271699" y="54253"/>
                </a:lnTo>
                <a:lnTo>
                  <a:pt x="274410" y="49106"/>
                </a:lnTo>
                <a:lnTo>
                  <a:pt x="279717" y="46532"/>
                </a:lnTo>
                <a:lnTo>
                  <a:pt x="289964" y="46601"/>
                </a:lnTo>
                <a:lnTo>
                  <a:pt x="293272" y="46877"/>
                </a:lnTo>
                <a:lnTo>
                  <a:pt x="293272" y="26747"/>
                </a:lnTo>
                <a:lnTo>
                  <a:pt x="290653" y="26610"/>
                </a:lnTo>
                <a:close/>
              </a:path>
              <a:path w="1604188" h="106370">
                <a:moveTo>
                  <a:pt x="351639" y="49324"/>
                </a:moveTo>
                <a:lnTo>
                  <a:pt x="353213" y="53265"/>
                </a:lnTo>
                <a:lnTo>
                  <a:pt x="353535" y="58458"/>
                </a:lnTo>
                <a:lnTo>
                  <a:pt x="323001" y="58458"/>
                </a:lnTo>
                <a:lnTo>
                  <a:pt x="323645" y="53587"/>
                </a:lnTo>
                <a:lnTo>
                  <a:pt x="325218" y="49726"/>
                </a:lnTo>
                <a:lnTo>
                  <a:pt x="327723" y="46877"/>
                </a:lnTo>
                <a:lnTo>
                  <a:pt x="330227" y="44027"/>
                </a:lnTo>
                <a:lnTo>
                  <a:pt x="335718" y="26474"/>
                </a:lnTo>
                <a:lnTo>
                  <a:pt x="322935" y="29456"/>
                </a:lnTo>
                <a:lnTo>
                  <a:pt x="312628" y="36812"/>
                </a:lnTo>
                <a:lnTo>
                  <a:pt x="309164" y="41192"/>
                </a:lnTo>
                <a:lnTo>
                  <a:pt x="304344" y="52483"/>
                </a:lnTo>
                <a:lnTo>
                  <a:pt x="302738" y="66730"/>
                </a:lnTo>
                <a:lnTo>
                  <a:pt x="303203" y="74819"/>
                </a:lnTo>
                <a:lnTo>
                  <a:pt x="306723" y="87628"/>
                </a:lnTo>
                <a:lnTo>
                  <a:pt x="313697" y="96787"/>
                </a:lnTo>
                <a:lnTo>
                  <a:pt x="326221" y="103970"/>
                </a:lnTo>
                <a:lnTo>
                  <a:pt x="338992" y="106025"/>
                </a:lnTo>
                <a:lnTo>
                  <a:pt x="343340" y="105843"/>
                </a:lnTo>
                <a:lnTo>
                  <a:pt x="356140" y="102533"/>
                </a:lnTo>
                <a:lnTo>
                  <a:pt x="366010" y="95064"/>
                </a:lnTo>
                <a:lnTo>
                  <a:pt x="370146" y="90468"/>
                </a:lnTo>
                <a:lnTo>
                  <a:pt x="372466" y="85941"/>
                </a:lnTo>
                <a:lnTo>
                  <a:pt x="372971" y="81483"/>
                </a:lnTo>
                <a:lnTo>
                  <a:pt x="352914" y="81483"/>
                </a:lnTo>
                <a:lnTo>
                  <a:pt x="351858" y="83689"/>
                </a:lnTo>
                <a:lnTo>
                  <a:pt x="349261" y="86653"/>
                </a:lnTo>
                <a:lnTo>
                  <a:pt x="346734" y="88951"/>
                </a:lnTo>
                <a:lnTo>
                  <a:pt x="343449" y="90100"/>
                </a:lnTo>
                <a:lnTo>
                  <a:pt x="335592" y="90100"/>
                </a:lnTo>
                <a:lnTo>
                  <a:pt x="332329" y="89158"/>
                </a:lnTo>
                <a:lnTo>
                  <a:pt x="329618" y="87274"/>
                </a:lnTo>
                <a:lnTo>
                  <a:pt x="325161" y="84241"/>
                </a:lnTo>
                <a:lnTo>
                  <a:pt x="322795" y="78956"/>
                </a:lnTo>
                <a:lnTo>
                  <a:pt x="322519" y="71418"/>
                </a:lnTo>
                <a:lnTo>
                  <a:pt x="373936" y="71418"/>
                </a:lnTo>
                <a:lnTo>
                  <a:pt x="374028" y="64939"/>
                </a:lnTo>
                <a:lnTo>
                  <a:pt x="373821" y="59975"/>
                </a:lnTo>
                <a:lnTo>
                  <a:pt x="373316" y="56528"/>
                </a:lnTo>
                <a:lnTo>
                  <a:pt x="372443" y="50646"/>
                </a:lnTo>
                <a:lnTo>
                  <a:pt x="370536" y="45475"/>
                </a:lnTo>
                <a:lnTo>
                  <a:pt x="367595" y="41017"/>
                </a:lnTo>
                <a:lnTo>
                  <a:pt x="364333" y="35962"/>
                </a:lnTo>
                <a:lnTo>
                  <a:pt x="360198" y="32262"/>
                </a:lnTo>
                <a:lnTo>
                  <a:pt x="355189" y="29919"/>
                </a:lnTo>
                <a:lnTo>
                  <a:pt x="350180" y="27574"/>
                </a:lnTo>
                <a:lnTo>
                  <a:pt x="344552" y="26402"/>
                </a:lnTo>
                <a:lnTo>
                  <a:pt x="345988" y="43947"/>
                </a:lnTo>
                <a:lnTo>
                  <a:pt x="348813" y="46635"/>
                </a:lnTo>
                <a:lnTo>
                  <a:pt x="351639" y="49324"/>
                </a:lnTo>
                <a:close/>
              </a:path>
              <a:path w="1604188" h="106370">
                <a:moveTo>
                  <a:pt x="330227" y="44027"/>
                </a:moveTo>
                <a:lnTo>
                  <a:pt x="333754" y="42603"/>
                </a:lnTo>
                <a:lnTo>
                  <a:pt x="342484" y="42603"/>
                </a:lnTo>
                <a:lnTo>
                  <a:pt x="345988" y="43947"/>
                </a:lnTo>
                <a:lnTo>
                  <a:pt x="344552" y="26402"/>
                </a:lnTo>
                <a:lnTo>
                  <a:pt x="335718" y="26474"/>
                </a:lnTo>
                <a:lnTo>
                  <a:pt x="330227" y="44027"/>
                </a:lnTo>
                <a:close/>
              </a:path>
              <a:path w="1604188" h="106370">
                <a:moveTo>
                  <a:pt x="552864" y="53564"/>
                </a:moveTo>
                <a:lnTo>
                  <a:pt x="552916" y="56690"/>
                </a:lnTo>
                <a:lnTo>
                  <a:pt x="554640" y="70600"/>
                </a:lnTo>
                <a:lnTo>
                  <a:pt x="558804" y="82472"/>
                </a:lnTo>
                <a:lnTo>
                  <a:pt x="565408" y="92306"/>
                </a:lnTo>
                <a:lnTo>
                  <a:pt x="574321" y="99821"/>
                </a:lnTo>
                <a:lnTo>
                  <a:pt x="586004" y="104732"/>
                </a:lnTo>
                <a:lnTo>
                  <a:pt x="599870" y="106370"/>
                </a:lnTo>
                <a:lnTo>
                  <a:pt x="605939" y="106044"/>
                </a:lnTo>
                <a:lnTo>
                  <a:pt x="618510" y="102765"/>
                </a:lnTo>
                <a:lnTo>
                  <a:pt x="628922" y="95960"/>
                </a:lnTo>
                <a:lnTo>
                  <a:pt x="632462" y="92319"/>
                </a:lnTo>
                <a:lnTo>
                  <a:pt x="639229" y="81705"/>
                </a:lnTo>
                <a:lnTo>
                  <a:pt x="643017" y="68937"/>
                </a:lnTo>
                <a:lnTo>
                  <a:pt x="621995" y="68937"/>
                </a:lnTo>
                <a:lnTo>
                  <a:pt x="620570" y="74176"/>
                </a:lnTo>
                <a:lnTo>
                  <a:pt x="618778" y="78105"/>
                </a:lnTo>
                <a:lnTo>
                  <a:pt x="616619" y="80725"/>
                </a:lnTo>
                <a:lnTo>
                  <a:pt x="612713" y="85596"/>
                </a:lnTo>
                <a:lnTo>
                  <a:pt x="607038" y="88032"/>
                </a:lnTo>
                <a:lnTo>
                  <a:pt x="592334" y="88032"/>
                </a:lnTo>
                <a:lnTo>
                  <a:pt x="586349" y="85194"/>
                </a:lnTo>
                <a:lnTo>
                  <a:pt x="581639" y="79518"/>
                </a:lnTo>
                <a:lnTo>
                  <a:pt x="581033" y="78754"/>
                </a:lnTo>
                <a:lnTo>
                  <a:pt x="576189" y="68293"/>
                </a:lnTo>
                <a:lnTo>
                  <a:pt x="574575" y="53908"/>
                </a:lnTo>
                <a:lnTo>
                  <a:pt x="574606" y="51600"/>
                </a:lnTo>
                <a:lnTo>
                  <a:pt x="576483" y="37854"/>
                </a:lnTo>
                <a:lnTo>
                  <a:pt x="581260" y="27471"/>
                </a:lnTo>
                <a:lnTo>
                  <a:pt x="585717" y="21244"/>
                </a:lnTo>
                <a:lnTo>
                  <a:pt x="591806" y="18130"/>
                </a:lnTo>
                <a:lnTo>
                  <a:pt x="607107" y="18130"/>
                </a:lnTo>
                <a:lnTo>
                  <a:pt x="612828" y="20336"/>
                </a:lnTo>
                <a:lnTo>
                  <a:pt x="616688" y="24748"/>
                </a:lnTo>
                <a:lnTo>
                  <a:pt x="618847" y="27230"/>
                </a:lnTo>
                <a:lnTo>
                  <a:pt x="620616" y="30906"/>
                </a:lnTo>
                <a:lnTo>
                  <a:pt x="621995" y="35778"/>
                </a:lnTo>
                <a:lnTo>
                  <a:pt x="643223" y="35778"/>
                </a:lnTo>
                <a:lnTo>
                  <a:pt x="642902" y="29436"/>
                </a:lnTo>
                <a:lnTo>
                  <a:pt x="640558" y="23117"/>
                </a:lnTo>
                <a:lnTo>
                  <a:pt x="636193" y="16821"/>
                </a:lnTo>
                <a:lnTo>
                  <a:pt x="625127" y="6425"/>
                </a:lnTo>
                <a:lnTo>
                  <a:pt x="613229" y="1606"/>
                </a:lnTo>
                <a:lnTo>
                  <a:pt x="598698" y="0"/>
                </a:lnTo>
                <a:lnTo>
                  <a:pt x="589461" y="798"/>
                </a:lnTo>
                <a:lnTo>
                  <a:pt x="577352" y="4918"/>
                </a:lnTo>
                <a:lnTo>
                  <a:pt x="567131" y="12546"/>
                </a:lnTo>
                <a:lnTo>
                  <a:pt x="563845" y="16265"/>
                </a:lnTo>
                <a:lnTo>
                  <a:pt x="557744" y="26611"/>
                </a:lnTo>
                <a:lnTo>
                  <a:pt x="554084" y="39044"/>
                </a:lnTo>
                <a:lnTo>
                  <a:pt x="552864" y="53564"/>
                </a:lnTo>
                <a:close/>
              </a:path>
              <a:path w="1604188" h="106370">
                <a:moveTo>
                  <a:pt x="495542" y="29091"/>
                </a:moveTo>
                <a:lnTo>
                  <a:pt x="495542" y="8134"/>
                </a:lnTo>
                <a:lnTo>
                  <a:pt x="476105" y="8134"/>
                </a:lnTo>
                <a:lnTo>
                  <a:pt x="476105" y="29091"/>
                </a:lnTo>
                <a:lnTo>
                  <a:pt x="465629" y="29091"/>
                </a:lnTo>
                <a:lnTo>
                  <a:pt x="465629" y="43085"/>
                </a:lnTo>
                <a:lnTo>
                  <a:pt x="476105" y="43085"/>
                </a:lnTo>
                <a:lnTo>
                  <a:pt x="476105" y="94030"/>
                </a:lnTo>
                <a:lnTo>
                  <a:pt x="477208" y="97499"/>
                </a:lnTo>
                <a:lnTo>
                  <a:pt x="479413" y="99751"/>
                </a:lnTo>
                <a:lnTo>
                  <a:pt x="482814" y="103291"/>
                </a:lnTo>
                <a:lnTo>
                  <a:pt x="489154" y="104899"/>
                </a:lnTo>
                <a:lnTo>
                  <a:pt x="498436" y="104577"/>
                </a:lnTo>
                <a:lnTo>
                  <a:pt x="507741" y="104233"/>
                </a:lnTo>
                <a:lnTo>
                  <a:pt x="507741" y="89549"/>
                </a:lnTo>
                <a:lnTo>
                  <a:pt x="503881" y="89687"/>
                </a:lnTo>
                <a:lnTo>
                  <a:pt x="499884" y="89687"/>
                </a:lnTo>
                <a:lnTo>
                  <a:pt x="497494" y="89307"/>
                </a:lnTo>
                <a:lnTo>
                  <a:pt x="496713" y="88549"/>
                </a:lnTo>
                <a:lnTo>
                  <a:pt x="495542" y="85872"/>
                </a:lnTo>
                <a:lnTo>
                  <a:pt x="495542" y="43085"/>
                </a:lnTo>
                <a:lnTo>
                  <a:pt x="507741" y="43085"/>
                </a:lnTo>
                <a:lnTo>
                  <a:pt x="507741" y="29091"/>
                </a:lnTo>
                <a:lnTo>
                  <a:pt x="495542" y="29091"/>
                </a:lnTo>
                <a:close/>
              </a:path>
              <a:path w="1604188" h="106370">
                <a:moveTo>
                  <a:pt x="440402" y="26610"/>
                </a:moveTo>
                <a:lnTo>
                  <a:pt x="426434" y="26610"/>
                </a:lnTo>
                <a:lnTo>
                  <a:pt x="421310" y="28126"/>
                </a:lnTo>
                <a:lnTo>
                  <a:pt x="417267" y="31159"/>
                </a:lnTo>
                <a:lnTo>
                  <a:pt x="415015" y="32860"/>
                </a:lnTo>
                <a:lnTo>
                  <a:pt x="412626" y="35640"/>
                </a:lnTo>
                <a:lnTo>
                  <a:pt x="410099" y="39500"/>
                </a:lnTo>
                <a:lnTo>
                  <a:pt x="410099" y="28539"/>
                </a:lnTo>
                <a:lnTo>
                  <a:pt x="391144" y="28539"/>
                </a:lnTo>
                <a:lnTo>
                  <a:pt x="391144" y="103543"/>
                </a:lnTo>
                <a:lnTo>
                  <a:pt x="410719" y="103543"/>
                </a:lnTo>
                <a:lnTo>
                  <a:pt x="410719" y="58228"/>
                </a:lnTo>
                <a:lnTo>
                  <a:pt x="411362" y="54414"/>
                </a:lnTo>
                <a:lnTo>
                  <a:pt x="412649" y="51427"/>
                </a:lnTo>
                <a:lnTo>
                  <a:pt x="415130" y="45774"/>
                </a:lnTo>
                <a:lnTo>
                  <a:pt x="419702" y="42947"/>
                </a:lnTo>
                <a:lnTo>
                  <a:pt x="431787" y="42947"/>
                </a:lnTo>
                <a:lnTo>
                  <a:pt x="435463" y="44878"/>
                </a:lnTo>
                <a:lnTo>
                  <a:pt x="437393" y="48738"/>
                </a:lnTo>
                <a:lnTo>
                  <a:pt x="438449" y="50852"/>
                </a:lnTo>
                <a:lnTo>
                  <a:pt x="438978" y="53886"/>
                </a:lnTo>
                <a:lnTo>
                  <a:pt x="438978" y="103543"/>
                </a:lnTo>
                <a:lnTo>
                  <a:pt x="459104" y="103543"/>
                </a:lnTo>
                <a:lnTo>
                  <a:pt x="459104" y="43522"/>
                </a:lnTo>
                <a:lnTo>
                  <a:pt x="456634" y="36778"/>
                </a:lnTo>
                <a:lnTo>
                  <a:pt x="451694" y="32710"/>
                </a:lnTo>
                <a:lnTo>
                  <a:pt x="446755" y="28643"/>
                </a:lnTo>
                <a:lnTo>
                  <a:pt x="440402" y="26610"/>
                </a:lnTo>
                <a:close/>
              </a:path>
              <a:path w="1604188" h="106370">
                <a:moveTo>
                  <a:pt x="700959" y="97660"/>
                </a:moveTo>
                <a:lnTo>
                  <a:pt x="703670" y="94719"/>
                </a:lnTo>
                <a:lnTo>
                  <a:pt x="703991" y="97936"/>
                </a:lnTo>
                <a:lnTo>
                  <a:pt x="704451" y="100602"/>
                </a:lnTo>
                <a:lnTo>
                  <a:pt x="705462" y="103543"/>
                </a:lnTo>
                <a:lnTo>
                  <a:pt x="726828" y="103543"/>
                </a:lnTo>
                <a:lnTo>
                  <a:pt x="726828" y="100648"/>
                </a:lnTo>
                <a:lnTo>
                  <a:pt x="723934" y="98373"/>
                </a:lnTo>
                <a:lnTo>
                  <a:pt x="722900" y="95707"/>
                </a:lnTo>
                <a:lnTo>
                  <a:pt x="722762" y="93134"/>
                </a:lnTo>
                <a:lnTo>
                  <a:pt x="722624" y="86837"/>
                </a:lnTo>
                <a:lnTo>
                  <a:pt x="722624" y="40925"/>
                </a:lnTo>
                <a:lnTo>
                  <a:pt x="719431" y="34767"/>
                </a:lnTo>
                <a:lnTo>
                  <a:pt x="713043" y="31504"/>
                </a:lnTo>
                <a:lnTo>
                  <a:pt x="706657" y="28241"/>
                </a:lnTo>
                <a:lnTo>
                  <a:pt x="699351" y="26610"/>
                </a:lnTo>
                <a:lnTo>
                  <a:pt x="691126" y="26610"/>
                </a:lnTo>
                <a:lnTo>
                  <a:pt x="687106" y="26729"/>
                </a:lnTo>
                <a:lnTo>
                  <a:pt x="673531" y="29665"/>
                </a:lnTo>
                <a:lnTo>
                  <a:pt x="664383" y="36536"/>
                </a:lnTo>
                <a:lnTo>
                  <a:pt x="661121" y="40765"/>
                </a:lnTo>
                <a:lnTo>
                  <a:pt x="659283" y="46164"/>
                </a:lnTo>
                <a:lnTo>
                  <a:pt x="658869" y="52736"/>
                </a:lnTo>
                <a:lnTo>
                  <a:pt x="677823" y="52736"/>
                </a:lnTo>
                <a:lnTo>
                  <a:pt x="678283" y="49841"/>
                </a:lnTo>
                <a:lnTo>
                  <a:pt x="679202" y="47543"/>
                </a:lnTo>
                <a:lnTo>
                  <a:pt x="682510" y="43545"/>
                </a:lnTo>
                <a:lnTo>
                  <a:pt x="685795" y="42396"/>
                </a:lnTo>
                <a:lnTo>
                  <a:pt x="694572" y="42396"/>
                </a:lnTo>
                <a:lnTo>
                  <a:pt x="697708" y="42982"/>
                </a:lnTo>
                <a:lnTo>
                  <a:pt x="699844" y="44154"/>
                </a:lnTo>
                <a:lnTo>
                  <a:pt x="703050" y="47451"/>
                </a:lnTo>
                <a:lnTo>
                  <a:pt x="703050" y="53058"/>
                </a:lnTo>
                <a:lnTo>
                  <a:pt x="701648" y="54920"/>
                </a:lnTo>
                <a:lnTo>
                  <a:pt x="698845" y="56115"/>
                </a:lnTo>
                <a:lnTo>
                  <a:pt x="697283" y="56804"/>
                </a:lnTo>
                <a:lnTo>
                  <a:pt x="694687" y="57378"/>
                </a:lnTo>
                <a:lnTo>
                  <a:pt x="691057" y="57838"/>
                </a:lnTo>
                <a:lnTo>
                  <a:pt x="684371" y="58665"/>
                </a:lnTo>
                <a:lnTo>
                  <a:pt x="676789" y="59630"/>
                </a:lnTo>
                <a:lnTo>
                  <a:pt x="671046" y="61239"/>
                </a:lnTo>
                <a:lnTo>
                  <a:pt x="667140" y="63490"/>
                </a:lnTo>
                <a:lnTo>
                  <a:pt x="660018" y="67627"/>
                </a:lnTo>
                <a:lnTo>
                  <a:pt x="656457" y="74314"/>
                </a:lnTo>
                <a:lnTo>
                  <a:pt x="656457" y="90675"/>
                </a:lnTo>
                <a:lnTo>
                  <a:pt x="658674" y="96178"/>
                </a:lnTo>
                <a:lnTo>
                  <a:pt x="663108" y="100062"/>
                </a:lnTo>
                <a:lnTo>
                  <a:pt x="667542" y="103945"/>
                </a:lnTo>
                <a:lnTo>
                  <a:pt x="673159" y="105887"/>
                </a:lnTo>
                <a:lnTo>
                  <a:pt x="679960" y="105887"/>
                </a:lnTo>
                <a:lnTo>
                  <a:pt x="680821" y="90870"/>
                </a:lnTo>
                <a:lnTo>
                  <a:pt x="677100" y="87883"/>
                </a:lnTo>
                <a:lnTo>
                  <a:pt x="676169" y="85458"/>
                </a:lnTo>
                <a:lnTo>
                  <a:pt x="676169" y="78335"/>
                </a:lnTo>
                <a:lnTo>
                  <a:pt x="677685" y="75554"/>
                </a:lnTo>
                <a:lnTo>
                  <a:pt x="680718" y="73762"/>
                </a:lnTo>
                <a:lnTo>
                  <a:pt x="682510" y="72705"/>
                </a:lnTo>
                <a:lnTo>
                  <a:pt x="685474" y="71809"/>
                </a:lnTo>
                <a:lnTo>
                  <a:pt x="689609" y="71074"/>
                </a:lnTo>
                <a:lnTo>
                  <a:pt x="694020" y="70246"/>
                </a:lnTo>
                <a:lnTo>
                  <a:pt x="697961" y="69385"/>
                </a:lnTo>
                <a:lnTo>
                  <a:pt x="700488" y="68419"/>
                </a:lnTo>
                <a:lnTo>
                  <a:pt x="702981" y="67006"/>
                </a:lnTo>
                <a:lnTo>
                  <a:pt x="702981" y="74314"/>
                </a:lnTo>
                <a:lnTo>
                  <a:pt x="702843" y="80886"/>
                </a:lnTo>
                <a:lnTo>
                  <a:pt x="700993" y="85412"/>
                </a:lnTo>
                <a:lnTo>
                  <a:pt x="697432" y="87894"/>
                </a:lnTo>
                <a:lnTo>
                  <a:pt x="693871" y="90376"/>
                </a:lnTo>
                <a:lnTo>
                  <a:pt x="689977" y="91617"/>
                </a:lnTo>
                <a:lnTo>
                  <a:pt x="685750" y="91617"/>
                </a:lnTo>
                <a:lnTo>
                  <a:pt x="690069" y="104669"/>
                </a:lnTo>
                <a:lnTo>
                  <a:pt x="694296" y="102233"/>
                </a:lnTo>
                <a:lnTo>
                  <a:pt x="697834" y="100165"/>
                </a:lnTo>
                <a:lnTo>
                  <a:pt x="700959" y="97660"/>
                </a:lnTo>
                <a:close/>
              </a:path>
              <a:path w="1604188" h="106370">
                <a:moveTo>
                  <a:pt x="685290" y="105887"/>
                </a:moveTo>
                <a:lnTo>
                  <a:pt x="690069" y="104669"/>
                </a:lnTo>
                <a:lnTo>
                  <a:pt x="685750" y="91617"/>
                </a:lnTo>
                <a:lnTo>
                  <a:pt x="683085" y="91617"/>
                </a:lnTo>
                <a:lnTo>
                  <a:pt x="680821" y="90870"/>
                </a:lnTo>
                <a:lnTo>
                  <a:pt x="679960" y="105887"/>
                </a:lnTo>
                <a:lnTo>
                  <a:pt x="685290" y="105887"/>
                </a:lnTo>
                <a:close/>
              </a:path>
              <a:path w="1604188" h="106370">
                <a:moveTo>
                  <a:pt x="894130" y="103543"/>
                </a:moveTo>
                <a:lnTo>
                  <a:pt x="894130" y="52713"/>
                </a:lnTo>
                <a:lnTo>
                  <a:pt x="893900" y="47877"/>
                </a:lnTo>
                <a:lnTo>
                  <a:pt x="893441" y="44912"/>
                </a:lnTo>
                <a:lnTo>
                  <a:pt x="892982" y="41948"/>
                </a:lnTo>
                <a:lnTo>
                  <a:pt x="891718" y="39064"/>
                </a:lnTo>
                <a:lnTo>
                  <a:pt x="889650" y="36260"/>
                </a:lnTo>
                <a:lnTo>
                  <a:pt x="887215" y="32951"/>
                </a:lnTo>
                <a:lnTo>
                  <a:pt x="884102" y="30493"/>
                </a:lnTo>
                <a:lnTo>
                  <a:pt x="880311" y="28884"/>
                </a:lnTo>
                <a:lnTo>
                  <a:pt x="876520" y="27276"/>
                </a:lnTo>
                <a:lnTo>
                  <a:pt x="872304" y="26471"/>
                </a:lnTo>
                <a:lnTo>
                  <a:pt x="863528" y="26471"/>
                </a:lnTo>
                <a:lnTo>
                  <a:pt x="859588" y="27333"/>
                </a:lnTo>
                <a:lnTo>
                  <a:pt x="855843" y="29057"/>
                </a:lnTo>
                <a:lnTo>
                  <a:pt x="852098" y="30780"/>
                </a:lnTo>
                <a:lnTo>
                  <a:pt x="848801" y="33825"/>
                </a:lnTo>
                <a:lnTo>
                  <a:pt x="845952" y="38191"/>
                </a:lnTo>
                <a:lnTo>
                  <a:pt x="845952" y="2274"/>
                </a:lnTo>
                <a:lnTo>
                  <a:pt x="826378" y="2274"/>
                </a:lnTo>
                <a:lnTo>
                  <a:pt x="826378" y="103543"/>
                </a:lnTo>
                <a:lnTo>
                  <a:pt x="845952" y="103543"/>
                </a:lnTo>
                <a:lnTo>
                  <a:pt x="845952" y="56436"/>
                </a:lnTo>
                <a:lnTo>
                  <a:pt x="847296" y="51484"/>
                </a:lnTo>
                <a:lnTo>
                  <a:pt x="849984" y="48014"/>
                </a:lnTo>
                <a:lnTo>
                  <a:pt x="852672" y="44545"/>
                </a:lnTo>
                <a:lnTo>
                  <a:pt x="856613" y="42809"/>
                </a:lnTo>
                <a:lnTo>
                  <a:pt x="866813" y="42809"/>
                </a:lnTo>
                <a:lnTo>
                  <a:pt x="870214" y="44556"/>
                </a:lnTo>
                <a:lnTo>
                  <a:pt x="872006" y="48049"/>
                </a:lnTo>
                <a:lnTo>
                  <a:pt x="873384" y="50531"/>
                </a:lnTo>
                <a:lnTo>
                  <a:pt x="874073" y="53793"/>
                </a:lnTo>
                <a:lnTo>
                  <a:pt x="874073" y="103543"/>
                </a:lnTo>
                <a:lnTo>
                  <a:pt x="894130" y="103543"/>
                </a:lnTo>
                <a:close/>
              </a:path>
              <a:path w="1604188" h="106370">
                <a:moveTo>
                  <a:pt x="932774" y="19715"/>
                </a:moveTo>
                <a:lnTo>
                  <a:pt x="935347" y="17165"/>
                </a:lnTo>
                <a:lnTo>
                  <a:pt x="944284" y="17303"/>
                </a:lnTo>
                <a:lnTo>
                  <a:pt x="944284" y="1310"/>
                </a:lnTo>
                <a:lnTo>
                  <a:pt x="941665" y="1125"/>
                </a:lnTo>
                <a:lnTo>
                  <a:pt x="939184" y="942"/>
                </a:lnTo>
                <a:lnTo>
                  <a:pt x="927030" y="896"/>
                </a:lnTo>
                <a:lnTo>
                  <a:pt x="920574" y="2734"/>
                </a:lnTo>
                <a:lnTo>
                  <a:pt x="917404" y="6411"/>
                </a:lnTo>
                <a:lnTo>
                  <a:pt x="913866" y="10317"/>
                </a:lnTo>
                <a:lnTo>
                  <a:pt x="912097" y="16269"/>
                </a:lnTo>
                <a:lnTo>
                  <a:pt x="912097" y="29091"/>
                </a:lnTo>
                <a:lnTo>
                  <a:pt x="901344" y="29091"/>
                </a:lnTo>
                <a:lnTo>
                  <a:pt x="901344" y="42947"/>
                </a:lnTo>
                <a:lnTo>
                  <a:pt x="912303" y="42947"/>
                </a:lnTo>
                <a:lnTo>
                  <a:pt x="912303" y="103543"/>
                </a:lnTo>
                <a:lnTo>
                  <a:pt x="931878" y="103543"/>
                </a:lnTo>
                <a:lnTo>
                  <a:pt x="931878" y="42947"/>
                </a:lnTo>
                <a:lnTo>
                  <a:pt x="944767" y="42947"/>
                </a:lnTo>
                <a:lnTo>
                  <a:pt x="944767" y="29091"/>
                </a:lnTo>
                <a:lnTo>
                  <a:pt x="931878" y="29091"/>
                </a:lnTo>
                <a:lnTo>
                  <a:pt x="931786" y="24081"/>
                </a:lnTo>
                <a:lnTo>
                  <a:pt x="932085" y="21416"/>
                </a:lnTo>
                <a:lnTo>
                  <a:pt x="932774" y="19715"/>
                </a:lnTo>
                <a:close/>
              </a:path>
              <a:path w="1604188" h="106370">
                <a:moveTo>
                  <a:pt x="954156" y="83542"/>
                </a:moveTo>
                <a:lnTo>
                  <a:pt x="956415" y="87395"/>
                </a:lnTo>
                <a:lnTo>
                  <a:pt x="960527" y="94409"/>
                </a:lnTo>
                <a:lnTo>
                  <a:pt x="964392" y="98363"/>
                </a:lnTo>
                <a:lnTo>
                  <a:pt x="960527" y="37915"/>
                </a:lnTo>
                <a:lnTo>
                  <a:pt x="969888" y="30190"/>
                </a:lnTo>
                <a:lnTo>
                  <a:pt x="971417" y="58573"/>
                </a:lnTo>
                <a:lnTo>
                  <a:pt x="972968" y="79461"/>
                </a:lnTo>
                <a:lnTo>
                  <a:pt x="974020" y="103543"/>
                </a:lnTo>
                <a:lnTo>
                  <a:pt x="975264" y="104213"/>
                </a:lnTo>
                <a:lnTo>
                  <a:pt x="989407" y="106163"/>
                </a:lnTo>
                <a:lnTo>
                  <a:pt x="975989" y="103543"/>
                </a:lnTo>
                <a:lnTo>
                  <a:pt x="975989" y="48809"/>
                </a:lnTo>
                <a:lnTo>
                  <a:pt x="972968" y="52771"/>
                </a:lnTo>
                <a:lnTo>
                  <a:pt x="975989" y="28360"/>
                </a:lnTo>
                <a:lnTo>
                  <a:pt x="975989" y="1930"/>
                </a:lnTo>
                <a:lnTo>
                  <a:pt x="957946" y="41500"/>
                </a:lnTo>
                <a:lnTo>
                  <a:pt x="956415" y="44892"/>
                </a:lnTo>
                <a:lnTo>
                  <a:pt x="952748" y="53014"/>
                </a:lnTo>
                <a:lnTo>
                  <a:pt x="951016" y="66110"/>
                </a:lnTo>
                <a:lnTo>
                  <a:pt x="951228" y="70941"/>
                </a:lnTo>
                <a:lnTo>
                  <a:pt x="954156" y="83542"/>
                </a:lnTo>
                <a:close/>
              </a:path>
              <a:path w="1604188" h="106370">
                <a:moveTo>
                  <a:pt x="960527" y="37915"/>
                </a:moveTo>
                <a:lnTo>
                  <a:pt x="964392" y="98363"/>
                </a:lnTo>
                <a:lnTo>
                  <a:pt x="971417" y="73647"/>
                </a:lnTo>
                <a:lnTo>
                  <a:pt x="971417" y="66110"/>
                </a:lnTo>
                <a:lnTo>
                  <a:pt x="971417" y="73647"/>
                </a:lnTo>
                <a:lnTo>
                  <a:pt x="964392" y="98363"/>
                </a:lnTo>
                <a:lnTo>
                  <a:pt x="960527" y="94409"/>
                </a:lnTo>
                <a:lnTo>
                  <a:pt x="956415" y="87395"/>
                </a:lnTo>
                <a:lnTo>
                  <a:pt x="956415" y="103543"/>
                </a:lnTo>
                <a:lnTo>
                  <a:pt x="974020" y="103543"/>
                </a:lnTo>
                <a:lnTo>
                  <a:pt x="972968" y="79461"/>
                </a:lnTo>
                <a:lnTo>
                  <a:pt x="971417" y="58573"/>
                </a:lnTo>
                <a:lnTo>
                  <a:pt x="969888" y="30190"/>
                </a:lnTo>
                <a:lnTo>
                  <a:pt x="960527" y="37915"/>
                </a:lnTo>
                <a:close/>
              </a:path>
              <a:path w="1604188" h="106370">
                <a:moveTo>
                  <a:pt x="956415" y="1930"/>
                </a:moveTo>
                <a:lnTo>
                  <a:pt x="956415" y="44892"/>
                </a:lnTo>
                <a:lnTo>
                  <a:pt x="957946" y="41500"/>
                </a:lnTo>
                <a:lnTo>
                  <a:pt x="975989" y="1930"/>
                </a:lnTo>
                <a:lnTo>
                  <a:pt x="956415" y="1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031196" y="886331"/>
            <a:ext cx="0" cy="89659"/>
          </a:xfrm>
          <a:custGeom>
            <a:avLst/>
            <a:gdLst/>
            <a:ahLst/>
            <a:cxnLst/>
            <a:rect l="l" t="t" r="r" b="b"/>
            <a:pathLst>
              <a:path h="101613">
                <a:moveTo>
                  <a:pt x="0" y="0"/>
                </a:moveTo>
                <a:lnTo>
                  <a:pt x="0" y="101613"/>
                </a:lnTo>
              </a:path>
            </a:pathLst>
          </a:custGeom>
          <a:ln w="20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415867" y="884995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158031" y="1030511"/>
            <a:ext cx="1241951" cy="116239"/>
          </a:xfrm>
          <a:custGeom>
            <a:avLst/>
            <a:gdLst/>
            <a:ahLst/>
            <a:cxnLst/>
            <a:rect l="l" t="t" r="r" b="b"/>
            <a:pathLst>
              <a:path w="1366146" h="131738">
                <a:moveTo>
                  <a:pt x="1177754" y="3929"/>
                </a:moveTo>
                <a:lnTo>
                  <a:pt x="1132539" y="66661"/>
                </a:lnTo>
                <a:lnTo>
                  <a:pt x="1143981" y="67971"/>
                </a:lnTo>
                <a:lnTo>
                  <a:pt x="1175617" y="23232"/>
                </a:lnTo>
                <a:lnTo>
                  <a:pt x="1177754" y="3929"/>
                </a:lnTo>
                <a:close/>
              </a:path>
              <a:path w="1366146" h="131738">
                <a:moveTo>
                  <a:pt x="1229562" y="91203"/>
                </a:moveTo>
                <a:lnTo>
                  <a:pt x="1230756" y="86332"/>
                </a:lnTo>
                <a:lnTo>
                  <a:pt x="1233651" y="81897"/>
                </a:lnTo>
                <a:lnTo>
                  <a:pt x="1238246" y="77898"/>
                </a:lnTo>
                <a:lnTo>
                  <a:pt x="1240819" y="75647"/>
                </a:lnTo>
                <a:lnTo>
                  <a:pt x="1244357" y="73280"/>
                </a:lnTo>
                <a:lnTo>
                  <a:pt x="1248860" y="70798"/>
                </a:lnTo>
                <a:lnTo>
                  <a:pt x="1258303" y="65559"/>
                </a:lnTo>
                <a:lnTo>
                  <a:pt x="1266620" y="60917"/>
                </a:lnTo>
                <a:lnTo>
                  <a:pt x="1272386" y="56964"/>
                </a:lnTo>
                <a:lnTo>
                  <a:pt x="1275603" y="53702"/>
                </a:lnTo>
                <a:lnTo>
                  <a:pt x="1281163" y="48095"/>
                </a:lnTo>
                <a:lnTo>
                  <a:pt x="1283943" y="41339"/>
                </a:lnTo>
                <a:lnTo>
                  <a:pt x="1283943" y="25943"/>
                </a:lnTo>
                <a:lnTo>
                  <a:pt x="1281335" y="19141"/>
                </a:lnTo>
                <a:lnTo>
                  <a:pt x="1276120" y="13029"/>
                </a:lnTo>
                <a:lnTo>
                  <a:pt x="1265532" y="5979"/>
                </a:lnTo>
                <a:lnTo>
                  <a:pt x="1251342" y="3860"/>
                </a:lnTo>
                <a:lnTo>
                  <a:pt x="1243564" y="4452"/>
                </a:lnTo>
                <a:lnTo>
                  <a:pt x="1231261" y="9049"/>
                </a:lnTo>
                <a:lnTo>
                  <a:pt x="1222876" y="18199"/>
                </a:lnTo>
                <a:lnTo>
                  <a:pt x="1219843" y="23622"/>
                </a:lnTo>
                <a:lnTo>
                  <a:pt x="1218258" y="30631"/>
                </a:lnTo>
                <a:lnTo>
                  <a:pt x="1218120" y="39225"/>
                </a:lnTo>
                <a:lnTo>
                  <a:pt x="1230733" y="39225"/>
                </a:lnTo>
                <a:lnTo>
                  <a:pt x="1230917" y="33112"/>
                </a:lnTo>
                <a:lnTo>
                  <a:pt x="1231882" y="28333"/>
                </a:lnTo>
                <a:lnTo>
                  <a:pt x="1233628" y="24886"/>
                </a:lnTo>
                <a:lnTo>
                  <a:pt x="1236890" y="18452"/>
                </a:lnTo>
                <a:lnTo>
                  <a:pt x="1242772" y="15235"/>
                </a:lnTo>
                <a:lnTo>
                  <a:pt x="1257016" y="15235"/>
                </a:lnTo>
                <a:lnTo>
                  <a:pt x="1261611" y="16924"/>
                </a:lnTo>
                <a:lnTo>
                  <a:pt x="1265058" y="20301"/>
                </a:lnTo>
                <a:lnTo>
                  <a:pt x="1268504" y="23679"/>
                </a:lnTo>
                <a:lnTo>
                  <a:pt x="1270227" y="28241"/>
                </a:lnTo>
                <a:lnTo>
                  <a:pt x="1270227" y="38903"/>
                </a:lnTo>
                <a:lnTo>
                  <a:pt x="1268343" y="43269"/>
                </a:lnTo>
                <a:lnTo>
                  <a:pt x="1264575" y="47084"/>
                </a:lnTo>
                <a:lnTo>
                  <a:pt x="1262186" y="49519"/>
                </a:lnTo>
                <a:lnTo>
                  <a:pt x="1258027" y="52461"/>
                </a:lnTo>
                <a:lnTo>
                  <a:pt x="1252100" y="55907"/>
                </a:lnTo>
                <a:lnTo>
                  <a:pt x="1238866" y="63559"/>
                </a:lnTo>
                <a:lnTo>
                  <a:pt x="1229998" y="68707"/>
                </a:lnTo>
                <a:lnTo>
                  <a:pt x="1224036" y="74428"/>
                </a:lnTo>
                <a:lnTo>
                  <a:pt x="1220981" y="80725"/>
                </a:lnTo>
                <a:lnTo>
                  <a:pt x="1217925" y="87021"/>
                </a:lnTo>
                <a:lnTo>
                  <a:pt x="1216167" y="94420"/>
                </a:lnTo>
                <a:lnTo>
                  <a:pt x="1215708" y="102923"/>
                </a:lnTo>
                <a:lnTo>
                  <a:pt x="1283460" y="102923"/>
                </a:lnTo>
                <a:lnTo>
                  <a:pt x="1283460" y="91203"/>
                </a:lnTo>
                <a:lnTo>
                  <a:pt x="1229562" y="91203"/>
                </a:lnTo>
                <a:close/>
              </a:path>
              <a:path w="1366146" h="131738">
                <a:moveTo>
                  <a:pt x="1360564" y="17854"/>
                </a:moveTo>
                <a:lnTo>
                  <a:pt x="1360564" y="5860"/>
                </a:lnTo>
                <a:lnTo>
                  <a:pt x="1309284" y="5860"/>
                </a:lnTo>
                <a:lnTo>
                  <a:pt x="1301771" y="59010"/>
                </a:lnTo>
                <a:lnTo>
                  <a:pt x="1312523" y="59630"/>
                </a:lnTo>
                <a:lnTo>
                  <a:pt x="1314683" y="56689"/>
                </a:lnTo>
                <a:lnTo>
                  <a:pt x="1317291" y="54391"/>
                </a:lnTo>
                <a:lnTo>
                  <a:pt x="1320346" y="52736"/>
                </a:lnTo>
                <a:lnTo>
                  <a:pt x="1323402" y="51082"/>
                </a:lnTo>
                <a:lnTo>
                  <a:pt x="1327066" y="50255"/>
                </a:lnTo>
                <a:lnTo>
                  <a:pt x="1337221" y="50255"/>
                </a:lnTo>
                <a:lnTo>
                  <a:pt x="1342264" y="52139"/>
                </a:lnTo>
                <a:lnTo>
                  <a:pt x="1346469" y="55907"/>
                </a:lnTo>
                <a:lnTo>
                  <a:pt x="1350673" y="59676"/>
                </a:lnTo>
                <a:lnTo>
                  <a:pt x="1352775" y="65007"/>
                </a:lnTo>
                <a:lnTo>
                  <a:pt x="1352775" y="77600"/>
                </a:lnTo>
                <a:lnTo>
                  <a:pt x="1351006" y="82793"/>
                </a:lnTo>
                <a:lnTo>
                  <a:pt x="1347468" y="87481"/>
                </a:lnTo>
                <a:lnTo>
                  <a:pt x="1343930" y="92168"/>
                </a:lnTo>
                <a:lnTo>
                  <a:pt x="1338485" y="94513"/>
                </a:lnTo>
                <a:lnTo>
                  <a:pt x="1327273" y="94513"/>
                </a:lnTo>
                <a:lnTo>
                  <a:pt x="1323873" y="93823"/>
                </a:lnTo>
                <a:lnTo>
                  <a:pt x="1320932" y="92444"/>
                </a:lnTo>
                <a:lnTo>
                  <a:pt x="1315189" y="89733"/>
                </a:lnTo>
                <a:lnTo>
                  <a:pt x="1311903" y="84838"/>
                </a:lnTo>
                <a:lnTo>
                  <a:pt x="1311076" y="77761"/>
                </a:lnTo>
                <a:lnTo>
                  <a:pt x="1298187" y="77761"/>
                </a:lnTo>
                <a:lnTo>
                  <a:pt x="1298922" y="87136"/>
                </a:lnTo>
                <a:lnTo>
                  <a:pt x="1302380" y="94087"/>
                </a:lnTo>
                <a:lnTo>
                  <a:pt x="1308560" y="98614"/>
                </a:lnTo>
                <a:lnTo>
                  <a:pt x="1314740" y="103141"/>
                </a:lnTo>
                <a:lnTo>
                  <a:pt x="1321851" y="105404"/>
                </a:lnTo>
                <a:lnTo>
                  <a:pt x="1329892" y="105404"/>
                </a:lnTo>
                <a:lnTo>
                  <a:pt x="1335064" y="105189"/>
                </a:lnTo>
                <a:lnTo>
                  <a:pt x="1348177" y="101921"/>
                </a:lnTo>
                <a:lnTo>
                  <a:pt x="1357497" y="94719"/>
                </a:lnTo>
                <a:lnTo>
                  <a:pt x="1364106" y="82852"/>
                </a:lnTo>
                <a:lnTo>
                  <a:pt x="1366146" y="70040"/>
                </a:lnTo>
                <a:lnTo>
                  <a:pt x="1366146" y="61078"/>
                </a:lnTo>
                <a:lnTo>
                  <a:pt x="1362999" y="53678"/>
                </a:lnTo>
                <a:lnTo>
                  <a:pt x="1356704" y="47842"/>
                </a:lnTo>
                <a:lnTo>
                  <a:pt x="1350409" y="42006"/>
                </a:lnTo>
                <a:lnTo>
                  <a:pt x="1342735" y="39087"/>
                </a:lnTo>
                <a:lnTo>
                  <a:pt x="1328858" y="39087"/>
                </a:lnTo>
                <a:lnTo>
                  <a:pt x="1324608" y="39845"/>
                </a:lnTo>
                <a:lnTo>
                  <a:pt x="1320932" y="41362"/>
                </a:lnTo>
                <a:lnTo>
                  <a:pt x="1318865" y="42235"/>
                </a:lnTo>
                <a:lnTo>
                  <a:pt x="1314384" y="45291"/>
                </a:lnTo>
                <a:lnTo>
                  <a:pt x="1318589" y="17854"/>
                </a:lnTo>
                <a:lnTo>
                  <a:pt x="1360564" y="17854"/>
                </a:lnTo>
                <a:close/>
              </a:path>
              <a:path w="1366146" h="131738">
                <a:moveTo>
                  <a:pt x="496690" y="104094"/>
                </a:moveTo>
                <a:lnTo>
                  <a:pt x="500148" y="104002"/>
                </a:lnTo>
                <a:lnTo>
                  <a:pt x="503227" y="103635"/>
                </a:lnTo>
                <a:lnTo>
                  <a:pt x="506133" y="102922"/>
                </a:lnTo>
                <a:lnTo>
                  <a:pt x="506133" y="93133"/>
                </a:lnTo>
                <a:lnTo>
                  <a:pt x="502388" y="93340"/>
                </a:lnTo>
                <a:lnTo>
                  <a:pt x="499539" y="93340"/>
                </a:lnTo>
                <a:lnTo>
                  <a:pt x="496966" y="92582"/>
                </a:lnTo>
                <a:lnTo>
                  <a:pt x="494347" y="89985"/>
                </a:lnTo>
                <a:lnTo>
                  <a:pt x="494347" y="39224"/>
                </a:lnTo>
                <a:lnTo>
                  <a:pt x="506133" y="39224"/>
                </a:lnTo>
                <a:lnTo>
                  <a:pt x="506133" y="29091"/>
                </a:lnTo>
                <a:lnTo>
                  <a:pt x="494347" y="29091"/>
                </a:lnTo>
                <a:lnTo>
                  <a:pt x="494347" y="8478"/>
                </a:lnTo>
                <a:lnTo>
                  <a:pt x="481803" y="8478"/>
                </a:lnTo>
                <a:lnTo>
                  <a:pt x="481803" y="29091"/>
                </a:lnTo>
                <a:lnTo>
                  <a:pt x="471809" y="29091"/>
                </a:lnTo>
                <a:lnTo>
                  <a:pt x="471809" y="39224"/>
                </a:lnTo>
                <a:lnTo>
                  <a:pt x="481803" y="39224"/>
                </a:lnTo>
                <a:lnTo>
                  <a:pt x="481803" y="92834"/>
                </a:lnTo>
                <a:lnTo>
                  <a:pt x="482837" y="96683"/>
                </a:lnTo>
                <a:lnTo>
                  <a:pt x="484904" y="99648"/>
                </a:lnTo>
                <a:lnTo>
                  <a:pt x="486972" y="102612"/>
                </a:lnTo>
                <a:lnTo>
                  <a:pt x="490901" y="104094"/>
                </a:lnTo>
                <a:lnTo>
                  <a:pt x="496690" y="104094"/>
                </a:lnTo>
                <a:close/>
              </a:path>
              <a:path w="1366146" h="131738">
                <a:moveTo>
                  <a:pt x="13371" y="90858"/>
                </a:moveTo>
                <a:lnTo>
                  <a:pt x="13371" y="56528"/>
                </a:lnTo>
                <a:lnTo>
                  <a:pt x="69268" y="56528"/>
                </a:lnTo>
                <a:lnTo>
                  <a:pt x="69268" y="44809"/>
                </a:lnTo>
                <a:lnTo>
                  <a:pt x="13371" y="44809"/>
                </a:lnTo>
                <a:lnTo>
                  <a:pt x="13371" y="14063"/>
                </a:lnTo>
                <a:lnTo>
                  <a:pt x="73817" y="14063"/>
                </a:lnTo>
                <a:lnTo>
                  <a:pt x="73817" y="1654"/>
                </a:lnTo>
                <a:lnTo>
                  <a:pt x="0" y="1654"/>
                </a:lnTo>
                <a:lnTo>
                  <a:pt x="0" y="102922"/>
                </a:lnTo>
                <a:lnTo>
                  <a:pt x="74851" y="102922"/>
                </a:lnTo>
                <a:lnTo>
                  <a:pt x="74851" y="90858"/>
                </a:lnTo>
                <a:lnTo>
                  <a:pt x="13371" y="90858"/>
                </a:lnTo>
                <a:close/>
              </a:path>
              <a:path w="1366146" h="131738">
                <a:moveTo>
                  <a:pt x="153540" y="60365"/>
                </a:moveTo>
                <a:lnTo>
                  <a:pt x="149404" y="39523"/>
                </a:lnTo>
                <a:lnTo>
                  <a:pt x="144350" y="42051"/>
                </a:lnTo>
                <a:lnTo>
                  <a:pt x="141133" y="43659"/>
                </a:lnTo>
                <a:lnTo>
                  <a:pt x="136630" y="44464"/>
                </a:lnTo>
                <a:lnTo>
                  <a:pt x="133115" y="55562"/>
                </a:lnTo>
                <a:lnTo>
                  <a:pt x="138859" y="55562"/>
                </a:lnTo>
                <a:lnTo>
                  <a:pt x="143477" y="56275"/>
                </a:lnTo>
                <a:lnTo>
                  <a:pt x="146969" y="57699"/>
                </a:lnTo>
                <a:lnTo>
                  <a:pt x="153540" y="60365"/>
                </a:lnTo>
                <a:close/>
              </a:path>
              <a:path w="1366146" h="131738">
                <a:moveTo>
                  <a:pt x="155247" y="98704"/>
                </a:moveTo>
                <a:lnTo>
                  <a:pt x="164407" y="91065"/>
                </a:lnTo>
                <a:lnTo>
                  <a:pt x="168496" y="85780"/>
                </a:lnTo>
                <a:lnTo>
                  <a:pt x="170541" y="79875"/>
                </a:lnTo>
                <a:lnTo>
                  <a:pt x="170541" y="65581"/>
                </a:lnTo>
                <a:lnTo>
                  <a:pt x="168267" y="59492"/>
                </a:lnTo>
                <a:lnTo>
                  <a:pt x="163718" y="55080"/>
                </a:lnTo>
                <a:lnTo>
                  <a:pt x="161144" y="52598"/>
                </a:lnTo>
                <a:lnTo>
                  <a:pt x="157262" y="50369"/>
                </a:lnTo>
                <a:lnTo>
                  <a:pt x="152069" y="48393"/>
                </a:lnTo>
                <a:lnTo>
                  <a:pt x="155608" y="46601"/>
                </a:lnTo>
                <a:lnTo>
                  <a:pt x="158318" y="44624"/>
                </a:lnTo>
                <a:lnTo>
                  <a:pt x="160202" y="42464"/>
                </a:lnTo>
                <a:lnTo>
                  <a:pt x="163832" y="38374"/>
                </a:lnTo>
                <a:lnTo>
                  <a:pt x="165647" y="33135"/>
                </a:lnTo>
                <a:lnTo>
                  <a:pt x="165647" y="21278"/>
                </a:lnTo>
                <a:lnTo>
                  <a:pt x="164177" y="16452"/>
                </a:lnTo>
                <a:lnTo>
                  <a:pt x="161236" y="12270"/>
                </a:lnTo>
                <a:lnTo>
                  <a:pt x="150205" y="3929"/>
                </a:lnTo>
                <a:lnTo>
                  <a:pt x="135941" y="1654"/>
                </a:lnTo>
                <a:lnTo>
                  <a:pt x="92450" y="1654"/>
                </a:lnTo>
                <a:lnTo>
                  <a:pt x="92450" y="102922"/>
                </a:lnTo>
                <a:lnTo>
                  <a:pt x="105890" y="91203"/>
                </a:lnTo>
                <a:lnTo>
                  <a:pt x="105890" y="55562"/>
                </a:lnTo>
                <a:lnTo>
                  <a:pt x="133115" y="55562"/>
                </a:lnTo>
                <a:lnTo>
                  <a:pt x="136630" y="44464"/>
                </a:lnTo>
                <a:lnTo>
                  <a:pt x="105890" y="44464"/>
                </a:lnTo>
                <a:lnTo>
                  <a:pt x="105890" y="13098"/>
                </a:lnTo>
                <a:lnTo>
                  <a:pt x="136332" y="13098"/>
                </a:lnTo>
                <a:lnTo>
                  <a:pt x="140835" y="13741"/>
                </a:lnTo>
                <a:lnTo>
                  <a:pt x="143867" y="15027"/>
                </a:lnTo>
                <a:lnTo>
                  <a:pt x="149244" y="17325"/>
                </a:lnTo>
                <a:lnTo>
                  <a:pt x="151932" y="21784"/>
                </a:lnTo>
                <a:lnTo>
                  <a:pt x="151932" y="34973"/>
                </a:lnTo>
                <a:lnTo>
                  <a:pt x="149404" y="39523"/>
                </a:lnTo>
                <a:lnTo>
                  <a:pt x="153540" y="60365"/>
                </a:lnTo>
                <a:lnTo>
                  <a:pt x="156825" y="65375"/>
                </a:lnTo>
                <a:lnTo>
                  <a:pt x="156825" y="77094"/>
                </a:lnTo>
                <a:lnTo>
                  <a:pt x="155699" y="80816"/>
                </a:lnTo>
                <a:lnTo>
                  <a:pt x="153448" y="83895"/>
                </a:lnTo>
                <a:lnTo>
                  <a:pt x="149864" y="88767"/>
                </a:lnTo>
                <a:lnTo>
                  <a:pt x="143867" y="91203"/>
                </a:lnTo>
                <a:lnTo>
                  <a:pt x="142563" y="102481"/>
                </a:lnTo>
                <a:lnTo>
                  <a:pt x="155247" y="98704"/>
                </a:lnTo>
                <a:close/>
              </a:path>
              <a:path w="1366146" h="131738">
                <a:moveTo>
                  <a:pt x="135459" y="91203"/>
                </a:moveTo>
                <a:lnTo>
                  <a:pt x="105890" y="91203"/>
                </a:lnTo>
                <a:lnTo>
                  <a:pt x="92450" y="102922"/>
                </a:lnTo>
                <a:lnTo>
                  <a:pt x="135252" y="102922"/>
                </a:lnTo>
                <a:lnTo>
                  <a:pt x="142563" y="102481"/>
                </a:lnTo>
                <a:lnTo>
                  <a:pt x="143867" y="91203"/>
                </a:lnTo>
                <a:lnTo>
                  <a:pt x="135459" y="91203"/>
                </a:lnTo>
                <a:close/>
              </a:path>
              <a:path w="1366146" h="131738">
                <a:moveTo>
                  <a:pt x="190001" y="1654"/>
                </a:moveTo>
                <a:lnTo>
                  <a:pt x="190001" y="102922"/>
                </a:lnTo>
                <a:lnTo>
                  <a:pt x="203854" y="102922"/>
                </a:lnTo>
                <a:lnTo>
                  <a:pt x="203854" y="1654"/>
                </a:lnTo>
                <a:lnTo>
                  <a:pt x="190001" y="1654"/>
                </a:lnTo>
                <a:close/>
              </a:path>
              <a:path w="1366146" h="131738">
                <a:moveTo>
                  <a:pt x="247828" y="102922"/>
                </a:moveTo>
                <a:lnTo>
                  <a:pt x="261751" y="102922"/>
                </a:lnTo>
                <a:lnTo>
                  <a:pt x="261751" y="13718"/>
                </a:lnTo>
                <a:lnTo>
                  <a:pt x="295868" y="13718"/>
                </a:lnTo>
                <a:lnTo>
                  <a:pt x="295868" y="1654"/>
                </a:lnTo>
                <a:lnTo>
                  <a:pt x="213711" y="1654"/>
                </a:lnTo>
                <a:lnTo>
                  <a:pt x="213711" y="13718"/>
                </a:lnTo>
                <a:lnTo>
                  <a:pt x="247828" y="13718"/>
                </a:lnTo>
                <a:lnTo>
                  <a:pt x="247828" y="102922"/>
                </a:lnTo>
                <a:close/>
              </a:path>
              <a:path w="1366146" h="131738">
                <a:moveTo>
                  <a:pt x="303565" y="66661"/>
                </a:moveTo>
                <a:lnTo>
                  <a:pt x="303565" y="70292"/>
                </a:lnTo>
                <a:lnTo>
                  <a:pt x="303817" y="74107"/>
                </a:lnTo>
                <a:lnTo>
                  <a:pt x="304323" y="78105"/>
                </a:lnTo>
                <a:lnTo>
                  <a:pt x="305334" y="85826"/>
                </a:lnTo>
                <a:lnTo>
                  <a:pt x="307126" y="93087"/>
                </a:lnTo>
                <a:lnTo>
                  <a:pt x="309699" y="99889"/>
                </a:lnTo>
                <a:lnTo>
                  <a:pt x="311583" y="104853"/>
                </a:lnTo>
                <a:lnTo>
                  <a:pt x="313329" y="108782"/>
                </a:lnTo>
                <a:lnTo>
                  <a:pt x="314937" y="111677"/>
                </a:lnTo>
                <a:lnTo>
                  <a:pt x="316545" y="114573"/>
                </a:lnTo>
                <a:lnTo>
                  <a:pt x="320704" y="121260"/>
                </a:lnTo>
                <a:lnTo>
                  <a:pt x="327413" y="131738"/>
                </a:lnTo>
                <a:lnTo>
                  <a:pt x="335752" y="131738"/>
                </a:lnTo>
                <a:lnTo>
                  <a:pt x="331706" y="123913"/>
                </a:lnTo>
                <a:lnTo>
                  <a:pt x="325910" y="111761"/>
                </a:lnTo>
                <a:lnTo>
                  <a:pt x="322174" y="102371"/>
                </a:lnTo>
                <a:lnTo>
                  <a:pt x="319228" y="91684"/>
                </a:lnTo>
                <a:lnTo>
                  <a:pt x="317251" y="79166"/>
                </a:lnTo>
                <a:lnTo>
                  <a:pt x="316591" y="65834"/>
                </a:lnTo>
                <a:lnTo>
                  <a:pt x="316972" y="55163"/>
                </a:lnTo>
                <a:lnTo>
                  <a:pt x="318592" y="42448"/>
                </a:lnTo>
                <a:lnTo>
                  <a:pt x="321485" y="30952"/>
                </a:lnTo>
                <a:lnTo>
                  <a:pt x="323608" y="25222"/>
                </a:lnTo>
                <a:lnTo>
                  <a:pt x="328519" y="14160"/>
                </a:lnTo>
                <a:lnTo>
                  <a:pt x="335546" y="0"/>
                </a:lnTo>
                <a:lnTo>
                  <a:pt x="326930" y="0"/>
                </a:lnTo>
                <a:lnTo>
                  <a:pt x="320633" y="10140"/>
                </a:lnTo>
                <a:lnTo>
                  <a:pt x="314126" y="21580"/>
                </a:lnTo>
                <a:lnTo>
                  <a:pt x="309975" y="30331"/>
                </a:lnTo>
                <a:lnTo>
                  <a:pt x="306603" y="40687"/>
                </a:lnTo>
                <a:lnTo>
                  <a:pt x="304324" y="53143"/>
                </a:lnTo>
                <a:lnTo>
                  <a:pt x="303565" y="66661"/>
                </a:lnTo>
                <a:close/>
              </a:path>
              <a:path w="1366146" h="131738">
                <a:moveTo>
                  <a:pt x="377566" y="33020"/>
                </a:moveTo>
                <a:lnTo>
                  <a:pt x="377566" y="102922"/>
                </a:lnTo>
                <a:lnTo>
                  <a:pt x="390800" y="102922"/>
                </a:lnTo>
                <a:lnTo>
                  <a:pt x="390800" y="4618"/>
                </a:lnTo>
                <a:lnTo>
                  <a:pt x="381013" y="4618"/>
                </a:lnTo>
                <a:lnTo>
                  <a:pt x="379267" y="12247"/>
                </a:lnTo>
                <a:lnTo>
                  <a:pt x="376624" y="17084"/>
                </a:lnTo>
                <a:lnTo>
                  <a:pt x="373086" y="19129"/>
                </a:lnTo>
                <a:lnTo>
                  <a:pt x="369548" y="21174"/>
                </a:lnTo>
                <a:lnTo>
                  <a:pt x="363299" y="22633"/>
                </a:lnTo>
                <a:lnTo>
                  <a:pt x="354339" y="23507"/>
                </a:lnTo>
                <a:lnTo>
                  <a:pt x="354339" y="33020"/>
                </a:lnTo>
                <a:lnTo>
                  <a:pt x="377566" y="33020"/>
                </a:lnTo>
                <a:close/>
              </a:path>
              <a:path w="1366146" h="131738">
                <a:moveTo>
                  <a:pt x="429030" y="57217"/>
                </a:moveTo>
                <a:lnTo>
                  <a:pt x="429030" y="69970"/>
                </a:lnTo>
                <a:lnTo>
                  <a:pt x="463630" y="69970"/>
                </a:lnTo>
                <a:lnTo>
                  <a:pt x="463630" y="57217"/>
                </a:lnTo>
                <a:lnTo>
                  <a:pt x="429030" y="57217"/>
                </a:lnTo>
                <a:close/>
              </a:path>
              <a:path w="1366146" h="131738">
                <a:moveTo>
                  <a:pt x="519022" y="131738"/>
                </a:moveTo>
                <a:lnTo>
                  <a:pt x="525245" y="121753"/>
                </a:lnTo>
                <a:lnTo>
                  <a:pt x="531752" y="110308"/>
                </a:lnTo>
                <a:lnTo>
                  <a:pt x="535908" y="101475"/>
                </a:lnTo>
                <a:lnTo>
                  <a:pt x="539329" y="91031"/>
                </a:lnTo>
                <a:lnTo>
                  <a:pt x="541623" y="78574"/>
                </a:lnTo>
                <a:lnTo>
                  <a:pt x="542387" y="65076"/>
                </a:lnTo>
                <a:lnTo>
                  <a:pt x="542387" y="59883"/>
                </a:lnTo>
                <a:lnTo>
                  <a:pt x="541916" y="54482"/>
                </a:lnTo>
                <a:lnTo>
                  <a:pt x="540974" y="48876"/>
                </a:lnTo>
                <a:lnTo>
                  <a:pt x="540032" y="43269"/>
                </a:lnTo>
                <a:lnTo>
                  <a:pt x="538458" y="37593"/>
                </a:lnTo>
                <a:lnTo>
                  <a:pt x="536253" y="31848"/>
                </a:lnTo>
                <a:lnTo>
                  <a:pt x="534507" y="27206"/>
                </a:lnTo>
                <a:lnTo>
                  <a:pt x="532887" y="23564"/>
                </a:lnTo>
                <a:lnTo>
                  <a:pt x="531394" y="20922"/>
                </a:lnTo>
                <a:lnTo>
                  <a:pt x="529900" y="18279"/>
                </a:lnTo>
                <a:lnTo>
                  <a:pt x="525616" y="11305"/>
                </a:lnTo>
                <a:lnTo>
                  <a:pt x="518539" y="0"/>
                </a:lnTo>
                <a:lnTo>
                  <a:pt x="510200" y="0"/>
                </a:lnTo>
                <a:lnTo>
                  <a:pt x="514246" y="7824"/>
                </a:lnTo>
                <a:lnTo>
                  <a:pt x="520042" y="19976"/>
                </a:lnTo>
                <a:lnTo>
                  <a:pt x="523778" y="29366"/>
                </a:lnTo>
                <a:lnTo>
                  <a:pt x="526714" y="40003"/>
                </a:lnTo>
                <a:lnTo>
                  <a:pt x="528699" y="52518"/>
                </a:lnTo>
                <a:lnTo>
                  <a:pt x="529361" y="65834"/>
                </a:lnTo>
                <a:lnTo>
                  <a:pt x="528993" y="76439"/>
                </a:lnTo>
                <a:lnTo>
                  <a:pt x="527397" y="89177"/>
                </a:lnTo>
                <a:lnTo>
                  <a:pt x="524536" y="100579"/>
                </a:lnTo>
                <a:lnTo>
                  <a:pt x="522386" y="106390"/>
                </a:lnTo>
                <a:lnTo>
                  <a:pt x="517469" y="117468"/>
                </a:lnTo>
                <a:lnTo>
                  <a:pt x="510406" y="131738"/>
                </a:lnTo>
                <a:lnTo>
                  <a:pt x="519022" y="131738"/>
                </a:lnTo>
                <a:close/>
              </a:path>
              <a:path w="1366146" h="131738">
                <a:moveTo>
                  <a:pt x="603500" y="30056"/>
                </a:moveTo>
                <a:lnTo>
                  <a:pt x="603500" y="45084"/>
                </a:lnTo>
                <a:lnTo>
                  <a:pt x="617905" y="45084"/>
                </a:lnTo>
                <a:lnTo>
                  <a:pt x="617905" y="30056"/>
                </a:lnTo>
                <a:lnTo>
                  <a:pt x="603500" y="30056"/>
                </a:lnTo>
                <a:close/>
              </a:path>
              <a:path w="1366146" h="131738">
                <a:moveTo>
                  <a:pt x="603500" y="87894"/>
                </a:moveTo>
                <a:lnTo>
                  <a:pt x="603500" y="102922"/>
                </a:lnTo>
                <a:lnTo>
                  <a:pt x="617905" y="102922"/>
                </a:lnTo>
                <a:lnTo>
                  <a:pt x="617905" y="87894"/>
                </a:lnTo>
                <a:lnTo>
                  <a:pt x="603500" y="87894"/>
                </a:lnTo>
                <a:close/>
              </a:path>
              <a:path w="1366146" h="131738">
                <a:moveTo>
                  <a:pt x="1058193" y="78794"/>
                </a:moveTo>
                <a:lnTo>
                  <a:pt x="1058193" y="102922"/>
                </a:lnTo>
                <a:lnTo>
                  <a:pt x="1070599" y="102922"/>
                </a:lnTo>
                <a:lnTo>
                  <a:pt x="1070599" y="78794"/>
                </a:lnTo>
                <a:lnTo>
                  <a:pt x="1085143" y="78794"/>
                </a:lnTo>
                <a:lnTo>
                  <a:pt x="1085143" y="67971"/>
                </a:lnTo>
                <a:lnTo>
                  <a:pt x="1070599" y="67971"/>
                </a:lnTo>
                <a:lnTo>
                  <a:pt x="1070599" y="3929"/>
                </a:lnTo>
                <a:lnTo>
                  <a:pt x="1060123" y="3929"/>
                </a:lnTo>
                <a:lnTo>
                  <a:pt x="1057986" y="23231"/>
                </a:lnTo>
                <a:lnTo>
                  <a:pt x="1057986" y="67971"/>
                </a:lnTo>
                <a:lnTo>
                  <a:pt x="1026350" y="67971"/>
                </a:lnTo>
                <a:lnTo>
                  <a:pt x="1014909" y="66661"/>
                </a:lnTo>
                <a:lnTo>
                  <a:pt x="1014909" y="78794"/>
                </a:lnTo>
                <a:lnTo>
                  <a:pt x="1058193" y="78794"/>
                </a:lnTo>
                <a:close/>
              </a:path>
              <a:path w="1366146" h="131738">
                <a:moveTo>
                  <a:pt x="1060123" y="3929"/>
                </a:moveTo>
                <a:lnTo>
                  <a:pt x="1014909" y="66661"/>
                </a:lnTo>
                <a:lnTo>
                  <a:pt x="1026350" y="67971"/>
                </a:lnTo>
                <a:lnTo>
                  <a:pt x="1057986" y="23231"/>
                </a:lnTo>
                <a:lnTo>
                  <a:pt x="1060123" y="3929"/>
                </a:lnTo>
                <a:close/>
              </a:path>
              <a:path w="1366146" h="131738">
                <a:moveTo>
                  <a:pt x="1110805" y="122914"/>
                </a:moveTo>
                <a:lnTo>
                  <a:pt x="1114619" y="120364"/>
                </a:lnTo>
                <a:lnTo>
                  <a:pt x="1116824" y="116227"/>
                </a:lnTo>
                <a:lnTo>
                  <a:pt x="1119030" y="112091"/>
                </a:lnTo>
                <a:lnTo>
                  <a:pt x="1120133" y="107288"/>
                </a:lnTo>
                <a:lnTo>
                  <a:pt x="1120133" y="87894"/>
                </a:lnTo>
                <a:lnTo>
                  <a:pt x="1105383" y="87894"/>
                </a:lnTo>
                <a:lnTo>
                  <a:pt x="1105383" y="102923"/>
                </a:lnTo>
                <a:lnTo>
                  <a:pt x="1112896" y="102923"/>
                </a:lnTo>
                <a:lnTo>
                  <a:pt x="1113091" y="104037"/>
                </a:lnTo>
                <a:lnTo>
                  <a:pt x="1113103" y="106576"/>
                </a:lnTo>
                <a:lnTo>
                  <a:pt x="1112069" y="110643"/>
                </a:lnTo>
                <a:lnTo>
                  <a:pt x="1110782" y="114550"/>
                </a:lnTo>
                <a:lnTo>
                  <a:pt x="1108554" y="116779"/>
                </a:lnTo>
                <a:lnTo>
                  <a:pt x="1105383" y="117330"/>
                </a:lnTo>
                <a:lnTo>
                  <a:pt x="1105383" y="123879"/>
                </a:lnTo>
                <a:lnTo>
                  <a:pt x="1110805" y="122914"/>
                </a:lnTo>
                <a:close/>
              </a:path>
              <a:path w="1366146" h="131738">
                <a:moveTo>
                  <a:pt x="1175824" y="78795"/>
                </a:moveTo>
                <a:lnTo>
                  <a:pt x="1175824" y="102923"/>
                </a:lnTo>
                <a:lnTo>
                  <a:pt x="1188230" y="102923"/>
                </a:lnTo>
                <a:lnTo>
                  <a:pt x="1188230" y="78795"/>
                </a:lnTo>
                <a:lnTo>
                  <a:pt x="1202773" y="78795"/>
                </a:lnTo>
                <a:lnTo>
                  <a:pt x="1202773" y="67971"/>
                </a:lnTo>
                <a:lnTo>
                  <a:pt x="1188230" y="67971"/>
                </a:lnTo>
                <a:lnTo>
                  <a:pt x="1188230" y="3929"/>
                </a:lnTo>
                <a:lnTo>
                  <a:pt x="1177754" y="3929"/>
                </a:lnTo>
                <a:lnTo>
                  <a:pt x="1175617" y="23232"/>
                </a:lnTo>
                <a:lnTo>
                  <a:pt x="1175617" y="67971"/>
                </a:lnTo>
                <a:lnTo>
                  <a:pt x="1143981" y="67971"/>
                </a:lnTo>
                <a:lnTo>
                  <a:pt x="1132539" y="66661"/>
                </a:lnTo>
                <a:lnTo>
                  <a:pt x="1132539" y="78795"/>
                </a:lnTo>
                <a:lnTo>
                  <a:pt x="1175824" y="787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548059" y="1086623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1706669" y="10636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706669" y="1114694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152392" y="1174872"/>
            <a:ext cx="1247465" cy="117761"/>
          </a:xfrm>
          <a:custGeom>
            <a:avLst/>
            <a:gdLst/>
            <a:ahLst/>
            <a:cxnLst/>
            <a:rect l="l" t="t" r="r" b="b"/>
            <a:pathLst>
              <a:path w="1372212" h="133462">
                <a:moveTo>
                  <a:pt x="276672" y="32014"/>
                </a:moveTo>
                <a:lnTo>
                  <a:pt x="282325" y="22439"/>
                </a:lnTo>
                <a:lnTo>
                  <a:pt x="282993" y="21697"/>
                </a:lnTo>
                <a:lnTo>
                  <a:pt x="293401" y="14369"/>
                </a:lnTo>
                <a:lnTo>
                  <a:pt x="306483" y="11926"/>
                </a:lnTo>
                <a:lnTo>
                  <a:pt x="314662" y="11926"/>
                </a:lnTo>
                <a:lnTo>
                  <a:pt x="321014" y="13833"/>
                </a:lnTo>
                <a:lnTo>
                  <a:pt x="325540" y="17647"/>
                </a:lnTo>
                <a:lnTo>
                  <a:pt x="330066" y="21462"/>
                </a:lnTo>
                <a:lnTo>
                  <a:pt x="333087" y="26633"/>
                </a:lnTo>
                <a:lnTo>
                  <a:pt x="334604" y="33158"/>
                </a:lnTo>
                <a:lnTo>
                  <a:pt x="347975" y="33158"/>
                </a:lnTo>
                <a:lnTo>
                  <a:pt x="344336" y="20749"/>
                </a:lnTo>
                <a:lnTo>
                  <a:pt x="336189" y="10133"/>
                </a:lnTo>
                <a:lnTo>
                  <a:pt x="331744" y="6581"/>
                </a:lnTo>
                <a:lnTo>
                  <a:pt x="320443" y="1645"/>
                </a:lnTo>
                <a:lnTo>
                  <a:pt x="306345" y="0"/>
                </a:lnTo>
                <a:lnTo>
                  <a:pt x="305718" y="3"/>
                </a:lnTo>
                <a:lnTo>
                  <a:pt x="292041" y="1828"/>
                </a:lnTo>
                <a:lnTo>
                  <a:pt x="280464" y="7021"/>
                </a:lnTo>
                <a:lnTo>
                  <a:pt x="270987" y="15579"/>
                </a:lnTo>
                <a:lnTo>
                  <a:pt x="264262" y="26335"/>
                </a:lnTo>
                <a:lnTo>
                  <a:pt x="260414" y="38456"/>
                </a:lnTo>
                <a:lnTo>
                  <a:pt x="259132" y="52323"/>
                </a:lnTo>
                <a:lnTo>
                  <a:pt x="259637" y="62390"/>
                </a:lnTo>
                <a:lnTo>
                  <a:pt x="262365" y="75883"/>
                </a:lnTo>
                <a:lnTo>
                  <a:pt x="267458" y="87073"/>
                </a:lnTo>
                <a:lnTo>
                  <a:pt x="274915" y="95960"/>
                </a:lnTo>
                <a:lnTo>
                  <a:pt x="279775" y="99700"/>
                </a:lnTo>
                <a:lnTo>
                  <a:pt x="291246" y="104909"/>
                </a:lnTo>
                <a:lnTo>
                  <a:pt x="304553" y="106645"/>
                </a:lnTo>
                <a:lnTo>
                  <a:pt x="315183" y="105658"/>
                </a:lnTo>
                <a:lnTo>
                  <a:pt x="327238" y="101349"/>
                </a:lnTo>
                <a:lnTo>
                  <a:pt x="337085" y="93616"/>
                </a:lnTo>
                <a:lnTo>
                  <a:pt x="339628" y="90630"/>
                </a:lnTo>
                <a:lnTo>
                  <a:pt x="345836" y="79685"/>
                </a:lnTo>
                <a:lnTo>
                  <a:pt x="348940" y="66800"/>
                </a:lnTo>
                <a:lnTo>
                  <a:pt x="335569" y="66800"/>
                </a:lnTo>
                <a:lnTo>
                  <a:pt x="334190" y="73463"/>
                </a:lnTo>
                <a:lnTo>
                  <a:pt x="332099" y="78841"/>
                </a:lnTo>
                <a:lnTo>
                  <a:pt x="329296" y="82931"/>
                </a:lnTo>
                <a:lnTo>
                  <a:pt x="329011" y="83344"/>
                </a:lnTo>
                <a:lnTo>
                  <a:pt x="319354" y="91772"/>
                </a:lnTo>
                <a:lnTo>
                  <a:pt x="306207" y="94582"/>
                </a:lnTo>
                <a:lnTo>
                  <a:pt x="304132" y="94536"/>
                </a:lnTo>
                <a:lnTo>
                  <a:pt x="290992" y="91450"/>
                </a:lnTo>
                <a:lnTo>
                  <a:pt x="281429" y="83517"/>
                </a:lnTo>
                <a:lnTo>
                  <a:pt x="279068" y="79951"/>
                </a:lnTo>
                <a:lnTo>
                  <a:pt x="274609" y="68511"/>
                </a:lnTo>
                <a:lnTo>
                  <a:pt x="273123" y="54667"/>
                </a:lnTo>
                <a:lnTo>
                  <a:pt x="273663" y="44807"/>
                </a:lnTo>
                <a:lnTo>
                  <a:pt x="276672" y="32014"/>
                </a:lnTo>
                <a:close/>
              </a:path>
              <a:path w="1372212" h="133462">
                <a:moveTo>
                  <a:pt x="386710" y="102854"/>
                </a:moveTo>
                <a:lnTo>
                  <a:pt x="390478" y="105290"/>
                </a:lnTo>
                <a:lnTo>
                  <a:pt x="395142" y="106508"/>
                </a:lnTo>
                <a:lnTo>
                  <a:pt x="407778" y="106508"/>
                </a:lnTo>
                <a:lnTo>
                  <a:pt x="413981" y="104325"/>
                </a:lnTo>
                <a:lnTo>
                  <a:pt x="419312" y="99958"/>
                </a:lnTo>
                <a:lnTo>
                  <a:pt x="425884" y="92281"/>
                </a:lnTo>
                <a:lnTo>
                  <a:pt x="430415" y="80536"/>
                </a:lnTo>
                <a:lnTo>
                  <a:pt x="431925" y="65490"/>
                </a:lnTo>
                <a:lnTo>
                  <a:pt x="431801" y="61356"/>
                </a:lnTo>
                <a:lnTo>
                  <a:pt x="429184" y="48089"/>
                </a:lnTo>
                <a:lnTo>
                  <a:pt x="423171" y="38018"/>
                </a:lnTo>
                <a:lnTo>
                  <a:pt x="417336" y="31607"/>
                </a:lnTo>
                <a:lnTo>
                  <a:pt x="410237" y="28402"/>
                </a:lnTo>
                <a:lnTo>
                  <a:pt x="396222" y="28402"/>
                </a:lnTo>
                <a:lnTo>
                  <a:pt x="391305" y="29780"/>
                </a:lnTo>
                <a:lnTo>
                  <a:pt x="387124" y="32538"/>
                </a:lnTo>
                <a:lnTo>
                  <a:pt x="384183" y="34376"/>
                </a:lnTo>
                <a:lnTo>
                  <a:pt x="384574" y="43591"/>
                </a:lnTo>
                <a:lnTo>
                  <a:pt x="390455" y="39294"/>
                </a:lnTo>
                <a:lnTo>
                  <a:pt x="407594" y="39294"/>
                </a:lnTo>
                <a:lnTo>
                  <a:pt x="413476" y="43361"/>
                </a:lnTo>
                <a:lnTo>
                  <a:pt x="416692" y="51496"/>
                </a:lnTo>
                <a:lnTo>
                  <a:pt x="418392" y="55724"/>
                </a:lnTo>
                <a:lnTo>
                  <a:pt x="419243" y="60779"/>
                </a:lnTo>
                <a:lnTo>
                  <a:pt x="419243" y="76313"/>
                </a:lnTo>
                <a:lnTo>
                  <a:pt x="417324" y="83563"/>
                </a:lnTo>
                <a:lnTo>
                  <a:pt x="413487" y="88411"/>
                </a:lnTo>
                <a:lnTo>
                  <a:pt x="409651" y="93260"/>
                </a:lnTo>
                <a:lnTo>
                  <a:pt x="404837" y="95685"/>
                </a:lnTo>
                <a:lnTo>
                  <a:pt x="390501" y="95685"/>
                </a:lnTo>
                <a:lnTo>
                  <a:pt x="384620" y="91870"/>
                </a:lnTo>
                <a:lnTo>
                  <a:pt x="381403" y="84241"/>
                </a:lnTo>
                <a:lnTo>
                  <a:pt x="382046" y="99108"/>
                </a:lnTo>
                <a:lnTo>
                  <a:pt x="384505" y="101475"/>
                </a:lnTo>
                <a:lnTo>
                  <a:pt x="386710" y="102854"/>
                </a:lnTo>
                <a:close/>
              </a:path>
              <a:path w="1372212" h="133462">
                <a:moveTo>
                  <a:pt x="444032" y="104025"/>
                </a:moveTo>
                <a:lnTo>
                  <a:pt x="460574" y="104025"/>
                </a:lnTo>
                <a:lnTo>
                  <a:pt x="488626" y="62388"/>
                </a:lnTo>
                <a:lnTo>
                  <a:pt x="515920" y="104025"/>
                </a:lnTo>
                <a:lnTo>
                  <a:pt x="532945" y="104025"/>
                </a:lnTo>
                <a:lnTo>
                  <a:pt x="497311" y="52116"/>
                </a:lnTo>
                <a:lnTo>
                  <a:pt x="531290" y="2757"/>
                </a:lnTo>
                <a:lnTo>
                  <a:pt x="514955" y="2757"/>
                </a:lnTo>
                <a:lnTo>
                  <a:pt x="489316" y="41500"/>
                </a:lnTo>
                <a:lnTo>
                  <a:pt x="463469" y="2757"/>
                </a:lnTo>
                <a:lnTo>
                  <a:pt x="446307" y="2757"/>
                </a:lnTo>
                <a:lnTo>
                  <a:pt x="480286" y="52116"/>
                </a:lnTo>
                <a:lnTo>
                  <a:pt x="444032" y="104025"/>
                </a:lnTo>
                <a:close/>
              </a:path>
              <a:path w="1372212" h="133462">
                <a:moveTo>
                  <a:pt x="1190711" y="7525"/>
                </a:moveTo>
                <a:lnTo>
                  <a:pt x="1183291" y="5032"/>
                </a:lnTo>
                <a:lnTo>
                  <a:pt x="1173825" y="5032"/>
                </a:lnTo>
                <a:lnTo>
                  <a:pt x="1167162" y="16407"/>
                </a:lnTo>
                <a:lnTo>
                  <a:pt x="1179155" y="16407"/>
                </a:lnTo>
                <a:lnTo>
                  <a:pt x="1183635" y="17946"/>
                </a:lnTo>
                <a:lnTo>
                  <a:pt x="1186576" y="21026"/>
                </a:lnTo>
                <a:lnTo>
                  <a:pt x="1189517" y="24105"/>
                </a:lnTo>
                <a:lnTo>
                  <a:pt x="1190987" y="27483"/>
                </a:lnTo>
                <a:lnTo>
                  <a:pt x="1191332" y="51289"/>
                </a:lnTo>
                <a:lnTo>
                  <a:pt x="1195008" y="49221"/>
                </a:lnTo>
                <a:lnTo>
                  <a:pt x="1197718" y="47107"/>
                </a:lnTo>
                <a:lnTo>
                  <a:pt x="1199465" y="44947"/>
                </a:lnTo>
                <a:lnTo>
                  <a:pt x="1202589" y="41132"/>
                </a:lnTo>
                <a:lnTo>
                  <a:pt x="1204152" y="36146"/>
                </a:lnTo>
                <a:lnTo>
                  <a:pt x="1204152" y="23324"/>
                </a:lnTo>
                <a:lnTo>
                  <a:pt x="1201463" y="17498"/>
                </a:lnTo>
                <a:lnTo>
                  <a:pt x="1196087" y="12512"/>
                </a:lnTo>
                <a:lnTo>
                  <a:pt x="1190711" y="7525"/>
                </a:lnTo>
                <a:close/>
              </a:path>
              <a:path w="1372212" h="133462">
                <a:moveTo>
                  <a:pt x="1188609" y="90894"/>
                </a:moveTo>
                <a:lnTo>
                  <a:pt x="1184818" y="93995"/>
                </a:lnTo>
                <a:lnTo>
                  <a:pt x="1180051" y="95547"/>
                </a:lnTo>
                <a:lnTo>
                  <a:pt x="1167139" y="95547"/>
                </a:lnTo>
                <a:lnTo>
                  <a:pt x="1161844" y="93674"/>
                </a:lnTo>
                <a:lnTo>
                  <a:pt x="1158420" y="89929"/>
                </a:lnTo>
                <a:lnTo>
                  <a:pt x="1154997" y="86182"/>
                </a:lnTo>
                <a:lnTo>
                  <a:pt x="1153285" y="81736"/>
                </a:lnTo>
                <a:lnTo>
                  <a:pt x="1149815" y="99144"/>
                </a:lnTo>
                <a:lnTo>
                  <a:pt x="1160829" y="104925"/>
                </a:lnTo>
                <a:lnTo>
                  <a:pt x="1174032" y="106852"/>
                </a:lnTo>
                <a:lnTo>
                  <a:pt x="1175178" y="106840"/>
                </a:lnTo>
                <a:lnTo>
                  <a:pt x="1188658" y="104419"/>
                </a:lnTo>
                <a:lnTo>
                  <a:pt x="1188609" y="90894"/>
                </a:lnTo>
                <a:close/>
              </a:path>
              <a:path w="1372212" h="133462">
                <a:moveTo>
                  <a:pt x="1264368" y="79898"/>
                </a:moveTo>
                <a:lnTo>
                  <a:pt x="1264368" y="104026"/>
                </a:lnTo>
                <a:lnTo>
                  <a:pt x="1276775" y="104026"/>
                </a:lnTo>
                <a:lnTo>
                  <a:pt x="1276775" y="79898"/>
                </a:lnTo>
                <a:lnTo>
                  <a:pt x="1291318" y="79898"/>
                </a:lnTo>
                <a:lnTo>
                  <a:pt x="1291318" y="69075"/>
                </a:lnTo>
                <a:lnTo>
                  <a:pt x="1276775" y="69075"/>
                </a:lnTo>
                <a:lnTo>
                  <a:pt x="1276775" y="5032"/>
                </a:lnTo>
                <a:lnTo>
                  <a:pt x="1266298" y="5032"/>
                </a:lnTo>
                <a:lnTo>
                  <a:pt x="1264162" y="24335"/>
                </a:lnTo>
                <a:lnTo>
                  <a:pt x="1264162" y="69075"/>
                </a:lnTo>
                <a:lnTo>
                  <a:pt x="1232525" y="69075"/>
                </a:lnTo>
                <a:lnTo>
                  <a:pt x="1221084" y="67765"/>
                </a:lnTo>
                <a:lnTo>
                  <a:pt x="1221084" y="79898"/>
                </a:lnTo>
                <a:lnTo>
                  <a:pt x="1264368" y="79898"/>
                </a:lnTo>
                <a:close/>
              </a:path>
              <a:path w="1372212" h="133462">
                <a:moveTo>
                  <a:pt x="1266298" y="5032"/>
                </a:moveTo>
                <a:lnTo>
                  <a:pt x="1221084" y="67765"/>
                </a:lnTo>
                <a:lnTo>
                  <a:pt x="1232525" y="69075"/>
                </a:lnTo>
                <a:lnTo>
                  <a:pt x="1264162" y="24335"/>
                </a:lnTo>
                <a:lnTo>
                  <a:pt x="1266298" y="5032"/>
                </a:lnTo>
                <a:close/>
              </a:path>
              <a:path w="1372212" h="133462">
                <a:moveTo>
                  <a:pt x="1317969" y="37709"/>
                </a:moveTo>
                <a:lnTo>
                  <a:pt x="1318198" y="32102"/>
                </a:lnTo>
                <a:lnTo>
                  <a:pt x="1319186" y="27781"/>
                </a:lnTo>
                <a:lnTo>
                  <a:pt x="1320932" y="24749"/>
                </a:lnTo>
                <a:lnTo>
                  <a:pt x="1324103" y="19233"/>
                </a:lnTo>
                <a:lnTo>
                  <a:pt x="1329823" y="16476"/>
                </a:lnTo>
                <a:lnTo>
                  <a:pt x="1342735" y="16476"/>
                </a:lnTo>
                <a:lnTo>
                  <a:pt x="1346802" y="17809"/>
                </a:lnTo>
                <a:lnTo>
                  <a:pt x="1350294" y="20475"/>
                </a:lnTo>
                <a:lnTo>
                  <a:pt x="1353786" y="23140"/>
                </a:lnTo>
                <a:lnTo>
                  <a:pt x="1355532" y="26932"/>
                </a:lnTo>
                <a:lnTo>
                  <a:pt x="1355532" y="38467"/>
                </a:lnTo>
                <a:lnTo>
                  <a:pt x="1352913" y="43063"/>
                </a:lnTo>
                <a:lnTo>
                  <a:pt x="1347675" y="45636"/>
                </a:lnTo>
                <a:lnTo>
                  <a:pt x="1344688" y="47107"/>
                </a:lnTo>
                <a:lnTo>
                  <a:pt x="1340874" y="47842"/>
                </a:lnTo>
                <a:lnTo>
                  <a:pt x="1332534" y="47728"/>
                </a:lnTo>
                <a:lnTo>
                  <a:pt x="1330168" y="47498"/>
                </a:lnTo>
                <a:lnTo>
                  <a:pt x="1330168" y="58458"/>
                </a:lnTo>
                <a:lnTo>
                  <a:pt x="1335268" y="58321"/>
                </a:lnTo>
                <a:lnTo>
                  <a:pt x="1342666" y="58321"/>
                </a:lnTo>
                <a:lnTo>
                  <a:pt x="1348444" y="59676"/>
                </a:lnTo>
                <a:lnTo>
                  <a:pt x="1352603" y="62388"/>
                </a:lnTo>
                <a:lnTo>
                  <a:pt x="1356761" y="65099"/>
                </a:lnTo>
                <a:lnTo>
                  <a:pt x="1358840" y="69856"/>
                </a:lnTo>
                <a:lnTo>
                  <a:pt x="1358840" y="82173"/>
                </a:lnTo>
                <a:lnTo>
                  <a:pt x="1356865" y="86677"/>
                </a:lnTo>
                <a:lnTo>
                  <a:pt x="1352913" y="90170"/>
                </a:lnTo>
                <a:lnTo>
                  <a:pt x="1348961" y="93662"/>
                </a:lnTo>
                <a:lnTo>
                  <a:pt x="1343723" y="95409"/>
                </a:lnTo>
                <a:lnTo>
                  <a:pt x="1328790" y="95409"/>
                </a:lnTo>
                <a:lnTo>
                  <a:pt x="1322977" y="92812"/>
                </a:lnTo>
                <a:lnTo>
                  <a:pt x="1319760" y="87619"/>
                </a:lnTo>
                <a:lnTo>
                  <a:pt x="1317922" y="84724"/>
                </a:lnTo>
                <a:lnTo>
                  <a:pt x="1316728" y="80082"/>
                </a:lnTo>
                <a:lnTo>
                  <a:pt x="1316176" y="73694"/>
                </a:lnTo>
                <a:lnTo>
                  <a:pt x="1303218" y="73694"/>
                </a:lnTo>
                <a:lnTo>
                  <a:pt x="1303218" y="82886"/>
                </a:lnTo>
                <a:lnTo>
                  <a:pt x="1305849" y="90686"/>
                </a:lnTo>
                <a:lnTo>
                  <a:pt x="1311110" y="97098"/>
                </a:lnTo>
                <a:lnTo>
                  <a:pt x="1312173" y="98303"/>
                </a:lnTo>
                <a:lnTo>
                  <a:pt x="1322238" y="104612"/>
                </a:lnTo>
                <a:lnTo>
                  <a:pt x="1336509" y="106715"/>
                </a:lnTo>
                <a:lnTo>
                  <a:pt x="1339462" y="106646"/>
                </a:lnTo>
                <a:lnTo>
                  <a:pt x="1352804" y="104082"/>
                </a:lnTo>
                <a:lnTo>
                  <a:pt x="1362907" y="97822"/>
                </a:lnTo>
                <a:lnTo>
                  <a:pt x="1369110" y="91893"/>
                </a:lnTo>
                <a:lnTo>
                  <a:pt x="1372212" y="84218"/>
                </a:lnTo>
                <a:lnTo>
                  <a:pt x="1372212" y="68914"/>
                </a:lnTo>
                <a:lnTo>
                  <a:pt x="1370753" y="63939"/>
                </a:lnTo>
                <a:lnTo>
                  <a:pt x="1367835" y="59872"/>
                </a:lnTo>
                <a:lnTo>
                  <a:pt x="1364917" y="55804"/>
                </a:lnTo>
                <a:lnTo>
                  <a:pt x="1360862" y="53058"/>
                </a:lnTo>
                <a:lnTo>
                  <a:pt x="1355670" y="51634"/>
                </a:lnTo>
                <a:lnTo>
                  <a:pt x="1358887" y="50301"/>
                </a:lnTo>
                <a:lnTo>
                  <a:pt x="1361505" y="48463"/>
                </a:lnTo>
                <a:lnTo>
                  <a:pt x="1363527" y="46119"/>
                </a:lnTo>
                <a:lnTo>
                  <a:pt x="1366790" y="42350"/>
                </a:lnTo>
                <a:lnTo>
                  <a:pt x="1368421" y="37433"/>
                </a:lnTo>
                <a:lnTo>
                  <a:pt x="1368421" y="22864"/>
                </a:lnTo>
                <a:lnTo>
                  <a:pt x="1365664" y="16373"/>
                </a:lnTo>
                <a:lnTo>
                  <a:pt x="1360150" y="11892"/>
                </a:lnTo>
                <a:lnTo>
                  <a:pt x="1354636" y="7411"/>
                </a:lnTo>
                <a:lnTo>
                  <a:pt x="1346848" y="5170"/>
                </a:lnTo>
                <a:lnTo>
                  <a:pt x="1336785" y="5170"/>
                </a:lnTo>
                <a:lnTo>
                  <a:pt x="1331175" y="5497"/>
                </a:lnTo>
                <a:lnTo>
                  <a:pt x="1318584" y="9761"/>
                </a:lnTo>
                <a:lnTo>
                  <a:pt x="1310111" y="18958"/>
                </a:lnTo>
                <a:lnTo>
                  <a:pt x="1307170" y="24105"/>
                </a:lnTo>
                <a:lnTo>
                  <a:pt x="1305700" y="30355"/>
                </a:lnTo>
                <a:lnTo>
                  <a:pt x="1305700" y="37709"/>
                </a:lnTo>
                <a:lnTo>
                  <a:pt x="1317969" y="37709"/>
                </a:lnTo>
                <a:close/>
              </a:path>
              <a:path w="1372212" h="133462">
                <a:moveTo>
                  <a:pt x="1153285" y="70614"/>
                </a:moveTo>
                <a:lnTo>
                  <a:pt x="1155158" y="65938"/>
                </a:lnTo>
                <a:lnTo>
                  <a:pt x="1158903" y="62560"/>
                </a:lnTo>
                <a:lnTo>
                  <a:pt x="1162648" y="59182"/>
                </a:lnTo>
                <a:lnTo>
                  <a:pt x="1167484" y="57494"/>
                </a:lnTo>
                <a:lnTo>
                  <a:pt x="1179523" y="57494"/>
                </a:lnTo>
                <a:lnTo>
                  <a:pt x="1184531" y="59148"/>
                </a:lnTo>
                <a:lnTo>
                  <a:pt x="1188437" y="62457"/>
                </a:lnTo>
                <a:lnTo>
                  <a:pt x="1192343" y="65766"/>
                </a:lnTo>
                <a:lnTo>
                  <a:pt x="1194295" y="70614"/>
                </a:lnTo>
                <a:lnTo>
                  <a:pt x="1194295" y="83161"/>
                </a:lnTo>
                <a:lnTo>
                  <a:pt x="1192400" y="87791"/>
                </a:lnTo>
                <a:lnTo>
                  <a:pt x="1188609" y="90894"/>
                </a:lnTo>
                <a:lnTo>
                  <a:pt x="1188658" y="104419"/>
                </a:lnTo>
                <a:lnTo>
                  <a:pt x="1198776" y="97787"/>
                </a:lnTo>
                <a:lnTo>
                  <a:pt x="1204611" y="91743"/>
                </a:lnTo>
                <a:lnTo>
                  <a:pt x="1207529" y="84379"/>
                </a:lnTo>
                <a:lnTo>
                  <a:pt x="1207529" y="68339"/>
                </a:lnTo>
                <a:lnTo>
                  <a:pt x="1205346" y="62365"/>
                </a:lnTo>
                <a:lnTo>
                  <a:pt x="1200981" y="57769"/>
                </a:lnTo>
                <a:lnTo>
                  <a:pt x="1198638" y="55333"/>
                </a:lnTo>
                <a:lnTo>
                  <a:pt x="1195421" y="53173"/>
                </a:lnTo>
                <a:lnTo>
                  <a:pt x="1191332" y="51289"/>
                </a:lnTo>
                <a:lnTo>
                  <a:pt x="1190987" y="27483"/>
                </a:lnTo>
                <a:lnTo>
                  <a:pt x="1190987" y="35388"/>
                </a:lnTo>
                <a:lnTo>
                  <a:pt x="1189448" y="39030"/>
                </a:lnTo>
                <a:lnTo>
                  <a:pt x="1186369" y="42086"/>
                </a:lnTo>
                <a:lnTo>
                  <a:pt x="1183290" y="45143"/>
                </a:lnTo>
                <a:lnTo>
                  <a:pt x="1179017" y="46671"/>
                </a:lnTo>
                <a:lnTo>
                  <a:pt x="1168862" y="46671"/>
                </a:lnTo>
                <a:lnTo>
                  <a:pt x="1164796" y="45360"/>
                </a:lnTo>
                <a:lnTo>
                  <a:pt x="1161350" y="42741"/>
                </a:lnTo>
                <a:lnTo>
                  <a:pt x="1157903" y="40121"/>
                </a:lnTo>
                <a:lnTo>
                  <a:pt x="1156180" y="36491"/>
                </a:lnTo>
                <a:lnTo>
                  <a:pt x="1156180" y="27713"/>
                </a:lnTo>
                <a:lnTo>
                  <a:pt x="1157513" y="24105"/>
                </a:lnTo>
                <a:lnTo>
                  <a:pt x="1160178" y="21026"/>
                </a:lnTo>
                <a:lnTo>
                  <a:pt x="1162843" y="17946"/>
                </a:lnTo>
                <a:lnTo>
                  <a:pt x="1167162" y="16407"/>
                </a:lnTo>
                <a:lnTo>
                  <a:pt x="1173825" y="5032"/>
                </a:lnTo>
                <a:lnTo>
                  <a:pt x="1164038" y="5032"/>
                </a:lnTo>
                <a:lnTo>
                  <a:pt x="1156479" y="7675"/>
                </a:lnTo>
                <a:lnTo>
                  <a:pt x="1151149" y="12960"/>
                </a:lnTo>
                <a:lnTo>
                  <a:pt x="1145819" y="18245"/>
                </a:lnTo>
                <a:lnTo>
                  <a:pt x="1143154" y="24564"/>
                </a:lnTo>
                <a:lnTo>
                  <a:pt x="1143154" y="37800"/>
                </a:lnTo>
                <a:lnTo>
                  <a:pt x="1144969" y="42580"/>
                </a:lnTo>
                <a:lnTo>
                  <a:pt x="1148599" y="46256"/>
                </a:lnTo>
                <a:lnTo>
                  <a:pt x="1150529" y="48233"/>
                </a:lnTo>
                <a:lnTo>
                  <a:pt x="1153217" y="49956"/>
                </a:lnTo>
                <a:lnTo>
                  <a:pt x="1156663" y="51427"/>
                </a:lnTo>
                <a:lnTo>
                  <a:pt x="1151057" y="53679"/>
                </a:lnTo>
                <a:lnTo>
                  <a:pt x="1146830" y="56930"/>
                </a:lnTo>
                <a:lnTo>
                  <a:pt x="1143981" y="61181"/>
                </a:lnTo>
                <a:lnTo>
                  <a:pt x="1141132" y="65433"/>
                </a:lnTo>
                <a:lnTo>
                  <a:pt x="1139707" y="70476"/>
                </a:lnTo>
                <a:lnTo>
                  <a:pt x="1139707" y="86240"/>
                </a:lnTo>
                <a:lnTo>
                  <a:pt x="1143027" y="93812"/>
                </a:lnTo>
                <a:lnTo>
                  <a:pt x="1149667" y="99028"/>
                </a:lnTo>
                <a:lnTo>
                  <a:pt x="1149815" y="99144"/>
                </a:lnTo>
                <a:lnTo>
                  <a:pt x="1153285" y="81736"/>
                </a:lnTo>
                <a:lnTo>
                  <a:pt x="1153285" y="70614"/>
                </a:lnTo>
                <a:close/>
              </a:path>
              <a:path w="1372212" h="133462">
                <a:moveTo>
                  <a:pt x="379335" y="133462"/>
                </a:moveTo>
                <a:lnTo>
                  <a:pt x="379335" y="95753"/>
                </a:lnTo>
                <a:lnTo>
                  <a:pt x="382046" y="99108"/>
                </a:lnTo>
                <a:lnTo>
                  <a:pt x="381403" y="84241"/>
                </a:lnTo>
                <a:lnTo>
                  <a:pt x="379703" y="80243"/>
                </a:lnTo>
                <a:lnTo>
                  <a:pt x="378853" y="75394"/>
                </a:lnTo>
                <a:lnTo>
                  <a:pt x="378853" y="62618"/>
                </a:lnTo>
                <a:lnTo>
                  <a:pt x="379703" y="56781"/>
                </a:lnTo>
                <a:lnTo>
                  <a:pt x="381403" y="52185"/>
                </a:lnTo>
                <a:lnTo>
                  <a:pt x="384574" y="43591"/>
                </a:lnTo>
                <a:lnTo>
                  <a:pt x="384183" y="34376"/>
                </a:lnTo>
                <a:lnTo>
                  <a:pt x="381472" y="36973"/>
                </a:lnTo>
                <a:lnTo>
                  <a:pt x="378991" y="40328"/>
                </a:lnTo>
                <a:lnTo>
                  <a:pt x="378991" y="30539"/>
                </a:lnTo>
                <a:lnTo>
                  <a:pt x="366929" y="30539"/>
                </a:lnTo>
                <a:lnTo>
                  <a:pt x="366929" y="133462"/>
                </a:lnTo>
                <a:lnTo>
                  <a:pt x="379335" y="133462"/>
                </a:lnTo>
                <a:close/>
              </a:path>
              <a:path w="1372212" h="133462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72212" h="133462">
                <a:moveTo>
                  <a:pt x="87235" y="104025"/>
                </a:moveTo>
                <a:lnTo>
                  <a:pt x="100330" y="104025"/>
                </a:lnTo>
                <a:lnTo>
                  <a:pt x="100330" y="22059"/>
                </a:lnTo>
                <a:lnTo>
                  <a:pt x="152230" y="104025"/>
                </a:lnTo>
                <a:lnTo>
                  <a:pt x="167600" y="104025"/>
                </a:lnTo>
                <a:lnTo>
                  <a:pt x="167600" y="2757"/>
                </a:lnTo>
                <a:lnTo>
                  <a:pt x="154574" y="2757"/>
                </a:lnTo>
                <a:lnTo>
                  <a:pt x="154574" y="84792"/>
                </a:lnTo>
                <a:lnTo>
                  <a:pt x="103432" y="2757"/>
                </a:lnTo>
                <a:lnTo>
                  <a:pt x="87235" y="2757"/>
                </a:lnTo>
                <a:lnTo>
                  <a:pt x="87235" y="104025"/>
                </a:lnTo>
                <a:close/>
              </a:path>
              <a:path w="1372212" h="133462">
                <a:moveTo>
                  <a:pt x="217341" y="94328"/>
                </a:moveTo>
                <a:lnTo>
                  <a:pt x="211666" y="94444"/>
                </a:lnTo>
                <a:lnTo>
                  <a:pt x="209093" y="93685"/>
                </a:lnTo>
                <a:lnTo>
                  <a:pt x="206473" y="91089"/>
                </a:lnTo>
                <a:lnTo>
                  <a:pt x="206473" y="40328"/>
                </a:lnTo>
                <a:lnTo>
                  <a:pt x="218260" y="40328"/>
                </a:lnTo>
                <a:lnTo>
                  <a:pt x="218260" y="30194"/>
                </a:lnTo>
                <a:lnTo>
                  <a:pt x="206474" y="30194"/>
                </a:lnTo>
                <a:lnTo>
                  <a:pt x="206474" y="9582"/>
                </a:lnTo>
                <a:lnTo>
                  <a:pt x="193929" y="9582"/>
                </a:lnTo>
                <a:lnTo>
                  <a:pt x="193929" y="30194"/>
                </a:lnTo>
                <a:lnTo>
                  <a:pt x="183935" y="30194"/>
                </a:lnTo>
                <a:lnTo>
                  <a:pt x="183935" y="40328"/>
                </a:lnTo>
                <a:lnTo>
                  <a:pt x="193929" y="40328"/>
                </a:lnTo>
                <a:lnTo>
                  <a:pt x="193929" y="93938"/>
                </a:lnTo>
                <a:lnTo>
                  <a:pt x="194963" y="97787"/>
                </a:lnTo>
                <a:lnTo>
                  <a:pt x="197031" y="100751"/>
                </a:lnTo>
                <a:lnTo>
                  <a:pt x="199099" y="103716"/>
                </a:lnTo>
                <a:lnTo>
                  <a:pt x="203027" y="105197"/>
                </a:lnTo>
                <a:lnTo>
                  <a:pt x="212275" y="105106"/>
                </a:lnTo>
                <a:lnTo>
                  <a:pt x="215353" y="104738"/>
                </a:lnTo>
                <a:lnTo>
                  <a:pt x="218260" y="104025"/>
                </a:lnTo>
                <a:lnTo>
                  <a:pt x="218260" y="94236"/>
                </a:lnTo>
                <a:lnTo>
                  <a:pt x="217341" y="943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152392" y="1320208"/>
            <a:ext cx="1236896" cy="119342"/>
          </a:xfrm>
          <a:custGeom>
            <a:avLst/>
            <a:gdLst/>
            <a:ahLst/>
            <a:cxnLst/>
            <a:rect l="l" t="t" r="r" b="b"/>
            <a:pathLst>
              <a:path w="1360586" h="135254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60586" h="135254">
                <a:moveTo>
                  <a:pt x="100226" y="32014"/>
                </a:moveTo>
                <a:lnTo>
                  <a:pt x="105879" y="22439"/>
                </a:lnTo>
                <a:lnTo>
                  <a:pt x="106547" y="21697"/>
                </a:lnTo>
                <a:lnTo>
                  <a:pt x="116955" y="14369"/>
                </a:lnTo>
                <a:lnTo>
                  <a:pt x="130037" y="11926"/>
                </a:lnTo>
                <a:lnTo>
                  <a:pt x="138216" y="11926"/>
                </a:lnTo>
                <a:lnTo>
                  <a:pt x="144568" y="13833"/>
                </a:lnTo>
                <a:lnTo>
                  <a:pt x="149094" y="17647"/>
                </a:lnTo>
                <a:lnTo>
                  <a:pt x="153620" y="21462"/>
                </a:lnTo>
                <a:lnTo>
                  <a:pt x="156641" y="26633"/>
                </a:lnTo>
                <a:lnTo>
                  <a:pt x="158158" y="33158"/>
                </a:lnTo>
                <a:lnTo>
                  <a:pt x="171529" y="33158"/>
                </a:lnTo>
                <a:lnTo>
                  <a:pt x="167890" y="20749"/>
                </a:lnTo>
                <a:lnTo>
                  <a:pt x="159743" y="10133"/>
                </a:lnTo>
                <a:lnTo>
                  <a:pt x="155298" y="6581"/>
                </a:lnTo>
                <a:lnTo>
                  <a:pt x="143997" y="1645"/>
                </a:lnTo>
                <a:lnTo>
                  <a:pt x="129899" y="0"/>
                </a:lnTo>
                <a:lnTo>
                  <a:pt x="129272" y="3"/>
                </a:lnTo>
                <a:lnTo>
                  <a:pt x="115595" y="1828"/>
                </a:lnTo>
                <a:lnTo>
                  <a:pt x="104018" y="7021"/>
                </a:lnTo>
                <a:lnTo>
                  <a:pt x="94541" y="15579"/>
                </a:lnTo>
                <a:lnTo>
                  <a:pt x="87816" y="26335"/>
                </a:lnTo>
                <a:lnTo>
                  <a:pt x="83968" y="38456"/>
                </a:lnTo>
                <a:lnTo>
                  <a:pt x="82686" y="52323"/>
                </a:lnTo>
                <a:lnTo>
                  <a:pt x="83191" y="62390"/>
                </a:lnTo>
                <a:lnTo>
                  <a:pt x="85919" y="75883"/>
                </a:lnTo>
                <a:lnTo>
                  <a:pt x="91012" y="87073"/>
                </a:lnTo>
                <a:lnTo>
                  <a:pt x="98469" y="95960"/>
                </a:lnTo>
                <a:lnTo>
                  <a:pt x="103329" y="99700"/>
                </a:lnTo>
                <a:lnTo>
                  <a:pt x="114800" y="104909"/>
                </a:lnTo>
                <a:lnTo>
                  <a:pt x="128107" y="106645"/>
                </a:lnTo>
                <a:lnTo>
                  <a:pt x="138737" y="105658"/>
                </a:lnTo>
                <a:lnTo>
                  <a:pt x="150792" y="101349"/>
                </a:lnTo>
                <a:lnTo>
                  <a:pt x="160639" y="93616"/>
                </a:lnTo>
                <a:lnTo>
                  <a:pt x="163182" y="90630"/>
                </a:lnTo>
                <a:lnTo>
                  <a:pt x="169390" y="79685"/>
                </a:lnTo>
                <a:lnTo>
                  <a:pt x="172494" y="66800"/>
                </a:lnTo>
                <a:lnTo>
                  <a:pt x="159123" y="66800"/>
                </a:lnTo>
                <a:lnTo>
                  <a:pt x="157744" y="73463"/>
                </a:lnTo>
                <a:lnTo>
                  <a:pt x="155653" y="78841"/>
                </a:lnTo>
                <a:lnTo>
                  <a:pt x="152850" y="82931"/>
                </a:lnTo>
                <a:lnTo>
                  <a:pt x="152565" y="83344"/>
                </a:lnTo>
                <a:lnTo>
                  <a:pt x="142908" y="91772"/>
                </a:lnTo>
                <a:lnTo>
                  <a:pt x="129761" y="94582"/>
                </a:lnTo>
                <a:lnTo>
                  <a:pt x="127686" y="94536"/>
                </a:lnTo>
                <a:lnTo>
                  <a:pt x="114545" y="91450"/>
                </a:lnTo>
                <a:lnTo>
                  <a:pt x="104983" y="83517"/>
                </a:lnTo>
                <a:lnTo>
                  <a:pt x="102622" y="79951"/>
                </a:lnTo>
                <a:lnTo>
                  <a:pt x="98163" y="68511"/>
                </a:lnTo>
                <a:lnTo>
                  <a:pt x="96677" y="54667"/>
                </a:lnTo>
                <a:lnTo>
                  <a:pt x="97217" y="44807"/>
                </a:lnTo>
                <a:lnTo>
                  <a:pt x="100226" y="32014"/>
                </a:lnTo>
                <a:close/>
              </a:path>
              <a:path w="1360586" h="135254">
                <a:moveTo>
                  <a:pt x="203854" y="40190"/>
                </a:moveTo>
                <a:lnTo>
                  <a:pt x="203854" y="2412"/>
                </a:lnTo>
                <a:lnTo>
                  <a:pt x="191448" y="2412"/>
                </a:lnTo>
                <a:lnTo>
                  <a:pt x="191448" y="104025"/>
                </a:lnTo>
                <a:lnTo>
                  <a:pt x="203854" y="104025"/>
                </a:lnTo>
                <a:lnTo>
                  <a:pt x="203854" y="55034"/>
                </a:lnTo>
                <a:lnTo>
                  <a:pt x="205945" y="48348"/>
                </a:lnTo>
                <a:lnTo>
                  <a:pt x="210126" y="44809"/>
                </a:lnTo>
                <a:lnTo>
                  <a:pt x="214308" y="41270"/>
                </a:lnTo>
                <a:lnTo>
                  <a:pt x="218972" y="39500"/>
                </a:lnTo>
                <a:lnTo>
                  <a:pt x="230321" y="39500"/>
                </a:lnTo>
                <a:lnTo>
                  <a:pt x="234549" y="41523"/>
                </a:lnTo>
                <a:lnTo>
                  <a:pt x="236800" y="45567"/>
                </a:lnTo>
                <a:lnTo>
                  <a:pt x="238179" y="48095"/>
                </a:lnTo>
                <a:lnTo>
                  <a:pt x="238868" y="52070"/>
                </a:lnTo>
                <a:lnTo>
                  <a:pt x="238868" y="104025"/>
                </a:lnTo>
                <a:lnTo>
                  <a:pt x="251619" y="104025"/>
                </a:lnTo>
                <a:lnTo>
                  <a:pt x="251619" y="49405"/>
                </a:lnTo>
                <a:lnTo>
                  <a:pt x="250585" y="43728"/>
                </a:lnTo>
                <a:lnTo>
                  <a:pt x="248517" y="39639"/>
                </a:lnTo>
                <a:lnTo>
                  <a:pt x="244703" y="32148"/>
                </a:lnTo>
                <a:lnTo>
                  <a:pt x="237444" y="28402"/>
                </a:lnTo>
                <a:lnTo>
                  <a:pt x="220764" y="28402"/>
                </a:lnTo>
                <a:lnTo>
                  <a:pt x="215778" y="29712"/>
                </a:lnTo>
                <a:lnTo>
                  <a:pt x="211781" y="32331"/>
                </a:lnTo>
                <a:lnTo>
                  <a:pt x="209437" y="33848"/>
                </a:lnTo>
                <a:lnTo>
                  <a:pt x="206795" y="36467"/>
                </a:lnTo>
                <a:lnTo>
                  <a:pt x="203854" y="40190"/>
                </a:lnTo>
                <a:close/>
              </a:path>
              <a:path w="1360586" h="135254">
                <a:moveTo>
                  <a:pt x="284002" y="32354"/>
                </a:moveTo>
                <a:lnTo>
                  <a:pt x="277959" y="39294"/>
                </a:lnTo>
                <a:lnTo>
                  <a:pt x="281647" y="77600"/>
                </a:lnTo>
                <a:lnTo>
                  <a:pt x="281647" y="62204"/>
                </a:lnTo>
                <a:lnTo>
                  <a:pt x="282497" y="56482"/>
                </a:lnTo>
                <a:lnTo>
                  <a:pt x="284197" y="52116"/>
                </a:lnTo>
                <a:lnTo>
                  <a:pt x="291296" y="28884"/>
                </a:lnTo>
                <a:lnTo>
                  <a:pt x="284002" y="32354"/>
                </a:lnTo>
                <a:close/>
              </a:path>
              <a:path w="1360586" h="135254">
                <a:moveTo>
                  <a:pt x="274846" y="126350"/>
                </a:moveTo>
                <a:lnTo>
                  <a:pt x="280268" y="129912"/>
                </a:lnTo>
                <a:lnTo>
                  <a:pt x="285690" y="133473"/>
                </a:lnTo>
                <a:lnTo>
                  <a:pt x="292376" y="135254"/>
                </a:lnTo>
                <a:lnTo>
                  <a:pt x="300325" y="135254"/>
                </a:lnTo>
                <a:lnTo>
                  <a:pt x="309299" y="134489"/>
                </a:lnTo>
                <a:lnTo>
                  <a:pt x="321446" y="129611"/>
                </a:lnTo>
                <a:lnTo>
                  <a:pt x="329480" y="120226"/>
                </a:lnTo>
                <a:lnTo>
                  <a:pt x="332237" y="114803"/>
                </a:lnTo>
                <a:lnTo>
                  <a:pt x="333616" y="107404"/>
                </a:lnTo>
                <a:lnTo>
                  <a:pt x="333616" y="30883"/>
                </a:lnTo>
                <a:lnTo>
                  <a:pt x="322174" y="30883"/>
                </a:lnTo>
                <a:lnTo>
                  <a:pt x="322174" y="40190"/>
                </a:lnTo>
                <a:lnTo>
                  <a:pt x="319739" y="37111"/>
                </a:lnTo>
                <a:lnTo>
                  <a:pt x="317350" y="34767"/>
                </a:lnTo>
                <a:lnTo>
                  <a:pt x="315006" y="33158"/>
                </a:lnTo>
                <a:lnTo>
                  <a:pt x="310687" y="30309"/>
                </a:lnTo>
                <a:lnTo>
                  <a:pt x="305633" y="28884"/>
                </a:lnTo>
                <a:lnTo>
                  <a:pt x="291296" y="28884"/>
                </a:lnTo>
                <a:lnTo>
                  <a:pt x="284197" y="52116"/>
                </a:lnTo>
                <a:lnTo>
                  <a:pt x="287414" y="43935"/>
                </a:lnTo>
                <a:lnTo>
                  <a:pt x="293387" y="39845"/>
                </a:lnTo>
                <a:lnTo>
                  <a:pt x="307953" y="39845"/>
                </a:lnTo>
                <a:lnTo>
                  <a:pt x="312755" y="42051"/>
                </a:lnTo>
                <a:lnTo>
                  <a:pt x="316522" y="46463"/>
                </a:lnTo>
                <a:lnTo>
                  <a:pt x="320290" y="50875"/>
                </a:lnTo>
                <a:lnTo>
                  <a:pt x="322174" y="57654"/>
                </a:lnTo>
                <a:lnTo>
                  <a:pt x="322174" y="72866"/>
                </a:lnTo>
                <a:lnTo>
                  <a:pt x="321163" y="78174"/>
                </a:lnTo>
                <a:lnTo>
                  <a:pt x="319142" y="82724"/>
                </a:lnTo>
                <a:lnTo>
                  <a:pt x="315512" y="90767"/>
                </a:lnTo>
                <a:lnTo>
                  <a:pt x="309240" y="94788"/>
                </a:lnTo>
                <a:lnTo>
                  <a:pt x="294628" y="94788"/>
                </a:lnTo>
                <a:lnTo>
                  <a:pt x="290090" y="92617"/>
                </a:lnTo>
                <a:lnTo>
                  <a:pt x="286713" y="88273"/>
                </a:lnTo>
                <a:lnTo>
                  <a:pt x="283335" y="83931"/>
                </a:lnTo>
                <a:lnTo>
                  <a:pt x="281647" y="77600"/>
                </a:lnTo>
                <a:lnTo>
                  <a:pt x="277959" y="39294"/>
                </a:lnTo>
                <a:lnTo>
                  <a:pt x="275249" y="42898"/>
                </a:lnTo>
                <a:lnTo>
                  <a:pt x="270484" y="54147"/>
                </a:lnTo>
                <a:lnTo>
                  <a:pt x="268896" y="68247"/>
                </a:lnTo>
                <a:lnTo>
                  <a:pt x="269074" y="73560"/>
                </a:lnTo>
                <a:lnTo>
                  <a:pt x="271822" y="87039"/>
                </a:lnTo>
                <a:lnTo>
                  <a:pt x="277890" y="96408"/>
                </a:lnTo>
                <a:lnTo>
                  <a:pt x="283887" y="102084"/>
                </a:lnTo>
                <a:lnTo>
                  <a:pt x="290883" y="104922"/>
                </a:lnTo>
                <a:lnTo>
                  <a:pt x="304622" y="104922"/>
                </a:lnTo>
                <a:lnTo>
                  <a:pt x="309239" y="104003"/>
                </a:lnTo>
                <a:lnTo>
                  <a:pt x="312732" y="102164"/>
                </a:lnTo>
                <a:lnTo>
                  <a:pt x="316224" y="100326"/>
                </a:lnTo>
                <a:lnTo>
                  <a:pt x="319211" y="97523"/>
                </a:lnTo>
                <a:lnTo>
                  <a:pt x="321692" y="93754"/>
                </a:lnTo>
                <a:lnTo>
                  <a:pt x="321830" y="103911"/>
                </a:lnTo>
                <a:lnTo>
                  <a:pt x="321026" y="110965"/>
                </a:lnTo>
                <a:lnTo>
                  <a:pt x="319279" y="114918"/>
                </a:lnTo>
                <a:lnTo>
                  <a:pt x="316339" y="121627"/>
                </a:lnTo>
                <a:lnTo>
                  <a:pt x="310113" y="124982"/>
                </a:lnTo>
                <a:lnTo>
                  <a:pt x="294582" y="124982"/>
                </a:lnTo>
                <a:lnTo>
                  <a:pt x="290171" y="123604"/>
                </a:lnTo>
                <a:lnTo>
                  <a:pt x="287368" y="120846"/>
                </a:lnTo>
                <a:lnTo>
                  <a:pt x="285576" y="119054"/>
                </a:lnTo>
                <a:lnTo>
                  <a:pt x="284381" y="116503"/>
                </a:lnTo>
                <a:lnTo>
                  <a:pt x="283783" y="113194"/>
                </a:lnTo>
                <a:lnTo>
                  <a:pt x="271170" y="113194"/>
                </a:lnTo>
                <a:lnTo>
                  <a:pt x="271814" y="120778"/>
                </a:lnTo>
                <a:lnTo>
                  <a:pt x="274846" y="126350"/>
                </a:lnTo>
                <a:close/>
              </a:path>
              <a:path w="1360586" h="135254">
                <a:moveTo>
                  <a:pt x="513623" y="2757"/>
                </a:moveTo>
                <a:lnTo>
                  <a:pt x="498597" y="2757"/>
                </a:lnTo>
                <a:lnTo>
                  <a:pt x="479505" y="85137"/>
                </a:lnTo>
                <a:lnTo>
                  <a:pt x="456622" y="2757"/>
                </a:lnTo>
                <a:lnTo>
                  <a:pt x="441735" y="2757"/>
                </a:lnTo>
                <a:lnTo>
                  <a:pt x="418852" y="85137"/>
                </a:lnTo>
                <a:lnTo>
                  <a:pt x="399760" y="2757"/>
                </a:lnTo>
                <a:lnTo>
                  <a:pt x="384872" y="2757"/>
                </a:lnTo>
                <a:lnTo>
                  <a:pt x="411339" y="104025"/>
                </a:lnTo>
                <a:lnTo>
                  <a:pt x="425744" y="104025"/>
                </a:lnTo>
                <a:lnTo>
                  <a:pt x="449248" y="20060"/>
                </a:lnTo>
                <a:lnTo>
                  <a:pt x="472613" y="104025"/>
                </a:lnTo>
                <a:lnTo>
                  <a:pt x="487018" y="104025"/>
                </a:lnTo>
                <a:lnTo>
                  <a:pt x="513623" y="2757"/>
                </a:lnTo>
                <a:close/>
              </a:path>
              <a:path w="1360586" h="135254">
                <a:moveTo>
                  <a:pt x="535460" y="32014"/>
                </a:moveTo>
                <a:lnTo>
                  <a:pt x="541112" y="22439"/>
                </a:lnTo>
                <a:lnTo>
                  <a:pt x="541781" y="21697"/>
                </a:lnTo>
                <a:lnTo>
                  <a:pt x="552188" y="14369"/>
                </a:lnTo>
                <a:lnTo>
                  <a:pt x="565270" y="11926"/>
                </a:lnTo>
                <a:lnTo>
                  <a:pt x="573449" y="11926"/>
                </a:lnTo>
                <a:lnTo>
                  <a:pt x="579801" y="13833"/>
                </a:lnTo>
                <a:lnTo>
                  <a:pt x="584328" y="17647"/>
                </a:lnTo>
                <a:lnTo>
                  <a:pt x="588854" y="21462"/>
                </a:lnTo>
                <a:lnTo>
                  <a:pt x="591875" y="26633"/>
                </a:lnTo>
                <a:lnTo>
                  <a:pt x="593391" y="33158"/>
                </a:lnTo>
                <a:lnTo>
                  <a:pt x="606762" y="33158"/>
                </a:lnTo>
                <a:lnTo>
                  <a:pt x="603123" y="20749"/>
                </a:lnTo>
                <a:lnTo>
                  <a:pt x="594976" y="10133"/>
                </a:lnTo>
                <a:lnTo>
                  <a:pt x="590531" y="6581"/>
                </a:lnTo>
                <a:lnTo>
                  <a:pt x="579231" y="1645"/>
                </a:lnTo>
                <a:lnTo>
                  <a:pt x="565132" y="0"/>
                </a:lnTo>
                <a:lnTo>
                  <a:pt x="564506" y="3"/>
                </a:lnTo>
                <a:lnTo>
                  <a:pt x="550829" y="1828"/>
                </a:lnTo>
                <a:lnTo>
                  <a:pt x="539252" y="7021"/>
                </a:lnTo>
                <a:lnTo>
                  <a:pt x="529774" y="15579"/>
                </a:lnTo>
                <a:lnTo>
                  <a:pt x="523050" y="26335"/>
                </a:lnTo>
                <a:lnTo>
                  <a:pt x="519202" y="38456"/>
                </a:lnTo>
                <a:lnTo>
                  <a:pt x="517919" y="52323"/>
                </a:lnTo>
                <a:lnTo>
                  <a:pt x="518424" y="62390"/>
                </a:lnTo>
                <a:lnTo>
                  <a:pt x="521153" y="75883"/>
                </a:lnTo>
                <a:lnTo>
                  <a:pt x="526245" y="87073"/>
                </a:lnTo>
                <a:lnTo>
                  <a:pt x="533703" y="95960"/>
                </a:lnTo>
                <a:lnTo>
                  <a:pt x="538563" y="99700"/>
                </a:lnTo>
                <a:lnTo>
                  <a:pt x="550033" y="104909"/>
                </a:lnTo>
                <a:lnTo>
                  <a:pt x="563340" y="106645"/>
                </a:lnTo>
                <a:lnTo>
                  <a:pt x="573970" y="105658"/>
                </a:lnTo>
                <a:lnTo>
                  <a:pt x="586026" y="101349"/>
                </a:lnTo>
                <a:lnTo>
                  <a:pt x="595872" y="93616"/>
                </a:lnTo>
                <a:lnTo>
                  <a:pt x="598415" y="90630"/>
                </a:lnTo>
                <a:lnTo>
                  <a:pt x="604623" y="79685"/>
                </a:lnTo>
                <a:lnTo>
                  <a:pt x="607727" y="66800"/>
                </a:lnTo>
                <a:lnTo>
                  <a:pt x="594356" y="66800"/>
                </a:lnTo>
                <a:lnTo>
                  <a:pt x="592978" y="73463"/>
                </a:lnTo>
                <a:lnTo>
                  <a:pt x="590887" y="78841"/>
                </a:lnTo>
                <a:lnTo>
                  <a:pt x="588084" y="82931"/>
                </a:lnTo>
                <a:lnTo>
                  <a:pt x="587798" y="83344"/>
                </a:lnTo>
                <a:lnTo>
                  <a:pt x="578141" y="91772"/>
                </a:lnTo>
                <a:lnTo>
                  <a:pt x="564994" y="94582"/>
                </a:lnTo>
                <a:lnTo>
                  <a:pt x="562919" y="94536"/>
                </a:lnTo>
                <a:lnTo>
                  <a:pt x="549779" y="91450"/>
                </a:lnTo>
                <a:lnTo>
                  <a:pt x="540216" y="83517"/>
                </a:lnTo>
                <a:lnTo>
                  <a:pt x="537856" y="79951"/>
                </a:lnTo>
                <a:lnTo>
                  <a:pt x="533397" y="68511"/>
                </a:lnTo>
                <a:lnTo>
                  <a:pt x="531911" y="54667"/>
                </a:lnTo>
                <a:lnTo>
                  <a:pt x="532450" y="44807"/>
                </a:lnTo>
                <a:lnTo>
                  <a:pt x="535460" y="32014"/>
                </a:lnTo>
                <a:close/>
              </a:path>
              <a:path w="1360586" h="135254">
                <a:moveTo>
                  <a:pt x="1052633" y="79898"/>
                </a:moveTo>
                <a:lnTo>
                  <a:pt x="1052633" y="104025"/>
                </a:lnTo>
                <a:lnTo>
                  <a:pt x="1065040" y="104025"/>
                </a:lnTo>
                <a:lnTo>
                  <a:pt x="1065040" y="79898"/>
                </a:lnTo>
                <a:lnTo>
                  <a:pt x="1079583" y="79898"/>
                </a:lnTo>
                <a:lnTo>
                  <a:pt x="1079583" y="69074"/>
                </a:lnTo>
                <a:lnTo>
                  <a:pt x="1065040" y="69074"/>
                </a:lnTo>
                <a:lnTo>
                  <a:pt x="1065040" y="5032"/>
                </a:lnTo>
                <a:lnTo>
                  <a:pt x="1054563" y="5032"/>
                </a:lnTo>
                <a:lnTo>
                  <a:pt x="1052426" y="24334"/>
                </a:lnTo>
                <a:lnTo>
                  <a:pt x="1052426" y="69074"/>
                </a:lnTo>
                <a:lnTo>
                  <a:pt x="1020790" y="69074"/>
                </a:lnTo>
                <a:lnTo>
                  <a:pt x="1009349" y="67765"/>
                </a:lnTo>
                <a:lnTo>
                  <a:pt x="1009349" y="79898"/>
                </a:lnTo>
                <a:lnTo>
                  <a:pt x="1052633" y="79898"/>
                </a:lnTo>
                <a:close/>
              </a:path>
              <a:path w="1360586" h="135254">
                <a:moveTo>
                  <a:pt x="1054563" y="5032"/>
                </a:moveTo>
                <a:lnTo>
                  <a:pt x="1009349" y="67765"/>
                </a:lnTo>
                <a:lnTo>
                  <a:pt x="1020790" y="69074"/>
                </a:lnTo>
                <a:lnTo>
                  <a:pt x="1052426" y="24334"/>
                </a:lnTo>
                <a:lnTo>
                  <a:pt x="1054563" y="5032"/>
                </a:lnTo>
                <a:close/>
              </a:path>
              <a:path w="1360586" h="135254">
                <a:moveTo>
                  <a:pt x="1160132" y="34124"/>
                </a:moveTo>
                <a:lnTo>
                  <a:pt x="1160132" y="104026"/>
                </a:lnTo>
                <a:lnTo>
                  <a:pt x="1173365" y="104026"/>
                </a:lnTo>
                <a:lnTo>
                  <a:pt x="1173365" y="5721"/>
                </a:lnTo>
                <a:lnTo>
                  <a:pt x="1163578" y="5721"/>
                </a:lnTo>
                <a:lnTo>
                  <a:pt x="1161832" y="13350"/>
                </a:lnTo>
                <a:lnTo>
                  <a:pt x="1159190" y="18187"/>
                </a:lnTo>
                <a:lnTo>
                  <a:pt x="1155652" y="20233"/>
                </a:lnTo>
                <a:lnTo>
                  <a:pt x="1152114" y="22278"/>
                </a:lnTo>
                <a:lnTo>
                  <a:pt x="1145865" y="23737"/>
                </a:lnTo>
                <a:lnTo>
                  <a:pt x="1136904" y="24610"/>
                </a:lnTo>
                <a:lnTo>
                  <a:pt x="1136904" y="34124"/>
                </a:lnTo>
                <a:lnTo>
                  <a:pt x="1160132" y="34124"/>
                </a:lnTo>
                <a:close/>
              </a:path>
              <a:path w="1360586" h="135254">
                <a:moveTo>
                  <a:pt x="1105245" y="124017"/>
                </a:moveTo>
                <a:lnTo>
                  <a:pt x="1109059" y="121467"/>
                </a:lnTo>
                <a:lnTo>
                  <a:pt x="1111265" y="117331"/>
                </a:lnTo>
                <a:lnTo>
                  <a:pt x="1113470" y="113194"/>
                </a:lnTo>
                <a:lnTo>
                  <a:pt x="1114573" y="108392"/>
                </a:lnTo>
                <a:lnTo>
                  <a:pt x="1114573" y="88997"/>
                </a:lnTo>
                <a:lnTo>
                  <a:pt x="1099823" y="88997"/>
                </a:lnTo>
                <a:lnTo>
                  <a:pt x="1099823" y="104025"/>
                </a:lnTo>
                <a:lnTo>
                  <a:pt x="1107336" y="104025"/>
                </a:lnTo>
                <a:lnTo>
                  <a:pt x="1107531" y="105140"/>
                </a:lnTo>
                <a:lnTo>
                  <a:pt x="1107543" y="107680"/>
                </a:lnTo>
                <a:lnTo>
                  <a:pt x="1106509" y="111746"/>
                </a:lnTo>
                <a:lnTo>
                  <a:pt x="1105222" y="115654"/>
                </a:lnTo>
                <a:lnTo>
                  <a:pt x="1102994" y="117882"/>
                </a:lnTo>
                <a:lnTo>
                  <a:pt x="1099823" y="118433"/>
                </a:lnTo>
                <a:lnTo>
                  <a:pt x="1099823" y="124982"/>
                </a:lnTo>
                <a:lnTo>
                  <a:pt x="1105245" y="124017"/>
                </a:lnTo>
                <a:close/>
              </a:path>
              <a:path w="1360586" h="135254">
                <a:moveTo>
                  <a:pt x="1272662" y="18958"/>
                </a:moveTo>
                <a:lnTo>
                  <a:pt x="1272662" y="6963"/>
                </a:lnTo>
                <a:lnTo>
                  <a:pt x="1221383" y="6963"/>
                </a:lnTo>
                <a:lnTo>
                  <a:pt x="1213870" y="60113"/>
                </a:lnTo>
                <a:lnTo>
                  <a:pt x="1224622" y="60733"/>
                </a:lnTo>
                <a:lnTo>
                  <a:pt x="1226781" y="57792"/>
                </a:lnTo>
                <a:lnTo>
                  <a:pt x="1229389" y="55495"/>
                </a:lnTo>
                <a:lnTo>
                  <a:pt x="1232445" y="53840"/>
                </a:lnTo>
                <a:lnTo>
                  <a:pt x="1235501" y="52185"/>
                </a:lnTo>
                <a:lnTo>
                  <a:pt x="1239165" y="51358"/>
                </a:lnTo>
                <a:lnTo>
                  <a:pt x="1249320" y="51358"/>
                </a:lnTo>
                <a:lnTo>
                  <a:pt x="1254363" y="53242"/>
                </a:lnTo>
                <a:lnTo>
                  <a:pt x="1258567" y="57011"/>
                </a:lnTo>
                <a:lnTo>
                  <a:pt x="1262772" y="60779"/>
                </a:lnTo>
                <a:lnTo>
                  <a:pt x="1264874" y="66110"/>
                </a:lnTo>
                <a:lnTo>
                  <a:pt x="1264874" y="78703"/>
                </a:lnTo>
                <a:lnTo>
                  <a:pt x="1263105" y="83896"/>
                </a:lnTo>
                <a:lnTo>
                  <a:pt x="1259567" y="88584"/>
                </a:lnTo>
                <a:lnTo>
                  <a:pt x="1256029" y="93272"/>
                </a:lnTo>
                <a:lnTo>
                  <a:pt x="1250583" y="95616"/>
                </a:lnTo>
                <a:lnTo>
                  <a:pt x="1239372" y="95616"/>
                </a:lnTo>
                <a:lnTo>
                  <a:pt x="1235972" y="94926"/>
                </a:lnTo>
                <a:lnTo>
                  <a:pt x="1233031" y="93547"/>
                </a:lnTo>
                <a:lnTo>
                  <a:pt x="1227287" y="90836"/>
                </a:lnTo>
                <a:lnTo>
                  <a:pt x="1224002" y="85941"/>
                </a:lnTo>
                <a:lnTo>
                  <a:pt x="1223175" y="78864"/>
                </a:lnTo>
                <a:lnTo>
                  <a:pt x="1210286" y="78864"/>
                </a:lnTo>
                <a:lnTo>
                  <a:pt x="1211021" y="88240"/>
                </a:lnTo>
                <a:lnTo>
                  <a:pt x="1214479" y="95190"/>
                </a:lnTo>
                <a:lnTo>
                  <a:pt x="1220659" y="99718"/>
                </a:lnTo>
                <a:lnTo>
                  <a:pt x="1226839" y="104245"/>
                </a:lnTo>
                <a:lnTo>
                  <a:pt x="1233950" y="106508"/>
                </a:lnTo>
                <a:lnTo>
                  <a:pt x="1241991" y="106508"/>
                </a:lnTo>
                <a:lnTo>
                  <a:pt x="1247163" y="106292"/>
                </a:lnTo>
                <a:lnTo>
                  <a:pt x="1260276" y="103025"/>
                </a:lnTo>
                <a:lnTo>
                  <a:pt x="1269595" y="95822"/>
                </a:lnTo>
                <a:lnTo>
                  <a:pt x="1276205" y="83955"/>
                </a:lnTo>
                <a:lnTo>
                  <a:pt x="1278245" y="71143"/>
                </a:lnTo>
                <a:lnTo>
                  <a:pt x="1278245" y="62181"/>
                </a:lnTo>
                <a:lnTo>
                  <a:pt x="1275098" y="54782"/>
                </a:lnTo>
                <a:lnTo>
                  <a:pt x="1268802" y="48946"/>
                </a:lnTo>
                <a:lnTo>
                  <a:pt x="1262507" y="43109"/>
                </a:lnTo>
                <a:lnTo>
                  <a:pt x="1254834" y="40190"/>
                </a:lnTo>
                <a:lnTo>
                  <a:pt x="1240957" y="40190"/>
                </a:lnTo>
                <a:lnTo>
                  <a:pt x="1236707" y="40948"/>
                </a:lnTo>
                <a:lnTo>
                  <a:pt x="1233031" y="42465"/>
                </a:lnTo>
                <a:lnTo>
                  <a:pt x="1230963" y="43339"/>
                </a:lnTo>
                <a:lnTo>
                  <a:pt x="1226483" y="46395"/>
                </a:lnTo>
                <a:lnTo>
                  <a:pt x="1230687" y="18958"/>
                </a:lnTo>
                <a:lnTo>
                  <a:pt x="1272662" y="18958"/>
                </a:lnTo>
                <a:close/>
              </a:path>
              <a:path w="1360586" h="135254">
                <a:moveTo>
                  <a:pt x="1345104" y="77878"/>
                </a:moveTo>
                <a:lnTo>
                  <a:pt x="1341495" y="86861"/>
                </a:lnTo>
                <a:lnTo>
                  <a:pt x="1337681" y="92560"/>
                </a:lnTo>
                <a:lnTo>
                  <a:pt x="1332557" y="95409"/>
                </a:lnTo>
                <a:lnTo>
                  <a:pt x="1318129" y="95409"/>
                </a:lnTo>
                <a:lnTo>
                  <a:pt x="1326193" y="106715"/>
                </a:lnTo>
                <a:lnTo>
                  <a:pt x="1335538" y="105484"/>
                </a:lnTo>
                <a:lnTo>
                  <a:pt x="1346593" y="99274"/>
                </a:lnTo>
                <a:lnTo>
                  <a:pt x="1345104" y="77878"/>
                </a:lnTo>
                <a:close/>
              </a:path>
              <a:path w="1360586" h="135254">
                <a:moveTo>
                  <a:pt x="1293310" y="42938"/>
                </a:moveTo>
                <a:lnTo>
                  <a:pt x="1292489" y="56666"/>
                </a:lnTo>
                <a:lnTo>
                  <a:pt x="1293063" y="68196"/>
                </a:lnTo>
                <a:lnTo>
                  <a:pt x="1295461" y="80873"/>
                </a:lnTo>
                <a:lnTo>
                  <a:pt x="1299727" y="91273"/>
                </a:lnTo>
                <a:lnTo>
                  <a:pt x="1302964" y="96104"/>
                </a:lnTo>
                <a:lnTo>
                  <a:pt x="1313016" y="104062"/>
                </a:lnTo>
                <a:lnTo>
                  <a:pt x="1326193" y="106715"/>
                </a:lnTo>
                <a:lnTo>
                  <a:pt x="1318129" y="95409"/>
                </a:lnTo>
                <a:lnTo>
                  <a:pt x="1312477" y="90744"/>
                </a:lnTo>
                <a:lnTo>
                  <a:pt x="1309169" y="81415"/>
                </a:lnTo>
                <a:lnTo>
                  <a:pt x="1307009" y="75302"/>
                </a:lnTo>
                <a:lnTo>
                  <a:pt x="1305930" y="67213"/>
                </a:lnTo>
                <a:lnTo>
                  <a:pt x="1305930" y="57149"/>
                </a:lnTo>
                <a:lnTo>
                  <a:pt x="1306085" y="50427"/>
                </a:lnTo>
                <a:lnTo>
                  <a:pt x="1307678" y="36945"/>
                </a:lnTo>
                <a:lnTo>
                  <a:pt x="1310996" y="26782"/>
                </a:lnTo>
                <a:lnTo>
                  <a:pt x="1314373" y="19911"/>
                </a:lnTo>
                <a:lnTo>
                  <a:pt x="1319715" y="16476"/>
                </a:lnTo>
                <a:lnTo>
                  <a:pt x="1334970" y="16476"/>
                </a:lnTo>
                <a:lnTo>
                  <a:pt x="1340323" y="20095"/>
                </a:lnTo>
                <a:lnTo>
                  <a:pt x="1343080" y="27334"/>
                </a:lnTo>
                <a:lnTo>
                  <a:pt x="1343808" y="29391"/>
                </a:lnTo>
                <a:lnTo>
                  <a:pt x="1346363" y="40973"/>
                </a:lnTo>
                <a:lnTo>
                  <a:pt x="1347215" y="55012"/>
                </a:lnTo>
                <a:lnTo>
                  <a:pt x="1346951" y="64351"/>
                </a:lnTo>
                <a:lnTo>
                  <a:pt x="1345104" y="77878"/>
                </a:lnTo>
                <a:lnTo>
                  <a:pt x="1346593" y="99274"/>
                </a:lnTo>
                <a:lnTo>
                  <a:pt x="1354590" y="87826"/>
                </a:lnTo>
                <a:lnTo>
                  <a:pt x="1357207" y="80830"/>
                </a:lnTo>
                <a:lnTo>
                  <a:pt x="1359741" y="68660"/>
                </a:lnTo>
                <a:lnTo>
                  <a:pt x="1360586" y="54529"/>
                </a:lnTo>
                <a:lnTo>
                  <a:pt x="1360157" y="44297"/>
                </a:lnTo>
                <a:lnTo>
                  <a:pt x="1357982" y="31442"/>
                </a:lnTo>
                <a:lnTo>
                  <a:pt x="1353970" y="21095"/>
                </a:lnTo>
                <a:lnTo>
                  <a:pt x="1350052" y="15323"/>
                </a:lnTo>
                <a:lnTo>
                  <a:pt x="1339841" y="7812"/>
                </a:lnTo>
                <a:lnTo>
                  <a:pt x="1326262" y="5308"/>
                </a:lnTo>
                <a:lnTo>
                  <a:pt x="1314183" y="7525"/>
                </a:lnTo>
                <a:lnTo>
                  <a:pt x="1303959" y="15010"/>
                </a:lnTo>
                <a:lnTo>
                  <a:pt x="1296832" y="27781"/>
                </a:lnTo>
                <a:lnTo>
                  <a:pt x="1295773" y="31009"/>
                </a:lnTo>
                <a:lnTo>
                  <a:pt x="1293310" y="42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274730" y="1469863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3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4" y="74773"/>
                </a:lnTo>
                <a:lnTo>
                  <a:pt x="14404" y="61399"/>
                </a:lnTo>
                <a:lnTo>
                  <a:pt x="16415" y="56069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1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9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5"/>
                </a:lnTo>
                <a:lnTo>
                  <a:pt x="65546" y="26265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80" y="24541"/>
                </a:lnTo>
                <a:lnTo>
                  <a:pt x="2904" y="29751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152831" y="1512441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152831" y="153862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264969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6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334498" y="1465543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436068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6" y="12409"/>
                </a:lnTo>
                <a:lnTo>
                  <a:pt x="70233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510924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125518" y="1522630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199184" y="147168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2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6"/>
                </a:lnTo>
                <a:lnTo>
                  <a:pt x="39034" y="44396"/>
                </a:lnTo>
                <a:lnTo>
                  <a:pt x="44076" y="46280"/>
                </a:lnTo>
                <a:lnTo>
                  <a:pt x="48281" y="50048"/>
                </a:lnTo>
                <a:lnTo>
                  <a:pt x="52485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9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7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1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3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6"/>
                </a:lnTo>
                <a:lnTo>
                  <a:pt x="16197" y="39432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296127" y="1544041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2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7"/>
                </a:lnTo>
                <a:lnTo>
                  <a:pt x="10442" y="17613"/>
                </a:lnTo>
                <a:lnTo>
                  <a:pt x="12359" y="17575"/>
                </a:lnTo>
                <a:lnTo>
                  <a:pt x="25520" y="14699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2373855" y="1469984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3" y="11374"/>
                </a:lnTo>
                <a:lnTo>
                  <a:pt x="16473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5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2358085" y="1537665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3" y="12259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2"/>
                </a:lnTo>
                <a:lnTo>
                  <a:pt x="5182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9"/>
                </a:lnTo>
                <a:lnTo>
                  <a:pt x="24216" y="25115"/>
                </a:lnTo>
                <a:lnTo>
                  <a:pt x="25362" y="25104"/>
                </a:lnTo>
                <a:lnTo>
                  <a:pt x="38842" y="22683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348896" y="1469985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7">
                <a:moveTo>
                  <a:pt x="13578" y="65581"/>
                </a:moveTo>
                <a:lnTo>
                  <a:pt x="15450" y="60905"/>
                </a:lnTo>
                <a:lnTo>
                  <a:pt x="19195" y="57527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7"/>
                </a:lnTo>
                <a:lnTo>
                  <a:pt x="59068" y="92754"/>
                </a:lnTo>
                <a:lnTo>
                  <a:pt x="64903" y="86710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7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10"/>
                </a:lnTo>
                <a:lnTo>
                  <a:pt x="39309" y="41638"/>
                </a:lnTo>
                <a:lnTo>
                  <a:pt x="29155" y="41638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9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1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3"/>
                </a:lnTo>
                <a:lnTo>
                  <a:pt x="0" y="81208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3"/>
                </a:lnTo>
                <a:lnTo>
                  <a:pt x="13578" y="65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158345" y="1613312"/>
            <a:ext cx="1723439" cy="91849"/>
          </a:xfrm>
          <a:custGeom>
            <a:avLst/>
            <a:gdLst/>
            <a:ahLst/>
            <a:cxnLst/>
            <a:rect l="l" t="t" r="r" b="b"/>
            <a:pathLst>
              <a:path w="1895783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8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6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4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6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9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4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895783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1" y="6824"/>
                </a:lnTo>
                <a:lnTo>
                  <a:pt x="528511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1" y="37570"/>
                </a:lnTo>
                <a:lnTo>
                  <a:pt x="528511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895783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6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1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4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895783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5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1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8" y="89893"/>
                </a:lnTo>
                <a:lnTo>
                  <a:pt x="65661" y="93846"/>
                </a:lnTo>
                <a:close/>
              </a:path>
              <a:path w="1895783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895783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895783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895783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895783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2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6" y="27436"/>
                </a:lnTo>
                <a:lnTo>
                  <a:pt x="220190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895783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895783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8" y="103888"/>
                </a:lnTo>
                <a:lnTo>
                  <a:pt x="409065" y="103520"/>
                </a:lnTo>
                <a:lnTo>
                  <a:pt x="412052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895783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895783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3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9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4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49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895783" h="104095">
                <a:moveTo>
                  <a:pt x="698455" y="38662"/>
                </a:moveTo>
                <a:lnTo>
                  <a:pt x="703233" y="36605"/>
                </a:lnTo>
                <a:lnTo>
                  <a:pt x="716881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0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895783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5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895783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19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895783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6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6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895783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6" y="42534"/>
                </a:lnTo>
                <a:lnTo>
                  <a:pt x="979390" y="61951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895783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4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0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895783" h="104095">
                <a:moveTo>
                  <a:pt x="1062397" y="86814"/>
                </a:moveTo>
                <a:lnTo>
                  <a:pt x="1055505" y="90169"/>
                </a:lnTo>
                <a:lnTo>
                  <a:pt x="1051415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895783" h="104095">
                <a:moveTo>
                  <a:pt x="1447661" y="31366"/>
                </a:moveTo>
                <a:lnTo>
                  <a:pt x="1447661" y="101269"/>
                </a:lnTo>
                <a:lnTo>
                  <a:pt x="1460894" y="101269"/>
                </a:lnTo>
                <a:lnTo>
                  <a:pt x="1460894" y="2964"/>
                </a:lnTo>
                <a:lnTo>
                  <a:pt x="1451107" y="2964"/>
                </a:lnTo>
                <a:lnTo>
                  <a:pt x="1449361" y="10593"/>
                </a:lnTo>
                <a:lnTo>
                  <a:pt x="1446719" y="15430"/>
                </a:lnTo>
                <a:lnTo>
                  <a:pt x="1443181" y="17475"/>
                </a:lnTo>
                <a:lnTo>
                  <a:pt x="1439643" y="19521"/>
                </a:lnTo>
                <a:lnTo>
                  <a:pt x="1433394" y="20980"/>
                </a:lnTo>
                <a:lnTo>
                  <a:pt x="1424433" y="21853"/>
                </a:lnTo>
                <a:lnTo>
                  <a:pt x="1424433" y="31366"/>
                </a:lnTo>
                <a:lnTo>
                  <a:pt x="1447661" y="31366"/>
                </a:lnTo>
                <a:close/>
              </a:path>
              <a:path w="1895783" h="104095">
                <a:moveTo>
                  <a:pt x="1365319" y="31366"/>
                </a:moveTo>
                <a:lnTo>
                  <a:pt x="1365319" y="101269"/>
                </a:lnTo>
                <a:lnTo>
                  <a:pt x="1378553" y="101269"/>
                </a:lnTo>
                <a:lnTo>
                  <a:pt x="1378553" y="2964"/>
                </a:lnTo>
                <a:lnTo>
                  <a:pt x="1368766" y="2964"/>
                </a:lnTo>
                <a:lnTo>
                  <a:pt x="1367020" y="10593"/>
                </a:lnTo>
                <a:lnTo>
                  <a:pt x="1364377" y="15430"/>
                </a:lnTo>
                <a:lnTo>
                  <a:pt x="1360839" y="17475"/>
                </a:lnTo>
                <a:lnTo>
                  <a:pt x="1357301" y="19521"/>
                </a:lnTo>
                <a:lnTo>
                  <a:pt x="1351052" y="20980"/>
                </a:lnTo>
                <a:lnTo>
                  <a:pt x="1342092" y="21853"/>
                </a:lnTo>
                <a:lnTo>
                  <a:pt x="1342092" y="31366"/>
                </a:lnTo>
                <a:lnTo>
                  <a:pt x="1365319" y="31366"/>
                </a:lnTo>
                <a:close/>
              </a:path>
              <a:path w="1895783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5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4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1" y="101498"/>
                </a:lnTo>
                <a:lnTo>
                  <a:pt x="1186875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6" y="39018"/>
                </a:lnTo>
                <a:lnTo>
                  <a:pt x="1192342" y="35112"/>
                </a:lnTo>
                <a:lnTo>
                  <a:pt x="1188598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895783" h="104095">
                <a:moveTo>
                  <a:pt x="1153374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4" y="29009"/>
                </a:lnTo>
                <a:close/>
              </a:path>
              <a:path w="1895783" h="104095">
                <a:moveTo>
                  <a:pt x="1252582" y="44602"/>
                </a:moveTo>
                <a:lnTo>
                  <a:pt x="1252582" y="56183"/>
                </a:lnTo>
                <a:lnTo>
                  <a:pt x="1324470" y="56183"/>
                </a:lnTo>
                <a:lnTo>
                  <a:pt x="1324470" y="44602"/>
                </a:lnTo>
                <a:lnTo>
                  <a:pt x="1252582" y="44602"/>
                </a:lnTo>
                <a:close/>
              </a:path>
              <a:path w="1895783" h="104095">
                <a:moveTo>
                  <a:pt x="1252582" y="74176"/>
                </a:moveTo>
                <a:lnTo>
                  <a:pt x="1252582" y="85964"/>
                </a:lnTo>
                <a:lnTo>
                  <a:pt x="1324470" y="85964"/>
                </a:lnTo>
                <a:lnTo>
                  <a:pt x="1324470" y="74176"/>
                </a:lnTo>
                <a:lnTo>
                  <a:pt x="1252582" y="74176"/>
                </a:lnTo>
                <a:close/>
              </a:path>
              <a:path w="1895783" h="104095">
                <a:moveTo>
                  <a:pt x="1511531" y="89549"/>
                </a:moveTo>
                <a:lnTo>
                  <a:pt x="1512725" y="84678"/>
                </a:lnTo>
                <a:lnTo>
                  <a:pt x="1515620" y="80243"/>
                </a:lnTo>
                <a:lnTo>
                  <a:pt x="1520215" y="76244"/>
                </a:lnTo>
                <a:lnTo>
                  <a:pt x="1522788" y="73993"/>
                </a:lnTo>
                <a:lnTo>
                  <a:pt x="1526326" y="71625"/>
                </a:lnTo>
                <a:lnTo>
                  <a:pt x="1530829" y="69144"/>
                </a:lnTo>
                <a:lnTo>
                  <a:pt x="1540272" y="63904"/>
                </a:lnTo>
                <a:lnTo>
                  <a:pt x="1548589" y="59263"/>
                </a:lnTo>
                <a:lnTo>
                  <a:pt x="1554355" y="55310"/>
                </a:lnTo>
                <a:lnTo>
                  <a:pt x="1557572" y="52047"/>
                </a:lnTo>
                <a:lnTo>
                  <a:pt x="1563132" y="46441"/>
                </a:lnTo>
                <a:lnTo>
                  <a:pt x="1565912" y="39685"/>
                </a:lnTo>
                <a:lnTo>
                  <a:pt x="1565912" y="24289"/>
                </a:lnTo>
                <a:lnTo>
                  <a:pt x="1563304" y="17487"/>
                </a:lnTo>
                <a:lnTo>
                  <a:pt x="1558089" y="11374"/>
                </a:lnTo>
                <a:lnTo>
                  <a:pt x="1547501" y="4325"/>
                </a:lnTo>
                <a:lnTo>
                  <a:pt x="1533311" y="2206"/>
                </a:lnTo>
                <a:lnTo>
                  <a:pt x="1525533" y="2798"/>
                </a:lnTo>
                <a:lnTo>
                  <a:pt x="1513230" y="7395"/>
                </a:lnTo>
                <a:lnTo>
                  <a:pt x="1504845" y="16545"/>
                </a:lnTo>
                <a:lnTo>
                  <a:pt x="1501813" y="21968"/>
                </a:lnTo>
                <a:lnTo>
                  <a:pt x="1500227" y="28976"/>
                </a:lnTo>
                <a:lnTo>
                  <a:pt x="1500089" y="37571"/>
                </a:lnTo>
                <a:lnTo>
                  <a:pt x="1512702" y="37571"/>
                </a:lnTo>
                <a:lnTo>
                  <a:pt x="1512886" y="31458"/>
                </a:lnTo>
                <a:lnTo>
                  <a:pt x="1513851" y="26679"/>
                </a:lnTo>
                <a:lnTo>
                  <a:pt x="1515597" y="23232"/>
                </a:lnTo>
                <a:lnTo>
                  <a:pt x="1518859" y="16797"/>
                </a:lnTo>
                <a:lnTo>
                  <a:pt x="1524741" y="13581"/>
                </a:lnTo>
                <a:lnTo>
                  <a:pt x="1538985" y="13581"/>
                </a:lnTo>
                <a:lnTo>
                  <a:pt x="1543580" y="15270"/>
                </a:lnTo>
                <a:lnTo>
                  <a:pt x="1547027" y="18647"/>
                </a:lnTo>
                <a:lnTo>
                  <a:pt x="1550473" y="22025"/>
                </a:lnTo>
                <a:lnTo>
                  <a:pt x="1552196" y="26586"/>
                </a:lnTo>
                <a:lnTo>
                  <a:pt x="1552196" y="37249"/>
                </a:lnTo>
                <a:lnTo>
                  <a:pt x="1550312" y="41615"/>
                </a:lnTo>
                <a:lnTo>
                  <a:pt x="1546544" y="45429"/>
                </a:lnTo>
                <a:lnTo>
                  <a:pt x="1544155" y="47865"/>
                </a:lnTo>
                <a:lnTo>
                  <a:pt x="1539996" y="50806"/>
                </a:lnTo>
                <a:lnTo>
                  <a:pt x="1534069" y="54253"/>
                </a:lnTo>
                <a:lnTo>
                  <a:pt x="1520835" y="61905"/>
                </a:lnTo>
                <a:lnTo>
                  <a:pt x="1511967" y="67053"/>
                </a:lnTo>
                <a:lnTo>
                  <a:pt x="1506005" y="72774"/>
                </a:lnTo>
                <a:lnTo>
                  <a:pt x="1502950" y="79071"/>
                </a:lnTo>
                <a:lnTo>
                  <a:pt x="1499894" y="85367"/>
                </a:lnTo>
                <a:lnTo>
                  <a:pt x="1498136" y="92766"/>
                </a:lnTo>
                <a:lnTo>
                  <a:pt x="1497677" y="101269"/>
                </a:lnTo>
                <a:lnTo>
                  <a:pt x="1565429" y="101269"/>
                </a:lnTo>
                <a:lnTo>
                  <a:pt x="1565429" y="89549"/>
                </a:lnTo>
                <a:lnTo>
                  <a:pt x="1511531" y="89549"/>
                </a:lnTo>
                <a:close/>
              </a:path>
              <a:path w="1895783" h="104095">
                <a:moveTo>
                  <a:pt x="1587669" y="86240"/>
                </a:moveTo>
                <a:lnTo>
                  <a:pt x="1587669" y="101269"/>
                </a:lnTo>
                <a:lnTo>
                  <a:pt x="1602074" y="101269"/>
                </a:lnTo>
                <a:lnTo>
                  <a:pt x="1602074" y="86240"/>
                </a:lnTo>
                <a:lnTo>
                  <a:pt x="1587669" y="86240"/>
                </a:lnTo>
                <a:close/>
              </a:path>
              <a:path w="1895783" h="104095">
                <a:moveTo>
                  <a:pt x="1666449" y="4768"/>
                </a:moveTo>
                <a:lnTo>
                  <a:pt x="1659029" y="2275"/>
                </a:lnTo>
                <a:lnTo>
                  <a:pt x="1649563" y="2275"/>
                </a:lnTo>
                <a:lnTo>
                  <a:pt x="1642900" y="13649"/>
                </a:lnTo>
                <a:lnTo>
                  <a:pt x="1654893" y="13649"/>
                </a:lnTo>
                <a:lnTo>
                  <a:pt x="1659373" y="15189"/>
                </a:lnTo>
                <a:lnTo>
                  <a:pt x="1662314" y="18268"/>
                </a:lnTo>
                <a:lnTo>
                  <a:pt x="1665255" y="21347"/>
                </a:lnTo>
                <a:lnTo>
                  <a:pt x="1666725" y="24725"/>
                </a:lnTo>
                <a:lnTo>
                  <a:pt x="1667070" y="48532"/>
                </a:lnTo>
                <a:lnTo>
                  <a:pt x="1670746" y="46464"/>
                </a:lnTo>
                <a:lnTo>
                  <a:pt x="1673457" y="44350"/>
                </a:lnTo>
                <a:lnTo>
                  <a:pt x="1675203" y="42190"/>
                </a:lnTo>
                <a:lnTo>
                  <a:pt x="1678327" y="38375"/>
                </a:lnTo>
                <a:lnTo>
                  <a:pt x="1679890" y="33388"/>
                </a:lnTo>
                <a:lnTo>
                  <a:pt x="1679890" y="20566"/>
                </a:lnTo>
                <a:lnTo>
                  <a:pt x="1677201" y="14741"/>
                </a:lnTo>
                <a:lnTo>
                  <a:pt x="1671825" y="9755"/>
                </a:lnTo>
                <a:lnTo>
                  <a:pt x="1666449" y="4768"/>
                </a:lnTo>
                <a:close/>
              </a:path>
              <a:path w="1895783" h="104095">
                <a:moveTo>
                  <a:pt x="1664347" y="88136"/>
                </a:moveTo>
                <a:lnTo>
                  <a:pt x="1660556" y="91238"/>
                </a:lnTo>
                <a:lnTo>
                  <a:pt x="1655789" y="92789"/>
                </a:lnTo>
                <a:lnTo>
                  <a:pt x="1642877" y="92789"/>
                </a:lnTo>
                <a:lnTo>
                  <a:pt x="1637582" y="90917"/>
                </a:lnTo>
                <a:lnTo>
                  <a:pt x="1634158" y="87171"/>
                </a:lnTo>
                <a:lnTo>
                  <a:pt x="1630735" y="83425"/>
                </a:lnTo>
                <a:lnTo>
                  <a:pt x="1629024" y="78979"/>
                </a:lnTo>
                <a:lnTo>
                  <a:pt x="1625553" y="96387"/>
                </a:lnTo>
                <a:lnTo>
                  <a:pt x="1636567" y="102168"/>
                </a:lnTo>
                <a:lnTo>
                  <a:pt x="1649770" y="104095"/>
                </a:lnTo>
                <a:lnTo>
                  <a:pt x="1650916" y="104083"/>
                </a:lnTo>
                <a:lnTo>
                  <a:pt x="1664395" y="101662"/>
                </a:lnTo>
                <a:lnTo>
                  <a:pt x="1664347" y="88136"/>
                </a:lnTo>
                <a:close/>
              </a:path>
              <a:path w="1895783" h="104095">
                <a:moveTo>
                  <a:pt x="1711503" y="89549"/>
                </a:moveTo>
                <a:lnTo>
                  <a:pt x="1712698" y="84678"/>
                </a:lnTo>
                <a:lnTo>
                  <a:pt x="1715592" y="80243"/>
                </a:lnTo>
                <a:lnTo>
                  <a:pt x="1720188" y="76244"/>
                </a:lnTo>
                <a:lnTo>
                  <a:pt x="1722760" y="73993"/>
                </a:lnTo>
                <a:lnTo>
                  <a:pt x="1726298" y="71625"/>
                </a:lnTo>
                <a:lnTo>
                  <a:pt x="1730801" y="69144"/>
                </a:lnTo>
                <a:lnTo>
                  <a:pt x="1740244" y="63904"/>
                </a:lnTo>
                <a:lnTo>
                  <a:pt x="1748561" y="59263"/>
                </a:lnTo>
                <a:lnTo>
                  <a:pt x="1754328" y="55310"/>
                </a:lnTo>
                <a:lnTo>
                  <a:pt x="1757544" y="52047"/>
                </a:lnTo>
                <a:lnTo>
                  <a:pt x="1763104" y="46441"/>
                </a:lnTo>
                <a:lnTo>
                  <a:pt x="1765884" y="39685"/>
                </a:lnTo>
                <a:lnTo>
                  <a:pt x="1765884" y="24289"/>
                </a:lnTo>
                <a:lnTo>
                  <a:pt x="1763276" y="17487"/>
                </a:lnTo>
                <a:lnTo>
                  <a:pt x="1758061" y="11374"/>
                </a:lnTo>
                <a:lnTo>
                  <a:pt x="1747473" y="4325"/>
                </a:lnTo>
                <a:lnTo>
                  <a:pt x="1733283" y="2206"/>
                </a:lnTo>
                <a:lnTo>
                  <a:pt x="1725505" y="2798"/>
                </a:lnTo>
                <a:lnTo>
                  <a:pt x="1713202" y="7395"/>
                </a:lnTo>
                <a:lnTo>
                  <a:pt x="1704817" y="16545"/>
                </a:lnTo>
                <a:lnTo>
                  <a:pt x="1701785" y="21968"/>
                </a:lnTo>
                <a:lnTo>
                  <a:pt x="1700199" y="28976"/>
                </a:lnTo>
                <a:lnTo>
                  <a:pt x="1700061" y="37571"/>
                </a:lnTo>
                <a:lnTo>
                  <a:pt x="1712674" y="37571"/>
                </a:lnTo>
                <a:lnTo>
                  <a:pt x="1712858" y="31458"/>
                </a:lnTo>
                <a:lnTo>
                  <a:pt x="1713823" y="26679"/>
                </a:lnTo>
                <a:lnTo>
                  <a:pt x="1715569" y="23232"/>
                </a:lnTo>
                <a:lnTo>
                  <a:pt x="1718832" y="16797"/>
                </a:lnTo>
                <a:lnTo>
                  <a:pt x="1724713" y="13581"/>
                </a:lnTo>
                <a:lnTo>
                  <a:pt x="1738958" y="13581"/>
                </a:lnTo>
                <a:lnTo>
                  <a:pt x="1743552" y="15270"/>
                </a:lnTo>
                <a:lnTo>
                  <a:pt x="1746999" y="18647"/>
                </a:lnTo>
                <a:lnTo>
                  <a:pt x="1750445" y="22025"/>
                </a:lnTo>
                <a:lnTo>
                  <a:pt x="1752168" y="26586"/>
                </a:lnTo>
                <a:lnTo>
                  <a:pt x="1752168" y="37249"/>
                </a:lnTo>
                <a:lnTo>
                  <a:pt x="1750284" y="41615"/>
                </a:lnTo>
                <a:lnTo>
                  <a:pt x="1746516" y="45429"/>
                </a:lnTo>
                <a:lnTo>
                  <a:pt x="1744127" y="47865"/>
                </a:lnTo>
                <a:lnTo>
                  <a:pt x="1739969" y="50806"/>
                </a:lnTo>
                <a:lnTo>
                  <a:pt x="1734041" y="54253"/>
                </a:lnTo>
                <a:lnTo>
                  <a:pt x="1720807" y="61905"/>
                </a:lnTo>
                <a:lnTo>
                  <a:pt x="1711939" y="67053"/>
                </a:lnTo>
                <a:lnTo>
                  <a:pt x="1705977" y="72774"/>
                </a:lnTo>
                <a:lnTo>
                  <a:pt x="1702922" y="79071"/>
                </a:lnTo>
                <a:lnTo>
                  <a:pt x="1699866" y="85367"/>
                </a:lnTo>
                <a:lnTo>
                  <a:pt x="1698108" y="92766"/>
                </a:lnTo>
                <a:lnTo>
                  <a:pt x="1697649" y="101269"/>
                </a:lnTo>
                <a:lnTo>
                  <a:pt x="1765402" y="101269"/>
                </a:lnTo>
                <a:lnTo>
                  <a:pt x="1765402" y="89549"/>
                </a:lnTo>
                <a:lnTo>
                  <a:pt x="1711503" y="89549"/>
                </a:lnTo>
                <a:close/>
              </a:path>
              <a:path w="1895783" h="104095">
                <a:moveTo>
                  <a:pt x="1861803" y="2964"/>
                </a:moveTo>
                <a:lnTo>
                  <a:pt x="1806595" y="103888"/>
                </a:lnTo>
                <a:lnTo>
                  <a:pt x="1814246" y="103888"/>
                </a:lnTo>
                <a:lnTo>
                  <a:pt x="1869454" y="2964"/>
                </a:lnTo>
                <a:lnTo>
                  <a:pt x="1861803" y="2964"/>
                </a:lnTo>
                <a:close/>
              </a:path>
              <a:path w="1895783" h="104095">
                <a:moveTo>
                  <a:pt x="1800208" y="43775"/>
                </a:moveTo>
                <a:lnTo>
                  <a:pt x="1796866" y="42385"/>
                </a:lnTo>
                <a:lnTo>
                  <a:pt x="1797497" y="53564"/>
                </a:lnTo>
                <a:lnTo>
                  <a:pt x="1804114" y="53564"/>
                </a:lnTo>
                <a:lnTo>
                  <a:pt x="1804114" y="43775"/>
                </a:lnTo>
                <a:lnTo>
                  <a:pt x="1800208" y="43775"/>
                </a:lnTo>
                <a:close/>
              </a:path>
              <a:path w="1895783" h="104095">
                <a:moveTo>
                  <a:pt x="1867846" y="91479"/>
                </a:moveTo>
                <a:lnTo>
                  <a:pt x="1864480" y="90089"/>
                </a:lnTo>
                <a:lnTo>
                  <a:pt x="1865135" y="101269"/>
                </a:lnTo>
                <a:lnTo>
                  <a:pt x="1871798" y="101269"/>
                </a:lnTo>
                <a:lnTo>
                  <a:pt x="1871798" y="91479"/>
                </a:lnTo>
                <a:lnTo>
                  <a:pt x="1867846" y="91479"/>
                </a:lnTo>
                <a:close/>
              </a:path>
              <a:path w="1895783" h="104095">
                <a:moveTo>
                  <a:pt x="1850086" y="89549"/>
                </a:moveTo>
                <a:lnTo>
                  <a:pt x="1854773" y="94237"/>
                </a:lnTo>
                <a:lnTo>
                  <a:pt x="1859460" y="98924"/>
                </a:lnTo>
                <a:lnTo>
                  <a:pt x="1865135" y="101269"/>
                </a:lnTo>
                <a:lnTo>
                  <a:pt x="1864480" y="90089"/>
                </a:lnTo>
                <a:lnTo>
                  <a:pt x="1861700" y="87309"/>
                </a:lnTo>
                <a:lnTo>
                  <a:pt x="1858920" y="84528"/>
                </a:lnTo>
                <a:lnTo>
                  <a:pt x="1857530" y="81184"/>
                </a:lnTo>
                <a:lnTo>
                  <a:pt x="1857530" y="73372"/>
                </a:lnTo>
                <a:lnTo>
                  <a:pt x="1858920" y="70028"/>
                </a:lnTo>
                <a:lnTo>
                  <a:pt x="1861700" y="67248"/>
                </a:lnTo>
                <a:lnTo>
                  <a:pt x="1864480" y="64467"/>
                </a:lnTo>
                <a:lnTo>
                  <a:pt x="1867846" y="63077"/>
                </a:lnTo>
                <a:lnTo>
                  <a:pt x="1875703" y="63077"/>
                </a:lnTo>
                <a:lnTo>
                  <a:pt x="1879046" y="64467"/>
                </a:lnTo>
                <a:lnTo>
                  <a:pt x="1881826" y="67248"/>
                </a:lnTo>
                <a:lnTo>
                  <a:pt x="1884606" y="70028"/>
                </a:lnTo>
                <a:lnTo>
                  <a:pt x="1885996" y="73372"/>
                </a:lnTo>
                <a:lnTo>
                  <a:pt x="1885996" y="81184"/>
                </a:lnTo>
                <a:lnTo>
                  <a:pt x="1884606" y="84528"/>
                </a:lnTo>
                <a:lnTo>
                  <a:pt x="1881826" y="87309"/>
                </a:lnTo>
                <a:lnTo>
                  <a:pt x="1879046" y="90089"/>
                </a:lnTo>
                <a:lnTo>
                  <a:pt x="1875703" y="91479"/>
                </a:lnTo>
                <a:lnTo>
                  <a:pt x="1871798" y="91479"/>
                </a:lnTo>
                <a:lnTo>
                  <a:pt x="1871798" y="101269"/>
                </a:lnTo>
                <a:lnTo>
                  <a:pt x="1878414" y="101269"/>
                </a:lnTo>
                <a:lnTo>
                  <a:pt x="1884066" y="98924"/>
                </a:lnTo>
                <a:lnTo>
                  <a:pt x="1888753" y="94237"/>
                </a:lnTo>
                <a:lnTo>
                  <a:pt x="1893440" y="89549"/>
                </a:lnTo>
                <a:lnTo>
                  <a:pt x="1895783" y="83897"/>
                </a:lnTo>
                <a:lnTo>
                  <a:pt x="1895783" y="70661"/>
                </a:lnTo>
                <a:lnTo>
                  <a:pt x="1893440" y="65007"/>
                </a:lnTo>
                <a:lnTo>
                  <a:pt x="1888753" y="60320"/>
                </a:lnTo>
                <a:lnTo>
                  <a:pt x="1884066" y="55632"/>
                </a:lnTo>
                <a:lnTo>
                  <a:pt x="1878414" y="53289"/>
                </a:lnTo>
                <a:lnTo>
                  <a:pt x="1865135" y="53289"/>
                </a:lnTo>
                <a:lnTo>
                  <a:pt x="1859460" y="55632"/>
                </a:lnTo>
                <a:lnTo>
                  <a:pt x="1854773" y="60320"/>
                </a:lnTo>
                <a:lnTo>
                  <a:pt x="1850086" y="65007"/>
                </a:lnTo>
                <a:lnTo>
                  <a:pt x="1847743" y="70661"/>
                </a:lnTo>
                <a:lnTo>
                  <a:pt x="1847743" y="83897"/>
                </a:lnTo>
                <a:lnTo>
                  <a:pt x="1850086" y="89549"/>
                </a:lnTo>
                <a:close/>
              </a:path>
              <a:path w="1895783" h="104095">
                <a:moveTo>
                  <a:pt x="1782472" y="41845"/>
                </a:moveTo>
                <a:lnTo>
                  <a:pt x="1787159" y="46532"/>
                </a:lnTo>
                <a:lnTo>
                  <a:pt x="1791846" y="51220"/>
                </a:lnTo>
                <a:lnTo>
                  <a:pt x="1797497" y="53564"/>
                </a:lnTo>
                <a:lnTo>
                  <a:pt x="1796866" y="42385"/>
                </a:lnTo>
                <a:lnTo>
                  <a:pt x="1794086" y="39604"/>
                </a:lnTo>
                <a:lnTo>
                  <a:pt x="1791306" y="36824"/>
                </a:lnTo>
                <a:lnTo>
                  <a:pt x="1789915" y="33481"/>
                </a:lnTo>
                <a:lnTo>
                  <a:pt x="1789915" y="25621"/>
                </a:lnTo>
                <a:lnTo>
                  <a:pt x="1791306" y="22267"/>
                </a:lnTo>
                <a:lnTo>
                  <a:pt x="1794086" y="19509"/>
                </a:lnTo>
                <a:lnTo>
                  <a:pt x="1796866" y="16752"/>
                </a:lnTo>
                <a:lnTo>
                  <a:pt x="1800208" y="15373"/>
                </a:lnTo>
                <a:lnTo>
                  <a:pt x="1808066" y="15373"/>
                </a:lnTo>
                <a:lnTo>
                  <a:pt x="1811432" y="16763"/>
                </a:lnTo>
                <a:lnTo>
                  <a:pt x="1814211" y="19544"/>
                </a:lnTo>
                <a:lnTo>
                  <a:pt x="1816991" y="22324"/>
                </a:lnTo>
                <a:lnTo>
                  <a:pt x="1818381" y="25667"/>
                </a:lnTo>
                <a:lnTo>
                  <a:pt x="1818381" y="33481"/>
                </a:lnTo>
                <a:lnTo>
                  <a:pt x="1816991" y="36824"/>
                </a:lnTo>
                <a:lnTo>
                  <a:pt x="1814211" y="39604"/>
                </a:lnTo>
                <a:lnTo>
                  <a:pt x="1811432" y="42385"/>
                </a:lnTo>
                <a:lnTo>
                  <a:pt x="1808066" y="43775"/>
                </a:lnTo>
                <a:lnTo>
                  <a:pt x="1804114" y="43775"/>
                </a:lnTo>
                <a:lnTo>
                  <a:pt x="1804114" y="53564"/>
                </a:lnTo>
                <a:lnTo>
                  <a:pt x="1810777" y="53564"/>
                </a:lnTo>
                <a:lnTo>
                  <a:pt x="1816451" y="51220"/>
                </a:lnTo>
                <a:lnTo>
                  <a:pt x="1821138" y="46532"/>
                </a:lnTo>
                <a:lnTo>
                  <a:pt x="1825825" y="41845"/>
                </a:lnTo>
                <a:lnTo>
                  <a:pt x="1828168" y="36192"/>
                </a:lnTo>
                <a:lnTo>
                  <a:pt x="1828168" y="22956"/>
                </a:lnTo>
                <a:lnTo>
                  <a:pt x="1825825" y="17292"/>
                </a:lnTo>
                <a:lnTo>
                  <a:pt x="1821138" y="12581"/>
                </a:lnTo>
                <a:lnTo>
                  <a:pt x="1816451" y="7870"/>
                </a:lnTo>
                <a:lnTo>
                  <a:pt x="1810777" y="5515"/>
                </a:lnTo>
                <a:lnTo>
                  <a:pt x="1797497" y="5515"/>
                </a:lnTo>
                <a:lnTo>
                  <a:pt x="1791846" y="7870"/>
                </a:lnTo>
                <a:lnTo>
                  <a:pt x="1787159" y="12581"/>
                </a:lnTo>
                <a:lnTo>
                  <a:pt x="1782472" y="17292"/>
                </a:lnTo>
                <a:lnTo>
                  <a:pt x="1780128" y="22956"/>
                </a:lnTo>
                <a:lnTo>
                  <a:pt x="1780128" y="36192"/>
                </a:lnTo>
                <a:lnTo>
                  <a:pt x="1782472" y="41845"/>
                </a:lnTo>
                <a:close/>
              </a:path>
              <a:path w="1895783" h="104095">
                <a:moveTo>
                  <a:pt x="1629024" y="67857"/>
                </a:moveTo>
                <a:lnTo>
                  <a:pt x="1630896" y="63181"/>
                </a:lnTo>
                <a:lnTo>
                  <a:pt x="1634641" y="59803"/>
                </a:lnTo>
                <a:lnTo>
                  <a:pt x="1638386" y="56425"/>
                </a:lnTo>
                <a:lnTo>
                  <a:pt x="1643222" y="54736"/>
                </a:lnTo>
                <a:lnTo>
                  <a:pt x="1655261" y="54736"/>
                </a:lnTo>
                <a:lnTo>
                  <a:pt x="1660269" y="56391"/>
                </a:lnTo>
                <a:lnTo>
                  <a:pt x="1664175" y="59700"/>
                </a:lnTo>
                <a:lnTo>
                  <a:pt x="1668081" y="63008"/>
                </a:lnTo>
                <a:lnTo>
                  <a:pt x="1670033" y="67857"/>
                </a:lnTo>
                <a:lnTo>
                  <a:pt x="1670033" y="80404"/>
                </a:lnTo>
                <a:lnTo>
                  <a:pt x="1668138" y="85034"/>
                </a:lnTo>
                <a:lnTo>
                  <a:pt x="1664347" y="88136"/>
                </a:lnTo>
                <a:lnTo>
                  <a:pt x="1664395" y="101662"/>
                </a:lnTo>
                <a:lnTo>
                  <a:pt x="1674514" y="95030"/>
                </a:lnTo>
                <a:lnTo>
                  <a:pt x="1680349" y="88986"/>
                </a:lnTo>
                <a:lnTo>
                  <a:pt x="1683267" y="81622"/>
                </a:lnTo>
                <a:lnTo>
                  <a:pt x="1683267" y="65582"/>
                </a:lnTo>
                <a:lnTo>
                  <a:pt x="1681084" y="59607"/>
                </a:lnTo>
                <a:lnTo>
                  <a:pt x="1676719" y="55012"/>
                </a:lnTo>
                <a:lnTo>
                  <a:pt x="1674376" y="52576"/>
                </a:lnTo>
                <a:lnTo>
                  <a:pt x="1671159" y="50416"/>
                </a:lnTo>
                <a:lnTo>
                  <a:pt x="1667070" y="48532"/>
                </a:lnTo>
                <a:lnTo>
                  <a:pt x="1666725" y="24725"/>
                </a:lnTo>
                <a:lnTo>
                  <a:pt x="1666725" y="32630"/>
                </a:lnTo>
                <a:lnTo>
                  <a:pt x="1665186" y="36272"/>
                </a:lnTo>
                <a:lnTo>
                  <a:pt x="1662107" y="39328"/>
                </a:lnTo>
                <a:lnTo>
                  <a:pt x="1659029" y="42385"/>
                </a:lnTo>
                <a:lnTo>
                  <a:pt x="1654755" y="43913"/>
                </a:lnTo>
                <a:lnTo>
                  <a:pt x="1644600" y="43913"/>
                </a:lnTo>
                <a:lnTo>
                  <a:pt x="1640534" y="42603"/>
                </a:lnTo>
                <a:lnTo>
                  <a:pt x="1637088" y="39983"/>
                </a:lnTo>
                <a:lnTo>
                  <a:pt x="1633641" y="37364"/>
                </a:lnTo>
                <a:lnTo>
                  <a:pt x="1631918" y="33733"/>
                </a:lnTo>
                <a:lnTo>
                  <a:pt x="1631918" y="24955"/>
                </a:lnTo>
                <a:lnTo>
                  <a:pt x="1633251" y="21347"/>
                </a:lnTo>
                <a:lnTo>
                  <a:pt x="1635916" y="18268"/>
                </a:lnTo>
                <a:lnTo>
                  <a:pt x="1638581" y="15189"/>
                </a:lnTo>
                <a:lnTo>
                  <a:pt x="1642900" y="13649"/>
                </a:lnTo>
                <a:lnTo>
                  <a:pt x="1649563" y="2275"/>
                </a:lnTo>
                <a:lnTo>
                  <a:pt x="1639776" y="2275"/>
                </a:lnTo>
                <a:lnTo>
                  <a:pt x="1632217" y="4917"/>
                </a:lnTo>
                <a:lnTo>
                  <a:pt x="1626887" y="10203"/>
                </a:lnTo>
                <a:lnTo>
                  <a:pt x="1621557" y="15488"/>
                </a:lnTo>
                <a:lnTo>
                  <a:pt x="1618892" y="21807"/>
                </a:lnTo>
                <a:lnTo>
                  <a:pt x="1618892" y="35043"/>
                </a:lnTo>
                <a:lnTo>
                  <a:pt x="1620706" y="39822"/>
                </a:lnTo>
                <a:lnTo>
                  <a:pt x="1624337" y="43499"/>
                </a:lnTo>
                <a:lnTo>
                  <a:pt x="1626267" y="45475"/>
                </a:lnTo>
                <a:lnTo>
                  <a:pt x="1628955" y="47199"/>
                </a:lnTo>
                <a:lnTo>
                  <a:pt x="1632401" y="48669"/>
                </a:lnTo>
                <a:lnTo>
                  <a:pt x="1626795" y="50921"/>
                </a:lnTo>
                <a:lnTo>
                  <a:pt x="1622567" y="54173"/>
                </a:lnTo>
                <a:lnTo>
                  <a:pt x="1619719" y="58424"/>
                </a:lnTo>
                <a:lnTo>
                  <a:pt x="1616870" y="62675"/>
                </a:lnTo>
                <a:lnTo>
                  <a:pt x="1615445" y="67719"/>
                </a:lnTo>
                <a:lnTo>
                  <a:pt x="1615445" y="83483"/>
                </a:lnTo>
                <a:lnTo>
                  <a:pt x="1618765" y="91055"/>
                </a:lnTo>
                <a:lnTo>
                  <a:pt x="1625405" y="96271"/>
                </a:lnTo>
                <a:lnTo>
                  <a:pt x="1625553" y="96387"/>
                </a:lnTo>
                <a:lnTo>
                  <a:pt x="1629024" y="78979"/>
                </a:lnTo>
                <a:lnTo>
                  <a:pt x="1629024" y="67857"/>
                </a:lnTo>
                <a:close/>
              </a:path>
              <a:path w="1895783" h="104095">
                <a:moveTo>
                  <a:pt x="1119788" y="102440"/>
                </a:moveTo>
                <a:lnTo>
                  <a:pt x="1123246" y="102348"/>
                </a:lnTo>
                <a:lnTo>
                  <a:pt x="1126325" y="101981"/>
                </a:lnTo>
                <a:lnTo>
                  <a:pt x="1129231" y="101268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1" y="37570"/>
                </a:lnTo>
                <a:lnTo>
                  <a:pt x="1129231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895783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326437" y="1619516"/>
            <a:ext cx="11466" cy="0"/>
          </a:xfrm>
          <a:custGeom>
            <a:avLst/>
            <a:gdLst/>
            <a:ahLst/>
            <a:cxnLst/>
            <a:rect l="l" t="t" r="r" b="b"/>
            <a:pathLst>
              <a:path w="12613">
                <a:moveTo>
                  <a:pt x="0" y="0"/>
                </a:moveTo>
                <a:lnTo>
                  <a:pt x="12613" y="0"/>
                </a:lnTo>
              </a:path>
            </a:pathLst>
          </a:custGeom>
          <a:ln w="153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297056" y="1657776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2601681" y="1696037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237191" y="1073190"/>
            <a:ext cx="1032839" cy="118064"/>
          </a:xfrm>
          <a:custGeom>
            <a:avLst/>
            <a:gdLst/>
            <a:ahLst/>
            <a:cxnLst/>
            <a:rect l="l" t="t" r="r" b="b"/>
            <a:pathLst>
              <a:path w="1136123" h="133806">
                <a:moveTo>
                  <a:pt x="443458" y="27161"/>
                </a:moveTo>
                <a:lnTo>
                  <a:pt x="443458" y="6204"/>
                </a:lnTo>
                <a:lnTo>
                  <a:pt x="424021" y="6204"/>
                </a:lnTo>
                <a:lnTo>
                  <a:pt x="424021" y="27161"/>
                </a:lnTo>
                <a:lnTo>
                  <a:pt x="413545" y="27161"/>
                </a:lnTo>
                <a:lnTo>
                  <a:pt x="413545" y="41155"/>
                </a:lnTo>
                <a:lnTo>
                  <a:pt x="424021" y="41155"/>
                </a:lnTo>
                <a:lnTo>
                  <a:pt x="424021" y="92099"/>
                </a:lnTo>
                <a:lnTo>
                  <a:pt x="425124" y="95569"/>
                </a:lnTo>
                <a:lnTo>
                  <a:pt x="427329" y="97821"/>
                </a:lnTo>
                <a:lnTo>
                  <a:pt x="430730" y="101360"/>
                </a:lnTo>
                <a:lnTo>
                  <a:pt x="437071" y="102969"/>
                </a:lnTo>
                <a:lnTo>
                  <a:pt x="446353" y="102647"/>
                </a:lnTo>
                <a:lnTo>
                  <a:pt x="455657" y="102302"/>
                </a:lnTo>
                <a:lnTo>
                  <a:pt x="455657" y="87619"/>
                </a:lnTo>
                <a:lnTo>
                  <a:pt x="451797" y="87757"/>
                </a:lnTo>
                <a:lnTo>
                  <a:pt x="447800" y="87757"/>
                </a:lnTo>
                <a:lnTo>
                  <a:pt x="445411" y="87377"/>
                </a:lnTo>
                <a:lnTo>
                  <a:pt x="444630" y="86619"/>
                </a:lnTo>
                <a:lnTo>
                  <a:pt x="443458" y="83942"/>
                </a:lnTo>
                <a:lnTo>
                  <a:pt x="443458" y="41155"/>
                </a:lnTo>
                <a:lnTo>
                  <a:pt x="455657" y="41155"/>
                </a:lnTo>
                <a:lnTo>
                  <a:pt x="455657" y="27161"/>
                </a:lnTo>
                <a:lnTo>
                  <a:pt x="443458" y="27161"/>
                </a:lnTo>
                <a:close/>
              </a:path>
              <a:path w="1136123" h="133806">
                <a:moveTo>
                  <a:pt x="355189" y="59285"/>
                </a:moveTo>
                <a:lnTo>
                  <a:pt x="355832" y="54644"/>
                </a:lnTo>
                <a:lnTo>
                  <a:pt x="357119" y="51151"/>
                </a:lnTo>
                <a:lnTo>
                  <a:pt x="359554" y="44579"/>
                </a:lnTo>
                <a:lnTo>
                  <a:pt x="364080" y="41293"/>
                </a:lnTo>
                <a:lnTo>
                  <a:pt x="375337" y="41293"/>
                </a:lnTo>
                <a:lnTo>
                  <a:pt x="378761" y="42810"/>
                </a:lnTo>
                <a:lnTo>
                  <a:pt x="380967" y="45843"/>
                </a:lnTo>
                <a:lnTo>
                  <a:pt x="382483" y="48095"/>
                </a:lnTo>
                <a:lnTo>
                  <a:pt x="383425" y="50622"/>
                </a:lnTo>
                <a:lnTo>
                  <a:pt x="383793" y="53426"/>
                </a:lnTo>
                <a:lnTo>
                  <a:pt x="403918" y="53426"/>
                </a:lnTo>
                <a:lnTo>
                  <a:pt x="402816" y="42718"/>
                </a:lnTo>
                <a:lnTo>
                  <a:pt x="399266" y="35249"/>
                </a:lnTo>
                <a:lnTo>
                  <a:pt x="393269" y="31021"/>
                </a:lnTo>
                <a:lnTo>
                  <a:pt x="387273" y="26793"/>
                </a:lnTo>
                <a:lnTo>
                  <a:pt x="379565" y="24679"/>
                </a:lnTo>
                <a:lnTo>
                  <a:pt x="366933" y="24784"/>
                </a:lnTo>
                <a:lnTo>
                  <a:pt x="354057" y="27925"/>
                </a:lnTo>
                <a:lnTo>
                  <a:pt x="344092" y="35433"/>
                </a:lnTo>
                <a:lnTo>
                  <a:pt x="340761" y="39967"/>
                </a:lnTo>
                <a:lnTo>
                  <a:pt x="336178" y="51368"/>
                </a:lnTo>
                <a:lnTo>
                  <a:pt x="334650" y="65559"/>
                </a:lnTo>
                <a:lnTo>
                  <a:pt x="334794" y="69916"/>
                </a:lnTo>
                <a:lnTo>
                  <a:pt x="337378" y="82910"/>
                </a:lnTo>
                <a:lnTo>
                  <a:pt x="343196" y="93478"/>
                </a:lnTo>
                <a:lnTo>
                  <a:pt x="345324" y="95844"/>
                </a:lnTo>
                <a:lnTo>
                  <a:pt x="355728" y="102135"/>
                </a:lnTo>
                <a:lnTo>
                  <a:pt x="369870" y="104232"/>
                </a:lnTo>
                <a:lnTo>
                  <a:pt x="375452" y="103901"/>
                </a:lnTo>
                <a:lnTo>
                  <a:pt x="387910" y="99894"/>
                </a:lnTo>
                <a:lnTo>
                  <a:pt x="397233" y="91341"/>
                </a:lnTo>
                <a:lnTo>
                  <a:pt x="401092" y="86010"/>
                </a:lnTo>
                <a:lnTo>
                  <a:pt x="403252" y="80357"/>
                </a:lnTo>
                <a:lnTo>
                  <a:pt x="403712" y="74383"/>
                </a:lnTo>
                <a:lnTo>
                  <a:pt x="383655" y="74383"/>
                </a:lnTo>
                <a:lnTo>
                  <a:pt x="383241" y="78335"/>
                </a:lnTo>
                <a:lnTo>
                  <a:pt x="382069" y="81552"/>
                </a:lnTo>
                <a:lnTo>
                  <a:pt x="380139" y="84034"/>
                </a:lnTo>
                <a:lnTo>
                  <a:pt x="378210" y="86515"/>
                </a:lnTo>
                <a:lnTo>
                  <a:pt x="374947" y="87757"/>
                </a:lnTo>
                <a:lnTo>
                  <a:pt x="363873" y="87757"/>
                </a:lnTo>
                <a:lnTo>
                  <a:pt x="359462" y="84631"/>
                </a:lnTo>
                <a:lnTo>
                  <a:pt x="357119" y="78381"/>
                </a:lnTo>
                <a:lnTo>
                  <a:pt x="355832" y="75026"/>
                </a:lnTo>
                <a:lnTo>
                  <a:pt x="355189" y="70591"/>
                </a:lnTo>
                <a:lnTo>
                  <a:pt x="355189" y="59285"/>
                </a:lnTo>
                <a:close/>
              </a:path>
              <a:path w="1136123" h="133806">
                <a:moveTo>
                  <a:pt x="511291" y="47394"/>
                </a:moveTo>
                <a:lnTo>
                  <a:pt x="512865" y="51335"/>
                </a:lnTo>
                <a:lnTo>
                  <a:pt x="513186" y="56528"/>
                </a:lnTo>
                <a:lnTo>
                  <a:pt x="482653" y="56528"/>
                </a:lnTo>
                <a:lnTo>
                  <a:pt x="483296" y="51657"/>
                </a:lnTo>
                <a:lnTo>
                  <a:pt x="484870" y="47796"/>
                </a:lnTo>
                <a:lnTo>
                  <a:pt x="487374" y="44947"/>
                </a:lnTo>
                <a:lnTo>
                  <a:pt x="489878" y="42097"/>
                </a:lnTo>
                <a:lnTo>
                  <a:pt x="495369" y="24544"/>
                </a:lnTo>
                <a:lnTo>
                  <a:pt x="482586" y="27525"/>
                </a:lnTo>
                <a:lnTo>
                  <a:pt x="472279" y="34882"/>
                </a:lnTo>
                <a:lnTo>
                  <a:pt x="468815" y="39261"/>
                </a:lnTo>
                <a:lnTo>
                  <a:pt x="463996" y="50553"/>
                </a:lnTo>
                <a:lnTo>
                  <a:pt x="462389" y="64800"/>
                </a:lnTo>
                <a:lnTo>
                  <a:pt x="462854" y="72888"/>
                </a:lnTo>
                <a:lnTo>
                  <a:pt x="466374" y="85698"/>
                </a:lnTo>
                <a:lnTo>
                  <a:pt x="473348" y="94857"/>
                </a:lnTo>
                <a:lnTo>
                  <a:pt x="485872" y="102040"/>
                </a:lnTo>
                <a:lnTo>
                  <a:pt x="498643" y="104095"/>
                </a:lnTo>
                <a:lnTo>
                  <a:pt x="502991" y="103913"/>
                </a:lnTo>
                <a:lnTo>
                  <a:pt x="515791" y="100603"/>
                </a:lnTo>
                <a:lnTo>
                  <a:pt x="525662" y="93133"/>
                </a:lnTo>
                <a:lnTo>
                  <a:pt x="529797" y="88538"/>
                </a:lnTo>
                <a:lnTo>
                  <a:pt x="532117" y="84011"/>
                </a:lnTo>
                <a:lnTo>
                  <a:pt x="532623" y="79552"/>
                </a:lnTo>
                <a:lnTo>
                  <a:pt x="512566" y="79552"/>
                </a:lnTo>
                <a:lnTo>
                  <a:pt x="511509" y="81759"/>
                </a:lnTo>
                <a:lnTo>
                  <a:pt x="508913" y="84723"/>
                </a:lnTo>
                <a:lnTo>
                  <a:pt x="506386" y="87021"/>
                </a:lnTo>
                <a:lnTo>
                  <a:pt x="503100" y="88170"/>
                </a:lnTo>
                <a:lnTo>
                  <a:pt x="495243" y="88170"/>
                </a:lnTo>
                <a:lnTo>
                  <a:pt x="491981" y="87228"/>
                </a:lnTo>
                <a:lnTo>
                  <a:pt x="489270" y="85344"/>
                </a:lnTo>
                <a:lnTo>
                  <a:pt x="484812" y="82310"/>
                </a:lnTo>
                <a:lnTo>
                  <a:pt x="482446" y="77026"/>
                </a:lnTo>
                <a:lnTo>
                  <a:pt x="482171" y="69488"/>
                </a:lnTo>
                <a:lnTo>
                  <a:pt x="533587" y="69488"/>
                </a:lnTo>
                <a:lnTo>
                  <a:pt x="533680" y="63008"/>
                </a:lnTo>
                <a:lnTo>
                  <a:pt x="533473" y="58045"/>
                </a:lnTo>
                <a:lnTo>
                  <a:pt x="532968" y="54598"/>
                </a:lnTo>
                <a:lnTo>
                  <a:pt x="532094" y="48715"/>
                </a:lnTo>
                <a:lnTo>
                  <a:pt x="530188" y="43545"/>
                </a:lnTo>
                <a:lnTo>
                  <a:pt x="527247" y="39087"/>
                </a:lnTo>
                <a:lnTo>
                  <a:pt x="523984" y="34031"/>
                </a:lnTo>
                <a:lnTo>
                  <a:pt x="519849" y="30332"/>
                </a:lnTo>
                <a:lnTo>
                  <a:pt x="514840" y="27988"/>
                </a:lnTo>
                <a:lnTo>
                  <a:pt x="509832" y="25644"/>
                </a:lnTo>
                <a:lnTo>
                  <a:pt x="504203" y="24472"/>
                </a:lnTo>
                <a:lnTo>
                  <a:pt x="505639" y="42017"/>
                </a:lnTo>
                <a:lnTo>
                  <a:pt x="508465" y="44705"/>
                </a:lnTo>
                <a:lnTo>
                  <a:pt x="511291" y="47394"/>
                </a:lnTo>
                <a:close/>
              </a:path>
              <a:path w="1136123" h="133806">
                <a:moveTo>
                  <a:pt x="489878" y="42097"/>
                </a:moveTo>
                <a:lnTo>
                  <a:pt x="493405" y="40673"/>
                </a:lnTo>
                <a:lnTo>
                  <a:pt x="502135" y="40673"/>
                </a:lnTo>
                <a:lnTo>
                  <a:pt x="505639" y="42017"/>
                </a:lnTo>
                <a:lnTo>
                  <a:pt x="504203" y="24472"/>
                </a:lnTo>
                <a:lnTo>
                  <a:pt x="495369" y="24544"/>
                </a:lnTo>
                <a:lnTo>
                  <a:pt x="489878" y="42097"/>
                </a:lnTo>
                <a:close/>
              </a:path>
              <a:path w="1136123" h="133806">
                <a:moveTo>
                  <a:pt x="597342" y="49382"/>
                </a:moveTo>
                <a:lnTo>
                  <a:pt x="599663" y="55953"/>
                </a:lnTo>
                <a:lnTo>
                  <a:pt x="599663" y="71717"/>
                </a:lnTo>
                <a:lnTo>
                  <a:pt x="598216" y="77071"/>
                </a:lnTo>
                <a:lnTo>
                  <a:pt x="595321" y="81207"/>
                </a:lnTo>
                <a:lnTo>
                  <a:pt x="592426" y="85344"/>
                </a:lnTo>
                <a:lnTo>
                  <a:pt x="588199" y="87412"/>
                </a:lnTo>
                <a:lnTo>
                  <a:pt x="577079" y="87412"/>
                </a:lnTo>
                <a:lnTo>
                  <a:pt x="572932" y="85332"/>
                </a:lnTo>
                <a:lnTo>
                  <a:pt x="576987" y="103957"/>
                </a:lnTo>
                <a:lnTo>
                  <a:pt x="582317" y="103957"/>
                </a:lnTo>
                <a:lnTo>
                  <a:pt x="586774" y="102945"/>
                </a:lnTo>
                <a:lnTo>
                  <a:pt x="590358" y="100923"/>
                </a:lnTo>
                <a:lnTo>
                  <a:pt x="593942" y="98901"/>
                </a:lnTo>
                <a:lnTo>
                  <a:pt x="597136" y="95661"/>
                </a:lnTo>
                <a:lnTo>
                  <a:pt x="599939" y="91203"/>
                </a:lnTo>
                <a:lnTo>
                  <a:pt x="599939" y="101613"/>
                </a:lnTo>
                <a:lnTo>
                  <a:pt x="619031" y="101613"/>
                </a:lnTo>
                <a:lnTo>
                  <a:pt x="619031" y="137"/>
                </a:lnTo>
                <a:lnTo>
                  <a:pt x="599112" y="137"/>
                </a:lnTo>
                <a:lnTo>
                  <a:pt x="599112" y="35985"/>
                </a:lnTo>
                <a:lnTo>
                  <a:pt x="596906" y="32446"/>
                </a:lnTo>
                <a:lnTo>
                  <a:pt x="594034" y="29677"/>
                </a:lnTo>
                <a:lnTo>
                  <a:pt x="590496" y="27678"/>
                </a:lnTo>
                <a:lnTo>
                  <a:pt x="586958" y="25679"/>
                </a:lnTo>
                <a:lnTo>
                  <a:pt x="582914" y="24679"/>
                </a:lnTo>
                <a:lnTo>
                  <a:pt x="577555" y="24688"/>
                </a:lnTo>
                <a:lnTo>
                  <a:pt x="564713" y="27590"/>
                </a:lnTo>
                <a:lnTo>
                  <a:pt x="567441" y="52702"/>
                </a:lnTo>
                <a:lnTo>
                  <a:pt x="570129" y="48359"/>
                </a:lnTo>
                <a:lnTo>
                  <a:pt x="572817" y="44016"/>
                </a:lnTo>
                <a:lnTo>
                  <a:pt x="577033" y="41844"/>
                </a:lnTo>
                <a:lnTo>
                  <a:pt x="586544" y="41844"/>
                </a:lnTo>
                <a:lnTo>
                  <a:pt x="589853" y="43039"/>
                </a:lnTo>
                <a:lnTo>
                  <a:pt x="592701" y="45429"/>
                </a:lnTo>
                <a:lnTo>
                  <a:pt x="597342" y="49382"/>
                </a:lnTo>
                <a:close/>
              </a:path>
              <a:path w="1136123" h="133806">
                <a:moveTo>
                  <a:pt x="547270" y="51810"/>
                </a:moveTo>
                <a:lnTo>
                  <a:pt x="545833" y="65972"/>
                </a:lnTo>
                <a:lnTo>
                  <a:pt x="545957" y="69804"/>
                </a:lnTo>
                <a:lnTo>
                  <a:pt x="548641" y="82730"/>
                </a:lnTo>
                <a:lnTo>
                  <a:pt x="554828" y="93306"/>
                </a:lnTo>
                <a:lnTo>
                  <a:pt x="560824" y="100406"/>
                </a:lnTo>
                <a:lnTo>
                  <a:pt x="568210" y="103957"/>
                </a:lnTo>
                <a:lnTo>
                  <a:pt x="576987" y="103957"/>
                </a:lnTo>
                <a:lnTo>
                  <a:pt x="572932" y="85332"/>
                </a:lnTo>
                <a:lnTo>
                  <a:pt x="570198" y="81173"/>
                </a:lnTo>
                <a:lnTo>
                  <a:pt x="567464" y="77014"/>
                </a:lnTo>
                <a:lnTo>
                  <a:pt x="566097" y="71464"/>
                </a:lnTo>
                <a:lnTo>
                  <a:pt x="566097" y="58091"/>
                </a:lnTo>
                <a:lnTo>
                  <a:pt x="567441" y="52702"/>
                </a:lnTo>
                <a:lnTo>
                  <a:pt x="564713" y="27590"/>
                </a:lnTo>
                <a:lnTo>
                  <a:pt x="554690" y="35709"/>
                </a:lnTo>
                <a:lnTo>
                  <a:pt x="551580" y="40310"/>
                </a:lnTo>
                <a:lnTo>
                  <a:pt x="547270" y="51810"/>
                </a:lnTo>
                <a:close/>
              </a:path>
              <a:path w="1136123" h="133806">
                <a:moveTo>
                  <a:pt x="695238" y="78588"/>
                </a:moveTo>
                <a:lnTo>
                  <a:pt x="693784" y="77114"/>
                </a:lnTo>
                <a:lnTo>
                  <a:pt x="688465" y="66855"/>
                </a:lnTo>
                <a:lnTo>
                  <a:pt x="686692" y="52047"/>
                </a:lnTo>
                <a:lnTo>
                  <a:pt x="686812" y="47591"/>
                </a:lnTo>
                <a:lnTo>
                  <a:pt x="689182" y="34083"/>
                </a:lnTo>
                <a:lnTo>
                  <a:pt x="694583" y="24162"/>
                </a:lnTo>
                <a:lnTo>
                  <a:pt x="699845" y="17981"/>
                </a:lnTo>
                <a:lnTo>
                  <a:pt x="706564" y="14890"/>
                </a:lnTo>
                <a:lnTo>
                  <a:pt x="719017" y="14890"/>
                </a:lnTo>
                <a:lnTo>
                  <a:pt x="722900" y="15648"/>
                </a:lnTo>
                <a:lnTo>
                  <a:pt x="726392" y="17165"/>
                </a:lnTo>
                <a:lnTo>
                  <a:pt x="732641" y="19922"/>
                </a:lnTo>
                <a:lnTo>
                  <a:pt x="736570" y="24771"/>
                </a:lnTo>
                <a:lnTo>
                  <a:pt x="738178" y="31711"/>
                </a:lnTo>
                <a:lnTo>
                  <a:pt x="759062" y="31711"/>
                </a:lnTo>
                <a:lnTo>
                  <a:pt x="754192" y="17128"/>
                </a:lnTo>
                <a:lnTo>
                  <a:pt x="745587" y="7204"/>
                </a:lnTo>
                <a:lnTo>
                  <a:pt x="740004" y="3332"/>
                </a:lnTo>
                <a:lnTo>
                  <a:pt x="728389" y="-1131"/>
                </a:lnTo>
                <a:lnTo>
                  <a:pt x="714468" y="-2619"/>
                </a:lnTo>
                <a:lnTo>
                  <a:pt x="713582" y="-2613"/>
                </a:lnTo>
                <a:lnTo>
                  <a:pt x="700039" y="-830"/>
                </a:lnTo>
                <a:lnTo>
                  <a:pt x="688365" y="4130"/>
                </a:lnTo>
                <a:lnTo>
                  <a:pt x="678558" y="12270"/>
                </a:lnTo>
                <a:lnTo>
                  <a:pt x="676242" y="15007"/>
                </a:lnTo>
                <a:lnTo>
                  <a:pt x="669986" y="25480"/>
                </a:lnTo>
                <a:lnTo>
                  <a:pt x="666231" y="37758"/>
                </a:lnTo>
                <a:lnTo>
                  <a:pt x="664980" y="51840"/>
                </a:lnTo>
                <a:lnTo>
                  <a:pt x="665037" y="54968"/>
                </a:lnTo>
                <a:lnTo>
                  <a:pt x="666887" y="68757"/>
                </a:lnTo>
                <a:lnTo>
                  <a:pt x="671348" y="80536"/>
                </a:lnTo>
                <a:lnTo>
                  <a:pt x="678421" y="90307"/>
                </a:lnTo>
                <a:lnTo>
                  <a:pt x="686598" y="97305"/>
                </a:lnTo>
                <a:lnTo>
                  <a:pt x="698138" y="102552"/>
                </a:lnTo>
                <a:lnTo>
                  <a:pt x="711504" y="104302"/>
                </a:lnTo>
                <a:lnTo>
                  <a:pt x="719683" y="104302"/>
                </a:lnTo>
                <a:lnTo>
                  <a:pt x="726575" y="102578"/>
                </a:lnTo>
                <a:lnTo>
                  <a:pt x="732182" y="99131"/>
                </a:lnTo>
                <a:lnTo>
                  <a:pt x="735444" y="97155"/>
                </a:lnTo>
                <a:lnTo>
                  <a:pt x="739120" y="93754"/>
                </a:lnTo>
                <a:lnTo>
                  <a:pt x="743209" y="88929"/>
                </a:lnTo>
                <a:lnTo>
                  <a:pt x="745346" y="101613"/>
                </a:lnTo>
                <a:lnTo>
                  <a:pt x="759407" y="101613"/>
                </a:lnTo>
                <a:lnTo>
                  <a:pt x="759407" y="47084"/>
                </a:lnTo>
                <a:lnTo>
                  <a:pt x="717087" y="47084"/>
                </a:lnTo>
                <a:lnTo>
                  <a:pt x="717087" y="64042"/>
                </a:lnTo>
                <a:lnTo>
                  <a:pt x="740590" y="64042"/>
                </a:lnTo>
                <a:lnTo>
                  <a:pt x="739533" y="70706"/>
                </a:lnTo>
                <a:lnTo>
                  <a:pt x="736731" y="76094"/>
                </a:lnTo>
                <a:lnTo>
                  <a:pt x="732182" y="80208"/>
                </a:lnTo>
                <a:lnTo>
                  <a:pt x="727633" y="84321"/>
                </a:lnTo>
                <a:lnTo>
                  <a:pt x="721797" y="86378"/>
                </a:lnTo>
                <a:lnTo>
                  <a:pt x="707415" y="86378"/>
                </a:lnTo>
                <a:lnTo>
                  <a:pt x="700936" y="83781"/>
                </a:lnTo>
                <a:lnTo>
                  <a:pt x="695238" y="78588"/>
                </a:lnTo>
                <a:close/>
              </a:path>
              <a:path w="1136123" h="133806">
                <a:moveTo>
                  <a:pt x="814959" y="24679"/>
                </a:moveTo>
                <a:lnTo>
                  <a:pt x="809078" y="24679"/>
                </a:lnTo>
                <a:lnTo>
                  <a:pt x="804299" y="26219"/>
                </a:lnTo>
                <a:lnTo>
                  <a:pt x="800623" y="29298"/>
                </a:lnTo>
                <a:lnTo>
                  <a:pt x="798371" y="31136"/>
                </a:lnTo>
                <a:lnTo>
                  <a:pt x="795729" y="34560"/>
                </a:lnTo>
                <a:lnTo>
                  <a:pt x="792697" y="39569"/>
                </a:lnTo>
                <a:lnTo>
                  <a:pt x="792697" y="26471"/>
                </a:lnTo>
                <a:lnTo>
                  <a:pt x="773949" y="26471"/>
                </a:lnTo>
                <a:lnTo>
                  <a:pt x="773949" y="101613"/>
                </a:lnTo>
                <a:lnTo>
                  <a:pt x="793731" y="101613"/>
                </a:lnTo>
                <a:lnTo>
                  <a:pt x="793731" y="59676"/>
                </a:lnTo>
                <a:lnTo>
                  <a:pt x="794489" y="55218"/>
                </a:lnTo>
                <a:lnTo>
                  <a:pt x="796005" y="52323"/>
                </a:lnTo>
                <a:lnTo>
                  <a:pt x="798716" y="47175"/>
                </a:lnTo>
                <a:lnTo>
                  <a:pt x="804023" y="44602"/>
                </a:lnTo>
                <a:lnTo>
                  <a:pt x="814270" y="44671"/>
                </a:lnTo>
                <a:lnTo>
                  <a:pt x="817579" y="44947"/>
                </a:lnTo>
                <a:lnTo>
                  <a:pt x="817579" y="24817"/>
                </a:lnTo>
                <a:lnTo>
                  <a:pt x="814959" y="24679"/>
                </a:lnTo>
                <a:close/>
              </a:path>
              <a:path w="1136123" h="133806">
                <a:moveTo>
                  <a:pt x="828353" y="64180"/>
                </a:moveTo>
                <a:lnTo>
                  <a:pt x="828565" y="69011"/>
                </a:lnTo>
                <a:lnTo>
                  <a:pt x="831494" y="81612"/>
                </a:lnTo>
                <a:lnTo>
                  <a:pt x="837865" y="92479"/>
                </a:lnTo>
                <a:lnTo>
                  <a:pt x="841730" y="96432"/>
                </a:lnTo>
                <a:lnTo>
                  <a:pt x="852602" y="102282"/>
                </a:lnTo>
                <a:lnTo>
                  <a:pt x="853407" y="81621"/>
                </a:lnTo>
                <a:lnTo>
                  <a:pt x="850306" y="77531"/>
                </a:lnTo>
                <a:lnTo>
                  <a:pt x="848755" y="71717"/>
                </a:lnTo>
                <a:lnTo>
                  <a:pt x="848755" y="56643"/>
                </a:lnTo>
                <a:lnTo>
                  <a:pt x="850306" y="50841"/>
                </a:lnTo>
                <a:lnTo>
                  <a:pt x="847226" y="28260"/>
                </a:lnTo>
                <a:lnTo>
                  <a:pt x="837865" y="35985"/>
                </a:lnTo>
                <a:lnTo>
                  <a:pt x="835284" y="39570"/>
                </a:lnTo>
                <a:lnTo>
                  <a:pt x="830086" y="51084"/>
                </a:lnTo>
                <a:lnTo>
                  <a:pt x="828353" y="64180"/>
                </a:lnTo>
                <a:close/>
              </a:path>
              <a:path w="1136123" h="133806">
                <a:moveTo>
                  <a:pt x="872419" y="87757"/>
                </a:moveTo>
                <a:lnTo>
                  <a:pt x="860932" y="87757"/>
                </a:lnTo>
                <a:lnTo>
                  <a:pt x="856509" y="85711"/>
                </a:lnTo>
                <a:lnTo>
                  <a:pt x="853407" y="81621"/>
                </a:lnTo>
                <a:lnTo>
                  <a:pt x="852602" y="102282"/>
                </a:lnTo>
                <a:lnTo>
                  <a:pt x="866745" y="104232"/>
                </a:lnTo>
                <a:lnTo>
                  <a:pt x="873586" y="103829"/>
                </a:lnTo>
                <a:lnTo>
                  <a:pt x="886240" y="100104"/>
                </a:lnTo>
                <a:lnTo>
                  <a:pt x="895624" y="92479"/>
                </a:lnTo>
                <a:lnTo>
                  <a:pt x="898251" y="88864"/>
                </a:lnTo>
                <a:lnTo>
                  <a:pt x="903414" y="77389"/>
                </a:lnTo>
                <a:lnTo>
                  <a:pt x="905135" y="64180"/>
                </a:lnTo>
                <a:lnTo>
                  <a:pt x="904932" y="59510"/>
                </a:lnTo>
                <a:lnTo>
                  <a:pt x="902010" y="46956"/>
                </a:lnTo>
                <a:lnTo>
                  <a:pt x="895624" y="35985"/>
                </a:lnTo>
                <a:lnTo>
                  <a:pt x="891720" y="31940"/>
                </a:lnTo>
                <a:lnTo>
                  <a:pt x="880861" y="26029"/>
                </a:lnTo>
                <a:lnTo>
                  <a:pt x="866745" y="24058"/>
                </a:lnTo>
                <a:lnTo>
                  <a:pt x="859843" y="24476"/>
                </a:lnTo>
                <a:lnTo>
                  <a:pt x="847226" y="28260"/>
                </a:lnTo>
                <a:lnTo>
                  <a:pt x="850306" y="50841"/>
                </a:lnTo>
                <a:lnTo>
                  <a:pt x="853407" y="46774"/>
                </a:lnTo>
                <a:lnTo>
                  <a:pt x="856509" y="42706"/>
                </a:lnTo>
                <a:lnTo>
                  <a:pt x="860932" y="40673"/>
                </a:lnTo>
                <a:lnTo>
                  <a:pt x="872419" y="40673"/>
                </a:lnTo>
                <a:lnTo>
                  <a:pt x="876830" y="42706"/>
                </a:lnTo>
                <a:lnTo>
                  <a:pt x="879909" y="46774"/>
                </a:lnTo>
                <a:lnTo>
                  <a:pt x="882987" y="50841"/>
                </a:lnTo>
                <a:lnTo>
                  <a:pt x="884527" y="56643"/>
                </a:lnTo>
                <a:lnTo>
                  <a:pt x="884527" y="71717"/>
                </a:lnTo>
                <a:lnTo>
                  <a:pt x="882987" y="77531"/>
                </a:lnTo>
                <a:lnTo>
                  <a:pt x="879909" y="81621"/>
                </a:lnTo>
                <a:lnTo>
                  <a:pt x="876830" y="85711"/>
                </a:lnTo>
                <a:lnTo>
                  <a:pt x="872419" y="87757"/>
                </a:lnTo>
                <a:close/>
              </a:path>
              <a:path w="1136123" h="133806">
                <a:moveTo>
                  <a:pt x="1014288" y="26471"/>
                </a:moveTo>
                <a:lnTo>
                  <a:pt x="993817" y="26471"/>
                </a:lnTo>
                <a:lnTo>
                  <a:pt x="1013461" y="27161"/>
                </a:lnTo>
                <a:lnTo>
                  <a:pt x="1014088" y="27161"/>
                </a:lnTo>
                <a:lnTo>
                  <a:pt x="1014288" y="26471"/>
                </a:lnTo>
                <a:close/>
              </a:path>
              <a:path w="1136123" h="133806">
                <a:moveTo>
                  <a:pt x="1055574" y="102303"/>
                </a:moveTo>
                <a:lnTo>
                  <a:pt x="1055574" y="87619"/>
                </a:lnTo>
                <a:lnTo>
                  <a:pt x="1051714" y="87757"/>
                </a:lnTo>
                <a:lnTo>
                  <a:pt x="1047716" y="87757"/>
                </a:lnTo>
                <a:lnTo>
                  <a:pt x="1045328" y="87378"/>
                </a:lnTo>
                <a:lnTo>
                  <a:pt x="1044546" y="86619"/>
                </a:lnTo>
                <a:lnTo>
                  <a:pt x="1043374" y="83942"/>
                </a:lnTo>
                <a:lnTo>
                  <a:pt x="1043374" y="41155"/>
                </a:lnTo>
                <a:lnTo>
                  <a:pt x="1055574" y="41155"/>
                </a:lnTo>
                <a:lnTo>
                  <a:pt x="1055574" y="27161"/>
                </a:lnTo>
                <a:lnTo>
                  <a:pt x="1043374" y="27161"/>
                </a:lnTo>
                <a:lnTo>
                  <a:pt x="1043374" y="6204"/>
                </a:lnTo>
                <a:lnTo>
                  <a:pt x="1023938" y="6204"/>
                </a:lnTo>
                <a:lnTo>
                  <a:pt x="1023938" y="27161"/>
                </a:lnTo>
                <a:lnTo>
                  <a:pt x="1013461" y="27161"/>
                </a:lnTo>
                <a:lnTo>
                  <a:pt x="993817" y="26471"/>
                </a:lnTo>
                <a:lnTo>
                  <a:pt x="982101" y="80587"/>
                </a:lnTo>
                <a:lnTo>
                  <a:pt x="970659" y="26471"/>
                </a:lnTo>
                <a:lnTo>
                  <a:pt x="950740" y="26471"/>
                </a:lnTo>
                <a:lnTo>
                  <a:pt x="939919" y="80380"/>
                </a:lnTo>
                <a:lnTo>
                  <a:pt x="928202" y="26471"/>
                </a:lnTo>
                <a:lnTo>
                  <a:pt x="907112" y="26471"/>
                </a:lnTo>
                <a:lnTo>
                  <a:pt x="928202" y="101613"/>
                </a:lnTo>
                <a:lnTo>
                  <a:pt x="948604" y="101613"/>
                </a:lnTo>
                <a:lnTo>
                  <a:pt x="960528" y="46877"/>
                </a:lnTo>
                <a:lnTo>
                  <a:pt x="972313" y="101613"/>
                </a:lnTo>
                <a:lnTo>
                  <a:pt x="992508" y="101613"/>
                </a:lnTo>
                <a:lnTo>
                  <a:pt x="1013461" y="29324"/>
                </a:lnTo>
                <a:lnTo>
                  <a:pt x="1013461" y="41155"/>
                </a:lnTo>
                <a:lnTo>
                  <a:pt x="1023938" y="41155"/>
                </a:lnTo>
                <a:lnTo>
                  <a:pt x="1023938" y="92100"/>
                </a:lnTo>
                <a:lnTo>
                  <a:pt x="1025041" y="95569"/>
                </a:lnTo>
                <a:lnTo>
                  <a:pt x="1027246" y="97821"/>
                </a:lnTo>
                <a:lnTo>
                  <a:pt x="1030646" y="101361"/>
                </a:lnTo>
                <a:lnTo>
                  <a:pt x="1036987" y="102969"/>
                </a:lnTo>
                <a:lnTo>
                  <a:pt x="1046269" y="102647"/>
                </a:lnTo>
                <a:lnTo>
                  <a:pt x="1055574" y="102303"/>
                </a:lnTo>
                <a:close/>
              </a:path>
              <a:path w="1136123" h="133806">
                <a:moveTo>
                  <a:pt x="1136123" y="101613"/>
                </a:moveTo>
                <a:lnTo>
                  <a:pt x="1136123" y="50783"/>
                </a:lnTo>
                <a:lnTo>
                  <a:pt x="1135893" y="45947"/>
                </a:lnTo>
                <a:lnTo>
                  <a:pt x="1135434" y="42982"/>
                </a:lnTo>
                <a:lnTo>
                  <a:pt x="1134974" y="40018"/>
                </a:lnTo>
                <a:lnTo>
                  <a:pt x="1133711" y="37134"/>
                </a:lnTo>
                <a:lnTo>
                  <a:pt x="1131643" y="34330"/>
                </a:lnTo>
                <a:lnTo>
                  <a:pt x="1129208" y="31022"/>
                </a:lnTo>
                <a:lnTo>
                  <a:pt x="1126095" y="28563"/>
                </a:lnTo>
                <a:lnTo>
                  <a:pt x="1122304" y="26954"/>
                </a:lnTo>
                <a:lnTo>
                  <a:pt x="1118513" y="25346"/>
                </a:lnTo>
                <a:lnTo>
                  <a:pt x="1114297" y="24541"/>
                </a:lnTo>
                <a:lnTo>
                  <a:pt x="1105521" y="24541"/>
                </a:lnTo>
                <a:lnTo>
                  <a:pt x="1101581" y="25403"/>
                </a:lnTo>
                <a:lnTo>
                  <a:pt x="1097836" y="27127"/>
                </a:lnTo>
                <a:lnTo>
                  <a:pt x="1094091" y="28850"/>
                </a:lnTo>
                <a:lnTo>
                  <a:pt x="1090794" y="31895"/>
                </a:lnTo>
                <a:lnTo>
                  <a:pt x="1087945" y="36261"/>
                </a:lnTo>
                <a:lnTo>
                  <a:pt x="1087945" y="345"/>
                </a:lnTo>
                <a:lnTo>
                  <a:pt x="1068371" y="345"/>
                </a:lnTo>
                <a:lnTo>
                  <a:pt x="1068371" y="101613"/>
                </a:lnTo>
                <a:lnTo>
                  <a:pt x="1087945" y="101613"/>
                </a:lnTo>
                <a:lnTo>
                  <a:pt x="1087945" y="54506"/>
                </a:lnTo>
                <a:lnTo>
                  <a:pt x="1089289" y="49554"/>
                </a:lnTo>
                <a:lnTo>
                  <a:pt x="1091977" y="46084"/>
                </a:lnTo>
                <a:lnTo>
                  <a:pt x="1094665" y="42614"/>
                </a:lnTo>
                <a:lnTo>
                  <a:pt x="1098606" y="40880"/>
                </a:lnTo>
                <a:lnTo>
                  <a:pt x="1108806" y="40880"/>
                </a:lnTo>
                <a:lnTo>
                  <a:pt x="1112207" y="42626"/>
                </a:lnTo>
                <a:lnTo>
                  <a:pt x="1113998" y="46119"/>
                </a:lnTo>
                <a:lnTo>
                  <a:pt x="1115377" y="48600"/>
                </a:lnTo>
                <a:lnTo>
                  <a:pt x="1116066" y="51863"/>
                </a:lnTo>
                <a:lnTo>
                  <a:pt x="1116066" y="101613"/>
                </a:lnTo>
                <a:lnTo>
                  <a:pt x="1136123" y="101613"/>
                </a:lnTo>
                <a:close/>
              </a:path>
              <a:path w="1136123" h="133806">
                <a:moveTo>
                  <a:pt x="193125" y="131187"/>
                </a:moveTo>
                <a:lnTo>
                  <a:pt x="193125" y="92031"/>
                </a:lnTo>
                <a:lnTo>
                  <a:pt x="195193" y="95202"/>
                </a:lnTo>
                <a:lnTo>
                  <a:pt x="199397" y="84172"/>
                </a:lnTo>
                <a:lnTo>
                  <a:pt x="194756" y="80633"/>
                </a:lnTo>
                <a:lnTo>
                  <a:pt x="192436" y="74498"/>
                </a:lnTo>
                <a:lnTo>
                  <a:pt x="192436" y="60251"/>
                </a:lnTo>
                <a:lnTo>
                  <a:pt x="193125" y="55701"/>
                </a:lnTo>
                <a:lnTo>
                  <a:pt x="194504" y="52116"/>
                </a:lnTo>
                <a:lnTo>
                  <a:pt x="197169" y="45360"/>
                </a:lnTo>
                <a:lnTo>
                  <a:pt x="196870" y="31734"/>
                </a:lnTo>
                <a:lnTo>
                  <a:pt x="194618" y="34307"/>
                </a:lnTo>
                <a:lnTo>
                  <a:pt x="192505" y="37570"/>
                </a:lnTo>
                <a:lnTo>
                  <a:pt x="192505" y="26471"/>
                </a:lnTo>
                <a:lnTo>
                  <a:pt x="173688" y="26471"/>
                </a:lnTo>
                <a:lnTo>
                  <a:pt x="173688" y="131187"/>
                </a:lnTo>
                <a:lnTo>
                  <a:pt x="193125" y="131187"/>
                </a:lnTo>
                <a:close/>
              </a:path>
              <a:path w="1136123" h="133806">
                <a:moveTo>
                  <a:pt x="20746" y="83345"/>
                </a:moveTo>
                <a:lnTo>
                  <a:pt x="20746" y="57217"/>
                </a:lnTo>
                <a:lnTo>
                  <a:pt x="70095" y="57217"/>
                </a:lnTo>
                <a:lnTo>
                  <a:pt x="70095" y="39569"/>
                </a:lnTo>
                <a:lnTo>
                  <a:pt x="20746" y="39569"/>
                </a:lnTo>
                <a:lnTo>
                  <a:pt x="20746" y="17992"/>
                </a:lnTo>
                <a:lnTo>
                  <a:pt x="74507" y="17992"/>
                </a:lnTo>
                <a:lnTo>
                  <a:pt x="74507" y="0"/>
                </a:lnTo>
                <a:lnTo>
                  <a:pt x="0" y="0"/>
                </a:lnTo>
                <a:lnTo>
                  <a:pt x="0" y="101613"/>
                </a:lnTo>
                <a:lnTo>
                  <a:pt x="76987" y="101613"/>
                </a:lnTo>
                <a:lnTo>
                  <a:pt x="76987" y="83345"/>
                </a:lnTo>
                <a:lnTo>
                  <a:pt x="20746" y="83345"/>
                </a:lnTo>
                <a:close/>
              </a:path>
              <a:path w="1136123" h="133806">
                <a:moveTo>
                  <a:pt x="84523" y="101613"/>
                </a:moveTo>
                <a:lnTo>
                  <a:pt x="108371" y="101613"/>
                </a:lnTo>
                <a:lnTo>
                  <a:pt x="121398" y="79071"/>
                </a:lnTo>
                <a:lnTo>
                  <a:pt x="134356" y="101613"/>
                </a:lnTo>
                <a:lnTo>
                  <a:pt x="158824" y="101613"/>
                </a:lnTo>
                <a:lnTo>
                  <a:pt x="133184" y="63215"/>
                </a:lnTo>
                <a:lnTo>
                  <a:pt x="157859" y="26609"/>
                </a:lnTo>
                <a:lnTo>
                  <a:pt x="134494" y="26609"/>
                </a:lnTo>
                <a:lnTo>
                  <a:pt x="122225" y="48393"/>
                </a:lnTo>
                <a:lnTo>
                  <a:pt x="109681" y="26609"/>
                </a:lnTo>
                <a:lnTo>
                  <a:pt x="85626" y="26609"/>
                </a:lnTo>
                <a:lnTo>
                  <a:pt x="110164" y="63559"/>
                </a:lnTo>
                <a:lnTo>
                  <a:pt x="84523" y="101613"/>
                </a:lnTo>
                <a:close/>
              </a:path>
              <a:path w="1136123" h="133806">
                <a:moveTo>
                  <a:pt x="223728" y="103750"/>
                </a:moveTo>
                <a:lnTo>
                  <a:pt x="231390" y="100280"/>
                </a:lnTo>
                <a:lnTo>
                  <a:pt x="237340" y="93341"/>
                </a:lnTo>
                <a:lnTo>
                  <a:pt x="240481" y="88922"/>
                </a:lnTo>
                <a:lnTo>
                  <a:pt x="244820" y="77529"/>
                </a:lnTo>
                <a:lnTo>
                  <a:pt x="246266" y="63077"/>
                </a:lnTo>
                <a:lnTo>
                  <a:pt x="246054" y="57554"/>
                </a:lnTo>
                <a:lnTo>
                  <a:pt x="243234" y="44411"/>
                </a:lnTo>
                <a:lnTo>
                  <a:pt x="237133" y="34537"/>
                </a:lnTo>
                <a:lnTo>
                  <a:pt x="231045" y="28057"/>
                </a:lnTo>
                <a:lnTo>
                  <a:pt x="223612" y="24817"/>
                </a:lnTo>
                <a:lnTo>
                  <a:pt x="208817" y="24817"/>
                </a:lnTo>
                <a:lnTo>
                  <a:pt x="203625" y="26495"/>
                </a:lnTo>
                <a:lnTo>
                  <a:pt x="199259" y="29850"/>
                </a:lnTo>
                <a:lnTo>
                  <a:pt x="196870" y="31734"/>
                </a:lnTo>
                <a:lnTo>
                  <a:pt x="197169" y="45360"/>
                </a:lnTo>
                <a:lnTo>
                  <a:pt x="202062" y="41982"/>
                </a:lnTo>
                <a:lnTo>
                  <a:pt x="215112" y="41982"/>
                </a:lnTo>
                <a:lnTo>
                  <a:pt x="219396" y="44211"/>
                </a:lnTo>
                <a:lnTo>
                  <a:pt x="222038" y="48669"/>
                </a:lnTo>
                <a:lnTo>
                  <a:pt x="224681" y="53127"/>
                </a:lnTo>
                <a:lnTo>
                  <a:pt x="226002" y="58251"/>
                </a:lnTo>
                <a:lnTo>
                  <a:pt x="226002" y="71074"/>
                </a:lnTo>
                <a:lnTo>
                  <a:pt x="224566" y="76703"/>
                </a:lnTo>
                <a:lnTo>
                  <a:pt x="221694" y="80932"/>
                </a:lnTo>
                <a:lnTo>
                  <a:pt x="218822" y="85160"/>
                </a:lnTo>
                <a:lnTo>
                  <a:pt x="214652" y="87274"/>
                </a:lnTo>
                <a:lnTo>
                  <a:pt x="205417" y="87274"/>
                </a:lnTo>
                <a:lnTo>
                  <a:pt x="202154" y="86240"/>
                </a:lnTo>
                <a:lnTo>
                  <a:pt x="199397" y="84172"/>
                </a:lnTo>
                <a:lnTo>
                  <a:pt x="195193" y="95202"/>
                </a:lnTo>
                <a:lnTo>
                  <a:pt x="197307" y="97615"/>
                </a:lnTo>
                <a:lnTo>
                  <a:pt x="199466" y="99269"/>
                </a:lnTo>
                <a:lnTo>
                  <a:pt x="203418" y="102256"/>
                </a:lnTo>
                <a:lnTo>
                  <a:pt x="208380" y="103750"/>
                </a:lnTo>
                <a:lnTo>
                  <a:pt x="223728" y="103750"/>
                </a:lnTo>
                <a:close/>
              </a:path>
              <a:path w="1136123" h="133806">
                <a:moveTo>
                  <a:pt x="299556" y="47394"/>
                </a:moveTo>
                <a:lnTo>
                  <a:pt x="301129" y="51335"/>
                </a:lnTo>
                <a:lnTo>
                  <a:pt x="301451" y="56528"/>
                </a:lnTo>
                <a:lnTo>
                  <a:pt x="270917" y="56528"/>
                </a:lnTo>
                <a:lnTo>
                  <a:pt x="271561" y="51657"/>
                </a:lnTo>
                <a:lnTo>
                  <a:pt x="273134" y="47796"/>
                </a:lnTo>
                <a:lnTo>
                  <a:pt x="275639" y="44947"/>
                </a:lnTo>
                <a:lnTo>
                  <a:pt x="278143" y="42097"/>
                </a:lnTo>
                <a:lnTo>
                  <a:pt x="283634" y="24544"/>
                </a:lnTo>
                <a:lnTo>
                  <a:pt x="270851" y="27525"/>
                </a:lnTo>
                <a:lnTo>
                  <a:pt x="260544" y="34882"/>
                </a:lnTo>
                <a:lnTo>
                  <a:pt x="257080" y="39261"/>
                </a:lnTo>
                <a:lnTo>
                  <a:pt x="252260" y="50553"/>
                </a:lnTo>
                <a:lnTo>
                  <a:pt x="250654" y="64800"/>
                </a:lnTo>
                <a:lnTo>
                  <a:pt x="251119" y="72888"/>
                </a:lnTo>
                <a:lnTo>
                  <a:pt x="254639" y="85698"/>
                </a:lnTo>
                <a:lnTo>
                  <a:pt x="261613" y="94857"/>
                </a:lnTo>
                <a:lnTo>
                  <a:pt x="274137" y="102040"/>
                </a:lnTo>
                <a:lnTo>
                  <a:pt x="286908" y="104095"/>
                </a:lnTo>
                <a:lnTo>
                  <a:pt x="291256" y="103913"/>
                </a:lnTo>
                <a:lnTo>
                  <a:pt x="304056" y="100603"/>
                </a:lnTo>
                <a:lnTo>
                  <a:pt x="313926" y="93133"/>
                </a:lnTo>
                <a:lnTo>
                  <a:pt x="318062" y="88538"/>
                </a:lnTo>
                <a:lnTo>
                  <a:pt x="320382" y="84011"/>
                </a:lnTo>
                <a:lnTo>
                  <a:pt x="320888" y="79552"/>
                </a:lnTo>
                <a:lnTo>
                  <a:pt x="300831" y="79552"/>
                </a:lnTo>
                <a:lnTo>
                  <a:pt x="299774" y="81759"/>
                </a:lnTo>
                <a:lnTo>
                  <a:pt x="297178" y="84723"/>
                </a:lnTo>
                <a:lnTo>
                  <a:pt x="294650" y="87021"/>
                </a:lnTo>
                <a:lnTo>
                  <a:pt x="291365" y="88170"/>
                </a:lnTo>
                <a:lnTo>
                  <a:pt x="283507" y="88170"/>
                </a:lnTo>
                <a:lnTo>
                  <a:pt x="280245" y="87228"/>
                </a:lnTo>
                <a:lnTo>
                  <a:pt x="277534" y="85344"/>
                </a:lnTo>
                <a:lnTo>
                  <a:pt x="273077" y="82310"/>
                </a:lnTo>
                <a:lnTo>
                  <a:pt x="270711" y="77026"/>
                </a:lnTo>
                <a:lnTo>
                  <a:pt x="270435" y="69488"/>
                </a:lnTo>
                <a:lnTo>
                  <a:pt x="321852" y="69488"/>
                </a:lnTo>
                <a:lnTo>
                  <a:pt x="321945" y="63008"/>
                </a:lnTo>
                <a:lnTo>
                  <a:pt x="321737" y="58045"/>
                </a:lnTo>
                <a:lnTo>
                  <a:pt x="321232" y="54598"/>
                </a:lnTo>
                <a:lnTo>
                  <a:pt x="320359" y="48715"/>
                </a:lnTo>
                <a:lnTo>
                  <a:pt x="318452" y="43545"/>
                </a:lnTo>
                <a:lnTo>
                  <a:pt x="315512" y="39087"/>
                </a:lnTo>
                <a:lnTo>
                  <a:pt x="312249" y="34031"/>
                </a:lnTo>
                <a:lnTo>
                  <a:pt x="308113" y="30332"/>
                </a:lnTo>
                <a:lnTo>
                  <a:pt x="303105" y="27988"/>
                </a:lnTo>
                <a:lnTo>
                  <a:pt x="298097" y="25644"/>
                </a:lnTo>
                <a:lnTo>
                  <a:pt x="292468" y="24472"/>
                </a:lnTo>
                <a:lnTo>
                  <a:pt x="293904" y="42017"/>
                </a:lnTo>
                <a:lnTo>
                  <a:pt x="296730" y="44705"/>
                </a:lnTo>
                <a:lnTo>
                  <a:pt x="299556" y="47394"/>
                </a:lnTo>
                <a:close/>
              </a:path>
              <a:path w="1136123" h="133806">
                <a:moveTo>
                  <a:pt x="278143" y="42097"/>
                </a:moveTo>
                <a:lnTo>
                  <a:pt x="281670" y="40673"/>
                </a:lnTo>
                <a:lnTo>
                  <a:pt x="290400" y="40673"/>
                </a:lnTo>
                <a:lnTo>
                  <a:pt x="293904" y="42017"/>
                </a:lnTo>
                <a:lnTo>
                  <a:pt x="292468" y="24472"/>
                </a:lnTo>
                <a:lnTo>
                  <a:pt x="283634" y="24544"/>
                </a:lnTo>
                <a:lnTo>
                  <a:pt x="278143" y="4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235436" y="1217066"/>
            <a:ext cx="691330" cy="116239"/>
          </a:xfrm>
          <a:custGeom>
            <a:avLst/>
            <a:gdLst/>
            <a:ahLst/>
            <a:cxnLst/>
            <a:rect l="l" t="t" r="r" b="b"/>
            <a:pathLst>
              <a:path w="760463" h="131738">
                <a:moveTo>
                  <a:pt x="704175" y="28816"/>
                </a:moveTo>
                <a:lnTo>
                  <a:pt x="704175" y="7859"/>
                </a:lnTo>
                <a:lnTo>
                  <a:pt x="684739" y="7859"/>
                </a:lnTo>
                <a:lnTo>
                  <a:pt x="684739" y="28816"/>
                </a:lnTo>
                <a:lnTo>
                  <a:pt x="674262" y="28816"/>
                </a:lnTo>
                <a:lnTo>
                  <a:pt x="674262" y="42809"/>
                </a:lnTo>
                <a:lnTo>
                  <a:pt x="684739" y="42809"/>
                </a:lnTo>
                <a:lnTo>
                  <a:pt x="684739" y="93754"/>
                </a:lnTo>
                <a:lnTo>
                  <a:pt x="685842" y="97224"/>
                </a:lnTo>
                <a:lnTo>
                  <a:pt x="688047" y="99476"/>
                </a:lnTo>
                <a:lnTo>
                  <a:pt x="691447" y="103015"/>
                </a:lnTo>
                <a:lnTo>
                  <a:pt x="697788" y="104623"/>
                </a:lnTo>
                <a:lnTo>
                  <a:pt x="707070" y="104301"/>
                </a:lnTo>
                <a:lnTo>
                  <a:pt x="716375" y="103957"/>
                </a:lnTo>
                <a:lnTo>
                  <a:pt x="716375" y="89273"/>
                </a:lnTo>
                <a:lnTo>
                  <a:pt x="712515" y="89411"/>
                </a:lnTo>
                <a:lnTo>
                  <a:pt x="708517" y="89411"/>
                </a:lnTo>
                <a:lnTo>
                  <a:pt x="706129" y="89032"/>
                </a:lnTo>
                <a:lnTo>
                  <a:pt x="705347" y="88274"/>
                </a:lnTo>
                <a:lnTo>
                  <a:pt x="704175" y="85596"/>
                </a:lnTo>
                <a:lnTo>
                  <a:pt x="704175" y="42809"/>
                </a:lnTo>
                <a:lnTo>
                  <a:pt x="716375" y="42809"/>
                </a:lnTo>
                <a:lnTo>
                  <a:pt x="716375" y="28816"/>
                </a:lnTo>
                <a:lnTo>
                  <a:pt x="704175" y="28816"/>
                </a:lnTo>
                <a:close/>
              </a:path>
              <a:path w="760463" h="131738">
                <a:moveTo>
                  <a:pt x="629002" y="54598"/>
                </a:moveTo>
                <a:lnTo>
                  <a:pt x="629002" y="73211"/>
                </a:lnTo>
                <a:lnTo>
                  <a:pt x="668565" y="73211"/>
                </a:lnTo>
                <a:lnTo>
                  <a:pt x="668565" y="54598"/>
                </a:lnTo>
                <a:lnTo>
                  <a:pt x="629002" y="54598"/>
                </a:lnTo>
                <a:close/>
              </a:path>
              <a:path w="760463" h="131738">
                <a:moveTo>
                  <a:pt x="735858" y="131738"/>
                </a:moveTo>
                <a:lnTo>
                  <a:pt x="740751" y="125051"/>
                </a:lnTo>
                <a:lnTo>
                  <a:pt x="743921" y="121007"/>
                </a:lnTo>
                <a:lnTo>
                  <a:pt x="747299" y="114986"/>
                </a:lnTo>
                <a:lnTo>
                  <a:pt x="750883" y="106990"/>
                </a:lnTo>
                <a:lnTo>
                  <a:pt x="753033" y="101882"/>
                </a:lnTo>
                <a:lnTo>
                  <a:pt x="757161" y="89403"/>
                </a:lnTo>
                <a:lnTo>
                  <a:pt x="759638" y="77042"/>
                </a:lnTo>
                <a:lnTo>
                  <a:pt x="760463" y="64801"/>
                </a:lnTo>
                <a:lnTo>
                  <a:pt x="760463" y="64545"/>
                </a:lnTo>
                <a:lnTo>
                  <a:pt x="759543" y="52069"/>
                </a:lnTo>
                <a:lnTo>
                  <a:pt x="756855" y="39654"/>
                </a:lnTo>
                <a:lnTo>
                  <a:pt x="752399" y="27299"/>
                </a:lnTo>
                <a:lnTo>
                  <a:pt x="750068" y="22245"/>
                </a:lnTo>
                <a:lnTo>
                  <a:pt x="744086" y="11434"/>
                </a:lnTo>
                <a:lnTo>
                  <a:pt x="736478" y="0"/>
                </a:lnTo>
                <a:lnTo>
                  <a:pt x="721659" y="0"/>
                </a:lnTo>
                <a:lnTo>
                  <a:pt x="725864" y="7721"/>
                </a:lnTo>
                <a:lnTo>
                  <a:pt x="730369" y="16890"/>
                </a:lnTo>
                <a:lnTo>
                  <a:pt x="734827" y="28794"/>
                </a:lnTo>
                <a:lnTo>
                  <a:pt x="737925" y="41086"/>
                </a:lnTo>
                <a:lnTo>
                  <a:pt x="739395" y="48715"/>
                </a:lnTo>
                <a:lnTo>
                  <a:pt x="740131" y="57034"/>
                </a:lnTo>
                <a:lnTo>
                  <a:pt x="740125" y="67319"/>
                </a:lnTo>
                <a:lnTo>
                  <a:pt x="739364" y="80536"/>
                </a:lnTo>
                <a:lnTo>
                  <a:pt x="737321" y="93048"/>
                </a:lnTo>
                <a:lnTo>
                  <a:pt x="733996" y="104853"/>
                </a:lnTo>
                <a:lnTo>
                  <a:pt x="728082" y="118801"/>
                </a:lnTo>
                <a:lnTo>
                  <a:pt x="721315" y="131738"/>
                </a:lnTo>
                <a:lnTo>
                  <a:pt x="735858" y="131738"/>
                </a:lnTo>
                <a:close/>
              </a:path>
              <a:path w="760463" h="131738">
                <a:moveTo>
                  <a:pt x="0" y="1034"/>
                </a:moveTo>
                <a:lnTo>
                  <a:pt x="0" y="19164"/>
                </a:lnTo>
                <a:lnTo>
                  <a:pt x="19919" y="19164"/>
                </a:lnTo>
                <a:lnTo>
                  <a:pt x="19919" y="1034"/>
                </a:lnTo>
                <a:lnTo>
                  <a:pt x="0" y="1034"/>
                </a:lnTo>
                <a:close/>
              </a:path>
              <a:path w="760463" h="131738">
                <a:moveTo>
                  <a:pt x="0" y="28126"/>
                </a:moveTo>
                <a:lnTo>
                  <a:pt x="0" y="103267"/>
                </a:lnTo>
                <a:lnTo>
                  <a:pt x="19919" y="103267"/>
                </a:lnTo>
                <a:lnTo>
                  <a:pt x="19919" y="28126"/>
                </a:lnTo>
                <a:lnTo>
                  <a:pt x="0" y="28126"/>
                </a:lnTo>
                <a:close/>
              </a:path>
              <a:path w="760463" h="131738">
                <a:moveTo>
                  <a:pt x="84409" y="26334"/>
                </a:moveTo>
                <a:lnTo>
                  <a:pt x="70440" y="26334"/>
                </a:lnTo>
                <a:lnTo>
                  <a:pt x="65317" y="27850"/>
                </a:lnTo>
                <a:lnTo>
                  <a:pt x="61273" y="30884"/>
                </a:lnTo>
                <a:lnTo>
                  <a:pt x="59022" y="32584"/>
                </a:lnTo>
                <a:lnTo>
                  <a:pt x="56632" y="35365"/>
                </a:lnTo>
                <a:lnTo>
                  <a:pt x="54105" y="39225"/>
                </a:lnTo>
                <a:lnTo>
                  <a:pt x="54105" y="28263"/>
                </a:lnTo>
                <a:lnTo>
                  <a:pt x="35151" y="28263"/>
                </a:lnTo>
                <a:lnTo>
                  <a:pt x="35151" y="103267"/>
                </a:lnTo>
                <a:lnTo>
                  <a:pt x="54725" y="103267"/>
                </a:lnTo>
                <a:lnTo>
                  <a:pt x="54725" y="57953"/>
                </a:lnTo>
                <a:lnTo>
                  <a:pt x="55369" y="54138"/>
                </a:lnTo>
                <a:lnTo>
                  <a:pt x="56655" y="51151"/>
                </a:lnTo>
                <a:lnTo>
                  <a:pt x="59136" y="45498"/>
                </a:lnTo>
                <a:lnTo>
                  <a:pt x="63709" y="42671"/>
                </a:lnTo>
                <a:lnTo>
                  <a:pt x="75793" y="42671"/>
                </a:lnTo>
                <a:lnTo>
                  <a:pt x="79469" y="44602"/>
                </a:lnTo>
                <a:lnTo>
                  <a:pt x="81399" y="48462"/>
                </a:lnTo>
                <a:lnTo>
                  <a:pt x="82456" y="50576"/>
                </a:lnTo>
                <a:lnTo>
                  <a:pt x="82984" y="53610"/>
                </a:lnTo>
                <a:lnTo>
                  <a:pt x="82984" y="103267"/>
                </a:lnTo>
                <a:lnTo>
                  <a:pt x="103110" y="103267"/>
                </a:lnTo>
                <a:lnTo>
                  <a:pt x="103110" y="43246"/>
                </a:lnTo>
                <a:lnTo>
                  <a:pt x="100640" y="36502"/>
                </a:lnTo>
                <a:lnTo>
                  <a:pt x="95701" y="32434"/>
                </a:lnTo>
                <a:lnTo>
                  <a:pt x="90761" y="28367"/>
                </a:lnTo>
                <a:lnTo>
                  <a:pt x="84409" y="26334"/>
                </a:lnTo>
                <a:close/>
              </a:path>
              <a:path w="760463" h="131738">
                <a:moveTo>
                  <a:pt x="175596" y="84999"/>
                </a:moveTo>
                <a:lnTo>
                  <a:pt x="175596" y="58872"/>
                </a:lnTo>
                <a:lnTo>
                  <a:pt x="224945" y="58872"/>
                </a:lnTo>
                <a:lnTo>
                  <a:pt x="224945" y="41224"/>
                </a:lnTo>
                <a:lnTo>
                  <a:pt x="175596" y="41224"/>
                </a:lnTo>
                <a:lnTo>
                  <a:pt x="175596" y="19647"/>
                </a:lnTo>
                <a:lnTo>
                  <a:pt x="229356" y="19647"/>
                </a:lnTo>
                <a:lnTo>
                  <a:pt x="229356" y="1654"/>
                </a:lnTo>
                <a:lnTo>
                  <a:pt x="154849" y="1654"/>
                </a:lnTo>
                <a:lnTo>
                  <a:pt x="154849" y="103267"/>
                </a:lnTo>
                <a:lnTo>
                  <a:pt x="231837" y="103267"/>
                </a:lnTo>
                <a:lnTo>
                  <a:pt x="231837" y="84999"/>
                </a:lnTo>
                <a:lnTo>
                  <a:pt x="175596" y="84999"/>
                </a:lnTo>
                <a:close/>
              </a:path>
              <a:path w="760463" h="131738">
                <a:moveTo>
                  <a:pt x="322749" y="45061"/>
                </a:moveTo>
                <a:lnTo>
                  <a:pt x="324495" y="42947"/>
                </a:lnTo>
                <a:lnTo>
                  <a:pt x="327619" y="39179"/>
                </a:lnTo>
                <a:lnTo>
                  <a:pt x="329182" y="34193"/>
                </a:lnTo>
                <a:lnTo>
                  <a:pt x="329182" y="21967"/>
                </a:lnTo>
                <a:lnTo>
                  <a:pt x="327619" y="16797"/>
                </a:lnTo>
                <a:lnTo>
                  <a:pt x="324495" y="12477"/>
                </a:lnTo>
                <a:lnTo>
                  <a:pt x="322619" y="10249"/>
                </a:lnTo>
                <a:lnTo>
                  <a:pt x="312472" y="3925"/>
                </a:lnTo>
                <a:lnTo>
                  <a:pt x="298028" y="1654"/>
                </a:lnTo>
                <a:lnTo>
                  <a:pt x="248678" y="1654"/>
                </a:lnTo>
                <a:lnTo>
                  <a:pt x="248678" y="103267"/>
                </a:lnTo>
                <a:lnTo>
                  <a:pt x="294720" y="103267"/>
                </a:lnTo>
                <a:lnTo>
                  <a:pt x="268942" y="85619"/>
                </a:lnTo>
                <a:lnTo>
                  <a:pt x="268942" y="58527"/>
                </a:lnTo>
                <a:lnTo>
                  <a:pt x="298648" y="58573"/>
                </a:lnTo>
                <a:lnTo>
                  <a:pt x="298350" y="41707"/>
                </a:lnTo>
                <a:lnTo>
                  <a:pt x="268942" y="41707"/>
                </a:lnTo>
                <a:lnTo>
                  <a:pt x="268942" y="19302"/>
                </a:lnTo>
                <a:lnTo>
                  <a:pt x="296190" y="19302"/>
                </a:lnTo>
                <a:lnTo>
                  <a:pt x="300233" y="19830"/>
                </a:lnTo>
                <a:lnTo>
                  <a:pt x="303404" y="20887"/>
                </a:lnTo>
                <a:lnTo>
                  <a:pt x="307080" y="22404"/>
                </a:lnTo>
                <a:lnTo>
                  <a:pt x="308918" y="25529"/>
                </a:lnTo>
                <a:lnTo>
                  <a:pt x="308918" y="34537"/>
                </a:lnTo>
                <a:lnTo>
                  <a:pt x="307528" y="37513"/>
                </a:lnTo>
                <a:lnTo>
                  <a:pt x="304748" y="39190"/>
                </a:lnTo>
                <a:lnTo>
                  <a:pt x="308872" y="62227"/>
                </a:lnTo>
                <a:lnTo>
                  <a:pt x="311055" y="65858"/>
                </a:lnTo>
                <a:lnTo>
                  <a:pt x="311055" y="77393"/>
                </a:lnTo>
                <a:lnTo>
                  <a:pt x="308803" y="81621"/>
                </a:lnTo>
                <a:lnTo>
                  <a:pt x="304300" y="83827"/>
                </a:lnTo>
                <a:lnTo>
                  <a:pt x="301819" y="85022"/>
                </a:lnTo>
                <a:lnTo>
                  <a:pt x="304725" y="102808"/>
                </a:lnTo>
                <a:lnTo>
                  <a:pt x="309159" y="101888"/>
                </a:lnTo>
                <a:lnTo>
                  <a:pt x="313593" y="100969"/>
                </a:lnTo>
                <a:lnTo>
                  <a:pt x="317442" y="99269"/>
                </a:lnTo>
                <a:lnTo>
                  <a:pt x="320704" y="96787"/>
                </a:lnTo>
                <a:lnTo>
                  <a:pt x="323599" y="94627"/>
                </a:lnTo>
                <a:lnTo>
                  <a:pt x="326011" y="91961"/>
                </a:lnTo>
                <a:lnTo>
                  <a:pt x="327941" y="88790"/>
                </a:lnTo>
                <a:lnTo>
                  <a:pt x="330974" y="84011"/>
                </a:lnTo>
                <a:lnTo>
                  <a:pt x="332490" y="78611"/>
                </a:lnTo>
                <a:lnTo>
                  <a:pt x="332490" y="66753"/>
                </a:lnTo>
                <a:lnTo>
                  <a:pt x="331169" y="61790"/>
                </a:lnTo>
                <a:lnTo>
                  <a:pt x="328526" y="57700"/>
                </a:lnTo>
                <a:lnTo>
                  <a:pt x="325885" y="53610"/>
                </a:lnTo>
                <a:lnTo>
                  <a:pt x="321968" y="50623"/>
                </a:lnTo>
                <a:lnTo>
                  <a:pt x="316775" y="48738"/>
                </a:lnTo>
                <a:lnTo>
                  <a:pt x="320175" y="46992"/>
                </a:lnTo>
                <a:lnTo>
                  <a:pt x="322749" y="45061"/>
                </a:lnTo>
                <a:close/>
              </a:path>
              <a:path w="760463" h="131738">
                <a:moveTo>
                  <a:pt x="304725" y="102808"/>
                </a:moveTo>
                <a:lnTo>
                  <a:pt x="301819" y="85022"/>
                </a:lnTo>
                <a:lnTo>
                  <a:pt x="298350" y="85619"/>
                </a:lnTo>
                <a:lnTo>
                  <a:pt x="268942" y="85619"/>
                </a:lnTo>
                <a:lnTo>
                  <a:pt x="294720" y="103267"/>
                </a:lnTo>
                <a:lnTo>
                  <a:pt x="299912" y="103267"/>
                </a:lnTo>
                <a:lnTo>
                  <a:pt x="304725" y="102808"/>
                </a:lnTo>
                <a:close/>
              </a:path>
              <a:path w="760463" h="131738">
                <a:moveTo>
                  <a:pt x="298350" y="41707"/>
                </a:moveTo>
                <a:lnTo>
                  <a:pt x="298648" y="58573"/>
                </a:lnTo>
                <a:lnTo>
                  <a:pt x="302071" y="59147"/>
                </a:lnTo>
                <a:lnTo>
                  <a:pt x="304507" y="60251"/>
                </a:lnTo>
                <a:lnTo>
                  <a:pt x="308872" y="62227"/>
                </a:lnTo>
                <a:lnTo>
                  <a:pt x="304748" y="39190"/>
                </a:lnTo>
                <a:lnTo>
                  <a:pt x="301968" y="40868"/>
                </a:lnTo>
                <a:lnTo>
                  <a:pt x="298350" y="41707"/>
                </a:lnTo>
                <a:close/>
              </a:path>
              <a:path w="760463" h="131738">
                <a:moveTo>
                  <a:pt x="352547" y="1654"/>
                </a:moveTo>
                <a:lnTo>
                  <a:pt x="352547" y="103267"/>
                </a:lnTo>
                <a:lnTo>
                  <a:pt x="373638" y="103267"/>
                </a:lnTo>
                <a:lnTo>
                  <a:pt x="373638" y="1654"/>
                </a:lnTo>
                <a:lnTo>
                  <a:pt x="352547" y="1654"/>
                </a:lnTo>
                <a:close/>
              </a:path>
              <a:path w="760463" h="131738">
                <a:moveTo>
                  <a:pt x="411546" y="103267"/>
                </a:moveTo>
                <a:lnTo>
                  <a:pt x="432913" y="103267"/>
                </a:lnTo>
                <a:lnTo>
                  <a:pt x="432913" y="19647"/>
                </a:lnTo>
                <a:lnTo>
                  <a:pt x="463308" y="19647"/>
                </a:lnTo>
                <a:lnTo>
                  <a:pt x="463308" y="1654"/>
                </a:lnTo>
                <a:lnTo>
                  <a:pt x="381012" y="1654"/>
                </a:lnTo>
                <a:lnTo>
                  <a:pt x="381012" y="19647"/>
                </a:lnTo>
                <a:lnTo>
                  <a:pt x="411546" y="19647"/>
                </a:lnTo>
                <a:lnTo>
                  <a:pt x="411546" y="103267"/>
                </a:lnTo>
                <a:close/>
              </a:path>
              <a:path w="760463" h="131738">
                <a:moveTo>
                  <a:pt x="525169" y="102862"/>
                </a:moveTo>
                <a:lnTo>
                  <a:pt x="522078" y="90583"/>
                </a:lnTo>
                <a:lnTo>
                  <a:pt x="520607" y="83000"/>
                </a:lnTo>
                <a:lnTo>
                  <a:pt x="519872" y="74705"/>
                </a:lnTo>
                <a:lnTo>
                  <a:pt x="519872" y="65430"/>
                </a:lnTo>
                <a:lnTo>
                  <a:pt x="520524" y="52003"/>
                </a:lnTo>
                <a:lnTo>
                  <a:pt x="522430" y="39453"/>
                </a:lnTo>
                <a:lnTo>
                  <a:pt x="525592" y="27781"/>
                </a:lnTo>
                <a:lnTo>
                  <a:pt x="526931" y="24149"/>
                </a:lnTo>
                <a:lnTo>
                  <a:pt x="531716" y="13417"/>
                </a:lnTo>
                <a:lnTo>
                  <a:pt x="538619" y="138"/>
                </a:lnTo>
                <a:lnTo>
                  <a:pt x="527316" y="0"/>
                </a:lnTo>
                <a:lnTo>
                  <a:pt x="522422" y="6756"/>
                </a:lnTo>
                <a:lnTo>
                  <a:pt x="518608" y="12040"/>
                </a:lnTo>
                <a:lnTo>
                  <a:pt x="515047" y="18498"/>
                </a:lnTo>
                <a:lnTo>
                  <a:pt x="511739" y="26127"/>
                </a:lnTo>
                <a:lnTo>
                  <a:pt x="506090" y="42260"/>
                </a:lnTo>
                <a:lnTo>
                  <a:pt x="503606" y="54650"/>
                </a:lnTo>
                <a:lnTo>
                  <a:pt x="502778" y="66938"/>
                </a:lnTo>
                <a:lnTo>
                  <a:pt x="503325" y="76742"/>
                </a:lnTo>
                <a:lnTo>
                  <a:pt x="505609" y="89204"/>
                </a:lnTo>
                <a:lnTo>
                  <a:pt x="509671" y="101613"/>
                </a:lnTo>
                <a:lnTo>
                  <a:pt x="513163" y="109530"/>
                </a:lnTo>
                <a:lnTo>
                  <a:pt x="519214" y="120569"/>
                </a:lnTo>
                <a:lnTo>
                  <a:pt x="526695" y="131738"/>
                </a:lnTo>
                <a:lnTo>
                  <a:pt x="538343" y="131738"/>
                </a:lnTo>
                <a:lnTo>
                  <a:pt x="534139" y="124017"/>
                </a:lnTo>
                <a:lnTo>
                  <a:pt x="529615" y="114771"/>
                </a:lnTo>
                <a:lnTo>
                  <a:pt x="525169" y="102862"/>
                </a:lnTo>
                <a:close/>
              </a:path>
              <a:path w="760463" h="131738">
                <a:moveTo>
                  <a:pt x="576711" y="34330"/>
                </a:moveTo>
                <a:lnTo>
                  <a:pt x="576711" y="103267"/>
                </a:lnTo>
                <a:lnTo>
                  <a:pt x="596837" y="103267"/>
                </a:lnTo>
                <a:lnTo>
                  <a:pt x="596837" y="3309"/>
                </a:lnTo>
                <a:lnTo>
                  <a:pt x="580502" y="3309"/>
                </a:lnTo>
                <a:lnTo>
                  <a:pt x="580502" y="4182"/>
                </a:lnTo>
                <a:lnTo>
                  <a:pt x="579744" y="7307"/>
                </a:lnTo>
                <a:lnTo>
                  <a:pt x="578871" y="10294"/>
                </a:lnTo>
                <a:lnTo>
                  <a:pt x="577585" y="12684"/>
                </a:lnTo>
                <a:lnTo>
                  <a:pt x="575884" y="14476"/>
                </a:lnTo>
                <a:lnTo>
                  <a:pt x="573403" y="17096"/>
                </a:lnTo>
                <a:lnTo>
                  <a:pt x="570187" y="18843"/>
                </a:lnTo>
                <a:lnTo>
                  <a:pt x="566235" y="19715"/>
                </a:lnTo>
                <a:lnTo>
                  <a:pt x="563754" y="20267"/>
                </a:lnTo>
                <a:lnTo>
                  <a:pt x="559411" y="20681"/>
                </a:lnTo>
                <a:lnTo>
                  <a:pt x="553209" y="20957"/>
                </a:lnTo>
                <a:lnTo>
                  <a:pt x="553209" y="34330"/>
                </a:lnTo>
                <a:lnTo>
                  <a:pt x="576711" y="343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244489" y="1217190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565519" y="1218526"/>
            <a:ext cx="0" cy="89659"/>
          </a:xfrm>
          <a:custGeom>
            <a:avLst/>
            <a:gdLst/>
            <a:ahLst/>
            <a:cxnLst/>
            <a:rect l="l" t="t" r="r" b="b"/>
            <a:pathLst>
              <a:path h="101613">
                <a:moveTo>
                  <a:pt x="0" y="0"/>
                </a:moveTo>
                <a:lnTo>
                  <a:pt x="0" y="101613"/>
                </a:lnTo>
              </a:path>
            </a:pathLst>
          </a:custGeom>
          <a:ln w="223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807256" y="1273452"/>
            <a:ext cx="35965" cy="0"/>
          </a:xfrm>
          <a:custGeom>
            <a:avLst/>
            <a:gdLst/>
            <a:ahLst/>
            <a:cxnLst/>
            <a:rect l="l" t="t" r="r" b="b"/>
            <a:pathLst>
              <a:path w="39562">
                <a:moveTo>
                  <a:pt x="0" y="0"/>
                </a:moveTo>
                <a:lnTo>
                  <a:pt x="39562" y="0"/>
                </a:lnTo>
              </a:path>
            </a:pathLst>
          </a:custGeom>
          <a:ln w="19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980109" y="1367876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7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7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053337" y="1366295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8" y="42327"/>
                </a:lnTo>
                <a:lnTo>
                  <a:pt x="26948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7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5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0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4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0" y="25184"/>
                </a:lnTo>
                <a:lnTo>
                  <a:pt x="2480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5129132" y="1366112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9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2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263757" y="1366051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6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8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0"/>
                </a:lnTo>
                <a:lnTo>
                  <a:pt x="29132" y="47221"/>
                </a:lnTo>
                <a:lnTo>
                  <a:pt x="42090" y="47221"/>
                </a:lnTo>
                <a:lnTo>
                  <a:pt x="47350" y="49508"/>
                </a:lnTo>
                <a:lnTo>
                  <a:pt x="50246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9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6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4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3" y="14097"/>
                </a:lnTo>
                <a:lnTo>
                  <a:pt x="29247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6" y="14304"/>
                </a:lnTo>
                <a:lnTo>
                  <a:pt x="59034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1" y="51"/>
                </a:lnTo>
                <a:lnTo>
                  <a:pt x="21214" y="3249"/>
                </a:lnTo>
                <a:lnTo>
                  <a:pt x="11404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237816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285155" y="1440230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361107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337799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5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413532" y="1364165"/>
            <a:ext cx="39474" cy="35765"/>
          </a:xfrm>
          <a:custGeom>
            <a:avLst/>
            <a:gdLst/>
            <a:ahLst/>
            <a:cxnLst/>
            <a:rect l="l" t="t" r="r" b="b"/>
            <a:pathLst>
              <a:path w="43421" h="40534">
                <a:moveTo>
                  <a:pt x="37701" y="35640"/>
                </a:moveTo>
                <a:lnTo>
                  <a:pt x="28396" y="22680"/>
                </a:lnTo>
                <a:lnTo>
                  <a:pt x="43421" y="17785"/>
                </a:lnTo>
                <a:lnTo>
                  <a:pt x="40664" y="10134"/>
                </a:lnTo>
                <a:lnTo>
                  <a:pt x="25639" y="15372"/>
                </a:lnTo>
                <a:lnTo>
                  <a:pt x="25639" y="0"/>
                </a:lnTo>
                <a:lnTo>
                  <a:pt x="17644" y="0"/>
                </a:lnTo>
                <a:lnTo>
                  <a:pt x="17644" y="15511"/>
                </a:lnTo>
                <a:lnTo>
                  <a:pt x="2756" y="10134"/>
                </a:lnTo>
                <a:lnTo>
                  <a:pt x="0" y="17785"/>
                </a:lnTo>
                <a:lnTo>
                  <a:pt x="15162" y="22680"/>
                </a:lnTo>
                <a:lnTo>
                  <a:pt x="5720" y="35640"/>
                </a:lnTo>
                <a:lnTo>
                  <a:pt x="12750" y="40534"/>
                </a:lnTo>
                <a:lnTo>
                  <a:pt x="21848" y="27092"/>
                </a:lnTo>
                <a:lnTo>
                  <a:pt x="30878" y="40534"/>
                </a:lnTo>
                <a:lnTo>
                  <a:pt x="37701" y="35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506475" y="1366781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473077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573059" y="1366112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647916" y="1366112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724086" y="1418818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767300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767300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879438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927873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904564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6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412654" y="1510232"/>
            <a:ext cx="62219" cy="88624"/>
          </a:xfrm>
          <a:custGeom>
            <a:avLst/>
            <a:gdLst/>
            <a:ahLst/>
            <a:cxnLst/>
            <a:rect l="l" t="t" r="r" b="b"/>
            <a:pathLst>
              <a:path w="68441" h="100441">
                <a:moveTo>
                  <a:pt x="24812" y="83138"/>
                </a:moveTo>
                <a:lnTo>
                  <a:pt x="27581" y="79254"/>
                </a:lnTo>
                <a:lnTo>
                  <a:pt x="31211" y="76129"/>
                </a:lnTo>
                <a:lnTo>
                  <a:pt x="34576" y="73602"/>
                </a:lnTo>
                <a:lnTo>
                  <a:pt x="39493" y="70109"/>
                </a:lnTo>
                <a:lnTo>
                  <a:pt x="47351" y="64525"/>
                </a:lnTo>
                <a:lnTo>
                  <a:pt x="53968" y="59837"/>
                </a:lnTo>
                <a:lnTo>
                  <a:pt x="58723" y="55586"/>
                </a:lnTo>
                <a:lnTo>
                  <a:pt x="61618" y="51771"/>
                </a:lnTo>
                <a:lnTo>
                  <a:pt x="66029" y="46026"/>
                </a:lnTo>
                <a:lnTo>
                  <a:pt x="68235" y="39455"/>
                </a:lnTo>
                <a:lnTo>
                  <a:pt x="68235" y="22404"/>
                </a:lnTo>
                <a:lnTo>
                  <a:pt x="65110" y="14649"/>
                </a:lnTo>
                <a:lnTo>
                  <a:pt x="58861" y="8789"/>
                </a:lnTo>
                <a:lnTo>
                  <a:pt x="47243" y="1986"/>
                </a:lnTo>
                <a:lnTo>
                  <a:pt x="33634" y="0"/>
                </a:lnTo>
                <a:lnTo>
                  <a:pt x="26171" y="586"/>
                </a:lnTo>
                <a:lnTo>
                  <a:pt x="13984" y="5367"/>
                </a:lnTo>
                <a:lnTo>
                  <a:pt x="5721" y="14959"/>
                </a:lnTo>
                <a:lnTo>
                  <a:pt x="2964" y="20198"/>
                </a:lnTo>
                <a:lnTo>
                  <a:pt x="1424" y="27069"/>
                </a:lnTo>
                <a:lnTo>
                  <a:pt x="1103" y="35571"/>
                </a:lnTo>
                <a:lnTo>
                  <a:pt x="20194" y="35571"/>
                </a:lnTo>
                <a:lnTo>
                  <a:pt x="20424" y="29964"/>
                </a:lnTo>
                <a:lnTo>
                  <a:pt x="21160" y="25874"/>
                </a:lnTo>
                <a:lnTo>
                  <a:pt x="22400" y="23300"/>
                </a:lnTo>
                <a:lnTo>
                  <a:pt x="24560" y="18842"/>
                </a:lnTo>
                <a:lnTo>
                  <a:pt x="28626" y="16613"/>
                </a:lnTo>
                <a:lnTo>
                  <a:pt x="38965" y="16613"/>
                </a:lnTo>
                <a:lnTo>
                  <a:pt x="42319" y="18015"/>
                </a:lnTo>
                <a:lnTo>
                  <a:pt x="44663" y="20818"/>
                </a:lnTo>
                <a:lnTo>
                  <a:pt x="47006" y="23622"/>
                </a:lnTo>
                <a:lnTo>
                  <a:pt x="48178" y="27138"/>
                </a:lnTo>
                <a:lnTo>
                  <a:pt x="48178" y="36559"/>
                </a:lnTo>
                <a:lnTo>
                  <a:pt x="46133" y="41339"/>
                </a:lnTo>
                <a:lnTo>
                  <a:pt x="42044" y="45705"/>
                </a:lnTo>
                <a:lnTo>
                  <a:pt x="39379" y="48508"/>
                </a:lnTo>
                <a:lnTo>
                  <a:pt x="33520" y="53150"/>
                </a:lnTo>
                <a:lnTo>
                  <a:pt x="24468" y="59630"/>
                </a:lnTo>
                <a:lnTo>
                  <a:pt x="20746" y="62395"/>
                </a:lnTo>
                <a:lnTo>
                  <a:pt x="10490" y="71819"/>
                </a:lnTo>
                <a:lnTo>
                  <a:pt x="4618" y="80794"/>
                </a:lnTo>
                <a:lnTo>
                  <a:pt x="1723" y="86723"/>
                </a:lnTo>
                <a:lnTo>
                  <a:pt x="184" y="93272"/>
                </a:lnTo>
                <a:lnTo>
                  <a:pt x="0" y="100441"/>
                </a:lnTo>
                <a:lnTo>
                  <a:pt x="68441" y="100441"/>
                </a:lnTo>
                <a:lnTo>
                  <a:pt x="68441" y="83138"/>
                </a:lnTo>
                <a:lnTo>
                  <a:pt x="24812" y="83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30109" y="1511812"/>
            <a:ext cx="64413" cy="87042"/>
          </a:xfrm>
          <a:custGeom>
            <a:avLst/>
            <a:gdLst/>
            <a:ahLst/>
            <a:cxnLst/>
            <a:rect l="l" t="t" r="r" b="b"/>
            <a:pathLst>
              <a:path w="70854" h="98648">
                <a:moveTo>
                  <a:pt x="39992" y="29810"/>
                </a:moveTo>
                <a:lnTo>
                  <a:pt x="31705" y="42740"/>
                </a:lnTo>
                <a:lnTo>
                  <a:pt x="27516" y="50451"/>
                </a:lnTo>
                <a:lnTo>
                  <a:pt x="21920" y="62801"/>
                </a:lnTo>
                <a:lnTo>
                  <a:pt x="17812" y="74950"/>
                </a:lnTo>
                <a:lnTo>
                  <a:pt x="15192" y="86900"/>
                </a:lnTo>
                <a:lnTo>
                  <a:pt x="14060" y="98648"/>
                </a:lnTo>
                <a:lnTo>
                  <a:pt x="34462" y="98648"/>
                </a:lnTo>
                <a:lnTo>
                  <a:pt x="34462" y="92903"/>
                </a:lnTo>
                <a:lnTo>
                  <a:pt x="35587" y="85550"/>
                </a:lnTo>
                <a:lnTo>
                  <a:pt x="37839" y="76588"/>
                </a:lnTo>
                <a:lnTo>
                  <a:pt x="40091" y="67626"/>
                </a:lnTo>
                <a:lnTo>
                  <a:pt x="42618" y="60044"/>
                </a:lnTo>
                <a:lnTo>
                  <a:pt x="45421" y="53839"/>
                </a:lnTo>
                <a:lnTo>
                  <a:pt x="51638" y="41689"/>
                </a:lnTo>
                <a:lnTo>
                  <a:pt x="58585" y="30848"/>
                </a:lnTo>
                <a:lnTo>
                  <a:pt x="63824" y="23426"/>
                </a:lnTo>
                <a:lnTo>
                  <a:pt x="67913" y="18268"/>
                </a:lnTo>
                <a:lnTo>
                  <a:pt x="70854" y="15373"/>
                </a:lnTo>
                <a:lnTo>
                  <a:pt x="70854" y="0"/>
                </a:lnTo>
                <a:lnTo>
                  <a:pt x="275" y="0"/>
                </a:lnTo>
                <a:lnTo>
                  <a:pt x="0" y="17647"/>
                </a:lnTo>
                <a:lnTo>
                  <a:pt x="49832" y="17647"/>
                </a:lnTo>
                <a:lnTo>
                  <a:pt x="47096" y="20547"/>
                </a:lnTo>
                <a:lnTo>
                  <a:pt x="39992" y="2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309727" y="1589793"/>
            <a:ext cx="18985" cy="0"/>
          </a:xfrm>
          <a:custGeom>
            <a:avLst/>
            <a:gdLst/>
            <a:ahLst/>
            <a:cxnLst/>
            <a:rect l="l" t="t" r="r" b="b"/>
            <a:pathLst>
              <a:path w="20884">
                <a:moveTo>
                  <a:pt x="0" y="0"/>
                </a:moveTo>
                <a:lnTo>
                  <a:pt x="20884" y="0"/>
                </a:lnTo>
              </a:path>
            </a:pathLst>
          </a:custGeom>
          <a:ln w="21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337172" y="1510232"/>
            <a:ext cx="62845" cy="90814"/>
          </a:xfrm>
          <a:custGeom>
            <a:avLst/>
            <a:gdLst/>
            <a:ahLst/>
            <a:cxnLst/>
            <a:rect l="l" t="t" r="r" b="b"/>
            <a:pathLst>
              <a:path w="69130" h="102923">
                <a:moveTo>
                  <a:pt x="58585" y="44717"/>
                </a:moveTo>
                <a:lnTo>
                  <a:pt x="60790" y="42189"/>
                </a:lnTo>
                <a:lnTo>
                  <a:pt x="64282" y="38145"/>
                </a:lnTo>
                <a:lnTo>
                  <a:pt x="66029" y="33181"/>
                </a:lnTo>
                <a:lnTo>
                  <a:pt x="66029" y="18980"/>
                </a:lnTo>
                <a:lnTo>
                  <a:pt x="63100" y="12351"/>
                </a:lnTo>
                <a:lnTo>
                  <a:pt x="57241" y="7410"/>
                </a:lnTo>
                <a:lnTo>
                  <a:pt x="51382" y="2470"/>
                </a:lnTo>
                <a:lnTo>
                  <a:pt x="43674" y="0"/>
                </a:lnTo>
                <a:lnTo>
                  <a:pt x="28971" y="0"/>
                </a:lnTo>
                <a:lnTo>
                  <a:pt x="24628" y="620"/>
                </a:lnTo>
                <a:lnTo>
                  <a:pt x="21090" y="1861"/>
                </a:lnTo>
                <a:lnTo>
                  <a:pt x="17552" y="3102"/>
                </a:lnTo>
                <a:lnTo>
                  <a:pt x="14497" y="4894"/>
                </a:lnTo>
                <a:lnTo>
                  <a:pt x="11923" y="7238"/>
                </a:lnTo>
                <a:lnTo>
                  <a:pt x="8477" y="10547"/>
                </a:lnTo>
                <a:lnTo>
                  <a:pt x="5950" y="14155"/>
                </a:lnTo>
                <a:lnTo>
                  <a:pt x="4342" y="18061"/>
                </a:lnTo>
                <a:lnTo>
                  <a:pt x="2825" y="22519"/>
                </a:lnTo>
                <a:lnTo>
                  <a:pt x="1975" y="27230"/>
                </a:lnTo>
                <a:lnTo>
                  <a:pt x="1791" y="32193"/>
                </a:lnTo>
                <a:lnTo>
                  <a:pt x="20125" y="32193"/>
                </a:lnTo>
                <a:lnTo>
                  <a:pt x="20033" y="27276"/>
                </a:lnTo>
                <a:lnTo>
                  <a:pt x="21078" y="23347"/>
                </a:lnTo>
                <a:lnTo>
                  <a:pt x="23261" y="20405"/>
                </a:lnTo>
                <a:lnTo>
                  <a:pt x="25444" y="17464"/>
                </a:lnTo>
                <a:lnTo>
                  <a:pt x="28856" y="15993"/>
                </a:lnTo>
                <a:lnTo>
                  <a:pt x="37540" y="15993"/>
                </a:lnTo>
                <a:lnTo>
                  <a:pt x="40676" y="17188"/>
                </a:lnTo>
                <a:lnTo>
                  <a:pt x="42905" y="19578"/>
                </a:lnTo>
                <a:lnTo>
                  <a:pt x="45133" y="21967"/>
                </a:lnTo>
                <a:lnTo>
                  <a:pt x="46247" y="25070"/>
                </a:lnTo>
                <a:lnTo>
                  <a:pt x="46247" y="34767"/>
                </a:lnTo>
                <a:lnTo>
                  <a:pt x="44065" y="38673"/>
                </a:lnTo>
                <a:lnTo>
                  <a:pt x="39700" y="40604"/>
                </a:lnTo>
                <a:lnTo>
                  <a:pt x="37172" y="41752"/>
                </a:lnTo>
                <a:lnTo>
                  <a:pt x="32716" y="42373"/>
                </a:lnTo>
                <a:lnTo>
                  <a:pt x="26328" y="42465"/>
                </a:lnTo>
                <a:lnTo>
                  <a:pt x="26328" y="56528"/>
                </a:lnTo>
                <a:lnTo>
                  <a:pt x="32853" y="56528"/>
                </a:lnTo>
                <a:lnTo>
                  <a:pt x="37632" y="57149"/>
                </a:lnTo>
                <a:lnTo>
                  <a:pt x="40664" y="58389"/>
                </a:lnTo>
                <a:lnTo>
                  <a:pt x="45995" y="60595"/>
                </a:lnTo>
                <a:lnTo>
                  <a:pt x="48660" y="64984"/>
                </a:lnTo>
                <a:lnTo>
                  <a:pt x="48660" y="76520"/>
                </a:lnTo>
                <a:lnTo>
                  <a:pt x="47224" y="80323"/>
                </a:lnTo>
                <a:lnTo>
                  <a:pt x="44352" y="82965"/>
                </a:lnTo>
                <a:lnTo>
                  <a:pt x="41480" y="85608"/>
                </a:lnTo>
                <a:lnTo>
                  <a:pt x="38114" y="86929"/>
                </a:lnTo>
                <a:lnTo>
                  <a:pt x="27959" y="86929"/>
                </a:lnTo>
                <a:lnTo>
                  <a:pt x="23618" y="84516"/>
                </a:lnTo>
                <a:lnTo>
                  <a:pt x="21228" y="79691"/>
                </a:lnTo>
                <a:lnTo>
                  <a:pt x="19941" y="77071"/>
                </a:lnTo>
                <a:lnTo>
                  <a:pt x="19299" y="73762"/>
                </a:lnTo>
                <a:lnTo>
                  <a:pt x="19299" y="69764"/>
                </a:lnTo>
                <a:lnTo>
                  <a:pt x="0" y="69764"/>
                </a:lnTo>
                <a:lnTo>
                  <a:pt x="321" y="77715"/>
                </a:lnTo>
                <a:lnTo>
                  <a:pt x="1929" y="84149"/>
                </a:lnTo>
                <a:lnTo>
                  <a:pt x="4824" y="89066"/>
                </a:lnTo>
                <a:lnTo>
                  <a:pt x="9105" y="94507"/>
                </a:lnTo>
                <a:lnTo>
                  <a:pt x="19747" y="100819"/>
                </a:lnTo>
                <a:lnTo>
                  <a:pt x="34323" y="102923"/>
                </a:lnTo>
                <a:lnTo>
                  <a:pt x="37170" y="102854"/>
                </a:lnTo>
                <a:lnTo>
                  <a:pt x="50526" y="100096"/>
                </a:lnTo>
                <a:lnTo>
                  <a:pt x="60342" y="93306"/>
                </a:lnTo>
                <a:lnTo>
                  <a:pt x="66201" y="86895"/>
                </a:lnTo>
                <a:lnTo>
                  <a:pt x="69130" y="79461"/>
                </a:lnTo>
                <a:lnTo>
                  <a:pt x="69130" y="62962"/>
                </a:lnTo>
                <a:lnTo>
                  <a:pt x="66626" y="56620"/>
                </a:lnTo>
                <a:lnTo>
                  <a:pt x="61617" y="51978"/>
                </a:lnTo>
                <a:lnTo>
                  <a:pt x="58263" y="48899"/>
                </a:lnTo>
                <a:lnTo>
                  <a:pt x="55690" y="47359"/>
                </a:lnTo>
                <a:lnTo>
                  <a:pt x="53898" y="47359"/>
                </a:lnTo>
                <a:lnTo>
                  <a:pt x="56287" y="46440"/>
                </a:lnTo>
                <a:lnTo>
                  <a:pt x="58585" y="44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529220" y="1511083"/>
            <a:ext cx="107521" cy="89962"/>
          </a:xfrm>
          <a:custGeom>
            <a:avLst/>
            <a:gdLst/>
            <a:ahLst/>
            <a:cxnLst/>
            <a:rect l="l" t="t" r="r" b="b"/>
            <a:pathLst>
              <a:path w="118273" h="101957">
                <a:moveTo>
                  <a:pt x="25639" y="36605"/>
                </a:moveTo>
                <a:lnTo>
                  <a:pt x="22607" y="36605"/>
                </a:lnTo>
                <a:lnTo>
                  <a:pt x="20022" y="35537"/>
                </a:lnTo>
                <a:lnTo>
                  <a:pt x="15749" y="31263"/>
                </a:lnTo>
                <a:lnTo>
                  <a:pt x="14680" y="28677"/>
                </a:lnTo>
                <a:lnTo>
                  <a:pt x="12520" y="48784"/>
                </a:lnTo>
                <a:lnTo>
                  <a:pt x="18563" y="51289"/>
                </a:lnTo>
                <a:lnTo>
                  <a:pt x="25639" y="51289"/>
                </a:lnTo>
                <a:lnTo>
                  <a:pt x="25639" y="36605"/>
                </a:lnTo>
                <a:close/>
              </a:path>
              <a:path w="118273" h="101957">
                <a:moveTo>
                  <a:pt x="81675" y="78863"/>
                </a:moveTo>
                <a:lnTo>
                  <a:pt x="79515" y="98970"/>
                </a:lnTo>
                <a:lnTo>
                  <a:pt x="85557" y="101475"/>
                </a:lnTo>
                <a:lnTo>
                  <a:pt x="82743" y="81449"/>
                </a:lnTo>
                <a:lnTo>
                  <a:pt x="81675" y="78863"/>
                </a:lnTo>
                <a:close/>
              </a:path>
              <a:path w="118273" h="101957">
                <a:moveTo>
                  <a:pt x="81675" y="-482"/>
                </a:moveTo>
                <a:lnTo>
                  <a:pt x="25777" y="102095"/>
                </a:lnTo>
                <a:lnTo>
                  <a:pt x="36460" y="102095"/>
                </a:lnTo>
                <a:lnTo>
                  <a:pt x="92151" y="-482"/>
                </a:lnTo>
                <a:lnTo>
                  <a:pt x="81675" y="-482"/>
                </a:lnTo>
                <a:close/>
              </a:path>
              <a:path w="118273" h="101957">
                <a:moveTo>
                  <a:pt x="81675" y="72797"/>
                </a:moveTo>
                <a:lnTo>
                  <a:pt x="82743" y="70212"/>
                </a:lnTo>
                <a:lnTo>
                  <a:pt x="87016" y="65938"/>
                </a:lnTo>
                <a:lnTo>
                  <a:pt x="89601" y="64870"/>
                </a:lnTo>
                <a:lnTo>
                  <a:pt x="95666" y="64870"/>
                </a:lnTo>
                <a:lnTo>
                  <a:pt x="98251" y="65938"/>
                </a:lnTo>
                <a:lnTo>
                  <a:pt x="102524" y="70212"/>
                </a:lnTo>
                <a:lnTo>
                  <a:pt x="103593" y="72797"/>
                </a:lnTo>
                <a:lnTo>
                  <a:pt x="103593" y="78863"/>
                </a:lnTo>
                <a:lnTo>
                  <a:pt x="102524" y="81449"/>
                </a:lnTo>
                <a:lnTo>
                  <a:pt x="98251" y="85723"/>
                </a:lnTo>
                <a:lnTo>
                  <a:pt x="95666" y="86792"/>
                </a:lnTo>
                <a:lnTo>
                  <a:pt x="89601" y="86792"/>
                </a:lnTo>
                <a:lnTo>
                  <a:pt x="87016" y="85723"/>
                </a:lnTo>
                <a:lnTo>
                  <a:pt x="82743" y="81449"/>
                </a:lnTo>
                <a:lnTo>
                  <a:pt x="85557" y="101475"/>
                </a:lnTo>
                <a:lnTo>
                  <a:pt x="99710" y="101475"/>
                </a:lnTo>
                <a:lnTo>
                  <a:pt x="105752" y="98970"/>
                </a:lnTo>
                <a:lnTo>
                  <a:pt x="110760" y="93961"/>
                </a:lnTo>
                <a:lnTo>
                  <a:pt x="115769" y="88952"/>
                </a:lnTo>
                <a:lnTo>
                  <a:pt x="118273" y="82908"/>
                </a:lnTo>
                <a:lnTo>
                  <a:pt x="118273" y="68753"/>
                </a:lnTo>
                <a:lnTo>
                  <a:pt x="115769" y="62709"/>
                </a:lnTo>
                <a:lnTo>
                  <a:pt x="110760" y="57700"/>
                </a:lnTo>
                <a:lnTo>
                  <a:pt x="105752" y="52690"/>
                </a:lnTo>
                <a:lnTo>
                  <a:pt x="99710" y="50186"/>
                </a:lnTo>
                <a:lnTo>
                  <a:pt x="85557" y="50186"/>
                </a:lnTo>
                <a:lnTo>
                  <a:pt x="79515" y="52679"/>
                </a:lnTo>
                <a:lnTo>
                  <a:pt x="74507" y="57665"/>
                </a:lnTo>
                <a:lnTo>
                  <a:pt x="69498" y="62652"/>
                </a:lnTo>
                <a:lnTo>
                  <a:pt x="66994" y="68707"/>
                </a:lnTo>
                <a:lnTo>
                  <a:pt x="66994" y="82908"/>
                </a:lnTo>
                <a:lnTo>
                  <a:pt x="69498" y="88952"/>
                </a:lnTo>
                <a:lnTo>
                  <a:pt x="74507" y="93961"/>
                </a:lnTo>
                <a:lnTo>
                  <a:pt x="79515" y="98970"/>
                </a:lnTo>
                <a:lnTo>
                  <a:pt x="81675" y="78863"/>
                </a:lnTo>
                <a:lnTo>
                  <a:pt x="81675" y="72797"/>
                </a:lnTo>
                <a:close/>
              </a:path>
              <a:path w="118273" h="101957">
                <a:moveTo>
                  <a:pt x="14680" y="22611"/>
                </a:moveTo>
                <a:lnTo>
                  <a:pt x="15749" y="20026"/>
                </a:lnTo>
                <a:lnTo>
                  <a:pt x="20022" y="15752"/>
                </a:lnTo>
                <a:lnTo>
                  <a:pt x="22607" y="14683"/>
                </a:lnTo>
                <a:lnTo>
                  <a:pt x="28672" y="14683"/>
                </a:lnTo>
                <a:lnTo>
                  <a:pt x="31257" y="15752"/>
                </a:lnTo>
                <a:lnTo>
                  <a:pt x="35530" y="20026"/>
                </a:lnTo>
                <a:lnTo>
                  <a:pt x="36598" y="22611"/>
                </a:lnTo>
                <a:lnTo>
                  <a:pt x="36598" y="28677"/>
                </a:lnTo>
                <a:lnTo>
                  <a:pt x="35530" y="31263"/>
                </a:lnTo>
                <a:lnTo>
                  <a:pt x="31257" y="35537"/>
                </a:lnTo>
                <a:lnTo>
                  <a:pt x="28672" y="36605"/>
                </a:lnTo>
                <a:lnTo>
                  <a:pt x="25639" y="36605"/>
                </a:lnTo>
                <a:lnTo>
                  <a:pt x="25639" y="51289"/>
                </a:lnTo>
                <a:lnTo>
                  <a:pt x="32762" y="51289"/>
                </a:lnTo>
                <a:lnTo>
                  <a:pt x="38815" y="48784"/>
                </a:lnTo>
                <a:lnTo>
                  <a:pt x="43801" y="43774"/>
                </a:lnTo>
                <a:lnTo>
                  <a:pt x="48786" y="38765"/>
                </a:lnTo>
                <a:lnTo>
                  <a:pt x="51279" y="32722"/>
                </a:lnTo>
                <a:lnTo>
                  <a:pt x="51279" y="18567"/>
                </a:lnTo>
                <a:lnTo>
                  <a:pt x="48775" y="12523"/>
                </a:lnTo>
                <a:lnTo>
                  <a:pt x="43766" y="7514"/>
                </a:lnTo>
                <a:lnTo>
                  <a:pt x="38758" y="2504"/>
                </a:lnTo>
                <a:lnTo>
                  <a:pt x="32715" y="0"/>
                </a:lnTo>
                <a:lnTo>
                  <a:pt x="18563" y="0"/>
                </a:lnTo>
                <a:lnTo>
                  <a:pt x="12520" y="2504"/>
                </a:lnTo>
                <a:lnTo>
                  <a:pt x="7512" y="7514"/>
                </a:lnTo>
                <a:lnTo>
                  <a:pt x="2503" y="12523"/>
                </a:lnTo>
                <a:lnTo>
                  <a:pt x="0" y="18567"/>
                </a:lnTo>
                <a:lnTo>
                  <a:pt x="0" y="32722"/>
                </a:lnTo>
                <a:lnTo>
                  <a:pt x="2503" y="38765"/>
                </a:lnTo>
                <a:lnTo>
                  <a:pt x="7512" y="43774"/>
                </a:lnTo>
                <a:lnTo>
                  <a:pt x="12520" y="48784"/>
                </a:lnTo>
                <a:lnTo>
                  <a:pt x="14680" y="28677"/>
                </a:lnTo>
                <a:lnTo>
                  <a:pt x="14680" y="22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2216435" y="1993337"/>
            <a:ext cx="2780362" cy="0"/>
          </a:xfrm>
          <a:custGeom>
            <a:avLst/>
            <a:gdLst/>
            <a:ahLst/>
            <a:cxnLst/>
            <a:rect l="l" t="t" r="r" b="b"/>
            <a:pathLst>
              <a:path w="3058398">
                <a:moveTo>
                  <a:pt x="305839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2205742" y="1806478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996798" y="1713048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917012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680915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1949094" y="2927636"/>
            <a:ext cx="5817372" cy="0"/>
          </a:xfrm>
          <a:custGeom>
            <a:avLst/>
            <a:gdLst/>
            <a:ahLst/>
            <a:cxnLst/>
            <a:rect l="l" t="t" r="r" b="b"/>
            <a:pathLst>
              <a:path w="6399109">
                <a:moveTo>
                  <a:pt x="639910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456905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639136" y="1073190"/>
            <a:ext cx="805327" cy="94281"/>
          </a:xfrm>
          <a:custGeom>
            <a:avLst/>
            <a:gdLst/>
            <a:ahLst/>
            <a:cxnLst/>
            <a:rect l="l" t="t" r="r" b="b"/>
            <a:pathLst>
              <a:path w="885860" h="106852">
                <a:moveTo>
                  <a:pt x="347307" y="29353"/>
                </a:moveTo>
                <a:lnTo>
                  <a:pt x="337155" y="37226"/>
                </a:lnTo>
                <a:lnTo>
                  <a:pt x="341382" y="52461"/>
                </a:lnTo>
                <a:lnTo>
                  <a:pt x="343427" y="47233"/>
                </a:lnTo>
                <a:lnTo>
                  <a:pt x="347286" y="43120"/>
                </a:lnTo>
                <a:lnTo>
                  <a:pt x="351146" y="39007"/>
                </a:lnTo>
                <a:lnTo>
                  <a:pt x="359976" y="26195"/>
                </a:lnTo>
                <a:lnTo>
                  <a:pt x="347307" y="29353"/>
                </a:lnTo>
                <a:close/>
              </a:path>
              <a:path w="885860" h="106852">
                <a:moveTo>
                  <a:pt x="464678" y="30029"/>
                </a:moveTo>
                <a:lnTo>
                  <a:pt x="470672" y="20336"/>
                </a:lnTo>
                <a:lnTo>
                  <a:pt x="471059" y="19918"/>
                </a:lnTo>
                <a:lnTo>
                  <a:pt x="481636" y="12321"/>
                </a:lnTo>
                <a:lnTo>
                  <a:pt x="494348" y="9789"/>
                </a:lnTo>
                <a:lnTo>
                  <a:pt x="502251" y="9789"/>
                </a:lnTo>
                <a:lnTo>
                  <a:pt x="508799" y="11478"/>
                </a:lnTo>
                <a:lnTo>
                  <a:pt x="513991" y="14856"/>
                </a:lnTo>
                <a:lnTo>
                  <a:pt x="519183" y="18233"/>
                </a:lnTo>
                <a:lnTo>
                  <a:pt x="522607" y="23622"/>
                </a:lnTo>
                <a:lnTo>
                  <a:pt x="524261" y="31021"/>
                </a:lnTo>
                <a:lnTo>
                  <a:pt x="537839" y="31021"/>
                </a:lnTo>
                <a:lnTo>
                  <a:pt x="535560" y="22224"/>
                </a:lnTo>
                <a:lnTo>
                  <a:pt x="529161" y="11004"/>
                </a:lnTo>
                <a:lnTo>
                  <a:pt x="519367" y="3240"/>
                </a:lnTo>
                <a:lnTo>
                  <a:pt x="512429" y="-436"/>
                </a:lnTo>
                <a:lnTo>
                  <a:pt x="504204" y="-2274"/>
                </a:lnTo>
                <a:lnTo>
                  <a:pt x="494692" y="-2274"/>
                </a:lnTo>
                <a:lnTo>
                  <a:pt x="482525" y="-895"/>
                </a:lnTo>
                <a:lnTo>
                  <a:pt x="470735" y="3878"/>
                </a:lnTo>
                <a:lnTo>
                  <a:pt x="460782" y="12064"/>
                </a:lnTo>
                <a:lnTo>
                  <a:pt x="457946" y="15456"/>
                </a:lnTo>
                <a:lnTo>
                  <a:pt x="451863" y="25976"/>
                </a:lnTo>
                <a:lnTo>
                  <a:pt x="448213" y="38334"/>
                </a:lnTo>
                <a:lnTo>
                  <a:pt x="446996" y="52529"/>
                </a:lnTo>
                <a:lnTo>
                  <a:pt x="447150" y="57732"/>
                </a:lnTo>
                <a:lnTo>
                  <a:pt x="449290" y="71314"/>
                </a:lnTo>
                <a:lnTo>
                  <a:pt x="453948" y="82953"/>
                </a:lnTo>
                <a:lnTo>
                  <a:pt x="461126" y="92651"/>
                </a:lnTo>
                <a:lnTo>
                  <a:pt x="467406" y="97427"/>
                </a:lnTo>
                <a:lnTo>
                  <a:pt x="478997" y="102583"/>
                </a:lnTo>
                <a:lnTo>
                  <a:pt x="492073" y="104302"/>
                </a:lnTo>
                <a:lnTo>
                  <a:pt x="501355" y="104302"/>
                </a:lnTo>
                <a:lnTo>
                  <a:pt x="509006" y="102601"/>
                </a:lnTo>
                <a:lnTo>
                  <a:pt x="515024" y="99200"/>
                </a:lnTo>
                <a:lnTo>
                  <a:pt x="518609" y="97224"/>
                </a:lnTo>
                <a:lnTo>
                  <a:pt x="522722" y="93685"/>
                </a:lnTo>
                <a:lnTo>
                  <a:pt x="527362" y="88584"/>
                </a:lnTo>
                <a:lnTo>
                  <a:pt x="530671" y="101613"/>
                </a:lnTo>
                <a:lnTo>
                  <a:pt x="539493" y="101613"/>
                </a:lnTo>
                <a:lnTo>
                  <a:pt x="539493" y="47428"/>
                </a:lnTo>
                <a:lnTo>
                  <a:pt x="495037" y="47428"/>
                </a:lnTo>
                <a:lnTo>
                  <a:pt x="495037" y="58803"/>
                </a:lnTo>
                <a:lnTo>
                  <a:pt x="526742" y="58803"/>
                </a:lnTo>
                <a:lnTo>
                  <a:pt x="526668" y="61280"/>
                </a:lnTo>
                <a:lnTo>
                  <a:pt x="524000" y="75035"/>
                </a:lnTo>
                <a:lnTo>
                  <a:pt x="517541" y="84551"/>
                </a:lnTo>
                <a:lnTo>
                  <a:pt x="511544" y="89859"/>
                </a:lnTo>
                <a:lnTo>
                  <a:pt x="503974" y="92513"/>
                </a:lnTo>
                <a:lnTo>
                  <a:pt x="491344" y="92399"/>
                </a:lnTo>
                <a:lnTo>
                  <a:pt x="478140" y="89082"/>
                </a:lnTo>
                <a:lnTo>
                  <a:pt x="468984" y="81173"/>
                </a:lnTo>
                <a:lnTo>
                  <a:pt x="466572" y="77226"/>
                </a:lnTo>
                <a:lnTo>
                  <a:pt x="462436" y="65668"/>
                </a:lnTo>
                <a:lnTo>
                  <a:pt x="461057" y="51772"/>
                </a:lnTo>
                <a:lnTo>
                  <a:pt x="461554" y="42809"/>
                </a:lnTo>
                <a:lnTo>
                  <a:pt x="464678" y="30029"/>
                </a:lnTo>
                <a:close/>
              </a:path>
              <a:path w="885860" h="106852">
                <a:moveTo>
                  <a:pt x="555483" y="27781"/>
                </a:moveTo>
                <a:lnTo>
                  <a:pt x="555483" y="101613"/>
                </a:lnTo>
                <a:lnTo>
                  <a:pt x="567890" y="101613"/>
                </a:lnTo>
                <a:lnTo>
                  <a:pt x="567890" y="53909"/>
                </a:lnTo>
                <a:lnTo>
                  <a:pt x="569566" y="49278"/>
                </a:lnTo>
                <a:lnTo>
                  <a:pt x="572921" y="45257"/>
                </a:lnTo>
                <a:lnTo>
                  <a:pt x="576276" y="41235"/>
                </a:lnTo>
                <a:lnTo>
                  <a:pt x="581077" y="39225"/>
                </a:lnTo>
                <a:lnTo>
                  <a:pt x="588739" y="39248"/>
                </a:lnTo>
                <a:lnTo>
                  <a:pt x="591393" y="39569"/>
                </a:lnTo>
                <a:lnTo>
                  <a:pt x="591393" y="26471"/>
                </a:lnTo>
                <a:lnTo>
                  <a:pt x="590061" y="26333"/>
                </a:lnTo>
                <a:lnTo>
                  <a:pt x="587395" y="26127"/>
                </a:lnTo>
                <a:lnTo>
                  <a:pt x="582479" y="26127"/>
                </a:lnTo>
                <a:lnTo>
                  <a:pt x="578137" y="27908"/>
                </a:lnTo>
                <a:lnTo>
                  <a:pt x="574369" y="31469"/>
                </a:lnTo>
                <a:lnTo>
                  <a:pt x="570601" y="35031"/>
                </a:lnTo>
                <a:lnTo>
                  <a:pt x="568234" y="38053"/>
                </a:lnTo>
                <a:lnTo>
                  <a:pt x="567270" y="40535"/>
                </a:lnTo>
                <a:lnTo>
                  <a:pt x="567270" y="27781"/>
                </a:lnTo>
                <a:lnTo>
                  <a:pt x="555483" y="27781"/>
                </a:lnTo>
                <a:close/>
              </a:path>
              <a:path w="885860" h="106852">
                <a:moveTo>
                  <a:pt x="657262" y="92651"/>
                </a:moveTo>
                <a:lnTo>
                  <a:pt x="660023" y="88405"/>
                </a:lnTo>
                <a:lnTo>
                  <a:pt x="664465" y="76833"/>
                </a:lnTo>
                <a:lnTo>
                  <a:pt x="665946" y="63146"/>
                </a:lnTo>
                <a:lnTo>
                  <a:pt x="665742" y="58011"/>
                </a:lnTo>
                <a:lnTo>
                  <a:pt x="662721" y="44942"/>
                </a:lnTo>
                <a:lnTo>
                  <a:pt x="656090" y="35157"/>
                </a:lnTo>
                <a:lnTo>
                  <a:pt x="644883" y="27926"/>
                </a:lnTo>
                <a:lnTo>
                  <a:pt x="631966" y="25644"/>
                </a:lnTo>
                <a:lnTo>
                  <a:pt x="629409" y="25718"/>
                </a:lnTo>
                <a:lnTo>
                  <a:pt x="616640" y="28871"/>
                </a:lnTo>
                <a:lnTo>
                  <a:pt x="606602" y="36674"/>
                </a:lnTo>
                <a:lnTo>
                  <a:pt x="603454" y="40979"/>
                </a:lnTo>
                <a:lnTo>
                  <a:pt x="598733" y="52384"/>
                </a:lnTo>
                <a:lnTo>
                  <a:pt x="597160" y="66317"/>
                </a:lnTo>
                <a:lnTo>
                  <a:pt x="597304" y="70613"/>
                </a:lnTo>
                <a:lnTo>
                  <a:pt x="600004" y="83651"/>
                </a:lnTo>
                <a:lnTo>
                  <a:pt x="606120" y="93995"/>
                </a:lnTo>
                <a:lnTo>
                  <a:pt x="606738" y="94686"/>
                </a:lnTo>
                <a:lnTo>
                  <a:pt x="609911" y="73969"/>
                </a:lnTo>
                <a:lnTo>
                  <a:pt x="609911" y="57930"/>
                </a:lnTo>
                <a:lnTo>
                  <a:pt x="611634" y="50944"/>
                </a:lnTo>
                <a:lnTo>
                  <a:pt x="615080" y="45153"/>
                </a:lnTo>
                <a:lnTo>
                  <a:pt x="618526" y="39362"/>
                </a:lnTo>
                <a:lnTo>
                  <a:pt x="624040" y="36467"/>
                </a:lnTo>
                <a:lnTo>
                  <a:pt x="640168" y="36467"/>
                </a:lnTo>
                <a:lnTo>
                  <a:pt x="646188" y="39868"/>
                </a:lnTo>
                <a:lnTo>
                  <a:pt x="649680" y="46670"/>
                </a:lnTo>
                <a:lnTo>
                  <a:pt x="651886" y="50990"/>
                </a:lnTo>
                <a:lnTo>
                  <a:pt x="652988" y="56597"/>
                </a:lnTo>
                <a:lnTo>
                  <a:pt x="652988" y="71119"/>
                </a:lnTo>
                <a:lnTo>
                  <a:pt x="651460" y="78048"/>
                </a:lnTo>
                <a:lnTo>
                  <a:pt x="648405" y="84275"/>
                </a:lnTo>
                <a:lnTo>
                  <a:pt x="647956" y="100550"/>
                </a:lnTo>
                <a:lnTo>
                  <a:pt x="657262" y="92651"/>
                </a:lnTo>
                <a:close/>
              </a:path>
              <a:path w="885860" h="106852">
                <a:moveTo>
                  <a:pt x="648405" y="84275"/>
                </a:moveTo>
                <a:lnTo>
                  <a:pt x="645349" y="90503"/>
                </a:lnTo>
                <a:lnTo>
                  <a:pt x="639709" y="93616"/>
                </a:lnTo>
                <a:lnTo>
                  <a:pt x="623994" y="93616"/>
                </a:lnTo>
                <a:lnTo>
                  <a:pt x="618526" y="90997"/>
                </a:lnTo>
                <a:lnTo>
                  <a:pt x="615080" y="85757"/>
                </a:lnTo>
                <a:lnTo>
                  <a:pt x="611634" y="80518"/>
                </a:lnTo>
                <a:lnTo>
                  <a:pt x="609911" y="73969"/>
                </a:lnTo>
                <a:lnTo>
                  <a:pt x="606738" y="94686"/>
                </a:lnTo>
                <a:lnTo>
                  <a:pt x="617062" y="101898"/>
                </a:lnTo>
                <a:lnTo>
                  <a:pt x="630312" y="104302"/>
                </a:lnTo>
                <a:lnTo>
                  <a:pt x="635065" y="104090"/>
                </a:lnTo>
                <a:lnTo>
                  <a:pt x="647956" y="100550"/>
                </a:lnTo>
                <a:lnTo>
                  <a:pt x="648405" y="84275"/>
                </a:lnTo>
                <a:close/>
              </a:path>
              <a:path w="885860" h="106852">
                <a:moveTo>
                  <a:pt x="774754" y="27781"/>
                </a:moveTo>
                <a:lnTo>
                  <a:pt x="762348" y="27781"/>
                </a:lnTo>
                <a:lnTo>
                  <a:pt x="747254" y="85620"/>
                </a:lnTo>
                <a:lnTo>
                  <a:pt x="732780" y="27781"/>
                </a:lnTo>
                <a:lnTo>
                  <a:pt x="718857" y="27781"/>
                </a:lnTo>
                <a:lnTo>
                  <a:pt x="704451" y="85964"/>
                </a:lnTo>
                <a:lnTo>
                  <a:pt x="690253" y="27781"/>
                </a:lnTo>
                <a:lnTo>
                  <a:pt x="676675" y="27781"/>
                </a:lnTo>
                <a:lnTo>
                  <a:pt x="697973" y="101613"/>
                </a:lnTo>
                <a:lnTo>
                  <a:pt x="710862" y="101613"/>
                </a:lnTo>
                <a:lnTo>
                  <a:pt x="725405" y="44464"/>
                </a:lnTo>
                <a:lnTo>
                  <a:pt x="740430" y="101613"/>
                </a:lnTo>
                <a:lnTo>
                  <a:pt x="753319" y="101613"/>
                </a:lnTo>
                <a:lnTo>
                  <a:pt x="774754" y="27781"/>
                </a:lnTo>
                <a:close/>
              </a:path>
              <a:path w="885860" h="106852">
                <a:moveTo>
                  <a:pt x="868790" y="39110"/>
                </a:moveTo>
                <a:lnTo>
                  <a:pt x="871042" y="43154"/>
                </a:lnTo>
                <a:lnTo>
                  <a:pt x="872420" y="45682"/>
                </a:lnTo>
                <a:lnTo>
                  <a:pt x="873109" y="49657"/>
                </a:lnTo>
                <a:lnTo>
                  <a:pt x="873109" y="101613"/>
                </a:lnTo>
                <a:lnTo>
                  <a:pt x="885860" y="101613"/>
                </a:lnTo>
                <a:lnTo>
                  <a:pt x="885860" y="46992"/>
                </a:lnTo>
                <a:lnTo>
                  <a:pt x="884826" y="41315"/>
                </a:lnTo>
                <a:lnTo>
                  <a:pt x="882759" y="37226"/>
                </a:lnTo>
                <a:lnTo>
                  <a:pt x="878945" y="29735"/>
                </a:lnTo>
                <a:lnTo>
                  <a:pt x="871685" y="25989"/>
                </a:lnTo>
                <a:lnTo>
                  <a:pt x="855005" y="25989"/>
                </a:lnTo>
                <a:lnTo>
                  <a:pt x="850020" y="27299"/>
                </a:lnTo>
                <a:lnTo>
                  <a:pt x="846022" y="29918"/>
                </a:lnTo>
                <a:lnTo>
                  <a:pt x="843679" y="31435"/>
                </a:lnTo>
                <a:lnTo>
                  <a:pt x="841037" y="34054"/>
                </a:lnTo>
                <a:lnTo>
                  <a:pt x="838096" y="37777"/>
                </a:lnTo>
                <a:lnTo>
                  <a:pt x="838096" y="0"/>
                </a:lnTo>
                <a:lnTo>
                  <a:pt x="825689" y="0"/>
                </a:lnTo>
                <a:lnTo>
                  <a:pt x="825689" y="101613"/>
                </a:lnTo>
                <a:lnTo>
                  <a:pt x="838096" y="101613"/>
                </a:lnTo>
                <a:lnTo>
                  <a:pt x="838096" y="52621"/>
                </a:lnTo>
                <a:lnTo>
                  <a:pt x="840187" y="45935"/>
                </a:lnTo>
                <a:lnTo>
                  <a:pt x="844368" y="42396"/>
                </a:lnTo>
                <a:lnTo>
                  <a:pt x="848549" y="38857"/>
                </a:lnTo>
                <a:lnTo>
                  <a:pt x="853212" y="37088"/>
                </a:lnTo>
                <a:lnTo>
                  <a:pt x="864563" y="37088"/>
                </a:lnTo>
                <a:lnTo>
                  <a:pt x="868790" y="39110"/>
                </a:lnTo>
                <a:close/>
              </a:path>
              <a:path w="885860" h="106852">
                <a:moveTo>
                  <a:pt x="807768" y="102785"/>
                </a:moveTo>
                <a:lnTo>
                  <a:pt x="811227" y="102693"/>
                </a:lnTo>
                <a:lnTo>
                  <a:pt x="814305" y="102325"/>
                </a:lnTo>
                <a:lnTo>
                  <a:pt x="817212" y="101613"/>
                </a:lnTo>
                <a:lnTo>
                  <a:pt x="817212" y="91824"/>
                </a:lnTo>
                <a:lnTo>
                  <a:pt x="813467" y="92031"/>
                </a:lnTo>
                <a:lnTo>
                  <a:pt x="810618" y="92031"/>
                </a:lnTo>
                <a:lnTo>
                  <a:pt x="808044" y="91272"/>
                </a:lnTo>
                <a:lnTo>
                  <a:pt x="805426" y="88676"/>
                </a:lnTo>
                <a:lnTo>
                  <a:pt x="805426" y="37915"/>
                </a:lnTo>
                <a:lnTo>
                  <a:pt x="817212" y="37915"/>
                </a:lnTo>
                <a:lnTo>
                  <a:pt x="817212" y="27781"/>
                </a:lnTo>
                <a:lnTo>
                  <a:pt x="805426" y="27781"/>
                </a:lnTo>
                <a:lnTo>
                  <a:pt x="805426" y="7169"/>
                </a:lnTo>
                <a:lnTo>
                  <a:pt x="792881" y="7169"/>
                </a:lnTo>
                <a:lnTo>
                  <a:pt x="792881" y="27781"/>
                </a:lnTo>
                <a:lnTo>
                  <a:pt x="782887" y="27781"/>
                </a:lnTo>
                <a:lnTo>
                  <a:pt x="782887" y="37915"/>
                </a:lnTo>
                <a:lnTo>
                  <a:pt x="792881" y="37915"/>
                </a:lnTo>
                <a:lnTo>
                  <a:pt x="792881" y="91525"/>
                </a:lnTo>
                <a:lnTo>
                  <a:pt x="793915" y="95374"/>
                </a:lnTo>
                <a:lnTo>
                  <a:pt x="795983" y="98338"/>
                </a:lnTo>
                <a:lnTo>
                  <a:pt x="798051" y="101303"/>
                </a:lnTo>
                <a:lnTo>
                  <a:pt x="801979" y="102785"/>
                </a:lnTo>
                <a:lnTo>
                  <a:pt x="807768" y="102785"/>
                </a:lnTo>
                <a:close/>
              </a:path>
              <a:path w="885860" h="106852">
                <a:moveTo>
                  <a:pt x="224486" y="101613"/>
                </a:moveTo>
                <a:lnTo>
                  <a:pt x="224486" y="92169"/>
                </a:lnTo>
                <a:lnTo>
                  <a:pt x="225290" y="76474"/>
                </a:lnTo>
                <a:lnTo>
                  <a:pt x="224417" y="70844"/>
                </a:lnTo>
                <a:lnTo>
                  <a:pt x="224417" y="54299"/>
                </a:lnTo>
                <a:lnTo>
                  <a:pt x="226543" y="47405"/>
                </a:lnTo>
                <a:lnTo>
                  <a:pt x="230793" y="43223"/>
                </a:lnTo>
                <a:lnTo>
                  <a:pt x="235043" y="39041"/>
                </a:lnTo>
                <a:lnTo>
                  <a:pt x="239994" y="36950"/>
                </a:lnTo>
                <a:lnTo>
                  <a:pt x="252125" y="36950"/>
                </a:lnTo>
                <a:lnTo>
                  <a:pt x="257030" y="39500"/>
                </a:lnTo>
                <a:lnTo>
                  <a:pt x="260361" y="44602"/>
                </a:lnTo>
                <a:lnTo>
                  <a:pt x="263693" y="49703"/>
                </a:lnTo>
                <a:lnTo>
                  <a:pt x="265358" y="56137"/>
                </a:lnTo>
                <a:lnTo>
                  <a:pt x="265358" y="72637"/>
                </a:lnTo>
                <a:lnTo>
                  <a:pt x="263693" y="79668"/>
                </a:lnTo>
                <a:lnTo>
                  <a:pt x="260361" y="84999"/>
                </a:lnTo>
                <a:lnTo>
                  <a:pt x="257030" y="90330"/>
                </a:lnTo>
                <a:lnTo>
                  <a:pt x="252010" y="92996"/>
                </a:lnTo>
                <a:lnTo>
                  <a:pt x="236387" y="92996"/>
                </a:lnTo>
                <a:lnTo>
                  <a:pt x="231861" y="99890"/>
                </a:lnTo>
                <a:lnTo>
                  <a:pt x="235721" y="102601"/>
                </a:lnTo>
                <a:lnTo>
                  <a:pt x="240454" y="103957"/>
                </a:lnTo>
                <a:lnTo>
                  <a:pt x="246973" y="103946"/>
                </a:lnTo>
                <a:lnTo>
                  <a:pt x="259806" y="100881"/>
                </a:lnTo>
                <a:lnTo>
                  <a:pt x="269563" y="92375"/>
                </a:lnTo>
                <a:lnTo>
                  <a:pt x="272083" y="88474"/>
                </a:lnTo>
                <a:lnTo>
                  <a:pt x="276551" y="76920"/>
                </a:lnTo>
                <a:lnTo>
                  <a:pt x="278040" y="63284"/>
                </a:lnTo>
                <a:lnTo>
                  <a:pt x="277892" y="58585"/>
                </a:lnTo>
                <a:lnTo>
                  <a:pt x="275294" y="45260"/>
                </a:lnTo>
                <a:lnTo>
                  <a:pt x="269459" y="35330"/>
                </a:lnTo>
                <a:lnTo>
                  <a:pt x="263739" y="29010"/>
                </a:lnTo>
                <a:lnTo>
                  <a:pt x="256283" y="25851"/>
                </a:lnTo>
                <a:lnTo>
                  <a:pt x="242682" y="25851"/>
                </a:lnTo>
                <a:lnTo>
                  <a:pt x="238592" y="26782"/>
                </a:lnTo>
                <a:lnTo>
                  <a:pt x="234825" y="28643"/>
                </a:lnTo>
                <a:lnTo>
                  <a:pt x="231057" y="30504"/>
                </a:lnTo>
                <a:lnTo>
                  <a:pt x="227818" y="33205"/>
                </a:lnTo>
                <a:lnTo>
                  <a:pt x="225106" y="36743"/>
                </a:lnTo>
                <a:lnTo>
                  <a:pt x="225106" y="0"/>
                </a:lnTo>
                <a:lnTo>
                  <a:pt x="213045" y="0"/>
                </a:lnTo>
                <a:lnTo>
                  <a:pt x="213045" y="101613"/>
                </a:lnTo>
                <a:lnTo>
                  <a:pt x="224486" y="101613"/>
                </a:lnTo>
                <a:close/>
              </a:path>
              <a:path w="885860" h="106852">
                <a:moveTo>
                  <a:pt x="113747" y="102785"/>
                </a:moveTo>
                <a:lnTo>
                  <a:pt x="117206" y="102693"/>
                </a:lnTo>
                <a:lnTo>
                  <a:pt x="120284" y="102325"/>
                </a:lnTo>
                <a:lnTo>
                  <a:pt x="123191" y="101613"/>
                </a:lnTo>
                <a:lnTo>
                  <a:pt x="123191" y="91824"/>
                </a:lnTo>
                <a:lnTo>
                  <a:pt x="119446" y="92031"/>
                </a:lnTo>
                <a:lnTo>
                  <a:pt x="116597" y="92031"/>
                </a:lnTo>
                <a:lnTo>
                  <a:pt x="114023" y="91272"/>
                </a:lnTo>
                <a:lnTo>
                  <a:pt x="111405" y="88676"/>
                </a:lnTo>
                <a:lnTo>
                  <a:pt x="111405" y="37915"/>
                </a:lnTo>
                <a:lnTo>
                  <a:pt x="123191" y="37915"/>
                </a:lnTo>
                <a:lnTo>
                  <a:pt x="123191" y="27781"/>
                </a:lnTo>
                <a:lnTo>
                  <a:pt x="111405" y="27781"/>
                </a:lnTo>
                <a:lnTo>
                  <a:pt x="111405" y="7169"/>
                </a:lnTo>
                <a:lnTo>
                  <a:pt x="98860" y="7169"/>
                </a:lnTo>
                <a:lnTo>
                  <a:pt x="98860" y="27781"/>
                </a:lnTo>
                <a:lnTo>
                  <a:pt x="88866" y="27781"/>
                </a:lnTo>
                <a:lnTo>
                  <a:pt x="88866" y="37915"/>
                </a:lnTo>
                <a:lnTo>
                  <a:pt x="98860" y="37915"/>
                </a:lnTo>
                <a:lnTo>
                  <a:pt x="98860" y="91525"/>
                </a:lnTo>
                <a:lnTo>
                  <a:pt x="99894" y="95374"/>
                </a:lnTo>
                <a:lnTo>
                  <a:pt x="101962" y="98338"/>
                </a:lnTo>
                <a:lnTo>
                  <a:pt x="104030" y="101303"/>
                </a:lnTo>
                <a:lnTo>
                  <a:pt x="107958" y="102785"/>
                </a:lnTo>
                <a:lnTo>
                  <a:pt x="113747" y="102785"/>
                </a:lnTo>
                <a:close/>
              </a:path>
              <a:path w="885860" h="106852">
                <a:moveTo>
                  <a:pt x="16749" y="50347"/>
                </a:moveTo>
                <a:lnTo>
                  <a:pt x="23090" y="52576"/>
                </a:lnTo>
                <a:lnTo>
                  <a:pt x="32050" y="54598"/>
                </a:lnTo>
                <a:lnTo>
                  <a:pt x="45766" y="57700"/>
                </a:lnTo>
                <a:lnTo>
                  <a:pt x="53210" y="59401"/>
                </a:lnTo>
                <a:lnTo>
                  <a:pt x="58678" y="61400"/>
                </a:lnTo>
                <a:lnTo>
                  <a:pt x="62170" y="63698"/>
                </a:lnTo>
                <a:lnTo>
                  <a:pt x="65616" y="66041"/>
                </a:lnTo>
                <a:lnTo>
                  <a:pt x="67339" y="69971"/>
                </a:lnTo>
                <a:lnTo>
                  <a:pt x="67339" y="82839"/>
                </a:lnTo>
                <a:lnTo>
                  <a:pt x="63250" y="87940"/>
                </a:lnTo>
                <a:lnTo>
                  <a:pt x="55071" y="90790"/>
                </a:lnTo>
                <a:lnTo>
                  <a:pt x="50843" y="92260"/>
                </a:lnTo>
                <a:lnTo>
                  <a:pt x="46156" y="92996"/>
                </a:lnTo>
                <a:lnTo>
                  <a:pt x="40124" y="92989"/>
                </a:lnTo>
                <a:lnTo>
                  <a:pt x="26071" y="90348"/>
                </a:lnTo>
                <a:lnTo>
                  <a:pt x="16955" y="82931"/>
                </a:lnTo>
                <a:lnTo>
                  <a:pt x="14566" y="79346"/>
                </a:lnTo>
                <a:lnTo>
                  <a:pt x="13210" y="74682"/>
                </a:lnTo>
                <a:lnTo>
                  <a:pt x="12889" y="68937"/>
                </a:lnTo>
                <a:lnTo>
                  <a:pt x="0" y="68937"/>
                </a:lnTo>
                <a:lnTo>
                  <a:pt x="62" y="72052"/>
                </a:lnTo>
                <a:lnTo>
                  <a:pt x="3049" y="84881"/>
                </a:lnTo>
                <a:lnTo>
                  <a:pt x="10477" y="94926"/>
                </a:lnTo>
                <a:lnTo>
                  <a:pt x="14671" y="98141"/>
                </a:lnTo>
                <a:lnTo>
                  <a:pt x="25990" y="102968"/>
                </a:lnTo>
                <a:lnTo>
                  <a:pt x="40045" y="104577"/>
                </a:lnTo>
                <a:lnTo>
                  <a:pt x="44322" y="104447"/>
                </a:lnTo>
                <a:lnTo>
                  <a:pt x="57142" y="102249"/>
                </a:lnTo>
                <a:lnTo>
                  <a:pt x="68476" y="97339"/>
                </a:lnTo>
                <a:lnTo>
                  <a:pt x="78002" y="86987"/>
                </a:lnTo>
                <a:lnTo>
                  <a:pt x="80710" y="73280"/>
                </a:lnTo>
                <a:lnTo>
                  <a:pt x="80710" y="64272"/>
                </a:lnTo>
                <a:lnTo>
                  <a:pt x="77494" y="57401"/>
                </a:lnTo>
                <a:lnTo>
                  <a:pt x="71061" y="52667"/>
                </a:lnTo>
                <a:lnTo>
                  <a:pt x="67339" y="49956"/>
                </a:lnTo>
                <a:lnTo>
                  <a:pt x="62055" y="47819"/>
                </a:lnTo>
                <a:lnTo>
                  <a:pt x="55208" y="46256"/>
                </a:lnTo>
                <a:lnTo>
                  <a:pt x="41010" y="43016"/>
                </a:lnTo>
                <a:lnTo>
                  <a:pt x="31453" y="40811"/>
                </a:lnTo>
                <a:lnTo>
                  <a:pt x="25318" y="38972"/>
                </a:lnTo>
                <a:lnTo>
                  <a:pt x="22607" y="37502"/>
                </a:lnTo>
                <a:lnTo>
                  <a:pt x="18472" y="35204"/>
                </a:lnTo>
                <a:lnTo>
                  <a:pt x="16404" y="31573"/>
                </a:lnTo>
                <a:lnTo>
                  <a:pt x="16404" y="22106"/>
                </a:lnTo>
                <a:lnTo>
                  <a:pt x="18173" y="18153"/>
                </a:lnTo>
                <a:lnTo>
                  <a:pt x="21711" y="14752"/>
                </a:lnTo>
                <a:lnTo>
                  <a:pt x="25249" y="11351"/>
                </a:lnTo>
                <a:lnTo>
                  <a:pt x="31062" y="9651"/>
                </a:lnTo>
                <a:lnTo>
                  <a:pt x="49166" y="9651"/>
                </a:lnTo>
                <a:lnTo>
                  <a:pt x="56265" y="12293"/>
                </a:lnTo>
                <a:lnTo>
                  <a:pt x="60447" y="17579"/>
                </a:lnTo>
                <a:lnTo>
                  <a:pt x="62698" y="20474"/>
                </a:lnTo>
                <a:lnTo>
                  <a:pt x="64169" y="24633"/>
                </a:lnTo>
                <a:lnTo>
                  <a:pt x="64858" y="30056"/>
                </a:lnTo>
                <a:lnTo>
                  <a:pt x="77747" y="30056"/>
                </a:lnTo>
                <a:lnTo>
                  <a:pt x="74628" y="14756"/>
                </a:lnTo>
                <a:lnTo>
                  <a:pt x="66615" y="5480"/>
                </a:lnTo>
                <a:lnTo>
                  <a:pt x="64415" y="4063"/>
                </a:lnTo>
                <a:lnTo>
                  <a:pt x="52965" y="-638"/>
                </a:lnTo>
                <a:lnTo>
                  <a:pt x="39563" y="-2205"/>
                </a:lnTo>
                <a:lnTo>
                  <a:pt x="36268" y="-2122"/>
                </a:lnTo>
                <a:lnTo>
                  <a:pt x="22944" y="429"/>
                </a:lnTo>
                <a:lnTo>
                  <a:pt x="12819" y="6549"/>
                </a:lnTo>
                <a:lnTo>
                  <a:pt x="6525" y="12385"/>
                </a:lnTo>
                <a:lnTo>
                  <a:pt x="3378" y="19854"/>
                </a:lnTo>
                <a:lnTo>
                  <a:pt x="3378" y="37363"/>
                </a:lnTo>
                <a:lnTo>
                  <a:pt x="6594" y="43683"/>
                </a:lnTo>
                <a:lnTo>
                  <a:pt x="13027" y="47911"/>
                </a:lnTo>
                <a:lnTo>
                  <a:pt x="16749" y="50347"/>
                </a:lnTo>
                <a:close/>
              </a:path>
              <a:path w="885860" h="106852">
                <a:moveTo>
                  <a:pt x="130359" y="70086"/>
                </a:moveTo>
                <a:lnTo>
                  <a:pt x="128222" y="75394"/>
                </a:lnTo>
                <a:lnTo>
                  <a:pt x="128222" y="88492"/>
                </a:lnTo>
                <a:lnTo>
                  <a:pt x="130393" y="93697"/>
                </a:lnTo>
                <a:lnTo>
                  <a:pt x="134736" y="97856"/>
                </a:lnTo>
                <a:lnTo>
                  <a:pt x="139078" y="102015"/>
                </a:lnTo>
                <a:lnTo>
                  <a:pt x="144672" y="104095"/>
                </a:lnTo>
                <a:lnTo>
                  <a:pt x="142490" y="88376"/>
                </a:lnTo>
                <a:lnTo>
                  <a:pt x="141180" y="85550"/>
                </a:lnTo>
                <a:lnTo>
                  <a:pt x="141180" y="77232"/>
                </a:lnTo>
                <a:lnTo>
                  <a:pt x="143087" y="73785"/>
                </a:lnTo>
                <a:lnTo>
                  <a:pt x="146901" y="71625"/>
                </a:lnTo>
                <a:lnTo>
                  <a:pt x="149152" y="70338"/>
                </a:lnTo>
                <a:lnTo>
                  <a:pt x="152529" y="69396"/>
                </a:lnTo>
                <a:lnTo>
                  <a:pt x="157033" y="68799"/>
                </a:lnTo>
                <a:lnTo>
                  <a:pt x="164545" y="67834"/>
                </a:lnTo>
                <a:lnTo>
                  <a:pt x="169186" y="67098"/>
                </a:lnTo>
                <a:lnTo>
                  <a:pt x="171575" y="66455"/>
                </a:lnTo>
                <a:lnTo>
                  <a:pt x="173965" y="65812"/>
                </a:lnTo>
                <a:lnTo>
                  <a:pt x="177434" y="64042"/>
                </a:lnTo>
                <a:lnTo>
                  <a:pt x="177434" y="81667"/>
                </a:lnTo>
                <a:lnTo>
                  <a:pt x="173988" y="87159"/>
                </a:lnTo>
                <a:lnTo>
                  <a:pt x="167164" y="100441"/>
                </a:lnTo>
                <a:lnTo>
                  <a:pt x="171897" y="98005"/>
                </a:lnTo>
                <a:lnTo>
                  <a:pt x="175527" y="95133"/>
                </a:lnTo>
                <a:lnTo>
                  <a:pt x="178054" y="91824"/>
                </a:lnTo>
                <a:lnTo>
                  <a:pt x="178468" y="94765"/>
                </a:lnTo>
                <a:lnTo>
                  <a:pt x="180191" y="98648"/>
                </a:lnTo>
                <a:lnTo>
                  <a:pt x="182121" y="101682"/>
                </a:lnTo>
                <a:lnTo>
                  <a:pt x="185223" y="103198"/>
                </a:lnTo>
                <a:lnTo>
                  <a:pt x="191242" y="103198"/>
                </a:lnTo>
                <a:lnTo>
                  <a:pt x="194642" y="102854"/>
                </a:lnTo>
                <a:lnTo>
                  <a:pt x="198042" y="101957"/>
                </a:lnTo>
                <a:lnTo>
                  <a:pt x="198042" y="92789"/>
                </a:lnTo>
                <a:lnTo>
                  <a:pt x="196526" y="93030"/>
                </a:lnTo>
                <a:lnTo>
                  <a:pt x="193976" y="93203"/>
                </a:lnTo>
                <a:lnTo>
                  <a:pt x="190633" y="92031"/>
                </a:lnTo>
                <a:lnTo>
                  <a:pt x="189840" y="88929"/>
                </a:lnTo>
                <a:lnTo>
                  <a:pt x="189840" y="39408"/>
                </a:lnTo>
                <a:lnTo>
                  <a:pt x="187152" y="34262"/>
                </a:lnTo>
                <a:lnTo>
                  <a:pt x="181776" y="30953"/>
                </a:lnTo>
                <a:lnTo>
                  <a:pt x="176354" y="27643"/>
                </a:lnTo>
                <a:lnTo>
                  <a:pt x="169301" y="25989"/>
                </a:lnTo>
                <a:lnTo>
                  <a:pt x="153127" y="25989"/>
                </a:lnTo>
                <a:lnTo>
                  <a:pt x="146544" y="27770"/>
                </a:lnTo>
                <a:lnTo>
                  <a:pt x="140870" y="31331"/>
                </a:lnTo>
                <a:lnTo>
                  <a:pt x="135195" y="34893"/>
                </a:lnTo>
                <a:lnTo>
                  <a:pt x="132243" y="41224"/>
                </a:lnTo>
                <a:lnTo>
                  <a:pt x="132013" y="50324"/>
                </a:lnTo>
                <a:lnTo>
                  <a:pt x="143592" y="50324"/>
                </a:lnTo>
                <a:lnTo>
                  <a:pt x="144052" y="46509"/>
                </a:lnTo>
                <a:lnTo>
                  <a:pt x="145040" y="43637"/>
                </a:lnTo>
                <a:lnTo>
                  <a:pt x="146556" y="41706"/>
                </a:lnTo>
                <a:lnTo>
                  <a:pt x="149267" y="38214"/>
                </a:lnTo>
                <a:lnTo>
                  <a:pt x="153862" y="36467"/>
                </a:lnTo>
                <a:lnTo>
                  <a:pt x="165947" y="36467"/>
                </a:lnTo>
                <a:lnTo>
                  <a:pt x="170255" y="37421"/>
                </a:lnTo>
                <a:lnTo>
                  <a:pt x="173264" y="39328"/>
                </a:lnTo>
                <a:lnTo>
                  <a:pt x="176274" y="41235"/>
                </a:lnTo>
                <a:lnTo>
                  <a:pt x="177779" y="44303"/>
                </a:lnTo>
                <a:lnTo>
                  <a:pt x="177779" y="50600"/>
                </a:lnTo>
                <a:lnTo>
                  <a:pt x="176952" y="53288"/>
                </a:lnTo>
                <a:lnTo>
                  <a:pt x="174080" y="56505"/>
                </a:lnTo>
                <a:lnTo>
                  <a:pt x="171230" y="56873"/>
                </a:lnTo>
                <a:lnTo>
                  <a:pt x="151450" y="59354"/>
                </a:lnTo>
                <a:lnTo>
                  <a:pt x="144511" y="60227"/>
                </a:lnTo>
                <a:lnTo>
                  <a:pt x="138905" y="62548"/>
                </a:lnTo>
                <a:lnTo>
                  <a:pt x="134632" y="66317"/>
                </a:lnTo>
                <a:lnTo>
                  <a:pt x="130359" y="70086"/>
                </a:lnTo>
                <a:close/>
              </a:path>
              <a:path w="885860" h="106852">
                <a:moveTo>
                  <a:pt x="173988" y="87159"/>
                </a:moveTo>
                <a:lnTo>
                  <a:pt x="167096" y="90514"/>
                </a:lnTo>
                <a:lnTo>
                  <a:pt x="163006" y="92536"/>
                </a:lnTo>
                <a:lnTo>
                  <a:pt x="158779" y="93547"/>
                </a:lnTo>
                <a:lnTo>
                  <a:pt x="150829" y="93547"/>
                </a:lnTo>
                <a:lnTo>
                  <a:pt x="147728" y="92513"/>
                </a:lnTo>
                <a:lnTo>
                  <a:pt x="145109" y="90445"/>
                </a:lnTo>
                <a:lnTo>
                  <a:pt x="142490" y="88376"/>
                </a:lnTo>
                <a:lnTo>
                  <a:pt x="144672" y="104095"/>
                </a:lnTo>
                <a:lnTo>
                  <a:pt x="157216" y="104095"/>
                </a:lnTo>
                <a:lnTo>
                  <a:pt x="162432" y="102877"/>
                </a:lnTo>
                <a:lnTo>
                  <a:pt x="167164" y="100441"/>
                </a:lnTo>
                <a:lnTo>
                  <a:pt x="173988" y="87159"/>
                </a:lnTo>
                <a:close/>
              </a:path>
              <a:path w="885860" h="106852">
                <a:moveTo>
                  <a:pt x="230299" y="88929"/>
                </a:moveTo>
                <a:lnTo>
                  <a:pt x="227037" y="80794"/>
                </a:lnTo>
                <a:lnTo>
                  <a:pt x="225290" y="76474"/>
                </a:lnTo>
                <a:lnTo>
                  <a:pt x="224486" y="92169"/>
                </a:lnTo>
                <a:lnTo>
                  <a:pt x="227105" y="95707"/>
                </a:lnTo>
                <a:lnTo>
                  <a:pt x="229564" y="98281"/>
                </a:lnTo>
                <a:lnTo>
                  <a:pt x="231861" y="99890"/>
                </a:lnTo>
                <a:lnTo>
                  <a:pt x="236387" y="92996"/>
                </a:lnTo>
                <a:lnTo>
                  <a:pt x="230299" y="88929"/>
                </a:lnTo>
                <a:close/>
              </a:path>
              <a:path w="885860" h="106852">
                <a:moveTo>
                  <a:pt x="296696" y="344"/>
                </a:moveTo>
                <a:lnTo>
                  <a:pt x="296696" y="101613"/>
                </a:lnTo>
                <a:lnTo>
                  <a:pt x="309102" y="101613"/>
                </a:lnTo>
                <a:lnTo>
                  <a:pt x="309102" y="344"/>
                </a:lnTo>
                <a:lnTo>
                  <a:pt x="296696" y="344"/>
                </a:lnTo>
                <a:close/>
              </a:path>
              <a:path w="885860" h="106852">
                <a:moveTo>
                  <a:pt x="351146" y="39007"/>
                </a:moveTo>
                <a:lnTo>
                  <a:pt x="355925" y="36950"/>
                </a:lnTo>
                <a:lnTo>
                  <a:pt x="369572" y="36950"/>
                </a:lnTo>
                <a:lnTo>
                  <a:pt x="375247" y="39937"/>
                </a:lnTo>
                <a:lnTo>
                  <a:pt x="378647" y="45912"/>
                </a:lnTo>
                <a:lnTo>
                  <a:pt x="380485" y="49129"/>
                </a:lnTo>
                <a:lnTo>
                  <a:pt x="381657" y="53426"/>
                </a:lnTo>
                <a:lnTo>
                  <a:pt x="382162" y="58803"/>
                </a:lnTo>
                <a:lnTo>
                  <a:pt x="341152" y="58803"/>
                </a:lnTo>
                <a:lnTo>
                  <a:pt x="341382" y="52461"/>
                </a:lnTo>
                <a:lnTo>
                  <a:pt x="337155" y="37226"/>
                </a:lnTo>
                <a:lnTo>
                  <a:pt x="334218" y="41093"/>
                </a:lnTo>
                <a:lnTo>
                  <a:pt x="329183" y="52439"/>
                </a:lnTo>
                <a:lnTo>
                  <a:pt x="327505" y="66110"/>
                </a:lnTo>
                <a:lnTo>
                  <a:pt x="327704" y="71153"/>
                </a:lnTo>
                <a:lnTo>
                  <a:pt x="330641" y="84148"/>
                </a:lnTo>
                <a:lnTo>
                  <a:pt x="337086" y="94202"/>
                </a:lnTo>
                <a:lnTo>
                  <a:pt x="347730" y="101730"/>
                </a:lnTo>
                <a:lnTo>
                  <a:pt x="360451" y="104232"/>
                </a:lnTo>
                <a:lnTo>
                  <a:pt x="364219" y="104232"/>
                </a:lnTo>
                <a:lnTo>
                  <a:pt x="367595" y="103865"/>
                </a:lnTo>
                <a:lnTo>
                  <a:pt x="370583" y="103130"/>
                </a:lnTo>
                <a:lnTo>
                  <a:pt x="376142" y="101842"/>
                </a:lnTo>
                <a:lnTo>
                  <a:pt x="380806" y="99361"/>
                </a:lnTo>
                <a:lnTo>
                  <a:pt x="384574" y="95684"/>
                </a:lnTo>
                <a:lnTo>
                  <a:pt x="386826" y="93570"/>
                </a:lnTo>
                <a:lnTo>
                  <a:pt x="388859" y="90847"/>
                </a:lnTo>
                <a:lnTo>
                  <a:pt x="390674" y="87515"/>
                </a:lnTo>
                <a:lnTo>
                  <a:pt x="392489" y="84184"/>
                </a:lnTo>
                <a:lnTo>
                  <a:pt x="393558" y="81161"/>
                </a:lnTo>
                <a:lnTo>
                  <a:pt x="393879" y="78450"/>
                </a:lnTo>
                <a:lnTo>
                  <a:pt x="381680" y="78450"/>
                </a:lnTo>
                <a:lnTo>
                  <a:pt x="380761" y="81713"/>
                </a:lnTo>
                <a:lnTo>
                  <a:pt x="379198" y="84585"/>
                </a:lnTo>
                <a:lnTo>
                  <a:pt x="376993" y="87067"/>
                </a:lnTo>
                <a:lnTo>
                  <a:pt x="373133" y="91341"/>
                </a:lnTo>
                <a:lnTo>
                  <a:pt x="367964" y="93478"/>
                </a:lnTo>
                <a:lnTo>
                  <a:pt x="354546" y="93478"/>
                </a:lnTo>
                <a:lnTo>
                  <a:pt x="349423" y="91215"/>
                </a:lnTo>
                <a:lnTo>
                  <a:pt x="346115" y="86688"/>
                </a:lnTo>
                <a:lnTo>
                  <a:pt x="342806" y="82161"/>
                </a:lnTo>
                <a:lnTo>
                  <a:pt x="341037" y="76152"/>
                </a:lnTo>
                <a:lnTo>
                  <a:pt x="340807" y="68661"/>
                </a:lnTo>
                <a:lnTo>
                  <a:pt x="394913" y="68661"/>
                </a:lnTo>
                <a:lnTo>
                  <a:pt x="394913" y="61216"/>
                </a:lnTo>
                <a:lnTo>
                  <a:pt x="394545" y="55793"/>
                </a:lnTo>
                <a:lnTo>
                  <a:pt x="393810" y="52392"/>
                </a:lnTo>
                <a:lnTo>
                  <a:pt x="392983" y="47428"/>
                </a:lnTo>
                <a:lnTo>
                  <a:pt x="391329" y="43085"/>
                </a:lnTo>
                <a:lnTo>
                  <a:pt x="388847" y="39362"/>
                </a:lnTo>
                <a:lnTo>
                  <a:pt x="386275" y="35456"/>
                </a:lnTo>
                <a:lnTo>
                  <a:pt x="382530" y="32274"/>
                </a:lnTo>
                <a:lnTo>
                  <a:pt x="377613" y="29815"/>
                </a:lnTo>
                <a:lnTo>
                  <a:pt x="372696" y="27356"/>
                </a:lnTo>
                <a:lnTo>
                  <a:pt x="367619" y="26127"/>
                </a:lnTo>
                <a:lnTo>
                  <a:pt x="359976" y="26195"/>
                </a:lnTo>
                <a:lnTo>
                  <a:pt x="35114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636755" y="1221081"/>
            <a:ext cx="1189360" cy="116908"/>
          </a:xfrm>
          <a:custGeom>
            <a:avLst/>
            <a:gdLst/>
            <a:ahLst/>
            <a:cxnLst/>
            <a:rect l="l" t="t" r="r" b="b"/>
            <a:pathLst>
              <a:path w="1308296" h="132496">
                <a:moveTo>
                  <a:pt x="620157" y="56160"/>
                </a:moveTo>
                <a:lnTo>
                  <a:pt x="616021" y="35318"/>
                </a:lnTo>
                <a:lnTo>
                  <a:pt x="610967" y="37845"/>
                </a:lnTo>
                <a:lnTo>
                  <a:pt x="607750" y="39454"/>
                </a:lnTo>
                <a:lnTo>
                  <a:pt x="603247" y="40258"/>
                </a:lnTo>
                <a:lnTo>
                  <a:pt x="599732" y="51357"/>
                </a:lnTo>
                <a:lnTo>
                  <a:pt x="605475" y="51357"/>
                </a:lnTo>
                <a:lnTo>
                  <a:pt x="610094" y="52070"/>
                </a:lnTo>
                <a:lnTo>
                  <a:pt x="613586" y="53494"/>
                </a:lnTo>
                <a:lnTo>
                  <a:pt x="620157" y="56160"/>
                </a:lnTo>
                <a:close/>
              </a:path>
              <a:path w="1308296" h="132496">
                <a:moveTo>
                  <a:pt x="621864" y="94498"/>
                </a:moveTo>
                <a:lnTo>
                  <a:pt x="631024" y="86860"/>
                </a:lnTo>
                <a:lnTo>
                  <a:pt x="635113" y="81575"/>
                </a:lnTo>
                <a:lnTo>
                  <a:pt x="637157" y="75669"/>
                </a:lnTo>
                <a:lnTo>
                  <a:pt x="637157" y="61376"/>
                </a:lnTo>
                <a:lnTo>
                  <a:pt x="634883" y="55287"/>
                </a:lnTo>
                <a:lnTo>
                  <a:pt x="630335" y="50875"/>
                </a:lnTo>
                <a:lnTo>
                  <a:pt x="627761" y="48393"/>
                </a:lnTo>
                <a:lnTo>
                  <a:pt x="623879" y="46164"/>
                </a:lnTo>
                <a:lnTo>
                  <a:pt x="618686" y="44188"/>
                </a:lnTo>
                <a:lnTo>
                  <a:pt x="622225" y="42395"/>
                </a:lnTo>
                <a:lnTo>
                  <a:pt x="624935" y="40419"/>
                </a:lnTo>
                <a:lnTo>
                  <a:pt x="626819" y="38259"/>
                </a:lnTo>
                <a:lnTo>
                  <a:pt x="630449" y="34169"/>
                </a:lnTo>
                <a:lnTo>
                  <a:pt x="632264" y="28930"/>
                </a:lnTo>
                <a:lnTo>
                  <a:pt x="632264" y="17073"/>
                </a:lnTo>
                <a:lnTo>
                  <a:pt x="630794" y="12247"/>
                </a:lnTo>
                <a:lnTo>
                  <a:pt x="627853" y="8065"/>
                </a:lnTo>
                <a:lnTo>
                  <a:pt x="616821" y="-275"/>
                </a:lnTo>
                <a:lnTo>
                  <a:pt x="602558" y="-2551"/>
                </a:lnTo>
                <a:lnTo>
                  <a:pt x="559067" y="-2551"/>
                </a:lnTo>
                <a:lnTo>
                  <a:pt x="559067" y="98717"/>
                </a:lnTo>
                <a:lnTo>
                  <a:pt x="572507" y="86998"/>
                </a:lnTo>
                <a:lnTo>
                  <a:pt x="572507" y="51357"/>
                </a:lnTo>
                <a:lnTo>
                  <a:pt x="599732" y="51357"/>
                </a:lnTo>
                <a:lnTo>
                  <a:pt x="603247" y="40258"/>
                </a:lnTo>
                <a:lnTo>
                  <a:pt x="572507" y="40258"/>
                </a:lnTo>
                <a:lnTo>
                  <a:pt x="572507" y="8892"/>
                </a:lnTo>
                <a:lnTo>
                  <a:pt x="602949" y="8892"/>
                </a:lnTo>
                <a:lnTo>
                  <a:pt x="607452" y="9535"/>
                </a:lnTo>
                <a:lnTo>
                  <a:pt x="610484" y="10822"/>
                </a:lnTo>
                <a:lnTo>
                  <a:pt x="615860" y="13120"/>
                </a:lnTo>
                <a:lnTo>
                  <a:pt x="618549" y="17578"/>
                </a:lnTo>
                <a:lnTo>
                  <a:pt x="618549" y="30768"/>
                </a:lnTo>
                <a:lnTo>
                  <a:pt x="616021" y="35318"/>
                </a:lnTo>
                <a:lnTo>
                  <a:pt x="620157" y="56160"/>
                </a:lnTo>
                <a:lnTo>
                  <a:pt x="623442" y="61170"/>
                </a:lnTo>
                <a:lnTo>
                  <a:pt x="623442" y="72889"/>
                </a:lnTo>
                <a:lnTo>
                  <a:pt x="622316" y="76611"/>
                </a:lnTo>
                <a:lnTo>
                  <a:pt x="620065" y="79690"/>
                </a:lnTo>
                <a:lnTo>
                  <a:pt x="616481" y="84562"/>
                </a:lnTo>
                <a:lnTo>
                  <a:pt x="610484" y="86998"/>
                </a:lnTo>
                <a:lnTo>
                  <a:pt x="609181" y="98275"/>
                </a:lnTo>
                <a:lnTo>
                  <a:pt x="621864" y="94498"/>
                </a:lnTo>
                <a:close/>
              </a:path>
              <a:path w="1308296" h="132496">
                <a:moveTo>
                  <a:pt x="602076" y="86998"/>
                </a:moveTo>
                <a:lnTo>
                  <a:pt x="572507" y="86998"/>
                </a:lnTo>
                <a:lnTo>
                  <a:pt x="559067" y="98717"/>
                </a:lnTo>
                <a:lnTo>
                  <a:pt x="601868" y="98717"/>
                </a:lnTo>
                <a:lnTo>
                  <a:pt x="609181" y="98275"/>
                </a:lnTo>
                <a:lnTo>
                  <a:pt x="610484" y="86998"/>
                </a:lnTo>
                <a:lnTo>
                  <a:pt x="602076" y="86998"/>
                </a:lnTo>
                <a:close/>
              </a:path>
              <a:path w="1308296" h="132496">
                <a:moveTo>
                  <a:pt x="671367" y="36111"/>
                </a:moveTo>
                <a:lnTo>
                  <a:pt x="676146" y="34054"/>
                </a:lnTo>
                <a:lnTo>
                  <a:pt x="689793" y="34054"/>
                </a:lnTo>
                <a:lnTo>
                  <a:pt x="695468" y="37041"/>
                </a:lnTo>
                <a:lnTo>
                  <a:pt x="698868" y="43016"/>
                </a:lnTo>
                <a:lnTo>
                  <a:pt x="700706" y="46233"/>
                </a:lnTo>
                <a:lnTo>
                  <a:pt x="701878" y="50530"/>
                </a:lnTo>
                <a:lnTo>
                  <a:pt x="702383" y="55907"/>
                </a:lnTo>
                <a:lnTo>
                  <a:pt x="661373" y="55907"/>
                </a:lnTo>
                <a:lnTo>
                  <a:pt x="661603" y="49565"/>
                </a:lnTo>
                <a:lnTo>
                  <a:pt x="657376" y="34330"/>
                </a:lnTo>
                <a:lnTo>
                  <a:pt x="654439" y="38198"/>
                </a:lnTo>
                <a:lnTo>
                  <a:pt x="649405" y="49543"/>
                </a:lnTo>
                <a:lnTo>
                  <a:pt x="647726" y="63214"/>
                </a:lnTo>
                <a:lnTo>
                  <a:pt x="647926" y="68257"/>
                </a:lnTo>
                <a:lnTo>
                  <a:pt x="650862" y="81252"/>
                </a:lnTo>
                <a:lnTo>
                  <a:pt x="657307" y="91306"/>
                </a:lnTo>
                <a:lnTo>
                  <a:pt x="667951" y="98834"/>
                </a:lnTo>
                <a:lnTo>
                  <a:pt x="680672" y="101337"/>
                </a:lnTo>
                <a:lnTo>
                  <a:pt x="684440" y="101337"/>
                </a:lnTo>
                <a:lnTo>
                  <a:pt x="687817" y="100969"/>
                </a:lnTo>
                <a:lnTo>
                  <a:pt x="690804" y="100234"/>
                </a:lnTo>
                <a:lnTo>
                  <a:pt x="696363" y="98947"/>
                </a:lnTo>
                <a:lnTo>
                  <a:pt x="701027" y="96465"/>
                </a:lnTo>
                <a:lnTo>
                  <a:pt x="704795" y="92788"/>
                </a:lnTo>
                <a:lnTo>
                  <a:pt x="707047" y="90674"/>
                </a:lnTo>
                <a:lnTo>
                  <a:pt x="709080" y="87951"/>
                </a:lnTo>
                <a:lnTo>
                  <a:pt x="710895" y="84619"/>
                </a:lnTo>
                <a:lnTo>
                  <a:pt x="712711" y="81288"/>
                </a:lnTo>
                <a:lnTo>
                  <a:pt x="713779" y="78266"/>
                </a:lnTo>
                <a:lnTo>
                  <a:pt x="714100" y="75554"/>
                </a:lnTo>
                <a:lnTo>
                  <a:pt x="701901" y="75554"/>
                </a:lnTo>
                <a:lnTo>
                  <a:pt x="700982" y="78817"/>
                </a:lnTo>
                <a:lnTo>
                  <a:pt x="699420" y="81689"/>
                </a:lnTo>
                <a:lnTo>
                  <a:pt x="697214" y="84172"/>
                </a:lnTo>
                <a:lnTo>
                  <a:pt x="693354" y="88446"/>
                </a:lnTo>
                <a:lnTo>
                  <a:pt x="688185" y="90583"/>
                </a:lnTo>
                <a:lnTo>
                  <a:pt x="674768" y="90583"/>
                </a:lnTo>
                <a:lnTo>
                  <a:pt x="669644" y="88319"/>
                </a:lnTo>
                <a:lnTo>
                  <a:pt x="666336" y="83792"/>
                </a:lnTo>
                <a:lnTo>
                  <a:pt x="663028" y="79265"/>
                </a:lnTo>
                <a:lnTo>
                  <a:pt x="661258" y="73256"/>
                </a:lnTo>
                <a:lnTo>
                  <a:pt x="661029" y="65765"/>
                </a:lnTo>
                <a:lnTo>
                  <a:pt x="715134" y="65765"/>
                </a:lnTo>
                <a:lnTo>
                  <a:pt x="715134" y="58320"/>
                </a:lnTo>
                <a:lnTo>
                  <a:pt x="714767" y="52897"/>
                </a:lnTo>
                <a:lnTo>
                  <a:pt x="714032" y="49496"/>
                </a:lnTo>
                <a:lnTo>
                  <a:pt x="713204" y="44532"/>
                </a:lnTo>
                <a:lnTo>
                  <a:pt x="711550" y="40190"/>
                </a:lnTo>
                <a:lnTo>
                  <a:pt x="709068" y="36467"/>
                </a:lnTo>
                <a:lnTo>
                  <a:pt x="706496" y="32561"/>
                </a:lnTo>
                <a:lnTo>
                  <a:pt x="702751" y="29378"/>
                </a:lnTo>
                <a:lnTo>
                  <a:pt x="697834" y="26919"/>
                </a:lnTo>
                <a:lnTo>
                  <a:pt x="692918" y="24460"/>
                </a:lnTo>
                <a:lnTo>
                  <a:pt x="687840" y="23231"/>
                </a:lnTo>
                <a:lnTo>
                  <a:pt x="680197" y="23299"/>
                </a:lnTo>
                <a:lnTo>
                  <a:pt x="671367" y="36111"/>
                </a:lnTo>
                <a:close/>
              </a:path>
              <a:path w="1308296" h="132496">
                <a:moveTo>
                  <a:pt x="667528" y="26458"/>
                </a:moveTo>
                <a:lnTo>
                  <a:pt x="657376" y="34330"/>
                </a:lnTo>
                <a:lnTo>
                  <a:pt x="661603" y="49565"/>
                </a:lnTo>
                <a:lnTo>
                  <a:pt x="663648" y="44337"/>
                </a:lnTo>
                <a:lnTo>
                  <a:pt x="667507" y="40224"/>
                </a:lnTo>
                <a:lnTo>
                  <a:pt x="671367" y="36111"/>
                </a:lnTo>
                <a:lnTo>
                  <a:pt x="680197" y="23299"/>
                </a:lnTo>
                <a:lnTo>
                  <a:pt x="667528" y="26458"/>
                </a:lnTo>
                <a:close/>
              </a:path>
              <a:path w="1308296" h="132496">
                <a:moveTo>
                  <a:pt x="768183" y="67190"/>
                </a:moveTo>
                <a:lnTo>
                  <a:pt x="766046" y="72498"/>
                </a:lnTo>
                <a:lnTo>
                  <a:pt x="766046" y="85596"/>
                </a:lnTo>
                <a:lnTo>
                  <a:pt x="768217" y="90801"/>
                </a:lnTo>
                <a:lnTo>
                  <a:pt x="772560" y="94960"/>
                </a:lnTo>
                <a:lnTo>
                  <a:pt x="776902" y="99119"/>
                </a:lnTo>
                <a:lnTo>
                  <a:pt x="782496" y="101199"/>
                </a:lnTo>
                <a:lnTo>
                  <a:pt x="780314" y="85481"/>
                </a:lnTo>
                <a:lnTo>
                  <a:pt x="779004" y="82655"/>
                </a:lnTo>
                <a:lnTo>
                  <a:pt x="779004" y="74336"/>
                </a:lnTo>
                <a:lnTo>
                  <a:pt x="780911" y="70889"/>
                </a:lnTo>
                <a:lnTo>
                  <a:pt x="784725" y="68729"/>
                </a:lnTo>
                <a:lnTo>
                  <a:pt x="786976" y="67443"/>
                </a:lnTo>
                <a:lnTo>
                  <a:pt x="790354" y="66500"/>
                </a:lnTo>
                <a:lnTo>
                  <a:pt x="794857" y="65903"/>
                </a:lnTo>
                <a:lnTo>
                  <a:pt x="802369" y="64938"/>
                </a:lnTo>
                <a:lnTo>
                  <a:pt x="807010" y="64202"/>
                </a:lnTo>
                <a:lnTo>
                  <a:pt x="809400" y="63559"/>
                </a:lnTo>
                <a:lnTo>
                  <a:pt x="811789" y="62916"/>
                </a:lnTo>
                <a:lnTo>
                  <a:pt x="815258" y="61146"/>
                </a:lnTo>
                <a:lnTo>
                  <a:pt x="815258" y="78771"/>
                </a:lnTo>
                <a:lnTo>
                  <a:pt x="811812" y="84263"/>
                </a:lnTo>
                <a:lnTo>
                  <a:pt x="804988" y="97545"/>
                </a:lnTo>
                <a:lnTo>
                  <a:pt x="809721" y="95109"/>
                </a:lnTo>
                <a:lnTo>
                  <a:pt x="813351" y="92237"/>
                </a:lnTo>
                <a:lnTo>
                  <a:pt x="815878" y="88928"/>
                </a:lnTo>
                <a:lnTo>
                  <a:pt x="816292" y="91869"/>
                </a:lnTo>
                <a:lnTo>
                  <a:pt x="818015" y="95753"/>
                </a:lnTo>
                <a:lnTo>
                  <a:pt x="819945" y="98786"/>
                </a:lnTo>
                <a:lnTo>
                  <a:pt x="823047" y="100302"/>
                </a:lnTo>
                <a:lnTo>
                  <a:pt x="829066" y="100302"/>
                </a:lnTo>
                <a:lnTo>
                  <a:pt x="832466" y="99958"/>
                </a:lnTo>
                <a:lnTo>
                  <a:pt x="835867" y="99062"/>
                </a:lnTo>
                <a:lnTo>
                  <a:pt x="835867" y="89893"/>
                </a:lnTo>
                <a:lnTo>
                  <a:pt x="834350" y="90135"/>
                </a:lnTo>
                <a:lnTo>
                  <a:pt x="831800" y="90307"/>
                </a:lnTo>
                <a:lnTo>
                  <a:pt x="828457" y="89135"/>
                </a:lnTo>
                <a:lnTo>
                  <a:pt x="827665" y="86033"/>
                </a:lnTo>
                <a:lnTo>
                  <a:pt x="827665" y="36513"/>
                </a:lnTo>
                <a:lnTo>
                  <a:pt x="824977" y="31366"/>
                </a:lnTo>
                <a:lnTo>
                  <a:pt x="819600" y="28057"/>
                </a:lnTo>
                <a:lnTo>
                  <a:pt x="814178" y="24747"/>
                </a:lnTo>
                <a:lnTo>
                  <a:pt x="807125" y="23093"/>
                </a:lnTo>
                <a:lnTo>
                  <a:pt x="790951" y="23093"/>
                </a:lnTo>
                <a:lnTo>
                  <a:pt x="784368" y="24874"/>
                </a:lnTo>
                <a:lnTo>
                  <a:pt x="778694" y="28436"/>
                </a:lnTo>
                <a:lnTo>
                  <a:pt x="773019" y="31997"/>
                </a:lnTo>
                <a:lnTo>
                  <a:pt x="770067" y="38328"/>
                </a:lnTo>
                <a:lnTo>
                  <a:pt x="769837" y="47428"/>
                </a:lnTo>
                <a:lnTo>
                  <a:pt x="781416" y="47428"/>
                </a:lnTo>
                <a:lnTo>
                  <a:pt x="781876" y="43613"/>
                </a:lnTo>
                <a:lnTo>
                  <a:pt x="782864" y="40741"/>
                </a:lnTo>
                <a:lnTo>
                  <a:pt x="784380" y="38811"/>
                </a:lnTo>
                <a:lnTo>
                  <a:pt x="787091" y="35318"/>
                </a:lnTo>
                <a:lnTo>
                  <a:pt x="791686" y="33571"/>
                </a:lnTo>
                <a:lnTo>
                  <a:pt x="803771" y="33571"/>
                </a:lnTo>
                <a:lnTo>
                  <a:pt x="808079" y="34525"/>
                </a:lnTo>
                <a:lnTo>
                  <a:pt x="811088" y="36432"/>
                </a:lnTo>
                <a:lnTo>
                  <a:pt x="814098" y="38340"/>
                </a:lnTo>
                <a:lnTo>
                  <a:pt x="815603" y="41408"/>
                </a:lnTo>
                <a:lnTo>
                  <a:pt x="815603" y="47704"/>
                </a:lnTo>
                <a:lnTo>
                  <a:pt x="814776" y="50392"/>
                </a:lnTo>
                <a:lnTo>
                  <a:pt x="811904" y="53609"/>
                </a:lnTo>
                <a:lnTo>
                  <a:pt x="809054" y="53977"/>
                </a:lnTo>
                <a:lnTo>
                  <a:pt x="789274" y="56458"/>
                </a:lnTo>
                <a:lnTo>
                  <a:pt x="782335" y="57332"/>
                </a:lnTo>
                <a:lnTo>
                  <a:pt x="776730" y="59653"/>
                </a:lnTo>
                <a:lnTo>
                  <a:pt x="772456" y="63421"/>
                </a:lnTo>
                <a:lnTo>
                  <a:pt x="768183" y="67190"/>
                </a:lnTo>
                <a:close/>
              </a:path>
              <a:path w="1308296" h="132496">
                <a:moveTo>
                  <a:pt x="1032393" y="28815"/>
                </a:moveTo>
                <a:lnTo>
                  <a:pt x="1032393" y="98717"/>
                </a:lnTo>
                <a:lnTo>
                  <a:pt x="1045626" y="98717"/>
                </a:lnTo>
                <a:lnTo>
                  <a:pt x="1045626" y="413"/>
                </a:lnTo>
                <a:lnTo>
                  <a:pt x="1035839" y="413"/>
                </a:lnTo>
                <a:lnTo>
                  <a:pt x="1034093" y="8042"/>
                </a:lnTo>
                <a:lnTo>
                  <a:pt x="1031451" y="12879"/>
                </a:lnTo>
                <a:lnTo>
                  <a:pt x="1027913" y="14924"/>
                </a:lnTo>
                <a:lnTo>
                  <a:pt x="1024374" y="16969"/>
                </a:lnTo>
                <a:lnTo>
                  <a:pt x="1018125" y="18428"/>
                </a:lnTo>
                <a:lnTo>
                  <a:pt x="1009165" y="19301"/>
                </a:lnTo>
                <a:lnTo>
                  <a:pt x="1009165" y="28815"/>
                </a:lnTo>
                <a:lnTo>
                  <a:pt x="1032393" y="28815"/>
                </a:lnTo>
                <a:close/>
              </a:path>
              <a:path w="1308296" h="132496">
                <a:moveTo>
                  <a:pt x="811812" y="84263"/>
                </a:moveTo>
                <a:lnTo>
                  <a:pt x="804920" y="87618"/>
                </a:lnTo>
                <a:lnTo>
                  <a:pt x="800830" y="89641"/>
                </a:lnTo>
                <a:lnTo>
                  <a:pt x="796603" y="90651"/>
                </a:lnTo>
                <a:lnTo>
                  <a:pt x="788653" y="90651"/>
                </a:lnTo>
                <a:lnTo>
                  <a:pt x="785552" y="89617"/>
                </a:lnTo>
                <a:lnTo>
                  <a:pt x="782933" y="87549"/>
                </a:lnTo>
                <a:lnTo>
                  <a:pt x="780314" y="85481"/>
                </a:lnTo>
                <a:lnTo>
                  <a:pt x="782496" y="101199"/>
                </a:lnTo>
                <a:lnTo>
                  <a:pt x="795040" y="101199"/>
                </a:lnTo>
                <a:lnTo>
                  <a:pt x="800256" y="99981"/>
                </a:lnTo>
                <a:lnTo>
                  <a:pt x="804988" y="97545"/>
                </a:lnTo>
                <a:lnTo>
                  <a:pt x="811812" y="84263"/>
                </a:lnTo>
                <a:close/>
              </a:path>
              <a:path w="1308296" h="132496">
                <a:moveTo>
                  <a:pt x="884366" y="42051"/>
                </a:moveTo>
                <a:lnTo>
                  <a:pt x="884366" y="53632"/>
                </a:lnTo>
                <a:lnTo>
                  <a:pt x="956254" y="53632"/>
                </a:lnTo>
                <a:lnTo>
                  <a:pt x="956254" y="42051"/>
                </a:lnTo>
                <a:lnTo>
                  <a:pt x="884366" y="42051"/>
                </a:lnTo>
                <a:close/>
              </a:path>
              <a:path w="1308296" h="132496">
                <a:moveTo>
                  <a:pt x="884366" y="71625"/>
                </a:moveTo>
                <a:lnTo>
                  <a:pt x="884366" y="83413"/>
                </a:lnTo>
                <a:lnTo>
                  <a:pt x="956254" y="83413"/>
                </a:lnTo>
                <a:lnTo>
                  <a:pt x="956254" y="71625"/>
                </a:lnTo>
                <a:lnTo>
                  <a:pt x="884366" y="71625"/>
                </a:lnTo>
                <a:close/>
              </a:path>
              <a:path w="1308296" h="132496">
                <a:moveTo>
                  <a:pt x="1090059" y="83689"/>
                </a:moveTo>
                <a:lnTo>
                  <a:pt x="1090059" y="98718"/>
                </a:lnTo>
                <a:lnTo>
                  <a:pt x="1104464" y="98718"/>
                </a:lnTo>
                <a:lnTo>
                  <a:pt x="1104464" y="83689"/>
                </a:lnTo>
                <a:lnTo>
                  <a:pt x="1090059" y="83689"/>
                </a:lnTo>
                <a:close/>
              </a:path>
              <a:path w="1308296" h="132496">
                <a:moveTo>
                  <a:pt x="1170312" y="72569"/>
                </a:moveTo>
                <a:lnTo>
                  <a:pt x="1166703" y="81552"/>
                </a:lnTo>
                <a:lnTo>
                  <a:pt x="1162888" y="87251"/>
                </a:lnTo>
                <a:lnTo>
                  <a:pt x="1157766" y="90100"/>
                </a:lnTo>
                <a:lnTo>
                  <a:pt x="1143338" y="90100"/>
                </a:lnTo>
                <a:lnTo>
                  <a:pt x="1151402" y="101406"/>
                </a:lnTo>
                <a:lnTo>
                  <a:pt x="1160746" y="100176"/>
                </a:lnTo>
                <a:lnTo>
                  <a:pt x="1171802" y="93966"/>
                </a:lnTo>
                <a:lnTo>
                  <a:pt x="1170312" y="72569"/>
                </a:lnTo>
                <a:close/>
              </a:path>
              <a:path w="1308296" h="132496">
                <a:moveTo>
                  <a:pt x="1118519" y="37630"/>
                </a:moveTo>
                <a:lnTo>
                  <a:pt x="1117698" y="51358"/>
                </a:lnTo>
                <a:lnTo>
                  <a:pt x="1118271" y="62887"/>
                </a:lnTo>
                <a:lnTo>
                  <a:pt x="1120669" y="75564"/>
                </a:lnTo>
                <a:lnTo>
                  <a:pt x="1124935" y="85964"/>
                </a:lnTo>
                <a:lnTo>
                  <a:pt x="1128173" y="90796"/>
                </a:lnTo>
                <a:lnTo>
                  <a:pt x="1138224" y="98754"/>
                </a:lnTo>
                <a:lnTo>
                  <a:pt x="1151402" y="101406"/>
                </a:lnTo>
                <a:lnTo>
                  <a:pt x="1143338" y="90100"/>
                </a:lnTo>
                <a:lnTo>
                  <a:pt x="1137686" y="85435"/>
                </a:lnTo>
                <a:lnTo>
                  <a:pt x="1134377" y="76106"/>
                </a:lnTo>
                <a:lnTo>
                  <a:pt x="1132217" y="69993"/>
                </a:lnTo>
                <a:lnTo>
                  <a:pt x="1131138" y="61905"/>
                </a:lnTo>
                <a:lnTo>
                  <a:pt x="1131138" y="51840"/>
                </a:lnTo>
                <a:lnTo>
                  <a:pt x="1131293" y="45119"/>
                </a:lnTo>
                <a:lnTo>
                  <a:pt x="1132886" y="31636"/>
                </a:lnTo>
                <a:lnTo>
                  <a:pt x="1136203" y="21473"/>
                </a:lnTo>
                <a:lnTo>
                  <a:pt x="1139581" y="14603"/>
                </a:lnTo>
                <a:lnTo>
                  <a:pt x="1144922" y="11168"/>
                </a:lnTo>
                <a:lnTo>
                  <a:pt x="1160177" y="11168"/>
                </a:lnTo>
                <a:lnTo>
                  <a:pt x="1165531" y="14786"/>
                </a:lnTo>
                <a:lnTo>
                  <a:pt x="1168287" y="22025"/>
                </a:lnTo>
                <a:lnTo>
                  <a:pt x="1169016" y="24082"/>
                </a:lnTo>
                <a:lnTo>
                  <a:pt x="1171572" y="35664"/>
                </a:lnTo>
                <a:lnTo>
                  <a:pt x="1172424" y="49703"/>
                </a:lnTo>
                <a:lnTo>
                  <a:pt x="1172159" y="59042"/>
                </a:lnTo>
                <a:lnTo>
                  <a:pt x="1170312" y="72569"/>
                </a:lnTo>
                <a:lnTo>
                  <a:pt x="1171802" y="93966"/>
                </a:lnTo>
                <a:lnTo>
                  <a:pt x="1179799" y="82517"/>
                </a:lnTo>
                <a:lnTo>
                  <a:pt x="1182415" y="75521"/>
                </a:lnTo>
                <a:lnTo>
                  <a:pt x="1184950" y="63352"/>
                </a:lnTo>
                <a:lnTo>
                  <a:pt x="1185796" y="49220"/>
                </a:lnTo>
                <a:lnTo>
                  <a:pt x="1185366" y="38988"/>
                </a:lnTo>
                <a:lnTo>
                  <a:pt x="1183191" y="26133"/>
                </a:lnTo>
                <a:lnTo>
                  <a:pt x="1179178" y="15786"/>
                </a:lnTo>
                <a:lnTo>
                  <a:pt x="1175260" y="10014"/>
                </a:lnTo>
                <a:lnTo>
                  <a:pt x="1165049" y="2503"/>
                </a:lnTo>
                <a:lnTo>
                  <a:pt x="1151470" y="0"/>
                </a:lnTo>
                <a:lnTo>
                  <a:pt x="1139392" y="2216"/>
                </a:lnTo>
                <a:lnTo>
                  <a:pt x="1129167" y="9701"/>
                </a:lnTo>
                <a:lnTo>
                  <a:pt x="1122040" y="22473"/>
                </a:lnTo>
                <a:lnTo>
                  <a:pt x="1120981" y="25700"/>
                </a:lnTo>
                <a:lnTo>
                  <a:pt x="1118519" y="37630"/>
                </a:lnTo>
                <a:close/>
              </a:path>
              <a:path w="1308296" h="132496">
                <a:moveTo>
                  <a:pt x="1252654" y="72570"/>
                </a:moveTo>
                <a:lnTo>
                  <a:pt x="1249044" y="81552"/>
                </a:lnTo>
                <a:lnTo>
                  <a:pt x="1245230" y="87251"/>
                </a:lnTo>
                <a:lnTo>
                  <a:pt x="1240107" y="90100"/>
                </a:lnTo>
                <a:lnTo>
                  <a:pt x="1225679" y="90100"/>
                </a:lnTo>
                <a:lnTo>
                  <a:pt x="1233742" y="101406"/>
                </a:lnTo>
                <a:lnTo>
                  <a:pt x="1243088" y="100175"/>
                </a:lnTo>
                <a:lnTo>
                  <a:pt x="1254143" y="93965"/>
                </a:lnTo>
                <a:lnTo>
                  <a:pt x="1252654" y="72570"/>
                </a:lnTo>
                <a:close/>
              </a:path>
              <a:path w="1308296" h="132496">
                <a:moveTo>
                  <a:pt x="1200860" y="37630"/>
                </a:moveTo>
                <a:lnTo>
                  <a:pt x="1200039" y="51358"/>
                </a:lnTo>
                <a:lnTo>
                  <a:pt x="1200613" y="62887"/>
                </a:lnTo>
                <a:lnTo>
                  <a:pt x="1203011" y="75564"/>
                </a:lnTo>
                <a:lnTo>
                  <a:pt x="1207276" y="85964"/>
                </a:lnTo>
                <a:lnTo>
                  <a:pt x="1210514" y="90795"/>
                </a:lnTo>
                <a:lnTo>
                  <a:pt x="1220565" y="98753"/>
                </a:lnTo>
                <a:lnTo>
                  <a:pt x="1233742" y="101406"/>
                </a:lnTo>
                <a:lnTo>
                  <a:pt x="1225679" y="90100"/>
                </a:lnTo>
                <a:lnTo>
                  <a:pt x="1220027" y="85435"/>
                </a:lnTo>
                <a:lnTo>
                  <a:pt x="1216718" y="76106"/>
                </a:lnTo>
                <a:lnTo>
                  <a:pt x="1214559" y="69993"/>
                </a:lnTo>
                <a:lnTo>
                  <a:pt x="1213479" y="61905"/>
                </a:lnTo>
                <a:lnTo>
                  <a:pt x="1213479" y="51840"/>
                </a:lnTo>
                <a:lnTo>
                  <a:pt x="1213635" y="45119"/>
                </a:lnTo>
                <a:lnTo>
                  <a:pt x="1215227" y="31636"/>
                </a:lnTo>
                <a:lnTo>
                  <a:pt x="1218545" y="21473"/>
                </a:lnTo>
                <a:lnTo>
                  <a:pt x="1221923" y="14603"/>
                </a:lnTo>
                <a:lnTo>
                  <a:pt x="1227264" y="11168"/>
                </a:lnTo>
                <a:lnTo>
                  <a:pt x="1242519" y="11168"/>
                </a:lnTo>
                <a:lnTo>
                  <a:pt x="1247873" y="14786"/>
                </a:lnTo>
                <a:lnTo>
                  <a:pt x="1250629" y="22025"/>
                </a:lnTo>
                <a:lnTo>
                  <a:pt x="1251358" y="24082"/>
                </a:lnTo>
                <a:lnTo>
                  <a:pt x="1253913" y="35664"/>
                </a:lnTo>
                <a:lnTo>
                  <a:pt x="1254765" y="49703"/>
                </a:lnTo>
                <a:lnTo>
                  <a:pt x="1254500" y="59042"/>
                </a:lnTo>
                <a:lnTo>
                  <a:pt x="1252654" y="72570"/>
                </a:lnTo>
                <a:lnTo>
                  <a:pt x="1254143" y="93965"/>
                </a:lnTo>
                <a:lnTo>
                  <a:pt x="1262140" y="82517"/>
                </a:lnTo>
                <a:lnTo>
                  <a:pt x="1264757" y="75521"/>
                </a:lnTo>
                <a:lnTo>
                  <a:pt x="1267292" y="63352"/>
                </a:lnTo>
                <a:lnTo>
                  <a:pt x="1268137" y="49220"/>
                </a:lnTo>
                <a:lnTo>
                  <a:pt x="1267708" y="38988"/>
                </a:lnTo>
                <a:lnTo>
                  <a:pt x="1265532" y="26133"/>
                </a:lnTo>
                <a:lnTo>
                  <a:pt x="1261520" y="15786"/>
                </a:lnTo>
                <a:lnTo>
                  <a:pt x="1257601" y="10014"/>
                </a:lnTo>
                <a:lnTo>
                  <a:pt x="1247390" y="2503"/>
                </a:lnTo>
                <a:lnTo>
                  <a:pt x="1233811" y="0"/>
                </a:lnTo>
                <a:lnTo>
                  <a:pt x="1221733" y="2216"/>
                </a:lnTo>
                <a:lnTo>
                  <a:pt x="1211509" y="9701"/>
                </a:lnTo>
                <a:lnTo>
                  <a:pt x="1204381" y="22473"/>
                </a:lnTo>
                <a:lnTo>
                  <a:pt x="1203323" y="25700"/>
                </a:lnTo>
                <a:lnTo>
                  <a:pt x="1200860" y="37630"/>
                </a:lnTo>
                <a:close/>
              </a:path>
              <a:path w="1308296" h="132496">
                <a:moveTo>
                  <a:pt x="1293615" y="113125"/>
                </a:moveTo>
                <a:lnTo>
                  <a:pt x="1293615" y="119674"/>
                </a:lnTo>
                <a:lnTo>
                  <a:pt x="1299589" y="118617"/>
                </a:lnTo>
                <a:lnTo>
                  <a:pt x="1303770" y="115377"/>
                </a:lnTo>
                <a:lnTo>
                  <a:pt x="1306159" y="109954"/>
                </a:lnTo>
                <a:lnTo>
                  <a:pt x="1307584" y="106645"/>
                </a:lnTo>
                <a:lnTo>
                  <a:pt x="1308296" y="102532"/>
                </a:lnTo>
                <a:lnTo>
                  <a:pt x="1308296" y="83689"/>
                </a:lnTo>
                <a:lnTo>
                  <a:pt x="1293615" y="83689"/>
                </a:lnTo>
                <a:lnTo>
                  <a:pt x="1293615" y="98718"/>
                </a:lnTo>
                <a:lnTo>
                  <a:pt x="1301128" y="98718"/>
                </a:lnTo>
                <a:lnTo>
                  <a:pt x="1301266" y="100142"/>
                </a:lnTo>
                <a:lnTo>
                  <a:pt x="1301266" y="102670"/>
                </a:lnTo>
                <a:lnTo>
                  <a:pt x="1300301" y="106714"/>
                </a:lnTo>
                <a:lnTo>
                  <a:pt x="1299060" y="110391"/>
                </a:lnTo>
                <a:lnTo>
                  <a:pt x="1296831" y="112528"/>
                </a:lnTo>
                <a:lnTo>
                  <a:pt x="1293615" y="113125"/>
                </a:lnTo>
                <a:close/>
              </a:path>
              <a:path w="1308296" h="132496">
                <a:moveTo>
                  <a:pt x="1293615" y="25851"/>
                </a:moveTo>
                <a:lnTo>
                  <a:pt x="1293615" y="40879"/>
                </a:lnTo>
                <a:lnTo>
                  <a:pt x="1308296" y="40879"/>
                </a:lnTo>
                <a:lnTo>
                  <a:pt x="1308296" y="25851"/>
                </a:lnTo>
                <a:lnTo>
                  <a:pt x="1293615" y="25851"/>
                </a:lnTo>
                <a:close/>
              </a:path>
              <a:path w="1308296" h="132496">
                <a:moveTo>
                  <a:pt x="751572" y="99889"/>
                </a:moveTo>
                <a:lnTo>
                  <a:pt x="755030" y="99797"/>
                </a:lnTo>
                <a:lnTo>
                  <a:pt x="758109" y="99430"/>
                </a:lnTo>
                <a:lnTo>
                  <a:pt x="761015" y="98717"/>
                </a:lnTo>
                <a:lnTo>
                  <a:pt x="761015" y="88928"/>
                </a:lnTo>
                <a:lnTo>
                  <a:pt x="757270" y="89135"/>
                </a:lnTo>
                <a:lnTo>
                  <a:pt x="754421" y="89135"/>
                </a:lnTo>
                <a:lnTo>
                  <a:pt x="751847" y="88376"/>
                </a:lnTo>
                <a:lnTo>
                  <a:pt x="749229" y="85780"/>
                </a:lnTo>
                <a:lnTo>
                  <a:pt x="749229" y="35019"/>
                </a:lnTo>
                <a:lnTo>
                  <a:pt x="761015" y="35019"/>
                </a:lnTo>
                <a:lnTo>
                  <a:pt x="761015" y="24885"/>
                </a:lnTo>
                <a:lnTo>
                  <a:pt x="749229" y="24885"/>
                </a:lnTo>
                <a:lnTo>
                  <a:pt x="749229" y="4273"/>
                </a:lnTo>
                <a:lnTo>
                  <a:pt x="736685" y="4273"/>
                </a:lnTo>
                <a:lnTo>
                  <a:pt x="736685" y="24885"/>
                </a:lnTo>
                <a:lnTo>
                  <a:pt x="726691" y="24885"/>
                </a:lnTo>
                <a:lnTo>
                  <a:pt x="726691" y="35019"/>
                </a:lnTo>
                <a:lnTo>
                  <a:pt x="736685" y="35019"/>
                </a:lnTo>
                <a:lnTo>
                  <a:pt x="736685" y="88629"/>
                </a:lnTo>
                <a:lnTo>
                  <a:pt x="737718" y="92478"/>
                </a:lnTo>
                <a:lnTo>
                  <a:pt x="739786" y="95442"/>
                </a:lnTo>
                <a:lnTo>
                  <a:pt x="741854" y="98407"/>
                </a:lnTo>
                <a:lnTo>
                  <a:pt x="745783" y="99889"/>
                </a:lnTo>
                <a:lnTo>
                  <a:pt x="751572" y="99889"/>
                </a:lnTo>
                <a:close/>
              </a:path>
              <a:path w="1308296" h="132496">
                <a:moveTo>
                  <a:pt x="387905" y="86998"/>
                </a:moveTo>
                <a:lnTo>
                  <a:pt x="392592" y="91685"/>
                </a:lnTo>
                <a:lnTo>
                  <a:pt x="397279" y="96373"/>
                </a:lnTo>
                <a:lnTo>
                  <a:pt x="402953" y="98717"/>
                </a:lnTo>
                <a:lnTo>
                  <a:pt x="402299" y="87538"/>
                </a:lnTo>
                <a:lnTo>
                  <a:pt x="399519" y="84757"/>
                </a:lnTo>
                <a:lnTo>
                  <a:pt x="396739" y="81977"/>
                </a:lnTo>
                <a:lnTo>
                  <a:pt x="395348" y="78633"/>
                </a:lnTo>
                <a:lnTo>
                  <a:pt x="395348" y="70821"/>
                </a:lnTo>
                <a:lnTo>
                  <a:pt x="396739" y="67477"/>
                </a:lnTo>
                <a:lnTo>
                  <a:pt x="399519" y="64696"/>
                </a:lnTo>
                <a:lnTo>
                  <a:pt x="402299" y="61916"/>
                </a:lnTo>
                <a:lnTo>
                  <a:pt x="405665" y="60526"/>
                </a:lnTo>
                <a:lnTo>
                  <a:pt x="413522" y="60526"/>
                </a:lnTo>
                <a:lnTo>
                  <a:pt x="416865" y="61916"/>
                </a:lnTo>
                <a:lnTo>
                  <a:pt x="419645" y="64696"/>
                </a:lnTo>
                <a:lnTo>
                  <a:pt x="422425" y="67477"/>
                </a:lnTo>
                <a:lnTo>
                  <a:pt x="423814" y="70821"/>
                </a:lnTo>
                <a:lnTo>
                  <a:pt x="423814" y="78633"/>
                </a:lnTo>
                <a:lnTo>
                  <a:pt x="422425" y="81977"/>
                </a:lnTo>
                <a:lnTo>
                  <a:pt x="419645" y="84757"/>
                </a:lnTo>
                <a:lnTo>
                  <a:pt x="416865" y="87538"/>
                </a:lnTo>
                <a:lnTo>
                  <a:pt x="413522" y="88928"/>
                </a:lnTo>
                <a:lnTo>
                  <a:pt x="409616" y="88928"/>
                </a:lnTo>
                <a:lnTo>
                  <a:pt x="409616" y="98717"/>
                </a:lnTo>
                <a:lnTo>
                  <a:pt x="416233" y="98717"/>
                </a:lnTo>
                <a:lnTo>
                  <a:pt x="421885" y="96373"/>
                </a:lnTo>
                <a:lnTo>
                  <a:pt x="426572" y="91685"/>
                </a:lnTo>
                <a:lnTo>
                  <a:pt x="431258" y="86998"/>
                </a:lnTo>
                <a:lnTo>
                  <a:pt x="433602" y="81345"/>
                </a:lnTo>
                <a:lnTo>
                  <a:pt x="433602" y="68109"/>
                </a:lnTo>
                <a:lnTo>
                  <a:pt x="431258" y="62456"/>
                </a:lnTo>
                <a:lnTo>
                  <a:pt x="426572" y="57768"/>
                </a:lnTo>
                <a:lnTo>
                  <a:pt x="421885" y="53081"/>
                </a:lnTo>
                <a:lnTo>
                  <a:pt x="416233" y="50737"/>
                </a:lnTo>
                <a:lnTo>
                  <a:pt x="402953" y="50737"/>
                </a:lnTo>
                <a:lnTo>
                  <a:pt x="397279" y="53081"/>
                </a:lnTo>
                <a:lnTo>
                  <a:pt x="392592" y="57768"/>
                </a:lnTo>
                <a:lnTo>
                  <a:pt x="387905" y="62456"/>
                </a:lnTo>
                <a:lnTo>
                  <a:pt x="385562" y="68109"/>
                </a:lnTo>
                <a:lnTo>
                  <a:pt x="385562" y="81345"/>
                </a:lnTo>
                <a:lnTo>
                  <a:pt x="387905" y="86998"/>
                </a:lnTo>
                <a:close/>
              </a:path>
              <a:path w="1308296" h="132496">
                <a:moveTo>
                  <a:pt x="320290" y="39293"/>
                </a:moveTo>
                <a:lnTo>
                  <a:pt x="324977" y="43981"/>
                </a:lnTo>
                <a:lnTo>
                  <a:pt x="329664" y="48669"/>
                </a:lnTo>
                <a:lnTo>
                  <a:pt x="335315" y="51013"/>
                </a:lnTo>
                <a:lnTo>
                  <a:pt x="334684" y="39833"/>
                </a:lnTo>
                <a:lnTo>
                  <a:pt x="331904" y="37053"/>
                </a:lnTo>
                <a:lnTo>
                  <a:pt x="329124" y="34273"/>
                </a:lnTo>
                <a:lnTo>
                  <a:pt x="327734" y="30929"/>
                </a:lnTo>
                <a:lnTo>
                  <a:pt x="327734" y="23070"/>
                </a:lnTo>
                <a:lnTo>
                  <a:pt x="329124" y="19715"/>
                </a:lnTo>
                <a:lnTo>
                  <a:pt x="331904" y="16958"/>
                </a:lnTo>
                <a:lnTo>
                  <a:pt x="334684" y="14200"/>
                </a:lnTo>
                <a:lnTo>
                  <a:pt x="338027" y="12821"/>
                </a:lnTo>
                <a:lnTo>
                  <a:pt x="345884" y="12821"/>
                </a:lnTo>
                <a:lnTo>
                  <a:pt x="349250" y="14212"/>
                </a:lnTo>
                <a:lnTo>
                  <a:pt x="352030" y="16992"/>
                </a:lnTo>
                <a:lnTo>
                  <a:pt x="354810" y="19773"/>
                </a:lnTo>
                <a:lnTo>
                  <a:pt x="356200" y="23116"/>
                </a:lnTo>
                <a:lnTo>
                  <a:pt x="356200" y="30929"/>
                </a:lnTo>
                <a:lnTo>
                  <a:pt x="354810" y="34273"/>
                </a:lnTo>
                <a:lnTo>
                  <a:pt x="352030" y="37053"/>
                </a:lnTo>
                <a:lnTo>
                  <a:pt x="349250" y="39833"/>
                </a:lnTo>
                <a:lnTo>
                  <a:pt x="345884" y="41223"/>
                </a:lnTo>
                <a:lnTo>
                  <a:pt x="341933" y="41223"/>
                </a:lnTo>
                <a:lnTo>
                  <a:pt x="341933" y="51013"/>
                </a:lnTo>
                <a:lnTo>
                  <a:pt x="348595" y="51013"/>
                </a:lnTo>
                <a:lnTo>
                  <a:pt x="354270" y="48669"/>
                </a:lnTo>
                <a:lnTo>
                  <a:pt x="358957" y="43981"/>
                </a:lnTo>
                <a:lnTo>
                  <a:pt x="363644" y="39293"/>
                </a:lnTo>
                <a:lnTo>
                  <a:pt x="365987" y="33641"/>
                </a:lnTo>
                <a:lnTo>
                  <a:pt x="365987" y="20405"/>
                </a:lnTo>
                <a:lnTo>
                  <a:pt x="363644" y="14740"/>
                </a:lnTo>
                <a:lnTo>
                  <a:pt x="358957" y="10030"/>
                </a:lnTo>
                <a:lnTo>
                  <a:pt x="354270" y="5319"/>
                </a:lnTo>
                <a:lnTo>
                  <a:pt x="348595" y="2963"/>
                </a:lnTo>
                <a:lnTo>
                  <a:pt x="335315" y="2963"/>
                </a:lnTo>
                <a:lnTo>
                  <a:pt x="329664" y="5319"/>
                </a:lnTo>
                <a:lnTo>
                  <a:pt x="324977" y="10030"/>
                </a:lnTo>
                <a:lnTo>
                  <a:pt x="320290" y="14740"/>
                </a:lnTo>
                <a:lnTo>
                  <a:pt x="317946" y="20405"/>
                </a:lnTo>
                <a:lnTo>
                  <a:pt x="317946" y="33641"/>
                </a:lnTo>
                <a:lnTo>
                  <a:pt x="320290" y="39293"/>
                </a:lnTo>
                <a:close/>
              </a:path>
              <a:path w="1308296" h="132496">
                <a:moveTo>
                  <a:pt x="15105" y="27045"/>
                </a:moveTo>
                <a:lnTo>
                  <a:pt x="9063" y="33985"/>
                </a:lnTo>
                <a:lnTo>
                  <a:pt x="12751" y="72291"/>
                </a:lnTo>
                <a:lnTo>
                  <a:pt x="12751" y="56895"/>
                </a:lnTo>
                <a:lnTo>
                  <a:pt x="13601" y="51173"/>
                </a:lnTo>
                <a:lnTo>
                  <a:pt x="15301" y="46807"/>
                </a:lnTo>
                <a:lnTo>
                  <a:pt x="22400" y="23576"/>
                </a:lnTo>
                <a:lnTo>
                  <a:pt x="15105" y="27045"/>
                </a:lnTo>
                <a:close/>
              </a:path>
              <a:path w="1308296" h="132496">
                <a:moveTo>
                  <a:pt x="5949" y="121041"/>
                </a:moveTo>
                <a:lnTo>
                  <a:pt x="11372" y="124603"/>
                </a:lnTo>
                <a:lnTo>
                  <a:pt x="16794" y="128164"/>
                </a:lnTo>
                <a:lnTo>
                  <a:pt x="23480" y="129945"/>
                </a:lnTo>
                <a:lnTo>
                  <a:pt x="31429" y="129945"/>
                </a:lnTo>
                <a:lnTo>
                  <a:pt x="40403" y="129180"/>
                </a:lnTo>
                <a:lnTo>
                  <a:pt x="52550" y="124302"/>
                </a:lnTo>
                <a:lnTo>
                  <a:pt x="60584" y="114917"/>
                </a:lnTo>
                <a:lnTo>
                  <a:pt x="63341" y="109494"/>
                </a:lnTo>
                <a:lnTo>
                  <a:pt x="64719" y="102095"/>
                </a:lnTo>
                <a:lnTo>
                  <a:pt x="64719" y="25575"/>
                </a:lnTo>
                <a:lnTo>
                  <a:pt x="53277" y="25575"/>
                </a:lnTo>
                <a:lnTo>
                  <a:pt x="53277" y="34882"/>
                </a:lnTo>
                <a:lnTo>
                  <a:pt x="50843" y="31802"/>
                </a:lnTo>
                <a:lnTo>
                  <a:pt x="48453" y="29458"/>
                </a:lnTo>
                <a:lnTo>
                  <a:pt x="46110" y="27850"/>
                </a:lnTo>
                <a:lnTo>
                  <a:pt x="41791" y="25001"/>
                </a:lnTo>
                <a:lnTo>
                  <a:pt x="36736" y="23576"/>
                </a:lnTo>
                <a:lnTo>
                  <a:pt x="22400" y="23576"/>
                </a:lnTo>
                <a:lnTo>
                  <a:pt x="15301" y="46807"/>
                </a:lnTo>
                <a:lnTo>
                  <a:pt x="18517" y="38627"/>
                </a:lnTo>
                <a:lnTo>
                  <a:pt x="24491" y="34537"/>
                </a:lnTo>
                <a:lnTo>
                  <a:pt x="39057" y="34537"/>
                </a:lnTo>
                <a:lnTo>
                  <a:pt x="43858" y="36742"/>
                </a:lnTo>
                <a:lnTo>
                  <a:pt x="47626" y="41155"/>
                </a:lnTo>
                <a:lnTo>
                  <a:pt x="51394" y="45566"/>
                </a:lnTo>
                <a:lnTo>
                  <a:pt x="53277" y="52346"/>
                </a:lnTo>
                <a:lnTo>
                  <a:pt x="53277" y="67557"/>
                </a:lnTo>
                <a:lnTo>
                  <a:pt x="52267" y="72865"/>
                </a:lnTo>
                <a:lnTo>
                  <a:pt x="50245" y="77415"/>
                </a:lnTo>
                <a:lnTo>
                  <a:pt x="46615" y="85458"/>
                </a:lnTo>
                <a:lnTo>
                  <a:pt x="40343" y="89479"/>
                </a:lnTo>
                <a:lnTo>
                  <a:pt x="25731" y="89479"/>
                </a:lnTo>
                <a:lnTo>
                  <a:pt x="21194" y="87308"/>
                </a:lnTo>
                <a:lnTo>
                  <a:pt x="17816" y="82965"/>
                </a:lnTo>
                <a:lnTo>
                  <a:pt x="14439" y="78622"/>
                </a:lnTo>
                <a:lnTo>
                  <a:pt x="12751" y="72291"/>
                </a:lnTo>
                <a:lnTo>
                  <a:pt x="9063" y="33985"/>
                </a:lnTo>
                <a:lnTo>
                  <a:pt x="6352" y="37590"/>
                </a:lnTo>
                <a:lnTo>
                  <a:pt x="1588" y="48839"/>
                </a:lnTo>
                <a:lnTo>
                  <a:pt x="0" y="62939"/>
                </a:lnTo>
                <a:lnTo>
                  <a:pt x="178" y="68251"/>
                </a:lnTo>
                <a:lnTo>
                  <a:pt x="2926" y="81730"/>
                </a:lnTo>
                <a:lnTo>
                  <a:pt x="8994" y="91100"/>
                </a:lnTo>
                <a:lnTo>
                  <a:pt x="14990" y="96775"/>
                </a:lnTo>
                <a:lnTo>
                  <a:pt x="21986" y="99613"/>
                </a:lnTo>
                <a:lnTo>
                  <a:pt x="35725" y="99613"/>
                </a:lnTo>
                <a:lnTo>
                  <a:pt x="40343" y="98694"/>
                </a:lnTo>
                <a:lnTo>
                  <a:pt x="43835" y="96856"/>
                </a:lnTo>
                <a:lnTo>
                  <a:pt x="47327" y="95018"/>
                </a:lnTo>
                <a:lnTo>
                  <a:pt x="50314" y="92214"/>
                </a:lnTo>
                <a:lnTo>
                  <a:pt x="52795" y="88446"/>
                </a:lnTo>
                <a:lnTo>
                  <a:pt x="52933" y="98602"/>
                </a:lnTo>
                <a:lnTo>
                  <a:pt x="52129" y="105657"/>
                </a:lnTo>
                <a:lnTo>
                  <a:pt x="50383" y="109609"/>
                </a:lnTo>
                <a:lnTo>
                  <a:pt x="47442" y="116319"/>
                </a:lnTo>
                <a:lnTo>
                  <a:pt x="41216" y="119674"/>
                </a:lnTo>
                <a:lnTo>
                  <a:pt x="25685" y="119674"/>
                </a:lnTo>
                <a:lnTo>
                  <a:pt x="21274" y="118295"/>
                </a:lnTo>
                <a:lnTo>
                  <a:pt x="18471" y="115538"/>
                </a:lnTo>
                <a:lnTo>
                  <a:pt x="16679" y="113745"/>
                </a:lnTo>
                <a:lnTo>
                  <a:pt x="15485" y="111195"/>
                </a:lnTo>
                <a:lnTo>
                  <a:pt x="14887" y="107886"/>
                </a:lnTo>
                <a:lnTo>
                  <a:pt x="2274" y="107886"/>
                </a:lnTo>
                <a:lnTo>
                  <a:pt x="2917" y="115469"/>
                </a:lnTo>
                <a:lnTo>
                  <a:pt x="5949" y="121041"/>
                </a:lnTo>
                <a:close/>
              </a:path>
              <a:path w="1308296" h="132496">
                <a:moveTo>
                  <a:pt x="119767" y="42051"/>
                </a:moveTo>
                <a:lnTo>
                  <a:pt x="119767" y="53632"/>
                </a:lnTo>
                <a:lnTo>
                  <a:pt x="191655" y="53632"/>
                </a:lnTo>
                <a:lnTo>
                  <a:pt x="191655" y="42051"/>
                </a:lnTo>
                <a:lnTo>
                  <a:pt x="119767" y="42051"/>
                </a:lnTo>
                <a:close/>
              </a:path>
              <a:path w="1308296" h="132496">
                <a:moveTo>
                  <a:pt x="119767" y="71625"/>
                </a:moveTo>
                <a:lnTo>
                  <a:pt x="119767" y="83413"/>
                </a:lnTo>
                <a:lnTo>
                  <a:pt x="191655" y="83413"/>
                </a:lnTo>
                <a:lnTo>
                  <a:pt x="191655" y="71625"/>
                </a:lnTo>
                <a:lnTo>
                  <a:pt x="119767" y="71625"/>
                </a:lnTo>
                <a:close/>
              </a:path>
              <a:path w="1308296" h="132496">
                <a:moveTo>
                  <a:pt x="297982" y="13649"/>
                </a:moveTo>
                <a:lnTo>
                  <a:pt x="297982" y="1654"/>
                </a:lnTo>
                <a:lnTo>
                  <a:pt x="246702" y="1654"/>
                </a:lnTo>
                <a:lnTo>
                  <a:pt x="239190" y="54804"/>
                </a:lnTo>
                <a:lnTo>
                  <a:pt x="249942" y="55425"/>
                </a:lnTo>
                <a:lnTo>
                  <a:pt x="252101" y="52483"/>
                </a:lnTo>
                <a:lnTo>
                  <a:pt x="254709" y="50185"/>
                </a:lnTo>
                <a:lnTo>
                  <a:pt x="257765" y="48531"/>
                </a:lnTo>
                <a:lnTo>
                  <a:pt x="260820" y="46877"/>
                </a:lnTo>
                <a:lnTo>
                  <a:pt x="264485" y="46049"/>
                </a:lnTo>
                <a:lnTo>
                  <a:pt x="274640" y="46049"/>
                </a:lnTo>
                <a:lnTo>
                  <a:pt x="279683" y="47934"/>
                </a:lnTo>
                <a:lnTo>
                  <a:pt x="283887" y="51702"/>
                </a:lnTo>
                <a:lnTo>
                  <a:pt x="288091" y="55471"/>
                </a:lnTo>
                <a:lnTo>
                  <a:pt x="290193" y="60802"/>
                </a:lnTo>
                <a:lnTo>
                  <a:pt x="290193" y="73394"/>
                </a:lnTo>
                <a:lnTo>
                  <a:pt x="288424" y="78587"/>
                </a:lnTo>
                <a:lnTo>
                  <a:pt x="284886" y="83275"/>
                </a:lnTo>
                <a:lnTo>
                  <a:pt x="281348" y="87963"/>
                </a:lnTo>
                <a:lnTo>
                  <a:pt x="275903" y="90307"/>
                </a:lnTo>
                <a:lnTo>
                  <a:pt x="264691" y="90307"/>
                </a:lnTo>
                <a:lnTo>
                  <a:pt x="261291" y="89617"/>
                </a:lnTo>
                <a:lnTo>
                  <a:pt x="258350" y="88239"/>
                </a:lnTo>
                <a:lnTo>
                  <a:pt x="252607" y="85527"/>
                </a:lnTo>
                <a:lnTo>
                  <a:pt x="249321" y="80632"/>
                </a:lnTo>
                <a:lnTo>
                  <a:pt x="248494" y="73555"/>
                </a:lnTo>
                <a:lnTo>
                  <a:pt x="235605" y="73555"/>
                </a:lnTo>
                <a:lnTo>
                  <a:pt x="236341" y="82930"/>
                </a:lnTo>
                <a:lnTo>
                  <a:pt x="239798" y="89882"/>
                </a:lnTo>
                <a:lnTo>
                  <a:pt x="245979" y="94409"/>
                </a:lnTo>
                <a:lnTo>
                  <a:pt x="252159" y="98936"/>
                </a:lnTo>
                <a:lnTo>
                  <a:pt x="259270" y="101199"/>
                </a:lnTo>
                <a:lnTo>
                  <a:pt x="267311" y="101199"/>
                </a:lnTo>
                <a:lnTo>
                  <a:pt x="272482" y="100984"/>
                </a:lnTo>
                <a:lnTo>
                  <a:pt x="285595" y="97716"/>
                </a:lnTo>
                <a:lnTo>
                  <a:pt x="294915" y="90513"/>
                </a:lnTo>
                <a:lnTo>
                  <a:pt x="301525" y="78646"/>
                </a:lnTo>
                <a:lnTo>
                  <a:pt x="303565" y="65834"/>
                </a:lnTo>
                <a:lnTo>
                  <a:pt x="303565" y="56872"/>
                </a:lnTo>
                <a:lnTo>
                  <a:pt x="300416" y="49473"/>
                </a:lnTo>
                <a:lnTo>
                  <a:pt x="294122" y="43636"/>
                </a:lnTo>
                <a:lnTo>
                  <a:pt x="287827" y="37800"/>
                </a:lnTo>
                <a:lnTo>
                  <a:pt x="280154" y="34882"/>
                </a:lnTo>
                <a:lnTo>
                  <a:pt x="266277" y="34882"/>
                </a:lnTo>
                <a:lnTo>
                  <a:pt x="262026" y="35640"/>
                </a:lnTo>
                <a:lnTo>
                  <a:pt x="258350" y="37157"/>
                </a:lnTo>
                <a:lnTo>
                  <a:pt x="256283" y="38029"/>
                </a:lnTo>
                <a:lnTo>
                  <a:pt x="251803" y="41086"/>
                </a:lnTo>
                <a:lnTo>
                  <a:pt x="256007" y="13649"/>
                </a:lnTo>
                <a:lnTo>
                  <a:pt x="297982" y="13649"/>
                </a:lnTo>
                <a:close/>
              </a:path>
              <a:path w="1308296" h="132496">
                <a:moveTo>
                  <a:pt x="399622" y="413"/>
                </a:moveTo>
                <a:lnTo>
                  <a:pt x="344413" y="101337"/>
                </a:lnTo>
                <a:lnTo>
                  <a:pt x="352064" y="101337"/>
                </a:lnTo>
                <a:lnTo>
                  <a:pt x="407273" y="413"/>
                </a:lnTo>
                <a:lnTo>
                  <a:pt x="399622" y="413"/>
                </a:lnTo>
                <a:close/>
              </a:path>
              <a:path w="1308296" h="132496">
                <a:moveTo>
                  <a:pt x="338027" y="41223"/>
                </a:moveTo>
                <a:lnTo>
                  <a:pt x="334684" y="39833"/>
                </a:lnTo>
                <a:lnTo>
                  <a:pt x="335315" y="51013"/>
                </a:lnTo>
                <a:lnTo>
                  <a:pt x="341933" y="51013"/>
                </a:lnTo>
                <a:lnTo>
                  <a:pt x="341933" y="41223"/>
                </a:lnTo>
                <a:lnTo>
                  <a:pt x="338027" y="41223"/>
                </a:lnTo>
                <a:close/>
              </a:path>
              <a:path w="1308296" h="132496">
                <a:moveTo>
                  <a:pt x="405665" y="88928"/>
                </a:moveTo>
                <a:lnTo>
                  <a:pt x="402299" y="87538"/>
                </a:lnTo>
                <a:lnTo>
                  <a:pt x="402953" y="98717"/>
                </a:lnTo>
                <a:lnTo>
                  <a:pt x="409616" y="98717"/>
                </a:lnTo>
                <a:lnTo>
                  <a:pt x="409616" y="88928"/>
                </a:lnTo>
                <a:lnTo>
                  <a:pt x="405665" y="88928"/>
                </a:lnTo>
                <a:close/>
              </a:path>
              <a:path w="1308296" h="132496">
                <a:moveTo>
                  <a:pt x="458437" y="113125"/>
                </a:moveTo>
                <a:lnTo>
                  <a:pt x="458437" y="119674"/>
                </a:lnTo>
                <a:lnTo>
                  <a:pt x="464411" y="118617"/>
                </a:lnTo>
                <a:lnTo>
                  <a:pt x="468592" y="115377"/>
                </a:lnTo>
                <a:lnTo>
                  <a:pt x="470981" y="109954"/>
                </a:lnTo>
                <a:lnTo>
                  <a:pt x="472406" y="106645"/>
                </a:lnTo>
                <a:lnTo>
                  <a:pt x="473118" y="102532"/>
                </a:lnTo>
                <a:lnTo>
                  <a:pt x="473118" y="83689"/>
                </a:lnTo>
                <a:lnTo>
                  <a:pt x="458437" y="83689"/>
                </a:lnTo>
                <a:lnTo>
                  <a:pt x="458437" y="98717"/>
                </a:lnTo>
                <a:lnTo>
                  <a:pt x="465950" y="98717"/>
                </a:lnTo>
                <a:lnTo>
                  <a:pt x="466088" y="100142"/>
                </a:lnTo>
                <a:lnTo>
                  <a:pt x="466088" y="102669"/>
                </a:lnTo>
                <a:lnTo>
                  <a:pt x="465123" y="106714"/>
                </a:lnTo>
                <a:lnTo>
                  <a:pt x="463883" y="110391"/>
                </a:lnTo>
                <a:lnTo>
                  <a:pt x="461654" y="112528"/>
                </a:lnTo>
                <a:lnTo>
                  <a:pt x="458437" y="113125"/>
                </a:lnTo>
                <a:close/>
              </a:path>
              <a:path w="1308296" h="132496">
                <a:moveTo>
                  <a:pt x="458437" y="25850"/>
                </a:moveTo>
                <a:lnTo>
                  <a:pt x="458437" y="40879"/>
                </a:lnTo>
                <a:lnTo>
                  <a:pt x="473118" y="40879"/>
                </a:lnTo>
                <a:lnTo>
                  <a:pt x="473118" y="25850"/>
                </a:lnTo>
                <a:lnTo>
                  <a:pt x="458437" y="25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74563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74563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053517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44072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44072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812770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643272" y="1363861"/>
            <a:ext cx="1061370" cy="92030"/>
          </a:xfrm>
          <a:custGeom>
            <a:avLst/>
            <a:gdLst/>
            <a:ahLst/>
            <a:cxnLst/>
            <a:rect l="l" t="t" r="r" b="b"/>
            <a:pathLst>
              <a:path w="1167507" h="104301">
                <a:moveTo>
                  <a:pt x="202223" y="88929"/>
                </a:moveTo>
                <a:lnTo>
                  <a:pt x="198961" y="80794"/>
                </a:lnTo>
                <a:lnTo>
                  <a:pt x="197215" y="76474"/>
                </a:lnTo>
                <a:lnTo>
                  <a:pt x="196411" y="92169"/>
                </a:lnTo>
                <a:lnTo>
                  <a:pt x="199029" y="95707"/>
                </a:lnTo>
                <a:lnTo>
                  <a:pt x="201488" y="98281"/>
                </a:lnTo>
                <a:lnTo>
                  <a:pt x="203785" y="99890"/>
                </a:lnTo>
                <a:lnTo>
                  <a:pt x="208311" y="92996"/>
                </a:lnTo>
                <a:lnTo>
                  <a:pt x="202223" y="88929"/>
                </a:lnTo>
                <a:close/>
              </a:path>
              <a:path w="1167507" h="104301">
                <a:moveTo>
                  <a:pt x="339199" y="27781"/>
                </a:moveTo>
                <a:lnTo>
                  <a:pt x="339199" y="101613"/>
                </a:lnTo>
                <a:lnTo>
                  <a:pt x="351605" y="101613"/>
                </a:lnTo>
                <a:lnTo>
                  <a:pt x="351605" y="53909"/>
                </a:lnTo>
                <a:lnTo>
                  <a:pt x="353281" y="49278"/>
                </a:lnTo>
                <a:lnTo>
                  <a:pt x="356636" y="45257"/>
                </a:lnTo>
                <a:lnTo>
                  <a:pt x="359991" y="41235"/>
                </a:lnTo>
                <a:lnTo>
                  <a:pt x="364792" y="39225"/>
                </a:lnTo>
                <a:lnTo>
                  <a:pt x="372454" y="39248"/>
                </a:lnTo>
                <a:lnTo>
                  <a:pt x="375108" y="39569"/>
                </a:lnTo>
                <a:lnTo>
                  <a:pt x="375108" y="26471"/>
                </a:lnTo>
                <a:lnTo>
                  <a:pt x="373776" y="26333"/>
                </a:lnTo>
                <a:lnTo>
                  <a:pt x="371110" y="26127"/>
                </a:lnTo>
                <a:lnTo>
                  <a:pt x="366194" y="26127"/>
                </a:lnTo>
                <a:lnTo>
                  <a:pt x="361852" y="27908"/>
                </a:lnTo>
                <a:lnTo>
                  <a:pt x="358084" y="31469"/>
                </a:lnTo>
                <a:lnTo>
                  <a:pt x="354316" y="35031"/>
                </a:lnTo>
                <a:lnTo>
                  <a:pt x="351949" y="38053"/>
                </a:lnTo>
                <a:lnTo>
                  <a:pt x="350985" y="40535"/>
                </a:lnTo>
                <a:lnTo>
                  <a:pt x="350985" y="27781"/>
                </a:lnTo>
                <a:lnTo>
                  <a:pt x="339199" y="27781"/>
                </a:lnTo>
                <a:close/>
              </a:path>
              <a:path w="1167507" h="104301">
                <a:moveTo>
                  <a:pt x="384597" y="70086"/>
                </a:moveTo>
                <a:lnTo>
                  <a:pt x="382460" y="75394"/>
                </a:lnTo>
                <a:lnTo>
                  <a:pt x="382460" y="88492"/>
                </a:lnTo>
                <a:lnTo>
                  <a:pt x="384630" y="93697"/>
                </a:lnTo>
                <a:lnTo>
                  <a:pt x="388973" y="97856"/>
                </a:lnTo>
                <a:lnTo>
                  <a:pt x="393316" y="102015"/>
                </a:lnTo>
                <a:lnTo>
                  <a:pt x="398910" y="104095"/>
                </a:lnTo>
                <a:lnTo>
                  <a:pt x="396727" y="88376"/>
                </a:lnTo>
                <a:lnTo>
                  <a:pt x="395418" y="85550"/>
                </a:lnTo>
                <a:lnTo>
                  <a:pt x="395418" y="77232"/>
                </a:lnTo>
                <a:lnTo>
                  <a:pt x="397325" y="73785"/>
                </a:lnTo>
                <a:lnTo>
                  <a:pt x="401138" y="71625"/>
                </a:lnTo>
                <a:lnTo>
                  <a:pt x="403390" y="70338"/>
                </a:lnTo>
                <a:lnTo>
                  <a:pt x="406767" y="69396"/>
                </a:lnTo>
                <a:lnTo>
                  <a:pt x="411270" y="68799"/>
                </a:lnTo>
                <a:lnTo>
                  <a:pt x="418783" y="67834"/>
                </a:lnTo>
                <a:lnTo>
                  <a:pt x="423424" y="67098"/>
                </a:lnTo>
                <a:lnTo>
                  <a:pt x="425813" y="66455"/>
                </a:lnTo>
                <a:lnTo>
                  <a:pt x="428203" y="65812"/>
                </a:lnTo>
                <a:lnTo>
                  <a:pt x="431672" y="64042"/>
                </a:lnTo>
                <a:lnTo>
                  <a:pt x="431672" y="81667"/>
                </a:lnTo>
                <a:lnTo>
                  <a:pt x="428226" y="87159"/>
                </a:lnTo>
                <a:lnTo>
                  <a:pt x="421402" y="100441"/>
                </a:lnTo>
                <a:lnTo>
                  <a:pt x="426135" y="98005"/>
                </a:lnTo>
                <a:lnTo>
                  <a:pt x="429765" y="95133"/>
                </a:lnTo>
                <a:lnTo>
                  <a:pt x="432291" y="91824"/>
                </a:lnTo>
                <a:lnTo>
                  <a:pt x="432706" y="94765"/>
                </a:lnTo>
                <a:lnTo>
                  <a:pt x="434429" y="98648"/>
                </a:lnTo>
                <a:lnTo>
                  <a:pt x="436359" y="101682"/>
                </a:lnTo>
                <a:lnTo>
                  <a:pt x="439460" y="103198"/>
                </a:lnTo>
                <a:lnTo>
                  <a:pt x="445480" y="103198"/>
                </a:lnTo>
                <a:lnTo>
                  <a:pt x="448880" y="102854"/>
                </a:lnTo>
                <a:lnTo>
                  <a:pt x="452280" y="101957"/>
                </a:lnTo>
                <a:lnTo>
                  <a:pt x="452280" y="92789"/>
                </a:lnTo>
                <a:lnTo>
                  <a:pt x="450764" y="93030"/>
                </a:lnTo>
                <a:lnTo>
                  <a:pt x="448214" y="93202"/>
                </a:lnTo>
                <a:lnTo>
                  <a:pt x="444871" y="92031"/>
                </a:lnTo>
                <a:lnTo>
                  <a:pt x="444078" y="88929"/>
                </a:lnTo>
                <a:lnTo>
                  <a:pt x="444078" y="39408"/>
                </a:lnTo>
                <a:lnTo>
                  <a:pt x="441390" y="34262"/>
                </a:lnTo>
                <a:lnTo>
                  <a:pt x="436013" y="30953"/>
                </a:lnTo>
                <a:lnTo>
                  <a:pt x="430592" y="27643"/>
                </a:lnTo>
                <a:lnTo>
                  <a:pt x="423539" y="25989"/>
                </a:lnTo>
                <a:lnTo>
                  <a:pt x="407365" y="25989"/>
                </a:lnTo>
                <a:lnTo>
                  <a:pt x="400782" y="27770"/>
                </a:lnTo>
                <a:lnTo>
                  <a:pt x="395108" y="31331"/>
                </a:lnTo>
                <a:lnTo>
                  <a:pt x="389433" y="34893"/>
                </a:lnTo>
                <a:lnTo>
                  <a:pt x="386481" y="41224"/>
                </a:lnTo>
                <a:lnTo>
                  <a:pt x="386251" y="50324"/>
                </a:lnTo>
                <a:lnTo>
                  <a:pt x="397830" y="50324"/>
                </a:lnTo>
                <a:lnTo>
                  <a:pt x="398290" y="46509"/>
                </a:lnTo>
                <a:lnTo>
                  <a:pt x="399278" y="43637"/>
                </a:lnTo>
                <a:lnTo>
                  <a:pt x="400794" y="41706"/>
                </a:lnTo>
                <a:lnTo>
                  <a:pt x="403505" y="38214"/>
                </a:lnTo>
                <a:lnTo>
                  <a:pt x="408100" y="36467"/>
                </a:lnTo>
                <a:lnTo>
                  <a:pt x="420185" y="36467"/>
                </a:lnTo>
                <a:lnTo>
                  <a:pt x="424492" y="37421"/>
                </a:lnTo>
                <a:lnTo>
                  <a:pt x="427502" y="39328"/>
                </a:lnTo>
                <a:lnTo>
                  <a:pt x="430512" y="41235"/>
                </a:lnTo>
                <a:lnTo>
                  <a:pt x="432017" y="44303"/>
                </a:lnTo>
                <a:lnTo>
                  <a:pt x="432017" y="50600"/>
                </a:lnTo>
                <a:lnTo>
                  <a:pt x="431189" y="53288"/>
                </a:lnTo>
                <a:lnTo>
                  <a:pt x="428318" y="56505"/>
                </a:lnTo>
                <a:lnTo>
                  <a:pt x="425468" y="56873"/>
                </a:lnTo>
                <a:lnTo>
                  <a:pt x="405687" y="59354"/>
                </a:lnTo>
                <a:lnTo>
                  <a:pt x="398749" y="60227"/>
                </a:lnTo>
                <a:lnTo>
                  <a:pt x="393143" y="62548"/>
                </a:lnTo>
                <a:lnTo>
                  <a:pt x="388870" y="66317"/>
                </a:lnTo>
                <a:lnTo>
                  <a:pt x="384597" y="70086"/>
                </a:lnTo>
                <a:close/>
              </a:path>
              <a:path w="1167507" h="104301">
                <a:moveTo>
                  <a:pt x="428226" y="87159"/>
                </a:moveTo>
                <a:lnTo>
                  <a:pt x="421333" y="90514"/>
                </a:lnTo>
                <a:lnTo>
                  <a:pt x="417244" y="92536"/>
                </a:lnTo>
                <a:lnTo>
                  <a:pt x="413016" y="93547"/>
                </a:lnTo>
                <a:lnTo>
                  <a:pt x="405067" y="93547"/>
                </a:lnTo>
                <a:lnTo>
                  <a:pt x="401966" y="92513"/>
                </a:lnTo>
                <a:lnTo>
                  <a:pt x="399346" y="90445"/>
                </a:lnTo>
                <a:lnTo>
                  <a:pt x="396727" y="88376"/>
                </a:lnTo>
                <a:lnTo>
                  <a:pt x="398910" y="104095"/>
                </a:lnTo>
                <a:lnTo>
                  <a:pt x="411454" y="104095"/>
                </a:lnTo>
                <a:lnTo>
                  <a:pt x="416669" y="102877"/>
                </a:lnTo>
                <a:lnTo>
                  <a:pt x="421402" y="100441"/>
                </a:lnTo>
                <a:lnTo>
                  <a:pt x="428226" y="87159"/>
                </a:lnTo>
                <a:close/>
              </a:path>
              <a:path w="1167507" h="104301">
                <a:moveTo>
                  <a:pt x="503536" y="28126"/>
                </a:moveTo>
                <a:lnTo>
                  <a:pt x="503536" y="101613"/>
                </a:lnTo>
                <a:lnTo>
                  <a:pt x="516150" y="101613"/>
                </a:lnTo>
                <a:lnTo>
                  <a:pt x="516150" y="28126"/>
                </a:lnTo>
                <a:lnTo>
                  <a:pt x="503536" y="28126"/>
                </a:lnTo>
                <a:close/>
              </a:path>
              <a:path w="1167507" h="104301">
                <a:moveTo>
                  <a:pt x="503536" y="344"/>
                </a:moveTo>
                <a:lnTo>
                  <a:pt x="503536" y="14407"/>
                </a:lnTo>
                <a:lnTo>
                  <a:pt x="516150" y="14407"/>
                </a:lnTo>
                <a:lnTo>
                  <a:pt x="516150" y="344"/>
                </a:lnTo>
                <a:lnTo>
                  <a:pt x="503536" y="344"/>
                </a:lnTo>
                <a:close/>
              </a:path>
              <a:path w="1167507" h="104301">
                <a:moveTo>
                  <a:pt x="593897" y="92651"/>
                </a:moveTo>
                <a:lnTo>
                  <a:pt x="596658" y="88405"/>
                </a:lnTo>
                <a:lnTo>
                  <a:pt x="601100" y="76833"/>
                </a:lnTo>
                <a:lnTo>
                  <a:pt x="602581" y="63146"/>
                </a:lnTo>
                <a:lnTo>
                  <a:pt x="602377" y="58011"/>
                </a:lnTo>
                <a:lnTo>
                  <a:pt x="599356" y="44942"/>
                </a:lnTo>
                <a:lnTo>
                  <a:pt x="592725" y="35157"/>
                </a:lnTo>
                <a:lnTo>
                  <a:pt x="581518" y="27926"/>
                </a:lnTo>
                <a:lnTo>
                  <a:pt x="568601" y="25644"/>
                </a:lnTo>
                <a:lnTo>
                  <a:pt x="566044" y="25718"/>
                </a:lnTo>
                <a:lnTo>
                  <a:pt x="553275" y="28871"/>
                </a:lnTo>
                <a:lnTo>
                  <a:pt x="543237" y="36674"/>
                </a:lnTo>
                <a:lnTo>
                  <a:pt x="540089" y="40979"/>
                </a:lnTo>
                <a:lnTo>
                  <a:pt x="535368" y="52384"/>
                </a:lnTo>
                <a:lnTo>
                  <a:pt x="533795" y="66317"/>
                </a:lnTo>
                <a:lnTo>
                  <a:pt x="533939" y="70613"/>
                </a:lnTo>
                <a:lnTo>
                  <a:pt x="536639" y="83651"/>
                </a:lnTo>
                <a:lnTo>
                  <a:pt x="542755" y="93995"/>
                </a:lnTo>
                <a:lnTo>
                  <a:pt x="543373" y="94686"/>
                </a:lnTo>
                <a:lnTo>
                  <a:pt x="546546" y="73969"/>
                </a:lnTo>
                <a:lnTo>
                  <a:pt x="546546" y="57930"/>
                </a:lnTo>
                <a:lnTo>
                  <a:pt x="548269" y="50944"/>
                </a:lnTo>
                <a:lnTo>
                  <a:pt x="551715" y="45153"/>
                </a:lnTo>
                <a:lnTo>
                  <a:pt x="555161" y="39362"/>
                </a:lnTo>
                <a:lnTo>
                  <a:pt x="560675" y="36467"/>
                </a:lnTo>
                <a:lnTo>
                  <a:pt x="576803" y="36467"/>
                </a:lnTo>
                <a:lnTo>
                  <a:pt x="582823" y="39868"/>
                </a:lnTo>
                <a:lnTo>
                  <a:pt x="586315" y="46670"/>
                </a:lnTo>
                <a:lnTo>
                  <a:pt x="588521" y="50990"/>
                </a:lnTo>
                <a:lnTo>
                  <a:pt x="589623" y="56597"/>
                </a:lnTo>
                <a:lnTo>
                  <a:pt x="589623" y="71119"/>
                </a:lnTo>
                <a:lnTo>
                  <a:pt x="588095" y="78048"/>
                </a:lnTo>
                <a:lnTo>
                  <a:pt x="585040" y="84275"/>
                </a:lnTo>
                <a:lnTo>
                  <a:pt x="584591" y="100550"/>
                </a:lnTo>
                <a:lnTo>
                  <a:pt x="593897" y="92651"/>
                </a:lnTo>
                <a:close/>
              </a:path>
              <a:path w="1167507" h="104301">
                <a:moveTo>
                  <a:pt x="585040" y="84275"/>
                </a:moveTo>
                <a:lnTo>
                  <a:pt x="581984" y="90503"/>
                </a:lnTo>
                <a:lnTo>
                  <a:pt x="576344" y="93616"/>
                </a:lnTo>
                <a:lnTo>
                  <a:pt x="560629" y="93616"/>
                </a:lnTo>
                <a:lnTo>
                  <a:pt x="555161" y="90997"/>
                </a:lnTo>
                <a:lnTo>
                  <a:pt x="551715" y="85757"/>
                </a:lnTo>
                <a:lnTo>
                  <a:pt x="548269" y="80518"/>
                </a:lnTo>
                <a:lnTo>
                  <a:pt x="546546" y="73969"/>
                </a:lnTo>
                <a:lnTo>
                  <a:pt x="543373" y="94686"/>
                </a:lnTo>
                <a:lnTo>
                  <a:pt x="553697" y="101897"/>
                </a:lnTo>
                <a:lnTo>
                  <a:pt x="566947" y="104301"/>
                </a:lnTo>
                <a:lnTo>
                  <a:pt x="571700" y="104089"/>
                </a:lnTo>
                <a:lnTo>
                  <a:pt x="584591" y="100550"/>
                </a:lnTo>
                <a:lnTo>
                  <a:pt x="585040" y="84275"/>
                </a:lnTo>
                <a:close/>
              </a:path>
              <a:path w="1167507" h="104301">
                <a:moveTo>
                  <a:pt x="653700" y="44947"/>
                </a:moveTo>
                <a:lnTo>
                  <a:pt x="653700" y="56528"/>
                </a:lnTo>
                <a:lnTo>
                  <a:pt x="725588" y="56528"/>
                </a:lnTo>
                <a:lnTo>
                  <a:pt x="725588" y="44947"/>
                </a:lnTo>
                <a:lnTo>
                  <a:pt x="653700" y="44947"/>
                </a:lnTo>
                <a:close/>
              </a:path>
              <a:path w="1167507" h="104301">
                <a:moveTo>
                  <a:pt x="653700" y="74521"/>
                </a:moveTo>
                <a:lnTo>
                  <a:pt x="653700" y="86309"/>
                </a:lnTo>
                <a:lnTo>
                  <a:pt x="725588" y="86309"/>
                </a:lnTo>
                <a:lnTo>
                  <a:pt x="725588" y="74521"/>
                </a:lnTo>
                <a:lnTo>
                  <a:pt x="653700" y="74521"/>
                </a:lnTo>
                <a:close/>
              </a:path>
              <a:path w="1167507" h="104301">
                <a:moveTo>
                  <a:pt x="811858" y="77485"/>
                </a:moveTo>
                <a:lnTo>
                  <a:pt x="811858" y="101613"/>
                </a:lnTo>
                <a:lnTo>
                  <a:pt x="824264" y="101613"/>
                </a:lnTo>
                <a:lnTo>
                  <a:pt x="824264" y="77485"/>
                </a:lnTo>
                <a:lnTo>
                  <a:pt x="838807" y="77485"/>
                </a:lnTo>
                <a:lnTo>
                  <a:pt x="838807" y="66662"/>
                </a:lnTo>
                <a:lnTo>
                  <a:pt x="824264" y="66662"/>
                </a:lnTo>
                <a:lnTo>
                  <a:pt x="824264" y="2619"/>
                </a:lnTo>
                <a:lnTo>
                  <a:pt x="813788" y="2619"/>
                </a:lnTo>
                <a:lnTo>
                  <a:pt x="811650" y="21921"/>
                </a:lnTo>
                <a:lnTo>
                  <a:pt x="811650" y="66662"/>
                </a:lnTo>
                <a:lnTo>
                  <a:pt x="780015" y="66662"/>
                </a:lnTo>
                <a:lnTo>
                  <a:pt x="768574" y="65352"/>
                </a:lnTo>
                <a:lnTo>
                  <a:pt x="768574" y="77485"/>
                </a:lnTo>
                <a:lnTo>
                  <a:pt x="811858" y="77485"/>
                </a:lnTo>
                <a:close/>
              </a:path>
              <a:path w="1167507" h="104301">
                <a:moveTo>
                  <a:pt x="813788" y="2619"/>
                </a:moveTo>
                <a:lnTo>
                  <a:pt x="768574" y="65352"/>
                </a:lnTo>
                <a:lnTo>
                  <a:pt x="780015" y="66662"/>
                </a:lnTo>
                <a:lnTo>
                  <a:pt x="811650" y="21921"/>
                </a:lnTo>
                <a:lnTo>
                  <a:pt x="813788" y="2619"/>
                </a:lnTo>
                <a:close/>
              </a:path>
              <a:path w="1167507" h="104301">
                <a:moveTo>
                  <a:pt x="894199" y="77485"/>
                </a:moveTo>
                <a:lnTo>
                  <a:pt x="894199" y="101613"/>
                </a:lnTo>
                <a:lnTo>
                  <a:pt x="906606" y="101613"/>
                </a:lnTo>
                <a:lnTo>
                  <a:pt x="906606" y="77485"/>
                </a:lnTo>
                <a:lnTo>
                  <a:pt x="921149" y="77485"/>
                </a:lnTo>
                <a:lnTo>
                  <a:pt x="921149" y="66662"/>
                </a:lnTo>
                <a:lnTo>
                  <a:pt x="906606" y="66662"/>
                </a:lnTo>
                <a:lnTo>
                  <a:pt x="906606" y="2619"/>
                </a:lnTo>
                <a:lnTo>
                  <a:pt x="896129" y="2619"/>
                </a:lnTo>
                <a:lnTo>
                  <a:pt x="893992" y="21921"/>
                </a:lnTo>
                <a:lnTo>
                  <a:pt x="893992" y="66662"/>
                </a:lnTo>
                <a:lnTo>
                  <a:pt x="862356" y="66662"/>
                </a:lnTo>
                <a:lnTo>
                  <a:pt x="850915" y="65352"/>
                </a:lnTo>
                <a:lnTo>
                  <a:pt x="850915" y="77485"/>
                </a:lnTo>
                <a:lnTo>
                  <a:pt x="894199" y="77485"/>
                </a:lnTo>
                <a:close/>
              </a:path>
              <a:path w="1167507" h="104301">
                <a:moveTo>
                  <a:pt x="896129" y="2619"/>
                </a:moveTo>
                <a:lnTo>
                  <a:pt x="850915" y="65352"/>
                </a:lnTo>
                <a:lnTo>
                  <a:pt x="862356" y="66662"/>
                </a:lnTo>
                <a:lnTo>
                  <a:pt x="893992" y="21921"/>
                </a:lnTo>
                <a:lnTo>
                  <a:pt x="896129" y="2619"/>
                </a:lnTo>
                <a:close/>
              </a:path>
              <a:path w="1167507" h="104301">
                <a:moveTo>
                  <a:pt x="941734" y="86584"/>
                </a:moveTo>
                <a:lnTo>
                  <a:pt x="941734" y="101613"/>
                </a:lnTo>
                <a:lnTo>
                  <a:pt x="956139" y="101613"/>
                </a:lnTo>
                <a:lnTo>
                  <a:pt x="956139" y="86584"/>
                </a:lnTo>
                <a:lnTo>
                  <a:pt x="941734" y="86584"/>
                </a:lnTo>
                <a:close/>
              </a:path>
              <a:path w="1167507" h="104301">
                <a:moveTo>
                  <a:pt x="983226" y="89894"/>
                </a:moveTo>
                <a:lnTo>
                  <a:pt x="984421" y="85022"/>
                </a:lnTo>
                <a:lnTo>
                  <a:pt x="987316" y="80587"/>
                </a:lnTo>
                <a:lnTo>
                  <a:pt x="991911" y="76589"/>
                </a:lnTo>
                <a:lnTo>
                  <a:pt x="994484" y="74337"/>
                </a:lnTo>
                <a:lnTo>
                  <a:pt x="998022" y="71970"/>
                </a:lnTo>
                <a:lnTo>
                  <a:pt x="1002525" y="69488"/>
                </a:lnTo>
                <a:lnTo>
                  <a:pt x="1011968" y="64249"/>
                </a:lnTo>
                <a:lnTo>
                  <a:pt x="1020284" y="59607"/>
                </a:lnTo>
                <a:lnTo>
                  <a:pt x="1026051" y="55655"/>
                </a:lnTo>
                <a:lnTo>
                  <a:pt x="1029267" y="52392"/>
                </a:lnTo>
                <a:lnTo>
                  <a:pt x="1034828" y="46785"/>
                </a:lnTo>
                <a:lnTo>
                  <a:pt x="1037608" y="40030"/>
                </a:lnTo>
                <a:lnTo>
                  <a:pt x="1037608" y="24633"/>
                </a:lnTo>
                <a:lnTo>
                  <a:pt x="1035000" y="17832"/>
                </a:lnTo>
                <a:lnTo>
                  <a:pt x="1029785" y="11719"/>
                </a:lnTo>
                <a:lnTo>
                  <a:pt x="1019197" y="4669"/>
                </a:lnTo>
                <a:lnTo>
                  <a:pt x="1005007" y="2550"/>
                </a:lnTo>
                <a:lnTo>
                  <a:pt x="997228" y="3142"/>
                </a:lnTo>
                <a:lnTo>
                  <a:pt x="984926" y="7739"/>
                </a:lnTo>
                <a:lnTo>
                  <a:pt x="976541" y="16889"/>
                </a:lnTo>
                <a:lnTo>
                  <a:pt x="973508" y="22313"/>
                </a:lnTo>
                <a:lnTo>
                  <a:pt x="971923" y="29321"/>
                </a:lnTo>
                <a:lnTo>
                  <a:pt x="971784" y="37915"/>
                </a:lnTo>
                <a:lnTo>
                  <a:pt x="984398" y="37915"/>
                </a:lnTo>
                <a:lnTo>
                  <a:pt x="984582" y="31802"/>
                </a:lnTo>
                <a:lnTo>
                  <a:pt x="985546" y="27023"/>
                </a:lnTo>
                <a:lnTo>
                  <a:pt x="987293" y="23576"/>
                </a:lnTo>
                <a:lnTo>
                  <a:pt x="990555" y="17142"/>
                </a:lnTo>
                <a:lnTo>
                  <a:pt x="996437" y="13925"/>
                </a:lnTo>
                <a:lnTo>
                  <a:pt x="1010681" y="13925"/>
                </a:lnTo>
                <a:lnTo>
                  <a:pt x="1015276" y="15614"/>
                </a:lnTo>
                <a:lnTo>
                  <a:pt x="1018722" y="18992"/>
                </a:lnTo>
                <a:lnTo>
                  <a:pt x="1022168" y="22370"/>
                </a:lnTo>
                <a:lnTo>
                  <a:pt x="1023892" y="26931"/>
                </a:lnTo>
                <a:lnTo>
                  <a:pt x="1023892" y="37593"/>
                </a:lnTo>
                <a:lnTo>
                  <a:pt x="1022008" y="41959"/>
                </a:lnTo>
                <a:lnTo>
                  <a:pt x="1018240" y="45774"/>
                </a:lnTo>
                <a:lnTo>
                  <a:pt x="1015851" y="48210"/>
                </a:lnTo>
                <a:lnTo>
                  <a:pt x="1011692" y="51151"/>
                </a:lnTo>
                <a:lnTo>
                  <a:pt x="1005765" y="54598"/>
                </a:lnTo>
                <a:lnTo>
                  <a:pt x="992531" y="62250"/>
                </a:lnTo>
                <a:lnTo>
                  <a:pt x="983662" y="67397"/>
                </a:lnTo>
                <a:lnTo>
                  <a:pt x="977701" y="73119"/>
                </a:lnTo>
                <a:lnTo>
                  <a:pt x="974645" y="79415"/>
                </a:lnTo>
                <a:lnTo>
                  <a:pt x="971590" y="85712"/>
                </a:lnTo>
                <a:lnTo>
                  <a:pt x="969832" y="93111"/>
                </a:lnTo>
                <a:lnTo>
                  <a:pt x="969373" y="101613"/>
                </a:lnTo>
                <a:lnTo>
                  <a:pt x="1037125" y="101613"/>
                </a:lnTo>
                <a:lnTo>
                  <a:pt x="1037125" y="89894"/>
                </a:lnTo>
                <a:lnTo>
                  <a:pt x="983226" y="89894"/>
                </a:lnTo>
                <a:close/>
              </a:path>
              <a:path w="1167507" h="104301">
                <a:moveTo>
                  <a:pt x="1133527" y="3309"/>
                </a:moveTo>
                <a:lnTo>
                  <a:pt x="1078318" y="104232"/>
                </a:lnTo>
                <a:lnTo>
                  <a:pt x="1085970" y="104232"/>
                </a:lnTo>
                <a:lnTo>
                  <a:pt x="1141178" y="3309"/>
                </a:lnTo>
                <a:lnTo>
                  <a:pt x="1133527" y="3309"/>
                </a:lnTo>
                <a:close/>
              </a:path>
              <a:path w="1167507" h="104301">
                <a:moveTo>
                  <a:pt x="1071932" y="44119"/>
                </a:moveTo>
                <a:lnTo>
                  <a:pt x="1068589" y="42729"/>
                </a:lnTo>
                <a:lnTo>
                  <a:pt x="1069220" y="53909"/>
                </a:lnTo>
                <a:lnTo>
                  <a:pt x="1075838" y="53909"/>
                </a:lnTo>
                <a:lnTo>
                  <a:pt x="1075838" y="44119"/>
                </a:lnTo>
                <a:lnTo>
                  <a:pt x="1071932" y="44119"/>
                </a:lnTo>
                <a:close/>
              </a:path>
              <a:path w="1167507" h="104301">
                <a:moveTo>
                  <a:pt x="1139570" y="91824"/>
                </a:moveTo>
                <a:lnTo>
                  <a:pt x="1136204" y="90434"/>
                </a:lnTo>
                <a:lnTo>
                  <a:pt x="1136858" y="101613"/>
                </a:lnTo>
                <a:lnTo>
                  <a:pt x="1143521" y="101613"/>
                </a:lnTo>
                <a:lnTo>
                  <a:pt x="1143521" y="91824"/>
                </a:lnTo>
                <a:lnTo>
                  <a:pt x="1139570" y="91824"/>
                </a:lnTo>
                <a:close/>
              </a:path>
              <a:path w="1167507" h="104301">
                <a:moveTo>
                  <a:pt x="1121810" y="89894"/>
                </a:moveTo>
                <a:lnTo>
                  <a:pt x="1126496" y="94581"/>
                </a:lnTo>
                <a:lnTo>
                  <a:pt x="1131184" y="99269"/>
                </a:lnTo>
                <a:lnTo>
                  <a:pt x="1136858" y="101613"/>
                </a:lnTo>
                <a:lnTo>
                  <a:pt x="1136204" y="90434"/>
                </a:lnTo>
                <a:lnTo>
                  <a:pt x="1133423" y="87653"/>
                </a:lnTo>
                <a:lnTo>
                  <a:pt x="1130644" y="84873"/>
                </a:lnTo>
                <a:lnTo>
                  <a:pt x="1129253" y="81529"/>
                </a:lnTo>
                <a:lnTo>
                  <a:pt x="1129253" y="73717"/>
                </a:lnTo>
                <a:lnTo>
                  <a:pt x="1130644" y="70373"/>
                </a:lnTo>
                <a:lnTo>
                  <a:pt x="1133423" y="67592"/>
                </a:lnTo>
                <a:lnTo>
                  <a:pt x="1136204" y="64812"/>
                </a:lnTo>
                <a:lnTo>
                  <a:pt x="1139570" y="63422"/>
                </a:lnTo>
                <a:lnTo>
                  <a:pt x="1147427" y="63422"/>
                </a:lnTo>
                <a:lnTo>
                  <a:pt x="1150770" y="64812"/>
                </a:lnTo>
                <a:lnTo>
                  <a:pt x="1153550" y="67593"/>
                </a:lnTo>
                <a:lnTo>
                  <a:pt x="1156329" y="70373"/>
                </a:lnTo>
                <a:lnTo>
                  <a:pt x="1157719" y="73717"/>
                </a:lnTo>
                <a:lnTo>
                  <a:pt x="1157719" y="81529"/>
                </a:lnTo>
                <a:lnTo>
                  <a:pt x="1156329" y="84873"/>
                </a:lnTo>
                <a:lnTo>
                  <a:pt x="1153550" y="87654"/>
                </a:lnTo>
                <a:lnTo>
                  <a:pt x="1150770" y="90434"/>
                </a:lnTo>
                <a:lnTo>
                  <a:pt x="1147427" y="91824"/>
                </a:lnTo>
                <a:lnTo>
                  <a:pt x="1143521" y="91824"/>
                </a:lnTo>
                <a:lnTo>
                  <a:pt x="1143521" y="101613"/>
                </a:lnTo>
                <a:lnTo>
                  <a:pt x="1150138" y="101613"/>
                </a:lnTo>
                <a:lnTo>
                  <a:pt x="1155790" y="99269"/>
                </a:lnTo>
                <a:lnTo>
                  <a:pt x="1160477" y="94581"/>
                </a:lnTo>
                <a:lnTo>
                  <a:pt x="1165163" y="89894"/>
                </a:lnTo>
                <a:lnTo>
                  <a:pt x="1167507" y="84241"/>
                </a:lnTo>
                <a:lnTo>
                  <a:pt x="1167507" y="71005"/>
                </a:lnTo>
                <a:lnTo>
                  <a:pt x="1165163" y="65352"/>
                </a:lnTo>
                <a:lnTo>
                  <a:pt x="1160477" y="60664"/>
                </a:lnTo>
                <a:lnTo>
                  <a:pt x="1155790" y="55976"/>
                </a:lnTo>
                <a:lnTo>
                  <a:pt x="1150138" y="53633"/>
                </a:lnTo>
                <a:lnTo>
                  <a:pt x="1136858" y="53633"/>
                </a:lnTo>
                <a:lnTo>
                  <a:pt x="1131184" y="55976"/>
                </a:lnTo>
                <a:lnTo>
                  <a:pt x="1126496" y="60664"/>
                </a:lnTo>
                <a:lnTo>
                  <a:pt x="1121810" y="65352"/>
                </a:lnTo>
                <a:lnTo>
                  <a:pt x="1119467" y="71005"/>
                </a:lnTo>
                <a:lnTo>
                  <a:pt x="1119467" y="84241"/>
                </a:lnTo>
                <a:lnTo>
                  <a:pt x="1121810" y="89894"/>
                </a:lnTo>
                <a:close/>
              </a:path>
              <a:path w="1167507" h="104301">
                <a:moveTo>
                  <a:pt x="1054196" y="42189"/>
                </a:moveTo>
                <a:lnTo>
                  <a:pt x="1058882" y="46877"/>
                </a:lnTo>
                <a:lnTo>
                  <a:pt x="1063569" y="51565"/>
                </a:lnTo>
                <a:lnTo>
                  <a:pt x="1069220" y="53909"/>
                </a:lnTo>
                <a:lnTo>
                  <a:pt x="1068589" y="42729"/>
                </a:lnTo>
                <a:lnTo>
                  <a:pt x="1065809" y="39949"/>
                </a:lnTo>
                <a:lnTo>
                  <a:pt x="1063029" y="37168"/>
                </a:lnTo>
                <a:lnTo>
                  <a:pt x="1061639" y="33825"/>
                </a:lnTo>
                <a:lnTo>
                  <a:pt x="1061639" y="25966"/>
                </a:lnTo>
                <a:lnTo>
                  <a:pt x="1063029" y="22612"/>
                </a:lnTo>
                <a:lnTo>
                  <a:pt x="1065809" y="19854"/>
                </a:lnTo>
                <a:lnTo>
                  <a:pt x="1068589" y="17096"/>
                </a:lnTo>
                <a:lnTo>
                  <a:pt x="1071932" y="15717"/>
                </a:lnTo>
                <a:lnTo>
                  <a:pt x="1079789" y="15717"/>
                </a:lnTo>
                <a:lnTo>
                  <a:pt x="1083155" y="17107"/>
                </a:lnTo>
                <a:lnTo>
                  <a:pt x="1085935" y="19888"/>
                </a:lnTo>
                <a:lnTo>
                  <a:pt x="1088715" y="22669"/>
                </a:lnTo>
                <a:lnTo>
                  <a:pt x="1090105" y="26012"/>
                </a:lnTo>
                <a:lnTo>
                  <a:pt x="1090105" y="33825"/>
                </a:lnTo>
                <a:lnTo>
                  <a:pt x="1088715" y="37168"/>
                </a:lnTo>
                <a:lnTo>
                  <a:pt x="1085935" y="39949"/>
                </a:lnTo>
                <a:lnTo>
                  <a:pt x="1083155" y="42729"/>
                </a:lnTo>
                <a:lnTo>
                  <a:pt x="1079789" y="44119"/>
                </a:lnTo>
                <a:lnTo>
                  <a:pt x="1075838" y="44119"/>
                </a:lnTo>
                <a:lnTo>
                  <a:pt x="1075838" y="53909"/>
                </a:lnTo>
                <a:lnTo>
                  <a:pt x="1082500" y="53909"/>
                </a:lnTo>
                <a:lnTo>
                  <a:pt x="1088175" y="51565"/>
                </a:lnTo>
                <a:lnTo>
                  <a:pt x="1092862" y="46877"/>
                </a:lnTo>
                <a:lnTo>
                  <a:pt x="1097549" y="42189"/>
                </a:lnTo>
                <a:lnTo>
                  <a:pt x="1099892" y="36537"/>
                </a:lnTo>
                <a:lnTo>
                  <a:pt x="1099892" y="23301"/>
                </a:lnTo>
                <a:lnTo>
                  <a:pt x="1097549" y="17636"/>
                </a:lnTo>
                <a:lnTo>
                  <a:pt x="1092862" y="12926"/>
                </a:lnTo>
                <a:lnTo>
                  <a:pt x="1088175" y="8214"/>
                </a:lnTo>
                <a:lnTo>
                  <a:pt x="1082500" y="5859"/>
                </a:lnTo>
                <a:lnTo>
                  <a:pt x="1069220" y="5859"/>
                </a:lnTo>
                <a:lnTo>
                  <a:pt x="1063569" y="8214"/>
                </a:lnTo>
                <a:lnTo>
                  <a:pt x="1058882" y="12926"/>
                </a:lnTo>
                <a:lnTo>
                  <a:pt x="1054196" y="17636"/>
                </a:lnTo>
                <a:lnTo>
                  <a:pt x="1051851" y="23301"/>
                </a:lnTo>
                <a:lnTo>
                  <a:pt x="1051851" y="36537"/>
                </a:lnTo>
                <a:lnTo>
                  <a:pt x="1054196" y="42189"/>
                </a:lnTo>
                <a:close/>
              </a:path>
              <a:path w="1167507" h="104301">
                <a:moveTo>
                  <a:pt x="485616" y="102785"/>
                </a:moveTo>
                <a:lnTo>
                  <a:pt x="489074" y="102693"/>
                </a:lnTo>
                <a:lnTo>
                  <a:pt x="492153" y="102325"/>
                </a:lnTo>
                <a:lnTo>
                  <a:pt x="495059" y="101613"/>
                </a:lnTo>
                <a:lnTo>
                  <a:pt x="495059" y="91824"/>
                </a:lnTo>
                <a:lnTo>
                  <a:pt x="491314" y="92031"/>
                </a:lnTo>
                <a:lnTo>
                  <a:pt x="488465" y="92031"/>
                </a:lnTo>
                <a:lnTo>
                  <a:pt x="485892" y="91272"/>
                </a:lnTo>
                <a:lnTo>
                  <a:pt x="483273" y="88676"/>
                </a:lnTo>
                <a:lnTo>
                  <a:pt x="483273" y="37915"/>
                </a:lnTo>
                <a:lnTo>
                  <a:pt x="495059" y="37915"/>
                </a:lnTo>
                <a:lnTo>
                  <a:pt x="495059" y="27781"/>
                </a:lnTo>
                <a:lnTo>
                  <a:pt x="483273" y="27781"/>
                </a:lnTo>
                <a:lnTo>
                  <a:pt x="483273" y="7169"/>
                </a:lnTo>
                <a:lnTo>
                  <a:pt x="470729" y="7169"/>
                </a:lnTo>
                <a:lnTo>
                  <a:pt x="470729" y="27781"/>
                </a:lnTo>
                <a:lnTo>
                  <a:pt x="460735" y="27781"/>
                </a:lnTo>
                <a:lnTo>
                  <a:pt x="460735" y="37915"/>
                </a:lnTo>
                <a:lnTo>
                  <a:pt x="470729" y="37915"/>
                </a:lnTo>
                <a:lnTo>
                  <a:pt x="470729" y="91525"/>
                </a:lnTo>
                <a:lnTo>
                  <a:pt x="471763" y="95374"/>
                </a:lnTo>
                <a:lnTo>
                  <a:pt x="473831" y="98338"/>
                </a:lnTo>
                <a:lnTo>
                  <a:pt x="475898" y="101303"/>
                </a:lnTo>
                <a:lnTo>
                  <a:pt x="479827" y="102785"/>
                </a:lnTo>
                <a:lnTo>
                  <a:pt x="485616" y="102785"/>
                </a:lnTo>
                <a:close/>
              </a:path>
              <a:path w="1167507" h="104301">
                <a:moveTo>
                  <a:pt x="285644" y="102785"/>
                </a:moveTo>
                <a:lnTo>
                  <a:pt x="289102" y="102693"/>
                </a:lnTo>
                <a:lnTo>
                  <a:pt x="292181" y="102325"/>
                </a:lnTo>
                <a:lnTo>
                  <a:pt x="295087" y="101613"/>
                </a:lnTo>
                <a:lnTo>
                  <a:pt x="295087" y="91824"/>
                </a:lnTo>
                <a:lnTo>
                  <a:pt x="291342" y="92031"/>
                </a:lnTo>
                <a:lnTo>
                  <a:pt x="288493" y="92031"/>
                </a:lnTo>
                <a:lnTo>
                  <a:pt x="285919" y="91272"/>
                </a:lnTo>
                <a:lnTo>
                  <a:pt x="283301" y="88676"/>
                </a:lnTo>
                <a:lnTo>
                  <a:pt x="283301" y="37915"/>
                </a:lnTo>
                <a:lnTo>
                  <a:pt x="295087" y="37915"/>
                </a:lnTo>
                <a:lnTo>
                  <a:pt x="295087" y="27781"/>
                </a:lnTo>
                <a:lnTo>
                  <a:pt x="283301" y="27781"/>
                </a:lnTo>
                <a:lnTo>
                  <a:pt x="283301" y="7169"/>
                </a:lnTo>
                <a:lnTo>
                  <a:pt x="270757" y="7169"/>
                </a:lnTo>
                <a:lnTo>
                  <a:pt x="270757" y="27781"/>
                </a:lnTo>
                <a:lnTo>
                  <a:pt x="260763" y="27781"/>
                </a:lnTo>
                <a:lnTo>
                  <a:pt x="260763" y="37915"/>
                </a:lnTo>
                <a:lnTo>
                  <a:pt x="270757" y="37915"/>
                </a:lnTo>
                <a:lnTo>
                  <a:pt x="270757" y="91525"/>
                </a:lnTo>
                <a:lnTo>
                  <a:pt x="271791" y="95374"/>
                </a:lnTo>
                <a:lnTo>
                  <a:pt x="273858" y="98338"/>
                </a:lnTo>
                <a:lnTo>
                  <a:pt x="275926" y="101303"/>
                </a:lnTo>
                <a:lnTo>
                  <a:pt x="279855" y="102785"/>
                </a:lnTo>
                <a:lnTo>
                  <a:pt x="285644" y="102785"/>
                </a:lnTo>
                <a:close/>
              </a:path>
              <a:path w="1167507" h="104301">
                <a:moveTo>
                  <a:pt x="196411" y="101613"/>
                </a:moveTo>
                <a:lnTo>
                  <a:pt x="196411" y="92169"/>
                </a:lnTo>
                <a:lnTo>
                  <a:pt x="197215" y="76474"/>
                </a:lnTo>
                <a:lnTo>
                  <a:pt x="196342" y="70844"/>
                </a:lnTo>
                <a:lnTo>
                  <a:pt x="196342" y="54299"/>
                </a:lnTo>
                <a:lnTo>
                  <a:pt x="198467" y="47405"/>
                </a:lnTo>
                <a:lnTo>
                  <a:pt x="202717" y="43223"/>
                </a:lnTo>
                <a:lnTo>
                  <a:pt x="206967" y="39041"/>
                </a:lnTo>
                <a:lnTo>
                  <a:pt x="211918" y="36950"/>
                </a:lnTo>
                <a:lnTo>
                  <a:pt x="224049" y="36950"/>
                </a:lnTo>
                <a:lnTo>
                  <a:pt x="228954" y="39500"/>
                </a:lnTo>
                <a:lnTo>
                  <a:pt x="232286" y="44602"/>
                </a:lnTo>
                <a:lnTo>
                  <a:pt x="235617" y="49703"/>
                </a:lnTo>
                <a:lnTo>
                  <a:pt x="237283" y="56137"/>
                </a:lnTo>
                <a:lnTo>
                  <a:pt x="237283" y="72637"/>
                </a:lnTo>
                <a:lnTo>
                  <a:pt x="235617" y="79668"/>
                </a:lnTo>
                <a:lnTo>
                  <a:pt x="232286" y="84999"/>
                </a:lnTo>
                <a:lnTo>
                  <a:pt x="228954" y="90330"/>
                </a:lnTo>
                <a:lnTo>
                  <a:pt x="223934" y="92996"/>
                </a:lnTo>
                <a:lnTo>
                  <a:pt x="208311" y="92996"/>
                </a:lnTo>
                <a:lnTo>
                  <a:pt x="203785" y="99890"/>
                </a:lnTo>
                <a:lnTo>
                  <a:pt x="207645" y="102601"/>
                </a:lnTo>
                <a:lnTo>
                  <a:pt x="212378" y="103957"/>
                </a:lnTo>
                <a:lnTo>
                  <a:pt x="218897" y="103946"/>
                </a:lnTo>
                <a:lnTo>
                  <a:pt x="231730" y="100881"/>
                </a:lnTo>
                <a:lnTo>
                  <a:pt x="241487" y="92375"/>
                </a:lnTo>
                <a:lnTo>
                  <a:pt x="244007" y="88474"/>
                </a:lnTo>
                <a:lnTo>
                  <a:pt x="248475" y="76920"/>
                </a:lnTo>
                <a:lnTo>
                  <a:pt x="249964" y="63284"/>
                </a:lnTo>
                <a:lnTo>
                  <a:pt x="249816" y="58585"/>
                </a:lnTo>
                <a:lnTo>
                  <a:pt x="247218" y="45260"/>
                </a:lnTo>
                <a:lnTo>
                  <a:pt x="241384" y="35330"/>
                </a:lnTo>
                <a:lnTo>
                  <a:pt x="235663" y="29010"/>
                </a:lnTo>
                <a:lnTo>
                  <a:pt x="228208" y="25851"/>
                </a:lnTo>
                <a:lnTo>
                  <a:pt x="214607" y="25851"/>
                </a:lnTo>
                <a:lnTo>
                  <a:pt x="210516" y="26782"/>
                </a:lnTo>
                <a:lnTo>
                  <a:pt x="206749" y="28643"/>
                </a:lnTo>
                <a:lnTo>
                  <a:pt x="202981" y="30504"/>
                </a:lnTo>
                <a:lnTo>
                  <a:pt x="199742" y="33205"/>
                </a:lnTo>
                <a:lnTo>
                  <a:pt x="197030" y="36743"/>
                </a:lnTo>
                <a:lnTo>
                  <a:pt x="197030" y="0"/>
                </a:lnTo>
                <a:lnTo>
                  <a:pt x="184969" y="0"/>
                </a:lnTo>
                <a:lnTo>
                  <a:pt x="184969" y="101613"/>
                </a:lnTo>
                <a:lnTo>
                  <a:pt x="196411" y="101613"/>
                </a:lnTo>
                <a:close/>
              </a:path>
              <a:path w="1167507" h="104301">
                <a:moveTo>
                  <a:pt x="70030" y="90101"/>
                </a:moveTo>
                <a:lnTo>
                  <a:pt x="77608" y="78588"/>
                </a:lnTo>
                <a:lnTo>
                  <a:pt x="79262" y="74685"/>
                </a:lnTo>
                <a:lnTo>
                  <a:pt x="82570" y="62620"/>
                </a:lnTo>
                <a:lnTo>
                  <a:pt x="83673" y="49427"/>
                </a:lnTo>
                <a:lnTo>
                  <a:pt x="82810" y="37950"/>
                </a:lnTo>
                <a:lnTo>
                  <a:pt x="79402" y="25610"/>
                </a:lnTo>
                <a:lnTo>
                  <a:pt x="73404" y="15166"/>
                </a:lnTo>
                <a:lnTo>
                  <a:pt x="66024" y="7879"/>
                </a:lnTo>
                <a:lnTo>
                  <a:pt x="54708" y="2228"/>
                </a:lnTo>
                <a:lnTo>
                  <a:pt x="41009" y="344"/>
                </a:lnTo>
                <a:lnTo>
                  <a:pt x="0" y="344"/>
                </a:lnTo>
                <a:lnTo>
                  <a:pt x="0" y="101613"/>
                </a:lnTo>
                <a:lnTo>
                  <a:pt x="40872" y="101613"/>
                </a:lnTo>
                <a:lnTo>
                  <a:pt x="13784" y="89894"/>
                </a:lnTo>
                <a:lnTo>
                  <a:pt x="13784" y="12132"/>
                </a:lnTo>
                <a:lnTo>
                  <a:pt x="39170" y="12143"/>
                </a:lnTo>
                <a:lnTo>
                  <a:pt x="52826" y="14904"/>
                </a:lnTo>
                <a:lnTo>
                  <a:pt x="62203" y="22542"/>
                </a:lnTo>
                <a:lnTo>
                  <a:pt x="64381" y="26045"/>
                </a:lnTo>
                <a:lnTo>
                  <a:pt x="68357" y="37418"/>
                </a:lnTo>
                <a:lnTo>
                  <a:pt x="69682" y="51772"/>
                </a:lnTo>
                <a:lnTo>
                  <a:pt x="69682" y="55035"/>
                </a:lnTo>
                <a:lnTo>
                  <a:pt x="69337" y="58573"/>
                </a:lnTo>
                <a:lnTo>
                  <a:pt x="68648" y="62388"/>
                </a:lnTo>
                <a:lnTo>
                  <a:pt x="67453" y="68776"/>
                </a:lnTo>
                <a:lnTo>
                  <a:pt x="65500" y="74015"/>
                </a:lnTo>
                <a:lnTo>
                  <a:pt x="62789" y="78105"/>
                </a:lnTo>
                <a:lnTo>
                  <a:pt x="59389" y="83207"/>
                </a:lnTo>
                <a:lnTo>
                  <a:pt x="55024" y="86654"/>
                </a:lnTo>
                <a:lnTo>
                  <a:pt x="49694" y="88446"/>
                </a:lnTo>
                <a:lnTo>
                  <a:pt x="46962" y="101274"/>
                </a:lnTo>
                <a:lnTo>
                  <a:pt x="59815" y="97664"/>
                </a:lnTo>
                <a:lnTo>
                  <a:pt x="70030" y="90101"/>
                </a:lnTo>
                <a:close/>
              </a:path>
              <a:path w="1167507" h="104301">
                <a:moveTo>
                  <a:pt x="49694" y="88446"/>
                </a:moveTo>
                <a:lnTo>
                  <a:pt x="46707" y="89411"/>
                </a:lnTo>
                <a:lnTo>
                  <a:pt x="42893" y="89894"/>
                </a:lnTo>
                <a:lnTo>
                  <a:pt x="13784" y="89894"/>
                </a:lnTo>
                <a:lnTo>
                  <a:pt x="40872" y="101613"/>
                </a:lnTo>
                <a:lnTo>
                  <a:pt x="46962" y="101274"/>
                </a:lnTo>
                <a:lnTo>
                  <a:pt x="49694" y="88446"/>
                </a:lnTo>
                <a:close/>
              </a:path>
              <a:path w="1167507" h="104301">
                <a:moveTo>
                  <a:pt x="123098" y="39007"/>
                </a:moveTo>
                <a:lnTo>
                  <a:pt x="127877" y="36950"/>
                </a:lnTo>
                <a:lnTo>
                  <a:pt x="141524" y="36950"/>
                </a:lnTo>
                <a:lnTo>
                  <a:pt x="147199" y="39937"/>
                </a:lnTo>
                <a:lnTo>
                  <a:pt x="150599" y="45912"/>
                </a:lnTo>
                <a:lnTo>
                  <a:pt x="152437" y="49129"/>
                </a:lnTo>
                <a:lnTo>
                  <a:pt x="153609" y="53426"/>
                </a:lnTo>
                <a:lnTo>
                  <a:pt x="154114" y="58803"/>
                </a:lnTo>
                <a:lnTo>
                  <a:pt x="113104" y="58803"/>
                </a:lnTo>
                <a:lnTo>
                  <a:pt x="113334" y="52461"/>
                </a:lnTo>
                <a:lnTo>
                  <a:pt x="109107" y="37226"/>
                </a:lnTo>
                <a:lnTo>
                  <a:pt x="106170" y="41093"/>
                </a:lnTo>
                <a:lnTo>
                  <a:pt x="101135" y="52439"/>
                </a:lnTo>
                <a:lnTo>
                  <a:pt x="99457" y="66110"/>
                </a:lnTo>
                <a:lnTo>
                  <a:pt x="99656" y="71153"/>
                </a:lnTo>
                <a:lnTo>
                  <a:pt x="102593" y="84148"/>
                </a:lnTo>
                <a:lnTo>
                  <a:pt x="109038" y="94202"/>
                </a:lnTo>
                <a:lnTo>
                  <a:pt x="119682" y="101730"/>
                </a:lnTo>
                <a:lnTo>
                  <a:pt x="132403" y="104232"/>
                </a:lnTo>
                <a:lnTo>
                  <a:pt x="136171" y="104232"/>
                </a:lnTo>
                <a:lnTo>
                  <a:pt x="139547" y="103865"/>
                </a:lnTo>
                <a:lnTo>
                  <a:pt x="142535" y="103130"/>
                </a:lnTo>
                <a:lnTo>
                  <a:pt x="148094" y="101842"/>
                </a:lnTo>
                <a:lnTo>
                  <a:pt x="152758" y="99361"/>
                </a:lnTo>
                <a:lnTo>
                  <a:pt x="156526" y="95684"/>
                </a:lnTo>
                <a:lnTo>
                  <a:pt x="158778" y="93570"/>
                </a:lnTo>
                <a:lnTo>
                  <a:pt x="160811" y="90847"/>
                </a:lnTo>
                <a:lnTo>
                  <a:pt x="162626" y="87515"/>
                </a:lnTo>
                <a:lnTo>
                  <a:pt x="164441" y="84184"/>
                </a:lnTo>
                <a:lnTo>
                  <a:pt x="165510" y="81161"/>
                </a:lnTo>
                <a:lnTo>
                  <a:pt x="165831" y="78450"/>
                </a:lnTo>
                <a:lnTo>
                  <a:pt x="153632" y="78450"/>
                </a:lnTo>
                <a:lnTo>
                  <a:pt x="152713" y="81713"/>
                </a:lnTo>
                <a:lnTo>
                  <a:pt x="151150" y="84585"/>
                </a:lnTo>
                <a:lnTo>
                  <a:pt x="148945" y="87067"/>
                </a:lnTo>
                <a:lnTo>
                  <a:pt x="145085" y="91341"/>
                </a:lnTo>
                <a:lnTo>
                  <a:pt x="139916" y="93478"/>
                </a:lnTo>
                <a:lnTo>
                  <a:pt x="126498" y="93478"/>
                </a:lnTo>
                <a:lnTo>
                  <a:pt x="121375" y="91215"/>
                </a:lnTo>
                <a:lnTo>
                  <a:pt x="118067" y="86688"/>
                </a:lnTo>
                <a:lnTo>
                  <a:pt x="114758" y="82161"/>
                </a:lnTo>
                <a:lnTo>
                  <a:pt x="112989" y="76152"/>
                </a:lnTo>
                <a:lnTo>
                  <a:pt x="112759" y="68661"/>
                </a:lnTo>
                <a:lnTo>
                  <a:pt x="166865" y="68661"/>
                </a:lnTo>
                <a:lnTo>
                  <a:pt x="166865" y="61216"/>
                </a:lnTo>
                <a:lnTo>
                  <a:pt x="166497" y="55793"/>
                </a:lnTo>
                <a:lnTo>
                  <a:pt x="165762" y="52392"/>
                </a:lnTo>
                <a:lnTo>
                  <a:pt x="164935" y="47428"/>
                </a:lnTo>
                <a:lnTo>
                  <a:pt x="163281" y="43085"/>
                </a:lnTo>
                <a:lnTo>
                  <a:pt x="160799" y="39362"/>
                </a:lnTo>
                <a:lnTo>
                  <a:pt x="158227" y="35456"/>
                </a:lnTo>
                <a:lnTo>
                  <a:pt x="154482" y="32274"/>
                </a:lnTo>
                <a:lnTo>
                  <a:pt x="149565" y="29815"/>
                </a:lnTo>
                <a:lnTo>
                  <a:pt x="144648" y="27356"/>
                </a:lnTo>
                <a:lnTo>
                  <a:pt x="139571" y="26127"/>
                </a:lnTo>
                <a:lnTo>
                  <a:pt x="131928" y="26195"/>
                </a:lnTo>
                <a:lnTo>
                  <a:pt x="123098" y="39007"/>
                </a:lnTo>
                <a:close/>
              </a:path>
              <a:path w="1167507" h="104301">
                <a:moveTo>
                  <a:pt x="119259" y="29353"/>
                </a:moveTo>
                <a:lnTo>
                  <a:pt x="109107" y="37226"/>
                </a:lnTo>
                <a:lnTo>
                  <a:pt x="113334" y="52461"/>
                </a:lnTo>
                <a:lnTo>
                  <a:pt x="115379" y="47233"/>
                </a:lnTo>
                <a:lnTo>
                  <a:pt x="119238" y="43120"/>
                </a:lnTo>
                <a:lnTo>
                  <a:pt x="123098" y="39007"/>
                </a:lnTo>
                <a:lnTo>
                  <a:pt x="131928" y="26195"/>
                </a:lnTo>
                <a:lnTo>
                  <a:pt x="119259" y="293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106765" y="1364806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237545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237545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499393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638572" y="1507068"/>
            <a:ext cx="1301331" cy="118490"/>
          </a:xfrm>
          <a:custGeom>
            <a:avLst/>
            <a:gdLst/>
            <a:ahLst/>
            <a:cxnLst/>
            <a:rect l="l" t="t" r="r" b="b"/>
            <a:pathLst>
              <a:path w="1431464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2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1431464" h="134289">
                <a:moveTo>
                  <a:pt x="163832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4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1431464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10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1431464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7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4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3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1431464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8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0" y="28540"/>
                </a:lnTo>
                <a:lnTo>
                  <a:pt x="304575" y="28540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1"/>
                </a:lnTo>
                <a:lnTo>
                  <a:pt x="288723" y="36352"/>
                </a:lnTo>
                <a:lnTo>
                  <a:pt x="285231" y="40673"/>
                </a:lnTo>
                <a:lnTo>
                  <a:pt x="285231" y="30194"/>
                </a:lnTo>
                <a:lnTo>
                  <a:pt x="273444" y="30194"/>
                </a:lnTo>
                <a:lnTo>
                  <a:pt x="273444" y="104025"/>
                </a:lnTo>
                <a:lnTo>
                  <a:pt x="285851" y="104025"/>
                </a:lnTo>
                <a:close/>
              </a:path>
              <a:path w="1431464" h="134289">
                <a:moveTo>
                  <a:pt x="391420" y="30194"/>
                </a:moveTo>
                <a:lnTo>
                  <a:pt x="391420" y="104025"/>
                </a:lnTo>
                <a:lnTo>
                  <a:pt x="403827" y="104025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69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1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8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  <a:path w="1431464" h="134289">
                <a:moveTo>
                  <a:pt x="546959" y="104025"/>
                </a:moveTo>
                <a:lnTo>
                  <a:pt x="560675" y="104025"/>
                </a:lnTo>
                <a:lnTo>
                  <a:pt x="560675" y="61216"/>
                </a:lnTo>
                <a:lnTo>
                  <a:pt x="592518" y="61216"/>
                </a:lnTo>
                <a:lnTo>
                  <a:pt x="594126" y="49635"/>
                </a:lnTo>
                <a:lnTo>
                  <a:pt x="560675" y="49635"/>
                </a:lnTo>
                <a:lnTo>
                  <a:pt x="560675" y="14545"/>
                </a:lnTo>
                <a:lnTo>
                  <a:pt x="593253" y="14545"/>
                </a:lnTo>
                <a:lnTo>
                  <a:pt x="597412" y="15258"/>
                </a:lnTo>
                <a:lnTo>
                  <a:pt x="600444" y="16682"/>
                </a:lnTo>
                <a:lnTo>
                  <a:pt x="605958" y="19348"/>
                </a:lnTo>
                <a:lnTo>
                  <a:pt x="608715" y="24403"/>
                </a:lnTo>
                <a:lnTo>
                  <a:pt x="608715" y="38466"/>
                </a:lnTo>
                <a:lnTo>
                  <a:pt x="606797" y="43085"/>
                </a:lnTo>
                <a:lnTo>
                  <a:pt x="602960" y="45705"/>
                </a:lnTo>
                <a:lnTo>
                  <a:pt x="602719" y="61216"/>
                </a:lnTo>
                <a:lnTo>
                  <a:pt x="610278" y="58286"/>
                </a:lnTo>
                <a:lnTo>
                  <a:pt x="615194" y="52426"/>
                </a:lnTo>
                <a:lnTo>
                  <a:pt x="620111" y="46566"/>
                </a:lnTo>
                <a:lnTo>
                  <a:pt x="622568" y="39684"/>
                </a:lnTo>
                <a:lnTo>
                  <a:pt x="622568" y="22588"/>
                </a:lnTo>
                <a:lnTo>
                  <a:pt x="619812" y="15453"/>
                </a:lnTo>
                <a:lnTo>
                  <a:pt x="614298" y="10375"/>
                </a:lnTo>
                <a:lnTo>
                  <a:pt x="608784" y="5296"/>
                </a:lnTo>
                <a:lnTo>
                  <a:pt x="601524" y="2757"/>
                </a:lnTo>
                <a:lnTo>
                  <a:pt x="546959" y="2757"/>
                </a:lnTo>
                <a:lnTo>
                  <a:pt x="546959" y="104025"/>
                </a:lnTo>
                <a:close/>
              </a:path>
              <a:path w="1431464" h="134289">
                <a:moveTo>
                  <a:pt x="602719" y="61216"/>
                </a:moveTo>
                <a:lnTo>
                  <a:pt x="602960" y="45705"/>
                </a:lnTo>
                <a:lnTo>
                  <a:pt x="599123" y="48324"/>
                </a:lnTo>
                <a:lnTo>
                  <a:pt x="594126" y="49635"/>
                </a:lnTo>
                <a:lnTo>
                  <a:pt x="592518" y="61216"/>
                </a:lnTo>
                <a:lnTo>
                  <a:pt x="602719" y="61216"/>
                </a:lnTo>
                <a:close/>
              </a:path>
              <a:path w="1431464" h="134289">
                <a:moveTo>
                  <a:pt x="638445" y="30194"/>
                </a:moveTo>
                <a:lnTo>
                  <a:pt x="638445" y="104025"/>
                </a:lnTo>
                <a:lnTo>
                  <a:pt x="650851" y="104025"/>
                </a:lnTo>
                <a:lnTo>
                  <a:pt x="650851" y="56321"/>
                </a:lnTo>
                <a:lnTo>
                  <a:pt x="652527" y="51691"/>
                </a:lnTo>
                <a:lnTo>
                  <a:pt x="655883" y="47669"/>
                </a:lnTo>
                <a:lnTo>
                  <a:pt x="659237" y="43648"/>
                </a:lnTo>
                <a:lnTo>
                  <a:pt x="664038" y="41638"/>
                </a:lnTo>
                <a:lnTo>
                  <a:pt x="671701" y="41660"/>
                </a:lnTo>
                <a:lnTo>
                  <a:pt x="674354" y="41982"/>
                </a:lnTo>
                <a:lnTo>
                  <a:pt x="674354" y="28884"/>
                </a:lnTo>
                <a:lnTo>
                  <a:pt x="673022" y="28746"/>
                </a:lnTo>
                <a:lnTo>
                  <a:pt x="670357" y="28540"/>
                </a:lnTo>
                <a:lnTo>
                  <a:pt x="665440" y="28540"/>
                </a:lnTo>
                <a:lnTo>
                  <a:pt x="661097" y="30321"/>
                </a:lnTo>
                <a:lnTo>
                  <a:pt x="657330" y="33882"/>
                </a:lnTo>
                <a:lnTo>
                  <a:pt x="653562" y="37444"/>
                </a:lnTo>
                <a:lnTo>
                  <a:pt x="651195" y="40466"/>
                </a:lnTo>
                <a:lnTo>
                  <a:pt x="650231" y="42948"/>
                </a:lnTo>
                <a:lnTo>
                  <a:pt x="650231" y="30194"/>
                </a:lnTo>
                <a:lnTo>
                  <a:pt x="638445" y="30194"/>
                </a:lnTo>
                <a:close/>
              </a:path>
              <a:path w="1431464" h="134289">
                <a:moveTo>
                  <a:pt x="704658" y="41420"/>
                </a:moveTo>
                <a:lnTo>
                  <a:pt x="709437" y="39363"/>
                </a:lnTo>
                <a:lnTo>
                  <a:pt x="723084" y="39363"/>
                </a:lnTo>
                <a:lnTo>
                  <a:pt x="728758" y="42350"/>
                </a:lnTo>
                <a:lnTo>
                  <a:pt x="732159" y="48324"/>
                </a:lnTo>
                <a:lnTo>
                  <a:pt x="733997" y="51541"/>
                </a:lnTo>
                <a:lnTo>
                  <a:pt x="735168" y="55839"/>
                </a:lnTo>
                <a:lnTo>
                  <a:pt x="735674" y="61216"/>
                </a:lnTo>
                <a:lnTo>
                  <a:pt x="694664" y="61216"/>
                </a:lnTo>
                <a:lnTo>
                  <a:pt x="694894" y="54874"/>
                </a:lnTo>
                <a:lnTo>
                  <a:pt x="690666" y="39639"/>
                </a:lnTo>
                <a:lnTo>
                  <a:pt x="687730" y="43506"/>
                </a:lnTo>
                <a:lnTo>
                  <a:pt x="682695" y="54852"/>
                </a:lnTo>
                <a:lnTo>
                  <a:pt x="681017" y="68523"/>
                </a:lnTo>
                <a:lnTo>
                  <a:pt x="681216" y="73566"/>
                </a:lnTo>
                <a:lnTo>
                  <a:pt x="684153" y="86561"/>
                </a:lnTo>
                <a:lnTo>
                  <a:pt x="690597" y="96615"/>
                </a:lnTo>
                <a:lnTo>
                  <a:pt x="701241" y="104143"/>
                </a:lnTo>
                <a:lnTo>
                  <a:pt x="713963" y="106645"/>
                </a:lnTo>
                <a:lnTo>
                  <a:pt x="717731" y="106645"/>
                </a:lnTo>
                <a:lnTo>
                  <a:pt x="721107" y="106277"/>
                </a:lnTo>
                <a:lnTo>
                  <a:pt x="724094" y="105542"/>
                </a:lnTo>
                <a:lnTo>
                  <a:pt x="729654" y="104255"/>
                </a:lnTo>
                <a:lnTo>
                  <a:pt x="734317" y="101774"/>
                </a:lnTo>
                <a:lnTo>
                  <a:pt x="738085" y="98097"/>
                </a:lnTo>
                <a:lnTo>
                  <a:pt x="740338" y="95983"/>
                </a:lnTo>
                <a:lnTo>
                  <a:pt x="742371" y="93260"/>
                </a:lnTo>
                <a:lnTo>
                  <a:pt x="744186" y="89928"/>
                </a:lnTo>
                <a:lnTo>
                  <a:pt x="746001" y="86596"/>
                </a:lnTo>
                <a:lnTo>
                  <a:pt x="747069" y="83574"/>
                </a:lnTo>
                <a:lnTo>
                  <a:pt x="747391" y="80863"/>
                </a:lnTo>
                <a:lnTo>
                  <a:pt x="735191" y="80863"/>
                </a:lnTo>
                <a:lnTo>
                  <a:pt x="734272" y="84126"/>
                </a:lnTo>
                <a:lnTo>
                  <a:pt x="732710" y="86998"/>
                </a:lnTo>
                <a:lnTo>
                  <a:pt x="730505" y="89480"/>
                </a:lnTo>
                <a:lnTo>
                  <a:pt x="726645" y="93754"/>
                </a:lnTo>
                <a:lnTo>
                  <a:pt x="721475" y="95891"/>
                </a:lnTo>
                <a:lnTo>
                  <a:pt x="708058" y="95891"/>
                </a:lnTo>
                <a:lnTo>
                  <a:pt x="702935" y="93627"/>
                </a:lnTo>
                <a:lnTo>
                  <a:pt x="699626" y="89101"/>
                </a:lnTo>
                <a:lnTo>
                  <a:pt x="696318" y="84574"/>
                </a:lnTo>
                <a:lnTo>
                  <a:pt x="694549" y="78565"/>
                </a:lnTo>
                <a:lnTo>
                  <a:pt x="694319" y="71074"/>
                </a:lnTo>
                <a:lnTo>
                  <a:pt x="748425" y="71074"/>
                </a:lnTo>
                <a:lnTo>
                  <a:pt x="748425" y="63628"/>
                </a:lnTo>
                <a:lnTo>
                  <a:pt x="748057" y="58206"/>
                </a:lnTo>
                <a:lnTo>
                  <a:pt x="747322" y="54805"/>
                </a:lnTo>
                <a:lnTo>
                  <a:pt x="746495" y="49841"/>
                </a:lnTo>
                <a:lnTo>
                  <a:pt x="744841" y="45498"/>
                </a:lnTo>
                <a:lnTo>
                  <a:pt x="742359" y="41775"/>
                </a:lnTo>
                <a:lnTo>
                  <a:pt x="739786" y="37869"/>
                </a:lnTo>
                <a:lnTo>
                  <a:pt x="736041" y="34686"/>
                </a:lnTo>
                <a:lnTo>
                  <a:pt x="731125" y="32228"/>
                </a:lnTo>
                <a:lnTo>
                  <a:pt x="726208" y="29769"/>
                </a:lnTo>
                <a:lnTo>
                  <a:pt x="721131" y="28540"/>
                </a:lnTo>
                <a:lnTo>
                  <a:pt x="713487" y="28608"/>
                </a:lnTo>
                <a:lnTo>
                  <a:pt x="704658" y="41420"/>
                </a:lnTo>
                <a:close/>
              </a:path>
              <a:path w="1431464" h="134289">
                <a:moveTo>
                  <a:pt x="700818" y="31766"/>
                </a:moveTo>
                <a:lnTo>
                  <a:pt x="690666" y="39639"/>
                </a:lnTo>
                <a:lnTo>
                  <a:pt x="694894" y="54874"/>
                </a:lnTo>
                <a:lnTo>
                  <a:pt x="696938" y="49646"/>
                </a:lnTo>
                <a:lnTo>
                  <a:pt x="700797" y="45532"/>
                </a:lnTo>
                <a:lnTo>
                  <a:pt x="704658" y="41420"/>
                </a:lnTo>
                <a:lnTo>
                  <a:pt x="713487" y="28608"/>
                </a:lnTo>
                <a:lnTo>
                  <a:pt x="700818" y="31766"/>
                </a:lnTo>
                <a:close/>
              </a:path>
              <a:path w="1431464" h="134289">
                <a:moveTo>
                  <a:pt x="885124" y="30539"/>
                </a:moveTo>
                <a:lnTo>
                  <a:pt x="885124" y="104025"/>
                </a:lnTo>
                <a:lnTo>
                  <a:pt x="897738" y="104025"/>
                </a:lnTo>
                <a:lnTo>
                  <a:pt x="897738" y="30539"/>
                </a:lnTo>
                <a:lnTo>
                  <a:pt x="885124" y="30539"/>
                </a:lnTo>
                <a:close/>
              </a:path>
              <a:path w="1431464" h="134289">
                <a:moveTo>
                  <a:pt x="885124" y="2757"/>
                </a:moveTo>
                <a:lnTo>
                  <a:pt x="885124" y="16820"/>
                </a:lnTo>
                <a:lnTo>
                  <a:pt x="897738" y="16820"/>
                </a:lnTo>
                <a:lnTo>
                  <a:pt x="897738" y="2757"/>
                </a:lnTo>
                <a:lnTo>
                  <a:pt x="885124" y="2757"/>
                </a:lnTo>
                <a:close/>
              </a:path>
              <a:path w="1431464" h="134289">
                <a:moveTo>
                  <a:pt x="932820" y="30194"/>
                </a:moveTo>
                <a:lnTo>
                  <a:pt x="920137" y="30194"/>
                </a:lnTo>
                <a:lnTo>
                  <a:pt x="920137" y="86677"/>
                </a:lnTo>
                <a:lnTo>
                  <a:pt x="921172" y="91709"/>
                </a:lnTo>
                <a:lnTo>
                  <a:pt x="923240" y="95477"/>
                </a:lnTo>
                <a:lnTo>
                  <a:pt x="927053" y="102509"/>
                </a:lnTo>
                <a:lnTo>
                  <a:pt x="934221" y="106025"/>
                </a:lnTo>
                <a:lnTo>
                  <a:pt x="951498" y="106025"/>
                </a:lnTo>
                <a:lnTo>
                  <a:pt x="957242" y="104094"/>
                </a:lnTo>
                <a:lnTo>
                  <a:pt x="961974" y="100234"/>
                </a:lnTo>
                <a:lnTo>
                  <a:pt x="964364" y="98304"/>
                </a:lnTo>
                <a:lnTo>
                  <a:pt x="966363" y="95937"/>
                </a:lnTo>
                <a:lnTo>
                  <a:pt x="967971" y="93134"/>
                </a:lnTo>
                <a:lnTo>
                  <a:pt x="967834" y="104025"/>
                </a:lnTo>
                <a:lnTo>
                  <a:pt x="979551" y="104025"/>
                </a:lnTo>
                <a:lnTo>
                  <a:pt x="979551" y="30194"/>
                </a:lnTo>
                <a:lnTo>
                  <a:pt x="967144" y="30194"/>
                </a:lnTo>
                <a:lnTo>
                  <a:pt x="967144" y="73671"/>
                </a:lnTo>
                <a:lnTo>
                  <a:pt x="966294" y="79346"/>
                </a:lnTo>
                <a:lnTo>
                  <a:pt x="964594" y="83483"/>
                </a:lnTo>
                <a:lnTo>
                  <a:pt x="961470" y="91204"/>
                </a:lnTo>
                <a:lnTo>
                  <a:pt x="955588" y="95064"/>
                </a:lnTo>
                <a:lnTo>
                  <a:pt x="940930" y="95064"/>
                </a:lnTo>
                <a:lnTo>
                  <a:pt x="936818" y="92858"/>
                </a:lnTo>
                <a:lnTo>
                  <a:pt x="934612" y="88446"/>
                </a:lnTo>
                <a:lnTo>
                  <a:pt x="933417" y="86056"/>
                </a:lnTo>
                <a:lnTo>
                  <a:pt x="932820" y="82977"/>
                </a:lnTo>
                <a:lnTo>
                  <a:pt x="932820" y="30194"/>
                </a:lnTo>
                <a:close/>
              </a:path>
              <a:path w="1431464" h="134289">
                <a:moveTo>
                  <a:pt x="1117629" y="47360"/>
                </a:moveTo>
                <a:lnTo>
                  <a:pt x="1117629" y="58941"/>
                </a:lnTo>
                <a:lnTo>
                  <a:pt x="1189517" y="58941"/>
                </a:lnTo>
                <a:lnTo>
                  <a:pt x="1189517" y="47360"/>
                </a:lnTo>
                <a:lnTo>
                  <a:pt x="1117629" y="47360"/>
                </a:lnTo>
                <a:close/>
              </a:path>
              <a:path w="1431464" h="134289">
                <a:moveTo>
                  <a:pt x="1117629" y="76934"/>
                </a:moveTo>
                <a:lnTo>
                  <a:pt x="1117629" y="88721"/>
                </a:lnTo>
                <a:lnTo>
                  <a:pt x="1189517" y="88722"/>
                </a:lnTo>
                <a:lnTo>
                  <a:pt x="1189517" y="76934"/>
                </a:lnTo>
                <a:lnTo>
                  <a:pt x="1117629" y="76934"/>
                </a:lnTo>
                <a:close/>
              </a:path>
              <a:path w="1431464" h="134289">
                <a:moveTo>
                  <a:pt x="1247046" y="37709"/>
                </a:moveTo>
                <a:lnTo>
                  <a:pt x="1247275" y="32101"/>
                </a:lnTo>
                <a:lnTo>
                  <a:pt x="1248263" y="27781"/>
                </a:lnTo>
                <a:lnTo>
                  <a:pt x="1250009" y="24749"/>
                </a:lnTo>
                <a:lnTo>
                  <a:pt x="1253179" y="19233"/>
                </a:lnTo>
                <a:lnTo>
                  <a:pt x="1258901" y="16476"/>
                </a:lnTo>
                <a:lnTo>
                  <a:pt x="1271812" y="16476"/>
                </a:lnTo>
                <a:lnTo>
                  <a:pt x="1275879" y="17809"/>
                </a:lnTo>
                <a:lnTo>
                  <a:pt x="1279372" y="20475"/>
                </a:lnTo>
                <a:lnTo>
                  <a:pt x="1282863" y="23140"/>
                </a:lnTo>
                <a:lnTo>
                  <a:pt x="1284609" y="26931"/>
                </a:lnTo>
                <a:lnTo>
                  <a:pt x="1284609" y="38467"/>
                </a:lnTo>
                <a:lnTo>
                  <a:pt x="1281990" y="43063"/>
                </a:lnTo>
                <a:lnTo>
                  <a:pt x="1276751" y="45636"/>
                </a:lnTo>
                <a:lnTo>
                  <a:pt x="1273765" y="47107"/>
                </a:lnTo>
                <a:lnTo>
                  <a:pt x="1269951" y="47842"/>
                </a:lnTo>
                <a:lnTo>
                  <a:pt x="1261611" y="47728"/>
                </a:lnTo>
                <a:lnTo>
                  <a:pt x="1259245" y="47498"/>
                </a:lnTo>
                <a:lnTo>
                  <a:pt x="1259245" y="58458"/>
                </a:lnTo>
                <a:lnTo>
                  <a:pt x="1264346" y="58321"/>
                </a:lnTo>
                <a:lnTo>
                  <a:pt x="1271743" y="58321"/>
                </a:lnTo>
                <a:lnTo>
                  <a:pt x="1277521" y="59676"/>
                </a:lnTo>
                <a:lnTo>
                  <a:pt x="1281680" y="62388"/>
                </a:lnTo>
                <a:lnTo>
                  <a:pt x="1285838" y="65099"/>
                </a:lnTo>
                <a:lnTo>
                  <a:pt x="1287917" y="69856"/>
                </a:lnTo>
                <a:lnTo>
                  <a:pt x="1287917" y="82173"/>
                </a:lnTo>
                <a:lnTo>
                  <a:pt x="1285942" y="86677"/>
                </a:lnTo>
                <a:lnTo>
                  <a:pt x="1281990" y="90170"/>
                </a:lnTo>
                <a:lnTo>
                  <a:pt x="1278038" y="93662"/>
                </a:lnTo>
                <a:lnTo>
                  <a:pt x="1272800" y="95409"/>
                </a:lnTo>
                <a:lnTo>
                  <a:pt x="1257867" y="95409"/>
                </a:lnTo>
                <a:lnTo>
                  <a:pt x="1252053" y="92812"/>
                </a:lnTo>
                <a:lnTo>
                  <a:pt x="1248838" y="87619"/>
                </a:lnTo>
                <a:lnTo>
                  <a:pt x="1247000" y="84724"/>
                </a:lnTo>
                <a:lnTo>
                  <a:pt x="1245805" y="80082"/>
                </a:lnTo>
                <a:lnTo>
                  <a:pt x="1245254" y="73694"/>
                </a:lnTo>
                <a:lnTo>
                  <a:pt x="1232296" y="73694"/>
                </a:lnTo>
                <a:lnTo>
                  <a:pt x="1232296" y="82885"/>
                </a:lnTo>
                <a:lnTo>
                  <a:pt x="1234926" y="90686"/>
                </a:lnTo>
                <a:lnTo>
                  <a:pt x="1240187" y="97098"/>
                </a:lnTo>
                <a:lnTo>
                  <a:pt x="1241250" y="98303"/>
                </a:lnTo>
                <a:lnTo>
                  <a:pt x="1251316" y="104612"/>
                </a:lnTo>
                <a:lnTo>
                  <a:pt x="1265586" y="106715"/>
                </a:lnTo>
                <a:lnTo>
                  <a:pt x="1268540" y="106646"/>
                </a:lnTo>
                <a:lnTo>
                  <a:pt x="1281881" y="104082"/>
                </a:lnTo>
                <a:lnTo>
                  <a:pt x="1291984" y="97822"/>
                </a:lnTo>
                <a:lnTo>
                  <a:pt x="1298187" y="91893"/>
                </a:lnTo>
                <a:lnTo>
                  <a:pt x="1301289" y="84218"/>
                </a:lnTo>
                <a:lnTo>
                  <a:pt x="1301289" y="68914"/>
                </a:lnTo>
                <a:lnTo>
                  <a:pt x="1299829" y="63939"/>
                </a:lnTo>
                <a:lnTo>
                  <a:pt x="1296912" y="59872"/>
                </a:lnTo>
                <a:lnTo>
                  <a:pt x="1293995" y="55804"/>
                </a:lnTo>
                <a:lnTo>
                  <a:pt x="1289939" y="53058"/>
                </a:lnTo>
                <a:lnTo>
                  <a:pt x="1284746" y="51634"/>
                </a:lnTo>
                <a:lnTo>
                  <a:pt x="1287963" y="50301"/>
                </a:lnTo>
                <a:lnTo>
                  <a:pt x="1290583" y="48463"/>
                </a:lnTo>
                <a:lnTo>
                  <a:pt x="1292605" y="46119"/>
                </a:lnTo>
                <a:lnTo>
                  <a:pt x="1295867" y="42350"/>
                </a:lnTo>
                <a:lnTo>
                  <a:pt x="1297497" y="37433"/>
                </a:lnTo>
                <a:lnTo>
                  <a:pt x="1297497" y="22864"/>
                </a:lnTo>
                <a:lnTo>
                  <a:pt x="1294741" y="16373"/>
                </a:lnTo>
                <a:lnTo>
                  <a:pt x="1289227" y="11892"/>
                </a:lnTo>
                <a:lnTo>
                  <a:pt x="1283713" y="7410"/>
                </a:lnTo>
                <a:lnTo>
                  <a:pt x="1275924" y="5170"/>
                </a:lnTo>
                <a:lnTo>
                  <a:pt x="1265862" y="5170"/>
                </a:lnTo>
                <a:lnTo>
                  <a:pt x="1260251" y="5498"/>
                </a:lnTo>
                <a:lnTo>
                  <a:pt x="1247660" y="9761"/>
                </a:lnTo>
                <a:lnTo>
                  <a:pt x="1239187" y="18958"/>
                </a:lnTo>
                <a:lnTo>
                  <a:pt x="1236247" y="24105"/>
                </a:lnTo>
                <a:lnTo>
                  <a:pt x="1234777" y="30355"/>
                </a:lnTo>
                <a:lnTo>
                  <a:pt x="1234777" y="37709"/>
                </a:lnTo>
                <a:lnTo>
                  <a:pt x="1247046" y="37709"/>
                </a:lnTo>
                <a:close/>
              </a:path>
              <a:path w="1431464" h="134289">
                <a:moveTo>
                  <a:pt x="1397484" y="5722"/>
                </a:moveTo>
                <a:lnTo>
                  <a:pt x="1342275" y="106645"/>
                </a:lnTo>
                <a:lnTo>
                  <a:pt x="1349926" y="106645"/>
                </a:lnTo>
                <a:lnTo>
                  <a:pt x="1405135" y="5722"/>
                </a:lnTo>
                <a:lnTo>
                  <a:pt x="1397484" y="5722"/>
                </a:lnTo>
                <a:close/>
              </a:path>
              <a:path w="1431464" h="134289">
                <a:moveTo>
                  <a:pt x="1335889" y="46533"/>
                </a:moveTo>
                <a:lnTo>
                  <a:pt x="1332546" y="45143"/>
                </a:lnTo>
                <a:lnTo>
                  <a:pt x="1333177" y="56322"/>
                </a:lnTo>
                <a:lnTo>
                  <a:pt x="1339795" y="56322"/>
                </a:lnTo>
                <a:lnTo>
                  <a:pt x="1339795" y="46533"/>
                </a:lnTo>
                <a:lnTo>
                  <a:pt x="1335889" y="46533"/>
                </a:lnTo>
                <a:close/>
              </a:path>
              <a:path w="1431464" h="134289">
                <a:moveTo>
                  <a:pt x="1403527" y="94236"/>
                </a:moveTo>
                <a:lnTo>
                  <a:pt x="1400161" y="92847"/>
                </a:lnTo>
                <a:lnTo>
                  <a:pt x="1400815" y="104026"/>
                </a:lnTo>
                <a:lnTo>
                  <a:pt x="1407478" y="104026"/>
                </a:lnTo>
                <a:lnTo>
                  <a:pt x="1407478" y="94236"/>
                </a:lnTo>
                <a:lnTo>
                  <a:pt x="1403527" y="94236"/>
                </a:lnTo>
                <a:close/>
              </a:path>
              <a:path w="1431464" h="134289">
                <a:moveTo>
                  <a:pt x="1385767" y="92307"/>
                </a:moveTo>
                <a:lnTo>
                  <a:pt x="1390453" y="96994"/>
                </a:lnTo>
                <a:lnTo>
                  <a:pt x="1395141" y="101682"/>
                </a:lnTo>
                <a:lnTo>
                  <a:pt x="1400815" y="104026"/>
                </a:lnTo>
                <a:lnTo>
                  <a:pt x="1400161" y="92847"/>
                </a:lnTo>
                <a:lnTo>
                  <a:pt x="1397380" y="90066"/>
                </a:lnTo>
                <a:lnTo>
                  <a:pt x="1394601" y="87286"/>
                </a:lnTo>
                <a:lnTo>
                  <a:pt x="1393210" y="83942"/>
                </a:lnTo>
                <a:lnTo>
                  <a:pt x="1393210" y="76130"/>
                </a:lnTo>
                <a:lnTo>
                  <a:pt x="1394601" y="72786"/>
                </a:lnTo>
                <a:lnTo>
                  <a:pt x="1397380" y="70006"/>
                </a:lnTo>
                <a:lnTo>
                  <a:pt x="1400161" y="67225"/>
                </a:lnTo>
                <a:lnTo>
                  <a:pt x="1403527" y="65835"/>
                </a:lnTo>
                <a:lnTo>
                  <a:pt x="1411384" y="65835"/>
                </a:lnTo>
                <a:lnTo>
                  <a:pt x="1414727" y="67225"/>
                </a:lnTo>
                <a:lnTo>
                  <a:pt x="1417507" y="70006"/>
                </a:lnTo>
                <a:lnTo>
                  <a:pt x="1420286" y="72786"/>
                </a:lnTo>
                <a:lnTo>
                  <a:pt x="1421676" y="76130"/>
                </a:lnTo>
                <a:lnTo>
                  <a:pt x="1421676" y="83942"/>
                </a:lnTo>
                <a:lnTo>
                  <a:pt x="1420286" y="87286"/>
                </a:lnTo>
                <a:lnTo>
                  <a:pt x="1417507" y="90066"/>
                </a:lnTo>
                <a:lnTo>
                  <a:pt x="1414727" y="92847"/>
                </a:lnTo>
                <a:lnTo>
                  <a:pt x="1411384" y="94236"/>
                </a:lnTo>
                <a:lnTo>
                  <a:pt x="1407478" y="94236"/>
                </a:lnTo>
                <a:lnTo>
                  <a:pt x="1407478" y="104026"/>
                </a:lnTo>
                <a:lnTo>
                  <a:pt x="1414095" y="104026"/>
                </a:lnTo>
                <a:lnTo>
                  <a:pt x="1419747" y="101682"/>
                </a:lnTo>
                <a:lnTo>
                  <a:pt x="1424434" y="96994"/>
                </a:lnTo>
                <a:lnTo>
                  <a:pt x="1429120" y="92307"/>
                </a:lnTo>
                <a:lnTo>
                  <a:pt x="1431464" y="86654"/>
                </a:lnTo>
                <a:lnTo>
                  <a:pt x="1431464" y="73418"/>
                </a:lnTo>
                <a:lnTo>
                  <a:pt x="1429120" y="67765"/>
                </a:lnTo>
                <a:lnTo>
                  <a:pt x="1424434" y="63077"/>
                </a:lnTo>
                <a:lnTo>
                  <a:pt x="1419747" y="58389"/>
                </a:lnTo>
                <a:lnTo>
                  <a:pt x="1414095" y="56046"/>
                </a:lnTo>
                <a:lnTo>
                  <a:pt x="1400815" y="56046"/>
                </a:lnTo>
                <a:lnTo>
                  <a:pt x="1395141" y="58389"/>
                </a:lnTo>
                <a:lnTo>
                  <a:pt x="1390453" y="63077"/>
                </a:lnTo>
                <a:lnTo>
                  <a:pt x="1385767" y="67765"/>
                </a:lnTo>
                <a:lnTo>
                  <a:pt x="1383424" y="73418"/>
                </a:lnTo>
                <a:lnTo>
                  <a:pt x="1383424" y="86654"/>
                </a:lnTo>
                <a:lnTo>
                  <a:pt x="1385767" y="92307"/>
                </a:lnTo>
                <a:close/>
              </a:path>
              <a:path w="1431464" h="134289">
                <a:moveTo>
                  <a:pt x="1318152" y="44602"/>
                </a:moveTo>
                <a:lnTo>
                  <a:pt x="1322839" y="49290"/>
                </a:lnTo>
                <a:lnTo>
                  <a:pt x="1327525" y="53978"/>
                </a:lnTo>
                <a:lnTo>
                  <a:pt x="1333177" y="56322"/>
                </a:lnTo>
                <a:lnTo>
                  <a:pt x="1332546" y="45143"/>
                </a:lnTo>
                <a:lnTo>
                  <a:pt x="1329766" y="42362"/>
                </a:lnTo>
                <a:lnTo>
                  <a:pt x="1326986" y="39581"/>
                </a:lnTo>
                <a:lnTo>
                  <a:pt x="1325596" y="36238"/>
                </a:lnTo>
                <a:lnTo>
                  <a:pt x="1325596" y="28379"/>
                </a:lnTo>
                <a:lnTo>
                  <a:pt x="1326986" y="25024"/>
                </a:lnTo>
                <a:lnTo>
                  <a:pt x="1329766" y="22267"/>
                </a:lnTo>
                <a:lnTo>
                  <a:pt x="1332546" y="19509"/>
                </a:lnTo>
                <a:lnTo>
                  <a:pt x="1335889" y="18130"/>
                </a:lnTo>
                <a:lnTo>
                  <a:pt x="1343746" y="18130"/>
                </a:lnTo>
                <a:lnTo>
                  <a:pt x="1347111" y="19521"/>
                </a:lnTo>
                <a:lnTo>
                  <a:pt x="1349892" y="22301"/>
                </a:lnTo>
                <a:lnTo>
                  <a:pt x="1352672" y="25082"/>
                </a:lnTo>
                <a:lnTo>
                  <a:pt x="1354062" y="28425"/>
                </a:lnTo>
                <a:lnTo>
                  <a:pt x="1354062" y="36238"/>
                </a:lnTo>
                <a:lnTo>
                  <a:pt x="1352672" y="39581"/>
                </a:lnTo>
                <a:lnTo>
                  <a:pt x="1349892" y="42362"/>
                </a:lnTo>
                <a:lnTo>
                  <a:pt x="1347111" y="45143"/>
                </a:lnTo>
                <a:lnTo>
                  <a:pt x="1343746" y="46533"/>
                </a:lnTo>
                <a:lnTo>
                  <a:pt x="1339795" y="46533"/>
                </a:lnTo>
                <a:lnTo>
                  <a:pt x="1339795" y="56322"/>
                </a:lnTo>
                <a:lnTo>
                  <a:pt x="1346457" y="56322"/>
                </a:lnTo>
                <a:lnTo>
                  <a:pt x="1352132" y="53978"/>
                </a:lnTo>
                <a:lnTo>
                  <a:pt x="1356818" y="49290"/>
                </a:lnTo>
                <a:lnTo>
                  <a:pt x="1361506" y="44602"/>
                </a:lnTo>
                <a:lnTo>
                  <a:pt x="1363849" y="38950"/>
                </a:lnTo>
                <a:lnTo>
                  <a:pt x="1363849" y="25713"/>
                </a:lnTo>
                <a:lnTo>
                  <a:pt x="1361506" y="20049"/>
                </a:lnTo>
                <a:lnTo>
                  <a:pt x="1356818" y="15338"/>
                </a:lnTo>
                <a:lnTo>
                  <a:pt x="1352132" y="10628"/>
                </a:lnTo>
                <a:lnTo>
                  <a:pt x="1346457" y="8272"/>
                </a:lnTo>
                <a:lnTo>
                  <a:pt x="1333177" y="8272"/>
                </a:lnTo>
                <a:lnTo>
                  <a:pt x="1327525" y="10628"/>
                </a:lnTo>
                <a:lnTo>
                  <a:pt x="1322839" y="15338"/>
                </a:lnTo>
                <a:lnTo>
                  <a:pt x="1318152" y="20049"/>
                </a:lnTo>
                <a:lnTo>
                  <a:pt x="1315808" y="25713"/>
                </a:lnTo>
                <a:lnTo>
                  <a:pt x="1315808" y="38950"/>
                </a:lnTo>
                <a:lnTo>
                  <a:pt x="1318152" y="44602"/>
                </a:lnTo>
                <a:close/>
              </a:path>
              <a:path w="1431464" h="134289">
                <a:moveTo>
                  <a:pt x="1015024" y="30194"/>
                </a:moveTo>
                <a:lnTo>
                  <a:pt x="1002754" y="30194"/>
                </a:lnTo>
                <a:lnTo>
                  <a:pt x="1002754" y="104025"/>
                </a:lnTo>
                <a:lnTo>
                  <a:pt x="1015161" y="104025"/>
                </a:lnTo>
                <a:lnTo>
                  <a:pt x="1015161" y="55356"/>
                </a:lnTo>
                <a:lnTo>
                  <a:pt x="1017080" y="48784"/>
                </a:lnTo>
                <a:lnTo>
                  <a:pt x="1020917" y="45153"/>
                </a:lnTo>
                <a:lnTo>
                  <a:pt x="1024753" y="41523"/>
                </a:lnTo>
                <a:lnTo>
                  <a:pt x="1029015" y="39707"/>
                </a:lnTo>
                <a:lnTo>
                  <a:pt x="1038849" y="39707"/>
                </a:lnTo>
                <a:lnTo>
                  <a:pt x="1042364" y="41431"/>
                </a:lnTo>
                <a:lnTo>
                  <a:pt x="1044248" y="44878"/>
                </a:lnTo>
                <a:lnTo>
                  <a:pt x="1045442" y="47175"/>
                </a:lnTo>
                <a:lnTo>
                  <a:pt x="1046039" y="50829"/>
                </a:lnTo>
                <a:lnTo>
                  <a:pt x="1046039" y="104025"/>
                </a:lnTo>
                <a:lnTo>
                  <a:pt x="1058653" y="104025"/>
                </a:lnTo>
                <a:lnTo>
                  <a:pt x="1058653" y="53449"/>
                </a:lnTo>
                <a:lnTo>
                  <a:pt x="1060410" y="48003"/>
                </a:lnTo>
                <a:lnTo>
                  <a:pt x="1063925" y="44740"/>
                </a:lnTo>
                <a:lnTo>
                  <a:pt x="1067441" y="41477"/>
                </a:lnTo>
                <a:lnTo>
                  <a:pt x="1071633" y="39845"/>
                </a:lnTo>
                <a:lnTo>
                  <a:pt x="1080042" y="39845"/>
                </a:lnTo>
                <a:lnTo>
                  <a:pt x="1083040" y="40764"/>
                </a:lnTo>
                <a:lnTo>
                  <a:pt x="1085499" y="42603"/>
                </a:lnTo>
                <a:lnTo>
                  <a:pt x="1087957" y="44441"/>
                </a:lnTo>
                <a:lnTo>
                  <a:pt x="1089186" y="47819"/>
                </a:lnTo>
                <a:lnTo>
                  <a:pt x="1089186" y="104025"/>
                </a:lnTo>
                <a:lnTo>
                  <a:pt x="1102074" y="104025"/>
                </a:lnTo>
                <a:lnTo>
                  <a:pt x="1102074" y="48348"/>
                </a:lnTo>
                <a:lnTo>
                  <a:pt x="1101110" y="43154"/>
                </a:lnTo>
                <a:lnTo>
                  <a:pt x="1099180" y="39294"/>
                </a:lnTo>
                <a:lnTo>
                  <a:pt x="1095596" y="32125"/>
                </a:lnTo>
                <a:lnTo>
                  <a:pt x="1088842" y="28540"/>
                </a:lnTo>
                <a:lnTo>
                  <a:pt x="1074275" y="28540"/>
                </a:lnTo>
                <a:lnTo>
                  <a:pt x="1070094" y="29493"/>
                </a:lnTo>
                <a:lnTo>
                  <a:pt x="1066372" y="31401"/>
                </a:lnTo>
                <a:lnTo>
                  <a:pt x="1062650" y="33308"/>
                </a:lnTo>
                <a:lnTo>
                  <a:pt x="1059410" y="36237"/>
                </a:lnTo>
                <a:lnTo>
                  <a:pt x="1056654" y="40190"/>
                </a:lnTo>
                <a:lnTo>
                  <a:pt x="1055000" y="36973"/>
                </a:lnTo>
                <a:lnTo>
                  <a:pt x="1053162" y="34537"/>
                </a:lnTo>
                <a:lnTo>
                  <a:pt x="1051139" y="32882"/>
                </a:lnTo>
                <a:lnTo>
                  <a:pt x="1047556" y="29987"/>
                </a:lnTo>
                <a:lnTo>
                  <a:pt x="1042823" y="28540"/>
                </a:lnTo>
                <a:lnTo>
                  <a:pt x="1031749" y="28540"/>
                </a:lnTo>
                <a:lnTo>
                  <a:pt x="1027108" y="29941"/>
                </a:lnTo>
                <a:lnTo>
                  <a:pt x="1023019" y="32745"/>
                </a:lnTo>
                <a:lnTo>
                  <a:pt x="1020630" y="34399"/>
                </a:lnTo>
                <a:lnTo>
                  <a:pt x="1017964" y="37042"/>
                </a:lnTo>
                <a:lnTo>
                  <a:pt x="1015024" y="40673"/>
                </a:lnTo>
                <a:lnTo>
                  <a:pt x="1015024" y="30194"/>
                </a:lnTo>
                <a:close/>
              </a:path>
              <a:path w="1431464" h="134289">
                <a:moveTo>
                  <a:pt x="779762" y="30194"/>
                </a:moveTo>
                <a:lnTo>
                  <a:pt x="767493" y="30194"/>
                </a:lnTo>
                <a:lnTo>
                  <a:pt x="767493" y="104025"/>
                </a:lnTo>
                <a:lnTo>
                  <a:pt x="779900" y="104025"/>
                </a:lnTo>
                <a:lnTo>
                  <a:pt x="779900" y="55356"/>
                </a:lnTo>
                <a:lnTo>
                  <a:pt x="781819" y="48784"/>
                </a:lnTo>
                <a:lnTo>
                  <a:pt x="785655" y="45153"/>
                </a:lnTo>
                <a:lnTo>
                  <a:pt x="789492" y="41523"/>
                </a:lnTo>
                <a:lnTo>
                  <a:pt x="793754" y="39707"/>
                </a:lnTo>
                <a:lnTo>
                  <a:pt x="803587" y="39707"/>
                </a:lnTo>
                <a:lnTo>
                  <a:pt x="807102" y="41431"/>
                </a:lnTo>
                <a:lnTo>
                  <a:pt x="808986" y="44878"/>
                </a:lnTo>
                <a:lnTo>
                  <a:pt x="810181" y="47175"/>
                </a:lnTo>
                <a:lnTo>
                  <a:pt x="810777" y="50829"/>
                </a:lnTo>
                <a:lnTo>
                  <a:pt x="810777" y="104025"/>
                </a:lnTo>
                <a:lnTo>
                  <a:pt x="823391" y="104025"/>
                </a:lnTo>
                <a:lnTo>
                  <a:pt x="823391" y="53449"/>
                </a:lnTo>
                <a:lnTo>
                  <a:pt x="825148" y="48003"/>
                </a:lnTo>
                <a:lnTo>
                  <a:pt x="828664" y="44740"/>
                </a:lnTo>
                <a:lnTo>
                  <a:pt x="832179" y="41477"/>
                </a:lnTo>
                <a:lnTo>
                  <a:pt x="836372" y="39845"/>
                </a:lnTo>
                <a:lnTo>
                  <a:pt x="844781" y="39845"/>
                </a:lnTo>
                <a:lnTo>
                  <a:pt x="847779" y="40764"/>
                </a:lnTo>
                <a:lnTo>
                  <a:pt x="850237" y="42603"/>
                </a:lnTo>
                <a:lnTo>
                  <a:pt x="852696" y="44441"/>
                </a:lnTo>
                <a:lnTo>
                  <a:pt x="853925" y="47819"/>
                </a:lnTo>
                <a:lnTo>
                  <a:pt x="853925" y="104025"/>
                </a:lnTo>
                <a:lnTo>
                  <a:pt x="866813" y="104025"/>
                </a:lnTo>
                <a:lnTo>
                  <a:pt x="866813" y="48348"/>
                </a:lnTo>
                <a:lnTo>
                  <a:pt x="865849" y="43154"/>
                </a:lnTo>
                <a:lnTo>
                  <a:pt x="863919" y="39294"/>
                </a:lnTo>
                <a:lnTo>
                  <a:pt x="860335" y="32125"/>
                </a:lnTo>
                <a:lnTo>
                  <a:pt x="853580" y="28540"/>
                </a:lnTo>
                <a:lnTo>
                  <a:pt x="839013" y="28540"/>
                </a:lnTo>
                <a:lnTo>
                  <a:pt x="834833" y="29493"/>
                </a:lnTo>
                <a:lnTo>
                  <a:pt x="831111" y="31401"/>
                </a:lnTo>
                <a:lnTo>
                  <a:pt x="827389" y="33308"/>
                </a:lnTo>
                <a:lnTo>
                  <a:pt x="824149" y="36237"/>
                </a:lnTo>
                <a:lnTo>
                  <a:pt x="821393" y="40190"/>
                </a:lnTo>
                <a:lnTo>
                  <a:pt x="819738" y="36973"/>
                </a:lnTo>
                <a:lnTo>
                  <a:pt x="817900" y="34537"/>
                </a:lnTo>
                <a:lnTo>
                  <a:pt x="815878" y="32882"/>
                </a:lnTo>
                <a:lnTo>
                  <a:pt x="812295" y="29987"/>
                </a:lnTo>
                <a:lnTo>
                  <a:pt x="807562" y="28540"/>
                </a:lnTo>
                <a:lnTo>
                  <a:pt x="796488" y="28540"/>
                </a:lnTo>
                <a:lnTo>
                  <a:pt x="791847" y="29941"/>
                </a:lnTo>
                <a:lnTo>
                  <a:pt x="787757" y="32745"/>
                </a:lnTo>
                <a:lnTo>
                  <a:pt x="785368" y="34399"/>
                </a:lnTo>
                <a:lnTo>
                  <a:pt x="782703" y="37042"/>
                </a:lnTo>
                <a:lnTo>
                  <a:pt x="779762" y="40673"/>
                </a:lnTo>
                <a:lnTo>
                  <a:pt x="779762" y="30194"/>
                </a:lnTo>
                <a:close/>
              </a:path>
              <a:path w="1431464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1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4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1431464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5"/>
                </a:lnTo>
                <a:lnTo>
                  <a:pt x="382598" y="94236"/>
                </a:lnTo>
                <a:lnTo>
                  <a:pt x="378853" y="94444"/>
                </a:lnTo>
                <a:lnTo>
                  <a:pt x="376004" y="94444"/>
                </a:lnTo>
                <a:lnTo>
                  <a:pt x="373430" y="93685"/>
                </a:lnTo>
                <a:lnTo>
                  <a:pt x="370812" y="91089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6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448964" y="1510141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654599" y="155396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644211" y="1652403"/>
            <a:ext cx="793087" cy="94403"/>
          </a:xfrm>
          <a:custGeom>
            <a:avLst/>
            <a:gdLst/>
            <a:ahLst/>
            <a:cxnLst/>
            <a:rect l="l" t="t" r="r" b="b"/>
            <a:pathLst>
              <a:path w="872396" h="106990">
                <a:moveTo>
                  <a:pt x="13715" y="14545"/>
                </a:moveTo>
                <a:lnTo>
                  <a:pt x="51899" y="14545"/>
                </a:lnTo>
                <a:lnTo>
                  <a:pt x="55644" y="15235"/>
                </a:lnTo>
                <a:lnTo>
                  <a:pt x="58447" y="16614"/>
                </a:lnTo>
                <a:lnTo>
                  <a:pt x="63685" y="19233"/>
                </a:lnTo>
                <a:lnTo>
                  <a:pt x="66305" y="24151"/>
                </a:lnTo>
                <a:lnTo>
                  <a:pt x="70463" y="51909"/>
                </a:lnTo>
                <a:lnTo>
                  <a:pt x="73967" y="48807"/>
                </a:lnTo>
                <a:lnTo>
                  <a:pt x="76471" y="44947"/>
                </a:lnTo>
                <a:lnTo>
                  <a:pt x="78975" y="41086"/>
                </a:lnTo>
                <a:lnTo>
                  <a:pt x="80227" y="36123"/>
                </a:lnTo>
                <a:lnTo>
                  <a:pt x="80117" y="27069"/>
                </a:lnTo>
                <a:lnTo>
                  <a:pt x="76005" y="14323"/>
                </a:lnTo>
                <a:lnTo>
                  <a:pt x="65960" y="6135"/>
                </a:lnTo>
                <a:lnTo>
                  <a:pt x="60951" y="3883"/>
                </a:lnTo>
                <a:lnTo>
                  <a:pt x="54587" y="2757"/>
                </a:lnTo>
                <a:lnTo>
                  <a:pt x="0" y="2757"/>
                </a:lnTo>
                <a:lnTo>
                  <a:pt x="0" y="104025"/>
                </a:lnTo>
                <a:lnTo>
                  <a:pt x="13715" y="104025"/>
                </a:lnTo>
                <a:lnTo>
                  <a:pt x="13715" y="60595"/>
                </a:lnTo>
                <a:lnTo>
                  <a:pt x="50544" y="60595"/>
                </a:lnTo>
                <a:lnTo>
                  <a:pt x="54656" y="61216"/>
                </a:lnTo>
                <a:lnTo>
                  <a:pt x="57276" y="62457"/>
                </a:lnTo>
                <a:lnTo>
                  <a:pt x="61870" y="64708"/>
                </a:lnTo>
                <a:lnTo>
                  <a:pt x="60687" y="45291"/>
                </a:lnTo>
                <a:lnTo>
                  <a:pt x="56942" y="47865"/>
                </a:lnTo>
                <a:lnTo>
                  <a:pt x="51853" y="49152"/>
                </a:lnTo>
                <a:lnTo>
                  <a:pt x="13715" y="49152"/>
                </a:lnTo>
                <a:lnTo>
                  <a:pt x="13715" y="14545"/>
                </a:lnTo>
                <a:close/>
              </a:path>
              <a:path w="872396" h="106990">
                <a:moveTo>
                  <a:pt x="65661" y="96603"/>
                </a:moveTo>
                <a:lnTo>
                  <a:pt x="65891" y="99269"/>
                </a:lnTo>
                <a:lnTo>
                  <a:pt x="66167" y="100648"/>
                </a:lnTo>
                <a:lnTo>
                  <a:pt x="67269" y="104025"/>
                </a:lnTo>
                <a:lnTo>
                  <a:pt x="84086" y="104025"/>
                </a:lnTo>
                <a:lnTo>
                  <a:pt x="84086" y="101751"/>
                </a:lnTo>
                <a:lnTo>
                  <a:pt x="80503" y="98763"/>
                </a:lnTo>
                <a:lnTo>
                  <a:pt x="79676" y="95546"/>
                </a:lnTo>
                <a:lnTo>
                  <a:pt x="79170" y="93662"/>
                </a:lnTo>
                <a:lnTo>
                  <a:pt x="78849" y="90789"/>
                </a:lnTo>
                <a:lnTo>
                  <a:pt x="78711" y="86929"/>
                </a:lnTo>
                <a:lnTo>
                  <a:pt x="78228" y="73349"/>
                </a:lnTo>
                <a:lnTo>
                  <a:pt x="77999" y="67466"/>
                </a:lnTo>
                <a:lnTo>
                  <a:pt x="76884" y="63215"/>
                </a:lnTo>
                <a:lnTo>
                  <a:pt x="74886" y="60595"/>
                </a:lnTo>
                <a:lnTo>
                  <a:pt x="72887" y="57976"/>
                </a:lnTo>
                <a:lnTo>
                  <a:pt x="69912" y="55861"/>
                </a:lnTo>
                <a:lnTo>
                  <a:pt x="65960" y="54253"/>
                </a:lnTo>
                <a:lnTo>
                  <a:pt x="70463" y="51909"/>
                </a:lnTo>
                <a:lnTo>
                  <a:pt x="66305" y="24151"/>
                </a:lnTo>
                <a:lnTo>
                  <a:pt x="66305" y="38076"/>
                </a:lnTo>
                <a:lnTo>
                  <a:pt x="64432" y="42717"/>
                </a:lnTo>
                <a:lnTo>
                  <a:pt x="60687" y="45291"/>
                </a:lnTo>
                <a:lnTo>
                  <a:pt x="61870" y="64708"/>
                </a:lnTo>
                <a:lnTo>
                  <a:pt x="64328" y="69143"/>
                </a:lnTo>
                <a:lnTo>
                  <a:pt x="64650" y="75762"/>
                </a:lnTo>
                <a:lnTo>
                  <a:pt x="65477" y="92651"/>
                </a:lnTo>
                <a:lnTo>
                  <a:pt x="65661" y="96603"/>
                </a:lnTo>
                <a:close/>
              </a:path>
              <a:path w="872396" h="106990">
                <a:moveTo>
                  <a:pt x="121685" y="83172"/>
                </a:moveTo>
                <a:lnTo>
                  <a:pt x="119434" y="79777"/>
                </a:lnTo>
                <a:lnTo>
                  <a:pt x="114738" y="68260"/>
                </a:lnTo>
                <a:lnTo>
                  <a:pt x="113173" y="54805"/>
                </a:lnTo>
                <a:lnTo>
                  <a:pt x="113735" y="45382"/>
                </a:lnTo>
                <a:lnTo>
                  <a:pt x="116975" y="32699"/>
                </a:lnTo>
                <a:lnTo>
                  <a:pt x="123098" y="22990"/>
                </a:lnTo>
                <a:lnTo>
                  <a:pt x="124867" y="21197"/>
                </a:lnTo>
                <a:lnTo>
                  <a:pt x="135595" y="14450"/>
                </a:lnTo>
                <a:lnTo>
                  <a:pt x="148738" y="12202"/>
                </a:lnTo>
                <a:lnTo>
                  <a:pt x="151445" y="12281"/>
                </a:lnTo>
                <a:lnTo>
                  <a:pt x="164295" y="15408"/>
                </a:lnTo>
                <a:lnTo>
                  <a:pt x="174274" y="23093"/>
                </a:lnTo>
                <a:lnTo>
                  <a:pt x="177018" y="26749"/>
                </a:lnTo>
                <a:lnTo>
                  <a:pt x="181965" y="38065"/>
                </a:lnTo>
                <a:lnTo>
                  <a:pt x="183614" y="51840"/>
                </a:lnTo>
                <a:lnTo>
                  <a:pt x="183352" y="57783"/>
                </a:lnTo>
                <a:lnTo>
                  <a:pt x="180796" y="70409"/>
                </a:lnTo>
                <a:lnTo>
                  <a:pt x="175515" y="81724"/>
                </a:lnTo>
                <a:lnTo>
                  <a:pt x="173199" y="84932"/>
                </a:lnTo>
                <a:lnTo>
                  <a:pt x="177033" y="98335"/>
                </a:lnTo>
                <a:lnTo>
                  <a:pt x="186164" y="89342"/>
                </a:lnTo>
                <a:lnTo>
                  <a:pt x="192896" y="77681"/>
                </a:lnTo>
                <a:lnTo>
                  <a:pt x="196480" y="65451"/>
                </a:lnTo>
                <a:lnTo>
                  <a:pt x="197674" y="51634"/>
                </a:lnTo>
                <a:lnTo>
                  <a:pt x="196820" y="40061"/>
                </a:lnTo>
                <a:lnTo>
                  <a:pt x="193479" y="27704"/>
                </a:lnTo>
                <a:lnTo>
                  <a:pt x="187611" y="17234"/>
                </a:lnTo>
                <a:lnTo>
                  <a:pt x="184327" y="13355"/>
                </a:lnTo>
                <a:lnTo>
                  <a:pt x="174585" y="5935"/>
                </a:lnTo>
                <a:lnTo>
                  <a:pt x="162447" y="1483"/>
                </a:lnTo>
                <a:lnTo>
                  <a:pt x="147911" y="0"/>
                </a:lnTo>
                <a:lnTo>
                  <a:pt x="142195" y="246"/>
                </a:lnTo>
                <a:lnTo>
                  <a:pt x="129004" y="3148"/>
                </a:lnTo>
                <a:lnTo>
                  <a:pt x="117997" y="9316"/>
                </a:lnTo>
                <a:lnTo>
                  <a:pt x="109175" y="18751"/>
                </a:lnTo>
                <a:lnTo>
                  <a:pt x="103885" y="28255"/>
                </a:lnTo>
                <a:lnTo>
                  <a:pt x="100202" y="40368"/>
                </a:lnTo>
                <a:lnTo>
                  <a:pt x="98975" y="53909"/>
                </a:lnTo>
                <a:lnTo>
                  <a:pt x="98989" y="55492"/>
                </a:lnTo>
                <a:lnTo>
                  <a:pt x="100491" y="69137"/>
                </a:lnTo>
                <a:lnTo>
                  <a:pt x="104461" y="81156"/>
                </a:lnTo>
                <a:lnTo>
                  <a:pt x="110899" y="91548"/>
                </a:lnTo>
                <a:lnTo>
                  <a:pt x="121910" y="100716"/>
                </a:lnTo>
                <a:lnTo>
                  <a:pt x="121685" y="83172"/>
                </a:lnTo>
                <a:close/>
              </a:path>
              <a:path w="872396" h="106990">
                <a:moveTo>
                  <a:pt x="121685" y="83172"/>
                </a:moveTo>
                <a:lnTo>
                  <a:pt x="121910" y="100716"/>
                </a:lnTo>
                <a:lnTo>
                  <a:pt x="133757" y="105422"/>
                </a:lnTo>
                <a:lnTo>
                  <a:pt x="147635" y="106990"/>
                </a:lnTo>
                <a:lnTo>
                  <a:pt x="152569" y="106810"/>
                </a:lnTo>
                <a:lnTo>
                  <a:pt x="165835" y="104157"/>
                </a:lnTo>
                <a:lnTo>
                  <a:pt x="177033" y="98335"/>
                </a:lnTo>
                <a:lnTo>
                  <a:pt x="173199" y="84932"/>
                </a:lnTo>
                <a:lnTo>
                  <a:pt x="163132" y="92272"/>
                </a:lnTo>
                <a:lnTo>
                  <a:pt x="149289" y="94719"/>
                </a:lnTo>
                <a:lnTo>
                  <a:pt x="143760" y="94455"/>
                </a:lnTo>
                <a:lnTo>
                  <a:pt x="130817" y="90894"/>
                </a:lnTo>
                <a:lnTo>
                  <a:pt x="121685" y="83172"/>
                </a:lnTo>
                <a:close/>
              </a:path>
              <a:path w="872396" h="106990">
                <a:moveTo>
                  <a:pt x="223072" y="32014"/>
                </a:moveTo>
                <a:lnTo>
                  <a:pt x="228724" y="22439"/>
                </a:lnTo>
                <a:lnTo>
                  <a:pt x="229393" y="21697"/>
                </a:lnTo>
                <a:lnTo>
                  <a:pt x="239800" y="14369"/>
                </a:lnTo>
                <a:lnTo>
                  <a:pt x="252882" y="11926"/>
                </a:lnTo>
                <a:lnTo>
                  <a:pt x="261062" y="11926"/>
                </a:lnTo>
                <a:lnTo>
                  <a:pt x="267413" y="13833"/>
                </a:lnTo>
                <a:lnTo>
                  <a:pt x="271940" y="17647"/>
                </a:lnTo>
                <a:lnTo>
                  <a:pt x="276466" y="21462"/>
                </a:lnTo>
                <a:lnTo>
                  <a:pt x="279487" y="26633"/>
                </a:lnTo>
                <a:lnTo>
                  <a:pt x="281004" y="33158"/>
                </a:lnTo>
                <a:lnTo>
                  <a:pt x="294374" y="33158"/>
                </a:lnTo>
                <a:lnTo>
                  <a:pt x="290735" y="20749"/>
                </a:lnTo>
                <a:lnTo>
                  <a:pt x="282589" y="10133"/>
                </a:lnTo>
                <a:lnTo>
                  <a:pt x="278144" y="6581"/>
                </a:lnTo>
                <a:lnTo>
                  <a:pt x="266843" y="1645"/>
                </a:lnTo>
                <a:lnTo>
                  <a:pt x="252745" y="0"/>
                </a:lnTo>
                <a:lnTo>
                  <a:pt x="252118" y="3"/>
                </a:lnTo>
                <a:lnTo>
                  <a:pt x="238441" y="1828"/>
                </a:lnTo>
                <a:lnTo>
                  <a:pt x="226864" y="7021"/>
                </a:lnTo>
                <a:lnTo>
                  <a:pt x="217387" y="15579"/>
                </a:lnTo>
                <a:lnTo>
                  <a:pt x="210662" y="26335"/>
                </a:lnTo>
                <a:lnTo>
                  <a:pt x="206814" y="38456"/>
                </a:lnTo>
                <a:lnTo>
                  <a:pt x="205531" y="52323"/>
                </a:lnTo>
                <a:lnTo>
                  <a:pt x="206037" y="62390"/>
                </a:lnTo>
                <a:lnTo>
                  <a:pt x="208765" y="75883"/>
                </a:lnTo>
                <a:lnTo>
                  <a:pt x="213858" y="87073"/>
                </a:lnTo>
                <a:lnTo>
                  <a:pt x="221315" y="95960"/>
                </a:lnTo>
                <a:lnTo>
                  <a:pt x="226175" y="99700"/>
                </a:lnTo>
                <a:lnTo>
                  <a:pt x="237645" y="104909"/>
                </a:lnTo>
                <a:lnTo>
                  <a:pt x="250953" y="106645"/>
                </a:lnTo>
                <a:lnTo>
                  <a:pt x="261583" y="105658"/>
                </a:lnTo>
                <a:lnTo>
                  <a:pt x="273638" y="101348"/>
                </a:lnTo>
                <a:lnTo>
                  <a:pt x="283485" y="93616"/>
                </a:lnTo>
                <a:lnTo>
                  <a:pt x="286028" y="90630"/>
                </a:lnTo>
                <a:lnTo>
                  <a:pt x="292236" y="79685"/>
                </a:lnTo>
                <a:lnTo>
                  <a:pt x="295340" y="66800"/>
                </a:lnTo>
                <a:lnTo>
                  <a:pt x="281968" y="66800"/>
                </a:lnTo>
                <a:lnTo>
                  <a:pt x="280590" y="73463"/>
                </a:lnTo>
                <a:lnTo>
                  <a:pt x="278499" y="78841"/>
                </a:lnTo>
                <a:lnTo>
                  <a:pt x="275696" y="82931"/>
                </a:lnTo>
                <a:lnTo>
                  <a:pt x="275411" y="83344"/>
                </a:lnTo>
                <a:lnTo>
                  <a:pt x="265754" y="91772"/>
                </a:lnTo>
                <a:lnTo>
                  <a:pt x="252607" y="94582"/>
                </a:lnTo>
                <a:lnTo>
                  <a:pt x="250532" y="94536"/>
                </a:lnTo>
                <a:lnTo>
                  <a:pt x="237391" y="91450"/>
                </a:lnTo>
                <a:lnTo>
                  <a:pt x="227828" y="83517"/>
                </a:lnTo>
                <a:lnTo>
                  <a:pt x="225468" y="79951"/>
                </a:lnTo>
                <a:lnTo>
                  <a:pt x="221009" y="68511"/>
                </a:lnTo>
                <a:lnTo>
                  <a:pt x="219522" y="54667"/>
                </a:lnTo>
                <a:lnTo>
                  <a:pt x="220062" y="44807"/>
                </a:lnTo>
                <a:lnTo>
                  <a:pt x="223072" y="32014"/>
                </a:lnTo>
                <a:close/>
              </a:path>
              <a:path w="872396" h="106990">
                <a:moveTo>
                  <a:pt x="311537" y="47360"/>
                </a:moveTo>
                <a:lnTo>
                  <a:pt x="311537" y="58941"/>
                </a:lnTo>
                <a:lnTo>
                  <a:pt x="383425" y="58941"/>
                </a:lnTo>
                <a:lnTo>
                  <a:pt x="383425" y="47360"/>
                </a:lnTo>
                <a:lnTo>
                  <a:pt x="311537" y="47360"/>
                </a:lnTo>
                <a:close/>
              </a:path>
              <a:path w="872396" h="106990">
                <a:moveTo>
                  <a:pt x="424274" y="34124"/>
                </a:moveTo>
                <a:lnTo>
                  <a:pt x="424274" y="104025"/>
                </a:lnTo>
                <a:lnTo>
                  <a:pt x="437508" y="104025"/>
                </a:lnTo>
                <a:lnTo>
                  <a:pt x="437508" y="5721"/>
                </a:lnTo>
                <a:lnTo>
                  <a:pt x="427720" y="5721"/>
                </a:lnTo>
                <a:lnTo>
                  <a:pt x="425974" y="13350"/>
                </a:lnTo>
                <a:lnTo>
                  <a:pt x="423332" y="18187"/>
                </a:lnTo>
                <a:lnTo>
                  <a:pt x="419794" y="20233"/>
                </a:lnTo>
                <a:lnTo>
                  <a:pt x="416256" y="22278"/>
                </a:lnTo>
                <a:lnTo>
                  <a:pt x="410007" y="23737"/>
                </a:lnTo>
                <a:lnTo>
                  <a:pt x="401047" y="24610"/>
                </a:lnTo>
                <a:lnTo>
                  <a:pt x="401047" y="34124"/>
                </a:lnTo>
                <a:lnTo>
                  <a:pt x="424274" y="34124"/>
                </a:lnTo>
                <a:close/>
              </a:path>
              <a:path w="872396" h="106990">
                <a:moveTo>
                  <a:pt x="311537" y="76934"/>
                </a:moveTo>
                <a:lnTo>
                  <a:pt x="311537" y="88721"/>
                </a:lnTo>
                <a:lnTo>
                  <a:pt x="383425" y="88721"/>
                </a:lnTo>
                <a:lnTo>
                  <a:pt x="383425" y="76934"/>
                </a:lnTo>
                <a:lnTo>
                  <a:pt x="311537" y="76934"/>
                </a:lnTo>
                <a:close/>
              </a:path>
              <a:path w="872396" h="106990">
                <a:moveTo>
                  <a:pt x="488144" y="92307"/>
                </a:moveTo>
                <a:lnTo>
                  <a:pt x="489339" y="87435"/>
                </a:lnTo>
                <a:lnTo>
                  <a:pt x="492233" y="83000"/>
                </a:lnTo>
                <a:lnTo>
                  <a:pt x="496828" y="79001"/>
                </a:lnTo>
                <a:lnTo>
                  <a:pt x="499401" y="76749"/>
                </a:lnTo>
                <a:lnTo>
                  <a:pt x="502940" y="74383"/>
                </a:lnTo>
                <a:lnTo>
                  <a:pt x="507443" y="71901"/>
                </a:lnTo>
                <a:lnTo>
                  <a:pt x="516885" y="66662"/>
                </a:lnTo>
                <a:lnTo>
                  <a:pt x="525201" y="62020"/>
                </a:lnTo>
                <a:lnTo>
                  <a:pt x="530969" y="58068"/>
                </a:lnTo>
                <a:lnTo>
                  <a:pt x="534184" y="54805"/>
                </a:lnTo>
                <a:lnTo>
                  <a:pt x="539745" y="49198"/>
                </a:lnTo>
                <a:lnTo>
                  <a:pt x="542525" y="42442"/>
                </a:lnTo>
                <a:lnTo>
                  <a:pt x="542525" y="27046"/>
                </a:lnTo>
                <a:lnTo>
                  <a:pt x="539917" y="20244"/>
                </a:lnTo>
                <a:lnTo>
                  <a:pt x="534702" y="14132"/>
                </a:lnTo>
                <a:lnTo>
                  <a:pt x="524114" y="7082"/>
                </a:lnTo>
                <a:lnTo>
                  <a:pt x="509924" y="4963"/>
                </a:lnTo>
                <a:lnTo>
                  <a:pt x="502146" y="5554"/>
                </a:lnTo>
                <a:lnTo>
                  <a:pt x="489843" y="10152"/>
                </a:lnTo>
                <a:lnTo>
                  <a:pt x="481458" y="19302"/>
                </a:lnTo>
                <a:lnTo>
                  <a:pt x="478425" y="24725"/>
                </a:lnTo>
                <a:lnTo>
                  <a:pt x="476840" y="31734"/>
                </a:lnTo>
                <a:lnTo>
                  <a:pt x="476702" y="40328"/>
                </a:lnTo>
                <a:lnTo>
                  <a:pt x="489315" y="40328"/>
                </a:lnTo>
                <a:lnTo>
                  <a:pt x="489499" y="34215"/>
                </a:lnTo>
                <a:lnTo>
                  <a:pt x="490464" y="29436"/>
                </a:lnTo>
                <a:lnTo>
                  <a:pt x="492210" y="25989"/>
                </a:lnTo>
                <a:lnTo>
                  <a:pt x="495473" y="19555"/>
                </a:lnTo>
                <a:lnTo>
                  <a:pt x="501354" y="16338"/>
                </a:lnTo>
                <a:lnTo>
                  <a:pt x="515598" y="16338"/>
                </a:lnTo>
                <a:lnTo>
                  <a:pt x="520194" y="18027"/>
                </a:lnTo>
                <a:lnTo>
                  <a:pt x="523640" y="21404"/>
                </a:lnTo>
                <a:lnTo>
                  <a:pt x="527085" y="24782"/>
                </a:lnTo>
                <a:lnTo>
                  <a:pt x="528809" y="29344"/>
                </a:lnTo>
                <a:lnTo>
                  <a:pt x="528809" y="40006"/>
                </a:lnTo>
                <a:lnTo>
                  <a:pt x="526925" y="44372"/>
                </a:lnTo>
                <a:lnTo>
                  <a:pt x="523157" y="48187"/>
                </a:lnTo>
                <a:lnTo>
                  <a:pt x="520768" y="50623"/>
                </a:lnTo>
                <a:lnTo>
                  <a:pt x="516610" y="53564"/>
                </a:lnTo>
                <a:lnTo>
                  <a:pt x="510682" y="57011"/>
                </a:lnTo>
                <a:lnTo>
                  <a:pt x="497449" y="64662"/>
                </a:lnTo>
                <a:lnTo>
                  <a:pt x="488580" y="69810"/>
                </a:lnTo>
                <a:lnTo>
                  <a:pt x="482618" y="75531"/>
                </a:lnTo>
                <a:lnTo>
                  <a:pt x="479563" y="81828"/>
                </a:lnTo>
                <a:lnTo>
                  <a:pt x="476507" y="88124"/>
                </a:lnTo>
                <a:lnTo>
                  <a:pt x="474750" y="95524"/>
                </a:lnTo>
                <a:lnTo>
                  <a:pt x="474290" y="104025"/>
                </a:lnTo>
                <a:lnTo>
                  <a:pt x="542043" y="104025"/>
                </a:lnTo>
                <a:lnTo>
                  <a:pt x="542043" y="92307"/>
                </a:lnTo>
                <a:lnTo>
                  <a:pt x="488144" y="92307"/>
                </a:lnTo>
                <a:close/>
              </a:path>
              <a:path w="872396" h="106990">
                <a:moveTo>
                  <a:pt x="564282" y="88997"/>
                </a:moveTo>
                <a:lnTo>
                  <a:pt x="564282" y="104025"/>
                </a:lnTo>
                <a:lnTo>
                  <a:pt x="578687" y="104025"/>
                </a:lnTo>
                <a:lnTo>
                  <a:pt x="578687" y="88997"/>
                </a:lnTo>
                <a:lnTo>
                  <a:pt x="564282" y="88997"/>
                </a:lnTo>
                <a:close/>
              </a:path>
              <a:path w="872396" h="106990">
                <a:moveTo>
                  <a:pt x="605774" y="92307"/>
                </a:moveTo>
                <a:lnTo>
                  <a:pt x="606969" y="87435"/>
                </a:lnTo>
                <a:lnTo>
                  <a:pt x="609864" y="83000"/>
                </a:lnTo>
                <a:lnTo>
                  <a:pt x="614459" y="79001"/>
                </a:lnTo>
                <a:lnTo>
                  <a:pt x="617032" y="76749"/>
                </a:lnTo>
                <a:lnTo>
                  <a:pt x="620570" y="74383"/>
                </a:lnTo>
                <a:lnTo>
                  <a:pt x="625073" y="71901"/>
                </a:lnTo>
                <a:lnTo>
                  <a:pt x="634516" y="66662"/>
                </a:lnTo>
                <a:lnTo>
                  <a:pt x="642832" y="62020"/>
                </a:lnTo>
                <a:lnTo>
                  <a:pt x="648599" y="58068"/>
                </a:lnTo>
                <a:lnTo>
                  <a:pt x="651815" y="54805"/>
                </a:lnTo>
                <a:lnTo>
                  <a:pt x="657376" y="49198"/>
                </a:lnTo>
                <a:lnTo>
                  <a:pt x="660156" y="42442"/>
                </a:lnTo>
                <a:lnTo>
                  <a:pt x="660156" y="27046"/>
                </a:lnTo>
                <a:lnTo>
                  <a:pt x="657548" y="20244"/>
                </a:lnTo>
                <a:lnTo>
                  <a:pt x="652333" y="14132"/>
                </a:lnTo>
                <a:lnTo>
                  <a:pt x="641745" y="7082"/>
                </a:lnTo>
                <a:lnTo>
                  <a:pt x="627555" y="4963"/>
                </a:lnTo>
                <a:lnTo>
                  <a:pt x="619776" y="5554"/>
                </a:lnTo>
                <a:lnTo>
                  <a:pt x="607474" y="10152"/>
                </a:lnTo>
                <a:lnTo>
                  <a:pt x="599089" y="19302"/>
                </a:lnTo>
                <a:lnTo>
                  <a:pt x="596056" y="24725"/>
                </a:lnTo>
                <a:lnTo>
                  <a:pt x="594471" y="31734"/>
                </a:lnTo>
                <a:lnTo>
                  <a:pt x="594332" y="40328"/>
                </a:lnTo>
                <a:lnTo>
                  <a:pt x="606946" y="40328"/>
                </a:lnTo>
                <a:lnTo>
                  <a:pt x="607130" y="34215"/>
                </a:lnTo>
                <a:lnTo>
                  <a:pt x="608094" y="29436"/>
                </a:lnTo>
                <a:lnTo>
                  <a:pt x="609841" y="25989"/>
                </a:lnTo>
                <a:lnTo>
                  <a:pt x="613103" y="19555"/>
                </a:lnTo>
                <a:lnTo>
                  <a:pt x="618985" y="16338"/>
                </a:lnTo>
                <a:lnTo>
                  <a:pt x="633229" y="16338"/>
                </a:lnTo>
                <a:lnTo>
                  <a:pt x="637824" y="18027"/>
                </a:lnTo>
                <a:lnTo>
                  <a:pt x="641270" y="21404"/>
                </a:lnTo>
                <a:lnTo>
                  <a:pt x="644716" y="24782"/>
                </a:lnTo>
                <a:lnTo>
                  <a:pt x="646440" y="29344"/>
                </a:lnTo>
                <a:lnTo>
                  <a:pt x="646440" y="40006"/>
                </a:lnTo>
                <a:lnTo>
                  <a:pt x="644556" y="44372"/>
                </a:lnTo>
                <a:lnTo>
                  <a:pt x="640788" y="48187"/>
                </a:lnTo>
                <a:lnTo>
                  <a:pt x="638399" y="50623"/>
                </a:lnTo>
                <a:lnTo>
                  <a:pt x="634240" y="53564"/>
                </a:lnTo>
                <a:lnTo>
                  <a:pt x="628313" y="57011"/>
                </a:lnTo>
                <a:lnTo>
                  <a:pt x="615079" y="64662"/>
                </a:lnTo>
                <a:lnTo>
                  <a:pt x="606210" y="69810"/>
                </a:lnTo>
                <a:lnTo>
                  <a:pt x="600249" y="75531"/>
                </a:lnTo>
                <a:lnTo>
                  <a:pt x="597193" y="81828"/>
                </a:lnTo>
                <a:lnTo>
                  <a:pt x="594138" y="88124"/>
                </a:lnTo>
                <a:lnTo>
                  <a:pt x="592380" y="95524"/>
                </a:lnTo>
                <a:lnTo>
                  <a:pt x="591921" y="104025"/>
                </a:lnTo>
                <a:lnTo>
                  <a:pt x="659673" y="104025"/>
                </a:lnTo>
                <a:lnTo>
                  <a:pt x="659673" y="92307"/>
                </a:lnTo>
                <a:lnTo>
                  <a:pt x="605774" y="92307"/>
                </a:lnTo>
                <a:close/>
              </a:path>
              <a:path w="872396" h="106990">
                <a:moveTo>
                  <a:pt x="688116" y="92307"/>
                </a:moveTo>
                <a:lnTo>
                  <a:pt x="689311" y="87435"/>
                </a:lnTo>
                <a:lnTo>
                  <a:pt x="692205" y="83000"/>
                </a:lnTo>
                <a:lnTo>
                  <a:pt x="696800" y="79001"/>
                </a:lnTo>
                <a:lnTo>
                  <a:pt x="699374" y="76749"/>
                </a:lnTo>
                <a:lnTo>
                  <a:pt x="702912" y="74383"/>
                </a:lnTo>
                <a:lnTo>
                  <a:pt x="707415" y="71901"/>
                </a:lnTo>
                <a:lnTo>
                  <a:pt x="716857" y="66662"/>
                </a:lnTo>
                <a:lnTo>
                  <a:pt x="725173" y="62020"/>
                </a:lnTo>
                <a:lnTo>
                  <a:pt x="730941" y="58068"/>
                </a:lnTo>
                <a:lnTo>
                  <a:pt x="734157" y="54805"/>
                </a:lnTo>
                <a:lnTo>
                  <a:pt x="739717" y="49198"/>
                </a:lnTo>
                <a:lnTo>
                  <a:pt x="742497" y="42442"/>
                </a:lnTo>
                <a:lnTo>
                  <a:pt x="742497" y="27046"/>
                </a:lnTo>
                <a:lnTo>
                  <a:pt x="739890" y="20244"/>
                </a:lnTo>
                <a:lnTo>
                  <a:pt x="734674" y="14132"/>
                </a:lnTo>
                <a:lnTo>
                  <a:pt x="724086" y="7082"/>
                </a:lnTo>
                <a:lnTo>
                  <a:pt x="709896" y="4963"/>
                </a:lnTo>
                <a:lnTo>
                  <a:pt x="702118" y="5554"/>
                </a:lnTo>
                <a:lnTo>
                  <a:pt x="689815" y="10152"/>
                </a:lnTo>
                <a:lnTo>
                  <a:pt x="681430" y="19302"/>
                </a:lnTo>
                <a:lnTo>
                  <a:pt x="678398" y="24725"/>
                </a:lnTo>
                <a:lnTo>
                  <a:pt x="676812" y="31734"/>
                </a:lnTo>
                <a:lnTo>
                  <a:pt x="676674" y="40328"/>
                </a:lnTo>
                <a:lnTo>
                  <a:pt x="689288" y="40328"/>
                </a:lnTo>
                <a:lnTo>
                  <a:pt x="689472" y="34215"/>
                </a:lnTo>
                <a:lnTo>
                  <a:pt x="690436" y="29436"/>
                </a:lnTo>
                <a:lnTo>
                  <a:pt x="692183" y="25989"/>
                </a:lnTo>
                <a:lnTo>
                  <a:pt x="695445" y="19555"/>
                </a:lnTo>
                <a:lnTo>
                  <a:pt x="701326" y="16338"/>
                </a:lnTo>
                <a:lnTo>
                  <a:pt x="715570" y="16338"/>
                </a:lnTo>
                <a:lnTo>
                  <a:pt x="720166" y="18027"/>
                </a:lnTo>
                <a:lnTo>
                  <a:pt x="723612" y="21404"/>
                </a:lnTo>
                <a:lnTo>
                  <a:pt x="727057" y="24782"/>
                </a:lnTo>
                <a:lnTo>
                  <a:pt x="728781" y="29344"/>
                </a:lnTo>
                <a:lnTo>
                  <a:pt x="728781" y="40006"/>
                </a:lnTo>
                <a:lnTo>
                  <a:pt x="726897" y="44372"/>
                </a:lnTo>
                <a:lnTo>
                  <a:pt x="723130" y="48187"/>
                </a:lnTo>
                <a:lnTo>
                  <a:pt x="720740" y="50623"/>
                </a:lnTo>
                <a:lnTo>
                  <a:pt x="716582" y="53564"/>
                </a:lnTo>
                <a:lnTo>
                  <a:pt x="710654" y="57011"/>
                </a:lnTo>
                <a:lnTo>
                  <a:pt x="697421" y="64662"/>
                </a:lnTo>
                <a:lnTo>
                  <a:pt x="688552" y="69810"/>
                </a:lnTo>
                <a:lnTo>
                  <a:pt x="682591" y="75531"/>
                </a:lnTo>
                <a:lnTo>
                  <a:pt x="679535" y="81828"/>
                </a:lnTo>
                <a:lnTo>
                  <a:pt x="676479" y="88124"/>
                </a:lnTo>
                <a:lnTo>
                  <a:pt x="674722" y="95524"/>
                </a:lnTo>
                <a:lnTo>
                  <a:pt x="674262" y="104025"/>
                </a:lnTo>
                <a:lnTo>
                  <a:pt x="742015" y="104025"/>
                </a:lnTo>
                <a:lnTo>
                  <a:pt x="742015" y="92307"/>
                </a:lnTo>
                <a:lnTo>
                  <a:pt x="688116" y="92307"/>
                </a:lnTo>
                <a:close/>
              </a:path>
              <a:path w="872396" h="106990">
                <a:moveTo>
                  <a:pt x="838416" y="5721"/>
                </a:moveTo>
                <a:lnTo>
                  <a:pt x="783208" y="106645"/>
                </a:lnTo>
                <a:lnTo>
                  <a:pt x="790859" y="106645"/>
                </a:lnTo>
                <a:lnTo>
                  <a:pt x="846067" y="5721"/>
                </a:lnTo>
                <a:lnTo>
                  <a:pt x="838416" y="5721"/>
                </a:lnTo>
                <a:close/>
              </a:path>
              <a:path w="872396" h="106990">
                <a:moveTo>
                  <a:pt x="776821" y="46532"/>
                </a:moveTo>
                <a:lnTo>
                  <a:pt x="773479" y="45142"/>
                </a:lnTo>
                <a:lnTo>
                  <a:pt x="774110" y="56321"/>
                </a:lnTo>
                <a:lnTo>
                  <a:pt x="780727" y="56321"/>
                </a:lnTo>
                <a:lnTo>
                  <a:pt x="780727" y="46532"/>
                </a:lnTo>
                <a:lnTo>
                  <a:pt x="776821" y="46532"/>
                </a:lnTo>
                <a:close/>
              </a:path>
              <a:path w="872396" h="106990">
                <a:moveTo>
                  <a:pt x="844459" y="94236"/>
                </a:moveTo>
                <a:lnTo>
                  <a:pt x="841093" y="92846"/>
                </a:lnTo>
                <a:lnTo>
                  <a:pt x="841747" y="104025"/>
                </a:lnTo>
                <a:lnTo>
                  <a:pt x="848411" y="104025"/>
                </a:lnTo>
                <a:lnTo>
                  <a:pt x="848411" y="94236"/>
                </a:lnTo>
                <a:lnTo>
                  <a:pt x="844459" y="94236"/>
                </a:lnTo>
                <a:close/>
              </a:path>
              <a:path w="872396" h="106990">
                <a:moveTo>
                  <a:pt x="826700" y="92307"/>
                </a:moveTo>
                <a:lnTo>
                  <a:pt x="831386" y="96994"/>
                </a:lnTo>
                <a:lnTo>
                  <a:pt x="836073" y="101682"/>
                </a:lnTo>
                <a:lnTo>
                  <a:pt x="841747" y="104025"/>
                </a:lnTo>
                <a:lnTo>
                  <a:pt x="841093" y="92846"/>
                </a:lnTo>
                <a:lnTo>
                  <a:pt x="838313" y="90066"/>
                </a:lnTo>
                <a:lnTo>
                  <a:pt x="835533" y="87286"/>
                </a:lnTo>
                <a:lnTo>
                  <a:pt x="834143" y="83942"/>
                </a:lnTo>
                <a:lnTo>
                  <a:pt x="834143" y="76129"/>
                </a:lnTo>
                <a:lnTo>
                  <a:pt x="835533" y="72786"/>
                </a:lnTo>
                <a:lnTo>
                  <a:pt x="838313" y="70005"/>
                </a:lnTo>
                <a:lnTo>
                  <a:pt x="841093" y="67225"/>
                </a:lnTo>
                <a:lnTo>
                  <a:pt x="844459" y="65835"/>
                </a:lnTo>
                <a:lnTo>
                  <a:pt x="852316" y="65835"/>
                </a:lnTo>
                <a:lnTo>
                  <a:pt x="855659" y="67225"/>
                </a:lnTo>
                <a:lnTo>
                  <a:pt x="858439" y="70005"/>
                </a:lnTo>
                <a:lnTo>
                  <a:pt x="861219" y="72786"/>
                </a:lnTo>
                <a:lnTo>
                  <a:pt x="862608" y="76129"/>
                </a:lnTo>
                <a:lnTo>
                  <a:pt x="862608" y="83942"/>
                </a:lnTo>
                <a:lnTo>
                  <a:pt x="861219" y="87286"/>
                </a:lnTo>
                <a:lnTo>
                  <a:pt x="858439" y="90066"/>
                </a:lnTo>
                <a:lnTo>
                  <a:pt x="855659" y="92846"/>
                </a:lnTo>
                <a:lnTo>
                  <a:pt x="852316" y="94236"/>
                </a:lnTo>
                <a:lnTo>
                  <a:pt x="848411" y="94236"/>
                </a:lnTo>
                <a:lnTo>
                  <a:pt x="848411" y="104025"/>
                </a:lnTo>
                <a:lnTo>
                  <a:pt x="855028" y="104025"/>
                </a:lnTo>
                <a:lnTo>
                  <a:pt x="860679" y="101682"/>
                </a:lnTo>
                <a:lnTo>
                  <a:pt x="865366" y="96994"/>
                </a:lnTo>
                <a:lnTo>
                  <a:pt x="870053" y="92307"/>
                </a:lnTo>
                <a:lnTo>
                  <a:pt x="872396" y="86653"/>
                </a:lnTo>
                <a:lnTo>
                  <a:pt x="872396" y="73417"/>
                </a:lnTo>
                <a:lnTo>
                  <a:pt x="870053" y="67765"/>
                </a:lnTo>
                <a:lnTo>
                  <a:pt x="865366" y="63077"/>
                </a:lnTo>
                <a:lnTo>
                  <a:pt x="860679" y="58389"/>
                </a:lnTo>
                <a:lnTo>
                  <a:pt x="855028" y="56046"/>
                </a:lnTo>
                <a:lnTo>
                  <a:pt x="841747" y="56046"/>
                </a:lnTo>
                <a:lnTo>
                  <a:pt x="836073" y="58389"/>
                </a:lnTo>
                <a:lnTo>
                  <a:pt x="831386" y="63077"/>
                </a:lnTo>
                <a:lnTo>
                  <a:pt x="826700" y="67765"/>
                </a:lnTo>
                <a:lnTo>
                  <a:pt x="824356" y="73417"/>
                </a:lnTo>
                <a:lnTo>
                  <a:pt x="824356" y="86653"/>
                </a:lnTo>
                <a:lnTo>
                  <a:pt x="826700" y="92307"/>
                </a:lnTo>
                <a:close/>
              </a:path>
              <a:path w="872396" h="106990">
                <a:moveTo>
                  <a:pt x="759085" y="44602"/>
                </a:moveTo>
                <a:lnTo>
                  <a:pt x="763772" y="49290"/>
                </a:lnTo>
                <a:lnTo>
                  <a:pt x="768459" y="53977"/>
                </a:lnTo>
                <a:lnTo>
                  <a:pt x="774110" y="56321"/>
                </a:lnTo>
                <a:lnTo>
                  <a:pt x="773479" y="45142"/>
                </a:lnTo>
                <a:lnTo>
                  <a:pt x="770699" y="42362"/>
                </a:lnTo>
                <a:lnTo>
                  <a:pt x="767919" y="39581"/>
                </a:lnTo>
                <a:lnTo>
                  <a:pt x="766529" y="36237"/>
                </a:lnTo>
                <a:lnTo>
                  <a:pt x="766529" y="28379"/>
                </a:lnTo>
                <a:lnTo>
                  <a:pt x="767919" y="25024"/>
                </a:lnTo>
                <a:lnTo>
                  <a:pt x="770699" y="22267"/>
                </a:lnTo>
                <a:lnTo>
                  <a:pt x="773479" y="19509"/>
                </a:lnTo>
                <a:lnTo>
                  <a:pt x="776821" y="18130"/>
                </a:lnTo>
                <a:lnTo>
                  <a:pt x="784679" y="18130"/>
                </a:lnTo>
                <a:lnTo>
                  <a:pt x="788045" y="19520"/>
                </a:lnTo>
                <a:lnTo>
                  <a:pt x="790825" y="22301"/>
                </a:lnTo>
                <a:lnTo>
                  <a:pt x="793605" y="25081"/>
                </a:lnTo>
                <a:lnTo>
                  <a:pt x="794994" y="28425"/>
                </a:lnTo>
                <a:lnTo>
                  <a:pt x="794994" y="36237"/>
                </a:lnTo>
                <a:lnTo>
                  <a:pt x="793605" y="39581"/>
                </a:lnTo>
                <a:lnTo>
                  <a:pt x="790825" y="42362"/>
                </a:lnTo>
                <a:lnTo>
                  <a:pt x="788045" y="45142"/>
                </a:lnTo>
                <a:lnTo>
                  <a:pt x="784679" y="46532"/>
                </a:lnTo>
                <a:lnTo>
                  <a:pt x="780727" y="46532"/>
                </a:lnTo>
                <a:lnTo>
                  <a:pt x="780727" y="56321"/>
                </a:lnTo>
                <a:lnTo>
                  <a:pt x="787390" y="56321"/>
                </a:lnTo>
                <a:lnTo>
                  <a:pt x="793065" y="53977"/>
                </a:lnTo>
                <a:lnTo>
                  <a:pt x="797751" y="49290"/>
                </a:lnTo>
                <a:lnTo>
                  <a:pt x="802438" y="44602"/>
                </a:lnTo>
                <a:lnTo>
                  <a:pt x="804782" y="38949"/>
                </a:lnTo>
                <a:lnTo>
                  <a:pt x="804782" y="25713"/>
                </a:lnTo>
                <a:lnTo>
                  <a:pt x="802438" y="20049"/>
                </a:lnTo>
                <a:lnTo>
                  <a:pt x="797751" y="15338"/>
                </a:lnTo>
                <a:lnTo>
                  <a:pt x="793065" y="10627"/>
                </a:lnTo>
                <a:lnTo>
                  <a:pt x="787390" y="8272"/>
                </a:lnTo>
                <a:lnTo>
                  <a:pt x="774110" y="8272"/>
                </a:lnTo>
                <a:lnTo>
                  <a:pt x="768459" y="10627"/>
                </a:lnTo>
                <a:lnTo>
                  <a:pt x="763772" y="15338"/>
                </a:lnTo>
                <a:lnTo>
                  <a:pt x="759085" y="20049"/>
                </a:lnTo>
                <a:lnTo>
                  <a:pt x="756741" y="25713"/>
                </a:lnTo>
                <a:lnTo>
                  <a:pt x="756741" y="38949"/>
                </a:lnTo>
                <a:lnTo>
                  <a:pt x="759085" y="446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927428" y="169930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927428" y="172548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157195" y="1737560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644211" y="1800172"/>
            <a:ext cx="1648584" cy="91849"/>
          </a:xfrm>
          <a:custGeom>
            <a:avLst/>
            <a:gdLst/>
            <a:ahLst/>
            <a:cxnLst/>
            <a:rect l="l" t="t" r="r" b="b"/>
            <a:pathLst>
              <a:path w="1813442" h="104095">
                <a:moveTo>
                  <a:pt x="1629024" y="67857"/>
                </a:moveTo>
                <a:lnTo>
                  <a:pt x="1630896" y="63181"/>
                </a:lnTo>
                <a:lnTo>
                  <a:pt x="1634640" y="59803"/>
                </a:lnTo>
                <a:lnTo>
                  <a:pt x="1638386" y="56425"/>
                </a:lnTo>
                <a:lnTo>
                  <a:pt x="1643222" y="54736"/>
                </a:lnTo>
                <a:lnTo>
                  <a:pt x="1655261" y="54736"/>
                </a:lnTo>
                <a:lnTo>
                  <a:pt x="1660269" y="56391"/>
                </a:lnTo>
                <a:lnTo>
                  <a:pt x="1664175" y="59700"/>
                </a:lnTo>
                <a:lnTo>
                  <a:pt x="1668081" y="63008"/>
                </a:lnTo>
                <a:lnTo>
                  <a:pt x="1670033" y="67857"/>
                </a:lnTo>
                <a:lnTo>
                  <a:pt x="1670033" y="80404"/>
                </a:lnTo>
                <a:lnTo>
                  <a:pt x="1668138" y="85034"/>
                </a:lnTo>
                <a:lnTo>
                  <a:pt x="1664346" y="88136"/>
                </a:lnTo>
                <a:lnTo>
                  <a:pt x="1664396" y="101662"/>
                </a:lnTo>
                <a:lnTo>
                  <a:pt x="1674514" y="95030"/>
                </a:lnTo>
                <a:lnTo>
                  <a:pt x="1680349" y="88986"/>
                </a:lnTo>
                <a:lnTo>
                  <a:pt x="1683267" y="81622"/>
                </a:lnTo>
                <a:lnTo>
                  <a:pt x="1683267" y="65582"/>
                </a:lnTo>
                <a:lnTo>
                  <a:pt x="1681084" y="59607"/>
                </a:lnTo>
                <a:lnTo>
                  <a:pt x="1676719" y="55012"/>
                </a:lnTo>
                <a:lnTo>
                  <a:pt x="1674375" y="52576"/>
                </a:lnTo>
                <a:lnTo>
                  <a:pt x="1671158" y="50416"/>
                </a:lnTo>
                <a:lnTo>
                  <a:pt x="1667070" y="48532"/>
                </a:lnTo>
                <a:lnTo>
                  <a:pt x="1666724" y="24725"/>
                </a:lnTo>
                <a:lnTo>
                  <a:pt x="1666724" y="32630"/>
                </a:lnTo>
                <a:lnTo>
                  <a:pt x="1665186" y="36272"/>
                </a:lnTo>
                <a:lnTo>
                  <a:pt x="1662106" y="39328"/>
                </a:lnTo>
                <a:lnTo>
                  <a:pt x="1659029" y="42385"/>
                </a:lnTo>
                <a:lnTo>
                  <a:pt x="1654755" y="43913"/>
                </a:lnTo>
                <a:lnTo>
                  <a:pt x="1644600" y="43913"/>
                </a:lnTo>
                <a:lnTo>
                  <a:pt x="1640533" y="42603"/>
                </a:lnTo>
                <a:lnTo>
                  <a:pt x="1637088" y="39983"/>
                </a:lnTo>
                <a:lnTo>
                  <a:pt x="1633641" y="37364"/>
                </a:lnTo>
                <a:lnTo>
                  <a:pt x="1631918" y="33733"/>
                </a:lnTo>
                <a:lnTo>
                  <a:pt x="1631918" y="24955"/>
                </a:lnTo>
                <a:lnTo>
                  <a:pt x="1633251" y="21347"/>
                </a:lnTo>
                <a:lnTo>
                  <a:pt x="1635916" y="18268"/>
                </a:lnTo>
                <a:lnTo>
                  <a:pt x="1638580" y="15189"/>
                </a:lnTo>
                <a:lnTo>
                  <a:pt x="1642900" y="13649"/>
                </a:lnTo>
                <a:lnTo>
                  <a:pt x="1649563" y="2275"/>
                </a:lnTo>
                <a:lnTo>
                  <a:pt x="1639776" y="2275"/>
                </a:lnTo>
                <a:lnTo>
                  <a:pt x="1632217" y="4917"/>
                </a:lnTo>
                <a:lnTo>
                  <a:pt x="1626886" y="10203"/>
                </a:lnTo>
                <a:lnTo>
                  <a:pt x="1621556" y="15488"/>
                </a:lnTo>
                <a:lnTo>
                  <a:pt x="1618891" y="21807"/>
                </a:lnTo>
                <a:lnTo>
                  <a:pt x="1618891" y="35043"/>
                </a:lnTo>
                <a:lnTo>
                  <a:pt x="1620707" y="39822"/>
                </a:lnTo>
                <a:lnTo>
                  <a:pt x="1624337" y="43499"/>
                </a:lnTo>
                <a:lnTo>
                  <a:pt x="1626266" y="45475"/>
                </a:lnTo>
                <a:lnTo>
                  <a:pt x="1628955" y="47199"/>
                </a:lnTo>
                <a:lnTo>
                  <a:pt x="1632401" y="48669"/>
                </a:lnTo>
                <a:lnTo>
                  <a:pt x="1626795" y="50921"/>
                </a:lnTo>
                <a:lnTo>
                  <a:pt x="1622568" y="54173"/>
                </a:lnTo>
                <a:lnTo>
                  <a:pt x="1619718" y="58424"/>
                </a:lnTo>
                <a:lnTo>
                  <a:pt x="1616870" y="62675"/>
                </a:lnTo>
                <a:lnTo>
                  <a:pt x="1615445" y="67719"/>
                </a:lnTo>
                <a:lnTo>
                  <a:pt x="1615445" y="83483"/>
                </a:lnTo>
                <a:lnTo>
                  <a:pt x="1618765" y="91055"/>
                </a:lnTo>
                <a:lnTo>
                  <a:pt x="1625405" y="96271"/>
                </a:lnTo>
                <a:lnTo>
                  <a:pt x="1625553" y="96387"/>
                </a:lnTo>
                <a:lnTo>
                  <a:pt x="1629024" y="78979"/>
                </a:lnTo>
                <a:lnTo>
                  <a:pt x="1629024" y="67857"/>
                </a:lnTo>
                <a:close/>
              </a:path>
              <a:path w="1813442" h="104095">
                <a:moveTo>
                  <a:pt x="1119788" y="102440"/>
                </a:moveTo>
                <a:lnTo>
                  <a:pt x="1123245" y="102348"/>
                </a:lnTo>
                <a:lnTo>
                  <a:pt x="1126325" y="101981"/>
                </a:lnTo>
                <a:lnTo>
                  <a:pt x="1129230" y="101268"/>
                </a:lnTo>
                <a:lnTo>
                  <a:pt x="1129230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3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0" y="37570"/>
                </a:lnTo>
                <a:lnTo>
                  <a:pt x="1129230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813442" h="104095">
                <a:moveTo>
                  <a:pt x="861000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6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0" y="102440"/>
                </a:lnTo>
                <a:close/>
              </a:path>
              <a:path w="1813442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2" y="48072"/>
                </a:lnTo>
                <a:lnTo>
                  <a:pt x="604602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7" y="101268"/>
                </a:lnTo>
                <a:lnTo>
                  <a:pt x="660637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3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2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2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813442" h="104095">
                <a:moveTo>
                  <a:pt x="543397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3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7" y="102440"/>
                </a:lnTo>
                <a:close/>
              </a:path>
              <a:path w="1813442" h="104095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  <a:path w="1813442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6" y="101268"/>
                </a:lnTo>
                <a:lnTo>
                  <a:pt x="84086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1813442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1" y="52094"/>
                </a:lnTo>
                <a:lnTo>
                  <a:pt x="98423" y="65765"/>
                </a:lnTo>
                <a:lnTo>
                  <a:pt x="98622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0" y="101498"/>
                </a:lnTo>
                <a:lnTo>
                  <a:pt x="151724" y="99016"/>
                </a:lnTo>
                <a:lnTo>
                  <a:pt x="155492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8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6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5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813442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4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813442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813442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813442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5" y="25782"/>
                </a:lnTo>
                <a:lnTo>
                  <a:pt x="251319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6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89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813442" h="104095">
                <a:moveTo>
                  <a:pt x="362495" y="27436"/>
                </a:moveTo>
                <a:lnTo>
                  <a:pt x="348916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813442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4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4" y="99016"/>
                </a:lnTo>
                <a:lnTo>
                  <a:pt x="426042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8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813442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813442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1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6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2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813442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4" y="103520"/>
                </a:lnTo>
                <a:lnTo>
                  <a:pt x="717891" y="102785"/>
                </a:lnTo>
                <a:lnTo>
                  <a:pt x="723450" y="101498"/>
                </a:lnTo>
                <a:lnTo>
                  <a:pt x="728114" y="99016"/>
                </a:lnTo>
                <a:lnTo>
                  <a:pt x="731882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8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5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813442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813442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3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6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7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813442" h="104095">
                <a:moveTo>
                  <a:pt x="931235" y="11788"/>
                </a:moveTo>
                <a:lnTo>
                  <a:pt x="969418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7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813442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8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1"/>
                </a:lnTo>
                <a:lnTo>
                  <a:pt x="981847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813442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2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8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3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5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3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4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813442" h="104095">
                <a:moveTo>
                  <a:pt x="1062397" y="86814"/>
                </a:moveTo>
                <a:lnTo>
                  <a:pt x="1055505" y="90169"/>
                </a:lnTo>
                <a:lnTo>
                  <a:pt x="1051416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813442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4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3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6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8"/>
                </a:lnTo>
                <a:lnTo>
                  <a:pt x="1199626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5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7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813442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813442" h="104095">
                <a:moveTo>
                  <a:pt x="1217294" y="44602"/>
                </a:moveTo>
                <a:lnTo>
                  <a:pt x="1217294" y="56183"/>
                </a:lnTo>
                <a:lnTo>
                  <a:pt x="1289181" y="56183"/>
                </a:lnTo>
                <a:lnTo>
                  <a:pt x="1289181" y="44602"/>
                </a:lnTo>
                <a:lnTo>
                  <a:pt x="1217294" y="44602"/>
                </a:lnTo>
                <a:close/>
              </a:path>
              <a:path w="1813442" h="104095">
                <a:moveTo>
                  <a:pt x="1217294" y="74176"/>
                </a:moveTo>
                <a:lnTo>
                  <a:pt x="1217294" y="85964"/>
                </a:lnTo>
                <a:lnTo>
                  <a:pt x="1289181" y="85964"/>
                </a:lnTo>
                <a:lnTo>
                  <a:pt x="1289181" y="74176"/>
                </a:lnTo>
                <a:lnTo>
                  <a:pt x="1217294" y="74176"/>
                </a:lnTo>
                <a:close/>
              </a:path>
              <a:path w="1813442" h="104095">
                <a:moveTo>
                  <a:pt x="1375451" y="77140"/>
                </a:moveTo>
                <a:lnTo>
                  <a:pt x="1375451" y="101269"/>
                </a:lnTo>
                <a:lnTo>
                  <a:pt x="1387858" y="101269"/>
                </a:lnTo>
                <a:lnTo>
                  <a:pt x="1387858" y="77140"/>
                </a:lnTo>
                <a:lnTo>
                  <a:pt x="1402401" y="77140"/>
                </a:lnTo>
                <a:lnTo>
                  <a:pt x="1402401" y="66317"/>
                </a:lnTo>
                <a:lnTo>
                  <a:pt x="1387858" y="66317"/>
                </a:lnTo>
                <a:lnTo>
                  <a:pt x="1387858" y="2275"/>
                </a:lnTo>
                <a:lnTo>
                  <a:pt x="1377381" y="2275"/>
                </a:lnTo>
                <a:lnTo>
                  <a:pt x="1375244" y="21577"/>
                </a:lnTo>
                <a:lnTo>
                  <a:pt x="1375244" y="66317"/>
                </a:lnTo>
                <a:lnTo>
                  <a:pt x="1343608" y="66317"/>
                </a:lnTo>
                <a:lnTo>
                  <a:pt x="1332167" y="65007"/>
                </a:lnTo>
                <a:lnTo>
                  <a:pt x="1332167" y="77140"/>
                </a:lnTo>
                <a:lnTo>
                  <a:pt x="1375451" y="77140"/>
                </a:lnTo>
                <a:close/>
              </a:path>
              <a:path w="1813442" h="104095">
                <a:moveTo>
                  <a:pt x="1377381" y="2275"/>
                </a:moveTo>
                <a:lnTo>
                  <a:pt x="1332167" y="65007"/>
                </a:lnTo>
                <a:lnTo>
                  <a:pt x="1343608" y="66317"/>
                </a:lnTo>
                <a:lnTo>
                  <a:pt x="1375244" y="21577"/>
                </a:lnTo>
                <a:lnTo>
                  <a:pt x="1377381" y="2275"/>
                </a:lnTo>
                <a:close/>
              </a:path>
              <a:path w="1813442" h="104095">
                <a:moveTo>
                  <a:pt x="1467950" y="75121"/>
                </a:moveTo>
                <a:lnTo>
                  <a:pt x="1464341" y="84103"/>
                </a:lnTo>
                <a:lnTo>
                  <a:pt x="1460526" y="89802"/>
                </a:lnTo>
                <a:lnTo>
                  <a:pt x="1455403" y="92651"/>
                </a:lnTo>
                <a:lnTo>
                  <a:pt x="1440975" y="92651"/>
                </a:lnTo>
                <a:lnTo>
                  <a:pt x="1449039" y="103957"/>
                </a:lnTo>
                <a:lnTo>
                  <a:pt x="1458384" y="102726"/>
                </a:lnTo>
                <a:lnTo>
                  <a:pt x="1469439" y="96516"/>
                </a:lnTo>
                <a:lnTo>
                  <a:pt x="1467950" y="75121"/>
                </a:lnTo>
                <a:close/>
              </a:path>
              <a:path w="1813442" h="104095">
                <a:moveTo>
                  <a:pt x="1416156" y="40181"/>
                </a:moveTo>
                <a:lnTo>
                  <a:pt x="1415336" y="53909"/>
                </a:lnTo>
                <a:lnTo>
                  <a:pt x="1415909" y="65438"/>
                </a:lnTo>
                <a:lnTo>
                  <a:pt x="1418307" y="78115"/>
                </a:lnTo>
                <a:lnTo>
                  <a:pt x="1422572" y="88515"/>
                </a:lnTo>
                <a:lnTo>
                  <a:pt x="1425810" y="93347"/>
                </a:lnTo>
                <a:lnTo>
                  <a:pt x="1435862" y="101305"/>
                </a:lnTo>
                <a:lnTo>
                  <a:pt x="1449039" y="103957"/>
                </a:lnTo>
                <a:lnTo>
                  <a:pt x="1440975" y="92651"/>
                </a:lnTo>
                <a:lnTo>
                  <a:pt x="1435324" y="87986"/>
                </a:lnTo>
                <a:lnTo>
                  <a:pt x="1432014" y="78657"/>
                </a:lnTo>
                <a:lnTo>
                  <a:pt x="1429855" y="72545"/>
                </a:lnTo>
                <a:lnTo>
                  <a:pt x="1428776" y="64456"/>
                </a:lnTo>
                <a:lnTo>
                  <a:pt x="1428776" y="54392"/>
                </a:lnTo>
                <a:lnTo>
                  <a:pt x="1428931" y="47670"/>
                </a:lnTo>
                <a:lnTo>
                  <a:pt x="1430524" y="34187"/>
                </a:lnTo>
                <a:lnTo>
                  <a:pt x="1433841" y="24024"/>
                </a:lnTo>
                <a:lnTo>
                  <a:pt x="1437219" y="17154"/>
                </a:lnTo>
                <a:lnTo>
                  <a:pt x="1442560" y="13719"/>
                </a:lnTo>
                <a:lnTo>
                  <a:pt x="1457815" y="13719"/>
                </a:lnTo>
                <a:lnTo>
                  <a:pt x="1463169" y="17337"/>
                </a:lnTo>
                <a:lnTo>
                  <a:pt x="1465925" y="24576"/>
                </a:lnTo>
                <a:lnTo>
                  <a:pt x="1466654" y="26633"/>
                </a:lnTo>
                <a:lnTo>
                  <a:pt x="1469210" y="38216"/>
                </a:lnTo>
                <a:lnTo>
                  <a:pt x="1470061" y="52254"/>
                </a:lnTo>
                <a:lnTo>
                  <a:pt x="1469797" y="61593"/>
                </a:lnTo>
                <a:lnTo>
                  <a:pt x="1467950" y="75121"/>
                </a:lnTo>
                <a:lnTo>
                  <a:pt x="1469439" y="96516"/>
                </a:lnTo>
                <a:lnTo>
                  <a:pt x="1477436" y="85068"/>
                </a:lnTo>
                <a:lnTo>
                  <a:pt x="1480053" y="78072"/>
                </a:lnTo>
                <a:lnTo>
                  <a:pt x="1482588" y="65903"/>
                </a:lnTo>
                <a:lnTo>
                  <a:pt x="1483433" y="51771"/>
                </a:lnTo>
                <a:lnTo>
                  <a:pt x="1483004" y="41539"/>
                </a:lnTo>
                <a:lnTo>
                  <a:pt x="1480828" y="28684"/>
                </a:lnTo>
                <a:lnTo>
                  <a:pt x="1476816" y="18337"/>
                </a:lnTo>
                <a:lnTo>
                  <a:pt x="1472898" y="12565"/>
                </a:lnTo>
                <a:lnTo>
                  <a:pt x="1462686" y="5054"/>
                </a:lnTo>
                <a:lnTo>
                  <a:pt x="1449108" y="2551"/>
                </a:lnTo>
                <a:lnTo>
                  <a:pt x="1437030" y="4767"/>
                </a:lnTo>
                <a:lnTo>
                  <a:pt x="1426805" y="12252"/>
                </a:lnTo>
                <a:lnTo>
                  <a:pt x="1419678" y="25024"/>
                </a:lnTo>
                <a:lnTo>
                  <a:pt x="1418619" y="28251"/>
                </a:lnTo>
                <a:lnTo>
                  <a:pt x="1416156" y="40181"/>
                </a:lnTo>
                <a:close/>
              </a:path>
              <a:path w="1813442" h="104095">
                <a:moveTo>
                  <a:pt x="1505328" y="86240"/>
                </a:moveTo>
                <a:lnTo>
                  <a:pt x="1505328" y="101269"/>
                </a:lnTo>
                <a:lnTo>
                  <a:pt x="1519732" y="101269"/>
                </a:lnTo>
                <a:lnTo>
                  <a:pt x="1519732" y="86240"/>
                </a:lnTo>
                <a:lnTo>
                  <a:pt x="1505328" y="86240"/>
                </a:lnTo>
                <a:close/>
              </a:path>
              <a:path w="1813442" h="104095">
                <a:moveTo>
                  <a:pt x="1536321" y="19417"/>
                </a:moveTo>
                <a:lnTo>
                  <a:pt x="1533586" y="27299"/>
                </a:lnTo>
                <a:lnTo>
                  <a:pt x="1533586" y="45590"/>
                </a:lnTo>
                <a:lnTo>
                  <a:pt x="1536355" y="53219"/>
                </a:lnTo>
                <a:lnTo>
                  <a:pt x="1541892" y="59148"/>
                </a:lnTo>
                <a:lnTo>
                  <a:pt x="1547428" y="65076"/>
                </a:lnTo>
                <a:lnTo>
                  <a:pt x="1554953" y="68041"/>
                </a:lnTo>
                <a:lnTo>
                  <a:pt x="1554287" y="55253"/>
                </a:lnTo>
                <a:lnTo>
                  <a:pt x="1551162" y="51462"/>
                </a:lnTo>
                <a:lnTo>
                  <a:pt x="1548037" y="47670"/>
                </a:lnTo>
                <a:lnTo>
                  <a:pt x="1546475" y="42557"/>
                </a:lnTo>
                <a:lnTo>
                  <a:pt x="1546475" y="29321"/>
                </a:lnTo>
                <a:lnTo>
                  <a:pt x="1551545" y="5133"/>
                </a:lnTo>
                <a:lnTo>
                  <a:pt x="1541788" y="12616"/>
                </a:lnTo>
                <a:lnTo>
                  <a:pt x="1536321" y="19417"/>
                </a:lnTo>
                <a:close/>
              </a:path>
              <a:path w="1813442" h="104095">
                <a:moveTo>
                  <a:pt x="1537262" y="91388"/>
                </a:moveTo>
                <a:lnTo>
                  <a:pt x="1542270" y="96443"/>
                </a:lnTo>
                <a:lnTo>
                  <a:pt x="1547279" y="101498"/>
                </a:lnTo>
                <a:lnTo>
                  <a:pt x="1554608" y="104026"/>
                </a:lnTo>
                <a:lnTo>
                  <a:pt x="1564664" y="104024"/>
                </a:lnTo>
                <a:lnTo>
                  <a:pt x="1577464" y="101338"/>
                </a:lnTo>
                <a:lnTo>
                  <a:pt x="1587530" y="93572"/>
                </a:lnTo>
                <a:lnTo>
                  <a:pt x="1594859" y="80725"/>
                </a:lnTo>
                <a:lnTo>
                  <a:pt x="1596996" y="74354"/>
                </a:lnTo>
                <a:lnTo>
                  <a:pt x="1599477" y="62106"/>
                </a:lnTo>
                <a:lnTo>
                  <a:pt x="1600304" y="48601"/>
                </a:lnTo>
                <a:lnTo>
                  <a:pt x="1600286" y="46572"/>
                </a:lnTo>
                <a:lnTo>
                  <a:pt x="1599018" y="33034"/>
                </a:lnTo>
                <a:lnTo>
                  <a:pt x="1595755" y="21853"/>
                </a:lnTo>
                <a:lnTo>
                  <a:pt x="1589978" y="12332"/>
                </a:lnTo>
                <a:lnTo>
                  <a:pt x="1579685" y="4892"/>
                </a:lnTo>
                <a:lnTo>
                  <a:pt x="1565981" y="2413"/>
                </a:lnTo>
                <a:lnTo>
                  <a:pt x="1564947" y="2424"/>
                </a:lnTo>
                <a:lnTo>
                  <a:pt x="1551545" y="5133"/>
                </a:lnTo>
                <a:lnTo>
                  <a:pt x="1546475" y="29321"/>
                </a:lnTo>
                <a:lnTo>
                  <a:pt x="1548255" y="23886"/>
                </a:lnTo>
                <a:lnTo>
                  <a:pt x="1551816" y="19820"/>
                </a:lnTo>
                <a:lnTo>
                  <a:pt x="1555378" y="15752"/>
                </a:lnTo>
                <a:lnTo>
                  <a:pt x="1560191" y="13719"/>
                </a:lnTo>
                <a:lnTo>
                  <a:pt x="1571908" y="13719"/>
                </a:lnTo>
                <a:lnTo>
                  <a:pt x="1576560" y="15500"/>
                </a:lnTo>
                <a:lnTo>
                  <a:pt x="1580213" y="19061"/>
                </a:lnTo>
                <a:lnTo>
                  <a:pt x="1583867" y="22623"/>
                </a:lnTo>
                <a:lnTo>
                  <a:pt x="1585693" y="28035"/>
                </a:lnTo>
                <a:lnTo>
                  <a:pt x="1585693" y="43385"/>
                </a:lnTo>
                <a:lnTo>
                  <a:pt x="1583659" y="49049"/>
                </a:lnTo>
                <a:lnTo>
                  <a:pt x="1579593" y="52289"/>
                </a:lnTo>
                <a:lnTo>
                  <a:pt x="1575527" y="55529"/>
                </a:lnTo>
                <a:lnTo>
                  <a:pt x="1571035" y="57149"/>
                </a:lnTo>
                <a:lnTo>
                  <a:pt x="1559272" y="57149"/>
                </a:lnTo>
                <a:lnTo>
                  <a:pt x="1554287" y="55253"/>
                </a:lnTo>
                <a:lnTo>
                  <a:pt x="1554953" y="68041"/>
                </a:lnTo>
                <a:lnTo>
                  <a:pt x="1569151" y="68041"/>
                </a:lnTo>
                <a:lnTo>
                  <a:pt x="1573528" y="67156"/>
                </a:lnTo>
                <a:lnTo>
                  <a:pt x="1577595" y="65387"/>
                </a:lnTo>
                <a:lnTo>
                  <a:pt x="1581660" y="63617"/>
                </a:lnTo>
                <a:lnTo>
                  <a:pt x="1585073" y="60549"/>
                </a:lnTo>
                <a:lnTo>
                  <a:pt x="1587831" y="56183"/>
                </a:lnTo>
                <a:lnTo>
                  <a:pt x="1586700" y="64271"/>
                </a:lnTo>
                <a:lnTo>
                  <a:pt x="1583417" y="77774"/>
                </a:lnTo>
                <a:lnTo>
                  <a:pt x="1578938" y="86275"/>
                </a:lnTo>
                <a:lnTo>
                  <a:pt x="1574757" y="91215"/>
                </a:lnTo>
                <a:lnTo>
                  <a:pt x="1569703" y="93685"/>
                </a:lnTo>
                <a:lnTo>
                  <a:pt x="1560605" y="93685"/>
                </a:lnTo>
                <a:lnTo>
                  <a:pt x="1557756" y="92996"/>
                </a:lnTo>
                <a:lnTo>
                  <a:pt x="1555229" y="91617"/>
                </a:lnTo>
                <a:lnTo>
                  <a:pt x="1550311" y="88997"/>
                </a:lnTo>
                <a:lnTo>
                  <a:pt x="1547670" y="84264"/>
                </a:lnTo>
                <a:lnTo>
                  <a:pt x="1547302" y="77416"/>
                </a:lnTo>
                <a:lnTo>
                  <a:pt x="1534758" y="77416"/>
                </a:lnTo>
                <a:lnTo>
                  <a:pt x="1534758" y="85045"/>
                </a:lnTo>
                <a:lnTo>
                  <a:pt x="1537262" y="91388"/>
                </a:lnTo>
                <a:close/>
              </a:path>
              <a:path w="1813442" h="104095">
                <a:moveTo>
                  <a:pt x="1666449" y="4768"/>
                </a:moveTo>
                <a:lnTo>
                  <a:pt x="1659029" y="2275"/>
                </a:lnTo>
                <a:lnTo>
                  <a:pt x="1649563" y="2275"/>
                </a:lnTo>
                <a:lnTo>
                  <a:pt x="1642900" y="13649"/>
                </a:lnTo>
                <a:lnTo>
                  <a:pt x="1654892" y="13649"/>
                </a:lnTo>
                <a:lnTo>
                  <a:pt x="1659373" y="15189"/>
                </a:lnTo>
                <a:lnTo>
                  <a:pt x="1662314" y="18268"/>
                </a:lnTo>
                <a:lnTo>
                  <a:pt x="1665255" y="21347"/>
                </a:lnTo>
                <a:lnTo>
                  <a:pt x="1666724" y="24725"/>
                </a:lnTo>
                <a:lnTo>
                  <a:pt x="1667070" y="48532"/>
                </a:lnTo>
                <a:lnTo>
                  <a:pt x="1670746" y="46464"/>
                </a:lnTo>
                <a:lnTo>
                  <a:pt x="1673457" y="44350"/>
                </a:lnTo>
                <a:lnTo>
                  <a:pt x="1675202" y="42190"/>
                </a:lnTo>
                <a:lnTo>
                  <a:pt x="1678327" y="38375"/>
                </a:lnTo>
                <a:lnTo>
                  <a:pt x="1679890" y="33388"/>
                </a:lnTo>
                <a:lnTo>
                  <a:pt x="1679890" y="20566"/>
                </a:lnTo>
                <a:lnTo>
                  <a:pt x="1677201" y="14741"/>
                </a:lnTo>
                <a:lnTo>
                  <a:pt x="1671825" y="9755"/>
                </a:lnTo>
                <a:lnTo>
                  <a:pt x="1666449" y="4768"/>
                </a:lnTo>
                <a:close/>
              </a:path>
              <a:path w="1813442" h="104095">
                <a:moveTo>
                  <a:pt x="1664346" y="88136"/>
                </a:moveTo>
                <a:lnTo>
                  <a:pt x="1660556" y="91238"/>
                </a:lnTo>
                <a:lnTo>
                  <a:pt x="1655788" y="92789"/>
                </a:lnTo>
                <a:lnTo>
                  <a:pt x="1642877" y="92789"/>
                </a:lnTo>
                <a:lnTo>
                  <a:pt x="1637581" y="90917"/>
                </a:lnTo>
                <a:lnTo>
                  <a:pt x="1634158" y="87171"/>
                </a:lnTo>
                <a:lnTo>
                  <a:pt x="1630735" y="83425"/>
                </a:lnTo>
                <a:lnTo>
                  <a:pt x="1629024" y="78979"/>
                </a:lnTo>
                <a:lnTo>
                  <a:pt x="1625553" y="96387"/>
                </a:lnTo>
                <a:lnTo>
                  <a:pt x="1636566" y="102168"/>
                </a:lnTo>
                <a:lnTo>
                  <a:pt x="1649770" y="104095"/>
                </a:lnTo>
                <a:lnTo>
                  <a:pt x="1650916" y="104083"/>
                </a:lnTo>
                <a:lnTo>
                  <a:pt x="1664396" y="101662"/>
                </a:lnTo>
                <a:lnTo>
                  <a:pt x="1664346" y="88136"/>
                </a:lnTo>
                <a:close/>
              </a:path>
              <a:path w="1813442" h="104095">
                <a:moveTo>
                  <a:pt x="1779462" y="2964"/>
                </a:moveTo>
                <a:lnTo>
                  <a:pt x="1724253" y="103888"/>
                </a:lnTo>
                <a:lnTo>
                  <a:pt x="1731904" y="103888"/>
                </a:lnTo>
                <a:lnTo>
                  <a:pt x="1787113" y="2964"/>
                </a:lnTo>
                <a:lnTo>
                  <a:pt x="1779462" y="2964"/>
                </a:lnTo>
                <a:close/>
              </a:path>
              <a:path w="1813442" h="104095">
                <a:moveTo>
                  <a:pt x="1717867" y="43775"/>
                </a:moveTo>
                <a:lnTo>
                  <a:pt x="1714524" y="42385"/>
                </a:lnTo>
                <a:lnTo>
                  <a:pt x="1715155" y="53564"/>
                </a:lnTo>
                <a:lnTo>
                  <a:pt x="1721773" y="53564"/>
                </a:lnTo>
                <a:lnTo>
                  <a:pt x="1721773" y="43775"/>
                </a:lnTo>
                <a:lnTo>
                  <a:pt x="1717867" y="43775"/>
                </a:lnTo>
                <a:close/>
              </a:path>
              <a:path w="1813442" h="104095">
                <a:moveTo>
                  <a:pt x="1785505" y="91479"/>
                </a:moveTo>
                <a:lnTo>
                  <a:pt x="1782139" y="90089"/>
                </a:lnTo>
                <a:lnTo>
                  <a:pt x="1782793" y="101269"/>
                </a:lnTo>
                <a:lnTo>
                  <a:pt x="1789456" y="101269"/>
                </a:lnTo>
                <a:lnTo>
                  <a:pt x="1789456" y="91479"/>
                </a:lnTo>
                <a:lnTo>
                  <a:pt x="1785505" y="91479"/>
                </a:lnTo>
                <a:close/>
              </a:path>
              <a:path w="1813442" h="104095">
                <a:moveTo>
                  <a:pt x="1767745" y="89549"/>
                </a:moveTo>
                <a:lnTo>
                  <a:pt x="1772431" y="94237"/>
                </a:lnTo>
                <a:lnTo>
                  <a:pt x="1777119" y="98924"/>
                </a:lnTo>
                <a:lnTo>
                  <a:pt x="1782793" y="101269"/>
                </a:lnTo>
                <a:lnTo>
                  <a:pt x="1782139" y="90089"/>
                </a:lnTo>
                <a:lnTo>
                  <a:pt x="1779358" y="87309"/>
                </a:lnTo>
                <a:lnTo>
                  <a:pt x="1776579" y="84528"/>
                </a:lnTo>
                <a:lnTo>
                  <a:pt x="1775188" y="81184"/>
                </a:lnTo>
                <a:lnTo>
                  <a:pt x="1775188" y="73372"/>
                </a:lnTo>
                <a:lnTo>
                  <a:pt x="1776579" y="70028"/>
                </a:lnTo>
                <a:lnTo>
                  <a:pt x="1779358" y="67248"/>
                </a:lnTo>
                <a:lnTo>
                  <a:pt x="1782139" y="64467"/>
                </a:lnTo>
                <a:lnTo>
                  <a:pt x="1785505" y="63077"/>
                </a:lnTo>
                <a:lnTo>
                  <a:pt x="1793362" y="63077"/>
                </a:lnTo>
                <a:lnTo>
                  <a:pt x="1796705" y="64467"/>
                </a:lnTo>
                <a:lnTo>
                  <a:pt x="1799485" y="67248"/>
                </a:lnTo>
                <a:lnTo>
                  <a:pt x="1802264" y="70028"/>
                </a:lnTo>
                <a:lnTo>
                  <a:pt x="1803654" y="73372"/>
                </a:lnTo>
                <a:lnTo>
                  <a:pt x="1803654" y="81184"/>
                </a:lnTo>
                <a:lnTo>
                  <a:pt x="1802264" y="84528"/>
                </a:lnTo>
                <a:lnTo>
                  <a:pt x="1799485" y="87309"/>
                </a:lnTo>
                <a:lnTo>
                  <a:pt x="1796705" y="90089"/>
                </a:lnTo>
                <a:lnTo>
                  <a:pt x="1793362" y="91479"/>
                </a:lnTo>
                <a:lnTo>
                  <a:pt x="1789456" y="91479"/>
                </a:lnTo>
                <a:lnTo>
                  <a:pt x="1789456" y="101269"/>
                </a:lnTo>
                <a:lnTo>
                  <a:pt x="1796073" y="101269"/>
                </a:lnTo>
                <a:lnTo>
                  <a:pt x="1801725" y="98924"/>
                </a:lnTo>
                <a:lnTo>
                  <a:pt x="1806412" y="94237"/>
                </a:lnTo>
                <a:lnTo>
                  <a:pt x="1811098" y="89549"/>
                </a:lnTo>
                <a:lnTo>
                  <a:pt x="1813442" y="83897"/>
                </a:lnTo>
                <a:lnTo>
                  <a:pt x="1813442" y="70661"/>
                </a:lnTo>
                <a:lnTo>
                  <a:pt x="1811098" y="65007"/>
                </a:lnTo>
                <a:lnTo>
                  <a:pt x="1806412" y="60320"/>
                </a:lnTo>
                <a:lnTo>
                  <a:pt x="1801725" y="55632"/>
                </a:lnTo>
                <a:lnTo>
                  <a:pt x="1796073" y="53289"/>
                </a:lnTo>
                <a:lnTo>
                  <a:pt x="1782793" y="53289"/>
                </a:lnTo>
                <a:lnTo>
                  <a:pt x="1777119" y="55632"/>
                </a:lnTo>
                <a:lnTo>
                  <a:pt x="1772431" y="60320"/>
                </a:lnTo>
                <a:lnTo>
                  <a:pt x="1767745" y="65007"/>
                </a:lnTo>
                <a:lnTo>
                  <a:pt x="1765402" y="70661"/>
                </a:lnTo>
                <a:lnTo>
                  <a:pt x="1765402" y="83897"/>
                </a:lnTo>
                <a:lnTo>
                  <a:pt x="1767745" y="89549"/>
                </a:lnTo>
                <a:close/>
              </a:path>
              <a:path w="1813442" h="104095">
                <a:moveTo>
                  <a:pt x="1700130" y="41845"/>
                </a:moveTo>
                <a:lnTo>
                  <a:pt x="1704817" y="46532"/>
                </a:lnTo>
                <a:lnTo>
                  <a:pt x="1709503" y="51220"/>
                </a:lnTo>
                <a:lnTo>
                  <a:pt x="1715155" y="53564"/>
                </a:lnTo>
                <a:lnTo>
                  <a:pt x="1714524" y="42385"/>
                </a:lnTo>
                <a:lnTo>
                  <a:pt x="1711744" y="39604"/>
                </a:lnTo>
                <a:lnTo>
                  <a:pt x="1708964" y="36824"/>
                </a:lnTo>
                <a:lnTo>
                  <a:pt x="1707574" y="33481"/>
                </a:lnTo>
                <a:lnTo>
                  <a:pt x="1707574" y="25621"/>
                </a:lnTo>
                <a:lnTo>
                  <a:pt x="1708964" y="22267"/>
                </a:lnTo>
                <a:lnTo>
                  <a:pt x="1711744" y="19509"/>
                </a:lnTo>
                <a:lnTo>
                  <a:pt x="1714524" y="16752"/>
                </a:lnTo>
                <a:lnTo>
                  <a:pt x="1717867" y="15373"/>
                </a:lnTo>
                <a:lnTo>
                  <a:pt x="1725724" y="15373"/>
                </a:lnTo>
                <a:lnTo>
                  <a:pt x="1729089" y="16763"/>
                </a:lnTo>
                <a:lnTo>
                  <a:pt x="1731870" y="19544"/>
                </a:lnTo>
                <a:lnTo>
                  <a:pt x="1734650" y="22324"/>
                </a:lnTo>
                <a:lnTo>
                  <a:pt x="1736040" y="25667"/>
                </a:lnTo>
                <a:lnTo>
                  <a:pt x="1736040" y="33481"/>
                </a:lnTo>
                <a:lnTo>
                  <a:pt x="1734650" y="36824"/>
                </a:lnTo>
                <a:lnTo>
                  <a:pt x="1731870" y="39604"/>
                </a:lnTo>
                <a:lnTo>
                  <a:pt x="1729089" y="42385"/>
                </a:lnTo>
                <a:lnTo>
                  <a:pt x="1725724" y="43775"/>
                </a:lnTo>
                <a:lnTo>
                  <a:pt x="1721773" y="43775"/>
                </a:lnTo>
                <a:lnTo>
                  <a:pt x="1721773" y="53564"/>
                </a:lnTo>
                <a:lnTo>
                  <a:pt x="1728435" y="53564"/>
                </a:lnTo>
                <a:lnTo>
                  <a:pt x="1734110" y="51220"/>
                </a:lnTo>
                <a:lnTo>
                  <a:pt x="1738796" y="46532"/>
                </a:lnTo>
                <a:lnTo>
                  <a:pt x="1743484" y="41845"/>
                </a:lnTo>
                <a:lnTo>
                  <a:pt x="1745827" y="36192"/>
                </a:lnTo>
                <a:lnTo>
                  <a:pt x="1745827" y="22956"/>
                </a:lnTo>
                <a:lnTo>
                  <a:pt x="1743484" y="17292"/>
                </a:lnTo>
                <a:lnTo>
                  <a:pt x="1738796" y="12581"/>
                </a:lnTo>
                <a:lnTo>
                  <a:pt x="1734110" y="7870"/>
                </a:lnTo>
                <a:lnTo>
                  <a:pt x="1728435" y="5515"/>
                </a:lnTo>
                <a:lnTo>
                  <a:pt x="1715155" y="5515"/>
                </a:lnTo>
                <a:lnTo>
                  <a:pt x="1709503" y="7870"/>
                </a:lnTo>
                <a:lnTo>
                  <a:pt x="1704817" y="12581"/>
                </a:lnTo>
                <a:lnTo>
                  <a:pt x="1700130" y="17292"/>
                </a:lnTo>
                <a:lnTo>
                  <a:pt x="1697786" y="22956"/>
                </a:lnTo>
                <a:lnTo>
                  <a:pt x="1697786" y="36192"/>
                </a:lnTo>
                <a:lnTo>
                  <a:pt x="1700130" y="41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818035" y="180081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750843" y="184463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8012692" y="1882896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576325" y="2007794"/>
            <a:ext cx="876445" cy="91666"/>
          </a:xfrm>
          <a:custGeom>
            <a:avLst/>
            <a:gdLst/>
            <a:ahLst/>
            <a:cxnLst/>
            <a:rect l="l" t="t" r="r" b="b"/>
            <a:pathLst>
              <a:path w="964089" h="103888">
                <a:moveTo>
                  <a:pt x="230827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3" y="46026"/>
                </a:lnTo>
                <a:lnTo>
                  <a:pt x="236720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6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5" y="101268"/>
                </a:lnTo>
                <a:lnTo>
                  <a:pt x="274455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6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2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8" y="101268"/>
                </a:lnTo>
                <a:lnTo>
                  <a:pt x="317878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9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4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4" y="31780"/>
                </a:lnTo>
                <a:lnTo>
                  <a:pt x="266943" y="30125"/>
                </a:lnTo>
                <a:lnTo>
                  <a:pt x="263359" y="27230"/>
                </a:lnTo>
                <a:lnTo>
                  <a:pt x="258626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2" y="29987"/>
                </a:lnTo>
                <a:lnTo>
                  <a:pt x="236433" y="31642"/>
                </a:lnTo>
                <a:lnTo>
                  <a:pt x="233768" y="34284"/>
                </a:lnTo>
                <a:lnTo>
                  <a:pt x="230827" y="37915"/>
                </a:lnTo>
                <a:lnTo>
                  <a:pt x="230827" y="27436"/>
                </a:lnTo>
                <a:close/>
              </a:path>
              <a:path w="964089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964089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0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1" y="40749"/>
                </a:lnTo>
                <a:lnTo>
                  <a:pt x="86707" y="52094"/>
                </a:lnTo>
                <a:lnTo>
                  <a:pt x="85029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20" y="103520"/>
                </a:lnTo>
                <a:lnTo>
                  <a:pt x="128106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6" y="86723"/>
                </a:lnTo>
                <a:lnTo>
                  <a:pt x="130657" y="90997"/>
                </a:lnTo>
                <a:lnTo>
                  <a:pt x="125488" y="93134"/>
                </a:lnTo>
                <a:lnTo>
                  <a:pt x="112070" y="93134"/>
                </a:lnTo>
                <a:lnTo>
                  <a:pt x="106947" y="90870"/>
                </a:lnTo>
                <a:lnTo>
                  <a:pt x="103638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8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499" y="25850"/>
                </a:lnTo>
                <a:lnTo>
                  <a:pt x="108670" y="38662"/>
                </a:lnTo>
                <a:close/>
              </a:path>
              <a:path w="964089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0" y="46888"/>
                </a:lnTo>
                <a:lnTo>
                  <a:pt x="104810" y="42775"/>
                </a:lnTo>
                <a:lnTo>
                  <a:pt x="108670" y="38662"/>
                </a:lnTo>
                <a:lnTo>
                  <a:pt x="117499" y="25850"/>
                </a:lnTo>
                <a:lnTo>
                  <a:pt x="104830" y="29009"/>
                </a:lnTo>
                <a:close/>
              </a:path>
              <a:path w="964089" h="103888">
                <a:moveTo>
                  <a:pt x="171851" y="27436"/>
                </a:moveTo>
                <a:lnTo>
                  <a:pt x="171851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4" y="48933"/>
                </a:lnTo>
                <a:lnTo>
                  <a:pt x="189288" y="44912"/>
                </a:lnTo>
                <a:lnTo>
                  <a:pt x="192642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7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3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1" y="27436"/>
                </a:lnTo>
                <a:close/>
              </a:path>
              <a:path w="964089" h="103888">
                <a:moveTo>
                  <a:pt x="336189" y="27781"/>
                </a:moveTo>
                <a:lnTo>
                  <a:pt x="336189" y="101268"/>
                </a:lnTo>
                <a:lnTo>
                  <a:pt x="348802" y="101268"/>
                </a:lnTo>
                <a:lnTo>
                  <a:pt x="348802" y="27781"/>
                </a:lnTo>
                <a:lnTo>
                  <a:pt x="336189" y="27781"/>
                </a:lnTo>
                <a:close/>
              </a:path>
              <a:path w="964089" h="103888">
                <a:moveTo>
                  <a:pt x="336189" y="0"/>
                </a:moveTo>
                <a:lnTo>
                  <a:pt x="336189" y="14063"/>
                </a:lnTo>
                <a:lnTo>
                  <a:pt x="348802" y="14063"/>
                </a:lnTo>
                <a:lnTo>
                  <a:pt x="348802" y="0"/>
                </a:lnTo>
                <a:lnTo>
                  <a:pt x="336189" y="0"/>
                </a:lnTo>
                <a:close/>
              </a:path>
              <a:path w="964089" h="103888">
                <a:moveTo>
                  <a:pt x="383884" y="101268"/>
                </a:moveTo>
                <a:lnTo>
                  <a:pt x="383884" y="57769"/>
                </a:lnTo>
                <a:lnTo>
                  <a:pt x="384195" y="54058"/>
                </a:lnTo>
                <a:lnTo>
                  <a:pt x="384815" y="51461"/>
                </a:lnTo>
                <a:lnTo>
                  <a:pt x="385435" y="48864"/>
                </a:lnTo>
                <a:lnTo>
                  <a:pt x="386779" y="46348"/>
                </a:lnTo>
                <a:lnTo>
                  <a:pt x="388847" y="43912"/>
                </a:lnTo>
                <a:lnTo>
                  <a:pt x="391420" y="40880"/>
                </a:lnTo>
                <a:lnTo>
                  <a:pt x="394407" y="38857"/>
                </a:lnTo>
                <a:lnTo>
                  <a:pt x="397807" y="37846"/>
                </a:lnTo>
                <a:lnTo>
                  <a:pt x="399691" y="37249"/>
                </a:lnTo>
                <a:lnTo>
                  <a:pt x="402103" y="36950"/>
                </a:lnTo>
                <a:lnTo>
                  <a:pt x="410834" y="36950"/>
                </a:lnTo>
                <a:lnTo>
                  <a:pt x="414831" y="39248"/>
                </a:lnTo>
                <a:lnTo>
                  <a:pt x="417036" y="43843"/>
                </a:lnTo>
                <a:lnTo>
                  <a:pt x="418369" y="46601"/>
                </a:lnTo>
                <a:lnTo>
                  <a:pt x="419036" y="50232"/>
                </a:lnTo>
                <a:lnTo>
                  <a:pt x="419036" y="101268"/>
                </a:lnTo>
                <a:lnTo>
                  <a:pt x="431649" y="101268"/>
                </a:lnTo>
                <a:lnTo>
                  <a:pt x="431649" y="46463"/>
                </a:lnTo>
                <a:lnTo>
                  <a:pt x="430638" y="40742"/>
                </a:lnTo>
                <a:lnTo>
                  <a:pt x="428616" y="36742"/>
                </a:lnTo>
                <a:lnTo>
                  <a:pt x="424940" y="29436"/>
                </a:lnTo>
                <a:lnTo>
                  <a:pt x="417864" y="25782"/>
                </a:lnTo>
                <a:lnTo>
                  <a:pt x="402609" y="25782"/>
                </a:lnTo>
                <a:lnTo>
                  <a:pt x="398267" y="26724"/>
                </a:lnTo>
                <a:lnTo>
                  <a:pt x="394361" y="28609"/>
                </a:lnTo>
                <a:lnTo>
                  <a:pt x="390455" y="30493"/>
                </a:lnTo>
                <a:lnTo>
                  <a:pt x="386756" y="33595"/>
                </a:lnTo>
                <a:lnTo>
                  <a:pt x="383264" y="37915"/>
                </a:lnTo>
                <a:lnTo>
                  <a:pt x="383264" y="27436"/>
                </a:lnTo>
                <a:lnTo>
                  <a:pt x="371478" y="27436"/>
                </a:lnTo>
                <a:lnTo>
                  <a:pt x="371478" y="101268"/>
                </a:lnTo>
                <a:lnTo>
                  <a:pt x="383884" y="101268"/>
                </a:lnTo>
                <a:close/>
              </a:path>
              <a:path w="964089" h="103888">
                <a:moveTo>
                  <a:pt x="452510" y="69741"/>
                </a:moveTo>
                <a:lnTo>
                  <a:pt x="450373" y="75049"/>
                </a:lnTo>
                <a:lnTo>
                  <a:pt x="450373" y="88147"/>
                </a:lnTo>
                <a:lnTo>
                  <a:pt x="452544" y="93352"/>
                </a:lnTo>
                <a:lnTo>
                  <a:pt x="456887" y="97511"/>
                </a:lnTo>
                <a:lnTo>
                  <a:pt x="461229" y="101670"/>
                </a:lnTo>
                <a:lnTo>
                  <a:pt x="466823" y="103750"/>
                </a:lnTo>
                <a:lnTo>
                  <a:pt x="464641" y="88032"/>
                </a:lnTo>
                <a:lnTo>
                  <a:pt x="463331" y="85206"/>
                </a:lnTo>
                <a:lnTo>
                  <a:pt x="463331" y="76887"/>
                </a:lnTo>
                <a:lnTo>
                  <a:pt x="465238" y="73440"/>
                </a:lnTo>
                <a:lnTo>
                  <a:pt x="469052" y="71280"/>
                </a:lnTo>
                <a:lnTo>
                  <a:pt x="471303" y="69994"/>
                </a:lnTo>
                <a:lnTo>
                  <a:pt x="474681" y="69051"/>
                </a:lnTo>
                <a:lnTo>
                  <a:pt x="479184" y="68454"/>
                </a:lnTo>
                <a:lnTo>
                  <a:pt x="486696" y="67489"/>
                </a:lnTo>
                <a:lnTo>
                  <a:pt x="491337" y="66754"/>
                </a:lnTo>
                <a:lnTo>
                  <a:pt x="493727" y="66110"/>
                </a:lnTo>
                <a:lnTo>
                  <a:pt x="496116" y="65467"/>
                </a:lnTo>
                <a:lnTo>
                  <a:pt x="499585" y="63697"/>
                </a:lnTo>
                <a:lnTo>
                  <a:pt x="499585" y="81322"/>
                </a:lnTo>
                <a:lnTo>
                  <a:pt x="496139" y="86814"/>
                </a:lnTo>
                <a:lnTo>
                  <a:pt x="489315" y="100096"/>
                </a:lnTo>
                <a:lnTo>
                  <a:pt x="494048" y="97660"/>
                </a:lnTo>
                <a:lnTo>
                  <a:pt x="497678" y="94788"/>
                </a:lnTo>
                <a:lnTo>
                  <a:pt x="500206" y="91479"/>
                </a:lnTo>
                <a:lnTo>
                  <a:pt x="500619" y="94420"/>
                </a:lnTo>
                <a:lnTo>
                  <a:pt x="502342" y="98304"/>
                </a:lnTo>
                <a:lnTo>
                  <a:pt x="504272" y="101337"/>
                </a:lnTo>
                <a:lnTo>
                  <a:pt x="507374" y="102854"/>
                </a:lnTo>
                <a:lnTo>
                  <a:pt x="513393" y="102854"/>
                </a:lnTo>
                <a:lnTo>
                  <a:pt x="516793" y="102509"/>
                </a:lnTo>
                <a:lnTo>
                  <a:pt x="520194" y="101613"/>
                </a:lnTo>
                <a:lnTo>
                  <a:pt x="520194" y="92444"/>
                </a:lnTo>
                <a:lnTo>
                  <a:pt x="518677" y="92686"/>
                </a:lnTo>
                <a:lnTo>
                  <a:pt x="516127" y="92858"/>
                </a:lnTo>
                <a:lnTo>
                  <a:pt x="512784" y="91686"/>
                </a:lnTo>
                <a:lnTo>
                  <a:pt x="511992" y="88584"/>
                </a:lnTo>
                <a:lnTo>
                  <a:pt x="511992" y="39064"/>
                </a:lnTo>
                <a:lnTo>
                  <a:pt x="509304" y="33917"/>
                </a:lnTo>
                <a:lnTo>
                  <a:pt x="503927" y="30608"/>
                </a:lnTo>
                <a:lnTo>
                  <a:pt x="498505" y="27299"/>
                </a:lnTo>
                <a:lnTo>
                  <a:pt x="491452" y="25644"/>
                </a:lnTo>
                <a:lnTo>
                  <a:pt x="475278" y="25644"/>
                </a:lnTo>
                <a:lnTo>
                  <a:pt x="468695" y="27425"/>
                </a:lnTo>
                <a:lnTo>
                  <a:pt x="463021" y="30987"/>
                </a:lnTo>
                <a:lnTo>
                  <a:pt x="457346" y="34548"/>
                </a:lnTo>
                <a:lnTo>
                  <a:pt x="454394" y="40880"/>
                </a:lnTo>
                <a:lnTo>
                  <a:pt x="454164" y="49979"/>
                </a:lnTo>
                <a:lnTo>
                  <a:pt x="465743" y="49979"/>
                </a:lnTo>
                <a:lnTo>
                  <a:pt x="466203" y="46164"/>
                </a:lnTo>
                <a:lnTo>
                  <a:pt x="467191" y="43292"/>
                </a:lnTo>
                <a:lnTo>
                  <a:pt x="468707" y="41362"/>
                </a:lnTo>
                <a:lnTo>
                  <a:pt x="471418" y="37869"/>
                </a:lnTo>
                <a:lnTo>
                  <a:pt x="476013" y="36122"/>
                </a:lnTo>
                <a:lnTo>
                  <a:pt x="488098" y="36122"/>
                </a:lnTo>
                <a:lnTo>
                  <a:pt x="492406" y="37077"/>
                </a:lnTo>
                <a:lnTo>
                  <a:pt x="495415" y="38983"/>
                </a:lnTo>
                <a:lnTo>
                  <a:pt x="498425" y="40891"/>
                </a:lnTo>
                <a:lnTo>
                  <a:pt x="499930" y="43959"/>
                </a:lnTo>
                <a:lnTo>
                  <a:pt x="499930" y="50255"/>
                </a:lnTo>
                <a:lnTo>
                  <a:pt x="499103" y="52943"/>
                </a:lnTo>
                <a:lnTo>
                  <a:pt x="496231" y="56160"/>
                </a:lnTo>
                <a:lnTo>
                  <a:pt x="493381" y="56528"/>
                </a:lnTo>
                <a:lnTo>
                  <a:pt x="473601" y="59010"/>
                </a:lnTo>
                <a:lnTo>
                  <a:pt x="466662" y="59883"/>
                </a:lnTo>
                <a:lnTo>
                  <a:pt x="461057" y="62204"/>
                </a:lnTo>
                <a:lnTo>
                  <a:pt x="456783" y="65972"/>
                </a:lnTo>
                <a:lnTo>
                  <a:pt x="452510" y="69741"/>
                </a:lnTo>
                <a:close/>
              </a:path>
              <a:path w="964089" h="103888">
                <a:moveTo>
                  <a:pt x="496139" y="86814"/>
                </a:moveTo>
                <a:lnTo>
                  <a:pt x="489247" y="90169"/>
                </a:lnTo>
                <a:lnTo>
                  <a:pt x="485157" y="92191"/>
                </a:lnTo>
                <a:lnTo>
                  <a:pt x="480930" y="93202"/>
                </a:lnTo>
                <a:lnTo>
                  <a:pt x="472980" y="93202"/>
                </a:lnTo>
                <a:lnTo>
                  <a:pt x="469879" y="92168"/>
                </a:lnTo>
                <a:lnTo>
                  <a:pt x="467260" y="90100"/>
                </a:lnTo>
                <a:lnTo>
                  <a:pt x="464641" y="88032"/>
                </a:lnTo>
                <a:lnTo>
                  <a:pt x="466823" y="103750"/>
                </a:lnTo>
                <a:lnTo>
                  <a:pt x="479367" y="103750"/>
                </a:lnTo>
                <a:lnTo>
                  <a:pt x="484583" y="102532"/>
                </a:lnTo>
                <a:lnTo>
                  <a:pt x="489315" y="100096"/>
                </a:lnTo>
                <a:lnTo>
                  <a:pt x="496139" y="86814"/>
                </a:lnTo>
                <a:close/>
              </a:path>
              <a:path w="964089" h="103888">
                <a:moveTo>
                  <a:pt x="536506" y="0"/>
                </a:moveTo>
                <a:lnTo>
                  <a:pt x="536506" y="101268"/>
                </a:lnTo>
                <a:lnTo>
                  <a:pt x="548912" y="101268"/>
                </a:lnTo>
                <a:lnTo>
                  <a:pt x="548912" y="0"/>
                </a:lnTo>
                <a:lnTo>
                  <a:pt x="536506" y="0"/>
                </a:lnTo>
                <a:close/>
              </a:path>
              <a:path w="964089" h="103888">
                <a:moveTo>
                  <a:pt x="689586" y="0"/>
                </a:moveTo>
                <a:lnTo>
                  <a:pt x="674216" y="0"/>
                </a:lnTo>
                <a:lnTo>
                  <a:pt x="645475" y="86240"/>
                </a:lnTo>
                <a:lnTo>
                  <a:pt x="616389" y="0"/>
                </a:lnTo>
                <a:lnTo>
                  <a:pt x="601226" y="0"/>
                </a:lnTo>
                <a:lnTo>
                  <a:pt x="638100" y="101268"/>
                </a:lnTo>
                <a:lnTo>
                  <a:pt x="652643" y="101268"/>
                </a:lnTo>
                <a:lnTo>
                  <a:pt x="689586" y="0"/>
                </a:lnTo>
                <a:close/>
              </a:path>
              <a:path w="964089" h="103888">
                <a:moveTo>
                  <a:pt x="699534" y="69741"/>
                </a:moveTo>
                <a:lnTo>
                  <a:pt x="697398" y="75049"/>
                </a:lnTo>
                <a:lnTo>
                  <a:pt x="697398" y="88147"/>
                </a:lnTo>
                <a:lnTo>
                  <a:pt x="699568" y="93352"/>
                </a:lnTo>
                <a:lnTo>
                  <a:pt x="703911" y="97511"/>
                </a:lnTo>
                <a:lnTo>
                  <a:pt x="708253" y="101670"/>
                </a:lnTo>
                <a:lnTo>
                  <a:pt x="713848" y="103750"/>
                </a:lnTo>
                <a:lnTo>
                  <a:pt x="711665" y="88032"/>
                </a:lnTo>
                <a:lnTo>
                  <a:pt x="710356" y="85206"/>
                </a:lnTo>
                <a:lnTo>
                  <a:pt x="710356" y="76887"/>
                </a:lnTo>
                <a:lnTo>
                  <a:pt x="712262" y="73440"/>
                </a:lnTo>
                <a:lnTo>
                  <a:pt x="716076" y="71280"/>
                </a:lnTo>
                <a:lnTo>
                  <a:pt x="718328" y="69994"/>
                </a:lnTo>
                <a:lnTo>
                  <a:pt x="721705" y="69051"/>
                </a:lnTo>
                <a:lnTo>
                  <a:pt x="726208" y="68454"/>
                </a:lnTo>
                <a:lnTo>
                  <a:pt x="733721" y="67489"/>
                </a:lnTo>
                <a:lnTo>
                  <a:pt x="738362" y="66754"/>
                </a:lnTo>
                <a:lnTo>
                  <a:pt x="740751" y="66110"/>
                </a:lnTo>
                <a:lnTo>
                  <a:pt x="743141" y="65467"/>
                </a:lnTo>
                <a:lnTo>
                  <a:pt x="746610" y="63697"/>
                </a:lnTo>
                <a:lnTo>
                  <a:pt x="746610" y="81322"/>
                </a:lnTo>
                <a:lnTo>
                  <a:pt x="743163" y="86814"/>
                </a:lnTo>
                <a:lnTo>
                  <a:pt x="736340" y="100096"/>
                </a:lnTo>
                <a:lnTo>
                  <a:pt x="741073" y="97660"/>
                </a:lnTo>
                <a:lnTo>
                  <a:pt x="744703" y="94788"/>
                </a:lnTo>
                <a:lnTo>
                  <a:pt x="747230" y="91479"/>
                </a:lnTo>
                <a:lnTo>
                  <a:pt x="747644" y="94420"/>
                </a:lnTo>
                <a:lnTo>
                  <a:pt x="749367" y="98304"/>
                </a:lnTo>
                <a:lnTo>
                  <a:pt x="751297" y="101337"/>
                </a:lnTo>
                <a:lnTo>
                  <a:pt x="754398" y="102854"/>
                </a:lnTo>
                <a:lnTo>
                  <a:pt x="760418" y="102854"/>
                </a:lnTo>
                <a:lnTo>
                  <a:pt x="763818" y="102509"/>
                </a:lnTo>
                <a:lnTo>
                  <a:pt x="767218" y="101613"/>
                </a:lnTo>
                <a:lnTo>
                  <a:pt x="767218" y="92444"/>
                </a:lnTo>
                <a:lnTo>
                  <a:pt x="765702" y="92686"/>
                </a:lnTo>
                <a:lnTo>
                  <a:pt x="763151" y="92858"/>
                </a:lnTo>
                <a:lnTo>
                  <a:pt x="759809" y="91686"/>
                </a:lnTo>
                <a:lnTo>
                  <a:pt x="759016" y="88584"/>
                </a:lnTo>
                <a:lnTo>
                  <a:pt x="759016" y="39064"/>
                </a:lnTo>
                <a:lnTo>
                  <a:pt x="756328" y="33917"/>
                </a:lnTo>
                <a:lnTo>
                  <a:pt x="750951" y="30608"/>
                </a:lnTo>
                <a:lnTo>
                  <a:pt x="745530" y="27299"/>
                </a:lnTo>
                <a:lnTo>
                  <a:pt x="738477" y="25644"/>
                </a:lnTo>
                <a:lnTo>
                  <a:pt x="722302" y="25644"/>
                </a:lnTo>
                <a:lnTo>
                  <a:pt x="715719" y="27425"/>
                </a:lnTo>
                <a:lnTo>
                  <a:pt x="710045" y="30987"/>
                </a:lnTo>
                <a:lnTo>
                  <a:pt x="704371" y="34548"/>
                </a:lnTo>
                <a:lnTo>
                  <a:pt x="701418" y="40880"/>
                </a:lnTo>
                <a:lnTo>
                  <a:pt x="701189" y="49979"/>
                </a:lnTo>
                <a:lnTo>
                  <a:pt x="712768" y="49979"/>
                </a:lnTo>
                <a:lnTo>
                  <a:pt x="713227" y="46164"/>
                </a:lnTo>
                <a:lnTo>
                  <a:pt x="714215" y="43292"/>
                </a:lnTo>
                <a:lnTo>
                  <a:pt x="715732" y="41362"/>
                </a:lnTo>
                <a:lnTo>
                  <a:pt x="718443" y="37869"/>
                </a:lnTo>
                <a:lnTo>
                  <a:pt x="723038" y="36122"/>
                </a:lnTo>
                <a:lnTo>
                  <a:pt x="735122" y="36122"/>
                </a:lnTo>
                <a:lnTo>
                  <a:pt x="739430" y="37077"/>
                </a:lnTo>
                <a:lnTo>
                  <a:pt x="742440" y="38983"/>
                </a:lnTo>
                <a:lnTo>
                  <a:pt x="745449" y="40891"/>
                </a:lnTo>
                <a:lnTo>
                  <a:pt x="746954" y="43959"/>
                </a:lnTo>
                <a:lnTo>
                  <a:pt x="746954" y="50255"/>
                </a:lnTo>
                <a:lnTo>
                  <a:pt x="746127" y="52943"/>
                </a:lnTo>
                <a:lnTo>
                  <a:pt x="743255" y="56160"/>
                </a:lnTo>
                <a:lnTo>
                  <a:pt x="740406" y="56528"/>
                </a:lnTo>
                <a:lnTo>
                  <a:pt x="720625" y="59010"/>
                </a:lnTo>
                <a:lnTo>
                  <a:pt x="713687" y="59883"/>
                </a:lnTo>
                <a:lnTo>
                  <a:pt x="708081" y="62204"/>
                </a:lnTo>
                <a:lnTo>
                  <a:pt x="703808" y="65972"/>
                </a:lnTo>
                <a:lnTo>
                  <a:pt x="699534" y="69741"/>
                </a:lnTo>
                <a:close/>
              </a:path>
              <a:path w="964089" h="103888">
                <a:moveTo>
                  <a:pt x="743163" y="86814"/>
                </a:moveTo>
                <a:lnTo>
                  <a:pt x="736271" y="90169"/>
                </a:lnTo>
                <a:lnTo>
                  <a:pt x="732182" y="92191"/>
                </a:lnTo>
                <a:lnTo>
                  <a:pt x="727954" y="93202"/>
                </a:lnTo>
                <a:lnTo>
                  <a:pt x="720005" y="93202"/>
                </a:lnTo>
                <a:lnTo>
                  <a:pt x="716903" y="92168"/>
                </a:lnTo>
                <a:lnTo>
                  <a:pt x="714284" y="90100"/>
                </a:lnTo>
                <a:lnTo>
                  <a:pt x="711665" y="88032"/>
                </a:lnTo>
                <a:lnTo>
                  <a:pt x="713848" y="103750"/>
                </a:lnTo>
                <a:lnTo>
                  <a:pt x="726392" y="103750"/>
                </a:lnTo>
                <a:lnTo>
                  <a:pt x="731607" y="102532"/>
                </a:lnTo>
                <a:lnTo>
                  <a:pt x="736340" y="100096"/>
                </a:lnTo>
                <a:lnTo>
                  <a:pt x="743163" y="86814"/>
                </a:lnTo>
                <a:close/>
              </a:path>
              <a:path w="964089" h="103888">
                <a:moveTo>
                  <a:pt x="783530" y="0"/>
                </a:moveTo>
                <a:lnTo>
                  <a:pt x="783530" y="101268"/>
                </a:lnTo>
                <a:lnTo>
                  <a:pt x="795936" y="101268"/>
                </a:lnTo>
                <a:lnTo>
                  <a:pt x="795936" y="0"/>
                </a:lnTo>
                <a:lnTo>
                  <a:pt x="783530" y="0"/>
                </a:lnTo>
                <a:close/>
              </a:path>
              <a:path w="964089" h="103888">
                <a:moveTo>
                  <a:pt x="830881" y="27436"/>
                </a:moveTo>
                <a:lnTo>
                  <a:pt x="818198" y="27436"/>
                </a:lnTo>
                <a:lnTo>
                  <a:pt x="818198" y="83919"/>
                </a:lnTo>
                <a:lnTo>
                  <a:pt x="819233" y="88951"/>
                </a:lnTo>
                <a:lnTo>
                  <a:pt x="821301" y="92720"/>
                </a:lnTo>
                <a:lnTo>
                  <a:pt x="825114" y="99751"/>
                </a:lnTo>
                <a:lnTo>
                  <a:pt x="832282" y="103267"/>
                </a:lnTo>
                <a:lnTo>
                  <a:pt x="849559" y="103267"/>
                </a:lnTo>
                <a:lnTo>
                  <a:pt x="855303" y="101337"/>
                </a:lnTo>
                <a:lnTo>
                  <a:pt x="860035" y="97476"/>
                </a:lnTo>
                <a:lnTo>
                  <a:pt x="862425" y="95547"/>
                </a:lnTo>
                <a:lnTo>
                  <a:pt x="864424" y="93179"/>
                </a:lnTo>
                <a:lnTo>
                  <a:pt x="866032" y="90376"/>
                </a:lnTo>
                <a:lnTo>
                  <a:pt x="865895" y="101268"/>
                </a:lnTo>
                <a:lnTo>
                  <a:pt x="877612" y="101268"/>
                </a:lnTo>
                <a:lnTo>
                  <a:pt x="877612" y="27436"/>
                </a:lnTo>
                <a:lnTo>
                  <a:pt x="865205" y="27436"/>
                </a:lnTo>
                <a:lnTo>
                  <a:pt x="865205" y="70913"/>
                </a:lnTo>
                <a:lnTo>
                  <a:pt x="864355" y="76588"/>
                </a:lnTo>
                <a:lnTo>
                  <a:pt x="862655" y="80725"/>
                </a:lnTo>
                <a:lnTo>
                  <a:pt x="859531" y="88446"/>
                </a:lnTo>
                <a:lnTo>
                  <a:pt x="853649" y="92306"/>
                </a:lnTo>
                <a:lnTo>
                  <a:pt x="838991" y="92306"/>
                </a:lnTo>
                <a:lnTo>
                  <a:pt x="834879" y="90100"/>
                </a:lnTo>
                <a:lnTo>
                  <a:pt x="832673" y="85688"/>
                </a:lnTo>
                <a:lnTo>
                  <a:pt x="831478" y="83298"/>
                </a:lnTo>
                <a:lnTo>
                  <a:pt x="830881" y="80220"/>
                </a:lnTo>
                <a:lnTo>
                  <a:pt x="830881" y="27436"/>
                </a:lnTo>
                <a:close/>
              </a:path>
              <a:path w="964089" h="103888">
                <a:moveTo>
                  <a:pt x="920322" y="38662"/>
                </a:moveTo>
                <a:lnTo>
                  <a:pt x="925100" y="36605"/>
                </a:lnTo>
                <a:lnTo>
                  <a:pt x="938748" y="36605"/>
                </a:lnTo>
                <a:lnTo>
                  <a:pt x="944422" y="39592"/>
                </a:lnTo>
                <a:lnTo>
                  <a:pt x="947822" y="45566"/>
                </a:lnTo>
                <a:lnTo>
                  <a:pt x="949660" y="48784"/>
                </a:lnTo>
                <a:lnTo>
                  <a:pt x="950832" y="53081"/>
                </a:lnTo>
                <a:lnTo>
                  <a:pt x="951338" y="58458"/>
                </a:lnTo>
                <a:lnTo>
                  <a:pt x="910328" y="58458"/>
                </a:lnTo>
                <a:lnTo>
                  <a:pt x="910557" y="52116"/>
                </a:lnTo>
                <a:lnTo>
                  <a:pt x="906330" y="36881"/>
                </a:lnTo>
                <a:lnTo>
                  <a:pt x="903393" y="40749"/>
                </a:lnTo>
                <a:lnTo>
                  <a:pt x="898359" y="52094"/>
                </a:lnTo>
                <a:lnTo>
                  <a:pt x="896681" y="65765"/>
                </a:lnTo>
                <a:lnTo>
                  <a:pt x="896880" y="70808"/>
                </a:lnTo>
                <a:lnTo>
                  <a:pt x="899817" y="83803"/>
                </a:lnTo>
                <a:lnTo>
                  <a:pt x="906261" y="93857"/>
                </a:lnTo>
                <a:lnTo>
                  <a:pt x="916905" y="101386"/>
                </a:lnTo>
                <a:lnTo>
                  <a:pt x="929627" y="103888"/>
                </a:lnTo>
                <a:lnTo>
                  <a:pt x="933394" y="103888"/>
                </a:lnTo>
                <a:lnTo>
                  <a:pt x="936771" y="103520"/>
                </a:lnTo>
                <a:lnTo>
                  <a:pt x="939758" y="102785"/>
                </a:lnTo>
                <a:lnTo>
                  <a:pt x="945318" y="101498"/>
                </a:lnTo>
                <a:lnTo>
                  <a:pt x="949981" y="99016"/>
                </a:lnTo>
                <a:lnTo>
                  <a:pt x="953749" y="95339"/>
                </a:lnTo>
                <a:lnTo>
                  <a:pt x="956001" y="93225"/>
                </a:lnTo>
                <a:lnTo>
                  <a:pt x="958035" y="90502"/>
                </a:lnTo>
                <a:lnTo>
                  <a:pt x="959850" y="87170"/>
                </a:lnTo>
                <a:lnTo>
                  <a:pt x="961665" y="83838"/>
                </a:lnTo>
                <a:lnTo>
                  <a:pt x="962733" y="80817"/>
                </a:lnTo>
                <a:lnTo>
                  <a:pt x="963055" y="78105"/>
                </a:lnTo>
                <a:lnTo>
                  <a:pt x="950855" y="78105"/>
                </a:lnTo>
                <a:lnTo>
                  <a:pt x="949936" y="81368"/>
                </a:lnTo>
                <a:lnTo>
                  <a:pt x="948374" y="84240"/>
                </a:lnTo>
                <a:lnTo>
                  <a:pt x="946168" y="86723"/>
                </a:lnTo>
                <a:lnTo>
                  <a:pt x="942309" y="90997"/>
                </a:lnTo>
                <a:lnTo>
                  <a:pt x="937139" y="93134"/>
                </a:lnTo>
                <a:lnTo>
                  <a:pt x="923722" y="93134"/>
                </a:lnTo>
                <a:lnTo>
                  <a:pt x="918599" y="90870"/>
                </a:lnTo>
                <a:lnTo>
                  <a:pt x="915290" y="86343"/>
                </a:lnTo>
                <a:lnTo>
                  <a:pt x="911982" y="81816"/>
                </a:lnTo>
                <a:lnTo>
                  <a:pt x="910213" y="75808"/>
                </a:lnTo>
                <a:lnTo>
                  <a:pt x="909983" y="68316"/>
                </a:lnTo>
                <a:lnTo>
                  <a:pt x="964089" y="68316"/>
                </a:lnTo>
                <a:lnTo>
                  <a:pt x="964089" y="60871"/>
                </a:lnTo>
                <a:lnTo>
                  <a:pt x="963721" y="55448"/>
                </a:lnTo>
                <a:lnTo>
                  <a:pt x="962986" y="52047"/>
                </a:lnTo>
                <a:lnTo>
                  <a:pt x="962159" y="47083"/>
                </a:lnTo>
                <a:lnTo>
                  <a:pt x="960505" y="42741"/>
                </a:lnTo>
                <a:lnTo>
                  <a:pt x="958023" y="39018"/>
                </a:lnTo>
                <a:lnTo>
                  <a:pt x="955450" y="35112"/>
                </a:lnTo>
                <a:lnTo>
                  <a:pt x="951705" y="31929"/>
                </a:lnTo>
                <a:lnTo>
                  <a:pt x="946789" y="29470"/>
                </a:lnTo>
                <a:lnTo>
                  <a:pt x="941872" y="27011"/>
                </a:lnTo>
                <a:lnTo>
                  <a:pt x="936795" y="25782"/>
                </a:lnTo>
                <a:lnTo>
                  <a:pt x="929151" y="25850"/>
                </a:lnTo>
                <a:lnTo>
                  <a:pt x="920322" y="38662"/>
                </a:lnTo>
                <a:close/>
              </a:path>
              <a:path w="964089" h="103888">
                <a:moveTo>
                  <a:pt x="916482" y="29009"/>
                </a:moveTo>
                <a:lnTo>
                  <a:pt x="906330" y="36881"/>
                </a:lnTo>
                <a:lnTo>
                  <a:pt x="910557" y="52116"/>
                </a:lnTo>
                <a:lnTo>
                  <a:pt x="912602" y="46888"/>
                </a:lnTo>
                <a:lnTo>
                  <a:pt x="916462" y="42775"/>
                </a:lnTo>
                <a:lnTo>
                  <a:pt x="920322" y="38662"/>
                </a:lnTo>
                <a:lnTo>
                  <a:pt x="929151" y="25850"/>
                </a:lnTo>
                <a:lnTo>
                  <a:pt x="916482" y="29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887685" y="200843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069696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294265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465969" y="203226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2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8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30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542454" y="2007794"/>
            <a:ext cx="1590248" cy="116239"/>
          </a:xfrm>
          <a:custGeom>
            <a:avLst/>
            <a:gdLst/>
            <a:ahLst/>
            <a:cxnLst/>
            <a:rect l="l" t="t" r="r" b="b"/>
            <a:pathLst>
              <a:path w="1749273" h="131738">
                <a:moveTo>
                  <a:pt x="1424755" y="19417"/>
                </a:moveTo>
                <a:lnTo>
                  <a:pt x="1422021" y="27299"/>
                </a:lnTo>
                <a:lnTo>
                  <a:pt x="1422021" y="45590"/>
                </a:lnTo>
                <a:lnTo>
                  <a:pt x="1424790" y="53219"/>
                </a:lnTo>
                <a:lnTo>
                  <a:pt x="1430327" y="59148"/>
                </a:lnTo>
                <a:lnTo>
                  <a:pt x="1435863" y="65076"/>
                </a:lnTo>
                <a:lnTo>
                  <a:pt x="1443388" y="68041"/>
                </a:lnTo>
                <a:lnTo>
                  <a:pt x="1442721" y="55253"/>
                </a:lnTo>
                <a:lnTo>
                  <a:pt x="1439597" y="51462"/>
                </a:lnTo>
                <a:lnTo>
                  <a:pt x="1436472" y="47670"/>
                </a:lnTo>
                <a:lnTo>
                  <a:pt x="1434909" y="42557"/>
                </a:lnTo>
                <a:lnTo>
                  <a:pt x="1434909" y="29321"/>
                </a:lnTo>
                <a:lnTo>
                  <a:pt x="1439980" y="5132"/>
                </a:lnTo>
                <a:lnTo>
                  <a:pt x="1430223" y="12615"/>
                </a:lnTo>
                <a:lnTo>
                  <a:pt x="1424755" y="19417"/>
                </a:lnTo>
                <a:close/>
              </a:path>
              <a:path w="1749273" h="131738">
                <a:moveTo>
                  <a:pt x="1425696" y="91388"/>
                </a:moveTo>
                <a:lnTo>
                  <a:pt x="1430705" y="96443"/>
                </a:lnTo>
                <a:lnTo>
                  <a:pt x="1435714" y="101498"/>
                </a:lnTo>
                <a:lnTo>
                  <a:pt x="1443043" y="104026"/>
                </a:lnTo>
                <a:lnTo>
                  <a:pt x="1453098" y="104024"/>
                </a:lnTo>
                <a:lnTo>
                  <a:pt x="1465899" y="101338"/>
                </a:lnTo>
                <a:lnTo>
                  <a:pt x="1475964" y="93572"/>
                </a:lnTo>
                <a:lnTo>
                  <a:pt x="1483294" y="80725"/>
                </a:lnTo>
                <a:lnTo>
                  <a:pt x="1485430" y="74354"/>
                </a:lnTo>
                <a:lnTo>
                  <a:pt x="1487912" y="62106"/>
                </a:lnTo>
                <a:lnTo>
                  <a:pt x="1488739" y="48601"/>
                </a:lnTo>
                <a:lnTo>
                  <a:pt x="1488721" y="46572"/>
                </a:lnTo>
                <a:lnTo>
                  <a:pt x="1487452" y="33034"/>
                </a:lnTo>
                <a:lnTo>
                  <a:pt x="1484190" y="21853"/>
                </a:lnTo>
                <a:lnTo>
                  <a:pt x="1478413" y="12332"/>
                </a:lnTo>
                <a:lnTo>
                  <a:pt x="1468120" y="4892"/>
                </a:lnTo>
                <a:lnTo>
                  <a:pt x="1454416" y="2413"/>
                </a:lnTo>
                <a:lnTo>
                  <a:pt x="1453382" y="2424"/>
                </a:lnTo>
                <a:lnTo>
                  <a:pt x="1439980" y="5132"/>
                </a:lnTo>
                <a:lnTo>
                  <a:pt x="1434909" y="29321"/>
                </a:lnTo>
                <a:lnTo>
                  <a:pt x="1436690" y="23886"/>
                </a:lnTo>
                <a:lnTo>
                  <a:pt x="1440251" y="19820"/>
                </a:lnTo>
                <a:lnTo>
                  <a:pt x="1443813" y="15752"/>
                </a:lnTo>
                <a:lnTo>
                  <a:pt x="1448625" y="13719"/>
                </a:lnTo>
                <a:lnTo>
                  <a:pt x="1460343" y="13719"/>
                </a:lnTo>
                <a:lnTo>
                  <a:pt x="1464995" y="15500"/>
                </a:lnTo>
                <a:lnTo>
                  <a:pt x="1468648" y="19061"/>
                </a:lnTo>
                <a:lnTo>
                  <a:pt x="1472301" y="22623"/>
                </a:lnTo>
                <a:lnTo>
                  <a:pt x="1474128" y="28035"/>
                </a:lnTo>
                <a:lnTo>
                  <a:pt x="1474128" y="43385"/>
                </a:lnTo>
                <a:lnTo>
                  <a:pt x="1472094" y="49049"/>
                </a:lnTo>
                <a:lnTo>
                  <a:pt x="1468028" y="52289"/>
                </a:lnTo>
                <a:lnTo>
                  <a:pt x="1463962" y="55529"/>
                </a:lnTo>
                <a:lnTo>
                  <a:pt x="1459470" y="57149"/>
                </a:lnTo>
                <a:lnTo>
                  <a:pt x="1447707" y="57149"/>
                </a:lnTo>
                <a:lnTo>
                  <a:pt x="1442721" y="55253"/>
                </a:lnTo>
                <a:lnTo>
                  <a:pt x="1443388" y="68041"/>
                </a:lnTo>
                <a:lnTo>
                  <a:pt x="1457586" y="68041"/>
                </a:lnTo>
                <a:lnTo>
                  <a:pt x="1461963" y="67156"/>
                </a:lnTo>
                <a:lnTo>
                  <a:pt x="1466029" y="65387"/>
                </a:lnTo>
                <a:lnTo>
                  <a:pt x="1470095" y="63617"/>
                </a:lnTo>
                <a:lnTo>
                  <a:pt x="1473508" y="60549"/>
                </a:lnTo>
                <a:lnTo>
                  <a:pt x="1476265" y="56183"/>
                </a:lnTo>
                <a:lnTo>
                  <a:pt x="1475134" y="64271"/>
                </a:lnTo>
                <a:lnTo>
                  <a:pt x="1471852" y="77774"/>
                </a:lnTo>
                <a:lnTo>
                  <a:pt x="1467373" y="86275"/>
                </a:lnTo>
                <a:lnTo>
                  <a:pt x="1463192" y="91215"/>
                </a:lnTo>
                <a:lnTo>
                  <a:pt x="1458138" y="93685"/>
                </a:lnTo>
                <a:lnTo>
                  <a:pt x="1449040" y="93685"/>
                </a:lnTo>
                <a:lnTo>
                  <a:pt x="1446191" y="92996"/>
                </a:lnTo>
                <a:lnTo>
                  <a:pt x="1443663" y="91617"/>
                </a:lnTo>
                <a:lnTo>
                  <a:pt x="1438746" y="88997"/>
                </a:lnTo>
                <a:lnTo>
                  <a:pt x="1436105" y="84264"/>
                </a:lnTo>
                <a:lnTo>
                  <a:pt x="1435737" y="77416"/>
                </a:lnTo>
                <a:lnTo>
                  <a:pt x="1423193" y="77416"/>
                </a:lnTo>
                <a:lnTo>
                  <a:pt x="1423193" y="85045"/>
                </a:lnTo>
                <a:lnTo>
                  <a:pt x="1425696" y="91388"/>
                </a:lnTo>
                <a:close/>
              </a:path>
              <a:path w="1749273" h="131738">
                <a:moveTo>
                  <a:pt x="1511393" y="86240"/>
                </a:moveTo>
                <a:lnTo>
                  <a:pt x="1511393" y="101269"/>
                </a:lnTo>
                <a:lnTo>
                  <a:pt x="1525797" y="101269"/>
                </a:lnTo>
                <a:lnTo>
                  <a:pt x="1525797" y="86240"/>
                </a:lnTo>
                <a:lnTo>
                  <a:pt x="1511393" y="86240"/>
                </a:lnTo>
                <a:close/>
              </a:path>
              <a:path w="1749273" h="131738">
                <a:moveTo>
                  <a:pt x="1542386" y="19417"/>
                </a:moveTo>
                <a:lnTo>
                  <a:pt x="1539652" y="27299"/>
                </a:lnTo>
                <a:lnTo>
                  <a:pt x="1539652" y="45590"/>
                </a:lnTo>
                <a:lnTo>
                  <a:pt x="1542420" y="53219"/>
                </a:lnTo>
                <a:lnTo>
                  <a:pt x="1547957" y="59148"/>
                </a:lnTo>
                <a:lnTo>
                  <a:pt x="1553493" y="65076"/>
                </a:lnTo>
                <a:lnTo>
                  <a:pt x="1561018" y="68041"/>
                </a:lnTo>
                <a:lnTo>
                  <a:pt x="1560352" y="55253"/>
                </a:lnTo>
                <a:lnTo>
                  <a:pt x="1557228" y="51462"/>
                </a:lnTo>
                <a:lnTo>
                  <a:pt x="1554102" y="47670"/>
                </a:lnTo>
                <a:lnTo>
                  <a:pt x="1552540" y="42557"/>
                </a:lnTo>
                <a:lnTo>
                  <a:pt x="1552540" y="29321"/>
                </a:lnTo>
                <a:lnTo>
                  <a:pt x="1557610" y="5132"/>
                </a:lnTo>
                <a:lnTo>
                  <a:pt x="1547854" y="12615"/>
                </a:lnTo>
                <a:lnTo>
                  <a:pt x="1542386" y="19417"/>
                </a:lnTo>
                <a:close/>
              </a:path>
              <a:path w="1749273" h="131738">
                <a:moveTo>
                  <a:pt x="1543327" y="91388"/>
                </a:moveTo>
                <a:lnTo>
                  <a:pt x="1548336" y="96443"/>
                </a:lnTo>
                <a:lnTo>
                  <a:pt x="1553345" y="101498"/>
                </a:lnTo>
                <a:lnTo>
                  <a:pt x="1560674" y="104026"/>
                </a:lnTo>
                <a:lnTo>
                  <a:pt x="1570729" y="104024"/>
                </a:lnTo>
                <a:lnTo>
                  <a:pt x="1583530" y="101338"/>
                </a:lnTo>
                <a:lnTo>
                  <a:pt x="1593595" y="93572"/>
                </a:lnTo>
                <a:lnTo>
                  <a:pt x="1600925" y="80725"/>
                </a:lnTo>
                <a:lnTo>
                  <a:pt x="1603061" y="74354"/>
                </a:lnTo>
                <a:lnTo>
                  <a:pt x="1605543" y="62106"/>
                </a:lnTo>
                <a:lnTo>
                  <a:pt x="1606370" y="48601"/>
                </a:lnTo>
                <a:lnTo>
                  <a:pt x="1606351" y="46572"/>
                </a:lnTo>
                <a:lnTo>
                  <a:pt x="1605083" y="33034"/>
                </a:lnTo>
                <a:lnTo>
                  <a:pt x="1601821" y="21853"/>
                </a:lnTo>
                <a:lnTo>
                  <a:pt x="1596043" y="12332"/>
                </a:lnTo>
                <a:lnTo>
                  <a:pt x="1585750" y="4892"/>
                </a:lnTo>
                <a:lnTo>
                  <a:pt x="1572046" y="2413"/>
                </a:lnTo>
                <a:lnTo>
                  <a:pt x="1571012" y="2424"/>
                </a:lnTo>
                <a:lnTo>
                  <a:pt x="1557610" y="5132"/>
                </a:lnTo>
                <a:lnTo>
                  <a:pt x="1552540" y="29321"/>
                </a:lnTo>
                <a:lnTo>
                  <a:pt x="1554321" y="23886"/>
                </a:lnTo>
                <a:lnTo>
                  <a:pt x="1557882" y="19820"/>
                </a:lnTo>
                <a:lnTo>
                  <a:pt x="1561443" y="15752"/>
                </a:lnTo>
                <a:lnTo>
                  <a:pt x="1566256" y="13719"/>
                </a:lnTo>
                <a:lnTo>
                  <a:pt x="1577974" y="13719"/>
                </a:lnTo>
                <a:lnTo>
                  <a:pt x="1582625" y="15500"/>
                </a:lnTo>
                <a:lnTo>
                  <a:pt x="1586278" y="19061"/>
                </a:lnTo>
                <a:lnTo>
                  <a:pt x="1589932" y="22623"/>
                </a:lnTo>
                <a:lnTo>
                  <a:pt x="1591759" y="28035"/>
                </a:lnTo>
                <a:lnTo>
                  <a:pt x="1591759" y="43385"/>
                </a:lnTo>
                <a:lnTo>
                  <a:pt x="1589725" y="49049"/>
                </a:lnTo>
                <a:lnTo>
                  <a:pt x="1585659" y="52289"/>
                </a:lnTo>
                <a:lnTo>
                  <a:pt x="1581592" y="55529"/>
                </a:lnTo>
                <a:lnTo>
                  <a:pt x="1577101" y="57149"/>
                </a:lnTo>
                <a:lnTo>
                  <a:pt x="1565338" y="57149"/>
                </a:lnTo>
                <a:lnTo>
                  <a:pt x="1560352" y="55253"/>
                </a:lnTo>
                <a:lnTo>
                  <a:pt x="1561018" y="68041"/>
                </a:lnTo>
                <a:lnTo>
                  <a:pt x="1575217" y="68041"/>
                </a:lnTo>
                <a:lnTo>
                  <a:pt x="1579593" y="67156"/>
                </a:lnTo>
                <a:lnTo>
                  <a:pt x="1583660" y="65387"/>
                </a:lnTo>
                <a:lnTo>
                  <a:pt x="1587726" y="63617"/>
                </a:lnTo>
                <a:lnTo>
                  <a:pt x="1591138" y="60549"/>
                </a:lnTo>
                <a:lnTo>
                  <a:pt x="1593896" y="56183"/>
                </a:lnTo>
                <a:lnTo>
                  <a:pt x="1592765" y="64271"/>
                </a:lnTo>
                <a:lnTo>
                  <a:pt x="1589483" y="77774"/>
                </a:lnTo>
                <a:lnTo>
                  <a:pt x="1585003" y="86275"/>
                </a:lnTo>
                <a:lnTo>
                  <a:pt x="1580823" y="91215"/>
                </a:lnTo>
                <a:lnTo>
                  <a:pt x="1575768" y="93685"/>
                </a:lnTo>
                <a:lnTo>
                  <a:pt x="1566670" y="93685"/>
                </a:lnTo>
                <a:lnTo>
                  <a:pt x="1563821" y="92996"/>
                </a:lnTo>
                <a:lnTo>
                  <a:pt x="1561294" y="91617"/>
                </a:lnTo>
                <a:lnTo>
                  <a:pt x="1556377" y="88997"/>
                </a:lnTo>
                <a:lnTo>
                  <a:pt x="1553735" y="84264"/>
                </a:lnTo>
                <a:lnTo>
                  <a:pt x="1553368" y="77416"/>
                </a:lnTo>
                <a:lnTo>
                  <a:pt x="1540824" y="77416"/>
                </a:lnTo>
                <a:lnTo>
                  <a:pt x="1540824" y="85045"/>
                </a:lnTo>
                <a:lnTo>
                  <a:pt x="1543327" y="91388"/>
                </a:lnTo>
                <a:close/>
              </a:path>
              <a:path w="1749273" h="131738">
                <a:moveTo>
                  <a:pt x="1635226" y="89549"/>
                </a:moveTo>
                <a:lnTo>
                  <a:pt x="1636422" y="84677"/>
                </a:lnTo>
                <a:lnTo>
                  <a:pt x="1639316" y="80243"/>
                </a:lnTo>
                <a:lnTo>
                  <a:pt x="1643911" y="76244"/>
                </a:lnTo>
                <a:lnTo>
                  <a:pt x="1646484" y="73993"/>
                </a:lnTo>
                <a:lnTo>
                  <a:pt x="1650023" y="71625"/>
                </a:lnTo>
                <a:lnTo>
                  <a:pt x="1654526" y="69144"/>
                </a:lnTo>
                <a:lnTo>
                  <a:pt x="1663967" y="63904"/>
                </a:lnTo>
                <a:lnTo>
                  <a:pt x="1672284" y="59263"/>
                </a:lnTo>
                <a:lnTo>
                  <a:pt x="1678052" y="55310"/>
                </a:lnTo>
                <a:lnTo>
                  <a:pt x="1681267" y="52047"/>
                </a:lnTo>
                <a:lnTo>
                  <a:pt x="1686827" y="46440"/>
                </a:lnTo>
                <a:lnTo>
                  <a:pt x="1689607" y="39685"/>
                </a:lnTo>
                <a:lnTo>
                  <a:pt x="1689607" y="24289"/>
                </a:lnTo>
                <a:lnTo>
                  <a:pt x="1687000" y="17487"/>
                </a:lnTo>
                <a:lnTo>
                  <a:pt x="1681785" y="11374"/>
                </a:lnTo>
                <a:lnTo>
                  <a:pt x="1671197" y="4325"/>
                </a:lnTo>
                <a:lnTo>
                  <a:pt x="1657007" y="2206"/>
                </a:lnTo>
                <a:lnTo>
                  <a:pt x="1649229" y="2798"/>
                </a:lnTo>
                <a:lnTo>
                  <a:pt x="1636926" y="7395"/>
                </a:lnTo>
                <a:lnTo>
                  <a:pt x="1628541" y="16545"/>
                </a:lnTo>
                <a:lnTo>
                  <a:pt x="1625508" y="21968"/>
                </a:lnTo>
                <a:lnTo>
                  <a:pt x="1623923" y="28976"/>
                </a:lnTo>
                <a:lnTo>
                  <a:pt x="1623785" y="37571"/>
                </a:lnTo>
                <a:lnTo>
                  <a:pt x="1636398" y="37571"/>
                </a:lnTo>
                <a:lnTo>
                  <a:pt x="1636582" y="31458"/>
                </a:lnTo>
                <a:lnTo>
                  <a:pt x="1637547" y="26679"/>
                </a:lnTo>
                <a:lnTo>
                  <a:pt x="1639293" y="23232"/>
                </a:lnTo>
                <a:lnTo>
                  <a:pt x="1642555" y="16797"/>
                </a:lnTo>
                <a:lnTo>
                  <a:pt x="1648437" y="13581"/>
                </a:lnTo>
                <a:lnTo>
                  <a:pt x="1662681" y="13581"/>
                </a:lnTo>
                <a:lnTo>
                  <a:pt x="1667277" y="15270"/>
                </a:lnTo>
                <a:lnTo>
                  <a:pt x="1670723" y="18647"/>
                </a:lnTo>
                <a:lnTo>
                  <a:pt x="1674168" y="22025"/>
                </a:lnTo>
                <a:lnTo>
                  <a:pt x="1675892" y="26586"/>
                </a:lnTo>
                <a:lnTo>
                  <a:pt x="1675892" y="37249"/>
                </a:lnTo>
                <a:lnTo>
                  <a:pt x="1674007" y="41615"/>
                </a:lnTo>
                <a:lnTo>
                  <a:pt x="1670240" y="45429"/>
                </a:lnTo>
                <a:lnTo>
                  <a:pt x="1667850" y="47865"/>
                </a:lnTo>
                <a:lnTo>
                  <a:pt x="1663693" y="50806"/>
                </a:lnTo>
                <a:lnTo>
                  <a:pt x="1657765" y="54253"/>
                </a:lnTo>
                <a:lnTo>
                  <a:pt x="1644532" y="61905"/>
                </a:lnTo>
                <a:lnTo>
                  <a:pt x="1635663" y="67053"/>
                </a:lnTo>
                <a:lnTo>
                  <a:pt x="1629701" y="72774"/>
                </a:lnTo>
                <a:lnTo>
                  <a:pt x="1626646" y="79071"/>
                </a:lnTo>
                <a:lnTo>
                  <a:pt x="1623590" y="85367"/>
                </a:lnTo>
                <a:lnTo>
                  <a:pt x="1621833" y="92766"/>
                </a:lnTo>
                <a:lnTo>
                  <a:pt x="1621373" y="101269"/>
                </a:lnTo>
                <a:lnTo>
                  <a:pt x="1689126" y="101269"/>
                </a:lnTo>
                <a:lnTo>
                  <a:pt x="1689126" y="89549"/>
                </a:lnTo>
                <a:lnTo>
                  <a:pt x="1635226" y="89549"/>
                </a:lnTo>
                <a:close/>
              </a:path>
              <a:path w="1749273" h="131738">
                <a:moveTo>
                  <a:pt x="1736039" y="31366"/>
                </a:moveTo>
                <a:lnTo>
                  <a:pt x="1736039" y="101269"/>
                </a:lnTo>
                <a:lnTo>
                  <a:pt x="1749273" y="101269"/>
                </a:lnTo>
                <a:lnTo>
                  <a:pt x="1749273" y="2964"/>
                </a:lnTo>
                <a:lnTo>
                  <a:pt x="1739485" y="2964"/>
                </a:lnTo>
                <a:lnTo>
                  <a:pt x="1737740" y="10593"/>
                </a:lnTo>
                <a:lnTo>
                  <a:pt x="1735097" y="15430"/>
                </a:lnTo>
                <a:lnTo>
                  <a:pt x="1731560" y="17475"/>
                </a:lnTo>
                <a:lnTo>
                  <a:pt x="1728022" y="19521"/>
                </a:lnTo>
                <a:lnTo>
                  <a:pt x="1721773" y="20980"/>
                </a:lnTo>
                <a:lnTo>
                  <a:pt x="1712813" y="21853"/>
                </a:lnTo>
                <a:lnTo>
                  <a:pt x="1712813" y="31366"/>
                </a:lnTo>
                <a:lnTo>
                  <a:pt x="1736039" y="31366"/>
                </a:lnTo>
                <a:close/>
              </a:path>
              <a:path w="1749273" h="131738">
                <a:moveTo>
                  <a:pt x="823437" y="67857"/>
                </a:moveTo>
                <a:lnTo>
                  <a:pt x="825310" y="63180"/>
                </a:lnTo>
                <a:lnTo>
                  <a:pt x="829055" y="59803"/>
                </a:lnTo>
                <a:lnTo>
                  <a:pt x="832799" y="56424"/>
                </a:lnTo>
                <a:lnTo>
                  <a:pt x="837636" y="54735"/>
                </a:lnTo>
                <a:lnTo>
                  <a:pt x="849674" y="54735"/>
                </a:lnTo>
                <a:lnTo>
                  <a:pt x="854683" y="56390"/>
                </a:lnTo>
                <a:lnTo>
                  <a:pt x="858589" y="59699"/>
                </a:lnTo>
                <a:lnTo>
                  <a:pt x="862494" y="63008"/>
                </a:lnTo>
                <a:lnTo>
                  <a:pt x="864447" y="67857"/>
                </a:lnTo>
                <a:lnTo>
                  <a:pt x="864447" y="80403"/>
                </a:lnTo>
                <a:lnTo>
                  <a:pt x="862552" y="85033"/>
                </a:lnTo>
                <a:lnTo>
                  <a:pt x="858761" y="88136"/>
                </a:lnTo>
                <a:lnTo>
                  <a:pt x="858809" y="101661"/>
                </a:lnTo>
                <a:lnTo>
                  <a:pt x="868927" y="95029"/>
                </a:lnTo>
                <a:lnTo>
                  <a:pt x="874763" y="88986"/>
                </a:lnTo>
                <a:lnTo>
                  <a:pt x="877681" y="81622"/>
                </a:lnTo>
                <a:lnTo>
                  <a:pt x="877681" y="65582"/>
                </a:lnTo>
                <a:lnTo>
                  <a:pt x="875497" y="59607"/>
                </a:lnTo>
                <a:lnTo>
                  <a:pt x="871133" y="55011"/>
                </a:lnTo>
                <a:lnTo>
                  <a:pt x="868789" y="52575"/>
                </a:lnTo>
                <a:lnTo>
                  <a:pt x="865573" y="50415"/>
                </a:lnTo>
                <a:lnTo>
                  <a:pt x="861483" y="48532"/>
                </a:lnTo>
                <a:lnTo>
                  <a:pt x="861139" y="24725"/>
                </a:lnTo>
                <a:lnTo>
                  <a:pt x="861139" y="32630"/>
                </a:lnTo>
                <a:lnTo>
                  <a:pt x="859599" y="36272"/>
                </a:lnTo>
                <a:lnTo>
                  <a:pt x="856520" y="39328"/>
                </a:lnTo>
                <a:lnTo>
                  <a:pt x="853442" y="42384"/>
                </a:lnTo>
                <a:lnTo>
                  <a:pt x="849168" y="43912"/>
                </a:lnTo>
                <a:lnTo>
                  <a:pt x="839014" y="43912"/>
                </a:lnTo>
                <a:lnTo>
                  <a:pt x="834948" y="42603"/>
                </a:lnTo>
                <a:lnTo>
                  <a:pt x="831501" y="39983"/>
                </a:lnTo>
                <a:lnTo>
                  <a:pt x="828055" y="37363"/>
                </a:lnTo>
                <a:lnTo>
                  <a:pt x="826332" y="33733"/>
                </a:lnTo>
                <a:lnTo>
                  <a:pt x="826332" y="24955"/>
                </a:lnTo>
                <a:lnTo>
                  <a:pt x="827665" y="21347"/>
                </a:lnTo>
                <a:lnTo>
                  <a:pt x="830330" y="18268"/>
                </a:lnTo>
                <a:lnTo>
                  <a:pt x="832994" y="15189"/>
                </a:lnTo>
                <a:lnTo>
                  <a:pt x="837314" y="13649"/>
                </a:lnTo>
                <a:lnTo>
                  <a:pt x="843977" y="2274"/>
                </a:lnTo>
                <a:lnTo>
                  <a:pt x="834189" y="2274"/>
                </a:lnTo>
                <a:lnTo>
                  <a:pt x="826631" y="4917"/>
                </a:lnTo>
                <a:lnTo>
                  <a:pt x="821301" y="10202"/>
                </a:lnTo>
                <a:lnTo>
                  <a:pt x="815970" y="15487"/>
                </a:lnTo>
                <a:lnTo>
                  <a:pt x="813305" y="21807"/>
                </a:lnTo>
                <a:lnTo>
                  <a:pt x="813305" y="35042"/>
                </a:lnTo>
                <a:lnTo>
                  <a:pt x="815120" y="39822"/>
                </a:lnTo>
                <a:lnTo>
                  <a:pt x="818750" y="43499"/>
                </a:lnTo>
                <a:lnTo>
                  <a:pt x="820680" y="45475"/>
                </a:lnTo>
                <a:lnTo>
                  <a:pt x="823368" y="47198"/>
                </a:lnTo>
                <a:lnTo>
                  <a:pt x="826815" y="48669"/>
                </a:lnTo>
                <a:lnTo>
                  <a:pt x="821209" y="50921"/>
                </a:lnTo>
                <a:lnTo>
                  <a:pt x="816981" y="54173"/>
                </a:lnTo>
                <a:lnTo>
                  <a:pt x="814132" y="58424"/>
                </a:lnTo>
                <a:lnTo>
                  <a:pt x="811284" y="62675"/>
                </a:lnTo>
                <a:lnTo>
                  <a:pt x="809859" y="67719"/>
                </a:lnTo>
                <a:lnTo>
                  <a:pt x="809859" y="83483"/>
                </a:lnTo>
                <a:lnTo>
                  <a:pt x="813179" y="91054"/>
                </a:lnTo>
                <a:lnTo>
                  <a:pt x="819819" y="96270"/>
                </a:lnTo>
                <a:lnTo>
                  <a:pt x="819967" y="96386"/>
                </a:lnTo>
                <a:lnTo>
                  <a:pt x="823437" y="78979"/>
                </a:lnTo>
                <a:lnTo>
                  <a:pt x="823437" y="67857"/>
                </a:lnTo>
                <a:close/>
              </a:path>
              <a:path w="1749273" h="131738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749273" h="131738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749273" h="131738">
                <a:moveTo>
                  <a:pt x="129416" y="34951"/>
                </a:moveTo>
                <a:lnTo>
                  <a:pt x="129646" y="29344"/>
                </a:lnTo>
                <a:lnTo>
                  <a:pt x="130634" y="25024"/>
                </a:lnTo>
                <a:lnTo>
                  <a:pt x="132380" y="21990"/>
                </a:lnTo>
                <a:lnTo>
                  <a:pt x="135551" y="16475"/>
                </a:lnTo>
                <a:lnTo>
                  <a:pt x="141271" y="13718"/>
                </a:lnTo>
                <a:lnTo>
                  <a:pt x="154182" y="13718"/>
                </a:lnTo>
                <a:lnTo>
                  <a:pt x="158250" y="15051"/>
                </a:lnTo>
                <a:lnTo>
                  <a:pt x="161742" y="17716"/>
                </a:lnTo>
                <a:lnTo>
                  <a:pt x="165234" y="20382"/>
                </a:lnTo>
                <a:lnTo>
                  <a:pt x="166980" y="24174"/>
                </a:lnTo>
                <a:lnTo>
                  <a:pt x="166980" y="35709"/>
                </a:lnTo>
                <a:lnTo>
                  <a:pt x="164361" y="40305"/>
                </a:lnTo>
                <a:lnTo>
                  <a:pt x="159123" y="42879"/>
                </a:lnTo>
                <a:lnTo>
                  <a:pt x="156136" y="44349"/>
                </a:lnTo>
                <a:lnTo>
                  <a:pt x="152322" y="45084"/>
                </a:lnTo>
                <a:lnTo>
                  <a:pt x="143982" y="44969"/>
                </a:lnTo>
                <a:lnTo>
                  <a:pt x="141616" y="44740"/>
                </a:lnTo>
                <a:lnTo>
                  <a:pt x="141616" y="55701"/>
                </a:lnTo>
                <a:lnTo>
                  <a:pt x="146716" y="55563"/>
                </a:lnTo>
                <a:lnTo>
                  <a:pt x="154114" y="55563"/>
                </a:lnTo>
                <a:lnTo>
                  <a:pt x="159892" y="56919"/>
                </a:lnTo>
                <a:lnTo>
                  <a:pt x="164051" y="59630"/>
                </a:lnTo>
                <a:lnTo>
                  <a:pt x="168209" y="62342"/>
                </a:lnTo>
                <a:lnTo>
                  <a:pt x="170288" y="67098"/>
                </a:lnTo>
                <a:lnTo>
                  <a:pt x="170288" y="79415"/>
                </a:lnTo>
                <a:lnTo>
                  <a:pt x="168313" y="83919"/>
                </a:lnTo>
                <a:lnTo>
                  <a:pt x="164361" y="87412"/>
                </a:lnTo>
                <a:lnTo>
                  <a:pt x="160409" y="90904"/>
                </a:lnTo>
                <a:lnTo>
                  <a:pt x="155171" y="92651"/>
                </a:lnTo>
                <a:lnTo>
                  <a:pt x="140237" y="92651"/>
                </a:lnTo>
                <a:lnTo>
                  <a:pt x="134425" y="90054"/>
                </a:lnTo>
                <a:lnTo>
                  <a:pt x="131208" y="84861"/>
                </a:lnTo>
                <a:lnTo>
                  <a:pt x="129370" y="81966"/>
                </a:lnTo>
                <a:lnTo>
                  <a:pt x="128176" y="77324"/>
                </a:lnTo>
                <a:lnTo>
                  <a:pt x="127624" y="70936"/>
                </a:lnTo>
                <a:lnTo>
                  <a:pt x="114666" y="70936"/>
                </a:lnTo>
                <a:lnTo>
                  <a:pt x="114666" y="80127"/>
                </a:lnTo>
                <a:lnTo>
                  <a:pt x="117297" y="87929"/>
                </a:lnTo>
                <a:lnTo>
                  <a:pt x="122558" y="94340"/>
                </a:lnTo>
                <a:lnTo>
                  <a:pt x="123620" y="95545"/>
                </a:lnTo>
                <a:lnTo>
                  <a:pt x="133686" y="101854"/>
                </a:lnTo>
                <a:lnTo>
                  <a:pt x="147957" y="103957"/>
                </a:lnTo>
                <a:lnTo>
                  <a:pt x="150910" y="103887"/>
                </a:lnTo>
                <a:lnTo>
                  <a:pt x="164251" y="101324"/>
                </a:lnTo>
                <a:lnTo>
                  <a:pt x="174355" y="95064"/>
                </a:lnTo>
                <a:lnTo>
                  <a:pt x="180558" y="89135"/>
                </a:lnTo>
                <a:lnTo>
                  <a:pt x="183660" y="81460"/>
                </a:lnTo>
                <a:lnTo>
                  <a:pt x="183660" y="66156"/>
                </a:lnTo>
                <a:lnTo>
                  <a:pt x="182200" y="61181"/>
                </a:lnTo>
                <a:lnTo>
                  <a:pt x="179283" y="57114"/>
                </a:lnTo>
                <a:lnTo>
                  <a:pt x="176365" y="53047"/>
                </a:lnTo>
                <a:lnTo>
                  <a:pt x="172310" y="50301"/>
                </a:lnTo>
                <a:lnTo>
                  <a:pt x="167118" y="48876"/>
                </a:lnTo>
                <a:lnTo>
                  <a:pt x="170334" y="47543"/>
                </a:lnTo>
                <a:lnTo>
                  <a:pt x="172953" y="45705"/>
                </a:lnTo>
                <a:lnTo>
                  <a:pt x="174975" y="43361"/>
                </a:lnTo>
                <a:lnTo>
                  <a:pt x="178238" y="39592"/>
                </a:lnTo>
                <a:lnTo>
                  <a:pt x="179868" y="34675"/>
                </a:lnTo>
                <a:lnTo>
                  <a:pt x="179868" y="20106"/>
                </a:lnTo>
                <a:lnTo>
                  <a:pt x="177112" y="13614"/>
                </a:lnTo>
                <a:lnTo>
                  <a:pt x="171598" y="9134"/>
                </a:lnTo>
                <a:lnTo>
                  <a:pt x="166084" y="4653"/>
                </a:lnTo>
                <a:lnTo>
                  <a:pt x="158295" y="2413"/>
                </a:lnTo>
                <a:lnTo>
                  <a:pt x="148233" y="2413"/>
                </a:lnTo>
                <a:lnTo>
                  <a:pt x="142623" y="2740"/>
                </a:lnTo>
                <a:lnTo>
                  <a:pt x="130032" y="7003"/>
                </a:lnTo>
                <a:lnTo>
                  <a:pt x="121559" y="16200"/>
                </a:lnTo>
                <a:lnTo>
                  <a:pt x="118618" y="21347"/>
                </a:lnTo>
                <a:lnTo>
                  <a:pt x="117148" y="27597"/>
                </a:lnTo>
                <a:lnTo>
                  <a:pt x="117148" y="34951"/>
                </a:lnTo>
                <a:lnTo>
                  <a:pt x="129416" y="34951"/>
                </a:lnTo>
                <a:close/>
              </a:path>
              <a:path w="1749273" h="131738">
                <a:moveTo>
                  <a:pt x="201396" y="19417"/>
                </a:moveTo>
                <a:lnTo>
                  <a:pt x="198662" y="27299"/>
                </a:lnTo>
                <a:lnTo>
                  <a:pt x="198662" y="45590"/>
                </a:lnTo>
                <a:lnTo>
                  <a:pt x="201431" y="53219"/>
                </a:lnTo>
                <a:lnTo>
                  <a:pt x="206968" y="59147"/>
                </a:lnTo>
                <a:lnTo>
                  <a:pt x="212504" y="65076"/>
                </a:lnTo>
                <a:lnTo>
                  <a:pt x="220029" y="68040"/>
                </a:lnTo>
                <a:lnTo>
                  <a:pt x="219362" y="55253"/>
                </a:lnTo>
                <a:lnTo>
                  <a:pt x="216238" y="51461"/>
                </a:lnTo>
                <a:lnTo>
                  <a:pt x="213113" y="47669"/>
                </a:lnTo>
                <a:lnTo>
                  <a:pt x="211550" y="42557"/>
                </a:lnTo>
                <a:lnTo>
                  <a:pt x="211550" y="29321"/>
                </a:lnTo>
                <a:lnTo>
                  <a:pt x="216621" y="5132"/>
                </a:lnTo>
                <a:lnTo>
                  <a:pt x="206864" y="12615"/>
                </a:lnTo>
                <a:lnTo>
                  <a:pt x="201396" y="19417"/>
                </a:lnTo>
                <a:close/>
              </a:path>
              <a:path w="1749273" h="131738">
                <a:moveTo>
                  <a:pt x="202338" y="91387"/>
                </a:moveTo>
                <a:lnTo>
                  <a:pt x="207347" y="96442"/>
                </a:lnTo>
                <a:lnTo>
                  <a:pt x="212355" y="101498"/>
                </a:lnTo>
                <a:lnTo>
                  <a:pt x="219684" y="104026"/>
                </a:lnTo>
                <a:lnTo>
                  <a:pt x="229739" y="104024"/>
                </a:lnTo>
                <a:lnTo>
                  <a:pt x="242540" y="101338"/>
                </a:lnTo>
                <a:lnTo>
                  <a:pt x="252605" y="93572"/>
                </a:lnTo>
                <a:lnTo>
                  <a:pt x="259935" y="80725"/>
                </a:lnTo>
                <a:lnTo>
                  <a:pt x="262072" y="74354"/>
                </a:lnTo>
                <a:lnTo>
                  <a:pt x="264554" y="62105"/>
                </a:lnTo>
                <a:lnTo>
                  <a:pt x="265381" y="48600"/>
                </a:lnTo>
                <a:lnTo>
                  <a:pt x="265362" y="46572"/>
                </a:lnTo>
                <a:lnTo>
                  <a:pt x="264094" y="33034"/>
                </a:lnTo>
                <a:lnTo>
                  <a:pt x="260832" y="21853"/>
                </a:lnTo>
                <a:lnTo>
                  <a:pt x="255054" y="12331"/>
                </a:lnTo>
                <a:lnTo>
                  <a:pt x="244761" y="4892"/>
                </a:lnTo>
                <a:lnTo>
                  <a:pt x="231057" y="2413"/>
                </a:lnTo>
                <a:lnTo>
                  <a:pt x="230023" y="2424"/>
                </a:lnTo>
                <a:lnTo>
                  <a:pt x="216621" y="5132"/>
                </a:lnTo>
                <a:lnTo>
                  <a:pt x="211550" y="29321"/>
                </a:lnTo>
                <a:lnTo>
                  <a:pt x="213331" y="23886"/>
                </a:lnTo>
                <a:lnTo>
                  <a:pt x="216893" y="19819"/>
                </a:lnTo>
                <a:lnTo>
                  <a:pt x="220454" y="15752"/>
                </a:lnTo>
                <a:lnTo>
                  <a:pt x="225267" y="13718"/>
                </a:lnTo>
                <a:lnTo>
                  <a:pt x="236984" y="13718"/>
                </a:lnTo>
                <a:lnTo>
                  <a:pt x="241636" y="15499"/>
                </a:lnTo>
                <a:lnTo>
                  <a:pt x="245289" y="19061"/>
                </a:lnTo>
                <a:lnTo>
                  <a:pt x="248942" y="22623"/>
                </a:lnTo>
                <a:lnTo>
                  <a:pt x="250769" y="28034"/>
                </a:lnTo>
                <a:lnTo>
                  <a:pt x="250769" y="43384"/>
                </a:lnTo>
                <a:lnTo>
                  <a:pt x="248736" y="49048"/>
                </a:lnTo>
                <a:lnTo>
                  <a:pt x="244669" y="52289"/>
                </a:lnTo>
                <a:lnTo>
                  <a:pt x="240602" y="55528"/>
                </a:lnTo>
                <a:lnTo>
                  <a:pt x="236111" y="57148"/>
                </a:lnTo>
                <a:lnTo>
                  <a:pt x="224348" y="57148"/>
                </a:lnTo>
                <a:lnTo>
                  <a:pt x="219362" y="55253"/>
                </a:lnTo>
                <a:lnTo>
                  <a:pt x="220029" y="68040"/>
                </a:lnTo>
                <a:lnTo>
                  <a:pt x="234227" y="68040"/>
                </a:lnTo>
                <a:lnTo>
                  <a:pt x="238604" y="67156"/>
                </a:lnTo>
                <a:lnTo>
                  <a:pt x="242670" y="65386"/>
                </a:lnTo>
                <a:lnTo>
                  <a:pt x="246737" y="63617"/>
                </a:lnTo>
                <a:lnTo>
                  <a:pt x="250149" y="60549"/>
                </a:lnTo>
                <a:lnTo>
                  <a:pt x="252905" y="56183"/>
                </a:lnTo>
                <a:lnTo>
                  <a:pt x="251775" y="64270"/>
                </a:lnTo>
                <a:lnTo>
                  <a:pt x="248493" y="77774"/>
                </a:lnTo>
                <a:lnTo>
                  <a:pt x="244014" y="86275"/>
                </a:lnTo>
                <a:lnTo>
                  <a:pt x="239833" y="91215"/>
                </a:lnTo>
                <a:lnTo>
                  <a:pt x="234778" y="93685"/>
                </a:lnTo>
                <a:lnTo>
                  <a:pt x="225680" y="93685"/>
                </a:lnTo>
                <a:lnTo>
                  <a:pt x="222832" y="92996"/>
                </a:lnTo>
                <a:lnTo>
                  <a:pt x="220304" y="91617"/>
                </a:lnTo>
                <a:lnTo>
                  <a:pt x="215388" y="88997"/>
                </a:lnTo>
                <a:lnTo>
                  <a:pt x="212746" y="84264"/>
                </a:lnTo>
                <a:lnTo>
                  <a:pt x="212378" y="77416"/>
                </a:lnTo>
                <a:lnTo>
                  <a:pt x="199834" y="77416"/>
                </a:lnTo>
                <a:lnTo>
                  <a:pt x="199834" y="85045"/>
                </a:lnTo>
                <a:lnTo>
                  <a:pt x="202338" y="91387"/>
                </a:lnTo>
                <a:close/>
              </a:path>
              <a:path w="1749273" h="131738">
                <a:moveTo>
                  <a:pt x="332998" y="75120"/>
                </a:moveTo>
                <a:lnTo>
                  <a:pt x="329388" y="84103"/>
                </a:lnTo>
                <a:lnTo>
                  <a:pt x="325574" y="89802"/>
                </a:lnTo>
                <a:lnTo>
                  <a:pt x="320451" y="92651"/>
                </a:lnTo>
                <a:lnTo>
                  <a:pt x="306023" y="92651"/>
                </a:lnTo>
                <a:lnTo>
                  <a:pt x="314087" y="103957"/>
                </a:lnTo>
                <a:lnTo>
                  <a:pt x="323432" y="102726"/>
                </a:lnTo>
                <a:lnTo>
                  <a:pt x="334487" y="96516"/>
                </a:lnTo>
                <a:lnTo>
                  <a:pt x="332998" y="75120"/>
                </a:lnTo>
                <a:close/>
              </a:path>
              <a:path w="1749273" h="131738">
                <a:moveTo>
                  <a:pt x="281204" y="40180"/>
                </a:moveTo>
                <a:lnTo>
                  <a:pt x="280383" y="53908"/>
                </a:lnTo>
                <a:lnTo>
                  <a:pt x="280957" y="65438"/>
                </a:lnTo>
                <a:lnTo>
                  <a:pt x="283355" y="78115"/>
                </a:lnTo>
                <a:lnTo>
                  <a:pt x="287620" y="88515"/>
                </a:lnTo>
                <a:lnTo>
                  <a:pt x="290858" y="93346"/>
                </a:lnTo>
                <a:lnTo>
                  <a:pt x="300910" y="101304"/>
                </a:lnTo>
                <a:lnTo>
                  <a:pt x="314087" y="103957"/>
                </a:lnTo>
                <a:lnTo>
                  <a:pt x="306023" y="92651"/>
                </a:lnTo>
                <a:lnTo>
                  <a:pt x="300371" y="87986"/>
                </a:lnTo>
                <a:lnTo>
                  <a:pt x="297063" y="78657"/>
                </a:lnTo>
                <a:lnTo>
                  <a:pt x="294903" y="72545"/>
                </a:lnTo>
                <a:lnTo>
                  <a:pt x="293824" y="64456"/>
                </a:lnTo>
                <a:lnTo>
                  <a:pt x="293824" y="54390"/>
                </a:lnTo>
                <a:lnTo>
                  <a:pt x="293979" y="47670"/>
                </a:lnTo>
                <a:lnTo>
                  <a:pt x="295572" y="34187"/>
                </a:lnTo>
                <a:lnTo>
                  <a:pt x="298889" y="24024"/>
                </a:lnTo>
                <a:lnTo>
                  <a:pt x="302267" y="17154"/>
                </a:lnTo>
                <a:lnTo>
                  <a:pt x="307608" y="13718"/>
                </a:lnTo>
                <a:lnTo>
                  <a:pt x="322864" y="13718"/>
                </a:lnTo>
                <a:lnTo>
                  <a:pt x="328217" y="17337"/>
                </a:lnTo>
                <a:lnTo>
                  <a:pt x="330974" y="24576"/>
                </a:lnTo>
                <a:lnTo>
                  <a:pt x="331703" y="26633"/>
                </a:lnTo>
                <a:lnTo>
                  <a:pt x="334257" y="38215"/>
                </a:lnTo>
                <a:lnTo>
                  <a:pt x="335109" y="52254"/>
                </a:lnTo>
                <a:lnTo>
                  <a:pt x="334845" y="61593"/>
                </a:lnTo>
                <a:lnTo>
                  <a:pt x="332998" y="75120"/>
                </a:lnTo>
                <a:lnTo>
                  <a:pt x="334487" y="96516"/>
                </a:lnTo>
                <a:lnTo>
                  <a:pt x="342484" y="85068"/>
                </a:lnTo>
                <a:lnTo>
                  <a:pt x="345101" y="78072"/>
                </a:lnTo>
                <a:lnTo>
                  <a:pt x="347635" y="65903"/>
                </a:lnTo>
                <a:lnTo>
                  <a:pt x="348480" y="51771"/>
                </a:lnTo>
                <a:lnTo>
                  <a:pt x="348051" y="41539"/>
                </a:lnTo>
                <a:lnTo>
                  <a:pt x="345876" y="28684"/>
                </a:lnTo>
                <a:lnTo>
                  <a:pt x="341864" y="18337"/>
                </a:lnTo>
                <a:lnTo>
                  <a:pt x="337946" y="12566"/>
                </a:lnTo>
                <a:lnTo>
                  <a:pt x="327734" y="5054"/>
                </a:lnTo>
                <a:lnTo>
                  <a:pt x="314156" y="2550"/>
                </a:lnTo>
                <a:lnTo>
                  <a:pt x="302077" y="4767"/>
                </a:lnTo>
                <a:lnTo>
                  <a:pt x="291853" y="12252"/>
                </a:lnTo>
                <a:lnTo>
                  <a:pt x="284726" y="25024"/>
                </a:lnTo>
                <a:lnTo>
                  <a:pt x="283667" y="28251"/>
                </a:lnTo>
                <a:lnTo>
                  <a:pt x="281204" y="40180"/>
                </a:lnTo>
                <a:close/>
              </a:path>
              <a:path w="1749273" h="131738">
                <a:moveTo>
                  <a:pt x="405182" y="77140"/>
                </a:moveTo>
                <a:lnTo>
                  <a:pt x="405182" y="101268"/>
                </a:lnTo>
                <a:lnTo>
                  <a:pt x="417588" y="101268"/>
                </a:lnTo>
                <a:lnTo>
                  <a:pt x="417588" y="77140"/>
                </a:lnTo>
                <a:lnTo>
                  <a:pt x="432131" y="77140"/>
                </a:lnTo>
                <a:lnTo>
                  <a:pt x="432131" y="66317"/>
                </a:lnTo>
                <a:lnTo>
                  <a:pt x="417588" y="66317"/>
                </a:lnTo>
                <a:lnTo>
                  <a:pt x="417588" y="2274"/>
                </a:lnTo>
                <a:lnTo>
                  <a:pt x="407112" y="2274"/>
                </a:lnTo>
                <a:lnTo>
                  <a:pt x="404975" y="21577"/>
                </a:lnTo>
                <a:lnTo>
                  <a:pt x="404975" y="66317"/>
                </a:lnTo>
                <a:lnTo>
                  <a:pt x="373339" y="66317"/>
                </a:lnTo>
                <a:lnTo>
                  <a:pt x="361898" y="65007"/>
                </a:lnTo>
                <a:lnTo>
                  <a:pt x="361898" y="77140"/>
                </a:lnTo>
                <a:lnTo>
                  <a:pt x="405182" y="77140"/>
                </a:lnTo>
                <a:close/>
              </a:path>
              <a:path w="1749273" h="131738">
                <a:moveTo>
                  <a:pt x="407112" y="2274"/>
                </a:moveTo>
                <a:lnTo>
                  <a:pt x="361898" y="65007"/>
                </a:lnTo>
                <a:lnTo>
                  <a:pt x="373339" y="66317"/>
                </a:lnTo>
                <a:lnTo>
                  <a:pt x="404975" y="21577"/>
                </a:lnTo>
                <a:lnTo>
                  <a:pt x="407112" y="2274"/>
                </a:lnTo>
                <a:close/>
              </a:path>
              <a:path w="1749273" h="131738">
                <a:moveTo>
                  <a:pt x="472774" y="0"/>
                </a:moveTo>
                <a:lnTo>
                  <a:pt x="440654" y="101268"/>
                </a:lnTo>
                <a:lnTo>
                  <a:pt x="451132" y="101268"/>
                </a:lnTo>
                <a:lnTo>
                  <a:pt x="483250" y="0"/>
                </a:lnTo>
                <a:lnTo>
                  <a:pt x="472774" y="0"/>
                </a:lnTo>
                <a:close/>
              </a:path>
              <a:path w="1749273" h="131738">
                <a:moveTo>
                  <a:pt x="485732" y="65007"/>
                </a:moveTo>
                <a:lnTo>
                  <a:pt x="485732" y="68638"/>
                </a:lnTo>
                <a:lnTo>
                  <a:pt x="485984" y="72453"/>
                </a:lnTo>
                <a:lnTo>
                  <a:pt x="486489" y="76451"/>
                </a:lnTo>
                <a:lnTo>
                  <a:pt x="487501" y="84172"/>
                </a:lnTo>
                <a:lnTo>
                  <a:pt x="489293" y="91433"/>
                </a:lnTo>
                <a:lnTo>
                  <a:pt x="491866" y="98235"/>
                </a:lnTo>
                <a:lnTo>
                  <a:pt x="493750" y="103199"/>
                </a:lnTo>
                <a:lnTo>
                  <a:pt x="495496" y="107128"/>
                </a:lnTo>
                <a:lnTo>
                  <a:pt x="497104" y="110023"/>
                </a:lnTo>
                <a:lnTo>
                  <a:pt x="498712" y="112918"/>
                </a:lnTo>
                <a:lnTo>
                  <a:pt x="502871" y="119605"/>
                </a:lnTo>
                <a:lnTo>
                  <a:pt x="509579" y="130084"/>
                </a:lnTo>
                <a:lnTo>
                  <a:pt x="517919" y="130084"/>
                </a:lnTo>
                <a:lnTo>
                  <a:pt x="513873" y="122259"/>
                </a:lnTo>
                <a:lnTo>
                  <a:pt x="508077" y="110107"/>
                </a:lnTo>
                <a:lnTo>
                  <a:pt x="504341" y="100716"/>
                </a:lnTo>
                <a:lnTo>
                  <a:pt x="501395" y="90029"/>
                </a:lnTo>
                <a:lnTo>
                  <a:pt x="499417" y="77512"/>
                </a:lnTo>
                <a:lnTo>
                  <a:pt x="498758" y="64180"/>
                </a:lnTo>
                <a:lnTo>
                  <a:pt x="499139" y="53508"/>
                </a:lnTo>
                <a:lnTo>
                  <a:pt x="500759" y="40794"/>
                </a:lnTo>
                <a:lnTo>
                  <a:pt x="503652" y="29298"/>
                </a:lnTo>
                <a:lnTo>
                  <a:pt x="505775" y="23568"/>
                </a:lnTo>
                <a:lnTo>
                  <a:pt x="510686" y="12505"/>
                </a:lnTo>
                <a:lnTo>
                  <a:pt x="517712" y="-1654"/>
                </a:lnTo>
                <a:lnTo>
                  <a:pt x="509097" y="-1654"/>
                </a:lnTo>
                <a:lnTo>
                  <a:pt x="502800" y="8485"/>
                </a:lnTo>
                <a:lnTo>
                  <a:pt x="496292" y="19926"/>
                </a:lnTo>
                <a:lnTo>
                  <a:pt x="492141" y="28677"/>
                </a:lnTo>
                <a:lnTo>
                  <a:pt x="488770" y="39032"/>
                </a:lnTo>
                <a:lnTo>
                  <a:pt x="486491" y="51489"/>
                </a:lnTo>
                <a:lnTo>
                  <a:pt x="485732" y="65007"/>
                </a:lnTo>
                <a:close/>
              </a:path>
              <a:path w="1749273" h="131738">
                <a:moveTo>
                  <a:pt x="595022" y="31366"/>
                </a:moveTo>
                <a:lnTo>
                  <a:pt x="595022" y="101268"/>
                </a:lnTo>
                <a:lnTo>
                  <a:pt x="608256" y="101268"/>
                </a:lnTo>
                <a:lnTo>
                  <a:pt x="608256" y="2964"/>
                </a:lnTo>
                <a:lnTo>
                  <a:pt x="598469" y="2964"/>
                </a:lnTo>
                <a:lnTo>
                  <a:pt x="596723" y="10593"/>
                </a:lnTo>
                <a:lnTo>
                  <a:pt x="594080" y="15430"/>
                </a:lnTo>
                <a:lnTo>
                  <a:pt x="590542" y="17475"/>
                </a:lnTo>
                <a:lnTo>
                  <a:pt x="587004" y="19520"/>
                </a:lnTo>
                <a:lnTo>
                  <a:pt x="580755" y="20979"/>
                </a:lnTo>
                <a:lnTo>
                  <a:pt x="571795" y="21853"/>
                </a:lnTo>
                <a:lnTo>
                  <a:pt x="571795" y="31366"/>
                </a:lnTo>
                <a:lnTo>
                  <a:pt x="595022" y="31366"/>
                </a:lnTo>
                <a:close/>
              </a:path>
              <a:path w="1749273" h="131738">
                <a:moveTo>
                  <a:pt x="535058" y="86240"/>
                </a:moveTo>
                <a:lnTo>
                  <a:pt x="535058" y="101268"/>
                </a:lnTo>
                <a:lnTo>
                  <a:pt x="549463" y="101268"/>
                </a:lnTo>
                <a:lnTo>
                  <a:pt x="549463" y="86240"/>
                </a:lnTo>
                <a:lnTo>
                  <a:pt x="535058" y="86240"/>
                </a:lnTo>
                <a:close/>
              </a:path>
              <a:path w="1749273" h="131738">
                <a:moveTo>
                  <a:pt x="687496" y="77140"/>
                </a:moveTo>
                <a:lnTo>
                  <a:pt x="687496" y="101268"/>
                </a:lnTo>
                <a:lnTo>
                  <a:pt x="699902" y="101268"/>
                </a:lnTo>
                <a:lnTo>
                  <a:pt x="699902" y="77140"/>
                </a:lnTo>
                <a:lnTo>
                  <a:pt x="714445" y="77140"/>
                </a:lnTo>
                <a:lnTo>
                  <a:pt x="714445" y="66317"/>
                </a:lnTo>
                <a:lnTo>
                  <a:pt x="699902" y="66317"/>
                </a:lnTo>
                <a:lnTo>
                  <a:pt x="699902" y="2274"/>
                </a:lnTo>
                <a:lnTo>
                  <a:pt x="689426" y="2274"/>
                </a:lnTo>
                <a:lnTo>
                  <a:pt x="687288" y="21577"/>
                </a:lnTo>
                <a:lnTo>
                  <a:pt x="687288" y="66317"/>
                </a:lnTo>
                <a:lnTo>
                  <a:pt x="655653" y="66317"/>
                </a:lnTo>
                <a:lnTo>
                  <a:pt x="644211" y="65007"/>
                </a:lnTo>
                <a:lnTo>
                  <a:pt x="644211" y="77140"/>
                </a:lnTo>
                <a:lnTo>
                  <a:pt x="687496" y="77140"/>
                </a:lnTo>
                <a:close/>
              </a:path>
              <a:path w="1749273" h="131738">
                <a:moveTo>
                  <a:pt x="689426" y="2274"/>
                </a:moveTo>
                <a:lnTo>
                  <a:pt x="644211" y="65007"/>
                </a:lnTo>
                <a:lnTo>
                  <a:pt x="655653" y="66317"/>
                </a:lnTo>
                <a:lnTo>
                  <a:pt x="687288" y="21577"/>
                </a:lnTo>
                <a:lnTo>
                  <a:pt x="689426" y="2274"/>
                </a:lnTo>
                <a:close/>
              </a:path>
              <a:path w="1749273" h="131738">
                <a:moveTo>
                  <a:pt x="755914" y="101268"/>
                </a:moveTo>
                <a:lnTo>
                  <a:pt x="758028" y="91158"/>
                </a:lnTo>
                <a:lnTo>
                  <a:pt x="759751" y="83827"/>
                </a:lnTo>
                <a:lnTo>
                  <a:pt x="761084" y="79277"/>
                </a:lnTo>
                <a:lnTo>
                  <a:pt x="763151" y="72200"/>
                </a:lnTo>
                <a:lnTo>
                  <a:pt x="766184" y="64364"/>
                </a:lnTo>
                <a:lnTo>
                  <a:pt x="770182" y="55769"/>
                </a:lnTo>
                <a:lnTo>
                  <a:pt x="771465" y="53032"/>
                </a:lnTo>
                <a:lnTo>
                  <a:pt x="777435" y="41702"/>
                </a:lnTo>
                <a:lnTo>
                  <a:pt x="784139" y="31090"/>
                </a:lnTo>
                <a:lnTo>
                  <a:pt x="789400" y="23461"/>
                </a:lnTo>
                <a:lnTo>
                  <a:pt x="793616" y="18107"/>
                </a:lnTo>
                <a:lnTo>
                  <a:pt x="796787" y="15028"/>
                </a:lnTo>
                <a:lnTo>
                  <a:pt x="796787" y="4205"/>
                </a:lnTo>
                <a:lnTo>
                  <a:pt x="728138" y="4205"/>
                </a:lnTo>
                <a:lnTo>
                  <a:pt x="728138" y="16683"/>
                </a:lnTo>
                <a:lnTo>
                  <a:pt x="782725" y="16683"/>
                </a:lnTo>
                <a:lnTo>
                  <a:pt x="777262" y="23338"/>
                </a:lnTo>
                <a:lnTo>
                  <a:pt x="769939" y="33573"/>
                </a:lnTo>
                <a:lnTo>
                  <a:pt x="762876" y="45016"/>
                </a:lnTo>
                <a:lnTo>
                  <a:pt x="758265" y="53552"/>
                </a:lnTo>
                <a:lnTo>
                  <a:pt x="752726" y="65444"/>
                </a:lnTo>
                <a:lnTo>
                  <a:pt x="748202" y="77360"/>
                </a:lnTo>
                <a:lnTo>
                  <a:pt x="744692" y="89302"/>
                </a:lnTo>
                <a:lnTo>
                  <a:pt x="742199" y="101268"/>
                </a:lnTo>
                <a:lnTo>
                  <a:pt x="755914" y="101268"/>
                </a:lnTo>
                <a:close/>
              </a:path>
              <a:path w="1749273" h="131738">
                <a:moveTo>
                  <a:pt x="860863" y="4768"/>
                </a:moveTo>
                <a:lnTo>
                  <a:pt x="853442" y="2274"/>
                </a:lnTo>
                <a:lnTo>
                  <a:pt x="843977" y="2274"/>
                </a:lnTo>
                <a:lnTo>
                  <a:pt x="837314" y="13649"/>
                </a:lnTo>
                <a:lnTo>
                  <a:pt x="849307" y="13649"/>
                </a:lnTo>
                <a:lnTo>
                  <a:pt x="853787" y="15189"/>
                </a:lnTo>
                <a:lnTo>
                  <a:pt x="856728" y="18268"/>
                </a:lnTo>
                <a:lnTo>
                  <a:pt x="859668" y="21347"/>
                </a:lnTo>
                <a:lnTo>
                  <a:pt x="861139" y="24725"/>
                </a:lnTo>
                <a:lnTo>
                  <a:pt x="861483" y="48532"/>
                </a:lnTo>
                <a:lnTo>
                  <a:pt x="865159" y="46463"/>
                </a:lnTo>
                <a:lnTo>
                  <a:pt x="867870" y="44349"/>
                </a:lnTo>
                <a:lnTo>
                  <a:pt x="869616" y="42189"/>
                </a:lnTo>
                <a:lnTo>
                  <a:pt x="872741" y="38374"/>
                </a:lnTo>
                <a:lnTo>
                  <a:pt x="874303" y="33388"/>
                </a:lnTo>
                <a:lnTo>
                  <a:pt x="874303" y="20566"/>
                </a:lnTo>
                <a:lnTo>
                  <a:pt x="871615" y="14741"/>
                </a:lnTo>
                <a:lnTo>
                  <a:pt x="866239" y="9754"/>
                </a:lnTo>
                <a:lnTo>
                  <a:pt x="860863" y="4768"/>
                </a:lnTo>
                <a:close/>
              </a:path>
              <a:path w="1749273" h="131738">
                <a:moveTo>
                  <a:pt x="858761" y="88136"/>
                </a:moveTo>
                <a:lnTo>
                  <a:pt x="854969" y="91238"/>
                </a:lnTo>
                <a:lnTo>
                  <a:pt x="850203" y="92789"/>
                </a:lnTo>
                <a:lnTo>
                  <a:pt x="837291" y="92789"/>
                </a:lnTo>
                <a:lnTo>
                  <a:pt x="831995" y="90916"/>
                </a:lnTo>
                <a:lnTo>
                  <a:pt x="828572" y="87170"/>
                </a:lnTo>
                <a:lnTo>
                  <a:pt x="825149" y="83425"/>
                </a:lnTo>
                <a:lnTo>
                  <a:pt x="823437" y="78979"/>
                </a:lnTo>
                <a:lnTo>
                  <a:pt x="819967" y="96386"/>
                </a:lnTo>
                <a:lnTo>
                  <a:pt x="830980" y="102167"/>
                </a:lnTo>
                <a:lnTo>
                  <a:pt x="844183" y="104094"/>
                </a:lnTo>
                <a:lnTo>
                  <a:pt x="845329" y="104082"/>
                </a:lnTo>
                <a:lnTo>
                  <a:pt x="858809" y="101661"/>
                </a:lnTo>
                <a:lnTo>
                  <a:pt x="858761" y="88136"/>
                </a:lnTo>
                <a:close/>
              </a:path>
              <a:path w="1749273" h="131738">
                <a:moveTo>
                  <a:pt x="893510" y="55563"/>
                </a:moveTo>
                <a:lnTo>
                  <a:pt x="893510" y="68316"/>
                </a:lnTo>
                <a:lnTo>
                  <a:pt x="928110" y="68316"/>
                </a:lnTo>
                <a:lnTo>
                  <a:pt x="928110" y="55563"/>
                </a:lnTo>
                <a:lnTo>
                  <a:pt x="893510" y="55563"/>
                </a:lnTo>
                <a:close/>
              </a:path>
              <a:path w="1749273" h="131738">
                <a:moveTo>
                  <a:pt x="946766" y="86240"/>
                </a:moveTo>
                <a:lnTo>
                  <a:pt x="946766" y="101268"/>
                </a:lnTo>
                <a:lnTo>
                  <a:pt x="961170" y="101268"/>
                </a:lnTo>
                <a:lnTo>
                  <a:pt x="961170" y="86240"/>
                </a:lnTo>
                <a:lnTo>
                  <a:pt x="946766" y="86240"/>
                </a:lnTo>
                <a:close/>
              </a:path>
              <a:path w="1749273" h="131738">
                <a:moveTo>
                  <a:pt x="1027019" y="75121"/>
                </a:moveTo>
                <a:lnTo>
                  <a:pt x="1023409" y="84103"/>
                </a:lnTo>
                <a:lnTo>
                  <a:pt x="1019595" y="89802"/>
                </a:lnTo>
                <a:lnTo>
                  <a:pt x="1014472" y="92651"/>
                </a:lnTo>
                <a:lnTo>
                  <a:pt x="1000044" y="92651"/>
                </a:lnTo>
                <a:lnTo>
                  <a:pt x="1008108" y="103957"/>
                </a:lnTo>
                <a:lnTo>
                  <a:pt x="1017453" y="102726"/>
                </a:lnTo>
                <a:lnTo>
                  <a:pt x="1028508" y="96516"/>
                </a:lnTo>
                <a:lnTo>
                  <a:pt x="1027019" y="75121"/>
                </a:lnTo>
                <a:close/>
              </a:path>
              <a:path w="1749273" h="131738">
                <a:moveTo>
                  <a:pt x="975225" y="40181"/>
                </a:moveTo>
                <a:lnTo>
                  <a:pt x="974404" y="53908"/>
                </a:lnTo>
                <a:lnTo>
                  <a:pt x="974978" y="65438"/>
                </a:lnTo>
                <a:lnTo>
                  <a:pt x="977376" y="78115"/>
                </a:lnTo>
                <a:lnTo>
                  <a:pt x="981641" y="88515"/>
                </a:lnTo>
                <a:lnTo>
                  <a:pt x="984879" y="93346"/>
                </a:lnTo>
                <a:lnTo>
                  <a:pt x="994931" y="101304"/>
                </a:lnTo>
                <a:lnTo>
                  <a:pt x="1008108" y="103957"/>
                </a:lnTo>
                <a:lnTo>
                  <a:pt x="1000044" y="92651"/>
                </a:lnTo>
                <a:lnTo>
                  <a:pt x="994392" y="87986"/>
                </a:lnTo>
                <a:lnTo>
                  <a:pt x="991084" y="78657"/>
                </a:lnTo>
                <a:lnTo>
                  <a:pt x="988924" y="72545"/>
                </a:lnTo>
                <a:lnTo>
                  <a:pt x="987845" y="64456"/>
                </a:lnTo>
                <a:lnTo>
                  <a:pt x="987845" y="54390"/>
                </a:lnTo>
                <a:lnTo>
                  <a:pt x="988000" y="47670"/>
                </a:lnTo>
                <a:lnTo>
                  <a:pt x="989593" y="34188"/>
                </a:lnTo>
                <a:lnTo>
                  <a:pt x="992910" y="24024"/>
                </a:lnTo>
                <a:lnTo>
                  <a:pt x="996288" y="17154"/>
                </a:lnTo>
                <a:lnTo>
                  <a:pt x="1001629" y="13718"/>
                </a:lnTo>
                <a:lnTo>
                  <a:pt x="1016885" y="13718"/>
                </a:lnTo>
                <a:lnTo>
                  <a:pt x="1022238" y="17337"/>
                </a:lnTo>
                <a:lnTo>
                  <a:pt x="1024995" y="24576"/>
                </a:lnTo>
                <a:lnTo>
                  <a:pt x="1025724" y="26633"/>
                </a:lnTo>
                <a:lnTo>
                  <a:pt x="1028278" y="38216"/>
                </a:lnTo>
                <a:lnTo>
                  <a:pt x="1029130" y="52254"/>
                </a:lnTo>
                <a:lnTo>
                  <a:pt x="1028866" y="61593"/>
                </a:lnTo>
                <a:lnTo>
                  <a:pt x="1027019" y="75121"/>
                </a:lnTo>
                <a:lnTo>
                  <a:pt x="1028508" y="96516"/>
                </a:lnTo>
                <a:lnTo>
                  <a:pt x="1036505" y="85068"/>
                </a:lnTo>
                <a:lnTo>
                  <a:pt x="1039122" y="78072"/>
                </a:lnTo>
                <a:lnTo>
                  <a:pt x="1041656" y="65903"/>
                </a:lnTo>
                <a:lnTo>
                  <a:pt x="1042501" y="51771"/>
                </a:lnTo>
                <a:lnTo>
                  <a:pt x="1042072" y="41539"/>
                </a:lnTo>
                <a:lnTo>
                  <a:pt x="1039897" y="28684"/>
                </a:lnTo>
                <a:lnTo>
                  <a:pt x="1035885" y="18337"/>
                </a:lnTo>
                <a:lnTo>
                  <a:pt x="1031967" y="12566"/>
                </a:lnTo>
                <a:lnTo>
                  <a:pt x="1021756" y="5054"/>
                </a:lnTo>
                <a:lnTo>
                  <a:pt x="1008177" y="2550"/>
                </a:lnTo>
                <a:lnTo>
                  <a:pt x="996098" y="4767"/>
                </a:lnTo>
                <a:lnTo>
                  <a:pt x="985874" y="12252"/>
                </a:lnTo>
                <a:lnTo>
                  <a:pt x="978747" y="25024"/>
                </a:lnTo>
                <a:lnTo>
                  <a:pt x="977688" y="28251"/>
                </a:lnTo>
                <a:lnTo>
                  <a:pt x="975225" y="40181"/>
                </a:lnTo>
                <a:close/>
              </a:path>
              <a:path w="1749273" h="131738">
                <a:moveTo>
                  <a:pt x="1119260" y="16200"/>
                </a:moveTo>
                <a:lnTo>
                  <a:pt x="1119260" y="4205"/>
                </a:lnTo>
                <a:lnTo>
                  <a:pt x="1067980" y="4205"/>
                </a:lnTo>
                <a:lnTo>
                  <a:pt x="1060468" y="57355"/>
                </a:lnTo>
                <a:lnTo>
                  <a:pt x="1071220" y="57976"/>
                </a:lnTo>
                <a:lnTo>
                  <a:pt x="1073379" y="55035"/>
                </a:lnTo>
                <a:lnTo>
                  <a:pt x="1075987" y="52737"/>
                </a:lnTo>
                <a:lnTo>
                  <a:pt x="1079043" y="51082"/>
                </a:lnTo>
                <a:lnTo>
                  <a:pt x="1082098" y="49428"/>
                </a:lnTo>
                <a:lnTo>
                  <a:pt x="1085763" y="48601"/>
                </a:lnTo>
                <a:lnTo>
                  <a:pt x="1095918" y="48601"/>
                </a:lnTo>
                <a:lnTo>
                  <a:pt x="1100961" y="50485"/>
                </a:lnTo>
                <a:lnTo>
                  <a:pt x="1105165" y="54253"/>
                </a:lnTo>
                <a:lnTo>
                  <a:pt x="1109369" y="58022"/>
                </a:lnTo>
                <a:lnTo>
                  <a:pt x="1111472" y="63353"/>
                </a:lnTo>
                <a:lnTo>
                  <a:pt x="1111472" y="75945"/>
                </a:lnTo>
                <a:lnTo>
                  <a:pt x="1109703" y="81138"/>
                </a:lnTo>
                <a:lnTo>
                  <a:pt x="1106164" y="85826"/>
                </a:lnTo>
                <a:lnTo>
                  <a:pt x="1102626" y="90514"/>
                </a:lnTo>
                <a:lnTo>
                  <a:pt x="1097181" y="92858"/>
                </a:lnTo>
                <a:lnTo>
                  <a:pt x="1085970" y="92858"/>
                </a:lnTo>
                <a:lnTo>
                  <a:pt x="1082569" y="92169"/>
                </a:lnTo>
                <a:lnTo>
                  <a:pt x="1079629" y="90790"/>
                </a:lnTo>
                <a:lnTo>
                  <a:pt x="1073885" y="88078"/>
                </a:lnTo>
                <a:lnTo>
                  <a:pt x="1070600" y="83184"/>
                </a:lnTo>
                <a:lnTo>
                  <a:pt x="1069772" y="76106"/>
                </a:lnTo>
                <a:lnTo>
                  <a:pt x="1056883" y="76106"/>
                </a:lnTo>
                <a:lnTo>
                  <a:pt x="1057619" y="85482"/>
                </a:lnTo>
                <a:lnTo>
                  <a:pt x="1061076" y="92433"/>
                </a:lnTo>
                <a:lnTo>
                  <a:pt x="1067257" y="96960"/>
                </a:lnTo>
                <a:lnTo>
                  <a:pt x="1073437" y="101487"/>
                </a:lnTo>
                <a:lnTo>
                  <a:pt x="1080548" y="103750"/>
                </a:lnTo>
                <a:lnTo>
                  <a:pt x="1088589" y="103750"/>
                </a:lnTo>
                <a:lnTo>
                  <a:pt x="1093760" y="103535"/>
                </a:lnTo>
                <a:lnTo>
                  <a:pt x="1106873" y="100267"/>
                </a:lnTo>
                <a:lnTo>
                  <a:pt x="1116193" y="93065"/>
                </a:lnTo>
                <a:lnTo>
                  <a:pt x="1122803" y="81197"/>
                </a:lnTo>
                <a:lnTo>
                  <a:pt x="1124843" y="68386"/>
                </a:lnTo>
                <a:lnTo>
                  <a:pt x="1124843" y="59423"/>
                </a:lnTo>
                <a:lnTo>
                  <a:pt x="1121695" y="52024"/>
                </a:lnTo>
                <a:lnTo>
                  <a:pt x="1115400" y="46188"/>
                </a:lnTo>
                <a:lnTo>
                  <a:pt x="1109105" y="40351"/>
                </a:lnTo>
                <a:lnTo>
                  <a:pt x="1101432" y="37433"/>
                </a:lnTo>
                <a:lnTo>
                  <a:pt x="1087555" y="37433"/>
                </a:lnTo>
                <a:lnTo>
                  <a:pt x="1083305" y="38191"/>
                </a:lnTo>
                <a:lnTo>
                  <a:pt x="1079629" y="39708"/>
                </a:lnTo>
                <a:lnTo>
                  <a:pt x="1077561" y="40581"/>
                </a:lnTo>
                <a:lnTo>
                  <a:pt x="1073081" y="43637"/>
                </a:lnTo>
                <a:lnTo>
                  <a:pt x="1077285" y="16200"/>
                </a:lnTo>
                <a:lnTo>
                  <a:pt x="1119260" y="16200"/>
                </a:lnTo>
                <a:close/>
              </a:path>
              <a:path w="1749273" h="131738">
                <a:moveTo>
                  <a:pt x="1148185" y="130084"/>
                </a:moveTo>
                <a:lnTo>
                  <a:pt x="1154409" y="120098"/>
                </a:lnTo>
                <a:lnTo>
                  <a:pt x="1160915" y="108654"/>
                </a:lnTo>
                <a:lnTo>
                  <a:pt x="1165072" y="99821"/>
                </a:lnTo>
                <a:lnTo>
                  <a:pt x="1168492" y="89378"/>
                </a:lnTo>
                <a:lnTo>
                  <a:pt x="1170786" y="76920"/>
                </a:lnTo>
                <a:lnTo>
                  <a:pt x="1171551" y="63422"/>
                </a:lnTo>
                <a:lnTo>
                  <a:pt x="1171551" y="58228"/>
                </a:lnTo>
                <a:lnTo>
                  <a:pt x="1171080" y="52829"/>
                </a:lnTo>
                <a:lnTo>
                  <a:pt x="1170138" y="47222"/>
                </a:lnTo>
                <a:lnTo>
                  <a:pt x="1169196" y="41614"/>
                </a:lnTo>
                <a:lnTo>
                  <a:pt x="1167622" y="35939"/>
                </a:lnTo>
                <a:lnTo>
                  <a:pt x="1165416" y="30194"/>
                </a:lnTo>
                <a:lnTo>
                  <a:pt x="1163670" y="25552"/>
                </a:lnTo>
                <a:lnTo>
                  <a:pt x="1162051" y="21911"/>
                </a:lnTo>
                <a:lnTo>
                  <a:pt x="1160556" y="19268"/>
                </a:lnTo>
                <a:lnTo>
                  <a:pt x="1159064" y="16625"/>
                </a:lnTo>
                <a:lnTo>
                  <a:pt x="1154779" y="9651"/>
                </a:lnTo>
                <a:lnTo>
                  <a:pt x="1147703" y="-1653"/>
                </a:lnTo>
                <a:lnTo>
                  <a:pt x="1139363" y="-1653"/>
                </a:lnTo>
                <a:lnTo>
                  <a:pt x="1143409" y="6170"/>
                </a:lnTo>
                <a:lnTo>
                  <a:pt x="1149205" y="18322"/>
                </a:lnTo>
                <a:lnTo>
                  <a:pt x="1152941" y="27713"/>
                </a:lnTo>
                <a:lnTo>
                  <a:pt x="1155878" y="38348"/>
                </a:lnTo>
                <a:lnTo>
                  <a:pt x="1157862" y="50864"/>
                </a:lnTo>
                <a:lnTo>
                  <a:pt x="1158524" y="64180"/>
                </a:lnTo>
                <a:lnTo>
                  <a:pt x="1158157" y="74785"/>
                </a:lnTo>
                <a:lnTo>
                  <a:pt x="1156560" y="87523"/>
                </a:lnTo>
                <a:lnTo>
                  <a:pt x="1153699" y="98924"/>
                </a:lnTo>
                <a:lnTo>
                  <a:pt x="1151549" y="104736"/>
                </a:lnTo>
                <a:lnTo>
                  <a:pt x="1146632" y="115814"/>
                </a:lnTo>
                <a:lnTo>
                  <a:pt x="1139570" y="130084"/>
                </a:lnTo>
                <a:lnTo>
                  <a:pt x="1148185" y="130084"/>
                </a:lnTo>
                <a:close/>
              </a:path>
              <a:path w="1749273" h="131738">
                <a:moveTo>
                  <a:pt x="1223359" y="44602"/>
                </a:moveTo>
                <a:lnTo>
                  <a:pt x="1223359" y="56183"/>
                </a:lnTo>
                <a:lnTo>
                  <a:pt x="1295247" y="56183"/>
                </a:lnTo>
                <a:lnTo>
                  <a:pt x="1295247" y="44602"/>
                </a:lnTo>
                <a:lnTo>
                  <a:pt x="1223359" y="44602"/>
                </a:lnTo>
                <a:close/>
              </a:path>
              <a:path w="1749273" h="131738">
                <a:moveTo>
                  <a:pt x="1223359" y="74176"/>
                </a:moveTo>
                <a:lnTo>
                  <a:pt x="1223359" y="85964"/>
                </a:lnTo>
                <a:lnTo>
                  <a:pt x="1295247" y="85964"/>
                </a:lnTo>
                <a:lnTo>
                  <a:pt x="1295247" y="74176"/>
                </a:lnTo>
                <a:lnTo>
                  <a:pt x="1223359" y="74176"/>
                </a:lnTo>
                <a:close/>
              </a:path>
              <a:path w="1749273" h="131738">
                <a:moveTo>
                  <a:pt x="1352775" y="34951"/>
                </a:moveTo>
                <a:lnTo>
                  <a:pt x="1353005" y="29344"/>
                </a:lnTo>
                <a:lnTo>
                  <a:pt x="1353993" y="25024"/>
                </a:lnTo>
                <a:lnTo>
                  <a:pt x="1355738" y="21991"/>
                </a:lnTo>
                <a:lnTo>
                  <a:pt x="1358909" y="16475"/>
                </a:lnTo>
                <a:lnTo>
                  <a:pt x="1364630" y="13719"/>
                </a:lnTo>
                <a:lnTo>
                  <a:pt x="1377541" y="13719"/>
                </a:lnTo>
                <a:lnTo>
                  <a:pt x="1381609" y="15051"/>
                </a:lnTo>
                <a:lnTo>
                  <a:pt x="1385101" y="17717"/>
                </a:lnTo>
                <a:lnTo>
                  <a:pt x="1388593" y="20383"/>
                </a:lnTo>
                <a:lnTo>
                  <a:pt x="1390339" y="24174"/>
                </a:lnTo>
                <a:lnTo>
                  <a:pt x="1390339" y="35709"/>
                </a:lnTo>
                <a:lnTo>
                  <a:pt x="1387720" y="40305"/>
                </a:lnTo>
                <a:lnTo>
                  <a:pt x="1382481" y="42879"/>
                </a:lnTo>
                <a:lnTo>
                  <a:pt x="1379495" y="44350"/>
                </a:lnTo>
                <a:lnTo>
                  <a:pt x="1375681" y="45085"/>
                </a:lnTo>
                <a:lnTo>
                  <a:pt x="1367341" y="44970"/>
                </a:lnTo>
                <a:lnTo>
                  <a:pt x="1364975" y="44740"/>
                </a:lnTo>
                <a:lnTo>
                  <a:pt x="1364975" y="55701"/>
                </a:lnTo>
                <a:lnTo>
                  <a:pt x="1370075" y="55563"/>
                </a:lnTo>
                <a:lnTo>
                  <a:pt x="1377473" y="55563"/>
                </a:lnTo>
                <a:lnTo>
                  <a:pt x="1383251" y="56919"/>
                </a:lnTo>
                <a:lnTo>
                  <a:pt x="1387410" y="59630"/>
                </a:lnTo>
                <a:lnTo>
                  <a:pt x="1391568" y="62342"/>
                </a:lnTo>
                <a:lnTo>
                  <a:pt x="1393647" y="67098"/>
                </a:lnTo>
                <a:lnTo>
                  <a:pt x="1393647" y="79415"/>
                </a:lnTo>
                <a:lnTo>
                  <a:pt x="1391672" y="83919"/>
                </a:lnTo>
                <a:lnTo>
                  <a:pt x="1387720" y="87412"/>
                </a:lnTo>
                <a:lnTo>
                  <a:pt x="1383768" y="90905"/>
                </a:lnTo>
                <a:lnTo>
                  <a:pt x="1378530" y="92651"/>
                </a:lnTo>
                <a:lnTo>
                  <a:pt x="1363596" y="92651"/>
                </a:lnTo>
                <a:lnTo>
                  <a:pt x="1357783" y="90055"/>
                </a:lnTo>
                <a:lnTo>
                  <a:pt x="1354567" y="84861"/>
                </a:lnTo>
                <a:lnTo>
                  <a:pt x="1352729" y="81966"/>
                </a:lnTo>
                <a:lnTo>
                  <a:pt x="1351535" y="77324"/>
                </a:lnTo>
                <a:lnTo>
                  <a:pt x="1350983" y="70936"/>
                </a:lnTo>
                <a:lnTo>
                  <a:pt x="1338026" y="70936"/>
                </a:lnTo>
                <a:lnTo>
                  <a:pt x="1338026" y="80128"/>
                </a:lnTo>
                <a:lnTo>
                  <a:pt x="1340656" y="87929"/>
                </a:lnTo>
                <a:lnTo>
                  <a:pt x="1345917" y="94340"/>
                </a:lnTo>
                <a:lnTo>
                  <a:pt x="1346979" y="95545"/>
                </a:lnTo>
                <a:lnTo>
                  <a:pt x="1357045" y="101854"/>
                </a:lnTo>
                <a:lnTo>
                  <a:pt x="1371316" y="103957"/>
                </a:lnTo>
                <a:lnTo>
                  <a:pt x="1374269" y="103888"/>
                </a:lnTo>
                <a:lnTo>
                  <a:pt x="1387611" y="101325"/>
                </a:lnTo>
                <a:lnTo>
                  <a:pt x="1397714" y="95064"/>
                </a:lnTo>
                <a:lnTo>
                  <a:pt x="1403917" y="89136"/>
                </a:lnTo>
                <a:lnTo>
                  <a:pt x="1407019" y="81460"/>
                </a:lnTo>
                <a:lnTo>
                  <a:pt x="1407019" y="66157"/>
                </a:lnTo>
                <a:lnTo>
                  <a:pt x="1405559" y="61181"/>
                </a:lnTo>
                <a:lnTo>
                  <a:pt x="1402642" y="57114"/>
                </a:lnTo>
                <a:lnTo>
                  <a:pt x="1399724" y="53047"/>
                </a:lnTo>
                <a:lnTo>
                  <a:pt x="1395669" y="50301"/>
                </a:lnTo>
                <a:lnTo>
                  <a:pt x="1390476" y="48877"/>
                </a:lnTo>
                <a:lnTo>
                  <a:pt x="1393693" y="47543"/>
                </a:lnTo>
                <a:lnTo>
                  <a:pt x="1396313" y="45705"/>
                </a:lnTo>
                <a:lnTo>
                  <a:pt x="1398335" y="43361"/>
                </a:lnTo>
                <a:lnTo>
                  <a:pt x="1401597" y="39593"/>
                </a:lnTo>
                <a:lnTo>
                  <a:pt x="1403227" y="34675"/>
                </a:lnTo>
                <a:lnTo>
                  <a:pt x="1403227" y="20107"/>
                </a:lnTo>
                <a:lnTo>
                  <a:pt x="1400471" y="13615"/>
                </a:lnTo>
                <a:lnTo>
                  <a:pt x="1394957" y="9134"/>
                </a:lnTo>
                <a:lnTo>
                  <a:pt x="1389443" y="4653"/>
                </a:lnTo>
                <a:lnTo>
                  <a:pt x="1381654" y="2413"/>
                </a:lnTo>
                <a:lnTo>
                  <a:pt x="1371592" y="2413"/>
                </a:lnTo>
                <a:lnTo>
                  <a:pt x="1365981" y="2740"/>
                </a:lnTo>
                <a:lnTo>
                  <a:pt x="1353390" y="7004"/>
                </a:lnTo>
                <a:lnTo>
                  <a:pt x="1344917" y="16200"/>
                </a:lnTo>
                <a:lnTo>
                  <a:pt x="1341976" y="21347"/>
                </a:lnTo>
                <a:lnTo>
                  <a:pt x="1340507" y="27598"/>
                </a:lnTo>
                <a:lnTo>
                  <a:pt x="1340507" y="34951"/>
                </a:lnTo>
                <a:lnTo>
                  <a:pt x="1352775" y="34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42454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42454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02887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7354737" y="206244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40315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654599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654599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916448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263860" y="188952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306636" y="180647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152830" y="3780955"/>
            <a:ext cx="844050" cy="118186"/>
          </a:xfrm>
          <a:custGeom>
            <a:avLst/>
            <a:gdLst/>
            <a:ahLst/>
            <a:cxnLst/>
            <a:rect l="l" t="t" r="r" b="b"/>
            <a:pathLst>
              <a:path w="928455" h="133944">
                <a:moveTo>
                  <a:pt x="881379" y="106852"/>
                </a:moveTo>
                <a:lnTo>
                  <a:pt x="881161" y="108920"/>
                </a:lnTo>
                <a:lnTo>
                  <a:pt x="880173" y="111402"/>
                </a:lnTo>
                <a:lnTo>
                  <a:pt x="879185" y="113884"/>
                </a:lnTo>
                <a:lnTo>
                  <a:pt x="876968" y="116296"/>
                </a:lnTo>
                <a:lnTo>
                  <a:pt x="874303" y="117652"/>
                </a:lnTo>
                <a:lnTo>
                  <a:pt x="870811" y="118112"/>
                </a:lnTo>
                <a:lnTo>
                  <a:pt x="867043" y="118089"/>
                </a:lnTo>
                <a:lnTo>
                  <a:pt x="864562" y="117951"/>
                </a:lnTo>
                <a:lnTo>
                  <a:pt x="864562" y="133669"/>
                </a:lnTo>
                <a:lnTo>
                  <a:pt x="866676" y="133806"/>
                </a:lnTo>
                <a:lnTo>
                  <a:pt x="870374" y="133933"/>
                </a:lnTo>
                <a:lnTo>
                  <a:pt x="882207" y="133944"/>
                </a:lnTo>
                <a:lnTo>
                  <a:pt x="887996" y="132232"/>
                </a:lnTo>
                <a:lnTo>
                  <a:pt x="890891" y="128809"/>
                </a:lnTo>
                <a:lnTo>
                  <a:pt x="896754" y="117903"/>
                </a:lnTo>
                <a:lnTo>
                  <a:pt x="902677" y="102302"/>
                </a:lnTo>
                <a:lnTo>
                  <a:pt x="928455" y="28402"/>
                </a:lnTo>
                <a:lnTo>
                  <a:pt x="907571" y="28402"/>
                </a:lnTo>
                <a:lnTo>
                  <a:pt x="892063" y="83827"/>
                </a:lnTo>
                <a:lnTo>
                  <a:pt x="875659" y="28402"/>
                </a:lnTo>
                <a:lnTo>
                  <a:pt x="853810" y="28402"/>
                </a:lnTo>
                <a:lnTo>
                  <a:pt x="881379" y="106852"/>
                </a:lnTo>
                <a:close/>
              </a:path>
              <a:path w="928455" h="133944">
                <a:moveTo>
                  <a:pt x="629944" y="59102"/>
                </a:moveTo>
                <a:lnTo>
                  <a:pt x="631449" y="53311"/>
                </a:lnTo>
                <a:lnTo>
                  <a:pt x="634458" y="49497"/>
                </a:lnTo>
                <a:lnTo>
                  <a:pt x="632379" y="26472"/>
                </a:lnTo>
                <a:lnTo>
                  <a:pt x="624809" y="30217"/>
                </a:lnTo>
                <a:lnTo>
                  <a:pt x="618675" y="37708"/>
                </a:lnTo>
                <a:lnTo>
                  <a:pt x="615507" y="42256"/>
                </a:lnTo>
                <a:lnTo>
                  <a:pt x="610982" y="53744"/>
                </a:lnTo>
                <a:lnTo>
                  <a:pt x="609473" y="67696"/>
                </a:lnTo>
                <a:lnTo>
                  <a:pt x="609633" y="72153"/>
                </a:lnTo>
                <a:lnTo>
                  <a:pt x="612409" y="85127"/>
                </a:lnTo>
                <a:lnTo>
                  <a:pt x="618640" y="95478"/>
                </a:lnTo>
                <a:lnTo>
                  <a:pt x="624752" y="102417"/>
                </a:lnTo>
                <a:lnTo>
                  <a:pt x="632149" y="105887"/>
                </a:lnTo>
                <a:lnTo>
                  <a:pt x="646991" y="105887"/>
                </a:lnTo>
                <a:lnTo>
                  <a:pt x="651850" y="104704"/>
                </a:lnTo>
                <a:lnTo>
                  <a:pt x="655411" y="102337"/>
                </a:lnTo>
                <a:lnTo>
                  <a:pt x="658972" y="99970"/>
                </a:lnTo>
                <a:lnTo>
                  <a:pt x="661488" y="97270"/>
                </a:lnTo>
                <a:lnTo>
                  <a:pt x="662958" y="94236"/>
                </a:lnTo>
                <a:lnTo>
                  <a:pt x="662958" y="133324"/>
                </a:lnTo>
                <a:lnTo>
                  <a:pt x="682395" y="133324"/>
                </a:lnTo>
                <a:lnTo>
                  <a:pt x="682395" y="28540"/>
                </a:lnTo>
                <a:lnTo>
                  <a:pt x="663441" y="28540"/>
                </a:lnTo>
                <a:lnTo>
                  <a:pt x="663441" y="39708"/>
                </a:lnTo>
                <a:lnTo>
                  <a:pt x="661098" y="35709"/>
                </a:lnTo>
                <a:lnTo>
                  <a:pt x="658800" y="32837"/>
                </a:lnTo>
                <a:lnTo>
                  <a:pt x="656549" y="31090"/>
                </a:lnTo>
                <a:lnTo>
                  <a:pt x="652689" y="28011"/>
                </a:lnTo>
                <a:lnTo>
                  <a:pt x="653447" y="43775"/>
                </a:lnTo>
                <a:lnTo>
                  <a:pt x="658364" y="47038"/>
                </a:lnTo>
                <a:lnTo>
                  <a:pt x="661167" y="53564"/>
                </a:lnTo>
                <a:lnTo>
                  <a:pt x="662729" y="57194"/>
                </a:lnTo>
                <a:lnTo>
                  <a:pt x="663510" y="61308"/>
                </a:lnTo>
                <a:lnTo>
                  <a:pt x="663510" y="71740"/>
                </a:lnTo>
                <a:lnTo>
                  <a:pt x="662591" y="76566"/>
                </a:lnTo>
                <a:lnTo>
                  <a:pt x="660753" y="80380"/>
                </a:lnTo>
                <a:lnTo>
                  <a:pt x="657904" y="86171"/>
                </a:lnTo>
                <a:lnTo>
                  <a:pt x="653103" y="89066"/>
                </a:lnTo>
                <a:lnTo>
                  <a:pt x="639363" y="89066"/>
                </a:lnTo>
                <a:lnTo>
                  <a:pt x="634585" y="85918"/>
                </a:lnTo>
                <a:lnTo>
                  <a:pt x="632011" y="79622"/>
                </a:lnTo>
                <a:lnTo>
                  <a:pt x="630633" y="76313"/>
                </a:lnTo>
                <a:lnTo>
                  <a:pt x="629944" y="72062"/>
                </a:lnTo>
                <a:lnTo>
                  <a:pt x="629944" y="59102"/>
                </a:lnTo>
                <a:close/>
              </a:path>
              <a:path w="928455" h="133944">
                <a:moveTo>
                  <a:pt x="211919" y="73073"/>
                </a:moveTo>
                <a:lnTo>
                  <a:pt x="223728" y="75876"/>
                </a:lnTo>
                <a:lnTo>
                  <a:pt x="230551" y="77852"/>
                </a:lnTo>
                <a:lnTo>
                  <a:pt x="234227" y="80150"/>
                </a:lnTo>
                <a:lnTo>
                  <a:pt x="235146" y="84034"/>
                </a:lnTo>
                <a:lnTo>
                  <a:pt x="234009" y="88055"/>
                </a:lnTo>
                <a:lnTo>
                  <a:pt x="229460" y="90353"/>
                </a:lnTo>
                <a:lnTo>
                  <a:pt x="226393" y="90927"/>
                </a:lnTo>
                <a:lnTo>
                  <a:pt x="215962" y="90927"/>
                </a:lnTo>
                <a:lnTo>
                  <a:pt x="211459" y="89618"/>
                </a:lnTo>
                <a:lnTo>
                  <a:pt x="209024" y="86998"/>
                </a:lnTo>
                <a:lnTo>
                  <a:pt x="207645" y="85528"/>
                </a:lnTo>
                <a:lnTo>
                  <a:pt x="206749" y="83046"/>
                </a:lnTo>
                <a:lnTo>
                  <a:pt x="206336" y="79553"/>
                </a:lnTo>
                <a:lnTo>
                  <a:pt x="186417" y="79553"/>
                </a:lnTo>
                <a:lnTo>
                  <a:pt x="186417" y="87274"/>
                </a:lnTo>
                <a:lnTo>
                  <a:pt x="189231" y="93628"/>
                </a:lnTo>
                <a:lnTo>
                  <a:pt x="194860" y="98614"/>
                </a:lnTo>
                <a:lnTo>
                  <a:pt x="196021" y="99573"/>
                </a:lnTo>
                <a:lnTo>
                  <a:pt x="206499" y="104464"/>
                </a:lnTo>
                <a:lnTo>
                  <a:pt x="221017" y="106094"/>
                </a:lnTo>
                <a:lnTo>
                  <a:pt x="222600" y="106079"/>
                </a:lnTo>
                <a:lnTo>
                  <a:pt x="236707" y="104160"/>
                </a:lnTo>
                <a:lnTo>
                  <a:pt x="246691" y="99027"/>
                </a:lnTo>
                <a:lnTo>
                  <a:pt x="252228" y="94317"/>
                </a:lnTo>
                <a:lnTo>
                  <a:pt x="254996" y="88239"/>
                </a:lnTo>
                <a:lnTo>
                  <a:pt x="254996" y="75141"/>
                </a:lnTo>
                <a:lnTo>
                  <a:pt x="253066" y="70430"/>
                </a:lnTo>
                <a:lnTo>
                  <a:pt x="249207" y="66662"/>
                </a:lnTo>
                <a:lnTo>
                  <a:pt x="245301" y="62939"/>
                </a:lnTo>
                <a:lnTo>
                  <a:pt x="239442" y="60159"/>
                </a:lnTo>
                <a:lnTo>
                  <a:pt x="231631" y="58320"/>
                </a:lnTo>
                <a:lnTo>
                  <a:pt x="219914" y="55747"/>
                </a:lnTo>
                <a:lnTo>
                  <a:pt x="213090" y="53931"/>
                </a:lnTo>
                <a:lnTo>
                  <a:pt x="209230" y="51863"/>
                </a:lnTo>
                <a:lnTo>
                  <a:pt x="208266" y="47980"/>
                </a:lnTo>
                <a:lnTo>
                  <a:pt x="209173" y="44625"/>
                </a:lnTo>
                <a:lnTo>
                  <a:pt x="212803" y="41959"/>
                </a:lnTo>
                <a:lnTo>
                  <a:pt x="215847" y="41293"/>
                </a:lnTo>
                <a:lnTo>
                  <a:pt x="225313" y="41293"/>
                </a:lnTo>
                <a:lnTo>
                  <a:pt x="228989" y="42626"/>
                </a:lnTo>
                <a:lnTo>
                  <a:pt x="231148" y="45291"/>
                </a:lnTo>
                <a:lnTo>
                  <a:pt x="233009" y="48761"/>
                </a:lnTo>
                <a:lnTo>
                  <a:pt x="233285" y="51289"/>
                </a:lnTo>
                <a:lnTo>
                  <a:pt x="252928" y="51289"/>
                </a:lnTo>
                <a:lnTo>
                  <a:pt x="252055" y="42097"/>
                </a:lnTo>
                <a:lnTo>
                  <a:pt x="248667" y="35628"/>
                </a:lnTo>
                <a:lnTo>
                  <a:pt x="242762" y="31883"/>
                </a:lnTo>
                <a:lnTo>
                  <a:pt x="236858" y="28137"/>
                </a:lnTo>
                <a:lnTo>
                  <a:pt x="229219" y="26264"/>
                </a:lnTo>
                <a:lnTo>
                  <a:pt x="209966" y="26264"/>
                </a:lnTo>
                <a:lnTo>
                  <a:pt x="202304" y="28758"/>
                </a:lnTo>
                <a:lnTo>
                  <a:pt x="196859" y="33744"/>
                </a:lnTo>
                <a:lnTo>
                  <a:pt x="191414" y="38731"/>
                </a:lnTo>
                <a:lnTo>
                  <a:pt x="188691" y="44694"/>
                </a:lnTo>
                <a:lnTo>
                  <a:pt x="188691" y="57516"/>
                </a:lnTo>
                <a:lnTo>
                  <a:pt x="190437" y="62020"/>
                </a:lnTo>
                <a:lnTo>
                  <a:pt x="193929" y="65145"/>
                </a:lnTo>
                <a:lnTo>
                  <a:pt x="197421" y="68316"/>
                </a:lnTo>
                <a:lnTo>
                  <a:pt x="203418" y="70959"/>
                </a:lnTo>
                <a:lnTo>
                  <a:pt x="211919" y="73073"/>
                </a:lnTo>
                <a:close/>
              </a:path>
              <a:path w="928455" h="133944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8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928455" h="133944">
                <a:moveTo>
                  <a:pt x="104075" y="66110"/>
                </a:moveTo>
                <a:lnTo>
                  <a:pt x="104287" y="70941"/>
                </a:lnTo>
                <a:lnTo>
                  <a:pt x="107215" y="83542"/>
                </a:lnTo>
                <a:lnTo>
                  <a:pt x="113587" y="94409"/>
                </a:lnTo>
                <a:lnTo>
                  <a:pt x="117451" y="98362"/>
                </a:lnTo>
                <a:lnTo>
                  <a:pt x="128323" y="104213"/>
                </a:lnTo>
                <a:lnTo>
                  <a:pt x="129129" y="83551"/>
                </a:lnTo>
                <a:lnTo>
                  <a:pt x="126028" y="79461"/>
                </a:lnTo>
                <a:lnTo>
                  <a:pt x="124477" y="73647"/>
                </a:lnTo>
                <a:lnTo>
                  <a:pt x="124477" y="58573"/>
                </a:lnTo>
                <a:lnTo>
                  <a:pt x="126028" y="52771"/>
                </a:lnTo>
                <a:lnTo>
                  <a:pt x="122947" y="30190"/>
                </a:lnTo>
                <a:lnTo>
                  <a:pt x="113587" y="37915"/>
                </a:lnTo>
                <a:lnTo>
                  <a:pt x="111006" y="41500"/>
                </a:lnTo>
                <a:lnTo>
                  <a:pt x="105808" y="53014"/>
                </a:lnTo>
                <a:lnTo>
                  <a:pt x="104075" y="66110"/>
                </a:lnTo>
                <a:close/>
              </a:path>
              <a:path w="928455" h="133944">
                <a:moveTo>
                  <a:pt x="148141" y="89687"/>
                </a:moveTo>
                <a:lnTo>
                  <a:pt x="136653" y="89687"/>
                </a:lnTo>
                <a:lnTo>
                  <a:pt x="132231" y="87641"/>
                </a:lnTo>
                <a:lnTo>
                  <a:pt x="129129" y="83551"/>
                </a:lnTo>
                <a:lnTo>
                  <a:pt x="128323" y="104213"/>
                </a:lnTo>
                <a:lnTo>
                  <a:pt x="142466" y="106163"/>
                </a:lnTo>
                <a:lnTo>
                  <a:pt x="149307" y="105759"/>
                </a:lnTo>
                <a:lnTo>
                  <a:pt x="161961" y="102034"/>
                </a:lnTo>
                <a:lnTo>
                  <a:pt x="171345" y="94409"/>
                </a:lnTo>
                <a:lnTo>
                  <a:pt x="173972" y="90795"/>
                </a:lnTo>
                <a:lnTo>
                  <a:pt x="179135" y="79319"/>
                </a:lnTo>
                <a:lnTo>
                  <a:pt x="180857" y="66110"/>
                </a:lnTo>
                <a:lnTo>
                  <a:pt x="180653" y="61440"/>
                </a:lnTo>
                <a:lnTo>
                  <a:pt x="177732" y="48886"/>
                </a:lnTo>
                <a:lnTo>
                  <a:pt x="171345" y="37915"/>
                </a:lnTo>
                <a:lnTo>
                  <a:pt x="167442" y="33870"/>
                </a:lnTo>
                <a:lnTo>
                  <a:pt x="156582" y="27959"/>
                </a:lnTo>
                <a:lnTo>
                  <a:pt x="142466" y="25989"/>
                </a:lnTo>
                <a:lnTo>
                  <a:pt x="135565" y="26406"/>
                </a:lnTo>
                <a:lnTo>
                  <a:pt x="122947" y="30190"/>
                </a:lnTo>
                <a:lnTo>
                  <a:pt x="126028" y="52771"/>
                </a:lnTo>
                <a:lnTo>
                  <a:pt x="129129" y="48704"/>
                </a:lnTo>
                <a:lnTo>
                  <a:pt x="132231" y="44636"/>
                </a:lnTo>
                <a:lnTo>
                  <a:pt x="136653" y="42603"/>
                </a:lnTo>
                <a:lnTo>
                  <a:pt x="148141" y="42603"/>
                </a:lnTo>
                <a:lnTo>
                  <a:pt x="152552" y="44636"/>
                </a:lnTo>
                <a:lnTo>
                  <a:pt x="155630" y="48704"/>
                </a:lnTo>
                <a:lnTo>
                  <a:pt x="158709" y="52771"/>
                </a:lnTo>
                <a:lnTo>
                  <a:pt x="160248" y="58573"/>
                </a:lnTo>
                <a:lnTo>
                  <a:pt x="160248" y="73647"/>
                </a:lnTo>
                <a:lnTo>
                  <a:pt x="158709" y="79461"/>
                </a:lnTo>
                <a:lnTo>
                  <a:pt x="155630" y="83551"/>
                </a:lnTo>
                <a:lnTo>
                  <a:pt x="152552" y="87641"/>
                </a:lnTo>
                <a:lnTo>
                  <a:pt x="148141" y="89687"/>
                </a:lnTo>
                <a:close/>
              </a:path>
              <a:path w="928455" h="133944">
                <a:moveTo>
                  <a:pt x="295570" y="29091"/>
                </a:moveTo>
                <a:lnTo>
                  <a:pt x="295570" y="8134"/>
                </a:lnTo>
                <a:lnTo>
                  <a:pt x="276133" y="8134"/>
                </a:lnTo>
                <a:lnTo>
                  <a:pt x="276133" y="29091"/>
                </a:lnTo>
                <a:lnTo>
                  <a:pt x="265656" y="29091"/>
                </a:lnTo>
                <a:lnTo>
                  <a:pt x="265656" y="43085"/>
                </a:lnTo>
                <a:lnTo>
                  <a:pt x="276133" y="43085"/>
                </a:lnTo>
                <a:lnTo>
                  <a:pt x="276133" y="94030"/>
                </a:lnTo>
                <a:lnTo>
                  <a:pt x="277236" y="97499"/>
                </a:lnTo>
                <a:lnTo>
                  <a:pt x="279441" y="99751"/>
                </a:lnTo>
                <a:lnTo>
                  <a:pt x="282842" y="103290"/>
                </a:lnTo>
                <a:lnTo>
                  <a:pt x="289182" y="104899"/>
                </a:lnTo>
                <a:lnTo>
                  <a:pt x="298464" y="104577"/>
                </a:lnTo>
                <a:lnTo>
                  <a:pt x="307769" y="104232"/>
                </a:lnTo>
                <a:lnTo>
                  <a:pt x="307769" y="89549"/>
                </a:lnTo>
                <a:lnTo>
                  <a:pt x="303909" y="89687"/>
                </a:lnTo>
                <a:lnTo>
                  <a:pt x="299912" y="89687"/>
                </a:lnTo>
                <a:lnTo>
                  <a:pt x="297522" y="89307"/>
                </a:lnTo>
                <a:lnTo>
                  <a:pt x="296741" y="88549"/>
                </a:lnTo>
                <a:lnTo>
                  <a:pt x="295570" y="85872"/>
                </a:lnTo>
                <a:lnTo>
                  <a:pt x="295570" y="43085"/>
                </a:lnTo>
                <a:lnTo>
                  <a:pt x="307769" y="43085"/>
                </a:lnTo>
                <a:lnTo>
                  <a:pt x="307769" y="29091"/>
                </a:lnTo>
                <a:lnTo>
                  <a:pt x="295570" y="29091"/>
                </a:lnTo>
                <a:close/>
              </a:path>
              <a:path w="928455" h="133944">
                <a:moveTo>
                  <a:pt x="351100" y="66110"/>
                </a:moveTo>
                <a:lnTo>
                  <a:pt x="351311" y="70941"/>
                </a:lnTo>
                <a:lnTo>
                  <a:pt x="354240" y="83542"/>
                </a:lnTo>
                <a:lnTo>
                  <a:pt x="360611" y="94409"/>
                </a:lnTo>
                <a:lnTo>
                  <a:pt x="364476" y="98362"/>
                </a:lnTo>
                <a:lnTo>
                  <a:pt x="375348" y="104213"/>
                </a:lnTo>
                <a:lnTo>
                  <a:pt x="376153" y="83551"/>
                </a:lnTo>
                <a:lnTo>
                  <a:pt x="373052" y="79461"/>
                </a:lnTo>
                <a:lnTo>
                  <a:pt x="371501" y="73647"/>
                </a:lnTo>
                <a:lnTo>
                  <a:pt x="371501" y="58573"/>
                </a:lnTo>
                <a:lnTo>
                  <a:pt x="373052" y="52771"/>
                </a:lnTo>
                <a:lnTo>
                  <a:pt x="369972" y="30190"/>
                </a:lnTo>
                <a:lnTo>
                  <a:pt x="360611" y="37915"/>
                </a:lnTo>
                <a:lnTo>
                  <a:pt x="358030" y="41500"/>
                </a:lnTo>
                <a:lnTo>
                  <a:pt x="352832" y="53014"/>
                </a:lnTo>
                <a:lnTo>
                  <a:pt x="351100" y="66110"/>
                </a:lnTo>
                <a:close/>
              </a:path>
              <a:path w="928455" h="133944">
                <a:moveTo>
                  <a:pt x="395165" y="89687"/>
                </a:moveTo>
                <a:lnTo>
                  <a:pt x="383678" y="89687"/>
                </a:lnTo>
                <a:lnTo>
                  <a:pt x="379255" y="87641"/>
                </a:lnTo>
                <a:lnTo>
                  <a:pt x="376153" y="83551"/>
                </a:lnTo>
                <a:lnTo>
                  <a:pt x="375348" y="104213"/>
                </a:lnTo>
                <a:lnTo>
                  <a:pt x="389490" y="106163"/>
                </a:lnTo>
                <a:lnTo>
                  <a:pt x="396332" y="105759"/>
                </a:lnTo>
                <a:lnTo>
                  <a:pt x="408986" y="102034"/>
                </a:lnTo>
                <a:lnTo>
                  <a:pt x="418369" y="94409"/>
                </a:lnTo>
                <a:lnTo>
                  <a:pt x="420996" y="90795"/>
                </a:lnTo>
                <a:lnTo>
                  <a:pt x="426160" y="79320"/>
                </a:lnTo>
                <a:lnTo>
                  <a:pt x="427881" y="66110"/>
                </a:lnTo>
                <a:lnTo>
                  <a:pt x="427677" y="61440"/>
                </a:lnTo>
                <a:lnTo>
                  <a:pt x="424756" y="48886"/>
                </a:lnTo>
                <a:lnTo>
                  <a:pt x="418369" y="37915"/>
                </a:lnTo>
                <a:lnTo>
                  <a:pt x="414466" y="33870"/>
                </a:lnTo>
                <a:lnTo>
                  <a:pt x="403606" y="27959"/>
                </a:lnTo>
                <a:lnTo>
                  <a:pt x="389490" y="25989"/>
                </a:lnTo>
                <a:lnTo>
                  <a:pt x="382589" y="26406"/>
                </a:lnTo>
                <a:lnTo>
                  <a:pt x="369972" y="30190"/>
                </a:lnTo>
                <a:lnTo>
                  <a:pt x="373052" y="52771"/>
                </a:lnTo>
                <a:lnTo>
                  <a:pt x="376153" y="48704"/>
                </a:lnTo>
                <a:lnTo>
                  <a:pt x="379255" y="44636"/>
                </a:lnTo>
                <a:lnTo>
                  <a:pt x="383678" y="42603"/>
                </a:lnTo>
                <a:lnTo>
                  <a:pt x="395165" y="42603"/>
                </a:lnTo>
                <a:lnTo>
                  <a:pt x="399576" y="44636"/>
                </a:lnTo>
                <a:lnTo>
                  <a:pt x="402655" y="48704"/>
                </a:lnTo>
                <a:lnTo>
                  <a:pt x="405733" y="52771"/>
                </a:lnTo>
                <a:lnTo>
                  <a:pt x="407273" y="58573"/>
                </a:lnTo>
                <a:lnTo>
                  <a:pt x="407273" y="73647"/>
                </a:lnTo>
                <a:lnTo>
                  <a:pt x="405733" y="79461"/>
                </a:lnTo>
                <a:lnTo>
                  <a:pt x="402655" y="83551"/>
                </a:lnTo>
                <a:lnTo>
                  <a:pt x="399576" y="87641"/>
                </a:lnTo>
                <a:lnTo>
                  <a:pt x="395165" y="89687"/>
                </a:lnTo>
                <a:close/>
              </a:path>
              <a:path w="928455" h="133944">
                <a:moveTo>
                  <a:pt x="441298" y="42947"/>
                </a:moveTo>
                <a:lnTo>
                  <a:pt x="441298" y="103543"/>
                </a:lnTo>
                <a:lnTo>
                  <a:pt x="460873" y="103543"/>
                </a:lnTo>
                <a:lnTo>
                  <a:pt x="460873" y="42947"/>
                </a:lnTo>
                <a:lnTo>
                  <a:pt x="473762" y="42947"/>
                </a:lnTo>
                <a:lnTo>
                  <a:pt x="473762" y="29091"/>
                </a:lnTo>
                <a:lnTo>
                  <a:pt x="460873" y="29091"/>
                </a:lnTo>
                <a:lnTo>
                  <a:pt x="460873" y="21278"/>
                </a:lnTo>
                <a:lnTo>
                  <a:pt x="462355" y="18716"/>
                </a:lnTo>
                <a:lnTo>
                  <a:pt x="465135" y="16924"/>
                </a:lnTo>
                <a:lnTo>
                  <a:pt x="470327" y="17061"/>
                </a:lnTo>
                <a:lnTo>
                  <a:pt x="473279" y="17303"/>
                </a:lnTo>
                <a:lnTo>
                  <a:pt x="473279" y="1309"/>
                </a:lnTo>
                <a:lnTo>
                  <a:pt x="471533" y="1172"/>
                </a:lnTo>
                <a:lnTo>
                  <a:pt x="468133" y="930"/>
                </a:lnTo>
                <a:lnTo>
                  <a:pt x="454876" y="896"/>
                </a:lnTo>
                <a:lnTo>
                  <a:pt x="448007" y="3148"/>
                </a:lnTo>
                <a:lnTo>
                  <a:pt x="445158" y="7652"/>
                </a:lnTo>
                <a:lnTo>
                  <a:pt x="442447" y="10685"/>
                </a:lnTo>
                <a:lnTo>
                  <a:pt x="441091" y="16223"/>
                </a:lnTo>
                <a:lnTo>
                  <a:pt x="441091" y="29091"/>
                </a:lnTo>
                <a:lnTo>
                  <a:pt x="430339" y="29091"/>
                </a:lnTo>
                <a:lnTo>
                  <a:pt x="430339" y="42947"/>
                </a:lnTo>
                <a:lnTo>
                  <a:pt x="441298" y="42947"/>
                </a:lnTo>
                <a:close/>
              </a:path>
              <a:path w="928455" h="133944">
                <a:moveTo>
                  <a:pt x="543352" y="85275"/>
                </a:moveTo>
                <a:lnTo>
                  <a:pt x="543352" y="59148"/>
                </a:lnTo>
                <a:lnTo>
                  <a:pt x="592702" y="59148"/>
                </a:lnTo>
                <a:lnTo>
                  <a:pt x="592702" y="41500"/>
                </a:lnTo>
                <a:lnTo>
                  <a:pt x="543352" y="41500"/>
                </a:lnTo>
                <a:lnTo>
                  <a:pt x="543352" y="19923"/>
                </a:lnTo>
                <a:lnTo>
                  <a:pt x="597113" y="19923"/>
                </a:lnTo>
                <a:lnTo>
                  <a:pt x="597113" y="1930"/>
                </a:lnTo>
                <a:lnTo>
                  <a:pt x="522606" y="1930"/>
                </a:lnTo>
                <a:lnTo>
                  <a:pt x="522606" y="103543"/>
                </a:lnTo>
                <a:lnTo>
                  <a:pt x="599594" y="103543"/>
                </a:lnTo>
                <a:lnTo>
                  <a:pt x="599594" y="85275"/>
                </a:lnTo>
                <a:lnTo>
                  <a:pt x="543352" y="85275"/>
                </a:lnTo>
                <a:close/>
              </a:path>
              <a:path w="928455" h="133944">
                <a:moveTo>
                  <a:pt x="647634" y="26472"/>
                </a:moveTo>
                <a:lnTo>
                  <a:pt x="632379" y="26472"/>
                </a:lnTo>
                <a:lnTo>
                  <a:pt x="634458" y="49497"/>
                </a:lnTo>
                <a:lnTo>
                  <a:pt x="637468" y="45682"/>
                </a:lnTo>
                <a:lnTo>
                  <a:pt x="641454" y="43775"/>
                </a:lnTo>
                <a:lnTo>
                  <a:pt x="653447" y="43775"/>
                </a:lnTo>
                <a:lnTo>
                  <a:pt x="652689" y="28011"/>
                </a:lnTo>
                <a:lnTo>
                  <a:pt x="647634" y="26472"/>
                </a:lnTo>
                <a:close/>
              </a:path>
              <a:path w="928455" h="133944">
                <a:moveTo>
                  <a:pt x="696295" y="73693"/>
                </a:moveTo>
                <a:lnTo>
                  <a:pt x="696295" y="82287"/>
                </a:lnTo>
                <a:lnTo>
                  <a:pt x="697375" y="88791"/>
                </a:lnTo>
                <a:lnTo>
                  <a:pt x="699534" y="93203"/>
                </a:lnTo>
                <a:lnTo>
                  <a:pt x="708078" y="102215"/>
                </a:lnTo>
                <a:lnTo>
                  <a:pt x="722004" y="105198"/>
                </a:lnTo>
                <a:lnTo>
                  <a:pt x="725863" y="105198"/>
                </a:lnTo>
                <a:lnTo>
                  <a:pt x="729229" y="104692"/>
                </a:lnTo>
                <a:lnTo>
                  <a:pt x="732101" y="103681"/>
                </a:lnTo>
                <a:lnTo>
                  <a:pt x="734973" y="102670"/>
                </a:lnTo>
                <a:lnTo>
                  <a:pt x="737948" y="100786"/>
                </a:lnTo>
                <a:lnTo>
                  <a:pt x="741027" y="98028"/>
                </a:lnTo>
                <a:lnTo>
                  <a:pt x="742911" y="96144"/>
                </a:lnTo>
                <a:lnTo>
                  <a:pt x="745024" y="92927"/>
                </a:lnTo>
                <a:lnTo>
                  <a:pt x="745024" y="103543"/>
                </a:lnTo>
                <a:lnTo>
                  <a:pt x="764116" y="103543"/>
                </a:lnTo>
                <a:lnTo>
                  <a:pt x="764116" y="28402"/>
                </a:lnTo>
                <a:lnTo>
                  <a:pt x="744197" y="28402"/>
                </a:lnTo>
                <a:lnTo>
                  <a:pt x="744197" y="74107"/>
                </a:lnTo>
                <a:lnTo>
                  <a:pt x="743554" y="77990"/>
                </a:lnTo>
                <a:lnTo>
                  <a:pt x="742267" y="80932"/>
                </a:lnTo>
                <a:lnTo>
                  <a:pt x="739786" y="86355"/>
                </a:lnTo>
                <a:lnTo>
                  <a:pt x="735191" y="89066"/>
                </a:lnTo>
                <a:lnTo>
                  <a:pt x="723244" y="89066"/>
                </a:lnTo>
                <a:lnTo>
                  <a:pt x="719729" y="87159"/>
                </a:lnTo>
                <a:lnTo>
                  <a:pt x="717937" y="83345"/>
                </a:lnTo>
                <a:lnTo>
                  <a:pt x="716926" y="81184"/>
                </a:lnTo>
                <a:lnTo>
                  <a:pt x="716421" y="77968"/>
                </a:lnTo>
                <a:lnTo>
                  <a:pt x="716421" y="28402"/>
                </a:lnTo>
                <a:lnTo>
                  <a:pt x="696295" y="28402"/>
                </a:lnTo>
                <a:lnTo>
                  <a:pt x="696295" y="73693"/>
                </a:lnTo>
                <a:close/>
              </a:path>
              <a:path w="928455" h="133944">
                <a:moveTo>
                  <a:pt x="779464" y="1309"/>
                </a:moveTo>
                <a:lnTo>
                  <a:pt x="779464" y="19440"/>
                </a:lnTo>
                <a:lnTo>
                  <a:pt x="799383" y="19440"/>
                </a:lnTo>
                <a:lnTo>
                  <a:pt x="799383" y="1309"/>
                </a:lnTo>
                <a:lnTo>
                  <a:pt x="779464" y="1309"/>
                </a:lnTo>
                <a:close/>
              </a:path>
              <a:path w="928455" h="133944">
                <a:moveTo>
                  <a:pt x="779464" y="28402"/>
                </a:moveTo>
                <a:lnTo>
                  <a:pt x="779464" y="103543"/>
                </a:lnTo>
                <a:lnTo>
                  <a:pt x="799383" y="103543"/>
                </a:lnTo>
                <a:lnTo>
                  <a:pt x="799383" y="28402"/>
                </a:lnTo>
                <a:lnTo>
                  <a:pt x="779464" y="28402"/>
                </a:lnTo>
                <a:close/>
              </a:path>
              <a:path w="928455" h="133944">
                <a:moveTo>
                  <a:pt x="836671" y="29091"/>
                </a:moveTo>
                <a:lnTo>
                  <a:pt x="836671" y="8134"/>
                </a:lnTo>
                <a:lnTo>
                  <a:pt x="817234" y="8134"/>
                </a:lnTo>
                <a:lnTo>
                  <a:pt x="817234" y="29091"/>
                </a:lnTo>
                <a:lnTo>
                  <a:pt x="806757" y="29091"/>
                </a:lnTo>
                <a:lnTo>
                  <a:pt x="806757" y="43085"/>
                </a:lnTo>
                <a:lnTo>
                  <a:pt x="817234" y="43085"/>
                </a:lnTo>
                <a:lnTo>
                  <a:pt x="817234" y="94030"/>
                </a:lnTo>
                <a:lnTo>
                  <a:pt x="818337" y="97500"/>
                </a:lnTo>
                <a:lnTo>
                  <a:pt x="820542" y="99752"/>
                </a:lnTo>
                <a:lnTo>
                  <a:pt x="823943" y="103290"/>
                </a:lnTo>
                <a:lnTo>
                  <a:pt x="830284" y="104899"/>
                </a:lnTo>
                <a:lnTo>
                  <a:pt x="839565" y="104577"/>
                </a:lnTo>
                <a:lnTo>
                  <a:pt x="848870" y="104232"/>
                </a:lnTo>
                <a:lnTo>
                  <a:pt x="848870" y="89549"/>
                </a:lnTo>
                <a:lnTo>
                  <a:pt x="845010" y="89687"/>
                </a:lnTo>
                <a:lnTo>
                  <a:pt x="841013" y="89687"/>
                </a:lnTo>
                <a:lnTo>
                  <a:pt x="838624" y="89307"/>
                </a:lnTo>
                <a:lnTo>
                  <a:pt x="837842" y="88549"/>
                </a:lnTo>
                <a:lnTo>
                  <a:pt x="836671" y="85872"/>
                </a:lnTo>
                <a:lnTo>
                  <a:pt x="836671" y="43085"/>
                </a:lnTo>
                <a:lnTo>
                  <a:pt x="848870" y="43085"/>
                </a:lnTo>
                <a:lnTo>
                  <a:pt x="848870" y="29091"/>
                </a:lnTo>
                <a:lnTo>
                  <a:pt x="836671" y="29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870488" y="3781322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151076" y="3928845"/>
            <a:ext cx="437961" cy="91118"/>
          </a:xfrm>
          <a:custGeom>
            <a:avLst/>
            <a:gdLst/>
            <a:ahLst/>
            <a:cxnLst/>
            <a:rect l="l" t="t" r="r" b="b"/>
            <a:pathLst>
              <a:path w="481757" h="103267">
                <a:moveTo>
                  <a:pt x="445158" y="73969"/>
                </a:moveTo>
                <a:lnTo>
                  <a:pt x="446226" y="71384"/>
                </a:lnTo>
                <a:lnTo>
                  <a:pt x="450500" y="67109"/>
                </a:lnTo>
                <a:lnTo>
                  <a:pt x="453084" y="66041"/>
                </a:lnTo>
                <a:lnTo>
                  <a:pt x="459150" y="66041"/>
                </a:lnTo>
                <a:lnTo>
                  <a:pt x="461734" y="67109"/>
                </a:lnTo>
                <a:lnTo>
                  <a:pt x="466008" y="71384"/>
                </a:lnTo>
                <a:lnTo>
                  <a:pt x="467076" y="73969"/>
                </a:lnTo>
                <a:lnTo>
                  <a:pt x="467076" y="80035"/>
                </a:lnTo>
                <a:lnTo>
                  <a:pt x="466008" y="82620"/>
                </a:lnTo>
                <a:lnTo>
                  <a:pt x="461734" y="86894"/>
                </a:lnTo>
                <a:lnTo>
                  <a:pt x="459150" y="87963"/>
                </a:lnTo>
                <a:lnTo>
                  <a:pt x="453084" y="87963"/>
                </a:lnTo>
                <a:lnTo>
                  <a:pt x="450500" y="86894"/>
                </a:lnTo>
                <a:lnTo>
                  <a:pt x="446226" y="82620"/>
                </a:lnTo>
                <a:lnTo>
                  <a:pt x="449041" y="102646"/>
                </a:lnTo>
                <a:lnTo>
                  <a:pt x="463193" y="102646"/>
                </a:lnTo>
                <a:lnTo>
                  <a:pt x="469236" y="100142"/>
                </a:lnTo>
                <a:lnTo>
                  <a:pt x="474244" y="95132"/>
                </a:lnTo>
                <a:lnTo>
                  <a:pt x="479253" y="90123"/>
                </a:lnTo>
                <a:lnTo>
                  <a:pt x="481757" y="84080"/>
                </a:lnTo>
                <a:lnTo>
                  <a:pt x="481757" y="69925"/>
                </a:lnTo>
                <a:lnTo>
                  <a:pt x="479253" y="63881"/>
                </a:lnTo>
                <a:lnTo>
                  <a:pt x="474244" y="58872"/>
                </a:lnTo>
                <a:lnTo>
                  <a:pt x="469236" y="53862"/>
                </a:lnTo>
                <a:lnTo>
                  <a:pt x="463193" y="51358"/>
                </a:lnTo>
                <a:lnTo>
                  <a:pt x="449041" y="51358"/>
                </a:lnTo>
                <a:lnTo>
                  <a:pt x="442999" y="53851"/>
                </a:lnTo>
                <a:lnTo>
                  <a:pt x="437990" y="58837"/>
                </a:lnTo>
                <a:lnTo>
                  <a:pt x="432981" y="63824"/>
                </a:lnTo>
                <a:lnTo>
                  <a:pt x="430477" y="69878"/>
                </a:lnTo>
                <a:lnTo>
                  <a:pt x="430477" y="84080"/>
                </a:lnTo>
                <a:lnTo>
                  <a:pt x="432981" y="90123"/>
                </a:lnTo>
                <a:lnTo>
                  <a:pt x="437990" y="95132"/>
                </a:lnTo>
                <a:lnTo>
                  <a:pt x="442999" y="100142"/>
                </a:lnTo>
                <a:lnTo>
                  <a:pt x="445158" y="80035"/>
                </a:lnTo>
                <a:lnTo>
                  <a:pt x="445158" y="73969"/>
                </a:lnTo>
                <a:close/>
              </a:path>
              <a:path w="481757" h="103267">
                <a:moveTo>
                  <a:pt x="378164" y="23783"/>
                </a:moveTo>
                <a:lnTo>
                  <a:pt x="379232" y="21198"/>
                </a:lnTo>
                <a:lnTo>
                  <a:pt x="383505" y="16923"/>
                </a:lnTo>
                <a:lnTo>
                  <a:pt x="386090" y="15855"/>
                </a:lnTo>
                <a:lnTo>
                  <a:pt x="392155" y="15855"/>
                </a:lnTo>
                <a:lnTo>
                  <a:pt x="394740" y="16923"/>
                </a:lnTo>
                <a:lnTo>
                  <a:pt x="399013" y="21198"/>
                </a:lnTo>
                <a:lnTo>
                  <a:pt x="400082" y="23783"/>
                </a:lnTo>
                <a:lnTo>
                  <a:pt x="400082" y="29849"/>
                </a:lnTo>
                <a:lnTo>
                  <a:pt x="399013" y="32434"/>
                </a:lnTo>
                <a:lnTo>
                  <a:pt x="394740" y="36708"/>
                </a:lnTo>
                <a:lnTo>
                  <a:pt x="392155" y="37777"/>
                </a:lnTo>
                <a:lnTo>
                  <a:pt x="389123" y="37777"/>
                </a:lnTo>
                <a:lnTo>
                  <a:pt x="389123" y="52461"/>
                </a:lnTo>
                <a:lnTo>
                  <a:pt x="396245" y="52461"/>
                </a:lnTo>
                <a:lnTo>
                  <a:pt x="402299" y="49956"/>
                </a:lnTo>
                <a:lnTo>
                  <a:pt x="407284" y="44946"/>
                </a:lnTo>
                <a:lnTo>
                  <a:pt x="412270" y="39937"/>
                </a:lnTo>
                <a:lnTo>
                  <a:pt x="414762" y="33894"/>
                </a:lnTo>
                <a:lnTo>
                  <a:pt x="414762" y="19738"/>
                </a:lnTo>
                <a:lnTo>
                  <a:pt x="412258" y="13695"/>
                </a:lnTo>
                <a:lnTo>
                  <a:pt x="407250" y="8686"/>
                </a:lnTo>
                <a:lnTo>
                  <a:pt x="402241" y="3676"/>
                </a:lnTo>
                <a:lnTo>
                  <a:pt x="396199" y="1171"/>
                </a:lnTo>
                <a:lnTo>
                  <a:pt x="382046" y="1171"/>
                </a:lnTo>
                <a:lnTo>
                  <a:pt x="376004" y="3676"/>
                </a:lnTo>
                <a:lnTo>
                  <a:pt x="370996" y="8686"/>
                </a:lnTo>
                <a:lnTo>
                  <a:pt x="365987" y="13695"/>
                </a:lnTo>
                <a:lnTo>
                  <a:pt x="363483" y="19738"/>
                </a:lnTo>
                <a:lnTo>
                  <a:pt x="363483" y="33893"/>
                </a:lnTo>
                <a:lnTo>
                  <a:pt x="365987" y="39937"/>
                </a:lnTo>
                <a:lnTo>
                  <a:pt x="370996" y="44946"/>
                </a:lnTo>
                <a:lnTo>
                  <a:pt x="376004" y="49956"/>
                </a:lnTo>
                <a:lnTo>
                  <a:pt x="378164" y="29849"/>
                </a:lnTo>
                <a:lnTo>
                  <a:pt x="378164" y="23783"/>
                </a:lnTo>
                <a:close/>
              </a:path>
              <a:path w="481757" h="103267">
                <a:moveTo>
                  <a:pt x="24812" y="83344"/>
                </a:moveTo>
                <a:lnTo>
                  <a:pt x="27581" y="79461"/>
                </a:lnTo>
                <a:lnTo>
                  <a:pt x="31211" y="76336"/>
                </a:lnTo>
                <a:lnTo>
                  <a:pt x="34577" y="73808"/>
                </a:lnTo>
                <a:lnTo>
                  <a:pt x="39493" y="70315"/>
                </a:lnTo>
                <a:lnTo>
                  <a:pt x="47350" y="64731"/>
                </a:lnTo>
                <a:lnTo>
                  <a:pt x="53967" y="60044"/>
                </a:lnTo>
                <a:lnTo>
                  <a:pt x="58723" y="55792"/>
                </a:lnTo>
                <a:lnTo>
                  <a:pt x="61618" y="51978"/>
                </a:lnTo>
                <a:lnTo>
                  <a:pt x="66029" y="46233"/>
                </a:lnTo>
                <a:lnTo>
                  <a:pt x="68235" y="39661"/>
                </a:lnTo>
                <a:lnTo>
                  <a:pt x="68235" y="22611"/>
                </a:lnTo>
                <a:lnTo>
                  <a:pt x="65110" y="14855"/>
                </a:lnTo>
                <a:lnTo>
                  <a:pt x="58861" y="8996"/>
                </a:lnTo>
                <a:lnTo>
                  <a:pt x="47243" y="2193"/>
                </a:lnTo>
                <a:lnTo>
                  <a:pt x="33635" y="206"/>
                </a:lnTo>
                <a:lnTo>
                  <a:pt x="26171" y="792"/>
                </a:lnTo>
                <a:lnTo>
                  <a:pt x="13984" y="5573"/>
                </a:lnTo>
                <a:lnTo>
                  <a:pt x="5720" y="15166"/>
                </a:lnTo>
                <a:lnTo>
                  <a:pt x="2963" y="20405"/>
                </a:lnTo>
                <a:lnTo>
                  <a:pt x="1424" y="27276"/>
                </a:lnTo>
                <a:lnTo>
                  <a:pt x="1102" y="35778"/>
                </a:lnTo>
                <a:lnTo>
                  <a:pt x="20194" y="35778"/>
                </a:lnTo>
                <a:lnTo>
                  <a:pt x="20424" y="30171"/>
                </a:lnTo>
                <a:lnTo>
                  <a:pt x="21159" y="26081"/>
                </a:lnTo>
                <a:lnTo>
                  <a:pt x="22400" y="23507"/>
                </a:lnTo>
                <a:lnTo>
                  <a:pt x="24560" y="19049"/>
                </a:lnTo>
                <a:lnTo>
                  <a:pt x="28626" y="16820"/>
                </a:lnTo>
                <a:lnTo>
                  <a:pt x="38965" y="16820"/>
                </a:lnTo>
                <a:lnTo>
                  <a:pt x="42319" y="18222"/>
                </a:lnTo>
                <a:lnTo>
                  <a:pt x="44662" y="21025"/>
                </a:lnTo>
                <a:lnTo>
                  <a:pt x="47006" y="23828"/>
                </a:lnTo>
                <a:lnTo>
                  <a:pt x="48178" y="27344"/>
                </a:lnTo>
                <a:lnTo>
                  <a:pt x="48178" y="36766"/>
                </a:lnTo>
                <a:lnTo>
                  <a:pt x="46133" y="41545"/>
                </a:lnTo>
                <a:lnTo>
                  <a:pt x="42043" y="45912"/>
                </a:lnTo>
                <a:lnTo>
                  <a:pt x="39378" y="48715"/>
                </a:lnTo>
                <a:lnTo>
                  <a:pt x="33520" y="53357"/>
                </a:lnTo>
                <a:lnTo>
                  <a:pt x="24468" y="59837"/>
                </a:lnTo>
                <a:lnTo>
                  <a:pt x="20746" y="62602"/>
                </a:lnTo>
                <a:lnTo>
                  <a:pt x="10490" y="72026"/>
                </a:lnTo>
                <a:lnTo>
                  <a:pt x="4617" y="81000"/>
                </a:lnTo>
                <a:lnTo>
                  <a:pt x="1723" y="86929"/>
                </a:lnTo>
                <a:lnTo>
                  <a:pt x="183" y="93478"/>
                </a:lnTo>
                <a:lnTo>
                  <a:pt x="0" y="100647"/>
                </a:lnTo>
                <a:lnTo>
                  <a:pt x="68441" y="100647"/>
                </a:lnTo>
                <a:lnTo>
                  <a:pt x="68441" y="83344"/>
                </a:lnTo>
                <a:lnTo>
                  <a:pt x="24812" y="83344"/>
                </a:lnTo>
                <a:close/>
              </a:path>
              <a:path w="481757" h="103267">
                <a:moveTo>
                  <a:pt x="107154" y="83344"/>
                </a:moveTo>
                <a:lnTo>
                  <a:pt x="109922" y="79461"/>
                </a:lnTo>
                <a:lnTo>
                  <a:pt x="113552" y="76336"/>
                </a:lnTo>
                <a:lnTo>
                  <a:pt x="116918" y="73808"/>
                </a:lnTo>
                <a:lnTo>
                  <a:pt x="121835" y="70315"/>
                </a:lnTo>
                <a:lnTo>
                  <a:pt x="129692" y="64731"/>
                </a:lnTo>
                <a:lnTo>
                  <a:pt x="136309" y="60044"/>
                </a:lnTo>
                <a:lnTo>
                  <a:pt x="141064" y="55792"/>
                </a:lnTo>
                <a:lnTo>
                  <a:pt x="143959" y="51978"/>
                </a:lnTo>
                <a:lnTo>
                  <a:pt x="148370" y="46233"/>
                </a:lnTo>
                <a:lnTo>
                  <a:pt x="150576" y="39661"/>
                </a:lnTo>
                <a:lnTo>
                  <a:pt x="150576" y="22611"/>
                </a:lnTo>
                <a:lnTo>
                  <a:pt x="147451" y="14855"/>
                </a:lnTo>
                <a:lnTo>
                  <a:pt x="141202" y="8996"/>
                </a:lnTo>
                <a:lnTo>
                  <a:pt x="129585" y="2193"/>
                </a:lnTo>
                <a:lnTo>
                  <a:pt x="115976" y="206"/>
                </a:lnTo>
                <a:lnTo>
                  <a:pt x="108512" y="792"/>
                </a:lnTo>
                <a:lnTo>
                  <a:pt x="96325" y="5573"/>
                </a:lnTo>
                <a:lnTo>
                  <a:pt x="88062" y="15166"/>
                </a:lnTo>
                <a:lnTo>
                  <a:pt x="85305" y="20405"/>
                </a:lnTo>
                <a:lnTo>
                  <a:pt x="83765" y="27276"/>
                </a:lnTo>
                <a:lnTo>
                  <a:pt x="83444" y="35778"/>
                </a:lnTo>
                <a:lnTo>
                  <a:pt x="102536" y="35778"/>
                </a:lnTo>
                <a:lnTo>
                  <a:pt x="102766" y="30171"/>
                </a:lnTo>
                <a:lnTo>
                  <a:pt x="103501" y="26081"/>
                </a:lnTo>
                <a:lnTo>
                  <a:pt x="104741" y="23507"/>
                </a:lnTo>
                <a:lnTo>
                  <a:pt x="106901" y="19049"/>
                </a:lnTo>
                <a:lnTo>
                  <a:pt x="110968" y="16820"/>
                </a:lnTo>
                <a:lnTo>
                  <a:pt x="121306" y="16820"/>
                </a:lnTo>
                <a:lnTo>
                  <a:pt x="124660" y="18222"/>
                </a:lnTo>
                <a:lnTo>
                  <a:pt x="127004" y="21025"/>
                </a:lnTo>
                <a:lnTo>
                  <a:pt x="129347" y="23828"/>
                </a:lnTo>
                <a:lnTo>
                  <a:pt x="130519" y="27344"/>
                </a:lnTo>
                <a:lnTo>
                  <a:pt x="130519" y="36766"/>
                </a:lnTo>
                <a:lnTo>
                  <a:pt x="128474" y="41545"/>
                </a:lnTo>
                <a:lnTo>
                  <a:pt x="124385" y="45912"/>
                </a:lnTo>
                <a:lnTo>
                  <a:pt x="121720" y="48715"/>
                </a:lnTo>
                <a:lnTo>
                  <a:pt x="115861" y="53357"/>
                </a:lnTo>
                <a:lnTo>
                  <a:pt x="106809" y="59837"/>
                </a:lnTo>
                <a:lnTo>
                  <a:pt x="103087" y="62602"/>
                </a:lnTo>
                <a:lnTo>
                  <a:pt x="92831" y="72026"/>
                </a:lnTo>
                <a:lnTo>
                  <a:pt x="86959" y="81000"/>
                </a:lnTo>
                <a:lnTo>
                  <a:pt x="84064" y="86929"/>
                </a:lnTo>
                <a:lnTo>
                  <a:pt x="82525" y="93478"/>
                </a:lnTo>
                <a:lnTo>
                  <a:pt x="82341" y="100647"/>
                </a:lnTo>
                <a:lnTo>
                  <a:pt x="150783" y="100647"/>
                </a:lnTo>
                <a:lnTo>
                  <a:pt x="150783" y="83344"/>
                </a:lnTo>
                <a:lnTo>
                  <a:pt x="107154" y="83344"/>
                </a:lnTo>
                <a:close/>
              </a:path>
              <a:path w="481757" h="103267">
                <a:moveTo>
                  <a:pt x="169094" y="80104"/>
                </a:moveTo>
                <a:lnTo>
                  <a:pt x="169094" y="100647"/>
                </a:lnTo>
                <a:lnTo>
                  <a:pt x="189978" y="100647"/>
                </a:lnTo>
                <a:lnTo>
                  <a:pt x="189978" y="80104"/>
                </a:lnTo>
                <a:lnTo>
                  <a:pt x="169094" y="80104"/>
                </a:lnTo>
                <a:close/>
              </a:path>
              <a:path w="481757" h="103267">
                <a:moveTo>
                  <a:pt x="233262" y="103267"/>
                </a:moveTo>
                <a:lnTo>
                  <a:pt x="229586" y="87136"/>
                </a:lnTo>
                <a:lnTo>
                  <a:pt x="226060" y="85780"/>
                </a:lnTo>
                <a:lnTo>
                  <a:pt x="223509" y="83068"/>
                </a:lnTo>
                <a:lnTo>
                  <a:pt x="220959" y="80357"/>
                </a:lnTo>
                <a:lnTo>
                  <a:pt x="219245" y="101288"/>
                </a:lnTo>
                <a:lnTo>
                  <a:pt x="233262" y="103267"/>
                </a:lnTo>
                <a:close/>
              </a:path>
              <a:path w="481757" h="103267">
                <a:moveTo>
                  <a:pt x="244600" y="60009"/>
                </a:moveTo>
                <a:lnTo>
                  <a:pt x="247196" y="62652"/>
                </a:lnTo>
                <a:lnTo>
                  <a:pt x="248494" y="66524"/>
                </a:lnTo>
                <a:lnTo>
                  <a:pt x="248494" y="76542"/>
                </a:lnTo>
                <a:lnTo>
                  <a:pt x="247219" y="80357"/>
                </a:lnTo>
                <a:lnTo>
                  <a:pt x="244669" y="83068"/>
                </a:lnTo>
                <a:lnTo>
                  <a:pt x="242119" y="85780"/>
                </a:lnTo>
                <a:lnTo>
                  <a:pt x="238592" y="87136"/>
                </a:lnTo>
                <a:lnTo>
                  <a:pt x="229586" y="87136"/>
                </a:lnTo>
                <a:lnTo>
                  <a:pt x="233262" y="103267"/>
                </a:lnTo>
                <a:lnTo>
                  <a:pt x="235832" y="103213"/>
                </a:lnTo>
                <a:lnTo>
                  <a:pt x="249165" y="100693"/>
                </a:lnTo>
                <a:lnTo>
                  <a:pt x="259350" y="94409"/>
                </a:lnTo>
                <a:lnTo>
                  <a:pt x="265576" y="88503"/>
                </a:lnTo>
                <a:lnTo>
                  <a:pt x="268689" y="81345"/>
                </a:lnTo>
                <a:lnTo>
                  <a:pt x="268689" y="67328"/>
                </a:lnTo>
                <a:lnTo>
                  <a:pt x="267449" y="62249"/>
                </a:lnTo>
                <a:lnTo>
                  <a:pt x="264967" y="57700"/>
                </a:lnTo>
                <a:lnTo>
                  <a:pt x="262486" y="53150"/>
                </a:lnTo>
                <a:lnTo>
                  <a:pt x="258787" y="49496"/>
                </a:lnTo>
                <a:lnTo>
                  <a:pt x="253870" y="46739"/>
                </a:lnTo>
                <a:lnTo>
                  <a:pt x="258695" y="43981"/>
                </a:lnTo>
                <a:lnTo>
                  <a:pt x="261831" y="40730"/>
                </a:lnTo>
                <a:lnTo>
                  <a:pt x="263279" y="36984"/>
                </a:lnTo>
                <a:lnTo>
                  <a:pt x="264726" y="33239"/>
                </a:lnTo>
                <a:lnTo>
                  <a:pt x="265450" y="29734"/>
                </a:lnTo>
                <a:lnTo>
                  <a:pt x="265450" y="19210"/>
                </a:lnTo>
                <a:lnTo>
                  <a:pt x="262716" y="13017"/>
                </a:lnTo>
                <a:lnTo>
                  <a:pt x="257248" y="7893"/>
                </a:lnTo>
                <a:lnTo>
                  <a:pt x="251780" y="2768"/>
                </a:lnTo>
                <a:lnTo>
                  <a:pt x="244060" y="206"/>
                </a:lnTo>
                <a:lnTo>
                  <a:pt x="224118" y="206"/>
                </a:lnTo>
                <a:lnTo>
                  <a:pt x="216399" y="2768"/>
                </a:lnTo>
                <a:lnTo>
                  <a:pt x="210931" y="7893"/>
                </a:lnTo>
                <a:lnTo>
                  <a:pt x="205463" y="13017"/>
                </a:lnTo>
                <a:lnTo>
                  <a:pt x="202729" y="19210"/>
                </a:lnTo>
                <a:lnTo>
                  <a:pt x="202729" y="29734"/>
                </a:lnTo>
                <a:lnTo>
                  <a:pt x="203452" y="33239"/>
                </a:lnTo>
                <a:lnTo>
                  <a:pt x="204900" y="36984"/>
                </a:lnTo>
                <a:lnTo>
                  <a:pt x="206347" y="40730"/>
                </a:lnTo>
                <a:lnTo>
                  <a:pt x="209483" y="44211"/>
                </a:lnTo>
                <a:lnTo>
                  <a:pt x="214308" y="47428"/>
                </a:lnTo>
                <a:lnTo>
                  <a:pt x="209391" y="49726"/>
                </a:lnTo>
                <a:lnTo>
                  <a:pt x="205658" y="53150"/>
                </a:lnTo>
                <a:lnTo>
                  <a:pt x="203108" y="57700"/>
                </a:lnTo>
                <a:lnTo>
                  <a:pt x="200557" y="62249"/>
                </a:lnTo>
                <a:lnTo>
                  <a:pt x="199282" y="67328"/>
                </a:lnTo>
                <a:lnTo>
                  <a:pt x="199282" y="81345"/>
                </a:lnTo>
                <a:lnTo>
                  <a:pt x="202154" y="88503"/>
                </a:lnTo>
                <a:lnTo>
                  <a:pt x="207898" y="94409"/>
                </a:lnTo>
                <a:lnTo>
                  <a:pt x="208863" y="95349"/>
                </a:lnTo>
                <a:lnTo>
                  <a:pt x="219245" y="101288"/>
                </a:lnTo>
                <a:lnTo>
                  <a:pt x="220959" y="80357"/>
                </a:lnTo>
                <a:lnTo>
                  <a:pt x="219684" y="76542"/>
                </a:lnTo>
                <a:lnTo>
                  <a:pt x="219684" y="66524"/>
                </a:lnTo>
                <a:lnTo>
                  <a:pt x="220982" y="62652"/>
                </a:lnTo>
                <a:lnTo>
                  <a:pt x="221476" y="32308"/>
                </a:lnTo>
                <a:lnTo>
                  <a:pt x="221476" y="24725"/>
                </a:lnTo>
                <a:lnTo>
                  <a:pt x="222590" y="21634"/>
                </a:lnTo>
                <a:lnTo>
                  <a:pt x="227047" y="17176"/>
                </a:lnTo>
                <a:lnTo>
                  <a:pt x="230138" y="16062"/>
                </a:lnTo>
                <a:lnTo>
                  <a:pt x="238087" y="16062"/>
                </a:lnTo>
                <a:lnTo>
                  <a:pt x="241177" y="17176"/>
                </a:lnTo>
                <a:lnTo>
                  <a:pt x="245542" y="21634"/>
                </a:lnTo>
                <a:lnTo>
                  <a:pt x="246633" y="24725"/>
                </a:lnTo>
                <a:lnTo>
                  <a:pt x="246633" y="32308"/>
                </a:lnTo>
                <a:lnTo>
                  <a:pt x="245542" y="35272"/>
                </a:lnTo>
                <a:lnTo>
                  <a:pt x="241177" y="39868"/>
                </a:lnTo>
                <a:lnTo>
                  <a:pt x="238087" y="41017"/>
                </a:lnTo>
                <a:lnTo>
                  <a:pt x="230137" y="41017"/>
                </a:lnTo>
                <a:lnTo>
                  <a:pt x="227047" y="39868"/>
                </a:lnTo>
                <a:lnTo>
                  <a:pt x="223578" y="60009"/>
                </a:lnTo>
                <a:lnTo>
                  <a:pt x="226174" y="57366"/>
                </a:lnTo>
                <a:lnTo>
                  <a:pt x="229678" y="56045"/>
                </a:lnTo>
                <a:lnTo>
                  <a:pt x="238500" y="56045"/>
                </a:lnTo>
                <a:lnTo>
                  <a:pt x="242004" y="57366"/>
                </a:lnTo>
                <a:lnTo>
                  <a:pt x="244600" y="60009"/>
                </a:lnTo>
                <a:close/>
              </a:path>
              <a:path w="481757" h="103267">
                <a:moveTo>
                  <a:pt x="223578" y="60009"/>
                </a:moveTo>
                <a:lnTo>
                  <a:pt x="227047" y="39868"/>
                </a:lnTo>
                <a:lnTo>
                  <a:pt x="222590" y="35272"/>
                </a:lnTo>
                <a:lnTo>
                  <a:pt x="221476" y="32308"/>
                </a:lnTo>
                <a:lnTo>
                  <a:pt x="220982" y="62652"/>
                </a:lnTo>
                <a:lnTo>
                  <a:pt x="223578" y="60009"/>
                </a:lnTo>
                <a:close/>
              </a:path>
              <a:path w="481757" h="103267">
                <a:moveTo>
                  <a:pt x="298563" y="4461"/>
                </a:moveTo>
                <a:lnTo>
                  <a:pt x="289998" y="13442"/>
                </a:lnTo>
                <a:lnTo>
                  <a:pt x="285580" y="24167"/>
                </a:lnTo>
                <a:lnTo>
                  <a:pt x="283130" y="36699"/>
                </a:lnTo>
                <a:lnTo>
                  <a:pt x="282313" y="51633"/>
                </a:lnTo>
                <a:lnTo>
                  <a:pt x="282316" y="52633"/>
                </a:lnTo>
                <a:lnTo>
                  <a:pt x="283238" y="67433"/>
                </a:lnTo>
                <a:lnTo>
                  <a:pt x="285798" y="79807"/>
                </a:lnTo>
                <a:lnTo>
                  <a:pt x="289998" y="89755"/>
                </a:lnTo>
                <a:lnTo>
                  <a:pt x="292586" y="93498"/>
                </a:lnTo>
                <a:lnTo>
                  <a:pt x="302627" y="100721"/>
                </a:lnTo>
                <a:lnTo>
                  <a:pt x="305196" y="78002"/>
                </a:lnTo>
                <a:lnTo>
                  <a:pt x="304962" y="77216"/>
                </a:lnTo>
                <a:lnTo>
                  <a:pt x="303018" y="66282"/>
                </a:lnTo>
                <a:lnTo>
                  <a:pt x="302370" y="51633"/>
                </a:lnTo>
                <a:lnTo>
                  <a:pt x="302379" y="49653"/>
                </a:lnTo>
                <a:lnTo>
                  <a:pt x="303157" y="35179"/>
                </a:lnTo>
                <a:lnTo>
                  <a:pt x="305196" y="24886"/>
                </a:lnTo>
                <a:lnTo>
                  <a:pt x="307080" y="19095"/>
                </a:lnTo>
                <a:lnTo>
                  <a:pt x="310940" y="16200"/>
                </a:lnTo>
                <a:lnTo>
                  <a:pt x="322611" y="16200"/>
                </a:lnTo>
                <a:lnTo>
                  <a:pt x="326436" y="19095"/>
                </a:lnTo>
                <a:lnTo>
                  <a:pt x="328251" y="24886"/>
                </a:lnTo>
                <a:lnTo>
                  <a:pt x="330366" y="36662"/>
                </a:lnTo>
                <a:lnTo>
                  <a:pt x="330974" y="51633"/>
                </a:lnTo>
                <a:lnTo>
                  <a:pt x="330969" y="53061"/>
                </a:lnTo>
                <a:lnTo>
                  <a:pt x="330235" y="67390"/>
                </a:lnTo>
                <a:lnTo>
                  <a:pt x="328251" y="78002"/>
                </a:lnTo>
                <a:lnTo>
                  <a:pt x="326436" y="84091"/>
                </a:lnTo>
                <a:lnTo>
                  <a:pt x="322611" y="87136"/>
                </a:lnTo>
                <a:lnTo>
                  <a:pt x="322294" y="102823"/>
                </a:lnTo>
                <a:lnTo>
                  <a:pt x="334977" y="98697"/>
                </a:lnTo>
                <a:lnTo>
                  <a:pt x="343552" y="89755"/>
                </a:lnTo>
                <a:lnTo>
                  <a:pt x="347959" y="79109"/>
                </a:lnTo>
                <a:lnTo>
                  <a:pt x="350418" y="66584"/>
                </a:lnTo>
                <a:lnTo>
                  <a:pt x="351237" y="51633"/>
                </a:lnTo>
                <a:lnTo>
                  <a:pt x="351234" y="50550"/>
                </a:lnTo>
                <a:lnTo>
                  <a:pt x="350307" y="35778"/>
                </a:lnTo>
                <a:lnTo>
                  <a:pt x="347746" y="23408"/>
                </a:lnTo>
                <a:lnTo>
                  <a:pt x="343552" y="13442"/>
                </a:lnTo>
                <a:lnTo>
                  <a:pt x="340948" y="9660"/>
                </a:lnTo>
                <a:lnTo>
                  <a:pt x="330911" y="2415"/>
                </a:lnTo>
                <a:lnTo>
                  <a:pt x="316775" y="0"/>
                </a:lnTo>
                <a:lnTo>
                  <a:pt x="311226" y="311"/>
                </a:lnTo>
                <a:lnTo>
                  <a:pt x="298563" y="4461"/>
                </a:lnTo>
                <a:close/>
              </a:path>
              <a:path w="481757" h="103267">
                <a:moveTo>
                  <a:pt x="316775" y="87136"/>
                </a:moveTo>
                <a:lnTo>
                  <a:pt x="310940" y="87136"/>
                </a:lnTo>
                <a:lnTo>
                  <a:pt x="307080" y="84091"/>
                </a:lnTo>
                <a:lnTo>
                  <a:pt x="305196" y="78002"/>
                </a:lnTo>
                <a:lnTo>
                  <a:pt x="302627" y="100721"/>
                </a:lnTo>
                <a:lnTo>
                  <a:pt x="316775" y="103129"/>
                </a:lnTo>
                <a:lnTo>
                  <a:pt x="322294" y="102823"/>
                </a:lnTo>
                <a:lnTo>
                  <a:pt x="322611" y="87136"/>
                </a:lnTo>
                <a:lnTo>
                  <a:pt x="316775" y="87136"/>
                </a:lnTo>
                <a:close/>
              </a:path>
              <a:path w="481757" h="103267">
                <a:moveTo>
                  <a:pt x="389123" y="37777"/>
                </a:moveTo>
                <a:lnTo>
                  <a:pt x="386090" y="37777"/>
                </a:lnTo>
                <a:lnTo>
                  <a:pt x="383505" y="36708"/>
                </a:lnTo>
                <a:lnTo>
                  <a:pt x="379232" y="32434"/>
                </a:lnTo>
                <a:lnTo>
                  <a:pt x="378164" y="29849"/>
                </a:lnTo>
                <a:lnTo>
                  <a:pt x="376004" y="49956"/>
                </a:lnTo>
                <a:lnTo>
                  <a:pt x="382046" y="52461"/>
                </a:lnTo>
                <a:lnTo>
                  <a:pt x="389123" y="52461"/>
                </a:lnTo>
                <a:lnTo>
                  <a:pt x="389123" y="37777"/>
                </a:lnTo>
                <a:close/>
              </a:path>
              <a:path w="481757" h="103267">
                <a:moveTo>
                  <a:pt x="445158" y="80035"/>
                </a:moveTo>
                <a:lnTo>
                  <a:pt x="442999" y="100142"/>
                </a:lnTo>
                <a:lnTo>
                  <a:pt x="449041" y="102646"/>
                </a:lnTo>
                <a:lnTo>
                  <a:pt x="446226" y="82620"/>
                </a:lnTo>
                <a:lnTo>
                  <a:pt x="445158" y="80035"/>
                </a:lnTo>
                <a:close/>
              </a:path>
              <a:path w="481757" h="103267">
                <a:moveTo>
                  <a:pt x="445158" y="689"/>
                </a:moveTo>
                <a:lnTo>
                  <a:pt x="389261" y="103267"/>
                </a:lnTo>
                <a:lnTo>
                  <a:pt x="399944" y="103267"/>
                </a:lnTo>
                <a:lnTo>
                  <a:pt x="455635" y="689"/>
                </a:lnTo>
                <a:lnTo>
                  <a:pt x="445158" y="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108148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10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125305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180185" y="3781746"/>
            <a:ext cx="39474" cy="90570"/>
          </a:xfrm>
          <a:custGeom>
            <a:avLst/>
            <a:gdLst/>
            <a:ahLst/>
            <a:cxnLst/>
            <a:rect l="l" t="t" r="r" b="b"/>
            <a:pathLst>
              <a:path w="43421" h="102646">
                <a:moveTo>
                  <a:pt x="10958" y="42051"/>
                </a:moveTo>
                <a:lnTo>
                  <a:pt x="10958" y="102646"/>
                </a:lnTo>
                <a:lnTo>
                  <a:pt x="30533" y="102646"/>
                </a:lnTo>
                <a:lnTo>
                  <a:pt x="30533" y="42051"/>
                </a:lnTo>
                <a:lnTo>
                  <a:pt x="43421" y="42051"/>
                </a:lnTo>
                <a:lnTo>
                  <a:pt x="43421" y="28195"/>
                </a:lnTo>
                <a:lnTo>
                  <a:pt x="30533" y="28195"/>
                </a:lnTo>
                <a:lnTo>
                  <a:pt x="30533" y="20382"/>
                </a:lnTo>
                <a:lnTo>
                  <a:pt x="32015" y="17820"/>
                </a:lnTo>
                <a:lnTo>
                  <a:pt x="34794" y="16027"/>
                </a:lnTo>
                <a:lnTo>
                  <a:pt x="39987" y="16165"/>
                </a:lnTo>
                <a:lnTo>
                  <a:pt x="42939" y="16406"/>
                </a:lnTo>
                <a:lnTo>
                  <a:pt x="42939" y="413"/>
                </a:lnTo>
                <a:lnTo>
                  <a:pt x="41193" y="275"/>
                </a:lnTo>
                <a:lnTo>
                  <a:pt x="37793" y="34"/>
                </a:lnTo>
                <a:lnTo>
                  <a:pt x="24536" y="0"/>
                </a:lnTo>
                <a:lnTo>
                  <a:pt x="17667" y="2251"/>
                </a:lnTo>
                <a:lnTo>
                  <a:pt x="14818" y="6755"/>
                </a:lnTo>
                <a:lnTo>
                  <a:pt x="12107" y="9789"/>
                </a:lnTo>
                <a:lnTo>
                  <a:pt x="10751" y="15326"/>
                </a:lnTo>
                <a:lnTo>
                  <a:pt x="10751" y="28195"/>
                </a:lnTo>
                <a:lnTo>
                  <a:pt x="0" y="28195"/>
                </a:lnTo>
                <a:lnTo>
                  <a:pt x="0" y="42051"/>
                </a:lnTo>
                <a:lnTo>
                  <a:pt x="10958" y="4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263499" y="3782659"/>
            <a:ext cx="78135" cy="89659"/>
          </a:xfrm>
          <a:custGeom>
            <a:avLst/>
            <a:gdLst/>
            <a:ahLst/>
            <a:cxnLst/>
            <a:rect l="l" t="t" r="r" b="b"/>
            <a:pathLst>
              <a:path w="85948" h="101613">
                <a:moveTo>
                  <a:pt x="20608" y="83965"/>
                </a:moveTo>
                <a:lnTo>
                  <a:pt x="20608" y="17648"/>
                </a:lnTo>
                <a:lnTo>
                  <a:pt x="49831" y="17648"/>
                </a:lnTo>
                <a:lnTo>
                  <a:pt x="56276" y="20417"/>
                </a:lnTo>
                <a:lnTo>
                  <a:pt x="59515" y="25955"/>
                </a:lnTo>
                <a:lnTo>
                  <a:pt x="62755" y="31492"/>
                </a:lnTo>
                <a:lnTo>
                  <a:pt x="64375" y="39431"/>
                </a:lnTo>
                <a:lnTo>
                  <a:pt x="64375" y="57263"/>
                </a:lnTo>
                <a:lnTo>
                  <a:pt x="63295" y="63720"/>
                </a:lnTo>
                <a:lnTo>
                  <a:pt x="61135" y="69144"/>
                </a:lnTo>
                <a:lnTo>
                  <a:pt x="61012" y="69448"/>
                </a:lnTo>
                <a:lnTo>
                  <a:pt x="58345" y="99314"/>
                </a:lnTo>
                <a:lnTo>
                  <a:pt x="69354" y="92998"/>
                </a:lnTo>
                <a:lnTo>
                  <a:pt x="77815" y="82655"/>
                </a:lnTo>
                <a:lnTo>
                  <a:pt x="81732" y="74291"/>
                </a:lnTo>
                <a:lnTo>
                  <a:pt x="84894" y="62112"/>
                </a:lnTo>
                <a:lnTo>
                  <a:pt x="85948" y="48325"/>
                </a:lnTo>
                <a:lnTo>
                  <a:pt x="85948" y="42993"/>
                </a:lnTo>
                <a:lnTo>
                  <a:pt x="85305" y="37387"/>
                </a:lnTo>
                <a:lnTo>
                  <a:pt x="84018" y="31504"/>
                </a:lnTo>
                <a:lnTo>
                  <a:pt x="82732" y="25621"/>
                </a:lnTo>
                <a:lnTo>
                  <a:pt x="80319" y="20152"/>
                </a:lnTo>
                <a:lnTo>
                  <a:pt x="76781" y="15097"/>
                </a:lnTo>
                <a:lnTo>
                  <a:pt x="72370" y="8847"/>
                </a:lnTo>
                <a:lnTo>
                  <a:pt x="66603" y="4550"/>
                </a:lnTo>
                <a:lnTo>
                  <a:pt x="59481" y="2206"/>
                </a:lnTo>
                <a:lnTo>
                  <a:pt x="55299" y="827"/>
                </a:lnTo>
                <a:lnTo>
                  <a:pt x="50061" y="92"/>
                </a:lnTo>
                <a:lnTo>
                  <a:pt x="0" y="0"/>
                </a:lnTo>
                <a:lnTo>
                  <a:pt x="0" y="101613"/>
                </a:lnTo>
                <a:lnTo>
                  <a:pt x="43766" y="101613"/>
                </a:lnTo>
                <a:lnTo>
                  <a:pt x="40182" y="83965"/>
                </a:lnTo>
                <a:lnTo>
                  <a:pt x="20608" y="83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300030" y="3843936"/>
            <a:ext cx="18935" cy="28380"/>
          </a:xfrm>
          <a:custGeom>
            <a:avLst/>
            <a:gdLst/>
            <a:ahLst/>
            <a:cxnLst/>
            <a:rect l="l" t="t" r="r" b="b"/>
            <a:pathLst>
              <a:path w="20829" h="32164">
                <a:moveTo>
                  <a:pt x="12642" y="10887"/>
                </a:moveTo>
                <a:lnTo>
                  <a:pt x="0" y="14516"/>
                </a:lnTo>
                <a:lnTo>
                  <a:pt x="3583" y="32164"/>
                </a:lnTo>
                <a:lnTo>
                  <a:pt x="4606" y="32155"/>
                </a:lnTo>
                <a:lnTo>
                  <a:pt x="18162" y="29865"/>
                </a:lnTo>
                <a:lnTo>
                  <a:pt x="20829" y="0"/>
                </a:lnTo>
                <a:lnTo>
                  <a:pt x="12642" y="10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352912" y="3804251"/>
            <a:ext cx="64810" cy="70255"/>
          </a:xfrm>
          <a:custGeom>
            <a:avLst/>
            <a:gdLst/>
            <a:ahLst/>
            <a:cxnLst/>
            <a:rect l="l" t="t" r="r" b="b"/>
            <a:pathLst>
              <a:path w="71291" h="79622">
                <a:moveTo>
                  <a:pt x="48902" y="22921"/>
                </a:moveTo>
                <a:lnTo>
                  <a:pt x="50475" y="26862"/>
                </a:lnTo>
                <a:lnTo>
                  <a:pt x="50797" y="32055"/>
                </a:lnTo>
                <a:lnTo>
                  <a:pt x="20264" y="32055"/>
                </a:lnTo>
                <a:lnTo>
                  <a:pt x="20907" y="27184"/>
                </a:lnTo>
                <a:lnTo>
                  <a:pt x="22481" y="23324"/>
                </a:lnTo>
                <a:lnTo>
                  <a:pt x="24985" y="20474"/>
                </a:lnTo>
                <a:lnTo>
                  <a:pt x="27489" y="17625"/>
                </a:lnTo>
                <a:lnTo>
                  <a:pt x="32980" y="72"/>
                </a:lnTo>
                <a:lnTo>
                  <a:pt x="20197" y="3053"/>
                </a:lnTo>
                <a:lnTo>
                  <a:pt x="9890" y="10409"/>
                </a:lnTo>
                <a:lnTo>
                  <a:pt x="6426" y="14789"/>
                </a:lnTo>
                <a:lnTo>
                  <a:pt x="1606" y="26080"/>
                </a:lnTo>
                <a:lnTo>
                  <a:pt x="0" y="40328"/>
                </a:lnTo>
                <a:lnTo>
                  <a:pt x="465" y="48416"/>
                </a:lnTo>
                <a:lnTo>
                  <a:pt x="3985" y="61225"/>
                </a:lnTo>
                <a:lnTo>
                  <a:pt x="10958" y="70385"/>
                </a:lnTo>
                <a:lnTo>
                  <a:pt x="23483" y="77568"/>
                </a:lnTo>
                <a:lnTo>
                  <a:pt x="36254" y="79622"/>
                </a:lnTo>
                <a:lnTo>
                  <a:pt x="40602" y="79440"/>
                </a:lnTo>
                <a:lnTo>
                  <a:pt x="53402" y="76130"/>
                </a:lnTo>
                <a:lnTo>
                  <a:pt x="63272" y="68661"/>
                </a:lnTo>
                <a:lnTo>
                  <a:pt x="67408" y="64065"/>
                </a:lnTo>
                <a:lnTo>
                  <a:pt x="69728" y="59538"/>
                </a:lnTo>
                <a:lnTo>
                  <a:pt x="70234" y="55081"/>
                </a:lnTo>
                <a:lnTo>
                  <a:pt x="50177" y="55081"/>
                </a:lnTo>
                <a:lnTo>
                  <a:pt x="49120" y="57287"/>
                </a:lnTo>
                <a:lnTo>
                  <a:pt x="46524" y="60251"/>
                </a:lnTo>
                <a:lnTo>
                  <a:pt x="43996" y="62549"/>
                </a:lnTo>
                <a:lnTo>
                  <a:pt x="40711" y="63698"/>
                </a:lnTo>
                <a:lnTo>
                  <a:pt x="32854" y="63698"/>
                </a:lnTo>
                <a:lnTo>
                  <a:pt x="29591" y="62755"/>
                </a:lnTo>
                <a:lnTo>
                  <a:pt x="26880" y="60871"/>
                </a:lnTo>
                <a:lnTo>
                  <a:pt x="22423" y="57838"/>
                </a:lnTo>
                <a:lnTo>
                  <a:pt x="20057" y="52553"/>
                </a:lnTo>
                <a:lnTo>
                  <a:pt x="19781" y="45016"/>
                </a:lnTo>
                <a:lnTo>
                  <a:pt x="71199" y="45016"/>
                </a:lnTo>
                <a:lnTo>
                  <a:pt x="71291" y="38536"/>
                </a:lnTo>
                <a:lnTo>
                  <a:pt x="71084" y="33572"/>
                </a:lnTo>
                <a:lnTo>
                  <a:pt x="70578" y="30125"/>
                </a:lnTo>
                <a:lnTo>
                  <a:pt x="69705" y="24243"/>
                </a:lnTo>
                <a:lnTo>
                  <a:pt x="67798" y="19072"/>
                </a:lnTo>
                <a:lnTo>
                  <a:pt x="64858" y="14614"/>
                </a:lnTo>
                <a:lnTo>
                  <a:pt x="61595" y="9559"/>
                </a:lnTo>
                <a:lnTo>
                  <a:pt x="57460" y="5859"/>
                </a:lnTo>
                <a:lnTo>
                  <a:pt x="52451" y="3515"/>
                </a:lnTo>
                <a:lnTo>
                  <a:pt x="47442" y="1172"/>
                </a:lnTo>
                <a:lnTo>
                  <a:pt x="41814" y="0"/>
                </a:lnTo>
                <a:lnTo>
                  <a:pt x="43250" y="17544"/>
                </a:lnTo>
                <a:lnTo>
                  <a:pt x="46076" y="20233"/>
                </a:lnTo>
                <a:lnTo>
                  <a:pt x="48902" y="22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3377903" y="3804252"/>
            <a:ext cx="14327" cy="15551"/>
          </a:xfrm>
          <a:custGeom>
            <a:avLst/>
            <a:gdLst/>
            <a:ahLst/>
            <a:cxnLst/>
            <a:rect l="l" t="t" r="r" b="b"/>
            <a:pathLst>
              <a:path w="15760" h="17625">
                <a:moveTo>
                  <a:pt x="0" y="17625"/>
                </a:moveTo>
                <a:lnTo>
                  <a:pt x="3526" y="16200"/>
                </a:lnTo>
                <a:lnTo>
                  <a:pt x="12257" y="16200"/>
                </a:lnTo>
                <a:lnTo>
                  <a:pt x="15760" y="17544"/>
                </a:lnTo>
                <a:lnTo>
                  <a:pt x="14324" y="0"/>
                </a:lnTo>
                <a:lnTo>
                  <a:pt x="5490" y="72"/>
                </a:lnTo>
                <a:lnTo>
                  <a:pt x="0" y="17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500995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3" y="20956"/>
                </a:moveTo>
                <a:lnTo>
                  <a:pt x="29913" y="0"/>
                </a:lnTo>
                <a:lnTo>
                  <a:pt x="10476" y="0"/>
                </a:lnTo>
                <a:lnTo>
                  <a:pt x="10476" y="20956"/>
                </a:lnTo>
                <a:lnTo>
                  <a:pt x="0" y="20956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5" y="95156"/>
                </a:lnTo>
                <a:lnTo>
                  <a:pt x="23526" y="96764"/>
                </a:lnTo>
                <a:lnTo>
                  <a:pt x="32807" y="96443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3" y="77737"/>
                </a:lnTo>
                <a:lnTo>
                  <a:pt x="29913" y="34951"/>
                </a:lnTo>
                <a:lnTo>
                  <a:pt x="42112" y="34951"/>
                </a:lnTo>
                <a:lnTo>
                  <a:pt x="42112" y="20956"/>
                </a:lnTo>
                <a:lnTo>
                  <a:pt x="29913" y="209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432530" y="3782780"/>
            <a:ext cx="66229" cy="91301"/>
          </a:xfrm>
          <a:custGeom>
            <a:avLst/>
            <a:gdLst/>
            <a:ahLst/>
            <a:cxnLst/>
            <a:rect l="l" t="t" r="r" b="b"/>
            <a:pathLst>
              <a:path w="72852" h="103474">
                <a:moveTo>
                  <a:pt x="41492" y="103474"/>
                </a:moveTo>
                <a:lnTo>
                  <a:pt x="54853" y="100506"/>
                </a:lnTo>
                <a:lnTo>
                  <a:pt x="64582" y="91961"/>
                </a:lnTo>
                <a:lnTo>
                  <a:pt x="66993" y="88165"/>
                </a:lnTo>
                <a:lnTo>
                  <a:pt x="71388" y="76614"/>
                </a:lnTo>
                <a:lnTo>
                  <a:pt x="72852" y="62939"/>
                </a:lnTo>
                <a:lnTo>
                  <a:pt x="72735" y="59019"/>
                </a:lnTo>
                <a:lnTo>
                  <a:pt x="70233" y="45987"/>
                </a:lnTo>
                <a:lnTo>
                  <a:pt x="64478" y="35364"/>
                </a:lnTo>
                <a:lnTo>
                  <a:pt x="54431" y="27322"/>
                </a:lnTo>
                <a:lnTo>
                  <a:pt x="41285" y="24679"/>
                </a:lnTo>
                <a:lnTo>
                  <a:pt x="35817" y="24679"/>
                </a:lnTo>
                <a:lnTo>
                  <a:pt x="31314" y="25828"/>
                </a:lnTo>
                <a:lnTo>
                  <a:pt x="27776" y="28126"/>
                </a:lnTo>
                <a:lnTo>
                  <a:pt x="24789" y="29964"/>
                </a:lnTo>
                <a:lnTo>
                  <a:pt x="22055" y="32629"/>
                </a:lnTo>
                <a:lnTo>
                  <a:pt x="19574" y="36122"/>
                </a:lnTo>
                <a:lnTo>
                  <a:pt x="19574" y="0"/>
                </a:lnTo>
                <a:lnTo>
                  <a:pt x="0" y="0"/>
                </a:lnTo>
                <a:lnTo>
                  <a:pt x="0" y="101475"/>
                </a:lnTo>
                <a:lnTo>
                  <a:pt x="19229" y="101475"/>
                </a:lnTo>
                <a:lnTo>
                  <a:pt x="19229" y="92030"/>
                </a:lnTo>
                <a:lnTo>
                  <a:pt x="21848" y="95707"/>
                </a:lnTo>
                <a:lnTo>
                  <a:pt x="24284" y="98281"/>
                </a:lnTo>
                <a:lnTo>
                  <a:pt x="26535" y="99751"/>
                </a:lnTo>
                <a:lnTo>
                  <a:pt x="26076" y="85160"/>
                </a:lnTo>
                <a:lnTo>
                  <a:pt x="23227" y="80931"/>
                </a:lnTo>
                <a:lnTo>
                  <a:pt x="20378" y="76703"/>
                </a:lnTo>
                <a:lnTo>
                  <a:pt x="18953" y="71372"/>
                </a:lnTo>
                <a:lnTo>
                  <a:pt x="18953" y="59469"/>
                </a:lnTo>
                <a:lnTo>
                  <a:pt x="19643" y="55011"/>
                </a:lnTo>
                <a:lnTo>
                  <a:pt x="21021" y="51564"/>
                </a:lnTo>
                <a:lnTo>
                  <a:pt x="23686" y="45084"/>
                </a:lnTo>
                <a:lnTo>
                  <a:pt x="28580" y="41844"/>
                </a:lnTo>
                <a:lnTo>
                  <a:pt x="42732" y="41844"/>
                </a:lnTo>
                <a:lnTo>
                  <a:pt x="47557" y="45153"/>
                </a:lnTo>
                <a:lnTo>
                  <a:pt x="50176" y="51771"/>
                </a:lnTo>
                <a:lnTo>
                  <a:pt x="51554" y="55264"/>
                </a:lnTo>
                <a:lnTo>
                  <a:pt x="52244" y="59676"/>
                </a:lnTo>
                <a:lnTo>
                  <a:pt x="52244" y="71671"/>
                </a:lnTo>
                <a:lnTo>
                  <a:pt x="50843" y="77048"/>
                </a:lnTo>
                <a:lnTo>
                  <a:pt x="48040" y="81138"/>
                </a:lnTo>
                <a:lnTo>
                  <a:pt x="45237" y="85229"/>
                </a:lnTo>
                <a:lnTo>
                  <a:pt x="41308" y="87274"/>
                </a:lnTo>
                <a:lnTo>
                  <a:pt x="36254" y="87274"/>
                </a:lnTo>
                <a:lnTo>
                  <a:pt x="35289" y="103474"/>
                </a:lnTo>
                <a:lnTo>
                  <a:pt x="41492" y="1034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456237" y="3857922"/>
            <a:ext cx="9252" cy="16159"/>
          </a:xfrm>
          <a:custGeom>
            <a:avLst/>
            <a:gdLst/>
            <a:ahLst/>
            <a:cxnLst/>
            <a:rect l="l" t="t" r="r" b="b"/>
            <a:pathLst>
              <a:path w="10177" h="18314">
                <a:moveTo>
                  <a:pt x="4342" y="2113"/>
                </a:moveTo>
                <a:lnTo>
                  <a:pt x="0" y="0"/>
                </a:lnTo>
                <a:lnTo>
                  <a:pt x="459" y="14591"/>
                </a:lnTo>
                <a:lnTo>
                  <a:pt x="4226" y="17073"/>
                </a:lnTo>
                <a:lnTo>
                  <a:pt x="9212" y="18314"/>
                </a:lnTo>
                <a:lnTo>
                  <a:pt x="10177" y="2113"/>
                </a:lnTo>
                <a:lnTo>
                  <a:pt x="4342" y="2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2958437" y="3804130"/>
            <a:ext cx="62345" cy="70437"/>
          </a:xfrm>
          <a:custGeom>
            <a:avLst/>
            <a:gdLst/>
            <a:ahLst/>
            <a:cxnLst/>
            <a:rect l="l" t="t" r="r" b="b"/>
            <a:pathLst>
              <a:path w="68579" h="79829">
                <a:moveTo>
                  <a:pt x="25501" y="46808"/>
                </a:moveTo>
                <a:lnTo>
                  <a:pt x="37311" y="49611"/>
                </a:lnTo>
                <a:lnTo>
                  <a:pt x="44134" y="51587"/>
                </a:lnTo>
                <a:lnTo>
                  <a:pt x="47810" y="53885"/>
                </a:lnTo>
                <a:lnTo>
                  <a:pt x="48729" y="57769"/>
                </a:lnTo>
                <a:lnTo>
                  <a:pt x="47592" y="61790"/>
                </a:lnTo>
                <a:lnTo>
                  <a:pt x="43043" y="64088"/>
                </a:lnTo>
                <a:lnTo>
                  <a:pt x="39976" y="64662"/>
                </a:lnTo>
                <a:lnTo>
                  <a:pt x="29545" y="64662"/>
                </a:lnTo>
                <a:lnTo>
                  <a:pt x="25042" y="63353"/>
                </a:lnTo>
                <a:lnTo>
                  <a:pt x="22607" y="60733"/>
                </a:lnTo>
                <a:lnTo>
                  <a:pt x="21228" y="59263"/>
                </a:lnTo>
                <a:lnTo>
                  <a:pt x="20332" y="56781"/>
                </a:lnTo>
                <a:lnTo>
                  <a:pt x="19919" y="53288"/>
                </a:lnTo>
                <a:lnTo>
                  <a:pt x="0" y="53288"/>
                </a:lnTo>
                <a:lnTo>
                  <a:pt x="0" y="61009"/>
                </a:lnTo>
                <a:lnTo>
                  <a:pt x="2814" y="67363"/>
                </a:lnTo>
                <a:lnTo>
                  <a:pt x="8443" y="72349"/>
                </a:lnTo>
                <a:lnTo>
                  <a:pt x="9604" y="73309"/>
                </a:lnTo>
                <a:lnTo>
                  <a:pt x="20082" y="78199"/>
                </a:lnTo>
                <a:lnTo>
                  <a:pt x="34600" y="79829"/>
                </a:lnTo>
                <a:lnTo>
                  <a:pt x="36183" y="79814"/>
                </a:lnTo>
                <a:lnTo>
                  <a:pt x="50290" y="77895"/>
                </a:lnTo>
                <a:lnTo>
                  <a:pt x="60274" y="72763"/>
                </a:lnTo>
                <a:lnTo>
                  <a:pt x="65811" y="68052"/>
                </a:lnTo>
                <a:lnTo>
                  <a:pt x="68579" y="61974"/>
                </a:lnTo>
                <a:lnTo>
                  <a:pt x="68579" y="48876"/>
                </a:lnTo>
                <a:lnTo>
                  <a:pt x="66649" y="44165"/>
                </a:lnTo>
                <a:lnTo>
                  <a:pt x="62789" y="40397"/>
                </a:lnTo>
                <a:lnTo>
                  <a:pt x="58884" y="36674"/>
                </a:lnTo>
                <a:lnTo>
                  <a:pt x="53025" y="33894"/>
                </a:lnTo>
                <a:lnTo>
                  <a:pt x="45214" y="32055"/>
                </a:lnTo>
                <a:lnTo>
                  <a:pt x="33496" y="29482"/>
                </a:lnTo>
                <a:lnTo>
                  <a:pt x="26673" y="27666"/>
                </a:lnTo>
                <a:lnTo>
                  <a:pt x="22813" y="25598"/>
                </a:lnTo>
                <a:lnTo>
                  <a:pt x="21848" y="21715"/>
                </a:lnTo>
                <a:lnTo>
                  <a:pt x="22756" y="18360"/>
                </a:lnTo>
                <a:lnTo>
                  <a:pt x="26386" y="15694"/>
                </a:lnTo>
                <a:lnTo>
                  <a:pt x="29430" y="15028"/>
                </a:lnTo>
                <a:lnTo>
                  <a:pt x="38896" y="15028"/>
                </a:lnTo>
                <a:lnTo>
                  <a:pt x="42572" y="16361"/>
                </a:lnTo>
                <a:lnTo>
                  <a:pt x="44731" y="19026"/>
                </a:lnTo>
                <a:lnTo>
                  <a:pt x="46592" y="22496"/>
                </a:lnTo>
                <a:lnTo>
                  <a:pt x="46868" y="25024"/>
                </a:lnTo>
                <a:lnTo>
                  <a:pt x="66511" y="25024"/>
                </a:lnTo>
                <a:lnTo>
                  <a:pt x="65638" y="15832"/>
                </a:lnTo>
                <a:lnTo>
                  <a:pt x="62250" y="9363"/>
                </a:lnTo>
                <a:lnTo>
                  <a:pt x="56345" y="5618"/>
                </a:lnTo>
                <a:lnTo>
                  <a:pt x="50441" y="1872"/>
                </a:lnTo>
                <a:lnTo>
                  <a:pt x="42801" y="0"/>
                </a:lnTo>
                <a:lnTo>
                  <a:pt x="23549" y="0"/>
                </a:lnTo>
                <a:lnTo>
                  <a:pt x="15887" y="2493"/>
                </a:lnTo>
                <a:lnTo>
                  <a:pt x="10441" y="7479"/>
                </a:lnTo>
                <a:lnTo>
                  <a:pt x="4997" y="12466"/>
                </a:lnTo>
                <a:lnTo>
                  <a:pt x="2274" y="18429"/>
                </a:lnTo>
                <a:lnTo>
                  <a:pt x="2274" y="31251"/>
                </a:lnTo>
                <a:lnTo>
                  <a:pt x="4020" y="35755"/>
                </a:lnTo>
                <a:lnTo>
                  <a:pt x="7512" y="38880"/>
                </a:lnTo>
                <a:lnTo>
                  <a:pt x="11004" y="42051"/>
                </a:lnTo>
                <a:lnTo>
                  <a:pt x="17001" y="44694"/>
                </a:lnTo>
                <a:lnTo>
                  <a:pt x="25501" y="46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2788967" y="3780955"/>
            <a:ext cx="82145" cy="93855"/>
          </a:xfrm>
          <a:custGeom>
            <a:avLst/>
            <a:gdLst/>
            <a:ahLst/>
            <a:cxnLst/>
            <a:rect l="l" t="t" r="r" b="b"/>
            <a:pathLst>
              <a:path w="90359" h="106369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39" y="82472"/>
                </a:lnTo>
                <a:lnTo>
                  <a:pt x="12544" y="92306"/>
                </a:lnTo>
                <a:lnTo>
                  <a:pt x="21457" y="99821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4" y="21244"/>
                </a:lnTo>
                <a:lnTo>
                  <a:pt x="38941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7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2883580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09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2900737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030473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2" y="20957"/>
                </a:moveTo>
                <a:lnTo>
                  <a:pt x="29912" y="0"/>
                </a:lnTo>
                <a:lnTo>
                  <a:pt x="10476" y="0"/>
                </a:lnTo>
                <a:lnTo>
                  <a:pt x="10476" y="20957"/>
                </a:lnTo>
                <a:lnTo>
                  <a:pt x="0" y="20957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4" y="95156"/>
                </a:lnTo>
                <a:lnTo>
                  <a:pt x="23526" y="96764"/>
                </a:lnTo>
                <a:lnTo>
                  <a:pt x="32807" y="96442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2" y="77738"/>
                </a:lnTo>
                <a:lnTo>
                  <a:pt x="29912" y="34951"/>
                </a:lnTo>
                <a:lnTo>
                  <a:pt x="42112" y="34951"/>
                </a:lnTo>
                <a:lnTo>
                  <a:pt x="42112" y="20957"/>
                </a:lnTo>
                <a:lnTo>
                  <a:pt x="29912" y="20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2792100" y="3926838"/>
            <a:ext cx="1168850" cy="116239"/>
          </a:xfrm>
          <a:custGeom>
            <a:avLst/>
            <a:gdLst/>
            <a:ahLst/>
            <a:cxnLst/>
            <a:rect l="l" t="t" r="r" b="b"/>
            <a:pathLst>
              <a:path w="1285735" h="131738">
                <a:moveTo>
                  <a:pt x="1262369" y="131738"/>
                </a:moveTo>
                <a:lnTo>
                  <a:pt x="1268593" y="121753"/>
                </a:lnTo>
                <a:lnTo>
                  <a:pt x="1275100" y="110308"/>
                </a:lnTo>
                <a:lnTo>
                  <a:pt x="1279256" y="101475"/>
                </a:lnTo>
                <a:lnTo>
                  <a:pt x="1282677" y="91032"/>
                </a:lnTo>
                <a:lnTo>
                  <a:pt x="1284970" y="78575"/>
                </a:lnTo>
                <a:lnTo>
                  <a:pt x="1285735" y="65076"/>
                </a:lnTo>
                <a:lnTo>
                  <a:pt x="1285735" y="59883"/>
                </a:lnTo>
                <a:lnTo>
                  <a:pt x="1285264" y="54483"/>
                </a:lnTo>
                <a:lnTo>
                  <a:pt x="1284322" y="48876"/>
                </a:lnTo>
                <a:lnTo>
                  <a:pt x="1283380" y="43269"/>
                </a:lnTo>
                <a:lnTo>
                  <a:pt x="1281806" y="37593"/>
                </a:lnTo>
                <a:lnTo>
                  <a:pt x="1279600" y="31848"/>
                </a:lnTo>
                <a:lnTo>
                  <a:pt x="1277854" y="27207"/>
                </a:lnTo>
                <a:lnTo>
                  <a:pt x="1276234" y="23564"/>
                </a:lnTo>
                <a:lnTo>
                  <a:pt x="1274741" y="20922"/>
                </a:lnTo>
                <a:lnTo>
                  <a:pt x="1273248" y="18279"/>
                </a:lnTo>
                <a:lnTo>
                  <a:pt x="1268963" y="11305"/>
                </a:lnTo>
                <a:lnTo>
                  <a:pt x="1261887" y="0"/>
                </a:lnTo>
                <a:lnTo>
                  <a:pt x="1253547" y="0"/>
                </a:lnTo>
                <a:lnTo>
                  <a:pt x="1257594" y="7824"/>
                </a:lnTo>
                <a:lnTo>
                  <a:pt x="1263390" y="19976"/>
                </a:lnTo>
                <a:lnTo>
                  <a:pt x="1267125" y="29367"/>
                </a:lnTo>
                <a:lnTo>
                  <a:pt x="1270062" y="40003"/>
                </a:lnTo>
                <a:lnTo>
                  <a:pt x="1272046" y="52518"/>
                </a:lnTo>
                <a:lnTo>
                  <a:pt x="1272708" y="65835"/>
                </a:lnTo>
                <a:lnTo>
                  <a:pt x="1272341" y="76439"/>
                </a:lnTo>
                <a:lnTo>
                  <a:pt x="1270744" y="89178"/>
                </a:lnTo>
                <a:lnTo>
                  <a:pt x="1267883" y="100579"/>
                </a:lnTo>
                <a:lnTo>
                  <a:pt x="1265733" y="106391"/>
                </a:lnTo>
                <a:lnTo>
                  <a:pt x="1260816" y="117469"/>
                </a:lnTo>
                <a:lnTo>
                  <a:pt x="1253754" y="131738"/>
                </a:lnTo>
                <a:lnTo>
                  <a:pt x="1262369" y="131738"/>
                </a:lnTo>
                <a:close/>
              </a:path>
              <a:path w="1285735" h="131738">
                <a:moveTo>
                  <a:pt x="770503" y="91203"/>
                </a:moveTo>
                <a:lnTo>
                  <a:pt x="775190" y="95891"/>
                </a:lnTo>
                <a:lnTo>
                  <a:pt x="779877" y="100579"/>
                </a:lnTo>
                <a:lnTo>
                  <a:pt x="785552" y="102923"/>
                </a:lnTo>
                <a:lnTo>
                  <a:pt x="784897" y="91743"/>
                </a:lnTo>
                <a:lnTo>
                  <a:pt x="782117" y="88963"/>
                </a:lnTo>
                <a:lnTo>
                  <a:pt x="779337" y="86182"/>
                </a:lnTo>
                <a:lnTo>
                  <a:pt x="777947" y="82839"/>
                </a:lnTo>
                <a:lnTo>
                  <a:pt x="777947" y="75026"/>
                </a:lnTo>
                <a:lnTo>
                  <a:pt x="779337" y="71682"/>
                </a:lnTo>
                <a:lnTo>
                  <a:pt x="782117" y="68902"/>
                </a:lnTo>
                <a:lnTo>
                  <a:pt x="784897" y="66122"/>
                </a:lnTo>
                <a:lnTo>
                  <a:pt x="788262" y="64731"/>
                </a:lnTo>
                <a:lnTo>
                  <a:pt x="796120" y="64731"/>
                </a:lnTo>
                <a:lnTo>
                  <a:pt x="799463" y="66122"/>
                </a:lnTo>
                <a:lnTo>
                  <a:pt x="802243" y="68902"/>
                </a:lnTo>
                <a:lnTo>
                  <a:pt x="805022" y="71682"/>
                </a:lnTo>
                <a:lnTo>
                  <a:pt x="806413" y="75026"/>
                </a:lnTo>
                <a:lnTo>
                  <a:pt x="806413" y="82839"/>
                </a:lnTo>
                <a:lnTo>
                  <a:pt x="805022" y="86182"/>
                </a:lnTo>
                <a:lnTo>
                  <a:pt x="802243" y="88963"/>
                </a:lnTo>
                <a:lnTo>
                  <a:pt x="799463" y="91743"/>
                </a:lnTo>
                <a:lnTo>
                  <a:pt x="796120" y="93133"/>
                </a:lnTo>
                <a:lnTo>
                  <a:pt x="792214" y="93133"/>
                </a:lnTo>
                <a:lnTo>
                  <a:pt x="792214" y="102923"/>
                </a:lnTo>
                <a:lnTo>
                  <a:pt x="798831" y="102923"/>
                </a:lnTo>
                <a:lnTo>
                  <a:pt x="804483" y="100579"/>
                </a:lnTo>
                <a:lnTo>
                  <a:pt x="809170" y="95891"/>
                </a:lnTo>
                <a:lnTo>
                  <a:pt x="813856" y="91203"/>
                </a:lnTo>
                <a:lnTo>
                  <a:pt x="816200" y="85550"/>
                </a:lnTo>
                <a:lnTo>
                  <a:pt x="816200" y="72314"/>
                </a:lnTo>
                <a:lnTo>
                  <a:pt x="813856" y="66662"/>
                </a:lnTo>
                <a:lnTo>
                  <a:pt x="809170" y="61974"/>
                </a:lnTo>
                <a:lnTo>
                  <a:pt x="804483" y="57286"/>
                </a:lnTo>
                <a:lnTo>
                  <a:pt x="798831" y="54942"/>
                </a:lnTo>
                <a:lnTo>
                  <a:pt x="785552" y="54942"/>
                </a:lnTo>
                <a:lnTo>
                  <a:pt x="779877" y="57286"/>
                </a:lnTo>
                <a:lnTo>
                  <a:pt x="775190" y="61974"/>
                </a:lnTo>
                <a:lnTo>
                  <a:pt x="770503" y="66662"/>
                </a:lnTo>
                <a:lnTo>
                  <a:pt x="768160" y="72314"/>
                </a:lnTo>
                <a:lnTo>
                  <a:pt x="768160" y="85550"/>
                </a:lnTo>
                <a:lnTo>
                  <a:pt x="770503" y="91203"/>
                </a:lnTo>
                <a:close/>
              </a:path>
              <a:path w="1285735" h="131738">
                <a:moveTo>
                  <a:pt x="702888" y="43499"/>
                </a:moveTo>
                <a:lnTo>
                  <a:pt x="707575" y="48187"/>
                </a:lnTo>
                <a:lnTo>
                  <a:pt x="712262" y="52874"/>
                </a:lnTo>
                <a:lnTo>
                  <a:pt x="717914" y="55218"/>
                </a:lnTo>
                <a:lnTo>
                  <a:pt x="717282" y="44039"/>
                </a:lnTo>
                <a:lnTo>
                  <a:pt x="714502" y="41258"/>
                </a:lnTo>
                <a:lnTo>
                  <a:pt x="711722" y="38478"/>
                </a:lnTo>
                <a:lnTo>
                  <a:pt x="710332" y="35135"/>
                </a:lnTo>
                <a:lnTo>
                  <a:pt x="710332" y="27276"/>
                </a:lnTo>
                <a:lnTo>
                  <a:pt x="711722" y="23921"/>
                </a:lnTo>
                <a:lnTo>
                  <a:pt x="714502" y="21163"/>
                </a:lnTo>
                <a:lnTo>
                  <a:pt x="717282" y="18406"/>
                </a:lnTo>
                <a:lnTo>
                  <a:pt x="720625" y="17027"/>
                </a:lnTo>
                <a:lnTo>
                  <a:pt x="728482" y="17027"/>
                </a:lnTo>
                <a:lnTo>
                  <a:pt x="731848" y="18417"/>
                </a:lnTo>
                <a:lnTo>
                  <a:pt x="734628" y="21198"/>
                </a:lnTo>
                <a:lnTo>
                  <a:pt x="737408" y="23978"/>
                </a:lnTo>
                <a:lnTo>
                  <a:pt x="738798" y="27322"/>
                </a:lnTo>
                <a:lnTo>
                  <a:pt x="738798" y="35135"/>
                </a:lnTo>
                <a:lnTo>
                  <a:pt x="737408" y="38478"/>
                </a:lnTo>
                <a:lnTo>
                  <a:pt x="734628" y="41258"/>
                </a:lnTo>
                <a:lnTo>
                  <a:pt x="731848" y="44039"/>
                </a:lnTo>
                <a:lnTo>
                  <a:pt x="728482" y="45429"/>
                </a:lnTo>
                <a:lnTo>
                  <a:pt x="724531" y="45429"/>
                </a:lnTo>
                <a:lnTo>
                  <a:pt x="724531" y="55218"/>
                </a:lnTo>
                <a:lnTo>
                  <a:pt x="731193" y="55218"/>
                </a:lnTo>
                <a:lnTo>
                  <a:pt x="736868" y="52874"/>
                </a:lnTo>
                <a:lnTo>
                  <a:pt x="741555" y="48187"/>
                </a:lnTo>
                <a:lnTo>
                  <a:pt x="746242" y="43499"/>
                </a:lnTo>
                <a:lnTo>
                  <a:pt x="748585" y="37846"/>
                </a:lnTo>
                <a:lnTo>
                  <a:pt x="748585" y="24610"/>
                </a:lnTo>
                <a:lnTo>
                  <a:pt x="746242" y="18946"/>
                </a:lnTo>
                <a:lnTo>
                  <a:pt x="741555" y="14235"/>
                </a:lnTo>
                <a:lnTo>
                  <a:pt x="736868" y="9524"/>
                </a:lnTo>
                <a:lnTo>
                  <a:pt x="731193" y="7169"/>
                </a:lnTo>
                <a:lnTo>
                  <a:pt x="717914" y="7169"/>
                </a:lnTo>
                <a:lnTo>
                  <a:pt x="712262" y="9524"/>
                </a:lnTo>
                <a:lnTo>
                  <a:pt x="707575" y="14235"/>
                </a:lnTo>
                <a:lnTo>
                  <a:pt x="702888" y="18946"/>
                </a:lnTo>
                <a:lnTo>
                  <a:pt x="700545" y="24610"/>
                </a:lnTo>
                <a:lnTo>
                  <a:pt x="700545" y="37846"/>
                </a:lnTo>
                <a:lnTo>
                  <a:pt x="702888" y="43499"/>
                </a:lnTo>
                <a:close/>
              </a:path>
              <a:path w="1285735" h="131738">
                <a:moveTo>
                  <a:pt x="276454" y="91203"/>
                </a:moveTo>
                <a:lnTo>
                  <a:pt x="281141" y="95891"/>
                </a:lnTo>
                <a:lnTo>
                  <a:pt x="285828" y="100578"/>
                </a:lnTo>
                <a:lnTo>
                  <a:pt x="291503" y="102922"/>
                </a:lnTo>
                <a:lnTo>
                  <a:pt x="290848" y="91743"/>
                </a:lnTo>
                <a:lnTo>
                  <a:pt x="288068" y="88963"/>
                </a:lnTo>
                <a:lnTo>
                  <a:pt x="285288" y="86182"/>
                </a:lnTo>
                <a:lnTo>
                  <a:pt x="283898" y="82839"/>
                </a:lnTo>
                <a:lnTo>
                  <a:pt x="283898" y="75026"/>
                </a:lnTo>
                <a:lnTo>
                  <a:pt x="285288" y="71682"/>
                </a:lnTo>
                <a:lnTo>
                  <a:pt x="288068" y="68902"/>
                </a:lnTo>
                <a:lnTo>
                  <a:pt x="290848" y="66122"/>
                </a:lnTo>
                <a:lnTo>
                  <a:pt x="294214" y="64731"/>
                </a:lnTo>
                <a:lnTo>
                  <a:pt x="302071" y="64731"/>
                </a:lnTo>
                <a:lnTo>
                  <a:pt x="305414" y="66122"/>
                </a:lnTo>
                <a:lnTo>
                  <a:pt x="308194" y="68902"/>
                </a:lnTo>
                <a:lnTo>
                  <a:pt x="310974" y="71682"/>
                </a:lnTo>
                <a:lnTo>
                  <a:pt x="312364" y="75026"/>
                </a:lnTo>
                <a:lnTo>
                  <a:pt x="312364" y="82839"/>
                </a:lnTo>
                <a:lnTo>
                  <a:pt x="310974" y="86182"/>
                </a:lnTo>
                <a:lnTo>
                  <a:pt x="308194" y="88963"/>
                </a:lnTo>
                <a:lnTo>
                  <a:pt x="305414" y="91743"/>
                </a:lnTo>
                <a:lnTo>
                  <a:pt x="302071" y="93133"/>
                </a:lnTo>
                <a:lnTo>
                  <a:pt x="298165" y="93133"/>
                </a:lnTo>
                <a:lnTo>
                  <a:pt x="298165" y="102922"/>
                </a:lnTo>
                <a:lnTo>
                  <a:pt x="304782" y="102922"/>
                </a:lnTo>
                <a:lnTo>
                  <a:pt x="310434" y="100578"/>
                </a:lnTo>
                <a:lnTo>
                  <a:pt x="315121" y="95891"/>
                </a:lnTo>
                <a:lnTo>
                  <a:pt x="319808" y="91203"/>
                </a:lnTo>
                <a:lnTo>
                  <a:pt x="322151" y="85550"/>
                </a:lnTo>
                <a:lnTo>
                  <a:pt x="322151" y="72314"/>
                </a:lnTo>
                <a:lnTo>
                  <a:pt x="319808" y="66661"/>
                </a:lnTo>
                <a:lnTo>
                  <a:pt x="315121" y="61974"/>
                </a:lnTo>
                <a:lnTo>
                  <a:pt x="310434" y="57286"/>
                </a:lnTo>
                <a:lnTo>
                  <a:pt x="304782" y="54942"/>
                </a:lnTo>
                <a:lnTo>
                  <a:pt x="291503" y="54942"/>
                </a:lnTo>
                <a:lnTo>
                  <a:pt x="285828" y="57286"/>
                </a:lnTo>
                <a:lnTo>
                  <a:pt x="281141" y="61974"/>
                </a:lnTo>
                <a:lnTo>
                  <a:pt x="276454" y="66661"/>
                </a:lnTo>
                <a:lnTo>
                  <a:pt x="274111" y="72314"/>
                </a:lnTo>
                <a:lnTo>
                  <a:pt x="274111" y="85550"/>
                </a:lnTo>
                <a:lnTo>
                  <a:pt x="276454" y="91203"/>
                </a:lnTo>
                <a:close/>
              </a:path>
              <a:path w="1285735" h="131738">
                <a:moveTo>
                  <a:pt x="208840" y="43499"/>
                </a:moveTo>
                <a:lnTo>
                  <a:pt x="213526" y="48186"/>
                </a:lnTo>
                <a:lnTo>
                  <a:pt x="218213" y="52874"/>
                </a:lnTo>
                <a:lnTo>
                  <a:pt x="223865" y="55218"/>
                </a:lnTo>
                <a:lnTo>
                  <a:pt x="223233" y="44039"/>
                </a:lnTo>
                <a:lnTo>
                  <a:pt x="220454" y="41258"/>
                </a:lnTo>
                <a:lnTo>
                  <a:pt x="217674" y="38478"/>
                </a:lnTo>
                <a:lnTo>
                  <a:pt x="216283" y="35134"/>
                </a:lnTo>
                <a:lnTo>
                  <a:pt x="216283" y="27276"/>
                </a:lnTo>
                <a:lnTo>
                  <a:pt x="217674" y="23921"/>
                </a:lnTo>
                <a:lnTo>
                  <a:pt x="220454" y="21163"/>
                </a:lnTo>
                <a:lnTo>
                  <a:pt x="223233" y="18406"/>
                </a:lnTo>
                <a:lnTo>
                  <a:pt x="226576" y="17027"/>
                </a:lnTo>
                <a:lnTo>
                  <a:pt x="234434" y="17027"/>
                </a:lnTo>
                <a:lnTo>
                  <a:pt x="237799" y="18417"/>
                </a:lnTo>
                <a:lnTo>
                  <a:pt x="240579" y="21198"/>
                </a:lnTo>
                <a:lnTo>
                  <a:pt x="243359" y="23978"/>
                </a:lnTo>
                <a:lnTo>
                  <a:pt x="244749" y="27321"/>
                </a:lnTo>
                <a:lnTo>
                  <a:pt x="244749" y="35134"/>
                </a:lnTo>
                <a:lnTo>
                  <a:pt x="243359" y="38478"/>
                </a:lnTo>
                <a:lnTo>
                  <a:pt x="240579" y="41258"/>
                </a:lnTo>
                <a:lnTo>
                  <a:pt x="237799" y="44039"/>
                </a:lnTo>
                <a:lnTo>
                  <a:pt x="234434" y="45429"/>
                </a:lnTo>
                <a:lnTo>
                  <a:pt x="230482" y="45429"/>
                </a:lnTo>
                <a:lnTo>
                  <a:pt x="230482" y="55218"/>
                </a:lnTo>
                <a:lnTo>
                  <a:pt x="237144" y="55218"/>
                </a:lnTo>
                <a:lnTo>
                  <a:pt x="242819" y="52874"/>
                </a:lnTo>
                <a:lnTo>
                  <a:pt x="247506" y="48186"/>
                </a:lnTo>
                <a:lnTo>
                  <a:pt x="252193" y="43499"/>
                </a:lnTo>
                <a:lnTo>
                  <a:pt x="254537" y="37846"/>
                </a:lnTo>
                <a:lnTo>
                  <a:pt x="254537" y="24610"/>
                </a:lnTo>
                <a:lnTo>
                  <a:pt x="252193" y="18945"/>
                </a:lnTo>
                <a:lnTo>
                  <a:pt x="247506" y="14235"/>
                </a:lnTo>
                <a:lnTo>
                  <a:pt x="242819" y="9524"/>
                </a:lnTo>
                <a:lnTo>
                  <a:pt x="237144" y="7169"/>
                </a:lnTo>
                <a:lnTo>
                  <a:pt x="223865" y="7169"/>
                </a:lnTo>
                <a:lnTo>
                  <a:pt x="218213" y="9524"/>
                </a:lnTo>
                <a:lnTo>
                  <a:pt x="213526" y="14235"/>
                </a:lnTo>
                <a:lnTo>
                  <a:pt x="208840" y="18945"/>
                </a:lnTo>
                <a:lnTo>
                  <a:pt x="206496" y="24610"/>
                </a:lnTo>
                <a:lnTo>
                  <a:pt x="206496" y="37846"/>
                </a:lnTo>
                <a:lnTo>
                  <a:pt x="208840" y="43499"/>
                </a:lnTo>
                <a:close/>
              </a:path>
              <a:path w="1285735" h="131738">
                <a:moveTo>
                  <a:pt x="379519" y="61146"/>
                </a:moveTo>
                <a:lnTo>
                  <a:pt x="379519" y="30883"/>
                </a:lnTo>
                <a:lnTo>
                  <a:pt x="367733" y="30883"/>
                </a:lnTo>
                <a:lnTo>
                  <a:pt x="367733" y="61146"/>
                </a:lnTo>
                <a:lnTo>
                  <a:pt x="337682" y="61146"/>
                </a:lnTo>
                <a:lnTo>
                  <a:pt x="337682" y="72728"/>
                </a:lnTo>
                <a:lnTo>
                  <a:pt x="367733" y="72728"/>
                </a:lnTo>
                <a:lnTo>
                  <a:pt x="367733" y="102922"/>
                </a:lnTo>
                <a:lnTo>
                  <a:pt x="379519" y="102922"/>
                </a:lnTo>
                <a:lnTo>
                  <a:pt x="379519" y="72728"/>
                </a:lnTo>
                <a:lnTo>
                  <a:pt x="409570" y="72728"/>
                </a:lnTo>
                <a:lnTo>
                  <a:pt x="409570" y="61146"/>
                </a:lnTo>
                <a:lnTo>
                  <a:pt x="379519" y="61146"/>
                </a:lnTo>
                <a:close/>
              </a:path>
              <a:path w="1285735" h="131738">
                <a:moveTo>
                  <a:pt x="0" y="66661"/>
                </a:moveTo>
                <a:lnTo>
                  <a:pt x="0" y="70292"/>
                </a:lnTo>
                <a:lnTo>
                  <a:pt x="252" y="74107"/>
                </a:lnTo>
                <a:lnTo>
                  <a:pt x="758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4" y="99889"/>
                </a:lnTo>
                <a:lnTo>
                  <a:pt x="8018" y="104852"/>
                </a:lnTo>
                <a:lnTo>
                  <a:pt x="9763" y="108782"/>
                </a:lnTo>
                <a:lnTo>
                  <a:pt x="11372" y="111677"/>
                </a:lnTo>
                <a:lnTo>
                  <a:pt x="12980" y="114573"/>
                </a:lnTo>
                <a:lnTo>
                  <a:pt x="17139" y="121260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4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6" y="55163"/>
                </a:lnTo>
                <a:lnTo>
                  <a:pt x="15027" y="42448"/>
                </a:lnTo>
                <a:lnTo>
                  <a:pt x="17919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5" y="0"/>
                </a:lnTo>
                <a:lnTo>
                  <a:pt x="17068" y="10140"/>
                </a:lnTo>
                <a:lnTo>
                  <a:pt x="10560" y="21580"/>
                </a:lnTo>
                <a:lnTo>
                  <a:pt x="6409" y="30332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  <a:path w="1285735" h="131738">
                <a:moveTo>
                  <a:pt x="74001" y="33020"/>
                </a:moveTo>
                <a:lnTo>
                  <a:pt x="74001" y="102922"/>
                </a:lnTo>
                <a:lnTo>
                  <a:pt x="87235" y="102922"/>
                </a:lnTo>
                <a:lnTo>
                  <a:pt x="87235" y="4618"/>
                </a:lnTo>
                <a:lnTo>
                  <a:pt x="77447" y="4618"/>
                </a:lnTo>
                <a:lnTo>
                  <a:pt x="75701" y="12247"/>
                </a:lnTo>
                <a:lnTo>
                  <a:pt x="73059" y="17084"/>
                </a:lnTo>
                <a:lnTo>
                  <a:pt x="69521" y="19129"/>
                </a:lnTo>
                <a:lnTo>
                  <a:pt x="65983" y="21174"/>
                </a:lnTo>
                <a:lnTo>
                  <a:pt x="59734" y="22634"/>
                </a:lnTo>
                <a:lnTo>
                  <a:pt x="50773" y="23507"/>
                </a:lnTo>
                <a:lnTo>
                  <a:pt x="50773" y="33020"/>
                </a:lnTo>
                <a:lnTo>
                  <a:pt x="74001" y="33020"/>
                </a:lnTo>
                <a:close/>
              </a:path>
              <a:path w="1285735" h="131738">
                <a:moveTo>
                  <a:pt x="137871" y="91203"/>
                </a:moveTo>
                <a:lnTo>
                  <a:pt x="139065" y="86331"/>
                </a:lnTo>
                <a:lnTo>
                  <a:pt x="141960" y="81896"/>
                </a:lnTo>
                <a:lnTo>
                  <a:pt x="146555" y="77898"/>
                </a:lnTo>
                <a:lnTo>
                  <a:pt x="149128" y="75646"/>
                </a:lnTo>
                <a:lnTo>
                  <a:pt x="152666" y="73279"/>
                </a:lnTo>
                <a:lnTo>
                  <a:pt x="157170" y="70798"/>
                </a:lnTo>
                <a:lnTo>
                  <a:pt x="166612" y="65558"/>
                </a:lnTo>
                <a:lnTo>
                  <a:pt x="174929" y="60917"/>
                </a:lnTo>
                <a:lnTo>
                  <a:pt x="180696" y="56964"/>
                </a:lnTo>
                <a:lnTo>
                  <a:pt x="183912" y="53701"/>
                </a:lnTo>
                <a:lnTo>
                  <a:pt x="189472" y="48094"/>
                </a:lnTo>
                <a:lnTo>
                  <a:pt x="192252" y="41338"/>
                </a:lnTo>
                <a:lnTo>
                  <a:pt x="192252" y="25943"/>
                </a:lnTo>
                <a:lnTo>
                  <a:pt x="189644" y="19141"/>
                </a:lnTo>
                <a:lnTo>
                  <a:pt x="184429" y="13029"/>
                </a:lnTo>
                <a:lnTo>
                  <a:pt x="173841" y="5978"/>
                </a:lnTo>
                <a:lnTo>
                  <a:pt x="159651" y="3860"/>
                </a:lnTo>
                <a:lnTo>
                  <a:pt x="151873" y="4451"/>
                </a:lnTo>
                <a:lnTo>
                  <a:pt x="139570" y="9048"/>
                </a:lnTo>
                <a:lnTo>
                  <a:pt x="131185" y="18199"/>
                </a:lnTo>
                <a:lnTo>
                  <a:pt x="128152" y="23622"/>
                </a:lnTo>
                <a:lnTo>
                  <a:pt x="126567" y="30630"/>
                </a:lnTo>
                <a:lnTo>
                  <a:pt x="126429" y="39224"/>
                </a:lnTo>
                <a:lnTo>
                  <a:pt x="139042" y="39224"/>
                </a:lnTo>
                <a:lnTo>
                  <a:pt x="139226" y="33112"/>
                </a:lnTo>
                <a:lnTo>
                  <a:pt x="140191" y="28333"/>
                </a:lnTo>
                <a:lnTo>
                  <a:pt x="141937" y="24886"/>
                </a:lnTo>
                <a:lnTo>
                  <a:pt x="145200" y="18452"/>
                </a:lnTo>
                <a:lnTo>
                  <a:pt x="151081" y="15235"/>
                </a:lnTo>
                <a:lnTo>
                  <a:pt x="165326" y="15235"/>
                </a:lnTo>
                <a:lnTo>
                  <a:pt x="169921" y="16923"/>
                </a:lnTo>
                <a:lnTo>
                  <a:pt x="173367" y="20301"/>
                </a:lnTo>
                <a:lnTo>
                  <a:pt x="176813" y="23679"/>
                </a:lnTo>
                <a:lnTo>
                  <a:pt x="178536" y="28240"/>
                </a:lnTo>
                <a:lnTo>
                  <a:pt x="178536" y="38903"/>
                </a:lnTo>
                <a:lnTo>
                  <a:pt x="176652" y="43269"/>
                </a:lnTo>
                <a:lnTo>
                  <a:pt x="172884" y="47083"/>
                </a:lnTo>
                <a:lnTo>
                  <a:pt x="170495" y="49519"/>
                </a:lnTo>
                <a:lnTo>
                  <a:pt x="166336" y="52460"/>
                </a:lnTo>
                <a:lnTo>
                  <a:pt x="160409" y="55907"/>
                </a:lnTo>
                <a:lnTo>
                  <a:pt x="147175" y="63559"/>
                </a:lnTo>
                <a:lnTo>
                  <a:pt x="138307" y="68707"/>
                </a:lnTo>
                <a:lnTo>
                  <a:pt x="132345" y="74428"/>
                </a:lnTo>
                <a:lnTo>
                  <a:pt x="129290" y="80725"/>
                </a:lnTo>
                <a:lnTo>
                  <a:pt x="126234" y="87021"/>
                </a:lnTo>
                <a:lnTo>
                  <a:pt x="124477" y="94420"/>
                </a:lnTo>
                <a:lnTo>
                  <a:pt x="124017" y="102922"/>
                </a:lnTo>
                <a:lnTo>
                  <a:pt x="191770" y="102922"/>
                </a:lnTo>
                <a:lnTo>
                  <a:pt x="191770" y="91203"/>
                </a:lnTo>
                <a:lnTo>
                  <a:pt x="137871" y="91203"/>
                </a:lnTo>
                <a:close/>
              </a:path>
              <a:path w="1285735" h="131738">
                <a:moveTo>
                  <a:pt x="450419" y="33020"/>
                </a:moveTo>
                <a:lnTo>
                  <a:pt x="450419" y="102922"/>
                </a:lnTo>
                <a:lnTo>
                  <a:pt x="463652" y="102922"/>
                </a:lnTo>
                <a:lnTo>
                  <a:pt x="463652" y="4618"/>
                </a:lnTo>
                <a:lnTo>
                  <a:pt x="453865" y="4618"/>
                </a:lnTo>
                <a:lnTo>
                  <a:pt x="452119" y="12247"/>
                </a:lnTo>
                <a:lnTo>
                  <a:pt x="449477" y="17084"/>
                </a:lnTo>
                <a:lnTo>
                  <a:pt x="445939" y="19129"/>
                </a:lnTo>
                <a:lnTo>
                  <a:pt x="442401" y="21174"/>
                </a:lnTo>
                <a:lnTo>
                  <a:pt x="436152" y="22634"/>
                </a:lnTo>
                <a:lnTo>
                  <a:pt x="427192" y="23507"/>
                </a:lnTo>
                <a:lnTo>
                  <a:pt x="427192" y="33020"/>
                </a:lnTo>
                <a:lnTo>
                  <a:pt x="450419" y="33020"/>
                </a:lnTo>
                <a:close/>
              </a:path>
              <a:path w="1285735" h="131738">
                <a:moveTo>
                  <a:pt x="288171" y="4618"/>
                </a:moveTo>
                <a:lnTo>
                  <a:pt x="232963" y="105542"/>
                </a:lnTo>
                <a:lnTo>
                  <a:pt x="240614" y="105542"/>
                </a:lnTo>
                <a:lnTo>
                  <a:pt x="295822" y="4618"/>
                </a:lnTo>
                <a:lnTo>
                  <a:pt x="288171" y="4618"/>
                </a:lnTo>
                <a:close/>
              </a:path>
              <a:path w="1285735" h="131738">
                <a:moveTo>
                  <a:pt x="226576" y="45429"/>
                </a:moveTo>
                <a:lnTo>
                  <a:pt x="223233" y="44039"/>
                </a:lnTo>
                <a:lnTo>
                  <a:pt x="223865" y="55218"/>
                </a:lnTo>
                <a:lnTo>
                  <a:pt x="230482" y="55218"/>
                </a:lnTo>
                <a:lnTo>
                  <a:pt x="230482" y="45429"/>
                </a:lnTo>
                <a:lnTo>
                  <a:pt x="226576" y="45429"/>
                </a:lnTo>
                <a:close/>
              </a:path>
              <a:path w="1285735" h="131738">
                <a:moveTo>
                  <a:pt x="294214" y="93133"/>
                </a:moveTo>
                <a:lnTo>
                  <a:pt x="290848" y="91743"/>
                </a:lnTo>
                <a:lnTo>
                  <a:pt x="291503" y="102922"/>
                </a:lnTo>
                <a:lnTo>
                  <a:pt x="298165" y="102922"/>
                </a:lnTo>
                <a:lnTo>
                  <a:pt x="298165" y="93133"/>
                </a:lnTo>
                <a:lnTo>
                  <a:pt x="294214" y="93133"/>
                </a:lnTo>
                <a:close/>
              </a:path>
              <a:path w="1285735" h="131738">
                <a:moveTo>
                  <a:pt x="508085" y="87894"/>
                </a:moveTo>
                <a:lnTo>
                  <a:pt x="508085" y="102922"/>
                </a:lnTo>
                <a:lnTo>
                  <a:pt x="522491" y="102922"/>
                </a:lnTo>
                <a:lnTo>
                  <a:pt x="522491" y="87894"/>
                </a:lnTo>
                <a:lnTo>
                  <a:pt x="508085" y="87894"/>
                </a:lnTo>
                <a:close/>
              </a:path>
              <a:path w="1285735" h="131738">
                <a:moveTo>
                  <a:pt x="598238" y="17854"/>
                </a:moveTo>
                <a:lnTo>
                  <a:pt x="598238" y="5859"/>
                </a:lnTo>
                <a:lnTo>
                  <a:pt x="546959" y="5859"/>
                </a:lnTo>
                <a:lnTo>
                  <a:pt x="539446" y="59009"/>
                </a:lnTo>
                <a:lnTo>
                  <a:pt x="550198" y="59630"/>
                </a:lnTo>
                <a:lnTo>
                  <a:pt x="552358" y="56689"/>
                </a:lnTo>
                <a:lnTo>
                  <a:pt x="554966" y="54391"/>
                </a:lnTo>
                <a:lnTo>
                  <a:pt x="558021" y="52736"/>
                </a:lnTo>
                <a:lnTo>
                  <a:pt x="561076" y="51082"/>
                </a:lnTo>
                <a:lnTo>
                  <a:pt x="564741" y="50254"/>
                </a:lnTo>
                <a:lnTo>
                  <a:pt x="574896" y="50254"/>
                </a:lnTo>
                <a:lnTo>
                  <a:pt x="579939" y="52139"/>
                </a:lnTo>
                <a:lnTo>
                  <a:pt x="584143" y="55907"/>
                </a:lnTo>
                <a:lnTo>
                  <a:pt x="588347" y="59676"/>
                </a:lnTo>
                <a:lnTo>
                  <a:pt x="590450" y="65007"/>
                </a:lnTo>
                <a:lnTo>
                  <a:pt x="590450" y="77600"/>
                </a:lnTo>
                <a:lnTo>
                  <a:pt x="588681" y="82793"/>
                </a:lnTo>
                <a:lnTo>
                  <a:pt x="585143" y="87481"/>
                </a:lnTo>
                <a:lnTo>
                  <a:pt x="581604" y="92168"/>
                </a:lnTo>
                <a:lnTo>
                  <a:pt x="576160" y="94512"/>
                </a:lnTo>
                <a:lnTo>
                  <a:pt x="564948" y="94512"/>
                </a:lnTo>
                <a:lnTo>
                  <a:pt x="561547" y="93823"/>
                </a:lnTo>
                <a:lnTo>
                  <a:pt x="558607" y="92444"/>
                </a:lnTo>
                <a:lnTo>
                  <a:pt x="552863" y="89732"/>
                </a:lnTo>
                <a:lnTo>
                  <a:pt x="549578" y="84838"/>
                </a:lnTo>
                <a:lnTo>
                  <a:pt x="548751" y="77760"/>
                </a:lnTo>
                <a:lnTo>
                  <a:pt x="535862" y="77760"/>
                </a:lnTo>
                <a:lnTo>
                  <a:pt x="536597" y="87136"/>
                </a:lnTo>
                <a:lnTo>
                  <a:pt x="540055" y="94087"/>
                </a:lnTo>
                <a:lnTo>
                  <a:pt x="546235" y="98614"/>
                </a:lnTo>
                <a:lnTo>
                  <a:pt x="552415" y="103141"/>
                </a:lnTo>
                <a:lnTo>
                  <a:pt x="559526" y="105404"/>
                </a:lnTo>
                <a:lnTo>
                  <a:pt x="567567" y="105404"/>
                </a:lnTo>
                <a:lnTo>
                  <a:pt x="572739" y="105189"/>
                </a:lnTo>
                <a:lnTo>
                  <a:pt x="585852" y="101921"/>
                </a:lnTo>
                <a:lnTo>
                  <a:pt x="595171" y="94719"/>
                </a:lnTo>
                <a:lnTo>
                  <a:pt x="601781" y="82851"/>
                </a:lnTo>
                <a:lnTo>
                  <a:pt x="603821" y="70039"/>
                </a:lnTo>
                <a:lnTo>
                  <a:pt x="603821" y="61078"/>
                </a:lnTo>
                <a:lnTo>
                  <a:pt x="600674" y="53679"/>
                </a:lnTo>
                <a:lnTo>
                  <a:pt x="594379" y="47842"/>
                </a:lnTo>
                <a:lnTo>
                  <a:pt x="588084" y="42005"/>
                </a:lnTo>
                <a:lnTo>
                  <a:pt x="580410" y="39087"/>
                </a:lnTo>
                <a:lnTo>
                  <a:pt x="566533" y="39087"/>
                </a:lnTo>
                <a:lnTo>
                  <a:pt x="562283" y="39845"/>
                </a:lnTo>
                <a:lnTo>
                  <a:pt x="558607" y="41362"/>
                </a:lnTo>
                <a:lnTo>
                  <a:pt x="556539" y="42235"/>
                </a:lnTo>
                <a:lnTo>
                  <a:pt x="552059" y="45291"/>
                </a:lnTo>
                <a:lnTo>
                  <a:pt x="556264" y="17854"/>
                </a:lnTo>
                <a:lnTo>
                  <a:pt x="598238" y="17854"/>
                </a:lnTo>
                <a:close/>
              </a:path>
              <a:path w="1285735" h="131738">
                <a:moveTo>
                  <a:pt x="670680" y="76775"/>
                </a:moveTo>
                <a:lnTo>
                  <a:pt x="667071" y="85757"/>
                </a:lnTo>
                <a:lnTo>
                  <a:pt x="663257" y="91456"/>
                </a:lnTo>
                <a:lnTo>
                  <a:pt x="658134" y="94306"/>
                </a:lnTo>
                <a:lnTo>
                  <a:pt x="643706" y="94306"/>
                </a:lnTo>
                <a:lnTo>
                  <a:pt x="651769" y="105611"/>
                </a:lnTo>
                <a:lnTo>
                  <a:pt x="661114" y="104380"/>
                </a:lnTo>
                <a:lnTo>
                  <a:pt x="672169" y="98170"/>
                </a:lnTo>
                <a:lnTo>
                  <a:pt x="670680" y="76775"/>
                </a:lnTo>
                <a:close/>
              </a:path>
              <a:path w="1285735" h="131738">
                <a:moveTo>
                  <a:pt x="618887" y="41835"/>
                </a:moveTo>
                <a:lnTo>
                  <a:pt x="618066" y="55563"/>
                </a:lnTo>
                <a:lnTo>
                  <a:pt x="618639" y="67092"/>
                </a:lnTo>
                <a:lnTo>
                  <a:pt x="621037" y="79769"/>
                </a:lnTo>
                <a:lnTo>
                  <a:pt x="625302" y="90169"/>
                </a:lnTo>
                <a:lnTo>
                  <a:pt x="628540" y="95001"/>
                </a:lnTo>
                <a:lnTo>
                  <a:pt x="638592" y="102958"/>
                </a:lnTo>
                <a:lnTo>
                  <a:pt x="651769" y="105611"/>
                </a:lnTo>
                <a:lnTo>
                  <a:pt x="643706" y="94306"/>
                </a:lnTo>
                <a:lnTo>
                  <a:pt x="638054" y="89641"/>
                </a:lnTo>
                <a:lnTo>
                  <a:pt x="634745" y="80311"/>
                </a:lnTo>
                <a:lnTo>
                  <a:pt x="632586" y="74199"/>
                </a:lnTo>
                <a:lnTo>
                  <a:pt x="631506" y="66110"/>
                </a:lnTo>
                <a:lnTo>
                  <a:pt x="631506" y="56045"/>
                </a:lnTo>
                <a:lnTo>
                  <a:pt x="631661" y="49324"/>
                </a:lnTo>
                <a:lnTo>
                  <a:pt x="633254" y="35841"/>
                </a:lnTo>
                <a:lnTo>
                  <a:pt x="636572" y="25679"/>
                </a:lnTo>
                <a:lnTo>
                  <a:pt x="639949" y="18808"/>
                </a:lnTo>
                <a:lnTo>
                  <a:pt x="645291" y="15372"/>
                </a:lnTo>
                <a:lnTo>
                  <a:pt x="660546" y="15372"/>
                </a:lnTo>
                <a:lnTo>
                  <a:pt x="665899" y="18991"/>
                </a:lnTo>
                <a:lnTo>
                  <a:pt x="668656" y="26230"/>
                </a:lnTo>
                <a:lnTo>
                  <a:pt x="669385" y="28287"/>
                </a:lnTo>
                <a:lnTo>
                  <a:pt x="671940" y="39869"/>
                </a:lnTo>
                <a:lnTo>
                  <a:pt x="672791" y="53908"/>
                </a:lnTo>
                <a:lnTo>
                  <a:pt x="672527" y="63248"/>
                </a:lnTo>
                <a:lnTo>
                  <a:pt x="670680" y="76775"/>
                </a:lnTo>
                <a:lnTo>
                  <a:pt x="672169" y="98170"/>
                </a:lnTo>
                <a:lnTo>
                  <a:pt x="680166" y="86722"/>
                </a:lnTo>
                <a:lnTo>
                  <a:pt x="682783" y="79726"/>
                </a:lnTo>
                <a:lnTo>
                  <a:pt x="685318" y="67557"/>
                </a:lnTo>
                <a:lnTo>
                  <a:pt x="686163" y="53426"/>
                </a:lnTo>
                <a:lnTo>
                  <a:pt x="685733" y="43194"/>
                </a:lnTo>
                <a:lnTo>
                  <a:pt x="683558" y="30339"/>
                </a:lnTo>
                <a:lnTo>
                  <a:pt x="679546" y="19991"/>
                </a:lnTo>
                <a:lnTo>
                  <a:pt x="675628" y="14220"/>
                </a:lnTo>
                <a:lnTo>
                  <a:pt x="665417" y="6709"/>
                </a:lnTo>
                <a:lnTo>
                  <a:pt x="651839" y="4205"/>
                </a:lnTo>
                <a:lnTo>
                  <a:pt x="639759" y="6422"/>
                </a:lnTo>
                <a:lnTo>
                  <a:pt x="629535" y="13906"/>
                </a:lnTo>
                <a:lnTo>
                  <a:pt x="622408" y="26678"/>
                </a:lnTo>
                <a:lnTo>
                  <a:pt x="621349" y="29905"/>
                </a:lnTo>
                <a:lnTo>
                  <a:pt x="618887" y="41835"/>
                </a:lnTo>
                <a:close/>
              </a:path>
              <a:path w="1285735" h="131738">
                <a:moveTo>
                  <a:pt x="782220" y="4618"/>
                </a:moveTo>
                <a:lnTo>
                  <a:pt x="727012" y="105542"/>
                </a:lnTo>
                <a:lnTo>
                  <a:pt x="734662" y="105542"/>
                </a:lnTo>
                <a:lnTo>
                  <a:pt x="789871" y="4618"/>
                </a:lnTo>
                <a:lnTo>
                  <a:pt x="782220" y="4618"/>
                </a:lnTo>
                <a:close/>
              </a:path>
              <a:path w="1285735" h="131738">
                <a:moveTo>
                  <a:pt x="720625" y="45429"/>
                </a:moveTo>
                <a:lnTo>
                  <a:pt x="717282" y="44039"/>
                </a:lnTo>
                <a:lnTo>
                  <a:pt x="717914" y="55218"/>
                </a:lnTo>
                <a:lnTo>
                  <a:pt x="724531" y="55218"/>
                </a:lnTo>
                <a:lnTo>
                  <a:pt x="724531" y="45429"/>
                </a:lnTo>
                <a:lnTo>
                  <a:pt x="720625" y="45429"/>
                </a:lnTo>
                <a:close/>
              </a:path>
              <a:path w="1285735" h="131738">
                <a:moveTo>
                  <a:pt x="788262" y="93133"/>
                </a:moveTo>
                <a:lnTo>
                  <a:pt x="784897" y="91743"/>
                </a:lnTo>
                <a:lnTo>
                  <a:pt x="785552" y="102923"/>
                </a:lnTo>
                <a:lnTo>
                  <a:pt x="792214" y="102923"/>
                </a:lnTo>
                <a:lnTo>
                  <a:pt x="792214" y="93133"/>
                </a:lnTo>
                <a:lnTo>
                  <a:pt x="788262" y="93133"/>
                </a:lnTo>
                <a:close/>
              </a:path>
              <a:path w="1285735" h="131738">
                <a:moveTo>
                  <a:pt x="838899" y="131738"/>
                </a:moveTo>
                <a:lnTo>
                  <a:pt x="845122" y="121753"/>
                </a:lnTo>
                <a:lnTo>
                  <a:pt x="851629" y="110308"/>
                </a:lnTo>
                <a:lnTo>
                  <a:pt x="855785" y="101475"/>
                </a:lnTo>
                <a:lnTo>
                  <a:pt x="859206" y="91032"/>
                </a:lnTo>
                <a:lnTo>
                  <a:pt x="861500" y="78574"/>
                </a:lnTo>
                <a:lnTo>
                  <a:pt x="862264" y="65076"/>
                </a:lnTo>
                <a:lnTo>
                  <a:pt x="862264" y="59883"/>
                </a:lnTo>
                <a:lnTo>
                  <a:pt x="861793" y="54483"/>
                </a:lnTo>
                <a:lnTo>
                  <a:pt x="860851" y="48876"/>
                </a:lnTo>
                <a:lnTo>
                  <a:pt x="859909" y="43269"/>
                </a:lnTo>
                <a:lnTo>
                  <a:pt x="858336" y="37593"/>
                </a:lnTo>
                <a:lnTo>
                  <a:pt x="856130" y="31848"/>
                </a:lnTo>
                <a:lnTo>
                  <a:pt x="854384" y="27207"/>
                </a:lnTo>
                <a:lnTo>
                  <a:pt x="852764" y="23564"/>
                </a:lnTo>
                <a:lnTo>
                  <a:pt x="851270" y="20922"/>
                </a:lnTo>
                <a:lnTo>
                  <a:pt x="849777" y="18279"/>
                </a:lnTo>
                <a:lnTo>
                  <a:pt x="845493" y="11305"/>
                </a:lnTo>
                <a:lnTo>
                  <a:pt x="838416" y="0"/>
                </a:lnTo>
                <a:lnTo>
                  <a:pt x="830077" y="0"/>
                </a:lnTo>
                <a:lnTo>
                  <a:pt x="834123" y="7824"/>
                </a:lnTo>
                <a:lnTo>
                  <a:pt x="839919" y="19976"/>
                </a:lnTo>
                <a:lnTo>
                  <a:pt x="843655" y="29367"/>
                </a:lnTo>
                <a:lnTo>
                  <a:pt x="846591" y="40003"/>
                </a:lnTo>
                <a:lnTo>
                  <a:pt x="848576" y="52518"/>
                </a:lnTo>
                <a:lnTo>
                  <a:pt x="849238" y="65835"/>
                </a:lnTo>
                <a:lnTo>
                  <a:pt x="848870" y="76439"/>
                </a:lnTo>
                <a:lnTo>
                  <a:pt x="847274" y="89178"/>
                </a:lnTo>
                <a:lnTo>
                  <a:pt x="844413" y="100579"/>
                </a:lnTo>
                <a:lnTo>
                  <a:pt x="842263" y="106391"/>
                </a:lnTo>
                <a:lnTo>
                  <a:pt x="837346" y="117468"/>
                </a:lnTo>
                <a:lnTo>
                  <a:pt x="830283" y="131738"/>
                </a:lnTo>
                <a:lnTo>
                  <a:pt x="838899" y="131738"/>
                </a:lnTo>
                <a:close/>
              </a:path>
              <a:path w="1285735" h="131738">
                <a:moveTo>
                  <a:pt x="882229" y="66662"/>
                </a:moveTo>
                <a:lnTo>
                  <a:pt x="882229" y="70292"/>
                </a:lnTo>
                <a:lnTo>
                  <a:pt x="882482" y="74107"/>
                </a:lnTo>
                <a:lnTo>
                  <a:pt x="882987" y="78105"/>
                </a:lnTo>
                <a:lnTo>
                  <a:pt x="883998" y="85826"/>
                </a:lnTo>
                <a:lnTo>
                  <a:pt x="885790" y="93087"/>
                </a:lnTo>
                <a:lnTo>
                  <a:pt x="888363" y="99889"/>
                </a:lnTo>
                <a:lnTo>
                  <a:pt x="890247" y="104853"/>
                </a:lnTo>
                <a:lnTo>
                  <a:pt x="891993" y="108782"/>
                </a:lnTo>
                <a:lnTo>
                  <a:pt x="893602" y="111678"/>
                </a:lnTo>
                <a:lnTo>
                  <a:pt x="895210" y="114573"/>
                </a:lnTo>
                <a:lnTo>
                  <a:pt x="899368" y="121260"/>
                </a:lnTo>
                <a:lnTo>
                  <a:pt x="906077" y="131738"/>
                </a:lnTo>
                <a:lnTo>
                  <a:pt x="914417" y="131738"/>
                </a:lnTo>
                <a:lnTo>
                  <a:pt x="910370" y="123914"/>
                </a:lnTo>
                <a:lnTo>
                  <a:pt x="904574" y="111761"/>
                </a:lnTo>
                <a:lnTo>
                  <a:pt x="900839" y="102371"/>
                </a:lnTo>
                <a:lnTo>
                  <a:pt x="897893" y="91684"/>
                </a:lnTo>
                <a:lnTo>
                  <a:pt x="895915" y="79166"/>
                </a:lnTo>
                <a:lnTo>
                  <a:pt x="895256" y="65835"/>
                </a:lnTo>
                <a:lnTo>
                  <a:pt x="895637" y="55163"/>
                </a:lnTo>
                <a:lnTo>
                  <a:pt x="897257" y="42448"/>
                </a:lnTo>
                <a:lnTo>
                  <a:pt x="900150" y="30952"/>
                </a:lnTo>
                <a:lnTo>
                  <a:pt x="902273" y="25222"/>
                </a:lnTo>
                <a:lnTo>
                  <a:pt x="907183" y="14160"/>
                </a:lnTo>
                <a:lnTo>
                  <a:pt x="914210" y="0"/>
                </a:lnTo>
                <a:lnTo>
                  <a:pt x="905595" y="0"/>
                </a:lnTo>
                <a:lnTo>
                  <a:pt x="899298" y="10140"/>
                </a:lnTo>
                <a:lnTo>
                  <a:pt x="892790" y="21580"/>
                </a:lnTo>
                <a:lnTo>
                  <a:pt x="888639" y="30332"/>
                </a:lnTo>
                <a:lnTo>
                  <a:pt x="885268" y="40687"/>
                </a:lnTo>
                <a:lnTo>
                  <a:pt x="882989" y="53143"/>
                </a:lnTo>
                <a:lnTo>
                  <a:pt x="882229" y="66662"/>
                </a:lnTo>
                <a:close/>
              </a:path>
              <a:path w="1285735" h="131738">
                <a:moveTo>
                  <a:pt x="956231" y="33020"/>
                </a:moveTo>
                <a:lnTo>
                  <a:pt x="956231" y="102923"/>
                </a:lnTo>
                <a:lnTo>
                  <a:pt x="969464" y="102923"/>
                </a:lnTo>
                <a:lnTo>
                  <a:pt x="969464" y="4618"/>
                </a:lnTo>
                <a:lnTo>
                  <a:pt x="959677" y="4618"/>
                </a:lnTo>
                <a:lnTo>
                  <a:pt x="957931" y="12247"/>
                </a:lnTo>
                <a:lnTo>
                  <a:pt x="955289" y="17085"/>
                </a:lnTo>
                <a:lnTo>
                  <a:pt x="951751" y="19129"/>
                </a:lnTo>
                <a:lnTo>
                  <a:pt x="948213" y="21174"/>
                </a:lnTo>
                <a:lnTo>
                  <a:pt x="941964" y="22634"/>
                </a:lnTo>
                <a:lnTo>
                  <a:pt x="933003" y="23507"/>
                </a:lnTo>
                <a:lnTo>
                  <a:pt x="933003" y="33020"/>
                </a:lnTo>
                <a:lnTo>
                  <a:pt x="956231" y="33020"/>
                </a:lnTo>
                <a:close/>
              </a:path>
              <a:path w="1285735" h="131738">
                <a:moveTo>
                  <a:pt x="1007694" y="57217"/>
                </a:moveTo>
                <a:lnTo>
                  <a:pt x="1007694" y="69971"/>
                </a:lnTo>
                <a:lnTo>
                  <a:pt x="1042294" y="69971"/>
                </a:lnTo>
                <a:lnTo>
                  <a:pt x="1042294" y="57217"/>
                </a:lnTo>
                <a:lnTo>
                  <a:pt x="1007694" y="57217"/>
                </a:lnTo>
                <a:close/>
              </a:path>
              <a:path w="1285735" h="131738">
                <a:moveTo>
                  <a:pt x="1060949" y="87894"/>
                </a:moveTo>
                <a:lnTo>
                  <a:pt x="1060949" y="102923"/>
                </a:lnTo>
                <a:lnTo>
                  <a:pt x="1075355" y="102923"/>
                </a:lnTo>
                <a:lnTo>
                  <a:pt x="1075355" y="87894"/>
                </a:lnTo>
                <a:lnTo>
                  <a:pt x="1060949" y="87894"/>
                </a:lnTo>
                <a:close/>
              </a:path>
              <a:path w="1285735" h="131738">
                <a:moveTo>
                  <a:pt x="1102304" y="36605"/>
                </a:moveTo>
                <a:lnTo>
                  <a:pt x="1102534" y="30998"/>
                </a:lnTo>
                <a:lnTo>
                  <a:pt x="1103522" y="26678"/>
                </a:lnTo>
                <a:lnTo>
                  <a:pt x="1105268" y="23645"/>
                </a:lnTo>
                <a:lnTo>
                  <a:pt x="1108439" y="18130"/>
                </a:lnTo>
                <a:lnTo>
                  <a:pt x="1114159" y="15372"/>
                </a:lnTo>
                <a:lnTo>
                  <a:pt x="1127071" y="15372"/>
                </a:lnTo>
                <a:lnTo>
                  <a:pt x="1131138" y="16705"/>
                </a:lnTo>
                <a:lnTo>
                  <a:pt x="1134630" y="19371"/>
                </a:lnTo>
                <a:lnTo>
                  <a:pt x="1138122" y="22037"/>
                </a:lnTo>
                <a:lnTo>
                  <a:pt x="1139868" y="25828"/>
                </a:lnTo>
                <a:lnTo>
                  <a:pt x="1139868" y="37363"/>
                </a:lnTo>
                <a:lnTo>
                  <a:pt x="1137249" y="41959"/>
                </a:lnTo>
                <a:lnTo>
                  <a:pt x="1132011" y="44533"/>
                </a:lnTo>
                <a:lnTo>
                  <a:pt x="1129024" y="46003"/>
                </a:lnTo>
                <a:lnTo>
                  <a:pt x="1125210" y="46739"/>
                </a:lnTo>
                <a:lnTo>
                  <a:pt x="1116870" y="46624"/>
                </a:lnTo>
                <a:lnTo>
                  <a:pt x="1114504" y="46394"/>
                </a:lnTo>
                <a:lnTo>
                  <a:pt x="1114504" y="57355"/>
                </a:lnTo>
                <a:lnTo>
                  <a:pt x="1119604" y="57217"/>
                </a:lnTo>
                <a:lnTo>
                  <a:pt x="1127002" y="57217"/>
                </a:lnTo>
                <a:lnTo>
                  <a:pt x="1132780" y="58573"/>
                </a:lnTo>
                <a:lnTo>
                  <a:pt x="1136938" y="61285"/>
                </a:lnTo>
                <a:lnTo>
                  <a:pt x="1141097" y="63996"/>
                </a:lnTo>
                <a:lnTo>
                  <a:pt x="1143176" y="68753"/>
                </a:lnTo>
                <a:lnTo>
                  <a:pt x="1143176" y="81070"/>
                </a:lnTo>
                <a:lnTo>
                  <a:pt x="1141201" y="85573"/>
                </a:lnTo>
                <a:lnTo>
                  <a:pt x="1137249" y="89066"/>
                </a:lnTo>
                <a:lnTo>
                  <a:pt x="1133297" y="92559"/>
                </a:lnTo>
                <a:lnTo>
                  <a:pt x="1128059" y="94306"/>
                </a:lnTo>
                <a:lnTo>
                  <a:pt x="1113125" y="94306"/>
                </a:lnTo>
                <a:lnTo>
                  <a:pt x="1107313" y="91709"/>
                </a:lnTo>
                <a:lnTo>
                  <a:pt x="1104096" y="86515"/>
                </a:lnTo>
                <a:lnTo>
                  <a:pt x="1102258" y="83620"/>
                </a:lnTo>
                <a:lnTo>
                  <a:pt x="1101064" y="78978"/>
                </a:lnTo>
                <a:lnTo>
                  <a:pt x="1100512" y="72590"/>
                </a:lnTo>
                <a:lnTo>
                  <a:pt x="1087554" y="72590"/>
                </a:lnTo>
                <a:lnTo>
                  <a:pt x="1087554" y="81782"/>
                </a:lnTo>
                <a:lnTo>
                  <a:pt x="1090185" y="89583"/>
                </a:lnTo>
                <a:lnTo>
                  <a:pt x="1095446" y="95994"/>
                </a:lnTo>
                <a:lnTo>
                  <a:pt x="1096508" y="97199"/>
                </a:lnTo>
                <a:lnTo>
                  <a:pt x="1106574" y="103508"/>
                </a:lnTo>
                <a:lnTo>
                  <a:pt x="1120845" y="105611"/>
                </a:lnTo>
                <a:lnTo>
                  <a:pt x="1123798" y="105542"/>
                </a:lnTo>
                <a:lnTo>
                  <a:pt x="1137139" y="102979"/>
                </a:lnTo>
                <a:lnTo>
                  <a:pt x="1147243" y="96718"/>
                </a:lnTo>
                <a:lnTo>
                  <a:pt x="1153446" y="90790"/>
                </a:lnTo>
                <a:lnTo>
                  <a:pt x="1156548" y="83115"/>
                </a:lnTo>
                <a:lnTo>
                  <a:pt x="1156548" y="67811"/>
                </a:lnTo>
                <a:lnTo>
                  <a:pt x="1155089" y="62836"/>
                </a:lnTo>
                <a:lnTo>
                  <a:pt x="1152171" y="58768"/>
                </a:lnTo>
                <a:lnTo>
                  <a:pt x="1149253" y="54701"/>
                </a:lnTo>
                <a:lnTo>
                  <a:pt x="1145198" y="51955"/>
                </a:lnTo>
                <a:lnTo>
                  <a:pt x="1140006" y="50530"/>
                </a:lnTo>
                <a:lnTo>
                  <a:pt x="1143222" y="49198"/>
                </a:lnTo>
                <a:lnTo>
                  <a:pt x="1145841" y="47359"/>
                </a:lnTo>
                <a:lnTo>
                  <a:pt x="1147863" y="45015"/>
                </a:lnTo>
                <a:lnTo>
                  <a:pt x="1151126" y="41247"/>
                </a:lnTo>
                <a:lnTo>
                  <a:pt x="1152757" y="36329"/>
                </a:lnTo>
                <a:lnTo>
                  <a:pt x="1152757" y="21761"/>
                </a:lnTo>
                <a:lnTo>
                  <a:pt x="1150000" y="15269"/>
                </a:lnTo>
                <a:lnTo>
                  <a:pt x="1144486" y="10788"/>
                </a:lnTo>
                <a:lnTo>
                  <a:pt x="1138972" y="6307"/>
                </a:lnTo>
                <a:lnTo>
                  <a:pt x="1131184" y="4067"/>
                </a:lnTo>
                <a:lnTo>
                  <a:pt x="1121121" y="4067"/>
                </a:lnTo>
                <a:lnTo>
                  <a:pt x="1115511" y="4394"/>
                </a:lnTo>
                <a:lnTo>
                  <a:pt x="1102920" y="8658"/>
                </a:lnTo>
                <a:lnTo>
                  <a:pt x="1094447" y="17854"/>
                </a:lnTo>
                <a:lnTo>
                  <a:pt x="1091506" y="23002"/>
                </a:lnTo>
                <a:lnTo>
                  <a:pt x="1090036" y="29252"/>
                </a:lnTo>
                <a:lnTo>
                  <a:pt x="1090036" y="36605"/>
                </a:lnTo>
                <a:lnTo>
                  <a:pt x="1102304" y="36605"/>
                </a:lnTo>
                <a:close/>
              </a:path>
              <a:path w="1285735" h="131738">
                <a:moveTo>
                  <a:pt x="1223544" y="76775"/>
                </a:moveTo>
                <a:lnTo>
                  <a:pt x="1219935" y="85757"/>
                </a:lnTo>
                <a:lnTo>
                  <a:pt x="1216121" y="91456"/>
                </a:lnTo>
                <a:lnTo>
                  <a:pt x="1210998" y="94306"/>
                </a:lnTo>
                <a:lnTo>
                  <a:pt x="1196570" y="94306"/>
                </a:lnTo>
                <a:lnTo>
                  <a:pt x="1204633" y="105611"/>
                </a:lnTo>
                <a:lnTo>
                  <a:pt x="1213978" y="104380"/>
                </a:lnTo>
                <a:lnTo>
                  <a:pt x="1225034" y="98171"/>
                </a:lnTo>
                <a:lnTo>
                  <a:pt x="1223544" y="76775"/>
                </a:lnTo>
                <a:close/>
              </a:path>
              <a:path w="1285735" h="131738">
                <a:moveTo>
                  <a:pt x="1171751" y="41835"/>
                </a:moveTo>
                <a:lnTo>
                  <a:pt x="1170930" y="55563"/>
                </a:lnTo>
                <a:lnTo>
                  <a:pt x="1171504" y="67092"/>
                </a:lnTo>
                <a:lnTo>
                  <a:pt x="1173901" y="79769"/>
                </a:lnTo>
                <a:lnTo>
                  <a:pt x="1178167" y="90169"/>
                </a:lnTo>
                <a:lnTo>
                  <a:pt x="1181404" y="95001"/>
                </a:lnTo>
                <a:lnTo>
                  <a:pt x="1191456" y="102958"/>
                </a:lnTo>
                <a:lnTo>
                  <a:pt x="1204633" y="105611"/>
                </a:lnTo>
                <a:lnTo>
                  <a:pt x="1196570" y="94306"/>
                </a:lnTo>
                <a:lnTo>
                  <a:pt x="1190918" y="89641"/>
                </a:lnTo>
                <a:lnTo>
                  <a:pt x="1187610" y="80311"/>
                </a:lnTo>
                <a:lnTo>
                  <a:pt x="1185450" y="74199"/>
                </a:lnTo>
                <a:lnTo>
                  <a:pt x="1184370" y="66110"/>
                </a:lnTo>
                <a:lnTo>
                  <a:pt x="1184370" y="56045"/>
                </a:lnTo>
                <a:lnTo>
                  <a:pt x="1184525" y="49324"/>
                </a:lnTo>
                <a:lnTo>
                  <a:pt x="1186119" y="35841"/>
                </a:lnTo>
                <a:lnTo>
                  <a:pt x="1189436" y="25679"/>
                </a:lnTo>
                <a:lnTo>
                  <a:pt x="1192813" y="18808"/>
                </a:lnTo>
                <a:lnTo>
                  <a:pt x="1198155" y="15372"/>
                </a:lnTo>
                <a:lnTo>
                  <a:pt x="1213410" y="15372"/>
                </a:lnTo>
                <a:lnTo>
                  <a:pt x="1218763" y="18992"/>
                </a:lnTo>
                <a:lnTo>
                  <a:pt x="1221520" y="26230"/>
                </a:lnTo>
                <a:lnTo>
                  <a:pt x="1222249" y="28287"/>
                </a:lnTo>
                <a:lnTo>
                  <a:pt x="1224804" y="39869"/>
                </a:lnTo>
                <a:lnTo>
                  <a:pt x="1225656" y="53908"/>
                </a:lnTo>
                <a:lnTo>
                  <a:pt x="1225391" y="63248"/>
                </a:lnTo>
                <a:lnTo>
                  <a:pt x="1223544" y="76775"/>
                </a:lnTo>
                <a:lnTo>
                  <a:pt x="1225034" y="98171"/>
                </a:lnTo>
                <a:lnTo>
                  <a:pt x="1233031" y="86722"/>
                </a:lnTo>
                <a:lnTo>
                  <a:pt x="1235647" y="79726"/>
                </a:lnTo>
                <a:lnTo>
                  <a:pt x="1238182" y="67557"/>
                </a:lnTo>
                <a:lnTo>
                  <a:pt x="1239027" y="53426"/>
                </a:lnTo>
                <a:lnTo>
                  <a:pt x="1238598" y="43194"/>
                </a:lnTo>
                <a:lnTo>
                  <a:pt x="1236423" y="30339"/>
                </a:lnTo>
                <a:lnTo>
                  <a:pt x="1232410" y="19991"/>
                </a:lnTo>
                <a:lnTo>
                  <a:pt x="1228492" y="14220"/>
                </a:lnTo>
                <a:lnTo>
                  <a:pt x="1218281" y="6709"/>
                </a:lnTo>
                <a:lnTo>
                  <a:pt x="1204703" y="4205"/>
                </a:lnTo>
                <a:lnTo>
                  <a:pt x="1192623" y="6422"/>
                </a:lnTo>
                <a:lnTo>
                  <a:pt x="1182399" y="13906"/>
                </a:lnTo>
                <a:lnTo>
                  <a:pt x="1175272" y="26678"/>
                </a:lnTo>
                <a:lnTo>
                  <a:pt x="1174213" y="29905"/>
                </a:lnTo>
                <a:lnTo>
                  <a:pt x="1171751" y="41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253996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708186" y="3982951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756600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788967" y="4075641"/>
            <a:ext cx="467096" cy="89780"/>
          </a:xfrm>
          <a:custGeom>
            <a:avLst/>
            <a:gdLst/>
            <a:ahLst/>
            <a:cxnLst/>
            <a:rect l="l" t="t" r="r" b="b"/>
            <a:pathLst>
              <a:path w="513806" h="101751">
                <a:moveTo>
                  <a:pt x="119997" y="89112"/>
                </a:moveTo>
                <a:lnTo>
                  <a:pt x="125005" y="94167"/>
                </a:lnTo>
                <a:lnTo>
                  <a:pt x="130014" y="99223"/>
                </a:lnTo>
                <a:lnTo>
                  <a:pt x="137342" y="101751"/>
                </a:lnTo>
                <a:lnTo>
                  <a:pt x="147398" y="101749"/>
                </a:lnTo>
                <a:lnTo>
                  <a:pt x="160199" y="99063"/>
                </a:lnTo>
                <a:lnTo>
                  <a:pt x="170264" y="91297"/>
                </a:lnTo>
                <a:lnTo>
                  <a:pt x="177594" y="78450"/>
                </a:lnTo>
                <a:lnTo>
                  <a:pt x="179730" y="72079"/>
                </a:lnTo>
                <a:lnTo>
                  <a:pt x="182212" y="59830"/>
                </a:lnTo>
                <a:lnTo>
                  <a:pt x="183039" y="46325"/>
                </a:lnTo>
                <a:lnTo>
                  <a:pt x="183021" y="44297"/>
                </a:lnTo>
                <a:lnTo>
                  <a:pt x="181752" y="30759"/>
                </a:lnTo>
                <a:lnTo>
                  <a:pt x="178490" y="19578"/>
                </a:lnTo>
                <a:lnTo>
                  <a:pt x="172712" y="10056"/>
                </a:lnTo>
                <a:lnTo>
                  <a:pt x="162419" y="2617"/>
                </a:lnTo>
                <a:lnTo>
                  <a:pt x="148715" y="138"/>
                </a:lnTo>
                <a:lnTo>
                  <a:pt x="147681" y="148"/>
                </a:lnTo>
                <a:lnTo>
                  <a:pt x="134279" y="2857"/>
                </a:lnTo>
                <a:lnTo>
                  <a:pt x="129209" y="27046"/>
                </a:lnTo>
                <a:lnTo>
                  <a:pt x="130990" y="21611"/>
                </a:lnTo>
                <a:lnTo>
                  <a:pt x="134551" y="17544"/>
                </a:lnTo>
                <a:lnTo>
                  <a:pt x="138112" y="13477"/>
                </a:lnTo>
                <a:lnTo>
                  <a:pt x="142925" y="11443"/>
                </a:lnTo>
                <a:lnTo>
                  <a:pt x="154642" y="11443"/>
                </a:lnTo>
                <a:lnTo>
                  <a:pt x="159295" y="13224"/>
                </a:lnTo>
                <a:lnTo>
                  <a:pt x="162948" y="16786"/>
                </a:lnTo>
                <a:lnTo>
                  <a:pt x="166601" y="20347"/>
                </a:lnTo>
                <a:lnTo>
                  <a:pt x="168427" y="25759"/>
                </a:lnTo>
                <a:lnTo>
                  <a:pt x="168427" y="41109"/>
                </a:lnTo>
                <a:lnTo>
                  <a:pt x="166394" y="46773"/>
                </a:lnTo>
                <a:lnTo>
                  <a:pt x="162327" y="50013"/>
                </a:lnTo>
                <a:lnTo>
                  <a:pt x="158261" y="53253"/>
                </a:lnTo>
                <a:lnTo>
                  <a:pt x="153769" y="54873"/>
                </a:lnTo>
                <a:lnTo>
                  <a:pt x="142006" y="54873"/>
                </a:lnTo>
                <a:lnTo>
                  <a:pt x="137021" y="52978"/>
                </a:lnTo>
                <a:lnTo>
                  <a:pt x="137687" y="65765"/>
                </a:lnTo>
                <a:lnTo>
                  <a:pt x="151885" y="65765"/>
                </a:lnTo>
                <a:lnTo>
                  <a:pt x="156262" y="64881"/>
                </a:lnTo>
                <a:lnTo>
                  <a:pt x="160329" y="63111"/>
                </a:lnTo>
                <a:lnTo>
                  <a:pt x="164395" y="61342"/>
                </a:lnTo>
                <a:lnTo>
                  <a:pt x="167807" y="58274"/>
                </a:lnTo>
                <a:lnTo>
                  <a:pt x="170564" y="53908"/>
                </a:lnTo>
                <a:lnTo>
                  <a:pt x="169434" y="61995"/>
                </a:lnTo>
                <a:lnTo>
                  <a:pt x="166152" y="75499"/>
                </a:lnTo>
                <a:lnTo>
                  <a:pt x="161673" y="83999"/>
                </a:lnTo>
                <a:lnTo>
                  <a:pt x="157491" y="88940"/>
                </a:lnTo>
                <a:lnTo>
                  <a:pt x="152437" y="91410"/>
                </a:lnTo>
                <a:lnTo>
                  <a:pt x="143339" y="91410"/>
                </a:lnTo>
                <a:lnTo>
                  <a:pt x="140490" y="90721"/>
                </a:lnTo>
                <a:lnTo>
                  <a:pt x="137963" y="89342"/>
                </a:lnTo>
                <a:lnTo>
                  <a:pt x="133046" y="86722"/>
                </a:lnTo>
                <a:lnTo>
                  <a:pt x="130404" y="81989"/>
                </a:lnTo>
                <a:lnTo>
                  <a:pt x="130036" y="75141"/>
                </a:lnTo>
                <a:lnTo>
                  <a:pt x="117492" y="75141"/>
                </a:lnTo>
                <a:lnTo>
                  <a:pt x="117492" y="82770"/>
                </a:lnTo>
                <a:lnTo>
                  <a:pt x="119997" y="89112"/>
                </a:lnTo>
                <a:close/>
              </a:path>
              <a:path w="513806" h="101751">
                <a:moveTo>
                  <a:pt x="205692" y="83965"/>
                </a:moveTo>
                <a:lnTo>
                  <a:pt x="205692" y="98993"/>
                </a:lnTo>
                <a:lnTo>
                  <a:pt x="220097" y="98993"/>
                </a:lnTo>
                <a:lnTo>
                  <a:pt x="220097" y="83965"/>
                </a:lnTo>
                <a:lnTo>
                  <a:pt x="205692" y="83965"/>
                </a:lnTo>
                <a:close/>
              </a:path>
              <a:path w="513806" h="101751">
                <a:moveTo>
                  <a:pt x="275788" y="74865"/>
                </a:moveTo>
                <a:lnTo>
                  <a:pt x="275788" y="98993"/>
                </a:lnTo>
                <a:lnTo>
                  <a:pt x="288195" y="98993"/>
                </a:lnTo>
                <a:lnTo>
                  <a:pt x="288195" y="74865"/>
                </a:lnTo>
                <a:lnTo>
                  <a:pt x="302737" y="74865"/>
                </a:lnTo>
                <a:lnTo>
                  <a:pt x="302737" y="64042"/>
                </a:lnTo>
                <a:lnTo>
                  <a:pt x="288195" y="64042"/>
                </a:lnTo>
                <a:lnTo>
                  <a:pt x="288195" y="0"/>
                </a:lnTo>
                <a:lnTo>
                  <a:pt x="277718" y="0"/>
                </a:lnTo>
                <a:lnTo>
                  <a:pt x="275581" y="19302"/>
                </a:lnTo>
                <a:lnTo>
                  <a:pt x="275581" y="64042"/>
                </a:lnTo>
                <a:lnTo>
                  <a:pt x="243945" y="64042"/>
                </a:lnTo>
                <a:lnTo>
                  <a:pt x="232504" y="62732"/>
                </a:lnTo>
                <a:lnTo>
                  <a:pt x="232504" y="74865"/>
                </a:lnTo>
                <a:lnTo>
                  <a:pt x="275788" y="74865"/>
                </a:lnTo>
                <a:close/>
              </a:path>
              <a:path w="513806" h="101751">
                <a:moveTo>
                  <a:pt x="277718" y="0"/>
                </a:moveTo>
                <a:lnTo>
                  <a:pt x="232504" y="62732"/>
                </a:lnTo>
                <a:lnTo>
                  <a:pt x="243945" y="64042"/>
                </a:lnTo>
                <a:lnTo>
                  <a:pt x="275581" y="19302"/>
                </a:lnTo>
                <a:lnTo>
                  <a:pt x="277718" y="0"/>
                </a:lnTo>
                <a:close/>
              </a:path>
              <a:path w="513806" h="101751">
                <a:moveTo>
                  <a:pt x="378186" y="13925"/>
                </a:moveTo>
                <a:lnTo>
                  <a:pt x="378186" y="1930"/>
                </a:lnTo>
                <a:lnTo>
                  <a:pt x="326907" y="1930"/>
                </a:lnTo>
                <a:lnTo>
                  <a:pt x="319394" y="55080"/>
                </a:lnTo>
                <a:lnTo>
                  <a:pt x="330146" y="55701"/>
                </a:lnTo>
                <a:lnTo>
                  <a:pt x="332306" y="52759"/>
                </a:lnTo>
                <a:lnTo>
                  <a:pt x="334914" y="50461"/>
                </a:lnTo>
                <a:lnTo>
                  <a:pt x="337969" y="48807"/>
                </a:lnTo>
                <a:lnTo>
                  <a:pt x="341025" y="47153"/>
                </a:lnTo>
                <a:lnTo>
                  <a:pt x="344690" y="46325"/>
                </a:lnTo>
                <a:lnTo>
                  <a:pt x="354844" y="46325"/>
                </a:lnTo>
                <a:lnTo>
                  <a:pt x="359887" y="48210"/>
                </a:lnTo>
                <a:lnTo>
                  <a:pt x="364092" y="51978"/>
                </a:lnTo>
                <a:lnTo>
                  <a:pt x="368296" y="55747"/>
                </a:lnTo>
                <a:lnTo>
                  <a:pt x="370398" y="61078"/>
                </a:lnTo>
                <a:lnTo>
                  <a:pt x="370398" y="73670"/>
                </a:lnTo>
                <a:lnTo>
                  <a:pt x="368629" y="78863"/>
                </a:lnTo>
                <a:lnTo>
                  <a:pt x="365091" y="83551"/>
                </a:lnTo>
                <a:lnTo>
                  <a:pt x="361553" y="88239"/>
                </a:lnTo>
                <a:lnTo>
                  <a:pt x="356108" y="90583"/>
                </a:lnTo>
                <a:lnTo>
                  <a:pt x="344896" y="90583"/>
                </a:lnTo>
                <a:lnTo>
                  <a:pt x="341496" y="89893"/>
                </a:lnTo>
                <a:lnTo>
                  <a:pt x="338555" y="88515"/>
                </a:lnTo>
                <a:lnTo>
                  <a:pt x="332812" y="85803"/>
                </a:lnTo>
                <a:lnTo>
                  <a:pt x="329526" y="80909"/>
                </a:lnTo>
                <a:lnTo>
                  <a:pt x="328699" y="73831"/>
                </a:lnTo>
                <a:lnTo>
                  <a:pt x="315810" y="73831"/>
                </a:lnTo>
                <a:lnTo>
                  <a:pt x="316545" y="83206"/>
                </a:lnTo>
                <a:lnTo>
                  <a:pt x="320003" y="90158"/>
                </a:lnTo>
                <a:lnTo>
                  <a:pt x="326183" y="94685"/>
                </a:lnTo>
                <a:lnTo>
                  <a:pt x="332364" y="99211"/>
                </a:lnTo>
                <a:lnTo>
                  <a:pt x="339474" y="101475"/>
                </a:lnTo>
                <a:lnTo>
                  <a:pt x="347516" y="101475"/>
                </a:lnTo>
                <a:lnTo>
                  <a:pt x="352687" y="101260"/>
                </a:lnTo>
                <a:lnTo>
                  <a:pt x="365800" y="97992"/>
                </a:lnTo>
                <a:lnTo>
                  <a:pt x="375120" y="90789"/>
                </a:lnTo>
                <a:lnTo>
                  <a:pt x="381730" y="78922"/>
                </a:lnTo>
                <a:lnTo>
                  <a:pt x="383770" y="66110"/>
                </a:lnTo>
                <a:lnTo>
                  <a:pt x="383770" y="57148"/>
                </a:lnTo>
                <a:lnTo>
                  <a:pt x="380622" y="49749"/>
                </a:lnTo>
                <a:lnTo>
                  <a:pt x="374327" y="43912"/>
                </a:lnTo>
                <a:lnTo>
                  <a:pt x="368032" y="38076"/>
                </a:lnTo>
                <a:lnTo>
                  <a:pt x="360358" y="35157"/>
                </a:lnTo>
                <a:lnTo>
                  <a:pt x="346481" y="35157"/>
                </a:lnTo>
                <a:lnTo>
                  <a:pt x="342231" y="35916"/>
                </a:lnTo>
                <a:lnTo>
                  <a:pt x="338555" y="37432"/>
                </a:lnTo>
                <a:lnTo>
                  <a:pt x="336487" y="38306"/>
                </a:lnTo>
                <a:lnTo>
                  <a:pt x="332008" y="41362"/>
                </a:lnTo>
                <a:lnTo>
                  <a:pt x="336212" y="13925"/>
                </a:lnTo>
                <a:lnTo>
                  <a:pt x="378186" y="13925"/>
                </a:lnTo>
                <a:close/>
              </a:path>
              <a:path w="513806" h="101751">
                <a:moveTo>
                  <a:pt x="479827" y="689"/>
                </a:moveTo>
                <a:lnTo>
                  <a:pt x="424619" y="101613"/>
                </a:lnTo>
                <a:lnTo>
                  <a:pt x="432269" y="101613"/>
                </a:lnTo>
                <a:lnTo>
                  <a:pt x="487477" y="689"/>
                </a:lnTo>
                <a:lnTo>
                  <a:pt x="479827" y="689"/>
                </a:lnTo>
                <a:close/>
              </a:path>
              <a:path w="513806" h="101751">
                <a:moveTo>
                  <a:pt x="418232" y="41500"/>
                </a:moveTo>
                <a:lnTo>
                  <a:pt x="414889" y="40109"/>
                </a:lnTo>
                <a:lnTo>
                  <a:pt x="415520" y="51289"/>
                </a:lnTo>
                <a:lnTo>
                  <a:pt x="422137" y="51289"/>
                </a:lnTo>
                <a:lnTo>
                  <a:pt x="422137" y="41500"/>
                </a:lnTo>
                <a:lnTo>
                  <a:pt x="418232" y="41500"/>
                </a:lnTo>
                <a:close/>
              </a:path>
              <a:path w="513806" h="101751">
                <a:moveTo>
                  <a:pt x="485869" y="89204"/>
                </a:moveTo>
                <a:lnTo>
                  <a:pt x="482503" y="87814"/>
                </a:lnTo>
                <a:lnTo>
                  <a:pt x="483158" y="98993"/>
                </a:lnTo>
                <a:lnTo>
                  <a:pt x="489821" y="98993"/>
                </a:lnTo>
                <a:lnTo>
                  <a:pt x="489821" y="89204"/>
                </a:lnTo>
                <a:lnTo>
                  <a:pt x="485869" y="89204"/>
                </a:lnTo>
                <a:close/>
              </a:path>
              <a:path w="513806" h="101751">
                <a:moveTo>
                  <a:pt x="468110" y="87274"/>
                </a:moveTo>
                <a:lnTo>
                  <a:pt x="472796" y="91961"/>
                </a:lnTo>
                <a:lnTo>
                  <a:pt x="477483" y="96649"/>
                </a:lnTo>
                <a:lnTo>
                  <a:pt x="483158" y="98993"/>
                </a:lnTo>
                <a:lnTo>
                  <a:pt x="482503" y="87814"/>
                </a:lnTo>
                <a:lnTo>
                  <a:pt x="479723" y="85033"/>
                </a:lnTo>
                <a:lnTo>
                  <a:pt x="476943" y="82253"/>
                </a:lnTo>
                <a:lnTo>
                  <a:pt x="475554" y="78909"/>
                </a:lnTo>
                <a:lnTo>
                  <a:pt x="475554" y="71097"/>
                </a:lnTo>
                <a:lnTo>
                  <a:pt x="476943" y="67753"/>
                </a:lnTo>
                <a:lnTo>
                  <a:pt x="479723" y="64973"/>
                </a:lnTo>
                <a:lnTo>
                  <a:pt x="482503" y="62192"/>
                </a:lnTo>
                <a:lnTo>
                  <a:pt x="485869" y="60802"/>
                </a:lnTo>
                <a:lnTo>
                  <a:pt x="493727" y="60802"/>
                </a:lnTo>
                <a:lnTo>
                  <a:pt x="497069" y="62192"/>
                </a:lnTo>
                <a:lnTo>
                  <a:pt x="499849" y="64973"/>
                </a:lnTo>
                <a:lnTo>
                  <a:pt x="502629" y="67753"/>
                </a:lnTo>
                <a:lnTo>
                  <a:pt x="504019" y="71097"/>
                </a:lnTo>
                <a:lnTo>
                  <a:pt x="504019" y="78909"/>
                </a:lnTo>
                <a:lnTo>
                  <a:pt x="502629" y="82253"/>
                </a:lnTo>
                <a:lnTo>
                  <a:pt x="499849" y="85033"/>
                </a:lnTo>
                <a:lnTo>
                  <a:pt x="497069" y="87814"/>
                </a:lnTo>
                <a:lnTo>
                  <a:pt x="493727" y="89204"/>
                </a:lnTo>
                <a:lnTo>
                  <a:pt x="489821" y="89204"/>
                </a:lnTo>
                <a:lnTo>
                  <a:pt x="489821" y="98993"/>
                </a:lnTo>
                <a:lnTo>
                  <a:pt x="496438" y="98993"/>
                </a:lnTo>
                <a:lnTo>
                  <a:pt x="502089" y="96649"/>
                </a:lnTo>
                <a:lnTo>
                  <a:pt x="506776" y="91961"/>
                </a:lnTo>
                <a:lnTo>
                  <a:pt x="511463" y="87274"/>
                </a:lnTo>
                <a:lnTo>
                  <a:pt x="513806" y="81621"/>
                </a:lnTo>
                <a:lnTo>
                  <a:pt x="513806" y="68385"/>
                </a:lnTo>
                <a:lnTo>
                  <a:pt x="511463" y="62732"/>
                </a:lnTo>
                <a:lnTo>
                  <a:pt x="506776" y="58044"/>
                </a:lnTo>
                <a:lnTo>
                  <a:pt x="502089" y="53357"/>
                </a:lnTo>
                <a:lnTo>
                  <a:pt x="496438" y="51013"/>
                </a:lnTo>
                <a:lnTo>
                  <a:pt x="483158" y="51013"/>
                </a:lnTo>
                <a:lnTo>
                  <a:pt x="477483" y="53357"/>
                </a:lnTo>
                <a:lnTo>
                  <a:pt x="472796" y="58044"/>
                </a:lnTo>
                <a:lnTo>
                  <a:pt x="468110" y="62732"/>
                </a:lnTo>
                <a:lnTo>
                  <a:pt x="465766" y="68385"/>
                </a:lnTo>
                <a:lnTo>
                  <a:pt x="465766" y="81621"/>
                </a:lnTo>
                <a:lnTo>
                  <a:pt x="468110" y="87274"/>
                </a:lnTo>
                <a:close/>
              </a:path>
              <a:path w="513806" h="101751">
                <a:moveTo>
                  <a:pt x="400495" y="39569"/>
                </a:moveTo>
                <a:lnTo>
                  <a:pt x="405182" y="44257"/>
                </a:lnTo>
                <a:lnTo>
                  <a:pt x="409869" y="48945"/>
                </a:lnTo>
                <a:lnTo>
                  <a:pt x="415520" y="51289"/>
                </a:lnTo>
                <a:lnTo>
                  <a:pt x="414889" y="40109"/>
                </a:lnTo>
                <a:lnTo>
                  <a:pt x="412109" y="37329"/>
                </a:lnTo>
                <a:lnTo>
                  <a:pt x="409329" y="34548"/>
                </a:lnTo>
                <a:lnTo>
                  <a:pt x="407939" y="31205"/>
                </a:lnTo>
                <a:lnTo>
                  <a:pt x="407939" y="23346"/>
                </a:lnTo>
                <a:lnTo>
                  <a:pt x="409329" y="19991"/>
                </a:lnTo>
                <a:lnTo>
                  <a:pt x="412109" y="17234"/>
                </a:lnTo>
                <a:lnTo>
                  <a:pt x="414889" y="14476"/>
                </a:lnTo>
                <a:lnTo>
                  <a:pt x="418232" y="13098"/>
                </a:lnTo>
                <a:lnTo>
                  <a:pt x="426089" y="13098"/>
                </a:lnTo>
                <a:lnTo>
                  <a:pt x="429455" y="14488"/>
                </a:lnTo>
                <a:lnTo>
                  <a:pt x="432235" y="17268"/>
                </a:lnTo>
                <a:lnTo>
                  <a:pt x="435015" y="20049"/>
                </a:lnTo>
                <a:lnTo>
                  <a:pt x="436405" y="23392"/>
                </a:lnTo>
                <a:lnTo>
                  <a:pt x="436405" y="31205"/>
                </a:lnTo>
                <a:lnTo>
                  <a:pt x="435015" y="34548"/>
                </a:lnTo>
                <a:lnTo>
                  <a:pt x="432235" y="37329"/>
                </a:lnTo>
                <a:lnTo>
                  <a:pt x="429455" y="40109"/>
                </a:lnTo>
                <a:lnTo>
                  <a:pt x="426089" y="41500"/>
                </a:lnTo>
                <a:lnTo>
                  <a:pt x="422137" y="41500"/>
                </a:lnTo>
                <a:lnTo>
                  <a:pt x="422137" y="51289"/>
                </a:lnTo>
                <a:lnTo>
                  <a:pt x="428800" y="51289"/>
                </a:lnTo>
                <a:lnTo>
                  <a:pt x="434475" y="48945"/>
                </a:lnTo>
                <a:lnTo>
                  <a:pt x="439162" y="44257"/>
                </a:lnTo>
                <a:lnTo>
                  <a:pt x="443849" y="39569"/>
                </a:lnTo>
                <a:lnTo>
                  <a:pt x="446192" y="33917"/>
                </a:lnTo>
                <a:lnTo>
                  <a:pt x="446192" y="20681"/>
                </a:lnTo>
                <a:lnTo>
                  <a:pt x="443849" y="15016"/>
                </a:lnTo>
                <a:lnTo>
                  <a:pt x="439162" y="10306"/>
                </a:lnTo>
                <a:lnTo>
                  <a:pt x="434475" y="5595"/>
                </a:lnTo>
                <a:lnTo>
                  <a:pt x="428800" y="3240"/>
                </a:lnTo>
                <a:lnTo>
                  <a:pt x="415520" y="3240"/>
                </a:lnTo>
                <a:lnTo>
                  <a:pt x="409869" y="5595"/>
                </a:lnTo>
                <a:lnTo>
                  <a:pt x="405182" y="10306"/>
                </a:lnTo>
                <a:lnTo>
                  <a:pt x="400495" y="15016"/>
                </a:lnTo>
                <a:lnTo>
                  <a:pt x="398152" y="20681"/>
                </a:lnTo>
                <a:lnTo>
                  <a:pt x="398152" y="33917"/>
                </a:lnTo>
                <a:lnTo>
                  <a:pt x="400495" y="39569"/>
                </a:lnTo>
                <a:close/>
              </a:path>
              <a:path w="513806" h="101751">
                <a:moveTo>
                  <a:pt x="0" y="42327"/>
                </a:moveTo>
                <a:lnTo>
                  <a:pt x="0" y="53908"/>
                </a:lnTo>
                <a:lnTo>
                  <a:pt x="71887" y="53908"/>
                </a:lnTo>
                <a:lnTo>
                  <a:pt x="71887" y="42327"/>
                </a:lnTo>
                <a:lnTo>
                  <a:pt x="0" y="42327"/>
                </a:lnTo>
                <a:close/>
              </a:path>
              <a:path w="513806" h="101751">
                <a:moveTo>
                  <a:pt x="0" y="71901"/>
                </a:moveTo>
                <a:lnTo>
                  <a:pt x="0" y="83689"/>
                </a:lnTo>
                <a:lnTo>
                  <a:pt x="71887" y="83689"/>
                </a:lnTo>
                <a:lnTo>
                  <a:pt x="71887" y="71901"/>
                </a:lnTo>
                <a:lnTo>
                  <a:pt x="0" y="71901"/>
                </a:lnTo>
                <a:close/>
              </a:path>
              <a:path w="513806" h="101751">
                <a:moveTo>
                  <a:pt x="119055" y="17142"/>
                </a:moveTo>
                <a:lnTo>
                  <a:pt x="116320" y="25024"/>
                </a:lnTo>
                <a:lnTo>
                  <a:pt x="116320" y="43315"/>
                </a:lnTo>
                <a:lnTo>
                  <a:pt x="119089" y="50944"/>
                </a:lnTo>
                <a:lnTo>
                  <a:pt x="124626" y="56872"/>
                </a:lnTo>
                <a:lnTo>
                  <a:pt x="130163" y="62801"/>
                </a:lnTo>
                <a:lnTo>
                  <a:pt x="137687" y="65765"/>
                </a:lnTo>
                <a:lnTo>
                  <a:pt x="137021" y="52978"/>
                </a:lnTo>
                <a:lnTo>
                  <a:pt x="133896" y="49186"/>
                </a:lnTo>
                <a:lnTo>
                  <a:pt x="130772" y="45395"/>
                </a:lnTo>
                <a:lnTo>
                  <a:pt x="129209" y="40282"/>
                </a:lnTo>
                <a:lnTo>
                  <a:pt x="129209" y="27046"/>
                </a:lnTo>
                <a:lnTo>
                  <a:pt x="134279" y="2857"/>
                </a:lnTo>
                <a:lnTo>
                  <a:pt x="124523" y="10340"/>
                </a:lnTo>
                <a:lnTo>
                  <a:pt x="119055" y="17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788967" y="411809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788967" y="414428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975960" y="415635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998676" y="3875542"/>
            <a:ext cx="481655" cy="117334"/>
          </a:xfrm>
          <a:custGeom>
            <a:avLst/>
            <a:gdLst/>
            <a:ahLst/>
            <a:cxnLst/>
            <a:rect l="l" t="t" r="r" b="b"/>
            <a:pathLst>
              <a:path w="529820" h="132979">
                <a:moveTo>
                  <a:pt x="441000" y="27781"/>
                </a:moveTo>
                <a:lnTo>
                  <a:pt x="441000" y="6824"/>
                </a:lnTo>
                <a:lnTo>
                  <a:pt x="421563" y="6824"/>
                </a:lnTo>
                <a:lnTo>
                  <a:pt x="421563" y="27781"/>
                </a:lnTo>
                <a:lnTo>
                  <a:pt x="411087" y="27781"/>
                </a:lnTo>
                <a:lnTo>
                  <a:pt x="411087" y="41775"/>
                </a:lnTo>
                <a:lnTo>
                  <a:pt x="421563" y="41775"/>
                </a:lnTo>
                <a:lnTo>
                  <a:pt x="421563" y="92720"/>
                </a:lnTo>
                <a:lnTo>
                  <a:pt x="422666" y="96189"/>
                </a:lnTo>
                <a:lnTo>
                  <a:pt x="424871" y="98441"/>
                </a:lnTo>
                <a:lnTo>
                  <a:pt x="428272" y="101980"/>
                </a:lnTo>
                <a:lnTo>
                  <a:pt x="434613" y="103589"/>
                </a:lnTo>
                <a:lnTo>
                  <a:pt x="443894" y="103267"/>
                </a:lnTo>
                <a:lnTo>
                  <a:pt x="453199" y="102922"/>
                </a:lnTo>
                <a:lnTo>
                  <a:pt x="453199" y="88239"/>
                </a:lnTo>
                <a:lnTo>
                  <a:pt x="449340" y="88377"/>
                </a:lnTo>
                <a:lnTo>
                  <a:pt x="445342" y="88377"/>
                </a:lnTo>
                <a:lnTo>
                  <a:pt x="442952" y="87997"/>
                </a:lnTo>
                <a:lnTo>
                  <a:pt x="442171" y="87239"/>
                </a:lnTo>
                <a:lnTo>
                  <a:pt x="441000" y="84562"/>
                </a:lnTo>
                <a:lnTo>
                  <a:pt x="441000" y="41775"/>
                </a:lnTo>
                <a:lnTo>
                  <a:pt x="453199" y="41775"/>
                </a:lnTo>
                <a:lnTo>
                  <a:pt x="453199" y="27781"/>
                </a:lnTo>
                <a:lnTo>
                  <a:pt x="441000" y="27781"/>
                </a:lnTo>
                <a:close/>
              </a:path>
              <a:path w="529820" h="132979">
                <a:moveTo>
                  <a:pt x="404355" y="102233"/>
                </a:moveTo>
                <a:lnTo>
                  <a:pt x="404355" y="51403"/>
                </a:lnTo>
                <a:lnTo>
                  <a:pt x="404125" y="46566"/>
                </a:lnTo>
                <a:lnTo>
                  <a:pt x="403665" y="43602"/>
                </a:lnTo>
                <a:lnTo>
                  <a:pt x="403206" y="40638"/>
                </a:lnTo>
                <a:lnTo>
                  <a:pt x="401943" y="37754"/>
                </a:lnTo>
                <a:lnTo>
                  <a:pt x="399875" y="34950"/>
                </a:lnTo>
                <a:lnTo>
                  <a:pt x="397440" y="31641"/>
                </a:lnTo>
                <a:lnTo>
                  <a:pt x="394326" y="29183"/>
                </a:lnTo>
                <a:lnTo>
                  <a:pt x="390536" y="27574"/>
                </a:lnTo>
                <a:lnTo>
                  <a:pt x="386744" y="25966"/>
                </a:lnTo>
                <a:lnTo>
                  <a:pt x="382529" y="25161"/>
                </a:lnTo>
                <a:lnTo>
                  <a:pt x="373753" y="25161"/>
                </a:lnTo>
                <a:lnTo>
                  <a:pt x="369812" y="26023"/>
                </a:lnTo>
                <a:lnTo>
                  <a:pt x="366068" y="27747"/>
                </a:lnTo>
                <a:lnTo>
                  <a:pt x="362323" y="29470"/>
                </a:lnTo>
                <a:lnTo>
                  <a:pt x="359025" y="32515"/>
                </a:lnTo>
                <a:lnTo>
                  <a:pt x="356177" y="36881"/>
                </a:lnTo>
                <a:lnTo>
                  <a:pt x="356177" y="964"/>
                </a:lnTo>
                <a:lnTo>
                  <a:pt x="336602" y="964"/>
                </a:lnTo>
                <a:lnTo>
                  <a:pt x="336602" y="102233"/>
                </a:lnTo>
                <a:lnTo>
                  <a:pt x="356177" y="102233"/>
                </a:lnTo>
                <a:lnTo>
                  <a:pt x="356177" y="55126"/>
                </a:lnTo>
                <a:lnTo>
                  <a:pt x="357521" y="50174"/>
                </a:lnTo>
                <a:lnTo>
                  <a:pt x="360209" y="46704"/>
                </a:lnTo>
                <a:lnTo>
                  <a:pt x="362897" y="43235"/>
                </a:lnTo>
                <a:lnTo>
                  <a:pt x="366837" y="41499"/>
                </a:lnTo>
                <a:lnTo>
                  <a:pt x="377038" y="41499"/>
                </a:lnTo>
                <a:lnTo>
                  <a:pt x="380438" y="43246"/>
                </a:lnTo>
                <a:lnTo>
                  <a:pt x="382230" y="46739"/>
                </a:lnTo>
                <a:lnTo>
                  <a:pt x="383608" y="49220"/>
                </a:lnTo>
                <a:lnTo>
                  <a:pt x="384298" y="52483"/>
                </a:lnTo>
                <a:lnTo>
                  <a:pt x="384298" y="102233"/>
                </a:lnTo>
                <a:lnTo>
                  <a:pt x="404355" y="102233"/>
                </a:lnTo>
                <a:close/>
              </a:path>
              <a:path w="529820" h="132979">
                <a:moveTo>
                  <a:pt x="486742" y="71763"/>
                </a:moveTo>
                <a:lnTo>
                  <a:pt x="498551" y="74566"/>
                </a:lnTo>
                <a:lnTo>
                  <a:pt x="505375" y="76542"/>
                </a:lnTo>
                <a:lnTo>
                  <a:pt x="509051" y="78840"/>
                </a:lnTo>
                <a:lnTo>
                  <a:pt x="509970" y="82724"/>
                </a:lnTo>
                <a:lnTo>
                  <a:pt x="508833" y="86745"/>
                </a:lnTo>
                <a:lnTo>
                  <a:pt x="504284" y="89043"/>
                </a:lnTo>
                <a:lnTo>
                  <a:pt x="501217" y="89617"/>
                </a:lnTo>
                <a:lnTo>
                  <a:pt x="490786" y="89617"/>
                </a:lnTo>
                <a:lnTo>
                  <a:pt x="486283" y="88308"/>
                </a:lnTo>
                <a:lnTo>
                  <a:pt x="483847" y="85688"/>
                </a:lnTo>
                <a:lnTo>
                  <a:pt x="482469" y="84218"/>
                </a:lnTo>
                <a:lnTo>
                  <a:pt x="481573" y="81736"/>
                </a:lnTo>
                <a:lnTo>
                  <a:pt x="481159" y="78243"/>
                </a:lnTo>
                <a:lnTo>
                  <a:pt x="461240" y="78243"/>
                </a:lnTo>
                <a:lnTo>
                  <a:pt x="461240" y="85964"/>
                </a:lnTo>
                <a:lnTo>
                  <a:pt x="464055" y="92318"/>
                </a:lnTo>
                <a:lnTo>
                  <a:pt x="469684" y="97304"/>
                </a:lnTo>
                <a:lnTo>
                  <a:pt x="470845" y="98264"/>
                </a:lnTo>
                <a:lnTo>
                  <a:pt x="481322" y="103154"/>
                </a:lnTo>
                <a:lnTo>
                  <a:pt x="495840" y="104784"/>
                </a:lnTo>
                <a:lnTo>
                  <a:pt x="497424" y="104769"/>
                </a:lnTo>
                <a:lnTo>
                  <a:pt x="511531" y="102850"/>
                </a:lnTo>
                <a:lnTo>
                  <a:pt x="521515" y="97718"/>
                </a:lnTo>
                <a:lnTo>
                  <a:pt x="527051" y="93007"/>
                </a:lnTo>
                <a:lnTo>
                  <a:pt x="529820" y="86929"/>
                </a:lnTo>
                <a:lnTo>
                  <a:pt x="529820" y="73831"/>
                </a:lnTo>
                <a:lnTo>
                  <a:pt x="527890" y="69120"/>
                </a:lnTo>
                <a:lnTo>
                  <a:pt x="524030" y="65352"/>
                </a:lnTo>
                <a:lnTo>
                  <a:pt x="520125" y="61629"/>
                </a:lnTo>
                <a:lnTo>
                  <a:pt x="514266" y="58849"/>
                </a:lnTo>
                <a:lnTo>
                  <a:pt x="506454" y="57010"/>
                </a:lnTo>
                <a:lnTo>
                  <a:pt x="494738" y="54437"/>
                </a:lnTo>
                <a:lnTo>
                  <a:pt x="487914" y="52621"/>
                </a:lnTo>
                <a:lnTo>
                  <a:pt x="484054" y="50553"/>
                </a:lnTo>
                <a:lnTo>
                  <a:pt x="483089" y="46670"/>
                </a:lnTo>
                <a:lnTo>
                  <a:pt x="483997" y="43315"/>
                </a:lnTo>
                <a:lnTo>
                  <a:pt x="487627" y="40649"/>
                </a:lnTo>
                <a:lnTo>
                  <a:pt x="490671" y="39983"/>
                </a:lnTo>
                <a:lnTo>
                  <a:pt x="500137" y="39983"/>
                </a:lnTo>
                <a:lnTo>
                  <a:pt x="503813" y="41316"/>
                </a:lnTo>
                <a:lnTo>
                  <a:pt x="505972" y="43981"/>
                </a:lnTo>
                <a:lnTo>
                  <a:pt x="507833" y="47451"/>
                </a:lnTo>
                <a:lnTo>
                  <a:pt x="508109" y="49979"/>
                </a:lnTo>
                <a:lnTo>
                  <a:pt x="527752" y="49979"/>
                </a:lnTo>
                <a:lnTo>
                  <a:pt x="526879" y="40787"/>
                </a:lnTo>
                <a:lnTo>
                  <a:pt x="523490" y="34319"/>
                </a:lnTo>
                <a:lnTo>
                  <a:pt x="517586" y="30573"/>
                </a:lnTo>
                <a:lnTo>
                  <a:pt x="511681" y="26827"/>
                </a:lnTo>
                <a:lnTo>
                  <a:pt x="504042" y="24955"/>
                </a:lnTo>
                <a:lnTo>
                  <a:pt x="484789" y="24955"/>
                </a:lnTo>
                <a:lnTo>
                  <a:pt x="477127" y="27448"/>
                </a:lnTo>
                <a:lnTo>
                  <a:pt x="471682" y="32434"/>
                </a:lnTo>
                <a:lnTo>
                  <a:pt x="466237" y="37421"/>
                </a:lnTo>
                <a:lnTo>
                  <a:pt x="463515" y="43384"/>
                </a:lnTo>
                <a:lnTo>
                  <a:pt x="463515" y="56206"/>
                </a:lnTo>
                <a:lnTo>
                  <a:pt x="465261" y="60710"/>
                </a:lnTo>
                <a:lnTo>
                  <a:pt x="468753" y="63835"/>
                </a:lnTo>
                <a:lnTo>
                  <a:pt x="472245" y="67006"/>
                </a:lnTo>
                <a:lnTo>
                  <a:pt x="478241" y="69649"/>
                </a:lnTo>
                <a:lnTo>
                  <a:pt x="486742" y="71763"/>
                </a:lnTo>
                <a:close/>
              </a:path>
              <a:path w="529820" h="132979">
                <a:moveTo>
                  <a:pt x="269837" y="59883"/>
                </a:moveTo>
                <a:lnTo>
                  <a:pt x="270527" y="55631"/>
                </a:lnTo>
                <a:lnTo>
                  <a:pt x="280502" y="25311"/>
                </a:lnTo>
                <a:lnTo>
                  <a:pt x="267544" y="28339"/>
                </a:lnTo>
                <a:lnTo>
                  <a:pt x="257845" y="36708"/>
                </a:lnTo>
                <a:lnTo>
                  <a:pt x="255743" y="39890"/>
                </a:lnTo>
                <a:lnTo>
                  <a:pt x="251064" y="51381"/>
                </a:lnTo>
                <a:lnTo>
                  <a:pt x="249505" y="64869"/>
                </a:lnTo>
                <a:lnTo>
                  <a:pt x="249630" y="68938"/>
                </a:lnTo>
                <a:lnTo>
                  <a:pt x="252218" y="82068"/>
                </a:lnTo>
                <a:lnTo>
                  <a:pt x="258155" y="92409"/>
                </a:lnTo>
                <a:lnTo>
                  <a:pt x="263922" y="99188"/>
                </a:lnTo>
                <a:lnTo>
                  <a:pt x="271630" y="102578"/>
                </a:lnTo>
                <a:lnTo>
                  <a:pt x="287528" y="102578"/>
                </a:lnTo>
                <a:lnTo>
                  <a:pt x="292606" y="101084"/>
                </a:lnTo>
                <a:lnTo>
                  <a:pt x="296512" y="98097"/>
                </a:lnTo>
                <a:lnTo>
                  <a:pt x="298671" y="96488"/>
                </a:lnTo>
                <a:lnTo>
                  <a:pt x="300693" y="94075"/>
                </a:lnTo>
                <a:lnTo>
                  <a:pt x="302577" y="90858"/>
                </a:lnTo>
                <a:lnTo>
                  <a:pt x="302577" y="102853"/>
                </a:lnTo>
                <a:lnTo>
                  <a:pt x="301795" y="107955"/>
                </a:lnTo>
                <a:lnTo>
                  <a:pt x="300233" y="110988"/>
                </a:lnTo>
                <a:lnTo>
                  <a:pt x="297844" y="115722"/>
                </a:lnTo>
                <a:lnTo>
                  <a:pt x="293111" y="118089"/>
                </a:lnTo>
                <a:lnTo>
                  <a:pt x="281027" y="118089"/>
                </a:lnTo>
                <a:lnTo>
                  <a:pt x="277465" y="117192"/>
                </a:lnTo>
                <a:lnTo>
                  <a:pt x="274111" y="114389"/>
                </a:lnTo>
                <a:lnTo>
                  <a:pt x="272663" y="110437"/>
                </a:lnTo>
                <a:lnTo>
                  <a:pt x="251298" y="110437"/>
                </a:lnTo>
                <a:lnTo>
                  <a:pt x="251940" y="117928"/>
                </a:lnTo>
                <a:lnTo>
                  <a:pt x="255294" y="123557"/>
                </a:lnTo>
                <a:lnTo>
                  <a:pt x="261360" y="127326"/>
                </a:lnTo>
                <a:lnTo>
                  <a:pt x="267426" y="131095"/>
                </a:lnTo>
                <a:lnTo>
                  <a:pt x="275260" y="132979"/>
                </a:lnTo>
                <a:lnTo>
                  <a:pt x="284863" y="132979"/>
                </a:lnTo>
                <a:lnTo>
                  <a:pt x="296504" y="132073"/>
                </a:lnTo>
                <a:lnTo>
                  <a:pt x="308885" y="127887"/>
                </a:lnTo>
                <a:lnTo>
                  <a:pt x="317119" y="120295"/>
                </a:lnTo>
                <a:lnTo>
                  <a:pt x="320382" y="115377"/>
                </a:lnTo>
                <a:lnTo>
                  <a:pt x="322013" y="108070"/>
                </a:lnTo>
                <a:lnTo>
                  <a:pt x="322013" y="27092"/>
                </a:lnTo>
                <a:lnTo>
                  <a:pt x="302921" y="27092"/>
                </a:lnTo>
                <a:lnTo>
                  <a:pt x="302921" y="37915"/>
                </a:lnTo>
                <a:lnTo>
                  <a:pt x="299981" y="32629"/>
                </a:lnTo>
                <a:lnTo>
                  <a:pt x="296121" y="28999"/>
                </a:lnTo>
                <a:lnTo>
                  <a:pt x="291342" y="27023"/>
                </a:lnTo>
                <a:lnTo>
                  <a:pt x="288539" y="25874"/>
                </a:lnTo>
                <a:lnTo>
                  <a:pt x="285254" y="25299"/>
                </a:lnTo>
                <a:lnTo>
                  <a:pt x="281486" y="25299"/>
                </a:lnTo>
                <a:lnTo>
                  <a:pt x="286172" y="42465"/>
                </a:lnTo>
                <a:lnTo>
                  <a:pt x="291227" y="42465"/>
                </a:lnTo>
                <a:lnTo>
                  <a:pt x="295259" y="44326"/>
                </a:lnTo>
                <a:lnTo>
                  <a:pt x="298269" y="48048"/>
                </a:lnTo>
                <a:lnTo>
                  <a:pt x="301278" y="51771"/>
                </a:lnTo>
                <a:lnTo>
                  <a:pt x="302784" y="57194"/>
                </a:lnTo>
                <a:lnTo>
                  <a:pt x="302784" y="71901"/>
                </a:lnTo>
                <a:lnTo>
                  <a:pt x="301198" y="77427"/>
                </a:lnTo>
                <a:lnTo>
                  <a:pt x="298028" y="80897"/>
                </a:lnTo>
                <a:lnTo>
                  <a:pt x="294857" y="84367"/>
                </a:lnTo>
                <a:lnTo>
                  <a:pt x="290974" y="86102"/>
                </a:lnTo>
                <a:lnTo>
                  <a:pt x="279487" y="86102"/>
                </a:lnTo>
                <a:lnTo>
                  <a:pt x="274709" y="82931"/>
                </a:lnTo>
                <a:lnTo>
                  <a:pt x="272043" y="76589"/>
                </a:lnTo>
                <a:lnTo>
                  <a:pt x="270573" y="73187"/>
                </a:lnTo>
                <a:lnTo>
                  <a:pt x="269837" y="69304"/>
                </a:lnTo>
                <a:lnTo>
                  <a:pt x="269837" y="59883"/>
                </a:lnTo>
                <a:close/>
              </a:path>
              <a:path w="529820" h="132979">
                <a:moveTo>
                  <a:pt x="22538" y="620"/>
                </a:moveTo>
                <a:lnTo>
                  <a:pt x="0" y="620"/>
                </a:lnTo>
                <a:lnTo>
                  <a:pt x="28810" y="102233"/>
                </a:lnTo>
                <a:lnTo>
                  <a:pt x="48522" y="102233"/>
                </a:lnTo>
                <a:lnTo>
                  <a:pt x="60790" y="42809"/>
                </a:lnTo>
                <a:lnTo>
                  <a:pt x="64375" y="23162"/>
                </a:lnTo>
                <a:lnTo>
                  <a:pt x="67958" y="42809"/>
                </a:lnTo>
                <a:lnTo>
                  <a:pt x="80227" y="102233"/>
                </a:lnTo>
                <a:lnTo>
                  <a:pt x="100491" y="102233"/>
                </a:lnTo>
                <a:lnTo>
                  <a:pt x="129094" y="620"/>
                </a:lnTo>
                <a:lnTo>
                  <a:pt x="107521" y="620"/>
                </a:lnTo>
                <a:lnTo>
                  <a:pt x="93943" y="59423"/>
                </a:lnTo>
                <a:lnTo>
                  <a:pt x="90842" y="75003"/>
                </a:lnTo>
                <a:lnTo>
                  <a:pt x="87740" y="58803"/>
                </a:lnTo>
                <a:lnTo>
                  <a:pt x="75678" y="620"/>
                </a:lnTo>
                <a:lnTo>
                  <a:pt x="53278" y="620"/>
                </a:lnTo>
                <a:lnTo>
                  <a:pt x="41836" y="59147"/>
                </a:lnTo>
                <a:lnTo>
                  <a:pt x="38872" y="75003"/>
                </a:lnTo>
                <a:lnTo>
                  <a:pt x="35978" y="58803"/>
                </a:lnTo>
                <a:lnTo>
                  <a:pt x="22538" y="620"/>
                </a:lnTo>
                <a:close/>
              </a:path>
              <a:path w="529820" h="132979">
                <a:moveTo>
                  <a:pt x="179467" y="48014"/>
                </a:moveTo>
                <a:lnTo>
                  <a:pt x="181041" y="51955"/>
                </a:lnTo>
                <a:lnTo>
                  <a:pt x="181362" y="57148"/>
                </a:lnTo>
                <a:lnTo>
                  <a:pt x="150829" y="57148"/>
                </a:lnTo>
                <a:lnTo>
                  <a:pt x="151472" y="52277"/>
                </a:lnTo>
                <a:lnTo>
                  <a:pt x="153046" y="48416"/>
                </a:lnTo>
                <a:lnTo>
                  <a:pt x="155550" y="45567"/>
                </a:lnTo>
                <a:lnTo>
                  <a:pt x="158054" y="42717"/>
                </a:lnTo>
                <a:lnTo>
                  <a:pt x="163545" y="25164"/>
                </a:lnTo>
                <a:lnTo>
                  <a:pt x="150762" y="28146"/>
                </a:lnTo>
                <a:lnTo>
                  <a:pt x="140456" y="35502"/>
                </a:lnTo>
                <a:lnTo>
                  <a:pt x="136991" y="39882"/>
                </a:lnTo>
                <a:lnTo>
                  <a:pt x="132171" y="51173"/>
                </a:lnTo>
                <a:lnTo>
                  <a:pt x="130565" y="65420"/>
                </a:lnTo>
                <a:lnTo>
                  <a:pt x="131030" y="73509"/>
                </a:lnTo>
                <a:lnTo>
                  <a:pt x="134550" y="86318"/>
                </a:lnTo>
                <a:lnTo>
                  <a:pt x="141524" y="95477"/>
                </a:lnTo>
                <a:lnTo>
                  <a:pt x="154048" y="102660"/>
                </a:lnTo>
                <a:lnTo>
                  <a:pt x="166819" y="104715"/>
                </a:lnTo>
                <a:lnTo>
                  <a:pt x="171167" y="104533"/>
                </a:lnTo>
                <a:lnTo>
                  <a:pt x="183967" y="101223"/>
                </a:lnTo>
                <a:lnTo>
                  <a:pt x="193837" y="93754"/>
                </a:lnTo>
                <a:lnTo>
                  <a:pt x="197973" y="89158"/>
                </a:lnTo>
                <a:lnTo>
                  <a:pt x="200293" y="84631"/>
                </a:lnTo>
                <a:lnTo>
                  <a:pt x="200799" y="80173"/>
                </a:lnTo>
                <a:lnTo>
                  <a:pt x="180742" y="80173"/>
                </a:lnTo>
                <a:lnTo>
                  <a:pt x="179685" y="82379"/>
                </a:lnTo>
                <a:lnTo>
                  <a:pt x="177088" y="85343"/>
                </a:lnTo>
                <a:lnTo>
                  <a:pt x="174562" y="87641"/>
                </a:lnTo>
                <a:lnTo>
                  <a:pt x="171276" y="88790"/>
                </a:lnTo>
                <a:lnTo>
                  <a:pt x="163419" y="88790"/>
                </a:lnTo>
                <a:lnTo>
                  <a:pt x="160156" y="87848"/>
                </a:lnTo>
                <a:lnTo>
                  <a:pt x="157445" y="85964"/>
                </a:lnTo>
                <a:lnTo>
                  <a:pt x="152988" y="82931"/>
                </a:lnTo>
                <a:lnTo>
                  <a:pt x="150622" y="77646"/>
                </a:lnTo>
                <a:lnTo>
                  <a:pt x="150346" y="70108"/>
                </a:lnTo>
                <a:lnTo>
                  <a:pt x="201764" y="70108"/>
                </a:lnTo>
                <a:lnTo>
                  <a:pt x="201856" y="63628"/>
                </a:lnTo>
                <a:lnTo>
                  <a:pt x="201649" y="58665"/>
                </a:lnTo>
                <a:lnTo>
                  <a:pt x="201143" y="55218"/>
                </a:lnTo>
                <a:lnTo>
                  <a:pt x="200270" y="49335"/>
                </a:lnTo>
                <a:lnTo>
                  <a:pt x="198364" y="44165"/>
                </a:lnTo>
                <a:lnTo>
                  <a:pt x="195423" y="39707"/>
                </a:lnTo>
                <a:lnTo>
                  <a:pt x="192160" y="34652"/>
                </a:lnTo>
                <a:lnTo>
                  <a:pt x="188025" y="30952"/>
                </a:lnTo>
                <a:lnTo>
                  <a:pt x="183016" y="28608"/>
                </a:lnTo>
                <a:lnTo>
                  <a:pt x="178007" y="26264"/>
                </a:lnTo>
                <a:lnTo>
                  <a:pt x="172379" y="25092"/>
                </a:lnTo>
                <a:lnTo>
                  <a:pt x="173815" y="42637"/>
                </a:lnTo>
                <a:lnTo>
                  <a:pt x="176641" y="45325"/>
                </a:lnTo>
                <a:lnTo>
                  <a:pt x="179467" y="48014"/>
                </a:lnTo>
                <a:close/>
              </a:path>
              <a:path w="529820" h="132979">
                <a:moveTo>
                  <a:pt x="158054" y="42717"/>
                </a:moveTo>
                <a:lnTo>
                  <a:pt x="161581" y="41293"/>
                </a:lnTo>
                <a:lnTo>
                  <a:pt x="170311" y="41293"/>
                </a:lnTo>
                <a:lnTo>
                  <a:pt x="173815" y="42637"/>
                </a:lnTo>
                <a:lnTo>
                  <a:pt x="172379" y="25092"/>
                </a:lnTo>
                <a:lnTo>
                  <a:pt x="163545" y="25164"/>
                </a:lnTo>
                <a:lnTo>
                  <a:pt x="158054" y="42717"/>
                </a:lnTo>
                <a:close/>
              </a:path>
              <a:path w="529820" h="132979">
                <a:moveTo>
                  <a:pt x="219110" y="0"/>
                </a:moveTo>
                <a:lnTo>
                  <a:pt x="219110" y="18130"/>
                </a:lnTo>
                <a:lnTo>
                  <a:pt x="239029" y="18130"/>
                </a:lnTo>
                <a:lnTo>
                  <a:pt x="239029" y="0"/>
                </a:lnTo>
                <a:lnTo>
                  <a:pt x="219110" y="0"/>
                </a:lnTo>
                <a:close/>
              </a:path>
              <a:path w="529820" h="132979">
                <a:moveTo>
                  <a:pt x="219110" y="27092"/>
                </a:moveTo>
                <a:lnTo>
                  <a:pt x="219110" y="102233"/>
                </a:lnTo>
                <a:lnTo>
                  <a:pt x="239029" y="102233"/>
                </a:lnTo>
                <a:lnTo>
                  <a:pt x="239029" y="27092"/>
                </a:lnTo>
                <a:lnTo>
                  <a:pt x="219110" y="27092"/>
                </a:lnTo>
                <a:close/>
              </a:path>
              <a:path w="529820" h="132979">
                <a:moveTo>
                  <a:pt x="280502" y="25311"/>
                </a:moveTo>
                <a:lnTo>
                  <a:pt x="270527" y="55631"/>
                </a:lnTo>
                <a:lnTo>
                  <a:pt x="271906" y="52185"/>
                </a:lnTo>
                <a:lnTo>
                  <a:pt x="274524" y="45705"/>
                </a:lnTo>
                <a:lnTo>
                  <a:pt x="279280" y="42465"/>
                </a:lnTo>
                <a:lnTo>
                  <a:pt x="286172" y="42465"/>
                </a:lnTo>
                <a:lnTo>
                  <a:pt x="281486" y="25299"/>
                </a:lnTo>
                <a:lnTo>
                  <a:pt x="280502" y="25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5206922" y="3874752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5007762" y="4021728"/>
            <a:ext cx="1221149" cy="91849"/>
          </a:xfrm>
          <a:custGeom>
            <a:avLst/>
            <a:gdLst/>
            <a:ahLst/>
            <a:cxnLst/>
            <a:rect l="l" t="t" r="r" b="b"/>
            <a:pathLst>
              <a:path w="1343264" h="104095">
                <a:moveTo>
                  <a:pt x="411707" y="86240"/>
                </a:moveTo>
                <a:lnTo>
                  <a:pt x="411707" y="101268"/>
                </a:lnTo>
                <a:lnTo>
                  <a:pt x="426112" y="101268"/>
                </a:lnTo>
                <a:lnTo>
                  <a:pt x="426112" y="86240"/>
                </a:lnTo>
                <a:lnTo>
                  <a:pt x="411707" y="86240"/>
                </a:lnTo>
                <a:close/>
              </a:path>
              <a:path w="1343264" h="104095">
                <a:moveTo>
                  <a:pt x="490488" y="4768"/>
                </a:moveTo>
                <a:lnTo>
                  <a:pt x="483067" y="2274"/>
                </a:lnTo>
                <a:lnTo>
                  <a:pt x="473601" y="2274"/>
                </a:lnTo>
                <a:lnTo>
                  <a:pt x="466938" y="13649"/>
                </a:lnTo>
                <a:lnTo>
                  <a:pt x="478931" y="13649"/>
                </a:lnTo>
                <a:lnTo>
                  <a:pt x="483411" y="15189"/>
                </a:lnTo>
                <a:lnTo>
                  <a:pt x="486352" y="18268"/>
                </a:lnTo>
                <a:lnTo>
                  <a:pt x="489293" y="21347"/>
                </a:lnTo>
                <a:lnTo>
                  <a:pt x="490763" y="24725"/>
                </a:lnTo>
                <a:lnTo>
                  <a:pt x="491108" y="48531"/>
                </a:lnTo>
                <a:lnTo>
                  <a:pt x="494784" y="46463"/>
                </a:lnTo>
                <a:lnTo>
                  <a:pt x="497495" y="44349"/>
                </a:lnTo>
                <a:lnTo>
                  <a:pt x="499241" y="42189"/>
                </a:lnTo>
                <a:lnTo>
                  <a:pt x="502366" y="38375"/>
                </a:lnTo>
                <a:lnTo>
                  <a:pt x="503927" y="33388"/>
                </a:lnTo>
                <a:lnTo>
                  <a:pt x="503927" y="20566"/>
                </a:lnTo>
                <a:lnTo>
                  <a:pt x="501239" y="14741"/>
                </a:lnTo>
                <a:lnTo>
                  <a:pt x="495864" y="9754"/>
                </a:lnTo>
                <a:lnTo>
                  <a:pt x="490488" y="4768"/>
                </a:lnTo>
                <a:close/>
              </a:path>
              <a:path w="1343264" h="104095">
                <a:moveTo>
                  <a:pt x="488385" y="88136"/>
                </a:moveTo>
                <a:lnTo>
                  <a:pt x="484594" y="91238"/>
                </a:lnTo>
                <a:lnTo>
                  <a:pt x="479827" y="92789"/>
                </a:lnTo>
                <a:lnTo>
                  <a:pt x="466915" y="92789"/>
                </a:lnTo>
                <a:lnTo>
                  <a:pt x="461619" y="90916"/>
                </a:lnTo>
                <a:lnTo>
                  <a:pt x="458197" y="87170"/>
                </a:lnTo>
                <a:lnTo>
                  <a:pt x="454773" y="83425"/>
                </a:lnTo>
                <a:lnTo>
                  <a:pt x="453062" y="78978"/>
                </a:lnTo>
                <a:lnTo>
                  <a:pt x="449592" y="96386"/>
                </a:lnTo>
                <a:lnTo>
                  <a:pt x="460605" y="102167"/>
                </a:lnTo>
                <a:lnTo>
                  <a:pt x="473808" y="104095"/>
                </a:lnTo>
                <a:lnTo>
                  <a:pt x="474954" y="104083"/>
                </a:lnTo>
                <a:lnTo>
                  <a:pt x="488434" y="101661"/>
                </a:lnTo>
                <a:lnTo>
                  <a:pt x="488385" y="88136"/>
                </a:lnTo>
                <a:close/>
              </a:path>
              <a:path w="1343264" h="104095">
                <a:moveTo>
                  <a:pt x="603500" y="2964"/>
                </a:moveTo>
                <a:lnTo>
                  <a:pt x="548292" y="103888"/>
                </a:lnTo>
                <a:lnTo>
                  <a:pt x="555942" y="103888"/>
                </a:lnTo>
                <a:lnTo>
                  <a:pt x="611151" y="2964"/>
                </a:lnTo>
                <a:lnTo>
                  <a:pt x="603500" y="2964"/>
                </a:lnTo>
                <a:close/>
              </a:path>
              <a:path w="1343264" h="104095">
                <a:moveTo>
                  <a:pt x="541905" y="43774"/>
                </a:moveTo>
                <a:lnTo>
                  <a:pt x="538562" y="42384"/>
                </a:lnTo>
                <a:lnTo>
                  <a:pt x="539194" y="53564"/>
                </a:lnTo>
                <a:lnTo>
                  <a:pt x="545811" y="53564"/>
                </a:lnTo>
                <a:lnTo>
                  <a:pt x="545811" y="43774"/>
                </a:lnTo>
                <a:lnTo>
                  <a:pt x="541905" y="43774"/>
                </a:lnTo>
                <a:close/>
              </a:path>
              <a:path w="1343264" h="104095">
                <a:moveTo>
                  <a:pt x="609542" y="91479"/>
                </a:moveTo>
                <a:lnTo>
                  <a:pt x="606177" y="90089"/>
                </a:lnTo>
                <a:lnTo>
                  <a:pt x="606831" y="101268"/>
                </a:lnTo>
                <a:lnTo>
                  <a:pt x="613494" y="101268"/>
                </a:lnTo>
                <a:lnTo>
                  <a:pt x="613494" y="91479"/>
                </a:lnTo>
                <a:lnTo>
                  <a:pt x="609542" y="91479"/>
                </a:lnTo>
                <a:close/>
              </a:path>
              <a:path w="1343264" h="104095">
                <a:moveTo>
                  <a:pt x="763363" y="89757"/>
                </a:moveTo>
                <a:lnTo>
                  <a:pt x="770940" y="78243"/>
                </a:lnTo>
                <a:lnTo>
                  <a:pt x="772594" y="74340"/>
                </a:lnTo>
                <a:lnTo>
                  <a:pt x="775903" y="62275"/>
                </a:lnTo>
                <a:lnTo>
                  <a:pt x="777005" y="49083"/>
                </a:lnTo>
                <a:lnTo>
                  <a:pt x="776143" y="37605"/>
                </a:lnTo>
                <a:lnTo>
                  <a:pt x="772734" y="25266"/>
                </a:lnTo>
                <a:lnTo>
                  <a:pt x="766736" y="14821"/>
                </a:lnTo>
                <a:lnTo>
                  <a:pt x="759357" y="7534"/>
                </a:lnTo>
                <a:lnTo>
                  <a:pt x="748040" y="1883"/>
                </a:lnTo>
                <a:lnTo>
                  <a:pt x="734341" y="0"/>
                </a:lnTo>
                <a:lnTo>
                  <a:pt x="693331" y="0"/>
                </a:lnTo>
                <a:lnTo>
                  <a:pt x="693331" y="101268"/>
                </a:lnTo>
                <a:lnTo>
                  <a:pt x="734204" y="101268"/>
                </a:lnTo>
                <a:lnTo>
                  <a:pt x="707116" y="89549"/>
                </a:lnTo>
                <a:lnTo>
                  <a:pt x="707116" y="11788"/>
                </a:lnTo>
                <a:lnTo>
                  <a:pt x="732503" y="11799"/>
                </a:lnTo>
                <a:lnTo>
                  <a:pt x="746158" y="14560"/>
                </a:lnTo>
                <a:lnTo>
                  <a:pt x="755535" y="22198"/>
                </a:lnTo>
                <a:lnTo>
                  <a:pt x="757713" y="25700"/>
                </a:lnTo>
                <a:lnTo>
                  <a:pt x="761689" y="37073"/>
                </a:lnTo>
                <a:lnTo>
                  <a:pt x="763014" y="51427"/>
                </a:lnTo>
                <a:lnTo>
                  <a:pt x="763014" y="54690"/>
                </a:lnTo>
                <a:lnTo>
                  <a:pt x="762669" y="58228"/>
                </a:lnTo>
                <a:lnTo>
                  <a:pt x="761980" y="62043"/>
                </a:lnTo>
                <a:lnTo>
                  <a:pt x="760785" y="68431"/>
                </a:lnTo>
                <a:lnTo>
                  <a:pt x="758833" y="73671"/>
                </a:lnTo>
                <a:lnTo>
                  <a:pt x="756122" y="77761"/>
                </a:lnTo>
                <a:lnTo>
                  <a:pt x="752721" y="82862"/>
                </a:lnTo>
                <a:lnTo>
                  <a:pt x="748356" y="86309"/>
                </a:lnTo>
                <a:lnTo>
                  <a:pt x="743026" y="88101"/>
                </a:lnTo>
                <a:lnTo>
                  <a:pt x="740295" y="100930"/>
                </a:lnTo>
                <a:lnTo>
                  <a:pt x="753147" y="97319"/>
                </a:lnTo>
                <a:lnTo>
                  <a:pt x="763363" y="89757"/>
                </a:lnTo>
                <a:close/>
              </a:path>
              <a:path w="1343264" h="104095">
                <a:moveTo>
                  <a:pt x="743026" y="88101"/>
                </a:moveTo>
                <a:lnTo>
                  <a:pt x="740039" y="89066"/>
                </a:lnTo>
                <a:lnTo>
                  <a:pt x="736225" y="89549"/>
                </a:lnTo>
                <a:lnTo>
                  <a:pt x="707116" y="89549"/>
                </a:lnTo>
                <a:lnTo>
                  <a:pt x="734204" y="101268"/>
                </a:lnTo>
                <a:lnTo>
                  <a:pt x="740295" y="100930"/>
                </a:lnTo>
                <a:lnTo>
                  <a:pt x="743026" y="88101"/>
                </a:lnTo>
                <a:close/>
              </a:path>
              <a:path w="1343264" h="104095">
                <a:moveTo>
                  <a:pt x="829457" y="44602"/>
                </a:moveTo>
                <a:lnTo>
                  <a:pt x="829457" y="56183"/>
                </a:lnTo>
                <a:lnTo>
                  <a:pt x="901345" y="56183"/>
                </a:lnTo>
                <a:lnTo>
                  <a:pt x="901345" y="44602"/>
                </a:lnTo>
                <a:lnTo>
                  <a:pt x="829457" y="44602"/>
                </a:lnTo>
                <a:close/>
              </a:path>
              <a:path w="1343264" h="104095">
                <a:moveTo>
                  <a:pt x="829457" y="74176"/>
                </a:moveTo>
                <a:lnTo>
                  <a:pt x="829457" y="85964"/>
                </a:lnTo>
                <a:lnTo>
                  <a:pt x="901345" y="85964"/>
                </a:lnTo>
                <a:lnTo>
                  <a:pt x="901345" y="74176"/>
                </a:lnTo>
                <a:lnTo>
                  <a:pt x="829457" y="74176"/>
                </a:lnTo>
                <a:close/>
              </a:path>
              <a:path w="1343264" h="104095">
                <a:moveTo>
                  <a:pt x="987615" y="77140"/>
                </a:moveTo>
                <a:lnTo>
                  <a:pt x="987615" y="101268"/>
                </a:lnTo>
                <a:lnTo>
                  <a:pt x="1000022" y="101268"/>
                </a:lnTo>
                <a:lnTo>
                  <a:pt x="1000022" y="77140"/>
                </a:lnTo>
                <a:lnTo>
                  <a:pt x="1014564" y="77140"/>
                </a:lnTo>
                <a:lnTo>
                  <a:pt x="1014564" y="66317"/>
                </a:lnTo>
                <a:lnTo>
                  <a:pt x="1000022" y="66317"/>
                </a:lnTo>
                <a:lnTo>
                  <a:pt x="1000022" y="2275"/>
                </a:lnTo>
                <a:lnTo>
                  <a:pt x="989545" y="2275"/>
                </a:lnTo>
                <a:lnTo>
                  <a:pt x="987408" y="21577"/>
                </a:lnTo>
                <a:lnTo>
                  <a:pt x="987408" y="66317"/>
                </a:lnTo>
                <a:lnTo>
                  <a:pt x="955772" y="66317"/>
                </a:lnTo>
                <a:lnTo>
                  <a:pt x="944331" y="65007"/>
                </a:lnTo>
                <a:lnTo>
                  <a:pt x="944331" y="77140"/>
                </a:lnTo>
                <a:lnTo>
                  <a:pt x="987615" y="77140"/>
                </a:lnTo>
                <a:close/>
              </a:path>
              <a:path w="1343264" h="104095">
                <a:moveTo>
                  <a:pt x="989545" y="2275"/>
                </a:moveTo>
                <a:lnTo>
                  <a:pt x="944331" y="65007"/>
                </a:lnTo>
                <a:lnTo>
                  <a:pt x="955772" y="66317"/>
                </a:lnTo>
                <a:lnTo>
                  <a:pt x="987408" y="21577"/>
                </a:lnTo>
                <a:lnTo>
                  <a:pt x="989545" y="2275"/>
                </a:lnTo>
                <a:close/>
              </a:path>
              <a:path w="1343264" h="104095">
                <a:moveTo>
                  <a:pt x="1069957" y="77140"/>
                </a:moveTo>
                <a:lnTo>
                  <a:pt x="1069957" y="101268"/>
                </a:lnTo>
                <a:lnTo>
                  <a:pt x="1082363" y="101268"/>
                </a:lnTo>
                <a:lnTo>
                  <a:pt x="1082363" y="77140"/>
                </a:lnTo>
                <a:lnTo>
                  <a:pt x="1096906" y="77140"/>
                </a:lnTo>
                <a:lnTo>
                  <a:pt x="1096906" y="66317"/>
                </a:lnTo>
                <a:lnTo>
                  <a:pt x="1082363" y="66317"/>
                </a:lnTo>
                <a:lnTo>
                  <a:pt x="1082363" y="2275"/>
                </a:lnTo>
                <a:lnTo>
                  <a:pt x="1071887" y="2275"/>
                </a:lnTo>
                <a:lnTo>
                  <a:pt x="1069750" y="21577"/>
                </a:lnTo>
                <a:lnTo>
                  <a:pt x="1069750" y="66317"/>
                </a:lnTo>
                <a:lnTo>
                  <a:pt x="1038114" y="66317"/>
                </a:lnTo>
                <a:lnTo>
                  <a:pt x="1026672" y="65007"/>
                </a:lnTo>
                <a:lnTo>
                  <a:pt x="1026672" y="77140"/>
                </a:lnTo>
                <a:lnTo>
                  <a:pt x="1069957" y="77140"/>
                </a:lnTo>
                <a:close/>
              </a:path>
              <a:path w="1343264" h="104095">
                <a:moveTo>
                  <a:pt x="1071887" y="2275"/>
                </a:moveTo>
                <a:lnTo>
                  <a:pt x="1026672" y="65007"/>
                </a:lnTo>
                <a:lnTo>
                  <a:pt x="1038114" y="66317"/>
                </a:lnTo>
                <a:lnTo>
                  <a:pt x="1069750" y="21577"/>
                </a:lnTo>
                <a:lnTo>
                  <a:pt x="1071887" y="2275"/>
                </a:lnTo>
                <a:close/>
              </a:path>
              <a:path w="1343264" h="104095">
                <a:moveTo>
                  <a:pt x="1117491" y="86240"/>
                </a:moveTo>
                <a:lnTo>
                  <a:pt x="1117491" y="101268"/>
                </a:lnTo>
                <a:lnTo>
                  <a:pt x="1131896" y="101268"/>
                </a:lnTo>
                <a:lnTo>
                  <a:pt x="1131896" y="86240"/>
                </a:lnTo>
                <a:lnTo>
                  <a:pt x="1117491" y="86240"/>
                </a:lnTo>
                <a:close/>
              </a:path>
              <a:path w="1343264" h="104095">
                <a:moveTo>
                  <a:pt x="1158984" y="89549"/>
                </a:moveTo>
                <a:lnTo>
                  <a:pt x="1160178" y="84677"/>
                </a:lnTo>
                <a:lnTo>
                  <a:pt x="1163073" y="80243"/>
                </a:lnTo>
                <a:lnTo>
                  <a:pt x="1167668" y="76244"/>
                </a:lnTo>
                <a:lnTo>
                  <a:pt x="1170241" y="73992"/>
                </a:lnTo>
                <a:lnTo>
                  <a:pt x="1173779" y="71625"/>
                </a:lnTo>
                <a:lnTo>
                  <a:pt x="1178283" y="69144"/>
                </a:lnTo>
                <a:lnTo>
                  <a:pt x="1187725" y="63904"/>
                </a:lnTo>
                <a:lnTo>
                  <a:pt x="1196041" y="59262"/>
                </a:lnTo>
                <a:lnTo>
                  <a:pt x="1201809" y="55310"/>
                </a:lnTo>
                <a:lnTo>
                  <a:pt x="1205025" y="52047"/>
                </a:lnTo>
                <a:lnTo>
                  <a:pt x="1210585" y="46440"/>
                </a:lnTo>
                <a:lnTo>
                  <a:pt x="1213365" y="39684"/>
                </a:lnTo>
                <a:lnTo>
                  <a:pt x="1213365" y="24289"/>
                </a:lnTo>
                <a:lnTo>
                  <a:pt x="1210757" y="17487"/>
                </a:lnTo>
                <a:lnTo>
                  <a:pt x="1205542" y="11374"/>
                </a:lnTo>
                <a:lnTo>
                  <a:pt x="1194954" y="4324"/>
                </a:lnTo>
                <a:lnTo>
                  <a:pt x="1180764" y="2205"/>
                </a:lnTo>
                <a:lnTo>
                  <a:pt x="1172986" y="2797"/>
                </a:lnTo>
                <a:lnTo>
                  <a:pt x="1160683" y="7394"/>
                </a:lnTo>
                <a:lnTo>
                  <a:pt x="1152298" y="16545"/>
                </a:lnTo>
                <a:lnTo>
                  <a:pt x="1149265" y="21968"/>
                </a:lnTo>
                <a:lnTo>
                  <a:pt x="1147680" y="28976"/>
                </a:lnTo>
                <a:lnTo>
                  <a:pt x="1147542" y="37571"/>
                </a:lnTo>
                <a:lnTo>
                  <a:pt x="1160155" y="37571"/>
                </a:lnTo>
                <a:lnTo>
                  <a:pt x="1160339" y="31458"/>
                </a:lnTo>
                <a:lnTo>
                  <a:pt x="1161303" y="26678"/>
                </a:lnTo>
                <a:lnTo>
                  <a:pt x="1163050" y="23231"/>
                </a:lnTo>
                <a:lnTo>
                  <a:pt x="1166313" y="16797"/>
                </a:lnTo>
                <a:lnTo>
                  <a:pt x="1172194" y="13580"/>
                </a:lnTo>
                <a:lnTo>
                  <a:pt x="1186438" y="13580"/>
                </a:lnTo>
                <a:lnTo>
                  <a:pt x="1191033" y="15269"/>
                </a:lnTo>
                <a:lnTo>
                  <a:pt x="1194480" y="18647"/>
                </a:lnTo>
                <a:lnTo>
                  <a:pt x="1197925" y="22025"/>
                </a:lnTo>
                <a:lnTo>
                  <a:pt x="1199649" y="26586"/>
                </a:lnTo>
                <a:lnTo>
                  <a:pt x="1199649" y="37249"/>
                </a:lnTo>
                <a:lnTo>
                  <a:pt x="1197765" y="41615"/>
                </a:lnTo>
                <a:lnTo>
                  <a:pt x="1193997" y="45429"/>
                </a:lnTo>
                <a:lnTo>
                  <a:pt x="1191608" y="47865"/>
                </a:lnTo>
                <a:lnTo>
                  <a:pt x="1187449" y="50806"/>
                </a:lnTo>
                <a:lnTo>
                  <a:pt x="1181522" y="54253"/>
                </a:lnTo>
                <a:lnTo>
                  <a:pt x="1168288" y="61905"/>
                </a:lnTo>
                <a:lnTo>
                  <a:pt x="1159419" y="67052"/>
                </a:lnTo>
                <a:lnTo>
                  <a:pt x="1153458" y="72774"/>
                </a:lnTo>
                <a:lnTo>
                  <a:pt x="1150403" y="79071"/>
                </a:lnTo>
                <a:lnTo>
                  <a:pt x="1147347" y="85367"/>
                </a:lnTo>
                <a:lnTo>
                  <a:pt x="1145589" y="92766"/>
                </a:lnTo>
                <a:lnTo>
                  <a:pt x="1145130" y="101268"/>
                </a:lnTo>
                <a:lnTo>
                  <a:pt x="1212882" y="101268"/>
                </a:lnTo>
                <a:lnTo>
                  <a:pt x="1212882" y="89549"/>
                </a:lnTo>
                <a:lnTo>
                  <a:pt x="1158984" y="89549"/>
                </a:lnTo>
                <a:close/>
              </a:path>
              <a:path w="1343264" h="104095">
                <a:moveTo>
                  <a:pt x="1309284" y="2964"/>
                </a:moveTo>
                <a:lnTo>
                  <a:pt x="1254075" y="103888"/>
                </a:lnTo>
                <a:lnTo>
                  <a:pt x="1261727" y="103888"/>
                </a:lnTo>
                <a:lnTo>
                  <a:pt x="1316935" y="2964"/>
                </a:lnTo>
                <a:lnTo>
                  <a:pt x="1309284" y="2964"/>
                </a:lnTo>
                <a:close/>
              </a:path>
              <a:path w="1343264" h="104095">
                <a:moveTo>
                  <a:pt x="1247689" y="43775"/>
                </a:moveTo>
                <a:lnTo>
                  <a:pt x="1244346" y="42384"/>
                </a:lnTo>
                <a:lnTo>
                  <a:pt x="1244977" y="53564"/>
                </a:lnTo>
                <a:lnTo>
                  <a:pt x="1251595" y="53564"/>
                </a:lnTo>
                <a:lnTo>
                  <a:pt x="1251595" y="43775"/>
                </a:lnTo>
                <a:lnTo>
                  <a:pt x="1247689" y="43775"/>
                </a:lnTo>
                <a:close/>
              </a:path>
              <a:path w="1343264" h="104095">
                <a:moveTo>
                  <a:pt x="1315327" y="91479"/>
                </a:moveTo>
                <a:lnTo>
                  <a:pt x="1311961" y="90089"/>
                </a:lnTo>
                <a:lnTo>
                  <a:pt x="1312615" y="101268"/>
                </a:lnTo>
                <a:lnTo>
                  <a:pt x="1319279" y="101268"/>
                </a:lnTo>
                <a:lnTo>
                  <a:pt x="1319279" y="91479"/>
                </a:lnTo>
                <a:lnTo>
                  <a:pt x="1315327" y="91479"/>
                </a:lnTo>
                <a:close/>
              </a:path>
              <a:path w="1343264" h="104095">
                <a:moveTo>
                  <a:pt x="1297567" y="89549"/>
                </a:moveTo>
                <a:lnTo>
                  <a:pt x="1302254" y="94237"/>
                </a:lnTo>
                <a:lnTo>
                  <a:pt x="1306941" y="98924"/>
                </a:lnTo>
                <a:lnTo>
                  <a:pt x="1312615" y="101268"/>
                </a:lnTo>
                <a:lnTo>
                  <a:pt x="1311961" y="90089"/>
                </a:lnTo>
                <a:lnTo>
                  <a:pt x="1309181" y="87308"/>
                </a:lnTo>
                <a:lnTo>
                  <a:pt x="1306401" y="84528"/>
                </a:lnTo>
                <a:lnTo>
                  <a:pt x="1305011" y="81184"/>
                </a:lnTo>
                <a:lnTo>
                  <a:pt x="1305011" y="73372"/>
                </a:lnTo>
                <a:lnTo>
                  <a:pt x="1306401" y="70028"/>
                </a:lnTo>
                <a:lnTo>
                  <a:pt x="1309181" y="67248"/>
                </a:lnTo>
                <a:lnTo>
                  <a:pt x="1311961" y="64467"/>
                </a:lnTo>
                <a:lnTo>
                  <a:pt x="1315327" y="63077"/>
                </a:lnTo>
                <a:lnTo>
                  <a:pt x="1323184" y="63077"/>
                </a:lnTo>
                <a:lnTo>
                  <a:pt x="1326527" y="64467"/>
                </a:lnTo>
                <a:lnTo>
                  <a:pt x="1329307" y="67248"/>
                </a:lnTo>
                <a:lnTo>
                  <a:pt x="1332087" y="70028"/>
                </a:lnTo>
                <a:lnTo>
                  <a:pt x="1333476" y="73372"/>
                </a:lnTo>
                <a:lnTo>
                  <a:pt x="1333476" y="81184"/>
                </a:lnTo>
                <a:lnTo>
                  <a:pt x="1332087" y="84528"/>
                </a:lnTo>
                <a:lnTo>
                  <a:pt x="1329307" y="87308"/>
                </a:lnTo>
                <a:lnTo>
                  <a:pt x="1326527" y="90089"/>
                </a:lnTo>
                <a:lnTo>
                  <a:pt x="1323184" y="91479"/>
                </a:lnTo>
                <a:lnTo>
                  <a:pt x="1319279" y="91479"/>
                </a:lnTo>
                <a:lnTo>
                  <a:pt x="1319279" y="101268"/>
                </a:lnTo>
                <a:lnTo>
                  <a:pt x="1325895" y="101268"/>
                </a:lnTo>
                <a:lnTo>
                  <a:pt x="1331547" y="98924"/>
                </a:lnTo>
                <a:lnTo>
                  <a:pt x="1336234" y="94237"/>
                </a:lnTo>
                <a:lnTo>
                  <a:pt x="1340921" y="89549"/>
                </a:lnTo>
                <a:lnTo>
                  <a:pt x="1343264" y="83896"/>
                </a:lnTo>
                <a:lnTo>
                  <a:pt x="1343264" y="70660"/>
                </a:lnTo>
                <a:lnTo>
                  <a:pt x="1340921" y="65007"/>
                </a:lnTo>
                <a:lnTo>
                  <a:pt x="1336234" y="60320"/>
                </a:lnTo>
                <a:lnTo>
                  <a:pt x="1331547" y="55632"/>
                </a:lnTo>
                <a:lnTo>
                  <a:pt x="1325895" y="53288"/>
                </a:lnTo>
                <a:lnTo>
                  <a:pt x="1312615" y="53288"/>
                </a:lnTo>
                <a:lnTo>
                  <a:pt x="1306941" y="55632"/>
                </a:lnTo>
                <a:lnTo>
                  <a:pt x="1302254" y="60320"/>
                </a:lnTo>
                <a:lnTo>
                  <a:pt x="1297567" y="65007"/>
                </a:lnTo>
                <a:lnTo>
                  <a:pt x="1295224" y="70660"/>
                </a:lnTo>
                <a:lnTo>
                  <a:pt x="1295224" y="83896"/>
                </a:lnTo>
                <a:lnTo>
                  <a:pt x="1297567" y="89549"/>
                </a:lnTo>
                <a:close/>
              </a:path>
              <a:path w="1343264" h="104095">
                <a:moveTo>
                  <a:pt x="1229953" y="41845"/>
                </a:moveTo>
                <a:lnTo>
                  <a:pt x="1234639" y="46532"/>
                </a:lnTo>
                <a:lnTo>
                  <a:pt x="1239326" y="51220"/>
                </a:lnTo>
                <a:lnTo>
                  <a:pt x="1244977" y="53564"/>
                </a:lnTo>
                <a:lnTo>
                  <a:pt x="1244346" y="42384"/>
                </a:lnTo>
                <a:lnTo>
                  <a:pt x="1241566" y="39604"/>
                </a:lnTo>
                <a:lnTo>
                  <a:pt x="1238786" y="36824"/>
                </a:lnTo>
                <a:lnTo>
                  <a:pt x="1237397" y="33480"/>
                </a:lnTo>
                <a:lnTo>
                  <a:pt x="1237397" y="25621"/>
                </a:lnTo>
                <a:lnTo>
                  <a:pt x="1238786" y="22266"/>
                </a:lnTo>
                <a:lnTo>
                  <a:pt x="1241566" y="19509"/>
                </a:lnTo>
                <a:lnTo>
                  <a:pt x="1244346" y="16751"/>
                </a:lnTo>
                <a:lnTo>
                  <a:pt x="1247689" y="15373"/>
                </a:lnTo>
                <a:lnTo>
                  <a:pt x="1255547" y="15373"/>
                </a:lnTo>
                <a:lnTo>
                  <a:pt x="1258912" y="16763"/>
                </a:lnTo>
                <a:lnTo>
                  <a:pt x="1261692" y="19543"/>
                </a:lnTo>
                <a:lnTo>
                  <a:pt x="1264472" y="22324"/>
                </a:lnTo>
                <a:lnTo>
                  <a:pt x="1265862" y="25667"/>
                </a:lnTo>
                <a:lnTo>
                  <a:pt x="1265862" y="33480"/>
                </a:lnTo>
                <a:lnTo>
                  <a:pt x="1264472" y="36824"/>
                </a:lnTo>
                <a:lnTo>
                  <a:pt x="1261692" y="39604"/>
                </a:lnTo>
                <a:lnTo>
                  <a:pt x="1258912" y="42384"/>
                </a:lnTo>
                <a:lnTo>
                  <a:pt x="1255547" y="43775"/>
                </a:lnTo>
                <a:lnTo>
                  <a:pt x="1251595" y="43775"/>
                </a:lnTo>
                <a:lnTo>
                  <a:pt x="1251595" y="53564"/>
                </a:lnTo>
                <a:lnTo>
                  <a:pt x="1258258" y="53564"/>
                </a:lnTo>
                <a:lnTo>
                  <a:pt x="1263932" y="51220"/>
                </a:lnTo>
                <a:lnTo>
                  <a:pt x="1268619" y="46532"/>
                </a:lnTo>
                <a:lnTo>
                  <a:pt x="1273306" y="41845"/>
                </a:lnTo>
                <a:lnTo>
                  <a:pt x="1275649" y="36192"/>
                </a:lnTo>
                <a:lnTo>
                  <a:pt x="1275649" y="22956"/>
                </a:lnTo>
                <a:lnTo>
                  <a:pt x="1273306" y="17291"/>
                </a:lnTo>
                <a:lnTo>
                  <a:pt x="1268619" y="12581"/>
                </a:lnTo>
                <a:lnTo>
                  <a:pt x="1263932" y="7870"/>
                </a:lnTo>
                <a:lnTo>
                  <a:pt x="1258258" y="5515"/>
                </a:lnTo>
                <a:lnTo>
                  <a:pt x="1244977" y="5515"/>
                </a:lnTo>
                <a:lnTo>
                  <a:pt x="1239326" y="7870"/>
                </a:lnTo>
                <a:lnTo>
                  <a:pt x="1234639" y="12581"/>
                </a:lnTo>
                <a:lnTo>
                  <a:pt x="1229953" y="17291"/>
                </a:lnTo>
                <a:lnTo>
                  <a:pt x="1227609" y="22956"/>
                </a:lnTo>
                <a:lnTo>
                  <a:pt x="1227609" y="36192"/>
                </a:lnTo>
                <a:lnTo>
                  <a:pt x="1229953" y="41845"/>
                </a:lnTo>
                <a:close/>
              </a:path>
              <a:path w="1343264" h="104095">
                <a:moveTo>
                  <a:pt x="591783" y="89549"/>
                </a:moveTo>
                <a:lnTo>
                  <a:pt x="596470" y="94237"/>
                </a:lnTo>
                <a:lnTo>
                  <a:pt x="601157" y="98924"/>
                </a:lnTo>
                <a:lnTo>
                  <a:pt x="606831" y="101268"/>
                </a:lnTo>
                <a:lnTo>
                  <a:pt x="606177" y="90089"/>
                </a:lnTo>
                <a:lnTo>
                  <a:pt x="603397" y="87308"/>
                </a:lnTo>
                <a:lnTo>
                  <a:pt x="600617" y="84528"/>
                </a:lnTo>
                <a:lnTo>
                  <a:pt x="599227" y="81184"/>
                </a:lnTo>
                <a:lnTo>
                  <a:pt x="599227" y="73372"/>
                </a:lnTo>
                <a:lnTo>
                  <a:pt x="600617" y="70028"/>
                </a:lnTo>
                <a:lnTo>
                  <a:pt x="603397" y="67248"/>
                </a:lnTo>
                <a:lnTo>
                  <a:pt x="606177" y="64467"/>
                </a:lnTo>
                <a:lnTo>
                  <a:pt x="609542" y="63077"/>
                </a:lnTo>
                <a:lnTo>
                  <a:pt x="617400" y="63077"/>
                </a:lnTo>
                <a:lnTo>
                  <a:pt x="620743" y="64467"/>
                </a:lnTo>
                <a:lnTo>
                  <a:pt x="623523" y="67248"/>
                </a:lnTo>
                <a:lnTo>
                  <a:pt x="626302" y="70028"/>
                </a:lnTo>
                <a:lnTo>
                  <a:pt x="627692" y="73372"/>
                </a:lnTo>
                <a:lnTo>
                  <a:pt x="627692" y="81184"/>
                </a:lnTo>
                <a:lnTo>
                  <a:pt x="626302" y="84528"/>
                </a:lnTo>
                <a:lnTo>
                  <a:pt x="623523" y="87308"/>
                </a:lnTo>
                <a:lnTo>
                  <a:pt x="620743" y="90089"/>
                </a:lnTo>
                <a:lnTo>
                  <a:pt x="617400" y="91479"/>
                </a:lnTo>
                <a:lnTo>
                  <a:pt x="613494" y="91479"/>
                </a:lnTo>
                <a:lnTo>
                  <a:pt x="613494" y="101268"/>
                </a:lnTo>
                <a:lnTo>
                  <a:pt x="620111" y="101268"/>
                </a:lnTo>
                <a:lnTo>
                  <a:pt x="625763" y="98924"/>
                </a:lnTo>
                <a:lnTo>
                  <a:pt x="630450" y="94237"/>
                </a:lnTo>
                <a:lnTo>
                  <a:pt x="635137" y="89549"/>
                </a:lnTo>
                <a:lnTo>
                  <a:pt x="637480" y="83896"/>
                </a:lnTo>
                <a:lnTo>
                  <a:pt x="637480" y="70660"/>
                </a:lnTo>
                <a:lnTo>
                  <a:pt x="635137" y="65007"/>
                </a:lnTo>
                <a:lnTo>
                  <a:pt x="630450" y="60320"/>
                </a:lnTo>
                <a:lnTo>
                  <a:pt x="625763" y="55631"/>
                </a:lnTo>
                <a:lnTo>
                  <a:pt x="620111" y="53288"/>
                </a:lnTo>
                <a:lnTo>
                  <a:pt x="606831" y="53288"/>
                </a:lnTo>
                <a:lnTo>
                  <a:pt x="601157" y="55631"/>
                </a:lnTo>
                <a:lnTo>
                  <a:pt x="596470" y="60320"/>
                </a:lnTo>
                <a:lnTo>
                  <a:pt x="591783" y="65007"/>
                </a:lnTo>
                <a:lnTo>
                  <a:pt x="589439" y="70660"/>
                </a:lnTo>
                <a:lnTo>
                  <a:pt x="589439" y="83896"/>
                </a:lnTo>
                <a:lnTo>
                  <a:pt x="591783" y="89549"/>
                </a:lnTo>
                <a:close/>
              </a:path>
              <a:path w="1343264" h="104095">
                <a:moveTo>
                  <a:pt x="524169" y="41844"/>
                </a:moveTo>
                <a:lnTo>
                  <a:pt x="528855" y="46532"/>
                </a:lnTo>
                <a:lnTo>
                  <a:pt x="533542" y="51220"/>
                </a:lnTo>
                <a:lnTo>
                  <a:pt x="539194" y="53564"/>
                </a:lnTo>
                <a:lnTo>
                  <a:pt x="538562" y="42384"/>
                </a:lnTo>
                <a:lnTo>
                  <a:pt x="535782" y="39604"/>
                </a:lnTo>
                <a:lnTo>
                  <a:pt x="533002" y="36823"/>
                </a:lnTo>
                <a:lnTo>
                  <a:pt x="531612" y="33480"/>
                </a:lnTo>
                <a:lnTo>
                  <a:pt x="531612" y="25621"/>
                </a:lnTo>
                <a:lnTo>
                  <a:pt x="533002" y="22266"/>
                </a:lnTo>
                <a:lnTo>
                  <a:pt x="535782" y="19509"/>
                </a:lnTo>
                <a:lnTo>
                  <a:pt x="538562" y="16751"/>
                </a:lnTo>
                <a:lnTo>
                  <a:pt x="541905" y="15372"/>
                </a:lnTo>
                <a:lnTo>
                  <a:pt x="549762" y="15372"/>
                </a:lnTo>
                <a:lnTo>
                  <a:pt x="553128" y="16763"/>
                </a:lnTo>
                <a:lnTo>
                  <a:pt x="555908" y="19543"/>
                </a:lnTo>
                <a:lnTo>
                  <a:pt x="558688" y="22324"/>
                </a:lnTo>
                <a:lnTo>
                  <a:pt x="560078" y="25667"/>
                </a:lnTo>
                <a:lnTo>
                  <a:pt x="560078" y="33480"/>
                </a:lnTo>
                <a:lnTo>
                  <a:pt x="558688" y="36823"/>
                </a:lnTo>
                <a:lnTo>
                  <a:pt x="555908" y="39604"/>
                </a:lnTo>
                <a:lnTo>
                  <a:pt x="553128" y="42384"/>
                </a:lnTo>
                <a:lnTo>
                  <a:pt x="549762" y="43774"/>
                </a:lnTo>
                <a:lnTo>
                  <a:pt x="545811" y="43774"/>
                </a:lnTo>
                <a:lnTo>
                  <a:pt x="545811" y="53564"/>
                </a:lnTo>
                <a:lnTo>
                  <a:pt x="552473" y="53564"/>
                </a:lnTo>
                <a:lnTo>
                  <a:pt x="558148" y="51220"/>
                </a:lnTo>
                <a:lnTo>
                  <a:pt x="562835" y="46532"/>
                </a:lnTo>
                <a:lnTo>
                  <a:pt x="567522" y="41844"/>
                </a:lnTo>
                <a:lnTo>
                  <a:pt x="569865" y="36192"/>
                </a:lnTo>
                <a:lnTo>
                  <a:pt x="569865" y="22956"/>
                </a:lnTo>
                <a:lnTo>
                  <a:pt x="567522" y="17291"/>
                </a:lnTo>
                <a:lnTo>
                  <a:pt x="562835" y="12581"/>
                </a:lnTo>
                <a:lnTo>
                  <a:pt x="558148" y="7870"/>
                </a:lnTo>
                <a:lnTo>
                  <a:pt x="552473" y="5515"/>
                </a:lnTo>
                <a:lnTo>
                  <a:pt x="539194" y="5515"/>
                </a:lnTo>
                <a:lnTo>
                  <a:pt x="533542" y="7870"/>
                </a:lnTo>
                <a:lnTo>
                  <a:pt x="528855" y="12581"/>
                </a:lnTo>
                <a:lnTo>
                  <a:pt x="524169" y="17291"/>
                </a:lnTo>
                <a:lnTo>
                  <a:pt x="521825" y="22956"/>
                </a:lnTo>
                <a:lnTo>
                  <a:pt x="521825" y="36192"/>
                </a:lnTo>
                <a:lnTo>
                  <a:pt x="524169" y="41844"/>
                </a:lnTo>
                <a:close/>
              </a:path>
              <a:path w="1343264" h="104095">
                <a:moveTo>
                  <a:pt x="453062" y="67857"/>
                </a:moveTo>
                <a:lnTo>
                  <a:pt x="454934" y="63180"/>
                </a:lnTo>
                <a:lnTo>
                  <a:pt x="458679" y="59802"/>
                </a:lnTo>
                <a:lnTo>
                  <a:pt x="462424" y="56425"/>
                </a:lnTo>
                <a:lnTo>
                  <a:pt x="467260" y="54735"/>
                </a:lnTo>
                <a:lnTo>
                  <a:pt x="479299" y="54735"/>
                </a:lnTo>
                <a:lnTo>
                  <a:pt x="484307" y="56390"/>
                </a:lnTo>
                <a:lnTo>
                  <a:pt x="488213" y="59699"/>
                </a:lnTo>
                <a:lnTo>
                  <a:pt x="492119" y="63008"/>
                </a:lnTo>
                <a:lnTo>
                  <a:pt x="494072" y="67857"/>
                </a:lnTo>
                <a:lnTo>
                  <a:pt x="494072" y="80403"/>
                </a:lnTo>
                <a:lnTo>
                  <a:pt x="492176" y="85033"/>
                </a:lnTo>
                <a:lnTo>
                  <a:pt x="488385" y="88136"/>
                </a:lnTo>
                <a:lnTo>
                  <a:pt x="488434" y="101661"/>
                </a:lnTo>
                <a:lnTo>
                  <a:pt x="498552" y="95029"/>
                </a:lnTo>
                <a:lnTo>
                  <a:pt x="504387" y="88985"/>
                </a:lnTo>
                <a:lnTo>
                  <a:pt x="507305" y="81621"/>
                </a:lnTo>
                <a:lnTo>
                  <a:pt x="507305" y="65582"/>
                </a:lnTo>
                <a:lnTo>
                  <a:pt x="505122" y="59607"/>
                </a:lnTo>
                <a:lnTo>
                  <a:pt x="500757" y="55011"/>
                </a:lnTo>
                <a:lnTo>
                  <a:pt x="498414" y="52575"/>
                </a:lnTo>
                <a:lnTo>
                  <a:pt x="495197" y="50415"/>
                </a:lnTo>
                <a:lnTo>
                  <a:pt x="491108" y="48531"/>
                </a:lnTo>
                <a:lnTo>
                  <a:pt x="490763" y="24725"/>
                </a:lnTo>
                <a:lnTo>
                  <a:pt x="490763" y="32630"/>
                </a:lnTo>
                <a:lnTo>
                  <a:pt x="489224" y="36272"/>
                </a:lnTo>
                <a:lnTo>
                  <a:pt x="486145" y="39328"/>
                </a:lnTo>
                <a:lnTo>
                  <a:pt x="483067" y="42384"/>
                </a:lnTo>
                <a:lnTo>
                  <a:pt x="478793" y="43912"/>
                </a:lnTo>
                <a:lnTo>
                  <a:pt x="468638" y="43912"/>
                </a:lnTo>
                <a:lnTo>
                  <a:pt x="464572" y="42603"/>
                </a:lnTo>
                <a:lnTo>
                  <a:pt x="461126" y="39983"/>
                </a:lnTo>
                <a:lnTo>
                  <a:pt x="457679" y="37363"/>
                </a:lnTo>
                <a:lnTo>
                  <a:pt x="455956" y="33733"/>
                </a:lnTo>
                <a:lnTo>
                  <a:pt x="455956" y="24955"/>
                </a:lnTo>
                <a:lnTo>
                  <a:pt x="457289" y="21347"/>
                </a:lnTo>
                <a:lnTo>
                  <a:pt x="459954" y="18268"/>
                </a:lnTo>
                <a:lnTo>
                  <a:pt x="462619" y="15189"/>
                </a:lnTo>
                <a:lnTo>
                  <a:pt x="466938" y="13649"/>
                </a:lnTo>
                <a:lnTo>
                  <a:pt x="473601" y="2274"/>
                </a:lnTo>
                <a:lnTo>
                  <a:pt x="463814" y="2274"/>
                </a:lnTo>
                <a:lnTo>
                  <a:pt x="456255" y="4917"/>
                </a:lnTo>
                <a:lnTo>
                  <a:pt x="450925" y="10202"/>
                </a:lnTo>
                <a:lnTo>
                  <a:pt x="445595" y="15487"/>
                </a:lnTo>
                <a:lnTo>
                  <a:pt x="442930" y="21806"/>
                </a:lnTo>
                <a:lnTo>
                  <a:pt x="442930" y="35043"/>
                </a:lnTo>
                <a:lnTo>
                  <a:pt x="444745" y="39822"/>
                </a:lnTo>
                <a:lnTo>
                  <a:pt x="448375" y="43499"/>
                </a:lnTo>
                <a:lnTo>
                  <a:pt x="450304" y="45475"/>
                </a:lnTo>
                <a:lnTo>
                  <a:pt x="452993" y="47199"/>
                </a:lnTo>
                <a:lnTo>
                  <a:pt x="456439" y="48669"/>
                </a:lnTo>
                <a:lnTo>
                  <a:pt x="450833" y="50921"/>
                </a:lnTo>
                <a:lnTo>
                  <a:pt x="446606" y="54173"/>
                </a:lnTo>
                <a:lnTo>
                  <a:pt x="443757" y="58424"/>
                </a:lnTo>
                <a:lnTo>
                  <a:pt x="440908" y="62675"/>
                </a:lnTo>
                <a:lnTo>
                  <a:pt x="439483" y="67719"/>
                </a:lnTo>
                <a:lnTo>
                  <a:pt x="439483" y="83483"/>
                </a:lnTo>
                <a:lnTo>
                  <a:pt x="442803" y="91054"/>
                </a:lnTo>
                <a:lnTo>
                  <a:pt x="449443" y="96270"/>
                </a:lnTo>
                <a:lnTo>
                  <a:pt x="449592" y="96386"/>
                </a:lnTo>
                <a:lnTo>
                  <a:pt x="453062" y="78978"/>
                </a:lnTo>
                <a:lnTo>
                  <a:pt x="453062" y="67857"/>
                </a:lnTo>
                <a:close/>
              </a:path>
              <a:path w="1343264" h="104095">
                <a:moveTo>
                  <a:pt x="13371" y="89204"/>
                </a:moveTo>
                <a:lnTo>
                  <a:pt x="13371" y="54873"/>
                </a:lnTo>
                <a:lnTo>
                  <a:pt x="69269" y="54873"/>
                </a:lnTo>
                <a:lnTo>
                  <a:pt x="69269" y="43154"/>
                </a:lnTo>
                <a:lnTo>
                  <a:pt x="13371" y="43154"/>
                </a:lnTo>
                <a:lnTo>
                  <a:pt x="13371" y="12408"/>
                </a:lnTo>
                <a:lnTo>
                  <a:pt x="73818" y="12408"/>
                </a:lnTo>
                <a:lnTo>
                  <a:pt x="73818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  <a:path w="1343264" h="104095">
                <a:moveTo>
                  <a:pt x="123673" y="44602"/>
                </a:moveTo>
                <a:lnTo>
                  <a:pt x="123673" y="56183"/>
                </a:lnTo>
                <a:lnTo>
                  <a:pt x="195561" y="56183"/>
                </a:lnTo>
                <a:lnTo>
                  <a:pt x="195561" y="44602"/>
                </a:lnTo>
                <a:lnTo>
                  <a:pt x="123673" y="44602"/>
                </a:lnTo>
                <a:close/>
              </a:path>
              <a:path w="1343264" h="104095">
                <a:moveTo>
                  <a:pt x="123673" y="74176"/>
                </a:moveTo>
                <a:lnTo>
                  <a:pt x="123673" y="85964"/>
                </a:lnTo>
                <a:lnTo>
                  <a:pt x="195561" y="85964"/>
                </a:lnTo>
                <a:lnTo>
                  <a:pt x="195561" y="74176"/>
                </a:lnTo>
                <a:lnTo>
                  <a:pt x="123673" y="74176"/>
                </a:lnTo>
                <a:close/>
              </a:path>
              <a:path w="1343264" h="104095">
                <a:moveTo>
                  <a:pt x="301888" y="16200"/>
                </a:moveTo>
                <a:lnTo>
                  <a:pt x="301888" y="4205"/>
                </a:lnTo>
                <a:lnTo>
                  <a:pt x="250608" y="4205"/>
                </a:lnTo>
                <a:lnTo>
                  <a:pt x="243096" y="57355"/>
                </a:lnTo>
                <a:lnTo>
                  <a:pt x="253847" y="57976"/>
                </a:lnTo>
                <a:lnTo>
                  <a:pt x="256008" y="55034"/>
                </a:lnTo>
                <a:lnTo>
                  <a:pt x="258615" y="52736"/>
                </a:lnTo>
                <a:lnTo>
                  <a:pt x="261670" y="51082"/>
                </a:lnTo>
                <a:lnTo>
                  <a:pt x="264726" y="49428"/>
                </a:lnTo>
                <a:lnTo>
                  <a:pt x="268391" y="48600"/>
                </a:lnTo>
                <a:lnTo>
                  <a:pt x="278546" y="48600"/>
                </a:lnTo>
                <a:lnTo>
                  <a:pt x="283588" y="50485"/>
                </a:lnTo>
                <a:lnTo>
                  <a:pt x="287793" y="54253"/>
                </a:lnTo>
                <a:lnTo>
                  <a:pt x="291997" y="58021"/>
                </a:lnTo>
                <a:lnTo>
                  <a:pt x="294099" y="63353"/>
                </a:lnTo>
                <a:lnTo>
                  <a:pt x="294099" y="75945"/>
                </a:lnTo>
                <a:lnTo>
                  <a:pt x="292330" y="81138"/>
                </a:lnTo>
                <a:lnTo>
                  <a:pt x="288792" y="85826"/>
                </a:lnTo>
                <a:lnTo>
                  <a:pt x="285254" y="90514"/>
                </a:lnTo>
                <a:lnTo>
                  <a:pt x="279809" y="92858"/>
                </a:lnTo>
                <a:lnTo>
                  <a:pt x="268598" y="92858"/>
                </a:lnTo>
                <a:lnTo>
                  <a:pt x="265197" y="92168"/>
                </a:lnTo>
                <a:lnTo>
                  <a:pt x="262256" y="90790"/>
                </a:lnTo>
                <a:lnTo>
                  <a:pt x="256512" y="88078"/>
                </a:lnTo>
                <a:lnTo>
                  <a:pt x="253227" y="83183"/>
                </a:lnTo>
                <a:lnTo>
                  <a:pt x="252400" y="76106"/>
                </a:lnTo>
                <a:lnTo>
                  <a:pt x="239511" y="76106"/>
                </a:lnTo>
                <a:lnTo>
                  <a:pt x="240247" y="85481"/>
                </a:lnTo>
                <a:lnTo>
                  <a:pt x="243704" y="92432"/>
                </a:lnTo>
                <a:lnTo>
                  <a:pt x="249884" y="96960"/>
                </a:lnTo>
                <a:lnTo>
                  <a:pt x="256064" y="101486"/>
                </a:lnTo>
                <a:lnTo>
                  <a:pt x="263176" y="103750"/>
                </a:lnTo>
                <a:lnTo>
                  <a:pt x="271216" y="103750"/>
                </a:lnTo>
                <a:lnTo>
                  <a:pt x="276388" y="103535"/>
                </a:lnTo>
                <a:lnTo>
                  <a:pt x="289501" y="100266"/>
                </a:lnTo>
                <a:lnTo>
                  <a:pt x="298820" y="93064"/>
                </a:lnTo>
                <a:lnTo>
                  <a:pt x="305431" y="81197"/>
                </a:lnTo>
                <a:lnTo>
                  <a:pt x="307471" y="68385"/>
                </a:lnTo>
                <a:lnTo>
                  <a:pt x="307471" y="59423"/>
                </a:lnTo>
                <a:lnTo>
                  <a:pt x="304323" y="52024"/>
                </a:lnTo>
                <a:lnTo>
                  <a:pt x="298028" y="46187"/>
                </a:lnTo>
                <a:lnTo>
                  <a:pt x="291733" y="40351"/>
                </a:lnTo>
                <a:lnTo>
                  <a:pt x="284059" y="37432"/>
                </a:lnTo>
                <a:lnTo>
                  <a:pt x="270183" y="37432"/>
                </a:lnTo>
                <a:lnTo>
                  <a:pt x="265932" y="38191"/>
                </a:lnTo>
                <a:lnTo>
                  <a:pt x="262256" y="39707"/>
                </a:lnTo>
                <a:lnTo>
                  <a:pt x="260189" y="40581"/>
                </a:lnTo>
                <a:lnTo>
                  <a:pt x="255708" y="43637"/>
                </a:lnTo>
                <a:lnTo>
                  <a:pt x="259913" y="16200"/>
                </a:lnTo>
                <a:lnTo>
                  <a:pt x="301888" y="16200"/>
                </a:lnTo>
                <a:close/>
              </a:path>
              <a:path w="1343264" h="104095">
                <a:moveTo>
                  <a:pt x="384229" y="16200"/>
                </a:moveTo>
                <a:lnTo>
                  <a:pt x="384229" y="4205"/>
                </a:lnTo>
                <a:lnTo>
                  <a:pt x="332949" y="4205"/>
                </a:lnTo>
                <a:lnTo>
                  <a:pt x="325437" y="57355"/>
                </a:lnTo>
                <a:lnTo>
                  <a:pt x="336189" y="57976"/>
                </a:lnTo>
                <a:lnTo>
                  <a:pt x="338349" y="55034"/>
                </a:lnTo>
                <a:lnTo>
                  <a:pt x="340957" y="52736"/>
                </a:lnTo>
                <a:lnTo>
                  <a:pt x="344012" y="51082"/>
                </a:lnTo>
                <a:lnTo>
                  <a:pt x="347067" y="49428"/>
                </a:lnTo>
                <a:lnTo>
                  <a:pt x="350732" y="48600"/>
                </a:lnTo>
                <a:lnTo>
                  <a:pt x="360887" y="48600"/>
                </a:lnTo>
                <a:lnTo>
                  <a:pt x="365930" y="50485"/>
                </a:lnTo>
                <a:lnTo>
                  <a:pt x="370134" y="54253"/>
                </a:lnTo>
                <a:lnTo>
                  <a:pt x="374338" y="58021"/>
                </a:lnTo>
                <a:lnTo>
                  <a:pt x="376441" y="63353"/>
                </a:lnTo>
                <a:lnTo>
                  <a:pt x="376441" y="75945"/>
                </a:lnTo>
                <a:lnTo>
                  <a:pt x="374672" y="81138"/>
                </a:lnTo>
                <a:lnTo>
                  <a:pt x="371134" y="85826"/>
                </a:lnTo>
                <a:lnTo>
                  <a:pt x="367595" y="90514"/>
                </a:lnTo>
                <a:lnTo>
                  <a:pt x="362151" y="92858"/>
                </a:lnTo>
                <a:lnTo>
                  <a:pt x="350939" y="92858"/>
                </a:lnTo>
                <a:lnTo>
                  <a:pt x="347538" y="92168"/>
                </a:lnTo>
                <a:lnTo>
                  <a:pt x="344598" y="90790"/>
                </a:lnTo>
                <a:lnTo>
                  <a:pt x="338854" y="88078"/>
                </a:lnTo>
                <a:lnTo>
                  <a:pt x="335569" y="83183"/>
                </a:lnTo>
                <a:lnTo>
                  <a:pt x="334742" y="76106"/>
                </a:lnTo>
                <a:lnTo>
                  <a:pt x="321853" y="76106"/>
                </a:lnTo>
                <a:lnTo>
                  <a:pt x="322588" y="85482"/>
                </a:lnTo>
                <a:lnTo>
                  <a:pt x="326046" y="92432"/>
                </a:lnTo>
                <a:lnTo>
                  <a:pt x="332226" y="96960"/>
                </a:lnTo>
                <a:lnTo>
                  <a:pt x="338406" y="101486"/>
                </a:lnTo>
                <a:lnTo>
                  <a:pt x="345517" y="103750"/>
                </a:lnTo>
                <a:lnTo>
                  <a:pt x="353558" y="103750"/>
                </a:lnTo>
                <a:lnTo>
                  <a:pt x="358729" y="103535"/>
                </a:lnTo>
                <a:lnTo>
                  <a:pt x="371843" y="100267"/>
                </a:lnTo>
                <a:lnTo>
                  <a:pt x="381162" y="93064"/>
                </a:lnTo>
                <a:lnTo>
                  <a:pt x="387772" y="81197"/>
                </a:lnTo>
                <a:lnTo>
                  <a:pt x="389813" y="68385"/>
                </a:lnTo>
                <a:lnTo>
                  <a:pt x="389813" y="59423"/>
                </a:lnTo>
                <a:lnTo>
                  <a:pt x="386664" y="52024"/>
                </a:lnTo>
                <a:lnTo>
                  <a:pt x="380370" y="46187"/>
                </a:lnTo>
                <a:lnTo>
                  <a:pt x="374075" y="40351"/>
                </a:lnTo>
                <a:lnTo>
                  <a:pt x="366401" y="37432"/>
                </a:lnTo>
                <a:lnTo>
                  <a:pt x="352524" y="37432"/>
                </a:lnTo>
                <a:lnTo>
                  <a:pt x="348274" y="38191"/>
                </a:lnTo>
                <a:lnTo>
                  <a:pt x="344598" y="39707"/>
                </a:lnTo>
                <a:lnTo>
                  <a:pt x="342530" y="40581"/>
                </a:lnTo>
                <a:lnTo>
                  <a:pt x="338050" y="43637"/>
                </a:lnTo>
                <a:lnTo>
                  <a:pt x="342255" y="16200"/>
                </a:lnTo>
                <a:lnTo>
                  <a:pt x="384229" y="1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5120193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5120193" y="409237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5382042" y="41044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5761815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761815" y="409237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023663" y="4104453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350247" y="3488216"/>
            <a:ext cx="4320254" cy="0"/>
          </a:xfrm>
          <a:custGeom>
            <a:avLst/>
            <a:gdLst/>
            <a:ahLst/>
            <a:cxnLst/>
            <a:rect l="l" t="t" r="r" b="b"/>
            <a:pathLst>
              <a:path w="4752279">
                <a:moveTo>
                  <a:pt x="475227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1339553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553148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670501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119838" y="3128953"/>
            <a:ext cx="656805" cy="91848"/>
          </a:xfrm>
          <a:custGeom>
            <a:avLst/>
            <a:gdLst/>
            <a:ahLst/>
            <a:cxnLst/>
            <a:rect l="l" t="t" r="r" b="b"/>
            <a:pathLst>
              <a:path w="722485" h="104094">
                <a:moveTo>
                  <a:pt x="293633" y="73625"/>
                </a:moveTo>
                <a:lnTo>
                  <a:pt x="295303" y="65765"/>
                </a:lnTo>
                <a:lnTo>
                  <a:pt x="297042" y="57585"/>
                </a:lnTo>
                <a:lnTo>
                  <a:pt x="300249" y="50599"/>
                </a:lnTo>
                <a:lnTo>
                  <a:pt x="304926" y="44809"/>
                </a:lnTo>
                <a:lnTo>
                  <a:pt x="309603" y="39018"/>
                </a:lnTo>
                <a:lnTo>
                  <a:pt x="315732" y="36122"/>
                </a:lnTo>
                <a:lnTo>
                  <a:pt x="331860" y="36122"/>
                </a:lnTo>
                <a:lnTo>
                  <a:pt x="337157" y="39523"/>
                </a:lnTo>
                <a:lnTo>
                  <a:pt x="339204" y="46325"/>
                </a:lnTo>
                <a:lnTo>
                  <a:pt x="340491" y="50646"/>
                </a:lnTo>
                <a:lnTo>
                  <a:pt x="340402" y="56252"/>
                </a:lnTo>
                <a:lnTo>
                  <a:pt x="338937" y="63146"/>
                </a:lnTo>
                <a:lnTo>
                  <a:pt x="337316" y="70775"/>
                </a:lnTo>
                <a:lnTo>
                  <a:pt x="334316" y="77703"/>
                </a:lnTo>
                <a:lnTo>
                  <a:pt x="329937" y="83930"/>
                </a:lnTo>
                <a:lnTo>
                  <a:pt x="325558" y="90158"/>
                </a:lnTo>
                <a:lnTo>
                  <a:pt x="319256" y="93271"/>
                </a:lnTo>
                <a:lnTo>
                  <a:pt x="303541" y="93271"/>
                </a:lnTo>
                <a:lnTo>
                  <a:pt x="307588" y="103957"/>
                </a:lnTo>
                <a:lnTo>
                  <a:pt x="314523" y="103502"/>
                </a:lnTo>
                <a:lnTo>
                  <a:pt x="326912" y="99780"/>
                </a:lnTo>
                <a:lnTo>
                  <a:pt x="337014" y="92306"/>
                </a:lnTo>
                <a:lnTo>
                  <a:pt x="341798" y="86563"/>
                </a:lnTo>
                <a:lnTo>
                  <a:pt x="347969" y="75597"/>
                </a:lnTo>
                <a:lnTo>
                  <a:pt x="351968" y="62801"/>
                </a:lnTo>
                <a:lnTo>
                  <a:pt x="352825" y="57895"/>
                </a:lnTo>
                <a:lnTo>
                  <a:pt x="352631" y="44686"/>
                </a:lnTo>
                <a:lnTo>
                  <a:pt x="348060" y="34813"/>
                </a:lnTo>
                <a:lnTo>
                  <a:pt x="342837" y="28470"/>
                </a:lnTo>
                <a:lnTo>
                  <a:pt x="335470" y="25299"/>
                </a:lnTo>
                <a:lnTo>
                  <a:pt x="325958" y="25299"/>
                </a:lnTo>
                <a:lnTo>
                  <a:pt x="321327" y="25542"/>
                </a:lnTo>
                <a:lnTo>
                  <a:pt x="309039" y="28936"/>
                </a:lnTo>
                <a:lnTo>
                  <a:pt x="298250" y="36330"/>
                </a:lnTo>
                <a:lnTo>
                  <a:pt x="292980" y="42144"/>
                </a:lnTo>
                <a:lnTo>
                  <a:pt x="286623" y="52972"/>
                </a:lnTo>
                <a:lnTo>
                  <a:pt x="282508" y="65972"/>
                </a:lnTo>
                <a:lnTo>
                  <a:pt x="281780" y="69987"/>
                </a:lnTo>
                <a:lnTo>
                  <a:pt x="281651" y="83192"/>
                </a:lnTo>
                <a:lnTo>
                  <a:pt x="285586" y="93650"/>
                </a:lnTo>
                <a:lnTo>
                  <a:pt x="290099" y="100521"/>
                </a:lnTo>
                <a:lnTo>
                  <a:pt x="293633" y="73625"/>
                </a:lnTo>
                <a:close/>
              </a:path>
              <a:path w="722485" h="104094">
                <a:moveTo>
                  <a:pt x="379889" y="85688"/>
                </a:moveTo>
                <a:lnTo>
                  <a:pt x="379203" y="83298"/>
                </a:lnTo>
                <a:lnTo>
                  <a:pt x="379260" y="80219"/>
                </a:lnTo>
                <a:lnTo>
                  <a:pt x="380060" y="76451"/>
                </a:lnTo>
                <a:lnTo>
                  <a:pt x="390477" y="27436"/>
                </a:lnTo>
                <a:lnTo>
                  <a:pt x="377795" y="27436"/>
                </a:lnTo>
                <a:lnTo>
                  <a:pt x="367129" y="77623"/>
                </a:lnTo>
                <a:lnTo>
                  <a:pt x="365792" y="83919"/>
                </a:lnTo>
                <a:lnTo>
                  <a:pt x="365756" y="88951"/>
                </a:lnTo>
                <a:lnTo>
                  <a:pt x="367023" y="92720"/>
                </a:lnTo>
                <a:lnTo>
                  <a:pt x="369342" y="99751"/>
                </a:lnTo>
                <a:lnTo>
                  <a:pt x="375763" y="103267"/>
                </a:lnTo>
                <a:lnTo>
                  <a:pt x="393040" y="103267"/>
                </a:lnTo>
                <a:lnTo>
                  <a:pt x="399194" y="101337"/>
                </a:lnTo>
                <a:lnTo>
                  <a:pt x="404747" y="97476"/>
                </a:lnTo>
                <a:lnTo>
                  <a:pt x="407547" y="95546"/>
                </a:lnTo>
                <a:lnTo>
                  <a:pt x="410049" y="93179"/>
                </a:lnTo>
                <a:lnTo>
                  <a:pt x="412253" y="90376"/>
                </a:lnTo>
                <a:lnTo>
                  <a:pt x="409800" y="101268"/>
                </a:lnTo>
                <a:lnTo>
                  <a:pt x="421517" y="101268"/>
                </a:lnTo>
                <a:lnTo>
                  <a:pt x="437207" y="27436"/>
                </a:lnTo>
                <a:lnTo>
                  <a:pt x="424801" y="27436"/>
                </a:lnTo>
                <a:lnTo>
                  <a:pt x="417095" y="63697"/>
                </a:lnTo>
                <a:lnTo>
                  <a:pt x="415562" y="70913"/>
                </a:lnTo>
                <a:lnTo>
                  <a:pt x="413506" y="76588"/>
                </a:lnTo>
                <a:lnTo>
                  <a:pt x="410926" y="80725"/>
                </a:lnTo>
                <a:lnTo>
                  <a:pt x="406161" y="88446"/>
                </a:lnTo>
                <a:lnTo>
                  <a:pt x="399459" y="92306"/>
                </a:lnTo>
                <a:lnTo>
                  <a:pt x="384801" y="92306"/>
                </a:lnTo>
                <a:lnTo>
                  <a:pt x="381157" y="90100"/>
                </a:lnTo>
                <a:lnTo>
                  <a:pt x="379889" y="85688"/>
                </a:lnTo>
                <a:close/>
              </a:path>
              <a:path w="722485" h="104094">
                <a:moveTo>
                  <a:pt x="504893" y="101268"/>
                </a:moveTo>
                <a:lnTo>
                  <a:pt x="514957" y="53908"/>
                </a:lnTo>
                <a:lnTo>
                  <a:pt x="516539" y="46463"/>
                </a:lnTo>
                <a:lnTo>
                  <a:pt x="516744" y="40742"/>
                </a:lnTo>
                <a:lnTo>
                  <a:pt x="515572" y="36743"/>
                </a:lnTo>
                <a:lnTo>
                  <a:pt x="513449" y="29436"/>
                </a:lnTo>
                <a:lnTo>
                  <a:pt x="507150" y="25782"/>
                </a:lnTo>
                <a:lnTo>
                  <a:pt x="491894" y="25782"/>
                </a:lnTo>
                <a:lnTo>
                  <a:pt x="487352" y="26724"/>
                </a:lnTo>
                <a:lnTo>
                  <a:pt x="483046" y="28608"/>
                </a:lnTo>
                <a:lnTo>
                  <a:pt x="478739" y="30493"/>
                </a:lnTo>
                <a:lnTo>
                  <a:pt x="474381" y="33595"/>
                </a:lnTo>
                <a:lnTo>
                  <a:pt x="469971" y="37915"/>
                </a:lnTo>
                <a:lnTo>
                  <a:pt x="472198" y="27436"/>
                </a:lnTo>
                <a:lnTo>
                  <a:pt x="460412" y="27436"/>
                </a:lnTo>
                <a:lnTo>
                  <a:pt x="444722" y="101268"/>
                </a:lnTo>
                <a:lnTo>
                  <a:pt x="457128" y="101268"/>
                </a:lnTo>
                <a:lnTo>
                  <a:pt x="465347" y="62594"/>
                </a:lnTo>
                <a:lnTo>
                  <a:pt x="466372" y="57769"/>
                </a:lnTo>
                <a:lnTo>
                  <a:pt x="467471" y="54058"/>
                </a:lnTo>
                <a:lnTo>
                  <a:pt x="468643" y="51461"/>
                </a:lnTo>
                <a:lnTo>
                  <a:pt x="469815" y="48864"/>
                </a:lnTo>
                <a:lnTo>
                  <a:pt x="471694" y="46348"/>
                </a:lnTo>
                <a:lnTo>
                  <a:pt x="474279" y="43912"/>
                </a:lnTo>
                <a:lnTo>
                  <a:pt x="477497" y="40880"/>
                </a:lnTo>
                <a:lnTo>
                  <a:pt x="480914" y="38857"/>
                </a:lnTo>
                <a:lnTo>
                  <a:pt x="484529" y="37846"/>
                </a:lnTo>
                <a:lnTo>
                  <a:pt x="486540" y="37248"/>
                </a:lnTo>
                <a:lnTo>
                  <a:pt x="489016" y="36950"/>
                </a:lnTo>
                <a:lnTo>
                  <a:pt x="497746" y="36950"/>
                </a:lnTo>
                <a:lnTo>
                  <a:pt x="501255" y="39248"/>
                </a:lnTo>
                <a:lnTo>
                  <a:pt x="502484" y="43843"/>
                </a:lnTo>
                <a:lnTo>
                  <a:pt x="503231" y="46601"/>
                </a:lnTo>
                <a:lnTo>
                  <a:pt x="503125" y="50232"/>
                </a:lnTo>
                <a:lnTo>
                  <a:pt x="502168" y="54735"/>
                </a:lnTo>
                <a:lnTo>
                  <a:pt x="492279" y="101268"/>
                </a:lnTo>
                <a:lnTo>
                  <a:pt x="504893" y="101268"/>
                </a:lnTo>
                <a:close/>
              </a:path>
              <a:path w="722485" h="104094">
                <a:moveTo>
                  <a:pt x="532694" y="86446"/>
                </a:moveTo>
                <a:lnTo>
                  <a:pt x="531688" y="91180"/>
                </a:lnTo>
                <a:lnTo>
                  <a:pt x="531904" y="95029"/>
                </a:lnTo>
                <a:lnTo>
                  <a:pt x="533342" y="97993"/>
                </a:lnTo>
                <a:lnTo>
                  <a:pt x="534780" y="100958"/>
                </a:lnTo>
                <a:lnTo>
                  <a:pt x="538393" y="102440"/>
                </a:lnTo>
                <a:lnTo>
                  <a:pt x="547660" y="102348"/>
                </a:lnTo>
                <a:lnTo>
                  <a:pt x="550817" y="101981"/>
                </a:lnTo>
                <a:lnTo>
                  <a:pt x="553874" y="101268"/>
                </a:lnTo>
                <a:lnTo>
                  <a:pt x="555955" y="91479"/>
                </a:lnTo>
                <a:lnTo>
                  <a:pt x="552166" y="91686"/>
                </a:lnTo>
                <a:lnTo>
                  <a:pt x="549317" y="91686"/>
                </a:lnTo>
                <a:lnTo>
                  <a:pt x="546905" y="90927"/>
                </a:lnTo>
                <a:lnTo>
                  <a:pt x="544838" y="88331"/>
                </a:lnTo>
                <a:lnTo>
                  <a:pt x="545385" y="85757"/>
                </a:lnTo>
                <a:lnTo>
                  <a:pt x="555625" y="37570"/>
                </a:lnTo>
                <a:lnTo>
                  <a:pt x="567411" y="37570"/>
                </a:lnTo>
                <a:lnTo>
                  <a:pt x="569565" y="27436"/>
                </a:lnTo>
                <a:lnTo>
                  <a:pt x="557779" y="27436"/>
                </a:lnTo>
                <a:lnTo>
                  <a:pt x="562159" y="6824"/>
                </a:lnTo>
                <a:lnTo>
                  <a:pt x="549615" y="6824"/>
                </a:lnTo>
                <a:lnTo>
                  <a:pt x="545235" y="27436"/>
                </a:lnTo>
                <a:lnTo>
                  <a:pt x="535241" y="27436"/>
                </a:lnTo>
                <a:lnTo>
                  <a:pt x="533087" y="37570"/>
                </a:lnTo>
                <a:lnTo>
                  <a:pt x="543081" y="37570"/>
                </a:lnTo>
                <a:lnTo>
                  <a:pt x="532694" y="86446"/>
                </a:lnTo>
                <a:close/>
              </a:path>
              <a:path w="722485" h="104094">
                <a:moveTo>
                  <a:pt x="611275" y="88032"/>
                </a:moveTo>
                <a:lnTo>
                  <a:pt x="610567" y="85206"/>
                </a:lnTo>
                <a:lnTo>
                  <a:pt x="611328" y="81621"/>
                </a:lnTo>
                <a:lnTo>
                  <a:pt x="612334" y="76887"/>
                </a:lnTo>
                <a:lnTo>
                  <a:pt x="614974" y="73440"/>
                </a:lnTo>
                <a:lnTo>
                  <a:pt x="619247" y="71280"/>
                </a:lnTo>
                <a:lnTo>
                  <a:pt x="621772" y="69994"/>
                </a:lnTo>
                <a:lnTo>
                  <a:pt x="625349" y="69051"/>
                </a:lnTo>
                <a:lnTo>
                  <a:pt x="629979" y="68454"/>
                </a:lnTo>
                <a:lnTo>
                  <a:pt x="637697" y="67489"/>
                </a:lnTo>
                <a:lnTo>
                  <a:pt x="640053" y="67213"/>
                </a:lnTo>
                <a:lnTo>
                  <a:pt x="642494" y="66754"/>
                </a:lnTo>
                <a:lnTo>
                  <a:pt x="645020" y="66110"/>
                </a:lnTo>
                <a:lnTo>
                  <a:pt x="647546" y="65467"/>
                </a:lnTo>
                <a:lnTo>
                  <a:pt x="651392" y="63697"/>
                </a:lnTo>
                <a:lnTo>
                  <a:pt x="649267" y="73693"/>
                </a:lnTo>
                <a:lnTo>
                  <a:pt x="647646" y="81322"/>
                </a:lnTo>
                <a:lnTo>
                  <a:pt x="646108" y="91479"/>
                </a:lnTo>
                <a:lnTo>
                  <a:pt x="645896" y="94420"/>
                </a:lnTo>
                <a:lnTo>
                  <a:pt x="646794" y="98304"/>
                </a:lnTo>
                <a:lnTo>
                  <a:pt x="648079" y="101337"/>
                </a:lnTo>
                <a:lnTo>
                  <a:pt x="650859" y="102854"/>
                </a:lnTo>
                <a:lnTo>
                  <a:pt x="656878" y="102854"/>
                </a:lnTo>
                <a:lnTo>
                  <a:pt x="660351" y="102509"/>
                </a:lnTo>
                <a:lnTo>
                  <a:pt x="663942" y="101613"/>
                </a:lnTo>
                <a:lnTo>
                  <a:pt x="665891" y="92444"/>
                </a:lnTo>
                <a:lnTo>
                  <a:pt x="664323" y="92686"/>
                </a:lnTo>
                <a:lnTo>
                  <a:pt x="661736" y="92858"/>
                </a:lnTo>
                <a:lnTo>
                  <a:pt x="658643" y="91686"/>
                </a:lnTo>
                <a:lnTo>
                  <a:pt x="658509" y="88584"/>
                </a:lnTo>
                <a:lnTo>
                  <a:pt x="667548" y="46049"/>
                </a:lnTo>
                <a:lnTo>
                  <a:pt x="669033" y="39064"/>
                </a:lnTo>
                <a:lnTo>
                  <a:pt x="667439" y="33917"/>
                </a:lnTo>
                <a:lnTo>
                  <a:pt x="662766" y="30608"/>
                </a:lnTo>
                <a:lnTo>
                  <a:pt x="658047" y="27299"/>
                </a:lnTo>
                <a:lnTo>
                  <a:pt x="651346" y="25644"/>
                </a:lnTo>
                <a:lnTo>
                  <a:pt x="635171" y="25644"/>
                </a:lnTo>
                <a:lnTo>
                  <a:pt x="628211" y="27425"/>
                </a:lnTo>
                <a:lnTo>
                  <a:pt x="621779" y="30987"/>
                </a:lnTo>
                <a:lnTo>
                  <a:pt x="615347" y="34548"/>
                </a:lnTo>
                <a:lnTo>
                  <a:pt x="611050" y="40880"/>
                </a:lnTo>
                <a:lnTo>
                  <a:pt x="608886" y="49979"/>
                </a:lnTo>
                <a:lnTo>
                  <a:pt x="620465" y="49979"/>
                </a:lnTo>
                <a:lnTo>
                  <a:pt x="621735" y="46164"/>
                </a:lnTo>
                <a:lnTo>
                  <a:pt x="623334" y="43292"/>
                </a:lnTo>
                <a:lnTo>
                  <a:pt x="625260" y="41362"/>
                </a:lnTo>
                <a:lnTo>
                  <a:pt x="628713" y="37869"/>
                </a:lnTo>
                <a:lnTo>
                  <a:pt x="633679" y="36122"/>
                </a:lnTo>
                <a:lnTo>
                  <a:pt x="645764" y="36122"/>
                </a:lnTo>
                <a:lnTo>
                  <a:pt x="649869" y="37077"/>
                </a:lnTo>
                <a:lnTo>
                  <a:pt x="652474" y="38983"/>
                </a:lnTo>
                <a:lnTo>
                  <a:pt x="655078" y="40891"/>
                </a:lnTo>
                <a:lnTo>
                  <a:pt x="655931" y="43959"/>
                </a:lnTo>
                <a:lnTo>
                  <a:pt x="655033" y="48186"/>
                </a:lnTo>
                <a:lnTo>
                  <a:pt x="654593" y="50255"/>
                </a:lnTo>
                <a:lnTo>
                  <a:pt x="653194" y="52943"/>
                </a:lnTo>
                <a:lnTo>
                  <a:pt x="649639" y="56160"/>
                </a:lnTo>
                <a:lnTo>
                  <a:pt x="646712" y="56528"/>
                </a:lnTo>
                <a:lnTo>
                  <a:pt x="626403" y="59010"/>
                </a:lnTo>
                <a:lnTo>
                  <a:pt x="619279" y="59883"/>
                </a:lnTo>
                <a:lnTo>
                  <a:pt x="613180" y="62204"/>
                </a:lnTo>
                <a:lnTo>
                  <a:pt x="608106" y="65972"/>
                </a:lnTo>
                <a:lnTo>
                  <a:pt x="603032" y="69741"/>
                </a:lnTo>
                <a:lnTo>
                  <a:pt x="599767" y="75049"/>
                </a:lnTo>
                <a:lnTo>
                  <a:pt x="598312" y="81897"/>
                </a:lnTo>
                <a:lnTo>
                  <a:pt x="596984" y="88147"/>
                </a:lnTo>
                <a:lnTo>
                  <a:pt x="598049" y="93352"/>
                </a:lnTo>
                <a:lnTo>
                  <a:pt x="601507" y="97511"/>
                </a:lnTo>
                <a:lnTo>
                  <a:pt x="604965" y="101670"/>
                </a:lnTo>
                <a:lnTo>
                  <a:pt x="610117" y="103750"/>
                </a:lnTo>
                <a:lnTo>
                  <a:pt x="622662" y="103750"/>
                </a:lnTo>
                <a:lnTo>
                  <a:pt x="618516" y="93202"/>
                </a:lnTo>
                <a:lnTo>
                  <a:pt x="615634" y="92168"/>
                </a:lnTo>
                <a:lnTo>
                  <a:pt x="611275" y="88032"/>
                </a:lnTo>
                <a:close/>
              </a:path>
              <a:path w="722485" h="104094">
                <a:moveTo>
                  <a:pt x="643032" y="86814"/>
                </a:moveTo>
                <a:lnTo>
                  <a:pt x="635427" y="90169"/>
                </a:lnTo>
                <a:lnTo>
                  <a:pt x="630908" y="92191"/>
                </a:lnTo>
                <a:lnTo>
                  <a:pt x="626466" y="93202"/>
                </a:lnTo>
                <a:lnTo>
                  <a:pt x="618516" y="93202"/>
                </a:lnTo>
                <a:lnTo>
                  <a:pt x="622662" y="103750"/>
                </a:lnTo>
                <a:lnTo>
                  <a:pt x="628136" y="102532"/>
                </a:lnTo>
                <a:lnTo>
                  <a:pt x="633386" y="100096"/>
                </a:lnTo>
                <a:lnTo>
                  <a:pt x="638637" y="97660"/>
                </a:lnTo>
                <a:lnTo>
                  <a:pt x="642877" y="94788"/>
                </a:lnTo>
                <a:lnTo>
                  <a:pt x="646108" y="91479"/>
                </a:lnTo>
                <a:lnTo>
                  <a:pt x="647646" y="81322"/>
                </a:lnTo>
                <a:lnTo>
                  <a:pt x="643032" y="86814"/>
                </a:lnTo>
                <a:close/>
              </a:path>
              <a:path w="722485" h="104094">
                <a:moveTo>
                  <a:pt x="685614" y="86446"/>
                </a:moveTo>
                <a:lnTo>
                  <a:pt x="684608" y="91180"/>
                </a:lnTo>
                <a:lnTo>
                  <a:pt x="684824" y="95029"/>
                </a:lnTo>
                <a:lnTo>
                  <a:pt x="686262" y="97993"/>
                </a:lnTo>
                <a:lnTo>
                  <a:pt x="687699" y="100958"/>
                </a:lnTo>
                <a:lnTo>
                  <a:pt x="691313" y="102440"/>
                </a:lnTo>
                <a:lnTo>
                  <a:pt x="700580" y="102348"/>
                </a:lnTo>
                <a:lnTo>
                  <a:pt x="703737" y="101981"/>
                </a:lnTo>
                <a:lnTo>
                  <a:pt x="706794" y="101268"/>
                </a:lnTo>
                <a:lnTo>
                  <a:pt x="708875" y="91479"/>
                </a:lnTo>
                <a:lnTo>
                  <a:pt x="705086" y="91686"/>
                </a:lnTo>
                <a:lnTo>
                  <a:pt x="702237" y="91686"/>
                </a:lnTo>
                <a:lnTo>
                  <a:pt x="699825" y="90927"/>
                </a:lnTo>
                <a:lnTo>
                  <a:pt x="697758" y="88331"/>
                </a:lnTo>
                <a:lnTo>
                  <a:pt x="698305" y="85757"/>
                </a:lnTo>
                <a:lnTo>
                  <a:pt x="708545" y="37570"/>
                </a:lnTo>
                <a:lnTo>
                  <a:pt x="720331" y="37570"/>
                </a:lnTo>
                <a:lnTo>
                  <a:pt x="722485" y="27436"/>
                </a:lnTo>
                <a:lnTo>
                  <a:pt x="710699" y="27436"/>
                </a:lnTo>
                <a:lnTo>
                  <a:pt x="715079" y="6824"/>
                </a:lnTo>
                <a:lnTo>
                  <a:pt x="702535" y="6824"/>
                </a:lnTo>
                <a:lnTo>
                  <a:pt x="698155" y="27436"/>
                </a:lnTo>
                <a:lnTo>
                  <a:pt x="688161" y="27436"/>
                </a:lnTo>
                <a:lnTo>
                  <a:pt x="686007" y="37570"/>
                </a:lnTo>
                <a:lnTo>
                  <a:pt x="696001" y="37570"/>
                </a:lnTo>
                <a:lnTo>
                  <a:pt x="685614" y="86446"/>
                </a:lnTo>
                <a:close/>
              </a:path>
              <a:path w="722485" h="104094">
                <a:moveTo>
                  <a:pt x="73438" y="88895"/>
                </a:moveTo>
                <a:lnTo>
                  <a:pt x="82501" y="78243"/>
                </a:lnTo>
                <a:lnTo>
                  <a:pt x="85773" y="72987"/>
                </a:lnTo>
                <a:lnTo>
                  <a:pt x="91140" y="61535"/>
                </a:lnTo>
                <a:lnTo>
                  <a:pt x="94764" y="49083"/>
                </a:lnTo>
                <a:lnTo>
                  <a:pt x="96325" y="37881"/>
                </a:lnTo>
                <a:lnTo>
                  <a:pt x="95577" y="25384"/>
                </a:lnTo>
                <a:lnTo>
                  <a:pt x="91775" y="14821"/>
                </a:lnTo>
                <a:lnTo>
                  <a:pt x="87373" y="8895"/>
                </a:lnTo>
                <a:lnTo>
                  <a:pt x="76831" y="2223"/>
                </a:lnTo>
                <a:lnTo>
                  <a:pt x="62531" y="0"/>
                </a:lnTo>
                <a:lnTo>
                  <a:pt x="21521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50832" y="100355"/>
                </a:lnTo>
                <a:lnTo>
                  <a:pt x="45384" y="89549"/>
                </a:lnTo>
                <a:lnTo>
                  <a:pt x="16275" y="89549"/>
                </a:lnTo>
                <a:lnTo>
                  <a:pt x="32800" y="11788"/>
                </a:lnTo>
                <a:lnTo>
                  <a:pt x="68205" y="11788"/>
                </a:lnTo>
                <a:lnTo>
                  <a:pt x="75497" y="15257"/>
                </a:lnTo>
                <a:lnTo>
                  <a:pt x="79007" y="22197"/>
                </a:lnTo>
                <a:lnTo>
                  <a:pt x="80397" y="25564"/>
                </a:lnTo>
                <a:lnTo>
                  <a:pt x="82000" y="36985"/>
                </a:lnTo>
                <a:lnTo>
                  <a:pt x="80274" y="51426"/>
                </a:lnTo>
                <a:lnTo>
                  <a:pt x="79581" y="54690"/>
                </a:lnTo>
                <a:lnTo>
                  <a:pt x="78484" y="58228"/>
                </a:lnTo>
                <a:lnTo>
                  <a:pt x="76984" y="62043"/>
                </a:lnTo>
                <a:lnTo>
                  <a:pt x="74432" y="68431"/>
                </a:lnTo>
                <a:lnTo>
                  <a:pt x="71366" y="73670"/>
                </a:lnTo>
                <a:lnTo>
                  <a:pt x="67785" y="77760"/>
                </a:lnTo>
                <a:lnTo>
                  <a:pt x="63301" y="82862"/>
                </a:lnTo>
                <a:lnTo>
                  <a:pt x="62882" y="96266"/>
                </a:lnTo>
                <a:lnTo>
                  <a:pt x="73438" y="88895"/>
                </a:lnTo>
                <a:close/>
              </a:path>
              <a:path w="722485" h="104094">
                <a:moveTo>
                  <a:pt x="63301" y="82862"/>
                </a:moveTo>
                <a:lnTo>
                  <a:pt x="58203" y="86309"/>
                </a:lnTo>
                <a:lnTo>
                  <a:pt x="52492" y="88101"/>
                </a:lnTo>
                <a:lnTo>
                  <a:pt x="49300" y="89066"/>
                </a:lnTo>
                <a:lnTo>
                  <a:pt x="45384" y="89549"/>
                </a:lnTo>
                <a:lnTo>
                  <a:pt x="50832" y="100355"/>
                </a:lnTo>
                <a:lnTo>
                  <a:pt x="62882" y="96266"/>
                </a:lnTo>
                <a:lnTo>
                  <a:pt x="63301" y="82862"/>
                </a:lnTo>
                <a:close/>
              </a:path>
              <a:path w="722485" h="104094">
                <a:moveTo>
                  <a:pt x="119210" y="27781"/>
                </a:moveTo>
                <a:lnTo>
                  <a:pt x="103593" y="101268"/>
                </a:lnTo>
                <a:lnTo>
                  <a:pt x="116206" y="101268"/>
                </a:lnTo>
                <a:lnTo>
                  <a:pt x="131823" y="27781"/>
                </a:lnTo>
                <a:lnTo>
                  <a:pt x="119210" y="27781"/>
                </a:lnTo>
                <a:close/>
              </a:path>
              <a:path w="722485" h="104094">
                <a:moveTo>
                  <a:pt x="125114" y="0"/>
                </a:moveTo>
                <a:lnTo>
                  <a:pt x="122125" y="14063"/>
                </a:lnTo>
                <a:lnTo>
                  <a:pt x="134739" y="14063"/>
                </a:lnTo>
                <a:lnTo>
                  <a:pt x="137727" y="0"/>
                </a:lnTo>
                <a:lnTo>
                  <a:pt x="125114" y="0"/>
                </a:lnTo>
                <a:close/>
              </a:path>
              <a:path w="722485" h="104094">
                <a:moveTo>
                  <a:pt x="151028" y="85412"/>
                </a:moveTo>
                <a:lnTo>
                  <a:pt x="150668" y="82241"/>
                </a:lnTo>
                <a:lnTo>
                  <a:pt x="151179" y="78105"/>
                </a:lnTo>
                <a:lnTo>
                  <a:pt x="139255" y="78105"/>
                </a:lnTo>
                <a:lnTo>
                  <a:pt x="138014" y="85458"/>
                </a:lnTo>
                <a:lnTo>
                  <a:pt x="139150" y="91628"/>
                </a:lnTo>
                <a:lnTo>
                  <a:pt x="142662" y="96615"/>
                </a:lnTo>
                <a:lnTo>
                  <a:pt x="146175" y="101601"/>
                </a:lnTo>
                <a:lnTo>
                  <a:pt x="153421" y="104094"/>
                </a:lnTo>
                <a:lnTo>
                  <a:pt x="174604" y="104094"/>
                </a:lnTo>
                <a:lnTo>
                  <a:pt x="182705" y="101705"/>
                </a:lnTo>
                <a:lnTo>
                  <a:pt x="188707" y="96925"/>
                </a:lnTo>
                <a:lnTo>
                  <a:pt x="194708" y="92145"/>
                </a:lnTo>
                <a:lnTo>
                  <a:pt x="198407" y="86470"/>
                </a:lnTo>
                <a:lnTo>
                  <a:pt x="199803" y="79897"/>
                </a:lnTo>
                <a:lnTo>
                  <a:pt x="201249" y="73096"/>
                </a:lnTo>
                <a:lnTo>
                  <a:pt x="199896" y="68109"/>
                </a:lnTo>
                <a:lnTo>
                  <a:pt x="195746" y="64939"/>
                </a:lnTo>
                <a:lnTo>
                  <a:pt x="193143" y="62916"/>
                </a:lnTo>
                <a:lnTo>
                  <a:pt x="187613" y="60825"/>
                </a:lnTo>
                <a:lnTo>
                  <a:pt x="179158" y="58665"/>
                </a:lnTo>
                <a:lnTo>
                  <a:pt x="171381" y="56666"/>
                </a:lnTo>
                <a:lnTo>
                  <a:pt x="167983" y="55793"/>
                </a:lnTo>
                <a:lnTo>
                  <a:pt x="165487" y="54782"/>
                </a:lnTo>
                <a:lnTo>
                  <a:pt x="163893" y="53632"/>
                </a:lnTo>
                <a:lnTo>
                  <a:pt x="161132" y="51703"/>
                </a:lnTo>
                <a:lnTo>
                  <a:pt x="160094" y="49129"/>
                </a:lnTo>
                <a:lnTo>
                  <a:pt x="160778" y="45912"/>
                </a:lnTo>
                <a:lnTo>
                  <a:pt x="161403" y="42970"/>
                </a:lnTo>
                <a:lnTo>
                  <a:pt x="163112" y="40604"/>
                </a:lnTo>
                <a:lnTo>
                  <a:pt x="165905" y="38811"/>
                </a:lnTo>
                <a:lnTo>
                  <a:pt x="168699" y="37019"/>
                </a:lnTo>
                <a:lnTo>
                  <a:pt x="172439" y="36122"/>
                </a:lnTo>
                <a:lnTo>
                  <a:pt x="184156" y="36122"/>
                </a:lnTo>
                <a:lnTo>
                  <a:pt x="188749" y="37754"/>
                </a:lnTo>
                <a:lnTo>
                  <a:pt x="190904" y="41017"/>
                </a:lnTo>
                <a:lnTo>
                  <a:pt x="192162" y="43315"/>
                </a:lnTo>
                <a:lnTo>
                  <a:pt x="192608" y="45866"/>
                </a:lnTo>
                <a:lnTo>
                  <a:pt x="192242" y="48669"/>
                </a:lnTo>
                <a:lnTo>
                  <a:pt x="203959" y="48669"/>
                </a:lnTo>
                <a:lnTo>
                  <a:pt x="205066" y="43889"/>
                </a:lnTo>
                <a:lnTo>
                  <a:pt x="204520" y="39431"/>
                </a:lnTo>
                <a:lnTo>
                  <a:pt x="202321" y="35295"/>
                </a:lnTo>
                <a:lnTo>
                  <a:pt x="198791" y="28769"/>
                </a:lnTo>
                <a:lnTo>
                  <a:pt x="191466" y="25507"/>
                </a:lnTo>
                <a:lnTo>
                  <a:pt x="171846" y="25507"/>
                </a:lnTo>
                <a:lnTo>
                  <a:pt x="164621" y="27666"/>
                </a:lnTo>
                <a:lnTo>
                  <a:pt x="158671" y="31986"/>
                </a:lnTo>
                <a:lnTo>
                  <a:pt x="152722" y="36306"/>
                </a:lnTo>
                <a:lnTo>
                  <a:pt x="149005" y="41959"/>
                </a:lnTo>
                <a:lnTo>
                  <a:pt x="147520" y="48945"/>
                </a:lnTo>
                <a:lnTo>
                  <a:pt x="146260" y="54873"/>
                </a:lnTo>
                <a:lnTo>
                  <a:pt x="147939" y="59515"/>
                </a:lnTo>
                <a:lnTo>
                  <a:pt x="152556" y="62870"/>
                </a:lnTo>
                <a:lnTo>
                  <a:pt x="155132" y="64801"/>
                </a:lnTo>
                <a:lnTo>
                  <a:pt x="159402" y="66547"/>
                </a:lnTo>
                <a:lnTo>
                  <a:pt x="165365" y="68109"/>
                </a:lnTo>
                <a:lnTo>
                  <a:pt x="174694" y="70591"/>
                </a:lnTo>
                <a:lnTo>
                  <a:pt x="179695" y="71924"/>
                </a:lnTo>
                <a:lnTo>
                  <a:pt x="182984" y="73096"/>
                </a:lnTo>
                <a:lnTo>
                  <a:pt x="184561" y="74107"/>
                </a:lnTo>
                <a:lnTo>
                  <a:pt x="187013" y="75762"/>
                </a:lnTo>
                <a:lnTo>
                  <a:pt x="187901" y="78174"/>
                </a:lnTo>
                <a:lnTo>
                  <a:pt x="187227" y="81345"/>
                </a:lnTo>
                <a:lnTo>
                  <a:pt x="186338" y="85528"/>
                </a:lnTo>
                <a:lnTo>
                  <a:pt x="183936" y="88618"/>
                </a:lnTo>
                <a:lnTo>
                  <a:pt x="180019" y="90617"/>
                </a:lnTo>
                <a:lnTo>
                  <a:pt x="176101" y="92616"/>
                </a:lnTo>
                <a:lnTo>
                  <a:pt x="171846" y="93616"/>
                </a:lnTo>
                <a:lnTo>
                  <a:pt x="159531" y="93616"/>
                </a:lnTo>
                <a:lnTo>
                  <a:pt x="154534" y="91617"/>
                </a:lnTo>
                <a:lnTo>
                  <a:pt x="152259" y="87618"/>
                </a:lnTo>
                <a:lnTo>
                  <a:pt x="151028" y="85412"/>
                </a:lnTo>
                <a:close/>
              </a:path>
              <a:path w="722485" h="104094">
                <a:moveTo>
                  <a:pt x="225046" y="66524"/>
                </a:moveTo>
                <a:lnTo>
                  <a:pt x="226609" y="59170"/>
                </a:lnTo>
                <a:lnTo>
                  <a:pt x="229025" y="52989"/>
                </a:lnTo>
                <a:lnTo>
                  <a:pt x="232295" y="47980"/>
                </a:lnTo>
                <a:lnTo>
                  <a:pt x="237336" y="40259"/>
                </a:lnTo>
                <a:lnTo>
                  <a:pt x="243808" y="36398"/>
                </a:lnTo>
                <a:lnTo>
                  <a:pt x="257502" y="36398"/>
                </a:lnTo>
                <a:lnTo>
                  <a:pt x="261386" y="37903"/>
                </a:lnTo>
                <a:lnTo>
                  <a:pt x="263365" y="40914"/>
                </a:lnTo>
                <a:lnTo>
                  <a:pt x="265345" y="43924"/>
                </a:lnTo>
                <a:lnTo>
                  <a:pt x="266218" y="47704"/>
                </a:lnTo>
                <a:lnTo>
                  <a:pt x="265987" y="52254"/>
                </a:lnTo>
                <a:lnTo>
                  <a:pt x="278049" y="52254"/>
                </a:lnTo>
                <a:lnTo>
                  <a:pt x="279091" y="42373"/>
                </a:lnTo>
                <a:lnTo>
                  <a:pt x="277435" y="35410"/>
                </a:lnTo>
                <a:lnTo>
                  <a:pt x="273080" y="31366"/>
                </a:lnTo>
                <a:lnTo>
                  <a:pt x="268724" y="27321"/>
                </a:lnTo>
                <a:lnTo>
                  <a:pt x="262388" y="25299"/>
                </a:lnTo>
                <a:lnTo>
                  <a:pt x="254071" y="25299"/>
                </a:lnTo>
                <a:lnTo>
                  <a:pt x="250934" y="25427"/>
                </a:lnTo>
                <a:lnTo>
                  <a:pt x="238755" y="28624"/>
                </a:lnTo>
                <a:lnTo>
                  <a:pt x="227716" y="36122"/>
                </a:lnTo>
                <a:lnTo>
                  <a:pt x="222188" y="42248"/>
                </a:lnTo>
                <a:lnTo>
                  <a:pt x="215964" y="53127"/>
                </a:lnTo>
                <a:lnTo>
                  <a:pt x="211842" y="66386"/>
                </a:lnTo>
                <a:lnTo>
                  <a:pt x="211033" y="81915"/>
                </a:lnTo>
                <a:lnTo>
                  <a:pt x="214839" y="92824"/>
                </a:lnTo>
                <a:lnTo>
                  <a:pt x="219083" y="99878"/>
                </a:lnTo>
                <a:lnTo>
                  <a:pt x="226030" y="103405"/>
                </a:lnTo>
                <a:lnTo>
                  <a:pt x="244272" y="103405"/>
                </a:lnTo>
                <a:lnTo>
                  <a:pt x="251806" y="101142"/>
                </a:lnTo>
                <a:lnTo>
                  <a:pt x="258282" y="96615"/>
                </a:lnTo>
                <a:lnTo>
                  <a:pt x="267075" y="87546"/>
                </a:lnTo>
                <a:lnTo>
                  <a:pt x="273185" y="75141"/>
                </a:lnTo>
                <a:lnTo>
                  <a:pt x="261123" y="75141"/>
                </a:lnTo>
                <a:lnTo>
                  <a:pt x="258812" y="80610"/>
                </a:lnTo>
                <a:lnTo>
                  <a:pt x="255817" y="84918"/>
                </a:lnTo>
                <a:lnTo>
                  <a:pt x="252139" y="88067"/>
                </a:lnTo>
                <a:lnTo>
                  <a:pt x="248459" y="91215"/>
                </a:lnTo>
                <a:lnTo>
                  <a:pt x="244047" y="92789"/>
                </a:lnTo>
                <a:lnTo>
                  <a:pt x="232192" y="92789"/>
                </a:lnTo>
                <a:lnTo>
                  <a:pt x="227813" y="90261"/>
                </a:lnTo>
                <a:lnTo>
                  <a:pt x="225762" y="85206"/>
                </a:lnTo>
                <a:lnTo>
                  <a:pt x="223712" y="80150"/>
                </a:lnTo>
                <a:lnTo>
                  <a:pt x="223473" y="73923"/>
                </a:lnTo>
                <a:lnTo>
                  <a:pt x="225046" y="66524"/>
                </a:lnTo>
                <a:close/>
              </a:path>
              <a:path w="722485" h="104094">
                <a:moveTo>
                  <a:pt x="298630" y="90652"/>
                </a:moveTo>
                <a:lnTo>
                  <a:pt x="296297" y="85412"/>
                </a:lnTo>
                <a:lnTo>
                  <a:pt x="293964" y="80174"/>
                </a:lnTo>
                <a:lnTo>
                  <a:pt x="293633" y="73625"/>
                </a:lnTo>
                <a:lnTo>
                  <a:pt x="290099" y="100521"/>
                </a:lnTo>
                <a:lnTo>
                  <a:pt x="297433" y="103957"/>
                </a:lnTo>
                <a:lnTo>
                  <a:pt x="307588" y="103957"/>
                </a:lnTo>
                <a:lnTo>
                  <a:pt x="303541" y="93271"/>
                </a:lnTo>
                <a:lnTo>
                  <a:pt x="298630" y="90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799535" y="3126520"/>
            <a:ext cx="3792963" cy="117761"/>
          </a:xfrm>
          <a:custGeom>
            <a:avLst/>
            <a:gdLst/>
            <a:ahLst/>
            <a:cxnLst/>
            <a:rect l="l" t="t" r="r" b="b"/>
            <a:pathLst>
              <a:path w="4172259" h="133462">
                <a:moveTo>
                  <a:pt x="3896079" y="94145"/>
                </a:moveTo>
                <a:lnTo>
                  <a:pt x="3901088" y="99201"/>
                </a:lnTo>
                <a:lnTo>
                  <a:pt x="3906096" y="104256"/>
                </a:lnTo>
                <a:lnTo>
                  <a:pt x="3913425" y="106784"/>
                </a:lnTo>
                <a:lnTo>
                  <a:pt x="3923481" y="106782"/>
                </a:lnTo>
                <a:lnTo>
                  <a:pt x="3936281" y="104096"/>
                </a:lnTo>
                <a:lnTo>
                  <a:pt x="3946347" y="96330"/>
                </a:lnTo>
                <a:lnTo>
                  <a:pt x="3953676" y="83483"/>
                </a:lnTo>
                <a:lnTo>
                  <a:pt x="3955813" y="77112"/>
                </a:lnTo>
                <a:lnTo>
                  <a:pt x="3958295" y="64863"/>
                </a:lnTo>
                <a:lnTo>
                  <a:pt x="3959122" y="51358"/>
                </a:lnTo>
                <a:lnTo>
                  <a:pt x="3959104" y="49330"/>
                </a:lnTo>
                <a:lnTo>
                  <a:pt x="3957835" y="35792"/>
                </a:lnTo>
                <a:lnTo>
                  <a:pt x="3954573" y="24611"/>
                </a:lnTo>
                <a:lnTo>
                  <a:pt x="3948795" y="15089"/>
                </a:lnTo>
                <a:lnTo>
                  <a:pt x="3938502" y="7650"/>
                </a:lnTo>
                <a:lnTo>
                  <a:pt x="3924798" y="5171"/>
                </a:lnTo>
                <a:lnTo>
                  <a:pt x="3923764" y="5181"/>
                </a:lnTo>
                <a:lnTo>
                  <a:pt x="3910362" y="7890"/>
                </a:lnTo>
                <a:lnTo>
                  <a:pt x="3905292" y="32079"/>
                </a:lnTo>
                <a:lnTo>
                  <a:pt x="3907072" y="26644"/>
                </a:lnTo>
                <a:lnTo>
                  <a:pt x="3910634" y="22577"/>
                </a:lnTo>
                <a:lnTo>
                  <a:pt x="3914195" y="18510"/>
                </a:lnTo>
                <a:lnTo>
                  <a:pt x="3919008" y="16476"/>
                </a:lnTo>
                <a:lnTo>
                  <a:pt x="3930725" y="16476"/>
                </a:lnTo>
                <a:lnTo>
                  <a:pt x="3935378" y="18257"/>
                </a:lnTo>
                <a:lnTo>
                  <a:pt x="3939030" y="21819"/>
                </a:lnTo>
                <a:lnTo>
                  <a:pt x="3942684" y="25381"/>
                </a:lnTo>
                <a:lnTo>
                  <a:pt x="3944510" y="30792"/>
                </a:lnTo>
                <a:lnTo>
                  <a:pt x="3944510" y="46142"/>
                </a:lnTo>
                <a:lnTo>
                  <a:pt x="3942477" y="51806"/>
                </a:lnTo>
                <a:lnTo>
                  <a:pt x="3938410" y="55047"/>
                </a:lnTo>
                <a:lnTo>
                  <a:pt x="3934344" y="58287"/>
                </a:lnTo>
                <a:lnTo>
                  <a:pt x="3929852" y="59907"/>
                </a:lnTo>
                <a:lnTo>
                  <a:pt x="3918089" y="59907"/>
                </a:lnTo>
                <a:lnTo>
                  <a:pt x="3913104" y="58011"/>
                </a:lnTo>
                <a:lnTo>
                  <a:pt x="3913770" y="70799"/>
                </a:lnTo>
                <a:lnTo>
                  <a:pt x="3927968" y="70799"/>
                </a:lnTo>
                <a:lnTo>
                  <a:pt x="3932345" y="69914"/>
                </a:lnTo>
                <a:lnTo>
                  <a:pt x="3936412" y="68145"/>
                </a:lnTo>
                <a:lnTo>
                  <a:pt x="3940478" y="66376"/>
                </a:lnTo>
                <a:lnTo>
                  <a:pt x="3943890" y="63307"/>
                </a:lnTo>
                <a:lnTo>
                  <a:pt x="3946647" y="58942"/>
                </a:lnTo>
                <a:lnTo>
                  <a:pt x="3945516" y="67028"/>
                </a:lnTo>
                <a:lnTo>
                  <a:pt x="3942234" y="80532"/>
                </a:lnTo>
                <a:lnTo>
                  <a:pt x="3937755" y="89032"/>
                </a:lnTo>
                <a:lnTo>
                  <a:pt x="3933574" y="93973"/>
                </a:lnTo>
                <a:lnTo>
                  <a:pt x="3928520" y="96443"/>
                </a:lnTo>
                <a:lnTo>
                  <a:pt x="3919422" y="96443"/>
                </a:lnTo>
                <a:lnTo>
                  <a:pt x="3916573" y="95754"/>
                </a:lnTo>
                <a:lnTo>
                  <a:pt x="3914046" y="94375"/>
                </a:lnTo>
                <a:lnTo>
                  <a:pt x="3909129" y="91755"/>
                </a:lnTo>
                <a:lnTo>
                  <a:pt x="3906487" y="87022"/>
                </a:lnTo>
                <a:lnTo>
                  <a:pt x="3906119" y="80174"/>
                </a:lnTo>
                <a:lnTo>
                  <a:pt x="3893575" y="80174"/>
                </a:lnTo>
                <a:lnTo>
                  <a:pt x="3893575" y="87803"/>
                </a:lnTo>
                <a:lnTo>
                  <a:pt x="3896079" y="94145"/>
                </a:lnTo>
                <a:close/>
              </a:path>
              <a:path w="4172259" h="133462">
                <a:moveTo>
                  <a:pt x="4026739" y="77879"/>
                </a:moveTo>
                <a:lnTo>
                  <a:pt x="4023130" y="86861"/>
                </a:lnTo>
                <a:lnTo>
                  <a:pt x="4019316" y="92560"/>
                </a:lnTo>
                <a:lnTo>
                  <a:pt x="4014193" y="95409"/>
                </a:lnTo>
                <a:lnTo>
                  <a:pt x="3999765" y="95409"/>
                </a:lnTo>
                <a:lnTo>
                  <a:pt x="4007829" y="106715"/>
                </a:lnTo>
                <a:lnTo>
                  <a:pt x="4017173" y="105484"/>
                </a:lnTo>
                <a:lnTo>
                  <a:pt x="4028228" y="99274"/>
                </a:lnTo>
                <a:lnTo>
                  <a:pt x="4026739" y="77879"/>
                </a:lnTo>
                <a:close/>
              </a:path>
              <a:path w="4172259" h="133462">
                <a:moveTo>
                  <a:pt x="3974946" y="42939"/>
                </a:moveTo>
                <a:lnTo>
                  <a:pt x="3974125" y="56667"/>
                </a:lnTo>
                <a:lnTo>
                  <a:pt x="3974698" y="68196"/>
                </a:lnTo>
                <a:lnTo>
                  <a:pt x="3977096" y="80873"/>
                </a:lnTo>
                <a:lnTo>
                  <a:pt x="3981362" y="91273"/>
                </a:lnTo>
                <a:lnTo>
                  <a:pt x="3984599" y="96105"/>
                </a:lnTo>
                <a:lnTo>
                  <a:pt x="3994651" y="104062"/>
                </a:lnTo>
                <a:lnTo>
                  <a:pt x="4007829" y="106715"/>
                </a:lnTo>
                <a:lnTo>
                  <a:pt x="3999765" y="95409"/>
                </a:lnTo>
                <a:lnTo>
                  <a:pt x="3994113" y="90744"/>
                </a:lnTo>
                <a:lnTo>
                  <a:pt x="3990804" y="81415"/>
                </a:lnTo>
                <a:lnTo>
                  <a:pt x="3988645" y="75302"/>
                </a:lnTo>
                <a:lnTo>
                  <a:pt x="3987565" y="67214"/>
                </a:lnTo>
                <a:lnTo>
                  <a:pt x="3987565" y="57149"/>
                </a:lnTo>
                <a:lnTo>
                  <a:pt x="3987720" y="50428"/>
                </a:lnTo>
                <a:lnTo>
                  <a:pt x="3989313" y="36945"/>
                </a:lnTo>
                <a:lnTo>
                  <a:pt x="3992630" y="26783"/>
                </a:lnTo>
                <a:lnTo>
                  <a:pt x="3996008" y="19912"/>
                </a:lnTo>
                <a:lnTo>
                  <a:pt x="4001350" y="16476"/>
                </a:lnTo>
                <a:lnTo>
                  <a:pt x="4016605" y="16476"/>
                </a:lnTo>
                <a:lnTo>
                  <a:pt x="4021958" y="20095"/>
                </a:lnTo>
                <a:lnTo>
                  <a:pt x="4024715" y="27334"/>
                </a:lnTo>
                <a:lnTo>
                  <a:pt x="4025444" y="29391"/>
                </a:lnTo>
                <a:lnTo>
                  <a:pt x="4027999" y="40973"/>
                </a:lnTo>
                <a:lnTo>
                  <a:pt x="4028850" y="55012"/>
                </a:lnTo>
                <a:lnTo>
                  <a:pt x="4028586" y="64351"/>
                </a:lnTo>
                <a:lnTo>
                  <a:pt x="4026739" y="77879"/>
                </a:lnTo>
                <a:lnTo>
                  <a:pt x="4028228" y="99274"/>
                </a:lnTo>
                <a:lnTo>
                  <a:pt x="4036225" y="87826"/>
                </a:lnTo>
                <a:lnTo>
                  <a:pt x="4038842" y="80830"/>
                </a:lnTo>
                <a:lnTo>
                  <a:pt x="4041377" y="68661"/>
                </a:lnTo>
                <a:lnTo>
                  <a:pt x="4042222" y="54530"/>
                </a:lnTo>
                <a:lnTo>
                  <a:pt x="4041792" y="44297"/>
                </a:lnTo>
                <a:lnTo>
                  <a:pt x="4039617" y="31442"/>
                </a:lnTo>
                <a:lnTo>
                  <a:pt x="4035605" y="21095"/>
                </a:lnTo>
                <a:lnTo>
                  <a:pt x="4031687" y="15324"/>
                </a:lnTo>
                <a:lnTo>
                  <a:pt x="4021476" y="7812"/>
                </a:lnTo>
                <a:lnTo>
                  <a:pt x="4007897" y="5308"/>
                </a:lnTo>
                <a:lnTo>
                  <a:pt x="3995818" y="7525"/>
                </a:lnTo>
                <a:lnTo>
                  <a:pt x="3985594" y="15010"/>
                </a:lnTo>
                <a:lnTo>
                  <a:pt x="3978467" y="27782"/>
                </a:lnTo>
                <a:lnTo>
                  <a:pt x="3977408" y="31010"/>
                </a:lnTo>
                <a:lnTo>
                  <a:pt x="3974946" y="42939"/>
                </a:lnTo>
                <a:close/>
              </a:path>
              <a:path w="4172259" h="133462">
                <a:moveTo>
                  <a:pt x="4138279" y="5722"/>
                </a:moveTo>
                <a:lnTo>
                  <a:pt x="4083070" y="106646"/>
                </a:lnTo>
                <a:lnTo>
                  <a:pt x="4090721" y="106646"/>
                </a:lnTo>
                <a:lnTo>
                  <a:pt x="4145930" y="5722"/>
                </a:lnTo>
                <a:lnTo>
                  <a:pt x="4138279" y="5722"/>
                </a:lnTo>
                <a:close/>
              </a:path>
              <a:path w="4172259" h="133462">
                <a:moveTo>
                  <a:pt x="4076684" y="46533"/>
                </a:moveTo>
                <a:lnTo>
                  <a:pt x="4073341" y="45143"/>
                </a:lnTo>
                <a:lnTo>
                  <a:pt x="4073972" y="56322"/>
                </a:lnTo>
                <a:lnTo>
                  <a:pt x="4080590" y="56322"/>
                </a:lnTo>
                <a:lnTo>
                  <a:pt x="4080590" y="46533"/>
                </a:lnTo>
                <a:lnTo>
                  <a:pt x="4076684" y="46533"/>
                </a:lnTo>
                <a:close/>
              </a:path>
              <a:path w="4172259" h="133462">
                <a:moveTo>
                  <a:pt x="4144322" y="94238"/>
                </a:moveTo>
                <a:lnTo>
                  <a:pt x="4140956" y="92847"/>
                </a:lnTo>
                <a:lnTo>
                  <a:pt x="4141610" y="104026"/>
                </a:lnTo>
                <a:lnTo>
                  <a:pt x="4148273" y="104026"/>
                </a:lnTo>
                <a:lnTo>
                  <a:pt x="4148273" y="94238"/>
                </a:lnTo>
                <a:lnTo>
                  <a:pt x="4144322" y="94238"/>
                </a:lnTo>
                <a:close/>
              </a:path>
              <a:path w="4172259" h="133462">
                <a:moveTo>
                  <a:pt x="4126562" y="92307"/>
                </a:moveTo>
                <a:lnTo>
                  <a:pt x="4131249" y="96995"/>
                </a:lnTo>
                <a:lnTo>
                  <a:pt x="4135936" y="101682"/>
                </a:lnTo>
                <a:lnTo>
                  <a:pt x="4141610" y="104026"/>
                </a:lnTo>
                <a:lnTo>
                  <a:pt x="4140956" y="92847"/>
                </a:lnTo>
                <a:lnTo>
                  <a:pt x="4138176" y="90066"/>
                </a:lnTo>
                <a:lnTo>
                  <a:pt x="4135396" y="87286"/>
                </a:lnTo>
                <a:lnTo>
                  <a:pt x="4134006" y="83943"/>
                </a:lnTo>
                <a:lnTo>
                  <a:pt x="4134006" y="76130"/>
                </a:lnTo>
                <a:lnTo>
                  <a:pt x="4135396" y="72787"/>
                </a:lnTo>
                <a:lnTo>
                  <a:pt x="4138176" y="70006"/>
                </a:lnTo>
                <a:lnTo>
                  <a:pt x="4140956" y="67225"/>
                </a:lnTo>
                <a:lnTo>
                  <a:pt x="4144322" y="65835"/>
                </a:lnTo>
                <a:lnTo>
                  <a:pt x="4152179" y="65835"/>
                </a:lnTo>
                <a:lnTo>
                  <a:pt x="4155522" y="67225"/>
                </a:lnTo>
                <a:lnTo>
                  <a:pt x="4158302" y="70006"/>
                </a:lnTo>
                <a:lnTo>
                  <a:pt x="4161082" y="72787"/>
                </a:lnTo>
                <a:lnTo>
                  <a:pt x="4162471" y="76130"/>
                </a:lnTo>
                <a:lnTo>
                  <a:pt x="4162471" y="83943"/>
                </a:lnTo>
                <a:lnTo>
                  <a:pt x="4161082" y="87286"/>
                </a:lnTo>
                <a:lnTo>
                  <a:pt x="4158302" y="90066"/>
                </a:lnTo>
                <a:lnTo>
                  <a:pt x="4155522" y="92847"/>
                </a:lnTo>
                <a:lnTo>
                  <a:pt x="4152179" y="94238"/>
                </a:lnTo>
                <a:lnTo>
                  <a:pt x="4148273" y="94238"/>
                </a:lnTo>
                <a:lnTo>
                  <a:pt x="4148273" y="104026"/>
                </a:lnTo>
                <a:lnTo>
                  <a:pt x="4154890" y="104026"/>
                </a:lnTo>
                <a:lnTo>
                  <a:pt x="4160542" y="101682"/>
                </a:lnTo>
                <a:lnTo>
                  <a:pt x="4165229" y="96995"/>
                </a:lnTo>
                <a:lnTo>
                  <a:pt x="4169915" y="92307"/>
                </a:lnTo>
                <a:lnTo>
                  <a:pt x="4172259" y="86654"/>
                </a:lnTo>
                <a:lnTo>
                  <a:pt x="4172259" y="73418"/>
                </a:lnTo>
                <a:lnTo>
                  <a:pt x="4169915" y="67766"/>
                </a:lnTo>
                <a:lnTo>
                  <a:pt x="4165229" y="63078"/>
                </a:lnTo>
                <a:lnTo>
                  <a:pt x="4160542" y="58390"/>
                </a:lnTo>
                <a:lnTo>
                  <a:pt x="4154890" y="56046"/>
                </a:lnTo>
                <a:lnTo>
                  <a:pt x="4141610" y="56046"/>
                </a:lnTo>
                <a:lnTo>
                  <a:pt x="4135936" y="58390"/>
                </a:lnTo>
                <a:lnTo>
                  <a:pt x="4131249" y="63078"/>
                </a:lnTo>
                <a:lnTo>
                  <a:pt x="4126562" y="67766"/>
                </a:lnTo>
                <a:lnTo>
                  <a:pt x="4124219" y="73418"/>
                </a:lnTo>
                <a:lnTo>
                  <a:pt x="4124219" y="86654"/>
                </a:lnTo>
                <a:lnTo>
                  <a:pt x="4126562" y="92307"/>
                </a:lnTo>
                <a:close/>
              </a:path>
              <a:path w="4172259" h="133462">
                <a:moveTo>
                  <a:pt x="4058947" y="44603"/>
                </a:moveTo>
                <a:lnTo>
                  <a:pt x="4063634" y="49290"/>
                </a:lnTo>
                <a:lnTo>
                  <a:pt x="4068321" y="53978"/>
                </a:lnTo>
                <a:lnTo>
                  <a:pt x="4073972" y="56322"/>
                </a:lnTo>
                <a:lnTo>
                  <a:pt x="4073341" y="45143"/>
                </a:lnTo>
                <a:lnTo>
                  <a:pt x="4070561" y="42362"/>
                </a:lnTo>
                <a:lnTo>
                  <a:pt x="4067781" y="39582"/>
                </a:lnTo>
                <a:lnTo>
                  <a:pt x="4066391" y="36238"/>
                </a:lnTo>
                <a:lnTo>
                  <a:pt x="4066391" y="28379"/>
                </a:lnTo>
                <a:lnTo>
                  <a:pt x="4067781" y="25024"/>
                </a:lnTo>
                <a:lnTo>
                  <a:pt x="4070561" y="22267"/>
                </a:lnTo>
                <a:lnTo>
                  <a:pt x="4073341" y="19510"/>
                </a:lnTo>
                <a:lnTo>
                  <a:pt x="4076684" y="18131"/>
                </a:lnTo>
                <a:lnTo>
                  <a:pt x="4084541" y="18131"/>
                </a:lnTo>
                <a:lnTo>
                  <a:pt x="4087907" y="19521"/>
                </a:lnTo>
                <a:lnTo>
                  <a:pt x="4090687" y="22301"/>
                </a:lnTo>
                <a:lnTo>
                  <a:pt x="4093467" y="25082"/>
                </a:lnTo>
                <a:lnTo>
                  <a:pt x="4094857" y="28425"/>
                </a:lnTo>
                <a:lnTo>
                  <a:pt x="4094857" y="36238"/>
                </a:lnTo>
                <a:lnTo>
                  <a:pt x="4093467" y="39582"/>
                </a:lnTo>
                <a:lnTo>
                  <a:pt x="4090687" y="42362"/>
                </a:lnTo>
                <a:lnTo>
                  <a:pt x="4087907" y="45143"/>
                </a:lnTo>
                <a:lnTo>
                  <a:pt x="4084541" y="46533"/>
                </a:lnTo>
                <a:lnTo>
                  <a:pt x="4080590" y="46533"/>
                </a:lnTo>
                <a:lnTo>
                  <a:pt x="4080590" y="56322"/>
                </a:lnTo>
                <a:lnTo>
                  <a:pt x="4087252" y="56322"/>
                </a:lnTo>
                <a:lnTo>
                  <a:pt x="4092927" y="53978"/>
                </a:lnTo>
                <a:lnTo>
                  <a:pt x="4097614" y="49290"/>
                </a:lnTo>
                <a:lnTo>
                  <a:pt x="4102301" y="44603"/>
                </a:lnTo>
                <a:lnTo>
                  <a:pt x="4104644" y="38950"/>
                </a:lnTo>
                <a:lnTo>
                  <a:pt x="4104644" y="25714"/>
                </a:lnTo>
                <a:lnTo>
                  <a:pt x="4102301" y="20049"/>
                </a:lnTo>
                <a:lnTo>
                  <a:pt x="4097614" y="15339"/>
                </a:lnTo>
                <a:lnTo>
                  <a:pt x="4092927" y="10628"/>
                </a:lnTo>
                <a:lnTo>
                  <a:pt x="4087252" y="8273"/>
                </a:lnTo>
                <a:lnTo>
                  <a:pt x="4073972" y="8273"/>
                </a:lnTo>
                <a:lnTo>
                  <a:pt x="4068321" y="10628"/>
                </a:lnTo>
                <a:lnTo>
                  <a:pt x="4063634" y="15339"/>
                </a:lnTo>
                <a:lnTo>
                  <a:pt x="4058947" y="20049"/>
                </a:lnTo>
                <a:lnTo>
                  <a:pt x="4056603" y="25714"/>
                </a:lnTo>
                <a:lnTo>
                  <a:pt x="4056603" y="38950"/>
                </a:lnTo>
                <a:lnTo>
                  <a:pt x="4058947" y="44603"/>
                </a:lnTo>
                <a:close/>
              </a:path>
              <a:path w="4172259" h="133462">
                <a:moveTo>
                  <a:pt x="3776014" y="74705"/>
                </a:moveTo>
                <a:lnTo>
                  <a:pt x="3779364" y="87096"/>
                </a:lnTo>
                <a:lnTo>
                  <a:pt x="3785111" y="96064"/>
                </a:lnTo>
                <a:lnTo>
                  <a:pt x="3796455" y="104093"/>
                </a:lnTo>
                <a:lnTo>
                  <a:pt x="3809027" y="106577"/>
                </a:lnTo>
                <a:lnTo>
                  <a:pt x="3798586" y="93421"/>
                </a:lnTo>
                <a:lnTo>
                  <a:pt x="3794932" y="89170"/>
                </a:lnTo>
                <a:lnTo>
                  <a:pt x="3791280" y="84919"/>
                </a:lnTo>
                <a:lnTo>
                  <a:pt x="3789454" y="79669"/>
                </a:lnTo>
                <a:lnTo>
                  <a:pt x="3789454" y="66295"/>
                </a:lnTo>
                <a:lnTo>
                  <a:pt x="3791464" y="60963"/>
                </a:lnTo>
                <a:lnTo>
                  <a:pt x="3795485" y="57425"/>
                </a:lnTo>
                <a:lnTo>
                  <a:pt x="3799505" y="53886"/>
                </a:lnTo>
                <a:lnTo>
                  <a:pt x="3804180" y="52117"/>
                </a:lnTo>
                <a:lnTo>
                  <a:pt x="3817138" y="52117"/>
                </a:lnTo>
                <a:lnTo>
                  <a:pt x="3822399" y="54403"/>
                </a:lnTo>
                <a:lnTo>
                  <a:pt x="3825294" y="58976"/>
                </a:lnTo>
                <a:lnTo>
                  <a:pt x="3828189" y="63549"/>
                </a:lnTo>
                <a:lnTo>
                  <a:pt x="3829637" y="68363"/>
                </a:lnTo>
                <a:lnTo>
                  <a:pt x="3829637" y="79393"/>
                </a:lnTo>
                <a:lnTo>
                  <a:pt x="3828017" y="84574"/>
                </a:lnTo>
                <a:lnTo>
                  <a:pt x="3824777" y="88964"/>
                </a:lnTo>
                <a:lnTo>
                  <a:pt x="3824107" y="103662"/>
                </a:lnTo>
                <a:lnTo>
                  <a:pt x="3833979" y="96202"/>
                </a:lnTo>
                <a:lnTo>
                  <a:pt x="3839814" y="89285"/>
                </a:lnTo>
                <a:lnTo>
                  <a:pt x="3842732" y="81346"/>
                </a:lnTo>
                <a:lnTo>
                  <a:pt x="3842732" y="61906"/>
                </a:lnTo>
                <a:lnTo>
                  <a:pt x="3839654" y="54024"/>
                </a:lnTo>
                <a:lnTo>
                  <a:pt x="3833496" y="48739"/>
                </a:lnTo>
                <a:lnTo>
                  <a:pt x="3827338" y="43454"/>
                </a:lnTo>
                <a:lnTo>
                  <a:pt x="3820124" y="40811"/>
                </a:lnTo>
                <a:lnTo>
                  <a:pt x="3806983" y="40811"/>
                </a:lnTo>
                <a:lnTo>
                  <a:pt x="3802572" y="41730"/>
                </a:lnTo>
                <a:lnTo>
                  <a:pt x="3798621" y="43569"/>
                </a:lnTo>
                <a:lnTo>
                  <a:pt x="3794301" y="45637"/>
                </a:lnTo>
                <a:lnTo>
                  <a:pt x="3790717" y="48762"/>
                </a:lnTo>
                <a:lnTo>
                  <a:pt x="3787868" y="52944"/>
                </a:lnTo>
                <a:lnTo>
                  <a:pt x="3788072" y="49279"/>
                </a:lnTo>
                <a:lnTo>
                  <a:pt x="3790291" y="35677"/>
                </a:lnTo>
                <a:lnTo>
                  <a:pt x="3794692" y="25403"/>
                </a:lnTo>
                <a:lnTo>
                  <a:pt x="3798781" y="18992"/>
                </a:lnTo>
                <a:lnTo>
                  <a:pt x="3804295" y="15787"/>
                </a:lnTo>
                <a:lnTo>
                  <a:pt x="3817299" y="15787"/>
                </a:lnTo>
                <a:lnTo>
                  <a:pt x="3821825" y="17855"/>
                </a:lnTo>
                <a:lnTo>
                  <a:pt x="3824812" y="21991"/>
                </a:lnTo>
                <a:lnTo>
                  <a:pt x="3826420" y="24197"/>
                </a:lnTo>
                <a:lnTo>
                  <a:pt x="3827592" y="27254"/>
                </a:lnTo>
                <a:lnTo>
                  <a:pt x="3828327" y="31160"/>
                </a:lnTo>
                <a:lnTo>
                  <a:pt x="3840595" y="31160"/>
                </a:lnTo>
                <a:lnTo>
                  <a:pt x="3840595" y="25093"/>
                </a:lnTo>
                <a:lnTo>
                  <a:pt x="3838424" y="19199"/>
                </a:lnTo>
                <a:lnTo>
                  <a:pt x="3834082" y="13477"/>
                </a:lnTo>
                <a:lnTo>
                  <a:pt x="3829740" y="7756"/>
                </a:lnTo>
                <a:lnTo>
                  <a:pt x="3822055" y="4895"/>
                </a:lnTo>
                <a:lnTo>
                  <a:pt x="3808959" y="4946"/>
                </a:lnTo>
                <a:lnTo>
                  <a:pt x="3796262" y="8145"/>
                </a:lnTo>
                <a:lnTo>
                  <a:pt x="3786452" y="16308"/>
                </a:lnTo>
                <a:lnTo>
                  <a:pt x="3779529" y="29436"/>
                </a:lnTo>
                <a:lnTo>
                  <a:pt x="3777953" y="34646"/>
                </a:lnTo>
                <a:lnTo>
                  <a:pt x="3775775" y="46751"/>
                </a:lnTo>
                <a:lnTo>
                  <a:pt x="3775049" y="60665"/>
                </a:lnTo>
                <a:lnTo>
                  <a:pt x="3776014" y="74705"/>
                </a:lnTo>
                <a:close/>
              </a:path>
              <a:path w="4172259" h="133462">
                <a:moveTo>
                  <a:pt x="2985544" y="92307"/>
                </a:moveTo>
                <a:lnTo>
                  <a:pt x="2990231" y="96994"/>
                </a:lnTo>
                <a:lnTo>
                  <a:pt x="2994918" y="101682"/>
                </a:lnTo>
                <a:lnTo>
                  <a:pt x="3000593" y="104026"/>
                </a:lnTo>
                <a:lnTo>
                  <a:pt x="2999938" y="92847"/>
                </a:lnTo>
                <a:lnTo>
                  <a:pt x="2997158" y="90066"/>
                </a:lnTo>
                <a:lnTo>
                  <a:pt x="2994378" y="87286"/>
                </a:lnTo>
                <a:lnTo>
                  <a:pt x="2992988" y="83943"/>
                </a:lnTo>
                <a:lnTo>
                  <a:pt x="2992988" y="76129"/>
                </a:lnTo>
                <a:lnTo>
                  <a:pt x="2994378" y="72787"/>
                </a:lnTo>
                <a:lnTo>
                  <a:pt x="2997158" y="70006"/>
                </a:lnTo>
                <a:lnTo>
                  <a:pt x="2999938" y="67225"/>
                </a:lnTo>
                <a:lnTo>
                  <a:pt x="3003304" y="65835"/>
                </a:lnTo>
                <a:lnTo>
                  <a:pt x="3011161" y="65835"/>
                </a:lnTo>
                <a:lnTo>
                  <a:pt x="3014504" y="67225"/>
                </a:lnTo>
                <a:lnTo>
                  <a:pt x="3017284" y="70006"/>
                </a:lnTo>
                <a:lnTo>
                  <a:pt x="3020064" y="72787"/>
                </a:lnTo>
                <a:lnTo>
                  <a:pt x="3021454" y="76129"/>
                </a:lnTo>
                <a:lnTo>
                  <a:pt x="3021454" y="83943"/>
                </a:lnTo>
                <a:lnTo>
                  <a:pt x="3020064" y="87286"/>
                </a:lnTo>
                <a:lnTo>
                  <a:pt x="3017284" y="90066"/>
                </a:lnTo>
                <a:lnTo>
                  <a:pt x="3014504" y="92847"/>
                </a:lnTo>
                <a:lnTo>
                  <a:pt x="3011161" y="94238"/>
                </a:lnTo>
                <a:lnTo>
                  <a:pt x="3007256" y="94238"/>
                </a:lnTo>
                <a:lnTo>
                  <a:pt x="3007256" y="104026"/>
                </a:lnTo>
                <a:lnTo>
                  <a:pt x="3013872" y="104026"/>
                </a:lnTo>
                <a:lnTo>
                  <a:pt x="3019524" y="101682"/>
                </a:lnTo>
                <a:lnTo>
                  <a:pt x="3024211" y="96995"/>
                </a:lnTo>
                <a:lnTo>
                  <a:pt x="3028898" y="92307"/>
                </a:lnTo>
                <a:lnTo>
                  <a:pt x="3031241" y="86654"/>
                </a:lnTo>
                <a:lnTo>
                  <a:pt x="3031241" y="73418"/>
                </a:lnTo>
                <a:lnTo>
                  <a:pt x="3028898" y="67766"/>
                </a:lnTo>
                <a:lnTo>
                  <a:pt x="3024211" y="63078"/>
                </a:lnTo>
                <a:lnTo>
                  <a:pt x="3019524" y="58389"/>
                </a:lnTo>
                <a:lnTo>
                  <a:pt x="3013872" y="56046"/>
                </a:lnTo>
                <a:lnTo>
                  <a:pt x="3000593" y="56046"/>
                </a:lnTo>
                <a:lnTo>
                  <a:pt x="2994918" y="58389"/>
                </a:lnTo>
                <a:lnTo>
                  <a:pt x="2990231" y="63077"/>
                </a:lnTo>
                <a:lnTo>
                  <a:pt x="2985544" y="67766"/>
                </a:lnTo>
                <a:lnTo>
                  <a:pt x="2983201" y="73418"/>
                </a:lnTo>
                <a:lnTo>
                  <a:pt x="2983201" y="86654"/>
                </a:lnTo>
                <a:lnTo>
                  <a:pt x="2985544" y="92307"/>
                </a:lnTo>
                <a:close/>
              </a:path>
              <a:path w="4172259" h="133462">
                <a:moveTo>
                  <a:pt x="2917930" y="44602"/>
                </a:moveTo>
                <a:lnTo>
                  <a:pt x="2922617" y="49290"/>
                </a:lnTo>
                <a:lnTo>
                  <a:pt x="2927303" y="53978"/>
                </a:lnTo>
                <a:lnTo>
                  <a:pt x="2932955" y="56321"/>
                </a:lnTo>
                <a:lnTo>
                  <a:pt x="2932323" y="45143"/>
                </a:lnTo>
                <a:lnTo>
                  <a:pt x="2929544" y="42362"/>
                </a:lnTo>
                <a:lnTo>
                  <a:pt x="2926763" y="39581"/>
                </a:lnTo>
                <a:lnTo>
                  <a:pt x="2925373" y="36238"/>
                </a:lnTo>
                <a:lnTo>
                  <a:pt x="2925373" y="28379"/>
                </a:lnTo>
                <a:lnTo>
                  <a:pt x="2926763" y="25024"/>
                </a:lnTo>
                <a:lnTo>
                  <a:pt x="2929544" y="22267"/>
                </a:lnTo>
                <a:lnTo>
                  <a:pt x="2932323" y="19509"/>
                </a:lnTo>
                <a:lnTo>
                  <a:pt x="2935666" y="18130"/>
                </a:lnTo>
                <a:lnTo>
                  <a:pt x="2943524" y="18130"/>
                </a:lnTo>
                <a:lnTo>
                  <a:pt x="2946889" y="19521"/>
                </a:lnTo>
                <a:lnTo>
                  <a:pt x="2949669" y="22301"/>
                </a:lnTo>
                <a:lnTo>
                  <a:pt x="2952449" y="25082"/>
                </a:lnTo>
                <a:lnTo>
                  <a:pt x="2953839" y="28425"/>
                </a:lnTo>
                <a:lnTo>
                  <a:pt x="2953839" y="36238"/>
                </a:lnTo>
                <a:lnTo>
                  <a:pt x="2952449" y="39581"/>
                </a:lnTo>
                <a:lnTo>
                  <a:pt x="2949669" y="42362"/>
                </a:lnTo>
                <a:lnTo>
                  <a:pt x="2946889" y="45143"/>
                </a:lnTo>
                <a:lnTo>
                  <a:pt x="2943524" y="46532"/>
                </a:lnTo>
                <a:lnTo>
                  <a:pt x="2939572" y="46532"/>
                </a:lnTo>
                <a:lnTo>
                  <a:pt x="2939572" y="56321"/>
                </a:lnTo>
                <a:lnTo>
                  <a:pt x="2946234" y="56321"/>
                </a:lnTo>
                <a:lnTo>
                  <a:pt x="2951909" y="53978"/>
                </a:lnTo>
                <a:lnTo>
                  <a:pt x="2956596" y="49290"/>
                </a:lnTo>
                <a:lnTo>
                  <a:pt x="2961283" y="44602"/>
                </a:lnTo>
                <a:lnTo>
                  <a:pt x="2963627" y="38950"/>
                </a:lnTo>
                <a:lnTo>
                  <a:pt x="2963627" y="25713"/>
                </a:lnTo>
                <a:lnTo>
                  <a:pt x="2961283" y="20049"/>
                </a:lnTo>
                <a:lnTo>
                  <a:pt x="2956596" y="15338"/>
                </a:lnTo>
                <a:lnTo>
                  <a:pt x="2951909" y="10628"/>
                </a:lnTo>
                <a:lnTo>
                  <a:pt x="2946234" y="8272"/>
                </a:lnTo>
                <a:lnTo>
                  <a:pt x="2932955" y="8272"/>
                </a:lnTo>
                <a:lnTo>
                  <a:pt x="2927303" y="10628"/>
                </a:lnTo>
                <a:lnTo>
                  <a:pt x="2922617" y="15338"/>
                </a:lnTo>
                <a:lnTo>
                  <a:pt x="2917930" y="20049"/>
                </a:lnTo>
                <a:lnTo>
                  <a:pt x="2915586" y="25713"/>
                </a:lnTo>
                <a:lnTo>
                  <a:pt x="2915586" y="38950"/>
                </a:lnTo>
                <a:lnTo>
                  <a:pt x="2917930" y="44602"/>
                </a:lnTo>
                <a:close/>
              </a:path>
              <a:path w="4172259" h="133462">
                <a:moveTo>
                  <a:pt x="2559271" y="62250"/>
                </a:moveTo>
                <a:lnTo>
                  <a:pt x="2559271" y="31987"/>
                </a:lnTo>
                <a:lnTo>
                  <a:pt x="2547485" y="31987"/>
                </a:lnTo>
                <a:lnTo>
                  <a:pt x="2547485" y="62250"/>
                </a:lnTo>
                <a:lnTo>
                  <a:pt x="2517434" y="62250"/>
                </a:lnTo>
                <a:lnTo>
                  <a:pt x="2517434" y="73831"/>
                </a:lnTo>
                <a:lnTo>
                  <a:pt x="2547485" y="73831"/>
                </a:lnTo>
                <a:lnTo>
                  <a:pt x="2547485" y="104026"/>
                </a:lnTo>
                <a:lnTo>
                  <a:pt x="2559271" y="104026"/>
                </a:lnTo>
                <a:lnTo>
                  <a:pt x="2559271" y="73831"/>
                </a:lnTo>
                <a:lnTo>
                  <a:pt x="2589322" y="73831"/>
                </a:lnTo>
                <a:lnTo>
                  <a:pt x="2589322" y="62250"/>
                </a:lnTo>
                <a:lnTo>
                  <a:pt x="2559271" y="62250"/>
                </a:lnTo>
                <a:close/>
              </a:path>
              <a:path w="4172259" h="133462">
                <a:moveTo>
                  <a:pt x="2364537" y="70615"/>
                </a:moveTo>
                <a:lnTo>
                  <a:pt x="2366409" y="65938"/>
                </a:lnTo>
                <a:lnTo>
                  <a:pt x="2370154" y="62560"/>
                </a:lnTo>
                <a:lnTo>
                  <a:pt x="2373899" y="59183"/>
                </a:lnTo>
                <a:lnTo>
                  <a:pt x="2378736" y="57493"/>
                </a:lnTo>
                <a:lnTo>
                  <a:pt x="2390774" y="57493"/>
                </a:lnTo>
                <a:lnTo>
                  <a:pt x="2395783" y="59148"/>
                </a:lnTo>
                <a:lnTo>
                  <a:pt x="2399689" y="62457"/>
                </a:lnTo>
                <a:lnTo>
                  <a:pt x="2403594" y="65766"/>
                </a:lnTo>
                <a:lnTo>
                  <a:pt x="2405547" y="70615"/>
                </a:lnTo>
                <a:lnTo>
                  <a:pt x="2405547" y="83161"/>
                </a:lnTo>
                <a:lnTo>
                  <a:pt x="2403652" y="87792"/>
                </a:lnTo>
                <a:lnTo>
                  <a:pt x="2399861" y="90893"/>
                </a:lnTo>
                <a:lnTo>
                  <a:pt x="2399909" y="104419"/>
                </a:lnTo>
                <a:lnTo>
                  <a:pt x="2410027" y="97787"/>
                </a:lnTo>
                <a:lnTo>
                  <a:pt x="2415863" y="91744"/>
                </a:lnTo>
                <a:lnTo>
                  <a:pt x="2418781" y="84379"/>
                </a:lnTo>
                <a:lnTo>
                  <a:pt x="2418781" y="68340"/>
                </a:lnTo>
                <a:lnTo>
                  <a:pt x="2416598" y="62365"/>
                </a:lnTo>
                <a:lnTo>
                  <a:pt x="2412233" y="57769"/>
                </a:lnTo>
                <a:lnTo>
                  <a:pt x="2409889" y="55333"/>
                </a:lnTo>
                <a:lnTo>
                  <a:pt x="2406673" y="53173"/>
                </a:lnTo>
                <a:lnTo>
                  <a:pt x="2402583" y="51289"/>
                </a:lnTo>
                <a:lnTo>
                  <a:pt x="2402239" y="27483"/>
                </a:lnTo>
                <a:lnTo>
                  <a:pt x="2402239" y="35388"/>
                </a:lnTo>
                <a:lnTo>
                  <a:pt x="2400699" y="39030"/>
                </a:lnTo>
                <a:lnTo>
                  <a:pt x="2397620" y="42086"/>
                </a:lnTo>
                <a:lnTo>
                  <a:pt x="2394542" y="45143"/>
                </a:lnTo>
                <a:lnTo>
                  <a:pt x="2390268" y="46671"/>
                </a:lnTo>
                <a:lnTo>
                  <a:pt x="2380114" y="46671"/>
                </a:lnTo>
                <a:lnTo>
                  <a:pt x="2376048" y="45360"/>
                </a:lnTo>
                <a:lnTo>
                  <a:pt x="2372601" y="42741"/>
                </a:lnTo>
                <a:lnTo>
                  <a:pt x="2369155" y="40122"/>
                </a:lnTo>
                <a:lnTo>
                  <a:pt x="2367432" y="36491"/>
                </a:lnTo>
                <a:lnTo>
                  <a:pt x="2367432" y="27713"/>
                </a:lnTo>
                <a:lnTo>
                  <a:pt x="2368764" y="24105"/>
                </a:lnTo>
                <a:lnTo>
                  <a:pt x="2371429" y="21026"/>
                </a:lnTo>
                <a:lnTo>
                  <a:pt x="2374094" y="17946"/>
                </a:lnTo>
                <a:lnTo>
                  <a:pt x="2378414" y="16407"/>
                </a:lnTo>
                <a:lnTo>
                  <a:pt x="2385076" y="5032"/>
                </a:lnTo>
                <a:lnTo>
                  <a:pt x="2375289" y="5032"/>
                </a:lnTo>
                <a:lnTo>
                  <a:pt x="2367731" y="7675"/>
                </a:lnTo>
                <a:lnTo>
                  <a:pt x="2362400" y="12960"/>
                </a:lnTo>
                <a:lnTo>
                  <a:pt x="2357070" y="18245"/>
                </a:lnTo>
                <a:lnTo>
                  <a:pt x="2354405" y="24564"/>
                </a:lnTo>
                <a:lnTo>
                  <a:pt x="2354405" y="37800"/>
                </a:lnTo>
                <a:lnTo>
                  <a:pt x="2356220" y="42580"/>
                </a:lnTo>
                <a:lnTo>
                  <a:pt x="2359850" y="46257"/>
                </a:lnTo>
                <a:lnTo>
                  <a:pt x="2361780" y="48233"/>
                </a:lnTo>
                <a:lnTo>
                  <a:pt x="2364468" y="49956"/>
                </a:lnTo>
                <a:lnTo>
                  <a:pt x="2367914" y="51427"/>
                </a:lnTo>
                <a:lnTo>
                  <a:pt x="2362309" y="53679"/>
                </a:lnTo>
                <a:lnTo>
                  <a:pt x="2358081" y="56930"/>
                </a:lnTo>
                <a:lnTo>
                  <a:pt x="2355232" y="61182"/>
                </a:lnTo>
                <a:lnTo>
                  <a:pt x="2352384" y="65433"/>
                </a:lnTo>
                <a:lnTo>
                  <a:pt x="2350959" y="70477"/>
                </a:lnTo>
                <a:lnTo>
                  <a:pt x="2350959" y="86240"/>
                </a:lnTo>
                <a:lnTo>
                  <a:pt x="2354279" y="93812"/>
                </a:lnTo>
                <a:lnTo>
                  <a:pt x="2360919" y="99028"/>
                </a:lnTo>
                <a:lnTo>
                  <a:pt x="2361067" y="99144"/>
                </a:lnTo>
                <a:lnTo>
                  <a:pt x="2364537" y="81736"/>
                </a:lnTo>
                <a:lnTo>
                  <a:pt x="2364537" y="70615"/>
                </a:lnTo>
                <a:close/>
              </a:path>
              <a:path w="4172259" h="133462">
                <a:moveTo>
                  <a:pt x="2009210" y="92307"/>
                </a:moveTo>
                <a:lnTo>
                  <a:pt x="2013897" y="96994"/>
                </a:lnTo>
                <a:lnTo>
                  <a:pt x="2018584" y="101682"/>
                </a:lnTo>
                <a:lnTo>
                  <a:pt x="2024258" y="104026"/>
                </a:lnTo>
                <a:lnTo>
                  <a:pt x="2023604" y="92847"/>
                </a:lnTo>
                <a:lnTo>
                  <a:pt x="2020824" y="90066"/>
                </a:lnTo>
                <a:lnTo>
                  <a:pt x="2018044" y="87286"/>
                </a:lnTo>
                <a:lnTo>
                  <a:pt x="2016653" y="83942"/>
                </a:lnTo>
                <a:lnTo>
                  <a:pt x="2016653" y="76129"/>
                </a:lnTo>
                <a:lnTo>
                  <a:pt x="2018044" y="72786"/>
                </a:lnTo>
                <a:lnTo>
                  <a:pt x="2020824" y="70006"/>
                </a:lnTo>
                <a:lnTo>
                  <a:pt x="2023604" y="67225"/>
                </a:lnTo>
                <a:lnTo>
                  <a:pt x="2026969" y="65835"/>
                </a:lnTo>
                <a:lnTo>
                  <a:pt x="2034827" y="65835"/>
                </a:lnTo>
                <a:lnTo>
                  <a:pt x="2038170" y="67225"/>
                </a:lnTo>
                <a:lnTo>
                  <a:pt x="2040949" y="70006"/>
                </a:lnTo>
                <a:lnTo>
                  <a:pt x="2043729" y="72786"/>
                </a:lnTo>
                <a:lnTo>
                  <a:pt x="2045119" y="76129"/>
                </a:lnTo>
                <a:lnTo>
                  <a:pt x="2045119" y="83942"/>
                </a:lnTo>
                <a:lnTo>
                  <a:pt x="2043729" y="87286"/>
                </a:lnTo>
                <a:lnTo>
                  <a:pt x="2040949" y="90066"/>
                </a:lnTo>
                <a:lnTo>
                  <a:pt x="2038170" y="92847"/>
                </a:lnTo>
                <a:lnTo>
                  <a:pt x="2034827" y="94237"/>
                </a:lnTo>
                <a:lnTo>
                  <a:pt x="2030921" y="94237"/>
                </a:lnTo>
                <a:lnTo>
                  <a:pt x="2030921" y="104026"/>
                </a:lnTo>
                <a:lnTo>
                  <a:pt x="2037537" y="104026"/>
                </a:lnTo>
                <a:lnTo>
                  <a:pt x="2043190" y="101682"/>
                </a:lnTo>
                <a:lnTo>
                  <a:pt x="2047876" y="96994"/>
                </a:lnTo>
                <a:lnTo>
                  <a:pt x="2052563" y="92307"/>
                </a:lnTo>
                <a:lnTo>
                  <a:pt x="2054906" y="86654"/>
                </a:lnTo>
                <a:lnTo>
                  <a:pt x="2054906" y="73418"/>
                </a:lnTo>
                <a:lnTo>
                  <a:pt x="2052563" y="67765"/>
                </a:lnTo>
                <a:lnTo>
                  <a:pt x="2047876" y="63077"/>
                </a:lnTo>
                <a:lnTo>
                  <a:pt x="2043190" y="58389"/>
                </a:lnTo>
                <a:lnTo>
                  <a:pt x="2037537" y="56046"/>
                </a:lnTo>
                <a:lnTo>
                  <a:pt x="2024258" y="56046"/>
                </a:lnTo>
                <a:lnTo>
                  <a:pt x="2018584" y="58389"/>
                </a:lnTo>
                <a:lnTo>
                  <a:pt x="2013897" y="63077"/>
                </a:lnTo>
                <a:lnTo>
                  <a:pt x="2009210" y="67765"/>
                </a:lnTo>
                <a:lnTo>
                  <a:pt x="2006866" y="73418"/>
                </a:lnTo>
                <a:lnTo>
                  <a:pt x="2006866" y="86654"/>
                </a:lnTo>
                <a:lnTo>
                  <a:pt x="2009210" y="92307"/>
                </a:lnTo>
                <a:close/>
              </a:path>
              <a:path w="4172259" h="133462">
                <a:moveTo>
                  <a:pt x="1941595" y="44602"/>
                </a:moveTo>
                <a:lnTo>
                  <a:pt x="1946282" y="49290"/>
                </a:lnTo>
                <a:lnTo>
                  <a:pt x="1950969" y="53978"/>
                </a:lnTo>
                <a:lnTo>
                  <a:pt x="1956620" y="56321"/>
                </a:lnTo>
                <a:lnTo>
                  <a:pt x="1955989" y="45143"/>
                </a:lnTo>
                <a:lnTo>
                  <a:pt x="1953209" y="42362"/>
                </a:lnTo>
                <a:lnTo>
                  <a:pt x="1950429" y="39581"/>
                </a:lnTo>
                <a:lnTo>
                  <a:pt x="1949039" y="36238"/>
                </a:lnTo>
                <a:lnTo>
                  <a:pt x="1949039" y="28379"/>
                </a:lnTo>
                <a:lnTo>
                  <a:pt x="1950429" y="25024"/>
                </a:lnTo>
                <a:lnTo>
                  <a:pt x="1953209" y="22267"/>
                </a:lnTo>
                <a:lnTo>
                  <a:pt x="1955989" y="19509"/>
                </a:lnTo>
                <a:lnTo>
                  <a:pt x="1959331" y="18130"/>
                </a:lnTo>
                <a:lnTo>
                  <a:pt x="1967189" y="18130"/>
                </a:lnTo>
                <a:lnTo>
                  <a:pt x="1970555" y="19521"/>
                </a:lnTo>
                <a:lnTo>
                  <a:pt x="1973335" y="22301"/>
                </a:lnTo>
                <a:lnTo>
                  <a:pt x="1976114" y="25082"/>
                </a:lnTo>
                <a:lnTo>
                  <a:pt x="1977504" y="28425"/>
                </a:lnTo>
                <a:lnTo>
                  <a:pt x="1977504" y="36238"/>
                </a:lnTo>
                <a:lnTo>
                  <a:pt x="1976114" y="39581"/>
                </a:lnTo>
                <a:lnTo>
                  <a:pt x="1973335" y="42362"/>
                </a:lnTo>
                <a:lnTo>
                  <a:pt x="1970555" y="45143"/>
                </a:lnTo>
                <a:lnTo>
                  <a:pt x="1967189" y="46532"/>
                </a:lnTo>
                <a:lnTo>
                  <a:pt x="1963237" y="46532"/>
                </a:lnTo>
                <a:lnTo>
                  <a:pt x="1963237" y="56321"/>
                </a:lnTo>
                <a:lnTo>
                  <a:pt x="1969900" y="56321"/>
                </a:lnTo>
                <a:lnTo>
                  <a:pt x="1975575" y="53978"/>
                </a:lnTo>
                <a:lnTo>
                  <a:pt x="1980262" y="49290"/>
                </a:lnTo>
                <a:lnTo>
                  <a:pt x="1984948" y="44602"/>
                </a:lnTo>
                <a:lnTo>
                  <a:pt x="1987292" y="38949"/>
                </a:lnTo>
                <a:lnTo>
                  <a:pt x="1987292" y="25713"/>
                </a:lnTo>
                <a:lnTo>
                  <a:pt x="1984948" y="20049"/>
                </a:lnTo>
                <a:lnTo>
                  <a:pt x="1980262" y="15338"/>
                </a:lnTo>
                <a:lnTo>
                  <a:pt x="1975575" y="10628"/>
                </a:lnTo>
                <a:lnTo>
                  <a:pt x="1969900" y="8272"/>
                </a:lnTo>
                <a:lnTo>
                  <a:pt x="1956620" y="8272"/>
                </a:lnTo>
                <a:lnTo>
                  <a:pt x="1950969" y="10628"/>
                </a:lnTo>
                <a:lnTo>
                  <a:pt x="1946282" y="15338"/>
                </a:lnTo>
                <a:lnTo>
                  <a:pt x="1941595" y="20049"/>
                </a:lnTo>
                <a:lnTo>
                  <a:pt x="1939251" y="25713"/>
                </a:lnTo>
                <a:lnTo>
                  <a:pt x="1939251" y="38949"/>
                </a:lnTo>
                <a:lnTo>
                  <a:pt x="1941595" y="44602"/>
                </a:lnTo>
                <a:close/>
              </a:path>
              <a:path w="4172259" h="133462">
                <a:moveTo>
                  <a:pt x="1870488" y="70615"/>
                </a:moveTo>
                <a:lnTo>
                  <a:pt x="1872360" y="65938"/>
                </a:lnTo>
                <a:lnTo>
                  <a:pt x="1876105" y="62560"/>
                </a:lnTo>
                <a:lnTo>
                  <a:pt x="1879850" y="59183"/>
                </a:lnTo>
                <a:lnTo>
                  <a:pt x="1884687" y="57493"/>
                </a:lnTo>
                <a:lnTo>
                  <a:pt x="1896725" y="57493"/>
                </a:lnTo>
                <a:lnTo>
                  <a:pt x="1901734" y="59148"/>
                </a:lnTo>
                <a:lnTo>
                  <a:pt x="1905640" y="62457"/>
                </a:lnTo>
                <a:lnTo>
                  <a:pt x="1909545" y="65766"/>
                </a:lnTo>
                <a:lnTo>
                  <a:pt x="1911498" y="70615"/>
                </a:lnTo>
                <a:lnTo>
                  <a:pt x="1911498" y="83161"/>
                </a:lnTo>
                <a:lnTo>
                  <a:pt x="1909603" y="87792"/>
                </a:lnTo>
                <a:lnTo>
                  <a:pt x="1905812" y="90893"/>
                </a:lnTo>
                <a:lnTo>
                  <a:pt x="1905860" y="104419"/>
                </a:lnTo>
                <a:lnTo>
                  <a:pt x="1915978" y="97787"/>
                </a:lnTo>
                <a:lnTo>
                  <a:pt x="1921814" y="91744"/>
                </a:lnTo>
                <a:lnTo>
                  <a:pt x="1924732" y="84379"/>
                </a:lnTo>
                <a:lnTo>
                  <a:pt x="1924732" y="68340"/>
                </a:lnTo>
                <a:lnTo>
                  <a:pt x="1922549" y="62365"/>
                </a:lnTo>
                <a:lnTo>
                  <a:pt x="1918184" y="57769"/>
                </a:lnTo>
                <a:lnTo>
                  <a:pt x="1915840" y="55333"/>
                </a:lnTo>
                <a:lnTo>
                  <a:pt x="1912624" y="53173"/>
                </a:lnTo>
                <a:lnTo>
                  <a:pt x="1908534" y="51289"/>
                </a:lnTo>
                <a:lnTo>
                  <a:pt x="1908190" y="27483"/>
                </a:lnTo>
                <a:lnTo>
                  <a:pt x="1908190" y="35388"/>
                </a:lnTo>
                <a:lnTo>
                  <a:pt x="1906650" y="39030"/>
                </a:lnTo>
                <a:lnTo>
                  <a:pt x="1903572" y="42086"/>
                </a:lnTo>
                <a:lnTo>
                  <a:pt x="1900493" y="45143"/>
                </a:lnTo>
                <a:lnTo>
                  <a:pt x="1896220" y="46671"/>
                </a:lnTo>
                <a:lnTo>
                  <a:pt x="1886065" y="46671"/>
                </a:lnTo>
                <a:lnTo>
                  <a:pt x="1881999" y="45360"/>
                </a:lnTo>
                <a:lnTo>
                  <a:pt x="1878552" y="42741"/>
                </a:lnTo>
                <a:lnTo>
                  <a:pt x="1875106" y="40122"/>
                </a:lnTo>
                <a:lnTo>
                  <a:pt x="1873383" y="36491"/>
                </a:lnTo>
                <a:lnTo>
                  <a:pt x="1873383" y="27713"/>
                </a:lnTo>
                <a:lnTo>
                  <a:pt x="1874715" y="24105"/>
                </a:lnTo>
                <a:lnTo>
                  <a:pt x="1877380" y="21026"/>
                </a:lnTo>
                <a:lnTo>
                  <a:pt x="1880045" y="17946"/>
                </a:lnTo>
                <a:lnTo>
                  <a:pt x="1884365" y="16407"/>
                </a:lnTo>
                <a:lnTo>
                  <a:pt x="1891027" y="5032"/>
                </a:lnTo>
                <a:lnTo>
                  <a:pt x="1881241" y="5032"/>
                </a:lnTo>
                <a:lnTo>
                  <a:pt x="1873682" y="7675"/>
                </a:lnTo>
                <a:lnTo>
                  <a:pt x="1868352" y="12960"/>
                </a:lnTo>
                <a:lnTo>
                  <a:pt x="1863022" y="18245"/>
                </a:lnTo>
                <a:lnTo>
                  <a:pt x="1860356" y="24564"/>
                </a:lnTo>
                <a:lnTo>
                  <a:pt x="1860356" y="37800"/>
                </a:lnTo>
                <a:lnTo>
                  <a:pt x="1862171" y="42580"/>
                </a:lnTo>
                <a:lnTo>
                  <a:pt x="1865801" y="46257"/>
                </a:lnTo>
                <a:lnTo>
                  <a:pt x="1867731" y="48233"/>
                </a:lnTo>
                <a:lnTo>
                  <a:pt x="1870419" y="49956"/>
                </a:lnTo>
                <a:lnTo>
                  <a:pt x="1873866" y="51427"/>
                </a:lnTo>
                <a:lnTo>
                  <a:pt x="1868260" y="53679"/>
                </a:lnTo>
                <a:lnTo>
                  <a:pt x="1864032" y="56930"/>
                </a:lnTo>
                <a:lnTo>
                  <a:pt x="1861183" y="61182"/>
                </a:lnTo>
                <a:lnTo>
                  <a:pt x="1858335" y="65433"/>
                </a:lnTo>
                <a:lnTo>
                  <a:pt x="1856910" y="70477"/>
                </a:lnTo>
                <a:lnTo>
                  <a:pt x="1856910" y="86240"/>
                </a:lnTo>
                <a:lnTo>
                  <a:pt x="1860230" y="93812"/>
                </a:lnTo>
                <a:lnTo>
                  <a:pt x="1866870" y="99028"/>
                </a:lnTo>
                <a:lnTo>
                  <a:pt x="1867018" y="99144"/>
                </a:lnTo>
                <a:lnTo>
                  <a:pt x="1870488" y="81736"/>
                </a:lnTo>
                <a:lnTo>
                  <a:pt x="1870488" y="70615"/>
                </a:lnTo>
                <a:close/>
              </a:path>
              <a:path w="4172259" h="133462">
                <a:moveTo>
                  <a:pt x="808389" y="105197"/>
                </a:moveTo>
                <a:lnTo>
                  <a:pt x="811847" y="105106"/>
                </a:lnTo>
                <a:lnTo>
                  <a:pt x="814925" y="104738"/>
                </a:lnTo>
                <a:lnTo>
                  <a:pt x="817832" y="104025"/>
                </a:lnTo>
                <a:lnTo>
                  <a:pt x="817832" y="94236"/>
                </a:lnTo>
                <a:lnTo>
                  <a:pt x="814087" y="94444"/>
                </a:lnTo>
                <a:lnTo>
                  <a:pt x="811238" y="94444"/>
                </a:lnTo>
                <a:lnTo>
                  <a:pt x="808665" y="93685"/>
                </a:lnTo>
                <a:lnTo>
                  <a:pt x="806046" y="91089"/>
                </a:lnTo>
                <a:lnTo>
                  <a:pt x="806046" y="40328"/>
                </a:lnTo>
                <a:lnTo>
                  <a:pt x="817832" y="40328"/>
                </a:lnTo>
                <a:lnTo>
                  <a:pt x="817832" y="30194"/>
                </a:lnTo>
                <a:lnTo>
                  <a:pt x="806046" y="30194"/>
                </a:lnTo>
                <a:lnTo>
                  <a:pt x="806046" y="9582"/>
                </a:lnTo>
                <a:lnTo>
                  <a:pt x="793501" y="9582"/>
                </a:lnTo>
                <a:lnTo>
                  <a:pt x="793501" y="30194"/>
                </a:lnTo>
                <a:lnTo>
                  <a:pt x="783507" y="30194"/>
                </a:lnTo>
                <a:lnTo>
                  <a:pt x="783507" y="40328"/>
                </a:lnTo>
                <a:lnTo>
                  <a:pt x="793501" y="40328"/>
                </a:lnTo>
                <a:lnTo>
                  <a:pt x="793501" y="93938"/>
                </a:lnTo>
                <a:lnTo>
                  <a:pt x="794535" y="97787"/>
                </a:lnTo>
                <a:lnTo>
                  <a:pt x="796603" y="100751"/>
                </a:lnTo>
                <a:lnTo>
                  <a:pt x="798671" y="103715"/>
                </a:lnTo>
                <a:lnTo>
                  <a:pt x="802599" y="105197"/>
                </a:lnTo>
                <a:lnTo>
                  <a:pt x="808389" y="105197"/>
                </a:lnTo>
                <a:close/>
              </a:path>
              <a:path w="4172259" h="133462">
                <a:moveTo>
                  <a:pt x="684831" y="133462"/>
                </a:moveTo>
                <a:lnTo>
                  <a:pt x="684831" y="95753"/>
                </a:lnTo>
                <a:lnTo>
                  <a:pt x="687542" y="99108"/>
                </a:lnTo>
                <a:lnTo>
                  <a:pt x="686898" y="84241"/>
                </a:lnTo>
                <a:lnTo>
                  <a:pt x="685198" y="80242"/>
                </a:lnTo>
                <a:lnTo>
                  <a:pt x="684348" y="75394"/>
                </a:lnTo>
                <a:lnTo>
                  <a:pt x="684348" y="62618"/>
                </a:lnTo>
                <a:lnTo>
                  <a:pt x="685198" y="56781"/>
                </a:lnTo>
                <a:lnTo>
                  <a:pt x="686898" y="52185"/>
                </a:lnTo>
                <a:lnTo>
                  <a:pt x="690069" y="43591"/>
                </a:lnTo>
                <a:lnTo>
                  <a:pt x="689678" y="34376"/>
                </a:lnTo>
                <a:lnTo>
                  <a:pt x="686967" y="36973"/>
                </a:lnTo>
                <a:lnTo>
                  <a:pt x="684486" y="40328"/>
                </a:lnTo>
                <a:lnTo>
                  <a:pt x="684486" y="30539"/>
                </a:lnTo>
                <a:lnTo>
                  <a:pt x="672424" y="30539"/>
                </a:lnTo>
                <a:lnTo>
                  <a:pt x="672424" y="133462"/>
                </a:lnTo>
                <a:lnTo>
                  <a:pt x="684831" y="133462"/>
                </a:lnTo>
                <a:close/>
              </a:path>
              <a:path w="4172259" h="133462">
                <a:moveTo>
                  <a:pt x="279051" y="105197"/>
                </a:moveTo>
                <a:lnTo>
                  <a:pt x="282508" y="105106"/>
                </a:lnTo>
                <a:lnTo>
                  <a:pt x="285587" y="104738"/>
                </a:lnTo>
                <a:lnTo>
                  <a:pt x="288493" y="104025"/>
                </a:lnTo>
                <a:lnTo>
                  <a:pt x="288493" y="94236"/>
                </a:lnTo>
                <a:lnTo>
                  <a:pt x="284749" y="94444"/>
                </a:lnTo>
                <a:lnTo>
                  <a:pt x="281900" y="94444"/>
                </a:lnTo>
                <a:lnTo>
                  <a:pt x="279327" y="93685"/>
                </a:lnTo>
                <a:lnTo>
                  <a:pt x="276707" y="91089"/>
                </a:lnTo>
                <a:lnTo>
                  <a:pt x="276707" y="40328"/>
                </a:lnTo>
                <a:lnTo>
                  <a:pt x="288493" y="40328"/>
                </a:lnTo>
                <a:lnTo>
                  <a:pt x="288493" y="30194"/>
                </a:lnTo>
                <a:lnTo>
                  <a:pt x="276707" y="30194"/>
                </a:lnTo>
                <a:lnTo>
                  <a:pt x="276707" y="9582"/>
                </a:lnTo>
                <a:lnTo>
                  <a:pt x="264163" y="9582"/>
                </a:lnTo>
                <a:lnTo>
                  <a:pt x="264163" y="30194"/>
                </a:lnTo>
                <a:lnTo>
                  <a:pt x="254169" y="30194"/>
                </a:lnTo>
                <a:lnTo>
                  <a:pt x="254169" y="40328"/>
                </a:lnTo>
                <a:lnTo>
                  <a:pt x="264163" y="40328"/>
                </a:lnTo>
                <a:lnTo>
                  <a:pt x="264163" y="93938"/>
                </a:lnTo>
                <a:lnTo>
                  <a:pt x="265197" y="97787"/>
                </a:lnTo>
                <a:lnTo>
                  <a:pt x="267265" y="100751"/>
                </a:lnTo>
                <a:lnTo>
                  <a:pt x="269332" y="103715"/>
                </a:lnTo>
                <a:lnTo>
                  <a:pt x="273261" y="105197"/>
                </a:lnTo>
                <a:lnTo>
                  <a:pt x="279051" y="105197"/>
                </a:lnTo>
                <a:close/>
              </a:path>
              <a:path w="4172259" h="133462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9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7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4172259" h="133462">
                <a:moveTo>
                  <a:pt x="163833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3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8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40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7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3" y="95064"/>
                </a:lnTo>
                <a:close/>
              </a:path>
              <a:path w="4172259" h="133462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4172259" h="133462">
                <a:moveTo>
                  <a:pt x="204705" y="94374"/>
                </a:moveTo>
                <a:lnTo>
                  <a:pt x="201580" y="90376"/>
                </a:lnTo>
                <a:lnTo>
                  <a:pt x="199880" y="88170"/>
                </a:lnTo>
                <a:lnTo>
                  <a:pt x="198846" y="84999"/>
                </a:lnTo>
                <a:lnTo>
                  <a:pt x="198478" y="80863"/>
                </a:lnTo>
                <a:lnTo>
                  <a:pt x="186555" y="80863"/>
                </a:lnTo>
                <a:lnTo>
                  <a:pt x="186876" y="88216"/>
                </a:lnTo>
                <a:lnTo>
                  <a:pt x="189323" y="94386"/>
                </a:lnTo>
                <a:lnTo>
                  <a:pt x="193895" y="99372"/>
                </a:lnTo>
                <a:lnTo>
                  <a:pt x="198467" y="104359"/>
                </a:lnTo>
                <a:lnTo>
                  <a:pt x="206244" y="106852"/>
                </a:lnTo>
                <a:lnTo>
                  <a:pt x="227427" y="106852"/>
                </a:lnTo>
                <a:lnTo>
                  <a:pt x="235020" y="104462"/>
                </a:lnTo>
                <a:lnTo>
                  <a:pt x="240005" y="99682"/>
                </a:lnTo>
                <a:lnTo>
                  <a:pt x="244991" y="94903"/>
                </a:lnTo>
                <a:lnTo>
                  <a:pt x="247484" y="89227"/>
                </a:lnTo>
                <a:lnTo>
                  <a:pt x="247484" y="75854"/>
                </a:lnTo>
                <a:lnTo>
                  <a:pt x="245071" y="70867"/>
                </a:lnTo>
                <a:lnTo>
                  <a:pt x="240247" y="67696"/>
                </a:lnTo>
                <a:lnTo>
                  <a:pt x="237214" y="65673"/>
                </a:lnTo>
                <a:lnTo>
                  <a:pt x="231240" y="63582"/>
                </a:lnTo>
                <a:lnTo>
                  <a:pt x="222326" y="61423"/>
                </a:lnTo>
                <a:lnTo>
                  <a:pt x="214124" y="59423"/>
                </a:lnTo>
                <a:lnTo>
                  <a:pt x="210540" y="58550"/>
                </a:lnTo>
                <a:lnTo>
                  <a:pt x="207829" y="57539"/>
                </a:lnTo>
                <a:lnTo>
                  <a:pt x="205991" y="56390"/>
                </a:lnTo>
                <a:lnTo>
                  <a:pt x="202821" y="54460"/>
                </a:lnTo>
                <a:lnTo>
                  <a:pt x="201235" y="51886"/>
                </a:lnTo>
                <a:lnTo>
                  <a:pt x="201235" y="45728"/>
                </a:lnTo>
                <a:lnTo>
                  <a:pt x="202441" y="43361"/>
                </a:lnTo>
                <a:lnTo>
                  <a:pt x="204854" y="41569"/>
                </a:lnTo>
                <a:lnTo>
                  <a:pt x="207266" y="39776"/>
                </a:lnTo>
                <a:lnTo>
                  <a:pt x="210816" y="38880"/>
                </a:lnTo>
                <a:lnTo>
                  <a:pt x="222533" y="38880"/>
                </a:lnTo>
                <a:lnTo>
                  <a:pt x="227472" y="40511"/>
                </a:lnTo>
                <a:lnTo>
                  <a:pt x="230321" y="43775"/>
                </a:lnTo>
                <a:lnTo>
                  <a:pt x="232068" y="46072"/>
                </a:lnTo>
                <a:lnTo>
                  <a:pt x="233055" y="48623"/>
                </a:lnTo>
                <a:lnTo>
                  <a:pt x="233285" y="51427"/>
                </a:lnTo>
                <a:lnTo>
                  <a:pt x="245002" y="51427"/>
                </a:lnTo>
                <a:lnTo>
                  <a:pt x="245094" y="46647"/>
                </a:lnTo>
                <a:lnTo>
                  <a:pt x="243601" y="42189"/>
                </a:lnTo>
                <a:lnTo>
                  <a:pt x="240522" y="38053"/>
                </a:lnTo>
                <a:lnTo>
                  <a:pt x="230556" y="30605"/>
                </a:lnTo>
                <a:lnTo>
                  <a:pt x="216468" y="28264"/>
                </a:lnTo>
                <a:lnTo>
                  <a:pt x="207967" y="28264"/>
                </a:lnTo>
                <a:lnTo>
                  <a:pt x="201201" y="30424"/>
                </a:lnTo>
                <a:lnTo>
                  <a:pt x="196169" y="34744"/>
                </a:lnTo>
                <a:lnTo>
                  <a:pt x="191138" y="39064"/>
                </a:lnTo>
                <a:lnTo>
                  <a:pt x="188622" y="44717"/>
                </a:lnTo>
                <a:lnTo>
                  <a:pt x="188622" y="57631"/>
                </a:lnTo>
                <a:lnTo>
                  <a:pt x="191288" y="62273"/>
                </a:lnTo>
                <a:lnTo>
                  <a:pt x="196617" y="65628"/>
                </a:lnTo>
                <a:lnTo>
                  <a:pt x="199604" y="67558"/>
                </a:lnTo>
                <a:lnTo>
                  <a:pt x="204245" y="69305"/>
                </a:lnTo>
                <a:lnTo>
                  <a:pt x="210540" y="70867"/>
                </a:lnTo>
                <a:lnTo>
                  <a:pt x="220396" y="73349"/>
                </a:lnTo>
                <a:lnTo>
                  <a:pt x="225681" y="74681"/>
                </a:lnTo>
                <a:lnTo>
                  <a:pt x="229219" y="75854"/>
                </a:lnTo>
                <a:lnTo>
                  <a:pt x="231011" y="76864"/>
                </a:lnTo>
                <a:lnTo>
                  <a:pt x="233814" y="78519"/>
                </a:lnTo>
                <a:lnTo>
                  <a:pt x="235215" y="80932"/>
                </a:lnTo>
                <a:lnTo>
                  <a:pt x="235215" y="88285"/>
                </a:lnTo>
                <a:lnTo>
                  <a:pt x="233469" y="91375"/>
                </a:lnTo>
                <a:lnTo>
                  <a:pt x="229977" y="93375"/>
                </a:lnTo>
                <a:lnTo>
                  <a:pt x="226485" y="95374"/>
                </a:lnTo>
                <a:lnTo>
                  <a:pt x="222441" y="96373"/>
                </a:lnTo>
                <a:lnTo>
                  <a:pt x="210126" y="96373"/>
                </a:lnTo>
                <a:lnTo>
                  <a:pt x="204705" y="94374"/>
                </a:lnTo>
                <a:close/>
              </a:path>
              <a:path w="4172259" h="133462">
                <a:moveTo>
                  <a:pt x="387331" y="95064"/>
                </a:moveTo>
                <a:lnTo>
                  <a:pt x="390092" y="90818"/>
                </a:lnTo>
                <a:lnTo>
                  <a:pt x="394534" y="79246"/>
                </a:lnTo>
                <a:lnTo>
                  <a:pt x="396015" y="65559"/>
                </a:lnTo>
                <a:lnTo>
                  <a:pt x="395811" y="60423"/>
                </a:lnTo>
                <a:lnTo>
                  <a:pt x="392790" y="47355"/>
                </a:lnTo>
                <a:lnTo>
                  <a:pt x="386159" y="37570"/>
                </a:lnTo>
                <a:lnTo>
                  <a:pt x="374952" y="30339"/>
                </a:lnTo>
                <a:lnTo>
                  <a:pt x="362036" y="28057"/>
                </a:lnTo>
                <a:lnTo>
                  <a:pt x="359478" y="28130"/>
                </a:lnTo>
                <a:lnTo>
                  <a:pt x="346709" y="31283"/>
                </a:lnTo>
                <a:lnTo>
                  <a:pt x="336672" y="39087"/>
                </a:lnTo>
                <a:lnTo>
                  <a:pt x="333523" y="43392"/>
                </a:lnTo>
                <a:lnTo>
                  <a:pt x="328802" y="54797"/>
                </a:lnTo>
                <a:lnTo>
                  <a:pt x="327229" y="68730"/>
                </a:lnTo>
                <a:lnTo>
                  <a:pt x="327373" y="73026"/>
                </a:lnTo>
                <a:lnTo>
                  <a:pt x="330074" y="86063"/>
                </a:lnTo>
                <a:lnTo>
                  <a:pt x="336189" y="96408"/>
                </a:lnTo>
                <a:lnTo>
                  <a:pt x="336807" y="97099"/>
                </a:lnTo>
                <a:lnTo>
                  <a:pt x="339980" y="76382"/>
                </a:lnTo>
                <a:lnTo>
                  <a:pt x="339980" y="60343"/>
                </a:lnTo>
                <a:lnTo>
                  <a:pt x="341703" y="53357"/>
                </a:lnTo>
                <a:lnTo>
                  <a:pt x="345149" y="47566"/>
                </a:lnTo>
                <a:lnTo>
                  <a:pt x="348595" y="41775"/>
                </a:lnTo>
                <a:lnTo>
                  <a:pt x="354109" y="38880"/>
                </a:lnTo>
                <a:lnTo>
                  <a:pt x="370237" y="38880"/>
                </a:lnTo>
                <a:lnTo>
                  <a:pt x="376257" y="42281"/>
                </a:lnTo>
                <a:lnTo>
                  <a:pt x="379749" y="49083"/>
                </a:lnTo>
                <a:lnTo>
                  <a:pt x="381955" y="53403"/>
                </a:lnTo>
                <a:lnTo>
                  <a:pt x="383058" y="59010"/>
                </a:lnTo>
                <a:lnTo>
                  <a:pt x="383058" y="73532"/>
                </a:lnTo>
                <a:lnTo>
                  <a:pt x="381530" y="80461"/>
                </a:lnTo>
                <a:lnTo>
                  <a:pt x="378474" y="86688"/>
                </a:lnTo>
                <a:lnTo>
                  <a:pt x="378025" y="102963"/>
                </a:lnTo>
                <a:lnTo>
                  <a:pt x="387331" y="95064"/>
                </a:lnTo>
                <a:close/>
              </a:path>
              <a:path w="4172259" h="133462">
                <a:moveTo>
                  <a:pt x="378474" y="86688"/>
                </a:moveTo>
                <a:lnTo>
                  <a:pt x="375418" y="92915"/>
                </a:lnTo>
                <a:lnTo>
                  <a:pt x="369778" y="96029"/>
                </a:lnTo>
                <a:lnTo>
                  <a:pt x="354063" y="96029"/>
                </a:lnTo>
                <a:lnTo>
                  <a:pt x="348595" y="93409"/>
                </a:lnTo>
                <a:lnTo>
                  <a:pt x="345149" y="88170"/>
                </a:lnTo>
                <a:lnTo>
                  <a:pt x="341703" y="82931"/>
                </a:lnTo>
                <a:lnTo>
                  <a:pt x="339980" y="76382"/>
                </a:lnTo>
                <a:lnTo>
                  <a:pt x="336807" y="97099"/>
                </a:lnTo>
                <a:lnTo>
                  <a:pt x="347131" y="104310"/>
                </a:lnTo>
                <a:lnTo>
                  <a:pt x="360382" y="106714"/>
                </a:lnTo>
                <a:lnTo>
                  <a:pt x="365134" y="106502"/>
                </a:lnTo>
                <a:lnTo>
                  <a:pt x="378025" y="102963"/>
                </a:lnTo>
                <a:lnTo>
                  <a:pt x="378474" y="86688"/>
                </a:lnTo>
                <a:close/>
              </a:path>
              <a:path w="4172259" h="133462">
                <a:moveTo>
                  <a:pt x="430478" y="17567"/>
                </a:moveTo>
                <a:lnTo>
                  <a:pt x="431212" y="15614"/>
                </a:lnTo>
                <a:lnTo>
                  <a:pt x="434199" y="12684"/>
                </a:lnTo>
                <a:lnTo>
                  <a:pt x="439587" y="12718"/>
                </a:lnTo>
                <a:lnTo>
                  <a:pt x="442378" y="12891"/>
                </a:lnTo>
                <a:lnTo>
                  <a:pt x="442378" y="1585"/>
                </a:lnTo>
                <a:lnTo>
                  <a:pt x="439552" y="1379"/>
                </a:lnTo>
                <a:lnTo>
                  <a:pt x="428869" y="1309"/>
                </a:lnTo>
                <a:lnTo>
                  <a:pt x="423286" y="3423"/>
                </a:lnTo>
                <a:lnTo>
                  <a:pt x="420391" y="7652"/>
                </a:lnTo>
                <a:lnTo>
                  <a:pt x="418783" y="10041"/>
                </a:lnTo>
                <a:lnTo>
                  <a:pt x="417887" y="13810"/>
                </a:lnTo>
                <a:lnTo>
                  <a:pt x="417703" y="18957"/>
                </a:lnTo>
                <a:lnTo>
                  <a:pt x="417703" y="30539"/>
                </a:lnTo>
                <a:lnTo>
                  <a:pt x="407434" y="30539"/>
                </a:lnTo>
                <a:lnTo>
                  <a:pt x="407434" y="40328"/>
                </a:lnTo>
                <a:lnTo>
                  <a:pt x="417703" y="40328"/>
                </a:lnTo>
                <a:lnTo>
                  <a:pt x="417703" y="104025"/>
                </a:lnTo>
                <a:lnTo>
                  <a:pt x="429972" y="104025"/>
                </a:lnTo>
                <a:lnTo>
                  <a:pt x="429972" y="40328"/>
                </a:lnTo>
                <a:lnTo>
                  <a:pt x="442378" y="40328"/>
                </a:lnTo>
                <a:lnTo>
                  <a:pt x="442378" y="30539"/>
                </a:lnTo>
                <a:lnTo>
                  <a:pt x="430110" y="30539"/>
                </a:lnTo>
                <a:lnTo>
                  <a:pt x="430110" y="22542"/>
                </a:lnTo>
                <a:lnTo>
                  <a:pt x="430478" y="17567"/>
                </a:lnTo>
                <a:close/>
              </a:path>
              <a:path w="4172259" h="133462">
                <a:moveTo>
                  <a:pt x="499826" y="32014"/>
                </a:moveTo>
                <a:lnTo>
                  <a:pt x="505478" y="22439"/>
                </a:lnTo>
                <a:lnTo>
                  <a:pt x="506147" y="21697"/>
                </a:lnTo>
                <a:lnTo>
                  <a:pt x="516554" y="14369"/>
                </a:lnTo>
                <a:lnTo>
                  <a:pt x="529636" y="11926"/>
                </a:lnTo>
                <a:lnTo>
                  <a:pt x="537815" y="11926"/>
                </a:lnTo>
                <a:lnTo>
                  <a:pt x="544168" y="13833"/>
                </a:lnTo>
                <a:lnTo>
                  <a:pt x="548694" y="17647"/>
                </a:lnTo>
                <a:lnTo>
                  <a:pt x="553220" y="21462"/>
                </a:lnTo>
                <a:lnTo>
                  <a:pt x="556241" y="26632"/>
                </a:lnTo>
                <a:lnTo>
                  <a:pt x="557757" y="33158"/>
                </a:lnTo>
                <a:lnTo>
                  <a:pt x="571129" y="33158"/>
                </a:lnTo>
                <a:lnTo>
                  <a:pt x="567489" y="20749"/>
                </a:lnTo>
                <a:lnTo>
                  <a:pt x="559343" y="10133"/>
                </a:lnTo>
                <a:lnTo>
                  <a:pt x="554898" y="6581"/>
                </a:lnTo>
                <a:lnTo>
                  <a:pt x="543597" y="1645"/>
                </a:lnTo>
                <a:lnTo>
                  <a:pt x="529498" y="0"/>
                </a:lnTo>
                <a:lnTo>
                  <a:pt x="528872" y="3"/>
                </a:lnTo>
                <a:lnTo>
                  <a:pt x="515195" y="1828"/>
                </a:lnTo>
                <a:lnTo>
                  <a:pt x="503618" y="7021"/>
                </a:lnTo>
                <a:lnTo>
                  <a:pt x="494140" y="15579"/>
                </a:lnTo>
                <a:lnTo>
                  <a:pt x="487416" y="26335"/>
                </a:lnTo>
                <a:lnTo>
                  <a:pt x="483568" y="38456"/>
                </a:lnTo>
                <a:lnTo>
                  <a:pt x="482285" y="52323"/>
                </a:lnTo>
                <a:lnTo>
                  <a:pt x="482791" y="62390"/>
                </a:lnTo>
                <a:lnTo>
                  <a:pt x="485519" y="75883"/>
                </a:lnTo>
                <a:lnTo>
                  <a:pt x="490612" y="87073"/>
                </a:lnTo>
                <a:lnTo>
                  <a:pt x="498069" y="95960"/>
                </a:lnTo>
                <a:lnTo>
                  <a:pt x="502929" y="99700"/>
                </a:lnTo>
                <a:lnTo>
                  <a:pt x="514399" y="104909"/>
                </a:lnTo>
                <a:lnTo>
                  <a:pt x="527706" y="106645"/>
                </a:lnTo>
                <a:lnTo>
                  <a:pt x="538337" y="105658"/>
                </a:lnTo>
                <a:lnTo>
                  <a:pt x="550392" y="101348"/>
                </a:lnTo>
                <a:lnTo>
                  <a:pt x="560239" y="93616"/>
                </a:lnTo>
                <a:lnTo>
                  <a:pt x="562782" y="90630"/>
                </a:lnTo>
                <a:lnTo>
                  <a:pt x="568990" y="79685"/>
                </a:lnTo>
                <a:lnTo>
                  <a:pt x="572094" y="66800"/>
                </a:lnTo>
                <a:lnTo>
                  <a:pt x="558722" y="66800"/>
                </a:lnTo>
                <a:lnTo>
                  <a:pt x="557344" y="73463"/>
                </a:lnTo>
                <a:lnTo>
                  <a:pt x="555253" y="78841"/>
                </a:lnTo>
                <a:lnTo>
                  <a:pt x="552450" y="82931"/>
                </a:lnTo>
                <a:lnTo>
                  <a:pt x="552165" y="83344"/>
                </a:lnTo>
                <a:lnTo>
                  <a:pt x="542508" y="91772"/>
                </a:lnTo>
                <a:lnTo>
                  <a:pt x="529361" y="94582"/>
                </a:lnTo>
                <a:lnTo>
                  <a:pt x="527286" y="94536"/>
                </a:lnTo>
                <a:lnTo>
                  <a:pt x="514145" y="91450"/>
                </a:lnTo>
                <a:lnTo>
                  <a:pt x="504582" y="83517"/>
                </a:lnTo>
                <a:lnTo>
                  <a:pt x="502222" y="79951"/>
                </a:lnTo>
                <a:lnTo>
                  <a:pt x="497763" y="68511"/>
                </a:lnTo>
                <a:lnTo>
                  <a:pt x="496277" y="54667"/>
                </a:lnTo>
                <a:lnTo>
                  <a:pt x="496817" y="44807"/>
                </a:lnTo>
                <a:lnTo>
                  <a:pt x="499826" y="32014"/>
                </a:lnTo>
                <a:close/>
              </a:path>
              <a:path w="4172259" h="133462">
                <a:moveTo>
                  <a:pt x="589738" y="72498"/>
                </a:moveTo>
                <a:lnTo>
                  <a:pt x="587602" y="77806"/>
                </a:lnTo>
                <a:lnTo>
                  <a:pt x="587602" y="90905"/>
                </a:lnTo>
                <a:lnTo>
                  <a:pt x="589773" y="96110"/>
                </a:lnTo>
                <a:lnTo>
                  <a:pt x="594115" y="100268"/>
                </a:lnTo>
                <a:lnTo>
                  <a:pt x="598457" y="104428"/>
                </a:lnTo>
                <a:lnTo>
                  <a:pt x="604052" y="106507"/>
                </a:lnTo>
                <a:lnTo>
                  <a:pt x="601869" y="90790"/>
                </a:lnTo>
                <a:lnTo>
                  <a:pt x="600559" y="87963"/>
                </a:lnTo>
                <a:lnTo>
                  <a:pt x="600559" y="79645"/>
                </a:lnTo>
                <a:lnTo>
                  <a:pt x="602466" y="76198"/>
                </a:lnTo>
                <a:lnTo>
                  <a:pt x="606280" y="74038"/>
                </a:lnTo>
                <a:lnTo>
                  <a:pt x="608532" y="72751"/>
                </a:lnTo>
                <a:lnTo>
                  <a:pt x="611909" y="71809"/>
                </a:lnTo>
                <a:lnTo>
                  <a:pt x="616412" y="71211"/>
                </a:lnTo>
                <a:lnTo>
                  <a:pt x="623925" y="70247"/>
                </a:lnTo>
                <a:lnTo>
                  <a:pt x="628566" y="69511"/>
                </a:lnTo>
                <a:lnTo>
                  <a:pt x="630955" y="68868"/>
                </a:lnTo>
                <a:lnTo>
                  <a:pt x="633344" y="68225"/>
                </a:lnTo>
                <a:lnTo>
                  <a:pt x="636814" y="66455"/>
                </a:lnTo>
                <a:lnTo>
                  <a:pt x="636814" y="84080"/>
                </a:lnTo>
                <a:lnTo>
                  <a:pt x="633367" y="89572"/>
                </a:lnTo>
                <a:lnTo>
                  <a:pt x="626544" y="102854"/>
                </a:lnTo>
                <a:lnTo>
                  <a:pt x="631277" y="100418"/>
                </a:lnTo>
                <a:lnTo>
                  <a:pt x="634906" y="97545"/>
                </a:lnTo>
                <a:lnTo>
                  <a:pt x="637434" y="94236"/>
                </a:lnTo>
                <a:lnTo>
                  <a:pt x="637847" y="97178"/>
                </a:lnTo>
                <a:lnTo>
                  <a:pt x="639571" y="101061"/>
                </a:lnTo>
                <a:lnTo>
                  <a:pt x="641500" y="104094"/>
                </a:lnTo>
                <a:lnTo>
                  <a:pt x="644602" y="105611"/>
                </a:lnTo>
                <a:lnTo>
                  <a:pt x="650621" y="105611"/>
                </a:lnTo>
                <a:lnTo>
                  <a:pt x="654021" y="105267"/>
                </a:lnTo>
                <a:lnTo>
                  <a:pt x="657422" y="104370"/>
                </a:lnTo>
                <a:lnTo>
                  <a:pt x="657422" y="95202"/>
                </a:lnTo>
                <a:lnTo>
                  <a:pt x="655906" y="95443"/>
                </a:lnTo>
                <a:lnTo>
                  <a:pt x="653355" y="95615"/>
                </a:lnTo>
                <a:lnTo>
                  <a:pt x="650013" y="94444"/>
                </a:lnTo>
                <a:lnTo>
                  <a:pt x="649220" y="91341"/>
                </a:lnTo>
                <a:lnTo>
                  <a:pt x="649220" y="41821"/>
                </a:lnTo>
                <a:lnTo>
                  <a:pt x="646531" y="36674"/>
                </a:lnTo>
                <a:lnTo>
                  <a:pt x="641156" y="33365"/>
                </a:lnTo>
                <a:lnTo>
                  <a:pt x="635734" y="30056"/>
                </a:lnTo>
                <a:lnTo>
                  <a:pt x="628681" y="28402"/>
                </a:lnTo>
                <a:lnTo>
                  <a:pt x="612506" y="28402"/>
                </a:lnTo>
                <a:lnTo>
                  <a:pt x="605924" y="30182"/>
                </a:lnTo>
                <a:lnTo>
                  <a:pt x="600249" y="33744"/>
                </a:lnTo>
                <a:lnTo>
                  <a:pt x="594574" y="37306"/>
                </a:lnTo>
                <a:lnTo>
                  <a:pt x="591622" y="43637"/>
                </a:lnTo>
                <a:lnTo>
                  <a:pt x="591392" y="52736"/>
                </a:lnTo>
                <a:lnTo>
                  <a:pt x="602972" y="52736"/>
                </a:lnTo>
                <a:lnTo>
                  <a:pt x="603431" y="48922"/>
                </a:lnTo>
                <a:lnTo>
                  <a:pt x="604419" y="46050"/>
                </a:lnTo>
                <a:lnTo>
                  <a:pt x="605935" y="44119"/>
                </a:lnTo>
                <a:lnTo>
                  <a:pt x="608647" y="40626"/>
                </a:lnTo>
                <a:lnTo>
                  <a:pt x="613242" y="38880"/>
                </a:lnTo>
                <a:lnTo>
                  <a:pt x="625326" y="38880"/>
                </a:lnTo>
                <a:lnTo>
                  <a:pt x="629634" y="39834"/>
                </a:lnTo>
                <a:lnTo>
                  <a:pt x="632644" y="41741"/>
                </a:lnTo>
                <a:lnTo>
                  <a:pt x="635653" y="43648"/>
                </a:lnTo>
                <a:lnTo>
                  <a:pt x="637158" y="46716"/>
                </a:lnTo>
                <a:lnTo>
                  <a:pt x="637158" y="53012"/>
                </a:lnTo>
                <a:lnTo>
                  <a:pt x="636331" y="55701"/>
                </a:lnTo>
                <a:lnTo>
                  <a:pt x="633459" y="58918"/>
                </a:lnTo>
                <a:lnTo>
                  <a:pt x="630610" y="59286"/>
                </a:lnTo>
                <a:lnTo>
                  <a:pt x="610829" y="61767"/>
                </a:lnTo>
                <a:lnTo>
                  <a:pt x="603890" y="62640"/>
                </a:lnTo>
                <a:lnTo>
                  <a:pt x="598285" y="64961"/>
                </a:lnTo>
                <a:lnTo>
                  <a:pt x="594011" y="68730"/>
                </a:lnTo>
                <a:lnTo>
                  <a:pt x="589738" y="72498"/>
                </a:lnTo>
                <a:close/>
              </a:path>
              <a:path w="4172259" h="133462">
                <a:moveTo>
                  <a:pt x="633367" y="89572"/>
                </a:moveTo>
                <a:lnTo>
                  <a:pt x="626475" y="92927"/>
                </a:lnTo>
                <a:lnTo>
                  <a:pt x="622385" y="94949"/>
                </a:lnTo>
                <a:lnTo>
                  <a:pt x="618158" y="95960"/>
                </a:lnTo>
                <a:lnTo>
                  <a:pt x="610209" y="95960"/>
                </a:lnTo>
                <a:lnTo>
                  <a:pt x="607107" y="94926"/>
                </a:lnTo>
                <a:lnTo>
                  <a:pt x="604488" y="92858"/>
                </a:lnTo>
                <a:lnTo>
                  <a:pt x="601869" y="90790"/>
                </a:lnTo>
                <a:lnTo>
                  <a:pt x="604052" y="106507"/>
                </a:lnTo>
                <a:lnTo>
                  <a:pt x="616595" y="106507"/>
                </a:lnTo>
                <a:lnTo>
                  <a:pt x="621811" y="105289"/>
                </a:lnTo>
                <a:lnTo>
                  <a:pt x="626544" y="102854"/>
                </a:lnTo>
                <a:lnTo>
                  <a:pt x="633367" y="89572"/>
                </a:lnTo>
                <a:close/>
              </a:path>
              <a:path w="4172259" h="133462">
                <a:moveTo>
                  <a:pt x="692206" y="102854"/>
                </a:moveTo>
                <a:lnTo>
                  <a:pt x="695974" y="105289"/>
                </a:lnTo>
                <a:lnTo>
                  <a:pt x="700637" y="106507"/>
                </a:lnTo>
                <a:lnTo>
                  <a:pt x="713273" y="106507"/>
                </a:lnTo>
                <a:lnTo>
                  <a:pt x="719477" y="104325"/>
                </a:lnTo>
                <a:lnTo>
                  <a:pt x="724807" y="99958"/>
                </a:lnTo>
                <a:lnTo>
                  <a:pt x="731380" y="92281"/>
                </a:lnTo>
                <a:lnTo>
                  <a:pt x="735910" y="80536"/>
                </a:lnTo>
                <a:lnTo>
                  <a:pt x="737420" y="65490"/>
                </a:lnTo>
                <a:lnTo>
                  <a:pt x="737296" y="61356"/>
                </a:lnTo>
                <a:lnTo>
                  <a:pt x="734679" y="48089"/>
                </a:lnTo>
                <a:lnTo>
                  <a:pt x="728667" y="38018"/>
                </a:lnTo>
                <a:lnTo>
                  <a:pt x="722831" y="31607"/>
                </a:lnTo>
                <a:lnTo>
                  <a:pt x="715732" y="28402"/>
                </a:lnTo>
                <a:lnTo>
                  <a:pt x="701717" y="28402"/>
                </a:lnTo>
                <a:lnTo>
                  <a:pt x="696800" y="29780"/>
                </a:lnTo>
                <a:lnTo>
                  <a:pt x="692619" y="32538"/>
                </a:lnTo>
                <a:lnTo>
                  <a:pt x="689678" y="34376"/>
                </a:lnTo>
                <a:lnTo>
                  <a:pt x="690069" y="43591"/>
                </a:lnTo>
                <a:lnTo>
                  <a:pt x="695951" y="39294"/>
                </a:lnTo>
                <a:lnTo>
                  <a:pt x="713090" y="39294"/>
                </a:lnTo>
                <a:lnTo>
                  <a:pt x="718971" y="43361"/>
                </a:lnTo>
                <a:lnTo>
                  <a:pt x="722187" y="51496"/>
                </a:lnTo>
                <a:lnTo>
                  <a:pt x="723888" y="55724"/>
                </a:lnTo>
                <a:lnTo>
                  <a:pt x="724738" y="60779"/>
                </a:lnTo>
                <a:lnTo>
                  <a:pt x="724738" y="76313"/>
                </a:lnTo>
                <a:lnTo>
                  <a:pt x="722819" y="83563"/>
                </a:lnTo>
                <a:lnTo>
                  <a:pt x="718983" y="88411"/>
                </a:lnTo>
                <a:lnTo>
                  <a:pt x="715146" y="93260"/>
                </a:lnTo>
                <a:lnTo>
                  <a:pt x="710333" y="95684"/>
                </a:lnTo>
                <a:lnTo>
                  <a:pt x="695996" y="95684"/>
                </a:lnTo>
                <a:lnTo>
                  <a:pt x="690115" y="91870"/>
                </a:lnTo>
                <a:lnTo>
                  <a:pt x="686898" y="84241"/>
                </a:lnTo>
                <a:lnTo>
                  <a:pt x="687542" y="99108"/>
                </a:lnTo>
                <a:lnTo>
                  <a:pt x="690000" y="101475"/>
                </a:lnTo>
                <a:lnTo>
                  <a:pt x="692206" y="102854"/>
                </a:lnTo>
                <a:close/>
              </a:path>
              <a:path w="4172259" h="133462">
                <a:moveTo>
                  <a:pt x="755731" y="30539"/>
                </a:moveTo>
                <a:lnTo>
                  <a:pt x="755731" y="104025"/>
                </a:lnTo>
                <a:lnTo>
                  <a:pt x="768344" y="104025"/>
                </a:lnTo>
                <a:lnTo>
                  <a:pt x="768344" y="30539"/>
                </a:lnTo>
                <a:lnTo>
                  <a:pt x="755731" y="30539"/>
                </a:lnTo>
                <a:close/>
              </a:path>
              <a:path w="4172259" h="133462">
                <a:moveTo>
                  <a:pt x="755731" y="2757"/>
                </a:moveTo>
                <a:lnTo>
                  <a:pt x="755731" y="16820"/>
                </a:lnTo>
                <a:lnTo>
                  <a:pt x="768344" y="16820"/>
                </a:lnTo>
                <a:lnTo>
                  <a:pt x="768344" y="2757"/>
                </a:lnTo>
                <a:lnTo>
                  <a:pt x="755731" y="2757"/>
                </a:lnTo>
                <a:close/>
              </a:path>
              <a:path w="4172259" h="133462">
                <a:moveTo>
                  <a:pt x="824999" y="72498"/>
                </a:moveTo>
                <a:lnTo>
                  <a:pt x="822863" y="77806"/>
                </a:lnTo>
                <a:lnTo>
                  <a:pt x="822863" y="90905"/>
                </a:lnTo>
                <a:lnTo>
                  <a:pt x="825034" y="96110"/>
                </a:lnTo>
                <a:lnTo>
                  <a:pt x="829376" y="100268"/>
                </a:lnTo>
                <a:lnTo>
                  <a:pt x="833719" y="104428"/>
                </a:lnTo>
                <a:lnTo>
                  <a:pt x="839313" y="106507"/>
                </a:lnTo>
                <a:lnTo>
                  <a:pt x="837130" y="90790"/>
                </a:lnTo>
                <a:lnTo>
                  <a:pt x="835820" y="87963"/>
                </a:lnTo>
                <a:lnTo>
                  <a:pt x="835820" y="79645"/>
                </a:lnTo>
                <a:lnTo>
                  <a:pt x="837728" y="76198"/>
                </a:lnTo>
                <a:lnTo>
                  <a:pt x="841542" y="74038"/>
                </a:lnTo>
                <a:lnTo>
                  <a:pt x="843793" y="72751"/>
                </a:lnTo>
                <a:lnTo>
                  <a:pt x="847170" y="71809"/>
                </a:lnTo>
                <a:lnTo>
                  <a:pt x="851673" y="71211"/>
                </a:lnTo>
                <a:lnTo>
                  <a:pt x="859186" y="70247"/>
                </a:lnTo>
                <a:lnTo>
                  <a:pt x="863827" y="69511"/>
                </a:lnTo>
                <a:lnTo>
                  <a:pt x="866216" y="68868"/>
                </a:lnTo>
                <a:lnTo>
                  <a:pt x="868606" y="68225"/>
                </a:lnTo>
                <a:lnTo>
                  <a:pt x="872075" y="66455"/>
                </a:lnTo>
                <a:lnTo>
                  <a:pt x="872075" y="84080"/>
                </a:lnTo>
                <a:lnTo>
                  <a:pt x="868629" y="89572"/>
                </a:lnTo>
                <a:lnTo>
                  <a:pt x="861805" y="102854"/>
                </a:lnTo>
                <a:lnTo>
                  <a:pt x="866538" y="100418"/>
                </a:lnTo>
                <a:lnTo>
                  <a:pt x="870168" y="97545"/>
                </a:lnTo>
                <a:lnTo>
                  <a:pt x="872695" y="94236"/>
                </a:lnTo>
                <a:lnTo>
                  <a:pt x="873108" y="97178"/>
                </a:lnTo>
                <a:lnTo>
                  <a:pt x="874832" y="101061"/>
                </a:lnTo>
                <a:lnTo>
                  <a:pt x="876762" y="104094"/>
                </a:lnTo>
                <a:lnTo>
                  <a:pt x="879863" y="105611"/>
                </a:lnTo>
                <a:lnTo>
                  <a:pt x="885883" y="105611"/>
                </a:lnTo>
                <a:lnTo>
                  <a:pt x="889283" y="105267"/>
                </a:lnTo>
                <a:lnTo>
                  <a:pt x="892683" y="104370"/>
                </a:lnTo>
                <a:lnTo>
                  <a:pt x="892683" y="95202"/>
                </a:lnTo>
                <a:lnTo>
                  <a:pt x="891167" y="95443"/>
                </a:lnTo>
                <a:lnTo>
                  <a:pt x="888616" y="95615"/>
                </a:lnTo>
                <a:lnTo>
                  <a:pt x="885274" y="94444"/>
                </a:lnTo>
                <a:lnTo>
                  <a:pt x="884481" y="91341"/>
                </a:lnTo>
                <a:lnTo>
                  <a:pt x="884481" y="41821"/>
                </a:lnTo>
                <a:lnTo>
                  <a:pt x="881793" y="36674"/>
                </a:lnTo>
                <a:lnTo>
                  <a:pt x="876417" y="33365"/>
                </a:lnTo>
                <a:lnTo>
                  <a:pt x="870995" y="30056"/>
                </a:lnTo>
                <a:lnTo>
                  <a:pt x="863942" y="28402"/>
                </a:lnTo>
                <a:lnTo>
                  <a:pt x="847768" y="28402"/>
                </a:lnTo>
                <a:lnTo>
                  <a:pt x="841185" y="30182"/>
                </a:lnTo>
                <a:lnTo>
                  <a:pt x="835511" y="33744"/>
                </a:lnTo>
                <a:lnTo>
                  <a:pt x="829836" y="37306"/>
                </a:lnTo>
                <a:lnTo>
                  <a:pt x="826884" y="43637"/>
                </a:lnTo>
                <a:lnTo>
                  <a:pt x="826654" y="52736"/>
                </a:lnTo>
                <a:lnTo>
                  <a:pt x="838233" y="52736"/>
                </a:lnTo>
                <a:lnTo>
                  <a:pt x="838693" y="48922"/>
                </a:lnTo>
                <a:lnTo>
                  <a:pt x="839681" y="46050"/>
                </a:lnTo>
                <a:lnTo>
                  <a:pt x="841197" y="44119"/>
                </a:lnTo>
                <a:lnTo>
                  <a:pt x="843908" y="40626"/>
                </a:lnTo>
                <a:lnTo>
                  <a:pt x="848503" y="38880"/>
                </a:lnTo>
                <a:lnTo>
                  <a:pt x="860588" y="38880"/>
                </a:lnTo>
                <a:lnTo>
                  <a:pt x="864895" y="39834"/>
                </a:lnTo>
                <a:lnTo>
                  <a:pt x="867905" y="41741"/>
                </a:lnTo>
                <a:lnTo>
                  <a:pt x="870914" y="43648"/>
                </a:lnTo>
                <a:lnTo>
                  <a:pt x="872420" y="46716"/>
                </a:lnTo>
                <a:lnTo>
                  <a:pt x="872420" y="53012"/>
                </a:lnTo>
                <a:lnTo>
                  <a:pt x="871593" y="55701"/>
                </a:lnTo>
                <a:lnTo>
                  <a:pt x="868721" y="58918"/>
                </a:lnTo>
                <a:lnTo>
                  <a:pt x="865872" y="59286"/>
                </a:lnTo>
                <a:lnTo>
                  <a:pt x="846091" y="61767"/>
                </a:lnTo>
                <a:lnTo>
                  <a:pt x="839152" y="62640"/>
                </a:lnTo>
                <a:lnTo>
                  <a:pt x="833546" y="64961"/>
                </a:lnTo>
                <a:lnTo>
                  <a:pt x="829273" y="68730"/>
                </a:lnTo>
                <a:lnTo>
                  <a:pt x="824999" y="72498"/>
                </a:lnTo>
                <a:close/>
              </a:path>
              <a:path w="4172259" h="133462">
                <a:moveTo>
                  <a:pt x="868629" y="89572"/>
                </a:moveTo>
                <a:lnTo>
                  <a:pt x="861736" y="92927"/>
                </a:lnTo>
                <a:lnTo>
                  <a:pt x="857647" y="94949"/>
                </a:lnTo>
                <a:lnTo>
                  <a:pt x="853419" y="95960"/>
                </a:lnTo>
                <a:lnTo>
                  <a:pt x="845470" y="95960"/>
                </a:lnTo>
                <a:lnTo>
                  <a:pt x="842368" y="94926"/>
                </a:lnTo>
                <a:lnTo>
                  <a:pt x="839749" y="92858"/>
                </a:lnTo>
                <a:lnTo>
                  <a:pt x="837130" y="90790"/>
                </a:lnTo>
                <a:lnTo>
                  <a:pt x="839313" y="106507"/>
                </a:lnTo>
                <a:lnTo>
                  <a:pt x="851857" y="106507"/>
                </a:lnTo>
                <a:lnTo>
                  <a:pt x="857072" y="105289"/>
                </a:lnTo>
                <a:lnTo>
                  <a:pt x="861805" y="102854"/>
                </a:lnTo>
                <a:lnTo>
                  <a:pt x="868629" y="89572"/>
                </a:lnTo>
                <a:close/>
              </a:path>
              <a:path w="4172259" h="133462">
                <a:moveTo>
                  <a:pt x="908995" y="2757"/>
                </a:moveTo>
                <a:lnTo>
                  <a:pt x="908995" y="104025"/>
                </a:lnTo>
                <a:lnTo>
                  <a:pt x="921402" y="104025"/>
                </a:lnTo>
                <a:lnTo>
                  <a:pt x="921402" y="2757"/>
                </a:lnTo>
                <a:lnTo>
                  <a:pt x="908995" y="2757"/>
                </a:lnTo>
                <a:close/>
              </a:path>
              <a:path w="4172259" h="133462">
                <a:moveTo>
                  <a:pt x="979918" y="67765"/>
                </a:moveTo>
                <a:lnTo>
                  <a:pt x="979918" y="71396"/>
                </a:lnTo>
                <a:lnTo>
                  <a:pt x="980171" y="75210"/>
                </a:lnTo>
                <a:lnTo>
                  <a:pt x="980676" y="79208"/>
                </a:lnTo>
                <a:lnTo>
                  <a:pt x="981687" y="86930"/>
                </a:lnTo>
                <a:lnTo>
                  <a:pt x="983479" y="94190"/>
                </a:lnTo>
                <a:lnTo>
                  <a:pt x="986052" y="100993"/>
                </a:lnTo>
                <a:lnTo>
                  <a:pt x="987936" y="105956"/>
                </a:lnTo>
                <a:lnTo>
                  <a:pt x="989682" y="109885"/>
                </a:lnTo>
                <a:lnTo>
                  <a:pt x="991291" y="112780"/>
                </a:lnTo>
                <a:lnTo>
                  <a:pt x="992899" y="115676"/>
                </a:lnTo>
                <a:lnTo>
                  <a:pt x="997058" y="122363"/>
                </a:lnTo>
                <a:lnTo>
                  <a:pt x="1003766" y="132841"/>
                </a:lnTo>
                <a:lnTo>
                  <a:pt x="1012106" y="132841"/>
                </a:lnTo>
                <a:lnTo>
                  <a:pt x="1008059" y="125017"/>
                </a:lnTo>
                <a:lnTo>
                  <a:pt x="1002263" y="112865"/>
                </a:lnTo>
                <a:lnTo>
                  <a:pt x="998528" y="103474"/>
                </a:lnTo>
                <a:lnTo>
                  <a:pt x="995582" y="92787"/>
                </a:lnTo>
                <a:lnTo>
                  <a:pt x="993604" y="80269"/>
                </a:lnTo>
                <a:lnTo>
                  <a:pt x="992945" y="66937"/>
                </a:lnTo>
                <a:lnTo>
                  <a:pt x="993326" y="56266"/>
                </a:lnTo>
                <a:lnTo>
                  <a:pt x="994946" y="43551"/>
                </a:lnTo>
                <a:lnTo>
                  <a:pt x="997838" y="32055"/>
                </a:lnTo>
                <a:lnTo>
                  <a:pt x="999962" y="26325"/>
                </a:lnTo>
                <a:lnTo>
                  <a:pt x="1004872" y="15263"/>
                </a:lnTo>
                <a:lnTo>
                  <a:pt x="1011899" y="1102"/>
                </a:lnTo>
                <a:lnTo>
                  <a:pt x="1003284" y="1102"/>
                </a:lnTo>
                <a:lnTo>
                  <a:pt x="996987" y="11243"/>
                </a:lnTo>
                <a:lnTo>
                  <a:pt x="990479" y="22683"/>
                </a:lnTo>
                <a:lnTo>
                  <a:pt x="986328" y="31435"/>
                </a:lnTo>
                <a:lnTo>
                  <a:pt x="982957" y="41790"/>
                </a:lnTo>
                <a:lnTo>
                  <a:pt x="980678" y="54246"/>
                </a:lnTo>
                <a:lnTo>
                  <a:pt x="979918" y="67765"/>
                </a:lnTo>
                <a:close/>
              </a:path>
              <a:path w="4172259" h="133462">
                <a:moveTo>
                  <a:pt x="1148484" y="2757"/>
                </a:moveTo>
                <a:lnTo>
                  <a:pt x="1133459" y="2757"/>
                </a:lnTo>
                <a:lnTo>
                  <a:pt x="1114367" y="85137"/>
                </a:lnTo>
                <a:lnTo>
                  <a:pt x="1091484" y="2757"/>
                </a:lnTo>
                <a:lnTo>
                  <a:pt x="1076596" y="2757"/>
                </a:lnTo>
                <a:lnTo>
                  <a:pt x="1053713" y="85137"/>
                </a:lnTo>
                <a:lnTo>
                  <a:pt x="1034621" y="2757"/>
                </a:lnTo>
                <a:lnTo>
                  <a:pt x="1019734" y="2757"/>
                </a:lnTo>
                <a:lnTo>
                  <a:pt x="1046201" y="104026"/>
                </a:lnTo>
                <a:lnTo>
                  <a:pt x="1060606" y="104026"/>
                </a:lnTo>
                <a:lnTo>
                  <a:pt x="1084109" y="20061"/>
                </a:lnTo>
                <a:lnTo>
                  <a:pt x="1107474" y="104026"/>
                </a:lnTo>
                <a:lnTo>
                  <a:pt x="1121879" y="104026"/>
                </a:lnTo>
                <a:lnTo>
                  <a:pt x="1148484" y="2757"/>
                </a:lnTo>
                <a:close/>
              </a:path>
              <a:path w="4172259" h="133462">
                <a:moveTo>
                  <a:pt x="1173664" y="73694"/>
                </a:moveTo>
                <a:lnTo>
                  <a:pt x="1177593" y="62526"/>
                </a:lnTo>
                <a:lnTo>
                  <a:pt x="1193928" y="17786"/>
                </a:lnTo>
                <a:lnTo>
                  <a:pt x="1209298" y="62526"/>
                </a:lnTo>
                <a:lnTo>
                  <a:pt x="1213709" y="73694"/>
                </a:lnTo>
                <a:lnTo>
                  <a:pt x="1223979" y="104026"/>
                </a:lnTo>
                <a:lnTo>
                  <a:pt x="1239005" y="104026"/>
                </a:lnTo>
                <a:lnTo>
                  <a:pt x="1202268" y="2757"/>
                </a:lnTo>
                <a:lnTo>
                  <a:pt x="1186760" y="2757"/>
                </a:lnTo>
                <a:lnTo>
                  <a:pt x="1148645" y="104026"/>
                </a:lnTo>
                <a:lnTo>
                  <a:pt x="1162705" y="104026"/>
                </a:lnTo>
                <a:lnTo>
                  <a:pt x="1173664" y="73694"/>
                </a:lnTo>
                <a:close/>
              </a:path>
              <a:path w="4172259" h="133462">
                <a:moveTo>
                  <a:pt x="1177593" y="62526"/>
                </a:moveTo>
                <a:lnTo>
                  <a:pt x="1173664" y="73694"/>
                </a:lnTo>
                <a:lnTo>
                  <a:pt x="1213709" y="73694"/>
                </a:lnTo>
                <a:lnTo>
                  <a:pt x="1209298" y="62526"/>
                </a:lnTo>
                <a:lnTo>
                  <a:pt x="1177593" y="62526"/>
                </a:lnTo>
                <a:close/>
              </a:path>
              <a:path w="4172259" h="133462">
                <a:moveTo>
                  <a:pt x="1264426" y="32014"/>
                </a:moveTo>
                <a:lnTo>
                  <a:pt x="1270078" y="22439"/>
                </a:lnTo>
                <a:lnTo>
                  <a:pt x="1270746" y="21697"/>
                </a:lnTo>
                <a:lnTo>
                  <a:pt x="1281154" y="14369"/>
                </a:lnTo>
                <a:lnTo>
                  <a:pt x="1294236" y="11926"/>
                </a:lnTo>
                <a:lnTo>
                  <a:pt x="1302415" y="11926"/>
                </a:lnTo>
                <a:lnTo>
                  <a:pt x="1308767" y="13833"/>
                </a:lnTo>
                <a:lnTo>
                  <a:pt x="1313293" y="17648"/>
                </a:lnTo>
                <a:lnTo>
                  <a:pt x="1317819" y="21462"/>
                </a:lnTo>
                <a:lnTo>
                  <a:pt x="1320841" y="26633"/>
                </a:lnTo>
                <a:lnTo>
                  <a:pt x="1322357" y="33159"/>
                </a:lnTo>
                <a:lnTo>
                  <a:pt x="1335728" y="33159"/>
                </a:lnTo>
                <a:lnTo>
                  <a:pt x="1332089" y="20749"/>
                </a:lnTo>
                <a:lnTo>
                  <a:pt x="1323942" y="10134"/>
                </a:lnTo>
                <a:lnTo>
                  <a:pt x="1319497" y="6581"/>
                </a:lnTo>
                <a:lnTo>
                  <a:pt x="1308196" y="1645"/>
                </a:lnTo>
                <a:lnTo>
                  <a:pt x="1294098" y="0"/>
                </a:lnTo>
                <a:lnTo>
                  <a:pt x="1293472" y="3"/>
                </a:lnTo>
                <a:lnTo>
                  <a:pt x="1279794" y="1829"/>
                </a:lnTo>
                <a:lnTo>
                  <a:pt x="1268217" y="7021"/>
                </a:lnTo>
                <a:lnTo>
                  <a:pt x="1258740" y="15580"/>
                </a:lnTo>
                <a:lnTo>
                  <a:pt x="1252016" y="26335"/>
                </a:lnTo>
                <a:lnTo>
                  <a:pt x="1248168" y="38456"/>
                </a:lnTo>
                <a:lnTo>
                  <a:pt x="1246885" y="52323"/>
                </a:lnTo>
                <a:lnTo>
                  <a:pt x="1247390" y="62390"/>
                </a:lnTo>
                <a:lnTo>
                  <a:pt x="1250119" y="75883"/>
                </a:lnTo>
                <a:lnTo>
                  <a:pt x="1255211" y="87073"/>
                </a:lnTo>
                <a:lnTo>
                  <a:pt x="1262669" y="95960"/>
                </a:lnTo>
                <a:lnTo>
                  <a:pt x="1267528" y="99700"/>
                </a:lnTo>
                <a:lnTo>
                  <a:pt x="1278998" y="104909"/>
                </a:lnTo>
                <a:lnTo>
                  <a:pt x="1292306" y="106645"/>
                </a:lnTo>
                <a:lnTo>
                  <a:pt x="1302936" y="105659"/>
                </a:lnTo>
                <a:lnTo>
                  <a:pt x="1314992" y="101349"/>
                </a:lnTo>
                <a:lnTo>
                  <a:pt x="1324838" y="93616"/>
                </a:lnTo>
                <a:lnTo>
                  <a:pt x="1327381" y="90630"/>
                </a:lnTo>
                <a:lnTo>
                  <a:pt x="1333589" y="79685"/>
                </a:lnTo>
                <a:lnTo>
                  <a:pt x="1336693" y="66800"/>
                </a:lnTo>
                <a:lnTo>
                  <a:pt x="1323321" y="66800"/>
                </a:lnTo>
                <a:lnTo>
                  <a:pt x="1321943" y="73464"/>
                </a:lnTo>
                <a:lnTo>
                  <a:pt x="1319852" y="78841"/>
                </a:lnTo>
                <a:lnTo>
                  <a:pt x="1317050" y="82931"/>
                </a:lnTo>
                <a:lnTo>
                  <a:pt x="1316764" y="83344"/>
                </a:lnTo>
                <a:lnTo>
                  <a:pt x="1307107" y="91772"/>
                </a:lnTo>
                <a:lnTo>
                  <a:pt x="1293960" y="94582"/>
                </a:lnTo>
                <a:lnTo>
                  <a:pt x="1291886" y="94536"/>
                </a:lnTo>
                <a:lnTo>
                  <a:pt x="1278745" y="91450"/>
                </a:lnTo>
                <a:lnTo>
                  <a:pt x="1269182" y="83517"/>
                </a:lnTo>
                <a:lnTo>
                  <a:pt x="1266821" y="79951"/>
                </a:lnTo>
                <a:lnTo>
                  <a:pt x="1262363" y="68512"/>
                </a:lnTo>
                <a:lnTo>
                  <a:pt x="1260877" y="54667"/>
                </a:lnTo>
                <a:lnTo>
                  <a:pt x="1261416" y="44807"/>
                </a:lnTo>
                <a:lnTo>
                  <a:pt x="1264426" y="32014"/>
                </a:lnTo>
                <a:close/>
              </a:path>
              <a:path w="4172259" h="133462">
                <a:moveTo>
                  <a:pt x="1370293" y="32014"/>
                </a:moveTo>
                <a:lnTo>
                  <a:pt x="1375945" y="22439"/>
                </a:lnTo>
                <a:lnTo>
                  <a:pt x="1376614" y="21697"/>
                </a:lnTo>
                <a:lnTo>
                  <a:pt x="1387021" y="14369"/>
                </a:lnTo>
                <a:lnTo>
                  <a:pt x="1400103" y="11926"/>
                </a:lnTo>
                <a:lnTo>
                  <a:pt x="1408282" y="11926"/>
                </a:lnTo>
                <a:lnTo>
                  <a:pt x="1414635" y="13833"/>
                </a:lnTo>
                <a:lnTo>
                  <a:pt x="1419161" y="17648"/>
                </a:lnTo>
                <a:lnTo>
                  <a:pt x="1423687" y="21462"/>
                </a:lnTo>
                <a:lnTo>
                  <a:pt x="1426708" y="26633"/>
                </a:lnTo>
                <a:lnTo>
                  <a:pt x="1428225" y="33159"/>
                </a:lnTo>
                <a:lnTo>
                  <a:pt x="1441595" y="33159"/>
                </a:lnTo>
                <a:lnTo>
                  <a:pt x="1437956" y="20750"/>
                </a:lnTo>
                <a:lnTo>
                  <a:pt x="1429810" y="10134"/>
                </a:lnTo>
                <a:lnTo>
                  <a:pt x="1425365" y="6581"/>
                </a:lnTo>
                <a:lnTo>
                  <a:pt x="1414064" y="1645"/>
                </a:lnTo>
                <a:lnTo>
                  <a:pt x="1399966" y="0"/>
                </a:lnTo>
                <a:lnTo>
                  <a:pt x="1399339" y="3"/>
                </a:lnTo>
                <a:lnTo>
                  <a:pt x="1385662" y="1829"/>
                </a:lnTo>
                <a:lnTo>
                  <a:pt x="1374085" y="7021"/>
                </a:lnTo>
                <a:lnTo>
                  <a:pt x="1364608" y="15580"/>
                </a:lnTo>
                <a:lnTo>
                  <a:pt x="1357883" y="26335"/>
                </a:lnTo>
                <a:lnTo>
                  <a:pt x="1354035" y="38456"/>
                </a:lnTo>
                <a:lnTo>
                  <a:pt x="1352752" y="52323"/>
                </a:lnTo>
                <a:lnTo>
                  <a:pt x="1353258" y="62391"/>
                </a:lnTo>
                <a:lnTo>
                  <a:pt x="1355986" y="75883"/>
                </a:lnTo>
                <a:lnTo>
                  <a:pt x="1361079" y="87073"/>
                </a:lnTo>
                <a:lnTo>
                  <a:pt x="1368536" y="95960"/>
                </a:lnTo>
                <a:lnTo>
                  <a:pt x="1373396" y="99700"/>
                </a:lnTo>
                <a:lnTo>
                  <a:pt x="1384866" y="104909"/>
                </a:lnTo>
                <a:lnTo>
                  <a:pt x="1398173" y="106645"/>
                </a:lnTo>
                <a:lnTo>
                  <a:pt x="1408804" y="105659"/>
                </a:lnTo>
                <a:lnTo>
                  <a:pt x="1420859" y="101349"/>
                </a:lnTo>
                <a:lnTo>
                  <a:pt x="1430706" y="93616"/>
                </a:lnTo>
                <a:lnTo>
                  <a:pt x="1433249" y="90630"/>
                </a:lnTo>
                <a:lnTo>
                  <a:pt x="1439456" y="79685"/>
                </a:lnTo>
                <a:lnTo>
                  <a:pt x="1442560" y="66800"/>
                </a:lnTo>
                <a:lnTo>
                  <a:pt x="1429189" y="66800"/>
                </a:lnTo>
                <a:lnTo>
                  <a:pt x="1427811" y="73464"/>
                </a:lnTo>
                <a:lnTo>
                  <a:pt x="1425720" y="78841"/>
                </a:lnTo>
                <a:lnTo>
                  <a:pt x="1422917" y="82931"/>
                </a:lnTo>
                <a:lnTo>
                  <a:pt x="1422632" y="83344"/>
                </a:lnTo>
                <a:lnTo>
                  <a:pt x="1412975" y="91772"/>
                </a:lnTo>
                <a:lnTo>
                  <a:pt x="1399828" y="94582"/>
                </a:lnTo>
                <a:lnTo>
                  <a:pt x="1397753" y="94536"/>
                </a:lnTo>
                <a:lnTo>
                  <a:pt x="1384612" y="91450"/>
                </a:lnTo>
                <a:lnTo>
                  <a:pt x="1375049" y="83517"/>
                </a:lnTo>
                <a:lnTo>
                  <a:pt x="1372689" y="79951"/>
                </a:lnTo>
                <a:lnTo>
                  <a:pt x="1368230" y="68512"/>
                </a:lnTo>
                <a:lnTo>
                  <a:pt x="1366744" y="54667"/>
                </a:lnTo>
                <a:lnTo>
                  <a:pt x="1367284" y="44807"/>
                </a:lnTo>
                <a:lnTo>
                  <a:pt x="1370293" y="32014"/>
                </a:lnTo>
                <a:close/>
              </a:path>
              <a:path w="4172259" h="133462">
                <a:moveTo>
                  <a:pt x="1465926" y="132842"/>
                </a:moveTo>
                <a:lnTo>
                  <a:pt x="1472149" y="122856"/>
                </a:lnTo>
                <a:lnTo>
                  <a:pt x="1478656" y="111412"/>
                </a:lnTo>
                <a:lnTo>
                  <a:pt x="1482812" y="102578"/>
                </a:lnTo>
                <a:lnTo>
                  <a:pt x="1486233" y="92135"/>
                </a:lnTo>
                <a:lnTo>
                  <a:pt x="1488527" y="79678"/>
                </a:lnTo>
                <a:lnTo>
                  <a:pt x="1489291" y="66179"/>
                </a:lnTo>
                <a:lnTo>
                  <a:pt x="1489291" y="60987"/>
                </a:lnTo>
                <a:lnTo>
                  <a:pt x="1488820" y="55586"/>
                </a:lnTo>
                <a:lnTo>
                  <a:pt x="1487878" y="49979"/>
                </a:lnTo>
                <a:lnTo>
                  <a:pt x="1486936" y="44372"/>
                </a:lnTo>
                <a:lnTo>
                  <a:pt x="1485363" y="38697"/>
                </a:lnTo>
                <a:lnTo>
                  <a:pt x="1483157" y="32952"/>
                </a:lnTo>
                <a:lnTo>
                  <a:pt x="1481411" y="28310"/>
                </a:lnTo>
                <a:lnTo>
                  <a:pt x="1479791" y="24668"/>
                </a:lnTo>
                <a:lnTo>
                  <a:pt x="1478298" y="22025"/>
                </a:lnTo>
                <a:lnTo>
                  <a:pt x="1476805" y="19383"/>
                </a:lnTo>
                <a:lnTo>
                  <a:pt x="1472520" y="12409"/>
                </a:lnTo>
                <a:lnTo>
                  <a:pt x="1465444" y="1103"/>
                </a:lnTo>
                <a:lnTo>
                  <a:pt x="1457104" y="1103"/>
                </a:lnTo>
                <a:lnTo>
                  <a:pt x="1461150" y="8927"/>
                </a:lnTo>
                <a:lnTo>
                  <a:pt x="1466946" y="21080"/>
                </a:lnTo>
                <a:lnTo>
                  <a:pt x="1470682" y="30470"/>
                </a:lnTo>
                <a:lnTo>
                  <a:pt x="1473618" y="41106"/>
                </a:lnTo>
                <a:lnTo>
                  <a:pt x="1475603" y="53621"/>
                </a:lnTo>
                <a:lnTo>
                  <a:pt x="1476265" y="66938"/>
                </a:lnTo>
                <a:lnTo>
                  <a:pt x="1475897" y="77542"/>
                </a:lnTo>
                <a:lnTo>
                  <a:pt x="1474301" y="90281"/>
                </a:lnTo>
                <a:lnTo>
                  <a:pt x="1471440" y="101682"/>
                </a:lnTo>
                <a:lnTo>
                  <a:pt x="1469290" y="107494"/>
                </a:lnTo>
                <a:lnTo>
                  <a:pt x="1464373" y="118572"/>
                </a:lnTo>
                <a:lnTo>
                  <a:pt x="1457310" y="132842"/>
                </a:lnTo>
                <a:lnTo>
                  <a:pt x="1465926" y="132842"/>
                </a:lnTo>
                <a:close/>
              </a:path>
              <a:path w="4172259" h="133462">
                <a:moveTo>
                  <a:pt x="1541099" y="47360"/>
                </a:moveTo>
                <a:lnTo>
                  <a:pt x="1541099" y="58941"/>
                </a:lnTo>
                <a:lnTo>
                  <a:pt x="1612987" y="58941"/>
                </a:lnTo>
                <a:lnTo>
                  <a:pt x="1612987" y="47360"/>
                </a:lnTo>
                <a:lnTo>
                  <a:pt x="1541099" y="47360"/>
                </a:lnTo>
                <a:close/>
              </a:path>
              <a:path w="4172259" h="133462">
                <a:moveTo>
                  <a:pt x="1541099" y="76934"/>
                </a:moveTo>
                <a:lnTo>
                  <a:pt x="1541099" y="88722"/>
                </a:lnTo>
                <a:lnTo>
                  <a:pt x="1612987" y="88722"/>
                </a:lnTo>
                <a:lnTo>
                  <a:pt x="1612987" y="76934"/>
                </a:lnTo>
                <a:lnTo>
                  <a:pt x="1541099" y="76934"/>
                </a:lnTo>
                <a:close/>
              </a:path>
              <a:path w="4172259" h="133462">
                <a:moveTo>
                  <a:pt x="1670654" y="92307"/>
                </a:moveTo>
                <a:lnTo>
                  <a:pt x="1671849" y="87435"/>
                </a:lnTo>
                <a:lnTo>
                  <a:pt x="1674743" y="83000"/>
                </a:lnTo>
                <a:lnTo>
                  <a:pt x="1679338" y="79002"/>
                </a:lnTo>
                <a:lnTo>
                  <a:pt x="1681912" y="76750"/>
                </a:lnTo>
                <a:lnTo>
                  <a:pt x="1685450" y="74383"/>
                </a:lnTo>
                <a:lnTo>
                  <a:pt x="1689953" y="71901"/>
                </a:lnTo>
                <a:lnTo>
                  <a:pt x="1699395" y="66662"/>
                </a:lnTo>
                <a:lnTo>
                  <a:pt x="1707712" y="62020"/>
                </a:lnTo>
                <a:lnTo>
                  <a:pt x="1713479" y="58068"/>
                </a:lnTo>
                <a:lnTo>
                  <a:pt x="1716695" y="54805"/>
                </a:lnTo>
                <a:lnTo>
                  <a:pt x="1722255" y="49198"/>
                </a:lnTo>
                <a:lnTo>
                  <a:pt x="1725035" y="42442"/>
                </a:lnTo>
                <a:lnTo>
                  <a:pt x="1725035" y="27046"/>
                </a:lnTo>
                <a:lnTo>
                  <a:pt x="1722428" y="20244"/>
                </a:lnTo>
                <a:lnTo>
                  <a:pt x="1717212" y="14132"/>
                </a:lnTo>
                <a:lnTo>
                  <a:pt x="1706624" y="7082"/>
                </a:lnTo>
                <a:lnTo>
                  <a:pt x="1692434" y="4964"/>
                </a:lnTo>
                <a:lnTo>
                  <a:pt x="1684656" y="5555"/>
                </a:lnTo>
                <a:lnTo>
                  <a:pt x="1672354" y="10152"/>
                </a:lnTo>
                <a:lnTo>
                  <a:pt x="1663968" y="19302"/>
                </a:lnTo>
                <a:lnTo>
                  <a:pt x="1660936" y="24725"/>
                </a:lnTo>
                <a:lnTo>
                  <a:pt x="1659350" y="31734"/>
                </a:lnTo>
                <a:lnTo>
                  <a:pt x="1659212" y="40328"/>
                </a:lnTo>
                <a:lnTo>
                  <a:pt x="1671826" y="40328"/>
                </a:lnTo>
                <a:lnTo>
                  <a:pt x="1672010" y="34216"/>
                </a:lnTo>
                <a:lnTo>
                  <a:pt x="1672974" y="29436"/>
                </a:lnTo>
                <a:lnTo>
                  <a:pt x="1674721" y="25989"/>
                </a:lnTo>
                <a:lnTo>
                  <a:pt x="1677983" y="19555"/>
                </a:lnTo>
                <a:lnTo>
                  <a:pt x="1683864" y="16338"/>
                </a:lnTo>
                <a:lnTo>
                  <a:pt x="1698108" y="16338"/>
                </a:lnTo>
                <a:lnTo>
                  <a:pt x="1702704" y="18027"/>
                </a:lnTo>
                <a:lnTo>
                  <a:pt x="1706150" y="21405"/>
                </a:lnTo>
                <a:lnTo>
                  <a:pt x="1709596" y="24783"/>
                </a:lnTo>
                <a:lnTo>
                  <a:pt x="1711319" y="29344"/>
                </a:lnTo>
                <a:lnTo>
                  <a:pt x="1711319" y="40006"/>
                </a:lnTo>
                <a:lnTo>
                  <a:pt x="1709435" y="44372"/>
                </a:lnTo>
                <a:lnTo>
                  <a:pt x="1705668" y="48187"/>
                </a:lnTo>
                <a:lnTo>
                  <a:pt x="1703278" y="50623"/>
                </a:lnTo>
                <a:lnTo>
                  <a:pt x="1699120" y="53564"/>
                </a:lnTo>
                <a:lnTo>
                  <a:pt x="1693192" y="57011"/>
                </a:lnTo>
                <a:lnTo>
                  <a:pt x="1679958" y="64663"/>
                </a:lnTo>
                <a:lnTo>
                  <a:pt x="1671090" y="69810"/>
                </a:lnTo>
                <a:lnTo>
                  <a:pt x="1665129" y="75532"/>
                </a:lnTo>
                <a:lnTo>
                  <a:pt x="1662073" y="81828"/>
                </a:lnTo>
                <a:lnTo>
                  <a:pt x="1659018" y="88125"/>
                </a:lnTo>
                <a:lnTo>
                  <a:pt x="1657260" y="95524"/>
                </a:lnTo>
                <a:lnTo>
                  <a:pt x="1656800" y="104026"/>
                </a:lnTo>
                <a:lnTo>
                  <a:pt x="1724553" y="104026"/>
                </a:lnTo>
                <a:lnTo>
                  <a:pt x="1724553" y="92307"/>
                </a:lnTo>
                <a:lnTo>
                  <a:pt x="1670654" y="92307"/>
                </a:lnTo>
                <a:close/>
              </a:path>
              <a:path w="4172259" h="133462">
                <a:moveTo>
                  <a:pt x="1752995" y="92307"/>
                </a:moveTo>
                <a:lnTo>
                  <a:pt x="1754190" y="87435"/>
                </a:lnTo>
                <a:lnTo>
                  <a:pt x="1757085" y="83000"/>
                </a:lnTo>
                <a:lnTo>
                  <a:pt x="1761680" y="79002"/>
                </a:lnTo>
                <a:lnTo>
                  <a:pt x="1764253" y="76750"/>
                </a:lnTo>
                <a:lnTo>
                  <a:pt x="1767791" y="74383"/>
                </a:lnTo>
                <a:lnTo>
                  <a:pt x="1772294" y="71901"/>
                </a:lnTo>
                <a:lnTo>
                  <a:pt x="1781737" y="66662"/>
                </a:lnTo>
                <a:lnTo>
                  <a:pt x="1790053" y="62020"/>
                </a:lnTo>
                <a:lnTo>
                  <a:pt x="1795820" y="58068"/>
                </a:lnTo>
                <a:lnTo>
                  <a:pt x="1799037" y="54805"/>
                </a:lnTo>
                <a:lnTo>
                  <a:pt x="1804597" y="49198"/>
                </a:lnTo>
                <a:lnTo>
                  <a:pt x="1807377" y="42442"/>
                </a:lnTo>
                <a:lnTo>
                  <a:pt x="1807377" y="27046"/>
                </a:lnTo>
                <a:lnTo>
                  <a:pt x="1804769" y="20244"/>
                </a:lnTo>
                <a:lnTo>
                  <a:pt x="1799554" y="14132"/>
                </a:lnTo>
                <a:lnTo>
                  <a:pt x="1788966" y="7082"/>
                </a:lnTo>
                <a:lnTo>
                  <a:pt x="1774776" y="4964"/>
                </a:lnTo>
                <a:lnTo>
                  <a:pt x="1766998" y="5555"/>
                </a:lnTo>
                <a:lnTo>
                  <a:pt x="1754695" y="10152"/>
                </a:lnTo>
                <a:lnTo>
                  <a:pt x="1746310" y="19302"/>
                </a:lnTo>
                <a:lnTo>
                  <a:pt x="1743277" y="24725"/>
                </a:lnTo>
                <a:lnTo>
                  <a:pt x="1741692" y="31734"/>
                </a:lnTo>
                <a:lnTo>
                  <a:pt x="1741554" y="40328"/>
                </a:lnTo>
                <a:lnTo>
                  <a:pt x="1754167" y="40328"/>
                </a:lnTo>
                <a:lnTo>
                  <a:pt x="1754351" y="34216"/>
                </a:lnTo>
                <a:lnTo>
                  <a:pt x="1755316" y="29436"/>
                </a:lnTo>
                <a:lnTo>
                  <a:pt x="1757062" y="25989"/>
                </a:lnTo>
                <a:lnTo>
                  <a:pt x="1760324" y="19555"/>
                </a:lnTo>
                <a:lnTo>
                  <a:pt x="1766206" y="16338"/>
                </a:lnTo>
                <a:lnTo>
                  <a:pt x="1780450" y="16338"/>
                </a:lnTo>
                <a:lnTo>
                  <a:pt x="1785045" y="18027"/>
                </a:lnTo>
                <a:lnTo>
                  <a:pt x="1788491" y="21405"/>
                </a:lnTo>
                <a:lnTo>
                  <a:pt x="1791937" y="24783"/>
                </a:lnTo>
                <a:lnTo>
                  <a:pt x="1793661" y="29344"/>
                </a:lnTo>
                <a:lnTo>
                  <a:pt x="1793661" y="40006"/>
                </a:lnTo>
                <a:lnTo>
                  <a:pt x="1791777" y="44372"/>
                </a:lnTo>
                <a:lnTo>
                  <a:pt x="1788009" y="48187"/>
                </a:lnTo>
                <a:lnTo>
                  <a:pt x="1785620" y="50623"/>
                </a:lnTo>
                <a:lnTo>
                  <a:pt x="1781461" y="53564"/>
                </a:lnTo>
                <a:lnTo>
                  <a:pt x="1775533" y="57011"/>
                </a:lnTo>
                <a:lnTo>
                  <a:pt x="1762300" y="64663"/>
                </a:lnTo>
                <a:lnTo>
                  <a:pt x="1753432" y="69810"/>
                </a:lnTo>
                <a:lnTo>
                  <a:pt x="1747470" y="75532"/>
                </a:lnTo>
                <a:lnTo>
                  <a:pt x="1744414" y="81828"/>
                </a:lnTo>
                <a:lnTo>
                  <a:pt x="1741359" y="88125"/>
                </a:lnTo>
                <a:lnTo>
                  <a:pt x="1739602" y="95524"/>
                </a:lnTo>
                <a:lnTo>
                  <a:pt x="1739142" y="104026"/>
                </a:lnTo>
                <a:lnTo>
                  <a:pt x="1806894" y="104026"/>
                </a:lnTo>
                <a:lnTo>
                  <a:pt x="1806894" y="92307"/>
                </a:lnTo>
                <a:lnTo>
                  <a:pt x="1752995" y="92307"/>
                </a:lnTo>
                <a:close/>
              </a:path>
              <a:path w="4172259" h="133462">
                <a:moveTo>
                  <a:pt x="1829133" y="88998"/>
                </a:moveTo>
                <a:lnTo>
                  <a:pt x="1829133" y="104026"/>
                </a:lnTo>
                <a:lnTo>
                  <a:pt x="1843539" y="104026"/>
                </a:lnTo>
                <a:lnTo>
                  <a:pt x="1843539" y="88998"/>
                </a:lnTo>
                <a:lnTo>
                  <a:pt x="1829133" y="88998"/>
                </a:lnTo>
                <a:close/>
              </a:path>
              <a:path w="4172259" h="133462">
                <a:moveTo>
                  <a:pt x="1907914" y="7525"/>
                </a:moveTo>
                <a:lnTo>
                  <a:pt x="1900493" y="5032"/>
                </a:lnTo>
                <a:lnTo>
                  <a:pt x="1891027" y="5032"/>
                </a:lnTo>
                <a:lnTo>
                  <a:pt x="1884365" y="16407"/>
                </a:lnTo>
                <a:lnTo>
                  <a:pt x="1896357" y="16407"/>
                </a:lnTo>
                <a:lnTo>
                  <a:pt x="1900838" y="17946"/>
                </a:lnTo>
                <a:lnTo>
                  <a:pt x="1903779" y="21026"/>
                </a:lnTo>
                <a:lnTo>
                  <a:pt x="1906719" y="24105"/>
                </a:lnTo>
                <a:lnTo>
                  <a:pt x="1908190" y="27483"/>
                </a:lnTo>
                <a:lnTo>
                  <a:pt x="1908534" y="51289"/>
                </a:lnTo>
                <a:lnTo>
                  <a:pt x="1912210" y="49221"/>
                </a:lnTo>
                <a:lnTo>
                  <a:pt x="1914921" y="47107"/>
                </a:lnTo>
                <a:lnTo>
                  <a:pt x="1916667" y="44947"/>
                </a:lnTo>
                <a:lnTo>
                  <a:pt x="1919792" y="41132"/>
                </a:lnTo>
                <a:lnTo>
                  <a:pt x="1921354" y="36146"/>
                </a:lnTo>
                <a:lnTo>
                  <a:pt x="1921354" y="23324"/>
                </a:lnTo>
                <a:lnTo>
                  <a:pt x="1918666" y="17498"/>
                </a:lnTo>
                <a:lnTo>
                  <a:pt x="1913290" y="12512"/>
                </a:lnTo>
                <a:lnTo>
                  <a:pt x="1907914" y="7525"/>
                </a:lnTo>
                <a:close/>
              </a:path>
              <a:path w="4172259" h="133462">
                <a:moveTo>
                  <a:pt x="1905812" y="90893"/>
                </a:moveTo>
                <a:lnTo>
                  <a:pt x="1902021" y="93995"/>
                </a:lnTo>
                <a:lnTo>
                  <a:pt x="1897254" y="95547"/>
                </a:lnTo>
                <a:lnTo>
                  <a:pt x="1884342" y="95547"/>
                </a:lnTo>
                <a:lnTo>
                  <a:pt x="1879046" y="93674"/>
                </a:lnTo>
                <a:lnTo>
                  <a:pt x="1875623" y="89929"/>
                </a:lnTo>
                <a:lnTo>
                  <a:pt x="1872200" y="86183"/>
                </a:lnTo>
                <a:lnTo>
                  <a:pt x="1870488" y="81736"/>
                </a:lnTo>
                <a:lnTo>
                  <a:pt x="1867018" y="99144"/>
                </a:lnTo>
                <a:lnTo>
                  <a:pt x="1878031" y="104925"/>
                </a:lnTo>
                <a:lnTo>
                  <a:pt x="1891235" y="106852"/>
                </a:lnTo>
                <a:lnTo>
                  <a:pt x="1892380" y="106840"/>
                </a:lnTo>
                <a:lnTo>
                  <a:pt x="1905860" y="104419"/>
                </a:lnTo>
                <a:lnTo>
                  <a:pt x="1905812" y="90893"/>
                </a:lnTo>
                <a:close/>
              </a:path>
              <a:path w="4172259" h="133462">
                <a:moveTo>
                  <a:pt x="2020927" y="5722"/>
                </a:moveTo>
                <a:lnTo>
                  <a:pt x="1965718" y="106645"/>
                </a:lnTo>
                <a:lnTo>
                  <a:pt x="1973369" y="106645"/>
                </a:lnTo>
                <a:lnTo>
                  <a:pt x="2028577" y="5722"/>
                </a:lnTo>
                <a:lnTo>
                  <a:pt x="2020927" y="5722"/>
                </a:lnTo>
                <a:close/>
              </a:path>
              <a:path w="4172259" h="133462">
                <a:moveTo>
                  <a:pt x="1959331" y="46532"/>
                </a:moveTo>
                <a:lnTo>
                  <a:pt x="1955989" y="45143"/>
                </a:lnTo>
                <a:lnTo>
                  <a:pt x="1956620" y="56321"/>
                </a:lnTo>
                <a:lnTo>
                  <a:pt x="1963237" y="56321"/>
                </a:lnTo>
                <a:lnTo>
                  <a:pt x="1963237" y="46532"/>
                </a:lnTo>
                <a:lnTo>
                  <a:pt x="1959331" y="46532"/>
                </a:lnTo>
                <a:close/>
              </a:path>
              <a:path w="4172259" h="133462">
                <a:moveTo>
                  <a:pt x="2026969" y="94237"/>
                </a:moveTo>
                <a:lnTo>
                  <a:pt x="2023604" y="92847"/>
                </a:lnTo>
                <a:lnTo>
                  <a:pt x="2024258" y="104026"/>
                </a:lnTo>
                <a:lnTo>
                  <a:pt x="2030921" y="104026"/>
                </a:lnTo>
                <a:lnTo>
                  <a:pt x="2030921" y="94237"/>
                </a:lnTo>
                <a:lnTo>
                  <a:pt x="2026969" y="94237"/>
                </a:lnTo>
                <a:close/>
              </a:path>
              <a:path w="4172259" h="133462">
                <a:moveTo>
                  <a:pt x="2109173" y="67765"/>
                </a:moveTo>
                <a:lnTo>
                  <a:pt x="2109173" y="71396"/>
                </a:lnTo>
                <a:lnTo>
                  <a:pt x="2109425" y="75210"/>
                </a:lnTo>
                <a:lnTo>
                  <a:pt x="2109931" y="79209"/>
                </a:lnTo>
                <a:lnTo>
                  <a:pt x="2110942" y="86930"/>
                </a:lnTo>
                <a:lnTo>
                  <a:pt x="2112734" y="94191"/>
                </a:lnTo>
                <a:lnTo>
                  <a:pt x="2115307" y="100993"/>
                </a:lnTo>
                <a:lnTo>
                  <a:pt x="2117191" y="105956"/>
                </a:lnTo>
                <a:lnTo>
                  <a:pt x="2118937" y="109886"/>
                </a:lnTo>
                <a:lnTo>
                  <a:pt x="2120545" y="112781"/>
                </a:lnTo>
                <a:lnTo>
                  <a:pt x="2122153" y="115676"/>
                </a:lnTo>
                <a:lnTo>
                  <a:pt x="2126312" y="122363"/>
                </a:lnTo>
                <a:lnTo>
                  <a:pt x="2133021" y="132842"/>
                </a:lnTo>
                <a:lnTo>
                  <a:pt x="2141361" y="132842"/>
                </a:lnTo>
                <a:lnTo>
                  <a:pt x="2137314" y="125017"/>
                </a:lnTo>
                <a:lnTo>
                  <a:pt x="2131518" y="112865"/>
                </a:lnTo>
                <a:lnTo>
                  <a:pt x="2127783" y="103474"/>
                </a:lnTo>
                <a:lnTo>
                  <a:pt x="2124836" y="92787"/>
                </a:lnTo>
                <a:lnTo>
                  <a:pt x="2122859" y="80269"/>
                </a:lnTo>
                <a:lnTo>
                  <a:pt x="2122200" y="66938"/>
                </a:lnTo>
                <a:lnTo>
                  <a:pt x="2122580" y="56266"/>
                </a:lnTo>
                <a:lnTo>
                  <a:pt x="2124200" y="43552"/>
                </a:lnTo>
                <a:lnTo>
                  <a:pt x="2127093" y="32056"/>
                </a:lnTo>
                <a:lnTo>
                  <a:pt x="2129216" y="26325"/>
                </a:lnTo>
                <a:lnTo>
                  <a:pt x="2134127" y="15263"/>
                </a:lnTo>
                <a:lnTo>
                  <a:pt x="2141154" y="1103"/>
                </a:lnTo>
                <a:lnTo>
                  <a:pt x="2132538" y="1103"/>
                </a:lnTo>
                <a:lnTo>
                  <a:pt x="2126241" y="11244"/>
                </a:lnTo>
                <a:lnTo>
                  <a:pt x="2119733" y="22684"/>
                </a:lnTo>
                <a:lnTo>
                  <a:pt x="2115582" y="31436"/>
                </a:lnTo>
                <a:lnTo>
                  <a:pt x="2112211" y="41790"/>
                </a:lnTo>
                <a:lnTo>
                  <a:pt x="2109932" y="54247"/>
                </a:lnTo>
                <a:lnTo>
                  <a:pt x="2109173" y="67765"/>
                </a:lnTo>
                <a:close/>
              </a:path>
              <a:path w="4172259" h="133462">
                <a:moveTo>
                  <a:pt x="2158499" y="88998"/>
                </a:moveTo>
                <a:lnTo>
                  <a:pt x="2158499" y="104026"/>
                </a:lnTo>
                <a:lnTo>
                  <a:pt x="2172905" y="104026"/>
                </a:lnTo>
                <a:lnTo>
                  <a:pt x="2172905" y="88998"/>
                </a:lnTo>
                <a:lnTo>
                  <a:pt x="2158499" y="88998"/>
                </a:lnTo>
                <a:close/>
              </a:path>
              <a:path w="4172259" h="133462">
                <a:moveTo>
                  <a:pt x="2248653" y="18958"/>
                </a:moveTo>
                <a:lnTo>
                  <a:pt x="2248653" y="6963"/>
                </a:lnTo>
                <a:lnTo>
                  <a:pt x="2197373" y="6963"/>
                </a:lnTo>
                <a:lnTo>
                  <a:pt x="2189860" y="60113"/>
                </a:lnTo>
                <a:lnTo>
                  <a:pt x="2200612" y="60733"/>
                </a:lnTo>
                <a:lnTo>
                  <a:pt x="2202772" y="57792"/>
                </a:lnTo>
                <a:lnTo>
                  <a:pt x="2205380" y="55495"/>
                </a:lnTo>
                <a:lnTo>
                  <a:pt x="2208435" y="53840"/>
                </a:lnTo>
                <a:lnTo>
                  <a:pt x="2211491" y="52185"/>
                </a:lnTo>
                <a:lnTo>
                  <a:pt x="2215155" y="51358"/>
                </a:lnTo>
                <a:lnTo>
                  <a:pt x="2225310" y="51358"/>
                </a:lnTo>
                <a:lnTo>
                  <a:pt x="2230353" y="53242"/>
                </a:lnTo>
                <a:lnTo>
                  <a:pt x="2234558" y="57011"/>
                </a:lnTo>
                <a:lnTo>
                  <a:pt x="2238762" y="60779"/>
                </a:lnTo>
                <a:lnTo>
                  <a:pt x="2240864" y="66110"/>
                </a:lnTo>
                <a:lnTo>
                  <a:pt x="2240864" y="78703"/>
                </a:lnTo>
                <a:lnTo>
                  <a:pt x="2239095" y="83896"/>
                </a:lnTo>
                <a:lnTo>
                  <a:pt x="2235557" y="88584"/>
                </a:lnTo>
                <a:lnTo>
                  <a:pt x="2232019" y="93272"/>
                </a:lnTo>
                <a:lnTo>
                  <a:pt x="2226574" y="95616"/>
                </a:lnTo>
                <a:lnTo>
                  <a:pt x="2215362" y="95616"/>
                </a:lnTo>
                <a:lnTo>
                  <a:pt x="2211962" y="94926"/>
                </a:lnTo>
                <a:lnTo>
                  <a:pt x="2209021" y="93547"/>
                </a:lnTo>
                <a:lnTo>
                  <a:pt x="2203277" y="90836"/>
                </a:lnTo>
                <a:lnTo>
                  <a:pt x="2199992" y="85941"/>
                </a:lnTo>
                <a:lnTo>
                  <a:pt x="2199165" y="78864"/>
                </a:lnTo>
                <a:lnTo>
                  <a:pt x="2186276" y="78864"/>
                </a:lnTo>
                <a:lnTo>
                  <a:pt x="2187011" y="88239"/>
                </a:lnTo>
                <a:lnTo>
                  <a:pt x="2190469" y="95190"/>
                </a:lnTo>
                <a:lnTo>
                  <a:pt x="2196649" y="99717"/>
                </a:lnTo>
                <a:lnTo>
                  <a:pt x="2202829" y="104245"/>
                </a:lnTo>
                <a:lnTo>
                  <a:pt x="2209940" y="106508"/>
                </a:lnTo>
                <a:lnTo>
                  <a:pt x="2217981" y="106508"/>
                </a:lnTo>
                <a:lnTo>
                  <a:pt x="2223153" y="106292"/>
                </a:lnTo>
                <a:lnTo>
                  <a:pt x="2236266" y="103024"/>
                </a:lnTo>
                <a:lnTo>
                  <a:pt x="2245585" y="95822"/>
                </a:lnTo>
                <a:lnTo>
                  <a:pt x="2252196" y="83955"/>
                </a:lnTo>
                <a:lnTo>
                  <a:pt x="2254236" y="71143"/>
                </a:lnTo>
                <a:lnTo>
                  <a:pt x="2254236" y="62181"/>
                </a:lnTo>
                <a:lnTo>
                  <a:pt x="2251088" y="54782"/>
                </a:lnTo>
                <a:lnTo>
                  <a:pt x="2244793" y="48946"/>
                </a:lnTo>
                <a:lnTo>
                  <a:pt x="2238498" y="43109"/>
                </a:lnTo>
                <a:lnTo>
                  <a:pt x="2230824" y="40190"/>
                </a:lnTo>
                <a:lnTo>
                  <a:pt x="2216947" y="40190"/>
                </a:lnTo>
                <a:lnTo>
                  <a:pt x="2212697" y="40948"/>
                </a:lnTo>
                <a:lnTo>
                  <a:pt x="2209021" y="42465"/>
                </a:lnTo>
                <a:lnTo>
                  <a:pt x="2206953" y="43339"/>
                </a:lnTo>
                <a:lnTo>
                  <a:pt x="2202473" y="46394"/>
                </a:lnTo>
                <a:lnTo>
                  <a:pt x="2206678" y="18958"/>
                </a:lnTo>
                <a:lnTo>
                  <a:pt x="2248653" y="18958"/>
                </a:lnTo>
                <a:close/>
              </a:path>
              <a:path w="4172259" h="133462">
                <a:moveTo>
                  <a:pt x="2330994" y="18958"/>
                </a:moveTo>
                <a:lnTo>
                  <a:pt x="2330994" y="6963"/>
                </a:lnTo>
                <a:lnTo>
                  <a:pt x="2279714" y="6963"/>
                </a:lnTo>
                <a:lnTo>
                  <a:pt x="2272202" y="60113"/>
                </a:lnTo>
                <a:lnTo>
                  <a:pt x="2282954" y="60733"/>
                </a:lnTo>
                <a:lnTo>
                  <a:pt x="2285114" y="57792"/>
                </a:lnTo>
                <a:lnTo>
                  <a:pt x="2287721" y="55495"/>
                </a:lnTo>
                <a:lnTo>
                  <a:pt x="2290776" y="53840"/>
                </a:lnTo>
                <a:lnTo>
                  <a:pt x="2293832" y="52185"/>
                </a:lnTo>
                <a:lnTo>
                  <a:pt x="2297497" y="51358"/>
                </a:lnTo>
                <a:lnTo>
                  <a:pt x="2307652" y="51358"/>
                </a:lnTo>
                <a:lnTo>
                  <a:pt x="2312694" y="53242"/>
                </a:lnTo>
                <a:lnTo>
                  <a:pt x="2316899" y="57011"/>
                </a:lnTo>
                <a:lnTo>
                  <a:pt x="2321103" y="60779"/>
                </a:lnTo>
                <a:lnTo>
                  <a:pt x="2323206" y="66110"/>
                </a:lnTo>
                <a:lnTo>
                  <a:pt x="2323206" y="78703"/>
                </a:lnTo>
                <a:lnTo>
                  <a:pt x="2321436" y="83896"/>
                </a:lnTo>
                <a:lnTo>
                  <a:pt x="2317898" y="88584"/>
                </a:lnTo>
                <a:lnTo>
                  <a:pt x="2314360" y="93272"/>
                </a:lnTo>
                <a:lnTo>
                  <a:pt x="2308915" y="95616"/>
                </a:lnTo>
                <a:lnTo>
                  <a:pt x="2297704" y="95616"/>
                </a:lnTo>
                <a:lnTo>
                  <a:pt x="2294303" y="94926"/>
                </a:lnTo>
                <a:lnTo>
                  <a:pt x="2291362" y="93547"/>
                </a:lnTo>
                <a:lnTo>
                  <a:pt x="2285619" y="90836"/>
                </a:lnTo>
                <a:lnTo>
                  <a:pt x="2282334" y="85941"/>
                </a:lnTo>
                <a:lnTo>
                  <a:pt x="2281506" y="78864"/>
                </a:lnTo>
                <a:lnTo>
                  <a:pt x="2268617" y="78864"/>
                </a:lnTo>
                <a:lnTo>
                  <a:pt x="2269353" y="88239"/>
                </a:lnTo>
                <a:lnTo>
                  <a:pt x="2272810" y="95190"/>
                </a:lnTo>
                <a:lnTo>
                  <a:pt x="2278990" y="99717"/>
                </a:lnTo>
                <a:lnTo>
                  <a:pt x="2285171" y="104245"/>
                </a:lnTo>
                <a:lnTo>
                  <a:pt x="2292282" y="106508"/>
                </a:lnTo>
                <a:lnTo>
                  <a:pt x="2300322" y="106508"/>
                </a:lnTo>
                <a:lnTo>
                  <a:pt x="2305494" y="106292"/>
                </a:lnTo>
                <a:lnTo>
                  <a:pt x="2318607" y="103024"/>
                </a:lnTo>
                <a:lnTo>
                  <a:pt x="2327927" y="95822"/>
                </a:lnTo>
                <a:lnTo>
                  <a:pt x="2334537" y="83955"/>
                </a:lnTo>
                <a:lnTo>
                  <a:pt x="2336577" y="71143"/>
                </a:lnTo>
                <a:lnTo>
                  <a:pt x="2336577" y="62181"/>
                </a:lnTo>
                <a:lnTo>
                  <a:pt x="2333429" y="54782"/>
                </a:lnTo>
                <a:lnTo>
                  <a:pt x="2327134" y="48946"/>
                </a:lnTo>
                <a:lnTo>
                  <a:pt x="2320839" y="43109"/>
                </a:lnTo>
                <a:lnTo>
                  <a:pt x="2313165" y="40190"/>
                </a:lnTo>
                <a:lnTo>
                  <a:pt x="2299289" y="40190"/>
                </a:lnTo>
                <a:lnTo>
                  <a:pt x="2295039" y="40948"/>
                </a:lnTo>
                <a:lnTo>
                  <a:pt x="2291362" y="42465"/>
                </a:lnTo>
                <a:lnTo>
                  <a:pt x="2289295" y="43339"/>
                </a:lnTo>
                <a:lnTo>
                  <a:pt x="2284814" y="46394"/>
                </a:lnTo>
                <a:lnTo>
                  <a:pt x="2289019" y="18958"/>
                </a:lnTo>
                <a:lnTo>
                  <a:pt x="2330994" y="18958"/>
                </a:lnTo>
                <a:close/>
              </a:path>
              <a:path w="4172259" h="133462">
                <a:moveTo>
                  <a:pt x="2401963" y="7525"/>
                </a:moveTo>
                <a:lnTo>
                  <a:pt x="2394542" y="5032"/>
                </a:lnTo>
                <a:lnTo>
                  <a:pt x="2385076" y="5032"/>
                </a:lnTo>
                <a:lnTo>
                  <a:pt x="2378414" y="16407"/>
                </a:lnTo>
                <a:lnTo>
                  <a:pt x="2390406" y="16407"/>
                </a:lnTo>
                <a:lnTo>
                  <a:pt x="2394887" y="17946"/>
                </a:lnTo>
                <a:lnTo>
                  <a:pt x="2397828" y="21026"/>
                </a:lnTo>
                <a:lnTo>
                  <a:pt x="2400768" y="24105"/>
                </a:lnTo>
                <a:lnTo>
                  <a:pt x="2402239" y="27483"/>
                </a:lnTo>
                <a:lnTo>
                  <a:pt x="2402583" y="51289"/>
                </a:lnTo>
                <a:lnTo>
                  <a:pt x="2406259" y="49221"/>
                </a:lnTo>
                <a:lnTo>
                  <a:pt x="2408970" y="47107"/>
                </a:lnTo>
                <a:lnTo>
                  <a:pt x="2410716" y="44947"/>
                </a:lnTo>
                <a:lnTo>
                  <a:pt x="2413841" y="41132"/>
                </a:lnTo>
                <a:lnTo>
                  <a:pt x="2415403" y="36146"/>
                </a:lnTo>
                <a:lnTo>
                  <a:pt x="2415403" y="23324"/>
                </a:lnTo>
                <a:lnTo>
                  <a:pt x="2412715" y="17498"/>
                </a:lnTo>
                <a:lnTo>
                  <a:pt x="2407339" y="12512"/>
                </a:lnTo>
                <a:lnTo>
                  <a:pt x="2401963" y="7525"/>
                </a:lnTo>
                <a:close/>
              </a:path>
              <a:path w="4172259" h="133462">
                <a:moveTo>
                  <a:pt x="2399861" y="90893"/>
                </a:moveTo>
                <a:lnTo>
                  <a:pt x="2396070" y="93995"/>
                </a:lnTo>
                <a:lnTo>
                  <a:pt x="2391303" y="95547"/>
                </a:lnTo>
                <a:lnTo>
                  <a:pt x="2378391" y="95547"/>
                </a:lnTo>
                <a:lnTo>
                  <a:pt x="2373095" y="93674"/>
                </a:lnTo>
                <a:lnTo>
                  <a:pt x="2369672" y="89929"/>
                </a:lnTo>
                <a:lnTo>
                  <a:pt x="2366249" y="86183"/>
                </a:lnTo>
                <a:lnTo>
                  <a:pt x="2364537" y="81736"/>
                </a:lnTo>
                <a:lnTo>
                  <a:pt x="2361067" y="99144"/>
                </a:lnTo>
                <a:lnTo>
                  <a:pt x="2372080" y="104925"/>
                </a:lnTo>
                <a:lnTo>
                  <a:pt x="2385283" y="106852"/>
                </a:lnTo>
                <a:lnTo>
                  <a:pt x="2386429" y="106840"/>
                </a:lnTo>
                <a:lnTo>
                  <a:pt x="2399909" y="104419"/>
                </a:lnTo>
                <a:lnTo>
                  <a:pt x="2399861" y="90893"/>
                </a:lnTo>
                <a:close/>
              </a:path>
              <a:path w="4172259" h="133462">
                <a:moveTo>
                  <a:pt x="2442261" y="132842"/>
                </a:moveTo>
                <a:lnTo>
                  <a:pt x="2448484" y="122856"/>
                </a:lnTo>
                <a:lnTo>
                  <a:pt x="2454991" y="111412"/>
                </a:lnTo>
                <a:lnTo>
                  <a:pt x="2459147" y="102578"/>
                </a:lnTo>
                <a:lnTo>
                  <a:pt x="2462568" y="92135"/>
                </a:lnTo>
                <a:lnTo>
                  <a:pt x="2464861" y="79678"/>
                </a:lnTo>
                <a:lnTo>
                  <a:pt x="2465626" y="66179"/>
                </a:lnTo>
                <a:lnTo>
                  <a:pt x="2465626" y="60987"/>
                </a:lnTo>
                <a:lnTo>
                  <a:pt x="2465155" y="55586"/>
                </a:lnTo>
                <a:lnTo>
                  <a:pt x="2464213" y="49979"/>
                </a:lnTo>
                <a:lnTo>
                  <a:pt x="2463271" y="44372"/>
                </a:lnTo>
                <a:lnTo>
                  <a:pt x="2461697" y="38697"/>
                </a:lnTo>
                <a:lnTo>
                  <a:pt x="2459491" y="32952"/>
                </a:lnTo>
                <a:lnTo>
                  <a:pt x="2457746" y="28310"/>
                </a:lnTo>
                <a:lnTo>
                  <a:pt x="2456126" y="24668"/>
                </a:lnTo>
                <a:lnTo>
                  <a:pt x="2454632" y="22025"/>
                </a:lnTo>
                <a:lnTo>
                  <a:pt x="2453139" y="19383"/>
                </a:lnTo>
                <a:lnTo>
                  <a:pt x="2448854" y="12409"/>
                </a:lnTo>
                <a:lnTo>
                  <a:pt x="2441778" y="1103"/>
                </a:lnTo>
                <a:lnTo>
                  <a:pt x="2433438" y="1103"/>
                </a:lnTo>
                <a:lnTo>
                  <a:pt x="2437485" y="8927"/>
                </a:lnTo>
                <a:lnTo>
                  <a:pt x="2443281" y="21080"/>
                </a:lnTo>
                <a:lnTo>
                  <a:pt x="2447016" y="30470"/>
                </a:lnTo>
                <a:lnTo>
                  <a:pt x="2449953" y="41106"/>
                </a:lnTo>
                <a:lnTo>
                  <a:pt x="2451938" y="53621"/>
                </a:lnTo>
                <a:lnTo>
                  <a:pt x="2452599" y="66938"/>
                </a:lnTo>
                <a:lnTo>
                  <a:pt x="2452232" y="77543"/>
                </a:lnTo>
                <a:lnTo>
                  <a:pt x="2450636" y="90281"/>
                </a:lnTo>
                <a:lnTo>
                  <a:pt x="2447774" y="101682"/>
                </a:lnTo>
                <a:lnTo>
                  <a:pt x="2445624" y="107494"/>
                </a:lnTo>
                <a:lnTo>
                  <a:pt x="2440708" y="118572"/>
                </a:lnTo>
                <a:lnTo>
                  <a:pt x="2433645" y="132842"/>
                </a:lnTo>
                <a:lnTo>
                  <a:pt x="2442261" y="132842"/>
                </a:lnTo>
                <a:close/>
              </a:path>
              <a:path w="4172259" h="133462">
                <a:moveTo>
                  <a:pt x="2636489" y="22175"/>
                </a:moveTo>
                <a:lnTo>
                  <a:pt x="2633755" y="30056"/>
                </a:lnTo>
                <a:lnTo>
                  <a:pt x="2633755" y="48348"/>
                </a:lnTo>
                <a:lnTo>
                  <a:pt x="2636524" y="55977"/>
                </a:lnTo>
                <a:lnTo>
                  <a:pt x="2642060" y="61905"/>
                </a:lnTo>
                <a:lnTo>
                  <a:pt x="2647597" y="67834"/>
                </a:lnTo>
                <a:lnTo>
                  <a:pt x="2655122" y="70798"/>
                </a:lnTo>
                <a:lnTo>
                  <a:pt x="2654455" y="58010"/>
                </a:lnTo>
                <a:lnTo>
                  <a:pt x="2651330" y="54219"/>
                </a:lnTo>
                <a:lnTo>
                  <a:pt x="2648206" y="50427"/>
                </a:lnTo>
                <a:lnTo>
                  <a:pt x="2646644" y="45315"/>
                </a:lnTo>
                <a:lnTo>
                  <a:pt x="2646644" y="32079"/>
                </a:lnTo>
                <a:lnTo>
                  <a:pt x="2651714" y="7890"/>
                </a:lnTo>
                <a:lnTo>
                  <a:pt x="2641957" y="15373"/>
                </a:lnTo>
                <a:lnTo>
                  <a:pt x="2636489" y="22175"/>
                </a:lnTo>
                <a:close/>
              </a:path>
              <a:path w="4172259" h="133462">
                <a:moveTo>
                  <a:pt x="2637431" y="94145"/>
                </a:moveTo>
                <a:lnTo>
                  <a:pt x="2642440" y="99200"/>
                </a:lnTo>
                <a:lnTo>
                  <a:pt x="2647448" y="104256"/>
                </a:lnTo>
                <a:lnTo>
                  <a:pt x="2654777" y="106783"/>
                </a:lnTo>
                <a:lnTo>
                  <a:pt x="2664833" y="106781"/>
                </a:lnTo>
                <a:lnTo>
                  <a:pt x="2677633" y="104096"/>
                </a:lnTo>
                <a:lnTo>
                  <a:pt x="2687699" y="96330"/>
                </a:lnTo>
                <a:lnTo>
                  <a:pt x="2695029" y="83483"/>
                </a:lnTo>
                <a:lnTo>
                  <a:pt x="2697165" y="77112"/>
                </a:lnTo>
                <a:lnTo>
                  <a:pt x="2699647" y="64864"/>
                </a:lnTo>
                <a:lnTo>
                  <a:pt x="2700474" y="51358"/>
                </a:lnTo>
                <a:lnTo>
                  <a:pt x="2700455" y="49330"/>
                </a:lnTo>
                <a:lnTo>
                  <a:pt x="2699187" y="35792"/>
                </a:lnTo>
                <a:lnTo>
                  <a:pt x="2695925" y="24611"/>
                </a:lnTo>
                <a:lnTo>
                  <a:pt x="2690147" y="15089"/>
                </a:lnTo>
                <a:lnTo>
                  <a:pt x="2679854" y="7650"/>
                </a:lnTo>
                <a:lnTo>
                  <a:pt x="2666150" y="5170"/>
                </a:lnTo>
                <a:lnTo>
                  <a:pt x="2665115" y="5181"/>
                </a:lnTo>
                <a:lnTo>
                  <a:pt x="2651714" y="7890"/>
                </a:lnTo>
                <a:lnTo>
                  <a:pt x="2646644" y="32079"/>
                </a:lnTo>
                <a:lnTo>
                  <a:pt x="2648424" y="26644"/>
                </a:lnTo>
                <a:lnTo>
                  <a:pt x="2651986" y="22577"/>
                </a:lnTo>
                <a:lnTo>
                  <a:pt x="2655546" y="18510"/>
                </a:lnTo>
                <a:lnTo>
                  <a:pt x="2660360" y="16476"/>
                </a:lnTo>
                <a:lnTo>
                  <a:pt x="2672077" y="16476"/>
                </a:lnTo>
                <a:lnTo>
                  <a:pt x="2676729" y="18257"/>
                </a:lnTo>
                <a:lnTo>
                  <a:pt x="2680382" y="21819"/>
                </a:lnTo>
                <a:lnTo>
                  <a:pt x="2684035" y="25380"/>
                </a:lnTo>
                <a:lnTo>
                  <a:pt x="2685862" y="30792"/>
                </a:lnTo>
                <a:lnTo>
                  <a:pt x="2685862" y="46142"/>
                </a:lnTo>
                <a:lnTo>
                  <a:pt x="2683829" y="51806"/>
                </a:lnTo>
                <a:lnTo>
                  <a:pt x="2679762" y="55046"/>
                </a:lnTo>
                <a:lnTo>
                  <a:pt x="2675696" y="58286"/>
                </a:lnTo>
                <a:lnTo>
                  <a:pt x="2671204" y="59907"/>
                </a:lnTo>
                <a:lnTo>
                  <a:pt x="2659441" y="59907"/>
                </a:lnTo>
                <a:lnTo>
                  <a:pt x="2654455" y="58010"/>
                </a:lnTo>
                <a:lnTo>
                  <a:pt x="2655122" y="70798"/>
                </a:lnTo>
                <a:lnTo>
                  <a:pt x="2669320" y="70798"/>
                </a:lnTo>
                <a:lnTo>
                  <a:pt x="2673697" y="69914"/>
                </a:lnTo>
                <a:lnTo>
                  <a:pt x="2677763" y="68145"/>
                </a:lnTo>
                <a:lnTo>
                  <a:pt x="2681830" y="66375"/>
                </a:lnTo>
                <a:lnTo>
                  <a:pt x="2685242" y="63307"/>
                </a:lnTo>
                <a:lnTo>
                  <a:pt x="2687999" y="58941"/>
                </a:lnTo>
                <a:lnTo>
                  <a:pt x="2686868" y="67028"/>
                </a:lnTo>
                <a:lnTo>
                  <a:pt x="2683586" y="80532"/>
                </a:lnTo>
                <a:lnTo>
                  <a:pt x="2679107" y="89032"/>
                </a:lnTo>
                <a:lnTo>
                  <a:pt x="2674926" y="93973"/>
                </a:lnTo>
                <a:lnTo>
                  <a:pt x="2669872" y="96443"/>
                </a:lnTo>
                <a:lnTo>
                  <a:pt x="2660774" y="96443"/>
                </a:lnTo>
                <a:lnTo>
                  <a:pt x="2657925" y="95754"/>
                </a:lnTo>
                <a:lnTo>
                  <a:pt x="2655397" y="94375"/>
                </a:lnTo>
                <a:lnTo>
                  <a:pt x="2650481" y="91755"/>
                </a:lnTo>
                <a:lnTo>
                  <a:pt x="2647839" y="87021"/>
                </a:lnTo>
                <a:lnTo>
                  <a:pt x="2647471" y="80174"/>
                </a:lnTo>
                <a:lnTo>
                  <a:pt x="2634927" y="80174"/>
                </a:lnTo>
                <a:lnTo>
                  <a:pt x="2634927" y="87803"/>
                </a:lnTo>
                <a:lnTo>
                  <a:pt x="2637431" y="94145"/>
                </a:lnTo>
                <a:close/>
              </a:path>
              <a:path w="4172259" h="133462">
                <a:moveTo>
                  <a:pt x="2723127" y="88998"/>
                </a:moveTo>
                <a:lnTo>
                  <a:pt x="2723127" y="104026"/>
                </a:lnTo>
                <a:lnTo>
                  <a:pt x="2737532" y="104026"/>
                </a:lnTo>
                <a:lnTo>
                  <a:pt x="2737532" y="88998"/>
                </a:lnTo>
                <a:lnTo>
                  <a:pt x="2723127" y="88998"/>
                </a:lnTo>
                <a:close/>
              </a:path>
              <a:path w="4172259" h="133462">
                <a:moveTo>
                  <a:pt x="2793223" y="79898"/>
                </a:moveTo>
                <a:lnTo>
                  <a:pt x="2793223" y="104026"/>
                </a:lnTo>
                <a:lnTo>
                  <a:pt x="2805630" y="104026"/>
                </a:lnTo>
                <a:lnTo>
                  <a:pt x="2805630" y="79898"/>
                </a:lnTo>
                <a:lnTo>
                  <a:pt x="2820172" y="79898"/>
                </a:lnTo>
                <a:lnTo>
                  <a:pt x="2820172" y="69075"/>
                </a:lnTo>
                <a:lnTo>
                  <a:pt x="2805630" y="69075"/>
                </a:lnTo>
                <a:lnTo>
                  <a:pt x="2805630" y="5032"/>
                </a:lnTo>
                <a:lnTo>
                  <a:pt x="2795153" y="5032"/>
                </a:lnTo>
                <a:lnTo>
                  <a:pt x="2793016" y="24335"/>
                </a:lnTo>
                <a:lnTo>
                  <a:pt x="2793016" y="69075"/>
                </a:lnTo>
                <a:lnTo>
                  <a:pt x="2761380" y="69075"/>
                </a:lnTo>
                <a:lnTo>
                  <a:pt x="2749939" y="67765"/>
                </a:lnTo>
                <a:lnTo>
                  <a:pt x="2749939" y="79898"/>
                </a:lnTo>
                <a:lnTo>
                  <a:pt x="2793223" y="79898"/>
                </a:lnTo>
                <a:close/>
              </a:path>
              <a:path w="4172259" h="133462">
                <a:moveTo>
                  <a:pt x="2795153" y="5032"/>
                </a:moveTo>
                <a:lnTo>
                  <a:pt x="2749939" y="67765"/>
                </a:lnTo>
                <a:lnTo>
                  <a:pt x="2761380" y="69075"/>
                </a:lnTo>
                <a:lnTo>
                  <a:pt x="2793016" y="24335"/>
                </a:lnTo>
                <a:lnTo>
                  <a:pt x="2795153" y="5032"/>
                </a:lnTo>
                <a:close/>
              </a:path>
              <a:path w="4172259" h="133462">
                <a:moveTo>
                  <a:pt x="2895621" y="18958"/>
                </a:moveTo>
                <a:lnTo>
                  <a:pt x="2895621" y="6963"/>
                </a:lnTo>
                <a:lnTo>
                  <a:pt x="2844341" y="6963"/>
                </a:lnTo>
                <a:lnTo>
                  <a:pt x="2836829" y="60113"/>
                </a:lnTo>
                <a:lnTo>
                  <a:pt x="2847581" y="60733"/>
                </a:lnTo>
                <a:lnTo>
                  <a:pt x="2849741" y="57792"/>
                </a:lnTo>
                <a:lnTo>
                  <a:pt x="2852348" y="55495"/>
                </a:lnTo>
                <a:lnTo>
                  <a:pt x="2855404" y="53840"/>
                </a:lnTo>
                <a:lnTo>
                  <a:pt x="2858459" y="52185"/>
                </a:lnTo>
                <a:lnTo>
                  <a:pt x="2862124" y="51358"/>
                </a:lnTo>
                <a:lnTo>
                  <a:pt x="2872279" y="51358"/>
                </a:lnTo>
                <a:lnTo>
                  <a:pt x="2877322" y="53242"/>
                </a:lnTo>
                <a:lnTo>
                  <a:pt x="2881526" y="57011"/>
                </a:lnTo>
                <a:lnTo>
                  <a:pt x="2885730" y="60779"/>
                </a:lnTo>
                <a:lnTo>
                  <a:pt x="2887833" y="66110"/>
                </a:lnTo>
                <a:lnTo>
                  <a:pt x="2887833" y="78703"/>
                </a:lnTo>
                <a:lnTo>
                  <a:pt x="2886063" y="83896"/>
                </a:lnTo>
                <a:lnTo>
                  <a:pt x="2882526" y="88584"/>
                </a:lnTo>
                <a:lnTo>
                  <a:pt x="2878987" y="93272"/>
                </a:lnTo>
                <a:lnTo>
                  <a:pt x="2873543" y="95616"/>
                </a:lnTo>
                <a:lnTo>
                  <a:pt x="2862331" y="95616"/>
                </a:lnTo>
                <a:lnTo>
                  <a:pt x="2858930" y="94926"/>
                </a:lnTo>
                <a:lnTo>
                  <a:pt x="2855990" y="93547"/>
                </a:lnTo>
                <a:lnTo>
                  <a:pt x="2850246" y="90836"/>
                </a:lnTo>
                <a:lnTo>
                  <a:pt x="2846961" y="85942"/>
                </a:lnTo>
                <a:lnTo>
                  <a:pt x="2846134" y="78864"/>
                </a:lnTo>
                <a:lnTo>
                  <a:pt x="2833245" y="78864"/>
                </a:lnTo>
                <a:lnTo>
                  <a:pt x="2833980" y="88240"/>
                </a:lnTo>
                <a:lnTo>
                  <a:pt x="2837438" y="95190"/>
                </a:lnTo>
                <a:lnTo>
                  <a:pt x="2843618" y="99717"/>
                </a:lnTo>
                <a:lnTo>
                  <a:pt x="2849798" y="104245"/>
                </a:lnTo>
                <a:lnTo>
                  <a:pt x="2856909" y="106508"/>
                </a:lnTo>
                <a:lnTo>
                  <a:pt x="2864950" y="106508"/>
                </a:lnTo>
                <a:lnTo>
                  <a:pt x="2870121" y="106292"/>
                </a:lnTo>
                <a:lnTo>
                  <a:pt x="2883235" y="103025"/>
                </a:lnTo>
                <a:lnTo>
                  <a:pt x="2892554" y="95822"/>
                </a:lnTo>
                <a:lnTo>
                  <a:pt x="2899164" y="83955"/>
                </a:lnTo>
                <a:lnTo>
                  <a:pt x="2901205" y="71143"/>
                </a:lnTo>
                <a:lnTo>
                  <a:pt x="2901205" y="62181"/>
                </a:lnTo>
                <a:lnTo>
                  <a:pt x="2898056" y="54782"/>
                </a:lnTo>
                <a:lnTo>
                  <a:pt x="2891762" y="48946"/>
                </a:lnTo>
                <a:lnTo>
                  <a:pt x="2885466" y="43109"/>
                </a:lnTo>
                <a:lnTo>
                  <a:pt x="2877793" y="40190"/>
                </a:lnTo>
                <a:lnTo>
                  <a:pt x="2863916" y="40190"/>
                </a:lnTo>
                <a:lnTo>
                  <a:pt x="2859666" y="40948"/>
                </a:lnTo>
                <a:lnTo>
                  <a:pt x="2855990" y="42465"/>
                </a:lnTo>
                <a:lnTo>
                  <a:pt x="2853922" y="43339"/>
                </a:lnTo>
                <a:lnTo>
                  <a:pt x="2849442" y="46394"/>
                </a:lnTo>
                <a:lnTo>
                  <a:pt x="2853646" y="18958"/>
                </a:lnTo>
                <a:lnTo>
                  <a:pt x="2895621" y="18958"/>
                </a:lnTo>
                <a:close/>
              </a:path>
              <a:path w="4172259" h="133462">
                <a:moveTo>
                  <a:pt x="2997261" y="5722"/>
                </a:moveTo>
                <a:lnTo>
                  <a:pt x="2942053" y="106645"/>
                </a:lnTo>
                <a:lnTo>
                  <a:pt x="2949704" y="106645"/>
                </a:lnTo>
                <a:lnTo>
                  <a:pt x="3004912" y="5722"/>
                </a:lnTo>
                <a:lnTo>
                  <a:pt x="2997261" y="5722"/>
                </a:lnTo>
                <a:close/>
              </a:path>
              <a:path w="4172259" h="133462">
                <a:moveTo>
                  <a:pt x="2935666" y="46532"/>
                </a:moveTo>
                <a:lnTo>
                  <a:pt x="2932323" y="45143"/>
                </a:lnTo>
                <a:lnTo>
                  <a:pt x="2932955" y="56321"/>
                </a:lnTo>
                <a:lnTo>
                  <a:pt x="2939572" y="56321"/>
                </a:lnTo>
                <a:lnTo>
                  <a:pt x="2939572" y="46532"/>
                </a:lnTo>
                <a:lnTo>
                  <a:pt x="2935666" y="46532"/>
                </a:lnTo>
                <a:close/>
              </a:path>
              <a:path w="4172259" h="133462">
                <a:moveTo>
                  <a:pt x="3003304" y="94237"/>
                </a:moveTo>
                <a:lnTo>
                  <a:pt x="2999938" y="92847"/>
                </a:lnTo>
                <a:lnTo>
                  <a:pt x="3000593" y="104026"/>
                </a:lnTo>
                <a:lnTo>
                  <a:pt x="3007256" y="104026"/>
                </a:lnTo>
                <a:lnTo>
                  <a:pt x="3007256" y="94238"/>
                </a:lnTo>
                <a:lnTo>
                  <a:pt x="3003304" y="94237"/>
                </a:lnTo>
                <a:close/>
              </a:path>
              <a:path w="4172259" h="133462">
                <a:moveTo>
                  <a:pt x="3085507" y="67766"/>
                </a:moveTo>
                <a:lnTo>
                  <a:pt x="3085507" y="71396"/>
                </a:lnTo>
                <a:lnTo>
                  <a:pt x="3085760" y="75210"/>
                </a:lnTo>
                <a:lnTo>
                  <a:pt x="3086265" y="79209"/>
                </a:lnTo>
                <a:lnTo>
                  <a:pt x="3087277" y="86930"/>
                </a:lnTo>
                <a:lnTo>
                  <a:pt x="3089068" y="94191"/>
                </a:lnTo>
                <a:lnTo>
                  <a:pt x="3091641" y="100993"/>
                </a:lnTo>
                <a:lnTo>
                  <a:pt x="3093525" y="105956"/>
                </a:lnTo>
                <a:lnTo>
                  <a:pt x="3095272" y="109886"/>
                </a:lnTo>
                <a:lnTo>
                  <a:pt x="3096880" y="112781"/>
                </a:lnTo>
                <a:lnTo>
                  <a:pt x="3098488" y="115677"/>
                </a:lnTo>
                <a:lnTo>
                  <a:pt x="3102647" y="122363"/>
                </a:lnTo>
                <a:lnTo>
                  <a:pt x="3109355" y="132842"/>
                </a:lnTo>
                <a:lnTo>
                  <a:pt x="3117695" y="132842"/>
                </a:lnTo>
                <a:lnTo>
                  <a:pt x="3113649" y="125018"/>
                </a:lnTo>
                <a:lnTo>
                  <a:pt x="3107853" y="112866"/>
                </a:lnTo>
                <a:lnTo>
                  <a:pt x="3104117" y="103475"/>
                </a:lnTo>
                <a:lnTo>
                  <a:pt x="3101171" y="92787"/>
                </a:lnTo>
                <a:lnTo>
                  <a:pt x="3099193" y="80270"/>
                </a:lnTo>
                <a:lnTo>
                  <a:pt x="3098534" y="66938"/>
                </a:lnTo>
                <a:lnTo>
                  <a:pt x="3098915" y="56267"/>
                </a:lnTo>
                <a:lnTo>
                  <a:pt x="3100535" y="43552"/>
                </a:lnTo>
                <a:lnTo>
                  <a:pt x="3103428" y="32056"/>
                </a:lnTo>
                <a:lnTo>
                  <a:pt x="3105551" y="26326"/>
                </a:lnTo>
                <a:lnTo>
                  <a:pt x="3110462" y="15263"/>
                </a:lnTo>
                <a:lnTo>
                  <a:pt x="3117488" y="1103"/>
                </a:lnTo>
                <a:lnTo>
                  <a:pt x="3108873" y="1103"/>
                </a:lnTo>
                <a:lnTo>
                  <a:pt x="3102576" y="11244"/>
                </a:lnTo>
                <a:lnTo>
                  <a:pt x="3096068" y="22684"/>
                </a:lnTo>
                <a:lnTo>
                  <a:pt x="3091917" y="31436"/>
                </a:lnTo>
                <a:lnTo>
                  <a:pt x="3088546" y="41791"/>
                </a:lnTo>
                <a:lnTo>
                  <a:pt x="3086267" y="54247"/>
                </a:lnTo>
                <a:lnTo>
                  <a:pt x="3085507" y="67766"/>
                </a:lnTo>
                <a:close/>
              </a:path>
              <a:path w="4172259" h="133462">
                <a:moveTo>
                  <a:pt x="3179798" y="77879"/>
                </a:moveTo>
                <a:lnTo>
                  <a:pt x="3176189" y="86861"/>
                </a:lnTo>
                <a:lnTo>
                  <a:pt x="3172375" y="92560"/>
                </a:lnTo>
                <a:lnTo>
                  <a:pt x="3167252" y="95409"/>
                </a:lnTo>
                <a:lnTo>
                  <a:pt x="3152824" y="95409"/>
                </a:lnTo>
                <a:lnTo>
                  <a:pt x="3160887" y="106715"/>
                </a:lnTo>
                <a:lnTo>
                  <a:pt x="3170232" y="105484"/>
                </a:lnTo>
                <a:lnTo>
                  <a:pt x="3181287" y="99274"/>
                </a:lnTo>
                <a:lnTo>
                  <a:pt x="3179798" y="77879"/>
                </a:lnTo>
                <a:close/>
              </a:path>
              <a:path w="4172259" h="133462">
                <a:moveTo>
                  <a:pt x="3128005" y="42939"/>
                </a:moveTo>
                <a:lnTo>
                  <a:pt x="3127184" y="56667"/>
                </a:lnTo>
                <a:lnTo>
                  <a:pt x="3127757" y="68195"/>
                </a:lnTo>
                <a:lnTo>
                  <a:pt x="3130155" y="80873"/>
                </a:lnTo>
                <a:lnTo>
                  <a:pt x="3134420" y="91273"/>
                </a:lnTo>
                <a:lnTo>
                  <a:pt x="3137658" y="96105"/>
                </a:lnTo>
                <a:lnTo>
                  <a:pt x="3147710" y="104062"/>
                </a:lnTo>
                <a:lnTo>
                  <a:pt x="3160887" y="106715"/>
                </a:lnTo>
                <a:lnTo>
                  <a:pt x="3152824" y="95409"/>
                </a:lnTo>
                <a:lnTo>
                  <a:pt x="3147172" y="90744"/>
                </a:lnTo>
                <a:lnTo>
                  <a:pt x="3143863" y="81415"/>
                </a:lnTo>
                <a:lnTo>
                  <a:pt x="3141704" y="75302"/>
                </a:lnTo>
                <a:lnTo>
                  <a:pt x="3140624" y="67214"/>
                </a:lnTo>
                <a:lnTo>
                  <a:pt x="3140624" y="57149"/>
                </a:lnTo>
                <a:lnTo>
                  <a:pt x="3140779" y="50428"/>
                </a:lnTo>
                <a:lnTo>
                  <a:pt x="3142372" y="36945"/>
                </a:lnTo>
                <a:lnTo>
                  <a:pt x="3145690" y="26783"/>
                </a:lnTo>
                <a:lnTo>
                  <a:pt x="3149067" y="19911"/>
                </a:lnTo>
                <a:lnTo>
                  <a:pt x="3154409" y="16476"/>
                </a:lnTo>
                <a:lnTo>
                  <a:pt x="3169664" y="16476"/>
                </a:lnTo>
                <a:lnTo>
                  <a:pt x="3175017" y="20095"/>
                </a:lnTo>
                <a:lnTo>
                  <a:pt x="3177774" y="27334"/>
                </a:lnTo>
                <a:lnTo>
                  <a:pt x="3178503" y="29391"/>
                </a:lnTo>
                <a:lnTo>
                  <a:pt x="3181058" y="40973"/>
                </a:lnTo>
                <a:lnTo>
                  <a:pt x="3181910" y="55012"/>
                </a:lnTo>
                <a:lnTo>
                  <a:pt x="3181645" y="64351"/>
                </a:lnTo>
                <a:lnTo>
                  <a:pt x="3179798" y="77879"/>
                </a:lnTo>
                <a:lnTo>
                  <a:pt x="3181287" y="99274"/>
                </a:lnTo>
                <a:lnTo>
                  <a:pt x="3189285" y="87826"/>
                </a:lnTo>
                <a:lnTo>
                  <a:pt x="3191901" y="80830"/>
                </a:lnTo>
                <a:lnTo>
                  <a:pt x="3194436" y="68661"/>
                </a:lnTo>
                <a:lnTo>
                  <a:pt x="3195281" y="54530"/>
                </a:lnTo>
                <a:lnTo>
                  <a:pt x="3194852" y="44297"/>
                </a:lnTo>
                <a:lnTo>
                  <a:pt x="3192677" y="31442"/>
                </a:lnTo>
                <a:lnTo>
                  <a:pt x="3188664" y="21095"/>
                </a:lnTo>
                <a:lnTo>
                  <a:pt x="3184746" y="15324"/>
                </a:lnTo>
                <a:lnTo>
                  <a:pt x="3174535" y="7812"/>
                </a:lnTo>
                <a:lnTo>
                  <a:pt x="3160957" y="5308"/>
                </a:lnTo>
                <a:lnTo>
                  <a:pt x="3148878" y="7525"/>
                </a:lnTo>
                <a:lnTo>
                  <a:pt x="3138653" y="15010"/>
                </a:lnTo>
                <a:lnTo>
                  <a:pt x="3131526" y="27782"/>
                </a:lnTo>
                <a:lnTo>
                  <a:pt x="3130467" y="31010"/>
                </a:lnTo>
                <a:lnTo>
                  <a:pt x="3128005" y="42939"/>
                </a:lnTo>
                <a:close/>
              </a:path>
              <a:path w="4172259" h="133462">
                <a:moveTo>
                  <a:pt x="3217175" y="88998"/>
                </a:moveTo>
                <a:lnTo>
                  <a:pt x="3217175" y="104026"/>
                </a:lnTo>
                <a:lnTo>
                  <a:pt x="3231581" y="104026"/>
                </a:lnTo>
                <a:lnTo>
                  <a:pt x="3231581" y="88998"/>
                </a:lnTo>
                <a:lnTo>
                  <a:pt x="3217175" y="88998"/>
                </a:lnTo>
                <a:close/>
              </a:path>
              <a:path w="4172259" h="133462">
                <a:moveTo>
                  <a:pt x="3287272" y="79898"/>
                </a:moveTo>
                <a:lnTo>
                  <a:pt x="3287272" y="104026"/>
                </a:lnTo>
                <a:lnTo>
                  <a:pt x="3299678" y="104026"/>
                </a:lnTo>
                <a:lnTo>
                  <a:pt x="3299678" y="79898"/>
                </a:lnTo>
                <a:lnTo>
                  <a:pt x="3314221" y="79898"/>
                </a:lnTo>
                <a:lnTo>
                  <a:pt x="3314221" y="69075"/>
                </a:lnTo>
                <a:lnTo>
                  <a:pt x="3299678" y="69075"/>
                </a:lnTo>
                <a:lnTo>
                  <a:pt x="3299678" y="5033"/>
                </a:lnTo>
                <a:lnTo>
                  <a:pt x="3289202" y="5033"/>
                </a:lnTo>
                <a:lnTo>
                  <a:pt x="3287065" y="24335"/>
                </a:lnTo>
                <a:lnTo>
                  <a:pt x="3287065" y="69075"/>
                </a:lnTo>
                <a:lnTo>
                  <a:pt x="3255429" y="69075"/>
                </a:lnTo>
                <a:lnTo>
                  <a:pt x="3243987" y="67766"/>
                </a:lnTo>
                <a:lnTo>
                  <a:pt x="3243987" y="79898"/>
                </a:lnTo>
                <a:lnTo>
                  <a:pt x="3287272" y="79898"/>
                </a:lnTo>
                <a:close/>
              </a:path>
              <a:path w="4172259" h="133462">
                <a:moveTo>
                  <a:pt x="3289202" y="5033"/>
                </a:moveTo>
                <a:lnTo>
                  <a:pt x="3243987" y="67766"/>
                </a:lnTo>
                <a:lnTo>
                  <a:pt x="3255429" y="69075"/>
                </a:lnTo>
                <a:lnTo>
                  <a:pt x="3287065" y="24335"/>
                </a:lnTo>
                <a:lnTo>
                  <a:pt x="3289202" y="5033"/>
                </a:lnTo>
                <a:close/>
              </a:path>
              <a:path w="4172259" h="133462">
                <a:moveTo>
                  <a:pt x="3369613" y="79898"/>
                </a:moveTo>
                <a:lnTo>
                  <a:pt x="3369613" y="104026"/>
                </a:lnTo>
                <a:lnTo>
                  <a:pt x="3382020" y="104026"/>
                </a:lnTo>
                <a:lnTo>
                  <a:pt x="3382020" y="79898"/>
                </a:lnTo>
                <a:lnTo>
                  <a:pt x="3396562" y="79898"/>
                </a:lnTo>
                <a:lnTo>
                  <a:pt x="3396562" y="69075"/>
                </a:lnTo>
                <a:lnTo>
                  <a:pt x="3382020" y="69075"/>
                </a:lnTo>
                <a:lnTo>
                  <a:pt x="3382020" y="5033"/>
                </a:lnTo>
                <a:lnTo>
                  <a:pt x="3371543" y="5033"/>
                </a:lnTo>
                <a:lnTo>
                  <a:pt x="3369406" y="24335"/>
                </a:lnTo>
                <a:lnTo>
                  <a:pt x="3369406" y="69075"/>
                </a:lnTo>
                <a:lnTo>
                  <a:pt x="3337770" y="69075"/>
                </a:lnTo>
                <a:lnTo>
                  <a:pt x="3326329" y="67766"/>
                </a:lnTo>
                <a:lnTo>
                  <a:pt x="3326329" y="79898"/>
                </a:lnTo>
                <a:lnTo>
                  <a:pt x="3369613" y="79898"/>
                </a:lnTo>
                <a:close/>
              </a:path>
              <a:path w="4172259" h="133462">
                <a:moveTo>
                  <a:pt x="3371543" y="5033"/>
                </a:moveTo>
                <a:lnTo>
                  <a:pt x="3326329" y="67766"/>
                </a:lnTo>
                <a:lnTo>
                  <a:pt x="3337770" y="69075"/>
                </a:lnTo>
                <a:lnTo>
                  <a:pt x="3369406" y="24335"/>
                </a:lnTo>
                <a:lnTo>
                  <a:pt x="3371543" y="5033"/>
                </a:lnTo>
                <a:close/>
              </a:path>
              <a:path w="4172259" h="133462">
                <a:moveTo>
                  <a:pt x="3423351" y="92307"/>
                </a:moveTo>
                <a:lnTo>
                  <a:pt x="3424546" y="87435"/>
                </a:lnTo>
                <a:lnTo>
                  <a:pt x="3427440" y="83000"/>
                </a:lnTo>
                <a:lnTo>
                  <a:pt x="3432036" y="79002"/>
                </a:lnTo>
                <a:lnTo>
                  <a:pt x="3434608" y="76750"/>
                </a:lnTo>
                <a:lnTo>
                  <a:pt x="3438147" y="74383"/>
                </a:lnTo>
                <a:lnTo>
                  <a:pt x="3442650" y="71902"/>
                </a:lnTo>
                <a:lnTo>
                  <a:pt x="3452093" y="66662"/>
                </a:lnTo>
                <a:lnTo>
                  <a:pt x="3460409" y="62021"/>
                </a:lnTo>
                <a:lnTo>
                  <a:pt x="3466176" y="58068"/>
                </a:lnTo>
                <a:lnTo>
                  <a:pt x="3469393" y="54806"/>
                </a:lnTo>
                <a:lnTo>
                  <a:pt x="3474952" y="49198"/>
                </a:lnTo>
                <a:lnTo>
                  <a:pt x="3477732" y="42443"/>
                </a:lnTo>
                <a:lnTo>
                  <a:pt x="3477732" y="27047"/>
                </a:lnTo>
                <a:lnTo>
                  <a:pt x="3475125" y="20245"/>
                </a:lnTo>
                <a:lnTo>
                  <a:pt x="3469909" y="14132"/>
                </a:lnTo>
                <a:lnTo>
                  <a:pt x="3459322" y="7082"/>
                </a:lnTo>
                <a:lnTo>
                  <a:pt x="3445131" y="4964"/>
                </a:lnTo>
                <a:lnTo>
                  <a:pt x="3437353" y="5555"/>
                </a:lnTo>
                <a:lnTo>
                  <a:pt x="3425051" y="10153"/>
                </a:lnTo>
                <a:lnTo>
                  <a:pt x="3416665" y="19303"/>
                </a:lnTo>
                <a:lnTo>
                  <a:pt x="3413633" y="24726"/>
                </a:lnTo>
                <a:lnTo>
                  <a:pt x="3412048" y="31734"/>
                </a:lnTo>
                <a:lnTo>
                  <a:pt x="3411909" y="40328"/>
                </a:lnTo>
                <a:lnTo>
                  <a:pt x="3424522" y="40328"/>
                </a:lnTo>
                <a:lnTo>
                  <a:pt x="3424707" y="34216"/>
                </a:lnTo>
                <a:lnTo>
                  <a:pt x="3425671" y="29436"/>
                </a:lnTo>
                <a:lnTo>
                  <a:pt x="3427418" y="25990"/>
                </a:lnTo>
                <a:lnTo>
                  <a:pt x="3430680" y="19555"/>
                </a:lnTo>
                <a:lnTo>
                  <a:pt x="3436562" y="16338"/>
                </a:lnTo>
                <a:lnTo>
                  <a:pt x="3450806" y="16338"/>
                </a:lnTo>
                <a:lnTo>
                  <a:pt x="3455401" y="18027"/>
                </a:lnTo>
                <a:lnTo>
                  <a:pt x="3458847" y="21405"/>
                </a:lnTo>
                <a:lnTo>
                  <a:pt x="3462293" y="24783"/>
                </a:lnTo>
                <a:lnTo>
                  <a:pt x="3464016" y="29344"/>
                </a:lnTo>
                <a:lnTo>
                  <a:pt x="3464016" y="40007"/>
                </a:lnTo>
                <a:lnTo>
                  <a:pt x="3462133" y="44373"/>
                </a:lnTo>
                <a:lnTo>
                  <a:pt x="3458365" y="48187"/>
                </a:lnTo>
                <a:lnTo>
                  <a:pt x="3455975" y="50623"/>
                </a:lnTo>
                <a:lnTo>
                  <a:pt x="3451817" y="53564"/>
                </a:lnTo>
                <a:lnTo>
                  <a:pt x="3445889" y="57011"/>
                </a:lnTo>
                <a:lnTo>
                  <a:pt x="3432656" y="64663"/>
                </a:lnTo>
                <a:lnTo>
                  <a:pt x="3423787" y="69810"/>
                </a:lnTo>
                <a:lnTo>
                  <a:pt x="3417826" y="75533"/>
                </a:lnTo>
                <a:lnTo>
                  <a:pt x="3414770" y="81828"/>
                </a:lnTo>
                <a:lnTo>
                  <a:pt x="3411715" y="88125"/>
                </a:lnTo>
                <a:lnTo>
                  <a:pt x="3409957" y="95524"/>
                </a:lnTo>
                <a:lnTo>
                  <a:pt x="3409497" y="104026"/>
                </a:lnTo>
                <a:lnTo>
                  <a:pt x="3477250" y="104026"/>
                </a:lnTo>
                <a:lnTo>
                  <a:pt x="3477250" y="92307"/>
                </a:lnTo>
                <a:lnTo>
                  <a:pt x="3423351" y="92307"/>
                </a:lnTo>
                <a:close/>
              </a:path>
              <a:path w="4172259" h="133462">
                <a:moveTo>
                  <a:pt x="3724137" y="34124"/>
                </a:moveTo>
                <a:lnTo>
                  <a:pt x="3724137" y="104026"/>
                </a:lnTo>
                <a:lnTo>
                  <a:pt x="3737370" y="104026"/>
                </a:lnTo>
                <a:lnTo>
                  <a:pt x="3737370" y="5722"/>
                </a:lnTo>
                <a:lnTo>
                  <a:pt x="3727583" y="5722"/>
                </a:lnTo>
                <a:lnTo>
                  <a:pt x="3725837" y="13351"/>
                </a:lnTo>
                <a:lnTo>
                  <a:pt x="3723195" y="18188"/>
                </a:lnTo>
                <a:lnTo>
                  <a:pt x="3719656" y="20234"/>
                </a:lnTo>
                <a:lnTo>
                  <a:pt x="3716118" y="22278"/>
                </a:lnTo>
                <a:lnTo>
                  <a:pt x="3709869" y="23738"/>
                </a:lnTo>
                <a:lnTo>
                  <a:pt x="3700909" y="24611"/>
                </a:lnTo>
                <a:lnTo>
                  <a:pt x="3700909" y="34124"/>
                </a:lnTo>
                <a:lnTo>
                  <a:pt x="3724137" y="34124"/>
                </a:lnTo>
                <a:close/>
              </a:path>
              <a:path w="4172259" h="133462">
                <a:moveTo>
                  <a:pt x="3500937" y="132842"/>
                </a:moveTo>
                <a:lnTo>
                  <a:pt x="3507160" y="122857"/>
                </a:lnTo>
                <a:lnTo>
                  <a:pt x="3513667" y="111412"/>
                </a:lnTo>
                <a:lnTo>
                  <a:pt x="3517823" y="102578"/>
                </a:lnTo>
                <a:lnTo>
                  <a:pt x="3521244" y="92135"/>
                </a:lnTo>
                <a:lnTo>
                  <a:pt x="3523538" y="79678"/>
                </a:lnTo>
                <a:lnTo>
                  <a:pt x="3524302" y="66180"/>
                </a:lnTo>
                <a:lnTo>
                  <a:pt x="3524302" y="60987"/>
                </a:lnTo>
                <a:lnTo>
                  <a:pt x="3523831" y="55586"/>
                </a:lnTo>
                <a:lnTo>
                  <a:pt x="3522889" y="49980"/>
                </a:lnTo>
                <a:lnTo>
                  <a:pt x="3521947" y="44373"/>
                </a:lnTo>
                <a:lnTo>
                  <a:pt x="3520373" y="38697"/>
                </a:lnTo>
                <a:lnTo>
                  <a:pt x="3518167" y="32952"/>
                </a:lnTo>
                <a:lnTo>
                  <a:pt x="3516422" y="28310"/>
                </a:lnTo>
                <a:lnTo>
                  <a:pt x="3514802" y="24668"/>
                </a:lnTo>
                <a:lnTo>
                  <a:pt x="3513309" y="22026"/>
                </a:lnTo>
                <a:lnTo>
                  <a:pt x="3511815" y="19383"/>
                </a:lnTo>
                <a:lnTo>
                  <a:pt x="3507531" y="12409"/>
                </a:lnTo>
                <a:lnTo>
                  <a:pt x="3500454" y="1103"/>
                </a:lnTo>
                <a:lnTo>
                  <a:pt x="3492115" y="1103"/>
                </a:lnTo>
                <a:lnTo>
                  <a:pt x="3496161" y="8928"/>
                </a:lnTo>
                <a:lnTo>
                  <a:pt x="3501957" y="21080"/>
                </a:lnTo>
                <a:lnTo>
                  <a:pt x="3505693" y="30471"/>
                </a:lnTo>
                <a:lnTo>
                  <a:pt x="3508629" y="41106"/>
                </a:lnTo>
                <a:lnTo>
                  <a:pt x="3510614" y="53622"/>
                </a:lnTo>
                <a:lnTo>
                  <a:pt x="3511275" y="66938"/>
                </a:lnTo>
                <a:lnTo>
                  <a:pt x="3510908" y="77543"/>
                </a:lnTo>
                <a:lnTo>
                  <a:pt x="3509312" y="90281"/>
                </a:lnTo>
                <a:lnTo>
                  <a:pt x="3506451" y="101682"/>
                </a:lnTo>
                <a:lnTo>
                  <a:pt x="3504301" y="107494"/>
                </a:lnTo>
                <a:lnTo>
                  <a:pt x="3499384" y="118572"/>
                </a:lnTo>
                <a:lnTo>
                  <a:pt x="3492321" y="132842"/>
                </a:lnTo>
                <a:lnTo>
                  <a:pt x="3500937" y="132842"/>
                </a:lnTo>
                <a:close/>
              </a:path>
              <a:path w="4172259" h="133462">
                <a:moveTo>
                  <a:pt x="3576110" y="47360"/>
                </a:moveTo>
                <a:lnTo>
                  <a:pt x="3576110" y="58942"/>
                </a:lnTo>
                <a:lnTo>
                  <a:pt x="3647998" y="58942"/>
                </a:lnTo>
                <a:lnTo>
                  <a:pt x="3647998" y="47360"/>
                </a:lnTo>
                <a:lnTo>
                  <a:pt x="3576110" y="47360"/>
                </a:lnTo>
                <a:close/>
              </a:path>
              <a:path w="4172259" h="133462">
                <a:moveTo>
                  <a:pt x="3576110" y="76934"/>
                </a:moveTo>
                <a:lnTo>
                  <a:pt x="3576110" y="88722"/>
                </a:lnTo>
                <a:lnTo>
                  <a:pt x="3647998" y="88722"/>
                </a:lnTo>
                <a:lnTo>
                  <a:pt x="3647998" y="76934"/>
                </a:lnTo>
                <a:lnTo>
                  <a:pt x="3576110" y="76934"/>
                </a:lnTo>
                <a:close/>
              </a:path>
              <a:path w="4172259" h="133462">
                <a:moveTo>
                  <a:pt x="3824777" y="88964"/>
                </a:moveTo>
                <a:lnTo>
                  <a:pt x="3821538" y="93352"/>
                </a:lnTo>
                <a:lnTo>
                  <a:pt x="3816656" y="95547"/>
                </a:lnTo>
                <a:lnTo>
                  <a:pt x="3803652" y="95547"/>
                </a:lnTo>
                <a:lnTo>
                  <a:pt x="3798586" y="93421"/>
                </a:lnTo>
                <a:lnTo>
                  <a:pt x="3809027" y="106577"/>
                </a:lnTo>
                <a:lnTo>
                  <a:pt x="3810946" y="106539"/>
                </a:lnTo>
                <a:lnTo>
                  <a:pt x="3824107" y="103662"/>
                </a:lnTo>
                <a:lnTo>
                  <a:pt x="3824777" y="88964"/>
                </a:lnTo>
                <a:close/>
              </a:path>
              <a:path w="4172259" h="133462">
                <a:moveTo>
                  <a:pt x="3864145" y="88998"/>
                </a:moveTo>
                <a:lnTo>
                  <a:pt x="3864145" y="104026"/>
                </a:lnTo>
                <a:lnTo>
                  <a:pt x="3878549" y="104026"/>
                </a:lnTo>
                <a:lnTo>
                  <a:pt x="3878549" y="88998"/>
                </a:lnTo>
                <a:lnTo>
                  <a:pt x="3864145" y="88998"/>
                </a:lnTo>
                <a:close/>
              </a:path>
              <a:path w="4172259" h="133462">
                <a:moveTo>
                  <a:pt x="3895138" y="22175"/>
                </a:moveTo>
                <a:lnTo>
                  <a:pt x="3892403" y="30057"/>
                </a:lnTo>
                <a:lnTo>
                  <a:pt x="3892403" y="48348"/>
                </a:lnTo>
                <a:lnTo>
                  <a:pt x="3895172" y="55977"/>
                </a:lnTo>
                <a:lnTo>
                  <a:pt x="3900709" y="61906"/>
                </a:lnTo>
                <a:lnTo>
                  <a:pt x="3906246" y="67834"/>
                </a:lnTo>
                <a:lnTo>
                  <a:pt x="3913770" y="70799"/>
                </a:lnTo>
                <a:lnTo>
                  <a:pt x="3913104" y="58011"/>
                </a:lnTo>
                <a:lnTo>
                  <a:pt x="3909979" y="54219"/>
                </a:lnTo>
                <a:lnTo>
                  <a:pt x="3906855" y="50428"/>
                </a:lnTo>
                <a:lnTo>
                  <a:pt x="3905292" y="45315"/>
                </a:lnTo>
                <a:lnTo>
                  <a:pt x="3905292" y="32079"/>
                </a:lnTo>
                <a:lnTo>
                  <a:pt x="3910362" y="7890"/>
                </a:lnTo>
                <a:lnTo>
                  <a:pt x="3900605" y="15373"/>
                </a:lnTo>
                <a:lnTo>
                  <a:pt x="3895138" y="2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3492296" y="312959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31534" y="312895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4200535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4200535" y="3199603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4462384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761807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275105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24241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6050544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050544" y="319960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6312393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676815" y="2288083"/>
            <a:ext cx="1145708" cy="107846"/>
          </a:xfrm>
          <a:custGeom>
            <a:avLst/>
            <a:gdLst/>
            <a:ahLst/>
            <a:cxnLst/>
            <a:rect l="l" t="t" r="r" b="b"/>
            <a:pathLst>
              <a:path w="1260279" h="122225">
                <a:moveTo>
                  <a:pt x="79377" y="27781"/>
                </a:moveTo>
                <a:lnTo>
                  <a:pt x="79377" y="101268"/>
                </a:lnTo>
                <a:lnTo>
                  <a:pt x="91990" y="101268"/>
                </a:lnTo>
                <a:lnTo>
                  <a:pt x="91990" y="27781"/>
                </a:lnTo>
                <a:lnTo>
                  <a:pt x="79377" y="27781"/>
                </a:lnTo>
                <a:close/>
              </a:path>
              <a:path w="1260279" h="122225">
                <a:moveTo>
                  <a:pt x="79377" y="0"/>
                </a:moveTo>
                <a:lnTo>
                  <a:pt x="79377" y="14063"/>
                </a:lnTo>
                <a:lnTo>
                  <a:pt x="91990" y="14063"/>
                </a:lnTo>
                <a:lnTo>
                  <a:pt x="91990" y="0"/>
                </a:lnTo>
                <a:lnTo>
                  <a:pt x="79377" y="0"/>
                </a:lnTo>
                <a:close/>
              </a:path>
              <a:path w="1260279" h="122225">
                <a:moveTo>
                  <a:pt x="115011" y="27436"/>
                </a:moveTo>
                <a:lnTo>
                  <a:pt x="115011" y="101268"/>
                </a:lnTo>
                <a:lnTo>
                  <a:pt x="127417" y="101268"/>
                </a:lnTo>
                <a:lnTo>
                  <a:pt x="127417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6" y="25782"/>
                </a:lnTo>
                <a:lnTo>
                  <a:pt x="137664" y="27563"/>
                </a:lnTo>
                <a:lnTo>
                  <a:pt x="133896" y="31125"/>
                </a:lnTo>
                <a:lnTo>
                  <a:pt x="130128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1260279" h="122225">
                <a:moveTo>
                  <a:pt x="397485" y="0"/>
                </a:moveTo>
                <a:lnTo>
                  <a:pt x="382115" y="0"/>
                </a:lnTo>
                <a:lnTo>
                  <a:pt x="353374" y="86240"/>
                </a:lnTo>
                <a:lnTo>
                  <a:pt x="324288" y="0"/>
                </a:lnTo>
                <a:lnTo>
                  <a:pt x="309125" y="0"/>
                </a:lnTo>
                <a:lnTo>
                  <a:pt x="345999" y="101268"/>
                </a:lnTo>
                <a:lnTo>
                  <a:pt x="360542" y="101268"/>
                </a:lnTo>
                <a:lnTo>
                  <a:pt x="397485" y="0"/>
                </a:lnTo>
                <a:close/>
              </a:path>
              <a:path w="1260279" h="122225">
                <a:moveTo>
                  <a:pt x="407434" y="69741"/>
                </a:moveTo>
                <a:lnTo>
                  <a:pt x="405297" y="75049"/>
                </a:lnTo>
                <a:lnTo>
                  <a:pt x="405297" y="88147"/>
                </a:lnTo>
                <a:lnTo>
                  <a:pt x="407468" y="93352"/>
                </a:lnTo>
                <a:lnTo>
                  <a:pt x="411810" y="97510"/>
                </a:lnTo>
                <a:lnTo>
                  <a:pt x="416152" y="101670"/>
                </a:lnTo>
                <a:lnTo>
                  <a:pt x="421747" y="103750"/>
                </a:lnTo>
                <a:lnTo>
                  <a:pt x="419564" y="88032"/>
                </a:lnTo>
                <a:lnTo>
                  <a:pt x="418255" y="85206"/>
                </a:lnTo>
                <a:lnTo>
                  <a:pt x="418255" y="76887"/>
                </a:lnTo>
                <a:lnTo>
                  <a:pt x="420162" y="73440"/>
                </a:lnTo>
                <a:lnTo>
                  <a:pt x="423975" y="71280"/>
                </a:lnTo>
                <a:lnTo>
                  <a:pt x="426227" y="69994"/>
                </a:lnTo>
                <a:lnTo>
                  <a:pt x="429604" y="69051"/>
                </a:lnTo>
                <a:lnTo>
                  <a:pt x="434107" y="68454"/>
                </a:lnTo>
                <a:lnTo>
                  <a:pt x="441620" y="67489"/>
                </a:lnTo>
                <a:lnTo>
                  <a:pt x="446261" y="66754"/>
                </a:lnTo>
                <a:lnTo>
                  <a:pt x="448650" y="66110"/>
                </a:lnTo>
                <a:lnTo>
                  <a:pt x="451040" y="65467"/>
                </a:lnTo>
                <a:lnTo>
                  <a:pt x="454509" y="63697"/>
                </a:lnTo>
                <a:lnTo>
                  <a:pt x="454509" y="81322"/>
                </a:lnTo>
                <a:lnTo>
                  <a:pt x="451063" y="86814"/>
                </a:lnTo>
                <a:lnTo>
                  <a:pt x="444239" y="100096"/>
                </a:lnTo>
                <a:lnTo>
                  <a:pt x="448972" y="97660"/>
                </a:lnTo>
                <a:lnTo>
                  <a:pt x="452602" y="94788"/>
                </a:lnTo>
                <a:lnTo>
                  <a:pt x="455129" y="91479"/>
                </a:lnTo>
                <a:lnTo>
                  <a:pt x="455543" y="94420"/>
                </a:lnTo>
                <a:lnTo>
                  <a:pt x="457266" y="98304"/>
                </a:lnTo>
                <a:lnTo>
                  <a:pt x="459196" y="101337"/>
                </a:lnTo>
                <a:lnTo>
                  <a:pt x="462297" y="102854"/>
                </a:lnTo>
                <a:lnTo>
                  <a:pt x="468317" y="102854"/>
                </a:lnTo>
                <a:lnTo>
                  <a:pt x="471717" y="102509"/>
                </a:lnTo>
                <a:lnTo>
                  <a:pt x="475117" y="101613"/>
                </a:lnTo>
                <a:lnTo>
                  <a:pt x="475117" y="92444"/>
                </a:lnTo>
                <a:lnTo>
                  <a:pt x="473601" y="92686"/>
                </a:lnTo>
                <a:lnTo>
                  <a:pt x="471051" y="92858"/>
                </a:lnTo>
                <a:lnTo>
                  <a:pt x="467708" y="91686"/>
                </a:lnTo>
                <a:lnTo>
                  <a:pt x="466915" y="88584"/>
                </a:lnTo>
                <a:lnTo>
                  <a:pt x="466915" y="39064"/>
                </a:lnTo>
                <a:lnTo>
                  <a:pt x="464227" y="33917"/>
                </a:lnTo>
                <a:lnTo>
                  <a:pt x="458851" y="30608"/>
                </a:lnTo>
                <a:lnTo>
                  <a:pt x="453429" y="27299"/>
                </a:lnTo>
                <a:lnTo>
                  <a:pt x="446376" y="25644"/>
                </a:lnTo>
                <a:lnTo>
                  <a:pt x="430201" y="25644"/>
                </a:lnTo>
                <a:lnTo>
                  <a:pt x="423619" y="27425"/>
                </a:lnTo>
                <a:lnTo>
                  <a:pt x="417944" y="30987"/>
                </a:lnTo>
                <a:lnTo>
                  <a:pt x="412270" y="34548"/>
                </a:lnTo>
                <a:lnTo>
                  <a:pt x="409317" y="40880"/>
                </a:lnTo>
                <a:lnTo>
                  <a:pt x="409088" y="49979"/>
                </a:lnTo>
                <a:lnTo>
                  <a:pt x="420667" y="49979"/>
                </a:lnTo>
                <a:lnTo>
                  <a:pt x="421126" y="46164"/>
                </a:lnTo>
                <a:lnTo>
                  <a:pt x="422114" y="43292"/>
                </a:lnTo>
                <a:lnTo>
                  <a:pt x="423631" y="41362"/>
                </a:lnTo>
                <a:lnTo>
                  <a:pt x="426342" y="37869"/>
                </a:lnTo>
                <a:lnTo>
                  <a:pt x="430937" y="36122"/>
                </a:lnTo>
                <a:lnTo>
                  <a:pt x="443022" y="36122"/>
                </a:lnTo>
                <a:lnTo>
                  <a:pt x="447329" y="37077"/>
                </a:lnTo>
                <a:lnTo>
                  <a:pt x="450339" y="38983"/>
                </a:lnTo>
                <a:lnTo>
                  <a:pt x="453349" y="40891"/>
                </a:lnTo>
                <a:lnTo>
                  <a:pt x="454853" y="43959"/>
                </a:lnTo>
                <a:lnTo>
                  <a:pt x="454853" y="50255"/>
                </a:lnTo>
                <a:lnTo>
                  <a:pt x="454026" y="52943"/>
                </a:lnTo>
                <a:lnTo>
                  <a:pt x="451154" y="56160"/>
                </a:lnTo>
                <a:lnTo>
                  <a:pt x="448306" y="56528"/>
                </a:lnTo>
                <a:lnTo>
                  <a:pt x="428524" y="59010"/>
                </a:lnTo>
                <a:lnTo>
                  <a:pt x="421586" y="59883"/>
                </a:lnTo>
                <a:lnTo>
                  <a:pt x="415980" y="62204"/>
                </a:lnTo>
                <a:lnTo>
                  <a:pt x="411707" y="65972"/>
                </a:lnTo>
                <a:lnTo>
                  <a:pt x="407434" y="69741"/>
                </a:lnTo>
                <a:close/>
              </a:path>
              <a:path w="1260279" h="122225">
                <a:moveTo>
                  <a:pt x="451063" y="86814"/>
                </a:moveTo>
                <a:lnTo>
                  <a:pt x="444170" y="90169"/>
                </a:lnTo>
                <a:lnTo>
                  <a:pt x="440081" y="92191"/>
                </a:lnTo>
                <a:lnTo>
                  <a:pt x="435853" y="93202"/>
                </a:lnTo>
                <a:lnTo>
                  <a:pt x="427904" y="93202"/>
                </a:lnTo>
                <a:lnTo>
                  <a:pt x="424802" y="92168"/>
                </a:lnTo>
                <a:lnTo>
                  <a:pt x="422183" y="90100"/>
                </a:lnTo>
                <a:lnTo>
                  <a:pt x="419564" y="88032"/>
                </a:lnTo>
                <a:lnTo>
                  <a:pt x="421747" y="103750"/>
                </a:lnTo>
                <a:lnTo>
                  <a:pt x="434291" y="103750"/>
                </a:lnTo>
                <a:lnTo>
                  <a:pt x="439506" y="102532"/>
                </a:lnTo>
                <a:lnTo>
                  <a:pt x="444239" y="100096"/>
                </a:lnTo>
                <a:lnTo>
                  <a:pt x="451063" y="86814"/>
                </a:lnTo>
                <a:close/>
              </a:path>
              <a:path w="1260279" h="122225">
                <a:moveTo>
                  <a:pt x="491429" y="0"/>
                </a:moveTo>
                <a:lnTo>
                  <a:pt x="491429" y="101268"/>
                </a:lnTo>
                <a:lnTo>
                  <a:pt x="503836" y="101268"/>
                </a:lnTo>
                <a:lnTo>
                  <a:pt x="503836" y="0"/>
                </a:lnTo>
                <a:lnTo>
                  <a:pt x="491429" y="0"/>
                </a:lnTo>
                <a:close/>
              </a:path>
              <a:path w="1260279" h="122225">
                <a:moveTo>
                  <a:pt x="538780" y="27436"/>
                </a:moveTo>
                <a:lnTo>
                  <a:pt x="526098" y="27436"/>
                </a:lnTo>
                <a:lnTo>
                  <a:pt x="526098" y="83919"/>
                </a:lnTo>
                <a:lnTo>
                  <a:pt x="527132" y="88951"/>
                </a:lnTo>
                <a:lnTo>
                  <a:pt x="529200" y="92720"/>
                </a:lnTo>
                <a:lnTo>
                  <a:pt x="533013" y="99751"/>
                </a:lnTo>
                <a:lnTo>
                  <a:pt x="540182" y="103267"/>
                </a:lnTo>
                <a:lnTo>
                  <a:pt x="557459" y="103267"/>
                </a:lnTo>
                <a:lnTo>
                  <a:pt x="563202" y="101337"/>
                </a:lnTo>
                <a:lnTo>
                  <a:pt x="567935" y="97476"/>
                </a:lnTo>
                <a:lnTo>
                  <a:pt x="570324" y="95547"/>
                </a:lnTo>
                <a:lnTo>
                  <a:pt x="572323" y="93179"/>
                </a:lnTo>
                <a:lnTo>
                  <a:pt x="573931" y="90376"/>
                </a:lnTo>
                <a:lnTo>
                  <a:pt x="573794" y="101268"/>
                </a:lnTo>
                <a:lnTo>
                  <a:pt x="585511" y="101268"/>
                </a:lnTo>
                <a:lnTo>
                  <a:pt x="585511" y="27436"/>
                </a:lnTo>
                <a:lnTo>
                  <a:pt x="573104" y="27436"/>
                </a:lnTo>
                <a:lnTo>
                  <a:pt x="573104" y="70913"/>
                </a:lnTo>
                <a:lnTo>
                  <a:pt x="572254" y="76588"/>
                </a:lnTo>
                <a:lnTo>
                  <a:pt x="570554" y="80725"/>
                </a:lnTo>
                <a:lnTo>
                  <a:pt x="567430" y="88446"/>
                </a:lnTo>
                <a:lnTo>
                  <a:pt x="561548" y="92306"/>
                </a:lnTo>
                <a:lnTo>
                  <a:pt x="546890" y="92306"/>
                </a:lnTo>
                <a:lnTo>
                  <a:pt x="542778" y="90100"/>
                </a:lnTo>
                <a:lnTo>
                  <a:pt x="540572" y="85688"/>
                </a:lnTo>
                <a:lnTo>
                  <a:pt x="539377" y="83298"/>
                </a:lnTo>
                <a:lnTo>
                  <a:pt x="538780" y="80220"/>
                </a:lnTo>
                <a:lnTo>
                  <a:pt x="538780" y="27436"/>
                </a:lnTo>
                <a:close/>
              </a:path>
              <a:path w="1260279" h="122225">
                <a:moveTo>
                  <a:pt x="628221" y="38662"/>
                </a:moveTo>
                <a:lnTo>
                  <a:pt x="633000" y="36605"/>
                </a:lnTo>
                <a:lnTo>
                  <a:pt x="646647" y="36605"/>
                </a:lnTo>
                <a:lnTo>
                  <a:pt x="652321" y="39592"/>
                </a:lnTo>
                <a:lnTo>
                  <a:pt x="655722" y="45566"/>
                </a:lnTo>
                <a:lnTo>
                  <a:pt x="657560" y="48784"/>
                </a:lnTo>
                <a:lnTo>
                  <a:pt x="658731" y="53081"/>
                </a:lnTo>
                <a:lnTo>
                  <a:pt x="659237" y="58458"/>
                </a:lnTo>
                <a:lnTo>
                  <a:pt x="618227" y="58458"/>
                </a:lnTo>
                <a:lnTo>
                  <a:pt x="618457" y="52116"/>
                </a:lnTo>
                <a:lnTo>
                  <a:pt x="614229" y="36881"/>
                </a:lnTo>
                <a:lnTo>
                  <a:pt x="611292" y="40749"/>
                </a:lnTo>
                <a:lnTo>
                  <a:pt x="606258" y="52094"/>
                </a:lnTo>
                <a:lnTo>
                  <a:pt x="604580" y="65765"/>
                </a:lnTo>
                <a:lnTo>
                  <a:pt x="604779" y="70808"/>
                </a:lnTo>
                <a:lnTo>
                  <a:pt x="607716" y="83803"/>
                </a:lnTo>
                <a:lnTo>
                  <a:pt x="614160" y="93857"/>
                </a:lnTo>
                <a:lnTo>
                  <a:pt x="624804" y="101385"/>
                </a:lnTo>
                <a:lnTo>
                  <a:pt x="637526" y="103888"/>
                </a:lnTo>
                <a:lnTo>
                  <a:pt x="641293" y="103888"/>
                </a:lnTo>
                <a:lnTo>
                  <a:pt x="644671" y="103520"/>
                </a:lnTo>
                <a:lnTo>
                  <a:pt x="647657" y="102785"/>
                </a:lnTo>
                <a:lnTo>
                  <a:pt x="653217" y="101498"/>
                </a:lnTo>
                <a:lnTo>
                  <a:pt x="657881" y="99016"/>
                </a:lnTo>
                <a:lnTo>
                  <a:pt x="661649" y="95339"/>
                </a:lnTo>
                <a:lnTo>
                  <a:pt x="663901" y="93225"/>
                </a:lnTo>
                <a:lnTo>
                  <a:pt x="665934" y="90502"/>
                </a:lnTo>
                <a:lnTo>
                  <a:pt x="667749" y="87170"/>
                </a:lnTo>
                <a:lnTo>
                  <a:pt x="669564" y="83838"/>
                </a:lnTo>
                <a:lnTo>
                  <a:pt x="670632" y="80817"/>
                </a:lnTo>
                <a:lnTo>
                  <a:pt x="670954" y="78105"/>
                </a:lnTo>
                <a:lnTo>
                  <a:pt x="658754" y="78105"/>
                </a:lnTo>
                <a:lnTo>
                  <a:pt x="657835" y="81368"/>
                </a:lnTo>
                <a:lnTo>
                  <a:pt x="656273" y="84240"/>
                </a:lnTo>
                <a:lnTo>
                  <a:pt x="654067" y="86723"/>
                </a:lnTo>
                <a:lnTo>
                  <a:pt x="650208" y="90997"/>
                </a:lnTo>
                <a:lnTo>
                  <a:pt x="645038" y="93133"/>
                </a:lnTo>
                <a:lnTo>
                  <a:pt x="631621" y="93133"/>
                </a:lnTo>
                <a:lnTo>
                  <a:pt x="626498" y="90870"/>
                </a:lnTo>
                <a:lnTo>
                  <a:pt x="623189" y="86343"/>
                </a:lnTo>
                <a:lnTo>
                  <a:pt x="619881" y="81816"/>
                </a:lnTo>
                <a:lnTo>
                  <a:pt x="618112" y="75807"/>
                </a:lnTo>
                <a:lnTo>
                  <a:pt x="617882" y="68316"/>
                </a:lnTo>
                <a:lnTo>
                  <a:pt x="671988" y="68316"/>
                </a:lnTo>
                <a:lnTo>
                  <a:pt x="671988" y="60871"/>
                </a:lnTo>
                <a:lnTo>
                  <a:pt x="671620" y="55448"/>
                </a:lnTo>
                <a:lnTo>
                  <a:pt x="670885" y="52047"/>
                </a:lnTo>
                <a:lnTo>
                  <a:pt x="670058" y="47083"/>
                </a:lnTo>
                <a:lnTo>
                  <a:pt x="668404" y="42741"/>
                </a:lnTo>
                <a:lnTo>
                  <a:pt x="665922" y="39017"/>
                </a:lnTo>
                <a:lnTo>
                  <a:pt x="663349" y="35112"/>
                </a:lnTo>
                <a:lnTo>
                  <a:pt x="659604" y="31929"/>
                </a:lnTo>
                <a:lnTo>
                  <a:pt x="654688" y="29470"/>
                </a:lnTo>
                <a:lnTo>
                  <a:pt x="649771" y="27011"/>
                </a:lnTo>
                <a:lnTo>
                  <a:pt x="644694" y="25782"/>
                </a:lnTo>
                <a:lnTo>
                  <a:pt x="637050" y="25850"/>
                </a:lnTo>
                <a:lnTo>
                  <a:pt x="628221" y="38662"/>
                </a:lnTo>
                <a:close/>
              </a:path>
              <a:path w="1260279" h="122225">
                <a:moveTo>
                  <a:pt x="624381" y="29009"/>
                </a:moveTo>
                <a:lnTo>
                  <a:pt x="614229" y="36881"/>
                </a:lnTo>
                <a:lnTo>
                  <a:pt x="618457" y="52116"/>
                </a:lnTo>
                <a:lnTo>
                  <a:pt x="620501" y="46888"/>
                </a:lnTo>
                <a:lnTo>
                  <a:pt x="624361" y="42775"/>
                </a:lnTo>
                <a:lnTo>
                  <a:pt x="628221" y="38662"/>
                </a:lnTo>
                <a:lnTo>
                  <a:pt x="637050" y="25850"/>
                </a:lnTo>
                <a:lnTo>
                  <a:pt x="624381" y="29009"/>
                </a:lnTo>
                <a:close/>
              </a:path>
              <a:path w="1260279" h="122225">
                <a:moveTo>
                  <a:pt x="697604" y="28402"/>
                </a:moveTo>
                <a:lnTo>
                  <a:pt x="697604" y="43430"/>
                </a:lnTo>
                <a:lnTo>
                  <a:pt x="712010" y="43430"/>
                </a:lnTo>
                <a:lnTo>
                  <a:pt x="712010" y="28402"/>
                </a:lnTo>
                <a:lnTo>
                  <a:pt x="697604" y="28402"/>
                </a:lnTo>
                <a:close/>
              </a:path>
              <a:path w="1260279" h="122225">
                <a:moveTo>
                  <a:pt x="841380" y="89549"/>
                </a:moveTo>
                <a:lnTo>
                  <a:pt x="842575" y="84677"/>
                </a:lnTo>
                <a:lnTo>
                  <a:pt x="845470" y="80242"/>
                </a:lnTo>
                <a:lnTo>
                  <a:pt x="850065" y="76244"/>
                </a:lnTo>
                <a:lnTo>
                  <a:pt x="852638" y="73992"/>
                </a:lnTo>
                <a:lnTo>
                  <a:pt x="856176" y="71625"/>
                </a:lnTo>
                <a:lnTo>
                  <a:pt x="860679" y="69143"/>
                </a:lnTo>
                <a:lnTo>
                  <a:pt x="870122" y="63904"/>
                </a:lnTo>
                <a:lnTo>
                  <a:pt x="878439" y="59262"/>
                </a:lnTo>
                <a:lnTo>
                  <a:pt x="884205" y="55310"/>
                </a:lnTo>
                <a:lnTo>
                  <a:pt x="887422" y="52047"/>
                </a:lnTo>
                <a:lnTo>
                  <a:pt x="892982" y="46440"/>
                </a:lnTo>
                <a:lnTo>
                  <a:pt x="895762" y="39685"/>
                </a:lnTo>
                <a:lnTo>
                  <a:pt x="895762" y="24289"/>
                </a:lnTo>
                <a:lnTo>
                  <a:pt x="893154" y="17487"/>
                </a:lnTo>
                <a:lnTo>
                  <a:pt x="887939" y="11374"/>
                </a:lnTo>
                <a:lnTo>
                  <a:pt x="877351" y="4324"/>
                </a:lnTo>
                <a:lnTo>
                  <a:pt x="863160" y="2205"/>
                </a:lnTo>
                <a:lnTo>
                  <a:pt x="855382" y="2797"/>
                </a:lnTo>
                <a:lnTo>
                  <a:pt x="843080" y="7394"/>
                </a:lnTo>
                <a:lnTo>
                  <a:pt x="834695" y="16545"/>
                </a:lnTo>
                <a:lnTo>
                  <a:pt x="831662" y="21967"/>
                </a:lnTo>
                <a:lnTo>
                  <a:pt x="830077" y="28976"/>
                </a:lnTo>
                <a:lnTo>
                  <a:pt x="829939" y="37570"/>
                </a:lnTo>
                <a:lnTo>
                  <a:pt x="842552" y="37570"/>
                </a:lnTo>
                <a:lnTo>
                  <a:pt x="842736" y="31458"/>
                </a:lnTo>
                <a:lnTo>
                  <a:pt x="843701" y="26678"/>
                </a:lnTo>
                <a:lnTo>
                  <a:pt x="845447" y="23232"/>
                </a:lnTo>
                <a:lnTo>
                  <a:pt x="848709" y="16797"/>
                </a:lnTo>
                <a:lnTo>
                  <a:pt x="854591" y="13580"/>
                </a:lnTo>
                <a:lnTo>
                  <a:pt x="868835" y="13580"/>
                </a:lnTo>
                <a:lnTo>
                  <a:pt x="873430" y="15269"/>
                </a:lnTo>
                <a:lnTo>
                  <a:pt x="876876" y="18647"/>
                </a:lnTo>
                <a:lnTo>
                  <a:pt x="880323" y="22025"/>
                </a:lnTo>
                <a:lnTo>
                  <a:pt x="882046" y="26586"/>
                </a:lnTo>
                <a:lnTo>
                  <a:pt x="882046" y="37248"/>
                </a:lnTo>
                <a:lnTo>
                  <a:pt x="880162" y="41614"/>
                </a:lnTo>
                <a:lnTo>
                  <a:pt x="876394" y="45429"/>
                </a:lnTo>
                <a:lnTo>
                  <a:pt x="874005" y="47865"/>
                </a:lnTo>
                <a:lnTo>
                  <a:pt x="869846" y="50806"/>
                </a:lnTo>
                <a:lnTo>
                  <a:pt x="863919" y="54253"/>
                </a:lnTo>
                <a:lnTo>
                  <a:pt x="850685" y="61905"/>
                </a:lnTo>
                <a:lnTo>
                  <a:pt x="841817" y="67052"/>
                </a:lnTo>
                <a:lnTo>
                  <a:pt x="835855" y="72774"/>
                </a:lnTo>
                <a:lnTo>
                  <a:pt x="832799" y="79070"/>
                </a:lnTo>
                <a:lnTo>
                  <a:pt x="829744" y="85367"/>
                </a:lnTo>
                <a:lnTo>
                  <a:pt x="827986" y="92766"/>
                </a:lnTo>
                <a:lnTo>
                  <a:pt x="827527" y="101268"/>
                </a:lnTo>
                <a:lnTo>
                  <a:pt x="895279" y="101268"/>
                </a:lnTo>
                <a:lnTo>
                  <a:pt x="895279" y="89549"/>
                </a:lnTo>
                <a:lnTo>
                  <a:pt x="841380" y="89549"/>
                </a:lnTo>
                <a:close/>
              </a:path>
              <a:path w="1260279" h="122225">
                <a:moveTo>
                  <a:pt x="697604" y="86240"/>
                </a:moveTo>
                <a:lnTo>
                  <a:pt x="697604" y="101268"/>
                </a:lnTo>
                <a:lnTo>
                  <a:pt x="712010" y="101268"/>
                </a:lnTo>
                <a:lnTo>
                  <a:pt x="712010" y="86240"/>
                </a:lnTo>
                <a:lnTo>
                  <a:pt x="697604" y="86240"/>
                </a:lnTo>
                <a:close/>
              </a:path>
              <a:path w="1260279" h="122225">
                <a:moveTo>
                  <a:pt x="972382" y="16200"/>
                </a:moveTo>
                <a:lnTo>
                  <a:pt x="972382" y="4205"/>
                </a:lnTo>
                <a:lnTo>
                  <a:pt x="921103" y="4205"/>
                </a:lnTo>
                <a:lnTo>
                  <a:pt x="913590" y="57355"/>
                </a:lnTo>
                <a:lnTo>
                  <a:pt x="924342" y="57976"/>
                </a:lnTo>
                <a:lnTo>
                  <a:pt x="926502" y="55035"/>
                </a:lnTo>
                <a:lnTo>
                  <a:pt x="929109" y="52736"/>
                </a:lnTo>
                <a:lnTo>
                  <a:pt x="932165" y="51082"/>
                </a:lnTo>
                <a:lnTo>
                  <a:pt x="935221" y="49428"/>
                </a:lnTo>
                <a:lnTo>
                  <a:pt x="938885" y="48600"/>
                </a:lnTo>
                <a:lnTo>
                  <a:pt x="949040" y="48600"/>
                </a:lnTo>
                <a:lnTo>
                  <a:pt x="954083" y="50484"/>
                </a:lnTo>
                <a:lnTo>
                  <a:pt x="958287" y="54253"/>
                </a:lnTo>
                <a:lnTo>
                  <a:pt x="962492" y="58022"/>
                </a:lnTo>
                <a:lnTo>
                  <a:pt x="964594" y="63353"/>
                </a:lnTo>
                <a:lnTo>
                  <a:pt x="964594" y="75945"/>
                </a:lnTo>
                <a:lnTo>
                  <a:pt x="962825" y="81138"/>
                </a:lnTo>
                <a:lnTo>
                  <a:pt x="959287" y="85826"/>
                </a:lnTo>
                <a:lnTo>
                  <a:pt x="955749" y="90514"/>
                </a:lnTo>
                <a:lnTo>
                  <a:pt x="950304" y="92858"/>
                </a:lnTo>
                <a:lnTo>
                  <a:pt x="939092" y="92858"/>
                </a:lnTo>
                <a:lnTo>
                  <a:pt x="935692" y="92168"/>
                </a:lnTo>
                <a:lnTo>
                  <a:pt x="932751" y="90790"/>
                </a:lnTo>
                <a:lnTo>
                  <a:pt x="927007" y="88078"/>
                </a:lnTo>
                <a:lnTo>
                  <a:pt x="923722" y="83184"/>
                </a:lnTo>
                <a:lnTo>
                  <a:pt x="922895" y="76106"/>
                </a:lnTo>
                <a:lnTo>
                  <a:pt x="910006" y="76106"/>
                </a:lnTo>
                <a:lnTo>
                  <a:pt x="910741" y="85482"/>
                </a:lnTo>
                <a:lnTo>
                  <a:pt x="914199" y="92433"/>
                </a:lnTo>
                <a:lnTo>
                  <a:pt x="920379" y="96960"/>
                </a:lnTo>
                <a:lnTo>
                  <a:pt x="926559" y="101487"/>
                </a:lnTo>
                <a:lnTo>
                  <a:pt x="933670" y="103750"/>
                </a:lnTo>
                <a:lnTo>
                  <a:pt x="941711" y="103750"/>
                </a:lnTo>
                <a:lnTo>
                  <a:pt x="946883" y="103535"/>
                </a:lnTo>
                <a:lnTo>
                  <a:pt x="959996" y="100267"/>
                </a:lnTo>
                <a:lnTo>
                  <a:pt x="969315" y="93064"/>
                </a:lnTo>
                <a:lnTo>
                  <a:pt x="975925" y="81197"/>
                </a:lnTo>
                <a:lnTo>
                  <a:pt x="977965" y="68385"/>
                </a:lnTo>
                <a:lnTo>
                  <a:pt x="977965" y="59423"/>
                </a:lnTo>
                <a:lnTo>
                  <a:pt x="974818" y="52024"/>
                </a:lnTo>
                <a:lnTo>
                  <a:pt x="968523" y="46187"/>
                </a:lnTo>
                <a:lnTo>
                  <a:pt x="962228" y="40351"/>
                </a:lnTo>
                <a:lnTo>
                  <a:pt x="954554" y="37433"/>
                </a:lnTo>
                <a:lnTo>
                  <a:pt x="940677" y="37433"/>
                </a:lnTo>
                <a:lnTo>
                  <a:pt x="936427" y="38191"/>
                </a:lnTo>
                <a:lnTo>
                  <a:pt x="932751" y="39708"/>
                </a:lnTo>
                <a:lnTo>
                  <a:pt x="930683" y="40580"/>
                </a:lnTo>
                <a:lnTo>
                  <a:pt x="926203" y="43637"/>
                </a:lnTo>
                <a:lnTo>
                  <a:pt x="930408" y="16200"/>
                </a:lnTo>
                <a:lnTo>
                  <a:pt x="972382" y="16200"/>
                </a:lnTo>
                <a:close/>
              </a:path>
              <a:path w="1260279" h="122225">
                <a:moveTo>
                  <a:pt x="1059824" y="31366"/>
                </a:moveTo>
                <a:lnTo>
                  <a:pt x="1059824" y="101269"/>
                </a:lnTo>
                <a:lnTo>
                  <a:pt x="1073058" y="101269"/>
                </a:lnTo>
                <a:lnTo>
                  <a:pt x="1073058" y="2964"/>
                </a:lnTo>
                <a:lnTo>
                  <a:pt x="1063271" y="2964"/>
                </a:lnTo>
                <a:lnTo>
                  <a:pt x="1061524" y="10593"/>
                </a:lnTo>
                <a:lnTo>
                  <a:pt x="1058882" y="15430"/>
                </a:lnTo>
                <a:lnTo>
                  <a:pt x="1055344" y="17475"/>
                </a:lnTo>
                <a:lnTo>
                  <a:pt x="1051806" y="19521"/>
                </a:lnTo>
                <a:lnTo>
                  <a:pt x="1045557" y="20979"/>
                </a:lnTo>
                <a:lnTo>
                  <a:pt x="1036597" y="21853"/>
                </a:lnTo>
                <a:lnTo>
                  <a:pt x="1036597" y="31366"/>
                </a:lnTo>
                <a:lnTo>
                  <a:pt x="1059824" y="31366"/>
                </a:lnTo>
                <a:close/>
              </a:path>
              <a:path w="1260279" h="122225">
                <a:moveTo>
                  <a:pt x="1004938" y="121260"/>
                </a:moveTo>
                <a:lnTo>
                  <a:pt x="1008751" y="118709"/>
                </a:lnTo>
                <a:lnTo>
                  <a:pt x="1010957" y="114573"/>
                </a:lnTo>
                <a:lnTo>
                  <a:pt x="1013163" y="110437"/>
                </a:lnTo>
                <a:lnTo>
                  <a:pt x="1014265" y="105634"/>
                </a:lnTo>
                <a:lnTo>
                  <a:pt x="1014265" y="86240"/>
                </a:lnTo>
                <a:lnTo>
                  <a:pt x="999516" y="86240"/>
                </a:lnTo>
                <a:lnTo>
                  <a:pt x="999516" y="101268"/>
                </a:lnTo>
                <a:lnTo>
                  <a:pt x="1007028" y="101268"/>
                </a:lnTo>
                <a:lnTo>
                  <a:pt x="1007223" y="102382"/>
                </a:lnTo>
                <a:lnTo>
                  <a:pt x="1007235" y="104922"/>
                </a:lnTo>
                <a:lnTo>
                  <a:pt x="1006201" y="108989"/>
                </a:lnTo>
                <a:lnTo>
                  <a:pt x="1004915" y="112896"/>
                </a:lnTo>
                <a:lnTo>
                  <a:pt x="1002686" y="115124"/>
                </a:lnTo>
                <a:lnTo>
                  <a:pt x="999516" y="115676"/>
                </a:lnTo>
                <a:lnTo>
                  <a:pt x="999516" y="122225"/>
                </a:lnTo>
                <a:lnTo>
                  <a:pt x="1004938" y="121260"/>
                </a:lnTo>
                <a:close/>
              </a:path>
              <a:path w="1260279" h="122225">
                <a:moveTo>
                  <a:pt x="1160982" y="4768"/>
                </a:moveTo>
                <a:lnTo>
                  <a:pt x="1153561" y="2275"/>
                </a:lnTo>
                <a:lnTo>
                  <a:pt x="1144096" y="2275"/>
                </a:lnTo>
                <a:lnTo>
                  <a:pt x="1137433" y="13649"/>
                </a:lnTo>
                <a:lnTo>
                  <a:pt x="1149426" y="13649"/>
                </a:lnTo>
                <a:lnTo>
                  <a:pt x="1153906" y="15189"/>
                </a:lnTo>
                <a:lnTo>
                  <a:pt x="1156847" y="18268"/>
                </a:lnTo>
                <a:lnTo>
                  <a:pt x="1159787" y="21347"/>
                </a:lnTo>
                <a:lnTo>
                  <a:pt x="1161258" y="24725"/>
                </a:lnTo>
                <a:lnTo>
                  <a:pt x="1161602" y="48532"/>
                </a:lnTo>
                <a:lnTo>
                  <a:pt x="1165278" y="46464"/>
                </a:lnTo>
                <a:lnTo>
                  <a:pt x="1167989" y="44350"/>
                </a:lnTo>
                <a:lnTo>
                  <a:pt x="1169735" y="42190"/>
                </a:lnTo>
                <a:lnTo>
                  <a:pt x="1172860" y="38375"/>
                </a:lnTo>
                <a:lnTo>
                  <a:pt x="1174422" y="33388"/>
                </a:lnTo>
                <a:lnTo>
                  <a:pt x="1174422" y="20566"/>
                </a:lnTo>
                <a:lnTo>
                  <a:pt x="1171734" y="14741"/>
                </a:lnTo>
                <a:lnTo>
                  <a:pt x="1166358" y="9755"/>
                </a:lnTo>
                <a:lnTo>
                  <a:pt x="1160982" y="4768"/>
                </a:lnTo>
                <a:close/>
              </a:path>
              <a:path w="1260279" h="122225">
                <a:moveTo>
                  <a:pt x="1158880" y="88136"/>
                </a:moveTo>
                <a:lnTo>
                  <a:pt x="1155089" y="91238"/>
                </a:lnTo>
                <a:lnTo>
                  <a:pt x="1150322" y="92789"/>
                </a:lnTo>
                <a:lnTo>
                  <a:pt x="1137410" y="92789"/>
                </a:lnTo>
                <a:lnTo>
                  <a:pt x="1132114" y="90917"/>
                </a:lnTo>
                <a:lnTo>
                  <a:pt x="1128691" y="87171"/>
                </a:lnTo>
                <a:lnTo>
                  <a:pt x="1125268" y="83425"/>
                </a:lnTo>
                <a:lnTo>
                  <a:pt x="1123556" y="78979"/>
                </a:lnTo>
                <a:lnTo>
                  <a:pt x="1120086" y="96386"/>
                </a:lnTo>
                <a:lnTo>
                  <a:pt x="1131099" y="102168"/>
                </a:lnTo>
                <a:lnTo>
                  <a:pt x="1144302" y="104094"/>
                </a:lnTo>
                <a:lnTo>
                  <a:pt x="1145448" y="104082"/>
                </a:lnTo>
                <a:lnTo>
                  <a:pt x="1158928" y="101662"/>
                </a:lnTo>
                <a:lnTo>
                  <a:pt x="1158880" y="88136"/>
                </a:lnTo>
                <a:close/>
              </a:path>
              <a:path w="1260279" h="122225">
                <a:moveTo>
                  <a:pt x="1254696" y="16200"/>
                </a:moveTo>
                <a:lnTo>
                  <a:pt x="1254696" y="4205"/>
                </a:lnTo>
                <a:lnTo>
                  <a:pt x="1203416" y="4205"/>
                </a:lnTo>
                <a:lnTo>
                  <a:pt x="1195904" y="57355"/>
                </a:lnTo>
                <a:lnTo>
                  <a:pt x="1206656" y="57976"/>
                </a:lnTo>
                <a:lnTo>
                  <a:pt x="1208816" y="55035"/>
                </a:lnTo>
                <a:lnTo>
                  <a:pt x="1211423" y="52737"/>
                </a:lnTo>
                <a:lnTo>
                  <a:pt x="1214479" y="51082"/>
                </a:lnTo>
                <a:lnTo>
                  <a:pt x="1217534" y="49428"/>
                </a:lnTo>
                <a:lnTo>
                  <a:pt x="1221199" y="48601"/>
                </a:lnTo>
                <a:lnTo>
                  <a:pt x="1231354" y="48601"/>
                </a:lnTo>
                <a:lnTo>
                  <a:pt x="1236397" y="50484"/>
                </a:lnTo>
                <a:lnTo>
                  <a:pt x="1240601" y="54253"/>
                </a:lnTo>
                <a:lnTo>
                  <a:pt x="1244805" y="58022"/>
                </a:lnTo>
                <a:lnTo>
                  <a:pt x="1246908" y="63353"/>
                </a:lnTo>
                <a:lnTo>
                  <a:pt x="1246908" y="75945"/>
                </a:lnTo>
                <a:lnTo>
                  <a:pt x="1245139" y="81139"/>
                </a:lnTo>
                <a:lnTo>
                  <a:pt x="1241600" y="85826"/>
                </a:lnTo>
                <a:lnTo>
                  <a:pt x="1238062" y="90514"/>
                </a:lnTo>
                <a:lnTo>
                  <a:pt x="1232617" y="92858"/>
                </a:lnTo>
                <a:lnTo>
                  <a:pt x="1221406" y="92858"/>
                </a:lnTo>
                <a:lnTo>
                  <a:pt x="1218005" y="92169"/>
                </a:lnTo>
                <a:lnTo>
                  <a:pt x="1215065" y="90790"/>
                </a:lnTo>
                <a:lnTo>
                  <a:pt x="1209321" y="88079"/>
                </a:lnTo>
                <a:lnTo>
                  <a:pt x="1206036" y="83184"/>
                </a:lnTo>
                <a:lnTo>
                  <a:pt x="1205209" y="76106"/>
                </a:lnTo>
                <a:lnTo>
                  <a:pt x="1192320" y="76106"/>
                </a:lnTo>
                <a:lnTo>
                  <a:pt x="1193055" y="85482"/>
                </a:lnTo>
                <a:lnTo>
                  <a:pt x="1196513" y="92433"/>
                </a:lnTo>
                <a:lnTo>
                  <a:pt x="1202693" y="96960"/>
                </a:lnTo>
                <a:lnTo>
                  <a:pt x="1208873" y="101487"/>
                </a:lnTo>
                <a:lnTo>
                  <a:pt x="1215983" y="103750"/>
                </a:lnTo>
                <a:lnTo>
                  <a:pt x="1224025" y="103750"/>
                </a:lnTo>
                <a:lnTo>
                  <a:pt x="1229196" y="103535"/>
                </a:lnTo>
                <a:lnTo>
                  <a:pt x="1242309" y="100267"/>
                </a:lnTo>
                <a:lnTo>
                  <a:pt x="1251629" y="93065"/>
                </a:lnTo>
                <a:lnTo>
                  <a:pt x="1258239" y="81197"/>
                </a:lnTo>
                <a:lnTo>
                  <a:pt x="1260279" y="68386"/>
                </a:lnTo>
                <a:lnTo>
                  <a:pt x="1260279" y="59423"/>
                </a:lnTo>
                <a:lnTo>
                  <a:pt x="1257131" y="52024"/>
                </a:lnTo>
                <a:lnTo>
                  <a:pt x="1250836" y="46188"/>
                </a:lnTo>
                <a:lnTo>
                  <a:pt x="1244541" y="40351"/>
                </a:lnTo>
                <a:lnTo>
                  <a:pt x="1236868" y="37433"/>
                </a:lnTo>
                <a:lnTo>
                  <a:pt x="1222991" y="37433"/>
                </a:lnTo>
                <a:lnTo>
                  <a:pt x="1218741" y="38191"/>
                </a:lnTo>
                <a:lnTo>
                  <a:pt x="1215065" y="39708"/>
                </a:lnTo>
                <a:lnTo>
                  <a:pt x="1212997" y="40581"/>
                </a:lnTo>
                <a:lnTo>
                  <a:pt x="1208517" y="43637"/>
                </a:lnTo>
                <a:lnTo>
                  <a:pt x="1212721" y="16200"/>
                </a:lnTo>
                <a:lnTo>
                  <a:pt x="1254696" y="16200"/>
                </a:lnTo>
                <a:close/>
              </a:path>
              <a:path w="1260279" h="122225">
                <a:moveTo>
                  <a:pt x="1123556" y="67857"/>
                </a:moveTo>
                <a:lnTo>
                  <a:pt x="1125429" y="63181"/>
                </a:lnTo>
                <a:lnTo>
                  <a:pt x="1129174" y="59803"/>
                </a:lnTo>
                <a:lnTo>
                  <a:pt x="1132918" y="56424"/>
                </a:lnTo>
                <a:lnTo>
                  <a:pt x="1137755" y="54736"/>
                </a:lnTo>
                <a:lnTo>
                  <a:pt x="1149793" y="54736"/>
                </a:lnTo>
                <a:lnTo>
                  <a:pt x="1154802" y="56391"/>
                </a:lnTo>
                <a:lnTo>
                  <a:pt x="1158707" y="59700"/>
                </a:lnTo>
                <a:lnTo>
                  <a:pt x="1162613" y="63008"/>
                </a:lnTo>
                <a:lnTo>
                  <a:pt x="1164566" y="67857"/>
                </a:lnTo>
                <a:lnTo>
                  <a:pt x="1164566" y="80404"/>
                </a:lnTo>
                <a:lnTo>
                  <a:pt x="1162671" y="85034"/>
                </a:lnTo>
                <a:lnTo>
                  <a:pt x="1158880" y="88136"/>
                </a:lnTo>
                <a:lnTo>
                  <a:pt x="1158928" y="101662"/>
                </a:lnTo>
                <a:lnTo>
                  <a:pt x="1169046" y="95030"/>
                </a:lnTo>
                <a:lnTo>
                  <a:pt x="1174882" y="88986"/>
                </a:lnTo>
                <a:lnTo>
                  <a:pt x="1177800" y="81622"/>
                </a:lnTo>
                <a:lnTo>
                  <a:pt x="1177800" y="65582"/>
                </a:lnTo>
                <a:lnTo>
                  <a:pt x="1175617" y="59607"/>
                </a:lnTo>
                <a:lnTo>
                  <a:pt x="1171252" y="55012"/>
                </a:lnTo>
                <a:lnTo>
                  <a:pt x="1168908" y="52576"/>
                </a:lnTo>
                <a:lnTo>
                  <a:pt x="1165692" y="50416"/>
                </a:lnTo>
                <a:lnTo>
                  <a:pt x="1161602" y="48532"/>
                </a:lnTo>
                <a:lnTo>
                  <a:pt x="1161258" y="24725"/>
                </a:lnTo>
                <a:lnTo>
                  <a:pt x="1161258" y="32630"/>
                </a:lnTo>
                <a:lnTo>
                  <a:pt x="1159718" y="36272"/>
                </a:lnTo>
                <a:lnTo>
                  <a:pt x="1156640" y="39328"/>
                </a:lnTo>
                <a:lnTo>
                  <a:pt x="1153561" y="42385"/>
                </a:lnTo>
                <a:lnTo>
                  <a:pt x="1149288" y="43913"/>
                </a:lnTo>
                <a:lnTo>
                  <a:pt x="1139133" y="43913"/>
                </a:lnTo>
                <a:lnTo>
                  <a:pt x="1135067" y="42603"/>
                </a:lnTo>
                <a:lnTo>
                  <a:pt x="1131620" y="39983"/>
                </a:lnTo>
                <a:lnTo>
                  <a:pt x="1128174" y="37364"/>
                </a:lnTo>
                <a:lnTo>
                  <a:pt x="1126451" y="33733"/>
                </a:lnTo>
                <a:lnTo>
                  <a:pt x="1126451" y="24955"/>
                </a:lnTo>
                <a:lnTo>
                  <a:pt x="1127784" y="21347"/>
                </a:lnTo>
                <a:lnTo>
                  <a:pt x="1130449" y="18268"/>
                </a:lnTo>
                <a:lnTo>
                  <a:pt x="1133114" y="15189"/>
                </a:lnTo>
                <a:lnTo>
                  <a:pt x="1137433" y="13649"/>
                </a:lnTo>
                <a:lnTo>
                  <a:pt x="1144096" y="2275"/>
                </a:lnTo>
                <a:lnTo>
                  <a:pt x="1134308" y="2275"/>
                </a:lnTo>
                <a:lnTo>
                  <a:pt x="1126750" y="4917"/>
                </a:lnTo>
                <a:lnTo>
                  <a:pt x="1121420" y="10203"/>
                </a:lnTo>
                <a:lnTo>
                  <a:pt x="1116089" y="15488"/>
                </a:lnTo>
                <a:lnTo>
                  <a:pt x="1113424" y="21807"/>
                </a:lnTo>
                <a:lnTo>
                  <a:pt x="1113424" y="35043"/>
                </a:lnTo>
                <a:lnTo>
                  <a:pt x="1115239" y="39822"/>
                </a:lnTo>
                <a:lnTo>
                  <a:pt x="1118869" y="43499"/>
                </a:lnTo>
                <a:lnTo>
                  <a:pt x="1120799" y="45475"/>
                </a:lnTo>
                <a:lnTo>
                  <a:pt x="1123487" y="47199"/>
                </a:lnTo>
                <a:lnTo>
                  <a:pt x="1126934" y="48669"/>
                </a:lnTo>
                <a:lnTo>
                  <a:pt x="1121328" y="50921"/>
                </a:lnTo>
                <a:lnTo>
                  <a:pt x="1117100" y="54173"/>
                </a:lnTo>
                <a:lnTo>
                  <a:pt x="1114251" y="58424"/>
                </a:lnTo>
                <a:lnTo>
                  <a:pt x="1111403" y="62675"/>
                </a:lnTo>
                <a:lnTo>
                  <a:pt x="1109978" y="67719"/>
                </a:lnTo>
                <a:lnTo>
                  <a:pt x="1109978" y="83483"/>
                </a:lnTo>
                <a:lnTo>
                  <a:pt x="1113298" y="91054"/>
                </a:lnTo>
                <a:lnTo>
                  <a:pt x="1119938" y="96271"/>
                </a:lnTo>
                <a:lnTo>
                  <a:pt x="1120086" y="96386"/>
                </a:lnTo>
                <a:lnTo>
                  <a:pt x="1123556" y="78979"/>
                </a:lnTo>
                <a:lnTo>
                  <a:pt x="1123556" y="67857"/>
                </a:lnTo>
                <a:close/>
              </a:path>
              <a:path w="1260279" h="122225">
                <a:moveTo>
                  <a:pt x="173987" y="27436"/>
                </a:moveTo>
                <a:lnTo>
                  <a:pt x="161719" y="27436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3" y="46026"/>
                </a:lnTo>
                <a:lnTo>
                  <a:pt x="179880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2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2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3"/>
                </a:lnTo>
                <a:lnTo>
                  <a:pt x="213963" y="34216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2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7" y="37915"/>
                </a:lnTo>
                <a:lnTo>
                  <a:pt x="173987" y="27436"/>
                </a:lnTo>
                <a:close/>
              </a:path>
              <a:path w="1260279" h="122225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lnTo>
                  <a:pt x="70233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54709" y="228872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1129208" y="228808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1311002" y="231977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1311002" y="237080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1614" y="2459209"/>
            <a:ext cx="65352" cy="63563"/>
          </a:xfrm>
          <a:custGeom>
            <a:avLst/>
            <a:gdLst/>
            <a:ahLst/>
            <a:cxnLst/>
            <a:rect l="l" t="t" r="r" b="b"/>
            <a:pathLst>
              <a:path w="71887" h="72038">
                <a:moveTo>
                  <a:pt x="41836" y="30263"/>
                </a:moveTo>
                <a:lnTo>
                  <a:pt x="41836" y="0"/>
                </a:lnTo>
                <a:lnTo>
                  <a:pt x="30050" y="0"/>
                </a:lnTo>
                <a:lnTo>
                  <a:pt x="30050" y="30263"/>
                </a:lnTo>
                <a:lnTo>
                  <a:pt x="0" y="30263"/>
                </a:lnTo>
                <a:lnTo>
                  <a:pt x="0" y="41844"/>
                </a:lnTo>
                <a:lnTo>
                  <a:pt x="30050" y="41844"/>
                </a:lnTo>
                <a:lnTo>
                  <a:pt x="30050" y="72038"/>
                </a:lnTo>
                <a:lnTo>
                  <a:pt x="41836" y="72038"/>
                </a:lnTo>
                <a:lnTo>
                  <a:pt x="41836" y="41844"/>
                </a:lnTo>
                <a:lnTo>
                  <a:pt x="71887" y="41844"/>
                </a:lnTo>
                <a:lnTo>
                  <a:pt x="71887" y="30263"/>
                </a:lnTo>
                <a:lnTo>
                  <a:pt x="41836" y="30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78425" y="2430986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2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29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6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874167" y="2456048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1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4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2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87138" y="2510020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7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48021" y="2455926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2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6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7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1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1016318" y="2433115"/>
            <a:ext cx="54700" cy="89659"/>
          </a:xfrm>
          <a:custGeom>
            <a:avLst/>
            <a:gdLst/>
            <a:ahLst/>
            <a:cxnLst/>
            <a:rect l="l" t="t" r="r" b="b"/>
            <a:pathLst>
              <a:path w="60170" h="101613">
                <a:moveTo>
                  <a:pt x="43100" y="39110"/>
                </a:moveTo>
                <a:lnTo>
                  <a:pt x="45352" y="43154"/>
                </a:lnTo>
                <a:lnTo>
                  <a:pt x="46730" y="45682"/>
                </a:lnTo>
                <a:lnTo>
                  <a:pt x="47419" y="49657"/>
                </a:lnTo>
                <a:lnTo>
                  <a:pt x="47419" y="101613"/>
                </a:lnTo>
                <a:lnTo>
                  <a:pt x="60170" y="101613"/>
                </a:lnTo>
                <a:lnTo>
                  <a:pt x="60170" y="46992"/>
                </a:lnTo>
                <a:lnTo>
                  <a:pt x="59136" y="41315"/>
                </a:lnTo>
                <a:lnTo>
                  <a:pt x="57069" y="37225"/>
                </a:lnTo>
                <a:lnTo>
                  <a:pt x="53255" y="29734"/>
                </a:lnTo>
                <a:lnTo>
                  <a:pt x="45995" y="25989"/>
                </a:lnTo>
                <a:lnTo>
                  <a:pt x="29315" y="25989"/>
                </a:lnTo>
                <a:lnTo>
                  <a:pt x="24330" y="27299"/>
                </a:lnTo>
                <a:lnTo>
                  <a:pt x="20332" y="29918"/>
                </a:lnTo>
                <a:lnTo>
                  <a:pt x="17989" y="31435"/>
                </a:lnTo>
                <a:lnTo>
                  <a:pt x="15347" y="34054"/>
                </a:lnTo>
                <a:lnTo>
                  <a:pt x="12406" y="37777"/>
                </a:lnTo>
                <a:lnTo>
                  <a:pt x="12406" y="0"/>
                </a:lnTo>
                <a:lnTo>
                  <a:pt x="0" y="0"/>
                </a:lnTo>
                <a:lnTo>
                  <a:pt x="0" y="101613"/>
                </a:lnTo>
                <a:lnTo>
                  <a:pt x="12406" y="101613"/>
                </a:lnTo>
                <a:lnTo>
                  <a:pt x="12406" y="52621"/>
                </a:lnTo>
                <a:lnTo>
                  <a:pt x="14497" y="45935"/>
                </a:lnTo>
                <a:lnTo>
                  <a:pt x="18678" y="42396"/>
                </a:lnTo>
                <a:lnTo>
                  <a:pt x="22859" y="38857"/>
                </a:lnTo>
                <a:lnTo>
                  <a:pt x="27523" y="37088"/>
                </a:lnTo>
                <a:lnTo>
                  <a:pt x="38873" y="37088"/>
                </a:lnTo>
                <a:lnTo>
                  <a:pt x="43100" y="39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97128" y="2465110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097128" y="2516143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596160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43811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8"/>
                </a:lnTo>
                <a:lnTo>
                  <a:pt x="10442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1696580" y="2437130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3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6"/>
                </a:lnTo>
                <a:lnTo>
                  <a:pt x="44547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1770370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1622413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1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448077" y="243603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513722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988102" y="258477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919199" y="2578451"/>
            <a:ext cx="59086" cy="91727"/>
          </a:xfrm>
          <a:custGeom>
            <a:avLst/>
            <a:gdLst/>
            <a:ahLst/>
            <a:cxnLst/>
            <a:rect l="l" t="t" r="r" b="b"/>
            <a:pathLst>
              <a:path w="64995" h="103957">
                <a:moveTo>
                  <a:pt x="11441" y="101613"/>
                </a:moveTo>
                <a:lnTo>
                  <a:pt x="11441" y="92169"/>
                </a:lnTo>
                <a:lnTo>
                  <a:pt x="12245" y="76474"/>
                </a:lnTo>
                <a:lnTo>
                  <a:pt x="11372" y="70844"/>
                </a:lnTo>
                <a:lnTo>
                  <a:pt x="11372" y="54299"/>
                </a:lnTo>
                <a:lnTo>
                  <a:pt x="13497" y="47405"/>
                </a:lnTo>
                <a:lnTo>
                  <a:pt x="17747" y="43223"/>
                </a:lnTo>
                <a:lnTo>
                  <a:pt x="21998" y="39041"/>
                </a:lnTo>
                <a:lnTo>
                  <a:pt x="26949" y="36950"/>
                </a:lnTo>
                <a:lnTo>
                  <a:pt x="39080" y="36950"/>
                </a:lnTo>
                <a:lnTo>
                  <a:pt x="43985" y="39500"/>
                </a:lnTo>
                <a:lnTo>
                  <a:pt x="47316" y="44602"/>
                </a:lnTo>
                <a:lnTo>
                  <a:pt x="50647" y="49703"/>
                </a:lnTo>
                <a:lnTo>
                  <a:pt x="52313" y="56137"/>
                </a:lnTo>
                <a:lnTo>
                  <a:pt x="52313" y="72637"/>
                </a:lnTo>
                <a:lnTo>
                  <a:pt x="50647" y="79668"/>
                </a:lnTo>
                <a:lnTo>
                  <a:pt x="47316" y="84999"/>
                </a:lnTo>
                <a:lnTo>
                  <a:pt x="43985" y="90330"/>
                </a:lnTo>
                <a:lnTo>
                  <a:pt x="38965" y="92996"/>
                </a:lnTo>
                <a:lnTo>
                  <a:pt x="23342" y="92996"/>
                </a:lnTo>
                <a:lnTo>
                  <a:pt x="18816" y="99889"/>
                </a:lnTo>
                <a:lnTo>
                  <a:pt x="22676" y="102601"/>
                </a:lnTo>
                <a:lnTo>
                  <a:pt x="27408" y="103957"/>
                </a:lnTo>
                <a:lnTo>
                  <a:pt x="33928" y="103946"/>
                </a:lnTo>
                <a:lnTo>
                  <a:pt x="46761" y="100881"/>
                </a:lnTo>
                <a:lnTo>
                  <a:pt x="56517" y="92375"/>
                </a:lnTo>
                <a:lnTo>
                  <a:pt x="59038" y="88473"/>
                </a:lnTo>
                <a:lnTo>
                  <a:pt x="63506" y="76920"/>
                </a:lnTo>
                <a:lnTo>
                  <a:pt x="64995" y="63284"/>
                </a:lnTo>
                <a:lnTo>
                  <a:pt x="64847" y="58585"/>
                </a:lnTo>
                <a:lnTo>
                  <a:pt x="62249" y="45260"/>
                </a:lnTo>
                <a:lnTo>
                  <a:pt x="56414" y="35330"/>
                </a:lnTo>
                <a:lnTo>
                  <a:pt x="50693" y="29010"/>
                </a:lnTo>
                <a:lnTo>
                  <a:pt x="43238" y="25851"/>
                </a:lnTo>
                <a:lnTo>
                  <a:pt x="29637" y="25851"/>
                </a:lnTo>
                <a:lnTo>
                  <a:pt x="25547" y="26782"/>
                </a:lnTo>
                <a:lnTo>
                  <a:pt x="21780" y="28643"/>
                </a:lnTo>
                <a:lnTo>
                  <a:pt x="18012" y="30504"/>
                </a:lnTo>
                <a:lnTo>
                  <a:pt x="14772" y="33205"/>
                </a:lnTo>
                <a:lnTo>
                  <a:pt x="12061" y="36743"/>
                </a:lnTo>
                <a:lnTo>
                  <a:pt x="12061" y="0"/>
                </a:lnTo>
                <a:lnTo>
                  <a:pt x="0" y="0"/>
                </a:lnTo>
                <a:lnTo>
                  <a:pt x="0" y="101613"/>
                </a:lnTo>
                <a:lnTo>
                  <a:pt x="11441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671176" y="2633407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751044" y="2578754"/>
            <a:ext cx="76066" cy="89354"/>
          </a:xfrm>
          <a:custGeom>
            <a:avLst/>
            <a:gdLst/>
            <a:ahLst/>
            <a:cxnLst/>
            <a:rect l="l" t="t" r="r" b="b"/>
            <a:pathLst>
              <a:path w="83673" h="101268">
                <a:moveTo>
                  <a:pt x="70031" y="89757"/>
                </a:moveTo>
                <a:lnTo>
                  <a:pt x="77608" y="78243"/>
                </a:lnTo>
                <a:lnTo>
                  <a:pt x="79262" y="74340"/>
                </a:lnTo>
                <a:lnTo>
                  <a:pt x="82571" y="62275"/>
                </a:lnTo>
                <a:lnTo>
                  <a:pt x="83673" y="49083"/>
                </a:lnTo>
                <a:lnTo>
                  <a:pt x="82811" y="37605"/>
                </a:lnTo>
                <a:lnTo>
                  <a:pt x="79402" y="25265"/>
                </a:lnTo>
                <a:lnTo>
                  <a:pt x="73404" y="14821"/>
                </a:lnTo>
                <a:lnTo>
                  <a:pt x="66025" y="7534"/>
                </a:lnTo>
                <a:lnTo>
                  <a:pt x="54708" y="1883"/>
                </a:lnTo>
                <a:lnTo>
                  <a:pt x="41009" y="0"/>
                </a:lnTo>
                <a:lnTo>
                  <a:pt x="0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13784" y="89549"/>
                </a:lnTo>
                <a:lnTo>
                  <a:pt x="13784" y="11788"/>
                </a:lnTo>
                <a:lnTo>
                  <a:pt x="39171" y="11798"/>
                </a:lnTo>
                <a:lnTo>
                  <a:pt x="52826" y="14560"/>
                </a:lnTo>
                <a:lnTo>
                  <a:pt x="62204" y="22197"/>
                </a:lnTo>
                <a:lnTo>
                  <a:pt x="64382" y="25700"/>
                </a:lnTo>
                <a:lnTo>
                  <a:pt x="68357" y="37073"/>
                </a:lnTo>
                <a:lnTo>
                  <a:pt x="69682" y="51427"/>
                </a:lnTo>
                <a:lnTo>
                  <a:pt x="69682" y="54690"/>
                </a:lnTo>
                <a:lnTo>
                  <a:pt x="69337" y="58228"/>
                </a:lnTo>
                <a:lnTo>
                  <a:pt x="68648" y="62043"/>
                </a:lnTo>
                <a:lnTo>
                  <a:pt x="67453" y="68431"/>
                </a:lnTo>
                <a:lnTo>
                  <a:pt x="65500" y="73670"/>
                </a:lnTo>
                <a:lnTo>
                  <a:pt x="62789" y="77760"/>
                </a:lnTo>
                <a:lnTo>
                  <a:pt x="59389" y="82862"/>
                </a:lnTo>
                <a:lnTo>
                  <a:pt x="55024" y="86309"/>
                </a:lnTo>
                <a:lnTo>
                  <a:pt x="49694" y="88101"/>
                </a:lnTo>
                <a:lnTo>
                  <a:pt x="46962" y="100930"/>
                </a:lnTo>
                <a:lnTo>
                  <a:pt x="59815" y="97319"/>
                </a:lnTo>
                <a:lnTo>
                  <a:pt x="70031" y="89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763576" y="2656491"/>
            <a:ext cx="32645" cy="11617"/>
          </a:xfrm>
          <a:custGeom>
            <a:avLst/>
            <a:gdLst/>
            <a:ahLst/>
            <a:cxnLst/>
            <a:rect l="l" t="t" r="r" b="b"/>
            <a:pathLst>
              <a:path w="35909" h="13166">
                <a:moveTo>
                  <a:pt x="35909" y="0"/>
                </a:moveTo>
                <a:lnTo>
                  <a:pt x="32922" y="965"/>
                </a:lnTo>
                <a:lnTo>
                  <a:pt x="29108" y="1448"/>
                </a:lnTo>
                <a:lnTo>
                  <a:pt x="0" y="1448"/>
                </a:lnTo>
                <a:lnTo>
                  <a:pt x="27087" y="13166"/>
                </a:lnTo>
                <a:lnTo>
                  <a:pt x="33178" y="12828"/>
                </a:lnTo>
                <a:lnTo>
                  <a:pt x="359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841461" y="2601504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80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6" y="32676"/>
                </a:lnTo>
                <a:lnTo>
                  <a:pt x="13876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8"/>
                </a:lnTo>
                <a:lnTo>
                  <a:pt x="43077" y="77003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9"/>
                </a:lnTo>
                <a:lnTo>
                  <a:pt x="67040" y="29666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0" y="12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50232" y="2601564"/>
            <a:ext cx="20746" cy="23176"/>
          </a:xfrm>
          <a:custGeom>
            <a:avLst/>
            <a:gdLst/>
            <a:ahLst/>
            <a:cxnLst/>
            <a:rect l="l" t="t" r="r" b="b"/>
            <a:pathLst>
              <a:path w="22821" h="26266">
                <a:moveTo>
                  <a:pt x="10151" y="3158"/>
                </a:moveTo>
                <a:lnTo>
                  <a:pt x="0" y="11030"/>
                </a:lnTo>
                <a:lnTo>
                  <a:pt x="4227" y="26266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929599" y="2645928"/>
            <a:ext cx="10818" cy="20660"/>
          </a:xfrm>
          <a:custGeom>
            <a:avLst/>
            <a:gdLst/>
            <a:ahLst/>
            <a:cxnLst/>
            <a:rect l="l" t="t" r="r" b="b"/>
            <a:pathLst>
              <a:path w="11900" h="23415">
                <a:moveTo>
                  <a:pt x="5812" y="12454"/>
                </a:moveTo>
                <a:lnTo>
                  <a:pt x="2550" y="4320"/>
                </a:lnTo>
                <a:lnTo>
                  <a:pt x="804" y="0"/>
                </a:lnTo>
                <a:lnTo>
                  <a:pt x="0" y="15695"/>
                </a:lnTo>
                <a:lnTo>
                  <a:pt x="2619" y="19233"/>
                </a:lnTo>
                <a:lnTo>
                  <a:pt x="5077" y="21807"/>
                </a:lnTo>
                <a:lnTo>
                  <a:pt x="7374" y="23415"/>
                </a:lnTo>
                <a:lnTo>
                  <a:pt x="11900" y="16521"/>
                </a:lnTo>
                <a:lnTo>
                  <a:pt x="5812" y="124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32965" y="261044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032965" y="2661479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770370" y="258088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514788" y="258076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4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448077" y="258137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539746" y="2580762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523975" y="264844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4" y="9157"/>
                </a:moveTo>
                <a:lnTo>
                  <a:pt x="35003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4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96160" y="265484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1644907" y="2645037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621599" y="2581005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697144" y="2582465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7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6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71614" y="2724090"/>
            <a:ext cx="1150909" cy="116058"/>
          </a:xfrm>
          <a:custGeom>
            <a:avLst/>
            <a:gdLst/>
            <a:ahLst/>
            <a:cxnLst/>
            <a:rect l="l" t="t" r="r" b="b"/>
            <a:pathLst>
              <a:path w="1266000" h="131532">
                <a:moveTo>
                  <a:pt x="1061754" y="101268"/>
                </a:moveTo>
                <a:lnTo>
                  <a:pt x="1063868" y="91157"/>
                </a:lnTo>
                <a:lnTo>
                  <a:pt x="1065591" y="83827"/>
                </a:lnTo>
                <a:lnTo>
                  <a:pt x="1066923" y="79277"/>
                </a:lnTo>
                <a:lnTo>
                  <a:pt x="1068991" y="72200"/>
                </a:lnTo>
                <a:lnTo>
                  <a:pt x="1072024" y="64364"/>
                </a:lnTo>
                <a:lnTo>
                  <a:pt x="1076022" y="55769"/>
                </a:lnTo>
                <a:lnTo>
                  <a:pt x="1077305" y="53032"/>
                </a:lnTo>
                <a:lnTo>
                  <a:pt x="1083275" y="41702"/>
                </a:lnTo>
                <a:lnTo>
                  <a:pt x="1089979" y="31090"/>
                </a:lnTo>
                <a:lnTo>
                  <a:pt x="1095240" y="23461"/>
                </a:lnTo>
                <a:lnTo>
                  <a:pt x="1099456" y="18108"/>
                </a:lnTo>
                <a:lnTo>
                  <a:pt x="1102626" y="15028"/>
                </a:lnTo>
                <a:lnTo>
                  <a:pt x="1102626" y="4205"/>
                </a:lnTo>
                <a:lnTo>
                  <a:pt x="1033978" y="4205"/>
                </a:lnTo>
                <a:lnTo>
                  <a:pt x="1033978" y="16683"/>
                </a:lnTo>
                <a:lnTo>
                  <a:pt x="1088566" y="16683"/>
                </a:lnTo>
                <a:lnTo>
                  <a:pt x="1083101" y="23339"/>
                </a:lnTo>
                <a:lnTo>
                  <a:pt x="1075778" y="33573"/>
                </a:lnTo>
                <a:lnTo>
                  <a:pt x="1068715" y="45016"/>
                </a:lnTo>
                <a:lnTo>
                  <a:pt x="1064105" y="53552"/>
                </a:lnTo>
                <a:lnTo>
                  <a:pt x="1058565" y="65443"/>
                </a:lnTo>
                <a:lnTo>
                  <a:pt x="1054041" y="77360"/>
                </a:lnTo>
                <a:lnTo>
                  <a:pt x="1050532" y="89302"/>
                </a:lnTo>
                <a:lnTo>
                  <a:pt x="1048038" y="101268"/>
                </a:lnTo>
                <a:lnTo>
                  <a:pt x="1061754" y="101268"/>
                </a:lnTo>
                <a:close/>
              </a:path>
              <a:path w="1266000" h="131532">
                <a:moveTo>
                  <a:pt x="1166186" y="86206"/>
                </a:moveTo>
                <a:lnTo>
                  <a:pt x="1162946" y="90595"/>
                </a:lnTo>
                <a:lnTo>
                  <a:pt x="1158064" y="92789"/>
                </a:lnTo>
                <a:lnTo>
                  <a:pt x="1145061" y="92789"/>
                </a:lnTo>
                <a:lnTo>
                  <a:pt x="1139995" y="90663"/>
                </a:lnTo>
                <a:lnTo>
                  <a:pt x="1150437" y="103819"/>
                </a:lnTo>
                <a:lnTo>
                  <a:pt x="1152354" y="103782"/>
                </a:lnTo>
                <a:lnTo>
                  <a:pt x="1165515" y="100905"/>
                </a:lnTo>
                <a:lnTo>
                  <a:pt x="1166186" y="86206"/>
                </a:lnTo>
                <a:close/>
              </a:path>
              <a:path w="1266000" h="131532">
                <a:moveTo>
                  <a:pt x="1260417" y="16200"/>
                </a:moveTo>
                <a:lnTo>
                  <a:pt x="1260417" y="4205"/>
                </a:lnTo>
                <a:lnTo>
                  <a:pt x="1209137" y="4205"/>
                </a:lnTo>
                <a:lnTo>
                  <a:pt x="1201624" y="57355"/>
                </a:lnTo>
                <a:lnTo>
                  <a:pt x="1212377" y="57976"/>
                </a:lnTo>
                <a:lnTo>
                  <a:pt x="1214536" y="55034"/>
                </a:lnTo>
                <a:lnTo>
                  <a:pt x="1217144" y="52737"/>
                </a:lnTo>
                <a:lnTo>
                  <a:pt x="1220199" y="51082"/>
                </a:lnTo>
                <a:lnTo>
                  <a:pt x="1223255" y="49428"/>
                </a:lnTo>
                <a:lnTo>
                  <a:pt x="1226919" y="48601"/>
                </a:lnTo>
                <a:lnTo>
                  <a:pt x="1237074" y="48601"/>
                </a:lnTo>
                <a:lnTo>
                  <a:pt x="1242117" y="50484"/>
                </a:lnTo>
                <a:lnTo>
                  <a:pt x="1246322" y="54253"/>
                </a:lnTo>
                <a:lnTo>
                  <a:pt x="1250526" y="58022"/>
                </a:lnTo>
                <a:lnTo>
                  <a:pt x="1252628" y="63353"/>
                </a:lnTo>
                <a:lnTo>
                  <a:pt x="1252628" y="75945"/>
                </a:lnTo>
                <a:lnTo>
                  <a:pt x="1250859" y="81138"/>
                </a:lnTo>
                <a:lnTo>
                  <a:pt x="1247321" y="85826"/>
                </a:lnTo>
                <a:lnTo>
                  <a:pt x="1243783" y="90514"/>
                </a:lnTo>
                <a:lnTo>
                  <a:pt x="1238338" y="92858"/>
                </a:lnTo>
                <a:lnTo>
                  <a:pt x="1227126" y="92858"/>
                </a:lnTo>
                <a:lnTo>
                  <a:pt x="1223726" y="92169"/>
                </a:lnTo>
                <a:lnTo>
                  <a:pt x="1220785" y="90790"/>
                </a:lnTo>
                <a:lnTo>
                  <a:pt x="1215042" y="88078"/>
                </a:lnTo>
                <a:lnTo>
                  <a:pt x="1211756" y="83184"/>
                </a:lnTo>
                <a:lnTo>
                  <a:pt x="1210929" y="76106"/>
                </a:lnTo>
                <a:lnTo>
                  <a:pt x="1198040" y="76106"/>
                </a:lnTo>
                <a:lnTo>
                  <a:pt x="1198775" y="85482"/>
                </a:lnTo>
                <a:lnTo>
                  <a:pt x="1202233" y="92432"/>
                </a:lnTo>
                <a:lnTo>
                  <a:pt x="1208413" y="96960"/>
                </a:lnTo>
                <a:lnTo>
                  <a:pt x="1214594" y="101487"/>
                </a:lnTo>
                <a:lnTo>
                  <a:pt x="1221704" y="103750"/>
                </a:lnTo>
                <a:lnTo>
                  <a:pt x="1229746" y="103750"/>
                </a:lnTo>
                <a:lnTo>
                  <a:pt x="1234917" y="103535"/>
                </a:lnTo>
                <a:lnTo>
                  <a:pt x="1248030" y="100267"/>
                </a:lnTo>
                <a:lnTo>
                  <a:pt x="1257350" y="93065"/>
                </a:lnTo>
                <a:lnTo>
                  <a:pt x="1263960" y="81197"/>
                </a:lnTo>
                <a:lnTo>
                  <a:pt x="1266000" y="68386"/>
                </a:lnTo>
                <a:lnTo>
                  <a:pt x="1266000" y="59423"/>
                </a:lnTo>
                <a:lnTo>
                  <a:pt x="1262852" y="52024"/>
                </a:lnTo>
                <a:lnTo>
                  <a:pt x="1256557" y="46188"/>
                </a:lnTo>
                <a:lnTo>
                  <a:pt x="1250262" y="40351"/>
                </a:lnTo>
                <a:lnTo>
                  <a:pt x="1242588" y="37433"/>
                </a:lnTo>
                <a:lnTo>
                  <a:pt x="1228712" y="37433"/>
                </a:lnTo>
                <a:lnTo>
                  <a:pt x="1224461" y="38191"/>
                </a:lnTo>
                <a:lnTo>
                  <a:pt x="1220785" y="39708"/>
                </a:lnTo>
                <a:lnTo>
                  <a:pt x="1218718" y="40581"/>
                </a:lnTo>
                <a:lnTo>
                  <a:pt x="1214238" y="43637"/>
                </a:lnTo>
                <a:lnTo>
                  <a:pt x="1218442" y="16200"/>
                </a:lnTo>
                <a:lnTo>
                  <a:pt x="1260417" y="16200"/>
                </a:lnTo>
                <a:close/>
              </a:path>
              <a:path w="1266000" h="131532">
                <a:moveTo>
                  <a:pt x="1117423" y="71947"/>
                </a:moveTo>
                <a:lnTo>
                  <a:pt x="1120773" y="84338"/>
                </a:lnTo>
                <a:lnTo>
                  <a:pt x="1126520" y="93306"/>
                </a:lnTo>
                <a:lnTo>
                  <a:pt x="1137863" y="101335"/>
                </a:lnTo>
                <a:lnTo>
                  <a:pt x="1150437" y="103819"/>
                </a:lnTo>
                <a:lnTo>
                  <a:pt x="1139995" y="90663"/>
                </a:lnTo>
                <a:lnTo>
                  <a:pt x="1136342" y="86412"/>
                </a:lnTo>
                <a:lnTo>
                  <a:pt x="1132689" y="82161"/>
                </a:lnTo>
                <a:lnTo>
                  <a:pt x="1130862" y="76911"/>
                </a:lnTo>
                <a:lnTo>
                  <a:pt x="1130862" y="63536"/>
                </a:lnTo>
                <a:lnTo>
                  <a:pt x="1132872" y="58206"/>
                </a:lnTo>
                <a:lnTo>
                  <a:pt x="1136893" y="54666"/>
                </a:lnTo>
                <a:lnTo>
                  <a:pt x="1140914" y="51128"/>
                </a:lnTo>
                <a:lnTo>
                  <a:pt x="1145589" y="49358"/>
                </a:lnTo>
                <a:lnTo>
                  <a:pt x="1158547" y="49358"/>
                </a:lnTo>
                <a:lnTo>
                  <a:pt x="1163808" y="51645"/>
                </a:lnTo>
                <a:lnTo>
                  <a:pt x="1166703" y="56218"/>
                </a:lnTo>
                <a:lnTo>
                  <a:pt x="1169598" y="60791"/>
                </a:lnTo>
                <a:lnTo>
                  <a:pt x="1171045" y="65605"/>
                </a:lnTo>
                <a:lnTo>
                  <a:pt x="1171045" y="76635"/>
                </a:lnTo>
                <a:lnTo>
                  <a:pt x="1169425" y="81816"/>
                </a:lnTo>
                <a:lnTo>
                  <a:pt x="1166186" y="86206"/>
                </a:lnTo>
                <a:lnTo>
                  <a:pt x="1165515" y="100905"/>
                </a:lnTo>
                <a:lnTo>
                  <a:pt x="1175387" y="93444"/>
                </a:lnTo>
                <a:lnTo>
                  <a:pt x="1181223" y="86527"/>
                </a:lnTo>
                <a:lnTo>
                  <a:pt x="1184140" y="78588"/>
                </a:lnTo>
                <a:lnTo>
                  <a:pt x="1184140" y="59147"/>
                </a:lnTo>
                <a:lnTo>
                  <a:pt x="1181062" y="51266"/>
                </a:lnTo>
                <a:lnTo>
                  <a:pt x="1174905" y="45981"/>
                </a:lnTo>
                <a:lnTo>
                  <a:pt x="1168748" y="40695"/>
                </a:lnTo>
                <a:lnTo>
                  <a:pt x="1161534" y="38053"/>
                </a:lnTo>
                <a:lnTo>
                  <a:pt x="1148392" y="38053"/>
                </a:lnTo>
                <a:lnTo>
                  <a:pt x="1143981" y="38972"/>
                </a:lnTo>
                <a:lnTo>
                  <a:pt x="1140029" y="40810"/>
                </a:lnTo>
                <a:lnTo>
                  <a:pt x="1135710" y="42879"/>
                </a:lnTo>
                <a:lnTo>
                  <a:pt x="1132126" y="46003"/>
                </a:lnTo>
                <a:lnTo>
                  <a:pt x="1129277" y="50186"/>
                </a:lnTo>
                <a:lnTo>
                  <a:pt x="1129481" y="46521"/>
                </a:lnTo>
                <a:lnTo>
                  <a:pt x="1131700" y="32919"/>
                </a:lnTo>
                <a:lnTo>
                  <a:pt x="1136100" y="22645"/>
                </a:lnTo>
                <a:lnTo>
                  <a:pt x="1140190" y="16234"/>
                </a:lnTo>
                <a:lnTo>
                  <a:pt x="1145704" y="13029"/>
                </a:lnTo>
                <a:lnTo>
                  <a:pt x="1158708" y="13029"/>
                </a:lnTo>
                <a:lnTo>
                  <a:pt x="1163234" y="15097"/>
                </a:lnTo>
                <a:lnTo>
                  <a:pt x="1166220" y="19233"/>
                </a:lnTo>
                <a:lnTo>
                  <a:pt x="1167829" y="21439"/>
                </a:lnTo>
                <a:lnTo>
                  <a:pt x="1169000" y="24495"/>
                </a:lnTo>
                <a:lnTo>
                  <a:pt x="1169735" y="28402"/>
                </a:lnTo>
                <a:lnTo>
                  <a:pt x="1182004" y="28402"/>
                </a:lnTo>
                <a:lnTo>
                  <a:pt x="1182004" y="22335"/>
                </a:lnTo>
                <a:lnTo>
                  <a:pt x="1179833" y="16442"/>
                </a:lnTo>
                <a:lnTo>
                  <a:pt x="1175491" y="10720"/>
                </a:lnTo>
                <a:lnTo>
                  <a:pt x="1171148" y="4997"/>
                </a:lnTo>
                <a:lnTo>
                  <a:pt x="1163463" y="2137"/>
                </a:lnTo>
                <a:lnTo>
                  <a:pt x="1150368" y="2188"/>
                </a:lnTo>
                <a:lnTo>
                  <a:pt x="1137671" y="5386"/>
                </a:lnTo>
                <a:lnTo>
                  <a:pt x="1127861" y="13550"/>
                </a:lnTo>
                <a:lnTo>
                  <a:pt x="1120937" y="26678"/>
                </a:lnTo>
                <a:lnTo>
                  <a:pt x="1119361" y="31888"/>
                </a:lnTo>
                <a:lnTo>
                  <a:pt x="1117183" y="43992"/>
                </a:lnTo>
                <a:lnTo>
                  <a:pt x="1116457" y="57907"/>
                </a:lnTo>
                <a:lnTo>
                  <a:pt x="1117423" y="71947"/>
                </a:lnTo>
                <a:close/>
              </a:path>
              <a:path w="1266000" h="131532">
                <a:moveTo>
                  <a:pt x="434107" y="103405"/>
                </a:moveTo>
                <a:lnTo>
                  <a:pt x="433464" y="105060"/>
                </a:lnTo>
                <a:lnTo>
                  <a:pt x="432430" y="107588"/>
                </a:lnTo>
                <a:lnTo>
                  <a:pt x="431006" y="110988"/>
                </a:lnTo>
                <a:lnTo>
                  <a:pt x="429581" y="114389"/>
                </a:lnTo>
                <a:lnTo>
                  <a:pt x="428524" y="116641"/>
                </a:lnTo>
                <a:lnTo>
                  <a:pt x="425802" y="119433"/>
                </a:lnTo>
                <a:lnTo>
                  <a:pt x="423033" y="120570"/>
                </a:lnTo>
                <a:lnTo>
                  <a:pt x="420001" y="120570"/>
                </a:lnTo>
                <a:lnTo>
                  <a:pt x="417221" y="120226"/>
                </a:lnTo>
                <a:lnTo>
                  <a:pt x="413499" y="119261"/>
                </a:lnTo>
                <a:lnTo>
                  <a:pt x="413499" y="130566"/>
                </a:lnTo>
                <a:lnTo>
                  <a:pt x="414877" y="130934"/>
                </a:lnTo>
                <a:lnTo>
                  <a:pt x="417922" y="131462"/>
                </a:lnTo>
                <a:lnTo>
                  <a:pt x="428180" y="131532"/>
                </a:lnTo>
                <a:lnTo>
                  <a:pt x="433234" y="129463"/>
                </a:lnTo>
                <a:lnTo>
                  <a:pt x="436175" y="125327"/>
                </a:lnTo>
                <a:lnTo>
                  <a:pt x="439718" y="118951"/>
                </a:lnTo>
                <a:lnTo>
                  <a:pt x="444807" y="107414"/>
                </a:lnTo>
                <a:lnTo>
                  <a:pt x="451338" y="90858"/>
                </a:lnTo>
                <a:lnTo>
                  <a:pt x="453555" y="84950"/>
                </a:lnTo>
                <a:lnTo>
                  <a:pt x="457772" y="73434"/>
                </a:lnTo>
                <a:lnTo>
                  <a:pt x="462642" y="59837"/>
                </a:lnTo>
                <a:lnTo>
                  <a:pt x="466937" y="47817"/>
                </a:lnTo>
                <a:lnTo>
                  <a:pt x="471486" y="35151"/>
                </a:lnTo>
                <a:lnTo>
                  <a:pt x="474290" y="27436"/>
                </a:lnTo>
                <a:lnTo>
                  <a:pt x="460574" y="27436"/>
                </a:lnTo>
                <a:lnTo>
                  <a:pt x="440655" y="87549"/>
                </a:lnTo>
                <a:lnTo>
                  <a:pt x="420874" y="27436"/>
                </a:lnTo>
                <a:lnTo>
                  <a:pt x="406813" y="27436"/>
                </a:lnTo>
                <a:lnTo>
                  <a:pt x="434107" y="103405"/>
                </a:lnTo>
                <a:close/>
              </a:path>
              <a:path w="1266000" h="131532">
                <a:moveTo>
                  <a:pt x="396544" y="102440"/>
                </a:moveTo>
                <a:lnTo>
                  <a:pt x="400001" y="102348"/>
                </a:lnTo>
                <a:lnTo>
                  <a:pt x="403080" y="101981"/>
                </a:lnTo>
                <a:lnTo>
                  <a:pt x="405986" y="101268"/>
                </a:lnTo>
                <a:lnTo>
                  <a:pt x="405986" y="91479"/>
                </a:lnTo>
                <a:lnTo>
                  <a:pt x="402241" y="91686"/>
                </a:lnTo>
                <a:lnTo>
                  <a:pt x="399392" y="91686"/>
                </a:lnTo>
                <a:lnTo>
                  <a:pt x="396819" y="90927"/>
                </a:lnTo>
                <a:lnTo>
                  <a:pt x="394200" y="88331"/>
                </a:lnTo>
                <a:lnTo>
                  <a:pt x="394200" y="37570"/>
                </a:lnTo>
                <a:lnTo>
                  <a:pt x="405986" y="37570"/>
                </a:lnTo>
                <a:lnTo>
                  <a:pt x="405986" y="27436"/>
                </a:lnTo>
                <a:lnTo>
                  <a:pt x="394200" y="27436"/>
                </a:lnTo>
                <a:lnTo>
                  <a:pt x="394200" y="6824"/>
                </a:lnTo>
                <a:lnTo>
                  <a:pt x="381656" y="6824"/>
                </a:lnTo>
                <a:lnTo>
                  <a:pt x="381656" y="27436"/>
                </a:lnTo>
                <a:lnTo>
                  <a:pt x="371662" y="27436"/>
                </a:lnTo>
                <a:lnTo>
                  <a:pt x="371662" y="37570"/>
                </a:lnTo>
                <a:lnTo>
                  <a:pt x="381656" y="37570"/>
                </a:lnTo>
                <a:lnTo>
                  <a:pt x="381656" y="91180"/>
                </a:lnTo>
                <a:lnTo>
                  <a:pt x="382690" y="95029"/>
                </a:lnTo>
                <a:lnTo>
                  <a:pt x="384757" y="97993"/>
                </a:lnTo>
                <a:lnTo>
                  <a:pt x="386825" y="100958"/>
                </a:lnTo>
                <a:lnTo>
                  <a:pt x="390754" y="102440"/>
                </a:lnTo>
                <a:lnTo>
                  <a:pt x="396544" y="102440"/>
                </a:lnTo>
                <a:close/>
              </a:path>
              <a:path w="1266000" h="131532">
                <a:moveTo>
                  <a:pt x="187198" y="55609"/>
                </a:moveTo>
                <a:lnTo>
                  <a:pt x="189116" y="48405"/>
                </a:lnTo>
                <a:lnTo>
                  <a:pt x="192953" y="43740"/>
                </a:lnTo>
                <a:lnTo>
                  <a:pt x="196296" y="25782"/>
                </a:lnTo>
                <a:lnTo>
                  <a:pt x="188771" y="29573"/>
                </a:lnTo>
                <a:lnTo>
                  <a:pt x="182959" y="37157"/>
                </a:lnTo>
                <a:lnTo>
                  <a:pt x="180339" y="41049"/>
                </a:lnTo>
                <a:lnTo>
                  <a:pt x="175765" y="52539"/>
                </a:lnTo>
                <a:lnTo>
                  <a:pt x="174240" y="66248"/>
                </a:lnTo>
                <a:lnTo>
                  <a:pt x="174429" y="71440"/>
                </a:lnTo>
                <a:lnTo>
                  <a:pt x="177277" y="84681"/>
                </a:lnTo>
                <a:lnTo>
                  <a:pt x="183545" y="94374"/>
                </a:lnTo>
                <a:lnTo>
                  <a:pt x="189748" y="100533"/>
                </a:lnTo>
                <a:lnTo>
                  <a:pt x="196778" y="103612"/>
                </a:lnTo>
                <a:lnTo>
                  <a:pt x="210104" y="103612"/>
                </a:lnTo>
                <a:lnTo>
                  <a:pt x="214664" y="102635"/>
                </a:lnTo>
                <a:lnTo>
                  <a:pt x="218317" y="100682"/>
                </a:lnTo>
                <a:lnTo>
                  <a:pt x="221970" y="98729"/>
                </a:lnTo>
                <a:lnTo>
                  <a:pt x="224830" y="96098"/>
                </a:lnTo>
                <a:lnTo>
                  <a:pt x="226898" y="92789"/>
                </a:lnTo>
                <a:lnTo>
                  <a:pt x="226898" y="130704"/>
                </a:lnTo>
                <a:lnTo>
                  <a:pt x="239373" y="130704"/>
                </a:lnTo>
                <a:lnTo>
                  <a:pt x="239373" y="27436"/>
                </a:lnTo>
                <a:lnTo>
                  <a:pt x="227587" y="27436"/>
                </a:lnTo>
                <a:lnTo>
                  <a:pt x="227587" y="37708"/>
                </a:lnTo>
                <a:lnTo>
                  <a:pt x="225474" y="34491"/>
                </a:lnTo>
                <a:lnTo>
                  <a:pt x="223268" y="32056"/>
                </a:lnTo>
                <a:lnTo>
                  <a:pt x="220971" y="30401"/>
                </a:lnTo>
                <a:lnTo>
                  <a:pt x="216789" y="27321"/>
                </a:lnTo>
                <a:lnTo>
                  <a:pt x="211643" y="25782"/>
                </a:lnTo>
                <a:lnTo>
                  <a:pt x="205532" y="25782"/>
                </a:lnTo>
                <a:lnTo>
                  <a:pt x="196790" y="39076"/>
                </a:lnTo>
                <a:lnTo>
                  <a:pt x="201396" y="36743"/>
                </a:lnTo>
                <a:lnTo>
                  <a:pt x="215227" y="36743"/>
                </a:lnTo>
                <a:lnTo>
                  <a:pt x="221131" y="40397"/>
                </a:lnTo>
                <a:lnTo>
                  <a:pt x="224486" y="47704"/>
                </a:lnTo>
                <a:lnTo>
                  <a:pt x="226462" y="51978"/>
                </a:lnTo>
                <a:lnTo>
                  <a:pt x="227449" y="57309"/>
                </a:lnTo>
                <a:lnTo>
                  <a:pt x="227449" y="70637"/>
                </a:lnTo>
                <a:lnTo>
                  <a:pt x="226553" y="76336"/>
                </a:lnTo>
                <a:lnTo>
                  <a:pt x="224761" y="80794"/>
                </a:lnTo>
                <a:lnTo>
                  <a:pt x="221499" y="88883"/>
                </a:lnTo>
                <a:lnTo>
                  <a:pt x="215549" y="92927"/>
                </a:lnTo>
                <a:lnTo>
                  <a:pt x="198731" y="92927"/>
                </a:lnTo>
                <a:lnTo>
                  <a:pt x="193056" y="89089"/>
                </a:lnTo>
                <a:lnTo>
                  <a:pt x="189886" y="81414"/>
                </a:lnTo>
                <a:lnTo>
                  <a:pt x="188094" y="77094"/>
                </a:lnTo>
                <a:lnTo>
                  <a:pt x="187198" y="71740"/>
                </a:lnTo>
                <a:lnTo>
                  <a:pt x="187198" y="55609"/>
                </a:lnTo>
                <a:close/>
              </a:path>
              <a:path w="1266000" h="131532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266000" h="131532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266000" h="131532">
                <a:moveTo>
                  <a:pt x="101433" y="89204"/>
                </a:moveTo>
                <a:lnTo>
                  <a:pt x="101433" y="54873"/>
                </a:lnTo>
                <a:lnTo>
                  <a:pt x="157331" y="54873"/>
                </a:lnTo>
                <a:lnTo>
                  <a:pt x="157331" y="43154"/>
                </a:lnTo>
                <a:lnTo>
                  <a:pt x="101433" y="43154"/>
                </a:lnTo>
                <a:lnTo>
                  <a:pt x="101433" y="12409"/>
                </a:lnTo>
                <a:lnTo>
                  <a:pt x="161880" y="12409"/>
                </a:lnTo>
                <a:lnTo>
                  <a:pt x="161880" y="0"/>
                </a:lnTo>
                <a:lnTo>
                  <a:pt x="88062" y="0"/>
                </a:lnTo>
                <a:lnTo>
                  <a:pt x="88062" y="101268"/>
                </a:lnTo>
                <a:lnTo>
                  <a:pt x="162913" y="101268"/>
                </a:lnTo>
                <a:lnTo>
                  <a:pt x="162913" y="89204"/>
                </a:lnTo>
                <a:lnTo>
                  <a:pt x="101433" y="89204"/>
                </a:lnTo>
                <a:close/>
              </a:path>
              <a:path w="1266000" h="131532">
                <a:moveTo>
                  <a:pt x="196296" y="25782"/>
                </a:moveTo>
                <a:lnTo>
                  <a:pt x="192953" y="43740"/>
                </a:lnTo>
                <a:lnTo>
                  <a:pt x="196790" y="39076"/>
                </a:lnTo>
                <a:lnTo>
                  <a:pt x="205532" y="25782"/>
                </a:lnTo>
                <a:lnTo>
                  <a:pt x="196296" y="25782"/>
                </a:lnTo>
                <a:close/>
              </a:path>
              <a:path w="1266000" h="131532">
                <a:moveTo>
                  <a:pt x="273950" y="27436"/>
                </a:moveTo>
                <a:lnTo>
                  <a:pt x="261268" y="27436"/>
                </a:lnTo>
                <a:lnTo>
                  <a:pt x="261268" y="83919"/>
                </a:lnTo>
                <a:lnTo>
                  <a:pt x="262302" y="88951"/>
                </a:lnTo>
                <a:lnTo>
                  <a:pt x="264370" y="92720"/>
                </a:lnTo>
                <a:lnTo>
                  <a:pt x="268184" y="99751"/>
                </a:lnTo>
                <a:lnTo>
                  <a:pt x="275352" y="103267"/>
                </a:lnTo>
                <a:lnTo>
                  <a:pt x="292629" y="103267"/>
                </a:lnTo>
                <a:lnTo>
                  <a:pt x="298372" y="101337"/>
                </a:lnTo>
                <a:lnTo>
                  <a:pt x="303105" y="97476"/>
                </a:lnTo>
                <a:lnTo>
                  <a:pt x="305495" y="95547"/>
                </a:lnTo>
                <a:lnTo>
                  <a:pt x="307493" y="93179"/>
                </a:lnTo>
                <a:lnTo>
                  <a:pt x="309102" y="90376"/>
                </a:lnTo>
                <a:lnTo>
                  <a:pt x="308964" y="101268"/>
                </a:lnTo>
                <a:lnTo>
                  <a:pt x="320681" y="101268"/>
                </a:lnTo>
                <a:lnTo>
                  <a:pt x="320681" y="27436"/>
                </a:lnTo>
                <a:lnTo>
                  <a:pt x="308275" y="27436"/>
                </a:lnTo>
                <a:lnTo>
                  <a:pt x="308275" y="70913"/>
                </a:lnTo>
                <a:lnTo>
                  <a:pt x="307425" y="76588"/>
                </a:lnTo>
                <a:lnTo>
                  <a:pt x="305724" y="80725"/>
                </a:lnTo>
                <a:lnTo>
                  <a:pt x="302600" y="88446"/>
                </a:lnTo>
                <a:lnTo>
                  <a:pt x="296718" y="92306"/>
                </a:lnTo>
                <a:lnTo>
                  <a:pt x="282060" y="92306"/>
                </a:lnTo>
                <a:lnTo>
                  <a:pt x="277948" y="90100"/>
                </a:lnTo>
                <a:lnTo>
                  <a:pt x="275742" y="85688"/>
                </a:lnTo>
                <a:lnTo>
                  <a:pt x="274548" y="83298"/>
                </a:lnTo>
                <a:lnTo>
                  <a:pt x="273950" y="80219"/>
                </a:lnTo>
                <a:lnTo>
                  <a:pt x="273950" y="27436"/>
                </a:lnTo>
                <a:close/>
              </a:path>
              <a:path w="1266000" h="131532">
                <a:moveTo>
                  <a:pt x="343885" y="27781"/>
                </a:moveTo>
                <a:lnTo>
                  <a:pt x="343885" y="101268"/>
                </a:lnTo>
                <a:lnTo>
                  <a:pt x="356499" y="101268"/>
                </a:lnTo>
                <a:lnTo>
                  <a:pt x="356499" y="27781"/>
                </a:lnTo>
                <a:lnTo>
                  <a:pt x="343885" y="27781"/>
                </a:lnTo>
                <a:close/>
              </a:path>
              <a:path w="1266000" h="131532">
                <a:moveTo>
                  <a:pt x="343885" y="0"/>
                </a:moveTo>
                <a:lnTo>
                  <a:pt x="343885" y="14063"/>
                </a:lnTo>
                <a:lnTo>
                  <a:pt x="356499" y="14063"/>
                </a:lnTo>
                <a:lnTo>
                  <a:pt x="356499" y="0"/>
                </a:lnTo>
                <a:lnTo>
                  <a:pt x="343885" y="0"/>
                </a:lnTo>
                <a:close/>
              </a:path>
              <a:path w="1266000" h="131532">
                <a:moveTo>
                  <a:pt x="847101" y="89549"/>
                </a:moveTo>
                <a:lnTo>
                  <a:pt x="848296" y="84677"/>
                </a:lnTo>
                <a:lnTo>
                  <a:pt x="851191" y="80242"/>
                </a:lnTo>
                <a:lnTo>
                  <a:pt x="855786" y="76244"/>
                </a:lnTo>
                <a:lnTo>
                  <a:pt x="858359" y="73992"/>
                </a:lnTo>
                <a:lnTo>
                  <a:pt x="861897" y="71625"/>
                </a:lnTo>
                <a:lnTo>
                  <a:pt x="866400" y="69143"/>
                </a:lnTo>
                <a:lnTo>
                  <a:pt x="875843" y="63904"/>
                </a:lnTo>
                <a:lnTo>
                  <a:pt x="884159" y="59262"/>
                </a:lnTo>
                <a:lnTo>
                  <a:pt x="889926" y="55310"/>
                </a:lnTo>
                <a:lnTo>
                  <a:pt x="893143" y="52047"/>
                </a:lnTo>
                <a:lnTo>
                  <a:pt x="898702" y="46440"/>
                </a:lnTo>
                <a:lnTo>
                  <a:pt x="901482" y="39684"/>
                </a:lnTo>
                <a:lnTo>
                  <a:pt x="901482" y="24289"/>
                </a:lnTo>
                <a:lnTo>
                  <a:pt x="898875" y="17487"/>
                </a:lnTo>
                <a:lnTo>
                  <a:pt x="893659" y="11374"/>
                </a:lnTo>
                <a:lnTo>
                  <a:pt x="883072" y="4324"/>
                </a:lnTo>
                <a:lnTo>
                  <a:pt x="868881" y="2205"/>
                </a:lnTo>
                <a:lnTo>
                  <a:pt x="861103" y="2797"/>
                </a:lnTo>
                <a:lnTo>
                  <a:pt x="848801" y="7394"/>
                </a:lnTo>
                <a:lnTo>
                  <a:pt x="840415" y="16545"/>
                </a:lnTo>
                <a:lnTo>
                  <a:pt x="837383" y="21967"/>
                </a:lnTo>
                <a:lnTo>
                  <a:pt x="835798" y="28976"/>
                </a:lnTo>
                <a:lnTo>
                  <a:pt x="835660" y="37570"/>
                </a:lnTo>
                <a:lnTo>
                  <a:pt x="848273" y="37570"/>
                </a:lnTo>
                <a:lnTo>
                  <a:pt x="848457" y="31458"/>
                </a:lnTo>
                <a:lnTo>
                  <a:pt x="849422" y="26678"/>
                </a:lnTo>
                <a:lnTo>
                  <a:pt x="851168" y="23232"/>
                </a:lnTo>
                <a:lnTo>
                  <a:pt x="854430" y="16797"/>
                </a:lnTo>
                <a:lnTo>
                  <a:pt x="860312" y="13580"/>
                </a:lnTo>
                <a:lnTo>
                  <a:pt x="874556" y="13580"/>
                </a:lnTo>
                <a:lnTo>
                  <a:pt x="879151" y="15269"/>
                </a:lnTo>
                <a:lnTo>
                  <a:pt x="882597" y="18647"/>
                </a:lnTo>
                <a:lnTo>
                  <a:pt x="886043" y="22025"/>
                </a:lnTo>
                <a:lnTo>
                  <a:pt x="887766" y="26586"/>
                </a:lnTo>
                <a:lnTo>
                  <a:pt x="887766" y="37248"/>
                </a:lnTo>
                <a:lnTo>
                  <a:pt x="885883" y="41614"/>
                </a:lnTo>
                <a:lnTo>
                  <a:pt x="882115" y="45429"/>
                </a:lnTo>
                <a:lnTo>
                  <a:pt x="879725" y="47865"/>
                </a:lnTo>
                <a:lnTo>
                  <a:pt x="875567" y="50806"/>
                </a:lnTo>
                <a:lnTo>
                  <a:pt x="869639" y="54253"/>
                </a:lnTo>
                <a:lnTo>
                  <a:pt x="856406" y="61905"/>
                </a:lnTo>
                <a:lnTo>
                  <a:pt x="847538" y="67052"/>
                </a:lnTo>
                <a:lnTo>
                  <a:pt x="841576" y="72774"/>
                </a:lnTo>
                <a:lnTo>
                  <a:pt x="838520" y="79070"/>
                </a:lnTo>
                <a:lnTo>
                  <a:pt x="835464" y="85367"/>
                </a:lnTo>
                <a:lnTo>
                  <a:pt x="833707" y="92766"/>
                </a:lnTo>
                <a:lnTo>
                  <a:pt x="833247" y="101268"/>
                </a:lnTo>
                <a:lnTo>
                  <a:pt x="901000" y="101268"/>
                </a:lnTo>
                <a:lnTo>
                  <a:pt x="901000" y="89549"/>
                </a:lnTo>
                <a:lnTo>
                  <a:pt x="847101" y="89549"/>
                </a:lnTo>
                <a:close/>
              </a:path>
              <a:path w="1266000" h="131532">
                <a:moveTo>
                  <a:pt x="968203" y="75120"/>
                </a:moveTo>
                <a:lnTo>
                  <a:pt x="964594" y="84103"/>
                </a:lnTo>
                <a:lnTo>
                  <a:pt x="960780" y="89802"/>
                </a:lnTo>
                <a:lnTo>
                  <a:pt x="955657" y="92651"/>
                </a:lnTo>
                <a:lnTo>
                  <a:pt x="941229" y="92651"/>
                </a:lnTo>
                <a:lnTo>
                  <a:pt x="949293" y="103957"/>
                </a:lnTo>
                <a:lnTo>
                  <a:pt x="958637" y="102726"/>
                </a:lnTo>
                <a:lnTo>
                  <a:pt x="969693" y="96516"/>
                </a:lnTo>
                <a:lnTo>
                  <a:pt x="968203" y="75120"/>
                </a:lnTo>
                <a:close/>
              </a:path>
              <a:path w="1266000" h="131532">
                <a:moveTo>
                  <a:pt x="916410" y="40180"/>
                </a:moveTo>
                <a:lnTo>
                  <a:pt x="915589" y="53908"/>
                </a:lnTo>
                <a:lnTo>
                  <a:pt x="916163" y="65438"/>
                </a:lnTo>
                <a:lnTo>
                  <a:pt x="918560" y="78115"/>
                </a:lnTo>
                <a:lnTo>
                  <a:pt x="922826" y="88515"/>
                </a:lnTo>
                <a:lnTo>
                  <a:pt x="926064" y="93346"/>
                </a:lnTo>
                <a:lnTo>
                  <a:pt x="936115" y="101304"/>
                </a:lnTo>
                <a:lnTo>
                  <a:pt x="949293" y="103957"/>
                </a:lnTo>
                <a:lnTo>
                  <a:pt x="941229" y="92651"/>
                </a:lnTo>
                <a:lnTo>
                  <a:pt x="935577" y="87986"/>
                </a:lnTo>
                <a:lnTo>
                  <a:pt x="932269" y="78657"/>
                </a:lnTo>
                <a:lnTo>
                  <a:pt x="930109" y="72544"/>
                </a:lnTo>
                <a:lnTo>
                  <a:pt x="929029" y="64456"/>
                </a:lnTo>
                <a:lnTo>
                  <a:pt x="929029" y="54391"/>
                </a:lnTo>
                <a:lnTo>
                  <a:pt x="929184" y="47670"/>
                </a:lnTo>
                <a:lnTo>
                  <a:pt x="930777" y="34187"/>
                </a:lnTo>
                <a:lnTo>
                  <a:pt x="934095" y="24024"/>
                </a:lnTo>
                <a:lnTo>
                  <a:pt x="937472" y="17154"/>
                </a:lnTo>
                <a:lnTo>
                  <a:pt x="942814" y="13718"/>
                </a:lnTo>
                <a:lnTo>
                  <a:pt x="958069" y="13718"/>
                </a:lnTo>
                <a:lnTo>
                  <a:pt x="963422" y="17337"/>
                </a:lnTo>
                <a:lnTo>
                  <a:pt x="966179" y="24576"/>
                </a:lnTo>
                <a:lnTo>
                  <a:pt x="966908" y="26633"/>
                </a:lnTo>
                <a:lnTo>
                  <a:pt x="969463" y="38215"/>
                </a:lnTo>
                <a:lnTo>
                  <a:pt x="970315" y="52254"/>
                </a:lnTo>
                <a:lnTo>
                  <a:pt x="970050" y="61593"/>
                </a:lnTo>
                <a:lnTo>
                  <a:pt x="968203" y="75120"/>
                </a:lnTo>
                <a:lnTo>
                  <a:pt x="969693" y="96516"/>
                </a:lnTo>
                <a:lnTo>
                  <a:pt x="977690" y="85068"/>
                </a:lnTo>
                <a:lnTo>
                  <a:pt x="980306" y="78072"/>
                </a:lnTo>
                <a:lnTo>
                  <a:pt x="982841" y="65903"/>
                </a:lnTo>
                <a:lnTo>
                  <a:pt x="983686" y="51771"/>
                </a:lnTo>
                <a:lnTo>
                  <a:pt x="983257" y="41539"/>
                </a:lnTo>
                <a:lnTo>
                  <a:pt x="981082" y="28684"/>
                </a:lnTo>
                <a:lnTo>
                  <a:pt x="977069" y="18337"/>
                </a:lnTo>
                <a:lnTo>
                  <a:pt x="973151" y="12566"/>
                </a:lnTo>
                <a:lnTo>
                  <a:pt x="962940" y="5054"/>
                </a:lnTo>
                <a:lnTo>
                  <a:pt x="949362" y="2550"/>
                </a:lnTo>
                <a:lnTo>
                  <a:pt x="937282" y="4767"/>
                </a:lnTo>
                <a:lnTo>
                  <a:pt x="927058" y="12252"/>
                </a:lnTo>
                <a:lnTo>
                  <a:pt x="919931" y="25024"/>
                </a:lnTo>
                <a:lnTo>
                  <a:pt x="918872" y="28251"/>
                </a:lnTo>
                <a:lnTo>
                  <a:pt x="916410" y="40180"/>
                </a:lnTo>
                <a:close/>
              </a:path>
              <a:path w="1266000" h="131532">
                <a:moveTo>
                  <a:pt x="1010658" y="121260"/>
                </a:moveTo>
                <a:lnTo>
                  <a:pt x="1014472" y="118709"/>
                </a:lnTo>
                <a:lnTo>
                  <a:pt x="1016678" y="114573"/>
                </a:lnTo>
                <a:lnTo>
                  <a:pt x="1018883" y="110437"/>
                </a:lnTo>
                <a:lnTo>
                  <a:pt x="1019986" y="105634"/>
                </a:lnTo>
                <a:lnTo>
                  <a:pt x="1019986" y="86240"/>
                </a:lnTo>
                <a:lnTo>
                  <a:pt x="1005236" y="86240"/>
                </a:lnTo>
                <a:lnTo>
                  <a:pt x="1005236" y="101268"/>
                </a:lnTo>
                <a:lnTo>
                  <a:pt x="1012749" y="101268"/>
                </a:lnTo>
                <a:lnTo>
                  <a:pt x="1012944" y="102382"/>
                </a:lnTo>
                <a:lnTo>
                  <a:pt x="1012956" y="104922"/>
                </a:lnTo>
                <a:lnTo>
                  <a:pt x="1011922" y="108989"/>
                </a:lnTo>
                <a:lnTo>
                  <a:pt x="1010635" y="112895"/>
                </a:lnTo>
                <a:lnTo>
                  <a:pt x="1008407" y="115124"/>
                </a:lnTo>
                <a:lnTo>
                  <a:pt x="1005236" y="115676"/>
                </a:lnTo>
                <a:lnTo>
                  <a:pt x="1005236" y="122225"/>
                </a:lnTo>
                <a:lnTo>
                  <a:pt x="1010658" y="1212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71614" y="276855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671614" y="279474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89971" y="2724730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097733" y="2891932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6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2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881164" y="2875448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12261" y="289393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4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1"/>
                </a:lnTo>
                <a:lnTo>
                  <a:pt x="14474" y="21646"/>
                </a:lnTo>
                <a:lnTo>
                  <a:pt x="17644" y="13051"/>
                </a:lnTo>
                <a:lnTo>
                  <a:pt x="17254" y="3837"/>
                </a:lnTo>
                <a:lnTo>
                  <a:pt x="14543" y="6433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71176" y="2924078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713637" y="2866992"/>
            <a:ext cx="89726" cy="88867"/>
          </a:xfrm>
          <a:custGeom>
            <a:avLst/>
            <a:gdLst/>
            <a:ahLst/>
            <a:cxnLst/>
            <a:rect l="l" t="t" r="r" b="b"/>
            <a:pathLst>
              <a:path w="98699" h="100716">
                <a:moveTo>
                  <a:pt x="22710" y="83172"/>
                </a:moveTo>
                <a:lnTo>
                  <a:pt x="20459" y="79777"/>
                </a:lnTo>
                <a:lnTo>
                  <a:pt x="15763" y="68260"/>
                </a:lnTo>
                <a:lnTo>
                  <a:pt x="14198" y="54805"/>
                </a:lnTo>
                <a:lnTo>
                  <a:pt x="14759" y="45382"/>
                </a:lnTo>
                <a:lnTo>
                  <a:pt x="18000" y="32699"/>
                </a:lnTo>
                <a:lnTo>
                  <a:pt x="24123" y="22990"/>
                </a:lnTo>
                <a:lnTo>
                  <a:pt x="25892" y="21196"/>
                </a:lnTo>
                <a:lnTo>
                  <a:pt x="36620" y="14450"/>
                </a:lnTo>
                <a:lnTo>
                  <a:pt x="49763" y="12201"/>
                </a:lnTo>
                <a:lnTo>
                  <a:pt x="52470" y="12280"/>
                </a:lnTo>
                <a:lnTo>
                  <a:pt x="65320" y="15408"/>
                </a:lnTo>
                <a:lnTo>
                  <a:pt x="75299" y="23093"/>
                </a:lnTo>
                <a:lnTo>
                  <a:pt x="78043" y="26749"/>
                </a:lnTo>
                <a:lnTo>
                  <a:pt x="82990" y="38065"/>
                </a:lnTo>
                <a:lnTo>
                  <a:pt x="84638" y="51840"/>
                </a:lnTo>
                <a:lnTo>
                  <a:pt x="84377" y="57783"/>
                </a:lnTo>
                <a:lnTo>
                  <a:pt x="81821" y="70409"/>
                </a:lnTo>
                <a:lnTo>
                  <a:pt x="76540" y="81724"/>
                </a:lnTo>
                <a:lnTo>
                  <a:pt x="74224" y="84932"/>
                </a:lnTo>
                <a:lnTo>
                  <a:pt x="78058" y="98334"/>
                </a:lnTo>
                <a:lnTo>
                  <a:pt x="87189" y="89342"/>
                </a:lnTo>
                <a:lnTo>
                  <a:pt x="93922" y="77681"/>
                </a:lnTo>
                <a:lnTo>
                  <a:pt x="97505" y="65451"/>
                </a:lnTo>
                <a:lnTo>
                  <a:pt x="98699" y="51633"/>
                </a:lnTo>
                <a:lnTo>
                  <a:pt x="97845" y="40061"/>
                </a:lnTo>
                <a:lnTo>
                  <a:pt x="94504" y="27704"/>
                </a:lnTo>
                <a:lnTo>
                  <a:pt x="88636" y="17234"/>
                </a:lnTo>
                <a:lnTo>
                  <a:pt x="85352" y="13355"/>
                </a:lnTo>
                <a:lnTo>
                  <a:pt x="75611" y="5935"/>
                </a:lnTo>
                <a:lnTo>
                  <a:pt x="63472" y="1483"/>
                </a:lnTo>
                <a:lnTo>
                  <a:pt x="48936" y="0"/>
                </a:lnTo>
                <a:lnTo>
                  <a:pt x="43220" y="246"/>
                </a:lnTo>
                <a:lnTo>
                  <a:pt x="30029" y="3148"/>
                </a:lnTo>
                <a:lnTo>
                  <a:pt x="19022" y="9316"/>
                </a:lnTo>
                <a:lnTo>
                  <a:pt x="10200" y="18750"/>
                </a:lnTo>
                <a:lnTo>
                  <a:pt x="4910" y="28255"/>
                </a:lnTo>
                <a:lnTo>
                  <a:pt x="1227" y="40368"/>
                </a:lnTo>
                <a:lnTo>
                  <a:pt x="0" y="53908"/>
                </a:lnTo>
                <a:lnTo>
                  <a:pt x="14" y="55492"/>
                </a:lnTo>
                <a:lnTo>
                  <a:pt x="1517" y="69137"/>
                </a:lnTo>
                <a:lnTo>
                  <a:pt x="5486" y="81156"/>
                </a:lnTo>
                <a:lnTo>
                  <a:pt x="11923" y="91548"/>
                </a:lnTo>
                <a:lnTo>
                  <a:pt x="22935" y="100716"/>
                </a:lnTo>
                <a:lnTo>
                  <a:pt x="22710" y="83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734283" y="2940380"/>
            <a:ext cx="50315" cy="21015"/>
          </a:xfrm>
          <a:custGeom>
            <a:avLst/>
            <a:gdLst/>
            <a:ahLst/>
            <a:cxnLst/>
            <a:rect l="l" t="t" r="r" b="b"/>
            <a:pathLst>
              <a:path w="55347" h="23817">
                <a:moveTo>
                  <a:pt x="0" y="0"/>
                </a:moveTo>
                <a:lnTo>
                  <a:pt x="224" y="17544"/>
                </a:lnTo>
                <a:lnTo>
                  <a:pt x="12072" y="22249"/>
                </a:lnTo>
                <a:lnTo>
                  <a:pt x="25949" y="23817"/>
                </a:lnTo>
                <a:lnTo>
                  <a:pt x="30884" y="23637"/>
                </a:lnTo>
                <a:lnTo>
                  <a:pt x="44149" y="20985"/>
                </a:lnTo>
                <a:lnTo>
                  <a:pt x="55347" y="15162"/>
                </a:lnTo>
                <a:lnTo>
                  <a:pt x="51513" y="1760"/>
                </a:lnTo>
                <a:lnTo>
                  <a:pt x="41447" y="9100"/>
                </a:lnTo>
                <a:lnTo>
                  <a:pt x="27604" y="11546"/>
                </a:lnTo>
                <a:lnTo>
                  <a:pt x="22075" y="11283"/>
                </a:lnTo>
                <a:lnTo>
                  <a:pt x="9131" y="7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825420" y="289205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4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1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0"/>
                </a:lnTo>
                <a:lnTo>
                  <a:pt x="35921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7" y="67282"/>
                </a:lnTo>
                <a:lnTo>
                  <a:pt x="3216" y="63467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925808" y="287006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947583" y="2891749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5"/>
                </a:lnTo>
                <a:lnTo>
                  <a:pt x="12750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5" y="58630"/>
                </a:lnTo>
                <a:lnTo>
                  <a:pt x="50796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956291" y="2934389"/>
            <a:ext cx="37879" cy="26763"/>
          </a:xfrm>
          <a:custGeom>
            <a:avLst/>
            <a:gdLst/>
            <a:ahLst/>
            <a:cxnLst/>
            <a:rect l="l" t="t" r="r" b="b"/>
            <a:pathLst>
              <a:path w="41667" h="30331">
                <a:moveTo>
                  <a:pt x="41667" y="10305"/>
                </a:moveTo>
                <a:lnTo>
                  <a:pt x="38611" y="16532"/>
                </a:lnTo>
                <a:lnTo>
                  <a:pt x="32971" y="19646"/>
                </a:lnTo>
                <a:lnTo>
                  <a:pt x="17256" y="19646"/>
                </a:lnTo>
                <a:lnTo>
                  <a:pt x="11788" y="17027"/>
                </a:lnTo>
                <a:lnTo>
                  <a:pt x="8342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1"/>
                </a:lnTo>
                <a:lnTo>
                  <a:pt x="28327" y="30120"/>
                </a:lnTo>
                <a:lnTo>
                  <a:pt x="41218" y="26580"/>
                </a:lnTo>
                <a:lnTo>
                  <a:pt x="41667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027012" y="2892175"/>
            <a:ext cx="54700" cy="66605"/>
          </a:xfrm>
          <a:custGeom>
            <a:avLst/>
            <a:gdLst/>
            <a:ahLst/>
            <a:cxnLst/>
            <a:rect l="l" t="t" r="r" b="b"/>
            <a:pathLst>
              <a:path w="60170" h="75486">
                <a:moveTo>
                  <a:pt x="12406" y="75486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9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30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4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50"/>
                </a:lnTo>
                <a:lnTo>
                  <a:pt x="47557" y="75486"/>
                </a:lnTo>
                <a:lnTo>
                  <a:pt x="60170" y="75486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7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760617" y="2871676"/>
            <a:ext cx="49185" cy="89476"/>
          </a:xfrm>
          <a:custGeom>
            <a:avLst/>
            <a:gdLst/>
            <a:ahLst/>
            <a:cxnLst/>
            <a:rect l="l" t="t" r="r" b="b"/>
            <a:pathLst>
              <a:path w="54103" h="101406">
                <a:moveTo>
                  <a:pt x="52614" y="72570"/>
                </a:moveTo>
                <a:lnTo>
                  <a:pt x="49005" y="81552"/>
                </a:lnTo>
                <a:lnTo>
                  <a:pt x="45191" y="87251"/>
                </a:lnTo>
                <a:lnTo>
                  <a:pt x="40067" y="90100"/>
                </a:lnTo>
                <a:lnTo>
                  <a:pt x="25639" y="90100"/>
                </a:lnTo>
                <a:lnTo>
                  <a:pt x="33704" y="101406"/>
                </a:lnTo>
                <a:lnTo>
                  <a:pt x="43048" y="100175"/>
                </a:lnTo>
                <a:lnTo>
                  <a:pt x="54103" y="93965"/>
                </a:lnTo>
                <a:lnTo>
                  <a:pt x="52614" y="72570"/>
                </a:lnTo>
                <a:close/>
              </a:path>
              <a:path w="54103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69108" y="3014456"/>
            <a:ext cx="714848" cy="93916"/>
          </a:xfrm>
          <a:custGeom>
            <a:avLst/>
            <a:gdLst/>
            <a:ahLst/>
            <a:cxnLst/>
            <a:rect l="l" t="t" r="r" b="b"/>
            <a:pathLst>
              <a:path w="786333" h="106438">
                <a:moveTo>
                  <a:pt x="315256" y="29353"/>
                </a:moveTo>
                <a:lnTo>
                  <a:pt x="305104" y="37225"/>
                </a:lnTo>
                <a:lnTo>
                  <a:pt x="309331" y="52461"/>
                </a:lnTo>
                <a:lnTo>
                  <a:pt x="311376" y="47233"/>
                </a:lnTo>
                <a:lnTo>
                  <a:pt x="315236" y="43120"/>
                </a:lnTo>
                <a:lnTo>
                  <a:pt x="319096" y="39007"/>
                </a:lnTo>
                <a:lnTo>
                  <a:pt x="327925" y="26195"/>
                </a:lnTo>
                <a:lnTo>
                  <a:pt x="315256" y="29353"/>
                </a:lnTo>
                <a:close/>
              </a:path>
              <a:path w="786333" h="106438">
                <a:moveTo>
                  <a:pt x="404952" y="344"/>
                </a:moveTo>
                <a:lnTo>
                  <a:pt x="372834" y="101613"/>
                </a:lnTo>
                <a:lnTo>
                  <a:pt x="383310" y="101613"/>
                </a:lnTo>
                <a:lnTo>
                  <a:pt x="415429" y="344"/>
                </a:lnTo>
                <a:lnTo>
                  <a:pt x="404952" y="344"/>
                </a:lnTo>
                <a:close/>
              </a:path>
              <a:path w="786333" h="106438">
                <a:moveTo>
                  <a:pt x="554426" y="39110"/>
                </a:moveTo>
                <a:lnTo>
                  <a:pt x="556677" y="43154"/>
                </a:lnTo>
                <a:lnTo>
                  <a:pt x="558056" y="45682"/>
                </a:lnTo>
                <a:lnTo>
                  <a:pt x="558745" y="49657"/>
                </a:lnTo>
                <a:lnTo>
                  <a:pt x="558745" y="101613"/>
                </a:lnTo>
                <a:lnTo>
                  <a:pt x="571496" y="101613"/>
                </a:lnTo>
                <a:lnTo>
                  <a:pt x="571496" y="46992"/>
                </a:lnTo>
                <a:lnTo>
                  <a:pt x="570462" y="41316"/>
                </a:lnTo>
                <a:lnTo>
                  <a:pt x="568395" y="37225"/>
                </a:lnTo>
                <a:lnTo>
                  <a:pt x="564581" y="29734"/>
                </a:lnTo>
                <a:lnTo>
                  <a:pt x="557321" y="25989"/>
                </a:lnTo>
                <a:lnTo>
                  <a:pt x="540641" y="25989"/>
                </a:lnTo>
                <a:lnTo>
                  <a:pt x="535656" y="27299"/>
                </a:lnTo>
                <a:lnTo>
                  <a:pt x="531658" y="29918"/>
                </a:lnTo>
                <a:lnTo>
                  <a:pt x="529315" y="31435"/>
                </a:lnTo>
                <a:lnTo>
                  <a:pt x="526672" y="34054"/>
                </a:lnTo>
                <a:lnTo>
                  <a:pt x="523732" y="37777"/>
                </a:lnTo>
                <a:lnTo>
                  <a:pt x="523732" y="0"/>
                </a:lnTo>
                <a:lnTo>
                  <a:pt x="511325" y="0"/>
                </a:lnTo>
                <a:lnTo>
                  <a:pt x="511325" y="101613"/>
                </a:lnTo>
                <a:lnTo>
                  <a:pt x="523732" y="101613"/>
                </a:lnTo>
                <a:lnTo>
                  <a:pt x="523732" y="52621"/>
                </a:lnTo>
                <a:lnTo>
                  <a:pt x="525822" y="45935"/>
                </a:lnTo>
                <a:lnTo>
                  <a:pt x="530004" y="42396"/>
                </a:lnTo>
                <a:lnTo>
                  <a:pt x="534185" y="38857"/>
                </a:lnTo>
                <a:lnTo>
                  <a:pt x="538849" y="37088"/>
                </a:lnTo>
                <a:lnTo>
                  <a:pt x="550199" y="37088"/>
                </a:lnTo>
                <a:lnTo>
                  <a:pt x="554426" y="39110"/>
                </a:lnTo>
                <a:close/>
              </a:path>
              <a:path w="786333" h="106438">
                <a:moveTo>
                  <a:pt x="592357" y="70085"/>
                </a:moveTo>
                <a:lnTo>
                  <a:pt x="590221" y="75394"/>
                </a:lnTo>
                <a:lnTo>
                  <a:pt x="590221" y="88492"/>
                </a:lnTo>
                <a:lnTo>
                  <a:pt x="592392" y="93697"/>
                </a:lnTo>
                <a:lnTo>
                  <a:pt x="596734" y="97856"/>
                </a:lnTo>
                <a:lnTo>
                  <a:pt x="601076" y="102015"/>
                </a:lnTo>
                <a:lnTo>
                  <a:pt x="606670" y="104094"/>
                </a:lnTo>
                <a:lnTo>
                  <a:pt x="604488" y="88377"/>
                </a:lnTo>
                <a:lnTo>
                  <a:pt x="603178" y="85550"/>
                </a:lnTo>
                <a:lnTo>
                  <a:pt x="603178" y="77232"/>
                </a:lnTo>
                <a:lnTo>
                  <a:pt x="605085" y="73785"/>
                </a:lnTo>
                <a:lnTo>
                  <a:pt x="608899" y="71625"/>
                </a:lnTo>
                <a:lnTo>
                  <a:pt x="611151" y="70338"/>
                </a:lnTo>
                <a:lnTo>
                  <a:pt x="614528" y="69396"/>
                </a:lnTo>
                <a:lnTo>
                  <a:pt x="619031" y="68799"/>
                </a:lnTo>
                <a:lnTo>
                  <a:pt x="626544" y="67834"/>
                </a:lnTo>
                <a:lnTo>
                  <a:pt x="631184" y="67098"/>
                </a:lnTo>
                <a:lnTo>
                  <a:pt x="633574" y="66455"/>
                </a:lnTo>
                <a:lnTo>
                  <a:pt x="635963" y="65812"/>
                </a:lnTo>
                <a:lnTo>
                  <a:pt x="639432" y="64042"/>
                </a:lnTo>
                <a:lnTo>
                  <a:pt x="639432" y="81667"/>
                </a:lnTo>
                <a:lnTo>
                  <a:pt x="635986" y="87159"/>
                </a:lnTo>
                <a:lnTo>
                  <a:pt x="629163" y="100441"/>
                </a:lnTo>
                <a:lnTo>
                  <a:pt x="633896" y="98005"/>
                </a:lnTo>
                <a:lnTo>
                  <a:pt x="637526" y="95133"/>
                </a:lnTo>
                <a:lnTo>
                  <a:pt x="640053" y="91824"/>
                </a:lnTo>
                <a:lnTo>
                  <a:pt x="640466" y="94765"/>
                </a:lnTo>
                <a:lnTo>
                  <a:pt x="642189" y="98648"/>
                </a:lnTo>
                <a:lnTo>
                  <a:pt x="644119" y="101682"/>
                </a:lnTo>
                <a:lnTo>
                  <a:pt x="647221" y="103198"/>
                </a:lnTo>
                <a:lnTo>
                  <a:pt x="653240" y="103198"/>
                </a:lnTo>
                <a:lnTo>
                  <a:pt x="656641" y="102854"/>
                </a:lnTo>
                <a:lnTo>
                  <a:pt x="660041" y="101957"/>
                </a:lnTo>
                <a:lnTo>
                  <a:pt x="660041" y="92789"/>
                </a:lnTo>
                <a:lnTo>
                  <a:pt x="658524" y="93030"/>
                </a:lnTo>
                <a:lnTo>
                  <a:pt x="655974" y="93202"/>
                </a:lnTo>
                <a:lnTo>
                  <a:pt x="652631" y="92031"/>
                </a:lnTo>
                <a:lnTo>
                  <a:pt x="651839" y="88928"/>
                </a:lnTo>
                <a:lnTo>
                  <a:pt x="651839" y="39408"/>
                </a:lnTo>
                <a:lnTo>
                  <a:pt x="649151" y="34262"/>
                </a:lnTo>
                <a:lnTo>
                  <a:pt x="643775" y="30952"/>
                </a:lnTo>
                <a:lnTo>
                  <a:pt x="638353" y="27643"/>
                </a:lnTo>
                <a:lnTo>
                  <a:pt x="631299" y="25989"/>
                </a:lnTo>
                <a:lnTo>
                  <a:pt x="615125" y="25989"/>
                </a:lnTo>
                <a:lnTo>
                  <a:pt x="608543" y="27770"/>
                </a:lnTo>
                <a:lnTo>
                  <a:pt x="602868" y="31331"/>
                </a:lnTo>
                <a:lnTo>
                  <a:pt x="597193" y="34893"/>
                </a:lnTo>
                <a:lnTo>
                  <a:pt x="594241" y="41224"/>
                </a:lnTo>
                <a:lnTo>
                  <a:pt x="594011" y="50323"/>
                </a:lnTo>
                <a:lnTo>
                  <a:pt x="605591" y="50323"/>
                </a:lnTo>
                <a:lnTo>
                  <a:pt x="606050" y="46509"/>
                </a:lnTo>
                <a:lnTo>
                  <a:pt x="607038" y="43637"/>
                </a:lnTo>
                <a:lnTo>
                  <a:pt x="608554" y="41706"/>
                </a:lnTo>
                <a:lnTo>
                  <a:pt x="611265" y="38214"/>
                </a:lnTo>
                <a:lnTo>
                  <a:pt x="615860" y="36467"/>
                </a:lnTo>
                <a:lnTo>
                  <a:pt x="627945" y="36467"/>
                </a:lnTo>
                <a:lnTo>
                  <a:pt x="632253" y="37421"/>
                </a:lnTo>
                <a:lnTo>
                  <a:pt x="635263" y="39328"/>
                </a:lnTo>
                <a:lnTo>
                  <a:pt x="638272" y="41235"/>
                </a:lnTo>
                <a:lnTo>
                  <a:pt x="639777" y="44303"/>
                </a:lnTo>
                <a:lnTo>
                  <a:pt x="639777" y="50599"/>
                </a:lnTo>
                <a:lnTo>
                  <a:pt x="638950" y="53288"/>
                </a:lnTo>
                <a:lnTo>
                  <a:pt x="636078" y="56505"/>
                </a:lnTo>
                <a:lnTo>
                  <a:pt x="633229" y="56873"/>
                </a:lnTo>
                <a:lnTo>
                  <a:pt x="613448" y="59354"/>
                </a:lnTo>
                <a:lnTo>
                  <a:pt x="606510" y="60227"/>
                </a:lnTo>
                <a:lnTo>
                  <a:pt x="600904" y="62548"/>
                </a:lnTo>
                <a:lnTo>
                  <a:pt x="596630" y="66317"/>
                </a:lnTo>
                <a:lnTo>
                  <a:pt x="592357" y="70085"/>
                </a:lnTo>
                <a:close/>
              </a:path>
              <a:path w="786333" h="106438">
                <a:moveTo>
                  <a:pt x="635986" y="87159"/>
                </a:moveTo>
                <a:lnTo>
                  <a:pt x="629094" y="90514"/>
                </a:lnTo>
                <a:lnTo>
                  <a:pt x="625004" y="92536"/>
                </a:lnTo>
                <a:lnTo>
                  <a:pt x="620777" y="93547"/>
                </a:lnTo>
                <a:lnTo>
                  <a:pt x="612828" y="93547"/>
                </a:lnTo>
                <a:lnTo>
                  <a:pt x="609726" y="92513"/>
                </a:lnTo>
                <a:lnTo>
                  <a:pt x="607107" y="90445"/>
                </a:lnTo>
                <a:lnTo>
                  <a:pt x="604488" y="88377"/>
                </a:lnTo>
                <a:lnTo>
                  <a:pt x="606670" y="104094"/>
                </a:lnTo>
                <a:lnTo>
                  <a:pt x="619215" y="104094"/>
                </a:lnTo>
                <a:lnTo>
                  <a:pt x="624430" y="102876"/>
                </a:lnTo>
                <a:lnTo>
                  <a:pt x="629163" y="100441"/>
                </a:lnTo>
                <a:lnTo>
                  <a:pt x="635986" y="87159"/>
                </a:lnTo>
                <a:close/>
              </a:path>
              <a:path w="786333" h="106438">
                <a:moveTo>
                  <a:pt x="676353" y="27781"/>
                </a:moveTo>
                <a:lnTo>
                  <a:pt x="676353" y="101613"/>
                </a:lnTo>
                <a:lnTo>
                  <a:pt x="688759" y="101613"/>
                </a:lnTo>
                <a:lnTo>
                  <a:pt x="688759" y="53908"/>
                </a:lnTo>
                <a:lnTo>
                  <a:pt x="690436" y="49278"/>
                </a:lnTo>
                <a:lnTo>
                  <a:pt x="693791" y="45257"/>
                </a:lnTo>
                <a:lnTo>
                  <a:pt x="697145" y="41235"/>
                </a:lnTo>
                <a:lnTo>
                  <a:pt x="701947" y="39225"/>
                </a:lnTo>
                <a:lnTo>
                  <a:pt x="709609" y="39248"/>
                </a:lnTo>
                <a:lnTo>
                  <a:pt x="712262" y="39569"/>
                </a:lnTo>
                <a:lnTo>
                  <a:pt x="712262" y="26471"/>
                </a:lnTo>
                <a:lnTo>
                  <a:pt x="710930" y="26333"/>
                </a:lnTo>
                <a:lnTo>
                  <a:pt x="708265" y="26127"/>
                </a:lnTo>
                <a:lnTo>
                  <a:pt x="703348" y="26127"/>
                </a:lnTo>
                <a:lnTo>
                  <a:pt x="699006" y="27908"/>
                </a:lnTo>
                <a:lnTo>
                  <a:pt x="695238" y="31469"/>
                </a:lnTo>
                <a:lnTo>
                  <a:pt x="691470" y="35031"/>
                </a:lnTo>
                <a:lnTo>
                  <a:pt x="689104" y="38053"/>
                </a:lnTo>
                <a:lnTo>
                  <a:pt x="688139" y="40534"/>
                </a:lnTo>
                <a:lnTo>
                  <a:pt x="688139" y="27781"/>
                </a:lnTo>
                <a:lnTo>
                  <a:pt x="676353" y="27781"/>
                </a:lnTo>
                <a:close/>
              </a:path>
              <a:path w="786333" h="106438">
                <a:moveTo>
                  <a:pt x="742566" y="39007"/>
                </a:moveTo>
                <a:lnTo>
                  <a:pt x="747345" y="36950"/>
                </a:lnTo>
                <a:lnTo>
                  <a:pt x="760992" y="36950"/>
                </a:lnTo>
                <a:lnTo>
                  <a:pt x="766667" y="39937"/>
                </a:lnTo>
                <a:lnTo>
                  <a:pt x="770067" y="45912"/>
                </a:lnTo>
                <a:lnTo>
                  <a:pt x="771905" y="49129"/>
                </a:lnTo>
                <a:lnTo>
                  <a:pt x="773077" y="53426"/>
                </a:lnTo>
                <a:lnTo>
                  <a:pt x="773582" y="58803"/>
                </a:lnTo>
                <a:lnTo>
                  <a:pt x="732572" y="58803"/>
                </a:lnTo>
                <a:lnTo>
                  <a:pt x="732802" y="52461"/>
                </a:lnTo>
                <a:lnTo>
                  <a:pt x="728574" y="37225"/>
                </a:lnTo>
                <a:lnTo>
                  <a:pt x="725638" y="41093"/>
                </a:lnTo>
                <a:lnTo>
                  <a:pt x="720603" y="52439"/>
                </a:lnTo>
                <a:lnTo>
                  <a:pt x="718925" y="66110"/>
                </a:lnTo>
                <a:lnTo>
                  <a:pt x="719124" y="71153"/>
                </a:lnTo>
                <a:lnTo>
                  <a:pt x="722061" y="84148"/>
                </a:lnTo>
                <a:lnTo>
                  <a:pt x="728505" y="94202"/>
                </a:lnTo>
                <a:lnTo>
                  <a:pt x="739150" y="101730"/>
                </a:lnTo>
                <a:lnTo>
                  <a:pt x="751871" y="104232"/>
                </a:lnTo>
                <a:lnTo>
                  <a:pt x="755639" y="104232"/>
                </a:lnTo>
                <a:lnTo>
                  <a:pt x="759016" y="103865"/>
                </a:lnTo>
                <a:lnTo>
                  <a:pt x="762003" y="103130"/>
                </a:lnTo>
                <a:lnTo>
                  <a:pt x="767563" y="101842"/>
                </a:lnTo>
                <a:lnTo>
                  <a:pt x="772226" y="99361"/>
                </a:lnTo>
                <a:lnTo>
                  <a:pt x="775994" y="95684"/>
                </a:lnTo>
                <a:lnTo>
                  <a:pt x="778246" y="93570"/>
                </a:lnTo>
                <a:lnTo>
                  <a:pt x="780279" y="90847"/>
                </a:lnTo>
                <a:lnTo>
                  <a:pt x="782094" y="87515"/>
                </a:lnTo>
                <a:lnTo>
                  <a:pt x="783909" y="84183"/>
                </a:lnTo>
                <a:lnTo>
                  <a:pt x="784977" y="81161"/>
                </a:lnTo>
                <a:lnTo>
                  <a:pt x="785299" y="78450"/>
                </a:lnTo>
                <a:lnTo>
                  <a:pt x="773099" y="78450"/>
                </a:lnTo>
                <a:lnTo>
                  <a:pt x="772180" y="81713"/>
                </a:lnTo>
                <a:lnTo>
                  <a:pt x="770618" y="84585"/>
                </a:lnTo>
                <a:lnTo>
                  <a:pt x="768413" y="87067"/>
                </a:lnTo>
                <a:lnTo>
                  <a:pt x="764553" y="91341"/>
                </a:lnTo>
                <a:lnTo>
                  <a:pt x="759384" y="93478"/>
                </a:lnTo>
                <a:lnTo>
                  <a:pt x="745966" y="93478"/>
                </a:lnTo>
                <a:lnTo>
                  <a:pt x="740843" y="91215"/>
                </a:lnTo>
                <a:lnTo>
                  <a:pt x="737535" y="86688"/>
                </a:lnTo>
                <a:lnTo>
                  <a:pt x="734226" y="82161"/>
                </a:lnTo>
                <a:lnTo>
                  <a:pt x="732457" y="76152"/>
                </a:lnTo>
                <a:lnTo>
                  <a:pt x="732227" y="68661"/>
                </a:lnTo>
                <a:lnTo>
                  <a:pt x="786333" y="68661"/>
                </a:lnTo>
                <a:lnTo>
                  <a:pt x="786333" y="61216"/>
                </a:lnTo>
                <a:lnTo>
                  <a:pt x="785965" y="55793"/>
                </a:lnTo>
                <a:lnTo>
                  <a:pt x="785230" y="52392"/>
                </a:lnTo>
                <a:lnTo>
                  <a:pt x="784403" y="47428"/>
                </a:lnTo>
                <a:lnTo>
                  <a:pt x="782749" y="43085"/>
                </a:lnTo>
                <a:lnTo>
                  <a:pt x="780268" y="39362"/>
                </a:lnTo>
                <a:lnTo>
                  <a:pt x="777694" y="35456"/>
                </a:lnTo>
                <a:lnTo>
                  <a:pt x="773950" y="32274"/>
                </a:lnTo>
                <a:lnTo>
                  <a:pt x="769033" y="29815"/>
                </a:lnTo>
                <a:lnTo>
                  <a:pt x="764116" y="27356"/>
                </a:lnTo>
                <a:lnTo>
                  <a:pt x="759039" y="26127"/>
                </a:lnTo>
                <a:lnTo>
                  <a:pt x="751396" y="26195"/>
                </a:lnTo>
                <a:lnTo>
                  <a:pt x="742566" y="39007"/>
                </a:lnTo>
                <a:close/>
              </a:path>
              <a:path w="786333" h="106438">
                <a:moveTo>
                  <a:pt x="738726" y="29353"/>
                </a:moveTo>
                <a:lnTo>
                  <a:pt x="728574" y="37225"/>
                </a:lnTo>
                <a:lnTo>
                  <a:pt x="732802" y="52461"/>
                </a:lnTo>
                <a:lnTo>
                  <a:pt x="734847" y="47233"/>
                </a:lnTo>
                <a:lnTo>
                  <a:pt x="738706" y="43120"/>
                </a:lnTo>
                <a:lnTo>
                  <a:pt x="742566" y="39007"/>
                </a:lnTo>
                <a:lnTo>
                  <a:pt x="751396" y="26195"/>
                </a:lnTo>
                <a:lnTo>
                  <a:pt x="738726" y="29353"/>
                </a:lnTo>
                <a:close/>
              </a:path>
              <a:path w="786333" h="106438">
                <a:moveTo>
                  <a:pt x="431695" y="50347"/>
                </a:moveTo>
                <a:lnTo>
                  <a:pt x="438036" y="52576"/>
                </a:lnTo>
                <a:lnTo>
                  <a:pt x="446996" y="54598"/>
                </a:lnTo>
                <a:lnTo>
                  <a:pt x="460712" y="57700"/>
                </a:lnTo>
                <a:lnTo>
                  <a:pt x="468156" y="59401"/>
                </a:lnTo>
                <a:lnTo>
                  <a:pt x="473624" y="61400"/>
                </a:lnTo>
                <a:lnTo>
                  <a:pt x="477116" y="63697"/>
                </a:lnTo>
                <a:lnTo>
                  <a:pt x="480562" y="66041"/>
                </a:lnTo>
                <a:lnTo>
                  <a:pt x="482285" y="69971"/>
                </a:lnTo>
                <a:lnTo>
                  <a:pt x="482285" y="82839"/>
                </a:lnTo>
                <a:lnTo>
                  <a:pt x="478196" y="87940"/>
                </a:lnTo>
                <a:lnTo>
                  <a:pt x="470017" y="90790"/>
                </a:lnTo>
                <a:lnTo>
                  <a:pt x="465789" y="92260"/>
                </a:lnTo>
                <a:lnTo>
                  <a:pt x="461103" y="92996"/>
                </a:lnTo>
                <a:lnTo>
                  <a:pt x="455071" y="92989"/>
                </a:lnTo>
                <a:lnTo>
                  <a:pt x="441017" y="90347"/>
                </a:lnTo>
                <a:lnTo>
                  <a:pt x="431902" y="82931"/>
                </a:lnTo>
                <a:lnTo>
                  <a:pt x="429512" y="79346"/>
                </a:lnTo>
                <a:lnTo>
                  <a:pt x="428157" y="74681"/>
                </a:lnTo>
                <a:lnTo>
                  <a:pt x="427835" y="68937"/>
                </a:lnTo>
                <a:lnTo>
                  <a:pt x="414946" y="68937"/>
                </a:lnTo>
                <a:lnTo>
                  <a:pt x="415008" y="72052"/>
                </a:lnTo>
                <a:lnTo>
                  <a:pt x="417995" y="84881"/>
                </a:lnTo>
                <a:lnTo>
                  <a:pt x="425423" y="94926"/>
                </a:lnTo>
                <a:lnTo>
                  <a:pt x="429617" y="98141"/>
                </a:lnTo>
                <a:lnTo>
                  <a:pt x="440937" y="102968"/>
                </a:lnTo>
                <a:lnTo>
                  <a:pt x="454991" y="104577"/>
                </a:lnTo>
                <a:lnTo>
                  <a:pt x="459268" y="104447"/>
                </a:lnTo>
                <a:lnTo>
                  <a:pt x="472088" y="102249"/>
                </a:lnTo>
                <a:lnTo>
                  <a:pt x="483422" y="97339"/>
                </a:lnTo>
                <a:lnTo>
                  <a:pt x="492948" y="86987"/>
                </a:lnTo>
                <a:lnTo>
                  <a:pt x="495657" y="73280"/>
                </a:lnTo>
                <a:lnTo>
                  <a:pt x="495657" y="64272"/>
                </a:lnTo>
                <a:lnTo>
                  <a:pt x="492440" y="57401"/>
                </a:lnTo>
                <a:lnTo>
                  <a:pt x="486007" y="52667"/>
                </a:lnTo>
                <a:lnTo>
                  <a:pt x="482285" y="49956"/>
                </a:lnTo>
                <a:lnTo>
                  <a:pt x="477001" y="47819"/>
                </a:lnTo>
                <a:lnTo>
                  <a:pt x="470155" y="46256"/>
                </a:lnTo>
                <a:lnTo>
                  <a:pt x="455956" y="43016"/>
                </a:lnTo>
                <a:lnTo>
                  <a:pt x="446399" y="40811"/>
                </a:lnTo>
                <a:lnTo>
                  <a:pt x="440264" y="38972"/>
                </a:lnTo>
                <a:lnTo>
                  <a:pt x="437553" y="37501"/>
                </a:lnTo>
                <a:lnTo>
                  <a:pt x="433418" y="35204"/>
                </a:lnTo>
                <a:lnTo>
                  <a:pt x="431350" y="31573"/>
                </a:lnTo>
                <a:lnTo>
                  <a:pt x="431350" y="22106"/>
                </a:lnTo>
                <a:lnTo>
                  <a:pt x="433119" y="18153"/>
                </a:lnTo>
                <a:lnTo>
                  <a:pt x="436657" y="14752"/>
                </a:lnTo>
                <a:lnTo>
                  <a:pt x="440196" y="11351"/>
                </a:lnTo>
                <a:lnTo>
                  <a:pt x="446008" y="9651"/>
                </a:lnTo>
                <a:lnTo>
                  <a:pt x="464112" y="9651"/>
                </a:lnTo>
                <a:lnTo>
                  <a:pt x="471211" y="12293"/>
                </a:lnTo>
                <a:lnTo>
                  <a:pt x="475393" y="17578"/>
                </a:lnTo>
                <a:lnTo>
                  <a:pt x="477644" y="20474"/>
                </a:lnTo>
                <a:lnTo>
                  <a:pt x="479115" y="24633"/>
                </a:lnTo>
                <a:lnTo>
                  <a:pt x="479804" y="30056"/>
                </a:lnTo>
                <a:lnTo>
                  <a:pt x="492693" y="30056"/>
                </a:lnTo>
                <a:lnTo>
                  <a:pt x="489575" y="14756"/>
                </a:lnTo>
                <a:lnTo>
                  <a:pt x="481561" y="5480"/>
                </a:lnTo>
                <a:lnTo>
                  <a:pt x="479361" y="4063"/>
                </a:lnTo>
                <a:lnTo>
                  <a:pt x="467912" y="-638"/>
                </a:lnTo>
                <a:lnTo>
                  <a:pt x="454509" y="-2205"/>
                </a:lnTo>
                <a:lnTo>
                  <a:pt x="451215" y="-2123"/>
                </a:lnTo>
                <a:lnTo>
                  <a:pt x="437890" y="429"/>
                </a:lnTo>
                <a:lnTo>
                  <a:pt x="427766" y="6549"/>
                </a:lnTo>
                <a:lnTo>
                  <a:pt x="421471" y="12385"/>
                </a:lnTo>
                <a:lnTo>
                  <a:pt x="418324" y="19853"/>
                </a:lnTo>
                <a:lnTo>
                  <a:pt x="418324" y="37363"/>
                </a:lnTo>
                <a:lnTo>
                  <a:pt x="421540" y="43683"/>
                </a:lnTo>
                <a:lnTo>
                  <a:pt x="427973" y="47911"/>
                </a:lnTo>
                <a:lnTo>
                  <a:pt x="431695" y="50347"/>
                </a:lnTo>
                <a:close/>
              </a:path>
              <a:path w="786333" h="106438">
                <a:moveTo>
                  <a:pt x="88360" y="344"/>
                </a:moveTo>
                <a:lnTo>
                  <a:pt x="72990" y="344"/>
                </a:lnTo>
                <a:lnTo>
                  <a:pt x="44249" y="86584"/>
                </a:lnTo>
                <a:lnTo>
                  <a:pt x="15163" y="344"/>
                </a:lnTo>
                <a:lnTo>
                  <a:pt x="0" y="344"/>
                </a:lnTo>
                <a:lnTo>
                  <a:pt x="36874" y="101613"/>
                </a:lnTo>
                <a:lnTo>
                  <a:pt x="51417" y="101613"/>
                </a:lnTo>
                <a:lnTo>
                  <a:pt x="88360" y="344"/>
                </a:lnTo>
                <a:close/>
              </a:path>
              <a:path w="786333" h="106438">
                <a:moveTo>
                  <a:pt x="98308" y="70085"/>
                </a:moveTo>
                <a:lnTo>
                  <a:pt x="96172" y="75394"/>
                </a:lnTo>
                <a:lnTo>
                  <a:pt x="96172" y="88492"/>
                </a:lnTo>
                <a:lnTo>
                  <a:pt x="98343" y="93697"/>
                </a:lnTo>
                <a:lnTo>
                  <a:pt x="102685" y="97856"/>
                </a:lnTo>
                <a:lnTo>
                  <a:pt x="107027" y="102015"/>
                </a:lnTo>
                <a:lnTo>
                  <a:pt x="112622" y="104094"/>
                </a:lnTo>
                <a:lnTo>
                  <a:pt x="110439" y="88377"/>
                </a:lnTo>
                <a:lnTo>
                  <a:pt x="109129" y="85550"/>
                </a:lnTo>
                <a:lnTo>
                  <a:pt x="109129" y="77232"/>
                </a:lnTo>
                <a:lnTo>
                  <a:pt x="111036" y="73785"/>
                </a:lnTo>
                <a:lnTo>
                  <a:pt x="114850" y="71625"/>
                </a:lnTo>
                <a:lnTo>
                  <a:pt x="117102" y="70338"/>
                </a:lnTo>
                <a:lnTo>
                  <a:pt x="120479" y="69396"/>
                </a:lnTo>
                <a:lnTo>
                  <a:pt x="124982" y="68799"/>
                </a:lnTo>
                <a:lnTo>
                  <a:pt x="132495" y="67834"/>
                </a:lnTo>
                <a:lnTo>
                  <a:pt x="137136" y="67098"/>
                </a:lnTo>
                <a:lnTo>
                  <a:pt x="139525" y="66455"/>
                </a:lnTo>
                <a:lnTo>
                  <a:pt x="141914" y="65812"/>
                </a:lnTo>
                <a:lnTo>
                  <a:pt x="145384" y="64042"/>
                </a:lnTo>
                <a:lnTo>
                  <a:pt x="145384" y="81667"/>
                </a:lnTo>
                <a:lnTo>
                  <a:pt x="141937" y="87159"/>
                </a:lnTo>
                <a:lnTo>
                  <a:pt x="135114" y="100441"/>
                </a:lnTo>
                <a:lnTo>
                  <a:pt x="139847" y="98005"/>
                </a:lnTo>
                <a:lnTo>
                  <a:pt x="143477" y="95133"/>
                </a:lnTo>
                <a:lnTo>
                  <a:pt x="146004" y="91824"/>
                </a:lnTo>
                <a:lnTo>
                  <a:pt x="146418" y="94765"/>
                </a:lnTo>
                <a:lnTo>
                  <a:pt x="148141" y="98648"/>
                </a:lnTo>
                <a:lnTo>
                  <a:pt x="150071" y="101682"/>
                </a:lnTo>
                <a:lnTo>
                  <a:pt x="153172" y="103198"/>
                </a:lnTo>
                <a:lnTo>
                  <a:pt x="159191" y="103198"/>
                </a:lnTo>
                <a:lnTo>
                  <a:pt x="162592" y="102854"/>
                </a:lnTo>
                <a:lnTo>
                  <a:pt x="165992" y="101957"/>
                </a:lnTo>
                <a:lnTo>
                  <a:pt x="165992" y="92789"/>
                </a:lnTo>
                <a:lnTo>
                  <a:pt x="164476" y="93030"/>
                </a:lnTo>
                <a:lnTo>
                  <a:pt x="161925" y="93202"/>
                </a:lnTo>
                <a:lnTo>
                  <a:pt x="158583" y="92031"/>
                </a:lnTo>
                <a:lnTo>
                  <a:pt x="157790" y="88928"/>
                </a:lnTo>
                <a:lnTo>
                  <a:pt x="157790" y="39408"/>
                </a:lnTo>
                <a:lnTo>
                  <a:pt x="155102" y="34262"/>
                </a:lnTo>
                <a:lnTo>
                  <a:pt x="149726" y="30952"/>
                </a:lnTo>
                <a:lnTo>
                  <a:pt x="144304" y="27643"/>
                </a:lnTo>
                <a:lnTo>
                  <a:pt x="137251" y="25989"/>
                </a:lnTo>
                <a:lnTo>
                  <a:pt x="121076" y="25989"/>
                </a:lnTo>
                <a:lnTo>
                  <a:pt x="114494" y="27770"/>
                </a:lnTo>
                <a:lnTo>
                  <a:pt x="108819" y="31331"/>
                </a:lnTo>
                <a:lnTo>
                  <a:pt x="103145" y="34893"/>
                </a:lnTo>
                <a:lnTo>
                  <a:pt x="100192" y="41224"/>
                </a:lnTo>
                <a:lnTo>
                  <a:pt x="99963" y="50323"/>
                </a:lnTo>
                <a:lnTo>
                  <a:pt x="111542" y="50323"/>
                </a:lnTo>
                <a:lnTo>
                  <a:pt x="112001" y="46509"/>
                </a:lnTo>
                <a:lnTo>
                  <a:pt x="112989" y="43637"/>
                </a:lnTo>
                <a:lnTo>
                  <a:pt x="114506" y="41706"/>
                </a:lnTo>
                <a:lnTo>
                  <a:pt x="117217" y="38214"/>
                </a:lnTo>
                <a:lnTo>
                  <a:pt x="121812" y="36467"/>
                </a:lnTo>
                <a:lnTo>
                  <a:pt x="133896" y="36467"/>
                </a:lnTo>
                <a:lnTo>
                  <a:pt x="138204" y="37421"/>
                </a:lnTo>
                <a:lnTo>
                  <a:pt x="141214" y="39328"/>
                </a:lnTo>
                <a:lnTo>
                  <a:pt x="144223" y="41235"/>
                </a:lnTo>
                <a:lnTo>
                  <a:pt x="145728" y="44303"/>
                </a:lnTo>
                <a:lnTo>
                  <a:pt x="145728" y="50599"/>
                </a:lnTo>
                <a:lnTo>
                  <a:pt x="144901" y="53288"/>
                </a:lnTo>
                <a:lnTo>
                  <a:pt x="142029" y="56505"/>
                </a:lnTo>
                <a:lnTo>
                  <a:pt x="139180" y="56873"/>
                </a:lnTo>
                <a:lnTo>
                  <a:pt x="119399" y="59354"/>
                </a:lnTo>
                <a:lnTo>
                  <a:pt x="112461" y="60227"/>
                </a:lnTo>
                <a:lnTo>
                  <a:pt x="106855" y="62548"/>
                </a:lnTo>
                <a:lnTo>
                  <a:pt x="102582" y="66317"/>
                </a:lnTo>
                <a:lnTo>
                  <a:pt x="98308" y="70085"/>
                </a:lnTo>
                <a:close/>
              </a:path>
              <a:path w="786333" h="106438">
                <a:moveTo>
                  <a:pt x="141937" y="87159"/>
                </a:moveTo>
                <a:lnTo>
                  <a:pt x="135045" y="90514"/>
                </a:lnTo>
                <a:lnTo>
                  <a:pt x="130955" y="92536"/>
                </a:lnTo>
                <a:lnTo>
                  <a:pt x="126728" y="93547"/>
                </a:lnTo>
                <a:lnTo>
                  <a:pt x="118779" y="93547"/>
                </a:lnTo>
                <a:lnTo>
                  <a:pt x="115677" y="92513"/>
                </a:lnTo>
                <a:lnTo>
                  <a:pt x="113058" y="90445"/>
                </a:lnTo>
                <a:lnTo>
                  <a:pt x="110439" y="88377"/>
                </a:lnTo>
                <a:lnTo>
                  <a:pt x="112622" y="104094"/>
                </a:lnTo>
                <a:lnTo>
                  <a:pt x="125166" y="104094"/>
                </a:lnTo>
                <a:lnTo>
                  <a:pt x="130381" y="102876"/>
                </a:lnTo>
                <a:lnTo>
                  <a:pt x="135114" y="100441"/>
                </a:lnTo>
                <a:lnTo>
                  <a:pt x="141937" y="87159"/>
                </a:lnTo>
                <a:close/>
              </a:path>
              <a:path w="786333" h="106438">
                <a:moveTo>
                  <a:pt x="182304" y="344"/>
                </a:moveTo>
                <a:lnTo>
                  <a:pt x="182304" y="101613"/>
                </a:lnTo>
                <a:lnTo>
                  <a:pt x="194710" y="101613"/>
                </a:lnTo>
                <a:lnTo>
                  <a:pt x="194710" y="344"/>
                </a:lnTo>
                <a:lnTo>
                  <a:pt x="182304" y="344"/>
                </a:lnTo>
                <a:close/>
              </a:path>
              <a:path w="786333" h="106438">
                <a:moveTo>
                  <a:pt x="229655" y="27781"/>
                </a:moveTo>
                <a:lnTo>
                  <a:pt x="216973" y="27781"/>
                </a:lnTo>
                <a:lnTo>
                  <a:pt x="216973" y="84264"/>
                </a:lnTo>
                <a:lnTo>
                  <a:pt x="218007" y="89296"/>
                </a:lnTo>
                <a:lnTo>
                  <a:pt x="220075" y="93065"/>
                </a:lnTo>
                <a:lnTo>
                  <a:pt x="223888" y="100096"/>
                </a:lnTo>
                <a:lnTo>
                  <a:pt x="231056" y="103612"/>
                </a:lnTo>
                <a:lnTo>
                  <a:pt x="248333" y="103612"/>
                </a:lnTo>
                <a:lnTo>
                  <a:pt x="254077" y="101682"/>
                </a:lnTo>
                <a:lnTo>
                  <a:pt x="258810" y="97821"/>
                </a:lnTo>
                <a:lnTo>
                  <a:pt x="261199" y="95891"/>
                </a:lnTo>
                <a:lnTo>
                  <a:pt x="263198" y="93524"/>
                </a:lnTo>
                <a:lnTo>
                  <a:pt x="264806" y="90721"/>
                </a:lnTo>
                <a:lnTo>
                  <a:pt x="264669" y="101613"/>
                </a:lnTo>
                <a:lnTo>
                  <a:pt x="276386" y="101613"/>
                </a:lnTo>
                <a:lnTo>
                  <a:pt x="276386" y="27781"/>
                </a:lnTo>
                <a:lnTo>
                  <a:pt x="263979" y="27781"/>
                </a:lnTo>
                <a:lnTo>
                  <a:pt x="263979" y="71257"/>
                </a:lnTo>
                <a:lnTo>
                  <a:pt x="263129" y="76933"/>
                </a:lnTo>
                <a:lnTo>
                  <a:pt x="261429" y="81070"/>
                </a:lnTo>
                <a:lnTo>
                  <a:pt x="258304" y="88790"/>
                </a:lnTo>
                <a:lnTo>
                  <a:pt x="252423" y="92651"/>
                </a:lnTo>
                <a:lnTo>
                  <a:pt x="237765" y="92651"/>
                </a:lnTo>
                <a:lnTo>
                  <a:pt x="233653" y="90445"/>
                </a:lnTo>
                <a:lnTo>
                  <a:pt x="231447" y="86033"/>
                </a:lnTo>
                <a:lnTo>
                  <a:pt x="230252" y="83643"/>
                </a:lnTo>
                <a:lnTo>
                  <a:pt x="229655" y="80564"/>
                </a:lnTo>
                <a:lnTo>
                  <a:pt x="229655" y="27781"/>
                </a:lnTo>
                <a:close/>
              </a:path>
              <a:path w="786333" h="106438">
                <a:moveTo>
                  <a:pt x="319096" y="39007"/>
                </a:moveTo>
                <a:lnTo>
                  <a:pt x="323874" y="36950"/>
                </a:lnTo>
                <a:lnTo>
                  <a:pt x="337521" y="36950"/>
                </a:lnTo>
                <a:lnTo>
                  <a:pt x="343196" y="39937"/>
                </a:lnTo>
                <a:lnTo>
                  <a:pt x="346596" y="45912"/>
                </a:lnTo>
                <a:lnTo>
                  <a:pt x="348434" y="49129"/>
                </a:lnTo>
                <a:lnTo>
                  <a:pt x="349606" y="53426"/>
                </a:lnTo>
                <a:lnTo>
                  <a:pt x="350112" y="58803"/>
                </a:lnTo>
                <a:lnTo>
                  <a:pt x="309102" y="58803"/>
                </a:lnTo>
                <a:lnTo>
                  <a:pt x="309331" y="52461"/>
                </a:lnTo>
                <a:lnTo>
                  <a:pt x="305104" y="37225"/>
                </a:lnTo>
                <a:lnTo>
                  <a:pt x="302167" y="41093"/>
                </a:lnTo>
                <a:lnTo>
                  <a:pt x="297133" y="52439"/>
                </a:lnTo>
                <a:lnTo>
                  <a:pt x="295455" y="66110"/>
                </a:lnTo>
                <a:lnTo>
                  <a:pt x="295654" y="71153"/>
                </a:lnTo>
                <a:lnTo>
                  <a:pt x="298590" y="84148"/>
                </a:lnTo>
                <a:lnTo>
                  <a:pt x="305035" y="94202"/>
                </a:lnTo>
                <a:lnTo>
                  <a:pt x="315679" y="101730"/>
                </a:lnTo>
                <a:lnTo>
                  <a:pt x="328400" y="104232"/>
                </a:lnTo>
                <a:lnTo>
                  <a:pt x="332168" y="104232"/>
                </a:lnTo>
                <a:lnTo>
                  <a:pt x="335546" y="103865"/>
                </a:lnTo>
                <a:lnTo>
                  <a:pt x="338532" y="103130"/>
                </a:lnTo>
                <a:lnTo>
                  <a:pt x="344092" y="101842"/>
                </a:lnTo>
                <a:lnTo>
                  <a:pt x="348756" y="99361"/>
                </a:lnTo>
                <a:lnTo>
                  <a:pt x="352524" y="95684"/>
                </a:lnTo>
                <a:lnTo>
                  <a:pt x="354775" y="93570"/>
                </a:lnTo>
                <a:lnTo>
                  <a:pt x="356809" y="90847"/>
                </a:lnTo>
                <a:lnTo>
                  <a:pt x="358624" y="87515"/>
                </a:lnTo>
                <a:lnTo>
                  <a:pt x="360439" y="84183"/>
                </a:lnTo>
                <a:lnTo>
                  <a:pt x="361507" y="81161"/>
                </a:lnTo>
                <a:lnTo>
                  <a:pt x="361829" y="78450"/>
                </a:lnTo>
                <a:lnTo>
                  <a:pt x="349629" y="78450"/>
                </a:lnTo>
                <a:lnTo>
                  <a:pt x="348710" y="81713"/>
                </a:lnTo>
                <a:lnTo>
                  <a:pt x="347148" y="84585"/>
                </a:lnTo>
                <a:lnTo>
                  <a:pt x="344942" y="87067"/>
                </a:lnTo>
                <a:lnTo>
                  <a:pt x="341082" y="91341"/>
                </a:lnTo>
                <a:lnTo>
                  <a:pt x="335913" y="93478"/>
                </a:lnTo>
                <a:lnTo>
                  <a:pt x="322496" y="93478"/>
                </a:lnTo>
                <a:lnTo>
                  <a:pt x="317373" y="91215"/>
                </a:lnTo>
                <a:lnTo>
                  <a:pt x="314064" y="86688"/>
                </a:lnTo>
                <a:lnTo>
                  <a:pt x="310756" y="82161"/>
                </a:lnTo>
                <a:lnTo>
                  <a:pt x="308987" y="76152"/>
                </a:lnTo>
                <a:lnTo>
                  <a:pt x="308757" y="68661"/>
                </a:lnTo>
                <a:lnTo>
                  <a:pt x="362863" y="68661"/>
                </a:lnTo>
                <a:lnTo>
                  <a:pt x="362863" y="61216"/>
                </a:lnTo>
                <a:lnTo>
                  <a:pt x="362495" y="55793"/>
                </a:lnTo>
                <a:lnTo>
                  <a:pt x="361760" y="52392"/>
                </a:lnTo>
                <a:lnTo>
                  <a:pt x="360933" y="47428"/>
                </a:lnTo>
                <a:lnTo>
                  <a:pt x="359278" y="43085"/>
                </a:lnTo>
                <a:lnTo>
                  <a:pt x="356797" y="39362"/>
                </a:lnTo>
                <a:lnTo>
                  <a:pt x="354224" y="35456"/>
                </a:lnTo>
                <a:lnTo>
                  <a:pt x="350479" y="32274"/>
                </a:lnTo>
                <a:lnTo>
                  <a:pt x="345563" y="29815"/>
                </a:lnTo>
                <a:lnTo>
                  <a:pt x="340646" y="27356"/>
                </a:lnTo>
                <a:lnTo>
                  <a:pt x="335569" y="26127"/>
                </a:lnTo>
                <a:lnTo>
                  <a:pt x="327925" y="26195"/>
                </a:lnTo>
                <a:lnTo>
                  <a:pt x="31909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439179" y="3015491"/>
            <a:ext cx="320372" cy="90935"/>
          </a:xfrm>
          <a:custGeom>
            <a:avLst/>
            <a:gdLst/>
            <a:ahLst/>
            <a:cxnLst/>
            <a:rect l="l" t="t" r="r" b="b"/>
            <a:pathLst>
              <a:path w="352409" h="103060">
                <a:moveTo>
                  <a:pt x="319050" y="1102"/>
                </a:moveTo>
                <a:lnTo>
                  <a:pt x="296856" y="63559"/>
                </a:lnTo>
                <a:lnTo>
                  <a:pt x="321876" y="20405"/>
                </a:lnTo>
                <a:lnTo>
                  <a:pt x="319050" y="1102"/>
                </a:lnTo>
                <a:close/>
              </a:path>
              <a:path w="352409" h="103060">
                <a:moveTo>
                  <a:pt x="141133" y="63559"/>
                </a:moveTo>
                <a:lnTo>
                  <a:pt x="141133" y="1102"/>
                </a:lnTo>
                <a:lnTo>
                  <a:pt x="119078" y="1102"/>
                </a:lnTo>
                <a:lnTo>
                  <a:pt x="121903" y="20405"/>
                </a:lnTo>
                <a:lnTo>
                  <a:pt x="121903" y="63559"/>
                </a:lnTo>
                <a:lnTo>
                  <a:pt x="96884" y="63559"/>
                </a:lnTo>
                <a:lnTo>
                  <a:pt x="119078" y="1102"/>
                </a:lnTo>
                <a:lnTo>
                  <a:pt x="82341" y="61767"/>
                </a:lnTo>
                <a:lnTo>
                  <a:pt x="82341" y="78932"/>
                </a:lnTo>
                <a:lnTo>
                  <a:pt x="121903" y="78932"/>
                </a:lnTo>
                <a:lnTo>
                  <a:pt x="121903" y="100441"/>
                </a:lnTo>
                <a:lnTo>
                  <a:pt x="141133" y="100441"/>
                </a:lnTo>
                <a:lnTo>
                  <a:pt x="141133" y="78932"/>
                </a:lnTo>
                <a:lnTo>
                  <a:pt x="152437" y="78932"/>
                </a:lnTo>
                <a:lnTo>
                  <a:pt x="152437" y="63559"/>
                </a:lnTo>
                <a:lnTo>
                  <a:pt x="141133" y="63559"/>
                </a:lnTo>
                <a:close/>
              </a:path>
              <a:path w="352409" h="103060">
                <a:moveTo>
                  <a:pt x="119078" y="1102"/>
                </a:moveTo>
                <a:lnTo>
                  <a:pt x="96884" y="63559"/>
                </a:lnTo>
                <a:lnTo>
                  <a:pt x="121903" y="20405"/>
                </a:lnTo>
                <a:lnTo>
                  <a:pt x="119078" y="1102"/>
                </a:lnTo>
                <a:close/>
              </a:path>
              <a:path w="352409" h="103060">
                <a:moveTo>
                  <a:pt x="33979" y="103060"/>
                </a:moveTo>
                <a:lnTo>
                  <a:pt x="30303" y="86929"/>
                </a:lnTo>
                <a:lnTo>
                  <a:pt x="26777" y="85573"/>
                </a:lnTo>
                <a:lnTo>
                  <a:pt x="24226" y="82862"/>
                </a:lnTo>
                <a:lnTo>
                  <a:pt x="21676" y="80151"/>
                </a:lnTo>
                <a:lnTo>
                  <a:pt x="19962" y="101081"/>
                </a:lnTo>
                <a:lnTo>
                  <a:pt x="33979" y="103060"/>
                </a:lnTo>
                <a:close/>
              </a:path>
              <a:path w="352409" h="103060">
                <a:moveTo>
                  <a:pt x="45317" y="59802"/>
                </a:moveTo>
                <a:lnTo>
                  <a:pt x="47913" y="62445"/>
                </a:lnTo>
                <a:lnTo>
                  <a:pt x="49211" y="66317"/>
                </a:lnTo>
                <a:lnTo>
                  <a:pt x="49211" y="76336"/>
                </a:lnTo>
                <a:lnTo>
                  <a:pt x="47936" y="80151"/>
                </a:lnTo>
                <a:lnTo>
                  <a:pt x="45386" y="82862"/>
                </a:lnTo>
                <a:lnTo>
                  <a:pt x="42836" y="85573"/>
                </a:lnTo>
                <a:lnTo>
                  <a:pt x="39309" y="86929"/>
                </a:lnTo>
                <a:lnTo>
                  <a:pt x="30303" y="86929"/>
                </a:lnTo>
                <a:lnTo>
                  <a:pt x="33979" y="103060"/>
                </a:lnTo>
                <a:lnTo>
                  <a:pt x="36549" y="103006"/>
                </a:lnTo>
                <a:lnTo>
                  <a:pt x="49882" y="100486"/>
                </a:lnTo>
                <a:lnTo>
                  <a:pt x="60067" y="94202"/>
                </a:lnTo>
                <a:lnTo>
                  <a:pt x="66293" y="88296"/>
                </a:lnTo>
                <a:lnTo>
                  <a:pt x="69406" y="81138"/>
                </a:lnTo>
                <a:lnTo>
                  <a:pt x="69406" y="67121"/>
                </a:lnTo>
                <a:lnTo>
                  <a:pt x="68166" y="62043"/>
                </a:lnTo>
                <a:lnTo>
                  <a:pt x="65684" y="57493"/>
                </a:lnTo>
                <a:lnTo>
                  <a:pt x="63203" y="52943"/>
                </a:lnTo>
                <a:lnTo>
                  <a:pt x="59504" y="49289"/>
                </a:lnTo>
                <a:lnTo>
                  <a:pt x="54587" y="46532"/>
                </a:lnTo>
                <a:lnTo>
                  <a:pt x="59412" y="43774"/>
                </a:lnTo>
                <a:lnTo>
                  <a:pt x="62548" y="40523"/>
                </a:lnTo>
                <a:lnTo>
                  <a:pt x="63996" y="36778"/>
                </a:lnTo>
                <a:lnTo>
                  <a:pt x="65443" y="33032"/>
                </a:lnTo>
                <a:lnTo>
                  <a:pt x="66167" y="29528"/>
                </a:lnTo>
                <a:lnTo>
                  <a:pt x="66167" y="19003"/>
                </a:lnTo>
                <a:lnTo>
                  <a:pt x="63433" y="12810"/>
                </a:lnTo>
                <a:lnTo>
                  <a:pt x="57965" y="7686"/>
                </a:lnTo>
                <a:lnTo>
                  <a:pt x="52497" y="2562"/>
                </a:lnTo>
                <a:lnTo>
                  <a:pt x="44777" y="0"/>
                </a:lnTo>
                <a:lnTo>
                  <a:pt x="24835" y="0"/>
                </a:lnTo>
                <a:lnTo>
                  <a:pt x="17116" y="2562"/>
                </a:lnTo>
                <a:lnTo>
                  <a:pt x="11648" y="7686"/>
                </a:lnTo>
                <a:lnTo>
                  <a:pt x="6180" y="12810"/>
                </a:lnTo>
                <a:lnTo>
                  <a:pt x="3446" y="19003"/>
                </a:lnTo>
                <a:lnTo>
                  <a:pt x="3446" y="29528"/>
                </a:lnTo>
                <a:lnTo>
                  <a:pt x="4169" y="33032"/>
                </a:lnTo>
                <a:lnTo>
                  <a:pt x="5617" y="36778"/>
                </a:lnTo>
                <a:lnTo>
                  <a:pt x="7064" y="40523"/>
                </a:lnTo>
                <a:lnTo>
                  <a:pt x="10200" y="44004"/>
                </a:lnTo>
                <a:lnTo>
                  <a:pt x="15025" y="47221"/>
                </a:lnTo>
                <a:lnTo>
                  <a:pt x="10108" y="49519"/>
                </a:lnTo>
                <a:lnTo>
                  <a:pt x="6375" y="52943"/>
                </a:lnTo>
                <a:lnTo>
                  <a:pt x="3825" y="57493"/>
                </a:lnTo>
                <a:lnTo>
                  <a:pt x="1275" y="62043"/>
                </a:lnTo>
                <a:lnTo>
                  <a:pt x="0" y="67121"/>
                </a:lnTo>
                <a:lnTo>
                  <a:pt x="0" y="81138"/>
                </a:lnTo>
                <a:lnTo>
                  <a:pt x="2871" y="88296"/>
                </a:lnTo>
                <a:lnTo>
                  <a:pt x="8615" y="94202"/>
                </a:lnTo>
                <a:lnTo>
                  <a:pt x="9580" y="95143"/>
                </a:lnTo>
                <a:lnTo>
                  <a:pt x="19962" y="101081"/>
                </a:lnTo>
                <a:lnTo>
                  <a:pt x="21676" y="80151"/>
                </a:lnTo>
                <a:lnTo>
                  <a:pt x="20401" y="76336"/>
                </a:lnTo>
                <a:lnTo>
                  <a:pt x="20401" y="66317"/>
                </a:lnTo>
                <a:lnTo>
                  <a:pt x="21699" y="62445"/>
                </a:lnTo>
                <a:lnTo>
                  <a:pt x="22193" y="32101"/>
                </a:lnTo>
                <a:lnTo>
                  <a:pt x="22193" y="24518"/>
                </a:lnTo>
                <a:lnTo>
                  <a:pt x="23307" y="21427"/>
                </a:lnTo>
                <a:lnTo>
                  <a:pt x="27764" y="16969"/>
                </a:lnTo>
                <a:lnTo>
                  <a:pt x="30855" y="15855"/>
                </a:lnTo>
                <a:lnTo>
                  <a:pt x="38804" y="15855"/>
                </a:lnTo>
                <a:lnTo>
                  <a:pt x="41894" y="16969"/>
                </a:lnTo>
                <a:lnTo>
                  <a:pt x="46259" y="21427"/>
                </a:lnTo>
                <a:lnTo>
                  <a:pt x="47350" y="24518"/>
                </a:lnTo>
                <a:lnTo>
                  <a:pt x="47350" y="32101"/>
                </a:lnTo>
                <a:lnTo>
                  <a:pt x="46259" y="35065"/>
                </a:lnTo>
                <a:lnTo>
                  <a:pt x="41894" y="39661"/>
                </a:lnTo>
                <a:lnTo>
                  <a:pt x="38804" y="40810"/>
                </a:lnTo>
                <a:lnTo>
                  <a:pt x="30855" y="40810"/>
                </a:lnTo>
                <a:lnTo>
                  <a:pt x="27764" y="39661"/>
                </a:lnTo>
                <a:lnTo>
                  <a:pt x="24295" y="59802"/>
                </a:lnTo>
                <a:lnTo>
                  <a:pt x="26891" y="57160"/>
                </a:lnTo>
                <a:lnTo>
                  <a:pt x="30395" y="55838"/>
                </a:lnTo>
                <a:lnTo>
                  <a:pt x="39217" y="55838"/>
                </a:lnTo>
                <a:lnTo>
                  <a:pt x="42721" y="57160"/>
                </a:lnTo>
                <a:lnTo>
                  <a:pt x="45317" y="59802"/>
                </a:lnTo>
                <a:close/>
              </a:path>
              <a:path w="352409" h="103060">
                <a:moveTo>
                  <a:pt x="24295" y="59802"/>
                </a:moveTo>
                <a:lnTo>
                  <a:pt x="27764" y="39661"/>
                </a:lnTo>
                <a:lnTo>
                  <a:pt x="23307" y="35065"/>
                </a:lnTo>
                <a:lnTo>
                  <a:pt x="22193" y="32101"/>
                </a:lnTo>
                <a:lnTo>
                  <a:pt x="21699" y="62445"/>
                </a:lnTo>
                <a:lnTo>
                  <a:pt x="24295" y="59802"/>
                </a:lnTo>
                <a:close/>
              </a:path>
              <a:path w="352409" h="103060">
                <a:moveTo>
                  <a:pt x="169783" y="79898"/>
                </a:moveTo>
                <a:lnTo>
                  <a:pt x="169783" y="100441"/>
                </a:lnTo>
                <a:lnTo>
                  <a:pt x="190667" y="100441"/>
                </a:lnTo>
                <a:lnTo>
                  <a:pt x="190667" y="79898"/>
                </a:lnTo>
                <a:lnTo>
                  <a:pt x="169783" y="79898"/>
                </a:lnTo>
                <a:close/>
              </a:path>
              <a:path w="352409" h="103060">
                <a:moveTo>
                  <a:pt x="258557" y="44717"/>
                </a:moveTo>
                <a:lnTo>
                  <a:pt x="260763" y="42189"/>
                </a:lnTo>
                <a:lnTo>
                  <a:pt x="264255" y="38145"/>
                </a:lnTo>
                <a:lnTo>
                  <a:pt x="266001" y="33181"/>
                </a:lnTo>
                <a:lnTo>
                  <a:pt x="266001" y="18980"/>
                </a:lnTo>
                <a:lnTo>
                  <a:pt x="263072" y="12351"/>
                </a:lnTo>
                <a:lnTo>
                  <a:pt x="257213" y="7410"/>
                </a:lnTo>
                <a:lnTo>
                  <a:pt x="251355" y="2470"/>
                </a:lnTo>
                <a:lnTo>
                  <a:pt x="243647" y="0"/>
                </a:lnTo>
                <a:lnTo>
                  <a:pt x="228943" y="0"/>
                </a:lnTo>
                <a:lnTo>
                  <a:pt x="224601" y="620"/>
                </a:lnTo>
                <a:lnTo>
                  <a:pt x="221062" y="1861"/>
                </a:lnTo>
                <a:lnTo>
                  <a:pt x="217524" y="3102"/>
                </a:lnTo>
                <a:lnTo>
                  <a:pt x="214469" y="4894"/>
                </a:lnTo>
                <a:lnTo>
                  <a:pt x="211895" y="7238"/>
                </a:lnTo>
                <a:lnTo>
                  <a:pt x="208449" y="10547"/>
                </a:lnTo>
                <a:lnTo>
                  <a:pt x="205922" y="14155"/>
                </a:lnTo>
                <a:lnTo>
                  <a:pt x="204314" y="18061"/>
                </a:lnTo>
                <a:lnTo>
                  <a:pt x="202798" y="22519"/>
                </a:lnTo>
                <a:lnTo>
                  <a:pt x="201948" y="27230"/>
                </a:lnTo>
                <a:lnTo>
                  <a:pt x="201764" y="32193"/>
                </a:lnTo>
                <a:lnTo>
                  <a:pt x="220098" y="32193"/>
                </a:lnTo>
                <a:lnTo>
                  <a:pt x="220006" y="27276"/>
                </a:lnTo>
                <a:lnTo>
                  <a:pt x="221051" y="23347"/>
                </a:lnTo>
                <a:lnTo>
                  <a:pt x="223234" y="20405"/>
                </a:lnTo>
                <a:lnTo>
                  <a:pt x="225416" y="17464"/>
                </a:lnTo>
                <a:lnTo>
                  <a:pt x="228828" y="15993"/>
                </a:lnTo>
                <a:lnTo>
                  <a:pt x="237512" y="15993"/>
                </a:lnTo>
                <a:lnTo>
                  <a:pt x="240648" y="17188"/>
                </a:lnTo>
                <a:lnTo>
                  <a:pt x="242877" y="19578"/>
                </a:lnTo>
                <a:lnTo>
                  <a:pt x="245105" y="21967"/>
                </a:lnTo>
                <a:lnTo>
                  <a:pt x="246220" y="25070"/>
                </a:lnTo>
                <a:lnTo>
                  <a:pt x="246220" y="34767"/>
                </a:lnTo>
                <a:lnTo>
                  <a:pt x="244037" y="38673"/>
                </a:lnTo>
                <a:lnTo>
                  <a:pt x="239672" y="40603"/>
                </a:lnTo>
                <a:lnTo>
                  <a:pt x="237145" y="41752"/>
                </a:lnTo>
                <a:lnTo>
                  <a:pt x="232688" y="42373"/>
                </a:lnTo>
                <a:lnTo>
                  <a:pt x="226301" y="42465"/>
                </a:lnTo>
                <a:lnTo>
                  <a:pt x="226301" y="56528"/>
                </a:lnTo>
                <a:lnTo>
                  <a:pt x="232826" y="56528"/>
                </a:lnTo>
                <a:lnTo>
                  <a:pt x="237604" y="57148"/>
                </a:lnTo>
                <a:lnTo>
                  <a:pt x="240637" y="58389"/>
                </a:lnTo>
                <a:lnTo>
                  <a:pt x="245967" y="60595"/>
                </a:lnTo>
                <a:lnTo>
                  <a:pt x="248632" y="64984"/>
                </a:lnTo>
                <a:lnTo>
                  <a:pt x="248632" y="76520"/>
                </a:lnTo>
                <a:lnTo>
                  <a:pt x="247196" y="80323"/>
                </a:lnTo>
                <a:lnTo>
                  <a:pt x="244324" y="82965"/>
                </a:lnTo>
                <a:lnTo>
                  <a:pt x="241453" y="85608"/>
                </a:lnTo>
                <a:lnTo>
                  <a:pt x="238087" y="86929"/>
                </a:lnTo>
                <a:lnTo>
                  <a:pt x="227932" y="86929"/>
                </a:lnTo>
                <a:lnTo>
                  <a:pt x="223590" y="84516"/>
                </a:lnTo>
                <a:lnTo>
                  <a:pt x="221200" y="79691"/>
                </a:lnTo>
                <a:lnTo>
                  <a:pt x="219914" y="77071"/>
                </a:lnTo>
                <a:lnTo>
                  <a:pt x="219271" y="73762"/>
                </a:lnTo>
                <a:lnTo>
                  <a:pt x="219271" y="69764"/>
                </a:lnTo>
                <a:lnTo>
                  <a:pt x="199972" y="69764"/>
                </a:lnTo>
                <a:lnTo>
                  <a:pt x="200293" y="77715"/>
                </a:lnTo>
                <a:lnTo>
                  <a:pt x="201902" y="84149"/>
                </a:lnTo>
                <a:lnTo>
                  <a:pt x="204796" y="89066"/>
                </a:lnTo>
                <a:lnTo>
                  <a:pt x="209077" y="94507"/>
                </a:lnTo>
                <a:lnTo>
                  <a:pt x="219719" y="100819"/>
                </a:lnTo>
                <a:lnTo>
                  <a:pt x="234296" y="102922"/>
                </a:lnTo>
                <a:lnTo>
                  <a:pt x="237142" y="102854"/>
                </a:lnTo>
                <a:lnTo>
                  <a:pt x="250498" y="100096"/>
                </a:lnTo>
                <a:lnTo>
                  <a:pt x="260315" y="93306"/>
                </a:lnTo>
                <a:lnTo>
                  <a:pt x="266173" y="86895"/>
                </a:lnTo>
                <a:lnTo>
                  <a:pt x="269103" y="79461"/>
                </a:lnTo>
                <a:lnTo>
                  <a:pt x="269103" y="62962"/>
                </a:lnTo>
                <a:lnTo>
                  <a:pt x="266598" y="56620"/>
                </a:lnTo>
                <a:lnTo>
                  <a:pt x="261590" y="51978"/>
                </a:lnTo>
                <a:lnTo>
                  <a:pt x="258236" y="48899"/>
                </a:lnTo>
                <a:lnTo>
                  <a:pt x="255662" y="47359"/>
                </a:lnTo>
                <a:lnTo>
                  <a:pt x="253870" y="47359"/>
                </a:lnTo>
                <a:lnTo>
                  <a:pt x="256260" y="46440"/>
                </a:lnTo>
                <a:lnTo>
                  <a:pt x="258557" y="44717"/>
                </a:lnTo>
                <a:close/>
              </a:path>
              <a:path w="352409" h="103060">
                <a:moveTo>
                  <a:pt x="341106" y="63559"/>
                </a:moveTo>
                <a:lnTo>
                  <a:pt x="341106" y="1102"/>
                </a:lnTo>
                <a:lnTo>
                  <a:pt x="319050" y="1102"/>
                </a:lnTo>
                <a:lnTo>
                  <a:pt x="321876" y="20405"/>
                </a:lnTo>
                <a:lnTo>
                  <a:pt x="321876" y="63559"/>
                </a:lnTo>
                <a:lnTo>
                  <a:pt x="296856" y="63559"/>
                </a:lnTo>
                <a:lnTo>
                  <a:pt x="319050" y="1102"/>
                </a:lnTo>
                <a:lnTo>
                  <a:pt x="282313" y="61767"/>
                </a:lnTo>
                <a:lnTo>
                  <a:pt x="282313" y="78932"/>
                </a:lnTo>
                <a:lnTo>
                  <a:pt x="321876" y="78932"/>
                </a:lnTo>
                <a:lnTo>
                  <a:pt x="321876" y="100441"/>
                </a:lnTo>
                <a:lnTo>
                  <a:pt x="341106" y="100441"/>
                </a:lnTo>
                <a:lnTo>
                  <a:pt x="341106" y="78932"/>
                </a:lnTo>
                <a:lnTo>
                  <a:pt x="352409" y="78932"/>
                </a:lnTo>
                <a:lnTo>
                  <a:pt x="352409" y="63559"/>
                </a:lnTo>
                <a:lnTo>
                  <a:pt x="341106" y="63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868549" y="4716045"/>
            <a:ext cx="827487" cy="92821"/>
          </a:xfrm>
          <a:custGeom>
            <a:avLst/>
            <a:gdLst/>
            <a:ahLst/>
            <a:cxnLst/>
            <a:rect l="l" t="t" r="r" b="b"/>
            <a:pathLst>
              <a:path w="910236" h="105197">
                <a:moveTo>
                  <a:pt x="221223" y="1378"/>
                </a:moveTo>
                <a:lnTo>
                  <a:pt x="221223" y="102646"/>
                </a:lnTo>
                <a:lnTo>
                  <a:pt x="240522" y="102646"/>
                </a:lnTo>
                <a:lnTo>
                  <a:pt x="240522" y="79001"/>
                </a:lnTo>
                <a:lnTo>
                  <a:pt x="248655" y="70522"/>
                </a:lnTo>
                <a:lnTo>
                  <a:pt x="266644" y="102646"/>
                </a:lnTo>
                <a:lnTo>
                  <a:pt x="290354" y="102647"/>
                </a:lnTo>
                <a:lnTo>
                  <a:pt x="263060" y="56597"/>
                </a:lnTo>
                <a:lnTo>
                  <a:pt x="289320" y="27850"/>
                </a:lnTo>
                <a:lnTo>
                  <a:pt x="264990" y="27850"/>
                </a:lnTo>
                <a:lnTo>
                  <a:pt x="240522" y="56114"/>
                </a:lnTo>
                <a:lnTo>
                  <a:pt x="240522" y="1378"/>
                </a:lnTo>
                <a:lnTo>
                  <a:pt x="221223" y="1378"/>
                </a:lnTo>
                <a:close/>
              </a:path>
              <a:path w="910236" h="105197">
                <a:moveTo>
                  <a:pt x="307011" y="42051"/>
                </a:moveTo>
                <a:lnTo>
                  <a:pt x="307011" y="102647"/>
                </a:lnTo>
                <a:lnTo>
                  <a:pt x="326585" y="102647"/>
                </a:lnTo>
                <a:lnTo>
                  <a:pt x="326585" y="42051"/>
                </a:lnTo>
                <a:lnTo>
                  <a:pt x="339474" y="42051"/>
                </a:lnTo>
                <a:lnTo>
                  <a:pt x="339474" y="28195"/>
                </a:lnTo>
                <a:lnTo>
                  <a:pt x="326585" y="28195"/>
                </a:lnTo>
                <a:lnTo>
                  <a:pt x="326585" y="20382"/>
                </a:lnTo>
                <a:lnTo>
                  <a:pt x="328067" y="17820"/>
                </a:lnTo>
                <a:lnTo>
                  <a:pt x="330847" y="16027"/>
                </a:lnTo>
                <a:lnTo>
                  <a:pt x="336040" y="16165"/>
                </a:lnTo>
                <a:lnTo>
                  <a:pt x="338992" y="16406"/>
                </a:lnTo>
                <a:lnTo>
                  <a:pt x="338992" y="413"/>
                </a:lnTo>
                <a:lnTo>
                  <a:pt x="337246" y="275"/>
                </a:lnTo>
                <a:lnTo>
                  <a:pt x="333845" y="34"/>
                </a:lnTo>
                <a:lnTo>
                  <a:pt x="320589" y="0"/>
                </a:lnTo>
                <a:lnTo>
                  <a:pt x="313720" y="2251"/>
                </a:lnTo>
                <a:lnTo>
                  <a:pt x="310871" y="6755"/>
                </a:lnTo>
                <a:lnTo>
                  <a:pt x="308160" y="9788"/>
                </a:lnTo>
                <a:lnTo>
                  <a:pt x="306804" y="15326"/>
                </a:lnTo>
                <a:lnTo>
                  <a:pt x="306804" y="28195"/>
                </a:lnTo>
                <a:lnTo>
                  <a:pt x="296052" y="28195"/>
                </a:lnTo>
                <a:lnTo>
                  <a:pt x="296052" y="42051"/>
                </a:lnTo>
                <a:lnTo>
                  <a:pt x="307011" y="42051"/>
                </a:lnTo>
                <a:close/>
              </a:path>
              <a:path w="910236" h="105197">
                <a:moveTo>
                  <a:pt x="391627" y="25713"/>
                </a:moveTo>
                <a:lnTo>
                  <a:pt x="385745" y="25713"/>
                </a:lnTo>
                <a:lnTo>
                  <a:pt x="380967" y="27252"/>
                </a:lnTo>
                <a:lnTo>
                  <a:pt x="377291" y="30332"/>
                </a:lnTo>
                <a:lnTo>
                  <a:pt x="375039" y="32170"/>
                </a:lnTo>
                <a:lnTo>
                  <a:pt x="372397" y="35594"/>
                </a:lnTo>
                <a:lnTo>
                  <a:pt x="369364" y="40603"/>
                </a:lnTo>
                <a:lnTo>
                  <a:pt x="369364" y="27505"/>
                </a:lnTo>
                <a:lnTo>
                  <a:pt x="350617" y="27505"/>
                </a:lnTo>
                <a:lnTo>
                  <a:pt x="350617" y="102647"/>
                </a:lnTo>
                <a:lnTo>
                  <a:pt x="370398" y="102647"/>
                </a:lnTo>
                <a:lnTo>
                  <a:pt x="370398" y="60710"/>
                </a:lnTo>
                <a:lnTo>
                  <a:pt x="371156" y="56252"/>
                </a:lnTo>
                <a:lnTo>
                  <a:pt x="372673" y="53357"/>
                </a:lnTo>
                <a:lnTo>
                  <a:pt x="375384" y="48209"/>
                </a:lnTo>
                <a:lnTo>
                  <a:pt x="380691" y="45636"/>
                </a:lnTo>
                <a:lnTo>
                  <a:pt x="390938" y="45705"/>
                </a:lnTo>
                <a:lnTo>
                  <a:pt x="394246" y="45980"/>
                </a:lnTo>
                <a:lnTo>
                  <a:pt x="394246" y="25851"/>
                </a:lnTo>
                <a:lnTo>
                  <a:pt x="391627" y="25713"/>
                </a:lnTo>
                <a:close/>
              </a:path>
              <a:path w="910236" h="105197">
                <a:moveTo>
                  <a:pt x="452613" y="48428"/>
                </a:moveTo>
                <a:lnTo>
                  <a:pt x="454187" y="52369"/>
                </a:lnTo>
                <a:lnTo>
                  <a:pt x="454509" y="57562"/>
                </a:lnTo>
                <a:lnTo>
                  <a:pt x="423975" y="57562"/>
                </a:lnTo>
                <a:lnTo>
                  <a:pt x="424619" y="52690"/>
                </a:lnTo>
                <a:lnTo>
                  <a:pt x="426192" y="48830"/>
                </a:lnTo>
                <a:lnTo>
                  <a:pt x="428697" y="45980"/>
                </a:lnTo>
                <a:lnTo>
                  <a:pt x="431201" y="43131"/>
                </a:lnTo>
                <a:lnTo>
                  <a:pt x="436692" y="25578"/>
                </a:lnTo>
                <a:lnTo>
                  <a:pt x="423909" y="28559"/>
                </a:lnTo>
                <a:lnTo>
                  <a:pt x="413602" y="35916"/>
                </a:lnTo>
                <a:lnTo>
                  <a:pt x="410138" y="40295"/>
                </a:lnTo>
                <a:lnTo>
                  <a:pt x="405318" y="51587"/>
                </a:lnTo>
                <a:lnTo>
                  <a:pt x="403712" y="65834"/>
                </a:lnTo>
                <a:lnTo>
                  <a:pt x="404177" y="73922"/>
                </a:lnTo>
                <a:lnTo>
                  <a:pt x="407697" y="86732"/>
                </a:lnTo>
                <a:lnTo>
                  <a:pt x="414671" y="95891"/>
                </a:lnTo>
                <a:lnTo>
                  <a:pt x="427195" y="103074"/>
                </a:lnTo>
                <a:lnTo>
                  <a:pt x="439966" y="105128"/>
                </a:lnTo>
                <a:lnTo>
                  <a:pt x="444314" y="104946"/>
                </a:lnTo>
                <a:lnTo>
                  <a:pt x="457113" y="101636"/>
                </a:lnTo>
                <a:lnTo>
                  <a:pt x="466984" y="94167"/>
                </a:lnTo>
                <a:lnTo>
                  <a:pt x="471119" y="89572"/>
                </a:lnTo>
                <a:lnTo>
                  <a:pt x="473440" y="85045"/>
                </a:lnTo>
                <a:lnTo>
                  <a:pt x="473945" y="80587"/>
                </a:lnTo>
                <a:lnTo>
                  <a:pt x="453888" y="80587"/>
                </a:lnTo>
                <a:lnTo>
                  <a:pt x="452832" y="82793"/>
                </a:lnTo>
                <a:lnTo>
                  <a:pt x="450235" y="85757"/>
                </a:lnTo>
                <a:lnTo>
                  <a:pt x="447708" y="88055"/>
                </a:lnTo>
                <a:lnTo>
                  <a:pt x="444423" y="89204"/>
                </a:lnTo>
                <a:lnTo>
                  <a:pt x="436565" y="89204"/>
                </a:lnTo>
                <a:lnTo>
                  <a:pt x="433303" y="88262"/>
                </a:lnTo>
                <a:lnTo>
                  <a:pt x="430592" y="86377"/>
                </a:lnTo>
                <a:lnTo>
                  <a:pt x="426135" y="83344"/>
                </a:lnTo>
                <a:lnTo>
                  <a:pt x="423769" y="78059"/>
                </a:lnTo>
                <a:lnTo>
                  <a:pt x="423493" y="70522"/>
                </a:lnTo>
                <a:lnTo>
                  <a:pt x="474910" y="70522"/>
                </a:lnTo>
                <a:lnTo>
                  <a:pt x="475002" y="64042"/>
                </a:lnTo>
                <a:lnTo>
                  <a:pt x="474795" y="59078"/>
                </a:lnTo>
                <a:lnTo>
                  <a:pt x="474290" y="55631"/>
                </a:lnTo>
                <a:lnTo>
                  <a:pt x="473417" y="49749"/>
                </a:lnTo>
                <a:lnTo>
                  <a:pt x="471510" y="44579"/>
                </a:lnTo>
                <a:lnTo>
                  <a:pt x="468569" y="40121"/>
                </a:lnTo>
                <a:lnTo>
                  <a:pt x="465307" y="35065"/>
                </a:lnTo>
                <a:lnTo>
                  <a:pt x="461172" y="31366"/>
                </a:lnTo>
                <a:lnTo>
                  <a:pt x="456163" y="29022"/>
                </a:lnTo>
                <a:lnTo>
                  <a:pt x="451154" y="26678"/>
                </a:lnTo>
                <a:lnTo>
                  <a:pt x="445526" y="25506"/>
                </a:lnTo>
                <a:lnTo>
                  <a:pt x="446962" y="43051"/>
                </a:lnTo>
                <a:lnTo>
                  <a:pt x="449787" y="45739"/>
                </a:lnTo>
                <a:lnTo>
                  <a:pt x="452613" y="48428"/>
                </a:lnTo>
                <a:close/>
              </a:path>
              <a:path w="910236" h="105197">
                <a:moveTo>
                  <a:pt x="431201" y="43131"/>
                </a:moveTo>
                <a:lnTo>
                  <a:pt x="434727" y="41706"/>
                </a:lnTo>
                <a:lnTo>
                  <a:pt x="443458" y="41706"/>
                </a:lnTo>
                <a:lnTo>
                  <a:pt x="446962" y="43051"/>
                </a:lnTo>
                <a:lnTo>
                  <a:pt x="445526" y="25506"/>
                </a:lnTo>
                <a:lnTo>
                  <a:pt x="436692" y="25578"/>
                </a:lnTo>
                <a:lnTo>
                  <a:pt x="431201" y="43131"/>
                </a:lnTo>
                <a:close/>
              </a:path>
              <a:path w="910236" h="105197">
                <a:moveTo>
                  <a:pt x="534955" y="48428"/>
                </a:moveTo>
                <a:lnTo>
                  <a:pt x="536529" y="52369"/>
                </a:lnTo>
                <a:lnTo>
                  <a:pt x="536850" y="57562"/>
                </a:lnTo>
                <a:lnTo>
                  <a:pt x="506317" y="57562"/>
                </a:lnTo>
                <a:lnTo>
                  <a:pt x="506960" y="52690"/>
                </a:lnTo>
                <a:lnTo>
                  <a:pt x="508534" y="48830"/>
                </a:lnTo>
                <a:lnTo>
                  <a:pt x="511038" y="45980"/>
                </a:lnTo>
                <a:lnTo>
                  <a:pt x="513542" y="43131"/>
                </a:lnTo>
                <a:lnTo>
                  <a:pt x="519033" y="25578"/>
                </a:lnTo>
                <a:lnTo>
                  <a:pt x="506250" y="28559"/>
                </a:lnTo>
                <a:lnTo>
                  <a:pt x="495944" y="35916"/>
                </a:lnTo>
                <a:lnTo>
                  <a:pt x="492479" y="40295"/>
                </a:lnTo>
                <a:lnTo>
                  <a:pt x="487660" y="51587"/>
                </a:lnTo>
                <a:lnTo>
                  <a:pt x="486053" y="65834"/>
                </a:lnTo>
                <a:lnTo>
                  <a:pt x="486518" y="73922"/>
                </a:lnTo>
                <a:lnTo>
                  <a:pt x="490038" y="86732"/>
                </a:lnTo>
                <a:lnTo>
                  <a:pt x="497012" y="95891"/>
                </a:lnTo>
                <a:lnTo>
                  <a:pt x="509536" y="103074"/>
                </a:lnTo>
                <a:lnTo>
                  <a:pt x="522307" y="105128"/>
                </a:lnTo>
                <a:lnTo>
                  <a:pt x="526655" y="104946"/>
                </a:lnTo>
                <a:lnTo>
                  <a:pt x="539455" y="101636"/>
                </a:lnTo>
                <a:lnTo>
                  <a:pt x="549326" y="94167"/>
                </a:lnTo>
                <a:lnTo>
                  <a:pt x="553461" y="89572"/>
                </a:lnTo>
                <a:lnTo>
                  <a:pt x="555781" y="85045"/>
                </a:lnTo>
                <a:lnTo>
                  <a:pt x="556287" y="80587"/>
                </a:lnTo>
                <a:lnTo>
                  <a:pt x="536230" y="80587"/>
                </a:lnTo>
                <a:lnTo>
                  <a:pt x="535173" y="82793"/>
                </a:lnTo>
                <a:lnTo>
                  <a:pt x="532577" y="85757"/>
                </a:lnTo>
                <a:lnTo>
                  <a:pt x="530050" y="88055"/>
                </a:lnTo>
                <a:lnTo>
                  <a:pt x="526764" y="89204"/>
                </a:lnTo>
                <a:lnTo>
                  <a:pt x="518907" y="89204"/>
                </a:lnTo>
                <a:lnTo>
                  <a:pt x="515645" y="88262"/>
                </a:lnTo>
                <a:lnTo>
                  <a:pt x="512934" y="86377"/>
                </a:lnTo>
                <a:lnTo>
                  <a:pt x="508476" y="83344"/>
                </a:lnTo>
                <a:lnTo>
                  <a:pt x="506110" y="78059"/>
                </a:lnTo>
                <a:lnTo>
                  <a:pt x="505834" y="70522"/>
                </a:lnTo>
                <a:lnTo>
                  <a:pt x="557252" y="70522"/>
                </a:lnTo>
                <a:lnTo>
                  <a:pt x="557344" y="64042"/>
                </a:lnTo>
                <a:lnTo>
                  <a:pt x="557137" y="59078"/>
                </a:lnTo>
                <a:lnTo>
                  <a:pt x="556631" y="55631"/>
                </a:lnTo>
                <a:lnTo>
                  <a:pt x="555758" y="49749"/>
                </a:lnTo>
                <a:lnTo>
                  <a:pt x="553852" y="44579"/>
                </a:lnTo>
                <a:lnTo>
                  <a:pt x="550911" y="40121"/>
                </a:lnTo>
                <a:lnTo>
                  <a:pt x="547648" y="35065"/>
                </a:lnTo>
                <a:lnTo>
                  <a:pt x="543513" y="31366"/>
                </a:lnTo>
                <a:lnTo>
                  <a:pt x="538504" y="29022"/>
                </a:lnTo>
                <a:lnTo>
                  <a:pt x="533496" y="26678"/>
                </a:lnTo>
                <a:lnTo>
                  <a:pt x="527867" y="25506"/>
                </a:lnTo>
                <a:lnTo>
                  <a:pt x="529303" y="43051"/>
                </a:lnTo>
                <a:lnTo>
                  <a:pt x="532129" y="45739"/>
                </a:lnTo>
                <a:lnTo>
                  <a:pt x="534955" y="48428"/>
                </a:lnTo>
                <a:close/>
              </a:path>
              <a:path w="910236" h="105197">
                <a:moveTo>
                  <a:pt x="513542" y="43131"/>
                </a:moveTo>
                <a:lnTo>
                  <a:pt x="517069" y="41706"/>
                </a:lnTo>
                <a:lnTo>
                  <a:pt x="525799" y="41706"/>
                </a:lnTo>
                <a:lnTo>
                  <a:pt x="529303" y="43051"/>
                </a:lnTo>
                <a:lnTo>
                  <a:pt x="527867" y="25506"/>
                </a:lnTo>
                <a:lnTo>
                  <a:pt x="519033" y="25578"/>
                </a:lnTo>
                <a:lnTo>
                  <a:pt x="513542" y="43131"/>
                </a:lnTo>
                <a:close/>
              </a:path>
              <a:path w="910236" h="105197">
                <a:moveTo>
                  <a:pt x="820014" y="28195"/>
                </a:moveTo>
                <a:lnTo>
                  <a:pt x="820014" y="7238"/>
                </a:lnTo>
                <a:lnTo>
                  <a:pt x="800577" y="7238"/>
                </a:lnTo>
                <a:lnTo>
                  <a:pt x="800577" y="28195"/>
                </a:lnTo>
                <a:lnTo>
                  <a:pt x="790101" y="28195"/>
                </a:lnTo>
                <a:lnTo>
                  <a:pt x="790101" y="42189"/>
                </a:lnTo>
                <a:lnTo>
                  <a:pt x="800577" y="42189"/>
                </a:lnTo>
                <a:lnTo>
                  <a:pt x="800577" y="93133"/>
                </a:lnTo>
                <a:lnTo>
                  <a:pt x="801680" y="96603"/>
                </a:lnTo>
                <a:lnTo>
                  <a:pt x="803886" y="98855"/>
                </a:lnTo>
                <a:lnTo>
                  <a:pt x="807286" y="102394"/>
                </a:lnTo>
                <a:lnTo>
                  <a:pt x="813627" y="104002"/>
                </a:lnTo>
                <a:lnTo>
                  <a:pt x="822909" y="103681"/>
                </a:lnTo>
                <a:lnTo>
                  <a:pt x="832214" y="103336"/>
                </a:lnTo>
                <a:lnTo>
                  <a:pt x="832214" y="88652"/>
                </a:lnTo>
                <a:lnTo>
                  <a:pt x="828354" y="88790"/>
                </a:lnTo>
                <a:lnTo>
                  <a:pt x="824356" y="88790"/>
                </a:lnTo>
                <a:lnTo>
                  <a:pt x="821967" y="88411"/>
                </a:lnTo>
                <a:lnTo>
                  <a:pt x="821186" y="87653"/>
                </a:lnTo>
                <a:lnTo>
                  <a:pt x="820014" y="84976"/>
                </a:lnTo>
                <a:lnTo>
                  <a:pt x="820014" y="42189"/>
                </a:lnTo>
                <a:lnTo>
                  <a:pt x="832214" y="42189"/>
                </a:lnTo>
                <a:lnTo>
                  <a:pt x="832214" y="28195"/>
                </a:lnTo>
                <a:lnTo>
                  <a:pt x="820014" y="28195"/>
                </a:lnTo>
                <a:close/>
              </a:path>
              <a:path w="910236" h="105197">
                <a:moveTo>
                  <a:pt x="667232" y="44326"/>
                </a:moveTo>
                <a:lnTo>
                  <a:pt x="664842" y="45429"/>
                </a:lnTo>
                <a:lnTo>
                  <a:pt x="661259" y="45980"/>
                </a:lnTo>
                <a:lnTo>
                  <a:pt x="632425" y="45980"/>
                </a:lnTo>
                <a:lnTo>
                  <a:pt x="632425" y="18681"/>
                </a:lnTo>
                <a:lnTo>
                  <a:pt x="661511" y="1034"/>
                </a:lnTo>
                <a:lnTo>
                  <a:pt x="611679" y="1034"/>
                </a:lnTo>
                <a:lnTo>
                  <a:pt x="611679" y="102647"/>
                </a:lnTo>
                <a:lnTo>
                  <a:pt x="632425" y="102647"/>
                </a:lnTo>
                <a:lnTo>
                  <a:pt x="632425" y="62801"/>
                </a:lnTo>
                <a:lnTo>
                  <a:pt x="660592" y="62801"/>
                </a:lnTo>
                <a:lnTo>
                  <a:pt x="664854" y="63881"/>
                </a:lnTo>
                <a:lnTo>
                  <a:pt x="669403" y="68201"/>
                </a:lnTo>
                <a:lnTo>
                  <a:pt x="667232" y="44326"/>
                </a:lnTo>
                <a:close/>
              </a:path>
              <a:path w="910236" h="105197">
                <a:moveTo>
                  <a:pt x="670862" y="91433"/>
                </a:moveTo>
                <a:lnTo>
                  <a:pt x="671161" y="94351"/>
                </a:lnTo>
                <a:lnTo>
                  <a:pt x="671712" y="97201"/>
                </a:lnTo>
                <a:lnTo>
                  <a:pt x="671988" y="98579"/>
                </a:lnTo>
                <a:lnTo>
                  <a:pt x="673090" y="102647"/>
                </a:lnTo>
                <a:lnTo>
                  <a:pt x="696456" y="102647"/>
                </a:lnTo>
                <a:lnTo>
                  <a:pt x="696456" y="100096"/>
                </a:lnTo>
                <a:lnTo>
                  <a:pt x="693147" y="96925"/>
                </a:lnTo>
                <a:lnTo>
                  <a:pt x="692596" y="94305"/>
                </a:lnTo>
                <a:lnTo>
                  <a:pt x="692228" y="92651"/>
                </a:lnTo>
                <a:lnTo>
                  <a:pt x="692045" y="89503"/>
                </a:lnTo>
                <a:lnTo>
                  <a:pt x="692045" y="70913"/>
                </a:lnTo>
                <a:lnTo>
                  <a:pt x="691068" y="65616"/>
                </a:lnTo>
                <a:lnTo>
                  <a:pt x="689115" y="62146"/>
                </a:lnTo>
                <a:lnTo>
                  <a:pt x="687162" y="58676"/>
                </a:lnTo>
                <a:lnTo>
                  <a:pt x="683843" y="55999"/>
                </a:lnTo>
                <a:lnTo>
                  <a:pt x="679156" y="54115"/>
                </a:lnTo>
                <a:lnTo>
                  <a:pt x="684762" y="52185"/>
                </a:lnTo>
                <a:lnTo>
                  <a:pt x="688782" y="48887"/>
                </a:lnTo>
                <a:lnTo>
                  <a:pt x="691218" y="44222"/>
                </a:lnTo>
                <a:lnTo>
                  <a:pt x="693653" y="39558"/>
                </a:lnTo>
                <a:lnTo>
                  <a:pt x="694870" y="34813"/>
                </a:lnTo>
                <a:lnTo>
                  <a:pt x="694870" y="25989"/>
                </a:lnTo>
                <a:lnTo>
                  <a:pt x="694227" y="22427"/>
                </a:lnTo>
                <a:lnTo>
                  <a:pt x="692941" y="19302"/>
                </a:lnTo>
                <a:lnTo>
                  <a:pt x="691654" y="16177"/>
                </a:lnTo>
                <a:lnTo>
                  <a:pt x="689908" y="13327"/>
                </a:lnTo>
                <a:lnTo>
                  <a:pt x="687702" y="10754"/>
                </a:lnTo>
                <a:lnTo>
                  <a:pt x="685037" y="7628"/>
                </a:lnTo>
                <a:lnTo>
                  <a:pt x="681786" y="5262"/>
                </a:lnTo>
                <a:lnTo>
                  <a:pt x="677950" y="3653"/>
                </a:lnTo>
                <a:lnTo>
                  <a:pt x="674113" y="2045"/>
                </a:lnTo>
                <a:lnTo>
                  <a:pt x="668633" y="1171"/>
                </a:lnTo>
                <a:lnTo>
                  <a:pt x="661511" y="1034"/>
                </a:lnTo>
                <a:lnTo>
                  <a:pt x="632425" y="18681"/>
                </a:lnTo>
                <a:lnTo>
                  <a:pt x="661695" y="18681"/>
                </a:lnTo>
                <a:lnTo>
                  <a:pt x="665141" y="19279"/>
                </a:lnTo>
                <a:lnTo>
                  <a:pt x="667439" y="20474"/>
                </a:lnTo>
                <a:lnTo>
                  <a:pt x="671528" y="22588"/>
                </a:lnTo>
                <a:lnTo>
                  <a:pt x="673573" y="26724"/>
                </a:lnTo>
                <a:lnTo>
                  <a:pt x="673573" y="38581"/>
                </a:lnTo>
                <a:lnTo>
                  <a:pt x="671459" y="42396"/>
                </a:lnTo>
                <a:lnTo>
                  <a:pt x="667232" y="44326"/>
                </a:lnTo>
                <a:lnTo>
                  <a:pt x="669403" y="68201"/>
                </a:lnTo>
                <a:lnTo>
                  <a:pt x="670586" y="72521"/>
                </a:lnTo>
                <a:lnTo>
                  <a:pt x="670678" y="79001"/>
                </a:lnTo>
                <a:lnTo>
                  <a:pt x="670816" y="88446"/>
                </a:lnTo>
                <a:lnTo>
                  <a:pt x="670862" y="91433"/>
                </a:lnTo>
                <a:close/>
              </a:path>
              <a:path w="910236" h="105197">
                <a:moveTo>
                  <a:pt x="754881" y="96764"/>
                </a:moveTo>
                <a:lnTo>
                  <a:pt x="757592" y="93823"/>
                </a:lnTo>
                <a:lnTo>
                  <a:pt x="757913" y="97040"/>
                </a:lnTo>
                <a:lnTo>
                  <a:pt x="758373" y="99705"/>
                </a:lnTo>
                <a:lnTo>
                  <a:pt x="759384" y="102647"/>
                </a:lnTo>
                <a:lnTo>
                  <a:pt x="780750" y="102647"/>
                </a:lnTo>
                <a:lnTo>
                  <a:pt x="780750" y="99751"/>
                </a:lnTo>
                <a:lnTo>
                  <a:pt x="777855" y="97476"/>
                </a:lnTo>
                <a:lnTo>
                  <a:pt x="776821" y="94811"/>
                </a:lnTo>
                <a:lnTo>
                  <a:pt x="776684" y="92237"/>
                </a:lnTo>
                <a:lnTo>
                  <a:pt x="776546" y="85941"/>
                </a:lnTo>
                <a:lnTo>
                  <a:pt x="776546" y="40029"/>
                </a:lnTo>
                <a:lnTo>
                  <a:pt x="773352" y="33870"/>
                </a:lnTo>
                <a:lnTo>
                  <a:pt x="766965" y="30608"/>
                </a:lnTo>
                <a:lnTo>
                  <a:pt x="760578" y="27344"/>
                </a:lnTo>
                <a:lnTo>
                  <a:pt x="753272" y="25713"/>
                </a:lnTo>
                <a:lnTo>
                  <a:pt x="745047" y="25713"/>
                </a:lnTo>
                <a:lnTo>
                  <a:pt x="741028" y="25832"/>
                </a:lnTo>
                <a:lnTo>
                  <a:pt x="727453" y="28768"/>
                </a:lnTo>
                <a:lnTo>
                  <a:pt x="718305" y="35640"/>
                </a:lnTo>
                <a:lnTo>
                  <a:pt x="715042" y="39868"/>
                </a:lnTo>
                <a:lnTo>
                  <a:pt x="713204" y="45268"/>
                </a:lnTo>
                <a:lnTo>
                  <a:pt x="712791" y="51840"/>
                </a:lnTo>
                <a:lnTo>
                  <a:pt x="731745" y="51840"/>
                </a:lnTo>
                <a:lnTo>
                  <a:pt x="732204" y="48945"/>
                </a:lnTo>
                <a:lnTo>
                  <a:pt x="733123" y="46647"/>
                </a:lnTo>
                <a:lnTo>
                  <a:pt x="736432" y="42649"/>
                </a:lnTo>
                <a:lnTo>
                  <a:pt x="739717" y="41499"/>
                </a:lnTo>
                <a:lnTo>
                  <a:pt x="748493" y="41500"/>
                </a:lnTo>
                <a:lnTo>
                  <a:pt x="751630" y="42085"/>
                </a:lnTo>
                <a:lnTo>
                  <a:pt x="753766" y="43257"/>
                </a:lnTo>
                <a:lnTo>
                  <a:pt x="756971" y="46555"/>
                </a:lnTo>
                <a:lnTo>
                  <a:pt x="756971" y="52162"/>
                </a:lnTo>
                <a:lnTo>
                  <a:pt x="755570" y="54023"/>
                </a:lnTo>
                <a:lnTo>
                  <a:pt x="752767" y="55218"/>
                </a:lnTo>
                <a:lnTo>
                  <a:pt x="751205" y="55907"/>
                </a:lnTo>
                <a:lnTo>
                  <a:pt x="748608" y="56482"/>
                </a:lnTo>
                <a:lnTo>
                  <a:pt x="744978" y="56941"/>
                </a:lnTo>
                <a:lnTo>
                  <a:pt x="738293" y="57769"/>
                </a:lnTo>
                <a:lnTo>
                  <a:pt x="730711" y="58734"/>
                </a:lnTo>
                <a:lnTo>
                  <a:pt x="724967" y="60342"/>
                </a:lnTo>
                <a:lnTo>
                  <a:pt x="721062" y="62594"/>
                </a:lnTo>
                <a:lnTo>
                  <a:pt x="713940" y="66730"/>
                </a:lnTo>
                <a:lnTo>
                  <a:pt x="710378" y="73417"/>
                </a:lnTo>
                <a:lnTo>
                  <a:pt x="710378" y="89778"/>
                </a:lnTo>
                <a:lnTo>
                  <a:pt x="712596" y="95282"/>
                </a:lnTo>
                <a:lnTo>
                  <a:pt x="717030" y="99165"/>
                </a:lnTo>
                <a:lnTo>
                  <a:pt x="721464" y="103049"/>
                </a:lnTo>
                <a:lnTo>
                  <a:pt x="727081" y="104990"/>
                </a:lnTo>
                <a:lnTo>
                  <a:pt x="733882" y="104990"/>
                </a:lnTo>
                <a:lnTo>
                  <a:pt x="734743" y="89974"/>
                </a:lnTo>
                <a:lnTo>
                  <a:pt x="731021" y="86986"/>
                </a:lnTo>
                <a:lnTo>
                  <a:pt x="730091" y="84562"/>
                </a:lnTo>
                <a:lnTo>
                  <a:pt x="730091" y="77439"/>
                </a:lnTo>
                <a:lnTo>
                  <a:pt x="731607" y="74658"/>
                </a:lnTo>
                <a:lnTo>
                  <a:pt x="734640" y="72866"/>
                </a:lnTo>
                <a:lnTo>
                  <a:pt x="736432" y="71809"/>
                </a:lnTo>
                <a:lnTo>
                  <a:pt x="739396" y="70913"/>
                </a:lnTo>
                <a:lnTo>
                  <a:pt x="743531" y="70177"/>
                </a:lnTo>
                <a:lnTo>
                  <a:pt x="747942" y="69350"/>
                </a:lnTo>
                <a:lnTo>
                  <a:pt x="751882" y="68488"/>
                </a:lnTo>
                <a:lnTo>
                  <a:pt x="754409" y="67523"/>
                </a:lnTo>
                <a:lnTo>
                  <a:pt x="756902" y="66110"/>
                </a:lnTo>
                <a:lnTo>
                  <a:pt x="756902" y="73417"/>
                </a:lnTo>
                <a:lnTo>
                  <a:pt x="756764" y="79989"/>
                </a:lnTo>
                <a:lnTo>
                  <a:pt x="754915" y="84516"/>
                </a:lnTo>
                <a:lnTo>
                  <a:pt x="751354" y="86998"/>
                </a:lnTo>
                <a:lnTo>
                  <a:pt x="747793" y="89480"/>
                </a:lnTo>
                <a:lnTo>
                  <a:pt x="743899" y="90721"/>
                </a:lnTo>
                <a:lnTo>
                  <a:pt x="739671" y="90721"/>
                </a:lnTo>
                <a:lnTo>
                  <a:pt x="743991" y="103773"/>
                </a:lnTo>
                <a:lnTo>
                  <a:pt x="748218" y="101337"/>
                </a:lnTo>
                <a:lnTo>
                  <a:pt x="751756" y="99269"/>
                </a:lnTo>
                <a:lnTo>
                  <a:pt x="754881" y="96764"/>
                </a:lnTo>
                <a:close/>
              </a:path>
              <a:path w="910236" h="105197">
                <a:moveTo>
                  <a:pt x="739212" y="104990"/>
                </a:moveTo>
                <a:lnTo>
                  <a:pt x="743991" y="103773"/>
                </a:lnTo>
                <a:lnTo>
                  <a:pt x="739671" y="90721"/>
                </a:lnTo>
                <a:lnTo>
                  <a:pt x="737006" y="90721"/>
                </a:lnTo>
                <a:lnTo>
                  <a:pt x="734743" y="89974"/>
                </a:lnTo>
                <a:lnTo>
                  <a:pt x="733882" y="104990"/>
                </a:lnTo>
                <a:lnTo>
                  <a:pt x="739212" y="104990"/>
                </a:lnTo>
                <a:close/>
              </a:path>
              <a:path w="910236" h="105197">
                <a:moveTo>
                  <a:pt x="887847" y="48428"/>
                </a:moveTo>
                <a:lnTo>
                  <a:pt x="889421" y="52369"/>
                </a:lnTo>
                <a:lnTo>
                  <a:pt x="889742" y="57562"/>
                </a:lnTo>
                <a:lnTo>
                  <a:pt x="859209" y="57562"/>
                </a:lnTo>
                <a:lnTo>
                  <a:pt x="859852" y="52690"/>
                </a:lnTo>
                <a:lnTo>
                  <a:pt x="861426" y="48830"/>
                </a:lnTo>
                <a:lnTo>
                  <a:pt x="863930" y="45981"/>
                </a:lnTo>
                <a:lnTo>
                  <a:pt x="866434" y="43131"/>
                </a:lnTo>
                <a:lnTo>
                  <a:pt x="871925" y="25578"/>
                </a:lnTo>
                <a:lnTo>
                  <a:pt x="859142" y="28559"/>
                </a:lnTo>
                <a:lnTo>
                  <a:pt x="848836" y="35916"/>
                </a:lnTo>
                <a:lnTo>
                  <a:pt x="845371" y="40295"/>
                </a:lnTo>
                <a:lnTo>
                  <a:pt x="840552" y="51587"/>
                </a:lnTo>
                <a:lnTo>
                  <a:pt x="838945" y="65834"/>
                </a:lnTo>
                <a:lnTo>
                  <a:pt x="839410" y="73922"/>
                </a:lnTo>
                <a:lnTo>
                  <a:pt x="842930" y="86732"/>
                </a:lnTo>
                <a:lnTo>
                  <a:pt x="849904" y="95891"/>
                </a:lnTo>
                <a:lnTo>
                  <a:pt x="862428" y="103074"/>
                </a:lnTo>
                <a:lnTo>
                  <a:pt x="875199" y="105128"/>
                </a:lnTo>
                <a:lnTo>
                  <a:pt x="879547" y="104946"/>
                </a:lnTo>
                <a:lnTo>
                  <a:pt x="892347" y="101636"/>
                </a:lnTo>
                <a:lnTo>
                  <a:pt x="902217" y="94167"/>
                </a:lnTo>
                <a:lnTo>
                  <a:pt x="906353" y="89572"/>
                </a:lnTo>
                <a:lnTo>
                  <a:pt x="908673" y="85045"/>
                </a:lnTo>
                <a:lnTo>
                  <a:pt x="909179" y="80587"/>
                </a:lnTo>
                <a:lnTo>
                  <a:pt x="889122" y="80587"/>
                </a:lnTo>
                <a:lnTo>
                  <a:pt x="888065" y="82793"/>
                </a:lnTo>
                <a:lnTo>
                  <a:pt x="885469" y="85757"/>
                </a:lnTo>
                <a:lnTo>
                  <a:pt x="882942" y="88055"/>
                </a:lnTo>
                <a:lnTo>
                  <a:pt x="879656" y="89204"/>
                </a:lnTo>
                <a:lnTo>
                  <a:pt x="871799" y="89204"/>
                </a:lnTo>
                <a:lnTo>
                  <a:pt x="868537" y="88262"/>
                </a:lnTo>
                <a:lnTo>
                  <a:pt x="865825" y="86377"/>
                </a:lnTo>
                <a:lnTo>
                  <a:pt x="861368" y="83344"/>
                </a:lnTo>
                <a:lnTo>
                  <a:pt x="859002" y="78059"/>
                </a:lnTo>
                <a:lnTo>
                  <a:pt x="858726" y="70522"/>
                </a:lnTo>
                <a:lnTo>
                  <a:pt x="910144" y="70522"/>
                </a:lnTo>
                <a:lnTo>
                  <a:pt x="910236" y="64042"/>
                </a:lnTo>
                <a:lnTo>
                  <a:pt x="910029" y="59078"/>
                </a:lnTo>
                <a:lnTo>
                  <a:pt x="909523" y="55632"/>
                </a:lnTo>
                <a:lnTo>
                  <a:pt x="908651" y="49749"/>
                </a:lnTo>
                <a:lnTo>
                  <a:pt x="906744" y="44579"/>
                </a:lnTo>
                <a:lnTo>
                  <a:pt x="903803" y="40121"/>
                </a:lnTo>
                <a:lnTo>
                  <a:pt x="900540" y="35065"/>
                </a:lnTo>
                <a:lnTo>
                  <a:pt x="896405" y="31366"/>
                </a:lnTo>
                <a:lnTo>
                  <a:pt x="891396" y="29022"/>
                </a:lnTo>
                <a:lnTo>
                  <a:pt x="886388" y="26678"/>
                </a:lnTo>
                <a:lnTo>
                  <a:pt x="880759" y="25506"/>
                </a:lnTo>
                <a:lnTo>
                  <a:pt x="882195" y="43051"/>
                </a:lnTo>
                <a:lnTo>
                  <a:pt x="885021" y="45739"/>
                </a:lnTo>
                <a:lnTo>
                  <a:pt x="887847" y="48428"/>
                </a:lnTo>
                <a:close/>
              </a:path>
              <a:path w="910236" h="105197">
                <a:moveTo>
                  <a:pt x="866434" y="43131"/>
                </a:moveTo>
                <a:lnTo>
                  <a:pt x="869961" y="41706"/>
                </a:lnTo>
                <a:lnTo>
                  <a:pt x="878691" y="41706"/>
                </a:lnTo>
                <a:lnTo>
                  <a:pt x="882195" y="43051"/>
                </a:lnTo>
                <a:lnTo>
                  <a:pt x="880759" y="25506"/>
                </a:lnTo>
                <a:lnTo>
                  <a:pt x="871925" y="25578"/>
                </a:lnTo>
                <a:lnTo>
                  <a:pt x="866434" y="43131"/>
                </a:lnTo>
                <a:close/>
              </a:path>
              <a:path w="910236" h="105197">
                <a:moveTo>
                  <a:pt x="159973" y="72176"/>
                </a:moveTo>
                <a:lnTo>
                  <a:pt x="171782" y="74980"/>
                </a:lnTo>
                <a:lnTo>
                  <a:pt x="178605" y="76956"/>
                </a:lnTo>
                <a:lnTo>
                  <a:pt x="182281" y="79254"/>
                </a:lnTo>
                <a:lnTo>
                  <a:pt x="183200" y="83137"/>
                </a:lnTo>
                <a:lnTo>
                  <a:pt x="182063" y="87159"/>
                </a:lnTo>
                <a:lnTo>
                  <a:pt x="177514" y="89457"/>
                </a:lnTo>
                <a:lnTo>
                  <a:pt x="174447" y="90031"/>
                </a:lnTo>
                <a:lnTo>
                  <a:pt x="164016" y="90031"/>
                </a:lnTo>
                <a:lnTo>
                  <a:pt x="159513" y="88721"/>
                </a:lnTo>
                <a:lnTo>
                  <a:pt x="157078" y="86102"/>
                </a:lnTo>
                <a:lnTo>
                  <a:pt x="155699" y="84631"/>
                </a:lnTo>
                <a:lnTo>
                  <a:pt x="154803" y="82149"/>
                </a:lnTo>
                <a:lnTo>
                  <a:pt x="154390" y="78657"/>
                </a:lnTo>
                <a:lnTo>
                  <a:pt x="134471" y="78657"/>
                </a:lnTo>
                <a:lnTo>
                  <a:pt x="134471" y="86377"/>
                </a:lnTo>
                <a:lnTo>
                  <a:pt x="137285" y="92731"/>
                </a:lnTo>
                <a:lnTo>
                  <a:pt x="142914" y="97717"/>
                </a:lnTo>
                <a:lnTo>
                  <a:pt x="144075" y="98677"/>
                </a:lnTo>
                <a:lnTo>
                  <a:pt x="154553" y="103567"/>
                </a:lnTo>
                <a:lnTo>
                  <a:pt x="169071" y="105197"/>
                </a:lnTo>
                <a:lnTo>
                  <a:pt x="170654" y="105182"/>
                </a:lnTo>
                <a:lnTo>
                  <a:pt x="184761" y="103264"/>
                </a:lnTo>
                <a:lnTo>
                  <a:pt x="194745" y="98131"/>
                </a:lnTo>
                <a:lnTo>
                  <a:pt x="200282" y="93420"/>
                </a:lnTo>
                <a:lnTo>
                  <a:pt x="203050" y="87343"/>
                </a:lnTo>
                <a:lnTo>
                  <a:pt x="203050" y="74245"/>
                </a:lnTo>
                <a:lnTo>
                  <a:pt x="201120" y="69534"/>
                </a:lnTo>
                <a:lnTo>
                  <a:pt x="197261" y="65765"/>
                </a:lnTo>
                <a:lnTo>
                  <a:pt x="193355" y="62043"/>
                </a:lnTo>
                <a:lnTo>
                  <a:pt x="187496" y="59262"/>
                </a:lnTo>
                <a:lnTo>
                  <a:pt x="179685" y="57424"/>
                </a:lnTo>
                <a:lnTo>
                  <a:pt x="167968" y="54850"/>
                </a:lnTo>
                <a:lnTo>
                  <a:pt x="161144" y="53035"/>
                </a:lnTo>
                <a:lnTo>
                  <a:pt x="157285" y="50967"/>
                </a:lnTo>
                <a:lnTo>
                  <a:pt x="156320" y="47083"/>
                </a:lnTo>
                <a:lnTo>
                  <a:pt x="157227" y="43728"/>
                </a:lnTo>
                <a:lnTo>
                  <a:pt x="160857" y="41063"/>
                </a:lnTo>
                <a:lnTo>
                  <a:pt x="163901" y="40396"/>
                </a:lnTo>
                <a:lnTo>
                  <a:pt x="173367" y="40396"/>
                </a:lnTo>
                <a:lnTo>
                  <a:pt x="177043" y="41729"/>
                </a:lnTo>
                <a:lnTo>
                  <a:pt x="179202" y="44395"/>
                </a:lnTo>
                <a:lnTo>
                  <a:pt x="181063" y="47865"/>
                </a:lnTo>
                <a:lnTo>
                  <a:pt x="181339" y="50392"/>
                </a:lnTo>
                <a:lnTo>
                  <a:pt x="200983" y="50392"/>
                </a:lnTo>
                <a:lnTo>
                  <a:pt x="200110" y="41201"/>
                </a:lnTo>
                <a:lnTo>
                  <a:pt x="196721" y="34732"/>
                </a:lnTo>
                <a:lnTo>
                  <a:pt x="190816" y="30986"/>
                </a:lnTo>
                <a:lnTo>
                  <a:pt x="184912" y="27241"/>
                </a:lnTo>
                <a:lnTo>
                  <a:pt x="177273" y="25368"/>
                </a:lnTo>
                <a:lnTo>
                  <a:pt x="158020" y="25368"/>
                </a:lnTo>
                <a:lnTo>
                  <a:pt x="150358" y="27861"/>
                </a:lnTo>
                <a:lnTo>
                  <a:pt x="144913" y="32848"/>
                </a:lnTo>
                <a:lnTo>
                  <a:pt x="139468" y="37834"/>
                </a:lnTo>
                <a:lnTo>
                  <a:pt x="136745" y="43797"/>
                </a:lnTo>
                <a:lnTo>
                  <a:pt x="136745" y="56620"/>
                </a:lnTo>
                <a:lnTo>
                  <a:pt x="138491" y="61123"/>
                </a:lnTo>
                <a:lnTo>
                  <a:pt x="141983" y="64249"/>
                </a:lnTo>
                <a:lnTo>
                  <a:pt x="145476" y="67420"/>
                </a:lnTo>
                <a:lnTo>
                  <a:pt x="151472" y="70062"/>
                </a:lnTo>
                <a:lnTo>
                  <a:pt x="159973" y="72176"/>
                </a:lnTo>
                <a:close/>
              </a:path>
              <a:path w="910236" h="105197">
                <a:moveTo>
                  <a:pt x="55552" y="44326"/>
                </a:moveTo>
                <a:lnTo>
                  <a:pt x="53163" y="45429"/>
                </a:lnTo>
                <a:lnTo>
                  <a:pt x="49579" y="45980"/>
                </a:lnTo>
                <a:lnTo>
                  <a:pt x="20746" y="45980"/>
                </a:lnTo>
                <a:lnTo>
                  <a:pt x="20746" y="18681"/>
                </a:lnTo>
                <a:lnTo>
                  <a:pt x="49832" y="1033"/>
                </a:lnTo>
                <a:lnTo>
                  <a:pt x="0" y="1033"/>
                </a:lnTo>
                <a:lnTo>
                  <a:pt x="0" y="102646"/>
                </a:lnTo>
                <a:lnTo>
                  <a:pt x="20746" y="102646"/>
                </a:lnTo>
                <a:lnTo>
                  <a:pt x="20746" y="62801"/>
                </a:lnTo>
                <a:lnTo>
                  <a:pt x="48913" y="62801"/>
                </a:lnTo>
                <a:lnTo>
                  <a:pt x="53175" y="63881"/>
                </a:lnTo>
                <a:lnTo>
                  <a:pt x="57724" y="68201"/>
                </a:lnTo>
                <a:lnTo>
                  <a:pt x="55552" y="44326"/>
                </a:lnTo>
                <a:close/>
              </a:path>
              <a:path w="910236" h="105197">
                <a:moveTo>
                  <a:pt x="59182" y="91433"/>
                </a:moveTo>
                <a:lnTo>
                  <a:pt x="59481" y="94351"/>
                </a:lnTo>
                <a:lnTo>
                  <a:pt x="60033" y="97200"/>
                </a:lnTo>
                <a:lnTo>
                  <a:pt x="60308" y="98579"/>
                </a:lnTo>
                <a:lnTo>
                  <a:pt x="61411" y="102646"/>
                </a:lnTo>
                <a:lnTo>
                  <a:pt x="84776" y="102646"/>
                </a:lnTo>
                <a:lnTo>
                  <a:pt x="84776" y="100096"/>
                </a:lnTo>
                <a:lnTo>
                  <a:pt x="81468" y="96925"/>
                </a:lnTo>
                <a:lnTo>
                  <a:pt x="80916" y="94305"/>
                </a:lnTo>
                <a:lnTo>
                  <a:pt x="80549" y="92651"/>
                </a:lnTo>
                <a:lnTo>
                  <a:pt x="80365" y="89502"/>
                </a:lnTo>
                <a:lnTo>
                  <a:pt x="80365" y="70912"/>
                </a:lnTo>
                <a:lnTo>
                  <a:pt x="79389" y="65616"/>
                </a:lnTo>
                <a:lnTo>
                  <a:pt x="77436" y="62146"/>
                </a:lnTo>
                <a:lnTo>
                  <a:pt x="75483" y="58676"/>
                </a:lnTo>
                <a:lnTo>
                  <a:pt x="72163" y="55999"/>
                </a:lnTo>
                <a:lnTo>
                  <a:pt x="67476" y="54115"/>
                </a:lnTo>
                <a:lnTo>
                  <a:pt x="73082" y="52185"/>
                </a:lnTo>
                <a:lnTo>
                  <a:pt x="77103" y="48887"/>
                </a:lnTo>
                <a:lnTo>
                  <a:pt x="79538" y="44222"/>
                </a:lnTo>
                <a:lnTo>
                  <a:pt x="81973" y="39558"/>
                </a:lnTo>
                <a:lnTo>
                  <a:pt x="83191" y="34813"/>
                </a:lnTo>
                <a:lnTo>
                  <a:pt x="83191" y="25989"/>
                </a:lnTo>
                <a:lnTo>
                  <a:pt x="82548" y="22427"/>
                </a:lnTo>
                <a:lnTo>
                  <a:pt x="81261" y="19302"/>
                </a:lnTo>
                <a:lnTo>
                  <a:pt x="79975" y="16176"/>
                </a:lnTo>
                <a:lnTo>
                  <a:pt x="78229" y="13327"/>
                </a:lnTo>
                <a:lnTo>
                  <a:pt x="76023" y="10753"/>
                </a:lnTo>
                <a:lnTo>
                  <a:pt x="73358" y="7628"/>
                </a:lnTo>
                <a:lnTo>
                  <a:pt x="70107" y="5262"/>
                </a:lnTo>
                <a:lnTo>
                  <a:pt x="66270" y="3653"/>
                </a:lnTo>
                <a:lnTo>
                  <a:pt x="62433" y="2045"/>
                </a:lnTo>
                <a:lnTo>
                  <a:pt x="56954" y="1171"/>
                </a:lnTo>
                <a:lnTo>
                  <a:pt x="49832" y="1033"/>
                </a:lnTo>
                <a:lnTo>
                  <a:pt x="20746" y="18681"/>
                </a:lnTo>
                <a:lnTo>
                  <a:pt x="50016" y="18681"/>
                </a:lnTo>
                <a:lnTo>
                  <a:pt x="53462" y="19279"/>
                </a:lnTo>
                <a:lnTo>
                  <a:pt x="55759" y="20474"/>
                </a:lnTo>
                <a:lnTo>
                  <a:pt x="59849" y="22588"/>
                </a:lnTo>
                <a:lnTo>
                  <a:pt x="61893" y="26724"/>
                </a:lnTo>
                <a:lnTo>
                  <a:pt x="61893" y="38581"/>
                </a:lnTo>
                <a:lnTo>
                  <a:pt x="59780" y="42396"/>
                </a:lnTo>
                <a:lnTo>
                  <a:pt x="55552" y="44326"/>
                </a:lnTo>
                <a:lnTo>
                  <a:pt x="57724" y="68201"/>
                </a:lnTo>
                <a:lnTo>
                  <a:pt x="58907" y="72521"/>
                </a:lnTo>
                <a:lnTo>
                  <a:pt x="58999" y="79001"/>
                </a:lnTo>
                <a:lnTo>
                  <a:pt x="59136" y="88446"/>
                </a:lnTo>
                <a:lnTo>
                  <a:pt x="59182" y="91433"/>
                </a:lnTo>
                <a:close/>
              </a:path>
              <a:path w="910236" h="105197">
                <a:moveTo>
                  <a:pt x="104075" y="413"/>
                </a:moveTo>
                <a:lnTo>
                  <a:pt x="104075" y="18543"/>
                </a:lnTo>
                <a:lnTo>
                  <a:pt x="123994" y="18543"/>
                </a:lnTo>
                <a:lnTo>
                  <a:pt x="123994" y="413"/>
                </a:lnTo>
                <a:lnTo>
                  <a:pt x="104075" y="413"/>
                </a:lnTo>
                <a:close/>
              </a:path>
              <a:path w="910236" h="105197">
                <a:moveTo>
                  <a:pt x="104075" y="27505"/>
                </a:moveTo>
                <a:lnTo>
                  <a:pt x="104075" y="102646"/>
                </a:lnTo>
                <a:lnTo>
                  <a:pt x="123994" y="102646"/>
                </a:lnTo>
                <a:lnTo>
                  <a:pt x="123994" y="27505"/>
                </a:lnTo>
                <a:lnTo>
                  <a:pt x="104075" y="275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972217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781524" y="4742322"/>
            <a:ext cx="13095" cy="64294"/>
          </a:xfrm>
          <a:custGeom>
            <a:avLst/>
            <a:gdLst/>
            <a:ahLst/>
            <a:cxnLst/>
            <a:rect l="l" t="t" r="r" b="b"/>
            <a:pathLst>
              <a:path w="14405" h="72866">
                <a:moveTo>
                  <a:pt x="0" y="0"/>
                </a:moveTo>
                <a:lnTo>
                  <a:pt x="0" y="15028"/>
                </a:lnTo>
                <a:lnTo>
                  <a:pt x="14405" y="15028"/>
                </a:lnTo>
                <a:lnTo>
                  <a:pt x="14405" y="0"/>
                </a:lnTo>
                <a:lnTo>
                  <a:pt x="0" y="0"/>
                </a:lnTo>
                <a:close/>
              </a:path>
              <a:path w="14405" h="72866">
                <a:moveTo>
                  <a:pt x="0" y="57838"/>
                </a:moveTo>
                <a:lnTo>
                  <a:pt x="0" y="72866"/>
                </a:lnTo>
                <a:lnTo>
                  <a:pt x="14405" y="72866"/>
                </a:lnTo>
                <a:lnTo>
                  <a:pt x="14405" y="57838"/>
                </a:lnTo>
                <a:lnTo>
                  <a:pt x="0" y="578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781524" y="47489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781524" y="4799986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869615" y="4861320"/>
            <a:ext cx="1381241" cy="93125"/>
          </a:xfrm>
          <a:custGeom>
            <a:avLst/>
            <a:gdLst/>
            <a:ahLst/>
            <a:cxnLst/>
            <a:rect l="l" t="t" r="r" b="b"/>
            <a:pathLst>
              <a:path w="1519365" h="105542">
                <a:moveTo>
                  <a:pt x="741667" y="30456"/>
                </a:moveTo>
                <a:lnTo>
                  <a:pt x="731515" y="38329"/>
                </a:lnTo>
                <a:lnTo>
                  <a:pt x="735743" y="53564"/>
                </a:lnTo>
                <a:lnTo>
                  <a:pt x="737787" y="48336"/>
                </a:lnTo>
                <a:lnTo>
                  <a:pt x="741647" y="44223"/>
                </a:lnTo>
                <a:lnTo>
                  <a:pt x="745507" y="40109"/>
                </a:lnTo>
                <a:lnTo>
                  <a:pt x="754336" y="27298"/>
                </a:lnTo>
                <a:lnTo>
                  <a:pt x="741667" y="30456"/>
                </a:lnTo>
                <a:close/>
              </a:path>
              <a:path w="1519365" h="105542">
                <a:moveTo>
                  <a:pt x="843977" y="28884"/>
                </a:moveTo>
                <a:lnTo>
                  <a:pt x="843977" y="102716"/>
                </a:lnTo>
                <a:lnTo>
                  <a:pt x="856383" y="102716"/>
                </a:lnTo>
                <a:lnTo>
                  <a:pt x="856383" y="55011"/>
                </a:lnTo>
                <a:lnTo>
                  <a:pt x="858060" y="50381"/>
                </a:lnTo>
                <a:lnTo>
                  <a:pt x="861414" y="46360"/>
                </a:lnTo>
                <a:lnTo>
                  <a:pt x="864769" y="42338"/>
                </a:lnTo>
                <a:lnTo>
                  <a:pt x="869570" y="40328"/>
                </a:lnTo>
                <a:lnTo>
                  <a:pt x="877233" y="40351"/>
                </a:lnTo>
                <a:lnTo>
                  <a:pt x="879886" y="40672"/>
                </a:lnTo>
                <a:lnTo>
                  <a:pt x="879886" y="27574"/>
                </a:lnTo>
                <a:lnTo>
                  <a:pt x="878553" y="27437"/>
                </a:lnTo>
                <a:lnTo>
                  <a:pt x="875889" y="27230"/>
                </a:lnTo>
                <a:lnTo>
                  <a:pt x="870972" y="27230"/>
                </a:lnTo>
                <a:lnTo>
                  <a:pt x="866630" y="29011"/>
                </a:lnTo>
                <a:lnTo>
                  <a:pt x="862862" y="32572"/>
                </a:lnTo>
                <a:lnTo>
                  <a:pt x="859094" y="36134"/>
                </a:lnTo>
                <a:lnTo>
                  <a:pt x="856728" y="39156"/>
                </a:lnTo>
                <a:lnTo>
                  <a:pt x="855762" y="41638"/>
                </a:lnTo>
                <a:lnTo>
                  <a:pt x="855762" y="28884"/>
                </a:lnTo>
                <a:lnTo>
                  <a:pt x="843977" y="28884"/>
                </a:lnTo>
                <a:close/>
              </a:path>
              <a:path w="1519365" h="105542">
                <a:moveTo>
                  <a:pt x="889375" y="71189"/>
                </a:moveTo>
                <a:lnTo>
                  <a:pt x="887238" y="76497"/>
                </a:lnTo>
                <a:lnTo>
                  <a:pt x="887238" y="89595"/>
                </a:lnTo>
                <a:lnTo>
                  <a:pt x="889409" y="94800"/>
                </a:lnTo>
                <a:lnTo>
                  <a:pt x="893751" y="98959"/>
                </a:lnTo>
                <a:lnTo>
                  <a:pt x="898094" y="103118"/>
                </a:lnTo>
                <a:lnTo>
                  <a:pt x="903688" y="105197"/>
                </a:lnTo>
                <a:lnTo>
                  <a:pt x="901505" y="89480"/>
                </a:lnTo>
                <a:lnTo>
                  <a:pt x="900196" y="86653"/>
                </a:lnTo>
                <a:lnTo>
                  <a:pt x="900196" y="78335"/>
                </a:lnTo>
                <a:lnTo>
                  <a:pt x="902103" y="74888"/>
                </a:lnTo>
                <a:lnTo>
                  <a:pt x="905916" y="72728"/>
                </a:lnTo>
                <a:lnTo>
                  <a:pt x="908168" y="71441"/>
                </a:lnTo>
                <a:lnTo>
                  <a:pt x="911545" y="70499"/>
                </a:lnTo>
                <a:lnTo>
                  <a:pt x="916048" y="69902"/>
                </a:lnTo>
                <a:lnTo>
                  <a:pt x="923561" y="68937"/>
                </a:lnTo>
                <a:lnTo>
                  <a:pt x="928202" y="68201"/>
                </a:lnTo>
                <a:lnTo>
                  <a:pt x="930591" y="67558"/>
                </a:lnTo>
                <a:lnTo>
                  <a:pt x="932981" y="66914"/>
                </a:lnTo>
                <a:lnTo>
                  <a:pt x="936450" y="65145"/>
                </a:lnTo>
                <a:lnTo>
                  <a:pt x="936450" y="82770"/>
                </a:lnTo>
                <a:lnTo>
                  <a:pt x="933004" y="88262"/>
                </a:lnTo>
                <a:lnTo>
                  <a:pt x="926180" y="101544"/>
                </a:lnTo>
                <a:lnTo>
                  <a:pt x="930913" y="99108"/>
                </a:lnTo>
                <a:lnTo>
                  <a:pt x="934543" y="96236"/>
                </a:lnTo>
                <a:lnTo>
                  <a:pt x="937070" y="92927"/>
                </a:lnTo>
                <a:lnTo>
                  <a:pt x="937484" y="95868"/>
                </a:lnTo>
                <a:lnTo>
                  <a:pt x="939207" y="99751"/>
                </a:lnTo>
                <a:lnTo>
                  <a:pt x="941137" y="102785"/>
                </a:lnTo>
                <a:lnTo>
                  <a:pt x="944238" y="104301"/>
                </a:lnTo>
                <a:lnTo>
                  <a:pt x="950258" y="104301"/>
                </a:lnTo>
                <a:lnTo>
                  <a:pt x="953658" y="103957"/>
                </a:lnTo>
                <a:lnTo>
                  <a:pt x="957058" y="103060"/>
                </a:lnTo>
                <a:lnTo>
                  <a:pt x="957058" y="93892"/>
                </a:lnTo>
                <a:lnTo>
                  <a:pt x="955542" y="94133"/>
                </a:lnTo>
                <a:lnTo>
                  <a:pt x="952992" y="94305"/>
                </a:lnTo>
                <a:lnTo>
                  <a:pt x="949649" y="93133"/>
                </a:lnTo>
                <a:lnTo>
                  <a:pt x="948856" y="90031"/>
                </a:lnTo>
                <a:lnTo>
                  <a:pt x="948856" y="40512"/>
                </a:lnTo>
                <a:lnTo>
                  <a:pt x="946168" y="35364"/>
                </a:lnTo>
                <a:lnTo>
                  <a:pt x="940792" y="32055"/>
                </a:lnTo>
                <a:lnTo>
                  <a:pt x="935370" y="28746"/>
                </a:lnTo>
                <a:lnTo>
                  <a:pt x="928317" y="27092"/>
                </a:lnTo>
                <a:lnTo>
                  <a:pt x="912143" y="27092"/>
                </a:lnTo>
                <a:lnTo>
                  <a:pt x="905560" y="28873"/>
                </a:lnTo>
                <a:lnTo>
                  <a:pt x="899886" y="32434"/>
                </a:lnTo>
                <a:lnTo>
                  <a:pt x="894211" y="35996"/>
                </a:lnTo>
                <a:lnTo>
                  <a:pt x="891259" y="42327"/>
                </a:lnTo>
                <a:lnTo>
                  <a:pt x="891029" y="51427"/>
                </a:lnTo>
                <a:lnTo>
                  <a:pt x="902608" y="51427"/>
                </a:lnTo>
                <a:lnTo>
                  <a:pt x="903068" y="47612"/>
                </a:lnTo>
                <a:lnTo>
                  <a:pt x="904056" y="44740"/>
                </a:lnTo>
                <a:lnTo>
                  <a:pt x="905572" y="42809"/>
                </a:lnTo>
                <a:lnTo>
                  <a:pt x="908283" y="39317"/>
                </a:lnTo>
                <a:lnTo>
                  <a:pt x="912878" y="37570"/>
                </a:lnTo>
                <a:lnTo>
                  <a:pt x="924962" y="37570"/>
                </a:lnTo>
                <a:lnTo>
                  <a:pt x="929270" y="38524"/>
                </a:lnTo>
                <a:lnTo>
                  <a:pt x="932280" y="40431"/>
                </a:lnTo>
                <a:lnTo>
                  <a:pt x="935290" y="42338"/>
                </a:lnTo>
                <a:lnTo>
                  <a:pt x="936794" y="45406"/>
                </a:lnTo>
                <a:lnTo>
                  <a:pt x="936794" y="51702"/>
                </a:lnTo>
                <a:lnTo>
                  <a:pt x="935968" y="54391"/>
                </a:lnTo>
                <a:lnTo>
                  <a:pt x="933096" y="57608"/>
                </a:lnTo>
                <a:lnTo>
                  <a:pt x="930247" y="57976"/>
                </a:lnTo>
                <a:lnTo>
                  <a:pt x="910465" y="60457"/>
                </a:lnTo>
                <a:lnTo>
                  <a:pt x="903527" y="61331"/>
                </a:lnTo>
                <a:lnTo>
                  <a:pt x="897921" y="63651"/>
                </a:lnTo>
                <a:lnTo>
                  <a:pt x="893648" y="67420"/>
                </a:lnTo>
                <a:lnTo>
                  <a:pt x="889375" y="71189"/>
                </a:lnTo>
                <a:close/>
              </a:path>
              <a:path w="1519365" h="105542">
                <a:moveTo>
                  <a:pt x="933004" y="88262"/>
                </a:moveTo>
                <a:lnTo>
                  <a:pt x="926111" y="91617"/>
                </a:lnTo>
                <a:lnTo>
                  <a:pt x="922022" y="93639"/>
                </a:lnTo>
                <a:lnTo>
                  <a:pt x="917794" y="94650"/>
                </a:lnTo>
                <a:lnTo>
                  <a:pt x="909845" y="94650"/>
                </a:lnTo>
                <a:lnTo>
                  <a:pt x="906744" y="93616"/>
                </a:lnTo>
                <a:lnTo>
                  <a:pt x="904124" y="91548"/>
                </a:lnTo>
                <a:lnTo>
                  <a:pt x="901505" y="89480"/>
                </a:lnTo>
                <a:lnTo>
                  <a:pt x="903688" y="105197"/>
                </a:lnTo>
                <a:lnTo>
                  <a:pt x="916232" y="105197"/>
                </a:lnTo>
                <a:lnTo>
                  <a:pt x="921447" y="103980"/>
                </a:lnTo>
                <a:lnTo>
                  <a:pt x="926180" y="101544"/>
                </a:lnTo>
                <a:lnTo>
                  <a:pt x="933004" y="88262"/>
                </a:lnTo>
                <a:close/>
              </a:path>
              <a:path w="1519365" h="105542">
                <a:moveTo>
                  <a:pt x="1271215" y="32814"/>
                </a:moveTo>
                <a:lnTo>
                  <a:pt x="1271215" y="102716"/>
                </a:lnTo>
                <a:lnTo>
                  <a:pt x="1284448" y="102716"/>
                </a:lnTo>
                <a:lnTo>
                  <a:pt x="1284448" y="4412"/>
                </a:lnTo>
                <a:lnTo>
                  <a:pt x="1274661" y="4412"/>
                </a:lnTo>
                <a:lnTo>
                  <a:pt x="1272915" y="12041"/>
                </a:lnTo>
                <a:lnTo>
                  <a:pt x="1270273" y="16878"/>
                </a:lnTo>
                <a:lnTo>
                  <a:pt x="1266735" y="18923"/>
                </a:lnTo>
                <a:lnTo>
                  <a:pt x="1263197" y="20968"/>
                </a:lnTo>
                <a:lnTo>
                  <a:pt x="1256948" y="22427"/>
                </a:lnTo>
                <a:lnTo>
                  <a:pt x="1247987" y="23300"/>
                </a:lnTo>
                <a:lnTo>
                  <a:pt x="1247987" y="32814"/>
                </a:lnTo>
                <a:lnTo>
                  <a:pt x="1271215" y="32814"/>
                </a:lnTo>
                <a:close/>
              </a:path>
              <a:path w="1519365" h="105542">
                <a:moveTo>
                  <a:pt x="1027820" y="40109"/>
                </a:moveTo>
                <a:lnTo>
                  <a:pt x="1032599" y="38053"/>
                </a:lnTo>
                <a:lnTo>
                  <a:pt x="1046246" y="38053"/>
                </a:lnTo>
                <a:lnTo>
                  <a:pt x="1051921" y="41040"/>
                </a:lnTo>
                <a:lnTo>
                  <a:pt x="1055321" y="47015"/>
                </a:lnTo>
                <a:lnTo>
                  <a:pt x="1057159" y="50232"/>
                </a:lnTo>
                <a:lnTo>
                  <a:pt x="1058331" y="54529"/>
                </a:lnTo>
                <a:lnTo>
                  <a:pt x="1058836" y="59906"/>
                </a:lnTo>
                <a:lnTo>
                  <a:pt x="1017827" y="59906"/>
                </a:lnTo>
                <a:lnTo>
                  <a:pt x="1018056" y="53564"/>
                </a:lnTo>
                <a:lnTo>
                  <a:pt x="1013829" y="38329"/>
                </a:lnTo>
                <a:lnTo>
                  <a:pt x="1010892" y="42196"/>
                </a:lnTo>
                <a:lnTo>
                  <a:pt x="1005858" y="53542"/>
                </a:lnTo>
                <a:lnTo>
                  <a:pt x="1004179" y="67213"/>
                </a:lnTo>
                <a:lnTo>
                  <a:pt x="1004379" y="72256"/>
                </a:lnTo>
                <a:lnTo>
                  <a:pt x="1007315" y="85251"/>
                </a:lnTo>
                <a:lnTo>
                  <a:pt x="1013760" y="95305"/>
                </a:lnTo>
                <a:lnTo>
                  <a:pt x="1024404" y="102833"/>
                </a:lnTo>
                <a:lnTo>
                  <a:pt x="1037125" y="105335"/>
                </a:lnTo>
                <a:lnTo>
                  <a:pt x="1040893" y="105335"/>
                </a:lnTo>
                <a:lnTo>
                  <a:pt x="1044270" y="104968"/>
                </a:lnTo>
                <a:lnTo>
                  <a:pt x="1047257" y="104232"/>
                </a:lnTo>
                <a:lnTo>
                  <a:pt x="1052817" y="102946"/>
                </a:lnTo>
                <a:lnTo>
                  <a:pt x="1057481" y="100464"/>
                </a:lnTo>
                <a:lnTo>
                  <a:pt x="1061249" y="96787"/>
                </a:lnTo>
                <a:lnTo>
                  <a:pt x="1063500" y="94673"/>
                </a:lnTo>
                <a:lnTo>
                  <a:pt x="1065534" y="91950"/>
                </a:lnTo>
                <a:lnTo>
                  <a:pt x="1067349" y="88618"/>
                </a:lnTo>
                <a:lnTo>
                  <a:pt x="1069163" y="85286"/>
                </a:lnTo>
                <a:lnTo>
                  <a:pt x="1070232" y="82264"/>
                </a:lnTo>
                <a:lnTo>
                  <a:pt x="1070554" y="79553"/>
                </a:lnTo>
                <a:lnTo>
                  <a:pt x="1058354" y="79553"/>
                </a:lnTo>
                <a:lnTo>
                  <a:pt x="1057435" y="82816"/>
                </a:lnTo>
                <a:lnTo>
                  <a:pt x="1055873" y="85688"/>
                </a:lnTo>
                <a:lnTo>
                  <a:pt x="1053667" y="88170"/>
                </a:lnTo>
                <a:lnTo>
                  <a:pt x="1049807" y="92444"/>
                </a:lnTo>
                <a:lnTo>
                  <a:pt x="1044638" y="94581"/>
                </a:lnTo>
                <a:lnTo>
                  <a:pt x="1031221" y="94581"/>
                </a:lnTo>
                <a:lnTo>
                  <a:pt x="1026097" y="92318"/>
                </a:lnTo>
                <a:lnTo>
                  <a:pt x="1022789" y="87791"/>
                </a:lnTo>
                <a:lnTo>
                  <a:pt x="1019481" y="83264"/>
                </a:lnTo>
                <a:lnTo>
                  <a:pt x="1017712" y="77255"/>
                </a:lnTo>
                <a:lnTo>
                  <a:pt x="1017482" y="69764"/>
                </a:lnTo>
                <a:lnTo>
                  <a:pt x="1071587" y="69764"/>
                </a:lnTo>
                <a:lnTo>
                  <a:pt x="1071587" y="62319"/>
                </a:lnTo>
                <a:lnTo>
                  <a:pt x="1071220" y="56896"/>
                </a:lnTo>
                <a:lnTo>
                  <a:pt x="1070485" y="53495"/>
                </a:lnTo>
                <a:lnTo>
                  <a:pt x="1069658" y="48531"/>
                </a:lnTo>
                <a:lnTo>
                  <a:pt x="1068003" y="44188"/>
                </a:lnTo>
                <a:lnTo>
                  <a:pt x="1065522" y="40466"/>
                </a:lnTo>
                <a:lnTo>
                  <a:pt x="1062949" y="36559"/>
                </a:lnTo>
                <a:lnTo>
                  <a:pt x="1059204" y="33377"/>
                </a:lnTo>
                <a:lnTo>
                  <a:pt x="1054287" y="30918"/>
                </a:lnTo>
                <a:lnTo>
                  <a:pt x="1049371" y="28459"/>
                </a:lnTo>
                <a:lnTo>
                  <a:pt x="1044293" y="27230"/>
                </a:lnTo>
                <a:lnTo>
                  <a:pt x="1036650" y="27298"/>
                </a:lnTo>
                <a:lnTo>
                  <a:pt x="1027820" y="40109"/>
                </a:lnTo>
                <a:close/>
              </a:path>
              <a:path w="1519365" h="105542">
                <a:moveTo>
                  <a:pt x="1023981" y="30456"/>
                </a:moveTo>
                <a:lnTo>
                  <a:pt x="1013829" y="38329"/>
                </a:lnTo>
                <a:lnTo>
                  <a:pt x="1018056" y="53564"/>
                </a:lnTo>
                <a:lnTo>
                  <a:pt x="1020101" y="48336"/>
                </a:lnTo>
                <a:lnTo>
                  <a:pt x="1023961" y="44223"/>
                </a:lnTo>
                <a:lnTo>
                  <a:pt x="1027820" y="40109"/>
                </a:lnTo>
                <a:lnTo>
                  <a:pt x="1036650" y="27298"/>
                </a:lnTo>
                <a:lnTo>
                  <a:pt x="1023981" y="30456"/>
                </a:lnTo>
                <a:close/>
              </a:path>
              <a:path w="1519365" h="105542">
                <a:moveTo>
                  <a:pt x="1123189" y="46049"/>
                </a:moveTo>
                <a:lnTo>
                  <a:pt x="1123189" y="57631"/>
                </a:lnTo>
                <a:lnTo>
                  <a:pt x="1195076" y="57631"/>
                </a:lnTo>
                <a:lnTo>
                  <a:pt x="1195076" y="46049"/>
                </a:lnTo>
                <a:lnTo>
                  <a:pt x="1123189" y="46049"/>
                </a:lnTo>
                <a:close/>
              </a:path>
              <a:path w="1519365" h="105542">
                <a:moveTo>
                  <a:pt x="1123189" y="75623"/>
                </a:moveTo>
                <a:lnTo>
                  <a:pt x="1123189" y="87412"/>
                </a:lnTo>
                <a:lnTo>
                  <a:pt x="1195076" y="87412"/>
                </a:lnTo>
                <a:lnTo>
                  <a:pt x="1195076" y="75623"/>
                </a:lnTo>
                <a:lnTo>
                  <a:pt x="1123189" y="75623"/>
                </a:lnTo>
                <a:close/>
              </a:path>
              <a:path w="1519365" h="105542">
                <a:moveTo>
                  <a:pt x="1335085" y="90996"/>
                </a:moveTo>
                <a:lnTo>
                  <a:pt x="1336279" y="86125"/>
                </a:lnTo>
                <a:lnTo>
                  <a:pt x="1339174" y="81690"/>
                </a:lnTo>
                <a:lnTo>
                  <a:pt x="1343769" y="77692"/>
                </a:lnTo>
                <a:lnTo>
                  <a:pt x="1346342" y="75440"/>
                </a:lnTo>
                <a:lnTo>
                  <a:pt x="1349880" y="73073"/>
                </a:lnTo>
                <a:lnTo>
                  <a:pt x="1354383" y="70591"/>
                </a:lnTo>
                <a:lnTo>
                  <a:pt x="1363826" y="65352"/>
                </a:lnTo>
                <a:lnTo>
                  <a:pt x="1372143" y="60710"/>
                </a:lnTo>
                <a:lnTo>
                  <a:pt x="1377910" y="56758"/>
                </a:lnTo>
                <a:lnTo>
                  <a:pt x="1381126" y="53495"/>
                </a:lnTo>
                <a:lnTo>
                  <a:pt x="1386686" y="47888"/>
                </a:lnTo>
                <a:lnTo>
                  <a:pt x="1389466" y="41132"/>
                </a:lnTo>
                <a:lnTo>
                  <a:pt x="1389466" y="25736"/>
                </a:lnTo>
                <a:lnTo>
                  <a:pt x="1386858" y="18934"/>
                </a:lnTo>
                <a:lnTo>
                  <a:pt x="1381643" y="12822"/>
                </a:lnTo>
                <a:lnTo>
                  <a:pt x="1371055" y="5772"/>
                </a:lnTo>
                <a:lnTo>
                  <a:pt x="1356865" y="3653"/>
                </a:lnTo>
                <a:lnTo>
                  <a:pt x="1349087" y="4245"/>
                </a:lnTo>
                <a:lnTo>
                  <a:pt x="1336784" y="8842"/>
                </a:lnTo>
                <a:lnTo>
                  <a:pt x="1328399" y="17992"/>
                </a:lnTo>
                <a:lnTo>
                  <a:pt x="1325366" y="23415"/>
                </a:lnTo>
                <a:lnTo>
                  <a:pt x="1323781" y="30424"/>
                </a:lnTo>
                <a:lnTo>
                  <a:pt x="1323643" y="39018"/>
                </a:lnTo>
                <a:lnTo>
                  <a:pt x="1336256" y="39018"/>
                </a:lnTo>
                <a:lnTo>
                  <a:pt x="1336440" y="32906"/>
                </a:lnTo>
                <a:lnTo>
                  <a:pt x="1337405" y="28126"/>
                </a:lnTo>
                <a:lnTo>
                  <a:pt x="1339151" y="24679"/>
                </a:lnTo>
                <a:lnTo>
                  <a:pt x="1342414" y="18245"/>
                </a:lnTo>
                <a:lnTo>
                  <a:pt x="1348295" y="15028"/>
                </a:lnTo>
                <a:lnTo>
                  <a:pt x="1362539" y="15028"/>
                </a:lnTo>
                <a:lnTo>
                  <a:pt x="1367134" y="16717"/>
                </a:lnTo>
                <a:lnTo>
                  <a:pt x="1370581" y="20095"/>
                </a:lnTo>
                <a:lnTo>
                  <a:pt x="1374027" y="23473"/>
                </a:lnTo>
                <a:lnTo>
                  <a:pt x="1375750" y="28034"/>
                </a:lnTo>
                <a:lnTo>
                  <a:pt x="1375750" y="38696"/>
                </a:lnTo>
                <a:lnTo>
                  <a:pt x="1373866" y="43062"/>
                </a:lnTo>
                <a:lnTo>
                  <a:pt x="1370098" y="46877"/>
                </a:lnTo>
                <a:lnTo>
                  <a:pt x="1367709" y="49313"/>
                </a:lnTo>
                <a:lnTo>
                  <a:pt x="1363550" y="52254"/>
                </a:lnTo>
                <a:lnTo>
                  <a:pt x="1357623" y="55701"/>
                </a:lnTo>
                <a:lnTo>
                  <a:pt x="1344389" y="63353"/>
                </a:lnTo>
                <a:lnTo>
                  <a:pt x="1335521" y="68500"/>
                </a:lnTo>
                <a:lnTo>
                  <a:pt x="1329559" y="74222"/>
                </a:lnTo>
                <a:lnTo>
                  <a:pt x="1326504" y="80518"/>
                </a:lnTo>
                <a:lnTo>
                  <a:pt x="1323448" y="86814"/>
                </a:lnTo>
                <a:lnTo>
                  <a:pt x="1321690" y="94213"/>
                </a:lnTo>
                <a:lnTo>
                  <a:pt x="1321231" y="102716"/>
                </a:lnTo>
                <a:lnTo>
                  <a:pt x="1388983" y="102716"/>
                </a:lnTo>
                <a:lnTo>
                  <a:pt x="1388983" y="90997"/>
                </a:lnTo>
                <a:lnTo>
                  <a:pt x="1335085" y="90996"/>
                </a:lnTo>
                <a:close/>
              </a:path>
              <a:path w="1519365" h="105542">
                <a:moveTo>
                  <a:pt x="1485385" y="4412"/>
                </a:moveTo>
                <a:lnTo>
                  <a:pt x="1430177" y="105335"/>
                </a:lnTo>
                <a:lnTo>
                  <a:pt x="1437828" y="105335"/>
                </a:lnTo>
                <a:lnTo>
                  <a:pt x="1493036" y="4412"/>
                </a:lnTo>
                <a:lnTo>
                  <a:pt x="1485385" y="4412"/>
                </a:lnTo>
                <a:close/>
              </a:path>
              <a:path w="1519365" h="105542">
                <a:moveTo>
                  <a:pt x="1423790" y="45222"/>
                </a:moveTo>
                <a:lnTo>
                  <a:pt x="1420447" y="43832"/>
                </a:lnTo>
                <a:lnTo>
                  <a:pt x="1421079" y="55011"/>
                </a:lnTo>
                <a:lnTo>
                  <a:pt x="1427696" y="55011"/>
                </a:lnTo>
                <a:lnTo>
                  <a:pt x="1427696" y="45222"/>
                </a:lnTo>
                <a:lnTo>
                  <a:pt x="1423790" y="45222"/>
                </a:lnTo>
                <a:close/>
              </a:path>
              <a:path w="1519365" h="105542">
                <a:moveTo>
                  <a:pt x="1491428" y="92927"/>
                </a:moveTo>
                <a:lnTo>
                  <a:pt x="1488062" y="91537"/>
                </a:lnTo>
                <a:lnTo>
                  <a:pt x="1488717" y="102716"/>
                </a:lnTo>
                <a:lnTo>
                  <a:pt x="1495379" y="102716"/>
                </a:lnTo>
                <a:lnTo>
                  <a:pt x="1495379" y="92927"/>
                </a:lnTo>
                <a:lnTo>
                  <a:pt x="1491428" y="92927"/>
                </a:lnTo>
                <a:close/>
              </a:path>
              <a:path w="1519365" h="105542">
                <a:moveTo>
                  <a:pt x="1473668" y="90997"/>
                </a:moveTo>
                <a:lnTo>
                  <a:pt x="1478355" y="95684"/>
                </a:lnTo>
                <a:lnTo>
                  <a:pt x="1483042" y="100372"/>
                </a:lnTo>
                <a:lnTo>
                  <a:pt x="1488717" y="102716"/>
                </a:lnTo>
                <a:lnTo>
                  <a:pt x="1488062" y="91537"/>
                </a:lnTo>
                <a:lnTo>
                  <a:pt x="1485282" y="88756"/>
                </a:lnTo>
                <a:lnTo>
                  <a:pt x="1482502" y="85976"/>
                </a:lnTo>
                <a:lnTo>
                  <a:pt x="1481112" y="82632"/>
                </a:lnTo>
                <a:lnTo>
                  <a:pt x="1481112" y="74819"/>
                </a:lnTo>
                <a:lnTo>
                  <a:pt x="1482502" y="71476"/>
                </a:lnTo>
                <a:lnTo>
                  <a:pt x="1485282" y="68695"/>
                </a:lnTo>
                <a:lnTo>
                  <a:pt x="1488062" y="65915"/>
                </a:lnTo>
                <a:lnTo>
                  <a:pt x="1491428" y="64525"/>
                </a:lnTo>
                <a:lnTo>
                  <a:pt x="1499285" y="64525"/>
                </a:lnTo>
                <a:lnTo>
                  <a:pt x="1502628" y="65915"/>
                </a:lnTo>
                <a:lnTo>
                  <a:pt x="1505408" y="68695"/>
                </a:lnTo>
                <a:lnTo>
                  <a:pt x="1508188" y="71476"/>
                </a:lnTo>
                <a:lnTo>
                  <a:pt x="1509578" y="74819"/>
                </a:lnTo>
                <a:lnTo>
                  <a:pt x="1509578" y="82632"/>
                </a:lnTo>
                <a:lnTo>
                  <a:pt x="1508188" y="85976"/>
                </a:lnTo>
                <a:lnTo>
                  <a:pt x="1505408" y="88756"/>
                </a:lnTo>
                <a:lnTo>
                  <a:pt x="1502628" y="91537"/>
                </a:lnTo>
                <a:lnTo>
                  <a:pt x="1499285" y="92927"/>
                </a:lnTo>
                <a:lnTo>
                  <a:pt x="1495379" y="92927"/>
                </a:lnTo>
                <a:lnTo>
                  <a:pt x="1495379" y="102716"/>
                </a:lnTo>
                <a:lnTo>
                  <a:pt x="1501996" y="102716"/>
                </a:lnTo>
                <a:lnTo>
                  <a:pt x="1507648" y="100372"/>
                </a:lnTo>
                <a:lnTo>
                  <a:pt x="1512335" y="95684"/>
                </a:lnTo>
                <a:lnTo>
                  <a:pt x="1517021" y="90997"/>
                </a:lnTo>
                <a:lnTo>
                  <a:pt x="1519365" y="85344"/>
                </a:lnTo>
                <a:lnTo>
                  <a:pt x="1519365" y="72108"/>
                </a:lnTo>
                <a:lnTo>
                  <a:pt x="1517021" y="66455"/>
                </a:lnTo>
                <a:lnTo>
                  <a:pt x="1512335" y="61767"/>
                </a:lnTo>
                <a:lnTo>
                  <a:pt x="1507648" y="57080"/>
                </a:lnTo>
                <a:lnTo>
                  <a:pt x="1501996" y="54736"/>
                </a:lnTo>
                <a:lnTo>
                  <a:pt x="1488717" y="54736"/>
                </a:lnTo>
                <a:lnTo>
                  <a:pt x="1483042" y="57080"/>
                </a:lnTo>
                <a:lnTo>
                  <a:pt x="1478355" y="61767"/>
                </a:lnTo>
                <a:lnTo>
                  <a:pt x="1473668" y="66455"/>
                </a:lnTo>
                <a:lnTo>
                  <a:pt x="1471325" y="72108"/>
                </a:lnTo>
                <a:lnTo>
                  <a:pt x="1471325" y="85344"/>
                </a:lnTo>
                <a:lnTo>
                  <a:pt x="1473668" y="90997"/>
                </a:lnTo>
                <a:close/>
              </a:path>
              <a:path w="1519365" h="105542">
                <a:moveTo>
                  <a:pt x="1406054" y="43292"/>
                </a:moveTo>
                <a:lnTo>
                  <a:pt x="1410741" y="47980"/>
                </a:lnTo>
                <a:lnTo>
                  <a:pt x="1415427" y="52668"/>
                </a:lnTo>
                <a:lnTo>
                  <a:pt x="1421079" y="55011"/>
                </a:lnTo>
                <a:lnTo>
                  <a:pt x="1420447" y="43832"/>
                </a:lnTo>
                <a:lnTo>
                  <a:pt x="1417667" y="41052"/>
                </a:lnTo>
                <a:lnTo>
                  <a:pt x="1414887" y="38271"/>
                </a:lnTo>
                <a:lnTo>
                  <a:pt x="1413497" y="34928"/>
                </a:lnTo>
                <a:lnTo>
                  <a:pt x="1413497" y="27069"/>
                </a:lnTo>
                <a:lnTo>
                  <a:pt x="1414887" y="23714"/>
                </a:lnTo>
                <a:lnTo>
                  <a:pt x="1417667" y="20956"/>
                </a:lnTo>
                <a:lnTo>
                  <a:pt x="1420447" y="18199"/>
                </a:lnTo>
                <a:lnTo>
                  <a:pt x="1423790" y="16820"/>
                </a:lnTo>
                <a:lnTo>
                  <a:pt x="1431647" y="16820"/>
                </a:lnTo>
                <a:lnTo>
                  <a:pt x="1435013" y="18211"/>
                </a:lnTo>
                <a:lnTo>
                  <a:pt x="1437793" y="20991"/>
                </a:lnTo>
                <a:lnTo>
                  <a:pt x="1440573" y="23771"/>
                </a:lnTo>
                <a:lnTo>
                  <a:pt x="1441963" y="27115"/>
                </a:lnTo>
                <a:lnTo>
                  <a:pt x="1441963" y="34928"/>
                </a:lnTo>
                <a:lnTo>
                  <a:pt x="1440573" y="38271"/>
                </a:lnTo>
                <a:lnTo>
                  <a:pt x="1437793" y="41052"/>
                </a:lnTo>
                <a:lnTo>
                  <a:pt x="1435013" y="43832"/>
                </a:lnTo>
                <a:lnTo>
                  <a:pt x="1431647" y="45222"/>
                </a:lnTo>
                <a:lnTo>
                  <a:pt x="1427696" y="45222"/>
                </a:lnTo>
                <a:lnTo>
                  <a:pt x="1427696" y="55011"/>
                </a:lnTo>
                <a:lnTo>
                  <a:pt x="1434359" y="55011"/>
                </a:lnTo>
                <a:lnTo>
                  <a:pt x="1440033" y="52668"/>
                </a:lnTo>
                <a:lnTo>
                  <a:pt x="1444720" y="47980"/>
                </a:lnTo>
                <a:lnTo>
                  <a:pt x="1449407" y="43292"/>
                </a:lnTo>
                <a:lnTo>
                  <a:pt x="1451750" y="37639"/>
                </a:lnTo>
                <a:lnTo>
                  <a:pt x="1451750" y="24403"/>
                </a:lnTo>
                <a:lnTo>
                  <a:pt x="1449407" y="18739"/>
                </a:lnTo>
                <a:lnTo>
                  <a:pt x="1444720" y="14028"/>
                </a:lnTo>
                <a:lnTo>
                  <a:pt x="1440033" y="9318"/>
                </a:lnTo>
                <a:lnTo>
                  <a:pt x="1434359" y="6962"/>
                </a:lnTo>
                <a:lnTo>
                  <a:pt x="1421079" y="6962"/>
                </a:lnTo>
                <a:lnTo>
                  <a:pt x="1415427" y="9318"/>
                </a:lnTo>
                <a:lnTo>
                  <a:pt x="1410741" y="14028"/>
                </a:lnTo>
                <a:lnTo>
                  <a:pt x="1406054" y="18739"/>
                </a:lnTo>
                <a:lnTo>
                  <a:pt x="1403710" y="24403"/>
                </a:lnTo>
                <a:lnTo>
                  <a:pt x="1403710" y="37639"/>
                </a:lnTo>
                <a:lnTo>
                  <a:pt x="1406054" y="43292"/>
                </a:lnTo>
                <a:close/>
              </a:path>
              <a:path w="1519365" h="105542">
                <a:moveTo>
                  <a:pt x="990395" y="103888"/>
                </a:moveTo>
                <a:lnTo>
                  <a:pt x="993852" y="103796"/>
                </a:lnTo>
                <a:lnTo>
                  <a:pt x="996931" y="103428"/>
                </a:lnTo>
                <a:lnTo>
                  <a:pt x="999837" y="102716"/>
                </a:lnTo>
                <a:lnTo>
                  <a:pt x="999837" y="92927"/>
                </a:lnTo>
                <a:lnTo>
                  <a:pt x="996092" y="93133"/>
                </a:lnTo>
                <a:lnTo>
                  <a:pt x="993243" y="93133"/>
                </a:lnTo>
                <a:lnTo>
                  <a:pt x="990670" y="92375"/>
                </a:lnTo>
                <a:lnTo>
                  <a:pt x="988051" y="89779"/>
                </a:lnTo>
                <a:lnTo>
                  <a:pt x="988051" y="39018"/>
                </a:lnTo>
                <a:lnTo>
                  <a:pt x="999837" y="39018"/>
                </a:lnTo>
                <a:lnTo>
                  <a:pt x="999837" y="28884"/>
                </a:lnTo>
                <a:lnTo>
                  <a:pt x="988051" y="28884"/>
                </a:lnTo>
                <a:lnTo>
                  <a:pt x="988051" y="8272"/>
                </a:lnTo>
                <a:lnTo>
                  <a:pt x="975507" y="8272"/>
                </a:lnTo>
                <a:lnTo>
                  <a:pt x="975507" y="28884"/>
                </a:lnTo>
                <a:lnTo>
                  <a:pt x="965513" y="28884"/>
                </a:lnTo>
                <a:lnTo>
                  <a:pt x="965513" y="39018"/>
                </a:lnTo>
                <a:lnTo>
                  <a:pt x="975507" y="39018"/>
                </a:lnTo>
                <a:lnTo>
                  <a:pt x="975507" y="92628"/>
                </a:lnTo>
                <a:lnTo>
                  <a:pt x="976541" y="96477"/>
                </a:lnTo>
                <a:lnTo>
                  <a:pt x="978609" y="99441"/>
                </a:lnTo>
                <a:lnTo>
                  <a:pt x="980676" y="102406"/>
                </a:lnTo>
                <a:lnTo>
                  <a:pt x="984605" y="103888"/>
                </a:lnTo>
                <a:lnTo>
                  <a:pt x="990395" y="103888"/>
                </a:lnTo>
                <a:close/>
              </a:path>
              <a:path w="1519365" h="105542">
                <a:moveTo>
                  <a:pt x="13715" y="13235"/>
                </a:moveTo>
                <a:lnTo>
                  <a:pt x="51899" y="13235"/>
                </a:lnTo>
                <a:lnTo>
                  <a:pt x="55644" y="13925"/>
                </a:lnTo>
                <a:lnTo>
                  <a:pt x="58447" y="15303"/>
                </a:lnTo>
                <a:lnTo>
                  <a:pt x="63686" y="17923"/>
                </a:lnTo>
                <a:lnTo>
                  <a:pt x="66305" y="22841"/>
                </a:lnTo>
                <a:lnTo>
                  <a:pt x="70463" y="50599"/>
                </a:lnTo>
                <a:lnTo>
                  <a:pt x="73967" y="47497"/>
                </a:lnTo>
                <a:lnTo>
                  <a:pt x="76471" y="43637"/>
                </a:lnTo>
                <a:lnTo>
                  <a:pt x="78975" y="39776"/>
                </a:lnTo>
                <a:lnTo>
                  <a:pt x="80227" y="34813"/>
                </a:lnTo>
                <a:lnTo>
                  <a:pt x="80117" y="25759"/>
                </a:lnTo>
                <a:lnTo>
                  <a:pt x="76005" y="13013"/>
                </a:lnTo>
                <a:lnTo>
                  <a:pt x="65960" y="4825"/>
                </a:lnTo>
                <a:lnTo>
                  <a:pt x="60951" y="2573"/>
                </a:lnTo>
                <a:lnTo>
                  <a:pt x="54588" y="1447"/>
                </a:lnTo>
                <a:lnTo>
                  <a:pt x="0" y="1447"/>
                </a:lnTo>
                <a:lnTo>
                  <a:pt x="0" y="102716"/>
                </a:lnTo>
                <a:lnTo>
                  <a:pt x="13715" y="102716"/>
                </a:lnTo>
                <a:lnTo>
                  <a:pt x="13715" y="59285"/>
                </a:lnTo>
                <a:lnTo>
                  <a:pt x="50544" y="59285"/>
                </a:lnTo>
                <a:lnTo>
                  <a:pt x="54656" y="59906"/>
                </a:lnTo>
                <a:lnTo>
                  <a:pt x="57276" y="61147"/>
                </a:lnTo>
                <a:lnTo>
                  <a:pt x="61870" y="63398"/>
                </a:lnTo>
                <a:lnTo>
                  <a:pt x="60687" y="43981"/>
                </a:lnTo>
                <a:lnTo>
                  <a:pt x="56942" y="46555"/>
                </a:lnTo>
                <a:lnTo>
                  <a:pt x="51854" y="47842"/>
                </a:lnTo>
                <a:lnTo>
                  <a:pt x="13715" y="47842"/>
                </a:lnTo>
                <a:lnTo>
                  <a:pt x="13715" y="13235"/>
                </a:lnTo>
                <a:close/>
              </a:path>
              <a:path w="1519365" h="105542">
                <a:moveTo>
                  <a:pt x="65661" y="95293"/>
                </a:moveTo>
                <a:lnTo>
                  <a:pt x="65891" y="97959"/>
                </a:lnTo>
                <a:lnTo>
                  <a:pt x="66167" y="99338"/>
                </a:lnTo>
                <a:lnTo>
                  <a:pt x="67270" y="102716"/>
                </a:lnTo>
                <a:lnTo>
                  <a:pt x="84087" y="102716"/>
                </a:lnTo>
                <a:lnTo>
                  <a:pt x="84087" y="100441"/>
                </a:lnTo>
                <a:lnTo>
                  <a:pt x="80503" y="97453"/>
                </a:lnTo>
                <a:lnTo>
                  <a:pt x="79676" y="94236"/>
                </a:lnTo>
                <a:lnTo>
                  <a:pt x="79170" y="92352"/>
                </a:lnTo>
                <a:lnTo>
                  <a:pt x="78849" y="89480"/>
                </a:lnTo>
                <a:lnTo>
                  <a:pt x="78711" y="85619"/>
                </a:lnTo>
                <a:lnTo>
                  <a:pt x="78229" y="72039"/>
                </a:lnTo>
                <a:lnTo>
                  <a:pt x="77999" y="66156"/>
                </a:lnTo>
                <a:lnTo>
                  <a:pt x="76884" y="61905"/>
                </a:lnTo>
                <a:lnTo>
                  <a:pt x="74886" y="59285"/>
                </a:lnTo>
                <a:lnTo>
                  <a:pt x="72887" y="56666"/>
                </a:lnTo>
                <a:lnTo>
                  <a:pt x="69912" y="54552"/>
                </a:lnTo>
                <a:lnTo>
                  <a:pt x="65960" y="52943"/>
                </a:lnTo>
                <a:lnTo>
                  <a:pt x="70463" y="50599"/>
                </a:lnTo>
                <a:lnTo>
                  <a:pt x="66305" y="22841"/>
                </a:lnTo>
                <a:lnTo>
                  <a:pt x="66305" y="36766"/>
                </a:lnTo>
                <a:lnTo>
                  <a:pt x="64432" y="41408"/>
                </a:lnTo>
                <a:lnTo>
                  <a:pt x="60687" y="43981"/>
                </a:lnTo>
                <a:lnTo>
                  <a:pt x="61870" y="63398"/>
                </a:lnTo>
                <a:lnTo>
                  <a:pt x="64329" y="67833"/>
                </a:lnTo>
                <a:lnTo>
                  <a:pt x="64650" y="74451"/>
                </a:lnTo>
                <a:lnTo>
                  <a:pt x="65478" y="91341"/>
                </a:lnTo>
                <a:lnTo>
                  <a:pt x="65661" y="95293"/>
                </a:lnTo>
                <a:close/>
              </a:path>
              <a:path w="1519365" h="105542">
                <a:moveTo>
                  <a:pt x="122064" y="40109"/>
                </a:moveTo>
                <a:lnTo>
                  <a:pt x="126843" y="38053"/>
                </a:lnTo>
                <a:lnTo>
                  <a:pt x="140490" y="38053"/>
                </a:lnTo>
                <a:lnTo>
                  <a:pt x="146165" y="41040"/>
                </a:lnTo>
                <a:lnTo>
                  <a:pt x="149565" y="47014"/>
                </a:lnTo>
                <a:lnTo>
                  <a:pt x="151403" y="50231"/>
                </a:lnTo>
                <a:lnTo>
                  <a:pt x="152575" y="54529"/>
                </a:lnTo>
                <a:lnTo>
                  <a:pt x="153080" y="59906"/>
                </a:lnTo>
                <a:lnTo>
                  <a:pt x="112070" y="59906"/>
                </a:lnTo>
                <a:lnTo>
                  <a:pt x="112300" y="53563"/>
                </a:lnTo>
                <a:lnTo>
                  <a:pt x="108073" y="38328"/>
                </a:lnTo>
                <a:lnTo>
                  <a:pt x="105136" y="42196"/>
                </a:lnTo>
                <a:lnTo>
                  <a:pt x="100101" y="53542"/>
                </a:lnTo>
                <a:lnTo>
                  <a:pt x="98423" y="67213"/>
                </a:lnTo>
                <a:lnTo>
                  <a:pt x="98623" y="72256"/>
                </a:lnTo>
                <a:lnTo>
                  <a:pt x="101559" y="85251"/>
                </a:lnTo>
                <a:lnTo>
                  <a:pt x="108004" y="95305"/>
                </a:lnTo>
                <a:lnTo>
                  <a:pt x="118648" y="102833"/>
                </a:lnTo>
                <a:lnTo>
                  <a:pt x="131369" y="105335"/>
                </a:lnTo>
                <a:lnTo>
                  <a:pt x="135137" y="105335"/>
                </a:lnTo>
                <a:lnTo>
                  <a:pt x="138514" y="104967"/>
                </a:lnTo>
                <a:lnTo>
                  <a:pt x="141501" y="104232"/>
                </a:lnTo>
                <a:lnTo>
                  <a:pt x="147061" y="102945"/>
                </a:lnTo>
                <a:lnTo>
                  <a:pt x="151725" y="100464"/>
                </a:lnTo>
                <a:lnTo>
                  <a:pt x="155493" y="96787"/>
                </a:lnTo>
                <a:lnTo>
                  <a:pt x="157744" y="94673"/>
                </a:lnTo>
                <a:lnTo>
                  <a:pt x="159777" y="91950"/>
                </a:lnTo>
                <a:lnTo>
                  <a:pt x="161592" y="88618"/>
                </a:lnTo>
                <a:lnTo>
                  <a:pt x="163407" y="85286"/>
                </a:lnTo>
                <a:lnTo>
                  <a:pt x="164476" y="82264"/>
                </a:lnTo>
                <a:lnTo>
                  <a:pt x="164797" y="79553"/>
                </a:lnTo>
                <a:lnTo>
                  <a:pt x="152598" y="79553"/>
                </a:lnTo>
                <a:lnTo>
                  <a:pt x="151679" y="82816"/>
                </a:lnTo>
                <a:lnTo>
                  <a:pt x="150116" y="85688"/>
                </a:lnTo>
                <a:lnTo>
                  <a:pt x="147911" y="88170"/>
                </a:lnTo>
                <a:lnTo>
                  <a:pt x="144051" y="92444"/>
                </a:lnTo>
                <a:lnTo>
                  <a:pt x="138882" y="94581"/>
                </a:lnTo>
                <a:lnTo>
                  <a:pt x="125465" y="94581"/>
                </a:lnTo>
                <a:lnTo>
                  <a:pt x="120341" y="92318"/>
                </a:lnTo>
                <a:lnTo>
                  <a:pt x="117033" y="87791"/>
                </a:lnTo>
                <a:lnTo>
                  <a:pt x="113724" y="83264"/>
                </a:lnTo>
                <a:lnTo>
                  <a:pt x="111955" y="77255"/>
                </a:lnTo>
                <a:lnTo>
                  <a:pt x="111726" y="69764"/>
                </a:lnTo>
                <a:lnTo>
                  <a:pt x="165831" y="69764"/>
                </a:lnTo>
                <a:lnTo>
                  <a:pt x="165831" y="62318"/>
                </a:lnTo>
                <a:lnTo>
                  <a:pt x="165464" y="56895"/>
                </a:lnTo>
                <a:lnTo>
                  <a:pt x="164728" y="53495"/>
                </a:lnTo>
                <a:lnTo>
                  <a:pt x="163901" y="48531"/>
                </a:lnTo>
                <a:lnTo>
                  <a:pt x="162247" y="44188"/>
                </a:lnTo>
                <a:lnTo>
                  <a:pt x="159766" y="40465"/>
                </a:lnTo>
                <a:lnTo>
                  <a:pt x="157193" y="36559"/>
                </a:lnTo>
                <a:lnTo>
                  <a:pt x="153448" y="33376"/>
                </a:lnTo>
                <a:lnTo>
                  <a:pt x="148531" y="30918"/>
                </a:lnTo>
                <a:lnTo>
                  <a:pt x="143615" y="28459"/>
                </a:lnTo>
                <a:lnTo>
                  <a:pt x="138537" y="27229"/>
                </a:lnTo>
                <a:lnTo>
                  <a:pt x="130894" y="27298"/>
                </a:lnTo>
                <a:lnTo>
                  <a:pt x="122064" y="40109"/>
                </a:lnTo>
                <a:close/>
              </a:path>
              <a:path w="1519365" h="105542">
                <a:moveTo>
                  <a:pt x="118225" y="30456"/>
                </a:moveTo>
                <a:lnTo>
                  <a:pt x="108073" y="38328"/>
                </a:lnTo>
                <a:lnTo>
                  <a:pt x="112300" y="53563"/>
                </a:lnTo>
                <a:lnTo>
                  <a:pt x="114345" y="48336"/>
                </a:lnTo>
                <a:lnTo>
                  <a:pt x="118205" y="44222"/>
                </a:lnTo>
                <a:lnTo>
                  <a:pt x="122064" y="40109"/>
                </a:lnTo>
                <a:lnTo>
                  <a:pt x="130894" y="27298"/>
                </a:lnTo>
                <a:lnTo>
                  <a:pt x="118225" y="30456"/>
                </a:lnTo>
                <a:close/>
              </a:path>
              <a:path w="1519365" h="105542">
                <a:moveTo>
                  <a:pt x="183591" y="71188"/>
                </a:moveTo>
                <a:lnTo>
                  <a:pt x="181454" y="76497"/>
                </a:lnTo>
                <a:lnTo>
                  <a:pt x="181454" y="89595"/>
                </a:lnTo>
                <a:lnTo>
                  <a:pt x="183625" y="94799"/>
                </a:lnTo>
                <a:lnTo>
                  <a:pt x="187967" y="98958"/>
                </a:lnTo>
                <a:lnTo>
                  <a:pt x="192310" y="103118"/>
                </a:lnTo>
                <a:lnTo>
                  <a:pt x="197904" y="105197"/>
                </a:lnTo>
                <a:lnTo>
                  <a:pt x="195721" y="89480"/>
                </a:lnTo>
                <a:lnTo>
                  <a:pt x="194412" y="86653"/>
                </a:lnTo>
                <a:lnTo>
                  <a:pt x="194412" y="78335"/>
                </a:lnTo>
                <a:lnTo>
                  <a:pt x="196319" y="74888"/>
                </a:lnTo>
                <a:lnTo>
                  <a:pt x="200132" y="72728"/>
                </a:lnTo>
                <a:lnTo>
                  <a:pt x="202384" y="71441"/>
                </a:lnTo>
                <a:lnTo>
                  <a:pt x="205761" y="70499"/>
                </a:lnTo>
                <a:lnTo>
                  <a:pt x="210264" y="69902"/>
                </a:lnTo>
                <a:lnTo>
                  <a:pt x="217777" y="68936"/>
                </a:lnTo>
                <a:lnTo>
                  <a:pt x="222418" y="68201"/>
                </a:lnTo>
                <a:lnTo>
                  <a:pt x="224807" y="67558"/>
                </a:lnTo>
                <a:lnTo>
                  <a:pt x="227197" y="66914"/>
                </a:lnTo>
                <a:lnTo>
                  <a:pt x="230666" y="65145"/>
                </a:lnTo>
                <a:lnTo>
                  <a:pt x="230666" y="82770"/>
                </a:lnTo>
                <a:lnTo>
                  <a:pt x="227220" y="88262"/>
                </a:lnTo>
                <a:lnTo>
                  <a:pt x="220396" y="101544"/>
                </a:lnTo>
                <a:lnTo>
                  <a:pt x="225129" y="99108"/>
                </a:lnTo>
                <a:lnTo>
                  <a:pt x="228759" y="96236"/>
                </a:lnTo>
                <a:lnTo>
                  <a:pt x="231286" y="92926"/>
                </a:lnTo>
                <a:lnTo>
                  <a:pt x="231700" y="95868"/>
                </a:lnTo>
                <a:lnTo>
                  <a:pt x="233423" y="99751"/>
                </a:lnTo>
                <a:lnTo>
                  <a:pt x="235353" y="102785"/>
                </a:lnTo>
                <a:lnTo>
                  <a:pt x="238454" y="104301"/>
                </a:lnTo>
                <a:lnTo>
                  <a:pt x="244474" y="104301"/>
                </a:lnTo>
                <a:lnTo>
                  <a:pt x="247874" y="103956"/>
                </a:lnTo>
                <a:lnTo>
                  <a:pt x="251274" y="103060"/>
                </a:lnTo>
                <a:lnTo>
                  <a:pt x="251274" y="93892"/>
                </a:lnTo>
                <a:lnTo>
                  <a:pt x="249758" y="94133"/>
                </a:lnTo>
                <a:lnTo>
                  <a:pt x="247208" y="94305"/>
                </a:lnTo>
                <a:lnTo>
                  <a:pt x="243865" y="93133"/>
                </a:lnTo>
                <a:lnTo>
                  <a:pt x="243072" y="90031"/>
                </a:lnTo>
                <a:lnTo>
                  <a:pt x="243072" y="40511"/>
                </a:lnTo>
                <a:lnTo>
                  <a:pt x="240384" y="35364"/>
                </a:lnTo>
                <a:lnTo>
                  <a:pt x="235008" y="32055"/>
                </a:lnTo>
                <a:lnTo>
                  <a:pt x="229586" y="28746"/>
                </a:lnTo>
                <a:lnTo>
                  <a:pt x="222533" y="27092"/>
                </a:lnTo>
                <a:lnTo>
                  <a:pt x="206359" y="27092"/>
                </a:lnTo>
                <a:lnTo>
                  <a:pt x="199776" y="28872"/>
                </a:lnTo>
                <a:lnTo>
                  <a:pt x="194102" y="32434"/>
                </a:lnTo>
                <a:lnTo>
                  <a:pt x="188427" y="35996"/>
                </a:lnTo>
                <a:lnTo>
                  <a:pt x="185475" y="42327"/>
                </a:lnTo>
                <a:lnTo>
                  <a:pt x="185245" y="51426"/>
                </a:lnTo>
                <a:lnTo>
                  <a:pt x="196824" y="51426"/>
                </a:lnTo>
                <a:lnTo>
                  <a:pt x="197284" y="47612"/>
                </a:lnTo>
                <a:lnTo>
                  <a:pt x="198272" y="44740"/>
                </a:lnTo>
                <a:lnTo>
                  <a:pt x="199788" y="42809"/>
                </a:lnTo>
                <a:lnTo>
                  <a:pt x="202499" y="39316"/>
                </a:lnTo>
                <a:lnTo>
                  <a:pt x="207094" y="37570"/>
                </a:lnTo>
                <a:lnTo>
                  <a:pt x="219179" y="37570"/>
                </a:lnTo>
                <a:lnTo>
                  <a:pt x="223486" y="38524"/>
                </a:lnTo>
                <a:lnTo>
                  <a:pt x="226496" y="40431"/>
                </a:lnTo>
                <a:lnTo>
                  <a:pt x="229506" y="42338"/>
                </a:lnTo>
                <a:lnTo>
                  <a:pt x="231011" y="45406"/>
                </a:lnTo>
                <a:lnTo>
                  <a:pt x="231011" y="51702"/>
                </a:lnTo>
                <a:lnTo>
                  <a:pt x="230183" y="54391"/>
                </a:lnTo>
                <a:lnTo>
                  <a:pt x="227312" y="57608"/>
                </a:lnTo>
                <a:lnTo>
                  <a:pt x="224463" y="57975"/>
                </a:lnTo>
                <a:lnTo>
                  <a:pt x="204681" y="60457"/>
                </a:lnTo>
                <a:lnTo>
                  <a:pt x="197743" y="61330"/>
                </a:lnTo>
                <a:lnTo>
                  <a:pt x="192137" y="63651"/>
                </a:lnTo>
                <a:lnTo>
                  <a:pt x="187864" y="67420"/>
                </a:lnTo>
                <a:lnTo>
                  <a:pt x="183591" y="71188"/>
                </a:lnTo>
                <a:close/>
              </a:path>
              <a:path w="1519365" h="105542">
                <a:moveTo>
                  <a:pt x="227220" y="88262"/>
                </a:moveTo>
                <a:lnTo>
                  <a:pt x="220327" y="91617"/>
                </a:lnTo>
                <a:lnTo>
                  <a:pt x="216238" y="93639"/>
                </a:lnTo>
                <a:lnTo>
                  <a:pt x="212010" y="94650"/>
                </a:lnTo>
                <a:lnTo>
                  <a:pt x="204061" y="94650"/>
                </a:lnTo>
                <a:lnTo>
                  <a:pt x="200960" y="93616"/>
                </a:lnTo>
                <a:lnTo>
                  <a:pt x="198340" y="91548"/>
                </a:lnTo>
                <a:lnTo>
                  <a:pt x="195721" y="89480"/>
                </a:lnTo>
                <a:lnTo>
                  <a:pt x="197904" y="105197"/>
                </a:lnTo>
                <a:lnTo>
                  <a:pt x="210448" y="105197"/>
                </a:lnTo>
                <a:lnTo>
                  <a:pt x="215663" y="103979"/>
                </a:lnTo>
                <a:lnTo>
                  <a:pt x="220396" y="101544"/>
                </a:lnTo>
                <a:lnTo>
                  <a:pt x="227220" y="88262"/>
                </a:lnTo>
                <a:close/>
              </a:path>
              <a:path w="1519365" h="105542">
                <a:moveTo>
                  <a:pt x="267586" y="1447"/>
                </a:moveTo>
                <a:lnTo>
                  <a:pt x="267586" y="102716"/>
                </a:lnTo>
                <a:lnTo>
                  <a:pt x="279993" y="102716"/>
                </a:lnTo>
                <a:lnTo>
                  <a:pt x="279993" y="1447"/>
                </a:lnTo>
                <a:lnTo>
                  <a:pt x="267586" y="1447"/>
                </a:lnTo>
                <a:close/>
              </a:path>
              <a:path w="1519365" h="105542">
                <a:moveTo>
                  <a:pt x="338165" y="28884"/>
                </a:moveTo>
                <a:lnTo>
                  <a:pt x="338165" y="102716"/>
                </a:lnTo>
                <a:lnTo>
                  <a:pt x="350571" y="102716"/>
                </a:lnTo>
                <a:lnTo>
                  <a:pt x="350571" y="55011"/>
                </a:lnTo>
                <a:lnTo>
                  <a:pt x="352248" y="50381"/>
                </a:lnTo>
                <a:lnTo>
                  <a:pt x="355603" y="46360"/>
                </a:lnTo>
                <a:lnTo>
                  <a:pt x="358957" y="42338"/>
                </a:lnTo>
                <a:lnTo>
                  <a:pt x="363759" y="40328"/>
                </a:lnTo>
                <a:lnTo>
                  <a:pt x="371421" y="40351"/>
                </a:lnTo>
                <a:lnTo>
                  <a:pt x="374074" y="40672"/>
                </a:lnTo>
                <a:lnTo>
                  <a:pt x="374074" y="27574"/>
                </a:lnTo>
                <a:lnTo>
                  <a:pt x="372742" y="27436"/>
                </a:lnTo>
                <a:lnTo>
                  <a:pt x="370077" y="27230"/>
                </a:lnTo>
                <a:lnTo>
                  <a:pt x="365160" y="27230"/>
                </a:lnTo>
                <a:lnTo>
                  <a:pt x="360818" y="29010"/>
                </a:lnTo>
                <a:lnTo>
                  <a:pt x="357050" y="32572"/>
                </a:lnTo>
                <a:lnTo>
                  <a:pt x="353282" y="36134"/>
                </a:lnTo>
                <a:lnTo>
                  <a:pt x="350916" y="39156"/>
                </a:lnTo>
                <a:lnTo>
                  <a:pt x="349951" y="41637"/>
                </a:lnTo>
                <a:lnTo>
                  <a:pt x="349951" y="28884"/>
                </a:lnTo>
                <a:lnTo>
                  <a:pt x="338165" y="28884"/>
                </a:lnTo>
                <a:close/>
              </a:path>
              <a:path w="1519365" h="105542">
                <a:moveTo>
                  <a:pt x="384872" y="29229"/>
                </a:moveTo>
                <a:lnTo>
                  <a:pt x="384872" y="102716"/>
                </a:lnTo>
                <a:lnTo>
                  <a:pt x="397485" y="102716"/>
                </a:lnTo>
                <a:lnTo>
                  <a:pt x="397485" y="29229"/>
                </a:lnTo>
                <a:lnTo>
                  <a:pt x="384872" y="29229"/>
                </a:lnTo>
                <a:close/>
              </a:path>
              <a:path w="1519365" h="105542">
                <a:moveTo>
                  <a:pt x="384872" y="1447"/>
                </a:moveTo>
                <a:lnTo>
                  <a:pt x="384872" y="15510"/>
                </a:lnTo>
                <a:lnTo>
                  <a:pt x="397485" y="15510"/>
                </a:lnTo>
                <a:lnTo>
                  <a:pt x="397485" y="1447"/>
                </a:lnTo>
                <a:lnTo>
                  <a:pt x="384872" y="1447"/>
                </a:lnTo>
                <a:close/>
              </a:path>
              <a:path w="1519365" h="105542">
                <a:moveTo>
                  <a:pt x="433763" y="93064"/>
                </a:moveTo>
                <a:lnTo>
                  <a:pt x="430638" y="89066"/>
                </a:lnTo>
                <a:lnTo>
                  <a:pt x="428938" y="86860"/>
                </a:lnTo>
                <a:lnTo>
                  <a:pt x="427904" y="83689"/>
                </a:lnTo>
                <a:lnTo>
                  <a:pt x="427536" y="79553"/>
                </a:lnTo>
                <a:lnTo>
                  <a:pt x="415613" y="79553"/>
                </a:lnTo>
                <a:lnTo>
                  <a:pt x="415934" y="86906"/>
                </a:lnTo>
                <a:lnTo>
                  <a:pt x="418381" y="93076"/>
                </a:lnTo>
                <a:lnTo>
                  <a:pt x="422953" y="98062"/>
                </a:lnTo>
                <a:lnTo>
                  <a:pt x="427525" y="103049"/>
                </a:lnTo>
                <a:lnTo>
                  <a:pt x="435302" y="105542"/>
                </a:lnTo>
                <a:lnTo>
                  <a:pt x="456485" y="105542"/>
                </a:lnTo>
                <a:lnTo>
                  <a:pt x="464078" y="103152"/>
                </a:lnTo>
                <a:lnTo>
                  <a:pt x="469063" y="98373"/>
                </a:lnTo>
                <a:lnTo>
                  <a:pt x="474049" y="93593"/>
                </a:lnTo>
                <a:lnTo>
                  <a:pt x="476542" y="87917"/>
                </a:lnTo>
                <a:lnTo>
                  <a:pt x="476542" y="74543"/>
                </a:lnTo>
                <a:lnTo>
                  <a:pt x="474129" y="69557"/>
                </a:lnTo>
                <a:lnTo>
                  <a:pt x="469304" y="66386"/>
                </a:lnTo>
                <a:lnTo>
                  <a:pt x="466272" y="64364"/>
                </a:lnTo>
                <a:lnTo>
                  <a:pt x="460298" y="62273"/>
                </a:lnTo>
                <a:lnTo>
                  <a:pt x="451384" y="60113"/>
                </a:lnTo>
                <a:lnTo>
                  <a:pt x="443182" y="58113"/>
                </a:lnTo>
                <a:lnTo>
                  <a:pt x="439598" y="57240"/>
                </a:lnTo>
                <a:lnTo>
                  <a:pt x="436887" y="56229"/>
                </a:lnTo>
                <a:lnTo>
                  <a:pt x="435049" y="55080"/>
                </a:lnTo>
                <a:lnTo>
                  <a:pt x="431879" y="53150"/>
                </a:lnTo>
                <a:lnTo>
                  <a:pt x="430293" y="50576"/>
                </a:lnTo>
                <a:lnTo>
                  <a:pt x="430293" y="44418"/>
                </a:lnTo>
                <a:lnTo>
                  <a:pt x="431500" y="42051"/>
                </a:lnTo>
                <a:lnTo>
                  <a:pt x="433912" y="40259"/>
                </a:lnTo>
                <a:lnTo>
                  <a:pt x="436324" y="38466"/>
                </a:lnTo>
                <a:lnTo>
                  <a:pt x="439874" y="37570"/>
                </a:lnTo>
                <a:lnTo>
                  <a:pt x="451591" y="37570"/>
                </a:lnTo>
                <a:lnTo>
                  <a:pt x="456531" y="39202"/>
                </a:lnTo>
                <a:lnTo>
                  <a:pt x="459379" y="42465"/>
                </a:lnTo>
                <a:lnTo>
                  <a:pt x="461125" y="44763"/>
                </a:lnTo>
                <a:lnTo>
                  <a:pt x="462113" y="47313"/>
                </a:lnTo>
                <a:lnTo>
                  <a:pt x="462343" y="50117"/>
                </a:lnTo>
                <a:lnTo>
                  <a:pt x="474060" y="50117"/>
                </a:lnTo>
                <a:lnTo>
                  <a:pt x="474152" y="45337"/>
                </a:lnTo>
                <a:lnTo>
                  <a:pt x="472659" y="40879"/>
                </a:lnTo>
                <a:lnTo>
                  <a:pt x="469580" y="36743"/>
                </a:lnTo>
                <a:lnTo>
                  <a:pt x="459614" y="29295"/>
                </a:lnTo>
                <a:lnTo>
                  <a:pt x="445526" y="26954"/>
                </a:lnTo>
                <a:lnTo>
                  <a:pt x="437025" y="26954"/>
                </a:lnTo>
                <a:lnTo>
                  <a:pt x="430259" y="29114"/>
                </a:lnTo>
                <a:lnTo>
                  <a:pt x="425227" y="33434"/>
                </a:lnTo>
                <a:lnTo>
                  <a:pt x="420196" y="37754"/>
                </a:lnTo>
                <a:lnTo>
                  <a:pt x="417680" y="43407"/>
                </a:lnTo>
                <a:lnTo>
                  <a:pt x="417680" y="56321"/>
                </a:lnTo>
                <a:lnTo>
                  <a:pt x="420345" y="60963"/>
                </a:lnTo>
                <a:lnTo>
                  <a:pt x="425675" y="64318"/>
                </a:lnTo>
                <a:lnTo>
                  <a:pt x="428662" y="66248"/>
                </a:lnTo>
                <a:lnTo>
                  <a:pt x="433303" y="67994"/>
                </a:lnTo>
                <a:lnTo>
                  <a:pt x="439598" y="69557"/>
                </a:lnTo>
                <a:lnTo>
                  <a:pt x="449454" y="72039"/>
                </a:lnTo>
                <a:lnTo>
                  <a:pt x="454738" y="73371"/>
                </a:lnTo>
                <a:lnTo>
                  <a:pt x="458277" y="74543"/>
                </a:lnTo>
                <a:lnTo>
                  <a:pt x="460069" y="75554"/>
                </a:lnTo>
                <a:lnTo>
                  <a:pt x="462872" y="77209"/>
                </a:lnTo>
                <a:lnTo>
                  <a:pt x="464273" y="79622"/>
                </a:lnTo>
                <a:lnTo>
                  <a:pt x="464273" y="86975"/>
                </a:lnTo>
                <a:lnTo>
                  <a:pt x="462527" y="90066"/>
                </a:lnTo>
                <a:lnTo>
                  <a:pt x="459035" y="92065"/>
                </a:lnTo>
                <a:lnTo>
                  <a:pt x="455543" y="94064"/>
                </a:lnTo>
                <a:lnTo>
                  <a:pt x="451499" y="95064"/>
                </a:lnTo>
                <a:lnTo>
                  <a:pt x="439185" y="95064"/>
                </a:lnTo>
                <a:lnTo>
                  <a:pt x="433763" y="93064"/>
                </a:lnTo>
                <a:close/>
              </a:path>
              <a:path w="1519365" h="105542">
                <a:moveTo>
                  <a:pt x="490464" y="1447"/>
                </a:moveTo>
                <a:lnTo>
                  <a:pt x="490464" y="102716"/>
                </a:lnTo>
                <a:lnTo>
                  <a:pt x="502388" y="102716"/>
                </a:lnTo>
                <a:lnTo>
                  <a:pt x="502388" y="75003"/>
                </a:lnTo>
                <a:lnTo>
                  <a:pt x="512796" y="65490"/>
                </a:lnTo>
                <a:lnTo>
                  <a:pt x="535816" y="102716"/>
                </a:lnTo>
                <a:lnTo>
                  <a:pt x="551669" y="102716"/>
                </a:lnTo>
                <a:lnTo>
                  <a:pt x="521825" y="56528"/>
                </a:lnTo>
                <a:lnTo>
                  <a:pt x="550084" y="28884"/>
                </a:lnTo>
                <a:lnTo>
                  <a:pt x="534231" y="28884"/>
                </a:lnTo>
                <a:lnTo>
                  <a:pt x="502388" y="60250"/>
                </a:lnTo>
                <a:lnTo>
                  <a:pt x="502388" y="1447"/>
                </a:lnTo>
                <a:lnTo>
                  <a:pt x="490464" y="1447"/>
                </a:lnTo>
                <a:close/>
              </a:path>
              <a:path w="1519365" h="105542">
                <a:moveTo>
                  <a:pt x="577194" y="16257"/>
                </a:moveTo>
                <a:lnTo>
                  <a:pt x="577929" y="14304"/>
                </a:lnTo>
                <a:lnTo>
                  <a:pt x="580916" y="11374"/>
                </a:lnTo>
                <a:lnTo>
                  <a:pt x="586303" y="11409"/>
                </a:lnTo>
                <a:lnTo>
                  <a:pt x="589095" y="11581"/>
                </a:lnTo>
                <a:lnTo>
                  <a:pt x="589095" y="275"/>
                </a:lnTo>
                <a:lnTo>
                  <a:pt x="586269" y="69"/>
                </a:lnTo>
                <a:lnTo>
                  <a:pt x="575586" y="0"/>
                </a:lnTo>
                <a:lnTo>
                  <a:pt x="570003" y="2114"/>
                </a:lnTo>
                <a:lnTo>
                  <a:pt x="567108" y="6342"/>
                </a:lnTo>
                <a:lnTo>
                  <a:pt x="565500" y="8732"/>
                </a:lnTo>
                <a:lnTo>
                  <a:pt x="564604" y="12500"/>
                </a:lnTo>
                <a:lnTo>
                  <a:pt x="564420" y="17647"/>
                </a:lnTo>
                <a:lnTo>
                  <a:pt x="564420" y="29229"/>
                </a:lnTo>
                <a:lnTo>
                  <a:pt x="554150" y="29229"/>
                </a:lnTo>
                <a:lnTo>
                  <a:pt x="554150" y="39018"/>
                </a:lnTo>
                <a:lnTo>
                  <a:pt x="564420" y="39018"/>
                </a:lnTo>
                <a:lnTo>
                  <a:pt x="564420" y="102716"/>
                </a:lnTo>
                <a:lnTo>
                  <a:pt x="576688" y="102716"/>
                </a:lnTo>
                <a:lnTo>
                  <a:pt x="576688" y="39018"/>
                </a:lnTo>
                <a:lnTo>
                  <a:pt x="589095" y="39018"/>
                </a:lnTo>
                <a:lnTo>
                  <a:pt x="589095" y="29229"/>
                </a:lnTo>
                <a:lnTo>
                  <a:pt x="576826" y="29229"/>
                </a:lnTo>
                <a:lnTo>
                  <a:pt x="576826" y="21232"/>
                </a:lnTo>
                <a:lnTo>
                  <a:pt x="577194" y="16257"/>
                </a:lnTo>
                <a:close/>
              </a:path>
              <a:path w="1519365" h="105542">
                <a:moveTo>
                  <a:pt x="596952" y="28884"/>
                </a:moveTo>
                <a:lnTo>
                  <a:pt x="596952" y="102716"/>
                </a:lnTo>
                <a:lnTo>
                  <a:pt x="609359" y="102716"/>
                </a:lnTo>
                <a:lnTo>
                  <a:pt x="609359" y="55011"/>
                </a:lnTo>
                <a:lnTo>
                  <a:pt x="611036" y="50381"/>
                </a:lnTo>
                <a:lnTo>
                  <a:pt x="614390" y="46360"/>
                </a:lnTo>
                <a:lnTo>
                  <a:pt x="617744" y="42338"/>
                </a:lnTo>
                <a:lnTo>
                  <a:pt x="622546" y="40328"/>
                </a:lnTo>
                <a:lnTo>
                  <a:pt x="630208" y="40351"/>
                </a:lnTo>
                <a:lnTo>
                  <a:pt x="632862" y="40672"/>
                </a:lnTo>
                <a:lnTo>
                  <a:pt x="632862" y="27574"/>
                </a:lnTo>
                <a:lnTo>
                  <a:pt x="631529" y="27436"/>
                </a:lnTo>
                <a:lnTo>
                  <a:pt x="628864" y="27230"/>
                </a:lnTo>
                <a:lnTo>
                  <a:pt x="623947" y="27230"/>
                </a:lnTo>
                <a:lnTo>
                  <a:pt x="619605" y="29010"/>
                </a:lnTo>
                <a:lnTo>
                  <a:pt x="615837" y="32572"/>
                </a:lnTo>
                <a:lnTo>
                  <a:pt x="612070" y="36134"/>
                </a:lnTo>
                <a:lnTo>
                  <a:pt x="609703" y="39156"/>
                </a:lnTo>
                <a:lnTo>
                  <a:pt x="608738" y="41637"/>
                </a:lnTo>
                <a:lnTo>
                  <a:pt x="608738" y="28884"/>
                </a:lnTo>
                <a:lnTo>
                  <a:pt x="596952" y="28884"/>
                </a:lnTo>
                <a:close/>
              </a:path>
              <a:path w="1519365" h="105542">
                <a:moveTo>
                  <a:pt x="663165" y="40109"/>
                </a:moveTo>
                <a:lnTo>
                  <a:pt x="667944" y="38053"/>
                </a:lnTo>
                <a:lnTo>
                  <a:pt x="681591" y="38053"/>
                </a:lnTo>
                <a:lnTo>
                  <a:pt x="687266" y="41040"/>
                </a:lnTo>
                <a:lnTo>
                  <a:pt x="690666" y="47015"/>
                </a:lnTo>
                <a:lnTo>
                  <a:pt x="692504" y="50232"/>
                </a:lnTo>
                <a:lnTo>
                  <a:pt x="693676" y="54529"/>
                </a:lnTo>
                <a:lnTo>
                  <a:pt x="694181" y="59906"/>
                </a:lnTo>
                <a:lnTo>
                  <a:pt x="653171" y="59906"/>
                </a:lnTo>
                <a:lnTo>
                  <a:pt x="653401" y="53564"/>
                </a:lnTo>
                <a:lnTo>
                  <a:pt x="649174" y="38328"/>
                </a:lnTo>
                <a:lnTo>
                  <a:pt x="646237" y="42196"/>
                </a:lnTo>
                <a:lnTo>
                  <a:pt x="641202" y="53542"/>
                </a:lnTo>
                <a:lnTo>
                  <a:pt x="639524" y="67213"/>
                </a:lnTo>
                <a:lnTo>
                  <a:pt x="639724" y="72256"/>
                </a:lnTo>
                <a:lnTo>
                  <a:pt x="642660" y="85251"/>
                </a:lnTo>
                <a:lnTo>
                  <a:pt x="649105" y="95305"/>
                </a:lnTo>
                <a:lnTo>
                  <a:pt x="659749" y="102833"/>
                </a:lnTo>
                <a:lnTo>
                  <a:pt x="672470" y="105335"/>
                </a:lnTo>
                <a:lnTo>
                  <a:pt x="676238" y="105335"/>
                </a:lnTo>
                <a:lnTo>
                  <a:pt x="679615" y="104968"/>
                </a:lnTo>
                <a:lnTo>
                  <a:pt x="682602" y="104232"/>
                </a:lnTo>
                <a:lnTo>
                  <a:pt x="688162" y="102945"/>
                </a:lnTo>
                <a:lnTo>
                  <a:pt x="692826" y="100464"/>
                </a:lnTo>
                <a:lnTo>
                  <a:pt x="696594" y="96787"/>
                </a:lnTo>
                <a:lnTo>
                  <a:pt x="698845" y="94673"/>
                </a:lnTo>
                <a:lnTo>
                  <a:pt x="700878" y="91950"/>
                </a:lnTo>
                <a:lnTo>
                  <a:pt x="702693" y="88618"/>
                </a:lnTo>
                <a:lnTo>
                  <a:pt x="704508" y="85286"/>
                </a:lnTo>
                <a:lnTo>
                  <a:pt x="705577" y="82264"/>
                </a:lnTo>
                <a:lnTo>
                  <a:pt x="705898" y="79553"/>
                </a:lnTo>
                <a:lnTo>
                  <a:pt x="693699" y="79553"/>
                </a:lnTo>
                <a:lnTo>
                  <a:pt x="692780" y="82816"/>
                </a:lnTo>
                <a:lnTo>
                  <a:pt x="691218" y="85688"/>
                </a:lnTo>
                <a:lnTo>
                  <a:pt x="689012" y="88170"/>
                </a:lnTo>
                <a:lnTo>
                  <a:pt x="685152" y="92444"/>
                </a:lnTo>
                <a:lnTo>
                  <a:pt x="679983" y="94581"/>
                </a:lnTo>
                <a:lnTo>
                  <a:pt x="666566" y="94581"/>
                </a:lnTo>
                <a:lnTo>
                  <a:pt x="661442" y="92318"/>
                </a:lnTo>
                <a:lnTo>
                  <a:pt x="658134" y="87791"/>
                </a:lnTo>
                <a:lnTo>
                  <a:pt x="654826" y="83264"/>
                </a:lnTo>
                <a:lnTo>
                  <a:pt x="653056" y="77255"/>
                </a:lnTo>
                <a:lnTo>
                  <a:pt x="652827" y="69764"/>
                </a:lnTo>
                <a:lnTo>
                  <a:pt x="706932" y="69764"/>
                </a:lnTo>
                <a:lnTo>
                  <a:pt x="706932" y="62319"/>
                </a:lnTo>
                <a:lnTo>
                  <a:pt x="706565" y="56896"/>
                </a:lnTo>
                <a:lnTo>
                  <a:pt x="705829" y="53495"/>
                </a:lnTo>
                <a:lnTo>
                  <a:pt x="705002" y="48531"/>
                </a:lnTo>
                <a:lnTo>
                  <a:pt x="703348" y="44188"/>
                </a:lnTo>
                <a:lnTo>
                  <a:pt x="700867" y="40466"/>
                </a:lnTo>
                <a:lnTo>
                  <a:pt x="698294" y="36559"/>
                </a:lnTo>
                <a:lnTo>
                  <a:pt x="694549" y="33377"/>
                </a:lnTo>
                <a:lnTo>
                  <a:pt x="689632" y="30918"/>
                </a:lnTo>
                <a:lnTo>
                  <a:pt x="684716" y="28459"/>
                </a:lnTo>
                <a:lnTo>
                  <a:pt x="679638" y="27230"/>
                </a:lnTo>
                <a:lnTo>
                  <a:pt x="671995" y="27298"/>
                </a:lnTo>
                <a:lnTo>
                  <a:pt x="663165" y="40109"/>
                </a:lnTo>
                <a:close/>
              </a:path>
              <a:path w="1519365" h="105542">
                <a:moveTo>
                  <a:pt x="659326" y="30456"/>
                </a:moveTo>
                <a:lnTo>
                  <a:pt x="649174" y="38328"/>
                </a:lnTo>
                <a:lnTo>
                  <a:pt x="653401" y="53564"/>
                </a:lnTo>
                <a:lnTo>
                  <a:pt x="655446" y="48336"/>
                </a:lnTo>
                <a:lnTo>
                  <a:pt x="659306" y="44223"/>
                </a:lnTo>
                <a:lnTo>
                  <a:pt x="663165" y="40109"/>
                </a:lnTo>
                <a:lnTo>
                  <a:pt x="671995" y="27298"/>
                </a:lnTo>
                <a:lnTo>
                  <a:pt x="659326" y="30456"/>
                </a:lnTo>
                <a:close/>
              </a:path>
              <a:path w="1519365" h="105542">
                <a:moveTo>
                  <a:pt x="745507" y="40109"/>
                </a:moveTo>
                <a:lnTo>
                  <a:pt x="750286" y="38053"/>
                </a:lnTo>
                <a:lnTo>
                  <a:pt x="763933" y="38053"/>
                </a:lnTo>
                <a:lnTo>
                  <a:pt x="769607" y="41040"/>
                </a:lnTo>
                <a:lnTo>
                  <a:pt x="773008" y="47015"/>
                </a:lnTo>
                <a:lnTo>
                  <a:pt x="774846" y="50232"/>
                </a:lnTo>
                <a:lnTo>
                  <a:pt x="776017" y="54529"/>
                </a:lnTo>
                <a:lnTo>
                  <a:pt x="776523" y="59906"/>
                </a:lnTo>
                <a:lnTo>
                  <a:pt x="735513" y="59906"/>
                </a:lnTo>
                <a:lnTo>
                  <a:pt x="735743" y="53564"/>
                </a:lnTo>
                <a:lnTo>
                  <a:pt x="731515" y="38329"/>
                </a:lnTo>
                <a:lnTo>
                  <a:pt x="728578" y="42196"/>
                </a:lnTo>
                <a:lnTo>
                  <a:pt x="723544" y="53542"/>
                </a:lnTo>
                <a:lnTo>
                  <a:pt x="721866" y="67213"/>
                </a:lnTo>
                <a:lnTo>
                  <a:pt x="722065" y="72256"/>
                </a:lnTo>
                <a:lnTo>
                  <a:pt x="725002" y="85251"/>
                </a:lnTo>
                <a:lnTo>
                  <a:pt x="731446" y="95305"/>
                </a:lnTo>
                <a:lnTo>
                  <a:pt x="742090" y="102833"/>
                </a:lnTo>
                <a:lnTo>
                  <a:pt x="754812" y="105335"/>
                </a:lnTo>
                <a:lnTo>
                  <a:pt x="758579" y="105335"/>
                </a:lnTo>
                <a:lnTo>
                  <a:pt x="761957" y="104968"/>
                </a:lnTo>
                <a:lnTo>
                  <a:pt x="764943" y="104232"/>
                </a:lnTo>
                <a:lnTo>
                  <a:pt x="770503" y="102946"/>
                </a:lnTo>
                <a:lnTo>
                  <a:pt x="775167" y="100464"/>
                </a:lnTo>
                <a:lnTo>
                  <a:pt x="778935" y="96787"/>
                </a:lnTo>
                <a:lnTo>
                  <a:pt x="781187" y="94673"/>
                </a:lnTo>
                <a:lnTo>
                  <a:pt x="783220" y="91950"/>
                </a:lnTo>
                <a:lnTo>
                  <a:pt x="785035" y="88618"/>
                </a:lnTo>
                <a:lnTo>
                  <a:pt x="786850" y="85286"/>
                </a:lnTo>
                <a:lnTo>
                  <a:pt x="787918" y="82264"/>
                </a:lnTo>
                <a:lnTo>
                  <a:pt x="788240" y="79553"/>
                </a:lnTo>
                <a:lnTo>
                  <a:pt x="776040" y="79553"/>
                </a:lnTo>
                <a:lnTo>
                  <a:pt x="775121" y="82816"/>
                </a:lnTo>
                <a:lnTo>
                  <a:pt x="773559" y="85688"/>
                </a:lnTo>
                <a:lnTo>
                  <a:pt x="771353" y="88170"/>
                </a:lnTo>
                <a:lnTo>
                  <a:pt x="767494" y="92444"/>
                </a:lnTo>
                <a:lnTo>
                  <a:pt x="762324" y="94581"/>
                </a:lnTo>
                <a:lnTo>
                  <a:pt x="748907" y="94581"/>
                </a:lnTo>
                <a:lnTo>
                  <a:pt x="743784" y="92318"/>
                </a:lnTo>
                <a:lnTo>
                  <a:pt x="740475" y="87791"/>
                </a:lnTo>
                <a:lnTo>
                  <a:pt x="737167" y="83264"/>
                </a:lnTo>
                <a:lnTo>
                  <a:pt x="735398" y="77255"/>
                </a:lnTo>
                <a:lnTo>
                  <a:pt x="735168" y="69764"/>
                </a:lnTo>
                <a:lnTo>
                  <a:pt x="789274" y="69764"/>
                </a:lnTo>
                <a:lnTo>
                  <a:pt x="789274" y="62319"/>
                </a:lnTo>
                <a:lnTo>
                  <a:pt x="788906" y="56896"/>
                </a:lnTo>
                <a:lnTo>
                  <a:pt x="788171" y="53495"/>
                </a:lnTo>
                <a:lnTo>
                  <a:pt x="787344" y="48531"/>
                </a:lnTo>
                <a:lnTo>
                  <a:pt x="785690" y="44188"/>
                </a:lnTo>
                <a:lnTo>
                  <a:pt x="783208" y="40466"/>
                </a:lnTo>
                <a:lnTo>
                  <a:pt x="780635" y="36559"/>
                </a:lnTo>
                <a:lnTo>
                  <a:pt x="776890" y="33377"/>
                </a:lnTo>
                <a:lnTo>
                  <a:pt x="771974" y="30918"/>
                </a:lnTo>
                <a:lnTo>
                  <a:pt x="767057" y="28459"/>
                </a:lnTo>
                <a:lnTo>
                  <a:pt x="761980" y="27230"/>
                </a:lnTo>
                <a:lnTo>
                  <a:pt x="754336" y="27298"/>
                </a:lnTo>
                <a:lnTo>
                  <a:pt x="745507" y="40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118515" y="4862597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225232" y="486323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890696" y="490706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890696" y="493324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503119" y="4939655"/>
            <a:ext cx="98028" cy="95345"/>
          </a:xfrm>
          <a:custGeom>
            <a:avLst/>
            <a:gdLst/>
            <a:ahLst/>
            <a:cxnLst/>
            <a:rect l="l" t="t" r="r" b="b"/>
            <a:pathLst>
              <a:path w="107831" h="108058">
                <a:moveTo>
                  <a:pt x="62755" y="45394"/>
                </a:moveTo>
                <a:lnTo>
                  <a:pt x="62755" y="0"/>
                </a:lnTo>
                <a:lnTo>
                  <a:pt x="45076" y="0"/>
                </a:lnTo>
                <a:lnTo>
                  <a:pt x="45076" y="45394"/>
                </a:lnTo>
                <a:lnTo>
                  <a:pt x="0" y="45394"/>
                </a:lnTo>
                <a:lnTo>
                  <a:pt x="0" y="62767"/>
                </a:lnTo>
                <a:lnTo>
                  <a:pt x="45076" y="62767"/>
                </a:lnTo>
                <a:lnTo>
                  <a:pt x="45076" y="108058"/>
                </a:lnTo>
                <a:lnTo>
                  <a:pt x="62755" y="108058"/>
                </a:lnTo>
                <a:lnTo>
                  <a:pt x="62755" y="62767"/>
                </a:lnTo>
                <a:lnTo>
                  <a:pt x="107831" y="62767"/>
                </a:lnTo>
                <a:lnTo>
                  <a:pt x="107831" y="45394"/>
                </a:lnTo>
                <a:lnTo>
                  <a:pt x="62755" y="45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3178263" y="4810387"/>
            <a:ext cx="271456" cy="91727"/>
          </a:xfrm>
          <a:custGeom>
            <a:avLst/>
            <a:gdLst/>
            <a:ahLst/>
            <a:cxnLst/>
            <a:rect l="l" t="t" r="r" b="b"/>
            <a:pathLst>
              <a:path w="298602" h="103957">
                <a:moveTo>
                  <a:pt x="56046" y="101153"/>
                </a:moveTo>
                <a:lnTo>
                  <a:pt x="53140" y="83367"/>
                </a:lnTo>
                <a:lnTo>
                  <a:pt x="49671" y="83965"/>
                </a:lnTo>
                <a:lnTo>
                  <a:pt x="20263" y="83965"/>
                </a:lnTo>
                <a:lnTo>
                  <a:pt x="46041" y="101613"/>
                </a:lnTo>
                <a:lnTo>
                  <a:pt x="51233" y="101613"/>
                </a:lnTo>
                <a:lnTo>
                  <a:pt x="56046" y="101153"/>
                </a:lnTo>
                <a:close/>
              </a:path>
              <a:path w="298602" h="103957">
                <a:moveTo>
                  <a:pt x="49671" y="40052"/>
                </a:moveTo>
                <a:lnTo>
                  <a:pt x="49970" y="56918"/>
                </a:lnTo>
                <a:lnTo>
                  <a:pt x="53393" y="57493"/>
                </a:lnTo>
                <a:lnTo>
                  <a:pt x="55828" y="58596"/>
                </a:lnTo>
                <a:lnTo>
                  <a:pt x="60194" y="60572"/>
                </a:lnTo>
                <a:lnTo>
                  <a:pt x="56069" y="37536"/>
                </a:lnTo>
                <a:lnTo>
                  <a:pt x="53289" y="39213"/>
                </a:lnTo>
                <a:lnTo>
                  <a:pt x="49671" y="40052"/>
                </a:lnTo>
                <a:close/>
              </a:path>
              <a:path w="298602" h="103957">
                <a:moveTo>
                  <a:pt x="146912" y="47394"/>
                </a:moveTo>
                <a:lnTo>
                  <a:pt x="148485" y="51335"/>
                </a:lnTo>
                <a:lnTo>
                  <a:pt x="148806" y="56528"/>
                </a:lnTo>
                <a:lnTo>
                  <a:pt x="118273" y="56528"/>
                </a:lnTo>
                <a:lnTo>
                  <a:pt x="118917" y="51656"/>
                </a:lnTo>
                <a:lnTo>
                  <a:pt x="120490" y="47796"/>
                </a:lnTo>
                <a:lnTo>
                  <a:pt x="122995" y="44946"/>
                </a:lnTo>
                <a:lnTo>
                  <a:pt x="125499" y="42097"/>
                </a:lnTo>
                <a:lnTo>
                  <a:pt x="130990" y="24544"/>
                </a:lnTo>
                <a:lnTo>
                  <a:pt x="118207" y="27525"/>
                </a:lnTo>
                <a:lnTo>
                  <a:pt x="107900" y="34882"/>
                </a:lnTo>
                <a:lnTo>
                  <a:pt x="104436" y="39262"/>
                </a:lnTo>
                <a:lnTo>
                  <a:pt x="99616" y="50553"/>
                </a:lnTo>
                <a:lnTo>
                  <a:pt x="98009" y="64800"/>
                </a:lnTo>
                <a:lnTo>
                  <a:pt x="98475" y="72888"/>
                </a:lnTo>
                <a:lnTo>
                  <a:pt x="101995" y="85698"/>
                </a:lnTo>
                <a:lnTo>
                  <a:pt x="108968" y="94857"/>
                </a:lnTo>
                <a:lnTo>
                  <a:pt x="121493" y="102040"/>
                </a:lnTo>
                <a:lnTo>
                  <a:pt x="134264" y="104094"/>
                </a:lnTo>
                <a:lnTo>
                  <a:pt x="138612" y="103912"/>
                </a:lnTo>
                <a:lnTo>
                  <a:pt x="151412" y="100602"/>
                </a:lnTo>
                <a:lnTo>
                  <a:pt x="161282" y="93133"/>
                </a:lnTo>
                <a:lnTo>
                  <a:pt x="165418" y="88538"/>
                </a:lnTo>
                <a:lnTo>
                  <a:pt x="167738" y="84011"/>
                </a:lnTo>
                <a:lnTo>
                  <a:pt x="168243" y="79553"/>
                </a:lnTo>
                <a:lnTo>
                  <a:pt x="148186" y="79553"/>
                </a:lnTo>
                <a:lnTo>
                  <a:pt x="147130" y="81759"/>
                </a:lnTo>
                <a:lnTo>
                  <a:pt x="144533" y="84723"/>
                </a:lnTo>
                <a:lnTo>
                  <a:pt x="142006" y="87021"/>
                </a:lnTo>
                <a:lnTo>
                  <a:pt x="138721" y="88170"/>
                </a:lnTo>
                <a:lnTo>
                  <a:pt x="130864" y="88170"/>
                </a:lnTo>
                <a:lnTo>
                  <a:pt x="127601" y="87228"/>
                </a:lnTo>
                <a:lnTo>
                  <a:pt x="124890" y="85344"/>
                </a:lnTo>
                <a:lnTo>
                  <a:pt x="120433" y="82310"/>
                </a:lnTo>
                <a:lnTo>
                  <a:pt x="118067" y="77025"/>
                </a:lnTo>
                <a:lnTo>
                  <a:pt x="117791" y="69488"/>
                </a:lnTo>
                <a:lnTo>
                  <a:pt x="169208" y="69488"/>
                </a:lnTo>
                <a:lnTo>
                  <a:pt x="169300" y="63008"/>
                </a:lnTo>
                <a:lnTo>
                  <a:pt x="169093" y="58045"/>
                </a:lnTo>
                <a:lnTo>
                  <a:pt x="168588" y="54598"/>
                </a:lnTo>
                <a:lnTo>
                  <a:pt x="167715" y="48715"/>
                </a:lnTo>
                <a:lnTo>
                  <a:pt x="165808" y="43545"/>
                </a:lnTo>
                <a:lnTo>
                  <a:pt x="162867" y="39087"/>
                </a:lnTo>
                <a:lnTo>
                  <a:pt x="159605" y="34031"/>
                </a:lnTo>
                <a:lnTo>
                  <a:pt x="155470" y="30332"/>
                </a:lnTo>
                <a:lnTo>
                  <a:pt x="150461" y="27988"/>
                </a:lnTo>
                <a:lnTo>
                  <a:pt x="145452" y="25644"/>
                </a:lnTo>
                <a:lnTo>
                  <a:pt x="139824" y="24472"/>
                </a:lnTo>
                <a:lnTo>
                  <a:pt x="141260" y="42017"/>
                </a:lnTo>
                <a:lnTo>
                  <a:pt x="144085" y="44705"/>
                </a:lnTo>
                <a:lnTo>
                  <a:pt x="146912" y="47394"/>
                </a:lnTo>
                <a:close/>
              </a:path>
              <a:path w="298602" h="103957">
                <a:moveTo>
                  <a:pt x="125499" y="42097"/>
                </a:moveTo>
                <a:lnTo>
                  <a:pt x="129026" y="40672"/>
                </a:lnTo>
                <a:lnTo>
                  <a:pt x="137756" y="40672"/>
                </a:lnTo>
                <a:lnTo>
                  <a:pt x="141260" y="42017"/>
                </a:lnTo>
                <a:lnTo>
                  <a:pt x="139824" y="24472"/>
                </a:lnTo>
                <a:lnTo>
                  <a:pt x="130990" y="24544"/>
                </a:lnTo>
                <a:lnTo>
                  <a:pt x="125499" y="42097"/>
                </a:lnTo>
                <a:close/>
              </a:path>
              <a:path w="298602" h="103957">
                <a:moveTo>
                  <a:pt x="208472" y="27161"/>
                </a:moveTo>
                <a:lnTo>
                  <a:pt x="208472" y="6204"/>
                </a:lnTo>
                <a:lnTo>
                  <a:pt x="189035" y="6204"/>
                </a:lnTo>
                <a:lnTo>
                  <a:pt x="189035" y="27161"/>
                </a:lnTo>
                <a:lnTo>
                  <a:pt x="178559" y="27161"/>
                </a:lnTo>
                <a:lnTo>
                  <a:pt x="178559" y="41155"/>
                </a:lnTo>
                <a:lnTo>
                  <a:pt x="189035" y="41155"/>
                </a:lnTo>
                <a:lnTo>
                  <a:pt x="189035" y="92099"/>
                </a:lnTo>
                <a:lnTo>
                  <a:pt x="190138" y="95569"/>
                </a:lnTo>
                <a:lnTo>
                  <a:pt x="192344" y="97821"/>
                </a:lnTo>
                <a:lnTo>
                  <a:pt x="195744" y="101360"/>
                </a:lnTo>
                <a:lnTo>
                  <a:pt x="202085" y="102968"/>
                </a:lnTo>
                <a:lnTo>
                  <a:pt x="211367" y="102647"/>
                </a:lnTo>
                <a:lnTo>
                  <a:pt x="220672" y="102302"/>
                </a:lnTo>
                <a:lnTo>
                  <a:pt x="220672" y="87618"/>
                </a:lnTo>
                <a:lnTo>
                  <a:pt x="216812" y="87756"/>
                </a:lnTo>
                <a:lnTo>
                  <a:pt x="212814" y="87756"/>
                </a:lnTo>
                <a:lnTo>
                  <a:pt x="210425" y="87377"/>
                </a:lnTo>
                <a:lnTo>
                  <a:pt x="209644" y="86619"/>
                </a:lnTo>
                <a:lnTo>
                  <a:pt x="208472" y="83942"/>
                </a:lnTo>
                <a:lnTo>
                  <a:pt x="208472" y="41155"/>
                </a:lnTo>
                <a:lnTo>
                  <a:pt x="220672" y="41155"/>
                </a:lnTo>
                <a:lnTo>
                  <a:pt x="220672" y="27161"/>
                </a:lnTo>
                <a:lnTo>
                  <a:pt x="208472" y="27161"/>
                </a:lnTo>
                <a:close/>
              </a:path>
              <a:path w="298602" h="103957">
                <a:moveTo>
                  <a:pt x="272733" y="95730"/>
                </a:moveTo>
                <a:lnTo>
                  <a:pt x="275444" y="92789"/>
                </a:lnTo>
                <a:lnTo>
                  <a:pt x="275765" y="96006"/>
                </a:lnTo>
                <a:lnTo>
                  <a:pt x="276225" y="98671"/>
                </a:lnTo>
                <a:lnTo>
                  <a:pt x="277236" y="101613"/>
                </a:lnTo>
                <a:lnTo>
                  <a:pt x="298602" y="101613"/>
                </a:lnTo>
                <a:lnTo>
                  <a:pt x="298602" y="98717"/>
                </a:lnTo>
                <a:lnTo>
                  <a:pt x="295707" y="96442"/>
                </a:lnTo>
                <a:lnTo>
                  <a:pt x="294673" y="93777"/>
                </a:lnTo>
                <a:lnTo>
                  <a:pt x="294536" y="91203"/>
                </a:lnTo>
                <a:lnTo>
                  <a:pt x="294398" y="84907"/>
                </a:lnTo>
                <a:lnTo>
                  <a:pt x="294398" y="38995"/>
                </a:lnTo>
                <a:lnTo>
                  <a:pt x="291205" y="32837"/>
                </a:lnTo>
                <a:lnTo>
                  <a:pt x="284817" y="29574"/>
                </a:lnTo>
                <a:lnTo>
                  <a:pt x="278430" y="26310"/>
                </a:lnTo>
                <a:lnTo>
                  <a:pt x="271125" y="24679"/>
                </a:lnTo>
                <a:lnTo>
                  <a:pt x="262899" y="24679"/>
                </a:lnTo>
                <a:lnTo>
                  <a:pt x="258880" y="24798"/>
                </a:lnTo>
                <a:lnTo>
                  <a:pt x="245305" y="27735"/>
                </a:lnTo>
                <a:lnTo>
                  <a:pt x="236157" y="34606"/>
                </a:lnTo>
                <a:lnTo>
                  <a:pt x="232894" y="38834"/>
                </a:lnTo>
                <a:lnTo>
                  <a:pt x="231056" y="44234"/>
                </a:lnTo>
                <a:lnTo>
                  <a:pt x="230643" y="50806"/>
                </a:lnTo>
                <a:lnTo>
                  <a:pt x="249597" y="50806"/>
                </a:lnTo>
                <a:lnTo>
                  <a:pt x="250056" y="47911"/>
                </a:lnTo>
                <a:lnTo>
                  <a:pt x="250975" y="45613"/>
                </a:lnTo>
                <a:lnTo>
                  <a:pt x="254284" y="41614"/>
                </a:lnTo>
                <a:lnTo>
                  <a:pt x="257569" y="40465"/>
                </a:lnTo>
                <a:lnTo>
                  <a:pt x="266346" y="40466"/>
                </a:lnTo>
                <a:lnTo>
                  <a:pt x="269482" y="41052"/>
                </a:lnTo>
                <a:lnTo>
                  <a:pt x="271618" y="42224"/>
                </a:lnTo>
                <a:lnTo>
                  <a:pt x="274823" y="45521"/>
                </a:lnTo>
                <a:lnTo>
                  <a:pt x="274823" y="51128"/>
                </a:lnTo>
                <a:lnTo>
                  <a:pt x="273422" y="52989"/>
                </a:lnTo>
                <a:lnTo>
                  <a:pt x="270619" y="54184"/>
                </a:lnTo>
                <a:lnTo>
                  <a:pt x="269057" y="54873"/>
                </a:lnTo>
                <a:lnTo>
                  <a:pt x="266460" y="55448"/>
                </a:lnTo>
                <a:lnTo>
                  <a:pt x="262830" y="55907"/>
                </a:lnTo>
                <a:lnTo>
                  <a:pt x="256144" y="56735"/>
                </a:lnTo>
                <a:lnTo>
                  <a:pt x="248563" y="57700"/>
                </a:lnTo>
                <a:lnTo>
                  <a:pt x="242819" y="59308"/>
                </a:lnTo>
                <a:lnTo>
                  <a:pt x="238914" y="61560"/>
                </a:lnTo>
                <a:lnTo>
                  <a:pt x="231792" y="65697"/>
                </a:lnTo>
                <a:lnTo>
                  <a:pt x="228230" y="72383"/>
                </a:lnTo>
                <a:lnTo>
                  <a:pt x="228230" y="88745"/>
                </a:lnTo>
                <a:lnTo>
                  <a:pt x="230448" y="94248"/>
                </a:lnTo>
                <a:lnTo>
                  <a:pt x="234882" y="98131"/>
                </a:lnTo>
                <a:lnTo>
                  <a:pt x="239316" y="102015"/>
                </a:lnTo>
                <a:lnTo>
                  <a:pt x="244933" y="103957"/>
                </a:lnTo>
                <a:lnTo>
                  <a:pt x="251733" y="103957"/>
                </a:lnTo>
                <a:lnTo>
                  <a:pt x="252595" y="88940"/>
                </a:lnTo>
                <a:lnTo>
                  <a:pt x="248873" y="85953"/>
                </a:lnTo>
                <a:lnTo>
                  <a:pt x="247943" y="83528"/>
                </a:lnTo>
                <a:lnTo>
                  <a:pt x="247943" y="76405"/>
                </a:lnTo>
                <a:lnTo>
                  <a:pt x="249459" y="73624"/>
                </a:lnTo>
                <a:lnTo>
                  <a:pt x="252492" y="71832"/>
                </a:lnTo>
                <a:lnTo>
                  <a:pt x="254284" y="70775"/>
                </a:lnTo>
                <a:lnTo>
                  <a:pt x="257248" y="69879"/>
                </a:lnTo>
                <a:lnTo>
                  <a:pt x="261383" y="69143"/>
                </a:lnTo>
                <a:lnTo>
                  <a:pt x="265794" y="68316"/>
                </a:lnTo>
                <a:lnTo>
                  <a:pt x="269734" y="67455"/>
                </a:lnTo>
                <a:lnTo>
                  <a:pt x="272262" y="66489"/>
                </a:lnTo>
                <a:lnTo>
                  <a:pt x="274754" y="65076"/>
                </a:lnTo>
                <a:lnTo>
                  <a:pt x="274754" y="72383"/>
                </a:lnTo>
                <a:lnTo>
                  <a:pt x="274616" y="78956"/>
                </a:lnTo>
                <a:lnTo>
                  <a:pt x="272767" y="83482"/>
                </a:lnTo>
                <a:lnTo>
                  <a:pt x="269206" y="85964"/>
                </a:lnTo>
                <a:lnTo>
                  <a:pt x="265645" y="88446"/>
                </a:lnTo>
                <a:lnTo>
                  <a:pt x="261750" y="89687"/>
                </a:lnTo>
                <a:lnTo>
                  <a:pt x="257523" y="89687"/>
                </a:lnTo>
                <a:lnTo>
                  <a:pt x="261842" y="102739"/>
                </a:lnTo>
                <a:lnTo>
                  <a:pt x="266070" y="100303"/>
                </a:lnTo>
                <a:lnTo>
                  <a:pt x="269608" y="98235"/>
                </a:lnTo>
                <a:lnTo>
                  <a:pt x="272733" y="95730"/>
                </a:lnTo>
                <a:close/>
              </a:path>
              <a:path w="298602" h="103957">
                <a:moveTo>
                  <a:pt x="257063" y="103957"/>
                </a:moveTo>
                <a:lnTo>
                  <a:pt x="261842" y="102739"/>
                </a:lnTo>
                <a:lnTo>
                  <a:pt x="257523" y="89687"/>
                </a:lnTo>
                <a:lnTo>
                  <a:pt x="254858" y="89687"/>
                </a:lnTo>
                <a:lnTo>
                  <a:pt x="252595" y="88940"/>
                </a:lnTo>
                <a:lnTo>
                  <a:pt x="251733" y="103957"/>
                </a:lnTo>
                <a:lnTo>
                  <a:pt x="257063" y="103957"/>
                </a:lnTo>
                <a:close/>
              </a:path>
              <a:path w="298602" h="103957">
                <a:moveTo>
                  <a:pt x="74070" y="43407"/>
                </a:moveTo>
                <a:lnTo>
                  <a:pt x="75816" y="41293"/>
                </a:lnTo>
                <a:lnTo>
                  <a:pt x="78941" y="37524"/>
                </a:lnTo>
                <a:lnTo>
                  <a:pt x="80503" y="32538"/>
                </a:lnTo>
                <a:lnTo>
                  <a:pt x="80503" y="20313"/>
                </a:lnTo>
                <a:lnTo>
                  <a:pt x="78941" y="15143"/>
                </a:lnTo>
                <a:lnTo>
                  <a:pt x="75816" y="10823"/>
                </a:lnTo>
                <a:lnTo>
                  <a:pt x="73940" y="8594"/>
                </a:lnTo>
                <a:lnTo>
                  <a:pt x="63793" y="2271"/>
                </a:lnTo>
                <a:lnTo>
                  <a:pt x="49349" y="0"/>
                </a:lnTo>
                <a:lnTo>
                  <a:pt x="0" y="0"/>
                </a:lnTo>
                <a:lnTo>
                  <a:pt x="0" y="101613"/>
                </a:lnTo>
                <a:lnTo>
                  <a:pt x="46041" y="101613"/>
                </a:lnTo>
                <a:lnTo>
                  <a:pt x="20263" y="83965"/>
                </a:lnTo>
                <a:lnTo>
                  <a:pt x="20263" y="56873"/>
                </a:lnTo>
                <a:lnTo>
                  <a:pt x="49970" y="56918"/>
                </a:lnTo>
                <a:lnTo>
                  <a:pt x="49671" y="40052"/>
                </a:lnTo>
                <a:lnTo>
                  <a:pt x="20263" y="40052"/>
                </a:lnTo>
                <a:lnTo>
                  <a:pt x="20263" y="17647"/>
                </a:lnTo>
                <a:lnTo>
                  <a:pt x="47511" y="17647"/>
                </a:lnTo>
                <a:lnTo>
                  <a:pt x="51555" y="18176"/>
                </a:lnTo>
                <a:lnTo>
                  <a:pt x="54726" y="19233"/>
                </a:lnTo>
                <a:lnTo>
                  <a:pt x="58401" y="20750"/>
                </a:lnTo>
                <a:lnTo>
                  <a:pt x="60239" y="23875"/>
                </a:lnTo>
                <a:lnTo>
                  <a:pt x="60239" y="32882"/>
                </a:lnTo>
                <a:lnTo>
                  <a:pt x="58850" y="35858"/>
                </a:lnTo>
                <a:lnTo>
                  <a:pt x="56069" y="37536"/>
                </a:lnTo>
                <a:lnTo>
                  <a:pt x="60194" y="60572"/>
                </a:lnTo>
                <a:lnTo>
                  <a:pt x="62376" y="64203"/>
                </a:lnTo>
                <a:lnTo>
                  <a:pt x="62376" y="75738"/>
                </a:lnTo>
                <a:lnTo>
                  <a:pt x="60125" y="79966"/>
                </a:lnTo>
                <a:lnTo>
                  <a:pt x="55621" y="82172"/>
                </a:lnTo>
                <a:lnTo>
                  <a:pt x="53140" y="83367"/>
                </a:lnTo>
                <a:lnTo>
                  <a:pt x="56046" y="101153"/>
                </a:lnTo>
                <a:lnTo>
                  <a:pt x="60480" y="100234"/>
                </a:lnTo>
                <a:lnTo>
                  <a:pt x="64915" y="99315"/>
                </a:lnTo>
                <a:lnTo>
                  <a:pt x="68763" y="97614"/>
                </a:lnTo>
                <a:lnTo>
                  <a:pt x="72025" y="95133"/>
                </a:lnTo>
                <a:lnTo>
                  <a:pt x="74920" y="92973"/>
                </a:lnTo>
                <a:lnTo>
                  <a:pt x="77332" y="90307"/>
                </a:lnTo>
                <a:lnTo>
                  <a:pt x="79262" y="87136"/>
                </a:lnTo>
                <a:lnTo>
                  <a:pt x="82295" y="82356"/>
                </a:lnTo>
                <a:lnTo>
                  <a:pt x="83811" y="76956"/>
                </a:lnTo>
                <a:lnTo>
                  <a:pt x="83811" y="65099"/>
                </a:lnTo>
                <a:lnTo>
                  <a:pt x="82490" y="60136"/>
                </a:lnTo>
                <a:lnTo>
                  <a:pt x="79848" y="56045"/>
                </a:lnTo>
                <a:lnTo>
                  <a:pt x="77206" y="51955"/>
                </a:lnTo>
                <a:lnTo>
                  <a:pt x="73289" y="48968"/>
                </a:lnTo>
                <a:lnTo>
                  <a:pt x="68097" y="47083"/>
                </a:lnTo>
                <a:lnTo>
                  <a:pt x="71497" y="45337"/>
                </a:lnTo>
                <a:lnTo>
                  <a:pt x="74070" y="434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287393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3253996" y="503875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354667" y="4959738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180456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228918" y="4903818"/>
            <a:ext cx="81956" cy="89659"/>
          </a:xfrm>
          <a:custGeom>
            <a:avLst/>
            <a:gdLst/>
            <a:ahLst/>
            <a:cxnLst/>
            <a:rect l="l" t="t" r="r" b="b"/>
            <a:pathLst>
              <a:path w="90152" h="101613">
                <a:moveTo>
                  <a:pt x="0" y="101613"/>
                </a:moveTo>
                <a:lnTo>
                  <a:pt x="24674" y="101613"/>
                </a:lnTo>
                <a:lnTo>
                  <a:pt x="45076" y="67006"/>
                </a:lnTo>
                <a:lnTo>
                  <a:pt x="64375" y="101613"/>
                </a:lnTo>
                <a:lnTo>
                  <a:pt x="90152" y="101613"/>
                </a:lnTo>
                <a:lnTo>
                  <a:pt x="57138" y="49014"/>
                </a:lnTo>
                <a:lnTo>
                  <a:pt x="88223" y="0"/>
                </a:lnTo>
                <a:lnTo>
                  <a:pt x="63685" y="0"/>
                </a:lnTo>
                <a:lnTo>
                  <a:pt x="45076" y="33020"/>
                </a:lnTo>
                <a:lnTo>
                  <a:pt x="26949" y="0"/>
                </a:lnTo>
                <a:lnTo>
                  <a:pt x="1585" y="0"/>
                </a:lnTo>
                <a:lnTo>
                  <a:pt x="32670" y="49841"/>
                </a:lnTo>
                <a:lnTo>
                  <a:pt x="0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525793" y="4716411"/>
            <a:ext cx="844364" cy="92456"/>
          </a:xfrm>
          <a:custGeom>
            <a:avLst/>
            <a:gdLst/>
            <a:ahLst/>
            <a:cxnLst/>
            <a:rect l="l" t="t" r="r" b="b"/>
            <a:pathLst>
              <a:path w="928800" h="104784">
                <a:moveTo>
                  <a:pt x="637664" y="54138"/>
                </a:moveTo>
                <a:lnTo>
                  <a:pt x="638192" y="51266"/>
                </a:lnTo>
                <a:lnTo>
                  <a:pt x="639248" y="48876"/>
                </a:lnTo>
                <a:lnTo>
                  <a:pt x="641316" y="44372"/>
                </a:lnTo>
                <a:lnTo>
                  <a:pt x="645061" y="42120"/>
                </a:lnTo>
                <a:lnTo>
                  <a:pt x="655170" y="42120"/>
                </a:lnTo>
                <a:lnTo>
                  <a:pt x="658387" y="43866"/>
                </a:lnTo>
                <a:lnTo>
                  <a:pt x="660133" y="47359"/>
                </a:lnTo>
                <a:lnTo>
                  <a:pt x="661511" y="51541"/>
                </a:lnTo>
                <a:lnTo>
                  <a:pt x="661511" y="102233"/>
                </a:lnTo>
                <a:lnTo>
                  <a:pt x="681637" y="102233"/>
                </a:lnTo>
                <a:lnTo>
                  <a:pt x="681775" y="54873"/>
                </a:lnTo>
                <a:lnTo>
                  <a:pt x="681775" y="50002"/>
                </a:lnTo>
                <a:lnTo>
                  <a:pt x="681545" y="46302"/>
                </a:lnTo>
                <a:lnTo>
                  <a:pt x="681085" y="43775"/>
                </a:lnTo>
                <a:lnTo>
                  <a:pt x="680351" y="39960"/>
                </a:lnTo>
                <a:lnTo>
                  <a:pt x="678926" y="36743"/>
                </a:lnTo>
                <a:lnTo>
                  <a:pt x="676812" y="34123"/>
                </a:lnTo>
                <a:lnTo>
                  <a:pt x="674193" y="30906"/>
                </a:lnTo>
                <a:lnTo>
                  <a:pt x="671275" y="28654"/>
                </a:lnTo>
                <a:lnTo>
                  <a:pt x="668059" y="27368"/>
                </a:lnTo>
                <a:lnTo>
                  <a:pt x="664843" y="26081"/>
                </a:lnTo>
                <a:lnTo>
                  <a:pt x="661580" y="25437"/>
                </a:lnTo>
                <a:lnTo>
                  <a:pt x="653309" y="25437"/>
                </a:lnTo>
                <a:lnTo>
                  <a:pt x="648806" y="26471"/>
                </a:lnTo>
                <a:lnTo>
                  <a:pt x="644763" y="28540"/>
                </a:lnTo>
                <a:lnTo>
                  <a:pt x="640949" y="30608"/>
                </a:lnTo>
                <a:lnTo>
                  <a:pt x="637755" y="33848"/>
                </a:lnTo>
                <a:lnTo>
                  <a:pt x="635182" y="38260"/>
                </a:lnTo>
                <a:lnTo>
                  <a:pt x="633712" y="34583"/>
                </a:lnTo>
                <a:lnTo>
                  <a:pt x="631552" y="31573"/>
                </a:lnTo>
                <a:lnTo>
                  <a:pt x="628703" y="29229"/>
                </a:lnTo>
                <a:lnTo>
                  <a:pt x="625165" y="26701"/>
                </a:lnTo>
                <a:lnTo>
                  <a:pt x="620524" y="25437"/>
                </a:lnTo>
                <a:lnTo>
                  <a:pt x="608715" y="25437"/>
                </a:lnTo>
                <a:lnTo>
                  <a:pt x="603775" y="26908"/>
                </a:lnTo>
                <a:lnTo>
                  <a:pt x="599962" y="29849"/>
                </a:lnTo>
                <a:lnTo>
                  <a:pt x="597802" y="31504"/>
                </a:lnTo>
                <a:lnTo>
                  <a:pt x="595504" y="34284"/>
                </a:lnTo>
                <a:lnTo>
                  <a:pt x="593070" y="38191"/>
                </a:lnTo>
                <a:lnTo>
                  <a:pt x="593070" y="27230"/>
                </a:lnTo>
                <a:lnTo>
                  <a:pt x="573977" y="27230"/>
                </a:lnTo>
                <a:lnTo>
                  <a:pt x="573977" y="102233"/>
                </a:lnTo>
                <a:lnTo>
                  <a:pt x="593897" y="102233"/>
                </a:lnTo>
                <a:lnTo>
                  <a:pt x="593897" y="52920"/>
                </a:lnTo>
                <a:lnTo>
                  <a:pt x="594425" y="49841"/>
                </a:lnTo>
                <a:lnTo>
                  <a:pt x="595482" y="47773"/>
                </a:lnTo>
                <a:lnTo>
                  <a:pt x="597411" y="44142"/>
                </a:lnTo>
                <a:lnTo>
                  <a:pt x="601180" y="42327"/>
                </a:lnTo>
                <a:lnTo>
                  <a:pt x="611610" y="42327"/>
                </a:lnTo>
                <a:lnTo>
                  <a:pt x="614850" y="44142"/>
                </a:lnTo>
                <a:lnTo>
                  <a:pt x="616503" y="47773"/>
                </a:lnTo>
                <a:lnTo>
                  <a:pt x="617423" y="49795"/>
                </a:lnTo>
                <a:lnTo>
                  <a:pt x="617882" y="53035"/>
                </a:lnTo>
                <a:lnTo>
                  <a:pt x="617882" y="102233"/>
                </a:lnTo>
                <a:lnTo>
                  <a:pt x="637664" y="102233"/>
                </a:lnTo>
                <a:lnTo>
                  <a:pt x="637664" y="54138"/>
                </a:lnTo>
                <a:close/>
              </a:path>
              <a:path w="928800" h="104784">
                <a:moveTo>
                  <a:pt x="387009" y="48187"/>
                </a:moveTo>
                <a:lnTo>
                  <a:pt x="362219" y="48187"/>
                </a:lnTo>
                <a:lnTo>
                  <a:pt x="362219" y="18268"/>
                </a:lnTo>
                <a:lnTo>
                  <a:pt x="387009" y="18268"/>
                </a:lnTo>
                <a:lnTo>
                  <a:pt x="385377" y="620"/>
                </a:lnTo>
                <a:lnTo>
                  <a:pt x="341128" y="620"/>
                </a:lnTo>
                <a:lnTo>
                  <a:pt x="341128" y="102233"/>
                </a:lnTo>
                <a:lnTo>
                  <a:pt x="362219" y="102233"/>
                </a:lnTo>
                <a:lnTo>
                  <a:pt x="362219" y="65697"/>
                </a:lnTo>
                <a:lnTo>
                  <a:pt x="385801" y="65670"/>
                </a:lnTo>
                <a:lnTo>
                  <a:pt x="387009" y="48187"/>
                </a:lnTo>
                <a:close/>
              </a:path>
              <a:path w="928800" h="104784">
                <a:moveTo>
                  <a:pt x="159973" y="71763"/>
                </a:moveTo>
                <a:lnTo>
                  <a:pt x="171781" y="74566"/>
                </a:lnTo>
                <a:lnTo>
                  <a:pt x="178605" y="76543"/>
                </a:lnTo>
                <a:lnTo>
                  <a:pt x="182281" y="78841"/>
                </a:lnTo>
                <a:lnTo>
                  <a:pt x="183200" y="82724"/>
                </a:lnTo>
                <a:lnTo>
                  <a:pt x="182063" y="86745"/>
                </a:lnTo>
                <a:lnTo>
                  <a:pt x="177514" y="89043"/>
                </a:lnTo>
                <a:lnTo>
                  <a:pt x="174447" y="89618"/>
                </a:lnTo>
                <a:lnTo>
                  <a:pt x="164016" y="89618"/>
                </a:lnTo>
                <a:lnTo>
                  <a:pt x="159513" y="88308"/>
                </a:lnTo>
                <a:lnTo>
                  <a:pt x="157077" y="85688"/>
                </a:lnTo>
                <a:lnTo>
                  <a:pt x="155699" y="84218"/>
                </a:lnTo>
                <a:lnTo>
                  <a:pt x="154803" y="81736"/>
                </a:lnTo>
                <a:lnTo>
                  <a:pt x="154389" y="78243"/>
                </a:lnTo>
                <a:lnTo>
                  <a:pt x="134470" y="78243"/>
                </a:lnTo>
                <a:lnTo>
                  <a:pt x="134470" y="85964"/>
                </a:lnTo>
                <a:lnTo>
                  <a:pt x="137285" y="92318"/>
                </a:lnTo>
                <a:lnTo>
                  <a:pt x="142914" y="97304"/>
                </a:lnTo>
                <a:lnTo>
                  <a:pt x="144075" y="98264"/>
                </a:lnTo>
                <a:lnTo>
                  <a:pt x="154553" y="103154"/>
                </a:lnTo>
                <a:lnTo>
                  <a:pt x="169071" y="104784"/>
                </a:lnTo>
                <a:lnTo>
                  <a:pt x="170654" y="104769"/>
                </a:lnTo>
                <a:lnTo>
                  <a:pt x="184761" y="102850"/>
                </a:lnTo>
                <a:lnTo>
                  <a:pt x="194745" y="97718"/>
                </a:lnTo>
                <a:lnTo>
                  <a:pt x="200281" y="93007"/>
                </a:lnTo>
                <a:lnTo>
                  <a:pt x="203050" y="86929"/>
                </a:lnTo>
                <a:lnTo>
                  <a:pt x="203050" y="73831"/>
                </a:lnTo>
                <a:lnTo>
                  <a:pt x="201120" y="69120"/>
                </a:lnTo>
                <a:lnTo>
                  <a:pt x="197261" y="65352"/>
                </a:lnTo>
                <a:lnTo>
                  <a:pt x="193355" y="61629"/>
                </a:lnTo>
                <a:lnTo>
                  <a:pt x="187496" y="58849"/>
                </a:lnTo>
                <a:lnTo>
                  <a:pt x="179685" y="57010"/>
                </a:lnTo>
                <a:lnTo>
                  <a:pt x="167968" y="54437"/>
                </a:lnTo>
                <a:lnTo>
                  <a:pt x="161144" y="52621"/>
                </a:lnTo>
                <a:lnTo>
                  <a:pt x="157285" y="50553"/>
                </a:lnTo>
                <a:lnTo>
                  <a:pt x="156320" y="46670"/>
                </a:lnTo>
                <a:lnTo>
                  <a:pt x="157227" y="43315"/>
                </a:lnTo>
                <a:lnTo>
                  <a:pt x="160857" y="40649"/>
                </a:lnTo>
                <a:lnTo>
                  <a:pt x="163901" y="39983"/>
                </a:lnTo>
                <a:lnTo>
                  <a:pt x="173367" y="39983"/>
                </a:lnTo>
                <a:lnTo>
                  <a:pt x="177043" y="41316"/>
                </a:lnTo>
                <a:lnTo>
                  <a:pt x="179202" y="43981"/>
                </a:lnTo>
                <a:lnTo>
                  <a:pt x="181063" y="47451"/>
                </a:lnTo>
                <a:lnTo>
                  <a:pt x="181339" y="49979"/>
                </a:lnTo>
                <a:lnTo>
                  <a:pt x="200982" y="49979"/>
                </a:lnTo>
                <a:lnTo>
                  <a:pt x="200109" y="40787"/>
                </a:lnTo>
                <a:lnTo>
                  <a:pt x="196720" y="34319"/>
                </a:lnTo>
                <a:lnTo>
                  <a:pt x="190816" y="30573"/>
                </a:lnTo>
                <a:lnTo>
                  <a:pt x="184911" y="26827"/>
                </a:lnTo>
                <a:lnTo>
                  <a:pt x="177272" y="24955"/>
                </a:lnTo>
                <a:lnTo>
                  <a:pt x="158019" y="24955"/>
                </a:lnTo>
                <a:lnTo>
                  <a:pt x="150358" y="27448"/>
                </a:lnTo>
                <a:lnTo>
                  <a:pt x="144913" y="32434"/>
                </a:lnTo>
                <a:lnTo>
                  <a:pt x="139467" y="37421"/>
                </a:lnTo>
                <a:lnTo>
                  <a:pt x="136745" y="43384"/>
                </a:lnTo>
                <a:lnTo>
                  <a:pt x="136745" y="56206"/>
                </a:lnTo>
                <a:lnTo>
                  <a:pt x="138491" y="60710"/>
                </a:lnTo>
                <a:lnTo>
                  <a:pt x="141983" y="63835"/>
                </a:lnTo>
                <a:lnTo>
                  <a:pt x="145475" y="67006"/>
                </a:lnTo>
                <a:lnTo>
                  <a:pt x="151472" y="69649"/>
                </a:lnTo>
                <a:lnTo>
                  <a:pt x="159973" y="71763"/>
                </a:lnTo>
                <a:close/>
              </a:path>
              <a:path w="928800" h="104784">
                <a:moveTo>
                  <a:pt x="55552" y="43912"/>
                </a:moveTo>
                <a:lnTo>
                  <a:pt x="53163" y="45015"/>
                </a:lnTo>
                <a:lnTo>
                  <a:pt x="49579" y="45567"/>
                </a:lnTo>
                <a:lnTo>
                  <a:pt x="20745" y="45567"/>
                </a:lnTo>
                <a:lnTo>
                  <a:pt x="20745" y="18268"/>
                </a:lnTo>
                <a:lnTo>
                  <a:pt x="49832" y="620"/>
                </a:lnTo>
                <a:lnTo>
                  <a:pt x="0" y="620"/>
                </a:lnTo>
                <a:lnTo>
                  <a:pt x="0" y="102233"/>
                </a:lnTo>
                <a:lnTo>
                  <a:pt x="20745" y="102233"/>
                </a:lnTo>
                <a:lnTo>
                  <a:pt x="20745" y="62387"/>
                </a:lnTo>
                <a:lnTo>
                  <a:pt x="48912" y="62387"/>
                </a:lnTo>
                <a:lnTo>
                  <a:pt x="53174" y="63468"/>
                </a:lnTo>
                <a:lnTo>
                  <a:pt x="57723" y="67788"/>
                </a:lnTo>
                <a:lnTo>
                  <a:pt x="55552" y="43912"/>
                </a:lnTo>
                <a:close/>
              </a:path>
              <a:path w="928800" h="104784">
                <a:moveTo>
                  <a:pt x="59182" y="91019"/>
                </a:moveTo>
                <a:lnTo>
                  <a:pt x="59481" y="93938"/>
                </a:lnTo>
                <a:lnTo>
                  <a:pt x="60032" y="96787"/>
                </a:lnTo>
                <a:lnTo>
                  <a:pt x="60308" y="98166"/>
                </a:lnTo>
                <a:lnTo>
                  <a:pt x="61411" y="102233"/>
                </a:lnTo>
                <a:lnTo>
                  <a:pt x="84776" y="102233"/>
                </a:lnTo>
                <a:lnTo>
                  <a:pt x="84776" y="99682"/>
                </a:lnTo>
                <a:lnTo>
                  <a:pt x="81468" y="96511"/>
                </a:lnTo>
                <a:lnTo>
                  <a:pt x="80916" y="93892"/>
                </a:lnTo>
                <a:lnTo>
                  <a:pt x="80549" y="92237"/>
                </a:lnTo>
                <a:lnTo>
                  <a:pt x="80365" y="89089"/>
                </a:lnTo>
                <a:lnTo>
                  <a:pt x="80365" y="70499"/>
                </a:lnTo>
                <a:lnTo>
                  <a:pt x="79389" y="65202"/>
                </a:lnTo>
                <a:lnTo>
                  <a:pt x="77435" y="61733"/>
                </a:lnTo>
                <a:lnTo>
                  <a:pt x="75483" y="58263"/>
                </a:lnTo>
                <a:lnTo>
                  <a:pt x="72163" y="55586"/>
                </a:lnTo>
                <a:lnTo>
                  <a:pt x="67476" y="53701"/>
                </a:lnTo>
                <a:lnTo>
                  <a:pt x="73082" y="51771"/>
                </a:lnTo>
                <a:lnTo>
                  <a:pt x="77103" y="48474"/>
                </a:lnTo>
                <a:lnTo>
                  <a:pt x="79538" y="43809"/>
                </a:lnTo>
                <a:lnTo>
                  <a:pt x="81973" y="39144"/>
                </a:lnTo>
                <a:lnTo>
                  <a:pt x="83191" y="34399"/>
                </a:lnTo>
                <a:lnTo>
                  <a:pt x="83191" y="25575"/>
                </a:lnTo>
                <a:lnTo>
                  <a:pt x="82548" y="22013"/>
                </a:lnTo>
                <a:lnTo>
                  <a:pt x="81261" y="18888"/>
                </a:lnTo>
                <a:lnTo>
                  <a:pt x="79975" y="15763"/>
                </a:lnTo>
                <a:lnTo>
                  <a:pt x="78228" y="12914"/>
                </a:lnTo>
                <a:lnTo>
                  <a:pt x="76023" y="10340"/>
                </a:lnTo>
                <a:lnTo>
                  <a:pt x="73358" y="7215"/>
                </a:lnTo>
                <a:lnTo>
                  <a:pt x="70107" y="4848"/>
                </a:lnTo>
                <a:lnTo>
                  <a:pt x="66270" y="3240"/>
                </a:lnTo>
                <a:lnTo>
                  <a:pt x="62433" y="1631"/>
                </a:lnTo>
                <a:lnTo>
                  <a:pt x="56953" y="758"/>
                </a:lnTo>
                <a:lnTo>
                  <a:pt x="49832" y="620"/>
                </a:lnTo>
                <a:lnTo>
                  <a:pt x="20745" y="18268"/>
                </a:lnTo>
                <a:lnTo>
                  <a:pt x="50015" y="18268"/>
                </a:lnTo>
                <a:lnTo>
                  <a:pt x="53461" y="18865"/>
                </a:lnTo>
                <a:lnTo>
                  <a:pt x="55759" y="20060"/>
                </a:lnTo>
                <a:lnTo>
                  <a:pt x="59849" y="22174"/>
                </a:lnTo>
                <a:lnTo>
                  <a:pt x="61893" y="26310"/>
                </a:lnTo>
                <a:lnTo>
                  <a:pt x="61893" y="38168"/>
                </a:lnTo>
                <a:lnTo>
                  <a:pt x="59779" y="41982"/>
                </a:lnTo>
                <a:lnTo>
                  <a:pt x="55552" y="43912"/>
                </a:lnTo>
                <a:lnTo>
                  <a:pt x="57723" y="67788"/>
                </a:lnTo>
                <a:lnTo>
                  <a:pt x="58907" y="72108"/>
                </a:lnTo>
                <a:lnTo>
                  <a:pt x="58999" y="78588"/>
                </a:lnTo>
                <a:lnTo>
                  <a:pt x="59136" y="88032"/>
                </a:lnTo>
                <a:lnTo>
                  <a:pt x="59182" y="91019"/>
                </a:lnTo>
                <a:close/>
              </a:path>
              <a:path w="928800" h="104784">
                <a:moveTo>
                  <a:pt x="104075" y="0"/>
                </a:moveTo>
                <a:lnTo>
                  <a:pt x="104075" y="18130"/>
                </a:lnTo>
                <a:lnTo>
                  <a:pt x="123994" y="18130"/>
                </a:lnTo>
                <a:lnTo>
                  <a:pt x="123994" y="0"/>
                </a:lnTo>
                <a:lnTo>
                  <a:pt x="104075" y="0"/>
                </a:lnTo>
                <a:close/>
              </a:path>
              <a:path w="928800" h="104784">
                <a:moveTo>
                  <a:pt x="104075" y="27092"/>
                </a:moveTo>
                <a:lnTo>
                  <a:pt x="104075" y="102233"/>
                </a:lnTo>
                <a:lnTo>
                  <a:pt x="123994" y="102233"/>
                </a:lnTo>
                <a:lnTo>
                  <a:pt x="123994" y="27092"/>
                </a:lnTo>
                <a:lnTo>
                  <a:pt x="104075" y="27092"/>
                </a:lnTo>
                <a:close/>
              </a:path>
              <a:path w="928800" h="104784">
                <a:moveTo>
                  <a:pt x="221223" y="965"/>
                </a:moveTo>
                <a:lnTo>
                  <a:pt x="221223" y="102233"/>
                </a:lnTo>
                <a:lnTo>
                  <a:pt x="240522" y="102233"/>
                </a:lnTo>
                <a:lnTo>
                  <a:pt x="240522" y="78588"/>
                </a:lnTo>
                <a:lnTo>
                  <a:pt x="248655" y="70108"/>
                </a:lnTo>
                <a:lnTo>
                  <a:pt x="266644" y="102233"/>
                </a:lnTo>
                <a:lnTo>
                  <a:pt x="290354" y="102233"/>
                </a:lnTo>
                <a:lnTo>
                  <a:pt x="263060" y="56183"/>
                </a:lnTo>
                <a:lnTo>
                  <a:pt x="289320" y="27437"/>
                </a:lnTo>
                <a:lnTo>
                  <a:pt x="264990" y="27437"/>
                </a:lnTo>
                <a:lnTo>
                  <a:pt x="240522" y="55701"/>
                </a:lnTo>
                <a:lnTo>
                  <a:pt x="240522" y="965"/>
                </a:lnTo>
                <a:lnTo>
                  <a:pt x="221223" y="965"/>
                </a:lnTo>
                <a:close/>
              </a:path>
              <a:path w="928800" h="104784">
                <a:moveTo>
                  <a:pt x="418875" y="32814"/>
                </a:moveTo>
                <a:lnTo>
                  <a:pt x="416498" y="18221"/>
                </a:lnTo>
                <a:lnTo>
                  <a:pt x="409777" y="8479"/>
                </a:lnTo>
                <a:lnTo>
                  <a:pt x="399017" y="2549"/>
                </a:lnTo>
                <a:lnTo>
                  <a:pt x="385377" y="620"/>
                </a:lnTo>
                <a:lnTo>
                  <a:pt x="387009" y="18268"/>
                </a:lnTo>
                <a:lnTo>
                  <a:pt x="390903" y="19394"/>
                </a:lnTo>
                <a:lnTo>
                  <a:pt x="393683" y="21646"/>
                </a:lnTo>
                <a:lnTo>
                  <a:pt x="396463" y="23898"/>
                </a:lnTo>
                <a:lnTo>
                  <a:pt x="397853" y="27666"/>
                </a:lnTo>
                <a:lnTo>
                  <a:pt x="397853" y="38237"/>
                </a:lnTo>
                <a:lnTo>
                  <a:pt x="396463" y="42097"/>
                </a:lnTo>
                <a:lnTo>
                  <a:pt x="393683" y="44533"/>
                </a:lnTo>
                <a:lnTo>
                  <a:pt x="390903" y="46969"/>
                </a:lnTo>
                <a:lnTo>
                  <a:pt x="387009" y="48187"/>
                </a:lnTo>
                <a:lnTo>
                  <a:pt x="385801" y="65670"/>
                </a:lnTo>
                <a:lnTo>
                  <a:pt x="399508" y="63604"/>
                </a:lnTo>
                <a:lnTo>
                  <a:pt x="409777" y="58251"/>
                </a:lnTo>
                <a:lnTo>
                  <a:pt x="410833" y="57323"/>
                </a:lnTo>
                <a:lnTo>
                  <a:pt x="416864" y="47399"/>
                </a:lnTo>
                <a:lnTo>
                  <a:pt x="418875" y="32814"/>
                </a:lnTo>
                <a:close/>
              </a:path>
              <a:path w="928800" h="104784">
                <a:moveTo>
                  <a:pt x="473968" y="25299"/>
                </a:moveTo>
                <a:lnTo>
                  <a:pt x="468087" y="25299"/>
                </a:lnTo>
                <a:lnTo>
                  <a:pt x="463308" y="26839"/>
                </a:lnTo>
                <a:lnTo>
                  <a:pt x="459632" y="29918"/>
                </a:lnTo>
                <a:lnTo>
                  <a:pt x="457381" y="31756"/>
                </a:lnTo>
                <a:lnTo>
                  <a:pt x="454738" y="35181"/>
                </a:lnTo>
                <a:lnTo>
                  <a:pt x="451706" y="40190"/>
                </a:lnTo>
                <a:lnTo>
                  <a:pt x="451706" y="27092"/>
                </a:lnTo>
                <a:lnTo>
                  <a:pt x="432959" y="27092"/>
                </a:lnTo>
                <a:lnTo>
                  <a:pt x="432959" y="102233"/>
                </a:lnTo>
                <a:lnTo>
                  <a:pt x="452740" y="102233"/>
                </a:lnTo>
                <a:lnTo>
                  <a:pt x="452740" y="60296"/>
                </a:lnTo>
                <a:lnTo>
                  <a:pt x="453498" y="55839"/>
                </a:lnTo>
                <a:lnTo>
                  <a:pt x="455014" y="52943"/>
                </a:lnTo>
                <a:lnTo>
                  <a:pt x="457725" y="47796"/>
                </a:lnTo>
                <a:lnTo>
                  <a:pt x="463032" y="45222"/>
                </a:lnTo>
                <a:lnTo>
                  <a:pt x="473279" y="45291"/>
                </a:lnTo>
                <a:lnTo>
                  <a:pt x="476587" y="45567"/>
                </a:lnTo>
                <a:lnTo>
                  <a:pt x="476587" y="25437"/>
                </a:lnTo>
                <a:lnTo>
                  <a:pt x="473968" y="25299"/>
                </a:lnTo>
                <a:close/>
              </a:path>
              <a:path w="928800" h="104784">
                <a:moveTo>
                  <a:pt x="534955" y="48014"/>
                </a:moveTo>
                <a:lnTo>
                  <a:pt x="536529" y="51955"/>
                </a:lnTo>
                <a:lnTo>
                  <a:pt x="536850" y="57148"/>
                </a:lnTo>
                <a:lnTo>
                  <a:pt x="506317" y="57148"/>
                </a:lnTo>
                <a:lnTo>
                  <a:pt x="506960" y="52277"/>
                </a:lnTo>
                <a:lnTo>
                  <a:pt x="508534" y="48416"/>
                </a:lnTo>
                <a:lnTo>
                  <a:pt x="511038" y="45567"/>
                </a:lnTo>
                <a:lnTo>
                  <a:pt x="513542" y="42717"/>
                </a:lnTo>
                <a:lnTo>
                  <a:pt x="519033" y="25165"/>
                </a:lnTo>
                <a:lnTo>
                  <a:pt x="506250" y="28146"/>
                </a:lnTo>
                <a:lnTo>
                  <a:pt x="495944" y="35502"/>
                </a:lnTo>
                <a:lnTo>
                  <a:pt x="492479" y="39882"/>
                </a:lnTo>
                <a:lnTo>
                  <a:pt x="487659" y="51173"/>
                </a:lnTo>
                <a:lnTo>
                  <a:pt x="486053" y="65421"/>
                </a:lnTo>
                <a:lnTo>
                  <a:pt x="486518" y="73509"/>
                </a:lnTo>
                <a:lnTo>
                  <a:pt x="490038" y="86318"/>
                </a:lnTo>
                <a:lnTo>
                  <a:pt x="497012" y="95477"/>
                </a:lnTo>
                <a:lnTo>
                  <a:pt x="509536" y="102660"/>
                </a:lnTo>
                <a:lnTo>
                  <a:pt x="522307" y="104715"/>
                </a:lnTo>
                <a:lnTo>
                  <a:pt x="526655" y="104533"/>
                </a:lnTo>
                <a:lnTo>
                  <a:pt x="539455" y="101223"/>
                </a:lnTo>
                <a:lnTo>
                  <a:pt x="549326" y="93754"/>
                </a:lnTo>
                <a:lnTo>
                  <a:pt x="553461" y="89158"/>
                </a:lnTo>
                <a:lnTo>
                  <a:pt x="555781" y="84631"/>
                </a:lnTo>
                <a:lnTo>
                  <a:pt x="556287" y="80173"/>
                </a:lnTo>
                <a:lnTo>
                  <a:pt x="536230" y="80173"/>
                </a:lnTo>
                <a:lnTo>
                  <a:pt x="535173" y="82379"/>
                </a:lnTo>
                <a:lnTo>
                  <a:pt x="532577" y="85344"/>
                </a:lnTo>
                <a:lnTo>
                  <a:pt x="530050" y="87641"/>
                </a:lnTo>
                <a:lnTo>
                  <a:pt x="526764" y="88790"/>
                </a:lnTo>
                <a:lnTo>
                  <a:pt x="518907" y="88790"/>
                </a:lnTo>
                <a:lnTo>
                  <a:pt x="515645" y="87848"/>
                </a:lnTo>
                <a:lnTo>
                  <a:pt x="512933" y="85964"/>
                </a:lnTo>
                <a:lnTo>
                  <a:pt x="508476" y="82931"/>
                </a:lnTo>
                <a:lnTo>
                  <a:pt x="506110" y="77646"/>
                </a:lnTo>
                <a:lnTo>
                  <a:pt x="505834" y="70109"/>
                </a:lnTo>
                <a:lnTo>
                  <a:pt x="557252" y="70109"/>
                </a:lnTo>
                <a:lnTo>
                  <a:pt x="557344" y="63629"/>
                </a:lnTo>
                <a:lnTo>
                  <a:pt x="557137" y="58665"/>
                </a:lnTo>
                <a:lnTo>
                  <a:pt x="556631" y="55218"/>
                </a:lnTo>
                <a:lnTo>
                  <a:pt x="555758" y="49335"/>
                </a:lnTo>
                <a:lnTo>
                  <a:pt x="553852" y="44165"/>
                </a:lnTo>
                <a:lnTo>
                  <a:pt x="550911" y="39707"/>
                </a:lnTo>
                <a:lnTo>
                  <a:pt x="547648" y="34652"/>
                </a:lnTo>
                <a:lnTo>
                  <a:pt x="543513" y="30952"/>
                </a:lnTo>
                <a:lnTo>
                  <a:pt x="538504" y="28608"/>
                </a:lnTo>
                <a:lnTo>
                  <a:pt x="533496" y="26265"/>
                </a:lnTo>
                <a:lnTo>
                  <a:pt x="527867" y="25093"/>
                </a:lnTo>
                <a:lnTo>
                  <a:pt x="529303" y="42637"/>
                </a:lnTo>
                <a:lnTo>
                  <a:pt x="532129" y="45326"/>
                </a:lnTo>
                <a:lnTo>
                  <a:pt x="534955" y="48014"/>
                </a:lnTo>
                <a:close/>
              </a:path>
              <a:path w="928800" h="104784">
                <a:moveTo>
                  <a:pt x="513542" y="42717"/>
                </a:moveTo>
                <a:lnTo>
                  <a:pt x="517069" y="41293"/>
                </a:lnTo>
                <a:lnTo>
                  <a:pt x="525799" y="41293"/>
                </a:lnTo>
                <a:lnTo>
                  <a:pt x="529303" y="42637"/>
                </a:lnTo>
                <a:lnTo>
                  <a:pt x="527867" y="25093"/>
                </a:lnTo>
                <a:lnTo>
                  <a:pt x="519033" y="25165"/>
                </a:lnTo>
                <a:lnTo>
                  <a:pt x="513542" y="42717"/>
                </a:lnTo>
                <a:close/>
              </a:path>
              <a:path w="928800" h="104784">
                <a:moveTo>
                  <a:pt x="703991" y="0"/>
                </a:moveTo>
                <a:lnTo>
                  <a:pt x="703991" y="18130"/>
                </a:lnTo>
                <a:lnTo>
                  <a:pt x="723911" y="18130"/>
                </a:lnTo>
                <a:lnTo>
                  <a:pt x="723911" y="0"/>
                </a:lnTo>
                <a:lnTo>
                  <a:pt x="703991" y="0"/>
                </a:lnTo>
                <a:close/>
              </a:path>
              <a:path w="928800" h="104784">
                <a:moveTo>
                  <a:pt x="703991" y="27092"/>
                </a:moveTo>
                <a:lnTo>
                  <a:pt x="703991" y="102233"/>
                </a:lnTo>
                <a:lnTo>
                  <a:pt x="723911" y="102233"/>
                </a:lnTo>
                <a:lnTo>
                  <a:pt x="723911" y="27092"/>
                </a:lnTo>
                <a:lnTo>
                  <a:pt x="703991" y="27092"/>
                </a:lnTo>
                <a:close/>
              </a:path>
              <a:path w="928800" h="104784">
                <a:moveTo>
                  <a:pt x="738454" y="72384"/>
                </a:moveTo>
                <a:lnTo>
                  <a:pt x="738454" y="80978"/>
                </a:lnTo>
                <a:lnTo>
                  <a:pt x="739533" y="87481"/>
                </a:lnTo>
                <a:lnTo>
                  <a:pt x="741693" y="91893"/>
                </a:lnTo>
                <a:lnTo>
                  <a:pt x="750236" y="100906"/>
                </a:lnTo>
                <a:lnTo>
                  <a:pt x="764162" y="103888"/>
                </a:lnTo>
                <a:lnTo>
                  <a:pt x="768022" y="103888"/>
                </a:lnTo>
                <a:lnTo>
                  <a:pt x="771388" y="103382"/>
                </a:lnTo>
                <a:lnTo>
                  <a:pt x="774260" y="102371"/>
                </a:lnTo>
                <a:lnTo>
                  <a:pt x="777131" y="101360"/>
                </a:lnTo>
                <a:lnTo>
                  <a:pt x="780107" y="99476"/>
                </a:lnTo>
                <a:lnTo>
                  <a:pt x="783186" y="96718"/>
                </a:lnTo>
                <a:lnTo>
                  <a:pt x="785069" y="94834"/>
                </a:lnTo>
                <a:lnTo>
                  <a:pt x="787183" y="91617"/>
                </a:lnTo>
                <a:lnTo>
                  <a:pt x="787183" y="102233"/>
                </a:lnTo>
                <a:lnTo>
                  <a:pt x="806275" y="102233"/>
                </a:lnTo>
                <a:lnTo>
                  <a:pt x="806275" y="27092"/>
                </a:lnTo>
                <a:lnTo>
                  <a:pt x="786356" y="27092"/>
                </a:lnTo>
                <a:lnTo>
                  <a:pt x="786356" y="72797"/>
                </a:lnTo>
                <a:lnTo>
                  <a:pt x="785712" y="76680"/>
                </a:lnTo>
                <a:lnTo>
                  <a:pt x="784426" y="79622"/>
                </a:lnTo>
                <a:lnTo>
                  <a:pt x="781945" y="85045"/>
                </a:lnTo>
                <a:lnTo>
                  <a:pt x="777350" y="87756"/>
                </a:lnTo>
                <a:lnTo>
                  <a:pt x="765403" y="87756"/>
                </a:lnTo>
                <a:lnTo>
                  <a:pt x="761888" y="85849"/>
                </a:lnTo>
                <a:lnTo>
                  <a:pt x="760095" y="82035"/>
                </a:lnTo>
                <a:lnTo>
                  <a:pt x="759085" y="79875"/>
                </a:lnTo>
                <a:lnTo>
                  <a:pt x="758580" y="76658"/>
                </a:lnTo>
                <a:lnTo>
                  <a:pt x="758580" y="27092"/>
                </a:lnTo>
                <a:lnTo>
                  <a:pt x="738454" y="27092"/>
                </a:lnTo>
                <a:lnTo>
                  <a:pt x="738454" y="72384"/>
                </a:lnTo>
                <a:close/>
              </a:path>
              <a:path w="928800" h="104784">
                <a:moveTo>
                  <a:pt x="884688" y="54138"/>
                </a:moveTo>
                <a:lnTo>
                  <a:pt x="885216" y="51266"/>
                </a:lnTo>
                <a:lnTo>
                  <a:pt x="886273" y="48876"/>
                </a:lnTo>
                <a:lnTo>
                  <a:pt x="888341" y="44372"/>
                </a:lnTo>
                <a:lnTo>
                  <a:pt x="892086" y="42120"/>
                </a:lnTo>
                <a:lnTo>
                  <a:pt x="902195" y="42120"/>
                </a:lnTo>
                <a:lnTo>
                  <a:pt x="905411" y="43867"/>
                </a:lnTo>
                <a:lnTo>
                  <a:pt x="907157" y="47359"/>
                </a:lnTo>
                <a:lnTo>
                  <a:pt x="908536" y="51542"/>
                </a:lnTo>
                <a:lnTo>
                  <a:pt x="908536" y="102233"/>
                </a:lnTo>
                <a:lnTo>
                  <a:pt x="928662" y="102233"/>
                </a:lnTo>
                <a:lnTo>
                  <a:pt x="928800" y="54873"/>
                </a:lnTo>
                <a:lnTo>
                  <a:pt x="928800" y="50002"/>
                </a:lnTo>
                <a:lnTo>
                  <a:pt x="928570" y="46302"/>
                </a:lnTo>
                <a:lnTo>
                  <a:pt x="928110" y="43775"/>
                </a:lnTo>
                <a:lnTo>
                  <a:pt x="927375" y="39960"/>
                </a:lnTo>
                <a:lnTo>
                  <a:pt x="925950" y="36743"/>
                </a:lnTo>
                <a:lnTo>
                  <a:pt x="923837" y="34123"/>
                </a:lnTo>
                <a:lnTo>
                  <a:pt x="921218" y="30906"/>
                </a:lnTo>
                <a:lnTo>
                  <a:pt x="918300" y="28655"/>
                </a:lnTo>
                <a:lnTo>
                  <a:pt x="915084" y="27368"/>
                </a:lnTo>
                <a:lnTo>
                  <a:pt x="911867" y="26081"/>
                </a:lnTo>
                <a:lnTo>
                  <a:pt x="908604" y="25437"/>
                </a:lnTo>
                <a:lnTo>
                  <a:pt x="900334" y="25437"/>
                </a:lnTo>
                <a:lnTo>
                  <a:pt x="895831" y="26471"/>
                </a:lnTo>
                <a:lnTo>
                  <a:pt x="891787" y="28540"/>
                </a:lnTo>
                <a:lnTo>
                  <a:pt x="887973" y="30608"/>
                </a:lnTo>
                <a:lnTo>
                  <a:pt x="884779" y="33848"/>
                </a:lnTo>
                <a:lnTo>
                  <a:pt x="882206" y="38260"/>
                </a:lnTo>
                <a:lnTo>
                  <a:pt x="880736" y="34583"/>
                </a:lnTo>
                <a:lnTo>
                  <a:pt x="878577" y="31573"/>
                </a:lnTo>
                <a:lnTo>
                  <a:pt x="875728" y="29229"/>
                </a:lnTo>
                <a:lnTo>
                  <a:pt x="872190" y="26701"/>
                </a:lnTo>
                <a:lnTo>
                  <a:pt x="867548" y="25437"/>
                </a:lnTo>
                <a:lnTo>
                  <a:pt x="855739" y="25437"/>
                </a:lnTo>
                <a:lnTo>
                  <a:pt x="850800" y="26908"/>
                </a:lnTo>
                <a:lnTo>
                  <a:pt x="846986" y="29849"/>
                </a:lnTo>
                <a:lnTo>
                  <a:pt x="844826" y="31504"/>
                </a:lnTo>
                <a:lnTo>
                  <a:pt x="842529" y="34284"/>
                </a:lnTo>
                <a:lnTo>
                  <a:pt x="840094" y="38191"/>
                </a:lnTo>
                <a:lnTo>
                  <a:pt x="840094" y="27230"/>
                </a:lnTo>
                <a:lnTo>
                  <a:pt x="821002" y="27230"/>
                </a:lnTo>
                <a:lnTo>
                  <a:pt x="821002" y="102233"/>
                </a:lnTo>
                <a:lnTo>
                  <a:pt x="840921" y="102233"/>
                </a:lnTo>
                <a:lnTo>
                  <a:pt x="840921" y="52920"/>
                </a:lnTo>
                <a:lnTo>
                  <a:pt x="841449" y="49841"/>
                </a:lnTo>
                <a:lnTo>
                  <a:pt x="842506" y="47773"/>
                </a:lnTo>
                <a:lnTo>
                  <a:pt x="844436" y="44142"/>
                </a:lnTo>
                <a:lnTo>
                  <a:pt x="848204" y="42327"/>
                </a:lnTo>
                <a:lnTo>
                  <a:pt x="858635" y="42327"/>
                </a:lnTo>
                <a:lnTo>
                  <a:pt x="861874" y="44142"/>
                </a:lnTo>
                <a:lnTo>
                  <a:pt x="863528" y="47773"/>
                </a:lnTo>
                <a:lnTo>
                  <a:pt x="864447" y="49795"/>
                </a:lnTo>
                <a:lnTo>
                  <a:pt x="864907" y="53035"/>
                </a:lnTo>
                <a:lnTo>
                  <a:pt x="864907" y="102233"/>
                </a:lnTo>
                <a:lnTo>
                  <a:pt x="884688" y="102233"/>
                </a:lnTo>
                <a:lnTo>
                  <a:pt x="884688" y="54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629462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5174841" y="4715621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520155" y="4864543"/>
            <a:ext cx="339545" cy="89779"/>
          </a:xfrm>
          <a:custGeom>
            <a:avLst/>
            <a:gdLst/>
            <a:ahLst/>
            <a:cxnLst/>
            <a:rect l="l" t="t" r="r" b="b"/>
            <a:pathLst>
              <a:path w="373500" h="101750">
                <a:moveTo>
                  <a:pt x="369548" y="89273"/>
                </a:moveTo>
                <a:lnTo>
                  <a:pt x="366183" y="87883"/>
                </a:lnTo>
                <a:lnTo>
                  <a:pt x="366837" y="99062"/>
                </a:lnTo>
                <a:lnTo>
                  <a:pt x="373500" y="99062"/>
                </a:lnTo>
                <a:lnTo>
                  <a:pt x="373500" y="89273"/>
                </a:lnTo>
                <a:lnTo>
                  <a:pt x="369548" y="89273"/>
                </a:lnTo>
                <a:close/>
              </a:path>
              <a:path w="373500" h="101750">
                <a:moveTo>
                  <a:pt x="351789" y="87343"/>
                </a:moveTo>
                <a:lnTo>
                  <a:pt x="356476" y="92030"/>
                </a:lnTo>
                <a:lnTo>
                  <a:pt x="361163" y="96718"/>
                </a:lnTo>
                <a:lnTo>
                  <a:pt x="366837" y="99062"/>
                </a:lnTo>
                <a:lnTo>
                  <a:pt x="366183" y="87883"/>
                </a:lnTo>
                <a:lnTo>
                  <a:pt x="363403" y="85102"/>
                </a:lnTo>
                <a:lnTo>
                  <a:pt x="360623" y="82322"/>
                </a:lnTo>
                <a:lnTo>
                  <a:pt x="359232" y="78978"/>
                </a:lnTo>
                <a:lnTo>
                  <a:pt x="359232" y="71165"/>
                </a:lnTo>
                <a:lnTo>
                  <a:pt x="360623" y="67822"/>
                </a:lnTo>
                <a:lnTo>
                  <a:pt x="363403" y="65042"/>
                </a:lnTo>
                <a:lnTo>
                  <a:pt x="366183" y="62261"/>
                </a:lnTo>
                <a:lnTo>
                  <a:pt x="369548" y="60871"/>
                </a:lnTo>
                <a:lnTo>
                  <a:pt x="377406" y="60871"/>
                </a:lnTo>
                <a:lnTo>
                  <a:pt x="380748" y="62261"/>
                </a:lnTo>
                <a:lnTo>
                  <a:pt x="383528" y="65042"/>
                </a:lnTo>
                <a:lnTo>
                  <a:pt x="386308" y="67822"/>
                </a:lnTo>
                <a:lnTo>
                  <a:pt x="387698" y="71165"/>
                </a:lnTo>
                <a:lnTo>
                  <a:pt x="387698" y="78978"/>
                </a:lnTo>
                <a:lnTo>
                  <a:pt x="386308" y="82322"/>
                </a:lnTo>
                <a:lnTo>
                  <a:pt x="383528" y="85102"/>
                </a:lnTo>
                <a:lnTo>
                  <a:pt x="380748" y="87883"/>
                </a:lnTo>
                <a:lnTo>
                  <a:pt x="377406" y="89273"/>
                </a:lnTo>
                <a:lnTo>
                  <a:pt x="373500" y="89273"/>
                </a:lnTo>
                <a:lnTo>
                  <a:pt x="373500" y="99062"/>
                </a:lnTo>
                <a:lnTo>
                  <a:pt x="380116" y="99062"/>
                </a:lnTo>
                <a:lnTo>
                  <a:pt x="385768" y="96718"/>
                </a:lnTo>
                <a:lnTo>
                  <a:pt x="390455" y="92030"/>
                </a:lnTo>
                <a:lnTo>
                  <a:pt x="395142" y="87343"/>
                </a:lnTo>
                <a:lnTo>
                  <a:pt x="397485" y="81690"/>
                </a:lnTo>
                <a:lnTo>
                  <a:pt x="397485" y="68454"/>
                </a:lnTo>
                <a:lnTo>
                  <a:pt x="395142" y="62801"/>
                </a:lnTo>
                <a:lnTo>
                  <a:pt x="390455" y="58113"/>
                </a:lnTo>
                <a:lnTo>
                  <a:pt x="385768" y="53426"/>
                </a:lnTo>
                <a:lnTo>
                  <a:pt x="380116" y="51082"/>
                </a:lnTo>
                <a:lnTo>
                  <a:pt x="366837" y="51082"/>
                </a:lnTo>
                <a:lnTo>
                  <a:pt x="361163" y="53426"/>
                </a:lnTo>
                <a:lnTo>
                  <a:pt x="356476" y="58113"/>
                </a:lnTo>
                <a:lnTo>
                  <a:pt x="351789" y="62801"/>
                </a:lnTo>
                <a:lnTo>
                  <a:pt x="349445" y="68454"/>
                </a:lnTo>
                <a:lnTo>
                  <a:pt x="349445" y="81690"/>
                </a:lnTo>
                <a:lnTo>
                  <a:pt x="351789" y="87343"/>
                </a:lnTo>
                <a:close/>
              </a:path>
              <a:path w="373500" h="101750">
                <a:moveTo>
                  <a:pt x="284174" y="39638"/>
                </a:moveTo>
                <a:lnTo>
                  <a:pt x="288861" y="44326"/>
                </a:lnTo>
                <a:lnTo>
                  <a:pt x="293548" y="49014"/>
                </a:lnTo>
                <a:lnTo>
                  <a:pt x="299199" y="51357"/>
                </a:lnTo>
                <a:lnTo>
                  <a:pt x="298568" y="40178"/>
                </a:lnTo>
                <a:lnTo>
                  <a:pt x="295788" y="37398"/>
                </a:lnTo>
                <a:lnTo>
                  <a:pt x="293008" y="34617"/>
                </a:lnTo>
                <a:lnTo>
                  <a:pt x="291618" y="31274"/>
                </a:lnTo>
                <a:lnTo>
                  <a:pt x="291618" y="23415"/>
                </a:lnTo>
                <a:lnTo>
                  <a:pt x="293008" y="20060"/>
                </a:lnTo>
                <a:lnTo>
                  <a:pt x="295788" y="17303"/>
                </a:lnTo>
                <a:lnTo>
                  <a:pt x="298568" y="14545"/>
                </a:lnTo>
                <a:lnTo>
                  <a:pt x="301910" y="13166"/>
                </a:lnTo>
                <a:lnTo>
                  <a:pt x="309768" y="13166"/>
                </a:lnTo>
                <a:lnTo>
                  <a:pt x="313134" y="14557"/>
                </a:lnTo>
                <a:lnTo>
                  <a:pt x="315914" y="17337"/>
                </a:lnTo>
                <a:lnTo>
                  <a:pt x="318693" y="20118"/>
                </a:lnTo>
                <a:lnTo>
                  <a:pt x="320083" y="23461"/>
                </a:lnTo>
                <a:lnTo>
                  <a:pt x="320083" y="31274"/>
                </a:lnTo>
                <a:lnTo>
                  <a:pt x="318693" y="34617"/>
                </a:lnTo>
                <a:lnTo>
                  <a:pt x="315914" y="37398"/>
                </a:lnTo>
                <a:lnTo>
                  <a:pt x="313134" y="40178"/>
                </a:lnTo>
                <a:lnTo>
                  <a:pt x="309768" y="41568"/>
                </a:lnTo>
                <a:lnTo>
                  <a:pt x="305816" y="41568"/>
                </a:lnTo>
                <a:lnTo>
                  <a:pt x="305816" y="51357"/>
                </a:lnTo>
                <a:lnTo>
                  <a:pt x="312479" y="51357"/>
                </a:lnTo>
                <a:lnTo>
                  <a:pt x="318154" y="49014"/>
                </a:lnTo>
                <a:lnTo>
                  <a:pt x="322841" y="44326"/>
                </a:lnTo>
                <a:lnTo>
                  <a:pt x="327527" y="39638"/>
                </a:lnTo>
                <a:lnTo>
                  <a:pt x="329871" y="33985"/>
                </a:lnTo>
                <a:lnTo>
                  <a:pt x="329871" y="20749"/>
                </a:lnTo>
                <a:lnTo>
                  <a:pt x="327527" y="15085"/>
                </a:lnTo>
                <a:lnTo>
                  <a:pt x="322841" y="10374"/>
                </a:lnTo>
                <a:lnTo>
                  <a:pt x="318154" y="5664"/>
                </a:lnTo>
                <a:lnTo>
                  <a:pt x="312479" y="3308"/>
                </a:lnTo>
                <a:lnTo>
                  <a:pt x="299199" y="3308"/>
                </a:lnTo>
                <a:lnTo>
                  <a:pt x="293548" y="5664"/>
                </a:lnTo>
                <a:lnTo>
                  <a:pt x="288861" y="10374"/>
                </a:lnTo>
                <a:lnTo>
                  <a:pt x="284174" y="15085"/>
                </a:lnTo>
                <a:lnTo>
                  <a:pt x="281830" y="20749"/>
                </a:lnTo>
                <a:lnTo>
                  <a:pt x="281830" y="33985"/>
                </a:lnTo>
                <a:lnTo>
                  <a:pt x="284174" y="39638"/>
                </a:lnTo>
                <a:close/>
              </a:path>
              <a:path w="373500" h="101750">
                <a:moveTo>
                  <a:pt x="2734" y="17211"/>
                </a:moveTo>
                <a:lnTo>
                  <a:pt x="0" y="25092"/>
                </a:lnTo>
                <a:lnTo>
                  <a:pt x="0" y="43384"/>
                </a:lnTo>
                <a:lnTo>
                  <a:pt x="2768" y="51013"/>
                </a:lnTo>
                <a:lnTo>
                  <a:pt x="8305" y="56941"/>
                </a:lnTo>
                <a:lnTo>
                  <a:pt x="13842" y="62870"/>
                </a:lnTo>
                <a:lnTo>
                  <a:pt x="21366" y="65834"/>
                </a:lnTo>
                <a:lnTo>
                  <a:pt x="20700" y="53046"/>
                </a:lnTo>
                <a:lnTo>
                  <a:pt x="17575" y="49255"/>
                </a:lnTo>
                <a:lnTo>
                  <a:pt x="14451" y="45463"/>
                </a:lnTo>
                <a:lnTo>
                  <a:pt x="12888" y="40350"/>
                </a:lnTo>
                <a:lnTo>
                  <a:pt x="12888" y="27115"/>
                </a:lnTo>
                <a:lnTo>
                  <a:pt x="17958" y="2926"/>
                </a:lnTo>
                <a:lnTo>
                  <a:pt x="8202" y="10409"/>
                </a:lnTo>
                <a:lnTo>
                  <a:pt x="2734" y="17211"/>
                </a:lnTo>
                <a:close/>
              </a:path>
              <a:path w="373500" h="101750">
                <a:moveTo>
                  <a:pt x="3675" y="89181"/>
                </a:moveTo>
                <a:lnTo>
                  <a:pt x="8684" y="94236"/>
                </a:lnTo>
                <a:lnTo>
                  <a:pt x="13693" y="99292"/>
                </a:lnTo>
                <a:lnTo>
                  <a:pt x="21021" y="101819"/>
                </a:lnTo>
                <a:lnTo>
                  <a:pt x="31077" y="101817"/>
                </a:lnTo>
                <a:lnTo>
                  <a:pt x="43878" y="99132"/>
                </a:lnTo>
                <a:lnTo>
                  <a:pt x="53943" y="91366"/>
                </a:lnTo>
                <a:lnTo>
                  <a:pt x="61273" y="78519"/>
                </a:lnTo>
                <a:lnTo>
                  <a:pt x="63409" y="72148"/>
                </a:lnTo>
                <a:lnTo>
                  <a:pt x="65891" y="59899"/>
                </a:lnTo>
                <a:lnTo>
                  <a:pt x="66718" y="46394"/>
                </a:lnTo>
                <a:lnTo>
                  <a:pt x="66700" y="44366"/>
                </a:lnTo>
                <a:lnTo>
                  <a:pt x="65431" y="30828"/>
                </a:lnTo>
                <a:lnTo>
                  <a:pt x="62169" y="19646"/>
                </a:lnTo>
                <a:lnTo>
                  <a:pt x="56391" y="10125"/>
                </a:lnTo>
                <a:lnTo>
                  <a:pt x="46098" y="2686"/>
                </a:lnTo>
                <a:lnTo>
                  <a:pt x="32394" y="206"/>
                </a:lnTo>
                <a:lnTo>
                  <a:pt x="31360" y="217"/>
                </a:lnTo>
                <a:lnTo>
                  <a:pt x="17958" y="2926"/>
                </a:lnTo>
                <a:lnTo>
                  <a:pt x="12888" y="27115"/>
                </a:lnTo>
                <a:lnTo>
                  <a:pt x="14669" y="21680"/>
                </a:lnTo>
                <a:lnTo>
                  <a:pt x="18230" y="17613"/>
                </a:lnTo>
                <a:lnTo>
                  <a:pt x="21791" y="13546"/>
                </a:lnTo>
                <a:lnTo>
                  <a:pt x="26604" y="11512"/>
                </a:lnTo>
                <a:lnTo>
                  <a:pt x="38321" y="11512"/>
                </a:lnTo>
                <a:lnTo>
                  <a:pt x="42974" y="13293"/>
                </a:lnTo>
                <a:lnTo>
                  <a:pt x="46626" y="16855"/>
                </a:lnTo>
                <a:lnTo>
                  <a:pt x="50279" y="20416"/>
                </a:lnTo>
                <a:lnTo>
                  <a:pt x="52106" y="25828"/>
                </a:lnTo>
                <a:lnTo>
                  <a:pt x="52106" y="41178"/>
                </a:lnTo>
                <a:lnTo>
                  <a:pt x="50073" y="46842"/>
                </a:lnTo>
                <a:lnTo>
                  <a:pt x="46006" y="50082"/>
                </a:lnTo>
                <a:lnTo>
                  <a:pt x="41940" y="53322"/>
                </a:lnTo>
                <a:lnTo>
                  <a:pt x="37448" y="54942"/>
                </a:lnTo>
                <a:lnTo>
                  <a:pt x="25685" y="54942"/>
                </a:lnTo>
                <a:lnTo>
                  <a:pt x="20700" y="53046"/>
                </a:lnTo>
                <a:lnTo>
                  <a:pt x="21366" y="65834"/>
                </a:lnTo>
                <a:lnTo>
                  <a:pt x="35564" y="65834"/>
                </a:lnTo>
                <a:lnTo>
                  <a:pt x="39941" y="64950"/>
                </a:lnTo>
                <a:lnTo>
                  <a:pt x="44008" y="63180"/>
                </a:lnTo>
                <a:lnTo>
                  <a:pt x="48074" y="61411"/>
                </a:lnTo>
                <a:lnTo>
                  <a:pt x="51486" y="58343"/>
                </a:lnTo>
                <a:lnTo>
                  <a:pt x="54243" y="53977"/>
                </a:lnTo>
                <a:lnTo>
                  <a:pt x="53113" y="62064"/>
                </a:lnTo>
                <a:lnTo>
                  <a:pt x="49830" y="75568"/>
                </a:lnTo>
                <a:lnTo>
                  <a:pt x="45351" y="84068"/>
                </a:lnTo>
                <a:lnTo>
                  <a:pt x="41170" y="89009"/>
                </a:lnTo>
                <a:lnTo>
                  <a:pt x="36116" y="91479"/>
                </a:lnTo>
                <a:lnTo>
                  <a:pt x="27018" y="91479"/>
                </a:lnTo>
                <a:lnTo>
                  <a:pt x="24169" y="90789"/>
                </a:lnTo>
                <a:lnTo>
                  <a:pt x="21642" y="89411"/>
                </a:lnTo>
                <a:lnTo>
                  <a:pt x="16725" y="86791"/>
                </a:lnTo>
                <a:lnTo>
                  <a:pt x="14083" y="82057"/>
                </a:lnTo>
                <a:lnTo>
                  <a:pt x="13715" y="75210"/>
                </a:lnTo>
                <a:lnTo>
                  <a:pt x="1171" y="75210"/>
                </a:lnTo>
                <a:lnTo>
                  <a:pt x="1171" y="82839"/>
                </a:lnTo>
                <a:lnTo>
                  <a:pt x="3675" y="89181"/>
                </a:lnTo>
                <a:close/>
              </a:path>
              <a:path w="373500" h="101750">
                <a:moveTo>
                  <a:pt x="89371" y="84034"/>
                </a:moveTo>
                <a:lnTo>
                  <a:pt x="89371" y="99062"/>
                </a:lnTo>
                <a:lnTo>
                  <a:pt x="103776" y="99062"/>
                </a:lnTo>
                <a:lnTo>
                  <a:pt x="103776" y="84034"/>
                </a:lnTo>
                <a:lnTo>
                  <a:pt x="89371" y="84034"/>
                </a:lnTo>
                <a:close/>
              </a:path>
              <a:path w="373500" h="101750">
                <a:moveTo>
                  <a:pt x="130864" y="87343"/>
                </a:moveTo>
                <a:lnTo>
                  <a:pt x="132058" y="82471"/>
                </a:lnTo>
                <a:lnTo>
                  <a:pt x="134953" y="78036"/>
                </a:lnTo>
                <a:lnTo>
                  <a:pt x="139548" y="74038"/>
                </a:lnTo>
                <a:lnTo>
                  <a:pt x="142121" y="71786"/>
                </a:lnTo>
                <a:lnTo>
                  <a:pt x="145659" y="69419"/>
                </a:lnTo>
                <a:lnTo>
                  <a:pt x="150162" y="66937"/>
                </a:lnTo>
                <a:lnTo>
                  <a:pt x="159605" y="61698"/>
                </a:lnTo>
                <a:lnTo>
                  <a:pt x="167922" y="57056"/>
                </a:lnTo>
                <a:lnTo>
                  <a:pt x="173689" y="53104"/>
                </a:lnTo>
                <a:lnTo>
                  <a:pt x="176905" y="49841"/>
                </a:lnTo>
                <a:lnTo>
                  <a:pt x="182465" y="44234"/>
                </a:lnTo>
                <a:lnTo>
                  <a:pt x="185245" y="37478"/>
                </a:lnTo>
                <a:lnTo>
                  <a:pt x="185245" y="22082"/>
                </a:lnTo>
                <a:lnTo>
                  <a:pt x="182637" y="15280"/>
                </a:lnTo>
                <a:lnTo>
                  <a:pt x="177422" y="9168"/>
                </a:lnTo>
                <a:lnTo>
                  <a:pt x="166834" y="2118"/>
                </a:lnTo>
                <a:lnTo>
                  <a:pt x="152644" y="0"/>
                </a:lnTo>
                <a:lnTo>
                  <a:pt x="144866" y="591"/>
                </a:lnTo>
                <a:lnTo>
                  <a:pt x="132563" y="5188"/>
                </a:lnTo>
                <a:lnTo>
                  <a:pt x="124178" y="14338"/>
                </a:lnTo>
                <a:lnTo>
                  <a:pt x="121145" y="19761"/>
                </a:lnTo>
                <a:lnTo>
                  <a:pt x="119560" y="26770"/>
                </a:lnTo>
                <a:lnTo>
                  <a:pt x="119422" y="35364"/>
                </a:lnTo>
                <a:lnTo>
                  <a:pt x="132035" y="35364"/>
                </a:lnTo>
                <a:lnTo>
                  <a:pt x="132219" y="29252"/>
                </a:lnTo>
                <a:lnTo>
                  <a:pt x="133184" y="24472"/>
                </a:lnTo>
                <a:lnTo>
                  <a:pt x="134930" y="21025"/>
                </a:lnTo>
                <a:lnTo>
                  <a:pt x="138193" y="14591"/>
                </a:lnTo>
                <a:lnTo>
                  <a:pt x="144074" y="11374"/>
                </a:lnTo>
                <a:lnTo>
                  <a:pt x="158318" y="11374"/>
                </a:lnTo>
                <a:lnTo>
                  <a:pt x="162913" y="13063"/>
                </a:lnTo>
                <a:lnTo>
                  <a:pt x="166359" y="16441"/>
                </a:lnTo>
                <a:lnTo>
                  <a:pt x="169806" y="19819"/>
                </a:lnTo>
                <a:lnTo>
                  <a:pt x="171529" y="24380"/>
                </a:lnTo>
                <a:lnTo>
                  <a:pt x="171529" y="35042"/>
                </a:lnTo>
                <a:lnTo>
                  <a:pt x="169645" y="39408"/>
                </a:lnTo>
                <a:lnTo>
                  <a:pt x="165877" y="43223"/>
                </a:lnTo>
                <a:lnTo>
                  <a:pt x="163488" y="45659"/>
                </a:lnTo>
                <a:lnTo>
                  <a:pt x="159329" y="48600"/>
                </a:lnTo>
                <a:lnTo>
                  <a:pt x="153402" y="52047"/>
                </a:lnTo>
                <a:lnTo>
                  <a:pt x="140168" y="59699"/>
                </a:lnTo>
                <a:lnTo>
                  <a:pt x="131300" y="64846"/>
                </a:lnTo>
                <a:lnTo>
                  <a:pt x="125338" y="70568"/>
                </a:lnTo>
                <a:lnTo>
                  <a:pt x="122283" y="76864"/>
                </a:lnTo>
                <a:lnTo>
                  <a:pt x="119227" y="83160"/>
                </a:lnTo>
                <a:lnTo>
                  <a:pt x="117470" y="90560"/>
                </a:lnTo>
                <a:lnTo>
                  <a:pt x="117010" y="99062"/>
                </a:lnTo>
                <a:lnTo>
                  <a:pt x="184762" y="99062"/>
                </a:lnTo>
                <a:lnTo>
                  <a:pt x="184762" y="87343"/>
                </a:lnTo>
                <a:lnTo>
                  <a:pt x="130864" y="87343"/>
                </a:lnTo>
                <a:close/>
              </a:path>
              <a:path w="373500" h="101750">
                <a:moveTo>
                  <a:pt x="213067" y="32744"/>
                </a:moveTo>
                <a:lnTo>
                  <a:pt x="213297" y="27138"/>
                </a:lnTo>
                <a:lnTo>
                  <a:pt x="214285" y="22817"/>
                </a:lnTo>
                <a:lnTo>
                  <a:pt x="216031" y="19784"/>
                </a:lnTo>
                <a:lnTo>
                  <a:pt x="219202" y="14269"/>
                </a:lnTo>
                <a:lnTo>
                  <a:pt x="224922" y="11512"/>
                </a:lnTo>
                <a:lnTo>
                  <a:pt x="237834" y="11512"/>
                </a:lnTo>
                <a:lnTo>
                  <a:pt x="241900" y="12845"/>
                </a:lnTo>
                <a:lnTo>
                  <a:pt x="245393" y="15510"/>
                </a:lnTo>
                <a:lnTo>
                  <a:pt x="248885" y="18176"/>
                </a:lnTo>
                <a:lnTo>
                  <a:pt x="250631" y="21967"/>
                </a:lnTo>
                <a:lnTo>
                  <a:pt x="250631" y="33503"/>
                </a:lnTo>
                <a:lnTo>
                  <a:pt x="248012" y="38099"/>
                </a:lnTo>
                <a:lnTo>
                  <a:pt x="242774" y="40672"/>
                </a:lnTo>
                <a:lnTo>
                  <a:pt x="239787" y="42143"/>
                </a:lnTo>
                <a:lnTo>
                  <a:pt x="235973" y="42878"/>
                </a:lnTo>
                <a:lnTo>
                  <a:pt x="227633" y="42763"/>
                </a:lnTo>
                <a:lnTo>
                  <a:pt x="225267" y="42533"/>
                </a:lnTo>
                <a:lnTo>
                  <a:pt x="225267" y="53494"/>
                </a:lnTo>
                <a:lnTo>
                  <a:pt x="230367" y="53357"/>
                </a:lnTo>
                <a:lnTo>
                  <a:pt x="237765" y="53357"/>
                </a:lnTo>
                <a:lnTo>
                  <a:pt x="243543" y="54712"/>
                </a:lnTo>
                <a:lnTo>
                  <a:pt x="247701" y="57424"/>
                </a:lnTo>
                <a:lnTo>
                  <a:pt x="251860" y="60136"/>
                </a:lnTo>
                <a:lnTo>
                  <a:pt x="253939" y="64892"/>
                </a:lnTo>
                <a:lnTo>
                  <a:pt x="253939" y="77209"/>
                </a:lnTo>
                <a:lnTo>
                  <a:pt x="251964" y="81713"/>
                </a:lnTo>
                <a:lnTo>
                  <a:pt x="248012" y="85206"/>
                </a:lnTo>
                <a:lnTo>
                  <a:pt x="244060" y="88698"/>
                </a:lnTo>
                <a:lnTo>
                  <a:pt x="238822" y="90445"/>
                </a:lnTo>
                <a:lnTo>
                  <a:pt x="223888" y="90445"/>
                </a:lnTo>
                <a:lnTo>
                  <a:pt x="218075" y="87848"/>
                </a:lnTo>
                <a:lnTo>
                  <a:pt x="214859" y="82655"/>
                </a:lnTo>
                <a:lnTo>
                  <a:pt x="213021" y="79759"/>
                </a:lnTo>
                <a:lnTo>
                  <a:pt x="211826" y="75118"/>
                </a:lnTo>
                <a:lnTo>
                  <a:pt x="211275" y="68730"/>
                </a:lnTo>
                <a:lnTo>
                  <a:pt x="198317" y="68730"/>
                </a:lnTo>
                <a:lnTo>
                  <a:pt x="198317" y="77921"/>
                </a:lnTo>
                <a:lnTo>
                  <a:pt x="200948" y="85723"/>
                </a:lnTo>
                <a:lnTo>
                  <a:pt x="206209" y="92134"/>
                </a:lnTo>
                <a:lnTo>
                  <a:pt x="207271" y="93338"/>
                </a:lnTo>
                <a:lnTo>
                  <a:pt x="217337" y="99647"/>
                </a:lnTo>
                <a:lnTo>
                  <a:pt x="231608" y="101750"/>
                </a:lnTo>
                <a:lnTo>
                  <a:pt x="234561" y="101681"/>
                </a:lnTo>
                <a:lnTo>
                  <a:pt x="247903" y="99118"/>
                </a:lnTo>
                <a:lnTo>
                  <a:pt x="258006" y="92858"/>
                </a:lnTo>
                <a:lnTo>
                  <a:pt x="264209" y="86929"/>
                </a:lnTo>
                <a:lnTo>
                  <a:pt x="267311" y="79254"/>
                </a:lnTo>
                <a:lnTo>
                  <a:pt x="267311" y="63950"/>
                </a:lnTo>
                <a:lnTo>
                  <a:pt x="265851" y="58975"/>
                </a:lnTo>
                <a:lnTo>
                  <a:pt x="262934" y="54908"/>
                </a:lnTo>
                <a:lnTo>
                  <a:pt x="260016" y="50840"/>
                </a:lnTo>
                <a:lnTo>
                  <a:pt x="255961" y="48094"/>
                </a:lnTo>
                <a:lnTo>
                  <a:pt x="250769" y="46670"/>
                </a:lnTo>
                <a:lnTo>
                  <a:pt x="253985" y="45337"/>
                </a:lnTo>
                <a:lnTo>
                  <a:pt x="256604" y="43499"/>
                </a:lnTo>
                <a:lnTo>
                  <a:pt x="258627" y="41155"/>
                </a:lnTo>
                <a:lnTo>
                  <a:pt x="261889" y="37386"/>
                </a:lnTo>
                <a:lnTo>
                  <a:pt x="263520" y="32469"/>
                </a:lnTo>
                <a:lnTo>
                  <a:pt x="263520" y="17900"/>
                </a:lnTo>
                <a:lnTo>
                  <a:pt x="260763" y="11408"/>
                </a:lnTo>
                <a:lnTo>
                  <a:pt x="255249" y="6928"/>
                </a:lnTo>
                <a:lnTo>
                  <a:pt x="249735" y="2447"/>
                </a:lnTo>
                <a:lnTo>
                  <a:pt x="241947" y="206"/>
                </a:lnTo>
                <a:lnTo>
                  <a:pt x="231884" y="206"/>
                </a:lnTo>
                <a:lnTo>
                  <a:pt x="226274" y="533"/>
                </a:lnTo>
                <a:lnTo>
                  <a:pt x="213683" y="4797"/>
                </a:lnTo>
                <a:lnTo>
                  <a:pt x="205210" y="13994"/>
                </a:lnTo>
                <a:lnTo>
                  <a:pt x="202269" y="19141"/>
                </a:lnTo>
                <a:lnTo>
                  <a:pt x="200799" y="25391"/>
                </a:lnTo>
                <a:lnTo>
                  <a:pt x="200799" y="32744"/>
                </a:lnTo>
                <a:lnTo>
                  <a:pt x="213067" y="32744"/>
                </a:lnTo>
                <a:close/>
              </a:path>
              <a:path w="373500" h="101750">
                <a:moveTo>
                  <a:pt x="363506" y="758"/>
                </a:moveTo>
                <a:lnTo>
                  <a:pt x="308297" y="101681"/>
                </a:lnTo>
                <a:lnTo>
                  <a:pt x="315948" y="101681"/>
                </a:lnTo>
                <a:lnTo>
                  <a:pt x="371156" y="758"/>
                </a:lnTo>
                <a:lnTo>
                  <a:pt x="363506" y="758"/>
                </a:lnTo>
                <a:close/>
              </a:path>
              <a:path w="373500" h="101750">
                <a:moveTo>
                  <a:pt x="301910" y="41568"/>
                </a:moveTo>
                <a:lnTo>
                  <a:pt x="298568" y="40178"/>
                </a:lnTo>
                <a:lnTo>
                  <a:pt x="299199" y="51357"/>
                </a:lnTo>
                <a:lnTo>
                  <a:pt x="305816" y="51357"/>
                </a:lnTo>
                <a:lnTo>
                  <a:pt x="305816" y="41568"/>
                </a:lnTo>
                <a:lnTo>
                  <a:pt x="301910" y="41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109498" y="4048796"/>
            <a:ext cx="0" cy="363338"/>
          </a:xfrm>
          <a:custGeom>
            <a:avLst/>
            <a:gdLst/>
            <a:ahLst/>
            <a:cxnLst/>
            <a:rect l="l" t="t" r="r" b="b"/>
            <a:pathLst>
              <a:path h="411783">
                <a:moveTo>
                  <a:pt x="0" y="0"/>
                </a:moveTo>
                <a:lnTo>
                  <a:pt x="0" y="41178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601367" y="5463423"/>
            <a:ext cx="1078559" cy="93004"/>
          </a:xfrm>
          <a:custGeom>
            <a:avLst/>
            <a:gdLst/>
            <a:ahLst/>
            <a:cxnLst/>
            <a:rect l="l" t="t" r="r" b="b"/>
            <a:pathLst>
              <a:path w="1186415" h="105404">
                <a:moveTo>
                  <a:pt x="1122890" y="93754"/>
                </a:moveTo>
                <a:lnTo>
                  <a:pt x="1125652" y="89508"/>
                </a:lnTo>
                <a:lnTo>
                  <a:pt x="1130094" y="77936"/>
                </a:lnTo>
                <a:lnTo>
                  <a:pt x="1131575" y="64249"/>
                </a:lnTo>
                <a:lnTo>
                  <a:pt x="1131370" y="59114"/>
                </a:lnTo>
                <a:lnTo>
                  <a:pt x="1128350" y="46045"/>
                </a:lnTo>
                <a:lnTo>
                  <a:pt x="1121718" y="36260"/>
                </a:lnTo>
                <a:lnTo>
                  <a:pt x="1110512" y="29029"/>
                </a:lnTo>
                <a:lnTo>
                  <a:pt x="1097595" y="26747"/>
                </a:lnTo>
                <a:lnTo>
                  <a:pt x="1095038" y="26821"/>
                </a:lnTo>
                <a:lnTo>
                  <a:pt x="1082268" y="29973"/>
                </a:lnTo>
                <a:lnTo>
                  <a:pt x="1072231" y="37777"/>
                </a:lnTo>
                <a:lnTo>
                  <a:pt x="1069082" y="42082"/>
                </a:lnTo>
                <a:lnTo>
                  <a:pt x="1064362" y="53487"/>
                </a:lnTo>
                <a:lnTo>
                  <a:pt x="1062788" y="67420"/>
                </a:lnTo>
                <a:lnTo>
                  <a:pt x="1062932" y="71716"/>
                </a:lnTo>
                <a:lnTo>
                  <a:pt x="1065633" y="84754"/>
                </a:lnTo>
                <a:lnTo>
                  <a:pt x="1071748" y="95098"/>
                </a:lnTo>
                <a:lnTo>
                  <a:pt x="1072366" y="95789"/>
                </a:lnTo>
                <a:lnTo>
                  <a:pt x="1075539" y="75072"/>
                </a:lnTo>
                <a:lnTo>
                  <a:pt x="1075539" y="59033"/>
                </a:lnTo>
                <a:lnTo>
                  <a:pt x="1077262" y="52047"/>
                </a:lnTo>
                <a:lnTo>
                  <a:pt x="1080708" y="46256"/>
                </a:lnTo>
                <a:lnTo>
                  <a:pt x="1084154" y="40466"/>
                </a:lnTo>
                <a:lnTo>
                  <a:pt x="1089669" y="37570"/>
                </a:lnTo>
                <a:lnTo>
                  <a:pt x="1105796" y="37570"/>
                </a:lnTo>
                <a:lnTo>
                  <a:pt x="1111816" y="40971"/>
                </a:lnTo>
                <a:lnTo>
                  <a:pt x="1115308" y="47773"/>
                </a:lnTo>
                <a:lnTo>
                  <a:pt x="1117514" y="52093"/>
                </a:lnTo>
                <a:lnTo>
                  <a:pt x="1118617" y="57700"/>
                </a:lnTo>
                <a:lnTo>
                  <a:pt x="1118617" y="72223"/>
                </a:lnTo>
                <a:lnTo>
                  <a:pt x="1117089" y="79151"/>
                </a:lnTo>
                <a:lnTo>
                  <a:pt x="1114033" y="85378"/>
                </a:lnTo>
                <a:lnTo>
                  <a:pt x="1113584" y="101653"/>
                </a:lnTo>
                <a:lnTo>
                  <a:pt x="1122890" y="93754"/>
                </a:lnTo>
                <a:close/>
              </a:path>
              <a:path w="1186415" h="105404">
                <a:moveTo>
                  <a:pt x="1114033" y="85378"/>
                </a:moveTo>
                <a:lnTo>
                  <a:pt x="1110978" y="91605"/>
                </a:lnTo>
                <a:lnTo>
                  <a:pt x="1105337" y="94719"/>
                </a:lnTo>
                <a:lnTo>
                  <a:pt x="1089622" y="94719"/>
                </a:lnTo>
                <a:lnTo>
                  <a:pt x="1084154" y="92099"/>
                </a:lnTo>
                <a:lnTo>
                  <a:pt x="1080708" y="86860"/>
                </a:lnTo>
                <a:lnTo>
                  <a:pt x="1077262" y="81621"/>
                </a:lnTo>
                <a:lnTo>
                  <a:pt x="1075539" y="75072"/>
                </a:lnTo>
                <a:lnTo>
                  <a:pt x="1072366" y="95789"/>
                </a:lnTo>
                <a:lnTo>
                  <a:pt x="1082690" y="103000"/>
                </a:lnTo>
                <a:lnTo>
                  <a:pt x="1095941" y="105404"/>
                </a:lnTo>
                <a:lnTo>
                  <a:pt x="1100693" y="105192"/>
                </a:lnTo>
                <a:lnTo>
                  <a:pt x="1113584" y="101653"/>
                </a:lnTo>
                <a:lnTo>
                  <a:pt x="1114033" y="85378"/>
                </a:lnTo>
                <a:close/>
              </a:path>
              <a:path w="1186415" h="105404">
                <a:moveTo>
                  <a:pt x="1150506" y="28884"/>
                </a:moveTo>
                <a:lnTo>
                  <a:pt x="1150506" y="102716"/>
                </a:lnTo>
                <a:lnTo>
                  <a:pt x="1162912" y="102716"/>
                </a:lnTo>
                <a:lnTo>
                  <a:pt x="1162912" y="55011"/>
                </a:lnTo>
                <a:lnTo>
                  <a:pt x="1164589" y="50381"/>
                </a:lnTo>
                <a:lnTo>
                  <a:pt x="1167944" y="46360"/>
                </a:lnTo>
                <a:lnTo>
                  <a:pt x="1171297" y="42338"/>
                </a:lnTo>
                <a:lnTo>
                  <a:pt x="1176099" y="40328"/>
                </a:lnTo>
                <a:lnTo>
                  <a:pt x="1183762" y="40351"/>
                </a:lnTo>
                <a:lnTo>
                  <a:pt x="1186415" y="40672"/>
                </a:lnTo>
                <a:lnTo>
                  <a:pt x="1186415" y="27574"/>
                </a:lnTo>
                <a:lnTo>
                  <a:pt x="1185083" y="27437"/>
                </a:lnTo>
                <a:lnTo>
                  <a:pt x="1182418" y="27230"/>
                </a:lnTo>
                <a:lnTo>
                  <a:pt x="1177501" y="27230"/>
                </a:lnTo>
                <a:lnTo>
                  <a:pt x="1173158" y="29010"/>
                </a:lnTo>
                <a:lnTo>
                  <a:pt x="1169391" y="32572"/>
                </a:lnTo>
                <a:lnTo>
                  <a:pt x="1165623" y="36134"/>
                </a:lnTo>
                <a:lnTo>
                  <a:pt x="1163257" y="39156"/>
                </a:lnTo>
                <a:lnTo>
                  <a:pt x="1162292" y="41637"/>
                </a:lnTo>
                <a:lnTo>
                  <a:pt x="1162292" y="28884"/>
                </a:lnTo>
                <a:lnTo>
                  <a:pt x="1150506" y="28884"/>
                </a:lnTo>
                <a:close/>
              </a:path>
              <a:path w="1186415" h="105404">
                <a:moveTo>
                  <a:pt x="896979" y="103888"/>
                </a:moveTo>
                <a:lnTo>
                  <a:pt x="900437" y="103796"/>
                </a:lnTo>
                <a:lnTo>
                  <a:pt x="903516" y="103428"/>
                </a:lnTo>
                <a:lnTo>
                  <a:pt x="906422" y="102716"/>
                </a:lnTo>
                <a:lnTo>
                  <a:pt x="906422" y="92927"/>
                </a:lnTo>
                <a:lnTo>
                  <a:pt x="902677" y="93133"/>
                </a:lnTo>
                <a:lnTo>
                  <a:pt x="899828" y="93133"/>
                </a:lnTo>
                <a:lnTo>
                  <a:pt x="897255" y="92375"/>
                </a:lnTo>
                <a:lnTo>
                  <a:pt x="894636" y="89779"/>
                </a:lnTo>
                <a:lnTo>
                  <a:pt x="894636" y="39018"/>
                </a:lnTo>
                <a:lnTo>
                  <a:pt x="906422" y="39018"/>
                </a:lnTo>
                <a:lnTo>
                  <a:pt x="906422" y="28884"/>
                </a:lnTo>
                <a:lnTo>
                  <a:pt x="894636" y="28884"/>
                </a:lnTo>
                <a:lnTo>
                  <a:pt x="894636" y="8272"/>
                </a:lnTo>
                <a:lnTo>
                  <a:pt x="882092" y="8272"/>
                </a:lnTo>
                <a:lnTo>
                  <a:pt x="882092" y="28884"/>
                </a:lnTo>
                <a:lnTo>
                  <a:pt x="872098" y="28884"/>
                </a:lnTo>
                <a:lnTo>
                  <a:pt x="872098" y="39018"/>
                </a:lnTo>
                <a:lnTo>
                  <a:pt x="882092" y="39018"/>
                </a:lnTo>
                <a:lnTo>
                  <a:pt x="882092" y="92628"/>
                </a:lnTo>
                <a:lnTo>
                  <a:pt x="883126" y="96477"/>
                </a:lnTo>
                <a:lnTo>
                  <a:pt x="885193" y="99441"/>
                </a:lnTo>
                <a:lnTo>
                  <a:pt x="887261" y="102405"/>
                </a:lnTo>
                <a:lnTo>
                  <a:pt x="891190" y="103888"/>
                </a:lnTo>
                <a:lnTo>
                  <a:pt x="896979" y="103888"/>
                </a:lnTo>
                <a:close/>
              </a:path>
              <a:path w="1186415" h="105404">
                <a:moveTo>
                  <a:pt x="13922" y="1447"/>
                </a:moveTo>
                <a:lnTo>
                  <a:pt x="0" y="1447"/>
                </a:lnTo>
                <a:lnTo>
                  <a:pt x="84" y="63020"/>
                </a:lnTo>
                <a:lnTo>
                  <a:pt x="1605" y="76675"/>
                </a:lnTo>
                <a:lnTo>
                  <a:pt x="5031" y="87067"/>
                </a:lnTo>
                <a:lnTo>
                  <a:pt x="13597" y="97760"/>
                </a:lnTo>
                <a:lnTo>
                  <a:pt x="25001" y="103493"/>
                </a:lnTo>
                <a:lnTo>
                  <a:pt x="39838" y="105404"/>
                </a:lnTo>
                <a:lnTo>
                  <a:pt x="41515" y="105384"/>
                </a:lnTo>
                <a:lnTo>
                  <a:pt x="55990" y="103088"/>
                </a:lnTo>
                <a:lnTo>
                  <a:pt x="67056" y="96982"/>
                </a:lnTo>
                <a:lnTo>
                  <a:pt x="74713" y="87067"/>
                </a:lnTo>
                <a:lnTo>
                  <a:pt x="78792" y="72948"/>
                </a:lnTo>
                <a:lnTo>
                  <a:pt x="79745" y="58320"/>
                </a:lnTo>
                <a:lnTo>
                  <a:pt x="79745" y="1447"/>
                </a:lnTo>
                <a:lnTo>
                  <a:pt x="65822" y="1447"/>
                </a:lnTo>
                <a:lnTo>
                  <a:pt x="65822" y="71349"/>
                </a:lnTo>
                <a:lnTo>
                  <a:pt x="64696" y="77163"/>
                </a:lnTo>
                <a:lnTo>
                  <a:pt x="62445" y="81483"/>
                </a:lnTo>
                <a:lnTo>
                  <a:pt x="61885" y="82486"/>
                </a:lnTo>
                <a:lnTo>
                  <a:pt x="52867" y="90678"/>
                </a:lnTo>
                <a:lnTo>
                  <a:pt x="38735" y="93409"/>
                </a:lnTo>
                <a:lnTo>
                  <a:pt x="29040" y="93409"/>
                </a:lnTo>
                <a:lnTo>
                  <a:pt x="22147" y="89732"/>
                </a:lnTo>
                <a:lnTo>
                  <a:pt x="18058" y="82379"/>
                </a:lnTo>
                <a:lnTo>
                  <a:pt x="15301" y="77508"/>
                </a:lnTo>
                <a:lnTo>
                  <a:pt x="13922" y="71395"/>
                </a:lnTo>
                <a:lnTo>
                  <a:pt x="13922" y="1447"/>
                </a:lnTo>
                <a:close/>
              </a:path>
              <a:path w="1186415" h="105404">
                <a:moveTo>
                  <a:pt x="115655" y="102715"/>
                </a:moveTo>
                <a:lnTo>
                  <a:pt x="115655" y="59216"/>
                </a:lnTo>
                <a:lnTo>
                  <a:pt x="115965" y="55505"/>
                </a:lnTo>
                <a:lnTo>
                  <a:pt x="116585" y="52908"/>
                </a:lnTo>
                <a:lnTo>
                  <a:pt x="117205" y="50312"/>
                </a:lnTo>
                <a:lnTo>
                  <a:pt x="118549" y="47796"/>
                </a:lnTo>
                <a:lnTo>
                  <a:pt x="120617" y="45360"/>
                </a:lnTo>
                <a:lnTo>
                  <a:pt x="123190" y="42327"/>
                </a:lnTo>
                <a:lnTo>
                  <a:pt x="126177" y="40305"/>
                </a:lnTo>
                <a:lnTo>
                  <a:pt x="129577" y="39293"/>
                </a:lnTo>
                <a:lnTo>
                  <a:pt x="131461" y="38696"/>
                </a:lnTo>
                <a:lnTo>
                  <a:pt x="133874" y="38397"/>
                </a:lnTo>
                <a:lnTo>
                  <a:pt x="142604" y="38397"/>
                </a:lnTo>
                <a:lnTo>
                  <a:pt x="146602" y="40695"/>
                </a:lnTo>
                <a:lnTo>
                  <a:pt x="148807" y="45291"/>
                </a:lnTo>
                <a:lnTo>
                  <a:pt x="150140" y="48048"/>
                </a:lnTo>
                <a:lnTo>
                  <a:pt x="150806" y="51679"/>
                </a:lnTo>
                <a:lnTo>
                  <a:pt x="150806" y="102716"/>
                </a:lnTo>
                <a:lnTo>
                  <a:pt x="163419" y="102716"/>
                </a:lnTo>
                <a:lnTo>
                  <a:pt x="163419" y="47911"/>
                </a:lnTo>
                <a:lnTo>
                  <a:pt x="162408" y="42189"/>
                </a:lnTo>
                <a:lnTo>
                  <a:pt x="160386" y="38190"/>
                </a:lnTo>
                <a:lnTo>
                  <a:pt x="156710" y="30883"/>
                </a:lnTo>
                <a:lnTo>
                  <a:pt x="149634" y="27229"/>
                </a:lnTo>
                <a:lnTo>
                  <a:pt x="134379" y="27229"/>
                </a:lnTo>
                <a:lnTo>
                  <a:pt x="130037" y="28172"/>
                </a:lnTo>
                <a:lnTo>
                  <a:pt x="126131" y="30056"/>
                </a:lnTo>
                <a:lnTo>
                  <a:pt x="122225" y="31940"/>
                </a:lnTo>
                <a:lnTo>
                  <a:pt x="118526" y="35042"/>
                </a:lnTo>
                <a:lnTo>
                  <a:pt x="115034" y="39362"/>
                </a:lnTo>
                <a:lnTo>
                  <a:pt x="115034" y="28884"/>
                </a:lnTo>
                <a:lnTo>
                  <a:pt x="103248" y="28884"/>
                </a:lnTo>
                <a:lnTo>
                  <a:pt x="103248" y="102715"/>
                </a:lnTo>
                <a:lnTo>
                  <a:pt x="115655" y="102715"/>
                </a:lnTo>
                <a:close/>
              </a:path>
              <a:path w="1186415" h="105404">
                <a:moveTo>
                  <a:pt x="185934" y="1447"/>
                </a:moveTo>
                <a:lnTo>
                  <a:pt x="185934" y="102716"/>
                </a:lnTo>
                <a:lnTo>
                  <a:pt x="198341" y="102716"/>
                </a:lnTo>
                <a:lnTo>
                  <a:pt x="198341" y="1447"/>
                </a:lnTo>
                <a:lnTo>
                  <a:pt x="185934" y="1447"/>
                </a:lnTo>
                <a:close/>
              </a:path>
              <a:path w="1186415" h="105404">
                <a:moveTo>
                  <a:pt x="240384" y="40109"/>
                </a:moveTo>
                <a:lnTo>
                  <a:pt x="245163" y="38053"/>
                </a:lnTo>
                <a:lnTo>
                  <a:pt x="258810" y="38053"/>
                </a:lnTo>
                <a:lnTo>
                  <a:pt x="264485" y="41040"/>
                </a:lnTo>
                <a:lnTo>
                  <a:pt x="267885" y="47014"/>
                </a:lnTo>
                <a:lnTo>
                  <a:pt x="269723" y="50232"/>
                </a:lnTo>
                <a:lnTo>
                  <a:pt x="270895" y="54528"/>
                </a:lnTo>
                <a:lnTo>
                  <a:pt x="271400" y="59906"/>
                </a:lnTo>
                <a:lnTo>
                  <a:pt x="230391" y="59906"/>
                </a:lnTo>
                <a:lnTo>
                  <a:pt x="230620" y="53563"/>
                </a:lnTo>
                <a:lnTo>
                  <a:pt x="226393" y="38328"/>
                </a:lnTo>
                <a:lnTo>
                  <a:pt x="223456" y="42196"/>
                </a:lnTo>
                <a:lnTo>
                  <a:pt x="218422" y="53542"/>
                </a:lnTo>
                <a:lnTo>
                  <a:pt x="216743" y="67213"/>
                </a:lnTo>
                <a:lnTo>
                  <a:pt x="216943" y="72256"/>
                </a:lnTo>
                <a:lnTo>
                  <a:pt x="219879" y="85251"/>
                </a:lnTo>
                <a:lnTo>
                  <a:pt x="226324" y="95305"/>
                </a:lnTo>
                <a:lnTo>
                  <a:pt x="236968" y="102833"/>
                </a:lnTo>
                <a:lnTo>
                  <a:pt x="249689" y="105335"/>
                </a:lnTo>
                <a:lnTo>
                  <a:pt x="253457" y="105335"/>
                </a:lnTo>
                <a:lnTo>
                  <a:pt x="256834" y="104967"/>
                </a:lnTo>
                <a:lnTo>
                  <a:pt x="259821" y="104232"/>
                </a:lnTo>
                <a:lnTo>
                  <a:pt x="265381" y="102945"/>
                </a:lnTo>
                <a:lnTo>
                  <a:pt x="270045" y="100464"/>
                </a:lnTo>
                <a:lnTo>
                  <a:pt x="273813" y="96787"/>
                </a:lnTo>
                <a:lnTo>
                  <a:pt x="276064" y="94673"/>
                </a:lnTo>
                <a:lnTo>
                  <a:pt x="278097" y="91950"/>
                </a:lnTo>
                <a:lnTo>
                  <a:pt x="279913" y="88618"/>
                </a:lnTo>
                <a:lnTo>
                  <a:pt x="281727" y="85286"/>
                </a:lnTo>
                <a:lnTo>
                  <a:pt x="282796" y="82264"/>
                </a:lnTo>
                <a:lnTo>
                  <a:pt x="283117" y="79553"/>
                </a:lnTo>
                <a:lnTo>
                  <a:pt x="270918" y="79553"/>
                </a:lnTo>
                <a:lnTo>
                  <a:pt x="269999" y="82816"/>
                </a:lnTo>
                <a:lnTo>
                  <a:pt x="268437" y="85688"/>
                </a:lnTo>
                <a:lnTo>
                  <a:pt x="266231" y="88170"/>
                </a:lnTo>
                <a:lnTo>
                  <a:pt x="262371" y="92444"/>
                </a:lnTo>
                <a:lnTo>
                  <a:pt x="257202" y="94581"/>
                </a:lnTo>
                <a:lnTo>
                  <a:pt x="243785" y="94581"/>
                </a:lnTo>
                <a:lnTo>
                  <a:pt x="238661" y="92318"/>
                </a:lnTo>
                <a:lnTo>
                  <a:pt x="235353" y="87791"/>
                </a:lnTo>
                <a:lnTo>
                  <a:pt x="232044" y="83264"/>
                </a:lnTo>
                <a:lnTo>
                  <a:pt x="230276" y="77255"/>
                </a:lnTo>
                <a:lnTo>
                  <a:pt x="230046" y="69764"/>
                </a:lnTo>
                <a:lnTo>
                  <a:pt x="284151" y="69764"/>
                </a:lnTo>
                <a:lnTo>
                  <a:pt x="284151" y="62318"/>
                </a:lnTo>
                <a:lnTo>
                  <a:pt x="283784" y="56895"/>
                </a:lnTo>
                <a:lnTo>
                  <a:pt x="283049" y="53494"/>
                </a:lnTo>
                <a:lnTo>
                  <a:pt x="282222" y="48531"/>
                </a:lnTo>
                <a:lnTo>
                  <a:pt x="280567" y="44188"/>
                </a:lnTo>
                <a:lnTo>
                  <a:pt x="278086" y="40465"/>
                </a:lnTo>
                <a:lnTo>
                  <a:pt x="275513" y="36559"/>
                </a:lnTo>
                <a:lnTo>
                  <a:pt x="271768" y="33376"/>
                </a:lnTo>
                <a:lnTo>
                  <a:pt x="266851" y="30918"/>
                </a:lnTo>
                <a:lnTo>
                  <a:pt x="261935" y="28459"/>
                </a:lnTo>
                <a:lnTo>
                  <a:pt x="256858" y="27229"/>
                </a:lnTo>
                <a:lnTo>
                  <a:pt x="249214" y="27298"/>
                </a:lnTo>
                <a:lnTo>
                  <a:pt x="240384" y="40109"/>
                </a:lnTo>
                <a:close/>
              </a:path>
              <a:path w="1186415" h="105404">
                <a:moveTo>
                  <a:pt x="236545" y="30456"/>
                </a:moveTo>
                <a:lnTo>
                  <a:pt x="226393" y="38328"/>
                </a:lnTo>
                <a:lnTo>
                  <a:pt x="230620" y="53563"/>
                </a:lnTo>
                <a:lnTo>
                  <a:pt x="232665" y="48336"/>
                </a:lnTo>
                <a:lnTo>
                  <a:pt x="236525" y="44222"/>
                </a:lnTo>
                <a:lnTo>
                  <a:pt x="240384" y="40109"/>
                </a:lnTo>
                <a:lnTo>
                  <a:pt x="249214" y="27298"/>
                </a:lnTo>
                <a:lnTo>
                  <a:pt x="236545" y="30456"/>
                </a:lnTo>
                <a:close/>
              </a:path>
              <a:path w="1186415" h="105404">
                <a:moveTo>
                  <a:pt x="363184" y="28884"/>
                </a:moveTo>
                <a:lnTo>
                  <a:pt x="349606" y="28884"/>
                </a:lnTo>
                <a:lnTo>
                  <a:pt x="328998" y="88997"/>
                </a:lnTo>
                <a:lnTo>
                  <a:pt x="309286" y="28884"/>
                </a:lnTo>
                <a:lnTo>
                  <a:pt x="294880" y="28884"/>
                </a:lnTo>
                <a:lnTo>
                  <a:pt x="322106" y="102716"/>
                </a:lnTo>
                <a:lnTo>
                  <a:pt x="335339" y="102716"/>
                </a:lnTo>
                <a:lnTo>
                  <a:pt x="363184" y="28884"/>
                </a:lnTo>
                <a:close/>
              </a:path>
              <a:path w="1186415" h="105404">
                <a:moveTo>
                  <a:pt x="393304" y="40109"/>
                </a:moveTo>
                <a:lnTo>
                  <a:pt x="398083" y="38053"/>
                </a:lnTo>
                <a:lnTo>
                  <a:pt x="411730" y="38053"/>
                </a:lnTo>
                <a:lnTo>
                  <a:pt x="417405" y="41040"/>
                </a:lnTo>
                <a:lnTo>
                  <a:pt x="420805" y="47014"/>
                </a:lnTo>
                <a:lnTo>
                  <a:pt x="422643" y="50232"/>
                </a:lnTo>
                <a:lnTo>
                  <a:pt x="423815" y="54529"/>
                </a:lnTo>
                <a:lnTo>
                  <a:pt x="424320" y="59906"/>
                </a:lnTo>
                <a:lnTo>
                  <a:pt x="383310" y="59906"/>
                </a:lnTo>
                <a:lnTo>
                  <a:pt x="383540" y="53563"/>
                </a:lnTo>
                <a:lnTo>
                  <a:pt x="379313" y="38328"/>
                </a:lnTo>
                <a:lnTo>
                  <a:pt x="376376" y="42196"/>
                </a:lnTo>
                <a:lnTo>
                  <a:pt x="371341" y="53542"/>
                </a:lnTo>
                <a:lnTo>
                  <a:pt x="369663" y="67213"/>
                </a:lnTo>
                <a:lnTo>
                  <a:pt x="369863" y="72256"/>
                </a:lnTo>
                <a:lnTo>
                  <a:pt x="372799" y="85251"/>
                </a:lnTo>
                <a:lnTo>
                  <a:pt x="379244" y="95305"/>
                </a:lnTo>
                <a:lnTo>
                  <a:pt x="389888" y="102833"/>
                </a:lnTo>
                <a:lnTo>
                  <a:pt x="402609" y="105335"/>
                </a:lnTo>
                <a:lnTo>
                  <a:pt x="406377" y="105335"/>
                </a:lnTo>
                <a:lnTo>
                  <a:pt x="409754" y="104968"/>
                </a:lnTo>
                <a:lnTo>
                  <a:pt x="412741" y="104232"/>
                </a:lnTo>
                <a:lnTo>
                  <a:pt x="418301" y="102945"/>
                </a:lnTo>
                <a:lnTo>
                  <a:pt x="422965" y="100464"/>
                </a:lnTo>
                <a:lnTo>
                  <a:pt x="426733" y="96787"/>
                </a:lnTo>
                <a:lnTo>
                  <a:pt x="428984" y="94673"/>
                </a:lnTo>
                <a:lnTo>
                  <a:pt x="431017" y="91950"/>
                </a:lnTo>
                <a:lnTo>
                  <a:pt x="432833" y="88618"/>
                </a:lnTo>
                <a:lnTo>
                  <a:pt x="434647" y="85286"/>
                </a:lnTo>
                <a:lnTo>
                  <a:pt x="435716" y="82264"/>
                </a:lnTo>
                <a:lnTo>
                  <a:pt x="436037" y="79553"/>
                </a:lnTo>
                <a:lnTo>
                  <a:pt x="423838" y="79553"/>
                </a:lnTo>
                <a:lnTo>
                  <a:pt x="422919" y="82816"/>
                </a:lnTo>
                <a:lnTo>
                  <a:pt x="421356" y="85688"/>
                </a:lnTo>
                <a:lnTo>
                  <a:pt x="419151" y="88170"/>
                </a:lnTo>
                <a:lnTo>
                  <a:pt x="415291" y="92444"/>
                </a:lnTo>
                <a:lnTo>
                  <a:pt x="410122" y="94581"/>
                </a:lnTo>
                <a:lnTo>
                  <a:pt x="396704" y="94581"/>
                </a:lnTo>
                <a:lnTo>
                  <a:pt x="391581" y="92318"/>
                </a:lnTo>
                <a:lnTo>
                  <a:pt x="388273" y="87791"/>
                </a:lnTo>
                <a:lnTo>
                  <a:pt x="384964" y="83264"/>
                </a:lnTo>
                <a:lnTo>
                  <a:pt x="383195" y="77255"/>
                </a:lnTo>
                <a:lnTo>
                  <a:pt x="382965" y="69764"/>
                </a:lnTo>
                <a:lnTo>
                  <a:pt x="437071" y="69764"/>
                </a:lnTo>
                <a:lnTo>
                  <a:pt x="437071" y="62318"/>
                </a:lnTo>
                <a:lnTo>
                  <a:pt x="436703" y="56895"/>
                </a:lnTo>
                <a:lnTo>
                  <a:pt x="435968" y="53495"/>
                </a:lnTo>
                <a:lnTo>
                  <a:pt x="435141" y="48531"/>
                </a:lnTo>
                <a:lnTo>
                  <a:pt x="433487" y="44188"/>
                </a:lnTo>
                <a:lnTo>
                  <a:pt x="431006" y="40465"/>
                </a:lnTo>
                <a:lnTo>
                  <a:pt x="428433" y="36559"/>
                </a:lnTo>
                <a:lnTo>
                  <a:pt x="424688" y="33376"/>
                </a:lnTo>
                <a:lnTo>
                  <a:pt x="419771" y="30918"/>
                </a:lnTo>
                <a:lnTo>
                  <a:pt x="414854" y="28459"/>
                </a:lnTo>
                <a:lnTo>
                  <a:pt x="409777" y="27230"/>
                </a:lnTo>
                <a:lnTo>
                  <a:pt x="402134" y="27298"/>
                </a:lnTo>
                <a:lnTo>
                  <a:pt x="393304" y="40109"/>
                </a:lnTo>
                <a:close/>
              </a:path>
              <a:path w="1186415" h="105404">
                <a:moveTo>
                  <a:pt x="389464" y="30456"/>
                </a:moveTo>
                <a:lnTo>
                  <a:pt x="379313" y="38328"/>
                </a:lnTo>
                <a:lnTo>
                  <a:pt x="383540" y="53563"/>
                </a:lnTo>
                <a:lnTo>
                  <a:pt x="385585" y="48336"/>
                </a:lnTo>
                <a:lnTo>
                  <a:pt x="389445" y="44222"/>
                </a:lnTo>
                <a:lnTo>
                  <a:pt x="393304" y="40109"/>
                </a:lnTo>
                <a:lnTo>
                  <a:pt x="402134" y="27298"/>
                </a:lnTo>
                <a:lnTo>
                  <a:pt x="389464" y="30456"/>
                </a:lnTo>
                <a:close/>
              </a:path>
              <a:path w="1186415" h="105404">
                <a:moveTo>
                  <a:pt x="456485" y="28884"/>
                </a:moveTo>
                <a:lnTo>
                  <a:pt x="456485" y="102716"/>
                </a:lnTo>
                <a:lnTo>
                  <a:pt x="468891" y="102716"/>
                </a:lnTo>
                <a:lnTo>
                  <a:pt x="468891" y="55011"/>
                </a:lnTo>
                <a:lnTo>
                  <a:pt x="470568" y="50381"/>
                </a:lnTo>
                <a:lnTo>
                  <a:pt x="473923" y="46360"/>
                </a:lnTo>
                <a:lnTo>
                  <a:pt x="477277" y="42338"/>
                </a:lnTo>
                <a:lnTo>
                  <a:pt x="482078" y="40328"/>
                </a:lnTo>
                <a:lnTo>
                  <a:pt x="489741" y="40350"/>
                </a:lnTo>
                <a:lnTo>
                  <a:pt x="492394" y="40672"/>
                </a:lnTo>
                <a:lnTo>
                  <a:pt x="492394" y="27574"/>
                </a:lnTo>
                <a:lnTo>
                  <a:pt x="491062" y="27436"/>
                </a:lnTo>
                <a:lnTo>
                  <a:pt x="488397" y="27230"/>
                </a:lnTo>
                <a:lnTo>
                  <a:pt x="483480" y="27230"/>
                </a:lnTo>
                <a:lnTo>
                  <a:pt x="479138" y="29010"/>
                </a:lnTo>
                <a:lnTo>
                  <a:pt x="475370" y="32572"/>
                </a:lnTo>
                <a:lnTo>
                  <a:pt x="471602" y="36134"/>
                </a:lnTo>
                <a:lnTo>
                  <a:pt x="469236" y="39156"/>
                </a:lnTo>
                <a:lnTo>
                  <a:pt x="468271" y="41637"/>
                </a:lnTo>
                <a:lnTo>
                  <a:pt x="468271" y="28884"/>
                </a:lnTo>
                <a:lnTo>
                  <a:pt x="456485" y="28884"/>
                </a:lnTo>
                <a:close/>
              </a:path>
              <a:path w="1186415" h="105404">
                <a:moveTo>
                  <a:pt x="522698" y="40109"/>
                </a:moveTo>
                <a:lnTo>
                  <a:pt x="527477" y="38053"/>
                </a:lnTo>
                <a:lnTo>
                  <a:pt x="541124" y="38053"/>
                </a:lnTo>
                <a:lnTo>
                  <a:pt x="546798" y="41040"/>
                </a:lnTo>
                <a:lnTo>
                  <a:pt x="550199" y="47014"/>
                </a:lnTo>
                <a:lnTo>
                  <a:pt x="552037" y="50232"/>
                </a:lnTo>
                <a:lnTo>
                  <a:pt x="553208" y="54529"/>
                </a:lnTo>
                <a:lnTo>
                  <a:pt x="553714" y="59906"/>
                </a:lnTo>
                <a:lnTo>
                  <a:pt x="512704" y="59906"/>
                </a:lnTo>
                <a:lnTo>
                  <a:pt x="512934" y="53563"/>
                </a:lnTo>
                <a:lnTo>
                  <a:pt x="508706" y="38328"/>
                </a:lnTo>
                <a:lnTo>
                  <a:pt x="505769" y="42196"/>
                </a:lnTo>
                <a:lnTo>
                  <a:pt x="500735" y="53542"/>
                </a:lnTo>
                <a:lnTo>
                  <a:pt x="499057" y="67213"/>
                </a:lnTo>
                <a:lnTo>
                  <a:pt x="499256" y="72256"/>
                </a:lnTo>
                <a:lnTo>
                  <a:pt x="502193" y="85251"/>
                </a:lnTo>
                <a:lnTo>
                  <a:pt x="508637" y="95305"/>
                </a:lnTo>
                <a:lnTo>
                  <a:pt x="519282" y="102833"/>
                </a:lnTo>
                <a:lnTo>
                  <a:pt x="532003" y="105335"/>
                </a:lnTo>
                <a:lnTo>
                  <a:pt x="535771" y="105335"/>
                </a:lnTo>
                <a:lnTo>
                  <a:pt x="539148" y="104968"/>
                </a:lnTo>
                <a:lnTo>
                  <a:pt x="542135" y="104232"/>
                </a:lnTo>
                <a:lnTo>
                  <a:pt x="547695" y="102945"/>
                </a:lnTo>
                <a:lnTo>
                  <a:pt x="552358" y="100464"/>
                </a:lnTo>
                <a:lnTo>
                  <a:pt x="556126" y="96787"/>
                </a:lnTo>
                <a:lnTo>
                  <a:pt x="558378" y="94673"/>
                </a:lnTo>
                <a:lnTo>
                  <a:pt x="560411" y="91950"/>
                </a:lnTo>
                <a:lnTo>
                  <a:pt x="562226" y="88618"/>
                </a:lnTo>
                <a:lnTo>
                  <a:pt x="564041" y="85286"/>
                </a:lnTo>
                <a:lnTo>
                  <a:pt x="565109" y="82264"/>
                </a:lnTo>
                <a:lnTo>
                  <a:pt x="565431" y="79553"/>
                </a:lnTo>
                <a:lnTo>
                  <a:pt x="553232" y="79553"/>
                </a:lnTo>
                <a:lnTo>
                  <a:pt x="552312" y="82816"/>
                </a:lnTo>
                <a:lnTo>
                  <a:pt x="550750" y="85688"/>
                </a:lnTo>
                <a:lnTo>
                  <a:pt x="548545" y="88170"/>
                </a:lnTo>
                <a:lnTo>
                  <a:pt x="544685" y="92444"/>
                </a:lnTo>
                <a:lnTo>
                  <a:pt x="539515" y="94581"/>
                </a:lnTo>
                <a:lnTo>
                  <a:pt x="526098" y="94581"/>
                </a:lnTo>
                <a:lnTo>
                  <a:pt x="520975" y="92318"/>
                </a:lnTo>
                <a:lnTo>
                  <a:pt x="517667" y="87791"/>
                </a:lnTo>
                <a:lnTo>
                  <a:pt x="514358" y="83264"/>
                </a:lnTo>
                <a:lnTo>
                  <a:pt x="512589" y="77255"/>
                </a:lnTo>
                <a:lnTo>
                  <a:pt x="512359" y="69764"/>
                </a:lnTo>
                <a:lnTo>
                  <a:pt x="566465" y="69764"/>
                </a:lnTo>
                <a:lnTo>
                  <a:pt x="566465" y="62319"/>
                </a:lnTo>
                <a:lnTo>
                  <a:pt x="566097" y="56895"/>
                </a:lnTo>
                <a:lnTo>
                  <a:pt x="565362" y="53495"/>
                </a:lnTo>
                <a:lnTo>
                  <a:pt x="564535" y="48531"/>
                </a:lnTo>
                <a:lnTo>
                  <a:pt x="562881" y="44188"/>
                </a:lnTo>
                <a:lnTo>
                  <a:pt x="560400" y="40465"/>
                </a:lnTo>
                <a:lnTo>
                  <a:pt x="557826" y="36559"/>
                </a:lnTo>
                <a:lnTo>
                  <a:pt x="554081" y="33376"/>
                </a:lnTo>
                <a:lnTo>
                  <a:pt x="549165" y="30918"/>
                </a:lnTo>
                <a:lnTo>
                  <a:pt x="544248" y="28459"/>
                </a:lnTo>
                <a:lnTo>
                  <a:pt x="539171" y="27230"/>
                </a:lnTo>
                <a:lnTo>
                  <a:pt x="531527" y="27298"/>
                </a:lnTo>
                <a:lnTo>
                  <a:pt x="522698" y="40109"/>
                </a:lnTo>
                <a:close/>
              </a:path>
              <a:path w="1186415" h="105404">
                <a:moveTo>
                  <a:pt x="518858" y="30456"/>
                </a:moveTo>
                <a:lnTo>
                  <a:pt x="508706" y="38328"/>
                </a:lnTo>
                <a:lnTo>
                  <a:pt x="512934" y="53563"/>
                </a:lnTo>
                <a:lnTo>
                  <a:pt x="514978" y="48336"/>
                </a:lnTo>
                <a:lnTo>
                  <a:pt x="518838" y="44222"/>
                </a:lnTo>
                <a:lnTo>
                  <a:pt x="522698" y="40109"/>
                </a:lnTo>
                <a:lnTo>
                  <a:pt x="531527" y="27298"/>
                </a:lnTo>
                <a:lnTo>
                  <a:pt x="518858" y="30456"/>
                </a:lnTo>
                <a:close/>
              </a:path>
              <a:path w="1186415" h="105404">
                <a:moveTo>
                  <a:pt x="580296" y="67351"/>
                </a:moveTo>
                <a:lnTo>
                  <a:pt x="580438" y="71572"/>
                </a:lnTo>
                <a:lnTo>
                  <a:pt x="583155" y="84577"/>
                </a:lnTo>
                <a:lnTo>
                  <a:pt x="589325" y="94960"/>
                </a:lnTo>
                <a:lnTo>
                  <a:pt x="595344" y="101877"/>
                </a:lnTo>
                <a:lnTo>
                  <a:pt x="595069" y="81184"/>
                </a:lnTo>
                <a:lnTo>
                  <a:pt x="593391" y="74566"/>
                </a:lnTo>
                <a:lnTo>
                  <a:pt x="593391" y="57378"/>
                </a:lnTo>
                <a:lnTo>
                  <a:pt x="595333" y="50346"/>
                </a:lnTo>
                <a:lnTo>
                  <a:pt x="599215" y="45567"/>
                </a:lnTo>
                <a:lnTo>
                  <a:pt x="603098" y="40787"/>
                </a:lnTo>
                <a:lnTo>
                  <a:pt x="608164" y="38397"/>
                </a:lnTo>
                <a:lnTo>
                  <a:pt x="620019" y="38397"/>
                </a:lnTo>
                <a:lnTo>
                  <a:pt x="624729" y="40638"/>
                </a:lnTo>
                <a:lnTo>
                  <a:pt x="628543" y="45119"/>
                </a:lnTo>
                <a:lnTo>
                  <a:pt x="632357" y="49600"/>
                </a:lnTo>
                <a:lnTo>
                  <a:pt x="634263" y="56505"/>
                </a:lnTo>
                <a:lnTo>
                  <a:pt x="634263" y="75072"/>
                </a:lnTo>
                <a:lnTo>
                  <a:pt x="632414" y="82161"/>
                </a:lnTo>
                <a:lnTo>
                  <a:pt x="628715" y="87101"/>
                </a:lnTo>
                <a:lnTo>
                  <a:pt x="625016" y="92042"/>
                </a:lnTo>
                <a:lnTo>
                  <a:pt x="620318" y="104324"/>
                </a:lnTo>
                <a:lnTo>
                  <a:pt x="624269" y="102302"/>
                </a:lnTo>
                <a:lnTo>
                  <a:pt x="628221" y="100280"/>
                </a:lnTo>
                <a:lnTo>
                  <a:pt x="631644" y="96994"/>
                </a:lnTo>
                <a:lnTo>
                  <a:pt x="634539" y="92444"/>
                </a:lnTo>
                <a:lnTo>
                  <a:pt x="634539" y="102716"/>
                </a:lnTo>
                <a:lnTo>
                  <a:pt x="645705" y="102716"/>
                </a:lnTo>
                <a:lnTo>
                  <a:pt x="645705" y="1102"/>
                </a:lnTo>
                <a:lnTo>
                  <a:pt x="633781" y="1102"/>
                </a:lnTo>
                <a:lnTo>
                  <a:pt x="633781" y="38397"/>
                </a:lnTo>
                <a:lnTo>
                  <a:pt x="630978" y="34950"/>
                </a:lnTo>
                <a:lnTo>
                  <a:pt x="628474" y="32538"/>
                </a:lnTo>
                <a:lnTo>
                  <a:pt x="626268" y="31159"/>
                </a:lnTo>
                <a:lnTo>
                  <a:pt x="622454" y="28769"/>
                </a:lnTo>
                <a:lnTo>
                  <a:pt x="617722" y="27574"/>
                </a:lnTo>
                <a:lnTo>
                  <a:pt x="610987" y="27589"/>
                </a:lnTo>
                <a:lnTo>
                  <a:pt x="598117" y="30745"/>
                </a:lnTo>
                <a:lnTo>
                  <a:pt x="588532" y="39397"/>
                </a:lnTo>
                <a:lnTo>
                  <a:pt x="586553" y="42504"/>
                </a:lnTo>
                <a:lnTo>
                  <a:pt x="581860" y="54109"/>
                </a:lnTo>
                <a:lnTo>
                  <a:pt x="580296" y="67351"/>
                </a:lnTo>
                <a:close/>
              </a:path>
              <a:path w="1186415" h="105404">
                <a:moveTo>
                  <a:pt x="601777" y="91847"/>
                </a:moveTo>
                <a:lnTo>
                  <a:pt x="598423" y="86515"/>
                </a:lnTo>
                <a:lnTo>
                  <a:pt x="595069" y="81184"/>
                </a:lnTo>
                <a:lnTo>
                  <a:pt x="595344" y="101877"/>
                </a:lnTo>
                <a:lnTo>
                  <a:pt x="602466" y="105335"/>
                </a:lnTo>
                <a:lnTo>
                  <a:pt x="615792" y="105335"/>
                </a:lnTo>
                <a:lnTo>
                  <a:pt x="620318" y="104324"/>
                </a:lnTo>
                <a:lnTo>
                  <a:pt x="625016" y="92042"/>
                </a:lnTo>
                <a:lnTo>
                  <a:pt x="620295" y="94512"/>
                </a:lnTo>
                <a:lnTo>
                  <a:pt x="607153" y="94512"/>
                </a:lnTo>
                <a:lnTo>
                  <a:pt x="601777" y="91847"/>
                </a:lnTo>
                <a:close/>
              </a:path>
              <a:path w="1186415" h="105404">
                <a:moveTo>
                  <a:pt x="765564" y="60158"/>
                </a:moveTo>
                <a:lnTo>
                  <a:pt x="761428" y="39317"/>
                </a:lnTo>
                <a:lnTo>
                  <a:pt x="756374" y="41844"/>
                </a:lnTo>
                <a:lnTo>
                  <a:pt x="753158" y="43453"/>
                </a:lnTo>
                <a:lnTo>
                  <a:pt x="748654" y="44257"/>
                </a:lnTo>
                <a:lnTo>
                  <a:pt x="745139" y="55356"/>
                </a:lnTo>
                <a:lnTo>
                  <a:pt x="750883" y="55356"/>
                </a:lnTo>
                <a:lnTo>
                  <a:pt x="755501" y="56068"/>
                </a:lnTo>
                <a:lnTo>
                  <a:pt x="758993" y="57493"/>
                </a:lnTo>
                <a:lnTo>
                  <a:pt x="765564" y="60158"/>
                </a:lnTo>
                <a:close/>
              </a:path>
              <a:path w="1186415" h="105404">
                <a:moveTo>
                  <a:pt x="767271" y="98497"/>
                </a:moveTo>
                <a:lnTo>
                  <a:pt x="776431" y="90858"/>
                </a:lnTo>
                <a:lnTo>
                  <a:pt x="780520" y="85573"/>
                </a:lnTo>
                <a:lnTo>
                  <a:pt x="782565" y="79668"/>
                </a:lnTo>
                <a:lnTo>
                  <a:pt x="782565" y="65375"/>
                </a:lnTo>
                <a:lnTo>
                  <a:pt x="780291" y="59285"/>
                </a:lnTo>
                <a:lnTo>
                  <a:pt x="775742" y="54873"/>
                </a:lnTo>
                <a:lnTo>
                  <a:pt x="773169" y="52392"/>
                </a:lnTo>
                <a:lnTo>
                  <a:pt x="769286" y="50163"/>
                </a:lnTo>
                <a:lnTo>
                  <a:pt x="764093" y="48186"/>
                </a:lnTo>
                <a:lnTo>
                  <a:pt x="767632" y="46394"/>
                </a:lnTo>
                <a:lnTo>
                  <a:pt x="770343" y="44418"/>
                </a:lnTo>
                <a:lnTo>
                  <a:pt x="772227" y="42258"/>
                </a:lnTo>
                <a:lnTo>
                  <a:pt x="775857" y="38168"/>
                </a:lnTo>
                <a:lnTo>
                  <a:pt x="777672" y="32928"/>
                </a:lnTo>
                <a:lnTo>
                  <a:pt x="777672" y="21071"/>
                </a:lnTo>
                <a:lnTo>
                  <a:pt x="776201" y="16246"/>
                </a:lnTo>
                <a:lnTo>
                  <a:pt x="773260" y="12063"/>
                </a:lnTo>
                <a:lnTo>
                  <a:pt x="762229" y="3722"/>
                </a:lnTo>
                <a:lnTo>
                  <a:pt x="747965" y="1447"/>
                </a:lnTo>
                <a:lnTo>
                  <a:pt x="704474" y="1447"/>
                </a:lnTo>
                <a:lnTo>
                  <a:pt x="704474" y="102716"/>
                </a:lnTo>
                <a:lnTo>
                  <a:pt x="717914" y="90996"/>
                </a:lnTo>
                <a:lnTo>
                  <a:pt x="717914" y="55356"/>
                </a:lnTo>
                <a:lnTo>
                  <a:pt x="745139" y="55356"/>
                </a:lnTo>
                <a:lnTo>
                  <a:pt x="748654" y="44257"/>
                </a:lnTo>
                <a:lnTo>
                  <a:pt x="717914" y="44257"/>
                </a:lnTo>
                <a:lnTo>
                  <a:pt x="717914" y="12891"/>
                </a:lnTo>
                <a:lnTo>
                  <a:pt x="748355" y="12891"/>
                </a:lnTo>
                <a:lnTo>
                  <a:pt x="752859" y="13534"/>
                </a:lnTo>
                <a:lnTo>
                  <a:pt x="755892" y="14821"/>
                </a:lnTo>
                <a:lnTo>
                  <a:pt x="761268" y="17119"/>
                </a:lnTo>
                <a:lnTo>
                  <a:pt x="763956" y="21577"/>
                </a:lnTo>
                <a:lnTo>
                  <a:pt x="763956" y="34767"/>
                </a:lnTo>
                <a:lnTo>
                  <a:pt x="761428" y="39317"/>
                </a:lnTo>
                <a:lnTo>
                  <a:pt x="765564" y="60158"/>
                </a:lnTo>
                <a:lnTo>
                  <a:pt x="768849" y="65168"/>
                </a:lnTo>
                <a:lnTo>
                  <a:pt x="768849" y="76887"/>
                </a:lnTo>
                <a:lnTo>
                  <a:pt x="767724" y="80610"/>
                </a:lnTo>
                <a:lnTo>
                  <a:pt x="765472" y="83689"/>
                </a:lnTo>
                <a:lnTo>
                  <a:pt x="761888" y="88561"/>
                </a:lnTo>
                <a:lnTo>
                  <a:pt x="755892" y="90996"/>
                </a:lnTo>
                <a:lnTo>
                  <a:pt x="754587" y="102274"/>
                </a:lnTo>
                <a:lnTo>
                  <a:pt x="767271" y="98497"/>
                </a:lnTo>
                <a:close/>
              </a:path>
              <a:path w="1186415" h="105404">
                <a:moveTo>
                  <a:pt x="747483" y="90996"/>
                </a:moveTo>
                <a:lnTo>
                  <a:pt x="717914" y="90996"/>
                </a:lnTo>
                <a:lnTo>
                  <a:pt x="704474" y="102716"/>
                </a:lnTo>
                <a:lnTo>
                  <a:pt x="747276" y="102716"/>
                </a:lnTo>
                <a:lnTo>
                  <a:pt x="754587" y="102274"/>
                </a:lnTo>
                <a:lnTo>
                  <a:pt x="755892" y="90996"/>
                </a:lnTo>
                <a:lnTo>
                  <a:pt x="747483" y="90996"/>
                </a:lnTo>
                <a:close/>
              </a:path>
              <a:path w="1186415" h="105404">
                <a:moveTo>
                  <a:pt x="816775" y="40109"/>
                </a:moveTo>
                <a:lnTo>
                  <a:pt x="821553" y="38053"/>
                </a:lnTo>
                <a:lnTo>
                  <a:pt x="835200" y="38053"/>
                </a:lnTo>
                <a:lnTo>
                  <a:pt x="840875" y="41040"/>
                </a:lnTo>
                <a:lnTo>
                  <a:pt x="844275" y="47014"/>
                </a:lnTo>
                <a:lnTo>
                  <a:pt x="846113" y="50232"/>
                </a:lnTo>
                <a:lnTo>
                  <a:pt x="847285" y="54529"/>
                </a:lnTo>
                <a:lnTo>
                  <a:pt x="847791" y="59906"/>
                </a:lnTo>
                <a:lnTo>
                  <a:pt x="806780" y="59906"/>
                </a:lnTo>
                <a:lnTo>
                  <a:pt x="807010" y="53563"/>
                </a:lnTo>
                <a:lnTo>
                  <a:pt x="802783" y="38328"/>
                </a:lnTo>
                <a:lnTo>
                  <a:pt x="799846" y="42196"/>
                </a:lnTo>
                <a:lnTo>
                  <a:pt x="794811" y="53542"/>
                </a:lnTo>
                <a:lnTo>
                  <a:pt x="793133" y="67213"/>
                </a:lnTo>
                <a:lnTo>
                  <a:pt x="793333" y="72256"/>
                </a:lnTo>
                <a:lnTo>
                  <a:pt x="796269" y="85251"/>
                </a:lnTo>
                <a:lnTo>
                  <a:pt x="802714" y="95305"/>
                </a:lnTo>
                <a:lnTo>
                  <a:pt x="813358" y="102833"/>
                </a:lnTo>
                <a:lnTo>
                  <a:pt x="826079" y="105335"/>
                </a:lnTo>
                <a:lnTo>
                  <a:pt x="829847" y="105335"/>
                </a:lnTo>
                <a:lnTo>
                  <a:pt x="833225" y="104968"/>
                </a:lnTo>
                <a:lnTo>
                  <a:pt x="836211" y="104232"/>
                </a:lnTo>
                <a:lnTo>
                  <a:pt x="841771" y="102945"/>
                </a:lnTo>
                <a:lnTo>
                  <a:pt x="846435" y="100464"/>
                </a:lnTo>
                <a:lnTo>
                  <a:pt x="850203" y="96787"/>
                </a:lnTo>
                <a:lnTo>
                  <a:pt x="852454" y="94673"/>
                </a:lnTo>
                <a:lnTo>
                  <a:pt x="854488" y="91950"/>
                </a:lnTo>
                <a:lnTo>
                  <a:pt x="856302" y="88618"/>
                </a:lnTo>
                <a:lnTo>
                  <a:pt x="858118" y="85286"/>
                </a:lnTo>
                <a:lnTo>
                  <a:pt x="859186" y="82264"/>
                </a:lnTo>
                <a:lnTo>
                  <a:pt x="859508" y="79553"/>
                </a:lnTo>
                <a:lnTo>
                  <a:pt x="847308" y="79553"/>
                </a:lnTo>
                <a:lnTo>
                  <a:pt x="846389" y="82816"/>
                </a:lnTo>
                <a:lnTo>
                  <a:pt x="844827" y="85688"/>
                </a:lnTo>
                <a:lnTo>
                  <a:pt x="842621" y="88170"/>
                </a:lnTo>
                <a:lnTo>
                  <a:pt x="838761" y="92444"/>
                </a:lnTo>
                <a:lnTo>
                  <a:pt x="833592" y="94581"/>
                </a:lnTo>
                <a:lnTo>
                  <a:pt x="820175" y="94581"/>
                </a:lnTo>
                <a:lnTo>
                  <a:pt x="815052" y="92318"/>
                </a:lnTo>
                <a:lnTo>
                  <a:pt x="811743" y="87791"/>
                </a:lnTo>
                <a:lnTo>
                  <a:pt x="808435" y="83264"/>
                </a:lnTo>
                <a:lnTo>
                  <a:pt x="806666" y="77255"/>
                </a:lnTo>
                <a:lnTo>
                  <a:pt x="806436" y="69764"/>
                </a:lnTo>
                <a:lnTo>
                  <a:pt x="860541" y="69764"/>
                </a:lnTo>
                <a:lnTo>
                  <a:pt x="860541" y="62319"/>
                </a:lnTo>
                <a:lnTo>
                  <a:pt x="860174" y="56896"/>
                </a:lnTo>
                <a:lnTo>
                  <a:pt x="859438" y="53495"/>
                </a:lnTo>
                <a:lnTo>
                  <a:pt x="858612" y="48531"/>
                </a:lnTo>
                <a:lnTo>
                  <a:pt x="856957" y="44188"/>
                </a:lnTo>
                <a:lnTo>
                  <a:pt x="854476" y="40465"/>
                </a:lnTo>
                <a:lnTo>
                  <a:pt x="851903" y="36559"/>
                </a:lnTo>
                <a:lnTo>
                  <a:pt x="848158" y="33377"/>
                </a:lnTo>
                <a:lnTo>
                  <a:pt x="843242" y="30918"/>
                </a:lnTo>
                <a:lnTo>
                  <a:pt x="838325" y="28459"/>
                </a:lnTo>
                <a:lnTo>
                  <a:pt x="833247" y="27230"/>
                </a:lnTo>
                <a:lnTo>
                  <a:pt x="825604" y="27298"/>
                </a:lnTo>
                <a:lnTo>
                  <a:pt x="816775" y="40109"/>
                </a:lnTo>
                <a:close/>
              </a:path>
              <a:path w="1186415" h="105404">
                <a:moveTo>
                  <a:pt x="812935" y="30456"/>
                </a:moveTo>
                <a:lnTo>
                  <a:pt x="802783" y="38328"/>
                </a:lnTo>
                <a:lnTo>
                  <a:pt x="807010" y="53563"/>
                </a:lnTo>
                <a:lnTo>
                  <a:pt x="809055" y="48336"/>
                </a:lnTo>
                <a:lnTo>
                  <a:pt x="812914" y="44223"/>
                </a:lnTo>
                <a:lnTo>
                  <a:pt x="816775" y="40109"/>
                </a:lnTo>
                <a:lnTo>
                  <a:pt x="825604" y="27298"/>
                </a:lnTo>
                <a:lnTo>
                  <a:pt x="812935" y="30456"/>
                </a:lnTo>
                <a:close/>
              </a:path>
              <a:path w="1186415" h="105404">
                <a:moveTo>
                  <a:pt x="913590" y="71188"/>
                </a:moveTo>
                <a:lnTo>
                  <a:pt x="911454" y="76497"/>
                </a:lnTo>
                <a:lnTo>
                  <a:pt x="911454" y="89595"/>
                </a:lnTo>
                <a:lnTo>
                  <a:pt x="913625" y="94799"/>
                </a:lnTo>
                <a:lnTo>
                  <a:pt x="917967" y="98959"/>
                </a:lnTo>
                <a:lnTo>
                  <a:pt x="922309" y="103118"/>
                </a:lnTo>
                <a:lnTo>
                  <a:pt x="927903" y="105197"/>
                </a:lnTo>
                <a:lnTo>
                  <a:pt x="925721" y="89480"/>
                </a:lnTo>
                <a:lnTo>
                  <a:pt x="924411" y="86653"/>
                </a:lnTo>
                <a:lnTo>
                  <a:pt x="924411" y="78335"/>
                </a:lnTo>
                <a:lnTo>
                  <a:pt x="926318" y="74888"/>
                </a:lnTo>
                <a:lnTo>
                  <a:pt x="930132" y="72728"/>
                </a:lnTo>
                <a:lnTo>
                  <a:pt x="932383" y="71441"/>
                </a:lnTo>
                <a:lnTo>
                  <a:pt x="935760" y="70499"/>
                </a:lnTo>
                <a:lnTo>
                  <a:pt x="940264" y="69902"/>
                </a:lnTo>
                <a:lnTo>
                  <a:pt x="947777" y="68937"/>
                </a:lnTo>
                <a:lnTo>
                  <a:pt x="952417" y="68201"/>
                </a:lnTo>
                <a:lnTo>
                  <a:pt x="954807" y="67558"/>
                </a:lnTo>
                <a:lnTo>
                  <a:pt x="957196" y="66914"/>
                </a:lnTo>
                <a:lnTo>
                  <a:pt x="960665" y="65145"/>
                </a:lnTo>
                <a:lnTo>
                  <a:pt x="960665" y="82770"/>
                </a:lnTo>
                <a:lnTo>
                  <a:pt x="957219" y="88262"/>
                </a:lnTo>
                <a:lnTo>
                  <a:pt x="950396" y="101544"/>
                </a:lnTo>
                <a:lnTo>
                  <a:pt x="955129" y="99108"/>
                </a:lnTo>
                <a:lnTo>
                  <a:pt x="958758" y="96236"/>
                </a:lnTo>
                <a:lnTo>
                  <a:pt x="961286" y="92927"/>
                </a:lnTo>
                <a:lnTo>
                  <a:pt x="961699" y="95868"/>
                </a:lnTo>
                <a:lnTo>
                  <a:pt x="963422" y="99751"/>
                </a:lnTo>
                <a:lnTo>
                  <a:pt x="965352" y="102785"/>
                </a:lnTo>
                <a:lnTo>
                  <a:pt x="968454" y="104301"/>
                </a:lnTo>
                <a:lnTo>
                  <a:pt x="974473" y="104301"/>
                </a:lnTo>
                <a:lnTo>
                  <a:pt x="977873" y="103957"/>
                </a:lnTo>
                <a:lnTo>
                  <a:pt x="981274" y="103060"/>
                </a:lnTo>
                <a:lnTo>
                  <a:pt x="981274" y="93892"/>
                </a:lnTo>
                <a:lnTo>
                  <a:pt x="979757" y="94133"/>
                </a:lnTo>
                <a:lnTo>
                  <a:pt x="977207" y="94305"/>
                </a:lnTo>
                <a:lnTo>
                  <a:pt x="973864" y="93133"/>
                </a:lnTo>
                <a:lnTo>
                  <a:pt x="973071" y="90031"/>
                </a:lnTo>
                <a:lnTo>
                  <a:pt x="973071" y="40511"/>
                </a:lnTo>
                <a:lnTo>
                  <a:pt x="970383" y="35364"/>
                </a:lnTo>
                <a:lnTo>
                  <a:pt x="965008" y="32055"/>
                </a:lnTo>
                <a:lnTo>
                  <a:pt x="959586" y="28746"/>
                </a:lnTo>
                <a:lnTo>
                  <a:pt x="952532" y="27092"/>
                </a:lnTo>
                <a:lnTo>
                  <a:pt x="936358" y="27092"/>
                </a:lnTo>
                <a:lnTo>
                  <a:pt x="929776" y="28873"/>
                </a:lnTo>
                <a:lnTo>
                  <a:pt x="924101" y="32434"/>
                </a:lnTo>
                <a:lnTo>
                  <a:pt x="918426" y="35996"/>
                </a:lnTo>
                <a:lnTo>
                  <a:pt x="915474" y="42327"/>
                </a:lnTo>
                <a:lnTo>
                  <a:pt x="915244" y="51427"/>
                </a:lnTo>
                <a:lnTo>
                  <a:pt x="926823" y="51427"/>
                </a:lnTo>
                <a:lnTo>
                  <a:pt x="927283" y="47612"/>
                </a:lnTo>
                <a:lnTo>
                  <a:pt x="928271" y="44740"/>
                </a:lnTo>
                <a:lnTo>
                  <a:pt x="929787" y="42809"/>
                </a:lnTo>
                <a:lnTo>
                  <a:pt x="932498" y="39317"/>
                </a:lnTo>
                <a:lnTo>
                  <a:pt x="937093" y="37570"/>
                </a:lnTo>
                <a:lnTo>
                  <a:pt x="949178" y="37570"/>
                </a:lnTo>
                <a:lnTo>
                  <a:pt x="953485" y="38524"/>
                </a:lnTo>
                <a:lnTo>
                  <a:pt x="956496" y="40431"/>
                </a:lnTo>
                <a:lnTo>
                  <a:pt x="959505" y="42338"/>
                </a:lnTo>
                <a:lnTo>
                  <a:pt x="961010" y="45406"/>
                </a:lnTo>
                <a:lnTo>
                  <a:pt x="961010" y="51702"/>
                </a:lnTo>
                <a:lnTo>
                  <a:pt x="960183" y="54391"/>
                </a:lnTo>
                <a:lnTo>
                  <a:pt x="957311" y="57608"/>
                </a:lnTo>
                <a:lnTo>
                  <a:pt x="954462" y="57976"/>
                </a:lnTo>
                <a:lnTo>
                  <a:pt x="934681" y="60457"/>
                </a:lnTo>
                <a:lnTo>
                  <a:pt x="927742" y="61330"/>
                </a:lnTo>
                <a:lnTo>
                  <a:pt x="922136" y="63651"/>
                </a:lnTo>
                <a:lnTo>
                  <a:pt x="917863" y="67420"/>
                </a:lnTo>
                <a:lnTo>
                  <a:pt x="913590" y="71188"/>
                </a:lnTo>
                <a:close/>
              </a:path>
              <a:path w="1186415" h="105404">
                <a:moveTo>
                  <a:pt x="957219" y="88262"/>
                </a:moveTo>
                <a:lnTo>
                  <a:pt x="950327" y="91617"/>
                </a:lnTo>
                <a:lnTo>
                  <a:pt x="946237" y="93639"/>
                </a:lnTo>
                <a:lnTo>
                  <a:pt x="942010" y="94650"/>
                </a:lnTo>
                <a:lnTo>
                  <a:pt x="934061" y="94650"/>
                </a:lnTo>
                <a:lnTo>
                  <a:pt x="930959" y="93616"/>
                </a:lnTo>
                <a:lnTo>
                  <a:pt x="928340" y="91548"/>
                </a:lnTo>
                <a:lnTo>
                  <a:pt x="925721" y="89480"/>
                </a:lnTo>
                <a:lnTo>
                  <a:pt x="927903" y="105197"/>
                </a:lnTo>
                <a:lnTo>
                  <a:pt x="940447" y="105197"/>
                </a:lnTo>
                <a:lnTo>
                  <a:pt x="945663" y="103979"/>
                </a:lnTo>
                <a:lnTo>
                  <a:pt x="950396" y="101544"/>
                </a:lnTo>
                <a:lnTo>
                  <a:pt x="957219" y="88262"/>
                </a:lnTo>
                <a:close/>
              </a:path>
              <a:path w="1186415" h="105404">
                <a:moveTo>
                  <a:pt x="1048406" y="16257"/>
                </a:moveTo>
                <a:lnTo>
                  <a:pt x="1049141" y="14304"/>
                </a:lnTo>
                <a:lnTo>
                  <a:pt x="1052128" y="11374"/>
                </a:lnTo>
                <a:lnTo>
                  <a:pt x="1057515" y="11409"/>
                </a:lnTo>
                <a:lnTo>
                  <a:pt x="1060307" y="11581"/>
                </a:lnTo>
                <a:lnTo>
                  <a:pt x="1060307" y="275"/>
                </a:lnTo>
                <a:lnTo>
                  <a:pt x="1057481" y="68"/>
                </a:lnTo>
                <a:lnTo>
                  <a:pt x="1046798" y="0"/>
                </a:lnTo>
                <a:lnTo>
                  <a:pt x="1041215" y="2114"/>
                </a:lnTo>
                <a:lnTo>
                  <a:pt x="1038320" y="6342"/>
                </a:lnTo>
                <a:lnTo>
                  <a:pt x="1036712" y="8732"/>
                </a:lnTo>
                <a:lnTo>
                  <a:pt x="1035816" y="12500"/>
                </a:lnTo>
                <a:lnTo>
                  <a:pt x="1035632" y="17647"/>
                </a:lnTo>
                <a:lnTo>
                  <a:pt x="1035632" y="29229"/>
                </a:lnTo>
                <a:lnTo>
                  <a:pt x="1025362" y="29229"/>
                </a:lnTo>
                <a:lnTo>
                  <a:pt x="1025362" y="39018"/>
                </a:lnTo>
                <a:lnTo>
                  <a:pt x="1035632" y="39018"/>
                </a:lnTo>
                <a:lnTo>
                  <a:pt x="1035632" y="102716"/>
                </a:lnTo>
                <a:lnTo>
                  <a:pt x="1047901" y="102716"/>
                </a:lnTo>
                <a:lnTo>
                  <a:pt x="1047901" y="39018"/>
                </a:lnTo>
                <a:lnTo>
                  <a:pt x="1060307" y="39018"/>
                </a:lnTo>
                <a:lnTo>
                  <a:pt x="1060307" y="29229"/>
                </a:lnTo>
                <a:lnTo>
                  <a:pt x="1048038" y="29229"/>
                </a:lnTo>
                <a:lnTo>
                  <a:pt x="1048038" y="21232"/>
                </a:lnTo>
                <a:lnTo>
                  <a:pt x="1048406" y="16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3043381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304338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3120638" y="5676319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3097330" y="5612287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7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1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17914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204955" y="5613747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3279248" y="561374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2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5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0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2" y="92754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4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8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5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5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6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16723" y="5616059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596918" y="5607786"/>
            <a:ext cx="73373" cy="94220"/>
          </a:xfrm>
          <a:custGeom>
            <a:avLst/>
            <a:gdLst/>
            <a:ahLst/>
            <a:cxnLst/>
            <a:rect l="l" t="t" r="r" b="b"/>
            <a:pathLst>
              <a:path w="80710" h="106783">
                <a:moveTo>
                  <a:pt x="16748" y="52553"/>
                </a:moveTo>
                <a:lnTo>
                  <a:pt x="23089" y="54781"/>
                </a:lnTo>
                <a:lnTo>
                  <a:pt x="32049" y="56804"/>
                </a:lnTo>
                <a:lnTo>
                  <a:pt x="45765" y="59906"/>
                </a:lnTo>
                <a:lnTo>
                  <a:pt x="53209" y="61606"/>
                </a:lnTo>
                <a:lnTo>
                  <a:pt x="58677" y="63605"/>
                </a:lnTo>
                <a:lnTo>
                  <a:pt x="62169" y="65903"/>
                </a:lnTo>
                <a:lnTo>
                  <a:pt x="65615" y="68247"/>
                </a:lnTo>
                <a:lnTo>
                  <a:pt x="67338" y="72177"/>
                </a:lnTo>
                <a:lnTo>
                  <a:pt x="67338" y="85045"/>
                </a:lnTo>
                <a:lnTo>
                  <a:pt x="63249" y="90146"/>
                </a:lnTo>
                <a:lnTo>
                  <a:pt x="55070" y="92996"/>
                </a:lnTo>
                <a:lnTo>
                  <a:pt x="50843" y="94466"/>
                </a:lnTo>
                <a:lnTo>
                  <a:pt x="46156" y="95202"/>
                </a:lnTo>
                <a:lnTo>
                  <a:pt x="40124" y="95195"/>
                </a:lnTo>
                <a:lnTo>
                  <a:pt x="26071" y="92553"/>
                </a:lnTo>
                <a:lnTo>
                  <a:pt x="16955" y="85137"/>
                </a:lnTo>
                <a:lnTo>
                  <a:pt x="14565" y="81552"/>
                </a:lnTo>
                <a:lnTo>
                  <a:pt x="13210" y="76887"/>
                </a:lnTo>
                <a:lnTo>
                  <a:pt x="12888" y="71143"/>
                </a:lnTo>
                <a:lnTo>
                  <a:pt x="0" y="71143"/>
                </a:lnTo>
                <a:lnTo>
                  <a:pt x="62" y="74258"/>
                </a:lnTo>
                <a:lnTo>
                  <a:pt x="3048" y="87087"/>
                </a:lnTo>
                <a:lnTo>
                  <a:pt x="10476" y="97132"/>
                </a:lnTo>
                <a:lnTo>
                  <a:pt x="14670" y="100347"/>
                </a:lnTo>
                <a:lnTo>
                  <a:pt x="25990" y="105174"/>
                </a:lnTo>
                <a:lnTo>
                  <a:pt x="40044" y="106783"/>
                </a:lnTo>
                <a:lnTo>
                  <a:pt x="44322" y="106652"/>
                </a:lnTo>
                <a:lnTo>
                  <a:pt x="57141" y="104455"/>
                </a:lnTo>
                <a:lnTo>
                  <a:pt x="68476" y="99545"/>
                </a:lnTo>
                <a:lnTo>
                  <a:pt x="78001" y="89193"/>
                </a:lnTo>
                <a:lnTo>
                  <a:pt x="80710" y="75486"/>
                </a:lnTo>
                <a:lnTo>
                  <a:pt x="80710" y="66478"/>
                </a:lnTo>
                <a:lnTo>
                  <a:pt x="77493" y="59607"/>
                </a:lnTo>
                <a:lnTo>
                  <a:pt x="71060" y="54873"/>
                </a:lnTo>
                <a:lnTo>
                  <a:pt x="67338" y="52162"/>
                </a:lnTo>
                <a:lnTo>
                  <a:pt x="62054" y="50025"/>
                </a:lnTo>
                <a:lnTo>
                  <a:pt x="55208" y="48462"/>
                </a:lnTo>
                <a:lnTo>
                  <a:pt x="41009" y="45222"/>
                </a:lnTo>
                <a:lnTo>
                  <a:pt x="31452" y="43016"/>
                </a:lnTo>
                <a:lnTo>
                  <a:pt x="25318" y="41178"/>
                </a:lnTo>
                <a:lnTo>
                  <a:pt x="22607" y="39707"/>
                </a:lnTo>
                <a:lnTo>
                  <a:pt x="18471" y="37409"/>
                </a:lnTo>
                <a:lnTo>
                  <a:pt x="16403" y="33779"/>
                </a:lnTo>
                <a:lnTo>
                  <a:pt x="16403" y="24311"/>
                </a:lnTo>
                <a:lnTo>
                  <a:pt x="18172" y="20359"/>
                </a:lnTo>
                <a:lnTo>
                  <a:pt x="21711" y="16958"/>
                </a:lnTo>
                <a:lnTo>
                  <a:pt x="25249" y="13557"/>
                </a:lnTo>
                <a:lnTo>
                  <a:pt x="31061" y="11857"/>
                </a:lnTo>
                <a:lnTo>
                  <a:pt x="49165" y="11857"/>
                </a:lnTo>
                <a:lnTo>
                  <a:pt x="56265" y="14499"/>
                </a:lnTo>
                <a:lnTo>
                  <a:pt x="60446" y="19784"/>
                </a:lnTo>
                <a:lnTo>
                  <a:pt x="62698" y="22680"/>
                </a:lnTo>
                <a:lnTo>
                  <a:pt x="64168" y="26839"/>
                </a:lnTo>
                <a:lnTo>
                  <a:pt x="64857" y="32262"/>
                </a:lnTo>
                <a:lnTo>
                  <a:pt x="77746" y="32262"/>
                </a:lnTo>
                <a:lnTo>
                  <a:pt x="74628" y="16962"/>
                </a:lnTo>
                <a:lnTo>
                  <a:pt x="66615" y="7686"/>
                </a:lnTo>
                <a:lnTo>
                  <a:pt x="64414" y="6269"/>
                </a:lnTo>
                <a:lnTo>
                  <a:pt x="52965" y="1567"/>
                </a:lnTo>
                <a:lnTo>
                  <a:pt x="39562" y="0"/>
                </a:lnTo>
                <a:lnTo>
                  <a:pt x="36268" y="82"/>
                </a:lnTo>
                <a:lnTo>
                  <a:pt x="22943" y="2635"/>
                </a:lnTo>
                <a:lnTo>
                  <a:pt x="12819" y="8755"/>
                </a:lnTo>
                <a:lnTo>
                  <a:pt x="6524" y="14591"/>
                </a:lnTo>
                <a:lnTo>
                  <a:pt x="3377" y="22059"/>
                </a:lnTo>
                <a:lnTo>
                  <a:pt x="3377" y="39569"/>
                </a:lnTo>
                <a:lnTo>
                  <a:pt x="6593" y="45889"/>
                </a:lnTo>
                <a:lnTo>
                  <a:pt x="13026" y="50117"/>
                </a:lnTo>
                <a:lnTo>
                  <a:pt x="16748" y="52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680777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7"/>
                </a:lnTo>
                <a:lnTo>
                  <a:pt x="43077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3" y="64720"/>
                </a:lnTo>
                <a:lnTo>
                  <a:pt x="63169" y="61388"/>
                </a:lnTo>
                <a:lnTo>
                  <a:pt x="64983" y="58056"/>
                </a:lnTo>
                <a:lnTo>
                  <a:pt x="66052" y="55034"/>
                </a:lnTo>
                <a:lnTo>
                  <a:pt x="66373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4" y="0"/>
                </a:lnTo>
                <a:lnTo>
                  <a:pt x="32470" y="68"/>
                </a:lnTo>
                <a:lnTo>
                  <a:pt x="23640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8954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1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1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754818" y="5632360"/>
            <a:ext cx="57457" cy="68916"/>
          </a:xfrm>
          <a:custGeom>
            <a:avLst/>
            <a:gdLst/>
            <a:ahLst/>
            <a:cxnLst/>
            <a:rect l="l" t="t" r="r" b="b"/>
            <a:pathLst>
              <a:path w="63203" h="78105">
                <a:moveTo>
                  <a:pt x="19941" y="14959"/>
                </a:moveTo>
                <a:lnTo>
                  <a:pt x="25593" y="11098"/>
                </a:lnTo>
                <a:lnTo>
                  <a:pt x="39286" y="11098"/>
                </a:lnTo>
                <a:lnTo>
                  <a:pt x="43491" y="12603"/>
                </a:lnTo>
                <a:lnTo>
                  <a:pt x="46110" y="15614"/>
                </a:lnTo>
                <a:lnTo>
                  <a:pt x="48729" y="18624"/>
                </a:lnTo>
                <a:lnTo>
                  <a:pt x="50406" y="22404"/>
                </a:lnTo>
                <a:lnTo>
                  <a:pt x="51141" y="26954"/>
                </a:lnTo>
                <a:lnTo>
                  <a:pt x="63203" y="26954"/>
                </a:lnTo>
                <a:lnTo>
                  <a:pt x="62146" y="17073"/>
                </a:lnTo>
                <a:lnTo>
                  <a:pt x="59010" y="10110"/>
                </a:lnTo>
                <a:lnTo>
                  <a:pt x="53795" y="6066"/>
                </a:lnTo>
                <a:lnTo>
                  <a:pt x="48580" y="2022"/>
                </a:lnTo>
                <a:lnTo>
                  <a:pt x="41813" y="0"/>
                </a:lnTo>
                <a:lnTo>
                  <a:pt x="32421" y="14"/>
                </a:lnTo>
                <a:lnTo>
                  <a:pt x="19733" y="2909"/>
                </a:lnTo>
                <a:lnTo>
                  <a:pt x="9442" y="10823"/>
                </a:lnTo>
                <a:lnTo>
                  <a:pt x="6061" y="15466"/>
                </a:lnTo>
                <a:lnTo>
                  <a:pt x="1515" y="26893"/>
                </a:lnTo>
                <a:lnTo>
                  <a:pt x="0" y="41086"/>
                </a:lnTo>
                <a:lnTo>
                  <a:pt x="64" y="43790"/>
                </a:lnTo>
                <a:lnTo>
                  <a:pt x="2542" y="56757"/>
                </a:lnTo>
                <a:lnTo>
                  <a:pt x="8615" y="67523"/>
                </a:lnTo>
                <a:lnTo>
                  <a:pt x="14359" y="74578"/>
                </a:lnTo>
                <a:lnTo>
                  <a:pt x="22055" y="78105"/>
                </a:lnTo>
                <a:lnTo>
                  <a:pt x="40297" y="78105"/>
                </a:lnTo>
                <a:lnTo>
                  <a:pt x="47350" y="75842"/>
                </a:lnTo>
                <a:lnTo>
                  <a:pt x="52864" y="71315"/>
                </a:lnTo>
                <a:lnTo>
                  <a:pt x="58378" y="66788"/>
                </a:lnTo>
                <a:lnTo>
                  <a:pt x="61825" y="59630"/>
                </a:lnTo>
                <a:lnTo>
                  <a:pt x="63203" y="49841"/>
                </a:lnTo>
                <a:lnTo>
                  <a:pt x="51141" y="49841"/>
                </a:lnTo>
                <a:lnTo>
                  <a:pt x="49993" y="55310"/>
                </a:lnTo>
                <a:lnTo>
                  <a:pt x="47913" y="59618"/>
                </a:lnTo>
                <a:lnTo>
                  <a:pt x="44904" y="62767"/>
                </a:lnTo>
                <a:lnTo>
                  <a:pt x="41894" y="65915"/>
                </a:lnTo>
                <a:lnTo>
                  <a:pt x="37816" y="67489"/>
                </a:lnTo>
                <a:lnTo>
                  <a:pt x="25961" y="67489"/>
                </a:lnTo>
                <a:lnTo>
                  <a:pt x="21044" y="64961"/>
                </a:lnTo>
                <a:lnTo>
                  <a:pt x="17920" y="59906"/>
                </a:lnTo>
                <a:lnTo>
                  <a:pt x="14795" y="54850"/>
                </a:lnTo>
                <a:lnTo>
                  <a:pt x="13233" y="48623"/>
                </a:lnTo>
                <a:lnTo>
                  <a:pt x="13233" y="33871"/>
                </a:lnTo>
                <a:lnTo>
                  <a:pt x="14336" y="27689"/>
                </a:lnTo>
                <a:lnTo>
                  <a:pt x="16541" y="22680"/>
                </a:lnTo>
                <a:lnTo>
                  <a:pt x="19941" y="14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851061" y="5632360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8"/>
                </a:lnTo>
                <a:lnTo>
                  <a:pt x="68786" y="37501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29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4"/>
                </a:lnTo>
                <a:lnTo>
                  <a:pt x="12750" y="32285"/>
                </a:lnTo>
                <a:lnTo>
                  <a:pt x="14473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6" y="25345"/>
                </a:lnTo>
                <a:lnTo>
                  <a:pt x="55828" y="30952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4" y="58630"/>
                </a:lnTo>
                <a:lnTo>
                  <a:pt x="50795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859768" y="5674999"/>
            <a:ext cx="37878" cy="26764"/>
          </a:xfrm>
          <a:custGeom>
            <a:avLst/>
            <a:gdLst/>
            <a:ahLst/>
            <a:cxnLst/>
            <a:rect l="l" t="t" r="r" b="b"/>
            <a:pathLst>
              <a:path w="41666" h="30332">
                <a:moveTo>
                  <a:pt x="41666" y="10306"/>
                </a:moveTo>
                <a:lnTo>
                  <a:pt x="38611" y="16533"/>
                </a:lnTo>
                <a:lnTo>
                  <a:pt x="32970" y="19647"/>
                </a:lnTo>
                <a:lnTo>
                  <a:pt x="17256" y="19647"/>
                </a:lnTo>
                <a:lnTo>
                  <a:pt x="11788" y="17027"/>
                </a:lnTo>
                <a:lnTo>
                  <a:pt x="8341" y="11788"/>
                </a:lnTo>
                <a:lnTo>
                  <a:pt x="4895" y="6548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6" y="30120"/>
                </a:lnTo>
                <a:lnTo>
                  <a:pt x="41217" y="26581"/>
                </a:lnTo>
                <a:lnTo>
                  <a:pt x="41666" y="10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93080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8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6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2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1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969130" y="5632543"/>
            <a:ext cx="55390" cy="69342"/>
          </a:xfrm>
          <a:custGeom>
            <a:avLst/>
            <a:gdLst/>
            <a:ahLst/>
            <a:cxnLst/>
            <a:rect l="l" t="t" r="r" b="b"/>
            <a:pathLst>
              <a:path w="60929" h="78588">
                <a:moveTo>
                  <a:pt x="18149" y="66110"/>
                </a:moveTo>
                <a:lnTo>
                  <a:pt x="15025" y="62112"/>
                </a:lnTo>
                <a:lnTo>
                  <a:pt x="13325" y="59906"/>
                </a:lnTo>
                <a:lnTo>
                  <a:pt x="12291" y="56735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2"/>
                </a:lnTo>
                <a:lnTo>
                  <a:pt x="2768" y="66122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8"/>
                </a:lnTo>
                <a:lnTo>
                  <a:pt x="40871" y="78588"/>
                </a:lnTo>
                <a:lnTo>
                  <a:pt x="48464" y="76198"/>
                </a:lnTo>
                <a:lnTo>
                  <a:pt x="53450" y="71418"/>
                </a:lnTo>
                <a:lnTo>
                  <a:pt x="58436" y="66639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3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6"/>
                </a:lnTo>
                <a:lnTo>
                  <a:pt x="21274" y="29275"/>
                </a:lnTo>
                <a:lnTo>
                  <a:pt x="19436" y="28126"/>
                </a:lnTo>
                <a:lnTo>
                  <a:pt x="16265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6"/>
                </a:lnTo>
                <a:lnTo>
                  <a:pt x="35978" y="10616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3"/>
                </a:lnTo>
                <a:lnTo>
                  <a:pt x="57046" y="13925"/>
                </a:lnTo>
                <a:lnTo>
                  <a:pt x="53967" y="9789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5" y="6480"/>
                </a:lnTo>
                <a:lnTo>
                  <a:pt x="4583" y="10800"/>
                </a:lnTo>
                <a:lnTo>
                  <a:pt x="2067" y="16452"/>
                </a:lnTo>
                <a:lnTo>
                  <a:pt x="2067" y="29367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3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5" y="48600"/>
                </a:lnTo>
                <a:lnTo>
                  <a:pt x="47258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29" y="67110"/>
                </a:lnTo>
                <a:lnTo>
                  <a:pt x="35886" y="68109"/>
                </a:lnTo>
                <a:lnTo>
                  <a:pt x="23571" y="68109"/>
                </a:lnTo>
                <a:lnTo>
                  <a:pt x="18149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045329" y="5464701"/>
            <a:ext cx="581344" cy="91848"/>
          </a:xfrm>
          <a:custGeom>
            <a:avLst/>
            <a:gdLst/>
            <a:ahLst/>
            <a:cxnLst/>
            <a:rect l="l" t="t" r="r" b="b"/>
            <a:pathLst>
              <a:path w="639478" h="104094">
                <a:moveTo>
                  <a:pt x="328240" y="91617"/>
                </a:moveTo>
                <a:lnTo>
                  <a:pt x="325116" y="87619"/>
                </a:lnTo>
                <a:lnTo>
                  <a:pt x="323415" y="85413"/>
                </a:lnTo>
                <a:lnTo>
                  <a:pt x="322381" y="82241"/>
                </a:lnTo>
                <a:lnTo>
                  <a:pt x="322013" y="78105"/>
                </a:lnTo>
                <a:lnTo>
                  <a:pt x="310090" y="78105"/>
                </a:lnTo>
                <a:lnTo>
                  <a:pt x="310412" y="85459"/>
                </a:lnTo>
                <a:lnTo>
                  <a:pt x="312858" y="91628"/>
                </a:lnTo>
                <a:lnTo>
                  <a:pt x="317430" y="96615"/>
                </a:lnTo>
                <a:lnTo>
                  <a:pt x="322002" y="101601"/>
                </a:lnTo>
                <a:lnTo>
                  <a:pt x="329779" y="104094"/>
                </a:lnTo>
                <a:lnTo>
                  <a:pt x="350962" y="104094"/>
                </a:lnTo>
                <a:lnTo>
                  <a:pt x="358555" y="101705"/>
                </a:lnTo>
                <a:lnTo>
                  <a:pt x="363541" y="96925"/>
                </a:lnTo>
                <a:lnTo>
                  <a:pt x="368526" y="92145"/>
                </a:lnTo>
                <a:lnTo>
                  <a:pt x="371019" y="86470"/>
                </a:lnTo>
                <a:lnTo>
                  <a:pt x="371019" y="73096"/>
                </a:lnTo>
                <a:lnTo>
                  <a:pt x="368607" y="68109"/>
                </a:lnTo>
                <a:lnTo>
                  <a:pt x="363782" y="64938"/>
                </a:lnTo>
                <a:lnTo>
                  <a:pt x="360749" y="62916"/>
                </a:lnTo>
                <a:lnTo>
                  <a:pt x="354776" y="60825"/>
                </a:lnTo>
                <a:lnTo>
                  <a:pt x="345862" y="58665"/>
                </a:lnTo>
                <a:lnTo>
                  <a:pt x="337659" y="56666"/>
                </a:lnTo>
                <a:lnTo>
                  <a:pt x="334076" y="55793"/>
                </a:lnTo>
                <a:lnTo>
                  <a:pt x="331364" y="54782"/>
                </a:lnTo>
                <a:lnTo>
                  <a:pt x="329527" y="53633"/>
                </a:lnTo>
                <a:lnTo>
                  <a:pt x="326356" y="51702"/>
                </a:lnTo>
                <a:lnTo>
                  <a:pt x="324771" y="49129"/>
                </a:lnTo>
                <a:lnTo>
                  <a:pt x="324771" y="42970"/>
                </a:lnTo>
                <a:lnTo>
                  <a:pt x="325977" y="40604"/>
                </a:lnTo>
                <a:lnTo>
                  <a:pt x="328389" y="38811"/>
                </a:lnTo>
                <a:lnTo>
                  <a:pt x="330802" y="37019"/>
                </a:lnTo>
                <a:lnTo>
                  <a:pt x="334351" y="36123"/>
                </a:lnTo>
                <a:lnTo>
                  <a:pt x="346068" y="36123"/>
                </a:lnTo>
                <a:lnTo>
                  <a:pt x="351008" y="37754"/>
                </a:lnTo>
                <a:lnTo>
                  <a:pt x="353857" y="41017"/>
                </a:lnTo>
                <a:lnTo>
                  <a:pt x="355603" y="43315"/>
                </a:lnTo>
                <a:lnTo>
                  <a:pt x="356590" y="45866"/>
                </a:lnTo>
                <a:lnTo>
                  <a:pt x="356821" y="48669"/>
                </a:lnTo>
                <a:lnTo>
                  <a:pt x="368537" y="48669"/>
                </a:lnTo>
                <a:lnTo>
                  <a:pt x="368629" y="43889"/>
                </a:lnTo>
                <a:lnTo>
                  <a:pt x="367136" y="39432"/>
                </a:lnTo>
                <a:lnTo>
                  <a:pt x="364058" y="35295"/>
                </a:lnTo>
                <a:lnTo>
                  <a:pt x="354091" y="27847"/>
                </a:lnTo>
                <a:lnTo>
                  <a:pt x="340003" y="25506"/>
                </a:lnTo>
                <a:lnTo>
                  <a:pt x="331502" y="25506"/>
                </a:lnTo>
                <a:lnTo>
                  <a:pt x="324736" y="27666"/>
                </a:lnTo>
                <a:lnTo>
                  <a:pt x="319705" y="31986"/>
                </a:lnTo>
                <a:lnTo>
                  <a:pt x="314673" y="36306"/>
                </a:lnTo>
                <a:lnTo>
                  <a:pt x="312158" y="41959"/>
                </a:lnTo>
                <a:lnTo>
                  <a:pt x="312158" y="54873"/>
                </a:lnTo>
                <a:lnTo>
                  <a:pt x="314823" y="59515"/>
                </a:lnTo>
                <a:lnTo>
                  <a:pt x="320153" y="62870"/>
                </a:lnTo>
                <a:lnTo>
                  <a:pt x="323140" y="64800"/>
                </a:lnTo>
                <a:lnTo>
                  <a:pt x="327780" y="66547"/>
                </a:lnTo>
                <a:lnTo>
                  <a:pt x="334076" y="68109"/>
                </a:lnTo>
                <a:lnTo>
                  <a:pt x="343931" y="70591"/>
                </a:lnTo>
                <a:lnTo>
                  <a:pt x="349216" y="71924"/>
                </a:lnTo>
                <a:lnTo>
                  <a:pt x="352754" y="73096"/>
                </a:lnTo>
                <a:lnTo>
                  <a:pt x="354546" y="74107"/>
                </a:lnTo>
                <a:lnTo>
                  <a:pt x="357349" y="75761"/>
                </a:lnTo>
                <a:lnTo>
                  <a:pt x="358750" y="78174"/>
                </a:lnTo>
                <a:lnTo>
                  <a:pt x="358750" y="85527"/>
                </a:lnTo>
                <a:lnTo>
                  <a:pt x="357004" y="88618"/>
                </a:lnTo>
                <a:lnTo>
                  <a:pt x="353512" y="90617"/>
                </a:lnTo>
                <a:lnTo>
                  <a:pt x="350020" y="92617"/>
                </a:lnTo>
                <a:lnTo>
                  <a:pt x="345977" y="93616"/>
                </a:lnTo>
                <a:lnTo>
                  <a:pt x="333662" y="93616"/>
                </a:lnTo>
                <a:lnTo>
                  <a:pt x="328240" y="91617"/>
                </a:lnTo>
                <a:close/>
              </a:path>
              <a:path w="639478" h="104094">
                <a:moveTo>
                  <a:pt x="492812" y="89757"/>
                </a:moveTo>
                <a:lnTo>
                  <a:pt x="500390" y="78243"/>
                </a:lnTo>
                <a:lnTo>
                  <a:pt x="502044" y="74340"/>
                </a:lnTo>
                <a:lnTo>
                  <a:pt x="505352" y="62275"/>
                </a:lnTo>
                <a:lnTo>
                  <a:pt x="506455" y="49083"/>
                </a:lnTo>
                <a:lnTo>
                  <a:pt x="505592" y="37605"/>
                </a:lnTo>
                <a:lnTo>
                  <a:pt x="502183" y="25266"/>
                </a:lnTo>
                <a:lnTo>
                  <a:pt x="496185" y="14821"/>
                </a:lnTo>
                <a:lnTo>
                  <a:pt x="488806" y="7534"/>
                </a:lnTo>
                <a:lnTo>
                  <a:pt x="477490" y="1883"/>
                </a:lnTo>
                <a:lnTo>
                  <a:pt x="463791" y="0"/>
                </a:lnTo>
                <a:lnTo>
                  <a:pt x="422781" y="0"/>
                </a:lnTo>
                <a:lnTo>
                  <a:pt x="422781" y="101268"/>
                </a:lnTo>
                <a:lnTo>
                  <a:pt x="463653" y="101268"/>
                </a:lnTo>
                <a:lnTo>
                  <a:pt x="436566" y="89549"/>
                </a:lnTo>
                <a:lnTo>
                  <a:pt x="436566" y="11788"/>
                </a:lnTo>
                <a:lnTo>
                  <a:pt x="461952" y="11799"/>
                </a:lnTo>
                <a:lnTo>
                  <a:pt x="475608" y="14560"/>
                </a:lnTo>
                <a:lnTo>
                  <a:pt x="484985" y="22197"/>
                </a:lnTo>
                <a:lnTo>
                  <a:pt x="487163" y="25700"/>
                </a:lnTo>
                <a:lnTo>
                  <a:pt x="491138" y="37073"/>
                </a:lnTo>
                <a:lnTo>
                  <a:pt x="492463" y="51427"/>
                </a:lnTo>
                <a:lnTo>
                  <a:pt x="492463" y="54690"/>
                </a:lnTo>
                <a:lnTo>
                  <a:pt x="492119" y="58228"/>
                </a:lnTo>
                <a:lnTo>
                  <a:pt x="491430" y="62043"/>
                </a:lnTo>
                <a:lnTo>
                  <a:pt x="490235" y="68431"/>
                </a:lnTo>
                <a:lnTo>
                  <a:pt x="488282" y="73670"/>
                </a:lnTo>
                <a:lnTo>
                  <a:pt x="485571" y="77761"/>
                </a:lnTo>
                <a:lnTo>
                  <a:pt x="482171" y="82862"/>
                </a:lnTo>
                <a:lnTo>
                  <a:pt x="477806" y="86309"/>
                </a:lnTo>
                <a:lnTo>
                  <a:pt x="472475" y="88101"/>
                </a:lnTo>
                <a:lnTo>
                  <a:pt x="469744" y="100930"/>
                </a:lnTo>
                <a:lnTo>
                  <a:pt x="482597" y="97319"/>
                </a:lnTo>
                <a:lnTo>
                  <a:pt x="492812" y="89757"/>
                </a:lnTo>
                <a:close/>
              </a:path>
              <a:path w="639478" h="104094">
                <a:moveTo>
                  <a:pt x="472475" y="88101"/>
                </a:moveTo>
                <a:lnTo>
                  <a:pt x="469489" y="89066"/>
                </a:lnTo>
                <a:lnTo>
                  <a:pt x="465675" y="89549"/>
                </a:lnTo>
                <a:lnTo>
                  <a:pt x="436566" y="89549"/>
                </a:lnTo>
                <a:lnTo>
                  <a:pt x="463653" y="101268"/>
                </a:lnTo>
                <a:lnTo>
                  <a:pt x="469744" y="100930"/>
                </a:lnTo>
                <a:lnTo>
                  <a:pt x="472475" y="88101"/>
                </a:lnTo>
                <a:close/>
              </a:path>
              <a:path w="639478" h="104094">
                <a:moveTo>
                  <a:pt x="549395" y="0"/>
                </a:moveTo>
                <a:lnTo>
                  <a:pt x="517276" y="101268"/>
                </a:lnTo>
                <a:lnTo>
                  <a:pt x="527753" y="101268"/>
                </a:lnTo>
                <a:lnTo>
                  <a:pt x="559871" y="0"/>
                </a:lnTo>
                <a:lnTo>
                  <a:pt x="549395" y="0"/>
                </a:lnTo>
                <a:close/>
              </a:path>
              <a:path w="639478" h="104094">
                <a:moveTo>
                  <a:pt x="577998" y="89204"/>
                </a:moveTo>
                <a:lnTo>
                  <a:pt x="577998" y="54873"/>
                </a:lnTo>
                <a:lnTo>
                  <a:pt x="633896" y="54873"/>
                </a:lnTo>
                <a:lnTo>
                  <a:pt x="633896" y="43154"/>
                </a:lnTo>
                <a:lnTo>
                  <a:pt x="577998" y="43154"/>
                </a:lnTo>
                <a:lnTo>
                  <a:pt x="577998" y="12408"/>
                </a:lnTo>
                <a:lnTo>
                  <a:pt x="638445" y="12408"/>
                </a:lnTo>
                <a:lnTo>
                  <a:pt x="638445" y="0"/>
                </a:lnTo>
                <a:lnTo>
                  <a:pt x="564627" y="0"/>
                </a:lnTo>
                <a:lnTo>
                  <a:pt x="564627" y="101268"/>
                </a:lnTo>
                <a:lnTo>
                  <a:pt x="639478" y="101268"/>
                </a:lnTo>
                <a:lnTo>
                  <a:pt x="639478" y="89204"/>
                </a:lnTo>
                <a:lnTo>
                  <a:pt x="577998" y="89204"/>
                </a:lnTo>
                <a:close/>
              </a:path>
              <a:path w="639478" h="104094">
                <a:moveTo>
                  <a:pt x="173988" y="27437"/>
                </a:moveTo>
                <a:lnTo>
                  <a:pt x="161719" y="27437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4" y="46027"/>
                </a:lnTo>
                <a:lnTo>
                  <a:pt x="179881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3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3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2"/>
                </a:lnTo>
                <a:lnTo>
                  <a:pt x="213964" y="34215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3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8" y="37915"/>
                </a:lnTo>
                <a:lnTo>
                  <a:pt x="173988" y="27437"/>
                </a:lnTo>
                <a:close/>
              </a:path>
              <a:path w="639478" h="104094">
                <a:moveTo>
                  <a:pt x="13716" y="12408"/>
                </a:moveTo>
                <a:lnTo>
                  <a:pt x="70234" y="12408"/>
                </a:lnTo>
                <a:lnTo>
                  <a:pt x="70234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8"/>
                </a:lnTo>
                <a:close/>
              </a:path>
              <a:path w="639478" h="104094">
                <a:moveTo>
                  <a:pt x="79377" y="27781"/>
                </a:moveTo>
                <a:lnTo>
                  <a:pt x="79377" y="101268"/>
                </a:lnTo>
                <a:lnTo>
                  <a:pt x="91991" y="101268"/>
                </a:lnTo>
                <a:lnTo>
                  <a:pt x="91991" y="27781"/>
                </a:lnTo>
                <a:lnTo>
                  <a:pt x="79377" y="27781"/>
                </a:lnTo>
                <a:close/>
              </a:path>
              <a:path w="639478" h="104094">
                <a:moveTo>
                  <a:pt x="79377" y="0"/>
                </a:moveTo>
                <a:lnTo>
                  <a:pt x="79377" y="14063"/>
                </a:lnTo>
                <a:lnTo>
                  <a:pt x="91991" y="14063"/>
                </a:lnTo>
                <a:lnTo>
                  <a:pt x="91991" y="0"/>
                </a:lnTo>
                <a:lnTo>
                  <a:pt x="79377" y="0"/>
                </a:lnTo>
                <a:close/>
              </a:path>
              <a:path w="639478" h="104094">
                <a:moveTo>
                  <a:pt x="115011" y="27436"/>
                </a:moveTo>
                <a:lnTo>
                  <a:pt x="115011" y="101268"/>
                </a:lnTo>
                <a:lnTo>
                  <a:pt x="127418" y="101268"/>
                </a:lnTo>
                <a:lnTo>
                  <a:pt x="127418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7" y="25782"/>
                </a:lnTo>
                <a:lnTo>
                  <a:pt x="137664" y="27563"/>
                </a:lnTo>
                <a:lnTo>
                  <a:pt x="133897" y="31125"/>
                </a:lnTo>
                <a:lnTo>
                  <a:pt x="130129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639478" h="104094">
                <a:moveTo>
                  <a:pt x="286931" y="35318"/>
                </a:moveTo>
                <a:lnTo>
                  <a:pt x="290630" y="32963"/>
                </a:lnTo>
                <a:lnTo>
                  <a:pt x="293066" y="28850"/>
                </a:lnTo>
                <a:lnTo>
                  <a:pt x="295501" y="24736"/>
                </a:lnTo>
                <a:lnTo>
                  <a:pt x="296718" y="19739"/>
                </a:lnTo>
                <a:lnTo>
                  <a:pt x="296718" y="0"/>
                </a:lnTo>
                <a:lnTo>
                  <a:pt x="281969" y="0"/>
                </a:lnTo>
                <a:lnTo>
                  <a:pt x="281969" y="15028"/>
                </a:lnTo>
                <a:lnTo>
                  <a:pt x="289482" y="15028"/>
                </a:lnTo>
                <a:lnTo>
                  <a:pt x="289688" y="16751"/>
                </a:lnTo>
                <a:lnTo>
                  <a:pt x="289688" y="19922"/>
                </a:lnTo>
                <a:lnTo>
                  <a:pt x="289034" y="22726"/>
                </a:lnTo>
                <a:lnTo>
                  <a:pt x="287724" y="25162"/>
                </a:lnTo>
                <a:lnTo>
                  <a:pt x="286414" y="27597"/>
                </a:lnTo>
                <a:lnTo>
                  <a:pt x="284496" y="29022"/>
                </a:lnTo>
                <a:lnTo>
                  <a:pt x="281969" y="29436"/>
                </a:lnTo>
                <a:lnTo>
                  <a:pt x="281969" y="35916"/>
                </a:lnTo>
                <a:lnTo>
                  <a:pt x="286931" y="35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123224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045643" y="5610036"/>
            <a:ext cx="621988" cy="91788"/>
          </a:xfrm>
          <a:custGeom>
            <a:avLst/>
            <a:gdLst/>
            <a:ahLst/>
            <a:cxnLst/>
            <a:rect l="l" t="t" r="r" b="b"/>
            <a:pathLst>
              <a:path w="684187" h="104026">
                <a:moveTo>
                  <a:pt x="588612" y="43775"/>
                </a:moveTo>
                <a:lnTo>
                  <a:pt x="585270" y="42384"/>
                </a:lnTo>
                <a:lnTo>
                  <a:pt x="585901" y="53564"/>
                </a:lnTo>
                <a:lnTo>
                  <a:pt x="592518" y="53564"/>
                </a:lnTo>
                <a:lnTo>
                  <a:pt x="592518" y="43775"/>
                </a:lnTo>
                <a:lnTo>
                  <a:pt x="588612" y="43775"/>
                </a:lnTo>
                <a:close/>
              </a:path>
              <a:path w="684187" h="104026">
                <a:moveTo>
                  <a:pt x="656250" y="91479"/>
                </a:moveTo>
                <a:lnTo>
                  <a:pt x="652884" y="90089"/>
                </a:lnTo>
                <a:lnTo>
                  <a:pt x="653539" y="101268"/>
                </a:lnTo>
                <a:lnTo>
                  <a:pt x="660202" y="101268"/>
                </a:lnTo>
                <a:lnTo>
                  <a:pt x="660202" y="91479"/>
                </a:lnTo>
                <a:lnTo>
                  <a:pt x="656250" y="91479"/>
                </a:lnTo>
                <a:close/>
              </a:path>
              <a:path w="684187" h="104026">
                <a:moveTo>
                  <a:pt x="638490" y="89549"/>
                </a:moveTo>
                <a:lnTo>
                  <a:pt x="643177" y="94236"/>
                </a:lnTo>
                <a:lnTo>
                  <a:pt x="647864" y="98924"/>
                </a:lnTo>
                <a:lnTo>
                  <a:pt x="653539" y="101268"/>
                </a:lnTo>
                <a:lnTo>
                  <a:pt x="652884" y="90089"/>
                </a:lnTo>
                <a:lnTo>
                  <a:pt x="650104" y="87308"/>
                </a:lnTo>
                <a:lnTo>
                  <a:pt x="647324" y="84528"/>
                </a:lnTo>
                <a:lnTo>
                  <a:pt x="645934" y="81184"/>
                </a:lnTo>
                <a:lnTo>
                  <a:pt x="645934" y="73372"/>
                </a:lnTo>
                <a:lnTo>
                  <a:pt x="647324" y="70028"/>
                </a:lnTo>
                <a:lnTo>
                  <a:pt x="650104" y="67248"/>
                </a:lnTo>
                <a:lnTo>
                  <a:pt x="652884" y="64467"/>
                </a:lnTo>
                <a:lnTo>
                  <a:pt x="656250" y="63077"/>
                </a:lnTo>
                <a:lnTo>
                  <a:pt x="664107" y="63077"/>
                </a:lnTo>
                <a:lnTo>
                  <a:pt x="667450" y="64467"/>
                </a:lnTo>
                <a:lnTo>
                  <a:pt x="670230" y="67248"/>
                </a:lnTo>
                <a:lnTo>
                  <a:pt x="673010" y="70028"/>
                </a:lnTo>
                <a:lnTo>
                  <a:pt x="674400" y="73372"/>
                </a:lnTo>
                <a:lnTo>
                  <a:pt x="674400" y="81184"/>
                </a:lnTo>
                <a:lnTo>
                  <a:pt x="673010" y="84528"/>
                </a:lnTo>
                <a:lnTo>
                  <a:pt x="670230" y="87308"/>
                </a:lnTo>
                <a:lnTo>
                  <a:pt x="667450" y="90089"/>
                </a:lnTo>
                <a:lnTo>
                  <a:pt x="664107" y="91479"/>
                </a:lnTo>
                <a:lnTo>
                  <a:pt x="660202" y="91479"/>
                </a:lnTo>
                <a:lnTo>
                  <a:pt x="660202" y="101268"/>
                </a:lnTo>
                <a:lnTo>
                  <a:pt x="666818" y="101268"/>
                </a:lnTo>
                <a:lnTo>
                  <a:pt x="672470" y="98924"/>
                </a:lnTo>
                <a:lnTo>
                  <a:pt x="677157" y="94236"/>
                </a:lnTo>
                <a:lnTo>
                  <a:pt x="681844" y="89549"/>
                </a:lnTo>
                <a:lnTo>
                  <a:pt x="684187" y="83896"/>
                </a:lnTo>
                <a:lnTo>
                  <a:pt x="684187" y="70660"/>
                </a:lnTo>
                <a:lnTo>
                  <a:pt x="681844" y="65007"/>
                </a:lnTo>
                <a:lnTo>
                  <a:pt x="677157" y="60320"/>
                </a:lnTo>
                <a:lnTo>
                  <a:pt x="672470" y="55632"/>
                </a:lnTo>
                <a:lnTo>
                  <a:pt x="666818" y="53288"/>
                </a:lnTo>
                <a:lnTo>
                  <a:pt x="653539" y="53288"/>
                </a:lnTo>
                <a:lnTo>
                  <a:pt x="647864" y="55632"/>
                </a:lnTo>
                <a:lnTo>
                  <a:pt x="643177" y="60320"/>
                </a:lnTo>
                <a:lnTo>
                  <a:pt x="638490" y="65007"/>
                </a:lnTo>
                <a:lnTo>
                  <a:pt x="636147" y="70660"/>
                </a:lnTo>
                <a:lnTo>
                  <a:pt x="636147" y="83896"/>
                </a:lnTo>
                <a:lnTo>
                  <a:pt x="638490" y="89549"/>
                </a:lnTo>
                <a:close/>
              </a:path>
              <a:path w="684187" h="104026">
                <a:moveTo>
                  <a:pt x="570876" y="41844"/>
                </a:moveTo>
                <a:lnTo>
                  <a:pt x="575563" y="46532"/>
                </a:lnTo>
                <a:lnTo>
                  <a:pt x="580250" y="51220"/>
                </a:lnTo>
                <a:lnTo>
                  <a:pt x="585901" y="53564"/>
                </a:lnTo>
                <a:lnTo>
                  <a:pt x="585270" y="42384"/>
                </a:lnTo>
                <a:lnTo>
                  <a:pt x="582490" y="39604"/>
                </a:lnTo>
                <a:lnTo>
                  <a:pt x="579709" y="36823"/>
                </a:lnTo>
                <a:lnTo>
                  <a:pt x="578319" y="33480"/>
                </a:lnTo>
                <a:lnTo>
                  <a:pt x="578319" y="25621"/>
                </a:lnTo>
                <a:lnTo>
                  <a:pt x="579709" y="22266"/>
                </a:lnTo>
                <a:lnTo>
                  <a:pt x="582490" y="19509"/>
                </a:lnTo>
                <a:lnTo>
                  <a:pt x="585270" y="16751"/>
                </a:lnTo>
                <a:lnTo>
                  <a:pt x="588612" y="15373"/>
                </a:lnTo>
                <a:lnTo>
                  <a:pt x="596470" y="15373"/>
                </a:lnTo>
                <a:lnTo>
                  <a:pt x="599836" y="16763"/>
                </a:lnTo>
                <a:lnTo>
                  <a:pt x="602615" y="19543"/>
                </a:lnTo>
                <a:lnTo>
                  <a:pt x="605395" y="22324"/>
                </a:lnTo>
                <a:lnTo>
                  <a:pt x="606785" y="25667"/>
                </a:lnTo>
                <a:lnTo>
                  <a:pt x="606785" y="33480"/>
                </a:lnTo>
                <a:lnTo>
                  <a:pt x="605395" y="36823"/>
                </a:lnTo>
                <a:lnTo>
                  <a:pt x="602615" y="39604"/>
                </a:lnTo>
                <a:lnTo>
                  <a:pt x="599836" y="42384"/>
                </a:lnTo>
                <a:lnTo>
                  <a:pt x="596470" y="43775"/>
                </a:lnTo>
                <a:lnTo>
                  <a:pt x="592518" y="43775"/>
                </a:lnTo>
                <a:lnTo>
                  <a:pt x="592518" y="53564"/>
                </a:lnTo>
                <a:lnTo>
                  <a:pt x="599180" y="53564"/>
                </a:lnTo>
                <a:lnTo>
                  <a:pt x="604856" y="51220"/>
                </a:lnTo>
                <a:lnTo>
                  <a:pt x="609542" y="46532"/>
                </a:lnTo>
                <a:lnTo>
                  <a:pt x="614229" y="41844"/>
                </a:lnTo>
                <a:lnTo>
                  <a:pt x="616573" y="36192"/>
                </a:lnTo>
                <a:lnTo>
                  <a:pt x="616573" y="22956"/>
                </a:lnTo>
                <a:lnTo>
                  <a:pt x="614229" y="17291"/>
                </a:lnTo>
                <a:lnTo>
                  <a:pt x="609542" y="12581"/>
                </a:lnTo>
                <a:lnTo>
                  <a:pt x="604856" y="7870"/>
                </a:lnTo>
                <a:lnTo>
                  <a:pt x="599180" y="5515"/>
                </a:lnTo>
                <a:lnTo>
                  <a:pt x="585901" y="5515"/>
                </a:lnTo>
                <a:lnTo>
                  <a:pt x="580250" y="7870"/>
                </a:lnTo>
                <a:lnTo>
                  <a:pt x="575563" y="12581"/>
                </a:lnTo>
                <a:lnTo>
                  <a:pt x="570876" y="17291"/>
                </a:lnTo>
                <a:lnTo>
                  <a:pt x="568532" y="22956"/>
                </a:lnTo>
                <a:lnTo>
                  <a:pt x="568532" y="36192"/>
                </a:lnTo>
                <a:lnTo>
                  <a:pt x="570876" y="41844"/>
                </a:lnTo>
                <a:close/>
              </a:path>
              <a:path w="684187" h="104026">
                <a:moveTo>
                  <a:pt x="202269" y="102440"/>
                </a:moveTo>
                <a:lnTo>
                  <a:pt x="205727" y="102348"/>
                </a:lnTo>
                <a:lnTo>
                  <a:pt x="208805" y="101980"/>
                </a:lnTo>
                <a:lnTo>
                  <a:pt x="211712" y="101268"/>
                </a:lnTo>
                <a:lnTo>
                  <a:pt x="211712" y="91479"/>
                </a:lnTo>
                <a:lnTo>
                  <a:pt x="207967" y="91686"/>
                </a:lnTo>
                <a:lnTo>
                  <a:pt x="205118" y="91686"/>
                </a:lnTo>
                <a:lnTo>
                  <a:pt x="202544" y="90927"/>
                </a:lnTo>
                <a:lnTo>
                  <a:pt x="199926" y="88331"/>
                </a:lnTo>
                <a:lnTo>
                  <a:pt x="199926" y="37570"/>
                </a:lnTo>
                <a:lnTo>
                  <a:pt x="211712" y="37570"/>
                </a:lnTo>
                <a:lnTo>
                  <a:pt x="211712" y="27436"/>
                </a:lnTo>
                <a:lnTo>
                  <a:pt x="199926" y="27436"/>
                </a:lnTo>
                <a:lnTo>
                  <a:pt x="199926" y="6824"/>
                </a:lnTo>
                <a:lnTo>
                  <a:pt x="187381" y="6824"/>
                </a:lnTo>
                <a:lnTo>
                  <a:pt x="187381" y="27436"/>
                </a:lnTo>
                <a:lnTo>
                  <a:pt x="177387" y="27436"/>
                </a:lnTo>
                <a:lnTo>
                  <a:pt x="177387" y="37570"/>
                </a:lnTo>
                <a:lnTo>
                  <a:pt x="187381" y="37570"/>
                </a:lnTo>
                <a:lnTo>
                  <a:pt x="187381" y="91180"/>
                </a:lnTo>
                <a:lnTo>
                  <a:pt x="188415" y="95029"/>
                </a:lnTo>
                <a:lnTo>
                  <a:pt x="190483" y="97994"/>
                </a:lnTo>
                <a:lnTo>
                  <a:pt x="192550" y="100958"/>
                </a:lnTo>
                <a:lnTo>
                  <a:pt x="196479" y="102440"/>
                </a:lnTo>
                <a:lnTo>
                  <a:pt x="202269" y="102440"/>
                </a:lnTo>
                <a:close/>
              </a:path>
              <a:path w="684187" h="104026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  <a:path w="684187" h="104026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684187" h="104026">
                <a:moveTo>
                  <a:pt x="101249" y="69741"/>
                </a:moveTo>
                <a:lnTo>
                  <a:pt x="99112" y="75049"/>
                </a:lnTo>
                <a:lnTo>
                  <a:pt x="99112" y="88147"/>
                </a:lnTo>
                <a:lnTo>
                  <a:pt x="101283" y="93352"/>
                </a:lnTo>
                <a:lnTo>
                  <a:pt x="105626" y="97511"/>
                </a:lnTo>
                <a:lnTo>
                  <a:pt x="109968" y="101670"/>
                </a:lnTo>
                <a:lnTo>
                  <a:pt x="115562" y="103750"/>
                </a:lnTo>
                <a:lnTo>
                  <a:pt x="113380" y="88032"/>
                </a:lnTo>
                <a:lnTo>
                  <a:pt x="112070" y="85206"/>
                </a:lnTo>
                <a:lnTo>
                  <a:pt x="112070" y="76887"/>
                </a:lnTo>
                <a:lnTo>
                  <a:pt x="113977" y="73440"/>
                </a:lnTo>
                <a:lnTo>
                  <a:pt x="117791" y="71280"/>
                </a:lnTo>
                <a:lnTo>
                  <a:pt x="120042" y="69994"/>
                </a:lnTo>
                <a:lnTo>
                  <a:pt x="123419" y="69051"/>
                </a:lnTo>
                <a:lnTo>
                  <a:pt x="127923" y="68454"/>
                </a:lnTo>
                <a:lnTo>
                  <a:pt x="135436" y="67489"/>
                </a:lnTo>
                <a:lnTo>
                  <a:pt x="140076" y="66754"/>
                </a:lnTo>
                <a:lnTo>
                  <a:pt x="142466" y="66110"/>
                </a:lnTo>
                <a:lnTo>
                  <a:pt x="144855" y="65467"/>
                </a:lnTo>
                <a:lnTo>
                  <a:pt x="148324" y="63697"/>
                </a:lnTo>
                <a:lnTo>
                  <a:pt x="148324" y="81322"/>
                </a:lnTo>
                <a:lnTo>
                  <a:pt x="144878" y="86814"/>
                </a:lnTo>
                <a:lnTo>
                  <a:pt x="138055" y="100096"/>
                </a:lnTo>
                <a:lnTo>
                  <a:pt x="142788" y="97660"/>
                </a:lnTo>
                <a:lnTo>
                  <a:pt x="146417" y="94788"/>
                </a:lnTo>
                <a:lnTo>
                  <a:pt x="148944" y="91479"/>
                </a:lnTo>
                <a:lnTo>
                  <a:pt x="149358" y="94420"/>
                </a:lnTo>
                <a:lnTo>
                  <a:pt x="151081" y="98304"/>
                </a:lnTo>
                <a:lnTo>
                  <a:pt x="153011" y="101337"/>
                </a:lnTo>
                <a:lnTo>
                  <a:pt x="156113" y="102854"/>
                </a:lnTo>
                <a:lnTo>
                  <a:pt x="162132" y="102854"/>
                </a:lnTo>
                <a:lnTo>
                  <a:pt x="165532" y="102509"/>
                </a:lnTo>
                <a:lnTo>
                  <a:pt x="168933" y="101613"/>
                </a:lnTo>
                <a:lnTo>
                  <a:pt x="168933" y="92444"/>
                </a:lnTo>
                <a:lnTo>
                  <a:pt x="167416" y="92685"/>
                </a:lnTo>
                <a:lnTo>
                  <a:pt x="164866" y="92858"/>
                </a:lnTo>
                <a:lnTo>
                  <a:pt x="161523" y="91686"/>
                </a:lnTo>
                <a:lnTo>
                  <a:pt x="160730" y="88584"/>
                </a:lnTo>
                <a:lnTo>
                  <a:pt x="160730" y="39064"/>
                </a:lnTo>
                <a:lnTo>
                  <a:pt x="158042" y="33917"/>
                </a:lnTo>
                <a:lnTo>
                  <a:pt x="152666" y="30608"/>
                </a:lnTo>
                <a:lnTo>
                  <a:pt x="147245" y="27299"/>
                </a:lnTo>
                <a:lnTo>
                  <a:pt x="140191" y="25644"/>
                </a:lnTo>
                <a:lnTo>
                  <a:pt x="124017" y="25644"/>
                </a:lnTo>
                <a:lnTo>
                  <a:pt x="117434" y="27425"/>
                </a:lnTo>
                <a:lnTo>
                  <a:pt x="111760" y="30987"/>
                </a:lnTo>
                <a:lnTo>
                  <a:pt x="106085" y="34548"/>
                </a:lnTo>
                <a:lnTo>
                  <a:pt x="103133" y="40879"/>
                </a:lnTo>
                <a:lnTo>
                  <a:pt x="102903" y="49979"/>
                </a:lnTo>
                <a:lnTo>
                  <a:pt x="114482" y="49979"/>
                </a:lnTo>
                <a:lnTo>
                  <a:pt x="114942" y="46164"/>
                </a:lnTo>
                <a:lnTo>
                  <a:pt x="115930" y="43292"/>
                </a:lnTo>
                <a:lnTo>
                  <a:pt x="117446" y="41362"/>
                </a:lnTo>
                <a:lnTo>
                  <a:pt x="120157" y="37869"/>
                </a:lnTo>
                <a:lnTo>
                  <a:pt x="124752" y="36123"/>
                </a:lnTo>
                <a:lnTo>
                  <a:pt x="136837" y="36123"/>
                </a:lnTo>
                <a:lnTo>
                  <a:pt x="141144" y="37076"/>
                </a:lnTo>
                <a:lnTo>
                  <a:pt x="144154" y="38983"/>
                </a:lnTo>
                <a:lnTo>
                  <a:pt x="147164" y="40891"/>
                </a:lnTo>
                <a:lnTo>
                  <a:pt x="148669" y="43958"/>
                </a:lnTo>
                <a:lnTo>
                  <a:pt x="148669" y="50255"/>
                </a:lnTo>
                <a:lnTo>
                  <a:pt x="147842" y="52943"/>
                </a:lnTo>
                <a:lnTo>
                  <a:pt x="144970" y="56160"/>
                </a:lnTo>
                <a:lnTo>
                  <a:pt x="142121" y="56528"/>
                </a:lnTo>
                <a:lnTo>
                  <a:pt x="122340" y="59010"/>
                </a:lnTo>
                <a:lnTo>
                  <a:pt x="115401" y="59883"/>
                </a:lnTo>
                <a:lnTo>
                  <a:pt x="109795" y="62204"/>
                </a:lnTo>
                <a:lnTo>
                  <a:pt x="105522" y="65972"/>
                </a:lnTo>
                <a:lnTo>
                  <a:pt x="101249" y="69741"/>
                </a:lnTo>
                <a:close/>
              </a:path>
              <a:path w="684187" h="104026">
                <a:moveTo>
                  <a:pt x="144878" y="86814"/>
                </a:moveTo>
                <a:lnTo>
                  <a:pt x="137986" y="90169"/>
                </a:lnTo>
                <a:lnTo>
                  <a:pt x="133896" y="92191"/>
                </a:lnTo>
                <a:lnTo>
                  <a:pt x="129669" y="93202"/>
                </a:lnTo>
                <a:lnTo>
                  <a:pt x="121720" y="93202"/>
                </a:lnTo>
                <a:lnTo>
                  <a:pt x="118618" y="92168"/>
                </a:lnTo>
                <a:lnTo>
                  <a:pt x="115999" y="90100"/>
                </a:lnTo>
                <a:lnTo>
                  <a:pt x="113380" y="88032"/>
                </a:lnTo>
                <a:lnTo>
                  <a:pt x="115562" y="103750"/>
                </a:lnTo>
                <a:lnTo>
                  <a:pt x="128106" y="103750"/>
                </a:lnTo>
                <a:lnTo>
                  <a:pt x="133322" y="102532"/>
                </a:lnTo>
                <a:lnTo>
                  <a:pt x="138055" y="100096"/>
                </a:lnTo>
                <a:lnTo>
                  <a:pt x="144878" y="86814"/>
                </a:lnTo>
                <a:close/>
              </a:path>
              <a:path w="684187" h="104026">
                <a:moveTo>
                  <a:pt x="220189" y="27781"/>
                </a:moveTo>
                <a:lnTo>
                  <a:pt x="220189" y="101268"/>
                </a:lnTo>
                <a:lnTo>
                  <a:pt x="232802" y="101268"/>
                </a:lnTo>
                <a:lnTo>
                  <a:pt x="232802" y="27781"/>
                </a:lnTo>
                <a:lnTo>
                  <a:pt x="220189" y="27781"/>
                </a:lnTo>
                <a:close/>
              </a:path>
              <a:path w="684187" h="104026">
                <a:moveTo>
                  <a:pt x="220189" y="0"/>
                </a:moveTo>
                <a:lnTo>
                  <a:pt x="220189" y="14063"/>
                </a:lnTo>
                <a:lnTo>
                  <a:pt x="232802" y="14063"/>
                </a:lnTo>
                <a:lnTo>
                  <a:pt x="232802" y="0"/>
                </a:lnTo>
                <a:lnTo>
                  <a:pt x="220189" y="0"/>
                </a:lnTo>
                <a:close/>
              </a:path>
              <a:path w="684187" h="104026">
                <a:moveTo>
                  <a:pt x="310549" y="92306"/>
                </a:moveTo>
                <a:lnTo>
                  <a:pt x="313311" y="88060"/>
                </a:lnTo>
                <a:lnTo>
                  <a:pt x="317753" y="76488"/>
                </a:lnTo>
                <a:lnTo>
                  <a:pt x="319234" y="62801"/>
                </a:lnTo>
                <a:lnTo>
                  <a:pt x="319029" y="57666"/>
                </a:lnTo>
                <a:lnTo>
                  <a:pt x="316009" y="44598"/>
                </a:lnTo>
                <a:lnTo>
                  <a:pt x="309377" y="34813"/>
                </a:lnTo>
                <a:lnTo>
                  <a:pt x="298171" y="27581"/>
                </a:lnTo>
                <a:lnTo>
                  <a:pt x="285254" y="25299"/>
                </a:lnTo>
                <a:lnTo>
                  <a:pt x="282697" y="25373"/>
                </a:lnTo>
                <a:lnTo>
                  <a:pt x="269927" y="28526"/>
                </a:lnTo>
                <a:lnTo>
                  <a:pt x="259890" y="36329"/>
                </a:lnTo>
                <a:lnTo>
                  <a:pt x="256741" y="40634"/>
                </a:lnTo>
                <a:lnTo>
                  <a:pt x="252021" y="52039"/>
                </a:lnTo>
                <a:lnTo>
                  <a:pt x="250447" y="65972"/>
                </a:lnTo>
                <a:lnTo>
                  <a:pt x="250591" y="70268"/>
                </a:lnTo>
                <a:lnTo>
                  <a:pt x="253292" y="83306"/>
                </a:lnTo>
                <a:lnTo>
                  <a:pt x="259407" y="93650"/>
                </a:lnTo>
                <a:lnTo>
                  <a:pt x="260025" y="94341"/>
                </a:lnTo>
                <a:lnTo>
                  <a:pt x="263198" y="73624"/>
                </a:lnTo>
                <a:lnTo>
                  <a:pt x="263198" y="57585"/>
                </a:lnTo>
                <a:lnTo>
                  <a:pt x="264921" y="50599"/>
                </a:lnTo>
                <a:lnTo>
                  <a:pt x="268367" y="44809"/>
                </a:lnTo>
                <a:lnTo>
                  <a:pt x="271813" y="39018"/>
                </a:lnTo>
                <a:lnTo>
                  <a:pt x="277328" y="36123"/>
                </a:lnTo>
                <a:lnTo>
                  <a:pt x="293455" y="36123"/>
                </a:lnTo>
                <a:lnTo>
                  <a:pt x="299475" y="39523"/>
                </a:lnTo>
                <a:lnTo>
                  <a:pt x="302967" y="46325"/>
                </a:lnTo>
                <a:lnTo>
                  <a:pt x="305173" y="50645"/>
                </a:lnTo>
                <a:lnTo>
                  <a:pt x="306276" y="56252"/>
                </a:lnTo>
                <a:lnTo>
                  <a:pt x="306276" y="70775"/>
                </a:lnTo>
                <a:lnTo>
                  <a:pt x="304748" y="77703"/>
                </a:lnTo>
                <a:lnTo>
                  <a:pt x="301692" y="83930"/>
                </a:lnTo>
                <a:lnTo>
                  <a:pt x="301243" y="100205"/>
                </a:lnTo>
                <a:lnTo>
                  <a:pt x="310549" y="92306"/>
                </a:lnTo>
                <a:close/>
              </a:path>
              <a:path w="684187" h="104026">
                <a:moveTo>
                  <a:pt x="301692" y="83930"/>
                </a:moveTo>
                <a:lnTo>
                  <a:pt x="298637" y="90158"/>
                </a:lnTo>
                <a:lnTo>
                  <a:pt x="292996" y="93271"/>
                </a:lnTo>
                <a:lnTo>
                  <a:pt x="277281" y="93271"/>
                </a:lnTo>
                <a:lnTo>
                  <a:pt x="271813" y="90652"/>
                </a:lnTo>
                <a:lnTo>
                  <a:pt x="268367" y="85413"/>
                </a:lnTo>
                <a:lnTo>
                  <a:pt x="264921" y="80173"/>
                </a:lnTo>
                <a:lnTo>
                  <a:pt x="263198" y="73624"/>
                </a:lnTo>
                <a:lnTo>
                  <a:pt x="260025" y="94341"/>
                </a:lnTo>
                <a:lnTo>
                  <a:pt x="270350" y="101553"/>
                </a:lnTo>
                <a:lnTo>
                  <a:pt x="283600" y="103957"/>
                </a:lnTo>
                <a:lnTo>
                  <a:pt x="288352" y="103745"/>
                </a:lnTo>
                <a:lnTo>
                  <a:pt x="301243" y="100205"/>
                </a:lnTo>
                <a:lnTo>
                  <a:pt x="301692" y="83930"/>
                </a:lnTo>
                <a:close/>
              </a:path>
              <a:path w="684187" h="104026">
                <a:moveTo>
                  <a:pt x="344368" y="28402"/>
                </a:moveTo>
                <a:lnTo>
                  <a:pt x="344368" y="43430"/>
                </a:lnTo>
                <a:lnTo>
                  <a:pt x="358773" y="43430"/>
                </a:lnTo>
                <a:lnTo>
                  <a:pt x="358773" y="28402"/>
                </a:lnTo>
                <a:lnTo>
                  <a:pt x="344368" y="28402"/>
                </a:lnTo>
                <a:close/>
              </a:path>
              <a:path w="684187" h="104026">
                <a:moveTo>
                  <a:pt x="344368" y="86240"/>
                </a:moveTo>
                <a:lnTo>
                  <a:pt x="344368" y="101268"/>
                </a:lnTo>
                <a:lnTo>
                  <a:pt x="358773" y="101268"/>
                </a:lnTo>
                <a:lnTo>
                  <a:pt x="358773" y="86240"/>
                </a:lnTo>
                <a:lnTo>
                  <a:pt x="344368" y="86240"/>
                </a:lnTo>
                <a:close/>
              </a:path>
              <a:path w="684187" h="104026">
                <a:moveTo>
                  <a:pt x="432246" y="101268"/>
                </a:moveTo>
                <a:lnTo>
                  <a:pt x="434360" y="91157"/>
                </a:lnTo>
                <a:lnTo>
                  <a:pt x="436083" y="83827"/>
                </a:lnTo>
                <a:lnTo>
                  <a:pt x="437415" y="79277"/>
                </a:lnTo>
                <a:lnTo>
                  <a:pt x="439483" y="72200"/>
                </a:lnTo>
                <a:lnTo>
                  <a:pt x="442516" y="64364"/>
                </a:lnTo>
                <a:lnTo>
                  <a:pt x="446513" y="55770"/>
                </a:lnTo>
                <a:lnTo>
                  <a:pt x="447796" y="53032"/>
                </a:lnTo>
                <a:lnTo>
                  <a:pt x="453767" y="41702"/>
                </a:lnTo>
                <a:lnTo>
                  <a:pt x="460470" y="31090"/>
                </a:lnTo>
                <a:lnTo>
                  <a:pt x="465732" y="23461"/>
                </a:lnTo>
                <a:lnTo>
                  <a:pt x="469948" y="18107"/>
                </a:lnTo>
                <a:lnTo>
                  <a:pt x="473118" y="15028"/>
                </a:lnTo>
                <a:lnTo>
                  <a:pt x="473118" y="4205"/>
                </a:lnTo>
                <a:lnTo>
                  <a:pt x="404470" y="4205"/>
                </a:lnTo>
                <a:lnTo>
                  <a:pt x="404470" y="16682"/>
                </a:lnTo>
                <a:lnTo>
                  <a:pt x="459057" y="16682"/>
                </a:lnTo>
                <a:lnTo>
                  <a:pt x="453593" y="23338"/>
                </a:lnTo>
                <a:lnTo>
                  <a:pt x="446270" y="33573"/>
                </a:lnTo>
                <a:lnTo>
                  <a:pt x="439208" y="45015"/>
                </a:lnTo>
                <a:lnTo>
                  <a:pt x="434597" y="53552"/>
                </a:lnTo>
                <a:lnTo>
                  <a:pt x="429057" y="65444"/>
                </a:lnTo>
                <a:lnTo>
                  <a:pt x="424533" y="77360"/>
                </a:lnTo>
                <a:lnTo>
                  <a:pt x="421024" y="89302"/>
                </a:lnTo>
                <a:lnTo>
                  <a:pt x="418530" y="101268"/>
                </a:lnTo>
                <a:lnTo>
                  <a:pt x="432246" y="101268"/>
                </a:lnTo>
                <a:close/>
              </a:path>
              <a:path w="684187" h="104026">
                <a:moveTo>
                  <a:pt x="489407" y="19417"/>
                </a:moveTo>
                <a:lnTo>
                  <a:pt x="486673" y="27299"/>
                </a:lnTo>
                <a:lnTo>
                  <a:pt x="486673" y="45590"/>
                </a:lnTo>
                <a:lnTo>
                  <a:pt x="489442" y="53219"/>
                </a:lnTo>
                <a:lnTo>
                  <a:pt x="494978" y="59148"/>
                </a:lnTo>
                <a:lnTo>
                  <a:pt x="500516" y="65076"/>
                </a:lnTo>
                <a:lnTo>
                  <a:pt x="508040" y="68040"/>
                </a:lnTo>
                <a:lnTo>
                  <a:pt x="507374" y="55253"/>
                </a:lnTo>
                <a:lnTo>
                  <a:pt x="504249" y="51461"/>
                </a:lnTo>
                <a:lnTo>
                  <a:pt x="501125" y="47670"/>
                </a:lnTo>
                <a:lnTo>
                  <a:pt x="499562" y="42557"/>
                </a:lnTo>
                <a:lnTo>
                  <a:pt x="499562" y="29321"/>
                </a:lnTo>
                <a:lnTo>
                  <a:pt x="504632" y="5132"/>
                </a:lnTo>
                <a:lnTo>
                  <a:pt x="494875" y="12615"/>
                </a:lnTo>
                <a:lnTo>
                  <a:pt x="489407" y="19417"/>
                </a:lnTo>
                <a:close/>
              </a:path>
              <a:path w="684187" h="104026">
                <a:moveTo>
                  <a:pt x="490349" y="91387"/>
                </a:moveTo>
                <a:lnTo>
                  <a:pt x="495358" y="96442"/>
                </a:lnTo>
                <a:lnTo>
                  <a:pt x="500366" y="101498"/>
                </a:lnTo>
                <a:lnTo>
                  <a:pt x="507695" y="104026"/>
                </a:lnTo>
                <a:lnTo>
                  <a:pt x="517751" y="104023"/>
                </a:lnTo>
                <a:lnTo>
                  <a:pt x="530551" y="101338"/>
                </a:lnTo>
                <a:lnTo>
                  <a:pt x="540617" y="93572"/>
                </a:lnTo>
                <a:lnTo>
                  <a:pt x="547947" y="80725"/>
                </a:lnTo>
                <a:lnTo>
                  <a:pt x="550083" y="74354"/>
                </a:lnTo>
                <a:lnTo>
                  <a:pt x="552565" y="62105"/>
                </a:lnTo>
                <a:lnTo>
                  <a:pt x="553392" y="48600"/>
                </a:lnTo>
                <a:lnTo>
                  <a:pt x="553374" y="46572"/>
                </a:lnTo>
                <a:lnTo>
                  <a:pt x="552105" y="33034"/>
                </a:lnTo>
                <a:lnTo>
                  <a:pt x="548843" y="21853"/>
                </a:lnTo>
                <a:lnTo>
                  <a:pt x="543065" y="12331"/>
                </a:lnTo>
                <a:lnTo>
                  <a:pt x="532772" y="4892"/>
                </a:lnTo>
                <a:lnTo>
                  <a:pt x="519068" y="2412"/>
                </a:lnTo>
                <a:lnTo>
                  <a:pt x="518034" y="2423"/>
                </a:lnTo>
                <a:lnTo>
                  <a:pt x="504632" y="5132"/>
                </a:lnTo>
                <a:lnTo>
                  <a:pt x="499562" y="29321"/>
                </a:lnTo>
                <a:lnTo>
                  <a:pt x="501342" y="23886"/>
                </a:lnTo>
                <a:lnTo>
                  <a:pt x="504904" y="19819"/>
                </a:lnTo>
                <a:lnTo>
                  <a:pt x="508465" y="15752"/>
                </a:lnTo>
                <a:lnTo>
                  <a:pt x="513278" y="13718"/>
                </a:lnTo>
                <a:lnTo>
                  <a:pt x="524995" y="13718"/>
                </a:lnTo>
                <a:lnTo>
                  <a:pt x="529648" y="15499"/>
                </a:lnTo>
                <a:lnTo>
                  <a:pt x="533300" y="19061"/>
                </a:lnTo>
                <a:lnTo>
                  <a:pt x="536953" y="22622"/>
                </a:lnTo>
                <a:lnTo>
                  <a:pt x="538780" y="28034"/>
                </a:lnTo>
                <a:lnTo>
                  <a:pt x="538780" y="43384"/>
                </a:lnTo>
                <a:lnTo>
                  <a:pt x="536747" y="49048"/>
                </a:lnTo>
                <a:lnTo>
                  <a:pt x="532680" y="52288"/>
                </a:lnTo>
                <a:lnTo>
                  <a:pt x="528614" y="55528"/>
                </a:lnTo>
                <a:lnTo>
                  <a:pt x="524122" y="57148"/>
                </a:lnTo>
                <a:lnTo>
                  <a:pt x="512359" y="57148"/>
                </a:lnTo>
                <a:lnTo>
                  <a:pt x="507374" y="55253"/>
                </a:lnTo>
                <a:lnTo>
                  <a:pt x="508040" y="68040"/>
                </a:lnTo>
                <a:lnTo>
                  <a:pt x="522238" y="68040"/>
                </a:lnTo>
                <a:lnTo>
                  <a:pt x="526615" y="67156"/>
                </a:lnTo>
                <a:lnTo>
                  <a:pt x="530681" y="65386"/>
                </a:lnTo>
                <a:lnTo>
                  <a:pt x="534748" y="63617"/>
                </a:lnTo>
                <a:lnTo>
                  <a:pt x="538160" y="60549"/>
                </a:lnTo>
                <a:lnTo>
                  <a:pt x="540917" y="56183"/>
                </a:lnTo>
                <a:lnTo>
                  <a:pt x="539786" y="64270"/>
                </a:lnTo>
                <a:lnTo>
                  <a:pt x="536504" y="77774"/>
                </a:lnTo>
                <a:lnTo>
                  <a:pt x="532025" y="86274"/>
                </a:lnTo>
                <a:lnTo>
                  <a:pt x="527844" y="91215"/>
                </a:lnTo>
                <a:lnTo>
                  <a:pt x="522790" y="93685"/>
                </a:lnTo>
                <a:lnTo>
                  <a:pt x="513692" y="93685"/>
                </a:lnTo>
                <a:lnTo>
                  <a:pt x="510843" y="92996"/>
                </a:lnTo>
                <a:lnTo>
                  <a:pt x="508316" y="91617"/>
                </a:lnTo>
                <a:lnTo>
                  <a:pt x="503399" y="88997"/>
                </a:lnTo>
                <a:lnTo>
                  <a:pt x="500757" y="84264"/>
                </a:lnTo>
                <a:lnTo>
                  <a:pt x="500389" y="77416"/>
                </a:lnTo>
                <a:lnTo>
                  <a:pt x="487845" y="77416"/>
                </a:lnTo>
                <a:lnTo>
                  <a:pt x="487845" y="85045"/>
                </a:lnTo>
                <a:lnTo>
                  <a:pt x="490349" y="91387"/>
                </a:lnTo>
                <a:close/>
              </a:path>
              <a:path w="684187" h="104026">
                <a:moveTo>
                  <a:pt x="650207" y="2964"/>
                </a:moveTo>
                <a:lnTo>
                  <a:pt x="594999" y="103888"/>
                </a:lnTo>
                <a:lnTo>
                  <a:pt x="602650" y="103888"/>
                </a:lnTo>
                <a:lnTo>
                  <a:pt x="657858" y="2964"/>
                </a:lnTo>
                <a:lnTo>
                  <a:pt x="650207" y="2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4251548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4358705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4358705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793896" y="5356814"/>
            <a:ext cx="1529198" cy="0"/>
          </a:xfrm>
          <a:custGeom>
            <a:avLst/>
            <a:gdLst/>
            <a:ahLst/>
            <a:cxnLst/>
            <a:rect l="l" t="t" r="r" b="b"/>
            <a:pathLst>
              <a:path w="1682118">
                <a:moveTo>
                  <a:pt x="168211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783202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32309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414130" y="5169955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456905" y="5190716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006259" y="5464701"/>
            <a:ext cx="631659" cy="91848"/>
          </a:xfrm>
          <a:custGeom>
            <a:avLst/>
            <a:gdLst/>
            <a:ahLst/>
            <a:cxnLst/>
            <a:rect l="l" t="t" r="r" b="b"/>
            <a:pathLst>
              <a:path w="694825" h="104094">
                <a:moveTo>
                  <a:pt x="316638" y="27437"/>
                </a:moveTo>
                <a:lnTo>
                  <a:pt x="316638" y="101268"/>
                </a:lnTo>
                <a:lnTo>
                  <a:pt x="329044" y="101268"/>
                </a:lnTo>
                <a:lnTo>
                  <a:pt x="329044" y="53564"/>
                </a:lnTo>
                <a:lnTo>
                  <a:pt x="330721" y="48933"/>
                </a:lnTo>
                <a:lnTo>
                  <a:pt x="334076" y="44912"/>
                </a:lnTo>
                <a:lnTo>
                  <a:pt x="337430" y="40891"/>
                </a:lnTo>
                <a:lnTo>
                  <a:pt x="342231" y="38880"/>
                </a:lnTo>
                <a:lnTo>
                  <a:pt x="349894" y="38903"/>
                </a:lnTo>
                <a:lnTo>
                  <a:pt x="352547" y="39225"/>
                </a:lnTo>
                <a:lnTo>
                  <a:pt x="352547" y="26127"/>
                </a:lnTo>
                <a:lnTo>
                  <a:pt x="351214" y="25989"/>
                </a:lnTo>
                <a:lnTo>
                  <a:pt x="348549" y="25782"/>
                </a:lnTo>
                <a:lnTo>
                  <a:pt x="343633" y="25782"/>
                </a:lnTo>
                <a:lnTo>
                  <a:pt x="339290" y="27563"/>
                </a:lnTo>
                <a:lnTo>
                  <a:pt x="335523" y="31125"/>
                </a:lnTo>
                <a:lnTo>
                  <a:pt x="331755" y="34686"/>
                </a:lnTo>
                <a:lnTo>
                  <a:pt x="329388" y="37708"/>
                </a:lnTo>
                <a:lnTo>
                  <a:pt x="328424" y="40190"/>
                </a:lnTo>
                <a:lnTo>
                  <a:pt x="328424" y="27437"/>
                </a:lnTo>
                <a:lnTo>
                  <a:pt x="316638" y="27437"/>
                </a:lnTo>
                <a:close/>
              </a:path>
              <a:path w="694825" h="104094">
                <a:moveTo>
                  <a:pt x="382851" y="38662"/>
                </a:moveTo>
                <a:lnTo>
                  <a:pt x="387630" y="36605"/>
                </a:lnTo>
                <a:lnTo>
                  <a:pt x="401277" y="36605"/>
                </a:lnTo>
                <a:lnTo>
                  <a:pt x="406951" y="39592"/>
                </a:lnTo>
                <a:lnTo>
                  <a:pt x="410352" y="45567"/>
                </a:lnTo>
                <a:lnTo>
                  <a:pt x="412190" y="48784"/>
                </a:lnTo>
                <a:lnTo>
                  <a:pt x="413361" y="53081"/>
                </a:lnTo>
                <a:lnTo>
                  <a:pt x="413867" y="58458"/>
                </a:lnTo>
                <a:lnTo>
                  <a:pt x="372857" y="58458"/>
                </a:lnTo>
                <a:lnTo>
                  <a:pt x="373087" y="52116"/>
                </a:lnTo>
                <a:lnTo>
                  <a:pt x="368859" y="36881"/>
                </a:lnTo>
                <a:lnTo>
                  <a:pt x="365922" y="40749"/>
                </a:lnTo>
                <a:lnTo>
                  <a:pt x="360888" y="52094"/>
                </a:lnTo>
                <a:lnTo>
                  <a:pt x="359210" y="65766"/>
                </a:lnTo>
                <a:lnTo>
                  <a:pt x="359409" y="70808"/>
                </a:lnTo>
                <a:lnTo>
                  <a:pt x="362346" y="83803"/>
                </a:lnTo>
                <a:lnTo>
                  <a:pt x="368791" y="93857"/>
                </a:lnTo>
                <a:lnTo>
                  <a:pt x="379435" y="101386"/>
                </a:lnTo>
                <a:lnTo>
                  <a:pt x="392156" y="103888"/>
                </a:lnTo>
                <a:lnTo>
                  <a:pt x="395924" y="103888"/>
                </a:lnTo>
                <a:lnTo>
                  <a:pt x="399301" y="103520"/>
                </a:lnTo>
                <a:lnTo>
                  <a:pt x="402288" y="102785"/>
                </a:lnTo>
                <a:lnTo>
                  <a:pt x="407847" y="101498"/>
                </a:lnTo>
                <a:lnTo>
                  <a:pt x="412511" y="99016"/>
                </a:lnTo>
                <a:lnTo>
                  <a:pt x="416279" y="95340"/>
                </a:lnTo>
                <a:lnTo>
                  <a:pt x="418531" y="93226"/>
                </a:lnTo>
                <a:lnTo>
                  <a:pt x="420564" y="90502"/>
                </a:lnTo>
                <a:lnTo>
                  <a:pt x="422379" y="87170"/>
                </a:lnTo>
                <a:lnTo>
                  <a:pt x="424194" y="83838"/>
                </a:lnTo>
                <a:lnTo>
                  <a:pt x="425262" y="80817"/>
                </a:lnTo>
                <a:lnTo>
                  <a:pt x="425584" y="78105"/>
                </a:lnTo>
                <a:lnTo>
                  <a:pt x="413384" y="78105"/>
                </a:lnTo>
                <a:lnTo>
                  <a:pt x="412465" y="81368"/>
                </a:lnTo>
                <a:lnTo>
                  <a:pt x="410903" y="84241"/>
                </a:lnTo>
                <a:lnTo>
                  <a:pt x="408697" y="86722"/>
                </a:lnTo>
                <a:lnTo>
                  <a:pt x="404838" y="90996"/>
                </a:lnTo>
                <a:lnTo>
                  <a:pt x="399669" y="93134"/>
                </a:lnTo>
                <a:lnTo>
                  <a:pt x="386251" y="93134"/>
                </a:lnTo>
                <a:lnTo>
                  <a:pt x="381128" y="90870"/>
                </a:lnTo>
                <a:lnTo>
                  <a:pt x="377819" y="86343"/>
                </a:lnTo>
                <a:lnTo>
                  <a:pt x="374511" y="81816"/>
                </a:lnTo>
                <a:lnTo>
                  <a:pt x="372742" y="75807"/>
                </a:lnTo>
                <a:lnTo>
                  <a:pt x="372512" y="68316"/>
                </a:lnTo>
                <a:lnTo>
                  <a:pt x="426618" y="68316"/>
                </a:lnTo>
                <a:lnTo>
                  <a:pt x="426618" y="60871"/>
                </a:lnTo>
                <a:lnTo>
                  <a:pt x="426250" y="55448"/>
                </a:lnTo>
                <a:lnTo>
                  <a:pt x="425515" y="52047"/>
                </a:lnTo>
                <a:lnTo>
                  <a:pt x="424688" y="47084"/>
                </a:lnTo>
                <a:lnTo>
                  <a:pt x="423034" y="42741"/>
                </a:lnTo>
                <a:lnTo>
                  <a:pt x="420552" y="39018"/>
                </a:lnTo>
                <a:lnTo>
                  <a:pt x="417979" y="35112"/>
                </a:lnTo>
                <a:lnTo>
                  <a:pt x="414235" y="31929"/>
                </a:lnTo>
                <a:lnTo>
                  <a:pt x="409318" y="29470"/>
                </a:lnTo>
                <a:lnTo>
                  <a:pt x="404401" y="27011"/>
                </a:lnTo>
                <a:lnTo>
                  <a:pt x="399324" y="25782"/>
                </a:lnTo>
                <a:lnTo>
                  <a:pt x="391680" y="25850"/>
                </a:lnTo>
                <a:lnTo>
                  <a:pt x="382851" y="38662"/>
                </a:lnTo>
                <a:close/>
              </a:path>
              <a:path w="694825" h="104094">
                <a:moveTo>
                  <a:pt x="379011" y="29009"/>
                </a:moveTo>
                <a:lnTo>
                  <a:pt x="368859" y="36881"/>
                </a:lnTo>
                <a:lnTo>
                  <a:pt x="373087" y="52116"/>
                </a:lnTo>
                <a:lnTo>
                  <a:pt x="375131" y="46888"/>
                </a:lnTo>
                <a:lnTo>
                  <a:pt x="378991" y="42775"/>
                </a:lnTo>
                <a:lnTo>
                  <a:pt x="382851" y="38662"/>
                </a:lnTo>
                <a:lnTo>
                  <a:pt x="391680" y="25850"/>
                </a:lnTo>
                <a:lnTo>
                  <a:pt x="379011" y="29009"/>
                </a:lnTo>
                <a:close/>
              </a:path>
              <a:path w="694825" h="104094">
                <a:moveTo>
                  <a:pt x="481321" y="27437"/>
                </a:moveTo>
                <a:lnTo>
                  <a:pt x="481321" y="101268"/>
                </a:lnTo>
                <a:lnTo>
                  <a:pt x="493727" y="101268"/>
                </a:lnTo>
                <a:lnTo>
                  <a:pt x="493727" y="53564"/>
                </a:lnTo>
                <a:lnTo>
                  <a:pt x="495404" y="48933"/>
                </a:lnTo>
                <a:lnTo>
                  <a:pt x="498759" y="44912"/>
                </a:lnTo>
                <a:lnTo>
                  <a:pt x="502113" y="40891"/>
                </a:lnTo>
                <a:lnTo>
                  <a:pt x="506914" y="38880"/>
                </a:lnTo>
                <a:lnTo>
                  <a:pt x="514577" y="38903"/>
                </a:lnTo>
                <a:lnTo>
                  <a:pt x="517230" y="39225"/>
                </a:lnTo>
                <a:lnTo>
                  <a:pt x="517230" y="26127"/>
                </a:lnTo>
                <a:lnTo>
                  <a:pt x="515897" y="25989"/>
                </a:lnTo>
                <a:lnTo>
                  <a:pt x="513232" y="25782"/>
                </a:lnTo>
                <a:lnTo>
                  <a:pt x="508316" y="25782"/>
                </a:lnTo>
                <a:lnTo>
                  <a:pt x="503973" y="27563"/>
                </a:lnTo>
                <a:lnTo>
                  <a:pt x="500206" y="31125"/>
                </a:lnTo>
                <a:lnTo>
                  <a:pt x="496438" y="34686"/>
                </a:lnTo>
                <a:lnTo>
                  <a:pt x="494071" y="37708"/>
                </a:lnTo>
                <a:lnTo>
                  <a:pt x="493107" y="40190"/>
                </a:lnTo>
                <a:lnTo>
                  <a:pt x="493107" y="27437"/>
                </a:lnTo>
                <a:lnTo>
                  <a:pt x="481321" y="27437"/>
                </a:lnTo>
                <a:close/>
              </a:path>
              <a:path w="694825" h="104094">
                <a:moveTo>
                  <a:pt x="528028" y="27781"/>
                </a:moveTo>
                <a:lnTo>
                  <a:pt x="528028" y="101268"/>
                </a:lnTo>
                <a:lnTo>
                  <a:pt x="540642" y="101268"/>
                </a:lnTo>
                <a:lnTo>
                  <a:pt x="540642" y="27781"/>
                </a:lnTo>
                <a:lnTo>
                  <a:pt x="528028" y="27781"/>
                </a:lnTo>
                <a:close/>
              </a:path>
              <a:path w="694825" h="104094">
                <a:moveTo>
                  <a:pt x="528028" y="0"/>
                </a:moveTo>
                <a:lnTo>
                  <a:pt x="528028" y="14063"/>
                </a:lnTo>
                <a:lnTo>
                  <a:pt x="540642" y="14063"/>
                </a:lnTo>
                <a:lnTo>
                  <a:pt x="540642" y="0"/>
                </a:lnTo>
                <a:lnTo>
                  <a:pt x="528028" y="0"/>
                </a:lnTo>
                <a:close/>
              </a:path>
              <a:path w="694825" h="104094">
                <a:moveTo>
                  <a:pt x="576919" y="91617"/>
                </a:moveTo>
                <a:lnTo>
                  <a:pt x="573794" y="87619"/>
                </a:lnTo>
                <a:lnTo>
                  <a:pt x="572094" y="85413"/>
                </a:lnTo>
                <a:lnTo>
                  <a:pt x="571060" y="82242"/>
                </a:lnTo>
                <a:lnTo>
                  <a:pt x="570692" y="78105"/>
                </a:lnTo>
                <a:lnTo>
                  <a:pt x="558768" y="78105"/>
                </a:lnTo>
                <a:lnTo>
                  <a:pt x="559091" y="85459"/>
                </a:lnTo>
                <a:lnTo>
                  <a:pt x="561537" y="91628"/>
                </a:lnTo>
                <a:lnTo>
                  <a:pt x="566109" y="96615"/>
                </a:lnTo>
                <a:lnTo>
                  <a:pt x="570681" y="101601"/>
                </a:lnTo>
                <a:lnTo>
                  <a:pt x="578458" y="104094"/>
                </a:lnTo>
                <a:lnTo>
                  <a:pt x="599641" y="104094"/>
                </a:lnTo>
                <a:lnTo>
                  <a:pt x="607233" y="101705"/>
                </a:lnTo>
                <a:lnTo>
                  <a:pt x="612219" y="96925"/>
                </a:lnTo>
                <a:lnTo>
                  <a:pt x="617205" y="92145"/>
                </a:lnTo>
                <a:lnTo>
                  <a:pt x="619698" y="86470"/>
                </a:lnTo>
                <a:lnTo>
                  <a:pt x="619698" y="73096"/>
                </a:lnTo>
                <a:lnTo>
                  <a:pt x="617285" y="68109"/>
                </a:lnTo>
                <a:lnTo>
                  <a:pt x="612461" y="64938"/>
                </a:lnTo>
                <a:lnTo>
                  <a:pt x="609428" y="62916"/>
                </a:lnTo>
                <a:lnTo>
                  <a:pt x="603454" y="60825"/>
                </a:lnTo>
                <a:lnTo>
                  <a:pt x="594540" y="58665"/>
                </a:lnTo>
                <a:lnTo>
                  <a:pt x="586338" y="56666"/>
                </a:lnTo>
                <a:lnTo>
                  <a:pt x="582754" y="55793"/>
                </a:lnTo>
                <a:lnTo>
                  <a:pt x="580043" y="54782"/>
                </a:lnTo>
                <a:lnTo>
                  <a:pt x="578206" y="53633"/>
                </a:lnTo>
                <a:lnTo>
                  <a:pt x="575035" y="51702"/>
                </a:lnTo>
                <a:lnTo>
                  <a:pt x="573449" y="49129"/>
                </a:lnTo>
                <a:lnTo>
                  <a:pt x="573449" y="42970"/>
                </a:lnTo>
                <a:lnTo>
                  <a:pt x="574655" y="40604"/>
                </a:lnTo>
                <a:lnTo>
                  <a:pt x="577068" y="38811"/>
                </a:lnTo>
                <a:lnTo>
                  <a:pt x="579480" y="37019"/>
                </a:lnTo>
                <a:lnTo>
                  <a:pt x="583030" y="36123"/>
                </a:lnTo>
                <a:lnTo>
                  <a:pt x="594747" y="36123"/>
                </a:lnTo>
                <a:lnTo>
                  <a:pt x="599686" y="37754"/>
                </a:lnTo>
                <a:lnTo>
                  <a:pt x="602535" y="41017"/>
                </a:lnTo>
                <a:lnTo>
                  <a:pt x="604282" y="43315"/>
                </a:lnTo>
                <a:lnTo>
                  <a:pt x="605269" y="45866"/>
                </a:lnTo>
                <a:lnTo>
                  <a:pt x="605499" y="48669"/>
                </a:lnTo>
                <a:lnTo>
                  <a:pt x="617216" y="48669"/>
                </a:lnTo>
                <a:lnTo>
                  <a:pt x="617308" y="43890"/>
                </a:lnTo>
                <a:lnTo>
                  <a:pt x="615815" y="39432"/>
                </a:lnTo>
                <a:lnTo>
                  <a:pt x="612736" y="35295"/>
                </a:lnTo>
                <a:lnTo>
                  <a:pt x="602770" y="27847"/>
                </a:lnTo>
                <a:lnTo>
                  <a:pt x="588682" y="25506"/>
                </a:lnTo>
                <a:lnTo>
                  <a:pt x="580181" y="25506"/>
                </a:lnTo>
                <a:lnTo>
                  <a:pt x="573415" y="27666"/>
                </a:lnTo>
                <a:lnTo>
                  <a:pt x="568384" y="31986"/>
                </a:lnTo>
                <a:lnTo>
                  <a:pt x="563352" y="36307"/>
                </a:lnTo>
                <a:lnTo>
                  <a:pt x="560836" y="41959"/>
                </a:lnTo>
                <a:lnTo>
                  <a:pt x="560836" y="54874"/>
                </a:lnTo>
                <a:lnTo>
                  <a:pt x="563502" y="59515"/>
                </a:lnTo>
                <a:lnTo>
                  <a:pt x="568831" y="62870"/>
                </a:lnTo>
                <a:lnTo>
                  <a:pt x="571818" y="64800"/>
                </a:lnTo>
                <a:lnTo>
                  <a:pt x="576459" y="66547"/>
                </a:lnTo>
                <a:lnTo>
                  <a:pt x="582754" y="68109"/>
                </a:lnTo>
                <a:lnTo>
                  <a:pt x="592610" y="70591"/>
                </a:lnTo>
                <a:lnTo>
                  <a:pt x="597895" y="71924"/>
                </a:lnTo>
                <a:lnTo>
                  <a:pt x="601432" y="73096"/>
                </a:lnTo>
                <a:lnTo>
                  <a:pt x="603225" y="74107"/>
                </a:lnTo>
                <a:lnTo>
                  <a:pt x="606028" y="75761"/>
                </a:lnTo>
                <a:lnTo>
                  <a:pt x="607429" y="78174"/>
                </a:lnTo>
                <a:lnTo>
                  <a:pt x="607429" y="85528"/>
                </a:lnTo>
                <a:lnTo>
                  <a:pt x="605683" y="88618"/>
                </a:lnTo>
                <a:lnTo>
                  <a:pt x="602191" y="90617"/>
                </a:lnTo>
                <a:lnTo>
                  <a:pt x="598699" y="92617"/>
                </a:lnTo>
                <a:lnTo>
                  <a:pt x="594655" y="93616"/>
                </a:lnTo>
                <a:lnTo>
                  <a:pt x="582340" y="93616"/>
                </a:lnTo>
                <a:lnTo>
                  <a:pt x="576919" y="91617"/>
                </a:lnTo>
                <a:close/>
              </a:path>
              <a:path w="694825" h="104094">
                <a:moveTo>
                  <a:pt x="633620" y="0"/>
                </a:moveTo>
                <a:lnTo>
                  <a:pt x="633620" y="101268"/>
                </a:lnTo>
                <a:lnTo>
                  <a:pt x="645544" y="101268"/>
                </a:lnTo>
                <a:lnTo>
                  <a:pt x="645544" y="73555"/>
                </a:lnTo>
                <a:lnTo>
                  <a:pt x="655952" y="64042"/>
                </a:lnTo>
                <a:lnTo>
                  <a:pt x="678972" y="101268"/>
                </a:lnTo>
                <a:lnTo>
                  <a:pt x="694825" y="101268"/>
                </a:lnTo>
                <a:lnTo>
                  <a:pt x="664981" y="55080"/>
                </a:lnTo>
                <a:lnTo>
                  <a:pt x="693240" y="27437"/>
                </a:lnTo>
                <a:lnTo>
                  <a:pt x="677387" y="27437"/>
                </a:lnTo>
                <a:lnTo>
                  <a:pt x="645544" y="58803"/>
                </a:lnTo>
                <a:lnTo>
                  <a:pt x="645544" y="0"/>
                </a:lnTo>
                <a:lnTo>
                  <a:pt x="633620" y="0"/>
                </a:lnTo>
                <a:close/>
              </a:path>
              <a:path w="694825" h="104094">
                <a:moveTo>
                  <a:pt x="216031" y="102440"/>
                </a:moveTo>
                <a:lnTo>
                  <a:pt x="219489" y="102348"/>
                </a:lnTo>
                <a:lnTo>
                  <a:pt x="222568" y="101980"/>
                </a:lnTo>
                <a:lnTo>
                  <a:pt x="225474" y="101268"/>
                </a:lnTo>
                <a:lnTo>
                  <a:pt x="225474" y="91479"/>
                </a:lnTo>
                <a:lnTo>
                  <a:pt x="221729" y="91686"/>
                </a:lnTo>
                <a:lnTo>
                  <a:pt x="218880" y="91686"/>
                </a:lnTo>
                <a:lnTo>
                  <a:pt x="216307" y="90928"/>
                </a:lnTo>
                <a:lnTo>
                  <a:pt x="213688" y="88331"/>
                </a:lnTo>
                <a:lnTo>
                  <a:pt x="213688" y="37570"/>
                </a:lnTo>
                <a:lnTo>
                  <a:pt x="225474" y="37570"/>
                </a:lnTo>
                <a:lnTo>
                  <a:pt x="225474" y="27437"/>
                </a:lnTo>
                <a:lnTo>
                  <a:pt x="213688" y="27437"/>
                </a:lnTo>
                <a:lnTo>
                  <a:pt x="213688" y="6824"/>
                </a:lnTo>
                <a:lnTo>
                  <a:pt x="201144" y="6824"/>
                </a:lnTo>
                <a:lnTo>
                  <a:pt x="201144" y="27437"/>
                </a:lnTo>
                <a:lnTo>
                  <a:pt x="191149" y="27437"/>
                </a:lnTo>
                <a:lnTo>
                  <a:pt x="191149" y="37570"/>
                </a:lnTo>
                <a:lnTo>
                  <a:pt x="201144" y="37570"/>
                </a:lnTo>
                <a:lnTo>
                  <a:pt x="201144" y="91180"/>
                </a:lnTo>
                <a:lnTo>
                  <a:pt x="202177" y="95029"/>
                </a:lnTo>
                <a:lnTo>
                  <a:pt x="204245" y="97994"/>
                </a:lnTo>
                <a:lnTo>
                  <a:pt x="206313" y="100958"/>
                </a:lnTo>
                <a:lnTo>
                  <a:pt x="210242" y="102440"/>
                </a:lnTo>
                <a:lnTo>
                  <a:pt x="216031" y="102440"/>
                </a:lnTo>
                <a:close/>
              </a:path>
              <a:path w="694825" h="104094">
                <a:moveTo>
                  <a:pt x="12751" y="15855"/>
                </a:moveTo>
                <a:lnTo>
                  <a:pt x="41837" y="101268"/>
                </a:lnTo>
                <a:lnTo>
                  <a:pt x="55415" y="101268"/>
                </a:lnTo>
                <a:lnTo>
                  <a:pt x="84294" y="15855"/>
                </a:lnTo>
                <a:lnTo>
                  <a:pt x="84157" y="31228"/>
                </a:lnTo>
                <a:lnTo>
                  <a:pt x="84019" y="39432"/>
                </a:lnTo>
                <a:lnTo>
                  <a:pt x="84019" y="101268"/>
                </a:lnTo>
                <a:lnTo>
                  <a:pt x="97045" y="101268"/>
                </a:lnTo>
                <a:lnTo>
                  <a:pt x="97045" y="0"/>
                </a:lnTo>
                <a:lnTo>
                  <a:pt x="77609" y="0"/>
                </a:lnTo>
                <a:lnTo>
                  <a:pt x="48729" y="85619"/>
                </a:lnTo>
                <a:lnTo>
                  <a:pt x="19643" y="0"/>
                </a:lnTo>
                <a:lnTo>
                  <a:pt x="0" y="0"/>
                </a:lnTo>
                <a:lnTo>
                  <a:pt x="0" y="101268"/>
                </a:lnTo>
                <a:lnTo>
                  <a:pt x="13096" y="101268"/>
                </a:lnTo>
                <a:lnTo>
                  <a:pt x="12923" y="30297"/>
                </a:lnTo>
                <a:lnTo>
                  <a:pt x="12751" y="21439"/>
                </a:lnTo>
                <a:lnTo>
                  <a:pt x="12751" y="15855"/>
                </a:lnTo>
                <a:close/>
              </a:path>
              <a:path w="694825" h="104094">
                <a:moveTo>
                  <a:pt x="115011" y="69741"/>
                </a:moveTo>
                <a:lnTo>
                  <a:pt x="112874" y="75049"/>
                </a:lnTo>
                <a:lnTo>
                  <a:pt x="112874" y="88147"/>
                </a:lnTo>
                <a:lnTo>
                  <a:pt x="115046" y="93352"/>
                </a:lnTo>
                <a:lnTo>
                  <a:pt x="119388" y="97511"/>
                </a:lnTo>
                <a:lnTo>
                  <a:pt x="123730" y="101670"/>
                </a:lnTo>
                <a:lnTo>
                  <a:pt x="129324" y="103750"/>
                </a:lnTo>
                <a:lnTo>
                  <a:pt x="127142" y="88032"/>
                </a:lnTo>
                <a:lnTo>
                  <a:pt x="125832" y="85206"/>
                </a:lnTo>
                <a:lnTo>
                  <a:pt x="125832" y="76887"/>
                </a:lnTo>
                <a:lnTo>
                  <a:pt x="127739" y="73440"/>
                </a:lnTo>
                <a:lnTo>
                  <a:pt x="131553" y="71280"/>
                </a:lnTo>
                <a:lnTo>
                  <a:pt x="133804" y="69994"/>
                </a:lnTo>
                <a:lnTo>
                  <a:pt x="137182" y="69052"/>
                </a:lnTo>
                <a:lnTo>
                  <a:pt x="141685" y="68454"/>
                </a:lnTo>
                <a:lnTo>
                  <a:pt x="149198" y="67489"/>
                </a:lnTo>
                <a:lnTo>
                  <a:pt x="153839" y="66754"/>
                </a:lnTo>
                <a:lnTo>
                  <a:pt x="156228" y="66110"/>
                </a:lnTo>
                <a:lnTo>
                  <a:pt x="158618" y="65467"/>
                </a:lnTo>
                <a:lnTo>
                  <a:pt x="162087" y="63697"/>
                </a:lnTo>
                <a:lnTo>
                  <a:pt x="162087" y="81322"/>
                </a:lnTo>
                <a:lnTo>
                  <a:pt x="158640" y="86814"/>
                </a:lnTo>
                <a:lnTo>
                  <a:pt x="151817" y="100096"/>
                </a:lnTo>
                <a:lnTo>
                  <a:pt x="156550" y="97660"/>
                </a:lnTo>
                <a:lnTo>
                  <a:pt x="160179" y="94788"/>
                </a:lnTo>
                <a:lnTo>
                  <a:pt x="162707" y="91479"/>
                </a:lnTo>
                <a:lnTo>
                  <a:pt x="163120" y="94420"/>
                </a:lnTo>
                <a:lnTo>
                  <a:pt x="164844" y="98304"/>
                </a:lnTo>
                <a:lnTo>
                  <a:pt x="166774" y="101337"/>
                </a:lnTo>
                <a:lnTo>
                  <a:pt x="169875" y="102854"/>
                </a:lnTo>
                <a:lnTo>
                  <a:pt x="175895" y="102854"/>
                </a:lnTo>
                <a:lnTo>
                  <a:pt x="179294" y="102509"/>
                </a:lnTo>
                <a:lnTo>
                  <a:pt x="182695" y="101613"/>
                </a:lnTo>
                <a:lnTo>
                  <a:pt x="182695" y="92444"/>
                </a:lnTo>
                <a:lnTo>
                  <a:pt x="181178" y="92685"/>
                </a:lnTo>
                <a:lnTo>
                  <a:pt x="178628" y="92858"/>
                </a:lnTo>
                <a:lnTo>
                  <a:pt x="175286" y="91686"/>
                </a:lnTo>
                <a:lnTo>
                  <a:pt x="174493" y="88584"/>
                </a:lnTo>
                <a:lnTo>
                  <a:pt x="174493" y="39064"/>
                </a:lnTo>
                <a:lnTo>
                  <a:pt x="171805" y="33917"/>
                </a:lnTo>
                <a:lnTo>
                  <a:pt x="166429" y="30608"/>
                </a:lnTo>
                <a:lnTo>
                  <a:pt x="161006" y="27299"/>
                </a:lnTo>
                <a:lnTo>
                  <a:pt x="153954" y="25644"/>
                </a:lnTo>
                <a:lnTo>
                  <a:pt x="137779" y="25644"/>
                </a:lnTo>
                <a:lnTo>
                  <a:pt x="131197" y="27425"/>
                </a:lnTo>
                <a:lnTo>
                  <a:pt x="125522" y="30987"/>
                </a:lnTo>
                <a:lnTo>
                  <a:pt x="119848" y="34549"/>
                </a:lnTo>
                <a:lnTo>
                  <a:pt x="116895" y="40879"/>
                </a:lnTo>
                <a:lnTo>
                  <a:pt x="116666" y="49979"/>
                </a:lnTo>
                <a:lnTo>
                  <a:pt x="128245" y="49979"/>
                </a:lnTo>
                <a:lnTo>
                  <a:pt x="128704" y="46164"/>
                </a:lnTo>
                <a:lnTo>
                  <a:pt x="129692" y="43292"/>
                </a:lnTo>
                <a:lnTo>
                  <a:pt x="131209" y="41362"/>
                </a:lnTo>
                <a:lnTo>
                  <a:pt x="133920" y="37869"/>
                </a:lnTo>
                <a:lnTo>
                  <a:pt x="138515" y="36123"/>
                </a:lnTo>
                <a:lnTo>
                  <a:pt x="150599" y="36123"/>
                </a:lnTo>
                <a:lnTo>
                  <a:pt x="154907" y="37076"/>
                </a:lnTo>
                <a:lnTo>
                  <a:pt x="157917" y="38983"/>
                </a:lnTo>
                <a:lnTo>
                  <a:pt x="160926" y="40891"/>
                </a:lnTo>
                <a:lnTo>
                  <a:pt x="162431" y="43958"/>
                </a:lnTo>
                <a:lnTo>
                  <a:pt x="162431" y="50255"/>
                </a:lnTo>
                <a:lnTo>
                  <a:pt x="161604" y="52943"/>
                </a:lnTo>
                <a:lnTo>
                  <a:pt x="158732" y="56160"/>
                </a:lnTo>
                <a:lnTo>
                  <a:pt x="155883" y="56528"/>
                </a:lnTo>
                <a:lnTo>
                  <a:pt x="136102" y="59010"/>
                </a:lnTo>
                <a:lnTo>
                  <a:pt x="129164" y="59883"/>
                </a:lnTo>
                <a:lnTo>
                  <a:pt x="123558" y="62204"/>
                </a:lnTo>
                <a:lnTo>
                  <a:pt x="119284" y="65972"/>
                </a:lnTo>
                <a:lnTo>
                  <a:pt x="115011" y="69741"/>
                </a:lnTo>
                <a:close/>
              </a:path>
              <a:path w="694825" h="104094">
                <a:moveTo>
                  <a:pt x="158640" y="86814"/>
                </a:moveTo>
                <a:lnTo>
                  <a:pt x="151748" y="90169"/>
                </a:lnTo>
                <a:lnTo>
                  <a:pt x="147659" y="92191"/>
                </a:lnTo>
                <a:lnTo>
                  <a:pt x="143431" y="93202"/>
                </a:lnTo>
                <a:lnTo>
                  <a:pt x="135482" y="93202"/>
                </a:lnTo>
                <a:lnTo>
                  <a:pt x="132380" y="92168"/>
                </a:lnTo>
                <a:lnTo>
                  <a:pt x="129761" y="90100"/>
                </a:lnTo>
                <a:lnTo>
                  <a:pt x="127142" y="88032"/>
                </a:lnTo>
                <a:lnTo>
                  <a:pt x="129324" y="103750"/>
                </a:lnTo>
                <a:lnTo>
                  <a:pt x="141869" y="103750"/>
                </a:lnTo>
                <a:lnTo>
                  <a:pt x="147084" y="102532"/>
                </a:lnTo>
                <a:lnTo>
                  <a:pt x="151817" y="100096"/>
                </a:lnTo>
                <a:lnTo>
                  <a:pt x="158640" y="86814"/>
                </a:lnTo>
                <a:close/>
              </a:path>
              <a:path w="694825" h="104094">
                <a:moveTo>
                  <a:pt x="246358" y="27437"/>
                </a:moveTo>
                <a:lnTo>
                  <a:pt x="233676" y="27437"/>
                </a:lnTo>
                <a:lnTo>
                  <a:pt x="233676" y="83919"/>
                </a:lnTo>
                <a:lnTo>
                  <a:pt x="234710" y="88951"/>
                </a:lnTo>
                <a:lnTo>
                  <a:pt x="236777" y="92720"/>
                </a:lnTo>
                <a:lnTo>
                  <a:pt x="240591" y="99751"/>
                </a:lnTo>
                <a:lnTo>
                  <a:pt x="247759" y="103267"/>
                </a:lnTo>
                <a:lnTo>
                  <a:pt x="265036" y="103267"/>
                </a:lnTo>
                <a:lnTo>
                  <a:pt x="270780" y="101337"/>
                </a:lnTo>
                <a:lnTo>
                  <a:pt x="275513" y="97476"/>
                </a:lnTo>
                <a:lnTo>
                  <a:pt x="277902" y="95546"/>
                </a:lnTo>
                <a:lnTo>
                  <a:pt x="279901" y="93180"/>
                </a:lnTo>
                <a:lnTo>
                  <a:pt x="281509" y="90376"/>
                </a:lnTo>
                <a:lnTo>
                  <a:pt x="281372" y="101268"/>
                </a:lnTo>
                <a:lnTo>
                  <a:pt x="293089" y="101268"/>
                </a:lnTo>
                <a:lnTo>
                  <a:pt x="293089" y="27437"/>
                </a:lnTo>
                <a:lnTo>
                  <a:pt x="280682" y="27437"/>
                </a:lnTo>
                <a:lnTo>
                  <a:pt x="280682" y="70913"/>
                </a:lnTo>
                <a:lnTo>
                  <a:pt x="279832" y="76589"/>
                </a:lnTo>
                <a:lnTo>
                  <a:pt x="278132" y="80725"/>
                </a:lnTo>
                <a:lnTo>
                  <a:pt x="275007" y="88446"/>
                </a:lnTo>
                <a:lnTo>
                  <a:pt x="269126" y="92306"/>
                </a:lnTo>
                <a:lnTo>
                  <a:pt x="254468" y="92306"/>
                </a:lnTo>
                <a:lnTo>
                  <a:pt x="250356" y="90100"/>
                </a:lnTo>
                <a:lnTo>
                  <a:pt x="248150" y="85688"/>
                </a:lnTo>
                <a:lnTo>
                  <a:pt x="246955" y="83298"/>
                </a:lnTo>
                <a:lnTo>
                  <a:pt x="246358" y="80219"/>
                </a:lnTo>
                <a:lnTo>
                  <a:pt x="246358" y="27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492017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080238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7" y="19130"/>
                </a:lnTo>
                <a:lnTo>
                  <a:pt x="20791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6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2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118939" y="5632786"/>
            <a:ext cx="61280" cy="68916"/>
          </a:xfrm>
          <a:custGeom>
            <a:avLst/>
            <a:gdLst/>
            <a:ahLst/>
            <a:cxnLst/>
            <a:rect l="l" t="t" r="r" b="b"/>
            <a:pathLst>
              <a:path w="67408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2"/>
                </a:lnTo>
                <a:lnTo>
                  <a:pt x="54151" y="27299"/>
                </a:lnTo>
                <a:lnTo>
                  <a:pt x="54657" y="32676"/>
                </a:lnTo>
                <a:lnTo>
                  <a:pt x="13647" y="32676"/>
                </a:lnTo>
                <a:lnTo>
                  <a:pt x="13877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1"/>
                </a:lnTo>
                <a:lnTo>
                  <a:pt x="9580" y="68075"/>
                </a:lnTo>
                <a:lnTo>
                  <a:pt x="20225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8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8" y="42534"/>
                </a:lnTo>
                <a:lnTo>
                  <a:pt x="67408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127712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310225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336322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1" y="65283"/>
                </a:lnTo>
                <a:lnTo>
                  <a:pt x="6915" y="72314"/>
                </a:lnTo>
                <a:lnTo>
                  <a:pt x="14083" y="75830"/>
                </a:lnTo>
                <a:lnTo>
                  <a:pt x="31360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6" y="68109"/>
                </a:lnTo>
                <a:lnTo>
                  <a:pt x="46225" y="65742"/>
                </a:lnTo>
                <a:lnTo>
                  <a:pt x="47833" y="62939"/>
                </a:lnTo>
                <a:lnTo>
                  <a:pt x="47695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1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79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411429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197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5004191" y="5634549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5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2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9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5017349" y="5632665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8"/>
                </a:lnTo>
                <a:lnTo>
                  <a:pt x="50397" y="32954"/>
                </a:lnTo>
                <a:lnTo>
                  <a:pt x="47781" y="19687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9" y="0"/>
                </a:lnTo>
                <a:lnTo>
                  <a:pt x="9902" y="1378"/>
                </a:lnTo>
                <a:lnTo>
                  <a:pt x="5721" y="4136"/>
                </a:lnTo>
                <a:lnTo>
                  <a:pt x="2780" y="5974"/>
                </a:lnTo>
                <a:lnTo>
                  <a:pt x="3170" y="15189"/>
                </a:lnTo>
                <a:lnTo>
                  <a:pt x="9052" y="10892"/>
                </a:lnTo>
                <a:lnTo>
                  <a:pt x="26191" y="10892"/>
                </a:lnTo>
                <a:lnTo>
                  <a:pt x="32073" y="14959"/>
                </a:lnTo>
                <a:lnTo>
                  <a:pt x="35289" y="23093"/>
                </a:lnTo>
                <a:lnTo>
                  <a:pt x="36989" y="27322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1"/>
                </a:lnTo>
                <a:lnTo>
                  <a:pt x="32084" y="60009"/>
                </a:lnTo>
                <a:lnTo>
                  <a:pt x="28247" y="64858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3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5000055" y="5757380"/>
            <a:ext cx="180873" cy="89659"/>
          </a:xfrm>
          <a:custGeom>
            <a:avLst/>
            <a:gdLst/>
            <a:ahLst/>
            <a:cxnLst/>
            <a:rect l="l" t="t" r="r" b="b"/>
            <a:pathLst>
              <a:path w="198960" h="101613">
                <a:moveTo>
                  <a:pt x="85649" y="39569"/>
                </a:moveTo>
                <a:lnTo>
                  <a:pt x="90336" y="44257"/>
                </a:lnTo>
                <a:lnTo>
                  <a:pt x="95023" y="48945"/>
                </a:lnTo>
                <a:lnTo>
                  <a:pt x="100674" y="51289"/>
                </a:lnTo>
                <a:lnTo>
                  <a:pt x="100043" y="40109"/>
                </a:lnTo>
                <a:lnTo>
                  <a:pt x="97263" y="37329"/>
                </a:lnTo>
                <a:lnTo>
                  <a:pt x="94483" y="34548"/>
                </a:lnTo>
                <a:lnTo>
                  <a:pt x="93093" y="31205"/>
                </a:lnTo>
                <a:lnTo>
                  <a:pt x="93093" y="23346"/>
                </a:lnTo>
                <a:lnTo>
                  <a:pt x="94483" y="19991"/>
                </a:lnTo>
                <a:lnTo>
                  <a:pt x="97263" y="17234"/>
                </a:lnTo>
                <a:lnTo>
                  <a:pt x="100043" y="14476"/>
                </a:lnTo>
                <a:lnTo>
                  <a:pt x="103385" y="13098"/>
                </a:lnTo>
                <a:lnTo>
                  <a:pt x="111243" y="13098"/>
                </a:lnTo>
                <a:lnTo>
                  <a:pt x="114609" y="14488"/>
                </a:lnTo>
                <a:lnTo>
                  <a:pt x="117389" y="17268"/>
                </a:lnTo>
                <a:lnTo>
                  <a:pt x="120169" y="20049"/>
                </a:lnTo>
                <a:lnTo>
                  <a:pt x="121558" y="23392"/>
                </a:lnTo>
                <a:lnTo>
                  <a:pt x="121558" y="31205"/>
                </a:lnTo>
                <a:lnTo>
                  <a:pt x="120169" y="34548"/>
                </a:lnTo>
                <a:lnTo>
                  <a:pt x="117389" y="37329"/>
                </a:lnTo>
                <a:lnTo>
                  <a:pt x="114609" y="40109"/>
                </a:lnTo>
                <a:lnTo>
                  <a:pt x="111243" y="41500"/>
                </a:lnTo>
                <a:lnTo>
                  <a:pt x="107292" y="41500"/>
                </a:lnTo>
                <a:lnTo>
                  <a:pt x="107292" y="51289"/>
                </a:lnTo>
                <a:lnTo>
                  <a:pt x="113954" y="51289"/>
                </a:lnTo>
                <a:lnTo>
                  <a:pt x="119629" y="48945"/>
                </a:lnTo>
                <a:lnTo>
                  <a:pt x="124316" y="44257"/>
                </a:lnTo>
                <a:lnTo>
                  <a:pt x="129003" y="39569"/>
                </a:lnTo>
                <a:lnTo>
                  <a:pt x="131346" y="33917"/>
                </a:lnTo>
                <a:lnTo>
                  <a:pt x="131346" y="20681"/>
                </a:lnTo>
                <a:lnTo>
                  <a:pt x="129003" y="15016"/>
                </a:lnTo>
                <a:lnTo>
                  <a:pt x="124316" y="10306"/>
                </a:lnTo>
                <a:lnTo>
                  <a:pt x="119629" y="5595"/>
                </a:lnTo>
                <a:lnTo>
                  <a:pt x="113954" y="3240"/>
                </a:lnTo>
                <a:lnTo>
                  <a:pt x="100674" y="3240"/>
                </a:lnTo>
                <a:lnTo>
                  <a:pt x="95023" y="5595"/>
                </a:lnTo>
                <a:lnTo>
                  <a:pt x="90336" y="10306"/>
                </a:lnTo>
                <a:lnTo>
                  <a:pt x="85649" y="15016"/>
                </a:lnTo>
                <a:lnTo>
                  <a:pt x="83306" y="20681"/>
                </a:lnTo>
                <a:lnTo>
                  <a:pt x="83306" y="33917"/>
                </a:lnTo>
                <a:lnTo>
                  <a:pt x="85649" y="39569"/>
                </a:lnTo>
                <a:close/>
              </a:path>
              <a:path w="198960" h="101613">
                <a:moveTo>
                  <a:pt x="43284" y="74865"/>
                </a:moveTo>
                <a:lnTo>
                  <a:pt x="43284" y="98993"/>
                </a:lnTo>
                <a:lnTo>
                  <a:pt x="55691" y="98993"/>
                </a:lnTo>
                <a:lnTo>
                  <a:pt x="55691" y="74865"/>
                </a:lnTo>
                <a:lnTo>
                  <a:pt x="70233" y="74865"/>
                </a:lnTo>
                <a:lnTo>
                  <a:pt x="70233" y="64042"/>
                </a:lnTo>
                <a:lnTo>
                  <a:pt x="55691" y="64042"/>
                </a:lnTo>
                <a:lnTo>
                  <a:pt x="55691" y="0"/>
                </a:lnTo>
                <a:lnTo>
                  <a:pt x="45214" y="0"/>
                </a:lnTo>
                <a:lnTo>
                  <a:pt x="43077" y="19302"/>
                </a:lnTo>
                <a:lnTo>
                  <a:pt x="43077" y="64042"/>
                </a:lnTo>
                <a:lnTo>
                  <a:pt x="11441" y="64042"/>
                </a:lnTo>
                <a:lnTo>
                  <a:pt x="0" y="62732"/>
                </a:lnTo>
                <a:lnTo>
                  <a:pt x="0" y="74865"/>
                </a:lnTo>
                <a:lnTo>
                  <a:pt x="43284" y="74865"/>
                </a:lnTo>
                <a:close/>
              </a:path>
              <a:path w="198960" h="101613">
                <a:moveTo>
                  <a:pt x="45214" y="0"/>
                </a:moveTo>
                <a:lnTo>
                  <a:pt x="0" y="62732"/>
                </a:lnTo>
                <a:lnTo>
                  <a:pt x="11441" y="64042"/>
                </a:lnTo>
                <a:lnTo>
                  <a:pt x="43077" y="19302"/>
                </a:lnTo>
                <a:lnTo>
                  <a:pt x="45214" y="0"/>
                </a:lnTo>
                <a:close/>
              </a:path>
              <a:path w="198960" h="101613">
                <a:moveTo>
                  <a:pt x="164981" y="689"/>
                </a:moveTo>
                <a:lnTo>
                  <a:pt x="109772" y="101613"/>
                </a:lnTo>
                <a:lnTo>
                  <a:pt x="117423" y="101613"/>
                </a:lnTo>
                <a:lnTo>
                  <a:pt x="172631" y="689"/>
                </a:lnTo>
                <a:lnTo>
                  <a:pt x="164981" y="689"/>
                </a:lnTo>
                <a:close/>
              </a:path>
              <a:path w="198960" h="101613">
                <a:moveTo>
                  <a:pt x="103385" y="41500"/>
                </a:moveTo>
                <a:lnTo>
                  <a:pt x="100043" y="40109"/>
                </a:lnTo>
                <a:lnTo>
                  <a:pt x="100674" y="51289"/>
                </a:lnTo>
                <a:lnTo>
                  <a:pt x="107292" y="51289"/>
                </a:lnTo>
                <a:lnTo>
                  <a:pt x="107292" y="41500"/>
                </a:lnTo>
                <a:lnTo>
                  <a:pt x="103385" y="41500"/>
                </a:lnTo>
                <a:close/>
              </a:path>
              <a:path w="198960" h="101613">
                <a:moveTo>
                  <a:pt x="171023" y="89204"/>
                </a:moveTo>
                <a:lnTo>
                  <a:pt x="167658" y="87814"/>
                </a:lnTo>
                <a:lnTo>
                  <a:pt x="168312" y="98993"/>
                </a:lnTo>
                <a:lnTo>
                  <a:pt x="174975" y="98993"/>
                </a:lnTo>
                <a:lnTo>
                  <a:pt x="174975" y="89204"/>
                </a:lnTo>
                <a:lnTo>
                  <a:pt x="171023" y="89204"/>
                </a:lnTo>
                <a:close/>
              </a:path>
              <a:path w="198960" h="101613">
                <a:moveTo>
                  <a:pt x="153264" y="87274"/>
                </a:moveTo>
                <a:lnTo>
                  <a:pt x="157951" y="91962"/>
                </a:lnTo>
                <a:lnTo>
                  <a:pt x="162638" y="96649"/>
                </a:lnTo>
                <a:lnTo>
                  <a:pt x="168312" y="98993"/>
                </a:lnTo>
                <a:lnTo>
                  <a:pt x="167658" y="87814"/>
                </a:lnTo>
                <a:lnTo>
                  <a:pt x="164878" y="85033"/>
                </a:lnTo>
                <a:lnTo>
                  <a:pt x="162098" y="82253"/>
                </a:lnTo>
                <a:lnTo>
                  <a:pt x="160707" y="78909"/>
                </a:lnTo>
                <a:lnTo>
                  <a:pt x="160707" y="71097"/>
                </a:lnTo>
                <a:lnTo>
                  <a:pt x="162098" y="67753"/>
                </a:lnTo>
                <a:lnTo>
                  <a:pt x="164878" y="64973"/>
                </a:lnTo>
                <a:lnTo>
                  <a:pt x="167658" y="62192"/>
                </a:lnTo>
                <a:lnTo>
                  <a:pt x="171023" y="60802"/>
                </a:lnTo>
                <a:lnTo>
                  <a:pt x="178881" y="60802"/>
                </a:lnTo>
                <a:lnTo>
                  <a:pt x="182224" y="62192"/>
                </a:lnTo>
                <a:lnTo>
                  <a:pt x="185003" y="64973"/>
                </a:lnTo>
                <a:lnTo>
                  <a:pt x="187783" y="67753"/>
                </a:lnTo>
                <a:lnTo>
                  <a:pt x="189173" y="71097"/>
                </a:lnTo>
                <a:lnTo>
                  <a:pt x="189173" y="78909"/>
                </a:lnTo>
                <a:lnTo>
                  <a:pt x="187783" y="82253"/>
                </a:lnTo>
                <a:lnTo>
                  <a:pt x="185003" y="85033"/>
                </a:lnTo>
                <a:lnTo>
                  <a:pt x="182224" y="87814"/>
                </a:lnTo>
                <a:lnTo>
                  <a:pt x="178881" y="89204"/>
                </a:lnTo>
                <a:lnTo>
                  <a:pt x="174975" y="89204"/>
                </a:lnTo>
                <a:lnTo>
                  <a:pt x="174975" y="98993"/>
                </a:lnTo>
                <a:lnTo>
                  <a:pt x="181592" y="98993"/>
                </a:lnTo>
                <a:lnTo>
                  <a:pt x="187244" y="96649"/>
                </a:lnTo>
                <a:lnTo>
                  <a:pt x="191930" y="91962"/>
                </a:lnTo>
                <a:lnTo>
                  <a:pt x="196617" y="87274"/>
                </a:lnTo>
                <a:lnTo>
                  <a:pt x="198960" y="81621"/>
                </a:lnTo>
                <a:lnTo>
                  <a:pt x="198960" y="68385"/>
                </a:lnTo>
                <a:lnTo>
                  <a:pt x="196617" y="62732"/>
                </a:lnTo>
                <a:lnTo>
                  <a:pt x="191930" y="58045"/>
                </a:lnTo>
                <a:lnTo>
                  <a:pt x="187244" y="53357"/>
                </a:lnTo>
                <a:lnTo>
                  <a:pt x="181592" y="51013"/>
                </a:lnTo>
                <a:lnTo>
                  <a:pt x="168312" y="51013"/>
                </a:lnTo>
                <a:lnTo>
                  <a:pt x="162638" y="53357"/>
                </a:lnTo>
                <a:lnTo>
                  <a:pt x="157951" y="58045"/>
                </a:lnTo>
                <a:lnTo>
                  <a:pt x="153264" y="62732"/>
                </a:lnTo>
                <a:lnTo>
                  <a:pt x="150920" y="68385"/>
                </a:lnTo>
                <a:lnTo>
                  <a:pt x="150920" y="81621"/>
                </a:lnTo>
                <a:lnTo>
                  <a:pt x="153264" y="87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5964870" y="5462268"/>
            <a:ext cx="742417" cy="118490"/>
          </a:xfrm>
          <a:custGeom>
            <a:avLst/>
            <a:gdLst/>
            <a:ahLst/>
            <a:cxnLst/>
            <a:rect l="l" t="t" r="r" b="b"/>
            <a:pathLst>
              <a:path w="816659" h="134289">
                <a:moveTo>
                  <a:pt x="561020" y="14545"/>
                </a:moveTo>
                <a:lnTo>
                  <a:pt x="599204" y="14545"/>
                </a:lnTo>
                <a:lnTo>
                  <a:pt x="602949" y="15235"/>
                </a:lnTo>
                <a:lnTo>
                  <a:pt x="605751" y="16613"/>
                </a:lnTo>
                <a:lnTo>
                  <a:pt x="610990" y="19233"/>
                </a:lnTo>
                <a:lnTo>
                  <a:pt x="613609" y="24151"/>
                </a:lnTo>
                <a:lnTo>
                  <a:pt x="617767" y="51909"/>
                </a:lnTo>
                <a:lnTo>
                  <a:pt x="621271" y="48807"/>
                </a:lnTo>
                <a:lnTo>
                  <a:pt x="623775" y="44947"/>
                </a:lnTo>
                <a:lnTo>
                  <a:pt x="626279" y="41086"/>
                </a:lnTo>
                <a:lnTo>
                  <a:pt x="627532" y="36123"/>
                </a:lnTo>
                <a:lnTo>
                  <a:pt x="627421" y="27069"/>
                </a:lnTo>
                <a:lnTo>
                  <a:pt x="623309" y="14323"/>
                </a:lnTo>
                <a:lnTo>
                  <a:pt x="613264" y="6135"/>
                </a:lnTo>
                <a:lnTo>
                  <a:pt x="608256" y="3883"/>
                </a:lnTo>
                <a:lnTo>
                  <a:pt x="601892" y="2757"/>
                </a:lnTo>
                <a:lnTo>
                  <a:pt x="547304" y="2757"/>
                </a:lnTo>
                <a:lnTo>
                  <a:pt x="547304" y="104026"/>
                </a:lnTo>
                <a:lnTo>
                  <a:pt x="561020" y="104026"/>
                </a:lnTo>
                <a:lnTo>
                  <a:pt x="561020" y="60595"/>
                </a:lnTo>
                <a:lnTo>
                  <a:pt x="597848" y="60595"/>
                </a:lnTo>
                <a:lnTo>
                  <a:pt x="601961" y="61216"/>
                </a:lnTo>
                <a:lnTo>
                  <a:pt x="604580" y="62457"/>
                </a:lnTo>
                <a:lnTo>
                  <a:pt x="609175" y="64709"/>
                </a:lnTo>
                <a:lnTo>
                  <a:pt x="607992" y="45291"/>
                </a:lnTo>
                <a:lnTo>
                  <a:pt x="604247" y="47865"/>
                </a:lnTo>
                <a:lnTo>
                  <a:pt x="599158" y="49152"/>
                </a:lnTo>
                <a:lnTo>
                  <a:pt x="561020" y="49152"/>
                </a:lnTo>
                <a:lnTo>
                  <a:pt x="561020" y="14545"/>
                </a:lnTo>
                <a:close/>
              </a:path>
              <a:path w="816659" h="134289">
                <a:moveTo>
                  <a:pt x="612965" y="96603"/>
                </a:moveTo>
                <a:lnTo>
                  <a:pt x="613195" y="99269"/>
                </a:lnTo>
                <a:lnTo>
                  <a:pt x="613471" y="100648"/>
                </a:lnTo>
                <a:lnTo>
                  <a:pt x="614573" y="104026"/>
                </a:lnTo>
                <a:lnTo>
                  <a:pt x="631391" y="104026"/>
                </a:lnTo>
                <a:lnTo>
                  <a:pt x="631391" y="101751"/>
                </a:lnTo>
                <a:lnTo>
                  <a:pt x="627807" y="98763"/>
                </a:lnTo>
                <a:lnTo>
                  <a:pt x="626980" y="95546"/>
                </a:lnTo>
                <a:lnTo>
                  <a:pt x="626475" y="93662"/>
                </a:lnTo>
                <a:lnTo>
                  <a:pt x="626153" y="90790"/>
                </a:lnTo>
                <a:lnTo>
                  <a:pt x="626015" y="86929"/>
                </a:lnTo>
                <a:lnTo>
                  <a:pt x="625533" y="73349"/>
                </a:lnTo>
                <a:lnTo>
                  <a:pt x="625303" y="67466"/>
                </a:lnTo>
                <a:lnTo>
                  <a:pt x="624189" y="63215"/>
                </a:lnTo>
                <a:lnTo>
                  <a:pt x="622190" y="60595"/>
                </a:lnTo>
                <a:lnTo>
                  <a:pt x="620191" y="57976"/>
                </a:lnTo>
                <a:lnTo>
                  <a:pt x="617216" y="55862"/>
                </a:lnTo>
                <a:lnTo>
                  <a:pt x="613264" y="54253"/>
                </a:lnTo>
                <a:lnTo>
                  <a:pt x="617767" y="51909"/>
                </a:lnTo>
                <a:lnTo>
                  <a:pt x="613609" y="24151"/>
                </a:lnTo>
                <a:lnTo>
                  <a:pt x="613609" y="38076"/>
                </a:lnTo>
                <a:lnTo>
                  <a:pt x="611737" y="42718"/>
                </a:lnTo>
                <a:lnTo>
                  <a:pt x="607992" y="45291"/>
                </a:lnTo>
                <a:lnTo>
                  <a:pt x="609175" y="64709"/>
                </a:lnTo>
                <a:lnTo>
                  <a:pt x="611632" y="69143"/>
                </a:lnTo>
                <a:lnTo>
                  <a:pt x="611955" y="75761"/>
                </a:lnTo>
                <a:lnTo>
                  <a:pt x="612782" y="92651"/>
                </a:lnTo>
                <a:lnTo>
                  <a:pt x="612965" y="96603"/>
                </a:lnTo>
                <a:close/>
              </a:path>
              <a:path w="816659" h="134289">
                <a:moveTo>
                  <a:pt x="649862" y="30539"/>
                </a:moveTo>
                <a:lnTo>
                  <a:pt x="649862" y="104026"/>
                </a:lnTo>
                <a:lnTo>
                  <a:pt x="662476" y="104026"/>
                </a:lnTo>
                <a:lnTo>
                  <a:pt x="662476" y="30539"/>
                </a:lnTo>
                <a:lnTo>
                  <a:pt x="649862" y="30539"/>
                </a:lnTo>
                <a:close/>
              </a:path>
              <a:path w="816659" h="134289">
                <a:moveTo>
                  <a:pt x="649862" y="2757"/>
                </a:moveTo>
                <a:lnTo>
                  <a:pt x="649862" y="16820"/>
                </a:lnTo>
                <a:lnTo>
                  <a:pt x="662476" y="16820"/>
                </a:lnTo>
                <a:lnTo>
                  <a:pt x="662476" y="2757"/>
                </a:lnTo>
                <a:lnTo>
                  <a:pt x="649862" y="2757"/>
                </a:lnTo>
                <a:close/>
              </a:path>
              <a:path w="816659" h="134289">
                <a:moveTo>
                  <a:pt x="698753" y="94374"/>
                </a:moveTo>
                <a:lnTo>
                  <a:pt x="695629" y="90376"/>
                </a:lnTo>
                <a:lnTo>
                  <a:pt x="693929" y="88170"/>
                </a:lnTo>
                <a:lnTo>
                  <a:pt x="692895" y="84999"/>
                </a:lnTo>
                <a:lnTo>
                  <a:pt x="692527" y="80863"/>
                </a:lnTo>
                <a:lnTo>
                  <a:pt x="680603" y="80863"/>
                </a:lnTo>
                <a:lnTo>
                  <a:pt x="680925" y="88216"/>
                </a:lnTo>
                <a:lnTo>
                  <a:pt x="683372" y="94386"/>
                </a:lnTo>
                <a:lnTo>
                  <a:pt x="687944" y="99372"/>
                </a:lnTo>
                <a:lnTo>
                  <a:pt x="692516" y="104359"/>
                </a:lnTo>
                <a:lnTo>
                  <a:pt x="700293" y="106852"/>
                </a:lnTo>
                <a:lnTo>
                  <a:pt x="721475" y="106852"/>
                </a:lnTo>
                <a:lnTo>
                  <a:pt x="729068" y="104462"/>
                </a:lnTo>
                <a:lnTo>
                  <a:pt x="734054" y="99683"/>
                </a:lnTo>
                <a:lnTo>
                  <a:pt x="739040" y="94903"/>
                </a:lnTo>
                <a:lnTo>
                  <a:pt x="741532" y="89227"/>
                </a:lnTo>
                <a:lnTo>
                  <a:pt x="741532" y="75853"/>
                </a:lnTo>
                <a:lnTo>
                  <a:pt x="739120" y="70867"/>
                </a:lnTo>
                <a:lnTo>
                  <a:pt x="734295" y="67696"/>
                </a:lnTo>
                <a:lnTo>
                  <a:pt x="731263" y="65674"/>
                </a:lnTo>
                <a:lnTo>
                  <a:pt x="725289" y="63583"/>
                </a:lnTo>
                <a:lnTo>
                  <a:pt x="716375" y="61423"/>
                </a:lnTo>
                <a:lnTo>
                  <a:pt x="708173" y="59423"/>
                </a:lnTo>
                <a:lnTo>
                  <a:pt x="704589" y="58550"/>
                </a:lnTo>
                <a:lnTo>
                  <a:pt x="701878" y="57539"/>
                </a:lnTo>
                <a:lnTo>
                  <a:pt x="700040" y="56390"/>
                </a:lnTo>
                <a:lnTo>
                  <a:pt x="696869" y="54460"/>
                </a:lnTo>
                <a:lnTo>
                  <a:pt x="695284" y="51886"/>
                </a:lnTo>
                <a:lnTo>
                  <a:pt x="695284" y="45728"/>
                </a:lnTo>
                <a:lnTo>
                  <a:pt x="696490" y="43361"/>
                </a:lnTo>
                <a:lnTo>
                  <a:pt x="698903" y="41569"/>
                </a:lnTo>
                <a:lnTo>
                  <a:pt x="701315" y="39776"/>
                </a:lnTo>
                <a:lnTo>
                  <a:pt x="704865" y="38880"/>
                </a:lnTo>
                <a:lnTo>
                  <a:pt x="716582" y="38880"/>
                </a:lnTo>
                <a:lnTo>
                  <a:pt x="721521" y="40512"/>
                </a:lnTo>
                <a:lnTo>
                  <a:pt x="724370" y="43775"/>
                </a:lnTo>
                <a:lnTo>
                  <a:pt x="726116" y="46073"/>
                </a:lnTo>
                <a:lnTo>
                  <a:pt x="727103" y="48623"/>
                </a:lnTo>
                <a:lnTo>
                  <a:pt x="727334" y="51427"/>
                </a:lnTo>
                <a:lnTo>
                  <a:pt x="739051" y="51427"/>
                </a:lnTo>
                <a:lnTo>
                  <a:pt x="739142" y="46647"/>
                </a:lnTo>
                <a:lnTo>
                  <a:pt x="737650" y="42189"/>
                </a:lnTo>
                <a:lnTo>
                  <a:pt x="734571" y="38053"/>
                </a:lnTo>
                <a:lnTo>
                  <a:pt x="724604" y="30605"/>
                </a:lnTo>
                <a:lnTo>
                  <a:pt x="710516" y="28264"/>
                </a:lnTo>
                <a:lnTo>
                  <a:pt x="702016" y="28264"/>
                </a:lnTo>
                <a:lnTo>
                  <a:pt x="695250" y="30424"/>
                </a:lnTo>
                <a:lnTo>
                  <a:pt x="690218" y="34744"/>
                </a:lnTo>
                <a:lnTo>
                  <a:pt x="685187" y="39064"/>
                </a:lnTo>
                <a:lnTo>
                  <a:pt x="682671" y="44717"/>
                </a:lnTo>
                <a:lnTo>
                  <a:pt x="682671" y="57631"/>
                </a:lnTo>
                <a:lnTo>
                  <a:pt x="685336" y="62273"/>
                </a:lnTo>
                <a:lnTo>
                  <a:pt x="690666" y="65628"/>
                </a:lnTo>
                <a:lnTo>
                  <a:pt x="693653" y="67558"/>
                </a:lnTo>
                <a:lnTo>
                  <a:pt x="698294" y="69304"/>
                </a:lnTo>
                <a:lnTo>
                  <a:pt x="704589" y="70867"/>
                </a:lnTo>
                <a:lnTo>
                  <a:pt x="714445" y="73349"/>
                </a:lnTo>
                <a:lnTo>
                  <a:pt x="719729" y="74681"/>
                </a:lnTo>
                <a:lnTo>
                  <a:pt x="723267" y="75853"/>
                </a:lnTo>
                <a:lnTo>
                  <a:pt x="725059" y="76864"/>
                </a:lnTo>
                <a:lnTo>
                  <a:pt x="727862" y="78519"/>
                </a:lnTo>
                <a:lnTo>
                  <a:pt x="729263" y="80932"/>
                </a:lnTo>
                <a:lnTo>
                  <a:pt x="729263" y="88285"/>
                </a:lnTo>
                <a:lnTo>
                  <a:pt x="727518" y="91376"/>
                </a:lnTo>
                <a:lnTo>
                  <a:pt x="724026" y="93375"/>
                </a:lnTo>
                <a:lnTo>
                  <a:pt x="720533" y="95374"/>
                </a:lnTo>
                <a:lnTo>
                  <a:pt x="716490" y="96374"/>
                </a:lnTo>
                <a:lnTo>
                  <a:pt x="704175" y="96374"/>
                </a:lnTo>
                <a:lnTo>
                  <a:pt x="698753" y="94374"/>
                </a:lnTo>
                <a:close/>
              </a:path>
              <a:path w="816659" h="134289">
                <a:moveTo>
                  <a:pt x="755454" y="2757"/>
                </a:moveTo>
                <a:lnTo>
                  <a:pt x="755454" y="104026"/>
                </a:lnTo>
                <a:lnTo>
                  <a:pt x="767379" y="104026"/>
                </a:lnTo>
                <a:lnTo>
                  <a:pt x="767379" y="76313"/>
                </a:lnTo>
                <a:lnTo>
                  <a:pt x="777787" y="66800"/>
                </a:lnTo>
                <a:lnTo>
                  <a:pt x="800807" y="104026"/>
                </a:lnTo>
                <a:lnTo>
                  <a:pt x="816659" y="104026"/>
                </a:lnTo>
                <a:lnTo>
                  <a:pt x="786815" y="57838"/>
                </a:lnTo>
                <a:lnTo>
                  <a:pt x="815074" y="30194"/>
                </a:lnTo>
                <a:lnTo>
                  <a:pt x="799222" y="30194"/>
                </a:lnTo>
                <a:lnTo>
                  <a:pt x="767379" y="61560"/>
                </a:lnTo>
                <a:lnTo>
                  <a:pt x="767379" y="2757"/>
                </a:lnTo>
                <a:lnTo>
                  <a:pt x="755454" y="2757"/>
                </a:lnTo>
                <a:close/>
              </a:path>
              <a:path w="816659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0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5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816659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6"/>
                </a:lnTo>
                <a:lnTo>
                  <a:pt x="382598" y="94236"/>
                </a:lnTo>
                <a:lnTo>
                  <a:pt x="378853" y="94443"/>
                </a:lnTo>
                <a:lnTo>
                  <a:pt x="376004" y="94443"/>
                </a:lnTo>
                <a:lnTo>
                  <a:pt x="373431" y="93685"/>
                </a:lnTo>
                <a:lnTo>
                  <a:pt x="370812" y="91088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5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  <a:path w="816659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8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4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29"/>
                </a:lnTo>
                <a:lnTo>
                  <a:pt x="86704" y="79685"/>
                </a:lnTo>
                <a:lnTo>
                  <a:pt x="89808" y="66799"/>
                </a:lnTo>
                <a:lnTo>
                  <a:pt x="76437" y="66799"/>
                </a:lnTo>
                <a:lnTo>
                  <a:pt x="75058" y="73463"/>
                </a:lnTo>
                <a:lnTo>
                  <a:pt x="72967" y="78840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1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816659" h="134289">
                <a:moveTo>
                  <a:pt x="163832" y="95064"/>
                </a:moveTo>
                <a:lnTo>
                  <a:pt x="166594" y="90817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8"/>
                </a:lnTo>
                <a:lnTo>
                  <a:pt x="116482" y="76382"/>
                </a:lnTo>
                <a:lnTo>
                  <a:pt x="116482" y="60342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0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816659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8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816659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6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3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2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816659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9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1" y="28539"/>
                </a:lnTo>
                <a:lnTo>
                  <a:pt x="304575" y="28539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0"/>
                </a:lnTo>
                <a:lnTo>
                  <a:pt x="288723" y="36352"/>
                </a:lnTo>
                <a:lnTo>
                  <a:pt x="285231" y="40672"/>
                </a:lnTo>
                <a:lnTo>
                  <a:pt x="285231" y="30194"/>
                </a:lnTo>
                <a:lnTo>
                  <a:pt x="273445" y="30194"/>
                </a:lnTo>
                <a:lnTo>
                  <a:pt x="273445" y="104025"/>
                </a:lnTo>
                <a:lnTo>
                  <a:pt x="285851" y="104025"/>
                </a:lnTo>
                <a:close/>
              </a:path>
              <a:path w="816659" h="134289">
                <a:moveTo>
                  <a:pt x="391420" y="30194"/>
                </a:moveTo>
                <a:lnTo>
                  <a:pt x="391420" y="104026"/>
                </a:lnTo>
                <a:lnTo>
                  <a:pt x="403827" y="104026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70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0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7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384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6170681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5970195" y="5610036"/>
            <a:ext cx="68735" cy="89354"/>
          </a:xfrm>
          <a:custGeom>
            <a:avLst/>
            <a:gdLst/>
            <a:ahLst/>
            <a:cxnLst/>
            <a:rect l="l" t="t" r="r" b="b"/>
            <a:pathLst>
              <a:path w="75609" h="101268">
                <a:moveTo>
                  <a:pt x="0" y="101268"/>
                </a:moveTo>
                <a:lnTo>
                  <a:pt x="13715" y="101268"/>
                </a:lnTo>
                <a:lnTo>
                  <a:pt x="13715" y="58458"/>
                </a:lnTo>
                <a:lnTo>
                  <a:pt x="45558" y="58458"/>
                </a:lnTo>
                <a:lnTo>
                  <a:pt x="47167" y="46877"/>
                </a:lnTo>
                <a:lnTo>
                  <a:pt x="13715" y="46877"/>
                </a:lnTo>
                <a:lnTo>
                  <a:pt x="13715" y="11788"/>
                </a:lnTo>
                <a:lnTo>
                  <a:pt x="46294" y="11788"/>
                </a:lnTo>
                <a:lnTo>
                  <a:pt x="50452" y="12500"/>
                </a:lnTo>
                <a:lnTo>
                  <a:pt x="53485" y="13925"/>
                </a:lnTo>
                <a:lnTo>
                  <a:pt x="58999" y="16590"/>
                </a:lnTo>
                <a:lnTo>
                  <a:pt x="61756" y="21646"/>
                </a:lnTo>
                <a:lnTo>
                  <a:pt x="61756" y="35709"/>
                </a:lnTo>
                <a:lnTo>
                  <a:pt x="59837" y="40328"/>
                </a:lnTo>
                <a:lnTo>
                  <a:pt x="56000" y="42947"/>
                </a:lnTo>
                <a:lnTo>
                  <a:pt x="55759" y="58458"/>
                </a:lnTo>
                <a:lnTo>
                  <a:pt x="63318" y="55528"/>
                </a:lnTo>
                <a:lnTo>
                  <a:pt x="68234" y="49669"/>
                </a:lnTo>
                <a:lnTo>
                  <a:pt x="73151" y="43809"/>
                </a:lnTo>
                <a:lnTo>
                  <a:pt x="75609" y="36927"/>
                </a:lnTo>
                <a:lnTo>
                  <a:pt x="75609" y="19830"/>
                </a:lnTo>
                <a:lnTo>
                  <a:pt x="72852" y="12695"/>
                </a:lnTo>
                <a:lnTo>
                  <a:pt x="67338" y="7617"/>
                </a:lnTo>
                <a:lnTo>
                  <a:pt x="61825" y="2539"/>
                </a:lnTo>
                <a:lnTo>
                  <a:pt x="54564" y="0"/>
                </a:lnTo>
                <a:lnTo>
                  <a:pt x="0" y="0"/>
                </a:lnTo>
                <a:lnTo>
                  <a:pt x="0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6011612" y="5647932"/>
            <a:ext cx="9492" cy="13685"/>
          </a:xfrm>
          <a:custGeom>
            <a:avLst/>
            <a:gdLst/>
            <a:ahLst/>
            <a:cxnLst/>
            <a:rect l="l" t="t" r="r" b="b"/>
            <a:pathLst>
              <a:path w="10441" h="15510">
                <a:moveTo>
                  <a:pt x="10200" y="15510"/>
                </a:moveTo>
                <a:lnTo>
                  <a:pt x="10441" y="0"/>
                </a:lnTo>
                <a:lnTo>
                  <a:pt x="6605" y="2619"/>
                </a:lnTo>
                <a:lnTo>
                  <a:pt x="1608" y="3929"/>
                </a:lnTo>
                <a:lnTo>
                  <a:pt x="0" y="15510"/>
                </a:lnTo>
                <a:lnTo>
                  <a:pt x="10200" y="15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605336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2" y="23151"/>
                </a:lnTo>
                <a:lnTo>
                  <a:pt x="17437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6092066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1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1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1" y="77737"/>
                </a:lnTo>
                <a:lnTo>
                  <a:pt x="43077" y="77002"/>
                </a:lnTo>
                <a:lnTo>
                  <a:pt x="48636" y="75715"/>
                </a:lnTo>
                <a:lnTo>
                  <a:pt x="53300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1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610083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6283351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6309449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2" y="65283"/>
                </a:lnTo>
                <a:lnTo>
                  <a:pt x="6916" y="72314"/>
                </a:lnTo>
                <a:lnTo>
                  <a:pt x="14084" y="75830"/>
                </a:lnTo>
                <a:lnTo>
                  <a:pt x="31361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7" y="68109"/>
                </a:lnTo>
                <a:lnTo>
                  <a:pt x="46225" y="65742"/>
                </a:lnTo>
                <a:lnTo>
                  <a:pt x="47834" y="62939"/>
                </a:lnTo>
                <a:lnTo>
                  <a:pt x="47696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2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80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963365" y="5757319"/>
            <a:ext cx="361790" cy="89780"/>
          </a:xfrm>
          <a:custGeom>
            <a:avLst/>
            <a:gdLst/>
            <a:ahLst/>
            <a:cxnLst/>
            <a:rect l="l" t="t" r="r" b="b"/>
            <a:pathLst>
              <a:path w="397969" h="101751">
                <a:moveTo>
                  <a:pt x="284657" y="39638"/>
                </a:moveTo>
                <a:lnTo>
                  <a:pt x="289344" y="44326"/>
                </a:lnTo>
                <a:lnTo>
                  <a:pt x="294031" y="49014"/>
                </a:lnTo>
                <a:lnTo>
                  <a:pt x="299682" y="51358"/>
                </a:lnTo>
                <a:lnTo>
                  <a:pt x="299051" y="40178"/>
                </a:lnTo>
                <a:lnTo>
                  <a:pt x="296271" y="37398"/>
                </a:lnTo>
                <a:lnTo>
                  <a:pt x="293491" y="34617"/>
                </a:lnTo>
                <a:lnTo>
                  <a:pt x="292101" y="31274"/>
                </a:lnTo>
                <a:lnTo>
                  <a:pt x="292101" y="23415"/>
                </a:lnTo>
                <a:lnTo>
                  <a:pt x="293491" y="20060"/>
                </a:lnTo>
                <a:lnTo>
                  <a:pt x="296271" y="17303"/>
                </a:lnTo>
                <a:lnTo>
                  <a:pt x="299051" y="14545"/>
                </a:lnTo>
                <a:lnTo>
                  <a:pt x="302394" y="13166"/>
                </a:lnTo>
                <a:lnTo>
                  <a:pt x="310251" y="13166"/>
                </a:lnTo>
                <a:lnTo>
                  <a:pt x="313617" y="14557"/>
                </a:lnTo>
                <a:lnTo>
                  <a:pt x="316397" y="17337"/>
                </a:lnTo>
                <a:lnTo>
                  <a:pt x="319177" y="20118"/>
                </a:lnTo>
                <a:lnTo>
                  <a:pt x="320567" y="23461"/>
                </a:lnTo>
                <a:lnTo>
                  <a:pt x="320567" y="31274"/>
                </a:lnTo>
                <a:lnTo>
                  <a:pt x="319177" y="34617"/>
                </a:lnTo>
                <a:lnTo>
                  <a:pt x="316397" y="37398"/>
                </a:lnTo>
                <a:lnTo>
                  <a:pt x="313617" y="40178"/>
                </a:lnTo>
                <a:lnTo>
                  <a:pt x="310251" y="41569"/>
                </a:lnTo>
                <a:lnTo>
                  <a:pt x="306299" y="41569"/>
                </a:lnTo>
                <a:lnTo>
                  <a:pt x="306299" y="51358"/>
                </a:lnTo>
                <a:lnTo>
                  <a:pt x="312962" y="51358"/>
                </a:lnTo>
                <a:lnTo>
                  <a:pt x="318637" y="49014"/>
                </a:lnTo>
                <a:lnTo>
                  <a:pt x="323324" y="44326"/>
                </a:lnTo>
                <a:lnTo>
                  <a:pt x="328011" y="39638"/>
                </a:lnTo>
                <a:lnTo>
                  <a:pt x="330354" y="33986"/>
                </a:lnTo>
                <a:lnTo>
                  <a:pt x="330354" y="20750"/>
                </a:lnTo>
                <a:lnTo>
                  <a:pt x="328011" y="15085"/>
                </a:lnTo>
                <a:lnTo>
                  <a:pt x="323324" y="10375"/>
                </a:lnTo>
                <a:lnTo>
                  <a:pt x="318637" y="5664"/>
                </a:lnTo>
                <a:lnTo>
                  <a:pt x="312962" y="3309"/>
                </a:lnTo>
                <a:lnTo>
                  <a:pt x="299682" y="3309"/>
                </a:lnTo>
                <a:lnTo>
                  <a:pt x="294031" y="5664"/>
                </a:lnTo>
                <a:lnTo>
                  <a:pt x="289344" y="10375"/>
                </a:lnTo>
                <a:lnTo>
                  <a:pt x="284657" y="15085"/>
                </a:lnTo>
                <a:lnTo>
                  <a:pt x="282313" y="20750"/>
                </a:lnTo>
                <a:lnTo>
                  <a:pt x="282313" y="33986"/>
                </a:lnTo>
                <a:lnTo>
                  <a:pt x="284657" y="39638"/>
                </a:lnTo>
                <a:close/>
              </a:path>
              <a:path w="397969" h="101751">
                <a:moveTo>
                  <a:pt x="62377" y="13994"/>
                </a:moveTo>
                <a:lnTo>
                  <a:pt x="62377" y="1999"/>
                </a:lnTo>
                <a:lnTo>
                  <a:pt x="11097" y="1999"/>
                </a:lnTo>
                <a:lnTo>
                  <a:pt x="3584" y="55149"/>
                </a:lnTo>
                <a:lnTo>
                  <a:pt x="14336" y="55770"/>
                </a:lnTo>
                <a:lnTo>
                  <a:pt x="16496" y="52828"/>
                </a:lnTo>
                <a:lnTo>
                  <a:pt x="19104" y="50530"/>
                </a:lnTo>
                <a:lnTo>
                  <a:pt x="22159" y="48876"/>
                </a:lnTo>
                <a:lnTo>
                  <a:pt x="25215" y="47221"/>
                </a:lnTo>
                <a:lnTo>
                  <a:pt x="28879" y="46394"/>
                </a:lnTo>
                <a:lnTo>
                  <a:pt x="39034" y="46394"/>
                </a:lnTo>
                <a:lnTo>
                  <a:pt x="44077" y="48278"/>
                </a:lnTo>
                <a:lnTo>
                  <a:pt x="48282" y="52047"/>
                </a:lnTo>
                <a:lnTo>
                  <a:pt x="52486" y="55816"/>
                </a:lnTo>
                <a:lnTo>
                  <a:pt x="54588" y="61147"/>
                </a:lnTo>
                <a:lnTo>
                  <a:pt x="54588" y="73739"/>
                </a:lnTo>
                <a:lnTo>
                  <a:pt x="52819" y="78932"/>
                </a:lnTo>
                <a:lnTo>
                  <a:pt x="49281" y="83620"/>
                </a:lnTo>
                <a:lnTo>
                  <a:pt x="45743" y="88308"/>
                </a:lnTo>
                <a:lnTo>
                  <a:pt x="40298" y="90652"/>
                </a:lnTo>
                <a:lnTo>
                  <a:pt x="29086" y="90652"/>
                </a:lnTo>
                <a:lnTo>
                  <a:pt x="25686" y="89962"/>
                </a:lnTo>
                <a:lnTo>
                  <a:pt x="22745" y="88584"/>
                </a:lnTo>
                <a:lnTo>
                  <a:pt x="17001" y="85872"/>
                </a:lnTo>
                <a:lnTo>
                  <a:pt x="13716" y="80978"/>
                </a:lnTo>
                <a:lnTo>
                  <a:pt x="12889" y="73900"/>
                </a:lnTo>
                <a:lnTo>
                  <a:pt x="0" y="73900"/>
                </a:lnTo>
                <a:lnTo>
                  <a:pt x="735" y="83275"/>
                </a:lnTo>
                <a:lnTo>
                  <a:pt x="4193" y="90227"/>
                </a:lnTo>
                <a:lnTo>
                  <a:pt x="10373" y="94753"/>
                </a:lnTo>
                <a:lnTo>
                  <a:pt x="16553" y="99280"/>
                </a:lnTo>
                <a:lnTo>
                  <a:pt x="23664" y="101544"/>
                </a:lnTo>
                <a:lnTo>
                  <a:pt x="31705" y="101544"/>
                </a:lnTo>
                <a:lnTo>
                  <a:pt x="36877" y="101329"/>
                </a:lnTo>
                <a:lnTo>
                  <a:pt x="49990" y="98061"/>
                </a:lnTo>
                <a:lnTo>
                  <a:pt x="59309" y="90858"/>
                </a:lnTo>
                <a:lnTo>
                  <a:pt x="65919" y="78991"/>
                </a:lnTo>
                <a:lnTo>
                  <a:pt x="67959" y="66179"/>
                </a:lnTo>
                <a:lnTo>
                  <a:pt x="67959" y="57217"/>
                </a:lnTo>
                <a:lnTo>
                  <a:pt x="64811" y="49818"/>
                </a:lnTo>
                <a:lnTo>
                  <a:pt x="58517" y="43981"/>
                </a:lnTo>
                <a:lnTo>
                  <a:pt x="52222" y="38145"/>
                </a:lnTo>
                <a:lnTo>
                  <a:pt x="44548" y="35226"/>
                </a:lnTo>
                <a:lnTo>
                  <a:pt x="30671" y="35226"/>
                </a:lnTo>
                <a:lnTo>
                  <a:pt x="26421" y="35985"/>
                </a:lnTo>
                <a:lnTo>
                  <a:pt x="22745" y="37501"/>
                </a:lnTo>
                <a:lnTo>
                  <a:pt x="20677" y="38374"/>
                </a:lnTo>
                <a:lnTo>
                  <a:pt x="16197" y="41431"/>
                </a:lnTo>
                <a:lnTo>
                  <a:pt x="20402" y="13994"/>
                </a:lnTo>
                <a:lnTo>
                  <a:pt x="62377" y="13994"/>
                </a:lnTo>
                <a:close/>
              </a:path>
              <a:path w="397969" h="101751">
                <a:moveTo>
                  <a:pt x="89854" y="84034"/>
                </a:moveTo>
                <a:lnTo>
                  <a:pt x="89854" y="99062"/>
                </a:lnTo>
                <a:lnTo>
                  <a:pt x="104259" y="99062"/>
                </a:lnTo>
                <a:lnTo>
                  <a:pt x="104259" y="84034"/>
                </a:lnTo>
                <a:lnTo>
                  <a:pt x="89854" y="84034"/>
                </a:lnTo>
                <a:close/>
              </a:path>
              <a:path w="397969" h="101751">
                <a:moveTo>
                  <a:pt x="131347" y="87343"/>
                </a:moveTo>
                <a:lnTo>
                  <a:pt x="132542" y="82471"/>
                </a:lnTo>
                <a:lnTo>
                  <a:pt x="135436" y="78036"/>
                </a:lnTo>
                <a:lnTo>
                  <a:pt x="140031" y="74038"/>
                </a:lnTo>
                <a:lnTo>
                  <a:pt x="142604" y="71786"/>
                </a:lnTo>
                <a:lnTo>
                  <a:pt x="146143" y="69419"/>
                </a:lnTo>
                <a:lnTo>
                  <a:pt x="150646" y="66937"/>
                </a:lnTo>
                <a:lnTo>
                  <a:pt x="160088" y="61698"/>
                </a:lnTo>
                <a:lnTo>
                  <a:pt x="168404" y="57056"/>
                </a:lnTo>
                <a:lnTo>
                  <a:pt x="174172" y="53104"/>
                </a:lnTo>
                <a:lnTo>
                  <a:pt x="177388" y="49841"/>
                </a:lnTo>
                <a:lnTo>
                  <a:pt x="182948" y="44234"/>
                </a:lnTo>
                <a:lnTo>
                  <a:pt x="185728" y="37478"/>
                </a:lnTo>
                <a:lnTo>
                  <a:pt x="185728" y="22082"/>
                </a:lnTo>
                <a:lnTo>
                  <a:pt x="183120" y="15281"/>
                </a:lnTo>
                <a:lnTo>
                  <a:pt x="177905" y="9168"/>
                </a:lnTo>
                <a:lnTo>
                  <a:pt x="167317" y="2118"/>
                </a:lnTo>
                <a:lnTo>
                  <a:pt x="153127" y="0"/>
                </a:lnTo>
                <a:lnTo>
                  <a:pt x="145349" y="591"/>
                </a:lnTo>
                <a:lnTo>
                  <a:pt x="133046" y="5188"/>
                </a:lnTo>
                <a:lnTo>
                  <a:pt x="124661" y="14338"/>
                </a:lnTo>
                <a:lnTo>
                  <a:pt x="121628" y="19761"/>
                </a:lnTo>
                <a:lnTo>
                  <a:pt x="120043" y="26770"/>
                </a:lnTo>
                <a:lnTo>
                  <a:pt x="119905" y="35364"/>
                </a:lnTo>
                <a:lnTo>
                  <a:pt x="132518" y="35364"/>
                </a:lnTo>
                <a:lnTo>
                  <a:pt x="132702" y="29252"/>
                </a:lnTo>
                <a:lnTo>
                  <a:pt x="133667" y="24472"/>
                </a:lnTo>
                <a:lnTo>
                  <a:pt x="135413" y="21025"/>
                </a:lnTo>
                <a:lnTo>
                  <a:pt x="138676" y="14591"/>
                </a:lnTo>
                <a:lnTo>
                  <a:pt x="144557" y="11374"/>
                </a:lnTo>
                <a:lnTo>
                  <a:pt x="158801" y="11374"/>
                </a:lnTo>
                <a:lnTo>
                  <a:pt x="163397" y="13063"/>
                </a:lnTo>
                <a:lnTo>
                  <a:pt x="166843" y="16441"/>
                </a:lnTo>
                <a:lnTo>
                  <a:pt x="170288" y="19819"/>
                </a:lnTo>
                <a:lnTo>
                  <a:pt x="172012" y="24380"/>
                </a:lnTo>
                <a:lnTo>
                  <a:pt x="172012" y="35043"/>
                </a:lnTo>
                <a:lnTo>
                  <a:pt x="170128" y="39408"/>
                </a:lnTo>
                <a:lnTo>
                  <a:pt x="166360" y="43223"/>
                </a:lnTo>
                <a:lnTo>
                  <a:pt x="163971" y="45659"/>
                </a:lnTo>
                <a:lnTo>
                  <a:pt x="159813" y="48600"/>
                </a:lnTo>
                <a:lnTo>
                  <a:pt x="153885" y="52047"/>
                </a:lnTo>
                <a:lnTo>
                  <a:pt x="140652" y="59699"/>
                </a:lnTo>
                <a:lnTo>
                  <a:pt x="131783" y="64846"/>
                </a:lnTo>
                <a:lnTo>
                  <a:pt x="125821" y="70568"/>
                </a:lnTo>
                <a:lnTo>
                  <a:pt x="122766" y="76864"/>
                </a:lnTo>
                <a:lnTo>
                  <a:pt x="119710" y="83161"/>
                </a:lnTo>
                <a:lnTo>
                  <a:pt x="117952" y="90560"/>
                </a:lnTo>
                <a:lnTo>
                  <a:pt x="117493" y="99062"/>
                </a:lnTo>
                <a:lnTo>
                  <a:pt x="185245" y="99062"/>
                </a:lnTo>
                <a:lnTo>
                  <a:pt x="185245" y="87343"/>
                </a:lnTo>
                <a:lnTo>
                  <a:pt x="131347" y="87343"/>
                </a:lnTo>
                <a:close/>
              </a:path>
              <a:path w="397969" h="101751">
                <a:moveTo>
                  <a:pt x="213550" y="32745"/>
                </a:moveTo>
                <a:lnTo>
                  <a:pt x="213780" y="27138"/>
                </a:lnTo>
                <a:lnTo>
                  <a:pt x="214768" y="22818"/>
                </a:lnTo>
                <a:lnTo>
                  <a:pt x="216514" y="19784"/>
                </a:lnTo>
                <a:lnTo>
                  <a:pt x="219685" y="14269"/>
                </a:lnTo>
                <a:lnTo>
                  <a:pt x="225405" y="11512"/>
                </a:lnTo>
                <a:lnTo>
                  <a:pt x="238316" y="11512"/>
                </a:lnTo>
                <a:lnTo>
                  <a:pt x="242384" y="12845"/>
                </a:lnTo>
                <a:lnTo>
                  <a:pt x="245876" y="15510"/>
                </a:lnTo>
                <a:lnTo>
                  <a:pt x="249368" y="18176"/>
                </a:lnTo>
                <a:lnTo>
                  <a:pt x="251114" y="21967"/>
                </a:lnTo>
                <a:lnTo>
                  <a:pt x="251114" y="33503"/>
                </a:lnTo>
                <a:lnTo>
                  <a:pt x="248495" y="38099"/>
                </a:lnTo>
                <a:lnTo>
                  <a:pt x="243257" y="40672"/>
                </a:lnTo>
                <a:lnTo>
                  <a:pt x="240270" y="42143"/>
                </a:lnTo>
                <a:lnTo>
                  <a:pt x="236456" y="42878"/>
                </a:lnTo>
                <a:lnTo>
                  <a:pt x="228116" y="42763"/>
                </a:lnTo>
                <a:lnTo>
                  <a:pt x="225750" y="42534"/>
                </a:lnTo>
                <a:lnTo>
                  <a:pt x="225750" y="53495"/>
                </a:lnTo>
                <a:lnTo>
                  <a:pt x="230850" y="53357"/>
                </a:lnTo>
                <a:lnTo>
                  <a:pt x="238248" y="53357"/>
                </a:lnTo>
                <a:lnTo>
                  <a:pt x="244026" y="54713"/>
                </a:lnTo>
                <a:lnTo>
                  <a:pt x="248185" y="57424"/>
                </a:lnTo>
                <a:lnTo>
                  <a:pt x="252343" y="60136"/>
                </a:lnTo>
                <a:lnTo>
                  <a:pt x="254422" y="64892"/>
                </a:lnTo>
                <a:lnTo>
                  <a:pt x="254422" y="77209"/>
                </a:lnTo>
                <a:lnTo>
                  <a:pt x="252447" y="81713"/>
                </a:lnTo>
                <a:lnTo>
                  <a:pt x="248495" y="85206"/>
                </a:lnTo>
                <a:lnTo>
                  <a:pt x="244543" y="88698"/>
                </a:lnTo>
                <a:lnTo>
                  <a:pt x="239305" y="90445"/>
                </a:lnTo>
                <a:lnTo>
                  <a:pt x="224372" y="90445"/>
                </a:lnTo>
                <a:lnTo>
                  <a:pt x="218559" y="87848"/>
                </a:lnTo>
                <a:lnTo>
                  <a:pt x="215342" y="82655"/>
                </a:lnTo>
                <a:lnTo>
                  <a:pt x="213504" y="79760"/>
                </a:lnTo>
                <a:lnTo>
                  <a:pt x="212310" y="75118"/>
                </a:lnTo>
                <a:lnTo>
                  <a:pt x="211758" y="68730"/>
                </a:lnTo>
                <a:lnTo>
                  <a:pt x="198801" y="68730"/>
                </a:lnTo>
                <a:lnTo>
                  <a:pt x="198801" y="77921"/>
                </a:lnTo>
                <a:lnTo>
                  <a:pt x="201431" y="85723"/>
                </a:lnTo>
                <a:lnTo>
                  <a:pt x="206692" y="92134"/>
                </a:lnTo>
                <a:lnTo>
                  <a:pt x="207755" y="93339"/>
                </a:lnTo>
                <a:lnTo>
                  <a:pt x="217820" y="99648"/>
                </a:lnTo>
                <a:lnTo>
                  <a:pt x="232091" y="101751"/>
                </a:lnTo>
                <a:lnTo>
                  <a:pt x="235044" y="101681"/>
                </a:lnTo>
                <a:lnTo>
                  <a:pt x="248386" y="99118"/>
                </a:lnTo>
                <a:lnTo>
                  <a:pt x="258489" y="92858"/>
                </a:lnTo>
                <a:lnTo>
                  <a:pt x="264692" y="86929"/>
                </a:lnTo>
                <a:lnTo>
                  <a:pt x="267794" y="79254"/>
                </a:lnTo>
                <a:lnTo>
                  <a:pt x="267794" y="63950"/>
                </a:lnTo>
                <a:lnTo>
                  <a:pt x="266334" y="58975"/>
                </a:lnTo>
                <a:lnTo>
                  <a:pt x="263417" y="54908"/>
                </a:lnTo>
                <a:lnTo>
                  <a:pt x="260499" y="50841"/>
                </a:lnTo>
                <a:lnTo>
                  <a:pt x="256444" y="48095"/>
                </a:lnTo>
                <a:lnTo>
                  <a:pt x="251252" y="46670"/>
                </a:lnTo>
                <a:lnTo>
                  <a:pt x="254468" y="45337"/>
                </a:lnTo>
                <a:lnTo>
                  <a:pt x="257088" y="43499"/>
                </a:lnTo>
                <a:lnTo>
                  <a:pt x="259109" y="41155"/>
                </a:lnTo>
                <a:lnTo>
                  <a:pt x="262372" y="37386"/>
                </a:lnTo>
                <a:lnTo>
                  <a:pt x="264002" y="32469"/>
                </a:lnTo>
                <a:lnTo>
                  <a:pt x="264002" y="17900"/>
                </a:lnTo>
                <a:lnTo>
                  <a:pt x="261246" y="11409"/>
                </a:lnTo>
                <a:lnTo>
                  <a:pt x="255732" y="6928"/>
                </a:lnTo>
                <a:lnTo>
                  <a:pt x="250218" y="2447"/>
                </a:lnTo>
                <a:lnTo>
                  <a:pt x="242430" y="206"/>
                </a:lnTo>
                <a:lnTo>
                  <a:pt x="232367" y="206"/>
                </a:lnTo>
                <a:lnTo>
                  <a:pt x="226757" y="534"/>
                </a:lnTo>
                <a:lnTo>
                  <a:pt x="214166" y="4797"/>
                </a:lnTo>
                <a:lnTo>
                  <a:pt x="205693" y="13994"/>
                </a:lnTo>
                <a:lnTo>
                  <a:pt x="202752" y="19141"/>
                </a:lnTo>
                <a:lnTo>
                  <a:pt x="201282" y="25391"/>
                </a:lnTo>
                <a:lnTo>
                  <a:pt x="201282" y="32745"/>
                </a:lnTo>
                <a:lnTo>
                  <a:pt x="213550" y="32745"/>
                </a:lnTo>
                <a:close/>
              </a:path>
              <a:path w="397969" h="101751">
                <a:moveTo>
                  <a:pt x="363988" y="758"/>
                </a:moveTo>
                <a:lnTo>
                  <a:pt x="308780" y="101682"/>
                </a:lnTo>
                <a:lnTo>
                  <a:pt x="316431" y="101682"/>
                </a:lnTo>
                <a:lnTo>
                  <a:pt x="371640" y="758"/>
                </a:lnTo>
                <a:lnTo>
                  <a:pt x="363988" y="758"/>
                </a:lnTo>
                <a:close/>
              </a:path>
              <a:path w="397969" h="101751">
                <a:moveTo>
                  <a:pt x="302394" y="41569"/>
                </a:moveTo>
                <a:lnTo>
                  <a:pt x="299051" y="40178"/>
                </a:lnTo>
                <a:lnTo>
                  <a:pt x="299682" y="51358"/>
                </a:lnTo>
                <a:lnTo>
                  <a:pt x="306299" y="51358"/>
                </a:lnTo>
                <a:lnTo>
                  <a:pt x="306299" y="41569"/>
                </a:lnTo>
                <a:lnTo>
                  <a:pt x="302394" y="41569"/>
                </a:lnTo>
                <a:close/>
              </a:path>
              <a:path w="397969" h="101751">
                <a:moveTo>
                  <a:pt x="370031" y="89273"/>
                </a:moveTo>
                <a:lnTo>
                  <a:pt x="366666" y="87883"/>
                </a:lnTo>
                <a:lnTo>
                  <a:pt x="367320" y="99062"/>
                </a:lnTo>
                <a:lnTo>
                  <a:pt x="373983" y="99062"/>
                </a:lnTo>
                <a:lnTo>
                  <a:pt x="373983" y="89273"/>
                </a:lnTo>
                <a:lnTo>
                  <a:pt x="370031" y="89273"/>
                </a:lnTo>
                <a:close/>
              </a:path>
              <a:path w="397969" h="101751">
                <a:moveTo>
                  <a:pt x="352272" y="87343"/>
                </a:moveTo>
                <a:lnTo>
                  <a:pt x="356959" y="92030"/>
                </a:lnTo>
                <a:lnTo>
                  <a:pt x="361646" y="96718"/>
                </a:lnTo>
                <a:lnTo>
                  <a:pt x="367320" y="99062"/>
                </a:lnTo>
                <a:lnTo>
                  <a:pt x="366666" y="87883"/>
                </a:lnTo>
                <a:lnTo>
                  <a:pt x="363886" y="85102"/>
                </a:lnTo>
                <a:lnTo>
                  <a:pt x="361106" y="82322"/>
                </a:lnTo>
                <a:lnTo>
                  <a:pt x="359716" y="78978"/>
                </a:lnTo>
                <a:lnTo>
                  <a:pt x="359716" y="71165"/>
                </a:lnTo>
                <a:lnTo>
                  <a:pt x="361106" y="67822"/>
                </a:lnTo>
                <a:lnTo>
                  <a:pt x="363886" y="65042"/>
                </a:lnTo>
                <a:lnTo>
                  <a:pt x="366666" y="62261"/>
                </a:lnTo>
                <a:lnTo>
                  <a:pt x="370031" y="60871"/>
                </a:lnTo>
                <a:lnTo>
                  <a:pt x="377889" y="60871"/>
                </a:lnTo>
                <a:lnTo>
                  <a:pt x="381232" y="62261"/>
                </a:lnTo>
                <a:lnTo>
                  <a:pt x="384012" y="65042"/>
                </a:lnTo>
                <a:lnTo>
                  <a:pt x="386791" y="67822"/>
                </a:lnTo>
                <a:lnTo>
                  <a:pt x="388181" y="71165"/>
                </a:lnTo>
                <a:lnTo>
                  <a:pt x="388181" y="78978"/>
                </a:lnTo>
                <a:lnTo>
                  <a:pt x="386791" y="82322"/>
                </a:lnTo>
                <a:lnTo>
                  <a:pt x="384012" y="85102"/>
                </a:lnTo>
                <a:lnTo>
                  <a:pt x="381232" y="87883"/>
                </a:lnTo>
                <a:lnTo>
                  <a:pt x="377889" y="89273"/>
                </a:lnTo>
                <a:lnTo>
                  <a:pt x="373983" y="89273"/>
                </a:lnTo>
                <a:lnTo>
                  <a:pt x="373983" y="99062"/>
                </a:lnTo>
                <a:lnTo>
                  <a:pt x="380600" y="99062"/>
                </a:lnTo>
                <a:lnTo>
                  <a:pt x="386252" y="96718"/>
                </a:lnTo>
                <a:lnTo>
                  <a:pt x="390938" y="92030"/>
                </a:lnTo>
                <a:lnTo>
                  <a:pt x="395625" y="87343"/>
                </a:lnTo>
                <a:lnTo>
                  <a:pt x="397969" y="81690"/>
                </a:lnTo>
                <a:lnTo>
                  <a:pt x="397969" y="68454"/>
                </a:lnTo>
                <a:lnTo>
                  <a:pt x="395625" y="62801"/>
                </a:lnTo>
                <a:lnTo>
                  <a:pt x="390938" y="58113"/>
                </a:lnTo>
                <a:lnTo>
                  <a:pt x="386252" y="53426"/>
                </a:lnTo>
                <a:lnTo>
                  <a:pt x="380600" y="51082"/>
                </a:lnTo>
                <a:lnTo>
                  <a:pt x="367320" y="51082"/>
                </a:lnTo>
                <a:lnTo>
                  <a:pt x="361646" y="53426"/>
                </a:lnTo>
                <a:lnTo>
                  <a:pt x="356959" y="58113"/>
                </a:lnTo>
                <a:lnTo>
                  <a:pt x="352272" y="62801"/>
                </a:lnTo>
                <a:lnTo>
                  <a:pt x="349928" y="68454"/>
                </a:lnTo>
                <a:lnTo>
                  <a:pt x="349928" y="81690"/>
                </a:lnTo>
                <a:lnTo>
                  <a:pt x="352272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199978" y="5356814"/>
            <a:ext cx="1047982" cy="0"/>
          </a:xfrm>
          <a:custGeom>
            <a:avLst/>
            <a:gdLst/>
            <a:ahLst/>
            <a:cxnLst/>
            <a:rect l="l" t="t" r="r" b="b"/>
            <a:pathLst>
              <a:path w="1152780">
                <a:moveTo>
                  <a:pt x="1152780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18928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381771" y="526338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247960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861437" y="601004"/>
            <a:ext cx="4025236" cy="177553"/>
          </a:xfrm>
          <a:custGeom>
            <a:avLst/>
            <a:gdLst/>
            <a:ahLst/>
            <a:cxnLst/>
            <a:rect l="l" t="t" r="r" b="b"/>
            <a:pathLst>
              <a:path w="4427760" h="201227">
                <a:moveTo>
                  <a:pt x="381130" y="49145"/>
                </a:moveTo>
                <a:lnTo>
                  <a:pt x="371398" y="57803"/>
                </a:lnTo>
                <a:lnTo>
                  <a:pt x="377739" y="80655"/>
                </a:lnTo>
                <a:lnTo>
                  <a:pt x="380806" y="72813"/>
                </a:lnTo>
                <a:lnTo>
                  <a:pt x="386595" y="66644"/>
                </a:lnTo>
                <a:lnTo>
                  <a:pt x="392540" y="43630"/>
                </a:lnTo>
                <a:lnTo>
                  <a:pt x="381130" y="49145"/>
                </a:lnTo>
                <a:close/>
              </a:path>
              <a:path w="4427760" h="201227">
                <a:moveTo>
                  <a:pt x="546706" y="2481"/>
                </a:moveTo>
                <a:lnTo>
                  <a:pt x="546706" y="154383"/>
                </a:lnTo>
                <a:lnTo>
                  <a:pt x="567487" y="154383"/>
                </a:lnTo>
                <a:lnTo>
                  <a:pt x="567487" y="2481"/>
                </a:lnTo>
                <a:lnTo>
                  <a:pt x="546706" y="2481"/>
                </a:lnTo>
                <a:close/>
              </a:path>
              <a:path w="4427760" h="201227">
                <a:moveTo>
                  <a:pt x="616998" y="154383"/>
                </a:moveTo>
                <a:lnTo>
                  <a:pt x="616998" y="89134"/>
                </a:lnTo>
                <a:lnTo>
                  <a:pt x="617463" y="83568"/>
                </a:lnTo>
                <a:lnTo>
                  <a:pt x="618393" y="79673"/>
                </a:lnTo>
                <a:lnTo>
                  <a:pt x="619324" y="75778"/>
                </a:lnTo>
                <a:lnTo>
                  <a:pt x="621340" y="72004"/>
                </a:lnTo>
                <a:lnTo>
                  <a:pt x="624441" y="68350"/>
                </a:lnTo>
                <a:lnTo>
                  <a:pt x="628301" y="63800"/>
                </a:lnTo>
                <a:lnTo>
                  <a:pt x="632781" y="60767"/>
                </a:lnTo>
                <a:lnTo>
                  <a:pt x="637882" y="59250"/>
                </a:lnTo>
                <a:lnTo>
                  <a:pt x="640708" y="58354"/>
                </a:lnTo>
                <a:lnTo>
                  <a:pt x="644326" y="57906"/>
                </a:lnTo>
                <a:lnTo>
                  <a:pt x="657422" y="57906"/>
                </a:lnTo>
                <a:lnTo>
                  <a:pt x="663418" y="61353"/>
                </a:lnTo>
                <a:lnTo>
                  <a:pt x="666726" y="68247"/>
                </a:lnTo>
                <a:lnTo>
                  <a:pt x="668725" y="72383"/>
                </a:lnTo>
                <a:lnTo>
                  <a:pt x="669725" y="77829"/>
                </a:lnTo>
                <a:lnTo>
                  <a:pt x="669725" y="154383"/>
                </a:lnTo>
                <a:lnTo>
                  <a:pt x="688644" y="154383"/>
                </a:lnTo>
                <a:lnTo>
                  <a:pt x="688641" y="82394"/>
                </a:lnTo>
                <a:lnTo>
                  <a:pt x="687441" y="68165"/>
                </a:lnTo>
                <a:lnTo>
                  <a:pt x="684095" y="57596"/>
                </a:lnTo>
                <a:lnTo>
                  <a:pt x="677980" y="49414"/>
                </a:lnTo>
                <a:lnTo>
                  <a:pt x="667038" y="43219"/>
                </a:lnTo>
                <a:lnTo>
                  <a:pt x="652252" y="41155"/>
                </a:lnTo>
                <a:lnTo>
                  <a:pt x="645084" y="41155"/>
                </a:lnTo>
                <a:lnTo>
                  <a:pt x="638571" y="42567"/>
                </a:lnTo>
                <a:lnTo>
                  <a:pt x="632712" y="45394"/>
                </a:lnTo>
                <a:lnTo>
                  <a:pt x="626854" y="48220"/>
                </a:lnTo>
                <a:lnTo>
                  <a:pt x="621305" y="52874"/>
                </a:lnTo>
                <a:lnTo>
                  <a:pt x="616067" y="59354"/>
                </a:lnTo>
                <a:lnTo>
                  <a:pt x="616067" y="43636"/>
                </a:lnTo>
                <a:lnTo>
                  <a:pt x="598388" y="43636"/>
                </a:lnTo>
                <a:lnTo>
                  <a:pt x="598388" y="154383"/>
                </a:lnTo>
                <a:lnTo>
                  <a:pt x="616998" y="154383"/>
                </a:lnTo>
                <a:close/>
              </a:path>
              <a:path w="4427760" h="201227">
                <a:moveTo>
                  <a:pt x="805965" y="43636"/>
                </a:moveTo>
                <a:lnTo>
                  <a:pt x="785598" y="43636"/>
                </a:lnTo>
                <a:lnTo>
                  <a:pt x="754685" y="133806"/>
                </a:lnTo>
                <a:lnTo>
                  <a:pt x="725117" y="43636"/>
                </a:lnTo>
                <a:lnTo>
                  <a:pt x="703509" y="43636"/>
                </a:lnTo>
                <a:lnTo>
                  <a:pt x="744347" y="154383"/>
                </a:lnTo>
                <a:lnTo>
                  <a:pt x="764197" y="154383"/>
                </a:lnTo>
                <a:lnTo>
                  <a:pt x="805965" y="43636"/>
                </a:lnTo>
                <a:close/>
              </a:path>
              <a:path w="4427760" h="201227">
                <a:moveTo>
                  <a:pt x="848560" y="138787"/>
                </a:moveTo>
                <a:lnTo>
                  <a:pt x="843597" y="131996"/>
                </a:lnTo>
                <a:lnTo>
                  <a:pt x="842193" y="129916"/>
                </a:lnTo>
                <a:lnTo>
                  <a:pt x="837509" y="118790"/>
                </a:lnTo>
                <a:lnTo>
                  <a:pt x="835637" y="104956"/>
                </a:lnTo>
                <a:lnTo>
                  <a:pt x="916795" y="104956"/>
                </a:lnTo>
                <a:lnTo>
                  <a:pt x="916795" y="93788"/>
                </a:lnTo>
                <a:lnTo>
                  <a:pt x="916243" y="85654"/>
                </a:lnTo>
                <a:lnTo>
                  <a:pt x="915141" y="80552"/>
                </a:lnTo>
                <a:lnTo>
                  <a:pt x="913900" y="73107"/>
                </a:lnTo>
                <a:lnTo>
                  <a:pt x="911419" y="66593"/>
                </a:lnTo>
                <a:lnTo>
                  <a:pt x="907697" y="61008"/>
                </a:lnTo>
                <a:lnTo>
                  <a:pt x="903837" y="55149"/>
                </a:lnTo>
                <a:lnTo>
                  <a:pt x="898220" y="50375"/>
                </a:lnTo>
                <a:lnTo>
                  <a:pt x="890845" y="46687"/>
                </a:lnTo>
                <a:lnTo>
                  <a:pt x="883470" y="42999"/>
                </a:lnTo>
                <a:lnTo>
                  <a:pt x="875854" y="41155"/>
                </a:lnTo>
                <a:lnTo>
                  <a:pt x="864389" y="41257"/>
                </a:lnTo>
                <a:lnTo>
                  <a:pt x="851300" y="43630"/>
                </a:lnTo>
                <a:lnTo>
                  <a:pt x="845355" y="66644"/>
                </a:lnTo>
                <a:lnTo>
                  <a:pt x="851145" y="60474"/>
                </a:lnTo>
                <a:lnTo>
                  <a:pt x="858313" y="57389"/>
                </a:lnTo>
                <a:lnTo>
                  <a:pt x="866859" y="57389"/>
                </a:lnTo>
                <a:lnTo>
                  <a:pt x="870999" y="57582"/>
                </a:lnTo>
                <a:lnTo>
                  <a:pt x="883680" y="61603"/>
                </a:lnTo>
                <a:lnTo>
                  <a:pt x="892396" y="70832"/>
                </a:lnTo>
                <a:lnTo>
                  <a:pt x="895153" y="75657"/>
                </a:lnTo>
                <a:lnTo>
                  <a:pt x="896910" y="82103"/>
                </a:lnTo>
                <a:lnTo>
                  <a:pt x="897668" y="90169"/>
                </a:lnTo>
                <a:lnTo>
                  <a:pt x="836154" y="90169"/>
                </a:lnTo>
                <a:lnTo>
                  <a:pt x="836498" y="80655"/>
                </a:lnTo>
                <a:lnTo>
                  <a:pt x="830157" y="57803"/>
                </a:lnTo>
                <a:lnTo>
                  <a:pt x="825752" y="63605"/>
                </a:lnTo>
                <a:lnTo>
                  <a:pt x="820158" y="74562"/>
                </a:lnTo>
                <a:lnTo>
                  <a:pt x="816802" y="87071"/>
                </a:lnTo>
                <a:lnTo>
                  <a:pt x="815683" y="101130"/>
                </a:lnTo>
                <a:lnTo>
                  <a:pt x="815982" y="108694"/>
                </a:lnTo>
                <a:lnTo>
                  <a:pt x="818334" y="122179"/>
                </a:lnTo>
                <a:lnTo>
                  <a:pt x="823024" y="133704"/>
                </a:lnTo>
                <a:lnTo>
                  <a:pt x="830054" y="143268"/>
                </a:lnTo>
                <a:lnTo>
                  <a:pt x="840359" y="151641"/>
                </a:lnTo>
                <a:lnTo>
                  <a:pt x="852031" y="156645"/>
                </a:lnTo>
                <a:lnTo>
                  <a:pt x="865102" y="158313"/>
                </a:lnTo>
                <a:lnTo>
                  <a:pt x="870754" y="158313"/>
                </a:lnTo>
                <a:lnTo>
                  <a:pt x="875819" y="157761"/>
                </a:lnTo>
                <a:lnTo>
                  <a:pt x="880300" y="156658"/>
                </a:lnTo>
                <a:lnTo>
                  <a:pt x="888639" y="154728"/>
                </a:lnTo>
                <a:lnTo>
                  <a:pt x="895635" y="151005"/>
                </a:lnTo>
                <a:lnTo>
                  <a:pt x="901287" y="145491"/>
                </a:lnTo>
                <a:lnTo>
                  <a:pt x="904664" y="142319"/>
                </a:lnTo>
                <a:lnTo>
                  <a:pt x="907714" y="138235"/>
                </a:lnTo>
                <a:lnTo>
                  <a:pt x="910437" y="133237"/>
                </a:lnTo>
                <a:lnTo>
                  <a:pt x="913159" y="128239"/>
                </a:lnTo>
                <a:lnTo>
                  <a:pt x="914762" y="123706"/>
                </a:lnTo>
                <a:lnTo>
                  <a:pt x="915244" y="119639"/>
                </a:lnTo>
                <a:lnTo>
                  <a:pt x="896945" y="119639"/>
                </a:lnTo>
                <a:lnTo>
                  <a:pt x="895566" y="124533"/>
                </a:lnTo>
                <a:lnTo>
                  <a:pt x="893223" y="128842"/>
                </a:lnTo>
                <a:lnTo>
                  <a:pt x="889914" y="132565"/>
                </a:lnTo>
                <a:lnTo>
                  <a:pt x="884125" y="138977"/>
                </a:lnTo>
                <a:lnTo>
                  <a:pt x="876371" y="142181"/>
                </a:lnTo>
                <a:lnTo>
                  <a:pt x="856245" y="142181"/>
                </a:lnTo>
                <a:lnTo>
                  <a:pt x="848560" y="138787"/>
                </a:lnTo>
                <a:close/>
              </a:path>
              <a:path w="4427760" h="201227">
                <a:moveTo>
                  <a:pt x="839890" y="49145"/>
                </a:moveTo>
                <a:lnTo>
                  <a:pt x="830157" y="57803"/>
                </a:lnTo>
                <a:lnTo>
                  <a:pt x="836498" y="80655"/>
                </a:lnTo>
                <a:lnTo>
                  <a:pt x="839565" y="72813"/>
                </a:lnTo>
                <a:lnTo>
                  <a:pt x="845355" y="66644"/>
                </a:lnTo>
                <a:lnTo>
                  <a:pt x="851300" y="43630"/>
                </a:lnTo>
                <a:lnTo>
                  <a:pt x="839890" y="49145"/>
                </a:lnTo>
                <a:close/>
              </a:path>
              <a:path w="4427760" h="201227">
                <a:moveTo>
                  <a:pt x="951434" y="153264"/>
                </a:moveTo>
                <a:lnTo>
                  <a:pt x="963345" y="157283"/>
                </a:lnTo>
                <a:lnTo>
                  <a:pt x="978700" y="158623"/>
                </a:lnTo>
                <a:lnTo>
                  <a:pt x="991062" y="157713"/>
                </a:lnTo>
                <a:lnTo>
                  <a:pt x="1003441" y="154143"/>
                </a:lnTo>
                <a:lnTo>
                  <a:pt x="1012870" y="147869"/>
                </a:lnTo>
                <a:lnTo>
                  <a:pt x="1014787" y="145912"/>
                </a:lnTo>
                <a:lnTo>
                  <a:pt x="1021762" y="134956"/>
                </a:lnTo>
                <a:lnTo>
                  <a:pt x="1024087" y="122328"/>
                </a:lnTo>
                <a:lnTo>
                  <a:pt x="1024087" y="112125"/>
                </a:lnTo>
                <a:lnTo>
                  <a:pt x="1020468" y="104646"/>
                </a:lnTo>
                <a:lnTo>
                  <a:pt x="1013231" y="99888"/>
                </a:lnTo>
                <a:lnTo>
                  <a:pt x="1001608" y="94752"/>
                </a:lnTo>
                <a:lnTo>
                  <a:pt x="986351" y="90479"/>
                </a:lnTo>
                <a:lnTo>
                  <a:pt x="974048" y="87480"/>
                </a:lnTo>
                <a:lnTo>
                  <a:pt x="968672" y="86170"/>
                </a:lnTo>
                <a:lnTo>
                  <a:pt x="964605" y="84653"/>
                </a:lnTo>
                <a:lnTo>
                  <a:pt x="961848" y="82930"/>
                </a:lnTo>
                <a:lnTo>
                  <a:pt x="957092" y="80035"/>
                </a:lnTo>
                <a:lnTo>
                  <a:pt x="954715" y="76175"/>
                </a:lnTo>
                <a:lnTo>
                  <a:pt x="954715" y="66937"/>
                </a:lnTo>
                <a:lnTo>
                  <a:pt x="956524" y="63386"/>
                </a:lnTo>
                <a:lnTo>
                  <a:pt x="960143" y="60698"/>
                </a:lnTo>
                <a:lnTo>
                  <a:pt x="963761" y="58010"/>
                </a:lnTo>
                <a:lnTo>
                  <a:pt x="969085" y="56665"/>
                </a:lnTo>
                <a:lnTo>
                  <a:pt x="986661" y="56665"/>
                </a:lnTo>
                <a:lnTo>
                  <a:pt x="994071" y="59112"/>
                </a:lnTo>
                <a:lnTo>
                  <a:pt x="998344" y="64007"/>
                </a:lnTo>
                <a:lnTo>
                  <a:pt x="1000963" y="67454"/>
                </a:lnTo>
                <a:lnTo>
                  <a:pt x="1002445" y="71280"/>
                </a:lnTo>
                <a:lnTo>
                  <a:pt x="1002789" y="75485"/>
                </a:lnTo>
                <a:lnTo>
                  <a:pt x="1020365" y="75485"/>
                </a:lnTo>
                <a:lnTo>
                  <a:pt x="1020503" y="68315"/>
                </a:lnTo>
                <a:lnTo>
                  <a:pt x="1018263" y="61629"/>
                </a:lnTo>
                <a:lnTo>
                  <a:pt x="1013645" y="55425"/>
                </a:lnTo>
                <a:lnTo>
                  <a:pt x="1004256" y="46983"/>
                </a:lnTo>
                <a:lnTo>
                  <a:pt x="992393" y="42301"/>
                </a:lnTo>
                <a:lnTo>
                  <a:pt x="977563" y="40741"/>
                </a:lnTo>
                <a:lnTo>
                  <a:pt x="970039" y="41150"/>
                </a:lnTo>
                <a:lnTo>
                  <a:pt x="957345" y="44271"/>
                </a:lnTo>
                <a:lnTo>
                  <a:pt x="947116" y="50461"/>
                </a:lnTo>
                <a:lnTo>
                  <a:pt x="938150" y="62808"/>
                </a:lnTo>
                <a:lnTo>
                  <a:pt x="935795" y="75898"/>
                </a:lnTo>
                <a:lnTo>
                  <a:pt x="935795" y="84792"/>
                </a:lnTo>
                <a:lnTo>
                  <a:pt x="939793" y="91754"/>
                </a:lnTo>
                <a:lnTo>
                  <a:pt x="947788" y="96786"/>
                </a:lnTo>
                <a:lnTo>
                  <a:pt x="952268" y="99682"/>
                </a:lnTo>
                <a:lnTo>
                  <a:pt x="959229" y="102301"/>
                </a:lnTo>
                <a:lnTo>
                  <a:pt x="968672" y="104646"/>
                </a:lnTo>
                <a:lnTo>
                  <a:pt x="983456" y="108368"/>
                </a:lnTo>
                <a:lnTo>
                  <a:pt x="991382" y="110367"/>
                </a:lnTo>
                <a:lnTo>
                  <a:pt x="996689" y="112125"/>
                </a:lnTo>
                <a:lnTo>
                  <a:pt x="999378" y="113642"/>
                </a:lnTo>
                <a:lnTo>
                  <a:pt x="1003582" y="116124"/>
                </a:lnTo>
                <a:lnTo>
                  <a:pt x="1005684" y="119743"/>
                </a:lnTo>
                <a:lnTo>
                  <a:pt x="1005684" y="130773"/>
                </a:lnTo>
                <a:lnTo>
                  <a:pt x="1003065" y="135408"/>
                </a:lnTo>
                <a:lnTo>
                  <a:pt x="997827" y="138407"/>
                </a:lnTo>
                <a:lnTo>
                  <a:pt x="992589" y="141406"/>
                </a:lnTo>
                <a:lnTo>
                  <a:pt x="986523" y="142905"/>
                </a:lnTo>
                <a:lnTo>
                  <a:pt x="978829" y="142900"/>
                </a:lnTo>
                <a:lnTo>
                  <a:pt x="964564" y="140550"/>
                </a:lnTo>
                <a:lnTo>
                  <a:pt x="955232" y="133909"/>
                </a:lnTo>
                <a:lnTo>
                  <a:pt x="952681" y="130600"/>
                </a:lnTo>
                <a:lnTo>
                  <a:pt x="951131" y="125844"/>
                </a:lnTo>
                <a:lnTo>
                  <a:pt x="950579" y="119639"/>
                </a:lnTo>
                <a:lnTo>
                  <a:pt x="932693" y="119639"/>
                </a:lnTo>
                <a:lnTo>
                  <a:pt x="933124" y="124470"/>
                </a:lnTo>
                <a:lnTo>
                  <a:pt x="936685" y="136899"/>
                </a:lnTo>
                <a:lnTo>
                  <a:pt x="943704" y="147403"/>
                </a:lnTo>
                <a:lnTo>
                  <a:pt x="951434" y="153264"/>
                </a:lnTo>
                <a:close/>
              </a:path>
              <a:path w="4427760" h="201227">
                <a:moveTo>
                  <a:pt x="1067923" y="134978"/>
                </a:moveTo>
                <a:lnTo>
                  <a:pt x="1067923" y="58837"/>
                </a:lnTo>
                <a:lnTo>
                  <a:pt x="1085602" y="58837"/>
                </a:lnTo>
                <a:lnTo>
                  <a:pt x="1085602" y="43637"/>
                </a:lnTo>
                <a:lnTo>
                  <a:pt x="1067923" y="43637"/>
                </a:lnTo>
                <a:lnTo>
                  <a:pt x="1067923" y="12718"/>
                </a:lnTo>
                <a:lnTo>
                  <a:pt x="1049107" y="12718"/>
                </a:lnTo>
                <a:lnTo>
                  <a:pt x="1049107" y="43636"/>
                </a:lnTo>
                <a:lnTo>
                  <a:pt x="1034115" y="43636"/>
                </a:lnTo>
                <a:lnTo>
                  <a:pt x="1034115" y="58837"/>
                </a:lnTo>
                <a:lnTo>
                  <a:pt x="1049107" y="58837"/>
                </a:lnTo>
                <a:lnTo>
                  <a:pt x="1049107" y="139252"/>
                </a:lnTo>
                <a:lnTo>
                  <a:pt x="1050657" y="145025"/>
                </a:lnTo>
                <a:lnTo>
                  <a:pt x="1053759" y="149471"/>
                </a:lnTo>
                <a:lnTo>
                  <a:pt x="1056860" y="153918"/>
                </a:lnTo>
                <a:lnTo>
                  <a:pt x="1062753" y="156141"/>
                </a:lnTo>
                <a:lnTo>
                  <a:pt x="1074126" y="156141"/>
                </a:lnTo>
                <a:lnTo>
                  <a:pt x="1076624" y="156004"/>
                </a:lnTo>
                <a:lnTo>
                  <a:pt x="1081242" y="155452"/>
                </a:lnTo>
                <a:lnTo>
                  <a:pt x="1085602" y="154384"/>
                </a:lnTo>
                <a:lnTo>
                  <a:pt x="1085602" y="139700"/>
                </a:lnTo>
                <a:lnTo>
                  <a:pt x="1081983" y="139959"/>
                </a:lnTo>
                <a:lnTo>
                  <a:pt x="1075711" y="140011"/>
                </a:lnTo>
                <a:lnTo>
                  <a:pt x="1073299" y="139631"/>
                </a:lnTo>
                <a:lnTo>
                  <a:pt x="1071851" y="138873"/>
                </a:lnTo>
                <a:lnTo>
                  <a:pt x="1069232" y="137563"/>
                </a:lnTo>
                <a:lnTo>
                  <a:pt x="1067923" y="134978"/>
                </a:lnTo>
                <a:close/>
              </a:path>
              <a:path w="4427760" h="201227">
                <a:moveTo>
                  <a:pt x="1232982" y="43352"/>
                </a:moveTo>
                <a:lnTo>
                  <a:pt x="1218442" y="41155"/>
                </a:lnTo>
                <a:lnTo>
                  <a:pt x="1211480" y="41155"/>
                </a:lnTo>
                <a:lnTo>
                  <a:pt x="1205208" y="42585"/>
                </a:lnTo>
                <a:lnTo>
                  <a:pt x="1199626" y="45446"/>
                </a:lnTo>
                <a:lnTo>
                  <a:pt x="1194043" y="48307"/>
                </a:lnTo>
                <a:lnTo>
                  <a:pt x="1189183" y="52701"/>
                </a:lnTo>
                <a:lnTo>
                  <a:pt x="1185048" y="58630"/>
                </a:lnTo>
                <a:lnTo>
                  <a:pt x="1182567" y="53804"/>
                </a:lnTo>
                <a:lnTo>
                  <a:pt x="1179810" y="50151"/>
                </a:lnTo>
                <a:lnTo>
                  <a:pt x="1176777" y="47669"/>
                </a:lnTo>
                <a:lnTo>
                  <a:pt x="1171401" y="43326"/>
                </a:lnTo>
                <a:lnTo>
                  <a:pt x="1164302" y="41155"/>
                </a:lnTo>
                <a:lnTo>
                  <a:pt x="1147691" y="41155"/>
                </a:lnTo>
                <a:lnTo>
                  <a:pt x="1140730" y="43257"/>
                </a:lnTo>
                <a:lnTo>
                  <a:pt x="1134595" y="47463"/>
                </a:lnTo>
                <a:lnTo>
                  <a:pt x="1131011" y="49944"/>
                </a:lnTo>
                <a:lnTo>
                  <a:pt x="1127014" y="53908"/>
                </a:lnTo>
                <a:lnTo>
                  <a:pt x="1122603" y="59354"/>
                </a:lnTo>
                <a:lnTo>
                  <a:pt x="1122603" y="43637"/>
                </a:lnTo>
                <a:lnTo>
                  <a:pt x="1104200" y="43637"/>
                </a:lnTo>
                <a:lnTo>
                  <a:pt x="1104200" y="154384"/>
                </a:lnTo>
                <a:lnTo>
                  <a:pt x="1122809" y="154384"/>
                </a:lnTo>
                <a:lnTo>
                  <a:pt x="1122809" y="95649"/>
                </a:lnTo>
                <a:lnTo>
                  <a:pt x="1123075" y="88542"/>
                </a:lnTo>
                <a:lnTo>
                  <a:pt x="1125792" y="75059"/>
                </a:lnTo>
                <a:lnTo>
                  <a:pt x="1131442" y="66075"/>
                </a:lnTo>
                <a:lnTo>
                  <a:pt x="1137197" y="60629"/>
                </a:lnTo>
                <a:lnTo>
                  <a:pt x="1143590" y="57907"/>
                </a:lnTo>
                <a:lnTo>
                  <a:pt x="1158340" y="57907"/>
                </a:lnTo>
                <a:lnTo>
                  <a:pt x="1163613" y="60491"/>
                </a:lnTo>
                <a:lnTo>
                  <a:pt x="1166439" y="65662"/>
                </a:lnTo>
                <a:lnTo>
                  <a:pt x="1168231" y="69109"/>
                </a:lnTo>
                <a:lnTo>
                  <a:pt x="1169127" y="74589"/>
                </a:lnTo>
                <a:lnTo>
                  <a:pt x="1169127" y="154384"/>
                </a:lnTo>
                <a:lnTo>
                  <a:pt x="1188046" y="154384"/>
                </a:lnTo>
                <a:lnTo>
                  <a:pt x="1188048" y="89495"/>
                </a:lnTo>
                <a:lnTo>
                  <a:pt x="1190078" y="75086"/>
                </a:lnTo>
                <a:lnTo>
                  <a:pt x="1195955" y="65455"/>
                </a:lnTo>
                <a:lnTo>
                  <a:pt x="1201228" y="60561"/>
                </a:lnTo>
                <a:lnTo>
                  <a:pt x="1207517" y="58113"/>
                </a:lnTo>
                <a:lnTo>
                  <a:pt x="1220130" y="58113"/>
                </a:lnTo>
                <a:lnTo>
                  <a:pt x="1224628" y="59492"/>
                </a:lnTo>
                <a:lnTo>
                  <a:pt x="1228315" y="62249"/>
                </a:lnTo>
                <a:lnTo>
                  <a:pt x="1232003" y="65007"/>
                </a:lnTo>
                <a:lnTo>
                  <a:pt x="1233846" y="70074"/>
                </a:lnTo>
                <a:lnTo>
                  <a:pt x="1233846" y="154384"/>
                </a:lnTo>
                <a:lnTo>
                  <a:pt x="1253180" y="154384"/>
                </a:lnTo>
                <a:lnTo>
                  <a:pt x="1253180" y="70866"/>
                </a:lnTo>
                <a:lnTo>
                  <a:pt x="1251732" y="63077"/>
                </a:lnTo>
                <a:lnTo>
                  <a:pt x="1248837" y="57286"/>
                </a:lnTo>
                <a:lnTo>
                  <a:pt x="1243636" y="49943"/>
                </a:lnTo>
                <a:lnTo>
                  <a:pt x="1232982" y="43352"/>
                </a:lnTo>
                <a:close/>
              </a:path>
              <a:path w="4427760" h="201227">
                <a:moveTo>
                  <a:pt x="1295557" y="138787"/>
                </a:moveTo>
                <a:lnTo>
                  <a:pt x="1290594" y="131996"/>
                </a:lnTo>
                <a:lnTo>
                  <a:pt x="1289189" y="129916"/>
                </a:lnTo>
                <a:lnTo>
                  <a:pt x="1284505" y="118790"/>
                </a:lnTo>
                <a:lnTo>
                  <a:pt x="1282633" y="104956"/>
                </a:lnTo>
                <a:lnTo>
                  <a:pt x="1363792" y="104956"/>
                </a:lnTo>
                <a:lnTo>
                  <a:pt x="1363792" y="93788"/>
                </a:lnTo>
                <a:lnTo>
                  <a:pt x="1363240" y="85654"/>
                </a:lnTo>
                <a:lnTo>
                  <a:pt x="1362137" y="80552"/>
                </a:lnTo>
                <a:lnTo>
                  <a:pt x="1360897" y="73107"/>
                </a:lnTo>
                <a:lnTo>
                  <a:pt x="1358415" y="66593"/>
                </a:lnTo>
                <a:lnTo>
                  <a:pt x="1354693" y="61009"/>
                </a:lnTo>
                <a:lnTo>
                  <a:pt x="1350834" y="55149"/>
                </a:lnTo>
                <a:lnTo>
                  <a:pt x="1345216" y="50375"/>
                </a:lnTo>
                <a:lnTo>
                  <a:pt x="1337842" y="46687"/>
                </a:lnTo>
                <a:lnTo>
                  <a:pt x="1330467" y="42999"/>
                </a:lnTo>
                <a:lnTo>
                  <a:pt x="1322851" y="41155"/>
                </a:lnTo>
                <a:lnTo>
                  <a:pt x="1311385" y="41257"/>
                </a:lnTo>
                <a:lnTo>
                  <a:pt x="1298297" y="43630"/>
                </a:lnTo>
                <a:lnTo>
                  <a:pt x="1292352" y="66644"/>
                </a:lnTo>
                <a:lnTo>
                  <a:pt x="1298141" y="60475"/>
                </a:lnTo>
                <a:lnTo>
                  <a:pt x="1305309" y="57389"/>
                </a:lnTo>
                <a:lnTo>
                  <a:pt x="1313856" y="57389"/>
                </a:lnTo>
                <a:lnTo>
                  <a:pt x="1317996" y="57582"/>
                </a:lnTo>
                <a:lnTo>
                  <a:pt x="1330677" y="61604"/>
                </a:lnTo>
                <a:lnTo>
                  <a:pt x="1339392" y="70832"/>
                </a:lnTo>
                <a:lnTo>
                  <a:pt x="1342149" y="75658"/>
                </a:lnTo>
                <a:lnTo>
                  <a:pt x="1343907" y="82104"/>
                </a:lnTo>
                <a:lnTo>
                  <a:pt x="1344665" y="90169"/>
                </a:lnTo>
                <a:lnTo>
                  <a:pt x="1283150" y="90169"/>
                </a:lnTo>
                <a:lnTo>
                  <a:pt x="1283495" y="80655"/>
                </a:lnTo>
                <a:lnTo>
                  <a:pt x="1277154" y="57803"/>
                </a:lnTo>
                <a:lnTo>
                  <a:pt x="1272748" y="63605"/>
                </a:lnTo>
                <a:lnTo>
                  <a:pt x="1267155" y="74563"/>
                </a:lnTo>
                <a:lnTo>
                  <a:pt x="1263798" y="87071"/>
                </a:lnTo>
                <a:lnTo>
                  <a:pt x="1262680" y="101130"/>
                </a:lnTo>
                <a:lnTo>
                  <a:pt x="1262979" y="108694"/>
                </a:lnTo>
                <a:lnTo>
                  <a:pt x="1265330" y="122179"/>
                </a:lnTo>
                <a:lnTo>
                  <a:pt x="1270021" y="133703"/>
                </a:lnTo>
                <a:lnTo>
                  <a:pt x="1277050" y="143268"/>
                </a:lnTo>
                <a:lnTo>
                  <a:pt x="1287355" y="151641"/>
                </a:lnTo>
                <a:lnTo>
                  <a:pt x="1299027" y="156645"/>
                </a:lnTo>
                <a:lnTo>
                  <a:pt x="1312098" y="158313"/>
                </a:lnTo>
                <a:lnTo>
                  <a:pt x="1317750" y="158313"/>
                </a:lnTo>
                <a:lnTo>
                  <a:pt x="1322816" y="157761"/>
                </a:lnTo>
                <a:lnTo>
                  <a:pt x="1327296" y="156659"/>
                </a:lnTo>
                <a:lnTo>
                  <a:pt x="1335636" y="154728"/>
                </a:lnTo>
                <a:lnTo>
                  <a:pt x="1342632" y="151006"/>
                </a:lnTo>
                <a:lnTo>
                  <a:pt x="1348284" y="145491"/>
                </a:lnTo>
                <a:lnTo>
                  <a:pt x="1351661" y="142320"/>
                </a:lnTo>
                <a:lnTo>
                  <a:pt x="1354711" y="138235"/>
                </a:lnTo>
                <a:lnTo>
                  <a:pt x="1357433" y="133238"/>
                </a:lnTo>
                <a:lnTo>
                  <a:pt x="1360156" y="128239"/>
                </a:lnTo>
                <a:lnTo>
                  <a:pt x="1361758" y="123707"/>
                </a:lnTo>
                <a:lnTo>
                  <a:pt x="1362241" y="119640"/>
                </a:lnTo>
                <a:lnTo>
                  <a:pt x="1343941" y="119640"/>
                </a:lnTo>
                <a:lnTo>
                  <a:pt x="1342563" y="124534"/>
                </a:lnTo>
                <a:lnTo>
                  <a:pt x="1340219" y="128842"/>
                </a:lnTo>
                <a:lnTo>
                  <a:pt x="1336911" y="132565"/>
                </a:lnTo>
                <a:lnTo>
                  <a:pt x="1331121" y="138977"/>
                </a:lnTo>
                <a:lnTo>
                  <a:pt x="1323368" y="142182"/>
                </a:lnTo>
                <a:lnTo>
                  <a:pt x="1303242" y="142182"/>
                </a:lnTo>
                <a:lnTo>
                  <a:pt x="1295557" y="138787"/>
                </a:lnTo>
                <a:close/>
              </a:path>
              <a:path w="4427760" h="201227">
                <a:moveTo>
                  <a:pt x="1286886" y="49145"/>
                </a:moveTo>
                <a:lnTo>
                  <a:pt x="1277154" y="57803"/>
                </a:lnTo>
                <a:lnTo>
                  <a:pt x="1283495" y="80655"/>
                </a:lnTo>
                <a:lnTo>
                  <a:pt x="1286562" y="72814"/>
                </a:lnTo>
                <a:lnTo>
                  <a:pt x="1292352" y="66644"/>
                </a:lnTo>
                <a:lnTo>
                  <a:pt x="1298297" y="43630"/>
                </a:lnTo>
                <a:lnTo>
                  <a:pt x="1286886" y="49145"/>
                </a:lnTo>
                <a:close/>
              </a:path>
              <a:path w="4427760" h="201227">
                <a:moveTo>
                  <a:pt x="1405123" y="154384"/>
                </a:moveTo>
                <a:lnTo>
                  <a:pt x="1405123" y="89135"/>
                </a:lnTo>
                <a:lnTo>
                  <a:pt x="1405588" y="83568"/>
                </a:lnTo>
                <a:lnTo>
                  <a:pt x="1406519" y="79673"/>
                </a:lnTo>
                <a:lnTo>
                  <a:pt x="1407449" y="75778"/>
                </a:lnTo>
                <a:lnTo>
                  <a:pt x="1409465" y="72004"/>
                </a:lnTo>
                <a:lnTo>
                  <a:pt x="1412567" y="68350"/>
                </a:lnTo>
                <a:lnTo>
                  <a:pt x="1416427" y="63800"/>
                </a:lnTo>
                <a:lnTo>
                  <a:pt x="1420907" y="60767"/>
                </a:lnTo>
                <a:lnTo>
                  <a:pt x="1426007" y="59250"/>
                </a:lnTo>
                <a:lnTo>
                  <a:pt x="1428833" y="58354"/>
                </a:lnTo>
                <a:lnTo>
                  <a:pt x="1432451" y="57907"/>
                </a:lnTo>
                <a:lnTo>
                  <a:pt x="1445547" y="57907"/>
                </a:lnTo>
                <a:lnTo>
                  <a:pt x="1451544" y="61353"/>
                </a:lnTo>
                <a:lnTo>
                  <a:pt x="1454852" y="68247"/>
                </a:lnTo>
                <a:lnTo>
                  <a:pt x="1456851" y="72383"/>
                </a:lnTo>
                <a:lnTo>
                  <a:pt x="1457850" y="77829"/>
                </a:lnTo>
                <a:lnTo>
                  <a:pt x="1457850" y="154384"/>
                </a:lnTo>
                <a:lnTo>
                  <a:pt x="1476770" y="154384"/>
                </a:lnTo>
                <a:lnTo>
                  <a:pt x="1476766" y="82394"/>
                </a:lnTo>
                <a:lnTo>
                  <a:pt x="1475567" y="68165"/>
                </a:lnTo>
                <a:lnTo>
                  <a:pt x="1472221" y="57596"/>
                </a:lnTo>
                <a:lnTo>
                  <a:pt x="1466105" y="49414"/>
                </a:lnTo>
                <a:lnTo>
                  <a:pt x="1455163" y="43219"/>
                </a:lnTo>
                <a:lnTo>
                  <a:pt x="1440378" y="41155"/>
                </a:lnTo>
                <a:lnTo>
                  <a:pt x="1433210" y="41155"/>
                </a:lnTo>
                <a:lnTo>
                  <a:pt x="1426696" y="42568"/>
                </a:lnTo>
                <a:lnTo>
                  <a:pt x="1420838" y="45394"/>
                </a:lnTo>
                <a:lnTo>
                  <a:pt x="1414979" y="48221"/>
                </a:lnTo>
                <a:lnTo>
                  <a:pt x="1409431" y="52874"/>
                </a:lnTo>
                <a:lnTo>
                  <a:pt x="1404193" y="59354"/>
                </a:lnTo>
                <a:lnTo>
                  <a:pt x="1404193" y="43637"/>
                </a:lnTo>
                <a:lnTo>
                  <a:pt x="1386514" y="43637"/>
                </a:lnTo>
                <a:lnTo>
                  <a:pt x="1386514" y="154384"/>
                </a:lnTo>
                <a:lnTo>
                  <a:pt x="1405123" y="154384"/>
                </a:lnTo>
                <a:close/>
              </a:path>
              <a:path w="4427760" h="201227">
                <a:moveTo>
                  <a:pt x="1526682" y="134978"/>
                </a:moveTo>
                <a:lnTo>
                  <a:pt x="1526682" y="58837"/>
                </a:lnTo>
                <a:lnTo>
                  <a:pt x="1544362" y="58837"/>
                </a:lnTo>
                <a:lnTo>
                  <a:pt x="1544362" y="43637"/>
                </a:lnTo>
                <a:lnTo>
                  <a:pt x="1526682" y="43637"/>
                </a:lnTo>
                <a:lnTo>
                  <a:pt x="1526682" y="12718"/>
                </a:lnTo>
                <a:lnTo>
                  <a:pt x="1507866" y="12718"/>
                </a:lnTo>
                <a:lnTo>
                  <a:pt x="1507866" y="43637"/>
                </a:lnTo>
                <a:lnTo>
                  <a:pt x="1492875" y="43637"/>
                </a:lnTo>
                <a:lnTo>
                  <a:pt x="1492875" y="58837"/>
                </a:lnTo>
                <a:lnTo>
                  <a:pt x="1507866" y="58837"/>
                </a:lnTo>
                <a:lnTo>
                  <a:pt x="1507866" y="139252"/>
                </a:lnTo>
                <a:lnTo>
                  <a:pt x="1509417" y="145026"/>
                </a:lnTo>
                <a:lnTo>
                  <a:pt x="1512518" y="149472"/>
                </a:lnTo>
                <a:lnTo>
                  <a:pt x="1515620" y="153918"/>
                </a:lnTo>
                <a:lnTo>
                  <a:pt x="1521513" y="156141"/>
                </a:lnTo>
                <a:lnTo>
                  <a:pt x="1532886" y="156141"/>
                </a:lnTo>
                <a:lnTo>
                  <a:pt x="1535384" y="156004"/>
                </a:lnTo>
                <a:lnTo>
                  <a:pt x="1540002" y="155452"/>
                </a:lnTo>
                <a:lnTo>
                  <a:pt x="1544362" y="154384"/>
                </a:lnTo>
                <a:lnTo>
                  <a:pt x="1544362" y="139700"/>
                </a:lnTo>
                <a:lnTo>
                  <a:pt x="1540743" y="139959"/>
                </a:lnTo>
                <a:lnTo>
                  <a:pt x="1534471" y="140011"/>
                </a:lnTo>
                <a:lnTo>
                  <a:pt x="1532059" y="139631"/>
                </a:lnTo>
                <a:lnTo>
                  <a:pt x="1530611" y="138873"/>
                </a:lnTo>
                <a:lnTo>
                  <a:pt x="1527992" y="137563"/>
                </a:lnTo>
                <a:lnTo>
                  <a:pt x="1526682" y="134978"/>
                </a:lnTo>
                <a:close/>
              </a:path>
              <a:path w="4427760" h="201227">
                <a:moveTo>
                  <a:pt x="1574877" y="153264"/>
                </a:moveTo>
                <a:lnTo>
                  <a:pt x="1586787" y="157284"/>
                </a:lnTo>
                <a:lnTo>
                  <a:pt x="1602143" y="158624"/>
                </a:lnTo>
                <a:lnTo>
                  <a:pt x="1614505" y="157713"/>
                </a:lnTo>
                <a:lnTo>
                  <a:pt x="1626883" y="154143"/>
                </a:lnTo>
                <a:lnTo>
                  <a:pt x="1636312" y="147869"/>
                </a:lnTo>
                <a:lnTo>
                  <a:pt x="1638229" y="145913"/>
                </a:lnTo>
                <a:lnTo>
                  <a:pt x="1645204" y="134956"/>
                </a:lnTo>
                <a:lnTo>
                  <a:pt x="1647529" y="122328"/>
                </a:lnTo>
                <a:lnTo>
                  <a:pt x="1647529" y="112126"/>
                </a:lnTo>
                <a:lnTo>
                  <a:pt x="1643911" y="104646"/>
                </a:lnTo>
                <a:lnTo>
                  <a:pt x="1636674" y="99889"/>
                </a:lnTo>
                <a:lnTo>
                  <a:pt x="1625050" y="94752"/>
                </a:lnTo>
                <a:lnTo>
                  <a:pt x="1609794" y="90479"/>
                </a:lnTo>
                <a:lnTo>
                  <a:pt x="1597491" y="87481"/>
                </a:lnTo>
                <a:lnTo>
                  <a:pt x="1592115" y="86170"/>
                </a:lnTo>
                <a:lnTo>
                  <a:pt x="1588048" y="84654"/>
                </a:lnTo>
                <a:lnTo>
                  <a:pt x="1585291" y="82931"/>
                </a:lnTo>
                <a:lnTo>
                  <a:pt x="1580535" y="80035"/>
                </a:lnTo>
                <a:lnTo>
                  <a:pt x="1578157" y="76175"/>
                </a:lnTo>
                <a:lnTo>
                  <a:pt x="1578157" y="66937"/>
                </a:lnTo>
                <a:lnTo>
                  <a:pt x="1579967" y="63387"/>
                </a:lnTo>
                <a:lnTo>
                  <a:pt x="1583585" y="60698"/>
                </a:lnTo>
                <a:lnTo>
                  <a:pt x="1587204" y="58010"/>
                </a:lnTo>
                <a:lnTo>
                  <a:pt x="1592528" y="56665"/>
                </a:lnTo>
                <a:lnTo>
                  <a:pt x="1610104" y="56665"/>
                </a:lnTo>
                <a:lnTo>
                  <a:pt x="1617513" y="59113"/>
                </a:lnTo>
                <a:lnTo>
                  <a:pt x="1621786" y="64008"/>
                </a:lnTo>
                <a:lnTo>
                  <a:pt x="1624405" y="67454"/>
                </a:lnTo>
                <a:lnTo>
                  <a:pt x="1625887" y="71280"/>
                </a:lnTo>
                <a:lnTo>
                  <a:pt x="1626232" y="75486"/>
                </a:lnTo>
                <a:lnTo>
                  <a:pt x="1643808" y="75486"/>
                </a:lnTo>
                <a:lnTo>
                  <a:pt x="1643946" y="68316"/>
                </a:lnTo>
                <a:lnTo>
                  <a:pt x="1641705" y="61629"/>
                </a:lnTo>
                <a:lnTo>
                  <a:pt x="1637088" y="55425"/>
                </a:lnTo>
                <a:lnTo>
                  <a:pt x="1627699" y="46984"/>
                </a:lnTo>
                <a:lnTo>
                  <a:pt x="1615836" y="42302"/>
                </a:lnTo>
                <a:lnTo>
                  <a:pt x="1601006" y="40741"/>
                </a:lnTo>
                <a:lnTo>
                  <a:pt x="1593482" y="41151"/>
                </a:lnTo>
                <a:lnTo>
                  <a:pt x="1580788" y="44271"/>
                </a:lnTo>
                <a:lnTo>
                  <a:pt x="1570559" y="50461"/>
                </a:lnTo>
                <a:lnTo>
                  <a:pt x="1561593" y="62808"/>
                </a:lnTo>
                <a:lnTo>
                  <a:pt x="1559237" y="75899"/>
                </a:lnTo>
                <a:lnTo>
                  <a:pt x="1559237" y="84792"/>
                </a:lnTo>
                <a:lnTo>
                  <a:pt x="1563235" y="91755"/>
                </a:lnTo>
                <a:lnTo>
                  <a:pt x="1571231" y="96787"/>
                </a:lnTo>
                <a:lnTo>
                  <a:pt x="1575710" y="99682"/>
                </a:lnTo>
                <a:lnTo>
                  <a:pt x="1582672" y="102302"/>
                </a:lnTo>
                <a:lnTo>
                  <a:pt x="1592115" y="104646"/>
                </a:lnTo>
                <a:lnTo>
                  <a:pt x="1606899" y="108368"/>
                </a:lnTo>
                <a:lnTo>
                  <a:pt x="1614825" y="110367"/>
                </a:lnTo>
                <a:lnTo>
                  <a:pt x="1620132" y="112126"/>
                </a:lnTo>
                <a:lnTo>
                  <a:pt x="1622820" y="113642"/>
                </a:lnTo>
                <a:lnTo>
                  <a:pt x="1627025" y="116124"/>
                </a:lnTo>
                <a:lnTo>
                  <a:pt x="1629127" y="119743"/>
                </a:lnTo>
                <a:lnTo>
                  <a:pt x="1629127" y="130773"/>
                </a:lnTo>
                <a:lnTo>
                  <a:pt x="1626508" y="135409"/>
                </a:lnTo>
                <a:lnTo>
                  <a:pt x="1621269" y="138407"/>
                </a:lnTo>
                <a:lnTo>
                  <a:pt x="1616031" y="141406"/>
                </a:lnTo>
                <a:lnTo>
                  <a:pt x="1609966" y="142906"/>
                </a:lnTo>
                <a:lnTo>
                  <a:pt x="1602271" y="142901"/>
                </a:lnTo>
                <a:lnTo>
                  <a:pt x="1588007" y="140551"/>
                </a:lnTo>
                <a:lnTo>
                  <a:pt x="1578674" y="133910"/>
                </a:lnTo>
                <a:lnTo>
                  <a:pt x="1576124" y="130601"/>
                </a:lnTo>
                <a:lnTo>
                  <a:pt x="1574573" y="125844"/>
                </a:lnTo>
                <a:lnTo>
                  <a:pt x="1574022" y="119640"/>
                </a:lnTo>
                <a:lnTo>
                  <a:pt x="1556136" y="119640"/>
                </a:lnTo>
                <a:lnTo>
                  <a:pt x="1556566" y="124470"/>
                </a:lnTo>
                <a:lnTo>
                  <a:pt x="1560128" y="136900"/>
                </a:lnTo>
                <a:lnTo>
                  <a:pt x="1567147" y="147404"/>
                </a:lnTo>
                <a:lnTo>
                  <a:pt x="1574877" y="153264"/>
                </a:lnTo>
                <a:close/>
              </a:path>
              <a:path w="4427760" h="201227">
                <a:moveTo>
                  <a:pt x="1678649" y="45084"/>
                </a:moveTo>
                <a:lnTo>
                  <a:pt x="1678649" y="67626"/>
                </a:lnTo>
                <a:lnTo>
                  <a:pt x="1700257" y="67626"/>
                </a:lnTo>
                <a:lnTo>
                  <a:pt x="1700257" y="45084"/>
                </a:lnTo>
                <a:lnTo>
                  <a:pt x="1678649" y="45084"/>
                </a:lnTo>
                <a:close/>
              </a:path>
              <a:path w="4427760" h="201227">
                <a:moveTo>
                  <a:pt x="1678649" y="131841"/>
                </a:moveTo>
                <a:lnTo>
                  <a:pt x="1678649" y="154384"/>
                </a:lnTo>
                <a:lnTo>
                  <a:pt x="1700257" y="154384"/>
                </a:lnTo>
                <a:lnTo>
                  <a:pt x="1700257" y="131841"/>
                </a:lnTo>
                <a:lnTo>
                  <a:pt x="1678649" y="131841"/>
                </a:lnTo>
                <a:close/>
              </a:path>
              <a:path w="4427760" h="201227">
                <a:moveTo>
                  <a:pt x="1910005" y="2481"/>
                </a:moveTo>
                <a:lnTo>
                  <a:pt x="1889224" y="2481"/>
                </a:lnTo>
                <a:lnTo>
                  <a:pt x="1889224" y="65248"/>
                </a:lnTo>
                <a:lnTo>
                  <a:pt x="1810237" y="65248"/>
                </a:lnTo>
                <a:lnTo>
                  <a:pt x="1810237" y="2481"/>
                </a:lnTo>
                <a:lnTo>
                  <a:pt x="1789456" y="2481"/>
                </a:lnTo>
                <a:lnTo>
                  <a:pt x="1789456" y="154384"/>
                </a:lnTo>
                <a:lnTo>
                  <a:pt x="1810237" y="154384"/>
                </a:lnTo>
                <a:lnTo>
                  <a:pt x="1810237" y="83344"/>
                </a:lnTo>
                <a:lnTo>
                  <a:pt x="1889224" y="83344"/>
                </a:lnTo>
                <a:lnTo>
                  <a:pt x="1889224" y="154384"/>
                </a:lnTo>
                <a:lnTo>
                  <a:pt x="1910005" y="154384"/>
                </a:lnTo>
                <a:lnTo>
                  <a:pt x="1910005" y="2481"/>
                </a:lnTo>
                <a:close/>
              </a:path>
              <a:path w="4427760" h="201227">
                <a:moveTo>
                  <a:pt x="1927615" y="44153"/>
                </a:moveTo>
                <a:lnTo>
                  <a:pt x="1927615" y="154384"/>
                </a:lnTo>
                <a:lnTo>
                  <a:pt x="1946534" y="154384"/>
                </a:lnTo>
                <a:lnTo>
                  <a:pt x="1946534" y="44153"/>
                </a:lnTo>
                <a:lnTo>
                  <a:pt x="1927615" y="44153"/>
                </a:lnTo>
                <a:close/>
              </a:path>
              <a:path w="4427760" h="201227">
                <a:moveTo>
                  <a:pt x="1927615" y="2481"/>
                </a:moveTo>
                <a:lnTo>
                  <a:pt x="1927615" y="23576"/>
                </a:lnTo>
                <a:lnTo>
                  <a:pt x="1946534" y="23576"/>
                </a:lnTo>
                <a:lnTo>
                  <a:pt x="1946534" y="2481"/>
                </a:lnTo>
                <a:lnTo>
                  <a:pt x="1927615" y="2481"/>
                </a:lnTo>
                <a:close/>
              </a:path>
              <a:path w="4427760" h="201227">
                <a:moveTo>
                  <a:pt x="1987355" y="137270"/>
                </a:moveTo>
                <a:lnTo>
                  <a:pt x="1982289" y="130755"/>
                </a:lnTo>
                <a:lnTo>
                  <a:pt x="1980329" y="127876"/>
                </a:lnTo>
                <a:lnTo>
                  <a:pt x="1976100" y="116731"/>
                </a:lnTo>
                <a:lnTo>
                  <a:pt x="1974690" y="102267"/>
                </a:lnTo>
                <a:lnTo>
                  <a:pt x="1969159" y="57286"/>
                </a:lnTo>
                <a:lnTo>
                  <a:pt x="1965092" y="62693"/>
                </a:lnTo>
                <a:lnTo>
                  <a:pt x="1959798" y="73467"/>
                </a:lnTo>
                <a:lnTo>
                  <a:pt x="1956622" y="86142"/>
                </a:lnTo>
                <a:lnTo>
                  <a:pt x="1955563" y="100717"/>
                </a:lnTo>
                <a:lnTo>
                  <a:pt x="1955831" y="108684"/>
                </a:lnTo>
                <a:lnTo>
                  <a:pt x="1958026" y="122848"/>
                </a:lnTo>
                <a:lnTo>
                  <a:pt x="1962434" y="134272"/>
                </a:lnTo>
                <a:lnTo>
                  <a:pt x="1969055" y="142957"/>
                </a:lnTo>
                <a:lnTo>
                  <a:pt x="1976151" y="148589"/>
                </a:lnTo>
                <a:lnTo>
                  <a:pt x="1987715" y="153943"/>
                </a:lnTo>
                <a:lnTo>
                  <a:pt x="1987355" y="137270"/>
                </a:lnTo>
                <a:close/>
              </a:path>
              <a:path w="4427760" h="201227">
                <a:moveTo>
                  <a:pt x="1977895" y="168137"/>
                </a:moveTo>
                <a:lnTo>
                  <a:pt x="1958975" y="168137"/>
                </a:lnTo>
                <a:lnTo>
                  <a:pt x="1959425" y="171790"/>
                </a:lnTo>
                <a:lnTo>
                  <a:pt x="1963896" y="184292"/>
                </a:lnTo>
                <a:lnTo>
                  <a:pt x="1972622" y="193212"/>
                </a:lnTo>
                <a:lnTo>
                  <a:pt x="1977309" y="195893"/>
                </a:lnTo>
                <a:lnTo>
                  <a:pt x="1989062" y="199893"/>
                </a:lnTo>
                <a:lnTo>
                  <a:pt x="2002708" y="201227"/>
                </a:lnTo>
                <a:lnTo>
                  <a:pt x="2016169" y="200079"/>
                </a:lnTo>
                <a:lnTo>
                  <a:pt x="2029001" y="195951"/>
                </a:lnTo>
                <a:lnTo>
                  <a:pt x="2039091" y="188820"/>
                </a:lnTo>
                <a:lnTo>
                  <a:pt x="2046440" y="178684"/>
                </a:lnTo>
                <a:lnTo>
                  <a:pt x="2049155" y="172025"/>
                </a:lnTo>
                <a:lnTo>
                  <a:pt x="2051771" y="159957"/>
                </a:lnTo>
                <a:lnTo>
                  <a:pt x="2052643" y="145387"/>
                </a:lnTo>
                <a:lnTo>
                  <a:pt x="2052643" y="44671"/>
                </a:lnTo>
                <a:lnTo>
                  <a:pt x="2035481" y="44671"/>
                </a:lnTo>
                <a:lnTo>
                  <a:pt x="2035481" y="58630"/>
                </a:lnTo>
                <a:lnTo>
                  <a:pt x="2031828" y="54012"/>
                </a:lnTo>
                <a:lnTo>
                  <a:pt x="2028244" y="50496"/>
                </a:lnTo>
                <a:lnTo>
                  <a:pt x="2024729" y="48083"/>
                </a:lnTo>
                <a:lnTo>
                  <a:pt x="2018250" y="43809"/>
                </a:lnTo>
                <a:lnTo>
                  <a:pt x="2010668" y="41672"/>
                </a:lnTo>
                <a:lnTo>
                  <a:pt x="2001984" y="41672"/>
                </a:lnTo>
                <a:lnTo>
                  <a:pt x="1990910" y="43089"/>
                </a:lnTo>
                <a:lnTo>
                  <a:pt x="1979346" y="48281"/>
                </a:lnTo>
                <a:lnTo>
                  <a:pt x="1969159" y="57286"/>
                </a:lnTo>
                <a:lnTo>
                  <a:pt x="1974690" y="102267"/>
                </a:lnTo>
                <a:lnTo>
                  <a:pt x="1974692" y="101500"/>
                </a:lnTo>
                <a:lnTo>
                  <a:pt x="1975693" y="87557"/>
                </a:lnTo>
                <a:lnTo>
                  <a:pt x="1978515" y="76520"/>
                </a:lnTo>
                <a:lnTo>
                  <a:pt x="1982307" y="69302"/>
                </a:lnTo>
                <a:lnTo>
                  <a:pt x="1991966" y="60910"/>
                </a:lnTo>
                <a:lnTo>
                  <a:pt x="2005396" y="58113"/>
                </a:lnTo>
                <a:lnTo>
                  <a:pt x="2014149" y="58113"/>
                </a:lnTo>
                <a:lnTo>
                  <a:pt x="2021352" y="61422"/>
                </a:lnTo>
                <a:lnTo>
                  <a:pt x="2027003" y="68040"/>
                </a:lnTo>
                <a:lnTo>
                  <a:pt x="2030025" y="72383"/>
                </a:lnTo>
                <a:lnTo>
                  <a:pt x="2034117" y="83750"/>
                </a:lnTo>
                <a:lnTo>
                  <a:pt x="2035481" y="98545"/>
                </a:lnTo>
                <a:lnTo>
                  <a:pt x="2035481" y="107644"/>
                </a:lnTo>
                <a:lnTo>
                  <a:pt x="2033965" y="115606"/>
                </a:lnTo>
                <a:lnTo>
                  <a:pt x="2030932" y="122431"/>
                </a:lnTo>
                <a:lnTo>
                  <a:pt x="2026273" y="130141"/>
                </a:lnTo>
                <a:lnTo>
                  <a:pt x="2016197" y="137931"/>
                </a:lnTo>
                <a:lnTo>
                  <a:pt x="2002708" y="140528"/>
                </a:lnTo>
                <a:lnTo>
                  <a:pt x="1994161" y="140528"/>
                </a:lnTo>
                <a:lnTo>
                  <a:pt x="1987355" y="137270"/>
                </a:lnTo>
                <a:lnTo>
                  <a:pt x="1987715" y="153943"/>
                </a:lnTo>
                <a:lnTo>
                  <a:pt x="2000536" y="155728"/>
                </a:lnTo>
                <a:lnTo>
                  <a:pt x="2009152" y="155728"/>
                </a:lnTo>
                <a:lnTo>
                  <a:pt x="2016079" y="154349"/>
                </a:lnTo>
                <a:lnTo>
                  <a:pt x="2021317" y="151592"/>
                </a:lnTo>
                <a:lnTo>
                  <a:pt x="2026555" y="148834"/>
                </a:lnTo>
                <a:lnTo>
                  <a:pt x="2031035" y="144629"/>
                </a:lnTo>
                <a:lnTo>
                  <a:pt x="2034757" y="138977"/>
                </a:lnTo>
                <a:lnTo>
                  <a:pt x="2034705" y="147809"/>
                </a:lnTo>
                <a:lnTo>
                  <a:pt x="2033590" y="161464"/>
                </a:lnTo>
                <a:lnTo>
                  <a:pt x="2031139" y="170722"/>
                </a:lnTo>
                <a:lnTo>
                  <a:pt x="2027864" y="176203"/>
                </a:lnTo>
                <a:lnTo>
                  <a:pt x="2017847" y="183415"/>
                </a:lnTo>
                <a:lnTo>
                  <a:pt x="2003121" y="185819"/>
                </a:lnTo>
                <a:lnTo>
                  <a:pt x="1994092" y="185819"/>
                </a:lnTo>
                <a:lnTo>
                  <a:pt x="1987475" y="183751"/>
                </a:lnTo>
                <a:lnTo>
                  <a:pt x="1983271" y="179615"/>
                </a:lnTo>
                <a:lnTo>
                  <a:pt x="1980583" y="176926"/>
                </a:lnTo>
                <a:lnTo>
                  <a:pt x="1978791" y="173100"/>
                </a:lnTo>
                <a:lnTo>
                  <a:pt x="1977895" y="168137"/>
                </a:lnTo>
                <a:close/>
              </a:path>
              <a:path w="4427760" h="201227">
                <a:moveTo>
                  <a:pt x="2080535" y="1963"/>
                </a:moveTo>
                <a:lnTo>
                  <a:pt x="2080535" y="154384"/>
                </a:lnTo>
                <a:lnTo>
                  <a:pt x="2099144" y="154384"/>
                </a:lnTo>
                <a:lnTo>
                  <a:pt x="2099144" y="95649"/>
                </a:lnTo>
                <a:lnTo>
                  <a:pt x="2099499" y="87583"/>
                </a:lnTo>
                <a:lnTo>
                  <a:pt x="2102499" y="74272"/>
                </a:lnTo>
                <a:lnTo>
                  <a:pt x="2108552" y="65559"/>
                </a:lnTo>
                <a:lnTo>
                  <a:pt x="2114824" y="60250"/>
                </a:lnTo>
                <a:lnTo>
                  <a:pt x="2121820" y="57596"/>
                </a:lnTo>
                <a:lnTo>
                  <a:pt x="2138844" y="57596"/>
                </a:lnTo>
                <a:lnTo>
                  <a:pt x="2145185" y="60629"/>
                </a:lnTo>
                <a:lnTo>
                  <a:pt x="2148563" y="66696"/>
                </a:lnTo>
                <a:lnTo>
                  <a:pt x="2150630" y="70487"/>
                </a:lnTo>
                <a:lnTo>
                  <a:pt x="2151665" y="76450"/>
                </a:lnTo>
                <a:lnTo>
                  <a:pt x="2151665" y="154384"/>
                </a:lnTo>
                <a:lnTo>
                  <a:pt x="2170791" y="154384"/>
                </a:lnTo>
                <a:lnTo>
                  <a:pt x="2170789" y="82641"/>
                </a:lnTo>
                <a:lnTo>
                  <a:pt x="2169577" y="68514"/>
                </a:lnTo>
                <a:lnTo>
                  <a:pt x="2166138" y="57803"/>
                </a:lnTo>
                <a:lnTo>
                  <a:pt x="2159353" y="48994"/>
                </a:lnTo>
                <a:lnTo>
                  <a:pt x="2148261" y="42960"/>
                </a:lnTo>
                <a:lnTo>
                  <a:pt x="2133468" y="40948"/>
                </a:lnTo>
                <a:lnTo>
                  <a:pt x="2124508" y="40948"/>
                </a:lnTo>
                <a:lnTo>
                  <a:pt x="2117030" y="42913"/>
                </a:lnTo>
                <a:lnTo>
                  <a:pt x="2111033" y="46842"/>
                </a:lnTo>
                <a:lnTo>
                  <a:pt x="2107518" y="49117"/>
                </a:lnTo>
                <a:lnTo>
                  <a:pt x="2103555" y="53047"/>
                </a:lnTo>
                <a:lnTo>
                  <a:pt x="2099144" y="58630"/>
                </a:lnTo>
                <a:lnTo>
                  <a:pt x="2099144" y="1964"/>
                </a:lnTo>
                <a:lnTo>
                  <a:pt x="2080535" y="1963"/>
                </a:lnTo>
                <a:close/>
              </a:path>
              <a:path w="4427760" h="201227">
                <a:moveTo>
                  <a:pt x="2224839" y="138787"/>
                </a:moveTo>
                <a:lnTo>
                  <a:pt x="2219876" y="131996"/>
                </a:lnTo>
                <a:lnTo>
                  <a:pt x="2218472" y="129916"/>
                </a:lnTo>
                <a:lnTo>
                  <a:pt x="2213788" y="118790"/>
                </a:lnTo>
                <a:lnTo>
                  <a:pt x="2211916" y="104956"/>
                </a:lnTo>
                <a:lnTo>
                  <a:pt x="2293074" y="104956"/>
                </a:lnTo>
                <a:lnTo>
                  <a:pt x="2293074" y="93788"/>
                </a:lnTo>
                <a:lnTo>
                  <a:pt x="2292522" y="85654"/>
                </a:lnTo>
                <a:lnTo>
                  <a:pt x="2291420" y="80552"/>
                </a:lnTo>
                <a:lnTo>
                  <a:pt x="2290179" y="73107"/>
                </a:lnTo>
                <a:lnTo>
                  <a:pt x="2287698" y="66593"/>
                </a:lnTo>
                <a:lnTo>
                  <a:pt x="2283976" y="61009"/>
                </a:lnTo>
                <a:lnTo>
                  <a:pt x="2280116" y="55149"/>
                </a:lnTo>
                <a:lnTo>
                  <a:pt x="2274499" y="50375"/>
                </a:lnTo>
                <a:lnTo>
                  <a:pt x="2267124" y="46687"/>
                </a:lnTo>
                <a:lnTo>
                  <a:pt x="2259749" y="42999"/>
                </a:lnTo>
                <a:lnTo>
                  <a:pt x="2252133" y="41155"/>
                </a:lnTo>
                <a:lnTo>
                  <a:pt x="2240668" y="41257"/>
                </a:lnTo>
                <a:lnTo>
                  <a:pt x="2227579" y="43630"/>
                </a:lnTo>
                <a:lnTo>
                  <a:pt x="2221634" y="66644"/>
                </a:lnTo>
                <a:lnTo>
                  <a:pt x="2227424" y="60475"/>
                </a:lnTo>
                <a:lnTo>
                  <a:pt x="2234592" y="57389"/>
                </a:lnTo>
                <a:lnTo>
                  <a:pt x="2243138" y="57389"/>
                </a:lnTo>
                <a:lnTo>
                  <a:pt x="2247278" y="57582"/>
                </a:lnTo>
                <a:lnTo>
                  <a:pt x="2259959" y="61604"/>
                </a:lnTo>
                <a:lnTo>
                  <a:pt x="2268675" y="70832"/>
                </a:lnTo>
                <a:lnTo>
                  <a:pt x="2271432" y="75658"/>
                </a:lnTo>
                <a:lnTo>
                  <a:pt x="2273189" y="82104"/>
                </a:lnTo>
                <a:lnTo>
                  <a:pt x="2273947" y="90169"/>
                </a:lnTo>
                <a:lnTo>
                  <a:pt x="2212433" y="90169"/>
                </a:lnTo>
                <a:lnTo>
                  <a:pt x="2212777" y="80656"/>
                </a:lnTo>
                <a:lnTo>
                  <a:pt x="2206436" y="57803"/>
                </a:lnTo>
                <a:lnTo>
                  <a:pt x="2202031" y="63605"/>
                </a:lnTo>
                <a:lnTo>
                  <a:pt x="2196437" y="74563"/>
                </a:lnTo>
                <a:lnTo>
                  <a:pt x="2193081" y="87071"/>
                </a:lnTo>
                <a:lnTo>
                  <a:pt x="2191962" y="101130"/>
                </a:lnTo>
                <a:lnTo>
                  <a:pt x="2192261" y="108694"/>
                </a:lnTo>
                <a:lnTo>
                  <a:pt x="2194613" y="122179"/>
                </a:lnTo>
                <a:lnTo>
                  <a:pt x="2199303" y="133704"/>
                </a:lnTo>
                <a:lnTo>
                  <a:pt x="2206333" y="143268"/>
                </a:lnTo>
                <a:lnTo>
                  <a:pt x="2216638" y="151641"/>
                </a:lnTo>
                <a:lnTo>
                  <a:pt x="2228310" y="156645"/>
                </a:lnTo>
                <a:lnTo>
                  <a:pt x="2241381" y="158313"/>
                </a:lnTo>
                <a:lnTo>
                  <a:pt x="2247032" y="158313"/>
                </a:lnTo>
                <a:lnTo>
                  <a:pt x="2252098" y="157761"/>
                </a:lnTo>
                <a:lnTo>
                  <a:pt x="2256578" y="156659"/>
                </a:lnTo>
                <a:lnTo>
                  <a:pt x="2264918" y="154728"/>
                </a:lnTo>
                <a:lnTo>
                  <a:pt x="2271914" y="151006"/>
                </a:lnTo>
                <a:lnTo>
                  <a:pt x="2277566" y="145491"/>
                </a:lnTo>
                <a:lnTo>
                  <a:pt x="2280943" y="142320"/>
                </a:lnTo>
                <a:lnTo>
                  <a:pt x="2283993" y="138235"/>
                </a:lnTo>
                <a:lnTo>
                  <a:pt x="2286715" y="133238"/>
                </a:lnTo>
                <a:lnTo>
                  <a:pt x="2289438" y="128239"/>
                </a:lnTo>
                <a:lnTo>
                  <a:pt x="2291041" y="123707"/>
                </a:lnTo>
                <a:lnTo>
                  <a:pt x="2291523" y="119640"/>
                </a:lnTo>
                <a:lnTo>
                  <a:pt x="2273223" y="119640"/>
                </a:lnTo>
                <a:lnTo>
                  <a:pt x="2271845" y="124534"/>
                </a:lnTo>
                <a:lnTo>
                  <a:pt x="2269502" y="128842"/>
                </a:lnTo>
                <a:lnTo>
                  <a:pt x="2266193" y="132565"/>
                </a:lnTo>
                <a:lnTo>
                  <a:pt x="2260404" y="138977"/>
                </a:lnTo>
                <a:lnTo>
                  <a:pt x="2252650" y="142182"/>
                </a:lnTo>
                <a:lnTo>
                  <a:pt x="2232524" y="142182"/>
                </a:lnTo>
                <a:lnTo>
                  <a:pt x="2224839" y="138787"/>
                </a:lnTo>
                <a:close/>
              </a:path>
              <a:path w="4427760" h="201227">
                <a:moveTo>
                  <a:pt x="2216168" y="49145"/>
                </a:moveTo>
                <a:lnTo>
                  <a:pt x="2206436" y="57803"/>
                </a:lnTo>
                <a:lnTo>
                  <a:pt x="2212777" y="80656"/>
                </a:lnTo>
                <a:lnTo>
                  <a:pt x="2215844" y="72814"/>
                </a:lnTo>
                <a:lnTo>
                  <a:pt x="2221634" y="66644"/>
                </a:lnTo>
                <a:lnTo>
                  <a:pt x="2227579" y="43630"/>
                </a:lnTo>
                <a:lnTo>
                  <a:pt x="2216168" y="49145"/>
                </a:lnTo>
                <a:close/>
              </a:path>
              <a:path w="4427760" h="201227">
                <a:moveTo>
                  <a:pt x="2685367" y="135357"/>
                </a:moveTo>
                <a:lnTo>
                  <a:pt x="2685358" y="70683"/>
                </a:lnTo>
                <a:lnTo>
                  <a:pt x="2682172" y="57584"/>
                </a:lnTo>
                <a:lnTo>
                  <a:pt x="2673271" y="48393"/>
                </a:lnTo>
                <a:lnTo>
                  <a:pt x="2667524" y="45467"/>
                </a:lnTo>
                <a:lnTo>
                  <a:pt x="2655642" y="42078"/>
                </a:lnTo>
                <a:lnTo>
                  <a:pt x="2641532" y="40948"/>
                </a:lnTo>
                <a:lnTo>
                  <a:pt x="2635848" y="41186"/>
                </a:lnTo>
                <a:lnTo>
                  <a:pt x="2623180" y="43701"/>
                </a:lnTo>
                <a:lnTo>
                  <a:pt x="2611912" y="48962"/>
                </a:lnTo>
                <a:lnTo>
                  <a:pt x="2607461" y="52497"/>
                </a:lnTo>
                <a:lnTo>
                  <a:pt x="2601044" y="62939"/>
                </a:lnTo>
                <a:lnTo>
                  <a:pt x="2598626" y="77450"/>
                </a:lnTo>
                <a:lnTo>
                  <a:pt x="2615995" y="77450"/>
                </a:lnTo>
                <a:lnTo>
                  <a:pt x="2616684" y="71728"/>
                </a:lnTo>
                <a:lnTo>
                  <a:pt x="2618166" y="67420"/>
                </a:lnTo>
                <a:lnTo>
                  <a:pt x="2620440" y="64524"/>
                </a:lnTo>
                <a:lnTo>
                  <a:pt x="2624507" y="59285"/>
                </a:lnTo>
                <a:lnTo>
                  <a:pt x="2631399" y="56665"/>
                </a:lnTo>
                <a:lnTo>
                  <a:pt x="2649527" y="56665"/>
                </a:lnTo>
                <a:lnTo>
                  <a:pt x="2655989" y="58096"/>
                </a:lnTo>
                <a:lnTo>
                  <a:pt x="2660503" y="60957"/>
                </a:lnTo>
                <a:lnTo>
                  <a:pt x="2665018" y="63818"/>
                </a:lnTo>
                <a:lnTo>
                  <a:pt x="2667275" y="68419"/>
                </a:lnTo>
                <a:lnTo>
                  <a:pt x="2667275" y="77863"/>
                </a:lnTo>
                <a:lnTo>
                  <a:pt x="2666861" y="80242"/>
                </a:lnTo>
                <a:lnTo>
                  <a:pt x="2666034" y="81896"/>
                </a:lnTo>
                <a:lnTo>
                  <a:pt x="2664587" y="84930"/>
                </a:lnTo>
                <a:lnTo>
                  <a:pt x="2661726" y="86722"/>
                </a:lnTo>
                <a:lnTo>
                  <a:pt x="2657453" y="87273"/>
                </a:lnTo>
                <a:lnTo>
                  <a:pt x="2627781" y="90996"/>
                </a:lnTo>
                <a:lnTo>
                  <a:pt x="2625634" y="91302"/>
                </a:lnTo>
                <a:lnTo>
                  <a:pt x="2612797" y="94961"/>
                </a:lnTo>
                <a:lnTo>
                  <a:pt x="2602555" y="101440"/>
                </a:lnTo>
                <a:lnTo>
                  <a:pt x="2595279" y="111814"/>
                </a:lnTo>
                <a:lnTo>
                  <a:pt x="2592940" y="125327"/>
                </a:lnTo>
                <a:lnTo>
                  <a:pt x="2592940" y="134702"/>
                </a:lnTo>
                <a:lnTo>
                  <a:pt x="2596197" y="142509"/>
                </a:lnTo>
                <a:lnTo>
                  <a:pt x="2602710" y="148748"/>
                </a:lnTo>
                <a:lnTo>
                  <a:pt x="2603787" y="149737"/>
                </a:lnTo>
                <a:lnTo>
                  <a:pt x="2614576" y="156014"/>
                </a:lnTo>
                <a:lnTo>
                  <a:pt x="2618270" y="137632"/>
                </a:lnTo>
                <a:lnTo>
                  <a:pt x="2614341" y="134530"/>
                </a:lnTo>
                <a:lnTo>
                  <a:pt x="2612377" y="130290"/>
                </a:lnTo>
                <a:lnTo>
                  <a:pt x="2612377" y="117813"/>
                </a:lnTo>
                <a:lnTo>
                  <a:pt x="2615237" y="112642"/>
                </a:lnTo>
                <a:lnTo>
                  <a:pt x="2620958" y="109403"/>
                </a:lnTo>
                <a:lnTo>
                  <a:pt x="2624335" y="107472"/>
                </a:lnTo>
                <a:lnTo>
                  <a:pt x="2629401" y="106059"/>
                </a:lnTo>
                <a:lnTo>
                  <a:pt x="2636156" y="105163"/>
                </a:lnTo>
                <a:lnTo>
                  <a:pt x="2647425" y="103715"/>
                </a:lnTo>
                <a:lnTo>
                  <a:pt x="2650871" y="103302"/>
                </a:lnTo>
                <a:lnTo>
                  <a:pt x="2654386" y="102612"/>
                </a:lnTo>
                <a:lnTo>
                  <a:pt x="2657970" y="101647"/>
                </a:lnTo>
                <a:lnTo>
                  <a:pt x="2661554" y="100682"/>
                </a:lnTo>
                <a:lnTo>
                  <a:pt x="2664483" y="99475"/>
                </a:lnTo>
                <a:lnTo>
                  <a:pt x="2666758" y="98028"/>
                </a:lnTo>
                <a:lnTo>
                  <a:pt x="2666758" y="113021"/>
                </a:lnTo>
                <a:lnTo>
                  <a:pt x="2666498" y="117304"/>
                </a:lnTo>
                <a:lnTo>
                  <a:pt x="2661812" y="129342"/>
                </a:lnTo>
                <a:lnTo>
                  <a:pt x="2651250" y="137736"/>
                </a:lnTo>
                <a:lnTo>
                  <a:pt x="2645116" y="140768"/>
                </a:lnTo>
                <a:lnTo>
                  <a:pt x="2638775" y="142285"/>
                </a:lnTo>
                <a:lnTo>
                  <a:pt x="2626850" y="142285"/>
                </a:lnTo>
                <a:lnTo>
                  <a:pt x="2627885" y="158107"/>
                </a:lnTo>
                <a:lnTo>
                  <a:pt x="2636431" y="158107"/>
                </a:lnTo>
                <a:lnTo>
                  <a:pt x="2644254" y="156279"/>
                </a:lnTo>
                <a:lnTo>
                  <a:pt x="2651353" y="152626"/>
                </a:lnTo>
                <a:lnTo>
                  <a:pt x="2658453" y="148972"/>
                </a:lnTo>
                <a:lnTo>
                  <a:pt x="2663898" y="144663"/>
                </a:lnTo>
                <a:lnTo>
                  <a:pt x="2667688" y="139700"/>
                </a:lnTo>
                <a:lnTo>
                  <a:pt x="2668309" y="144112"/>
                </a:lnTo>
                <a:lnTo>
                  <a:pt x="2669377" y="147525"/>
                </a:lnTo>
                <a:lnTo>
                  <a:pt x="2670893" y="149937"/>
                </a:lnTo>
                <a:lnTo>
                  <a:pt x="2673788" y="154487"/>
                </a:lnTo>
                <a:lnTo>
                  <a:pt x="2678441" y="156762"/>
                </a:lnTo>
                <a:lnTo>
                  <a:pt x="2687469" y="156762"/>
                </a:lnTo>
                <a:lnTo>
                  <a:pt x="2691054" y="156452"/>
                </a:lnTo>
                <a:lnTo>
                  <a:pt x="2694776" y="155728"/>
                </a:lnTo>
                <a:lnTo>
                  <a:pt x="2697670" y="154901"/>
                </a:lnTo>
                <a:lnTo>
                  <a:pt x="2697670" y="141148"/>
                </a:lnTo>
                <a:lnTo>
                  <a:pt x="2694362" y="141613"/>
                </a:lnTo>
                <a:lnTo>
                  <a:pt x="2691571" y="141768"/>
                </a:lnTo>
                <a:lnTo>
                  <a:pt x="2689020" y="141768"/>
                </a:lnTo>
                <a:lnTo>
                  <a:pt x="2685764" y="138838"/>
                </a:lnTo>
                <a:lnTo>
                  <a:pt x="2685367" y="135357"/>
                </a:lnTo>
                <a:close/>
              </a:path>
              <a:path w="4427760" h="201227">
                <a:moveTo>
                  <a:pt x="2627885" y="158107"/>
                </a:moveTo>
                <a:lnTo>
                  <a:pt x="2626850" y="142285"/>
                </a:lnTo>
                <a:lnTo>
                  <a:pt x="2622198" y="140734"/>
                </a:lnTo>
                <a:lnTo>
                  <a:pt x="2618270" y="137632"/>
                </a:lnTo>
                <a:lnTo>
                  <a:pt x="2614576" y="156014"/>
                </a:lnTo>
                <a:lnTo>
                  <a:pt x="2627885" y="158107"/>
                </a:lnTo>
                <a:close/>
              </a:path>
              <a:path w="4427760" h="201227">
                <a:moveTo>
                  <a:pt x="2799006" y="137270"/>
                </a:moveTo>
                <a:lnTo>
                  <a:pt x="2793940" y="130755"/>
                </a:lnTo>
                <a:lnTo>
                  <a:pt x="2791981" y="127877"/>
                </a:lnTo>
                <a:lnTo>
                  <a:pt x="2787751" y="116732"/>
                </a:lnTo>
                <a:lnTo>
                  <a:pt x="2786341" y="102267"/>
                </a:lnTo>
                <a:lnTo>
                  <a:pt x="2780810" y="57286"/>
                </a:lnTo>
                <a:lnTo>
                  <a:pt x="2776744" y="62693"/>
                </a:lnTo>
                <a:lnTo>
                  <a:pt x="2771450" y="73467"/>
                </a:lnTo>
                <a:lnTo>
                  <a:pt x="2768274" y="86142"/>
                </a:lnTo>
                <a:lnTo>
                  <a:pt x="2767215" y="100717"/>
                </a:lnTo>
                <a:lnTo>
                  <a:pt x="2767482" y="108684"/>
                </a:lnTo>
                <a:lnTo>
                  <a:pt x="2769677" y="122848"/>
                </a:lnTo>
                <a:lnTo>
                  <a:pt x="2774085" y="134273"/>
                </a:lnTo>
                <a:lnTo>
                  <a:pt x="2780707" y="142957"/>
                </a:lnTo>
                <a:lnTo>
                  <a:pt x="2787802" y="148589"/>
                </a:lnTo>
                <a:lnTo>
                  <a:pt x="2799367" y="153943"/>
                </a:lnTo>
                <a:lnTo>
                  <a:pt x="2799006" y="137270"/>
                </a:lnTo>
                <a:close/>
              </a:path>
              <a:path w="4427760" h="201227">
                <a:moveTo>
                  <a:pt x="2789546" y="168137"/>
                </a:moveTo>
                <a:lnTo>
                  <a:pt x="2770627" y="168137"/>
                </a:lnTo>
                <a:lnTo>
                  <a:pt x="2771077" y="171790"/>
                </a:lnTo>
                <a:lnTo>
                  <a:pt x="2775547" y="184292"/>
                </a:lnTo>
                <a:lnTo>
                  <a:pt x="2784274" y="193212"/>
                </a:lnTo>
                <a:lnTo>
                  <a:pt x="2788961" y="195893"/>
                </a:lnTo>
                <a:lnTo>
                  <a:pt x="2800714" y="199893"/>
                </a:lnTo>
                <a:lnTo>
                  <a:pt x="2814359" y="201227"/>
                </a:lnTo>
                <a:lnTo>
                  <a:pt x="2827821" y="200079"/>
                </a:lnTo>
                <a:lnTo>
                  <a:pt x="2840653" y="195952"/>
                </a:lnTo>
                <a:lnTo>
                  <a:pt x="2850743" y="188820"/>
                </a:lnTo>
                <a:lnTo>
                  <a:pt x="2858092" y="178684"/>
                </a:lnTo>
                <a:lnTo>
                  <a:pt x="2860806" y="172025"/>
                </a:lnTo>
                <a:lnTo>
                  <a:pt x="2863423" y="159957"/>
                </a:lnTo>
                <a:lnTo>
                  <a:pt x="2864295" y="145387"/>
                </a:lnTo>
                <a:lnTo>
                  <a:pt x="2864295" y="44671"/>
                </a:lnTo>
                <a:lnTo>
                  <a:pt x="2847133" y="44671"/>
                </a:lnTo>
                <a:lnTo>
                  <a:pt x="2847133" y="58630"/>
                </a:lnTo>
                <a:lnTo>
                  <a:pt x="2843480" y="54012"/>
                </a:lnTo>
                <a:lnTo>
                  <a:pt x="2839896" y="50496"/>
                </a:lnTo>
                <a:lnTo>
                  <a:pt x="2836380" y="48083"/>
                </a:lnTo>
                <a:lnTo>
                  <a:pt x="2829901" y="43809"/>
                </a:lnTo>
                <a:lnTo>
                  <a:pt x="2822320" y="41672"/>
                </a:lnTo>
                <a:lnTo>
                  <a:pt x="2813635" y="41672"/>
                </a:lnTo>
                <a:lnTo>
                  <a:pt x="2802562" y="43089"/>
                </a:lnTo>
                <a:lnTo>
                  <a:pt x="2790998" y="48281"/>
                </a:lnTo>
                <a:lnTo>
                  <a:pt x="2780810" y="57286"/>
                </a:lnTo>
                <a:lnTo>
                  <a:pt x="2786341" y="102267"/>
                </a:lnTo>
                <a:lnTo>
                  <a:pt x="2786344" y="101500"/>
                </a:lnTo>
                <a:lnTo>
                  <a:pt x="2787345" y="87557"/>
                </a:lnTo>
                <a:lnTo>
                  <a:pt x="2790167" y="76520"/>
                </a:lnTo>
                <a:lnTo>
                  <a:pt x="2793958" y="69302"/>
                </a:lnTo>
                <a:lnTo>
                  <a:pt x="2803617" y="60910"/>
                </a:lnTo>
                <a:lnTo>
                  <a:pt x="2817047" y="58113"/>
                </a:lnTo>
                <a:lnTo>
                  <a:pt x="2825801" y="58113"/>
                </a:lnTo>
                <a:lnTo>
                  <a:pt x="2833003" y="61422"/>
                </a:lnTo>
                <a:lnTo>
                  <a:pt x="2838655" y="68040"/>
                </a:lnTo>
                <a:lnTo>
                  <a:pt x="2841676" y="72383"/>
                </a:lnTo>
                <a:lnTo>
                  <a:pt x="2845769" y="83750"/>
                </a:lnTo>
                <a:lnTo>
                  <a:pt x="2847133" y="98545"/>
                </a:lnTo>
                <a:lnTo>
                  <a:pt x="2847133" y="107645"/>
                </a:lnTo>
                <a:lnTo>
                  <a:pt x="2845616" y="115606"/>
                </a:lnTo>
                <a:lnTo>
                  <a:pt x="2842584" y="122431"/>
                </a:lnTo>
                <a:lnTo>
                  <a:pt x="2837925" y="130142"/>
                </a:lnTo>
                <a:lnTo>
                  <a:pt x="2827848" y="137931"/>
                </a:lnTo>
                <a:lnTo>
                  <a:pt x="2814359" y="140528"/>
                </a:lnTo>
                <a:lnTo>
                  <a:pt x="2805813" y="140528"/>
                </a:lnTo>
                <a:lnTo>
                  <a:pt x="2799006" y="137270"/>
                </a:lnTo>
                <a:lnTo>
                  <a:pt x="2799367" y="153943"/>
                </a:lnTo>
                <a:lnTo>
                  <a:pt x="2812188" y="155728"/>
                </a:lnTo>
                <a:lnTo>
                  <a:pt x="2820804" y="155728"/>
                </a:lnTo>
                <a:lnTo>
                  <a:pt x="2827730" y="154349"/>
                </a:lnTo>
                <a:lnTo>
                  <a:pt x="2832969" y="151592"/>
                </a:lnTo>
                <a:lnTo>
                  <a:pt x="2838207" y="148834"/>
                </a:lnTo>
                <a:lnTo>
                  <a:pt x="2842687" y="144629"/>
                </a:lnTo>
                <a:lnTo>
                  <a:pt x="2846409" y="138977"/>
                </a:lnTo>
                <a:lnTo>
                  <a:pt x="2846356" y="147810"/>
                </a:lnTo>
                <a:lnTo>
                  <a:pt x="2845241" y="161464"/>
                </a:lnTo>
                <a:lnTo>
                  <a:pt x="2842790" y="170722"/>
                </a:lnTo>
                <a:lnTo>
                  <a:pt x="2839515" y="176203"/>
                </a:lnTo>
                <a:lnTo>
                  <a:pt x="2829498" y="183415"/>
                </a:lnTo>
                <a:lnTo>
                  <a:pt x="2814773" y="185819"/>
                </a:lnTo>
                <a:lnTo>
                  <a:pt x="2805744" y="185819"/>
                </a:lnTo>
                <a:lnTo>
                  <a:pt x="2799127" y="183751"/>
                </a:lnTo>
                <a:lnTo>
                  <a:pt x="2794923" y="179615"/>
                </a:lnTo>
                <a:lnTo>
                  <a:pt x="2792234" y="176926"/>
                </a:lnTo>
                <a:lnTo>
                  <a:pt x="2790442" y="173100"/>
                </a:lnTo>
                <a:lnTo>
                  <a:pt x="2789546" y="168137"/>
                </a:lnTo>
                <a:close/>
              </a:path>
              <a:path w="4427760" h="201227">
                <a:moveTo>
                  <a:pt x="2892186" y="44153"/>
                </a:moveTo>
                <a:lnTo>
                  <a:pt x="2892186" y="154384"/>
                </a:lnTo>
                <a:lnTo>
                  <a:pt x="2911105" y="154384"/>
                </a:lnTo>
                <a:lnTo>
                  <a:pt x="2911105" y="44153"/>
                </a:lnTo>
                <a:lnTo>
                  <a:pt x="2892186" y="44153"/>
                </a:lnTo>
                <a:close/>
              </a:path>
              <a:path w="4427760" h="201227">
                <a:moveTo>
                  <a:pt x="2892186" y="2481"/>
                </a:moveTo>
                <a:lnTo>
                  <a:pt x="2892186" y="23576"/>
                </a:lnTo>
                <a:lnTo>
                  <a:pt x="2911105" y="23576"/>
                </a:lnTo>
                <a:lnTo>
                  <a:pt x="2911105" y="2481"/>
                </a:lnTo>
                <a:lnTo>
                  <a:pt x="2892186" y="2481"/>
                </a:lnTo>
                <a:close/>
              </a:path>
              <a:path w="4427760" h="201227">
                <a:moveTo>
                  <a:pt x="2946085" y="154384"/>
                </a:moveTo>
                <a:lnTo>
                  <a:pt x="2946085" y="89135"/>
                </a:lnTo>
                <a:lnTo>
                  <a:pt x="2946550" y="83568"/>
                </a:lnTo>
                <a:lnTo>
                  <a:pt x="2947481" y="79673"/>
                </a:lnTo>
                <a:lnTo>
                  <a:pt x="2948411" y="75778"/>
                </a:lnTo>
                <a:lnTo>
                  <a:pt x="2950427" y="72004"/>
                </a:lnTo>
                <a:lnTo>
                  <a:pt x="2953529" y="68350"/>
                </a:lnTo>
                <a:lnTo>
                  <a:pt x="2957388" y="63800"/>
                </a:lnTo>
                <a:lnTo>
                  <a:pt x="2961868" y="60767"/>
                </a:lnTo>
                <a:lnTo>
                  <a:pt x="2966969" y="59250"/>
                </a:lnTo>
                <a:lnTo>
                  <a:pt x="2969795" y="58354"/>
                </a:lnTo>
                <a:lnTo>
                  <a:pt x="2973413" y="57907"/>
                </a:lnTo>
                <a:lnTo>
                  <a:pt x="2986509" y="57907"/>
                </a:lnTo>
                <a:lnTo>
                  <a:pt x="2992505" y="61353"/>
                </a:lnTo>
                <a:lnTo>
                  <a:pt x="2995814" y="68247"/>
                </a:lnTo>
                <a:lnTo>
                  <a:pt x="2997812" y="72383"/>
                </a:lnTo>
                <a:lnTo>
                  <a:pt x="2998812" y="77829"/>
                </a:lnTo>
                <a:lnTo>
                  <a:pt x="2998812" y="154384"/>
                </a:lnTo>
                <a:lnTo>
                  <a:pt x="3017732" y="154384"/>
                </a:lnTo>
                <a:lnTo>
                  <a:pt x="3017728" y="82394"/>
                </a:lnTo>
                <a:lnTo>
                  <a:pt x="3016528" y="68166"/>
                </a:lnTo>
                <a:lnTo>
                  <a:pt x="3013183" y="57596"/>
                </a:lnTo>
                <a:lnTo>
                  <a:pt x="3007067" y="49414"/>
                </a:lnTo>
                <a:lnTo>
                  <a:pt x="2996125" y="43219"/>
                </a:lnTo>
                <a:lnTo>
                  <a:pt x="2981340" y="41155"/>
                </a:lnTo>
                <a:lnTo>
                  <a:pt x="2974171" y="41155"/>
                </a:lnTo>
                <a:lnTo>
                  <a:pt x="2967658" y="42568"/>
                </a:lnTo>
                <a:lnTo>
                  <a:pt x="2961800" y="45394"/>
                </a:lnTo>
                <a:lnTo>
                  <a:pt x="2955941" y="48221"/>
                </a:lnTo>
                <a:lnTo>
                  <a:pt x="2950393" y="52874"/>
                </a:lnTo>
                <a:lnTo>
                  <a:pt x="2945154" y="59354"/>
                </a:lnTo>
                <a:lnTo>
                  <a:pt x="2945154" y="43637"/>
                </a:lnTo>
                <a:lnTo>
                  <a:pt x="2927475" y="43637"/>
                </a:lnTo>
                <a:lnTo>
                  <a:pt x="2927475" y="154384"/>
                </a:lnTo>
                <a:lnTo>
                  <a:pt x="2946085" y="154384"/>
                </a:lnTo>
                <a:close/>
              </a:path>
              <a:path w="4427760" h="201227">
                <a:moveTo>
                  <a:pt x="3132364" y="135358"/>
                </a:moveTo>
                <a:lnTo>
                  <a:pt x="3132355" y="70683"/>
                </a:lnTo>
                <a:lnTo>
                  <a:pt x="3129168" y="57584"/>
                </a:lnTo>
                <a:lnTo>
                  <a:pt x="3120268" y="48394"/>
                </a:lnTo>
                <a:lnTo>
                  <a:pt x="3114520" y="45468"/>
                </a:lnTo>
                <a:lnTo>
                  <a:pt x="3102638" y="42078"/>
                </a:lnTo>
                <a:lnTo>
                  <a:pt x="3088528" y="40948"/>
                </a:lnTo>
                <a:lnTo>
                  <a:pt x="3082844" y="41186"/>
                </a:lnTo>
                <a:lnTo>
                  <a:pt x="3070177" y="43701"/>
                </a:lnTo>
                <a:lnTo>
                  <a:pt x="3058908" y="48962"/>
                </a:lnTo>
                <a:lnTo>
                  <a:pt x="3054458" y="52498"/>
                </a:lnTo>
                <a:lnTo>
                  <a:pt x="3048041" y="62940"/>
                </a:lnTo>
                <a:lnTo>
                  <a:pt x="3045623" y="77450"/>
                </a:lnTo>
                <a:lnTo>
                  <a:pt x="3062992" y="77450"/>
                </a:lnTo>
                <a:lnTo>
                  <a:pt x="3063681" y="71728"/>
                </a:lnTo>
                <a:lnTo>
                  <a:pt x="3065163" y="67420"/>
                </a:lnTo>
                <a:lnTo>
                  <a:pt x="3067437" y="64525"/>
                </a:lnTo>
                <a:lnTo>
                  <a:pt x="3071504" y="59285"/>
                </a:lnTo>
                <a:lnTo>
                  <a:pt x="3078396" y="56666"/>
                </a:lnTo>
                <a:lnTo>
                  <a:pt x="3096523" y="56666"/>
                </a:lnTo>
                <a:lnTo>
                  <a:pt x="3102985" y="58096"/>
                </a:lnTo>
                <a:lnTo>
                  <a:pt x="3107499" y="60957"/>
                </a:lnTo>
                <a:lnTo>
                  <a:pt x="3112014" y="63818"/>
                </a:lnTo>
                <a:lnTo>
                  <a:pt x="3114271" y="68419"/>
                </a:lnTo>
                <a:lnTo>
                  <a:pt x="3114271" y="77864"/>
                </a:lnTo>
                <a:lnTo>
                  <a:pt x="3113858" y="80242"/>
                </a:lnTo>
                <a:lnTo>
                  <a:pt x="3113031" y="81897"/>
                </a:lnTo>
                <a:lnTo>
                  <a:pt x="3111583" y="84930"/>
                </a:lnTo>
                <a:lnTo>
                  <a:pt x="3108723" y="86722"/>
                </a:lnTo>
                <a:lnTo>
                  <a:pt x="3104450" y="87274"/>
                </a:lnTo>
                <a:lnTo>
                  <a:pt x="3074778" y="90996"/>
                </a:lnTo>
                <a:lnTo>
                  <a:pt x="3072631" y="91302"/>
                </a:lnTo>
                <a:lnTo>
                  <a:pt x="3059794" y="94961"/>
                </a:lnTo>
                <a:lnTo>
                  <a:pt x="3049552" y="101441"/>
                </a:lnTo>
                <a:lnTo>
                  <a:pt x="3042276" y="111814"/>
                </a:lnTo>
                <a:lnTo>
                  <a:pt x="3039937" y="125327"/>
                </a:lnTo>
                <a:lnTo>
                  <a:pt x="3039937" y="134702"/>
                </a:lnTo>
                <a:lnTo>
                  <a:pt x="3043193" y="142509"/>
                </a:lnTo>
                <a:lnTo>
                  <a:pt x="3049706" y="148748"/>
                </a:lnTo>
                <a:lnTo>
                  <a:pt x="3050784" y="149737"/>
                </a:lnTo>
                <a:lnTo>
                  <a:pt x="3061573" y="156014"/>
                </a:lnTo>
                <a:lnTo>
                  <a:pt x="3065266" y="137633"/>
                </a:lnTo>
                <a:lnTo>
                  <a:pt x="3061338" y="134530"/>
                </a:lnTo>
                <a:lnTo>
                  <a:pt x="3059373" y="130290"/>
                </a:lnTo>
                <a:lnTo>
                  <a:pt x="3059373" y="117813"/>
                </a:lnTo>
                <a:lnTo>
                  <a:pt x="3062234" y="112643"/>
                </a:lnTo>
                <a:lnTo>
                  <a:pt x="3067954" y="109403"/>
                </a:lnTo>
                <a:lnTo>
                  <a:pt x="3071332" y="107472"/>
                </a:lnTo>
                <a:lnTo>
                  <a:pt x="3076397" y="106059"/>
                </a:lnTo>
                <a:lnTo>
                  <a:pt x="3083152" y="105163"/>
                </a:lnTo>
                <a:lnTo>
                  <a:pt x="3094421" y="103716"/>
                </a:lnTo>
                <a:lnTo>
                  <a:pt x="3097868" y="103302"/>
                </a:lnTo>
                <a:lnTo>
                  <a:pt x="3101383" y="102613"/>
                </a:lnTo>
                <a:lnTo>
                  <a:pt x="3104967" y="101647"/>
                </a:lnTo>
                <a:lnTo>
                  <a:pt x="3108550" y="100682"/>
                </a:lnTo>
                <a:lnTo>
                  <a:pt x="3111480" y="99476"/>
                </a:lnTo>
                <a:lnTo>
                  <a:pt x="3113754" y="98028"/>
                </a:lnTo>
                <a:lnTo>
                  <a:pt x="3113754" y="113022"/>
                </a:lnTo>
                <a:lnTo>
                  <a:pt x="3113495" y="117305"/>
                </a:lnTo>
                <a:lnTo>
                  <a:pt x="3108809" y="129342"/>
                </a:lnTo>
                <a:lnTo>
                  <a:pt x="3098247" y="137736"/>
                </a:lnTo>
                <a:lnTo>
                  <a:pt x="3092112" y="140769"/>
                </a:lnTo>
                <a:lnTo>
                  <a:pt x="3085771" y="142286"/>
                </a:lnTo>
                <a:lnTo>
                  <a:pt x="3073847" y="142286"/>
                </a:lnTo>
                <a:lnTo>
                  <a:pt x="3074881" y="158107"/>
                </a:lnTo>
                <a:lnTo>
                  <a:pt x="3083428" y="158107"/>
                </a:lnTo>
                <a:lnTo>
                  <a:pt x="3091251" y="156280"/>
                </a:lnTo>
                <a:lnTo>
                  <a:pt x="3098350" y="152626"/>
                </a:lnTo>
                <a:lnTo>
                  <a:pt x="3105449" y="148972"/>
                </a:lnTo>
                <a:lnTo>
                  <a:pt x="3110894" y="144664"/>
                </a:lnTo>
                <a:lnTo>
                  <a:pt x="3114685" y="139700"/>
                </a:lnTo>
                <a:lnTo>
                  <a:pt x="3115305" y="144112"/>
                </a:lnTo>
                <a:lnTo>
                  <a:pt x="3116373" y="147525"/>
                </a:lnTo>
                <a:lnTo>
                  <a:pt x="3117890" y="149937"/>
                </a:lnTo>
                <a:lnTo>
                  <a:pt x="3120784" y="154487"/>
                </a:lnTo>
                <a:lnTo>
                  <a:pt x="3125437" y="156762"/>
                </a:lnTo>
                <a:lnTo>
                  <a:pt x="3134466" y="156762"/>
                </a:lnTo>
                <a:lnTo>
                  <a:pt x="3138050" y="156452"/>
                </a:lnTo>
                <a:lnTo>
                  <a:pt x="3141772" y="155728"/>
                </a:lnTo>
                <a:lnTo>
                  <a:pt x="3144667" y="154901"/>
                </a:lnTo>
                <a:lnTo>
                  <a:pt x="3144667" y="141148"/>
                </a:lnTo>
                <a:lnTo>
                  <a:pt x="3141359" y="141613"/>
                </a:lnTo>
                <a:lnTo>
                  <a:pt x="3138567" y="141769"/>
                </a:lnTo>
                <a:lnTo>
                  <a:pt x="3136017" y="141769"/>
                </a:lnTo>
                <a:lnTo>
                  <a:pt x="3132760" y="138839"/>
                </a:lnTo>
                <a:lnTo>
                  <a:pt x="3132364" y="135358"/>
                </a:lnTo>
                <a:close/>
              </a:path>
              <a:path w="4427760" h="201227">
                <a:moveTo>
                  <a:pt x="3074881" y="158107"/>
                </a:moveTo>
                <a:lnTo>
                  <a:pt x="3073847" y="142286"/>
                </a:lnTo>
                <a:lnTo>
                  <a:pt x="3069195" y="140734"/>
                </a:lnTo>
                <a:lnTo>
                  <a:pt x="3065266" y="137633"/>
                </a:lnTo>
                <a:lnTo>
                  <a:pt x="3061573" y="156014"/>
                </a:lnTo>
                <a:lnTo>
                  <a:pt x="3074881" y="158107"/>
                </a:lnTo>
                <a:close/>
              </a:path>
              <a:path w="4427760" h="201227">
                <a:moveTo>
                  <a:pt x="3163254" y="2481"/>
                </a:moveTo>
                <a:lnTo>
                  <a:pt x="3163254" y="154384"/>
                </a:lnTo>
                <a:lnTo>
                  <a:pt x="3181863" y="154384"/>
                </a:lnTo>
                <a:lnTo>
                  <a:pt x="3181863" y="2481"/>
                </a:lnTo>
                <a:lnTo>
                  <a:pt x="3163254" y="2481"/>
                </a:lnTo>
                <a:close/>
              </a:path>
              <a:path w="4427760" h="201227">
                <a:moveTo>
                  <a:pt x="3282378" y="20164"/>
                </a:moveTo>
                <a:lnTo>
                  <a:pt x="3339653" y="20164"/>
                </a:lnTo>
                <a:lnTo>
                  <a:pt x="3345271" y="21198"/>
                </a:lnTo>
                <a:lnTo>
                  <a:pt x="3349475" y="23266"/>
                </a:lnTo>
                <a:lnTo>
                  <a:pt x="3357333" y="27195"/>
                </a:lnTo>
                <a:lnTo>
                  <a:pt x="3361261" y="34571"/>
                </a:lnTo>
                <a:lnTo>
                  <a:pt x="3367499" y="76209"/>
                </a:lnTo>
                <a:lnTo>
                  <a:pt x="3372755" y="71556"/>
                </a:lnTo>
                <a:lnTo>
                  <a:pt x="3376511" y="65766"/>
                </a:lnTo>
                <a:lnTo>
                  <a:pt x="3380267" y="59975"/>
                </a:lnTo>
                <a:lnTo>
                  <a:pt x="3382145" y="52530"/>
                </a:lnTo>
                <a:lnTo>
                  <a:pt x="3382145" y="43430"/>
                </a:lnTo>
                <a:lnTo>
                  <a:pt x="3378856" y="25444"/>
                </a:lnTo>
                <a:lnTo>
                  <a:pt x="3371778" y="14977"/>
                </a:lnTo>
                <a:lnTo>
                  <a:pt x="3360744" y="7548"/>
                </a:lnTo>
                <a:lnTo>
                  <a:pt x="3346113" y="3447"/>
                </a:lnTo>
                <a:lnTo>
                  <a:pt x="3332106" y="2481"/>
                </a:lnTo>
                <a:lnTo>
                  <a:pt x="3261803" y="2481"/>
                </a:lnTo>
                <a:lnTo>
                  <a:pt x="3261803" y="154384"/>
                </a:lnTo>
                <a:lnTo>
                  <a:pt x="3282378" y="154384"/>
                </a:lnTo>
                <a:lnTo>
                  <a:pt x="3282378" y="89239"/>
                </a:lnTo>
                <a:lnTo>
                  <a:pt x="3337620" y="89239"/>
                </a:lnTo>
                <a:lnTo>
                  <a:pt x="3343789" y="90169"/>
                </a:lnTo>
                <a:lnTo>
                  <a:pt x="3347718" y="92030"/>
                </a:lnTo>
                <a:lnTo>
                  <a:pt x="3354610" y="95408"/>
                </a:lnTo>
                <a:lnTo>
                  <a:pt x="3352835" y="66282"/>
                </a:lnTo>
                <a:lnTo>
                  <a:pt x="3347218" y="70143"/>
                </a:lnTo>
                <a:lnTo>
                  <a:pt x="3339585" y="72073"/>
                </a:lnTo>
                <a:lnTo>
                  <a:pt x="3282378" y="72073"/>
                </a:lnTo>
                <a:lnTo>
                  <a:pt x="3282378" y="20164"/>
                </a:lnTo>
                <a:close/>
              </a:path>
              <a:path w="4427760" h="201227">
                <a:moveTo>
                  <a:pt x="3360296" y="143251"/>
                </a:moveTo>
                <a:lnTo>
                  <a:pt x="3360641" y="147249"/>
                </a:lnTo>
                <a:lnTo>
                  <a:pt x="3361468" y="151386"/>
                </a:lnTo>
                <a:lnTo>
                  <a:pt x="3362709" y="154384"/>
                </a:lnTo>
                <a:lnTo>
                  <a:pt x="3387935" y="154384"/>
                </a:lnTo>
                <a:lnTo>
                  <a:pt x="3387935" y="150972"/>
                </a:lnTo>
                <a:lnTo>
                  <a:pt x="3384765" y="149593"/>
                </a:lnTo>
                <a:lnTo>
                  <a:pt x="3382559" y="146491"/>
                </a:lnTo>
                <a:lnTo>
                  <a:pt x="3381318" y="141665"/>
                </a:lnTo>
                <a:lnTo>
                  <a:pt x="3380560" y="138839"/>
                </a:lnTo>
                <a:lnTo>
                  <a:pt x="3380078" y="134530"/>
                </a:lnTo>
                <a:lnTo>
                  <a:pt x="3379871" y="128739"/>
                </a:lnTo>
                <a:lnTo>
                  <a:pt x="3379147" y="108369"/>
                </a:lnTo>
                <a:lnTo>
                  <a:pt x="3378803" y="99545"/>
                </a:lnTo>
                <a:lnTo>
                  <a:pt x="3377131" y="93168"/>
                </a:lnTo>
                <a:lnTo>
                  <a:pt x="3374133" y="89239"/>
                </a:lnTo>
                <a:lnTo>
                  <a:pt x="3371135" y="85309"/>
                </a:lnTo>
                <a:lnTo>
                  <a:pt x="3366672" y="82138"/>
                </a:lnTo>
                <a:lnTo>
                  <a:pt x="3360744" y="79725"/>
                </a:lnTo>
                <a:lnTo>
                  <a:pt x="3367499" y="76209"/>
                </a:lnTo>
                <a:lnTo>
                  <a:pt x="3361261" y="34571"/>
                </a:lnTo>
                <a:lnTo>
                  <a:pt x="3361261" y="55459"/>
                </a:lnTo>
                <a:lnTo>
                  <a:pt x="3358453" y="62422"/>
                </a:lnTo>
                <a:lnTo>
                  <a:pt x="3352835" y="66282"/>
                </a:lnTo>
                <a:lnTo>
                  <a:pt x="3354610" y="95408"/>
                </a:lnTo>
                <a:lnTo>
                  <a:pt x="3358298" y="102061"/>
                </a:lnTo>
                <a:lnTo>
                  <a:pt x="3358780" y="111988"/>
                </a:lnTo>
                <a:lnTo>
                  <a:pt x="3360021" y="137322"/>
                </a:lnTo>
                <a:lnTo>
                  <a:pt x="3360296" y="143251"/>
                </a:lnTo>
                <a:close/>
              </a:path>
              <a:path w="4427760" h="201227">
                <a:moveTo>
                  <a:pt x="3424672" y="138787"/>
                </a:moveTo>
                <a:lnTo>
                  <a:pt x="3419709" y="131997"/>
                </a:lnTo>
                <a:lnTo>
                  <a:pt x="3418304" y="129917"/>
                </a:lnTo>
                <a:lnTo>
                  <a:pt x="3413620" y="118790"/>
                </a:lnTo>
                <a:lnTo>
                  <a:pt x="3411748" y="104956"/>
                </a:lnTo>
                <a:lnTo>
                  <a:pt x="3492906" y="104956"/>
                </a:lnTo>
                <a:lnTo>
                  <a:pt x="3492906" y="93789"/>
                </a:lnTo>
                <a:lnTo>
                  <a:pt x="3492355" y="85654"/>
                </a:lnTo>
                <a:lnTo>
                  <a:pt x="3491253" y="80553"/>
                </a:lnTo>
                <a:lnTo>
                  <a:pt x="3490012" y="73107"/>
                </a:lnTo>
                <a:lnTo>
                  <a:pt x="3487531" y="66593"/>
                </a:lnTo>
                <a:lnTo>
                  <a:pt x="3483809" y="61009"/>
                </a:lnTo>
                <a:lnTo>
                  <a:pt x="3479949" y="55149"/>
                </a:lnTo>
                <a:lnTo>
                  <a:pt x="3474332" y="50375"/>
                </a:lnTo>
                <a:lnTo>
                  <a:pt x="3466957" y="46687"/>
                </a:lnTo>
                <a:lnTo>
                  <a:pt x="3459582" y="42999"/>
                </a:lnTo>
                <a:lnTo>
                  <a:pt x="3451966" y="41155"/>
                </a:lnTo>
                <a:lnTo>
                  <a:pt x="3440501" y="41258"/>
                </a:lnTo>
                <a:lnTo>
                  <a:pt x="3427412" y="43630"/>
                </a:lnTo>
                <a:lnTo>
                  <a:pt x="3421466" y="66645"/>
                </a:lnTo>
                <a:lnTo>
                  <a:pt x="3427256" y="60475"/>
                </a:lnTo>
                <a:lnTo>
                  <a:pt x="3434424" y="57390"/>
                </a:lnTo>
                <a:lnTo>
                  <a:pt x="3442971" y="57390"/>
                </a:lnTo>
                <a:lnTo>
                  <a:pt x="3447111" y="57583"/>
                </a:lnTo>
                <a:lnTo>
                  <a:pt x="3459791" y="61604"/>
                </a:lnTo>
                <a:lnTo>
                  <a:pt x="3468508" y="70832"/>
                </a:lnTo>
                <a:lnTo>
                  <a:pt x="3471264" y="75658"/>
                </a:lnTo>
                <a:lnTo>
                  <a:pt x="3473022" y="82104"/>
                </a:lnTo>
                <a:lnTo>
                  <a:pt x="3473780" y="90169"/>
                </a:lnTo>
                <a:lnTo>
                  <a:pt x="3412265" y="90169"/>
                </a:lnTo>
                <a:lnTo>
                  <a:pt x="3412610" y="80656"/>
                </a:lnTo>
                <a:lnTo>
                  <a:pt x="3406269" y="57804"/>
                </a:lnTo>
                <a:lnTo>
                  <a:pt x="3401864" y="63605"/>
                </a:lnTo>
                <a:lnTo>
                  <a:pt x="3396270" y="74563"/>
                </a:lnTo>
                <a:lnTo>
                  <a:pt x="3392914" y="87071"/>
                </a:lnTo>
                <a:lnTo>
                  <a:pt x="3391795" y="101130"/>
                </a:lnTo>
                <a:lnTo>
                  <a:pt x="3392094" y="108694"/>
                </a:lnTo>
                <a:lnTo>
                  <a:pt x="3394446" y="122180"/>
                </a:lnTo>
                <a:lnTo>
                  <a:pt x="3399136" y="133704"/>
                </a:lnTo>
                <a:lnTo>
                  <a:pt x="3406166" y="143268"/>
                </a:lnTo>
                <a:lnTo>
                  <a:pt x="3416470" y="151641"/>
                </a:lnTo>
                <a:lnTo>
                  <a:pt x="3428142" y="156645"/>
                </a:lnTo>
                <a:lnTo>
                  <a:pt x="3441213" y="158313"/>
                </a:lnTo>
                <a:lnTo>
                  <a:pt x="3446865" y="158313"/>
                </a:lnTo>
                <a:lnTo>
                  <a:pt x="3451931" y="157762"/>
                </a:lnTo>
                <a:lnTo>
                  <a:pt x="3456411" y="156659"/>
                </a:lnTo>
                <a:lnTo>
                  <a:pt x="3464751" y="154729"/>
                </a:lnTo>
                <a:lnTo>
                  <a:pt x="3471747" y="151006"/>
                </a:lnTo>
                <a:lnTo>
                  <a:pt x="3477399" y="145491"/>
                </a:lnTo>
                <a:lnTo>
                  <a:pt x="3480776" y="142320"/>
                </a:lnTo>
                <a:lnTo>
                  <a:pt x="3483826" y="138235"/>
                </a:lnTo>
                <a:lnTo>
                  <a:pt x="3486548" y="133238"/>
                </a:lnTo>
                <a:lnTo>
                  <a:pt x="3489271" y="128240"/>
                </a:lnTo>
                <a:lnTo>
                  <a:pt x="3490873" y="123707"/>
                </a:lnTo>
                <a:lnTo>
                  <a:pt x="3491356" y="119640"/>
                </a:lnTo>
                <a:lnTo>
                  <a:pt x="3473056" y="119640"/>
                </a:lnTo>
                <a:lnTo>
                  <a:pt x="3471678" y="124535"/>
                </a:lnTo>
                <a:lnTo>
                  <a:pt x="3469335" y="128843"/>
                </a:lnTo>
                <a:lnTo>
                  <a:pt x="3466026" y="132565"/>
                </a:lnTo>
                <a:lnTo>
                  <a:pt x="3460237" y="138977"/>
                </a:lnTo>
                <a:lnTo>
                  <a:pt x="3452482" y="142182"/>
                </a:lnTo>
                <a:lnTo>
                  <a:pt x="3432357" y="142182"/>
                </a:lnTo>
                <a:lnTo>
                  <a:pt x="3424672" y="138787"/>
                </a:lnTo>
                <a:close/>
              </a:path>
              <a:path w="4427760" h="201227">
                <a:moveTo>
                  <a:pt x="3416001" y="49146"/>
                </a:moveTo>
                <a:lnTo>
                  <a:pt x="3406269" y="57804"/>
                </a:lnTo>
                <a:lnTo>
                  <a:pt x="3412610" y="80656"/>
                </a:lnTo>
                <a:lnTo>
                  <a:pt x="3415677" y="72815"/>
                </a:lnTo>
                <a:lnTo>
                  <a:pt x="3421466" y="66645"/>
                </a:lnTo>
                <a:lnTo>
                  <a:pt x="3427412" y="43630"/>
                </a:lnTo>
                <a:lnTo>
                  <a:pt x="3416001" y="49146"/>
                </a:lnTo>
                <a:close/>
              </a:path>
              <a:path w="4427760" h="201227">
                <a:moveTo>
                  <a:pt x="3538167" y="134978"/>
                </a:moveTo>
                <a:lnTo>
                  <a:pt x="3538167" y="58837"/>
                </a:lnTo>
                <a:lnTo>
                  <a:pt x="3555846" y="58837"/>
                </a:lnTo>
                <a:lnTo>
                  <a:pt x="3555846" y="43637"/>
                </a:lnTo>
                <a:lnTo>
                  <a:pt x="3538167" y="43637"/>
                </a:lnTo>
                <a:lnTo>
                  <a:pt x="3538167" y="12718"/>
                </a:lnTo>
                <a:lnTo>
                  <a:pt x="3519351" y="12718"/>
                </a:lnTo>
                <a:lnTo>
                  <a:pt x="3519351" y="43637"/>
                </a:lnTo>
                <a:lnTo>
                  <a:pt x="3504359" y="43637"/>
                </a:lnTo>
                <a:lnTo>
                  <a:pt x="3504359" y="58837"/>
                </a:lnTo>
                <a:lnTo>
                  <a:pt x="3519351" y="58837"/>
                </a:lnTo>
                <a:lnTo>
                  <a:pt x="3519351" y="139252"/>
                </a:lnTo>
                <a:lnTo>
                  <a:pt x="3520901" y="145026"/>
                </a:lnTo>
                <a:lnTo>
                  <a:pt x="3524003" y="149472"/>
                </a:lnTo>
                <a:lnTo>
                  <a:pt x="3527105" y="153919"/>
                </a:lnTo>
                <a:lnTo>
                  <a:pt x="3532997" y="156142"/>
                </a:lnTo>
                <a:lnTo>
                  <a:pt x="3544370" y="156142"/>
                </a:lnTo>
                <a:lnTo>
                  <a:pt x="3546868" y="156004"/>
                </a:lnTo>
                <a:lnTo>
                  <a:pt x="3551487" y="155452"/>
                </a:lnTo>
                <a:lnTo>
                  <a:pt x="3555846" y="154384"/>
                </a:lnTo>
                <a:lnTo>
                  <a:pt x="3555846" y="139700"/>
                </a:lnTo>
                <a:lnTo>
                  <a:pt x="3552227" y="139959"/>
                </a:lnTo>
                <a:lnTo>
                  <a:pt x="3545955" y="140011"/>
                </a:lnTo>
                <a:lnTo>
                  <a:pt x="3543543" y="139632"/>
                </a:lnTo>
                <a:lnTo>
                  <a:pt x="3542096" y="138873"/>
                </a:lnTo>
                <a:lnTo>
                  <a:pt x="3539476" y="137563"/>
                </a:lnTo>
                <a:lnTo>
                  <a:pt x="3538167" y="134978"/>
                </a:lnTo>
                <a:close/>
              </a:path>
              <a:path w="4427760" h="201227">
                <a:moveTo>
                  <a:pt x="3614248" y="140941"/>
                </a:moveTo>
                <a:lnTo>
                  <a:pt x="3605219" y="140941"/>
                </a:lnTo>
                <a:lnTo>
                  <a:pt x="3599050" y="137633"/>
                </a:lnTo>
                <a:lnTo>
                  <a:pt x="3595742" y="131014"/>
                </a:lnTo>
                <a:lnTo>
                  <a:pt x="3593950" y="127430"/>
                </a:lnTo>
                <a:lnTo>
                  <a:pt x="3593054" y="122811"/>
                </a:lnTo>
                <a:lnTo>
                  <a:pt x="3593054" y="43637"/>
                </a:lnTo>
                <a:lnTo>
                  <a:pt x="3574031" y="43637"/>
                </a:lnTo>
                <a:lnTo>
                  <a:pt x="3574031" y="128361"/>
                </a:lnTo>
                <a:lnTo>
                  <a:pt x="3575581" y="135909"/>
                </a:lnTo>
                <a:lnTo>
                  <a:pt x="3578683" y="141562"/>
                </a:lnTo>
                <a:lnTo>
                  <a:pt x="3585008" y="149475"/>
                </a:lnTo>
                <a:lnTo>
                  <a:pt x="3596087" y="155406"/>
                </a:lnTo>
                <a:lnTo>
                  <a:pt x="3610939" y="157383"/>
                </a:lnTo>
                <a:lnTo>
                  <a:pt x="3613000" y="157342"/>
                </a:lnTo>
                <a:lnTo>
                  <a:pt x="3625880" y="154904"/>
                </a:lnTo>
                <a:lnTo>
                  <a:pt x="3636786" y="148697"/>
                </a:lnTo>
                <a:lnTo>
                  <a:pt x="3640370" y="145801"/>
                </a:lnTo>
                <a:lnTo>
                  <a:pt x="3643368" y="142251"/>
                </a:lnTo>
                <a:lnTo>
                  <a:pt x="3645781" y="138046"/>
                </a:lnTo>
                <a:lnTo>
                  <a:pt x="3645573" y="154384"/>
                </a:lnTo>
                <a:lnTo>
                  <a:pt x="3663150" y="154384"/>
                </a:lnTo>
                <a:lnTo>
                  <a:pt x="3663150" y="43637"/>
                </a:lnTo>
                <a:lnTo>
                  <a:pt x="3644540" y="43637"/>
                </a:lnTo>
                <a:lnTo>
                  <a:pt x="3644539" y="98562"/>
                </a:lnTo>
                <a:lnTo>
                  <a:pt x="3643552" y="112741"/>
                </a:lnTo>
                <a:lnTo>
                  <a:pt x="3640715" y="123569"/>
                </a:lnTo>
                <a:lnTo>
                  <a:pt x="3637450" y="129759"/>
                </a:lnTo>
                <a:lnTo>
                  <a:pt x="3627845" y="138146"/>
                </a:lnTo>
                <a:lnTo>
                  <a:pt x="3614248" y="140941"/>
                </a:lnTo>
                <a:close/>
              </a:path>
              <a:path w="4427760" h="201227">
                <a:moveTo>
                  <a:pt x="3769499" y="154384"/>
                </a:moveTo>
                <a:lnTo>
                  <a:pt x="3769499" y="89135"/>
                </a:lnTo>
                <a:lnTo>
                  <a:pt x="3769965" y="83569"/>
                </a:lnTo>
                <a:lnTo>
                  <a:pt x="3770895" y="79673"/>
                </a:lnTo>
                <a:lnTo>
                  <a:pt x="3771826" y="75779"/>
                </a:lnTo>
                <a:lnTo>
                  <a:pt x="3773842" y="72005"/>
                </a:lnTo>
                <a:lnTo>
                  <a:pt x="3776943" y="68351"/>
                </a:lnTo>
                <a:lnTo>
                  <a:pt x="3780803" y="63801"/>
                </a:lnTo>
                <a:lnTo>
                  <a:pt x="3785283" y="60768"/>
                </a:lnTo>
                <a:lnTo>
                  <a:pt x="3790384" y="59251"/>
                </a:lnTo>
                <a:lnTo>
                  <a:pt x="3793210" y="58355"/>
                </a:lnTo>
                <a:lnTo>
                  <a:pt x="3796828" y="57907"/>
                </a:lnTo>
                <a:lnTo>
                  <a:pt x="3809923" y="57907"/>
                </a:lnTo>
                <a:lnTo>
                  <a:pt x="3815920" y="61354"/>
                </a:lnTo>
                <a:lnTo>
                  <a:pt x="3819228" y="68247"/>
                </a:lnTo>
                <a:lnTo>
                  <a:pt x="3821227" y="72383"/>
                </a:lnTo>
                <a:lnTo>
                  <a:pt x="3822227" y="77830"/>
                </a:lnTo>
                <a:lnTo>
                  <a:pt x="3822227" y="154384"/>
                </a:lnTo>
                <a:lnTo>
                  <a:pt x="3841146" y="154384"/>
                </a:lnTo>
                <a:lnTo>
                  <a:pt x="3841143" y="82394"/>
                </a:lnTo>
                <a:lnTo>
                  <a:pt x="3839943" y="68166"/>
                </a:lnTo>
                <a:lnTo>
                  <a:pt x="3836597" y="57596"/>
                </a:lnTo>
                <a:lnTo>
                  <a:pt x="3830482" y="49414"/>
                </a:lnTo>
                <a:lnTo>
                  <a:pt x="3819540" y="43220"/>
                </a:lnTo>
                <a:lnTo>
                  <a:pt x="3804754" y="41155"/>
                </a:lnTo>
                <a:lnTo>
                  <a:pt x="3797586" y="41155"/>
                </a:lnTo>
                <a:lnTo>
                  <a:pt x="3791073" y="42569"/>
                </a:lnTo>
                <a:lnTo>
                  <a:pt x="3785214" y="45395"/>
                </a:lnTo>
                <a:lnTo>
                  <a:pt x="3779355" y="48221"/>
                </a:lnTo>
                <a:lnTo>
                  <a:pt x="3773807" y="52874"/>
                </a:lnTo>
                <a:lnTo>
                  <a:pt x="3768569" y="59355"/>
                </a:lnTo>
                <a:lnTo>
                  <a:pt x="3768569" y="43637"/>
                </a:lnTo>
                <a:lnTo>
                  <a:pt x="3750890" y="43637"/>
                </a:lnTo>
                <a:lnTo>
                  <a:pt x="3750890" y="154384"/>
                </a:lnTo>
                <a:lnTo>
                  <a:pt x="3769499" y="154384"/>
                </a:lnTo>
                <a:close/>
              </a:path>
              <a:path w="4427760" h="201227">
                <a:moveTo>
                  <a:pt x="3896435" y="46429"/>
                </a:moveTo>
                <a:lnTo>
                  <a:pt x="3899619" y="37833"/>
                </a:lnTo>
                <a:lnTo>
                  <a:pt x="3904178" y="27287"/>
                </a:lnTo>
                <a:lnTo>
                  <a:pt x="3910146" y="14676"/>
                </a:lnTo>
                <a:lnTo>
                  <a:pt x="3917526" y="0"/>
                </a:lnTo>
                <a:lnTo>
                  <a:pt x="3904603" y="0"/>
                </a:lnTo>
                <a:lnTo>
                  <a:pt x="3895157" y="15211"/>
                </a:lnTo>
                <a:lnTo>
                  <a:pt x="3888256" y="27099"/>
                </a:lnTo>
                <a:lnTo>
                  <a:pt x="3882927" y="37195"/>
                </a:lnTo>
                <a:lnTo>
                  <a:pt x="3879169" y="45498"/>
                </a:lnTo>
                <a:lnTo>
                  <a:pt x="3874112" y="61030"/>
                </a:lnTo>
                <a:lnTo>
                  <a:pt x="3871580" y="73310"/>
                </a:lnTo>
                <a:lnTo>
                  <a:pt x="3870061" y="86297"/>
                </a:lnTo>
                <a:lnTo>
                  <a:pt x="3869555" y="99993"/>
                </a:lnTo>
                <a:lnTo>
                  <a:pt x="3869555" y="105439"/>
                </a:lnTo>
                <a:lnTo>
                  <a:pt x="3870692" y="117158"/>
                </a:lnTo>
                <a:lnTo>
                  <a:pt x="3872019" y="125557"/>
                </a:lnTo>
                <a:lnTo>
                  <a:pt x="3874887" y="137990"/>
                </a:lnTo>
                <a:lnTo>
                  <a:pt x="3878756" y="149834"/>
                </a:lnTo>
                <a:lnTo>
                  <a:pt x="3881582" y="157280"/>
                </a:lnTo>
                <a:lnTo>
                  <a:pt x="3886613" y="167517"/>
                </a:lnTo>
                <a:lnTo>
                  <a:pt x="3895981" y="182900"/>
                </a:lnTo>
                <a:lnTo>
                  <a:pt x="3905327" y="197607"/>
                </a:lnTo>
                <a:lnTo>
                  <a:pt x="3917836" y="197607"/>
                </a:lnTo>
                <a:lnTo>
                  <a:pt x="3911766" y="185871"/>
                </a:lnTo>
                <a:lnTo>
                  <a:pt x="3905627" y="173259"/>
                </a:lnTo>
                <a:lnTo>
                  <a:pt x="3900861" y="162487"/>
                </a:lnTo>
                <a:lnTo>
                  <a:pt x="3897469" y="153557"/>
                </a:lnTo>
                <a:lnTo>
                  <a:pt x="3896125" y="149366"/>
                </a:lnTo>
                <a:lnTo>
                  <a:pt x="3893049" y="137526"/>
                </a:lnTo>
                <a:lnTo>
                  <a:pt x="3890852" y="125144"/>
                </a:lnTo>
                <a:lnTo>
                  <a:pt x="3889534" y="112219"/>
                </a:lnTo>
                <a:lnTo>
                  <a:pt x="3889095" y="98752"/>
                </a:lnTo>
                <a:lnTo>
                  <a:pt x="3889106" y="96475"/>
                </a:lnTo>
                <a:lnTo>
                  <a:pt x="3889666" y="82745"/>
                </a:lnTo>
                <a:lnTo>
                  <a:pt x="3891074" y="69827"/>
                </a:lnTo>
                <a:lnTo>
                  <a:pt x="3893330" y="57721"/>
                </a:lnTo>
                <a:lnTo>
                  <a:pt x="3896435" y="46429"/>
                </a:lnTo>
                <a:close/>
              </a:path>
              <a:path w="4427760" h="201227">
                <a:moveTo>
                  <a:pt x="3927336" y="44154"/>
                </a:moveTo>
                <a:lnTo>
                  <a:pt x="3927336" y="154384"/>
                </a:lnTo>
                <a:lnTo>
                  <a:pt x="3946255" y="154384"/>
                </a:lnTo>
                <a:lnTo>
                  <a:pt x="3946255" y="44154"/>
                </a:lnTo>
                <a:lnTo>
                  <a:pt x="3927336" y="44154"/>
                </a:lnTo>
                <a:close/>
              </a:path>
              <a:path w="4427760" h="201227">
                <a:moveTo>
                  <a:pt x="3927336" y="2481"/>
                </a:moveTo>
                <a:lnTo>
                  <a:pt x="3927336" y="23576"/>
                </a:lnTo>
                <a:lnTo>
                  <a:pt x="3946255" y="23576"/>
                </a:lnTo>
                <a:lnTo>
                  <a:pt x="3946255" y="2481"/>
                </a:lnTo>
                <a:lnTo>
                  <a:pt x="3927336" y="2481"/>
                </a:lnTo>
                <a:close/>
              </a:path>
              <a:path w="4427760" h="201227">
                <a:moveTo>
                  <a:pt x="3981235" y="154384"/>
                </a:moveTo>
                <a:lnTo>
                  <a:pt x="3981235" y="89135"/>
                </a:lnTo>
                <a:lnTo>
                  <a:pt x="3981700" y="83569"/>
                </a:lnTo>
                <a:lnTo>
                  <a:pt x="3982631" y="79673"/>
                </a:lnTo>
                <a:lnTo>
                  <a:pt x="3983561" y="75779"/>
                </a:lnTo>
                <a:lnTo>
                  <a:pt x="3985577" y="72005"/>
                </a:lnTo>
                <a:lnTo>
                  <a:pt x="3988679" y="68351"/>
                </a:lnTo>
                <a:lnTo>
                  <a:pt x="3992538" y="63801"/>
                </a:lnTo>
                <a:lnTo>
                  <a:pt x="3997018" y="60768"/>
                </a:lnTo>
                <a:lnTo>
                  <a:pt x="4002119" y="59251"/>
                </a:lnTo>
                <a:lnTo>
                  <a:pt x="4004945" y="58355"/>
                </a:lnTo>
                <a:lnTo>
                  <a:pt x="4008563" y="57907"/>
                </a:lnTo>
                <a:lnTo>
                  <a:pt x="4021659" y="57907"/>
                </a:lnTo>
                <a:lnTo>
                  <a:pt x="4027655" y="61354"/>
                </a:lnTo>
                <a:lnTo>
                  <a:pt x="4030964" y="68247"/>
                </a:lnTo>
                <a:lnTo>
                  <a:pt x="4032962" y="72383"/>
                </a:lnTo>
                <a:lnTo>
                  <a:pt x="4033962" y="77830"/>
                </a:lnTo>
                <a:lnTo>
                  <a:pt x="4033962" y="154384"/>
                </a:lnTo>
                <a:lnTo>
                  <a:pt x="4052882" y="154384"/>
                </a:lnTo>
                <a:lnTo>
                  <a:pt x="4052878" y="82394"/>
                </a:lnTo>
                <a:lnTo>
                  <a:pt x="4051678" y="68166"/>
                </a:lnTo>
                <a:lnTo>
                  <a:pt x="4048333" y="57596"/>
                </a:lnTo>
                <a:lnTo>
                  <a:pt x="4042217" y="49414"/>
                </a:lnTo>
                <a:lnTo>
                  <a:pt x="4031275" y="43220"/>
                </a:lnTo>
                <a:lnTo>
                  <a:pt x="4016490" y="41155"/>
                </a:lnTo>
                <a:lnTo>
                  <a:pt x="4009321" y="41155"/>
                </a:lnTo>
                <a:lnTo>
                  <a:pt x="4002808" y="42569"/>
                </a:lnTo>
                <a:lnTo>
                  <a:pt x="3996950" y="45395"/>
                </a:lnTo>
                <a:lnTo>
                  <a:pt x="3991091" y="48221"/>
                </a:lnTo>
                <a:lnTo>
                  <a:pt x="3985542" y="52874"/>
                </a:lnTo>
                <a:lnTo>
                  <a:pt x="3980304" y="59355"/>
                </a:lnTo>
                <a:lnTo>
                  <a:pt x="3980304" y="43637"/>
                </a:lnTo>
                <a:lnTo>
                  <a:pt x="3962625" y="43637"/>
                </a:lnTo>
                <a:lnTo>
                  <a:pt x="3962625" y="154384"/>
                </a:lnTo>
                <a:lnTo>
                  <a:pt x="3981235" y="154384"/>
                </a:lnTo>
                <a:close/>
              </a:path>
              <a:path w="4427760" h="201227">
                <a:moveTo>
                  <a:pt x="4164608" y="20164"/>
                </a:moveTo>
                <a:lnTo>
                  <a:pt x="4221883" y="20164"/>
                </a:lnTo>
                <a:lnTo>
                  <a:pt x="4227501" y="21198"/>
                </a:lnTo>
                <a:lnTo>
                  <a:pt x="4231706" y="23266"/>
                </a:lnTo>
                <a:lnTo>
                  <a:pt x="4239562" y="27195"/>
                </a:lnTo>
                <a:lnTo>
                  <a:pt x="4243491" y="34572"/>
                </a:lnTo>
                <a:lnTo>
                  <a:pt x="4249729" y="76209"/>
                </a:lnTo>
                <a:lnTo>
                  <a:pt x="4254985" y="71556"/>
                </a:lnTo>
                <a:lnTo>
                  <a:pt x="4258741" y="65766"/>
                </a:lnTo>
                <a:lnTo>
                  <a:pt x="4262497" y="59975"/>
                </a:lnTo>
                <a:lnTo>
                  <a:pt x="4264376" y="52530"/>
                </a:lnTo>
                <a:lnTo>
                  <a:pt x="4264376" y="43430"/>
                </a:lnTo>
                <a:lnTo>
                  <a:pt x="4261086" y="25444"/>
                </a:lnTo>
                <a:lnTo>
                  <a:pt x="4254008" y="14977"/>
                </a:lnTo>
                <a:lnTo>
                  <a:pt x="4242975" y="7548"/>
                </a:lnTo>
                <a:lnTo>
                  <a:pt x="4228343" y="3447"/>
                </a:lnTo>
                <a:lnTo>
                  <a:pt x="4214336" y="2481"/>
                </a:lnTo>
                <a:lnTo>
                  <a:pt x="4144033" y="2481"/>
                </a:lnTo>
                <a:lnTo>
                  <a:pt x="4144033" y="154384"/>
                </a:lnTo>
                <a:lnTo>
                  <a:pt x="4164608" y="154384"/>
                </a:lnTo>
                <a:lnTo>
                  <a:pt x="4164608" y="89239"/>
                </a:lnTo>
                <a:lnTo>
                  <a:pt x="4219850" y="89239"/>
                </a:lnTo>
                <a:lnTo>
                  <a:pt x="4226019" y="90169"/>
                </a:lnTo>
                <a:lnTo>
                  <a:pt x="4229948" y="92030"/>
                </a:lnTo>
                <a:lnTo>
                  <a:pt x="4236840" y="95408"/>
                </a:lnTo>
                <a:lnTo>
                  <a:pt x="4235065" y="66282"/>
                </a:lnTo>
                <a:lnTo>
                  <a:pt x="4229448" y="70143"/>
                </a:lnTo>
                <a:lnTo>
                  <a:pt x="4221815" y="72073"/>
                </a:lnTo>
                <a:lnTo>
                  <a:pt x="4164608" y="72073"/>
                </a:lnTo>
                <a:lnTo>
                  <a:pt x="4164608" y="20164"/>
                </a:lnTo>
                <a:close/>
              </a:path>
              <a:path w="4427760" h="201227">
                <a:moveTo>
                  <a:pt x="4242527" y="143251"/>
                </a:moveTo>
                <a:lnTo>
                  <a:pt x="4242871" y="147249"/>
                </a:lnTo>
                <a:lnTo>
                  <a:pt x="4243698" y="151386"/>
                </a:lnTo>
                <a:lnTo>
                  <a:pt x="4244939" y="154384"/>
                </a:lnTo>
                <a:lnTo>
                  <a:pt x="4270165" y="154384"/>
                </a:lnTo>
                <a:lnTo>
                  <a:pt x="4270165" y="150972"/>
                </a:lnTo>
                <a:lnTo>
                  <a:pt x="4266995" y="149593"/>
                </a:lnTo>
                <a:lnTo>
                  <a:pt x="4264789" y="146491"/>
                </a:lnTo>
                <a:lnTo>
                  <a:pt x="4263548" y="141665"/>
                </a:lnTo>
                <a:lnTo>
                  <a:pt x="4262790" y="138839"/>
                </a:lnTo>
                <a:lnTo>
                  <a:pt x="4262308" y="134530"/>
                </a:lnTo>
                <a:lnTo>
                  <a:pt x="4262101" y="128739"/>
                </a:lnTo>
                <a:lnTo>
                  <a:pt x="4261377" y="108369"/>
                </a:lnTo>
                <a:lnTo>
                  <a:pt x="4261032" y="99545"/>
                </a:lnTo>
                <a:lnTo>
                  <a:pt x="4259361" y="93168"/>
                </a:lnTo>
                <a:lnTo>
                  <a:pt x="4256363" y="89239"/>
                </a:lnTo>
                <a:lnTo>
                  <a:pt x="4253365" y="85309"/>
                </a:lnTo>
                <a:lnTo>
                  <a:pt x="4248902" y="82138"/>
                </a:lnTo>
                <a:lnTo>
                  <a:pt x="4242975" y="79725"/>
                </a:lnTo>
                <a:lnTo>
                  <a:pt x="4249729" y="76209"/>
                </a:lnTo>
                <a:lnTo>
                  <a:pt x="4243491" y="34572"/>
                </a:lnTo>
                <a:lnTo>
                  <a:pt x="4243491" y="55459"/>
                </a:lnTo>
                <a:lnTo>
                  <a:pt x="4240683" y="62422"/>
                </a:lnTo>
                <a:lnTo>
                  <a:pt x="4235065" y="66282"/>
                </a:lnTo>
                <a:lnTo>
                  <a:pt x="4236840" y="95408"/>
                </a:lnTo>
                <a:lnTo>
                  <a:pt x="4240528" y="102061"/>
                </a:lnTo>
                <a:lnTo>
                  <a:pt x="4241010" y="111988"/>
                </a:lnTo>
                <a:lnTo>
                  <a:pt x="4242251" y="137322"/>
                </a:lnTo>
                <a:lnTo>
                  <a:pt x="4242527" y="143251"/>
                </a:lnTo>
                <a:close/>
              </a:path>
              <a:path w="4427760" h="201227">
                <a:moveTo>
                  <a:pt x="4292145" y="153265"/>
                </a:moveTo>
                <a:lnTo>
                  <a:pt x="4304056" y="157284"/>
                </a:lnTo>
                <a:lnTo>
                  <a:pt x="4319412" y="158624"/>
                </a:lnTo>
                <a:lnTo>
                  <a:pt x="4331773" y="157713"/>
                </a:lnTo>
                <a:lnTo>
                  <a:pt x="4344151" y="154143"/>
                </a:lnTo>
                <a:lnTo>
                  <a:pt x="4353580" y="147870"/>
                </a:lnTo>
                <a:lnTo>
                  <a:pt x="4355498" y="145913"/>
                </a:lnTo>
                <a:lnTo>
                  <a:pt x="4362473" y="134956"/>
                </a:lnTo>
                <a:lnTo>
                  <a:pt x="4364798" y="122328"/>
                </a:lnTo>
                <a:lnTo>
                  <a:pt x="4364798" y="112126"/>
                </a:lnTo>
                <a:lnTo>
                  <a:pt x="4361179" y="104646"/>
                </a:lnTo>
                <a:lnTo>
                  <a:pt x="4353943" y="99890"/>
                </a:lnTo>
                <a:lnTo>
                  <a:pt x="4342318" y="94752"/>
                </a:lnTo>
                <a:lnTo>
                  <a:pt x="4327062" y="90479"/>
                </a:lnTo>
                <a:lnTo>
                  <a:pt x="4314759" y="87481"/>
                </a:lnTo>
                <a:lnTo>
                  <a:pt x="4309383" y="86171"/>
                </a:lnTo>
                <a:lnTo>
                  <a:pt x="4305317" y="84654"/>
                </a:lnTo>
                <a:lnTo>
                  <a:pt x="4302559" y="82931"/>
                </a:lnTo>
                <a:lnTo>
                  <a:pt x="4297804" y="80035"/>
                </a:lnTo>
                <a:lnTo>
                  <a:pt x="4295426" y="76175"/>
                </a:lnTo>
                <a:lnTo>
                  <a:pt x="4295426" y="66937"/>
                </a:lnTo>
                <a:lnTo>
                  <a:pt x="4297235" y="63387"/>
                </a:lnTo>
                <a:lnTo>
                  <a:pt x="4300854" y="60699"/>
                </a:lnTo>
                <a:lnTo>
                  <a:pt x="4304472" y="58010"/>
                </a:lnTo>
                <a:lnTo>
                  <a:pt x="4309796" y="56666"/>
                </a:lnTo>
                <a:lnTo>
                  <a:pt x="4327372" y="56666"/>
                </a:lnTo>
                <a:lnTo>
                  <a:pt x="4334782" y="59113"/>
                </a:lnTo>
                <a:lnTo>
                  <a:pt x="4339055" y="64008"/>
                </a:lnTo>
                <a:lnTo>
                  <a:pt x="4341674" y="67455"/>
                </a:lnTo>
                <a:lnTo>
                  <a:pt x="4343156" y="71280"/>
                </a:lnTo>
                <a:lnTo>
                  <a:pt x="4343501" y="75486"/>
                </a:lnTo>
                <a:lnTo>
                  <a:pt x="4361076" y="75486"/>
                </a:lnTo>
                <a:lnTo>
                  <a:pt x="4361214" y="68316"/>
                </a:lnTo>
                <a:lnTo>
                  <a:pt x="4358974" y="61630"/>
                </a:lnTo>
                <a:lnTo>
                  <a:pt x="4354356" y="55425"/>
                </a:lnTo>
                <a:lnTo>
                  <a:pt x="4344968" y="46984"/>
                </a:lnTo>
                <a:lnTo>
                  <a:pt x="4333104" y="42302"/>
                </a:lnTo>
                <a:lnTo>
                  <a:pt x="4318274" y="40741"/>
                </a:lnTo>
                <a:lnTo>
                  <a:pt x="4310750" y="41151"/>
                </a:lnTo>
                <a:lnTo>
                  <a:pt x="4298056" y="44272"/>
                </a:lnTo>
                <a:lnTo>
                  <a:pt x="4287827" y="50461"/>
                </a:lnTo>
                <a:lnTo>
                  <a:pt x="4278861" y="62809"/>
                </a:lnTo>
                <a:lnTo>
                  <a:pt x="4276506" y="75899"/>
                </a:lnTo>
                <a:lnTo>
                  <a:pt x="4276506" y="84792"/>
                </a:lnTo>
                <a:lnTo>
                  <a:pt x="4280503" y="91755"/>
                </a:lnTo>
                <a:lnTo>
                  <a:pt x="4288499" y="96787"/>
                </a:lnTo>
                <a:lnTo>
                  <a:pt x="4292979" y="99682"/>
                </a:lnTo>
                <a:lnTo>
                  <a:pt x="4299940" y="102302"/>
                </a:lnTo>
                <a:lnTo>
                  <a:pt x="4309383" y="104646"/>
                </a:lnTo>
                <a:lnTo>
                  <a:pt x="4324167" y="108369"/>
                </a:lnTo>
                <a:lnTo>
                  <a:pt x="4332094" y="110368"/>
                </a:lnTo>
                <a:lnTo>
                  <a:pt x="4337400" y="112126"/>
                </a:lnTo>
                <a:lnTo>
                  <a:pt x="4340089" y="113642"/>
                </a:lnTo>
                <a:lnTo>
                  <a:pt x="4344293" y="116124"/>
                </a:lnTo>
                <a:lnTo>
                  <a:pt x="4346395" y="119743"/>
                </a:lnTo>
                <a:lnTo>
                  <a:pt x="4346395" y="130773"/>
                </a:lnTo>
                <a:lnTo>
                  <a:pt x="4343776" y="135409"/>
                </a:lnTo>
                <a:lnTo>
                  <a:pt x="4338538" y="138408"/>
                </a:lnTo>
                <a:lnTo>
                  <a:pt x="4333299" y="141407"/>
                </a:lnTo>
                <a:lnTo>
                  <a:pt x="4327234" y="142906"/>
                </a:lnTo>
                <a:lnTo>
                  <a:pt x="4319540" y="142901"/>
                </a:lnTo>
                <a:lnTo>
                  <a:pt x="4305276" y="140551"/>
                </a:lnTo>
                <a:lnTo>
                  <a:pt x="4295943" y="133910"/>
                </a:lnTo>
                <a:lnTo>
                  <a:pt x="4293393" y="130601"/>
                </a:lnTo>
                <a:lnTo>
                  <a:pt x="4291842" y="125844"/>
                </a:lnTo>
                <a:lnTo>
                  <a:pt x="4291290" y="119640"/>
                </a:lnTo>
                <a:lnTo>
                  <a:pt x="4273404" y="119640"/>
                </a:lnTo>
                <a:lnTo>
                  <a:pt x="4273835" y="124470"/>
                </a:lnTo>
                <a:lnTo>
                  <a:pt x="4277396" y="136900"/>
                </a:lnTo>
                <a:lnTo>
                  <a:pt x="4284415" y="147404"/>
                </a:lnTo>
                <a:lnTo>
                  <a:pt x="4292145" y="153265"/>
                </a:lnTo>
                <a:close/>
              </a:path>
              <a:path w="4427760" h="201227">
                <a:moveTo>
                  <a:pt x="4393199" y="170132"/>
                </a:moveTo>
                <a:lnTo>
                  <a:pt x="4387210" y="182806"/>
                </a:lnTo>
                <a:lnTo>
                  <a:pt x="4379789" y="197607"/>
                </a:lnTo>
                <a:lnTo>
                  <a:pt x="4392713" y="197607"/>
                </a:lnTo>
                <a:lnTo>
                  <a:pt x="4402048" y="182630"/>
                </a:lnTo>
                <a:lnTo>
                  <a:pt x="4408946" y="170750"/>
                </a:lnTo>
                <a:lnTo>
                  <a:pt x="4414278" y="160611"/>
                </a:lnTo>
                <a:lnTo>
                  <a:pt x="4418042" y="152212"/>
                </a:lnTo>
                <a:lnTo>
                  <a:pt x="4423173" y="136548"/>
                </a:lnTo>
                <a:lnTo>
                  <a:pt x="4425722" y="124264"/>
                </a:lnTo>
                <a:lnTo>
                  <a:pt x="4427250" y="111287"/>
                </a:lnTo>
                <a:lnTo>
                  <a:pt x="4427760" y="97615"/>
                </a:lnTo>
                <a:lnTo>
                  <a:pt x="4427760" y="89825"/>
                </a:lnTo>
                <a:lnTo>
                  <a:pt x="4427054" y="81724"/>
                </a:lnTo>
                <a:lnTo>
                  <a:pt x="4425641" y="73314"/>
                </a:lnTo>
                <a:lnTo>
                  <a:pt x="4422662" y="60089"/>
                </a:lnTo>
                <a:lnTo>
                  <a:pt x="4418559" y="47773"/>
                </a:lnTo>
                <a:lnTo>
                  <a:pt x="4415940" y="40810"/>
                </a:lnTo>
                <a:lnTo>
                  <a:pt x="4411270" y="31383"/>
                </a:lnTo>
                <a:lnTo>
                  <a:pt x="4401475" y="15224"/>
                </a:lnTo>
                <a:lnTo>
                  <a:pt x="4391989" y="0"/>
                </a:lnTo>
                <a:lnTo>
                  <a:pt x="4379479" y="0"/>
                </a:lnTo>
                <a:lnTo>
                  <a:pt x="4385549" y="11736"/>
                </a:lnTo>
                <a:lnTo>
                  <a:pt x="4391688" y="24349"/>
                </a:lnTo>
                <a:lnTo>
                  <a:pt x="4396454" y="35120"/>
                </a:lnTo>
                <a:lnTo>
                  <a:pt x="4399846" y="44050"/>
                </a:lnTo>
                <a:lnTo>
                  <a:pt x="4404251" y="60004"/>
                </a:lnTo>
                <a:lnTo>
                  <a:pt x="4406456" y="72387"/>
                </a:lnTo>
                <a:lnTo>
                  <a:pt x="4407779" y="85303"/>
                </a:lnTo>
                <a:lnTo>
                  <a:pt x="4408220" y="98752"/>
                </a:lnTo>
                <a:lnTo>
                  <a:pt x="4408212" y="100806"/>
                </a:lnTo>
                <a:lnTo>
                  <a:pt x="4407670" y="114659"/>
                </a:lnTo>
                <a:lnTo>
                  <a:pt x="4406284" y="127620"/>
                </a:lnTo>
                <a:lnTo>
                  <a:pt x="4404055" y="139690"/>
                </a:lnTo>
                <a:lnTo>
                  <a:pt x="4400983" y="150868"/>
                </a:lnTo>
                <a:lnTo>
                  <a:pt x="4397758" y="159586"/>
                </a:lnTo>
                <a:lnTo>
                  <a:pt x="4393199" y="170132"/>
                </a:lnTo>
                <a:close/>
              </a:path>
              <a:path w="4427760" h="201227">
                <a:moveTo>
                  <a:pt x="3711201" y="82828"/>
                </a:moveTo>
                <a:lnTo>
                  <a:pt x="3713717" y="75882"/>
                </a:lnTo>
                <a:lnTo>
                  <a:pt x="3718748" y="69850"/>
                </a:lnTo>
                <a:lnTo>
                  <a:pt x="3723780" y="63818"/>
                </a:lnTo>
                <a:lnTo>
                  <a:pt x="3730982" y="60802"/>
                </a:lnTo>
                <a:lnTo>
                  <a:pt x="3743406" y="60906"/>
                </a:lnTo>
                <a:lnTo>
                  <a:pt x="3746456" y="61319"/>
                </a:lnTo>
                <a:lnTo>
                  <a:pt x="3746456" y="41672"/>
                </a:lnTo>
                <a:lnTo>
                  <a:pt x="3743044" y="41327"/>
                </a:lnTo>
                <a:lnTo>
                  <a:pt x="3740459" y="41155"/>
                </a:lnTo>
                <a:lnTo>
                  <a:pt x="3733084" y="41155"/>
                </a:lnTo>
                <a:lnTo>
                  <a:pt x="3726571" y="43826"/>
                </a:lnTo>
                <a:lnTo>
                  <a:pt x="3720919" y="49169"/>
                </a:lnTo>
                <a:lnTo>
                  <a:pt x="3715267" y="54511"/>
                </a:lnTo>
                <a:lnTo>
                  <a:pt x="3711718" y="59044"/>
                </a:lnTo>
                <a:lnTo>
                  <a:pt x="3710270" y="62767"/>
                </a:lnTo>
                <a:lnTo>
                  <a:pt x="3710270" y="43637"/>
                </a:lnTo>
                <a:lnTo>
                  <a:pt x="3692592" y="43637"/>
                </a:lnTo>
                <a:lnTo>
                  <a:pt x="3692592" y="154384"/>
                </a:lnTo>
                <a:lnTo>
                  <a:pt x="3711201" y="154384"/>
                </a:lnTo>
                <a:lnTo>
                  <a:pt x="3711201" y="82828"/>
                </a:lnTo>
                <a:close/>
              </a:path>
              <a:path w="4427760" h="201227">
                <a:moveTo>
                  <a:pt x="2734867" y="82827"/>
                </a:moveTo>
                <a:lnTo>
                  <a:pt x="2737382" y="75882"/>
                </a:lnTo>
                <a:lnTo>
                  <a:pt x="2742414" y="69850"/>
                </a:lnTo>
                <a:lnTo>
                  <a:pt x="2747445" y="63818"/>
                </a:lnTo>
                <a:lnTo>
                  <a:pt x="2754648" y="60802"/>
                </a:lnTo>
                <a:lnTo>
                  <a:pt x="2767071" y="60905"/>
                </a:lnTo>
                <a:lnTo>
                  <a:pt x="2770121" y="61319"/>
                </a:lnTo>
                <a:lnTo>
                  <a:pt x="2770121" y="41672"/>
                </a:lnTo>
                <a:lnTo>
                  <a:pt x="2766709" y="41327"/>
                </a:lnTo>
                <a:lnTo>
                  <a:pt x="2764125" y="41155"/>
                </a:lnTo>
                <a:lnTo>
                  <a:pt x="2756750" y="41155"/>
                </a:lnTo>
                <a:lnTo>
                  <a:pt x="2750237" y="43826"/>
                </a:lnTo>
                <a:lnTo>
                  <a:pt x="2744585" y="49168"/>
                </a:lnTo>
                <a:lnTo>
                  <a:pt x="2738933" y="54511"/>
                </a:lnTo>
                <a:lnTo>
                  <a:pt x="2735384" y="59044"/>
                </a:lnTo>
                <a:lnTo>
                  <a:pt x="2733936" y="62766"/>
                </a:lnTo>
                <a:lnTo>
                  <a:pt x="2733936" y="43637"/>
                </a:lnTo>
                <a:lnTo>
                  <a:pt x="2716257" y="43637"/>
                </a:lnTo>
                <a:lnTo>
                  <a:pt x="2716257" y="154384"/>
                </a:lnTo>
                <a:lnTo>
                  <a:pt x="2734867" y="154384"/>
                </a:lnTo>
                <a:lnTo>
                  <a:pt x="2734867" y="82827"/>
                </a:lnTo>
                <a:close/>
              </a:path>
              <a:path w="4427760" h="201227">
                <a:moveTo>
                  <a:pt x="2454517" y="26264"/>
                </a:moveTo>
                <a:lnTo>
                  <a:pt x="2498146" y="154384"/>
                </a:lnTo>
                <a:lnTo>
                  <a:pt x="2518514" y="154384"/>
                </a:lnTo>
                <a:lnTo>
                  <a:pt x="2561832" y="26264"/>
                </a:lnTo>
                <a:lnTo>
                  <a:pt x="2561764" y="42154"/>
                </a:lnTo>
                <a:lnTo>
                  <a:pt x="2561626" y="49324"/>
                </a:lnTo>
                <a:lnTo>
                  <a:pt x="2561488" y="56493"/>
                </a:lnTo>
                <a:lnTo>
                  <a:pt x="2561419" y="154384"/>
                </a:lnTo>
                <a:lnTo>
                  <a:pt x="2580959" y="154384"/>
                </a:lnTo>
                <a:lnTo>
                  <a:pt x="2580959" y="2481"/>
                </a:lnTo>
                <a:lnTo>
                  <a:pt x="2551804" y="2481"/>
                </a:lnTo>
                <a:lnTo>
                  <a:pt x="2508485" y="130911"/>
                </a:lnTo>
                <a:lnTo>
                  <a:pt x="2464856" y="2481"/>
                </a:lnTo>
                <a:lnTo>
                  <a:pt x="2435391" y="2481"/>
                </a:lnTo>
                <a:lnTo>
                  <a:pt x="2435391" y="154384"/>
                </a:lnTo>
                <a:lnTo>
                  <a:pt x="2455034" y="154384"/>
                </a:lnTo>
                <a:lnTo>
                  <a:pt x="2454948" y="55545"/>
                </a:lnTo>
                <a:lnTo>
                  <a:pt x="2454776" y="47928"/>
                </a:lnTo>
                <a:lnTo>
                  <a:pt x="2454603" y="40310"/>
                </a:lnTo>
                <a:lnTo>
                  <a:pt x="2454517" y="26264"/>
                </a:lnTo>
                <a:close/>
              </a:path>
              <a:path w="4427760" h="201227">
                <a:moveTo>
                  <a:pt x="2334922" y="82827"/>
                </a:moveTo>
                <a:lnTo>
                  <a:pt x="2337438" y="75882"/>
                </a:lnTo>
                <a:lnTo>
                  <a:pt x="2342469" y="69850"/>
                </a:lnTo>
                <a:lnTo>
                  <a:pt x="2347501" y="63818"/>
                </a:lnTo>
                <a:lnTo>
                  <a:pt x="2354703" y="60802"/>
                </a:lnTo>
                <a:lnTo>
                  <a:pt x="2367127" y="60905"/>
                </a:lnTo>
                <a:lnTo>
                  <a:pt x="2370177" y="61319"/>
                </a:lnTo>
                <a:lnTo>
                  <a:pt x="2370177" y="41672"/>
                </a:lnTo>
                <a:lnTo>
                  <a:pt x="2366765" y="41327"/>
                </a:lnTo>
                <a:lnTo>
                  <a:pt x="2364181" y="41155"/>
                </a:lnTo>
                <a:lnTo>
                  <a:pt x="2356806" y="41155"/>
                </a:lnTo>
                <a:lnTo>
                  <a:pt x="2350292" y="43826"/>
                </a:lnTo>
                <a:lnTo>
                  <a:pt x="2344641" y="49168"/>
                </a:lnTo>
                <a:lnTo>
                  <a:pt x="2338989" y="54511"/>
                </a:lnTo>
                <a:lnTo>
                  <a:pt x="2335439" y="59044"/>
                </a:lnTo>
                <a:lnTo>
                  <a:pt x="2333992" y="62766"/>
                </a:lnTo>
                <a:lnTo>
                  <a:pt x="2333992" y="43637"/>
                </a:lnTo>
                <a:lnTo>
                  <a:pt x="2316313" y="43637"/>
                </a:lnTo>
                <a:lnTo>
                  <a:pt x="2316313" y="154384"/>
                </a:lnTo>
                <a:lnTo>
                  <a:pt x="2334922" y="154384"/>
                </a:lnTo>
                <a:lnTo>
                  <a:pt x="2334922" y="82827"/>
                </a:lnTo>
                <a:close/>
              </a:path>
              <a:path w="4427760" h="201227">
                <a:moveTo>
                  <a:pt x="51176" y="154383"/>
                </a:moveTo>
                <a:lnTo>
                  <a:pt x="72060" y="154383"/>
                </a:lnTo>
                <a:lnTo>
                  <a:pt x="72060" y="20577"/>
                </a:lnTo>
                <a:lnTo>
                  <a:pt x="123236" y="20577"/>
                </a:lnTo>
                <a:lnTo>
                  <a:pt x="123236" y="2481"/>
                </a:lnTo>
                <a:lnTo>
                  <a:pt x="0" y="2481"/>
                </a:lnTo>
                <a:lnTo>
                  <a:pt x="0" y="20577"/>
                </a:lnTo>
                <a:lnTo>
                  <a:pt x="51176" y="20577"/>
                </a:lnTo>
                <a:lnTo>
                  <a:pt x="51176" y="154383"/>
                </a:lnTo>
                <a:close/>
              </a:path>
              <a:path w="4427760" h="201227">
                <a:moveTo>
                  <a:pt x="167669" y="140941"/>
                </a:moveTo>
                <a:lnTo>
                  <a:pt x="158640" y="140941"/>
                </a:lnTo>
                <a:lnTo>
                  <a:pt x="152471" y="137632"/>
                </a:lnTo>
                <a:lnTo>
                  <a:pt x="149163" y="131014"/>
                </a:lnTo>
                <a:lnTo>
                  <a:pt x="147371" y="127429"/>
                </a:lnTo>
                <a:lnTo>
                  <a:pt x="146475" y="122810"/>
                </a:lnTo>
                <a:lnTo>
                  <a:pt x="146475" y="43636"/>
                </a:lnTo>
                <a:lnTo>
                  <a:pt x="127452" y="43636"/>
                </a:lnTo>
                <a:lnTo>
                  <a:pt x="127452" y="128360"/>
                </a:lnTo>
                <a:lnTo>
                  <a:pt x="129003" y="135908"/>
                </a:lnTo>
                <a:lnTo>
                  <a:pt x="132104" y="141561"/>
                </a:lnTo>
                <a:lnTo>
                  <a:pt x="138429" y="149474"/>
                </a:lnTo>
                <a:lnTo>
                  <a:pt x="149509" y="155405"/>
                </a:lnTo>
                <a:lnTo>
                  <a:pt x="164361" y="157382"/>
                </a:lnTo>
                <a:lnTo>
                  <a:pt x="166421" y="157341"/>
                </a:lnTo>
                <a:lnTo>
                  <a:pt x="179301" y="154903"/>
                </a:lnTo>
                <a:lnTo>
                  <a:pt x="190207" y="148696"/>
                </a:lnTo>
                <a:lnTo>
                  <a:pt x="193791" y="145801"/>
                </a:lnTo>
                <a:lnTo>
                  <a:pt x="196790" y="142251"/>
                </a:lnTo>
                <a:lnTo>
                  <a:pt x="199202" y="138045"/>
                </a:lnTo>
                <a:lnTo>
                  <a:pt x="198995" y="154383"/>
                </a:lnTo>
                <a:lnTo>
                  <a:pt x="216571" y="154383"/>
                </a:lnTo>
                <a:lnTo>
                  <a:pt x="216571" y="43636"/>
                </a:lnTo>
                <a:lnTo>
                  <a:pt x="197961" y="43636"/>
                </a:lnTo>
                <a:lnTo>
                  <a:pt x="197960" y="98561"/>
                </a:lnTo>
                <a:lnTo>
                  <a:pt x="196973" y="112740"/>
                </a:lnTo>
                <a:lnTo>
                  <a:pt x="194136" y="123569"/>
                </a:lnTo>
                <a:lnTo>
                  <a:pt x="190871" y="129759"/>
                </a:lnTo>
                <a:lnTo>
                  <a:pt x="181267" y="138145"/>
                </a:lnTo>
                <a:lnTo>
                  <a:pt x="167669" y="140941"/>
                </a:lnTo>
                <a:close/>
              </a:path>
              <a:path w="4427760" h="201227">
                <a:moveTo>
                  <a:pt x="305550" y="138500"/>
                </a:moveTo>
                <a:lnTo>
                  <a:pt x="292433" y="141458"/>
                </a:lnTo>
                <a:lnTo>
                  <a:pt x="283911" y="140497"/>
                </a:lnTo>
                <a:lnTo>
                  <a:pt x="272584" y="134545"/>
                </a:lnTo>
                <a:lnTo>
                  <a:pt x="268827" y="149386"/>
                </a:lnTo>
                <a:lnTo>
                  <a:pt x="272273" y="151798"/>
                </a:lnTo>
                <a:lnTo>
                  <a:pt x="278063" y="155866"/>
                </a:lnTo>
                <a:lnTo>
                  <a:pt x="285162" y="157899"/>
                </a:lnTo>
                <a:lnTo>
                  <a:pt x="294941" y="157883"/>
                </a:lnTo>
                <a:lnTo>
                  <a:pt x="308287" y="155726"/>
                </a:lnTo>
                <a:lnTo>
                  <a:pt x="319582" y="149940"/>
                </a:lnTo>
                <a:lnTo>
                  <a:pt x="328825" y="140527"/>
                </a:lnTo>
                <a:lnTo>
                  <a:pt x="332607" y="134674"/>
                </a:lnTo>
                <a:lnTo>
                  <a:pt x="337571" y="123468"/>
                </a:lnTo>
                <a:lnTo>
                  <a:pt x="340549" y="110873"/>
                </a:lnTo>
                <a:lnTo>
                  <a:pt x="341542" y="96890"/>
                </a:lnTo>
                <a:lnTo>
                  <a:pt x="341320" y="89842"/>
                </a:lnTo>
                <a:lnTo>
                  <a:pt x="339262" y="75952"/>
                </a:lnTo>
                <a:lnTo>
                  <a:pt x="335045" y="64324"/>
                </a:lnTo>
                <a:lnTo>
                  <a:pt x="328670" y="54959"/>
                </a:lnTo>
                <a:lnTo>
                  <a:pt x="320156" y="47650"/>
                </a:lnTo>
                <a:lnTo>
                  <a:pt x="308587" y="42468"/>
                </a:lnTo>
                <a:lnTo>
                  <a:pt x="295122" y="40741"/>
                </a:lnTo>
                <a:lnTo>
                  <a:pt x="288505" y="40741"/>
                </a:lnTo>
                <a:lnTo>
                  <a:pt x="282371" y="42137"/>
                </a:lnTo>
                <a:lnTo>
                  <a:pt x="276719" y="44929"/>
                </a:lnTo>
                <a:lnTo>
                  <a:pt x="271067" y="47720"/>
                </a:lnTo>
                <a:lnTo>
                  <a:pt x="266208" y="51770"/>
                </a:lnTo>
                <a:lnTo>
                  <a:pt x="262141" y="57079"/>
                </a:lnTo>
                <a:lnTo>
                  <a:pt x="262141" y="1963"/>
                </a:lnTo>
                <a:lnTo>
                  <a:pt x="244049" y="1963"/>
                </a:lnTo>
                <a:lnTo>
                  <a:pt x="244049" y="154383"/>
                </a:lnTo>
                <a:lnTo>
                  <a:pt x="261211" y="154383"/>
                </a:lnTo>
                <a:lnTo>
                  <a:pt x="261211" y="140217"/>
                </a:lnTo>
                <a:lnTo>
                  <a:pt x="262071" y="111844"/>
                </a:lnTo>
                <a:lnTo>
                  <a:pt x="261107" y="97821"/>
                </a:lnTo>
                <a:lnTo>
                  <a:pt x="261560" y="88995"/>
                </a:lnTo>
                <a:lnTo>
                  <a:pt x="264652" y="76029"/>
                </a:lnTo>
                <a:lnTo>
                  <a:pt x="270671" y="66799"/>
                </a:lnTo>
                <a:lnTo>
                  <a:pt x="277046" y="60526"/>
                </a:lnTo>
                <a:lnTo>
                  <a:pt x="284473" y="57389"/>
                </a:lnTo>
                <a:lnTo>
                  <a:pt x="302669" y="57389"/>
                </a:lnTo>
                <a:lnTo>
                  <a:pt x="310026" y="61215"/>
                </a:lnTo>
                <a:lnTo>
                  <a:pt x="315023" y="68867"/>
                </a:lnTo>
                <a:lnTo>
                  <a:pt x="317113" y="72464"/>
                </a:lnTo>
                <a:lnTo>
                  <a:pt x="321167" y="84061"/>
                </a:lnTo>
                <a:lnTo>
                  <a:pt x="322519" y="97821"/>
                </a:lnTo>
                <a:lnTo>
                  <a:pt x="322160" y="106055"/>
                </a:lnTo>
                <a:lnTo>
                  <a:pt x="319735" y="118926"/>
                </a:lnTo>
                <a:lnTo>
                  <a:pt x="315023" y="129463"/>
                </a:lnTo>
                <a:lnTo>
                  <a:pt x="314919" y="129628"/>
                </a:lnTo>
                <a:lnTo>
                  <a:pt x="305550" y="138500"/>
                </a:lnTo>
                <a:close/>
              </a:path>
              <a:path w="4427760" h="201227">
                <a:moveTo>
                  <a:pt x="265139" y="145525"/>
                </a:moveTo>
                <a:lnTo>
                  <a:pt x="268827" y="149386"/>
                </a:lnTo>
                <a:lnTo>
                  <a:pt x="272584" y="134545"/>
                </a:lnTo>
                <a:lnTo>
                  <a:pt x="265036" y="123155"/>
                </a:lnTo>
                <a:lnTo>
                  <a:pt x="264964" y="122975"/>
                </a:lnTo>
                <a:lnTo>
                  <a:pt x="262071" y="111844"/>
                </a:lnTo>
                <a:lnTo>
                  <a:pt x="261211" y="140217"/>
                </a:lnTo>
                <a:lnTo>
                  <a:pt x="265139" y="145525"/>
                </a:lnTo>
                <a:close/>
              </a:path>
              <a:path w="4427760" h="201227">
                <a:moveTo>
                  <a:pt x="389800" y="138787"/>
                </a:moveTo>
                <a:lnTo>
                  <a:pt x="384838" y="131996"/>
                </a:lnTo>
                <a:lnTo>
                  <a:pt x="383433" y="129916"/>
                </a:lnTo>
                <a:lnTo>
                  <a:pt x="378749" y="118790"/>
                </a:lnTo>
                <a:lnTo>
                  <a:pt x="376877" y="104956"/>
                </a:lnTo>
                <a:lnTo>
                  <a:pt x="458035" y="104956"/>
                </a:lnTo>
                <a:lnTo>
                  <a:pt x="458035" y="93788"/>
                </a:lnTo>
                <a:lnTo>
                  <a:pt x="457484" y="85653"/>
                </a:lnTo>
                <a:lnTo>
                  <a:pt x="456381" y="80552"/>
                </a:lnTo>
                <a:lnTo>
                  <a:pt x="455141" y="73107"/>
                </a:lnTo>
                <a:lnTo>
                  <a:pt x="452659" y="66592"/>
                </a:lnTo>
                <a:lnTo>
                  <a:pt x="448937" y="61008"/>
                </a:lnTo>
                <a:lnTo>
                  <a:pt x="445078" y="55149"/>
                </a:lnTo>
                <a:lnTo>
                  <a:pt x="439460" y="50375"/>
                </a:lnTo>
                <a:lnTo>
                  <a:pt x="432085" y="46687"/>
                </a:lnTo>
                <a:lnTo>
                  <a:pt x="424710" y="42999"/>
                </a:lnTo>
                <a:lnTo>
                  <a:pt x="417094" y="41155"/>
                </a:lnTo>
                <a:lnTo>
                  <a:pt x="405629" y="41257"/>
                </a:lnTo>
                <a:lnTo>
                  <a:pt x="392540" y="43630"/>
                </a:lnTo>
                <a:lnTo>
                  <a:pt x="386595" y="66644"/>
                </a:lnTo>
                <a:lnTo>
                  <a:pt x="392385" y="60474"/>
                </a:lnTo>
                <a:lnTo>
                  <a:pt x="399553" y="57389"/>
                </a:lnTo>
                <a:lnTo>
                  <a:pt x="408100" y="57389"/>
                </a:lnTo>
                <a:lnTo>
                  <a:pt x="412240" y="57582"/>
                </a:lnTo>
                <a:lnTo>
                  <a:pt x="424920" y="61603"/>
                </a:lnTo>
                <a:lnTo>
                  <a:pt x="433636" y="70832"/>
                </a:lnTo>
                <a:lnTo>
                  <a:pt x="436393" y="75657"/>
                </a:lnTo>
                <a:lnTo>
                  <a:pt x="438151" y="82103"/>
                </a:lnTo>
                <a:lnTo>
                  <a:pt x="438909" y="90169"/>
                </a:lnTo>
                <a:lnTo>
                  <a:pt x="377394" y="90169"/>
                </a:lnTo>
                <a:lnTo>
                  <a:pt x="377739" y="80655"/>
                </a:lnTo>
                <a:lnTo>
                  <a:pt x="371398" y="57803"/>
                </a:lnTo>
                <a:lnTo>
                  <a:pt x="366992" y="63605"/>
                </a:lnTo>
                <a:lnTo>
                  <a:pt x="361399" y="74562"/>
                </a:lnTo>
                <a:lnTo>
                  <a:pt x="358042" y="87071"/>
                </a:lnTo>
                <a:lnTo>
                  <a:pt x="356924" y="101130"/>
                </a:lnTo>
                <a:lnTo>
                  <a:pt x="357222" y="108694"/>
                </a:lnTo>
                <a:lnTo>
                  <a:pt x="359574" y="122179"/>
                </a:lnTo>
                <a:lnTo>
                  <a:pt x="364265" y="133704"/>
                </a:lnTo>
                <a:lnTo>
                  <a:pt x="371294" y="143268"/>
                </a:lnTo>
                <a:lnTo>
                  <a:pt x="381599" y="151640"/>
                </a:lnTo>
                <a:lnTo>
                  <a:pt x="393271" y="156645"/>
                </a:lnTo>
                <a:lnTo>
                  <a:pt x="406342" y="158313"/>
                </a:lnTo>
                <a:lnTo>
                  <a:pt x="411994" y="158313"/>
                </a:lnTo>
                <a:lnTo>
                  <a:pt x="417060" y="157761"/>
                </a:lnTo>
                <a:lnTo>
                  <a:pt x="421540" y="156658"/>
                </a:lnTo>
                <a:lnTo>
                  <a:pt x="429880" y="154728"/>
                </a:lnTo>
                <a:lnTo>
                  <a:pt x="436876" y="151005"/>
                </a:lnTo>
                <a:lnTo>
                  <a:pt x="442527" y="145491"/>
                </a:lnTo>
                <a:lnTo>
                  <a:pt x="445905" y="142319"/>
                </a:lnTo>
                <a:lnTo>
                  <a:pt x="448955" y="138235"/>
                </a:lnTo>
                <a:lnTo>
                  <a:pt x="451677" y="133237"/>
                </a:lnTo>
                <a:lnTo>
                  <a:pt x="454400" y="128239"/>
                </a:lnTo>
                <a:lnTo>
                  <a:pt x="456002" y="123706"/>
                </a:lnTo>
                <a:lnTo>
                  <a:pt x="456485" y="119639"/>
                </a:lnTo>
                <a:lnTo>
                  <a:pt x="438185" y="119639"/>
                </a:lnTo>
                <a:lnTo>
                  <a:pt x="436807" y="124533"/>
                </a:lnTo>
                <a:lnTo>
                  <a:pt x="434463" y="128842"/>
                </a:lnTo>
                <a:lnTo>
                  <a:pt x="431155" y="132565"/>
                </a:lnTo>
                <a:lnTo>
                  <a:pt x="425365" y="138976"/>
                </a:lnTo>
                <a:lnTo>
                  <a:pt x="417611" y="142181"/>
                </a:lnTo>
                <a:lnTo>
                  <a:pt x="397485" y="142181"/>
                </a:lnTo>
                <a:lnTo>
                  <a:pt x="389800" y="1387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2387483" y="650728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2387483" y="727279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2622415" y="604152"/>
            <a:ext cx="0" cy="133072"/>
          </a:xfrm>
          <a:custGeom>
            <a:avLst/>
            <a:gdLst/>
            <a:ahLst/>
            <a:cxnLst/>
            <a:rect l="l" t="t" r="r" b="b"/>
            <a:pathLst>
              <a:path h="150815">
                <a:moveTo>
                  <a:pt x="0" y="0"/>
                </a:moveTo>
                <a:lnTo>
                  <a:pt x="0" y="150815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499298" y="604152"/>
            <a:ext cx="0" cy="133071"/>
          </a:xfrm>
          <a:custGeom>
            <a:avLst/>
            <a:gdLst/>
            <a:ahLst/>
            <a:cxnLst/>
            <a:rect l="l" t="t" r="r" b="b"/>
            <a:pathLst>
              <a:path h="150814">
                <a:moveTo>
                  <a:pt x="0" y="0"/>
                </a:moveTo>
                <a:lnTo>
                  <a:pt x="0" y="150814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745582" y="603193"/>
            <a:ext cx="0" cy="134032"/>
          </a:xfrm>
          <a:custGeom>
            <a:avLst/>
            <a:gdLst/>
            <a:ahLst/>
            <a:cxnLst/>
            <a:rect l="l" t="t" r="r" b="b"/>
            <a:pathLst>
              <a:path h="151903">
                <a:moveTo>
                  <a:pt x="0" y="0"/>
                </a:moveTo>
                <a:lnTo>
                  <a:pt x="0" y="151903"/>
                </a:lnTo>
              </a:path>
            </a:pathLst>
          </a:custGeom>
          <a:ln w="198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440344" y="604153"/>
            <a:ext cx="0" cy="133072"/>
          </a:xfrm>
          <a:custGeom>
            <a:avLst/>
            <a:gdLst/>
            <a:ahLst/>
            <a:cxnLst/>
            <a:rect l="l" t="t" r="r" b="b"/>
            <a:pathLst>
              <a:path h="150815">
                <a:moveTo>
                  <a:pt x="0" y="0"/>
                </a:moveTo>
                <a:lnTo>
                  <a:pt x="0" y="150815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280319" y="330135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323095" y="3322118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991589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034365" y="1993337"/>
            <a:ext cx="0" cy="342576"/>
          </a:xfrm>
          <a:custGeom>
            <a:avLst/>
            <a:gdLst/>
            <a:ahLst/>
            <a:cxnLst/>
            <a:rect l="l" t="t" r="r" b="b"/>
            <a:pathLst>
              <a:path h="388253">
                <a:moveTo>
                  <a:pt x="0" y="0"/>
                </a:moveTo>
                <a:lnTo>
                  <a:pt x="0" y="38825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2986967" y="886635"/>
            <a:ext cx="1091801" cy="91849"/>
          </a:xfrm>
          <a:custGeom>
            <a:avLst/>
            <a:gdLst/>
            <a:ahLst/>
            <a:cxnLst/>
            <a:rect l="l" t="t" r="r" b="b"/>
            <a:pathLst>
              <a:path w="1200981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1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6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3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6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9" y="52047"/>
                </a:lnTo>
                <a:lnTo>
                  <a:pt x="163902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2"/>
                </a:lnTo>
                <a:lnTo>
                  <a:pt x="138538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200981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200981" h="104095">
                <a:moveTo>
                  <a:pt x="184900" y="27781"/>
                </a:moveTo>
                <a:lnTo>
                  <a:pt x="184900" y="101268"/>
                </a:lnTo>
                <a:lnTo>
                  <a:pt x="197514" y="101268"/>
                </a:lnTo>
                <a:lnTo>
                  <a:pt x="197514" y="27781"/>
                </a:lnTo>
                <a:lnTo>
                  <a:pt x="184900" y="27781"/>
                </a:lnTo>
                <a:close/>
              </a:path>
              <a:path w="1200981" h="104095">
                <a:moveTo>
                  <a:pt x="184900" y="0"/>
                </a:moveTo>
                <a:lnTo>
                  <a:pt x="184900" y="14063"/>
                </a:lnTo>
                <a:lnTo>
                  <a:pt x="197514" y="14063"/>
                </a:lnTo>
                <a:lnTo>
                  <a:pt x="197514" y="0"/>
                </a:lnTo>
                <a:lnTo>
                  <a:pt x="184900" y="0"/>
                </a:lnTo>
                <a:close/>
              </a:path>
              <a:path w="1200981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4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90" y="27436"/>
                </a:lnTo>
                <a:lnTo>
                  <a:pt x="220190" y="101268"/>
                </a:lnTo>
                <a:lnTo>
                  <a:pt x="232596" y="101268"/>
                </a:lnTo>
                <a:close/>
              </a:path>
              <a:path w="1200981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200981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0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3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6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5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2"/>
                </a:lnTo>
                <a:lnTo>
                  <a:pt x="409087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200981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200981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5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19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7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3" y="70591"/>
                </a:lnTo>
                <a:lnTo>
                  <a:pt x="490028" y="71924"/>
                </a:lnTo>
                <a:lnTo>
                  <a:pt x="493565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200981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0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1" y="52094"/>
                </a:lnTo>
                <a:lnTo>
                  <a:pt x="674813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6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2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8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2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200981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200981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5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6" y="37915"/>
                </a:lnTo>
                <a:lnTo>
                  <a:pt x="773076" y="27436"/>
                </a:lnTo>
                <a:lnTo>
                  <a:pt x="761291" y="27436"/>
                </a:lnTo>
                <a:lnTo>
                  <a:pt x="761291" y="101268"/>
                </a:lnTo>
                <a:lnTo>
                  <a:pt x="773697" y="101268"/>
                </a:lnTo>
                <a:close/>
              </a:path>
              <a:path w="1200981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7" y="13856"/>
                </a:lnTo>
                <a:lnTo>
                  <a:pt x="981204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50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6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6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2"/>
                </a:lnTo>
                <a:lnTo>
                  <a:pt x="978207" y="42534"/>
                </a:lnTo>
                <a:lnTo>
                  <a:pt x="974462" y="45108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200981" h="104095">
                <a:moveTo>
                  <a:pt x="983181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3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8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9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2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1" y="93846"/>
                </a:lnTo>
                <a:close/>
              </a:path>
              <a:path w="1200981" h="104095">
                <a:moveTo>
                  <a:pt x="1018768" y="69741"/>
                </a:moveTo>
                <a:lnTo>
                  <a:pt x="1016631" y="75049"/>
                </a:lnTo>
                <a:lnTo>
                  <a:pt x="1016631" y="88148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89" y="85206"/>
                </a:lnTo>
                <a:lnTo>
                  <a:pt x="1029589" y="76887"/>
                </a:lnTo>
                <a:lnTo>
                  <a:pt x="1031496" y="73441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2"/>
                </a:lnTo>
                <a:lnTo>
                  <a:pt x="1045442" y="68454"/>
                </a:lnTo>
                <a:lnTo>
                  <a:pt x="1052955" y="67490"/>
                </a:lnTo>
                <a:lnTo>
                  <a:pt x="1057596" y="66754"/>
                </a:lnTo>
                <a:lnTo>
                  <a:pt x="1059985" y="66111"/>
                </a:lnTo>
                <a:lnTo>
                  <a:pt x="1062375" y="65467"/>
                </a:lnTo>
                <a:lnTo>
                  <a:pt x="1065844" y="63698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6" y="94788"/>
                </a:lnTo>
                <a:lnTo>
                  <a:pt x="1066464" y="91479"/>
                </a:lnTo>
                <a:lnTo>
                  <a:pt x="1066877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1" y="102509"/>
                </a:lnTo>
                <a:lnTo>
                  <a:pt x="1086452" y="101613"/>
                </a:lnTo>
                <a:lnTo>
                  <a:pt x="1086452" y="92445"/>
                </a:lnTo>
                <a:lnTo>
                  <a:pt x="1084935" y="92686"/>
                </a:lnTo>
                <a:lnTo>
                  <a:pt x="1082385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5"/>
                </a:lnTo>
                <a:lnTo>
                  <a:pt x="1041536" y="25645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9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3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3"/>
                </a:lnTo>
                <a:lnTo>
                  <a:pt x="1054356" y="36123"/>
                </a:lnTo>
                <a:lnTo>
                  <a:pt x="1058664" y="37077"/>
                </a:lnTo>
                <a:lnTo>
                  <a:pt x="1061674" y="38984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1"/>
                </a:lnTo>
                <a:lnTo>
                  <a:pt x="1059641" y="56529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1" y="65972"/>
                </a:lnTo>
                <a:lnTo>
                  <a:pt x="1018768" y="69741"/>
                </a:lnTo>
                <a:close/>
              </a:path>
              <a:path w="1200981" h="104095">
                <a:moveTo>
                  <a:pt x="1062397" y="86814"/>
                </a:moveTo>
                <a:lnTo>
                  <a:pt x="1055505" y="90170"/>
                </a:lnTo>
                <a:lnTo>
                  <a:pt x="1051416" y="92192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9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200981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4" y="39592"/>
                </a:lnTo>
                <a:lnTo>
                  <a:pt x="1184715" y="45568"/>
                </a:lnTo>
                <a:lnTo>
                  <a:pt x="1186553" y="48784"/>
                </a:lnTo>
                <a:lnTo>
                  <a:pt x="1187724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6"/>
                </a:lnTo>
                <a:lnTo>
                  <a:pt x="1133772" y="70809"/>
                </a:lnTo>
                <a:lnTo>
                  <a:pt x="1136709" y="83804"/>
                </a:lnTo>
                <a:lnTo>
                  <a:pt x="1143154" y="93858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1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40"/>
                </a:lnTo>
                <a:lnTo>
                  <a:pt x="1192894" y="93226"/>
                </a:lnTo>
                <a:lnTo>
                  <a:pt x="1194927" y="90503"/>
                </a:lnTo>
                <a:lnTo>
                  <a:pt x="1196742" y="87171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9" y="81369"/>
                </a:lnTo>
                <a:lnTo>
                  <a:pt x="1185266" y="84241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4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8"/>
                </a:lnTo>
                <a:lnTo>
                  <a:pt x="1199051" y="47084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8" y="31930"/>
                </a:lnTo>
                <a:lnTo>
                  <a:pt x="1183681" y="29470"/>
                </a:lnTo>
                <a:lnTo>
                  <a:pt x="1178764" y="27012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200981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4" y="46888"/>
                </a:lnTo>
                <a:lnTo>
                  <a:pt x="1153354" y="42776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200981" h="104095">
                <a:moveTo>
                  <a:pt x="1119788" y="102440"/>
                </a:moveTo>
                <a:lnTo>
                  <a:pt x="1123246" y="102349"/>
                </a:lnTo>
                <a:lnTo>
                  <a:pt x="1126325" y="101981"/>
                </a:lnTo>
                <a:lnTo>
                  <a:pt x="1129231" y="101269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8"/>
                </a:lnTo>
                <a:lnTo>
                  <a:pt x="1117445" y="88331"/>
                </a:lnTo>
                <a:lnTo>
                  <a:pt x="1117445" y="37571"/>
                </a:lnTo>
                <a:lnTo>
                  <a:pt x="1129231" y="37571"/>
                </a:lnTo>
                <a:lnTo>
                  <a:pt x="1129231" y="27437"/>
                </a:lnTo>
                <a:lnTo>
                  <a:pt x="1117445" y="27437"/>
                </a:lnTo>
                <a:lnTo>
                  <a:pt x="1117445" y="6825"/>
                </a:lnTo>
                <a:lnTo>
                  <a:pt x="1104901" y="6825"/>
                </a:lnTo>
                <a:lnTo>
                  <a:pt x="1104901" y="27437"/>
                </a:lnTo>
                <a:lnTo>
                  <a:pt x="1094907" y="27437"/>
                </a:lnTo>
                <a:lnTo>
                  <a:pt x="1094907" y="37571"/>
                </a:lnTo>
                <a:lnTo>
                  <a:pt x="1104901" y="37571"/>
                </a:lnTo>
                <a:lnTo>
                  <a:pt x="1104901" y="91181"/>
                </a:lnTo>
                <a:lnTo>
                  <a:pt x="1105935" y="95029"/>
                </a:lnTo>
                <a:lnTo>
                  <a:pt x="1108002" y="97994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200981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  <a:path w="1200981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6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8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3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200981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200981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200981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1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3160792" y="88727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2980513" y="1034221"/>
            <a:ext cx="254163" cy="89841"/>
          </a:xfrm>
          <a:custGeom>
            <a:avLst/>
            <a:gdLst/>
            <a:ahLst/>
            <a:cxnLst/>
            <a:rect l="l" t="t" r="r" b="b"/>
            <a:pathLst>
              <a:path w="279579" h="101820">
                <a:moveTo>
                  <a:pt x="166268" y="39294"/>
                </a:moveTo>
                <a:lnTo>
                  <a:pt x="170955" y="43982"/>
                </a:lnTo>
                <a:lnTo>
                  <a:pt x="175641" y="48669"/>
                </a:lnTo>
                <a:lnTo>
                  <a:pt x="181293" y="51013"/>
                </a:lnTo>
                <a:lnTo>
                  <a:pt x="180661" y="39834"/>
                </a:lnTo>
                <a:lnTo>
                  <a:pt x="177882" y="37053"/>
                </a:lnTo>
                <a:lnTo>
                  <a:pt x="175102" y="34273"/>
                </a:lnTo>
                <a:lnTo>
                  <a:pt x="173712" y="30929"/>
                </a:lnTo>
                <a:lnTo>
                  <a:pt x="173712" y="23071"/>
                </a:lnTo>
                <a:lnTo>
                  <a:pt x="175102" y="19716"/>
                </a:lnTo>
                <a:lnTo>
                  <a:pt x="177882" y="16958"/>
                </a:lnTo>
                <a:lnTo>
                  <a:pt x="180661" y="14201"/>
                </a:lnTo>
                <a:lnTo>
                  <a:pt x="184004" y="12822"/>
                </a:lnTo>
                <a:lnTo>
                  <a:pt x="191862" y="12822"/>
                </a:lnTo>
                <a:lnTo>
                  <a:pt x="195227" y="14212"/>
                </a:lnTo>
                <a:lnTo>
                  <a:pt x="198007" y="16993"/>
                </a:lnTo>
                <a:lnTo>
                  <a:pt x="200787" y="19773"/>
                </a:lnTo>
                <a:lnTo>
                  <a:pt x="202177" y="23117"/>
                </a:lnTo>
                <a:lnTo>
                  <a:pt x="202177" y="30929"/>
                </a:lnTo>
                <a:lnTo>
                  <a:pt x="200787" y="34273"/>
                </a:lnTo>
                <a:lnTo>
                  <a:pt x="198007" y="37053"/>
                </a:lnTo>
                <a:lnTo>
                  <a:pt x="195227" y="39834"/>
                </a:lnTo>
                <a:lnTo>
                  <a:pt x="191862" y="41224"/>
                </a:lnTo>
                <a:lnTo>
                  <a:pt x="187910" y="41224"/>
                </a:lnTo>
                <a:lnTo>
                  <a:pt x="187910" y="51013"/>
                </a:lnTo>
                <a:lnTo>
                  <a:pt x="194573" y="51013"/>
                </a:lnTo>
                <a:lnTo>
                  <a:pt x="200247" y="48669"/>
                </a:lnTo>
                <a:lnTo>
                  <a:pt x="204935" y="43982"/>
                </a:lnTo>
                <a:lnTo>
                  <a:pt x="209621" y="39294"/>
                </a:lnTo>
                <a:lnTo>
                  <a:pt x="211965" y="33641"/>
                </a:lnTo>
                <a:lnTo>
                  <a:pt x="211965" y="20405"/>
                </a:lnTo>
                <a:lnTo>
                  <a:pt x="209621" y="14740"/>
                </a:lnTo>
                <a:lnTo>
                  <a:pt x="204935" y="10030"/>
                </a:lnTo>
                <a:lnTo>
                  <a:pt x="200247" y="5319"/>
                </a:lnTo>
                <a:lnTo>
                  <a:pt x="194573" y="2964"/>
                </a:lnTo>
                <a:lnTo>
                  <a:pt x="181293" y="2964"/>
                </a:lnTo>
                <a:lnTo>
                  <a:pt x="175641" y="5319"/>
                </a:lnTo>
                <a:lnTo>
                  <a:pt x="170955" y="10030"/>
                </a:lnTo>
                <a:lnTo>
                  <a:pt x="166268" y="14740"/>
                </a:lnTo>
                <a:lnTo>
                  <a:pt x="163924" y="20405"/>
                </a:lnTo>
                <a:lnTo>
                  <a:pt x="163924" y="33641"/>
                </a:lnTo>
                <a:lnTo>
                  <a:pt x="166268" y="39294"/>
                </a:lnTo>
                <a:close/>
              </a:path>
              <a:path w="279579" h="101820">
                <a:moveTo>
                  <a:pt x="965" y="69396"/>
                </a:moveTo>
                <a:lnTo>
                  <a:pt x="4316" y="81787"/>
                </a:lnTo>
                <a:lnTo>
                  <a:pt x="10063" y="90755"/>
                </a:lnTo>
                <a:lnTo>
                  <a:pt x="21406" y="98784"/>
                </a:lnTo>
                <a:lnTo>
                  <a:pt x="33979" y="101268"/>
                </a:lnTo>
                <a:lnTo>
                  <a:pt x="23537" y="88113"/>
                </a:lnTo>
                <a:lnTo>
                  <a:pt x="19884" y="83861"/>
                </a:lnTo>
                <a:lnTo>
                  <a:pt x="16231" y="79611"/>
                </a:lnTo>
                <a:lnTo>
                  <a:pt x="14405" y="74360"/>
                </a:lnTo>
                <a:lnTo>
                  <a:pt x="14405" y="60986"/>
                </a:lnTo>
                <a:lnTo>
                  <a:pt x="16415" y="55655"/>
                </a:lnTo>
                <a:lnTo>
                  <a:pt x="20436" y="52116"/>
                </a:lnTo>
                <a:lnTo>
                  <a:pt x="24456" y="48577"/>
                </a:lnTo>
                <a:lnTo>
                  <a:pt x="29131" y="46808"/>
                </a:lnTo>
                <a:lnTo>
                  <a:pt x="42089" y="46808"/>
                </a:lnTo>
                <a:lnTo>
                  <a:pt x="47351" y="49094"/>
                </a:lnTo>
                <a:lnTo>
                  <a:pt x="50245" y="53667"/>
                </a:lnTo>
                <a:lnTo>
                  <a:pt x="53140" y="58240"/>
                </a:lnTo>
                <a:lnTo>
                  <a:pt x="54588" y="63054"/>
                </a:lnTo>
                <a:lnTo>
                  <a:pt x="54588" y="74084"/>
                </a:lnTo>
                <a:lnTo>
                  <a:pt x="52968" y="79266"/>
                </a:lnTo>
                <a:lnTo>
                  <a:pt x="49729" y="83655"/>
                </a:lnTo>
                <a:lnTo>
                  <a:pt x="49057" y="98354"/>
                </a:lnTo>
                <a:lnTo>
                  <a:pt x="58930" y="90893"/>
                </a:lnTo>
                <a:lnTo>
                  <a:pt x="64766" y="83977"/>
                </a:lnTo>
                <a:lnTo>
                  <a:pt x="67683" y="76037"/>
                </a:lnTo>
                <a:lnTo>
                  <a:pt x="67683" y="56597"/>
                </a:lnTo>
                <a:lnTo>
                  <a:pt x="64605" y="48715"/>
                </a:lnTo>
                <a:lnTo>
                  <a:pt x="58447" y="43430"/>
                </a:lnTo>
                <a:lnTo>
                  <a:pt x="52290" y="38145"/>
                </a:lnTo>
                <a:lnTo>
                  <a:pt x="45076" y="35502"/>
                </a:lnTo>
                <a:lnTo>
                  <a:pt x="31934" y="35502"/>
                </a:lnTo>
                <a:lnTo>
                  <a:pt x="27523" y="36421"/>
                </a:lnTo>
                <a:lnTo>
                  <a:pt x="23572" y="38260"/>
                </a:lnTo>
                <a:lnTo>
                  <a:pt x="19252" y="40328"/>
                </a:lnTo>
                <a:lnTo>
                  <a:pt x="15668" y="43453"/>
                </a:lnTo>
                <a:lnTo>
                  <a:pt x="12819" y="47635"/>
                </a:lnTo>
                <a:lnTo>
                  <a:pt x="13024" y="43970"/>
                </a:lnTo>
                <a:lnTo>
                  <a:pt x="15242" y="30368"/>
                </a:lnTo>
                <a:lnTo>
                  <a:pt x="19643" y="20095"/>
                </a:lnTo>
                <a:lnTo>
                  <a:pt x="23732" y="13684"/>
                </a:lnTo>
                <a:lnTo>
                  <a:pt x="29246" y="10478"/>
                </a:lnTo>
                <a:lnTo>
                  <a:pt x="42250" y="10478"/>
                </a:lnTo>
                <a:lnTo>
                  <a:pt x="46776" y="12546"/>
                </a:lnTo>
                <a:lnTo>
                  <a:pt x="49763" y="16683"/>
                </a:lnTo>
                <a:lnTo>
                  <a:pt x="51371" y="18888"/>
                </a:lnTo>
                <a:lnTo>
                  <a:pt x="52543" y="21944"/>
                </a:lnTo>
                <a:lnTo>
                  <a:pt x="53278" y="25851"/>
                </a:lnTo>
                <a:lnTo>
                  <a:pt x="65547" y="25851"/>
                </a:lnTo>
                <a:lnTo>
                  <a:pt x="65547" y="19785"/>
                </a:lnTo>
                <a:lnTo>
                  <a:pt x="63375" y="13890"/>
                </a:lnTo>
                <a:lnTo>
                  <a:pt x="59033" y="8169"/>
                </a:lnTo>
                <a:lnTo>
                  <a:pt x="54691" y="2447"/>
                </a:lnTo>
                <a:lnTo>
                  <a:pt x="47006" y="-413"/>
                </a:lnTo>
                <a:lnTo>
                  <a:pt x="33910" y="-361"/>
                </a:lnTo>
                <a:lnTo>
                  <a:pt x="21214" y="2836"/>
                </a:lnTo>
                <a:lnTo>
                  <a:pt x="11403" y="10999"/>
                </a:lnTo>
                <a:lnTo>
                  <a:pt x="4480" y="24128"/>
                </a:lnTo>
                <a:lnTo>
                  <a:pt x="2904" y="29337"/>
                </a:lnTo>
                <a:lnTo>
                  <a:pt x="726" y="41441"/>
                </a:lnTo>
                <a:lnTo>
                  <a:pt x="0" y="55356"/>
                </a:lnTo>
                <a:lnTo>
                  <a:pt x="965" y="69396"/>
                </a:lnTo>
                <a:close/>
              </a:path>
              <a:path w="279579" h="101820">
                <a:moveTo>
                  <a:pt x="49729" y="83655"/>
                </a:moveTo>
                <a:lnTo>
                  <a:pt x="46489" y="88043"/>
                </a:lnTo>
                <a:lnTo>
                  <a:pt x="41607" y="90238"/>
                </a:lnTo>
                <a:lnTo>
                  <a:pt x="28603" y="90238"/>
                </a:lnTo>
                <a:lnTo>
                  <a:pt x="23537" y="88113"/>
                </a:lnTo>
                <a:lnTo>
                  <a:pt x="33979" y="101268"/>
                </a:lnTo>
                <a:lnTo>
                  <a:pt x="35897" y="101231"/>
                </a:lnTo>
                <a:lnTo>
                  <a:pt x="49057" y="98354"/>
                </a:lnTo>
                <a:lnTo>
                  <a:pt x="49729" y="83655"/>
                </a:lnTo>
                <a:close/>
              </a:path>
              <a:path w="279579" h="101820">
                <a:moveTo>
                  <a:pt x="134060" y="72570"/>
                </a:moveTo>
                <a:lnTo>
                  <a:pt x="130450" y="81552"/>
                </a:lnTo>
                <a:lnTo>
                  <a:pt x="126636" y="87251"/>
                </a:lnTo>
                <a:lnTo>
                  <a:pt x="121513" y="90100"/>
                </a:lnTo>
                <a:lnTo>
                  <a:pt x="107085" y="90100"/>
                </a:lnTo>
                <a:lnTo>
                  <a:pt x="115149" y="101406"/>
                </a:lnTo>
                <a:lnTo>
                  <a:pt x="124494" y="100176"/>
                </a:lnTo>
                <a:lnTo>
                  <a:pt x="135549" y="93965"/>
                </a:lnTo>
                <a:lnTo>
                  <a:pt x="134060" y="72570"/>
                </a:lnTo>
                <a:close/>
              </a:path>
              <a:path w="279579" h="101820">
                <a:moveTo>
                  <a:pt x="82266" y="37630"/>
                </a:moveTo>
                <a:lnTo>
                  <a:pt x="81445" y="51358"/>
                </a:lnTo>
                <a:lnTo>
                  <a:pt x="82019" y="62887"/>
                </a:lnTo>
                <a:lnTo>
                  <a:pt x="84417" y="75564"/>
                </a:lnTo>
                <a:lnTo>
                  <a:pt x="88682" y="85964"/>
                </a:lnTo>
                <a:lnTo>
                  <a:pt x="91920" y="90796"/>
                </a:lnTo>
                <a:lnTo>
                  <a:pt x="101972" y="98754"/>
                </a:lnTo>
                <a:lnTo>
                  <a:pt x="115149" y="101406"/>
                </a:lnTo>
                <a:lnTo>
                  <a:pt x="107085" y="90100"/>
                </a:lnTo>
                <a:lnTo>
                  <a:pt x="101433" y="85435"/>
                </a:lnTo>
                <a:lnTo>
                  <a:pt x="98125" y="76106"/>
                </a:lnTo>
                <a:lnTo>
                  <a:pt x="95965" y="69994"/>
                </a:lnTo>
                <a:lnTo>
                  <a:pt x="94885" y="61905"/>
                </a:lnTo>
                <a:lnTo>
                  <a:pt x="94885" y="51840"/>
                </a:lnTo>
                <a:lnTo>
                  <a:pt x="95040" y="45119"/>
                </a:lnTo>
                <a:lnTo>
                  <a:pt x="96634" y="31637"/>
                </a:lnTo>
                <a:lnTo>
                  <a:pt x="99951" y="21473"/>
                </a:lnTo>
                <a:lnTo>
                  <a:pt x="103329" y="14603"/>
                </a:lnTo>
                <a:lnTo>
                  <a:pt x="108670" y="11168"/>
                </a:lnTo>
                <a:lnTo>
                  <a:pt x="123925" y="11168"/>
                </a:lnTo>
                <a:lnTo>
                  <a:pt x="129279" y="14786"/>
                </a:lnTo>
                <a:lnTo>
                  <a:pt x="132036" y="22025"/>
                </a:lnTo>
                <a:lnTo>
                  <a:pt x="132764" y="24082"/>
                </a:lnTo>
                <a:lnTo>
                  <a:pt x="135319" y="35665"/>
                </a:lnTo>
                <a:lnTo>
                  <a:pt x="136171" y="49703"/>
                </a:lnTo>
                <a:lnTo>
                  <a:pt x="135906" y="59043"/>
                </a:lnTo>
                <a:lnTo>
                  <a:pt x="134060" y="72570"/>
                </a:lnTo>
                <a:lnTo>
                  <a:pt x="135549" y="93965"/>
                </a:lnTo>
                <a:lnTo>
                  <a:pt x="143546" y="82517"/>
                </a:lnTo>
                <a:lnTo>
                  <a:pt x="146162" y="75521"/>
                </a:lnTo>
                <a:lnTo>
                  <a:pt x="148697" y="63352"/>
                </a:lnTo>
                <a:lnTo>
                  <a:pt x="149542" y="49220"/>
                </a:lnTo>
                <a:lnTo>
                  <a:pt x="149113" y="38988"/>
                </a:lnTo>
                <a:lnTo>
                  <a:pt x="146938" y="26133"/>
                </a:lnTo>
                <a:lnTo>
                  <a:pt x="142926" y="15786"/>
                </a:lnTo>
                <a:lnTo>
                  <a:pt x="139008" y="10015"/>
                </a:lnTo>
                <a:lnTo>
                  <a:pt x="128796" y="2503"/>
                </a:lnTo>
                <a:lnTo>
                  <a:pt x="115218" y="0"/>
                </a:lnTo>
                <a:lnTo>
                  <a:pt x="103139" y="2216"/>
                </a:lnTo>
                <a:lnTo>
                  <a:pt x="92915" y="9701"/>
                </a:lnTo>
                <a:lnTo>
                  <a:pt x="85787" y="22473"/>
                </a:lnTo>
                <a:lnTo>
                  <a:pt x="84729" y="25700"/>
                </a:lnTo>
                <a:lnTo>
                  <a:pt x="82266" y="37630"/>
                </a:lnTo>
                <a:close/>
              </a:path>
              <a:path w="279579" h="101820">
                <a:moveTo>
                  <a:pt x="245600" y="413"/>
                </a:moveTo>
                <a:lnTo>
                  <a:pt x="190391" y="101337"/>
                </a:lnTo>
                <a:lnTo>
                  <a:pt x="198042" y="101337"/>
                </a:lnTo>
                <a:lnTo>
                  <a:pt x="253250" y="413"/>
                </a:lnTo>
                <a:lnTo>
                  <a:pt x="245600" y="413"/>
                </a:lnTo>
                <a:close/>
              </a:path>
              <a:path w="279579" h="101820">
                <a:moveTo>
                  <a:pt x="184004" y="41224"/>
                </a:moveTo>
                <a:lnTo>
                  <a:pt x="180661" y="39834"/>
                </a:lnTo>
                <a:lnTo>
                  <a:pt x="181293" y="51013"/>
                </a:lnTo>
                <a:lnTo>
                  <a:pt x="187910" y="51013"/>
                </a:lnTo>
                <a:lnTo>
                  <a:pt x="187910" y="41224"/>
                </a:lnTo>
                <a:lnTo>
                  <a:pt x="184004" y="41224"/>
                </a:lnTo>
                <a:close/>
              </a:path>
              <a:path w="279579" h="101820">
                <a:moveTo>
                  <a:pt x="251642" y="88928"/>
                </a:moveTo>
                <a:lnTo>
                  <a:pt x="248276" y="87538"/>
                </a:lnTo>
                <a:lnTo>
                  <a:pt x="248931" y="98717"/>
                </a:lnTo>
                <a:lnTo>
                  <a:pt x="255594" y="98717"/>
                </a:lnTo>
                <a:lnTo>
                  <a:pt x="255594" y="88928"/>
                </a:lnTo>
                <a:lnTo>
                  <a:pt x="251642" y="88928"/>
                </a:lnTo>
                <a:close/>
              </a:path>
              <a:path w="279579" h="101820">
                <a:moveTo>
                  <a:pt x="233883" y="86998"/>
                </a:moveTo>
                <a:lnTo>
                  <a:pt x="238569" y="91686"/>
                </a:lnTo>
                <a:lnTo>
                  <a:pt x="243256" y="96374"/>
                </a:lnTo>
                <a:lnTo>
                  <a:pt x="248931" y="98717"/>
                </a:lnTo>
                <a:lnTo>
                  <a:pt x="248276" y="87538"/>
                </a:lnTo>
                <a:lnTo>
                  <a:pt x="245496" y="84758"/>
                </a:lnTo>
                <a:lnTo>
                  <a:pt x="242716" y="81977"/>
                </a:lnTo>
                <a:lnTo>
                  <a:pt x="241326" y="78634"/>
                </a:lnTo>
                <a:lnTo>
                  <a:pt x="241326" y="70821"/>
                </a:lnTo>
                <a:lnTo>
                  <a:pt x="242716" y="67477"/>
                </a:lnTo>
                <a:lnTo>
                  <a:pt x="245496" y="64697"/>
                </a:lnTo>
                <a:lnTo>
                  <a:pt x="248276" y="61917"/>
                </a:lnTo>
                <a:lnTo>
                  <a:pt x="251642" y="60527"/>
                </a:lnTo>
                <a:lnTo>
                  <a:pt x="259499" y="60527"/>
                </a:lnTo>
                <a:lnTo>
                  <a:pt x="262842" y="61917"/>
                </a:lnTo>
                <a:lnTo>
                  <a:pt x="265622" y="64697"/>
                </a:lnTo>
                <a:lnTo>
                  <a:pt x="268402" y="67477"/>
                </a:lnTo>
                <a:lnTo>
                  <a:pt x="269792" y="70821"/>
                </a:lnTo>
                <a:lnTo>
                  <a:pt x="269792" y="78634"/>
                </a:lnTo>
                <a:lnTo>
                  <a:pt x="268402" y="81977"/>
                </a:lnTo>
                <a:lnTo>
                  <a:pt x="265622" y="84758"/>
                </a:lnTo>
                <a:lnTo>
                  <a:pt x="262842" y="87538"/>
                </a:lnTo>
                <a:lnTo>
                  <a:pt x="259499" y="88928"/>
                </a:lnTo>
                <a:lnTo>
                  <a:pt x="255594" y="88928"/>
                </a:lnTo>
                <a:lnTo>
                  <a:pt x="255594" y="98717"/>
                </a:lnTo>
                <a:lnTo>
                  <a:pt x="262210" y="98717"/>
                </a:lnTo>
                <a:lnTo>
                  <a:pt x="267862" y="96374"/>
                </a:lnTo>
                <a:lnTo>
                  <a:pt x="272549" y="91686"/>
                </a:lnTo>
                <a:lnTo>
                  <a:pt x="277236" y="86998"/>
                </a:lnTo>
                <a:lnTo>
                  <a:pt x="279579" y="81345"/>
                </a:lnTo>
                <a:lnTo>
                  <a:pt x="279579" y="68109"/>
                </a:lnTo>
                <a:lnTo>
                  <a:pt x="277236" y="62456"/>
                </a:lnTo>
                <a:lnTo>
                  <a:pt x="272549" y="57769"/>
                </a:lnTo>
                <a:lnTo>
                  <a:pt x="267862" y="53081"/>
                </a:lnTo>
                <a:lnTo>
                  <a:pt x="262210" y="50737"/>
                </a:lnTo>
                <a:lnTo>
                  <a:pt x="248931" y="50737"/>
                </a:lnTo>
                <a:lnTo>
                  <a:pt x="243256" y="53081"/>
                </a:lnTo>
                <a:lnTo>
                  <a:pt x="238569" y="57769"/>
                </a:lnTo>
                <a:lnTo>
                  <a:pt x="233883" y="62456"/>
                </a:lnTo>
                <a:lnTo>
                  <a:pt x="231539" y="68109"/>
                </a:lnTo>
                <a:lnTo>
                  <a:pt x="231539" y="81345"/>
                </a:lnTo>
                <a:lnTo>
                  <a:pt x="233883" y="869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477665" y="81583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490635" y="86980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567936" y="81583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2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636243" y="79384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691539" y="81583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3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6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7"/>
                </a:lnTo>
                <a:lnTo>
                  <a:pt x="28810" y="42809"/>
                </a:lnTo>
                <a:lnTo>
                  <a:pt x="36323" y="41845"/>
                </a:lnTo>
                <a:lnTo>
                  <a:pt x="40963" y="41109"/>
                </a:lnTo>
                <a:lnTo>
                  <a:pt x="43353" y="40466"/>
                </a:lnTo>
                <a:lnTo>
                  <a:pt x="45742" y="39822"/>
                </a:lnTo>
                <a:lnTo>
                  <a:pt x="49211" y="38053"/>
                </a:lnTo>
                <a:lnTo>
                  <a:pt x="49211" y="55678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1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800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4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8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9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9"/>
                </a:lnTo>
                <a:lnTo>
                  <a:pt x="45857" y="30515"/>
                </a:lnTo>
                <a:lnTo>
                  <a:pt x="43008" y="30884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704510" y="86980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6775481" y="793205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655761" y="79922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6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6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4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554777" y="81771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1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5939283" y="79922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8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8" y="88204"/>
                </a:lnTo>
                <a:lnTo>
                  <a:pt x="13096" y="91169"/>
                </a:lnTo>
                <a:lnTo>
                  <a:pt x="15163" y="94133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778022" y="793204"/>
            <a:ext cx="72934" cy="89354"/>
          </a:xfrm>
          <a:custGeom>
            <a:avLst/>
            <a:gdLst/>
            <a:ahLst/>
            <a:cxnLst/>
            <a:rect l="l" t="t" r="r" b="b"/>
            <a:pathLst>
              <a:path w="80227" h="101268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833192" y="812082"/>
            <a:ext cx="21272" cy="70477"/>
          </a:xfrm>
          <a:custGeom>
            <a:avLst/>
            <a:gdLst/>
            <a:ahLst/>
            <a:cxnLst/>
            <a:rect l="l" t="t" r="r" b="b"/>
            <a:pathLst>
              <a:path w="23399" h="79874">
                <a:moveTo>
                  <a:pt x="4974" y="72452"/>
                </a:moveTo>
                <a:lnTo>
                  <a:pt x="5204" y="75117"/>
                </a:lnTo>
                <a:lnTo>
                  <a:pt x="5479" y="76496"/>
                </a:lnTo>
                <a:lnTo>
                  <a:pt x="6582" y="79874"/>
                </a:lnTo>
                <a:lnTo>
                  <a:pt x="23399" y="79874"/>
                </a:lnTo>
                <a:lnTo>
                  <a:pt x="23399" y="77599"/>
                </a:lnTo>
                <a:lnTo>
                  <a:pt x="19816" y="74612"/>
                </a:lnTo>
                <a:lnTo>
                  <a:pt x="18988" y="71395"/>
                </a:lnTo>
                <a:lnTo>
                  <a:pt x="18483" y="69511"/>
                </a:lnTo>
                <a:lnTo>
                  <a:pt x="18161" y="66638"/>
                </a:lnTo>
                <a:lnTo>
                  <a:pt x="18023" y="62778"/>
                </a:lnTo>
                <a:lnTo>
                  <a:pt x="17541" y="49197"/>
                </a:lnTo>
                <a:lnTo>
                  <a:pt x="17311" y="43315"/>
                </a:lnTo>
                <a:lnTo>
                  <a:pt x="16197" y="39063"/>
                </a:lnTo>
                <a:lnTo>
                  <a:pt x="14198" y="36444"/>
                </a:lnTo>
                <a:lnTo>
                  <a:pt x="12199" y="33824"/>
                </a:lnTo>
                <a:lnTo>
                  <a:pt x="9224" y="31710"/>
                </a:lnTo>
                <a:lnTo>
                  <a:pt x="5272" y="30102"/>
                </a:lnTo>
                <a:lnTo>
                  <a:pt x="9776" y="27758"/>
                </a:lnTo>
                <a:lnTo>
                  <a:pt x="5617" y="0"/>
                </a:lnTo>
                <a:lnTo>
                  <a:pt x="5617" y="13924"/>
                </a:lnTo>
                <a:lnTo>
                  <a:pt x="3744" y="18566"/>
                </a:lnTo>
                <a:lnTo>
                  <a:pt x="0" y="21140"/>
                </a:lnTo>
                <a:lnTo>
                  <a:pt x="1183" y="40557"/>
                </a:lnTo>
                <a:lnTo>
                  <a:pt x="3641" y="44992"/>
                </a:lnTo>
                <a:lnTo>
                  <a:pt x="3963" y="51610"/>
                </a:lnTo>
                <a:lnTo>
                  <a:pt x="4790" y="68499"/>
                </a:lnTo>
                <a:lnTo>
                  <a:pt x="4974" y="72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867498" y="815955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1"/>
                </a:lnTo>
                <a:lnTo>
                  <a:pt x="54151" y="27299"/>
                </a:lnTo>
                <a:lnTo>
                  <a:pt x="54657" y="32675"/>
                </a:lnTo>
                <a:lnTo>
                  <a:pt x="13647" y="32675"/>
                </a:lnTo>
                <a:lnTo>
                  <a:pt x="13877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1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0"/>
                </a:lnTo>
                <a:lnTo>
                  <a:pt x="9580" y="68075"/>
                </a:lnTo>
                <a:lnTo>
                  <a:pt x="20225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7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2"/>
                </a:lnTo>
                <a:lnTo>
                  <a:pt x="54174" y="52322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7"/>
                </a:lnTo>
                <a:lnTo>
                  <a:pt x="18609" y="60560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3"/>
                </a:lnTo>
                <a:lnTo>
                  <a:pt x="67407" y="42533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4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7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876271" y="816015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7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977943" y="817413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2" y="65283"/>
                </a:lnTo>
                <a:lnTo>
                  <a:pt x="6916" y="72314"/>
                </a:lnTo>
                <a:lnTo>
                  <a:pt x="14084" y="75830"/>
                </a:lnTo>
                <a:lnTo>
                  <a:pt x="31361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7" y="68110"/>
                </a:lnTo>
                <a:lnTo>
                  <a:pt x="46225" y="65742"/>
                </a:lnTo>
                <a:lnTo>
                  <a:pt x="47834" y="62939"/>
                </a:lnTo>
                <a:lnTo>
                  <a:pt x="47696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2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4"/>
                </a:lnTo>
                <a:lnTo>
                  <a:pt x="14474" y="58251"/>
                </a:lnTo>
                <a:lnTo>
                  <a:pt x="13280" y="55861"/>
                </a:lnTo>
                <a:lnTo>
                  <a:pt x="12682" y="52783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053364" y="815955"/>
            <a:ext cx="32645" cy="66604"/>
          </a:xfrm>
          <a:custGeom>
            <a:avLst/>
            <a:gdLst/>
            <a:ahLst/>
            <a:cxnLst/>
            <a:rect l="l" t="t" r="r" b="b"/>
            <a:pathLst>
              <a:path w="35909" h="75485">
                <a:moveTo>
                  <a:pt x="0" y="1654"/>
                </a:moveTo>
                <a:lnTo>
                  <a:pt x="0" y="75485"/>
                </a:lnTo>
                <a:lnTo>
                  <a:pt x="12406" y="75485"/>
                </a:lnTo>
                <a:lnTo>
                  <a:pt x="12406" y="27781"/>
                </a:lnTo>
                <a:lnTo>
                  <a:pt x="14082" y="23151"/>
                </a:lnTo>
                <a:lnTo>
                  <a:pt x="17437" y="19129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5" y="13120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095825" y="81595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49"/>
                </a:lnTo>
                <a:lnTo>
                  <a:pt x="47557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6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198188" y="815528"/>
            <a:ext cx="62533" cy="66094"/>
          </a:xfrm>
          <a:custGeom>
            <a:avLst/>
            <a:gdLst/>
            <a:ahLst/>
            <a:cxnLst/>
            <a:rect l="l" t="t" r="r" b="b"/>
            <a:pathLst>
              <a:path w="68786" h="74906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9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1" y="48325"/>
                </a:lnTo>
                <a:lnTo>
                  <a:pt x="12751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4"/>
                </a:lnTo>
                <a:lnTo>
                  <a:pt x="52520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5" y="58630"/>
                </a:lnTo>
                <a:lnTo>
                  <a:pt x="50796" y="74906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206896" y="858167"/>
            <a:ext cx="37879" cy="26764"/>
          </a:xfrm>
          <a:custGeom>
            <a:avLst/>
            <a:gdLst/>
            <a:ahLst/>
            <a:cxnLst/>
            <a:rect l="l" t="t" r="r" b="b"/>
            <a:pathLst>
              <a:path w="41667" h="30332">
                <a:moveTo>
                  <a:pt x="41667" y="10305"/>
                </a:moveTo>
                <a:lnTo>
                  <a:pt x="38611" y="16533"/>
                </a:lnTo>
                <a:lnTo>
                  <a:pt x="32971" y="19647"/>
                </a:lnTo>
                <a:lnTo>
                  <a:pt x="17256" y="19647"/>
                </a:lnTo>
                <a:lnTo>
                  <a:pt x="11788" y="17027"/>
                </a:lnTo>
                <a:lnTo>
                  <a:pt x="8342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7" y="30120"/>
                </a:lnTo>
                <a:lnTo>
                  <a:pt x="41218" y="26580"/>
                </a:lnTo>
                <a:lnTo>
                  <a:pt x="41667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277618" y="81595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49"/>
                </a:lnTo>
                <a:lnTo>
                  <a:pt x="47557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6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81923" y="790772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2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9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779025" y="940487"/>
            <a:ext cx="428499" cy="89780"/>
          </a:xfrm>
          <a:custGeom>
            <a:avLst/>
            <a:gdLst/>
            <a:ahLst/>
            <a:cxnLst/>
            <a:rect l="l" t="t" r="r" b="b"/>
            <a:pathLst>
              <a:path w="471349" h="101751">
                <a:moveTo>
                  <a:pt x="425652" y="87343"/>
                </a:moveTo>
                <a:lnTo>
                  <a:pt x="430339" y="92030"/>
                </a:lnTo>
                <a:lnTo>
                  <a:pt x="435026" y="96718"/>
                </a:lnTo>
                <a:lnTo>
                  <a:pt x="440700" y="99062"/>
                </a:lnTo>
                <a:lnTo>
                  <a:pt x="440046" y="87883"/>
                </a:lnTo>
                <a:lnTo>
                  <a:pt x="437266" y="85103"/>
                </a:lnTo>
                <a:lnTo>
                  <a:pt x="434486" y="82322"/>
                </a:lnTo>
                <a:lnTo>
                  <a:pt x="433096" y="78978"/>
                </a:lnTo>
                <a:lnTo>
                  <a:pt x="433096" y="71166"/>
                </a:lnTo>
                <a:lnTo>
                  <a:pt x="434486" y="67822"/>
                </a:lnTo>
                <a:lnTo>
                  <a:pt x="437266" y="65042"/>
                </a:lnTo>
                <a:lnTo>
                  <a:pt x="440046" y="62261"/>
                </a:lnTo>
                <a:lnTo>
                  <a:pt x="443412" y="60871"/>
                </a:lnTo>
                <a:lnTo>
                  <a:pt x="451269" y="60871"/>
                </a:lnTo>
                <a:lnTo>
                  <a:pt x="454612" y="62261"/>
                </a:lnTo>
                <a:lnTo>
                  <a:pt x="457392" y="65042"/>
                </a:lnTo>
                <a:lnTo>
                  <a:pt x="460172" y="67822"/>
                </a:lnTo>
                <a:lnTo>
                  <a:pt x="461561" y="71166"/>
                </a:lnTo>
                <a:lnTo>
                  <a:pt x="461561" y="78978"/>
                </a:lnTo>
                <a:lnTo>
                  <a:pt x="460172" y="82322"/>
                </a:lnTo>
                <a:lnTo>
                  <a:pt x="457392" y="85103"/>
                </a:lnTo>
                <a:lnTo>
                  <a:pt x="454612" y="87883"/>
                </a:lnTo>
                <a:lnTo>
                  <a:pt x="451269" y="89273"/>
                </a:lnTo>
                <a:lnTo>
                  <a:pt x="447364" y="89273"/>
                </a:lnTo>
                <a:lnTo>
                  <a:pt x="447364" y="99062"/>
                </a:lnTo>
                <a:lnTo>
                  <a:pt x="453980" y="99062"/>
                </a:lnTo>
                <a:lnTo>
                  <a:pt x="459632" y="96718"/>
                </a:lnTo>
                <a:lnTo>
                  <a:pt x="464319" y="92030"/>
                </a:lnTo>
                <a:lnTo>
                  <a:pt x="469006" y="87343"/>
                </a:lnTo>
                <a:lnTo>
                  <a:pt x="471349" y="81690"/>
                </a:lnTo>
                <a:lnTo>
                  <a:pt x="471349" y="68454"/>
                </a:lnTo>
                <a:lnTo>
                  <a:pt x="469006" y="62801"/>
                </a:lnTo>
                <a:lnTo>
                  <a:pt x="464319" y="58113"/>
                </a:lnTo>
                <a:lnTo>
                  <a:pt x="459632" y="53426"/>
                </a:lnTo>
                <a:lnTo>
                  <a:pt x="453980" y="51082"/>
                </a:lnTo>
                <a:lnTo>
                  <a:pt x="440700" y="51082"/>
                </a:lnTo>
                <a:lnTo>
                  <a:pt x="435026" y="53426"/>
                </a:lnTo>
                <a:lnTo>
                  <a:pt x="430339" y="58113"/>
                </a:lnTo>
                <a:lnTo>
                  <a:pt x="425652" y="62801"/>
                </a:lnTo>
                <a:lnTo>
                  <a:pt x="423309" y="68454"/>
                </a:lnTo>
                <a:lnTo>
                  <a:pt x="423309" y="81690"/>
                </a:lnTo>
                <a:lnTo>
                  <a:pt x="425652" y="87343"/>
                </a:lnTo>
                <a:close/>
              </a:path>
              <a:path w="471349" h="101751">
                <a:moveTo>
                  <a:pt x="358038" y="39638"/>
                </a:moveTo>
                <a:lnTo>
                  <a:pt x="362725" y="44326"/>
                </a:lnTo>
                <a:lnTo>
                  <a:pt x="367412" y="49014"/>
                </a:lnTo>
                <a:lnTo>
                  <a:pt x="373063" y="51358"/>
                </a:lnTo>
                <a:lnTo>
                  <a:pt x="372432" y="40178"/>
                </a:lnTo>
                <a:lnTo>
                  <a:pt x="369652" y="37398"/>
                </a:lnTo>
                <a:lnTo>
                  <a:pt x="366872" y="34618"/>
                </a:lnTo>
                <a:lnTo>
                  <a:pt x="365482" y="31274"/>
                </a:lnTo>
                <a:lnTo>
                  <a:pt x="365482" y="23415"/>
                </a:lnTo>
                <a:lnTo>
                  <a:pt x="366872" y="20061"/>
                </a:lnTo>
                <a:lnTo>
                  <a:pt x="369652" y="17303"/>
                </a:lnTo>
                <a:lnTo>
                  <a:pt x="372432" y="14545"/>
                </a:lnTo>
                <a:lnTo>
                  <a:pt x="375774" y="13166"/>
                </a:lnTo>
                <a:lnTo>
                  <a:pt x="383632" y="13166"/>
                </a:lnTo>
                <a:lnTo>
                  <a:pt x="386998" y="14557"/>
                </a:lnTo>
                <a:lnTo>
                  <a:pt x="389777" y="17337"/>
                </a:lnTo>
                <a:lnTo>
                  <a:pt x="392557" y="20118"/>
                </a:lnTo>
                <a:lnTo>
                  <a:pt x="393947" y="23461"/>
                </a:lnTo>
                <a:lnTo>
                  <a:pt x="393947" y="31274"/>
                </a:lnTo>
                <a:lnTo>
                  <a:pt x="392557" y="34618"/>
                </a:lnTo>
                <a:lnTo>
                  <a:pt x="389777" y="37398"/>
                </a:lnTo>
                <a:lnTo>
                  <a:pt x="386998" y="40178"/>
                </a:lnTo>
                <a:lnTo>
                  <a:pt x="383632" y="41568"/>
                </a:lnTo>
                <a:lnTo>
                  <a:pt x="379680" y="41568"/>
                </a:lnTo>
                <a:lnTo>
                  <a:pt x="379680" y="51358"/>
                </a:lnTo>
                <a:lnTo>
                  <a:pt x="386343" y="51358"/>
                </a:lnTo>
                <a:lnTo>
                  <a:pt x="392018" y="49014"/>
                </a:lnTo>
                <a:lnTo>
                  <a:pt x="396704" y="44326"/>
                </a:lnTo>
                <a:lnTo>
                  <a:pt x="401391" y="39638"/>
                </a:lnTo>
                <a:lnTo>
                  <a:pt x="403735" y="33986"/>
                </a:lnTo>
                <a:lnTo>
                  <a:pt x="403735" y="20750"/>
                </a:lnTo>
                <a:lnTo>
                  <a:pt x="401391" y="15085"/>
                </a:lnTo>
                <a:lnTo>
                  <a:pt x="396704" y="10375"/>
                </a:lnTo>
                <a:lnTo>
                  <a:pt x="392018" y="5664"/>
                </a:lnTo>
                <a:lnTo>
                  <a:pt x="386343" y="3308"/>
                </a:lnTo>
                <a:lnTo>
                  <a:pt x="373063" y="3308"/>
                </a:lnTo>
                <a:lnTo>
                  <a:pt x="367412" y="5664"/>
                </a:lnTo>
                <a:lnTo>
                  <a:pt x="362725" y="10375"/>
                </a:lnTo>
                <a:lnTo>
                  <a:pt x="358038" y="15085"/>
                </a:lnTo>
                <a:lnTo>
                  <a:pt x="355694" y="20750"/>
                </a:lnTo>
                <a:lnTo>
                  <a:pt x="355694" y="33986"/>
                </a:lnTo>
                <a:lnTo>
                  <a:pt x="358038" y="39638"/>
                </a:lnTo>
                <a:close/>
              </a:path>
              <a:path w="471349" h="101751">
                <a:moveTo>
                  <a:pt x="23227" y="29160"/>
                </a:moveTo>
                <a:lnTo>
                  <a:pt x="23227" y="99062"/>
                </a:lnTo>
                <a:lnTo>
                  <a:pt x="36460" y="99062"/>
                </a:lnTo>
                <a:lnTo>
                  <a:pt x="36460" y="758"/>
                </a:lnTo>
                <a:lnTo>
                  <a:pt x="26673" y="758"/>
                </a:lnTo>
                <a:lnTo>
                  <a:pt x="24927" y="8387"/>
                </a:lnTo>
                <a:lnTo>
                  <a:pt x="22285" y="13224"/>
                </a:lnTo>
                <a:lnTo>
                  <a:pt x="18747" y="15269"/>
                </a:lnTo>
                <a:lnTo>
                  <a:pt x="15209" y="17314"/>
                </a:lnTo>
                <a:lnTo>
                  <a:pt x="8960" y="18773"/>
                </a:lnTo>
                <a:lnTo>
                  <a:pt x="0" y="19647"/>
                </a:lnTo>
                <a:lnTo>
                  <a:pt x="0" y="29160"/>
                </a:lnTo>
                <a:lnTo>
                  <a:pt x="23227" y="29160"/>
                </a:lnTo>
                <a:close/>
              </a:path>
              <a:path w="471349" h="101751">
                <a:moveTo>
                  <a:pt x="87097" y="87343"/>
                </a:moveTo>
                <a:lnTo>
                  <a:pt x="88291" y="82471"/>
                </a:lnTo>
                <a:lnTo>
                  <a:pt x="91186" y="78036"/>
                </a:lnTo>
                <a:lnTo>
                  <a:pt x="95781" y="74038"/>
                </a:lnTo>
                <a:lnTo>
                  <a:pt x="98354" y="71786"/>
                </a:lnTo>
                <a:lnTo>
                  <a:pt x="101892" y="69419"/>
                </a:lnTo>
                <a:lnTo>
                  <a:pt x="106396" y="66937"/>
                </a:lnTo>
                <a:lnTo>
                  <a:pt x="115838" y="61698"/>
                </a:lnTo>
                <a:lnTo>
                  <a:pt x="124155" y="57056"/>
                </a:lnTo>
                <a:lnTo>
                  <a:pt x="129922" y="53104"/>
                </a:lnTo>
                <a:lnTo>
                  <a:pt x="133138" y="49841"/>
                </a:lnTo>
                <a:lnTo>
                  <a:pt x="138698" y="44234"/>
                </a:lnTo>
                <a:lnTo>
                  <a:pt x="141478" y="37478"/>
                </a:lnTo>
                <a:lnTo>
                  <a:pt x="141478" y="22083"/>
                </a:lnTo>
                <a:lnTo>
                  <a:pt x="138870" y="15281"/>
                </a:lnTo>
                <a:lnTo>
                  <a:pt x="133655" y="9168"/>
                </a:lnTo>
                <a:lnTo>
                  <a:pt x="123067" y="2118"/>
                </a:lnTo>
                <a:lnTo>
                  <a:pt x="108877" y="0"/>
                </a:lnTo>
                <a:lnTo>
                  <a:pt x="101099" y="591"/>
                </a:lnTo>
                <a:lnTo>
                  <a:pt x="88796" y="5188"/>
                </a:lnTo>
                <a:lnTo>
                  <a:pt x="80411" y="14339"/>
                </a:lnTo>
                <a:lnTo>
                  <a:pt x="77378" y="19761"/>
                </a:lnTo>
                <a:lnTo>
                  <a:pt x="75793" y="26770"/>
                </a:lnTo>
                <a:lnTo>
                  <a:pt x="75655" y="35364"/>
                </a:lnTo>
                <a:lnTo>
                  <a:pt x="88268" y="35364"/>
                </a:lnTo>
                <a:lnTo>
                  <a:pt x="88452" y="29252"/>
                </a:lnTo>
                <a:lnTo>
                  <a:pt x="89417" y="24473"/>
                </a:lnTo>
                <a:lnTo>
                  <a:pt x="91163" y="21026"/>
                </a:lnTo>
                <a:lnTo>
                  <a:pt x="94426" y="14591"/>
                </a:lnTo>
                <a:lnTo>
                  <a:pt x="100307" y="11374"/>
                </a:lnTo>
                <a:lnTo>
                  <a:pt x="114551" y="11374"/>
                </a:lnTo>
                <a:lnTo>
                  <a:pt x="119146" y="13063"/>
                </a:lnTo>
                <a:lnTo>
                  <a:pt x="122592" y="16441"/>
                </a:lnTo>
                <a:lnTo>
                  <a:pt x="126039" y="19819"/>
                </a:lnTo>
                <a:lnTo>
                  <a:pt x="127762" y="24380"/>
                </a:lnTo>
                <a:lnTo>
                  <a:pt x="127762" y="35043"/>
                </a:lnTo>
                <a:lnTo>
                  <a:pt x="125878" y="39408"/>
                </a:lnTo>
                <a:lnTo>
                  <a:pt x="122110" y="43223"/>
                </a:lnTo>
                <a:lnTo>
                  <a:pt x="119721" y="45659"/>
                </a:lnTo>
                <a:lnTo>
                  <a:pt x="115562" y="48600"/>
                </a:lnTo>
                <a:lnTo>
                  <a:pt x="109635" y="52047"/>
                </a:lnTo>
                <a:lnTo>
                  <a:pt x="96401" y="59699"/>
                </a:lnTo>
                <a:lnTo>
                  <a:pt x="87533" y="64846"/>
                </a:lnTo>
                <a:lnTo>
                  <a:pt x="81571" y="70568"/>
                </a:lnTo>
                <a:lnTo>
                  <a:pt x="78516" y="76864"/>
                </a:lnTo>
                <a:lnTo>
                  <a:pt x="75460" y="83161"/>
                </a:lnTo>
                <a:lnTo>
                  <a:pt x="73703" y="90560"/>
                </a:lnTo>
                <a:lnTo>
                  <a:pt x="73243" y="99062"/>
                </a:lnTo>
                <a:lnTo>
                  <a:pt x="140995" y="99062"/>
                </a:lnTo>
                <a:lnTo>
                  <a:pt x="140995" y="87343"/>
                </a:lnTo>
                <a:lnTo>
                  <a:pt x="87097" y="87343"/>
                </a:lnTo>
                <a:close/>
              </a:path>
              <a:path w="471349" h="101751">
                <a:moveTo>
                  <a:pt x="163235" y="84034"/>
                </a:moveTo>
                <a:lnTo>
                  <a:pt x="163235" y="99062"/>
                </a:lnTo>
                <a:lnTo>
                  <a:pt x="177640" y="99062"/>
                </a:lnTo>
                <a:lnTo>
                  <a:pt x="177640" y="84034"/>
                </a:lnTo>
                <a:lnTo>
                  <a:pt x="163235" y="84034"/>
                </a:lnTo>
                <a:close/>
              </a:path>
              <a:path w="471349" h="101751">
                <a:moveTo>
                  <a:pt x="204727" y="87343"/>
                </a:moveTo>
                <a:lnTo>
                  <a:pt x="205922" y="82471"/>
                </a:lnTo>
                <a:lnTo>
                  <a:pt x="208817" y="78036"/>
                </a:lnTo>
                <a:lnTo>
                  <a:pt x="213412" y="74038"/>
                </a:lnTo>
                <a:lnTo>
                  <a:pt x="215985" y="71786"/>
                </a:lnTo>
                <a:lnTo>
                  <a:pt x="219523" y="69419"/>
                </a:lnTo>
                <a:lnTo>
                  <a:pt x="224026" y="66937"/>
                </a:lnTo>
                <a:lnTo>
                  <a:pt x="233469" y="61698"/>
                </a:lnTo>
                <a:lnTo>
                  <a:pt x="241785" y="57056"/>
                </a:lnTo>
                <a:lnTo>
                  <a:pt x="247552" y="53104"/>
                </a:lnTo>
                <a:lnTo>
                  <a:pt x="250769" y="49841"/>
                </a:lnTo>
                <a:lnTo>
                  <a:pt x="256329" y="44234"/>
                </a:lnTo>
                <a:lnTo>
                  <a:pt x="259109" y="37478"/>
                </a:lnTo>
                <a:lnTo>
                  <a:pt x="259109" y="22083"/>
                </a:lnTo>
                <a:lnTo>
                  <a:pt x="256501" y="15281"/>
                </a:lnTo>
                <a:lnTo>
                  <a:pt x="251286" y="9168"/>
                </a:lnTo>
                <a:lnTo>
                  <a:pt x="240698" y="2118"/>
                </a:lnTo>
                <a:lnTo>
                  <a:pt x="226507" y="0"/>
                </a:lnTo>
                <a:lnTo>
                  <a:pt x="218729" y="591"/>
                </a:lnTo>
                <a:lnTo>
                  <a:pt x="206427" y="5188"/>
                </a:lnTo>
                <a:lnTo>
                  <a:pt x="198042" y="14339"/>
                </a:lnTo>
                <a:lnTo>
                  <a:pt x="195009" y="19761"/>
                </a:lnTo>
                <a:lnTo>
                  <a:pt x="193424" y="26770"/>
                </a:lnTo>
                <a:lnTo>
                  <a:pt x="193286" y="35364"/>
                </a:lnTo>
                <a:lnTo>
                  <a:pt x="205899" y="35364"/>
                </a:lnTo>
                <a:lnTo>
                  <a:pt x="206083" y="29252"/>
                </a:lnTo>
                <a:lnTo>
                  <a:pt x="207047" y="24473"/>
                </a:lnTo>
                <a:lnTo>
                  <a:pt x="208794" y="21026"/>
                </a:lnTo>
                <a:lnTo>
                  <a:pt x="212056" y="14591"/>
                </a:lnTo>
                <a:lnTo>
                  <a:pt x="217938" y="11374"/>
                </a:lnTo>
                <a:lnTo>
                  <a:pt x="232182" y="11374"/>
                </a:lnTo>
                <a:lnTo>
                  <a:pt x="236777" y="13063"/>
                </a:lnTo>
                <a:lnTo>
                  <a:pt x="240223" y="16441"/>
                </a:lnTo>
                <a:lnTo>
                  <a:pt x="243669" y="19819"/>
                </a:lnTo>
                <a:lnTo>
                  <a:pt x="245393" y="24380"/>
                </a:lnTo>
                <a:lnTo>
                  <a:pt x="245393" y="35043"/>
                </a:lnTo>
                <a:lnTo>
                  <a:pt x="243509" y="39408"/>
                </a:lnTo>
                <a:lnTo>
                  <a:pt x="239741" y="43223"/>
                </a:lnTo>
                <a:lnTo>
                  <a:pt x="237352" y="45659"/>
                </a:lnTo>
                <a:lnTo>
                  <a:pt x="233193" y="48600"/>
                </a:lnTo>
                <a:lnTo>
                  <a:pt x="227266" y="52047"/>
                </a:lnTo>
                <a:lnTo>
                  <a:pt x="214032" y="59699"/>
                </a:lnTo>
                <a:lnTo>
                  <a:pt x="205163" y="64846"/>
                </a:lnTo>
                <a:lnTo>
                  <a:pt x="199202" y="70568"/>
                </a:lnTo>
                <a:lnTo>
                  <a:pt x="196146" y="76864"/>
                </a:lnTo>
                <a:lnTo>
                  <a:pt x="193091" y="83161"/>
                </a:lnTo>
                <a:lnTo>
                  <a:pt x="191333" y="90560"/>
                </a:lnTo>
                <a:lnTo>
                  <a:pt x="190874" y="99062"/>
                </a:lnTo>
                <a:lnTo>
                  <a:pt x="258626" y="99062"/>
                </a:lnTo>
                <a:lnTo>
                  <a:pt x="258626" y="87343"/>
                </a:lnTo>
                <a:lnTo>
                  <a:pt x="204727" y="87343"/>
                </a:lnTo>
                <a:close/>
              </a:path>
              <a:path w="471349" h="101751">
                <a:moveTo>
                  <a:pt x="325829" y="72914"/>
                </a:moveTo>
                <a:lnTo>
                  <a:pt x="322220" y="81897"/>
                </a:lnTo>
                <a:lnTo>
                  <a:pt x="318406" y="87596"/>
                </a:lnTo>
                <a:lnTo>
                  <a:pt x="313283" y="90445"/>
                </a:lnTo>
                <a:lnTo>
                  <a:pt x="298855" y="90445"/>
                </a:lnTo>
                <a:lnTo>
                  <a:pt x="306919" y="101751"/>
                </a:lnTo>
                <a:lnTo>
                  <a:pt x="316264" y="100520"/>
                </a:lnTo>
                <a:lnTo>
                  <a:pt x="327319" y="94310"/>
                </a:lnTo>
                <a:lnTo>
                  <a:pt x="325829" y="72914"/>
                </a:lnTo>
                <a:close/>
              </a:path>
              <a:path w="471349" h="101751">
                <a:moveTo>
                  <a:pt x="274036" y="37974"/>
                </a:moveTo>
                <a:lnTo>
                  <a:pt x="273215" y="51702"/>
                </a:lnTo>
                <a:lnTo>
                  <a:pt x="273789" y="63232"/>
                </a:lnTo>
                <a:lnTo>
                  <a:pt x="276187" y="75909"/>
                </a:lnTo>
                <a:lnTo>
                  <a:pt x="280452" y="86309"/>
                </a:lnTo>
                <a:lnTo>
                  <a:pt x="283690" y="91141"/>
                </a:lnTo>
                <a:lnTo>
                  <a:pt x="293742" y="99098"/>
                </a:lnTo>
                <a:lnTo>
                  <a:pt x="306919" y="101751"/>
                </a:lnTo>
                <a:lnTo>
                  <a:pt x="298855" y="90445"/>
                </a:lnTo>
                <a:lnTo>
                  <a:pt x="293203" y="85780"/>
                </a:lnTo>
                <a:lnTo>
                  <a:pt x="289895" y="76451"/>
                </a:lnTo>
                <a:lnTo>
                  <a:pt x="287735" y="70339"/>
                </a:lnTo>
                <a:lnTo>
                  <a:pt x="286655" y="62250"/>
                </a:lnTo>
                <a:lnTo>
                  <a:pt x="286655" y="52185"/>
                </a:lnTo>
                <a:lnTo>
                  <a:pt x="286810" y="45464"/>
                </a:lnTo>
                <a:lnTo>
                  <a:pt x="288404" y="31981"/>
                </a:lnTo>
                <a:lnTo>
                  <a:pt x="291721" y="21818"/>
                </a:lnTo>
                <a:lnTo>
                  <a:pt x="295099" y="14948"/>
                </a:lnTo>
                <a:lnTo>
                  <a:pt x="300440" y="11512"/>
                </a:lnTo>
                <a:lnTo>
                  <a:pt x="315695" y="11512"/>
                </a:lnTo>
                <a:lnTo>
                  <a:pt x="321049" y="15131"/>
                </a:lnTo>
                <a:lnTo>
                  <a:pt x="323805" y="22370"/>
                </a:lnTo>
                <a:lnTo>
                  <a:pt x="324534" y="24427"/>
                </a:lnTo>
                <a:lnTo>
                  <a:pt x="327089" y="36009"/>
                </a:lnTo>
                <a:lnTo>
                  <a:pt x="327941" y="50048"/>
                </a:lnTo>
                <a:lnTo>
                  <a:pt x="327676" y="59387"/>
                </a:lnTo>
                <a:lnTo>
                  <a:pt x="325829" y="72914"/>
                </a:lnTo>
                <a:lnTo>
                  <a:pt x="327319" y="94310"/>
                </a:lnTo>
                <a:lnTo>
                  <a:pt x="335316" y="82862"/>
                </a:lnTo>
                <a:lnTo>
                  <a:pt x="337932" y="75866"/>
                </a:lnTo>
                <a:lnTo>
                  <a:pt x="340467" y="63697"/>
                </a:lnTo>
                <a:lnTo>
                  <a:pt x="341312" y="49565"/>
                </a:lnTo>
                <a:lnTo>
                  <a:pt x="340883" y="39333"/>
                </a:lnTo>
                <a:lnTo>
                  <a:pt x="338708" y="26478"/>
                </a:lnTo>
                <a:lnTo>
                  <a:pt x="334695" y="16131"/>
                </a:lnTo>
                <a:lnTo>
                  <a:pt x="330778" y="10360"/>
                </a:lnTo>
                <a:lnTo>
                  <a:pt x="320566" y="2848"/>
                </a:lnTo>
                <a:lnTo>
                  <a:pt x="306988" y="344"/>
                </a:lnTo>
                <a:lnTo>
                  <a:pt x="294909" y="2561"/>
                </a:lnTo>
                <a:lnTo>
                  <a:pt x="284685" y="10046"/>
                </a:lnTo>
                <a:lnTo>
                  <a:pt x="277557" y="22818"/>
                </a:lnTo>
                <a:lnTo>
                  <a:pt x="276499" y="26045"/>
                </a:lnTo>
                <a:lnTo>
                  <a:pt x="274036" y="37974"/>
                </a:lnTo>
                <a:close/>
              </a:path>
              <a:path w="471349" h="101751">
                <a:moveTo>
                  <a:pt x="437369" y="758"/>
                </a:moveTo>
                <a:lnTo>
                  <a:pt x="382161" y="101682"/>
                </a:lnTo>
                <a:lnTo>
                  <a:pt x="389812" y="101682"/>
                </a:lnTo>
                <a:lnTo>
                  <a:pt x="445020" y="758"/>
                </a:lnTo>
                <a:lnTo>
                  <a:pt x="437369" y="758"/>
                </a:lnTo>
                <a:close/>
              </a:path>
              <a:path w="471349" h="101751">
                <a:moveTo>
                  <a:pt x="375774" y="41568"/>
                </a:moveTo>
                <a:lnTo>
                  <a:pt x="372432" y="40178"/>
                </a:lnTo>
                <a:lnTo>
                  <a:pt x="373063" y="51358"/>
                </a:lnTo>
                <a:lnTo>
                  <a:pt x="379680" y="51358"/>
                </a:lnTo>
                <a:lnTo>
                  <a:pt x="379680" y="41568"/>
                </a:lnTo>
                <a:lnTo>
                  <a:pt x="375774" y="41568"/>
                </a:lnTo>
                <a:close/>
              </a:path>
              <a:path w="471349" h="101751">
                <a:moveTo>
                  <a:pt x="443412" y="89273"/>
                </a:moveTo>
                <a:lnTo>
                  <a:pt x="440046" y="87883"/>
                </a:lnTo>
                <a:lnTo>
                  <a:pt x="440700" y="99062"/>
                </a:lnTo>
                <a:lnTo>
                  <a:pt x="447364" y="99062"/>
                </a:lnTo>
                <a:lnTo>
                  <a:pt x="447364" y="89273"/>
                </a:lnTo>
                <a:lnTo>
                  <a:pt x="443412" y="89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745635" y="1245897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4119914" y="148466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756328" y="1526187"/>
            <a:ext cx="449135" cy="0"/>
          </a:xfrm>
          <a:custGeom>
            <a:avLst/>
            <a:gdLst/>
            <a:ahLst/>
            <a:cxnLst/>
            <a:rect l="l" t="t" r="r" b="b"/>
            <a:pathLst>
              <a:path w="494048">
                <a:moveTo>
                  <a:pt x="49404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5862987" y="1059038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5574257" y="120437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606339" y="1245897"/>
            <a:ext cx="256648" cy="0"/>
          </a:xfrm>
          <a:custGeom>
            <a:avLst/>
            <a:gdLst/>
            <a:ahLst/>
            <a:cxnLst/>
            <a:rect l="l" t="t" r="r" b="b"/>
            <a:pathLst>
              <a:path w="282313">
                <a:moveTo>
                  <a:pt x="282313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082625" y="3021066"/>
            <a:ext cx="4031524" cy="0"/>
          </a:xfrm>
          <a:custGeom>
            <a:avLst/>
            <a:gdLst/>
            <a:ahLst/>
            <a:cxnLst/>
            <a:rect l="l" t="t" r="r" b="b"/>
            <a:pathLst>
              <a:path w="4434676">
                <a:moveTo>
                  <a:pt x="4434676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456905" y="3021067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408922" y="2367056"/>
            <a:ext cx="4608984" cy="0"/>
          </a:xfrm>
          <a:custGeom>
            <a:avLst/>
            <a:gdLst/>
            <a:ahLst/>
            <a:cxnLst/>
            <a:rect l="l" t="t" r="r" b="b"/>
            <a:pathLst>
              <a:path w="5069882">
                <a:moveTo>
                  <a:pt x="5069882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071374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114149" y="218019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226851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996797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766744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29176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501191" y="2288083"/>
            <a:ext cx="456215" cy="91666"/>
          </a:xfrm>
          <a:custGeom>
            <a:avLst/>
            <a:gdLst/>
            <a:ahLst/>
            <a:cxnLst/>
            <a:rect l="l" t="t" r="r" b="b"/>
            <a:pathLst>
              <a:path w="501837" h="103888">
                <a:moveTo>
                  <a:pt x="230826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2" y="46026"/>
                </a:lnTo>
                <a:lnTo>
                  <a:pt x="236719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7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6" y="101268"/>
                </a:lnTo>
                <a:lnTo>
                  <a:pt x="274456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7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1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7" y="101268"/>
                </a:lnTo>
                <a:lnTo>
                  <a:pt x="317877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8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3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5" y="31780"/>
                </a:lnTo>
                <a:lnTo>
                  <a:pt x="266942" y="30125"/>
                </a:lnTo>
                <a:lnTo>
                  <a:pt x="263359" y="27230"/>
                </a:lnTo>
                <a:lnTo>
                  <a:pt x="258625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1" y="29987"/>
                </a:lnTo>
                <a:lnTo>
                  <a:pt x="236432" y="31642"/>
                </a:lnTo>
                <a:lnTo>
                  <a:pt x="233767" y="34284"/>
                </a:lnTo>
                <a:lnTo>
                  <a:pt x="230826" y="37915"/>
                </a:lnTo>
                <a:lnTo>
                  <a:pt x="230826" y="27436"/>
                </a:lnTo>
                <a:close/>
              </a:path>
              <a:path w="501837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501837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1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2" y="40749"/>
                </a:lnTo>
                <a:lnTo>
                  <a:pt x="86707" y="52094"/>
                </a:lnTo>
                <a:lnTo>
                  <a:pt x="85028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19" y="103520"/>
                </a:lnTo>
                <a:lnTo>
                  <a:pt x="128107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7" y="86723"/>
                </a:lnTo>
                <a:lnTo>
                  <a:pt x="130657" y="90997"/>
                </a:lnTo>
                <a:lnTo>
                  <a:pt x="125488" y="93133"/>
                </a:lnTo>
                <a:lnTo>
                  <a:pt x="112070" y="93133"/>
                </a:lnTo>
                <a:lnTo>
                  <a:pt x="106947" y="90870"/>
                </a:lnTo>
                <a:lnTo>
                  <a:pt x="103639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7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500" y="25850"/>
                </a:lnTo>
                <a:lnTo>
                  <a:pt x="108670" y="38662"/>
                </a:lnTo>
                <a:close/>
              </a:path>
              <a:path w="501837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1" y="46888"/>
                </a:lnTo>
                <a:lnTo>
                  <a:pt x="104809" y="42775"/>
                </a:lnTo>
                <a:lnTo>
                  <a:pt x="108670" y="38662"/>
                </a:lnTo>
                <a:lnTo>
                  <a:pt x="117500" y="25850"/>
                </a:lnTo>
                <a:lnTo>
                  <a:pt x="104830" y="29009"/>
                </a:lnTo>
                <a:close/>
              </a:path>
              <a:path w="501837" h="103888">
                <a:moveTo>
                  <a:pt x="171850" y="27436"/>
                </a:moveTo>
                <a:lnTo>
                  <a:pt x="171850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3" y="48933"/>
                </a:lnTo>
                <a:lnTo>
                  <a:pt x="189288" y="44912"/>
                </a:lnTo>
                <a:lnTo>
                  <a:pt x="192643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8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4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0" y="27436"/>
                </a:lnTo>
                <a:close/>
              </a:path>
              <a:path w="501837" h="103888">
                <a:moveTo>
                  <a:pt x="403528" y="60457"/>
                </a:moveTo>
                <a:lnTo>
                  <a:pt x="403528" y="101268"/>
                </a:lnTo>
                <a:lnTo>
                  <a:pt x="417244" y="101268"/>
                </a:lnTo>
                <a:lnTo>
                  <a:pt x="417244" y="60457"/>
                </a:lnTo>
                <a:lnTo>
                  <a:pt x="455496" y="0"/>
                </a:lnTo>
                <a:lnTo>
                  <a:pt x="439437" y="0"/>
                </a:lnTo>
                <a:lnTo>
                  <a:pt x="410351" y="48669"/>
                </a:lnTo>
                <a:lnTo>
                  <a:pt x="381265" y="0"/>
                </a:lnTo>
                <a:lnTo>
                  <a:pt x="365274" y="0"/>
                </a:lnTo>
                <a:lnTo>
                  <a:pt x="403528" y="60457"/>
                </a:lnTo>
                <a:close/>
              </a:path>
              <a:path w="501837" h="103888">
                <a:moveTo>
                  <a:pt x="465927" y="27436"/>
                </a:moveTo>
                <a:lnTo>
                  <a:pt x="465927" y="101268"/>
                </a:lnTo>
                <a:lnTo>
                  <a:pt x="478334" y="101268"/>
                </a:lnTo>
                <a:lnTo>
                  <a:pt x="478334" y="53564"/>
                </a:lnTo>
                <a:lnTo>
                  <a:pt x="480010" y="48933"/>
                </a:lnTo>
                <a:lnTo>
                  <a:pt x="483365" y="44912"/>
                </a:lnTo>
                <a:lnTo>
                  <a:pt x="486719" y="40891"/>
                </a:lnTo>
                <a:lnTo>
                  <a:pt x="491521" y="38880"/>
                </a:lnTo>
                <a:lnTo>
                  <a:pt x="499183" y="38903"/>
                </a:lnTo>
                <a:lnTo>
                  <a:pt x="501837" y="39225"/>
                </a:lnTo>
                <a:lnTo>
                  <a:pt x="501837" y="26127"/>
                </a:lnTo>
                <a:lnTo>
                  <a:pt x="500504" y="25989"/>
                </a:lnTo>
                <a:lnTo>
                  <a:pt x="497838" y="25782"/>
                </a:lnTo>
                <a:lnTo>
                  <a:pt x="492923" y="25782"/>
                </a:lnTo>
                <a:lnTo>
                  <a:pt x="488580" y="27563"/>
                </a:lnTo>
                <a:lnTo>
                  <a:pt x="484812" y="31125"/>
                </a:lnTo>
                <a:lnTo>
                  <a:pt x="481045" y="34686"/>
                </a:lnTo>
                <a:lnTo>
                  <a:pt x="478678" y="37708"/>
                </a:lnTo>
                <a:lnTo>
                  <a:pt x="477713" y="40190"/>
                </a:lnTo>
                <a:lnTo>
                  <a:pt x="477713" y="27436"/>
                </a:lnTo>
                <a:lnTo>
                  <a:pt x="465927" y="27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696444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824068" y="2437130"/>
            <a:ext cx="61782" cy="87834"/>
          </a:xfrm>
          <a:custGeom>
            <a:avLst/>
            <a:gdLst/>
            <a:ahLst/>
            <a:cxnLst/>
            <a:rect l="l" t="t" r="r" b="b"/>
            <a:pathLst>
              <a:path w="67960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7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0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5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20" y="76992"/>
                </a:lnTo>
                <a:lnTo>
                  <a:pt x="67960" y="64180"/>
                </a:lnTo>
                <a:lnTo>
                  <a:pt x="67960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675047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8" y="101681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0" y="80024"/>
                </a:lnTo>
                <a:lnTo>
                  <a:pt x="14404" y="74773"/>
                </a:lnTo>
                <a:lnTo>
                  <a:pt x="14404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3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49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0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568110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8" y="101681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3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4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589508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757358" y="243603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6" y="28402"/>
                </a:moveTo>
                <a:lnTo>
                  <a:pt x="23226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2" y="0"/>
                </a:lnTo>
                <a:lnTo>
                  <a:pt x="24927" y="7629"/>
                </a:lnTo>
                <a:lnTo>
                  <a:pt x="22284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6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648793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757358" y="258137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6" y="28402"/>
                </a:moveTo>
                <a:lnTo>
                  <a:pt x="23226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2" y="0"/>
                </a:lnTo>
                <a:lnTo>
                  <a:pt x="24927" y="7629"/>
                </a:lnTo>
                <a:lnTo>
                  <a:pt x="22284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6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832215" y="258137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6" y="28402"/>
                </a:moveTo>
                <a:lnTo>
                  <a:pt x="23226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2" y="0"/>
                </a:lnTo>
                <a:lnTo>
                  <a:pt x="24927" y="7629"/>
                </a:lnTo>
                <a:lnTo>
                  <a:pt x="22284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6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567295" y="2580700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648793" y="265484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674921" y="2582465"/>
            <a:ext cx="62408" cy="85644"/>
          </a:xfrm>
          <a:custGeom>
            <a:avLst/>
            <a:gdLst/>
            <a:ahLst/>
            <a:cxnLst/>
            <a:rect l="l" t="t" r="r" b="b"/>
            <a:pathLst>
              <a:path w="68649" h="97063">
                <a:moveTo>
                  <a:pt x="27777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6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4" y="51564"/>
                </a:lnTo>
                <a:lnTo>
                  <a:pt x="43327" y="48827"/>
                </a:lnTo>
                <a:lnTo>
                  <a:pt x="49298" y="37496"/>
                </a:lnTo>
                <a:lnTo>
                  <a:pt x="56001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9" y="10823"/>
                </a:lnTo>
                <a:lnTo>
                  <a:pt x="68649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4" y="19133"/>
                </a:lnTo>
                <a:lnTo>
                  <a:pt x="41801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8" y="61238"/>
                </a:lnTo>
                <a:lnTo>
                  <a:pt x="20064" y="73155"/>
                </a:lnTo>
                <a:lnTo>
                  <a:pt x="16555" y="85096"/>
                </a:lnTo>
                <a:lnTo>
                  <a:pt x="14061" y="97063"/>
                </a:lnTo>
                <a:lnTo>
                  <a:pt x="27777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566355" y="2726097"/>
            <a:ext cx="320685" cy="105838"/>
          </a:xfrm>
          <a:custGeom>
            <a:avLst/>
            <a:gdLst/>
            <a:ahLst/>
            <a:cxnLst/>
            <a:rect l="l" t="t" r="r" b="b"/>
            <a:pathLst>
              <a:path w="352754" h="119950">
                <a:moveTo>
                  <a:pt x="253620" y="72845"/>
                </a:moveTo>
                <a:lnTo>
                  <a:pt x="250011" y="81828"/>
                </a:lnTo>
                <a:lnTo>
                  <a:pt x="246196" y="87527"/>
                </a:lnTo>
                <a:lnTo>
                  <a:pt x="241073" y="90376"/>
                </a:lnTo>
                <a:lnTo>
                  <a:pt x="226645" y="90376"/>
                </a:lnTo>
                <a:lnTo>
                  <a:pt x="234709" y="101682"/>
                </a:lnTo>
                <a:lnTo>
                  <a:pt x="244054" y="100451"/>
                </a:lnTo>
                <a:lnTo>
                  <a:pt x="255109" y="94241"/>
                </a:lnTo>
                <a:lnTo>
                  <a:pt x="253620" y="72845"/>
                </a:lnTo>
                <a:close/>
              </a:path>
              <a:path w="352754" h="119950">
                <a:moveTo>
                  <a:pt x="201826" y="37905"/>
                </a:moveTo>
                <a:lnTo>
                  <a:pt x="201006" y="51633"/>
                </a:lnTo>
                <a:lnTo>
                  <a:pt x="201579" y="63162"/>
                </a:lnTo>
                <a:lnTo>
                  <a:pt x="203977" y="75840"/>
                </a:lnTo>
                <a:lnTo>
                  <a:pt x="208242" y="86240"/>
                </a:lnTo>
                <a:lnTo>
                  <a:pt x="211480" y="91071"/>
                </a:lnTo>
                <a:lnTo>
                  <a:pt x="221532" y="99029"/>
                </a:lnTo>
                <a:lnTo>
                  <a:pt x="234709" y="101682"/>
                </a:lnTo>
                <a:lnTo>
                  <a:pt x="226645" y="90376"/>
                </a:lnTo>
                <a:lnTo>
                  <a:pt x="220994" y="85711"/>
                </a:lnTo>
                <a:lnTo>
                  <a:pt x="217684" y="76382"/>
                </a:lnTo>
                <a:lnTo>
                  <a:pt x="215525" y="70269"/>
                </a:lnTo>
                <a:lnTo>
                  <a:pt x="214446" y="62181"/>
                </a:lnTo>
                <a:lnTo>
                  <a:pt x="214446" y="52116"/>
                </a:lnTo>
                <a:lnTo>
                  <a:pt x="214601" y="45395"/>
                </a:lnTo>
                <a:lnTo>
                  <a:pt x="216194" y="31912"/>
                </a:lnTo>
                <a:lnTo>
                  <a:pt x="219511" y="21749"/>
                </a:lnTo>
                <a:lnTo>
                  <a:pt x="222889" y="14879"/>
                </a:lnTo>
                <a:lnTo>
                  <a:pt x="228230" y="11443"/>
                </a:lnTo>
                <a:lnTo>
                  <a:pt x="243485" y="11443"/>
                </a:lnTo>
                <a:lnTo>
                  <a:pt x="248839" y="15062"/>
                </a:lnTo>
                <a:lnTo>
                  <a:pt x="251595" y="22301"/>
                </a:lnTo>
                <a:lnTo>
                  <a:pt x="252324" y="24358"/>
                </a:lnTo>
                <a:lnTo>
                  <a:pt x="254880" y="35940"/>
                </a:lnTo>
                <a:lnTo>
                  <a:pt x="255731" y="49979"/>
                </a:lnTo>
                <a:lnTo>
                  <a:pt x="255467" y="59318"/>
                </a:lnTo>
                <a:lnTo>
                  <a:pt x="253620" y="72845"/>
                </a:lnTo>
                <a:lnTo>
                  <a:pt x="255109" y="94241"/>
                </a:lnTo>
                <a:lnTo>
                  <a:pt x="263106" y="82793"/>
                </a:lnTo>
                <a:lnTo>
                  <a:pt x="265723" y="75797"/>
                </a:lnTo>
                <a:lnTo>
                  <a:pt x="268258" y="63628"/>
                </a:lnTo>
                <a:lnTo>
                  <a:pt x="269103" y="49496"/>
                </a:lnTo>
                <a:lnTo>
                  <a:pt x="268674" y="39264"/>
                </a:lnTo>
                <a:lnTo>
                  <a:pt x="266498" y="26409"/>
                </a:lnTo>
                <a:lnTo>
                  <a:pt x="262486" y="16062"/>
                </a:lnTo>
                <a:lnTo>
                  <a:pt x="258568" y="10290"/>
                </a:lnTo>
                <a:lnTo>
                  <a:pt x="248356" y="2779"/>
                </a:lnTo>
                <a:lnTo>
                  <a:pt x="234778" y="275"/>
                </a:lnTo>
                <a:lnTo>
                  <a:pt x="222700" y="2492"/>
                </a:lnTo>
                <a:lnTo>
                  <a:pt x="212475" y="9977"/>
                </a:lnTo>
                <a:lnTo>
                  <a:pt x="205348" y="22749"/>
                </a:lnTo>
                <a:lnTo>
                  <a:pt x="204289" y="25976"/>
                </a:lnTo>
                <a:lnTo>
                  <a:pt x="201826" y="37905"/>
                </a:lnTo>
                <a:close/>
              </a:path>
              <a:path w="352754" h="119950">
                <a:moveTo>
                  <a:pt x="325804" y="74865"/>
                </a:moveTo>
                <a:lnTo>
                  <a:pt x="325804" y="98993"/>
                </a:lnTo>
                <a:lnTo>
                  <a:pt x="338211" y="98993"/>
                </a:lnTo>
                <a:lnTo>
                  <a:pt x="338211" y="74865"/>
                </a:lnTo>
                <a:lnTo>
                  <a:pt x="352754" y="74865"/>
                </a:lnTo>
                <a:lnTo>
                  <a:pt x="352754" y="64042"/>
                </a:lnTo>
                <a:lnTo>
                  <a:pt x="338211" y="64042"/>
                </a:lnTo>
                <a:lnTo>
                  <a:pt x="338211" y="0"/>
                </a:lnTo>
                <a:lnTo>
                  <a:pt x="327734" y="0"/>
                </a:lnTo>
                <a:lnTo>
                  <a:pt x="325597" y="19302"/>
                </a:lnTo>
                <a:lnTo>
                  <a:pt x="325597" y="64042"/>
                </a:lnTo>
                <a:lnTo>
                  <a:pt x="293961" y="64042"/>
                </a:lnTo>
                <a:lnTo>
                  <a:pt x="282520" y="62732"/>
                </a:lnTo>
                <a:lnTo>
                  <a:pt x="282520" y="74865"/>
                </a:lnTo>
                <a:lnTo>
                  <a:pt x="325804" y="74865"/>
                </a:lnTo>
                <a:close/>
              </a:path>
              <a:path w="352754" h="119950">
                <a:moveTo>
                  <a:pt x="327734" y="0"/>
                </a:moveTo>
                <a:lnTo>
                  <a:pt x="282520" y="62732"/>
                </a:lnTo>
                <a:lnTo>
                  <a:pt x="293961" y="64042"/>
                </a:lnTo>
                <a:lnTo>
                  <a:pt x="325597" y="19302"/>
                </a:lnTo>
                <a:lnTo>
                  <a:pt x="327734" y="0"/>
                </a:lnTo>
                <a:close/>
              </a:path>
              <a:path w="352754" h="119950">
                <a:moveTo>
                  <a:pt x="14749" y="32676"/>
                </a:moveTo>
                <a:lnTo>
                  <a:pt x="14979" y="27069"/>
                </a:lnTo>
                <a:lnTo>
                  <a:pt x="15967" y="22749"/>
                </a:lnTo>
                <a:lnTo>
                  <a:pt x="17713" y="19715"/>
                </a:lnTo>
                <a:lnTo>
                  <a:pt x="20884" y="14201"/>
                </a:lnTo>
                <a:lnTo>
                  <a:pt x="26604" y="11443"/>
                </a:lnTo>
                <a:lnTo>
                  <a:pt x="39515" y="11443"/>
                </a:lnTo>
                <a:lnTo>
                  <a:pt x="43583" y="12776"/>
                </a:lnTo>
                <a:lnTo>
                  <a:pt x="47075" y="15441"/>
                </a:lnTo>
                <a:lnTo>
                  <a:pt x="50567" y="18107"/>
                </a:lnTo>
                <a:lnTo>
                  <a:pt x="52313" y="21899"/>
                </a:lnTo>
                <a:lnTo>
                  <a:pt x="52313" y="33434"/>
                </a:lnTo>
                <a:lnTo>
                  <a:pt x="49694" y="38030"/>
                </a:lnTo>
                <a:lnTo>
                  <a:pt x="44456" y="40604"/>
                </a:lnTo>
                <a:lnTo>
                  <a:pt x="41469" y="42074"/>
                </a:lnTo>
                <a:lnTo>
                  <a:pt x="37655" y="42809"/>
                </a:lnTo>
                <a:lnTo>
                  <a:pt x="29315" y="42694"/>
                </a:lnTo>
                <a:lnTo>
                  <a:pt x="26949" y="42465"/>
                </a:lnTo>
                <a:lnTo>
                  <a:pt x="26949" y="53426"/>
                </a:lnTo>
                <a:lnTo>
                  <a:pt x="32049" y="53288"/>
                </a:lnTo>
                <a:lnTo>
                  <a:pt x="39447" y="53288"/>
                </a:lnTo>
                <a:lnTo>
                  <a:pt x="45224" y="54644"/>
                </a:lnTo>
                <a:lnTo>
                  <a:pt x="49384" y="57355"/>
                </a:lnTo>
                <a:lnTo>
                  <a:pt x="53542" y="60067"/>
                </a:lnTo>
                <a:lnTo>
                  <a:pt x="55621" y="64823"/>
                </a:lnTo>
                <a:lnTo>
                  <a:pt x="55621" y="77140"/>
                </a:lnTo>
                <a:lnTo>
                  <a:pt x="53646" y="81644"/>
                </a:lnTo>
                <a:lnTo>
                  <a:pt x="49694" y="85137"/>
                </a:lnTo>
                <a:lnTo>
                  <a:pt x="45742" y="88629"/>
                </a:lnTo>
                <a:lnTo>
                  <a:pt x="40504" y="90376"/>
                </a:lnTo>
                <a:lnTo>
                  <a:pt x="25570" y="90376"/>
                </a:lnTo>
                <a:lnTo>
                  <a:pt x="19757" y="87779"/>
                </a:lnTo>
                <a:lnTo>
                  <a:pt x="16541" y="82586"/>
                </a:lnTo>
                <a:lnTo>
                  <a:pt x="14703" y="79691"/>
                </a:lnTo>
                <a:lnTo>
                  <a:pt x="13509" y="75049"/>
                </a:lnTo>
                <a:lnTo>
                  <a:pt x="12957" y="68661"/>
                </a:lnTo>
                <a:lnTo>
                  <a:pt x="0" y="68661"/>
                </a:lnTo>
                <a:lnTo>
                  <a:pt x="0" y="77852"/>
                </a:lnTo>
                <a:lnTo>
                  <a:pt x="2630" y="85654"/>
                </a:lnTo>
                <a:lnTo>
                  <a:pt x="7891" y="92065"/>
                </a:lnTo>
                <a:lnTo>
                  <a:pt x="8953" y="93270"/>
                </a:lnTo>
                <a:lnTo>
                  <a:pt x="19019" y="99579"/>
                </a:lnTo>
                <a:lnTo>
                  <a:pt x="33290" y="101682"/>
                </a:lnTo>
                <a:lnTo>
                  <a:pt x="36243" y="101613"/>
                </a:lnTo>
                <a:lnTo>
                  <a:pt x="49584" y="99049"/>
                </a:lnTo>
                <a:lnTo>
                  <a:pt x="59688" y="92789"/>
                </a:lnTo>
                <a:lnTo>
                  <a:pt x="65891" y="86860"/>
                </a:lnTo>
                <a:lnTo>
                  <a:pt x="68993" y="79185"/>
                </a:lnTo>
                <a:lnTo>
                  <a:pt x="68993" y="63881"/>
                </a:lnTo>
                <a:lnTo>
                  <a:pt x="67533" y="58906"/>
                </a:lnTo>
                <a:lnTo>
                  <a:pt x="64616" y="54839"/>
                </a:lnTo>
                <a:lnTo>
                  <a:pt x="61698" y="50772"/>
                </a:lnTo>
                <a:lnTo>
                  <a:pt x="57643" y="48026"/>
                </a:lnTo>
                <a:lnTo>
                  <a:pt x="52451" y="46601"/>
                </a:lnTo>
                <a:lnTo>
                  <a:pt x="55667" y="45268"/>
                </a:lnTo>
                <a:lnTo>
                  <a:pt x="58286" y="43430"/>
                </a:lnTo>
                <a:lnTo>
                  <a:pt x="60308" y="41086"/>
                </a:lnTo>
                <a:lnTo>
                  <a:pt x="63571" y="37317"/>
                </a:lnTo>
                <a:lnTo>
                  <a:pt x="65201" y="32400"/>
                </a:lnTo>
                <a:lnTo>
                  <a:pt x="65201" y="17831"/>
                </a:lnTo>
                <a:lnTo>
                  <a:pt x="62445" y="11340"/>
                </a:lnTo>
                <a:lnTo>
                  <a:pt x="56931" y="6859"/>
                </a:lnTo>
                <a:lnTo>
                  <a:pt x="51417" y="2378"/>
                </a:lnTo>
                <a:lnTo>
                  <a:pt x="43628" y="137"/>
                </a:lnTo>
                <a:lnTo>
                  <a:pt x="33566" y="137"/>
                </a:lnTo>
                <a:lnTo>
                  <a:pt x="27956" y="465"/>
                </a:lnTo>
                <a:lnTo>
                  <a:pt x="15365" y="4728"/>
                </a:lnTo>
                <a:lnTo>
                  <a:pt x="6892" y="13925"/>
                </a:lnTo>
                <a:lnTo>
                  <a:pt x="3951" y="19072"/>
                </a:lnTo>
                <a:lnTo>
                  <a:pt x="2481" y="25322"/>
                </a:lnTo>
                <a:lnTo>
                  <a:pt x="2481" y="32676"/>
                </a:lnTo>
                <a:lnTo>
                  <a:pt x="14749" y="32676"/>
                </a:lnTo>
                <a:close/>
              </a:path>
              <a:path w="352754" h="119950">
                <a:moveTo>
                  <a:pt x="96103" y="118985"/>
                </a:moveTo>
                <a:lnTo>
                  <a:pt x="99917" y="116434"/>
                </a:lnTo>
                <a:lnTo>
                  <a:pt x="102122" y="112298"/>
                </a:lnTo>
                <a:lnTo>
                  <a:pt x="104327" y="108162"/>
                </a:lnTo>
                <a:lnTo>
                  <a:pt x="105430" y="103359"/>
                </a:lnTo>
                <a:lnTo>
                  <a:pt x="105430" y="83965"/>
                </a:lnTo>
                <a:lnTo>
                  <a:pt x="90681" y="83965"/>
                </a:lnTo>
                <a:lnTo>
                  <a:pt x="90681" y="98993"/>
                </a:lnTo>
                <a:lnTo>
                  <a:pt x="98193" y="98993"/>
                </a:lnTo>
                <a:lnTo>
                  <a:pt x="98388" y="100108"/>
                </a:lnTo>
                <a:lnTo>
                  <a:pt x="98400" y="102647"/>
                </a:lnTo>
                <a:lnTo>
                  <a:pt x="97366" y="106714"/>
                </a:lnTo>
                <a:lnTo>
                  <a:pt x="96080" y="110620"/>
                </a:lnTo>
                <a:lnTo>
                  <a:pt x="93851" y="112849"/>
                </a:lnTo>
                <a:lnTo>
                  <a:pt x="90681" y="113401"/>
                </a:lnTo>
                <a:lnTo>
                  <a:pt x="90681" y="119950"/>
                </a:lnTo>
                <a:lnTo>
                  <a:pt x="96103" y="118985"/>
                </a:lnTo>
                <a:close/>
              </a:path>
              <a:path w="352754" h="119950">
                <a:moveTo>
                  <a:pt x="122018" y="17142"/>
                </a:moveTo>
                <a:lnTo>
                  <a:pt x="119284" y="25024"/>
                </a:lnTo>
                <a:lnTo>
                  <a:pt x="119284" y="43315"/>
                </a:lnTo>
                <a:lnTo>
                  <a:pt x="122053" y="50944"/>
                </a:lnTo>
                <a:lnTo>
                  <a:pt x="127590" y="56872"/>
                </a:lnTo>
                <a:lnTo>
                  <a:pt x="133126" y="62801"/>
                </a:lnTo>
                <a:lnTo>
                  <a:pt x="140651" y="65765"/>
                </a:lnTo>
                <a:lnTo>
                  <a:pt x="139985" y="52978"/>
                </a:lnTo>
                <a:lnTo>
                  <a:pt x="136860" y="49186"/>
                </a:lnTo>
                <a:lnTo>
                  <a:pt x="133735" y="45395"/>
                </a:lnTo>
                <a:lnTo>
                  <a:pt x="132173" y="40282"/>
                </a:lnTo>
                <a:lnTo>
                  <a:pt x="132173" y="27046"/>
                </a:lnTo>
                <a:lnTo>
                  <a:pt x="137243" y="2857"/>
                </a:lnTo>
                <a:lnTo>
                  <a:pt x="127486" y="10340"/>
                </a:lnTo>
                <a:lnTo>
                  <a:pt x="122018" y="17142"/>
                </a:lnTo>
                <a:close/>
              </a:path>
              <a:path w="352754" h="119950">
                <a:moveTo>
                  <a:pt x="122960" y="89112"/>
                </a:moveTo>
                <a:lnTo>
                  <a:pt x="127968" y="94167"/>
                </a:lnTo>
                <a:lnTo>
                  <a:pt x="132977" y="99223"/>
                </a:lnTo>
                <a:lnTo>
                  <a:pt x="140306" y="101751"/>
                </a:lnTo>
                <a:lnTo>
                  <a:pt x="150361" y="101748"/>
                </a:lnTo>
                <a:lnTo>
                  <a:pt x="163162" y="99063"/>
                </a:lnTo>
                <a:lnTo>
                  <a:pt x="173227" y="91297"/>
                </a:lnTo>
                <a:lnTo>
                  <a:pt x="180557" y="78450"/>
                </a:lnTo>
                <a:lnTo>
                  <a:pt x="182694" y="72079"/>
                </a:lnTo>
                <a:lnTo>
                  <a:pt x="185175" y="59830"/>
                </a:lnTo>
                <a:lnTo>
                  <a:pt x="186002" y="46325"/>
                </a:lnTo>
                <a:lnTo>
                  <a:pt x="185984" y="44297"/>
                </a:lnTo>
                <a:lnTo>
                  <a:pt x="184716" y="30759"/>
                </a:lnTo>
                <a:lnTo>
                  <a:pt x="181453" y="19578"/>
                </a:lnTo>
                <a:lnTo>
                  <a:pt x="175676" y="10056"/>
                </a:lnTo>
                <a:lnTo>
                  <a:pt x="165383" y="2617"/>
                </a:lnTo>
                <a:lnTo>
                  <a:pt x="151679" y="137"/>
                </a:lnTo>
                <a:lnTo>
                  <a:pt x="150645" y="148"/>
                </a:lnTo>
                <a:lnTo>
                  <a:pt x="137243" y="2857"/>
                </a:lnTo>
                <a:lnTo>
                  <a:pt x="132173" y="27046"/>
                </a:lnTo>
                <a:lnTo>
                  <a:pt x="133953" y="21611"/>
                </a:lnTo>
                <a:lnTo>
                  <a:pt x="137514" y="17544"/>
                </a:lnTo>
                <a:lnTo>
                  <a:pt x="141076" y="13477"/>
                </a:lnTo>
                <a:lnTo>
                  <a:pt x="145888" y="11443"/>
                </a:lnTo>
                <a:lnTo>
                  <a:pt x="157606" y="11443"/>
                </a:lnTo>
                <a:lnTo>
                  <a:pt x="162258" y="13224"/>
                </a:lnTo>
                <a:lnTo>
                  <a:pt x="165911" y="16786"/>
                </a:lnTo>
                <a:lnTo>
                  <a:pt x="169565" y="20348"/>
                </a:lnTo>
                <a:lnTo>
                  <a:pt x="171391" y="25759"/>
                </a:lnTo>
                <a:lnTo>
                  <a:pt x="171391" y="41109"/>
                </a:lnTo>
                <a:lnTo>
                  <a:pt x="169357" y="46773"/>
                </a:lnTo>
                <a:lnTo>
                  <a:pt x="165291" y="50013"/>
                </a:lnTo>
                <a:lnTo>
                  <a:pt x="161225" y="53253"/>
                </a:lnTo>
                <a:lnTo>
                  <a:pt x="156733" y="54873"/>
                </a:lnTo>
                <a:lnTo>
                  <a:pt x="144970" y="54873"/>
                </a:lnTo>
                <a:lnTo>
                  <a:pt x="139985" y="52978"/>
                </a:lnTo>
                <a:lnTo>
                  <a:pt x="140651" y="65765"/>
                </a:lnTo>
                <a:lnTo>
                  <a:pt x="154849" y="65765"/>
                </a:lnTo>
                <a:lnTo>
                  <a:pt x="159226" y="64881"/>
                </a:lnTo>
                <a:lnTo>
                  <a:pt x="163292" y="63111"/>
                </a:lnTo>
                <a:lnTo>
                  <a:pt x="167358" y="61342"/>
                </a:lnTo>
                <a:lnTo>
                  <a:pt x="170771" y="58274"/>
                </a:lnTo>
                <a:lnTo>
                  <a:pt x="173528" y="53908"/>
                </a:lnTo>
                <a:lnTo>
                  <a:pt x="172398" y="61996"/>
                </a:lnTo>
                <a:lnTo>
                  <a:pt x="169115" y="75499"/>
                </a:lnTo>
                <a:lnTo>
                  <a:pt x="164636" y="84000"/>
                </a:lnTo>
                <a:lnTo>
                  <a:pt x="160455" y="88940"/>
                </a:lnTo>
                <a:lnTo>
                  <a:pt x="155401" y="91410"/>
                </a:lnTo>
                <a:lnTo>
                  <a:pt x="146303" y="91410"/>
                </a:lnTo>
                <a:lnTo>
                  <a:pt x="143454" y="90721"/>
                </a:lnTo>
                <a:lnTo>
                  <a:pt x="140927" y="89342"/>
                </a:lnTo>
                <a:lnTo>
                  <a:pt x="136009" y="86723"/>
                </a:lnTo>
                <a:lnTo>
                  <a:pt x="133368" y="81989"/>
                </a:lnTo>
                <a:lnTo>
                  <a:pt x="133000" y="75141"/>
                </a:lnTo>
                <a:lnTo>
                  <a:pt x="120456" y="75141"/>
                </a:lnTo>
                <a:lnTo>
                  <a:pt x="120456" y="82770"/>
                </a:lnTo>
                <a:lnTo>
                  <a:pt x="122960" y="89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306636" y="2180198"/>
            <a:ext cx="96243" cy="114191"/>
          </a:xfrm>
          <a:custGeom>
            <a:avLst/>
            <a:gdLst/>
            <a:ahLst/>
            <a:cxnLst/>
            <a:rect l="l" t="t" r="r" b="b"/>
            <a:pathLst>
              <a:path w="105867" h="129417">
                <a:moveTo>
                  <a:pt x="105867" y="82356"/>
                </a:moveTo>
                <a:lnTo>
                  <a:pt x="0" y="0"/>
                </a:lnTo>
                <a:lnTo>
                  <a:pt x="0" y="129417"/>
                </a:lnTo>
                <a:lnTo>
                  <a:pt x="105867" y="82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306636" y="2190578"/>
            <a:ext cx="85549" cy="166097"/>
          </a:xfrm>
          <a:custGeom>
            <a:avLst/>
            <a:gdLst/>
            <a:ahLst/>
            <a:cxnLst/>
            <a:rect l="l" t="t" r="r" b="b"/>
            <a:pathLst>
              <a:path w="94104" h="188243">
                <a:moveTo>
                  <a:pt x="0" y="0"/>
                </a:moveTo>
                <a:lnTo>
                  <a:pt x="94104" y="18824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606735" y="252959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680526" y="247348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8822" y="131738"/>
                </a:moveTo>
                <a:lnTo>
                  <a:pt x="15045" y="121752"/>
                </a:lnTo>
                <a:lnTo>
                  <a:pt x="21552" y="110308"/>
                </a:lnTo>
                <a:lnTo>
                  <a:pt x="25708" y="101474"/>
                </a:lnTo>
                <a:lnTo>
                  <a:pt x="29129" y="91031"/>
                </a:lnTo>
                <a:lnTo>
                  <a:pt x="31423" y="78574"/>
                </a:lnTo>
                <a:lnTo>
                  <a:pt x="32187" y="65076"/>
                </a:lnTo>
                <a:lnTo>
                  <a:pt x="32187" y="59883"/>
                </a:lnTo>
                <a:lnTo>
                  <a:pt x="31716" y="54482"/>
                </a:lnTo>
                <a:lnTo>
                  <a:pt x="30774" y="48876"/>
                </a:lnTo>
                <a:lnTo>
                  <a:pt x="29832" y="43269"/>
                </a:lnTo>
                <a:lnTo>
                  <a:pt x="28259" y="37593"/>
                </a:lnTo>
                <a:lnTo>
                  <a:pt x="26053" y="31848"/>
                </a:lnTo>
                <a:lnTo>
                  <a:pt x="24307" y="27206"/>
                </a:lnTo>
                <a:lnTo>
                  <a:pt x="22687" y="23564"/>
                </a:lnTo>
                <a:lnTo>
                  <a:pt x="21194" y="20922"/>
                </a:lnTo>
                <a:lnTo>
                  <a:pt x="19700" y="18279"/>
                </a:lnTo>
                <a:lnTo>
                  <a:pt x="15416" y="11305"/>
                </a:lnTo>
                <a:lnTo>
                  <a:pt x="8340" y="0"/>
                </a:lnTo>
                <a:lnTo>
                  <a:pt x="0" y="0"/>
                </a:lnTo>
                <a:lnTo>
                  <a:pt x="4046" y="7824"/>
                </a:lnTo>
                <a:lnTo>
                  <a:pt x="9842" y="19976"/>
                </a:lnTo>
                <a:lnTo>
                  <a:pt x="13578" y="29366"/>
                </a:lnTo>
                <a:lnTo>
                  <a:pt x="16514" y="40002"/>
                </a:lnTo>
                <a:lnTo>
                  <a:pt x="18499" y="52518"/>
                </a:lnTo>
                <a:lnTo>
                  <a:pt x="19161" y="65834"/>
                </a:lnTo>
                <a:lnTo>
                  <a:pt x="18793" y="76439"/>
                </a:lnTo>
                <a:lnTo>
                  <a:pt x="17197" y="89177"/>
                </a:lnTo>
                <a:lnTo>
                  <a:pt x="14336" y="100578"/>
                </a:lnTo>
                <a:lnTo>
                  <a:pt x="12186" y="106390"/>
                </a:lnTo>
                <a:lnTo>
                  <a:pt x="7269" y="117468"/>
                </a:lnTo>
                <a:lnTo>
                  <a:pt x="207" y="131738"/>
                </a:lnTo>
                <a:lnTo>
                  <a:pt x="8822" y="131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645624" y="2480966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216708" y="2474944"/>
            <a:ext cx="68046" cy="89354"/>
          </a:xfrm>
          <a:custGeom>
            <a:avLst/>
            <a:gdLst/>
            <a:ahLst/>
            <a:cxnLst/>
            <a:rect l="l" t="t" r="r" b="b"/>
            <a:pathLst>
              <a:path w="74851" h="101268">
                <a:moveTo>
                  <a:pt x="13371" y="89204"/>
                </a:moveTo>
                <a:lnTo>
                  <a:pt x="13371" y="54873"/>
                </a:lnTo>
                <a:lnTo>
                  <a:pt x="69268" y="54873"/>
                </a:lnTo>
                <a:lnTo>
                  <a:pt x="69268" y="43154"/>
                </a:lnTo>
                <a:lnTo>
                  <a:pt x="13371" y="43154"/>
                </a:lnTo>
                <a:lnTo>
                  <a:pt x="13371" y="12409"/>
                </a:lnTo>
                <a:lnTo>
                  <a:pt x="73817" y="12409"/>
                </a:lnTo>
                <a:lnTo>
                  <a:pt x="73817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337721" y="2508358"/>
            <a:ext cx="18567" cy="18389"/>
          </a:xfrm>
          <a:custGeom>
            <a:avLst/>
            <a:gdLst/>
            <a:ahLst/>
            <a:cxnLst/>
            <a:rect l="l" t="t" r="r" b="b"/>
            <a:pathLst>
              <a:path w="20424" h="20841">
                <a:moveTo>
                  <a:pt x="20424" y="20841"/>
                </a:moveTo>
                <a:lnTo>
                  <a:pt x="16289" y="0"/>
                </a:lnTo>
                <a:lnTo>
                  <a:pt x="11234" y="2527"/>
                </a:lnTo>
                <a:lnTo>
                  <a:pt x="8018" y="4136"/>
                </a:lnTo>
                <a:lnTo>
                  <a:pt x="3515" y="4940"/>
                </a:lnTo>
                <a:lnTo>
                  <a:pt x="0" y="16039"/>
                </a:lnTo>
                <a:lnTo>
                  <a:pt x="5743" y="16039"/>
                </a:lnTo>
                <a:lnTo>
                  <a:pt x="10361" y="16751"/>
                </a:lnTo>
                <a:lnTo>
                  <a:pt x="13853" y="18176"/>
                </a:lnTo>
                <a:lnTo>
                  <a:pt x="20424" y="20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300753" y="2474944"/>
            <a:ext cx="70991" cy="89354"/>
          </a:xfrm>
          <a:custGeom>
            <a:avLst/>
            <a:gdLst/>
            <a:ahLst/>
            <a:cxnLst/>
            <a:rect l="l" t="t" r="r" b="b"/>
            <a:pathLst>
              <a:path w="78090" h="101268">
                <a:moveTo>
                  <a:pt x="62797" y="97049"/>
                </a:moveTo>
                <a:lnTo>
                  <a:pt x="71956" y="89411"/>
                </a:lnTo>
                <a:lnTo>
                  <a:pt x="76046" y="84126"/>
                </a:lnTo>
                <a:lnTo>
                  <a:pt x="78090" y="78220"/>
                </a:lnTo>
                <a:lnTo>
                  <a:pt x="78090" y="63927"/>
                </a:lnTo>
                <a:lnTo>
                  <a:pt x="75816" y="57838"/>
                </a:lnTo>
                <a:lnTo>
                  <a:pt x="71267" y="53426"/>
                </a:lnTo>
                <a:lnTo>
                  <a:pt x="68694" y="50944"/>
                </a:lnTo>
                <a:lnTo>
                  <a:pt x="64811" y="48715"/>
                </a:lnTo>
                <a:lnTo>
                  <a:pt x="59619" y="46739"/>
                </a:lnTo>
                <a:lnTo>
                  <a:pt x="63157" y="44946"/>
                </a:lnTo>
                <a:lnTo>
                  <a:pt x="65868" y="42970"/>
                </a:lnTo>
                <a:lnTo>
                  <a:pt x="67752" y="40810"/>
                </a:lnTo>
                <a:lnTo>
                  <a:pt x="71382" y="36720"/>
                </a:lnTo>
                <a:lnTo>
                  <a:pt x="73197" y="31481"/>
                </a:lnTo>
                <a:lnTo>
                  <a:pt x="73197" y="19624"/>
                </a:lnTo>
                <a:lnTo>
                  <a:pt x="71727" y="14798"/>
                </a:lnTo>
                <a:lnTo>
                  <a:pt x="68786" y="10616"/>
                </a:lnTo>
                <a:lnTo>
                  <a:pt x="57754" y="2275"/>
                </a:lnTo>
                <a:lnTo>
                  <a:pt x="43491" y="0"/>
                </a:lnTo>
                <a:lnTo>
                  <a:pt x="0" y="0"/>
                </a:lnTo>
                <a:lnTo>
                  <a:pt x="0" y="101268"/>
                </a:lnTo>
                <a:lnTo>
                  <a:pt x="13440" y="89549"/>
                </a:lnTo>
                <a:lnTo>
                  <a:pt x="13440" y="53908"/>
                </a:lnTo>
                <a:lnTo>
                  <a:pt x="40665" y="53908"/>
                </a:lnTo>
                <a:lnTo>
                  <a:pt x="44180" y="42809"/>
                </a:lnTo>
                <a:lnTo>
                  <a:pt x="13440" y="42809"/>
                </a:lnTo>
                <a:lnTo>
                  <a:pt x="13440" y="11443"/>
                </a:lnTo>
                <a:lnTo>
                  <a:pt x="43881" y="11443"/>
                </a:lnTo>
                <a:lnTo>
                  <a:pt x="48384" y="12086"/>
                </a:lnTo>
                <a:lnTo>
                  <a:pt x="51417" y="13373"/>
                </a:lnTo>
                <a:lnTo>
                  <a:pt x="56793" y="15671"/>
                </a:lnTo>
                <a:lnTo>
                  <a:pt x="59481" y="20129"/>
                </a:lnTo>
                <a:lnTo>
                  <a:pt x="59481" y="33319"/>
                </a:lnTo>
                <a:lnTo>
                  <a:pt x="56954" y="37869"/>
                </a:lnTo>
                <a:lnTo>
                  <a:pt x="61089" y="58711"/>
                </a:lnTo>
                <a:lnTo>
                  <a:pt x="64375" y="63720"/>
                </a:lnTo>
                <a:lnTo>
                  <a:pt x="64375" y="75440"/>
                </a:lnTo>
                <a:lnTo>
                  <a:pt x="63249" y="79162"/>
                </a:lnTo>
                <a:lnTo>
                  <a:pt x="60997" y="82241"/>
                </a:lnTo>
                <a:lnTo>
                  <a:pt x="57413" y="87113"/>
                </a:lnTo>
                <a:lnTo>
                  <a:pt x="51417" y="89549"/>
                </a:lnTo>
                <a:lnTo>
                  <a:pt x="50113" y="100826"/>
                </a:lnTo>
                <a:lnTo>
                  <a:pt x="62797" y="97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300753" y="2553958"/>
            <a:ext cx="46743" cy="10339"/>
          </a:xfrm>
          <a:custGeom>
            <a:avLst/>
            <a:gdLst/>
            <a:ahLst/>
            <a:cxnLst/>
            <a:rect l="l" t="t" r="r" b="b"/>
            <a:pathLst>
              <a:path w="51417" h="11718">
                <a:moveTo>
                  <a:pt x="43008" y="0"/>
                </a:moveTo>
                <a:lnTo>
                  <a:pt x="13440" y="0"/>
                </a:lnTo>
                <a:lnTo>
                  <a:pt x="0" y="11718"/>
                </a:lnTo>
                <a:lnTo>
                  <a:pt x="42801" y="11718"/>
                </a:lnTo>
                <a:lnTo>
                  <a:pt x="50113" y="11277"/>
                </a:lnTo>
                <a:lnTo>
                  <a:pt x="51417" y="0"/>
                </a:lnTo>
                <a:lnTo>
                  <a:pt x="43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395733" y="247494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51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2410991" y="2474944"/>
            <a:ext cx="74688" cy="89354"/>
          </a:xfrm>
          <a:custGeom>
            <a:avLst/>
            <a:gdLst/>
            <a:ahLst/>
            <a:cxnLst/>
            <a:rect l="l" t="t" r="r" b="b"/>
            <a:pathLst>
              <a:path w="82157" h="10126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2492676" y="247348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0" y="66661"/>
                </a:moveTo>
                <a:lnTo>
                  <a:pt x="0" y="70292"/>
                </a:lnTo>
                <a:lnTo>
                  <a:pt x="252" y="74106"/>
                </a:lnTo>
                <a:lnTo>
                  <a:pt x="757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3" y="99889"/>
                </a:lnTo>
                <a:lnTo>
                  <a:pt x="8017" y="104852"/>
                </a:lnTo>
                <a:lnTo>
                  <a:pt x="9764" y="108782"/>
                </a:lnTo>
                <a:lnTo>
                  <a:pt x="11372" y="111677"/>
                </a:lnTo>
                <a:lnTo>
                  <a:pt x="12980" y="114572"/>
                </a:lnTo>
                <a:lnTo>
                  <a:pt x="17138" y="121259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3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7" y="55163"/>
                </a:lnTo>
                <a:lnTo>
                  <a:pt x="15027" y="42448"/>
                </a:lnTo>
                <a:lnTo>
                  <a:pt x="17920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4" y="0"/>
                </a:lnTo>
                <a:lnTo>
                  <a:pt x="17068" y="10139"/>
                </a:lnTo>
                <a:lnTo>
                  <a:pt x="10560" y="21580"/>
                </a:lnTo>
                <a:lnTo>
                  <a:pt x="6409" y="30331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2538834" y="2477559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1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3364671" y="2475876"/>
            <a:ext cx="392722" cy="115084"/>
          </a:xfrm>
          <a:custGeom>
            <a:avLst/>
            <a:gdLst/>
            <a:ahLst/>
            <a:cxnLst/>
            <a:rect l="l" t="t" r="r" b="b"/>
            <a:pathLst>
              <a:path w="431994" h="130428">
                <a:moveTo>
                  <a:pt x="228507" y="100211"/>
                </a:moveTo>
                <a:lnTo>
                  <a:pt x="230620" y="90100"/>
                </a:lnTo>
                <a:lnTo>
                  <a:pt x="232343" y="82770"/>
                </a:lnTo>
                <a:lnTo>
                  <a:pt x="233675" y="78220"/>
                </a:lnTo>
                <a:lnTo>
                  <a:pt x="235743" y="71143"/>
                </a:lnTo>
                <a:lnTo>
                  <a:pt x="238776" y="63307"/>
                </a:lnTo>
                <a:lnTo>
                  <a:pt x="242773" y="54712"/>
                </a:lnTo>
                <a:lnTo>
                  <a:pt x="244056" y="51975"/>
                </a:lnTo>
                <a:lnTo>
                  <a:pt x="250027" y="40644"/>
                </a:lnTo>
                <a:lnTo>
                  <a:pt x="256730" y="30033"/>
                </a:lnTo>
                <a:lnTo>
                  <a:pt x="261992" y="22404"/>
                </a:lnTo>
                <a:lnTo>
                  <a:pt x="266208" y="17050"/>
                </a:lnTo>
                <a:lnTo>
                  <a:pt x="269378" y="13971"/>
                </a:lnTo>
                <a:lnTo>
                  <a:pt x="269378" y="3148"/>
                </a:lnTo>
                <a:lnTo>
                  <a:pt x="200730" y="3148"/>
                </a:lnTo>
                <a:lnTo>
                  <a:pt x="200730" y="15626"/>
                </a:lnTo>
                <a:lnTo>
                  <a:pt x="255318" y="15626"/>
                </a:lnTo>
                <a:lnTo>
                  <a:pt x="249853" y="22281"/>
                </a:lnTo>
                <a:lnTo>
                  <a:pt x="242530" y="32516"/>
                </a:lnTo>
                <a:lnTo>
                  <a:pt x="235468" y="43959"/>
                </a:lnTo>
                <a:lnTo>
                  <a:pt x="230857" y="52494"/>
                </a:lnTo>
                <a:lnTo>
                  <a:pt x="225318" y="64386"/>
                </a:lnTo>
                <a:lnTo>
                  <a:pt x="220794" y="76303"/>
                </a:lnTo>
                <a:lnTo>
                  <a:pt x="217285" y="88245"/>
                </a:lnTo>
                <a:lnTo>
                  <a:pt x="214791" y="100211"/>
                </a:lnTo>
                <a:lnTo>
                  <a:pt x="228507" y="100211"/>
                </a:lnTo>
                <a:close/>
              </a:path>
              <a:path w="431994" h="130428">
                <a:moveTo>
                  <a:pt x="324770" y="76083"/>
                </a:moveTo>
                <a:lnTo>
                  <a:pt x="324770" y="100211"/>
                </a:lnTo>
                <a:lnTo>
                  <a:pt x="337177" y="100211"/>
                </a:lnTo>
                <a:lnTo>
                  <a:pt x="337177" y="76083"/>
                </a:lnTo>
                <a:lnTo>
                  <a:pt x="351719" y="76083"/>
                </a:lnTo>
                <a:lnTo>
                  <a:pt x="351719" y="65260"/>
                </a:lnTo>
                <a:lnTo>
                  <a:pt x="337177" y="65260"/>
                </a:lnTo>
                <a:lnTo>
                  <a:pt x="337177" y="1217"/>
                </a:lnTo>
                <a:lnTo>
                  <a:pt x="326700" y="1217"/>
                </a:lnTo>
                <a:lnTo>
                  <a:pt x="324564" y="20520"/>
                </a:lnTo>
                <a:lnTo>
                  <a:pt x="324564" y="65260"/>
                </a:lnTo>
                <a:lnTo>
                  <a:pt x="292927" y="65260"/>
                </a:lnTo>
                <a:lnTo>
                  <a:pt x="281486" y="63950"/>
                </a:lnTo>
                <a:lnTo>
                  <a:pt x="281486" y="76083"/>
                </a:lnTo>
                <a:lnTo>
                  <a:pt x="324770" y="76083"/>
                </a:lnTo>
                <a:close/>
              </a:path>
              <a:path w="431994" h="130428">
                <a:moveTo>
                  <a:pt x="326700" y="1217"/>
                </a:moveTo>
                <a:lnTo>
                  <a:pt x="281486" y="63950"/>
                </a:lnTo>
                <a:lnTo>
                  <a:pt x="292927" y="65260"/>
                </a:lnTo>
                <a:lnTo>
                  <a:pt x="324564" y="20520"/>
                </a:lnTo>
                <a:lnTo>
                  <a:pt x="326700" y="1217"/>
                </a:lnTo>
                <a:close/>
              </a:path>
              <a:path w="431994" h="130428">
                <a:moveTo>
                  <a:pt x="368009" y="18360"/>
                </a:moveTo>
                <a:lnTo>
                  <a:pt x="365275" y="26242"/>
                </a:lnTo>
                <a:lnTo>
                  <a:pt x="365275" y="44533"/>
                </a:lnTo>
                <a:lnTo>
                  <a:pt x="368043" y="52162"/>
                </a:lnTo>
                <a:lnTo>
                  <a:pt x="373580" y="58090"/>
                </a:lnTo>
                <a:lnTo>
                  <a:pt x="379117" y="64019"/>
                </a:lnTo>
                <a:lnTo>
                  <a:pt x="386641" y="66983"/>
                </a:lnTo>
                <a:lnTo>
                  <a:pt x="385975" y="54196"/>
                </a:lnTo>
                <a:lnTo>
                  <a:pt x="382850" y="50404"/>
                </a:lnTo>
                <a:lnTo>
                  <a:pt x="379726" y="46612"/>
                </a:lnTo>
                <a:lnTo>
                  <a:pt x="378164" y="41500"/>
                </a:lnTo>
                <a:lnTo>
                  <a:pt x="378164" y="28264"/>
                </a:lnTo>
                <a:lnTo>
                  <a:pt x="383234" y="4075"/>
                </a:lnTo>
                <a:lnTo>
                  <a:pt x="373477" y="11558"/>
                </a:lnTo>
                <a:lnTo>
                  <a:pt x="368009" y="18360"/>
                </a:lnTo>
                <a:close/>
              </a:path>
              <a:path w="431994" h="130428">
                <a:moveTo>
                  <a:pt x="368950" y="90330"/>
                </a:moveTo>
                <a:lnTo>
                  <a:pt x="373959" y="95385"/>
                </a:lnTo>
                <a:lnTo>
                  <a:pt x="378968" y="100441"/>
                </a:lnTo>
                <a:lnTo>
                  <a:pt x="386297" y="102968"/>
                </a:lnTo>
                <a:lnTo>
                  <a:pt x="396352" y="102966"/>
                </a:lnTo>
                <a:lnTo>
                  <a:pt x="409153" y="100281"/>
                </a:lnTo>
                <a:lnTo>
                  <a:pt x="419218" y="92515"/>
                </a:lnTo>
                <a:lnTo>
                  <a:pt x="426549" y="79668"/>
                </a:lnTo>
                <a:lnTo>
                  <a:pt x="428685" y="73297"/>
                </a:lnTo>
                <a:lnTo>
                  <a:pt x="431166" y="61048"/>
                </a:lnTo>
                <a:lnTo>
                  <a:pt x="431994" y="47543"/>
                </a:lnTo>
                <a:lnTo>
                  <a:pt x="431975" y="45515"/>
                </a:lnTo>
                <a:lnTo>
                  <a:pt x="430707" y="31977"/>
                </a:lnTo>
                <a:lnTo>
                  <a:pt x="427445" y="20796"/>
                </a:lnTo>
                <a:lnTo>
                  <a:pt x="421666" y="11274"/>
                </a:lnTo>
                <a:lnTo>
                  <a:pt x="411373" y="3835"/>
                </a:lnTo>
                <a:lnTo>
                  <a:pt x="397669" y="1355"/>
                </a:lnTo>
                <a:lnTo>
                  <a:pt x="396635" y="1366"/>
                </a:lnTo>
                <a:lnTo>
                  <a:pt x="383234" y="4075"/>
                </a:lnTo>
                <a:lnTo>
                  <a:pt x="378164" y="28264"/>
                </a:lnTo>
                <a:lnTo>
                  <a:pt x="379944" y="22829"/>
                </a:lnTo>
                <a:lnTo>
                  <a:pt x="383505" y="18762"/>
                </a:lnTo>
                <a:lnTo>
                  <a:pt x="387066" y="14695"/>
                </a:lnTo>
                <a:lnTo>
                  <a:pt x="391880" y="12661"/>
                </a:lnTo>
                <a:lnTo>
                  <a:pt x="403597" y="12661"/>
                </a:lnTo>
                <a:lnTo>
                  <a:pt x="408249" y="14442"/>
                </a:lnTo>
                <a:lnTo>
                  <a:pt x="411902" y="18004"/>
                </a:lnTo>
                <a:lnTo>
                  <a:pt x="415555" y="21566"/>
                </a:lnTo>
                <a:lnTo>
                  <a:pt x="417382" y="26977"/>
                </a:lnTo>
                <a:lnTo>
                  <a:pt x="417382" y="42327"/>
                </a:lnTo>
                <a:lnTo>
                  <a:pt x="415348" y="47991"/>
                </a:lnTo>
                <a:lnTo>
                  <a:pt x="411282" y="51231"/>
                </a:lnTo>
                <a:lnTo>
                  <a:pt x="407215" y="54471"/>
                </a:lnTo>
                <a:lnTo>
                  <a:pt x="402724" y="56091"/>
                </a:lnTo>
                <a:lnTo>
                  <a:pt x="390961" y="56091"/>
                </a:lnTo>
                <a:lnTo>
                  <a:pt x="385975" y="54196"/>
                </a:lnTo>
                <a:lnTo>
                  <a:pt x="386641" y="66983"/>
                </a:lnTo>
                <a:lnTo>
                  <a:pt x="400840" y="66983"/>
                </a:lnTo>
                <a:lnTo>
                  <a:pt x="405216" y="66099"/>
                </a:lnTo>
                <a:lnTo>
                  <a:pt x="409283" y="64329"/>
                </a:lnTo>
                <a:lnTo>
                  <a:pt x="413350" y="62560"/>
                </a:lnTo>
                <a:lnTo>
                  <a:pt x="416761" y="59492"/>
                </a:lnTo>
                <a:lnTo>
                  <a:pt x="419518" y="55126"/>
                </a:lnTo>
                <a:lnTo>
                  <a:pt x="418388" y="63213"/>
                </a:lnTo>
                <a:lnTo>
                  <a:pt x="415106" y="76717"/>
                </a:lnTo>
                <a:lnTo>
                  <a:pt x="410627" y="85218"/>
                </a:lnTo>
                <a:lnTo>
                  <a:pt x="406446" y="90158"/>
                </a:lnTo>
                <a:lnTo>
                  <a:pt x="401391" y="92628"/>
                </a:lnTo>
                <a:lnTo>
                  <a:pt x="392293" y="92628"/>
                </a:lnTo>
                <a:lnTo>
                  <a:pt x="389444" y="91939"/>
                </a:lnTo>
                <a:lnTo>
                  <a:pt x="386917" y="90560"/>
                </a:lnTo>
                <a:lnTo>
                  <a:pt x="382001" y="87941"/>
                </a:lnTo>
                <a:lnTo>
                  <a:pt x="379358" y="83207"/>
                </a:lnTo>
                <a:lnTo>
                  <a:pt x="378990" y="76359"/>
                </a:lnTo>
                <a:lnTo>
                  <a:pt x="366447" y="76359"/>
                </a:lnTo>
                <a:lnTo>
                  <a:pt x="366447" y="83988"/>
                </a:lnTo>
                <a:lnTo>
                  <a:pt x="368950" y="90330"/>
                </a:lnTo>
                <a:close/>
              </a:path>
              <a:path w="431994" h="130428">
                <a:moveTo>
                  <a:pt x="1930" y="27345"/>
                </a:moveTo>
                <a:lnTo>
                  <a:pt x="1930" y="35157"/>
                </a:lnTo>
                <a:lnTo>
                  <a:pt x="4296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6" y="31067"/>
                </a:lnTo>
                <a:lnTo>
                  <a:pt x="14336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5" y="8456"/>
                </a:lnTo>
                <a:lnTo>
                  <a:pt x="4491" y="14063"/>
                </a:lnTo>
                <a:lnTo>
                  <a:pt x="1930" y="20359"/>
                </a:lnTo>
                <a:lnTo>
                  <a:pt x="1930" y="27345"/>
                </a:lnTo>
                <a:close/>
              </a:path>
              <a:path w="431994" h="130428">
                <a:moveTo>
                  <a:pt x="54059" y="23232"/>
                </a:moveTo>
                <a:lnTo>
                  <a:pt x="54381" y="26725"/>
                </a:lnTo>
                <a:lnTo>
                  <a:pt x="66443" y="26725"/>
                </a:lnTo>
                <a:lnTo>
                  <a:pt x="66213" y="18911"/>
                </a:lnTo>
                <a:lnTo>
                  <a:pt x="63651" y="12626"/>
                </a:lnTo>
                <a:lnTo>
                  <a:pt x="58758" y="7870"/>
                </a:lnTo>
                <a:lnTo>
                  <a:pt x="53864" y="3114"/>
                </a:lnTo>
                <a:lnTo>
                  <a:pt x="46845" y="413"/>
                </a:lnTo>
                <a:lnTo>
                  <a:pt x="37701" y="-229"/>
                </a:lnTo>
                <a:lnTo>
                  <a:pt x="37701" y="-9260"/>
                </a:lnTo>
                <a:lnTo>
                  <a:pt x="31154" y="-9260"/>
                </a:lnTo>
                <a:lnTo>
                  <a:pt x="31154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2" y="12247"/>
                </a:lnTo>
                <a:lnTo>
                  <a:pt x="24996" y="10409"/>
                </a:lnTo>
                <a:lnTo>
                  <a:pt x="31016" y="10179"/>
                </a:lnTo>
                <a:lnTo>
                  <a:pt x="31016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1" y="37203"/>
                </a:lnTo>
                <a:lnTo>
                  <a:pt x="15841" y="34629"/>
                </a:lnTo>
                <a:lnTo>
                  <a:pt x="14336" y="31067"/>
                </a:lnTo>
                <a:lnTo>
                  <a:pt x="13761" y="50094"/>
                </a:lnTo>
                <a:lnTo>
                  <a:pt x="21091" y="53242"/>
                </a:lnTo>
                <a:lnTo>
                  <a:pt x="31016" y="55126"/>
                </a:lnTo>
                <a:lnTo>
                  <a:pt x="31016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5"/>
                </a:lnTo>
                <a:lnTo>
                  <a:pt x="0" y="70155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1" y="93084"/>
                </a:lnTo>
                <a:lnTo>
                  <a:pt x="16767" y="100111"/>
                </a:lnTo>
                <a:lnTo>
                  <a:pt x="31154" y="103175"/>
                </a:lnTo>
                <a:lnTo>
                  <a:pt x="31154" y="116549"/>
                </a:lnTo>
                <a:lnTo>
                  <a:pt x="37701" y="116549"/>
                </a:lnTo>
                <a:lnTo>
                  <a:pt x="37701" y="56781"/>
                </a:lnTo>
                <a:lnTo>
                  <a:pt x="43445" y="58343"/>
                </a:lnTo>
                <a:lnTo>
                  <a:pt x="37701" y="43889"/>
                </a:lnTo>
                <a:lnTo>
                  <a:pt x="37701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1994" h="130428">
                <a:moveTo>
                  <a:pt x="50981" y="89801"/>
                </a:moveTo>
                <a:lnTo>
                  <a:pt x="45559" y="92674"/>
                </a:lnTo>
                <a:lnTo>
                  <a:pt x="37701" y="93041"/>
                </a:lnTo>
                <a:lnTo>
                  <a:pt x="37701" y="103175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3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3" y="52300"/>
                </a:lnTo>
                <a:lnTo>
                  <a:pt x="55598" y="49680"/>
                </a:lnTo>
                <a:lnTo>
                  <a:pt x="48362" y="46877"/>
                </a:lnTo>
                <a:lnTo>
                  <a:pt x="37701" y="43889"/>
                </a:lnTo>
                <a:lnTo>
                  <a:pt x="43445" y="58343"/>
                </a:lnTo>
                <a:lnTo>
                  <a:pt x="47535" y="59998"/>
                </a:lnTo>
                <a:lnTo>
                  <a:pt x="49970" y="61744"/>
                </a:lnTo>
                <a:lnTo>
                  <a:pt x="54197" y="64731"/>
                </a:lnTo>
                <a:lnTo>
                  <a:pt x="56311" y="69098"/>
                </a:lnTo>
                <a:lnTo>
                  <a:pt x="56311" y="78473"/>
                </a:lnTo>
                <a:lnTo>
                  <a:pt x="55530" y="81667"/>
                </a:lnTo>
                <a:lnTo>
                  <a:pt x="53968" y="84424"/>
                </a:lnTo>
                <a:lnTo>
                  <a:pt x="50981" y="89801"/>
                </a:lnTo>
                <a:close/>
              </a:path>
              <a:path w="431994" h="130428">
                <a:moveTo>
                  <a:pt x="124799" y="76083"/>
                </a:moveTo>
                <a:lnTo>
                  <a:pt x="124799" y="100211"/>
                </a:lnTo>
                <a:lnTo>
                  <a:pt x="137205" y="100211"/>
                </a:lnTo>
                <a:lnTo>
                  <a:pt x="137205" y="76083"/>
                </a:lnTo>
                <a:lnTo>
                  <a:pt x="151748" y="76083"/>
                </a:lnTo>
                <a:lnTo>
                  <a:pt x="151748" y="65260"/>
                </a:lnTo>
                <a:lnTo>
                  <a:pt x="137205" y="65260"/>
                </a:lnTo>
                <a:lnTo>
                  <a:pt x="137205" y="1217"/>
                </a:lnTo>
                <a:lnTo>
                  <a:pt x="126729" y="1217"/>
                </a:lnTo>
                <a:lnTo>
                  <a:pt x="124592" y="20520"/>
                </a:lnTo>
                <a:lnTo>
                  <a:pt x="124592" y="65260"/>
                </a:lnTo>
                <a:lnTo>
                  <a:pt x="92956" y="65260"/>
                </a:lnTo>
                <a:lnTo>
                  <a:pt x="81514" y="63950"/>
                </a:lnTo>
                <a:lnTo>
                  <a:pt x="81514" y="76083"/>
                </a:lnTo>
                <a:lnTo>
                  <a:pt x="124799" y="76083"/>
                </a:lnTo>
                <a:close/>
              </a:path>
              <a:path w="431994" h="130428">
                <a:moveTo>
                  <a:pt x="126729" y="1217"/>
                </a:moveTo>
                <a:lnTo>
                  <a:pt x="81514" y="63950"/>
                </a:lnTo>
                <a:lnTo>
                  <a:pt x="92956" y="65260"/>
                </a:lnTo>
                <a:lnTo>
                  <a:pt x="124592" y="20520"/>
                </a:lnTo>
                <a:lnTo>
                  <a:pt x="126729" y="1217"/>
                </a:lnTo>
                <a:close/>
              </a:path>
              <a:path w="431994" h="130428">
                <a:moveTo>
                  <a:pt x="177411" y="120203"/>
                </a:moveTo>
                <a:lnTo>
                  <a:pt x="181225" y="117652"/>
                </a:lnTo>
                <a:lnTo>
                  <a:pt x="183430" y="113516"/>
                </a:lnTo>
                <a:lnTo>
                  <a:pt x="185636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9" y="85183"/>
                </a:lnTo>
                <a:lnTo>
                  <a:pt x="171989" y="100211"/>
                </a:lnTo>
                <a:lnTo>
                  <a:pt x="179502" y="100211"/>
                </a:lnTo>
                <a:lnTo>
                  <a:pt x="179697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9" y="114619"/>
                </a:lnTo>
                <a:lnTo>
                  <a:pt x="171989" y="121168"/>
                </a:lnTo>
                <a:lnTo>
                  <a:pt x="177411" y="1202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466812" y="2478654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89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136372" y="2475876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134617" y="246770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168892" y="2514603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209599" y="2478654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290971" y="2551038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339720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4316411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391830" y="2479472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392896" y="2477073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3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904564" y="2467705"/>
            <a:ext cx="393411" cy="115084"/>
          </a:xfrm>
          <a:custGeom>
            <a:avLst/>
            <a:gdLst/>
            <a:ahLst/>
            <a:cxnLst/>
            <a:rect l="l" t="t" r="r" b="b"/>
            <a:pathLst>
              <a:path w="432752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2752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  <a:path w="432752" h="130428">
                <a:moveTo>
                  <a:pt x="144855" y="24403"/>
                </a:moveTo>
                <a:lnTo>
                  <a:pt x="144855" y="12408"/>
                </a:lnTo>
                <a:lnTo>
                  <a:pt x="93575" y="12408"/>
                </a:lnTo>
                <a:lnTo>
                  <a:pt x="86063" y="65558"/>
                </a:lnTo>
                <a:lnTo>
                  <a:pt x="96815" y="66179"/>
                </a:lnTo>
                <a:lnTo>
                  <a:pt x="98975" y="63238"/>
                </a:lnTo>
                <a:lnTo>
                  <a:pt x="101582" y="60939"/>
                </a:lnTo>
                <a:lnTo>
                  <a:pt x="104638" y="59285"/>
                </a:lnTo>
                <a:lnTo>
                  <a:pt x="107693" y="57631"/>
                </a:lnTo>
                <a:lnTo>
                  <a:pt x="111358" y="56803"/>
                </a:lnTo>
                <a:lnTo>
                  <a:pt x="121513" y="56803"/>
                </a:lnTo>
                <a:lnTo>
                  <a:pt x="126556" y="58688"/>
                </a:lnTo>
                <a:lnTo>
                  <a:pt x="130760" y="62457"/>
                </a:lnTo>
                <a:lnTo>
                  <a:pt x="134964" y="66225"/>
                </a:lnTo>
                <a:lnTo>
                  <a:pt x="137067" y="71556"/>
                </a:lnTo>
                <a:lnTo>
                  <a:pt x="137067" y="84148"/>
                </a:lnTo>
                <a:lnTo>
                  <a:pt x="135297" y="89342"/>
                </a:lnTo>
                <a:lnTo>
                  <a:pt x="131760" y="94029"/>
                </a:lnTo>
                <a:lnTo>
                  <a:pt x="128221" y="98717"/>
                </a:lnTo>
                <a:lnTo>
                  <a:pt x="122777" y="101061"/>
                </a:lnTo>
                <a:lnTo>
                  <a:pt x="111565" y="101061"/>
                </a:lnTo>
                <a:lnTo>
                  <a:pt x="108164" y="100371"/>
                </a:lnTo>
                <a:lnTo>
                  <a:pt x="105223" y="98993"/>
                </a:lnTo>
                <a:lnTo>
                  <a:pt x="99480" y="96282"/>
                </a:lnTo>
                <a:lnTo>
                  <a:pt x="96195" y="91387"/>
                </a:lnTo>
                <a:lnTo>
                  <a:pt x="95368" y="84309"/>
                </a:lnTo>
                <a:lnTo>
                  <a:pt x="82478" y="84309"/>
                </a:lnTo>
                <a:lnTo>
                  <a:pt x="83214" y="93685"/>
                </a:lnTo>
                <a:lnTo>
                  <a:pt x="86672" y="100636"/>
                </a:lnTo>
                <a:lnTo>
                  <a:pt x="92852" y="105163"/>
                </a:lnTo>
                <a:lnTo>
                  <a:pt x="99032" y="109689"/>
                </a:lnTo>
                <a:lnTo>
                  <a:pt x="106143" y="111953"/>
                </a:lnTo>
                <a:lnTo>
                  <a:pt x="114184" y="111953"/>
                </a:lnTo>
                <a:lnTo>
                  <a:pt x="119355" y="111738"/>
                </a:lnTo>
                <a:lnTo>
                  <a:pt x="132468" y="108470"/>
                </a:lnTo>
                <a:lnTo>
                  <a:pt x="141788" y="101268"/>
                </a:lnTo>
                <a:lnTo>
                  <a:pt x="148398" y="89400"/>
                </a:lnTo>
                <a:lnTo>
                  <a:pt x="150438" y="76588"/>
                </a:lnTo>
                <a:lnTo>
                  <a:pt x="150438" y="67626"/>
                </a:lnTo>
                <a:lnTo>
                  <a:pt x="147290" y="60227"/>
                </a:lnTo>
                <a:lnTo>
                  <a:pt x="140996" y="54390"/>
                </a:lnTo>
                <a:lnTo>
                  <a:pt x="134700" y="48554"/>
                </a:lnTo>
                <a:lnTo>
                  <a:pt x="127027" y="45635"/>
                </a:lnTo>
                <a:lnTo>
                  <a:pt x="113150" y="45635"/>
                </a:lnTo>
                <a:lnTo>
                  <a:pt x="108900" y="46394"/>
                </a:lnTo>
                <a:lnTo>
                  <a:pt x="105223" y="47910"/>
                </a:lnTo>
                <a:lnTo>
                  <a:pt x="103156" y="48784"/>
                </a:lnTo>
                <a:lnTo>
                  <a:pt x="98676" y="51840"/>
                </a:lnTo>
                <a:lnTo>
                  <a:pt x="102880" y="24403"/>
                </a:lnTo>
                <a:lnTo>
                  <a:pt x="144855" y="24403"/>
                </a:lnTo>
                <a:close/>
              </a:path>
              <a:path w="432752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2752" h="130428">
                <a:moveTo>
                  <a:pt x="242429" y="85343"/>
                </a:moveTo>
                <a:lnTo>
                  <a:pt x="242429" y="109471"/>
                </a:lnTo>
                <a:lnTo>
                  <a:pt x="254836" y="109471"/>
                </a:lnTo>
                <a:lnTo>
                  <a:pt x="254836" y="85343"/>
                </a:lnTo>
                <a:lnTo>
                  <a:pt x="269378" y="85343"/>
                </a:lnTo>
                <a:lnTo>
                  <a:pt x="269378" y="74520"/>
                </a:lnTo>
                <a:lnTo>
                  <a:pt x="254836" y="74520"/>
                </a:lnTo>
                <a:lnTo>
                  <a:pt x="254836" y="10478"/>
                </a:lnTo>
                <a:lnTo>
                  <a:pt x="244359" y="10478"/>
                </a:lnTo>
                <a:lnTo>
                  <a:pt x="242222" y="29780"/>
                </a:lnTo>
                <a:lnTo>
                  <a:pt x="242222" y="74520"/>
                </a:lnTo>
                <a:lnTo>
                  <a:pt x="210586" y="74520"/>
                </a:lnTo>
                <a:lnTo>
                  <a:pt x="199145" y="73210"/>
                </a:lnTo>
                <a:lnTo>
                  <a:pt x="199145" y="85343"/>
                </a:lnTo>
                <a:lnTo>
                  <a:pt x="242429" y="85343"/>
                </a:lnTo>
                <a:close/>
              </a:path>
              <a:path w="432752" h="130428">
                <a:moveTo>
                  <a:pt x="244359" y="10478"/>
                </a:moveTo>
                <a:lnTo>
                  <a:pt x="199145" y="73210"/>
                </a:lnTo>
                <a:lnTo>
                  <a:pt x="210586" y="74520"/>
                </a:lnTo>
                <a:lnTo>
                  <a:pt x="242222" y="29780"/>
                </a:lnTo>
                <a:lnTo>
                  <a:pt x="244359" y="10478"/>
                </a:lnTo>
                <a:close/>
              </a:path>
              <a:path w="432752" h="130428">
                <a:moveTo>
                  <a:pt x="310848" y="109471"/>
                </a:moveTo>
                <a:lnTo>
                  <a:pt x="312961" y="99360"/>
                </a:lnTo>
                <a:lnTo>
                  <a:pt x="314684" y="92030"/>
                </a:lnTo>
                <a:lnTo>
                  <a:pt x="316017" y="87480"/>
                </a:lnTo>
                <a:lnTo>
                  <a:pt x="318085" y="80403"/>
                </a:lnTo>
                <a:lnTo>
                  <a:pt x="321117" y="72567"/>
                </a:lnTo>
                <a:lnTo>
                  <a:pt x="325115" y="63973"/>
                </a:lnTo>
                <a:lnTo>
                  <a:pt x="326398" y="61235"/>
                </a:lnTo>
                <a:lnTo>
                  <a:pt x="332369" y="49905"/>
                </a:lnTo>
                <a:lnTo>
                  <a:pt x="339072" y="39293"/>
                </a:lnTo>
                <a:lnTo>
                  <a:pt x="344333" y="31664"/>
                </a:lnTo>
                <a:lnTo>
                  <a:pt x="348549" y="26310"/>
                </a:lnTo>
                <a:lnTo>
                  <a:pt x="351719" y="23231"/>
                </a:lnTo>
                <a:lnTo>
                  <a:pt x="351719" y="12408"/>
                </a:lnTo>
                <a:lnTo>
                  <a:pt x="283071" y="12408"/>
                </a:lnTo>
                <a:lnTo>
                  <a:pt x="283071" y="24886"/>
                </a:lnTo>
                <a:lnTo>
                  <a:pt x="337659" y="24886"/>
                </a:lnTo>
                <a:lnTo>
                  <a:pt x="332195" y="31542"/>
                </a:lnTo>
                <a:lnTo>
                  <a:pt x="324872" y="41776"/>
                </a:lnTo>
                <a:lnTo>
                  <a:pt x="317809" y="53219"/>
                </a:lnTo>
                <a:lnTo>
                  <a:pt x="313198" y="61755"/>
                </a:lnTo>
                <a:lnTo>
                  <a:pt x="307659" y="73647"/>
                </a:lnTo>
                <a:lnTo>
                  <a:pt x="303135" y="85563"/>
                </a:lnTo>
                <a:lnTo>
                  <a:pt x="299625" y="97505"/>
                </a:lnTo>
                <a:lnTo>
                  <a:pt x="297131" y="109471"/>
                </a:lnTo>
                <a:lnTo>
                  <a:pt x="310848" y="109471"/>
                </a:lnTo>
                <a:close/>
              </a:path>
              <a:path w="432752" h="130428">
                <a:moveTo>
                  <a:pt x="417269" y="83324"/>
                </a:moveTo>
                <a:lnTo>
                  <a:pt x="413660" y="92306"/>
                </a:lnTo>
                <a:lnTo>
                  <a:pt x="409846" y="98005"/>
                </a:lnTo>
                <a:lnTo>
                  <a:pt x="404723" y="100854"/>
                </a:lnTo>
                <a:lnTo>
                  <a:pt x="390294" y="100854"/>
                </a:lnTo>
                <a:lnTo>
                  <a:pt x="398358" y="112160"/>
                </a:lnTo>
                <a:lnTo>
                  <a:pt x="407703" y="110929"/>
                </a:lnTo>
                <a:lnTo>
                  <a:pt x="418758" y="104719"/>
                </a:lnTo>
                <a:lnTo>
                  <a:pt x="417269" y="83324"/>
                </a:lnTo>
                <a:close/>
              </a:path>
              <a:path w="432752" h="130428">
                <a:moveTo>
                  <a:pt x="365476" y="48384"/>
                </a:moveTo>
                <a:lnTo>
                  <a:pt x="364655" y="62111"/>
                </a:lnTo>
                <a:lnTo>
                  <a:pt x="365228" y="73641"/>
                </a:lnTo>
                <a:lnTo>
                  <a:pt x="367626" y="86318"/>
                </a:lnTo>
                <a:lnTo>
                  <a:pt x="371891" y="96718"/>
                </a:lnTo>
                <a:lnTo>
                  <a:pt x="375129" y="101549"/>
                </a:lnTo>
                <a:lnTo>
                  <a:pt x="385181" y="109507"/>
                </a:lnTo>
                <a:lnTo>
                  <a:pt x="398358" y="112160"/>
                </a:lnTo>
                <a:lnTo>
                  <a:pt x="390294" y="100854"/>
                </a:lnTo>
                <a:lnTo>
                  <a:pt x="384643" y="96189"/>
                </a:lnTo>
                <a:lnTo>
                  <a:pt x="381334" y="86860"/>
                </a:lnTo>
                <a:lnTo>
                  <a:pt x="379175" y="80747"/>
                </a:lnTo>
                <a:lnTo>
                  <a:pt x="378095" y="72659"/>
                </a:lnTo>
                <a:lnTo>
                  <a:pt x="378095" y="62594"/>
                </a:lnTo>
                <a:lnTo>
                  <a:pt x="378250" y="55873"/>
                </a:lnTo>
                <a:lnTo>
                  <a:pt x="379843" y="42390"/>
                </a:lnTo>
                <a:lnTo>
                  <a:pt x="383160" y="32227"/>
                </a:lnTo>
                <a:lnTo>
                  <a:pt x="386538" y="25357"/>
                </a:lnTo>
                <a:lnTo>
                  <a:pt x="391880" y="21921"/>
                </a:lnTo>
                <a:lnTo>
                  <a:pt x="407135" y="21921"/>
                </a:lnTo>
                <a:lnTo>
                  <a:pt x="412488" y="25540"/>
                </a:lnTo>
                <a:lnTo>
                  <a:pt x="415245" y="32779"/>
                </a:lnTo>
                <a:lnTo>
                  <a:pt x="415974" y="34836"/>
                </a:lnTo>
                <a:lnTo>
                  <a:pt x="418529" y="46418"/>
                </a:lnTo>
                <a:lnTo>
                  <a:pt x="419380" y="60457"/>
                </a:lnTo>
                <a:lnTo>
                  <a:pt x="419116" y="69796"/>
                </a:lnTo>
                <a:lnTo>
                  <a:pt x="417269" y="83324"/>
                </a:lnTo>
                <a:lnTo>
                  <a:pt x="418758" y="104719"/>
                </a:lnTo>
                <a:lnTo>
                  <a:pt x="426755" y="93271"/>
                </a:lnTo>
                <a:lnTo>
                  <a:pt x="429372" y="86275"/>
                </a:lnTo>
                <a:lnTo>
                  <a:pt x="431907" y="74106"/>
                </a:lnTo>
                <a:lnTo>
                  <a:pt x="432752" y="59974"/>
                </a:lnTo>
                <a:lnTo>
                  <a:pt x="432323" y="49742"/>
                </a:lnTo>
                <a:lnTo>
                  <a:pt x="430147" y="36887"/>
                </a:lnTo>
                <a:lnTo>
                  <a:pt x="426135" y="26540"/>
                </a:lnTo>
                <a:lnTo>
                  <a:pt x="422217" y="20769"/>
                </a:lnTo>
                <a:lnTo>
                  <a:pt x="412006" y="13257"/>
                </a:lnTo>
                <a:lnTo>
                  <a:pt x="398427" y="10753"/>
                </a:lnTo>
                <a:lnTo>
                  <a:pt x="386348" y="12970"/>
                </a:lnTo>
                <a:lnTo>
                  <a:pt x="376124" y="20455"/>
                </a:lnTo>
                <a:lnTo>
                  <a:pt x="368997" y="33227"/>
                </a:lnTo>
                <a:lnTo>
                  <a:pt x="367938" y="36454"/>
                </a:lnTo>
                <a:lnTo>
                  <a:pt x="365476" y="48384"/>
                </a:lnTo>
                <a:close/>
              </a:path>
              <a:path w="432752" h="130428">
                <a:moveTo>
                  <a:pt x="1930" y="36605"/>
                </a:moveTo>
                <a:lnTo>
                  <a:pt x="1930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5931848" y="2478654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014286" y="2477559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5856429" y="247695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5676265" y="2475876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0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5674510" y="246770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5708784" y="2514603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5749491" y="2478654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830864" y="2551038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5881388" y="2476951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865617" y="2544631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520127" y="2476829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5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8" y="101682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3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80" y="24541"/>
                </a:lnTo>
                <a:lnTo>
                  <a:pt x="2904" y="29751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446211" y="2475876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444456" y="246770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478730" y="2514603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541525" y="2551008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600811" y="2551038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625310" y="2477072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5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724414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701106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99271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75962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243150" y="2620278"/>
            <a:ext cx="872121" cy="91848"/>
          </a:xfrm>
          <a:custGeom>
            <a:avLst/>
            <a:gdLst/>
            <a:ahLst/>
            <a:cxnLst/>
            <a:rect l="l" t="t" r="r" b="b"/>
            <a:pathLst>
              <a:path w="959333" h="104094">
                <a:moveTo>
                  <a:pt x="207114" y="29009"/>
                </a:moveTo>
                <a:lnTo>
                  <a:pt x="196962" y="36881"/>
                </a:lnTo>
                <a:lnTo>
                  <a:pt x="201189" y="52116"/>
                </a:lnTo>
                <a:lnTo>
                  <a:pt x="203234" y="46888"/>
                </a:lnTo>
                <a:lnTo>
                  <a:pt x="207094" y="42775"/>
                </a:lnTo>
                <a:lnTo>
                  <a:pt x="210953" y="38662"/>
                </a:lnTo>
                <a:lnTo>
                  <a:pt x="219783" y="25850"/>
                </a:lnTo>
                <a:lnTo>
                  <a:pt x="207114" y="29009"/>
                </a:lnTo>
                <a:close/>
              </a:path>
              <a:path w="959333" h="104094">
                <a:moveTo>
                  <a:pt x="273789" y="27781"/>
                </a:moveTo>
                <a:lnTo>
                  <a:pt x="273789" y="101268"/>
                </a:lnTo>
                <a:lnTo>
                  <a:pt x="286403" y="101268"/>
                </a:lnTo>
                <a:lnTo>
                  <a:pt x="286403" y="27781"/>
                </a:lnTo>
                <a:lnTo>
                  <a:pt x="273789" y="27781"/>
                </a:lnTo>
                <a:close/>
              </a:path>
              <a:path w="959333" h="104094">
                <a:moveTo>
                  <a:pt x="273789" y="0"/>
                </a:moveTo>
                <a:lnTo>
                  <a:pt x="273789" y="14063"/>
                </a:lnTo>
                <a:lnTo>
                  <a:pt x="286403" y="14063"/>
                </a:lnTo>
                <a:lnTo>
                  <a:pt x="286403" y="0"/>
                </a:lnTo>
                <a:lnTo>
                  <a:pt x="273789" y="0"/>
                </a:lnTo>
                <a:close/>
              </a:path>
              <a:path w="959333" h="104094">
                <a:moveTo>
                  <a:pt x="321485" y="101268"/>
                </a:moveTo>
                <a:lnTo>
                  <a:pt x="321485" y="57769"/>
                </a:lnTo>
                <a:lnTo>
                  <a:pt x="321795" y="54058"/>
                </a:lnTo>
                <a:lnTo>
                  <a:pt x="322416" y="51461"/>
                </a:lnTo>
                <a:lnTo>
                  <a:pt x="323036" y="48864"/>
                </a:lnTo>
                <a:lnTo>
                  <a:pt x="324380" y="46348"/>
                </a:lnTo>
                <a:lnTo>
                  <a:pt x="326447" y="43912"/>
                </a:lnTo>
                <a:lnTo>
                  <a:pt x="329021" y="40880"/>
                </a:lnTo>
                <a:lnTo>
                  <a:pt x="332008" y="38857"/>
                </a:lnTo>
                <a:lnTo>
                  <a:pt x="335408" y="37846"/>
                </a:lnTo>
                <a:lnTo>
                  <a:pt x="337291" y="37248"/>
                </a:lnTo>
                <a:lnTo>
                  <a:pt x="339704" y="36950"/>
                </a:lnTo>
                <a:lnTo>
                  <a:pt x="348434" y="36950"/>
                </a:lnTo>
                <a:lnTo>
                  <a:pt x="352432" y="39248"/>
                </a:lnTo>
                <a:lnTo>
                  <a:pt x="354637" y="43843"/>
                </a:lnTo>
                <a:lnTo>
                  <a:pt x="355970" y="46601"/>
                </a:lnTo>
                <a:lnTo>
                  <a:pt x="356636" y="50232"/>
                </a:lnTo>
                <a:lnTo>
                  <a:pt x="356636" y="101268"/>
                </a:lnTo>
                <a:lnTo>
                  <a:pt x="369250" y="101268"/>
                </a:lnTo>
                <a:lnTo>
                  <a:pt x="369250" y="46463"/>
                </a:lnTo>
                <a:lnTo>
                  <a:pt x="368238" y="40742"/>
                </a:lnTo>
                <a:lnTo>
                  <a:pt x="366217" y="36743"/>
                </a:lnTo>
                <a:lnTo>
                  <a:pt x="362541" y="29436"/>
                </a:lnTo>
                <a:lnTo>
                  <a:pt x="355464" y="25782"/>
                </a:lnTo>
                <a:lnTo>
                  <a:pt x="340209" y="25782"/>
                </a:lnTo>
                <a:lnTo>
                  <a:pt x="335867" y="26724"/>
                </a:lnTo>
                <a:lnTo>
                  <a:pt x="331962" y="28608"/>
                </a:lnTo>
                <a:lnTo>
                  <a:pt x="328056" y="30493"/>
                </a:lnTo>
                <a:lnTo>
                  <a:pt x="324357" y="33595"/>
                </a:lnTo>
                <a:lnTo>
                  <a:pt x="320865" y="37915"/>
                </a:lnTo>
                <a:lnTo>
                  <a:pt x="320865" y="27436"/>
                </a:lnTo>
                <a:lnTo>
                  <a:pt x="309078" y="27436"/>
                </a:lnTo>
                <a:lnTo>
                  <a:pt x="309078" y="101268"/>
                </a:lnTo>
                <a:lnTo>
                  <a:pt x="321485" y="101268"/>
                </a:lnTo>
                <a:close/>
              </a:path>
              <a:path w="959333" h="104094">
                <a:moveTo>
                  <a:pt x="451384" y="27436"/>
                </a:moveTo>
                <a:lnTo>
                  <a:pt x="437806" y="27436"/>
                </a:lnTo>
                <a:lnTo>
                  <a:pt x="417198" y="87549"/>
                </a:lnTo>
                <a:lnTo>
                  <a:pt x="397485" y="27436"/>
                </a:lnTo>
                <a:lnTo>
                  <a:pt x="383080" y="27436"/>
                </a:lnTo>
                <a:lnTo>
                  <a:pt x="410305" y="101268"/>
                </a:lnTo>
                <a:lnTo>
                  <a:pt x="423539" y="101268"/>
                </a:lnTo>
                <a:lnTo>
                  <a:pt x="451384" y="27436"/>
                </a:lnTo>
                <a:close/>
              </a:path>
              <a:path w="959333" h="104094">
                <a:moveTo>
                  <a:pt x="481504" y="38662"/>
                </a:moveTo>
                <a:lnTo>
                  <a:pt x="486283" y="36605"/>
                </a:lnTo>
                <a:lnTo>
                  <a:pt x="499930" y="36605"/>
                </a:lnTo>
                <a:lnTo>
                  <a:pt x="505605" y="39592"/>
                </a:lnTo>
                <a:lnTo>
                  <a:pt x="509005" y="45567"/>
                </a:lnTo>
                <a:lnTo>
                  <a:pt x="510843" y="48784"/>
                </a:lnTo>
                <a:lnTo>
                  <a:pt x="512015" y="53081"/>
                </a:lnTo>
                <a:lnTo>
                  <a:pt x="512520" y="58458"/>
                </a:lnTo>
                <a:lnTo>
                  <a:pt x="471510" y="58458"/>
                </a:lnTo>
                <a:lnTo>
                  <a:pt x="471740" y="52116"/>
                </a:lnTo>
                <a:lnTo>
                  <a:pt x="467513" y="36881"/>
                </a:lnTo>
                <a:lnTo>
                  <a:pt x="464576" y="40749"/>
                </a:lnTo>
                <a:lnTo>
                  <a:pt x="459541" y="52094"/>
                </a:lnTo>
                <a:lnTo>
                  <a:pt x="457863" y="65765"/>
                </a:lnTo>
                <a:lnTo>
                  <a:pt x="458062" y="70808"/>
                </a:lnTo>
                <a:lnTo>
                  <a:pt x="460999" y="83803"/>
                </a:lnTo>
                <a:lnTo>
                  <a:pt x="467444" y="93857"/>
                </a:lnTo>
                <a:lnTo>
                  <a:pt x="478088" y="101385"/>
                </a:lnTo>
                <a:lnTo>
                  <a:pt x="490809" y="103888"/>
                </a:lnTo>
                <a:lnTo>
                  <a:pt x="494577" y="103888"/>
                </a:lnTo>
                <a:lnTo>
                  <a:pt x="497954" y="103520"/>
                </a:lnTo>
                <a:lnTo>
                  <a:pt x="500941" y="102785"/>
                </a:lnTo>
                <a:lnTo>
                  <a:pt x="506500" y="101498"/>
                </a:lnTo>
                <a:lnTo>
                  <a:pt x="511164" y="99016"/>
                </a:lnTo>
                <a:lnTo>
                  <a:pt x="514932" y="95339"/>
                </a:lnTo>
                <a:lnTo>
                  <a:pt x="517184" y="93225"/>
                </a:lnTo>
                <a:lnTo>
                  <a:pt x="519217" y="90502"/>
                </a:lnTo>
                <a:lnTo>
                  <a:pt x="521032" y="87170"/>
                </a:lnTo>
                <a:lnTo>
                  <a:pt x="522847" y="83838"/>
                </a:lnTo>
                <a:lnTo>
                  <a:pt x="523915" y="80817"/>
                </a:lnTo>
                <a:lnTo>
                  <a:pt x="524237" y="78105"/>
                </a:lnTo>
                <a:lnTo>
                  <a:pt x="512038" y="78105"/>
                </a:lnTo>
                <a:lnTo>
                  <a:pt x="511119" y="81368"/>
                </a:lnTo>
                <a:lnTo>
                  <a:pt x="509556" y="84240"/>
                </a:lnTo>
                <a:lnTo>
                  <a:pt x="507351" y="86723"/>
                </a:lnTo>
                <a:lnTo>
                  <a:pt x="503491" y="90996"/>
                </a:lnTo>
                <a:lnTo>
                  <a:pt x="498322" y="93133"/>
                </a:lnTo>
                <a:lnTo>
                  <a:pt x="484904" y="93133"/>
                </a:lnTo>
                <a:lnTo>
                  <a:pt x="479781" y="90870"/>
                </a:lnTo>
                <a:lnTo>
                  <a:pt x="476473" y="86343"/>
                </a:lnTo>
                <a:lnTo>
                  <a:pt x="473164" y="81816"/>
                </a:lnTo>
                <a:lnTo>
                  <a:pt x="471395" y="75807"/>
                </a:lnTo>
                <a:lnTo>
                  <a:pt x="471165" y="68316"/>
                </a:lnTo>
                <a:lnTo>
                  <a:pt x="525271" y="68316"/>
                </a:lnTo>
                <a:lnTo>
                  <a:pt x="525271" y="60871"/>
                </a:lnTo>
                <a:lnTo>
                  <a:pt x="524903" y="55448"/>
                </a:lnTo>
                <a:lnTo>
                  <a:pt x="524168" y="52047"/>
                </a:lnTo>
                <a:lnTo>
                  <a:pt x="523341" y="47083"/>
                </a:lnTo>
                <a:lnTo>
                  <a:pt x="521687" y="42741"/>
                </a:lnTo>
                <a:lnTo>
                  <a:pt x="519205" y="39018"/>
                </a:lnTo>
                <a:lnTo>
                  <a:pt x="516633" y="35111"/>
                </a:lnTo>
                <a:lnTo>
                  <a:pt x="512888" y="31929"/>
                </a:lnTo>
                <a:lnTo>
                  <a:pt x="507971" y="29470"/>
                </a:lnTo>
                <a:lnTo>
                  <a:pt x="503054" y="27011"/>
                </a:lnTo>
                <a:lnTo>
                  <a:pt x="497977" y="25782"/>
                </a:lnTo>
                <a:lnTo>
                  <a:pt x="490334" y="25850"/>
                </a:lnTo>
                <a:lnTo>
                  <a:pt x="481504" y="38662"/>
                </a:lnTo>
                <a:close/>
              </a:path>
              <a:path w="959333" h="104094">
                <a:moveTo>
                  <a:pt x="477664" y="29009"/>
                </a:moveTo>
                <a:lnTo>
                  <a:pt x="467513" y="36881"/>
                </a:lnTo>
                <a:lnTo>
                  <a:pt x="471740" y="52116"/>
                </a:lnTo>
                <a:lnTo>
                  <a:pt x="473785" y="46888"/>
                </a:lnTo>
                <a:lnTo>
                  <a:pt x="477644" y="42775"/>
                </a:lnTo>
                <a:lnTo>
                  <a:pt x="481504" y="38662"/>
                </a:lnTo>
                <a:lnTo>
                  <a:pt x="490334" y="25850"/>
                </a:lnTo>
                <a:lnTo>
                  <a:pt x="477664" y="29009"/>
                </a:lnTo>
                <a:close/>
              </a:path>
              <a:path w="959333" h="104094">
                <a:moveTo>
                  <a:pt x="557941" y="91617"/>
                </a:moveTo>
                <a:lnTo>
                  <a:pt x="554816" y="87618"/>
                </a:lnTo>
                <a:lnTo>
                  <a:pt x="553116" y="85412"/>
                </a:lnTo>
                <a:lnTo>
                  <a:pt x="552082" y="82241"/>
                </a:lnTo>
                <a:lnTo>
                  <a:pt x="551715" y="78105"/>
                </a:lnTo>
                <a:lnTo>
                  <a:pt x="539791" y="78105"/>
                </a:lnTo>
                <a:lnTo>
                  <a:pt x="540113" y="85458"/>
                </a:lnTo>
                <a:lnTo>
                  <a:pt x="542559" y="91628"/>
                </a:lnTo>
                <a:lnTo>
                  <a:pt x="547131" y="96615"/>
                </a:lnTo>
                <a:lnTo>
                  <a:pt x="551703" y="101601"/>
                </a:lnTo>
                <a:lnTo>
                  <a:pt x="559480" y="104094"/>
                </a:lnTo>
                <a:lnTo>
                  <a:pt x="580663" y="104094"/>
                </a:lnTo>
                <a:lnTo>
                  <a:pt x="588256" y="101705"/>
                </a:lnTo>
                <a:lnTo>
                  <a:pt x="593242" y="96925"/>
                </a:lnTo>
                <a:lnTo>
                  <a:pt x="598227" y="92145"/>
                </a:lnTo>
                <a:lnTo>
                  <a:pt x="600720" y="86470"/>
                </a:lnTo>
                <a:lnTo>
                  <a:pt x="600720" y="73096"/>
                </a:lnTo>
                <a:lnTo>
                  <a:pt x="598308" y="68109"/>
                </a:lnTo>
                <a:lnTo>
                  <a:pt x="593483" y="64939"/>
                </a:lnTo>
                <a:lnTo>
                  <a:pt x="590450" y="62916"/>
                </a:lnTo>
                <a:lnTo>
                  <a:pt x="584477" y="60825"/>
                </a:lnTo>
                <a:lnTo>
                  <a:pt x="575563" y="58665"/>
                </a:lnTo>
                <a:lnTo>
                  <a:pt x="567361" y="56666"/>
                </a:lnTo>
                <a:lnTo>
                  <a:pt x="563777" y="55793"/>
                </a:lnTo>
                <a:lnTo>
                  <a:pt x="561066" y="54782"/>
                </a:lnTo>
                <a:lnTo>
                  <a:pt x="559228" y="53632"/>
                </a:lnTo>
                <a:lnTo>
                  <a:pt x="556057" y="51703"/>
                </a:lnTo>
                <a:lnTo>
                  <a:pt x="554472" y="49129"/>
                </a:lnTo>
                <a:lnTo>
                  <a:pt x="554472" y="42970"/>
                </a:lnTo>
                <a:lnTo>
                  <a:pt x="555678" y="40604"/>
                </a:lnTo>
                <a:lnTo>
                  <a:pt x="558090" y="38811"/>
                </a:lnTo>
                <a:lnTo>
                  <a:pt x="560503" y="37019"/>
                </a:lnTo>
                <a:lnTo>
                  <a:pt x="564052" y="36122"/>
                </a:lnTo>
                <a:lnTo>
                  <a:pt x="575769" y="36122"/>
                </a:lnTo>
                <a:lnTo>
                  <a:pt x="580709" y="37754"/>
                </a:lnTo>
                <a:lnTo>
                  <a:pt x="583558" y="41017"/>
                </a:lnTo>
                <a:lnTo>
                  <a:pt x="585304" y="43315"/>
                </a:lnTo>
                <a:lnTo>
                  <a:pt x="586292" y="45866"/>
                </a:lnTo>
                <a:lnTo>
                  <a:pt x="586521" y="48669"/>
                </a:lnTo>
                <a:lnTo>
                  <a:pt x="598239" y="48669"/>
                </a:lnTo>
                <a:lnTo>
                  <a:pt x="598331" y="43889"/>
                </a:lnTo>
                <a:lnTo>
                  <a:pt x="596837" y="39431"/>
                </a:lnTo>
                <a:lnTo>
                  <a:pt x="593759" y="35295"/>
                </a:lnTo>
                <a:lnTo>
                  <a:pt x="583792" y="27847"/>
                </a:lnTo>
                <a:lnTo>
                  <a:pt x="569704" y="25507"/>
                </a:lnTo>
                <a:lnTo>
                  <a:pt x="561204" y="25507"/>
                </a:lnTo>
                <a:lnTo>
                  <a:pt x="554437" y="27666"/>
                </a:lnTo>
                <a:lnTo>
                  <a:pt x="549406" y="31986"/>
                </a:lnTo>
                <a:lnTo>
                  <a:pt x="544375" y="36306"/>
                </a:lnTo>
                <a:lnTo>
                  <a:pt x="541859" y="41959"/>
                </a:lnTo>
                <a:lnTo>
                  <a:pt x="541859" y="54873"/>
                </a:lnTo>
                <a:lnTo>
                  <a:pt x="544524" y="59515"/>
                </a:lnTo>
                <a:lnTo>
                  <a:pt x="549854" y="62870"/>
                </a:lnTo>
                <a:lnTo>
                  <a:pt x="552841" y="64801"/>
                </a:lnTo>
                <a:lnTo>
                  <a:pt x="557482" y="66547"/>
                </a:lnTo>
                <a:lnTo>
                  <a:pt x="563777" y="68109"/>
                </a:lnTo>
                <a:lnTo>
                  <a:pt x="573633" y="70591"/>
                </a:lnTo>
                <a:lnTo>
                  <a:pt x="578917" y="71924"/>
                </a:lnTo>
                <a:lnTo>
                  <a:pt x="582455" y="73096"/>
                </a:lnTo>
                <a:lnTo>
                  <a:pt x="584247" y="74107"/>
                </a:lnTo>
                <a:lnTo>
                  <a:pt x="587050" y="75762"/>
                </a:lnTo>
                <a:lnTo>
                  <a:pt x="588451" y="78174"/>
                </a:lnTo>
                <a:lnTo>
                  <a:pt x="588451" y="85528"/>
                </a:lnTo>
                <a:lnTo>
                  <a:pt x="586705" y="88618"/>
                </a:lnTo>
                <a:lnTo>
                  <a:pt x="583213" y="90617"/>
                </a:lnTo>
                <a:lnTo>
                  <a:pt x="579721" y="92616"/>
                </a:lnTo>
                <a:lnTo>
                  <a:pt x="575678" y="93616"/>
                </a:lnTo>
                <a:lnTo>
                  <a:pt x="563363" y="93616"/>
                </a:lnTo>
                <a:lnTo>
                  <a:pt x="557941" y="91617"/>
                </a:lnTo>
                <a:close/>
              </a:path>
              <a:path w="959333" h="104094">
                <a:moveTo>
                  <a:pt x="787344" y="38662"/>
                </a:moveTo>
                <a:lnTo>
                  <a:pt x="792123" y="36605"/>
                </a:lnTo>
                <a:lnTo>
                  <a:pt x="805770" y="36605"/>
                </a:lnTo>
                <a:lnTo>
                  <a:pt x="811444" y="39592"/>
                </a:lnTo>
                <a:lnTo>
                  <a:pt x="814845" y="45567"/>
                </a:lnTo>
                <a:lnTo>
                  <a:pt x="816683" y="48784"/>
                </a:lnTo>
                <a:lnTo>
                  <a:pt x="817854" y="53081"/>
                </a:lnTo>
                <a:lnTo>
                  <a:pt x="818360" y="58458"/>
                </a:lnTo>
                <a:lnTo>
                  <a:pt x="777350" y="58458"/>
                </a:lnTo>
                <a:lnTo>
                  <a:pt x="777579" y="52116"/>
                </a:lnTo>
                <a:lnTo>
                  <a:pt x="773352" y="36881"/>
                </a:lnTo>
                <a:lnTo>
                  <a:pt x="770415" y="40749"/>
                </a:lnTo>
                <a:lnTo>
                  <a:pt x="765381" y="52094"/>
                </a:lnTo>
                <a:lnTo>
                  <a:pt x="763703" y="65765"/>
                </a:lnTo>
                <a:lnTo>
                  <a:pt x="763902" y="70808"/>
                </a:lnTo>
                <a:lnTo>
                  <a:pt x="766839" y="83803"/>
                </a:lnTo>
                <a:lnTo>
                  <a:pt x="773283" y="93857"/>
                </a:lnTo>
                <a:lnTo>
                  <a:pt x="783928" y="101385"/>
                </a:lnTo>
                <a:lnTo>
                  <a:pt x="796649" y="103888"/>
                </a:lnTo>
                <a:lnTo>
                  <a:pt x="800417" y="103888"/>
                </a:lnTo>
                <a:lnTo>
                  <a:pt x="803794" y="103520"/>
                </a:lnTo>
                <a:lnTo>
                  <a:pt x="806780" y="102785"/>
                </a:lnTo>
                <a:lnTo>
                  <a:pt x="812340" y="101498"/>
                </a:lnTo>
                <a:lnTo>
                  <a:pt x="817004" y="99016"/>
                </a:lnTo>
                <a:lnTo>
                  <a:pt x="820772" y="95339"/>
                </a:lnTo>
                <a:lnTo>
                  <a:pt x="823024" y="93225"/>
                </a:lnTo>
                <a:lnTo>
                  <a:pt x="825057" y="90502"/>
                </a:lnTo>
                <a:lnTo>
                  <a:pt x="826872" y="87170"/>
                </a:lnTo>
                <a:lnTo>
                  <a:pt x="828687" y="83838"/>
                </a:lnTo>
                <a:lnTo>
                  <a:pt x="829755" y="80817"/>
                </a:lnTo>
                <a:lnTo>
                  <a:pt x="830077" y="78105"/>
                </a:lnTo>
                <a:lnTo>
                  <a:pt x="817877" y="78105"/>
                </a:lnTo>
                <a:lnTo>
                  <a:pt x="816958" y="81368"/>
                </a:lnTo>
                <a:lnTo>
                  <a:pt x="815396" y="84240"/>
                </a:lnTo>
                <a:lnTo>
                  <a:pt x="813191" y="86723"/>
                </a:lnTo>
                <a:lnTo>
                  <a:pt x="809331" y="90996"/>
                </a:lnTo>
                <a:lnTo>
                  <a:pt x="804161" y="93133"/>
                </a:lnTo>
                <a:lnTo>
                  <a:pt x="790744" y="93133"/>
                </a:lnTo>
                <a:lnTo>
                  <a:pt x="785621" y="90870"/>
                </a:lnTo>
                <a:lnTo>
                  <a:pt x="782312" y="86343"/>
                </a:lnTo>
                <a:lnTo>
                  <a:pt x="779004" y="81816"/>
                </a:lnTo>
                <a:lnTo>
                  <a:pt x="777235" y="75807"/>
                </a:lnTo>
                <a:lnTo>
                  <a:pt x="777005" y="68316"/>
                </a:lnTo>
                <a:lnTo>
                  <a:pt x="831111" y="68316"/>
                </a:lnTo>
                <a:lnTo>
                  <a:pt x="831111" y="60871"/>
                </a:lnTo>
                <a:lnTo>
                  <a:pt x="830743" y="55448"/>
                </a:lnTo>
                <a:lnTo>
                  <a:pt x="830008" y="52047"/>
                </a:lnTo>
                <a:lnTo>
                  <a:pt x="829181" y="47083"/>
                </a:lnTo>
                <a:lnTo>
                  <a:pt x="827527" y="42741"/>
                </a:lnTo>
                <a:lnTo>
                  <a:pt x="825045" y="39018"/>
                </a:lnTo>
                <a:lnTo>
                  <a:pt x="822472" y="35111"/>
                </a:lnTo>
                <a:lnTo>
                  <a:pt x="818727" y="31929"/>
                </a:lnTo>
                <a:lnTo>
                  <a:pt x="813811" y="29470"/>
                </a:lnTo>
                <a:lnTo>
                  <a:pt x="808894" y="27011"/>
                </a:lnTo>
                <a:lnTo>
                  <a:pt x="803817" y="25782"/>
                </a:lnTo>
                <a:lnTo>
                  <a:pt x="796173" y="25850"/>
                </a:lnTo>
                <a:lnTo>
                  <a:pt x="787344" y="38662"/>
                </a:lnTo>
                <a:close/>
              </a:path>
              <a:path w="959333" h="104094">
                <a:moveTo>
                  <a:pt x="783504" y="29009"/>
                </a:moveTo>
                <a:lnTo>
                  <a:pt x="773352" y="36881"/>
                </a:lnTo>
                <a:lnTo>
                  <a:pt x="777579" y="52116"/>
                </a:lnTo>
                <a:lnTo>
                  <a:pt x="779624" y="46888"/>
                </a:lnTo>
                <a:lnTo>
                  <a:pt x="783484" y="42775"/>
                </a:lnTo>
                <a:lnTo>
                  <a:pt x="787344" y="38662"/>
                </a:lnTo>
                <a:lnTo>
                  <a:pt x="796173" y="25850"/>
                </a:lnTo>
                <a:lnTo>
                  <a:pt x="783504" y="29009"/>
                </a:lnTo>
                <a:close/>
              </a:path>
              <a:path w="959333" h="104094">
                <a:moveTo>
                  <a:pt x="862586" y="101268"/>
                </a:moveTo>
                <a:lnTo>
                  <a:pt x="862586" y="57769"/>
                </a:lnTo>
                <a:lnTo>
                  <a:pt x="862896" y="54058"/>
                </a:lnTo>
                <a:lnTo>
                  <a:pt x="863517" y="51461"/>
                </a:lnTo>
                <a:lnTo>
                  <a:pt x="864137" y="48864"/>
                </a:lnTo>
                <a:lnTo>
                  <a:pt x="865481" y="46348"/>
                </a:lnTo>
                <a:lnTo>
                  <a:pt x="867548" y="43912"/>
                </a:lnTo>
                <a:lnTo>
                  <a:pt x="870122" y="40880"/>
                </a:lnTo>
                <a:lnTo>
                  <a:pt x="873109" y="38857"/>
                </a:lnTo>
                <a:lnTo>
                  <a:pt x="876509" y="37846"/>
                </a:lnTo>
                <a:lnTo>
                  <a:pt x="878393" y="37248"/>
                </a:lnTo>
                <a:lnTo>
                  <a:pt x="880805" y="36950"/>
                </a:lnTo>
                <a:lnTo>
                  <a:pt x="889536" y="36950"/>
                </a:lnTo>
                <a:lnTo>
                  <a:pt x="893533" y="39248"/>
                </a:lnTo>
                <a:lnTo>
                  <a:pt x="895739" y="43843"/>
                </a:lnTo>
                <a:lnTo>
                  <a:pt x="897071" y="46601"/>
                </a:lnTo>
                <a:lnTo>
                  <a:pt x="897738" y="50232"/>
                </a:lnTo>
                <a:lnTo>
                  <a:pt x="897738" y="101268"/>
                </a:lnTo>
                <a:lnTo>
                  <a:pt x="910351" y="101268"/>
                </a:lnTo>
                <a:lnTo>
                  <a:pt x="910351" y="46463"/>
                </a:lnTo>
                <a:lnTo>
                  <a:pt x="909340" y="40742"/>
                </a:lnTo>
                <a:lnTo>
                  <a:pt x="907318" y="36743"/>
                </a:lnTo>
                <a:lnTo>
                  <a:pt x="903642" y="29436"/>
                </a:lnTo>
                <a:lnTo>
                  <a:pt x="896566" y="25782"/>
                </a:lnTo>
                <a:lnTo>
                  <a:pt x="881310" y="25782"/>
                </a:lnTo>
                <a:lnTo>
                  <a:pt x="876968" y="26724"/>
                </a:lnTo>
                <a:lnTo>
                  <a:pt x="873063" y="28608"/>
                </a:lnTo>
                <a:lnTo>
                  <a:pt x="869157" y="30493"/>
                </a:lnTo>
                <a:lnTo>
                  <a:pt x="865458" y="33595"/>
                </a:lnTo>
                <a:lnTo>
                  <a:pt x="861966" y="37915"/>
                </a:lnTo>
                <a:lnTo>
                  <a:pt x="861966" y="27436"/>
                </a:lnTo>
                <a:lnTo>
                  <a:pt x="850180" y="27436"/>
                </a:lnTo>
                <a:lnTo>
                  <a:pt x="850180" y="101268"/>
                </a:lnTo>
                <a:lnTo>
                  <a:pt x="862586" y="101268"/>
                </a:lnTo>
                <a:close/>
              </a:path>
              <a:path w="959333" h="104094">
                <a:moveTo>
                  <a:pt x="949890" y="102440"/>
                </a:moveTo>
                <a:lnTo>
                  <a:pt x="953348" y="102348"/>
                </a:lnTo>
                <a:lnTo>
                  <a:pt x="956426" y="101981"/>
                </a:lnTo>
                <a:lnTo>
                  <a:pt x="959333" y="101268"/>
                </a:lnTo>
                <a:lnTo>
                  <a:pt x="959333" y="91479"/>
                </a:lnTo>
                <a:lnTo>
                  <a:pt x="955588" y="91686"/>
                </a:lnTo>
                <a:lnTo>
                  <a:pt x="952739" y="91686"/>
                </a:lnTo>
                <a:lnTo>
                  <a:pt x="950166" y="90927"/>
                </a:lnTo>
                <a:lnTo>
                  <a:pt x="947547" y="88331"/>
                </a:lnTo>
                <a:lnTo>
                  <a:pt x="947547" y="37570"/>
                </a:lnTo>
                <a:lnTo>
                  <a:pt x="959333" y="37570"/>
                </a:lnTo>
                <a:lnTo>
                  <a:pt x="959333" y="27436"/>
                </a:lnTo>
                <a:lnTo>
                  <a:pt x="947547" y="27436"/>
                </a:lnTo>
                <a:lnTo>
                  <a:pt x="947547" y="6824"/>
                </a:lnTo>
                <a:lnTo>
                  <a:pt x="935002" y="6824"/>
                </a:lnTo>
                <a:lnTo>
                  <a:pt x="935002" y="27436"/>
                </a:lnTo>
                <a:lnTo>
                  <a:pt x="925009" y="27436"/>
                </a:lnTo>
                <a:lnTo>
                  <a:pt x="925009" y="37570"/>
                </a:lnTo>
                <a:lnTo>
                  <a:pt x="935002" y="37570"/>
                </a:lnTo>
                <a:lnTo>
                  <a:pt x="935002" y="91181"/>
                </a:lnTo>
                <a:lnTo>
                  <a:pt x="936036" y="95029"/>
                </a:lnTo>
                <a:lnTo>
                  <a:pt x="938104" y="97993"/>
                </a:lnTo>
                <a:lnTo>
                  <a:pt x="940172" y="100958"/>
                </a:lnTo>
                <a:lnTo>
                  <a:pt x="944100" y="102440"/>
                </a:lnTo>
                <a:lnTo>
                  <a:pt x="949890" y="102440"/>
                </a:lnTo>
                <a:close/>
              </a:path>
              <a:path w="959333" h="104094">
                <a:moveTo>
                  <a:pt x="662476" y="27436"/>
                </a:moveTo>
                <a:lnTo>
                  <a:pt x="650207" y="27436"/>
                </a:lnTo>
                <a:lnTo>
                  <a:pt x="650207" y="101268"/>
                </a:lnTo>
                <a:lnTo>
                  <a:pt x="662614" y="101268"/>
                </a:lnTo>
                <a:lnTo>
                  <a:pt x="662614" y="52598"/>
                </a:lnTo>
                <a:lnTo>
                  <a:pt x="664532" y="46026"/>
                </a:lnTo>
                <a:lnTo>
                  <a:pt x="668369" y="42396"/>
                </a:lnTo>
                <a:lnTo>
                  <a:pt x="672206" y="38765"/>
                </a:lnTo>
                <a:lnTo>
                  <a:pt x="676468" y="36950"/>
                </a:lnTo>
                <a:lnTo>
                  <a:pt x="686301" y="36950"/>
                </a:lnTo>
                <a:lnTo>
                  <a:pt x="689816" y="38673"/>
                </a:lnTo>
                <a:lnTo>
                  <a:pt x="691700" y="42120"/>
                </a:lnTo>
                <a:lnTo>
                  <a:pt x="692895" y="44418"/>
                </a:lnTo>
                <a:lnTo>
                  <a:pt x="693492" y="48072"/>
                </a:lnTo>
                <a:lnTo>
                  <a:pt x="693492" y="101268"/>
                </a:lnTo>
                <a:lnTo>
                  <a:pt x="706105" y="101268"/>
                </a:lnTo>
                <a:lnTo>
                  <a:pt x="706105" y="50691"/>
                </a:lnTo>
                <a:lnTo>
                  <a:pt x="707863" y="45245"/>
                </a:lnTo>
                <a:lnTo>
                  <a:pt x="711378" y="41982"/>
                </a:lnTo>
                <a:lnTo>
                  <a:pt x="714893" y="38719"/>
                </a:lnTo>
                <a:lnTo>
                  <a:pt x="719086" y="37088"/>
                </a:lnTo>
                <a:lnTo>
                  <a:pt x="727495" y="37088"/>
                </a:lnTo>
                <a:lnTo>
                  <a:pt x="730493" y="38007"/>
                </a:lnTo>
                <a:lnTo>
                  <a:pt x="732951" y="39845"/>
                </a:lnTo>
                <a:lnTo>
                  <a:pt x="735409" y="41684"/>
                </a:lnTo>
                <a:lnTo>
                  <a:pt x="736638" y="45061"/>
                </a:lnTo>
                <a:lnTo>
                  <a:pt x="736638" y="101268"/>
                </a:lnTo>
                <a:lnTo>
                  <a:pt x="749527" y="101268"/>
                </a:lnTo>
                <a:lnTo>
                  <a:pt x="749527" y="45590"/>
                </a:lnTo>
                <a:lnTo>
                  <a:pt x="748563" y="40397"/>
                </a:lnTo>
                <a:lnTo>
                  <a:pt x="746633" y="36536"/>
                </a:lnTo>
                <a:lnTo>
                  <a:pt x="743049" y="29367"/>
                </a:lnTo>
                <a:lnTo>
                  <a:pt x="736294" y="25782"/>
                </a:lnTo>
                <a:lnTo>
                  <a:pt x="721728" y="25782"/>
                </a:lnTo>
                <a:lnTo>
                  <a:pt x="717547" y="26736"/>
                </a:lnTo>
                <a:lnTo>
                  <a:pt x="713824" y="28643"/>
                </a:lnTo>
                <a:lnTo>
                  <a:pt x="710103" y="30550"/>
                </a:lnTo>
                <a:lnTo>
                  <a:pt x="706863" y="33480"/>
                </a:lnTo>
                <a:lnTo>
                  <a:pt x="704106" y="37432"/>
                </a:lnTo>
                <a:lnTo>
                  <a:pt x="702452" y="34215"/>
                </a:lnTo>
                <a:lnTo>
                  <a:pt x="700614" y="31780"/>
                </a:lnTo>
                <a:lnTo>
                  <a:pt x="698592" y="30125"/>
                </a:lnTo>
                <a:lnTo>
                  <a:pt x="695009" y="27230"/>
                </a:lnTo>
                <a:lnTo>
                  <a:pt x="690276" y="25782"/>
                </a:lnTo>
                <a:lnTo>
                  <a:pt x="679202" y="25782"/>
                </a:lnTo>
                <a:lnTo>
                  <a:pt x="674561" y="27184"/>
                </a:lnTo>
                <a:lnTo>
                  <a:pt x="670471" y="29987"/>
                </a:lnTo>
                <a:lnTo>
                  <a:pt x="668082" y="31642"/>
                </a:lnTo>
                <a:lnTo>
                  <a:pt x="665417" y="34284"/>
                </a:lnTo>
                <a:lnTo>
                  <a:pt x="662476" y="37915"/>
                </a:lnTo>
                <a:lnTo>
                  <a:pt x="662476" y="27436"/>
                </a:lnTo>
                <a:close/>
              </a:path>
              <a:path w="959333" h="104094">
                <a:moveTo>
                  <a:pt x="632287" y="102440"/>
                </a:moveTo>
                <a:lnTo>
                  <a:pt x="635745" y="102348"/>
                </a:lnTo>
                <a:lnTo>
                  <a:pt x="638824" y="101981"/>
                </a:lnTo>
                <a:lnTo>
                  <a:pt x="641730" y="101268"/>
                </a:lnTo>
                <a:lnTo>
                  <a:pt x="641730" y="91479"/>
                </a:lnTo>
                <a:lnTo>
                  <a:pt x="637985" y="91686"/>
                </a:lnTo>
                <a:lnTo>
                  <a:pt x="635136" y="91686"/>
                </a:lnTo>
                <a:lnTo>
                  <a:pt x="632563" y="90927"/>
                </a:lnTo>
                <a:lnTo>
                  <a:pt x="629944" y="88331"/>
                </a:lnTo>
                <a:lnTo>
                  <a:pt x="629944" y="37570"/>
                </a:lnTo>
                <a:lnTo>
                  <a:pt x="641730" y="37570"/>
                </a:lnTo>
                <a:lnTo>
                  <a:pt x="641730" y="27436"/>
                </a:lnTo>
                <a:lnTo>
                  <a:pt x="629944" y="27436"/>
                </a:lnTo>
                <a:lnTo>
                  <a:pt x="629944" y="6824"/>
                </a:lnTo>
                <a:lnTo>
                  <a:pt x="617400" y="6824"/>
                </a:lnTo>
                <a:lnTo>
                  <a:pt x="617400" y="27436"/>
                </a:lnTo>
                <a:lnTo>
                  <a:pt x="607406" y="27436"/>
                </a:lnTo>
                <a:lnTo>
                  <a:pt x="607406" y="37570"/>
                </a:lnTo>
                <a:lnTo>
                  <a:pt x="617400" y="37570"/>
                </a:lnTo>
                <a:lnTo>
                  <a:pt x="617400" y="91180"/>
                </a:lnTo>
                <a:lnTo>
                  <a:pt x="618434" y="95029"/>
                </a:lnTo>
                <a:lnTo>
                  <a:pt x="620501" y="97993"/>
                </a:lnTo>
                <a:lnTo>
                  <a:pt x="622569" y="100958"/>
                </a:lnTo>
                <a:lnTo>
                  <a:pt x="626498" y="102440"/>
                </a:lnTo>
                <a:lnTo>
                  <a:pt x="632287" y="102440"/>
                </a:lnTo>
                <a:close/>
              </a:path>
              <a:path w="959333" h="104094">
                <a:moveTo>
                  <a:pt x="0" y="55563"/>
                </a:moveTo>
                <a:lnTo>
                  <a:pt x="0" y="68316"/>
                </a:lnTo>
                <a:lnTo>
                  <a:pt x="34599" y="68316"/>
                </a:lnTo>
                <a:lnTo>
                  <a:pt x="34599" y="55563"/>
                </a:lnTo>
                <a:lnTo>
                  <a:pt x="0" y="55563"/>
                </a:lnTo>
                <a:close/>
              </a:path>
              <a:path w="959333" h="104094">
                <a:moveTo>
                  <a:pt x="102605" y="11788"/>
                </a:moveTo>
                <a:lnTo>
                  <a:pt x="140788" y="11788"/>
                </a:lnTo>
                <a:lnTo>
                  <a:pt x="144533" y="12477"/>
                </a:lnTo>
                <a:lnTo>
                  <a:pt x="147336" y="13856"/>
                </a:lnTo>
                <a:lnTo>
                  <a:pt x="152575" y="16475"/>
                </a:lnTo>
                <a:lnTo>
                  <a:pt x="155194" y="21393"/>
                </a:lnTo>
                <a:lnTo>
                  <a:pt x="159352" y="49152"/>
                </a:lnTo>
                <a:lnTo>
                  <a:pt x="162856" y="46049"/>
                </a:lnTo>
                <a:lnTo>
                  <a:pt x="165360" y="42189"/>
                </a:lnTo>
                <a:lnTo>
                  <a:pt x="167864" y="38329"/>
                </a:lnTo>
                <a:lnTo>
                  <a:pt x="169116" y="33365"/>
                </a:lnTo>
                <a:lnTo>
                  <a:pt x="169006" y="24312"/>
                </a:lnTo>
                <a:lnTo>
                  <a:pt x="164894" y="11566"/>
                </a:lnTo>
                <a:lnTo>
                  <a:pt x="154849" y="3377"/>
                </a:lnTo>
                <a:lnTo>
                  <a:pt x="149841" y="1125"/>
                </a:lnTo>
                <a:lnTo>
                  <a:pt x="143477" y="0"/>
                </a:lnTo>
                <a:lnTo>
                  <a:pt x="88889" y="0"/>
                </a:lnTo>
                <a:lnTo>
                  <a:pt x="88889" y="101268"/>
                </a:lnTo>
                <a:lnTo>
                  <a:pt x="102605" y="101268"/>
                </a:lnTo>
                <a:lnTo>
                  <a:pt x="102605" y="57838"/>
                </a:lnTo>
                <a:lnTo>
                  <a:pt x="139433" y="57838"/>
                </a:lnTo>
                <a:lnTo>
                  <a:pt x="143546" y="58458"/>
                </a:lnTo>
                <a:lnTo>
                  <a:pt x="146165" y="59699"/>
                </a:lnTo>
                <a:lnTo>
                  <a:pt x="150760" y="61951"/>
                </a:lnTo>
                <a:lnTo>
                  <a:pt x="149577" y="42534"/>
                </a:lnTo>
                <a:lnTo>
                  <a:pt x="145832" y="45107"/>
                </a:lnTo>
                <a:lnTo>
                  <a:pt x="140743" y="46394"/>
                </a:lnTo>
                <a:lnTo>
                  <a:pt x="102605" y="46394"/>
                </a:lnTo>
                <a:lnTo>
                  <a:pt x="102605" y="11788"/>
                </a:lnTo>
                <a:close/>
              </a:path>
              <a:path w="959333" h="104094">
                <a:moveTo>
                  <a:pt x="154550" y="93846"/>
                </a:moveTo>
                <a:lnTo>
                  <a:pt x="154780" y="96511"/>
                </a:lnTo>
                <a:lnTo>
                  <a:pt x="155056" y="97890"/>
                </a:lnTo>
                <a:lnTo>
                  <a:pt x="156159" y="101268"/>
                </a:lnTo>
                <a:lnTo>
                  <a:pt x="172976" y="101268"/>
                </a:lnTo>
                <a:lnTo>
                  <a:pt x="172976" y="98993"/>
                </a:lnTo>
                <a:lnTo>
                  <a:pt x="169392" y="96006"/>
                </a:lnTo>
                <a:lnTo>
                  <a:pt x="168565" y="92789"/>
                </a:lnTo>
                <a:lnTo>
                  <a:pt x="168060" y="90904"/>
                </a:lnTo>
                <a:lnTo>
                  <a:pt x="167738" y="88032"/>
                </a:lnTo>
                <a:lnTo>
                  <a:pt x="167600" y="84172"/>
                </a:lnTo>
                <a:lnTo>
                  <a:pt x="167118" y="70591"/>
                </a:lnTo>
                <a:lnTo>
                  <a:pt x="166888" y="64708"/>
                </a:lnTo>
                <a:lnTo>
                  <a:pt x="165774" y="60457"/>
                </a:lnTo>
                <a:lnTo>
                  <a:pt x="163775" y="57838"/>
                </a:lnTo>
                <a:lnTo>
                  <a:pt x="161776" y="55218"/>
                </a:lnTo>
                <a:lnTo>
                  <a:pt x="158801" y="53104"/>
                </a:lnTo>
                <a:lnTo>
                  <a:pt x="154849" y="51495"/>
                </a:lnTo>
                <a:lnTo>
                  <a:pt x="159352" y="49152"/>
                </a:lnTo>
                <a:lnTo>
                  <a:pt x="155194" y="21393"/>
                </a:lnTo>
                <a:lnTo>
                  <a:pt x="155194" y="35318"/>
                </a:lnTo>
                <a:lnTo>
                  <a:pt x="153321" y="39960"/>
                </a:lnTo>
                <a:lnTo>
                  <a:pt x="149577" y="42534"/>
                </a:lnTo>
                <a:lnTo>
                  <a:pt x="150760" y="61951"/>
                </a:lnTo>
                <a:lnTo>
                  <a:pt x="153218" y="66386"/>
                </a:lnTo>
                <a:lnTo>
                  <a:pt x="153540" y="73004"/>
                </a:lnTo>
                <a:lnTo>
                  <a:pt x="154367" y="89893"/>
                </a:lnTo>
                <a:lnTo>
                  <a:pt x="154550" y="93846"/>
                </a:lnTo>
                <a:close/>
              </a:path>
              <a:path w="959333" h="104094">
                <a:moveTo>
                  <a:pt x="210953" y="38662"/>
                </a:moveTo>
                <a:lnTo>
                  <a:pt x="215732" y="36605"/>
                </a:lnTo>
                <a:lnTo>
                  <a:pt x="229379" y="36605"/>
                </a:lnTo>
                <a:lnTo>
                  <a:pt x="235054" y="39592"/>
                </a:lnTo>
                <a:lnTo>
                  <a:pt x="238454" y="45567"/>
                </a:lnTo>
                <a:lnTo>
                  <a:pt x="240292" y="48784"/>
                </a:lnTo>
                <a:lnTo>
                  <a:pt x="241464" y="53081"/>
                </a:lnTo>
                <a:lnTo>
                  <a:pt x="241969" y="58458"/>
                </a:lnTo>
                <a:lnTo>
                  <a:pt x="200960" y="58458"/>
                </a:lnTo>
                <a:lnTo>
                  <a:pt x="201189" y="52116"/>
                </a:lnTo>
                <a:lnTo>
                  <a:pt x="196962" y="36881"/>
                </a:lnTo>
                <a:lnTo>
                  <a:pt x="194025" y="40749"/>
                </a:lnTo>
                <a:lnTo>
                  <a:pt x="188991" y="52094"/>
                </a:lnTo>
                <a:lnTo>
                  <a:pt x="187312" y="65765"/>
                </a:lnTo>
                <a:lnTo>
                  <a:pt x="187512" y="70808"/>
                </a:lnTo>
                <a:lnTo>
                  <a:pt x="190448" y="83803"/>
                </a:lnTo>
                <a:lnTo>
                  <a:pt x="196893" y="93857"/>
                </a:lnTo>
                <a:lnTo>
                  <a:pt x="207537" y="101385"/>
                </a:lnTo>
                <a:lnTo>
                  <a:pt x="220258" y="103888"/>
                </a:lnTo>
                <a:lnTo>
                  <a:pt x="224026" y="103888"/>
                </a:lnTo>
                <a:lnTo>
                  <a:pt x="227403" y="103520"/>
                </a:lnTo>
                <a:lnTo>
                  <a:pt x="230390" y="102785"/>
                </a:lnTo>
                <a:lnTo>
                  <a:pt x="235950" y="101498"/>
                </a:lnTo>
                <a:lnTo>
                  <a:pt x="240614" y="99016"/>
                </a:lnTo>
                <a:lnTo>
                  <a:pt x="244382" y="95339"/>
                </a:lnTo>
                <a:lnTo>
                  <a:pt x="246633" y="93225"/>
                </a:lnTo>
                <a:lnTo>
                  <a:pt x="248666" y="90502"/>
                </a:lnTo>
                <a:lnTo>
                  <a:pt x="250482" y="87170"/>
                </a:lnTo>
                <a:lnTo>
                  <a:pt x="252297" y="83838"/>
                </a:lnTo>
                <a:lnTo>
                  <a:pt x="253365" y="80817"/>
                </a:lnTo>
                <a:lnTo>
                  <a:pt x="253687" y="78105"/>
                </a:lnTo>
                <a:lnTo>
                  <a:pt x="241487" y="78105"/>
                </a:lnTo>
                <a:lnTo>
                  <a:pt x="240568" y="81368"/>
                </a:lnTo>
                <a:lnTo>
                  <a:pt x="239006" y="84240"/>
                </a:lnTo>
                <a:lnTo>
                  <a:pt x="236800" y="86723"/>
                </a:lnTo>
                <a:lnTo>
                  <a:pt x="232940" y="90996"/>
                </a:lnTo>
                <a:lnTo>
                  <a:pt x="227771" y="93133"/>
                </a:lnTo>
                <a:lnTo>
                  <a:pt x="214354" y="93133"/>
                </a:lnTo>
                <a:lnTo>
                  <a:pt x="209230" y="90870"/>
                </a:lnTo>
                <a:lnTo>
                  <a:pt x="205922" y="86343"/>
                </a:lnTo>
                <a:lnTo>
                  <a:pt x="202614" y="81816"/>
                </a:lnTo>
                <a:lnTo>
                  <a:pt x="200845" y="75807"/>
                </a:lnTo>
                <a:lnTo>
                  <a:pt x="200615" y="68316"/>
                </a:lnTo>
                <a:lnTo>
                  <a:pt x="254720" y="68316"/>
                </a:lnTo>
                <a:lnTo>
                  <a:pt x="254720" y="60871"/>
                </a:lnTo>
                <a:lnTo>
                  <a:pt x="254353" y="55448"/>
                </a:lnTo>
                <a:lnTo>
                  <a:pt x="253617" y="52047"/>
                </a:lnTo>
                <a:lnTo>
                  <a:pt x="252790" y="47083"/>
                </a:lnTo>
                <a:lnTo>
                  <a:pt x="251137" y="42741"/>
                </a:lnTo>
                <a:lnTo>
                  <a:pt x="248655" y="39018"/>
                </a:lnTo>
                <a:lnTo>
                  <a:pt x="246082" y="35111"/>
                </a:lnTo>
                <a:lnTo>
                  <a:pt x="242337" y="31929"/>
                </a:lnTo>
                <a:lnTo>
                  <a:pt x="237420" y="29470"/>
                </a:lnTo>
                <a:lnTo>
                  <a:pt x="232504" y="27011"/>
                </a:lnTo>
                <a:lnTo>
                  <a:pt x="227427" y="25782"/>
                </a:lnTo>
                <a:lnTo>
                  <a:pt x="219783" y="25850"/>
                </a:lnTo>
                <a:lnTo>
                  <a:pt x="210953" y="38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2243149" y="2674931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2497782" y="2620919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364671" y="2613041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39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6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5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398946" y="2659938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439528" y="2622225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6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3521026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3571548" y="2622286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8" y="2493"/>
                </a:moveTo>
                <a:lnTo>
                  <a:pt x="16127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8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6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4" y="7479"/>
                </a:lnTo>
                <a:lnTo>
                  <a:pt x="23548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3555779" y="2689966"/>
            <a:ext cx="35310" cy="22160"/>
          </a:xfrm>
          <a:custGeom>
            <a:avLst/>
            <a:gdLst/>
            <a:ahLst/>
            <a:cxnLst/>
            <a:rect l="l" t="t" r="r" b="b"/>
            <a:pathLst>
              <a:path w="38841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1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3621446" y="2623989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6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5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0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2" y="92755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4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8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6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3719485" y="268656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3696176" y="2622529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3546590" y="2622286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49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3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39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5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3366427" y="262121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4339720" y="268656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4316411" y="2622529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4391391" y="2623989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4491207" y="2622286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4475436" y="2689966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4466248" y="2622286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4136372" y="2621211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4134617" y="261304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168892" y="2659938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208534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3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9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290971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5236068" y="262222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5161338" y="2622286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906319" y="262121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904564" y="261304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938838" y="2659938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978480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060918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086356" y="262222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186297" y="2622286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170527" y="2689966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5748426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5830864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856429" y="2623989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5931159" y="262222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006015" y="2622225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5676265" y="2621211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0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5674510" y="261304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5708784" y="2659938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444456" y="261304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478730" y="2659938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518373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5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600811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626938" y="2623989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726190" y="2622286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1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710419" y="2689966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6799271" y="2686562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6775962" y="2622529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6701230" y="2622286"/>
            <a:ext cx="61656" cy="87694"/>
          </a:xfrm>
          <a:custGeom>
            <a:avLst/>
            <a:gdLst/>
            <a:ahLst/>
            <a:cxnLst/>
            <a:rect l="l" t="t" r="r" b="b"/>
            <a:pathLst>
              <a:path w="67822" h="99386">
                <a:moveTo>
                  <a:pt x="13578" y="65582"/>
                </a:moveTo>
                <a:lnTo>
                  <a:pt x="15451" y="60905"/>
                </a:lnTo>
                <a:lnTo>
                  <a:pt x="19196" y="57528"/>
                </a:lnTo>
                <a:lnTo>
                  <a:pt x="22940" y="54150"/>
                </a:lnTo>
                <a:lnTo>
                  <a:pt x="27777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30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3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2" y="79346"/>
                </a:lnTo>
                <a:lnTo>
                  <a:pt x="67822" y="63307"/>
                </a:lnTo>
                <a:lnTo>
                  <a:pt x="65638" y="57332"/>
                </a:lnTo>
                <a:lnTo>
                  <a:pt x="61274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80" y="22450"/>
                </a:lnTo>
                <a:lnTo>
                  <a:pt x="51280" y="30355"/>
                </a:lnTo>
                <a:lnTo>
                  <a:pt x="49740" y="33997"/>
                </a:lnTo>
                <a:lnTo>
                  <a:pt x="46662" y="37053"/>
                </a:lnTo>
                <a:lnTo>
                  <a:pt x="43583" y="40109"/>
                </a:lnTo>
                <a:lnTo>
                  <a:pt x="39310" y="41637"/>
                </a:lnTo>
                <a:lnTo>
                  <a:pt x="29155" y="41637"/>
                </a:lnTo>
                <a:lnTo>
                  <a:pt x="25089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6" y="19072"/>
                </a:lnTo>
                <a:lnTo>
                  <a:pt x="20471" y="15993"/>
                </a:lnTo>
                <a:lnTo>
                  <a:pt x="23136" y="12914"/>
                </a:lnTo>
                <a:lnTo>
                  <a:pt x="27455" y="11374"/>
                </a:lnTo>
                <a:lnTo>
                  <a:pt x="34118" y="0"/>
                </a:lnTo>
                <a:lnTo>
                  <a:pt x="24330" y="0"/>
                </a:lnTo>
                <a:lnTo>
                  <a:pt x="16772" y="2642"/>
                </a:lnTo>
                <a:lnTo>
                  <a:pt x="11442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50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5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60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6446211" y="2621211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2216708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2286237" y="2763181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1" y="33158"/>
                </a:lnTo>
                <a:lnTo>
                  <a:pt x="88843" y="33158"/>
                </a:lnTo>
                <a:lnTo>
                  <a:pt x="85203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2387807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462662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398946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3521026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547028" y="277014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1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548094" y="2767744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4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49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7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49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4" y="25621"/>
                </a:lnTo>
                <a:lnTo>
                  <a:pt x="50934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6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2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1" y="53770"/>
                </a:lnTo>
                <a:lnTo>
                  <a:pt x="51940" y="61857"/>
                </a:lnTo>
                <a:lnTo>
                  <a:pt x="48658" y="75361"/>
                </a:lnTo>
                <a:lnTo>
                  <a:pt x="44180" y="83862"/>
                </a:lnTo>
                <a:lnTo>
                  <a:pt x="39998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644630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621321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3719485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696176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3366427" y="276654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3447798" y="276823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3364671" y="2758376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40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8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7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6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339720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4316411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0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4390327" y="276774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9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4466686" y="277014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4467751" y="2767744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49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3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136372" y="276654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134617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168892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4209474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4290971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5245383" y="283530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236194" y="2767622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161338" y="2767622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4906319" y="276654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4904564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4938838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979420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5094628" y="276823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5060918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186297" y="2767622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170527" y="283530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5261153" y="2767622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5674510" y="2766547"/>
            <a:ext cx="393285" cy="115084"/>
          </a:xfrm>
          <a:custGeom>
            <a:avLst/>
            <a:gdLst/>
            <a:ahLst/>
            <a:cxnLst/>
            <a:rect l="l" t="t" r="r" b="b"/>
            <a:pathLst>
              <a:path w="432614" h="130428">
                <a:moveTo>
                  <a:pt x="378370" y="66800"/>
                </a:moveTo>
                <a:lnTo>
                  <a:pt x="380243" y="62123"/>
                </a:lnTo>
                <a:lnTo>
                  <a:pt x="383988" y="58746"/>
                </a:lnTo>
                <a:lnTo>
                  <a:pt x="387733" y="55367"/>
                </a:lnTo>
                <a:lnTo>
                  <a:pt x="392569" y="53678"/>
                </a:lnTo>
                <a:lnTo>
                  <a:pt x="404608" y="53678"/>
                </a:lnTo>
                <a:lnTo>
                  <a:pt x="409616" y="55333"/>
                </a:lnTo>
                <a:lnTo>
                  <a:pt x="413522" y="58642"/>
                </a:lnTo>
                <a:lnTo>
                  <a:pt x="417428" y="61951"/>
                </a:lnTo>
                <a:lnTo>
                  <a:pt x="419380" y="66800"/>
                </a:lnTo>
                <a:lnTo>
                  <a:pt x="419380" y="79346"/>
                </a:lnTo>
                <a:lnTo>
                  <a:pt x="417485" y="83976"/>
                </a:lnTo>
                <a:lnTo>
                  <a:pt x="413694" y="87079"/>
                </a:lnTo>
                <a:lnTo>
                  <a:pt x="413742" y="100604"/>
                </a:lnTo>
                <a:lnTo>
                  <a:pt x="423860" y="93972"/>
                </a:lnTo>
                <a:lnTo>
                  <a:pt x="429696" y="87929"/>
                </a:lnTo>
                <a:lnTo>
                  <a:pt x="432614" y="80564"/>
                </a:lnTo>
                <a:lnTo>
                  <a:pt x="432614" y="64525"/>
                </a:lnTo>
                <a:lnTo>
                  <a:pt x="430431" y="58550"/>
                </a:lnTo>
                <a:lnTo>
                  <a:pt x="426066" y="53954"/>
                </a:lnTo>
                <a:lnTo>
                  <a:pt x="423722" y="51518"/>
                </a:lnTo>
                <a:lnTo>
                  <a:pt x="420506" y="49358"/>
                </a:lnTo>
                <a:lnTo>
                  <a:pt x="416417" y="47474"/>
                </a:lnTo>
                <a:lnTo>
                  <a:pt x="416072" y="23668"/>
                </a:lnTo>
                <a:lnTo>
                  <a:pt x="416072" y="31573"/>
                </a:lnTo>
                <a:lnTo>
                  <a:pt x="414533" y="35215"/>
                </a:lnTo>
                <a:lnTo>
                  <a:pt x="411454" y="38271"/>
                </a:lnTo>
                <a:lnTo>
                  <a:pt x="408376" y="41327"/>
                </a:lnTo>
                <a:lnTo>
                  <a:pt x="404102" y="42855"/>
                </a:lnTo>
                <a:lnTo>
                  <a:pt x="393947" y="42855"/>
                </a:lnTo>
                <a:lnTo>
                  <a:pt x="389881" y="41546"/>
                </a:lnTo>
                <a:lnTo>
                  <a:pt x="386435" y="38926"/>
                </a:lnTo>
                <a:lnTo>
                  <a:pt x="382988" y="36306"/>
                </a:lnTo>
                <a:lnTo>
                  <a:pt x="381265" y="32676"/>
                </a:lnTo>
                <a:lnTo>
                  <a:pt x="381265" y="23898"/>
                </a:lnTo>
                <a:lnTo>
                  <a:pt x="382598" y="20290"/>
                </a:lnTo>
                <a:lnTo>
                  <a:pt x="385263" y="17211"/>
                </a:lnTo>
                <a:lnTo>
                  <a:pt x="387928" y="14132"/>
                </a:lnTo>
                <a:lnTo>
                  <a:pt x="392247" y="12592"/>
                </a:lnTo>
                <a:lnTo>
                  <a:pt x="398910" y="1217"/>
                </a:lnTo>
                <a:lnTo>
                  <a:pt x="389123" y="1217"/>
                </a:lnTo>
                <a:lnTo>
                  <a:pt x="381564" y="3860"/>
                </a:lnTo>
                <a:lnTo>
                  <a:pt x="376234" y="9145"/>
                </a:lnTo>
                <a:lnTo>
                  <a:pt x="370904" y="14430"/>
                </a:lnTo>
                <a:lnTo>
                  <a:pt x="368239" y="20750"/>
                </a:lnTo>
                <a:lnTo>
                  <a:pt x="368239" y="33985"/>
                </a:lnTo>
                <a:lnTo>
                  <a:pt x="370054" y="38765"/>
                </a:lnTo>
                <a:lnTo>
                  <a:pt x="373684" y="42442"/>
                </a:lnTo>
                <a:lnTo>
                  <a:pt x="375613" y="44418"/>
                </a:lnTo>
                <a:lnTo>
                  <a:pt x="378302" y="46141"/>
                </a:lnTo>
                <a:lnTo>
                  <a:pt x="381748" y="47612"/>
                </a:lnTo>
                <a:lnTo>
                  <a:pt x="376142" y="49864"/>
                </a:lnTo>
                <a:lnTo>
                  <a:pt x="371915" y="53116"/>
                </a:lnTo>
                <a:lnTo>
                  <a:pt x="369065" y="57367"/>
                </a:lnTo>
                <a:lnTo>
                  <a:pt x="366217" y="61618"/>
                </a:lnTo>
                <a:lnTo>
                  <a:pt x="364792" y="66662"/>
                </a:lnTo>
                <a:lnTo>
                  <a:pt x="364792" y="82425"/>
                </a:lnTo>
                <a:lnTo>
                  <a:pt x="368112" y="89997"/>
                </a:lnTo>
                <a:lnTo>
                  <a:pt x="374752" y="95213"/>
                </a:lnTo>
                <a:lnTo>
                  <a:pt x="374900" y="95329"/>
                </a:lnTo>
                <a:lnTo>
                  <a:pt x="378370" y="77922"/>
                </a:lnTo>
                <a:lnTo>
                  <a:pt x="378370" y="66800"/>
                </a:lnTo>
                <a:close/>
              </a:path>
              <a:path w="432614" h="130428">
                <a:moveTo>
                  <a:pt x="1930" y="27345"/>
                </a:moveTo>
                <a:lnTo>
                  <a:pt x="1930" y="35157"/>
                </a:lnTo>
                <a:lnTo>
                  <a:pt x="4295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5" y="31067"/>
                </a:lnTo>
                <a:lnTo>
                  <a:pt x="14335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4" y="8456"/>
                </a:lnTo>
                <a:lnTo>
                  <a:pt x="4491" y="14063"/>
                </a:lnTo>
                <a:lnTo>
                  <a:pt x="1930" y="20359"/>
                </a:lnTo>
                <a:lnTo>
                  <a:pt x="1930" y="27345"/>
                </a:lnTo>
                <a:close/>
              </a:path>
              <a:path w="432614" h="130428">
                <a:moveTo>
                  <a:pt x="54059" y="23232"/>
                </a:moveTo>
                <a:lnTo>
                  <a:pt x="54381" y="26725"/>
                </a:lnTo>
                <a:lnTo>
                  <a:pt x="66442" y="26725"/>
                </a:lnTo>
                <a:lnTo>
                  <a:pt x="66212" y="18911"/>
                </a:lnTo>
                <a:lnTo>
                  <a:pt x="63651" y="12626"/>
                </a:lnTo>
                <a:lnTo>
                  <a:pt x="58757" y="7870"/>
                </a:lnTo>
                <a:lnTo>
                  <a:pt x="53864" y="3114"/>
                </a:lnTo>
                <a:lnTo>
                  <a:pt x="46845" y="413"/>
                </a:lnTo>
                <a:lnTo>
                  <a:pt x="37701" y="-229"/>
                </a:lnTo>
                <a:lnTo>
                  <a:pt x="37701" y="-9260"/>
                </a:lnTo>
                <a:lnTo>
                  <a:pt x="31153" y="-9260"/>
                </a:lnTo>
                <a:lnTo>
                  <a:pt x="31153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1" y="12247"/>
                </a:lnTo>
                <a:lnTo>
                  <a:pt x="24996" y="10409"/>
                </a:lnTo>
                <a:lnTo>
                  <a:pt x="31015" y="10179"/>
                </a:lnTo>
                <a:lnTo>
                  <a:pt x="31015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0" y="37203"/>
                </a:lnTo>
                <a:lnTo>
                  <a:pt x="15840" y="34629"/>
                </a:lnTo>
                <a:lnTo>
                  <a:pt x="14335" y="31067"/>
                </a:lnTo>
                <a:lnTo>
                  <a:pt x="13761" y="50094"/>
                </a:lnTo>
                <a:lnTo>
                  <a:pt x="21090" y="53242"/>
                </a:lnTo>
                <a:lnTo>
                  <a:pt x="31015" y="55126"/>
                </a:lnTo>
                <a:lnTo>
                  <a:pt x="31015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4"/>
                </a:lnTo>
                <a:lnTo>
                  <a:pt x="0" y="70154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0" y="93084"/>
                </a:lnTo>
                <a:lnTo>
                  <a:pt x="16767" y="100111"/>
                </a:lnTo>
                <a:lnTo>
                  <a:pt x="31153" y="103175"/>
                </a:lnTo>
                <a:lnTo>
                  <a:pt x="31153" y="116549"/>
                </a:lnTo>
                <a:lnTo>
                  <a:pt x="37701" y="116549"/>
                </a:lnTo>
                <a:lnTo>
                  <a:pt x="37701" y="56781"/>
                </a:lnTo>
                <a:lnTo>
                  <a:pt x="43445" y="58343"/>
                </a:lnTo>
                <a:lnTo>
                  <a:pt x="37701" y="43889"/>
                </a:lnTo>
                <a:lnTo>
                  <a:pt x="37701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2614" h="130428">
                <a:moveTo>
                  <a:pt x="50980" y="89801"/>
                </a:moveTo>
                <a:lnTo>
                  <a:pt x="45558" y="92674"/>
                </a:lnTo>
                <a:lnTo>
                  <a:pt x="37701" y="93041"/>
                </a:lnTo>
                <a:lnTo>
                  <a:pt x="37701" y="103175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3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2" y="52300"/>
                </a:lnTo>
                <a:lnTo>
                  <a:pt x="55598" y="49680"/>
                </a:lnTo>
                <a:lnTo>
                  <a:pt x="48361" y="46877"/>
                </a:lnTo>
                <a:lnTo>
                  <a:pt x="37701" y="43889"/>
                </a:lnTo>
                <a:lnTo>
                  <a:pt x="43445" y="58343"/>
                </a:lnTo>
                <a:lnTo>
                  <a:pt x="47534" y="59998"/>
                </a:lnTo>
                <a:lnTo>
                  <a:pt x="49970" y="61744"/>
                </a:lnTo>
                <a:lnTo>
                  <a:pt x="54197" y="64731"/>
                </a:lnTo>
                <a:lnTo>
                  <a:pt x="56310" y="69098"/>
                </a:lnTo>
                <a:lnTo>
                  <a:pt x="56310" y="78473"/>
                </a:lnTo>
                <a:lnTo>
                  <a:pt x="55529" y="81667"/>
                </a:lnTo>
                <a:lnTo>
                  <a:pt x="53967" y="84424"/>
                </a:lnTo>
                <a:lnTo>
                  <a:pt x="50980" y="89801"/>
                </a:lnTo>
                <a:close/>
              </a:path>
              <a:path w="432614" h="130428">
                <a:moveTo>
                  <a:pt x="96195" y="88492"/>
                </a:moveTo>
                <a:lnTo>
                  <a:pt x="97389" y="83620"/>
                </a:lnTo>
                <a:lnTo>
                  <a:pt x="100284" y="79185"/>
                </a:lnTo>
                <a:lnTo>
                  <a:pt x="104879" y="75187"/>
                </a:lnTo>
                <a:lnTo>
                  <a:pt x="107452" y="72935"/>
                </a:lnTo>
                <a:lnTo>
                  <a:pt x="110990" y="70568"/>
                </a:lnTo>
                <a:lnTo>
                  <a:pt x="115494" y="68086"/>
                </a:lnTo>
                <a:lnTo>
                  <a:pt x="124936" y="62847"/>
                </a:lnTo>
                <a:lnTo>
                  <a:pt x="133253" y="58205"/>
                </a:lnTo>
                <a:lnTo>
                  <a:pt x="139020" y="54253"/>
                </a:lnTo>
                <a:lnTo>
                  <a:pt x="142236" y="50990"/>
                </a:lnTo>
                <a:lnTo>
                  <a:pt x="147796" y="45383"/>
                </a:lnTo>
                <a:lnTo>
                  <a:pt x="150576" y="38627"/>
                </a:lnTo>
                <a:lnTo>
                  <a:pt x="150576" y="23232"/>
                </a:lnTo>
                <a:lnTo>
                  <a:pt x="147968" y="16430"/>
                </a:lnTo>
                <a:lnTo>
                  <a:pt x="142753" y="10317"/>
                </a:lnTo>
                <a:lnTo>
                  <a:pt x="132165" y="3267"/>
                </a:lnTo>
                <a:lnTo>
                  <a:pt x="117975" y="1148"/>
                </a:lnTo>
                <a:lnTo>
                  <a:pt x="110197" y="1740"/>
                </a:lnTo>
                <a:lnTo>
                  <a:pt x="97894" y="6337"/>
                </a:lnTo>
                <a:lnTo>
                  <a:pt x="89509" y="15488"/>
                </a:lnTo>
                <a:lnTo>
                  <a:pt x="86476" y="20910"/>
                </a:lnTo>
                <a:lnTo>
                  <a:pt x="84891" y="27919"/>
                </a:lnTo>
                <a:lnTo>
                  <a:pt x="84753" y="36513"/>
                </a:lnTo>
                <a:lnTo>
                  <a:pt x="97366" y="36513"/>
                </a:lnTo>
                <a:lnTo>
                  <a:pt x="97550" y="30401"/>
                </a:lnTo>
                <a:lnTo>
                  <a:pt x="98515" y="25621"/>
                </a:lnTo>
                <a:lnTo>
                  <a:pt x="100261" y="22175"/>
                </a:lnTo>
                <a:lnTo>
                  <a:pt x="103524" y="15740"/>
                </a:lnTo>
                <a:lnTo>
                  <a:pt x="109405" y="12523"/>
                </a:lnTo>
                <a:lnTo>
                  <a:pt x="123649" y="12523"/>
                </a:lnTo>
                <a:lnTo>
                  <a:pt x="128244" y="14212"/>
                </a:lnTo>
                <a:lnTo>
                  <a:pt x="131690" y="17590"/>
                </a:lnTo>
                <a:lnTo>
                  <a:pt x="135137" y="20968"/>
                </a:lnTo>
                <a:lnTo>
                  <a:pt x="136860" y="25529"/>
                </a:lnTo>
                <a:lnTo>
                  <a:pt x="136860" y="36191"/>
                </a:lnTo>
                <a:lnTo>
                  <a:pt x="134976" y="40557"/>
                </a:lnTo>
                <a:lnTo>
                  <a:pt x="131208" y="44372"/>
                </a:lnTo>
                <a:lnTo>
                  <a:pt x="128819" y="46808"/>
                </a:lnTo>
                <a:lnTo>
                  <a:pt x="124660" y="49749"/>
                </a:lnTo>
                <a:lnTo>
                  <a:pt x="118733" y="53196"/>
                </a:lnTo>
                <a:lnTo>
                  <a:pt x="105499" y="60848"/>
                </a:lnTo>
                <a:lnTo>
                  <a:pt x="96631" y="65995"/>
                </a:lnTo>
                <a:lnTo>
                  <a:pt x="90669" y="71717"/>
                </a:lnTo>
                <a:lnTo>
                  <a:pt x="87614" y="78013"/>
                </a:lnTo>
                <a:lnTo>
                  <a:pt x="84558" y="84310"/>
                </a:lnTo>
                <a:lnTo>
                  <a:pt x="82801" y="91709"/>
                </a:lnTo>
                <a:lnTo>
                  <a:pt x="82341" y="100211"/>
                </a:lnTo>
                <a:lnTo>
                  <a:pt x="150093" y="100211"/>
                </a:lnTo>
                <a:lnTo>
                  <a:pt x="150093" y="88492"/>
                </a:lnTo>
                <a:lnTo>
                  <a:pt x="96195" y="88492"/>
                </a:lnTo>
                <a:close/>
              </a:path>
              <a:path w="432614" h="130428">
                <a:moveTo>
                  <a:pt x="177410" y="120203"/>
                </a:moveTo>
                <a:lnTo>
                  <a:pt x="181224" y="117652"/>
                </a:lnTo>
                <a:lnTo>
                  <a:pt x="183429" y="113516"/>
                </a:lnTo>
                <a:lnTo>
                  <a:pt x="185635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8" y="85183"/>
                </a:lnTo>
                <a:lnTo>
                  <a:pt x="171988" y="100211"/>
                </a:lnTo>
                <a:lnTo>
                  <a:pt x="179501" y="100211"/>
                </a:lnTo>
                <a:lnTo>
                  <a:pt x="179696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8" y="114619"/>
                </a:lnTo>
                <a:lnTo>
                  <a:pt x="171988" y="121168"/>
                </a:lnTo>
                <a:lnTo>
                  <a:pt x="177410" y="120203"/>
                </a:lnTo>
                <a:close/>
              </a:path>
              <a:path w="432614" h="130428">
                <a:moveTo>
                  <a:pt x="213688" y="33894"/>
                </a:moveTo>
                <a:lnTo>
                  <a:pt x="213917" y="28287"/>
                </a:lnTo>
                <a:lnTo>
                  <a:pt x="214905" y="23967"/>
                </a:lnTo>
                <a:lnTo>
                  <a:pt x="216651" y="20933"/>
                </a:lnTo>
                <a:lnTo>
                  <a:pt x="219822" y="15418"/>
                </a:lnTo>
                <a:lnTo>
                  <a:pt x="225542" y="12661"/>
                </a:lnTo>
                <a:lnTo>
                  <a:pt x="238454" y="12661"/>
                </a:lnTo>
                <a:lnTo>
                  <a:pt x="242521" y="13994"/>
                </a:lnTo>
                <a:lnTo>
                  <a:pt x="246013" y="16659"/>
                </a:lnTo>
                <a:lnTo>
                  <a:pt x="249505" y="19325"/>
                </a:lnTo>
                <a:lnTo>
                  <a:pt x="251251" y="23117"/>
                </a:lnTo>
                <a:lnTo>
                  <a:pt x="251251" y="34652"/>
                </a:lnTo>
                <a:lnTo>
                  <a:pt x="248632" y="39248"/>
                </a:lnTo>
                <a:lnTo>
                  <a:pt x="243394" y="41822"/>
                </a:lnTo>
                <a:lnTo>
                  <a:pt x="240407" y="43292"/>
                </a:lnTo>
                <a:lnTo>
                  <a:pt x="236593" y="44027"/>
                </a:lnTo>
                <a:lnTo>
                  <a:pt x="228254" y="43912"/>
                </a:lnTo>
                <a:lnTo>
                  <a:pt x="225887" y="43683"/>
                </a:lnTo>
                <a:lnTo>
                  <a:pt x="225887" y="54644"/>
                </a:lnTo>
                <a:lnTo>
                  <a:pt x="230988" y="54506"/>
                </a:lnTo>
                <a:lnTo>
                  <a:pt x="238385" y="54506"/>
                </a:lnTo>
                <a:lnTo>
                  <a:pt x="244163" y="55862"/>
                </a:lnTo>
                <a:lnTo>
                  <a:pt x="248322" y="58573"/>
                </a:lnTo>
                <a:lnTo>
                  <a:pt x="252480" y="61285"/>
                </a:lnTo>
                <a:lnTo>
                  <a:pt x="254559" y="66041"/>
                </a:lnTo>
                <a:lnTo>
                  <a:pt x="254559" y="78358"/>
                </a:lnTo>
                <a:lnTo>
                  <a:pt x="252584" y="82862"/>
                </a:lnTo>
                <a:lnTo>
                  <a:pt x="248632" y="86355"/>
                </a:lnTo>
                <a:lnTo>
                  <a:pt x="244680" y="89847"/>
                </a:lnTo>
                <a:lnTo>
                  <a:pt x="239442" y="91594"/>
                </a:lnTo>
                <a:lnTo>
                  <a:pt x="224509" y="91594"/>
                </a:lnTo>
                <a:lnTo>
                  <a:pt x="218696" y="88997"/>
                </a:lnTo>
                <a:lnTo>
                  <a:pt x="215480" y="83804"/>
                </a:lnTo>
                <a:lnTo>
                  <a:pt x="213641" y="80909"/>
                </a:lnTo>
                <a:lnTo>
                  <a:pt x="212447" y="76267"/>
                </a:lnTo>
                <a:lnTo>
                  <a:pt x="211895" y="69879"/>
                </a:lnTo>
                <a:lnTo>
                  <a:pt x="198937" y="69879"/>
                </a:lnTo>
                <a:lnTo>
                  <a:pt x="198937" y="79070"/>
                </a:lnTo>
                <a:lnTo>
                  <a:pt x="201568" y="86872"/>
                </a:lnTo>
                <a:lnTo>
                  <a:pt x="206830" y="93283"/>
                </a:lnTo>
                <a:lnTo>
                  <a:pt x="207892" y="94487"/>
                </a:lnTo>
                <a:lnTo>
                  <a:pt x="217957" y="100796"/>
                </a:lnTo>
                <a:lnTo>
                  <a:pt x="232228" y="102900"/>
                </a:lnTo>
                <a:lnTo>
                  <a:pt x="235182" y="102830"/>
                </a:lnTo>
                <a:lnTo>
                  <a:pt x="248523" y="100267"/>
                </a:lnTo>
                <a:lnTo>
                  <a:pt x="258626" y="94007"/>
                </a:lnTo>
                <a:lnTo>
                  <a:pt x="264829" y="88078"/>
                </a:lnTo>
                <a:lnTo>
                  <a:pt x="267931" y="80403"/>
                </a:lnTo>
                <a:lnTo>
                  <a:pt x="267931" y="65099"/>
                </a:lnTo>
                <a:lnTo>
                  <a:pt x="266472" y="60124"/>
                </a:lnTo>
                <a:lnTo>
                  <a:pt x="263554" y="56057"/>
                </a:lnTo>
                <a:lnTo>
                  <a:pt x="260636" y="51990"/>
                </a:lnTo>
                <a:lnTo>
                  <a:pt x="256581" y="49244"/>
                </a:lnTo>
                <a:lnTo>
                  <a:pt x="251389" y="47819"/>
                </a:lnTo>
                <a:lnTo>
                  <a:pt x="254606" y="46486"/>
                </a:lnTo>
                <a:lnTo>
                  <a:pt x="257224" y="44648"/>
                </a:lnTo>
                <a:lnTo>
                  <a:pt x="259247" y="42304"/>
                </a:lnTo>
                <a:lnTo>
                  <a:pt x="262509" y="38535"/>
                </a:lnTo>
                <a:lnTo>
                  <a:pt x="264140" y="33618"/>
                </a:lnTo>
                <a:lnTo>
                  <a:pt x="264140" y="19049"/>
                </a:lnTo>
                <a:lnTo>
                  <a:pt x="261383" y="12557"/>
                </a:lnTo>
                <a:lnTo>
                  <a:pt x="255869" y="8077"/>
                </a:lnTo>
                <a:lnTo>
                  <a:pt x="250355" y="3596"/>
                </a:lnTo>
                <a:lnTo>
                  <a:pt x="242567" y="1355"/>
                </a:lnTo>
                <a:lnTo>
                  <a:pt x="232503" y="1355"/>
                </a:lnTo>
                <a:lnTo>
                  <a:pt x="226894" y="1683"/>
                </a:lnTo>
                <a:lnTo>
                  <a:pt x="214303" y="5946"/>
                </a:lnTo>
                <a:lnTo>
                  <a:pt x="205830" y="15143"/>
                </a:lnTo>
                <a:lnTo>
                  <a:pt x="202889" y="20290"/>
                </a:lnTo>
                <a:lnTo>
                  <a:pt x="201419" y="26540"/>
                </a:lnTo>
                <a:lnTo>
                  <a:pt x="201419" y="33894"/>
                </a:lnTo>
                <a:lnTo>
                  <a:pt x="213688" y="33894"/>
                </a:lnTo>
                <a:close/>
              </a:path>
              <a:path w="432614" h="130428">
                <a:moveTo>
                  <a:pt x="324770" y="76083"/>
                </a:moveTo>
                <a:lnTo>
                  <a:pt x="324770" y="100211"/>
                </a:lnTo>
                <a:lnTo>
                  <a:pt x="337177" y="100211"/>
                </a:lnTo>
                <a:lnTo>
                  <a:pt x="337177" y="76083"/>
                </a:lnTo>
                <a:lnTo>
                  <a:pt x="351720" y="76083"/>
                </a:lnTo>
                <a:lnTo>
                  <a:pt x="351720" y="65260"/>
                </a:lnTo>
                <a:lnTo>
                  <a:pt x="337177" y="65260"/>
                </a:lnTo>
                <a:lnTo>
                  <a:pt x="337177" y="1217"/>
                </a:lnTo>
                <a:lnTo>
                  <a:pt x="326700" y="1217"/>
                </a:lnTo>
                <a:lnTo>
                  <a:pt x="324564" y="20520"/>
                </a:lnTo>
                <a:lnTo>
                  <a:pt x="324564" y="65260"/>
                </a:lnTo>
                <a:lnTo>
                  <a:pt x="292927" y="65260"/>
                </a:lnTo>
                <a:lnTo>
                  <a:pt x="281486" y="63950"/>
                </a:lnTo>
                <a:lnTo>
                  <a:pt x="281486" y="76083"/>
                </a:lnTo>
                <a:lnTo>
                  <a:pt x="324770" y="76083"/>
                </a:lnTo>
                <a:close/>
              </a:path>
              <a:path w="432614" h="130428">
                <a:moveTo>
                  <a:pt x="326700" y="1217"/>
                </a:moveTo>
                <a:lnTo>
                  <a:pt x="281486" y="63950"/>
                </a:lnTo>
                <a:lnTo>
                  <a:pt x="292927" y="65260"/>
                </a:lnTo>
                <a:lnTo>
                  <a:pt x="324564" y="20520"/>
                </a:lnTo>
                <a:lnTo>
                  <a:pt x="326700" y="1217"/>
                </a:lnTo>
                <a:close/>
              </a:path>
              <a:path w="432614" h="130428">
                <a:moveTo>
                  <a:pt x="415796" y="3711"/>
                </a:moveTo>
                <a:lnTo>
                  <a:pt x="408376" y="1217"/>
                </a:lnTo>
                <a:lnTo>
                  <a:pt x="398910" y="1217"/>
                </a:lnTo>
                <a:lnTo>
                  <a:pt x="392247" y="12592"/>
                </a:lnTo>
                <a:lnTo>
                  <a:pt x="404240" y="12592"/>
                </a:lnTo>
                <a:lnTo>
                  <a:pt x="408720" y="14132"/>
                </a:lnTo>
                <a:lnTo>
                  <a:pt x="411661" y="17211"/>
                </a:lnTo>
                <a:lnTo>
                  <a:pt x="414602" y="20290"/>
                </a:lnTo>
                <a:lnTo>
                  <a:pt x="416072" y="23668"/>
                </a:lnTo>
                <a:lnTo>
                  <a:pt x="416417" y="47474"/>
                </a:lnTo>
                <a:lnTo>
                  <a:pt x="420093" y="45406"/>
                </a:lnTo>
                <a:lnTo>
                  <a:pt x="422804" y="43292"/>
                </a:lnTo>
                <a:lnTo>
                  <a:pt x="424550" y="41132"/>
                </a:lnTo>
                <a:lnTo>
                  <a:pt x="427674" y="37317"/>
                </a:lnTo>
                <a:lnTo>
                  <a:pt x="429237" y="32331"/>
                </a:lnTo>
                <a:lnTo>
                  <a:pt x="429237" y="19509"/>
                </a:lnTo>
                <a:lnTo>
                  <a:pt x="426548" y="13684"/>
                </a:lnTo>
                <a:lnTo>
                  <a:pt x="421173" y="8697"/>
                </a:lnTo>
                <a:lnTo>
                  <a:pt x="415796" y="3711"/>
                </a:lnTo>
                <a:close/>
              </a:path>
              <a:path w="432614" h="130428">
                <a:moveTo>
                  <a:pt x="413694" y="87079"/>
                </a:moveTo>
                <a:lnTo>
                  <a:pt x="409903" y="90181"/>
                </a:lnTo>
                <a:lnTo>
                  <a:pt x="405136" y="91732"/>
                </a:lnTo>
                <a:lnTo>
                  <a:pt x="392224" y="91732"/>
                </a:lnTo>
                <a:lnTo>
                  <a:pt x="386929" y="89859"/>
                </a:lnTo>
                <a:lnTo>
                  <a:pt x="383505" y="86113"/>
                </a:lnTo>
                <a:lnTo>
                  <a:pt x="380082" y="82368"/>
                </a:lnTo>
                <a:lnTo>
                  <a:pt x="378370" y="77922"/>
                </a:lnTo>
                <a:lnTo>
                  <a:pt x="374900" y="95329"/>
                </a:lnTo>
                <a:lnTo>
                  <a:pt x="385914" y="101110"/>
                </a:lnTo>
                <a:lnTo>
                  <a:pt x="399117" y="103037"/>
                </a:lnTo>
                <a:lnTo>
                  <a:pt x="400263" y="103025"/>
                </a:lnTo>
                <a:lnTo>
                  <a:pt x="413742" y="100604"/>
                </a:lnTo>
                <a:lnTo>
                  <a:pt x="413694" y="87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519312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600811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626374" y="2769325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2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701105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6799271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6775962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446211" y="276654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444456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4"/>
                </a:lnTo>
                <a:lnTo>
                  <a:pt x="37700" y="53150"/>
                </a:lnTo>
                <a:lnTo>
                  <a:pt x="37700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478730" y="2805274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52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590716" y="479623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1" name="object 151"/>
          <p:cNvSpPr txBox="1"/>
          <p:nvPr/>
        </p:nvSpPr>
        <p:spPr>
          <a:xfrm>
            <a:off x="2686960" y="4796235"/>
            <a:ext cx="1443648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4130609" y="4796235"/>
            <a:ext cx="67370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2590716" y="5169955"/>
            <a:ext cx="866188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8" name="object 148"/>
          <p:cNvSpPr txBox="1"/>
          <p:nvPr/>
        </p:nvSpPr>
        <p:spPr>
          <a:xfrm>
            <a:off x="3456905" y="5169955"/>
            <a:ext cx="1347406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7" name="object 147"/>
          <p:cNvSpPr txBox="1"/>
          <p:nvPr/>
        </p:nvSpPr>
        <p:spPr>
          <a:xfrm>
            <a:off x="2590716" y="5356814"/>
            <a:ext cx="19248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6" name="object 146"/>
          <p:cNvSpPr txBox="1"/>
          <p:nvPr/>
        </p:nvSpPr>
        <p:spPr>
          <a:xfrm>
            <a:off x="2783202" y="5356814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5" name="object 145"/>
          <p:cNvSpPr txBox="1"/>
          <p:nvPr/>
        </p:nvSpPr>
        <p:spPr>
          <a:xfrm>
            <a:off x="4323095" y="5356814"/>
            <a:ext cx="48121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4" name="object 144"/>
          <p:cNvSpPr txBox="1"/>
          <p:nvPr/>
        </p:nvSpPr>
        <p:spPr>
          <a:xfrm>
            <a:off x="2590715" y="5450245"/>
            <a:ext cx="125116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3" name="object 143"/>
          <p:cNvSpPr txBox="1"/>
          <p:nvPr/>
        </p:nvSpPr>
        <p:spPr>
          <a:xfrm>
            <a:off x="3841879" y="5450245"/>
            <a:ext cx="19248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2" name="object 142"/>
          <p:cNvSpPr txBox="1"/>
          <p:nvPr/>
        </p:nvSpPr>
        <p:spPr>
          <a:xfrm>
            <a:off x="4034365" y="5450245"/>
            <a:ext cx="8885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1" name="object 141"/>
          <p:cNvSpPr txBox="1"/>
          <p:nvPr/>
        </p:nvSpPr>
        <p:spPr>
          <a:xfrm>
            <a:off x="4123224" y="5450245"/>
            <a:ext cx="68108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0" name="object 140"/>
          <p:cNvSpPr txBox="1"/>
          <p:nvPr/>
        </p:nvSpPr>
        <p:spPr>
          <a:xfrm>
            <a:off x="4034365" y="5554056"/>
            <a:ext cx="769946" cy="1764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9" name="object 139"/>
          <p:cNvSpPr txBox="1"/>
          <p:nvPr/>
        </p:nvSpPr>
        <p:spPr>
          <a:xfrm>
            <a:off x="858337" y="4515945"/>
            <a:ext cx="1539892" cy="1027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8" name="object 138"/>
          <p:cNvSpPr txBox="1"/>
          <p:nvPr/>
        </p:nvSpPr>
        <p:spPr>
          <a:xfrm>
            <a:off x="7402881" y="2273627"/>
            <a:ext cx="57745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7" name="object 137"/>
          <p:cNvSpPr txBox="1"/>
          <p:nvPr/>
        </p:nvSpPr>
        <p:spPr>
          <a:xfrm>
            <a:off x="5478015" y="1993337"/>
            <a:ext cx="40966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6" name="object 136"/>
          <p:cNvSpPr txBox="1"/>
          <p:nvPr/>
        </p:nvSpPr>
        <p:spPr>
          <a:xfrm>
            <a:off x="5887685" y="1993337"/>
            <a:ext cx="18201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5" name="object 135"/>
          <p:cNvSpPr txBox="1"/>
          <p:nvPr/>
        </p:nvSpPr>
        <p:spPr>
          <a:xfrm>
            <a:off x="6069697" y="1993337"/>
            <a:ext cx="22456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4" name="object 134"/>
          <p:cNvSpPr txBox="1"/>
          <p:nvPr/>
        </p:nvSpPr>
        <p:spPr>
          <a:xfrm>
            <a:off x="6294265" y="1993337"/>
            <a:ext cx="207104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3" name="object 133"/>
          <p:cNvSpPr txBox="1"/>
          <p:nvPr/>
        </p:nvSpPr>
        <p:spPr>
          <a:xfrm>
            <a:off x="5478015" y="2097149"/>
            <a:ext cx="2887298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132" name="object 132"/>
          <p:cNvSpPr txBox="1"/>
          <p:nvPr/>
        </p:nvSpPr>
        <p:spPr>
          <a:xfrm>
            <a:off x="5478014" y="2180197"/>
            <a:ext cx="1636135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1" name="object 131"/>
          <p:cNvSpPr txBox="1"/>
          <p:nvPr/>
        </p:nvSpPr>
        <p:spPr>
          <a:xfrm>
            <a:off x="7114149" y="2180197"/>
            <a:ext cx="1251163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0" name="object 130"/>
          <p:cNvSpPr txBox="1"/>
          <p:nvPr/>
        </p:nvSpPr>
        <p:spPr>
          <a:xfrm>
            <a:off x="1050823" y="872178"/>
            <a:ext cx="98037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9" name="object 129"/>
          <p:cNvSpPr txBox="1"/>
          <p:nvPr/>
        </p:nvSpPr>
        <p:spPr>
          <a:xfrm>
            <a:off x="2031197" y="872178"/>
            <a:ext cx="384670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8" name="object 128"/>
          <p:cNvSpPr txBox="1"/>
          <p:nvPr/>
        </p:nvSpPr>
        <p:spPr>
          <a:xfrm>
            <a:off x="2415867" y="872178"/>
            <a:ext cx="4635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7" name="object 127"/>
          <p:cNvSpPr txBox="1"/>
          <p:nvPr/>
        </p:nvSpPr>
        <p:spPr>
          <a:xfrm>
            <a:off x="2879446" y="872178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2975689" y="872178"/>
            <a:ext cx="18510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5" name="object 125"/>
          <p:cNvSpPr txBox="1"/>
          <p:nvPr/>
        </p:nvSpPr>
        <p:spPr>
          <a:xfrm>
            <a:off x="3160792" y="872178"/>
            <a:ext cx="96981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24" name="object 124"/>
          <p:cNvSpPr txBox="1"/>
          <p:nvPr/>
        </p:nvSpPr>
        <p:spPr>
          <a:xfrm>
            <a:off x="4130608" y="872179"/>
            <a:ext cx="134740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3" name="object 123"/>
          <p:cNvSpPr txBox="1"/>
          <p:nvPr/>
        </p:nvSpPr>
        <p:spPr>
          <a:xfrm>
            <a:off x="1050823" y="975990"/>
            <a:ext cx="1828622" cy="8304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2" name="object 122"/>
          <p:cNvSpPr txBox="1"/>
          <p:nvPr/>
        </p:nvSpPr>
        <p:spPr>
          <a:xfrm>
            <a:off x="2975690" y="975989"/>
            <a:ext cx="115491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4130608" y="1059038"/>
            <a:ext cx="1347405" cy="654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2879446" y="1245898"/>
            <a:ext cx="86618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3745634" y="1245898"/>
            <a:ext cx="38497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2879445" y="1526188"/>
            <a:ext cx="1251162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2879446" y="1713048"/>
            <a:ext cx="211735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6" name="object 116"/>
          <p:cNvSpPr txBox="1"/>
          <p:nvPr/>
        </p:nvSpPr>
        <p:spPr>
          <a:xfrm>
            <a:off x="4996798" y="1713048"/>
            <a:ext cx="48121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1050823" y="1806478"/>
            <a:ext cx="115491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4" name="object 114"/>
          <p:cNvSpPr txBox="1"/>
          <p:nvPr/>
        </p:nvSpPr>
        <p:spPr>
          <a:xfrm>
            <a:off x="2205743" y="1806478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3" name="object 113"/>
          <p:cNvSpPr txBox="1"/>
          <p:nvPr/>
        </p:nvSpPr>
        <p:spPr>
          <a:xfrm>
            <a:off x="1050823" y="1993337"/>
            <a:ext cx="2983541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4034365" y="1993337"/>
            <a:ext cx="1443649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5606338" y="685318"/>
            <a:ext cx="64162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5670501" y="685318"/>
            <a:ext cx="1154919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6825420" y="685318"/>
            <a:ext cx="1443649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5606339" y="1059038"/>
            <a:ext cx="256648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5862988" y="1059038"/>
            <a:ext cx="76994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6632934" y="1059038"/>
            <a:ext cx="1636135" cy="7417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5606338" y="1245897"/>
            <a:ext cx="1026595" cy="654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6632934" y="1800811"/>
            <a:ext cx="185102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03" name="object 103"/>
          <p:cNvSpPr txBox="1"/>
          <p:nvPr/>
        </p:nvSpPr>
        <p:spPr>
          <a:xfrm>
            <a:off x="6818035" y="1800811"/>
            <a:ext cx="488600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02" name="object 102"/>
          <p:cNvSpPr txBox="1"/>
          <p:nvPr/>
        </p:nvSpPr>
        <p:spPr>
          <a:xfrm>
            <a:off x="7306636" y="1800811"/>
            <a:ext cx="962433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01" name="object 101"/>
          <p:cNvSpPr txBox="1"/>
          <p:nvPr/>
        </p:nvSpPr>
        <p:spPr>
          <a:xfrm>
            <a:off x="5606339" y="1899908"/>
            <a:ext cx="1700297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100" name="object 100"/>
          <p:cNvSpPr txBox="1"/>
          <p:nvPr/>
        </p:nvSpPr>
        <p:spPr>
          <a:xfrm>
            <a:off x="7306636" y="1899908"/>
            <a:ext cx="962433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99" name="object 99"/>
          <p:cNvSpPr txBox="1"/>
          <p:nvPr/>
        </p:nvSpPr>
        <p:spPr>
          <a:xfrm>
            <a:off x="473364" y="448236"/>
            <a:ext cx="8197273" cy="1436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473364" y="591888"/>
            <a:ext cx="2149051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2622415" y="591888"/>
            <a:ext cx="876883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3499298" y="591888"/>
            <a:ext cx="246284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3745582" y="591888"/>
            <a:ext cx="694761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4440344" y="591888"/>
            <a:ext cx="3326122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7766466" y="591889"/>
            <a:ext cx="630927" cy="53358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8397394" y="591889"/>
            <a:ext cx="273242" cy="53358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473364" y="737225"/>
            <a:ext cx="7293102" cy="15364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473364" y="2273627"/>
            <a:ext cx="2813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9" name="object 89"/>
          <p:cNvSpPr txBox="1"/>
          <p:nvPr/>
        </p:nvSpPr>
        <p:spPr>
          <a:xfrm>
            <a:off x="754709" y="2273627"/>
            <a:ext cx="37449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8" name="object 88"/>
          <p:cNvSpPr txBox="1"/>
          <p:nvPr/>
        </p:nvSpPr>
        <p:spPr>
          <a:xfrm>
            <a:off x="1129208" y="2273627"/>
            <a:ext cx="78780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87" name="object 87"/>
          <p:cNvSpPr txBox="1"/>
          <p:nvPr/>
        </p:nvSpPr>
        <p:spPr>
          <a:xfrm>
            <a:off x="1917013" y="2273627"/>
            <a:ext cx="5849453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73364" y="2377439"/>
            <a:ext cx="1443649" cy="8408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1917013" y="2834207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4" name="object 84"/>
          <p:cNvSpPr txBox="1"/>
          <p:nvPr/>
        </p:nvSpPr>
        <p:spPr>
          <a:xfrm>
            <a:off x="3456905" y="283420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3" name="object 83"/>
          <p:cNvSpPr txBox="1"/>
          <p:nvPr/>
        </p:nvSpPr>
        <p:spPr>
          <a:xfrm>
            <a:off x="4226852" y="283420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2" name="object 82"/>
          <p:cNvSpPr txBox="1"/>
          <p:nvPr/>
        </p:nvSpPr>
        <p:spPr>
          <a:xfrm>
            <a:off x="4996798" y="283420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1" name="object 81"/>
          <p:cNvSpPr txBox="1"/>
          <p:nvPr/>
        </p:nvSpPr>
        <p:spPr>
          <a:xfrm>
            <a:off x="5766744" y="283420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0" name="object 80"/>
          <p:cNvSpPr txBox="1"/>
          <p:nvPr/>
        </p:nvSpPr>
        <p:spPr>
          <a:xfrm>
            <a:off x="6729177" y="2834207"/>
            <a:ext cx="1037288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9" name="object 79"/>
          <p:cNvSpPr txBox="1"/>
          <p:nvPr/>
        </p:nvSpPr>
        <p:spPr>
          <a:xfrm>
            <a:off x="1917013" y="2927637"/>
            <a:ext cx="1165613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3082626" y="2927637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7" name="object 77"/>
          <p:cNvSpPr txBox="1"/>
          <p:nvPr/>
        </p:nvSpPr>
        <p:spPr>
          <a:xfrm>
            <a:off x="3456905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6" name="object 76"/>
          <p:cNvSpPr txBox="1"/>
          <p:nvPr/>
        </p:nvSpPr>
        <p:spPr>
          <a:xfrm>
            <a:off x="4226852" y="292763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5" name="object 75"/>
          <p:cNvSpPr txBox="1"/>
          <p:nvPr/>
        </p:nvSpPr>
        <p:spPr>
          <a:xfrm>
            <a:off x="4996798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4" name="object 74"/>
          <p:cNvSpPr txBox="1"/>
          <p:nvPr/>
        </p:nvSpPr>
        <p:spPr>
          <a:xfrm>
            <a:off x="5766744" y="292763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3" name="object 73"/>
          <p:cNvSpPr txBox="1"/>
          <p:nvPr/>
        </p:nvSpPr>
        <p:spPr>
          <a:xfrm>
            <a:off x="6729176" y="2927637"/>
            <a:ext cx="384973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2" name="object 72"/>
          <p:cNvSpPr txBox="1"/>
          <p:nvPr/>
        </p:nvSpPr>
        <p:spPr>
          <a:xfrm>
            <a:off x="7114150" y="2927637"/>
            <a:ext cx="652315" cy="300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3082626" y="3021066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0" name="object 70"/>
          <p:cNvSpPr txBox="1"/>
          <p:nvPr/>
        </p:nvSpPr>
        <p:spPr>
          <a:xfrm>
            <a:off x="3456905" y="3021066"/>
            <a:ext cx="36572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9" name="object 69"/>
          <p:cNvSpPr txBox="1"/>
          <p:nvPr/>
        </p:nvSpPr>
        <p:spPr>
          <a:xfrm>
            <a:off x="1917013" y="3114496"/>
            <a:ext cx="1924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2109499" y="3114496"/>
            <a:ext cx="138279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7" name="object 67"/>
          <p:cNvSpPr txBox="1"/>
          <p:nvPr/>
        </p:nvSpPr>
        <p:spPr>
          <a:xfrm>
            <a:off x="3492297" y="3114496"/>
            <a:ext cx="13923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6" name="object 66"/>
          <p:cNvSpPr txBox="1"/>
          <p:nvPr/>
        </p:nvSpPr>
        <p:spPr>
          <a:xfrm>
            <a:off x="3631534" y="3114496"/>
            <a:ext cx="31938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5" name="object 65"/>
          <p:cNvSpPr txBox="1"/>
          <p:nvPr/>
        </p:nvSpPr>
        <p:spPr>
          <a:xfrm>
            <a:off x="6825420" y="3114496"/>
            <a:ext cx="28872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473364" y="3218308"/>
            <a:ext cx="1636135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3" name="object 63"/>
          <p:cNvSpPr txBox="1"/>
          <p:nvPr/>
        </p:nvSpPr>
        <p:spPr>
          <a:xfrm>
            <a:off x="2109500" y="3218308"/>
            <a:ext cx="4715921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2" name="object 62"/>
          <p:cNvSpPr txBox="1"/>
          <p:nvPr/>
        </p:nvSpPr>
        <p:spPr>
          <a:xfrm>
            <a:off x="473364" y="3301356"/>
            <a:ext cx="3849731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4323094" y="3301356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73364" y="3488216"/>
            <a:ext cx="86618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1339553" y="3488216"/>
            <a:ext cx="2213595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3553149" y="3488216"/>
            <a:ext cx="211735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5670501" y="3488216"/>
            <a:ext cx="144364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73364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1050823" y="3768505"/>
            <a:ext cx="81966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1870488" y="3768505"/>
            <a:ext cx="33525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2205743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2783202" y="3768506"/>
            <a:ext cx="4330946" cy="3627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4323095" y="3768506"/>
            <a:ext cx="577460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4900555" y="3768506"/>
            <a:ext cx="153989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6440447" y="3768506"/>
            <a:ext cx="67370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1050823" y="3872317"/>
            <a:ext cx="1154919" cy="1764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473363" y="4048796"/>
            <a:ext cx="163613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2109499" y="4048796"/>
            <a:ext cx="67370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2783202" y="4131237"/>
            <a:ext cx="1539892" cy="1978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4323094" y="4235655"/>
            <a:ext cx="279105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3" name="object 43"/>
          <p:cNvSpPr txBox="1"/>
          <p:nvPr/>
        </p:nvSpPr>
        <p:spPr>
          <a:xfrm>
            <a:off x="2109499" y="4329086"/>
            <a:ext cx="500465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2" name="object 42"/>
          <p:cNvSpPr txBox="1"/>
          <p:nvPr/>
        </p:nvSpPr>
        <p:spPr>
          <a:xfrm>
            <a:off x="473364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762093" y="4422516"/>
            <a:ext cx="606332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6825420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762093" y="4702806"/>
            <a:ext cx="3657245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4419338" y="4702805"/>
            <a:ext cx="21012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4629462" y="4702805"/>
            <a:ext cx="5453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6" name="object 36"/>
          <p:cNvSpPr txBox="1"/>
          <p:nvPr/>
        </p:nvSpPr>
        <p:spPr>
          <a:xfrm>
            <a:off x="5174841" y="4702805"/>
            <a:ext cx="7843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5959230" y="4702806"/>
            <a:ext cx="86618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4419339" y="4806616"/>
            <a:ext cx="1539892" cy="4567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762093" y="5263385"/>
            <a:ext cx="4619677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2" name="object 32"/>
          <p:cNvSpPr txBox="1"/>
          <p:nvPr/>
        </p:nvSpPr>
        <p:spPr>
          <a:xfrm>
            <a:off x="5381771" y="5263385"/>
            <a:ext cx="144364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1" name="object 31"/>
          <p:cNvSpPr txBox="1"/>
          <p:nvPr/>
        </p:nvSpPr>
        <p:spPr>
          <a:xfrm>
            <a:off x="762093" y="5356814"/>
            <a:ext cx="4427191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0" name="object 30"/>
          <p:cNvSpPr txBox="1"/>
          <p:nvPr/>
        </p:nvSpPr>
        <p:spPr>
          <a:xfrm>
            <a:off x="5189285" y="5356814"/>
            <a:ext cx="105867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9" name="object 29"/>
          <p:cNvSpPr txBox="1"/>
          <p:nvPr/>
        </p:nvSpPr>
        <p:spPr>
          <a:xfrm>
            <a:off x="6247960" y="5356814"/>
            <a:ext cx="57746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8" name="object 28"/>
          <p:cNvSpPr txBox="1"/>
          <p:nvPr/>
        </p:nvSpPr>
        <p:spPr>
          <a:xfrm>
            <a:off x="762093" y="5450245"/>
            <a:ext cx="4138461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4900555" y="5450245"/>
            <a:ext cx="59146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5492018" y="5450245"/>
            <a:ext cx="27472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5766745" y="5450245"/>
            <a:ext cx="19248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5959230" y="5450245"/>
            <a:ext cx="76994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6729177" y="545024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4900555" y="5554055"/>
            <a:ext cx="86618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73364" y="5823964"/>
            <a:ext cx="4427191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4900555" y="5823964"/>
            <a:ext cx="8661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5766745" y="5823964"/>
            <a:ext cx="19248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5959230" y="5823964"/>
            <a:ext cx="7699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7" name="object 17"/>
          <p:cNvSpPr txBox="1"/>
          <p:nvPr/>
        </p:nvSpPr>
        <p:spPr>
          <a:xfrm>
            <a:off x="6729176" y="5823964"/>
            <a:ext cx="38497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6" name="object 16"/>
          <p:cNvSpPr txBox="1"/>
          <p:nvPr/>
        </p:nvSpPr>
        <p:spPr>
          <a:xfrm>
            <a:off x="473364" y="5927775"/>
            <a:ext cx="8197273" cy="4819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  <a:spcBef>
                <a:spcPts val="67"/>
              </a:spcBef>
            </a:pPr>
            <a:endParaRPr sz="900"/>
          </a:p>
          <a:p>
            <a:pPr marL="161555">
              <a:lnSpc>
                <a:spcPct val="95825"/>
              </a:lnSpc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237545" y="1285365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7237545" y="131155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7654599" y="143070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7750843" y="1721372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7354737" y="1939181"/>
            <a:ext cx="6150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7654599" y="192899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654599" y="195517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6050544" y="305015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050544" y="307633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708186" y="3859686"/>
            <a:ext cx="6150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120193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761815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120193" y="396911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761815" y="396911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497250168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6946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Return Improvements on Existing</a:t>
            </a:r>
            <a:r>
              <a:rPr sz="2100" spc="-11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Assets</a:t>
            </a:r>
            <a:endParaRPr sz="2100">
              <a:latin typeface="Times New Roman"/>
              <a:cs typeface="Times New Roman"/>
            </a:endParaRPr>
          </a:p>
          <a:p>
            <a:pPr marL="1395001" marR="554696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-12" dirty="0">
                <a:latin typeface="Times New Roman"/>
                <a:cs typeface="Times New Roman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ube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Investments</a:t>
            </a:r>
            <a:r>
              <a:rPr sz="1600" spc="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able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existing </a:t>
            </a:r>
            <a:endParaRPr sz="1600">
              <a:latin typeface="Times New Roman"/>
              <a:cs typeface="Times New Roman"/>
            </a:endParaRPr>
          </a:p>
          <a:p>
            <a:pPr marL="1395001" marR="554696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assets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12.20%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9.20%,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more.</a:t>
            </a:r>
            <a:endParaRPr sz="1600">
              <a:latin typeface="Times New Roman"/>
              <a:cs typeface="Times New Roman"/>
            </a:endParaRPr>
          </a:p>
          <a:p>
            <a:pPr marL="1395001" marR="915443" indent="-303444">
              <a:lnSpc>
                <a:spcPts val="1806"/>
              </a:lnSpc>
              <a:spcBef>
                <a:spcPts val="596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second </a:t>
            </a:r>
            <a:endParaRPr sz="1600">
              <a:latin typeface="Times New Roman"/>
              <a:cs typeface="Times New Roman"/>
            </a:endParaRPr>
          </a:p>
          <a:p>
            <a:pPr marL="1395001" marR="915443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component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arising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improving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existing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assets: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.122*.60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+{</a:t>
            </a:r>
            <a:r>
              <a:rPr sz="1600" spc="2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(1+(.122-.092)/.092)</a:t>
            </a:r>
            <a:r>
              <a:rPr sz="1500" baseline="20165" dirty="0">
                <a:latin typeface="Times New Roman"/>
                <a:cs typeface="Times New Roman"/>
              </a:rPr>
              <a:t>1/5</a:t>
            </a:r>
            <a:r>
              <a:rPr sz="1600" dirty="0">
                <a:latin typeface="Times New Roman"/>
                <a:cs typeface="Times New Roman"/>
              </a:rPr>
              <a:t>-1}</a:t>
            </a:r>
            <a:endParaRPr sz="1600">
              <a:latin typeface="Times New Roman"/>
              <a:cs typeface="Times New Roman"/>
            </a:endParaRPr>
          </a:p>
          <a:p>
            <a:pPr marL="4293179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=.1313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13.13%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840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17167919"/>
      </p:ext>
    </p:extLst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object 16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73364" y="591889"/>
            <a:ext cx="7924030" cy="5335886"/>
          </a:xfrm>
          <a:custGeom>
            <a:avLst/>
            <a:gdLst/>
            <a:ahLst/>
            <a:cxnLst/>
            <a:rect l="l" t="t" r="r" b="b"/>
            <a:pathLst>
              <a:path w="8716433" h="6047338">
                <a:moveTo>
                  <a:pt x="0" y="0"/>
                </a:moveTo>
                <a:lnTo>
                  <a:pt x="0" y="6047338"/>
                </a:lnTo>
                <a:lnTo>
                  <a:pt x="8716433" y="6047338"/>
                </a:lnTo>
                <a:lnTo>
                  <a:pt x="871643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440446" y="591888"/>
            <a:ext cx="1924865" cy="373719"/>
          </a:xfrm>
          <a:custGeom>
            <a:avLst/>
            <a:gdLst/>
            <a:ahLst/>
            <a:cxnLst/>
            <a:rect l="l" t="t" r="r" b="b"/>
            <a:pathLst>
              <a:path w="2117352" h="423548">
                <a:moveTo>
                  <a:pt x="2117352" y="0"/>
                </a:moveTo>
                <a:lnTo>
                  <a:pt x="0" y="0"/>
                </a:lnTo>
                <a:lnTo>
                  <a:pt x="0" y="423548"/>
                </a:lnTo>
                <a:lnTo>
                  <a:pt x="2117352" y="423548"/>
                </a:lnTo>
                <a:lnTo>
                  <a:pt x="2117352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6440448" y="591888"/>
            <a:ext cx="1924865" cy="373719"/>
          </a:xfrm>
          <a:custGeom>
            <a:avLst/>
            <a:gdLst/>
            <a:ahLst/>
            <a:cxnLst/>
            <a:rect l="l" t="t" r="r" b="b"/>
            <a:pathLst>
              <a:path w="2117352" h="423548">
                <a:moveTo>
                  <a:pt x="0" y="0"/>
                </a:moveTo>
                <a:lnTo>
                  <a:pt x="2117352" y="0"/>
                </a:lnTo>
                <a:lnTo>
                  <a:pt x="2117352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402879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0" y="635323"/>
                </a:lnTo>
                <a:lnTo>
                  <a:pt x="635205" y="635323"/>
                </a:lnTo>
                <a:lnTo>
                  <a:pt x="6352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402881" y="2273627"/>
            <a:ext cx="577459" cy="560579"/>
          </a:xfrm>
          <a:custGeom>
            <a:avLst/>
            <a:gdLst/>
            <a:ahLst/>
            <a:cxnLst/>
            <a:rect l="l" t="t" r="r" b="b"/>
            <a:pathLst>
              <a:path w="635205" h="635323">
                <a:moveTo>
                  <a:pt x="0" y="0"/>
                </a:moveTo>
                <a:lnTo>
                  <a:pt x="635205" y="0"/>
                </a:lnTo>
                <a:lnTo>
                  <a:pt x="635205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478014" y="1993337"/>
            <a:ext cx="2887297" cy="186859"/>
          </a:xfrm>
          <a:custGeom>
            <a:avLst/>
            <a:gdLst/>
            <a:ahLst/>
            <a:cxnLst/>
            <a:rect l="l" t="t" r="r" b="b"/>
            <a:pathLst>
              <a:path w="3176027" h="211774">
                <a:moveTo>
                  <a:pt x="0" y="0"/>
                </a:moveTo>
                <a:lnTo>
                  <a:pt x="0" y="211774"/>
                </a:lnTo>
                <a:lnTo>
                  <a:pt x="3176027" y="211774"/>
                </a:lnTo>
                <a:lnTo>
                  <a:pt x="317602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478015" y="1993337"/>
            <a:ext cx="2887298" cy="186859"/>
          </a:xfrm>
          <a:custGeom>
            <a:avLst/>
            <a:gdLst/>
            <a:ahLst/>
            <a:cxnLst/>
            <a:rect l="l" t="t" r="r" b="b"/>
            <a:pathLst>
              <a:path w="3176028" h="211774">
                <a:moveTo>
                  <a:pt x="0" y="0"/>
                </a:moveTo>
                <a:lnTo>
                  <a:pt x="3176028" y="0"/>
                </a:lnTo>
                <a:lnTo>
                  <a:pt x="3176028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109499" y="3114496"/>
            <a:ext cx="4715920" cy="186859"/>
          </a:xfrm>
          <a:custGeom>
            <a:avLst/>
            <a:gdLst/>
            <a:ahLst/>
            <a:cxnLst/>
            <a:rect l="l" t="t" r="r" b="b"/>
            <a:pathLst>
              <a:path w="5187512" h="211774">
                <a:moveTo>
                  <a:pt x="0" y="0"/>
                </a:moveTo>
                <a:lnTo>
                  <a:pt x="0" y="211774"/>
                </a:lnTo>
                <a:lnTo>
                  <a:pt x="5187512" y="211774"/>
                </a:lnTo>
                <a:lnTo>
                  <a:pt x="51875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109500" y="3114496"/>
            <a:ext cx="4715921" cy="186859"/>
          </a:xfrm>
          <a:custGeom>
            <a:avLst/>
            <a:gdLst/>
            <a:ahLst/>
            <a:cxnLst/>
            <a:rect l="l" t="t" r="r" b="b"/>
            <a:pathLst>
              <a:path w="5187513" h="211774">
                <a:moveTo>
                  <a:pt x="0" y="0"/>
                </a:moveTo>
                <a:lnTo>
                  <a:pt x="5187513" y="0"/>
                </a:lnTo>
                <a:lnTo>
                  <a:pt x="5187513" y="211774"/>
                </a:lnTo>
                <a:lnTo>
                  <a:pt x="0" y="211774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189284" y="591888"/>
            <a:ext cx="1154918" cy="373719"/>
          </a:xfrm>
          <a:custGeom>
            <a:avLst/>
            <a:gdLst/>
            <a:ahLst/>
            <a:cxnLst/>
            <a:rect l="l" t="t" r="r" b="b"/>
            <a:pathLst>
              <a:path w="1270410" h="423548">
                <a:moveTo>
                  <a:pt x="1270410" y="0"/>
                </a:moveTo>
                <a:lnTo>
                  <a:pt x="0" y="0"/>
                </a:lnTo>
                <a:lnTo>
                  <a:pt x="0" y="423548"/>
                </a:lnTo>
                <a:lnTo>
                  <a:pt x="1270410" y="423548"/>
                </a:lnTo>
                <a:lnTo>
                  <a:pt x="127041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189285" y="59188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975689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0" y="423548"/>
                </a:lnTo>
                <a:lnTo>
                  <a:pt x="1270411" y="423548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975690" y="872178"/>
            <a:ext cx="1154919" cy="373719"/>
          </a:xfrm>
          <a:custGeom>
            <a:avLst/>
            <a:gdLst/>
            <a:ahLst/>
            <a:cxnLst/>
            <a:rect l="l" t="t" r="r" b="b"/>
            <a:pathLst>
              <a:path w="1270411" h="423548">
                <a:moveTo>
                  <a:pt x="0" y="0"/>
                </a:moveTo>
                <a:lnTo>
                  <a:pt x="1270411" y="0"/>
                </a:lnTo>
                <a:lnTo>
                  <a:pt x="1270411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62093" y="4422515"/>
            <a:ext cx="6063325" cy="1401448"/>
          </a:xfrm>
          <a:custGeom>
            <a:avLst/>
            <a:gdLst/>
            <a:ahLst/>
            <a:cxnLst/>
            <a:rect l="l" t="t" r="r" b="b"/>
            <a:pathLst>
              <a:path w="6669658" h="1588308">
                <a:moveTo>
                  <a:pt x="0" y="0"/>
                </a:moveTo>
                <a:lnTo>
                  <a:pt x="0" y="1588308"/>
                </a:lnTo>
                <a:lnTo>
                  <a:pt x="6669658" y="1588308"/>
                </a:lnTo>
                <a:lnTo>
                  <a:pt x="666965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762093" y="4422515"/>
            <a:ext cx="6063326" cy="1401448"/>
          </a:xfrm>
          <a:custGeom>
            <a:avLst/>
            <a:gdLst/>
            <a:ahLst/>
            <a:cxnLst/>
            <a:rect l="l" t="t" r="r" b="b"/>
            <a:pathLst>
              <a:path w="6669659" h="1588308">
                <a:moveTo>
                  <a:pt x="0" y="0"/>
                </a:moveTo>
                <a:lnTo>
                  <a:pt x="6669659" y="0"/>
                </a:lnTo>
                <a:lnTo>
                  <a:pt x="6669659" y="1588308"/>
                </a:lnTo>
                <a:lnTo>
                  <a:pt x="0" y="158830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959229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0" y="529436"/>
                </a:lnTo>
                <a:lnTo>
                  <a:pt x="846940" y="529436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959230" y="5450245"/>
            <a:ext cx="769945" cy="467149"/>
          </a:xfrm>
          <a:custGeom>
            <a:avLst/>
            <a:gdLst/>
            <a:ahLst/>
            <a:cxnLst/>
            <a:rect l="l" t="t" r="r" b="b"/>
            <a:pathLst>
              <a:path w="846940" h="529436">
                <a:moveTo>
                  <a:pt x="0" y="0"/>
                </a:moveTo>
                <a:lnTo>
                  <a:pt x="846940" y="0"/>
                </a:lnTo>
                <a:lnTo>
                  <a:pt x="846940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900554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0" y="529436"/>
                </a:lnTo>
                <a:lnTo>
                  <a:pt x="952808" y="529436"/>
                </a:lnTo>
                <a:lnTo>
                  <a:pt x="9528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900555" y="5450245"/>
            <a:ext cx="866189" cy="467149"/>
          </a:xfrm>
          <a:custGeom>
            <a:avLst/>
            <a:gdLst/>
            <a:ahLst/>
            <a:cxnLst/>
            <a:rect l="l" t="t" r="r" b="b"/>
            <a:pathLst>
              <a:path w="952808" h="529436">
                <a:moveTo>
                  <a:pt x="0" y="0"/>
                </a:moveTo>
                <a:lnTo>
                  <a:pt x="952808" y="0"/>
                </a:lnTo>
                <a:lnTo>
                  <a:pt x="952808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034364" y="5450245"/>
            <a:ext cx="769945" cy="280289"/>
          </a:xfrm>
          <a:custGeom>
            <a:avLst/>
            <a:gdLst/>
            <a:ahLst/>
            <a:cxnLst/>
            <a:rect l="l" t="t" r="r" b="b"/>
            <a:pathLst>
              <a:path w="846940" h="317661">
                <a:moveTo>
                  <a:pt x="0" y="0"/>
                </a:moveTo>
                <a:lnTo>
                  <a:pt x="0" y="317661"/>
                </a:lnTo>
                <a:lnTo>
                  <a:pt x="846940" y="317661"/>
                </a:lnTo>
                <a:lnTo>
                  <a:pt x="84694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034365" y="5450245"/>
            <a:ext cx="769946" cy="280289"/>
          </a:xfrm>
          <a:custGeom>
            <a:avLst/>
            <a:gdLst/>
            <a:ahLst/>
            <a:cxnLst/>
            <a:rect l="l" t="t" r="r" b="b"/>
            <a:pathLst>
              <a:path w="846941" h="317661">
                <a:moveTo>
                  <a:pt x="0" y="0"/>
                </a:moveTo>
                <a:lnTo>
                  <a:pt x="846941" y="0"/>
                </a:lnTo>
                <a:lnTo>
                  <a:pt x="84694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0" y="317661"/>
                </a:lnTo>
                <a:lnTo>
                  <a:pt x="1376278" y="317661"/>
                </a:lnTo>
                <a:lnTo>
                  <a:pt x="13762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90715" y="5450245"/>
            <a:ext cx="1251162" cy="280289"/>
          </a:xfrm>
          <a:custGeom>
            <a:avLst/>
            <a:gdLst/>
            <a:ahLst/>
            <a:cxnLst/>
            <a:rect l="l" t="t" r="r" b="b"/>
            <a:pathLst>
              <a:path w="1376278" h="317661">
                <a:moveTo>
                  <a:pt x="0" y="0"/>
                </a:moveTo>
                <a:lnTo>
                  <a:pt x="1376278" y="0"/>
                </a:lnTo>
                <a:lnTo>
                  <a:pt x="1376278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419338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419339" y="47028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686959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0" y="423548"/>
                </a:lnTo>
                <a:lnTo>
                  <a:pt x="1588013" y="423548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686960" y="4796235"/>
            <a:ext cx="1443648" cy="373719"/>
          </a:xfrm>
          <a:custGeom>
            <a:avLst/>
            <a:gdLst/>
            <a:ahLst/>
            <a:cxnLst/>
            <a:rect l="l" t="t" r="r" b="b"/>
            <a:pathLst>
              <a:path w="1588013" h="423548">
                <a:moveTo>
                  <a:pt x="0" y="0"/>
                </a:moveTo>
                <a:lnTo>
                  <a:pt x="1588013" y="0"/>
                </a:lnTo>
                <a:lnTo>
                  <a:pt x="1588013" y="423548"/>
                </a:lnTo>
                <a:lnTo>
                  <a:pt x="0" y="423548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0" y="1164759"/>
                </a:lnTo>
                <a:lnTo>
                  <a:pt x="1693881" y="1164759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858337" y="4515945"/>
            <a:ext cx="1539892" cy="1027729"/>
          </a:xfrm>
          <a:custGeom>
            <a:avLst/>
            <a:gdLst/>
            <a:ahLst/>
            <a:cxnLst/>
            <a:rect l="l" t="t" r="r" b="b"/>
            <a:pathLst>
              <a:path w="1693881" h="1164759">
                <a:moveTo>
                  <a:pt x="0" y="0"/>
                </a:moveTo>
                <a:lnTo>
                  <a:pt x="1693881" y="0"/>
                </a:lnTo>
                <a:lnTo>
                  <a:pt x="1693881" y="1164759"/>
                </a:lnTo>
                <a:lnTo>
                  <a:pt x="0" y="1164759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73364" y="2273627"/>
            <a:ext cx="1443648" cy="934299"/>
          </a:xfrm>
          <a:custGeom>
            <a:avLst/>
            <a:gdLst/>
            <a:ahLst/>
            <a:cxnLst/>
            <a:rect l="l" t="t" r="r" b="b"/>
            <a:pathLst>
              <a:path w="1588013" h="1058872">
                <a:moveTo>
                  <a:pt x="0" y="0"/>
                </a:moveTo>
                <a:lnTo>
                  <a:pt x="0" y="1058872"/>
                </a:lnTo>
                <a:lnTo>
                  <a:pt x="1588013" y="1058872"/>
                </a:lnTo>
                <a:lnTo>
                  <a:pt x="1588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73364" y="2273627"/>
            <a:ext cx="1443649" cy="934299"/>
          </a:xfrm>
          <a:custGeom>
            <a:avLst/>
            <a:gdLst/>
            <a:ahLst/>
            <a:cxnLst/>
            <a:rect l="l" t="t" r="r" b="b"/>
            <a:pathLst>
              <a:path w="1588014" h="1058872">
                <a:moveTo>
                  <a:pt x="0" y="0"/>
                </a:moveTo>
                <a:lnTo>
                  <a:pt x="1588014" y="0"/>
                </a:lnTo>
                <a:lnTo>
                  <a:pt x="158801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900554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0" y="529436"/>
                </a:lnTo>
                <a:lnTo>
                  <a:pt x="1693881" y="529436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900555" y="3768506"/>
            <a:ext cx="1539892" cy="467149"/>
          </a:xfrm>
          <a:custGeom>
            <a:avLst/>
            <a:gdLst/>
            <a:ahLst/>
            <a:cxnLst/>
            <a:rect l="l" t="t" r="r" b="b"/>
            <a:pathLst>
              <a:path w="1693881" h="529436">
                <a:moveTo>
                  <a:pt x="0" y="0"/>
                </a:moveTo>
                <a:lnTo>
                  <a:pt x="1693881" y="0"/>
                </a:lnTo>
                <a:lnTo>
                  <a:pt x="1693881" y="529436"/>
                </a:lnTo>
                <a:lnTo>
                  <a:pt x="0" y="529436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0" y="635323"/>
                </a:lnTo>
                <a:lnTo>
                  <a:pt x="1693881" y="635323"/>
                </a:lnTo>
                <a:lnTo>
                  <a:pt x="16938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783202" y="3768506"/>
            <a:ext cx="1539892" cy="560579"/>
          </a:xfrm>
          <a:custGeom>
            <a:avLst/>
            <a:gdLst/>
            <a:ahLst/>
            <a:cxnLst/>
            <a:rect l="l" t="t" r="r" b="b"/>
            <a:pathLst>
              <a:path w="1693881" h="635323">
                <a:moveTo>
                  <a:pt x="0" y="0"/>
                </a:moveTo>
                <a:lnTo>
                  <a:pt x="1693881" y="0"/>
                </a:lnTo>
                <a:lnTo>
                  <a:pt x="1693881" y="635323"/>
                </a:lnTo>
                <a:lnTo>
                  <a:pt x="0" y="635323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0" y="317661"/>
                </a:lnTo>
                <a:lnTo>
                  <a:pt x="1270411" y="317661"/>
                </a:lnTo>
                <a:lnTo>
                  <a:pt x="12704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050823" y="3768506"/>
            <a:ext cx="1154919" cy="280289"/>
          </a:xfrm>
          <a:custGeom>
            <a:avLst/>
            <a:gdLst/>
            <a:ahLst/>
            <a:cxnLst/>
            <a:rect l="l" t="t" r="r" b="b"/>
            <a:pathLst>
              <a:path w="1270411" h="317661">
                <a:moveTo>
                  <a:pt x="0" y="0"/>
                </a:moveTo>
                <a:lnTo>
                  <a:pt x="1270411" y="0"/>
                </a:lnTo>
                <a:lnTo>
                  <a:pt x="1270411" y="317661"/>
                </a:lnTo>
                <a:lnTo>
                  <a:pt x="0" y="317661"/>
                </a:lnTo>
                <a:lnTo>
                  <a:pt x="0" y="0"/>
                </a:lnTo>
                <a:close/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632933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0" y="952985"/>
                </a:lnTo>
                <a:lnTo>
                  <a:pt x="1799749" y="952985"/>
                </a:lnTo>
                <a:lnTo>
                  <a:pt x="17997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6632934" y="1059038"/>
            <a:ext cx="1636135" cy="840869"/>
          </a:xfrm>
          <a:custGeom>
            <a:avLst/>
            <a:gdLst/>
            <a:ahLst/>
            <a:cxnLst/>
            <a:rect l="l" t="t" r="r" b="b"/>
            <a:pathLst>
              <a:path w="1799749" h="952985">
                <a:moveTo>
                  <a:pt x="0" y="0"/>
                </a:moveTo>
                <a:lnTo>
                  <a:pt x="1799749" y="0"/>
                </a:lnTo>
                <a:lnTo>
                  <a:pt x="1799749" y="952985"/>
                </a:lnTo>
                <a:lnTo>
                  <a:pt x="0" y="952985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0" y="741210"/>
                </a:lnTo>
                <a:lnTo>
                  <a:pt x="1482146" y="741210"/>
                </a:lnTo>
                <a:lnTo>
                  <a:pt x="148214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130608" y="1059038"/>
            <a:ext cx="1347405" cy="654009"/>
          </a:xfrm>
          <a:custGeom>
            <a:avLst/>
            <a:gdLst/>
            <a:ahLst/>
            <a:cxnLst/>
            <a:rect l="l" t="t" r="r" b="b"/>
            <a:pathLst>
              <a:path w="1482146" h="741210">
                <a:moveTo>
                  <a:pt x="0" y="0"/>
                </a:moveTo>
                <a:lnTo>
                  <a:pt x="1482146" y="0"/>
                </a:lnTo>
                <a:lnTo>
                  <a:pt x="1482146" y="741210"/>
                </a:lnTo>
                <a:lnTo>
                  <a:pt x="0" y="741210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0" y="1058872"/>
                </a:lnTo>
                <a:lnTo>
                  <a:pt x="2011484" y="1058872"/>
                </a:lnTo>
                <a:lnTo>
                  <a:pt x="201148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1050823" y="872178"/>
            <a:ext cx="1828622" cy="934299"/>
          </a:xfrm>
          <a:custGeom>
            <a:avLst/>
            <a:gdLst/>
            <a:ahLst/>
            <a:cxnLst/>
            <a:rect l="l" t="t" r="r" b="b"/>
            <a:pathLst>
              <a:path w="2011484" h="1058872">
                <a:moveTo>
                  <a:pt x="0" y="0"/>
                </a:moveTo>
                <a:lnTo>
                  <a:pt x="2011484" y="0"/>
                </a:lnTo>
                <a:lnTo>
                  <a:pt x="2011484" y="1058872"/>
                </a:lnTo>
                <a:lnTo>
                  <a:pt x="0" y="1058872"/>
                </a:lnTo>
                <a:lnTo>
                  <a:pt x="0" y="0"/>
                </a:lnTo>
                <a:close/>
              </a:path>
            </a:pathLst>
          </a:custGeom>
          <a:ln w="117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152831" y="884628"/>
            <a:ext cx="1458353" cy="93856"/>
          </a:xfrm>
          <a:custGeom>
            <a:avLst/>
            <a:gdLst/>
            <a:ahLst/>
            <a:cxnLst/>
            <a:rect l="l" t="t" r="r" b="b"/>
            <a:pathLst>
              <a:path w="1604188" h="106370">
                <a:moveTo>
                  <a:pt x="1002571" y="48704"/>
                </a:moveTo>
                <a:lnTo>
                  <a:pt x="1003812" y="28402"/>
                </a:lnTo>
                <a:lnTo>
                  <a:pt x="995081" y="42603"/>
                </a:lnTo>
                <a:lnTo>
                  <a:pt x="999493" y="44636"/>
                </a:lnTo>
                <a:lnTo>
                  <a:pt x="1002571" y="83551"/>
                </a:lnTo>
                <a:lnTo>
                  <a:pt x="1005650" y="79461"/>
                </a:lnTo>
                <a:lnTo>
                  <a:pt x="1002571" y="48704"/>
                </a:lnTo>
                <a:close/>
              </a:path>
              <a:path w="1604188" h="106370">
                <a:moveTo>
                  <a:pt x="989407" y="25989"/>
                </a:moveTo>
                <a:lnTo>
                  <a:pt x="982505" y="26406"/>
                </a:lnTo>
                <a:lnTo>
                  <a:pt x="982721" y="28402"/>
                </a:lnTo>
                <a:lnTo>
                  <a:pt x="1003812" y="28402"/>
                </a:lnTo>
                <a:lnTo>
                  <a:pt x="1002571" y="48704"/>
                </a:lnTo>
                <a:lnTo>
                  <a:pt x="1005650" y="79461"/>
                </a:lnTo>
                <a:lnTo>
                  <a:pt x="1007189" y="73647"/>
                </a:lnTo>
                <a:lnTo>
                  <a:pt x="1005650" y="52771"/>
                </a:lnTo>
                <a:lnTo>
                  <a:pt x="1007189" y="73647"/>
                </a:lnTo>
                <a:lnTo>
                  <a:pt x="1007189" y="58573"/>
                </a:lnTo>
                <a:lnTo>
                  <a:pt x="1015529" y="82311"/>
                </a:lnTo>
                <a:lnTo>
                  <a:pt x="1022862" y="45777"/>
                </a:lnTo>
                <a:lnTo>
                  <a:pt x="1018286" y="37915"/>
                </a:lnTo>
                <a:lnTo>
                  <a:pt x="1014382" y="33870"/>
                </a:lnTo>
                <a:lnTo>
                  <a:pt x="1003523" y="27959"/>
                </a:lnTo>
                <a:lnTo>
                  <a:pt x="989407" y="25989"/>
                </a:lnTo>
                <a:close/>
              </a:path>
              <a:path w="1604188" h="106370">
                <a:moveTo>
                  <a:pt x="1201326" y="29092"/>
                </a:moveTo>
                <a:lnTo>
                  <a:pt x="1201326" y="8134"/>
                </a:lnTo>
                <a:lnTo>
                  <a:pt x="1181889" y="8134"/>
                </a:lnTo>
                <a:lnTo>
                  <a:pt x="1181889" y="29092"/>
                </a:lnTo>
                <a:lnTo>
                  <a:pt x="1171413" y="29092"/>
                </a:lnTo>
                <a:lnTo>
                  <a:pt x="1171413" y="43085"/>
                </a:lnTo>
                <a:lnTo>
                  <a:pt x="1181889" y="43085"/>
                </a:lnTo>
                <a:lnTo>
                  <a:pt x="1181889" y="94030"/>
                </a:lnTo>
                <a:lnTo>
                  <a:pt x="1182992" y="97500"/>
                </a:lnTo>
                <a:lnTo>
                  <a:pt x="1185197" y="99752"/>
                </a:lnTo>
                <a:lnTo>
                  <a:pt x="1188598" y="103291"/>
                </a:lnTo>
                <a:lnTo>
                  <a:pt x="1194939" y="104899"/>
                </a:lnTo>
                <a:lnTo>
                  <a:pt x="1204220" y="104577"/>
                </a:lnTo>
                <a:lnTo>
                  <a:pt x="1213525" y="104233"/>
                </a:lnTo>
                <a:lnTo>
                  <a:pt x="1213525" y="89549"/>
                </a:lnTo>
                <a:lnTo>
                  <a:pt x="1209665" y="89687"/>
                </a:lnTo>
                <a:lnTo>
                  <a:pt x="1205668" y="89687"/>
                </a:lnTo>
                <a:lnTo>
                  <a:pt x="1203279" y="89308"/>
                </a:lnTo>
                <a:lnTo>
                  <a:pt x="1202497" y="88549"/>
                </a:lnTo>
                <a:lnTo>
                  <a:pt x="1201326" y="85872"/>
                </a:lnTo>
                <a:lnTo>
                  <a:pt x="1201326" y="43085"/>
                </a:lnTo>
                <a:lnTo>
                  <a:pt x="1213525" y="43085"/>
                </a:lnTo>
                <a:lnTo>
                  <a:pt x="1213525" y="29092"/>
                </a:lnTo>
                <a:lnTo>
                  <a:pt x="1201326" y="29092"/>
                </a:lnTo>
                <a:close/>
              </a:path>
              <a:path w="1604188" h="106370">
                <a:moveTo>
                  <a:pt x="1089898" y="28402"/>
                </a:moveTo>
                <a:lnTo>
                  <a:pt x="1069428" y="28402"/>
                </a:lnTo>
                <a:lnTo>
                  <a:pt x="1057711" y="82517"/>
                </a:lnTo>
                <a:lnTo>
                  <a:pt x="1046269" y="28402"/>
                </a:lnTo>
                <a:lnTo>
                  <a:pt x="1027594" y="61440"/>
                </a:lnTo>
                <a:lnTo>
                  <a:pt x="1026076" y="79319"/>
                </a:lnTo>
                <a:lnTo>
                  <a:pt x="1022862" y="45777"/>
                </a:lnTo>
                <a:lnTo>
                  <a:pt x="1015529" y="82311"/>
                </a:lnTo>
                <a:lnTo>
                  <a:pt x="1007189" y="58573"/>
                </a:lnTo>
                <a:lnTo>
                  <a:pt x="1007189" y="73647"/>
                </a:lnTo>
                <a:lnTo>
                  <a:pt x="1005650" y="79461"/>
                </a:lnTo>
                <a:lnTo>
                  <a:pt x="1002571" y="83551"/>
                </a:lnTo>
                <a:lnTo>
                  <a:pt x="999493" y="44636"/>
                </a:lnTo>
                <a:lnTo>
                  <a:pt x="995081" y="42603"/>
                </a:lnTo>
                <a:lnTo>
                  <a:pt x="1003812" y="28402"/>
                </a:lnTo>
                <a:lnTo>
                  <a:pt x="982721" y="28402"/>
                </a:lnTo>
                <a:lnTo>
                  <a:pt x="982505" y="26406"/>
                </a:lnTo>
                <a:lnTo>
                  <a:pt x="975989" y="28360"/>
                </a:lnTo>
                <a:lnTo>
                  <a:pt x="972968" y="52771"/>
                </a:lnTo>
                <a:lnTo>
                  <a:pt x="975989" y="48809"/>
                </a:lnTo>
                <a:lnTo>
                  <a:pt x="979171" y="44636"/>
                </a:lnTo>
                <a:lnTo>
                  <a:pt x="983594" y="42603"/>
                </a:lnTo>
                <a:lnTo>
                  <a:pt x="989338" y="42603"/>
                </a:lnTo>
                <a:lnTo>
                  <a:pt x="999365" y="87701"/>
                </a:lnTo>
                <a:lnTo>
                  <a:pt x="999493" y="87642"/>
                </a:lnTo>
                <a:lnTo>
                  <a:pt x="1003809" y="103533"/>
                </a:lnTo>
                <a:lnTo>
                  <a:pt x="1008902" y="102034"/>
                </a:lnTo>
                <a:lnTo>
                  <a:pt x="1007189" y="66110"/>
                </a:lnTo>
                <a:lnTo>
                  <a:pt x="1008902" y="102034"/>
                </a:lnTo>
                <a:lnTo>
                  <a:pt x="1018286" y="94409"/>
                </a:lnTo>
                <a:lnTo>
                  <a:pt x="1020913" y="90795"/>
                </a:lnTo>
                <a:lnTo>
                  <a:pt x="1024213" y="103543"/>
                </a:lnTo>
                <a:lnTo>
                  <a:pt x="1036137" y="48807"/>
                </a:lnTo>
                <a:lnTo>
                  <a:pt x="1027797" y="66110"/>
                </a:lnTo>
                <a:lnTo>
                  <a:pt x="1036137" y="48807"/>
                </a:lnTo>
                <a:lnTo>
                  <a:pt x="1047923" y="103543"/>
                </a:lnTo>
                <a:lnTo>
                  <a:pt x="1068118" y="103544"/>
                </a:lnTo>
                <a:lnTo>
                  <a:pt x="1089898" y="28402"/>
                </a:lnTo>
                <a:close/>
              </a:path>
              <a:path w="1604188" h="106370">
                <a:moveTo>
                  <a:pt x="1022862" y="45777"/>
                </a:moveTo>
                <a:lnTo>
                  <a:pt x="1026076" y="79319"/>
                </a:lnTo>
                <a:lnTo>
                  <a:pt x="1027594" y="61440"/>
                </a:lnTo>
                <a:lnTo>
                  <a:pt x="1046269" y="28402"/>
                </a:lnTo>
                <a:lnTo>
                  <a:pt x="1026350" y="28402"/>
                </a:lnTo>
                <a:lnTo>
                  <a:pt x="1024672" y="48886"/>
                </a:lnTo>
                <a:lnTo>
                  <a:pt x="1022862" y="45777"/>
                </a:lnTo>
                <a:close/>
              </a:path>
              <a:path w="1604188" h="106370">
                <a:moveTo>
                  <a:pt x="1003809" y="103533"/>
                </a:moveTo>
                <a:lnTo>
                  <a:pt x="1024213" y="103543"/>
                </a:lnTo>
                <a:lnTo>
                  <a:pt x="1020913" y="90795"/>
                </a:lnTo>
                <a:lnTo>
                  <a:pt x="1018286" y="94409"/>
                </a:lnTo>
                <a:lnTo>
                  <a:pt x="1008902" y="102034"/>
                </a:lnTo>
                <a:lnTo>
                  <a:pt x="1003809" y="103533"/>
                </a:lnTo>
                <a:close/>
              </a:path>
              <a:path w="1604188" h="106370">
                <a:moveTo>
                  <a:pt x="989338" y="89687"/>
                </a:moveTo>
                <a:lnTo>
                  <a:pt x="983594" y="89687"/>
                </a:lnTo>
                <a:lnTo>
                  <a:pt x="979171" y="87642"/>
                </a:lnTo>
                <a:lnTo>
                  <a:pt x="976070" y="83551"/>
                </a:lnTo>
                <a:lnTo>
                  <a:pt x="975989" y="103543"/>
                </a:lnTo>
                <a:lnTo>
                  <a:pt x="989407" y="106163"/>
                </a:lnTo>
                <a:lnTo>
                  <a:pt x="996248" y="105759"/>
                </a:lnTo>
                <a:lnTo>
                  <a:pt x="1003809" y="103533"/>
                </a:lnTo>
                <a:lnTo>
                  <a:pt x="999493" y="87642"/>
                </a:lnTo>
                <a:lnTo>
                  <a:pt x="999365" y="87701"/>
                </a:lnTo>
                <a:lnTo>
                  <a:pt x="995081" y="89687"/>
                </a:lnTo>
                <a:lnTo>
                  <a:pt x="989338" y="89687"/>
                </a:lnTo>
                <a:close/>
              </a:path>
              <a:path w="1604188" h="106370">
                <a:moveTo>
                  <a:pt x="1209803" y="66111"/>
                </a:moveTo>
                <a:lnTo>
                  <a:pt x="1210015" y="70941"/>
                </a:lnTo>
                <a:lnTo>
                  <a:pt x="1212944" y="83542"/>
                </a:lnTo>
                <a:lnTo>
                  <a:pt x="1219315" y="94409"/>
                </a:lnTo>
                <a:lnTo>
                  <a:pt x="1223180" y="98363"/>
                </a:lnTo>
                <a:lnTo>
                  <a:pt x="1234052" y="104213"/>
                </a:lnTo>
                <a:lnTo>
                  <a:pt x="1234857" y="83551"/>
                </a:lnTo>
                <a:lnTo>
                  <a:pt x="1231756" y="79462"/>
                </a:lnTo>
                <a:lnTo>
                  <a:pt x="1230205" y="73647"/>
                </a:lnTo>
                <a:lnTo>
                  <a:pt x="1230205" y="58573"/>
                </a:lnTo>
                <a:lnTo>
                  <a:pt x="1231756" y="52771"/>
                </a:lnTo>
                <a:lnTo>
                  <a:pt x="1228676" y="30190"/>
                </a:lnTo>
                <a:lnTo>
                  <a:pt x="1219315" y="37916"/>
                </a:lnTo>
                <a:lnTo>
                  <a:pt x="1216734" y="41501"/>
                </a:lnTo>
                <a:lnTo>
                  <a:pt x="1211536" y="53014"/>
                </a:lnTo>
                <a:lnTo>
                  <a:pt x="1209803" y="66111"/>
                </a:lnTo>
                <a:close/>
              </a:path>
              <a:path w="1604188" h="106370">
                <a:moveTo>
                  <a:pt x="1253869" y="89687"/>
                </a:moveTo>
                <a:lnTo>
                  <a:pt x="1242381" y="89687"/>
                </a:lnTo>
                <a:lnTo>
                  <a:pt x="1237959" y="87642"/>
                </a:lnTo>
                <a:lnTo>
                  <a:pt x="1234857" y="83551"/>
                </a:lnTo>
                <a:lnTo>
                  <a:pt x="1234052" y="104213"/>
                </a:lnTo>
                <a:lnTo>
                  <a:pt x="1248194" y="106163"/>
                </a:lnTo>
                <a:lnTo>
                  <a:pt x="1255035" y="105759"/>
                </a:lnTo>
                <a:lnTo>
                  <a:pt x="1267690" y="102034"/>
                </a:lnTo>
                <a:lnTo>
                  <a:pt x="1277073" y="94409"/>
                </a:lnTo>
                <a:lnTo>
                  <a:pt x="1279700" y="90795"/>
                </a:lnTo>
                <a:lnTo>
                  <a:pt x="1284864" y="79320"/>
                </a:lnTo>
                <a:lnTo>
                  <a:pt x="1286585" y="66111"/>
                </a:lnTo>
                <a:lnTo>
                  <a:pt x="1286381" y="61440"/>
                </a:lnTo>
                <a:lnTo>
                  <a:pt x="1283460" y="48886"/>
                </a:lnTo>
                <a:lnTo>
                  <a:pt x="1277073" y="37916"/>
                </a:lnTo>
                <a:lnTo>
                  <a:pt x="1273170" y="33871"/>
                </a:lnTo>
                <a:lnTo>
                  <a:pt x="1262310" y="27960"/>
                </a:lnTo>
                <a:lnTo>
                  <a:pt x="1248194" y="25989"/>
                </a:lnTo>
                <a:lnTo>
                  <a:pt x="1241293" y="26407"/>
                </a:lnTo>
                <a:lnTo>
                  <a:pt x="1228676" y="30190"/>
                </a:lnTo>
                <a:lnTo>
                  <a:pt x="1231756" y="52771"/>
                </a:lnTo>
                <a:lnTo>
                  <a:pt x="1234857" y="48704"/>
                </a:lnTo>
                <a:lnTo>
                  <a:pt x="1237959" y="44637"/>
                </a:lnTo>
                <a:lnTo>
                  <a:pt x="1242381" y="42603"/>
                </a:lnTo>
                <a:lnTo>
                  <a:pt x="1253869" y="42603"/>
                </a:lnTo>
                <a:lnTo>
                  <a:pt x="1258280" y="44637"/>
                </a:lnTo>
                <a:lnTo>
                  <a:pt x="1261359" y="48704"/>
                </a:lnTo>
                <a:lnTo>
                  <a:pt x="1264437" y="52771"/>
                </a:lnTo>
                <a:lnTo>
                  <a:pt x="1265976" y="58573"/>
                </a:lnTo>
                <a:lnTo>
                  <a:pt x="1265976" y="73647"/>
                </a:lnTo>
                <a:lnTo>
                  <a:pt x="1264437" y="79462"/>
                </a:lnTo>
                <a:lnTo>
                  <a:pt x="1261359" y="83551"/>
                </a:lnTo>
                <a:lnTo>
                  <a:pt x="1258280" y="87642"/>
                </a:lnTo>
                <a:lnTo>
                  <a:pt x="1253869" y="89687"/>
                </a:lnTo>
                <a:close/>
              </a:path>
              <a:path w="1604188" h="106370">
                <a:moveTo>
                  <a:pt x="1366491" y="19923"/>
                </a:moveTo>
                <a:lnTo>
                  <a:pt x="1379380" y="19440"/>
                </a:lnTo>
                <a:lnTo>
                  <a:pt x="1417426" y="19923"/>
                </a:lnTo>
                <a:lnTo>
                  <a:pt x="1417426" y="2068"/>
                </a:lnTo>
                <a:lnTo>
                  <a:pt x="1399299" y="2068"/>
                </a:lnTo>
                <a:lnTo>
                  <a:pt x="1399299" y="19440"/>
                </a:lnTo>
                <a:lnTo>
                  <a:pt x="1379380" y="2068"/>
                </a:lnTo>
                <a:lnTo>
                  <a:pt x="1345400" y="2068"/>
                </a:lnTo>
                <a:lnTo>
                  <a:pt x="1345400" y="103544"/>
                </a:lnTo>
                <a:lnTo>
                  <a:pt x="1366491" y="103544"/>
                </a:lnTo>
                <a:lnTo>
                  <a:pt x="1366491" y="60941"/>
                </a:lnTo>
                <a:lnTo>
                  <a:pt x="1379380" y="60941"/>
                </a:lnTo>
                <a:lnTo>
                  <a:pt x="1379380" y="103544"/>
                </a:lnTo>
                <a:lnTo>
                  <a:pt x="1399299" y="103544"/>
                </a:lnTo>
                <a:lnTo>
                  <a:pt x="1399299" y="60941"/>
                </a:lnTo>
                <a:lnTo>
                  <a:pt x="1411085" y="60941"/>
                </a:lnTo>
                <a:lnTo>
                  <a:pt x="1411085" y="43293"/>
                </a:lnTo>
                <a:lnTo>
                  <a:pt x="1399299" y="43293"/>
                </a:lnTo>
                <a:lnTo>
                  <a:pt x="1399299" y="28402"/>
                </a:lnTo>
                <a:lnTo>
                  <a:pt x="1379380" y="28402"/>
                </a:lnTo>
                <a:lnTo>
                  <a:pt x="1379380" y="43293"/>
                </a:lnTo>
                <a:lnTo>
                  <a:pt x="1366491" y="43293"/>
                </a:lnTo>
                <a:lnTo>
                  <a:pt x="1366491" y="19923"/>
                </a:lnTo>
                <a:close/>
              </a:path>
              <a:path w="1604188" h="106370">
                <a:moveTo>
                  <a:pt x="1399299" y="2068"/>
                </a:moveTo>
                <a:lnTo>
                  <a:pt x="1399299" y="1310"/>
                </a:lnTo>
                <a:lnTo>
                  <a:pt x="1379380" y="1310"/>
                </a:lnTo>
                <a:lnTo>
                  <a:pt x="1379380" y="2068"/>
                </a:lnTo>
                <a:lnTo>
                  <a:pt x="1399299" y="19440"/>
                </a:lnTo>
                <a:lnTo>
                  <a:pt x="1399299" y="2068"/>
                </a:lnTo>
                <a:close/>
              </a:path>
              <a:path w="1604188" h="106370">
                <a:moveTo>
                  <a:pt x="1504868" y="28540"/>
                </a:moveTo>
                <a:lnTo>
                  <a:pt x="1504868" y="26747"/>
                </a:lnTo>
                <a:lnTo>
                  <a:pt x="1502249" y="26610"/>
                </a:lnTo>
                <a:lnTo>
                  <a:pt x="1496390" y="28540"/>
                </a:lnTo>
                <a:lnTo>
                  <a:pt x="1499216" y="46532"/>
                </a:lnTo>
                <a:lnTo>
                  <a:pt x="1501560" y="46602"/>
                </a:lnTo>
                <a:lnTo>
                  <a:pt x="1504868" y="28540"/>
                </a:lnTo>
                <a:close/>
              </a:path>
              <a:path w="1604188" h="106370">
                <a:moveTo>
                  <a:pt x="1560076" y="55449"/>
                </a:moveTo>
                <a:lnTo>
                  <a:pt x="1560604" y="52575"/>
                </a:lnTo>
                <a:lnTo>
                  <a:pt x="1561661" y="50186"/>
                </a:lnTo>
                <a:lnTo>
                  <a:pt x="1563729" y="45682"/>
                </a:lnTo>
                <a:lnTo>
                  <a:pt x="1567474" y="43430"/>
                </a:lnTo>
                <a:lnTo>
                  <a:pt x="1577583" y="43430"/>
                </a:lnTo>
                <a:lnTo>
                  <a:pt x="1580799" y="45177"/>
                </a:lnTo>
                <a:lnTo>
                  <a:pt x="1582545" y="48669"/>
                </a:lnTo>
                <a:lnTo>
                  <a:pt x="1583924" y="52852"/>
                </a:lnTo>
                <a:lnTo>
                  <a:pt x="1583924" y="103544"/>
                </a:lnTo>
                <a:lnTo>
                  <a:pt x="1604050" y="103544"/>
                </a:lnTo>
                <a:lnTo>
                  <a:pt x="1604188" y="56184"/>
                </a:lnTo>
                <a:lnTo>
                  <a:pt x="1604188" y="51312"/>
                </a:lnTo>
                <a:lnTo>
                  <a:pt x="1603958" y="47612"/>
                </a:lnTo>
                <a:lnTo>
                  <a:pt x="1603498" y="45085"/>
                </a:lnTo>
                <a:lnTo>
                  <a:pt x="1602763" y="41270"/>
                </a:lnTo>
                <a:lnTo>
                  <a:pt x="1601339" y="38053"/>
                </a:lnTo>
                <a:lnTo>
                  <a:pt x="1599225" y="35433"/>
                </a:lnTo>
                <a:lnTo>
                  <a:pt x="1596606" y="32216"/>
                </a:lnTo>
                <a:lnTo>
                  <a:pt x="1593688" y="29964"/>
                </a:lnTo>
                <a:lnTo>
                  <a:pt x="1590472" y="28678"/>
                </a:lnTo>
                <a:lnTo>
                  <a:pt x="1587255" y="27391"/>
                </a:lnTo>
                <a:lnTo>
                  <a:pt x="1583993" y="26747"/>
                </a:lnTo>
                <a:lnTo>
                  <a:pt x="1575722" y="26747"/>
                </a:lnTo>
                <a:lnTo>
                  <a:pt x="1571219" y="27781"/>
                </a:lnTo>
                <a:lnTo>
                  <a:pt x="1567175" y="29850"/>
                </a:lnTo>
                <a:lnTo>
                  <a:pt x="1563361" y="31918"/>
                </a:lnTo>
                <a:lnTo>
                  <a:pt x="1560168" y="35158"/>
                </a:lnTo>
                <a:lnTo>
                  <a:pt x="1557595" y="39570"/>
                </a:lnTo>
                <a:lnTo>
                  <a:pt x="1556125" y="35893"/>
                </a:lnTo>
                <a:lnTo>
                  <a:pt x="1553965" y="32883"/>
                </a:lnTo>
                <a:lnTo>
                  <a:pt x="1551116" y="30539"/>
                </a:lnTo>
                <a:lnTo>
                  <a:pt x="1547578" y="28012"/>
                </a:lnTo>
                <a:lnTo>
                  <a:pt x="1542937" y="26747"/>
                </a:lnTo>
                <a:lnTo>
                  <a:pt x="1531128" y="26747"/>
                </a:lnTo>
                <a:lnTo>
                  <a:pt x="1526189" y="28218"/>
                </a:lnTo>
                <a:lnTo>
                  <a:pt x="1522375" y="31159"/>
                </a:lnTo>
                <a:lnTo>
                  <a:pt x="1520215" y="32814"/>
                </a:lnTo>
                <a:lnTo>
                  <a:pt x="1517917" y="35594"/>
                </a:lnTo>
                <a:lnTo>
                  <a:pt x="1515482" y="39501"/>
                </a:lnTo>
                <a:lnTo>
                  <a:pt x="1515482" y="28540"/>
                </a:lnTo>
                <a:lnTo>
                  <a:pt x="1504868" y="28540"/>
                </a:lnTo>
                <a:lnTo>
                  <a:pt x="1501560" y="46602"/>
                </a:lnTo>
                <a:lnTo>
                  <a:pt x="1499216" y="46532"/>
                </a:lnTo>
                <a:lnTo>
                  <a:pt x="1496390" y="28540"/>
                </a:lnTo>
                <a:lnTo>
                  <a:pt x="1502249" y="26610"/>
                </a:lnTo>
                <a:lnTo>
                  <a:pt x="1496367" y="26610"/>
                </a:lnTo>
                <a:lnTo>
                  <a:pt x="1491589" y="28150"/>
                </a:lnTo>
                <a:lnTo>
                  <a:pt x="1487913" y="31229"/>
                </a:lnTo>
                <a:lnTo>
                  <a:pt x="1485661" y="33067"/>
                </a:lnTo>
                <a:lnTo>
                  <a:pt x="1483019" y="36490"/>
                </a:lnTo>
                <a:lnTo>
                  <a:pt x="1479986" y="41500"/>
                </a:lnTo>
                <a:lnTo>
                  <a:pt x="1479986" y="28402"/>
                </a:lnTo>
                <a:lnTo>
                  <a:pt x="1461239" y="28402"/>
                </a:lnTo>
                <a:lnTo>
                  <a:pt x="1461239" y="103544"/>
                </a:lnTo>
                <a:lnTo>
                  <a:pt x="1481020" y="103544"/>
                </a:lnTo>
                <a:lnTo>
                  <a:pt x="1481020" y="61607"/>
                </a:lnTo>
                <a:lnTo>
                  <a:pt x="1481778" y="57149"/>
                </a:lnTo>
                <a:lnTo>
                  <a:pt x="1483295" y="54253"/>
                </a:lnTo>
                <a:lnTo>
                  <a:pt x="1486006" y="49106"/>
                </a:lnTo>
                <a:lnTo>
                  <a:pt x="1491313" y="46532"/>
                </a:lnTo>
                <a:lnTo>
                  <a:pt x="1496390" y="46532"/>
                </a:lnTo>
                <a:lnTo>
                  <a:pt x="1496390" y="103544"/>
                </a:lnTo>
                <a:lnTo>
                  <a:pt x="1516309" y="103544"/>
                </a:lnTo>
                <a:lnTo>
                  <a:pt x="1504868" y="46877"/>
                </a:lnTo>
                <a:lnTo>
                  <a:pt x="1516309" y="103544"/>
                </a:lnTo>
                <a:lnTo>
                  <a:pt x="1516309" y="54231"/>
                </a:lnTo>
                <a:lnTo>
                  <a:pt x="1516838" y="51152"/>
                </a:lnTo>
                <a:lnTo>
                  <a:pt x="1517895" y="49083"/>
                </a:lnTo>
                <a:lnTo>
                  <a:pt x="1519824" y="45452"/>
                </a:lnTo>
                <a:lnTo>
                  <a:pt x="1523592" y="43637"/>
                </a:lnTo>
                <a:lnTo>
                  <a:pt x="1534023" y="43637"/>
                </a:lnTo>
                <a:lnTo>
                  <a:pt x="1537262" y="45452"/>
                </a:lnTo>
                <a:lnTo>
                  <a:pt x="1538917" y="49083"/>
                </a:lnTo>
                <a:lnTo>
                  <a:pt x="1539835" y="51105"/>
                </a:lnTo>
                <a:lnTo>
                  <a:pt x="1540295" y="54346"/>
                </a:lnTo>
                <a:lnTo>
                  <a:pt x="1540295" y="103544"/>
                </a:lnTo>
                <a:lnTo>
                  <a:pt x="1560076" y="103544"/>
                </a:lnTo>
                <a:lnTo>
                  <a:pt x="1560076" y="55449"/>
                </a:lnTo>
                <a:close/>
              </a:path>
              <a:path w="1604188" h="106370">
                <a:moveTo>
                  <a:pt x="1417426" y="19923"/>
                </a:moveTo>
                <a:lnTo>
                  <a:pt x="1379380" y="19440"/>
                </a:lnTo>
                <a:lnTo>
                  <a:pt x="1366491" y="19923"/>
                </a:lnTo>
                <a:lnTo>
                  <a:pt x="1417426" y="19923"/>
                </a:lnTo>
                <a:close/>
              </a:path>
              <a:path w="1604188" h="106370">
                <a:moveTo>
                  <a:pt x="1024672" y="48886"/>
                </a:moveTo>
                <a:lnTo>
                  <a:pt x="1026350" y="28402"/>
                </a:lnTo>
                <a:lnTo>
                  <a:pt x="1022862" y="45777"/>
                </a:lnTo>
                <a:lnTo>
                  <a:pt x="1024672" y="48886"/>
                </a:lnTo>
                <a:close/>
              </a:path>
              <a:path w="1604188" h="106370">
                <a:moveTo>
                  <a:pt x="999365" y="87701"/>
                </a:moveTo>
                <a:lnTo>
                  <a:pt x="989338" y="42603"/>
                </a:lnTo>
                <a:lnTo>
                  <a:pt x="986707" y="42603"/>
                </a:lnTo>
                <a:lnTo>
                  <a:pt x="999365" y="87701"/>
                </a:lnTo>
                <a:close/>
              </a:path>
              <a:path w="1604188" h="106370">
                <a:moveTo>
                  <a:pt x="764783" y="73073"/>
                </a:moveTo>
                <a:lnTo>
                  <a:pt x="776592" y="75876"/>
                </a:lnTo>
                <a:lnTo>
                  <a:pt x="783415" y="77852"/>
                </a:lnTo>
                <a:lnTo>
                  <a:pt x="787091" y="80150"/>
                </a:lnTo>
                <a:lnTo>
                  <a:pt x="788010" y="84034"/>
                </a:lnTo>
                <a:lnTo>
                  <a:pt x="786873" y="88055"/>
                </a:lnTo>
                <a:lnTo>
                  <a:pt x="782324" y="90353"/>
                </a:lnTo>
                <a:lnTo>
                  <a:pt x="779257" y="90927"/>
                </a:lnTo>
                <a:lnTo>
                  <a:pt x="768826" y="90927"/>
                </a:lnTo>
                <a:lnTo>
                  <a:pt x="764323" y="89618"/>
                </a:lnTo>
                <a:lnTo>
                  <a:pt x="761888" y="86998"/>
                </a:lnTo>
                <a:lnTo>
                  <a:pt x="760509" y="85528"/>
                </a:lnTo>
                <a:lnTo>
                  <a:pt x="759613" y="83046"/>
                </a:lnTo>
                <a:lnTo>
                  <a:pt x="759200" y="79553"/>
                </a:lnTo>
                <a:lnTo>
                  <a:pt x="739281" y="79553"/>
                </a:lnTo>
                <a:lnTo>
                  <a:pt x="739281" y="87274"/>
                </a:lnTo>
                <a:lnTo>
                  <a:pt x="742095" y="93628"/>
                </a:lnTo>
                <a:lnTo>
                  <a:pt x="747724" y="98614"/>
                </a:lnTo>
                <a:lnTo>
                  <a:pt x="748885" y="99573"/>
                </a:lnTo>
                <a:lnTo>
                  <a:pt x="759363" y="104464"/>
                </a:lnTo>
                <a:lnTo>
                  <a:pt x="773881" y="106094"/>
                </a:lnTo>
                <a:lnTo>
                  <a:pt x="775464" y="106079"/>
                </a:lnTo>
                <a:lnTo>
                  <a:pt x="789571" y="104160"/>
                </a:lnTo>
                <a:lnTo>
                  <a:pt x="799555" y="99027"/>
                </a:lnTo>
                <a:lnTo>
                  <a:pt x="805092" y="94317"/>
                </a:lnTo>
                <a:lnTo>
                  <a:pt x="807860" y="88239"/>
                </a:lnTo>
                <a:lnTo>
                  <a:pt x="807860" y="75141"/>
                </a:lnTo>
                <a:lnTo>
                  <a:pt x="805930" y="70431"/>
                </a:lnTo>
                <a:lnTo>
                  <a:pt x="802071" y="66662"/>
                </a:lnTo>
                <a:lnTo>
                  <a:pt x="798165" y="62939"/>
                </a:lnTo>
                <a:lnTo>
                  <a:pt x="792306" y="60159"/>
                </a:lnTo>
                <a:lnTo>
                  <a:pt x="784495" y="58320"/>
                </a:lnTo>
                <a:lnTo>
                  <a:pt x="772778" y="55747"/>
                </a:lnTo>
                <a:lnTo>
                  <a:pt x="765954" y="53931"/>
                </a:lnTo>
                <a:lnTo>
                  <a:pt x="762095" y="51863"/>
                </a:lnTo>
                <a:lnTo>
                  <a:pt x="761130" y="47980"/>
                </a:lnTo>
                <a:lnTo>
                  <a:pt x="762037" y="44625"/>
                </a:lnTo>
                <a:lnTo>
                  <a:pt x="765667" y="41959"/>
                </a:lnTo>
                <a:lnTo>
                  <a:pt x="768711" y="41293"/>
                </a:lnTo>
                <a:lnTo>
                  <a:pt x="778177" y="41293"/>
                </a:lnTo>
                <a:lnTo>
                  <a:pt x="781853" y="42626"/>
                </a:lnTo>
                <a:lnTo>
                  <a:pt x="784012" y="45291"/>
                </a:lnTo>
                <a:lnTo>
                  <a:pt x="785873" y="48761"/>
                </a:lnTo>
                <a:lnTo>
                  <a:pt x="786149" y="51289"/>
                </a:lnTo>
                <a:lnTo>
                  <a:pt x="805793" y="51289"/>
                </a:lnTo>
                <a:lnTo>
                  <a:pt x="804919" y="42097"/>
                </a:lnTo>
                <a:lnTo>
                  <a:pt x="801531" y="35628"/>
                </a:lnTo>
                <a:lnTo>
                  <a:pt x="795626" y="31883"/>
                </a:lnTo>
                <a:lnTo>
                  <a:pt x="789722" y="28137"/>
                </a:lnTo>
                <a:lnTo>
                  <a:pt x="782083" y="26264"/>
                </a:lnTo>
                <a:lnTo>
                  <a:pt x="762830" y="26264"/>
                </a:lnTo>
                <a:lnTo>
                  <a:pt x="755168" y="28758"/>
                </a:lnTo>
                <a:lnTo>
                  <a:pt x="749723" y="33744"/>
                </a:lnTo>
                <a:lnTo>
                  <a:pt x="744278" y="38731"/>
                </a:lnTo>
                <a:lnTo>
                  <a:pt x="741555" y="44694"/>
                </a:lnTo>
                <a:lnTo>
                  <a:pt x="741555" y="57516"/>
                </a:lnTo>
                <a:lnTo>
                  <a:pt x="743301" y="62020"/>
                </a:lnTo>
                <a:lnTo>
                  <a:pt x="746793" y="65145"/>
                </a:lnTo>
                <a:lnTo>
                  <a:pt x="750286" y="68316"/>
                </a:lnTo>
                <a:lnTo>
                  <a:pt x="756282" y="70959"/>
                </a:lnTo>
                <a:lnTo>
                  <a:pt x="764783" y="73073"/>
                </a:lnTo>
                <a:close/>
              </a:path>
              <a:path w="1604188" h="106370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70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1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1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7"/>
                </a:lnTo>
                <a:lnTo>
                  <a:pt x="83329" y="16821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1604188" h="106370">
                <a:moveTo>
                  <a:pt x="143948" y="103681"/>
                </a:moveTo>
                <a:lnTo>
                  <a:pt x="146820" y="102670"/>
                </a:lnTo>
                <a:lnTo>
                  <a:pt x="149795" y="100785"/>
                </a:lnTo>
                <a:lnTo>
                  <a:pt x="152873" y="98028"/>
                </a:lnTo>
                <a:lnTo>
                  <a:pt x="154757" y="96144"/>
                </a:lnTo>
                <a:lnTo>
                  <a:pt x="156871" y="92927"/>
                </a:lnTo>
                <a:lnTo>
                  <a:pt x="156871" y="103543"/>
                </a:lnTo>
                <a:lnTo>
                  <a:pt x="175963" y="103543"/>
                </a:lnTo>
                <a:lnTo>
                  <a:pt x="175963" y="28402"/>
                </a:lnTo>
                <a:lnTo>
                  <a:pt x="156044" y="28402"/>
                </a:lnTo>
                <a:lnTo>
                  <a:pt x="156044" y="74107"/>
                </a:lnTo>
                <a:lnTo>
                  <a:pt x="155401" y="77990"/>
                </a:lnTo>
                <a:lnTo>
                  <a:pt x="154114" y="80931"/>
                </a:lnTo>
                <a:lnTo>
                  <a:pt x="151633" y="86355"/>
                </a:lnTo>
                <a:lnTo>
                  <a:pt x="147038" y="89066"/>
                </a:lnTo>
                <a:lnTo>
                  <a:pt x="135091" y="89066"/>
                </a:lnTo>
                <a:lnTo>
                  <a:pt x="131576" y="87159"/>
                </a:lnTo>
                <a:lnTo>
                  <a:pt x="129784" y="83344"/>
                </a:lnTo>
                <a:lnTo>
                  <a:pt x="128773" y="81184"/>
                </a:lnTo>
                <a:lnTo>
                  <a:pt x="128267" y="77967"/>
                </a:lnTo>
                <a:lnTo>
                  <a:pt x="128268" y="28402"/>
                </a:lnTo>
                <a:lnTo>
                  <a:pt x="108142" y="28402"/>
                </a:lnTo>
                <a:lnTo>
                  <a:pt x="108142" y="82287"/>
                </a:lnTo>
                <a:lnTo>
                  <a:pt x="109221" y="88790"/>
                </a:lnTo>
                <a:lnTo>
                  <a:pt x="111381" y="93202"/>
                </a:lnTo>
                <a:lnTo>
                  <a:pt x="119924" y="102216"/>
                </a:lnTo>
                <a:lnTo>
                  <a:pt x="133850" y="105198"/>
                </a:lnTo>
                <a:lnTo>
                  <a:pt x="137710" y="105198"/>
                </a:lnTo>
                <a:lnTo>
                  <a:pt x="141076" y="104692"/>
                </a:lnTo>
                <a:lnTo>
                  <a:pt x="143948" y="103681"/>
                </a:lnTo>
                <a:close/>
              </a:path>
              <a:path w="1604188" h="106370">
                <a:moveTo>
                  <a:pt x="231838" y="26610"/>
                </a:moveTo>
                <a:lnTo>
                  <a:pt x="225956" y="26610"/>
                </a:lnTo>
                <a:lnTo>
                  <a:pt x="221177" y="28149"/>
                </a:lnTo>
                <a:lnTo>
                  <a:pt x="217501" y="31228"/>
                </a:lnTo>
                <a:lnTo>
                  <a:pt x="215250" y="33066"/>
                </a:lnTo>
                <a:lnTo>
                  <a:pt x="212608" y="36490"/>
                </a:lnTo>
                <a:lnTo>
                  <a:pt x="209575" y="41500"/>
                </a:lnTo>
                <a:lnTo>
                  <a:pt x="209575" y="28402"/>
                </a:lnTo>
                <a:lnTo>
                  <a:pt x="190828" y="28402"/>
                </a:lnTo>
                <a:lnTo>
                  <a:pt x="190828" y="103543"/>
                </a:lnTo>
                <a:lnTo>
                  <a:pt x="210609" y="103543"/>
                </a:lnTo>
                <a:lnTo>
                  <a:pt x="210609" y="61607"/>
                </a:lnTo>
                <a:lnTo>
                  <a:pt x="211367" y="57148"/>
                </a:lnTo>
                <a:lnTo>
                  <a:pt x="212883" y="54253"/>
                </a:lnTo>
                <a:lnTo>
                  <a:pt x="215595" y="49106"/>
                </a:lnTo>
                <a:lnTo>
                  <a:pt x="220902" y="46532"/>
                </a:lnTo>
                <a:lnTo>
                  <a:pt x="231148" y="46601"/>
                </a:lnTo>
                <a:lnTo>
                  <a:pt x="234457" y="46877"/>
                </a:lnTo>
                <a:lnTo>
                  <a:pt x="234457" y="26747"/>
                </a:lnTo>
                <a:lnTo>
                  <a:pt x="231838" y="26610"/>
                </a:lnTo>
                <a:close/>
              </a:path>
              <a:path w="1604188" h="106370">
                <a:moveTo>
                  <a:pt x="290653" y="26610"/>
                </a:moveTo>
                <a:lnTo>
                  <a:pt x="284771" y="26610"/>
                </a:lnTo>
                <a:lnTo>
                  <a:pt x="279993" y="28149"/>
                </a:lnTo>
                <a:lnTo>
                  <a:pt x="276317" y="31228"/>
                </a:lnTo>
                <a:lnTo>
                  <a:pt x="274065" y="33066"/>
                </a:lnTo>
                <a:lnTo>
                  <a:pt x="271423" y="36490"/>
                </a:lnTo>
                <a:lnTo>
                  <a:pt x="268390" y="41500"/>
                </a:lnTo>
                <a:lnTo>
                  <a:pt x="268390" y="28402"/>
                </a:lnTo>
                <a:lnTo>
                  <a:pt x="249643" y="28402"/>
                </a:lnTo>
                <a:lnTo>
                  <a:pt x="249643" y="103543"/>
                </a:lnTo>
                <a:lnTo>
                  <a:pt x="269424" y="103543"/>
                </a:lnTo>
                <a:lnTo>
                  <a:pt x="269424" y="61607"/>
                </a:lnTo>
                <a:lnTo>
                  <a:pt x="270182" y="57148"/>
                </a:lnTo>
                <a:lnTo>
                  <a:pt x="271699" y="54253"/>
                </a:lnTo>
                <a:lnTo>
                  <a:pt x="274410" y="49106"/>
                </a:lnTo>
                <a:lnTo>
                  <a:pt x="279717" y="46532"/>
                </a:lnTo>
                <a:lnTo>
                  <a:pt x="289964" y="46601"/>
                </a:lnTo>
                <a:lnTo>
                  <a:pt x="293272" y="46877"/>
                </a:lnTo>
                <a:lnTo>
                  <a:pt x="293272" y="26747"/>
                </a:lnTo>
                <a:lnTo>
                  <a:pt x="290653" y="26610"/>
                </a:lnTo>
                <a:close/>
              </a:path>
              <a:path w="1604188" h="106370">
                <a:moveTo>
                  <a:pt x="351639" y="49324"/>
                </a:moveTo>
                <a:lnTo>
                  <a:pt x="353213" y="53265"/>
                </a:lnTo>
                <a:lnTo>
                  <a:pt x="353535" y="58458"/>
                </a:lnTo>
                <a:lnTo>
                  <a:pt x="323001" y="58458"/>
                </a:lnTo>
                <a:lnTo>
                  <a:pt x="323645" y="53587"/>
                </a:lnTo>
                <a:lnTo>
                  <a:pt x="325218" y="49726"/>
                </a:lnTo>
                <a:lnTo>
                  <a:pt x="327723" y="46877"/>
                </a:lnTo>
                <a:lnTo>
                  <a:pt x="330227" y="44027"/>
                </a:lnTo>
                <a:lnTo>
                  <a:pt x="335718" y="26474"/>
                </a:lnTo>
                <a:lnTo>
                  <a:pt x="322935" y="29456"/>
                </a:lnTo>
                <a:lnTo>
                  <a:pt x="312628" y="36812"/>
                </a:lnTo>
                <a:lnTo>
                  <a:pt x="309164" y="41192"/>
                </a:lnTo>
                <a:lnTo>
                  <a:pt x="304344" y="52483"/>
                </a:lnTo>
                <a:lnTo>
                  <a:pt x="302738" y="66730"/>
                </a:lnTo>
                <a:lnTo>
                  <a:pt x="303203" y="74819"/>
                </a:lnTo>
                <a:lnTo>
                  <a:pt x="306723" y="87628"/>
                </a:lnTo>
                <a:lnTo>
                  <a:pt x="313697" y="96787"/>
                </a:lnTo>
                <a:lnTo>
                  <a:pt x="326221" y="103970"/>
                </a:lnTo>
                <a:lnTo>
                  <a:pt x="338992" y="106025"/>
                </a:lnTo>
                <a:lnTo>
                  <a:pt x="343340" y="105843"/>
                </a:lnTo>
                <a:lnTo>
                  <a:pt x="356140" y="102533"/>
                </a:lnTo>
                <a:lnTo>
                  <a:pt x="366010" y="95064"/>
                </a:lnTo>
                <a:lnTo>
                  <a:pt x="370146" y="90468"/>
                </a:lnTo>
                <a:lnTo>
                  <a:pt x="372466" y="85941"/>
                </a:lnTo>
                <a:lnTo>
                  <a:pt x="372971" y="81483"/>
                </a:lnTo>
                <a:lnTo>
                  <a:pt x="352914" y="81483"/>
                </a:lnTo>
                <a:lnTo>
                  <a:pt x="351858" y="83689"/>
                </a:lnTo>
                <a:lnTo>
                  <a:pt x="349261" y="86653"/>
                </a:lnTo>
                <a:lnTo>
                  <a:pt x="346734" y="88951"/>
                </a:lnTo>
                <a:lnTo>
                  <a:pt x="343449" y="90100"/>
                </a:lnTo>
                <a:lnTo>
                  <a:pt x="335592" y="90100"/>
                </a:lnTo>
                <a:lnTo>
                  <a:pt x="332329" y="89158"/>
                </a:lnTo>
                <a:lnTo>
                  <a:pt x="329618" y="87274"/>
                </a:lnTo>
                <a:lnTo>
                  <a:pt x="325161" y="84241"/>
                </a:lnTo>
                <a:lnTo>
                  <a:pt x="322795" y="78956"/>
                </a:lnTo>
                <a:lnTo>
                  <a:pt x="322519" y="71418"/>
                </a:lnTo>
                <a:lnTo>
                  <a:pt x="373936" y="71418"/>
                </a:lnTo>
                <a:lnTo>
                  <a:pt x="374028" y="64939"/>
                </a:lnTo>
                <a:lnTo>
                  <a:pt x="373821" y="59975"/>
                </a:lnTo>
                <a:lnTo>
                  <a:pt x="373316" y="56528"/>
                </a:lnTo>
                <a:lnTo>
                  <a:pt x="372443" y="50646"/>
                </a:lnTo>
                <a:lnTo>
                  <a:pt x="370536" y="45475"/>
                </a:lnTo>
                <a:lnTo>
                  <a:pt x="367595" y="41017"/>
                </a:lnTo>
                <a:lnTo>
                  <a:pt x="364333" y="35962"/>
                </a:lnTo>
                <a:lnTo>
                  <a:pt x="360198" y="32262"/>
                </a:lnTo>
                <a:lnTo>
                  <a:pt x="355189" y="29919"/>
                </a:lnTo>
                <a:lnTo>
                  <a:pt x="350180" y="27574"/>
                </a:lnTo>
                <a:lnTo>
                  <a:pt x="344552" y="26402"/>
                </a:lnTo>
                <a:lnTo>
                  <a:pt x="345988" y="43947"/>
                </a:lnTo>
                <a:lnTo>
                  <a:pt x="348813" y="46635"/>
                </a:lnTo>
                <a:lnTo>
                  <a:pt x="351639" y="49324"/>
                </a:lnTo>
                <a:close/>
              </a:path>
              <a:path w="1604188" h="106370">
                <a:moveTo>
                  <a:pt x="330227" y="44027"/>
                </a:moveTo>
                <a:lnTo>
                  <a:pt x="333754" y="42603"/>
                </a:lnTo>
                <a:lnTo>
                  <a:pt x="342484" y="42603"/>
                </a:lnTo>
                <a:lnTo>
                  <a:pt x="345988" y="43947"/>
                </a:lnTo>
                <a:lnTo>
                  <a:pt x="344552" y="26402"/>
                </a:lnTo>
                <a:lnTo>
                  <a:pt x="335718" y="26474"/>
                </a:lnTo>
                <a:lnTo>
                  <a:pt x="330227" y="44027"/>
                </a:lnTo>
                <a:close/>
              </a:path>
              <a:path w="1604188" h="106370">
                <a:moveTo>
                  <a:pt x="552864" y="53564"/>
                </a:moveTo>
                <a:lnTo>
                  <a:pt x="552916" y="56690"/>
                </a:lnTo>
                <a:lnTo>
                  <a:pt x="554640" y="70600"/>
                </a:lnTo>
                <a:lnTo>
                  <a:pt x="558804" y="82472"/>
                </a:lnTo>
                <a:lnTo>
                  <a:pt x="565408" y="92306"/>
                </a:lnTo>
                <a:lnTo>
                  <a:pt x="574321" y="99821"/>
                </a:lnTo>
                <a:lnTo>
                  <a:pt x="586004" y="104732"/>
                </a:lnTo>
                <a:lnTo>
                  <a:pt x="599870" y="106370"/>
                </a:lnTo>
                <a:lnTo>
                  <a:pt x="605939" y="106044"/>
                </a:lnTo>
                <a:lnTo>
                  <a:pt x="618510" y="102765"/>
                </a:lnTo>
                <a:lnTo>
                  <a:pt x="628922" y="95960"/>
                </a:lnTo>
                <a:lnTo>
                  <a:pt x="632462" y="92319"/>
                </a:lnTo>
                <a:lnTo>
                  <a:pt x="639229" y="81705"/>
                </a:lnTo>
                <a:lnTo>
                  <a:pt x="643017" y="68937"/>
                </a:lnTo>
                <a:lnTo>
                  <a:pt x="621995" y="68937"/>
                </a:lnTo>
                <a:lnTo>
                  <a:pt x="620570" y="74176"/>
                </a:lnTo>
                <a:lnTo>
                  <a:pt x="618778" y="78105"/>
                </a:lnTo>
                <a:lnTo>
                  <a:pt x="616619" y="80725"/>
                </a:lnTo>
                <a:lnTo>
                  <a:pt x="612713" y="85596"/>
                </a:lnTo>
                <a:lnTo>
                  <a:pt x="607038" y="88032"/>
                </a:lnTo>
                <a:lnTo>
                  <a:pt x="592334" y="88032"/>
                </a:lnTo>
                <a:lnTo>
                  <a:pt x="586349" y="85194"/>
                </a:lnTo>
                <a:lnTo>
                  <a:pt x="581639" y="79518"/>
                </a:lnTo>
                <a:lnTo>
                  <a:pt x="581033" y="78754"/>
                </a:lnTo>
                <a:lnTo>
                  <a:pt x="576189" y="68293"/>
                </a:lnTo>
                <a:lnTo>
                  <a:pt x="574575" y="53908"/>
                </a:lnTo>
                <a:lnTo>
                  <a:pt x="574606" y="51600"/>
                </a:lnTo>
                <a:lnTo>
                  <a:pt x="576483" y="37854"/>
                </a:lnTo>
                <a:lnTo>
                  <a:pt x="581260" y="27471"/>
                </a:lnTo>
                <a:lnTo>
                  <a:pt x="585717" y="21244"/>
                </a:lnTo>
                <a:lnTo>
                  <a:pt x="591806" y="18130"/>
                </a:lnTo>
                <a:lnTo>
                  <a:pt x="607107" y="18130"/>
                </a:lnTo>
                <a:lnTo>
                  <a:pt x="612828" y="20336"/>
                </a:lnTo>
                <a:lnTo>
                  <a:pt x="616688" y="24748"/>
                </a:lnTo>
                <a:lnTo>
                  <a:pt x="618847" y="27230"/>
                </a:lnTo>
                <a:lnTo>
                  <a:pt x="620616" y="30906"/>
                </a:lnTo>
                <a:lnTo>
                  <a:pt x="621995" y="35778"/>
                </a:lnTo>
                <a:lnTo>
                  <a:pt x="643223" y="35778"/>
                </a:lnTo>
                <a:lnTo>
                  <a:pt x="642902" y="29436"/>
                </a:lnTo>
                <a:lnTo>
                  <a:pt x="640558" y="23117"/>
                </a:lnTo>
                <a:lnTo>
                  <a:pt x="636193" y="16821"/>
                </a:lnTo>
                <a:lnTo>
                  <a:pt x="625127" y="6425"/>
                </a:lnTo>
                <a:lnTo>
                  <a:pt x="613229" y="1606"/>
                </a:lnTo>
                <a:lnTo>
                  <a:pt x="598698" y="0"/>
                </a:lnTo>
                <a:lnTo>
                  <a:pt x="589461" y="798"/>
                </a:lnTo>
                <a:lnTo>
                  <a:pt x="577352" y="4918"/>
                </a:lnTo>
                <a:lnTo>
                  <a:pt x="567131" y="12546"/>
                </a:lnTo>
                <a:lnTo>
                  <a:pt x="563845" y="16265"/>
                </a:lnTo>
                <a:lnTo>
                  <a:pt x="557744" y="26611"/>
                </a:lnTo>
                <a:lnTo>
                  <a:pt x="554084" y="39044"/>
                </a:lnTo>
                <a:lnTo>
                  <a:pt x="552864" y="53564"/>
                </a:lnTo>
                <a:close/>
              </a:path>
              <a:path w="1604188" h="106370">
                <a:moveTo>
                  <a:pt x="495542" y="29091"/>
                </a:moveTo>
                <a:lnTo>
                  <a:pt x="495542" y="8134"/>
                </a:lnTo>
                <a:lnTo>
                  <a:pt x="476105" y="8134"/>
                </a:lnTo>
                <a:lnTo>
                  <a:pt x="476105" y="29091"/>
                </a:lnTo>
                <a:lnTo>
                  <a:pt x="465629" y="29091"/>
                </a:lnTo>
                <a:lnTo>
                  <a:pt x="465629" y="43085"/>
                </a:lnTo>
                <a:lnTo>
                  <a:pt x="476105" y="43085"/>
                </a:lnTo>
                <a:lnTo>
                  <a:pt x="476105" y="94030"/>
                </a:lnTo>
                <a:lnTo>
                  <a:pt x="477208" y="97499"/>
                </a:lnTo>
                <a:lnTo>
                  <a:pt x="479413" y="99751"/>
                </a:lnTo>
                <a:lnTo>
                  <a:pt x="482814" y="103291"/>
                </a:lnTo>
                <a:lnTo>
                  <a:pt x="489154" y="104899"/>
                </a:lnTo>
                <a:lnTo>
                  <a:pt x="498436" y="104577"/>
                </a:lnTo>
                <a:lnTo>
                  <a:pt x="507741" y="104233"/>
                </a:lnTo>
                <a:lnTo>
                  <a:pt x="507741" y="89549"/>
                </a:lnTo>
                <a:lnTo>
                  <a:pt x="503881" y="89687"/>
                </a:lnTo>
                <a:lnTo>
                  <a:pt x="499884" y="89687"/>
                </a:lnTo>
                <a:lnTo>
                  <a:pt x="497494" y="89307"/>
                </a:lnTo>
                <a:lnTo>
                  <a:pt x="496713" y="88549"/>
                </a:lnTo>
                <a:lnTo>
                  <a:pt x="495542" y="85872"/>
                </a:lnTo>
                <a:lnTo>
                  <a:pt x="495542" y="43085"/>
                </a:lnTo>
                <a:lnTo>
                  <a:pt x="507741" y="43085"/>
                </a:lnTo>
                <a:lnTo>
                  <a:pt x="507741" y="29091"/>
                </a:lnTo>
                <a:lnTo>
                  <a:pt x="495542" y="29091"/>
                </a:lnTo>
                <a:close/>
              </a:path>
              <a:path w="1604188" h="106370">
                <a:moveTo>
                  <a:pt x="440402" y="26610"/>
                </a:moveTo>
                <a:lnTo>
                  <a:pt x="426434" y="26610"/>
                </a:lnTo>
                <a:lnTo>
                  <a:pt x="421310" y="28126"/>
                </a:lnTo>
                <a:lnTo>
                  <a:pt x="417267" y="31159"/>
                </a:lnTo>
                <a:lnTo>
                  <a:pt x="415015" y="32860"/>
                </a:lnTo>
                <a:lnTo>
                  <a:pt x="412626" y="35640"/>
                </a:lnTo>
                <a:lnTo>
                  <a:pt x="410099" y="39500"/>
                </a:lnTo>
                <a:lnTo>
                  <a:pt x="410099" y="28539"/>
                </a:lnTo>
                <a:lnTo>
                  <a:pt x="391144" y="28539"/>
                </a:lnTo>
                <a:lnTo>
                  <a:pt x="391144" y="103543"/>
                </a:lnTo>
                <a:lnTo>
                  <a:pt x="410719" y="103543"/>
                </a:lnTo>
                <a:lnTo>
                  <a:pt x="410719" y="58228"/>
                </a:lnTo>
                <a:lnTo>
                  <a:pt x="411362" y="54414"/>
                </a:lnTo>
                <a:lnTo>
                  <a:pt x="412649" y="51427"/>
                </a:lnTo>
                <a:lnTo>
                  <a:pt x="415130" y="45774"/>
                </a:lnTo>
                <a:lnTo>
                  <a:pt x="419702" y="42947"/>
                </a:lnTo>
                <a:lnTo>
                  <a:pt x="431787" y="42947"/>
                </a:lnTo>
                <a:lnTo>
                  <a:pt x="435463" y="44878"/>
                </a:lnTo>
                <a:lnTo>
                  <a:pt x="437393" y="48738"/>
                </a:lnTo>
                <a:lnTo>
                  <a:pt x="438449" y="50852"/>
                </a:lnTo>
                <a:lnTo>
                  <a:pt x="438978" y="53886"/>
                </a:lnTo>
                <a:lnTo>
                  <a:pt x="438978" y="103543"/>
                </a:lnTo>
                <a:lnTo>
                  <a:pt x="459104" y="103543"/>
                </a:lnTo>
                <a:lnTo>
                  <a:pt x="459104" y="43522"/>
                </a:lnTo>
                <a:lnTo>
                  <a:pt x="456634" y="36778"/>
                </a:lnTo>
                <a:lnTo>
                  <a:pt x="451694" y="32710"/>
                </a:lnTo>
                <a:lnTo>
                  <a:pt x="446755" y="28643"/>
                </a:lnTo>
                <a:lnTo>
                  <a:pt x="440402" y="26610"/>
                </a:lnTo>
                <a:close/>
              </a:path>
              <a:path w="1604188" h="106370">
                <a:moveTo>
                  <a:pt x="700959" y="97660"/>
                </a:moveTo>
                <a:lnTo>
                  <a:pt x="703670" y="94719"/>
                </a:lnTo>
                <a:lnTo>
                  <a:pt x="703991" y="97936"/>
                </a:lnTo>
                <a:lnTo>
                  <a:pt x="704451" y="100602"/>
                </a:lnTo>
                <a:lnTo>
                  <a:pt x="705462" y="103543"/>
                </a:lnTo>
                <a:lnTo>
                  <a:pt x="726828" y="103543"/>
                </a:lnTo>
                <a:lnTo>
                  <a:pt x="726828" y="100648"/>
                </a:lnTo>
                <a:lnTo>
                  <a:pt x="723934" y="98373"/>
                </a:lnTo>
                <a:lnTo>
                  <a:pt x="722900" y="95707"/>
                </a:lnTo>
                <a:lnTo>
                  <a:pt x="722762" y="93134"/>
                </a:lnTo>
                <a:lnTo>
                  <a:pt x="722624" y="86837"/>
                </a:lnTo>
                <a:lnTo>
                  <a:pt x="722624" y="40925"/>
                </a:lnTo>
                <a:lnTo>
                  <a:pt x="719431" y="34767"/>
                </a:lnTo>
                <a:lnTo>
                  <a:pt x="713043" y="31504"/>
                </a:lnTo>
                <a:lnTo>
                  <a:pt x="706657" y="28241"/>
                </a:lnTo>
                <a:lnTo>
                  <a:pt x="699351" y="26610"/>
                </a:lnTo>
                <a:lnTo>
                  <a:pt x="691126" y="26610"/>
                </a:lnTo>
                <a:lnTo>
                  <a:pt x="687106" y="26729"/>
                </a:lnTo>
                <a:lnTo>
                  <a:pt x="673531" y="29665"/>
                </a:lnTo>
                <a:lnTo>
                  <a:pt x="664383" y="36536"/>
                </a:lnTo>
                <a:lnTo>
                  <a:pt x="661121" y="40765"/>
                </a:lnTo>
                <a:lnTo>
                  <a:pt x="659283" y="46164"/>
                </a:lnTo>
                <a:lnTo>
                  <a:pt x="658869" y="52736"/>
                </a:lnTo>
                <a:lnTo>
                  <a:pt x="677823" y="52736"/>
                </a:lnTo>
                <a:lnTo>
                  <a:pt x="678283" y="49841"/>
                </a:lnTo>
                <a:lnTo>
                  <a:pt x="679202" y="47543"/>
                </a:lnTo>
                <a:lnTo>
                  <a:pt x="682510" y="43545"/>
                </a:lnTo>
                <a:lnTo>
                  <a:pt x="685795" y="42396"/>
                </a:lnTo>
                <a:lnTo>
                  <a:pt x="694572" y="42396"/>
                </a:lnTo>
                <a:lnTo>
                  <a:pt x="697708" y="42982"/>
                </a:lnTo>
                <a:lnTo>
                  <a:pt x="699844" y="44154"/>
                </a:lnTo>
                <a:lnTo>
                  <a:pt x="703050" y="47451"/>
                </a:lnTo>
                <a:lnTo>
                  <a:pt x="703050" y="53058"/>
                </a:lnTo>
                <a:lnTo>
                  <a:pt x="701648" y="54920"/>
                </a:lnTo>
                <a:lnTo>
                  <a:pt x="698845" y="56115"/>
                </a:lnTo>
                <a:lnTo>
                  <a:pt x="697283" y="56804"/>
                </a:lnTo>
                <a:lnTo>
                  <a:pt x="694687" y="57378"/>
                </a:lnTo>
                <a:lnTo>
                  <a:pt x="691057" y="57838"/>
                </a:lnTo>
                <a:lnTo>
                  <a:pt x="684371" y="58665"/>
                </a:lnTo>
                <a:lnTo>
                  <a:pt x="676789" y="59630"/>
                </a:lnTo>
                <a:lnTo>
                  <a:pt x="671046" y="61239"/>
                </a:lnTo>
                <a:lnTo>
                  <a:pt x="667140" y="63490"/>
                </a:lnTo>
                <a:lnTo>
                  <a:pt x="660018" y="67627"/>
                </a:lnTo>
                <a:lnTo>
                  <a:pt x="656457" y="74314"/>
                </a:lnTo>
                <a:lnTo>
                  <a:pt x="656457" y="90675"/>
                </a:lnTo>
                <a:lnTo>
                  <a:pt x="658674" y="96178"/>
                </a:lnTo>
                <a:lnTo>
                  <a:pt x="663108" y="100062"/>
                </a:lnTo>
                <a:lnTo>
                  <a:pt x="667542" y="103945"/>
                </a:lnTo>
                <a:lnTo>
                  <a:pt x="673159" y="105887"/>
                </a:lnTo>
                <a:lnTo>
                  <a:pt x="679960" y="105887"/>
                </a:lnTo>
                <a:lnTo>
                  <a:pt x="680821" y="90870"/>
                </a:lnTo>
                <a:lnTo>
                  <a:pt x="677100" y="87883"/>
                </a:lnTo>
                <a:lnTo>
                  <a:pt x="676169" y="85458"/>
                </a:lnTo>
                <a:lnTo>
                  <a:pt x="676169" y="78335"/>
                </a:lnTo>
                <a:lnTo>
                  <a:pt x="677685" y="75554"/>
                </a:lnTo>
                <a:lnTo>
                  <a:pt x="680718" y="73762"/>
                </a:lnTo>
                <a:lnTo>
                  <a:pt x="682510" y="72705"/>
                </a:lnTo>
                <a:lnTo>
                  <a:pt x="685474" y="71809"/>
                </a:lnTo>
                <a:lnTo>
                  <a:pt x="689609" y="71074"/>
                </a:lnTo>
                <a:lnTo>
                  <a:pt x="694020" y="70246"/>
                </a:lnTo>
                <a:lnTo>
                  <a:pt x="697961" y="69385"/>
                </a:lnTo>
                <a:lnTo>
                  <a:pt x="700488" y="68419"/>
                </a:lnTo>
                <a:lnTo>
                  <a:pt x="702981" y="67006"/>
                </a:lnTo>
                <a:lnTo>
                  <a:pt x="702981" y="74314"/>
                </a:lnTo>
                <a:lnTo>
                  <a:pt x="702843" y="80886"/>
                </a:lnTo>
                <a:lnTo>
                  <a:pt x="700993" y="85412"/>
                </a:lnTo>
                <a:lnTo>
                  <a:pt x="697432" y="87894"/>
                </a:lnTo>
                <a:lnTo>
                  <a:pt x="693871" y="90376"/>
                </a:lnTo>
                <a:lnTo>
                  <a:pt x="689977" y="91617"/>
                </a:lnTo>
                <a:lnTo>
                  <a:pt x="685750" y="91617"/>
                </a:lnTo>
                <a:lnTo>
                  <a:pt x="690069" y="104669"/>
                </a:lnTo>
                <a:lnTo>
                  <a:pt x="694296" y="102233"/>
                </a:lnTo>
                <a:lnTo>
                  <a:pt x="697834" y="100165"/>
                </a:lnTo>
                <a:lnTo>
                  <a:pt x="700959" y="97660"/>
                </a:lnTo>
                <a:close/>
              </a:path>
              <a:path w="1604188" h="106370">
                <a:moveTo>
                  <a:pt x="685290" y="105887"/>
                </a:moveTo>
                <a:lnTo>
                  <a:pt x="690069" y="104669"/>
                </a:lnTo>
                <a:lnTo>
                  <a:pt x="685750" y="91617"/>
                </a:lnTo>
                <a:lnTo>
                  <a:pt x="683085" y="91617"/>
                </a:lnTo>
                <a:lnTo>
                  <a:pt x="680821" y="90870"/>
                </a:lnTo>
                <a:lnTo>
                  <a:pt x="679960" y="105887"/>
                </a:lnTo>
                <a:lnTo>
                  <a:pt x="685290" y="105887"/>
                </a:lnTo>
                <a:close/>
              </a:path>
              <a:path w="1604188" h="106370">
                <a:moveTo>
                  <a:pt x="894130" y="103543"/>
                </a:moveTo>
                <a:lnTo>
                  <a:pt x="894130" y="52713"/>
                </a:lnTo>
                <a:lnTo>
                  <a:pt x="893900" y="47877"/>
                </a:lnTo>
                <a:lnTo>
                  <a:pt x="893441" y="44912"/>
                </a:lnTo>
                <a:lnTo>
                  <a:pt x="892982" y="41948"/>
                </a:lnTo>
                <a:lnTo>
                  <a:pt x="891718" y="39064"/>
                </a:lnTo>
                <a:lnTo>
                  <a:pt x="889650" y="36260"/>
                </a:lnTo>
                <a:lnTo>
                  <a:pt x="887215" y="32951"/>
                </a:lnTo>
                <a:lnTo>
                  <a:pt x="884102" y="30493"/>
                </a:lnTo>
                <a:lnTo>
                  <a:pt x="880311" y="28884"/>
                </a:lnTo>
                <a:lnTo>
                  <a:pt x="876520" y="27276"/>
                </a:lnTo>
                <a:lnTo>
                  <a:pt x="872304" y="26471"/>
                </a:lnTo>
                <a:lnTo>
                  <a:pt x="863528" y="26471"/>
                </a:lnTo>
                <a:lnTo>
                  <a:pt x="859588" y="27333"/>
                </a:lnTo>
                <a:lnTo>
                  <a:pt x="855843" y="29057"/>
                </a:lnTo>
                <a:lnTo>
                  <a:pt x="852098" y="30780"/>
                </a:lnTo>
                <a:lnTo>
                  <a:pt x="848801" y="33825"/>
                </a:lnTo>
                <a:lnTo>
                  <a:pt x="845952" y="38191"/>
                </a:lnTo>
                <a:lnTo>
                  <a:pt x="845952" y="2274"/>
                </a:lnTo>
                <a:lnTo>
                  <a:pt x="826378" y="2274"/>
                </a:lnTo>
                <a:lnTo>
                  <a:pt x="826378" y="103543"/>
                </a:lnTo>
                <a:lnTo>
                  <a:pt x="845952" y="103543"/>
                </a:lnTo>
                <a:lnTo>
                  <a:pt x="845952" y="56436"/>
                </a:lnTo>
                <a:lnTo>
                  <a:pt x="847296" y="51484"/>
                </a:lnTo>
                <a:lnTo>
                  <a:pt x="849984" y="48014"/>
                </a:lnTo>
                <a:lnTo>
                  <a:pt x="852672" y="44545"/>
                </a:lnTo>
                <a:lnTo>
                  <a:pt x="856613" y="42809"/>
                </a:lnTo>
                <a:lnTo>
                  <a:pt x="866813" y="42809"/>
                </a:lnTo>
                <a:lnTo>
                  <a:pt x="870214" y="44556"/>
                </a:lnTo>
                <a:lnTo>
                  <a:pt x="872006" y="48049"/>
                </a:lnTo>
                <a:lnTo>
                  <a:pt x="873384" y="50531"/>
                </a:lnTo>
                <a:lnTo>
                  <a:pt x="874073" y="53793"/>
                </a:lnTo>
                <a:lnTo>
                  <a:pt x="874073" y="103543"/>
                </a:lnTo>
                <a:lnTo>
                  <a:pt x="894130" y="103543"/>
                </a:lnTo>
                <a:close/>
              </a:path>
              <a:path w="1604188" h="106370">
                <a:moveTo>
                  <a:pt x="932774" y="19715"/>
                </a:moveTo>
                <a:lnTo>
                  <a:pt x="935347" y="17165"/>
                </a:lnTo>
                <a:lnTo>
                  <a:pt x="944284" y="17303"/>
                </a:lnTo>
                <a:lnTo>
                  <a:pt x="944284" y="1310"/>
                </a:lnTo>
                <a:lnTo>
                  <a:pt x="941665" y="1125"/>
                </a:lnTo>
                <a:lnTo>
                  <a:pt x="939184" y="942"/>
                </a:lnTo>
                <a:lnTo>
                  <a:pt x="927030" y="896"/>
                </a:lnTo>
                <a:lnTo>
                  <a:pt x="920574" y="2734"/>
                </a:lnTo>
                <a:lnTo>
                  <a:pt x="917404" y="6411"/>
                </a:lnTo>
                <a:lnTo>
                  <a:pt x="913866" y="10317"/>
                </a:lnTo>
                <a:lnTo>
                  <a:pt x="912097" y="16269"/>
                </a:lnTo>
                <a:lnTo>
                  <a:pt x="912097" y="29091"/>
                </a:lnTo>
                <a:lnTo>
                  <a:pt x="901344" y="29091"/>
                </a:lnTo>
                <a:lnTo>
                  <a:pt x="901344" y="42947"/>
                </a:lnTo>
                <a:lnTo>
                  <a:pt x="912303" y="42947"/>
                </a:lnTo>
                <a:lnTo>
                  <a:pt x="912303" y="103543"/>
                </a:lnTo>
                <a:lnTo>
                  <a:pt x="931878" y="103543"/>
                </a:lnTo>
                <a:lnTo>
                  <a:pt x="931878" y="42947"/>
                </a:lnTo>
                <a:lnTo>
                  <a:pt x="944767" y="42947"/>
                </a:lnTo>
                <a:lnTo>
                  <a:pt x="944767" y="29091"/>
                </a:lnTo>
                <a:lnTo>
                  <a:pt x="931878" y="29091"/>
                </a:lnTo>
                <a:lnTo>
                  <a:pt x="931786" y="24081"/>
                </a:lnTo>
                <a:lnTo>
                  <a:pt x="932085" y="21416"/>
                </a:lnTo>
                <a:lnTo>
                  <a:pt x="932774" y="19715"/>
                </a:lnTo>
                <a:close/>
              </a:path>
              <a:path w="1604188" h="106370">
                <a:moveTo>
                  <a:pt x="954156" y="83542"/>
                </a:moveTo>
                <a:lnTo>
                  <a:pt x="956415" y="87395"/>
                </a:lnTo>
                <a:lnTo>
                  <a:pt x="960527" y="94409"/>
                </a:lnTo>
                <a:lnTo>
                  <a:pt x="964392" y="98363"/>
                </a:lnTo>
                <a:lnTo>
                  <a:pt x="960527" y="37915"/>
                </a:lnTo>
                <a:lnTo>
                  <a:pt x="969888" y="30190"/>
                </a:lnTo>
                <a:lnTo>
                  <a:pt x="971417" y="58573"/>
                </a:lnTo>
                <a:lnTo>
                  <a:pt x="972968" y="79461"/>
                </a:lnTo>
                <a:lnTo>
                  <a:pt x="974020" y="103543"/>
                </a:lnTo>
                <a:lnTo>
                  <a:pt x="975264" y="104213"/>
                </a:lnTo>
                <a:lnTo>
                  <a:pt x="989407" y="106163"/>
                </a:lnTo>
                <a:lnTo>
                  <a:pt x="975989" y="103543"/>
                </a:lnTo>
                <a:lnTo>
                  <a:pt x="975989" y="48809"/>
                </a:lnTo>
                <a:lnTo>
                  <a:pt x="972968" y="52771"/>
                </a:lnTo>
                <a:lnTo>
                  <a:pt x="975989" y="28360"/>
                </a:lnTo>
                <a:lnTo>
                  <a:pt x="975989" y="1930"/>
                </a:lnTo>
                <a:lnTo>
                  <a:pt x="957946" y="41500"/>
                </a:lnTo>
                <a:lnTo>
                  <a:pt x="956415" y="44892"/>
                </a:lnTo>
                <a:lnTo>
                  <a:pt x="952748" y="53014"/>
                </a:lnTo>
                <a:lnTo>
                  <a:pt x="951016" y="66110"/>
                </a:lnTo>
                <a:lnTo>
                  <a:pt x="951228" y="70941"/>
                </a:lnTo>
                <a:lnTo>
                  <a:pt x="954156" y="83542"/>
                </a:lnTo>
                <a:close/>
              </a:path>
              <a:path w="1604188" h="106370">
                <a:moveTo>
                  <a:pt x="960527" y="37915"/>
                </a:moveTo>
                <a:lnTo>
                  <a:pt x="964392" y="98363"/>
                </a:lnTo>
                <a:lnTo>
                  <a:pt x="971417" y="73647"/>
                </a:lnTo>
                <a:lnTo>
                  <a:pt x="971417" y="66110"/>
                </a:lnTo>
                <a:lnTo>
                  <a:pt x="971417" y="73647"/>
                </a:lnTo>
                <a:lnTo>
                  <a:pt x="964392" y="98363"/>
                </a:lnTo>
                <a:lnTo>
                  <a:pt x="960527" y="94409"/>
                </a:lnTo>
                <a:lnTo>
                  <a:pt x="956415" y="87395"/>
                </a:lnTo>
                <a:lnTo>
                  <a:pt x="956415" y="103543"/>
                </a:lnTo>
                <a:lnTo>
                  <a:pt x="974020" y="103543"/>
                </a:lnTo>
                <a:lnTo>
                  <a:pt x="972968" y="79461"/>
                </a:lnTo>
                <a:lnTo>
                  <a:pt x="971417" y="58573"/>
                </a:lnTo>
                <a:lnTo>
                  <a:pt x="969888" y="30190"/>
                </a:lnTo>
                <a:lnTo>
                  <a:pt x="960527" y="37915"/>
                </a:lnTo>
                <a:close/>
              </a:path>
              <a:path w="1604188" h="106370">
                <a:moveTo>
                  <a:pt x="956415" y="1930"/>
                </a:moveTo>
                <a:lnTo>
                  <a:pt x="956415" y="44892"/>
                </a:lnTo>
                <a:lnTo>
                  <a:pt x="957946" y="41500"/>
                </a:lnTo>
                <a:lnTo>
                  <a:pt x="975989" y="1930"/>
                </a:lnTo>
                <a:lnTo>
                  <a:pt x="956415" y="1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031196" y="886331"/>
            <a:ext cx="0" cy="89659"/>
          </a:xfrm>
          <a:custGeom>
            <a:avLst/>
            <a:gdLst/>
            <a:ahLst/>
            <a:cxnLst/>
            <a:rect l="l" t="t" r="r" b="b"/>
            <a:pathLst>
              <a:path h="101613">
                <a:moveTo>
                  <a:pt x="0" y="0"/>
                </a:moveTo>
                <a:lnTo>
                  <a:pt x="0" y="101613"/>
                </a:lnTo>
              </a:path>
            </a:pathLst>
          </a:custGeom>
          <a:ln w="20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415867" y="884995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1158031" y="1030511"/>
            <a:ext cx="1241951" cy="116239"/>
          </a:xfrm>
          <a:custGeom>
            <a:avLst/>
            <a:gdLst/>
            <a:ahLst/>
            <a:cxnLst/>
            <a:rect l="l" t="t" r="r" b="b"/>
            <a:pathLst>
              <a:path w="1366146" h="131738">
                <a:moveTo>
                  <a:pt x="1177754" y="3929"/>
                </a:moveTo>
                <a:lnTo>
                  <a:pt x="1132539" y="66661"/>
                </a:lnTo>
                <a:lnTo>
                  <a:pt x="1143981" y="67971"/>
                </a:lnTo>
                <a:lnTo>
                  <a:pt x="1175617" y="23232"/>
                </a:lnTo>
                <a:lnTo>
                  <a:pt x="1177754" y="3929"/>
                </a:lnTo>
                <a:close/>
              </a:path>
              <a:path w="1366146" h="131738">
                <a:moveTo>
                  <a:pt x="1229562" y="91203"/>
                </a:moveTo>
                <a:lnTo>
                  <a:pt x="1230756" y="86332"/>
                </a:lnTo>
                <a:lnTo>
                  <a:pt x="1233651" y="81897"/>
                </a:lnTo>
                <a:lnTo>
                  <a:pt x="1238246" y="77898"/>
                </a:lnTo>
                <a:lnTo>
                  <a:pt x="1240819" y="75647"/>
                </a:lnTo>
                <a:lnTo>
                  <a:pt x="1244357" y="73280"/>
                </a:lnTo>
                <a:lnTo>
                  <a:pt x="1248860" y="70798"/>
                </a:lnTo>
                <a:lnTo>
                  <a:pt x="1258303" y="65559"/>
                </a:lnTo>
                <a:lnTo>
                  <a:pt x="1266620" y="60917"/>
                </a:lnTo>
                <a:lnTo>
                  <a:pt x="1272386" y="56964"/>
                </a:lnTo>
                <a:lnTo>
                  <a:pt x="1275603" y="53702"/>
                </a:lnTo>
                <a:lnTo>
                  <a:pt x="1281163" y="48095"/>
                </a:lnTo>
                <a:lnTo>
                  <a:pt x="1283943" y="41339"/>
                </a:lnTo>
                <a:lnTo>
                  <a:pt x="1283943" y="25943"/>
                </a:lnTo>
                <a:lnTo>
                  <a:pt x="1281335" y="19141"/>
                </a:lnTo>
                <a:lnTo>
                  <a:pt x="1276120" y="13029"/>
                </a:lnTo>
                <a:lnTo>
                  <a:pt x="1265532" y="5979"/>
                </a:lnTo>
                <a:lnTo>
                  <a:pt x="1251342" y="3860"/>
                </a:lnTo>
                <a:lnTo>
                  <a:pt x="1243564" y="4452"/>
                </a:lnTo>
                <a:lnTo>
                  <a:pt x="1231261" y="9049"/>
                </a:lnTo>
                <a:lnTo>
                  <a:pt x="1222876" y="18199"/>
                </a:lnTo>
                <a:lnTo>
                  <a:pt x="1219843" y="23622"/>
                </a:lnTo>
                <a:lnTo>
                  <a:pt x="1218258" y="30631"/>
                </a:lnTo>
                <a:lnTo>
                  <a:pt x="1218120" y="39225"/>
                </a:lnTo>
                <a:lnTo>
                  <a:pt x="1230733" y="39225"/>
                </a:lnTo>
                <a:lnTo>
                  <a:pt x="1230917" y="33112"/>
                </a:lnTo>
                <a:lnTo>
                  <a:pt x="1231882" y="28333"/>
                </a:lnTo>
                <a:lnTo>
                  <a:pt x="1233628" y="24886"/>
                </a:lnTo>
                <a:lnTo>
                  <a:pt x="1236890" y="18452"/>
                </a:lnTo>
                <a:lnTo>
                  <a:pt x="1242772" y="15235"/>
                </a:lnTo>
                <a:lnTo>
                  <a:pt x="1257016" y="15235"/>
                </a:lnTo>
                <a:lnTo>
                  <a:pt x="1261611" y="16924"/>
                </a:lnTo>
                <a:lnTo>
                  <a:pt x="1265058" y="20301"/>
                </a:lnTo>
                <a:lnTo>
                  <a:pt x="1268504" y="23679"/>
                </a:lnTo>
                <a:lnTo>
                  <a:pt x="1270227" y="28241"/>
                </a:lnTo>
                <a:lnTo>
                  <a:pt x="1270227" y="38903"/>
                </a:lnTo>
                <a:lnTo>
                  <a:pt x="1268343" y="43269"/>
                </a:lnTo>
                <a:lnTo>
                  <a:pt x="1264575" y="47084"/>
                </a:lnTo>
                <a:lnTo>
                  <a:pt x="1262186" y="49519"/>
                </a:lnTo>
                <a:lnTo>
                  <a:pt x="1258027" y="52461"/>
                </a:lnTo>
                <a:lnTo>
                  <a:pt x="1252100" y="55907"/>
                </a:lnTo>
                <a:lnTo>
                  <a:pt x="1238866" y="63559"/>
                </a:lnTo>
                <a:lnTo>
                  <a:pt x="1229998" y="68707"/>
                </a:lnTo>
                <a:lnTo>
                  <a:pt x="1224036" y="74428"/>
                </a:lnTo>
                <a:lnTo>
                  <a:pt x="1220981" y="80725"/>
                </a:lnTo>
                <a:lnTo>
                  <a:pt x="1217925" y="87021"/>
                </a:lnTo>
                <a:lnTo>
                  <a:pt x="1216167" y="94420"/>
                </a:lnTo>
                <a:lnTo>
                  <a:pt x="1215708" y="102923"/>
                </a:lnTo>
                <a:lnTo>
                  <a:pt x="1283460" y="102923"/>
                </a:lnTo>
                <a:lnTo>
                  <a:pt x="1283460" y="91203"/>
                </a:lnTo>
                <a:lnTo>
                  <a:pt x="1229562" y="91203"/>
                </a:lnTo>
                <a:close/>
              </a:path>
              <a:path w="1366146" h="131738">
                <a:moveTo>
                  <a:pt x="1360564" y="17854"/>
                </a:moveTo>
                <a:lnTo>
                  <a:pt x="1360564" y="5860"/>
                </a:lnTo>
                <a:lnTo>
                  <a:pt x="1309284" y="5860"/>
                </a:lnTo>
                <a:lnTo>
                  <a:pt x="1301771" y="59010"/>
                </a:lnTo>
                <a:lnTo>
                  <a:pt x="1312523" y="59630"/>
                </a:lnTo>
                <a:lnTo>
                  <a:pt x="1314683" y="56689"/>
                </a:lnTo>
                <a:lnTo>
                  <a:pt x="1317291" y="54391"/>
                </a:lnTo>
                <a:lnTo>
                  <a:pt x="1320346" y="52736"/>
                </a:lnTo>
                <a:lnTo>
                  <a:pt x="1323402" y="51082"/>
                </a:lnTo>
                <a:lnTo>
                  <a:pt x="1327066" y="50255"/>
                </a:lnTo>
                <a:lnTo>
                  <a:pt x="1337221" y="50255"/>
                </a:lnTo>
                <a:lnTo>
                  <a:pt x="1342264" y="52139"/>
                </a:lnTo>
                <a:lnTo>
                  <a:pt x="1346469" y="55907"/>
                </a:lnTo>
                <a:lnTo>
                  <a:pt x="1350673" y="59676"/>
                </a:lnTo>
                <a:lnTo>
                  <a:pt x="1352775" y="65007"/>
                </a:lnTo>
                <a:lnTo>
                  <a:pt x="1352775" y="77600"/>
                </a:lnTo>
                <a:lnTo>
                  <a:pt x="1351006" y="82793"/>
                </a:lnTo>
                <a:lnTo>
                  <a:pt x="1347468" y="87481"/>
                </a:lnTo>
                <a:lnTo>
                  <a:pt x="1343930" y="92168"/>
                </a:lnTo>
                <a:lnTo>
                  <a:pt x="1338485" y="94513"/>
                </a:lnTo>
                <a:lnTo>
                  <a:pt x="1327273" y="94513"/>
                </a:lnTo>
                <a:lnTo>
                  <a:pt x="1323873" y="93823"/>
                </a:lnTo>
                <a:lnTo>
                  <a:pt x="1320932" y="92444"/>
                </a:lnTo>
                <a:lnTo>
                  <a:pt x="1315189" y="89733"/>
                </a:lnTo>
                <a:lnTo>
                  <a:pt x="1311903" y="84838"/>
                </a:lnTo>
                <a:lnTo>
                  <a:pt x="1311076" y="77761"/>
                </a:lnTo>
                <a:lnTo>
                  <a:pt x="1298187" y="77761"/>
                </a:lnTo>
                <a:lnTo>
                  <a:pt x="1298922" y="87136"/>
                </a:lnTo>
                <a:lnTo>
                  <a:pt x="1302380" y="94087"/>
                </a:lnTo>
                <a:lnTo>
                  <a:pt x="1308560" y="98614"/>
                </a:lnTo>
                <a:lnTo>
                  <a:pt x="1314740" y="103141"/>
                </a:lnTo>
                <a:lnTo>
                  <a:pt x="1321851" y="105404"/>
                </a:lnTo>
                <a:lnTo>
                  <a:pt x="1329892" y="105404"/>
                </a:lnTo>
                <a:lnTo>
                  <a:pt x="1335064" y="105189"/>
                </a:lnTo>
                <a:lnTo>
                  <a:pt x="1348177" y="101921"/>
                </a:lnTo>
                <a:lnTo>
                  <a:pt x="1357497" y="94719"/>
                </a:lnTo>
                <a:lnTo>
                  <a:pt x="1364106" y="82852"/>
                </a:lnTo>
                <a:lnTo>
                  <a:pt x="1366146" y="70040"/>
                </a:lnTo>
                <a:lnTo>
                  <a:pt x="1366146" y="61078"/>
                </a:lnTo>
                <a:lnTo>
                  <a:pt x="1362999" y="53678"/>
                </a:lnTo>
                <a:lnTo>
                  <a:pt x="1356704" y="47842"/>
                </a:lnTo>
                <a:lnTo>
                  <a:pt x="1350409" y="42006"/>
                </a:lnTo>
                <a:lnTo>
                  <a:pt x="1342735" y="39087"/>
                </a:lnTo>
                <a:lnTo>
                  <a:pt x="1328858" y="39087"/>
                </a:lnTo>
                <a:lnTo>
                  <a:pt x="1324608" y="39845"/>
                </a:lnTo>
                <a:lnTo>
                  <a:pt x="1320932" y="41362"/>
                </a:lnTo>
                <a:lnTo>
                  <a:pt x="1318865" y="42235"/>
                </a:lnTo>
                <a:lnTo>
                  <a:pt x="1314384" y="45291"/>
                </a:lnTo>
                <a:lnTo>
                  <a:pt x="1318589" y="17854"/>
                </a:lnTo>
                <a:lnTo>
                  <a:pt x="1360564" y="17854"/>
                </a:lnTo>
                <a:close/>
              </a:path>
              <a:path w="1366146" h="131738">
                <a:moveTo>
                  <a:pt x="496690" y="104094"/>
                </a:moveTo>
                <a:lnTo>
                  <a:pt x="500148" y="104002"/>
                </a:lnTo>
                <a:lnTo>
                  <a:pt x="503227" y="103635"/>
                </a:lnTo>
                <a:lnTo>
                  <a:pt x="506133" y="102922"/>
                </a:lnTo>
                <a:lnTo>
                  <a:pt x="506133" y="93133"/>
                </a:lnTo>
                <a:lnTo>
                  <a:pt x="502388" y="93340"/>
                </a:lnTo>
                <a:lnTo>
                  <a:pt x="499539" y="93340"/>
                </a:lnTo>
                <a:lnTo>
                  <a:pt x="496966" y="92582"/>
                </a:lnTo>
                <a:lnTo>
                  <a:pt x="494347" y="89985"/>
                </a:lnTo>
                <a:lnTo>
                  <a:pt x="494347" y="39224"/>
                </a:lnTo>
                <a:lnTo>
                  <a:pt x="506133" y="39224"/>
                </a:lnTo>
                <a:lnTo>
                  <a:pt x="506133" y="29091"/>
                </a:lnTo>
                <a:lnTo>
                  <a:pt x="494347" y="29091"/>
                </a:lnTo>
                <a:lnTo>
                  <a:pt x="494347" y="8478"/>
                </a:lnTo>
                <a:lnTo>
                  <a:pt x="481803" y="8478"/>
                </a:lnTo>
                <a:lnTo>
                  <a:pt x="481803" y="29091"/>
                </a:lnTo>
                <a:lnTo>
                  <a:pt x="471809" y="29091"/>
                </a:lnTo>
                <a:lnTo>
                  <a:pt x="471809" y="39224"/>
                </a:lnTo>
                <a:lnTo>
                  <a:pt x="481803" y="39224"/>
                </a:lnTo>
                <a:lnTo>
                  <a:pt x="481803" y="92834"/>
                </a:lnTo>
                <a:lnTo>
                  <a:pt x="482837" y="96683"/>
                </a:lnTo>
                <a:lnTo>
                  <a:pt x="484904" y="99648"/>
                </a:lnTo>
                <a:lnTo>
                  <a:pt x="486972" y="102612"/>
                </a:lnTo>
                <a:lnTo>
                  <a:pt x="490901" y="104094"/>
                </a:lnTo>
                <a:lnTo>
                  <a:pt x="496690" y="104094"/>
                </a:lnTo>
                <a:close/>
              </a:path>
              <a:path w="1366146" h="131738">
                <a:moveTo>
                  <a:pt x="13371" y="90858"/>
                </a:moveTo>
                <a:lnTo>
                  <a:pt x="13371" y="56528"/>
                </a:lnTo>
                <a:lnTo>
                  <a:pt x="69268" y="56528"/>
                </a:lnTo>
                <a:lnTo>
                  <a:pt x="69268" y="44809"/>
                </a:lnTo>
                <a:lnTo>
                  <a:pt x="13371" y="44809"/>
                </a:lnTo>
                <a:lnTo>
                  <a:pt x="13371" y="14063"/>
                </a:lnTo>
                <a:lnTo>
                  <a:pt x="73817" y="14063"/>
                </a:lnTo>
                <a:lnTo>
                  <a:pt x="73817" y="1654"/>
                </a:lnTo>
                <a:lnTo>
                  <a:pt x="0" y="1654"/>
                </a:lnTo>
                <a:lnTo>
                  <a:pt x="0" y="102922"/>
                </a:lnTo>
                <a:lnTo>
                  <a:pt x="74851" y="102922"/>
                </a:lnTo>
                <a:lnTo>
                  <a:pt x="74851" y="90858"/>
                </a:lnTo>
                <a:lnTo>
                  <a:pt x="13371" y="90858"/>
                </a:lnTo>
                <a:close/>
              </a:path>
              <a:path w="1366146" h="131738">
                <a:moveTo>
                  <a:pt x="153540" y="60365"/>
                </a:moveTo>
                <a:lnTo>
                  <a:pt x="149404" y="39523"/>
                </a:lnTo>
                <a:lnTo>
                  <a:pt x="144350" y="42051"/>
                </a:lnTo>
                <a:lnTo>
                  <a:pt x="141133" y="43659"/>
                </a:lnTo>
                <a:lnTo>
                  <a:pt x="136630" y="44464"/>
                </a:lnTo>
                <a:lnTo>
                  <a:pt x="133115" y="55562"/>
                </a:lnTo>
                <a:lnTo>
                  <a:pt x="138859" y="55562"/>
                </a:lnTo>
                <a:lnTo>
                  <a:pt x="143477" y="56275"/>
                </a:lnTo>
                <a:lnTo>
                  <a:pt x="146969" y="57699"/>
                </a:lnTo>
                <a:lnTo>
                  <a:pt x="153540" y="60365"/>
                </a:lnTo>
                <a:close/>
              </a:path>
              <a:path w="1366146" h="131738">
                <a:moveTo>
                  <a:pt x="155247" y="98704"/>
                </a:moveTo>
                <a:lnTo>
                  <a:pt x="164407" y="91065"/>
                </a:lnTo>
                <a:lnTo>
                  <a:pt x="168496" y="85780"/>
                </a:lnTo>
                <a:lnTo>
                  <a:pt x="170541" y="79875"/>
                </a:lnTo>
                <a:lnTo>
                  <a:pt x="170541" y="65581"/>
                </a:lnTo>
                <a:lnTo>
                  <a:pt x="168267" y="59492"/>
                </a:lnTo>
                <a:lnTo>
                  <a:pt x="163718" y="55080"/>
                </a:lnTo>
                <a:lnTo>
                  <a:pt x="161144" y="52598"/>
                </a:lnTo>
                <a:lnTo>
                  <a:pt x="157262" y="50369"/>
                </a:lnTo>
                <a:lnTo>
                  <a:pt x="152069" y="48393"/>
                </a:lnTo>
                <a:lnTo>
                  <a:pt x="155608" y="46601"/>
                </a:lnTo>
                <a:lnTo>
                  <a:pt x="158318" y="44624"/>
                </a:lnTo>
                <a:lnTo>
                  <a:pt x="160202" y="42464"/>
                </a:lnTo>
                <a:lnTo>
                  <a:pt x="163832" y="38374"/>
                </a:lnTo>
                <a:lnTo>
                  <a:pt x="165647" y="33135"/>
                </a:lnTo>
                <a:lnTo>
                  <a:pt x="165647" y="21278"/>
                </a:lnTo>
                <a:lnTo>
                  <a:pt x="164177" y="16452"/>
                </a:lnTo>
                <a:lnTo>
                  <a:pt x="161236" y="12270"/>
                </a:lnTo>
                <a:lnTo>
                  <a:pt x="150205" y="3929"/>
                </a:lnTo>
                <a:lnTo>
                  <a:pt x="135941" y="1654"/>
                </a:lnTo>
                <a:lnTo>
                  <a:pt x="92450" y="1654"/>
                </a:lnTo>
                <a:lnTo>
                  <a:pt x="92450" y="102922"/>
                </a:lnTo>
                <a:lnTo>
                  <a:pt x="105890" y="91203"/>
                </a:lnTo>
                <a:lnTo>
                  <a:pt x="105890" y="55562"/>
                </a:lnTo>
                <a:lnTo>
                  <a:pt x="133115" y="55562"/>
                </a:lnTo>
                <a:lnTo>
                  <a:pt x="136630" y="44464"/>
                </a:lnTo>
                <a:lnTo>
                  <a:pt x="105890" y="44464"/>
                </a:lnTo>
                <a:lnTo>
                  <a:pt x="105890" y="13098"/>
                </a:lnTo>
                <a:lnTo>
                  <a:pt x="136332" y="13098"/>
                </a:lnTo>
                <a:lnTo>
                  <a:pt x="140835" y="13741"/>
                </a:lnTo>
                <a:lnTo>
                  <a:pt x="143867" y="15027"/>
                </a:lnTo>
                <a:lnTo>
                  <a:pt x="149244" y="17325"/>
                </a:lnTo>
                <a:lnTo>
                  <a:pt x="151932" y="21784"/>
                </a:lnTo>
                <a:lnTo>
                  <a:pt x="151932" y="34973"/>
                </a:lnTo>
                <a:lnTo>
                  <a:pt x="149404" y="39523"/>
                </a:lnTo>
                <a:lnTo>
                  <a:pt x="153540" y="60365"/>
                </a:lnTo>
                <a:lnTo>
                  <a:pt x="156825" y="65375"/>
                </a:lnTo>
                <a:lnTo>
                  <a:pt x="156825" y="77094"/>
                </a:lnTo>
                <a:lnTo>
                  <a:pt x="155699" y="80816"/>
                </a:lnTo>
                <a:lnTo>
                  <a:pt x="153448" y="83895"/>
                </a:lnTo>
                <a:lnTo>
                  <a:pt x="149864" y="88767"/>
                </a:lnTo>
                <a:lnTo>
                  <a:pt x="143867" y="91203"/>
                </a:lnTo>
                <a:lnTo>
                  <a:pt x="142563" y="102481"/>
                </a:lnTo>
                <a:lnTo>
                  <a:pt x="155247" y="98704"/>
                </a:lnTo>
                <a:close/>
              </a:path>
              <a:path w="1366146" h="131738">
                <a:moveTo>
                  <a:pt x="135459" y="91203"/>
                </a:moveTo>
                <a:lnTo>
                  <a:pt x="105890" y="91203"/>
                </a:lnTo>
                <a:lnTo>
                  <a:pt x="92450" y="102922"/>
                </a:lnTo>
                <a:lnTo>
                  <a:pt x="135252" y="102922"/>
                </a:lnTo>
                <a:lnTo>
                  <a:pt x="142563" y="102481"/>
                </a:lnTo>
                <a:lnTo>
                  <a:pt x="143867" y="91203"/>
                </a:lnTo>
                <a:lnTo>
                  <a:pt x="135459" y="91203"/>
                </a:lnTo>
                <a:close/>
              </a:path>
              <a:path w="1366146" h="131738">
                <a:moveTo>
                  <a:pt x="190001" y="1654"/>
                </a:moveTo>
                <a:lnTo>
                  <a:pt x="190001" y="102922"/>
                </a:lnTo>
                <a:lnTo>
                  <a:pt x="203854" y="102922"/>
                </a:lnTo>
                <a:lnTo>
                  <a:pt x="203854" y="1654"/>
                </a:lnTo>
                <a:lnTo>
                  <a:pt x="190001" y="1654"/>
                </a:lnTo>
                <a:close/>
              </a:path>
              <a:path w="1366146" h="131738">
                <a:moveTo>
                  <a:pt x="247828" y="102922"/>
                </a:moveTo>
                <a:lnTo>
                  <a:pt x="261751" y="102922"/>
                </a:lnTo>
                <a:lnTo>
                  <a:pt x="261751" y="13718"/>
                </a:lnTo>
                <a:lnTo>
                  <a:pt x="295868" y="13718"/>
                </a:lnTo>
                <a:lnTo>
                  <a:pt x="295868" y="1654"/>
                </a:lnTo>
                <a:lnTo>
                  <a:pt x="213711" y="1654"/>
                </a:lnTo>
                <a:lnTo>
                  <a:pt x="213711" y="13718"/>
                </a:lnTo>
                <a:lnTo>
                  <a:pt x="247828" y="13718"/>
                </a:lnTo>
                <a:lnTo>
                  <a:pt x="247828" y="102922"/>
                </a:lnTo>
                <a:close/>
              </a:path>
              <a:path w="1366146" h="131738">
                <a:moveTo>
                  <a:pt x="303565" y="66661"/>
                </a:moveTo>
                <a:lnTo>
                  <a:pt x="303565" y="70292"/>
                </a:lnTo>
                <a:lnTo>
                  <a:pt x="303817" y="74107"/>
                </a:lnTo>
                <a:lnTo>
                  <a:pt x="304323" y="78105"/>
                </a:lnTo>
                <a:lnTo>
                  <a:pt x="305334" y="85826"/>
                </a:lnTo>
                <a:lnTo>
                  <a:pt x="307126" y="93087"/>
                </a:lnTo>
                <a:lnTo>
                  <a:pt x="309699" y="99889"/>
                </a:lnTo>
                <a:lnTo>
                  <a:pt x="311583" y="104853"/>
                </a:lnTo>
                <a:lnTo>
                  <a:pt x="313329" y="108782"/>
                </a:lnTo>
                <a:lnTo>
                  <a:pt x="314937" y="111677"/>
                </a:lnTo>
                <a:lnTo>
                  <a:pt x="316545" y="114573"/>
                </a:lnTo>
                <a:lnTo>
                  <a:pt x="320704" y="121260"/>
                </a:lnTo>
                <a:lnTo>
                  <a:pt x="327413" y="131738"/>
                </a:lnTo>
                <a:lnTo>
                  <a:pt x="335752" y="131738"/>
                </a:lnTo>
                <a:lnTo>
                  <a:pt x="331706" y="123913"/>
                </a:lnTo>
                <a:lnTo>
                  <a:pt x="325910" y="111761"/>
                </a:lnTo>
                <a:lnTo>
                  <a:pt x="322174" y="102371"/>
                </a:lnTo>
                <a:lnTo>
                  <a:pt x="319228" y="91684"/>
                </a:lnTo>
                <a:lnTo>
                  <a:pt x="317251" y="79166"/>
                </a:lnTo>
                <a:lnTo>
                  <a:pt x="316591" y="65834"/>
                </a:lnTo>
                <a:lnTo>
                  <a:pt x="316972" y="55163"/>
                </a:lnTo>
                <a:lnTo>
                  <a:pt x="318592" y="42448"/>
                </a:lnTo>
                <a:lnTo>
                  <a:pt x="321485" y="30952"/>
                </a:lnTo>
                <a:lnTo>
                  <a:pt x="323608" y="25222"/>
                </a:lnTo>
                <a:lnTo>
                  <a:pt x="328519" y="14160"/>
                </a:lnTo>
                <a:lnTo>
                  <a:pt x="335546" y="0"/>
                </a:lnTo>
                <a:lnTo>
                  <a:pt x="326930" y="0"/>
                </a:lnTo>
                <a:lnTo>
                  <a:pt x="320633" y="10140"/>
                </a:lnTo>
                <a:lnTo>
                  <a:pt x="314126" y="21580"/>
                </a:lnTo>
                <a:lnTo>
                  <a:pt x="309975" y="30331"/>
                </a:lnTo>
                <a:lnTo>
                  <a:pt x="306603" y="40687"/>
                </a:lnTo>
                <a:lnTo>
                  <a:pt x="304324" y="53143"/>
                </a:lnTo>
                <a:lnTo>
                  <a:pt x="303565" y="66661"/>
                </a:lnTo>
                <a:close/>
              </a:path>
              <a:path w="1366146" h="131738">
                <a:moveTo>
                  <a:pt x="377566" y="33020"/>
                </a:moveTo>
                <a:lnTo>
                  <a:pt x="377566" y="102922"/>
                </a:lnTo>
                <a:lnTo>
                  <a:pt x="390800" y="102922"/>
                </a:lnTo>
                <a:lnTo>
                  <a:pt x="390800" y="4618"/>
                </a:lnTo>
                <a:lnTo>
                  <a:pt x="381013" y="4618"/>
                </a:lnTo>
                <a:lnTo>
                  <a:pt x="379267" y="12247"/>
                </a:lnTo>
                <a:lnTo>
                  <a:pt x="376624" y="17084"/>
                </a:lnTo>
                <a:lnTo>
                  <a:pt x="373086" y="19129"/>
                </a:lnTo>
                <a:lnTo>
                  <a:pt x="369548" y="21174"/>
                </a:lnTo>
                <a:lnTo>
                  <a:pt x="363299" y="22633"/>
                </a:lnTo>
                <a:lnTo>
                  <a:pt x="354339" y="23507"/>
                </a:lnTo>
                <a:lnTo>
                  <a:pt x="354339" y="33020"/>
                </a:lnTo>
                <a:lnTo>
                  <a:pt x="377566" y="33020"/>
                </a:lnTo>
                <a:close/>
              </a:path>
              <a:path w="1366146" h="131738">
                <a:moveTo>
                  <a:pt x="429030" y="57217"/>
                </a:moveTo>
                <a:lnTo>
                  <a:pt x="429030" y="69970"/>
                </a:lnTo>
                <a:lnTo>
                  <a:pt x="463630" y="69970"/>
                </a:lnTo>
                <a:lnTo>
                  <a:pt x="463630" y="57217"/>
                </a:lnTo>
                <a:lnTo>
                  <a:pt x="429030" y="57217"/>
                </a:lnTo>
                <a:close/>
              </a:path>
              <a:path w="1366146" h="131738">
                <a:moveTo>
                  <a:pt x="519022" y="131738"/>
                </a:moveTo>
                <a:lnTo>
                  <a:pt x="525245" y="121753"/>
                </a:lnTo>
                <a:lnTo>
                  <a:pt x="531752" y="110308"/>
                </a:lnTo>
                <a:lnTo>
                  <a:pt x="535908" y="101475"/>
                </a:lnTo>
                <a:lnTo>
                  <a:pt x="539329" y="91031"/>
                </a:lnTo>
                <a:lnTo>
                  <a:pt x="541623" y="78574"/>
                </a:lnTo>
                <a:lnTo>
                  <a:pt x="542387" y="65076"/>
                </a:lnTo>
                <a:lnTo>
                  <a:pt x="542387" y="59883"/>
                </a:lnTo>
                <a:lnTo>
                  <a:pt x="541916" y="54482"/>
                </a:lnTo>
                <a:lnTo>
                  <a:pt x="540974" y="48876"/>
                </a:lnTo>
                <a:lnTo>
                  <a:pt x="540032" y="43269"/>
                </a:lnTo>
                <a:lnTo>
                  <a:pt x="538458" y="37593"/>
                </a:lnTo>
                <a:lnTo>
                  <a:pt x="536253" y="31848"/>
                </a:lnTo>
                <a:lnTo>
                  <a:pt x="534507" y="27206"/>
                </a:lnTo>
                <a:lnTo>
                  <a:pt x="532887" y="23564"/>
                </a:lnTo>
                <a:lnTo>
                  <a:pt x="531394" y="20922"/>
                </a:lnTo>
                <a:lnTo>
                  <a:pt x="529900" y="18279"/>
                </a:lnTo>
                <a:lnTo>
                  <a:pt x="525616" y="11305"/>
                </a:lnTo>
                <a:lnTo>
                  <a:pt x="518539" y="0"/>
                </a:lnTo>
                <a:lnTo>
                  <a:pt x="510200" y="0"/>
                </a:lnTo>
                <a:lnTo>
                  <a:pt x="514246" y="7824"/>
                </a:lnTo>
                <a:lnTo>
                  <a:pt x="520042" y="19976"/>
                </a:lnTo>
                <a:lnTo>
                  <a:pt x="523778" y="29366"/>
                </a:lnTo>
                <a:lnTo>
                  <a:pt x="526714" y="40003"/>
                </a:lnTo>
                <a:lnTo>
                  <a:pt x="528699" y="52518"/>
                </a:lnTo>
                <a:lnTo>
                  <a:pt x="529361" y="65834"/>
                </a:lnTo>
                <a:lnTo>
                  <a:pt x="528993" y="76439"/>
                </a:lnTo>
                <a:lnTo>
                  <a:pt x="527397" y="89177"/>
                </a:lnTo>
                <a:lnTo>
                  <a:pt x="524536" y="100579"/>
                </a:lnTo>
                <a:lnTo>
                  <a:pt x="522386" y="106390"/>
                </a:lnTo>
                <a:lnTo>
                  <a:pt x="517469" y="117468"/>
                </a:lnTo>
                <a:lnTo>
                  <a:pt x="510406" y="131738"/>
                </a:lnTo>
                <a:lnTo>
                  <a:pt x="519022" y="131738"/>
                </a:lnTo>
                <a:close/>
              </a:path>
              <a:path w="1366146" h="131738">
                <a:moveTo>
                  <a:pt x="603500" y="30056"/>
                </a:moveTo>
                <a:lnTo>
                  <a:pt x="603500" y="45084"/>
                </a:lnTo>
                <a:lnTo>
                  <a:pt x="617905" y="45084"/>
                </a:lnTo>
                <a:lnTo>
                  <a:pt x="617905" y="30056"/>
                </a:lnTo>
                <a:lnTo>
                  <a:pt x="603500" y="30056"/>
                </a:lnTo>
                <a:close/>
              </a:path>
              <a:path w="1366146" h="131738">
                <a:moveTo>
                  <a:pt x="603500" y="87894"/>
                </a:moveTo>
                <a:lnTo>
                  <a:pt x="603500" y="102922"/>
                </a:lnTo>
                <a:lnTo>
                  <a:pt x="617905" y="102922"/>
                </a:lnTo>
                <a:lnTo>
                  <a:pt x="617905" y="87894"/>
                </a:lnTo>
                <a:lnTo>
                  <a:pt x="603500" y="87894"/>
                </a:lnTo>
                <a:close/>
              </a:path>
              <a:path w="1366146" h="131738">
                <a:moveTo>
                  <a:pt x="1058193" y="78794"/>
                </a:moveTo>
                <a:lnTo>
                  <a:pt x="1058193" y="102922"/>
                </a:lnTo>
                <a:lnTo>
                  <a:pt x="1070599" y="102922"/>
                </a:lnTo>
                <a:lnTo>
                  <a:pt x="1070599" y="78794"/>
                </a:lnTo>
                <a:lnTo>
                  <a:pt x="1085143" y="78794"/>
                </a:lnTo>
                <a:lnTo>
                  <a:pt x="1085143" y="67971"/>
                </a:lnTo>
                <a:lnTo>
                  <a:pt x="1070599" y="67971"/>
                </a:lnTo>
                <a:lnTo>
                  <a:pt x="1070599" y="3929"/>
                </a:lnTo>
                <a:lnTo>
                  <a:pt x="1060123" y="3929"/>
                </a:lnTo>
                <a:lnTo>
                  <a:pt x="1057986" y="23231"/>
                </a:lnTo>
                <a:lnTo>
                  <a:pt x="1057986" y="67971"/>
                </a:lnTo>
                <a:lnTo>
                  <a:pt x="1026350" y="67971"/>
                </a:lnTo>
                <a:lnTo>
                  <a:pt x="1014909" y="66661"/>
                </a:lnTo>
                <a:lnTo>
                  <a:pt x="1014909" y="78794"/>
                </a:lnTo>
                <a:lnTo>
                  <a:pt x="1058193" y="78794"/>
                </a:lnTo>
                <a:close/>
              </a:path>
              <a:path w="1366146" h="131738">
                <a:moveTo>
                  <a:pt x="1060123" y="3929"/>
                </a:moveTo>
                <a:lnTo>
                  <a:pt x="1014909" y="66661"/>
                </a:lnTo>
                <a:lnTo>
                  <a:pt x="1026350" y="67971"/>
                </a:lnTo>
                <a:lnTo>
                  <a:pt x="1057986" y="23231"/>
                </a:lnTo>
                <a:lnTo>
                  <a:pt x="1060123" y="3929"/>
                </a:lnTo>
                <a:close/>
              </a:path>
              <a:path w="1366146" h="131738">
                <a:moveTo>
                  <a:pt x="1110805" y="122914"/>
                </a:moveTo>
                <a:lnTo>
                  <a:pt x="1114619" y="120364"/>
                </a:lnTo>
                <a:lnTo>
                  <a:pt x="1116824" y="116227"/>
                </a:lnTo>
                <a:lnTo>
                  <a:pt x="1119030" y="112091"/>
                </a:lnTo>
                <a:lnTo>
                  <a:pt x="1120133" y="107288"/>
                </a:lnTo>
                <a:lnTo>
                  <a:pt x="1120133" y="87894"/>
                </a:lnTo>
                <a:lnTo>
                  <a:pt x="1105383" y="87894"/>
                </a:lnTo>
                <a:lnTo>
                  <a:pt x="1105383" y="102923"/>
                </a:lnTo>
                <a:lnTo>
                  <a:pt x="1112896" y="102923"/>
                </a:lnTo>
                <a:lnTo>
                  <a:pt x="1113091" y="104037"/>
                </a:lnTo>
                <a:lnTo>
                  <a:pt x="1113103" y="106576"/>
                </a:lnTo>
                <a:lnTo>
                  <a:pt x="1112069" y="110643"/>
                </a:lnTo>
                <a:lnTo>
                  <a:pt x="1110782" y="114550"/>
                </a:lnTo>
                <a:lnTo>
                  <a:pt x="1108554" y="116779"/>
                </a:lnTo>
                <a:lnTo>
                  <a:pt x="1105383" y="117330"/>
                </a:lnTo>
                <a:lnTo>
                  <a:pt x="1105383" y="123879"/>
                </a:lnTo>
                <a:lnTo>
                  <a:pt x="1110805" y="122914"/>
                </a:lnTo>
                <a:close/>
              </a:path>
              <a:path w="1366146" h="131738">
                <a:moveTo>
                  <a:pt x="1175824" y="78795"/>
                </a:moveTo>
                <a:lnTo>
                  <a:pt x="1175824" y="102923"/>
                </a:lnTo>
                <a:lnTo>
                  <a:pt x="1188230" y="102923"/>
                </a:lnTo>
                <a:lnTo>
                  <a:pt x="1188230" y="78795"/>
                </a:lnTo>
                <a:lnTo>
                  <a:pt x="1202773" y="78795"/>
                </a:lnTo>
                <a:lnTo>
                  <a:pt x="1202773" y="67971"/>
                </a:lnTo>
                <a:lnTo>
                  <a:pt x="1188230" y="67971"/>
                </a:lnTo>
                <a:lnTo>
                  <a:pt x="1188230" y="3929"/>
                </a:lnTo>
                <a:lnTo>
                  <a:pt x="1177754" y="3929"/>
                </a:lnTo>
                <a:lnTo>
                  <a:pt x="1175617" y="23232"/>
                </a:lnTo>
                <a:lnTo>
                  <a:pt x="1175617" y="67971"/>
                </a:lnTo>
                <a:lnTo>
                  <a:pt x="1143981" y="67971"/>
                </a:lnTo>
                <a:lnTo>
                  <a:pt x="1132539" y="66661"/>
                </a:lnTo>
                <a:lnTo>
                  <a:pt x="1132539" y="78795"/>
                </a:lnTo>
                <a:lnTo>
                  <a:pt x="1175824" y="787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1548059" y="1086623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1706669" y="10636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1706669" y="1114694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152392" y="1174872"/>
            <a:ext cx="1247465" cy="117761"/>
          </a:xfrm>
          <a:custGeom>
            <a:avLst/>
            <a:gdLst/>
            <a:ahLst/>
            <a:cxnLst/>
            <a:rect l="l" t="t" r="r" b="b"/>
            <a:pathLst>
              <a:path w="1372212" h="133462">
                <a:moveTo>
                  <a:pt x="276672" y="32014"/>
                </a:moveTo>
                <a:lnTo>
                  <a:pt x="282325" y="22439"/>
                </a:lnTo>
                <a:lnTo>
                  <a:pt x="282993" y="21697"/>
                </a:lnTo>
                <a:lnTo>
                  <a:pt x="293401" y="14369"/>
                </a:lnTo>
                <a:lnTo>
                  <a:pt x="306483" y="11926"/>
                </a:lnTo>
                <a:lnTo>
                  <a:pt x="314662" y="11926"/>
                </a:lnTo>
                <a:lnTo>
                  <a:pt x="321014" y="13833"/>
                </a:lnTo>
                <a:lnTo>
                  <a:pt x="325540" y="17647"/>
                </a:lnTo>
                <a:lnTo>
                  <a:pt x="330066" y="21462"/>
                </a:lnTo>
                <a:lnTo>
                  <a:pt x="333087" y="26633"/>
                </a:lnTo>
                <a:lnTo>
                  <a:pt x="334604" y="33158"/>
                </a:lnTo>
                <a:lnTo>
                  <a:pt x="347975" y="33158"/>
                </a:lnTo>
                <a:lnTo>
                  <a:pt x="344336" y="20749"/>
                </a:lnTo>
                <a:lnTo>
                  <a:pt x="336189" y="10133"/>
                </a:lnTo>
                <a:lnTo>
                  <a:pt x="331744" y="6581"/>
                </a:lnTo>
                <a:lnTo>
                  <a:pt x="320443" y="1645"/>
                </a:lnTo>
                <a:lnTo>
                  <a:pt x="306345" y="0"/>
                </a:lnTo>
                <a:lnTo>
                  <a:pt x="305718" y="3"/>
                </a:lnTo>
                <a:lnTo>
                  <a:pt x="292041" y="1828"/>
                </a:lnTo>
                <a:lnTo>
                  <a:pt x="280464" y="7021"/>
                </a:lnTo>
                <a:lnTo>
                  <a:pt x="270987" y="15579"/>
                </a:lnTo>
                <a:lnTo>
                  <a:pt x="264262" y="26335"/>
                </a:lnTo>
                <a:lnTo>
                  <a:pt x="260414" y="38456"/>
                </a:lnTo>
                <a:lnTo>
                  <a:pt x="259132" y="52323"/>
                </a:lnTo>
                <a:lnTo>
                  <a:pt x="259637" y="62390"/>
                </a:lnTo>
                <a:lnTo>
                  <a:pt x="262365" y="75883"/>
                </a:lnTo>
                <a:lnTo>
                  <a:pt x="267458" y="87073"/>
                </a:lnTo>
                <a:lnTo>
                  <a:pt x="274915" y="95960"/>
                </a:lnTo>
                <a:lnTo>
                  <a:pt x="279775" y="99700"/>
                </a:lnTo>
                <a:lnTo>
                  <a:pt x="291246" y="104909"/>
                </a:lnTo>
                <a:lnTo>
                  <a:pt x="304553" y="106645"/>
                </a:lnTo>
                <a:lnTo>
                  <a:pt x="315183" y="105658"/>
                </a:lnTo>
                <a:lnTo>
                  <a:pt x="327238" y="101349"/>
                </a:lnTo>
                <a:lnTo>
                  <a:pt x="337085" y="93616"/>
                </a:lnTo>
                <a:lnTo>
                  <a:pt x="339628" y="90630"/>
                </a:lnTo>
                <a:lnTo>
                  <a:pt x="345836" y="79685"/>
                </a:lnTo>
                <a:lnTo>
                  <a:pt x="348940" y="66800"/>
                </a:lnTo>
                <a:lnTo>
                  <a:pt x="335569" y="66800"/>
                </a:lnTo>
                <a:lnTo>
                  <a:pt x="334190" y="73463"/>
                </a:lnTo>
                <a:lnTo>
                  <a:pt x="332099" y="78841"/>
                </a:lnTo>
                <a:lnTo>
                  <a:pt x="329296" y="82931"/>
                </a:lnTo>
                <a:lnTo>
                  <a:pt x="329011" y="83344"/>
                </a:lnTo>
                <a:lnTo>
                  <a:pt x="319354" y="91772"/>
                </a:lnTo>
                <a:lnTo>
                  <a:pt x="306207" y="94582"/>
                </a:lnTo>
                <a:lnTo>
                  <a:pt x="304132" y="94536"/>
                </a:lnTo>
                <a:lnTo>
                  <a:pt x="290992" y="91450"/>
                </a:lnTo>
                <a:lnTo>
                  <a:pt x="281429" y="83517"/>
                </a:lnTo>
                <a:lnTo>
                  <a:pt x="279068" y="79951"/>
                </a:lnTo>
                <a:lnTo>
                  <a:pt x="274609" y="68511"/>
                </a:lnTo>
                <a:lnTo>
                  <a:pt x="273123" y="54667"/>
                </a:lnTo>
                <a:lnTo>
                  <a:pt x="273663" y="44807"/>
                </a:lnTo>
                <a:lnTo>
                  <a:pt x="276672" y="32014"/>
                </a:lnTo>
                <a:close/>
              </a:path>
              <a:path w="1372212" h="133462">
                <a:moveTo>
                  <a:pt x="386710" y="102854"/>
                </a:moveTo>
                <a:lnTo>
                  <a:pt x="390478" y="105290"/>
                </a:lnTo>
                <a:lnTo>
                  <a:pt x="395142" y="106508"/>
                </a:lnTo>
                <a:lnTo>
                  <a:pt x="407778" y="106508"/>
                </a:lnTo>
                <a:lnTo>
                  <a:pt x="413981" y="104325"/>
                </a:lnTo>
                <a:lnTo>
                  <a:pt x="419312" y="99958"/>
                </a:lnTo>
                <a:lnTo>
                  <a:pt x="425884" y="92281"/>
                </a:lnTo>
                <a:lnTo>
                  <a:pt x="430415" y="80536"/>
                </a:lnTo>
                <a:lnTo>
                  <a:pt x="431925" y="65490"/>
                </a:lnTo>
                <a:lnTo>
                  <a:pt x="431801" y="61356"/>
                </a:lnTo>
                <a:lnTo>
                  <a:pt x="429184" y="48089"/>
                </a:lnTo>
                <a:lnTo>
                  <a:pt x="423171" y="38018"/>
                </a:lnTo>
                <a:lnTo>
                  <a:pt x="417336" y="31607"/>
                </a:lnTo>
                <a:lnTo>
                  <a:pt x="410237" y="28402"/>
                </a:lnTo>
                <a:lnTo>
                  <a:pt x="396222" y="28402"/>
                </a:lnTo>
                <a:lnTo>
                  <a:pt x="391305" y="29780"/>
                </a:lnTo>
                <a:lnTo>
                  <a:pt x="387124" y="32538"/>
                </a:lnTo>
                <a:lnTo>
                  <a:pt x="384183" y="34376"/>
                </a:lnTo>
                <a:lnTo>
                  <a:pt x="384574" y="43591"/>
                </a:lnTo>
                <a:lnTo>
                  <a:pt x="390455" y="39294"/>
                </a:lnTo>
                <a:lnTo>
                  <a:pt x="407594" y="39294"/>
                </a:lnTo>
                <a:lnTo>
                  <a:pt x="413476" y="43361"/>
                </a:lnTo>
                <a:lnTo>
                  <a:pt x="416692" y="51496"/>
                </a:lnTo>
                <a:lnTo>
                  <a:pt x="418392" y="55724"/>
                </a:lnTo>
                <a:lnTo>
                  <a:pt x="419243" y="60779"/>
                </a:lnTo>
                <a:lnTo>
                  <a:pt x="419243" y="76313"/>
                </a:lnTo>
                <a:lnTo>
                  <a:pt x="417324" y="83563"/>
                </a:lnTo>
                <a:lnTo>
                  <a:pt x="413487" y="88411"/>
                </a:lnTo>
                <a:lnTo>
                  <a:pt x="409651" y="93260"/>
                </a:lnTo>
                <a:lnTo>
                  <a:pt x="404837" y="95685"/>
                </a:lnTo>
                <a:lnTo>
                  <a:pt x="390501" y="95685"/>
                </a:lnTo>
                <a:lnTo>
                  <a:pt x="384620" y="91870"/>
                </a:lnTo>
                <a:lnTo>
                  <a:pt x="381403" y="84241"/>
                </a:lnTo>
                <a:lnTo>
                  <a:pt x="382046" y="99108"/>
                </a:lnTo>
                <a:lnTo>
                  <a:pt x="384505" y="101475"/>
                </a:lnTo>
                <a:lnTo>
                  <a:pt x="386710" y="102854"/>
                </a:lnTo>
                <a:close/>
              </a:path>
              <a:path w="1372212" h="133462">
                <a:moveTo>
                  <a:pt x="444032" y="104025"/>
                </a:moveTo>
                <a:lnTo>
                  <a:pt x="460574" y="104025"/>
                </a:lnTo>
                <a:lnTo>
                  <a:pt x="488626" y="62388"/>
                </a:lnTo>
                <a:lnTo>
                  <a:pt x="515920" y="104025"/>
                </a:lnTo>
                <a:lnTo>
                  <a:pt x="532945" y="104025"/>
                </a:lnTo>
                <a:lnTo>
                  <a:pt x="497311" y="52116"/>
                </a:lnTo>
                <a:lnTo>
                  <a:pt x="531290" y="2757"/>
                </a:lnTo>
                <a:lnTo>
                  <a:pt x="514955" y="2757"/>
                </a:lnTo>
                <a:lnTo>
                  <a:pt x="489316" y="41500"/>
                </a:lnTo>
                <a:lnTo>
                  <a:pt x="463469" y="2757"/>
                </a:lnTo>
                <a:lnTo>
                  <a:pt x="446307" y="2757"/>
                </a:lnTo>
                <a:lnTo>
                  <a:pt x="480286" y="52116"/>
                </a:lnTo>
                <a:lnTo>
                  <a:pt x="444032" y="104025"/>
                </a:lnTo>
                <a:close/>
              </a:path>
              <a:path w="1372212" h="133462">
                <a:moveTo>
                  <a:pt x="1190711" y="7525"/>
                </a:moveTo>
                <a:lnTo>
                  <a:pt x="1183291" y="5032"/>
                </a:lnTo>
                <a:lnTo>
                  <a:pt x="1173825" y="5032"/>
                </a:lnTo>
                <a:lnTo>
                  <a:pt x="1167162" y="16407"/>
                </a:lnTo>
                <a:lnTo>
                  <a:pt x="1179155" y="16407"/>
                </a:lnTo>
                <a:lnTo>
                  <a:pt x="1183635" y="17946"/>
                </a:lnTo>
                <a:lnTo>
                  <a:pt x="1186576" y="21026"/>
                </a:lnTo>
                <a:lnTo>
                  <a:pt x="1189517" y="24105"/>
                </a:lnTo>
                <a:lnTo>
                  <a:pt x="1190987" y="27483"/>
                </a:lnTo>
                <a:lnTo>
                  <a:pt x="1191332" y="51289"/>
                </a:lnTo>
                <a:lnTo>
                  <a:pt x="1195008" y="49221"/>
                </a:lnTo>
                <a:lnTo>
                  <a:pt x="1197718" y="47107"/>
                </a:lnTo>
                <a:lnTo>
                  <a:pt x="1199465" y="44947"/>
                </a:lnTo>
                <a:lnTo>
                  <a:pt x="1202589" y="41132"/>
                </a:lnTo>
                <a:lnTo>
                  <a:pt x="1204152" y="36146"/>
                </a:lnTo>
                <a:lnTo>
                  <a:pt x="1204152" y="23324"/>
                </a:lnTo>
                <a:lnTo>
                  <a:pt x="1201463" y="17498"/>
                </a:lnTo>
                <a:lnTo>
                  <a:pt x="1196087" y="12512"/>
                </a:lnTo>
                <a:lnTo>
                  <a:pt x="1190711" y="7525"/>
                </a:lnTo>
                <a:close/>
              </a:path>
              <a:path w="1372212" h="133462">
                <a:moveTo>
                  <a:pt x="1188609" y="90894"/>
                </a:moveTo>
                <a:lnTo>
                  <a:pt x="1184818" y="93995"/>
                </a:lnTo>
                <a:lnTo>
                  <a:pt x="1180051" y="95547"/>
                </a:lnTo>
                <a:lnTo>
                  <a:pt x="1167139" y="95547"/>
                </a:lnTo>
                <a:lnTo>
                  <a:pt x="1161844" y="93674"/>
                </a:lnTo>
                <a:lnTo>
                  <a:pt x="1158420" y="89929"/>
                </a:lnTo>
                <a:lnTo>
                  <a:pt x="1154997" y="86182"/>
                </a:lnTo>
                <a:lnTo>
                  <a:pt x="1153285" y="81736"/>
                </a:lnTo>
                <a:lnTo>
                  <a:pt x="1149815" y="99144"/>
                </a:lnTo>
                <a:lnTo>
                  <a:pt x="1160829" y="104925"/>
                </a:lnTo>
                <a:lnTo>
                  <a:pt x="1174032" y="106852"/>
                </a:lnTo>
                <a:lnTo>
                  <a:pt x="1175178" y="106840"/>
                </a:lnTo>
                <a:lnTo>
                  <a:pt x="1188658" y="104419"/>
                </a:lnTo>
                <a:lnTo>
                  <a:pt x="1188609" y="90894"/>
                </a:lnTo>
                <a:close/>
              </a:path>
              <a:path w="1372212" h="133462">
                <a:moveTo>
                  <a:pt x="1264368" y="79898"/>
                </a:moveTo>
                <a:lnTo>
                  <a:pt x="1264368" y="104026"/>
                </a:lnTo>
                <a:lnTo>
                  <a:pt x="1276775" y="104026"/>
                </a:lnTo>
                <a:lnTo>
                  <a:pt x="1276775" y="79898"/>
                </a:lnTo>
                <a:lnTo>
                  <a:pt x="1291318" y="79898"/>
                </a:lnTo>
                <a:lnTo>
                  <a:pt x="1291318" y="69075"/>
                </a:lnTo>
                <a:lnTo>
                  <a:pt x="1276775" y="69075"/>
                </a:lnTo>
                <a:lnTo>
                  <a:pt x="1276775" y="5032"/>
                </a:lnTo>
                <a:lnTo>
                  <a:pt x="1266298" y="5032"/>
                </a:lnTo>
                <a:lnTo>
                  <a:pt x="1264162" y="24335"/>
                </a:lnTo>
                <a:lnTo>
                  <a:pt x="1264162" y="69075"/>
                </a:lnTo>
                <a:lnTo>
                  <a:pt x="1232525" y="69075"/>
                </a:lnTo>
                <a:lnTo>
                  <a:pt x="1221084" y="67765"/>
                </a:lnTo>
                <a:lnTo>
                  <a:pt x="1221084" y="79898"/>
                </a:lnTo>
                <a:lnTo>
                  <a:pt x="1264368" y="79898"/>
                </a:lnTo>
                <a:close/>
              </a:path>
              <a:path w="1372212" h="133462">
                <a:moveTo>
                  <a:pt x="1266298" y="5032"/>
                </a:moveTo>
                <a:lnTo>
                  <a:pt x="1221084" y="67765"/>
                </a:lnTo>
                <a:lnTo>
                  <a:pt x="1232525" y="69075"/>
                </a:lnTo>
                <a:lnTo>
                  <a:pt x="1264162" y="24335"/>
                </a:lnTo>
                <a:lnTo>
                  <a:pt x="1266298" y="5032"/>
                </a:lnTo>
                <a:close/>
              </a:path>
              <a:path w="1372212" h="133462">
                <a:moveTo>
                  <a:pt x="1317969" y="37709"/>
                </a:moveTo>
                <a:lnTo>
                  <a:pt x="1318198" y="32102"/>
                </a:lnTo>
                <a:lnTo>
                  <a:pt x="1319186" y="27781"/>
                </a:lnTo>
                <a:lnTo>
                  <a:pt x="1320932" y="24749"/>
                </a:lnTo>
                <a:lnTo>
                  <a:pt x="1324103" y="19233"/>
                </a:lnTo>
                <a:lnTo>
                  <a:pt x="1329823" y="16476"/>
                </a:lnTo>
                <a:lnTo>
                  <a:pt x="1342735" y="16476"/>
                </a:lnTo>
                <a:lnTo>
                  <a:pt x="1346802" y="17809"/>
                </a:lnTo>
                <a:lnTo>
                  <a:pt x="1350294" y="20475"/>
                </a:lnTo>
                <a:lnTo>
                  <a:pt x="1353786" y="23140"/>
                </a:lnTo>
                <a:lnTo>
                  <a:pt x="1355532" y="26932"/>
                </a:lnTo>
                <a:lnTo>
                  <a:pt x="1355532" y="38467"/>
                </a:lnTo>
                <a:lnTo>
                  <a:pt x="1352913" y="43063"/>
                </a:lnTo>
                <a:lnTo>
                  <a:pt x="1347675" y="45636"/>
                </a:lnTo>
                <a:lnTo>
                  <a:pt x="1344688" y="47107"/>
                </a:lnTo>
                <a:lnTo>
                  <a:pt x="1340874" y="47842"/>
                </a:lnTo>
                <a:lnTo>
                  <a:pt x="1332534" y="47728"/>
                </a:lnTo>
                <a:lnTo>
                  <a:pt x="1330168" y="47498"/>
                </a:lnTo>
                <a:lnTo>
                  <a:pt x="1330168" y="58458"/>
                </a:lnTo>
                <a:lnTo>
                  <a:pt x="1335268" y="58321"/>
                </a:lnTo>
                <a:lnTo>
                  <a:pt x="1342666" y="58321"/>
                </a:lnTo>
                <a:lnTo>
                  <a:pt x="1348444" y="59676"/>
                </a:lnTo>
                <a:lnTo>
                  <a:pt x="1352603" y="62388"/>
                </a:lnTo>
                <a:lnTo>
                  <a:pt x="1356761" y="65099"/>
                </a:lnTo>
                <a:lnTo>
                  <a:pt x="1358840" y="69856"/>
                </a:lnTo>
                <a:lnTo>
                  <a:pt x="1358840" y="82173"/>
                </a:lnTo>
                <a:lnTo>
                  <a:pt x="1356865" y="86677"/>
                </a:lnTo>
                <a:lnTo>
                  <a:pt x="1352913" y="90170"/>
                </a:lnTo>
                <a:lnTo>
                  <a:pt x="1348961" y="93662"/>
                </a:lnTo>
                <a:lnTo>
                  <a:pt x="1343723" y="95409"/>
                </a:lnTo>
                <a:lnTo>
                  <a:pt x="1328790" y="95409"/>
                </a:lnTo>
                <a:lnTo>
                  <a:pt x="1322977" y="92812"/>
                </a:lnTo>
                <a:lnTo>
                  <a:pt x="1319760" y="87619"/>
                </a:lnTo>
                <a:lnTo>
                  <a:pt x="1317922" y="84724"/>
                </a:lnTo>
                <a:lnTo>
                  <a:pt x="1316728" y="80082"/>
                </a:lnTo>
                <a:lnTo>
                  <a:pt x="1316176" y="73694"/>
                </a:lnTo>
                <a:lnTo>
                  <a:pt x="1303218" y="73694"/>
                </a:lnTo>
                <a:lnTo>
                  <a:pt x="1303218" y="82886"/>
                </a:lnTo>
                <a:lnTo>
                  <a:pt x="1305849" y="90686"/>
                </a:lnTo>
                <a:lnTo>
                  <a:pt x="1311110" y="97098"/>
                </a:lnTo>
                <a:lnTo>
                  <a:pt x="1312173" y="98303"/>
                </a:lnTo>
                <a:lnTo>
                  <a:pt x="1322238" y="104612"/>
                </a:lnTo>
                <a:lnTo>
                  <a:pt x="1336509" y="106715"/>
                </a:lnTo>
                <a:lnTo>
                  <a:pt x="1339462" y="106646"/>
                </a:lnTo>
                <a:lnTo>
                  <a:pt x="1352804" y="104082"/>
                </a:lnTo>
                <a:lnTo>
                  <a:pt x="1362907" y="97822"/>
                </a:lnTo>
                <a:lnTo>
                  <a:pt x="1369110" y="91893"/>
                </a:lnTo>
                <a:lnTo>
                  <a:pt x="1372212" y="84218"/>
                </a:lnTo>
                <a:lnTo>
                  <a:pt x="1372212" y="68914"/>
                </a:lnTo>
                <a:lnTo>
                  <a:pt x="1370753" y="63939"/>
                </a:lnTo>
                <a:lnTo>
                  <a:pt x="1367835" y="59872"/>
                </a:lnTo>
                <a:lnTo>
                  <a:pt x="1364917" y="55804"/>
                </a:lnTo>
                <a:lnTo>
                  <a:pt x="1360862" y="53058"/>
                </a:lnTo>
                <a:lnTo>
                  <a:pt x="1355670" y="51634"/>
                </a:lnTo>
                <a:lnTo>
                  <a:pt x="1358887" y="50301"/>
                </a:lnTo>
                <a:lnTo>
                  <a:pt x="1361505" y="48463"/>
                </a:lnTo>
                <a:lnTo>
                  <a:pt x="1363527" y="46119"/>
                </a:lnTo>
                <a:lnTo>
                  <a:pt x="1366790" y="42350"/>
                </a:lnTo>
                <a:lnTo>
                  <a:pt x="1368421" y="37433"/>
                </a:lnTo>
                <a:lnTo>
                  <a:pt x="1368421" y="22864"/>
                </a:lnTo>
                <a:lnTo>
                  <a:pt x="1365664" y="16373"/>
                </a:lnTo>
                <a:lnTo>
                  <a:pt x="1360150" y="11892"/>
                </a:lnTo>
                <a:lnTo>
                  <a:pt x="1354636" y="7411"/>
                </a:lnTo>
                <a:lnTo>
                  <a:pt x="1346848" y="5170"/>
                </a:lnTo>
                <a:lnTo>
                  <a:pt x="1336785" y="5170"/>
                </a:lnTo>
                <a:lnTo>
                  <a:pt x="1331175" y="5497"/>
                </a:lnTo>
                <a:lnTo>
                  <a:pt x="1318584" y="9761"/>
                </a:lnTo>
                <a:lnTo>
                  <a:pt x="1310111" y="18958"/>
                </a:lnTo>
                <a:lnTo>
                  <a:pt x="1307170" y="24105"/>
                </a:lnTo>
                <a:lnTo>
                  <a:pt x="1305700" y="30355"/>
                </a:lnTo>
                <a:lnTo>
                  <a:pt x="1305700" y="37709"/>
                </a:lnTo>
                <a:lnTo>
                  <a:pt x="1317969" y="37709"/>
                </a:lnTo>
                <a:close/>
              </a:path>
              <a:path w="1372212" h="133462">
                <a:moveTo>
                  <a:pt x="1153285" y="70614"/>
                </a:moveTo>
                <a:lnTo>
                  <a:pt x="1155158" y="65938"/>
                </a:lnTo>
                <a:lnTo>
                  <a:pt x="1158903" y="62560"/>
                </a:lnTo>
                <a:lnTo>
                  <a:pt x="1162648" y="59182"/>
                </a:lnTo>
                <a:lnTo>
                  <a:pt x="1167484" y="57494"/>
                </a:lnTo>
                <a:lnTo>
                  <a:pt x="1179523" y="57494"/>
                </a:lnTo>
                <a:lnTo>
                  <a:pt x="1184531" y="59148"/>
                </a:lnTo>
                <a:lnTo>
                  <a:pt x="1188437" y="62457"/>
                </a:lnTo>
                <a:lnTo>
                  <a:pt x="1192343" y="65766"/>
                </a:lnTo>
                <a:lnTo>
                  <a:pt x="1194295" y="70614"/>
                </a:lnTo>
                <a:lnTo>
                  <a:pt x="1194295" y="83161"/>
                </a:lnTo>
                <a:lnTo>
                  <a:pt x="1192400" y="87791"/>
                </a:lnTo>
                <a:lnTo>
                  <a:pt x="1188609" y="90894"/>
                </a:lnTo>
                <a:lnTo>
                  <a:pt x="1188658" y="104419"/>
                </a:lnTo>
                <a:lnTo>
                  <a:pt x="1198776" y="97787"/>
                </a:lnTo>
                <a:lnTo>
                  <a:pt x="1204611" y="91743"/>
                </a:lnTo>
                <a:lnTo>
                  <a:pt x="1207529" y="84379"/>
                </a:lnTo>
                <a:lnTo>
                  <a:pt x="1207529" y="68339"/>
                </a:lnTo>
                <a:lnTo>
                  <a:pt x="1205346" y="62365"/>
                </a:lnTo>
                <a:lnTo>
                  <a:pt x="1200981" y="57769"/>
                </a:lnTo>
                <a:lnTo>
                  <a:pt x="1198638" y="55333"/>
                </a:lnTo>
                <a:lnTo>
                  <a:pt x="1195421" y="53173"/>
                </a:lnTo>
                <a:lnTo>
                  <a:pt x="1191332" y="51289"/>
                </a:lnTo>
                <a:lnTo>
                  <a:pt x="1190987" y="27483"/>
                </a:lnTo>
                <a:lnTo>
                  <a:pt x="1190987" y="35388"/>
                </a:lnTo>
                <a:lnTo>
                  <a:pt x="1189448" y="39030"/>
                </a:lnTo>
                <a:lnTo>
                  <a:pt x="1186369" y="42086"/>
                </a:lnTo>
                <a:lnTo>
                  <a:pt x="1183290" y="45143"/>
                </a:lnTo>
                <a:lnTo>
                  <a:pt x="1179017" y="46671"/>
                </a:lnTo>
                <a:lnTo>
                  <a:pt x="1168862" y="46671"/>
                </a:lnTo>
                <a:lnTo>
                  <a:pt x="1164796" y="45360"/>
                </a:lnTo>
                <a:lnTo>
                  <a:pt x="1161350" y="42741"/>
                </a:lnTo>
                <a:lnTo>
                  <a:pt x="1157903" y="40121"/>
                </a:lnTo>
                <a:lnTo>
                  <a:pt x="1156180" y="36491"/>
                </a:lnTo>
                <a:lnTo>
                  <a:pt x="1156180" y="27713"/>
                </a:lnTo>
                <a:lnTo>
                  <a:pt x="1157513" y="24105"/>
                </a:lnTo>
                <a:lnTo>
                  <a:pt x="1160178" y="21026"/>
                </a:lnTo>
                <a:lnTo>
                  <a:pt x="1162843" y="17946"/>
                </a:lnTo>
                <a:lnTo>
                  <a:pt x="1167162" y="16407"/>
                </a:lnTo>
                <a:lnTo>
                  <a:pt x="1173825" y="5032"/>
                </a:lnTo>
                <a:lnTo>
                  <a:pt x="1164038" y="5032"/>
                </a:lnTo>
                <a:lnTo>
                  <a:pt x="1156479" y="7675"/>
                </a:lnTo>
                <a:lnTo>
                  <a:pt x="1151149" y="12960"/>
                </a:lnTo>
                <a:lnTo>
                  <a:pt x="1145819" y="18245"/>
                </a:lnTo>
                <a:lnTo>
                  <a:pt x="1143154" y="24564"/>
                </a:lnTo>
                <a:lnTo>
                  <a:pt x="1143154" y="37800"/>
                </a:lnTo>
                <a:lnTo>
                  <a:pt x="1144969" y="42580"/>
                </a:lnTo>
                <a:lnTo>
                  <a:pt x="1148599" y="46256"/>
                </a:lnTo>
                <a:lnTo>
                  <a:pt x="1150529" y="48233"/>
                </a:lnTo>
                <a:lnTo>
                  <a:pt x="1153217" y="49956"/>
                </a:lnTo>
                <a:lnTo>
                  <a:pt x="1156663" y="51427"/>
                </a:lnTo>
                <a:lnTo>
                  <a:pt x="1151057" y="53679"/>
                </a:lnTo>
                <a:lnTo>
                  <a:pt x="1146830" y="56930"/>
                </a:lnTo>
                <a:lnTo>
                  <a:pt x="1143981" y="61181"/>
                </a:lnTo>
                <a:lnTo>
                  <a:pt x="1141132" y="65433"/>
                </a:lnTo>
                <a:lnTo>
                  <a:pt x="1139707" y="70476"/>
                </a:lnTo>
                <a:lnTo>
                  <a:pt x="1139707" y="86240"/>
                </a:lnTo>
                <a:lnTo>
                  <a:pt x="1143027" y="93812"/>
                </a:lnTo>
                <a:lnTo>
                  <a:pt x="1149667" y="99028"/>
                </a:lnTo>
                <a:lnTo>
                  <a:pt x="1149815" y="99144"/>
                </a:lnTo>
                <a:lnTo>
                  <a:pt x="1153285" y="81736"/>
                </a:lnTo>
                <a:lnTo>
                  <a:pt x="1153285" y="70614"/>
                </a:lnTo>
                <a:close/>
              </a:path>
              <a:path w="1372212" h="133462">
                <a:moveTo>
                  <a:pt x="379335" y="133462"/>
                </a:moveTo>
                <a:lnTo>
                  <a:pt x="379335" y="95753"/>
                </a:lnTo>
                <a:lnTo>
                  <a:pt x="382046" y="99108"/>
                </a:lnTo>
                <a:lnTo>
                  <a:pt x="381403" y="84241"/>
                </a:lnTo>
                <a:lnTo>
                  <a:pt x="379703" y="80243"/>
                </a:lnTo>
                <a:lnTo>
                  <a:pt x="378853" y="75394"/>
                </a:lnTo>
                <a:lnTo>
                  <a:pt x="378853" y="62618"/>
                </a:lnTo>
                <a:lnTo>
                  <a:pt x="379703" y="56781"/>
                </a:lnTo>
                <a:lnTo>
                  <a:pt x="381403" y="52185"/>
                </a:lnTo>
                <a:lnTo>
                  <a:pt x="384574" y="43591"/>
                </a:lnTo>
                <a:lnTo>
                  <a:pt x="384183" y="34376"/>
                </a:lnTo>
                <a:lnTo>
                  <a:pt x="381472" y="36973"/>
                </a:lnTo>
                <a:lnTo>
                  <a:pt x="378991" y="40328"/>
                </a:lnTo>
                <a:lnTo>
                  <a:pt x="378991" y="30539"/>
                </a:lnTo>
                <a:lnTo>
                  <a:pt x="366929" y="30539"/>
                </a:lnTo>
                <a:lnTo>
                  <a:pt x="366929" y="133462"/>
                </a:lnTo>
                <a:lnTo>
                  <a:pt x="379335" y="133462"/>
                </a:lnTo>
                <a:close/>
              </a:path>
              <a:path w="1372212" h="133462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72212" h="133462">
                <a:moveTo>
                  <a:pt x="87235" y="104025"/>
                </a:moveTo>
                <a:lnTo>
                  <a:pt x="100330" y="104025"/>
                </a:lnTo>
                <a:lnTo>
                  <a:pt x="100330" y="22059"/>
                </a:lnTo>
                <a:lnTo>
                  <a:pt x="152230" y="104025"/>
                </a:lnTo>
                <a:lnTo>
                  <a:pt x="167600" y="104025"/>
                </a:lnTo>
                <a:lnTo>
                  <a:pt x="167600" y="2757"/>
                </a:lnTo>
                <a:lnTo>
                  <a:pt x="154574" y="2757"/>
                </a:lnTo>
                <a:lnTo>
                  <a:pt x="154574" y="84792"/>
                </a:lnTo>
                <a:lnTo>
                  <a:pt x="103432" y="2757"/>
                </a:lnTo>
                <a:lnTo>
                  <a:pt x="87235" y="2757"/>
                </a:lnTo>
                <a:lnTo>
                  <a:pt x="87235" y="104025"/>
                </a:lnTo>
                <a:close/>
              </a:path>
              <a:path w="1372212" h="133462">
                <a:moveTo>
                  <a:pt x="217341" y="94328"/>
                </a:moveTo>
                <a:lnTo>
                  <a:pt x="211666" y="94444"/>
                </a:lnTo>
                <a:lnTo>
                  <a:pt x="209093" y="93685"/>
                </a:lnTo>
                <a:lnTo>
                  <a:pt x="206473" y="91089"/>
                </a:lnTo>
                <a:lnTo>
                  <a:pt x="206473" y="40328"/>
                </a:lnTo>
                <a:lnTo>
                  <a:pt x="218260" y="40328"/>
                </a:lnTo>
                <a:lnTo>
                  <a:pt x="218260" y="30194"/>
                </a:lnTo>
                <a:lnTo>
                  <a:pt x="206474" y="30194"/>
                </a:lnTo>
                <a:lnTo>
                  <a:pt x="206474" y="9582"/>
                </a:lnTo>
                <a:lnTo>
                  <a:pt x="193929" y="9582"/>
                </a:lnTo>
                <a:lnTo>
                  <a:pt x="193929" y="30194"/>
                </a:lnTo>
                <a:lnTo>
                  <a:pt x="183935" y="30194"/>
                </a:lnTo>
                <a:lnTo>
                  <a:pt x="183935" y="40328"/>
                </a:lnTo>
                <a:lnTo>
                  <a:pt x="193929" y="40328"/>
                </a:lnTo>
                <a:lnTo>
                  <a:pt x="193929" y="93938"/>
                </a:lnTo>
                <a:lnTo>
                  <a:pt x="194963" y="97787"/>
                </a:lnTo>
                <a:lnTo>
                  <a:pt x="197031" y="100751"/>
                </a:lnTo>
                <a:lnTo>
                  <a:pt x="199099" y="103716"/>
                </a:lnTo>
                <a:lnTo>
                  <a:pt x="203027" y="105197"/>
                </a:lnTo>
                <a:lnTo>
                  <a:pt x="212275" y="105106"/>
                </a:lnTo>
                <a:lnTo>
                  <a:pt x="215353" y="104738"/>
                </a:lnTo>
                <a:lnTo>
                  <a:pt x="218260" y="104025"/>
                </a:lnTo>
                <a:lnTo>
                  <a:pt x="218260" y="94236"/>
                </a:lnTo>
                <a:lnTo>
                  <a:pt x="217341" y="943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152392" y="1320208"/>
            <a:ext cx="1236896" cy="119342"/>
          </a:xfrm>
          <a:custGeom>
            <a:avLst/>
            <a:gdLst/>
            <a:ahLst/>
            <a:cxnLst/>
            <a:rect l="l" t="t" r="r" b="b"/>
            <a:pathLst>
              <a:path w="1360586" h="135254">
                <a:moveTo>
                  <a:pt x="0" y="58321"/>
                </a:moveTo>
                <a:lnTo>
                  <a:pt x="0" y="71074"/>
                </a:lnTo>
                <a:lnTo>
                  <a:pt x="34600" y="71074"/>
                </a:lnTo>
                <a:lnTo>
                  <a:pt x="34600" y="58321"/>
                </a:lnTo>
                <a:lnTo>
                  <a:pt x="0" y="58321"/>
                </a:lnTo>
                <a:close/>
              </a:path>
              <a:path w="1360586" h="135254">
                <a:moveTo>
                  <a:pt x="100226" y="32014"/>
                </a:moveTo>
                <a:lnTo>
                  <a:pt x="105879" y="22439"/>
                </a:lnTo>
                <a:lnTo>
                  <a:pt x="106547" y="21697"/>
                </a:lnTo>
                <a:lnTo>
                  <a:pt x="116955" y="14369"/>
                </a:lnTo>
                <a:lnTo>
                  <a:pt x="130037" y="11926"/>
                </a:lnTo>
                <a:lnTo>
                  <a:pt x="138216" y="11926"/>
                </a:lnTo>
                <a:lnTo>
                  <a:pt x="144568" y="13833"/>
                </a:lnTo>
                <a:lnTo>
                  <a:pt x="149094" y="17647"/>
                </a:lnTo>
                <a:lnTo>
                  <a:pt x="153620" y="21462"/>
                </a:lnTo>
                <a:lnTo>
                  <a:pt x="156641" y="26633"/>
                </a:lnTo>
                <a:lnTo>
                  <a:pt x="158158" y="33158"/>
                </a:lnTo>
                <a:lnTo>
                  <a:pt x="171529" y="33158"/>
                </a:lnTo>
                <a:lnTo>
                  <a:pt x="167890" y="20749"/>
                </a:lnTo>
                <a:lnTo>
                  <a:pt x="159743" y="10133"/>
                </a:lnTo>
                <a:lnTo>
                  <a:pt x="155298" y="6581"/>
                </a:lnTo>
                <a:lnTo>
                  <a:pt x="143997" y="1645"/>
                </a:lnTo>
                <a:lnTo>
                  <a:pt x="129899" y="0"/>
                </a:lnTo>
                <a:lnTo>
                  <a:pt x="129272" y="3"/>
                </a:lnTo>
                <a:lnTo>
                  <a:pt x="115595" y="1828"/>
                </a:lnTo>
                <a:lnTo>
                  <a:pt x="104018" y="7021"/>
                </a:lnTo>
                <a:lnTo>
                  <a:pt x="94541" y="15579"/>
                </a:lnTo>
                <a:lnTo>
                  <a:pt x="87816" y="26335"/>
                </a:lnTo>
                <a:lnTo>
                  <a:pt x="83968" y="38456"/>
                </a:lnTo>
                <a:lnTo>
                  <a:pt x="82686" y="52323"/>
                </a:lnTo>
                <a:lnTo>
                  <a:pt x="83191" y="62390"/>
                </a:lnTo>
                <a:lnTo>
                  <a:pt x="85919" y="75883"/>
                </a:lnTo>
                <a:lnTo>
                  <a:pt x="91012" y="87073"/>
                </a:lnTo>
                <a:lnTo>
                  <a:pt x="98469" y="95960"/>
                </a:lnTo>
                <a:lnTo>
                  <a:pt x="103329" y="99700"/>
                </a:lnTo>
                <a:lnTo>
                  <a:pt x="114800" y="104909"/>
                </a:lnTo>
                <a:lnTo>
                  <a:pt x="128107" y="106645"/>
                </a:lnTo>
                <a:lnTo>
                  <a:pt x="138737" y="105658"/>
                </a:lnTo>
                <a:lnTo>
                  <a:pt x="150792" y="101349"/>
                </a:lnTo>
                <a:lnTo>
                  <a:pt x="160639" y="93616"/>
                </a:lnTo>
                <a:lnTo>
                  <a:pt x="163182" y="90630"/>
                </a:lnTo>
                <a:lnTo>
                  <a:pt x="169390" y="79685"/>
                </a:lnTo>
                <a:lnTo>
                  <a:pt x="172494" y="66800"/>
                </a:lnTo>
                <a:lnTo>
                  <a:pt x="159123" y="66800"/>
                </a:lnTo>
                <a:lnTo>
                  <a:pt x="157744" y="73463"/>
                </a:lnTo>
                <a:lnTo>
                  <a:pt x="155653" y="78841"/>
                </a:lnTo>
                <a:lnTo>
                  <a:pt x="152850" y="82931"/>
                </a:lnTo>
                <a:lnTo>
                  <a:pt x="152565" y="83344"/>
                </a:lnTo>
                <a:lnTo>
                  <a:pt x="142908" y="91772"/>
                </a:lnTo>
                <a:lnTo>
                  <a:pt x="129761" y="94582"/>
                </a:lnTo>
                <a:lnTo>
                  <a:pt x="127686" y="94536"/>
                </a:lnTo>
                <a:lnTo>
                  <a:pt x="114545" y="91450"/>
                </a:lnTo>
                <a:lnTo>
                  <a:pt x="104983" y="83517"/>
                </a:lnTo>
                <a:lnTo>
                  <a:pt x="102622" y="79951"/>
                </a:lnTo>
                <a:lnTo>
                  <a:pt x="98163" y="68511"/>
                </a:lnTo>
                <a:lnTo>
                  <a:pt x="96677" y="54667"/>
                </a:lnTo>
                <a:lnTo>
                  <a:pt x="97217" y="44807"/>
                </a:lnTo>
                <a:lnTo>
                  <a:pt x="100226" y="32014"/>
                </a:lnTo>
                <a:close/>
              </a:path>
              <a:path w="1360586" h="135254">
                <a:moveTo>
                  <a:pt x="203854" y="40190"/>
                </a:moveTo>
                <a:lnTo>
                  <a:pt x="203854" y="2412"/>
                </a:lnTo>
                <a:lnTo>
                  <a:pt x="191448" y="2412"/>
                </a:lnTo>
                <a:lnTo>
                  <a:pt x="191448" y="104025"/>
                </a:lnTo>
                <a:lnTo>
                  <a:pt x="203854" y="104025"/>
                </a:lnTo>
                <a:lnTo>
                  <a:pt x="203854" y="55034"/>
                </a:lnTo>
                <a:lnTo>
                  <a:pt x="205945" y="48348"/>
                </a:lnTo>
                <a:lnTo>
                  <a:pt x="210126" y="44809"/>
                </a:lnTo>
                <a:lnTo>
                  <a:pt x="214308" y="41270"/>
                </a:lnTo>
                <a:lnTo>
                  <a:pt x="218972" y="39500"/>
                </a:lnTo>
                <a:lnTo>
                  <a:pt x="230321" y="39500"/>
                </a:lnTo>
                <a:lnTo>
                  <a:pt x="234549" y="41523"/>
                </a:lnTo>
                <a:lnTo>
                  <a:pt x="236800" y="45567"/>
                </a:lnTo>
                <a:lnTo>
                  <a:pt x="238179" y="48095"/>
                </a:lnTo>
                <a:lnTo>
                  <a:pt x="238868" y="52070"/>
                </a:lnTo>
                <a:lnTo>
                  <a:pt x="238868" y="104025"/>
                </a:lnTo>
                <a:lnTo>
                  <a:pt x="251619" y="104025"/>
                </a:lnTo>
                <a:lnTo>
                  <a:pt x="251619" y="49405"/>
                </a:lnTo>
                <a:lnTo>
                  <a:pt x="250585" y="43728"/>
                </a:lnTo>
                <a:lnTo>
                  <a:pt x="248517" y="39639"/>
                </a:lnTo>
                <a:lnTo>
                  <a:pt x="244703" y="32148"/>
                </a:lnTo>
                <a:lnTo>
                  <a:pt x="237444" y="28402"/>
                </a:lnTo>
                <a:lnTo>
                  <a:pt x="220764" y="28402"/>
                </a:lnTo>
                <a:lnTo>
                  <a:pt x="215778" y="29712"/>
                </a:lnTo>
                <a:lnTo>
                  <a:pt x="211781" y="32331"/>
                </a:lnTo>
                <a:lnTo>
                  <a:pt x="209437" y="33848"/>
                </a:lnTo>
                <a:lnTo>
                  <a:pt x="206795" y="36467"/>
                </a:lnTo>
                <a:lnTo>
                  <a:pt x="203854" y="40190"/>
                </a:lnTo>
                <a:close/>
              </a:path>
              <a:path w="1360586" h="135254">
                <a:moveTo>
                  <a:pt x="284002" y="32354"/>
                </a:moveTo>
                <a:lnTo>
                  <a:pt x="277959" y="39294"/>
                </a:lnTo>
                <a:lnTo>
                  <a:pt x="281647" y="77600"/>
                </a:lnTo>
                <a:lnTo>
                  <a:pt x="281647" y="62204"/>
                </a:lnTo>
                <a:lnTo>
                  <a:pt x="282497" y="56482"/>
                </a:lnTo>
                <a:lnTo>
                  <a:pt x="284197" y="52116"/>
                </a:lnTo>
                <a:lnTo>
                  <a:pt x="291296" y="28884"/>
                </a:lnTo>
                <a:lnTo>
                  <a:pt x="284002" y="32354"/>
                </a:lnTo>
                <a:close/>
              </a:path>
              <a:path w="1360586" h="135254">
                <a:moveTo>
                  <a:pt x="274846" y="126350"/>
                </a:moveTo>
                <a:lnTo>
                  <a:pt x="280268" y="129912"/>
                </a:lnTo>
                <a:lnTo>
                  <a:pt x="285690" y="133473"/>
                </a:lnTo>
                <a:lnTo>
                  <a:pt x="292376" y="135254"/>
                </a:lnTo>
                <a:lnTo>
                  <a:pt x="300325" y="135254"/>
                </a:lnTo>
                <a:lnTo>
                  <a:pt x="309299" y="134489"/>
                </a:lnTo>
                <a:lnTo>
                  <a:pt x="321446" y="129611"/>
                </a:lnTo>
                <a:lnTo>
                  <a:pt x="329480" y="120226"/>
                </a:lnTo>
                <a:lnTo>
                  <a:pt x="332237" y="114803"/>
                </a:lnTo>
                <a:lnTo>
                  <a:pt x="333616" y="107404"/>
                </a:lnTo>
                <a:lnTo>
                  <a:pt x="333616" y="30883"/>
                </a:lnTo>
                <a:lnTo>
                  <a:pt x="322174" y="30883"/>
                </a:lnTo>
                <a:lnTo>
                  <a:pt x="322174" y="40190"/>
                </a:lnTo>
                <a:lnTo>
                  <a:pt x="319739" y="37111"/>
                </a:lnTo>
                <a:lnTo>
                  <a:pt x="317350" y="34767"/>
                </a:lnTo>
                <a:lnTo>
                  <a:pt x="315006" y="33158"/>
                </a:lnTo>
                <a:lnTo>
                  <a:pt x="310687" y="30309"/>
                </a:lnTo>
                <a:lnTo>
                  <a:pt x="305633" y="28884"/>
                </a:lnTo>
                <a:lnTo>
                  <a:pt x="291296" y="28884"/>
                </a:lnTo>
                <a:lnTo>
                  <a:pt x="284197" y="52116"/>
                </a:lnTo>
                <a:lnTo>
                  <a:pt x="287414" y="43935"/>
                </a:lnTo>
                <a:lnTo>
                  <a:pt x="293387" y="39845"/>
                </a:lnTo>
                <a:lnTo>
                  <a:pt x="307953" y="39845"/>
                </a:lnTo>
                <a:lnTo>
                  <a:pt x="312755" y="42051"/>
                </a:lnTo>
                <a:lnTo>
                  <a:pt x="316522" y="46463"/>
                </a:lnTo>
                <a:lnTo>
                  <a:pt x="320290" y="50875"/>
                </a:lnTo>
                <a:lnTo>
                  <a:pt x="322174" y="57654"/>
                </a:lnTo>
                <a:lnTo>
                  <a:pt x="322174" y="72866"/>
                </a:lnTo>
                <a:lnTo>
                  <a:pt x="321163" y="78174"/>
                </a:lnTo>
                <a:lnTo>
                  <a:pt x="319142" y="82724"/>
                </a:lnTo>
                <a:lnTo>
                  <a:pt x="315512" y="90767"/>
                </a:lnTo>
                <a:lnTo>
                  <a:pt x="309240" y="94788"/>
                </a:lnTo>
                <a:lnTo>
                  <a:pt x="294628" y="94788"/>
                </a:lnTo>
                <a:lnTo>
                  <a:pt x="290090" y="92617"/>
                </a:lnTo>
                <a:lnTo>
                  <a:pt x="286713" y="88273"/>
                </a:lnTo>
                <a:lnTo>
                  <a:pt x="283335" y="83931"/>
                </a:lnTo>
                <a:lnTo>
                  <a:pt x="281647" y="77600"/>
                </a:lnTo>
                <a:lnTo>
                  <a:pt x="277959" y="39294"/>
                </a:lnTo>
                <a:lnTo>
                  <a:pt x="275249" y="42898"/>
                </a:lnTo>
                <a:lnTo>
                  <a:pt x="270484" y="54147"/>
                </a:lnTo>
                <a:lnTo>
                  <a:pt x="268896" y="68247"/>
                </a:lnTo>
                <a:lnTo>
                  <a:pt x="269074" y="73560"/>
                </a:lnTo>
                <a:lnTo>
                  <a:pt x="271822" y="87039"/>
                </a:lnTo>
                <a:lnTo>
                  <a:pt x="277890" y="96408"/>
                </a:lnTo>
                <a:lnTo>
                  <a:pt x="283887" y="102084"/>
                </a:lnTo>
                <a:lnTo>
                  <a:pt x="290883" y="104922"/>
                </a:lnTo>
                <a:lnTo>
                  <a:pt x="304622" y="104922"/>
                </a:lnTo>
                <a:lnTo>
                  <a:pt x="309239" y="104003"/>
                </a:lnTo>
                <a:lnTo>
                  <a:pt x="312732" y="102164"/>
                </a:lnTo>
                <a:lnTo>
                  <a:pt x="316224" y="100326"/>
                </a:lnTo>
                <a:lnTo>
                  <a:pt x="319211" y="97523"/>
                </a:lnTo>
                <a:lnTo>
                  <a:pt x="321692" y="93754"/>
                </a:lnTo>
                <a:lnTo>
                  <a:pt x="321830" y="103911"/>
                </a:lnTo>
                <a:lnTo>
                  <a:pt x="321026" y="110965"/>
                </a:lnTo>
                <a:lnTo>
                  <a:pt x="319279" y="114918"/>
                </a:lnTo>
                <a:lnTo>
                  <a:pt x="316339" y="121627"/>
                </a:lnTo>
                <a:lnTo>
                  <a:pt x="310113" y="124982"/>
                </a:lnTo>
                <a:lnTo>
                  <a:pt x="294582" y="124982"/>
                </a:lnTo>
                <a:lnTo>
                  <a:pt x="290171" y="123604"/>
                </a:lnTo>
                <a:lnTo>
                  <a:pt x="287368" y="120846"/>
                </a:lnTo>
                <a:lnTo>
                  <a:pt x="285576" y="119054"/>
                </a:lnTo>
                <a:lnTo>
                  <a:pt x="284381" y="116503"/>
                </a:lnTo>
                <a:lnTo>
                  <a:pt x="283783" y="113194"/>
                </a:lnTo>
                <a:lnTo>
                  <a:pt x="271170" y="113194"/>
                </a:lnTo>
                <a:lnTo>
                  <a:pt x="271814" y="120778"/>
                </a:lnTo>
                <a:lnTo>
                  <a:pt x="274846" y="126350"/>
                </a:lnTo>
                <a:close/>
              </a:path>
              <a:path w="1360586" h="135254">
                <a:moveTo>
                  <a:pt x="513623" y="2757"/>
                </a:moveTo>
                <a:lnTo>
                  <a:pt x="498597" y="2757"/>
                </a:lnTo>
                <a:lnTo>
                  <a:pt x="479505" y="85137"/>
                </a:lnTo>
                <a:lnTo>
                  <a:pt x="456622" y="2757"/>
                </a:lnTo>
                <a:lnTo>
                  <a:pt x="441735" y="2757"/>
                </a:lnTo>
                <a:lnTo>
                  <a:pt x="418852" y="85137"/>
                </a:lnTo>
                <a:lnTo>
                  <a:pt x="399760" y="2757"/>
                </a:lnTo>
                <a:lnTo>
                  <a:pt x="384872" y="2757"/>
                </a:lnTo>
                <a:lnTo>
                  <a:pt x="411339" y="104025"/>
                </a:lnTo>
                <a:lnTo>
                  <a:pt x="425744" y="104025"/>
                </a:lnTo>
                <a:lnTo>
                  <a:pt x="449248" y="20060"/>
                </a:lnTo>
                <a:lnTo>
                  <a:pt x="472613" y="104025"/>
                </a:lnTo>
                <a:lnTo>
                  <a:pt x="487018" y="104025"/>
                </a:lnTo>
                <a:lnTo>
                  <a:pt x="513623" y="2757"/>
                </a:lnTo>
                <a:close/>
              </a:path>
              <a:path w="1360586" h="135254">
                <a:moveTo>
                  <a:pt x="535460" y="32014"/>
                </a:moveTo>
                <a:lnTo>
                  <a:pt x="541112" y="22439"/>
                </a:lnTo>
                <a:lnTo>
                  <a:pt x="541781" y="21697"/>
                </a:lnTo>
                <a:lnTo>
                  <a:pt x="552188" y="14369"/>
                </a:lnTo>
                <a:lnTo>
                  <a:pt x="565270" y="11926"/>
                </a:lnTo>
                <a:lnTo>
                  <a:pt x="573449" y="11926"/>
                </a:lnTo>
                <a:lnTo>
                  <a:pt x="579801" y="13833"/>
                </a:lnTo>
                <a:lnTo>
                  <a:pt x="584328" y="17647"/>
                </a:lnTo>
                <a:lnTo>
                  <a:pt x="588854" y="21462"/>
                </a:lnTo>
                <a:lnTo>
                  <a:pt x="591875" y="26633"/>
                </a:lnTo>
                <a:lnTo>
                  <a:pt x="593391" y="33158"/>
                </a:lnTo>
                <a:lnTo>
                  <a:pt x="606762" y="33158"/>
                </a:lnTo>
                <a:lnTo>
                  <a:pt x="603123" y="20749"/>
                </a:lnTo>
                <a:lnTo>
                  <a:pt x="594976" y="10133"/>
                </a:lnTo>
                <a:lnTo>
                  <a:pt x="590531" y="6581"/>
                </a:lnTo>
                <a:lnTo>
                  <a:pt x="579231" y="1645"/>
                </a:lnTo>
                <a:lnTo>
                  <a:pt x="565132" y="0"/>
                </a:lnTo>
                <a:lnTo>
                  <a:pt x="564506" y="3"/>
                </a:lnTo>
                <a:lnTo>
                  <a:pt x="550829" y="1828"/>
                </a:lnTo>
                <a:lnTo>
                  <a:pt x="539252" y="7021"/>
                </a:lnTo>
                <a:lnTo>
                  <a:pt x="529774" y="15579"/>
                </a:lnTo>
                <a:lnTo>
                  <a:pt x="523050" y="26335"/>
                </a:lnTo>
                <a:lnTo>
                  <a:pt x="519202" y="38456"/>
                </a:lnTo>
                <a:lnTo>
                  <a:pt x="517919" y="52323"/>
                </a:lnTo>
                <a:lnTo>
                  <a:pt x="518424" y="62390"/>
                </a:lnTo>
                <a:lnTo>
                  <a:pt x="521153" y="75883"/>
                </a:lnTo>
                <a:lnTo>
                  <a:pt x="526245" y="87073"/>
                </a:lnTo>
                <a:lnTo>
                  <a:pt x="533703" y="95960"/>
                </a:lnTo>
                <a:lnTo>
                  <a:pt x="538563" y="99700"/>
                </a:lnTo>
                <a:lnTo>
                  <a:pt x="550033" y="104909"/>
                </a:lnTo>
                <a:lnTo>
                  <a:pt x="563340" y="106645"/>
                </a:lnTo>
                <a:lnTo>
                  <a:pt x="573970" y="105658"/>
                </a:lnTo>
                <a:lnTo>
                  <a:pt x="586026" y="101349"/>
                </a:lnTo>
                <a:lnTo>
                  <a:pt x="595872" y="93616"/>
                </a:lnTo>
                <a:lnTo>
                  <a:pt x="598415" y="90630"/>
                </a:lnTo>
                <a:lnTo>
                  <a:pt x="604623" y="79685"/>
                </a:lnTo>
                <a:lnTo>
                  <a:pt x="607727" y="66800"/>
                </a:lnTo>
                <a:lnTo>
                  <a:pt x="594356" y="66800"/>
                </a:lnTo>
                <a:lnTo>
                  <a:pt x="592978" y="73463"/>
                </a:lnTo>
                <a:lnTo>
                  <a:pt x="590887" y="78841"/>
                </a:lnTo>
                <a:lnTo>
                  <a:pt x="588084" y="82931"/>
                </a:lnTo>
                <a:lnTo>
                  <a:pt x="587798" y="83344"/>
                </a:lnTo>
                <a:lnTo>
                  <a:pt x="578141" y="91772"/>
                </a:lnTo>
                <a:lnTo>
                  <a:pt x="564994" y="94582"/>
                </a:lnTo>
                <a:lnTo>
                  <a:pt x="562919" y="94536"/>
                </a:lnTo>
                <a:lnTo>
                  <a:pt x="549779" y="91450"/>
                </a:lnTo>
                <a:lnTo>
                  <a:pt x="540216" y="83517"/>
                </a:lnTo>
                <a:lnTo>
                  <a:pt x="537856" y="79951"/>
                </a:lnTo>
                <a:lnTo>
                  <a:pt x="533397" y="68511"/>
                </a:lnTo>
                <a:lnTo>
                  <a:pt x="531911" y="54667"/>
                </a:lnTo>
                <a:lnTo>
                  <a:pt x="532450" y="44807"/>
                </a:lnTo>
                <a:lnTo>
                  <a:pt x="535460" y="32014"/>
                </a:lnTo>
                <a:close/>
              </a:path>
              <a:path w="1360586" h="135254">
                <a:moveTo>
                  <a:pt x="1052633" y="79898"/>
                </a:moveTo>
                <a:lnTo>
                  <a:pt x="1052633" y="104025"/>
                </a:lnTo>
                <a:lnTo>
                  <a:pt x="1065040" y="104025"/>
                </a:lnTo>
                <a:lnTo>
                  <a:pt x="1065040" y="79898"/>
                </a:lnTo>
                <a:lnTo>
                  <a:pt x="1079583" y="79898"/>
                </a:lnTo>
                <a:lnTo>
                  <a:pt x="1079583" y="69074"/>
                </a:lnTo>
                <a:lnTo>
                  <a:pt x="1065040" y="69074"/>
                </a:lnTo>
                <a:lnTo>
                  <a:pt x="1065040" y="5032"/>
                </a:lnTo>
                <a:lnTo>
                  <a:pt x="1054563" y="5032"/>
                </a:lnTo>
                <a:lnTo>
                  <a:pt x="1052426" y="24334"/>
                </a:lnTo>
                <a:lnTo>
                  <a:pt x="1052426" y="69074"/>
                </a:lnTo>
                <a:lnTo>
                  <a:pt x="1020790" y="69074"/>
                </a:lnTo>
                <a:lnTo>
                  <a:pt x="1009349" y="67765"/>
                </a:lnTo>
                <a:lnTo>
                  <a:pt x="1009349" y="79898"/>
                </a:lnTo>
                <a:lnTo>
                  <a:pt x="1052633" y="79898"/>
                </a:lnTo>
                <a:close/>
              </a:path>
              <a:path w="1360586" h="135254">
                <a:moveTo>
                  <a:pt x="1054563" y="5032"/>
                </a:moveTo>
                <a:lnTo>
                  <a:pt x="1009349" y="67765"/>
                </a:lnTo>
                <a:lnTo>
                  <a:pt x="1020790" y="69074"/>
                </a:lnTo>
                <a:lnTo>
                  <a:pt x="1052426" y="24334"/>
                </a:lnTo>
                <a:lnTo>
                  <a:pt x="1054563" y="5032"/>
                </a:lnTo>
                <a:close/>
              </a:path>
              <a:path w="1360586" h="135254">
                <a:moveTo>
                  <a:pt x="1160132" y="34124"/>
                </a:moveTo>
                <a:lnTo>
                  <a:pt x="1160132" y="104026"/>
                </a:lnTo>
                <a:lnTo>
                  <a:pt x="1173365" y="104026"/>
                </a:lnTo>
                <a:lnTo>
                  <a:pt x="1173365" y="5721"/>
                </a:lnTo>
                <a:lnTo>
                  <a:pt x="1163578" y="5721"/>
                </a:lnTo>
                <a:lnTo>
                  <a:pt x="1161832" y="13350"/>
                </a:lnTo>
                <a:lnTo>
                  <a:pt x="1159190" y="18187"/>
                </a:lnTo>
                <a:lnTo>
                  <a:pt x="1155652" y="20233"/>
                </a:lnTo>
                <a:lnTo>
                  <a:pt x="1152114" y="22278"/>
                </a:lnTo>
                <a:lnTo>
                  <a:pt x="1145865" y="23737"/>
                </a:lnTo>
                <a:lnTo>
                  <a:pt x="1136904" y="24610"/>
                </a:lnTo>
                <a:lnTo>
                  <a:pt x="1136904" y="34124"/>
                </a:lnTo>
                <a:lnTo>
                  <a:pt x="1160132" y="34124"/>
                </a:lnTo>
                <a:close/>
              </a:path>
              <a:path w="1360586" h="135254">
                <a:moveTo>
                  <a:pt x="1105245" y="124017"/>
                </a:moveTo>
                <a:lnTo>
                  <a:pt x="1109059" y="121467"/>
                </a:lnTo>
                <a:lnTo>
                  <a:pt x="1111265" y="117331"/>
                </a:lnTo>
                <a:lnTo>
                  <a:pt x="1113470" y="113194"/>
                </a:lnTo>
                <a:lnTo>
                  <a:pt x="1114573" y="108392"/>
                </a:lnTo>
                <a:lnTo>
                  <a:pt x="1114573" y="88997"/>
                </a:lnTo>
                <a:lnTo>
                  <a:pt x="1099823" y="88997"/>
                </a:lnTo>
                <a:lnTo>
                  <a:pt x="1099823" y="104025"/>
                </a:lnTo>
                <a:lnTo>
                  <a:pt x="1107336" y="104025"/>
                </a:lnTo>
                <a:lnTo>
                  <a:pt x="1107531" y="105140"/>
                </a:lnTo>
                <a:lnTo>
                  <a:pt x="1107543" y="107680"/>
                </a:lnTo>
                <a:lnTo>
                  <a:pt x="1106509" y="111746"/>
                </a:lnTo>
                <a:lnTo>
                  <a:pt x="1105222" y="115654"/>
                </a:lnTo>
                <a:lnTo>
                  <a:pt x="1102994" y="117882"/>
                </a:lnTo>
                <a:lnTo>
                  <a:pt x="1099823" y="118433"/>
                </a:lnTo>
                <a:lnTo>
                  <a:pt x="1099823" y="124982"/>
                </a:lnTo>
                <a:lnTo>
                  <a:pt x="1105245" y="124017"/>
                </a:lnTo>
                <a:close/>
              </a:path>
              <a:path w="1360586" h="135254">
                <a:moveTo>
                  <a:pt x="1272662" y="18958"/>
                </a:moveTo>
                <a:lnTo>
                  <a:pt x="1272662" y="6963"/>
                </a:lnTo>
                <a:lnTo>
                  <a:pt x="1221383" y="6963"/>
                </a:lnTo>
                <a:lnTo>
                  <a:pt x="1213870" y="60113"/>
                </a:lnTo>
                <a:lnTo>
                  <a:pt x="1224622" y="60733"/>
                </a:lnTo>
                <a:lnTo>
                  <a:pt x="1226781" y="57792"/>
                </a:lnTo>
                <a:lnTo>
                  <a:pt x="1229389" y="55495"/>
                </a:lnTo>
                <a:lnTo>
                  <a:pt x="1232445" y="53840"/>
                </a:lnTo>
                <a:lnTo>
                  <a:pt x="1235501" y="52185"/>
                </a:lnTo>
                <a:lnTo>
                  <a:pt x="1239165" y="51358"/>
                </a:lnTo>
                <a:lnTo>
                  <a:pt x="1249320" y="51358"/>
                </a:lnTo>
                <a:lnTo>
                  <a:pt x="1254363" y="53242"/>
                </a:lnTo>
                <a:lnTo>
                  <a:pt x="1258567" y="57011"/>
                </a:lnTo>
                <a:lnTo>
                  <a:pt x="1262772" y="60779"/>
                </a:lnTo>
                <a:lnTo>
                  <a:pt x="1264874" y="66110"/>
                </a:lnTo>
                <a:lnTo>
                  <a:pt x="1264874" y="78703"/>
                </a:lnTo>
                <a:lnTo>
                  <a:pt x="1263105" y="83896"/>
                </a:lnTo>
                <a:lnTo>
                  <a:pt x="1259567" y="88584"/>
                </a:lnTo>
                <a:lnTo>
                  <a:pt x="1256029" y="93272"/>
                </a:lnTo>
                <a:lnTo>
                  <a:pt x="1250583" y="95616"/>
                </a:lnTo>
                <a:lnTo>
                  <a:pt x="1239372" y="95616"/>
                </a:lnTo>
                <a:lnTo>
                  <a:pt x="1235972" y="94926"/>
                </a:lnTo>
                <a:lnTo>
                  <a:pt x="1233031" y="93547"/>
                </a:lnTo>
                <a:lnTo>
                  <a:pt x="1227287" y="90836"/>
                </a:lnTo>
                <a:lnTo>
                  <a:pt x="1224002" y="85941"/>
                </a:lnTo>
                <a:lnTo>
                  <a:pt x="1223175" y="78864"/>
                </a:lnTo>
                <a:lnTo>
                  <a:pt x="1210286" y="78864"/>
                </a:lnTo>
                <a:lnTo>
                  <a:pt x="1211021" y="88240"/>
                </a:lnTo>
                <a:lnTo>
                  <a:pt x="1214479" y="95190"/>
                </a:lnTo>
                <a:lnTo>
                  <a:pt x="1220659" y="99718"/>
                </a:lnTo>
                <a:lnTo>
                  <a:pt x="1226839" y="104245"/>
                </a:lnTo>
                <a:lnTo>
                  <a:pt x="1233950" y="106508"/>
                </a:lnTo>
                <a:lnTo>
                  <a:pt x="1241991" y="106508"/>
                </a:lnTo>
                <a:lnTo>
                  <a:pt x="1247163" y="106292"/>
                </a:lnTo>
                <a:lnTo>
                  <a:pt x="1260276" y="103025"/>
                </a:lnTo>
                <a:lnTo>
                  <a:pt x="1269595" y="95822"/>
                </a:lnTo>
                <a:lnTo>
                  <a:pt x="1276205" y="83955"/>
                </a:lnTo>
                <a:lnTo>
                  <a:pt x="1278245" y="71143"/>
                </a:lnTo>
                <a:lnTo>
                  <a:pt x="1278245" y="62181"/>
                </a:lnTo>
                <a:lnTo>
                  <a:pt x="1275098" y="54782"/>
                </a:lnTo>
                <a:lnTo>
                  <a:pt x="1268802" y="48946"/>
                </a:lnTo>
                <a:lnTo>
                  <a:pt x="1262507" y="43109"/>
                </a:lnTo>
                <a:lnTo>
                  <a:pt x="1254834" y="40190"/>
                </a:lnTo>
                <a:lnTo>
                  <a:pt x="1240957" y="40190"/>
                </a:lnTo>
                <a:lnTo>
                  <a:pt x="1236707" y="40948"/>
                </a:lnTo>
                <a:lnTo>
                  <a:pt x="1233031" y="42465"/>
                </a:lnTo>
                <a:lnTo>
                  <a:pt x="1230963" y="43339"/>
                </a:lnTo>
                <a:lnTo>
                  <a:pt x="1226483" y="46395"/>
                </a:lnTo>
                <a:lnTo>
                  <a:pt x="1230687" y="18958"/>
                </a:lnTo>
                <a:lnTo>
                  <a:pt x="1272662" y="18958"/>
                </a:lnTo>
                <a:close/>
              </a:path>
              <a:path w="1360586" h="135254">
                <a:moveTo>
                  <a:pt x="1345104" y="77878"/>
                </a:moveTo>
                <a:lnTo>
                  <a:pt x="1341495" y="86861"/>
                </a:lnTo>
                <a:lnTo>
                  <a:pt x="1337681" y="92560"/>
                </a:lnTo>
                <a:lnTo>
                  <a:pt x="1332557" y="95409"/>
                </a:lnTo>
                <a:lnTo>
                  <a:pt x="1318129" y="95409"/>
                </a:lnTo>
                <a:lnTo>
                  <a:pt x="1326193" y="106715"/>
                </a:lnTo>
                <a:lnTo>
                  <a:pt x="1335538" y="105484"/>
                </a:lnTo>
                <a:lnTo>
                  <a:pt x="1346593" y="99274"/>
                </a:lnTo>
                <a:lnTo>
                  <a:pt x="1345104" y="77878"/>
                </a:lnTo>
                <a:close/>
              </a:path>
              <a:path w="1360586" h="135254">
                <a:moveTo>
                  <a:pt x="1293310" y="42938"/>
                </a:moveTo>
                <a:lnTo>
                  <a:pt x="1292489" y="56666"/>
                </a:lnTo>
                <a:lnTo>
                  <a:pt x="1293063" y="68196"/>
                </a:lnTo>
                <a:lnTo>
                  <a:pt x="1295461" y="80873"/>
                </a:lnTo>
                <a:lnTo>
                  <a:pt x="1299727" y="91273"/>
                </a:lnTo>
                <a:lnTo>
                  <a:pt x="1302964" y="96104"/>
                </a:lnTo>
                <a:lnTo>
                  <a:pt x="1313016" y="104062"/>
                </a:lnTo>
                <a:lnTo>
                  <a:pt x="1326193" y="106715"/>
                </a:lnTo>
                <a:lnTo>
                  <a:pt x="1318129" y="95409"/>
                </a:lnTo>
                <a:lnTo>
                  <a:pt x="1312477" y="90744"/>
                </a:lnTo>
                <a:lnTo>
                  <a:pt x="1309169" y="81415"/>
                </a:lnTo>
                <a:lnTo>
                  <a:pt x="1307009" y="75302"/>
                </a:lnTo>
                <a:lnTo>
                  <a:pt x="1305930" y="67213"/>
                </a:lnTo>
                <a:lnTo>
                  <a:pt x="1305930" y="57149"/>
                </a:lnTo>
                <a:lnTo>
                  <a:pt x="1306085" y="50427"/>
                </a:lnTo>
                <a:lnTo>
                  <a:pt x="1307678" y="36945"/>
                </a:lnTo>
                <a:lnTo>
                  <a:pt x="1310996" y="26782"/>
                </a:lnTo>
                <a:lnTo>
                  <a:pt x="1314373" y="19911"/>
                </a:lnTo>
                <a:lnTo>
                  <a:pt x="1319715" y="16476"/>
                </a:lnTo>
                <a:lnTo>
                  <a:pt x="1334970" y="16476"/>
                </a:lnTo>
                <a:lnTo>
                  <a:pt x="1340323" y="20095"/>
                </a:lnTo>
                <a:lnTo>
                  <a:pt x="1343080" y="27334"/>
                </a:lnTo>
                <a:lnTo>
                  <a:pt x="1343808" y="29391"/>
                </a:lnTo>
                <a:lnTo>
                  <a:pt x="1346363" y="40973"/>
                </a:lnTo>
                <a:lnTo>
                  <a:pt x="1347215" y="55012"/>
                </a:lnTo>
                <a:lnTo>
                  <a:pt x="1346951" y="64351"/>
                </a:lnTo>
                <a:lnTo>
                  <a:pt x="1345104" y="77878"/>
                </a:lnTo>
                <a:lnTo>
                  <a:pt x="1346593" y="99274"/>
                </a:lnTo>
                <a:lnTo>
                  <a:pt x="1354590" y="87826"/>
                </a:lnTo>
                <a:lnTo>
                  <a:pt x="1357207" y="80830"/>
                </a:lnTo>
                <a:lnTo>
                  <a:pt x="1359741" y="68660"/>
                </a:lnTo>
                <a:lnTo>
                  <a:pt x="1360586" y="54529"/>
                </a:lnTo>
                <a:lnTo>
                  <a:pt x="1360157" y="44297"/>
                </a:lnTo>
                <a:lnTo>
                  <a:pt x="1357982" y="31442"/>
                </a:lnTo>
                <a:lnTo>
                  <a:pt x="1353970" y="21095"/>
                </a:lnTo>
                <a:lnTo>
                  <a:pt x="1350052" y="15323"/>
                </a:lnTo>
                <a:lnTo>
                  <a:pt x="1339841" y="7812"/>
                </a:lnTo>
                <a:lnTo>
                  <a:pt x="1326262" y="5308"/>
                </a:lnTo>
                <a:lnTo>
                  <a:pt x="1314183" y="7525"/>
                </a:lnTo>
                <a:lnTo>
                  <a:pt x="1303959" y="15010"/>
                </a:lnTo>
                <a:lnTo>
                  <a:pt x="1296832" y="27781"/>
                </a:lnTo>
                <a:lnTo>
                  <a:pt x="1295773" y="31009"/>
                </a:lnTo>
                <a:lnTo>
                  <a:pt x="1293310" y="42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2274730" y="1469863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3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4" y="74773"/>
                </a:lnTo>
                <a:lnTo>
                  <a:pt x="14404" y="61399"/>
                </a:lnTo>
                <a:lnTo>
                  <a:pt x="16415" y="56069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1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9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5"/>
                </a:lnTo>
                <a:lnTo>
                  <a:pt x="65546" y="26265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80" y="24541"/>
                </a:lnTo>
                <a:lnTo>
                  <a:pt x="2904" y="29751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152831" y="1512441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152831" y="153862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1264969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6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334498" y="1465543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436068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6" y="12409"/>
                </a:lnTo>
                <a:lnTo>
                  <a:pt x="70233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510924" y="1467977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125518" y="1522630"/>
            <a:ext cx="31455" cy="0"/>
          </a:xfrm>
          <a:custGeom>
            <a:avLst/>
            <a:gdLst/>
            <a:ahLst/>
            <a:cxnLst/>
            <a:rect l="l" t="t" r="r" b="b"/>
            <a:pathLst>
              <a:path w="34600">
                <a:moveTo>
                  <a:pt x="0" y="0"/>
                </a:moveTo>
                <a:lnTo>
                  <a:pt x="34600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199184" y="147168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2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6"/>
                </a:lnTo>
                <a:lnTo>
                  <a:pt x="39034" y="44396"/>
                </a:lnTo>
                <a:lnTo>
                  <a:pt x="44076" y="46280"/>
                </a:lnTo>
                <a:lnTo>
                  <a:pt x="48281" y="50048"/>
                </a:lnTo>
                <a:lnTo>
                  <a:pt x="52485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9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7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1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3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6"/>
                </a:lnTo>
                <a:lnTo>
                  <a:pt x="16197" y="39432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2296127" y="1544041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2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7"/>
                </a:lnTo>
                <a:lnTo>
                  <a:pt x="10442" y="17613"/>
                </a:lnTo>
                <a:lnTo>
                  <a:pt x="12359" y="17575"/>
                </a:lnTo>
                <a:lnTo>
                  <a:pt x="25520" y="14699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2373855" y="1469984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3" y="11374"/>
                </a:lnTo>
                <a:lnTo>
                  <a:pt x="16473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5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358085" y="1537665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3" y="12259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2"/>
                </a:lnTo>
                <a:lnTo>
                  <a:pt x="5182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9"/>
                </a:lnTo>
                <a:lnTo>
                  <a:pt x="24216" y="25115"/>
                </a:lnTo>
                <a:lnTo>
                  <a:pt x="25362" y="25104"/>
                </a:lnTo>
                <a:lnTo>
                  <a:pt x="38842" y="22683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348896" y="1469985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7">
                <a:moveTo>
                  <a:pt x="13578" y="65581"/>
                </a:moveTo>
                <a:lnTo>
                  <a:pt x="15450" y="60905"/>
                </a:lnTo>
                <a:lnTo>
                  <a:pt x="19195" y="57527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7"/>
                </a:lnTo>
                <a:lnTo>
                  <a:pt x="59068" y="92754"/>
                </a:lnTo>
                <a:lnTo>
                  <a:pt x="64903" y="86710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7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10"/>
                </a:lnTo>
                <a:lnTo>
                  <a:pt x="39309" y="41638"/>
                </a:lnTo>
                <a:lnTo>
                  <a:pt x="29155" y="41638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9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1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3"/>
                </a:lnTo>
                <a:lnTo>
                  <a:pt x="0" y="81208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3"/>
                </a:lnTo>
                <a:lnTo>
                  <a:pt x="13578" y="65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158345" y="1613312"/>
            <a:ext cx="1723439" cy="91849"/>
          </a:xfrm>
          <a:custGeom>
            <a:avLst/>
            <a:gdLst/>
            <a:ahLst/>
            <a:cxnLst/>
            <a:rect l="l" t="t" r="r" b="b"/>
            <a:pathLst>
              <a:path w="1895783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8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6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4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6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9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4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895783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1" y="6824"/>
                </a:lnTo>
                <a:lnTo>
                  <a:pt x="528511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1" y="37570"/>
                </a:lnTo>
                <a:lnTo>
                  <a:pt x="528511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895783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6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1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4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895783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5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1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8" y="89893"/>
                </a:lnTo>
                <a:lnTo>
                  <a:pt x="65661" y="93846"/>
                </a:lnTo>
                <a:close/>
              </a:path>
              <a:path w="1895783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895783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895783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895783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895783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2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6" y="27436"/>
                </a:lnTo>
                <a:lnTo>
                  <a:pt x="220190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895783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895783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8" y="103888"/>
                </a:lnTo>
                <a:lnTo>
                  <a:pt x="409065" y="103520"/>
                </a:lnTo>
                <a:lnTo>
                  <a:pt x="412052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895783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895783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3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9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4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49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895783" h="104095">
                <a:moveTo>
                  <a:pt x="698455" y="38662"/>
                </a:moveTo>
                <a:lnTo>
                  <a:pt x="703233" y="36605"/>
                </a:lnTo>
                <a:lnTo>
                  <a:pt x="716881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0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895783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5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895783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19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895783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6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6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895783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6" y="42534"/>
                </a:lnTo>
                <a:lnTo>
                  <a:pt x="979390" y="61951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895783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4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0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895783" h="104095">
                <a:moveTo>
                  <a:pt x="1062397" y="86814"/>
                </a:moveTo>
                <a:lnTo>
                  <a:pt x="1055505" y="90169"/>
                </a:lnTo>
                <a:lnTo>
                  <a:pt x="1051415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895783" h="104095">
                <a:moveTo>
                  <a:pt x="1447661" y="31366"/>
                </a:moveTo>
                <a:lnTo>
                  <a:pt x="1447661" y="101269"/>
                </a:lnTo>
                <a:lnTo>
                  <a:pt x="1460894" y="101269"/>
                </a:lnTo>
                <a:lnTo>
                  <a:pt x="1460894" y="2964"/>
                </a:lnTo>
                <a:lnTo>
                  <a:pt x="1451107" y="2964"/>
                </a:lnTo>
                <a:lnTo>
                  <a:pt x="1449361" y="10593"/>
                </a:lnTo>
                <a:lnTo>
                  <a:pt x="1446719" y="15430"/>
                </a:lnTo>
                <a:lnTo>
                  <a:pt x="1443181" y="17475"/>
                </a:lnTo>
                <a:lnTo>
                  <a:pt x="1439643" y="19521"/>
                </a:lnTo>
                <a:lnTo>
                  <a:pt x="1433394" y="20980"/>
                </a:lnTo>
                <a:lnTo>
                  <a:pt x="1424433" y="21853"/>
                </a:lnTo>
                <a:lnTo>
                  <a:pt x="1424433" y="31366"/>
                </a:lnTo>
                <a:lnTo>
                  <a:pt x="1447661" y="31366"/>
                </a:lnTo>
                <a:close/>
              </a:path>
              <a:path w="1895783" h="104095">
                <a:moveTo>
                  <a:pt x="1365319" y="31366"/>
                </a:moveTo>
                <a:lnTo>
                  <a:pt x="1365319" y="101269"/>
                </a:lnTo>
                <a:lnTo>
                  <a:pt x="1378553" y="101269"/>
                </a:lnTo>
                <a:lnTo>
                  <a:pt x="1378553" y="2964"/>
                </a:lnTo>
                <a:lnTo>
                  <a:pt x="1368766" y="2964"/>
                </a:lnTo>
                <a:lnTo>
                  <a:pt x="1367020" y="10593"/>
                </a:lnTo>
                <a:lnTo>
                  <a:pt x="1364377" y="15430"/>
                </a:lnTo>
                <a:lnTo>
                  <a:pt x="1360839" y="17475"/>
                </a:lnTo>
                <a:lnTo>
                  <a:pt x="1357301" y="19521"/>
                </a:lnTo>
                <a:lnTo>
                  <a:pt x="1351052" y="20980"/>
                </a:lnTo>
                <a:lnTo>
                  <a:pt x="1342092" y="21853"/>
                </a:lnTo>
                <a:lnTo>
                  <a:pt x="1342092" y="31366"/>
                </a:lnTo>
                <a:lnTo>
                  <a:pt x="1365319" y="31366"/>
                </a:lnTo>
                <a:close/>
              </a:path>
              <a:path w="1895783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5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4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1" y="101498"/>
                </a:lnTo>
                <a:lnTo>
                  <a:pt x="1186875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6" y="39018"/>
                </a:lnTo>
                <a:lnTo>
                  <a:pt x="1192342" y="35112"/>
                </a:lnTo>
                <a:lnTo>
                  <a:pt x="1188598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895783" h="104095">
                <a:moveTo>
                  <a:pt x="1153374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4" y="29009"/>
                </a:lnTo>
                <a:close/>
              </a:path>
              <a:path w="1895783" h="104095">
                <a:moveTo>
                  <a:pt x="1252582" y="44602"/>
                </a:moveTo>
                <a:lnTo>
                  <a:pt x="1252582" y="56183"/>
                </a:lnTo>
                <a:lnTo>
                  <a:pt x="1324470" y="56183"/>
                </a:lnTo>
                <a:lnTo>
                  <a:pt x="1324470" y="44602"/>
                </a:lnTo>
                <a:lnTo>
                  <a:pt x="1252582" y="44602"/>
                </a:lnTo>
                <a:close/>
              </a:path>
              <a:path w="1895783" h="104095">
                <a:moveTo>
                  <a:pt x="1252582" y="74176"/>
                </a:moveTo>
                <a:lnTo>
                  <a:pt x="1252582" y="85964"/>
                </a:lnTo>
                <a:lnTo>
                  <a:pt x="1324470" y="85964"/>
                </a:lnTo>
                <a:lnTo>
                  <a:pt x="1324470" y="74176"/>
                </a:lnTo>
                <a:lnTo>
                  <a:pt x="1252582" y="74176"/>
                </a:lnTo>
                <a:close/>
              </a:path>
              <a:path w="1895783" h="104095">
                <a:moveTo>
                  <a:pt x="1511531" y="89549"/>
                </a:moveTo>
                <a:lnTo>
                  <a:pt x="1512725" y="84678"/>
                </a:lnTo>
                <a:lnTo>
                  <a:pt x="1515620" y="80243"/>
                </a:lnTo>
                <a:lnTo>
                  <a:pt x="1520215" y="76244"/>
                </a:lnTo>
                <a:lnTo>
                  <a:pt x="1522788" y="73993"/>
                </a:lnTo>
                <a:lnTo>
                  <a:pt x="1526326" y="71625"/>
                </a:lnTo>
                <a:lnTo>
                  <a:pt x="1530829" y="69144"/>
                </a:lnTo>
                <a:lnTo>
                  <a:pt x="1540272" y="63904"/>
                </a:lnTo>
                <a:lnTo>
                  <a:pt x="1548589" y="59263"/>
                </a:lnTo>
                <a:lnTo>
                  <a:pt x="1554355" y="55310"/>
                </a:lnTo>
                <a:lnTo>
                  <a:pt x="1557572" y="52047"/>
                </a:lnTo>
                <a:lnTo>
                  <a:pt x="1563132" y="46441"/>
                </a:lnTo>
                <a:lnTo>
                  <a:pt x="1565912" y="39685"/>
                </a:lnTo>
                <a:lnTo>
                  <a:pt x="1565912" y="24289"/>
                </a:lnTo>
                <a:lnTo>
                  <a:pt x="1563304" y="17487"/>
                </a:lnTo>
                <a:lnTo>
                  <a:pt x="1558089" y="11374"/>
                </a:lnTo>
                <a:lnTo>
                  <a:pt x="1547501" y="4325"/>
                </a:lnTo>
                <a:lnTo>
                  <a:pt x="1533311" y="2206"/>
                </a:lnTo>
                <a:lnTo>
                  <a:pt x="1525533" y="2798"/>
                </a:lnTo>
                <a:lnTo>
                  <a:pt x="1513230" y="7395"/>
                </a:lnTo>
                <a:lnTo>
                  <a:pt x="1504845" y="16545"/>
                </a:lnTo>
                <a:lnTo>
                  <a:pt x="1501813" y="21968"/>
                </a:lnTo>
                <a:lnTo>
                  <a:pt x="1500227" y="28976"/>
                </a:lnTo>
                <a:lnTo>
                  <a:pt x="1500089" y="37571"/>
                </a:lnTo>
                <a:lnTo>
                  <a:pt x="1512702" y="37571"/>
                </a:lnTo>
                <a:lnTo>
                  <a:pt x="1512886" y="31458"/>
                </a:lnTo>
                <a:lnTo>
                  <a:pt x="1513851" y="26679"/>
                </a:lnTo>
                <a:lnTo>
                  <a:pt x="1515597" y="23232"/>
                </a:lnTo>
                <a:lnTo>
                  <a:pt x="1518859" y="16797"/>
                </a:lnTo>
                <a:lnTo>
                  <a:pt x="1524741" y="13581"/>
                </a:lnTo>
                <a:lnTo>
                  <a:pt x="1538985" y="13581"/>
                </a:lnTo>
                <a:lnTo>
                  <a:pt x="1543580" y="15270"/>
                </a:lnTo>
                <a:lnTo>
                  <a:pt x="1547027" y="18647"/>
                </a:lnTo>
                <a:lnTo>
                  <a:pt x="1550473" y="22025"/>
                </a:lnTo>
                <a:lnTo>
                  <a:pt x="1552196" y="26586"/>
                </a:lnTo>
                <a:lnTo>
                  <a:pt x="1552196" y="37249"/>
                </a:lnTo>
                <a:lnTo>
                  <a:pt x="1550312" y="41615"/>
                </a:lnTo>
                <a:lnTo>
                  <a:pt x="1546544" y="45429"/>
                </a:lnTo>
                <a:lnTo>
                  <a:pt x="1544155" y="47865"/>
                </a:lnTo>
                <a:lnTo>
                  <a:pt x="1539996" y="50806"/>
                </a:lnTo>
                <a:lnTo>
                  <a:pt x="1534069" y="54253"/>
                </a:lnTo>
                <a:lnTo>
                  <a:pt x="1520835" y="61905"/>
                </a:lnTo>
                <a:lnTo>
                  <a:pt x="1511967" y="67053"/>
                </a:lnTo>
                <a:lnTo>
                  <a:pt x="1506005" y="72774"/>
                </a:lnTo>
                <a:lnTo>
                  <a:pt x="1502950" y="79071"/>
                </a:lnTo>
                <a:lnTo>
                  <a:pt x="1499894" y="85367"/>
                </a:lnTo>
                <a:lnTo>
                  <a:pt x="1498136" y="92766"/>
                </a:lnTo>
                <a:lnTo>
                  <a:pt x="1497677" y="101269"/>
                </a:lnTo>
                <a:lnTo>
                  <a:pt x="1565429" y="101269"/>
                </a:lnTo>
                <a:lnTo>
                  <a:pt x="1565429" y="89549"/>
                </a:lnTo>
                <a:lnTo>
                  <a:pt x="1511531" y="89549"/>
                </a:lnTo>
                <a:close/>
              </a:path>
              <a:path w="1895783" h="104095">
                <a:moveTo>
                  <a:pt x="1587669" y="86240"/>
                </a:moveTo>
                <a:lnTo>
                  <a:pt x="1587669" y="101269"/>
                </a:lnTo>
                <a:lnTo>
                  <a:pt x="1602074" y="101269"/>
                </a:lnTo>
                <a:lnTo>
                  <a:pt x="1602074" y="86240"/>
                </a:lnTo>
                <a:lnTo>
                  <a:pt x="1587669" y="86240"/>
                </a:lnTo>
                <a:close/>
              </a:path>
              <a:path w="1895783" h="104095">
                <a:moveTo>
                  <a:pt x="1666449" y="4768"/>
                </a:moveTo>
                <a:lnTo>
                  <a:pt x="1659029" y="2275"/>
                </a:lnTo>
                <a:lnTo>
                  <a:pt x="1649563" y="2275"/>
                </a:lnTo>
                <a:lnTo>
                  <a:pt x="1642900" y="13649"/>
                </a:lnTo>
                <a:lnTo>
                  <a:pt x="1654893" y="13649"/>
                </a:lnTo>
                <a:lnTo>
                  <a:pt x="1659373" y="15189"/>
                </a:lnTo>
                <a:lnTo>
                  <a:pt x="1662314" y="18268"/>
                </a:lnTo>
                <a:lnTo>
                  <a:pt x="1665255" y="21347"/>
                </a:lnTo>
                <a:lnTo>
                  <a:pt x="1666725" y="24725"/>
                </a:lnTo>
                <a:lnTo>
                  <a:pt x="1667070" y="48532"/>
                </a:lnTo>
                <a:lnTo>
                  <a:pt x="1670746" y="46464"/>
                </a:lnTo>
                <a:lnTo>
                  <a:pt x="1673457" y="44350"/>
                </a:lnTo>
                <a:lnTo>
                  <a:pt x="1675203" y="42190"/>
                </a:lnTo>
                <a:lnTo>
                  <a:pt x="1678327" y="38375"/>
                </a:lnTo>
                <a:lnTo>
                  <a:pt x="1679890" y="33388"/>
                </a:lnTo>
                <a:lnTo>
                  <a:pt x="1679890" y="20566"/>
                </a:lnTo>
                <a:lnTo>
                  <a:pt x="1677201" y="14741"/>
                </a:lnTo>
                <a:lnTo>
                  <a:pt x="1671825" y="9755"/>
                </a:lnTo>
                <a:lnTo>
                  <a:pt x="1666449" y="4768"/>
                </a:lnTo>
                <a:close/>
              </a:path>
              <a:path w="1895783" h="104095">
                <a:moveTo>
                  <a:pt x="1664347" y="88136"/>
                </a:moveTo>
                <a:lnTo>
                  <a:pt x="1660556" y="91238"/>
                </a:lnTo>
                <a:lnTo>
                  <a:pt x="1655789" y="92789"/>
                </a:lnTo>
                <a:lnTo>
                  <a:pt x="1642877" y="92789"/>
                </a:lnTo>
                <a:lnTo>
                  <a:pt x="1637582" y="90917"/>
                </a:lnTo>
                <a:lnTo>
                  <a:pt x="1634158" y="87171"/>
                </a:lnTo>
                <a:lnTo>
                  <a:pt x="1630735" y="83425"/>
                </a:lnTo>
                <a:lnTo>
                  <a:pt x="1629024" y="78979"/>
                </a:lnTo>
                <a:lnTo>
                  <a:pt x="1625553" y="96387"/>
                </a:lnTo>
                <a:lnTo>
                  <a:pt x="1636567" y="102168"/>
                </a:lnTo>
                <a:lnTo>
                  <a:pt x="1649770" y="104095"/>
                </a:lnTo>
                <a:lnTo>
                  <a:pt x="1650916" y="104083"/>
                </a:lnTo>
                <a:lnTo>
                  <a:pt x="1664395" y="101662"/>
                </a:lnTo>
                <a:lnTo>
                  <a:pt x="1664347" y="88136"/>
                </a:lnTo>
                <a:close/>
              </a:path>
              <a:path w="1895783" h="104095">
                <a:moveTo>
                  <a:pt x="1711503" y="89549"/>
                </a:moveTo>
                <a:lnTo>
                  <a:pt x="1712698" y="84678"/>
                </a:lnTo>
                <a:lnTo>
                  <a:pt x="1715592" y="80243"/>
                </a:lnTo>
                <a:lnTo>
                  <a:pt x="1720188" y="76244"/>
                </a:lnTo>
                <a:lnTo>
                  <a:pt x="1722760" y="73993"/>
                </a:lnTo>
                <a:lnTo>
                  <a:pt x="1726298" y="71625"/>
                </a:lnTo>
                <a:lnTo>
                  <a:pt x="1730801" y="69144"/>
                </a:lnTo>
                <a:lnTo>
                  <a:pt x="1740244" y="63904"/>
                </a:lnTo>
                <a:lnTo>
                  <a:pt x="1748561" y="59263"/>
                </a:lnTo>
                <a:lnTo>
                  <a:pt x="1754328" y="55310"/>
                </a:lnTo>
                <a:lnTo>
                  <a:pt x="1757544" y="52047"/>
                </a:lnTo>
                <a:lnTo>
                  <a:pt x="1763104" y="46441"/>
                </a:lnTo>
                <a:lnTo>
                  <a:pt x="1765884" y="39685"/>
                </a:lnTo>
                <a:lnTo>
                  <a:pt x="1765884" y="24289"/>
                </a:lnTo>
                <a:lnTo>
                  <a:pt x="1763276" y="17487"/>
                </a:lnTo>
                <a:lnTo>
                  <a:pt x="1758061" y="11374"/>
                </a:lnTo>
                <a:lnTo>
                  <a:pt x="1747473" y="4325"/>
                </a:lnTo>
                <a:lnTo>
                  <a:pt x="1733283" y="2206"/>
                </a:lnTo>
                <a:lnTo>
                  <a:pt x="1725505" y="2798"/>
                </a:lnTo>
                <a:lnTo>
                  <a:pt x="1713202" y="7395"/>
                </a:lnTo>
                <a:lnTo>
                  <a:pt x="1704817" y="16545"/>
                </a:lnTo>
                <a:lnTo>
                  <a:pt x="1701785" y="21968"/>
                </a:lnTo>
                <a:lnTo>
                  <a:pt x="1700199" y="28976"/>
                </a:lnTo>
                <a:lnTo>
                  <a:pt x="1700061" y="37571"/>
                </a:lnTo>
                <a:lnTo>
                  <a:pt x="1712674" y="37571"/>
                </a:lnTo>
                <a:lnTo>
                  <a:pt x="1712858" y="31458"/>
                </a:lnTo>
                <a:lnTo>
                  <a:pt x="1713823" y="26679"/>
                </a:lnTo>
                <a:lnTo>
                  <a:pt x="1715569" y="23232"/>
                </a:lnTo>
                <a:lnTo>
                  <a:pt x="1718832" y="16797"/>
                </a:lnTo>
                <a:lnTo>
                  <a:pt x="1724713" y="13581"/>
                </a:lnTo>
                <a:lnTo>
                  <a:pt x="1738958" y="13581"/>
                </a:lnTo>
                <a:lnTo>
                  <a:pt x="1743552" y="15270"/>
                </a:lnTo>
                <a:lnTo>
                  <a:pt x="1746999" y="18647"/>
                </a:lnTo>
                <a:lnTo>
                  <a:pt x="1750445" y="22025"/>
                </a:lnTo>
                <a:lnTo>
                  <a:pt x="1752168" y="26586"/>
                </a:lnTo>
                <a:lnTo>
                  <a:pt x="1752168" y="37249"/>
                </a:lnTo>
                <a:lnTo>
                  <a:pt x="1750284" y="41615"/>
                </a:lnTo>
                <a:lnTo>
                  <a:pt x="1746516" y="45429"/>
                </a:lnTo>
                <a:lnTo>
                  <a:pt x="1744127" y="47865"/>
                </a:lnTo>
                <a:lnTo>
                  <a:pt x="1739969" y="50806"/>
                </a:lnTo>
                <a:lnTo>
                  <a:pt x="1734041" y="54253"/>
                </a:lnTo>
                <a:lnTo>
                  <a:pt x="1720807" y="61905"/>
                </a:lnTo>
                <a:lnTo>
                  <a:pt x="1711939" y="67053"/>
                </a:lnTo>
                <a:lnTo>
                  <a:pt x="1705977" y="72774"/>
                </a:lnTo>
                <a:lnTo>
                  <a:pt x="1702922" y="79071"/>
                </a:lnTo>
                <a:lnTo>
                  <a:pt x="1699866" y="85367"/>
                </a:lnTo>
                <a:lnTo>
                  <a:pt x="1698108" y="92766"/>
                </a:lnTo>
                <a:lnTo>
                  <a:pt x="1697649" y="101269"/>
                </a:lnTo>
                <a:lnTo>
                  <a:pt x="1765402" y="101269"/>
                </a:lnTo>
                <a:lnTo>
                  <a:pt x="1765402" y="89549"/>
                </a:lnTo>
                <a:lnTo>
                  <a:pt x="1711503" y="89549"/>
                </a:lnTo>
                <a:close/>
              </a:path>
              <a:path w="1895783" h="104095">
                <a:moveTo>
                  <a:pt x="1861803" y="2964"/>
                </a:moveTo>
                <a:lnTo>
                  <a:pt x="1806595" y="103888"/>
                </a:lnTo>
                <a:lnTo>
                  <a:pt x="1814246" y="103888"/>
                </a:lnTo>
                <a:lnTo>
                  <a:pt x="1869454" y="2964"/>
                </a:lnTo>
                <a:lnTo>
                  <a:pt x="1861803" y="2964"/>
                </a:lnTo>
                <a:close/>
              </a:path>
              <a:path w="1895783" h="104095">
                <a:moveTo>
                  <a:pt x="1800208" y="43775"/>
                </a:moveTo>
                <a:lnTo>
                  <a:pt x="1796866" y="42385"/>
                </a:lnTo>
                <a:lnTo>
                  <a:pt x="1797497" y="53564"/>
                </a:lnTo>
                <a:lnTo>
                  <a:pt x="1804114" y="53564"/>
                </a:lnTo>
                <a:lnTo>
                  <a:pt x="1804114" y="43775"/>
                </a:lnTo>
                <a:lnTo>
                  <a:pt x="1800208" y="43775"/>
                </a:lnTo>
                <a:close/>
              </a:path>
              <a:path w="1895783" h="104095">
                <a:moveTo>
                  <a:pt x="1867846" y="91479"/>
                </a:moveTo>
                <a:lnTo>
                  <a:pt x="1864480" y="90089"/>
                </a:lnTo>
                <a:lnTo>
                  <a:pt x="1865135" y="101269"/>
                </a:lnTo>
                <a:lnTo>
                  <a:pt x="1871798" y="101269"/>
                </a:lnTo>
                <a:lnTo>
                  <a:pt x="1871798" y="91479"/>
                </a:lnTo>
                <a:lnTo>
                  <a:pt x="1867846" y="91479"/>
                </a:lnTo>
                <a:close/>
              </a:path>
              <a:path w="1895783" h="104095">
                <a:moveTo>
                  <a:pt x="1850086" y="89549"/>
                </a:moveTo>
                <a:lnTo>
                  <a:pt x="1854773" y="94237"/>
                </a:lnTo>
                <a:lnTo>
                  <a:pt x="1859460" y="98924"/>
                </a:lnTo>
                <a:lnTo>
                  <a:pt x="1865135" y="101269"/>
                </a:lnTo>
                <a:lnTo>
                  <a:pt x="1864480" y="90089"/>
                </a:lnTo>
                <a:lnTo>
                  <a:pt x="1861700" y="87309"/>
                </a:lnTo>
                <a:lnTo>
                  <a:pt x="1858920" y="84528"/>
                </a:lnTo>
                <a:lnTo>
                  <a:pt x="1857530" y="81184"/>
                </a:lnTo>
                <a:lnTo>
                  <a:pt x="1857530" y="73372"/>
                </a:lnTo>
                <a:lnTo>
                  <a:pt x="1858920" y="70028"/>
                </a:lnTo>
                <a:lnTo>
                  <a:pt x="1861700" y="67248"/>
                </a:lnTo>
                <a:lnTo>
                  <a:pt x="1864480" y="64467"/>
                </a:lnTo>
                <a:lnTo>
                  <a:pt x="1867846" y="63077"/>
                </a:lnTo>
                <a:lnTo>
                  <a:pt x="1875703" y="63077"/>
                </a:lnTo>
                <a:lnTo>
                  <a:pt x="1879046" y="64467"/>
                </a:lnTo>
                <a:lnTo>
                  <a:pt x="1881826" y="67248"/>
                </a:lnTo>
                <a:lnTo>
                  <a:pt x="1884606" y="70028"/>
                </a:lnTo>
                <a:lnTo>
                  <a:pt x="1885996" y="73372"/>
                </a:lnTo>
                <a:lnTo>
                  <a:pt x="1885996" y="81184"/>
                </a:lnTo>
                <a:lnTo>
                  <a:pt x="1884606" y="84528"/>
                </a:lnTo>
                <a:lnTo>
                  <a:pt x="1881826" y="87309"/>
                </a:lnTo>
                <a:lnTo>
                  <a:pt x="1879046" y="90089"/>
                </a:lnTo>
                <a:lnTo>
                  <a:pt x="1875703" y="91479"/>
                </a:lnTo>
                <a:lnTo>
                  <a:pt x="1871798" y="91479"/>
                </a:lnTo>
                <a:lnTo>
                  <a:pt x="1871798" y="101269"/>
                </a:lnTo>
                <a:lnTo>
                  <a:pt x="1878414" y="101269"/>
                </a:lnTo>
                <a:lnTo>
                  <a:pt x="1884066" y="98924"/>
                </a:lnTo>
                <a:lnTo>
                  <a:pt x="1888753" y="94237"/>
                </a:lnTo>
                <a:lnTo>
                  <a:pt x="1893440" y="89549"/>
                </a:lnTo>
                <a:lnTo>
                  <a:pt x="1895783" y="83897"/>
                </a:lnTo>
                <a:lnTo>
                  <a:pt x="1895783" y="70661"/>
                </a:lnTo>
                <a:lnTo>
                  <a:pt x="1893440" y="65007"/>
                </a:lnTo>
                <a:lnTo>
                  <a:pt x="1888753" y="60320"/>
                </a:lnTo>
                <a:lnTo>
                  <a:pt x="1884066" y="55632"/>
                </a:lnTo>
                <a:lnTo>
                  <a:pt x="1878414" y="53289"/>
                </a:lnTo>
                <a:lnTo>
                  <a:pt x="1865135" y="53289"/>
                </a:lnTo>
                <a:lnTo>
                  <a:pt x="1859460" y="55632"/>
                </a:lnTo>
                <a:lnTo>
                  <a:pt x="1854773" y="60320"/>
                </a:lnTo>
                <a:lnTo>
                  <a:pt x="1850086" y="65007"/>
                </a:lnTo>
                <a:lnTo>
                  <a:pt x="1847743" y="70661"/>
                </a:lnTo>
                <a:lnTo>
                  <a:pt x="1847743" y="83897"/>
                </a:lnTo>
                <a:lnTo>
                  <a:pt x="1850086" y="89549"/>
                </a:lnTo>
                <a:close/>
              </a:path>
              <a:path w="1895783" h="104095">
                <a:moveTo>
                  <a:pt x="1782472" y="41845"/>
                </a:moveTo>
                <a:lnTo>
                  <a:pt x="1787159" y="46532"/>
                </a:lnTo>
                <a:lnTo>
                  <a:pt x="1791846" y="51220"/>
                </a:lnTo>
                <a:lnTo>
                  <a:pt x="1797497" y="53564"/>
                </a:lnTo>
                <a:lnTo>
                  <a:pt x="1796866" y="42385"/>
                </a:lnTo>
                <a:lnTo>
                  <a:pt x="1794086" y="39604"/>
                </a:lnTo>
                <a:lnTo>
                  <a:pt x="1791306" y="36824"/>
                </a:lnTo>
                <a:lnTo>
                  <a:pt x="1789915" y="33481"/>
                </a:lnTo>
                <a:lnTo>
                  <a:pt x="1789915" y="25621"/>
                </a:lnTo>
                <a:lnTo>
                  <a:pt x="1791306" y="22267"/>
                </a:lnTo>
                <a:lnTo>
                  <a:pt x="1794086" y="19509"/>
                </a:lnTo>
                <a:lnTo>
                  <a:pt x="1796866" y="16752"/>
                </a:lnTo>
                <a:lnTo>
                  <a:pt x="1800208" y="15373"/>
                </a:lnTo>
                <a:lnTo>
                  <a:pt x="1808066" y="15373"/>
                </a:lnTo>
                <a:lnTo>
                  <a:pt x="1811432" y="16763"/>
                </a:lnTo>
                <a:lnTo>
                  <a:pt x="1814211" y="19544"/>
                </a:lnTo>
                <a:lnTo>
                  <a:pt x="1816991" y="22324"/>
                </a:lnTo>
                <a:lnTo>
                  <a:pt x="1818381" y="25667"/>
                </a:lnTo>
                <a:lnTo>
                  <a:pt x="1818381" y="33481"/>
                </a:lnTo>
                <a:lnTo>
                  <a:pt x="1816991" y="36824"/>
                </a:lnTo>
                <a:lnTo>
                  <a:pt x="1814211" y="39604"/>
                </a:lnTo>
                <a:lnTo>
                  <a:pt x="1811432" y="42385"/>
                </a:lnTo>
                <a:lnTo>
                  <a:pt x="1808066" y="43775"/>
                </a:lnTo>
                <a:lnTo>
                  <a:pt x="1804114" y="43775"/>
                </a:lnTo>
                <a:lnTo>
                  <a:pt x="1804114" y="53564"/>
                </a:lnTo>
                <a:lnTo>
                  <a:pt x="1810777" y="53564"/>
                </a:lnTo>
                <a:lnTo>
                  <a:pt x="1816451" y="51220"/>
                </a:lnTo>
                <a:lnTo>
                  <a:pt x="1821138" y="46532"/>
                </a:lnTo>
                <a:lnTo>
                  <a:pt x="1825825" y="41845"/>
                </a:lnTo>
                <a:lnTo>
                  <a:pt x="1828168" y="36192"/>
                </a:lnTo>
                <a:lnTo>
                  <a:pt x="1828168" y="22956"/>
                </a:lnTo>
                <a:lnTo>
                  <a:pt x="1825825" y="17292"/>
                </a:lnTo>
                <a:lnTo>
                  <a:pt x="1821138" y="12581"/>
                </a:lnTo>
                <a:lnTo>
                  <a:pt x="1816451" y="7870"/>
                </a:lnTo>
                <a:lnTo>
                  <a:pt x="1810777" y="5515"/>
                </a:lnTo>
                <a:lnTo>
                  <a:pt x="1797497" y="5515"/>
                </a:lnTo>
                <a:lnTo>
                  <a:pt x="1791846" y="7870"/>
                </a:lnTo>
                <a:lnTo>
                  <a:pt x="1787159" y="12581"/>
                </a:lnTo>
                <a:lnTo>
                  <a:pt x="1782472" y="17292"/>
                </a:lnTo>
                <a:lnTo>
                  <a:pt x="1780128" y="22956"/>
                </a:lnTo>
                <a:lnTo>
                  <a:pt x="1780128" y="36192"/>
                </a:lnTo>
                <a:lnTo>
                  <a:pt x="1782472" y="41845"/>
                </a:lnTo>
                <a:close/>
              </a:path>
              <a:path w="1895783" h="104095">
                <a:moveTo>
                  <a:pt x="1629024" y="67857"/>
                </a:moveTo>
                <a:lnTo>
                  <a:pt x="1630896" y="63181"/>
                </a:lnTo>
                <a:lnTo>
                  <a:pt x="1634641" y="59803"/>
                </a:lnTo>
                <a:lnTo>
                  <a:pt x="1638386" y="56425"/>
                </a:lnTo>
                <a:lnTo>
                  <a:pt x="1643222" y="54736"/>
                </a:lnTo>
                <a:lnTo>
                  <a:pt x="1655261" y="54736"/>
                </a:lnTo>
                <a:lnTo>
                  <a:pt x="1660269" y="56391"/>
                </a:lnTo>
                <a:lnTo>
                  <a:pt x="1664175" y="59700"/>
                </a:lnTo>
                <a:lnTo>
                  <a:pt x="1668081" y="63008"/>
                </a:lnTo>
                <a:lnTo>
                  <a:pt x="1670033" y="67857"/>
                </a:lnTo>
                <a:lnTo>
                  <a:pt x="1670033" y="80404"/>
                </a:lnTo>
                <a:lnTo>
                  <a:pt x="1668138" y="85034"/>
                </a:lnTo>
                <a:lnTo>
                  <a:pt x="1664347" y="88136"/>
                </a:lnTo>
                <a:lnTo>
                  <a:pt x="1664395" y="101662"/>
                </a:lnTo>
                <a:lnTo>
                  <a:pt x="1674514" y="95030"/>
                </a:lnTo>
                <a:lnTo>
                  <a:pt x="1680349" y="88986"/>
                </a:lnTo>
                <a:lnTo>
                  <a:pt x="1683267" y="81622"/>
                </a:lnTo>
                <a:lnTo>
                  <a:pt x="1683267" y="65582"/>
                </a:lnTo>
                <a:lnTo>
                  <a:pt x="1681084" y="59607"/>
                </a:lnTo>
                <a:lnTo>
                  <a:pt x="1676719" y="55012"/>
                </a:lnTo>
                <a:lnTo>
                  <a:pt x="1674376" y="52576"/>
                </a:lnTo>
                <a:lnTo>
                  <a:pt x="1671159" y="50416"/>
                </a:lnTo>
                <a:lnTo>
                  <a:pt x="1667070" y="48532"/>
                </a:lnTo>
                <a:lnTo>
                  <a:pt x="1666725" y="24725"/>
                </a:lnTo>
                <a:lnTo>
                  <a:pt x="1666725" y="32630"/>
                </a:lnTo>
                <a:lnTo>
                  <a:pt x="1665186" y="36272"/>
                </a:lnTo>
                <a:lnTo>
                  <a:pt x="1662107" y="39328"/>
                </a:lnTo>
                <a:lnTo>
                  <a:pt x="1659029" y="42385"/>
                </a:lnTo>
                <a:lnTo>
                  <a:pt x="1654755" y="43913"/>
                </a:lnTo>
                <a:lnTo>
                  <a:pt x="1644600" y="43913"/>
                </a:lnTo>
                <a:lnTo>
                  <a:pt x="1640534" y="42603"/>
                </a:lnTo>
                <a:lnTo>
                  <a:pt x="1637088" y="39983"/>
                </a:lnTo>
                <a:lnTo>
                  <a:pt x="1633641" y="37364"/>
                </a:lnTo>
                <a:lnTo>
                  <a:pt x="1631918" y="33733"/>
                </a:lnTo>
                <a:lnTo>
                  <a:pt x="1631918" y="24955"/>
                </a:lnTo>
                <a:lnTo>
                  <a:pt x="1633251" y="21347"/>
                </a:lnTo>
                <a:lnTo>
                  <a:pt x="1635916" y="18268"/>
                </a:lnTo>
                <a:lnTo>
                  <a:pt x="1638581" y="15189"/>
                </a:lnTo>
                <a:lnTo>
                  <a:pt x="1642900" y="13649"/>
                </a:lnTo>
                <a:lnTo>
                  <a:pt x="1649563" y="2275"/>
                </a:lnTo>
                <a:lnTo>
                  <a:pt x="1639776" y="2275"/>
                </a:lnTo>
                <a:lnTo>
                  <a:pt x="1632217" y="4917"/>
                </a:lnTo>
                <a:lnTo>
                  <a:pt x="1626887" y="10203"/>
                </a:lnTo>
                <a:lnTo>
                  <a:pt x="1621557" y="15488"/>
                </a:lnTo>
                <a:lnTo>
                  <a:pt x="1618892" y="21807"/>
                </a:lnTo>
                <a:lnTo>
                  <a:pt x="1618892" y="35043"/>
                </a:lnTo>
                <a:lnTo>
                  <a:pt x="1620706" y="39822"/>
                </a:lnTo>
                <a:lnTo>
                  <a:pt x="1624337" y="43499"/>
                </a:lnTo>
                <a:lnTo>
                  <a:pt x="1626267" y="45475"/>
                </a:lnTo>
                <a:lnTo>
                  <a:pt x="1628955" y="47199"/>
                </a:lnTo>
                <a:lnTo>
                  <a:pt x="1632401" y="48669"/>
                </a:lnTo>
                <a:lnTo>
                  <a:pt x="1626795" y="50921"/>
                </a:lnTo>
                <a:lnTo>
                  <a:pt x="1622567" y="54173"/>
                </a:lnTo>
                <a:lnTo>
                  <a:pt x="1619719" y="58424"/>
                </a:lnTo>
                <a:lnTo>
                  <a:pt x="1616870" y="62675"/>
                </a:lnTo>
                <a:lnTo>
                  <a:pt x="1615445" y="67719"/>
                </a:lnTo>
                <a:lnTo>
                  <a:pt x="1615445" y="83483"/>
                </a:lnTo>
                <a:lnTo>
                  <a:pt x="1618765" y="91055"/>
                </a:lnTo>
                <a:lnTo>
                  <a:pt x="1625405" y="96271"/>
                </a:lnTo>
                <a:lnTo>
                  <a:pt x="1625553" y="96387"/>
                </a:lnTo>
                <a:lnTo>
                  <a:pt x="1629024" y="78979"/>
                </a:lnTo>
                <a:lnTo>
                  <a:pt x="1629024" y="67857"/>
                </a:lnTo>
                <a:close/>
              </a:path>
              <a:path w="1895783" h="104095">
                <a:moveTo>
                  <a:pt x="1119788" y="102440"/>
                </a:moveTo>
                <a:lnTo>
                  <a:pt x="1123246" y="102348"/>
                </a:lnTo>
                <a:lnTo>
                  <a:pt x="1126325" y="101981"/>
                </a:lnTo>
                <a:lnTo>
                  <a:pt x="1129231" y="101268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1" y="37570"/>
                </a:lnTo>
                <a:lnTo>
                  <a:pt x="1129231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895783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326437" y="1619516"/>
            <a:ext cx="11466" cy="0"/>
          </a:xfrm>
          <a:custGeom>
            <a:avLst/>
            <a:gdLst/>
            <a:ahLst/>
            <a:cxnLst/>
            <a:rect l="l" t="t" r="r" b="b"/>
            <a:pathLst>
              <a:path w="12613">
                <a:moveTo>
                  <a:pt x="0" y="0"/>
                </a:moveTo>
                <a:lnTo>
                  <a:pt x="12613" y="0"/>
                </a:lnTo>
              </a:path>
            </a:pathLst>
          </a:custGeom>
          <a:ln w="153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2297056" y="1657776"/>
            <a:ext cx="65353" cy="0"/>
          </a:xfrm>
          <a:custGeom>
            <a:avLst/>
            <a:gdLst/>
            <a:ahLst/>
            <a:cxnLst/>
            <a:rect l="l" t="t" r="r" b="b"/>
            <a:pathLst>
              <a:path w="71888">
                <a:moveTo>
                  <a:pt x="0" y="0"/>
                </a:moveTo>
                <a:lnTo>
                  <a:pt x="71888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2601681" y="1696037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4237191" y="1073190"/>
            <a:ext cx="1032839" cy="118064"/>
          </a:xfrm>
          <a:custGeom>
            <a:avLst/>
            <a:gdLst/>
            <a:ahLst/>
            <a:cxnLst/>
            <a:rect l="l" t="t" r="r" b="b"/>
            <a:pathLst>
              <a:path w="1136123" h="133806">
                <a:moveTo>
                  <a:pt x="443458" y="27161"/>
                </a:moveTo>
                <a:lnTo>
                  <a:pt x="443458" y="6204"/>
                </a:lnTo>
                <a:lnTo>
                  <a:pt x="424021" y="6204"/>
                </a:lnTo>
                <a:lnTo>
                  <a:pt x="424021" y="27161"/>
                </a:lnTo>
                <a:lnTo>
                  <a:pt x="413545" y="27161"/>
                </a:lnTo>
                <a:lnTo>
                  <a:pt x="413545" y="41155"/>
                </a:lnTo>
                <a:lnTo>
                  <a:pt x="424021" y="41155"/>
                </a:lnTo>
                <a:lnTo>
                  <a:pt x="424021" y="92099"/>
                </a:lnTo>
                <a:lnTo>
                  <a:pt x="425124" y="95569"/>
                </a:lnTo>
                <a:lnTo>
                  <a:pt x="427329" y="97821"/>
                </a:lnTo>
                <a:lnTo>
                  <a:pt x="430730" y="101360"/>
                </a:lnTo>
                <a:lnTo>
                  <a:pt x="437071" y="102969"/>
                </a:lnTo>
                <a:lnTo>
                  <a:pt x="446353" y="102647"/>
                </a:lnTo>
                <a:lnTo>
                  <a:pt x="455657" y="102302"/>
                </a:lnTo>
                <a:lnTo>
                  <a:pt x="455657" y="87619"/>
                </a:lnTo>
                <a:lnTo>
                  <a:pt x="451797" y="87757"/>
                </a:lnTo>
                <a:lnTo>
                  <a:pt x="447800" y="87757"/>
                </a:lnTo>
                <a:lnTo>
                  <a:pt x="445411" y="87377"/>
                </a:lnTo>
                <a:lnTo>
                  <a:pt x="444630" y="86619"/>
                </a:lnTo>
                <a:lnTo>
                  <a:pt x="443458" y="83942"/>
                </a:lnTo>
                <a:lnTo>
                  <a:pt x="443458" y="41155"/>
                </a:lnTo>
                <a:lnTo>
                  <a:pt x="455657" y="41155"/>
                </a:lnTo>
                <a:lnTo>
                  <a:pt x="455657" y="27161"/>
                </a:lnTo>
                <a:lnTo>
                  <a:pt x="443458" y="27161"/>
                </a:lnTo>
                <a:close/>
              </a:path>
              <a:path w="1136123" h="133806">
                <a:moveTo>
                  <a:pt x="355189" y="59285"/>
                </a:moveTo>
                <a:lnTo>
                  <a:pt x="355832" y="54644"/>
                </a:lnTo>
                <a:lnTo>
                  <a:pt x="357119" y="51151"/>
                </a:lnTo>
                <a:lnTo>
                  <a:pt x="359554" y="44579"/>
                </a:lnTo>
                <a:lnTo>
                  <a:pt x="364080" y="41293"/>
                </a:lnTo>
                <a:lnTo>
                  <a:pt x="375337" y="41293"/>
                </a:lnTo>
                <a:lnTo>
                  <a:pt x="378761" y="42810"/>
                </a:lnTo>
                <a:lnTo>
                  <a:pt x="380967" y="45843"/>
                </a:lnTo>
                <a:lnTo>
                  <a:pt x="382483" y="48095"/>
                </a:lnTo>
                <a:lnTo>
                  <a:pt x="383425" y="50622"/>
                </a:lnTo>
                <a:lnTo>
                  <a:pt x="383793" y="53426"/>
                </a:lnTo>
                <a:lnTo>
                  <a:pt x="403918" y="53426"/>
                </a:lnTo>
                <a:lnTo>
                  <a:pt x="402816" y="42718"/>
                </a:lnTo>
                <a:lnTo>
                  <a:pt x="399266" y="35249"/>
                </a:lnTo>
                <a:lnTo>
                  <a:pt x="393269" y="31021"/>
                </a:lnTo>
                <a:lnTo>
                  <a:pt x="387273" y="26793"/>
                </a:lnTo>
                <a:lnTo>
                  <a:pt x="379565" y="24679"/>
                </a:lnTo>
                <a:lnTo>
                  <a:pt x="366933" y="24784"/>
                </a:lnTo>
                <a:lnTo>
                  <a:pt x="354057" y="27925"/>
                </a:lnTo>
                <a:lnTo>
                  <a:pt x="344092" y="35433"/>
                </a:lnTo>
                <a:lnTo>
                  <a:pt x="340761" y="39967"/>
                </a:lnTo>
                <a:lnTo>
                  <a:pt x="336178" y="51368"/>
                </a:lnTo>
                <a:lnTo>
                  <a:pt x="334650" y="65559"/>
                </a:lnTo>
                <a:lnTo>
                  <a:pt x="334794" y="69916"/>
                </a:lnTo>
                <a:lnTo>
                  <a:pt x="337378" y="82910"/>
                </a:lnTo>
                <a:lnTo>
                  <a:pt x="343196" y="93478"/>
                </a:lnTo>
                <a:lnTo>
                  <a:pt x="345324" y="95844"/>
                </a:lnTo>
                <a:lnTo>
                  <a:pt x="355728" y="102135"/>
                </a:lnTo>
                <a:lnTo>
                  <a:pt x="369870" y="104232"/>
                </a:lnTo>
                <a:lnTo>
                  <a:pt x="375452" y="103901"/>
                </a:lnTo>
                <a:lnTo>
                  <a:pt x="387910" y="99894"/>
                </a:lnTo>
                <a:lnTo>
                  <a:pt x="397233" y="91341"/>
                </a:lnTo>
                <a:lnTo>
                  <a:pt x="401092" y="86010"/>
                </a:lnTo>
                <a:lnTo>
                  <a:pt x="403252" y="80357"/>
                </a:lnTo>
                <a:lnTo>
                  <a:pt x="403712" y="74383"/>
                </a:lnTo>
                <a:lnTo>
                  <a:pt x="383655" y="74383"/>
                </a:lnTo>
                <a:lnTo>
                  <a:pt x="383241" y="78335"/>
                </a:lnTo>
                <a:lnTo>
                  <a:pt x="382069" y="81552"/>
                </a:lnTo>
                <a:lnTo>
                  <a:pt x="380139" y="84034"/>
                </a:lnTo>
                <a:lnTo>
                  <a:pt x="378210" y="86515"/>
                </a:lnTo>
                <a:lnTo>
                  <a:pt x="374947" y="87757"/>
                </a:lnTo>
                <a:lnTo>
                  <a:pt x="363873" y="87757"/>
                </a:lnTo>
                <a:lnTo>
                  <a:pt x="359462" y="84631"/>
                </a:lnTo>
                <a:lnTo>
                  <a:pt x="357119" y="78381"/>
                </a:lnTo>
                <a:lnTo>
                  <a:pt x="355832" y="75026"/>
                </a:lnTo>
                <a:lnTo>
                  <a:pt x="355189" y="70591"/>
                </a:lnTo>
                <a:lnTo>
                  <a:pt x="355189" y="59285"/>
                </a:lnTo>
                <a:close/>
              </a:path>
              <a:path w="1136123" h="133806">
                <a:moveTo>
                  <a:pt x="511291" y="47394"/>
                </a:moveTo>
                <a:lnTo>
                  <a:pt x="512865" y="51335"/>
                </a:lnTo>
                <a:lnTo>
                  <a:pt x="513186" y="56528"/>
                </a:lnTo>
                <a:lnTo>
                  <a:pt x="482653" y="56528"/>
                </a:lnTo>
                <a:lnTo>
                  <a:pt x="483296" y="51657"/>
                </a:lnTo>
                <a:lnTo>
                  <a:pt x="484870" y="47796"/>
                </a:lnTo>
                <a:lnTo>
                  <a:pt x="487374" y="44947"/>
                </a:lnTo>
                <a:lnTo>
                  <a:pt x="489878" y="42097"/>
                </a:lnTo>
                <a:lnTo>
                  <a:pt x="495369" y="24544"/>
                </a:lnTo>
                <a:lnTo>
                  <a:pt x="482586" y="27525"/>
                </a:lnTo>
                <a:lnTo>
                  <a:pt x="472279" y="34882"/>
                </a:lnTo>
                <a:lnTo>
                  <a:pt x="468815" y="39261"/>
                </a:lnTo>
                <a:lnTo>
                  <a:pt x="463996" y="50553"/>
                </a:lnTo>
                <a:lnTo>
                  <a:pt x="462389" y="64800"/>
                </a:lnTo>
                <a:lnTo>
                  <a:pt x="462854" y="72888"/>
                </a:lnTo>
                <a:lnTo>
                  <a:pt x="466374" y="85698"/>
                </a:lnTo>
                <a:lnTo>
                  <a:pt x="473348" y="94857"/>
                </a:lnTo>
                <a:lnTo>
                  <a:pt x="485872" y="102040"/>
                </a:lnTo>
                <a:lnTo>
                  <a:pt x="498643" y="104095"/>
                </a:lnTo>
                <a:lnTo>
                  <a:pt x="502991" y="103913"/>
                </a:lnTo>
                <a:lnTo>
                  <a:pt x="515791" y="100603"/>
                </a:lnTo>
                <a:lnTo>
                  <a:pt x="525662" y="93133"/>
                </a:lnTo>
                <a:lnTo>
                  <a:pt x="529797" y="88538"/>
                </a:lnTo>
                <a:lnTo>
                  <a:pt x="532117" y="84011"/>
                </a:lnTo>
                <a:lnTo>
                  <a:pt x="532623" y="79552"/>
                </a:lnTo>
                <a:lnTo>
                  <a:pt x="512566" y="79552"/>
                </a:lnTo>
                <a:lnTo>
                  <a:pt x="511509" y="81759"/>
                </a:lnTo>
                <a:lnTo>
                  <a:pt x="508913" y="84723"/>
                </a:lnTo>
                <a:lnTo>
                  <a:pt x="506386" y="87021"/>
                </a:lnTo>
                <a:lnTo>
                  <a:pt x="503100" y="88170"/>
                </a:lnTo>
                <a:lnTo>
                  <a:pt x="495243" y="88170"/>
                </a:lnTo>
                <a:lnTo>
                  <a:pt x="491981" y="87228"/>
                </a:lnTo>
                <a:lnTo>
                  <a:pt x="489270" y="85344"/>
                </a:lnTo>
                <a:lnTo>
                  <a:pt x="484812" y="82310"/>
                </a:lnTo>
                <a:lnTo>
                  <a:pt x="482446" y="77026"/>
                </a:lnTo>
                <a:lnTo>
                  <a:pt x="482171" y="69488"/>
                </a:lnTo>
                <a:lnTo>
                  <a:pt x="533587" y="69488"/>
                </a:lnTo>
                <a:lnTo>
                  <a:pt x="533680" y="63008"/>
                </a:lnTo>
                <a:lnTo>
                  <a:pt x="533473" y="58045"/>
                </a:lnTo>
                <a:lnTo>
                  <a:pt x="532968" y="54598"/>
                </a:lnTo>
                <a:lnTo>
                  <a:pt x="532094" y="48715"/>
                </a:lnTo>
                <a:lnTo>
                  <a:pt x="530188" y="43545"/>
                </a:lnTo>
                <a:lnTo>
                  <a:pt x="527247" y="39087"/>
                </a:lnTo>
                <a:lnTo>
                  <a:pt x="523984" y="34031"/>
                </a:lnTo>
                <a:lnTo>
                  <a:pt x="519849" y="30332"/>
                </a:lnTo>
                <a:lnTo>
                  <a:pt x="514840" y="27988"/>
                </a:lnTo>
                <a:lnTo>
                  <a:pt x="509832" y="25644"/>
                </a:lnTo>
                <a:lnTo>
                  <a:pt x="504203" y="24472"/>
                </a:lnTo>
                <a:lnTo>
                  <a:pt x="505639" y="42017"/>
                </a:lnTo>
                <a:lnTo>
                  <a:pt x="508465" y="44705"/>
                </a:lnTo>
                <a:lnTo>
                  <a:pt x="511291" y="47394"/>
                </a:lnTo>
                <a:close/>
              </a:path>
              <a:path w="1136123" h="133806">
                <a:moveTo>
                  <a:pt x="489878" y="42097"/>
                </a:moveTo>
                <a:lnTo>
                  <a:pt x="493405" y="40673"/>
                </a:lnTo>
                <a:lnTo>
                  <a:pt x="502135" y="40673"/>
                </a:lnTo>
                <a:lnTo>
                  <a:pt x="505639" y="42017"/>
                </a:lnTo>
                <a:lnTo>
                  <a:pt x="504203" y="24472"/>
                </a:lnTo>
                <a:lnTo>
                  <a:pt x="495369" y="24544"/>
                </a:lnTo>
                <a:lnTo>
                  <a:pt x="489878" y="42097"/>
                </a:lnTo>
                <a:close/>
              </a:path>
              <a:path w="1136123" h="133806">
                <a:moveTo>
                  <a:pt x="597342" y="49382"/>
                </a:moveTo>
                <a:lnTo>
                  <a:pt x="599663" y="55953"/>
                </a:lnTo>
                <a:lnTo>
                  <a:pt x="599663" y="71717"/>
                </a:lnTo>
                <a:lnTo>
                  <a:pt x="598216" y="77071"/>
                </a:lnTo>
                <a:lnTo>
                  <a:pt x="595321" y="81207"/>
                </a:lnTo>
                <a:lnTo>
                  <a:pt x="592426" y="85344"/>
                </a:lnTo>
                <a:lnTo>
                  <a:pt x="588199" y="87412"/>
                </a:lnTo>
                <a:lnTo>
                  <a:pt x="577079" y="87412"/>
                </a:lnTo>
                <a:lnTo>
                  <a:pt x="572932" y="85332"/>
                </a:lnTo>
                <a:lnTo>
                  <a:pt x="576987" y="103957"/>
                </a:lnTo>
                <a:lnTo>
                  <a:pt x="582317" y="103957"/>
                </a:lnTo>
                <a:lnTo>
                  <a:pt x="586774" y="102945"/>
                </a:lnTo>
                <a:lnTo>
                  <a:pt x="590358" y="100923"/>
                </a:lnTo>
                <a:lnTo>
                  <a:pt x="593942" y="98901"/>
                </a:lnTo>
                <a:lnTo>
                  <a:pt x="597136" y="95661"/>
                </a:lnTo>
                <a:lnTo>
                  <a:pt x="599939" y="91203"/>
                </a:lnTo>
                <a:lnTo>
                  <a:pt x="599939" y="101613"/>
                </a:lnTo>
                <a:lnTo>
                  <a:pt x="619031" y="101613"/>
                </a:lnTo>
                <a:lnTo>
                  <a:pt x="619031" y="137"/>
                </a:lnTo>
                <a:lnTo>
                  <a:pt x="599112" y="137"/>
                </a:lnTo>
                <a:lnTo>
                  <a:pt x="599112" y="35985"/>
                </a:lnTo>
                <a:lnTo>
                  <a:pt x="596906" y="32446"/>
                </a:lnTo>
                <a:lnTo>
                  <a:pt x="594034" y="29677"/>
                </a:lnTo>
                <a:lnTo>
                  <a:pt x="590496" y="27678"/>
                </a:lnTo>
                <a:lnTo>
                  <a:pt x="586958" y="25679"/>
                </a:lnTo>
                <a:lnTo>
                  <a:pt x="582914" y="24679"/>
                </a:lnTo>
                <a:lnTo>
                  <a:pt x="577555" y="24688"/>
                </a:lnTo>
                <a:lnTo>
                  <a:pt x="564713" y="27590"/>
                </a:lnTo>
                <a:lnTo>
                  <a:pt x="567441" y="52702"/>
                </a:lnTo>
                <a:lnTo>
                  <a:pt x="570129" y="48359"/>
                </a:lnTo>
                <a:lnTo>
                  <a:pt x="572817" y="44016"/>
                </a:lnTo>
                <a:lnTo>
                  <a:pt x="577033" y="41844"/>
                </a:lnTo>
                <a:lnTo>
                  <a:pt x="586544" y="41844"/>
                </a:lnTo>
                <a:lnTo>
                  <a:pt x="589853" y="43039"/>
                </a:lnTo>
                <a:lnTo>
                  <a:pt x="592701" y="45429"/>
                </a:lnTo>
                <a:lnTo>
                  <a:pt x="597342" y="49382"/>
                </a:lnTo>
                <a:close/>
              </a:path>
              <a:path w="1136123" h="133806">
                <a:moveTo>
                  <a:pt x="547270" y="51810"/>
                </a:moveTo>
                <a:lnTo>
                  <a:pt x="545833" y="65972"/>
                </a:lnTo>
                <a:lnTo>
                  <a:pt x="545957" y="69804"/>
                </a:lnTo>
                <a:lnTo>
                  <a:pt x="548641" y="82730"/>
                </a:lnTo>
                <a:lnTo>
                  <a:pt x="554828" y="93306"/>
                </a:lnTo>
                <a:lnTo>
                  <a:pt x="560824" y="100406"/>
                </a:lnTo>
                <a:lnTo>
                  <a:pt x="568210" y="103957"/>
                </a:lnTo>
                <a:lnTo>
                  <a:pt x="576987" y="103957"/>
                </a:lnTo>
                <a:lnTo>
                  <a:pt x="572932" y="85332"/>
                </a:lnTo>
                <a:lnTo>
                  <a:pt x="570198" y="81173"/>
                </a:lnTo>
                <a:lnTo>
                  <a:pt x="567464" y="77014"/>
                </a:lnTo>
                <a:lnTo>
                  <a:pt x="566097" y="71464"/>
                </a:lnTo>
                <a:lnTo>
                  <a:pt x="566097" y="58091"/>
                </a:lnTo>
                <a:lnTo>
                  <a:pt x="567441" y="52702"/>
                </a:lnTo>
                <a:lnTo>
                  <a:pt x="564713" y="27590"/>
                </a:lnTo>
                <a:lnTo>
                  <a:pt x="554690" y="35709"/>
                </a:lnTo>
                <a:lnTo>
                  <a:pt x="551580" y="40310"/>
                </a:lnTo>
                <a:lnTo>
                  <a:pt x="547270" y="51810"/>
                </a:lnTo>
                <a:close/>
              </a:path>
              <a:path w="1136123" h="133806">
                <a:moveTo>
                  <a:pt x="695238" y="78588"/>
                </a:moveTo>
                <a:lnTo>
                  <a:pt x="693784" y="77114"/>
                </a:lnTo>
                <a:lnTo>
                  <a:pt x="688465" y="66855"/>
                </a:lnTo>
                <a:lnTo>
                  <a:pt x="686692" y="52047"/>
                </a:lnTo>
                <a:lnTo>
                  <a:pt x="686812" y="47591"/>
                </a:lnTo>
                <a:lnTo>
                  <a:pt x="689182" y="34083"/>
                </a:lnTo>
                <a:lnTo>
                  <a:pt x="694583" y="24162"/>
                </a:lnTo>
                <a:lnTo>
                  <a:pt x="699845" y="17981"/>
                </a:lnTo>
                <a:lnTo>
                  <a:pt x="706564" y="14890"/>
                </a:lnTo>
                <a:lnTo>
                  <a:pt x="719017" y="14890"/>
                </a:lnTo>
                <a:lnTo>
                  <a:pt x="722900" y="15648"/>
                </a:lnTo>
                <a:lnTo>
                  <a:pt x="726392" y="17165"/>
                </a:lnTo>
                <a:lnTo>
                  <a:pt x="732641" y="19922"/>
                </a:lnTo>
                <a:lnTo>
                  <a:pt x="736570" y="24771"/>
                </a:lnTo>
                <a:lnTo>
                  <a:pt x="738178" y="31711"/>
                </a:lnTo>
                <a:lnTo>
                  <a:pt x="759062" y="31711"/>
                </a:lnTo>
                <a:lnTo>
                  <a:pt x="754192" y="17128"/>
                </a:lnTo>
                <a:lnTo>
                  <a:pt x="745587" y="7204"/>
                </a:lnTo>
                <a:lnTo>
                  <a:pt x="740004" y="3332"/>
                </a:lnTo>
                <a:lnTo>
                  <a:pt x="728389" y="-1131"/>
                </a:lnTo>
                <a:lnTo>
                  <a:pt x="714468" y="-2619"/>
                </a:lnTo>
                <a:lnTo>
                  <a:pt x="713582" y="-2613"/>
                </a:lnTo>
                <a:lnTo>
                  <a:pt x="700039" y="-830"/>
                </a:lnTo>
                <a:lnTo>
                  <a:pt x="688365" y="4130"/>
                </a:lnTo>
                <a:lnTo>
                  <a:pt x="678558" y="12270"/>
                </a:lnTo>
                <a:lnTo>
                  <a:pt x="676242" y="15007"/>
                </a:lnTo>
                <a:lnTo>
                  <a:pt x="669986" y="25480"/>
                </a:lnTo>
                <a:lnTo>
                  <a:pt x="666231" y="37758"/>
                </a:lnTo>
                <a:lnTo>
                  <a:pt x="664980" y="51840"/>
                </a:lnTo>
                <a:lnTo>
                  <a:pt x="665037" y="54968"/>
                </a:lnTo>
                <a:lnTo>
                  <a:pt x="666887" y="68757"/>
                </a:lnTo>
                <a:lnTo>
                  <a:pt x="671348" y="80536"/>
                </a:lnTo>
                <a:lnTo>
                  <a:pt x="678421" y="90307"/>
                </a:lnTo>
                <a:lnTo>
                  <a:pt x="686598" y="97305"/>
                </a:lnTo>
                <a:lnTo>
                  <a:pt x="698138" y="102552"/>
                </a:lnTo>
                <a:lnTo>
                  <a:pt x="711504" y="104302"/>
                </a:lnTo>
                <a:lnTo>
                  <a:pt x="719683" y="104302"/>
                </a:lnTo>
                <a:lnTo>
                  <a:pt x="726575" y="102578"/>
                </a:lnTo>
                <a:lnTo>
                  <a:pt x="732182" y="99131"/>
                </a:lnTo>
                <a:lnTo>
                  <a:pt x="735444" y="97155"/>
                </a:lnTo>
                <a:lnTo>
                  <a:pt x="739120" y="93754"/>
                </a:lnTo>
                <a:lnTo>
                  <a:pt x="743209" y="88929"/>
                </a:lnTo>
                <a:lnTo>
                  <a:pt x="745346" y="101613"/>
                </a:lnTo>
                <a:lnTo>
                  <a:pt x="759407" y="101613"/>
                </a:lnTo>
                <a:lnTo>
                  <a:pt x="759407" y="47084"/>
                </a:lnTo>
                <a:lnTo>
                  <a:pt x="717087" y="47084"/>
                </a:lnTo>
                <a:lnTo>
                  <a:pt x="717087" y="64042"/>
                </a:lnTo>
                <a:lnTo>
                  <a:pt x="740590" y="64042"/>
                </a:lnTo>
                <a:lnTo>
                  <a:pt x="739533" y="70706"/>
                </a:lnTo>
                <a:lnTo>
                  <a:pt x="736731" y="76094"/>
                </a:lnTo>
                <a:lnTo>
                  <a:pt x="732182" y="80208"/>
                </a:lnTo>
                <a:lnTo>
                  <a:pt x="727633" y="84321"/>
                </a:lnTo>
                <a:lnTo>
                  <a:pt x="721797" y="86378"/>
                </a:lnTo>
                <a:lnTo>
                  <a:pt x="707415" y="86378"/>
                </a:lnTo>
                <a:lnTo>
                  <a:pt x="700936" y="83781"/>
                </a:lnTo>
                <a:lnTo>
                  <a:pt x="695238" y="78588"/>
                </a:lnTo>
                <a:close/>
              </a:path>
              <a:path w="1136123" h="133806">
                <a:moveTo>
                  <a:pt x="814959" y="24679"/>
                </a:moveTo>
                <a:lnTo>
                  <a:pt x="809078" y="24679"/>
                </a:lnTo>
                <a:lnTo>
                  <a:pt x="804299" y="26219"/>
                </a:lnTo>
                <a:lnTo>
                  <a:pt x="800623" y="29298"/>
                </a:lnTo>
                <a:lnTo>
                  <a:pt x="798371" y="31136"/>
                </a:lnTo>
                <a:lnTo>
                  <a:pt x="795729" y="34560"/>
                </a:lnTo>
                <a:lnTo>
                  <a:pt x="792697" y="39569"/>
                </a:lnTo>
                <a:lnTo>
                  <a:pt x="792697" y="26471"/>
                </a:lnTo>
                <a:lnTo>
                  <a:pt x="773949" y="26471"/>
                </a:lnTo>
                <a:lnTo>
                  <a:pt x="773949" y="101613"/>
                </a:lnTo>
                <a:lnTo>
                  <a:pt x="793731" y="101613"/>
                </a:lnTo>
                <a:lnTo>
                  <a:pt x="793731" y="59676"/>
                </a:lnTo>
                <a:lnTo>
                  <a:pt x="794489" y="55218"/>
                </a:lnTo>
                <a:lnTo>
                  <a:pt x="796005" y="52323"/>
                </a:lnTo>
                <a:lnTo>
                  <a:pt x="798716" y="47175"/>
                </a:lnTo>
                <a:lnTo>
                  <a:pt x="804023" y="44602"/>
                </a:lnTo>
                <a:lnTo>
                  <a:pt x="814270" y="44671"/>
                </a:lnTo>
                <a:lnTo>
                  <a:pt x="817579" y="44947"/>
                </a:lnTo>
                <a:lnTo>
                  <a:pt x="817579" y="24817"/>
                </a:lnTo>
                <a:lnTo>
                  <a:pt x="814959" y="24679"/>
                </a:lnTo>
                <a:close/>
              </a:path>
              <a:path w="1136123" h="133806">
                <a:moveTo>
                  <a:pt x="828353" y="64180"/>
                </a:moveTo>
                <a:lnTo>
                  <a:pt x="828565" y="69011"/>
                </a:lnTo>
                <a:lnTo>
                  <a:pt x="831494" y="81612"/>
                </a:lnTo>
                <a:lnTo>
                  <a:pt x="837865" y="92479"/>
                </a:lnTo>
                <a:lnTo>
                  <a:pt x="841730" y="96432"/>
                </a:lnTo>
                <a:lnTo>
                  <a:pt x="852602" y="102282"/>
                </a:lnTo>
                <a:lnTo>
                  <a:pt x="853407" y="81621"/>
                </a:lnTo>
                <a:lnTo>
                  <a:pt x="850306" y="77531"/>
                </a:lnTo>
                <a:lnTo>
                  <a:pt x="848755" y="71717"/>
                </a:lnTo>
                <a:lnTo>
                  <a:pt x="848755" y="56643"/>
                </a:lnTo>
                <a:lnTo>
                  <a:pt x="850306" y="50841"/>
                </a:lnTo>
                <a:lnTo>
                  <a:pt x="847226" y="28260"/>
                </a:lnTo>
                <a:lnTo>
                  <a:pt x="837865" y="35985"/>
                </a:lnTo>
                <a:lnTo>
                  <a:pt x="835284" y="39570"/>
                </a:lnTo>
                <a:lnTo>
                  <a:pt x="830086" y="51084"/>
                </a:lnTo>
                <a:lnTo>
                  <a:pt x="828353" y="64180"/>
                </a:lnTo>
                <a:close/>
              </a:path>
              <a:path w="1136123" h="133806">
                <a:moveTo>
                  <a:pt x="872419" y="87757"/>
                </a:moveTo>
                <a:lnTo>
                  <a:pt x="860932" y="87757"/>
                </a:lnTo>
                <a:lnTo>
                  <a:pt x="856509" y="85711"/>
                </a:lnTo>
                <a:lnTo>
                  <a:pt x="853407" y="81621"/>
                </a:lnTo>
                <a:lnTo>
                  <a:pt x="852602" y="102282"/>
                </a:lnTo>
                <a:lnTo>
                  <a:pt x="866745" y="104232"/>
                </a:lnTo>
                <a:lnTo>
                  <a:pt x="873586" y="103829"/>
                </a:lnTo>
                <a:lnTo>
                  <a:pt x="886240" y="100104"/>
                </a:lnTo>
                <a:lnTo>
                  <a:pt x="895624" y="92479"/>
                </a:lnTo>
                <a:lnTo>
                  <a:pt x="898251" y="88864"/>
                </a:lnTo>
                <a:lnTo>
                  <a:pt x="903414" y="77389"/>
                </a:lnTo>
                <a:lnTo>
                  <a:pt x="905135" y="64180"/>
                </a:lnTo>
                <a:lnTo>
                  <a:pt x="904932" y="59510"/>
                </a:lnTo>
                <a:lnTo>
                  <a:pt x="902010" y="46956"/>
                </a:lnTo>
                <a:lnTo>
                  <a:pt x="895624" y="35985"/>
                </a:lnTo>
                <a:lnTo>
                  <a:pt x="891720" y="31940"/>
                </a:lnTo>
                <a:lnTo>
                  <a:pt x="880861" y="26029"/>
                </a:lnTo>
                <a:lnTo>
                  <a:pt x="866745" y="24058"/>
                </a:lnTo>
                <a:lnTo>
                  <a:pt x="859843" y="24476"/>
                </a:lnTo>
                <a:lnTo>
                  <a:pt x="847226" y="28260"/>
                </a:lnTo>
                <a:lnTo>
                  <a:pt x="850306" y="50841"/>
                </a:lnTo>
                <a:lnTo>
                  <a:pt x="853407" y="46774"/>
                </a:lnTo>
                <a:lnTo>
                  <a:pt x="856509" y="42706"/>
                </a:lnTo>
                <a:lnTo>
                  <a:pt x="860932" y="40673"/>
                </a:lnTo>
                <a:lnTo>
                  <a:pt x="872419" y="40673"/>
                </a:lnTo>
                <a:lnTo>
                  <a:pt x="876830" y="42706"/>
                </a:lnTo>
                <a:lnTo>
                  <a:pt x="879909" y="46774"/>
                </a:lnTo>
                <a:lnTo>
                  <a:pt x="882987" y="50841"/>
                </a:lnTo>
                <a:lnTo>
                  <a:pt x="884527" y="56643"/>
                </a:lnTo>
                <a:lnTo>
                  <a:pt x="884527" y="71717"/>
                </a:lnTo>
                <a:lnTo>
                  <a:pt x="882987" y="77531"/>
                </a:lnTo>
                <a:lnTo>
                  <a:pt x="879909" y="81621"/>
                </a:lnTo>
                <a:lnTo>
                  <a:pt x="876830" y="85711"/>
                </a:lnTo>
                <a:lnTo>
                  <a:pt x="872419" y="87757"/>
                </a:lnTo>
                <a:close/>
              </a:path>
              <a:path w="1136123" h="133806">
                <a:moveTo>
                  <a:pt x="1014288" y="26471"/>
                </a:moveTo>
                <a:lnTo>
                  <a:pt x="993817" y="26471"/>
                </a:lnTo>
                <a:lnTo>
                  <a:pt x="1013461" y="27161"/>
                </a:lnTo>
                <a:lnTo>
                  <a:pt x="1014088" y="27161"/>
                </a:lnTo>
                <a:lnTo>
                  <a:pt x="1014288" y="26471"/>
                </a:lnTo>
                <a:close/>
              </a:path>
              <a:path w="1136123" h="133806">
                <a:moveTo>
                  <a:pt x="1055574" y="102303"/>
                </a:moveTo>
                <a:lnTo>
                  <a:pt x="1055574" y="87619"/>
                </a:lnTo>
                <a:lnTo>
                  <a:pt x="1051714" y="87757"/>
                </a:lnTo>
                <a:lnTo>
                  <a:pt x="1047716" y="87757"/>
                </a:lnTo>
                <a:lnTo>
                  <a:pt x="1045328" y="87378"/>
                </a:lnTo>
                <a:lnTo>
                  <a:pt x="1044546" y="86619"/>
                </a:lnTo>
                <a:lnTo>
                  <a:pt x="1043374" y="83942"/>
                </a:lnTo>
                <a:lnTo>
                  <a:pt x="1043374" y="41155"/>
                </a:lnTo>
                <a:lnTo>
                  <a:pt x="1055574" y="41155"/>
                </a:lnTo>
                <a:lnTo>
                  <a:pt x="1055574" y="27161"/>
                </a:lnTo>
                <a:lnTo>
                  <a:pt x="1043374" y="27161"/>
                </a:lnTo>
                <a:lnTo>
                  <a:pt x="1043374" y="6204"/>
                </a:lnTo>
                <a:lnTo>
                  <a:pt x="1023938" y="6204"/>
                </a:lnTo>
                <a:lnTo>
                  <a:pt x="1023938" y="27161"/>
                </a:lnTo>
                <a:lnTo>
                  <a:pt x="1013461" y="27161"/>
                </a:lnTo>
                <a:lnTo>
                  <a:pt x="993817" y="26471"/>
                </a:lnTo>
                <a:lnTo>
                  <a:pt x="982101" y="80587"/>
                </a:lnTo>
                <a:lnTo>
                  <a:pt x="970659" y="26471"/>
                </a:lnTo>
                <a:lnTo>
                  <a:pt x="950740" y="26471"/>
                </a:lnTo>
                <a:lnTo>
                  <a:pt x="939919" y="80380"/>
                </a:lnTo>
                <a:lnTo>
                  <a:pt x="928202" y="26471"/>
                </a:lnTo>
                <a:lnTo>
                  <a:pt x="907112" y="26471"/>
                </a:lnTo>
                <a:lnTo>
                  <a:pt x="928202" y="101613"/>
                </a:lnTo>
                <a:lnTo>
                  <a:pt x="948604" y="101613"/>
                </a:lnTo>
                <a:lnTo>
                  <a:pt x="960528" y="46877"/>
                </a:lnTo>
                <a:lnTo>
                  <a:pt x="972313" y="101613"/>
                </a:lnTo>
                <a:lnTo>
                  <a:pt x="992508" y="101613"/>
                </a:lnTo>
                <a:lnTo>
                  <a:pt x="1013461" y="29324"/>
                </a:lnTo>
                <a:lnTo>
                  <a:pt x="1013461" y="41155"/>
                </a:lnTo>
                <a:lnTo>
                  <a:pt x="1023938" y="41155"/>
                </a:lnTo>
                <a:lnTo>
                  <a:pt x="1023938" y="92100"/>
                </a:lnTo>
                <a:lnTo>
                  <a:pt x="1025041" y="95569"/>
                </a:lnTo>
                <a:lnTo>
                  <a:pt x="1027246" y="97821"/>
                </a:lnTo>
                <a:lnTo>
                  <a:pt x="1030646" y="101361"/>
                </a:lnTo>
                <a:lnTo>
                  <a:pt x="1036987" y="102969"/>
                </a:lnTo>
                <a:lnTo>
                  <a:pt x="1046269" y="102647"/>
                </a:lnTo>
                <a:lnTo>
                  <a:pt x="1055574" y="102303"/>
                </a:lnTo>
                <a:close/>
              </a:path>
              <a:path w="1136123" h="133806">
                <a:moveTo>
                  <a:pt x="1136123" y="101613"/>
                </a:moveTo>
                <a:lnTo>
                  <a:pt x="1136123" y="50783"/>
                </a:lnTo>
                <a:lnTo>
                  <a:pt x="1135893" y="45947"/>
                </a:lnTo>
                <a:lnTo>
                  <a:pt x="1135434" y="42982"/>
                </a:lnTo>
                <a:lnTo>
                  <a:pt x="1134974" y="40018"/>
                </a:lnTo>
                <a:lnTo>
                  <a:pt x="1133711" y="37134"/>
                </a:lnTo>
                <a:lnTo>
                  <a:pt x="1131643" y="34330"/>
                </a:lnTo>
                <a:lnTo>
                  <a:pt x="1129208" y="31022"/>
                </a:lnTo>
                <a:lnTo>
                  <a:pt x="1126095" y="28563"/>
                </a:lnTo>
                <a:lnTo>
                  <a:pt x="1122304" y="26954"/>
                </a:lnTo>
                <a:lnTo>
                  <a:pt x="1118513" y="25346"/>
                </a:lnTo>
                <a:lnTo>
                  <a:pt x="1114297" y="24541"/>
                </a:lnTo>
                <a:lnTo>
                  <a:pt x="1105521" y="24541"/>
                </a:lnTo>
                <a:lnTo>
                  <a:pt x="1101581" y="25403"/>
                </a:lnTo>
                <a:lnTo>
                  <a:pt x="1097836" y="27127"/>
                </a:lnTo>
                <a:lnTo>
                  <a:pt x="1094091" y="28850"/>
                </a:lnTo>
                <a:lnTo>
                  <a:pt x="1090794" y="31895"/>
                </a:lnTo>
                <a:lnTo>
                  <a:pt x="1087945" y="36261"/>
                </a:lnTo>
                <a:lnTo>
                  <a:pt x="1087945" y="345"/>
                </a:lnTo>
                <a:lnTo>
                  <a:pt x="1068371" y="345"/>
                </a:lnTo>
                <a:lnTo>
                  <a:pt x="1068371" y="101613"/>
                </a:lnTo>
                <a:lnTo>
                  <a:pt x="1087945" y="101613"/>
                </a:lnTo>
                <a:lnTo>
                  <a:pt x="1087945" y="54506"/>
                </a:lnTo>
                <a:lnTo>
                  <a:pt x="1089289" y="49554"/>
                </a:lnTo>
                <a:lnTo>
                  <a:pt x="1091977" y="46084"/>
                </a:lnTo>
                <a:lnTo>
                  <a:pt x="1094665" y="42614"/>
                </a:lnTo>
                <a:lnTo>
                  <a:pt x="1098606" y="40880"/>
                </a:lnTo>
                <a:lnTo>
                  <a:pt x="1108806" y="40880"/>
                </a:lnTo>
                <a:lnTo>
                  <a:pt x="1112207" y="42626"/>
                </a:lnTo>
                <a:lnTo>
                  <a:pt x="1113998" y="46119"/>
                </a:lnTo>
                <a:lnTo>
                  <a:pt x="1115377" y="48600"/>
                </a:lnTo>
                <a:lnTo>
                  <a:pt x="1116066" y="51863"/>
                </a:lnTo>
                <a:lnTo>
                  <a:pt x="1116066" y="101613"/>
                </a:lnTo>
                <a:lnTo>
                  <a:pt x="1136123" y="101613"/>
                </a:lnTo>
                <a:close/>
              </a:path>
              <a:path w="1136123" h="133806">
                <a:moveTo>
                  <a:pt x="193125" y="131187"/>
                </a:moveTo>
                <a:lnTo>
                  <a:pt x="193125" y="92031"/>
                </a:lnTo>
                <a:lnTo>
                  <a:pt x="195193" y="95202"/>
                </a:lnTo>
                <a:lnTo>
                  <a:pt x="199397" y="84172"/>
                </a:lnTo>
                <a:lnTo>
                  <a:pt x="194756" y="80633"/>
                </a:lnTo>
                <a:lnTo>
                  <a:pt x="192436" y="74498"/>
                </a:lnTo>
                <a:lnTo>
                  <a:pt x="192436" y="60251"/>
                </a:lnTo>
                <a:lnTo>
                  <a:pt x="193125" y="55701"/>
                </a:lnTo>
                <a:lnTo>
                  <a:pt x="194504" y="52116"/>
                </a:lnTo>
                <a:lnTo>
                  <a:pt x="197169" y="45360"/>
                </a:lnTo>
                <a:lnTo>
                  <a:pt x="196870" y="31734"/>
                </a:lnTo>
                <a:lnTo>
                  <a:pt x="194618" y="34307"/>
                </a:lnTo>
                <a:lnTo>
                  <a:pt x="192505" y="37570"/>
                </a:lnTo>
                <a:lnTo>
                  <a:pt x="192505" y="26471"/>
                </a:lnTo>
                <a:lnTo>
                  <a:pt x="173688" y="26471"/>
                </a:lnTo>
                <a:lnTo>
                  <a:pt x="173688" y="131187"/>
                </a:lnTo>
                <a:lnTo>
                  <a:pt x="193125" y="131187"/>
                </a:lnTo>
                <a:close/>
              </a:path>
              <a:path w="1136123" h="133806">
                <a:moveTo>
                  <a:pt x="20746" y="83345"/>
                </a:moveTo>
                <a:lnTo>
                  <a:pt x="20746" y="57217"/>
                </a:lnTo>
                <a:lnTo>
                  <a:pt x="70095" y="57217"/>
                </a:lnTo>
                <a:lnTo>
                  <a:pt x="70095" y="39569"/>
                </a:lnTo>
                <a:lnTo>
                  <a:pt x="20746" y="39569"/>
                </a:lnTo>
                <a:lnTo>
                  <a:pt x="20746" y="17992"/>
                </a:lnTo>
                <a:lnTo>
                  <a:pt x="74507" y="17992"/>
                </a:lnTo>
                <a:lnTo>
                  <a:pt x="74507" y="0"/>
                </a:lnTo>
                <a:lnTo>
                  <a:pt x="0" y="0"/>
                </a:lnTo>
                <a:lnTo>
                  <a:pt x="0" y="101613"/>
                </a:lnTo>
                <a:lnTo>
                  <a:pt x="76987" y="101613"/>
                </a:lnTo>
                <a:lnTo>
                  <a:pt x="76987" y="83345"/>
                </a:lnTo>
                <a:lnTo>
                  <a:pt x="20746" y="83345"/>
                </a:lnTo>
                <a:close/>
              </a:path>
              <a:path w="1136123" h="133806">
                <a:moveTo>
                  <a:pt x="84523" y="101613"/>
                </a:moveTo>
                <a:lnTo>
                  <a:pt x="108371" y="101613"/>
                </a:lnTo>
                <a:lnTo>
                  <a:pt x="121398" y="79071"/>
                </a:lnTo>
                <a:lnTo>
                  <a:pt x="134356" y="101613"/>
                </a:lnTo>
                <a:lnTo>
                  <a:pt x="158824" y="101613"/>
                </a:lnTo>
                <a:lnTo>
                  <a:pt x="133184" y="63215"/>
                </a:lnTo>
                <a:lnTo>
                  <a:pt x="157859" y="26609"/>
                </a:lnTo>
                <a:lnTo>
                  <a:pt x="134494" y="26609"/>
                </a:lnTo>
                <a:lnTo>
                  <a:pt x="122225" y="48393"/>
                </a:lnTo>
                <a:lnTo>
                  <a:pt x="109681" y="26609"/>
                </a:lnTo>
                <a:lnTo>
                  <a:pt x="85626" y="26609"/>
                </a:lnTo>
                <a:lnTo>
                  <a:pt x="110164" y="63559"/>
                </a:lnTo>
                <a:lnTo>
                  <a:pt x="84523" y="101613"/>
                </a:lnTo>
                <a:close/>
              </a:path>
              <a:path w="1136123" h="133806">
                <a:moveTo>
                  <a:pt x="223728" y="103750"/>
                </a:moveTo>
                <a:lnTo>
                  <a:pt x="231390" y="100280"/>
                </a:lnTo>
                <a:lnTo>
                  <a:pt x="237340" y="93341"/>
                </a:lnTo>
                <a:lnTo>
                  <a:pt x="240481" y="88922"/>
                </a:lnTo>
                <a:lnTo>
                  <a:pt x="244820" y="77529"/>
                </a:lnTo>
                <a:lnTo>
                  <a:pt x="246266" y="63077"/>
                </a:lnTo>
                <a:lnTo>
                  <a:pt x="246054" y="57554"/>
                </a:lnTo>
                <a:lnTo>
                  <a:pt x="243234" y="44411"/>
                </a:lnTo>
                <a:lnTo>
                  <a:pt x="237133" y="34537"/>
                </a:lnTo>
                <a:lnTo>
                  <a:pt x="231045" y="28057"/>
                </a:lnTo>
                <a:lnTo>
                  <a:pt x="223612" y="24817"/>
                </a:lnTo>
                <a:lnTo>
                  <a:pt x="208817" y="24817"/>
                </a:lnTo>
                <a:lnTo>
                  <a:pt x="203625" y="26495"/>
                </a:lnTo>
                <a:lnTo>
                  <a:pt x="199259" y="29850"/>
                </a:lnTo>
                <a:lnTo>
                  <a:pt x="196870" y="31734"/>
                </a:lnTo>
                <a:lnTo>
                  <a:pt x="197169" y="45360"/>
                </a:lnTo>
                <a:lnTo>
                  <a:pt x="202062" y="41982"/>
                </a:lnTo>
                <a:lnTo>
                  <a:pt x="215112" y="41982"/>
                </a:lnTo>
                <a:lnTo>
                  <a:pt x="219396" y="44211"/>
                </a:lnTo>
                <a:lnTo>
                  <a:pt x="222038" y="48669"/>
                </a:lnTo>
                <a:lnTo>
                  <a:pt x="224681" y="53127"/>
                </a:lnTo>
                <a:lnTo>
                  <a:pt x="226002" y="58251"/>
                </a:lnTo>
                <a:lnTo>
                  <a:pt x="226002" y="71074"/>
                </a:lnTo>
                <a:lnTo>
                  <a:pt x="224566" y="76703"/>
                </a:lnTo>
                <a:lnTo>
                  <a:pt x="221694" y="80932"/>
                </a:lnTo>
                <a:lnTo>
                  <a:pt x="218822" y="85160"/>
                </a:lnTo>
                <a:lnTo>
                  <a:pt x="214652" y="87274"/>
                </a:lnTo>
                <a:lnTo>
                  <a:pt x="205417" y="87274"/>
                </a:lnTo>
                <a:lnTo>
                  <a:pt x="202154" y="86240"/>
                </a:lnTo>
                <a:lnTo>
                  <a:pt x="199397" y="84172"/>
                </a:lnTo>
                <a:lnTo>
                  <a:pt x="195193" y="95202"/>
                </a:lnTo>
                <a:lnTo>
                  <a:pt x="197307" y="97615"/>
                </a:lnTo>
                <a:lnTo>
                  <a:pt x="199466" y="99269"/>
                </a:lnTo>
                <a:lnTo>
                  <a:pt x="203418" y="102256"/>
                </a:lnTo>
                <a:lnTo>
                  <a:pt x="208380" y="103750"/>
                </a:lnTo>
                <a:lnTo>
                  <a:pt x="223728" y="103750"/>
                </a:lnTo>
                <a:close/>
              </a:path>
              <a:path w="1136123" h="133806">
                <a:moveTo>
                  <a:pt x="299556" y="47394"/>
                </a:moveTo>
                <a:lnTo>
                  <a:pt x="301129" y="51335"/>
                </a:lnTo>
                <a:lnTo>
                  <a:pt x="301451" y="56528"/>
                </a:lnTo>
                <a:lnTo>
                  <a:pt x="270917" y="56528"/>
                </a:lnTo>
                <a:lnTo>
                  <a:pt x="271561" y="51657"/>
                </a:lnTo>
                <a:lnTo>
                  <a:pt x="273134" y="47796"/>
                </a:lnTo>
                <a:lnTo>
                  <a:pt x="275639" y="44947"/>
                </a:lnTo>
                <a:lnTo>
                  <a:pt x="278143" y="42097"/>
                </a:lnTo>
                <a:lnTo>
                  <a:pt x="283634" y="24544"/>
                </a:lnTo>
                <a:lnTo>
                  <a:pt x="270851" y="27525"/>
                </a:lnTo>
                <a:lnTo>
                  <a:pt x="260544" y="34882"/>
                </a:lnTo>
                <a:lnTo>
                  <a:pt x="257080" y="39261"/>
                </a:lnTo>
                <a:lnTo>
                  <a:pt x="252260" y="50553"/>
                </a:lnTo>
                <a:lnTo>
                  <a:pt x="250654" y="64800"/>
                </a:lnTo>
                <a:lnTo>
                  <a:pt x="251119" y="72888"/>
                </a:lnTo>
                <a:lnTo>
                  <a:pt x="254639" y="85698"/>
                </a:lnTo>
                <a:lnTo>
                  <a:pt x="261613" y="94857"/>
                </a:lnTo>
                <a:lnTo>
                  <a:pt x="274137" y="102040"/>
                </a:lnTo>
                <a:lnTo>
                  <a:pt x="286908" y="104095"/>
                </a:lnTo>
                <a:lnTo>
                  <a:pt x="291256" y="103913"/>
                </a:lnTo>
                <a:lnTo>
                  <a:pt x="304056" y="100603"/>
                </a:lnTo>
                <a:lnTo>
                  <a:pt x="313926" y="93133"/>
                </a:lnTo>
                <a:lnTo>
                  <a:pt x="318062" y="88538"/>
                </a:lnTo>
                <a:lnTo>
                  <a:pt x="320382" y="84011"/>
                </a:lnTo>
                <a:lnTo>
                  <a:pt x="320888" y="79552"/>
                </a:lnTo>
                <a:lnTo>
                  <a:pt x="300831" y="79552"/>
                </a:lnTo>
                <a:lnTo>
                  <a:pt x="299774" y="81759"/>
                </a:lnTo>
                <a:lnTo>
                  <a:pt x="297178" y="84723"/>
                </a:lnTo>
                <a:lnTo>
                  <a:pt x="294650" y="87021"/>
                </a:lnTo>
                <a:lnTo>
                  <a:pt x="291365" y="88170"/>
                </a:lnTo>
                <a:lnTo>
                  <a:pt x="283507" y="88170"/>
                </a:lnTo>
                <a:lnTo>
                  <a:pt x="280245" y="87228"/>
                </a:lnTo>
                <a:lnTo>
                  <a:pt x="277534" y="85344"/>
                </a:lnTo>
                <a:lnTo>
                  <a:pt x="273077" y="82310"/>
                </a:lnTo>
                <a:lnTo>
                  <a:pt x="270711" y="77026"/>
                </a:lnTo>
                <a:lnTo>
                  <a:pt x="270435" y="69488"/>
                </a:lnTo>
                <a:lnTo>
                  <a:pt x="321852" y="69488"/>
                </a:lnTo>
                <a:lnTo>
                  <a:pt x="321945" y="63008"/>
                </a:lnTo>
                <a:lnTo>
                  <a:pt x="321737" y="58045"/>
                </a:lnTo>
                <a:lnTo>
                  <a:pt x="321232" y="54598"/>
                </a:lnTo>
                <a:lnTo>
                  <a:pt x="320359" y="48715"/>
                </a:lnTo>
                <a:lnTo>
                  <a:pt x="318452" y="43545"/>
                </a:lnTo>
                <a:lnTo>
                  <a:pt x="315512" y="39087"/>
                </a:lnTo>
                <a:lnTo>
                  <a:pt x="312249" y="34031"/>
                </a:lnTo>
                <a:lnTo>
                  <a:pt x="308113" y="30332"/>
                </a:lnTo>
                <a:lnTo>
                  <a:pt x="303105" y="27988"/>
                </a:lnTo>
                <a:lnTo>
                  <a:pt x="298097" y="25644"/>
                </a:lnTo>
                <a:lnTo>
                  <a:pt x="292468" y="24472"/>
                </a:lnTo>
                <a:lnTo>
                  <a:pt x="293904" y="42017"/>
                </a:lnTo>
                <a:lnTo>
                  <a:pt x="296730" y="44705"/>
                </a:lnTo>
                <a:lnTo>
                  <a:pt x="299556" y="47394"/>
                </a:lnTo>
                <a:close/>
              </a:path>
              <a:path w="1136123" h="133806">
                <a:moveTo>
                  <a:pt x="278143" y="42097"/>
                </a:moveTo>
                <a:lnTo>
                  <a:pt x="281670" y="40673"/>
                </a:lnTo>
                <a:lnTo>
                  <a:pt x="290400" y="40673"/>
                </a:lnTo>
                <a:lnTo>
                  <a:pt x="293904" y="42017"/>
                </a:lnTo>
                <a:lnTo>
                  <a:pt x="292468" y="24472"/>
                </a:lnTo>
                <a:lnTo>
                  <a:pt x="283634" y="24544"/>
                </a:lnTo>
                <a:lnTo>
                  <a:pt x="278143" y="4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4253074" y="129489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329026" y="1285112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9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305717" y="1221080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4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5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381450" y="1218830"/>
            <a:ext cx="39474" cy="35765"/>
          </a:xfrm>
          <a:custGeom>
            <a:avLst/>
            <a:gdLst/>
            <a:ahLst/>
            <a:cxnLst/>
            <a:rect l="l" t="t" r="r" b="b"/>
            <a:pathLst>
              <a:path w="43421" h="40534">
                <a:moveTo>
                  <a:pt x="37701" y="35640"/>
                </a:moveTo>
                <a:lnTo>
                  <a:pt x="28396" y="22680"/>
                </a:lnTo>
                <a:lnTo>
                  <a:pt x="43421" y="17785"/>
                </a:lnTo>
                <a:lnTo>
                  <a:pt x="40664" y="10134"/>
                </a:lnTo>
                <a:lnTo>
                  <a:pt x="25639" y="15372"/>
                </a:lnTo>
                <a:lnTo>
                  <a:pt x="25639" y="0"/>
                </a:lnTo>
                <a:lnTo>
                  <a:pt x="17644" y="0"/>
                </a:lnTo>
                <a:lnTo>
                  <a:pt x="17644" y="15511"/>
                </a:lnTo>
                <a:lnTo>
                  <a:pt x="2756" y="10134"/>
                </a:lnTo>
                <a:lnTo>
                  <a:pt x="0" y="17785"/>
                </a:lnTo>
                <a:lnTo>
                  <a:pt x="15162" y="22680"/>
                </a:lnTo>
                <a:lnTo>
                  <a:pt x="5720" y="35640"/>
                </a:lnTo>
                <a:lnTo>
                  <a:pt x="12750" y="40534"/>
                </a:lnTo>
                <a:lnTo>
                  <a:pt x="21848" y="27092"/>
                </a:lnTo>
                <a:lnTo>
                  <a:pt x="30878" y="40534"/>
                </a:lnTo>
                <a:lnTo>
                  <a:pt x="37701" y="35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474393" y="1221446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4440996" y="1301554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540979" y="1220777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615834" y="1220777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3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724526" y="1244621"/>
            <a:ext cx="65352" cy="63563"/>
          </a:xfrm>
          <a:custGeom>
            <a:avLst/>
            <a:gdLst/>
            <a:ahLst/>
            <a:cxnLst/>
            <a:rect l="l" t="t" r="r" b="b"/>
            <a:pathLst>
              <a:path w="71887" h="72038">
                <a:moveTo>
                  <a:pt x="41836" y="30263"/>
                </a:moveTo>
                <a:lnTo>
                  <a:pt x="41836" y="0"/>
                </a:lnTo>
                <a:lnTo>
                  <a:pt x="30050" y="0"/>
                </a:lnTo>
                <a:lnTo>
                  <a:pt x="30050" y="30263"/>
                </a:lnTo>
                <a:lnTo>
                  <a:pt x="0" y="30263"/>
                </a:lnTo>
                <a:lnTo>
                  <a:pt x="0" y="41844"/>
                </a:lnTo>
                <a:lnTo>
                  <a:pt x="30050" y="41844"/>
                </a:lnTo>
                <a:lnTo>
                  <a:pt x="30050" y="72038"/>
                </a:lnTo>
                <a:lnTo>
                  <a:pt x="41836" y="72038"/>
                </a:lnTo>
                <a:lnTo>
                  <a:pt x="41836" y="41844"/>
                </a:lnTo>
                <a:lnTo>
                  <a:pt x="71887" y="41844"/>
                </a:lnTo>
                <a:lnTo>
                  <a:pt x="71887" y="30263"/>
                </a:lnTo>
                <a:lnTo>
                  <a:pt x="41836" y="30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231676" y="1220716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6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8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0"/>
                </a:lnTo>
                <a:lnTo>
                  <a:pt x="29132" y="47221"/>
                </a:lnTo>
                <a:lnTo>
                  <a:pt x="42090" y="47221"/>
                </a:lnTo>
                <a:lnTo>
                  <a:pt x="47350" y="49508"/>
                </a:lnTo>
                <a:lnTo>
                  <a:pt x="50246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9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6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5" y="35916"/>
                </a:lnTo>
                <a:lnTo>
                  <a:pt x="27524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20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3" y="14097"/>
                </a:lnTo>
                <a:lnTo>
                  <a:pt x="29247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6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6" y="14304"/>
                </a:lnTo>
                <a:lnTo>
                  <a:pt x="59034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1" y="51"/>
                </a:lnTo>
                <a:lnTo>
                  <a:pt x="21214" y="3249"/>
                </a:lnTo>
                <a:lnTo>
                  <a:pt x="11404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337923" y="1367876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1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8"/>
                </a:lnTo>
                <a:lnTo>
                  <a:pt x="10373" y="92755"/>
                </a:lnTo>
                <a:lnTo>
                  <a:pt x="16553" y="97282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30"/>
                </a:lnTo>
                <a:lnTo>
                  <a:pt x="49989" y="96062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37739" y="1366173"/>
            <a:ext cx="33626" cy="40815"/>
          </a:xfrm>
          <a:custGeom>
            <a:avLst/>
            <a:gdLst/>
            <a:ahLst/>
            <a:cxnLst/>
            <a:rect l="l" t="t" r="r" b="b"/>
            <a:pathLst>
              <a:path w="36989" h="46257">
                <a:moveTo>
                  <a:pt x="23549" y="2493"/>
                </a:moveTo>
                <a:lnTo>
                  <a:pt x="16127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7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21968" y="1433853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4" y="9157"/>
                </a:moveTo>
                <a:lnTo>
                  <a:pt x="35003" y="12258"/>
                </a:lnTo>
                <a:lnTo>
                  <a:pt x="30236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4"/>
                </a:lnTo>
                <a:lnTo>
                  <a:pt x="38842" y="22682"/>
                </a:lnTo>
                <a:lnTo>
                  <a:pt x="38794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495781" y="1366781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96201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596201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741736" y="1366781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708339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891448" y="1366781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807381" y="1366295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8" y="42327"/>
                </a:lnTo>
                <a:lnTo>
                  <a:pt x="26948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7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0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0" y="25184"/>
                </a:lnTo>
                <a:lnTo>
                  <a:pt x="2480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957093" y="1366295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8" y="42327"/>
                </a:lnTo>
                <a:lnTo>
                  <a:pt x="26948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7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0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4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0" y="25184"/>
                </a:lnTo>
                <a:lnTo>
                  <a:pt x="2480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4412780" y="1366173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7">
                <a:moveTo>
                  <a:pt x="13578" y="65582"/>
                </a:moveTo>
                <a:lnTo>
                  <a:pt x="15450" y="60906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2" y="85861"/>
                </a:lnTo>
                <a:lnTo>
                  <a:pt x="48950" y="99387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7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2" y="37053"/>
                </a:lnTo>
                <a:lnTo>
                  <a:pt x="43583" y="40109"/>
                </a:lnTo>
                <a:lnTo>
                  <a:pt x="39310" y="41637"/>
                </a:lnTo>
                <a:lnTo>
                  <a:pt x="29155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4237816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286251" y="1430448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262942" y="1366416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5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4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7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8"/>
                </a:lnTo>
                <a:lnTo>
                  <a:pt x="42480" y="11168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5"/>
                </a:lnTo>
                <a:lnTo>
                  <a:pt x="54726" y="49703"/>
                </a:lnTo>
                <a:lnTo>
                  <a:pt x="54461" y="59043"/>
                </a:lnTo>
                <a:lnTo>
                  <a:pt x="52614" y="72570"/>
                </a:lnTo>
                <a:lnTo>
                  <a:pt x="54104" y="93965"/>
                </a:lnTo>
                <a:lnTo>
                  <a:pt x="62101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3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305091" y="1510232"/>
            <a:ext cx="62845" cy="90814"/>
          </a:xfrm>
          <a:custGeom>
            <a:avLst/>
            <a:gdLst/>
            <a:ahLst/>
            <a:cxnLst/>
            <a:rect l="l" t="t" r="r" b="b"/>
            <a:pathLst>
              <a:path w="69130" h="102923">
                <a:moveTo>
                  <a:pt x="58585" y="44717"/>
                </a:moveTo>
                <a:lnTo>
                  <a:pt x="60790" y="42189"/>
                </a:lnTo>
                <a:lnTo>
                  <a:pt x="64282" y="38145"/>
                </a:lnTo>
                <a:lnTo>
                  <a:pt x="66029" y="33181"/>
                </a:lnTo>
                <a:lnTo>
                  <a:pt x="66029" y="18980"/>
                </a:lnTo>
                <a:lnTo>
                  <a:pt x="63100" y="12351"/>
                </a:lnTo>
                <a:lnTo>
                  <a:pt x="57241" y="7410"/>
                </a:lnTo>
                <a:lnTo>
                  <a:pt x="51382" y="2470"/>
                </a:lnTo>
                <a:lnTo>
                  <a:pt x="43674" y="0"/>
                </a:lnTo>
                <a:lnTo>
                  <a:pt x="28971" y="0"/>
                </a:lnTo>
                <a:lnTo>
                  <a:pt x="24628" y="620"/>
                </a:lnTo>
                <a:lnTo>
                  <a:pt x="21090" y="1861"/>
                </a:lnTo>
                <a:lnTo>
                  <a:pt x="17552" y="3102"/>
                </a:lnTo>
                <a:lnTo>
                  <a:pt x="14497" y="4894"/>
                </a:lnTo>
                <a:lnTo>
                  <a:pt x="11923" y="7238"/>
                </a:lnTo>
                <a:lnTo>
                  <a:pt x="8477" y="10547"/>
                </a:lnTo>
                <a:lnTo>
                  <a:pt x="5950" y="14155"/>
                </a:lnTo>
                <a:lnTo>
                  <a:pt x="4342" y="18061"/>
                </a:lnTo>
                <a:lnTo>
                  <a:pt x="2825" y="22519"/>
                </a:lnTo>
                <a:lnTo>
                  <a:pt x="1975" y="27230"/>
                </a:lnTo>
                <a:lnTo>
                  <a:pt x="1791" y="32193"/>
                </a:lnTo>
                <a:lnTo>
                  <a:pt x="20125" y="32193"/>
                </a:lnTo>
                <a:lnTo>
                  <a:pt x="20033" y="27276"/>
                </a:lnTo>
                <a:lnTo>
                  <a:pt x="21078" y="23347"/>
                </a:lnTo>
                <a:lnTo>
                  <a:pt x="23261" y="20405"/>
                </a:lnTo>
                <a:lnTo>
                  <a:pt x="25444" y="17464"/>
                </a:lnTo>
                <a:lnTo>
                  <a:pt x="28856" y="15993"/>
                </a:lnTo>
                <a:lnTo>
                  <a:pt x="37540" y="15993"/>
                </a:lnTo>
                <a:lnTo>
                  <a:pt x="40676" y="17188"/>
                </a:lnTo>
                <a:lnTo>
                  <a:pt x="42905" y="19578"/>
                </a:lnTo>
                <a:lnTo>
                  <a:pt x="45133" y="21967"/>
                </a:lnTo>
                <a:lnTo>
                  <a:pt x="46247" y="25070"/>
                </a:lnTo>
                <a:lnTo>
                  <a:pt x="46247" y="34767"/>
                </a:lnTo>
                <a:lnTo>
                  <a:pt x="44065" y="38673"/>
                </a:lnTo>
                <a:lnTo>
                  <a:pt x="39700" y="40604"/>
                </a:lnTo>
                <a:lnTo>
                  <a:pt x="37172" y="41752"/>
                </a:lnTo>
                <a:lnTo>
                  <a:pt x="32716" y="42373"/>
                </a:lnTo>
                <a:lnTo>
                  <a:pt x="26328" y="42465"/>
                </a:lnTo>
                <a:lnTo>
                  <a:pt x="26328" y="56528"/>
                </a:lnTo>
                <a:lnTo>
                  <a:pt x="32853" y="56528"/>
                </a:lnTo>
                <a:lnTo>
                  <a:pt x="37632" y="57149"/>
                </a:lnTo>
                <a:lnTo>
                  <a:pt x="40664" y="58389"/>
                </a:lnTo>
                <a:lnTo>
                  <a:pt x="45995" y="60595"/>
                </a:lnTo>
                <a:lnTo>
                  <a:pt x="48660" y="64984"/>
                </a:lnTo>
                <a:lnTo>
                  <a:pt x="48660" y="76520"/>
                </a:lnTo>
                <a:lnTo>
                  <a:pt x="47224" y="80323"/>
                </a:lnTo>
                <a:lnTo>
                  <a:pt x="44352" y="82965"/>
                </a:lnTo>
                <a:lnTo>
                  <a:pt x="41480" y="85608"/>
                </a:lnTo>
                <a:lnTo>
                  <a:pt x="38114" y="86929"/>
                </a:lnTo>
                <a:lnTo>
                  <a:pt x="27959" y="86929"/>
                </a:lnTo>
                <a:lnTo>
                  <a:pt x="23618" y="84516"/>
                </a:lnTo>
                <a:lnTo>
                  <a:pt x="21228" y="79691"/>
                </a:lnTo>
                <a:lnTo>
                  <a:pt x="19941" y="77071"/>
                </a:lnTo>
                <a:lnTo>
                  <a:pt x="19299" y="73762"/>
                </a:lnTo>
                <a:lnTo>
                  <a:pt x="19299" y="69764"/>
                </a:lnTo>
                <a:lnTo>
                  <a:pt x="0" y="69764"/>
                </a:lnTo>
                <a:lnTo>
                  <a:pt x="321" y="77715"/>
                </a:lnTo>
                <a:lnTo>
                  <a:pt x="1929" y="84149"/>
                </a:lnTo>
                <a:lnTo>
                  <a:pt x="4824" y="89066"/>
                </a:lnTo>
                <a:lnTo>
                  <a:pt x="9105" y="94507"/>
                </a:lnTo>
                <a:lnTo>
                  <a:pt x="19747" y="100819"/>
                </a:lnTo>
                <a:lnTo>
                  <a:pt x="34323" y="102923"/>
                </a:lnTo>
                <a:lnTo>
                  <a:pt x="37170" y="102854"/>
                </a:lnTo>
                <a:lnTo>
                  <a:pt x="50526" y="100096"/>
                </a:lnTo>
                <a:lnTo>
                  <a:pt x="60342" y="93306"/>
                </a:lnTo>
                <a:lnTo>
                  <a:pt x="66201" y="86895"/>
                </a:lnTo>
                <a:lnTo>
                  <a:pt x="69130" y="79461"/>
                </a:lnTo>
                <a:lnTo>
                  <a:pt x="69130" y="62962"/>
                </a:lnTo>
                <a:lnTo>
                  <a:pt x="66626" y="56620"/>
                </a:lnTo>
                <a:lnTo>
                  <a:pt x="61617" y="51978"/>
                </a:lnTo>
                <a:lnTo>
                  <a:pt x="58263" y="48899"/>
                </a:lnTo>
                <a:lnTo>
                  <a:pt x="55690" y="47359"/>
                </a:lnTo>
                <a:lnTo>
                  <a:pt x="53898" y="47359"/>
                </a:lnTo>
                <a:lnTo>
                  <a:pt x="56287" y="46440"/>
                </a:lnTo>
                <a:lnTo>
                  <a:pt x="58585" y="44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417542" y="1510657"/>
            <a:ext cx="39662" cy="88198"/>
          </a:xfrm>
          <a:custGeom>
            <a:avLst/>
            <a:gdLst/>
            <a:ahLst/>
            <a:cxnLst/>
            <a:rect l="l" t="t" r="r" b="b"/>
            <a:pathLst>
              <a:path w="43628" h="99958">
                <a:moveTo>
                  <a:pt x="23502" y="31021"/>
                </a:moveTo>
                <a:lnTo>
                  <a:pt x="23502" y="99958"/>
                </a:lnTo>
                <a:lnTo>
                  <a:pt x="43628" y="99958"/>
                </a:lnTo>
                <a:lnTo>
                  <a:pt x="43628" y="0"/>
                </a:lnTo>
                <a:lnTo>
                  <a:pt x="27293" y="0"/>
                </a:lnTo>
                <a:lnTo>
                  <a:pt x="27293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5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7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2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2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384583" y="1589793"/>
            <a:ext cx="18985" cy="0"/>
          </a:xfrm>
          <a:custGeom>
            <a:avLst/>
            <a:gdLst/>
            <a:ahLst/>
            <a:cxnLst/>
            <a:rect l="l" t="t" r="r" b="b"/>
            <a:pathLst>
              <a:path w="20884">
                <a:moveTo>
                  <a:pt x="0" y="0"/>
                </a:moveTo>
                <a:lnTo>
                  <a:pt x="20884" y="0"/>
                </a:lnTo>
              </a:path>
            </a:pathLst>
          </a:custGeom>
          <a:ln w="21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486884" y="1510232"/>
            <a:ext cx="62845" cy="90814"/>
          </a:xfrm>
          <a:custGeom>
            <a:avLst/>
            <a:gdLst/>
            <a:ahLst/>
            <a:cxnLst/>
            <a:rect l="l" t="t" r="r" b="b"/>
            <a:pathLst>
              <a:path w="69130" h="102923">
                <a:moveTo>
                  <a:pt x="58585" y="44717"/>
                </a:moveTo>
                <a:lnTo>
                  <a:pt x="60790" y="42189"/>
                </a:lnTo>
                <a:lnTo>
                  <a:pt x="64282" y="38145"/>
                </a:lnTo>
                <a:lnTo>
                  <a:pt x="66029" y="33181"/>
                </a:lnTo>
                <a:lnTo>
                  <a:pt x="66029" y="18980"/>
                </a:lnTo>
                <a:lnTo>
                  <a:pt x="63100" y="12351"/>
                </a:lnTo>
                <a:lnTo>
                  <a:pt x="57241" y="7410"/>
                </a:lnTo>
                <a:lnTo>
                  <a:pt x="51382" y="2470"/>
                </a:lnTo>
                <a:lnTo>
                  <a:pt x="43674" y="0"/>
                </a:lnTo>
                <a:lnTo>
                  <a:pt x="28971" y="0"/>
                </a:lnTo>
                <a:lnTo>
                  <a:pt x="24628" y="620"/>
                </a:lnTo>
                <a:lnTo>
                  <a:pt x="21090" y="1861"/>
                </a:lnTo>
                <a:lnTo>
                  <a:pt x="17552" y="3102"/>
                </a:lnTo>
                <a:lnTo>
                  <a:pt x="14497" y="4894"/>
                </a:lnTo>
                <a:lnTo>
                  <a:pt x="11923" y="7238"/>
                </a:lnTo>
                <a:lnTo>
                  <a:pt x="8477" y="10547"/>
                </a:lnTo>
                <a:lnTo>
                  <a:pt x="5950" y="14155"/>
                </a:lnTo>
                <a:lnTo>
                  <a:pt x="4342" y="18061"/>
                </a:lnTo>
                <a:lnTo>
                  <a:pt x="2825" y="22519"/>
                </a:lnTo>
                <a:lnTo>
                  <a:pt x="1975" y="27230"/>
                </a:lnTo>
                <a:lnTo>
                  <a:pt x="1791" y="32193"/>
                </a:lnTo>
                <a:lnTo>
                  <a:pt x="20125" y="32193"/>
                </a:lnTo>
                <a:lnTo>
                  <a:pt x="20033" y="27276"/>
                </a:lnTo>
                <a:lnTo>
                  <a:pt x="21078" y="23347"/>
                </a:lnTo>
                <a:lnTo>
                  <a:pt x="23261" y="20405"/>
                </a:lnTo>
                <a:lnTo>
                  <a:pt x="25444" y="17464"/>
                </a:lnTo>
                <a:lnTo>
                  <a:pt x="28856" y="15993"/>
                </a:lnTo>
                <a:lnTo>
                  <a:pt x="37540" y="15993"/>
                </a:lnTo>
                <a:lnTo>
                  <a:pt x="40676" y="17188"/>
                </a:lnTo>
                <a:lnTo>
                  <a:pt x="42905" y="19578"/>
                </a:lnTo>
                <a:lnTo>
                  <a:pt x="45133" y="21967"/>
                </a:lnTo>
                <a:lnTo>
                  <a:pt x="46247" y="25070"/>
                </a:lnTo>
                <a:lnTo>
                  <a:pt x="46247" y="34767"/>
                </a:lnTo>
                <a:lnTo>
                  <a:pt x="44065" y="38673"/>
                </a:lnTo>
                <a:lnTo>
                  <a:pt x="39700" y="40604"/>
                </a:lnTo>
                <a:lnTo>
                  <a:pt x="37172" y="41752"/>
                </a:lnTo>
                <a:lnTo>
                  <a:pt x="32716" y="42373"/>
                </a:lnTo>
                <a:lnTo>
                  <a:pt x="26328" y="42465"/>
                </a:lnTo>
                <a:lnTo>
                  <a:pt x="26328" y="56528"/>
                </a:lnTo>
                <a:lnTo>
                  <a:pt x="32853" y="56528"/>
                </a:lnTo>
                <a:lnTo>
                  <a:pt x="37632" y="57149"/>
                </a:lnTo>
                <a:lnTo>
                  <a:pt x="40664" y="58389"/>
                </a:lnTo>
                <a:lnTo>
                  <a:pt x="45995" y="60595"/>
                </a:lnTo>
                <a:lnTo>
                  <a:pt x="48660" y="64984"/>
                </a:lnTo>
                <a:lnTo>
                  <a:pt x="48660" y="76520"/>
                </a:lnTo>
                <a:lnTo>
                  <a:pt x="47224" y="80323"/>
                </a:lnTo>
                <a:lnTo>
                  <a:pt x="44352" y="82965"/>
                </a:lnTo>
                <a:lnTo>
                  <a:pt x="41480" y="85608"/>
                </a:lnTo>
                <a:lnTo>
                  <a:pt x="38114" y="86929"/>
                </a:lnTo>
                <a:lnTo>
                  <a:pt x="27959" y="86929"/>
                </a:lnTo>
                <a:lnTo>
                  <a:pt x="23618" y="84516"/>
                </a:lnTo>
                <a:lnTo>
                  <a:pt x="21228" y="79691"/>
                </a:lnTo>
                <a:lnTo>
                  <a:pt x="19941" y="77071"/>
                </a:lnTo>
                <a:lnTo>
                  <a:pt x="19299" y="73762"/>
                </a:lnTo>
                <a:lnTo>
                  <a:pt x="19299" y="69764"/>
                </a:lnTo>
                <a:lnTo>
                  <a:pt x="0" y="69764"/>
                </a:lnTo>
                <a:lnTo>
                  <a:pt x="321" y="77715"/>
                </a:lnTo>
                <a:lnTo>
                  <a:pt x="1929" y="84149"/>
                </a:lnTo>
                <a:lnTo>
                  <a:pt x="4824" y="89066"/>
                </a:lnTo>
                <a:lnTo>
                  <a:pt x="9105" y="94507"/>
                </a:lnTo>
                <a:lnTo>
                  <a:pt x="19747" y="100819"/>
                </a:lnTo>
                <a:lnTo>
                  <a:pt x="34323" y="102923"/>
                </a:lnTo>
                <a:lnTo>
                  <a:pt x="37170" y="102854"/>
                </a:lnTo>
                <a:lnTo>
                  <a:pt x="50526" y="100096"/>
                </a:lnTo>
                <a:lnTo>
                  <a:pt x="60342" y="93306"/>
                </a:lnTo>
                <a:lnTo>
                  <a:pt x="66201" y="86895"/>
                </a:lnTo>
                <a:lnTo>
                  <a:pt x="69130" y="79461"/>
                </a:lnTo>
                <a:lnTo>
                  <a:pt x="69130" y="62962"/>
                </a:lnTo>
                <a:lnTo>
                  <a:pt x="66626" y="56620"/>
                </a:lnTo>
                <a:lnTo>
                  <a:pt x="61617" y="51978"/>
                </a:lnTo>
                <a:lnTo>
                  <a:pt x="58263" y="48899"/>
                </a:lnTo>
                <a:lnTo>
                  <a:pt x="55690" y="47359"/>
                </a:lnTo>
                <a:lnTo>
                  <a:pt x="53898" y="47359"/>
                </a:lnTo>
                <a:lnTo>
                  <a:pt x="56287" y="46440"/>
                </a:lnTo>
                <a:lnTo>
                  <a:pt x="58585" y="44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35749" y="1510657"/>
            <a:ext cx="39662" cy="88198"/>
          </a:xfrm>
          <a:custGeom>
            <a:avLst/>
            <a:gdLst/>
            <a:ahLst/>
            <a:cxnLst/>
            <a:rect l="l" t="t" r="r" b="b"/>
            <a:pathLst>
              <a:path w="43628" h="99958">
                <a:moveTo>
                  <a:pt x="23502" y="31021"/>
                </a:moveTo>
                <a:lnTo>
                  <a:pt x="23502" y="99958"/>
                </a:lnTo>
                <a:lnTo>
                  <a:pt x="43628" y="99958"/>
                </a:lnTo>
                <a:lnTo>
                  <a:pt x="43628" y="0"/>
                </a:lnTo>
                <a:lnTo>
                  <a:pt x="27293" y="0"/>
                </a:lnTo>
                <a:lnTo>
                  <a:pt x="27293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5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7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2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2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614770" y="1511083"/>
            <a:ext cx="107521" cy="89962"/>
          </a:xfrm>
          <a:custGeom>
            <a:avLst/>
            <a:gdLst/>
            <a:ahLst/>
            <a:cxnLst/>
            <a:rect l="l" t="t" r="r" b="b"/>
            <a:pathLst>
              <a:path w="118273" h="101957">
                <a:moveTo>
                  <a:pt x="25639" y="36605"/>
                </a:moveTo>
                <a:lnTo>
                  <a:pt x="22607" y="36605"/>
                </a:lnTo>
                <a:lnTo>
                  <a:pt x="20022" y="35537"/>
                </a:lnTo>
                <a:lnTo>
                  <a:pt x="15749" y="31263"/>
                </a:lnTo>
                <a:lnTo>
                  <a:pt x="14680" y="28677"/>
                </a:lnTo>
                <a:lnTo>
                  <a:pt x="12520" y="48784"/>
                </a:lnTo>
                <a:lnTo>
                  <a:pt x="18563" y="51289"/>
                </a:lnTo>
                <a:lnTo>
                  <a:pt x="25639" y="51289"/>
                </a:lnTo>
                <a:lnTo>
                  <a:pt x="25639" y="36605"/>
                </a:lnTo>
                <a:close/>
              </a:path>
              <a:path w="118273" h="101957">
                <a:moveTo>
                  <a:pt x="81675" y="78863"/>
                </a:moveTo>
                <a:lnTo>
                  <a:pt x="79515" y="98970"/>
                </a:lnTo>
                <a:lnTo>
                  <a:pt x="85557" y="101475"/>
                </a:lnTo>
                <a:lnTo>
                  <a:pt x="82743" y="81449"/>
                </a:lnTo>
                <a:lnTo>
                  <a:pt x="81675" y="78863"/>
                </a:lnTo>
                <a:close/>
              </a:path>
              <a:path w="118273" h="101957">
                <a:moveTo>
                  <a:pt x="81675" y="-482"/>
                </a:moveTo>
                <a:lnTo>
                  <a:pt x="25777" y="102095"/>
                </a:lnTo>
                <a:lnTo>
                  <a:pt x="36460" y="102095"/>
                </a:lnTo>
                <a:lnTo>
                  <a:pt x="92151" y="-482"/>
                </a:lnTo>
                <a:lnTo>
                  <a:pt x="81675" y="-482"/>
                </a:lnTo>
                <a:close/>
              </a:path>
              <a:path w="118273" h="101957">
                <a:moveTo>
                  <a:pt x="81675" y="72797"/>
                </a:moveTo>
                <a:lnTo>
                  <a:pt x="82743" y="70212"/>
                </a:lnTo>
                <a:lnTo>
                  <a:pt x="87016" y="65938"/>
                </a:lnTo>
                <a:lnTo>
                  <a:pt x="89601" y="64870"/>
                </a:lnTo>
                <a:lnTo>
                  <a:pt x="95666" y="64870"/>
                </a:lnTo>
                <a:lnTo>
                  <a:pt x="98251" y="65938"/>
                </a:lnTo>
                <a:lnTo>
                  <a:pt x="102524" y="70212"/>
                </a:lnTo>
                <a:lnTo>
                  <a:pt x="103593" y="72797"/>
                </a:lnTo>
                <a:lnTo>
                  <a:pt x="103593" y="78863"/>
                </a:lnTo>
                <a:lnTo>
                  <a:pt x="102524" y="81449"/>
                </a:lnTo>
                <a:lnTo>
                  <a:pt x="98251" y="85723"/>
                </a:lnTo>
                <a:lnTo>
                  <a:pt x="95666" y="86792"/>
                </a:lnTo>
                <a:lnTo>
                  <a:pt x="89601" y="86792"/>
                </a:lnTo>
                <a:lnTo>
                  <a:pt x="87016" y="85723"/>
                </a:lnTo>
                <a:lnTo>
                  <a:pt x="82743" y="81449"/>
                </a:lnTo>
                <a:lnTo>
                  <a:pt x="85557" y="101475"/>
                </a:lnTo>
                <a:lnTo>
                  <a:pt x="99710" y="101475"/>
                </a:lnTo>
                <a:lnTo>
                  <a:pt x="105752" y="98970"/>
                </a:lnTo>
                <a:lnTo>
                  <a:pt x="110760" y="93961"/>
                </a:lnTo>
                <a:lnTo>
                  <a:pt x="115769" y="88952"/>
                </a:lnTo>
                <a:lnTo>
                  <a:pt x="118273" y="82908"/>
                </a:lnTo>
                <a:lnTo>
                  <a:pt x="118273" y="68753"/>
                </a:lnTo>
                <a:lnTo>
                  <a:pt x="115769" y="62709"/>
                </a:lnTo>
                <a:lnTo>
                  <a:pt x="110760" y="57700"/>
                </a:lnTo>
                <a:lnTo>
                  <a:pt x="105752" y="52690"/>
                </a:lnTo>
                <a:lnTo>
                  <a:pt x="99710" y="50186"/>
                </a:lnTo>
                <a:lnTo>
                  <a:pt x="85557" y="50186"/>
                </a:lnTo>
                <a:lnTo>
                  <a:pt x="79515" y="52679"/>
                </a:lnTo>
                <a:lnTo>
                  <a:pt x="74507" y="57665"/>
                </a:lnTo>
                <a:lnTo>
                  <a:pt x="69498" y="62652"/>
                </a:lnTo>
                <a:lnTo>
                  <a:pt x="66994" y="68707"/>
                </a:lnTo>
                <a:lnTo>
                  <a:pt x="66994" y="82908"/>
                </a:lnTo>
                <a:lnTo>
                  <a:pt x="69498" y="88952"/>
                </a:lnTo>
                <a:lnTo>
                  <a:pt x="74507" y="93961"/>
                </a:lnTo>
                <a:lnTo>
                  <a:pt x="79515" y="98970"/>
                </a:lnTo>
                <a:lnTo>
                  <a:pt x="81675" y="78863"/>
                </a:lnTo>
                <a:lnTo>
                  <a:pt x="81675" y="72797"/>
                </a:lnTo>
                <a:close/>
              </a:path>
              <a:path w="118273" h="101957">
                <a:moveTo>
                  <a:pt x="14680" y="22611"/>
                </a:moveTo>
                <a:lnTo>
                  <a:pt x="15749" y="20026"/>
                </a:lnTo>
                <a:lnTo>
                  <a:pt x="20022" y="15752"/>
                </a:lnTo>
                <a:lnTo>
                  <a:pt x="22607" y="14683"/>
                </a:lnTo>
                <a:lnTo>
                  <a:pt x="28672" y="14683"/>
                </a:lnTo>
                <a:lnTo>
                  <a:pt x="31257" y="15752"/>
                </a:lnTo>
                <a:lnTo>
                  <a:pt x="35530" y="20026"/>
                </a:lnTo>
                <a:lnTo>
                  <a:pt x="36598" y="22611"/>
                </a:lnTo>
                <a:lnTo>
                  <a:pt x="36598" y="28677"/>
                </a:lnTo>
                <a:lnTo>
                  <a:pt x="35530" y="31263"/>
                </a:lnTo>
                <a:lnTo>
                  <a:pt x="31257" y="35537"/>
                </a:lnTo>
                <a:lnTo>
                  <a:pt x="28672" y="36605"/>
                </a:lnTo>
                <a:lnTo>
                  <a:pt x="25639" y="36605"/>
                </a:lnTo>
                <a:lnTo>
                  <a:pt x="25639" y="51289"/>
                </a:lnTo>
                <a:lnTo>
                  <a:pt x="32762" y="51289"/>
                </a:lnTo>
                <a:lnTo>
                  <a:pt x="38815" y="48784"/>
                </a:lnTo>
                <a:lnTo>
                  <a:pt x="43801" y="43774"/>
                </a:lnTo>
                <a:lnTo>
                  <a:pt x="48786" y="38765"/>
                </a:lnTo>
                <a:lnTo>
                  <a:pt x="51279" y="32722"/>
                </a:lnTo>
                <a:lnTo>
                  <a:pt x="51279" y="18567"/>
                </a:lnTo>
                <a:lnTo>
                  <a:pt x="48775" y="12523"/>
                </a:lnTo>
                <a:lnTo>
                  <a:pt x="43766" y="7514"/>
                </a:lnTo>
                <a:lnTo>
                  <a:pt x="38758" y="2504"/>
                </a:lnTo>
                <a:lnTo>
                  <a:pt x="32715" y="0"/>
                </a:lnTo>
                <a:lnTo>
                  <a:pt x="18563" y="0"/>
                </a:lnTo>
                <a:lnTo>
                  <a:pt x="12520" y="2504"/>
                </a:lnTo>
                <a:lnTo>
                  <a:pt x="7512" y="7514"/>
                </a:lnTo>
                <a:lnTo>
                  <a:pt x="2503" y="12523"/>
                </a:lnTo>
                <a:lnTo>
                  <a:pt x="0" y="18567"/>
                </a:lnTo>
                <a:lnTo>
                  <a:pt x="0" y="32722"/>
                </a:lnTo>
                <a:lnTo>
                  <a:pt x="2503" y="38765"/>
                </a:lnTo>
                <a:lnTo>
                  <a:pt x="7512" y="43774"/>
                </a:lnTo>
                <a:lnTo>
                  <a:pt x="12520" y="48784"/>
                </a:lnTo>
                <a:lnTo>
                  <a:pt x="14680" y="28677"/>
                </a:lnTo>
                <a:lnTo>
                  <a:pt x="14680" y="226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2216435" y="1993337"/>
            <a:ext cx="2780362" cy="0"/>
          </a:xfrm>
          <a:custGeom>
            <a:avLst/>
            <a:gdLst/>
            <a:ahLst/>
            <a:cxnLst/>
            <a:rect l="l" t="t" r="r" b="b"/>
            <a:pathLst>
              <a:path w="3058398">
                <a:moveTo>
                  <a:pt x="305839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2205742" y="1806478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4996798" y="1713048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1917012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7680915" y="2886112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1949094" y="2927636"/>
            <a:ext cx="5817372" cy="0"/>
          </a:xfrm>
          <a:custGeom>
            <a:avLst/>
            <a:gdLst/>
            <a:ahLst/>
            <a:cxnLst/>
            <a:rect l="l" t="t" r="r" b="b"/>
            <a:pathLst>
              <a:path w="6399109">
                <a:moveTo>
                  <a:pt x="639910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456905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639136" y="1073190"/>
            <a:ext cx="805327" cy="94281"/>
          </a:xfrm>
          <a:custGeom>
            <a:avLst/>
            <a:gdLst/>
            <a:ahLst/>
            <a:cxnLst/>
            <a:rect l="l" t="t" r="r" b="b"/>
            <a:pathLst>
              <a:path w="885860" h="106852">
                <a:moveTo>
                  <a:pt x="347307" y="29353"/>
                </a:moveTo>
                <a:lnTo>
                  <a:pt x="337155" y="37226"/>
                </a:lnTo>
                <a:lnTo>
                  <a:pt x="341382" y="52461"/>
                </a:lnTo>
                <a:lnTo>
                  <a:pt x="343427" y="47233"/>
                </a:lnTo>
                <a:lnTo>
                  <a:pt x="347286" y="43120"/>
                </a:lnTo>
                <a:lnTo>
                  <a:pt x="351146" y="39007"/>
                </a:lnTo>
                <a:lnTo>
                  <a:pt x="359976" y="26195"/>
                </a:lnTo>
                <a:lnTo>
                  <a:pt x="347307" y="29353"/>
                </a:lnTo>
                <a:close/>
              </a:path>
              <a:path w="885860" h="106852">
                <a:moveTo>
                  <a:pt x="464678" y="30029"/>
                </a:moveTo>
                <a:lnTo>
                  <a:pt x="470672" y="20336"/>
                </a:lnTo>
                <a:lnTo>
                  <a:pt x="471059" y="19918"/>
                </a:lnTo>
                <a:lnTo>
                  <a:pt x="481636" y="12321"/>
                </a:lnTo>
                <a:lnTo>
                  <a:pt x="494348" y="9789"/>
                </a:lnTo>
                <a:lnTo>
                  <a:pt x="502251" y="9789"/>
                </a:lnTo>
                <a:lnTo>
                  <a:pt x="508799" y="11478"/>
                </a:lnTo>
                <a:lnTo>
                  <a:pt x="513991" y="14856"/>
                </a:lnTo>
                <a:lnTo>
                  <a:pt x="519183" y="18233"/>
                </a:lnTo>
                <a:lnTo>
                  <a:pt x="522607" y="23622"/>
                </a:lnTo>
                <a:lnTo>
                  <a:pt x="524261" y="31021"/>
                </a:lnTo>
                <a:lnTo>
                  <a:pt x="537839" y="31021"/>
                </a:lnTo>
                <a:lnTo>
                  <a:pt x="535560" y="22224"/>
                </a:lnTo>
                <a:lnTo>
                  <a:pt x="529161" y="11004"/>
                </a:lnTo>
                <a:lnTo>
                  <a:pt x="519367" y="3240"/>
                </a:lnTo>
                <a:lnTo>
                  <a:pt x="512429" y="-436"/>
                </a:lnTo>
                <a:lnTo>
                  <a:pt x="504204" y="-2274"/>
                </a:lnTo>
                <a:lnTo>
                  <a:pt x="494692" y="-2274"/>
                </a:lnTo>
                <a:lnTo>
                  <a:pt x="482525" y="-895"/>
                </a:lnTo>
                <a:lnTo>
                  <a:pt x="470735" y="3878"/>
                </a:lnTo>
                <a:lnTo>
                  <a:pt x="460782" y="12064"/>
                </a:lnTo>
                <a:lnTo>
                  <a:pt x="457946" y="15456"/>
                </a:lnTo>
                <a:lnTo>
                  <a:pt x="451863" y="25976"/>
                </a:lnTo>
                <a:lnTo>
                  <a:pt x="448213" y="38334"/>
                </a:lnTo>
                <a:lnTo>
                  <a:pt x="446996" y="52529"/>
                </a:lnTo>
                <a:lnTo>
                  <a:pt x="447150" y="57732"/>
                </a:lnTo>
                <a:lnTo>
                  <a:pt x="449290" y="71314"/>
                </a:lnTo>
                <a:lnTo>
                  <a:pt x="453948" y="82953"/>
                </a:lnTo>
                <a:lnTo>
                  <a:pt x="461126" y="92651"/>
                </a:lnTo>
                <a:lnTo>
                  <a:pt x="467406" y="97427"/>
                </a:lnTo>
                <a:lnTo>
                  <a:pt x="478997" y="102583"/>
                </a:lnTo>
                <a:lnTo>
                  <a:pt x="492073" y="104302"/>
                </a:lnTo>
                <a:lnTo>
                  <a:pt x="501355" y="104302"/>
                </a:lnTo>
                <a:lnTo>
                  <a:pt x="509006" y="102601"/>
                </a:lnTo>
                <a:lnTo>
                  <a:pt x="515024" y="99200"/>
                </a:lnTo>
                <a:lnTo>
                  <a:pt x="518609" y="97224"/>
                </a:lnTo>
                <a:lnTo>
                  <a:pt x="522722" y="93685"/>
                </a:lnTo>
                <a:lnTo>
                  <a:pt x="527362" y="88584"/>
                </a:lnTo>
                <a:lnTo>
                  <a:pt x="530671" y="101613"/>
                </a:lnTo>
                <a:lnTo>
                  <a:pt x="539493" y="101613"/>
                </a:lnTo>
                <a:lnTo>
                  <a:pt x="539493" y="47428"/>
                </a:lnTo>
                <a:lnTo>
                  <a:pt x="495037" y="47428"/>
                </a:lnTo>
                <a:lnTo>
                  <a:pt x="495037" y="58803"/>
                </a:lnTo>
                <a:lnTo>
                  <a:pt x="526742" y="58803"/>
                </a:lnTo>
                <a:lnTo>
                  <a:pt x="526668" y="61280"/>
                </a:lnTo>
                <a:lnTo>
                  <a:pt x="524000" y="75035"/>
                </a:lnTo>
                <a:lnTo>
                  <a:pt x="517541" y="84551"/>
                </a:lnTo>
                <a:lnTo>
                  <a:pt x="511544" y="89859"/>
                </a:lnTo>
                <a:lnTo>
                  <a:pt x="503974" y="92513"/>
                </a:lnTo>
                <a:lnTo>
                  <a:pt x="491344" y="92399"/>
                </a:lnTo>
                <a:lnTo>
                  <a:pt x="478140" y="89082"/>
                </a:lnTo>
                <a:lnTo>
                  <a:pt x="468984" y="81173"/>
                </a:lnTo>
                <a:lnTo>
                  <a:pt x="466572" y="77226"/>
                </a:lnTo>
                <a:lnTo>
                  <a:pt x="462436" y="65668"/>
                </a:lnTo>
                <a:lnTo>
                  <a:pt x="461057" y="51772"/>
                </a:lnTo>
                <a:lnTo>
                  <a:pt x="461554" y="42809"/>
                </a:lnTo>
                <a:lnTo>
                  <a:pt x="464678" y="30029"/>
                </a:lnTo>
                <a:close/>
              </a:path>
              <a:path w="885860" h="106852">
                <a:moveTo>
                  <a:pt x="555483" y="27781"/>
                </a:moveTo>
                <a:lnTo>
                  <a:pt x="555483" y="101613"/>
                </a:lnTo>
                <a:lnTo>
                  <a:pt x="567890" y="101613"/>
                </a:lnTo>
                <a:lnTo>
                  <a:pt x="567890" y="53909"/>
                </a:lnTo>
                <a:lnTo>
                  <a:pt x="569566" y="49278"/>
                </a:lnTo>
                <a:lnTo>
                  <a:pt x="572921" y="45257"/>
                </a:lnTo>
                <a:lnTo>
                  <a:pt x="576276" y="41235"/>
                </a:lnTo>
                <a:lnTo>
                  <a:pt x="581077" y="39225"/>
                </a:lnTo>
                <a:lnTo>
                  <a:pt x="588739" y="39248"/>
                </a:lnTo>
                <a:lnTo>
                  <a:pt x="591393" y="39569"/>
                </a:lnTo>
                <a:lnTo>
                  <a:pt x="591393" y="26471"/>
                </a:lnTo>
                <a:lnTo>
                  <a:pt x="590061" y="26333"/>
                </a:lnTo>
                <a:lnTo>
                  <a:pt x="587395" y="26127"/>
                </a:lnTo>
                <a:lnTo>
                  <a:pt x="582479" y="26127"/>
                </a:lnTo>
                <a:lnTo>
                  <a:pt x="578137" y="27908"/>
                </a:lnTo>
                <a:lnTo>
                  <a:pt x="574369" y="31469"/>
                </a:lnTo>
                <a:lnTo>
                  <a:pt x="570601" y="35031"/>
                </a:lnTo>
                <a:lnTo>
                  <a:pt x="568234" y="38053"/>
                </a:lnTo>
                <a:lnTo>
                  <a:pt x="567270" y="40535"/>
                </a:lnTo>
                <a:lnTo>
                  <a:pt x="567270" y="27781"/>
                </a:lnTo>
                <a:lnTo>
                  <a:pt x="555483" y="27781"/>
                </a:lnTo>
                <a:close/>
              </a:path>
              <a:path w="885860" h="106852">
                <a:moveTo>
                  <a:pt x="657262" y="92651"/>
                </a:moveTo>
                <a:lnTo>
                  <a:pt x="660023" y="88405"/>
                </a:lnTo>
                <a:lnTo>
                  <a:pt x="664465" y="76833"/>
                </a:lnTo>
                <a:lnTo>
                  <a:pt x="665946" y="63146"/>
                </a:lnTo>
                <a:lnTo>
                  <a:pt x="665742" y="58011"/>
                </a:lnTo>
                <a:lnTo>
                  <a:pt x="662721" y="44942"/>
                </a:lnTo>
                <a:lnTo>
                  <a:pt x="656090" y="35157"/>
                </a:lnTo>
                <a:lnTo>
                  <a:pt x="644883" y="27926"/>
                </a:lnTo>
                <a:lnTo>
                  <a:pt x="631966" y="25644"/>
                </a:lnTo>
                <a:lnTo>
                  <a:pt x="629409" y="25718"/>
                </a:lnTo>
                <a:lnTo>
                  <a:pt x="616640" y="28871"/>
                </a:lnTo>
                <a:lnTo>
                  <a:pt x="606602" y="36674"/>
                </a:lnTo>
                <a:lnTo>
                  <a:pt x="603454" y="40979"/>
                </a:lnTo>
                <a:lnTo>
                  <a:pt x="598733" y="52384"/>
                </a:lnTo>
                <a:lnTo>
                  <a:pt x="597160" y="66317"/>
                </a:lnTo>
                <a:lnTo>
                  <a:pt x="597304" y="70613"/>
                </a:lnTo>
                <a:lnTo>
                  <a:pt x="600004" y="83651"/>
                </a:lnTo>
                <a:lnTo>
                  <a:pt x="606120" y="93995"/>
                </a:lnTo>
                <a:lnTo>
                  <a:pt x="606738" y="94686"/>
                </a:lnTo>
                <a:lnTo>
                  <a:pt x="609911" y="73969"/>
                </a:lnTo>
                <a:lnTo>
                  <a:pt x="609911" y="57930"/>
                </a:lnTo>
                <a:lnTo>
                  <a:pt x="611634" y="50944"/>
                </a:lnTo>
                <a:lnTo>
                  <a:pt x="615080" y="45153"/>
                </a:lnTo>
                <a:lnTo>
                  <a:pt x="618526" y="39362"/>
                </a:lnTo>
                <a:lnTo>
                  <a:pt x="624040" y="36467"/>
                </a:lnTo>
                <a:lnTo>
                  <a:pt x="640168" y="36467"/>
                </a:lnTo>
                <a:lnTo>
                  <a:pt x="646188" y="39868"/>
                </a:lnTo>
                <a:lnTo>
                  <a:pt x="649680" y="46670"/>
                </a:lnTo>
                <a:lnTo>
                  <a:pt x="651886" y="50990"/>
                </a:lnTo>
                <a:lnTo>
                  <a:pt x="652988" y="56597"/>
                </a:lnTo>
                <a:lnTo>
                  <a:pt x="652988" y="71119"/>
                </a:lnTo>
                <a:lnTo>
                  <a:pt x="651460" y="78048"/>
                </a:lnTo>
                <a:lnTo>
                  <a:pt x="648405" y="84275"/>
                </a:lnTo>
                <a:lnTo>
                  <a:pt x="647956" y="100550"/>
                </a:lnTo>
                <a:lnTo>
                  <a:pt x="657262" y="92651"/>
                </a:lnTo>
                <a:close/>
              </a:path>
              <a:path w="885860" h="106852">
                <a:moveTo>
                  <a:pt x="648405" y="84275"/>
                </a:moveTo>
                <a:lnTo>
                  <a:pt x="645349" y="90503"/>
                </a:lnTo>
                <a:lnTo>
                  <a:pt x="639709" y="93616"/>
                </a:lnTo>
                <a:lnTo>
                  <a:pt x="623994" y="93616"/>
                </a:lnTo>
                <a:lnTo>
                  <a:pt x="618526" y="90997"/>
                </a:lnTo>
                <a:lnTo>
                  <a:pt x="615080" y="85757"/>
                </a:lnTo>
                <a:lnTo>
                  <a:pt x="611634" y="80518"/>
                </a:lnTo>
                <a:lnTo>
                  <a:pt x="609911" y="73969"/>
                </a:lnTo>
                <a:lnTo>
                  <a:pt x="606738" y="94686"/>
                </a:lnTo>
                <a:lnTo>
                  <a:pt x="617062" y="101898"/>
                </a:lnTo>
                <a:lnTo>
                  <a:pt x="630312" y="104302"/>
                </a:lnTo>
                <a:lnTo>
                  <a:pt x="635065" y="104090"/>
                </a:lnTo>
                <a:lnTo>
                  <a:pt x="647956" y="100550"/>
                </a:lnTo>
                <a:lnTo>
                  <a:pt x="648405" y="84275"/>
                </a:lnTo>
                <a:close/>
              </a:path>
              <a:path w="885860" h="106852">
                <a:moveTo>
                  <a:pt x="774754" y="27781"/>
                </a:moveTo>
                <a:lnTo>
                  <a:pt x="762348" y="27781"/>
                </a:lnTo>
                <a:lnTo>
                  <a:pt x="747254" y="85620"/>
                </a:lnTo>
                <a:lnTo>
                  <a:pt x="732780" y="27781"/>
                </a:lnTo>
                <a:lnTo>
                  <a:pt x="718857" y="27781"/>
                </a:lnTo>
                <a:lnTo>
                  <a:pt x="704451" y="85964"/>
                </a:lnTo>
                <a:lnTo>
                  <a:pt x="690253" y="27781"/>
                </a:lnTo>
                <a:lnTo>
                  <a:pt x="676675" y="27781"/>
                </a:lnTo>
                <a:lnTo>
                  <a:pt x="697973" y="101613"/>
                </a:lnTo>
                <a:lnTo>
                  <a:pt x="710862" y="101613"/>
                </a:lnTo>
                <a:lnTo>
                  <a:pt x="725405" y="44464"/>
                </a:lnTo>
                <a:lnTo>
                  <a:pt x="740430" y="101613"/>
                </a:lnTo>
                <a:lnTo>
                  <a:pt x="753319" y="101613"/>
                </a:lnTo>
                <a:lnTo>
                  <a:pt x="774754" y="27781"/>
                </a:lnTo>
                <a:close/>
              </a:path>
              <a:path w="885860" h="106852">
                <a:moveTo>
                  <a:pt x="868790" y="39110"/>
                </a:moveTo>
                <a:lnTo>
                  <a:pt x="871042" y="43154"/>
                </a:lnTo>
                <a:lnTo>
                  <a:pt x="872420" y="45682"/>
                </a:lnTo>
                <a:lnTo>
                  <a:pt x="873109" y="49657"/>
                </a:lnTo>
                <a:lnTo>
                  <a:pt x="873109" y="101613"/>
                </a:lnTo>
                <a:lnTo>
                  <a:pt x="885860" y="101613"/>
                </a:lnTo>
                <a:lnTo>
                  <a:pt x="885860" y="46992"/>
                </a:lnTo>
                <a:lnTo>
                  <a:pt x="884826" y="41315"/>
                </a:lnTo>
                <a:lnTo>
                  <a:pt x="882759" y="37226"/>
                </a:lnTo>
                <a:lnTo>
                  <a:pt x="878945" y="29735"/>
                </a:lnTo>
                <a:lnTo>
                  <a:pt x="871685" y="25989"/>
                </a:lnTo>
                <a:lnTo>
                  <a:pt x="855005" y="25989"/>
                </a:lnTo>
                <a:lnTo>
                  <a:pt x="850020" y="27299"/>
                </a:lnTo>
                <a:lnTo>
                  <a:pt x="846022" y="29918"/>
                </a:lnTo>
                <a:lnTo>
                  <a:pt x="843679" y="31435"/>
                </a:lnTo>
                <a:lnTo>
                  <a:pt x="841037" y="34054"/>
                </a:lnTo>
                <a:lnTo>
                  <a:pt x="838096" y="37777"/>
                </a:lnTo>
                <a:lnTo>
                  <a:pt x="838096" y="0"/>
                </a:lnTo>
                <a:lnTo>
                  <a:pt x="825689" y="0"/>
                </a:lnTo>
                <a:lnTo>
                  <a:pt x="825689" y="101613"/>
                </a:lnTo>
                <a:lnTo>
                  <a:pt x="838096" y="101613"/>
                </a:lnTo>
                <a:lnTo>
                  <a:pt x="838096" y="52621"/>
                </a:lnTo>
                <a:lnTo>
                  <a:pt x="840187" y="45935"/>
                </a:lnTo>
                <a:lnTo>
                  <a:pt x="844368" y="42396"/>
                </a:lnTo>
                <a:lnTo>
                  <a:pt x="848549" y="38857"/>
                </a:lnTo>
                <a:lnTo>
                  <a:pt x="853212" y="37088"/>
                </a:lnTo>
                <a:lnTo>
                  <a:pt x="864563" y="37088"/>
                </a:lnTo>
                <a:lnTo>
                  <a:pt x="868790" y="39110"/>
                </a:lnTo>
                <a:close/>
              </a:path>
              <a:path w="885860" h="106852">
                <a:moveTo>
                  <a:pt x="807768" y="102785"/>
                </a:moveTo>
                <a:lnTo>
                  <a:pt x="811227" y="102693"/>
                </a:lnTo>
                <a:lnTo>
                  <a:pt x="814305" y="102325"/>
                </a:lnTo>
                <a:lnTo>
                  <a:pt x="817212" y="101613"/>
                </a:lnTo>
                <a:lnTo>
                  <a:pt x="817212" y="91824"/>
                </a:lnTo>
                <a:lnTo>
                  <a:pt x="813467" y="92031"/>
                </a:lnTo>
                <a:lnTo>
                  <a:pt x="810618" y="92031"/>
                </a:lnTo>
                <a:lnTo>
                  <a:pt x="808044" y="91272"/>
                </a:lnTo>
                <a:lnTo>
                  <a:pt x="805426" y="88676"/>
                </a:lnTo>
                <a:lnTo>
                  <a:pt x="805426" y="37915"/>
                </a:lnTo>
                <a:lnTo>
                  <a:pt x="817212" y="37915"/>
                </a:lnTo>
                <a:lnTo>
                  <a:pt x="817212" y="27781"/>
                </a:lnTo>
                <a:lnTo>
                  <a:pt x="805426" y="27781"/>
                </a:lnTo>
                <a:lnTo>
                  <a:pt x="805426" y="7169"/>
                </a:lnTo>
                <a:lnTo>
                  <a:pt x="792881" y="7169"/>
                </a:lnTo>
                <a:lnTo>
                  <a:pt x="792881" y="27781"/>
                </a:lnTo>
                <a:lnTo>
                  <a:pt x="782887" y="27781"/>
                </a:lnTo>
                <a:lnTo>
                  <a:pt x="782887" y="37915"/>
                </a:lnTo>
                <a:lnTo>
                  <a:pt x="792881" y="37915"/>
                </a:lnTo>
                <a:lnTo>
                  <a:pt x="792881" y="91525"/>
                </a:lnTo>
                <a:lnTo>
                  <a:pt x="793915" y="95374"/>
                </a:lnTo>
                <a:lnTo>
                  <a:pt x="795983" y="98338"/>
                </a:lnTo>
                <a:lnTo>
                  <a:pt x="798051" y="101303"/>
                </a:lnTo>
                <a:lnTo>
                  <a:pt x="801979" y="102785"/>
                </a:lnTo>
                <a:lnTo>
                  <a:pt x="807768" y="102785"/>
                </a:lnTo>
                <a:close/>
              </a:path>
              <a:path w="885860" h="106852">
                <a:moveTo>
                  <a:pt x="224486" y="101613"/>
                </a:moveTo>
                <a:lnTo>
                  <a:pt x="224486" y="92169"/>
                </a:lnTo>
                <a:lnTo>
                  <a:pt x="225290" y="76474"/>
                </a:lnTo>
                <a:lnTo>
                  <a:pt x="224417" y="70844"/>
                </a:lnTo>
                <a:lnTo>
                  <a:pt x="224417" y="54299"/>
                </a:lnTo>
                <a:lnTo>
                  <a:pt x="226543" y="47405"/>
                </a:lnTo>
                <a:lnTo>
                  <a:pt x="230793" y="43223"/>
                </a:lnTo>
                <a:lnTo>
                  <a:pt x="235043" y="39041"/>
                </a:lnTo>
                <a:lnTo>
                  <a:pt x="239994" y="36950"/>
                </a:lnTo>
                <a:lnTo>
                  <a:pt x="252125" y="36950"/>
                </a:lnTo>
                <a:lnTo>
                  <a:pt x="257030" y="39500"/>
                </a:lnTo>
                <a:lnTo>
                  <a:pt x="260361" y="44602"/>
                </a:lnTo>
                <a:lnTo>
                  <a:pt x="263693" y="49703"/>
                </a:lnTo>
                <a:lnTo>
                  <a:pt x="265358" y="56137"/>
                </a:lnTo>
                <a:lnTo>
                  <a:pt x="265358" y="72637"/>
                </a:lnTo>
                <a:lnTo>
                  <a:pt x="263693" y="79668"/>
                </a:lnTo>
                <a:lnTo>
                  <a:pt x="260361" y="84999"/>
                </a:lnTo>
                <a:lnTo>
                  <a:pt x="257030" y="90330"/>
                </a:lnTo>
                <a:lnTo>
                  <a:pt x="252010" y="92996"/>
                </a:lnTo>
                <a:lnTo>
                  <a:pt x="236387" y="92996"/>
                </a:lnTo>
                <a:lnTo>
                  <a:pt x="231861" y="99890"/>
                </a:lnTo>
                <a:lnTo>
                  <a:pt x="235721" y="102601"/>
                </a:lnTo>
                <a:lnTo>
                  <a:pt x="240454" y="103957"/>
                </a:lnTo>
                <a:lnTo>
                  <a:pt x="246973" y="103946"/>
                </a:lnTo>
                <a:lnTo>
                  <a:pt x="259806" y="100881"/>
                </a:lnTo>
                <a:lnTo>
                  <a:pt x="269563" y="92375"/>
                </a:lnTo>
                <a:lnTo>
                  <a:pt x="272083" y="88474"/>
                </a:lnTo>
                <a:lnTo>
                  <a:pt x="276551" y="76920"/>
                </a:lnTo>
                <a:lnTo>
                  <a:pt x="278040" y="63284"/>
                </a:lnTo>
                <a:lnTo>
                  <a:pt x="277892" y="58585"/>
                </a:lnTo>
                <a:lnTo>
                  <a:pt x="275294" y="45260"/>
                </a:lnTo>
                <a:lnTo>
                  <a:pt x="269459" y="35330"/>
                </a:lnTo>
                <a:lnTo>
                  <a:pt x="263739" y="29010"/>
                </a:lnTo>
                <a:lnTo>
                  <a:pt x="256283" y="25851"/>
                </a:lnTo>
                <a:lnTo>
                  <a:pt x="242682" y="25851"/>
                </a:lnTo>
                <a:lnTo>
                  <a:pt x="238592" y="26782"/>
                </a:lnTo>
                <a:lnTo>
                  <a:pt x="234825" y="28643"/>
                </a:lnTo>
                <a:lnTo>
                  <a:pt x="231057" y="30504"/>
                </a:lnTo>
                <a:lnTo>
                  <a:pt x="227818" y="33205"/>
                </a:lnTo>
                <a:lnTo>
                  <a:pt x="225106" y="36743"/>
                </a:lnTo>
                <a:lnTo>
                  <a:pt x="225106" y="0"/>
                </a:lnTo>
                <a:lnTo>
                  <a:pt x="213045" y="0"/>
                </a:lnTo>
                <a:lnTo>
                  <a:pt x="213045" y="101613"/>
                </a:lnTo>
                <a:lnTo>
                  <a:pt x="224486" y="101613"/>
                </a:lnTo>
                <a:close/>
              </a:path>
              <a:path w="885860" h="106852">
                <a:moveTo>
                  <a:pt x="113747" y="102785"/>
                </a:moveTo>
                <a:lnTo>
                  <a:pt x="117206" y="102693"/>
                </a:lnTo>
                <a:lnTo>
                  <a:pt x="120284" y="102325"/>
                </a:lnTo>
                <a:lnTo>
                  <a:pt x="123191" y="101613"/>
                </a:lnTo>
                <a:lnTo>
                  <a:pt x="123191" y="91824"/>
                </a:lnTo>
                <a:lnTo>
                  <a:pt x="119446" y="92031"/>
                </a:lnTo>
                <a:lnTo>
                  <a:pt x="116597" y="92031"/>
                </a:lnTo>
                <a:lnTo>
                  <a:pt x="114023" y="91272"/>
                </a:lnTo>
                <a:lnTo>
                  <a:pt x="111405" y="88676"/>
                </a:lnTo>
                <a:lnTo>
                  <a:pt x="111405" y="37915"/>
                </a:lnTo>
                <a:lnTo>
                  <a:pt x="123191" y="37915"/>
                </a:lnTo>
                <a:lnTo>
                  <a:pt x="123191" y="27781"/>
                </a:lnTo>
                <a:lnTo>
                  <a:pt x="111405" y="27781"/>
                </a:lnTo>
                <a:lnTo>
                  <a:pt x="111405" y="7169"/>
                </a:lnTo>
                <a:lnTo>
                  <a:pt x="98860" y="7169"/>
                </a:lnTo>
                <a:lnTo>
                  <a:pt x="98860" y="27781"/>
                </a:lnTo>
                <a:lnTo>
                  <a:pt x="88866" y="27781"/>
                </a:lnTo>
                <a:lnTo>
                  <a:pt x="88866" y="37915"/>
                </a:lnTo>
                <a:lnTo>
                  <a:pt x="98860" y="37915"/>
                </a:lnTo>
                <a:lnTo>
                  <a:pt x="98860" y="91525"/>
                </a:lnTo>
                <a:lnTo>
                  <a:pt x="99894" y="95374"/>
                </a:lnTo>
                <a:lnTo>
                  <a:pt x="101962" y="98338"/>
                </a:lnTo>
                <a:lnTo>
                  <a:pt x="104030" y="101303"/>
                </a:lnTo>
                <a:lnTo>
                  <a:pt x="107958" y="102785"/>
                </a:lnTo>
                <a:lnTo>
                  <a:pt x="113747" y="102785"/>
                </a:lnTo>
                <a:close/>
              </a:path>
              <a:path w="885860" h="106852">
                <a:moveTo>
                  <a:pt x="16749" y="50347"/>
                </a:moveTo>
                <a:lnTo>
                  <a:pt x="23090" y="52576"/>
                </a:lnTo>
                <a:lnTo>
                  <a:pt x="32050" y="54598"/>
                </a:lnTo>
                <a:lnTo>
                  <a:pt x="45766" y="57700"/>
                </a:lnTo>
                <a:lnTo>
                  <a:pt x="53210" y="59401"/>
                </a:lnTo>
                <a:lnTo>
                  <a:pt x="58678" y="61400"/>
                </a:lnTo>
                <a:lnTo>
                  <a:pt x="62170" y="63698"/>
                </a:lnTo>
                <a:lnTo>
                  <a:pt x="65616" y="66041"/>
                </a:lnTo>
                <a:lnTo>
                  <a:pt x="67339" y="69971"/>
                </a:lnTo>
                <a:lnTo>
                  <a:pt x="67339" y="82839"/>
                </a:lnTo>
                <a:lnTo>
                  <a:pt x="63250" y="87940"/>
                </a:lnTo>
                <a:lnTo>
                  <a:pt x="55071" y="90790"/>
                </a:lnTo>
                <a:lnTo>
                  <a:pt x="50843" y="92260"/>
                </a:lnTo>
                <a:lnTo>
                  <a:pt x="46156" y="92996"/>
                </a:lnTo>
                <a:lnTo>
                  <a:pt x="40124" y="92989"/>
                </a:lnTo>
                <a:lnTo>
                  <a:pt x="26071" y="90348"/>
                </a:lnTo>
                <a:lnTo>
                  <a:pt x="16955" y="82931"/>
                </a:lnTo>
                <a:lnTo>
                  <a:pt x="14566" y="79346"/>
                </a:lnTo>
                <a:lnTo>
                  <a:pt x="13210" y="74682"/>
                </a:lnTo>
                <a:lnTo>
                  <a:pt x="12889" y="68937"/>
                </a:lnTo>
                <a:lnTo>
                  <a:pt x="0" y="68937"/>
                </a:lnTo>
                <a:lnTo>
                  <a:pt x="62" y="72052"/>
                </a:lnTo>
                <a:lnTo>
                  <a:pt x="3049" y="84881"/>
                </a:lnTo>
                <a:lnTo>
                  <a:pt x="10477" y="94926"/>
                </a:lnTo>
                <a:lnTo>
                  <a:pt x="14671" y="98141"/>
                </a:lnTo>
                <a:lnTo>
                  <a:pt x="25990" y="102968"/>
                </a:lnTo>
                <a:lnTo>
                  <a:pt x="40045" y="104577"/>
                </a:lnTo>
                <a:lnTo>
                  <a:pt x="44322" y="104447"/>
                </a:lnTo>
                <a:lnTo>
                  <a:pt x="57142" y="102249"/>
                </a:lnTo>
                <a:lnTo>
                  <a:pt x="68476" y="97339"/>
                </a:lnTo>
                <a:lnTo>
                  <a:pt x="78002" y="86987"/>
                </a:lnTo>
                <a:lnTo>
                  <a:pt x="80710" y="73280"/>
                </a:lnTo>
                <a:lnTo>
                  <a:pt x="80710" y="64272"/>
                </a:lnTo>
                <a:lnTo>
                  <a:pt x="77494" y="57401"/>
                </a:lnTo>
                <a:lnTo>
                  <a:pt x="71061" y="52667"/>
                </a:lnTo>
                <a:lnTo>
                  <a:pt x="67339" y="49956"/>
                </a:lnTo>
                <a:lnTo>
                  <a:pt x="62055" y="47819"/>
                </a:lnTo>
                <a:lnTo>
                  <a:pt x="55208" y="46256"/>
                </a:lnTo>
                <a:lnTo>
                  <a:pt x="41010" y="43016"/>
                </a:lnTo>
                <a:lnTo>
                  <a:pt x="31453" y="40811"/>
                </a:lnTo>
                <a:lnTo>
                  <a:pt x="25318" y="38972"/>
                </a:lnTo>
                <a:lnTo>
                  <a:pt x="22607" y="37502"/>
                </a:lnTo>
                <a:lnTo>
                  <a:pt x="18472" y="35204"/>
                </a:lnTo>
                <a:lnTo>
                  <a:pt x="16404" y="31573"/>
                </a:lnTo>
                <a:lnTo>
                  <a:pt x="16404" y="22106"/>
                </a:lnTo>
                <a:lnTo>
                  <a:pt x="18173" y="18153"/>
                </a:lnTo>
                <a:lnTo>
                  <a:pt x="21711" y="14752"/>
                </a:lnTo>
                <a:lnTo>
                  <a:pt x="25249" y="11351"/>
                </a:lnTo>
                <a:lnTo>
                  <a:pt x="31062" y="9651"/>
                </a:lnTo>
                <a:lnTo>
                  <a:pt x="49166" y="9651"/>
                </a:lnTo>
                <a:lnTo>
                  <a:pt x="56265" y="12293"/>
                </a:lnTo>
                <a:lnTo>
                  <a:pt x="60447" y="17579"/>
                </a:lnTo>
                <a:lnTo>
                  <a:pt x="62698" y="20474"/>
                </a:lnTo>
                <a:lnTo>
                  <a:pt x="64169" y="24633"/>
                </a:lnTo>
                <a:lnTo>
                  <a:pt x="64858" y="30056"/>
                </a:lnTo>
                <a:lnTo>
                  <a:pt x="77747" y="30056"/>
                </a:lnTo>
                <a:lnTo>
                  <a:pt x="74628" y="14756"/>
                </a:lnTo>
                <a:lnTo>
                  <a:pt x="66615" y="5480"/>
                </a:lnTo>
                <a:lnTo>
                  <a:pt x="64415" y="4063"/>
                </a:lnTo>
                <a:lnTo>
                  <a:pt x="52965" y="-638"/>
                </a:lnTo>
                <a:lnTo>
                  <a:pt x="39563" y="-2205"/>
                </a:lnTo>
                <a:lnTo>
                  <a:pt x="36268" y="-2122"/>
                </a:lnTo>
                <a:lnTo>
                  <a:pt x="22944" y="429"/>
                </a:lnTo>
                <a:lnTo>
                  <a:pt x="12819" y="6549"/>
                </a:lnTo>
                <a:lnTo>
                  <a:pt x="6525" y="12385"/>
                </a:lnTo>
                <a:lnTo>
                  <a:pt x="3378" y="19854"/>
                </a:lnTo>
                <a:lnTo>
                  <a:pt x="3378" y="37363"/>
                </a:lnTo>
                <a:lnTo>
                  <a:pt x="6594" y="43683"/>
                </a:lnTo>
                <a:lnTo>
                  <a:pt x="13027" y="47911"/>
                </a:lnTo>
                <a:lnTo>
                  <a:pt x="16749" y="50347"/>
                </a:lnTo>
                <a:close/>
              </a:path>
              <a:path w="885860" h="106852">
                <a:moveTo>
                  <a:pt x="130359" y="70086"/>
                </a:moveTo>
                <a:lnTo>
                  <a:pt x="128222" y="75394"/>
                </a:lnTo>
                <a:lnTo>
                  <a:pt x="128222" y="88492"/>
                </a:lnTo>
                <a:lnTo>
                  <a:pt x="130393" y="93697"/>
                </a:lnTo>
                <a:lnTo>
                  <a:pt x="134736" y="97856"/>
                </a:lnTo>
                <a:lnTo>
                  <a:pt x="139078" y="102015"/>
                </a:lnTo>
                <a:lnTo>
                  <a:pt x="144672" y="104095"/>
                </a:lnTo>
                <a:lnTo>
                  <a:pt x="142490" y="88376"/>
                </a:lnTo>
                <a:lnTo>
                  <a:pt x="141180" y="85550"/>
                </a:lnTo>
                <a:lnTo>
                  <a:pt x="141180" y="77232"/>
                </a:lnTo>
                <a:lnTo>
                  <a:pt x="143087" y="73785"/>
                </a:lnTo>
                <a:lnTo>
                  <a:pt x="146901" y="71625"/>
                </a:lnTo>
                <a:lnTo>
                  <a:pt x="149152" y="70338"/>
                </a:lnTo>
                <a:lnTo>
                  <a:pt x="152529" y="69396"/>
                </a:lnTo>
                <a:lnTo>
                  <a:pt x="157033" y="68799"/>
                </a:lnTo>
                <a:lnTo>
                  <a:pt x="164545" y="67834"/>
                </a:lnTo>
                <a:lnTo>
                  <a:pt x="169186" y="67098"/>
                </a:lnTo>
                <a:lnTo>
                  <a:pt x="171575" y="66455"/>
                </a:lnTo>
                <a:lnTo>
                  <a:pt x="173965" y="65812"/>
                </a:lnTo>
                <a:lnTo>
                  <a:pt x="177434" y="64042"/>
                </a:lnTo>
                <a:lnTo>
                  <a:pt x="177434" y="81667"/>
                </a:lnTo>
                <a:lnTo>
                  <a:pt x="173988" y="87159"/>
                </a:lnTo>
                <a:lnTo>
                  <a:pt x="167164" y="100441"/>
                </a:lnTo>
                <a:lnTo>
                  <a:pt x="171897" y="98005"/>
                </a:lnTo>
                <a:lnTo>
                  <a:pt x="175527" y="95133"/>
                </a:lnTo>
                <a:lnTo>
                  <a:pt x="178054" y="91824"/>
                </a:lnTo>
                <a:lnTo>
                  <a:pt x="178468" y="94765"/>
                </a:lnTo>
                <a:lnTo>
                  <a:pt x="180191" y="98648"/>
                </a:lnTo>
                <a:lnTo>
                  <a:pt x="182121" y="101682"/>
                </a:lnTo>
                <a:lnTo>
                  <a:pt x="185223" y="103198"/>
                </a:lnTo>
                <a:lnTo>
                  <a:pt x="191242" y="103198"/>
                </a:lnTo>
                <a:lnTo>
                  <a:pt x="194642" y="102854"/>
                </a:lnTo>
                <a:lnTo>
                  <a:pt x="198042" y="101957"/>
                </a:lnTo>
                <a:lnTo>
                  <a:pt x="198042" y="92789"/>
                </a:lnTo>
                <a:lnTo>
                  <a:pt x="196526" y="93030"/>
                </a:lnTo>
                <a:lnTo>
                  <a:pt x="193976" y="93203"/>
                </a:lnTo>
                <a:lnTo>
                  <a:pt x="190633" y="92031"/>
                </a:lnTo>
                <a:lnTo>
                  <a:pt x="189840" y="88929"/>
                </a:lnTo>
                <a:lnTo>
                  <a:pt x="189840" y="39408"/>
                </a:lnTo>
                <a:lnTo>
                  <a:pt x="187152" y="34262"/>
                </a:lnTo>
                <a:lnTo>
                  <a:pt x="181776" y="30953"/>
                </a:lnTo>
                <a:lnTo>
                  <a:pt x="176354" y="27643"/>
                </a:lnTo>
                <a:lnTo>
                  <a:pt x="169301" y="25989"/>
                </a:lnTo>
                <a:lnTo>
                  <a:pt x="153127" y="25989"/>
                </a:lnTo>
                <a:lnTo>
                  <a:pt x="146544" y="27770"/>
                </a:lnTo>
                <a:lnTo>
                  <a:pt x="140870" y="31331"/>
                </a:lnTo>
                <a:lnTo>
                  <a:pt x="135195" y="34893"/>
                </a:lnTo>
                <a:lnTo>
                  <a:pt x="132243" y="41224"/>
                </a:lnTo>
                <a:lnTo>
                  <a:pt x="132013" y="50324"/>
                </a:lnTo>
                <a:lnTo>
                  <a:pt x="143592" y="50324"/>
                </a:lnTo>
                <a:lnTo>
                  <a:pt x="144052" y="46509"/>
                </a:lnTo>
                <a:lnTo>
                  <a:pt x="145040" y="43637"/>
                </a:lnTo>
                <a:lnTo>
                  <a:pt x="146556" y="41706"/>
                </a:lnTo>
                <a:lnTo>
                  <a:pt x="149267" y="38214"/>
                </a:lnTo>
                <a:lnTo>
                  <a:pt x="153862" y="36467"/>
                </a:lnTo>
                <a:lnTo>
                  <a:pt x="165947" y="36467"/>
                </a:lnTo>
                <a:lnTo>
                  <a:pt x="170255" y="37421"/>
                </a:lnTo>
                <a:lnTo>
                  <a:pt x="173264" y="39328"/>
                </a:lnTo>
                <a:lnTo>
                  <a:pt x="176274" y="41235"/>
                </a:lnTo>
                <a:lnTo>
                  <a:pt x="177779" y="44303"/>
                </a:lnTo>
                <a:lnTo>
                  <a:pt x="177779" y="50600"/>
                </a:lnTo>
                <a:lnTo>
                  <a:pt x="176952" y="53288"/>
                </a:lnTo>
                <a:lnTo>
                  <a:pt x="174080" y="56505"/>
                </a:lnTo>
                <a:lnTo>
                  <a:pt x="171230" y="56873"/>
                </a:lnTo>
                <a:lnTo>
                  <a:pt x="151450" y="59354"/>
                </a:lnTo>
                <a:lnTo>
                  <a:pt x="144511" y="60227"/>
                </a:lnTo>
                <a:lnTo>
                  <a:pt x="138905" y="62548"/>
                </a:lnTo>
                <a:lnTo>
                  <a:pt x="134632" y="66317"/>
                </a:lnTo>
                <a:lnTo>
                  <a:pt x="130359" y="70086"/>
                </a:lnTo>
                <a:close/>
              </a:path>
              <a:path w="885860" h="106852">
                <a:moveTo>
                  <a:pt x="173988" y="87159"/>
                </a:moveTo>
                <a:lnTo>
                  <a:pt x="167096" y="90514"/>
                </a:lnTo>
                <a:lnTo>
                  <a:pt x="163006" y="92536"/>
                </a:lnTo>
                <a:lnTo>
                  <a:pt x="158779" y="93547"/>
                </a:lnTo>
                <a:lnTo>
                  <a:pt x="150829" y="93547"/>
                </a:lnTo>
                <a:lnTo>
                  <a:pt x="147728" y="92513"/>
                </a:lnTo>
                <a:lnTo>
                  <a:pt x="145109" y="90445"/>
                </a:lnTo>
                <a:lnTo>
                  <a:pt x="142490" y="88376"/>
                </a:lnTo>
                <a:lnTo>
                  <a:pt x="144672" y="104095"/>
                </a:lnTo>
                <a:lnTo>
                  <a:pt x="157216" y="104095"/>
                </a:lnTo>
                <a:lnTo>
                  <a:pt x="162432" y="102877"/>
                </a:lnTo>
                <a:lnTo>
                  <a:pt x="167164" y="100441"/>
                </a:lnTo>
                <a:lnTo>
                  <a:pt x="173988" y="87159"/>
                </a:lnTo>
                <a:close/>
              </a:path>
              <a:path w="885860" h="106852">
                <a:moveTo>
                  <a:pt x="230299" y="88929"/>
                </a:moveTo>
                <a:lnTo>
                  <a:pt x="227037" y="80794"/>
                </a:lnTo>
                <a:lnTo>
                  <a:pt x="225290" y="76474"/>
                </a:lnTo>
                <a:lnTo>
                  <a:pt x="224486" y="92169"/>
                </a:lnTo>
                <a:lnTo>
                  <a:pt x="227105" y="95707"/>
                </a:lnTo>
                <a:lnTo>
                  <a:pt x="229564" y="98281"/>
                </a:lnTo>
                <a:lnTo>
                  <a:pt x="231861" y="99890"/>
                </a:lnTo>
                <a:lnTo>
                  <a:pt x="236387" y="92996"/>
                </a:lnTo>
                <a:lnTo>
                  <a:pt x="230299" y="88929"/>
                </a:lnTo>
                <a:close/>
              </a:path>
              <a:path w="885860" h="106852">
                <a:moveTo>
                  <a:pt x="296696" y="344"/>
                </a:moveTo>
                <a:lnTo>
                  <a:pt x="296696" y="101613"/>
                </a:lnTo>
                <a:lnTo>
                  <a:pt x="309102" y="101613"/>
                </a:lnTo>
                <a:lnTo>
                  <a:pt x="309102" y="344"/>
                </a:lnTo>
                <a:lnTo>
                  <a:pt x="296696" y="344"/>
                </a:lnTo>
                <a:close/>
              </a:path>
              <a:path w="885860" h="106852">
                <a:moveTo>
                  <a:pt x="351146" y="39007"/>
                </a:moveTo>
                <a:lnTo>
                  <a:pt x="355925" y="36950"/>
                </a:lnTo>
                <a:lnTo>
                  <a:pt x="369572" y="36950"/>
                </a:lnTo>
                <a:lnTo>
                  <a:pt x="375247" y="39937"/>
                </a:lnTo>
                <a:lnTo>
                  <a:pt x="378647" y="45912"/>
                </a:lnTo>
                <a:lnTo>
                  <a:pt x="380485" y="49129"/>
                </a:lnTo>
                <a:lnTo>
                  <a:pt x="381657" y="53426"/>
                </a:lnTo>
                <a:lnTo>
                  <a:pt x="382162" y="58803"/>
                </a:lnTo>
                <a:lnTo>
                  <a:pt x="341152" y="58803"/>
                </a:lnTo>
                <a:lnTo>
                  <a:pt x="341382" y="52461"/>
                </a:lnTo>
                <a:lnTo>
                  <a:pt x="337155" y="37226"/>
                </a:lnTo>
                <a:lnTo>
                  <a:pt x="334218" y="41093"/>
                </a:lnTo>
                <a:lnTo>
                  <a:pt x="329183" y="52439"/>
                </a:lnTo>
                <a:lnTo>
                  <a:pt x="327505" y="66110"/>
                </a:lnTo>
                <a:lnTo>
                  <a:pt x="327704" y="71153"/>
                </a:lnTo>
                <a:lnTo>
                  <a:pt x="330641" y="84148"/>
                </a:lnTo>
                <a:lnTo>
                  <a:pt x="337086" y="94202"/>
                </a:lnTo>
                <a:lnTo>
                  <a:pt x="347730" y="101730"/>
                </a:lnTo>
                <a:lnTo>
                  <a:pt x="360451" y="104232"/>
                </a:lnTo>
                <a:lnTo>
                  <a:pt x="364219" y="104232"/>
                </a:lnTo>
                <a:lnTo>
                  <a:pt x="367595" y="103865"/>
                </a:lnTo>
                <a:lnTo>
                  <a:pt x="370583" y="103130"/>
                </a:lnTo>
                <a:lnTo>
                  <a:pt x="376142" y="101842"/>
                </a:lnTo>
                <a:lnTo>
                  <a:pt x="380806" y="99361"/>
                </a:lnTo>
                <a:lnTo>
                  <a:pt x="384574" y="95684"/>
                </a:lnTo>
                <a:lnTo>
                  <a:pt x="386826" y="93570"/>
                </a:lnTo>
                <a:lnTo>
                  <a:pt x="388859" y="90847"/>
                </a:lnTo>
                <a:lnTo>
                  <a:pt x="390674" y="87515"/>
                </a:lnTo>
                <a:lnTo>
                  <a:pt x="392489" y="84184"/>
                </a:lnTo>
                <a:lnTo>
                  <a:pt x="393558" y="81161"/>
                </a:lnTo>
                <a:lnTo>
                  <a:pt x="393879" y="78450"/>
                </a:lnTo>
                <a:lnTo>
                  <a:pt x="381680" y="78450"/>
                </a:lnTo>
                <a:lnTo>
                  <a:pt x="380761" y="81713"/>
                </a:lnTo>
                <a:lnTo>
                  <a:pt x="379198" y="84585"/>
                </a:lnTo>
                <a:lnTo>
                  <a:pt x="376993" y="87067"/>
                </a:lnTo>
                <a:lnTo>
                  <a:pt x="373133" y="91341"/>
                </a:lnTo>
                <a:lnTo>
                  <a:pt x="367964" y="93478"/>
                </a:lnTo>
                <a:lnTo>
                  <a:pt x="354546" y="93478"/>
                </a:lnTo>
                <a:lnTo>
                  <a:pt x="349423" y="91215"/>
                </a:lnTo>
                <a:lnTo>
                  <a:pt x="346115" y="86688"/>
                </a:lnTo>
                <a:lnTo>
                  <a:pt x="342806" y="82161"/>
                </a:lnTo>
                <a:lnTo>
                  <a:pt x="341037" y="76152"/>
                </a:lnTo>
                <a:lnTo>
                  <a:pt x="340807" y="68661"/>
                </a:lnTo>
                <a:lnTo>
                  <a:pt x="394913" y="68661"/>
                </a:lnTo>
                <a:lnTo>
                  <a:pt x="394913" y="61216"/>
                </a:lnTo>
                <a:lnTo>
                  <a:pt x="394545" y="55793"/>
                </a:lnTo>
                <a:lnTo>
                  <a:pt x="393810" y="52392"/>
                </a:lnTo>
                <a:lnTo>
                  <a:pt x="392983" y="47428"/>
                </a:lnTo>
                <a:lnTo>
                  <a:pt x="391329" y="43085"/>
                </a:lnTo>
                <a:lnTo>
                  <a:pt x="388847" y="39362"/>
                </a:lnTo>
                <a:lnTo>
                  <a:pt x="386275" y="35456"/>
                </a:lnTo>
                <a:lnTo>
                  <a:pt x="382530" y="32274"/>
                </a:lnTo>
                <a:lnTo>
                  <a:pt x="377613" y="29815"/>
                </a:lnTo>
                <a:lnTo>
                  <a:pt x="372696" y="27356"/>
                </a:lnTo>
                <a:lnTo>
                  <a:pt x="367619" y="26127"/>
                </a:lnTo>
                <a:lnTo>
                  <a:pt x="359976" y="26195"/>
                </a:lnTo>
                <a:lnTo>
                  <a:pt x="35114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636755" y="1221081"/>
            <a:ext cx="1189360" cy="116908"/>
          </a:xfrm>
          <a:custGeom>
            <a:avLst/>
            <a:gdLst/>
            <a:ahLst/>
            <a:cxnLst/>
            <a:rect l="l" t="t" r="r" b="b"/>
            <a:pathLst>
              <a:path w="1308296" h="132496">
                <a:moveTo>
                  <a:pt x="620157" y="56160"/>
                </a:moveTo>
                <a:lnTo>
                  <a:pt x="616021" y="35318"/>
                </a:lnTo>
                <a:lnTo>
                  <a:pt x="610967" y="37845"/>
                </a:lnTo>
                <a:lnTo>
                  <a:pt x="607750" y="39454"/>
                </a:lnTo>
                <a:lnTo>
                  <a:pt x="603247" y="40258"/>
                </a:lnTo>
                <a:lnTo>
                  <a:pt x="599732" y="51357"/>
                </a:lnTo>
                <a:lnTo>
                  <a:pt x="605475" y="51357"/>
                </a:lnTo>
                <a:lnTo>
                  <a:pt x="610094" y="52070"/>
                </a:lnTo>
                <a:lnTo>
                  <a:pt x="613586" y="53494"/>
                </a:lnTo>
                <a:lnTo>
                  <a:pt x="620157" y="56160"/>
                </a:lnTo>
                <a:close/>
              </a:path>
              <a:path w="1308296" h="132496">
                <a:moveTo>
                  <a:pt x="621864" y="94498"/>
                </a:moveTo>
                <a:lnTo>
                  <a:pt x="631024" y="86860"/>
                </a:lnTo>
                <a:lnTo>
                  <a:pt x="635113" y="81575"/>
                </a:lnTo>
                <a:lnTo>
                  <a:pt x="637157" y="75669"/>
                </a:lnTo>
                <a:lnTo>
                  <a:pt x="637157" y="61376"/>
                </a:lnTo>
                <a:lnTo>
                  <a:pt x="634883" y="55287"/>
                </a:lnTo>
                <a:lnTo>
                  <a:pt x="630335" y="50875"/>
                </a:lnTo>
                <a:lnTo>
                  <a:pt x="627761" y="48393"/>
                </a:lnTo>
                <a:lnTo>
                  <a:pt x="623879" y="46164"/>
                </a:lnTo>
                <a:lnTo>
                  <a:pt x="618686" y="44188"/>
                </a:lnTo>
                <a:lnTo>
                  <a:pt x="622225" y="42395"/>
                </a:lnTo>
                <a:lnTo>
                  <a:pt x="624935" y="40419"/>
                </a:lnTo>
                <a:lnTo>
                  <a:pt x="626819" y="38259"/>
                </a:lnTo>
                <a:lnTo>
                  <a:pt x="630449" y="34169"/>
                </a:lnTo>
                <a:lnTo>
                  <a:pt x="632264" y="28930"/>
                </a:lnTo>
                <a:lnTo>
                  <a:pt x="632264" y="17073"/>
                </a:lnTo>
                <a:lnTo>
                  <a:pt x="630794" y="12247"/>
                </a:lnTo>
                <a:lnTo>
                  <a:pt x="627853" y="8065"/>
                </a:lnTo>
                <a:lnTo>
                  <a:pt x="616821" y="-275"/>
                </a:lnTo>
                <a:lnTo>
                  <a:pt x="602558" y="-2551"/>
                </a:lnTo>
                <a:lnTo>
                  <a:pt x="559067" y="-2551"/>
                </a:lnTo>
                <a:lnTo>
                  <a:pt x="559067" y="98717"/>
                </a:lnTo>
                <a:lnTo>
                  <a:pt x="572507" y="86998"/>
                </a:lnTo>
                <a:lnTo>
                  <a:pt x="572507" y="51357"/>
                </a:lnTo>
                <a:lnTo>
                  <a:pt x="599732" y="51357"/>
                </a:lnTo>
                <a:lnTo>
                  <a:pt x="603247" y="40258"/>
                </a:lnTo>
                <a:lnTo>
                  <a:pt x="572507" y="40258"/>
                </a:lnTo>
                <a:lnTo>
                  <a:pt x="572507" y="8892"/>
                </a:lnTo>
                <a:lnTo>
                  <a:pt x="602949" y="8892"/>
                </a:lnTo>
                <a:lnTo>
                  <a:pt x="607452" y="9535"/>
                </a:lnTo>
                <a:lnTo>
                  <a:pt x="610484" y="10822"/>
                </a:lnTo>
                <a:lnTo>
                  <a:pt x="615860" y="13120"/>
                </a:lnTo>
                <a:lnTo>
                  <a:pt x="618549" y="17578"/>
                </a:lnTo>
                <a:lnTo>
                  <a:pt x="618549" y="30768"/>
                </a:lnTo>
                <a:lnTo>
                  <a:pt x="616021" y="35318"/>
                </a:lnTo>
                <a:lnTo>
                  <a:pt x="620157" y="56160"/>
                </a:lnTo>
                <a:lnTo>
                  <a:pt x="623442" y="61170"/>
                </a:lnTo>
                <a:lnTo>
                  <a:pt x="623442" y="72889"/>
                </a:lnTo>
                <a:lnTo>
                  <a:pt x="622316" y="76611"/>
                </a:lnTo>
                <a:lnTo>
                  <a:pt x="620065" y="79690"/>
                </a:lnTo>
                <a:lnTo>
                  <a:pt x="616481" y="84562"/>
                </a:lnTo>
                <a:lnTo>
                  <a:pt x="610484" y="86998"/>
                </a:lnTo>
                <a:lnTo>
                  <a:pt x="609181" y="98275"/>
                </a:lnTo>
                <a:lnTo>
                  <a:pt x="621864" y="94498"/>
                </a:lnTo>
                <a:close/>
              </a:path>
              <a:path w="1308296" h="132496">
                <a:moveTo>
                  <a:pt x="602076" y="86998"/>
                </a:moveTo>
                <a:lnTo>
                  <a:pt x="572507" y="86998"/>
                </a:lnTo>
                <a:lnTo>
                  <a:pt x="559067" y="98717"/>
                </a:lnTo>
                <a:lnTo>
                  <a:pt x="601868" y="98717"/>
                </a:lnTo>
                <a:lnTo>
                  <a:pt x="609181" y="98275"/>
                </a:lnTo>
                <a:lnTo>
                  <a:pt x="610484" y="86998"/>
                </a:lnTo>
                <a:lnTo>
                  <a:pt x="602076" y="86998"/>
                </a:lnTo>
                <a:close/>
              </a:path>
              <a:path w="1308296" h="132496">
                <a:moveTo>
                  <a:pt x="671367" y="36111"/>
                </a:moveTo>
                <a:lnTo>
                  <a:pt x="676146" y="34054"/>
                </a:lnTo>
                <a:lnTo>
                  <a:pt x="689793" y="34054"/>
                </a:lnTo>
                <a:lnTo>
                  <a:pt x="695468" y="37041"/>
                </a:lnTo>
                <a:lnTo>
                  <a:pt x="698868" y="43016"/>
                </a:lnTo>
                <a:lnTo>
                  <a:pt x="700706" y="46233"/>
                </a:lnTo>
                <a:lnTo>
                  <a:pt x="701878" y="50530"/>
                </a:lnTo>
                <a:lnTo>
                  <a:pt x="702383" y="55907"/>
                </a:lnTo>
                <a:lnTo>
                  <a:pt x="661373" y="55907"/>
                </a:lnTo>
                <a:lnTo>
                  <a:pt x="661603" y="49565"/>
                </a:lnTo>
                <a:lnTo>
                  <a:pt x="657376" y="34330"/>
                </a:lnTo>
                <a:lnTo>
                  <a:pt x="654439" y="38198"/>
                </a:lnTo>
                <a:lnTo>
                  <a:pt x="649405" y="49543"/>
                </a:lnTo>
                <a:lnTo>
                  <a:pt x="647726" y="63214"/>
                </a:lnTo>
                <a:lnTo>
                  <a:pt x="647926" y="68257"/>
                </a:lnTo>
                <a:lnTo>
                  <a:pt x="650862" y="81252"/>
                </a:lnTo>
                <a:lnTo>
                  <a:pt x="657307" y="91306"/>
                </a:lnTo>
                <a:lnTo>
                  <a:pt x="667951" y="98834"/>
                </a:lnTo>
                <a:lnTo>
                  <a:pt x="680672" y="101337"/>
                </a:lnTo>
                <a:lnTo>
                  <a:pt x="684440" y="101337"/>
                </a:lnTo>
                <a:lnTo>
                  <a:pt x="687817" y="100969"/>
                </a:lnTo>
                <a:lnTo>
                  <a:pt x="690804" y="100234"/>
                </a:lnTo>
                <a:lnTo>
                  <a:pt x="696363" y="98947"/>
                </a:lnTo>
                <a:lnTo>
                  <a:pt x="701027" y="96465"/>
                </a:lnTo>
                <a:lnTo>
                  <a:pt x="704795" y="92788"/>
                </a:lnTo>
                <a:lnTo>
                  <a:pt x="707047" y="90674"/>
                </a:lnTo>
                <a:lnTo>
                  <a:pt x="709080" y="87951"/>
                </a:lnTo>
                <a:lnTo>
                  <a:pt x="710895" y="84619"/>
                </a:lnTo>
                <a:lnTo>
                  <a:pt x="712711" y="81288"/>
                </a:lnTo>
                <a:lnTo>
                  <a:pt x="713779" y="78266"/>
                </a:lnTo>
                <a:lnTo>
                  <a:pt x="714100" y="75554"/>
                </a:lnTo>
                <a:lnTo>
                  <a:pt x="701901" y="75554"/>
                </a:lnTo>
                <a:lnTo>
                  <a:pt x="700982" y="78817"/>
                </a:lnTo>
                <a:lnTo>
                  <a:pt x="699420" y="81689"/>
                </a:lnTo>
                <a:lnTo>
                  <a:pt x="697214" y="84172"/>
                </a:lnTo>
                <a:lnTo>
                  <a:pt x="693354" y="88446"/>
                </a:lnTo>
                <a:lnTo>
                  <a:pt x="688185" y="90583"/>
                </a:lnTo>
                <a:lnTo>
                  <a:pt x="674768" y="90583"/>
                </a:lnTo>
                <a:lnTo>
                  <a:pt x="669644" y="88319"/>
                </a:lnTo>
                <a:lnTo>
                  <a:pt x="666336" y="83792"/>
                </a:lnTo>
                <a:lnTo>
                  <a:pt x="663028" y="79265"/>
                </a:lnTo>
                <a:lnTo>
                  <a:pt x="661258" y="73256"/>
                </a:lnTo>
                <a:lnTo>
                  <a:pt x="661029" y="65765"/>
                </a:lnTo>
                <a:lnTo>
                  <a:pt x="715134" y="65765"/>
                </a:lnTo>
                <a:lnTo>
                  <a:pt x="715134" y="58320"/>
                </a:lnTo>
                <a:lnTo>
                  <a:pt x="714767" y="52897"/>
                </a:lnTo>
                <a:lnTo>
                  <a:pt x="714032" y="49496"/>
                </a:lnTo>
                <a:lnTo>
                  <a:pt x="713204" y="44532"/>
                </a:lnTo>
                <a:lnTo>
                  <a:pt x="711550" y="40190"/>
                </a:lnTo>
                <a:lnTo>
                  <a:pt x="709068" y="36467"/>
                </a:lnTo>
                <a:lnTo>
                  <a:pt x="706496" y="32561"/>
                </a:lnTo>
                <a:lnTo>
                  <a:pt x="702751" y="29378"/>
                </a:lnTo>
                <a:lnTo>
                  <a:pt x="697834" y="26919"/>
                </a:lnTo>
                <a:lnTo>
                  <a:pt x="692918" y="24460"/>
                </a:lnTo>
                <a:lnTo>
                  <a:pt x="687840" y="23231"/>
                </a:lnTo>
                <a:lnTo>
                  <a:pt x="680197" y="23299"/>
                </a:lnTo>
                <a:lnTo>
                  <a:pt x="671367" y="36111"/>
                </a:lnTo>
                <a:close/>
              </a:path>
              <a:path w="1308296" h="132496">
                <a:moveTo>
                  <a:pt x="667528" y="26458"/>
                </a:moveTo>
                <a:lnTo>
                  <a:pt x="657376" y="34330"/>
                </a:lnTo>
                <a:lnTo>
                  <a:pt x="661603" y="49565"/>
                </a:lnTo>
                <a:lnTo>
                  <a:pt x="663648" y="44337"/>
                </a:lnTo>
                <a:lnTo>
                  <a:pt x="667507" y="40224"/>
                </a:lnTo>
                <a:lnTo>
                  <a:pt x="671367" y="36111"/>
                </a:lnTo>
                <a:lnTo>
                  <a:pt x="680197" y="23299"/>
                </a:lnTo>
                <a:lnTo>
                  <a:pt x="667528" y="26458"/>
                </a:lnTo>
                <a:close/>
              </a:path>
              <a:path w="1308296" h="132496">
                <a:moveTo>
                  <a:pt x="768183" y="67190"/>
                </a:moveTo>
                <a:lnTo>
                  <a:pt x="766046" y="72498"/>
                </a:lnTo>
                <a:lnTo>
                  <a:pt x="766046" y="85596"/>
                </a:lnTo>
                <a:lnTo>
                  <a:pt x="768217" y="90801"/>
                </a:lnTo>
                <a:lnTo>
                  <a:pt x="772560" y="94960"/>
                </a:lnTo>
                <a:lnTo>
                  <a:pt x="776902" y="99119"/>
                </a:lnTo>
                <a:lnTo>
                  <a:pt x="782496" y="101199"/>
                </a:lnTo>
                <a:lnTo>
                  <a:pt x="780314" y="85481"/>
                </a:lnTo>
                <a:lnTo>
                  <a:pt x="779004" y="82655"/>
                </a:lnTo>
                <a:lnTo>
                  <a:pt x="779004" y="74336"/>
                </a:lnTo>
                <a:lnTo>
                  <a:pt x="780911" y="70889"/>
                </a:lnTo>
                <a:lnTo>
                  <a:pt x="784725" y="68729"/>
                </a:lnTo>
                <a:lnTo>
                  <a:pt x="786976" y="67443"/>
                </a:lnTo>
                <a:lnTo>
                  <a:pt x="790354" y="66500"/>
                </a:lnTo>
                <a:lnTo>
                  <a:pt x="794857" y="65903"/>
                </a:lnTo>
                <a:lnTo>
                  <a:pt x="802369" y="64938"/>
                </a:lnTo>
                <a:lnTo>
                  <a:pt x="807010" y="64202"/>
                </a:lnTo>
                <a:lnTo>
                  <a:pt x="809400" y="63559"/>
                </a:lnTo>
                <a:lnTo>
                  <a:pt x="811789" y="62916"/>
                </a:lnTo>
                <a:lnTo>
                  <a:pt x="815258" y="61146"/>
                </a:lnTo>
                <a:lnTo>
                  <a:pt x="815258" y="78771"/>
                </a:lnTo>
                <a:lnTo>
                  <a:pt x="811812" y="84263"/>
                </a:lnTo>
                <a:lnTo>
                  <a:pt x="804988" y="97545"/>
                </a:lnTo>
                <a:lnTo>
                  <a:pt x="809721" y="95109"/>
                </a:lnTo>
                <a:lnTo>
                  <a:pt x="813351" y="92237"/>
                </a:lnTo>
                <a:lnTo>
                  <a:pt x="815878" y="88928"/>
                </a:lnTo>
                <a:lnTo>
                  <a:pt x="816292" y="91869"/>
                </a:lnTo>
                <a:lnTo>
                  <a:pt x="818015" y="95753"/>
                </a:lnTo>
                <a:lnTo>
                  <a:pt x="819945" y="98786"/>
                </a:lnTo>
                <a:lnTo>
                  <a:pt x="823047" y="100302"/>
                </a:lnTo>
                <a:lnTo>
                  <a:pt x="829066" y="100302"/>
                </a:lnTo>
                <a:lnTo>
                  <a:pt x="832466" y="99958"/>
                </a:lnTo>
                <a:lnTo>
                  <a:pt x="835867" y="99062"/>
                </a:lnTo>
                <a:lnTo>
                  <a:pt x="835867" y="89893"/>
                </a:lnTo>
                <a:lnTo>
                  <a:pt x="834350" y="90135"/>
                </a:lnTo>
                <a:lnTo>
                  <a:pt x="831800" y="90307"/>
                </a:lnTo>
                <a:lnTo>
                  <a:pt x="828457" y="89135"/>
                </a:lnTo>
                <a:lnTo>
                  <a:pt x="827665" y="86033"/>
                </a:lnTo>
                <a:lnTo>
                  <a:pt x="827665" y="36513"/>
                </a:lnTo>
                <a:lnTo>
                  <a:pt x="824977" y="31366"/>
                </a:lnTo>
                <a:lnTo>
                  <a:pt x="819600" y="28057"/>
                </a:lnTo>
                <a:lnTo>
                  <a:pt x="814178" y="24747"/>
                </a:lnTo>
                <a:lnTo>
                  <a:pt x="807125" y="23093"/>
                </a:lnTo>
                <a:lnTo>
                  <a:pt x="790951" y="23093"/>
                </a:lnTo>
                <a:lnTo>
                  <a:pt x="784368" y="24874"/>
                </a:lnTo>
                <a:lnTo>
                  <a:pt x="778694" y="28436"/>
                </a:lnTo>
                <a:lnTo>
                  <a:pt x="773019" y="31997"/>
                </a:lnTo>
                <a:lnTo>
                  <a:pt x="770067" y="38328"/>
                </a:lnTo>
                <a:lnTo>
                  <a:pt x="769837" y="47428"/>
                </a:lnTo>
                <a:lnTo>
                  <a:pt x="781416" y="47428"/>
                </a:lnTo>
                <a:lnTo>
                  <a:pt x="781876" y="43613"/>
                </a:lnTo>
                <a:lnTo>
                  <a:pt x="782864" y="40741"/>
                </a:lnTo>
                <a:lnTo>
                  <a:pt x="784380" y="38811"/>
                </a:lnTo>
                <a:lnTo>
                  <a:pt x="787091" y="35318"/>
                </a:lnTo>
                <a:lnTo>
                  <a:pt x="791686" y="33571"/>
                </a:lnTo>
                <a:lnTo>
                  <a:pt x="803771" y="33571"/>
                </a:lnTo>
                <a:lnTo>
                  <a:pt x="808079" y="34525"/>
                </a:lnTo>
                <a:lnTo>
                  <a:pt x="811088" y="36432"/>
                </a:lnTo>
                <a:lnTo>
                  <a:pt x="814098" y="38340"/>
                </a:lnTo>
                <a:lnTo>
                  <a:pt x="815603" y="41408"/>
                </a:lnTo>
                <a:lnTo>
                  <a:pt x="815603" y="47704"/>
                </a:lnTo>
                <a:lnTo>
                  <a:pt x="814776" y="50392"/>
                </a:lnTo>
                <a:lnTo>
                  <a:pt x="811904" y="53609"/>
                </a:lnTo>
                <a:lnTo>
                  <a:pt x="809054" y="53977"/>
                </a:lnTo>
                <a:lnTo>
                  <a:pt x="789274" y="56458"/>
                </a:lnTo>
                <a:lnTo>
                  <a:pt x="782335" y="57332"/>
                </a:lnTo>
                <a:lnTo>
                  <a:pt x="776730" y="59653"/>
                </a:lnTo>
                <a:lnTo>
                  <a:pt x="772456" y="63421"/>
                </a:lnTo>
                <a:lnTo>
                  <a:pt x="768183" y="67190"/>
                </a:lnTo>
                <a:close/>
              </a:path>
              <a:path w="1308296" h="132496">
                <a:moveTo>
                  <a:pt x="1032393" y="28815"/>
                </a:moveTo>
                <a:lnTo>
                  <a:pt x="1032393" y="98717"/>
                </a:lnTo>
                <a:lnTo>
                  <a:pt x="1045626" y="98717"/>
                </a:lnTo>
                <a:lnTo>
                  <a:pt x="1045626" y="413"/>
                </a:lnTo>
                <a:lnTo>
                  <a:pt x="1035839" y="413"/>
                </a:lnTo>
                <a:lnTo>
                  <a:pt x="1034093" y="8042"/>
                </a:lnTo>
                <a:lnTo>
                  <a:pt x="1031451" y="12879"/>
                </a:lnTo>
                <a:lnTo>
                  <a:pt x="1027913" y="14924"/>
                </a:lnTo>
                <a:lnTo>
                  <a:pt x="1024374" y="16969"/>
                </a:lnTo>
                <a:lnTo>
                  <a:pt x="1018125" y="18428"/>
                </a:lnTo>
                <a:lnTo>
                  <a:pt x="1009165" y="19301"/>
                </a:lnTo>
                <a:lnTo>
                  <a:pt x="1009165" y="28815"/>
                </a:lnTo>
                <a:lnTo>
                  <a:pt x="1032393" y="28815"/>
                </a:lnTo>
                <a:close/>
              </a:path>
              <a:path w="1308296" h="132496">
                <a:moveTo>
                  <a:pt x="811812" y="84263"/>
                </a:moveTo>
                <a:lnTo>
                  <a:pt x="804920" y="87618"/>
                </a:lnTo>
                <a:lnTo>
                  <a:pt x="800830" y="89641"/>
                </a:lnTo>
                <a:lnTo>
                  <a:pt x="796603" y="90651"/>
                </a:lnTo>
                <a:lnTo>
                  <a:pt x="788653" y="90651"/>
                </a:lnTo>
                <a:lnTo>
                  <a:pt x="785552" y="89617"/>
                </a:lnTo>
                <a:lnTo>
                  <a:pt x="782933" y="87549"/>
                </a:lnTo>
                <a:lnTo>
                  <a:pt x="780314" y="85481"/>
                </a:lnTo>
                <a:lnTo>
                  <a:pt x="782496" y="101199"/>
                </a:lnTo>
                <a:lnTo>
                  <a:pt x="795040" y="101199"/>
                </a:lnTo>
                <a:lnTo>
                  <a:pt x="800256" y="99981"/>
                </a:lnTo>
                <a:lnTo>
                  <a:pt x="804988" y="97545"/>
                </a:lnTo>
                <a:lnTo>
                  <a:pt x="811812" y="84263"/>
                </a:lnTo>
                <a:close/>
              </a:path>
              <a:path w="1308296" h="132496">
                <a:moveTo>
                  <a:pt x="884366" y="42051"/>
                </a:moveTo>
                <a:lnTo>
                  <a:pt x="884366" y="53632"/>
                </a:lnTo>
                <a:lnTo>
                  <a:pt x="956254" y="53632"/>
                </a:lnTo>
                <a:lnTo>
                  <a:pt x="956254" y="42051"/>
                </a:lnTo>
                <a:lnTo>
                  <a:pt x="884366" y="42051"/>
                </a:lnTo>
                <a:close/>
              </a:path>
              <a:path w="1308296" h="132496">
                <a:moveTo>
                  <a:pt x="884366" y="71625"/>
                </a:moveTo>
                <a:lnTo>
                  <a:pt x="884366" y="83413"/>
                </a:lnTo>
                <a:lnTo>
                  <a:pt x="956254" y="83413"/>
                </a:lnTo>
                <a:lnTo>
                  <a:pt x="956254" y="71625"/>
                </a:lnTo>
                <a:lnTo>
                  <a:pt x="884366" y="71625"/>
                </a:lnTo>
                <a:close/>
              </a:path>
              <a:path w="1308296" h="132496">
                <a:moveTo>
                  <a:pt x="1090059" y="83689"/>
                </a:moveTo>
                <a:lnTo>
                  <a:pt x="1090059" y="98718"/>
                </a:lnTo>
                <a:lnTo>
                  <a:pt x="1104464" y="98718"/>
                </a:lnTo>
                <a:lnTo>
                  <a:pt x="1104464" y="83689"/>
                </a:lnTo>
                <a:lnTo>
                  <a:pt x="1090059" y="83689"/>
                </a:lnTo>
                <a:close/>
              </a:path>
              <a:path w="1308296" h="132496">
                <a:moveTo>
                  <a:pt x="1170312" y="72569"/>
                </a:moveTo>
                <a:lnTo>
                  <a:pt x="1166703" y="81552"/>
                </a:lnTo>
                <a:lnTo>
                  <a:pt x="1162888" y="87251"/>
                </a:lnTo>
                <a:lnTo>
                  <a:pt x="1157766" y="90100"/>
                </a:lnTo>
                <a:lnTo>
                  <a:pt x="1143338" y="90100"/>
                </a:lnTo>
                <a:lnTo>
                  <a:pt x="1151402" y="101406"/>
                </a:lnTo>
                <a:lnTo>
                  <a:pt x="1160746" y="100176"/>
                </a:lnTo>
                <a:lnTo>
                  <a:pt x="1171802" y="93966"/>
                </a:lnTo>
                <a:lnTo>
                  <a:pt x="1170312" y="72569"/>
                </a:lnTo>
                <a:close/>
              </a:path>
              <a:path w="1308296" h="132496">
                <a:moveTo>
                  <a:pt x="1118519" y="37630"/>
                </a:moveTo>
                <a:lnTo>
                  <a:pt x="1117698" y="51358"/>
                </a:lnTo>
                <a:lnTo>
                  <a:pt x="1118271" y="62887"/>
                </a:lnTo>
                <a:lnTo>
                  <a:pt x="1120669" y="75564"/>
                </a:lnTo>
                <a:lnTo>
                  <a:pt x="1124935" y="85964"/>
                </a:lnTo>
                <a:lnTo>
                  <a:pt x="1128173" y="90796"/>
                </a:lnTo>
                <a:lnTo>
                  <a:pt x="1138224" y="98754"/>
                </a:lnTo>
                <a:lnTo>
                  <a:pt x="1151402" y="101406"/>
                </a:lnTo>
                <a:lnTo>
                  <a:pt x="1143338" y="90100"/>
                </a:lnTo>
                <a:lnTo>
                  <a:pt x="1137686" y="85435"/>
                </a:lnTo>
                <a:lnTo>
                  <a:pt x="1134377" y="76106"/>
                </a:lnTo>
                <a:lnTo>
                  <a:pt x="1132217" y="69993"/>
                </a:lnTo>
                <a:lnTo>
                  <a:pt x="1131138" y="61905"/>
                </a:lnTo>
                <a:lnTo>
                  <a:pt x="1131138" y="51840"/>
                </a:lnTo>
                <a:lnTo>
                  <a:pt x="1131293" y="45119"/>
                </a:lnTo>
                <a:lnTo>
                  <a:pt x="1132886" y="31636"/>
                </a:lnTo>
                <a:lnTo>
                  <a:pt x="1136203" y="21473"/>
                </a:lnTo>
                <a:lnTo>
                  <a:pt x="1139581" y="14603"/>
                </a:lnTo>
                <a:lnTo>
                  <a:pt x="1144922" y="11168"/>
                </a:lnTo>
                <a:lnTo>
                  <a:pt x="1160177" y="11168"/>
                </a:lnTo>
                <a:lnTo>
                  <a:pt x="1165531" y="14786"/>
                </a:lnTo>
                <a:lnTo>
                  <a:pt x="1168287" y="22025"/>
                </a:lnTo>
                <a:lnTo>
                  <a:pt x="1169016" y="24082"/>
                </a:lnTo>
                <a:lnTo>
                  <a:pt x="1171572" y="35664"/>
                </a:lnTo>
                <a:lnTo>
                  <a:pt x="1172424" y="49703"/>
                </a:lnTo>
                <a:lnTo>
                  <a:pt x="1172159" y="59042"/>
                </a:lnTo>
                <a:lnTo>
                  <a:pt x="1170312" y="72569"/>
                </a:lnTo>
                <a:lnTo>
                  <a:pt x="1171802" y="93966"/>
                </a:lnTo>
                <a:lnTo>
                  <a:pt x="1179799" y="82517"/>
                </a:lnTo>
                <a:lnTo>
                  <a:pt x="1182415" y="75521"/>
                </a:lnTo>
                <a:lnTo>
                  <a:pt x="1184950" y="63352"/>
                </a:lnTo>
                <a:lnTo>
                  <a:pt x="1185796" y="49220"/>
                </a:lnTo>
                <a:lnTo>
                  <a:pt x="1185366" y="38988"/>
                </a:lnTo>
                <a:lnTo>
                  <a:pt x="1183191" y="26133"/>
                </a:lnTo>
                <a:lnTo>
                  <a:pt x="1179178" y="15786"/>
                </a:lnTo>
                <a:lnTo>
                  <a:pt x="1175260" y="10014"/>
                </a:lnTo>
                <a:lnTo>
                  <a:pt x="1165049" y="2503"/>
                </a:lnTo>
                <a:lnTo>
                  <a:pt x="1151470" y="0"/>
                </a:lnTo>
                <a:lnTo>
                  <a:pt x="1139392" y="2216"/>
                </a:lnTo>
                <a:lnTo>
                  <a:pt x="1129167" y="9701"/>
                </a:lnTo>
                <a:lnTo>
                  <a:pt x="1122040" y="22473"/>
                </a:lnTo>
                <a:lnTo>
                  <a:pt x="1120981" y="25700"/>
                </a:lnTo>
                <a:lnTo>
                  <a:pt x="1118519" y="37630"/>
                </a:lnTo>
                <a:close/>
              </a:path>
              <a:path w="1308296" h="132496">
                <a:moveTo>
                  <a:pt x="1252654" y="72570"/>
                </a:moveTo>
                <a:lnTo>
                  <a:pt x="1249044" y="81552"/>
                </a:lnTo>
                <a:lnTo>
                  <a:pt x="1245230" y="87251"/>
                </a:lnTo>
                <a:lnTo>
                  <a:pt x="1240107" y="90100"/>
                </a:lnTo>
                <a:lnTo>
                  <a:pt x="1225679" y="90100"/>
                </a:lnTo>
                <a:lnTo>
                  <a:pt x="1233742" y="101406"/>
                </a:lnTo>
                <a:lnTo>
                  <a:pt x="1243088" y="100175"/>
                </a:lnTo>
                <a:lnTo>
                  <a:pt x="1254143" y="93965"/>
                </a:lnTo>
                <a:lnTo>
                  <a:pt x="1252654" y="72570"/>
                </a:lnTo>
                <a:close/>
              </a:path>
              <a:path w="1308296" h="132496">
                <a:moveTo>
                  <a:pt x="1200860" y="37630"/>
                </a:moveTo>
                <a:lnTo>
                  <a:pt x="1200039" y="51358"/>
                </a:lnTo>
                <a:lnTo>
                  <a:pt x="1200613" y="62887"/>
                </a:lnTo>
                <a:lnTo>
                  <a:pt x="1203011" y="75564"/>
                </a:lnTo>
                <a:lnTo>
                  <a:pt x="1207276" y="85964"/>
                </a:lnTo>
                <a:lnTo>
                  <a:pt x="1210514" y="90795"/>
                </a:lnTo>
                <a:lnTo>
                  <a:pt x="1220565" y="98753"/>
                </a:lnTo>
                <a:lnTo>
                  <a:pt x="1233742" y="101406"/>
                </a:lnTo>
                <a:lnTo>
                  <a:pt x="1225679" y="90100"/>
                </a:lnTo>
                <a:lnTo>
                  <a:pt x="1220027" y="85435"/>
                </a:lnTo>
                <a:lnTo>
                  <a:pt x="1216718" y="76106"/>
                </a:lnTo>
                <a:lnTo>
                  <a:pt x="1214559" y="69993"/>
                </a:lnTo>
                <a:lnTo>
                  <a:pt x="1213479" y="61905"/>
                </a:lnTo>
                <a:lnTo>
                  <a:pt x="1213479" y="51840"/>
                </a:lnTo>
                <a:lnTo>
                  <a:pt x="1213635" y="45119"/>
                </a:lnTo>
                <a:lnTo>
                  <a:pt x="1215227" y="31636"/>
                </a:lnTo>
                <a:lnTo>
                  <a:pt x="1218545" y="21473"/>
                </a:lnTo>
                <a:lnTo>
                  <a:pt x="1221923" y="14603"/>
                </a:lnTo>
                <a:lnTo>
                  <a:pt x="1227264" y="11168"/>
                </a:lnTo>
                <a:lnTo>
                  <a:pt x="1242519" y="11168"/>
                </a:lnTo>
                <a:lnTo>
                  <a:pt x="1247873" y="14786"/>
                </a:lnTo>
                <a:lnTo>
                  <a:pt x="1250629" y="22025"/>
                </a:lnTo>
                <a:lnTo>
                  <a:pt x="1251358" y="24082"/>
                </a:lnTo>
                <a:lnTo>
                  <a:pt x="1253913" y="35664"/>
                </a:lnTo>
                <a:lnTo>
                  <a:pt x="1254765" y="49703"/>
                </a:lnTo>
                <a:lnTo>
                  <a:pt x="1254500" y="59042"/>
                </a:lnTo>
                <a:lnTo>
                  <a:pt x="1252654" y="72570"/>
                </a:lnTo>
                <a:lnTo>
                  <a:pt x="1254143" y="93965"/>
                </a:lnTo>
                <a:lnTo>
                  <a:pt x="1262140" y="82517"/>
                </a:lnTo>
                <a:lnTo>
                  <a:pt x="1264757" y="75521"/>
                </a:lnTo>
                <a:lnTo>
                  <a:pt x="1267292" y="63352"/>
                </a:lnTo>
                <a:lnTo>
                  <a:pt x="1268137" y="49220"/>
                </a:lnTo>
                <a:lnTo>
                  <a:pt x="1267708" y="38988"/>
                </a:lnTo>
                <a:lnTo>
                  <a:pt x="1265532" y="26133"/>
                </a:lnTo>
                <a:lnTo>
                  <a:pt x="1261520" y="15786"/>
                </a:lnTo>
                <a:lnTo>
                  <a:pt x="1257601" y="10014"/>
                </a:lnTo>
                <a:lnTo>
                  <a:pt x="1247390" y="2503"/>
                </a:lnTo>
                <a:lnTo>
                  <a:pt x="1233811" y="0"/>
                </a:lnTo>
                <a:lnTo>
                  <a:pt x="1221733" y="2216"/>
                </a:lnTo>
                <a:lnTo>
                  <a:pt x="1211509" y="9701"/>
                </a:lnTo>
                <a:lnTo>
                  <a:pt x="1204381" y="22473"/>
                </a:lnTo>
                <a:lnTo>
                  <a:pt x="1203323" y="25700"/>
                </a:lnTo>
                <a:lnTo>
                  <a:pt x="1200860" y="37630"/>
                </a:lnTo>
                <a:close/>
              </a:path>
              <a:path w="1308296" h="132496">
                <a:moveTo>
                  <a:pt x="1293615" y="113125"/>
                </a:moveTo>
                <a:lnTo>
                  <a:pt x="1293615" y="119674"/>
                </a:lnTo>
                <a:lnTo>
                  <a:pt x="1299589" y="118617"/>
                </a:lnTo>
                <a:lnTo>
                  <a:pt x="1303770" y="115377"/>
                </a:lnTo>
                <a:lnTo>
                  <a:pt x="1306159" y="109954"/>
                </a:lnTo>
                <a:lnTo>
                  <a:pt x="1307584" y="106645"/>
                </a:lnTo>
                <a:lnTo>
                  <a:pt x="1308296" y="102532"/>
                </a:lnTo>
                <a:lnTo>
                  <a:pt x="1308296" y="83689"/>
                </a:lnTo>
                <a:lnTo>
                  <a:pt x="1293615" y="83689"/>
                </a:lnTo>
                <a:lnTo>
                  <a:pt x="1293615" y="98718"/>
                </a:lnTo>
                <a:lnTo>
                  <a:pt x="1301128" y="98718"/>
                </a:lnTo>
                <a:lnTo>
                  <a:pt x="1301266" y="100142"/>
                </a:lnTo>
                <a:lnTo>
                  <a:pt x="1301266" y="102670"/>
                </a:lnTo>
                <a:lnTo>
                  <a:pt x="1300301" y="106714"/>
                </a:lnTo>
                <a:lnTo>
                  <a:pt x="1299060" y="110391"/>
                </a:lnTo>
                <a:lnTo>
                  <a:pt x="1296831" y="112528"/>
                </a:lnTo>
                <a:lnTo>
                  <a:pt x="1293615" y="113125"/>
                </a:lnTo>
                <a:close/>
              </a:path>
              <a:path w="1308296" h="132496">
                <a:moveTo>
                  <a:pt x="1293615" y="25851"/>
                </a:moveTo>
                <a:lnTo>
                  <a:pt x="1293615" y="40879"/>
                </a:lnTo>
                <a:lnTo>
                  <a:pt x="1308296" y="40879"/>
                </a:lnTo>
                <a:lnTo>
                  <a:pt x="1308296" y="25851"/>
                </a:lnTo>
                <a:lnTo>
                  <a:pt x="1293615" y="25851"/>
                </a:lnTo>
                <a:close/>
              </a:path>
              <a:path w="1308296" h="132496">
                <a:moveTo>
                  <a:pt x="751572" y="99889"/>
                </a:moveTo>
                <a:lnTo>
                  <a:pt x="755030" y="99797"/>
                </a:lnTo>
                <a:lnTo>
                  <a:pt x="758109" y="99430"/>
                </a:lnTo>
                <a:lnTo>
                  <a:pt x="761015" y="98717"/>
                </a:lnTo>
                <a:lnTo>
                  <a:pt x="761015" y="88928"/>
                </a:lnTo>
                <a:lnTo>
                  <a:pt x="757270" y="89135"/>
                </a:lnTo>
                <a:lnTo>
                  <a:pt x="754421" y="89135"/>
                </a:lnTo>
                <a:lnTo>
                  <a:pt x="751847" y="88376"/>
                </a:lnTo>
                <a:lnTo>
                  <a:pt x="749229" y="85780"/>
                </a:lnTo>
                <a:lnTo>
                  <a:pt x="749229" y="35019"/>
                </a:lnTo>
                <a:lnTo>
                  <a:pt x="761015" y="35019"/>
                </a:lnTo>
                <a:lnTo>
                  <a:pt x="761015" y="24885"/>
                </a:lnTo>
                <a:lnTo>
                  <a:pt x="749229" y="24885"/>
                </a:lnTo>
                <a:lnTo>
                  <a:pt x="749229" y="4273"/>
                </a:lnTo>
                <a:lnTo>
                  <a:pt x="736685" y="4273"/>
                </a:lnTo>
                <a:lnTo>
                  <a:pt x="736685" y="24885"/>
                </a:lnTo>
                <a:lnTo>
                  <a:pt x="726691" y="24885"/>
                </a:lnTo>
                <a:lnTo>
                  <a:pt x="726691" y="35019"/>
                </a:lnTo>
                <a:lnTo>
                  <a:pt x="736685" y="35019"/>
                </a:lnTo>
                <a:lnTo>
                  <a:pt x="736685" y="88629"/>
                </a:lnTo>
                <a:lnTo>
                  <a:pt x="737718" y="92478"/>
                </a:lnTo>
                <a:lnTo>
                  <a:pt x="739786" y="95442"/>
                </a:lnTo>
                <a:lnTo>
                  <a:pt x="741854" y="98407"/>
                </a:lnTo>
                <a:lnTo>
                  <a:pt x="745783" y="99889"/>
                </a:lnTo>
                <a:lnTo>
                  <a:pt x="751572" y="99889"/>
                </a:lnTo>
                <a:close/>
              </a:path>
              <a:path w="1308296" h="132496">
                <a:moveTo>
                  <a:pt x="387905" y="86998"/>
                </a:moveTo>
                <a:lnTo>
                  <a:pt x="392592" y="91685"/>
                </a:lnTo>
                <a:lnTo>
                  <a:pt x="397279" y="96373"/>
                </a:lnTo>
                <a:lnTo>
                  <a:pt x="402953" y="98717"/>
                </a:lnTo>
                <a:lnTo>
                  <a:pt x="402299" y="87538"/>
                </a:lnTo>
                <a:lnTo>
                  <a:pt x="399519" y="84757"/>
                </a:lnTo>
                <a:lnTo>
                  <a:pt x="396739" y="81977"/>
                </a:lnTo>
                <a:lnTo>
                  <a:pt x="395348" y="78633"/>
                </a:lnTo>
                <a:lnTo>
                  <a:pt x="395348" y="70821"/>
                </a:lnTo>
                <a:lnTo>
                  <a:pt x="396739" y="67477"/>
                </a:lnTo>
                <a:lnTo>
                  <a:pt x="399519" y="64696"/>
                </a:lnTo>
                <a:lnTo>
                  <a:pt x="402299" y="61916"/>
                </a:lnTo>
                <a:lnTo>
                  <a:pt x="405665" y="60526"/>
                </a:lnTo>
                <a:lnTo>
                  <a:pt x="413522" y="60526"/>
                </a:lnTo>
                <a:lnTo>
                  <a:pt x="416865" y="61916"/>
                </a:lnTo>
                <a:lnTo>
                  <a:pt x="419645" y="64696"/>
                </a:lnTo>
                <a:lnTo>
                  <a:pt x="422425" y="67477"/>
                </a:lnTo>
                <a:lnTo>
                  <a:pt x="423814" y="70821"/>
                </a:lnTo>
                <a:lnTo>
                  <a:pt x="423814" y="78633"/>
                </a:lnTo>
                <a:lnTo>
                  <a:pt x="422425" y="81977"/>
                </a:lnTo>
                <a:lnTo>
                  <a:pt x="419645" y="84757"/>
                </a:lnTo>
                <a:lnTo>
                  <a:pt x="416865" y="87538"/>
                </a:lnTo>
                <a:lnTo>
                  <a:pt x="413522" y="88928"/>
                </a:lnTo>
                <a:lnTo>
                  <a:pt x="409616" y="88928"/>
                </a:lnTo>
                <a:lnTo>
                  <a:pt x="409616" y="98717"/>
                </a:lnTo>
                <a:lnTo>
                  <a:pt x="416233" y="98717"/>
                </a:lnTo>
                <a:lnTo>
                  <a:pt x="421885" y="96373"/>
                </a:lnTo>
                <a:lnTo>
                  <a:pt x="426572" y="91685"/>
                </a:lnTo>
                <a:lnTo>
                  <a:pt x="431258" y="86998"/>
                </a:lnTo>
                <a:lnTo>
                  <a:pt x="433602" y="81345"/>
                </a:lnTo>
                <a:lnTo>
                  <a:pt x="433602" y="68109"/>
                </a:lnTo>
                <a:lnTo>
                  <a:pt x="431258" y="62456"/>
                </a:lnTo>
                <a:lnTo>
                  <a:pt x="426572" y="57768"/>
                </a:lnTo>
                <a:lnTo>
                  <a:pt x="421885" y="53081"/>
                </a:lnTo>
                <a:lnTo>
                  <a:pt x="416233" y="50737"/>
                </a:lnTo>
                <a:lnTo>
                  <a:pt x="402953" y="50737"/>
                </a:lnTo>
                <a:lnTo>
                  <a:pt x="397279" y="53081"/>
                </a:lnTo>
                <a:lnTo>
                  <a:pt x="392592" y="57768"/>
                </a:lnTo>
                <a:lnTo>
                  <a:pt x="387905" y="62456"/>
                </a:lnTo>
                <a:lnTo>
                  <a:pt x="385562" y="68109"/>
                </a:lnTo>
                <a:lnTo>
                  <a:pt x="385562" y="81345"/>
                </a:lnTo>
                <a:lnTo>
                  <a:pt x="387905" y="86998"/>
                </a:lnTo>
                <a:close/>
              </a:path>
              <a:path w="1308296" h="132496">
                <a:moveTo>
                  <a:pt x="320290" y="39293"/>
                </a:moveTo>
                <a:lnTo>
                  <a:pt x="324977" y="43981"/>
                </a:lnTo>
                <a:lnTo>
                  <a:pt x="329664" y="48669"/>
                </a:lnTo>
                <a:lnTo>
                  <a:pt x="335315" y="51013"/>
                </a:lnTo>
                <a:lnTo>
                  <a:pt x="334684" y="39833"/>
                </a:lnTo>
                <a:lnTo>
                  <a:pt x="331904" y="37053"/>
                </a:lnTo>
                <a:lnTo>
                  <a:pt x="329124" y="34273"/>
                </a:lnTo>
                <a:lnTo>
                  <a:pt x="327734" y="30929"/>
                </a:lnTo>
                <a:lnTo>
                  <a:pt x="327734" y="23070"/>
                </a:lnTo>
                <a:lnTo>
                  <a:pt x="329124" y="19715"/>
                </a:lnTo>
                <a:lnTo>
                  <a:pt x="331904" y="16958"/>
                </a:lnTo>
                <a:lnTo>
                  <a:pt x="334684" y="14200"/>
                </a:lnTo>
                <a:lnTo>
                  <a:pt x="338027" y="12821"/>
                </a:lnTo>
                <a:lnTo>
                  <a:pt x="345884" y="12821"/>
                </a:lnTo>
                <a:lnTo>
                  <a:pt x="349250" y="14212"/>
                </a:lnTo>
                <a:lnTo>
                  <a:pt x="352030" y="16992"/>
                </a:lnTo>
                <a:lnTo>
                  <a:pt x="354810" y="19773"/>
                </a:lnTo>
                <a:lnTo>
                  <a:pt x="356200" y="23116"/>
                </a:lnTo>
                <a:lnTo>
                  <a:pt x="356200" y="30929"/>
                </a:lnTo>
                <a:lnTo>
                  <a:pt x="354810" y="34273"/>
                </a:lnTo>
                <a:lnTo>
                  <a:pt x="352030" y="37053"/>
                </a:lnTo>
                <a:lnTo>
                  <a:pt x="349250" y="39833"/>
                </a:lnTo>
                <a:lnTo>
                  <a:pt x="345884" y="41223"/>
                </a:lnTo>
                <a:lnTo>
                  <a:pt x="341933" y="41223"/>
                </a:lnTo>
                <a:lnTo>
                  <a:pt x="341933" y="51013"/>
                </a:lnTo>
                <a:lnTo>
                  <a:pt x="348595" y="51013"/>
                </a:lnTo>
                <a:lnTo>
                  <a:pt x="354270" y="48669"/>
                </a:lnTo>
                <a:lnTo>
                  <a:pt x="358957" y="43981"/>
                </a:lnTo>
                <a:lnTo>
                  <a:pt x="363644" y="39293"/>
                </a:lnTo>
                <a:lnTo>
                  <a:pt x="365987" y="33641"/>
                </a:lnTo>
                <a:lnTo>
                  <a:pt x="365987" y="20405"/>
                </a:lnTo>
                <a:lnTo>
                  <a:pt x="363644" y="14740"/>
                </a:lnTo>
                <a:lnTo>
                  <a:pt x="358957" y="10030"/>
                </a:lnTo>
                <a:lnTo>
                  <a:pt x="354270" y="5319"/>
                </a:lnTo>
                <a:lnTo>
                  <a:pt x="348595" y="2963"/>
                </a:lnTo>
                <a:lnTo>
                  <a:pt x="335315" y="2963"/>
                </a:lnTo>
                <a:lnTo>
                  <a:pt x="329664" y="5319"/>
                </a:lnTo>
                <a:lnTo>
                  <a:pt x="324977" y="10030"/>
                </a:lnTo>
                <a:lnTo>
                  <a:pt x="320290" y="14740"/>
                </a:lnTo>
                <a:lnTo>
                  <a:pt x="317946" y="20405"/>
                </a:lnTo>
                <a:lnTo>
                  <a:pt x="317946" y="33641"/>
                </a:lnTo>
                <a:lnTo>
                  <a:pt x="320290" y="39293"/>
                </a:lnTo>
                <a:close/>
              </a:path>
              <a:path w="1308296" h="132496">
                <a:moveTo>
                  <a:pt x="15105" y="27045"/>
                </a:moveTo>
                <a:lnTo>
                  <a:pt x="9063" y="33985"/>
                </a:lnTo>
                <a:lnTo>
                  <a:pt x="12751" y="72291"/>
                </a:lnTo>
                <a:lnTo>
                  <a:pt x="12751" y="56895"/>
                </a:lnTo>
                <a:lnTo>
                  <a:pt x="13601" y="51173"/>
                </a:lnTo>
                <a:lnTo>
                  <a:pt x="15301" y="46807"/>
                </a:lnTo>
                <a:lnTo>
                  <a:pt x="22400" y="23576"/>
                </a:lnTo>
                <a:lnTo>
                  <a:pt x="15105" y="27045"/>
                </a:lnTo>
                <a:close/>
              </a:path>
              <a:path w="1308296" h="132496">
                <a:moveTo>
                  <a:pt x="5949" y="121041"/>
                </a:moveTo>
                <a:lnTo>
                  <a:pt x="11372" y="124603"/>
                </a:lnTo>
                <a:lnTo>
                  <a:pt x="16794" y="128164"/>
                </a:lnTo>
                <a:lnTo>
                  <a:pt x="23480" y="129945"/>
                </a:lnTo>
                <a:lnTo>
                  <a:pt x="31429" y="129945"/>
                </a:lnTo>
                <a:lnTo>
                  <a:pt x="40403" y="129180"/>
                </a:lnTo>
                <a:lnTo>
                  <a:pt x="52550" y="124302"/>
                </a:lnTo>
                <a:lnTo>
                  <a:pt x="60584" y="114917"/>
                </a:lnTo>
                <a:lnTo>
                  <a:pt x="63341" y="109494"/>
                </a:lnTo>
                <a:lnTo>
                  <a:pt x="64719" y="102095"/>
                </a:lnTo>
                <a:lnTo>
                  <a:pt x="64719" y="25575"/>
                </a:lnTo>
                <a:lnTo>
                  <a:pt x="53277" y="25575"/>
                </a:lnTo>
                <a:lnTo>
                  <a:pt x="53277" y="34882"/>
                </a:lnTo>
                <a:lnTo>
                  <a:pt x="50843" y="31802"/>
                </a:lnTo>
                <a:lnTo>
                  <a:pt x="48453" y="29458"/>
                </a:lnTo>
                <a:lnTo>
                  <a:pt x="46110" y="27850"/>
                </a:lnTo>
                <a:lnTo>
                  <a:pt x="41791" y="25001"/>
                </a:lnTo>
                <a:lnTo>
                  <a:pt x="36736" y="23576"/>
                </a:lnTo>
                <a:lnTo>
                  <a:pt x="22400" y="23576"/>
                </a:lnTo>
                <a:lnTo>
                  <a:pt x="15301" y="46807"/>
                </a:lnTo>
                <a:lnTo>
                  <a:pt x="18517" y="38627"/>
                </a:lnTo>
                <a:lnTo>
                  <a:pt x="24491" y="34537"/>
                </a:lnTo>
                <a:lnTo>
                  <a:pt x="39057" y="34537"/>
                </a:lnTo>
                <a:lnTo>
                  <a:pt x="43858" y="36742"/>
                </a:lnTo>
                <a:lnTo>
                  <a:pt x="47626" y="41155"/>
                </a:lnTo>
                <a:lnTo>
                  <a:pt x="51394" y="45566"/>
                </a:lnTo>
                <a:lnTo>
                  <a:pt x="53277" y="52346"/>
                </a:lnTo>
                <a:lnTo>
                  <a:pt x="53277" y="67557"/>
                </a:lnTo>
                <a:lnTo>
                  <a:pt x="52267" y="72865"/>
                </a:lnTo>
                <a:lnTo>
                  <a:pt x="50245" y="77415"/>
                </a:lnTo>
                <a:lnTo>
                  <a:pt x="46615" y="85458"/>
                </a:lnTo>
                <a:lnTo>
                  <a:pt x="40343" y="89479"/>
                </a:lnTo>
                <a:lnTo>
                  <a:pt x="25731" y="89479"/>
                </a:lnTo>
                <a:lnTo>
                  <a:pt x="21194" y="87308"/>
                </a:lnTo>
                <a:lnTo>
                  <a:pt x="17816" y="82965"/>
                </a:lnTo>
                <a:lnTo>
                  <a:pt x="14439" y="78622"/>
                </a:lnTo>
                <a:lnTo>
                  <a:pt x="12751" y="72291"/>
                </a:lnTo>
                <a:lnTo>
                  <a:pt x="9063" y="33985"/>
                </a:lnTo>
                <a:lnTo>
                  <a:pt x="6352" y="37590"/>
                </a:lnTo>
                <a:lnTo>
                  <a:pt x="1588" y="48839"/>
                </a:lnTo>
                <a:lnTo>
                  <a:pt x="0" y="62939"/>
                </a:lnTo>
                <a:lnTo>
                  <a:pt x="178" y="68251"/>
                </a:lnTo>
                <a:lnTo>
                  <a:pt x="2926" y="81730"/>
                </a:lnTo>
                <a:lnTo>
                  <a:pt x="8994" y="91100"/>
                </a:lnTo>
                <a:lnTo>
                  <a:pt x="14990" y="96775"/>
                </a:lnTo>
                <a:lnTo>
                  <a:pt x="21986" y="99613"/>
                </a:lnTo>
                <a:lnTo>
                  <a:pt x="35725" y="99613"/>
                </a:lnTo>
                <a:lnTo>
                  <a:pt x="40343" y="98694"/>
                </a:lnTo>
                <a:lnTo>
                  <a:pt x="43835" y="96856"/>
                </a:lnTo>
                <a:lnTo>
                  <a:pt x="47327" y="95018"/>
                </a:lnTo>
                <a:lnTo>
                  <a:pt x="50314" y="92214"/>
                </a:lnTo>
                <a:lnTo>
                  <a:pt x="52795" y="88446"/>
                </a:lnTo>
                <a:lnTo>
                  <a:pt x="52933" y="98602"/>
                </a:lnTo>
                <a:lnTo>
                  <a:pt x="52129" y="105657"/>
                </a:lnTo>
                <a:lnTo>
                  <a:pt x="50383" y="109609"/>
                </a:lnTo>
                <a:lnTo>
                  <a:pt x="47442" y="116319"/>
                </a:lnTo>
                <a:lnTo>
                  <a:pt x="41216" y="119674"/>
                </a:lnTo>
                <a:lnTo>
                  <a:pt x="25685" y="119674"/>
                </a:lnTo>
                <a:lnTo>
                  <a:pt x="21274" y="118295"/>
                </a:lnTo>
                <a:lnTo>
                  <a:pt x="18471" y="115538"/>
                </a:lnTo>
                <a:lnTo>
                  <a:pt x="16679" y="113745"/>
                </a:lnTo>
                <a:lnTo>
                  <a:pt x="15485" y="111195"/>
                </a:lnTo>
                <a:lnTo>
                  <a:pt x="14887" y="107886"/>
                </a:lnTo>
                <a:lnTo>
                  <a:pt x="2274" y="107886"/>
                </a:lnTo>
                <a:lnTo>
                  <a:pt x="2917" y="115469"/>
                </a:lnTo>
                <a:lnTo>
                  <a:pt x="5949" y="121041"/>
                </a:lnTo>
                <a:close/>
              </a:path>
              <a:path w="1308296" h="132496">
                <a:moveTo>
                  <a:pt x="119767" y="42051"/>
                </a:moveTo>
                <a:lnTo>
                  <a:pt x="119767" y="53632"/>
                </a:lnTo>
                <a:lnTo>
                  <a:pt x="191655" y="53632"/>
                </a:lnTo>
                <a:lnTo>
                  <a:pt x="191655" y="42051"/>
                </a:lnTo>
                <a:lnTo>
                  <a:pt x="119767" y="42051"/>
                </a:lnTo>
                <a:close/>
              </a:path>
              <a:path w="1308296" h="132496">
                <a:moveTo>
                  <a:pt x="119767" y="71625"/>
                </a:moveTo>
                <a:lnTo>
                  <a:pt x="119767" y="83413"/>
                </a:lnTo>
                <a:lnTo>
                  <a:pt x="191655" y="83413"/>
                </a:lnTo>
                <a:lnTo>
                  <a:pt x="191655" y="71625"/>
                </a:lnTo>
                <a:lnTo>
                  <a:pt x="119767" y="71625"/>
                </a:lnTo>
                <a:close/>
              </a:path>
              <a:path w="1308296" h="132496">
                <a:moveTo>
                  <a:pt x="297982" y="13649"/>
                </a:moveTo>
                <a:lnTo>
                  <a:pt x="297982" y="1654"/>
                </a:lnTo>
                <a:lnTo>
                  <a:pt x="246702" y="1654"/>
                </a:lnTo>
                <a:lnTo>
                  <a:pt x="239190" y="54804"/>
                </a:lnTo>
                <a:lnTo>
                  <a:pt x="249942" y="55425"/>
                </a:lnTo>
                <a:lnTo>
                  <a:pt x="252101" y="52483"/>
                </a:lnTo>
                <a:lnTo>
                  <a:pt x="254709" y="50185"/>
                </a:lnTo>
                <a:lnTo>
                  <a:pt x="257765" y="48531"/>
                </a:lnTo>
                <a:lnTo>
                  <a:pt x="260820" y="46877"/>
                </a:lnTo>
                <a:lnTo>
                  <a:pt x="264485" y="46049"/>
                </a:lnTo>
                <a:lnTo>
                  <a:pt x="274640" y="46049"/>
                </a:lnTo>
                <a:lnTo>
                  <a:pt x="279683" y="47934"/>
                </a:lnTo>
                <a:lnTo>
                  <a:pt x="283887" y="51702"/>
                </a:lnTo>
                <a:lnTo>
                  <a:pt x="288091" y="55471"/>
                </a:lnTo>
                <a:lnTo>
                  <a:pt x="290193" y="60802"/>
                </a:lnTo>
                <a:lnTo>
                  <a:pt x="290193" y="73394"/>
                </a:lnTo>
                <a:lnTo>
                  <a:pt x="288424" y="78587"/>
                </a:lnTo>
                <a:lnTo>
                  <a:pt x="284886" y="83275"/>
                </a:lnTo>
                <a:lnTo>
                  <a:pt x="281348" y="87963"/>
                </a:lnTo>
                <a:lnTo>
                  <a:pt x="275903" y="90307"/>
                </a:lnTo>
                <a:lnTo>
                  <a:pt x="264691" y="90307"/>
                </a:lnTo>
                <a:lnTo>
                  <a:pt x="261291" y="89617"/>
                </a:lnTo>
                <a:lnTo>
                  <a:pt x="258350" y="88239"/>
                </a:lnTo>
                <a:lnTo>
                  <a:pt x="252607" y="85527"/>
                </a:lnTo>
                <a:lnTo>
                  <a:pt x="249321" y="80632"/>
                </a:lnTo>
                <a:lnTo>
                  <a:pt x="248494" y="73555"/>
                </a:lnTo>
                <a:lnTo>
                  <a:pt x="235605" y="73555"/>
                </a:lnTo>
                <a:lnTo>
                  <a:pt x="236341" y="82930"/>
                </a:lnTo>
                <a:lnTo>
                  <a:pt x="239798" y="89882"/>
                </a:lnTo>
                <a:lnTo>
                  <a:pt x="245979" y="94409"/>
                </a:lnTo>
                <a:lnTo>
                  <a:pt x="252159" y="98936"/>
                </a:lnTo>
                <a:lnTo>
                  <a:pt x="259270" y="101199"/>
                </a:lnTo>
                <a:lnTo>
                  <a:pt x="267311" y="101199"/>
                </a:lnTo>
                <a:lnTo>
                  <a:pt x="272482" y="100984"/>
                </a:lnTo>
                <a:lnTo>
                  <a:pt x="285595" y="97716"/>
                </a:lnTo>
                <a:lnTo>
                  <a:pt x="294915" y="90513"/>
                </a:lnTo>
                <a:lnTo>
                  <a:pt x="301525" y="78646"/>
                </a:lnTo>
                <a:lnTo>
                  <a:pt x="303565" y="65834"/>
                </a:lnTo>
                <a:lnTo>
                  <a:pt x="303565" y="56872"/>
                </a:lnTo>
                <a:lnTo>
                  <a:pt x="300416" y="49473"/>
                </a:lnTo>
                <a:lnTo>
                  <a:pt x="294122" y="43636"/>
                </a:lnTo>
                <a:lnTo>
                  <a:pt x="287827" y="37800"/>
                </a:lnTo>
                <a:lnTo>
                  <a:pt x="280154" y="34882"/>
                </a:lnTo>
                <a:lnTo>
                  <a:pt x="266277" y="34882"/>
                </a:lnTo>
                <a:lnTo>
                  <a:pt x="262026" y="35640"/>
                </a:lnTo>
                <a:lnTo>
                  <a:pt x="258350" y="37157"/>
                </a:lnTo>
                <a:lnTo>
                  <a:pt x="256283" y="38029"/>
                </a:lnTo>
                <a:lnTo>
                  <a:pt x="251803" y="41086"/>
                </a:lnTo>
                <a:lnTo>
                  <a:pt x="256007" y="13649"/>
                </a:lnTo>
                <a:lnTo>
                  <a:pt x="297982" y="13649"/>
                </a:lnTo>
                <a:close/>
              </a:path>
              <a:path w="1308296" h="132496">
                <a:moveTo>
                  <a:pt x="399622" y="413"/>
                </a:moveTo>
                <a:lnTo>
                  <a:pt x="344413" y="101337"/>
                </a:lnTo>
                <a:lnTo>
                  <a:pt x="352064" y="101337"/>
                </a:lnTo>
                <a:lnTo>
                  <a:pt x="407273" y="413"/>
                </a:lnTo>
                <a:lnTo>
                  <a:pt x="399622" y="413"/>
                </a:lnTo>
                <a:close/>
              </a:path>
              <a:path w="1308296" h="132496">
                <a:moveTo>
                  <a:pt x="338027" y="41223"/>
                </a:moveTo>
                <a:lnTo>
                  <a:pt x="334684" y="39833"/>
                </a:lnTo>
                <a:lnTo>
                  <a:pt x="335315" y="51013"/>
                </a:lnTo>
                <a:lnTo>
                  <a:pt x="341933" y="51013"/>
                </a:lnTo>
                <a:lnTo>
                  <a:pt x="341933" y="41223"/>
                </a:lnTo>
                <a:lnTo>
                  <a:pt x="338027" y="41223"/>
                </a:lnTo>
                <a:close/>
              </a:path>
              <a:path w="1308296" h="132496">
                <a:moveTo>
                  <a:pt x="405665" y="88928"/>
                </a:moveTo>
                <a:lnTo>
                  <a:pt x="402299" y="87538"/>
                </a:lnTo>
                <a:lnTo>
                  <a:pt x="402953" y="98717"/>
                </a:lnTo>
                <a:lnTo>
                  <a:pt x="409616" y="98717"/>
                </a:lnTo>
                <a:lnTo>
                  <a:pt x="409616" y="88928"/>
                </a:lnTo>
                <a:lnTo>
                  <a:pt x="405665" y="88928"/>
                </a:lnTo>
                <a:close/>
              </a:path>
              <a:path w="1308296" h="132496">
                <a:moveTo>
                  <a:pt x="458437" y="113125"/>
                </a:moveTo>
                <a:lnTo>
                  <a:pt x="458437" y="119674"/>
                </a:lnTo>
                <a:lnTo>
                  <a:pt x="464411" y="118617"/>
                </a:lnTo>
                <a:lnTo>
                  <a:pt x="468592" y="115377"/>
                </a:lnTo>
                <a:lnTo>
                  <a:pt x="470981" y="109954"/>
                </a:lnTo>
                <a:lnTo>
                  <a:pt x="472406" y="106645"/>
                </a:lnTo>
                <a:lnTo>
                  <a:pt x="473118" y="102532"/>
                </a:lnTo>
                <a:lnTo>
                  <a:pt x="473118" y="83689"/>
                </a:lnTo>
                <a:lnTo>
                  <a:pt x="458437" y="83689"/>
                </a:lnTo>
                <a:lnTo>
                  <a:pt x="458437" y="98717"/>
                </a:lnTo>
                <a:lnTo>
                  <a:pt x="465950" y="98717"/>
                </a:lnTo>
                <a:lnTo>
                  <a:pt x="466088" y="100142"/>
                </a:lnTo>
                <a:lnTo>
                  <a:pt x="466088" y="102669"/>
                </a:lnTo>
                <a:lnTo>
                  <a:pt x="465123" y="106714"/>
                </a:lnTo>
                <a:lnTo>
                  <a:pt x="463883" y="110391"/>
                </a:lnTo>
                <a:lnTo>
                  <a:pt x="461654" y="112528"/>
                </a:lnTo>
                <a:lnTo>
                  <a:pt x="458437" y="113125"/>
                </a:lnTo>
                <a:close/>
              </a:path>
              <a:path w="1308296" h="132496">
                <a:moveTo>
                  <a:pt x="458437" y="25850"/>
                </a:moveTo>
                <a:lnTo>
                  <a:pt x="458437" y="40879"/>
                </a:lnTo>
                <a:lnTo>
                  <a:pt x="473118" y="40879"/>
                </a:lnTo>
                <a:lnTo>
                  <a:pt x="473118" y="25850"/>
                </a:lnTo>
                <a:lnTo>
                  <a:pt x="458437" y="25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74563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74563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053517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440725" y="1263295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440725" y="128948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812770" y="1250521"/>
            <a:ext cx="13346" cy="0"/>
          </a:xfrm>
          <a:custGeom>
            <a:avLst/>
            <a:gdLst/>
            <a:ahLst/>
            <a:cxnLst/>
            <a:rect l="l" t="t" r="r" b="b"/>
            <a:pathLst>
              <a:path w="14681">
                <a:moveTo>
                  <a:pt x="0" y="0"/>
                </a:moveTo>
                <a:lnTo>
                  <a:pt x="14681" y="0"/>
                </a:lnTo>
              </a:path>
            </a:pathLst>
          </a:custGeom>
          <a:ln w="162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643272" y="1363861"/>
            <a:ext cx="1061370" cy="92030"/>
          </a:xfrm>
          <a:custGeom>
            <a:avLst/>
            <a:gdLst/>
            <a:ahLst/>
            <a:cxnLst/>
            <a:rect l="l" t="t" r="r" b="b"/>
            <a:pathLst>
              <a:path w="1167507" h="104301">
                <a:moveTo>
                  <a:pt x="202223" y="88929"/>
                </a:moveTo>
                <a:lnTo>
                  <a:pt x="198961" y="80794"/>
                </a:lnTo>
                <a:lnTo>
                  <a:pt x="197215" y="76474"/>
                </a:lnTo>
                <a:lnTo>
                  <a:pt x="196411" y="92169"/>
                </a:lnTo>
                <a:lnTo>
                  <a:pt x="199029" y="95707"/>
                </a:lnTo>
                <a:lnTo>
                  <a:pt x="201488" y="98281"/>
                </a:lnTo>
                <a:lnTo>
                  <a:pt x="203785" y="99890"/>
                </a:lnTo>
                <a:lnTo>
                  <a:pt x="208311" y="92996"/>
                </a:lnTo>
                <a:lnTo>
                  <a:pt x="202223" y="88929"/>
                </a:lnTo>
                <a:close/>
              </a:path>
              <a:path w="1167507" h="104301">
                <a:moveTo>
                  <a:pt x="339199" y="27781"/>
                </a:moveTo>
                <a:lnTo>
                  <a:pt x="339199" y="101613"/>
                </a:lnTo>
                <a:lnTo>
                  <a:pt x="351605" y="101613"/>
                </a:lnTo>
                <a:lnTo>
                  <a:pt x="351605" y="53909"/>
                </a:lnTo>
                <a:lnTo>
                  <a:pt x="353281" y="49278"/>
                </a:lnTo>
                <a:lnTo>
                  <a:pt x="356636" y="45257"/>
                </a:lnTo>
                <a:lnTo>
                  <a:pt x="359991" y="41235"/>
                </a:lnTo>
                <a:lnTo>
                  <a:pt x="364792" y="39225"/>
                </a:lnTo>
                <a:lnTo>
                  <a:pt x="372454" y="39248"/>
                </a:lnTo>
                <a:lnTo>
                  <a:pt x="375108" y="39569"/>
                </a:lnTo>
                <a:lnTo>
                  <a:pt x="375108" y="26471"/>
                </a:lnTo>
                <a:lnTo>
                  <a:pt x="373776" y="26333"/>
                </a:lnTo>
                <a:lnTo>
                  <a:pt x="371110" y="26127"/>
                </a:lnTo>
                <a:lnTo>
                  <a:pt x="366194" y="26127"/>
                </a:lnTo>
                <a:lnTo>
                  <a:pt x="361852" y="27908"/>
                </a:lnTo>
                <a:lnTo>
                  <a:pt x="358084" y="31469"/>
                </a:lnTo>
                <a:lnTo>
                  <a:pt x="354316" y="35031"/>
                </a:lnTo>
                <a:lnTo>
                  <a:pt x="351949" y="38053"/>
                </a:lnTo>
                <a:lnTo>
                  <a:pt x="350985" y="40535"/>
                </a:lnTo>
                <a:lnTo>
                  <a:pt x="350985" y="27781"/>
                </a:lnTo>
                <a:lnTo>
                  <a:pt x="339199" y="27781"/>
                </a:lnTo>
                <a:close/>
              </a:path>
              <a:path w="1167507" h="104301">
                <a:moveTo>
                  <a:pt x="384597" y="70086"/>
                </a:moveTo>
                <a:lnTo>
                  <a:pt x="382460" y="75394"/>
                </a:lnTo>
                <a:lnTo>
                  <a:pt x="382460" y="88492"/>
                </a:lnTo>
                <a:lnTo>
                  <a:pt x="384630" y="93697"/>
                </a:lnTo>
                <a:lnTo>
                  <a:pt x="388973" y="97856"/>
                </a:lnTo>
                <a:lnTo>
                  <a:pt x="393316" y="102015"/>
                </a:lnTo>
                <a:lnTo>
                  <a:pt x="398910" y="104095"/>
                </a:lnTo>
                <a:lnTo>
                  <a:pt x="396727" y="88376"/>
                </a:lnTo>
                <a:lnTo>
                  <a:pt x="395418" y="85550"/>
                </a:lnTo>
                <a:lnTo>
                  <a:pt x="395418" y="77232"/>
                </a:lnTo>
                <a:lnTo>
                  <a:pt x="397325" y="73785"/>
                </a:lnTo>
                <a:lnTo>
                  <a:pt x="401138" y="71625"/>
                </a:lnTo>
                <a:lnTo>
                  <a:pt x="403390" y="70338"/>
                </a:lnTo>
                <a:lnTo>
                  <a:pt x="406767" y="69396"/>
                </a:lnTo>
                <a:lnTo>
                  <a:pt x="411270" y="68799"/>
                </a:lnTo>
                <a:lnTo>
                  <a:pt x="418783" y="67834"/>
                </a:lnTo>
                <a:lnTo>
                  <a:pt x="423424" y="67098"/>
                </a:lnTo>
                <a:lnTo>
                  <a:pt x="425813" y="66455"/>
                </a:lnTo>
                <a:lnTo>
                  <a:pt x="428203" y="65812"/>
                </a:lnTo>
                <a:lnTo>
                  <a:pt x="431672" y="64042"/>
                </a:lnTo>
                <a:lnTo>
                  <a:pt x="431672" y="81667"/>
                </a:lnTo>
                <a:lnTo>
                  <a:pt x="428226" y="87159"/>
                </a:lnTo>
                <a:lnTo>
                  <a:pt x="421402" y="100441"/>
                </a:lnTo>
                <a:lnTo>
                  <a:pt x="426135" y="98005"/>
                </a:lnTo>
                <a:lnTo>
                  <a:pt x="429765" y="95133"/>
                </a:lnTo>
                <a:lnTo>
                  <a:pt x="432291" y="91824"/>
                </a:lnTo>
                <a:lnTo>
                  <a:pt x="432706" y="94765"/>
                </a:lnTo>
                <a:lnTo>
                  <a:pt x="434429" y="98648"/>
                </a:lnTo>
                <a:lnTo>
                  <a:pt x="436359" y="101682"/>
                </a:lnTo>
                <a:lnTo>
                  <a:pt x="439460" y="103198"/>
                </a:lnTo>
                <a:lnTo>
                  <a:pt x="445480" y="103198"/>
                </a:lnTo>
                <a:lnTo>
                  <a:pt x="448880" y="102854"/>
                </a:lnTo>
                <a:lnTo>
                  <a:pt x="452280" y="101957"/>
                </a:lnTo>
                <a:lnTo>
                  <a:pt x="452280" y="92789"/>
                </a:lnTo>
                <a:lnTo>
                  <a:pt x="450764" y="93030"/>
                </a:lnTo>
                <a:lnTo>
                  <a:pt x="448214" y="93202"/>
                </a:lnTo>
                <a:lnTo>
                  <a:pt x="444871" y="92031"/>
                </a:lnTo>
                <a:lnTo>
                  <a:pt x="444078" y="88929"/>
                </a:lnTo>
                <a:lnTo>
                  <a:pt x="444078" y="39408"/>
                </a:lnTo>
                <a:lnTo>
                  <a:pt x="441390" y="34262"/>
                </a:lnTo>
                <a:lnTo>
                  <a:pt x="436013" y="30953"/>
                </a:lnTo>
                <a:lnTo>
                  <a:pt x="430592" y="27643"/>
                </a:lnTo>
                <a:lnTo>
                  <a:pt x="423539" y="25989"/>
                </a:lnTo>
                <a:lnTo>
                  <a:pt x="407365" y="25989"/>
                </a:lnTo>
                <a:lnTo>
                  <a:pt x="400782" y="27770"/>
                </a:lnTo>
                <a:lnTo>
                  <a:pt x="395108" y="31331"/>
                </a:lnTo>
                <a:lnTo>
                  <a:pt x="389433" y="34893"/>
                </a:lnTo>
                <a:lnTo>
                  <a:pt x="386481" y="41224"/>
                </a:lnTo>
                <a:lnTo>
                  <a:pt x="386251" y="50324"/>
                </a:lnTo>
                <a:lnTo>
                  <a:pt x="397830" y="50324"/>
                </a:lnTo>
                <a:lnTo>
                  <a:pt x="398290" y="46509"/>
                </a:lnTo>
                <a:lnTo>
                  <a:pt x="399278" y="43637"/>
                </a:lnTo>
                <a:lnTo>
                  <a:pt x="400794" y="41706"/>
                </a:lnTo>
                <a:lnTo>
                  <a:pt x="403505" y="38214"/>
                </a:lnTo>
                <a:lnTo>
                  <a:pt x="408100" y="36467"/>
                </a:lnTo>
                <a:lnTo>
                  <a:pt x="420185" y="36467"/>
                </a:lnTo>
                <a:lnTo>
                  <a:pt x="424492" y="37421"/>
                </a:lnTo>
                <a:lnTo>
                  <a:pt x="427502" y="39328"/>
                </a:lnTo>
                <a:lnTo>
                  <a:pt x="430512" y="41235"/>
                </a:lnTo>
                <a:lnTo>
                  <a:pt x="432017" y="44303"/>
                </a:lnTo>
                <a:lnTo>
                  <a:pt x="432017" y="50600"/>
                </a:lnTo>
                <a:lnTo>
                  <a:pt x="431189" y="53288"/>
                </a:lnTo>
                <a:lnTo>
                  <a:pt x="428318" y="56505"/>
                </a:lnTo>
                <a:lnTo>
                  <a:pt x="425468" y="56873"/>
                </a:lnTo>
                <a:lnTo>
                  <a:pt x="405687" y="59354"/>
                </a:lnTo>
                <a:lnTo>
                  <a:pt x="398749" y="60227"/>
                </a:lnTo>
                <a:lnTo>
                  <a:pt x="393143" y="62548"/>
                </a:lnTo>
                <a:lnTo>
                  <a:pt x="388870" y="66317"/>
                </a:lnTo>
                <a:lnTo>
                  <a:pt x="384597" y="70086"/>
                </a:lnTo>
                <a:close/>
              </a:path>
              <a:path w="1167507" h="104301">
                <a:moveTo>
                  <a:pt x="428226" y="87159"/>
                </a:moveTo>
                <a:lnTo>
                  <a:pt x="421333" y="90514"/>
                </a:lnTo>
                <a:lnTo>
                  <a:pt x="417244" y="92536"/>
                </a:lnTo>
                <a:lnTo>
                  <a:pt x="413016" y="93547"/>
                </a:lnTo>
                <a:lnTo>
                  <a:pt x="405067" y="93547"/>
                </a:lnTo>
                <a:lnTo>
                  <a:pt x="401966" y="92513"/>
                </a:lnTo>
                <a:lnTo>
                  <a:pt x="399346" y="90445"/>
                </a:lnTo>
                <a:lnTo>
                  <a:pt x="396727" y="88376"/>
                </a:lnTo>
                <a:lnTo>
                  <a:pt x="398910" y="104095"/>
                </a:lnTo>
                <a:lnTo>
                  <a:pt x="411454" y="104095"/>
                </a:lnTo>
                <a:lnTo>
                  <a:pt x="416669" y="102877"/>
                </a:lnTo>
                <a:lnTo>
                  <a:pt x="421402" y="100441"/>
                </a:lnTo>
                <a:lnTo>
                  <a:pt x="428226" y="87159"/>
                </a:lnTo>
                <a:close/>
              </a:path>
              <a:path w="1167507" h="104301">
                <a:moveTo>
                  <a:pt x="503536" y="28126"/>
                </a:moveTo>
                <a:lnTo>
                  <a:pt x="503536" y="101613"/>
                </a:lnTo>
                <a:lnTo>
                  <a:pt x="516150" y="101613"/>
                </a:lnTo>
                <a:lnTo>
                  <a:pt x="516150" y="28126"/>
                </a:lnTo>
                <a:lnTo>
                  <a:pt x="503536" y="28126"/>
                </a:lnTo>
                <a:close/>
              </a:path>
              <a:path w="1167507" h="104301">
                <a:moveTo>
                  <a:pt x="503536" y="344"/>
                </a:moveTo>
                <a:lnTo>
                  <a:pt x="503536" y="14407"/>
                </a:lnTo>
                <a:lnTo>
                  <a:pt x="516150" y="14407"/>
                </a:lnTo>
                <a:lnTo>
                  <a:pt x="516150" y="344"/>
                </a:lnTo>
                <a:lnTo>
                  <a:pt x="503536" y="344"/>
                </a:lnTo>
                <a:close/>
              </a:path>
              <a:path w="1167507" h="104301">
                <a:moveTo>
                  <a:pt x="593897" y="92651"/>
                </a:moveTo>
                <a:lnTo>
                  <a:pt x="596658" y="88405"/>
                </a:lnTo>
                <a:lnTo>
                  <a:pt x="601100" y="76833"/>
                </a:lnTo>
                <a:lnTo>
                  <a:pt x="602581" y="63146"/>
                </a:lnTo>
                <a:lnTo>
                  <a:pt x="602377" y="58011"/>
                </a:lnTo>
                <a:lnTo>
                  <a:pt x="599356" y="44942"/>
                </a:lnTo>
                <a:lnTo>
                  <a:pt x="592725" y="35157"/>
                </a:lnTo>
                <a:lnTo>
                  <a:pt x="581518" y="27926"/>
                </a:lnTo>
                <a:lnTo>
                  <a:pt x="568601" y="25644"/>
                </a:lnTo>
                <a:lnTo>
                  <a:pt x="566044" y="25718"/>
                </a:lnTo>
                <a:lnTo>
                  <a:pt x="553275" y="28871"/>
                </a:lnTo>
                <a:lnTo>
                  <a:pt x="543237" y="36674"/>
                </a:lnTo>
                <a:lnTo>
                  <a:pt x="540089" y="40979"/>
                </a:lnTo>
                <a:lnTo>
                  <a:pt x="535368" y="52384"/>
                </a:lnTo>
                <a:lnTo>
                  <a:pt x="533795" y="66317"/>
                </a:lnTo>
                <a:lnTo>
                  <a:pt x="533939" y="70613"/>
                </a:lnTo>
                <a:lnTo>
                  <a:pt x="536639" y="83651"/>
                </a:lnTo>
                <a:lnTo>
                  <a:pt x="542755" y="93995"/>
                </a:lnTo>
                <a:lnTo>
                  <a:pt x="543373" y="94686"/>
                </a:lnTo>
                <a:lnTo>
                  <a:pt x="546546" y="73969"/>
                </a:lnTo>
                <a:lnTo>
                  <a:pt x="546546" y="57930"/>
                </a:lnTo>
                <a:lnTo>
                  <a:pt x="548269" y="50944"/>
                </a:lnTo>
                <a:lnTo>
                  <a:pt x="551715" y="45153"/>
                </a:lnTo>
                <a:lnTo>
                  <a:pt x="555161" y="39362"/>
                </a:lnTo>
                <a:lnTo>
                  <a:pt x="560675" y="36467"/>
                </a:lnTo>
                <a:lnTo>
                  <a:pt x="576803" y="36467"/>
                </a:lnTo>
                <a:lnTo>
                  <a:pt x="582823" y="39868"/>
                </a:lnTo>
                <a:lnTo>
                  <a:pt x="586315" y="46670"/>
                </a:lnTo>
                <a:lnTo>
                  <a:pt x="588521" y="50990"/>
                </a:lnTo>
                <a:lnTo>
                  <a:pt x="589623" y="56597"/>
                </a:lnTo>
                <a:lnTo>
                  <a:pt x="589623" y="71119"/>
                </a:lnTo>
                <a:lnTo>
                  <a:pt x="588095" y="78048"/>
                </a:lnTo>
                <a:lnTo>
                  <a:pt x="585040" y="84275"/>
                </a:lnTo>
                <a:lnTo>
                  <a:pt x="584591" y="100550"/>
                </a:lnTo>
                <a:lnTo>
                  <a:pt x="593897" y="92651"/>
                </a:lnTo>
                <a:close/>
              </a:path>
              <a:path w="1167507" h="104301">
                <a:moveTo>
                  <a:pt x="585040" y="84275"/>
                </a:moveTo>
                <a:lnTo>
                  <a:pt x="581984" y="90503"/>
                </a:lnTo>
                <a:lnTo>
                  <a:pt x="576344" y="93616"/>
                </a:lnTo>
                <a:lnTo>
                  <a:pt x="560629" y="93616"/>
                </a:lnTo>
                <a:lnTo>
                  <a:pt x="555161" y="90997"/>
                </a:lnTo>
                <a:lnTo>
                  <a:pt x="551715" y="85757"/>
                </a:lnTo>
                <a:lnTo>
                  <a:pt x="548269" y="80518"/>
                </a:lnTo>
                <a:lnTo>
                  <a:pt x="546546" y="73969"/>
                </a:lnTo>
                <a:lnTo>
                  <a:pt x="543373" y="94686"/>
                </a:lnTo>
                <a:lnTo>
                  <a:pt x="553697" y="101897"/>
                </a:lnTo>
                <a:lnTo>
                  <a:pt x="566947" y="104301"/>
                </a:lnTo>
                <a:lnTo>
                  <a:pt x="571700" y="104089"/>
                </a:lnTo>
                <a:lnTo>
                  <a:pt x="584591" y="100550"/>
                </a:lnTo>
                <a:lnTo>
                  <a:pt x="585040" y="84275"/>
                </a:lnTo>
                <a:close/>
              </a:path>
              <a:path w="1167507" h="104301">
                <a:moveTo>
                  <a:pt x="653700" y="44947"/>
                </a:moveTo>
                <a:lnTo>
                  <a:pt x="653700" y="56528"/>
                </a:lnTo>
                <a:lnTo>
                  <a:pt x="725588" y="56528"/>
                </a:lnTo>
                <a:lnTo>
                  <a:pt x="725588" y="44947"/>
                </a:lnTo>
                <a:lnTo>
                  <a:pt x="653700" y="44947"/>
                </a:lnTo>
                <a:close/>
              </a:path>
              <a:path w="1167507" h="104301">
                <a:moveTo>
                  <a:pt x="653700" y="74521"/>
                </a:moveTo>
                <a:lnTo>
                  <a:pt x="653700" y="86309"/>
                </a:lnTo>
                <a:lnTo>
                  <a:pt x="725588" y="86309"/>
                </a:lnTo>
                <a:lnTo>
                  <a:pt x="725588" y="74521"/>
                </a:lnTo>
                <a:lnTo>
                  <a:pt x="653700" y="74521"/>
                </a:lnTo>
                <a:close/>
              </a:path>
              <a:path w="1167507" h="104301">
                <a:moveTo>
                  <a:pt x="811858" y="77485"/>
                </a:moveTo>
                <a:lnTo>
                  <a:pt x="811858" y="101613"/>
                </a:lnTo>
                <a:lnTo>
                  <a:pt x="824264" y="101613"/>
                </a:lnTo>
                <a:lnTo>
                  <a:pt x="824264" y="77485"/>
                </a:lnTo>
                <a:lnTo>
                  <a:pt x="838807" y="77485"/>
                </a:lnTo>
                <a:lnTo>
                  <a:pt x="838807" y="66662"/>
                </a:lnTo>
                <a:lnTo>
                  <a:pt x="824264" y="66662"/>
                </a:lnTo>
                <a:lnTo>
                  <a:pt x="824264" y="2619"/>
                </a:lnTo>
                <a:lnTo>
                  <a:pt x="813788" y="2619"/>
                </a:lnTo>
                <a:lnTo>
                  <a:pt x="811650" y="21921"/>
                </a:lnTo>
                <a:lnTo>
                  <a:pt x="811650" y="66662"/>
                </a:lnTo>
                <a:lnTo>
                  <a:pt x="780015" y="66662"/>
                </a:lnTo>
                <a:lnTo>
                  <a:pt x="768574" y="65352"/>
                </a:lnTo>
                <a:lnTo>
                  <a:pt x="768574" y="77485"/>
                </a:lnTo>
                <a:lnTo>
                  <a:pt x="811858" y="77485"/>
                </a:lnTo>
                <a:close/>
              </a:path>
              <a:path w="1167507" h="104301">
                <a:moveTo>
                  <a:pt x="813788" y="2619"/>
                </a:moveTo>
                <a:lnTo>
                  <a:pt x="768574" y="65352"/>
                </a:lnTo>
                <a:lnTo>
                  <a:pt x="780015" y="66662"/>
                </a:lnTo>
                <a:lnTo>
                  <a:pt x="811650" y="21921"/>
                </a:lnTo>
                <a:lnTo>
                  <a:pt x="813788" y="2619"/>
                </a:lnTo>
                <a:close/>
              </a:path>
              <a:path w="1167507" h="104301">
                <a:moveTo>
                  <a:pt x="894199" y="77485"/>
                </a:moveTo>
                <a:lnTo>
                  <a:pt x="894199" y="101613"/>
                </a:lnTo>
                <a:lnTo>
                  <a:pt x="906606" y="101613"/>
                </a:lnTo>
                <a:lnTo>
                  <a:pt x="906606" y="77485"/>
                </a:lnTo>
                <a:lnTo>
                  <a:pt x="921149" y="77485"/>
                </a:lnTo>
                <a:lnTo>
                  <a:pt x="921149" y="66662"/>
                </a:lnTo>
                <a:lnTo>
                  <a:pt x="906606" y="66662"/>
                </a:lnTo>
                <a:lnTo>
                  <a:pt x="906606" y="2619"/>
                </a:lnTo>
                <a:lnTo>
                  <a:pt x="896129" y="2619"/>
                </a:lnTo>
                <a:lnTo>
                  <a:pt x="893992" y="21921"/>
                </a:lnTo>
                <a:lnTo>
                  <a:pt x="893992" y="66662"/>
                </a:lnTo>
                <a:lnTo>
                  <a:pt x="862356" y="66662"/>
                </a:lnTo>
                <a:lnTo>
                  <a:pt x="850915" y="65352"/>
                </a:lnTo>
                <a:lnTo>
                  <a:pt x="850915" y="77485"/>
                </a:lnTo>
                <a:lnTo>
                  <a:pt x="894199" y="77485"/>
                </a:lnTo>
                <a:close/>
              </a:path>
              <a:path w="1167507" h="104301">
                <a:moveTo>
                  <a:pt x="896129" y="2619"/>
                </a:moveTo>
                <a:lnTo>
                  <a:pt x="850915" y="65352"/>
                </a:lnTo>
                <a:lnTo>
                  <a:pt x="862356" y="66662"/>
                </a:lnTo>
                <a:lnTo>
                  <a:pt x="893992" y="21921"/>
                </a:lnTo>
                <a:lnTo>
                  <a:pt x="896129" y="2619"/>
                </a:lnTo>
                <a:close/>
              </a:path>
              <a:path w="1167507" h="104301">
                <a:moveTo>
                  <a:pt x="941734" y="86584"/>
                </a:moveTo>
                <a:lnTo>
                  <a:pt x="941734" y="101613"/>
                </a:lnTo>
                <a:lnTo>
                  <a:pt x="956139" y="101613"/>
                </a:lnTo>
                <a:lnTo>
                  <a:pt x="956139" y="86584"/>
                </a:lnTo>
                <a:lnTo>
                  <a:pt x="941734" y="86584"/>
                </a:lnTo>
                <a:close/>
              </a:path>
              <a:path w="1167507" h="104301">
                <a:moveTo>
                  <a:pt x="983226" y="89894"/>
                </a:moveTo>
                <a:lnTo>
                  <a:pt x="984421" y="85022"/>
                </a:lnTo>
                <a:lnTo>
                  <a:pt x="987316" y="80587"/>
                </a:lnTo>
                <a:lnTo>
                  <a:pt x="991911" y="76589"/>
                </a:lnTo>
                <a:lnTo>
                  <a:pt x="994484" y="74337"/>
                </a:lnTo>
                <a:lnTo>
                  <a:pt x="998022" y="71970"/>
                </a:lnTo>
                <a:lnTo>
                  <a:pt x="1002525" y="69488"/>
                </a:lnTo>
                <a:lnTo>
                  <a:pt x="1011968" y="64249"/>
                </a:lnTo>
                <a:lnTo>
                  <a:pt x="1020284" y="59607"/>
                </a:lnTo>
                <a:lnTo>
                  <a:pt x="1026051" y="55655"/>
                </a:lnTo>
                <a:lnTo>
                  <a:pt x="1029267" y="52392"/>
                </a:lnTo>
                <a:lnTo>
                  <a:pt x="1034828" y="46785"/>
                </a:lnTo>
                <a:lnTo>
                  <a:pt x="1037608" y="40030"/>
                </a:lnTo>
                <a:lnTo>
                  <a:pt x="1037608" y="24633"/>
                </a:lnTo>
                <a:lnTo>
                  <a:pt x="1035000" y="17832"/>
                </a:lnTo>
                <a:lnTo>
                  <a:pt x="1029785" y="11719"/>
                </a:lnTo>
                <a:lnTo>
                  <a:pt x="1019197" y="4669"/>
                </a:lnTo>
                <a:lnTo>
                  <a:pt x="1005007" y="2550"/>
                </a:lnTo>
                <a:lnTo>
                  <a:pt x="997228" y="3142"/>
                </a:lnTo>
                <a:lnTo>
                  <a:pt x="984926" y="7739"/>
                </a:lnTo>
                <a:lnTo>
                  <a:pt x="976541" y="16889"/>
                </a:lnTo>
                <a:lnTo>
                  <a:pt x="973508" y="22313"/>
                </a:lnTo>
                <a:lnTo>
                  <a:pt x="971923" y="29321"/>
                </a:lnTo>
                <a:lnTo>
                  <a:pt x="971784" y="37915"/>
                </a:lnTo>
                <a:lnTo>
                  <a:pt x="984398" y="37915"/>
                </a:lnTo>
                <a:lnTo>
                  <a:pt x="984582" y="31802"/>
                </a:lnTo>
                <a:lnTo>
                  <a:pt x="985546" y="27023"/>
                </a:lnTo>
                <a:lnTo>
                  <a:pt x="987293" y="23576"/>
                </a:lnTo>
                <a:lnTo>
                  <a:pt x="990555" y="17142"/>
                </a:lnTo>
                <a:lnTo>
                  <a:pt x="996437" y="13925"/>
                </a:lnTo>
                <a:lnTo>
                  <a:pt x="1010681" y="13925"/>
                </a:lnTo>
                <a:lnTo>
                  <a:pt x="1015276" y="15614"/>
                </a:lnTo>
                <a:lnTo>
                  <a:pt x="1018722" y="18992"/>
                </a:lnTo>
                <a:lnTo>
                  <a:pt x="1022168" y="22370"/>
                </a:lnTo>
                <a:lnTo>
                  <a:pt x="1023892" y="26931"/>
                </a:lnTo>
                <a:lnTo>
                  <a:pt x="1023892" y="37593"/>
                </a:lnTo>
                <a:lnTo>
                  <a:pt x="1022008" y="41959"/>
                </a:lnTo>
                <a:lnTo>
                  <a:pt x="1018240" y="45774"/>
                </a:lnTo>
                <a:lnTo>
                  <a:pt x="1015851" y="48210"/>
                </a:lnTo>
                <a:lnTo>
                  <a:pt x="1011692" y="51151"/>
                </a:lnTo>
                <a:lnTo>
                  <a:pt x="1005765" y="54598"/>
                </a:lnTo>
                <a:lnTo>
                  <a:pt x="992531" y="62250"/>
                </a:lnTo>
                <a:lnTo>
                  <a:pt x="983662" y="67397"/>
                </a:lnTo>
                <a:lnTo>
                  <a:pt x="977701" y="73119"/>
                </a:lnTo>
                <a:lnTo>
                  <a:pt x="974645" y="79415"/>
                </a:lnTo>
                <a:lnTo>
                  <a:pt x="971590" y="85712"/>
                </a:lnTo>
                <a:lnTo>
                  <a:pt x="969832" y="93111"/>
                </a:lnTo>
                <a:lnTo>
                  <a:pt x="969373" y="101613"/>
                </a:lnTo>
                <a:lnTo>
                  <a:pt x="1037125" y="101613"/>
                </a:lnTo>
                <a:lnTo>
                  <a:pt x="1037125" y="89894"/>
                </a:lnTo>
                <a:lnTo>
                  <a:pt x="983226" y="89894"/>
                </a:lnTo>
                <a:close/>
              </a:path>
              <a:path w="1167507" h="104301">
                <a:moveTo>
                  <a:pt x="1133527" y="3309"/>
                </a:moveTo>
                <a:lnTo>
                  <a:pt x="1078318" y="104232"/>
                </a:lnTo>
                <a:lnTo>
                  <a:pt x="1085970" y="104232"/>
                </a:lnTo>
                <a:lnTo>
                  <a:pt x="1141178" y="3309"/>
                </a:lnTo>
                <a:lnTo>
                  <a:pt x="1133527" y="3309"/>
                </a:lnTo>
                <a:close/>
              </a:path>
              <a:path w="1167507" h="104301">
                <a:moveTo>
                  <a:pt x="1071932" y="44119"/>
                </a:moveTo>
                <a:lnTo>
                  <a:pt x="1068589" y="42729"/>
                </a:lnTo>
                <a:lnTo>
                  <a:pt x="1069220" y="53909"/>
                </a:lnTo>
                <a:lnTo>
                  <a:pt x="1075838" y="53909"/>
                </a:lnTo>
                <a:lnTo>
                  <a:pt x="1075838" y="44119"/>
                </a:lnTo>
                <a:lnTo>
                  <a:pt x="1071932" y="44119"/>
                </a:lnTo>
                <a:close/>
              </a:path>
              <a:path w="1167507" h="104301">
                <a:moveTo>
                  <a:pt x="1139570" y="91824"/>
                </a:moveTo>
                <a:lnTo>
                  <a:pt x="1136204" y="90434"/>
                </a:lnTo>
                <a:lnTo>
                  <a:pt x="1136858" y="101613"/>
                </a:lnTo>
                <a:lnTo>
                  <a:pt x="1143521" y="101613"/>
                </a:lnTo>
                <a:lnTo>
                  <a:pt x="1143521" y="91824"/>
                </a:lnTo>
                <a:lnTo>
                  <a:pt x="1139570" y="91824"/>
                </a:lnTo>
                <a:close/>
              </a:path>
              <a:path w="1167507" h="104301">
                <a:moveTo>
                  <a:pt x="1121810" y="89894"/>
                </a:moveTo>
                <a:lnTo>
                  <a:pt x="1126496" y="94581"/>
                </a:lnTo>
                <a:lnTo>
                  <a:pt x="1131184" y="99269"/>
                </a:lnTo>
                <a:lnTo>
                  <a:pt x="1136858" y="101613"/>
                </a:lnTo>
                <a:lnTo>
                  <a:pt x="1136204" y="90434"/>
                </a:lnTo>
                <a:lnTo>
                  <a:pt x="1133423" y="87653"/>
                </a:lnTo>
                <a:lnTo>
                  <a:pt x="1130644" y="84873"/>
                </a:lnTo>
                <a:lnTo>
                  <a:pt x="1129253" y="81529"/>
                </a:lnTo>
                <a:lnTo>
                  <a:pt x="1129253" y="73717"/>
                </a:lnTo>
                <a:lnTo>
                  <a:pt x="1130644" y="70373"/>
                </a:lnTo>
                <a:lnTo>
                  <a:pt x="1133423" y="67592"/>
                </a:lnTo>
                <a:lnTo>
                  <a:pt x="1136204" y="64812"/>
                </a:lnTo>
                <a:lnTo>
                  <a:pt x="1139570" y="63422"/>
                </a:lnTo>
                <a:lnTo>
                  <a:pt x="1147427" y="63422"/>
                </a:lnTo>
                <a:lnTo>
                  <a:pt x="1150770" y="64812"/>
                </a:lnTo>
                <a:lnTo>
                  <a:pt x="1153550" y="67593"/>
                </a:lnTo>
                <a:lnTo>
                  <a:pt x="1156329" y="70373"/>
                </a:lnTo>
                <a:lnTo>
                  <a:pt x="1157719" y="73717"/>
                </a:lnTo>
                <a:lnTo>
                  <a:pt x="1157719" y="81529"/>
                </a:lnTo>
                <a:lnTo>
                  <a:pt x="1156329" y="84873"/>
                </a:lnTo>
                <a:lnTo>
                  <a:pt x="1153550" y="87654"/>
                </a:lnTo>
                <a:lnTo>
                  <a:pt x="1150770" y="90434"/>
                </a:lnTo>
                <a:lnTo>
                  <a:pt x="1147427" y="91824"/>
                </a:lnTo>
                <a:lnTo>
                  <a:pt x="1143521" y="91824"/>
                </a:lnTo>
                <a:lnTo>
                  <a:pt x="1143521" y="101613"/>
                </a:lnTo>
                <a:lnTo>
                  <a:pt x="1150138" y="101613"/>
                </a:lnTo>
                <a:lnTo>
                  <a:pt x="1155790" y="99269"/>
                </a:lnTo>
                <a:lnTo>
                  <a:pt x="1160477" y="94581"/>
                </a:lnTo>
                <a:lnTo>
                  <a:pt x="1165163" y="89894"/>
                </a:lnTo>
                <a:lnTo>
                  <a:pt x="1167507" y="84241"/>
                </a:lnTo>
                <a:lnTo>
                  <a:pt x="1167507" y="71005"/>
                </a:lnTo>
                <a:lnTo>
                  <a:pt x="1165163" y="65352"/>
                </a:lnTo>
                <a:lnTo>
                  <a:pt x="1160477" y="60664"/>
                </a:lnTo>
                <a:lnTo>
                  <a:pt x="1155790" y="55976"/>
                </a:lnTo>
                <a:lnTo>
                  <a:pt x="1150138" y="53633"/>
                </a:lnTo>
                <a:lnTo>
                  <a:pt x="1136858" y="53633"/>
                </a:lnTo>
                <a:lnTo>
                  <a:pt x="1131184" y="55976"/>
                </a:lnTo>
                <a:lnTo>
                  <a:pt x="1126496" y="60664"/>
                </a:lnTo>
                <a:lnTo>
                  <a:pt x="1121810" y="65352"/>
                </a:lnTo>
                <a:lnTo>
                  <a:pt x="1119467" y="71005"/>
                </a:lnTo>
                <a:lnTo>
                  <a:pt x="1119467" y="84241"/>
                </a:lnTo>
                <a:lnTo>
                  <a:pt x="1121810" y="89894"/>
                </a:lnTo>
                <a:close/>
              </a:path>
              <a:path w="1167507" h="104301">
                <a:moveTo>
                  <a:pt x="1054196" y="42189"/>
                </a:moveTo>
                <a:lnTo>
                  <a:pt x="1058882" y="46877"/>
                </a:lnTo>
                <a:lnTo>
                  <a:pt x="1063569" y="51565"/>
                </a:lnTo>
                <a:lnTo>
                  <a:pt x="1069220" y="53909"/>
                </a:lnTo>
                <a:lnTo>
                  <a:pt x="1068589" y="42729"/>
                </a:lnTo>
                <a:lnTo>
                  <a:pt x="1065809" y="39949"/>
                </a:lnTo>
                <a:lnTo>
                  <a:pt x="1063029" y="37168"/>
                </a:lnTo>
                <a:lnTo>
                  <a:pt x="1061639" y="33825"/>
                </a:lnTo>
                <a:lnTo>
                  <a:pt x="1061639" y="25966"/>
                </a:lnTo>
                <a:lnTo>
                  <a:pt x="1063029" y="22612"/>
                </a:lnTo>
                <a:lnTo>
                  <a:pt x="1065809" y="19854"/>
                </a:lnTo>
                <a:lnTo>
                  <a:pt x="1068589" y="17096"/>
                </a:lnTo>
                <a:lnTo>
                  <a:pt x="1071932" y="15717"/>
                </a:lnTo>
                <a:lnTo>
                  <a:pt x="1079789" y="15717"/>
                </a:lnTo>
                <a:lnTo>
                  <a:pt x="1083155" y="17107"/>
                </a:lnTo>
                <a:lnTo>
                  <a:pt x="1085935" y="19888"/>
                </a:lnTo>
                <a:lnTo>
                  <a:pt x="1088715" y="22669"/>
                </a:lnTo>
                <a:lnTo>
                  <a:pt x="1090105" y="26012"/>
                </a:lnTo>
                <a:lnTo>
                  <a:pt x="1090105" y="33825"/>
                </a:lnTo>
                <a:lnTo>
                  <a:pt x="1088715" y="37168"/>
                </a:lnTo>
                <a:lnTo>
                  <a:pt x="1085935" y="39949"/>
                </a:lnTo>
                <a:lnTo>
                  <a:pt x="1083155" y="42729"/>
                </a:lnTo>
                <a:lnTo>
                  <a:pt x="1079789" y="44119"/>
                </a:lnTo>
                <a:lnTo>
                  <a:pt x="1075838" y="44119"/>
                </a:lnTo>
                <a:lnTo>
                  <a:pt x="1075838" y="53909"/>
                </a:lnTo>
                <a:lnTo>
                  <a:pt x="1082500" y="53909"/>
                </a:lnTo>
                <a:lnTo>
                  <a:pt x="1088175" y="51565"/>
                </a:lnTo>
                <a:lnTo>
                  <a:pt x="1092862" y="46877"/>
                </a:lnTo>
                <a:lnTo>
                  <a:pt x="1097549" y="42189"/>
                </a:lnTo>
                <a:lnTo>
                  <a:pt x="1099892" y="36537"/>
                </a:lnTo>
                <a:lnTo>
                  <a:pt x="1099892" y="23301"/>
                </a:lnTo>
                <a:lnTo>
                  <a:pt x="1097549" y="17636"/>
                </a:lnTo>
                <a:lnTo>
                  <a:pt x="1092862" y="12926"/>
                </a:lnTo>
                <a:lnTo>
                  <a:pt x="1088175" y="8214"/>
                </a:lnTo>
                <a:lnTo>
                  <a:pt x="1082500" y="5859"/>
                </a:lnTo>
                <a:lnTo>
                  <a:pt x="1069220" y="5859"/>
                </a:lnTo>
                <a:lnTo>
                  <a:pt x="1063569" y="8214"/>
                </a:lnTo>
                <a:lnTo>
                  <a:pt x="1058882" y="12926"/>
                </a:lnTo>
                <a:lnTo>
                  <a:pt x="1054196" y="17636"/>
                </a:lnTo>
                <a:lnTo>
                  <a:pt x="1051851" y="23301"/>
                </a:lnTo>
                <a:lnTo>
                  <a:pt x="1051851" y="36537"/>
                </a:lnTo>
                <a:lnTo>
                  <a:pt x="1054196" y="42189"/>
                </a:lnTo>
                <a:close/>
              </a:path>
              <a:path w="1167507" h="104301">
                <a:moveTo>
                  <a:pt x="485616" y="102785"/>
                </a:moveTo>
                <a:lnTo>
                  <a:pt x="489074" y="102693"/>
                </a:lnTo>
                <a:lnTo>
                  <a:pt x="492153" y="102325"/>
                </a:lnTo>
                <a:lnTo>
                  <a:pt x="495059" y="101613"/>
                </a:lnTo>
                <a:lnTo>
                  <a:pt x="495059" y="91824"/>
                </a:lnTo>
                <a:lnTo>
                  <a:pt x="491314" y="92031"/>
                </a:lnTo>
                <a:lnTo>
                  <a:pt x="488465" y="92031"/>
                </a:lnTo>
                <a:lnTo>
                  <a:pt x="485892" y="91272"/>
                </a:lnTo>
                <a:lnTo>
                  <a:pt x="483273" y="88676"/>
                </a:lnTo>
                <a:lnTo>
                  <a:pt x="483273" y="37915"/>
                </a:lnTo>
                <a:lnTo>
                  <a:pt x="495059" y="37915"/>
                </a:lnTo>
                <a:lnTo>
                  <a:pt x="495059" y="27781"/>
                </a:lnTo>
                <a:lnTo>
                  <a:pt x="483273" y="27781"/>
                </a:lnTo>
                <a:lnTo>
                  <a:pt x="483273" y="7169"/>
                </a:lnTo>
                <a:lnTo>
                  <a:pt x="470729" y="7169"/>
                </a:lnTo>
                <a:lnTo>
                  <a:pt x="470729" y="27781"/>
                </a:lnTo>
                <a:lnTo>
                  <a:pt x="460735" y="27781"/>
                </a:lnTo>
                <a:lnTo>
                  <a:pt x="460735" y="37915"/>
                </a:lnTo>
                <a:lnTo>
                  <a:pt x="470729" y="37915"/>
                </a:lnTo>
                <a:lnTo>
                  <a:pt x="470729" y="91525"/>
                </a:lnTo>
                <a:lnTo>
                  <a:pt x="471763" y="95374"/>
                </a:lnTo>
                <a:lnTo>
                  <a:pt x="473831" y="98338"/>
                </a:lnTo>
                <a:lnTo>
                  <a:pt x="475898" y="101303"/>
                </a:lnTo>
                <a:lnTo>
                  <a:pt x="479827" y="102785"/>
                </a:lnTo>
                <a:lnTo>
                  <a:pt x="485616" y="102785"/>
                </a:lnTo>
                <a:close/>
              </a:path>
              <a:path w="1167507" h="104301">
                <a:moveTo>
                  <a:pt x="285644" y="102785"/>
                </a:moveTo>
                <a:lnTo>
                  <a:pt x="289102" y="102693"/>
                </a:lnTo>
                <a:lnTo>
                  <a:pt x="292181" y="102325"/>
                </a:lnTo>
                <a:lnTo>
                  <a:pt x="295087" y="101613"/>
                </a:lnTo>
                <a:lnTo>
                  <a:pt x="295087" y="91824"/>
                </a:lnTo>
                <a:lnTo>
                  <a:pt x="291342" y="92031"/>
                </a:lnTo>
                <a:lnTo>
                  <a:pt x="288493" y="92031"/>
                </a:lnTo>
                <a:lnTo>
                  <a:pt x="285919" y="91272"/>
                </a:lnTo>
                <a:lnTo>
                  <a:pt x="283301" y="88676"/>
                </a:lnTo>
                <a:lnTo>
                  <a:pt x="283301" y="37915"/>
                </a:lnTo>
                <a:lnTo>
                  <a:pt x="295087" y="37915"/>
                </a:lnTo>
                <a:lnTo>
                  <a:pt x="295087" y="27781"/>
                </a:lnTo>
                <a:lnTo>
                  <a:pt x="283301" y="27781"/>
                </a:lnTo>
                <a:lnTo>
                  <a:pt x="283301" y="7169"/>
                </a:lnTo>
                <a:lnTo>
                  <a:pt x="270757" y="7169"/>
                </a:lnTo>
                <a:lnTo>
                  <a:pt x="270757" y="27781"/>
                </a:lnTo>
                <a:lnTo>
                  <a:pt x="260763" y="27781"/>
                </a:lnTo>
                <a:lnTo>
                  <a:pt x="260763" y="37915"/>
                </a:lnTo>
                <a:lnTo>
                  <a:pt x="270757" y="37915"/>
                </a:lnTo>
                <a:lnTo>
                  <a:pt x="270757" y="91525"/>
                </a:lnTo>
                <a:lnTo>
                  <a:pt x="271791" y="95374"/>
                </a:lnTo>
                <a:lnTo>
                  <a:pt x="273858" y="98338"/>
                </a:lnTo>
                <a:lnTo>
                  <a:pt x="275926" y="101303"/>
                </a:lnTo>
                <a:lnTo>
                  <a:pt x="279855" y="102785"/>
                </a:lnTo>
                <a:lnTo>
                  <a:pt x="285644" y="102785"/>
                </a:lnTo>
                <a:close/>
              </a:path>
              <a:path w="1167507" h="104301">
                <a:moveTo>
                  <a:pt x="196411" y="101613"/>
                </a:moveTo>
                <a:lnTo>
                  <a:pt x="196411" y="92169"/>
                </a:lnTo>
                <a:lnTo>
                  <a:pt x="197215" y="76474"/>
                </a:lnTo>
                <a:lnTo>
                  <a:pt x="196342" y="70844"/>
                </a:lnTo>
                <a:lnTo>
                  <a:pt x="196342" y="54299"/>
                </a:lnTo>
                <a:lnTo>
                  <a:pt x="198467" y="47405"/>
                </a:lnTo>
                <a:lnTo>
                  <a:pt x="202717" y="43223"/>
                </a:lnTo>
                <a:lnTo>
                  <a:pt x="206967" y="39041"/>
                </a:lnTo>
                <a:lnTo>
                  <a:pt x="211918" y="36950"/>
                </a:lnTo>
                <a:lnTo>
                  <a:pt x="224049" y="36950"/>
                </a:lnTo>
                <a:lnTo>
                  <a:pt x="228954" y="39500"/>
                </a:lnTo>
                <a:lnTo>
                  <a:pt x="232286" y="44602"/>
                </a:lnTo>
                <a:lnTo>
                  <a:pt x="235617" y="49703"/>
                </a:lnTo>
                <a:lnTo>
                  <a:pt x="237283" y="56137"/>
                </a:lnTo>
                <a:lnTo>
                  <a:pt x="237283" y="72637"/>
                </a:lnTo>
                <a:lnTo>
                  <a:pt x="235617" y="79668"/>
                </a:lnTo>
                <a:lnTo>
                  <a:pt x="232286" y="84999"/>
                </a:lnTo>
                <a:lnTo>
                  <a:pt x="228954" y="90330"/>
                </a:lnTo>
                <a:lnTo>
                  <a:pt x="223934" y="92996"/>
                </a:lnTo>
                <a:lnTo>
                  <a:pt x="208311" y="92996"/>
                </a:lnTo>
                <a:lnTo>
                  <a:pt x="203785" y="99890"/>
                </a:lnTo>
                <a:lnTo>
                  <a:pt x="207645" y="102601"/>
                </a:lnTo>
                <a:lnTo>
                  <a:pt x="212378" y="103957"/>
                </a:lnTo>
                <a:lnTo>
                  <a:pt x="218897" y="103946"/>
                </a:lnTo>
                <a:lnTo>
                  <a:pt x="231730" y="100881"/>
                </a:lnTo>
                <a:lnTo>
                  <a:pt x="241487" y="92375"/>
                </a:lnTo>
                <a:lnTo>
                  <a:pt x="244007" y="88474"/>
                </a:lnTo>
                <a:lnTo>
                  <a:pt x="248475" y="76920"/>
                </a:lnTo>
                <a:lnTo>
                  <a:pt x="249964" y="63284"/>
                </a:lnTo>
                <a:lnTo>
                  <a:pt x="249816" y="58585"/>
                </a:lnTo>
                <a:lnTo>
                  <a:pt x="247218" y="45260"/>
                </a:lnTo>
                <a:lnTo>
                  <a:pt x="241384" y="35330"/>
                </a:lnTo>
                <a:lnTo>
                  <a:pt x="235663" y="29010"/>
                </a:lnTo>
                <a:lnTo>
                  <a:pt x="228208" y="25851"/>
                </a:lnTo>
                <a:lnTo>
                  <a:pt x="214607" y="25851"/>
                </a:lnTo>
                <a:lnTo>
                  <a:pt x="210516" y="26782"/>
                </a:lnTo>
                <a:lnTo>
                  <a:pt x="206749" y="28643"/>
                </a:lnTo>
                <a:lnTo>
                  <a:pt x="202981" y="30504"/>
                </a:lnTo>
                <a:lnTo>
                  <a:pt x="199742" y="33205"/>
                </a:lnTo>
                <a:lnTo>
                  <a:pt x="197030" y="36743"/>
                </a:lnTo>
                <a:lnTo>
                  <a:pt x="197030" y="0"/>
                </a:lnTo>
                <a:lnTo>
                  <a:pt x="184969" y="0"/>
                </a:lnTo>
                <a:lnTo>
                  <a:pt x="184969" y="101613"/>
                </a:lnTo>
                <a:lnTo>
                  <a:pt x="196411" y="101613"/>
                </a:lnTo>
                <a:close/>
              </a:path>
              <a:path w="1167507" h="104301">
                <a:moveTo>
                  <a:pt x="70030" y="90101"/>
                </a:moveTo>
                <a:lnTo>
                  <a:pt x="77608" y="78588"/>
                </a:lnTo>
                <a:lnTo>
                  <a:pt x="79262" y="74685"/>
                </a:lnTo>
                <a:lnTo>
                  <a:pt x="82570" y="62620"/>
                </a:lnTo>
                <a:lnTo>
                  <a:pt x="83673" y="49427"/>
                </a:lnTo>
                <a:lnTo>
                  <a:pt x="82810" y="37950"/>
                </a:lnTo>
                <a:lnTo>
                  <a:pt x="79402" y="25610"/>
                </a:lnTo>
                <a:lnTo>
                  <a:pt x="73404" y="15166"/>
                </a:lnTo>
                <a:lnTo>
                  <a:pt x="66024" y="7879"/>
                </a:lnTo>
                <a:lnTo>
                  <a:pt x="54708" y="2228"/>
                </a:lnTo>
                <a:lnTo>
                  <a:pt x="41009" y="344"/>
                </a:lnTo>
                <a:lnTo>
                  <a:pt x="0" y="344"/>
                </a:lnTo>
                <a:lnTo>
                  <a:pt x="0" y="101613"/>
                </a:lnTo>
                <a:lnTo>
                  <a:pt x="40872" y="101613"/>
                </a:lnTo>
                <a:lnTo>
                  <a:pt x="13784" y="89894"/>
                </a:lnTo>
                <a:lnTo>
                  <a:pt x="13784" y="12132"/>
                </a:lnTo>
                <a:lnTo>
                  <a:pt x="39170" y="12143"/>
                </a:lnTo>
                <a:lnTo>
                  <a:pt x="52826" y="14904"/>
                </a:lnTo>
                <a:lnTo>
                  <a:pt x="62203" y="22542"/>
                </a:lnTo>
                <a:lnTo>
                  <a:pt x="64381" y="26045"/>
                </a:lnTo>
                <a:lnTo>
                  <a:pt x="68357" y="37418"/>
                </a:lnTo>
                <a:lnTo>
                  <a:pt x="69682" y="51772"/>
                </a:lnTo>
                <a:lnTo>
                  <a:pt x="69682" y="55035"/>
                </a:lnTo>
                <a:lnTo>
                  <a:pt x="69337" y="58573"/>
                </a:lnTo>
                <a:lnTo>
                  <a:pt x="68648" y="62388"/>
                </a:lnTo>
                <a:lnTo>
                  <a:pt x="67453" y="68776"/>
                </a:lnTo>
                <a:lnTo>
                  <a:pt x="65500" y="74015"/>
                </a:lnTo>
                <a:lnTo>
                  <a:pt x="62789" y="78105"/>
                </a:lnTo>
                <a:lnTo>
                  <a:pt x="59389" y="83207"/>
                </a:lnTo>
                <a:lnTo>
                  <a:pt x="55024" y="86654"/>
                </a:lnTo>
                <a:lnTo>
                  <a:pt x="49694" y="88446"/>
                </a:lnTo>
                <a:lnTo>
                  <a:pt x="46962" y="101274"/>
                </a:lnTo>
                <a:lnTo>
                  <a:pt x="59815" y="97664"/>
                </a:lnTo>
                <a:lnTo>
                  <a:pt x="70030" y="90101"/>
                </a:lnTo>
                <a:close/>
              </a:path>
              <a:path w="1167507" h="104301">
                <a:moveTo>
                  <a:pt x="49694" y="88446"/>
                </a:moveTo>
                <a:lnTo>
                  <a:pt x="46707" y="89411"/>
                </a:lnTo>
                <a:lnTo>
                  <a:pt x="42893" y="89894"/>
                </a:lnTo>
                <a:lnTo>
                  <a:pt x="13784" y="89894"/>
                </a:lnTo>
                <a:lnTo>
                  <a:pt x="40872" y="101613"/>
                </a:lnTo>
                <a:lnTo>
                  <a:pt x="46962" y="101274"/>
                </a:lnTo>
                <a:lnTo>
                  <a:pt x="49694" y="88446"/>
                </a:lnTo>
                <a:close/>
              </a:path>
              <a:path w="1167507" h="104301">
                <a:moveTo>
                  <a:pt x="123098" y="39007"/>
                </a:moveTo>
                <a:lnTo>
                  <a:pt x="127877" y="36950"/>
                </a:lnTo>
                <a:lnTo>
                  <a:pt x="141524" y="36950"/>
                </a:lnTo>
                <a:lnTo>
                  <a:pt x="147199" y="39937"/>
                </a:lnTo>
                <a:lnTo>
                  <a:pt x="150599" y="45912"/>
                </a:lnTo>
                <a:lnTo>
                  <a:pt x="152437" y="49129"/>
                </a:lnTo>
                <a:lnTo>
                  <a:pt x="153609" y="53426"/>
                </a:lnTo>
                <a:lnTo>
                  <a:pt x="154114" y="58803"/>
                </a:lnTo>
                <a:lnTo>
                  <a:pt x="113104" y="58803"/>
                </a:lnTo>
                <a:lnTo>
                  <a:pt x="113334" y="52461"/>
                </a:lnTo>
                <a:lnTo>
                  <a:pt x="109107" y="37226"/>
                </a:lnTo>
                <a:lnTo>
                  <a:pt x="106170" y="41093"/>
                </a:lnTo>
                <a:lnTo>
                  <a:pt x="101135" y="52439"/>
                </a:lnTo>
                <a:lnTo>
                  <a:pt x="99457" y="66110"/>
                </a:lnTo>
                <a:lnTo>
                  <a:pt x="99656" y="71153"/>
                </a:lnTo>
                <a:lnTo>
                  <a:pt x="102593" y="84148"/>
                </a:lnTo>
                <a:lnTo>
                  <a:pt x="109038" y="94202"/>
                </a:lnTo>
                <a:lnTo>
                  <a:pt x="119682" y="101730"/>
                </a:lnTo>
                <a:lnTo>
                  <a:pt x="132403" y="104232"/>
                </a:lnTo>
                <a:lnTo>
                  <a:pt x="136171" y="104232"/>
                </a:lnTo>
                <a:lnTo>
                  <a:pt x="139547" y="103865"/>
                </a:lnTo>
                <a:lnTo>
                  <a:pt x="142535" y="103130"/>
                </a:lnTo>
                <a:lnTo>
                  <a:pt x="148094" y="101842"/>
                </a:lnTo>
                <a:lnTo>
                  <a:pt x="152758" y="99361"/>
                </a:lnTo>
                <a:lnTo>
                  <a:pt x="156526" y="95684"/>
                </a:lnTo>
                <a:lnTo>
                  <a:pt x="158778" y="93570"/>
                </a:lnTo>
                <a:lnTo>
                  <a:pt x="160811" y="90847"/>
                </a:lnTo>
                <a:lnTo>
                  <a:pt x="162626" y="87515"/>
                </a:lnTo>
                <a:lnTo>
                  <a:pt x="164441" y="84184"/>
                </a:lnTo>
                <a:lnTo>
                  <a:pt x="165510" y="81161"/>
                </a:lnTo>
                <a:lnTo>
                  <a:pt x="165831" y="78450"/>
                </a:lnTo>
                <a:lnTo>
                  <a:pt x="153632" y="78450"/>
                </a:lnTo>
                <a:lnTo>
                  <a:pt x="152713" y="81713"/>
                </a:lnTo>
                <a:lnTo>
                  <a:pt x="151150" y="84585"/>
                </a:lnTo>
                <a:lnTo>
                  <a:pt x="148945" y="87067"/>
                </a:lnTo>
                <a:lnTo>
                  <a:pt x="145085" y="91341"/>
                </a:lnTo>
                <a:lnTo>
                  <a:pt x="139916" y="93478"/>
                </a:lnTo>
                <a:lnTo>
                  <a:pt x="126498" y="93478"/>
                </a:lnTo>
                <a:lnTo>
                  <a:pt x="121375" y="91215"/>
                </a:lnTo>
                <a:lnTo>
                  <a:pt x="118067" y="86688"/>
                </a:lnTo>
                <a:lnTo>
                  <a:pt x="114758" y="82161"/>
                </a:lnTo>
                <a:lnTo>
                  <a:pt x="112989" y="76152"/>
                </a:lnTo>
                <a:lnTo>
                  <a:pt x="112759" y="68661"/>
                </a:lnTo>
                <a:lnTo>
                  <a:pt x="166865" y="68661"/>
                </a:lnTo>
                <a:lnTo>
                  <a:pt x="166865" y="61216"/>
                </a:lnTo>
                <a:lnTo>
                  <a:pt x="166497" y="55793"/>
                </a:lnTo>
                <a:lnTo>
                  <a:pt x="165762" y="52392"/>
                </a:lnTo>
                <a:lnTo>
                  <a:pt x="164935" y="47428"/>
                </a:lnTo>
                <a:lnTo>
                  <a:pt x="163281" y="43085"/>
                </a:lnTo>
                <a:lnTo>
                  <a:pt x="160799" y="39362"/>
                </a:lnTo>
                <a:lnTo>
                  <a:pt x="158227" y="35456"/>
                </a:lnTo>
                <a:lnTo>
                  <a:pt x="154482" y="32274"/>
                </a:lnTo>
                <a:lnTo>
                  <a:pt x="149565" y="29815"/>
                </a:lnTo>
                <a:lnTo>
                  <a:pt x="144648" y="27356"/>
                </a:lnTo>
                <a:lnTo>
                  <a:pt x="139571" y="26127"/>
                </a:lnTo>
                <a:lnTo>
                  <a:pt x="131928" y="26195"/>
                </a:lnTo>
                <a:lnTo>
                  <a:pt x="123098" y="39007"/>
                </a:lnTo>
                <a:close/>
              </a:path>
              <a:path w="1167507" h="104301">
                <a:moveTo>
                  <a:pt x="119259" y="29353"/>
                </a:moveTo>
                <a:lnTo>
                  <a:pt x="109107" y="37226"/>
                </a:lnTo>
                <a:lnTo>
                  <a:pt x="113334" y="52461"/>
                </a:lnTo>
                <a:lnTo>
                  <a:pt x="115379" y="47233"/>
                </a:lnTo>
                <a:lnTo>
                  <a:pt x="119238" y="43120"/>
                </a:lnTo>
                <a:lnTo>
                  <a:pt x="123098" y="39007"/>
                </a:lnTo>
                <a:lnTo>
                  <a:pt x="131928" y="26195"/>
                </a:lnTo>
                <a:lnTo>
                  <a:pt x="119259" y="293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7106765" y="1364806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7237545" y="140863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7237545" y="143481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7499393" y="1446889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638572" y="1507068"/>
            <a:ext cx="1301331" cy="118490"/>
          </a:xfrm>
          <a:custGeom>
            <a:avLst/>
            <a:gdLst/>
            <a:ahLst/>
            <a:cxnLst/>
            <a:rect l="l" t="t" r="r" b="b"/>
            <a:pathLst>
              <a:path w="1431464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3"/>
                </a:lnTo>
                <a:lnTo>
                  <a:pt x="75472" y="33158"/>
                </a:lnTo>
                <a:lnTo>
                  <a:pt x="88842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1431464" h="134289">
                <a:moveTo>
                  <a:pt x="163832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4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1431464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10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1431464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7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4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3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1431464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8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0" y="28540"/>
                </a:lnTo>
                <a:lnTo>
                  <a:pt x="304575" y="28540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1"/>
                </a:lnTo>
                <a:lnTo>
                  <a:pt x="288723" y="36352"/>
                </a:lnTo>
                <a:lnTo>
                  <a:pt x="285231" y="40673"/>
                </a:lnTo>
                <a:lnTo>
                  <a:pt x="285231" y="30194"/>
                </a:lnTo>
                <a:lnTo>
                  <a:pt x="273444" y="30194"/>
                </a:lnTo>
                <a:lnTo>
                  <a:pt x="273444" y="104025"/>
                </a:lnTo>
                <a:lnTo>
                  <a:pt x="285851" y="104025"/>
                </a:lnTo>
                <a:close/>
              </a:path>
              <a:path w="1431464" h="134289">
                <a:moveTo>
                  <a:pt x="391420" y="30194"/>
                </a:moveTo>
                <a:lnTo>
                  <a:pt x="391420" y="104025"/>
                </a:lnTo>
                <a:lnTo>
                  <a:pt x="403827" y="104025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69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1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8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  <a:path w="1431464" h="134289">
                <a:moveTo>
                  <a:pt x="546959" y="104025"/>
                </a:moveTo>
                <a:lnTo>
                  <a:pt x="560675" y="104025"/>
                </a:lnTo>
                <a:lnTo>
                  <a:pt x="560675" y="61216"/>
                </a:lnTo>
                <a:lnTo>
                  <a:pt x="592518" y="61216"/>
                </a:lnTo>
                <a:lnTo>
                  <a:pt x="594126" y="49635"/>
                </a:lnTo>
                <a:lnTo>
                  <a:pt x="560675" y="49635"/>
                </a:lnTo>
                <a:lnTo>
                  <a:pt x="560675" y="14545"/>
                </a:lnTo>
                <a:lnTo>
                  <a:pt x="593253" y="14545"/>
                </a:lnTo>
                <a:lnTo>
                  <a:pt x="597412" y="15258"/>
                </a:lnTo>
                <a:lnTo>
                  <a:pt x="600444" y="16682"/>
                </a:lnTo>
                <a:lnTo>
                  <a:pt x="605958" y="19348"/>
                </a:lnTo>
                <a:lnTo>
                  <a:pt x="608715" y="24403"/>
                </a:lnTo>
                <a:lnTo>
                  <a:pt x="608715" y="38466"/>
                </a:lnTo>
                <a:lnTo>
                  <a:pt x="606797" y="43085"/>
                </a:lnTo>
                <a:lnTo>
                  <a:pt x="602960" y="45705"/>
                </a:lnTo>
                <a:lnTo>
                  <a:pt x="602719" y="61216"/>
                </a:lnTo>
                <a:lnTo>
                  <a:pt x="610278" y="58286"/>
                </a:lnTo>
                <a:lnTo>
                  <a:pt x="615194" y="52426"/>
                </a:lnTo>
                <a:lnTo>
                  <a:pt x="620111" y="46566"/>
                </a:lnTo>
                <a:lnTo>
                  <a:pt x="622568" y="39684"/>
                </a:lnTo>
                <a:lnTo>
                  <a:pt x="622568" y="22588"/>
                </a:lnTo>
                <a:lnTo>
                  <a:pt x="619812" y="15453"/>
                </a:lnTo>
                <a:lnTo>
                  <a:pt x="614298" y="10375"/>
                </a:lnTo>
                <a:lnTo>
                  <a:pt x="608784" y="5296"/>
                </a:lnTo>
                <a:lnTo>
                  <a:pt x="601524" y="2757"/>
                </a:lnTo>
                <a:lnTo>
                  <a:pt x="546959" y="2757"/>
                </a:lnTo>
                <a:lnTo>
                  <a:pt x="546959" y="104025"/>
                </a:lnTo>
                <a:close/>
              </a:path>
              <a:path w="1431464" h="134289">
                <a:moveTo>
                  <a:pt x="602719" y="61216"/>
                </a:moveTo>
                <a:lnTo>
                  <a:pt x="602960" y="45705"/>
                </a:lnTo>
                <a:lnTo>
                  <a:pt x="599123" y="48324"/>
                </a:lnTo>
                <a:lnTo>
                  <a:pt x="594126" y="49635"/>
                </a:lnTo>
                <a:lnTo>
                  <a:pt x="592518" y="61216"/>
                </a:lnTo>
                <a:lnTo>
                  <a:pt x="602719" y="61216"/>
                </a:lnTo>
                <a:close/>
              </a:path>
              <a:path w="1431464" h="134289">
                <a:moveTo>
                  <a:pt x="638445" y="30194"/>
                </a:moveTo>
                <a:lnTo>
                  <a:pt x="638445" y="104025"/>
                </a:lnTo>
                <a:lnTo>
                  <a:pt x="650851" y="104025"/>
                </a:lnTo>
                <a:lnTo>
                  <a:pt x="650851" y="56321"/>
                </a:lnTo>
                <a:lnTo>
                  <a:pt x="652527" y="51691"/>
                </a:lnTo>
                <a:lnTo>
                  <a:pt x="655883" y="47669"/>
                </a:lnTo>
                <a:lnTo>
                  <a:pt x="659237" y="43648"/>
                </a:lnTo>
                <a:lnTo>
                  <a:pt x="664038" y="41638"/>
                </a:lnTo>
                <a:lnTo>
                  <a:pt x="671701" y="41660"/>
                </a:lnTo>
                <a:lnTo>
                  <a:pt x="674354" y="41982"/>
                </a:lnTo>
                <a:lnTo>
                  <a:pt x="674354" y="28884"/>
                </a:lnTo>
                <a:lnTo>
                  <a:pt x="673022" y="28746"/>
                </a:lnTo>
                <a:lnTo>
                  <a:pt x="670357" y="28540"/>
                </a:lnTo>
                <a:lnTo>
                  <a:pt x="665440" y="28540"/>
                </a:lnTo>
                <a:lnTo>
                  <a:pt x="661097" y="30321"/>
                </a:lnTo>
                <a:lnTo>
                  <a:pt x="657330" y="33882"/>
                </a:lnTo>
                <a:lnTo>
                  <a:pt x="653562" y="37444"/>
                </a:lnTo>
                <a:lnTo>
                  <a:pt x="651195" y="40466"/>
                </a:lnTo>
                <a:lnTo>
                  <a:pt x="650231" y="42948"/>
                </a:lnTo>
                <a:lnTo>
                  <a:pt x="650231" y="30194"/>
                </a:lnTo>
                <a:lnTo>
                  <a:pt x="638445" y="30194"/>
                </a:lnTo>
                <a:close/>
              </a:path>
              <a:path w="1431464" h="134289">
                <a:moveTo>
                  <a:pt x="704658" y="41420"/>
                </a:moveTo>
                <a:lnTo>
                  <a:pt x="709437" y="39363"/>
                </a:lnTo>
                <a:lnTo>
                  <a:pt x="723084" y="39363"/>
                </a:lnTo>
                <a:lnTo>
                  <a:pt x="728758" y="42350"/>
                </a:lnTo>
                <a:lnTo>
                  <a:pt x="732159" y="48324"/>
                </a:lnTo>
                <a:lnTo>
                  <a:pt x="733997" y="51541"/>
                </a:lnTo>
                <a:lnTo>
                  <a:pt x="735168" y="55839"/>
                </a:lnTo>
                <a:lnTo>
                  <a:pt x="735674" y="61216"/>
                </a:lnTo>
                <a:lnTo>
                  <a:pt x="694664" y="61216"/>
                </a:lnTo>
                <a:lnTo>
                  <a:pt x="694894" y="54874"/>
                </a:lnTo>
                <a:lnTo>
                  <a:pt x="690666" y="39639"/>
                </a:lnTo>
                <a:lnTo>
                  <a:pt x="687730" y="43506"/>
                </a:lnTo>
                <a:lnTo>
                  <a:pt x="682695" y="54852"/>
                </a:lnTo>
                <a:lnTo>
                  <a:pt x="681017" y="68523"/>
                </a:lnTo>
                <a:lnTo>
                  <a:pt x="681216" y="73566"/>
                </a:lnTo>
                <a:lnTo>
                  <a:pt x="684153" y="86561"/>
                </a:lnTo>
                <a:lnTo>
                  <a:pt x="690597" y="96615"/>
                </a:lnTo>
                <a:lnTo>
                  <a:pt x="701241" y="104143"/>
                </a:lnTo>
                <a:lnTo>
                  <a:pt x="713963" y="106645"/>
                </a:lnTo>
                <a:lnTo>
                  <a:pt x="717731" y="106645"/>
                </a:lnTo>
                <a:lnTo>
                  <a:pt x="721107" y="106277"/>
                </a:lnTo>
                <a:lnTo>
                  <a:pt x="724094" y="105542"/>
                </a:lnTo>
                <a:lnTo>
                  <a:pt x="729654" y="104255"/>
                </a:lnTo>
                <a:lnTo>
                  <a:pt x="734317" y="101774"/>
                </a:lnTo>
                <a:lnTo>
                  <a:pt x="738085" y="98097"/>
                </a:lnTo>
                <a:lnTo>
                  <a:pt x="740338" y="95983"/>
                </a:lnTo>
                <a:lnTo>
                  <a:pt x="742371" y="93260"/>
                </a:lnTo>
                <a:lnTo>
                  <a:pt x="744186" y="89928"/>
                </a:lnTo>
                <a:lnTo>
                  <a:pt x="746001" y="86596"/>
                </a:lnTo>
                <a:lnTo>
                  <a:pt x="747069" y="83574"/>
                </a:lnTo>
                <a:lnTo>
                  <a:pt x="747391" y="80863"/>
                </a:lnTo>
                <a:lnTo>
                  <a:pt x="735191" y="80863"/>
                </a:lnTo>
                <a:lnTo>
                  <a:pt x="734272" y="84126"/>
                </a:lnTo>
                <a:lnTo>
                  <a:pt x="732710" y="86998"/>
                </a:lnTo>
                <a:lnTo>
                  <a:pt x="730505" y="89480"/>
                </a:lnTo>
                <a:lnTo>
                  <a:pt x="726645" y="93754"/>
                </a:lnTo>
                <a:lnTo>
                  <a:pt x="721475" y="95891"/>
                </a:lnTo>
                <a:lnTo>
                  <a:pt x="708058" y="95891"/>
                </a:lnTo>
                <a:lnTo>
                  <a:pt x="702935" y="93627"/>
                </a:lnTo>
                <a:lnTo>
                  <a:pt x="699626" y="89101"/>
                </a:lnTo>
                <a:lnTo>
                  <a:pt x="696318" y="84574"/>
                </a:lnTo>
                <a:lnTo>
                  <a:pt x="694549" y="78565"/>
                </a:lnTo>
                <a:lnTo>
                  <a:pt x="694319" y="71074"/>
                </a:lnTo>
                <a:lnTo>
                  <a:pt x="748425" y="71074"/>
                </a:lnTo>
                <a:lnTo>
                  <a:pt x="748425" y="63628"/>
                </a:lnTo>
                <a:lnTo>
                  <a:pt x="748057" y="58206"/>
                </a:lnTo>
                <a:lnTo>
                  <a:pt x="747322" y="54805"/>
                </a:lnTo>
                <a:lnTo>
                  <a:pt x="746495" y="49841"/>
                </a:lnTo>
                <a:lnTo>
                  <a:pt x="744841" y="45498"/>
                </a:lnTo>
                <a:lnTo>
                  <a:pt x="742359" y="41775"/>
                </a:lnTo>
                <a:lnTo>
                  <a:pt x="739786" y="37869"/>
                </a:lnTo>
                <a:lnTo>
                  <a:pt x="736041" y="34686"/>
                </a:lnTo>
                <a:lnTo>
                  <a:pt x="731125" y="32228"/>
                </a:lnTo>
                <a:lnTo>
                  <a:pt x="726208" y="29769"/>
                </a:lnTo>
                <a:lnTo>
                  <a:pt x="721131" y="28540"/>
                </a:lnTo>
                <a:lnTo>
                  <a:pt x="713487" y="28608"/>
                </a:lnTo>
                <a:lnTo>
                  <a:pt x="704658" y="41420"/>
                </a:lnTo>
                <a:close/>
              </a:path>
              <a:path w="1431464" h="134289">
                <a:moveTo>
                  <a:pt x="700818" y="31766"/>
                </a:moveTo>
                <a:lnTo>
                  <a:pt x="690666" y="39639"/>
                </a:lnTo>
                <a:lnTo>
                  <a:pt x="694894" y="54874"/>
                </a:lnTo>
                <a:lnTo>
                  <a:pt x="696938" y="49646"/>
                </a:lnTo>
                <a:lnTo>
                  <a:pt x="700797" y="45532"/>
                </a:lnTo>
                <a:lnTo>
                  <a:pt x="704658" y="41420"/>
                </a:lnTo>
                <a:lnTo>
                  <a:pt x="713487" y="28608"/>
                </a:lnTo>
                <a:lnTo>
                  <a:pt x="700818" y="31766"/>
                </a:lnTo>
                <a:close/>
              </a:path>
              <a:path w="1431464" h="134289">
                <a:moveTo>
                  <a:pt x="885124" y="30539"/>
                </a:moveTo>
                <a:lnTo>
                  <a:pt x="885124" y="104025"/>
                </a:lnTo>
                <a:lnTo>
                  <a:pt x="897738" y="104025"/>
                </a:lnTo>
                <a:lnTo>
                  <a:pt x="897738" y="30539"/>
                </a:lnTo>
                <a:lnTo>
                  <a:pt x="885124" y="30539"/>
                </a:lnTo>
                <a:close/>
              </a:path>
              <a:path w="1431464" h="134289">
                <a:moveTo>
                  <a:pt x="885124" y="2757"/>
                </a:moveTo>
                <a:lnTo>
                  <a:pt x="885124" y="16820"/>
                </a:lnTo>
                <a:lnTo>
                  <a:pt x="897738" y="16820"/>
                </a:lnTo>
                <a:lnTo>
                  <a:pt x="897738" y="2757"/>
                </a:lnTo>
                <a:lnTo>
                  <a:pt x="885124" y="2757"/>
                </a:lnTo>
                <a:close/>
              </a:path>
              <a:path w="1431464" h="134289">
                <a:moveTo>
                  <a:pt x="932820" y="30194"/>
                </a:moveTo>
                <a:lnTo>
                  <a:pt x="920137" y="30194"/>
                </a:lnTo>
                <a:lnTo>
                  <a:pt x="920137" y="86677"/>
                </a:lnTo>
                <a:lnTo>
                  <a:pt x="921172" y="91709"/>
                </a:lnTo>
                <a:lnTo>
                  <a:pt x="923240" y="95477"/>
                </a:lnTo>
                <a:lnTo>
                  <a:pt x="927053" y="102509"/>
                </a:lnTo>
                <a:lnTo>
                  <a:pt x="934221" y="106025"/>
                </a:lnTo>
                <a:lnTo>
                  <a:pt x="951498" y="106025"/>
                </a:lnTo>
                <a:lnTo>
                  <a:pt x="957242" y="104094"/>
                </a:lnTo>
                <a:lnTo>
                  <a:pt x="961974" y="100234"/>
                </a:lnTo>
                <a:lnTo>
                  <a:pt x="964364" y="98304"/>
                </a:lnTo>
                <a:lnTo>
                  <a:pt x="966363" y="95937"/>
                </a:lnTo>
                <a:lnTo>
                  <a:pt x="967971" y="93134"/>
                </a:lnTo>
                <a:lnTo>
                  <a:pt x="967834" y="104025"/>
                </a:lnTo>
                <a:lnTo>
                  <a:pt x="979551" y="104025"/>
                </a:lnTo>
                <a:lnTo>
                  <a:pt x="979551" y="30194"/>
                </a:lnTo>
                <a:lnTo>
                  <a:pt x="967144" y="30194"/>
                </a:lnTo>
                <a:lnTo>
                  <a:pt x="967144" y="73671"/>
                </a:lnTo>
                <a:lnTo>
                  <a:pt x="966294" y="79346"/>
                </a:lnTo>
                <a:lnTo>
                  <a:pt x="964594" y="83483"/>
                </a:lnTo>
                <a:lnTo>
                  <a:pt x="961470" y="91204"/>
                </a:lnTo>
                <a:lnTo>
                  <a:pt x="955588" y="95064"/>
                </a:lnTo>
                <a:lnTo>
                  <a:pt x="940930" y="95064"/>
                </a:lnTo>
                <a:lnTo>
                  <a:pt x="936818" y="92858"/>
                </a:lnTo>
                <a:lnTo>
                  <a:pt x="934612" y="88446"/>
                </a:lnTo>
                <a:lnTo>
                  <a:pt x="933417" y="86056"/>
                </a:lnTo>
                <a:lnTo>
                  <a:pt x="932820" y="82977"/>
                </a:lnTo>
                <a:lnTo>
                  <a:pt x="932820" y="30194"/>
                </a:lnTo>
                <a:close/>
              </a:path>
              <a:path w="1431464" h="134289">
                <a:moveTo>
                  <a:pt x="1117629" y="47360"/>
                </a:moveTo>
                <a:lnTo>
                  <a:pt x="1117629" y="58941"/>
                </a:lnTo>
                <a:lnTo>
                  <a:pt x="1189517" y="58941"/>
                </a:lnTo>
                <a:lnTo>
                  <a:pt x="1189517" y="47360"/>
                </a:lnTo>
                <a:lnTo>
                  <a:pt x="1117629" y="47360"/>
                </a:lnTo>
                <a:close/>
              </a:path>
              <a:path w="1431464" h="134289">
                <a:moveTo>
                  <a:pt x="1117629" y="76934"/>
                </a:moveTo>
                <a:lnTo>
                  <a:pt x="1117629" y="88721"/>
                </a:lnTo>
                <a:lnTo>
                  <a:pt x="1189517" y="88722"/>
                </a:lnTo>
                <a:lnTo>
                  <a:pt x="1189517" y="76934"/>
                </a:lnTo>
                <a:lnTo>
                  <a:pt x="1117629" y="76934"/>
                </a:lnTo>
                <a:close/>
              </a:path>
              <a:path w="1431464" h="134289">
                <a:moveTo>
                  <a:pt x="1247046" y="37709"/>
                </a:moveTo>
                <a:lnTo>
                  <a:pt x="1247275" y="32101"/>
                </a:lnTo>
                <a:lnTo>
                  <a:pt x="1248263" y="27781"/>
                </a:lnTo>
                <a:lnTo>
                  <a:pt x="1250009" y="24749"/>
                </a:lnTo>
                <a:lnTo>
                  <a:pt x="1253179" y="19233"/>
                </a:lnTo>
                <a:lnTo>
                  <a:pt x="1258901" y="16476"/>
                </a:lnTo>
                <a:lnTo>
                  <a:pt x="1271812" y="16476"/>
                </a:lnTo>
                <a:lnTo>
                  <a:pt x="1275879" y="17809"/>
                </a:lnTo>
                <a:lnTo>
                  <a:pt x="1279372" y="20475"/>
                </a:lnTo>
                <a:lnTo>
                  <a:pt x="1282863" y="23140"/>
                </a:lnTo>
                <a:lnTo>
                  <a:pt x="1284609" y="26931"/>
                </a:lnTo>
                <a:lnTo>
                  <a:pt x="1284609" y="38467"/>
                </a:lnTo>
                <a:lnTo>
                  <a:pt x="1281990" y="43063"/>
                </a:lnTo>
                <a:lnTo>
                  <a:pt x="1276751" y="45636"/>
                </a:lnTo>
                <a:lnTo>
                  <a:pt x="1273765" y="47107"/>
                </a:lnTo>
                <a:lnTo>
                  <a:pt x="1269951" y="47842"/>
                </a:lnTo>
                <a:lnTo>
                  <a:pt x="1261611" y="47728"/>
                </a:lnTo>
                <a:lnTo>
                  <a:pt x="1259245" y="47498"/>
                </a:lnTo>
                <a:lnTo>
                  <a:pt x="1259245" y="58458"/>
                </a:lnTo>
                <a:lnTo>
                  <a:pt x="1264346" y="58321"/>
                </a:lnTo>
                <a:lnTo>
                  <a:pt x="1271743" y="58321"/>
                </a:lnTo>
                <a:lnTo>
                  <a:pt x="1277521" y="59676"/>
                </a:lnTo>
                <a:lnTo>
                  <a:pt x="1281680" y="62388"/>
                </a:lnTo>
                <a:lnTo>
                  <a:pt x="1285838" y="65099"/>
                </a:lnTo>
                <a:lnTo>
                  <a:pt x="1287917" y="69856"/>
                </a:lnTo>
                <a:lnTo>
                  <a:pt x="1287917" y="82173"/>
                </a:lnTo>
                <a:lnTo>
                  <a:pt x="1285942" y="86677"/>
                </a:lnTo>
                <a:lnTo>
                  <a:pt x="1281990" y="90170"/>
                </a:lnTo>
                <a:lnTo>
                  <a:pt x="1278038" y="93662"/>
                </a:lnTo>
                <a:lnTo>
                  <a:pt x="1272800" y="95409"/>
                </a:lnTo>
                <a:lnTo>
                  <a:pt x="1257867" y="95409"/>
                </a:lnTo>
                <a:lnTo>
                  <a:pt x="1252053" y="92812"/>
                </a:lnTo>
                <a:lnTo>
                  <a:pt x="1248838" y="87619"/>
                </a:lnTo>
                <a:lnTo>
                  <a:pt x="1247000" y="84724"/>
                </a:lnTo>
                <a:lnTo>
                  <a:pt x="1245805" y="80082"/>
                </a:lnTo>
                <a:lnTo>
                  <a:pt x="1245254" y="73694"/>
                </a:lnTo>
                <a:lnTo>
                  <a:pt x="1232296" y="73694"/>
                </a:lnTo>
                <a:lnTo>
                  <a:pt x="1232296" y="82885"/>
                </a:lnTo>
                <a:lnTo>
                  <a:pt x="1234926" y="90686"/>
                </a:lnTo>
                <a:lnTo>
                  <a:pt x="1240187" y="97098"/>
                </a:lnTo>
                <a:lnTo>
                  <a:pt x="1241250" y="98303"/>
                </a:lnTo>
                <a:lnTo>
                  <a:pt x="1251316" y="104612"/>
                </a:lnTo>
                <a:lnTo>
                  <a:pt x="1265586" y="106715"/>
                </a:lnTo>
                <a:lnTo>
                  <a:pt x="1268540" y="106646"/>
                </a:lnTo>
                <a:lnTo>
                  <a:pt x="1281881" y="104082"/>
                </a:lnTo>
                <a:lnTo>
                  <a:pt x="1291984" y="97822"/>
                </a:lnTo>
                <a:lnTo>
                  <a:pt x="1298187" y="91893"/>
                </a:lnTo>
                <a:lnTo>
                  <a:pt x="1301289" y="84218"/>
                </a:lnTo>
                <a:lnTo>
                  <a:pt x="1301289" y="68914"/>
                </a:lnTo>
                <a:lnTo>
                  <a:pt x="1299829" y="63939"/>
                </a:lnTo>
                <a:lnTo>
                  <a:pt x="1296912" y="59872"/>
                </a:lnTo>
                <a:lnTo>
                  <a:pt x="1293995" y="55804"/>
                </a:lnTo>
                <a:lnTo>
                  <a:pt x="1289939" y="53058"/>
                </a:lnTo>
                <a:lnTo>
                  <a:pt x="1284746" y="51634"/>
                </a:lnTo>
                <a:lnTo>
                  <a:pt x="1287963" y="50301"/>
                </a:lnTo>
                <a:lnTo>
                  <a:pt x="1290583" y="48463"/>
                </a:lnTo>
                <a:lnTo>
                  <a:pt x="1292605" y="46119"/>
                </a:lnTo>
                <a:lnTo>
                  <a:pt x="1295867" y="42350"/>
                </a:lnTo>
                <a:lnTo>
                  <a:pt x="1297497" y="37433"/>
                </a:lnTo>
                <a:lnTo>
                  <a:pt x="1297497" y="22864"/>
                </a:lnTo>
                <a:lnTo>
                  <a:pt x="1294741" y="16373"/>
                </a:lnTo>
                <a:lnTo>
                  <a:pt x="1289227" y="11892"/>
                </a:lnTo>
                <a:lnTo>
                  <a:pt x="1283713" y="7410"/>
                </a:lnTo>
                <a:lnTo>
                  <a:pt x="1275924" y="5170"/>
                </a:lnTo>
                <a:lnTo>
                  <a:pt x="1265862" y="5170"/>
                </a:lnTo>
                <a:lnTo>
                  <a:pt x="1260251" y="5498"/>
                </a:lnTo>
                <a:lnTo>
                  <a:pt x="1247660" y="9761"/>
                </a:lnTo>
                <a:lnTo>
                  <a:pt x="1239187" y="18958"/>
                </a:lnTo>
                <a:lnTo>
                  <a:pt x="1236247" y="24105"/>
                </a:lnTo>
                <a:lnTo>
                  <a:pt x="1234777" y="30355"/>
                </a:lnTo>
                <a:lnTo>
                  <a:pt x="1234777" y="37709"/>
                </a:lnTo>
                <a:lnTo>
                  <a:pt x="1247046" y="37709"/>
                </a:lnTo>
                <a:close/>
              </a:path>
              <a:path w="1431464" h="134289">
                <a:moveTo>
                  <a:pt x="1397484" y="5722"/>
                </a:moveTo>
                <a:lnTo>
                  <a:pt x="1342275" y="106645"/>
                </a:lnTo>
                <a:lnTo>
                  <a:pt x="1349926" y="106645"/>
                </a:lnTo>
                <a:lnTo>
                  <a:pt x="1405135" y="5722"/>
                </a:lnTo>
                <a:lnTo>
                  <a:pt x="1397484" y="5722"/>
                </a:lnTo>
                <a:close/>
              </a:path>
              <a:path w="1431464" h="134289">
                <a:moveTo>
                  <a:pt x="1335889" y="46533"/>
                </a:moveTo>
                <a:lnTo>
                  <a:pt x="1332546" y="45143"/>
                </a:lnTo>
                <a:lnTo>
                  <a:pt x="1333177" y="56322"/>
                </a:lnTo>
                <a:lnTo>
                  <a:pt x="1339795" y="56322"/>
                </a:lnTo>
                <a:lnTo>
                  <a:pt x="1339795" y="46533"/>
                </a:lnTo>
                <a:lnTo>
                  <a:pt x="1335889" y="46533"/>
                </a:lnTo>
                <a:close/>
              </a:path>
              <a:path w="1431464" h="134289">
                <a:moveTo>
                  <a:pt x="1403527" y="94236"/>
                </a:moveTo>
                <a:lnTo>
                  <a:pt x="1400161" y="92847"/>
                </a:lnTo>
                <a:lnTo>
                  <a:pt x="1400815" y="104026"/>
                </a:lnTo>
                <a:lnTo>
                  <a:pt x="1407478" y="104026"/>
                </a:lnTo>
                <a:lnTo>
                  <a:pt x="1407478" y="94236"/>
                </a:lnTo>
                <a:lnTo>
                  <a:pt x="1403527" y="94236"/>
                </a:lnTo>
                <a:close/>
              </a:path>
              <a:path w="1431464" h="134289">
                <a:moveTo>
                  <a:pt x="1385767" y="92307"/>
                </a:moveTo>
                <a:lnTo>
                  <a:pt x="1390453" y="96994"/>
                </a:lnTo>
                <a:lnTo>
                  <a:pt x="1395141" y="101682"/>
                </a:lnTo>
                <a:lnTo>
                  <a:pt x="1400815" y="104026"/>
                </a:lnTo>
                <a:lnTo>
                  <a:pt x="1400161" y="92847"/>
                </a:lnTo>
                <a:lnTo>
                  <a:pt x="1397380" y="90066"/>
                </a:lnTo>
                <a:lnTo>
                  <a:pt x="1394601" y="87286"/>
                </a:lnTo>
                <a:lnTo>
                  <a:pt x="1393210" y="83942"/>
                </a:lnTo>
                <a:lnTo>
                  <a:pt x="1393210" y="76130"/>
                </a:lnTo>
                <a:lnTo>
                  <a:pt x="1394601" y="72786"/>
                </a:lnTo>
                <a:lnTo>
                  <a:pt x="1397380" y="70006"/>
                </a:lnTo>
                <a:lnTo>
                  <a:pt x="1400161" y="67225"/>
                </a:lnTo>
                <a:lnTo>
                  <a:pt x="1403527" y="65835"/>
                </a:lnTo>
                <a:lnTo>
                  <a:pt x="1411384" y="65835"/>
                </a:lnTo>
                <a:lnTo>
                  <a:pt x="1414727" y="67225"/>
                </a:lnTo>
                <a:lnTo>
                  <a:pt x="1417507" y="70006"/>
                </a:lnTo>
                <a:lnTo>
                  <a:pt x="1420286" y="72786"/>
                </a:lnTo>
                <a:lnTo>
                  <a:pt x="1421676" y="76130"/>
                </a:lnTo>
                <a:lnTo>
                  <a:pt x="1421676" y="83942"/>
                </a:lnTo>
                <a:lnTo>
                  <a:pt x="1420286" y="87286"/>
                </a:lnTo>
                <a:lnTo>
                  <a:pt x="1417507" y="90066"/>
                </a:lnTo>
                <a:lnTo>
                  <a:pt x="1414727" y="92847"/>
                </a:lnTo>
                <a:lnTo>
                  <a:pt x="1411384" y="94236"/>
                </a:lnTo>
                <a:lnTo>
                  <a:pt x="1407478" y="94236"/>
                </a:lnTo>
                <a:lnTo>
                  <a:pt x="1407478" y="104026"/>
                </a:lnTo>
                <a:lnTo>
                  <a:pt x="1414095" y="104026"/>
                </a:lnTo>
                <a:lnTo>
                  <a:pt x="1419747" y="101682"/>
                </a:lnTo>
                <a:lnTo>
                  <a:pt x="1424434" y="96994"/>
                </a:lnTo>
                <a:lnTo>
                  <a:pt x="1429120" y="92307"/>
                </a:lnTo>
                <a:lnTo>
                  <a:pt x="1431464" y="86654"/>
                </a:lnTo>
                <a:lnTo>
                  <a:pt x="1431464" y="73418"/>
                </a:lnTo>
                <a:lnTo>
                  <a:pt x="1429120" y="67765"/>
                </a:lnTo>
                <a:lnTo>
                  <a:pt x="1424434" y="63077"/>
                </a:lnTo>
                <a:lnTo>
                  <a:pt x="1419747" y="58389"/>
                </a:lnTo>
                <a:lnTo>
                  <a:pt x="1414095" y="56046"/>
                </a:lnTo>
                <a:lnTo>
                  <a:pt x="1400815" y="56046"/>
                </a:lnTo>
                <a:lnTo>
                  <a:pt x="1395141" y="58389"/>
                </a:lnTo>
                <a:lnTo>
                  <a:pt x="1390453" y="63077"/>
                </a:lnTo>
                <a:lnTo>
                  <a:pt x="1385767" y="67765"/>
                </a:lnTo>
                <a:lnTo>
                  <a:pt x="1383424" y="73418"/>
                </a:lnTo>
                <a:lnTo>
                  <a:pt x="1383424" y="86654"/>
                </a:lnTo>
                <a:lnTo>
                  <a:pt x="1385767" y="92307"/>
                </a:lnTo>
                <a:close/>
              </a:path>
              <a:path w="1431464" h="134289">
                <a:moveTo>
                  <a:pt x="1318152" y="44602"/>
                </a:moveTo>
                <a:lnTo>
                  <a:pt x="1322839" y="49290"/>
                </a:lnTo>
                <a:lnTo>
                  <a:pt x="1327525" y="53978"/>
                </a:lnTo>
                <a:lnTo>
                  <a:pt x="1333177" y="56322"/>
                </a:lnTo>
                <a:lnTo>
                  <a:pt x="1332546" y="45143"/>
                </a:lnTo>
                <a:lnTo>
                  <a:pt x="1329766" y="42362"/>
                </a:lnTo>
                <a:lnTo>
                  <a:pt x="1326986" y="39581"/>
                </a:lnTo>
                <a:lnTo>
                  <a:pt x="1325596" y="36238"/>
                </a:lnTo>
                <a:lnTo>
                  <a:pt x="1325596" y="28379"/>
                </a:lnTo>
                <a:lnTo>
                  <a:pt x="1326986" y="25024"/>
                </a:lnTo>
                <a:lnTo>
                  <a:pt x="1329766" y="22267"/>
                </a:lnTo>
                <a:lnTo>
                  <a:pt x="1332546" y="19509"/>
                </a:lnTo>
                <a:lnTo>
                  <a:pt x="1335889" y="18130"/>
                </a:lnTo>
                <a:lnTo>
                  <a:pt x="1343746" y="18130"/>
                </a:lnTo>
                <a:lnTo>
                  <a:pt x="1347111" y="19521"/>
                </a:lnTo>
                <a:lnTo>
                  <a:pt x="1349892" y="22301"/>
                </a:lnTo>
                <a:lnTo>
                  <a:pt x="1352672" y="25082"/>
                </a:lnTo>
                <a:lnTo>
                  <a:pt x="1354062" y="28425"/>
                </a:lnTo>
                <a:lnTo>
                  <a:pt x="1354062" y="36238"/>
                </a:lnTo>
                <a:lnTo>
                  <a:pt x="1352672" y="39581"/>
                </a:lnTo>
                <a:lnTo>
                  <a:pt x="1349892" y="42362"/>
                </a:lnTo>
                <a:lnTo>
                  <a:pt x="1347111" y="45143"/>
                </a:lnTo>
                <a:lnTo>
                  <a:pt x="1343746" y="46533"/>
                </a:lnTo>
                <a:lnTo>
                  <a:pt x="1339795" y="46533"/>
                </a:lnTo>
                <a:lnTo>
                  <a:pt x="1339795" y="56322"/>
                </a:lnTo>
                <a:lnTo>
                  <a:pt x="1346457" y="56322"/>
                </a:lnTo>
                <a:lnTo>
                  <a:pt x="1352132" y="53978"/>
                </a:lnTo>
                <a:lnTo>
                  <a:pt x="1356818" y="49290"/>
                </a:lnTo>
                <a:lnTo>
                  <a:pt x="1361506" y="44602"/>
                </a:lnTo>
                <a:lnTo>
                  <a:pt x="1363849" y="38950"/>
                </a:lnTo>
                <a:lnTo>
                  <a:pt x="1363849" y="25713"/>
                </a:lnTo>
                <a:lnTo>
                  <a:pt x="1361506" y="20049"/>
                </a:lnTo>
                <a:lnTo>
                  <a:pt x="1356818" y="15338"/>
                </a:lnTo>
                <a:lnTo>
                  <a:pt x="1352132" y="10628"/>
                </a:lnTo>
                <a:lnTo>
                  <a:pt x="1346457" y="8272"/>
                </a:lnTo>
                <a:lnTo>
                  <a:pt x="1333177" y="8272"/>
                </a:lnTo>
                <a:lnTo>
                  <a:pt x="1327525" y="10628"/>
                </a:lnTo>
                <a:lnTo>
                  <a:pt x="1322839" y="15338"/>
                </a:lnTo>
                <a:lnTo>
                  <a:pt x="1318152" y="20049"/>
                </a:lnTo>
                <a:lnTo>
                  <a:pt x="1315808" y="25713"/>
                </a:lnTo>
                <a:lnTo>
                  <a:pt x="1315808" y="38950"/>
                </a:lnTo>
                <a:lnTo>
                  <a:pt x="1318152" y="44602"/>
                </a:lnTo>
                <a:close/>
              </a:path>
              <a:path w="1431464" h="134289">
                <a:moveTo>
                  <a:pt x="1015024" y="30194"/>
                </a:moveTo>
                <a:lnTo>
                  <a:pt x="1002754" y="30194"/>
                </a:lnTo>
                <a:lnTo>
                  <a:pt x="1002754" y="104025"/>
                </a:lnTo>
                <a:lnTo>
                  <a:pt x="1015161" y="104025"/>
                </a:lnTo>
                <a:lnTo>
                  <a:pt x="1015161" y="55356"/>
                </a:lnTo>
                <a:lnTo>
                  <a:pt x="1017080" y="48784"/>
                </a:lnTo>
                <a:lnTo>
                  <a:pt x="1020917" y="45153"/>
                </a:lnTo>
                <a:lnTo>
                  <a:pt x="1024753" y="41523"/>
                </a:lnTo>
                <a:lnTo>
                  <a:pt x="1029015" y="39707"/>
                </a:lnTo>
                <a:lnTo>
                  <a:pt x="1038849" y="39707"/>
                </a:lnTo>
                <a:lnTo>
                  <a:pt x="1042364" y="41431"/>
                </a:lnTo>
                <a:lnTo>
                  <a:pt x="1044248" y="44878"/>
                </a:lnTo>
                <a:lnTo>
                  <a:pt x="1045442" y="47175"/>
                </a:lnTo>
                <a:lnTo>
                  <a:pt x="1046039" y="50829"/>
                </a:lnTo>
                <a:lnTo>
                  <a:pt x="1046039" y="104025"/>
                </a:lnTo>
                <a:lnTo>
                  <a:pt x="1058653" y="104025"/>
                </a:lnTo>
                <a:lnTo>
                  <a:pt x="1058653" y="53449"/>
                </a:lnTo>
                <a:lnTo>
                  <a:pt x="1060410" y="48003"/>
                </a:lnTo>
                <a:lnTo>
                  <a:pt x="1063925" y="44740"/>
                </a:lnTo>
                <a:lnTo>
                  <a:pt x="1067441" y="41477"/>
                </a:lnTo>
                <a:lnTo>
                  <a:pt x="1071633" y="39845"/>
                </a:lnTo>
                <a:lnTo>
                  <a:pt x="1080042" y="39845"/>
                </a:lnTo>
                <a:lnTo>
                  <a:pt x="1083040" y="40764"/>
                </a:lnTo>
                <a:lnTo>
                  <a:pt x="1085499" y="42603"/>
                </a:lnTo>
                <a:lnTo>
                  <a:pt x="1087957" y="44441"/>
                </a:lnTo>
                <a:lnTo>
                  <a:pt x="1089186" y="47819"/>
                </a:lnTo>
                <a:lnTo>
                  <a:pt x="1089186" y="104025"/>
                </a:lnTo>
                <a:lnTo>
                  <a:pt x="1102074" y="104025"/>
                </a:lnTo>
                <a:lnTo>
                  <a:pt x="1102074" y="48348"/>
                </a:lnTo>
                <a:lnTo>
                  <a:pt x="1101110" y="43154"/>
                </a:lnTo>
                <a:lnTo>
                  <a:pt x="1099180" y="39294"/>
                </a:lnTo>
                <a:lnTo>
                  <a:pt x="1095596" y="32125"/>
                </a:lnTo>
                <a:lnTo>
                  <a:pt x="1088842" y="28540"/>
                </a:lnTo>
                <a:lnTo>
                  <a:pt x="1074275" y="28540"/>
                </a:lnTo>
                <a:lnTo>
                  <a:pt x="1070094" y="29493"/>
                </a:lnTo>
                <a:lnTo>
                  <a:pt x="1066372" y="31401"/>
                </a:lnTo>
                <a:lnTo>
                  <a:pt x="1062650" y="33308"/>
                </a:lnTo>
                <a:lnTo>
                  <a:pt x="1059410" y="36237"/>
                </a:lnTo>
                <a:lnTo>
                  <a:pt x="1056654" y="40190"/>
                </a:lnTo>
                <a:lnTo>
                  <a:pt x="1055000" y="36973"/>
                </a:lnTo>
                <a:lnTo>
                  <a:pt x="1053162" y="34537"/>
                </a:lnTo>
                <a:lnTo>
                  <a:pt x="1051139" y="32882"/>
                </a:lnTo>
                <a:lnTo>
                  <a:pt x="1047556" y="29987"/>
                </a:lnTo>
                <a:lnTo>
                  <a:pt x="1042823" y="28540"/>
                </a:lnTo>
                <a:lnTo>
                  <a:pt x="1031749" y="28540"/>
                </a:lnTo>
                <a:lnTo>
                  <a:pt x="1027108" y="29941"/>
                </a:lnTo>
                <a:lnTo>
                  <a:pt x="1023019" y="32745"/>
                </a:lnTo>
                <a:lnTo>
                  <a:pt x="1020630" y="34399"/>
                </a:lnTo>
                <a:lnTo>
                  <a:pt x="1017964" y="37042"/>
                </a:lnTo>
                <a:lnTo>
                  <a:pt x="1015024" y="40673"/>
                </a:lnTo>
                <a:lnTo>
                  <a:pt x="1015024" y="30194"/>
                </a:lnTo>
                <a:close/>
              </a:path>
              <a:path w="1431464" h="134289">
                <a:moveTo>
                  <a:pt x="779762" y="30194"/>
                </a:moveTo>
                <a:lnTo>
                  <a:pt x="767493" y="30194"/>
                </a:lnTo>
                <a:lnTo>
                  <a:pt x="767493" y="104025"/>
                </a:lnTo>
                <a:lnTo>
                  <a:pt x="779900" y="104025"/>
                </a:lnTo>
                <a:lnTo>
                  <a:pt x="779900" y="55356"/>
                </a:lnTo>
                <a:lnTo>
                  <a:pt x="781819" y="48784"/>
                </a:lnTo>
                <a:lnTo>
                  <a:pt x="785655" y="45153"/>
                </a:lnTo>
                <a:lnTo>
                  <a:pt x="789492" y="41523"/>
                </a:lnTo>
                <a:lnTo>
                  <a:pt x="793754" y="39707"/>
                </a:lnTo>
                <a:lnTo>
                  <a:pt x="803587" y="39707"/>
                </a:lnTo>
                <a:lnTo>
                  <a:pt x="807102" y="41431"/>
                </a:lnTo>
                <a:lnTo>
                  <a:pt x="808986" y="44878"/>
                </a:lnTo>
                <a:lnTo>
                  <a:pt x="810181" y="47175"/>
                </a:lnTo>
                <a:lnTo>
                  <a:pt x="810777" y="50829"/>
                </a:lnTo>
                <a:lnTo>
                  <a:pt x="810777" y="104025"/>
                </a:lnTo>
                <a:lnTo>
                  <a:pt x="823391" y="104025"/>
                </a:lnTo>
                <a:lnTo>
                  <a:pt x="823391" y="53449"/>
                </a:lnTo>
                <a:lnTo>
                  <a:pt x="825148" y="48003"/>
                </a:lnTo>
                <a:lnTo>
                  <a:pt x="828664" y="44740"/>
                </a:lnTo>
                <a:lnTo>
                  <a:pt x="832179" y="41477"/>
                </a:lnTo>
                <a:lnTo>
                  <a:pt x="836372" y="39845"/>
                </a:lnTo>
                <a:lnTo>
                  <a:pt x="844781" y="39845"/>
                </a:lnTo>
                <a:lnTo>
                  <a:pt x="847779" y="40764"/>
                </a:lnTo>
                <a:lnTo>
                  <a:pt x="850237" y="42603"/>
                </a:lnTo>
                <a:lnTo>
                  <a:pt x="852696" y="44441"/>
                </a:lnTo>
                <a:lnTo>
                  <a:pt x="853925" y="47819"/>
                </a:lnTo>
                <a:lnTo>
                  <a:pt x="853925" y="104025"/>
                </a:lnTo>
                <a:lnTo>
                  <a:pt x="866813" y="104025"/>
                </a:lnTo>
                <a:lnTo>
                  <a:pt x="866813" y="48348"/>
                </a:lnTo>
                <a:lnTo>
                  <a:pt x="865849" y="43154"/>
                </a:lnTo>
                <a:lnTo>
                  <a:pt x="863919" y="39294"/>
                </a:lnTo>
                <a:lnTo>
                  <a:pt x="860335" y="32125"/>
                </a:lnTo>
                <a:lnTo>
                  <a:pt x="853580" y="28540"/>
                </a:lnTo>
                <a:lnTo>
                  <a:pt x="839013" y="28540"/>
                </a:lnTo>
                <a:lnTo>
                  <a:pt x="834833" y="29493"/>
                </a:lnTo>
                <a:lnTo>
                  <a:pt x="831111" y="31401"/>
                </a:lnTo>
                <a:lnTo>
                  <a:pt x="827389" y="33308"/>
                </a:lnTo>
                <a:lnTo>
                  <a:pt x="824149" y="36237"/>
                </a:lnTo>
                <a:lnTo>
                  <a:pt x="821393" y="40190"/>
                </a:lnTo>
                <a:lnTo>
                  <a:pt x="819738" y="36973"/>
                </a:lnTo>
                <a:lnTo>
                  <a:pt x="817900" y="34537"/>
                </a:lnTo>
                <a:lnTo>
                  <a:pt x="815878" y="32882"/>
                </a:lnTo>
                <a:lnTo>
                  <a:pt x="812295" y="29987"/>
                </a:lnTo>
                <a:lnTo>
                  <a:pt x="807562" y="28540"/>
                </a:lnTo>
                <a:lnTo>
                  <a:pt x="796488" y="28540"/>
                </a:lnTo>
                <a:lnTo>
                  <a:pt x="791847" y="29941"/>
                </a:lnTo>
                <a:lnTo>
                  <a:pt x="787757" y="32745"/>
                </a:lnTo>
                <a:lnTo>
                  <a:pt x="785368" y="34399"/>
                </a:lnTo>
                <a:lnTo>
                  <a:pt x="782703" y="37042"/>
                </a:lnTo>
                <a:lnTo>
                  <a:pt x="779762" y="40673"/>
                </a:lnTo>
                <a:lnTo>
                  <a:pt x="779762" y="30194"/>
                </a:lnTo>
                <a:close/>
              </a:path>
              <a:path w="1431464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1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4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1431464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5"/>
                </a:lnTo>
                <a:lnTo>
                  <a:pt x="382598" y="94236"/>
                </a:lnTo>
                <a:lnTo>
                  <a:pt x="378853" y="94444"/>
                </a:lnTo>
                <a:lnTo>
                  <a:pt x="376004" y="94444"/>
                </a:lnTo>
                <a:lnTo>
                  <a:pt x="373430" y="93685"/>
                </a:lnTo>
                <a:lnTo>
                  <a:pt x="370812" y="91089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6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7448964" y="1510141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7654599" y="155396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644211" y="1652403"/>
            <a:ext cx="793087" cy="94403"/>
          </a:xfrm>
          <a:custGeom>
            <a:avLst/>
            <a:gdLst/>
            <a:ahLst/>
            <a:cxnLst/>
            <a:rect l="l" t="t" r="r" b="b"/>
            <a:pathLst>
              <a:path w="872396" h="106990">
                <a:moveTo>
                  <a:pt x="13715" y="14545"/>
                </a:moveTo>
                <a:lnTo>
                  <a:pt x="51899" y="14545"/>
                </a:lnTo>
                <a:lnTo>
                  <a:pt x="55644" y="15235"/>
                </a:lnTo>
                <a:lnTo>
                  <a:pt x="58447" y="16614"/>
                </a:lnTo>
                <a:lnTo>
                  <a:pt x="63685" y="19233"/>
                </a:lnTo>
                <a:lnTo>
                  <a:pt x="66305" y="24151"/>
                </a:lnTo>
                <a:lnTo>
                  <a:pt x="70463" y="51909"/>
                </a:lnTo>
                <a:lnTo>
                  <a:pt x="73967" y="48807"/>
                </a:lnTo>
                <a:lnTo>
                  <a:pt x="76471" y="44947"/>
                </a:lnTo>
                <a:lnTo>
                  <a:pt x="78975" y="41086"/>
                </a:lnTo>
                <a:lnTo>
                  <a:pt x="80227" y="36123"/>
                </a:lnTo>
                <a:lnTo>
                  <a:pt x="80117" y="27069"/>
                </a:lnTo>
                <a:lnTo>
                  <a:pt x="76005" y="14323"/>
                </a:lnTo>
                <a:lnTo>
                  <a:pt x="65960" y="6135"/>
                </a:lnTo>
                <a:lnTo>
                  <a:pt x="60951" y="3883"/>
                </a:lnTo>
                <a:lnTo>
                  <a:pt x="54587" y="2757"/>
                </a:lnTo>
                <a:lnTo>
                  <a:pt x="0" y="2757"/>
                </a:lnTo>
                <a:lnTo>
                  <a:pt x="0" y="104025"/>
                </a:lnTo>
                <a:lnTo>
                  <a:pt x="13715" y="104025"/>
                </a:lnTo>
                <a:lnTo>
                  <a:pt x="13715" y="60595"/>
                </a:lnTo>
                <a:lnTo>
                  <a:pt x="50544" y="60595"/>
                </a:lnTo>
                <a:lnTo>
                  <a:pt x="54656" y="61216"/>
                </a:lnTo>
                <a:lnTo>
                  <a:pt x="57276" y="62457"/>
                </a:lnTo>
                <a:lnTo>
                  <a:pt x="61870" y="64708"/>
                </a:lnTo>
                <a:lnTo>
                  <a:pt x="60687" y="45291"/>
                </a:lnTo>
                <a:lnTo>
                  <a:pt x="56942" y="47865"/>
                </a:lnTo>
                <a:lnTo>
                  <a:pt x="51853" y="49152"/>
                </a:lnTo>
                <a:lnTo>
                  <a:pt x="13715" y="49152"/>
                </a:lnTo>
                <a:lnTo>
                  <a:pt x="13715" y="14545"/>
                </a:lnTo>
                <a:close/>
              </a:path>
              <a:path w="872396" h="106990">
                <a:moveTo>
                  <a:pt x="65661" y="96603"/>
                </a:moveTo>
                <a:lnTo>
                  <a:pt x="65891" y="99269"/>
                </a:lnTo>
                <a:lnTo>
                  <a:pt x="66167" y="100648"/>
                </a:lnTo>
                <a:lnTo>
                  <a:pt x="67269" y="104025"/>
                </a:lnTo>
                <a:lnTo>
                  <a:pt x="84086" y="104025"/>
                </a:lnTo>
                <a:lnTo>
                  <a:pt x="84086" y="101751"/>
                </a:lnTo>
                <a:lnTo>
                  <a:pt x="80503" y="98763"/>
                </a:lnTo>
                <a:lnTo>
                  <a:pt x="79676" y="95546"/>
                </a:lnTo>
                <a:lnTo>
                  <a:pt x="79170" y="93662"/>
                </a:lnTo>
                <a:lnTo>
                  <a:pt x="78849" y="90789"/>
                </a:lnTo>
                <a:lnTo>
                  <a:pt x="78711" y="86929"/>
                </a:lnTo>
                <a:lnTo>
                  <a:pt x="78228" y="73349"/>
                </a:lnTo>
                <a:lnTo>
                  <a:pt x="77999" y="67466"/>
                </a:lnTo>
                <a:lnTo>
                  <a:pt x="76884" y="63215"/>
                </a:lnTo>
                <a:lnTo>
                  <a:pt x="74886" y="60595"/>
                </a:lnTo>
                <a:lnTo>
                  <a:pt x="72887" y="57976"/>
                </a:lnTo>
                <a:lnTo>
                  <a:pt x="69912" y="55861"/>
                </a:lnTo>
                <a:lnTo>
                  <a:pt x="65960" y="54253"/>
                </a:lnTo>
                <a:lnTo>
                  <a:pt x="70463" y="51909"/>
                </a:lnTo>
                <a:lnTo>
                  <a:pt x="66305" y="24151"/>
                </a:lnTo>
                <a:lnTo>
                  <a:pt x="66305" y="38076"/>
                </a:lnTo>
                <a:lnTo>
                  <a:pt x="64432" y="42717"/>
                </a:lnTo>
                <a:lnTo>
                  <a:pt x="60687" y="45291"/>
                </a:lnTo>
                <a:lnTo>
                  <a:pt x="61870" y="64708"/>
                </a:lnTo>
                <a:lnTo>
                  <a:pt x="64328" y="69143"/>
                </a:lnTo>
                <a:lnTo>
                  <a:pt x="64650" y="75762"/>
                </a:lnTo>
                <a:lnTo>
                  <a:pt x="65477" y="92651"/>
                </a:lnTo>
                <a:lnTo>
                  <a:pt x="65661" y="96603"/>
                </a:lnTo>
                <a:close/>
              </a:path>
              <a:path w="872396" h="106990">
                <a:moveTo>
                  <a:pt x="121685" y="83172"/>
                </a:moveTo>
                <a:lnTo>
                  <a:pt x="119434" y="79777"/>
                </a:lnTo>
                <a:lnTo>
                  <a:pt x="114738" y="68260"/>
                </a:lnTo>
                <a:lnTo>
                  <a:pt x="113173" y="54805"/>
                </a:lnTo>
                <a:lnTo>
                  <a:pt x="113735" y="45382"/>
                </a:lnTo>
                <a:lnTo>
                  <a:pt x="116975" y="32699"/>
                </a:lnTo>
                <a:lnTo>
                  <a:pt x="123098" y="22990"/>
                </a:lnTo>
                <a:lnTo>
                  <a:pt x="124867" y="21197"/>
                </a:lnTo>
                <a:lnTo>
                  <a:pt x="135595" y="14450"/>
                </a:lnTo>
                <a:lnTo>
                  <a:pt x="148738" y="12202"/>
                </a:lnTo>
                <a:lnTo>
                  <a:pt x="151445" y="12281"/>
                </a:lnTo>
                <a:lnTo>
                  <a:pt x="164295" y="15408"/>
                </a:lnTo>
                <a:lnTo>
                  <a:pt x="174274" y="23093"/>
                </a:lnTo>
                <a:lnTo>
                  <a:pt x="177018" y="26749"/>
                </a:lnTo>
                <a:lnTo>
                  <a:pt x="181965" y="38065"/>
                </a:lnTo>
                <a:lnTo>
                  <a:pt x="183614" y="51840"/>
                </a:lnTo>
                <a:lnTo>
                  <a:pt x="183352" y="57783"/>
                </a:lnTo>
                <a:lnTo>
                  <a:pt x="180796" y="70409"/>
                </a:lnTo>
                <a:lnTo>
                  <a:pt x="175515" y="81724"/>
                </a:lnTo>
                <a:lnTo>
                  <a:pt x="173199" y="84932"/>
                </a:lnTo>
                <a:lnTo>
                  <a:pt x="177033" y="98335"/>
                </a:lnTo>
                <a:lnTo>
                  <a:pt x="186164" y="89342"/>
                </a:lnTo>
                <a:lnTo>
                  <a:pt x="192896" y="77681"/>
                </a:lnTo>
                <a:lnTo>
                  <a:pt x="196480" y="65451"/>
                </a:lnTo>
                <a:lnTo>
                  <a:pt x="197674" y="51634"/>
                </a:lnTo>
                <a:lnTo>
                  <a:pt x="196820" y="40061"/>
                </a:lnTo>
                <a:lnTo>
                  <a:pt x="193479" y="27704"/>
                </a:lnTo>
                <a:lnTo>
                  <a:pt x="187611" y="17234"/>
                </a:lnTo>
                <a:lnTo>
                  <a:pt x="184327" y="13355"/>
                </a:lnTo>
                <a:lnTo>
                  <a:pt x="174585" y="5935"/>
                </a:lnTo>
                <a:lnTo>
                  <a:pt x="162447" y="1483"/>
                </a:lnTo>
                <a:lnTo>
                  <a:pt x="147911" y="0"/>
                </a:lnTo>
                <a:lnTo>
                  <a:pt x="142195" y="246"/>
                </a:lnTo>
                <a:lnTo>
                  <a:pt x="129004" y="3148"/>
                </a:lnTo>
                <a:lnTo>
                  <a:pt x="117997" y="9316"/>
                </a:lnTo>
                <a:lnTo>
                  <a:pt x="109175" y="18751"/>
                </a:lnTo>
                <a:lnTo>
                  <a:pt x="103885" y="28255"/>
                </a:lnTo>
                <a:lnTo>
                  <a:pt x="100202" y="40368"/>
                </a:lnTo>
                <a:lnTo>
                  <a:pt x="98975" y="53909"/>
                </a:lnTo>
                <a:lnTo>
                  <a:pt x="98989" y="55492"/>
                </a:lnTo>
                <a:lnTo>
                  <a:pt x="100491" y="69137"/>
                </a:lnTo>
                <a:lnTo>
                  <a:pt x="104461" y="81156"/>
                </a:lnTo>
                <a:lnTo>
                  <a:pt x="110899" y="91548"/>
                </a:lnTo>
                <a:lnTo>
                  <a:pt x="121910" y="100716"/>
                </a:lnTo>
                <a:lnTo>
                  <a:pt x="121685" y="83172"/>
                </a:lnTo>
                <a:close/>
              </a:path>
              <a:path w="872396" h="106990">
                <a:moveTo>
                  <a:pt x="121685" y="83172"/>
                </a:moveTo>
                <a:lnTo>
                  <a:pt x="121910" y="100716"/>
                </a:lnTo>
                <a:lnTo>
                  <a:pt x="133757" y="105422"/>
                </a:lnTo>
                <a:lnTo>
                  <a:pt x="147635" y="106990"/>
                </a:lnTo>
                <a:lnTo>
                  <a:pt x="152569" y="106810"/>
                </a:lnTo>
                <a:lnTo>
                  <a:pt x="165835" y="104157"/>
                </a:lnTo>
                <a:lnTo>
                  <a:pt x="177033" y="98335"/>
                </a:lnTo>
                <a:lnTo>
                  <a:pt x="173199" y="84932"/>
                </a:lnTo>
                <a:lnTo>
                  <a:pt x="163132" y="92272"/>
                </a:lnTo>
                <a:lnTo>
                  <a:pt x="149289" y="94719"/>
                </a:lnTo>
                <a:lnTo>
                  <a:pt x="143760" y="94455"/>
                </a:lnTo>
                <a:lnTo>
                  <a:pt x="130817" y="90894"/>
                </a:lnTo>
                <a:lnTo>
                  <a:pt x="121685" y="83172"/>
                </a:lnTo>
                <a:close/>
              </a:path>
              <a:path w="872396" h="106990">
                <a:moveTo>
                  <a:pt x="223072" y="32014"/>
                </a:moveTo>
                <a:lnTo>
                  <a:pt x="228724" y="22439"/>
                </a:lnTo>
                <a:lnTo>
                  <a:pt x="229393" y="21697"/>
                </a:lnTo>
                <a:lnTo>
                  <a:pt x="239800" y="14369"/>
                </a:lnTo>
                <a:lnTo>
                  <a:pt x="252882" y="11926"/>
                </a:lnTo>
                <a:lnTo>
                  <a:pt x="261062" y="11926"/>
                </a:lnTo>
                <a:lnTo>
                  <a:pt x="267413" y="13833"/>
                </a:lnTo>
                <a:lnTo>
                  <a:pt x="271940" y="17647"/>
                </a:lnTo>
                <a:lnTo>
                  <a:pt x="276466" y="21462"/>
                </a:lnTo>
                <a:lnTo>
                  <a:pt x="279487" y="26633"/>
                </a:lnTo>
                <a:lnTo>
                  <a:pt x="281004" y="33158"/>
                </a:lnTo>
                <a:lnTo>
                  <a:pt x="294374" y="33158"/>
                </a:lnTo>
                <a:lnTo>
                  <a:pt x="290735" y="20749"/>
                </a:lnTo>
                <a:lnTo>
                  <a:pt x="282589" y="10133"/>
                </a:lnTo>
                <a:lnTo>
                  <a:pt x="278144" y="6581"/>
                </a:lnTo>
                <a:lnTo>
                  <a:pt x="266843" y="1645"/>
                </a:lnTo>
                <a:lnTo>
                  <a:pt x="252745" y="0"/>
                </a:lnTo>
                <a:lnTo>
                  <a:pt x="252118" y="3"/>
                </a:lnTo>
                <a:lnTo>
                  <a:pt x="238441" y="1828"/>
                </a:lnTo>
                <a:lnTo>
                  <a:pt x="226864" y="7021"/>
                </a:lnTo>
                <a:lnTo>
                  <a:pt x="217387" y="15579"/>
                </a:lnTo>
                <a:lnTo>
                  <a:pt x="210662" y="26335"/>
                </a:lnTo>
                <a:lnTo>
                  <a:pt x="206814" y="38456"/>
                </a:lnTo>
                <a:lnTo>
                  <a:pt x="205531" y="52323"/>
                </a:lnTo>
                <a:lnTo>
                  <a:pt x="206037" y="62390"/>
                </a:lnTo>
                <a:lnTo>
                  <a:pt x="208765" y="75883"/>
                </a:lnTo>
                <a:lnTo>
                  <a:pt x="213858" y="87073"/>
                </a:lnTo>
                <a:lnTo>
                  <a:pt x="221315" y="95960"/>
                </a:lnTo>
                <a:lnTo>
                  <a:pt x="226175" y="99700"/>
                </a:lnTo>
                <a:lnTo>
                  <a:pt x="237645" y="104909"/>
                </a:lnTo>
                <a:lnTo>
                  <a:pt x="250953" y="106645"/>
                </a:lnTo>
                <a:lnTo>
                  <a:pt x="261583" y="105658"/>
                </a:lnTo>
                <a:lnTo>
                  <a:pt x="273638" y="101348"/>
                </a:lnTo>
                <a:lnTo>
                  <a:pt x="283485" y="93616"/>
                </a:lnTo>
                <a:lnTo>
                  <a:pt x="286028" y="90630"/>
                </a:lnTo>
                <a:lnTo>
                  <a:pt x="292236" y="79685"/>
                </a:lnTo>
                <a:lnTo>
                  <a:pt x="295340" y="66800"/>
                </a:lnTo>
                <a:lnTo>
                  <a:pt x="281968" y="66800"/>
                </a:lnTo>
                <a:lnTo>
                  <a:pt x="280590" y="73463"/>
                </a:lnTo>
                <a:lnTo>
                  <a:pt x="278499" y="78841"/>
                </a:lnTo>
                <a:lnTo>
                  <a:pt x="275696" y="82931"/>
                </a:lnTo>
                <a:lnTo>
                  <a:pt x="275411" y="83344"/>
                </a:lnTo>
                <a:lnTo>
                  <a:pt x="265754" y="91772"/>
                </a:lnTo>
                <a:lnTo>
                  <a:pt x="252607" y="94582"/>
                </a:lnTo>
                <a:lnTo>
                  <a:pt x="250532" y="94536"/>
                </a:lnTo>
                <a:lnTo>
                  <a:pt x="237391" y="91450"/>
                </a:lnTo>
                <a:lnTo>
                  <a:pt x="227828" y="83517"/>
                </a:lnTo>
                <a:lnTo>
                  <a:pt x="225468" y="79951"/>
                </a:lnTo>
                <a:lnTo>
                  <a:pt x="221009" y="68511"/>
                </a:lnTo>
                <a:lnTo>
                  <a:pt x="219522" y="54667"/>
                </a:lnTo>
                <a:lnTo>
                  <a:pt x="220062" y="44807"/>
                </a:lnTo>
                <a:lnTo>
                  <a:pt x="223072" y="32014"/>
                </a:lnTo>
                <a:close/>
              </a:path>
              <a:path w="872396" h="106990">
                <a:moveTo>
                  <a:pt x="311537" y="47360"/>
                </a:moveTo>
                <a:lnTo>
                  <a:pt x="311537" y="58941"/>
                </a:lnTo>
                <a:lnTo>
                  <a:pt x="383425" y="58941"/>
                </a:lnTo>
                <a:lnTo>
                  <a:pt x="383425" y="47360"/>
                </a:lnTo>
                <a:lnTo>
                  <a:pt x="311537" y="47360"/>
                </a:lnTo>
                <a:close/>
              </a:path>
              <a:path w="872396" h="106990">
                <a:moveTo>
                  <a:pt x="424274" y="34124"/>
                </a:moveTo>
                <a:lnTo>
                  <a:pt x="424274" y="104025"/>
                </a:lnTo>
                <a:lnTo>
                  <a:pt x="437508" y="104025"/>
                </a:lnTo>
                <a:lnTo>
                  <a:pt x="437508" y="5721"/>
                </a:lnTo>
                <a:lnTo>
                  <a:pt x="427720" y="5721"/>
                </a:lnTo>
                <a:lnTo>
                  <a:pt x="425974" y="13350"/>
                </a:lnTo>
                <a:lnTo>
                  <a:pt x="423332" y="18187"/>
                </a:lnTo>
                <a:lnTo>
                  <a:pt x="419794" y="20233"/>
                </a:lnTo>
                <a:lnTo>
                  <a:pt x="416256" y="22278"/>
                </a:lnTo>
                <a:lnTo>
                  <a:pt x="410007" y="23737"/>
                </a:lnTo>
                <a:lnTo>
                  <a:pt x="401047" y="24610"/>
                </a:lnTo>
                <a:lnTo>
                  <a:pt x="401047" y="34124"/>
                </a:lnTo>
                <a:lnTo>
                  <a:pt x="424274" y="34124"/>
                </a:lnTo>
                <a:close/>
              </a:path>
              <a:path w="872396" h="106990">
                <a:moveTo>
                  <a:pt x="311537" y="76934"/>
                </a:moveTo>
                <a:lnTo>
                  <a:pt x="311537" y="88721"/>
                </a:lnTo>
                <a:lnTo>
                  <a:pt x="383425" y="88721"/>
                </a:lnTo>
                <a:lnTo>
                  <a:pt x="383425" y="76934"/>
                </a:lnTo>
                <a:lnTo>
                  <a:pt x="311537" y="76934"/>
                </a:lnTo>
                <a:close/>
              </a:path>
              <a:path w="872396" h="106990">
                <a:moveTo>
                  <a:pt x="488144" y="92307"/>
                </a:moveTo>
                <a:lnTo>
                  <a:pt x="489339" y="87435"/>
                </a:lnTo>
                <a:lnTo>
                  <a:pt x="492233" y="83000"/>
                </a:lnTo>
                <a:lnTo>
                  <a:pt x="496828" y="79001"/>
                </a:lnTo>
                <a:lnTo>
                  <a:pt x="499401" y="76749"/>
                </a:lnTo>
                <a:lnTo>
                  <a:pt x="502940" y="74383"/>
                </a:lnTo>
                <a:lnTo>
                  <a:pt x="507443" y="71901"/>
                </a:lnTo>
                <a:lnTo>
                  <a:pt x="516885" y="66662"/>
                </a:lnTo>
                <a:lnTo>
                  <a:pt x="525201" y="62020"/>
                </a:lnTo>
                <a:lnTo>
                  <a:pt x="530969" y="58068"/>
                </a:lnTo>
                <a:lnTo>
                  <a:pt x="534184" y="54805"/>
                </a:lnTo>
                <a:lnTo>
                  <a:pt x="539745" y="49198"/>
                </a:lnTo>
                <a:lnTo>
                  <a:pt x="542525" y="42442"/>
                </a:lnTo>
                <a:lnTo>
                  <a:pt x="542525" y="27046"/>
                </a:lnTo>
                <a:lnTo>
                  <a:pt x="539917" y="20244"/>
                </a:lnTo>
                <a:lnTo>
                  <a:pt x="534702" y="14132"/>
                </a:lnTo>
                <a:lnTo>
                  <a:pt x="524114" y="7082"/>
                </a:lnTo>
                <a:lnTo>
                  <a:pt x="509924" y="4963"/>
                </a:lnTo>
                <a:lnTo>
                  <a:pt x="502146" y="5554"/>
                </a:lnTo>
                <a:lnTo>
                  <a:pt x="489843" y="10152"/>
                </a:lnTo>
                <a:lnTo>
                  <a:pt x="481458" y="19302"/>
                </a:lnTo>
                <a:lnTo>
                  <a:pt x="478425" y="24725"/>
                </a:lnTo>
                <a:lnTo>
                  <a:pt x="476840" y="31734"/>
                </a:lnTo>
                <a:lnTo>
                  <a:pt x="476702" y="40328"/>
                </a:lnTo>
                <a:lnTo>
                  <a:pt x="489315" y="40328"/>
                </a:lnTo>
                <a:lnTo>
                  <a:pt x="489499" y="34215"/>
                </a:lnTo>
                <a:lnTo>
                  <a:pt x="490464" y="29436"/>
                </a:lnTo>
                <a:lnTo>
                  <a:pt x="492210" y="25989"/>
                </a:lnTo>
                <a:lnTo>
                  <a:pt x="495473" y="19555"/>
                </a:lnTo>
                <a:lnTo>
                  <a:pt x="501354" y="16338"/>
                </a:lnTo>
                <a:lnTo>
                  <a:pt x="515598" y="16338"/>
                </a:lnTo>
                <a:lnTo>
                  <a:pt x="520194" y="18027"/>
                </a:lnTo>
                <a:lnTo>
                  <a:pt x="523640" y="21404"/>
                </a:lnTo>
                <a:lnTo>
                  <a:pt x="527085" y="24782"/>
                </a:lnTo>
                <a:lnTo>
                  <a:pt x="528809" y="29344"/>
                </a:lnTo>
                <a:lnTo>
                  <a:pt x="528809" y="40006"/>
                </a:lnTo>
                <a:lnTo>
                  <a:pt x="526925" y="44372"/>
                </a:lnTo>
                <a:lnTo>
                  <a:pt x="523157" y="48187"/>
                </a:lnTo>
                <a:lnTo>
                  <a:pt x="520768" y="50623"/>
                </a:lnTo>
                <a:lnTo>
                  <a:pt x="516610" y="53564"/>
                </a:lnTo>
                <a:lnTo>
                  <a:pt x="510682" y="57011"/>
                </a:lnTo>
                <a:lnTo>
                  <a:pt x="497449" y="64662"/>
                </a:lnTo>
                <a:lnTo>
                  <a:pt x="488580" y="69810"/>
                </a:lnTo>
                <a:lnTo>
                  <a:pt x="482618" y="75531"/>
                </a:lnTo>
                <a:lnTo>
                  <a:pt x="479563" y="81828"/>
                </a:lnTo>
                <a:lnTo>
                  <a:pt x="476507" y="88124"/>
                </a:lnTo>
                <a:lnTo>
                  <a:pt x="474750" y="95524"/>
                </a:lnTo>
                <a:lnTo>
                  <a:pt x="474290" y="104025"/>
                </a:lnTo>
                <a:lnTo>
                  <a:pt x="542043" y="104025"/>
                </a:lnTo>
                <a:lnTo>
                  <a:pt x="542043" y="92307"/>
                </a:lnTo>
                <a:lnTo>
                  <a:pt x="488144" y="92307"/>
                </a:lnTo>
                <a:close/>
              </a:path>
              <a:path w="872396" h="106990">
                <a:moveTo>
                  <a:pt x="564282" y="88997"/>
                </a:moveTo>
                <a:lnTo>
                  <a:pt x="564282" y="104025"/>
                </a:lnTo>
                <a:lnTo>
                  <a:pt x="578687" y="104025"/>
                </a:lnTo>
                <a:lnTo>
                  <a:pt x="578687" y="88997"/>
                </a:lnTo>
                <a:lnTo>
                  <a:pt x="564282" y="88997"/>
                </a:lnTo>
                <a:close/>
              </a:path>
              <a:path w="872396" h="106990">
                <a:moveTo>
                  <a:pt x="605774" y="92307"/>
                </a:moveTo>
                <a:lnTo>
                  <a:pt x="606969" y="87435"/>
                </a:lnTo>
                <a:lnTo>
                  <a:pt x="609864" y="83000"/>
                </a:lnTo>
                <a:lnTo>
                  <a:pt x="614459" y="79001"/>
                </a:lnTo>
                <a:lnTo>
                  <a:pt x="617032" y="76749"/>
                </a:lnTo>
                <a:lnTo>
                  <a:pt x="620570" y="74383"/>
                </a:lnTo>
                <a:lnTo>
                  <a:pt x="625073" y="71901"/>
                </a:lnTo>
                <a:lnTo>
                  <a:pt x="634516" y="66662"/>
                </a:lnTo>
                <a:lnTo>
                  <a:pt x="642832" y="62020"/>
                </a:lnTo>
                <a:lnTo>
                  <a:pt x="648599" y="58068"/>
                </a:lnTo>
                <a:lnTo>
                  <a:pt x="651815" y="54805"/>
                </a:lnTo>
                <a:lnTo>
                  <a:pt x="657376" y="49198"/>
                </a:lnTo>
                <a:lnTo>
                  <a:pt x="660156" y="42442"/>
                </a:lnTo>
                <a:lnTo>
                  <a:pt x="660156" y="27046"/>
                </a:lnTo>
                <a:lnTo>
                  <a:pt x="657548" y="20244"/>
                </a:lnTo>
                <a:lnTo>
                  <a:pt x="652333" y="14132"/>
                </a:lnTo>
                <a:lnTo>
                  <a:pt x="641745" y="7082"/>
                </a:lnTo>
                <a:lnTo>
                  <a:pt x="627555" y="4963"/>
                </a:lnTo>
                <a:lnTo>
                  <a:pt x="619776" y="5554"/>
                </a:lnTo>
                <a:lnTo>
                  <a:pt x="607474" y="10152"/>
                </a:lnTo>
                <a:lnTo>
                  <a:pt x="599089" y="19302"/>
                </a:lnTo>
                <a:lnTo>
                  <a:pt x="596056" y="24725"/>
                </a:lnTo>
                <a:lnTo>
                  <a:pt x="594471" y="31734"/>
                </a:lnTo>
                <a:lnTo>
                  <a:pt x="594332" y="40328"/>
                </a:lnTo>
                <a:lnTo>
                  <a:pt x="606946" y="40328"/>
                </a:lnTo>
                <a:lnTo>
                  <a:pt x="607130" y="34215"/>
                </a:lnTo>
                <a:lnTo>
                  <a:pt x="608094" y="29436"/>
                </a:lnTo>
                <a:lnTo>
                  <a:pt x="609841" y="25989"/>
                </a:lnTo>
                <a:lnTo>
                  <a:pt x="613103" y="19555"/>
                </a:lnTo>
                <a:lnTo>
                  <a:pt x="618985" y="16338"/>
                </a:lnTo>
                <a:lnTo>
                  <a:pt x="633229" y="16338"/>
                </a:lnTo>
                <a:lnTo>
                  <a:pt x="637824" y="18027"/>
                </a:lnTo>
                <a:lnTo>
                  <a:pt x="641270" y="21404"/>
                </a:lnTo>
                <a:lnTo>
                  <a:pt x="644716" y="24782"/>
                </a:lnTo>
                <a:lnTo>
                  <a:pt x="646440" y="29344"/>
                </a:lnTo>
                <a:lnTo>
                  <a:pt x="646440" y="40006"/>
                </a:lnTo>
                <a:lnTo>
                  <a:pt x="644556" y="44372"/>
                </a:lnTo>
                <a:lnTo>
                  <a:pt x="640788" y="48187"/>
                </a:lnTo>
                <a:lnTo>
                  <a:pt x="638399" y="50623"/>
                </a:lnTo>
                <a:lnTo>
                  <a:pt x="634240" y="53564"/>
                </a:lnTo>
                <a:lnTo>
                  <a:pt x="628313" y="57011"/>
                </a:lnTo>
                <a:lnTo>
                  <a:pt x="615079" y="64662"/>
                </a:lnTo>
                <a:lnTo>
                  <a:pt x="606210" y="69810"/>
                </a:lnTo>
                <a:lnTo>
                  <a:pt x="600249" y="75531"/>
                </a:lnTo>
                <a:lnTo>
                  <a:pt x="597193" y="81828"/>
                </a:lnTo>
                <a:lnTo>
                  <a:pt x="594138" y="88124"/>
                </a:lnTo>
                <a:lnTo>
                  <a:pt x="592380" y="95524"/>
                </a:lnTo>
                <a:lnTo>
                  <a:pt x="591921" y="104025"/>
                </a:lnTo>
                <a:lnTo>
                  <a:pt x="659673" y="104025"/>
                </a:lnTo>
                <a:lnTo>
                  <a:pt x="659673" y="92307"/>
                </a:lnTo>
                <a:lnTo>
                  <a:pt x="605774" y="92307"/>
                </a:lnTo>
                <a:close/>
              </a:path>
              <a:path w="872396" h="106990">
                <a:moveTo>
                  <a:pt x="688116" y="92307"/>
                </a:moveTo>
                <a:lnTo>
                  <a:pt x="689311" y="87435"/>
                </a:lnTo>
                <a:lnTo>
                  <a:pt x="692205" y="83000"/>
                </a:lnTo>
                <a:lnTo>
                  <a:pt x="696800" y="79001"/>
                </a:lnTo>
                <a:lnTo>
                  <a:pt x="699374" y="76749"/>
                </a:lnTo>
                <a:lnTo>
                  <a:pt x="702912" y="74383"/>
                </a:lnTo>
                <a:lnTo>
                  <a:pt x="707415" y="71901"/>
                </a:lnTo>
                <a:lnTo>
                  <a:pt x="716857" y="66662"/>
                </a:lnTo>
                <a:lnTo>
                  <a:pt x="725173" y="62020"/>
                </a:lnTo>
                <a:lnTo>
                  <a:pt x="730941" y="58068"/>
                </a:lnTo>
                <a:lnTo>
                  <a:pt x="734157" y="54805"/>
                </a:lnTo>
                <a:lnTo>
                  <a:pt x="739717" y="49198"/>
                </a:lnTo>
                <a:lnTo>
                  <a:pt x="742497" y="42442"/>
                </a:lnTo>
                <a:lnTo>
                  <a:pt x="742497" y="27046"/>
                </a:lnTo>
                <a:lnTo>
                  <a:pt x="739890" y="20244"/>
                </a:lnTo>
                <a:lnTo>
                  <a:pt x="734674" y="14132"/>
                </a:lnTo>
                <a:lnTo>
                  <a:pt x="724086" y="7082"/>
                </a:lnTo>
                <a:lnTo>
                  <a:pt x="709896" y="4963"/>
                </a:lnTo>
                <a:lnTo>
                  <a:pt x="702118" y="5554"/>
                </a:lnTo>
                <a:lnTo>
                  <a:pt x="689815" y="10152"/>
                </a:lnTo>
                <a:lnTo>
                  <a:pt x="681430" y="19302"/>
                </a:lnTo>
                <a:lnTo>
                  <a:pt x="678398" y="24725"/>
                </a:lnTo>
                <a:lnTo>
                  <a:pt x="676812" y="31734"/>
                </a:lnTo>
                <a:lnTo>
                  <a:pt x="676674" y="40328"/>
                </a:lnTo>
                <a:lnTo>
                  <a:pt x="689288" y="40328"/>
                </a:lnTo>
                <a:lnTo>
                  <a:pt x="689472" y="34215"/>
                </a:lnTo>
                <a:lnTo>
                  <a:pt x="690436" y="29436"/>
                </a:lnTo>
                <a:lnTo>
                  <a:pt x="692183" y="25989"/>
                </a:lnTo>
                <a:lnTo>
                  <a:pt x="695445" y="19555"/>
                </a:lnTo>
                <a:lnTo>
                  <a:pt x="701326" y="16338"/>
                </a:lnTo>
                <a:lnTo>
                  <a:pt x="715570" y="16338"/>
                </a:lnTo>
                <a:lnTo>
                  <a:pt x="720166" y="18027"/>
                </a:lnTo>
                <a:lnTo>
                  <a:pt x="723612" y="21404"/>
                </a:lnTo>
                <a:lnTo>
                  <a:pt x="727057" y="24782"/>
                </a:lnTo>
                <a:lnTo>
                  <a:pt x="728781" y="29344"/>
                </a:lnTo>
                <a:lnTo>
                  <a:pt x="728781" y="40006"/>
                </a:lnTo>
                <a:lnTo>
                  <a:pt x="726897" y="44372"/>
                </a:lnTo>
                <a:lnTo>
                  <a:pt x="723130" y="48187"/>
                </a:lnTo>
                <a:lnTo>
                  <a:pt x="720740" y="50623"/>
                </a:lnTo>
                <a:lnTo>
                  <a:pt x="716582" y="53564"/>
                </a:lnTo>
                <a:lnTo>
                  <a:pt x="710654" y="57011"/>
                </a:lnTo>
                <a:lnTo>
                  <a:pt x="697421" y="64662"/>
                </a:lnTo>
                <a:lnTo>
                  <a:pt x="688552" y="69810"/>
                </a:lnTo>
                <a:lnTo>
                  <a:pt x="682591" y="75531"/>
                </a:lnTo>
                <a:lnTo>
                  <a:pt x="679535" y="81828"/>
                </a:lnTo>
                <a:lnTo>
                  <a:pt x="676479" y="88124"/>
                </a:lnTo>
                <a:lnTo>
                  <a:pt x="674722" y="95524"/>
                </a:lnTo>
                <a:lnTo>
                  <a:pt x="674262" y="104025"/>
                </a:lnTo>
                <a:lnTo>
                  <a:pt x="742015" y="104025"/>
                </a:lnTo>
                <a:lnTo>
                  <a:pt x="742015" y="92307"/>
                </a:lnTo>
                <a:lnTo>
                  <a:pt x="688116" y="92307"/>
                </a:lnTo>
                <a:close/>
              </a:path>
              <a:path w="872396" h="106990">
                <a:moveTo>
                  <a:pt x="838416" y="5721"/>
                </a:moveTo>
                <a:lnTo>
                  <a:pt x="783208" y="106645"/>
                </a:lnTo>
                <a:lnTo>
                  <a:pt x="790859" y="106645"/>
                </a:lnTo>
                <a:lnTo>
                  <a:pt x="846067" y="5721"/>
                </a:lnTo>
                <a:lnTo>
                  <a:pt x="838416" y="5721"/>
                </a:lnTo>
                <a:close/>
              </a:path>
              <a:path w="872396" h="106990">
                <a:moveTo>
                  <a:pt x="776821" y="46532"/>
                </a:moveTo>
                <a:lnTo>
                  <a:pt x="773479" y="45142"/>
                </a:lnTo>
                <a:lnTo>
                  <a:pt x="774110" y="56321"/>
                </a:lnTo>
                <a:lnTo>
                  <a:pt x="780727" y="56321"/>
                </a:lnTo>
                <a:lnTo>
                  <a:pt x="780727" y="46532"/>
                </a:lnTo>
                <a:lnTo>
                  <a:pt x="776821" y="46532"/>
                </a:lnTo>
                <a:close/>
              </a:path>
              <a:path w="872396" h="106990">
                <a:moveTo>
                  <a:pt x="844459" y="94236"/>
                </a:moveTo>
                <a:lnTo>
                  <a:pt x="841093" y="92846"/>
                </a:lnTo>
                <a:lnTo>
                  <a:pt x="841747" y="104025"/>
                </a:lnTo>
                <a:lnTo>
                  <a:pt x="848411" y="104025"/>
                </a:lnTo>
                <a:lnTo>
                  <a:pt x="848411" y="94236"/>
                </a:lnTo>
                <a:lnTo>
                  <a:pt x="844459" y="94236"/>
                </a:lnTo>
                <a:close/>
              </a:path>
              <a:path w="872396" h="106990">
                <a:moveTo>
                  <a:pt x="826700" y="92307"/>
                </a:moveTo>
                <a:lnTo>
                  <a:pt x="831386" y="96994"/>
                </a:lnTo>
                <a:lnTo>
                  <a:pt x="836073" y="101682"/>
                </a:lnTo>
                <a:lnTo>
                  <a:pt x="841747" y="104025"/>
                </a:lnTo>
                <a:lnTo>
                  <a:pt x="841093" y="92846"/>
                </a:lnTo>
                <a:lnTo>
                  <a:pt x="838313" y="90066"/>
                </a:lnTo>
                <a:lnTo>
                  <a:pt x="835533" y="87286"/>
                </a:lnTo>
                <a:lnTo>
                  <a:pt x="834143" y="83942"/>
                </a:lnTo>
                <a:lnTo>
                  <a:pt x="834143" y="76129"/>
                </a:lnTo>
                <a:lnTo>
                  <a:pt x="835533" y="72786"/>
                </a:lnTo>
                <a:lnTo>
                  <a:pt x="838313" y="70005"/>
                </a:lnTo>
                <a:lnTo>
                  <a:pt x="841093" y="67225"/>
                </a:lnTo>
                <a:lnTo>
                  <a:pt x="844459" y="65835"/>
                </a:lnTo>
                <a:lnTo>
                  <a:pt x="852316" y="65835"/>
                </a:lnTo>
                <a:lnTo>
                  <a:pt x="855659" y="67225"/>
                </a:lnTo>
                <a:lnTo>
                  <a:pt x="858439" y="70005"/>
                </a:lnTo>
                <a:lnTo>
                  <a:pt x="861219" y="72786"/>
                </a:lnTo>
                <a:lnTo>
                  <a:pt x="862608" y="76129"/>
                </a:lnTo>
                <a:lnTo>
                  <a:pt x="862608" y="83942"/>
                </a:lnTo>
                <a:lnTo>
                  <a:pt x="861219" y="87286"/>
                </a:lnTo>
                <a:lnTo>
                  <a:pt x="858439" y="90066"/>
                </a:lnTo>
                <a:lnTo>
                  <a:pt x="855659" y="92846"/>
                </a:lnTo>
                <a:lnTo>
                  <a:pt x="852316" y="94236"/>
                </a:lnTo>
                <a:lnTo>
                  <a:pt x="848411" y="94236"/>
                </a:lnTo>
                <a:lnTo>
                  <a:pt x="848411" y="104025"/>
                </a:lnTo>
                <a:lnTo>
                  <a:pt x="855028" y="104025"/>
                </a:lnTo>
                <a:lnTo>
                  <a:pt x="860679" y="101682"/>
                </a:lnTo>
                <a:lnTo>
                  <a:pt x="865366" y="96994"/>
                </a:lnTo>
                <a:lnTo>
                  <a:pt x="870053" y="92307"/>
                </a:lnTo>
                <a:lnTo>
                  <a:pt x="872396" y="86653"/>
                </a:lnTo>
                <a:lnTo>
                  <a:pt x="872396" y="73417"/>
                </a:lnTo>
                <a:lnTo>
                  <a:pt x="870053" y="67765"/>
                </a:lnTo>
                <a:lnTo>
                  <a:pt x="865366" y="63077"/>
                </a:lnTo>
                <a:lnTo>
                  <a:pt x="860679" y="58389"/>
                </a:lnTo>
                <a:lnTo>
                  <a:pt x="855028" y="56046"/>
                </a:lnTo>
                <a:lnTo>
                  <a:pt x="841747" y="56046"/>
                </a:lnTo>
                <a:lnTo>
                  <a:pt x="836073" y="58389"/>
                </a:lnTo>
                <a:lnTo>
                  <a:pt x="831386" y="63077"/>
                </a:lnTo>
                <a:lnTo>
                  <a:pt x="826700" y="67765"/>
                </a:lnTo>
                <a:lnTo>
                  <a:pt x="824356" y="73417"/>
                </a:lnTo>
                <a:lnTo>
                  <a:pt x="824356" y="86653"/>
                </a:lnTo>
                <a:lnTo>
                  <a:pt x="826700" y="92307"/>
                </a:lnTo>
                <a:close/>
              </a:path>
              <a:path w="872396" h="106990">
                <a:moveTo>
                  <a:pt x="759085" y="44602"/>
                </a:moveTo>
                <a:lnTo>
                  <a:pt x="763772" y="49290"/>
                </a:lnTo>
                <a:lnTo>
                  <a:pt x="768459" y="53977"/>
                </a:lnTo>
                <a:lnTo>
                  <a:pt x="774110" y="56321"/>
                </a:lnTo>
                <a:lnTo>
                  <a:pt x="773479" y="45142"/>
                </a:lnTo>
                <a:lnTo>
                  <a:pt x="770699" y="42362"/>
                </a:lnTo>
                <a:lnTo>
                  <a:pt x="767919" y="39581"/>
                </a:lnTo>
                <a:lnTo>
                  <a:pt x="766529" y="36237"/>
                </a:lnTo>
                <a:lnTo>
                  <a:pt x="766529" y="28379"/>
                </a:lnTo>
                <a:lnTo>
                  <a:pt x="767919" y="25024"/>
                </a:lnTo>
                <a:lnTo>
                  <a:pt x="770699" y="22267"/>
                </a:lnTo>
                <a:lnTo>
                  <a:pt x="773479" y="19509"/>
                </a:lnTo>
                <a:lnTo>
                  <a:pt x="776821" y="18130"/>
                </a:lnTo>
                <a:lnTo>
                  <a:pt x="784679" y="18130"/>
                </a:lnTo>
                <a:lnTo>
                  <a:pt x="788045" y="19520"/>
                </a:lnTo>
                <a:lnTo>
                  <a:pt x="790825" y="22301"/>
                </a:lnTo>
                <a:lnTo>
                  <a:pt x="793605" y="25081"/>
                </a:lnTo>
                <a:lnTo>
                  <a:pt x="794994" y="28425"/>
                </a:lnTo>
                <a:lnTo>
                  <a:pt x="794994" y="36237"/>
                </a:lnTo>
                <a:lnTo>
                  <a:pt x="793605" y="39581"/>
                </a:lnTo>
                <a:lnTo>
                  <a:pt x="790825" y="42362"/>
                </a:lnTo>
                <a:lnTo>
                  <a:pt x="788045" y="45142"/>
                </a:lnTo>
                <a:lnTo>
                  <a:pt x="784679" y="46532"/>
                </a:lnTo>
                <a:lnTo>
                  <a:pt x="780727" y="46532"/>
                </a:lnTo>
                <a:lnTo>
                  <a:pt x="780727" y="56321"/>
                </a:lnTo>
                <a:lnTo>
                  <a:pt x="787390" y="56321"/>
                </a:lnTo>
                <a:lnTo>
                  <a:pt x="793065" y="53977"/>
                </a:lnTo>
                <a:lnTo>
                  <a:pt x="797751" y="49290"/>
                </a:lnTo>
                <a:lnTo>
                  <a:pt x="802438" y="44602"/>
                </a:lnTo>
                <a:lnTo>
                  <a:pt x="804782" y="38949"/>
                </a:lnTo>
                <a:lnTo>
                  <a:pt x="804782" y="25713"/>
                </a:lnTo>
                <a:lnTo>
                  <a:pt x="802438" y="20049"/>
                </a:lnTo>
                <a:lnTo>
                  <a:pt x="797751" y="15338"/>
                </a:lnTo>
                <a:lnTo>
                  <a:pt x="793065" y="10627"/>
                </a:lnTo>
                <a:lnTo>
                  <a:pt x="787390" y="8272"/>
                </a:lnTo>
                <a:lnTo>
                  <a:pt x="774110" y="8272"/>
                </a:lnTo>
                <a:lnTo>
                  <a:pt x="768459" y="10627"/>
                </a:lnTo>
                <a:lnTo>
                  <a:pt x="763772" y="15338"/>
                </a:lnTo>
                <a:lnTo>
                  <a:pt x="759085" y="20049"/>
                </a:lnTo>
                <a:lnTo>
                  <a:pt x="756741" y="25713"/>
                </a:lnTo>
                <a:lnTo>
                  <a:pt x="756741" y="38949"/>
                </a:lnTo>
                <a:lnTo>
                  <a:pt x="759085" y="446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27428" y="169930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27428" y="172548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157195" y="1737560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6644211" y="1800172"/>
            <a:ext cx="1648584" cy="91849"/>
          </a:xfrm>
          <a:custGeom>
            <a:avLst/>
            <a:gdLst/>
            <a:ahLst/>
            <a:cxnLst/>
            <a:rect l="l" t="t" r="r" b="b"/>
            <a:pathLst>
              <a:path w="1813442" h="104095">
                <a:moveTo>
                  <a:pt x="1629024" y="67857"/>
                </a:moveTo>
                <a:lnTo>
                  <a:pt x="1630896" y="63181"/>
                </a:lnTo>
                <a:lnTo>
                  <a:pt x="1634640" y="59803"/>
                </a:lnTo>
                <a:lnTo>
                  <a:pt x="1638386" y="56425"/>
                </a:lnTo>
                <a:lnTo>
                  <a:pt x="1643222" y="54736"/>
                </a:lnTo>
                <a:lnTo>
                  <a:pt x="1655261" y="54736"/>
                </a:lnTo>
                <a:lnTo>
                  <a:pt x="1660269" y="56391"/>
                </a:lnTo>
                <a:lnTo>
                  <a:pt x="1664175" y="59700"/>
                </a:lnTo>
                <a:lnTo>
                  <a:pt x="1668081" y="63008"/>
                </a:lnTo>
                <a:lnTo>
                  <a:pt x="1670033" y="67857"/>
                </a:lnTo>
                <a:lnTo>
                  <a:pt x="1670033" y="80404"/>
                </a:lnTo>
                <a:lnTo>
                  <a:pt x="1668138" y="85034"/>
                </a:lnTo>
                <a:lnTo>
                  <a:pt x="1664346" y="88136"/>
                </a:lnTo>
                <a:lnTo>
                  <a:pt x="1664396" y="101662"/>
                </a:lnTo>
                <a:lnTo>
                  <a:pt x="1674514" y="95030"/>
                </a:lnTo>
                <a:lnTo>
                  <a:pt x="1680349" y="88986"/>
                </a:lnTo>
                <a:lnTo>
                  <a:pt x="1683267" y="81622"/>
                </a:lnTo>
                <a:lnTo>
                  <a:pt x="1683267" y="65582"/>
                </a:lnTo>
                <a:lnTo>
                  <a:pt x="1681084" y="59607"/>
                </a:lnTo>
                <a:lnTo>
                  <a:pt x="1676719" y="55012"/>
                </a:lnTo>
                <a:lnTo>
                  <a:pt x="1674375" y="52576"/>
                </a:lnTo>
                <a:lnTo>
                  <a:pt x="1671158" y="50416"/>
                </a:lnTo>
                <a:lnTo>
                  <a:pt x="1667070" y="48532"/>
                </a:lnTo>
                <a:lnTo>
                  <a:pt x="1666724" y="24725"/>
                </a:lnTo>
                <a:lnTo>
                  <a:pt x="1666724" y="32630"/>
                </a:lnTo>
                <a:lnTo>
                  <a:pt x="1665186" y="36272"/>
                </a:lnTo>
                <a:lnTo>
                  <a:pt x="1662106" y="39328"/>
                </a:lnTo>
                <a:lnTo>
                  <a:pt x="1659029" y="42385"/>
                </a:lnTo>
                <a:lnTo>
                  <a:pt x="1654755" y="43913"/>
                </a:lnTo>
                <a:lnTo>
                  <a:pt x="1644600" y="43913"/>
                </a:lnTo>
                <a:lnTo>
                  <a:pt x="1640533" y="42603"/>
                </a:lnTo>
                <a:lnTo>
                  <a:pt x="1637088" y="39983"/>
                </a:lnTo>
                <a:lnTo>
                  <a:pt x="1633641" y="37364"/>
                </a:lnTo>
                <a:lnTo>
                  <a:pt x="1631918" y="33733"/>
                </a:lnTo>
                <a:lnTo>
                  <a:pt x="1631918" y="24955"/>
                </a:lnTo>
                <a:lnTo>
                  <a:pt x="1633251" y="21347"/>
                </a:lnTo>
                <a:lnTo>
                  <a:pt x="1635916" y="18268"/>
                </a:lnTo>
                <a:lnTo>
                  <a:pt x="1638580" y="15189"/>
                </a:lnTo>
                <a:lnTo>
                  <a:pt x="1642900" y="13649"/>
                </a:lnTo>
                <a:lnTo>
                  <a:pt x="1649563" y="2275"/>
                </a:lnTo>
                <a:lnTo>
                  <a:pt x="1639776" y="2275"/>
                </a:lnTo>
                <a:lnTo>
                  <a:pt x="1632217" y="4917"/>
                </a:lnTo>
                <a:lnTo>
                  <a:pt x="1626886" y="10203"/>
                </a:lnTo>
                <a:lnTo>
                  <a:pt x="1621556" y="15488"/>
                </a:lnTo>
                <a:lnTo>
                  <a:pt x="1618891" y="21807"/>
                </a:lnTo>
                <a:lnTo>
                  <a:pt x="1618891" y="35043"/>
                </a:lnTo>
                <a:lnTo>
                  <a:pt x="1620707" y="39822"/>
                </a:lnTo>
                <a:lnTo>
                  <a:pt x="1624337" y="43499"/>
                </a:lnTo>
                <a:lnTo>
                  <a:pt x="1626266" y="45475"/>
                </a:lnTo>
                <a:lnTo>
                  <a:pt x="1628955" y="47199"/>
                </a:lnTo>
                <a:lnTo>
                  <a:pt x="1632401" y="48669"/>
                </a:lnTo>
                <a:lnTo>
                  <a:pt x="1626795" y="50921"/>
                </a:lnTo>
                <a:lnTo>
                  <a:pt x="1622568" y="54173"/>
                </a:lnTo>
                <a:lnTo>
                  <a:pt x="1619718" y="58424"/>
                </a:lnTo>
                <a:lnTo>
                  <a:pt x="1616870" y="62675"/>
                </a:lnTo>
                <a:lnTo>
                  <a:pt x="1615445" y="67719"/>
                </a:lnTo>
                <a:lnTo>
                  <a:pt x="1615445" y="83483"/>
                </a:lnTo>
                <a:lnTo>
                  <a:pt x="1618765" y="91055"/>
                </a:lnTo>
                <a:lnTo>
                  <a:pt x="1625405" y="96271"/>
                </a:lnTo>
                <a:lnTo>
                  <a:pt x="1625553" y="96387"/>
                </a:lnTo>
                <a:lnTo>
                  <a:pt x="1629024" y="78979"/>
                </a:lnTo>
                <a:lnTo>
                  <a:pt x="1629024" y="67857"/>
                </a:lnTo>
                <a:close/>
              </a:path>
              <a:path w="1813442" h="104095">
                <a:moveTo>
                  <a:pt x="1119788" y="102440"/>
                </a:moveTo>
                <a:lnTo>
                  <a:pt x="1123245" y="102348"/>
                </a:lnTo>
                <a:lnTo>
                  <a:pt x="1126325" y="101981"/>
                </a:lnTo>
                <a:lnTo>
                  <a:pt x="1129230" y="101268"/>
                </a:lnTo>
                <a:lnTo>
                  <a:pt x="1129230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3" y="90927"/>
                </a:lnTo>
                <a:lnTo>
                  <a:pt x="1117445" y="88331"/>
                </a:lnTo>
                <a:lnTo>
                  <a:pt x="1117445" y="37570"/>
                </a:lnTo>
                <a:lnTo>
                  <a:pt x="1129230" y="37570"/>
                </a:lnTo>
                <a:lnTo>
                  <a:pt x="1129230" y="27436"/>
                </a:lnTo>
                <a:lnTo>
                  <a:pt x="1117445" y="27436"/>
                </a:lnTo>
                <a:lnTo>
                  <a:pt x="1117445" y="6824"/>
                </a:lnTo>
                <a:lnTo>
                  <a:pt x="1104901" y="6824"/>
                </a:lnTo>
                <a:lnTo>
                  <a:pt x="1104901" y="27436"/>
                </a:lnTo>
                <a:lnTo>
                  <a:pt x="1094907" y="27436"/>
                </a:lnTo>
                <a:lnTo>
                  <a:pt x="1094907" y="37570"/>
                </a:lnTo>
                <a:lnTo>
                  <a:pt x="1104901" y="37570"/>
                </a:lnTo>
                <a:lnTo>
                  <a:pt x="1104901" y="91180"/>
                </a:lnTo>
                <a:lnTo>
                  <a:pt x="1105935" y="95029"/>
                </a:lnTo>
                <a:lnTo>
                  <a:pt x="1108002" y="97993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813442" h="104095">
                <a:moveTo>
                  <a:pt x="861000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6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0" y="102440"/>
                </a:lnTo>
                <a:close/>
              </a:path>
              <a:path w="1813442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7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2" y="48072"/>
                </a:lnTo>
                <a:lnTo>
                  <a:pt x="604602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9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4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7" y="101268"/>
                </a:lnTo>
                <a:lnTo>
                  <a:pt x="660637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3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2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2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813442" h="104095">
                <a:moveTo>
                  <a:pt x="543397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3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7" y="102440"/>
                </a:lnTo>
                <a:close/>
              </a:path>
              <a:path w="1813442" h="104095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  <a:path w="1813442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6" y="101268"/>
                </a:lnTo>
                <a:lnTo>
                  <a:pt x="84086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1813442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0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1" y="52094"/>
                </a:lnTo>
                <a:lnTo>
                  <a:pt x="98423" y="65765"/>
                </a:lnTo>
                <a:lnTo>
                  <a:pt x="98622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5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0" y="101498"/>
                </a:lnTo>
                <a:lnTo>
                  <a:pt x="151724" y="99016"/>
                </a:lnTo>
                <a:lnTo>
                  <a:pt x="155492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2" y="87170"/>
                </a:lnTo>
                <a:lnTo>
                  <a:pt x="163407" y="83838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6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5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8" y="52047"/>
                </a:lnTo>
                <a:lnTo>
                  <a:pt x="163901" y="47083"/>
                </a:lnTo>
                <a:lnTo>
                  <a:pt x="162247" y="42741"/>
                </a:lnTo>
                <a:lnTo>
                  <a:pt x="159765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1"/>
                </a:lnTo>
                <a:lnTo>
                  <a:pt x="138537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813442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4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813442" h="104095">
                <a:moveTo>
                  <a:pt x="184900" y="27781"/>
                </a:moveTo>
                <a:lnTo>
                  <a:pt x="184900" y="101268"/>
                </a:lnTo>
                <a:lnTo>
                  <a:pt x="197513" y="101268"/>
                </a:lnTo>
                <a:lnTo>
                  <a:pt x="197513" y="27781"/>
                </a:lnTo>
                <a:lnTo>
                  <a:pt x="184900" y="27781"/>
                </a:lnTo>
                <a:close/>
              </a:path>
              <a:path w="1813442" h="104095">
                <a:moveTo>
                  <a:pt x="184900" y="0"/>
                </a:moveTo>
                <a:lnTo>
                  <a:pt x="184900" y="14063"/>
                </a:lnTo>
                <a:lnTo>
                  <a:pt x="197513" y="14063"/>
                </a:lnTo>
                <a:lnTo>
                  <a:pt x="197513" y="0"/>
                </a:lnTo>
                <a:lnTo>
                  <a:pt x="184900" y="0"/>
                </a:lnTo>
                <a:close/>
              </a:path>
              <a:path w="1813442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5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5" y="25782"/>
                </a:lnTo>
                <a:lnTo>
                  <a:pt x="251319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6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89" y="27436"/>
                </a:lnTo>
                <a:lnTo>
                  <a:pt x="220189" y="101268"/>
                </a:lnTo>
                <a:lnTo>
                  <a:pt x="232596" y="101268"/>
                </a:lnTo>
                <a:close/>
              </a:path>
              <a:path w="1813442" h="104095">
                <a:moveTo>
                  <a:pt x="362495" y="27436"/>
                </a:moveTo>
                <a:lnTo>
                  <a:pt x="348916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813442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1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4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5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4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4" y="99016"/>
                </a:lnTo>
                <a:lnTo>
                  <a:pt x="426042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8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1"/>
                </a:lnTo>
                <a:lnTo>
                  <a:pt x="409088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813442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813442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6" y="78105"/>
                </a:lnTo>
                <a:lnTo>
                  <a:pt x="450901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6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20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2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6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4" y="70591"/>
                </a:lnTo>
                <a:lnTo>
                  <a:pt x="490028" y="71924"/>
                </a:lnTo>
                <a:lnTo>
                  <a:pt x="493566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813442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1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2" y="52094"/>
                </a:lnTo>
                <a:lnTo>
                  <a:pt x="674814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5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4" y="103520"/>
                </a:lnTo>
                <a:lnTo>
                  <a:pt x="717891" y="102785"/>
                </a:lnTo>
                <a:lnTo>
                  <a:pt x="723450" y="101498"/>
                </a:lnTo>
                <a:lnTo>
                  <a:pt x="728114" y="99016"/>
                </a:lnTo>
                <a:lnTo>
                  <a:pt x="731882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3" y="87170"/>
                </a:lnTo>
                <a:lnTo>
                  <a:pt x="739798" y="83838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9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5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1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813442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813442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3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6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6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7" y="30493"/>
                </a:lnTo>
                <a:lnTo>
                  <a:pt x="776569" y="33595"/>
                </a:lnTo>
                <a:lnTo>
                  <a:pt x="773077" y="37915"/>
                </a:lnTo>
                <a:lnTo>
                  <a:pt x="773077" y="27436"/>
                </a:lnTo>
                <a:lnTo>
                  <a:pt x="761290" y="27436"/>
                </a:lnTo>
                <a:lnTo>
                  <a:pt x="761290" y="101268"/>
                </a:lnTo>
                <a:lnTo>
                  <a:pt x="773697" y="101268"/>
                </a:lnTo>
                <a:close/>
              </a:path>
              <a:path w="1813442" h="104095">
                <a:moveTo>
                  <a:pt x="931235" y="11788"/>
                </a:moveTo>
                <a:lnTo>
                  <a:pt x="969418" y="11788"/>
                </a:lnTo>
                <a:lnTo>
                  <a:pt x="973164" y="12477"/>
                </a:lnTo>
                <a:lnTo>
                  <a:pt x="975966" y="13856"/>
                </a:lnTo>
                <a:lnTo>
                  <a:pt x="981205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49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5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7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1"/>
                </a:lnTo>
                <a:lnTo>
                  <a:pt x="978207" y="42534"/>
                </a:lnTo>
                <a:lnTo>
                  <a:pt x="974462" y="45107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813442" h="104095">
                <a:moveTo>
                  <a:pt x="983180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8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2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7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8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1"/>
                </a:lnTo>
                <a:lnTo>
                  <a:pt x="981847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0" y="93846"/>
                </a:lnTo>
                <a:close/>
              </a:path>
              <a:path w="1813442" h="104095">
                <a:moveTo>
                  <a:pt x="1018768" y="69741"/>
                </a:moveTo>
                <a:lnTo>
                  <a:pt x="1016632" y="75049"/>
                </a:lnTo>
                <a:lnTo>
                  <a:pt x="1016632" y="88147"/>
                </a:lnTo>
                <a:lnTo>
                  <a:pt x="1018802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90" y="85206"/>
                </a:lnTo>
                <a:lnTo>
                  <a:pt x="1029590" y="76887"/>
                </a:lnTo>
                <a:lnTo>
                  <a:pt x="1031496" y="73440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8" y="69051"/>
                </a:lnTo>
                <a:lnTo>
                  <a:pt x="1045442" y="68454"/>
                </a:lnTo>
                <a:lnTo>
                  <a:pt x="1052955" y="67489"/>
                </a:lnTo>
                <a:lnTo>
                  <a:pt x="1057596" y="66754"/>
                </a:lnTo>
                <a:lnTo>
                  <a:pt x="1059985" y="66110"/>
                </a:lnTo>
                <a:lnTo>
                  <a:pt x="1062375" y="65467"/>
                </a:lnTo>
                <a:lnTo>
                  <a:pt x="1065844" y="63697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7" y="94788"/>
                </a:lnTo>
                <a:lnTo>
                  <a:pt x="1066463" y="91479"/>
                </a:lnTo>
                <a:lnTo>
                  <a:pt x="1066878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2" y="102509"/>
                </a:lnTo>
                <a:lnTo>
                  <a:pt x="1086452" y="101613"/>
                </a:lnTo>
                <a:lnTo>
                  <a:pt x="1086452" y="92444"/>
                </a:lnTo>
                <a:lnTo>
                  <a:pt x="1084936" y="92686"/>
                </a:lnTo>
                <a:lnTo>
                  <a:pt x="1082386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5" y="30608"/>
                </a:lnTo>
                <a:lnTo>
                  <a:pt x="1064764" y="27299"/>
                </a:lnTo>
                <a:lnTo>
                  <a:pt x="1057711" y="25644"/>
                </a:lnTo>
                <a:lnTo>
                  <a:pt x="1041536" y="25644"/>
                </a:lnTo>
                <a:lnTo>
                  <a:pt x="1034953" y="27425"/>
                </a:lnTo>
                <a:lnTo>
                  <a:pt x="1029279" y="30987"/>
                </a:lnTo>
                <a:lnTo>
                  <a:pt x="1023605" y="34548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2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2"/>
                </a:lnTo>
                <a:lnTo>
                  <a:pt x="1054356" y="36122"/>
                </a:lnTo>
                <a:lnTo>
                  <a:pt x="1058664" y="37077"/>
                </a:lnTo>
                <a:lnTo>
                  <a:pt x="1061674" y="38983"/>
                </a:lnTo>
                <a:lnTo>
                  <a:pt x="1064684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0"/>
                </a:lnTo>
                <a:lnTo>
                  <a:pt x="1059640" y="56528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2" y="65972"/>
                </a:lnTo>
                <a:lnTo>
                  <a:pt x="1018768" y="69741"/>
                </a:lnTo>
                <a:close/>
              </a:path>
              <a:path w="1813442" h="104095">
                <a:moveTo>
                  <a:pt x="1062397" y="86814"/>
                </a:moveTo>
                <a:lnTo>
                  <a:pt x="1055505" y="90169"/>
                </a:lnTo>
                <a:lnTo>
                  <a:pt x="1051416" y="92191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8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813442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5" y="39592"/>
                </a:lnTo>
                <a:lnTo>
                  <a:pt x="1184714" y="45567"/>
                </a:lnTo>
                <a:lnTo>
                  <a:pt x="1186553" y="48784"/>
                </a:lnTo>
                <a:lnTo>
                  <a:pt x="1187725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5"/>
                </a:lnTo>
                <a:lnTo>
                  <a:pt x="1133772" y="70808"/>
                </a:lnTo>
                <a:lnTo>
                  <a:pt x="1136709" y="83803"/>
                </a:lnTo>
                <a:lnTo>
                  <a:pt x="1143153" y="93857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6" y="103888"/>
                </a:lnTo>
                <a:lnTo>
                  <a:pt x="1173664" y="103520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39"/>
                </a:lnTo>
                <a:lnTo>
                  <a:pt x="1192894" y="93225"/>
                </a:lnTo>
                <a:lnTo>
                  <a:pt x="1194927" y="90503"/>
                </a:lnTo>
                <a:lnTo>
                  <a:pt x="1196742" y="87170"/>
                </a:lnTo>
                <a:lnTo>
                  <a:pt x="1198557" y="83838"/>
                </a:lnTo>
                <a:lnTo>
                  <a:pt x="1199626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8" y="81369"/>
                </a:lnTo>
                <a:lnTo>
                  <a:pt x="1185266" y="84240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3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5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7"/>
                </a:lnTo>
                <a:lnTo>
                  <a:pt x="1199051" y="47083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7" y="31929"/>
                </a:lnTo>
                <a:lnTo>
                  <a:pt x="1183681" y="29470"/>
                </a:lnTo>
                <a:lnTo>
                  <a:pt x="1178765" y="27011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813442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5" y="46888"/>
                </a:lnTo>
                <a:lnTo>
                  <a:pt x="1153354" y="42775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813442" h="104095">
                <a:moveTo>
                  <a:pt x="1217294" y="44602"/>
                </a:moveTo>
                <a:lnTo>
                  <a:pt x="1217294" y="56183"/>
                </a:lnTo>
                <a:lnTo>
                  <a:pt x="1289181" y="56183"/>
                </a:lnTo>
                <a:lnTo>
                  <a:pt x="1289181" y="44602"/>
                </a:lnTo>
                <a:lnTo>
                  <a:pt x="1217294" y="44602"/>
                </a:lnTo>
                <a:close/>
              </a:path>
              <a:path w="1813442" h="104095">
                <a:moveTo>
                  <a:pt x="1217294" y="74176"/>
                </a:moveTo>
                <a:lnTo>
                  <a:pt x="1217294" y="85964"/>
                </a:lnTo>
                <a:lnTo>
                  <a:pt x="1289181" y="85964"/>
                </a:lnTo>
                <a:lnTo>
                  <a:pt x="1289181" y="74176"/>
                </a:lnTo>
                <a:lnTo>
                  <a:pt x="1217294" y="74176"/>
                </a:lnTo>
                <a:close/>
              </a:path>
              <a:path w="1813442" h="104095">
                <a:moveTo>
                  <a:pt x="1375451" y="77140"/>
                </a:moveTo>
                <a:lnTo>
                  <a:pt x="1375451" y="101269"/>
                </a:lnTo>
                <a:lnTo>
                  <a:pt x="1387858" y="101269"/>
                </a:lnTo>
                <a:lnTo>
                  <a:pt x="1387858" y="77140"/>
                </a:lnTo>
                <a:lnTo>
                  <a:pt x="1402401" y="77140"/>
                </a:lnTo>
                <a:lnTo>
                  <a:pt x="1402401" y="66317"/>
                </a:lnTo>
                <a:lnTo>
                  <a:pt x="1387858" y="66317"/>
                </a:lnTo>
                <a:lnTo>
                  <a:pt x="1387858" y="2275"/>
                </a:lnTo>
                <a:lnTo>
                  <a:pt x="1377381" y="2275"/>
                </a:lnTo>
                <a:lnTo>
                  <a:pt x="1375244" y="21577"/>
                </a:lnTo>
                <a:lnTo>
                  <a:pt x="1375244" y="66317"/>
                </a:lnTo>
                <a:lnTo>
                  <a:pt x="1343608" y="66317"/>
                </a:lnTo>
                <a:lnTo>
                  <a:pt x="1332167" y="65007"/>
                </a:lnTo>
                <a:lnTo>
                  <a:pt x="1332167" y="77140"/>
                </a:lnTo>
                <a:lnTo>
                  <a:pt x="1375451" y="77140"/>
                </a:lnTo>
                <a:close/>
              </a:path>
              <a:path w="1813442" h="104095">
                <a:moveTo>
                  <a:pt x="1377381" y="2275"/>
                </a:moveTo>
                <a:lnTo>
                  <a:pt x="1332167" y="65007"/>
                </a:lnTo>
                <a:lnTo>
                  <a:pt x="1343608" y="66317"/>
                </a:lnTo>
                <a:lnTo>
                  <a:pt x="1375244" y="21577"/>
                </a:lnTo>
                <a:lnTo>
                  <a:pt x="1377381" y="2275"/>
                </a:lnTo>
                <a:close/>
              </a:path>
              <a:path w="1813442" h="104095">
                <a:moveTo>
                  <a:pt x="1467950" y="75121"/>
                </a:moveTo>
                <a:lnTo>
                  <a:pt x="1464341" y="84103"/>
                </a:lnTo>
                <a:lnTo>
                  <a:pt x="1460526" y="89802"/>
                </a:lnTo>
                <a:lnTo>
                  <a:pt x="1455403" y="92651"/>
                </a:lnTo>
                <a:lnTo>
                  <a:pt x="1440975" y="92651"/>
                </a:lnTo>
                <a:lnTo>
                  <a:pt x="1449039" y="103957"/>
                </a:lnTo>
                <a:lnTo>
                  <a:pt x="1458384" y="102726"/>
                </a:lnTo>
                <a:lnTo>
                  <a:pt x="1469439" y="96516"/>
                </a:lnTo>
                <a:lnTo>
                  <a:pt x="1467950" y="75121"/>
                </a:lnTo>
                <a:close/>
              </a:path>
              <a:path w="1813442" h="104095">
                <a:moveTo>
                  <a:pt x="1416156" y="40181"/>
                </a:moveTo>
                <a:lnTo>
                  <a:pt x="1415336" y="53909"/>
                </a:lnTo>
                <a:lnTo>
                  <a:pt x="1415909" y="65438"/>
                </a:lnTo>
                <a:lnTo>
                  <a:pt x="1418307" y="78115"/>
                </a:lnTo>
                <a:lnTo>
                  <a:pt x="1422572" y="88515"/>
                </a:lnTo>
                <a:lnTo>
                  <a:pt x="1425810" y="93347"/>
                </a:lnTo>
                <a:lnTo>
                  <a:pt x="1435862" y="101305"/>
                </a:lnTo>
                <a:lnTo>
                  <a:pt x="1449039" y="103957"/>
                </a:lnTo>
                <a:lnTo>
                  <a:pt x="1440975" y="92651"/>
                </a:lnTo>
                <a:lnTo>
                  <a:pt x="1435324" y="87986"/>
                </a:lnTo>
                <a:lnTo>
                  <a:pt x="1432014" y="78657"/>
                </a:lnTo>
                <a:lnTo>
                  <a:pt x="1429855" y="72545"/>
                </a:lnTo>
                <a:lnTo>
                  <a:pt x="1428776" y="64456"/>
                </a:lnTo>
                <a:lnTo>
                  <a:pt x="1428776" y="54392"/>
                </a:lnTo>
                <a:lnTo>
                  <a:pt x="1428931" y="47670"/>
                </a:lnTo>
                <a:lnTo>
                  <a:pt x="1430524" y="34187"/>
                </a:lnTo>
                <a:lnTo>
                  <a:pt x="1433841" y="24024"/>
                </a:lnTo>
                <a:lnTo>
                  <a:pt x="1437219" y="17154"/>
                </a:lnTo>
                <a:lnTo>
                  <a:pt x="1442560" y="13719"/>
                </a:lnTo>
                <a:lnTo>
                  <a:pt x="1457815" y="13719"/>
                </a:lnTo>
                <a:lnTo>
                  <a:pt x="1463169" y="17337"/>
                </a:lnTo>
                <a:lnTo>
                  <a:pt x="1465925" y="24576"/>
                </a:lnTo>
                <a:lnTo>
                  <a:pt x="1466654" y="26633"/>
                </a:lnTo>
                <a:lnTo>
                  <a:pt x="1469210" y="38216"/>
                </a:lnTo>
                <a:lnTo>
                  <a:pt x="1470061" y="52254"/>
                </a:lnTo>
                <a:lnTo>
                  <a:pt x="1469797" y="61593"/>
                </a:lnTo>
                <a:lnTo>
                  <a:pt x="1467950" y="75121"/>
                </a:lnTo>
                <a:lnTo>
                  <a:pt x="1469439" y="96516"/>
                </a:lnTo>
                <a:lnTo>
                  <a:pt x="1477436" y="85068"/>
                </a:lnTo>
                <a:lnTo>
                  <a:pt x="1480053" y="78072"/>
                </a:lnTo>
                <a:lnTo>
                  <a:pt x="1482588" y="65903"/>
                </a:lnTo>
                <a:lnTo>
                  <a:pt x="1483433" y="51771"/>
                </a:lnTo>
                <a:lnTo>
                  <a:pt x="1483004" y="41539"/>
                </a:lnTo>
                <a:lnTo>
                  <a:pt x="1480828" y="28684"/>
                </a:lnTo>
                <a:lnTo>
                  <a:pt x="1476816" y="18337"/>
                </a:lnTo>
                <a:lnTo>
                  <a:pt x="1472898" y="12565"/>
                </a:lnTo>
                <a:lnTo>
                  <a:pt x="1462686" y="5054"/>
                </a:lnTo>
                <a:lnTo>
                  <a:pt x="1449108" y="2551"/>
                </a:lnTo>
                <a:lnTo>
                  <a:pt x="1437030" y="4767"/>
                </a:lnTo>
                <a:lnTo>
                  <a:pt x="1426805" y="12252"/>
                </a:lnTo>
                <a:lnTo>
                  <a:pt x="1419678" y="25024"/>
                </a:lnTo>
                <a:lnTo>
                  <a:pt x="1418619" y="28251"/>
                </a:lnTo>
                <a:lnTo>
                  <a:pt x="1416156" y="40181"/>
                </a:lnTo>
                <a:close/>
              </a:path>
              <a:path w="1813442" h="104095">
                <a:moveTo>
                  <a:pt x="1505328" y="86240"/>
                </a:moveTo>
                <a:lnTo>
                  <a:pt x="1505328" y="101269"/>
                </a:lnTo>
                <a:lnTo>
                  <a:pt x="1519732" y="101269"/>
                </a:lnTo>
                <a:lnTo>
                  <a:pt x="1519732" y="86240"/>
                </a:lnTo>
                <a:lnTo>
                  <a:pt x="1505328" y="86240"/>
                </a:lnTo>
                <a:close/>
              </a:path>
              <a:path w="1813442" h="104095">
                <a:moveTo>
                  <a:pt x="1536321" y="19417"/>
                </a:moveTo>
                <a:lnTo>
                  <a:pt x="1533586" y="27299"/>
                </a:lnTo>
                <a:lnTo>
                  <a:pt x="1533586" y="45590"/>
                </a:lnTo>
                <a:lnTo>
                  <a:pt x="1536355" y="53219"/>
                </a:lnTo>
                <a:lnTo>
                  <a:pt x="1541892" y="59148"/>
                </a:lnTo>
                <a:lnTo>
                  <a:pt x="1547428" y="65076"/>
                </a:lnTo>
                <a:lnTo>
                  <a:pt x="1554953" y="68041"/>
                </a:lnTo>
                <a:lnTo>
                  <a:pt x="1554287" y="55253"/>
                </a:lnTo>
                <a:lnTo>
                  <a:pt x="1551162" y="51462"/>
                </a:lnTo>
                <a:lnTo>
                  <a:pt x="1548037" y="47670"/>
                </a:lnTo>
                <a:lnTo>
                  <a:pt x="1546475" y="42557"/>
                </a:lnTo>
                <a:lnTo>
                  <a:pt x="1546475" y="29321"/>
                </a:lnTo>
                <a:lnTo>
                  <a:pt x="1551545" y="5133"/>
                </a:lnTo>
                <a:lnTo>
                  <a:pt x="1541788" y="12616"/>
                </a:lnTo>
                <a:lnTo>
                  <a:pt x="1536321" y="19417"/>
                </a:lnTo>
                <a:close/>
              </a:path>
              <a:path w="1813442" h="104095">
                <a:moveTo>
                  <a:pt x="1537262" y="91388"/>
                </a:moveTo>
                <a:lnTo>
                  <a:pt x="1542270" y="96443"/>
                </a:lnTo>
                <a:lnTo>
                  <a:pt x="1547279" y="101498"/>
                </a:lnTo>
                <a:lnTo>
                  <a:pt x="1554608" y="104026"/>
                </a:lnTo>
                <a:lnTo>
                  <a:pt x="1564664" y="104024"/>
                </a:lnTo>
                <a:lnTo>
                  <a:pt x="1577464" y="101338"/>
                </a:lnTo>
                <a:lnTo>
                  <a:pt x="1587530" y="93572"/>
                </a:lnTo>
                <a:lnTo>
                  <a:pt x="1594859" y="80725"/>
                </a:lnTo>
                <a:lnTo>
                  <a:pt x="1596996" y="74354"/>
                </a:lnTo>
                <a:lnTo>
                  <a:pt x="1599477" y="62106"/>
                </a:lnTo>
                <a:lnTo>
                  <a:pt x="1600304" y="48601"/>
                </a:lnTo>
                <a:lnTo>
                  <a:pt x="1600286" y="46572"/>
                </a:lnTo>
                <a:lnTo>
                  <a:pt x="1599018" y="33034"/>
                </a:lnTo>
                <a:lnTo>
                  <a:pt x="1595755" y="21853"/>
                </a:lnTo>
                <a:lnTo>
                  <a:pt x="1589978" y="12332"/>
                </a:lnTo>
                <a:lnTo>
                  <a:pt x="1579685" y="4892"/>
                </a:lnTo>
                <a:lnTo>
                  <a:pt x="1565981" y="2413"/>
                </a:lnTo>
                <a:lnTo>
                  <a:pt x="1564947" y="2424"/>
                </a:lnTo>
                <a:lnTo>
                  <a:pt x="1551545" y="5133"/>
                </a:lnTo>
                <a:lnTo>
                  <a:pt x="1546475" y="29321"/>
                </a:lnTo>
                <a:lnTo>
                  <a:pt x="1548255" y="23886"/>
                </a:lnTo>
                <a:lnTo>
                  <a:pt x="1551816" y="19820"/>
                </a:lnTo>
                <a:lnTo>
                  <a:pt x="1555378" y="15752"/>
                </a:lnTo>
                <a:lnTo>
                  <a:pt x="1560191" y="13719"/>
                </a:lnTo>
                <a:lnTo>
                  <a:pt x="1571908" y="13719"/>
                </a:lnTo>
                <a:lnTo>
                  <a:pt x="1576560" y="15500"/>
                </a:lnTo>
                <a:lnTo>
                  <a:pt x="1580213" y="19061"/>
                </a:lnTo>
                <a:lnTo>
                  <a:pt x="1583867" y="22623"/>
                </a:lnTo>
                <a:lnTo>
                  <a:pt x="1585693" y="28035"/>
                </a:lnTo>
                <a:lnTo>
                  <a:pt x="1585693" y="43385"/>
                </a:lnTo>
                <a:lnTo>
                  <a:pt x="1583659" y="49049"/>
                </a:lnTo>
                <a:lnTo>
                  <a:pt x="1579593" y="52289"/>
                </a:lnTo>
                <a:lnTo>
                  <a:pt x="1575527" y="55529"/>
                </a:lnTo>
                <a:lnTo>
                  <a:pt x="1571035" y="57149"/>
                </a:lnTo>
                <a:lnTo>
                  <a:pt x="1559272" y="57149"/>
                </a:lnTo>
                <a:lnTo>
                  <a:pt x="1554287" y="55253"/>
                </a:lnTo>
                <a:lnTo>
                  <a:pt x="1554953" y="68041"/>
                </a:lnTo>
                <a:lnTo>
                  <a:pt x="1569151" y="68041"/>
                </a:lnTo>
                <a:lnTo>
                  <a:pt x="1573528" y="67156"/>
                </a:lnTo>
                <a:lnTo>
                  <a:pt x="1577595" y="65387"/>
                </a:lnTo>
                <a:lnTo>
                  <a:pt x="1581660" y="63617"/>
                </a:lnTo>
                <a:lnTo>
                  <a:pt x="1585073" y="60549"/>
                </a:lnTo>
                <a:lnTo>
                  <a:pt x="1587831" y="56183"/>
                </a:lnTo>
                <a:lnTo>
                  <a:pt x="1586700" y="64271"/>
                </a:lnTo>
                <a:lnTo>
                  <a:pt x="1583417" y="77774"/>
                </a:lnTo>
                <a:lnTo>
                  <a:pt x="1578938" y="86275"/>
                </a:lnTo>
                <a:lnTo>
                  <a:pt x="1574757" y="91215"/>
                </a:lnTo>
                <a:lnTo>
                  <a:pt x="1569703" y="93685"/>
                </a:lnTo>
                <a:lnTo>
                  <a:pt x="1560605" y="93685"/>
                </a:lnTo>
                <a:lnTo>
                  <a:pt x="1557756" y="92996"/>
                </a:lnTo>
                <a:lnTo>
                  <a:pt x="1555229" y="91617"/>
                </a:lnTo>
                <a:lnTo>
                  <a:pt x="1550311" y="88997"/>
                </a:lnTo>
                <a:lnTo>
                  <a:pt x="1547670" y="84264"/>
                </a:lnTo>
                <a:lnTo>
                  <a:pt x="1547302" y="77416"/>
                </a:lnTo>
                <a:lnTo>
                  <a:pt x="1534758" y="77416"/>
                </a:lnTo>
                <a:lnTo>
                  <a:pt x="1534758" y="85045"/>
                </a:lnTo>
                <a:lnTo>
                  <a:pt x="1537262" y="91388"/>
                </a:lnTo>
                <a:close/>
              </a:path>
              <a:path w="1813442" h="104095">
                <a:moveTo>
                  <a:pt x="1666449" y="4768"/>
                </a:moveTo>
                <a:lnTo>
                  <a:pt x="1659029" y="2275"/>
                </a:lnTo>
                <a:lnTo>
                  <a:pt x="1649563" y="2275"/>
                </a:lnTo>
                <a:lnTo>
                  <a:pt x="1642900" y="13649"/>
                </a:lnTo>
                <a:lnTo>
                  <a:pt x="1654892" y="13649"/>
                </a:lnTo>
                <a:lnTo>
                  <a:pt x="1659373" y="15189"/>
                </a:lnTo>
                <a:lnTo>
                  <a:pt x="1662314" y="18268"/>
                </a:lnTo>
                <a:lnTo>
                  <a:pt x="1665255" y="21347"/>
                </a:lnTo>
                <a:lnTo>
                  <a:pt x="1666724" y="24725"/>
                </a:lnTo>
                <a:lnTo>
                  <a:pt x="1667070" y="48532"/>
                </a:lnTo>
                <a:lnTo>
                  <a:pt x="1670746" y="46464"/>
                </a:lnTo>
                <a:lnTo>
                  <a:pt x="1673457" y="44350"/>
                </a:lnTo>
                <a:lnTo>
                  <a:pt x="1675202" y="42190"/>
                </a:lnTo>
                <a:lnTo>
                  <a:pt x="1678327" y="38375"/>
                </a:lnTo>
                <a:lnTo>
                  <a:pt x="1679890" y="33388"/>
                </a:lnTo>
                <a:lnTo>
                  <a:pt x="1679890" y="20566"/>
                </a:lnTo>
                <a:lnTo>
                  <a:pt x="1677201" y="14741"/>
                </a:lnTo>
                <a:lnTo>
                  <a:pt x="1671825" y="9755"/>
                </a:lnTo>
                <a:lnTo>
                  <a:pt x="1666449" y="4768"/>
                </a:lnTo>
                <a:close/>
              </a:path>
              <a:path w="1813442" h="104095">
                <a:moveTo>
                  <a:pt x="1664346" y="88136"/>
                </a:moveTo>
                <a:lnTo>
                  <a:pt x="1660556" y="91238"/>
                </a:lnTo>
                <a:lnTo>
                  <a:pt x="1655788" y="92789"/>
                </a:lnTo>
                <a:lnTo>
                  <a:pt x="1642877" y="92789"/>
                </a:lnTo>
                <a:lnTo>
                  <a:pt x="1637581" y="90917"/>
                </a:lnTo>
                <a:lnTo>
                  <a:pt x="1634158" y="87171"/>
                </a:lnTo>
                <a:lnTo>
                  <a:pt x="1630735" y="83425"/>
                </a:lnTo>
                <a:lnTo>
                  <a:pt x="1629024" y="78979"/>
                </a:lnTo>
                <a:lnTo>
                  <a:pt x="1625553" y="96387"/>
                </a:lnTo>
                <a:lnTo>
                  <a:pt x="1636566" y="102168"/>
                </a:lnTo>
                <a:lnTo>
                  <a:pt x="1649770" y="104095"/>
                </a:lnTo>
                <a:lnTo>
                  <a:pt x="1650916" y="104083"/>
                </a:lnTo>
                <a:lnTo>
                  <a:pt x="1664396" y="101662"/>
                </a:lnTo>
                <a:lnTo>
                  <a:pt x="1664346" y="88136"/>
                </a:lnTo>
                <a:close/>
              </a:path>
              <a:path w="1813442" h="104095">
                <a:moveTo>
                  <a:pt x="1779462" y="2964"/>
                </a:moveTo>
                <a:lnTo>
                  <a:pt x="1724253" y="103888"/>
                </a:lnTo>
                <a:lnTo>
                  <a:pt x="1731904" y="103888"/>
                </a:lnTo>
                <a:lnTo>
                  <a:pt x="1787113" y="2964"/>
                </a:lnTo>
                <a:lnTo>
                  <a:pt x="1779462" y="2964"/>
                </a:lnTo>
                <a:close/>
              </a:path>
              <a:path w="1813442" h="104095">
                <a:moveTo>
                  <a:pt x="1717867" y="43775"/>
                </a:moveTo>
                <a:lnTo>
                  <a:pt x="1714524" y="42385"/>
                </a:lnTo>
                <a:lnTo>
                  <a:pt x="1715155" y="53564"/>
                </a:lnTo>
                <a:lnTo>
                  <a:pt x="1721773" y="53564"/>
                </a:lnTo>
                <a:lnTo>
                  <a:pt x="1721773" y="43775"/>
                </a:lnTo>
                <a:lnTo>
                  <a:pt x="1717867" y="43775"/>
                </a:lnTo>
                <a:close/>
              </a:path>
              <a:path w="1813442" h="104095">
                <a:moveTo>
                  <a:pt x="1785505" y="91479"/>
                </a:moveTo>
                <a:lnTo>
                  <a:pt x="1782139" y="90089"/>
                </a:lnTo>
                <a:lnTo>
                  <a:pt x="1782793" y="101269"/>
                </a:lnTo>
                <a:lnTo>
                  <a:pt x="1789456" y="101269"/>
                </a:lnTo>
                <a:lnTo>
                  <a:pt x="1789456" y="91479"/>
                </a:lnTo>
                <a:lnTo>
                  <a:pt x="1785505" y="91479"/>
                </a:lnTo>
                <a:close/>
              </a:path>
              <a:path w="1813442" h="104095">
                <a:moveTo>
                  <a:pt x="1767745" y="89549"/>
                </a:moveTo>
                <a:lnTo>
                  <a:pt x="1772431" y="94237"/>
                </a:lnTo>
                <a:lnTo>
                  <a:pt x="1777119" y="98924"/>
                </a:lnTo>
                <a:lnTo>
                  <a:pt x="1782793" y="101269"/>
                </a:lnTo>
                <a:lnTo>
                  <a:pt x="1782139" y="90089"/>
                </a:lnTo>
                <a:lnTo>
                  <a:pt x="1779358" y="87309"/>
                </a:lnTo>
                <a:lnTo>
                  <a:pt x="1776579" y="84528"/>
                </a:lnTo>
                <a:lnTo>
                  <a:pt x="1775188" y="81184"/>
                </a:lnTo>
                <a:lnTo>
                  <a:pt x="1775188" y="73372"/>
                </a:lnTo>
                <a:lnTo>
                  <a:pt x="1776579" y="70028"/>
                </a:lnTo>
                <a:lnTo>
                  <a:pt x="1779358" y="67248"/>
                </a:lnTo>
                <a:lnTo>
                  <a:pt x="1782139" y="64467"/>
                </a:lnTo>
                <a:lnTo>
                  <a:pt x="1785505" y="63077"/>
                </a:lnTo>
                <a:lnTo>
                  <a:pt x="1793362" y="63077"/>
                </a:lnTo>
                <a:lnTo>
                  <a:pt x="1796705" y="64467"/>
                </a:lnTo>
                <a:lnTo>
                  <a:pt x="1799485" y="67248"/>
                </a:lnTo>
                <a:lnTo>
                  <a:pt x="1802264" y="70028"/>
                </a:lnTo>
                <a:lnTo>
                  <a:pt x="1803654" y="73372"/>
                </a:lnTo>
                <a:lnTo>
                  <a:pt x="1803654" y="81184"/>
                </a:lnTo>
                <a:lnTo>
                  <a:pt x="1802264" y="84528"/>
                </a:lnTo>
                <a:lnTo>
                  <a:pt x="1799485" y="87309"/>
                </a:lnTo>
                <a:lnTo>
                  <a:pt x="1796705" y="90089"/>
                </a:lnTo>
                <a:lnTo>
                  <a:pt x="1793362" y="91479"/>
                </a:lnTo>
                <a:lnTo>
                  <a:pt x="1789456" y="91479"/>
                </a:lnTo>
                <a:lnTo>
                  <a:pt x="1789456" y="101269"/>
                </a:lnTo>
                <a:lnTo>
                  <a:pt x="1796073" y="101269"/>
                </a:lnTo>
                <a:lnTo>
                  <a:pt x="1801725" y="98924"/>
                </a:lnTo>
                <a:lnTo>
                  <a:pt x="1806412" y="94237"/>
                </a:lnTo>
                <a:lnTo>
                  <a:pt x="1811098" y="89549"/>
                </a:lnTo>
                <a:lnTo>
                  <a:pt x="1813442" y="83897"/>
                </a:lnTo>
                <a:lnTo>
                  <a:pt x="1813442" y="70661"/>
                </a:lnTo>
                <a:lnTo>
                  <a:pt x="1811098" y="65007"/>
                </a:lnTo>
                <a:lnTo>
                  <a:pt x="1806412" y="60320"/>
                </a:lnTo>
                <a:lnTo>
                  <a:pt x="1801725" y="55632"/>
                </a:lnTo>
                <a:lnTo>
                  <a:pt x="1796073" y="53289"/>
                </a:lnTo>
                <a:lnTo>
                  <a:pt x="1782793" y="53289"/>
                </a:lnTo>
                <a:lnTo>
                  <a:pt x="1777119" y="55632"/>
                </a:lnTo>
                <a:lnTo>
                  <a:pt x="1772431" y="60320"/>
                </a:lnTo>
                <a:lnTo>
                  <a:pt x="1767745" y="65007"/>
                </a:lnTo>
                <a:lnTo>
                  <a:pt x="1765402" y="70661"/>
                </a:lnTo>
                <a:lnTo>
                  <a:pt x="1765402" y="83897"/>
                </a:lnTo>
                <a:lnTo>
                  <a:pt x="1767745" y="89549"/>
                </a:lnTo>
                <a:close/>
              </a:path>
              <a:path w="1813442" h="104095">
                <a:moveTo>
                  <a:pt x="1700130" y="41845"/>
                </a:moveTo>
                <a:lnTo>
                  <a:pt x="1704817" y="46532"/>
                </a:lnTo>
                <a:lnTo>
                  <a:pt x="1709503" y="51220"/>
                </a:lnTo>
                <a:lnTo>
                  <a:pt x="1715155" y="53564"/>
                </a:lnTo>
                <a:lnTo>
                  <a:pt x="1714524" y="42385"/>
                </a:lnTo>
                <a:lnTo>
                  <a:pt x="1711744" y="39604"/>
                </a:lnTo>
                <a:lnTo>
                  <a:pt x="1708964" y="36824"/>
                </a:lnTo>
                <a:lnTo>
                  <a:pt x="1707574" y="33481"/>
                </a:lnTo>
                <a:lnTo>
                  <a:pt x="1707574" y="25621"/>
                </a:lnTo>
                <a:lnTo>
                  <a:pt x="1708964" y="22267"/>
                </a:lnTo>
                <a:lnTo>
                  <a:pt x="1711744" y="19509"/>
                </a:lnTo>
                <a:lnTo>
                  <a:pt x="1714524" y="16752"/>
                </a:lnTo>
                <a:lnTo>
                  <a:pt x="1717867" y="15373"/>
                </a:lnTo>
                <a:lnTo>
                  <a:pt x="1725724" y="15373"/>
                </a:lnTo>
                <a:lnTo>
                  <a:pt x="1729089" y="16763"/>
                </a:lnTo>
                <a:lnTo>
                  <a:pt x="1731870" y="19544"/>
                </a:lnTo>
                <a:lnTo>
                  <a:pt x="1734650" y="22324"/>
                </a:lnTo>
                <a:lnTo>
                  <a:pt x="1736040" y="25667"/>
                </a:lnTo>
                <a:lnTo>
                  <a:pt x="1736040" y="33481"/>
                </a:lnTo>
                <a:lnTo>
                  <a:pt x="1734650" y="36824"/>
                </a:lnTo>
                <a:lnTo>
                  <a:pt x="1731870" y="39604"/>
                </a:lnTo>
                <a:lnTo>
                  <a:pt x="1729089" y="42385"/>
                </a:lnTo>
                <a:lnTo>
                  <a:pt x="1725724" y="43775"/>
                </a:lnTo>
                <a:lnTo>
                  <a:pt x="1721773" y="43775"/>
                </a:lnTo>
                <a:lnTo>
                  <a:pt x="1721773" y="53564"/>
                </a:lnTo>
                <a:lnTo>
                  <a:pt x="1728435" y="53564"/>
                </a:lnTo>
                <a:lnTo>
                  <a:pt x="1734110" y="51220"/>
                </a:lnTo>
                <a:lnTo>
                  <a:pt x="1738796" y="46532"/>
                </a:lnTo>
                <a:lnTo>
                  <a:pt x="1743484" y="41845"/>
                </a:lnTo>
                <a:lnTo>
                  <a:pt x="1745827" y="36192"/>
                </a:lnTo>
                <a:lnTo>
                  <a:pt x="1745827" y="22956"/>
                </a:lnTo>
                <a:lnTo>
                  <a:pt x="1743484" y="17292"/>
                </a:lnTo>
                <a:lnTo>
                  <a:pt x="1738796" y="12581"/>
                </a:lnTo>
                <a:lnTo>
                  <a:pt x="1734110" y="7870"/>
                </a:lnTo>
                <a:lnTo>
                  <a:pt x="1728435" y="5515"/>
                </a:lnTo>
                <a:lnTo>
                  <a:pt x="1715155" y="5515"/>
                </a:lnTo>
                <a:lnTo>
                  <a:pt x="1709503" y="7870"/>
                </a:lnTo>
                <a:lnTo>
                  <a:pt x="1704817" y="12581"/>
                </a:lnTo>
                <a:lnTo>
                  <a:pt x="1700130" y="17292"/>
                </a:lnTo>
                <a:lnTo>
                  <a:pt x="1697786" y="22956"/>
                </a:lnTo>
                <a:lnTo>
                  <a:pt x="1697786" y="36192"/>
                </a:lnTo>
                <a:lnTo>
                  <a:pt x="1700130" y="41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6818035" y="180081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750843" y="1844636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8012692" y="1882896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5576325" y="2007794"/>
            <a:ext cx="876445" cy="91666"/>
          </a:xfrm>
          <a:custGeom>
            <a:avLst/>
            <a:gdLst/>
            <a:ahLst/>
            <a:cxnLst/>
            <a:rect l="l" t="t" r="r" b="b"/>
            <a:pathLst>
              <a:path w="964089" h="103888">
                <a:moveTo>
                  <a:pt x="230827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3" y="46026"/>
                </a:lnTo>
                <a:lnTo>
                  <a:pt x="236720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6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5" y="101268"/>
                </a:lnTo>
                <a:lnTo>
                  <a:pt x="274455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6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2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8" y="101268"/>
                </a:lnTo>
                <a:lnTo>
                  <a:pt x="317878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9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4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4" y="31780"/>
                </a:lnTo>
                <a:lnTo>
                  <a:pt x="266943" y="30125"/>
                </a:lnTo>
                <a:lnTo>
                  <a:pt x="263359" y="27230"/>
                </a:lnTo>
                <a:lnTo>
                  <a:pt x="258626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2" y="29987"/>
                </a:lnTo>
                <a:lnTo>
                  <a:pt x="236433" y="31642"/>
                </a:lnTo>
                <a:lnTo>
                  <a:pt x="233768" y="34284"/>
                </a:lnTo>
                <a:lnTo>
                  <a:pt x="230827" y="37915"/>
                </a:lnTo>
                <a:lnTo>
                  <a:pt x="230827" y="27436"/>
                </a:lnTo>
                <a:close/>
              </a:path>
              <a:path w="964089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964089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0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1" y="40749"/>
                </a:lnTo>
                <a:lnTo>
                  <a:pt x="86707" y="52094"/>
                </a:lnTo>
                <a:lnTo>
                  <a:pt x="85029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20" y="103520"/>
                </a:lnTo>
                <a:lnTo>
                  <a:pt x="128106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6" y="86723"/>
                </a:lnTo>
                <a:lnTo>
                  <a:pt x="130657" y="90997"/>
                </a:lnTo>
                <a:lnTo>
                  <a:pt x="125488" y="93134"/>
                </a:lnTo>
                <a:lnTo>
                  <a:pt x="112070" y="93134"/>
                </a:lnTo>
                <a:lnTo>
                  <a:pt x="106947" y="90870"/>
                </a:lnTo>
                <a:lnTo>
                  <a:pt x="103638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8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499" y="25850"/>
                </a:lnTo>
                <a:lnTo>
                  <a:pt x="108670" y="38662"/>
                </a:lnTo>
                <a:close/>
              </a:path>
              <a:path w="964089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0" y="46888"/>
                </a:lnTo>
                <a:lnTo>
                  <a:pt x="104810" y="42775"/>
                </a:lnTo>
                <a:lnTo>
                  <a:pt x="108670" y="38662"/>
                </a:lnTo>
                <a:lnTo>
                  <a:pt x="117499" y="25850"/>
                </a:lnTo>
                <a:lnTo>
                  <a:pt x="104830" y="29009"/>
                </a:lnTo>
                <a:close/>
              </a:path>
              <a:path w="964089" h="103888">
                <a:moveTo>
                  <a:pt x="171851" y="27436"/>
                </a:moveTo>
                <a:lnTo>
                  <a:pt x="171851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4" y="48933"/>
                </a:lnTo>
                <a:lnTo>
                  <a:pt x="189288" y="44912"/>
                </a:lnTo>
                <a:lnTo>
                  <a:pt x="192642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7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3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1" y="27436"/>
                </a:lnTo>
                <a:close/>
              </a:path>
              <a:path w="964089" h="103888">
                <a:moveTo>
                  <a:pt x="336189" y="27781"/>
                </a:moveTo>
                <a:lnTo>
                  <a:pt x="336189" y="101268"/>
                </a:lnTo>
                <a:lnTo>
                  <a:pt x="348802" y="101268"/>
                </a:lnTo>
                <a:lnTo>
                  <a:pt x="348802" y="27781"/>
                </a:lnTo>
                <a:lnTo>
                  <a:pt x="336189" y="27781"/>
                </a:lnTo>
                <a:close/>
              </a:path>
              <a:path w="964089" h="103888">
                <a:moveTo>
                  <a:pt x="336189" y="0"/>
                </a:moveTo>
                <a:lnTo>
                  <a:pt x="336189" y="14063"/>
                </a:lnTo>
                <a:lnTo>
                  <a:pt x="348802" y="14063"/>
                </a:lnTo>
                <a:lnTo>
                  <a:pt x="348802" y="0"/>
                </a:lnTo>
                <a:lnTo>
                  <a:pt x="336189" y="0"/>
                </a:lnTo>
                <a:close/>
              </a:path>
              <a:path w="964089" h="103888">
                <a:moveTo>
                  <a:pt x="383884" y="101268"/>
                </a:moveTo>
                <a:lnTo>
                  <a:pt x="383884" y="57769"/>
                </a:lnTo>
                <a:lnTo>
                  <a:pt x="384195" y="54058"/>
                </a:lnTo>
                <a:lnTo>
                  <a:pt x="384815" y="51461"/>
                </a:lnTo>
                <a:lnTo>
                  <a:pt x="385435" y="48864"/>
                </a:lnTo>
                <a:lnTo>
                  <a:pt x="386779" y="46348"/>
                </a:lnTo>
                <a:lnTo>
                  <a:pt x="388847" y="43912"/>
                </a:lnTo>
                <a:lnTo>
                  <a:pt x="391420" y="40880"/>
                </a:lnTo>
                <a:lnTo>
                  <a:pt x="394407" y="38857"/>
                </a:lnTo>
                <a:lnTo>
                  <a:pt x="397807" y="37846"/>
                </a:lnTo>
                <a:lnTo>
                  <a:pt x="399691" y="37249"/>
                </a:lnTo>
                <a:lnTo>
                  <a:pt x="402103" y="36950"/>
                </a:lnTo>
                <a:lnTo>
                  <a:pt x="410834" y="36950"/>
                </a:lnTo>
                <a:lnTo>
                  <a:pt x="414831" y="39248"/>
                </a:lnTo>
                <a:lnTo>
                  <a:pt x="417036" y="43843"/>
                </a:lnTo>
                <a:lnTo>
                  <a:pt x="418369" y="46601"/>
                </a:lnTo>
                <a:lnTo>
                  <a:pt x="419036" y="50232"/>
                </a:lnTo>
                <a:lnTo>
                  <a:pt x="419036" y="101268"/>
                </a:lnTo>
                <a:lnTo>
                  <a:pt x="431649" y="101268"/>
                </a:lnTo>
                <a:lnTo>
                  <a:pt x="431649" y="46463"/>
                </a:lnTo>
                <a:lnTo>
                  <a:pt x="430638" y="40742"/>
                </a:lnTo>
                <a:lnTo>
                  <a:pt x="428616" y="36742"/>
                </a:lnTo>
                <a:lnTo>
                  <a:pt x="424940" y="29436"/>
                </a:lnTo>
                <a:lnTo>
                  <a:pt x="417864" y="25782"/>
                </a:lnTo>
                <a:lnTo>
                  <a:pt x="402609" y="25782"/>
                </a:lnTo>
                <a:lnTo>
                  <a:pt x="398267" y="26724"/>
                </a:lnTo>
                <a:lnTo>
                  <a:pt x="394361" y="28609"/>
                </a:lnTo>
                <a:lnTo>
                  <a:pt x="390455" y="30493"/>
                </a:lnTo>
                <a:lnTo>
                  <a:pt x="386756" y="33595"/>
                </a:lnTo>
                <a:lnTo>
                  <a:pt x="383264" y="37915"/>
                </a:lnTo>
                <a:lnTo>
                  <a:pt x="383264" y="27436"/>
                </a:lnTo>
                <a:lnTo>
                  <a:pt x="371478" y="27436"/>
                </a:lnTo>
                <a:lnTo>
                  <a:pt x="371478" y="101268"/>
                </a:lnTo>
                <a:lnTo>
                  <a:pt x="383884" y="101268"/>
                </a:lnTo>
                <a:close/>
              </a:path>
              <a:path w="964089" h="103888">
                <a:moveTo>
                  <a:pt x="452510" y="69741"/>
                </a:moveTo>
                <a:lnTo>
                  <a:pt x="450373" y="75049"/>
                </a:lnTo>
                <a:lnTo>
                  <a:pt x="450373" y="88147"/>
                </a:lnTo>
                <a:lnTo>
                  <a:pt x="452544" y="93352"/>
                </a:lnTo>
                <a:lnTo>
                  <a:pt x="456887" y="97511"/>
                </a:lnTo>
                <a:lnTo>
                  <a:pt x="461229" y="101670"/>
                </a:lnTo>
                <a:lnTo>
                  <a:pt x="466823" y="103750"/>
                </a:lnTo>
                <a:lnTo>
                  <a:pt x="464641" y="88032"/>
                </a:lnTo>
                <a:lnTo>
                  <a:pt x="463331" y="85206"/>
                </a:lnTo>
                <a:lnTo>
                  <a:pt x="463331" y="76887"/>
                </a:lnTo>
                <a:lnTo>
                  <a:pt x="465238" y="73440"/>
                </a:lnTo>
                <a:lnTo>
                  <a:pt x="469052" y="71280"/>
                </a:lnTo>
                <a:lnTo>
                  <a:pt x="471303" y="69994"/>
                </a:lnTo>
                <a:lnTo>
                  <a:pt x="474681" y="69051"/>
                </a:lnTo>
                <a:lnTo>
                  <a:pt x="479184" y="68454"/>
                </a:lnTo>
                <a:lnTo>
                  <a:pt x="486696" y="67489"/>
                </a:lnTo>
                <a:lnTo>
                  <a:pt x="491337" y="66754"/>
                </a:lnTo>
                <a:lnTo>
                  <a:pt x="493727" y="66110"/>
                </a:lnTo>
                <a:lnTo>
                  <a:pt x="496116" y="65467"/>
                </a:lnTo>
                <a:lnTo>
                  <a:pt x="499585" y="63697"/>
                </a:lnTo>
                <a:lnTo>
                  <a:pt x="499585" y="81322"/>
                </a:lnTo>
                <a:lnTo>
                  <a:pt x="496139" y="86814"/>
                </a:lnTo>
                <a:lnTo>
                  <a:pt x="489315" y="100096"/>
                </a:lnTo>
                <a:lnTo>
                  <a:pt x="494048" y="97660"/>
                </a:lnTo>
                <a:lnTo>
                  <a:pt x="497678" y="94788"/>
                </a:lnTo>
                <a:lnTo>
                  <a:pt x="500206" y="91479"/>
                </a:lnTo>
                <a:lnTo>
                  <a:pt x="500619" y="94420"/>
                </a:lnTo>
                <a:lnTo>
                  <a:pt x="502342" y="98304"/>
                </a:lnTo>
                <a:lnTo>
                  <a:pt x="504272" y="101337"/>
                </a:lnTo>
                <a:lnTo>
                  <a:pt x="507374" y="102854"/>
                </a:lnTo>
                <a:lnTo>
                  <a:pt x="513393" y="102854"/>
                </a:lnTo>
                <a:lnTo>
                  <a:pt x="516793" y="102509"/>
                </a:lnTo>
                <a:lnTo>
                  <a:pt x="520194" y="101613"/>
                </a:lnTo>
                <a:lnTo>
                  <a:pt x="520194" y="92444"/>
                </a:lnTo>
                <a:lnTo>
                  <a:pt x="518677" y="92686"/>
                </a:lnTo>
                <a:lnTo>
                  <a:pt x="516127" y="92858"/>
                </a:lnTo>
                <a:lnTo>
                  <a:pt x="512784" y="91686"/>
                </a:lnTo>
                <a:lnTo>
                  <a:pt x="511992" y="88584"/>
                </a:lnTo>
                <a:lnTo>
                  <a:pt x="511992" y="39064"/>
                </a:lnTo>
                <a:lnTo>
                  <a:pt x="509304" y="33917"/>
                </a:lnTo>
                <a:lnTo>
                  <a:pt x="503927" y="30608"/>
                </a:lnTo>
                <a:lnTo>
                  <a:pt x="498505" y="27299"/>
                </a:lnTo>
                <a:lnTo>
                  <a:pt x="491452" y="25644"/>
                </a:lnTo>
                <a:lnTo>
                  <a:pt x="475278" y="25644"/>
                </a:lnTo>
                <a:lnTo>
                  <a:pt x="468695" y="27425"/>
                </a:lnTo>
                <a:lnTo>
                  <a:pt x="463021" y="30987"/>
                </a:lnTo>
                <a:lnTo>
                  <a:pt x="457346" y="34548"/>
                </a:lnTo>
                <a:lnTo>
                  <a:pt x="454394" y="40880"/>
                </a:lnTo>
                <a:lnTo>
                  <a:pt x="454164" y="49979"/>
                </a:lnTo>
                <a:lnTo>
                  <a:pt x="465743" y="49979"/>
                </a:lnTo>
                <a:lnTo>
                  <a:pt x="466203" y="46164"/>
                </a:lnTo>
                <a:lnTo>
                  <a:pt x="467191" y="43292"/>
                </a:lnTo>
                <a:lnTo>
                  <a:pt x="468707" y="41362"/>
                </a:lnTo>
                <a:lnTo>
                  <a:pt x="471418" y="37869"/>
                </a:lnTo>
                <a:lnTo>
                  <a:pt x="476013" y="36122"/>
                </a:lnTo>
                <a:lnTo>
                  <a:pt x="488098" y="36122"/>
                </a:lnTo>
                <a:lnTo>
                  <a:pt x="492406" y="37077"/>
                </a:lnTo>
                <a:lnTo>
                  <a:pt x="495415" y="38983"/>
                </a:lnTo>
                <a:lnTo>
                  <a:pt x="498425" y="40891"/>
                </a:lnTo>
                <a:lnTo>
                  <a:pt x="499930" y="43959"/>
                </a:lnTo>
                <a:lnTo>
                  <a:pt x="499930" y="50255"/>
                </a:lnTo>
                <a:lnTo>
                  <a:pt x="499103" y="52943"/>
                </a:lnTo>
                <a:lnTo>
                  <a:pt x="496231" y="56160"/>
                </a:lnTo>
                <a:lnTo>
                  <a:pt x="493381" y="56528"/>
                </a:lnTo>
                <a:lnTo>
                  <a:pt x="473601" y="59010"/>
                </a:lnTo>
                <a:lnTo>
                  <a:pt x="466662" y="59883"/>
                </a:lnTo>
                <a:lnTo>
                  <a:pt x="461057" y="62204"/>
                </a:lnTo>
                <a:lnTo>
                  <a:pt x="456783" y="65972"/>
                </a:lnTo>
                <a:lnTo>
                  <a:pt x="452510" y="69741"/>
                </a:lnTo>
                <a:close/>
              </a:path>
              <a:path w="964089" h="103888">
                <a:moveTo>
                  <a:pt x="496139" y="86814"/>
                </a:moveTo>
                <a:lnTo>
                  <a:pt x="489247" y="90169"/>
                </a:lnTo>
                <a:lnTo>
                  <a:pt x="485157" y="92191"/>
                </a:lnTo>
                <a:lnTo>
                  <a:pt x="480930" y="93202"/>
                </a:lnTo>
                <a:lnTo>
                  <a:pt x="472980" y="93202"/>
                </a:lnTo>
                <a:lnTo>
                  <a:pt x="469879" y="92168"/>
                </a:lnTo>
                <a:lnTo>
                  <a:pt x="467260" y="90100"/>
                </a:lnTo>
                <a:lnTo>
                  <a:pt x="464641" y="88032"/>
                </a:lnTo>
                <a:lnTo>
                  <a:pt x="466823" y="103750"/>
                </a:lnTo>
                <a:lnTo>
                  <a:pt x="479367" y="103750"/>
                </a:lnTo>
                <a:lnTo>
                  <a:pt x="484583" y="102532"/>
                </a:lnTo>
                <a:lnTo>
                  <a:pt x="489315" y="100096"/>
                </a:lnTo>
                <a:lnTo>
                  <a:pt x="496139" y="86814"/>
                </a:lnTo>
                <a:close/>
              </a:path>
              <a:path w="964089" h="103888">
                <a:moveTo>
                  <a:pt x="536506" y="0"/>
                </a:moveTo>
                <a:lnTo>
                  <a:pt x="536506" y="101268"/>
                </a:lnTo>
                <a:lnTo>
                  <a:pt x="548912" y="101268"/>
                </a:lnTo>
                <a:lnTo>
                  <a:pt x="548912" y="0"/>
                </a:lnTo>
                <a:lnTo>
                  <a:pt x="536506" y="0"/>
                </a:lnTo>
                <a:close/>
              </a:path>
              <a:path w="964089" h="103888">
                <a:moveTo>
                  <a:pt x="689586" y="0"/>
                </a:moveTo>
                <a:lnTo>
                  <a:pt x="674216" y="0"/>
                </a:lnTo>
                <a:lnTo>
                  <a:pt x="645475" y="86240"/>
                </a:lnTo>
                <a:lnTo>
                  <a:pt x="616389" y="0"/>
                </a:lnTo>
                <a:lnTo>
                  <a:pt x="601226" y="0"/>
                </a:lnTo>
                <a:lnTo>
                  <a:pt x="638100" y="101268"/>
                </a:lnTo>
                <a:lnTo>
                  <a:pt x="652643" y="101268"/>
                </a:lnTo>
                <a:lnTo>
                  <a:pt x="689586" y="0"/>
                </a:lnTo>
                <a:close/>
              </a:path>
              <a:path w="964089" h="103888">
                <a:moveTo>
                  <a:pt x="699534" y="69741"/>
                </a:moveTo>
                <a:lnTo>
                  <a:pt x="697398" y="75049"/>
                </a:lnTo>
                <a:lnTo>
                  <a:pt x="697398" y="88147"/>
                </a:lnTo>
                <a:lnTo>
                  <a:pt x="699568" y="93352"/>
                </a:lnTo>
                <a:lnTo>
                  <a:pt x="703911" y="97511"/>
                </a:lnTo>
                <a:lnTo>
                  <a:pt x="708253" y="101670"/>
                </a:lnTo>
                <a:lnTo>
                  <a:pt x="713848" y="103750"/>
                </a:lnTo>
                <a:lnTo>
                  <a:pt x="711665" y="88032"/>
                </a:lnTo>
                <a:lnTo>
                  <a:pt x="710356" y="85206"/>
                </a:lnTo>
                <a:lnTo>
                  <a:pt x="710356" y="76887"/>
                </a:lnTo>
                <a:lnTo>
                  <a:pt x="712262" y="73440"/>
                </a:lnTo>
                <a:lnTo>
                  <a:pt x="716076" y="71280"/>
                </a:lnTo>
                <a:lnTo>
                  <a:pt x="718328" y="69994"/>
                </a:lnTo>
                <a:lnTo>
                  <a:pt x="721705" y="69051"/>
                </a:lnTo>
                <a:lnTo>
                  <a:pt x="726208" y="68454"/>
                </a:lnTo>
                <a:lnTo>
                  <a:pt x="733721" y="67489"/>
                </a:lnTo>
                <a:lnTo>
                  <a:pt x="738362" y="66754"/>
                </a:lnTo>
                <a:lnTo>
                  <a:pt x="740751" y="66110"/>
                </a:lnTo>
                <a:lnTo>
                  <a:pt x="743141" y="65467"/>
                </a:lnTo>
                <a:lnTo>
                  <a:pt x="746610" y="63697"/>
                </a:lnTo>
                <a:lnTo>
                  <a:pt x="746610" y="81322"/>
                </a:lnTo>
                <a:lnTo>
                  <a:pt x="743163" y="86814"/>
                </a:lnTo>
                <a:lnTo>
                  <a:pt x="736340" y="100096"/>
                </a:lnTo>
                <a:lnTo>
                  <a:pt x="741073" y="97660"/>
                </a:lnTo>
                <a:lnTo>
                  <a:pt x="744703" y="94788"/>
                </a:lnTo>
                <a:lnTo>
                  <a:pt x="747230" y="91479"/>
                </a:lnTo>
                <a:lnTo>
                  <a:pt x="747644" y="94420"/>
                </a:lnTo>
                <a:lnTo>
                  <a:pt x="749367" y="98304"/>
                </a:lnTo>
                <a:lnTo>
                  <a:pt x="751297" y="101337"/>
                </a:lnTo>
                <a:lnTo>
                  <a:pt x="754398" y="102854"/>
                </a:lnTo>
                <a:lnTo>
                  <a:pt x="760418" y="102854"/>
                </a:lnTo>
                <a:lnTo>
                  <a:pt x="763818" y="102509"/>
                </a:lnTo>
                <a:lnTo>
                  <a:pt x="767218" y="101613"/>
                </a:lnTo>
                <a:lnTo>
                  <a:pt x="767218" y="92444"/>
                </a:lnTo>
                <a:lnTo>
                  <a:pt x="765702" y="92686"/>
                </a:lnTo>
                <a:lnTo>
                  <a:pt x="763151" y="92858"/>
                </a:lnTo>
                <a:lnTo>
                  <a:pt x="759809" y="91686"/>
                </a:lnTo>
                <a:lnTo>
                  <a:pt x="759016" y="88584"/>
                </a:lnTo>
                <a:lnTo>
                  <a:pt x="759016" y="39064"/>
                </a:lnTo>
                <a:lnTo>
                  <a:pt x="756328" y="33917"/>
                </a:lnTo>
                <a:lnTo>
                  <a:pt x="750951" y="30608"/>
                </a:lnTo>
                <a:lnTo>
                  <a:pt x="745530" y="27299"/>
                </a:lnTo>
                <a:lnTo>
                  <a:pt x="738477" y="25644"/>
                </a:lnTo>
                <a:lnTo>
                  <a:pt x="722302" y="25644"/>
                </a:lnTo>
                <a:lnTo>
                  <a:pt x="715719" y="27425"/>
                </a:lnTo>
                <a:lnTo>
                  <a:pt x="710045" y="30987"/>
                </a:lnTo>
                <a:lnTo>
                  <a:pt x="704371" y="34548"/>
                </a:lnTo>
                <a:lnTo>
                  <a:pt x="701418" y="40880"/>
                </a:lnTo>
                <a:lnTo>
                  <a:pt x="701189" y="49979"/>
                </a:lnTo>
                <a:lnTo>
                  <a:pt x="712768" y="49979"/>
                </a:lnTo>
                <a:lnTo>
                  <a:pt x="713227" y="46164"/>
                </a:lnTo>
                <a:lnTo>
                  <a:pt x="714215" y="43292"/>
                </a:lnTo>
                <a:lnTo>
                  <a:pt x="715732" y="41362"/>
                </a:lnTo>
                <a:lnTo>
                  <a:pt x="718443" y="37869"/>
                </a:lnTo>
                <a:lnTo>
                  <a:pt x="723038" y="36122"/>
                </a:lnTo>
                <a:lnTo>
                  <a:pt x="735122" y="36122"/>
                </a:lnTo>
                <a:lnTo>
                  <a:pt x="739430" y="37077"/>
                </a:lnTo>
                <a:lnTo>
                  <a:pt x="742440" y="38983"/>
                </a:lnTo>
                <a:lnTo>
                  <a:pt x="745449" y="40891"/>
                </a:lnTo>
                <a:lnTo>
                  <a:pt x="746954" y="43959"/>
                </a:lnTo>
                <a:lnTo>
                  <a:pt x="746954" y="50255"/>
                </a:lnTo>
                <a:lnTo>
                  <a:pt x="746127" y="52943"/>
                </a:lnTo>
                <a:lnTo>
                  <a:pt x="743255" y="56160"/>
                </a:lnTo>
                <a:lnTo>
                  <a:pt x="740406" y="56528"/>
                </a:lnTo>
                <a:lnTo>
                  <a:pt x="720625" y="59010"/>
                </a:lnTo>
                <a:lnTo>
                  <a:pt x="713687" y="59883"/>
                </a:lnTo>
                <a:lnTo>
                  <a:pt x="708081" y="62204"/>
                </a:lnTo>
                <a:lnTo>
                  <a:pt x="703808" y="65972"/>
                </a:lnTo>
                <a:lnTo>
                  <a:pt x="699534" y="69741"/>
                </a:lnTo>
                <a:close/>
              </a:path>
              <a:path w="964089" h="103888">
                <a:moveTo>
                  <a:pt x="743163" y="86814"/>
                </a:moveTo>
                <a:lnTo>
                  <a:pt x="736271" y="90169"/>
                </a:lnTo>
                <a:lnTo>
                  <a:pt x="732182" y="92191"/>
                </a:lnTo>
                <a:lnTo>
                  <a:pt x="727954" y="93202"/>
                </a:lnTo>
                <a:lnTo>
                  <a:pt x="720005" y="93202"/>
                </a:lnTo>
                <a:lnTo>
                  <a:pt x="716903" y="92168"/>
                </a:lnTo>
                <a:lnTo>
                  <a:pt x="714284" y="90100"/>
                </a:lnTo>
                <a:lnTo>
                  <a:pt x="711665" y="88032"/>
                </a:lnTo>
                <a:lnTo>
                  <a:pt x="713848" y="103750"/>
                </a:lnTo>
                <a:lnTo>
                  <a:pt x="726392" y="103750"/>
                </a:lnTo>
                <a:lnTo>
                  <a:pt x="731607" y="102532"/>
                </a:lnTo>
                <a:lnTo>
                  <a:pt x="736340" y="100096"/>
                </a:lnTo>
                <a:lnTo>
                  <a:pt x="743163" y="86814"/>
                </a:lnTo>
                <a:close/>
              </a:path>
              <a:path w="964089" h="103888">
                <a:moveTo>
                  <a:pt x="783530" y="0"/>
                </a:moveTo>
                <a:lnTo>
                  <a:pt x="783530" y="101268"/>
                </a:lnTo>
                <a:lnTo>
                  <a:pt x="795936" y="101268"/>
                </a:lnTo>
                <a:lnTo>
                  <a:pt x="795936" y="0"/>
                </a:lnTo>
                <a:lnTo>
                  <a:pt x="783530" y="0"/>
                </a:lnTo>
                <a:close/>
              </a:path>
              <a:path w="964089" h="103888">
                <a:moveTo>
                  <a:pt x="830881" y="27436"/>
                </a:moveTo>
                <a:lnTo>
                  <a:pt x="818198" y="27436"/>
                </a:lnTo>
                <a:lnTo>
                  <a:pt x="818198" y="83919"/>
                </a:lnTo>
                <a:lnTo>
                  <a:pt x="819233" y="88951"/>
                </a:lnTo>
                <a:lnTo>
                  <a:pt x="821301" y="92720"/>
                </a:lnTo>
                <a:lnTo>
                  <a:pt x="825114" y="99751"/>
                </a:lnTo>
                <a:lnTo>
                  <a:pt x="832282" y="103267"/>
                </a:lnTo>
                <a:lnTo>
                  <a:pt x="849559" y="103267"/>
                </a:lnTo>
                <a:lnTo>
                  <a:pt x="855303" y="101337"/>
                </a:lnTo>
                <a:lnTo>
                  <a:pt x="860035" y="97476"/>
                </a:lnTo>
                <a:lnTo>
                  <a:pt x="862425" y="95547"/>
                </a:lnTo>
                <a:lnTo>
                  <a:pt x="864424" y="93179"/>
                </a:lnTo>
                <a:lnTo>
                  <a:pt x="866032" y="90376"/>
                </a:lnTo>
                <a:lnTo>
                  <a:pt x="865895" y="101268"/>
                </a:lnTo>
                <a:lnTo>
                  <a:pt x="877612" y="101268"/>
                </a:lnTo>
                <a:lnTo>
                  <a:pt x="877612" y="27436"/>
                </a:lnTo>
                <a:lnTo>
                  <a:pt x="865205" y="27436"/>
                </a:lnTo>
                <a:lnTo>
                  <a:pt x="865205" y="70913"/>
                </a:lnTo>
                <a:lnTo>
                  <a:pt x="864355" y="76588"/>
                </a:lnTo>
                <a:lnTo>
                  <a:pt x="862655" y="80725"/>
                </a:lnTo>
                <a:lnTo>
                  <a:pt x="859531" y="88446"/>
                </a:lnTo>
                <a:lnTo>
                  <a:pt x="853649" y="92306"/>
                </a:lnTo>
                <a:lnTo>
                  <a:pt x="838991" y="92306"/>
                </a:lnTo>
                <a:lnTo>
                  <a:pt x="834879" y="90100"/>
                </a:lnTo>
                <a:lnTo>
                  <a:pt x="832673" y="85688"/>
                </a:lnTo>
                <a:lnTo>
                  <a:pt x="831478" y="83298"/>
                </a:lnTo>
                <a:lnTo>
                  <a:pt x="830881" y="80220"/>
                </a:lnTo>
                <a:lnTo>
                  <a:pt x="830881" y="27436"/>
                </a:lnTo>
                <a:close/>
              </a:path>
              <a:path w="964089" h="103888">
                <a:moveTo>
                  <a:pt x="920322" y="38662"/>
                </a:moveTo>
                <a:lnTo>
                  <a:pt x="925100" y="36605"/>
                </a:lnTo>
                <a:lnTo>
                  <a:pt x="938748" y="36605"/>
                </a:lnTo>
                <a:lnTo>
                  <a:pt x="944422" y="39592"/>
                </a:lnTo>
                <a:lnTo>
                  <a:pt x="947822" y="45566"/>
                </a:lnTo>
                <a:lnTo>
                  <a:pt x="949660" y="48784"/>
                </a:lnTo>
                <a:lnTo>
                  <a:pt x="950832" y="53081"/>
                </a:lnTo>
                <a:lnTo>
                  <a:pt x="951338" y="58458"/>
                </a:lnTo>
                <a:lnTo>
                  <a:pt x="910328" y="58458"/>
                </a:lnTo>
                <a:lnTo>
                  <a:pt x="910557" y="52116"/>
                </a:lnTo>
                <a:lnTo>
                  <a:pt x="906330" y="36881"/>
                </a:lnTo>
                <a:lnTo>
                  <a:pt x="903393" y="40749"/>
                </a:lnTo>
                <a:lnTo>
                  <a:pt x="898359" y="52094"/>
                </a:lnTo>
                <a:lnTo>
                  <a:pt x="896681" y="65765"/>
                </a:lnTo>
                <a:lnTo>
                  <a:pt x="896880" y="70808"/>
                </a:lnTo>
                <a:lnTo>
                  <a:pt x="899817" y="83803"/>
                </a:lnTo>
                <a:lnTo>
                  <a:pt x="906261" y="93857"/>
                </a:lnTo>
                <a:lnTo>
                  <a:pt x="916905" y="101386"/>
                </a:lnTo>
                <a:lnTo>
                  <a:pt x="929627" y="103888"/>
                </a:lnTo>
                <a:lnTo>
                  <a:pt x="933394" y="103888"/>
                </a:lnTo>
                <a:lnTo>
                  <a:pt x="936771" y="103520"/>
                </a:lnTo>
                <a:lnTo>
                  <a:pt x="939758" y="102785"/>
                </a:lnTo>
                <a:lnTo>
                  <a:pt x="945318" y="101498"/>
                </a:lnTo>
                <a:lnTo>
                  <a:pt x="949981" y="99016"/>
                </a:lnTo>
                <a:lnTo>
                  <a:pt x="953749" y="95339"/>
                </a:lnTo>
                <a:lnTo>
                  <a:pt x="956001" y="93225"/>
                </a:lnTo>
                <a:lnTo>
                  <a:pt x="958035" y="90502"/>
                </a:lnTo>
                <a:lnTo>
                  <a:pt x="959850" y="87170"/>
                </a:lnTo>
                <a:lnTo>
                  <a:pt x="961665" y="83838"/>
                </a:lnTo>
                <a:lnTo>
                  <a:pt x="962733" y="80817"/>
                </a:lnTo>
                <a:lnTo>
                  <a:pt x="963055" y="78105"/>
                </a:lnTo>
                <a:lnTo>
                  <a:pt x="950855" y="78105"/>
                </a:lnTo>
                <a:lnTo>
                  <a:pt x="949936" y="81368"/>
                </a:lnTo>
                <a:lnTo>
                  <a:pt x="948374" y="84240"/>
                </a:lnTo>
                <a:lnTo>
                  <a:pt x="946168" y="86723"/>
                </a:lnTo>
                <a:lnTo>
                  <a:pt x="942309" y="90997"/>
                </a:lnTo>
                <a:lnTo>
                  <a:pt x="937139" y="93134"/>
                </a:lnTo>
                <a:lnTo>
                  <a:pt x="923722" y="93134"/>
                </a:lnTo>
                <a:lnTo>
                  <a:pt x="918599" y="90870"/>
                </a:lnTo>
                <a:lnTo>
                  <a:pt x="915290" y="86343"/>
                </a:lnTo>
                <a:lnTo>
                  <a:pt x="911982" y="81816"/>
                </a:lnTo>
                <a:lnTo>
                  <a:pt x="910213" y="75808"/>
                </a:lnTo>
                <a:lnTo>
                  <a:pt x="909983" y="68316"/>
                </a:lnTo>
                <a:lnTo>
                  <a:pt x="964089" y="68316"/>
                </a:lnTo>
                <a:lnTo>
                  <a:pt x="964089" y="60871"/>
                </a:lnTo>
                <a:lnTo>
                  <a:pt x="963721" y="55448"/>
                </a:lnTo>
                <a:lnTo>
                  <a:pt x="962986" y="52047"/>
                </a:lnTo>
                <a:lnTo>
                  <a:pt x="962159" y="47083"/>
                </a:lnTo>
                <a:lnTo>
                  <a:pt x="960505" y="42741"/>
                </a:lnTo>
                <a:lnTo>
                  <a:pt x="958023" y="39018"/>
                </a:lnTo>
                <a:lnTo>
                  <a:pt x="955450" y="35112"/>
                </a:lnTo>
                <a:lnTo>
                  <a:pt x="951705" y="31929"/>
                </a:lnTo>
                <a:lnTo>
                  <a:pt x="946789" y="29470"/>
                </a:lnTo>
                <a:lnTo>
                  <a:pt x="941872" y="27011"/>
                </a:lnTo>
                <a:lnTo>
                  <a:pt x="936795" y="25782"/>
                </a:lnTo>
                <a:lnTo>
                  <a:pt x="929151" y="25850"/>
                </a:lnTo>
                <a:lnTo>
                  <a:pt x="920322" y="38662"/>
                </a:lnTo>
                <a:close/>
              </a:path>
              <a:path w="964089" h="103888">
                <a:moveTo>
                  <a:pt x="916482" y="29009"/>
                </a:moveTo>
                <a:lnTo>
                  <a:pt x="906330" y="36881"/>
                </a:lnTo>
                <a:lnTo>
                  <a:pt x="910557" y="52116"/>
                </a:lnTo>
                <a:lnTo>
                  <a:pt x="912602" y="46888"/>
                </a:lnTo>
                <a:lnTo>
                  <a:pt x="916462" y="42775"/>
                </a:lnTo>
                <a:lnTo>
                  <a:pt x="920322" y="38662"/>
                </a:lnTo>
                <a:lnTo>
                  <a:pt x="929151" y="25850"/>
                </a:lnTo>
                <a:lnTo>
                  <a:pt x="916482" y="29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5887685" y="200843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6069696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294265" y="200779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465969" y="203226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80"/>
                </a:lnTo>
                <a:lnTo>
                  <a:pt x="48282" y="50048"/>
                </a:lnTo>
                <a:lnTo>
                  <a:pt x="52486" y="53817"/>
                </a:lnTo>
                <a:lnTo>
                  <a:pt x="54588" y="59148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8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30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8"/>
                </a:lnTo>
                <a:lnTo>
                  <a:pt x="30671" y="33228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542454" y="2007794"/>
            <a:ext cx="1611176" cy="116239"/>
          </a:xfrm>
          <a:custGeom>
            <a:avLst/>
            <a:gdLst/>
            <a:ahLst/>
            <a:cxnLst/>
            <a:rect l="l" t="t" r="r" b="b"/>
            <a:pathLst>
              <a:path w="1772294" h="131738">
                <a:moveTo>
                  <a:pt x="1453726" y="31366"/>
                </a:moveTo>
                <a:lnTo>
                  <a:pt x="1453726" y="101269"/>
                </a:lnTo>
                <a:lnTo>
                  <a:pt x="1466960" y="101269"/>
                </a:lnTo>
                <a:lnTo>
                  <a:pt x="1466960" y="2964"/>
                </a:lnTo>
                <a:lnTo>
                  <a:pt x="1457172" y="2964"/>
                </a:lnTo>
                <a:lnTo>
                  <a:pt x="1455427" y="10593"/>
                </a:lnTo>
                <a:lnTo>
                  <a:pt x="1452784" y="15430"/>
                </a:lnTo>
                <a:lnTo>
                  <a:pt x="1449246" y="17475"/>
                </a:lnTo>
                <a:lnTo>
                  <a:pt x="1445708" y="19521"/>
                </a:lnTo>
                <a:lnTo>
                  <a:pt x="1439459" y="20980"/>
                </a:lnTo>
                <a:lnTo>
                  <a:pt x="1430499" y="21853"/>
                </a:lnTo>
                <a:lnTo>
                  <a:pt x="1430499" y="31366"/>
                </a:lnTo>
                <a:lnTo>
                  <a:pt x="1453726" y="31366"/>
                </a:lnTo>
                <a:close/>
              </a:path>
              <a:path w="1772294" h="131738">
                <a:moveTo>
                  <a:pt x="1516470" y="121260"/>
                </a:moveTo>
                <a:lnTo>
                  <a:pt x="1520284" y="118709"/>
                </a:lnTo>
                <a:lnTo>
                  <a:pt x="1522490" y="114573"/>
                </a:lnTo>
                <a:lnTo>
                  <a:pt x="1524695" y="110437"/>
                </a:lnTo>
                <a:lnTo>
                  <a:pt x="1525797" y="105634"/>
                </a:lnTo>
                <a:lnTo>
                  <a:pt x="1525797" y="86240"/>
                </a:lnTo>
                <a:lnTo>
                  <a:pt x="1511048" y="86240"/>
                </a:lnTo>
                <a:lnTo>
                  <a:pt x="1511048" y="101269"/>
                </a:lnTo>
                <a:lnTo>
                  <a:pt x="1518561" y="101269"/>
                </a:lnTo>
                <a:lnTo>
                  <a:pt x="1518756" y="102383"/>
                </a:lnTo>
                <a:lnTo>
                  <a:pt x="1518768" y="104922"/>
                </a:lnTo>
                <a:lnTo>
                  <a:pt x="1517734" y="108989"/>
                </a:lnTo>
                <a:lnTo>
                  <a:pt x="1516447" y="112896"/>
                </a:lnTo>
                <a:lnTo>
                  <a:pt x="1514219" y="115125"/>
                </a:lnTo>
                <a:lnTo>
                  <a:pt x="1511048" y="115676"/>
                </a:lnTo>
                <a:lnTo>
                  <a:pt x="1511048" y="122225"/>
                </a:lnTo>
                <a:lnTo>
                  <a:pt x="1516470" y="121260"/>
                </a:lnTo>
                <a:close/>
              </a:path>
              <a:path w="1772294" h="131738">
                <a:moveTo>
                  <a:pt x="1542386" y="19417"/>
                </a:moveTo>
                <a:lnTo>
                  <a:pt x="1539652" y="27299"/>
                </a:lnTo>
                <a:lnTo>
                  <a:pt x="1539652" y="45590"/>
                </a:lnTo>
                <a:lnTo>
                  <a:pt x="1542420" y="53219"/>
                </a:lnTo>
                <a:lnTo>
                  <a:pt x="1547957" y="59148"/>
                </a:lnTo>
                <a:lnTo>
                  <a:pt x="1553493" y="65076"/>
                </a:lnTo>
                <a:lnTo>
                  <a:pt x="1561018" y="68041"/>
                </a:lnTo>
                <a:lnTo>
                  <a:pt x="1560352" y="55253"/>
                </a:lnTo>
                <a:lnTo>
                  <a:pt x="1557228" y="51462"/>
                </a:lnTo>
                <a:lnTo>
                  <a:pt x="1554102" y="47670"/>
                </a:lnTo>
                <a:lnTo>
                  <a:pt x="1552540" y="42557"/>
                </a:lnTo>
                <a:lnTo>
                  <a:pt x="1552540" y="29321"/>
                </a:lnTo>
                <a:lnTo>
                  <a:pt x="1557610" y="5132"/>
                </a:lnTo>
                <a:lnTo>
                  <a:pt x="1547854" y="12615"/>
                </a:lnTo>
                <a:lnTo>
                  <a:pt x="1542386" y="19417"/>
                </a:lnTo>
                <a:close/>
              </a:path>
              <a:path w="1772294" h="131738">
                <a:moveTo>
                  <a:pt x="1543327" y="91388"/>
                </a:moveTo>
                <a:lnTo>
                  <a:pt x="1548336" y="96443"/>
                </a:lnTo>
                <a:lnTo>
                  <a:pt x="1553345" y="101498"/>
                </a:lnTo>
                <a:lnTo>
                  <a:pt x="1560674" y="104026"/>
                </a:lnTo>
                <a:lnTo>
                  <a:pt x="1570729" y="104024"/>
                </a:lnTo>
                <a:lnTo>
                  <a:pt x="1583530" y="101338"/>
                </a:lnTo>
                <a:lnTo>
                  <a:pt x="1593595" y="93572"/>
                </a:lnTo>
                <a:lnTo>
                  <a:pt x="1600925" y="80725"/>
                </a:lnTo>
                <a:lnTo>
                  <a:pt x="1603061" y="74354"/>
                </a:lnTo>
                <a:lnTo>
                  <a:pt x="1605543" y="62106"/>
                </a:lnTo>
                <a:lnTo>
                  <a:pt x="1606370" y="48601"/>
                </a:lnTo>
                <a:lnTo>
                  <a:pt x="1606351" y="46572"/>
                </a:lnTo>
                <a:lnTo>
                  <a:pt x="1605083" y="33034"/>
                </a:lnTo>
                <a:lnTo>
                  <a:pt x="1601821" y="21853"/>
                </a:lnTo>
                <a:lnTo>
                  <a:pt x="1596043" y="12332"/>
                </a:lnTo>
                <a:lnTo>
                  <a:pt x="1585750" y="4892"/>
                </a:lnTo>
                <a:lnTo>
                  <a:pt x="1572046" y="2413"/>
                </a:lnTo>
                <a:lnTo>
                  <a:pt x="1571012" y="2424"/>
                </a:lnTo>
                <a:lnTo>
                  <a:pt x="1557610" y="5132"/>
                </a:lnTo>
                <a:lnTo>
                  <a:pt x="1552540" y="29321"/>
                </a:lnTo>
                <a:lnTo>
                  <a:pt x="1554321" y="23886"/>
                </a:lnTo>
                <a:lnTo>
                  <a:pt x="1557882" y="19820"/>
                </a:lnTo>
                <a:lnTo>
                  <a:pt x="1561443" y="15752"/>
                </a:lnTo>
                <a:lnTo>
                  <a:pt x="1566256" y="13719"/>
                </a:lnTo>
                <a:lnTo>
                  <a:pt x="1577974" y="13719"/>
                </a:lnTo>
                <a:lnTo>
                  <a:pt x="1582625" y="15500"/>
                </a:lnTo>
                <a:lnTo>
                  <a:pt x="1586278" y="19061"/>
                </a:lnTo>
                <a:lnTo>
                  <a:pt x="1589932" y="22623"/>
                </a:lnTo>
                <a:lnTo>
                  <a:pt x="1591759" y="28035"/>
                </a:lnTo>
                <a:lnTo>
                  <a:pt x="1591759" y="43385"/>
                </a:lnTo>
                <a:lnTo>
                  <a:pt x="1589725" y="49049"/>
                </a:lnTo>
                <a:lnTo>
                  <a:pt x="1585659" y="52289"/>
                </a:lnTo>
                <a:lnTo>
                  <a:pt x="1581592" y="55529"/>
                </a:lnTo>
                <a:lnTo>
                  <a:pt x="1577101" y="57149"/>
                </a:lnTo>
                <a:lnTo>
                  <a:pt x="1565338" y="57149"/>
                </a:lnTo>
                <a:lnTo>
                  <a:pt x="1560352" y="55253"/>
                </a:lnTo>
                <a:lnTo>
                  <a:pt x="1561018" y="68041"/>
                </a:lnTo>
                <a:lnTo>
                  <a:pt x="1575217" y="68041"/>
                </a:lnTo>
                <a:lnTo>
                  <a:pt x="1579593" y="67156"/>
                </a:lnTo>
                <a:lnTo>
                  <a:pt x="1583660" y="65387"/>
                </a:lnTo>
                <a:lnTo>
                  <a:pt x="1587726" y="63617"/>
                </a:lnTo>
                <a:lnTo>
                  <a:pt x="1591138" y="60549"/>
                </a:lnTo>
                <a:lnTo>
                  <a:pt x="1593896" y="56183"/>
                </a:lnTo>
                <a:lnTo>
                  <a:pt x="1592765" y="64271"/>
                </a:lnTo>
                <a:lnTo>
                  <a:pt x="1589483" y="77774"/>
                </a:lnTo>
                <a:lnTo>
                  <a:pt x="1585003" y="86275"/>
                </a:lnTo>
                <a:lnTo>
                  <a:pt x="1580823" y="91215"/>
                </a:lnTo>
                <a:lnTo>
                  <a:pt x="1575768" y="93685"/>
                </a:lnTo>
                <a:lnTo>
                  <a:pt x="1566670" y="93685"/>
                </a:lnTo>
                <a:lnTo>
                  <a:pt x="1563821" y="92996"/>
                </a:lnTo>
                <a:lnTo>
                  <a:pt x="1561294" y="91617"/>
                </a:lnTo>
                <a:lnTo>
                  <a:pt x="1556377" y="88997"/>
                </a:lnTo>
                <a:lnTo>
                  <a:pt x="1553735" y="84264"/>
                </a:lnTo>
                <a:lnTo>
                  <a:pt x="1553368" y="77416"/>
                </a:lnTo>
                <a:lnTo>
                  <a:pt x="1540824" y="77416"/>
                </a:lnTo>
                <a:lnTo>
                  <a:pt x="1540824" y="85045"/>
                </a:lnTo>
                <a:lnTo>
                  <a:pt x="1543327" y="91388"/>
                </a:lnTo>
                <a:close/>
              </a:path>
              <a:path w="1772294" h="131738">
                <a:moveTo>
                  <a:pt x="1683887" y="16200"/>
                </a:moveTo>
                <a:lnTo>
                  <a:pt x="1683887" y="4205"/>
                </a:lnTo>
                <a:lnTo>
                  <a:pt x="1632607" y="4205"/>
                </a:lnTo>
                <a:lnTo>
                  <a:pt x="1625095" y="57355"/>
                </a:lnTo>
                <a:lnTo>
                  <a:pt x="1635847" y="57976"/>
                </a:lnTo>
                <a:lnTo>
                  <a:pt x="1638007" y="55035"/>
                </a:lnTo>
                <a:lnTo>
                  <a:pt x="1640614" y="52737"/>
                </a:lnTo>
                <a:lnTo>
                  <a:pt x="1643670" y="51082"/>
                </a:lnTo>
                <a:lnTo>
                  <a:pt x="1646726" y="49428"/>
                </a:lnTo>
                <a:lnTo>
                  <a:pt x="1650390" y="48601"/>
                </a:lnTo>
                <a:lnTo>
                  <a:pt x="1660545" y="48601"/>
                </a:lnTo>
                <a:lnTo>
                  <a:pt x="1665588" y="50485"/>
                </a:lnTo>
                <a:lnTo>
                  <a:pt x="1669792" y="54253"/>
                </a:lnTo>
                <a:lnTo>
                  <a:pt x="1673997" y="58022"/>
                </a:lnTo>
                <a:lnTo>
                  <a:pt x="1676099" y="63353"/>
                </a:lnTo>
                <a:lnTo>
                  <a:pt x="1676099" y="75945"/>
                </a:lnTo>
                <a:lnTo>
                  <a:pt x="1674330" y="81139"/>
                </a:lnTo>
                <a:lnTo>
                  <a:pt x="1670791" y="85826"/>
                </a:lnTo>
                <a:lnTo>
                  <a:pt x="1667254" y="90514"/>
                </a:lnTo>
                <a:lnTo>
                  <a:pt x="1661809" y="92858"/>
                </a:lnTo>
                <a:lnTo>
                  <a:pt x="1650596" y="92858"/>
                </a:lnTo>
                <a:lnTo>
                  <a:pt x="1647197" y="92169"/>
                </a:lnTo>
                <a:lnTo>
                  <a:pt x="1644256" y="90790"/>
                </a:lnTo>
                <a:lnTo>
                  <a:pt x="1638512" y="88079"/>
                </a:lnTo>
                <a:lnTo>
                  <a:pt x="1635226" y="83184"/>
                </a:lnTo>
                <a:lnTo>
                  <a:pt x="1634400" y="76106"/>
                </a:lnTo>
                <a:lnTo>
                  <a:pt x="1621510" y="76106"/>
                </a:lnTo>
                <a:lnTo>
                  <a:pt x="1622245" y="85482"/>
                </a:lnTo>
                <a:lnTo>
                  <a:pt x="1625704" y="92433"/>
                </a:lnTo>
                <a:lnTo>
                  <a:pt x="1631883" y="96960"/>
                </a:lnTo>
                <a:lnTo>
                  <a:pt x="1638064" y="101487"/>
                </a:lnTo>
                <a:lnTo>
                  <a:pt x="1645175" y="103750"/>
                </a:lnTo>
                <a:lnTo>
                  <a:pt x="1653216" y="103750"/>
                </a:lnTo>
                <a:lnTo>
                  <a:pt x="1658387" y="103535"/>
                </a:lnTo>
                <a:lnTo>
                  <a:pt x="1671500" y="100267"/>
                </a:lnTo>
                <a:lnTo>
                  <a:pt x="1680820" y="93065"/>
                </a:lnTo>
                <a:lnTo>
                  <a:pt x="1687430" y="81197"/>
                </a:lnTo>
                <a:lnTo>
                  <a:pt x="1689471" y="68386"/>
                </a:lnTo>
                <a:lnTo>
                  <a:pt x="1689471" y="59424"/>
                </a:lnTo>
                <a:lnTo>
                  <a:pt x="1686322" y="52024"/>
                </a:lnTo>
                <a:lnTo>
                  <a:pt x="1680028" y="46188"/>
                </a:lnTo>
                <a:lnTo>
                  <a:pt x="1673732" y="40351"/>
                </a:lnTo>
                <a:lnTo>
                  <a:pt x="1666059" y="37433"/>
                </a:lnTo>
                <a:lnTo>
                  <a:pt x="1652182" y="37433"/>
                </a:lnTo>
                <a:lnTo>
                  <a:pt x="1647931" y="38191"/>
                </a:lnTo>
                <a:lnTo>
                  <a:pt x="1644256" y="39708"/>
                </a:lnTo>
                <a:lnTo>
                  <a:pt x="1642188" y="40581"/>
                </a:lnTo>
                <a:lnTo>
                  <a:pt x="1637708" y="43637"/>
                </a:lnTo>
                <a:lnTo>
                  <a:pt x="1641912" y="16200"/>
                </a:lnTo>
                <a:lnTo>
                  <a:pt x="1683887" y="16200"/>
                </a:lnTo>
                <a:close/>
              </a:path>
              <a:path w="1772294" h="131738">
                <a:moveTo>
                  <a:pt x="1754339" y="86206"/>
                </a:moveTo>
                <a:lnTo>
                  <a:pt x="1751100" y="90595"/>
                </a:lnTo>
                <a:lnTo>
                  <a:pt x="1746218" y="92789"/>
                </a:lnTo>
                <a:lnTo>
                  <a:pt x="1733213" y="92789"/>
                </a:lnTo>
                <a:lnTo>
                  <a:pt x="1728148" y="90663"/>
                </a:lnTo>
                <a:lnTo>
                  <a:pt x="1738589" y="103819"/>
                </a:lnTo>
                <a:lnTo>
                  <a:pt x="1740508" y="103782"/>
                </a:lnTo>
                <a:lnTo>
                  <a:pt x="1753669" y="100905"/>
                </a:lnTo>
                <a:lnTo>
                  <a:pt x="1754339" y="86206"/>
                </a:lnTo>
                <a:close/>
              </a:path>
              <a:path w="1772294" h="131738">
                <a:moveTo>
                  <a:pt x="1705576" y="71948"/>
                </a:moveTo>
                <a:lnTo>
                  <a:pt x="1708926" y="84339"/>
                </a:lnTo>
                <a:lnTo>
                  <a:pt x="1714673" y="93306"/>
                </a:lnTo>
                <a:lnTo>
                  <a:pt x="1726017" y="101335"/>
                </a:lnTo>
                <a:lnTo>
                  <a:pt x="1738589" y="103819"/>
                </a:lnTo>
                <a:lnTo>
                  <a:pt x="1728148" y="90663"/>
                </a:lnTo>
                <a:lnTo>
                  <a:pt x="1724494" y="86413"/>
                </a:lnTo>
                <a:lnTo>
                  <a:pt x="1720841" y="82161"/>
                </a:lnTo>
                <a:lnTo>
                  <a:pt x="1719015" y="76911"/>
                </a:lnTo>
                <a:lnTo>
                  <a:pt x="1719015" y="63536"/>
                </a:lnTo>
                <a:lnTo>
                  <a:pt x="1721026" y="58206"/>
                </a:lnTo>
                <a:lnTo>
                  <a:pt x="1725046" y="54667"/>
                </a:lnTo>
                <a:lnTo>
                  <a:pt x="1729067" y="51128"/>
                </a:lnTo>
                <a:lnTo>
                  <a:pt x="1733742" y="49359"/>
                </a:lnTo>
                <a:lnTo>
                  <a:pt x="1746700" y="49359"/>
                </a:lnTo>
                <a:lnTo>
                  <a:pt x="1751961" y="51645"/>
                </a:lnTo>
                <a:lnTo>
                  <a:pt x="1754856" y="56218"/>
                </a:lnTo>
                <a:lnTo>
                  <a:pt x="1757751" y="60791"/>
                </a:lnTo>
                <a:lnTo>
                  <a:pt x="1759199" y="65605"/>
                </a:lnTo>
                <a:lnTo>
                  <a:pt x="1759199" y="76635"/>
                </a:lnTo>
                <a:lnTo>
                  <a:pt x="1757579" y="81817"/>
                </a:lnTo>
                <a:lnTo>
                  <a:pt x="1754339" y="86206"/>
                </a:lnTo>
                <a:lnTo>
                  <a:pt x="1753669" y="100905"/>
                </a:lnTo>
                <a:lnTo>
                  <a:pt x="1763541" y="93444"/>
                </a:lnTo>
                <a:lnTo>
                  <a:pt x="1769376" y="86527"/>
                </a:lnTo>
                <a:lnTo>
                  <a:pt x="1772294" y="78588"/>
                </a:lnTo>
                <a:lnTo>
                  <a:pt x="1772294" y="59148"/>
                </a:lnTo>
                <a:lnTo>
                  <a:pt x="1769216" y="51266"/>
                </a:lnTo>
                <a:lnTo>
                  <a:pt x="1763058" y="45981"/>
                </a:lnTo>
                <a:lnTo>
                  <a:pt x="1756900" y="40696"/>
                </a:lnTo>
                <a:lnTo>
                  <a:pt x="1749686" y="38053"/>
                </a:lnTo>
                <a:lnTo>
                  <a:pt x="1736545" y="38053"/>
                </a:lnTo>
                <a:lnTo>
                  <a:pt x="1732134" y="38973"/>
                </a:lnTo>
                <a:lnTo>
                  <a:pt x="1728183" y="40811"/>
                </a:lnTo>
                <a:lnTo>
                  <a:pt x="1723863" y="42879"/>
                </a:lnTo>
                <a:lnTo>
                  <a:pt x="1720279" y="46004"/>
                </a:lnTo>
                <a:lnTo>
                  <a:pt x="1717430" y="50186"/>
                </a:lnTo>
                <a:lnTo>
                  <a:pt x="1717634" y="46521"/>
                </a:lnTo>
                <a:lnTo>
                  <a:pt x="1719853" y="32919"/>
                </a:lnTo>
                <a:lnTo>
                  <a:pt x="1724254" y="22646"/>
                </a:lnTo>
                <a:lnTo>
                  <a:pt x="1728343" y="16234"/>
                </a:lnTo>
                <a:lnTo>
                  <a:pt x="1733857" y="13029"/>
                </a:lnTo>
                <a:lnTo>
                  <a:pt x="1746860" y="13029"/>
                </a:lnTo>
                <a:lnTo>
                  <a:pt x="1751387" y="15097"/>
                </a:lnTo>
                <a:lnTo>
                  <a:pt x="1754374" y="19233"/>
                </a:lnTo>
                <a:lnTo>
                  <a:pt x="1755982" y="21439"/>
                </a:lnTo>
                <a:lnTo>
                  <a:pt x="1757154" y="24495"/>
                </a:lnTo>
                <a:lnTo>
                  <a:pt x="1757889" y="28402"/>
                </a:lnTo>
                <a:lnTo>
                  <a:pt x="1770157" y="28402"/>
                </a:lnTo>
                <a:lnTo>
                  <a:pt x="1770157" y="22335"/>
                </a:lnTo>
                <a:lnTo>
                  <a:pt x="1767986" y="16442"/>
                </a:lnTo>
                <a:lnTo>
                  <a:pt x="1763644" y="10720"/>
                </a:lnTo>
                <a:lnTo>
                  <a:pt x="1759301" y="4998"/>
                </a:lnTo>
                <a:lnTo>
                  <a:pt x="1751617" y="2137"/>
                </a:lnTo>
                <a:lnTo>
                  <a:pt x="1738521" y="2188"/>
                </a:lnTo>
                <a:lnTo>
                  <a:pt x="1725824" y="5387"/>
                </a:lnTo>
                <a:lnTo>
                  <a:pt x="1716014" y="13550"/>
                </a:lnTo>
                <a:lnTo>
                  <a:pt x="1709091" y="26679"/>
                </a:lnTo>
                <a:lnTo>
                  <a:pt x="1707515" y="31888"/>
                </a:lnTo>
                <a:lnTo>
                  <a:pt x="1705337" y="43993"/>
                </a:lnTo>
                <a:lnTo>
                  <a:pt x="1704611" y="57907"/>
                </a:lnTo>
                <a:lnTo>
                  <a:pt x="1705576" y="71948"/>
                </a:lnTo>
                <a:close/>
              </a:path>
              <a:path w="1772294" h="131738">
                <a:moveTo>
                  <a:pt x="823437" y="67857"/>
                </a:moveTo>
                <a:lnTo>
                  <a:pt x="825310" y="63180"/>
                </a:lnTo>
                <a:lnTo>
                  <a:pt x="829055" y="59803"/>
                </a:lnTo>
                <a:lnTo>
                  <a:pt x="832799" y="56424"/>
                </a:lnTo>
                <a:lnTo>
                  <a:pt x="837636" y="54735"/>
                </a:lnTo>
                <a:lnTo>
                  <a:pt x="849674" y="54735"/>
                </a:lnTo>
                <a:lnTo>
                  <a:pt x="854683" y="56390"/>
                </a:lnTo>
                <a:lnTo>
                  <a:pt x="858589" y="59699"/>
                </a:lnTo>
                <a:lnTo>
                  <a:pt x="862494" y="63008"/>
                </a:lnTo>
                <a:lnTo>
                  <a:pt x="864447" y="67857"/>
                </a:lnTo>
                <a:lnTo>
                  <a:pt x="864447" y="80403"/>
                </a:lnTo>
                <a:lnTo>
                  <a:pt x="862552" y="85033"/>
                </a:lnTo>
                <a:lnTo>
                  <a:pt x="858761" y="88136"/>
                </a:lnTo>
                <a:lnTo>
                  <a:pt x="858809" y="101661"/>
                </a:lnTo>
                <a:lnTo>
                  <a:pt x="868927" y="95029"/>
                </a:lnTo>
                <a:lnTo>
                  <a:pt x="874763" y="88986"/>
                </a:lnTo>
                <a:lnTo>
                  <a:pt x="877681" y="81622"/>
                </a:lnTo>
                <a:lnTo>
                  <a:pt x="877681" y="65582"/>
                </a:lnTo>
                <a:lnTo>
                  <a:pt x="875497" y="59607"/>
                </a:lnTo>
                <a:lnTo>
                  <a:pt x="871133" y="55011"/>
                </a:lnTo>
                <a:lnTo>
                  <a:pt x="868789" y="52575"/>
                </a:lnTo>
                <a:lnTo>
                  <a:pt x="865573" y="50415"/>
                </a:lnTo>
                <a:lnTo>
                  <a:pt x="861483" y="48532"/>
                </a:lnTo>
                <a:lnTo>
                  <a:pt x="861139" y="24725"/>
                </a:lnTo>
                <a:lnTo>
                  <a:pt x="861139" y="32630"/>
                </a:lnTo>
                <a:lnTo>
                  <a:pt x="859599" y="36272"/>
                </a:lnTo>
                <a:lnTo>
                  <a:pt x="856520" y="39328"/>
                </a:lnTo>
                <a:lnTo>
                  <a:pt x="853442" y="42384"/>
                </a:lnTo>
                <a:lnTo>
                  <a:pt x="849168" y="43912"/>
                </a:lnTo>
                <a:lnTo>
                  <a:pt x="839014" y="43912"/>
                </a:lnTo>
                <a:lnTo>
                  <a:pt x="834948" y="42603"/>
                </a:lnTo>
                <a:lnTo>
                  <a:pt x="831501" y="39983"/>
                </a:lnTo>
                <a:lnTo>
                  <a:pt x="828055" y="37363"/>
                </a:lnTo>
                <a:lnTo>
                  <a:pt x="826332" y="33733"/>
                </a:lnTo>
                <a:lnTo>
                  <a:pt x="826332" y="24955"/>
                </a:lnTo>
                <a:lnTo>
                  <a:pt x="827665" y="21347"/>
                </a:lnTo>
                <a:lnTo>
                  <a:pt x="830330" y="18268"/>
                </a:lnTo>
                <a:lnTo>
                  <a:pt x="832994" y="15189"/>
                </a:lnTo>
                <a:lnTo>
                  <a:pt x="837314" y="13649"/>
                </a:lnTo>
                <a:lnTo>
                  <a:pt x="843977" y="2274"/>
                </a:lnTo>
                <a:lnTo>
                  <a:pt x="834189" y="2274"/>
                </a:lnTo>
                <a:lnTo>
                  <a:pt x="826631" y="4917"/>
                </a:lnTo>
                <a:lnTo>
                  <a:pt x="821301" y="10202"/>
                </a:lnTo>
                <a:lnTo>
                  <a:pt x="815970" y="15487"/>
                </a:lnTo>
                <a:lnTo>
                  <a:pt x="813305" y="21807"/>
                </a:lnTo>
                <a:lnTo>
                  <a:pt x="813305" y="35042"/>
                </a:lnTo>
                <a:lnTo>
                  <a:pt x="815120" y="39822"/>
                </a:lnTo>
                <a:lnTo>
                  <a:pt x="818750" y="43499"/>
                </a:lnTo>
                <a:lnTo>
                  <a:pt x="820680" y="45475"/>
                </a:lnTo>
                <a:lnTo>
                  <a:pt x="823368" y="47198"/>
                </a:lnTo>
                <a:lnTo>
                  <a:pt x="826815" y="48669"/>
                </a:lnTo>
                <a:lnTo>
                  <a:pt x="821209" y="50921"/>
                </a:lnTo>
                <a:lnTo>
                  <a:pt x="816981" y="54173"/>
                </a:lnTo>
                <a:lnTo>
                  <a:pt x="814132" y="58424"/>
                </a:lnTo>
                <a:lnTo>
                  <a:pt x="811284" y="62675"/>
                </a:lnTo>
                <a:lnTo>
                  <a:pt x="809859" y="67719"/>
                </a:lnTo>
                <a:lnTo>
                  <a:pt x="809859" y="83483"/>
                </a:lnTo>
                <a:lnTo>
                  <a:pt x="813179" y="91054"/>
                </a:lnTo>
                <a:lnTo>
                  <a:pt x="819819" y="96270"/>
                </a:lnTo>
                <a:lnTo>
                  <a:pt x="819967" y="96386"/>
                </a:lnTo>
                <a:lnTo>
                  <a:pt x="823437" y="78979"/>
                </a:lnTo>
                <a:lnTo>
                  <a:pt x="823437" y="67857"/>
                </a:lnTo>
                <a:close/>
              </a:path>
              <a:path w="1772294" h="131738">
                <a:moveTo>
                  <a:pt x="294099" y="67857"/>
                </a:moveTo>
                <a:lnTo>
                  <a:pt x="295972" y="63180"/>
                </a:lnTo>
                <a:lnTo>
                  <a:pt x="299716" y="59803"/>
                </a:lnTo>
                <a:lnTo>
                  <a:pt x="303461" y="56424"/>
                </a:lnTo>
                <a:lnTo>
                  <a:pt x="308298" y="54735"/>
                </a:lnTo>
                <a:lnTo>
                  <a:pt x="320336" y="54735"/>
                </a:lnTo>
                <a:lnTo>
                  <a:pt x="325345" y="56390"/>
                </a:lnTo>
                <a:lnTo>
                  <a:pt x="329251" y="59699"/>
                </a:lnTo>
                <a:lnTo>
                  <a:pt x="333156" y="63008"/>
                </a:lnTo>
                <a:lnTo>
                  <a:pt x="335109" y="67857"/>
                </a:lnTo>
                <a:lnTo>
                  <a:pt x="335109" y="80403"/>
                </a:lnTo>
                <a:lnTo>
                  <a:pt x="333214" y="85033"/>
                </a:lnTo>
                <a:lnTo>
                  <a:pt x="329423" y="88136"/>
                </a:lnTo>
                <a:lnTo>
                  <a:pt x="329471" y="101661"/>
                </a:lnTo>
                <a:lnTo>
                  <a:pt x="339589" y="95029"/>
                </a:lnTo>
                <a:lnTo>
                  <a:pt x="345425" y="88986"/>
                </a:lnTo>
                <a:lnTo>
                  <a:pt x="348343" y="81621"/>
                </a:lnTo>
                <a:lnTo>
                  <a:pt x="348343" y="65582"/>
                </a:lnTo>
                <a:lnTo>
                  <a:pt x="346159" y="59607"/>
                </a:lnTo>
                <a:lnTo>
                  <a:pt x="341795" y="55011"/>
                </a:lnTo>
                <a:lnTo>
                  <a:pt x="339451" y="52575"/>
                </a:lnTo>
                <a:lnTo>
                  <a:pt x="336235" y="50415"/>
                </a:lnTo>
                <a:lnTo>
                  <a:pt x="332145" y="48532"/>
                </a:lnTo>
                <a:lnTo>
                  <a:pt x="331801" y="24725"/>
                </a:lnTo>
                <a:lnTo>
                  <a:pt x="331801" y="32630"/>
                </a:lnTo>
                <a:lnTo>
                  <a:pt x="330261" y="36272"/>
                </a:lnTo>
                <a:lnTo>
                  <a:pt x="327183" y="39328"/>
                </a:lnTo>
                <a:lnTo>
                  <a:pt x="324104" y="42384"/>
                </a:lnTo>
                <a:lnTo>
                  <a:pt x="319831" y="43912"/>
                </a:lnTo>
                <a:lnTo>
                  <a:pt x="309676" y="43912"/>
                </a:lnTo>
                <a:lnTo>
                  <a:pt x="305610" y="42603"/>
                </a:lnTo>
                <a:lnTo>
                  <a:pt x="302163" y="39983"/>
                </a:lnTo>
                <a:lnTo>
                  <a:pt x="298717" y="37363"/>
                </a:lnTo>
                <a:lnTo>
                  <a:pt x="296994" y="33733"/>
                </a:lnTo>
                <a:lnTo>
                  <a:pt x="296994" y="24955"/>
                </a:lnTo>
                <a:lnTo>
                  <a:pt x="298327" y="21347"/>
                </a:lnTo>
                <a:lnTo>
                  <a:pt x="300992" y="18268"/>
                </a:lnTo>
                <a:lnTo>
                  <a:pt x="303657" y="15189"/>
                </a:lnTo>
                <a:lnTo>
                  <a:pt x="307976" y="13649"/>
                </a:lnTo>
                <a:lnTo>
                  <a:pt x="314639" y="2274"/>
                </a:lnTo>
                <a:lnTo>
                  <a:pt x="304851" y="2274"/>
                </a:lnTo>
                <a:lnTo>
                  <a:pt x="297293" y="4917"/>
                </a:lnTo>
                <a:lnTo>
                  <a:pt x="291962" y="10202"/>
                </a:lnTo>
                <a:lnTo>
                  <a:pt x="286632" y="15487"/>
                </a:lnTo>
                <a:lnTo>
                  <a:pt x="283967" y="21807"/>
                </a:lnTo>
                <a:lnTo>
                  <a:pt x="283967" y="35042"/>
                </a:lnTo>
                <a:lnTo>
                  <a:pt x="285782" y="39822"/>
                </a:lnTo>
                <a:lnTo>
                  <a:pt x="289412" y="43499"/>
                </a:lnTo>
                <a:lnTo>
                  <a:pt x="291342" y="45475"/>
                </a:lnTo>
                <a:lnTo>
                  <a:pt x="294030" y="47198"/>
                </a:lnTo>
                <a:lnTo>
                  <a:pt x="297476" y="48669"/>
                </a:lnTo>
                <a:lnTo>
                  <a:pt x="291871" y="50921"/>
                </a:lnTo>
                <a:lnTo>
                  <a:pt x="287643" y="54173"/>
                </a:lnTo>
                <a:lnTo>
                  <a:pt x="284794" y="58424"/>
                </a:lnTo>
                <a:lnTo>
                  <a:pt x="281946" y="62675"/>
                </a:lnTo>
                <a:lnTo>
                  <a:pt x="280520" y="67719"/>
                </a:lnTo>
                <a:lnTo>
                  <a:pt x="280520" y="83482"/>
                </a:lnTo>
                <a:lnTo>
                  <a:pt x="283841" y="91054"/>
                </a:lnTo>
                <a:lnTo>
                  <a:pt x="290481" y="96270"/>
                </a:lnTo>
                <a:lnTo>
                  <a:pt x="290629" y="96386"/>
                </a:lnTo>
                <a:lnTo>
                  <a:pt x="294099" y="78979"/>
                </a:lnTo>
                <a:lnTo>
                  <a:pt x="294099" y="67857"/>
                </a:lnTo>
                <a:close/>
              </a:path>
              <a:path w="1772294" h="131738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772294" h="131738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772294" h="131738">
                <a:moveTo>
                  <a:pt x="178215" y="16200"/>
                </a:moveTo>
                <a:lnTo>
                  <a:pt x="178215" y="4205"/>
                </a:lnTo>
                <a:lnTo>
                  <a:pt x="126934" y="4205"/>
                </a:lnTo>
                <a:lnTo>
                  <a:pt x="119422" y="57355"/>
                </a:lnTo>
                <a:lnTo>
                  <a:pt x="130174" y="57976"/>
                </a:lnTo>
                <a:lnTo>
                  <a:pt x="132334" y="55035"/>
                </a:lnTo>
                <a:lnTo>
                  <a:pt x="134942" y="52736"/>
                </a:lnTo>
                <a:lnTo>
                  <a:pt x="137997" y="51082"/>
                </a:lnTo>
                <a:lnTo>
                  <a:pt x="141053" y="49428"/>
                </a:lnTo>
                <a:lnTo>
                  <a:pt x="144717" y="48600"/>
                </a:lnTo>
                <a:lnTo>
                  <a:pt x="154872" y="48600"/>
                </a:lnTo>
                <a:lnTo>
                  <a:pt x="159915" y="50485"/>
                </a:lnTo>
                <a:lnTo>
                  <a:pt x="164120" y="54253"/>
                </a:lnTo>
                <a:lnTo>
                  <a:pt x="168324" y="58022"/>
                </a:lnTo>
                <a:lnTo>
                  <a:pt x="170426" y="63353"/>
                </a:lnTo>
                <a:lnTo>
                  <a:pt x="170426" y="75945"/>
                </a:lnTo>
                <a:lnTo>
                  <a:pt x="168657" y="81138"/>
                </a:lnTo>
                <a:lnTo>
                  <a:pt x="165119" y="85826"/>
                </a:lnTo>
                <a:lnTo>
                  <a:pt x="161581" y="90514"/>
                </a:lnTo>
                <a:lnTo>
                  <a:pt x="156136" y="92858"/>
                </a:lnTo>
                <a:lnTo>
                  <a:pt x="144924" y="92858"/>
                </a:lnTo>
                <a:lnTo>
                  <a:pt x="141524" y="92168"/>
                </a:lnTo>
                <a:lnTo>
                  <a:pt x="138583" y="90790"/>
                </a:lnTo>
                <a:lnTo>
                  <a:pt x="132839" y="88078"/>
                </a:lnTo>
                <a:lnTo>
                  <a:pt x="129554" y="83183"/>
                </a:lnTo>
                <a:lnTo>
                  <a:pt x="128727" y="76106"/>
                </a:lnTo>
                <a:lnTo>
                  <a:pt x="115837" y="76106"/>
                </a:lnTo>
                <a:lnTo>
                  <a:pt x="116573" y="85481"/>
                </a:lnTo>
                <a:lnTo>
                  <a:pt x="120031" y="92433"/>
                </a:lnTo>
                <a:lnTo>
                  <a:pt x="126211" y="96960"/>
                </a:lnTo>
                <a:lnTo>
                  <a:pt x="132391" y="101486"/>
                </a:lnTo>
                <a:lnTo>
                  <a:pt x="139502" y="103750"/>
                </a:lnTo>
                <a:lnTo>
                  <a:pt x="147543" y="103750"/>
                </a:lnTo>
                <a:lnTo>
                  <a:pt x="152715" y="103535"/>
                </a:lnTo>
                <a:lnTo>
                  <a:pt x="165828" y="100267"/>
                </a:lnTo>
                <a:lnTo>
                  <a:pt x="175147" y="93064"/>
                </a:lnTo>
                <a:lnTo>
                  <a:pt x="181757" y="81197"/>
                </a:lnTo>
                <a:lnTo>
                  <a:pt x="183797" y="68385"/>
                </a:lnTo>
                <a:lnTo>
                  <a:pt x="183797" y="59423"/>
                </a:lnTo>
                <a:lnTo>
                  <a:pt x="180649" y="52024"/>
                </a:lnTo>
                <a:lnTo>
                  <a:pt x="174355" y="46187"/>
                </a:lnTo>
                <a:lnTo>
                  <a:pt x="168060" y="40351"/>
                </a:lnTo>
                <a:lnTo>
                  <a:pt x="160386" y="37433"/>
                </a:lnTo>
                <a:lnTo>
                  <a:pt x="146509" y="37433"/>
                </a:lnTo>
                <a:lnTo>
                  <a:pt x="142259" y="38191"/>
                </a:lnTo>
                <a:lnTo>
                  <a:pt x="138583" y="39708"/>
                </a:lnTo>
                <a:lnTo>
                  <a:pt x="136515" y="40580"/>
                </a:lnTo>
                <a:lnTo>
                  <a:pt x="132035" y="43637"/>
                </a:lnTo>
                <a:lnTo>
                  <a:pt x="136240" y="16200"/>
                </a:lnTo>
                <a:lnTo>
                  <a:pt x="178215" y="16200"/>
                </a:lnTo>
                <a:close/>
              </a:path>
              <a:path w="1772294" h="131738">
                <a:moveTo>
                  <a:pt x="250656" y="75120"/>
                </a:moveTo>
                <a:lnTo>
                  <a:pt x="247047" y="84103"/>
                </a:lnTo>
                <a:lnTo>
                  <a:pt x="243232" y="89802"/>
                </a:lnTo>
                <a:lnTo>
                  <a:pt x="238110" y="92651"/>
                </a:lnTo>
                <a:lnTo>
                  <a:pt x="223682" y="92651"/>
                </a:lnTo>
                <a:lnTo>
                  <a:pt x="231746" y="103957"/>
                </a:lnTo>
                <a:lnTo>
                  <a:pt x="241090" y="102726"/>
                </a:lnTo>
                <a:lnTo>
                  <a:pt x="252146" y="96516"/>
                </a:lnTo>
                <a:lnTo>
                  <a:pt x="250656" y="75120"/>
                </a:lnTo>
                <a:close/>
              </a:path>
              <a:path w="1772294" h="131738">
                <a:moveTo>
                  <a:pt x="198863" y="40180"/>
                </a:moveTo>
                <a:lnTo>
                  <a:pt x="198042" y="53908"/>
                </a:lnTo>
                <a:lnTo>
                  <a:pt x="198615" y="65438"/>
                </a:lnTo>
                <a:lnTo>
                  <a:pt x="201013" y="78115"/>
                </a:lnTo>
                <a:lnTo>
                  <a:pt x="205279" y="88515"/>
                </a:lnTo>
                <a:lnTo>
                  <a:pt x="208517" y="93346"/>
                </a:lnTo>
                <a:lnTo>
                  <a:pt x="218568" y="101304"/>
                </a:lnTo>
                <a:lnTo>
                  <a:pt x="231746" y="103957"/>
                </a:lnTo>
                <a:lnTo>
                  <a:pt x="223682" y="92651"/>
                </a:lnTo>
                <a:lnTo>
                  <a:pt x="218030" y="87986"/>
                </a:lnTo>
                <a:lnTo>
                  <a:pt x="214721" y="78657"/>
                </a:lnTo>
                <a:lnTo>
                  <a:pt x="212562" y="72545"/>
                </a:lnTo>
                <a:lnTo>
                  <a:pt x="211482" y="64456"/>
                </a:lnTo>
                <a:lnTo>
                  <a:pt x="211482" y="54390"/>
                </a:lnTo>
                <a:lnTo>
                  <a:pt x="211637" y="47670"/>
                </a:lnTo>
                <a:lnTo>
                  <a:pt x="213230" y="34187"/>
                </a:lnTo>
                <a:lnTo>
                  <a:pt x="216547" y="24024"/>
                </a:lnTo>
                <a:lnTo>
                  <a:pt x="219925" y="17154"/>
                </a:lnTo>
                <a:lnTo>
                  <a:pt x="225267" y="13718"/>
                </a:lnTo>
                <a:lnTo>
                  <a:pt x="240522" y="13718"/>
                </a:lnTo>
                <a:lnTo>
                  <a:pt x="245875" y="17337"/>
                </a:lnTo>
                <a:lnTo>
                  <a:pt x="248632" y="24576"/>
                </a:lnTo>
                <a:lnTo>
                  <a:pt x="249361" y="26633"/>
                </a:lnTo>
                <a:lnTo>
                  <a:pt x="251916" y="38215"/>
                </a:lnTo>
                <a:lnTo>
                  <a:pt x="252768" y="52254"/>
                </a:lnTo>
                <a:lnTo>
                  <a:pt x="252503" y="61593"/>
                </a:lnTo>
                <a:lnTo>
                  <a:pt x="250656" y="75120"/>
                </a:lnTo>
                <a:lnTo>
                  <a:pt x="252146" y="96516"/>
                </a:lnTo>
                <a:lnTo>
                  <a:pt x="260143" y="85068"/>
                </a:lnTo>
                <a:lnTo>
                  <a:pt x="262759" y="78072"/>
                </a:lnTo>
                <a:lnTo>
                  <a:pt x="265294" y="65903"/>
                </a:lnTo>
                <a:lnTo>
                  <a:pt x="266139" y="51771"/>
                </a:lnTo>
                <a:lnTo>
                  <a:pt x="265709" y="41539"/>
                </a:lnTo>
                <a:lnTo>
                  <a:pt x="263535" y="28684"/>
                </a:lnTo>
                <a:lnTo>
                  <a:pt x="259522" y="18337"/>
                </a:lnTo>
                <a:lnTo>
                  <a:pt x="255604" y="12566"/>
                </a:lnTo>
                <a:lnTo>
                  <a:pt x="245393" y="5054"/>
                </a:lnTo>
                <a:lnTo>
                  <a:pt x="231815" y="2550"/>
                </a:lnTo>
                <a:lnTo>
                  <a:pt x="219735" y="4767"/>
                </a:lnTo>
                <a:lnTo>
                  <a:pt x="209511" y="12252"/>
                </a:lnTo>
                <a:lnTo>
                  <a:pt x="202384" y="25024"/>
                </a:lnTo>
                <a:lnTo>
                  <a:pt x="201325" y="28251"/>
                </a:lnTo>
                <a:lnTo>
                  <a:pt x="198863" y="40180"/>
                </a:lnTo>
                <a:close/>
              </a:path>
              <a:path w="1772294" h="131738">
                <a:moveTo>
                  <a:pt x="331525" y="4768"/>
                </a:moveTo>
                <a:lnTo>
                  <a:pt x="324104" y="2274"/>
                </a:lnTo>
                <a:lnTo>
                  <a:pt x="314639" y="2274"/>
                </a:lnTo>
                <a:lnTo>
                  <a:pt x="307976" y="13649"/>
                </a:lnTo>
                <a:lnTo>
                  <a:pt x="319969" y="13649"/>
                </a:lnTo>
                <a:lnTo>
                  <a:pt x="324449" y="15189"/>
                </a:lnTo>
                <a:lnTo>
                  <a:pt x="327390" y="18268"/>
                </a:lnTo>
                <a:lnTo>
                  <a:pt x="330330" y="21347"/>
                </a:lnTo>
                <a:lnTo>
                  <a:pt x="331801" y="24725"/>
                </a:lnTo>
                <a:lnTo>
                  <a:pt x="332145" y="48532"/>
                </a:lnTo>
                <a:lnTo>
                  <a:pt x="335821" y="46463"/>
                </a:lnTo>
                <a:lnTo>
                  <a:pt x="338532" y="44349"/>
                </a:lnTo>
                <a:lnTo>
                  <a:pt x="340278" y="42189"/>
                </a:lnTo>
                <a:lnTo>
                  <a:pt x="343403" y="38374"/>
                </a:lnTo>
                <a:lnTo>
                  <a:pt x="344965" y="33388"/>
                </a:lnTo>
                <a:lnTo>
                  <a:pt x="344965" y="20566"/>
                </a:lnTo>
                <a:lnTo>
                  <a:pt x="342277" y="14741"/>
                </a:lnTo>
                <a:lnTo>
                  <a:pt x="336901" y="9754"/>
                </a:lnTo>
                <a:lnTo>
                  <a:pt x="331525" y="4768"/>
                </a:lnTo>
                <a:close/>
              </a:path>
              <a:path w="1772294" h="131738">
                <a:moveTo>
                  <a:pt x="329423" y="88136"/>
                </a:moveTo>
                <a:lnTo>
                  <a:pt x="325631" y="91238"/>
                </a:lnTo>
                <a:lnTo>
                  <a:pt x="320865" y="92789"/>
                </a:lnTo>
                <a:lnTo>
                  <a:pt x="307953" y="92789"/>
                </a:lnTo>
                <a:lnTo>
                  <a:pt x="302657" y="90916"/>
                </a:lnTo>
                <a:lnTo>
                  <a:pt x="299234" y="87170"/>
                </a:lnTo>
                <a:lnTo>
                  <a:pt x="295811" y="83425"/>
                </a:lnTo>
                <a:lnTo>
                  <a:pt x="294099" y="78979"/>
                </a:lnTo>
                <a:lnTo>
                  <a:pt x="290629" y="96386"/>
                </a:lnTo>
                <a:lnTo>
                  <a:pt x="301642" y="102167"/>
                </a:lnTo>
                <a:lnTo>
                  <a:pt x="314845" y="104094"/>
                </a:lnTo>
                <a:lnTo>
                  <a:pt x="315991" y="104082"/>
                </a:lnTo>
                <a:lnTo>
                  <a:pt x="329471" y="101661"/>
                </a:lnTo>
                <a:lnTo>
                  <a:pt x="329423" y="88136"/>
                </a:lnTo>
                <a:close/>
              </a:path>
              <a:path w="1772294" h="131738">
                <a:moveTo>
                  <a:pt x="395050" y="31366"/>
                </a:moveTo>
                <a:lnTo>
                  <a:pt x="395050" y="101268"/>
                </a:lnTo>
                <a:lnTo>
                  <a:pt x="408284" y="101268"/>
                </a:lnTo>
                <a:lnTo>
                  <a:pt x="408284" y="2964"/>
                </a:lnTo>
                <a:lnTo>
                  <a:pt x="398496" y="2964"/>
                </a:lnTo>
                <a:lnTo>
                  <a:pt x="396750" y="10593"/>
                </a:lnTo>
                <a:lnTo>
                  <a:pt x="394108" y="15430"/>
                </a:lnTo>
                <a:lnTo>
                  <a:pt x="390570" y="17475"/>
                </a:lnTo>
                <a:lnTo>
                  <a:pt x="387032" y="19520"/>
                </a:lnTo>
                <a:lnTo>
                  <a:pt x="380783" y="20979"/>
                </a:lnTo>
                <a:lnTo>
                  <a:pt x="371823" y="21853"/>
                </a:lnTo>
                <a:lnTo>
                  <a:pt x="371823" y="31366"/>
                </a:lnTo>
                <a:lnTo>
                  <a:pt x="395050" y="31366"/>
                </a:lnTo>
                <a:close/>
              </a:path>
              <a:path w="1772294" h="131738">
                <a:moveTo>
                  <a:pt x="472774" y="0"/>
                </a:moveTo>
                <a:lnTo>
                  <a:pt x="440654" y="101268"/>
                </a:lnTo>
                <a:lnTo>
                  <a:pt x="451132" y="101268"/>
                </a:lnTo>
                <a:lnTo>
                  <a:pt x="483250" y="0"/>
                </a:lnTo>
                <a:lnTo>
                  <a:pt x="472774" y="0"/>
                </a:lnTo>
                <a:close/>
              </a:path>
              <a:path w="1772294" h="131738">
                <a:moveTo>
                  <a:pt x="485732" y="65007"/>
                </a:moveTo>
                <a:lnTo>
                  <a:pt x="485732" y="68638"/>
                </a:lnTo>
                <a:lnTo>
                  <a:pt x="485984" y="72453"/>
                </a:lnTo>
                <a:lnTo>
                  <a:pt x="486489" y="76451"/>
                </a:lnTo>
                <a:lnTo>
                  <a:pt x="487501" y="84172"/>
                </a:lnTo>
                <a:lnTo>
                  <a:pt x="489293" y="91433"/>
                </a:lnTo>
                <a:lnTo>
                  <a:pt x="491866" y="98235"/>
                </a:lnTo>
                <a:lnTo>
                  <a:pt x="493750" y="103199"/>
                </a:lnTo>
                <a:lnTo>
                  <a:pt x="495496" y="107128"/>
                </a:lnTo>
                <a:lnTo>
                  <a:pt x="497104" y="110023"/>
                </a:lnTo>
                <a:lnTo>
                  <a:pt x="498712" y="112918"/>
                </a:lnTo>
                <a:lnTo>
                  <a:pt x="502871" y="119605"/>
                </a:lnTo>
                <a:lnTo>
                  <a:pt x="509579" y="130084"/>
                </a:lnTo>
                <a:lnTo>
                  <a:pt x="517919" y="130084"/>
                </a:lnTo>
                <a:lnTo>
                  <a:pt x="513873" y="122259"/>
                </a:lnTo>
                <a:lnTo>
                  <a:pt x="508077" y="110107"/>
                </a:lnTo>
                <a:lnTo>
                  <a:pt x="504341" y="100716"/>
                </a:lnTo>
                <a:lnTo>
                  <a:pt x="501395" y="90029"/>
                </a:lnTo>
                <a:lnTo>
                  <a:pt x="499417" y="77512"/>
                </a:lnTo>
                <a:lnTo>
                  <a:pt x="498758" y="64180"/>
                </a:lnTo>
                <a:lnTo>
                  <a:pt x="499139" y="53508"/>
                </a:lnTo>
                <a:lnTo>
                  <a:pt x="500759" y="40794"/>
                </a:lnTo>
                <a:lnTo>
                  <a:pt x="503652" y="29298"/>
                </a:lnTo>
                <a:lnTo>
                  <a:pt x="505775" y="23568"/>
                </a:lnTo>
                <a:lnTo>
                  <a:pt x="510686" y="12505"/>
                </a:lnTo>
                <a:lnTo>
                  <a:pt x="517712" y="-1654"/>
                </a:lnTo>
                <a:lnTo>
                  <a:pt x="509097" y="-1654"/>
                </a:lnTo>
                <a:lnTo>
                  <a:pt x="502800" y="8485"/>
                </a:lnTo>
                <a:lnTo>
                  <a:pt x="496292" y="19926"/>
                </a:lnTo>
                <a:lnTo>
                  <a:pt x="492141" y="28677"/>
                </a:lnTo>
                <a:lnTo>
                  <a:pt x="488770" y="39032"/>
                </a:lnTo>
                <a:lnTo>
                  <a:pt x="486491" y="51489"/>
                </a:lnTo>
                <a:lnTo>
                  <a:pt x="485732" y="65007"/>
                </a:lnTo>
                <a:close/>
              </a:path>
              <a:path w="1772294" h="131738">
                <a:moveTo>
                  <a:pt x="595022" y="31366"/>
                </a:moveTo>
                <a:lnTo>
                  <a:pt x="595022" y="101268"/>
                </a:lnTo>
                <a:lnTo>
                  <a:pt x="608256" y="101268"/>
                </a:lnTo>
                <a:lnTo>
                  <a:pt x="608256" y="2964"/>
                </a:lnTo>
                <a:lnTo>
                  <a:pt x="598469" y="2964"/>
                </a:lnTo>
                <a:lnTo>
                  <a:pt x="596723" y="10593"/>
                </a:lnTo>
                <a:lnTo>
                  <a:pt x="594080" y="15430"/>
                </a:lnTo>
                <a:lnTo>
                  <a:pt x="590542" y="17475"/>
                </a:lnTo>
                <a:lnTo>
                  <a:pt x="587004" y="19520"/>
                </a:lnTo>
                <a:lnTo>
                  <a:pt x="580755" y="20979"/>
                </a:lnTo>
                <a:lnTo>
                  <a:pt x="571795" y="21853"/>
                </a:lnTo>
                <a:lnTo>
                  <a:pt x="571795" y="31366"/>
                </a:lnTo>
                <a:lnTo>
                  <a:pt x="595022" y="31366"/>
                </a:lnTo>
                <a:close/>
              </a:path>
              <a:path w="1772294" h="131738">
                <a:moveTo>
                  <a:pt x="535058" y="86240"/>
                </a:moveTo>
                <a:lnTo>
                  <a:pt x="535058" y="101268"/>
                </a:lnTo>
                <a:lnTo>
                  <a:pt x="549463" y="101268"/>
                </a:lnTo>
                <a:lnTo>
                  <a:pt x="549463" y="86240"/>
                </a:lnTo>
                <a:lnTo>
                  <a:pt x="535058" y="86240"/>
                </a:lnTo>
                <a:close/>
              </a:path>
              <a:path w="1772294" h="131738">
                <a:moveTo>
                  <a:pt x="687496" y="77140"/>
                </a:moveTo>
                <a:lnTo>
                  <a:pt x="687496" y="101268"/>
                </a:lnTo>
                <a:lnTo>
                  <a:pt x="699902" y="101268"/>
                </a:lnTo>
                <a:lnTo>
                  <a:pt x="699902" y="77140"/>
                </a:lnTo>
                <a:lnTo>
                  <a:pt x="714445" y="77140"/>
                </a:lnTo>
                <a:lnTo>
                  <a:pt x="714445" y="66317"/>
                </a:lnTo>
                <a:lnTo>
                  <a:pt x="699902" y="66317"/>
                </a:lnTo>
                <a:lnTo>
                  <a:pt x="699902" y="2274"/>
                </a:lnTo>
                <a:lnTo>
                  <a:pt x="689426" y="2274"/>
                </a:lnTo>
                <a:lnTo>
                  <a:pt x="687288" y="21577"/>
                </a:lnTo>
                <a:lnTo>
                  <a:pt x="687288" y="66317"/>
                </a:lnTo>
                <a:lnTo>
                  <a:pt x="655653" y="66317"/>
                </a:lnTo>
                <a:lnTo>
                  <a:pt x="644211" y="65007"/>
                </a:lnTo>
                <a:lnTo>
                  <a:pt x="644211" y="77140"/>
                </a:lnTo>
                <a:lnTo>
                  <a:pt x="687496" y="77140"/>
                </a:lnTo>
                <a:close/>
              </a:path>
              <a:path w="1772294" h="131738">
                <a:moveTo>
                  <a:pt x="689426" y="2274"/>
                </a:moveTo>
                <a:lnTo>
                  <a:pt x="644211" y="65007"/>
                </a:lnTo>
                <a:lnTo>
                  <a:pt x="655653" y="66317"/>
                </a:lnTo>
                <a:lnTo>
                  <a:pt x="687288" y="21577"/>
                </a:lnTo>
                <a:lnTo>
                  <a:pt x="689426" y="2274"/>
                </a:lnTo>
                <a:close/>
              </a:path>
              <a:path w="1772294" h="131738">
                <a:moveTo>
                  <a:pt x="755914" y="101268"/>
                </a:moveTo>
                <a:lnTo>
                  <a:pt x="758028" y="91158"/>
                </a:lnTo>
                <a:lnTo>
                  <a:pt x="759751" y="83827"/>
                </a:lnTo>
                <a:lnTo>
                  <a:pt x="761084" y="79277"/>
                </a:lnTo>
                <a:lnTo>
                  <a:pt x="763151" y="72200"/>
                </a:lnTo>
                <a:lnTo>
                  <a:pt x="766184" y="64364"/>
                </a:lnTo>
                <a:lnTo>
                  <a:pt x="770182" y="55769"/>
                </a:lnTo>
                <a:lnTo>
                  <a:pt x="771465" y="53032"/>
                </a:lnTo>
                <a:lnTo>
                  <a:pt x="777435" y="41702"/>
                </a:lnTo>
                <a:lnTo>
                  <a:pt x="784139" y="31090"/>
                </a:lnTo>
                <a:lnTo>
                  <a:pt x="789400" y="23461"/>
                </a:lnTo>
                <a:lnTo>
                  <a:pt x="793616" y="18107"/>
                </a:lnTo>
                <a:lnTo>
                  <a:pt x="796787" y="15028"/>
                </a:lnTo>
                <a:lnTo>
                  <a:pt x="796787" y="4205"/>
                </a:lnTo>
                <a:lnTo>
                  <a:pt x="728138" y="4205"/>
                </a:lnTo>
                <a:lnTo>
                  <a:pt x="728138" y="16683"/>
                </a:lnTo>
                <a:lnTo>
                  <a:pt x="782725" y="16683"/>
                </a:lnTo>
                <a:lnTo>
                  <a:pt x="777262" y="23338"/>
                </a:lnTo>
                <a:lnTo>
                  <a:pt x="769939" y="33573"/>
                </a:lnTo>
                <a:lnTo>
                  <a:pt x="762876" y="45016"/>
                </a:lnTo>
                <a:lnTo>
                  <a:pt x="758265" y="53552"/>
                </a:lnTo>
                <a:lnTo>
                  <a:pt x="752726" y="65444"/>
                </a:lnTo>
                <a:lnTo>
                  <a:pt x="748202" y="77360"/>
                </a:lnTo>
                <a:lnTo>
                  <a:pt x="744692" y="89302"/>
                </a:lnTo>
                <a:lnTo>
                  <a:pt x="742199" y="101268"/>
                </a:lnTo>
                <a:lnTo>
                  <a:pt x="755914" y="101268"/>
                </a:lnTo>
                <a:close/>
              </a:path>
              <a:path w="1772294" h="131738">
                <a:moveTo>
                  <a:pt x="860863" y="4768"/>
                </a:moveTo>
                <a:lnTo>
                  <a:pt x="853442" y="2274"/>
                </a:lnTo>
                <a:lnTo>
                  <a:pt x="843977" y="2274"/>
                </a:lnTo>
                <a:lnTo>
                  <a:pt x="837314" y="13649"/>
                </a:lnTo>
                <a:lnTo>
                  <a:pt x="849307" y="13649"/>
                </a:lnTo>
                <a:lnTo>
                  <a:pt x="853787" y="15189"/>
                </a:lnTo>
                <a:lnTo>
                  <a:pt x="856728" y="18268"/>
                </a:lnTo>
                <a:lnTo>
                  <a:pt x="859668" y="21347"/>
                </a:lnTo>
                <a:lnTo>
                  <a:pt x="861139" y="24725"/>
                </a:lnTo>
                <a:lnTo>
                  <a:pt x="861483" y="48532"/>
                </a:lnTo>
                <a:lnTo>
                  <a:pt x="865159" y="46463"/>
                </a:lnTo>
                <a:lnTo>
                  <a:pt x="867870" y="44349"/>
                </a:lnTo>
                <a:lnTo>
                  <a:pt x="869616" y="42189"/>
                </a:lnTo>
                <a:lnTo>
                  <a:pt x="872741" y="38374"/>
                </a:lnTo>
                <a:lnTo>
                  <a:pt x="874303" y="33388"/>
                </a:lnTo>
                <a:lnTo>
                  <a:pt x="874303" y="20566"/>
                </a:lnTo>
                <a:lnTo>
                  <a:pt x="871615" y="14741"/>
                </a:lnTo>
                <a:lnTo>
                  <a:pt x="866239" y="9754"/>
                </a:lnTo>
                <a:lnTo>
                  <a:pt x="860863" y="4768"/>
                </a:lnTo>
                <a:close/>
              </a:path>
              <a:path w="1772294" h="131738">
                <a:moveTo>
                  <a:pt x="858761" y="88136"/>
                </a:moveTo>
                <a:lnTo>
                  <a:pt x="854969" y="91238"/>
                </a:lnTo>
                <a:lnTo>
                  <a:pt x="850203" y="92789"/>
                </a:lnTo>
                <a:lnTo>
                  <a:pt x="837291" y="92789"/>
                </a:lnTo>
                <a:lnTo>
                  <a:pt x="831995" y="90916"/>
                </a:lnTo>
                <a:lnTo>
                  <a:pt x="828572" y="87170"/>
                </a:lnTo>
                <a:lnTo>
                  <a:pt x="825149" y="83425"/>
                </a:lnTo>
                <a:lnTo>
                  <a:pt x="823437" y="78979"/>
                </a:lnTo>
                <a:lnTo>
                  <a:pt x="819967" y="96386"/>
                </a:lnTo>
                <a:lnTo>
                  <a:pt x="830980" y="102167"/>
                </a:lnTo>
                <a:lnTo>
                  <a:pt x="844183" y="104094"/>
                </a:lnTo>
                <a:lnTo>
                  <a:pt x="845329" y="104082"/>
                </a:lnTo>
                <a:lnTo>
                  <a:pt x="858809" y="101661"/>
                </a:lnTo>
                <a:lnTo>
                  <a:pt x="858761" y="88136"/>
                </a:lnTo>
                <a:close/>
              </a:path>
              <a:path w="1772294" h="131738">
                <a:moveTo>
                  <a:pt x="893510" y="55563"/>
                </a:moveTo>
                <a:lnTo>
                  <a:pt x="893510" y="68316"/>
                </a:lnTo>
                <a:lnTo>
                  <a:pt x="928110" y="68316"/>
                </a:lnTo>
                <a:lnTo>
                  <a:pt x="928110" y="55563"/>
                </a:lnTo>
                <a:lnTo>
                  <a:pt x="893510" y="55563"/>
                </a:lnTo>
                <a:close/>
              </a:path>
              <a:path w="1772294" h="131738">
                <a:moveTo>
                  <a:pt x="946766" y="86240"/>
                </a:moveTo>
                <a:lnTo>
                  <a:pt x="946766" y="101268"/>
                </a:lnTo>
                <a:lnTo>
                  <a:pt x="961170" y="101268"/>
                </a:lnTo>
                <a:lnTo>
                  <a:pt x="961170" y="86240"/>
                </a:lnTo>
                <a:lnTo>
                  <a:pt x="946766" y="86240"/>
                </a:lnTo>
                <a:close/>
              </a:path>
              <a:path w="1772294" h="131738">
                <a:moveTo>
                  <a:pt x="1027019" y="75121"/>
                </a:moveTo>
                <a:lnTo>
                  <a:pt x="1023409" y="84103"/>
                </a:lnTo>
                <a:lnTo>
                  <a:pt x="1019595" y="89802"/>
                </a:lnTo>
                <a:lnTo>
                  <a:pt x="1014472" y="92651"/>
                </a:lnTo>
                <a:lnTo>
                  <a:pt x="1000044" y="92651"/>
                </a:lnTo>
                <a:lnTo>
                  <a:pt x="1008108" y="103957"/>
                </a:lnTo>
                <a:lnTo>
                  <a:pt x="1017453" y="102726"/>
                </a:lnTo>
                <a:lnTo>
                  <a:pt x="1028508" y="96516"/>
                </a:lnTo>
                <a:lnTo>
                  <a:pt x="1027019" y="75121"/>
                </a:lnTo>
                <a:close/>
              </a:path>
              <a:path w="1772294" h="131738">
                <a:moveTo>
                  <a:pt x="975225" y="40181"/>
                </a:moveTo>
                <a:lnTo>
                  <a:pt x="974404" y="53908"/>
                </a:lnTo>
                <a:lnTo>
                  <a:pt x="974978" y="65438"/>
                </a:lnTo>
                <a:lnTo>
                  <a:pt x="977376" y="78115"/>
                </a:lnTo>
                <a:lnTo>
                  <a:pt x="981641" y="88515"/>
                </a:lnTo>
                <a:lnTo>
                  <a:pt x="984879" y="93346"/>
                </a:lnTo>
                <a:lnTo>
                  <a:pt x="994931" y="101304"/>
                </a:lnTo>
                <a:lnTo>
                  <a:pt x="1008108" y="103957"/>
                </a:lnTo>
                <a:lnTo>
                  <a:pt x="1000044" y="92651"/>
                </a:lnTo>
                <a:lnTo>
                  <a:pt x="994392" y="87986"/>
                </a:lnTo>
                <a:lnTo>
                  <a:pt x="991084" y="78657"/>
                </a:lnTo>
                <a:lnTo>
                  <a:pt x="988924" y="72545"/>
                </a:lnTo>
                <a:lnTo>
                  <a:pt x="987845" y="64456"/>
                </a:lnTo>
                <a:lnTo>
                  <a:pt x="987845" y="54390"/>
                </a:lnTo>
                <a:lnTo>
                  <a:pt x="988000" y="47670"/>
                </a:lnTo>
                <a:lnTo>
                  <a:pt x="989593" y="34188"/>
                </a:lnTo>
                <a:lnTo>
                  <a:pt x="992910" y="24024"/>
                </a:lnTo>
                <a:lnTo>
                  <a:pt x="996288" y="17154"/>
                </a:lnTo>
                <a:lnTo>
                  <a:pt x="1001629" y="13718"/>
                </a:lnTo>
                <a:lnTo>
                  <a:pt x="1016885" y="13718"/>
                </a:lnTo>
                <a:lnTo>
                  <a:pt x="1022238" y="17337"/>
                </a:lnTo>
                <a:lnTo>
                  <a:pt x="1024995" y="24576"/>
                </a:lnTo>
                <a:lnTo>
                  <a:pt x="1025724" y="26633"/>
                </a:lnTo>
                <a:lnTo>
                  <a:pt x="1028278" y="38216"/>
                </a:lnTo>
                <a:lnTo>
                  <a:pt x="1029130" y="52254"/>
                </a:lnTo>
                <a:lnTo>
                  <a:pt x="1028866" y="61593"/>
                </a:lnTo>
                <a:lnTo>
                  <a:pt x="1027019" y="75121"/>
                </a:lnTo>
                <a:lnTo>
                  <a:pt x="1028508" y="96516"/>
                </a:lnTo>
                <a:lnTo>
                  <a:pt x="1036505" y="85068"/>
                </a:lnTo>
                <a:lnTo>
                  <a:pt x="1039122" y="78072"/>
                </a:lnTo>
                <a:lnTo>
                  <a:pt x="1041656" y="65903"/>
                </a:lnTo>
                <a:lnTo>
                  <a:pt x="1042501" y="51771"/>
                </a:lnTo>
                <a:lnTo>
                  <a:pt x="1042072" y="41539"/>
                </a:lnTo>
                <a:lnTo>
                  <a:pt x="1039897" y="28684"/>
                </a:lnTo>
                <a:lnTo>
                  <a:pt x="1035885" y="18337"/>
                </a:lnTo>
                <a:lnTo>
                  <a:pt x="1031967" y="12566"/>
                </a:lnTo>
                <a:lnTo>
                  <a:pt x="1021756" y="5054"/>
                </a:lnTo>
                <a:lnTo>
                  <a:pt x="1008177" y="2550"/>
                </a:lnTo>
                <a:lnTo>
                  <a:pt x="996098" y="4767"/>
                </a:lnTo>
                <a:lnTo>
                  <a:pt x="985874" y="12252"/>
                </a:lnTo>
                <a:lnTo>
                  <a:pt x="978747" y="25024"/>
                </a:lnTo>
                <a:lnTo>
                  <a:pt x="977688" y="28251"/>
                </a:lnTo>
                <a:lnTo>
                  <a:pt x="975225" y="40181"/>
                </a:lnTo>
                <a:close/>
              </a:path>
              <a:path w="1772294" h="131738">
                <a:moveTo>
                  <a:pt x="1119260" y="16200"/>
                </a:moveTo>
                <a:lnTo>
                  <a:pt x="1119260" y="4205"/>
                </a:lnTo>
                <a:lnTo>
                  <a:pt x="1067980" y="4205"/>
                </a:lnTo>
                <a:lnTo>
                  <a:pt x="1060468" y="57355"/>
                </a:lnTo>
                <a:lnTo>
                  <a:pt x="1071220" y="57976"/>
                </a:lnTo>
                <a:lnTo>
                  <a:pt x="1073379" y="55035"/>
                </a:lnTo>
                <a:lnTo>
                  <a:pt x="1075987" y="52737"/>
                </a:lnTo>
                <a:lnTo>
                  <a:pt x="1079043" y="51082"/>
                </a:lnTo>
                <a:lnTo>
                  <a:pt x="1082098" y="49428"/>
                </a:lnTo>
                <a:lnTo>
                  <a:pt x="1085763" y="48601"/>
                </a:lnTo>
                <a:lnTo>
                  <a:pt x="1095918" y="48601"/>
                </a:lnTo>
                <a:lnTo>
                  <a:pt x="1100961" y="50485"/>
                </a:lnTo>
                <a:lnTo>
                  <a:pt x="1105165" y="54253"/>
                </a:lnTo>
                <a:lnTo>
                  <a:pt x="1109369" y="58022"/>
                </a:lnTo>
                <a:lnTo>
                  <a:pt x="1111472" y="63353"/>
                </a:lnTo>
                <a:lnTo>
                  <a:pt x="1111472" y="75945"/>
                </a:lnTo>
                <a:lnTo>
                  <a:pt x="1109703" y="81138"/>
                </a:lnTo>
                <a:lnTo>
                  <a:pt x="1106164" y="85826"/>
                </a:lnTo>
                <a:lnTo>
                  <a:pt x="1102626" y="90514"/>
                </a:lnTo>
                <a:lnTo>
                  <a:pt x="1097181" y="92858"/>
                </a:lnTo>
                <a:lnTo>
                  <a:pt x="1085970" y="92858"/>
                </a:lnTo>
                <a:lnTo>
                  <a:pt x="1082569" y="92169"/>
                </a:lnTo>
                <a:lnTo>
                  <a:pt x="1079629" y="90790"/>
                </a:lnTo>
                <a:lnTo>
                  <a:pt x="1073885" y="88078"/>
                </a:lnTo>
                <a:lnTo>
                  <a:pt x="1070600" y="83184"/>
                </a:lnTo>
                <a:lnTo>
                  <a:pt x="1069772" y="76106"/>
                </a:lnTo>
                <a:lnTo>
                  <a:pt x="1056883" y="76106"/>
                </a:lnTo>
                <a:lnTo>
                  <a:pt x="1057619" y="85482"/>
                </a:lnTo>
                <a:lnTo>
                  <a:pt x="1061076" y="92433"/>
                </a:lnTo>
                <a:lnTo>
                  <a:pt x="1067257" y="96960"/>
                </a:lnTo>
                <a:lnTo>
                  <a:pt x="1073437" y="101487"/>
                </a:lnTo>
                <a:lnTo>
                  <a:pt x="1080548" y="103750"/>
                </a:lnTo>
                <a:lnTo>
                  <a:pt x="1088589" y="103750"/>
                </a:lnTo>
                <a:lnTo>
                  <a:pt x="1093760" y="103535"/>
                </a:lnTo>
                <a:lnTo>
                  <a:pt x="1106873" y="100267"/>
                </a:lnTo>
                <a:lnTo>
                  <a:pt x="1116193" y="93065"/>
                </a:lnTo>
                <a:lnTo>
                  <a:pt x="1122803" y="81197"/>
                </a:lnTo>
                <a:lnTo>
                  <a:pt x="1124843" y="68386"/>
                </a:lnTo>
                <a:lnTo>
                  <a:pt x="1124843" y="59423"/>
                </a:lnTo>
                <a:lnTo>
                  <a:pt x="1121695" y="52024"/>
                </a:lnTo>
                <a:lnTo>
                  <a:pt x="1115400" y="46188"/>
                </a:lnTo>
                <a:lnTo>
                  <a:pt x="1109105" y="40351"/>
                </a:lnTo>
                <a:lnTo>
                  <a:pt x="1101432" y="37433"/>
                </a:lnTo>
                <a:lnTo>
                  <a:pt x="1087555" y="37433"/>
                </a:lnTo>
                <a:lnTo>
                  <a:pt x="1083305" y="38191"/>
                </a:lnTo>
                <a:lnTo>
                  <a:pt x="1079629" y="39708"/>
                </a:lnTo>
                <a:lnTo>
                  <a:pt x="1077561" y="40581"/>
                </a:lnTo>
                <a:lnTo>
                  <a:pt x="1073081" y="43637"/>
                </a:lnTo>
                <a:lnTo>
                  <a:pt x="1077285" y="16200"/>
                </a:lnTo>
                <a:lnTo>
                  <a:pt x="1119260" y="16200"/>
                </a:lnTo>
                <a:close/>
              </a:path>
              <a:path w="1772294" h="131738">
                <a:moveTo>
                  <a:pt x="1148185" y="130084"/>
                </a:moveTo>
                <a:lnTo>
                  <a:pt x="1154409" y="120098"/>
                </a:lnTo>
                <a:lnTo>
                  <a:pt x="1160915" y="108654"/>
                </a:lnTo>
                <a:lnTo>
                  <a:pt x="1165072" y="99821"/>
                </a:lnTo>
                <a:lnTo>
                  <a:pt x="1168492" y="89378"/>
                </a:lnTo>
                <a:lnTo>
                  <a:pt x="1170786" y="76920"/>
                </a:lnTo>
                <a:lnTo>
                  <a:pt x="1171551" y="63422"/>
                </a:lnTo>
                <a:lnTo>
                  <a:pt x="1171551" y="58228"/>
                </a:lnTo>
                <a:lnTo>
                  <a:pt x="1171080" y="52829"/>
                </a:lnTo>
                <a:lnTo>
                  <a:pt x="1170138" y="47222"/>
                </a:lnTo>
                <a:lnTo>
                  <a:pt x="1169196" y="41614"/>
                </a:lnTo>
                <a:lnTo>
                  <a:pt x="1167622" y="35939"/>
                </a:lnTo>
                <a:lnTo>
                  <a:pt x="1165416" y="30194"/>
                </a:lnTo>
                <a:lnTo>
                  <a:pt x="1163670" y="25552"/>
                </a:lnTo>
                <a:lnTo>
                  <a:pt x="1162051" y="21911"/>
                </a:lnTo>
                <a:lnTo>
                  <a:pt x="1160556" y="19268"/>
                </a:lnTo>
                <a:lnTo>
                  <a:pt x="1159064" y="16625"/>
                </a:lnTo>
                <a:lnTo>
                  <a:pt x="1154779" y="9651"/>
                </a:lnTo>
                <a:lnTo>
                  <a:pt x="1147703" y="-1653"/>
                </a:lnTo>
                <a:lnTo>
                  <a:pt x="1139363" y="-1653"/>
                </a:lnTo>
                <a:lnTo>
                  <a:pt x="1143409" y="6170"/>
                </a:lnTo>
                <a:lnTo>
                  <a:pt x="1149205" y="18322"/>
                </a:lnTo>
                <a:lnTo>
                  <a:pt x="1152941" y="27713"/>
                </a:lnTo>
                <a:lnTo>
                  <a:pt x="1155878" y="38348"/>
                </a:lnTo>
                <a:lnTo>
                  <a:pt x="1157862" y="50864"/>
                </a:lnTo>
                <a:lnTo>
                  <a:pt x="1158524" y="64180"/>
                </a:lnTo>
                <a:lnTo>
                  <a:pt x="1158157" y="74785"/>
                </a:lnTo>
                <a:lnTo>
                  <a:pt x="1156560" y="87523"/>
                </a:lnTo>
                <a:lnTo>
                  <a:pt x="1153699" y="98924"/>
                </a:lnTo>
                <a:lnTo>
                  <a:pt x="1151549" y="104736"/>
                </a:lnTo>
                <a:lnTo>
                  <a:pt x="1146632" y="115814"/>
                </a:lnTo>
                <a:lnTo>
                  <a:pt x="1139570" y="130084"/>
                </a:lnTo>
                <a:lnTo>
                  <a:pt x="1148185" y="130084"/>
                </a:lnTo>
                <a:close/>
              </a:path>
              <a:path w="1772294" h="131738">
                <a:moveTo>
                  <a:pt x="1223359" y="44602"/>
                </a:moveTo>
                <a:lnTo>
                  <a:pt x="1223359" y="56183"/>
                </a:lnTo>
                <a:lnTo>
                  <a:pt x="1295247" y="56183"/>
                </a:lnTo>
                <a:lnTo>
                  <a:pt x="1295247" y="44602"/>
                </a:lnTo>
                <a:lnTo>
                  <a:pt x="1223359" y="44602"/>
                </a:lnTo>
                <a:close/>
              </a:path>
              <a:path w="1772294" h="131738">
                <a:moveTo>
                  <a:pt x="1223359" y="74176"/>
                </a:moveTo>
                <a:lnTo>
                  <a:pt x="1223359" y="85964"/>
                </a:lnTo>
                <a:lnTo>
                  <a:pt x="1295247" y="85964"/>
                </a:lnTo>
                <a:lnTo>
                  <a:pt x="1295247" y="74176"/>
                </a:lnTo>
                <a:lnTo>
                  <a:pt x="1223359" y="74176"/>
                </a:lnTo>
                <a:close/>
              </a:path>
              <a:path w="1772294" h="131738">
                <a:moveTo>
                  <a:pt x="1401573" y="16200"/>
                </a:moveTo>
                <a:lnTo>
                  <a:pt x="1401573" y="4205"/>
                </a:lnTo>
                <a:lnTo>
                  <a:pt x="1350293" y="4205"/>
                </a:lnTo>
                <a:lnTo>
                  <a:pt x="1342781" y="57355"/>
                </a:lnTo>
                <a:lnTo>
                  <a:pt x="1353534" y="57976"/>
                </a:lnTo>
                <a:lnTo>
                  <a:pt x="1355694" y="55035"/>
                </a:lnTo>
                <a:lnTo>
                  <a:pt x="1358301" y="52737"/>
                </a:lnTo>
                <a:lnTo>
                  <a:pt x="1361356" y="51082"/>
                </a:lnTo>
                <a:lnTo>
                  <a:pt x="1364412" y="49428"/>
                </a:lnTo>
                <a:lnTo>
                  <a:pt x="1368077" y="48601"/>
                </a:lnTo>
                <a:lnTo>
                  <a:pt x="1378231" y="48601"/>
                </a:lnTo>
                <a:lnTo>
                  <a:pt x="1383274" y="50485"/>
                </a:lnTo>
                <a:lnTo>
                  <a:pt x="1387478" y="54253"/>
                </a:lnTo>
                <a:lnTo>
                  <a:pt x="1391683" y="58022"/>
                </a:lnTo>
                <a:lnTo>
                  <a:pt x="1393785" y="63353"/>
                </a:lnTo>
                <a:lnTo>
                  <a:pt x="1393785" y="75945"/>
                </a:lnTo>
                <a:lnTo>
                  <a:pt x="1392016" y="81139"/>
                </a:lnTo>
                <a:lnTo>
                  <a:pt x="1388477" y="85826"/>
                </a:lnTo>
                <a:lnTo>
                  <a:pt x="1384940" y="90514"/>
                </a:lnTo>
                <a:lnTo>
                  <a:pt x="1379495" y="92858"/>
                </a:lnTo>
                <a:lnTo>
                  <a:pt x="1368283" y="92858"/>
                </a:lnTo>
                <a:lnTo>
                  <a:pt x="1364883" y="92169"/>
                </a:lnTo>
                <a:lnTo>
                  <a:pt x="1361942" y="90790"/>
                </a:lnTo>
                <a:lnTo>
                  <a:pt x="1356199" y="88079"/>
                </a:lnTo>
                <a:lnTo>
                  <a:pt x="1352912" y="83184"/>
                </a:lnTo>
                <a:lnTo>
                  <a:pt x="1352086" y="76106"/>
                </a:lnTo>
                <a:lnTo>
                  <a:pt x="1339197" y="76106"/>
                </a:lnTo>
                <a:lnTo>
                  <a:pt x="1339932" y="85482"/>
                </a:lnTo>
                <a:lnTo>
                  <a:pt x="1343390" y="92433"/>
                </a:lnTo>
                <a:lnTo>
                  <a:pt x="1349570" y="96960"/>
                </a:lnTo>
                <a:lnTo>
                  <a:pt x="1355751" y="101487"/>
                </a:lnTo>
                <a:lnTo>
                  <a:pt x="1362861" y="103750"/>
                </a:lnTo>
                <a:lnTo>
                  <a:pt x="1370902" y="103750"/>
                </a:lnTo>
                <a:lnTo>
                  <a:pt x="1376074" y="103535"/>
                </a:lnTo>
                <a:lnTo>
                  <a:pt x="1389187" y="100267"/>
                </a:lnTo>
                <a:lnTo>
                  <a:pt x="1398507" y="93065"/>
                </a:lnTo>
                <a:lnTo>
                  <a:pt x="1405117" y="81197"/>
                </a:lnTo>
                <a:lnTo>
                  <a:pt x="1407157" y="68386"/>
                </a:lnTo>
                <a:lnTo>
                  <a:pt x="1407157" y="59424"/>
                </a:lnTo>
                <a:lnTo>
                  <a:pt x="1404008" y="52024"/>
                </a:lnTo>
                <a:lnTo>
                  <a:pt x="1397714" y="46188"/>
                </a:lnTo>
                <a:lnTo>
                  <a:pt x="1391418" y="40351"/>
                </a:lnTo>
                <a:lnTo>
                  <a:pt x="1383745" y="37433"/>
                </a:lnTo>
                <a:lnTo>
                  <a:pt x="1369869" y="37433"/>
                </a:lnTo>
                <a:lnTo>
                  <a:pt x="1365617" y="38191"/>
                </a:lnTo>
                <a:lnTo>
                  <a:pt x="1361942" y="39708"/>
                </a:lnTo>
                <a:lnTo>
                  <a:pt x="1359875" y="40581"/>
                </a:lnTo>
                <a:lnTo>
                  <a:pt x="1355394" y="43637"/>
                </a:lnTo>
                <a:lnTo>
                  <a:pt x="1359599" y="16200"/>
                </a:lnTo>
                <a:lnTo>
                  <a:pt x="1401573" y="1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542454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542454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702887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7354737" y="206244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7403151" y="209051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7654599" y="205225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7654599" y="207844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7263860" y="188952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7306636" y="180647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1152830" y="3780955"/>
            <a:ext cx="844050" cy="118186"/>
          </a:xfrm>
          <a:custGeom>
            <a:avLst/>
            <a:gdLst/>
            <a:ahLst/>
            <a:cxnLst/>
            <a:rect l="l" t="t" r="r" b="b"/>
            <a:pathLst>
              <a:path w="928455" h="133944">
                <a:moveTo>
                  <a:pt x="881379" y="106852"/>
                </a:moveTo>
                <a:lnTo>
                  <a:pt x="881161" y="108920"/>
                </a:lnTo>
                <a:lnTo>
                  <a:pt x="880173" y="111402"/>
                </a:lnTo>
                <a:lnTo>
                  <a:pt x="879185" y="113884"/>
                </a:lnTo>
                <a:lnTo>
                  <a:pt x="876968" y="116296"/>
                </a:lnTo>
                <a:lnTo>
                  <a:pt x="874303" y="117652"/>
                </a:lnTo>
                <a:lnTo>
                  <a:pt x="870811" y="118112"/>
                </a:lnTo>
                <a:lnTo>
                  <a:pt x="867043" y="118089"/>
                </a:lnTo>
                <a:lnTo>
                  <a:pt x="864562" y="117951"/>
                </a:lnTo>
                <a:lnTo>
                  <a:pt x="864562" y="133669"/>
                </a:lnTo>
                <a:lnTo>
                  <a:pt x="866676" y="133806"/>
                </a:lnTo>
                <a:lnTo>
                  <a:pt x="870374" y="133933"/>
                </a:lnTo>
                <a:lnTo>
                  <a:pt x="882207" y="133944"/>
                </a:lnTo>
                <a:lnTo>
                  <a:pt x="887996" y="132232"/>
                </a:lnTo>
                <a:lnTo>
                  <a:pt x="890891" y="128809"/>
                </a:lnTo>
                <a:lnTo>
                  <a:pt x="896754" y="117903"/>
                </a:lnTo>
                <a:lnTo>
                  <a:pt x="902677" y="102302"/>
                </a:lnTo>
                <a:lnTo>
                  <a:pt x="928455" y="28402"/>
                </a:lnTo>
                <a:lnTo>
                  <a:pt x="907571" y="28402"/>
                </a:lnTo>
                <a:lnTo>
                  <a:pt x="892063" y="83827"/>
                </a:lnTo>
                <a:lnTo>
                  <a:pt x="875659" y="28402"/>
                </a:lnTo>
                <a:lnTo>
                  <a:pt x="853810" y="28402"/>
                </a:lnTo>
                <a:lnTo>
                  <a:pt x="881379" y="106852"/>
                </a:lnTo>
                <a:close/>
              </a:path>
              <a:path w="928455" h="133944">
                <a:moveTo>
                  <a:pt x="629944" y="59102"/>
                </a:moveTo>
                <a:lnTo>
                  <a:pt x="631449" y="53311"/>
                </a:lnTo>
                <a:lnTo>
                  <a:pt x="634458" y="49497"/>
                </a:lnTo>
                <a:lnTo>
                  <a:pt x="632379" y="26472"/>
                </a:lnTo>
                <a:lnTo>
                  <a:pt x="624809" y="30217"/>
                </a:lnTo>
                <a:lnTo>
                  <a:pt x="618675" y="37708"/>
                </a:lnTo>
                <a:lnTo>
                  <a:pt x="615507" y="42256"/>
                </a:lnTo>
                <a:lnTo>
                  <a:pt x="610982" y="53744"/>
                </a:lnTo>
                <a:lnTo>
                  <a:pt x="609473" y="67696"/>
                </a:lnTo>
                <a:lnTo>
                  <a:pt x="609633" y="72153"/>
                </a:lnTo>
                <a:lnTo>
                  <a:pt x="612409" y="85127"/>
                </a:lnTo>
                <a:lnTo>
                  <a:pt x="618640" y="95478"/>
                </a:lnTo>
                <a:lnTo>
                  <a:pt x="624752" y="102417"/>
                </a:lnTo>
                <a:lnTo>
                  <a:pt x="632149" y="105887"/>
                </a:lnTo>
                <a:lnTo>
                  <a:pt x="646991" y="105887"/>
                </a:lnTo>
                <a:lnTo>
                  <a:pt x="651850" y="104704"/>
                </a:lnTo>
                <a:lnTo>
                  <a:pt x="655411" y="102337"/>
                </a:lnTo>
                <a:lnTo>
                  <a:pt x="658972" y="99970"/>
                </a:lnTo>
                <a:lnTo>
                  <a:pt x="661488" y="97270"/>
                </a:lnTo>
                <a:lnTo>
                  <a:pt x="662958" y="94236"/>
                </a:lnTo>
                <a:lnTo>
                  <a:pt x="662958" y="133324"/>
                </a:lnTo>
                <a:lnTo>
                  <a:pt x="682395" y="133324"/>
                </a:lnTo>
                <a:lnTo>
                  <a:pt x="682395" y="28540"/>
                </a:lnTo>
                <a:lnTo>
                  <a:pt x="663441" y="28540"/>
                </a:lnTo>
                <a:lnTo>
                  <a:pt x="663441" y="39708"/>
                </a:lnTo>
                <a:lnTo>
                  <a:pt x="661098" y="35709"/>
                </a:lnTo>
                <a:lnTo>
                  <a:pt x="658800" y="32837"/>
                </a:lnTo>
                <a:lnTo>
                  <a:pt x="656549" y="31090"/>
                </a:lnTo>
                <a:lnTo>
                  <a:pt x="652689" y="28011"/>
                </a:lnTo>
                <a:lnTo>
                  <a:pt x="653447" y="43775"/>
                </a:lnTo>
                <a:lnTo>
                  <a:pt x="658364" y="47038"/>
                </a:lnTo>
                <a:lnTo>
                  <a:pt x="661167" y="53564"/>
                </a:lnTo>
                <a:lnTo>
                  <a:pt x="662729" y="57194"/>
                </a:lnTo>
                <a:lnTo>
                  <a:pt x="663510" y="61308"/>
                </a:lnTo>
                <a:lnTo>
                  <a:pt x="663510" y="71740"/>
                </a:lnTo>
                <a:lnTo>
                  <a:pt x="662591" y="76566"/>
                </a:lnTo>
                <a:lnTo>
                  <a:pt x="660753" y="80380"/>
                </a:lnTo>
                <a:lnTo>
                  <a:pt x="657904" y="86171"/>
                </a:lnTo>
                <a:lnTo>
                  <a:pt x="653103" y="89066"/>
                </a:lnTo>
                <a:lnTo>
                  <a:pt x="639363" y="89066"/>
                </a:lnTo>
                <a:lnTo>
                  <a:pt x="634585" y="85918"/>
                </a:lnTo>
                <a:lnTo>
                  <a:pt x="632011" y="79622"/>
                </a:lnTo>
                <a:lnTo>
                  <a:pt x="630633" y="76313"/>
                </a:lnTo>
                <a:lnTo>
                  <a:pt x="629944" y="72062"/>
                </a:lnTo>
                <a:lnTo>
                  <a:pt x="629944" y="59102"/>
                </a:lnTo>
                <a:close/>
              </a:path>
              <a:path w="928455" h="133944">
                <a:moveTo>
                  <a:pt x="211919" y="73073"/>
                </a:moveTo>
                <a:lnTo>
                  <a:pt x="223728" y="75876"/>
                </a:lnTo>
                <a:lnTo>
                  <a:pt x="230551" y="77852"/>
                </a:lnTo>
                <a:lnTo>
                  <a:pt x="234227" y="80150"/>
                </a:lnTo>
                <a:lnTo>
                  <a:pt x="235146" y="84034"/>
                </a:lnTo>
                <a:lnTo>
                  <a:pt x="234009" y="88055"/>
                </a:lnTo>
                <a:lnTo>
                  <a:pt x="229460" y="90353"/>
                </a:lnTo>
                <a:lnTo>
                  <a:pt x="226393" y="90927"/>
                </a:lnTo>
                <a:lnTo>
                  <a:pt x="215962" y="90927"/>
                </a:lnTo>
                <a:lnTo>
                  <a:pt x="211459" y="89618"/>
                </a:lnTo>
                <a:lnTo>
                  <a:pt x="209024" y="86998"/>
                </a:lnTo>
                <a:lnTo>
                  <a:pt x="207645" y="85528"/>
                </a:lnTo>
                <a:lnTo>
                  <a:pt x="206749" y="83046"/>
                </a:lnTo>
                <a:lnTo>
                  <a:pt x="206336" y="79553"/>
                </a:lnTo>
                <a:lnTo>
                  <a:pt x="186417" y="79553"/>
                </a:lnTo>
                <a:lnTo>
                  <a:pt x="186417" y="87274"/>
                </a:lnTo>
                <a:lnTo>
                  <a:pt x="189231" y="93628"/>
                </a:lnTo>
                <a:lnTo>
                  <a:pt x="194860" y="98614"/>
                </a:lnTo>
                <a:lnTo>
                  <a:pt x="196021" y="99573"/>
                </a:lnTo>
                <a:lnTo>
                  <a:pt x="206499" y="104464"/>
                </a:lnTo>
                <a:lnTo>
                  <a:pt x="221017" y="106094"/>
                </a:lnTo>
                <a:lnTo>
                  <a:pt x="222600" y="106079"/>
                </a:lnTo>
                <a:lnTo>
                  <a:pt x="236707" y="104160"/>
                </a:lnTo>
                <a:lnTo>
                  <a:pt x="246691" y="99027"/>
                </a:lnTo>
                <a:lnTo>
                  <a:pt x="252228" y="94317"/>
                </a:lnTo>
                <a:lnTo>
                  <a:pt x="254996" y="88239"/>
                </a:lnTo>
                <a:lnTo>
                  <a:pt x="254996" y="75141"/>
                </a:lnTo>
                <a:lnTo>
                  <a:pt x="253066" y="70430"/>
                </a:lnTo>
                <a:lnTo>
                  <a:pt x="249207" y="66662"/>
                </a:lnTo>
                <a:lnTo>
                  <a:pt x="245301" y="62939"/>
                </a:lnTo>
                <a:lnTo>
                  <a:pt x="239442" y="60159"/>
                </a:lnTo>
                <a:lnTo>
                  <a:pt x="231631" y="58320"/>
                </a:lnTo>
                <a:lnTo>
                  <a:pt x="219914" y="55747"/>
                </a:lnTo>
                <a:lnTo>
                  <a:pt x="213090" y="53931"/>
                </a:lnTo>
                <a:lnTo>
                  <a:pt x="209230" y="51863"/>
                </a:lnTo>
                <a:lnTo>
                  <a:pt x="208266" y="47980"/>
                </a:lnTo>
                <a:lnTo>
                  <a:pt x="209173" y="44625"/>
                </a:lnTo>
                <a:lnTo>
                  <a:pt x="212803" y="41959"/>
                </a:lnTo>
                <a:lnTo>
                  <a:pt x="215847" y="41293"/>
                </a:lnTo>
                <a:lnTo>
                  <a:pt x="225313" y="41293"/>
                </a:lnTo>
                <a:lnTo>
                  <a:pt x="228989" y="42626"/>
                </a:lnTo>
                <a:lnTo>
                  <a:pt x="231148" y="45291"/>
                </a:lnTo>
                <a:lnTo>
                  <a:pt x="233009" y="48761"/>
                </a:lnTo>
                <a:lnTo>
                  <a:pt x="233285" y="51289"/>
                </a:lnTo>
                <a:lnTo>
                  <a:pt x="252928" y="51289"/>
                </a:lnTo>
                <a:lnTo>
                  <a:pt x="252055" y="42097"/>
                </a:lnTo>
                <a:lnTo>
                  <a:pt x="248667" y="35628"/>
                </a:lnTo>
                <a:lnTo>
                  <a:pt x="242762" y="31883"/>
                </a:lnTo>
                <a:lnTo>
                  <a:pt x="236858" y="28137"/>
                </a:lnTo>
                <a:lnTo>
                  <a:pt x="229219" y="26264"/>
                </a:lnTo>
                <a:lnTo>
                  <a:pt x="209966" y="26264"/>
                </a:lnTo>
                <a:lnTo>
                  <a:pt x="202304" y="28758"/>
                </a:lnTo>
                <a:lnTo>
                  <a:pt x="196859" y="33744"/>
                </a:lnTo>
                <a:lnTo>
                  <a:pt x="191414" y="38731"/>
                </a:lnTo>
                <a:lnTo>
                  <a:pt x="188691" y="44694"/>
                </a:lnTo>
                <a:lnTo>
                  <a:pt x="188691" y="57516"/>
                </a:lnTo>
                <a:lnTo>
                  <a:pt x="190437" y="62020"/>
                </a:lnTo>
                <a:lnTo>
                  <a:pt x="193929" y="65145"/>
                </a:lnTo>
                <a:lnTo>
                  <a:pt x="197421" y="68316"/>
                </a:lnTo>
                <a:lnTo>
                  <a:pt x="203418" y="70959"/>
                </a:lnTo>
                <a:lnTo>
                  <a:pt x="211919" y="73073"/>
                </a:lnTo>
                <a:close/>
              </a:path>
              <a:path w="928455" h="133944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40" y="82472"/>
                </a:lnTo>
                <a:lnTo>
                  <a:pt x="12544" y="92306"/>
                </a:lnTo>
                <a:lnTo>
                  <a:pt x="21457" y="99820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8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3" y="21244"/>
                </a:lnTo>
                <a:lnTo>
                  <a:pt x="38942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8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  <a:path w="928455" h="133944">
                <a:moveTo>
                  <a:pt x="104075" y="66110"/>
                </a:moveTo>
                <a:lnTo>
                  <a:pt x="104287" y="70941"/>
                </a:lnTo>
                <a:lnTo>
                  <a:pt x="107215" y="83542"/>
                </a:lnTo>
                <a:lnTo>
                  <a:pt x="113587" y="94409"/>
                </a:lnTo>
                <a:lnTo>
                  <a:pt x="117451" y="98362"/>
                </a:lnTo>
                <a:lnTo>
                  <a:pt x="128323" y="104213"/>
                </a:lnTo>
                <a:lnTo>
                  <a:pt x="129129" y="83551"/>
                </a:lnTo>
                <a:lnTo>
                  <a:pt x="126028" y="79461"/>
                </a:lnTo>
                <a:lnTo>
                  <a:pt x="124477" y="73647"/>
                </a:lnTo>
                <a:lnTo>
                  <a:pt x="124477" y="58573"/>
                </a:lnTo>
                <a:lnTo>
                  <a:pt x="126028" y="52771"/>
                </a:lnTo>
                <a:lnTo>
                  <a:pt x="122947" y="30190"/>
                </a:lnTo>
                <a:lnTo>
                  <a:pt x="113587" y="37915"/>
                </a:lnTo>
                <a:lnTo>
                  <a:pt x="111006" y="41500"/>
                </a:lnTo>
                <a:lnTo>
                  <a:pt x="105808" y="53014"/>
                </a:lnTo>
                <a:lnTo>
                  <a:pt x="104075" y="66110"/>
                </a:lnTo>
                <a:close/>
              </a:path>
              <a:path w="928455" h="133944">
                <a:moveTo>
                  <a:pt x="148141" y="89687"/>
                </a:moveTo>
                <a:lnTo>
                  <a:pt x="136653" y="89687"/>
                </a:lnTo>
                <a:lnTo>
                  <a:pt x="132231" y="87641"/>
                </a:lnTo>
                <a:lnTo>
                  <a:pt x="129129" y="83551"/>
                </a:lnTo>
                <a:lnTo>
                  <a:pt x="128323" y="104213"/>
                </a:lnTo>
                <a:lnTo>
                  <a:pt x="142466" y="106163"/>
                </a:lnTo>
                <a:lnTo>
                  <a:pt x="149307" y="105759"/>
                </a:lnTo>
                <a:lnTo>
                  <a:pt x="161961" y="102034"/>
                </a:lnTo>
                <a:lnTo>
                  <a:pt x="171345" y="94409"/>
                </a:lnTo>
                <a:lnTo>
                  <a:pt x="173972" y="90795"/>
                </a:lnTo>
                <a:lnTo>
                  <a:pt x="179135" y="79319"/>
                </a:lnTo>
                <a:lnTo>
                  <a:pt x="180857" y="66110"/>
                </a:lnTo>
                <a:lnTo>
                  <a:pt x="180653" y="61440"/>
                </a:lnTo>
                <a:lnTo>
                  <a:pt x="177732" y="48886"/>
                </a:lnTo>
                <a:lnTo>
                  <a:pt x="171345" y="37915"/>
                </a:lnTo>
                <a:lnTo>
                  <a:pt x="167442" y="33870"/>
                </a:lnTo>
                <a:lnTo>
                  <a:pt x="156582" y="27959"/>
                </a:lnTo>
                <a:lnTo>
                  <a:pt x="142466" y="25989"/>
                </a:lnTo>
                <a:lnTo>
                  <a:pt x="135565" y="26406"/>
                </a:lnTo>
                <a:lnTo>
                  <a:pt x="122947" y="30190"/>
                </a:lnTo>
                <a:lnTo>
                  <a:pt x="126028" y="52771"/>
                </a:lnTo>
                <a:lnTo>
                  <a:pt x="129129" y="48704"/>
                </a:lnTo>
                <a:lnTo>
                  <a:pt x="132231" y="44636"/>
                </a:lnTo>
                <a:lnTo>
                  <a:pt x="136653" y="42603"/>
                </a:lnTo>
                <a:lnTo>
                  <a:pt x="148141" y="42603"/>
                </a:lnTo>
                <a:lnTo>
                  <a:pt x="152552" y="44636"/>
                </a:lnTo>
                <a:lnTo>
                  <a:pt x="155630" y="48704"/>
                </a:lnTo>
                <a:lnTo>
                  <a:pt x="158709" y="52771"/>
                </a:lnTo>
                <a:lnTo>
                  <a:pt x="160248" y="58573"/>
                </a:lnTo>
                <a:lnTo>
                  <a:pt x="160248" y="73647"/>
                </a:lnTo>
                <a:lnTo>
                  <a:pt x="158709" y="79461"/>
                </a:lnTo>
                <a:lnTo>
                  <a:pt x="155630" y="83551"/>
                </a:lnTo>
                <a:lnTo>
                  <a:pt x="152552" y="87641"/>
                </a:lnTo>
                <a:lnTo>
                  <a:pt x="148141" y="89687"/>
                </a:lnTo>
                <a:close/>
              </a:path>
              <a:path w="928455" h="133944">
                <a:moveTo>
                  <a:pt x="295570" y="29091"/>
                </a:moveTo>
                <a:lnTo>
                  <a:pt x="295570" y="8134"/>
                </a:lnTo>
                <a:lnTo>
                  <a:pt x="276133" y="8134"/>
                </a:lnTo>
                <a:lnTo>
                  <a:pt x="276133" y="29091"/>
                </a:lnTo>
                <a:lnTo>
                  <a:pt x="265656" y="29091"/>
                </a:lnTo>
                <a:lnTo>
                  <a:pt x="265656" y="43085"/>
                </a:lnTo>
                <a:lnTo>
                  <a:pt x="276133" y="43085"/>
                </a:lnTo>
                <a:lnTo>
                  <a:pt x="276133" y="94030"/>
                </a:lnTo>
                <a:lnTo>
                  <a:pt x="277236" y="97499"/>
                </a:lnTo>
                <a:lnTo>
                  <a:pt x="279441" y="99751"/>
                </a:lnTo>
                <a:lnTo>
                  <a:pt x="282842" y="103290"/>
                </a:lnTo>
                <a:lnTo>
                  <a:pt x="289182" y="104899"/>
                </a:lnTo>
                <a:lnTo>
                  <a:pt x="298464" y="104577"/>
                </a:lnTo>
                <a:lnTo>
                  <a:pt x="307769" y="104232"/>
                </a:lnTo>
                <a:lnTo>
                  <a:pt x="307769" y="89549"/>
                </a:lnTo>
                <a:lnTo>
                  <a:pt x="303909" y="89687"/>
                </a:lnTo>
                <a:lnTo>
                  <a:pt x="299912" y="89687"/>
                </a:lnTo>
                <a:lnTo>
                  <a:pt x="297522" y="89307"/>
                </a:lnTo>
                <a:lnTo>
                  <a:pt x="296741" y="88549"/>
                </a:lnTo>
                <a:lnTo>
                  <a:pt x="295570" y="85872"/>
                </a:lnTo>
                <a:lnTo>
                  <a:pt x="295570" y="43085"/>
                </a:lnTo>
                <a:lnTo>
                  <a:pt x="307769" y="43085"/>
                </a:lnTo>
                <a:lnTo>
                  <a:pt x="307769" y="29091"/>
                </a:lnTo>
                <a:lnTo>
                  <a:pt x="295570" y="29091"/>
                </a:lnTo>
                <a:close/>
              </a:path>
              <a:path w="928455" h="133944">
                <a:moveTo>
                  <a:pt x="351100" y="66110"/>
                </a:moveTo>
                <a:lnTo>
                  <a:pt x="351311" y="70941"/>
                </a:lnTo>
                <a:lnTo>
                  <a:pt x="354240" y="83542"/>
                </a:lnTo>
                <a:lnTo>
                  <a:pt x="360611" y="94409"/>
                </a:lnTo>
                <a:lnTo>
                  <a:pt x="364476" y="98362"/>
                </a:lnTo>
                <a:lnTo>
                  <a:pt x="375348" y="104213"/>
                </a:lnTo>
                <a:lnTo>
                  <a:pt x="376153" y="83551"/>
                </a:lnTo>
                <a:lnTo>
                  <a:pt x="373052" y="79461"/>
                </a:lnTo>
                <a:lnTo>
                  <a:pt x="371501" y="73647"/>
                </a:lnTo>
                <a:lnTo>
                  <a:pt x="371501" y="58573"/>
                </a:lnTo>
                <a:lnTo>
                  <a:pt x="373052" y="52771"/>
                </a:lnTo>
                <a:lnTo>
                  <a:pt x="369972" y="30190"/>
                </a:lnTo>
                <a:lnTo>
                  <a:pt x="360611" y="37915"/>
                </a:lnTo>
                <a:lnTo>
                  <a:pt x="358030" y="41500"/>
                </a:lnTo>
                <a:lnTo>
                  <a:pt x="352832" y="53014"/>
                </a:lnTo>
                <a:lnTo>
                  <a:pt x="351100" y="66110"/>
                </a:lnTo>
                <a:close/>
              </a:path>
              <a:path w="928455" h="133944">
                <a:moveTo>
                  <a:pt x="395165" y="89687"/>
                </a:moveTo>
                <a:lnTo>
                  <a:pt x="383678" y="89687"/>
                </a:lnTo>
                <a:lnTo>
                  <a:pt x="379255" y="87641"/>
                </a:lnTo>
                <a:lnTo>
                  <a:pt x="376153" y="83551"/>
                </a:lnTo>
                <a:lnTo>
                  <a:pt x="375348" y="104213"/>
                </a:lnTo>
                <a:lnTo>
                  <a:pt x="389490" y="106163"/>
                </a:lnTo>
                <a:lnTo>
                  <a:pt x="396332" y="105759"/>
                </a:lnTo>
                <a:lnTo>
                  <a:pt x="408986" y="102034"/>
                </a:lnTo>
                <a:lnTo>
                  <a:pt x="418369" y="94409"/>
                </a:lnTo>
                <a:lnTo>
                  <a:pt x="420996" y="90795"/>
                </a:lnTo>
                <a:lnTo>
                  <a:pt x="426160" y="79320"/>
                </a:lnTo>
                <a:lnTo>
                  <a:pt x="427881" y="66110"/>
                </a:lnTo>
                <a:lnTo>
                  <a:pt x="427677" y="61440"/>
                </a:lnTo>
                <a:lnTo>
                  <a:pt x="424756" y="48886"/>
                </a:lnTo>
                <a:lnTo>
                  <a:pt x="418369" y="37915"/>
                </a:lnTo>
                <a:lnTo>
                  <a:pt x="414466" y="33870"/>
                </a:lnTo>
                <a:lnTo>
                  <a:pt x="403606" y="27959"/>
                </a:lnTo>
                <a:lnTo>
                  <a:pt x="389490" y="25989"/>
                </a:lnTo>
                <a:lnTo>
                  <a:pt x="382589" y="26406"/>
                </a:lnTo>
                <a:lnTo>
                  <a:pt x="369972" y="30190"/>
                </a:lnTo>
                <a:lnTo>
                  <a:pt x="373052" y="52771"/>
                </a:lnTo>
                <a:lnTo>
                  <a:pt x="376153" y="48704"/>
                </a:lnTo>
                <a:lnTo>
                  <a:pt x="379255" y="44636"/>
                </a:lnTo>
                <a:lnTo>
                  <a:pt x="383678" y="42603"/>
                </a:lnTo>
                <a:lnTo>
                  <a:pt x="395165" y="42603"/>
                </a:lnTo>
                <a:lnTo>
                  <a:pt x="399576" y="44636"/>
                </a:lnTo>
                <a:lnTo>
                  <a:pt x="402655" y="48704"/>
                </a:lnTo>
                <a:lnTo>
                  <a:pt x="405733" y="52771"/>
                </a:lnTo>
                <a:lnTo>
                  <a:pt x="407273" y="58573"/>
                </a:lnTo>
                <a:lnTo>
                  <a:pt x="407273" y="73647"/>
                </a:lnTo>
                <a:lnTo>
                  <a:pt x="405733" y="79461"/>
                </a:lnTo>
                <a:lnTo>
                  <a:pt x="402655" y="83551"/>
                </a:lnTo>
                <a:lnTo>
                  <a:pt x="399576" y="87641"/>
                </a:lnTo>
                <a:lnTo>
                  <a:pt x="395165" y="89687"/>
                </a:lnTo>
                <a:close/>
              </a:path>
              <a:path w="928455" h="133944">
                <a:moveTo>
                  <a:pt x="441298" y="42947"/>
                </a:moveTo>
                <a:lnTo>
                  <a:pt x="441298" y="103543"/>
                </a:lnTo>
                <a:lnTo>
                  <a:pt x="460873" y="103543"/>
                </a:lnTo>
                <a:lnTo>
                  <a:pt x="460873" y="42947"/>
                </a:lnTo>
                <a:lnTo>
                  <a:pt x="473762" y="42947"/>
                </a:lnTo>
                <a:lnTo>
                  <a:pt x="473762" y="29091"/>
                </a:lnTo>
                <a:lnTo>
                  <a:pt x="460873" y="29091"/>
                </a:lnTo>
                <a:lnTo>
                  <a:pt x="460873" y="21278"/>
                </a:lnTo>
                <a:lnTo>
                  <a:pt x="462355" y="18716"/>
                </a:lnTo>
                <a:lnTo>
                  <a:pt x="465135" y="16924"/>
                </a:lnTo>
                <a:lnTo>
                  <a:pt x="470327" y="17061"/>
                </a:lnTo>
                <a:lnTo>
                  <a:pt x="473279" y="17303"/>
                </a:lnTo>
                <a:lnTo>
                  <a:pt x="473279" y="1309"/>
                </a:lnTo>
                <a:lnTo>
                  <a:pt x="471533" y="1172"/>
                </a:lnTo>
                <a:lnTo>
                  <a:pt x="468133" y="930"/>
                </a:lnTo>
                <a:lnTo>
                  <a:pt x="454876" y="896"/>
                </a:lnTo>
                <a:lnTo>
                  <a:pt x="448007" y="3148"/>
                </a:lnTo>
                <a:lnTo>
                  <a:pt x="445158" y="7652"/>
                </a:lnTo>
                <a:lnTo>
                  <a:pt x="442447" y="10685"/>
                </a:lnTo>
                <a:lnTo>
                  <a:pt x="441091" y="16223"/>
                </a:lnTo>
                <a:lnTo>
                  <a:pt x="441091" y="29091"/>
                </a:lnTo>
                <a:lnTo>
                  <a:pt x="430339" y="29091"/>
                </a:lnTo>
                <a:lnTo>
                  <a:pt x="430339" y="42947"/>
                </a:lnTo>
                <a:lnTo>
                  <a:pt x="441298" y="42947"/>
                </a:lnTo>
                <a:close/>
              </a:path>
              <a:path w="928455" h="133944">
                <a:moveTo>
                  <a:pt x="543352" y="85275"/>
                </a:moveTo>
                <a:lnTo>
                  <a:pt x="543352" y="59148"/>
                </a:lnTo>
                <a:lnTo>
                  <a:pt x="592702" y="59148"/>
                </a:lnTo>
                <a:lnTo>
                  <a:pt x="592702" y="41500"/>
                </a:lnTo>
                <a:lnTo>
                  <a:pt x="543352" y="41500"/>
                </a:lnTo>
                <a:lnTo>
                  <a:pt x="543352" y="19923"/>
                </a:lnTo>
                <a:lnTo>
                  <a:pt x="597113" y="19923"/>
                </a:lnTo>
                <a:lnTo>
                  <a:pt x="597113" y="1930"/>
                </a:lnTo>
                <a:lnTo>
                  <a:pt x="522606" y="1930"/>
                </a:lnTo>
                <a:lnTo>
                  <a:pt x="522606" y="103543"/>
                </a:lnTo>
                <a:lnTo>
                  <a:pt x="599594" y="103543"/>
                </a:lnTo>
                <a:lnTo>
                  <a:pt x="599594" y="85275"/>
                </a:lnTo>
                <a:lnTo>
                  <a:pt x="543352" y="85275"/>
                </a:lnTo>
                <a:close/>
              </a:path>
              <a:path w="928455" h="133944">
                <a:moveTo>
                  <a:pt x="647634" y="26472"/>
                </a:moveTo>
                <a:lnTo>
                  <a:pt x="632379" y="26472"/>
                </a:lnTo>
                <a:lnTo>
                  <a:pt x="634458" y="49497"/>
                </a:lnTo>
                <a:lnTo>
                  <a:pt x="637468" y="45682"/>
                </a:lnTo>
                <a:lnTo>
                  <a:pt x="641454" y="43775"/>
                </a:lnTo>
                <a:lnTo>
                  <a:pt x="653447" y="43775"/>
                </a:lnTo>
                <a:lnTo>
                  <a:pt x="652689" y="28011"/>
                </a:lnTo>
                <a:lnTo>
                  <a:pt x="647634" y="26472"/>
                </a:lnTo>
                <a:close/>
              </a:path>
              <a:path w="928455" h="133944">
                <a:moveTo>
                  <a:pt x="696295" y="73693"/>
                </a:moveTo>
                <a:lnTo>
                  <a:pt x="696295" y="82287"/>
                </a:lnTo>
                <a:lnTo>
                  <a:pt x="697375" y="88791"/>
                </a:lnTo>
                <a:lnTo>
                  <a:pt x="699534" y="93203"/>
                </a:lnTo>
                <a:lnTo>
                  <a:pt x="708078" y="102215"/>
                </a:lnTo>
                <a:lnTo>
                  <a:pt x="722004" y="105198"/>
                </a:lnTo>
                <a:lnTo>
                  <a:pt x="725863" y="105198"/>
                </a:lnTo>
                <a:lnTo>
                  <a:pt x="729229" y="104692"/>
                </a:lnTo>
                <a:lnTo>
                  <a:pt x="732101" y="103681"/>
                </a:lnTo>
                <a:lnTo>
                  <a:pt x="734973" y="102670"/>
                </a:lnTo>
                <a:lnTo>
                  <a:pt x="737948" y="100786"/>
                </a:lnTo>
                <a:lnTo>
                  <a:pt x="741027" y="98028"/>
                </a:lnTo>
                <a:lnTo>
                  <a:pt x="742911" y="96144"/>
                </a:lnTo>
                <a:lnTo>
                  <a:pt x="745024" y="92927"/>
                </a:lnTo>
                <a:lnTo>
                  <a:pt x="745024" y="103543"/>
                </a:lnTo>
                <a:lnTo>
                  <a:pt x="764116" y="103543"/>
                </a:lnTo>
                <a:lnTo>
                  <a:pt x="764116" y="28402"/>
                </a:lnTo>
                <a:lnTo>
                  <a:pt x="744197" y="28402"/>
                </a:lnTo>
                <a:lnTo>
                  <a:pt x="744197" y="74107"/>
                </a:lnTo>
                <a:lnTo>
                  <a:pt x="743554" y="77990"/>
                </a:lnTo>
                <a:lnTo>
                  <a:pt x="742267" y="80932"/>
                </a:lnTo>
                <a:lnTo>
                  <a:pt x="739786" y="86355"/>
                </a:lnTo>
                <a:lnTo>
                  <a:pt x="735191" y="89066"/>
                </a:lnTo>
                <a:lnTo>
                  <a:pt x="723244" y="89066"/>
                </a:lnTo>
                <a:lnTo>
                  <a:pt x="719729" y="87159"/>
                </a:lnTo>
                <a:lnTo>
                  <a:pt x="717937" y="83345"/>
                </a:lnTo>
                <a:lnTo>
                  <a:pt x="716926" y="81184"/>
                </a:lnTo>
                <a:lnTo>
                  <a:pt x="716421" y="77968"/>
                </a:lnTo>
                <a:lnTo>
                  <a:pt x="716421" y="28402"/>
                </a:lnTo>
                <a:lnTo>
                  <a:pt x="696295" y="28402"/>
                </a:lnTo>
                <a:lnTo>
                  <a:pt x="696295" y="73693"/>
                </a:lnTo>
                <a:close/>
              </a:path>
              <a:path w="928455" h="133944">
                <a:moveTo>
                  <a:pt x="779464" y="1309"/>
                </a:moveTo>
                <a:lnTo>
                  <a:pt x="779464" y="19440"/>
                </a:lnTo>
                <a:lnTo>
                  <a:pt x="799383" y="19440"/>
                </a:lnTo>
                <a:lnTo>
                  <a:pt x="799383" y="1309"/>
                </a:lnTo>
                <a:lnTo>
                  <a:pt x="779464" y="1309"/>
                </a:lnTo>
                <a:close/>
              </a:path>
              <a:path w="928455" h="133944">
                <a:moveTo>
                  <a:pt x="779464" y="28402"/>
                </a:moveTo>
                <a:lnTo>
                  <a:pt x="779464" y="103543"/>
                </a:lnTo>
                <a:lnTo>
                  <a:pt x="799383" y="103543"/>
                </a:lnTo>
                <a:lnTo>
                  <a:pt x="799383" y="28402"/>
                </a:lnTo>
                <a:lnTo>
                  <a:pt x="779464" y="28402"/>
                </a:lnTo>
                <a:close/>
              </a:path>
              <a:path w="928455" h="133944">
                <a:moveTo>
                  <a:pt x="836671" y="29091"/>
                </a:moveTo>
                <a:lnTo>
                  <a:pt x="836671" y="8134"/>
                </a:lnTo>
                <a:lnTo>
                  <a:pt x="817234" y="8134"/>
                </a:lnTo>
                <a:lnTo>
                  <a:pt x="817234" y="29091"/>
                </a:lnTo>
                <a:lnTo>
                  <a:pt x="806757" y="29091"/>
                </a:lnTo>
                <a:lnTo>
                  <a:pt x="806757" y="43085"/>
                </a:lnTo>
                <a:lnTo>
                  <a:pt x="817234" y="43085"/>
                </a:lnTo>
                <a:lnTo>
                  <a:pt x="817234" y="94030"/>
                </a:lnTo>
                <a:lnTo>
                  <a:pt x="818337" y="97500"/>
                </a:lnTo>
                <a:lnTo>
                  <a:pt x="820542" y="99752"/>
                </a:lnTo>
                <a:lnTo>
                  <a:pt x="823943" y="103290"/>
                </a:lnTo>
                <a:lnTo>
                  <a:pt x="830284" y="104899"/>
                </a:lnTo>
                <a:lnTo>
                  <a:pt x="839565" y="104577"/>
                </a:lnTo>
                <a:lnTo>
                  <a:pt x="848870" y="104232"/>
                </a:lnTo>
                <a:lnTo>
                  <a:pt x="848870" y="89549"/>
                </a:lnTo>
                <a:lnTo>
                  <a:pt x="845010" y="89687"/>
                </a:lnTo>
                <a:lnTo>
                  <a:pt x="841013" y="89687"/>
                </a:lnTo>
                <a:lnTo>
                  <a:pt x="838624" y="89307"/>
                </a:lnTo>
                <a:lnTo>
                  <a:pt x="837842" y="88549"/>
                </a:lnTo>
                <a:lnTo>
                  <a:pt x="836671" y="85872"/>
                </a:lnTo>
                <a:lnTo>
                  <a:pt x="836671" y="43085"/>
                </a:lnTo>
                <a:lnTo>
                  <a:pt x="848870" y="43085"/>
                </a:lnTo>
                <a:lnTo>
                  <a:pt x="848870" y="29091"/>
                </a:lnTo>
                <a:lnTo>
                  <a:pt x="836671" y="29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870488" y="3781322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151076" y="3928845"/>
            <a:ext cx="437961" cy="91118"/>
          </a:xfrm>
          <a:custGeom>
            <a:avLst/>
            <a:gdLst/>
            <a:ahLst/>
            <a:cxnLst/>
            <a:rect l="l" t="t" r="r" b="b"/>
            <a:pathLst>
              <a:path w="481757" h="103267">
                <a:moveTo>
                  <a:pt x="445158" y="73969"/>
                </a:moveTo>
                <a:lnTo>
                  <a:pt x="446226" y="71384"/>
                </a:lnTo>
                <a:lnTo>
                  <a:pt x="450500" y="67109"/>
                </a:lnTo>
                <a:lnTo>
                  <a:pt x="453084" y="66041"/>
                </a:lnTo>
                <a:lnTo>
                  <a:pt x="459150" y="66041"/>
                </a:lnTo>
                <a:lnTo>
                  <a:pt x="461734" y="67109"/>
                </a:lnTo>
                <a:lnTo>
                  <a:pt x="466008" y="71384"/>
                </a:lnTo>
                <a:lnTo>
                  <a:pt x="467076" y="73969"/>
                </a:lnTo>
                <a:lnTo>
                  <a:pt x="467076" y="80035"/>
                </a:lnTo>
                <a:lnTo>
                  <a:pt x="466008" y="82620"/>
                </a:lnTo>
                <a:lnTo>
                  <a:pt x="461734" y="86894"/>
                </a:lnTo>
                <a:lnTo>
                  <a:pt x="459150" y="87963"/>
                </a:lnTo>
                <a:lnTo>
                  <a:pt x="453084" y="87963"/>
                </a:lnTo>
                <a:lnTo>
                  <a:pt x="450500" y="86894"/>
                </a:lnTo>
                <a:lnTo>
                  <a:pt x="446226" y="82620"/>
                </a:lnTo>
                <a:lnTo>
                  <a:pt x="449041" y="102646"/>
                </a:lnTo>
                <a:lnTo>
                  <a:pt x="463193" y="102646"/>
                </a:lnTo>
                <a:lnTo>
                  <a:pt x="469236" y="100142"/>
                </a:lnTo>
                <a:lnTo>
                  <a:pt x="474244" y="95132"/>
                </a:lnTo>
                <a:lnTo>
                  <a:pt x="479253" y="90123"/>
                </a:lnTo>
                <a:lnTo>
                  <a:pt x="481757" y="84080"/>
                </a:lnTo>
                <a:lnTo>
                  <a:pt x="481757" y="69925"/>
                </a:lnTo>
                <a:lnTo>
                  <a:pt x="479253" y="63881"/>
                </a:lnTo>
                <a:lnTo>
                  <a:pt x="474244" y="58872"/>
                </a:lnTo>
                <a:lnTo>
                  <a:pt x="469236" y="53862"/>
                </a:lnTo>
                <a:lnTo>
                  <a:pt x="463193" y="51358"/>
                </a:lnTo>
                <a:lnTo>
                  <a:pt x="449041" y="51358"/>
                </a:lnTo>
                <a:lnTo>
                  <a:pt x="442999" y="53851"/>
                </a:lnTo>
                <a:lnTo>
                  <a:pt x="437990" y="58837"/>
                </a:lnTo>
                <a:lnTo>
                  <a:pt x="432981" y="63824"/>
                </a:lnTo>
                <a:lnTo>
                  <a:pt x="430477" y="69878"/>
                </a:lnTo>
                <a:lnTo>
                  <a:pt x="430477" y="84080"/>
                </a:lnTo>
                <a:lnTo>
                  <a:pt x="432981" y="90123"/>
                </a:lnTo>
                <a:lnTo>
                  <a:pt x="437990" y="95132"/>
                </a:lnTo>
                <a:lnTo>
                  <a:pt x="442999" y="100142"/>
                </a:lnTo>
                <a:lnTo>
                  <a:pt x="445158" y="80035"/>
                </a:lnTo>
                <a:lnTo>
                  <a:pt x="445158" y="73969"/>
                </a:lnTo>
                <a:close/>
              </a:path>
              <a:path w="481757" h="103267">
                <a:moveTo>
                  <a:pt x="378164" y="23783"/>
                </a:moveTo>
                <a:lnTo>
                  <a:pt x="379232" y="21198"/>
                </a:lnTo>
                <a:lnTo>
                  <a:pt x="383505" y="16923"/>
                </a:lnTo>
                <a:lnTo>
                  <a:pt x="386090" y="15855"/>
                </a:lnTo>
                <a:lnTo>
                  <a:pt x="392155" y="15855"/>
                </a:lnTo>
                <a:lnTo>
                  <a:pt x="394740" y="16923"/>
                </a:lnTo>
                <a:lnTo>
                  <a:pt x="399013" y="21198"/>
                </a:lnTo>
                <a:lnTo>
                  <a:pt x="400082" y="23783"/>
                </a:lnTo>
                <a:lnTo>
                  <a:pt x="400082" y="29849"/>
                </a:lnTo>
                <a:lnTo>
                  <a:pt x="399013" y="32434"/>
                </a:lnTo>
                <a:lnTo>
                  <a:pt x="394740" y="36708"/>
                </a:lnTo>
                <a:lnTo>
                  <a:pt x="392155" y="37777"/>
                </a:lnTo>
                <a:lnTo>
                  <a:pt x="389123" y="37777"/>
                </a:lnTo>
                <a:lnTo>
                  <a:pt x="389123" y="52461"/>
                </a:lnTo>
                <a:lnTo>
                  <a:pt x="396245" y="52461"/>
                </a:lnTo>
                <a:lnTo>
                  <a:pt x="402299" y="49956"/>
                </a:lnTo>
                <a:lnTo>
                  <a:pt x="407284" y="44946"/>
                </a:lnTo>
                <a:lnTo>
                  <a:pt x="412270" y="39937"/>
                </a:lnTo>
                <a:lnTo>
                  <a:pt x="414762" y="33894"/>
                </a:lnTo>
                <a:lnTo>
                  <a:pt x="414762" y="19738"/>
                </a:lnTo>
                <a:lnTo>
                  <a:pt x="412258" y="13695"/>
                </a:lnTo>
                <a:lnTo>
                  <a:pt x="407250" y="8686"/>
                </a:lnTo>
                <a:lnTo>
                  <a:pt x="402241" y="3676"/>
                </a:lnTo>
                <a:lnTo>
                  <a:pt x="396199" y="1171"/>
                </a:lnTo>
                <a:lnTo>
                  <a:pt x="382046" y="1171"/>
                </a:lnTo>
                <a:lnTo>
                  <a:pt x="376004" y="3676"/>
                </a:lnTo>
                <a:lnTo>
                  <a:pt x="370996" y="8686"/>
                </a:lnTo>
                <a:lnTo>
                  <a:pt x="365987" y="13695"/>
                </a:lnTo>
                <a:lnTo>
                  <a:pt x="363483" y="19738"/>
                </a:lnTo>
                <a:lnTo>
                  <a:pt x="363483" y="33893"/>
                </a:lnTo>
                <a:lnTo>
                  <a:pt x="365987" y="39937"/>
                </a:lnTo>
                <a:lnTo>
                  <a:pt x="370996" y="44946"/>
                </a:lnTo>
                <a:lnTo>
                  <a:pt x="376004" y="49956"/>
                </a:lnTo>
                <a:lnTo>
                  <a:pt x="378164" y="29849"/>
                </a:lnTo>
                <a:lnTo>
                  <a:pt x="378164" y="23783"/>
                </a:lnTo>
                <a:close/>
              </a:path>
              <a:path w="481757" h="103267">
                <a:moveTo>
                  <a:pt x="24812" y="83344"/>
                </a:moveTo>
                <a:lnTo>
                  <a:pt x="27581" y="79461"/>
                </a:lnTo>
                <a:lnTo>
                  <a:pt x="31211" y="76336"/>
                </a:lnTo>
                <a:lnTo>
                  <a:pt x="34577" y="73808"/>
                </a:lnTo>
                <a:lnTo>
                  <a:pt x="39493" y="70315"/>
                </a:lnTo>
                <a:lnTo>
                  <a:pt x="47350" y="64731"/>
                </a:lnTo>
                <a:lnTo>
                  <a:pt x="53967" y="60044"/>
                </a:lnTo>
                <a:lnTo>
                  <a:pt x="58723" y="55792"/>
                </a:lnTo>
                <a:lnTo>
                  <a:pt x="61618" y="51978"/>
                </a:lnTo>
                <a:lnTo>
                  <a:pt x="66029" y="46233"/>
                </a:lnTo>
                <a:lnTo>
                  <a:pt x="68235" y="39661"/>
                </a:lnTo>
                <a:lnTo>
                  <a:pt x="68235" y="22611"/>
                </a:lnTo>
                <a:lnTo>
                  <a:pt x="65110" y="14855"/>
                </a:lnTo>
                <a:lnTo>
                  <a:pt x="58861" y="8996"/>
                </a:lnTo>
                <a:lnTo>
                  <a:pt x="47243" y="2193"/>
                </a:lnTo>
                <a:lnTo>
                  <a:pt x="33635" y="206"/>
                </a:lnTo>
                <a:lnTo>
                  <a:pt x="26171" y="792"/>
                </a:lnTo>
                <a:lnTo>
                  <a:pt x="13984" y="5573"/>
                </a:lnTo>
                <a:lnTo>
                  <a:pt x="5720" y="15166"/>
                </a:lnTo>
                <a:lnTo>
                  <a:pt x="2963" y="20405"/>
                </a:lnTo>
                <a:lnTo>
                  <a:pt x="1424" y="27276"/>
                </a:lnTo>
                <a:lnTo>
                  <a:pt x="1102" y="35778"/>
                </a:lnTo>
                <a:lnTo>
                  <a:pt x="20194" y="35778"/>
                </a:lnTo>
                <a:lnTo>
                  <a:pt x="20424" y="30171"/>
                </a:lnTo>
                <a:lnTo>
                  <a:pt x="21159" y="26081"/>
                </a:lnTo>
                <a:lnTo>
                  <a:pt x="22400" y="23507"/>
                </a:lnTo>
                <a:lnTo>
                  <a:pt x="24560" y="19049"/>
                </a:lnTo>
                <a:lnTo>
                  <a:pt x="28626" y="16820"/>
                </a:lnTo>
                <a:lnTo>
                  <a:pt x="38965" y="16820"/>
                </a:lnTo>
                <a:lnTo>
                  <a:pt x="42319" y="18222"/>
                </a:lnTo>
                <a:lnTo>
                  <a:pt x="44662" y="21025"/>
                </a:lnTo>
                <a:lnTo>
                  <a:pt x="47006" y="23828"/>
                </a:lnTo>
                <a:lnTo>
                  <a:pt x="48178" y="27344"/>
                </a:lnTo>
                <a:lnTo>
                  <a:pt x="48178" y="36766"/>
                </a:lnTo>
                <a:lnTo>
                  <a:pt x="46133" y="41545"/>
                </a:lnTo>
                <a:lnTo>
                  <a:pt x="42043" y="45912"/>
                </a:lnTo>
                <a:lnTo>
                  <a:pt x="39378" y="48715"/>
                </a:lnTo>
                <a:lnTo>
                  <a:pt x="33520" y="53357"/>
                </a:lnTo>
                <a:lnTo>
                  <a:pt x="24468" y="59837"/>
                </a:lnTo>
                <a:lnTo>
                  <a:pt x="20746" y="62602"/>
                </a:lnTo>
                <a:lnTo>
                  <a:pt x="10490" y="72026"/>
                </a:lnTo>
                <a:lnTo>
                  <a:pt x="4617" y="81000"/>
                </a:lnTo>
                <a:lnTo>
                  <a:pt x="1723" y="86929"/>
                </a:lnTo>
                <a:lnTo>
                  <a:pt x="183" y="93478"/>
                </a:lnTo>
                <a:lnTo>
                  <a:pt x="0" y="100647"/>
                </a:lnTo>
                <a:lnTo>
                  <a:pt x="68441" y="100647"/>
                </a:lnTo>
                <a:lnTo>
                  <a:pt x="68441" y="83344"/>
                </a:lnTo>
                <a:lnTo>
                  <a:pt x="24812" y="83344"/>
                </a:lnTo>
                <a:close/>
              </a:path>
              <a:path w="481757" h="103267">
                <a:moveTo>
                  <a:pt x="107154" y="83344"/>
                </a:moveTo>
                <a:lnTo>
                  <a:pt x="109922" y="79461"/>
                </a:lnTo>
                <a:lnTo>
                  <a:pt x="113552" y="76336"/>
                </a:lnTo>
                <a:lnTo>
                  <a:pt x="116918" y="73808"/>
                </a:lnTo>
                <a:lnTo>
                  <a:pt x="121835" y="70315"/>
                </a:lnTo>
                <a:lnTo>
                  <a:pt x="129692" y="64731"/>
                </a:lnTo>
                <a:lnTo>
                  <a:pt x="136309" y="60044"/>
                </a:lnTo>
                <a:lnTo>
                  <a:pt x="141064" y="55792"/>
                </a:lnTo>
                <a:lnTo>
                  <a:pt x="143959" y="51978"/>
                </a:lnTo>
                <a:lnTo>
                  <a:pt x="148370" y="46233"/>
                </a:lnTo>
                <a:lnTo>
                  <a:pt x="150576" y="39661"/>
                </a:lnTo>
                <a:lnTo>
                  <a:pt x="150576" y="22611"/>
                </a:lnTo>
                <a:lnTo>
                  <a:pt x="147451" y="14855"/>
                </a:lnTo>
                <a:lnTo>
                  <a:pt x="141202" y="8996"/>
                </a:lnTo>
                <a:lnTo>
                  <a:pt x="129585" y="2193"/>
                </a:lnTo>
                <a:lnTo>
                  <a:pt x="115976" y="206"/>
                </a:lnTo>
                <a:lnTo>
                  <a:pt x="108512" y="792"/>
                </a:lnTo>
                <a:lnTo>
                  <a:pt x="96325" y="5573"/>
                </a:lnTo>
                <a:lnTo>
                  <a:pt x="88062" y="15166"/>
                </a:lnTo>
                <a:lnTo>
                  <a:pt x="85305" y="20405"/>
                </a:lnTo>
                <a:lnTo>
                  <a:pt x="83765" y="27276"/>
                </a:lnTo>
                <a:lnTo>
                  <a:pt x="83444" y="35778"/>
                </a:lnTo>
                <a:lnTo>
                  <a:pt x="102536" y="35778"/>
                </a:lnTo>
                <a:lnTo>
                  <a:pt x="102766" y="30171"/>
                </a:lnTo>
                <a:lnTo>
                  <a:pt x="103501" y="26081"/>
                </a:lnTo>
                <a:lnTo>
                  <a:pt x="104741" y="23507"/>
                </a:lnTo>
                <a:lnTo>
                  <a:pt x="106901" y="19049"/>
                </a:lnTo>
                <a:lnTo>
                  <a:pt x="110968" y="16820"/>
                </a:lnTo>
                <a:lnTo>
                  <a:pt x="121306" y="16820"/>
                </a:lnTo>
                <a:lnTo>
                  <a:pt x="124660" y="18222"/>
                </a:lnTo>
                <a:lnTo>
                  <a:pt x="127004" y="21025"/>
                </a:lnTo>
                <a:lnTo>
                  <a:pt x="129347" y="23828"/>
                </a:lnTo>
                <a:lnTo>
                  <a:pt x="130519" y="27344"/>
                </a:lnTo>
                <a:lnTo>
                  <a:pt x="130519" y="36766"/>
                </a:lnTo>
                <a:lnTo>
                  <a:pt x="128474" y="41545"/>
                </a:lnTo>
                <a:lnTo>
                  <a:pt x="124385" y="45912"/>
                </a:lnTo>
                <a:lnTo>
                  <a:pt x="121720" y="48715"/>
                </a:lnTo>
                <a:lnTo>
                  <a:pt x="115861" y="53357"/>
                </a:lnTo>
                <a:lnTo>
                  <a:pt x="106809" y="59837"/>
                </a:lnTo>
                <a:lnTo>
                  <a:pt x="103087" y="62602"/>
                </a:lnTo>
                <a:lnTo>
                  <a:pt x="92831" y="72026"/>
                </a:lnTo>
                <a:lnTo>
                  <a:pt x="86959" y="81000"/>
                </a:lnTo>
                <a:lnTo>
                  <a:pt x="84064" y="86929"/>
                </a:lnTo>
                <a:lnTo>
                  <a:pt x="82525" y="93478"/>
                </a:lnTo>
                <a:lnTo>
                  <a:pt x="82341" y="100647"/>
                </a:lnTo>
                <a:lnTo>
                  <a:pt x="150783" y="100647"/>
                </a:lnTo>
                <a:lnTo>
                  <a:pt x="150783" y="83344"/>
                </a:lnTo>
                <a:lnTo>
                  <a:pt x="107154" y="83344"/>
                </a:lnTo>
                <a:close/>
              </a:path>
              <a:path w="481757" h="103267">
                <a:moveTo>
                  <a:pt x="169094" y="80104"/>
                </a:moveTo>
                <a:lnTo>
                  <a:pt x="169094" y="100647"/>
                </a:lnTo>
                <a:lnTo>
                  <a:pt x="189978" y="100647"/>
                </a:lnTo>
                <a:lnTo>
                  <a:pt x="189978" y="80104"/>
                </a:lnTo>
                <a:lnTo>
                  <a:pt x="169094" y="80104"/>
                </a:lnTo>
                <a:close/>
              </a:path>
              <a:path w="481757" h="103267">
                <a:moveTo>
                  <a:pt x="233262" y="103267"/>
                </a:moveTo>
                <a:lnTo>
                  <a:pt x="229586" y="87136"/>
                </a:lnTo>
                <a:lnTo>
                  <a:pt x="226060" y="85780"/>
                </a:lnTo>
                <a:lnTo>
                  <a:pt x="223509" y="83068"/>
                </a:lnTo>
                <a:lnTo>
                  <a:pt x="220959" y="80357"/>
                </a:lnTo>
                <a:lnTo>
                  <a:pt x="219245" y="101288"/>
                </a:lnTo>
                <a:lnTo>
                  <a:pt x="233262" y="103267"/>
                </a:lnTo>
                <a:close/>
              </a:path>
              <a:path w="481757" h="103267">
                <a:moveTo>
                  <a:pt x="244600" y="60009"/>
                </a:moveTo>
                <a:lnTo>
                  <a:pt x="247196" y="62652"/>
                </a:lnTo>
                <a:lnTo>
                  <a:pt x="248494" y="66524"/>
                </a:lnTo>
                <a:lnTo>
                  <a:pt x="248494" y="76542"/>
                </a:lnTo>
                <a:lnTo>
                  <a:pt x="247219" y="80357"/>
                </a:lnTo>
                <a:lnTo>
                  <a:pt x="244669" y="83068"/>
                </a:lnTo>
                <a:lnTo>
                  <a:pt x="242119" y="85780"/>
                </a:lnTo>
                <a:lnTo>
                  <a:pt x="238592" y="87136"/>
                </a:lnTo>
                <a:lnTo>
                  <a:pt x="229586" y="87136"/>
                </a:lnTo>
                <a:lnTo>
                  <a:pt x="233262" y="103267"/>
                </a:lnTo>
                <a:lnTo>
                  <a:pt x="235832" y="103213"/>
                </a:lnTo>
                <a:lnTo>
                  <a:pt x="249165" y="100693"/>
                </a:lnTo>
                <a:lnTo>
                  <a:pt x="259350" y="94409"/>
                </a:lnTo>
                <a:lnTo>
                  <a:pt x="265576" y="88503"/>
                </a:lnTo>
                <a:lnTo>
                  <a:pt x="268689" y="81345"/>
                </a:lnTo>
                <a:lnTo>
                  <a:pt x="268689" y="67328"/>
                </a:lnTo>
                <a:lnTo>
                  <a:pt x="267449" y="62249"/>
                </a:lnTo>
                <a:lnTo>
                  <a:pt x="264967" y="57700"/>
                </a:lnTo>
                <a:lnTo>
                  <a:pt x="262486" y="53150"/>
                </a:lnTo>
                <a:lnTo>
                  <a:pt x="258787" y="49496"/>
                </a:lnTo>
                <a:lnTo>
                  <a:pt x="253870" y="46739"/>
                </a:lnTo>
                <a:lnTo>
                  <a:pt x="258695" y="43981"/>
                </a:lnTo>
                <a:lnTo>
                  <a:pt x="261831" y="40730"/>
                </a:lnTo>
                <a:lnTo>
                  <a:pt x="263279" y="36984"/>
                </a:lnTo>
                <a:lnTo>
                  <a:pt x="264726" y="33239"/>
                </a:lnTo>
                <a:lnTo>
                  <a:pt x="265450" y="29734"/>
                </a:lnTo>
                <a:lnTo>
                  <a:pt x="265450" y="19210"/>
                </a:lnTo>
                <a:lnTo>
                  <a:pt x="262716" y="13017"/>
                </a:lnTo>
                <a:lnTo>
                  <a:pt x="257248" y="7893"/>
                </a:lnTo>
                <a:lnTo>
                  <a:pt x="251780" y="2768"/>
                </a:lnTo>
                <a:lnTo>
                  <a:pt x="244060" y="206"/>
                </a:lnTo>
                <a:lnTo>
                  <a:pt x="224118" y="206"/>
                </a:lnTo>
                <a:lnTo>
                  <a:pt x="216399" y="2768"/>
                </a:lnTo>
                <a:lnTo>
                  <a:pt x="210931" y="7893"/>
                </a:lnTo>
                <a:lnTo>
                  <a:pt x="205463" y="13017"/>
                </a:lnTo>
                <a:lnTo>
                  <a:pt x="202729" y="19210"/>
                </a:lnTo>
                <a:lnTo>
                  <a:pt x="202729" y="29734"/>
                </a:lnTo>
                <a:lnTo>
                  <a:pt x="203452" y="33239"/>
                </a:lnTo>
                <a:lnTo>
                  <a:pt x="204900" y="36984"/>
                </a:lnTo>
                <a:lnTo>
                  <a:pt x="206347" y="40730"/>
                </a:lnTo>
                <a:lnTo>
                  <a:pt x="209483" y="44211"/>
                </a:lnTo>
                <a:lnTo>
                  <a:pt x="214308" y="47428"/>
                </a:lnTo>
                <a:lnTo>
                  <a:pt x="209391" y="49726"/>
                </a:lnTo>
                <a:lnTo>
                  <a:pt x="205658" y="53150"/>
                </a:lnTo>
                <a:lnTo>
                  <a:pt x="203108" y="57700"/>
                </a:lnTo>
                <a:lnTo>
                  <a:pt x="200557" y="62249"/>
                </a:lnTo>
                <a:lnTo>
                  <a:pt x="199282" y="67328"/>
                </a:lnTo>
                <a:lnTo>
                  <a:pt x="199282" y="81345"/>
                </a:lnTo>
                <a:lnTo>
                  <a:pt x="202154" y="88503"/>
                </a:lnTo>
                <a:lnTo>
                  <a:pt x="207898" y="94409"/>
                </a:lnTo>
                <a:lnTo>
                  <a:pt x="208863" y="95349"/>
                </a:lnTo>
                <a:lnTo>
                  <a:pt x="219245" y="101288"/>
                </a:lnTo>
                <a:lnTo>
                  <a:pt x="220959" y="80357"/>
                </a:lnTo>
                <a:lnTo>
                  <a:pt x="219684" y="76542"/>
                </a:lnTo>
                <a:lnTo>
                  <a:pt x="219684" y="66524"/>
                </a:lnTo>
                <a:lnTo>
                  <a:pt x="220982" y="62652"/>
                </a:lnTo>
                <a:lnTo>
                  <a:pt x="221476" y="32308"/>
                </a:lnTo>
                <a:lnTo>
                  <a:pt x="221476" y="24725"/>
                </a:lnTo>
                <a:lnTo>
                  <a:pt x="222590" y="21634"/>
                </a:lnTo>
                <a:lnTo>
                  <a:pt x="227047" y="17176"/>
                </a:lnTo>
                <a:lnTo>
                  <a:pt x="230138" y="16062"/>
                </a:lnTo>
                <a:lnTo>
                  <a:pt x="238087" y="16062"/>
                </a:lnTo>
                <a:lnTo>
                  <a:pt x="241177" y="17176"/>
                </a:lnTo>
                <a:lnTo>
                  <a:pt x="245542" y="21634"/>
                </a:lnTo>
                <a:lnTo>
                  <a:pt x="246633" y="24725"/>
                </a:lnTo>
                <a:lnTo>
                  <a:pt x="246633" y="32308"/>
                </a:lnTo>
                <a:lnTo>
                  <a:pt x="245542" y="35272"/>
                </a:lnTo>
                <a:lnTo>
                  <a:pt x="241177" y="39868"/>
                </a:lnTo>
                <a:lnTo>
                  <a:pt x="238087" y="41017"/>
                </a:lnTo>
                <a:lnTo>
                  <a:pt x="230137" y="41017"/>
                </a:lnTo>
                <a:lnTo>
                  <a:pt x="227047" y="39868"/>
                </a:lnTo>
                <a:lnTo>
                  <a:pt x="223578" y="60009"/>
                </a:lnTo>
                <a:lnTo>
                  <a:pt x="226174" y="57366"/>
                </a:lnTo>
                <a:lnTo>
                  <a:pt x="229678" y="56045"/>
                </a:lnTo>
                <a:lnTo>
                  <a:pt x="238500" y="56045"/>
                </a:lnTo>
                <a:lnTo>
                  <a:pt x="242004" y="57366"/>
                </a:lnTo>
                <a:lnTo>
                  <a:pt x="244600" y="60009"/>
                </a:lnTo>
                <a:close/>
              </a:path>
              <a:path w="481757" h="103267">
                <a:moveTo>
                  <a:pt x="223578" y="60009"/>
                </a:moveTo>
                <a:lnTo>
                  <a:pt x="227047" y="39868"/>
                </a:lnTo>
                <a:lnTo>
                  <a:pt x="222590" y="35272"/>
                </a:lnTo>
                <a:lnTo>
                  <a:pt x="221476" y="32308"/>
                </a:lnTo>
                <a:lnTo>
                  <a:pt x="220982" y="62652"/>
                </a:lnTo>
                <a:lnTo>
                  <a:pt x="223578" y="60009"/>
                </a:lnTo>
                <a:close/>
              </a:path>
              <a:path w="481757" h="103267">
                <a:moveTo>
                  <a:pt x="298563" y="4461"/>
                </a:moveTo>
                <a:lnTo>
                  <a:pt x="289998" y="13442"/>
                </a:lnTo>
                <a:lnTo>
                  <a:pt x="285580" y="24167"/>
                </a:lnTo>
                <a:lnTo>
                  <a:pt x="283130" y="36699"/>
                </a:lnTo>
                <a:lnTo>
                  <a:pt x="282313" y="51633"/>
                </a:lnTo>
                <a:lnTo>
                  <a:pt x="282316" y="52633"/>
                </a:lnTo>
                <a:lnTo>
                  <a:pt x="283238" y="67433"/>
                </a:lnTo>
                <a:lnTo>
                  <a:pt x="285798" y="79807"/>
                </a:lnTo>
                <a:lnTo>
                  <a:pt x="289998" y="89755"/>
                </a:lnTo>
                <a:lnTo>
                  <a:pt x="292586" y="93498"/>
                </a:lnTo>
                <a:lnTo>
                  <a:pt x="302627" y="100721"/>
                </a:lnTo>
                <a:lnTo>
                  <a:pt x="305196" y="78002"/>
                </a:lnTo>
                <a:lnTo>
                  <a:pt x="304962" y="77216"/>
                </a:lnTo>
                <a:lnTo>
                  <a:pt x="303018" y="66282"/>
                </a:lnTo>
                <a:lnTo>
                  <a:pt x="302370" y="51633"/>
                </a:lnTo>
                <a:lnTo>
                  <a:pt x="302379" y="49653"/>
                </a:lnTo>
                <a:lnTo>
                  <a:pt x="303157" y="35179"/>
                </a:lnTo>
                <a:lnTo>
                  <a:pt x="305196" y="24886"/>
                </a:lnTo>
                <a:lnTo>
                  <a:pt x="307080" y="19095"/>
                </a:lnTo>
                <a:lnTo>
                  <a:pt x="310940" y="16200"/>
                </a:lnTo>
                <a:lnTo>
                  <a:pt x="322611" y="16200"/>
                </a:lnTo>
                <a:lnTo>
                  <a:pt x="326436" y="19095"/>
                </a:lnTo>
                <a:lnTo>
                  <a:pt x="328251" y="24886"/>
                </a:lnTo>
                <a:lnTo>
                  <a:pt x="330366" y="36662"/>
                </a:lnTo>
                <a:lnTo>
                  <a:pt x="330974" y="51633"/>
                </a:lnTo>
                <a:lnTo>
                  <a:pt x="330969" y="53061"/>
                </a:lnTo>
                <a:lnTo>
                  <a:pt x="330235" y="67390"/>
                </a:lnTo>
                <a:lnTo>
                  <a:pt x="328251" y="78002"/>
                </a:lnTo>
                <a:lnTo>
                  <a:pt x="326436" y="84091"/>
                </a:lnTo>
                <a:lnTo>
                  <a:pt x="322611" y="87136"/>
                </a:lnTo>
                <a:lnTo>
                  <a:pt x="322294" y="102823"/>
                </a:lnTo>
                <a:lnTo>
                  <a:pt x="334977" y="98697"/>
                </a:lnTo>
                <a:lnTo>
                  <a:pt x="343552" y="89755"/>
                </a:lnTo>
                <a:lnTo>
                  <a:pt x="347959" y="79109"/>
                </a:lnTo>
                <a:lnTo>
                  <a:pt x="350418" y="66584"/>
                </a:lnTo>
                <a:lnTo>
                  <a:pt x="351237" y="51633"/>
                </a:lnTo>
                <a:lnTo>
                  <a:pt x="351234" y="50550"/>
                </a:lnTo>
                <a:lnTo>
                  <a:pt x="350307" y="35778"/>
                </a:lnTo>
                <a:lnTo>
                  <a:pt x="347746" y="23408"/>
                </a:lnTo>
                <a:lnTo>
                  <a:pt x="343552" y="13442"/>
                </a:lnTo>
                <a:lnTo>
                  <a:pt x="340948" y="9660"/>
                </a:lnTo>
                <a:lnTo>
                  <a:pt x="330911" y="2415"/>
                </a:lnTo>
                <a:lnTo>
                  <a:pt x="316775" y="0"/>
                </a:lnTo>
                <a:lnTo>
                  <a:pt x="311226" y="311"/>
                </a:lnTo>
                <a:lnTo>
                  <a:pt x="298563" y="4461"/>
                </a:lnTo>
                <a:close/>
              </a:path>
              <a:path w="481757" h="103267">
                <a:moveTo>
                  <a:pt x="316775" y="87136"/>
                </a:moveTo>
                <a:lnTo>
                  <a:pt x="310940" y="87136"/>
                </a:lnTo>
                <a:lnTo>
                  <a:pt x="307080" y="84091"/>
                </a:lnTo>
                <a:lnTo>
                  <a:pt x="305196" y="78002"/>
                </a:lnTo>
                <a:lnTo>
                  <a:pt x="302627" y="100721"/>
                </a:lnTo>
                <a:lnTo>
                  <a:pt x="316775" y="103129"/>
                </a:lnTo>
                <a:lnTo>
                  <a:pt x="322294" y="102823"/>
                </a:lnTo>
                <a:lnTo>
                  <a:pt x="322611" y="87136"/>
                </a:lnTo>
                <a:lnTo>
                  <a:pt x="316775" y="87136"/>
                </a:lnTo>
                <a:close/>
              </a:path>
              <a:path w="481757" h="103267">
                <a:moveTo>
                  <a:pt x="389123" y="37777"/>
                </a:moveTo>
                <a:lnTo>
                  <a:pt x="386090" y="37777"/>
                </a:lnTo>
                <a:lnTo>
                  <a:pt x="383505" y="36708"/>
                </a:lnTo>
                <a:lnTo>
                  <a:pt x="379232" y="32434"/>
                </a:lnTo>
                <a:lnTo>
                  <a:pt x="378164" y="29849"/>
                </a:lnTo>
                <a:lnTo>
                  <a:pt x="376004" y="49956"/>
                </a:lnTo>
                <a:lnTo>
                  <a:pt x="382046" y="52461"/>
                </a:lnTo>
                <a:lnTo>
                  <a:pt x="389123" y="52461"/>
                </a:lnTo>
                <a:lnTo>
                  <a:pt x="389123" y="37777"/>
                </a:lnTo>
                <a:close/>
              </a:path>
              <a:path w="481757" h="103267">
                <a:moveTo>
                  <a:pt x="445158" y="80035"/>
                </a:moveTo>
                <a:lnTo>
                  <a:pt x="442999" y="100142"/>
                </a:lnTo>
                <a:lnTo>
                  <a:pt x="449041" y="102646"/>
                </a:lnTo>
                <a:lnTo>
                  <a:pt x="446226" y="82620"/>
                </a:lnTo>
                <a:lnTo>
                  <a:pt x="445158" y="80035"/>
                </a:lnTo>
                <a:close/>
              </a:path>
              <a:path w="481757" h="103267">
                <a:moveTo>
                  <a:pt x="445158" y="689"/>
                </a:moveTo>
                <a:lnTo>
                  <a:pt x="389261" y="103267"/>
                </a:lnTo>
                <a:lnTo>
                  <a:pt x="399944" y="103267"/>
                </a:lnTo>
                <a:lnTo>
                  <a:pt x="455635" y="689"/>
                </a:lnTo>
                <a:lnTo>
                  <a:pt x="445158" y="6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108148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10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125305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3180185" y="3781746"/>
            <a:ext cx="39474" cy="90570"/>
          </a:xfrm>
          <a:custGeom>
            <a:avLst/>
            <a:gdLst/>
            <a:ahLst/>
            <a:cxnLst/>
            <a:rect l="l" t="t" r="r" b="b"/>
            <a:pathLst>
              <a:path w="43421" h="102646">
                <a:moveTo>
                  <a:pt x="10958" y="42051"/>
                </a:moveTo>
                <a:lnTo>
                  <a:pt x="10958" y="102646"/>
                </a:lnTo>
                <a:lnTo>
                  <a:pt x="30533" y="102646"/>
                </a:lnTo>
                <a:lnTo>
                  <a:pt x="30533" y="42051"/>
                </a:lnTo>
                <a:lnTo>
                  <a:pt x="43421" y="42051"/>
                </a:lnTo>
                <a:lnTo>
                  <a:pt x="43421" y="28195"/>
                </a:lnTo>
                <a:lnTo>
                  <a:pt x="30533" y="28195"/>
                </a:lnTo>
                <a:lnTo>
                  <a:pt x="30533" y="20382"/>
                </a:lnTo>
                <a:lnTo>
                  <a:pt x="32015" y="17820"/>
                </a:lnTo>
                <a:lnTo>
                  <a:pt x="34794" y="16027"/>
                </a:lnTo>
                <a:lnTo>
                  <a:pt x="39987" y="16165"/>
                </a:lnTo>
                <a:lnTo>
                  <a:pt x="42939" y="16406"/>
                </a:lnTo>
                <a:lnTo>
                  <a:pt x="42939" y="413"/>
                </a:lnTo>
                <a:lnTo>
                  <a:pt x="41193" y="275"/>
                </a:lnTo>
                <a:lnTo>
                  <a:pt x="37793" y="34"/>
                </a:lnTo>
                <a:lnTo>
                  <a:pt x="24536" y="0"/>
                </a:lnTo>
                <a:lnTo>
                  <a:pt x="17667" y="2251"/>
                </a:lnTo>
                <a:lnTo>
                  <a:pt x="14818" y="6755"/>
                </a:lnTo>
                <a:lnTo>
                  <a:pt x="12107" y="9789"/>
                </a:lnTo>
                <a:lnTo>
                  <a:pt x="10751" y="15326"/>
                </a:lnTo>
                <a:lnTo>
                  <a:pt x="10751" y="28195"/>
                </a:lnTo>
                <a:lnTo>
                  <a:pt x="0" y="28195"/>
                </a:lnTo>
                <a:lnTo>
                  <a:pt x="0" y="42051"/>
                </a:lnTo>
                <a:lnTo>
                  <a:pt x="10958" y="420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3263499" y="3782659"/>
            <a:ext cx="78135" cy="89659"/>
          </a:xfrm>
          <a:custGeom>
            <a:avLst/>
            <a:gdLst/>
            <a:ahLst/>
            <a:cxnLst/>
            <a:rect l="l" t="t" r="r" b="b"/>
            <a:pathLst>
              <a:path w="85948" h="101613">
                <a:moveTo>
                  <a:pt x="20608" y="83965"/>
                </a:moveTo>
                <a:lnTo>
                  <a:pt x="20608" y="17648"/>
                </a:lnTo>
                <a:lnTo>
                  <a:pt x="49831" y="17648"/>
                </a:lnTo>
                <a:lnTo>
                  <a:pt x="56276" y="20417"/>
                </a:lnTo>
                <a:lnTo>
                  <a:pt x="59515" y="25955"/>
                </a:lnTo>
                <a:lnTo>
                  <a:pt x="62755" y="31492"/>
                </a:lnTo>
                <a:lnTo>
                  <a:pt x="64375" y="39431"/>
                </a:lnTo>
                <a:lnTo>
                  <a:pt x="64375" y="57263"/>
                </a:lnTo>
                <a:lnTo>
                  <a:pt x="63295" y="63720"/>
                </a:lnTo>
                <a:lnTo>
                  <a:pt x="61135" y="69144"/>
                </a:lnTo>
                <a:lnTo>
                  <a:pt x="61012" y="69448"/>
                </a:lnTo>
                <a:lnTo>
                  <a:pt x="58345" y="99314"/>
                </a:lnTo>
                <a:lnTo>
                  <a:pt x="69354" y="92998"/>
                </a:lnTo>
                <a:lnTo>
                  <a:pt x="77815" y="82655"/>
                </a:lnTo>
                <a:lnTo>
                  <a:pt x="81732" y="74291"/>
                </a:lnTo>
                <a:lnTo>
                  <a:pt x="84894" y="62112"/>
                </a:lnTo>
                <a:lnTo>
                  <a:pt x="85948" y="48325"/>
                </a:lnTo>
                <a:lnTo>
                  <a:pt x="85948" y="42993"/>
                </a:lnTo>
                <a:lnTo>
                  <a:pt x="85305" y="37387"/>
                </a:lnTo>
                <a:lnTo>
                  <a:pt x="84018" y="31504"/>
                </a:lnTo>
                <a:lnTo>
                  <a:pt x="82732" y="25621"/>
                </a:lnTo>
                <a:lnTo>
                  <a:pt x="80319" y="20152"/>
                </a:lnTo>
                <a:lnTo>
                  <a:pt x="76781" y="15097"/>
                </a:lnTo>
                <a:lnTo>
                  <a:pt x="72370" y="8847"/>
                </a:lnTo>
                <a:lnTo>
                  <a:pt x="66603" y="4550"/>
                </a:lnTo>
                <a:lnTo>
                  <a:pt x="59481" y="2206"/>
                </a:lnTo>
                <a:lnTo>
                  <a:pt x="55299" y="827"/>
                </a:lnTo>
                <a:lnTo>
                  <a:pt x="50061" y="92"/>
                </a:lnTo>
                <a:lnTo>
                  <a:pt x="0" y="0"/>
                </a:lnTo>
                <a:lnTo>
                  <a:pt x="0" y="101613"/>
                </a:lnTo>
                <a:lnTo>
                  <a:pt x="43766" y="101613"/>
                </a:lnTo>
                <a:lnTo>
                  <a:pt x="40182" y="83965"/>
                </a:lnTo>
                <a:lnTo>
                  <a:pt x="20608" y="83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3300030" y="3843936"/>
            <a:ext cx="18935" cy="28380"/>
          </a:xfrm>
          <a:custGeom>
            <a:avLst/>
            <a:gdLst/>
            <a:ahLst/>
            <a:cxnLst/>
            <a:rect l="l" t="t" r="r" b="b"/>
            <a:pathLst>
              <a:path w="20829" h="32164">
                <a:moveTo>
                  <a:pt x="12642" y="10887"/>
                </a:moveTo>
                <a:lnTo>
                  <a:pt x="0" y="14516"/>
                </a:lnTo>
                <a:lnTo>
                  <a:pt x="3583" y="32164"/>
                </a:lnTo>
                <a:lnTo>
                  <a:pt x="4606" y="32155"/>
                </a:lnTo>
                <a:lnTo>
                  <a:pt x="18162" y="29865"/>
                </a:lnTo>
                <a:lnTo>
                  <a:pt x="20829" y="0"/>
                </a:lnTo>
                <a:lnTo>
                  <a:pt x="12642" y="10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352912" y="3804251"/>
            <a:ext cx="64810" cy="70255"/>
          </a:xfrm>
          <a:custGeom>
            <a:avLst/>
            <a:gdLst/>
            <a:ahLst/>
            <a:cxnLst/>
            <a:rect l="l" t="t" r="r" b="b"/>
            <a:pathLst>
              <a:path w="71291" h="79622">
                <a:moveTo>
                  <a:pt x="48902" y="22921"/>
                </a:moveTo>
                <a:lnTo>
                  <a:pt x="50475" y="26862"/>
                </a:lnTo>
                <a:lnTo>
                  <a:pt x="50797" y="32055"/>
                </a:lnTo>
                <a:lnTo>
                  <a:pt x="20264" y="32055"/>
                </a:lnTo>
                <a:lnTo>
                  <a:pt x="20907" y="27184"/>
                </a:lnTo>
                <a:lnTo>
                  <a:pt x="22481" y="23324"/>
                </a:lnTo>
                <a:lnTo>
                  <a:pt x="24985" y="20474"/>
                </a:lnTo>
                <a:lnTo>
                  <a:pt x="27489" y="17625"/>
                </a:lnTo>
                <a:lnTo>
                  <a:pt x="32980" y="72"/>
                </a:lnTo>
                <a:lnTo>
                  <a:pt x="20197" y="3053"/>
                </a:lnTo>
                <a:lnTo>
                  <a:pt x="9890" y="10409"/>
                </a:lnTo>
                <a:lnTo>
                  <a:pt x="6426" y="14789"/>
                </a:lnTo>
                <a:lnTo>
                  <a:pt x="1606" y="26080"/>
                </a:lnTo>
                <a:lnTo>
                  <a:pt x="0" y="40328"/>
                </a:lnTo>
                <a:lnTo>
                  <a:pt x="465" y="48416"/>
                </a:lnTo>
                <a:lnTo>
                  <a:pt x="3985" y="61225"/>
                </a:lnTo>
                <a:lnTo>
                  <a:pt x="10958" y="70385"/>
                </a:lnTo>
                <a:lnTo>
                  <a:pt x="23483" y="77568"/>
                </a:lnTo>
                <a:lnTo>
                  <a:pt x="36254" y="79622"/>
                </a:lnTo>
                <a:lnTo>
                  <a:pt x="40602" y="79440"/>
                </a:lnTo>
                <a:lnTo>
                  <a:pt x="53402" y="76130"/>
                </a:lnTo>
                <a:lnTo>
                  <a:pt x="63272" y="68661"/>
                </a:lnTo>
                <a:lnTo>
                  <a:pt x="67408" y="64065"/>
                </a:lnTo>
                <a:lnTo>
                  <a:pt x="69728" y="59538"/>
                </a:lnTo>
                <a:lnTo>
                  <a:pt x="70234" y="55081"/>
                </a:lnTo>
                <a:lnTo>
                  <a:pt x="50177" y="55081"/>
                </a:lnTo>
                <a:lnTo>
                  <a:pt x="49120" y="57287"/>
                </a:lnTo>
                <a:lnTo>
                  <a:pt x="46524" y="60251"/>
                </a:lnTo>
                <a:lnTo>
                  <a:pt x="43996" y="62549"/>
                </a:lnTo>
                <a:lnTo>
                  <a:pt x="40711" y="63698"/>
                </a:lnTo>
                <a:lnTo>
                  <a:pt x="32854" y="63698"/>
                </a:lnTo>
                <a:lnTo>
                  <a:pt x="29591" y="62755"/>
                </a:lnTo>
                <a:lnTo>
                  <a:pt x="26880" y="60871"/>
                </a:lnTo>
                <a:lnTo>
                  <a:pt x="22423" y="57838"/>
                </a:lnTo>
                <a:lnTo>
                  <a:pt x="20057" y="52553"/>
                </a:lnTo>
                <a:lnTo>
                  <a:pt x="19781" y="45016"/>
                </a:lnTo>
                <a:lnTo>
                  <a:pt x="71199" y="45016"/>
                </a:lnTo>
                <a:lnTo>
                  <a:pt x="71291" y="38536"/>
                </a:lnTo>
                <a:lnTo>
                  <a:pt x="71084" y="33572"/>
                </a:lnTo>
                <a:lnTo>
                  <a:pt x="70578" y="30125"/>
                </a:lnTo>
                <a:lnTo>
                  <a:pt x="69705" y="24243"/>
                </a:lnTo>
                <a:lnTo>
                  <a:pt x="67798" y="19072"/>
                </a:lnTo>
                <a:lnTo>
                  <a:pt x="64858" y="14614"/>
                </a:lnTo>
                <a:lnTo>
                  <a:pt x="61595" y="9559"/>
                </a:lnTo>
                <a:lnTo>
                  <a:pt x="57460" y="5859"/>
                </a:lnTo>
                <a:lnTo>
                  <a:pt x="52451" y="3515"/>
                </a:lnTo>
                <a:lnTo>
                  <a:pt x="47442" y="1172"/>
                </a:lnTo>
                <a:lnTo>
                  <a:pt x="41814" y="0"/>
                </a:lnTo>
                <a:lnTo>
                  <a:pt x="43250" y="17544"/>
                </a:lnTo>
                <a:lnTo>
                  <a:pt x="46076" y="20233"/>
                </a:lnTo>
                <a:lnTo>
                  <a:pt x="48902" y="229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3377903" y="3804252"/>
            <a:ext cx="14327" cy="15551"/>
          </a:xfrm>
          <a:custGeom>
            <a:avLst/>
            <a:gdLst/>
            <a:ahLst/>
            <a:cxnLst/>
            <a:rect l="l" t="t" r="r" b="b"/>
            <a:pathLst>
              <a:path w="15760" h="17625">
                <a:moveTo>
                  <a:pt x="0" y="17625"/>
                </a:moveTo>
                <a:lnTo>
                  <a:pt x="3526" y="16200"/>
                </a:lnTo>
                <a:lnTo>
                  <a:pt x="12257" y="16200"/>
                </a:lnTo>
                <a:lnTo>
                  <a:pt x="15760" y="17544"/>
                </a:lnTo>
                <a:lnTo>
                  <a:pt x="14324" y="0"/>
                </a:lnTo>
                <a:lnTo>
                  <a:pt x="5490" y="72"/>
                </a:lnTo>
                <a:lnTo>
                  <a:pt x="0" y="17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3500995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3" y="20956"/>
                </a:moveTo>
                <a:lnTo>
                  <a:pt x="29913" y="0"/>
                </a:lnTo>
                <a:lnTo>
                  <a:pt x="10476" y="0"/>
                </a:lnTo>
                <a:lnTo>
                  <a:pt x="10476" y="20956"/>
                </a:lnTo>
                <a:lnTo>
                  <a:pt x="0" y="20956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5" y="95156"/>
                </a:lnTo>
                <a:lnTo>
                  <a:pt x="23526" y="96764"/>
                </a:lnTo>
                <a:lnTo>
                  <a:pt x="32807" y="96443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3" y="77737"/>
                </a:lnTo>
                <a:lnTo>
                  <a:pt x="29913" y="34951"/>
                </a:lnTo>
                <a:lnTo>
                  <a:pt x="42112" y="34951"/>
                </a:lnTo>
                <a:lnTo>
                  <a:pt x="42112" y="20956"/>
                </a:lnTo>
                <a:lnTo>
                  <a:pt x="29913" y="209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3432530" y="3782780"/>
            <a:ext cx="66229" cy="91301"/>
          </a:xfrm>
          <a:custGeom>
            <a:avLst/>
            <a:gdLst/>
            <a:ahLst/>
            <a:cxnLst/>
            <a:rect l="l" t="t" r="r" b="b"/>
            <a:pathLst>
              <a:path w="72852" h="103474">
                <a:moveTo>
                  <a:pt x="41492" y="103474"/>
                </a:moveTo>
                <a:lnTo>
                  <a:pt x="54853" y="100506"/>
                </a:lnTo>
                <a:lnTo>
                  <a:pt x="64582" y="91961"/>
                </a:lnTo>
                <a:lnTo>
                  <a:pt x="66993" y="88165"/>
                </a:lnTo>
                <a:lnTo>
                  <a:pt x="71388" y="76614"/>
                </a:lnTo>
                <a:lnTo>
                  <a:pt x="72852" y="62939"/>
                </a:lnTo>
                <a:lnTo>
                  <a:pt x="72735" y="59019"/>
                </a:lnTo>
                <a:lnTo>
                  <a:pt x="70233" y="45987"/>
                </a:lnTo>
                <a:lnTo>
                  <a:pt x="64478" y="35364"/>
                </a:lnTo>
                <a:lnTo>
                  <a:pt x="54431" y="27322"/>
                </a:lnTo>
                <a:lnTo>
                  <a:pt x="41285" y="24679"/>
                </a:lnTo>
                <a:lnTo>
                  <a:pt x="35817" y="24679"/>
                </a:lnTo>
                <a:lnTo>
                  <a:pt x="31314" y="25828"/>
                </a:lnTo>
                <a:lnTo>
                  <a:pt x="27776" y="28126"/>
                </a:lnTo>
                <a:lnTo>
                  <a:pt x="24789" y="29964"/>
                </a:lnTo>
                <a:lnTo>
                  <a:pt x="22055" y="32629"/>
                </a:lnTo>
                <a:lnTo>
                  <a:pt x="19574" y="36122"/>
                </a:lnTo>
                <a:lnTo>
                  <a:pt x="19574" y="0"/>
                </a:lnTo>
                <a:lnTo>
                  <a:pt x="0" y="0"/>
                </a:lnTo>
                <a:lnTo>
                  <a:pt x="0" y="101475"/>
                </a:lnTo>
                <a:lnTo>
                  <a:pt x="19229" y="101475"/>
                </a:lnTo>
                <a:lnTo>
                  <a:pt x="19229" y="92030"/>
                </a:lnTo>
                <a:lnTo>
                  <a:pt x="21848" y="95707"/>
                </a:lnTo>
                <a:lnTo>
                  <a:pt x="24284" y="98281"/>
                </a:lnTo>
                <a:lnTo>
                  <a:pt x="26535" y="99751"/>
                </a:lnTo>
                <a:lnTo>
                  <a:pt x="26076" y="85160"/>
                </a:lnTo>
                <a:lnTo>
                  <a:pt x="23227" y="80931"/>
                </a:lnTo>
                <a:lnTo>
                  <a:pt x="20378" y="76703"/>
                </a:lnTo>
                <a:lnTo>
                  <a:pt x="18953" y="71372"/>
                </a:lnTo>
                <a:lnTo>
                  <a:pt x="18953" y="59469"/>
                </a:lnTo>
                <a:lnTo>
                  <a:pt x="19643" y="55011"/>
                </a:lnTo>
                <a:lnTo>
                  <a:pt x="21021" y="51564"/>
                </a:lnTo>
                <a:lnTo>
                  <a:pt x="23686" y="45084"/>
                </a:lnTo>
                <a:lnTo>
                  <a:pt x="28580" y="41844"/>
                </a:lnTo>
                <a:lnTo>
                  <a:pt x="42732" y="41844"/>
                </a:lnTo>
                <a:lnTo>
                  <a:pt x="47557" y="45153"/>
                </a:lnTo>
                <a:lnTo>
                  <a:pt x="50176" y="51771"/>
                </a:lnTo>
                <a:lnTo>
                  <a:pt x="51554" y="55264"/>
                </a:lnTo>
                <a:lnTo>
                  <a:pt x="52244" y="59676"/>
                </a:lnTo>
                <a:lnTo>
                  <a:pt x="52244" y="71671"/>
                </a:lnTo>
                <a:lnTo>
                  <a:pt x="50843" y="77048"/>
                </a:lnTo>
                <a:lnTo>
                  <a:pt x="48040" y="81138"/>
                </a:lnTo>
                <a:lnTo>
                  <a:pt x="45237" y="85229"/>
                </a:lnTo>
                <a:lnTo>
                  <a:pt x="41308" y="87274"/>
                </a:lnTo>
                <a:lnTo>
                  <a:pt x="36254" y="87274"/>
                </a:lnTo>
                <a:lnTo>
                  <a:pt x="35289" y="103474"/>
                </a:lnTo>
                <a:lnTo>
                  <a:pt x="41492" y="1034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3456237" y="3857922"/>
            <a:ext cx="9252" cy="16159"/>
          </a:xfrm>
          <a:custGeom>
            <a:avLst/>
            <a:gdLst/>
            <a:ahLst/>
            <a:cxnLst/>
            <a:rect l="l" t="t" r="r" b="b"/>
            <a:pathLst>
              <a:path w="10177" h="18314">
                <a:moveTo>
                  <a:pt x="4342" y="2113"/>
                </a:moveTo>
                <a:lnTo>
                  <a:pt x="0" y="0"/>
                </a:lnTo>
                <a:lnTo>
                  <a:pt x="459" y="14591"/>
                </a:lnTo>
                <a:lnTo>
                  <a:pt x="4226" y="17073"/>
                </a:lnTo>
                <a:lnTo>
                  <a:pt x="9212" y="18314"/>
                </a:lnTo>
                <a:lnTo>
                  <a:pt x="10177" y="2113"/>
                </a:lnTo>
                <a:lnTo>
                  <a:pt x="4342" y="2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958437" y="3804130"/>
            <a:ext cx="62345" cy="70437"/>
          </a:xfrm>
          <a:custGeom>
            <a:avLst/>
            <a:gdLst/>
            <a:ahLst/>
            <a:cxnLst/>
            <a:rect l="l" t="t" r="r" b="b"/>
            <a:pathLst>
              <a:path w="68579" h="79829">
                <a:moveTo>
                  <a:pt x="25501" y="46808"/>
                </a:moveTo>
                <a:lnTo>
                  <a:pt x="37311" y="49611"/>
                </a:lnTo>
                <a:lnTo>
                  <a:pt x="44134" y="51587"/>
                </a:lnTo>
                <a:lnTo>
                  <a:pt x="47810" y="53885"/>
                </a:lnTo>
                <a:lnTo>
                  <a:pt x="48729" y="57769"/>
                </a:lnTo>
                <a:lnTo>
                  <a:pt x="47592" y="61790"/>
                </a:lnTo>
                <a:lnTo>
                  <a:pt x="43043" y="64088"/>
                </a:lnTo>
                <a:lnTo>
                  <a:pt x="39976" y="64662"/>
                </a:lnTo>
                <a:lnTo>
                  <a:pt x="29545" y="64662"/>
                </a:lnTo>
                <a:lnTo>
                  <a:pt x="25042" y="63353"/>
                </a:lnTo>
                <a:lnTo>
                  <a:pt x="22607" y="60733"/>
                </a:lnTo>
                <a:lnTo>
                  <a:pt x="21228" y="59263"/>
                </a:lnTo>
                <a:lnTo>
                  <a:pt x="20332" y="56781"/>
                </a:lnTo>
                <a:lnTo>
                  <a:pt x="19919" y="53288"/>
                </a:lnTo>
                <a:lnTo>
                  <a:pt x="0" y="53288"/>
                </a:lnTo>
                <a:lnTo>
                  <a:pt x="0" y="61009"/>
                </a:lnTo>
                <a:lnTo>
                  <a:pt x="2814" y="67363"/>
                </a:lnTo>
                <a:lnTo>
                  <a:pt x="8443" y="72349"/>
                </a:lnTo>
                <a:lnTo>
                  <a:pt x="9604" y="73309"/>
                </a:lnTo>
                <a:lnTo>
                  <a:pt x="20082" y="78199"/>
                </a:lnTo>
                <a:lnTo>
                  <a:pt x="34600" y="79829"/>
                </a:lnTo>
                <a:lnTo>
                  <a:pt x="36183" y="79814"/>
                </a:lnTo>
                <a:lnTo>
                  <a:pt x="50290" y="77895"/>
                </a:lnTo>
                <a:lnTo>
                  <a:pt x="60274" y="72763"/>
                </a:lnTo>
                <a:lnTo>
                  <a:pt x="65811" y="68052"/>
                </a:lnTo>
                <a:lnTo>
                  <a:pt x="68579" y="61974"/>
                </a:lnTo>
                <a:lnTo>
                  <a:pt x="68579" y="48876"/>
                </a:lnTo>
                <a:lnTo>
                  <a:pt x="66649" y="44165"/>
                </a:lnTo>
                <a:lnTo>
                  <a:pt x="62789" y="40397"/>
                </a:lnTo>
                <a:lnTo>
                  <a:pt x="58884" y="36674"/>
                </a:lnTo>
                <a:lnTo>
                  <a:pt x="53025" y="33894"/>
                </a:lnTo>
                <a:lnTo>
                  <a:pt x="45214" y="32055"/>
                </a:lnTo>
                <a:lnTo>
                  <a:pt x="33496" y="29482"/>
                </a:lnTo>
                <a:lnTo>
                  <a:pt x="26673" y="27666"/>
                </a:lnTo>
                <a:lnTo>
                  <a:pt x="22813" y="25598"/>
                </a:lnTo>
                <a:lnTo>
                  <a:pt x="21848" y="21715"/>
                </a:lnTo>
                <a:lnTo>
                  <a:pt x="22756" y="18360"/>
                </a:lnTo>
                <a:lnTo>
                  <a:pt x="26386" y="15694"/>
                </a:lnTo>
                <a:lnTo>
                  <a:pt x="29430" y="15028"/>
                </a:lnTo>
                <a:lnTo>
                  <a:pt x="38896" y="15028"/>
                </a:lnTo>
                <a:lnTo>
                  <a:pt x="42572" y="16361"/>
                </a:lnTo>
                <a:lnTo>
                  <a:pt x="44731" y="19026"/>
                </a:lnTo>
                <a:lnTo>
                  <a:pt x="46592" y="22496"/>
                </a:lnTo>
                <a:lnTo>
                  <a:pt x="46868" y="25024"/>
                </a:lnTo>
                <a:lnTo>
                  <a:pt x="66511" y="25024"/>
                </a:lnTo>
                <a:lnTo>
                  <a:pt x="65638" y="15832"/>
                </a:lnTo>
                <a:lnTo>
                  <a:pt x="62250" y="9363"/>
                </a:lnTo>
                <a:lnTo>
                  <a:pt x="56345" y="5618"/>
                </a:lnTo>
                <a:lnTo>
                  <a:pt x="50441" y="1872"/>
                </a:lnTo>
                <a:lnTo>
                  <a:pt x="42801" y="0"/>
                </a:lnTo>
                <a:lnTo>
                  <a:pt x="23549" y="0"/>
                </a:lnTo>
                <a:lnTo>
                  <a:pt x="15887" y="2493"/>
                </a:lnTo>
                <a:lnTo>
                  <a:pt x="10441" y="7479"/>
                </a:lnTo>
                <a:lnTo>
                  <a:pt x="4997" y="12466"/>
                </a:lnTo>
                <a:lnTo>
                  <a:pt x="2274" y="18429"/>
                </a:lnTo>
                <a:lnTo>
                  <a:pt x="2274" y="31251"/>
                </a:lnTo>
                <a:lnTo>
                  <a:pt x="4020" y="35755"/>
                </a:lnTo>
                <a:lnTo>
                  <a:pt x="7512" y="38880"/>
                </a:lnTo>
                <a:lnTo>
                  <a:pt x="11004" y="42051"/>
                </a:lnTo>
                <a:lnTo>
                  <a:pt x="17001" y="44694"/>
                </a:lnTo>
                <a:lnTo>
                  <a:pt x="25501" y="46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788967" y="3780955"/>
            <a:ext cx="82145" cy="93855"/>
          </a:xfrm>
          <a:custGeom>
            <a:avLst/>
            <a:gdLst/>
            <a:ahLst/>
            <a:cxnLst/>
            <a:rect l="l" t="t" r="r" b="b"/>
            <a:pathLst>
              <a:path w="90359" h="106369">
                <a:moveTo>
                  <a:pt x="0" y="53564"/>
                </a:moveTo>
                <a:lnTo>
                  <a:pt x="52" y="56690"/>
                </a:lnTo>
                <a:lnTo>
                  <a:pt x="1775" y="70600"/>
                </a:lnTo>
                <a:lnTo>
                  <a:pt x="5939" y="82472"/>
                </a:lnTo>
                <a:lnTo>
                  <a:pt x="12544" y="92306"/>
                </a:lnTo>
                <a:lnTo>
                  <a:pt x="21457" y="99821"/>
                </a:lnTo>
                <a:lnTo>
                  <a:pt x="33140" y="104732"/>
                </a:lnTo>
                <a:lnTo>
                  <a:pt x="47006" y="106369"/>
                </a:lnTo>
                <a:lnTo>
                  <a:pt x="53074" y="106044"/>
                </a:lnTo>
                <a:lnTo>
                  <a:pt x="65646" y="102765"/>
                </a:lnTo>
                <a:lnTo>
                  <a:pt x="76057" y="95960"/>
                </a:lnTo>
                <a:lnTo>
                  <a:pt x="79597" y="92319"/>
                </a:lnTo>
                <a:lnTo>
                  <a:pt x="86365" y="81705"/>
                </a:lnTo>
                <a:lnTo>
                  <a:pt x="90152" y="68937"/>
                </a:lnTo>
                <a:lnTo>
                  <a:pt x="69130" y="68937"/>
                </a:lnTo>
                <a:lnTo>
                  <a:pt x="67706" y="74176"/>
                </a:lnTo>
                <a:lnTo>
                  <a:pt x="65914" y="78105"/>
                </a:lnTo>
                <a:lnTo>
                  <a:pt x="63754" y="80725"/>
                </a:lnTo>
                <a:lnTo>
                  <a:pt x="59849" y="85596"/>
                </a:lnTo>
                <a:lnTo>
                  <a:pt x="54174" y="88032"/>
                </a:lnTo>
                <a:lnTo>
                  <a:pt x="39470" y="88032"/>
                </a:lnTo>
                <a:lnTo>
                  <a:pt x="33485" y="85194"/>
                </a:lnTo>
                <a:lnTo>
                  <a:pt x="28775" y="79518"/>
                </a:lnTo>
                <a:lnTo>
                  <a:pt x="28169" y="78754"/>
                </a:lnTo>
                <a:lnTo>
                  <a:pt x="23325" y="68293"/>
                </a:lnTo>
                <a:lnTo>
                  <a:pt x="21711" y="53908"/>
                </a:lnTo>
                <a:lnTo>
                  <a:pt x="21742" y="51600"/>
                </a:lnTo>
                <a:lnTo>
                  <a:pt x="23619" y="37854"/>
                </a:lnTo>
                <a:lnTo>
                  <a:pt x="28396" y="27471"/>
                </a:lnTo>
                <a:lnTo>
                  <a:pt x="32854" y="21244"/>
                </a:lnTo>
                <a:lnTo>
                  <a:pt x="38941" y="18130"/>
                </a:lnTo>
                <a:lnTo>
                  <a:pt x="54243" y="18130"/>
                </a:lnTo>
                <a:lnTo>
                  <a:pt x="59964" y="20336"/>
                </a:lnTo>
                <a:lnTo>
                  <a:pt x="63823" y="24748"/>
                </a:lnTo>
                <a:lnTo>
                  <a:pt x="65983" y="27230"/>
                </a:lnTo>
                <a:lnTo>
                  <a:pt x="67752" y="30906"/>
                </a:lnTo>
                <a:lnTo>
                  <a:pt x="69130" y="35778"/>
                </a:lnTo>
                <a:lnTo>
                  <a:pt x="90359" y="35778"/>
                </a:lnTo>
                <a:lnTo>
                  <a:pt x="90037" y="29436"/>
                </a:lnTo>
                <a:lnTo>
                  <a:pt x="87694" y="23116"/>
                </a:lnTo>
                <a:lnTo>
                  <a:pt x="83329" y="16820"/>
                </a:lnTo>
                <a:lnTo>
                  <a:pt x="72263" y="6425"/>
                </a:lnTo>
                <a:lnTo>
                  <a:pt x="60365" y="1606"/>
                </a:lnTo>
                <a:lnTo>
                  <a:pt x="45834" y="0"/>
                </a:lnTo>
                <a:lnTo>
                  <a:pt x="36597" y="798"/>
                </a:lnTo>
                <a:lnTo>
                  <a:pt x="24488" y="4918"/>
                </a:lnTo>
                <a:lnTo>
                  <a:pt x="14267" y="12546"/>
                </a:lnTo>
                <a:lnTo>
                  <a:pt x="10981" y="16265"/>
                </a:lnTo>
                <a:lnTo>
                  <a:pt x="4880" y="26611"/>
                </a:lnTo>
                <a:lnTo>
                  <a:pt x="1220" y="39044"/>
                </a:lnTo>
                <a:lnTo>
                  <a:pt x="0" y="53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883580" y="3807594"/>
            <a:ext cx="22776" cy="65314"/>
          </a:xfrm>
          <a:custGeom>
            <a:avLst/>
            <a:gdLst/>
            <a:ahLst/>
            <a:cxnLst/>
            <a:rect l="l" t="t" r="r" b="b"/>
            <a:pathLst>
              <a:path w="25054" h="74022">
                <a:moveTo>
                  <a:pt x="0" y="35920"/>
                </a:moveTo>
                <a:lnTo>
                  <a:pt x="211" y="40750"/>
                </a:lnTo>
                <a:lnTo>
                  <a:pt x="3140" y="53351"/>
                </a:lnTo>
                <a:lnTo>
                  <a:pt x="9511" y="64218"/>
                </a:lnTo>
                <a:lnTo>
                  <a:pt x="13376" y="68172"/>
                </a:lnTo>
                <a:lnTo>
                  <a:pt x="24248" y="74022"/>
                </a:lnTo>
                <a:lnTo>
                  <a:pt x="25054" y="53361"/>
                </a:lnTo>
                <a:lnTo>
                  <a:pt x="21952" y="49270"/>
                </a:lnTo>
                <a:lnTo>
                  <a:pt x="20401" y="43457"/>
                </a:lnTo>
                <a:lnTo>
                  <a:pt x="20401" y="28382"/>
                </a:lnTo>
                <a:lnTo>
                  <a:pt x="21952" y="22580"/>
                </a:lnTo>
                <a:lnTo>
                  <a:pt x="18872" y="0"/>
                </a:lnTo>
                <a:lnTo>
                  <a:pt x="9511" y="7724"/>
                </a:lnTo>
                <a:lnTo>
                  <a:pt x="6930" y="11309"/>
                </a:lnTo>
                <a:lnTo>
                  <a:pt x="1732" y="22823"/>
                </a:lnTo>
                <a:lnTo>
                  <a:pt x="0" y="359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2900737" y="3803887"/>
            <a:ext cx="52645" cy="70741"/>
          </a:xfrm>
          <a:custGeom>
            <a:avLst/>
            <a:gdLst/>
            <a:ahLst/>
            <a:cxnLst/>
            <a:rect l="l" t="t" r="r" b="b"/>
            <a:pathLst>
              <a:path w="57909" h="80173">
                <a:moveTo>
                  <a:pt x="25193" y="63698"/>
                </a:moveTo>
                <a:lnTo>
                  <a:pt x="13705" y="63698"/>
                </a:lnTo>
                <a:lnTo>
                  <a:pt x="9283" y="61652"/>
                </a:lnTo>
                <a:lnTo>
                  <a:pt x="6181" y="57562"/>
                </a:lnTo>
                <a:lnTo>
                  <a:pt x="5376" y="78223"/>
                </a:lnTo>
                <a:lnTo>
                  <a:pt x="19518" y="80173"/>
                </a:lnTo>
                <a:lnTo>
                  <a:pt x="26360" y="79770"/>
                </a:lnTo>
                <a:lnTo>
                  <a:pt x="39014" y="76045"/>
                </a:lnTo>
                <a:lnTo>
                  <a:pt x="48397" y="68420"/>
                </a:lnTo>
                <a:lnTo>
                  <a:pt x="51024" y="64805"/>
                </a:lnTo>
                <a:lnTo>
                  <a:pt x="56188" y="53330"/>
                </a:lnTo>
                <a:lnTo>
                  <a:pt x="57909" y="40121"/>
                </a:lnTo>
                <a:lnTo>
                  <a:pt x="57705" y="35450"/>
                </a:lnTo>
                <a:lnTo>
                  <a:pt x="54784" y="22897"/>
                </a:lnTo>
                <a:lnTo>
                  <a:pt x="48397" y="11926"/>
                </a:lnTo>
                <a:lnTo>
                  <a:pt x="44494" y="7881"/>
                </a:lnTo>
                <a:lnTo>
                  <a:pt x="33635" y="1970"/>
                </a:lnTo>
                <a:lnTo>
                  <a:pt x="19518" y="0"/>
                </a:lnTo>
                <a:lnTo>
                  <a:pt x="12617" y="417"/>
                </a:lnTo>
                <a:lnTo>
                  <a:pt x="0" y="4201"/>
                </a:lnTo>
                <a:lnTo>
                  <a:pt x="3080" y="26782"/>
                </a:lnTo>
                <a:lnTo>
                  <a:pt x="6181" y="22714"/>
                </a:lnTo>
                <a:lnTo>
                  <a:pt x="9283" y="18647"/>
                </a:lnTo>
                <a:lnTo>
                  <a:pt x="13705" y="16614"/>
                </a:lnTo>
                <a:lnTo>
                  <a:pt x="25193" y="16614"/>
                </a:lnTo>
                <a:lnTo>
                  <a:pt x="29604" y="18647"/>
                </a:lnTo>
                <a:lnTo>
                  <a:pt x="32683" y="22714"/>
                </a:lnTo>
                <a:lnTo>
                  <a:pt x="35761" y="26782"/>
                </a:lnTo>
                <a:lnTo>
                  <a:pt x="37301" y="32584"/>
                </a:lnTo>
                <a:lnTo>
                  <a:pt x="37301" y="47658"/>
                </a:lnTo>
                <a:lnTo>
                  <a:pt x="35761" y="53472"/>
                </a:lnTo>
                <a:lnTo>
                  <a:pt x="32683" y="57562"/>
                </a:lnTo>
                <a:lnTo>
                  <a:pt x="29604" y="61652"/>
                </a:lnTo>
                <a:lnTo>
                  <a:pt x="25193" y="636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3030473" y="3788133"/>
            <a:ext cx="38284" cy="85380"/>
          </a:xfrm>
          <a:custGeom>
            <a:avLst/>
            <a:gdLst/>
            <a:ahLst/>
            <a:cxnLst/>
            <a:rect l="l" t="t" r="r" b="b"/>
            <a:pathLst>
              <a:path w="42112" h="96764">
                <a:moveTo>
                  <a:pt x="29912" y="20957"/>
                </a:moveTo>
                <a:lnTo>
                  <a:pt x="29912" y="0"/>
                </a:lnTo>
                <a:lnTo>
                  <a:pt x="10476" y="0"/>
                </a:lnTo>
                <a:lnTo>
                  <a:pt x="10476" y="20957"/>
                </a:lnTo>
                <a:lnTo>
                  <a:pt x="0" y="20957"/>
                </a:lnTo>
                <a:lnTo>
                  <a:pt x="0" y="34951"/>
                </a:lnTo>
                <a:lnTo>
                  <a:pt x="10476" y="34951"/>
                </a:lnTo>
                <a:lnTo>
                  <a:pt x="10476" y="85895"/>
                </a:lnTo>
                <a:lnTo>
                  <a:pt x="11579" y="89365"/>
                </a:lnTo>
                <a:lnTo>
                  <a:pt x="13784" y="91617"/>
                </a:lnTo>
                <a:lnTo>
                  <a:pt x="17184" y="95156"/>
                </a:lnTo>
                <a:lnTo>
                  <a:pt x="23526" y="96764"/>
                </a:lnTo>
                <a:lnTo>
                  <a:pt x="32807" y="96442"/>
                </a:lnTo>
                <a:lnTo>
                  <a:pt x="42112" y="96098"/>
                </a:lnTo>
                <a:lnTo>
                  <a:pt x="42112" y="81414"/>
                </a:lnTo>
                <a:lnTo>
                  <a:pt x="38252" y="81552"/>
                </a:lnTo>
                <a:lnTo>
                  <a:pt x="34255" y="81552"/>
                </a:lnTo>
                <a:lnTo>
                  <a:pt x="31865" y="81173"/>
                </a:lnTo>
                <a:lnTo>
                  <a:pt x="31084" y="80415"/>
                </a:lnTo>
                <a:lnTo>
                  <a:pt x="29912" y="77738"/>
                </a:lnTo>
                <a:lnTo>
                  <a:pt x="29912" y="34951"/>
                </a:lnTo>
                <a:lnTo>
                  <a:pt x="42112" y="34951"/>
                </a:lnTo>
                <a:lnTo>
                  <a:pt x="42112" y="20957"/>
                </a:lnTo>
                <a:lnTo>
                  <a:pt x="29912" y="20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2792100" y="3926838"/>
            <a:ext cx="1168850" cy="116239"/>
          </a:xfrm>
          <a:custGeom>
            <a:avLst/>
            <a:gdLst/>
            <a:ahLst/>
            <a:cxnLst/>
            <a:rect l="l" t="t" r="r" b="b"/>
            <a:pathLst>
              <a:path w="1285735" h="131738">
                <a:moveTo>
                  <a:pt x="1262369" y="131738"/>
                </a:moveTo>
                <a:lnTo>
                  <a:pt x="1268593" y="121753"/>
                </a:lnTo>
                <a:lnTo>
                  <a:pt x="1275100" y="110308"/>
                </a:lnTo>
                <a:lnTo>
                  <a:pt x="1279256" y="101475"/>
                </a:lnTo>
                <a:lnTo>
                  <a:pt x="1282677" y="91032"/>
                </a:lnTo>
                <a:lnTo>
                  <a:pt x="1284970" y="78575"/>
                </a:lnTo>
                <a:lnTo>
                  <a:pt x="1285735" y="65076"/>
                </a:lnTo>
                <a:lnTo>
                  <a:pt x="1285735" y="59883"/>
                </a:lnTo>
                <a:lnTo>
                  <a:pt x="1285264" y="54483"/>
                </a:lnTo>
                <a:lnTo>
                  <a:pt x="1284322" y="48876"/>
                </a:lnTo>
                <a:lnTo>
                  <a:pt x="1283380" y="43269"/>
                </a:lnTo>
                <a:lnTo>
                  <a:pt x="1281806" y="37593"/>
                </a:lnTo>
                <a:lnTo>
                  <a:pt x="1279600" y="31848"/>
                </a:lnTo>
                <a:lnTo>
                  <a:pt x="1277854" y="27207"/>
                </a:lnTo>
                <a:lnTo>
                  <a:pt x="1276234" y="23564"/>
                </a:lnTo>
                <a:lnTo>
                  <a:pt x="1274741" y="20922"/>
                </a:lnTo>
                <a:lnTo>
                  <a:pt x="1273248" y="18279"/>
                </a:lnTo>
                <a:lnTo>
                  <a:pt x="1268963" y="11305"/>
                </a:lnTo>
                <a:lnTo>
                  <a:pt x="1261887" y="0"/>
                </a:lnTo>
                <a:lnTo>
                  <a:pt x="1253547" y="0"/>
                </a:lnTo>
                <a:lnTo>
                  <a:pt x="1257594" y="7824"/>
                </a:lnTo>
                <a:lnTo>
                  <a:pt x="1263390" y="19976"/>
                </a:lnTo>
                <a:lnTo>
                  <a:pt x="1267125" y="29367"/>
                </a:lnTo>
                <a:lnTo>
                  <a:pt x="1270062" y="40003"/>
                </a:lnTo>
                <a:lnTo>
                  <a:pt x="1272046" y="52518"/>
                </a:lnTo>
                <a:lnTo>
                  <a:pt x="1272708" y="65835"/>
                </a:lnTo>
                <a:lnTo>
                  <a:pt x="1272341" y="76439"/>
                </a:lnTo>
                <a:lnTo>
                  <a:pt x="1270744" y="89178"/>
                </a:lnTo>
                <a:lnTo>
                  <a:pt x="1267883" y="100579"/>
                </a:lnTo>
                <a:lnTo>
                  <a:pt x="1265733" y="106391"/>
                </a:lnTo>
                <a:lnTo>
                  <a:pt x="1260816" y="117469"/>
                </a:lnTo>
                <a:lnTo>
                  <a:pt x="1253754" y="131738"/>
                </a:lnTo>
                <a:lnTo>
                  <a:pt x="1262369" y="131738"/>
                </a:lnTo>
                <a:close/>
              </a:path>
              <a:path w="1285735" h="131738">
                <a:moveTo>
                  <a:pt x="770503" y="91203"/>
                </a:moveTo>
                <a:lnTo>
                  <a:pt x="775190" y="95891"/>
                </a:lnTo>
                <a:lnTo>
                  <a:pt x="779877" y="100579"/>
                </a:lnTo>
                <a:lnTo>
                  <a:pt x="785552" y="102923"/>
                </a:lnTo>
                <a:lnTo>
                  <a:pt x="784897" y="91743"/>
                </a:lnTo>
                <a:lnTo>
                  <a:pt x="782117" y="88963"/>
                </a:lnTo>
                <a:lnTo>
                  <a:pt x="779337" y="86182"/>
                </a:lnTo>
                <a:lnTo>
                  <a:pt x="777947" y="82839"/>
                </a:lnTo>
                <a:lnTo>
                  <a:pt x="777947" y="75026"/>
                </a:lnTo>
                <a:lnTo>
                  <a:pt x="779337" y="71682"/>
                </a:lnTo>
                <a:lnTo>
                  <a:pt x="782117" y="68902"/>
                </a:lnTo>
                <a:lnTo>
                  <a:pt x="784897" y="66122"/>
                </a:lnTo>
                <a:lnTo>
                  <a:pt x="788262" y="64731"/>
                </a:lnTo>
                <a:lnTo>
                  <a:pt x="796120" y="64731"/>
                </a:lnTo>
                <a:lnTo>
                  <a:pt x="799463" y="66122"/>
                </a:lnTo>
                <a:lnTo>
                  <a:pt x="802243" y="68902"/>
                </a:lnTo>
                <a:lnTo>
                  <a:pt x="805022" y="71682"/>
                </a:lnTo>
                <a:lnTo>
                  <a:pt x="806413" y="75026"/>
                </a:lnTo>
                <a:lnTo>
                  <a:pt x="806413" y="82839"/>
                </a:lnTo>
                <a:lnTo>
                  <a:pt x="805022" y="86182"/>
                </a:lnTo>
                <a:lnTo>
                  <a:pt x="802243" y="88963"/>
                </a:lnTo>
                <a:lnTo>
                  <a:pt x="799463" y="91743"/>
                </a:lnTo>
                <a:lnTo>
                  <a:pt x="796120" y="93133"/>
                </a:lnTo>
                <a:lnTo>
                  <a:pt x="792214" y="93133"/>
                </a:lnTo>
                <a:lnTo>
                  <a:pt x="792214" y="102923"/>
                </a:lnTo>
                <a:lnTo>
                  <a:pt x="798831" y="102923"/>
                </a:lnTo>
                <a:lnTo>
                  <a:pt x="804483" y="100579"/>
                </a:lnTo>
                <a:lnTo>
                  <a:pt x="809170" y="95891"/>
                </a:lnTo>
                <a:lnTo>
                  <a:pt x="813856" y="91203"/>
                </a:lnTo>
                <a:lnTo>
                  <a:pt x="816200" y="85550"/>
                </a:lnTo>
                <a:lnTo>
                  <a:pt x="816200" y="72314"/>
                </a:lnTo>
                <a:lnTo>
                  <a:pt x="813856" y="66662"/>
                </a:lnTo>
                <a:lnTo>
                  <a:pt x="809170" y="61974"/>
                </a:lnTo>
                <a:lnTo>
                  <a:pt x="804483" y="57286"/>
                </a:lnTo>
                <a:lnTo>
                  <a:pt x="798831" y="54942"/>
                </a:lnTo>
                <a:lnTo>
                  <a:pt x="785552" y="54942"/>
                </a:lnTo>
                <a:lnTo>
                  <a:pt x="779877" y="57286"/>
                </a:lnTo>
                <a:lnTo>
                  <a:pt x="775190" y="61974"/>
                </a:lnTo>
                <a:lnTo>
                  <a:pt x="770503" y="66662"/>
                </a:lnTo>
                <a:lnTo>
                  <a:pt x="768160" y="72314"/>
                </a:lnTo>
                <a:lnTo>
                  <a:pt x="768160" y="85550"/>
                </a:lnTo>
                <a:lnTo>
                  <a:pt x="770503" y="91203"/>
                </a:lnTo>
                <a:close/>
              </a:path>
              <a:path w="1285735" h="131738">
                <a:moveTo>
                  <a:pt x="702888" y="43499"/>
                </a:moveTo>
                <a:lnTo>
                  <a:pt x="707575" y="48187"/>
                </a:lnTo>
                <a:lnTo>
                  <a:pt x="712262" y="52874"/>
                </a:lnTo>
                <a:lnTo>
                  <a:pt x="717914" y="55218"/>
                </a:lnTo>
                <a:lnTo>
                  <a:pt x="717282" y="44039"/>
                </a:lnTo>
                <a:lnTo>
                  <a:pt x="714502" y="41258"/>
                </a:lnTo>
                <a:lnTo>
                  <a:pt x="711722" y="38478"/>
                </a:lnTo>
                <a:lnTo>
                  <a:pt x="710332" y="35135"/>
                </a:lnTo>
                <a:lnTo>
                  <a:pt x="710332" y="27276"/>
                </a:lnTo>
                <a:lnTo>
                  <a:pt x="711722" y="23921"/>
                </a:lnTo>
                <a:lnTo>
                  <a:pt x="714502" y="21163"/>
                </a:lnTo>
                <a:lnTo>
                  <a:pt x="717282" y="18406"/>
                </a:lnTo>
                <a:lnTo>
                  <a:pt x="720625" y="17027"/>
                </a:lnTo>
                <a:lnTo>
                  <a:pt x="728482" y="17027"/>
                </a:lnTo>
                <a:lnTo>
                  <a:pt x="731848" y="18417"/>
                </a:lnTo>
                <a:lnTo>
                  <a:pt x="734628" y="21198"/>
                </a:lnTo>
                <a:lnTo>
                  <a:pt x="737408" y="23978"/>
                </a:lnTo>
                <a:lnTo>
                  <a:pt x="738798" y="27322"/>
                </a:lnTo>
                <a:lnTo>
                  <a:pt x="738798" y="35135"/>
                </a:lnTo>
                <a:lnTo>
                  <a:pt x="737408" y="38478"/>
                </a:lnTo>
                <a:lnTo>
                  <a:pt x="734628" y="41258"/>
                </a:lnTo>
                <a:lnTo>
                  <a:pt x="731848" y="44039"/>
                </a:lnTo>
                <a:lnTo>
                  <a:pt x="728482" y="45429"/>
                </a:lnTo>
                <a:lnTo>
                  <a:pt x="724531" y="45429"/>
                </a:lnTo>
                <a:lnTo>
                  <a:pt x="724531" y="55218"/>
                </a:lnTo>
                <a:lnTo>
                  <a:pt x="731193" y="55218"/>
                </a:lnTo>
                <a:lnTo>
                  <a:pt x="736868" y="52874"/>
                </a:lnTo>
                <a:lnTo>
                  <a:pt x="741555" y="48187"/>
                </a:lnTo>
                <a:lnTo>
                  <a:pt x="746242" y="43499"/>
                </a:lnTo>
                <a:lnTo>
                  <a:pt x="748585" y="37846"/>
                </a:lnTo>
                <a:lnTo>
                  <a:pt x="748585" y="24610"/>
                </a:lnTo>
                <a:lnTo>
                  <a:pt x="746242" y="18946"/>
                </a:lnTo>
                <a:lnTo>
                  <a:pt x="741555" y="14235"/>
                </a:lnTo>
                <a:lnTo>
                  <a:pt x="736868" y="9524"/>
                </a:lnTo>
                <a:lnTo>
                  <a:pt x="731193" y="7169"/>
                </a:lnTo>
                <a:lnTo>
                  <a:pt x="717914" y="7169"/>
                </a:lnTo>
                <a:lnTo>
                  <a:pt x="712262" y="9524"/>
                </a:lnTo>
                <a:lnTo>
                  <a:pt x="707575" y="14235"/>
                </a:lnTo>
                <a:lnTo>
                  <a:pt x="702888" y="18946"/>
                </a:lnTo>
                <a:lnTo>
                  <a:pt x="700545" y="24610"/>
                </a:lnTo>
                <a:lnTo>
                  <a:pt x="700545" y="37846"/>
                </a:lnTo>
                <a:lnTo>
                  <a:pt x="702888" y="43499"/>
                </a:lnTo>
                <a:close/>
              </a:path>
              <a:path w="1285735" h="131738">
                <a:moveTo>
                  <a:pt x="276454" y="91203"/>
                </a:moveTo>
                <a:lnTo>
                  <a:pt x="281141" y="95891"/>
                </a:lnTo>
                <a:lnTo>
                  <a:pt x="285828" y="100578"/>
                </a:lnTo>
                <a:lnTo>
                  <a:pt x="291503" y="102922"/>
                </a:lnTo>
                <a:lnTo>
                  <a:pt x="290848" y="91743"/>
                </a:lnTo>
                <a:lnTo>
                  <a:pt x="288068" y="88963"/>
                </a:lnTo>
                <a:lnTo>
                  <a:pt x="285288" y="86182"/>
                </a:lnTo>
                <a:lnTo>
                  <a:pt x="283898" y="82839"/>
                </a:lnTo>
                <a:lnTo>
                  <a:pt x="283898" y="75026"/>
                </a:lnTo>
                <a:lnTo>
                  <a:pt x="285288" y="71682"/>
                </a:lnTo>
                <a:lnTo>
                  <a:pt x="288068" y="68902"/>
                </a:lnTo>
                <a:lnTo>
                  <a:pt x="290848" y="66122"/>
                </a:lnTo>
                <a:lnTo>
                  <a:pt x="294214" y="64731"/>
                </a:lnTo>
                <a:lnTo>
                  <a:pt x="302071" y="64731"/>
                </a:lnTo>
                <a:lnTo>
                  <a:pt x="305414" y="66122"/>
                </a:lnTo>
                <a:lnTo>
                  <a:pt x="308194" y="68902"/>
                </a:lnTo>
                <a:lnTo>
                  <a:pt x="310974" y="71682"/>
                </a:lnTo>
                <a:lnTo>
                  <a:pt x="312364" y="75026"/>
                </a:lnTo>
                <a:lnTo>
                  <a:pt x="312364" y="82839"/>
                </a:lnTo>
                <a:lnTo>
                  <a:pt x="310974" y="86182"/>
                </a:lnTo>
                <a:lnTo>
                  <a:pt x="308194" y="88963"/>
                </a:lnTo>
                <a:lnTo>
                  <a:pt x="305414" y="91743"/>
                </a:lnTo>
                <a:lnTo>
                  <a:pt x="302071" y="93133"/>
                </a:lnTo>
                <a:lnTo>
                  <a:pt x="298165" y="93133"/>
                </a:lnTo>
                <a:lnTo>
                  <a:pt x="298165" y="102922"/>
                </a:lnTo>
                <a:lnTo>
                  <a:pt x="304782" y="102922"/>
                </a:lnTo>
                <a:lnTo>
                  <a:pt x="310434" y="100578"/>
                </a:lnTo>
                <a:lnTo>
                  <a:pt x="315121" y="95891"/>
                </a:lnTo>
                <a:lnTo>
                  <a:pt x="319808" y="91203"/>
                </a:lnTo>
                <a:lnTo>
                  <a:pt x="322151" y="85550"/>
                </a:lnTo>
                <a:lnTo>
                  <a:pt x="322151" y="72314"/>
                </a:lnTo>
                <a:lnTo>
                  <a:pt x="319808" y="66661"/>
                </a:lnTo>
                <a:lnTo>
                  <a:pt x="315121" y="61974"/>
                </a:lnTo>
                <a:lnTo>
                  <a:pt x="310434" y="57286"/>
                </a:lnTo>
                <a:lnTo>
                  <a:pt x="304782" y="54942"/>
                </a:lnTo>
                <a:lnTo>
                  <a:pt x="291503" y="54942"/>
                </a:lnTo>
                <a:lnTo>
                  <a:pt x="285828" y="57286"/>
                </a:lnTo>
                <a:lnTo>
                  <a:pt x="281141" y="61974"/>
                </a:lnTo>
                <a:lnTo>
                  <a:pt x="276454" y="66661"/>
                </a:lnTo>
                <a:lnTo>
                  <a:pt x="274111" y="72314"/>
                </a:lnTo>
                <a:lnTo>
                  <a:pt x="274111" y="85550"/>
                </a:lnTo>
                <a:lnTo>
                  <a:pt x="276454" y="91203"/>
                </a:lnTo>
                <a:close/>
              </a:path>
              <a:path w="1285735" h="131738">
                <a:moveTo>
                  <a:pt x="208840" y="43499"/>
                </a:moveTo>
                <a:lnTo>
                  <a:pt x="213526" y="48186"/>
                </a:lnTo>
                <a:lnTo>
                  <a:pt x="218213" y="52874"/>
                </a:lnTo>
                <a:lnTo>
                  <a:pt x="223865" y="55218"/>
                </a:lnTo>
                <a:lnTo>
                  <a:pt x="223233" y="44039"/>
                </a:lnTo>
                <a:lnTo>
                  <a:pt x="220454" y="41258"/>
                </a:lnTo>
                <a:lnTo>
                  <a:pt x="217674" y="38478"/>
                </a:lnTo>
                <a:lnTo>
                  <a:pt x="216283" y="35134"/>
                </a:lnTo>
                <a:lnTo>
                  <a:pt x="216283" y="27276"/>
                </a:lnTo>
                <a:lnTo>
                  <a:pt x="217674" y="23921"/>
                </a:lnTo>
                <a:lnTo>
                  <a:pt x="220454" y="21163"/>
                </a:lnTo>
                <a:lnTo>
                  <a:pt x="223233" y="18406"/>
                </a:lnTo>
                <a:lnTo>
                  <a:pt x="226576" y="17027"/>
                </a:lnTo>
                <a:lnTo>
                  <a:pt x="234434" y="17027"/>
                </a:lnTo>
                <a:lnTo>
                  <a:pt x="237799" y="18417"/>
                </a:lnTo>
                <a:lnTo>
                  <a:pt x="240579" y="21198"/>
                </a:lnTo>
                <a:lnTo>
                  <a:pt x="243359" y="23978"/>
                </a:lnTo>
                <a:lnTo>
                  <a:pt x="244749" y="27321"/>
                </a:lnTo>
                <a:lnTo>
                  <a:pt x="244749" y="35134"/>
                </a:lnTo>
                <a:lnTo>
                  <a:pt x="243359" y="38478"/>
                </a:lnTo>
                <a:lnTo>
                  <a:pt x="240579" y="41258"/>
                </a:lnTo>
                <a:lnTo>
                  <a:pt x="237799" y="44039"/>
                </a:lnTo>
                <a:lnTo>
                  <a:pt x="234434" y="45429"/>
                </a:lnTo>
                <a:lnTo>
                  <a:pt x="230482" y="45429"/>
                </a:lnTo>
                <a:lnTo>
                  <a:pt x="230482" y="55218"/>
                </a:lnTo>
                <a:lnTo>
                  <a:pt x="237144" y="55218"/>
                </a:lnTo>
                <a:lnTo>
                  <a:pt x="242819" y="52874"/>
                </a:lnTo>
                <a:lnTo>
                  <a:pt x="247506" y="48186"/>
                </a:lnTo>
                <a:lnTo>
                  <a:pt x="252193" y="43499"/>
                </a:lnTo>
                <a:lnTo>
                  <a:pt x="254537" y="37846"/>
                </a:lnTo>
                <a:lnTo>
                  <a:pt x="254537" y="24610"/>
                </a:lnTo>
                <a:lnTo>
                  <a:pt x="252193" y="18945"/>
                </a:lnTo>
                <a:lnTo>
                  <a:pt x="247506" y="14235"/>
                </a:lnTo>
                <a:lnTo>
                  <a:pt x="242819" y="9524"/>
                </a:lnTo>
                <a:lnTo>
                  <a:pt x="237144" y="7169"/>
                </a:lnTo>
                <a:lnTo>
                  <a:pt x="223865" y="7169"/>
                </a:lnTo>
                <a:lnTo>
                  <a:pt x="218213" y="9524"/>
                </a:lnTo>
                <a:lnTo>
                  <a:pt x="213526" y="14235"/>
                </a:lnTo>
                <a:lnTo>
                  <a:pt x="208840" y="18945"/>
                </a:lnTo>
                <a:lnTo>
                  <a:pt x="206496" y="24610"/>
                </a:lnTo>
                <a:lnTo>
                  <a:pt x="206496" y="37846"/>
                </a:lnTo>
                <a:lnTo>
                  <a:pt x="208840" y="43499"/>
                </a:lnTo>
                <a:close/>
              </a:path>
              <a:path w="1285735" h="131738">
                <a:moveTo>
                  <a:pt x="379519" y="61146"/>
                </a:moveTo>
                <a:lnTo>
                  <a:pt x="379519" y="30883"/>
                </a:lnTo>
                <a:lnTo>
                  <a:pt x="367733" y="30883"/>
                </a:lnTo>
                <a:lnTo>
                  <a:pt x="367733" y="61146"/>
                </a:lnTo>
                <a:lnTo>
                  <a:pt x="337682" y="61146"/>
                </a:lnTo>
                <a:lnTo>
                  <a:pt x="337682" y="72728"/>
                </a:lnTo>
                <a:lnTo>
                  <a:pt x="367733" y="72728"/>
                </a:lnTo>
                <a:lnTo>
                  <a:pt x="367733" y="102922"/>
                </a:lnTo>
                <a:lnTo>
                  <a:pt x="379519" y="102922"/>
                </a:lnTo>
                <a:lnTo>
                  <a:pt x="379519" y="72728"/>
                </a:lnTo>
                <a:lnTo>
                  <a:pt x="409570" y="72728"/>
                </a:lnTo>
                <a:lnTo>
                  <a:pt x="409570" y="61146"/>
                </a:lnTo>
                <a:lnTo>
                  <a:pt x="379519" y="61146"/>
                </a:lnTo>
                <a:close/>
              </a:path>
              <a:path w="1285735" h="131738">
                <a:moveTo>
                  <a:pt x="0" y="66661"/>
                </a:moveTo>
                <a:lnTo>
                  <a:pt x="0" y="70292"/>
                </a:lnTo>
                <a:lnTo>
                  <a:pt x="252" y="74107"/>
                </a:lnTo>
                <a:lnTo>
                  <a:pt x="758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4" y="99889"/>
                </a:lnTo>
                <a:lnTo>
                  <a:pt x="8018" y="104852"/>
                </a:lnTo>
                <a:lnTo>
                  <a:pt x="9763" y="108782"/>
                </a:lnTo>
                <a:lnTo>
                  <a:pt x="11372" y="111677"/>
                </a:lnTo>
                <a:lnTo>
                  <a:pt x="12980" y="114573"/>
                </a:lnTo>
                <a:lnTo>
                  <a:pt x="17139" y="121260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4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6" y="55163"/>
                </a:lnTo>
                <a:lnTo>
                  <a:pt x="15027" y="42448"/>
                </a:lnTo>
                <a:lnTo>
                  <a:pt x="17919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5" y="0"/>
                </a:lnTo>
                <a:lnTo>
                  <a:pt x="17068" y="10140"/>
                </a:lnTo>
                <a:lnTo>
                  <a:pt x="10560" y="21580"/>
                </a:lnTo>
                <a:lnTo>
                  <a:pt x="6409" y="30332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  <a:path w="1285735" h="131738">
                <a:moveTo>
                  <a:pt x="74001" y="33020"/>
                </a:moveTo>
                <a:lnTo>
                  <a:pt x="74001" y="102922"/>
                </a:lnTo>
                <a:lnTo>
                  <a:pt x="87235" y="102922"/>
                </a:lnTo>
                <a:lnTo>
                  <a:pt x="87235" y="4618"/>
                </a:lnTo>
                <a:lnTo>
                  <a:pt x="77447" y="4618"/>
                </a:lnTo>
                <a:lnTo>
                  <a:pt x="75701" y="12247"/>
                </a:lnTo>
                <a:lnTo>
                  <a:pt x="73059" y="17084"/>
                </a:lnTo>
                <a:lnTo>
                  <a:pt x="69521" y="19129"/>
                </a:lnTo>
                <a:lnTo>
                  <a:pt x="65983" y="21174"/>
                </a:lnTo>
                <a:lnTo>
                  <a:pt x="59734" y="22634"/>
                </a:lnTo>
                <a:lnTo>
                  <a:pt x="50773" y="23507"/>
                </a:lnTo>
                <a:lnTo>
                  <a:pt x="50773" y="33020"/>
                </a:lnTo>
                <a:lnTo>
                  <a:pt x="74001" y="33020"/>
                </a:lnTo>
                <a:close/>
              </a:path>
              <a:path w="1285735" h="131738">
                <a:moveTo>
                  <a:pt x="137871" y="91203"/>
                </a:moveTo>
                <a:lnTo>
                  <a:pt x="139065" y="86331"/>
                </a:lnTo>
                <a:lnTo>
                  <a:pt x="141960" y="81896"/>
                </a:lnTo>
                <a:lnTo>
                  <a:pt x="146555" y="77898"/>
                </a:lnTo>
                <a:lnTo>
                  <a:pt x="149128" y="75646"/>
                </a:lnTo>
                <a:lnTo>
                  <a:pt x="152666" y="73279"/>
                </a:lnTo>
                <a:lnTo>
                  <a:pt x="157170" y="70798"/>
                </a:lnTo>
                <a:lnTo>
                  <a:pt x="166612" y="65558"/>
                </a:lnTo>
                <a:lnTo>
                  <a:pt x="174929" y="60917"/>
                </a:lnTo>
                <a:lnTo>
                  <a:pt x="180696" y="56964"/>
                </a:lnTo>
                <a:lnTo>
                  <a:pt x="183912" y="53701"/>
                </a:lnTo>
                <a:lnTo>
                  <a:pt x="189472" y="48094"/>
                </a:lnTo>
                <a:lnTo>
                  <a:pt x="192252" y="41338"/>
                </a:lnTo>
                <a:lnTo>
                  <a:pt x="192252" y="25943"/>
                </a:lnTo>
                <a:lnTo>
                  <a:pt x="189644" y="19141"/>
                </a:lnTo>
                <a:lnTo>
                  <a:pt x="184429" y="13029"/>
                </a:lnTo>
                <a:lnTo>
                  <a:pt x="173841" y="5978"/>
                </a:lnTo>
                <a:lnTo>
                  <a:pt x="159651" y="3860"/>
                </a:lnTo>
                <a:lnTo>
                  <a:pt x="151873" y="4451"/>
                </a:lnTo>
                <a:lnTo>
                  <a:pt x="139570" y="9048"/>
                </a:lnTo>
                <a:lnTo>
                  <a:pt x="131185" y="18199"/>
                </a:lnTo>
                <a:lnTo>
                  <a:pt x="128152" y="23622"/>
                </a:lnTo>
                <a:lnTo>
                  <a:pt x="126567" y="30630"/>
                </a:lnTo>
                <a:lnTo>
                  <a:pt x="126429" y="39224"/>
                </a:lnTo>
                <a:lnTo>
                  <a:pt x="139042" y="39224"/>
                </a:lnTo>
                <a:lnTo>
                  <a:pt x="139226" y="33112"/>
                </a:lnTo>
                <a:lnTo>
                  <a:pt x="140191" y="28333"/>
                </a:lnTo>
                <a:lnTo>
                  <a:pt x="141937" y="24886"/>
                </a:lnTo>
                <a:lnTo>
                  <a:pt x="145200" y="18452"/>
                </a:lnTo>
                <a:lnTo>
                  <a:pt x="151081" y="15235"/>
                </a:lnTo>
                <a:lnTo>
                  <a:pt x="165326" y="15235"/>
                </a:lnTo>
                <a:lnTo>
                  <a:pt x="169921" y="16923"/>
                </a:lnTo>
                <a:lnTo>
                  <a:pt x="173367" y="20301"/>
                </a:lnTo>
                <a:lnTo>
                  <a:pt x="176813" y="23679"/>
                </a:lnTo>
                <a:lnTo>
                  <a:pt x="178536" y="28240"/>
                </a:lnTo>
                <a:lnTo>
                  <a:pt x="178536" y="38903"/>
                </a:lnTo>
                <a:lnTo>
                  <a:pt x="176652" y="43269"/>
                </a:lnTo>
                <a:lnTo>
                  <a:pt x="172884" y="47083"/>
                </a:lnTo>
                <a:lnTo>
                  <a:pt x="170495" y="49519"/>
                </a:lnTo>
                <a:lnTo>
                  <a:pt x="166336" y="52460"/>
                </a:lnTo>
                <a:lnTo>
                  <a:pt x="160409" y="55907"/>
                </a:lnTo>
                <a:lnTo>
                  <a:pt x="147175" y="63559"/>
                </a:lnTo>
                <a:lnTo>
                  <a:pt x="138307" y="68707"/>
                </a:lnTo>
                <a:lnTo>
                  <a:pt x="132345" y="74428"/>
                </a:lnTo>
                <a:lnTo>
                  <a:pt x="129290" y="80725"/>
                </a:lnTo>
                <a:lnTo>
                  <a:pt x="126234" y="87021"/>
                </a:lnTo>
                <a:lnTo>
                  <a:pt x="124477" y="94420"/>
                </a:lnTo>
                <a:lnTo>
                  <a:pt x="124017" y="102922"/>
                </a:lnTo>
                <a:lnTo>
                  <a:pt x="191770" y="102922"/>
                </a:lnTo>
                <a:lnTo>
                  <a:pt x="191770" y="91203"/>
                </a:lnTo>
                <a:lnTo>
                  <a:pt x="137871" y="91203"/>
                </a:lnTo>
                <a:close/>
              </a:path>
              <a:path w="1285735" h="131738">
                <a:moveTo>
                  <a:pt x="450419" y="33020"/>
                </a:moveTo>
                <a:lnTo>
                  <a:pt x="450419" y="102922"/>
                </a:lnTo>
                <a:lnTo>
                  <a:pt x="463652" y="102922"/>
                </a:lnTo>
                <a:lnTo>
                  <a:pt x="463652" y="4618"/>
                </a:lnTo>
                <a:lnTo>
                  <a:pt x="453865" y="4618"/>
                </a:lnTo>
                <a:lnTo>
                  <a:pt x="452119" y="12247"/>
                </a:lnTo>
                <a:lnTo>
                  <a:pt x="449477" y="17084"/>
                </a:lnTo>
                <a:lnTo>
                  <a:pt x="445939" y="19129"/>
                </a:lnTo>
                <a:lnTo>
                  <a:pt x="442401" y="21174"/>
                </a:lnTo>
                <a:lnTo>
                  <a:pt x="436152" y="22634"/>
                </a:lnTo>
                <a:lnTo>
                  <a:pt x="427192" y="23507"/>
                </a:lnTo>
                <a:lnTo>
                  <a:pt x="427192" y="33020"/>
                </a:lnTo>
                <a:lnTo>
                  <a:pt x="450419" y="33020"/>
                </a:lnTo>
                <a:close/>
              </a:path>
              <a:path w="1285735" h="131738">
                <a:moveTo>
                  <a:pt x="288171" y="4618"/>
                </a:moveTo>
                <a:lnTo>
                  <a:pt x="232963" y="105542"/>
                </a:lnTo>
                <a:lnTo>
                  <a:pt x="240614" y="105542"/>
                </a:lnTo>
                <a:lnTo>
                  <a:pt x="295822" y="4618"/>
                </a:lnTo>
                <a:lnTo>
                  <a:pt x="288171" y="4618"/>
                </a:lnTo>
                <a:close/>
              </a:path>
              <a:path w="1285735" h="131738">
                <a:moveTo>
                  <a:pt x="226576" y="45429"/>
                </a:moveTo>
                <a:lnTo>
                  <a:pt x="223233" y="44039"/>
                </a:lnTo>
                <a:lnTo>
                  <a:pt x="223865" y="55218"/>
                </a:lnTo>
                <a:lnTo>
                  <a:pt x="230482" y="55218"/>
                </a:lnTo>
                <a:lnTo>
                  <a:pt x="230482" y="45429"/>
                </a:lnTo>
                <a:lnTo>
                  <a:pt x="226576" y="45429"/>
                </a:lnTo>
                <a:close/>
              </a:path>
              <a:path w="1285735" h="131738">
                <a:moveTo>
                  <a:pt x="294214" y="93133"/>
                </a:moveTo>
                <a:lnTo>
                  <a:pt x="290848" y="91743"/>
                </a:lnTo>
                <a:lnTo>
                  <a:pt x="291503" y="102922"/>
                </a:lnTo>
                <a:lnTo>
                  <a:pt x="298165" y="102922"/>
                </a:lnTo>
                <a:lnTo>
                  <a:pt x="298165" y="93133"/>
                </a:lnTo>
                <a:lnTo>
                  <a:pt x="294214" y="93133"/>
                </a:lnTo>
                <a:close/>
              </a:path>
              <a:path w="1285735" h="131738">
                <a:moveTo>
                  <a:pt x="508085" y="87894"/>
                </a:moveTo>
                <a:lnTo>
                  <a:pt x="508085" y="102922"/>
                </a:lnTo>
                <a:lnTo>
                  <a:pt x="522491" y="102922"/>
                </a:lnTo>
                <a:lnTo>
                  <a:pt x="522491" y="87894"/>
                </a:lnTo>
                <a:lnTo>
                  <a:pt x="508085" y="87894"/>
                </a:lnTo>
                <a:close/>
              </a:path>
              <a:path w="1285735" h="131738">
                <a:moveTo>
                  <a:pt x="598238" y="17854"/>
                </a:moveTo>
                <a:lnTo>
                  <a:pt x="598238" y="5859"/>
                </a:lnTo>
                <a:lnTo>
                  <a:pt x="546959" y="5859"/>
                </a:lnTo>
                <a:lnTo>
                  <a:pt x="539446" y="59009"/>
                </a:lnTo>
                <a:lnTo>
                  <a:pt x="550198" y="59630"/>
                </a:lnTo>
                <a:lnTo>
                  <a:pt x="552358" y="56689"/>
                </a:lnTo>
                <a:lnTo>
                  <a:pt x="554966" y="54391"/>
                </a:lnTo>
                <a:lnTo>
                  <a:pt x="558021" y="52736"/>
                </a:lnTo>
                <a:lnTo>
                  <a:pt x="561076" y="51082"/>
                </a:lnTo>
                <a:lnTo>
                  <a:pt x="564741" y="50254"/>
                </a:lnTo>
                <a:lnTo>
                  <a:pt x="574896" y="50254"/>
                </a:lnTo>
                <a:lnTo>
                  <a:pt x="579939" y="52139"/>
                </a:lnTo>
                <a:lnTo>
                  <a:pt x="584143" y="55907"/>
                </a:lnTo>
                <a:lnTo>
                  <a:pt x="588347" y="59676"/>
                </a:lnTo>
                <a:lnTo>
                  <a:pt x="590450" y="65007"/>
                </a:lnTo>
                <a:lnTo>
                  <a:pt x="590450" y="77600"/>
                </a:lnTo>
                <a:lnTo>
                  <a:pt x="588681" y="82793"/>
                </a:lnTo>
                <a:lnTo>
                  <a:pt x="585143" y="87481"/>
                </a:lnTo>
                <a:lnTo>
                  <a:pt x="581604" y="92168"/>
                </a:lnTo>
                <a:lnTo>
                  <a:pt x="576160" y="94512"/>
                </a:lnTo>
                <a:lnTo>
                  <a:pt x="564948" y="94512"/>
                </a:lnTo>
                <a:lnTo>
                  <a:pt x="561547" y="93823"/>
                </a:lnTo>
                <a:lnTo>
                  <a:pt x="558607" y="92444"/>
                </a:lnTo>
                <a:lnTo>
                  <a:pt x="552863" y="89732"/>
                </a:lnTo>
                <a:lnTo>
                  <a:pt x="549578" y="84838"/>
                </a:lnTo>
                <a:lnTo>
                  <a:pt x="548751" y="77760"/>
                </a:lnTo>
                <a:lnTo>
                  <a:pt x="535862" y="77760"/>
                </a:lnTo>
                <a:lnTo>
                  <a:pt x="536597" y="87136"/>
                </a:lnTo>
                <a:lnTo>
                  <a:pt x="540055" y="94087"/>
                </a:lnTo>
                <a:lnTo>
                  <a:pt x="546235" y="98614"/>
                </a:lnTo>
                <a:lnTo>
                  <a:pt x="552415" y="103141"/>
                </a:lnTo>
                <a:lnTo>
                  <a:pt x="559526" y="105404"/>
                </a:lnTo>
                <a:lnTo>
                  <a:pt x="567567" y="105404"/>
                </a:lnTo>
                <a:lnTo>
                  <a:pt x="572739" y="105189"/>
                </a:lnTo>
                <a:lnTo>
                  <a:pt x="585852" y="101921"/>
                </a:lnTo>
                <a:lnTo>
                  <a:pt x="595171" y="94719"/>
                </a:lnTo>
                <a:lnTo>
                  <a:pt x="601781" y="82851"/>
                </a:lnTo>
                <a:lnTo>
                  <a:pt x="603821" y="70039"/>
                </a:lnTo>
                <a:lnTo>
                  <a:pt x="603821" y="61078"/>
                </a:lnTo>
                <a:lnTo>
                  <a:pt x="600674" y="53679"/>
                </a:lnTo>
                <a:lnTo>
                  <a:pt x="594379" y="47842"/>
                </a:lnTo>
                <a:lnTo>
                  <a:pt x="588084" y="42005"/>
                </a:lnTo>
                <a:lnTo>
                  <a:pt x="580410" y="39087"/>
                </a:lnTo>
                <a:lnTo>
                  <a:pt x="566533" y="39087"/>
                </a:lnTo>
                <a:lnTo>
                  <a:pt x="562283" y="39845"/>
                </a:lnTo>
                <a:lnTo>
                  <a:pt x="558607" y="41362"/>
                </a:lnTo>
                <a:lnTo>
                  <a:pt x="556539" y="42235"/>
                </a:lnTo>
                <a:lnTo>
                  <a:pt x="552059" y="45291"/>
                </a:lnTo>
                <a:lnTo>
                  <a:pt x="556264" y="17854"/>
                </a:lnTo>
                <a:lnTo>
                  <a:pt x="598238" y="17854"/>
                </a:lnTo>
                <a:close/>
              </a:path>
              <a:path w="1285735" h="131738">
                <a:moveTo>
                  <a:pt x="670680" y="76775"/>
                </a:moveTo>
                <a:lnTo>
                  <a:pt x="667071" y="85757"/>
                </a:lnTo>
                <a:lnTo>
                  <a:pt x="663257" y="91456"/>
                </a:lnTo>
                <a:lnTo>
                  <a:pt x="658134" y="94306"/>
                </a:lnTo>
                <a:lnTo>
                  <a:pt x="643706" y="94306"/>
                </a:lnTo>
                <a:lnTo>
                  <a:pt x="651769" y="105611"/>
                </a:lnTo>
                <a:lnTo>
                  <a:pt x="661114" y="104380"/>
                </a:lnTo>
                <a:lnTo>
                  <a:pt x="672169" y="98170"/>
                </a:lnTo>
                <a:lnTo>
                  <a:pt x="670680" y="76775"/>
                </a:lnTo>
                <a:close/>
              </a:path>
              <a:path w="1285735" h="131738">
                <a:moveTo>
                  <a:pt x="618887" y="41835"/>
                </a:moveTo>
                <a:lnTo>
                  <a:pt x="618066" y="55563"/>
                </a:lnTo>
                <a:lnTo>
                  <a:pt x="618639" y="67092"/>
                </a:lnTo>
                <a:lnTo>
                  <a:pt x="621037" y="79769"/>
                </a:lnTo>
                <a:lnTo>
                  <a:pt x="625302" y="90169"/>
                </a:lnTo>
                <a:lnTo>
                  <a:pt x="628540" y="95001"/>
                </a:lnTo>
                <a:lnTo>
                  <a:pt x="638592" y="102958"/>
                </a:lnTo>
                <a:lnTo>
                  <a:pt x="651769" y="105611"/>
                </a:lnTo>
                <a:lnTo>
                  <a:pt x="643706" y="94306"/>
                </a:lnTo>
                <a:lnTo>
                  <a:pt x="638054" y="89641"/>
                </a:lnTo>
                <a:lnTo>
                  <a:pt x="634745" y="80311"/>
                </a:lnTo>
                <a:lnTo>
                  <a:pt x="632586" y="74199"/>
                </a:lnTo>
                <a:lnTo>
                  <a:pt x="631506" y="66110"/>
                </a:lnTo>
                <a:lnTo>
                  <a:pt x="631506" y="56045"/>
                </a:lnTo>
                <a:lnTo>
                  <a:pt x="631661" y="49324"/>
                </a:lnTo>
                <a:lnTo>
                  <a:pt x="633254" y="35841"/>
                </a:lnTo>
                <a:lnTo>
                  <a:pt x="636572" y="25679"/>
                </a:lnTo>
                <a:lnTo>
                  <a:pt x="639949" y="18808"/>
                </a:lnTo>
                <a:lnTo>
                  <a:pt x="645291" y="15372"/>
                </a:lnTo>
                <a:lnTo>
                  <a:pt x="660546" y="15372"/>
                </a:lnTo>
                <a:lnTo>
                  <a:pt x="665899" y="18991"/>
                </a:lnTo>
                <a:lnTo>
                  <a:pt x="668656" y="26230"/>
                </a:lnTo>
                <a:lnTo>
                  <a:pt x="669385" y="28287"/>
                </a:lnTo>
                <a:lnTo>
                  <a:pt x="671940" y="39869"/>
                </a:lnTo>
                <a:lnTo>
                  <a:pt x="672791" y="53908"/>
                </a:lnTo>
                <a:lnTo>
                  <a:pt x="672527" y="63248"/>
                </a:lnTo>
                <a:lnTo>
                  <a:pt x="670680" y="76775"/>
                </a:lnTo>
                <a:lnTo>
                  <a:pt x="672169" y="98170"/>
                </a:lnTo>
                <a:lnTo>
                  <a:pt x="680166" y="86722"/>
                </a:lnTo>
                <a:lnTo>
                  <a:pt x="682783" y="79726"/>
                </a:lnTo>
                <a:lnTo>
                  <a:pt x="685318" y="67557"/>
                </a:lnTo>
                <a:lnTo>
                  <a:pt x="686163" y="53426"/>
                </a:lnTo>
                <a:lnTo>
                  <a:pt x="685733" y="43194"/>
                </a:lnTo>
                <a:lnTo>
                  <a:pt x="683558" y="30339"/>
                </a:lnTo>
                <a:lnTo>
                  <a:pt x="679546" y="19991"/>
                </a:lnTo>
                <a:lnTo>
                  <a:pt x="675628" y="14220"/>
                </a:lnTo>
                <a:lnTo>
                  <a:pt x="665417" y="6709"/>
                </a:lnTo>
                <a:lnTo>
                  <a:pt x="651839" y="4205"/>
                </a:lnTo>
                <a:lnTo>
                  <a:pt x="639759" y="6422"/>
                </a:lnTo>
                <a:lnTo>
                  <a:pt x="629535" y="13906"/>
                </a:lnTo>
                <a:lnTo>
                  <a:pt x="622408" y="26678"/>
                </a:lnTo>
                <a:lnTo>
                  <a:pt x="621349" y="29905"/>
                </a:lnTo>
                <a:lnTo>
                  <a:pt x="618887" y="41835"/>
                </a:lnTo>
                <a:close/>
              </a:path>
              <a:path w="1285735" h="131738">
                <a:moveTo>
                  <a:pt x="782220" y="4618"/>
                </a:moveTo>
                <a:lnTo>
                  <a:pt x="727012" y="105542"/>
                </a:lnTo>
                <a:lnTo>
                  <a:pt x="734662" y="105542"/>
                </a:lnTo>
                <a:lnTo>
                  <a:pt x="789871" y="4618"/>
                </a:lnTo>
                <a:lnTo>
                  <a:pt x="782220" y="4618"/>
                </a:lnTo>
                <a:close/>
              </a:path>
              <a:path w="1285735" h="131738">
                <a:moveTo>
                  <a:pt x="720625" y="45429"/>
                </a:moveTo>
                <a:lnTo>
                  <a:pt x="717282" y="44039"/>
                </a:lnTo>
                <a:lnTo>
                  <a:pt x="717914" y="55218"/>
                </a:lnTo>
                <a:lnTo>
                  <a:pt x="724531" y="55218"/>
                </a:lnTo>
                <a:lnTo>
                  <a:pt x="724531" y="45429"/>
                </a:lnTo>
                <a:lnTo>
                  <a:pt x="720625" y="45429"/>
                </a:lnTo>
                <a:close/>
              </a:path>
              <a:path w="1285735" h="131738">
                <a:moveTo>
                  <a:pt x="788262" y="93133"/>
                </a:moveTo>
                <a:lnTo>
                  <a:pt x="784897" y="91743"/>
                </a:lnTo>
                <a:lnTo>
                  <a:pt x="785552" y="102923"/>
                </a:lnTo>
                <a:lnTo>
                  <a:pt x="792214" y="102923"/>
                </a:lnTo>
                <a:lnTo>
                  <a:pt x="792214" y="93133"/>
                </a:lnTo>
                <a:lnTo>
                  <a:pt x="788262" y="93133"/>
                </a:lnTo>
                <a:close/>
              </a:path>
              <a:path w="1285735" h="131738">
                <a:moveTo>
                  <a:pt x="838899" y="131738"/>
                </a:moveTo>
                <a:lnTo>
                  <a:pt x="845122" y="121753"/>
                </a:lnTo>
                <a:lnTo>
                  <a:pt x="851629" y="110308"/>
                </a:lnTo>
                <a:lnTo>
                  <a:pt x="855785" y="101475"/>
                </a:lnTo>
                <a:lnTo>
                  <a:pt x="859206" y="91032"/>
                </a:lnTo>
                <a:lnTo>
                  <a:pt x="861500" y="78574"/>
                </a:lnTo>
                <a:lnTo>
                  <a:pt x="862264" y="65076"/>
                </a:lnTo>
                <a:lnTo>
                  <a:pt x="862264" y="59883"/>
                </a:lnTo>
                <a:lnTo>
                  <a:pt x="861793" y="54483"/>
                </a:lnTo>
                <a:lnTo>
                  <a:pt x="860851" y="48876"/>
                </a:lnTo>
                <a:lnTo>
                  <a:pt x="859909" y="43269"/>
                </a:lnTo>
                <a:lnTo>
                  <a:pt x="858336" y="37593"/>
                </a:lnTo>
                <a:lnTo>
                  <a:pt x="856130" y="31848"/>
                </a:lnTo>
                <a:lnTo>
                  <a:pt x="854384" y="27207"/>
                </a:lnTo>
                <a:lnTo>
                  <a:pt x="852764" y="23564"/>
                </a:lnTo>
                <a:lnTo>
                  <a:pt x="851270" y="20922"/>
                </a:lnTo>
                <a:lnTo>
                  <a:pt x="849777" y="18279"/>
                </a:lnTo>
                <a:lnTo>
                  <a:pt x="845493" y="11305"/>
                </a:lnTo>
                <a:lnTo>
                  <a:pt x="838416" y="0"/>
                </a:lnTo>
                <a:lnTo>
                  <a:pt x="830077" y="0"/>
                </a:lnTo>
                <a:lnTo>
                  <a:pt x="834123" y="7824"/>
                </a:lnTo>
                <a:lnTo>
                  <a:pt x="839919" y="19976"/>
                </a:lnTo>
                <a:lnTo>
                  <a:pt x="843655" y="29367"/>
                </a:lnTo>
                <a:lnTo>
                  <a:pt x="846591" y="40003"/>
                </a:lnTo>
                <a:lnTo>
                  <a:pt x="848576" y="52518"/>
                </a:lnTo>
                <a:lnTo>
                  <a:pt x="849238" y="65835"/>
                </a:lnTo>
                <a:lnTo>
                  <a:pt x="848870" y="76439"/>
                </a:lnTo>
                <a:lnTo>
                  <a:pt x="847274" y="89178"/>
                </a:lnTo>
                <a:lnTo>
                  <a:pt x="844413" y="100579"/>
                </a:lnTo>
                <a:lnTo>
                  <a:pt x="842263" y="106391"/>
                </a:lnTo>
                <a:lnTo>
                  <a:pt x="837346" y="117468"/>
                </a:lnTo>
                <a:lnTo>
                  <a:pt x="830283" y="131738"/>
                </a:lnTo>
                <a:lnTo>
                  <a:pt x="838899" y="131738"/>
                </a:lnTo>
                <a:close/>
              </a:path>
              <a:path w="1285735" h="131738">
                <a:moveTo>
                  <a:pt x="882229" y="66662"/>
                </a:moveTo>
                <a:lnTo>
                  <a:pt x="882229" y="70292"/>
                </a:lnTo>
                <a:lnTo>
                  <a:pt x="882482" y="74107"/>
                </a:lnTo>
                <a:lnTo>
                  <a:pt x="882987" y="78105"/>
                </a:lnTo>
                <a:lnTo>
                  <a:pt x="883998" y="85826"/>
                </a:lnTo>
                <a:lnTo>
                  <a:pt x="885790" y="93087"/>
                </a:lnTo>
                <a:lnTo>
                  <a:pt x="888363" y="99889"/>
                </a:lnTo>
                <a:lnTo>
                  <a:pt x="890247" y="104853"/>
                </a:lnTo>
                <a:lnTo>
                  <a:pt x="891993" y="108782"/>
                </a:lnTo>
                <a:lnTo>
                  <a:pt x="893602" y="111678"/>
                </a:lnTo>
                <a:lnTo>
                  <a:pt x="895210" y="114573"/>
                </a:lnTo>
                <a:lnTo>
                  <a:pt x="899368" y="121260"/>
                </a:lnTo>
                <a:lnTo>
                  <a:pt x="906077" y="131738"/>
                </a:lnTo>
                <a:lnTo>
                  <a:pt x="914417" y="131738"/>
                </a:lnTo>
                <a:lnTo>
                  <a:pt x="910370" y="123914"/>
                </a:lnTo>
                <a:lnTo>
                  <a:pt x="904574" y="111761"/>
                </a:lnTo>
                <a:lnTo>
                  <a:pt x="900839" y="102371"/>
                </a:lnTo>
                <a:lnTo>
                  <a:pt x="897893" y="91684"/>
                </a:lnTo>
                <a:lnTo>
                  <a:pt x="895915" y="79166"/>
                </a:lnTo>
                <a:lnTo>
                  <a:pt x="895256" y="65835"/>
                </a:lnTo>
                <a:lnTo>
                  <a:pt x="895637" y="55163"/>
                </a:lnTo>
                <a:lnTo>
                  <a:pt x="897257" y="42448"/>
                </a:lnTo>
                <a:lnTo>
                  <a:pt x="900150" y="30952"/>
                </a:lnTo>
                <a:lnTo>
                  <a:pt x="902273" y="25222"/>
                </a:lnTo>
                <a:lnTo>
                  <a:pt x="907183" y="14160"/>
                </a:lnTo>
                <a:lnTo>
                  <a:pt x="914210" y="0"/>
                </a:lnTo>
                <a:lnTo>
                  <a:pt x="905595" y="0"/>
                </a:lnTo>
                <a:lnTo>
                  <a:pt x="899298" y="10140"/>
                </a:lnTo>
                <a:lnTo>
                  <a:pt x="892790" y="21580"/>
                </a:lnTo>
                <a:lnTo>
                  <a:pt x="888639" y="30332"/>
                </a:lnTo>
                <a:lnTo>
                  <a:pt x="885268" y="40687"/>
                </a:lnTo>
                <a:lnTo>
                  <a:pt x="882989" y="53143"/>
                </a:lnTo>
                <a:lnTo>
                  <a:pt x="882229" y="66662"/>
                </a:lnTo>
                <a:close/>
              </a:path>
              <a:path w="1285735" h="131738">
                <a:moveTo>
                  <a:pt x="956231" y="33020"/>
                </a:moveTo>
                <a:lnTo>
                  <a:pt x="956231" y="102923"/>
                </a:lnTo>
                <a:lnTo>
                  <a:pt x="969464" y="102923"/>
                </a:lnTo>
                <a:lnTo>
                  <a:pt x="969464" y="4618"/>
                </a:lnTo>
                <a:lnTo>
                  <a:pt x="959677" y="4618"/>
                </a:lnTo>
                <a:lnTo>
                  <a:pt x="957931" y="12247"/>
                </a:lnTo>
                <a:lnTo>
                  <a:pt x="955289" y="17085"/>
                </a:lnTo>
                <a:lnTo>
                  <a:pt x="951751" y="19129"/>
                </a:lnTo>
                <a:lnTo>
                  <a:pt x="948213" y="21174"/>
                </a:lnTo>
                <a:lnTo>
                  <a:pt x="941964" y="22634"/>
                </a:lnTo>
                <a:lnTo>
                  <a:pt x="933003" y="23507"/>
                </a:lnTo>
                <a:lnTo>
                  <a:pt x="933003" y="33020"/>
                </a:lnTo>
                <a:lnTo>
                  <a:pt x="956231" y="33020"/>
                </a:lnTo>
                <a:close/>
              </a:path>
              <a:path w="1285735" h="131738">
                <a:moveTo>
                  <a:pt x="1007694" y="57217"/>
                </a:moveTo>
                <a:lnTo>
                  <a:pt x="1007694" y="69971"/>
                </a:lnTo>
                <a:lnTo>
                  <a:pt x="1042294" y="69971"/>
                </a:lnTo>
                <a:lnTo>
                  <a:pt x="1042294" y="57217"/>
                </a:lnTo>
                <a:lnTo>
                  <a:pt x="1007694" y="57217"/>
                </a:lnTo>
                <a:close/>
              </a:path>
              <a:path w="1285735" h="131738">
                <a:moveTo>
                  <a:pt x="1060949" y="87894"/>
                </a:moveTo>
                <a:lnTo>
                  <a:pt x="1060949" y="102923"/>
                </a:lnTo>
                <a:lnTo>
                  <a:pt x="1075355" y="102923"/>
                </a:lnTo>
                <a:lnTo>
                  <a:pt x="1075355" y="87894"/>
                </a:lnTo>
                <a:lnTo>
                  <a:pt x="1060949" y="87894"/>
                </a:lnTo>
                <a:close/>
              </a:path>
              <a:path w="1285735" h="131738">
                <a:moveTo>
                  <a:pt x="1102304" y="36605"/>
                </a:moveTo>
                <a:lnTo>
                  <a:pt x="1102534" y="30998"/>
                </a:lnTo>
                <a:lnTo>
                  <a:pt x="1103522" y="26678"/>
                </a:lnTo>
                <a:lnTo>
                  <a:pt x="1105268" y="23645"/>
                </a:lnTo>
                <a:lnTo>
                  <a:pt x="1108439" y="18130"/>
                </a:lnTo>
                <a:lnTo>
                  <a:pt x="1114159" y="15372"/>
                </a:lnTo>
                <a:lnTo>
                  <a:pt x="1127071" y="15372"/>
                </a:lnTo>
                <a:lnTo>
                  <a:pt x="1131138" y="16705"/>
                </a:lnTo>
                <a:lnTo>
                  <a:pt x="1134630" y="19371"/>
                </a:lnTo>
                <a:lnTo>
                  <a:pt x="1138122" y="22037"/>
                </a:lnTo>
                <a:lnTo>
                  <a:pt x="1139868" y="25828"/>
                </a:lnTo>
                <a:lnTo>
                  <a:pt x="1139868" y="37363"/>
                </a:lnTo>
                <a:lnTo>
                  <a:pt x="1137249" y="41959"/>
                </a:lnTo>
                <a:lnTo>
                  <a:pt x="1132011" y="44533"/>
                </a:lnTo>
                <a:lnTo>
                  <a:pt x="1129024" y="46003"/>
                </a:lnTo>
                <a:lnTo>
                  <a:pt x="1125210" y="46739"/>
                </a:lnTo>
                <a:lnTo>
                  <a:pt x="1116870" y="46624"/>
                </a:lnTo>
                <a:lnTo>
                  <a:pt x="1114504" y="46394"/>
                </a:lnTo>
                <a:lnTo>
                  <a:pt x="1114504" y="57355"/>
                </a:lnTo>
                <a:lnTo>
                  <a:pt x="1119604" y="57217"/>
                </a:lnTo>
                <a:lnTo>
                  <a:pt x="1127002" y="57217"/>
                </a:lnTo>
                <a:lnTo>
                  <a:pt x="1132780" y="58573"/>
                </a:lnTo>
                <a:lnTo>
                  <a:pt x="1136938" y="61285"/>
                </a:lnTo>
                <a:lnTo>
                  <a:pt x="1141097" y="63996"/>
                </a:lnTo>
                <a:lnTo>
                  <a:pt x="1143176" y="68753"/>
                </a:lnTo>
                <a:lnTo>
                  <a:pt x="1143176" y="81070"/>
                </a:lnTo>
                <a:lnTo>
                  <a:pt x="1141201" y="85573"/>
                </a:lnTo>
                <a:lnTo>
                  <a:pt x="1137249" y="89066"/>
                </a:lnTo>
                <a:lnTo>
                  <a:pt x="1133297" y="92559"/>
                </a:lnTo>
                <a:lnTo>
                  <a:pt x="1128059" y="94306"/>
                </a:lnTo>
                <a:lnTo>
                  <a:pt x="1113125" y="94306"/>
                </a:lnTo>
                <a:lnTo>
                  <a:pt x="1107313" y="91709"/>
                </a:lnTo>
                <a:lnTo>
                  <a:pt x="1104096" y="86515"/>
                </a:lnTo>
                <a:lnTo>
                  <a:pt x="1102258" y="83620"/>
                </a:lnTo>
                <a:lnTo>
                  <a:pt x="1101064" y="78978"/>
                </a:lnTo>
                <a:lnTo>
                  <a:pt x="1100512" y="72590"/>
                </a:lnTo>
                <a:lnTo>
                  <a:pt x="1087554" y="72590"/>
                </a:lnTo>
                <a:lnTo>
                  <a:pt x="1087554" y="81782"/>
                </a:lnTo>
                <a:lnTo>
                  <a:pt x="1090185" y="89583"/>
                </a:lnTo>
                <a:lnTo>
                  <a:pt x="1095446" y="95994"/>
                </a:lnTo>
                <a:lnTo>
                  <a:pt x="1096508" y="97199"/>
                </a:lnTo>
                <a:lnTo>
                  <a:pt x="1106574" y="103508"/>
                </a:lnTo>
                <a:lnTo>
                  <a:pt x="1120845" y="105611"/>
                </a:lnTo>
                <a:lnTo>
                  <a:pt x="1123798" y="105542"/>
                </a:lnTo>
                <a:lnTo>
                  <a:pt x="1137139" y="102979"/>
                </a:lnTo>
                <a:lnTo>
                  <a:pt x="1147243" y="96718"/>
                </a:lnTo>
                <a:lnTo>
                  <a:pt x="1153446" y="90790"/>
                </a:lnTo>
                <a:lnTo>
                  <a:pt x="1156548" y="83115"/>
                </a:lnTo>
                <a:lnTo>
                  <a:pt x="1156548" y="67811"/>
                </a:lnTo>
                <a:lnTo>
                  <a:pt x="1155089" y="62836"/>
                </a:lnTo>
                <a:lnTo>
                  <a:pt x="1152171" y="58768"/>
                </a:lnTo>
                <a:lnTo>
                  <a:pt x="1149253" y="54701"/>
                </a:lnTo>
                <a:lnTo>
                  <a:pt x="1145198" y="51955"/>
                </a:lnTo>
                <a:lnTo>
                  <a:pt x="1140006" y="50530"/>
                </a:lnTo>
                <a:lnTo>
                  <a:pt x="1143222" y="49198"/>
                </a:lnTo>
                <a:lnTo>
                  <a:pt x="1145841" y="47359"/>
                </a:lnTo>
                <a:lnTo>
                  <a:pt x="1147863" y="45015"/>
                </a:lnTo>
                <a:lnTo>
                  <a:pt x="1151126" y="41247"/>
                </a:lnTo>
                <a:lnTo>
                  <a:pt x="1152757" y="36329"/>
                </a:lnTo>
                <a:lnTo>
                  <a:pt x="1152757" y="21761"/>
                </a:lnTo>
                <a:lnTo>
                  <a:pt x="1150000" y="15269"/>
                </a:lnTo>
                <a:lnTo>
                  <a:pt x="1144486" y="10788"/>
                </a:lnTo>
                <a:lnTo>
                  <a:pt x="1138972" y="6307"/>
                </a:lnTo>
                <a:lnTo>
                  <a:pt x="1131184" y="4067"/>
                </a:lnTo>
                <a:lnTo>
                  <a:pt x="1121121" y="4067"/>
                </a:lnTo>
                <a:lnTo>
                  <a:pt x="1115511" y="4394"/>
                </a:lnTo>
                <a:lnTo>
                  <a:pt x="1102920" y="8658"/>
                </a:lnTo>
                <a:lnTo>
                  <a:pt x="1094447" y="17854"/>
                </a:lnTo>
                <a:lnTo>
                  <a:pt x="1091506" y="23002"/>
                </a:lnTo>
                <a:lnTo>
                  <a:pt x="1090036" y="29252"/>
                </a:lnTo>
                <a:lnTo>
                  <a:pt x="1090036" y="36605"/>
                </a:lnTo>
                <a:lnTo>
                  <a:pt x="1102304" y="36605"/>
                </a:lnTo>
                <a:close/>
              </a:path>
              <a:path w="1285735" h="131738">
                <a:moveTo>
                  <a:pt x="1223544" y="76775"/>
                </a:moveTo>
                <a:lnTo>
                  <a:pt x="1219935" y="85757"/>
                </a:lnTo>
                <a:lnTo>
                  <a:pt x="1216121" y="91456"/>
                </a:lnTo>
                <a:lnTo>
                  <a:pt x="1210998" y="94306"/>
                </a:lnTo>
                <a:lnTo>
                  <a:pt x="1196570" y="94306"/>
                </a:lnTo>
                <a:lnTo>
                  <a:pt x="1204633" y="105611"/>
                </a:lnTo>
                <a:lnTo>
                  <a:pt x="1213978" y="104380"/>
                </a:lnTo>
                <a:lnTo>
                  <a:pt x="1225034" y="98171"/>
                </a:lnTo>
                <a:lnTo>
                  <a:pt x="1223544" y="76775"/>
                </a:lnTo>
                <a:close/>
              </a:path>
              <a:path w="1285735" h="131738">
                <a:moveTo>
                  <a:pt x="1171751" y="41835"/>
                </a:moveTo>
                <a:lnTo>
                  <a:pt x="1170930" y="55563"/>
                </a:lnTo>
                <a:lnTo>
                  <a:pt x="1171504" y="67092"/>
                </a:lnTo>
                <a:lnTo>
                  <a:pt x="1173901" y="79769"/>
                </a:lnTo>
                <a:lnTo>
                  <a:pt x="1178167" y="90169"/>
                </a:lnTo>
                <a:lnTo>
                  <a:pt x="1181404" y="95001"/>
                </a:lnTo>
                <a:lnTo>
                  <a:pt x="1191456" y="102958"/>
                </a:lnTo>
                <a:lnTo>
                  <a:pt x="1204633" y="105611"/>
                </a:lnTo>
                <a:lnTo>
                  <a:pt x="1196570" y="94306"/>
                </a:lnTo>
                <a:lnTo>
                  <a:pt x="1190918" y="89641"/>
                </a:lnTo>
                <a:lnTo>
                  <a:pt x="1187610" y="80311"/>
                </a:lnTo>
                <a:lnTo>
                  <a:pt x="1185450" y="74199"/>
                </a:lnTo>
                <a:lnTo>
                  <a:pt x="1184370" y="66110"/>
                </a:lnTo>
                <a:lnTo>
                  <a:pt x="1184370" y="56045"/>
                </a:lnTo>
                <a:lnTo>
                  <a:pt x="1184525" y="49324"/>
                </a:lnTo>
                <a:lnTo>
                  <a:pt x="1186119" y="35841"/>
                </a:lnTo>
                <a:lnTo>
                  <a:pt x="1189436" y="25679"/>
                </a:lnTo>
                <a:lnTo>
                  <a:pt x="1192813" y="18808"/>
                </a:lnTo>
                <a:lnTo>
                  <a:pt x="1198155" y="15372"/>
                </a:lnTo>
                <a:lnTo>
                  <a:pt x="1213410" y="15372"/>
                </a:lnTo>
                <a:lnTo>
                  <a:pt x="1218763" y="18992"/>
                </a:lnTo>
                <a:lnTo>
                  <a:pt x="1221520" y="26230"/>
                </a:lnTo>
                <a:lnTo>
                  <a:pt x="1222249" y="28287"/>
                </a:lnTo>
                <a:lnTo>
                  <a:pt x="1224804" y="39869"/>
                </a:lnTo>
                <a:lnTo>
                  <a:pt x="1225656" y="53908"/>
                </a:lnTo>
                <a:lnTo>
                  <a:pt x="1225391" y="63248"/>
                </a:lnTo>
                <a:lnTo>
                  <a:pt x="1223544" y="76775"/>
                </a:lnTo>
                <a:lnTo>
                  <a:pt x="1225034" y="98171"/>
                </a:lnTo>
                <a:lnTo>
                  <a:pt x="1233031" y="86722"/>
                </a:lnTo>
                <a:lnTo>
                  <a:pt x="1235647" y="79726"/>
                </a:lnTo>
                <a:lnTo>
                  <a:pt x="1238182" y="67557"/>
                </a:lnTo>
                <a:lnTo>
                  <a:pt x="1239027" y="53426"/>
                </a:lnTo>
                <a:lnTo>
                  <a:pt x="1238598" y="43194"/>
                </a:lnTo>
                <a:lnTo>
                  <a:pt x="1236423" y="30339"/>
                </a:lnTo>
                <a:lnTo>
                  <a:pt x="1232410" y="19991"/>
                </a:lnTo>
                <a:lnTo>
                  <a:pt x="1228492" y="14220"/>
                </a:lnTo>
                <a:lnTo>
                  <a:pt x="1218281" y="6709"/>
                </a:lnTo>
                <a:lnTo>
                  <a:pt x="1204703" y="4205"/>
                </a:lnTo>
                <a:lnTo>
                  <a:pt x="1192623" y="6422"/>
                </a:lnTo>
                <a:lnTo>
                  <a:pt x="1182399" y="13906"/>
                </a:lnTo>
                <a:lnTo>
                  <a:pt x="1175272" y="26678"/>
                </a:lnTo>
                <a:lnTo>
                  <a:pt x="1174213" y="29905"/>
                </a:lnTo>
                <a:lnTo>
                  <a:pt x="1171751" y="418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3253996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3708186" y="3982951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3756600" y="401102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788967" y="4075641"/>
            <a:ext cx="467096" cy="89780"/>
          </a:xfrm>
          <a:custGeom>
            <a:avLst/>
            <a:gdLst/>
            <a:ahLst/>
            <a:cxnLst/>
            <a:rect l="l" t="t" r="r" b="b"/>
            <a:pathLst>
              <a:path w="513806" h="101751">
                <a:moveTo>
                  <a:pt x="119997" y="89112"/>
                </a:moveTo>
                <a:lnTo>
                  <a:pt x="125005" y="94167"/>
                </a:lnTo>
                <a:lnTo>
                  <a:pt x="130014" y="99223"/>
                </a:lnTo>
                <a:lnTo>
                  <a:pt x="137342" y="101751"/>
                </a:lnTo>
                <a:lnTo>
                  <a:pt x="147398" y="101749"/>
                </a:lnTo>
                <a:lnTo>
                  <a:pt x="160199" y="99063"/>
                </a:lnTo>
                <a:lnTo>
                  <a:pt x="170264" y="91297"/>
                </a:lnTo>
                <a:lnTo>
                  <a:pt x="177594" y="78450"/>
                </a:lnTo>
                <a:lnTo>
                  <a:pt x="179730" y="72079"/>
                </a:lnTo>
                <a:lnTo>
                  <a:pt x="182212" y="59830"/>
                </a:lnTo>
                <a:lnTo>
                  <a:pt x="183039" y="46325"/>
                </a:lnTo>
                <a:lnTo>
                  <a:pt x="183021" y="44297"/>
                </a:lnTo>
                <a:lnTo>
                  <a:pt x="181752" y="30759"/>
                </a:lnTo>
                <a:lnTo>
                  <a:pt x="178490" y="19578"/>
                </a:lnTo>
                <a:lnTo>
                  <a:pt x="172712" y="10056"/>
                </a:lnTo>
                <a:lnTo>
                  <a:pt x="162419" y="2617"/>
                </a:lnTo>
                <a:lnTo>
                  <a:pt x="148715" y="138"/>
                </a:lnTo>
                <a:lnTo>
                  <a:pt x="147681" y="148"/>
                </a:lnTo>
                <a:lnTo>
                  <a:pt x="134279" y="2857"/>
                </a:lnTo>
                <a:lnTo>
                  <a:pt x="129209" y="27046"/>
                </a:lnTo>
                <a:lnTo>
                  <a:pt x="130990" y="21611"/>
                </a:lnTo>
                <a:lnTo>
                  <a:pt x="134551" y="17544"/>
                </a:lnTo>
                <a:lnTo>
                  <a:pt x="138112" y="13477"/>
                </a:lnTo>
                <a:lnTo>
                  <a:pt x="142925" y="11443"/>
                </a:lnTo>
                <a:lnTo>
                  <a:pt x="154642" y="11443"/>
                </a:lnTo>
                <a:lnTo>
                  <a:pt x="159295" y="13224"/>
                </a:lnTo>
                <a:lnTo>
                  <a:pt x="162948" y="16786"/>
                </a:lnTo>
                <a:lnTo>
                  <a:pt x="166601" y="20347"/>
                </a:lnTo>
                <a:lnTo>
                  <a:pt x="168427" y="25759"/>
                </a:lnTo>
                <a:lnTo>
                  <a:pt x="168427" y="41109"/>
                </a:lnTo>
                <a:lnTo>
                  <a:pt x="166394" y="46773"/>
                </a:lnTo>
                <a:lnTo>
                  <a:pt x="162327" y="50013"/>
                </a:lnTo>
                <a:lnTo>
                  <a:pt x="158261" y="53253"/>
                </a:lnTo>
                <a:lnTo>
                  <a:pt x="153769" y="54873"/>
                </a:lnTo>
                <a:lnTo>
                  <a:pt x="142006" y="54873"/>
                </a:lnTo>
                <a:lnTo>
                  <a:pt x="137021" y="52978"/>
                </a:lnTo>
                <a:lnTo>
                  <a:pt x="137687" y="65765"/>
                </a:lnTo>
                <a:lnTo>
                  <a:pt x="151885" y="65765"/>
                </a:lnTo>
                <a:lnTo>
                  <a:pt x="156262" y="64881"/>
                </a:lnTo>
                <a:lnTo>
                  <a:pt x="160329" y="63111"/>
                </a:lnTo>
                <a:lnTo>
                  <a:pt x="164395" y="61342"/>
                </a:lnTo>
                <a:lnTo>
                  <a:pt x="167807" y="58274"/>
                </a:lnTo>
                <a:lnTo>
                  <a:pt x="170564" y="53908"/>
                </a:lnTo>
                <a:lnTo>
                  <a:pt x="169434" y="61995"/>
                </a:lnTo>
                <a:lnTo>
                  <a:pt x="166152" y="75499"/>
                </a:lnTo>
                <a:lnTo>
                  <a:pt x="161673" y="83999"/>
                </a:lnTo>
                <a:lnTo>
                  <a:pt x="157491" y="88940"/>
                </a:lnTo>
                <a:lnTo>
                  <a:pt x="152437" y="91410"/>
                </a:lnTo>
                <a:lnTo>
                  <a:pt x="143339" y="91410"/>
                </a:lnTo>
                <a:lnTo>
                  <a:pt x="140490" y="90721"/>
                </a:lnTo>
                <a:lnTo>
                  <a:pt x="137963" y="89342"/>
                </a:lnTo>
                <a:lnTo>
                  <a:pt x="133046" y="86722"/>
                </a:lnTo>
                <a:lnTo>
                  <a:pt x="130404" y="81989"/>
                </a:lnTo>
                <a:lnTo>
                  <a:pt x="130036" y="75141"/>
                </a:lnTo>
                <a:lnTo>
                  <a:pt x="117492" y="75141"/>
                </a:lnTo>
                <a:lnTo>
                  <a:pt x="117492" y="82770"/>
                </a:lnTo>
                <a:lnTo>
                  <a:pt x="119997" y="89112"/>
                </a:lnTo>
                <a:close/>
              </a:path>
              <a:path w="513806" h="101751">
                <a:moveTo>
                  <a:pt x="205692" y="83965"/>
                </a:moveTo>
                <a:lnTo>
                  <a:pt x="205692" y="98993"/>
                </a:lnTo>
                <a:lnTo>
                  <a:pt x="220097" y="98993"/>
                </a:lnTo>
                <a:lnTo>
                  <a:pt x="220097" y="83965"/>
                </a:lnTo>
                <a:lnTo>
                  <a:pt x="205692" y="83965"/>
                </a:lnTo>
                <a:close/>
              </a:path>
              <a:path w="513806" h="101751">
                <a:moveTo>
                  <a:pt x="275788" y="74865"/>
                </a:moveTo>
                <a:lnTo>
                  <a:pt x="275788" y="98993"/>
                </a:lnTo>
                <a:lnTo>
                  <a:pt x="288195" y="98993"/>
                </a:lnTo>
                <a:lnTo>
                  <a:pt x="288195" y="74865"/>
                </a:lnTo>
                <a:lnTo>
                  <a:pt x="302737" y="74865"/>
                </a:lnTo>
                <a:lnTo>
                  <a:pt x="302737" y="64042"/>
                </a:lnTo>
                <a:lnTo>
                  <a:pt x="288195" y="64042"/>
                </a:lnTo>
                <a:lnTo>
                  <a:pt x="288195" y="0"/>
                </a:lnTo>
                <a:lnTo>
                  <a:pt x="277718" y="0"/>
                </a:lnTo>
                <a:lnTo>
                  <a:pt x="275581" y="19302"/>
                </a:lnTo>
                <a:lnTo>
                  <a:pt x="275581" y="64042"/>
                </a:lnTo>
                <a:lnTo>
                  <a:pt x="243945" y="64042"/>
                </a:lnTo>
                <a:lnTo>
                  <a:pt x="232504" y="62732"/>
                </a:lnTo>
                <a:lnTo>
                  <a:pt x="232504" y="74865"/>
                </a:lnTo>
                <a:lnTo>
                  <a:pt x="275788" y="74865"/>
                </a:lnTo>
                <a:close/>
              </a:path>
              <a:path w="513806" h="101751">
                <a:moveTo>
                  <a:pt x="277718" y="0"/>
                </a:moveTo>
                <a:lnTo>
                  <a:pt x="232504" y="62732"/>
                </a:lnTo>
                <a:lnTo>
                  <a:pt x="243945" y="64042"/>
                </a:lnTo>
                <a:lnTo>
                  <a:pt x="275581" y="19302"/>
                </a:lnTo>
                <a:lnTo>
                  <a:pt x="277718" y="0"/>
                </a:lnTo>
                <a:close/>
              </a:path>
              <a:path w="513806" h="101751">
                <a:moveTo>
                  <a:pt x="378186" y="13925"/>
                </a:moveTo>
                <a:lnTo>
                  <a:pt x="378186" y="1930"/>
                </a:lnTo>
                <a:lnTo>
                  <a:pt x="326907" y="1930"/>
                </a:lnTo>
                <a:lnTo>
                  <a:pt x="319394" y="55080"/>
                </a:lnTo>
                <a:lnTo>
                  <a:pt x="330146" y="55701"/>
                </a:lnTo>
                <a:lnTo>
                  <a:pt x="332306" y="52759"/>
                </a:lnTo>
                <a:lnTo>
                  <a:pt x="334914" y="50461"/>
                </a:lnTo>
                <a:lnTo>
                  <a:pt x="337969" y="48807"/>
                </a:lnTo>
                <a:lnTo>
                  <a:pt x="341025" y="47153"/>
                </a:lnTo>
                <a:lnTo>
                  <a:pt x="344690" y="46325"/>
                </a:lnTo>
                <a:lnTo>
                  <a:pt x="354844" y="46325"/>
                </a:lnTo>
                <a:lnTo>
                  <a:pt x="359887" y="48210"/>
                </a:lnTo>
                <a:lnTo>
                  <a:pt x="364092" y="51978"/>
                </a:lnTo>
                <a:lnTo>
                  <a:pt x="368296" y="55747"/>
                </a:lnTo>
                <a:lnTo>
                  <a:pt x="370398" y="61078"/>
                </a:lnTo>
                <a:lnTo>
                  <a:pt x="370398" y="73670"/>
                </a:lnTo>
                <a:lnTo>
                  <a:pt x="368629" y="78863"/>
                </a:lnTo>
                <a:lnTo>
                  <a:pt x="365091" y="83551"/>
                </a:lnTo>
                <a:lnTo>
                  <a:pt x="361553" y="88239"/>
                </a:lnTo>
                <a:lnTo>
                  <a:pt x="356108" y="90583"/>
                </a:lnTo>
                <a:lnTo>
                  <a:pt x="344896" y="90583"/>
                </a:lnTo>
                <a:lnTo>
                  <a:pt x="341496" y="89893"/>
                </a:lnTo>
                <a:lnTo>
                  <a:pt x="338555" y="88515"/>
                </a:lnTo>
                <a:lnTo>
                  <a:pt x="332812" y="85803"/>
                </a:lnTo>
                <a:lnTo>
                  <a:pt x="329526" y="80909"/>
                </a:lnTo>
                <a:lnTo>
                  <a:pt x="328699" y="73831"/>
                </a:lnTo>
                <a:lnTo>
                  <a:pt x="315810" y="73831"/>
                </a:lnTo>
                <a:lnTo>
                  <a:pt x="316545" y="83206"/>
                </a:lnTo>
                <a:lnTo>
                  <a:pt x="320003" y="90158"/>
                </a:lnTo>
                <a:lnTo>
                  <a:pt x="326183" y="94685"/>
                </a:lnTo>
                <a:lnTo>
                  <a:pt x="332364" y="99211"/>
                </a:lnTo>
                <a:lnTo>
                  <a:pt x="339474" y="101475"/>
                </a:lnTo>
                <a:lnTo>
                  <a:pt x="347516" y="101475"/>
                </a:lnTo>
                <a:lnTo>
                  <a:pt x="352687" y="101260"/>
                </a:lnTo>
                <a:lnTo>
                  <a:pt x="365800" y="97992"/>
                </a:lnTo>
                <a:lnTo>
                  <a:pt x="375120" y="90789"/>
                </a:lnTo>
                <a:lnTo>
                  <a:pt x="381730" y="78922"/>
                </a:lnTo>
                <a:lnTo>
                  <a:pt x="383770" y="66110"/>
                </a:lnTo>
                <a:lnTo>
                  <a:pt x="383770" y="57148"/>
                </a:lnTo>
                <a:lnTo>
                  <a:pt x="380622" y="49749"/>
                </a:lnTo>
                <a:lnTo>
                  <a:pt x="374327" y="43912"/>
                </a:lnTo>
                <a:lnTo>
                  <a:pt x="368032" y="38076"/>
                </a:lnTo>
                <a:lnTo>
                  <a:pt x="360358" y="35157"/>
                </a:lnTo>
                <a:lnTo>
                  <a:pt x="346481" y="35157"/>
                </a:lnTo>
                <a:lnTo>
                  <a:pt x="342231" y="35916"/>
                </a:lnTo>
                <a:lnTo>
                  <a:pt x="338555" y="37432"/>
                </a:lnTo>
                <a:lnTo>
                  <a:pt x="336487" y="38306"/>
                </a:lnTo>
                <a:lnTo>
                  <a:pt x="332008" y="41362"/>
                </a:lnTo>
                <a:lnTo>
                  <a:pt x="336212" y="13925"/>
                </a:lnTo>
                <a:lnTo>
                  <a:pt x="378186" y="13925"/>
                </a:lnTo>
                <a:close/>
              </a:path>
              <a:path w="513806" h="101751">
                <a:moveTo>
                  <a:pt x="479827" y="689"/>
                </a:moveTo>
                <a:lnTo>
                  <a:pt x="424619" y="101613"/>
                </a:lnTo>
                <a:lnTo>
                  <a:pt x="432269" y="101613"/>
                </a:lnTo>
                <a:lnTo>
                  <a:pt x="487477" y="689"/>
                </a:lnTo>
                <a:lnTo>
                  <a:pt x="479827" y="689"/>
                </a:lnTo>
                <a:close/>
              </a:path>
              <a:path w="513806" h="101751">
                <a:moveTo>
                  <a:pt x="418232" y="41500"/>
                </a:moveTo>
                <a:lnTo>
                  <a:pt x="414889" y="40109"/>
                </a:lnTo>
                <a:lnTo>
                  <a:pt x="415520" y="51289"/>
                </a:lnTo>
                <a:lnTo>
                  <a:pt x="422137" y="51289"/>
                </a:lnTo>
                <a:lnTo>
                  <a:pt x="422137" y="41500"/>
                </a:lnTo>
                <a:lnTo>
                  <a:pt x="418232" y="41500"/>
                </a:lnTo>
                <a:close/>
              </a:path>
              <a:path w="513806" h="101751">
                <a:moveTo>
                  <a:pt x="485869" y="89204"/>
                </a:moveTo>
                <a:lnTo>
                  <a:pt x="482503" y="87814"/>
                </a:lnTo>
                <a:lnTo>
                  <a:pt x="483158" y="98993"/>
                </a:lnTo>
                <a:lnTo>
                  <a:pt x="489821" y="98993"/>
                </a:lnTo>
                <a:lnTo>
                  <a:pt x="489821" y="89204"/>
                </a:lnTo>
                <a:lnTo>
                  <a:pt x="485869" y="89204"/>
                </a:lnTo>
                <a:close/>
              </a:path>
              <a:path w="513806" h="101751">
                <a:moveTo>
                  <a:pt x="468110" y="87274"/>
                </a:moveTo>
                <a:lnTo>
                  <a:pt x="472796" y="91961"/>
                </a:lnTo>
                <a:lnTo>
                  <a:pt x="477483" y="96649"/>
                </a:lnTo>
                <a:lnTo>
                  <a:pt x="483158" y="98993"/>
                </a:lnTo>
                <a:lnTo>
                  <a:pt x="482503" y="87814"/>
                </a:lnTo>
                <a:lnTo>
                  <a:pt x="479723" y="85033"/>
                </a:lnTo>
                <a:lnTo>
                  <a:pt x="476943" y="82253"/>
                </a:lnTo>
                <a:lnTo>
                  <a:pt x="475554" y="78909"/>
                </a:lnTo>
                <a:lnTo>
                  <a:pt x="475554" y="71097"/>
                </a:lnTo>
                <a:lnTo>
                  <a:pt x="476943" y="67753"/>
                </a:lnTo>
                <a:lnTo>
                  <a:pt x="479723" y="64973"/>
                </a:lnTo>
                <a:lnTo>
                  <a:pt x="482503" y="62192"/>
                </a:lnTo>
                <a:lnTo>
                  <a:pt x="485869" y="60802"/>
                </a:lnTo>
                <a:lnTo>
                  <a:pt x="493727" y="60802"/>
                </a:lnTo>
                <a:lnTo>
                  <a:pt x="497069" y="62192"/>
                </a:lnTo>
                <a:lnTo>
                  <a:pt x="499849" y="64973"/>
                </a:lnTo>
                <a:lnTo>
                  <a:pt x="502629" y="67753"/>
                </a:lnTo>
                <a:lnTo>
                  <a:pt x="504019" y="71097"/>
                </a:lnTo>
                <a:lnTo>
                  <a:pt x="504019" y="78909"/>
                </a:lnTo>
                <a:lnTo>
                  <a:pt x="502629" y="82253"/>
                </a:lnTo>
                <a:lnTo>
                  <a:pt x="499849" y="85033"/>
                </a:lnTo>
                <a:lnTo>
                  <a:pt x="497069" y="87814"/>
                </a:lnTo>
                <a:lnTo>
                  <a:pt x="493727" y="89204"/>
                </a:lnTo>
                <a:lnTo>
                  <a:pt x="489821" y="89204"/>
                </a:lnTo>
                <a:lnTo>
                  <a:pt x="489821" y="98993"/>
                </a:lnTo>
                <a:lnTo>
                  <a:pt x="496438" y="98993"/>
                </a:lnTo>
                <a:lnTo>
                  <a:pt x="502089" y="96649"/>
                </a:lnTo>
                <a:lnTo>
                  <a:pt x="506776" y="91961"/>
                </a:lnTo>
                <a:lnTo>
                  <a:pt x="511463" y="87274"/>
                </a:lnTo>
                <a:lnTo>
                  <a:pt x="513806" y="81621"/>
                </a:lnTo>
                <a:lnTo>
                  <a:pt x="513806" y="68385"/>
                </a:lnTo>
                <a:lnTo>
                  <a:pt x="511463" y="62732"/>
                </a:lnTo>
                <a:lnTo>
                  <a:pt x="506776" y="58044"/>
                </a:lnTo>
                <a:lnTo>
                  <a:pt x="502089" y="53357"/>
                </a:lnTo>
                <a:lnTo>
                  <a:pt x="496438" y="51013"/>
                </a:lnTo>
                <a:lnTo>
                  <a:pt x="483158" y="51013"/>
                </a:lnTo>
                <a:lnTo>
                  <a:pt x="477483" y="53357"/>
                </a:lnTo>
                <a:lnTo>
                  <a:pt x="472796" y="58044"/>
                </a:lnTo>
                <a:lnTo>
                  <a:pt x="468110" y="62732"/>
                </a:lnTo>
                <a:lnTo>
                  <a:pt x="465766" y="68385"/>
                </a:lnTo>
                <a:lnTo>
                  <a:pt x="465766" y="81621"/>
                </a:lnTo>
                <a:lnTo>
                  <a:pt x="468110" y="87274"/>
                </a:lnTo>
                <a:close/>
              </a:path>
              <a:path w="513806" h="101751">
                <a:moveTo>
                  <a:pt x="400495" y="39569"/>
                </a:moveTo>
                <a:lnTo>
                  <a:pt x="405182" y="44257"/>
                </a:lnTo>
                <a:lnTo>
                  <a:pt x="409869" y="48945"/>
                </a:lnTo>
                <a:lnTo>
                  <a:pt x="415520" y="51289"/>
                </a:lnTo>
                <a:lnTo>
                  <a:pt x="414889" y="40109"/>
                </a:lnTo>
                <a:lnTo>
                  <a:pt x="412109" y="37329"/>
                </a:lnTo>
                <a:lnTo>
                  <a:pt x="409329" y="34548"/>
                </a:lnTo>
                <a:lnTo>
                  <a:pt x="407939" y="31205"/>
                </a:lnTo>
                <a:lnTo>
                  <a:pt x="407939" y="23346"/>
                </a:lnTo>
                <a:lnTo>
                  <a:pt x="409329" y="19991"/>
                </a:lnTo>
                <a:lnTo>
                  <a:pt x="412109" y="17234"/>
                </a:lnTo>
                <a:lnTo>
                  <a:pt x="414889" y="14476"/>
                </a:lnTo>
                <a:lnTo>
                  <a:pt x="418232" y="13098"/>
                </a:lnTo>
                <a:lnTo>
                  <a:pt x="426089" y="13098"/>
                </a:lnTo>
                <a:lnTo>
                  <a:pt x="429455" y="14488"/>
                </a:lnTo>
                <a:lnTo>
                  <a:pt x="432235" y="17268"/>
                </a:lnTo>
                <a:lnTo>
                  <a:pt x="435015" y="20049"/>
                </a:lnTo>
                <a:lnTo>
                  <a:pt x="436405" y="23392"/>
                </a:lnTo>
                <a:lnTo>
                  <a:pt x="436405" y="31205"/>
                </a:lnTo>
                <a:lnTo>
                  <a:pt x="435015" y="34548"/>
                </a:lnTo>
                <a:lnTo>
                  <a:pt x="432235" y="37329"/>
                </a:lnTo>
                <a:lnTo>
                  <a:pt x="429455" y="40109"/>
                </a:lnTo>
                <a:lnTo>
                  <a:pt x="426089" y="41500"/>
                </a:lnTo>
                <a:lnTo>
                  <a:pt x="422137" y="41500"/>
                </a:lnTo>
                <a:lnTo>
                  <a:pt x="422137" y="51289"/>
                </a:lnTo>
                <a:lnTo>
                  <a:pt x="428800" y="51289"/>
                </a:lnTo>
                <a:lnTo>
                  <a:pt x="434475" y="48945"/>
                </a:lnTo>
                <a:lnTo>
                  <a:pt x="439162" y="44257"/>
                </a:lnTo>
                <a:lnTo>
                  <a:pt x="443849" y="39569"/>
                </a:lnTo>
                <a:lnTo>
                  <a:pt x="446192" y="33917"/>
                </a:lnTo>
                <a:lnTo>
                  <a:pt x="446192" y="20681"/>
                </a:lnTo>
                <a:lnTo>
                  <a:pt x="443849" y="15016"/>
                </a:lnTo>
                <a:lnTo>
                  <a:pt x="439162" y="10306"/>
                </a:lnTo>
                <a:lnTo>
                  <a:pt x="434475" y="5595"/>
                </a:lnTo>
                <a:lnTo>
                  <a:pt x="428800" y="3240"/>
                </a:lnTo>
                <a:lnTo>
                  <a:pt x="415520" y="3240"/>
                </a:lnTo>
                <a:lnTo>
                  <a:pt x="409869" y="5595"/>
                </a:lnTo>
                <a:lnTo>
                  <a:pt x="405182" y="10306"/>
                </a:lnTo>
                <a:lnTo>
                  <a:pt x="400495" y="15016"/>
                </a:lnTo>
                <a:lnTo>
                  <a:pt x="398152" y="20681"/>
                </a:lnTo>
                <a:lnTo>
                  <a:pt x="398152" y="33917"/>
                </a:lnTo>
                <a:lnTo>
                  <a:pt x="400495" y="39569"/>
                </a:lnTo>
                <a:close/>
              </a:path>
              <a:path w="513806" h="101751">
                <a:moveTo>
                  <a:pt x="0" y="42327"/>
                </a:moveTo>
                <a:lnTo>
                  <a:pt x="0" y="53908"/>
                </a:lnTo>
                <a:lnTo>
                  <a:pt x="71887" y="53908"/>
                </a:lnTo>
                <a:lnTo>
                  <a:pt x="71887" y="42327"/>
                </a:lnTo>
                <a:lnTo>
                  <a:pt x="0" y="42327"/>
                </a:lnTo>
                <a:close/>
              </a:path>
              <a:path w="513806" h="101751">
                <a:moveTo>
                  <a:pt x="0" y="71901"/>
                </a:moveTo>
                <a:lnTo>
                  <a:pt x="0" y="83689"/>
                </a:lnTo>
                <a:lnTo>
                  <a:pt x="71887" y="83689"/>
                </a:lnTo>
                <a:lnTo>
                  <a:pt x="71887" y="71901"/>
                </a:lnTo>
                <a:lnTo>
                  <a:pt x="0" y="71901"/>
                </a:lnTo>
                <a:close/>
              </a:path>
              <a:path w="513806" h="101751">
                <a:moveTo>
                  <a:pt x="119055" y="17142"/>
                </a:moveTo>
                <a:lnTo>
                  <a:pt x="116320" y="25024"/>
                </a:lnTo>
                <a:lnTo>
                  <a:pt x="116320" y="43315"/>
                </a:lnTo>
                <a:lnTo>
                  <a:pt x="119089" y="50944"/>
                </a:lnTo>
                <a:lnTo>
                  <a:pt x="124626" y="56872"/>
                </a:lnTo>
                <a:lnTo>
                  <a:pt x="130163" y="62801"/>
                </a:lnTo>
                <a:lnTo>
                  <a:pt x="137687" y="65765"/>
                </a:lnTo>
                <a:lnTo>
                  <a:pt x="137021" y="52978"/>
                </a:lnTo>
                <a:lnTo>
                  <a:pt x="133896" y="49186"/>
                </a:lnTo>
                <a:lnTo>
                  <a:pt x="130772" y="45395"/>
                </a:lnTo>
                <a:lnTo>
                  <a:pt x="129209" y="40282"/>
                </a:lnTo>
                <a:lnTo>
                  <a:pt x="129209" y="27046"/>
                </a:lnTo>
                <a:lnTo>
                  <a:pt x="134279" y="2857"/>
                </a:lnTo>
                <a:lnTo>
                  <a:pt x="124523" y="10340"/>
                </a:lnTo>
                <a:lnTo>
                  <a:pt x="119055" y="17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788967" y="4118097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788967" y="414428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975960" y="415635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4998676" y="3875542"/>
            <a:ext cx="481655" cy="117334"/>
          </a:xfrm>
          <a:custGeom>
            <a:avLst/>
            <a:gdLst/>
            <a:ahLst/>
            <a:cxnLst/>
            <a:rect l="l" t="t" r="r" b="b"/>
            <a:pathLst>
              <a:path w="529820" h="132979">
                <a:moveTo>
                  <a:pt x="441000" y="27781"/>
                </a:moveTo>
                <a:lnTo>
                  <a:pt x="441000" y="6824"/>
                </a:lnTo>
                <a:lnTo>
                  <a:pt x="421563" y="6824"/>
                </a:lnTo>
                <a:lnTo>
                  <a:pt x="421563" y="27781"/>
                </a:lnTo>
                <a:lnTo>
                  <a:pt x="411087" y="27781"/>
                </a:lnTo>
                <a:lnTo>
                  <a:pt x="411087" y="41775"/>
                </a:lnTo>
                <a:lnTo>
                  <a:pt x="421563" y="41775"/>
                </a:lnTo>
                <a:lnTo>
                  <a:pt x="421563" y="92720"/>
                </a:lnTo>
                <a:lnTo>
                  <a:pt x="422666" y="96189"/>
                </a:lnTo>
                <a:lnTo>
                  <a:pt x="424871" y="98441"/>
                </a:lnTo>
                <a:lnTo>
                  <a:pt x="428272" y="101980"/>
                </a:lnTo>
                <a:lnTo>
                  <a:pt x="434613" y="103589"/>
                </a:lnTo>
                <a:lnTo>
                  <a:pt x="443894" y="103267"/>
                </a:lnTo>
                <a:lnTo>
                  <a:pt x="453199" y="102922"/>
                </a:lnTo>
                <a:lnTo>
                  <a:pt x="453199" y="88239"/>
                </a:lnTo>
                <a:lnTo>
                  <a:pt x="449340" y="88377"/>
                </a:lnTo>
                <a:lnTo>
                  <a:pt x="445342" y="88377"/>
                </a:lnTo>
                <a:lnTo>
                  <a:pt x="442952" y="87997"/>
                </a:lnTo>
                <a:lnTo>
                  <a:pt x="442171" y="87239"/>
                </a:lnTo>
                <a:lnTo>
                  <a:pt x="441000" y="84562"/>
                </a:lnTo>
                <a:lnTo>
                  <a:pt x="441000" y="41775"/>
                </a:lnTo>
                <a:lnTo>
                  <a:pt x="453199" y="41775"/>
                </a:lnTo>
                <a:lnTo>
                  <a:pt x="453199" y="27781"/>
                </a:lnTo>
                <a:lnTo>
                  <a:pt x="441000" y="27781"/>
                </a:lnTo>
                <a:close/>
              </a:path>
              <a:path w="529820" h="132979">
                <a:moveTo>
                  <a:pt x="404355" y="102233"/>
                </a:moveTo>
                <a:lnTo>
                  <a:pt x="404355" y="51403"/>
                </a:lnTo>
                <a:lnTo>
                  <a:pt x="404125" y="46566"/>
                </a:lnTo>
                <a:lnTo>
                  <a:pt x="403665" y="43602"/>
                </a:lnTo>
                <a:lnTo>
                  <a:pt x="403206" y="40638"/>
                </a:lnTo>
                <a:lnTo>
                  <a:pt x="401943" y="37754"/>
                </a:lnTo>
                <a:lnTo>
                  <a:pt x="399875" y="34950"/>
                </a:lnTo>
                <a:lnTo>
                  <a:pt x="397440" y="31641"/>
                </a:lnTo>
                <a:lnTo>
                  <a:pt x="394326" y="29183"/>
                </a:lnTo>
                <a:lnTo>
                  <a:pt x="390536" y="27574"/>
                </a:lnTo>
                <a:lnTo>
                  <a:pt x="386744" y="25966"/>
                </a:lnTo>
                <a:lnTo>
                  <a:pt x="382529" y="25161"/>
                </a:lnTo>
                <a:lnTo>
                  <a:pt x="373753" y="25161"/>
                </a:lnTo>
                <a:lnTo>
                  <a:pt x="369812" y="26023"/>
                </a:lnTo>
                <a:lnTo>
                  <a:pt x="366068" y="27747"/>
                </a:lnTo>
                <a:lnTo>
                  <a:pt x="362323" y="29470"/>
                </a:lnTo>
                <a:lnTo>
                  <a:pt x="359025" y="32515"/>
                </a:lnTo>
                <a:lnTo>
                  <a:pt x="356177" y="36881"/>
                </a:lnTo>
                <a:lnTo>
                  <a:pt x="356177" y="964"/>
                </a:lnTo>
                <a:lnTo>
                  <a:pt x="336602" y="964"/>
                </a:lnTo>
                <a:lnTo>
                  <a:pt x="336602" y="102233"/>
                </a:lnTo>
                <a:lnTo>
                  <a:pt x="356177" y="102233"/>
                </a:lnTo>
                <a:lnTo>
                  <a:pt x="356177" y="55126"/>
                </a:lnTo>
                <a:lnTo>
                  <a:pt x="357521" y="50174"/>
                </a:lnTo>
                <a:lnTo>
                  <a:pt x="360209" y="46704"/>
                </a:lnTo>
                <a:lnTo>
                  <a:pt x="362897" y="43235"/>
                </a:lnTo>
                <a:lnTo>
                  <a:pt x="366837" y="41499"/>
                </a:lnTo>
                <a:lnTo>
                  <a:pt x="377038" y="41499"/>
                </a:lnTo>
                <a:lnTo>
                  <a:pt x="380438" y="43246"/>
                </a:lnTo>
                <a:lnTo>
                  <a:pt x="382230" y="46739"/>
                </a:lnTo>
                <a:lnTo>
                  <a:pt x="383608" y="49220"/>
                </a:lnTo>
                <a:lnTo>
                  <a:pt x="384298" y="52483"/>
                </a:lnTo>
                <a:lnTo>
                  <a:pt x="384298" y="102233"/>
                </a:lnTo>
                <a:lnTo>
                  <a:pt x="404355" y="102233"/>
                </a:lnTo>
                <a:close/>
              </a:path>
              <a:path w="529820" h="132979">
                <a:moveTo>
                  <a:pt x="486742" y="71763"/>
                </a:moveTo>
                <a:lnTo>
                  <a:pt x="498551" y="74566"/>
                </a:lnTo>
                <a:lnTo>
                  <a:pt x="505375" y="76542"/>
                </a:lnTo>
                <a:lnTo>
                  <a:pt x="509051" y="78840"/>
                </a:lnTo>
                <a:lnTo>
                  <a:pt x="509970" y="82724"/>
                </a:lnTo>
                <a:lnTo>
                  <a:pt x="508833" y="86745"/>
                </a:lnTo>
                <a:lnTo>
                  <a:pt x="504284" y="89043"/>
                </a:lnTo>
                <a:lnTo>
                  <a:pt x="501217" y="89617"/>
                </a:lnTo>
                <a:lnTo>
                  <a:pt x="490786" y="89617"/>
                </a:lnTo>
                <a:lnTo>
                  <a:pt x="486283" y="88308"/>
                </a:lnTo>
                <a:lnTo>
                  <a:pt x="483847" y="85688"/>
                </a:lnTo>
                <a:lnTo>
                  <a:pt x="482469" y="84218"/>
                </a:lnTo>
                <a:lnTo>
                  <a:pt x="481573" y="81736"/>
                </a:lnTo>
                <a:lnTo>
                  <a:pt x="481159" y="78243"/>
                </a:lnTo>
                <a:lnTo>
                  <a:pt x="461240" y="78243"/>
                </a:lnTo>
                <a:lnTo>
                  <a:pt x="461240" y="85964"/>
                </a:lnTo>
                <a:lnTo>
                  <a:pt x="464055" y="92318"/>
                </a:lnTo>
                <a:lnTo>
                  <a:pt x="469684" y="97304"/>
                </a:lnTo>
                <a:lnTo>
                  <a:pt x="470845" y="98264"/>
                </a:lnTo>
                <a:lnTo>
                  <a:pt x="481322" y="103154"/>
                </a:lnTo>
                <a:lnTo>
                  <a:pt x="495840" y="104784"/>
                </a:lnTo>
                <a:lnTo>
                  <a:pt x="497424" y="104769"/>
                </a:lnTo>
                <a:lnTo>
                  <a:pt x="511531" y="102850"/>
                </a:lnTo>
                <a:lnTo>
                  <a:pt x="521515" y="97718"/>
                </a:lnTo>
                <a:lnTo>
                  <a:pt x="527051" y="93007"/>
                </a:lnTo>
                <a:lnTo>
                  <a:pt x="529820" y="86929"/>
                </a:lnTo>
                <a:lnTo>
                  <a:pt x="529820" y="73831"/>
                </a:lnTo>
                <a:lnTo>
                  <a:pt x="527890" y="69120"/>
                </a:lnTo>
                <a:lnTo>
                  <a:pt x="524030" y="65352"/>
                </a:lnTo>
                <a:lnTo>
                  <a:pt x="520125" y="61629"/>
                </a:lnTo>
                <a:lnTo>
                  <a:pt x="514266" y="58849"/>
                </a:lnTo>
                <a:lnTo>
                  <a:pt x="506454" y="57010"/>
                </a:lnTo>
                <a:lnTo>
                  <a:pt x="494738" y="54437"/>
                </a:lnTo>
                <a:lnTo>
                  <a:pt x="487914" y="52621"/>
                </a:lnTo>
                <a:lnTo>
                  <a:pt x="484054" y="50553"/>
                </a:lnTo>
                <a:lnTo>
                  <a:pt x="483089" y="46670"/>
                </a:lnTo>
                <a:lnTo>
                  <a:pt x="483997" y="43315"/>
                </a:lnTo>
                <a:lnTo>
                  <a:pt x="487627" y="40649"/>
                </a:lnTo>
                <a:lnTo>
                  <a:pt x="490671" y="39983"/>
                </a:lnTo>
                <a:lnTo>
                  <a:pt x="500137" y="39983"/>
                </a:lnTo>
                <a:lnTo>
                  <a:pt x="503813" y="41316"/>
                </a:lnTo>
                <a:lnTo>
                  <a:pt x="505972" y="43981"/>
                </a:lnTo>
                <a:lnTo>
                  <a:pt x="507833" y="47451"/>
                </a:lnTo>
                <a:lnTo>
                  <a:pt x="508109" y="49979"/>
                </a:lnTo>
                <a:lnTo>
                  <a:pt x="527752" y="49979"/>
                </a:lnTo>
                <a:lnTo>
                  <a:pt x="526879" y="40787"/>
                </a:lnTo>
                <a:lnTo>
                  <a:pt x="523490" y="34319"/>
                </a:lnTo>
                <a:lnTo>
                  <a:pt x="517586" y="30573"/>
                </a:lnTo>
                <a:lnTo>
                  <a:pt x="511681" y="26827"/>
                </a:lnTo>
                <a:lnTo>
                  <a:pt x="504042" y="24955"/>
                </a:lnTo>
                <a:lnTo>
                  <a:pt x="484789" y="24955"/>
                </a:lnTo>
                <a:lnTo>
                  <a:pt x="477127" y="27448"/>
                </a:lnTo>
                <a:lnTo>
                  <a:pt x="471682" y="32434"/>
                </a:lnTo>
                <a:lnTo>
                  <a:pt x="466237" y="37421"/>
                </a:lnTo>
                <a:lnTo>
                  <a:pt x="463515" y="43384"/>
                </a:lnTo>
                <a:lnTo>
                  <a:pt x="463515" y="56206"/>
                </a:lnTo>
                <a:lnTo>
                  <a:pt x="465261" y="60710"/>
                </a:lnTo>
                <a:lnTo>
                  <a:pt x="468753" y="63835"/>
                </a:lnTo>
                <a:lnTo>
                  <a:pt x="472245" y="67006"/>
                </a:lnTo>
                <a:lnTo>
                  <a:pt x="478241" y="69649"/>
                </a:lnTo>
                <a:lnTo>
                  <a:pt x="486742" y="71763"/>
                </a:lnTo>
                <a:close/>
              </a:path>
              <a:path w="529820" h="132979">
                <a:moveTo>
                  <a:pt x="269837" y="59883"/>
                </a:moveTo>
                <a:lnTo>
                  <a:pt x="270527" y="55631"/>
                </a:lnTo>
                <a:lnTo>
                  <a:pt x="280502" y="25311"/>
                </a:lnTo>
                <a:lnTo>
                  <a:pt x="267544" y="28339"/>
                </a:lnTo>
                <a:lnTo>
                  <a:pt x="257845" y="36708"/>
                </a:lnTo>
                <a:lnTo>
                  <a:pt x="255743" y="39890"/>
                </a:lnTo>
                <a:lnTo>
                  <a:pt x="251064" y="51381"/>
                </a:lnTo>
                <a:lnTo>
                  <a:pt x="249505" y="64869"/>
                </a:lnTo>
                <a:lnTo>
                  <a:pt x="249630" y="68938"/>
                </a:lnTo>
                <a:lnTo>
                  <a:pt x="252218" y="82068"/>
                </a:lnTo>
                <a:lnTo>
                  <a:pt x="258155" y="92409"/>
                </a:lnTo>
                <a:lnTo>
                  <a:pt x="263922" y="99188"/>
                </a:lnTo>
                <a:lnTo>
                  <a:pt x="271630" y="102578"/>
                </a:lnTo>
                <a:lnTo>
                  <a:pt x="287528" y="102578"/>
                </a:lnTo>
                <a:lnTo>
                  <a:pt x="292606" y="101084"/>
                </a:lnTo>
                <a:lnTo>
                  <a:pt x="296512" y="98097"/>
                </a:lnTo>
                <a:lnTo>
                  <a:pt x="298671" y="96488"/>
                </a:lnTo>
                <a:lnTo>
                  <a:pt x="300693" y="94075"/>
                </a:lnTo>
                <a:lnTo>
                  <a:pt x="302577" y="90858"/>
                </a:lnTo>
                <a:lnTo>
                  <a:pt x="302577" y="102853"/>
                </a:lnTo>
                <a:lnTo>
                  <a:pt x="301795" y="107955"/>
                </a:lnTo>
                <a:lnTo>
                  <a:pt x="300233" y="110988"/>
                </a:lnTo>
                <a:lnTo>
                  <a:pt x="297844" y="115722"/>
                </a:lnTo>
                <a:lnTo>
                  <a:pt x="293111" y="118089"/>
                </a:lnTo>
                <a:lnTo>
                  <a:pt x="281027" y="118089"/>
                </a:lnTo>
                <a:lnTo>
                  <a:pt x="277465" y="117192"/>
                </a:lnTo>
                <a:lnTo>
                  <a:pt x="274111" y="114389"/>
                </a:lnTo>
                <a:lnTo>
                  <a:pt x="272663" y="110437"/>
                </a:lnTo>
                <a:lnTo>
                  <a:pt x="251298" y="110437"/>
                </a:lnTo>
                <a:lnTo>
                  <a:pt x="251940" y="117928"/>
                </a:lnTo>
                <a:lnTo>
                  <a:pt x="255294" y="123557"/>
                </a:lnTo>
                <a:lnTo>
                  <a:pt x="261360" y="127326"/>
                </a:lnTo>
                <a:lnTo>
                  <a:pt x="267426" y="131095"/>
                </a:lnTo>
                <a:lnTo>
                  <a:pt x="275260" y="132979"/>
                </a:lnTo>
                <a:lnTo>
                  <a:pt x="284863" y="132979"/>
                </a:lnTo>
                <a:lnTo>
                  <a:pt x="296504" y="132073"/>
                </a:lnTo>
                <a:lnTo>
                  <a:pt x="308885" y="127887"/>
                </a:lnTo>
                <a:lnTo>
                  <a:pt x="317119" y="120295"/>
                </a:lnTo>
                <a:lnTo>
                  <a:pt x="320382" y="115377"/>
                </a:lnTo>
                <a:lnTo>
                  <a:pt x="322013" y="108070"/>
                </a:lnTo>
                <a:lnTo>
                  <a:pt x="322013" y="27092"/>
                </a:lnTo>
                <a:lnTo>
                  <a:pt x="302921" y="27092"/>
                </a:lnTo>
                <a:lnTo>
                  <a:pt x="302921" y="37915"/>
                </a:lnTo>
                <a:lnTo>
                  <a:pt x="299981" y="32629"/>
                </a:lnTo>
                <a:lnTo>
                  <a:pt x="296121" y="28999"/>
                </a:lnTo>
                <a:lnTo>
                  <a:pt x="291342" y="27023"/>
                </a:lnTo>
                <a:lnTo>
                  <a:pt x="288539" y="25874"/>
                </a:lnTo>
                <a:lnTo>
                  <a:pt x="285254" y="25299"/>
                </a:lnTo>
                <a:lnTo>
                  <a:pt x="281486" y="25299"/>
                </a:lnTo>
                <a:lnTo>
                  <a:pt x="286172" y="42465"/>
                </a:lnTo>
                <a:lnTo>
                  <a:pt x="291227" y="42465"/>
                </a:lnTo>
                <a:lnTo>
                  <a:pt x="295259" y="44326"/>
                </a:lnTo>
                <a:lnTo>
                  <a:pt x="298269" y="48048"/>
                </a:lnTo>
                <a:lnTo>
                  <a:pt x="301278" y="51771"/>
                </a:lnTo>
                <a:lnTo>
                  <a:pt x="302784" y="57194"/>
                </a:lnTo>
                <a:lnTo>
                  <a:pt x="302784" y="71901"/>
                </a:lnTo>
                <a:lnTo>
                  <a:pt x="301198" y="77427"/>
                </a:lnTo>
                <a:lnTo>
                  <a:pt x="298028" y="80897"/>
                </a:lnTo>
                <a:lnTo>
                  <a:pt x="294857" y="84367"/>
                </a:lnTo>
                <a:lnTo>
                  <a:pt x="290974" y="86102"/>
                </a:lnTo>
                <a:lnTo>
                  <a:pt x="279487" y="86102"/>
                </a:lnTo>
                <a:lnTo>
                  <a:pt x="274709" y="82931"/>
                </a:lnTo>
                <a:lnTo>
                  <a:pt x="272043" y="76589"/>
                </a:lnTo>
                <a:lnTo>
                  <a:pt x="270573" y="73187"/>
                </a:lnTo>
                <a:lnTo>
                  <a:pt x="269837" y="69304"/>
                </a:lnTo>
                <a:lnTo>
                  <a:pt x="269837" y="59883"/>
                </a:lnTo>
                <a:close/>
              </a:path>
              <a:path w="529820" h="132979">
                <a:moveTo>
                  <a:pt x="22538" y="620"/>
                </a:moveTo>
                <a:lnTo>
                  <a:pt x="0" y="620"/>
                </a:lnTo>
                <a:lnTo>
                  <a:pt x="28810" y="102233"/>
                </a:lnTo>
                <a:lnTo>
                  <a:pt x="48522" y="102233"/>
                </a:lnTo>
                <a:lnTo>
                  <a:pt x="60790" y="42809"/>
                </a:lnTo>
                <a:lnTo>
                  <a:pt x="64375" y="23162"/>
                </a:lnTo>
                <a:lnTo>
                  <a:pt x="67958" y="42809"/>
                </a:lnTo>
                <a:lnTo>
                  <a:pt x="80227" y="102233"/>
                </a:lnTo>
                <a:lnTo>
                  <a:pt x="100491" y="102233"/>
                </a:lnTo>
                <a:lnTo>
                  <a:pt x="129094" y="620"/>
                </a:lnTo>
                <a:lnTo>
                  <a:pt x="107521" y="620"/>
                </a:lnTo>
                <a:lnTo>
                  <a:pt x="93943" y="59423"/>
                </a:lnTo>
                <a:lnTo>
                  <a:pt x="90842" y="75003"/>
                </a:lnTo>
                <a:lnTo>
                  <a:pt x="87740" y="58803"/>
                </a:lnTo>
                <a:lnTo>
                  <a:pt x="75678" y="620"/>
                </a:lnTo>
                <a:lnTo>
                  <a:pt x="53278" y="620"/>
                </a:lnTo>
                <a:lnTo>
                  <a:pt x="41836" y="59147"/>
                </a:lnTo>
                <a:lnTo>
                  <a:pt x="38872" y="75003"/>
                </a:lnTo>
                <a:lnTo>
                  <a:pt x="35978" y="58803"/>
                </a:lnTo>
                <a:lnTo>
                  <a:pt x="22538" y="620"/>
                </a:lnTo>
                <a:close/>
              </a:path>
              <a:path w="529820" h="132979">
                <a:moveTo>
                  <a:pt x="179467" y="48014"/>
                </a:moveTo>
                <a:lnTo>
                  <a:pt x="181041" y="51955"/>
                </a:lnTo>
                <a:lnTo>
                  <a:pt x="181362" y="57148"/>
                </a:lnTo>
                <a:lnTo>
                  <a:pt x="150829" y="57148"/>
                </a:lnTo>
                <a:lnTo>
                  <a:pt x="151472" y="52277"/>
                </a:lnTo>
                <a:lnTo>
                  <a:pt x="153046" y="48416"/>
                </a:lnTo>
                <a:lnTo>
                  <a:pt x="155550" y="45567"/>
                </a:lnTo>
                <a:lnTo>
                  <a:pt x="158054" y="42717"/>
                </a:lnTo>
                <a:lnTo>
                  <a:pt x="163545" y="25164"/>
                </a:lnTo>
                <a:lnTo>
                  <a:pt x="150762" y="28146"/>
                </a:lnTo>
                <a:lnTo>
                  <a:pt x="140456" y="35502"/>
                </a:lnTo>
                <a:lnTo>
                  <a:pt x="136991" y="39882"/>
                </a:lnTo>
                <a:lnTo>
                  <a:pt x="132171" y="51173"/>
                </a:lnTo>
                <a:lnTo>
                  <a:pt x="130565" y="65420"/>
                </a:lnTo>
                <a:lnTo>
                  <a:pt x="131030" y="73509"/>
                </a:lnTo>
                <a:lnTo>
                  <a:pt x="134550" y="86318"/>
                </a:lnTo>
                <a:lnTo>
                  <a:pt x="141524" y="95477"/>
                </a:lnTo>
                <a:lnTo>
                  <a:pt x="154048" y="102660"/>
                </a:lnTo>
                <a:lnTo>
                  <a:pt x="166819" y="104715"/>
                </a:lnTo>
                <a:lnTo>
                  <a:pt x="171167" y="104533"/>
                </a:lnTo>
                <a:lnTo>
                  <a:pt x="183967" y="101223"/>
                </a:lnTo>
                <a:lnTo>
                  <a:pt x="193837" y="93754"/>
                </a:lnTo>
                <a:lnTo>
                  <a:pt x="197973" y="89158"/>
                </a:lnTo>
                <a:lnTo>
                  <a:pt x="200293" y="84631"/>
                </a:lnTo>
                <a:lnTo>
                  <a:pt x="200799" y="80173"/>
                </a:lnTo>
                <a:lnTo>
                  <a:pt x="180742" y="80173"/>
                </a:lnTo>
                <a:lnTo>
                  <a:pt x="179685" y="82379"/>
                </a:lnTo>
                <a:lnTo>
                  <a:pt x="177088" y="85343"/>
                </a:lnTo>
                <a:lnTo>
                  <a:pt x="174562" y="87641"/>
                </a:lnTo>
                <a:lnTo>
                  <a:pt x="171276" y="88790"/>
                </a:lnTo>
                <a:lnTo>
                  <a:pt x="163419" y="88790"/>
                </a:lnTo>
                <a:lnTo>
                  <a:pt x="160156" y="87848"/>
                </a:lnTo>
                <a:lnTo>
                  <a:pt x="157445" y="85964"/>
                </a:lnTo>
                <a:lnTo>
                  <a:pt x="152988" y="82931"/>
                </a:lnTo>
                <a:lnTo>
                  <a:pt x="150622" y="77646"/>
                </a:lnTo>
                <a:lnTo>
                  <a:pt x="150346" y="70108"/>
                </a:lnTo>
                <a:lnTo>
                  <a:pt x="201764" y="70108"/>
                </a:lnTo>
                <a:lnTo>
                  <a:pt x="201856" y="63628"/>
                </a:lnTo>
                <a:lnTo>
                  <a:pt x="201649" y="58665"/>
                </a:lnTo>
                <a:lnTo>
                  <a:pt x="201143" y="55218"/>
                </a:lnTo>
                <a:lnTo>
                  <a:pt x="200270" y="49335"/>
                </a:lnTo>
                <a:lnTo>
                  <a:pt x="198364" y="44165"/>
                </a:lnTo>
                <a:lnTo>
                  <a:pt x="195423" y="39707"/>
                </a:lnTo>
                <a:lnTo>
                  <a:pt x="192160" y="34652"/>
                </a:lnTo>
                <a:lnTo>
                  <a:pt x="188025" y="30952"/>
                </a:lnTo>
                <a:lnTo>
                  <a:pt x="183016" y="28608"/>
                </a:lnTo>
                <a:lnTo>
                  <a:pt x="178007" y="26264"/>
                </a:lnTo>
                <a:lnTo>
                  <a:pt x="172379" y="25092"/>
                </a:lnTo>
                <a:lnTo>
                  <a:pt x="173815" y="42637"/>
                </a:lnTo>
                <a:lnTo>
                  <a:pt x="176641" y="45325"/>
                </a:lnTo>
                <a:lnTo>
                  <a:pt x="179467" y="48014"/>
                </a:lnTo>
                <a:close/>
              </a:path>
              <a:path w="529820" h="132979">
                <a:moveTo>
                  <a:pt x="158054" y="42717"/>
                </a:moveTo>
                <a:lnTo>
                  <a:pt x="161581" y="41293"/>
                </a:lnTo>
                <a:lnTo>
                  <a:pt x="170311" y="41293"/>
                </a:lnTo>
                <a:lnTo>
                  <a:pt x="173815" y="42637"/>
                </a:lnTo>
                <a:lnTo>
                  <a:pt x="172379" y="25092"/>
                </a:lnTo>
                <a:lnTo>
                  <a:pt x="163545" y="25164"/>
                </a:lnTo>
                <a:lnTo>
                  <a:pt x="158054" y="42717"/>
                </a:lnTo>
                <a:close/>
              </a:path>
              <a:path w="529820" h="132979">
                <a:moveTo>
                  <a:pt x="219110" y="0"/>
                </a:moveTo>
                <a:lnTo>
                  <a:pt x="219110" y="18130"/>
                </a:lnTo>
                <a:lnTo>
                  <a:pt x="239029" y="18130"/>
                </a:lnTo>
                <a:lnTo>
                  <a:pt x="239029" y="0"/>
                </a:lnTo>
                <a:lnTo>
                  <a:pt x="219110" y="0"/>
                </a:lnTo>
                <a:close/>
              </a:path>
              <a:path w="529820" h="132979">
                <a:moveTo>
                  <a:pt x="219110" y="27092"/>
                </a:moveTo>
                <a:lnTo>
                  <a:pt x="219110" y="102233"/>
                </a:lnTo>
                <a:lnTo>
                  <a:pt x="239029" y="102233"/>
                </a:lnTo>
                <a:lnTo>
                  <a:pt x="239029" y="27092"/>
                </a:lnTo>
                <a:lnTo>
                  <a:pt x="219110" y="27092"/>
                </a:lnTo>
                <a:close/>
              </a:path>
              <a:path w="529820" h="132979">
                <a:moveTo>
                  <a:pt x="280502" y="25311"/>
                </a:moveTo>
                <a:lnTo>
                  <a:pt x="270527" y="55631"/>
                </a:lnTo>
                <a:lnTo>
                  <a:pt x="271906" y="52185"/>
                </a:lnTo>
                <a:lnTo>
                  <a:pt x="274524" y="45705"/>
                </a:lnTo>
                <a:lnTo>
                  <a:pt x="279280" y="42465"/>
                </a:lnTo>
                <a:lnTo>
                  <a:pt x="286172" y="42465"/>
                </a:lnTo>
                <a:lnTo>
                  <a:pt x="281486" y="25299"/>
                </a:lnTo>
                <a:lnTo>
                  <a:pt x="280502" y="25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206922" y="3874752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5007762" y="4021728"/>
            <a:ext cx="1221149" cy="91849"/>
          </a:xfrm>
          <a:custGeom>
            <a:avLst/>
            <a:gdLst/>
            <a:ahLst/>
            <a:cxnLst/>
            <a:rect l="l" t="t" r="r" b="b"/>
            <a:pathLst>
              <a:path w="1343264" h="104095">
                <a:moveTo>
                  <a:pt x="411707" y="86240"/>
                </a:moveTo>
                <a:lnTo>
                  <a:pt x="411707" y="101268"/>
                </a:lnTo>
                <a:lnTo>
                  <a:pt x="426112" y="101268"/>
                </a:lnTo>
                <a:lnTo>
                  <a:pt x="426112" y="86240"/>
                </a:lnTo>
                <a:lnTo>
                  <a:pt x="411707" y="86240"/>
                </a:lnTo>
                <a:close/>
              </a:path>
              <a:path w="1343264" h="104095">
                <a:moveTo>
                  <a:pt x="490488" y="4768"/>
                </a:moveTo>
                <a:lnTo>
                  <a:pt x="483067" y="2274"/>
                </a:lnTo>
                <a:lnTo>
                  <a:pt x="473601" y="2274"/>
                </a:lnTo>
                <a:lnTo>
                  <a:pt x="466938" y="13649"/>
                </a:lnTo>
                <a:lnTo>
                  <a:pt x="478931" y="13649"/>
                </a:lnTo>
                <a:lnTo>
                  <a:pt x="483411" y="15189"/>
                </a:lnTo>
                <a:lnTo>
                  <a:pt x="486352" y="18268"/>
                </a:lnTo>
                <a:lnTo>
                  <a:pt x="489293" y="21347"/>
                </a:lnTo>
                <a:lnTo>
                  <a:pt x="490763" y="24725"/>
                </a:lnTo>
                <a:lnTo>
                  <a:pt x="491108" y="48531"/>
                </a:lnTo>
                <a:lnTo>
                  <a:pt x="494784" y="46463"/>
                </a:lnTo>
                <a:lnTo>
                  <a:pt x="497495" y="44349"/>
                </a:lnTo>
                <a:lnTo>
                  <a:pt x="499241" y="42189"/>
                </a:lnTo>
                <a:lnTo>
                  <a:pt x="502366" y="38375"/>
                </a:lnTo>
                <a:lnTo>
                  <a:pt x="503927" y="33388"/>
                </a:lnTo>
                <a:lnTo>
                  <a:pt x="503927" y="20566"/>
                </a:lnTo>
                <a:lnTo>
                  <a:pt x="501239" y="14741"/>
                </a:lnTo>
                <a:lnTo>
                  <a:pt x="495864" y="9754"/>
                </a:lnTo>
                <a:lnTo>
                  <a:pt x="490488" y="4768"/>
                </a:lnTo>
                <a:close/>
              </a:path>
              <a:path w="1343264" h="104095">
                <a:moveTo>
                  <a:pt x="488385" y="88136"/>
                </a:moveTo>
                <a:lnTo>
                  <a:pt x="484594" y="91238"/>
                </a:lnTo>
                <a:lnTo>
                  <a:pt x="479827" y="92789"/>
                </a:lnTo>
                <a:lnTo>
                  <a:pt x="466915" y="92789"/>
                </a:lnTo>
                <a:lnTo>
                  <a:pt x="461619" y="90916"/>
                </a:lnTo>
                <a:lnTo>
                  <a:pt x="458197" y="87170"/>
                </a:lnTo>
                <a:lnTo>
                  <a:pt x="454773" y="83425"/>
                </a:lnTo>
                <a:lnTo>
                  <a:pt x="453062" y="78978"/>
                </a:lnTo>
                <a:lnTo>
                  <a:pt x="449592" y="96386"/>
                </a:lnTo>
                <a:lnTo>
                  <a:pt x="460605" y="102167"/>
                </a:lnTo>
                <a:lnTo>
                  <a:pt x="473808" y="104095"/>
                </a:lnTo>
                <a:lnTo>
                  <a:pt x="474954" y="104083"/>
                </a:lnTo>
                <a:lnTo>
                  <a:pt x="488434" y="101661"/>
                </a:lnTo>
                <a:lnTo>
                  <a:pt x="488385" y="88136"/>
                </a:lnTo>
                <a:close/>
              </a:path>
              <a:path w="1343264" h="104095">
                <a:moveTo>
                  <a:pt x="603500" y="2964"/>
                </a:moveTo>
                <a:lnTo>
                  <a:pt x="548292" y="103888"/>
                </a:lnTo>
                <a:lnTo>
                  <a:pt x="555942" y="103888"/>
                </a:lnTo>
                <a:lnTo>
                  <a:pt x="611151" y="2964"/>
                </a:lnTo>
                <a:lnTo>
                  <a:pt x="603500" y="2964"/>
                </a:lnTo>
                <a:close/>
              </a:path>
              <a:path w="1343264" h="104095">
                <a:moveTo>
                  <a:pt x="541905" y="43774"/>
                </a:moveTo>
                <a:lnTo>
                  <a:pt x="538562" y="42384"/>
                </a:lnTo>
                <a:lnTo>
                  <a:pt x="539194" y="53564"/>
                </a:lnTo>
                <a:lnTo>
                  <a:pt x="545811" y="53564"/>
                </a:lnTo>
                <a:lnTo>
                  <a:pt x="545811" y="43774"/>
                </a:lnTo>
                <a:lnTo>
                  <a:pt x="541905" y="43774"/>
                </a:lnTo>
                <a:close/>
              </a:path>
              <a:path w="1343264" h="104095">
                <a:moveTo>
                  <a:pt x="609542" y="91479"/>
                </a:moveTo>
                <a:lnTo>
                  <a:pt x="606177" y="90089"/>
                </a:lnTo>
                <a:lnTo>
                  <a:pt x="606831" y="101268"/>
                </a:lnTo>
                <a:lnTo>
                  <a:pt x="613494" y="101268"/>
                </a:lnTo>
                <a:lnTo>
                  <a:pt x="613494" y="91479"/>
                </a:lnTo>
                <a:lnTo>
                  <a:pt x="609542" y="91479"/>
                </a:lnTo>
                <a:close/>
              </a:path>
              <a:path w="1343264" h="104095">
                <a:moveTo>
                  <a:pt x="763363" y="89757"/>
                </a:moveTo>
                <a:lnTo>
                  <a:pt x="770940" y="78243"/>
                </a:lnTo>
                <a:lnTo>
                  <a:pt x="772594" y="74340"/>
                </a:lnTo>
                <a:lnTo>
                  <a:pt x="775903" y="62275"/>
                </a:lnTo>
                <a:lnTo>
                  <a:pt x="777005" y="49083"/>
                </a:lnTo>
                <a:lnTo>
                  <a:pt x="776143" y="37605"/>
                </a:lnTo>
                <a:lnTo>
                  <a:pt x="772734" y="25266"/>
                </a:lnTo>
                <a:lnTo>
                  <a:pt x="766736" y="14821"/>
                </a:lnTo>
                <a:lnTo>
                  <a:pt x="759357" y="7534"/>
                </a:lnTo>
                <a:lnTo>
                  <a:pt x="748040" y="1883"/>
                </a:lnTo>
                <a:lnTo>
                  <a:pt x="734341" y="0"/>
                </a:lnTo>
                <a:lnTo>
                  <a:pt x="693331" y="0"/>
                </a:lnTo>
                <a:lnTo>
                  <a:pt x="693331" y="101268"/>
                </a:lnTo>
                <a:lnTo>
                  <a:pt x="734204" y="101268"/>
                </a:lnTo>
                <a:lnTo>
                  <a:pt x="707116" y="89549"/>
                </a:lnTo>
                <a:lnTo>
                  <a:pt x="707116" y="11788"/>
                </a:lnTo>
                <a:lnTo>
                  <a:pt x="732503" y="11799"/>
                </a:lnTo>
                <a:lnTo>
                  <a:pt x="746158" y="14560"/>
                </a:lnTo>
                <a:lnTo>
                  <a:pt x="755535" y="22198"/>
                </a:lnTo>
                <a:lnTo>
                  <a:pt x="757713" y="25700"/>
                </a:lnTo>
                <a:lnTo>
                  <a:pt x="761689" y="37073"/>
                </a:lnTo>
                <a:lnTo>
                  <a:pt x="763014" y="51427"/>
                </a:lnTo>
                <a:lnTo>
                  <a:pt x="763014" y="54690"/>
                </a:lnTo>
                <a:lnTo>
                  <a:pt x="762669" y="58228"/>
                </a:lnTo>
                <a:lnTo>
                  <a:pt x="761980" y="62043"/>
                </a:lnTo>
                <a:lnTo>
                  <a:pt x="760785" y="68431"/>
                </a:lnTo>
                <a:lnTo>
                  <a:pt x="758833" y="73671"/>
                </a:lnTo>
                <a:lnTo>
                  <a:pt x="756122" y="77761"/>
                </a:lnTo>
                <a:lnTo>
                  <a:pt x="752721" y="82862"/>
                </a:lnTo>
                <a:lnTo>
                  <a:pt x="748356" y="86309"/>
                </a:lnTo>
                <a:lnTo>
                  <a:pt x="743026" y="88101"/>
                </a:lnTo>
                <a:lnTo>
                  <a:pt x="740295" y="100930"/>
                </a:lnTo>
                <a:lnTo>
                  <a:pt x="753147" y="97319"/>
                </a:lnTo>
                <a:lnTo>
                  <a:pt x="763363" y="89757"/>
                </a:lnTo>
                <a:close/>
              </a:path>
              <a:path w="1343264" h="104095">
                <a:moveTo>
                  <a:pt x="743026" y="88101"/>
                </a:moveTo>
                <a:lnTo>
                  <a:pt x="740039" y="89066"/>
                </a:lnTo>
                <a:lnTo>
                  <a:pt x="736225" y="89549"/>
                </a:lnTo>
                <a:lnTo>
                  <a:pt x="707116" y="89549"/>
                </a:lnTo>
                <a:lnTo>
                  <a:pt x="734204" y="101268"/>
                </a:lnTo>
                <a:lnTo>
                  <a:pt x="740295" y="100930"/>
                </a:lnTo>
                <a:lnTo>
                  <a:pt x="743026" y="88101"/>
                </a:lnTo>
                <a:close/>
              </a:path>
              <a:path w="1343264" h="104095">
                <a:moveTo>
                  <a:pt x="829457" y="44602"/>
                </a:moveTo>
                <a:lnTo>
                  <a:pt x="829457" y="56183"/>
                </a:lnTo>
                <a:lnTo>
                  <a:pt x="901345" y="56183"/>
                </a:lnTo>
                <a:lnTo>
                  <a:pt x="901345" y="44602"/>
                </a:lnTo>
                <a:lnTo>
                  <a:pt x="829457" y="44602"/>
                </a:lnTo>
                <a:close/>
              </a:path>
              <a:path w="1343264" h="104095">
                <a:moveTo>
                  <a:pt x="829457" y="74176"/>
                </a:moveTo>
                <a:lnTo>
                  <a:pt x="829457" y="85964"/>
                </a:lnTo>
                <a:lnTo>
                  <a:pt x="901345" y="85964"/>
                </a:lnTo>
                <a:lnTo>
                  <a:pt x="901345" y="74176"/>
                </a:lnTo>
                <a:lnTo>
                  <a:pt x="829457" y="74176"/>
                </a:lnTo>
                <a:close/>
              </a:path>
              <a:path w="1343264" h="104095">
                <a:moveTo>
                  <a:pt x="987615" y="77140"/>
                </a:moveTo>
                <a:lnTo>
                  <a:pt x="987615" y="101268"/>
                </a:lnTo>
                <a:lnTo>
                  <a:pt x="1000022" y="101268"/>
                </a:lnTo>
                <a:lnTo>
                  <a:pt x="1000022" y="77140"/>
                </a:lnTo>
                <a:lnTo>
                  <a:pt x="1014564" y="77140"/>
                </a:lnTo>
                <a:lnTo>
                  <a:pt x="1014564" y="66317"/>
                </a:lnTo>
                <a:lnTo>
                  <a:pt x="1000022" y="66317"/>
                </a:lnTo>
                <a:lnTo>
                  <a:pt x="1000022" y="2275"/>
                </a:lnTo>
                <a:lnTo>
                  <a:pt x="989545" y="2275"/>
                </a:lnTo>
                <a:lnTo>
                  <a:pt x="987408" y="21577"/>
                </a:lnTo>
                <a:lnTo>
                  <a:pt x="987408" y="66317"/>
                </a:lnTo>
                <a:lnTo>
                  <a:pt x="955772" y="66317"/>
                </a:lnTo>
                <a:lnTo>
                  <a:pt x="944331" y="65007"/>
                </a:lnTo>
                <a:lnTo>
                  <a:pt x="944331" y="77140"/>
                </a:lnTo>
                <a:lnTo>
                  <a:pt x="987615" y="77140"/>
                </a:lnTo>
                <a:close/>
              </a:path>
              <a:path w="1343264" h="104095">
                <a:moveTo>
                  <a:pt x="989545" y="2275"/>
                </a:moveTo>
                <a:lnTo>
                  <a:pt x="944331" y="65007"/>
                </a:lnTo>
                <a:lnTo>
                  <a:pt x="955772" y="66317"/>
                </a:lnTo>
                <a:lnTo>
                  <a:pt x="987408" y="21577"/>
                </a:lnTo>
                <a:lnTo>
                  <a:pt x="989545" y="2275"/>
                </a:lnTo>
                <a:close/>
              </a:path>
              <a:path w="1343264" h="104095">
                <a:moveTo>
                  <a:pt x="1069957" y="77140"/>
                </a:moveTo>
                <a:lnTo>
                  <a:pt x="1069957" y="101268"/>
                </a:lnTo>
                <a:lnTo>
                  <a:pt x="1082363" y="101268"/>
                </a:lnTo>
                <a:lnTo>
                  <a:pt x="1082363" y="77140"/>
                </a:lnTo>
                <a:lnTo>
                  <a:pt x="1096906" y="77140"/>
                </a:lnTo>
                <a:lnTo>
                  <a:pt x="1096906" y="66317"/>
                </a:lnTo>
                <a:lnTo>
                  <a:pt x="1082363" y="66317"/>
                </a:lnTo>
                <a:lnTo>
                  <a:pt x="1082363" y="2275"/>
                </a:lnTo>
                <a:lnTo>
                  <a:pt x="1071887" y="2275"/>
                </a:lnTo>
                <a:lnTo>
                  <a:pt x="1069750" y="21577"/>
                </a:lnTo>
                <a:lnTo>
                  <a:pt x="1069750" y="66317"/>
                </a:lnTo>
                <a:lnTo>
                  <a:pt x="1038114" y="66317"/>
                </a:lnTo>
                <a:lnTo>
                  <a:pt x="1026672" y="65007"/>
                </a:lnTo>
                <a:lnTo>
                  <a:pt x="1026672" y="77140"/>
                </a:lnTo>
                <a:lnTo>
                  <a:pt x="1069957" y="77140"/>
                </a:lnTo>
                <a:close/>
              </a:path>
              <a:path w="1343264" h="104095">
                <a:moveTo>
                  <a:pt x="1071887" y="2275"/>
                </a:moveTo>
                <a:lnTo>
                  <a:pt x="1026672" y="65007"/>
                </a:lnTo>
                <a:lnTo>
                  <a:pt x="1038114" y="66317"/>
                </a:lnTo>
                <a:lnTo>
                  <a:pt x="1069750" y="21577"/>
                </a:lnTo>
                <a:lnTo>
                  <a:pt x="1071887" y="2275"/>
                </a:lnTo>
                <a:close/>
              </a:path>
              <a:path w="1343264" h="104095">
                <a:moveTo>
                  <a:pt x="1117491" y="86240"/>
                </a:moveTo>
                <a:lnTo>
                  <a:pt x="1117491" y="101268"/>
                </a:lnTo>
                <a:lnTo>
                  <a:pt x="1131896" y="101268"/>
                </a:lnTo>
                <a:lnTo>
                  <a:pt x="1131896" y="86240"/>
                </a:lnTo>
                <a:lnTo>
                  <a:pt x="1117491" y="86240"/>
                </a:lnTo>
                <a:close/>
              </a:path>
              <a:path w="1343264" h="104095">
                <a:moveTo>
                  <a:pt x="1158984" y="89549"/>
                </a:moveTo>
                <a:lnTo>
                  <a:pt x="1160178" y="84677"/>
                </a:lnTo>
                <a:lnTo>
                  <a:pt x="1163073" y="80243"/>
                </a:lnTo>
                <a:lnTo>
                  <a:pt x="1167668" y="76244"/>
                </a:lnTo>
                <a:lnTo>
                  <a:pt x="1170241" y="73992"/>
                </a:lnTo>
                <a:lnTo>
                  <a:pt x="1173779" y="71625"/>
                </a:lnTo>
                <a:lnTo>
                  <a:pt x="1178283" y="69144"/>
                </a:lnTo>
                <a:lnTo>
                  <a:pt x="1187725" y="63904"/>
                </a:lnTo>
                <a:lnTo>
                  <a:pt x="1196041" y="59262"/>
                </a:lnTo>
                <a:lnTo>
                  <a:pt x="1201809" y="55310"/>
                </a:lnTo>
                <a:lnTo>
                  <a:pt x="1205025" y="52047"/>
                </a:lnTo>
                <a:lnTo>
                  <a:pt x="1210585" y="46440"/>
                </a:lnTo>
                <a:lnTo>
                  <a:pt x="1213365" y="39684"/>
                </a:lnTo>
                <a:lnTo>
                  <a:pt x="1213365" y="24289"/>
                </a:lnTo>
                <a:lnTo>
                  <a:pt x="1210757" y="17487"/>
                </a:lnTo>
                <a:lnTo>
                  <a:pt x="1205542" y="11374"/>
                </a:lnTo>
                <a:lnTo>
                  <a:pt x="1194954" y="4324"/>
                </a:lnTo>
                <a:lnTo>
                  <a:pt x="1180764" y="2205"/>
                </a:lnTo>
                <a:lnTo>
                  <a:pt x="1172986" y="2797"/>
                </a:lnTo>
                <a:lnTo>
                  <a:pt x="1160683" y="7394"/>
                </a:lnTo>
                <a:lnTo>
                  <a:pt x="1152298" y="16545"/>
                </a:lnTo>
                <a:lnTo>
                  <a:pt x="1149265" y="21968"/>
                </a:lnTo>
                <a:lnTo>
                  <a:pt x="1147680" y="28976"/>
                </a:lnTo>
                <a:lnTo>
                  <a:pt x="1147542" y="37571"/>
                </a:lnTo>
                <a:lnTo>
                  <a:pt x="1160155" y="37571"/>
                </a:lnTo>
                <a:lnTo>
                  <a:pt x="1160339" y="31458"/>
                </a:lnTo>
                <a:lnTo>
                  <a:pt x="1161303" y="26678"/>
                </a:lnTo>
                <a:lnTo>
                  <a:pt x="1163050" y="23231"/>
                </a:lnTo>
                <a:lnTo>
                  <a:pt x="1166313" y="16797"/>
                </a:lnTo>
                <a:lnTo>
                  <a:pt x="1172194" y="13580"/>
                </a:lnTo>
                <a:lnTo>
                  <a:pt x="1186438" y="13580"/>
                </a:lnTo>
                <a:lnTo>
                  <a:pt x="1191033" y="15269"/>
                </a:lnTo>
                <a:lnTo>
                  <a:pt x="1194480" y="18647"/>
                </a:lnTo>
                <a:lnTo>
                  <a:pt x="1197925" y="22025"/>
                </a:lnTo>
                <a:lnTo>
                  <a:pt x="1199649" y="26586"/>
                </a:lnTo>
                <a:lnTo>
                  <a:pt x="1199649" y="37249"/>
                </a:lnTo>
                <a:lnTo>
                  <a:pt x="1197765" y="41615"/>
                </a:lnTo>
                <a:lnTo>
                  <a:pt x="1193997" y="45429"/>
                </a:lnTo>
                <a:lnTo>
                  <a:pt x="1191608" y="47865"/>
                </a:lnTo>
                <a:lnTo>
                  <a:pt x="1187449" y="50806"/>
                </a:lnTo>
                <a:lnTo>
                  <a:pt x="1181522" y="54253"/>
                </a:lnTo>
                <a:lnTo>
                  <a:pt x="1168288" y="61905"/>
                </a:lnTo>
                <a:lnTo>
                  <a:pt x="1159419" y="67052"/>
                </a:lnTo>
                <a:lnTo>
                  <a:pt x="1153458" y="72774"/>
                </a:lnTo>
                <a:lnTo>
                  <a:pt x="1150403" y="79071"/>
                </a:lnTo>
                <a:lnTo>
                  <a:pt x="1147347" y="85367"/>
                </a:lnTo>
                <a:lnTo>
                  <a:pt x="1145589" y="92766"/>
                </a:lnTo>
                <a:lnTo>
                  <a:pt x="1145130" y="101268"/>
                </a:lnTo>
                <a:lnTo>
                  <a:pt x="1212882" y="101268"/>
                </a:lnTo>
                <a:lnTo>
                  <a:pt x="1212882" y="89549"/>
                </a:lnTo>
                <a:lnTo>
                  <a:pt x="1158984" y="89549"/>
                </a:lnTo>
                <a:close/>
              </a:path>
              <a:path w="1343264" h="104095">
                <a:moveTo>
                  <a:pt x="1309284" y="2964"/>
                </a:moveTo>
                <a:lnTo>
                  <a:pt x="1254075" y="103888"/>
                </a:lnTo>
                <a:lnTo>
                  <a:pt x="1261727" y="103888"/>
                </a:lnTo>
                <a:lnTo>
                  <a:pt x="1316935" y="2964"/>
                </a:lnTo>
                <a:lnTo>
                  <a:pt x="1309284" y="2964"/>
                </a:lnTo>
                <a:close/>
              </a:path>
              <a:path w="1343264" h="104095">
                <a:moveTo>
                  <a:pt x="1247689" y="43775"/>
                </a:moveTo>
                <a:lnTo>
                  <a:pt x="1244346" y="42384"/>
                </a:lnTo>
                <a:lnTo>
                  <a:pt x="1244977" y="53564"/>
                </a:lnTo>
                <a:lnTo>
                  <a:pt x="1251595" y="53564"/>
                </a:lnTo>
                <a:lnTo>
                  <a:pt x="1251595" y="43775"/>
                </a:lnTo>
                <a:lnTo>
                  <a:pt x="1247689" y="43775"/>
                </a:lnTo>
                <a:close/>
              </a:path>
              <a:path w="1343264" h="104095">
                <a:moveTo>
                  <a:pt x="1315327" y="91479"/>
                </a:moveTo>
                <a:lnTo>
                  <a:pt x="1311961" y="90089"/>
                </a:lnTo>
                <a:lnTo>
                  <a:pt x="1312615" y="101268"/>
                </a:lnTo>
                <a:lnTo>
                  <a:pt x="1319279" y="101268"/>
                </a:lnTo>
                <a:lnTo>
                  <a:pt x="1319279" y="91479"/>
                </a:lnTo>
                <a:lnTo>
                  <a:pt x="1315327" y="91479"/>
                </a:lnTo>
                <a:close/>
              </a:path>
              <a:path w="1343264" h="104095">
                <a:moveTo>
                  <a:pt x="1297567" y="89549"/>
                </a:moveTo>
                <a:lnTo>
                  <a:pt x="1302254" y="94237"/>
                </a:lnTo>
                <a:lnTo>
                  <a:pt x="1306941" y="98924"/>
                </a:lnTo>
                <a:lnTo>
                  <a:pt x="1312615" y="101268"/>
                </a:lnTo>
                <a:lnTo>
                  <a:pt x="1311961" y="90089"/>
                </a:lnTo>
                <a:lnTo>
                  <a:pt x="1309181" y="87308"/>
                </a:lnTo>
                <a:lnTo>
                  <a:pt x="1306401" y="84528"/>
                </a:lnTo>
                <a:lnTo>
                  <a:pt x="1305011" y="81184"/>
                </a:lnTo>
                <a:lnTo>
                  <a:pt x="1305011" y="73372"/>
                </a:lnTo>
                <a:lnTo>
                  <a:pt x="1306401" y="70028"/>
                </a:lnTo>
                <a:lnTo>
                  <a:pt x="1309181" y="67248"/>
                </a:lnTo>
                <a:lnTo>
                  <a:pt x="1311961" y="64467"/>
                </a:lnTo>
                <a:lnTo>
                  <a:pt x="1315327" y="63077"/>
                </a:lnTo>
                <a:lnTo>
                  <a:pt x="1323184" y="63077"/>
                </a:lnTo>
                <a:lnTo>
                  <a:pt x="1326527" y="64467"/>
                </a:lnTo>
                <a:lnTo>
                  <a:pt x="1329307" y="67248"/>
                </a:lnTo>
                <a:lnTo>
                  <a:pt x="1332087" y="70028"/>
                </a:lnTo>
                <a:lnTo>
                  <a:pt x="1333476" y="73372"/>
                </a:lnTo>
                <a:lnTo>
                  <a:pt x="1333476" y="81184"/>
                </a:lnTo>
                <a:lnTo>
                  <a:pt x="1332087" y="84528"/>
                </a:lnTo>
                <a:lnTo>
                  <a:pt x="1329307" y="87308"/>
                </a:lnTo>
                <a:lnTo>
                  <a:pt x="1326527" y="90089"/>
                </a:lnTo>
                <a:lnTo>
                  <a:pt x="1323184" y="91479"/>
                </a:lnTo>
                <a:lnTo>
                  <a:pt x="1319279" y="91479"/>
                </a:lnTo>
                <a:lnTo>
                  <a:pt x="1319279" y="101268"/>
                </a:lnTo>
                <a:lnTo>
                  <a:pt x="1325895" y="101268"/>
                </a:lnTo>
                <a:lnTo>
                  <a:pt x="1331547" y="98924"/>
                </a:lnTo>
                <a:lnTo>
                  <a:pt x="1336234" y="94237"/>
                </a:lnTo>
                <a:lnTo>
                  <a:pt x="1340921" y="89549"/>
                </a:lnTo>
                <a:lnTo>
                  <a:pt x="1343264" y="83896"/>
                </a:lnTo>
                <a:lnTo>
                  <a:pt x="1343264" y="70660"/>
                </a:lnTo>
                <a:lnTo>
                  <a:pt x="1340921" y="65007"/>
                </a:lnTo>
                <a:lnTo>
                  <a:pt x="1336234" y="60320"/>
                </a:lnTo>
                <a:lnTo>
                  <a:pt x="1331547" y="55632"/>
                </a:lnTo>
                <a:lnTo>
                  <a:pt x="1325895" y="53288"/>
                </a:lnTo>
                <a:lnTo>
                  <a:pt x="1312615" y="53288"/>
                </a:lnTo>
                <a:lnTo>
                  <a:pt x="1306941" y="55632"/>
                </a:lnTo>
                <a:lnTo>
                  <a:pt x="1302254" y="60320"/>
                </a:lnTo>
                <a:lnTo>
                  <a:pt x="1297567" y="65007"/>
                </a:lnTo>
                <a:lnTo>
                  <a:pt x="1295224" y="70660"/>
                </a:lnTo>
                <a:lnTo>
                  <a:pt x="1295224" y="83896"/>
                </a:lnTo>
                <a:lnTo>
                  <a:pt x="1297567" y="89549"/>
                </a:lnTo>
                <a:close/>
              </a:path>
              <a:path w="1343264" h="104095">
                <a:moveTo>
                  <a:pt x="1229953" y="41845"/>
                </a:moveTo>
                <a:lnTo>
                  <a:pt x="1234639" y="46532"/>
                </a:lnTo>
                <a:lnTo>
                  <a:pt x="1239326" y="51220"/>
                </a:lnTo>
                <a:lnTo>
                  <a:pt x="1244977" y="53564"/>
                </a:lnTo>
                <a:lnTo>
                  <a:pt x="1244346" y="42384"/>
                </a:lnTo>
                <a:lnTo>
                  <a:pt x="1241566" y="39604"/>
                </a:lnTo>
                <a:lnTo>
                  <a:pt x="1238786" y="36824"/>
                </a:lnTo>
                <a:lnTo>
                  <a:pt x="1237397" y="33480"/>
                </a:lnTo>
                <a:lnTo>
                  <a:pt x="1237397" y="25621"/>
                </a:lnTo>
                <a:lnTo>
                  <a:pt x="1238786" y="22266"/>
                </a:lnTo>
                <a:lnTo>
                  <a:pt x="1241566" y="19509"/>
                </a:lnTo>
                <a:lnTo>
                  <a:pt x="1244346" y="16751"/>
                </a:lnTo>
                <a:lnTo>
                  <a:pt x="1247689" y="15373"/>
                </a:lnTo>
                <a:lnTo>
                  <a:pt x="1255547" y="15373"/>
                </a:lnTo>
                <a:lnTo>
                  <a:pt x="1258912" y="16763"/>
                </a:lnTo>
                <a:lnTo>
                  <a:pt x="1261692" y="19543"/>
                </a:lnTo>
                <a:lnTo>
                  <a:pt x="1264472" y="22324"/>
                </a:lnTo>
                <a:lnTo>
                  <a:pt x="1265862" y="25667"/>
                </a:lnTo>
                <a:lnTo>
                  <a:pt x="1265862" y="33480"/>
                </a:lnTo>
                <a:lnTo>
                  <a:pt x="1264472" y="36824"/>
                </a:lnTo>
                <a:lnTo>
                  <a:pt x="1261692" y="39604"/>
                </a:lnTo>
                <a:lnTo>
                  <a:pt x="1258912" y="42384"/>
                </a:lnTo>
                <a:lnTo>
                  <a:pt x="1255547" y="43775"/>
                </a:lnTo>
                <a:lnTo>
                  <a:pt x="1251595" y="43775"/>
                </a:lnTo>
                <a:lnTo>
                  <a:pt x="1251595" y="53564"/>
                </a:lnTo>
                <a:lnTo>
                  <a:pt x="1258258" y="53564"/>
                </a:lnTo>
                <a:lnTo>
                  <a:pt x="1263932" y="51220"/>
                </a:lnTo>
                <a:lnTo>
                  <a:pt x="1268619" y="46532"/>
                </a:lnTo>
                <a:lnTo>
                  <a:pt x="1273306" y="41845"/>
                </a:lnTo>
                <a:lnTo>
                  <a:pt x="1275649" y="36192"/>
                </a:lnTo>
                <a:lnTo>
                  <a:pt x="1275649" y="22956"/>
                </a:lnTo>
                <a:lnTo>
                  <a:pt x="1273306" y="17291"/>
                </a:lnTo>
                <a:lnTo>
                  <a:pt x="1268619" y="12581"/>
                </a:lnTo>
                <a:lnTo>
                  <a:pt x="1263932" y="7870"/>
                </a:lnTo>
                <a:lnTo>
                  <a:pt x="1258258" y="5515"/>
                </a:lnTo>
                <a:lnTo>
                  <a:pt x="1244977" y="5515"/>
                </a:lnTo>
                <a:lnTo>
                  <a:pt x="1239326" y="7870"/>
                </a:lnTo>
                <a:lnTo>
                  <a:pt x="1234639" y="12581"/>
                </a:lnTo>
                <a:lnTo>
                  <a:pt x="1229953" y="17291"/>
                </a:lnTo>
                <a:lnTo>
                  <a:pt x="1227609" y="22956"/>
                </a:lnTo>
                <a:lnTo>
                  <a:pt x="1227609" y="36192"/>
                </a:lnTo>
                <a:lnTo>
                  <a:pt x="1229953" y="41845"/>
                </a:lnTo>
                <a:close/>
              </a:path>
              <a:path w="1343264" h="104095">
                <a:moveTo>
                  <a:pt x="591783" y="89549"/>
                </a:moveTo>
                <a:lnTo>
                  <a:pt x="596470" y="94237"/>
                </a:lnTo>
                <a:lnTo>
                  <a:pt x="601157" y="98924"/>
                </a:lnTo>
                <a:lnTo>
                  <a:pt x="606831" y="101268"/>
                </a:lnTo>
                <a:lnTo>
                  <a:pt x="606177" y="90089"/>
                </a:lnTo>
                <a:lnTo>
                  <a:pt x="603397" y="87308"/>
                </a:lnTo>
                <a:lnTo>
                  <a:pt x="600617" y="84528"/>
                </a:lnTo>
                <a:lnTo>
                  <a:pt x="599227" y="81184"/>
                </a:lnTo>
                <a:lnTo>
                  <a:pt x="599227" y="73372"/>
                </a:lnTo>
                <a:lnTo>
                  <a:pt x="600617" y="70028"/>
                </a:lnTo>
                <a:lnTo>
                  <a:pt x="603397" y="67248"/>
                </a:lnTo>
                <a:lnTo>
                  <a:pt x="606177" y="64467"/>
                </a:lnTo>
                <a:lnTo>
                  <a:pt x="609542" y="63077"/>
                </a:lnTo>
                <a:lnTo>
                  <a:pt x="617400" y="63077"/>
                </a:lnTo>
                <a:lnTo>
                  <a:pt x="620743" y="64467"/>
                </a:lnTo>
                <a:lnTo>
                  <a:pt x="623523" y="67248"/>
                </a:lnTo>
                <a:lnTo>
                  <a:pt x="626302" y="70028"/>
                </a:lnTo>
                <a:lnTo>
                  <a:pt x="627692" y="73372"/>
                </a:lnTo>
                <a:lnTo>
                  <a:pt x="627692" y="81184"/>
                </a:lnTo>
                <a:lnTo>
                  <a:pt x="626302" y="84528"/>
                </a:lnTo>
                <a:lnTo>
                  <a:pt x="623523" y="87308"/>
                </a:lnTo>
                <a:lnTo>
                  <a:pt x="620743" y="90089"/>
                </a:lnTo>
                <a:lnTo>
                  <a:pt x="617400" y="91479"/>
                </a:lnTo>
                <a:lnTo>
                  <a:pt x="613494" y="91479"/>
                </a:lnTo>
                <a:lnTo>
                  <a:pt x="613494" y="101268"/>
                </a:lnTo>
                <a:lnTo>
                  <a:pt x="620111" y="101268"/>
                </a:lnTo>
                <a:lnTo>
                  <a:pt x="625763" y="98924"/>
                </a:lnTo>
                <a:lnTo>
                  <a:pt x="630450" y="94237"/>
                </a:lnTo>
                <a:lnTo>
                  <a:pt x="635137" y="89549"/>
                </a:lnTo>
                <a:lnTo>
                  <a:pt x="637480" y="83896"/>
                </a:lnTo>
                <a:lnTo>
                  <a:pt x="637480" y="70660"/>
                </a:lnTo>
                <a:lnTo>
                  <a:pt x="635137" y="65007"/>
                </a:lnTo>
                <a:lnTo>
                  <a:pt x="630450" y="60320"/>
                </a:lnTo>
                <a:lnTo>
                  <a:pt x="625763" y="55631"/>
                </a:lnTo>
                <a:lnTo>
                  <a:pt x="620111" y="53288"/>
                </a:lnTo>
                <a:lnTo>
                  <a:pt x="606831" y="53288"/>
                </a:lnTo>
                <a:lnTo>
                  <a:pt x="601157" y="55631"/>
                </a:lnTo>
                <a:lnTo>
                  <a:pt x="596470" y="60320"/>
                </a:lnTo>
                <a:lnTo>
                  <a:pt x="591783" y="65007"/>
                </a:lnTo>
                <a:lnTo>
                  <a:pt x="589439" y="70660"/>
                </a:lnTo>
                <a:lnTo>
                  <a:pt x="589439" y="83896"/>
                </a:lnTo>
                <a:lnTo>
                  <a:pt x="591783" y="89549"/>
                </a:lnTo>
                <a:close/>
              </a:path>
              <a:path w="1343264" h="104095">
                <a:moveTo>
                  <a:pt x="524169" y="41844"/>
                </a:moveTo>
                <a:lnTo>
                  <a:pt x="528855" y="46532"/>
                </a:lnTo>
                <a:lnTo>
                  <a:pt x="533542" y="51220"/>
                </a:lnTo>
                <a:lnTo>
                  <a:pt x="539194" y="53564"/>
                </a:lnTo>
                <a:lnTo>
                  <a:pt x="538562" y="42384"/>
                </a:lnTo>
                <a:lnTo>
                  <a:pt x="535782" y="39604"/>
                </a:lnTo>
                <a:lnTo>
                  <a:pt x="533002" y="36823"/>
                </a:lnTo>
                <a:lnTo>
                  <a:pt x="531612" y="33480"/>
                </a:lnTo>
                <a:lnTo>
                  <a:pt x="531612" y="25621"/>
                </a:lnTo>
                <a:lnTo>
                  <a:pt x="533002" y="22266"/>
                </a:lnTo>
                <a:lnTo>
                  <a:pt x="535782" y="19509"/>
                </a:lnTo>
                <a:lnTo>
                  <a:pt x="538562" y="16751"/>
                </a:lnTo>
                <a:lnTo>
                  <a:pt x="541905" y="15372"/>
                </a:lnTo>
                <a:lnTo>
                  <a:pt x="549762" y="15372"/>
                </a:lnTo>
                <a:lnTo>
                  <a:pt x="553128" y="16763"/>
                </a:lnTo>
                <a:lnTo>
                  <a:pt x="555908" y="19543"/>
                </a:lnTo>
                <a:lnTo>
                  <a:pt x="558688" y="22324"/>
                </a:lnTo>
                <a:lnTo>
                  <a:pt x="560078" y="25667"/>
                </a:lnTo>
                <a:lnTo>
                  <a:pt x="560078" y="33480"/>
                </a:lnTo>
                <a:lnTo>
                  <a:pt x="558688" y="36823"/>
                </a:lnTo>
                <a:lnTo>
                  <a:pt x="555908" y="39604"/>
                </a:lnTo>
                <a:lnTo>
                  <a:pt x="553128" y="42384"/>
                </a:lnTo>
                <a:lnTo>
                  <a:pt x="549762" y="43774"/>
                </a:lnTo>
                <a:lnTo>
                  <a:pt x="545811" y="43774"/>
                </a:lnTo>
                <a:lnTo>
                  <a:pt x="545811" y="53564"/>
                </a:lnTo>
                <a:lnTo>
                  <a:pt x="552473" y="53564"/>
                </a:lnTo>
                <a:lnTo>
                  <a:pt x="558148" y="51220"/>
                </a:lnTo>
                <a:lnTo>
                  <a:pt x="562835" y="46532"/>
                </a:lnTo>
                <a:lnTo>
                  <a:pt x="567522" y="41844"/>
                </a:lnTo>
                <a:lnTo>
                  <a:pt x="569865" y="36192"/>
                </a:lnTo>
                <a:lnTo>
                  <a:pt x="569865" y="22956"/>
                </a:lnTo>
                <a:lnTo>
                  <a:pt x="567522" y="17291"/>
                </a:lnTo>
                <a:lnTo>
                  <a:pt x="562835" y="12581"/>
                </a:lnTo>
                <a:lnTo>
                  <a:pt x="558148" y="7870"/>
                </a:lnTo>
                <a:lnTo>
                  <a:pt x="552473" y="5515"/>
                </a:lnTo>
                <a:lnTo>
                  <a:pt x="539194" y="5515"/>
                </a:lnTo>
                <a:lnTo>
                  <a:pt x="533542" y="7870"/>
                </a:lnTo>
                <a:lnTo>
                  <a:pt x="528855" y="12581"/>
                </a:lnTo>
                <a:lnTo>
                  <a:pt x="524169" y="17291"/>
                </a:lnTo>
                <a:lnTo>
                  <a:pt x="521825" y="22956"/>
                </a:lnTo>
                <a:lnTo>
                  <a:pt x="521825" y="36192"/>
                </a:lnTo>
                <a:lnTo>
                  <a:pt x="524169" y="41844"/>
                </a:lnTo>
                <a:close/>
              </a:path>
              <a:path w="1343264" h="104095">
                <a:moveTo>
                  <a:pt x="453062" y="67857"/>
                </a:moveTo>
                <a:lnTo>
                  <a:pt x="454934" y="63180"/>
                </a:lnTo>
                <a:lnTo>
                  <a:pt x="458679" y="59802"/>
                </a:lnTo>
                <a:lnTo>
                  <a:pt x="462424" y="56425"/>
                </a:lnTo>
                <a:lnTo>
                  <a:pt x="467260" y="54735"/>
                </a:lnTo>
                <a:lnTo>
                  <a:pt x="479299" y="54735"/>
                </a:lnTo>
                <a:lnTo>
                  <a:pt x="484307" y="56390"/>
                </a:lnTo>
                <a:lnTo>
                  <a:pt x="488213" y="59699"/>
                </a:lnTo>
                <a:lnTo>
                  <a:pt x="492119" y="63008"/>
                </a:lnTo>
                <a:lnTo>
                  <a:pt x="494072" y="67857"/>
                </a:lnTo>
                <a:lnTo>
                  <a:pt x="494072" y="80403"/>
                </a:lnTo>
                <a:lnTo>
                  <a:pt x="492176" y="85033"/>
                </a:lnTo>
                <a:lnTo>
                  <a:pt x="488385" y="88136"/>
                </a:lnTo>
                <a:lnTo>
                  <a:pt x="488434" y="101661"/>
                </a:lnTo>
                <a:lnTo>
                  <a:pt x="498552" y="95029"/>
                </a:lnTo>
                <a:lnTo>
                  <a:pt x="504387" y="88985"/>
                </a:lnTo>
                <a:lnTo>
                  <a:pt x="507305" y="81621"/>
                </a:lnTo>
                <a:lnTo>
                  <a:pt x="507305" y="65582"/>
                </a:lnTo>
                <a:lnTo>
                  <a:pt x="505122" y="59607"/>
                </a:lnTo>
                <a:lnTo>
                  <a:pt x="500757" y="55011"/>
                </a:lnTo>
                <a:lnTo>
                  <a:pt x="498414" y="52575"/>
                </a:lnTo>
                <a:lnTo>
                  <a:pt x="495197" y="50415"/>
                </a:lnTo>
                <a:lnTo>
                  <a:pt x="491108" y="48531"/>
                </a:lnTo>
                <a:lnTo>
                  <a:pt x="490763" y="24725"/>
                </a:lnTo>
                <a:lnTo>
                  <a:pt x="490763" y="32630"/>
                </a:lnTo>
                <a:lnTo>
                  <a:pt x="489224" y="36272"/>
                </a:lnTo>
                <a:lnTo>
                  <a:pt x="486145" y="39328"/>
                </a:lnTo>
                <a:lnTo>
                  <a:pt x="483067" y="42384"/>
                </a:lnTo>
                <a:lnTo>
                  <a:pt x="478793" y="43912"/>
                </a:lnTo>
                <a:lnTo>
                  <a:pt x="468638" y="43912"/>
                </a:lnTo>
                <a:lnTo>
                  <a:pt x="464572" y="42603"/>
                </a:lnTo>
                <a:lnTo>
                  <a:pt x="461126" y="39983"/>
                </a:lnTo>
                <a:lnTo>
                  <a:pt x="457679" y="37363"/>
                </a:lnTo>
                <a:lnTo>
                  <a:pt x="455956" y="33733"/>
                </a:lnTo>
                <a:lnTo>
                  <a:pt x="455956" y="24955"/>
                </a:lnTo>
                <a:lnTo>
                  <a:pt x="457289" y="21347"/>
                </a:lnTo>
                <a:lnTo>
                  <a:pt x="459954" y="18268"/>
                </a:lnTo>
                <a:lnTo>
                  <a:pt x="462619" y="15189"/>
                </a:lnTo>
                <a:lnTo>
                  <a:pt x="466938" y="13649"/>
                </a:lnTo>
                <a:lnTo>
                  <a:pt x="473601" y="2274"/>
                </a:lnTo>
                <a:lnTo>
                  <a:pt x="463814" y="2274"/>
                </a:lnTo>
                <a:lnTo>
                  <a:pt x="456255" y="4917"/>
                </a:lnTo>
                <a:lnTo>
                  <a:pt x="450925" y="10202"/>
                </a:lnTo>
                <a:lnTo>
                  <a:pt x="445595" y="15487"/>
                </a:lnTo>
                <a:lnTo>
                  <a:pt x="442930" y="21806"/>
                </a:lnTo>
                <a:lnTo>
                  <a:pt x="442930" y="35043"/>
                </a:lnTo>
                <a:lnTo>
                  <a:pt x="444745" y="39822"/>
                </a:lnTo>
                <a:lnTo>
                  <a:pt x="448375" y="43499"/>
                </a:lnTo>
                <a:lnTo>
                  <a:pt x="450304" y="45475"/>
                </a:lnTo>
                <a:lnTo>
                  <a:pt x="452993" y="47199"/>
                </a:lnTo>
                <a:lnTo>
                  <a:pt x="456439" y="48669"/>
                </a:lnTo>
                <a:lnTo>
                  <a:pt x="450833" y="50921"/>
                </a:lnTo>
                <a:lnTo>
                  <a:pt x="446606" y="54173"/>
                </a:lnTo>
                <a:lnTo>
                  <a:pt x="443757" y="58424"/>
                </a:lnTo>
                <a:lnTo>
                  <a:pt x="440908" y="62675"/>
                </a:lnTo>
                <a:lnTo>
                  <a:pt x="439483" y="67719"/>
                </a:lnTo>
                <a:lnTo>
                  <a:pt x="439483" y="83483"/>
                </a:lnTo>
                <a:lnTo>
                  <a:pt x="442803" y="91054"/>
                </a:lnTo>
                <a:lnTo>
                  <a:pt x="449443" y="96270"/>
                </a:lnTo>
                <a:lnTo>
                  <a:pt x="449592" y="96386"/>
                </a:lnTo>
                <a:lnTo>
                  <a:pt x="453062" y="78978"/>
                </a:lnTo>
                <a:lnTo>
                  <a:pt x="453062" y="67857"/>
                </a:lnTo>
                <a:close/>
              </a:path>
              <a:path w="1343264" h="104095">
                <a:moveTo>
                  <a:pt x="13371" y="89204"/>
                </a:moveTo>
                <a:lnTo>
                  <a:pt x="13371" y="54873"/>
                </a:lnTo>
                <a:lnTo>
                  <a:pt x="69269" y="54873"/>
                </a:lnTo>
                <a:lnTo>
                  <a:pt x="69269" y="43154"/>
                </a:lnTo>
                <a:lnTo>
                  <a:pt x="13371" y="43154"/>
                </a:lnTo>
                <a:lnTo>
                  <a:pt x="13371" y="12408"/>
                </a:lnTo>
                <a:lnTo>
                  <a:pt x="73818" y="12408"/>
                </a:lnTo>
                <a:lnTo>
                  <a:pt x="73818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  <a:path w="1343264" h="104095">
                <a:moveTo>
                  <a:pt x="123673" y="44602"/>
                </a:moveTo>
                <a:lnTo>
                  <a:pt x="123673" y="56183"/>
                </a:lnTo>
                <a:lnTo>
                  <a:pt x="195561" y="56183"/>
                </a:lnTo>
                <a:lnTo>
                  <a:pt x="195561" y="44602"/>
                </a:lnTo>
                <a:lnTo>
                  <a:pt x="123673" y="44602"/>
                </a:lnTo>
                <a:close/>
              </a:path>
              <a:path w="1343264" h="104095">
                <a:moveTo>
                  <a:pt x="123673" y="74176"/>
                </a:moveTo>
                <a:lnTo>
                  <a:pt x="123673" y="85964"/>
                </a:lnTo>
                <a:lnTo>
                  <a:pt x="195561" y="85964"/>
                </a:lnTo>
                <a:lnTo>
                  <a:pt x="195561" y="74176"/>
                </a:lnTo>
                <a:lnTo>
                  <a:pt x="123673" y="74176"/>
                </a:lnTo>
                <a:close/>
              </a:path>
              <a:path w="1343264" h="104095">
                <a:moveTo>
                  <a:pt x="301888" y="16200"/>
                </a:moveTo>
                <a:lnTo>
                  <a:pt x="301888" y="4205"/>
                </a:lnTo>
                <a:lnTo>
                  <a:pt x="250608" y="4205"/>
                </a:lnTo>
                <a:lnTo>
                  <a:pt x="243096" y="57355"/>
                </a:lnTo>
                <a:lnTo>
                  <a:pt x="253847" y="57976"/>
                </a:lnTo>
                <a:lnTo>
                  <a:pt x="256008" y="55034"/>
                </a:lnTo>
                <a:lnTo>
                  <a:pt x="258615" y="52736"/>
                </a:lnTo>
                <a:lnTo>
                  <a:pt x="261670" y="51082"/>
                </a:lnTo>
                <a:lnTo>
                  <a:pt x="264726" y="49428"/>
                </a:lnTo>
                <a:lnTo>
                  <a:pt x="268391" y="48600"/>
                </a:lnTo>
                <a:lnTo>
                  <a:pt x="278546" y="48600"/>
                </a:lnTo>
                <a:lnTo>
                  <a:pt x="283588" y="50485"/>
                </a:lnTo>
                <a:lnTo>
                  <a:pt x="287793" y="54253"/>
                </a:lnTo>
                <a:lnTo>
                  <a:pt x="291997" y="58021"/>
                </a:lnTo>
                <a:lnTo>
                  <a:pt x="294099" y="63353"/>
                </a:lnTo>
                <a:lnTo>
                  <a:pt x="294099" y="75945"/>
                </a:lnTo>
                <a:lnTo>
                  <a:pt x="292330" y="81138"/>
                </a:lnTo>
                <a:lnTo>
                  <a:pt x="288792" y="85826"/>
                </a:lnTo>
                <a:lnTo>
                  <a:pt x="285254" y="90514"/>
                </a:lnTo>
                <a:lnTo>
                  <a:pt x="279809" y="92858"/>
                </a:lnTo>
                <a:lnTo>
                  <a:pt x="268598" y="92858"/>
                </a:lnTo>
                <a:lnTo>
                  <a:pt x="265197" y="92168"/>
                </a:lnTo>
                <a:lnTo>
                  <a:pt x="262256" y="90790"/>
                </a:lnTo>
                <a:lnTo>
                  <a:pt x="256512" y="88078"/>
                </a:lnTo>
                <a:lnTo>
                  <a:pt x="253227" y="83183"/>
                </a:lnTo>
                <a:lnTo>
                  <a:pt x="252400" y="76106"/>
                </a:lnTo>
                <a:lnTo>
                  <a:pt x="239511" y="76106"/>
                </a:lnTo>
                <a:lnTo>
                  <a:pt x="240247" y="85481"/>
                </a:lnTo>
                <a:lnTo>
                  <a:pt x="243704" y="92432"/>
                </a:lnTo>
                <a:lnTo>
                  <a:pt x="249884" y="96960"/>
                </a:lnTo>
                <a:lnTo>
                  <a:pt x="256064" y="101486"/>
                </a:lnTo>
                <a:lnTo>
                  <a:pt x="263176" y="103750"/>
                </a:lnTo>
                <a:lnTo>
                  <a:pt x="271216" y="103750"/>
                </a:lnTo>
                <a:lnTo>
                  <a:pt x="276388" y="103535"/>
                </a:lnTo>
                <a:lnTo>
                  <a:pt x="289501" y="100266"/>
                </a:lnTo>
                <a:lnTo>
                  <a:pt x="298820" y="93064"/>
                </a:lnTo>
                <a:lnTo>
                  <a:pt x="305431" y="81197"/>
                </a:lnTo>
                <a:lnTo>
                  <a:pt x="307471" y="68385"/>
                </a:lnTo>
                <a:lnTo>
                  <a:pt x="307471" y="59423"/>
                </a:lnTo>
                <a:lnTo>
                  <a:pt x="304323" y="52024"/>
                </a:lnTo>
                <a:lnTo>
                  <a:pt x="298028" y="46187"/>
                </a:lnTo>
                <a:lnTo>
                  <a:pt x="291733" y="40351"/>
                </a:lnTo>
                <a:lnTo>
                  <a:pt x="284059" y="37432"/>
                </a:lnTo>
                <a:lnTo>
                  <a:pt x="270183" y="37432"/>
                </a:lnTo>
                <a:lnTo>
                  <a:pt x="265932" y="38191"/>
                </a:lnTo>
                <a:lnTo>
                  <a:pt x="262256" y="39707"/>
                </a:lnTo>
                <a:lnTo>
                  <a:pt x="260189" y="40581"/>
                </a:lnTo>
                <a:lnTo>
                  <a:pt x="255708" y="43637"/>
                </a:lnTo>
                <a:lnTo>
                  <a:pt x="259913" y="16200"/>
                </a:lnTo>
                <a:lnTo>
                  <a:pt x="301888" y="16200"/>
                </a:lnTo>
                <a:close/>
              </a:path>
              <a:path w="1343264" h="104095">
                <a:moveTo>
                  <a:pt x="384229" y="16200"/>
                </a:moveTo>
                <a:lnTo>
                  <a:pt x="384229" y="4205"/>
                </a:lnTo>
                <a:lnTo>
                  <a:pt x="332949" y="4205"/>
                </a:lnTo>
                <a:lnTo>
                  <a:pt x="325437" y="57355"/>
                </a:lnTo>
                <a:lnTo>
                  <a:pt x="336189" y="57976"/>
                </a:lnTo>
                <a:lnTo>
                  <a:pt x="338349" y="55034"/>
                </a:lnTo>
                <a:lnTo>
                  <a:pt x="340957" y="52736"/>
                </a:lnTo>
                <a:lnTo>
                  <a:pt x="344012" y="51082"/>
                </a:lnTo>
                <a:lnTo>
                  <a:pt x="347067" y="49428"/>
                </a:lnTo>
                <a:lnTo>
                  <a:pt x="350732" y="48600"/>
                </a:lnTo>
                <a:lnTo>
                  <a:pt x="360887" y="48600"/>
                </a:lnTo>
                <a:lnTo>
                  <a:pt x="365930" y="50485"/>
                </a:lnTo>
                <a:lnTo>
                  <a:pt x="370134" y="54253"/>
                </a:lnTo>
                <a:lnTo>
                  <a:pt x="374338" y="58021"/>
                </a:lnTo>
                <a:lnTo>
                  <a:pt x="376441" y="63353"/>
                </a:lnTo>
                <a:lnTo>
                  <a:pt x="376441" y="75945"/>
                </a:lnTo>
                <a:lnTo>
                  <a:pt x="374672" y="81138"/>
                </a:lnTo>
                <a:lnTo>
                  <a:pt x="371134" y="85826"/>
                </a:lnTo>
                <a:lnTo>
                  <a:pt x="367595" y="90514"/>
                </a:lnTo>
                <a:lnTo>
                  <a:pt x="362151" y="92858"/>
                </a:lnTo>
                <a:lnTo>
                  <a:pt x="350939" y="92858"/>
                </a:lnTo>
                <a:lnTo>
                  <a:pt x="347538" y="92168"/>
                </a:lnTo>
                <a:lnTo>
                  <a:pt x="344598" y="90790"/>
                </a:lnTo>
                <a:lnTo>
                  <a:pt x="338854" y="88078"/>
                </a:lnTo>
                <a:lnTo>
                  <a:pt x="335569" y="83183"/>
                </a:lnTo>
                <a:lnTo>
                  <a:pt x="334742" y="76106"/>
                </a:lnTo>
                <a:lnTo>
                  <a:pt x="321853" y="76106"/>
                </a:lnTo>
                <a:lnTo>
                  <a:pt x="322588" y="85482"/>
                </a:lnTo>
                <a:lnTo>
                  <a:pt x="326046" y="92432"/>
                </a:lnTo>
                <a:lnTo>
                  <a:pt x="332226" y="96960"/>
                </a:lnTo>
                <a:lnTo>
                  <a:pt x="338406" y="101486"/>
                </a:lnTo>
                <a:lnTo>
                  <a:pt x="345517" y="103750"/>
                </a:lnTo>
                <a:lnTo>
                  <a:pt x="353558" y="103750"/>
                </a:lnTo>
                <a:lnTo>
                  <a:pt x="358729" y="103535"/>
                </a:lnTo>
                <a:lnTo>
                  <a:pt x="371843" y="100267"/>
                </a:lnTo>
                <a:lnTo>
                  <a:pt x="381162" y="93064"/>
                </a:lnTo>
                <a:lnTo>
                  <a:pt x="387772" y="81197"/>
                </a:lnTo>
                <a:lnTo>
                  <a:pt x="389813" y="68385"/>
                </a:lnTo>
                <a:lnTo>
                  <a:pt x="389813" y="59423"/>
                </a:lnTo>
                <a:lnTo>
                  <a:pt x="386664" y="52024"/>
                </a:lnTo>
                <a:lnTo>
                  <a:pt x="380370" y="46187"/>
                </a:lnTo>
                <a:lnTo>
                  <a:pt x="374075" y="40351"/>
                </a:lnTo>
                <a:lnTo>
                  <a:pt x="366401" y="37432"/>
                </a:lnTo>
                <a:lnTo>
                  <a:pt x="352524" y="37432"/>
                </a:lnTo>
                <a:lnTo>
                  <a:pt x="348274" y="38191"/>
                </a:lnTo>
                <a:lnTo>
                  <a:pt x="344598" y="39707"/>
                </a:lnTo>
                <a:lnTo>
                  <a:pt x="342530" y="40581"/>
                </a:lnTo>
                <a:lnTo>
                  <a:pt x="338050" y="43637"/>
                </a:lnTo>
                <a:lnTo>
                  <a:pt x="342255" y="16200"/>
                </a:lnTo>
                <a:lnTo>
                  <a:pt x="384229" y="162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5120193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5120193" y="409237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5382042" y="41044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761815" y="4066192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5761815" y="4092379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6023663" y="4104453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350247" y="3488216"/>
            <a:ext cx="4320254" cy="0"/>
          </a:xfrm>
          <a:custGeom>
            <a:avLst/>
            <a:gdLst/>
            <a:ahLst/>
            <a:cxnLst/>
            <a:rect l="l" t="t" r="r" b="b"/>
            <a:pathLst>
              <a:path w="4752279">
                <a:moveTo>
                  <a:pt x="4752279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1339553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553148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670501" y="3488216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2119838" y="3128953"/>
            <a:ext cx="656805" cy="91848"/>
          </a:xfrm>
          <a:custGeom>
            <a:avLst/>
            <a:gdLst/>
            <a:ahLst/>
            <a:cxnLst/>
            <a:rect l="l" t="t" r="r" b="b"/>
            <a:pathLst>
              <a:path w="722485" h="104094">
                <a:moveTo>
                  <a:pt x="293633" y="73625"/>
                </a:moveTo>
                <a:lnTo>
                  <a:pt x="295303" y="65765"/>
                </a:lnTo>
                <a:lnTo>
                  <a:pt x="297042" y="57585"/>
                </a:lnTo>
                <a:lnTo>
                  <a:pt x="300249" y="50599"/>
                </a:lnTo>
                <a:lnTo>
                  <a:pt x="304926" y="44809"/>
                </a:lnTo>
                <a:lnTo>
                  <a:pt x="309603" y="39018"/>
                </a:lnTo>
                <a:lnTo>
                  <a:pt x="315732" y="36122"/>
                </a:lnTo>
                <a:lnTo>
                  <a:pt x="331860" y="36122"/>
                </a:lnTo>
                <a:lnTo>
                  <a:pt x="337157" y="39523"/>
                </a:lnTo>
                <a:lnTo>
                  <a:pt x="339204" y="46325"/>
                </a:lnTo>
                <a:lnTo>
                  <a:pt x="340491" y="50646"/>
                </a:lnTo>
                <a:lnTo>
                  <a:pt x="340402" y="56252"/>
                </a:lnTo>
                <a:lnTo>
                  <a:pt x="338937" y="63146"/>
                </a:lnTo>
                <a:lnTo>
                  <a:pt x="337316" y="70775"/>
                </a:lnTo>
                <a:lnTo>
                  <a:pt x="334316" y="77703"/>
                </a:lnTo>
                <a:lnTo>
                  <a:pt x="329937" y="83930"/>
                </a:lnTo>
                <a:lnTo>
                  <a:pt x="325558" y="90158"/>
                </a:lnTo>
                <a:lnTo>
                  <a:pt x="319256" y="93271"/>
                </a:lnTo>
                <a:lnTo>
                  <a:pt x="303541" y="93271"/>
                </a:lnTo>
                <a:lnTo>
                  <a:pt x="307588" y="103957"/>
                </a:lnTo>
                <a:lnTo>
                  <a:pt x="314523" y="103502"/>
                </a:lnTo>
                <a:lnTo>
                  <a:pt x="326912" y="99780"/>
                </a:lnTo>
                <a:lnTo>
                  <a:pt x="337014" y="92306"/>
                </a:lnTo>
                <a:lnTo>
                  <a:pt x="341798" y="86563"/>
                </a:lnTo>
                <a:lnTo>
                  <a:pt x="347969" y="75597"/>
                </a:lnTo>
                <a:lnTo>
                  <a:pt x="351968" y="62801"/>
                </a:lnTo>
                <a:lnTo>
                  <a:pt x="352825" y="57895"/>
                </a:lnTo>
                <a:lnTo>
                  <a:pt x="352631" y="44686"/>
                </a:lnTo>
                <a:lnTo>
                  <a:pt x="348060" y="34813"/>
                </a:lnTo>
                <a:lnTo>
                  <a:pt x="342837" y="28470"/>
                </a:lnTo>
                <a:lnTo>
                  <a:pt x="335470" y="25299"/>
                </a:lnTo>
                <a:lnTo>
                  <a:pt x="325958" y="25299"/>
                </a:lnTo>
                <a:lnTo>
                  <a:pt x="321327" y="25542"/>
                </a:lnTo>
                <a:lnTo>
                  <a:pt x="309039" y="28936"/>
                </a:lnTo>
                <a:lnTo>
                  <a:pt x="298250" y="36330"/>
                </a:lnTo>
                <a:lnTo>
                  <a:pt x="292980" y="42144"/>
                </a:lnTo>
                <a:lnTo>
                  <a:pt x="286623" y="52972"/>
                </a:lnTo>
                <a:lnTo>
                  <a:pt x="282508" y="65972"/>
                </a:lnTo>
                <a:lnTo>
                  <a:pt x="281780" y="69987"/>
                </a:lnTo>
                <a:lnTo>
                  <a:pt x="281651" y="83192"/>
                </a:lnTo>
                <a:lnTo>
                  <a:pt x="285586" y="93650"/>
                </a:lnTo>
                <a:lnTo>
                  <a:pt x="290099" y="100521"/>
                </a:lnTo>
                <a:lnTo>
                  <a:pt x="293633" y="73625"/>
                </a:lnTo>
                <a:close/>
              </a:path>
              <a:path w="722485" h="104094">
                <a:moveTo>
                  <a:pt x="379889" y="85688"/>
                </a:moveTo>
                <a:lnTo>
                  <a:pt x="379203" y="83298"/>
                </a:lnTo>
                <a:lnTo>
                  <a:pt x="379260" y="80219"/>
                </a:lnTo>
                <a:lnTo>
                  <a:pt x="380060" y="76451"/>
                </a:lnTo>
                <a:lnTo>
                  <a:pt x="390477" y="27436"/>
                </a:lnTo>
                <a:lnTo>
                  <a:pt x="377795" y="27436"/>
                </a:lnTo>
                <a:lnTo>
                  <a:pt x="367129" y="77623"/>
                </a:lnTo>
                <a:lnTo>
                  <a:pt x="365792" y="83919"/>
                </a:lnTo>
                <a:lnTo>
                  <a:pt x="365756" y="88951"/>
                </a:lnTo>
                <a:lnTo>
                  <a:pt x="367023" y="92720"/>
                </a:lnTo>
                <a:lnTo>
                  <a:pt x="369342" y="99751"/>
                </a:lnTo>
                <a:lnTo>
                  <a:pt x="375763" y="103267"/>
                </a:lnTo>
                <a:lnTo>
                  <a:pt x="393040" y="103267"/>
                </a:lnTo>
                <a:lnTo>
                  <a:pt x="399194" y="101337"/>
                </a:lnTo>
                <a:lnTo>
                  <a:pt x="404747" y="97476"/>
                </a:lnTo>
                <a:lnTo>
                  <a:pt x="407547" y="95546"/>
                </a:lnTo>
                <a:lnTo>
                  <a:pt x="410049" y="93179"/>
                </a:lnTo>
                <a:lnTo>
                  <a:pt x="412253" y="90376"/>
                </a:lnTo>
                <a:lnTo>
                  <a:pt x="409800" y="101268"/>
                </a:lnTo>
                <a:lnTo>
                  <a:pt x="421517" y="101268"/>
                </a:lnTo>
                <a:lnTo>
                  <a:pt x="437207" y="27436"/>
                </a:lnTo>
                <a:lnTo>
                  <a:pt x="424801" y="27436"/>
                </a:lnTo>
                <a:lnTo>
                  <a:pt x="417095" y="63697"/>
                </a:lnTo>
                <a:lnTo>
                  <a:pt x="415562" y="70913"/>
                </a:lnTo>
                <a:lnTo>
                  <a:pt x="413506" y="76588"/>
                </a:lnTo>
                <a:lnTo>
                  <a:pt x="410926" y="80725"/>
                </a:lnTo>
                <a:lnTo>
                  <a:pt x="406161" y="88446"/>
                </a:lnTo>
                <a:lnTo>
                  <a:pt x="399459" y="92306"/>
                </a:lnTo>
                <a:lnTo>
                  <a:pt x="384801" y="92306"/>
                </a:lnTo>
                <a:lnTo>
                  <a:pt x="381157" y="90100"/>
                </a:lnTo>
                <a:lnTo>
                  <a:pt x="379889" y="85688"/>
                </a:lnTo>
                <a:close/>
              </a:path>
              <a:path w="722485" h="104094">
                <a:moveTo>
                  <a:pt x="504893" y="101268"/>
                </a:moveTo>
                <a:lnTo>
                  <a:pt x="514957" y="53908"/>
                </a:lnTo>
                <a:lnTo>
                  <a:pt x="516539" y="46463"/>
                </a:lnTo>
                <a:lnTo>
                  <a:pt x="516744" y="40742"/>
                </a:lnTo>
                <a:lnTo>
                  <a:pt x="515572" y="36743"/>
                </a:lnTo>
                <a:lnTo>
                  <a:pt x="513449" y="29436"/>
                </a:lnTo>
                <a:lnTo>
                  <a:pt x="507150" y="25782"/>
                </a:lnTo>
                <a:lnTo>
                  <a:pt x="491894" y="25782"/>
                </a:lnTo>
                <a:lnTo>
                  <a:pt x="487352" y="26724"/>
                </a:lnTo>
                <a:lnTo>
                  <a:pt x="483046" y="28608"/>
                </a:lnTo>
                <a:lnTo>
                  <a:pt x="478739" y="30493"/>
                </a:lnTo>
                <a:lnTo>
                  <a:pt x="474381" y="33595"/>
                </a:lnTo>
                <a:lnTo>
                  <a:pt x="469971" y="37915"/>
                </a:lnTo>
                <a:lnTo>
                  <a:pt x="472198" y="27436"/>
                </a:lnTo>
                <a:lnTo>
                  <a:pt x="460412" y="27436"/>
                </a:lnTo>
                <a:lnTo>
                  <a:pt x="444722" y="101268"/>
                </a:lnTo>
                <a:lnTo>
                  <a:pt x="457128" y="101268"/>
                </a:lnTo>
                <a:lnTo>
                  <a:pt x="465347" y="62594"/>
                </a:lnTo>
                <a:lnTo>
                  <a:pt x="466372" y="57769"/>
                </a:lnTo>
                <a:lnTo>
                  <a:pt x="467471" y="54058"/>
                </a:lnTo>
                <a:lnTo>
                  <a:pt x="468643" y="51461"/>
                </a:lnTo>
                <a:lnTo>
                  <a:pt x="469815" y="48864"/>
                </a:lnTo>
                <a:lnTo>
                  <a:pt x="471694" y="46348"/>
                </a:lnTo>
                <a:lnTo>
                  <a:pt x="474279" y="43912"/>
                </a:lnTo>
                <a:lnTo>
                  <a:pt x="477497" y="40880"/>
                </a:lnTo>
                <a:lnTo>
                  <a:pt x="480914" y="38857"/>
                </a:lnTo>
                <a:lnTo>
                  <a:pt x="484529" y="37846"/>
                </a:lnTo>
                <a:lnTo>
                  <a:pt x="486540" y="37248"/>
                </a:lnTo>
                <a:lnTo>
                  <a:pt x="489016" y="36950"/>
                </a:lnTo>
                <a:lnTo>
                  <a:pt x="497746" y="36950"/>
                </a:lnTo>
                <a:lnTo>
                  <a:pt x="501255" y="39248"/>
                </a:lnTo>
                <a:lnTo>
                  <a:pt x="502484" y="43843"/>
                </a:lnTo>
                <a:lnTo>
                  <a:pt x="503231" y="46601"/>
                </a:lnTo>
                <a:lnTo>
                  <a:pt x="503125" y="50232"/>
                </a:lnTo>
                <a:lnTo>
                  <a:pt x="502168" y="54735"/>
                </a:lnTo>
                <a:lnTo>
                  <a:pt x="492279" y="101268"/>
                </a:lnTo>
                <a:lnTo>
                  <a:pt x="504893" y="101268"/>
                </a:lnTo>
                <a:close/>
              </a:path>
              <a:path w="722485" h="104094">
                <a:moveTo>
                  <a:pt x="532694" y="86446"/>
                </a:moveTo>
                <a:lnTo>
                  <a:pt x="531688" y="91180"/>
                </a:lnTo>
                <a:lnTo>
                  <a:pt x="531904" y="95029"/>
                </a:lnTo>
                <a:lnTo>
                  <a:pt x="533342" y="97993"/>
                </a:lnTo>
                <a:lnTo>
                  <a:pt x="534780" y="100958"/>
                </a:lnTo>
                <a:lnTo>
                  <a:pt x="538393" y="102440"/>
                </a:lnTo>
                <a:lnTo>
                  <a:pt x="547660" y="102348"/>
                </a:lnTo>
                <a:lnTo>
                  <a:pt x="550817" y="101981"/>
                </a:lnTo>
                <a:lnTo>
                  <a:pt x="553874" y="101268"/>
                </a:lnTo>
                <a:lnTo>
                  <a:pt x="555955" y="91479"/>
                </a:lnTo>
                <a:lnTo>
                  <a:pt x="552166" y="91686"/>
                </a:lnTo>
                <a:lnTo>
                  <a:pt x="549317" y="91686"/>
                </a:lnTo>
                <a:lnTo>
                  <a:pt x="546905" y="90927"/>
                </a:lnTo>
                <a:lnTo>
                  <a:pt x="544838" y="88331"/>
                </a:lnTo>
                <a:lnTo>
                  <a:pt x="545385" y="85757"/>
                </a:lnTo>
                <a:lnTo>
                  <a:pt x="555625" y="37570"/>
                </a:lnTo>
                <a:lnTo>
                  <a:pt x="567411" y="37570"/>
                </a:lnTo>
                <a:lnTo>
                  <a:pt x="569565" y="27436"/>
                </a:lnTo>
                <a:lnTo>
                  <a:pt x="557779" y="27436"/>
                </a:lnTo>
                <a:lnTo>
                  <a:pt x="562159" y="6824"/>
                </a:lnTo>
                <a:lnTo>
                  <a:pt x="549615" y="6824"/>
                </a:lnTo>
                <a:lnTo>
                  <a:pt x="545235" y="27436"/>
                </a:lnTo>
                <a:lnTo>
                  <a:pt x="535241" y="27436"/>
                </a:lnTo>
                <a:lnTo>
                  <a:pt x="533087" y="37570"/>
                </a:lnTo>
                <a:lnTo>
                  <a:pt x="543081" y="37570"/>
                </a:lnTo>
                <a:lnTo>
                  <a:pt x="532694" y="86446"/>
                </a:lnTo>
                <a:close/>
              </a:path>
              <a:path w="722485" h="104094">
                <a:moveTo>
                  <a:pt x="611275" y="88032"/>
                </a:moveTo>
                <a:lnTo>
                  <a:pt x="610567" y="85206"/>
                </a:lnTo>
                <a:lnTo>
                  <a:pt x="611328" y="81621"/>
                </a:lnTo>
                <a:lnTo>
                  <a:pt x="612334" y="76887"/>
                </a:lnTo>
                <a:lnTo>
                  <a:pt x="614974" y="73440"/>
                </a:lnTo>
                <a:lnTo>
                  <a:pt x="619247" y="71280"/>
                </a:lnTo>
                <a:lnTo>
                  <a:pt x="621772" y="69994"/>
                </a:lnTo>
                <a:lnTo>
                  <a:pt x="625349" y="69051"/>
                </a:lnTo>
                <a:lnTo>
                  <a:pt x="629979" y="68454"/>
                </a:lnTo>
                <a:lnTo>
                  <a:pt x="637697" y="67489"/>
                </a:lnTo>
                <a:lnTo>
                  <a:pt x="640053" y="67213"/>
                </a:lnTo>
                <a:lnTo>
                  <a:pt x="642494" y="66754"/>
                </a:lnTo>
                <a:lnTo>
                  <a:pt x="645020" y="66110"/>
                </a:lnTo>
                <a:lnTo>
                  <a:pt x="647546" y="65467"/>
                </a:lnTo>
                <a:lnTo>
                  <a:pt x="651392" y="63697"/>
                </a:lnTo>
                <a:lnTo>
                  <a:pt x="649267" y="73693"/>
                </a:lnTo>
                <a:lnTo>
                  <a:pt x="647646" y="81322"/>
                </a:lnTo>
                <a:lnTo>
                  <a:pt x="646108" y="91479"/>
                </a:lnTo>
                <a:lnTo>
                  <a:pt x="645896" y="94420"/>
                </a:lnTo>
                <a:lnTo>
                  <a:pt x="646794" y="98304"/>
                </a:lnTo>
                <a:lnTo>
                  <a:pt x="648079" y="101337"/>
                </a:lnTo>
                <a:lnTo>
                  <a:pt x="650859" y="102854"/>
                </a:lnTo>
                <a:lnTo>
                  <a:pt x="656878" y="102854"/>
                </a:lnTo>
                <a:lnTo>
                  <a:pt x="660351" y="102509"/>
                </a:lnTo>
                <a:lnTo>
                  <a:pt x="663942" y="101613"/>
                </a:lnTo>
                <a:lnTo>
                  <a:pt x="665891" y="92444"/>
                </a:lnTo>
                <a:lnTo>
                  <a:pt x="664323" y="92686"/>
                </a:lnTo>
                <a:lnTo>
                  <a:pt x="661736" y="92858"/>
                </a:lnTo>
                <a:lnTo>
                  <a:pt x="658643" y="91686"/>
                </a:lnTo>
                <a:lnTo>
                  <a:pt x="658509" y="88584"/>
                </a:lnTo>
                <a:lnTo>
                  <a:pt x="667548" y="46049"/>
                </a:lnTo>
                <a:lnTo>
                  <a:pt x="669033" y="39064"/>
                </a:lnTo>
                <a:lnTo>
                  <a:pt x="667439" y="33917"/>
                </a:lnTo>
                <a:lnTo>
                  <a:pt x="662766" y="30608"/>
                </a:lnTo>
                <a:lnTo>
                  <a:pt x="658047" y="27299"/>
                </a:lnTo>
                <a:lnTo>
                  <a:pt x="651346" y="25644"/>
                </a:lnTo>
                <a:lnTo>
                  <a:pt x="635171" y="25644"/>
                </a:lnTo>
                <a:lnTo>
                  <a:pt x="628211" y="27425"/>
                </a:lnTo>
                <a:lnTo>
                  <a:pt x="621779" y="30987"/>
                </a:lnTo>
                <a:lnTo>
                  <a:pt x="615347" y="34548"/>
                </a:lnTo>
                <a:lnTo>
                  <a:pt x="611050" y="40880"/>
                </a:lnTo>
                <a:lnTo>
                  <a:pt x="608886" y="49979"/>
                </a:lnTo>
                <a:lnTo>
                  <a:pt x="620465" y="49979"/>
                </a:lnTo>
                <a:lnTo>
                  <a:pt x="621735" y="46164"/>
                </a:lnTo>
                <a:lnTo>
                  <a:pt x="623334" y="43292"/>
                </a:lnTo>
                <a:lnTo>
                  <a:pt x="625260" y="41362"/>
                </a:lnTo>
                <a:lnTo>
                  <a:pt x="628713" y="37869"/>
                </a:lnTo>
                <a:lnTo>
                  <a:pt x="633679" y="36122"/>
                </a:lnTo>
                <a:lnTo>
                  <a:pt x="645764" y="36122"/>
                </a:lnTo>
                <a:lnTo>
                  <a:pt x="649869" y="37077"/>
                </a:lnTo>
                <a:lnTo>
                  <a:pt x="652474" y="38983"/>
                </a:lnTo>
                <a:lnTo>
                  <a:pt x="655078" y="40891"/>
                </a:lnTo>
                <a:lnTo>
                  <a:pt x="655931" y="43959"/>
                </a:lnTo>
                <a:lnTo>
                  <a:pt x="655033" y="48186"/>
                </a:lnTo>
                <a:lnTo>
                  <a:pt x="654593" y="50255"/>
                </a:lnTo>
                <a:lnTo>
                  <a:pt x="653194" y="52943"/>
                </a:lnTo>
                <a:lnTo>
                  <a:pt x="649639" y="56160"/>
                </a:lnTo>
                <a:lnTo>
                  <a:pt x="646712" y="56528"/>
                </a:lnTo>
                <a:lnTo>
                  <a:pt x="626403" y="59010"/>
                </a:lnTo>
                <a:lnTo>
                  <a:pt x="619279" y="59883"/>
                </a:lnTo>
                <a:lnTo>
                  <a:pt x="613180" y="62204"/>
                </a:lnTo>
                <a:lnTo>
                  <a:pt x="608106" y="65972"/>
                </a:lnTo>
                <a:lnTo>
                  <a:pt x="603032" y="69741"/>
                </a:lnTo>
                <a:lnTo>
                  <a:pt x="599767" y="75049"/>
                </a:lnTo>
                <a:lnTo>
                  <a:pt x="598312" y="81897"/>
                </a:lnTo>
                <a:lnTo>
                  <a:pt x="596984" y="88147"/>
                </a:lnTo>
                <a:lnTo>
                  <a:pt x="598049" y="93352"/>
                </a:lnTo>
                <a:lnTo>
                  <a:pt x="601507" y="97511"/>
                </a:lnTo>
                <a:lnTo>
                  <a:pt x="604965" y="101670"/>
                </a:lnTo>
                <a:lnTo>
                  <a:pt x="610117" y="103750"/>
                </a:lnTo>
                <a:lnTo>
                  <a:pt x="622662" y="103750"/>
                </a:lnTo>
                <a:lnTo>
                  <a:pt x="618516" y="93202"/>
                </a:lnTo>
                <a:lnTo>
                  <a:pt x="615634" y="92168"/>
                </a:lnTo>
                <a:lnTo>
                  <a:pt x="611275" y="88032"/>
                </a:lnTo>
                <a:close/>
              </a:path>
              <a:path w="722485" h="104094">
                <a:moveTo>
                  <a:pt x="643032" y="86814"/>
                </a:moveTo>
                <a:lnTo>
                  <a:pt x="635427" y="90169"/>
                </a:lnTo>
                <a:lnTo>
                  <a:pt x="630908" y="92191"/>
                </a:lnTo>
                <a:lnTo>
                  <a:pt x="626466" y="93202"/>
                </a:lnTo>
                <a:lnTo>
                  <a:pt x="618516" y="93202"/>
                </a:lnTo>
                <a:lnTo>
                  <a:pt x="622662" y="103750"/>
                </a:lnTo>
                <a:lnTo>
                  <a:pt x="628136" y="102532"/>
                </a:lnTo>
                <a:lnTo>
                  <a:pt x="633386" y="100096"/>
                </a:lnTo>
                <a:lnTo>
                  <a:pt x="638637" y="97660"/>
                </a:lnTo>
                <a:lnTo>
                  <a:pt x="642877" y="94788"/>
                </a:lnTo>
                <a:lnTo>
                  <a:pt x="646108" y="91479"/>
                </a:lnTo>
                <a:lnTo>
                  <a:pt x="647646" y="81322"/>
                </a:lnTo>
                <a:lnTo>
                  <a:pt x="643032" y="86814"/>
                </a:lnTo>
                <a:close/>
              </a:path>
              <a:path w="722485" h="104094">
                <a:moveTo>
                  <a:pt x="685614" y="86446"/>
                </a:moveTo>
                <a:lnTo>
                  <a:pt x="684608" y="91180"/>
                </a:lnTo>
                <a:lnTo>
                  <a:pt x="684824" y="95029"/>
                </a:lnTo>
                <a:lnTo>
                  <a:pt x="686262" y="97993"/>
                </a:lnTo>
                <a:lnTo>
                  <a:pt x="687699" y="100958"/>
                </a:lnTo>
                <a:lnTo>
                  <a:pt x="691313" y="102440"/>
                </a:lnTo>
                <a:lnTo>
                  <a:pt x="700580" y="102348"/>
                </a:lnTo>
                <a:lnTo>
                  <a:pt x="703737" y="101981"/>
                </a:lnTo>
                <a:lnTo>
                  <a:pt x="706794" y="101268"/>
                </a:lnTo>
                <a:lnTo>
                  <a:pt x="708875" y="91479"/>
                </a:lnTo>
                <a:lnTo>
                  <a:pt x="705086" y="91686"/>
                </a:lnTo>
                <a:lnTo>
                  <a:pt x="702237" y="91686"/>
                </a:lnTo>
                <a:lnTo>
                  <a:pt x="699825" y="90927"/>
                </a:lnTo>
                <a:lnTo>
                  <a:pt x="697758" y="88331"/>
                </a:lnTo>
                <a:lnTo>
                  <a:pt x="698305" y="85757"/>
                </a:lnTo>
                <a:lnTo>
                  <a:pt x="708545" y="37570"/>
                </a:lnTo>
                <a:lnTo>
                  <a:pt x="720331" y="37570"/>
                </a:lnTo>
                <a:lnTo>
                  <a:pt x="722485" y="27436"/>
                </a:lnTo>
                <a:lnTo>
                  <a:pt x="710699" y="27436"/>
                </a:lnTo>
                <a:lnTo>
                  <a:pt x="715079" y="6824"/>
                </a:lnTo>
                <a:lnTo>
                  <a:pt x="702535" y="6824"/>
                </a:lnTo>
                <a:lnTo>
                  <a:pt x="698155" y="27436"/>
                </a:lnTo>
                <a:lnTo>
                  <a:pt x="688161" y="27436"/>
                </a:lnTo>
                <a:lnTo>
                  <a:pt x="686007" y="37570"/>
                </a:lnTo>
                <a:lnTo>
                  <a:pt x="696001" y="37570"/>
                </a:lnTo>
                <a:lnTo>
                  <a:pt x="685614" y="86446"/>
                </a:lnTo>
                <a:close/>
              </a:path>
              <a:path w="722485" h="104094">
                <a:moveTo>
                  <a:pt x="73438" y="88895"/>
                </a:moveTo>
                <a:lnTo>
                  <a:pt x="82501" y="78243"/>
                </a:lnTo>
                <a:lnTo>
                  <a:pt x="85773" y="72987"/>
                </a:lnTo>
                <a:lnTo>
                  <a:pt x="91140" y="61535"/>
                </a:lnTo>
                <a:lnTo>
                  <a:pt x="94764" y="49083"/>
                </a:lnTo>
                <a:lnTo>
                  <a:pt x="96325" y="37881"/>
                </a:lnTo>
                <a:lnTo>
                  <a:pt x="95577" y="25384"/>
                </a:lnTo>
                <a:lnTo>
                  <a:pt x="91775" y="14821"/>
                </a:lnTo>
                <a:lnTo>
                  <a:pt x="87373" y="8895"/>
                </a:lnTo>
                <a:lnTo>
                  <a:pt x="76831" y="2223"/>
                </a:lnTo>
                <a:lnTo>
                  <a:pt x="62531" y="0"/>
                </a:lnTo>
                <a:lnTo>
                  <a:pt x="21521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50832" y="100355"/>
                </a:lnTo>
                <a:lnTo>
                  <a:pt x="45384" y="89549"/>
                </a:lnTo>
                <a:lnTo>
                  <a:pt x="16275" y="89549"/>
                </a:lnTo>
                <a:lnTo>
                  <a:pt x="32800" y="11788"/>
                </a:lnTo>
                <a:lnTo>
                  <a:pt x="68205" y="11788"/>
                </a:lnTo>
                <a:lnTo>
                  <a:pt x="75497" y="15257"/>
                </a:lnTo>
                <a:lnTo>
                  <a:pt x="79007" y="22197"/>
                </a:lnTo>
                <a:lnTo>
                  <a:pt x="80397" y="25564"/>
                </a:lnTo>
                <a:lnTo>
                  <a:pt x="82000" y="36985"/>
                </a:lnTo>
                <a:lnTo>
                  <a:pt x="80274" y="51426"/>
                </a:lnTo>
                <a:lnTo>
                  <a:pt x="79581" y="54690"/>
                </a:lnTo>
                <a:lnTo>
                  <a:pt x="78484" y="58228"/>
                </a:lnTo>
                <a:lnTo>
                  <a:pt x="76984" y="62043"/>
                </a:lnTo>
                <a:lnTo>
                  <a:pt x="74432" y="68431"/>
                </a:lnTo>
                <a:lnTo>
                  <a:pt x="71366" y="73670"/>
                </a:lnTo>
                <a:lnTo>
                  <a:pt x="67785" y="77760"/>
                </a:lnTo>
                <a:lnTo>
                  <a:pt x="63301" y="82862"/>
                </a:lnTo>
                <a:lnTo>
                  <a:pt x="62882" y="96266"/>
                </a:lnTo>
                <a:lnTo>
                  <a:pt x="73438" y="88895"/>
                </a:lnTo>
                <a:close/>
              </a:path>
              <a:path w="722485" h="104094">
                <a:moveTo>
                  <a:pt x="63301" y="82862"/>
                </a:moveTo>
                <a:lnTo>
                  <a:pt x="58203" y="86309"/>
                </a:lnTo>
                <a:lnTo>
                  <a:pt x="52492" y="88101"/>
                </a:lnTo>
                <a:lnTo>
                  <a:pt x="49300" y="89066"/>
                </a:lnTo>
                <a:lnTo>
                  <a:pt x="45384" y="89549"/>
                </a:lnTo>
                <a:lnTo>
                  <a:pt x="50832" y="100355"/>
                </a:lnTo>
                <a:lnTo>
                  <a:pt x="62882" y="96266"/>
                </a:lnTo>
                <a:lnTo>
                  <a:pt x="63301" y="82862"/>
                </a:lnTo>
                <a:close/>
              </a:path>
              <a:path w="722485" h="104094">
                <a:moveTo>
                  <a:pt x="119210" y="27781"/>
                </a:moveTo>
                <a:lnTo>
                  <a:pt x="103593" y="101268"/>
                </a:lnTo>
                <a:lnTo>
                  <a:pt x="116206" y="101268"/>
                </a:lnTo>
                <a:lnTo>
                  <a:pt x="131823" y="27781"/>
                </a:lnTo>
                <a:lnTo>
                  <a:pt x="119210" y="27781"/>
                </a:lnTo>
                <a:close/>
              </a:path>
              <a:path w="722485" h="104094">
                <a:moveTo>
                  <a:pt x="125114" y="0"/>
                </a:moveTo>
                <a:lnTo>
                  <a:pt x="122125" y="14063"/>
                </a:lnTo>
                <a:lnTo>
                  <a:pt x="134739" y="14063"/>
                </a:lnTo>
                <a:lnTo>
                  <a:pt x="137727" y="0"/>
                </a:lnTo>
                <a:lnTo>
                  <a:pt x="125114" y="0"/>
                </a:lnTo>
                <a:close/>
              </a:path>
              <a:path w="722485" h="104094">
                <a:moveTo>
                  <a:pt x="151028" y="85412"/>
                </a:moveTo>
                <a:lnTo>
                  <a:pt x="150668" y="82241"/>
                </a:lnTo>
                <a:lnTo>
                  <a:pt x="151179" y="78105"/>
                </a:lnTo>
                <a:lnTo>
                  <a:pt x="139255" y="78105"/>
                </a:lnTo>
                <a:lnTo>
                  <a:pt x="138014" y="85458"/>
                </a:lnTo>
                <a:lnTo>
                  <a:pt x="139150" y="91628"/>
                </a:lnTo>
                <a:lnTo>
                  <a:pt x="142662" y="96615"/>
                </a:lnTo>
                <a:lnTo>
                  <a:pt x="146175" y="101601"/>
                </a:lnTo>
                <a:lnTo>
                  <a:pt x="153421" y="104094"/>
                </a:lnTo>
                <a:lnTo>
                  <a:pt x="174604" y="104094"/>
                </a:lnTo>
                <a:lnTo>
                  <a:pt x="182705" y="101705"/>
                </a:lnTo>
                <a:lnTo>
                  <a:pt x="188707" y="96925"/>
                </a:lnTo>
                <a:lnTo>
                  <a:pt x="194708" y="92145"/>
                </a:lnTo>
                <a:lnTo>
                  <a:pt x="198407" y="86470"/>
                </a:lnTo>
                <a:lnTo>
                  <a:pt x="199803" y="79897"/>
                </a:lnTo>
                <a:lnTo>
                  <a:pt x="201249" y="73096"/>
                </a:lnTo>
                <a:lnTo>
                  <a:pt x="199896" y="68109"/>
                </a:lnTo>
                <a:lnTo>
                  <a:pt x="195746" y="64939"/>
                </a:lnTo>
                <a:lnTo>
                  <a:pt x="193143" y="62916"/>
                </a:lnTo>
                <a:lnTo>
                  <a:pt x="187613" y="60825"/>
                </a:lnTo>
                <a:lnTo>
                  <a:pt x="179158" y="58665"/>
                </a:lnTo>
                <a:lnTo>
                  <a:pt x="171381" y="56666"/>
                </a:lnTo>
                <a:lnTo>
                  <a:pt x="167983" y="55793"/>
                </a:lnTo>
                <a:lnTo>
                  <a:pt x="165487" y="54782"/>
                </a:lnTo>
                <a:lnTo>
                  <a:pt x="163893" y="53632"/>
                </a:lnTo>
                <a:lnTo>
                  <a:pt x="161132" y="51703"/>
                </a:lnTo>
                <a:lnTo>
                  <a:pt x="160094" y="49129"/>
                </a:lnTo>
                <a:lnTo>
                  <a:pt x="160778" y="45912"/>
                </a:lnTo>
                <a:lnTo>
                  <a:pt x="161403" y="42970"/>
                </a:lnTo>
                <a:lnTo>
                  <a:pt x="163112" y="40604"/>
                </a:lnTo>
                <a:lnTo>
                  <a:pt x="165905" y="38811"/>
                </a:lnTo>
                <a:lnTo>
                  <a:pt x="168699" y="37019"/>
                </a:lnTo>
                <a:lnTo>
                  <a:pt x="172439" y="36122"/>
                </a:lnTo>
                <a:lnTo>
                  <a:pt x="184156" y="36122"/>
                </a:lnTo>
                <a:lnTo>
                  <a:pt x="188749" y="37754"/>
                </a:lnTo>
                <a:lnTo>
                  <a:pt x="190904" y="41017"/>
                </a:lnTo>
                <a:lnTo>
                  <a:pt x="192162" y="43315"/>
                </a:lnTo>
                <a:lnTo>
                  <a:pt x="192608" y="45866"/>
                </a:lnTo>
                <a:lnTo>
                  <a:pt x="192242" y="48669"/>
                </a:lnTo>
                <a:lnTo>
                  <a:pt x="203959" y="48669"/>
                </a:lnTo>
                <a:lnTo>
                  <a:pt x="205066" y="43889"/>
                </a:lnTo>
                <a:lnTo>
                  <a:pt x="204520" y="39431"/>
                </a:lnTo>
                <a:lnTo>
                  <a:pt x="202321" y="35295"/>
                </a:lnTo>
                <a:lnTo>
                  <a:pt x="198791" y="28769"/>
                </a:lnTo>
                <a:lnTo>
                  <a:pt x="191466" y="25507"/>
                </a:lnTo>
                <a:lnTo>
                  <a:pt x="171846" y="25507"/>
                </a:lnTo>
                <a:lnTo>
                  <a:pt x="164621" y="27666"/>
                </a:lnTo>
                <a:lnTo>
                  <a:pt x="158671" y="31986"/>
                </a:lnTo>
                <a:lnTo>
                  <a:pt x="152722" y="36306"/>
                </a:lnTo>
                <a:lnTo>
                  <a:pt x="149005" y="41959"/>
                </a:lnTo>
                <a:lnTo>
                  <a:pt x="147520" y="48945"/>
                </a:lnTo>
                <a:lnTo>
                  <a:pt x="146260" y="54873"/>
                </a:lnTo>
                <a:lnTo>
                  <a:pt x="147939" y="59515"/>
                </a:lnTo>
                <a:lnTo>
                  <a:pt x="152556" y="62870"/>
                </a:lnTo>
                <a:lnTo>
                  <a:pt x="155132" y="64801"/>
                </a:lnTo>
                <a:lnTo>
                  <a:pt x="159402" y="66547"/>
                </a:lnTo>
                <a:lnTo>
                  <a:pt x="165365" y="68109"/>
                </a:lnTo>
                <a:lnTo>
                  <a:pt x="174694" y="70591"/>
                </a:lnTo>
                <a:lnTo>
                  <a:pt x="179695" y="71924"/>
                </a:lnTo>
                <a:lnTo>
                  <a:pt x="182984" y="73096"/>
                </a:lnTo>
                <a:lnTo>
                  <a:pt x="184561" y="74107"/>
                </a:lnTo>
                <a:lnTo>
                  <a:pt x="187013" y="75762"/>
                </a:lnTo>
                <a:lnTo>
                  <a:pt x="187901" y="78174"/>
                </a:lnTo>
                <a:lnTo>
                  <a:pt x="187227" y="81345"/>
                </a:lnTo>
                <a:lnTo>
                  <a:pt x="186338" y="85528"/>
                </a:lnTo>
                <a:lnTo>
                  <a:pt x="183936" y="88618"/>
                </a:lnTo>
                <a:lnTo>
                  <a:pt x="180019" y="90617"/>
                </a:lnTo>
                <a:lnTo>
                  <a:pt x="176101" y="92616"/>
                </a:lnTo>
                <a:lnTo>
                  <a:pt x="171846" y="93616"/>
                </a:lnTo>
                <a:lnTo>
                  <a:pt x="159531" y="93616"/>
                </a:lnTo>
                <a:lnTo>
                  <a:pt x="154534" y="91617"/>
                </a:lnTo>
                <a:lnTo>
                  <a:pt x="152259" y="87618"/>
                </a:lnTo>
                <a:lnTo>
                  <a:pt x="151028" y="85412"/>
                </a:lnTo>
                <a:close/>
              </a:path>
              <a:path w="722485" h="104094">
                <a:moveTo>
                  <a:pt x="225046" y="66524"/>
                </a:moveTo>
                <a:lnTo>
                  <a:pt x="226609" y="59170"/>
                </a:lnTo>
                <a:lnTo>
                  <a:pt x="229025" y="52989"/>
                </a:lnTo>
                <a:lnTo>
                  <a:pt x="232295" y="47980"/>
                </a:lnTo>
                <a:lnTo>
                  <a:pt x="237336" y="40259"/>
                </a:lnTo>
                <a:lnTo>
                  <a:pt x="243808" y="36398"/>
                </a:lnTo>
                <a:lnTo>
                  <a:pt x="257502" y="36398"/>
                </a:lnTo>
                <a:lnTo>
                  <a:pt x="261386" y="37903"/>
                </a:lnTo>
                <a:lnTo>
                  <a:pt x="263365" y="40914"/>
                </a:lnTo>
                <a:lnTo>
                  <a:pt x="265345" y="43924"/>
                </a:lnTo>
                <a:lnTo>
                  <a:pt x="266218" y="47704"/>
                </a:lnTo>
                <a:lnTo>
                  <a:pt x="265987" y="52254"/>
                </a:lnTo>
                <a:lnTo>
                  <a:pt x="278049" y="52254"/>
                </a:lnTo>
                <a:lnTo>
                  <a:pt x="279091" y="42373"/>
                </a:lnTo>
                <a:lnTo>
                  <a:pt x="277435" y="35410"/>
                </a:lnTo>
                <a:lnTo>
                  <a:pt x="273080" y="31366"/>
                </a:lnTo>
                <a:lnTo>
                  <a:pt x="268724" y="27321"/>
                </a:lnTo>
                <a:lnTo>
                  <a:pt x="262388" y="25299"/>
                </a:lnTo>
                <a:lnTo>
                  <a:pt x="254071" y="25299"/>
                </a:lnTo>
                <a:lnTo>
                  <a:pt x="250934" y="25427"/>
                </a:lnTo>
                <a:lnTo>
                  <a:pt x="238755" y="28624"/>
                </a:lnTo>
                <a:lnTo>
                  <a:pt x="227716" y="36122"/>
                </a:lnTo>
                <a:lnTo>
                  <a:pt x="222188" y="42248"/>
                </a:lnTo>
                <a:lnTo>
                  <a:pt x="215964" y="53127"/>
                </a:lnTo>
                <a:lnTo>
                  <a:pt x="211842" y="66386"/>
                </a:lnTo>
                <a:lnTo>
                  <a:pt x="211033" y="81915"/>
                </a:lnTo>
                <a:lnTo>
                  <a:pt x="214839" y="92824"/>
                </a:lnTo>
                <a:lnTo>
                  <a:pt x="219083" y="99878"/>
                </a:lnTo>
                <a:lnTo>
                  <a:pt x="226030" y="103405"/>
                </a:lnTo>
                <a:lnTo>
                  <a:pt x="244272" y="103405"/>
                </a:lnTo>
                <a:lnTo>
                  <a:pt x="251806" y="101142"/>
                </a:lnTo>
                <a:lnTo>
                  <a:pt x="258282" y="96615"/>
                </a:lnTo>
                <a:lnTo>
                  <a:pt x="267075" y="87546"/>
                </a:lnTo>
                <a:lnTo>
                  <a:pt x="273185" y="75141"/>
                </a:lnTo>
                <a:lnTo>
                  <a:pt x="261123" y="75141"/>
                </a:lnTo>
                <a:lnTo>
                  <a:pt x="258812" y="80610"/>
                </a:lnTo>
                <a:lnTo>
                  <a:pt x="255817" y="84918"/>
                </a:lnTo>
                <a:lnTo>
                  <a:pt x="252139" y="88067"/>
                </a:lnTo>
                <a:lnTo>
                  <a:pt x="248459" y="91215"/>
                </a:lnTo>
                <a:lnTo>
                  <a:pt x="244047" y="92789"/>
                </a:lnTo>
                <a:lnTo>
                  <a:pt x="232192" y="92789"/>
                </a:lnTo>
                <a:lnTo>
                  <a:pt x="227813" y="90261"/>
                </a:lnTo>
                <a:lnTo>
                  <a:pt x="225762" y="85206"/>
                </a:lnTo>
                <a:lnTo>
                  <a:pt x="223712" y="80150"/>
                </a:lnTo>
                <a:lnTo>
                  <a:pt x="223473" y="73923"/>
                </a:lnTo>
                <a:lnTo>
                  <a:pt x="225046" y="66524"/>
                </a:lnTo>
                <a:close/>
              </a:path>
              <a:path w="722485" h="104094">
                <a:moveTo>
                  <a:pt x="298630" y="90652"/>
                </a:moveTo>
                <a:lnTo>
                  <a:pt x="296297" y="85412"/>
                </a:lnTo>
                <a:lnTo>
                  <a:pt x="293964" y="80174"/>
                </a:lnTo>
                <a:lnTo>
                  <a:pt x="293633" y="73625"/>
                </a:lnTo>
                <a:lnTo>
                  <a:pt x="290099" y="100521"/>
                </a:lnTo>
                <a:lnTo>
                  <a:pt x="297433" y="103957"/>
                </a:lnTo>
                <a:lnTo>
                  <a:pt x="307588" y="103957"/>
                </a:lnTo>
                <a:lnTo>
                  <a:pt x="303541" y="93271"/>
                </a:lnTo>
                <a:lnTo>
                  <a:pt x="298630" y="90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799535" y="3126520"/>
            <a:ext cx="3792963" cy="117761"/>
          </a:xfrm>
          <a:custGeom>
            <a:avLst/>
            <a:gdLst/>
            <a:ahLst/>
            <a:cxnLst/>
            <a:rect l="l" t="t" r="r" b="b"/>
            <a:pathLst>
              <a:path w="4172259" h="133462">
                <a:moveTo>
                  <a:pt x="3896079" y="94145"/>
                </a:moveTo>
                <a:lnTo>
                  <a:pt x="3901088" y="99201"/>
                </a:lnTo>
                <a:lnTo>
                  <a:pt x="3906096" y="104256"/>
                </a:lnTo>
                <a:lnTo>
                  <a:pt x="3913425" y="106784"/>
                </a:lnTo>
                <a:lnTo>
                  <a:pt x="3923481" y="106782"/>
                </a:lnTo>
                <a:lnTo>
                  <a:pt x="3936281" y="104096"/>
                </a:lnTo>
                <a:lnTo>
                  <a:pt x="3946347" y="96330"/>
                </a:lnTo>
                <a:lnTo>
                  <a:pt x="3953676" y="83483"/>
                </a:lnTo>
                <a:lnTo>
                  <a:pt x="3955813" y="77112"/>
                </a:lnTo>
                <a:lnTo>
                  <a:pt x="3958295" y="64863"/>
                </a:lnTo>
                <a:lnTo>
                  <a:pt x="3959122" y="51358"/>
                </a:lnTo>
                <a:lnTo>
                  <a:pt x="3959104" y="49330"/>
                </a:lnTo>
                <a:lnTo>
                  <a:pt x="3957835" y="35792"/>
                </a:lnTo>
                <a:lnTo>
                  <a:pt x="3954573" y="24611"/>
                </a:lnTo>
                <a:lnTo>
                  <a:pt x="3948795" y="15089"/>
                </a:lnTo>
                <a:lnTo>
                  <a:pt x="3938502" y="7650"/>
                </a:lnTo>
                <a:lnTo>
                  <a:pt x="3924798" y="5171"/>
                </a:lnTo>
                <a:lnTo>
                  <a:pt x="3923764" y="5181"/>
                </a:lnTo>
                <a:lnTo>
                  <a:pt x="3910362" y="7890"/>
                </a:lnTo>
                <a:lnTo>
                  <a:pt x="3905292" y="32079"/>
                </a:lnTo>
                <a:lnTo>
                  <a:pt x="3907072" y="26644"/>
                </a:lnTo>
                <a:lnTo>
                  <a:pt x="3910634" y="22577"/>
                </a:lnTo>
                <a:lnTo>
                  <a:pt x="3914195" y="18510"/>
                </a:lnTo>
                <a:lnTo>
                  <a:pt x="3919008" y="16476"/>
                </a:lnTo>
                <a:lnTo>
                  <a:pt x="3930725" y="16476"/>
                </a:lnTo>
                <a:lnTo>
                  <a:pt x="3935378" y="18257"/>
                </a:lnTo>
                <a:lnTo>
                  <a:pt x="3939030" y="21819"/>
                </a:lnTo>
                <a:lnTo>
                  <a:pt x="3942684" y="25381"/>
                </a:lnTo>
                <a:lnTo>
                  <a:pt x="3944510" y="30792"/>
                </a:lnTo>
                <a:lnTo>
                  <a:pt x="3944510" y="46142"/>
                </a:lnTo>
                <a:lnTo>
                  <a:pt x="3942477" y="51806"/>
                </a:lnTo>
                <a:lnTo>
                  <a:pt x="3938410" y="55047"/>
                </a:lnTo>
                <a:lnTo>
                  <a:pt x="3934344" y="58287"/>
                </a:lnTo>
                <a:lnTo>
                  <a:pt x="3929852" y="59907"/>
                </a:lnTo>
                <a:lnTo>
                  <a:pt x="3918089" y="59907"/>
                </a:lnTo>
                <a:lnTo>
                  <a:pt x="3913104" y="58011"/>
                </a:lnTo>
                <a:lnTo>
                  <a:pt x="3913770" y="70799"/>
                </a:lnTo>
                <a:lnTo>
                  <a:pt x="3927968" y="70799"/>
                </a:lnTo>
                <a:lnTo>
                  <a:pt x="3932345" y="69914"/>
                </a:lnTo>
                <a:lnTo>
                  <a:pt x="3936412" y="68145"/>
                </a:lnTo>
                <a:lnTo>
                  <a:pt x="3940478" y="66376"/>
                </a:lnTo>
                <a:lnTo>
                  <a:pt x="3943890" y="63307"/>
                </a:lnTo>
                <a:lnTo>
                  <a:pt x="3946647" y="58942"/>
                </a:lnTo>
                <a:lnTo>
                  <a:pt x="3945516" y="67028"/>
                </a:lnTo>
                <a:lnTo>
                  <a:pt x="3942234" y="80532"/>
                </a:lnTo>
                <a:lnTo>
                  <a:pt x="3937755" y="89032"/>
                </a:lnTo>
                <a:lnTo>
                  <a:pt x="3933574" y="93973"/>
                </a:lnTo>
                <a:lnTo>
                  <a:pt x="3928520" y="96443"/>
                </a:lnTo>
                <a:lnTo>
                  <a:pt x="3919422" y="96443"/>
                </a:lnTo>
                <a:lnTo>
                  <a:pt x="3916573" y="95754"/>
                </a:lnTo>
                <a:lnTo>
                  <a:pt x="3914046" y="94375"/>
                </a:lnTo>
                <a:lnTo>
                  <a:pt x="3909129" y="91755"/>
                </a:lnTo>
                <a:lnTo>
                  <a:pt x="3906487" y="87022"/>
                </a:lnTo>
                <a:lnTo>
                  <a:pt x="3906119" y="80174"/>
                </a:lnTo>
                <a:lnTo>
                  <a:pt x="3893575" y="80174"/>
                </a:lnTo>
                <a:lnTo>
                  <a:pt x="3893575" y="87803"/>
                </a:lnTo>
                <a:lnTo>
                  <a:pt x="3896079" y="94145"/>
                </a:lnTo>
                <a:close/>
              </a:path>
              <a:path w="4172259" h="133462">
                <a:moveTo>
                  <a:pt x="4026739" y="77879"/>
                </a:moveTo>
                <a:lnTo>
                  <a:pt x="4023130" y="86861"/>
                </a:lnTo>
                <a:lnTo>
                  <a:pt x="4019316" y="92560"/>
                </a:lnTo>
                <a:lnTo>
                  <a:pt x="4014193" y="95409"/>
                </a:lnTo>
                <a:lnTo>
                  <a:pt x="3999765" y="95409"/>
                </a:lnTo>
                <a:lnTo>
                  <a:pt x="4007829" y="106715"/>
                </a:lnTo>
                <a:lnTo>
                  <a:pt x="4017173" y="105484"/>
                </a:lnTo>
                <a:lnTo>
                  <a:pt x="4028228" y="99274"/>
                </a:lnTo>
                <a:lnTo>
                  <a:pt x="4026739" y="77879"/>
                </a:lnTo>
                <a:close/>
              </a:path>
              <a:path w="4172259" h="133462">
                <a:moveTo>
                  <a:pt x="3974946" y="42939"/>
                </a:moveTo>
                <a:lnTo>
                  <a:pt x="3974125" y="56667"/>
                </a:lnTo>
                <a:lnTo>
                  <a:pt x="3974698" y="68196"/>
                </a:lnTo>
                <a:lnTo>
                  <a:pt x="3977096" y="80873"/>
                </a:lnTo>
                <a:lnTo>
                  <a:pt x="3981362" y="91273"/>
                </a:lnTo>
                <a:lnTo>
                  <a:pt x="3984599" y="96105"/>
                </a:lnTo>
                <a:lnTo>
                  <a:pt x="3994651" y="104062"/>
                </a:lnTo>
                <a:lnTo>
                  <a:pt x="4007829" y="106715"/>
                </a:lnTo>
                <a:lnTo>
                  <a:pt x="3999765" y="95409"/>
                </a:lnTo>
                <a:lnTo>
                  <a:pt x="3994113" y="90744"/>
                </a:lnTo>
                <a:lnTo>
                  <a:pt x="3990804" y="81415"/>
                </a:lnTo>
                <a:lnTo>
                  <a:pt x="3988645" y="75302"/>
                </a:lnTo>
                <a:lnTo>
                  <a:pt x="3987565" y="67214"/>
                </a:lnTo>
                <a:lnTo>
                  <a:pt x="3987565" y="57149"/>
                </a:lnTo>
                <a:lnTo>
                  <a:pt x="3987720" y="50428"/>
                </a:lnTo>
                <a:lnTo>
                  <a:pt x="3989313" y="36945"/>
                </a:lnTo>
                <a:lnTo>
                  <a:pt x="3992630" y="26783"/>
                </a:lnTo>
                <a:lnTo>
                  <a:pt x="3996008" y="19912"/>
                </a:lnTo>
                <a:lnTo>
                  <a:pt x="4001350" y="16476"/>
                </a:lnTo>
                <a:lnTo>
                  <a:pt x="4016605" y="16476"/>
                </a:lnTo>
                <a:lnTo>
                  <a:pt x="4021958" y="20095"/>
                </a:lnTo>
                <a:lnTo>
                  <a:pt x="4024715" y="27334"/>
                </a:lnTo>
                <a:lnTo>
                  <a:pt x="4025444" y="29391"/>
                </a:lnTo>
                <a:lnTo>
                  <a:pt x="4027999" y="40973"/>
                </a:lnTo>
                <a:lnTo>
                  <a:pt x="4028850" y="55012"/>
                </a:lnTo>
                <a:lnTo>
                  <a:pt x="4028586" y="64351"/>
                </a:lnTo>
                <a:lnTo>
                  <a:pt x="4026739" y="77879"/>
                </a:lnTo>
                <a:lnTo>
                  <a:pt x="4028228" y="99274"/>
                </a:lnTo>
                <a:lnTo>
                  <a:pt x="4036225" y="87826"/>
                </a:lnTo>
                <a:lnTo>
                  <a:pt x="4038842" y="80830"/>
                </a:lnTo>
                <a:lnTo>
                  <a:pt x="4041377" y="68661"/>
                </a:lnTo>
                <a:lnTo>
                  <a:pt x="4042222" y="54530"/>
                </a:lnTo>
                <a:lnTo>
                  <a:pt x="4041792" y="44297"/>
                </a:lnTo>
                <a:lnTo>
                  <a:pt x="4039617" y="31442"/>
                </a:lnTo>
                <a:lnTo>
                  <a:pt x="4035605" y="21095"/>
                </a:lnTo>
                <a:lnTo>
                  <a:pt x="4031687" y="15324"/>
                </a:lnTo>
                <a:lnTo>
                  <a:pt x="4021476" y="7812"/>
                </a:lnTo>
                <a:lnTo>
                  <a:pt x="4007897" y="5308"/>
                </a:lnTo>
                <a:lnTo>
                  <a:pt x="3995818" y="7525"/>
                </a:lnTo>
                <a:lnTo>
                  <a:pt x="3985594" y="15010"/>
                </a:lnTo>
                <a:lnTo>
                  <a:pt x="3978467" y="27782"/>
                </a:lnTo>
                <a:lnTo>
                  <a:pt x="3977408" y="31010"/>
                </a:lnTo>
                <a:lnTo>
                  <a:pt x="3974946" y="42939"/>
                </a:lnTo>
                <a:close/>
              </a:path>
              <a:path w="4172259" h="133462">
                <a:moveTo>
                  <a:pt x="4138279" y="5722"/>
                </a:moveTo>
                <a:lnTo>
                  <a:pt x="4083070" y="106646"/>
                </a:lnTo>
                <a:lnTo>
                  <a:pt x="4090721" y="106646"/>
                </a:lnTo>
                <a:lnTo>
                  <a:pt x="4145930" y="5722"/>
                </a:lnTo>
                <a:lnTo>
                  <a:pt x="4138279" y="5722"/>
                </a:lnTo>
                <a:close/>
              </a:path>
              <a:path w="4172259" h="133462">
                <a:moveTo>
                  <a:pt x="4076684" y="46533"/>
                </a:moveTo>
                <a:lnTo>
                  <a:pt x="4073341" y="45143"/>
                </a:lnTo>
                <a:lnTo>
                  <a:pt x="4073972" y="56322"/>
                </a:lnTo>
                <a:lnTo>
                  <a:pt x="4080590" y="56322"/>
                </a:lnTo>
                <a:lnTo>
                  <a:pt x="4080590" y="46533"/>
                </a:lnTo>
                <a:lnTo>
                  <a:pt x="4076684" y="46533"/>
                </a:lnTo>
                <a:close/>
              </a:path>
              <a:path w="4172259" h="133462">
                <a:moveTo>
                  <a:pt x="4144322" y="94238"/>
                </a:moveTo>
                <a:lnTo>
                  <a:pt x="4140956" y="92847"/>
                </a:lnTo>
                <a:lnTo>
                  <a:pt x="4141610" y="104026"/>
                </a:lnTo>
                <a:lnTo>
                  <a:pt x="4148273" y="104026"/>
                </a:lnTo>
                <a:lnTo>
                  <a:pt x="4148273" y="94238"/>
                </a:lnTo>
                <a:lnTo>
                  <a:pt x="4144322" y="94238"/>
                </a:lnTo>
                <a:close/>
              </a:path>
              <a:path w="4172259" h="133462">
                <a:moveTo>
                  <a:pt x="4126562" y="92307"/>
                </a:moveTo>
                <a:lnTo>
                  <a:pt x="4131249" y="96995"/>
                </a:lnTo>
                <a:lnTo>
                  <a:pt x="4135936" y="101682"/>
                </a:lnTo>
                <a:lnTo>
                  <a:pt x="4141610" y="104026"/>
                </a:lnTo>
                <a:lnTo>
                  <a:pt x="4140956" y="92847"/>
                </a:lnTo>
                <a:lnTo>
                  <a:pt x="4138176" y="90066"/>
                </a:lnTo>
                <a:lnTo>
                  <a:pt x="4135396" y="87286"/>
                </a:lnTo>
                <a:lnTo>
                  <a:pt x="4134006" y="83943"/>
                </a:lnTo>
                <a:lnTo>
                  <a:pt x="4134006" y="76130"/>
                </a:lnTo>
                <a:lnTo>
                  <a:pt x="4135396" y="72787"/>
                </a:lnTo>
                <a:lnTo>
                  <a:pt x="4138176" y="70006"/>
                </a:lnTo>
                <a:lnTo>
                  <a:pt x="4140956" y="67225"/>
                </a:lnTo>
                <a:lnTo>
                  <a:pt x="4144322" y="65835"/>
                </a:lnTo>
                <a:lnTo>
                  <a:pt x="4152179" y="65835"/>
                </a:lnTo>
                <a:lnTo>
                  <a:pt x="4155522" y="67225"/>
                </a:lnTo>
                <a:lnTo>
                  <a:pt x="4158302" y="70006"/>
                </a:lnTo>
                <a:lnTo>
                  <a:pt x="4161082" y="72787"/>
                </a:lnTo>
                <a:lnTo>
                  <a:pt x="4162471" y="76130"/>
                </a:lnTo>
                <a:lnTo>
                  <a:pt x="4162471" y="83943"/>
                </a:lnTo>
                <a:lnTo>
                  <a:pt x="4161082" y="87286"/>
                </a:lnTo>
                <a:lnTo>
                  <a:pt x="4158302" y="90066"/>
                </a:lnTo>
                <a:lnTo>
                  <a:pt x="4155522" y="92847"/>
                </a:lnTo>
                <a:lnTo>
                  <a:pt x="4152179" y="94238"/>
                </a:lnTo>
                <a:lnTo>
                  <a:pt x="4148273" y="94238"/>
                </a:lnTo>
                <a:lnTo>
                  <a:pt x="4148273" y="104026"/>
                </a:lnTo>
                <a:lnTo>
                  <a:pt x="4154890" y="104026"/>
                </a:lnTo>
                <a:lnTo>
                  <a:pt x="4160542" y="101682"/>
                </a:lnTo>
                <a:lnTo>
                  <a:pt x="4165229" y="96995"/>
                </a:lnTo>
                <a:lnTo>
                  <a:pt x="4169915" y="92307"/>
                </a:lnTo>
                <a:lnTo>
                  <a:pt x="4172259" y="86654"/>
                </a:lnTo>
                <a:lnTo>
                  <a:pt x="4172259" y="73418"/>
                </a:lnTo>
                <a:lnTo>
                  <a:pt x="4169915" y="67766"/>
                </a:lnTo>
                <a:lnTo>
                  <a:pt x="4165229" y="63078"/>
                </a:lnTo>
                <a:lnTo>
                  <a:pt x="4160542" y="58390"/>
                </a:lnTo>
                <a:lnTo>
                  <a:pt x="4154890" y="56046"/>
                </a:lnTo>
                <a:lnTo>
                  <a:pt x="4141610" y="56046"/>
                </a:lnTo>
                <a:lnTo>
                  <a:pt x="4135936" y="58390"/>
                </a:lnTo>
                <a:lnTo>
                  <a:pt x="4131249" y="63078"/>
                </a:lnTo>
                <a:lnTo>
                  <a:pt x="4126562" y="67766"/>
                </a:lnTo>
                <a:lnTo>
                  <a:pt x="4124219" y="73418"/>
                </a:lnTo>
                <a:lnTo>
                  <a:pt x="4124219" y="86654"/>
                </a:lnTo>
                <a:lnTo>
                  <a:pt x="4126562" y="92307"/>
                </a:lnTo>
                <a:close/>
              </a:path>
              <a:path w="4172259" h="133462">
                <a:moveTo>
                  <a:pt x="4058947" y="44603"/>
                </a:moveTo>
                <a:lnTo>
                  <a:pt x="4063634" y="49290"/>
                </a:lnTo>
                <a:lnTo>
                  <a:pt x="4068321" y="53978"/>
                </a:lnTo>
                <a:lnTo>
                  <a:pt x="4073972" y="56322"/>
                </a:lnTo>
                <a:lnTo>
                  <a:pt x="4073341" y="45143"/>
                </a:lnTo>
                <a:lnTo>
                  <a:pt x="4070561" y="42362"/>
                </a:lnTo>
                <a:lnTo>
                  <a:pt x="4067781" y="39582"/>
                </a:lnTo>
                <a:lnTo>
                  <a:pt x="4066391" y="36238"/>
                </a:lnTo>
                <a:lnTo>
                  <a:pt x="4066391" y="28379"/>
                </a:lnTo>
                <a:lnTo>
                  <a:pt x="4067781" y="25024"/>
                </a:lnTo>
                <a:lnTo>
                  <a:pt x="4070561" y="22267"/>
                </a:lnTo>
                <a:lnTo>
                  <a:pt x="4073341" y="19510"/>
                </a:lnTo>
                <a:lnTo>
                  <a:pt x="4076684" y="18131"/>
                </a:lnTo>
                <a:lnTo>
                  <a:pt x="4084541" y="18131"/>
                </a:lnTo>
                <a:lnTo>
                  <a:pt x="4087907" y="19521"/>
                </a:lnTo>
                <a:lnTo>
                  <a:pt x="4090687" y="22301"/>
                </a:lnTo>
                <a:lnTo>
                  <a:pt x="4093467" y="25082"/>
                </a:lnTo>
                <a:lnTo>
                  <a:pt x="4094857" y="28425"/>
                </a:lnTo>
                <a:lnTo>
                  <a:pt x="4094857" y="36238"/>
                </a:lnTo>
                <a:lnTo>
                  <a:pt x="4093467" y="39582"/>
                </a:lnTo>
                <a:lnTo>
                  <a:pt x="4090687" y="42362"/>
                </a:lnTo>
                <a:lnTo>
                  <a:pt x="4087907" y="45143"/>
                </a:lnTo>
                <a:lnTo>
                  <a:pt x="4084541" y="46533"/>
                </a:lnTo>
                <a:lnTo>
                  <a:pt x="4080590" y="46533"/>
                </a:lnTo>
                <a:lnTo>
                  <a:pt x="4080590" y="56322"/>
                </a:lnTo>
                <a:lnTo>
                  <a:pt x="4087252" y="56322"/>
                </a:lnTo>
                <a:lnTo>
                  <a:pt x="4092927" y="53978"/>
                </a:lnTo>
                <a:lnTo>
                  <a:pt x="4097614" y="49290"/>
                </a:lnTo>
                <a:lnTo>
                  <a:pt x="4102301" y="44603"/>
                </a:lnTo>
                <a:lnTo>
                  <a:pt x="4104644" y="38950"/>
                </a:lnTo>
                <a:lnTo>
                  <a:pt x="4104644" y="25714"/>
                </a:lnTo>
                <a:lnTo>
                  <a:pt x="4102301" y="20049"/>
                </a:lnTo>
                <a:lnTo>
                  <a:pt x="4097614" y="15339"/>
                </a:lnTo>
                <a:lnTo>
                  <a:pt x="4092927" y="10628"/>
                </a:lnTo>
                <a:lnTo>
                  <a:pt x="4087252" y="8273"/>
                </a:lnTo>
                <a:lnTo>
                  <a:pt x="4073972" y="8273"/>
                </a:lnTo>
                <a:lnTo>
                  <a:pt x="4068321" y="10628"/>
                </a:lnTo>
                <a:lnTo>
                  <a:pt x="4063634" y="15339"/>
                </a:lnTo>
                <a:lnTo>
                  <a:pt x="4058947" y="20049"/>
                </a:lnTo>
                <a:lnTo>
                  <a:pt x="4056603" y="25714"/>
                </a:lnTo>
                <a:lnTo>
                  <a:pt x="4056603" y="38950"/>
                </a:lnTo>
                <a:lnTo>
                  <a:pt x="4058947" y="44603"/>
                </a:lnTo>
                <a:close/>
              </a:path>
              <a:path w="4172259" h="133462">
                <a:moveTo>
                  <a:pt x="3776014" y="74705"/>
                </a:moveTo>
                <a:lnTo>
                  <a:pt x="3779364" y="87096"/>
                </a:lnTo>
                <a:lnTo>
                  <a:pt x="3785111" y="96064"/>
                </a:lnTo>
                <a:lnTo>
                  <a:pt x="3796455" y="104093"/>
                </a:lnTo>
                <a:lnTo>
                  <a:pt x="3809027" y="106577"/>
                </a:lnTo>
                <a:lnTo>
                  <a:pt x="3798586" y="93421"/>
                </a:lnTo>
                <a:lnTo>
                  <a:pt x="3794932" y="89170"/>
                </a:lnTo>
                <a:lnTo>
                  <a:pt x="3791280" y="84919"/>
                </a:lnTo>
                <a:lnTo>
                  <a:pt x="3789454" y="79669"/>
                </a:lnTo>
                <a:lnTo>
                  <a:pt x="3789454" y="66295"/>
                </a:lnTo>
                <a:lnTo>
                  <a:pt x="3791464" y="60963"/>
                </a:lnTo>
                <a:lnTo>
                  <a:pt x="3795485" y="57425"/>
                </a:lnTo>
                <a:lnTo>
                  <a:pt x="3799505" y="53886"/>
                </a:lnTo>
                <a:lnTo>
                  <a:pt x="3804180" y="52117"/>
                </a:lnTo>
                <a:lnTo>
                  <a:pt x="3817138" y="52117"/>
                </a:lnTo>
                <a:lnTo>
                  <a:pt x="3822399" y="54403"/>
                </a:lnTo>
                <a:lnTo>
                  <a:pt x="3825294" y="58976"/>
                </a:lnTo>
                <a:lnTo>
                  <a:pt x="3828189" y="63549"/>
                </a:lnTo>
                <a:lnTo>
                  <a:pt x="3829637" y="68363"/>
                </a:lnTo>
                <a:lnTo>
                  <a:pt x="3829637" y="79393"/>
                </a:lnTo>
                <a:lnTo>
                  <a:pt x="3828017" y="84574"/>
                </a:lnTo>
                <a:lnTo>
                  <a:pt x="3824777" y="88964"/>
                </a:lnTo>
                <a:lnTo>
                  <a:pt x="3824107" y="103662"/>
                </a:lnTo>
                <a:lnTo>
                  <a:pt x="3833979" y="96202"/>
                </a:lnTo>
                <a:lnTo>
                  <a:pt x="3839814" y="89285"/>
                </a:lnTo>
                <a:lnTo>
                  <a:pt x="3842732" y="81346"/>
                </a:lnTo>
                <a:lnTo>
                  <a:pt x="3842732" y="61906"/>
                </a:lnTo>
                <a:lnTo>
                  <a:pt x="3839654" y="54024"/>
                </a:lnTo>
                <a:lnTo>
                  <a:pt x="3833496" y="48739"/>
                </a:lnTo>
                <a:lnTo>
                  <a:pt x="3827338" y="43454"/>
                </a:lnTo>
                <a:lnTo>
                  <a:pt x="3820124" y="40811"/>
                </a:lnTo>
                <a:lnTo>
                  <a:pt x="3806983" y="40811"/>
                </a:lnTo>
                <a:lnTo>
                  <a:pt x="3802572" y="41730"/>
                </a:lnTo>
                <a:lnTo>
                  <a:pt x="3798621" y="43569"/>
                </a:lnTo>
                <a:lnTo>
                  <a:pt x="3794301" y="45637"/>
                </a:lnTo>
                <a:lnTo>
                  <a:pt x="3790717" y="48762"/>
                </a:lnTo>
                <a:lnTo>
                  <a:pt x="3787868" y="52944"/>
                </a:lnTo>
                <a:lnTo>
                  <a:pt x="3788072" y="49279"/>
                </a:lnTo>
                <a:lnTo>
                  <a:pt x="3790291" y="35677"/>
                </a:lnTo>
                <a:lnTo>
                  <a:pt x="3794692" y="25403"/>
                </a:lnTo>
                <a:lnTo>
                  <a:pt x="3798781" y="18992"/>
                </a:lnTo>
                <a:lnTo>
                  <a:pt x="3804295" y="15787"/>
                </a:lnTo>
                <a:lnTo>
                  <a:pt x="3817299" y="15787"/>
                </a:lnTo>
                <a:lnTo>
                  <a:pt x="3821825" y="17855"/>
                </a:lnTo>
                <a:lnTo>
                  <a:pt x="3824812" y="21991"/>
                </a:lnTo>
                <a:lnTo>
                  <a:pt x="3826420" y="24197"/>
                </a:lnTo>
                <a:lnTo>
                  <a:pt x="3827592" y="27254"/>
                </a:lnTo>
                <a:lnTo>
                  <a:pt x="3828327" y="31160"/>
                </a:lnTo>
                <a:lnTo>
                  <a:pt x="3840595" y="31160"/>
                </a:lnTo>
                <a:lnTo>
                  <a:pt x="3840595" y="25093"/>
                </a:lnTo>
                <a:lnTo>
                  <a:pt x="3838424" y="19199"/>
                </a:lnTo>
                <a:lnTo>
                  <a:pt x="3834082" y="13477"/>
                </a:lnTo>
                <a:lnTo>
                  <a:pt x="3829740" y="7756"/>
                </a:lnTo>
                <a:lnTo>
                  <a:pt x="3822055" y="4895"/>
                </a:lnTo>
                <a:lnTo>
                  <a:pt x="3808959" y="4946"/>
                </a:lnTo>
                <a:lnTo>
                  <a:pt x="3796262" y="8145"/>
                </a:lnTo>
                <a:lnTo>
                  <a:pt x="3786452" y="16308"/>
                </a:lnTo>
                <a:lnTo>
                  <a:pt x="3779529" y="29436"/>
                </a:lnTo>
                <a:lnTo>
                  <a:pt x="3777953" y="34646"/>
                </a:lnTo>
                <a:lnTo>
                  <a:pt x="3775775" y="46751"/>
                </a:lnTo>
                <a:lnTo>
                  <a:pt x="3775049" y="60665"/>
                </a:lnTo>
                <a:lnTo>
                  <a:pt x="3776014" y="74705"/>
                </a:lnTo>
                <a:close/>
              </a:path>
              <a:path w="4172259" h="133462">
                <a:moveTo>
                  <a:pt x="2985544" y="92307"/>
                </a:moveTo>
                <a:lnTo>
                  <a:pt x="2990231" y="96994"/>
                </a:lnTo>
                <a:lnTo>
                  <a:pt x="2994918" y="101682"/>
                </a:lnTo>
                <a:lnTo>
                  <a:pt x="3000593" y="104026"/>
                </a:lnTo>
                <a:lnTo>
                  <a:pt x="2999938" y="92847"/>
                </a:lnTo>
                <a:lnTo>
                  <a:pt x="2997158" y="90066"/>
                </a:lnTo>
                <a:lnTo>
                  <a:pt x="2994378" y="87286"/>
                </a:lnTo>
                <a:lnTo>
                  <a:pt x="2992988" y="83943"/>
                </a:lnTo>
                <a:lnTo>
                  <a:pt x="2992988" y="76129"/>
                </a:lnTo>
                <a:lnTo>
                  <a:pt x="2994378" y="72787"/>
                </a:lnTo>
                <a:lnTo>
                  <a:pt x="2997158" y="70006"/>
                </a:lnTo>
                <a:lnTo>
                  <a:pt x="2999938" y="67225"/>
                </a:lnTo>
                <a:lnTo>
                  <a:pt x="3003304" y="65835"/>
                </a:lnTo>
                <a:lnTo>
                  <a:pt x="3011161" y="65835"/>
                </a:lnTo>
                <a:lnTo>
                  <a:pt x="3014504" y="67225"/>
                </a:lnTo>
                <a:lnTo>
                  <a:pt x="3017284" y="70006"/>
                </a:lnTo>
                <a:lnTo>
                  <a:pt x="3020064" y="72787"/>
                </a:lnTo>
                <a:lnTo>
                  <a:pt x="3021454" y="76129"/>
                </a:lnTo>
                <a:lnTo>
                  <a:pt x="3021454" y="83943"/>
                </a:lnTo>
                <a:lnTo>
                  <a:pt x="3020064" y="87286"/>
                </a:lnTo>
                <a:lnTo>
                  <a:pt x="3017284" y="90066"/>
                </a:lnTo>
                <a:lnTo>
                  <a:pt x="3014504" y="92847"/>
                </a:lnTo>
                <a:lnTo>
                  <a:pt x="3011161" y="94238"/>
                </a:lnTo>
                <a:lnTo>
                  <a:pt x="3007256" y="94238"/>
                </a:lnTo>
                <a:lnTo>
                  <a:pt x="3007256" y="104026"/>
                </a:lnTo>
                <a:lnTo>
                  <a:pt x="3013872" y="104026"/>
                </a:lnTo>
                <a:lnTo>
                  <a:pt x="3019524" y="101682"/>
                </a:lnTo>
                <a:lnTo>
                  <a:pt x="3024211" y="96995"/>
                </a:lnTo>
                <a:lnTo>
                  <a:pt x="3028898" y="92307"/>
                </a:lnTo>
                <a:lnTo>
                  <a:pt x="3031241" y="86654"/>
                </a:lnTo>
                <a:lnTo>
                  <a:pt x="3031241" y="73418"/>
                </a:lnTo>
                <a:lnTo>
                  <a:pt x="3028898" y="67766"/>
                </a:lnTo>
                <a:lnTo>
                  <a:pt x="3024211" y="63078"/>
                </a:lnTo>
                <a:lnTo>
                  <a:pt x="3019524" y="58389"/>
                </a:lnTo>
                <a:lnTo>
                  <a:pt x="3013872" y="56046"/>
                </a:lnTo>
                <a:lnTo>
                  <a:pt x="3000593" y="56046"/>
                </a:lnTo>
                <a:lnTo>
                  <a:pt x="2994918" y="58389"/>
                </a:lnTo>
                <a:lnTo>
                  <a:pt x="2990231" y="63077"/>
                </a:lnTo>
                <a:lnTo>
                  <a:pt x="2985544" y="67766"/>
                </a:lnTo>
                <a:lnTo>
                  <a:pt x="2983201" y="73418"/>
                </a:lnTo>
                <a:lnTo>
                  <a:pt x="2983201" y="86654"/>
                </a:lnTo>
                <a:lnTo>
                  <a:pt x="2985544" y="92307"/>
                </a:lnTo>
                <a:close/>
              </a:path>
              <a:path w="4172259" h="133462">
                <a:moveTo>
                  <a:pt x="2917930" y="44602"/>
                </a:moveTo>
                <a:lnTo>
                  <a:pt x="2922617" y="49290"/>
                </a:lnTo>
                <a:lnTo>
                  <a:pt x="2927303" y="53978"/>
                </a:lnTo>
                <a:lnTo>
                  <a:pt x="2932955" y="56321"/>
                </a:lnTo>
                <a:lnTo>
                  <a:pt x="2932323" y="45143"/>
                </a:lnTo>
                <a:lnTo>
                  <a:pt x="2929544" y="42362"/>
                </a:lnTo>
                <a:lnTo>
                  <a:pt x="2926763" y="39581"/>
                </a:lnTo>
                <a:lnTo>
                  <a:pt x="2925373" y="36238"/>
                </a:lnTo>
                <a:lnTo>
                  <a:pt x="2925373" y="28379"/>
                </a:lnTo>
                <a:lnTo>
                  <a:pt x="2926763" y="25024"/>
                </a:lnTo>
                <a:lnTo>
                  <a:pt x="2929544" y="22267"/>
                </a:lnTo>
                <a:lnTo>
                  <a:pt x="2932323" y="19509"/>
                </a:lnTo>
                <a:lnTo>
                  <a:pt x="2935666" y="18130"/>
                </a:lnTo>
                <a:lnTo>
                  <a:pt x="2943524" y="18130"/>
                </a:lnTo>
                <a:lnTo>
                  <a:pt x="2946889" y="19521"/>
                </a:lnTo>
                <a:lnTo>
                  <a:pt x="2949669" y="22301"/>
                </a:lnTo>
                <a:lnTo>
                  <a:pt x="2952449" y="25082"/>
                </a:lnTo>
                <a:lnTo>
                  <a:pt x="2953839" y="28425"/>
                </a:lnTo>
                <a:lnTo>
                  <a:pt x="2953839" y="36238"/>
                </a:lnTo>
                <a:lnTo>
                  <a:pt x="2952449" y="39581"/>
                </a:lnTo>
                <a:lnTo>
                  <a:pt x="2949669" y="42362"/>
                </a:lnTo>
                <a:lnTo>
                  <a:pt x="2946889" y="45143"/>
                </a:lnTo>
                <a:lnTo>
                  <a:pt x="2943524" y="46532"/>
                </a:lnTo>
                <a:lnTo>
                  <a:pt x="2939572" y="46532"/>
                </a:lnTo>
                <a:lnTo>
                  <a:pt x="2939572" y="56321"/>
                </a:lnTo>
                <a:lnTo>
                  <a:pt x="2946234" y="56321"/>
                </a:lnTo>
                <a:lnTo>
                  <a:pt x="2951909" y="53978"/>
                </a:lnTo>
                <a:lnTo>
                  <a:pt x="2956596" y="49290"/>
                </a:lnTo>
                <a:lnTo>
                  <a:pt x="2961283" y="44602"/>
                </a:lnTo>
                <a:lnTo>
                  <a:pt x="2963627" y="38950"/>
                </a:lnTo>
                <a:lnTo>
                  <a:pt x="2963627" y="25713"/>
                </a:lnTo>
                <a:lnTo>
                  <a:pt x="2961283" y="20049"/>
                </a:lnTo>
                <a:lnTo>
                  <a:pt x="2956596" y="15338"/>
                </a:lnTo>
                <a:lnTo>
                  <a:pt x="2951909" y="10628"/>
                </a:lnTo>
                <a:lnTo>
                  <a:pt x="2946234" y="8272"/>
                </a:lnTo>
                <a:lnTo>
                  <a:pt x="2932955" y="8272"/>
                </a:lnTo>
                <a:lnTo>
                  <a:pt x="2927303" y="10628"/>
                </a:lnTo>
                <a:lnTo>
                  <a:pt x="2922617" y="15338"/>
                </a:lnTo>
                <a:lnTo>
                  <a:pt x="2917930" y="20049"/>
                </a:lnTo>
                <a:lnTo>
                  <a:pt x="2915586" y="25713"/>
                </a:lnTo>
                <a:lnTo>
                  <a:pt x="2915586" y="38950"/>
                </a:lnTo>
                <a:lnTo>
                  <a:pt x="2917930" y="44602"/>
                </a:lnTo>
                <a:close/>
              </a:path>
              <a:path w="4172259" h="133462">
                <a:moveTo>
                  <a:pt x="2559271" y="62250"/>
                </a:moveTo>
                <a:lnTo>
                  <a:pt x="2559271" y="31987"/>
                </a:lnTo>
                <a:lnTo>
                  <a:pt x="2547485" y="31987"/>
                </a:lnTo>
                <a:lnTo>
                  <a:pt x="2547485" y="62250"/>
                </a:lnTo>
                <a:lnTo>
                  <a:pt x="2517434" y="62250"/>
                </a:lnTo>
                <a:lnTo>
                  <a:pt x="2517434" y="73831"/>
                </a:lnTo>
                <a:lnTo>
                  <a:pt x="2547485" y="73831"/>
                </a:lnTo>
                <a:lnTo>
                  <a:pt x="2547485" y="104026"/>
                </a:lnTo>
                <a:lnTo>
                  <a:pt x="2559271" y="104026"/>
                </a:lnTo>
                <a:lnTo>
                  <a:pt x="2559271" y="73831"/>
                </a:lnTo>
                <a:lnTo>
                  <a:pt x="2589322" y="73831"/>
                </a:lnTo>
                <a:lnTo>
                  <a:pt x="2589322" y="62250"/>
                </a:lnTo>
                <a:lnTo>
                  <a:pt x="2559271" y="62250"/>
                </a:lnTo>
                <a:close/>
              </a:path>
              <a:path w="4172259" h="133462">
                <a:moveTo>
                  <a:pt x="2364537" y="70615"/>
                </a:moveTo>
                <a:lnTo>
                  <a:pt x="2366409" y="65938"/>
                </a:lnTo>
                <a:lnTo>
                  <a:pt x="2370154" y="62560"/>
                </a:lnTo>
                <a:lnTo>
                  <a:pt x="2373899" y="59183"/>
                </a:lnTo>
                <a:lnTo>
                  <a:pt x="2378736" y="57493"/>
                </a:lnTo>
                <a:lnTo>
                  <a:pt x="2390774" y="57493"/>
                </a:lnTo>
                <a:lnTo>
                  <a:pt x="2395783" y="59148"/>
                </a:lnTo>
                <a:lnTo>
                  <a:pt x="2399689" y="62457"/>
                </a:lnTo>
                <a:lnTo>
                  <a:pt x="2403594" y="65766"/>
                </a:lnTo>
                <a:lnTo>
                  <a:pt x="2405547" y="70615"/>
                </a:lnTo>
                <a:lnTo>
                  <a:pt x="2405547" y="83161"/>
                </a:lnTo>
                <a:lnTo>
                  <a:pt x="2403652" y="87792"/>
                </a:lnTo>
                <a:lnTo>
                  <a:pt x="2399861" y="90893"/>
                </a:lnTo>
                <a:lnTo>
                  <a:pt x="2399909" y="104419"/>
                </a:lnTo>
                <a:lnTo>
                  <a:pt x="2410027" y="97787"/>
                </a:lnTo>
                <a:lnTo>
                  <a:pt x="2415863" y="91744"/>
                </a:lnTo>
                <a:lnTo>
                  <a:pt x="2418781" y="84379"/>
                </a:lnTo>
                <a:lnTo>
                  <a:pt x="2418781" y="68340"/>
                </a:lnTo>
                <a:lnTo>
                  <a:pt x="2416598" y="62365"/>
                </a:lnTo>
                <a:lnTo>
                  <a:pt x="2412233" y="57769"/>
                </a:lnTo>
                <a:lnTo>
                  <a:pt x="2409889" y="55333"/>
                </a:lnTo>
                <a:lnTo>
                  <a:pt x="2406673" y="53173"/>
                </a:lnTo>
                <a:lnTo>
                  <a:pt x="2402583" y="51289"/>
                </a:lnTo>
                <a:lnTo>
                  <a:pt x="2402239" y="27483"/>
                </a:lnTo>
                <a:lnTo>
                  <a:pt x="2402239" y="35388"/>
                </a:lnTo>
                <a:lnTo>
                  <a:pt x="2400699" y="39030"/>
                </a:lnTo>
                <a:lnTo>
                  <a:pt x="2397620" y="42086"/>
                </a:lnTo>
                <a:lnTo>
                  <a:pt x="2394542" y="45143"/>
                </a:lnTo>
                <a:lnTo>
                  <a:pt x="2390268" y="46671"/>
                </a:lnTo>
                <a:lnTo>
                  <a:pt x="2380114" y="46671"/>
                </a:lnTo>
                <a:lnTo>
                  <a:pt x="2376048" y="45360"/>
                </a:lnTo>
                <a:lnTo>
                  <a:pt x="2372601" y="42741"/>
                </a:lnTo>
                <a:lnTo>
                  <a:pt x="2369155" y="40122"/>
                </a:lnTo>
                <a:lnTo>
                  <a:pt x="2367432" y="36491"/>
                </a:lnTo>
                <a:lnTo>
                  <a:pt x="2367432" y="27713"/>
                </a:lnTo>
                <a:lnTo>
                  <a:pt x="2368764" y="24105"/>
                </a:lnTo>
                <a:lnTo>
                  <a:pt x="2371429" y="21026"/>
                </a:lnTo>
                <a:lnTo>
                  <a:pt x="2374094" y="17946"/>
                </a:lnTo>
                <a:lnTo>
                  <a:pt x="2378414" y="16407"/>
                </a:lnTo>
                <a:lnTo>
                  <a:pt x="2385076" y="5032"/>
                </a:lnTo>
                <a:lnTo>
                  <a:pt x="2375289" y="5032"/>
                </a:lnTo>
                <a:lnTo>
                  <a:pt x="2367731" y="7675"/>
                </a:lnTo>
                <a:lnTo>
                  <a:pt x="2362400" y="12960"/>
                </a:lnTo>
                <a:lnTo>
                  <a:pt x="2357070" y="18245"/>
                </a:lnTo>
                <a:lnTo>
                  <a:pt x="2354405" y="24564"/>
                </a:lnTo>
                <a:lnTo>
                  <a:pt x="2354405" y="37800"/>
                </a:lnTo>
                <a:lnTo>
                  <a:pt x="2356220" y="42580"/>
                </a:lnTo>
                <a:lnTo>
                  <a:pt x="2359850" y="46257"/>
                </a:lnTo>
                <a:lnTo>
                  <a:pt x="2361780" y="48233"/>
                </a:lnTo>
                <a:lnTo>
                  <a:pt x="2364468" y="49956"/>
                </a:lnTo>
                <a:lnTo>
                  <a:pt x="2367914" y="51427"/>
                </a:lnTo>
                <a:lnTo>
                  <a:pt x="2362309" y="53679"/>
                </a:lnTo>
                <a:lnTo>
                  <a:pt x="2358081" y="56930"/>
                </a:lnTo>
                <a:lnTo>
                  <a:pt x="2355232" y="61182"/>
                </a:lnTo>
                <a:lnTo>
                  <a:pt x="2352384" y="65433"/>
                </a:lnTo>
                <a:lnTo>
                  <a:pt x="2350959" y="70477"/>
                </a:lnTo>
                <a:lnTo>
                  <a:pt x="2350959" y="86240"/>
                </a:lnTo>
                <a:lnTo>
                  <a:pt x="2354279" y="93812"/>
                </a:lnTo>
                <a:lnTo>
                  <a:pt x="2360919" y="99028"/>
                </a:lnTo>
                <a:lnTo>
                  <a:pt x="2361067" y="99144"/>
                </a:lnTo>
                <a:lnTo>
                  <a:pt x="2364537" y="81736"/>
                </a:lnTo>
                <a:lnTo>
                  <a:pt x="2364537" y="70615"/>
                </a:lnTo>
                <a:close/>
              </a:path>
              <a:path w="4172259" h="133462">
                <a:moveTo>
                  <a:pt x="2009210" y="92307"/>
                </a:moveTo>
                <a:lnTo>
                  <a:pt x="2013897" y="96994"/>
                </a:lnTo>
                <a:lnTo>
                  <a:pt x="2018584" y="101682"/>
                </a:lnTo>
                <a:lnTo>
                  <a:pt x="2024258" y="104026"/>
                </a:lnTo>
                <a:lnTo>
                  <a:pt x="2023604" y="92847"/>
                </a:lnTo>
                <a:lnTo>
                  <a:pt x="2020824" y="90066"/>
                </a:lnTo>
                <a:lnTo>
                  <a:pt x="2018044" y="87286"/>
                </a:lnTo>
                <a:lnTo>
                  <a:pt x="2016653" y="83942"/>
                </a:lnTo>
                <a:lnTo>
                  <a:pt x="2016653" y="76129"/>
                </a:lnTo>
                <a:lnTo>
                  <a:pt x="2018044" y="72786"/>
                </a:lnTo>
                <a:lnTo>
                  <a:pt x="2020824" y="70006"/>
                </a:lnTo>
                <a:lnTo>
                  <a:pt x="2023604" y="67225"/>
                </a:lnTo>
                <a:lnTo>
                  <a:pt x="2026969" y="65835"/>
                </a:lnTo>
                <a:lnTo>
                  <a:pt x="2034827" y="65835"/>
                </a:lnTo>
                <a:lnTo>
                  <a:pt x="2038170" y="67225"/>
                </a:lnTo>
                <a:lnTo>
                  <a:pt x="2040949" y="70006"/>
                </a:lnTo>
                <a:lnTo>
                  <a:pt x="2043729" y="72786"/>
                </a:lnTo>
                <a:lnTo>
                  <a:pt x="2045119" y="76129"/>
                </a:lnTo>
                <a:lnTo>
                  <a:pt x="2045119" y="83942"/>
                </a:lnTo>
                <a:lnTo>
                  <a:pt x="2043729" y="87286"/>
                </a:lnTo>
                <a:lnTo>
                  <a:pt x="2040949" y="90066"/>
                </a:lnTo>
                <a:lnTo>
                  <a:pt x="2038170" y="92847"/>
                </a:lnTo>
                <a:lnTo>
                  <a:pt x="2034827" y="94237"/>
                </a:lnTo>
                <a:lnTo>
                  <a:pt x="2030921" y="94237"/>
                </a:lnTo>
                <a:lnTo>
                  <a:pt x="2030921" y="104026"/>
                </a:lnTo>
                <a:lnTo>
                  <a:pt x="2037537" y="104026"/>
                </a:lnTo>
                <a:lnTo>
                  <a:pt x="2043190" y="101682"/>
                </a:lnTo>
                <a:lnTo>
                  <a:pt x="2047876" y="96994"/>
                </a:lnTo>
                <a:lnTo>
                  <a:pt x="2052563" y="92307"/>
                </a:lnTo>
                <a:lnTo>
                  <a:pt x="2054906" y="86654"/>
                </a:lnTo>
                <a:lnTo>
                  <a:pt x="2054906" y="73418"/>
                </a:lnTo>
                <a:lnTo>
                  <a:pt x="2052563" y="67765"/>
                </a:lnTo>
                <a:lnTo>
                  <a:pt x="2047876" y="63077"/>
                </a:lnTo>
                <a:lnTo>
                  <a:pt x="2043190" y="58389"/>
                </a:lnTo>
                <a:lnTo>
                  <a:pt x="2037537" y="56046"/>
                </a:lnTo>
                <a:lnTo>
                  <a:pt x="2024258" y="56046"/>
                </a:lnTo>
                <a:lnTo>
                  <a:pt x="2018584" y="58389"/>
                </a:lnTo>
                <a:lnTo>
                  <a:pt x="2013897" y="63077"/>
                </a:lnTo>
                <a:lnTo>
                  <a:pt x="2009210" y="67765"/>
                </a:lnTo>
                <a:lnTo>
                  <a:pt x="2006866" y="73418"/>
                </a:lnTo>
                <a:lnTo>
                  <a:pt x="2006866" y="86654"/>
                </a:lnTo>
                <a:lnTo>
                  <a:pt x="2009210" y="92307"/>
                </a:lnTo>
                <a:close/>
              </a:path>
              <a:path w="4172259" h="133462">
                <a:moveTo>
                  <a:pt x="1941595" y="44602"/>
                </a:moveTo>
                <a:lnTo>
                  <a:pt x="1946282" y="49290"/>
                </a:lnTo>
                <a:lnTo>
                  <a:pt x="1950969" y="53978"/>
                </a:lnTo>
                <a:lnTo>
                  <a:pt x="1956620" y="56321"/>
                </a:lnTo>
                <a:lnTo>
                  <a:pt x="1955989" y="45143"/>
                </a:lnTo>
                <a:lnTo>
                  <a:pt x="1953209" y="42362"/>
                </a:lnTo>
                <a:lnTo>
                  <a:pt x="1950429" y="39581"/>
                </a:lnTo>
                <a:lnTo>
                  <a:pt x="1949039" y="36238"/>
                </a:lnTo>
                <a:lnTo>
                  <a:pt x="1949039" y="28379"/>
                </a:lnTo>
                <a:lnTo>
                  <a:pt x="1950429" y="25024"/>
                </a:lnTo>
                <a:lnTo>
                  <a:pt x="1953209" y="22267"/>
                </a:lnTo>
                <a:lnTo>
                  <a:pt x="1955989" y="19509"/>
                </a:lnTo>
                <a:lnTo>
                  <a:pt x="1959331" y="18130"/>
                </a:lnTo>
                <a:lnTo>
                  <a:pt x="1967189" y="18130"/>
                </a:lnTo>
                <a:lnTo>
                  <a:pt x="1970555" y="19521"/>
                </a:lnTo>
                <a:lnTo>
                  <a:pt x="1973335" y="22301"/>
                </a:lnTo>
                <a:lnTo>
                  <a:pt x="1976114" y="25082"/>
                </a:lnTo>
                <a:lnTo>
                  <a:pt x="1977504" y="28425"/>
                </a:lnTo>
                <a:lnTo>
                  <a:pt x="1977504" y="36238"/>
                </a:lnTo>
                <a:lnTo>
                  <a:pt x="1976114" y="39581"/>
                </a:lnTo>
                <a:lnTo>
                  <a:pt x="1973335" y="42362"/>
                </a:lnTo>
                <a:lnTo>
                  <a:pt x="1970555" y="45143"/>
                </a:lnTo>
                <a:lnTo>
                  <a:pt x="1967189" y="46532"/>
                </a:lnTo>
                <a:lnTo>
                  <a:pt x="1963237" y="46532"/>
                </a:lnTo>
                <a:lnTo>
                  <a:pt x="1963237" y="56321"/>
                </a:lnTo>
                <a:lnTo>
                  <a:pt x="1969900" y="56321"/>
                </a:lnTo>
                <a:lnTo>
                  <a:pt x="1975575" y="53978"/>
                </a:lnTo>
                <a:lnTo>
                  <a:pt x="1980262" y="49290"/>
                </a:lnTo>
                <a:lnTo>
                  <a:pt x="1984948" y="44602"/>
                </a:lnTo>
                <a:lnTo>
                  <a:pt x="1987292" y="38949"/>
                </a:lnTo>
                <a:lnTo>
                  <a:pt x="1987292" y="25713"/>
                </a:lnTo>
                <a:lnTo>
                  <a:pt x="1984948" y="20049"/>
                </a:lnTo>
                <a:lnTo>
                  <a:pt x="1980262" y="15338"/>
                </a:lnTo>
                <a:lnTo>
                  <a:pt x="1975575" y="10628"/>
                </a:lnTo>
                <a:lnTo>
                  <a:pt x="1969900" y="8272"/>
                </a:lnTo>
                <a:lnTo>
                  <a:pt x="1956620" y="8272"/>
                </a:lnTo>
                <a:lnTo>
                  <a:pt x="1950969" y="10628"/>
                </a:lnTo>
                <a:lnTo>
                  <a:pt x="1946282" y="15338"/>
                </a:lnTo>
                <a:lnTo>
                  <a:pt x="1941595" y="20049"/>
                </a:lnTo>
                <a:lnTo>
                  <a:pt x="1939251" y="25713"/>
                </a:lnTo>
                <a:lnTo>
                  <a:pt x="1939251" y="38949"/>
                </a:lnTo>
                <a:lnTo>
                  <a:pt x="1941595" y="44602"/>
                </a:lnTo>
                <a:close/>
              </a:path>
              <a:path w="4172259" h="133462">
                <a:moveTo>
                  <a:pt x="1870488" y="70615"/>
                </a:moveTo>
                <a:lnTo>
                  <a:pt x="1872360" y="65938"/>
                </a:lnTo>
                <a:lnTo>
                  <a:pt x="1876105" y="62560"/>
                </a:lnTo>
                <a:lnTo>
                  <a:pt x="1879850" y="59183"/>
                </a:lnTo>
                <a:lnTo>
                  <a:pt x="1884687" y="57493"/>
                </a:lnTo>
                <a:lnTo>
                  <a:pt x="1896725" y="57493"/>
                </a:lnTo>
                <a:lnTo>
                  <a:pt x="1901734" y="59148"/>
                </a:lnTo>
                <a:lnTo>
                  <a:pt x="1905640" y="62457"/>
                </a:lnTo>
                <a:lnTo>
                  <a:pt x="1909545" y="65766"/>
                </a:lnTo>
                <a:lnTo>
                  <a:pt x="1911498" y="70615"/>
                </a:lnTo>
                <a:lnTo>
                  <a:pt x="1911498" y="83161"/>
                </a:lnTo>
                <a:lnTo>
                  <a:pt x="1909603" y="87792"/>
                </a:lnTo>
                <a:lnTo>
                  <a:pt x="1905812" y="90893"/>
                </a:lnTo>
                <a:lnTo>
                  <a:pt x="1905860" y="104419"/>
                </a:lnTo>
                <a:lnTo>
                  <a:pt x="1915978" y="97787"/>
                </a:lnTo>
                <a:lnTo>
                  <a:pt x="1921814" y="91744"/>
                </a:lnTo>
                <a:lnTo>
                  <a:pt x="1924732" y="84379"/>
                </a:lnTo>
                <a:lnTo>
                  <a:pt x="1924732" y="68340"/>
                </a:lnTo>
                <a:lnTo>
                  <a:pt x="1922549" y="62365"/>
                </a:lnTo>
                <a:lnTo>
                  <a:pt x="1918184" y="57769"/>
                </a:lnTo>
                <a:lnTo>
                  <a:pt x="1915840" y="55333"/>
                </a:lnTo>
                <a:lnTo>
                  <a:pt x="1912624" y="53173"/>
                </a:lnTo>
                <a:lnTo>
                  <a:pt x="1908534" y="51289"/>
                </a:lnTo>
                <a:lnTo>
                  <a:pt x="1908190" y="27483"/>
                </a:lnTo>
                <a:lnTo>
                  <a:pt x="1908190" y="35388"/>
                </a:lnTo>
                <a:lnTo>
                  <a:pt x="1906650" y="39030"/>
                </a:lnTo>
                <a:lnTo>
                  <a:pt x="1903572" y="42086"/>
                </a:lnTo>
                <a:lnTo>
                  <a:pt x="1900493" y="45143"/>
                </a:lnTo>
                <a:lnTo>
                  <a:pt x="1896220" y="46671"/>
                </a:lnTo>
                <a:lnTo>
                  <a:pt x="1886065" y="46671"/>
                </a:lnTo>
                <a:lnTo>
                  <a:pt x="1881999" y="45360"/>
                </a:lnTo>
                <a:lnTo>
                  <a:pt x="1878552" y="42741"/>
                </a:lnTo>
                <a:lnTo>
                  <a:pt x="1875106" y="40122"/>
                </a:lnTo>
                <a:lnTo>
                  <a:pt x="1873383" y="36491"/>
                </a:lnTo>
                <a:lnTo>
                  <a:pt x="1873383" y="27713"/>
                </a:lnTo>
                <a:lnTo>
                  <a:pt x="1874715" y="24105"/>
                </a:lnTo>
                <a:lnTo>
                  <a:pt x="1877380" y="21026"/>
                </a:lnTo>
                <a:lnTo>
                  <a:pt x="1880045" y="17946"/>
                </a:lnTo>
                <a:lnTo>
                  <a:pt x="1884365" y="16407"/>
                </a:lnTo>
                <a:lnTo>
                  <a:pt x="1891027" y="5032"/>
                </a:lnTo>
                <a:lnTo>
                  <a:pt x="1881241" y="5032"/>
                </a:lnTo>
                <a:lnTo>
                  <a:pt x="1873682" y="7675"/>
                </a:lnTo>
                <a:lnTo>
                  <a:pt x="1868352" y="12960"/>
                </a:lnTo>
                <a:lnTo>
                  <a:pt x="1863022" y="18245"/>
                </a:lnTo>
                <a:lnTo>
                  <a:pt x="1860356" y="24564"/>
                </a:lnTo>
                <a:lnTo>
                  <a:pt x="1860356" y="37800"/>
                </a:lnTo>
                <a:lnTo>
                  <a:pt x="1862171" y="42580"/>
                </a:lnTo>
                <a:lnTo>
                  <a:pt x="1865801" y="46257"/>
                </a:lnTo>
                <a:lnTo>
                  <a:pt x="1867731" y="48233"/>
                </a:lnTo>
                <a:lnTo>
                  <a:pt x="1870419" y="49956"/>
                </a:lnTo>
                <a:lnTo>
                  <a:pt x="1873866" y="51427"/>
                </a:lnTo>
                <a:lnTo>
                  <a:pt x="1868260" y="53679"/>
                </a:lnTo>
                <a:lnTo>
                  <a:pt x="1864032" y="56930"/>
                </a:lnTo>
                <a:lnTo>
                  <a:pt x="1861183" y="61182"/>
                </a:lnTo>
                <a:lnTo>
                  <a:pt x="1858335" y="65433"/>
                </a:lnTo>
                <a:lnTo>
                  <a:pt x="1856910" y="70477"/>
                </a:lnTo>
                <a:lnTo>
                  <a:pt x="1856910" y="86240"/>
                </a:lnTo>
                <a:lnTo>
                  <a:pt x="1860230" y="93812"/>
                </a:lnTo>
                <a:lnTo>
                  <a:pt x="1866870" y="99028"/>
                </a:lnTo>
                <a:lnTo>
                  <a:pt x="1867018" y="99144"/>
                </a:lnTo>
                <a:lnTo>
                  <a:pt x="1870488" y="81736"/>
                </a:lnTo>
                <a:lnTo>
                  <a:pt x="1870488" y="70615"/>
                </a:lnTo>
                <a:close/>
              </a:path>
              <a:path w="4172259" h="133462">
                <a:moveTo>
                  <a:pt x="808389" y="105197"/>
                </a:moveTo>
                <a:lnTo>
                  <a:pt x="811847" y="105106"/>
                </a:lnTo>
                <a:lnTo>
                  <a:pt x="814925" y="104738"/>
                </a:lnTo>
                <a:lnTo>
                  <a:pt x="817832" y="104025"/>
                </a:lnTo>
                <a:lnTo>
                  <a:pt x="817832" y="94236"/>
                </a:lnTo>
                <a:lnTo>
                  <a:pt x="814087" y="94444"/>
                </a:lnTo>
                <a:lnTo>
                  <a:pt x="811238" y="94444"/>
                </a:lnTo>
                <a:lnTo>
                  <a:pt x="808665" y="93685"/>
                </a:lnTo>
                <a:lnTo>
                  <a:pt x="806046" y="91089"/>
                </a:lnTo>
                <a:lnTo>
                  <a:pt x="806046" y="40328"/>
                </a:lnTo>
                <a:lnTo>
                  <a:pt x="817832" y="40328"/>
                </a:lnTo>
                <a:lnTo>
                  <a:pt x="817832" y="30194"/>
                </a:lnTo>
                <a:lnTo>
                  <a:pt x="806046" y="30194"/>
                </a:lnTo>
                <a:lnTo>
                  <a:pt x="806046" y="9582"/>
                </a:lnTo>
                <a:lnTo>
                  <a:pt x="793501" y="9582"/>
                </a:lnTo>
                <a:lnTo>
                  <a:pt x="793501" y="30194"/>
                </a:lnTo>
                <a:lnTo>
                  <a:pt x="783507" y="30194"/>
                </a:lnTo>
                <a:lnTo>
                  <a:pt x="783507" y="40328"/>
                </a:lnTo>
                <a:lnTo>
                  <a:pt x="793501" y="40328"/>
                </a:lnTo>
                <a:lnTo>
                  <a:pt x="793501" y="93938"/>
                </a:lnTo>
                <a:lnTo>
                  <a:pt x="794535" y="97787"/>
                </a:lnTo>
                <a:lnTo>
                  <a:pt x="796603" y="100751"/>
                </a:lnTo>
                <a:lnTo>
                  <a:pt x="798671" y="103715"/>
                </a:lnTo>
                <a:lnTo>
                  <a:pt x="802599" y="105197"/>
                </a:lnTo>
                <a:lnTo>
                  <a:pt x="808389" y="105197"/>
                </a:lnTo>
                <a:close/>
              </a:path>
              <a:path w="4172259" h="133462">
                <a:moveTo>
                  <a:pt x="684831" y="133462"/>
                </a:moveTo>
                <a:lnTo>
                  <a:pt x="684831" y="95753"/>
                </a:lnTo>
                <a:lnTo>
                  <a:pt x="687542" y="99108"/>
                </a:lnTo>
                <a:lnTo>
                  <a:pt x="686898" y="84241"/>
                </a:lnTo>
                <a:lnTo>
                  <a:pt x="685198" y="80242"/>
                </a:lnTo>
                <a:lnTo>
                  <a:pt x="684348" y="75394"/>
                </a:lnTo>
                <a:lnTo>
                  <a:pt x="684348" y="62618"/>
                </a:lnTo>
                <a:lnTo>
                  <a:pt x="685198" y="56781"/>
                </a:lnTo>
                <a:lnTo>
                  <a:pt x="686898" y="52185"/>
                </a:lnTo>
                <a:lnTo>
                  <a:pt x="690069" y="43591"/>
                </a:lnTo>
                <a:lnTo>
                  <a:pt x="689678" y="34376"/>
                </a:lnTo>
                <a:lnTo>
                  <a:pt x="686967" y="36973"/>
                </a:lnTo>
                <a:lnTo>
                  <a:pt x="684486" y="40328"/>
                </a:lnTo>
                <a:lnTo>
                  <a:pt x="684486" y="30539"/>
                </a:lnTo>
                <a:lnTo>
                  <a:pt x="672424" y="30539"/>
                </a:lnTo>
                <a:lnTo>
                  <a:pt x="672424" y="133462"/>
                </a:lnTo>
                <a:lnTo>
                  <a:pt x="684831" y="133462"/>
                </a:lnTo>
                <a:close/>
              </a:path>
              <a:path w="4172259" h="133462">
                <a:moveTo>
                  <a:pt x="279051" y="105197"/>
                </a:moveTo>
                <a:lnTo>
                  <a:pt x="282508" y="105106"/>
                </a:lnTo>
                <a:lnTo>
                  <a:pt x="285587" y="104738"/>
                </a:lnTo>
                <a:lnTo>
                  <a:pt x="288493" y="104025"/>
                </a:lnTo>
                <a:lnTo>
                  <a:pt x="288493" y="94236"/>
                </a:lnTo>
                <a:lnTo>
                  <a:pt x="284749" y="94444"/>
                </a:lnTo>
                <a:lnTo>
                  <a:pt x="281900" y="94444"/>
                </a:lnTo>
                <a:lnTo>
                  <a:pt x="279327" y="93685"/>
                </a:lnTo>
                <a:lnTo>
                  <a:pt x="276707" y="91089"/>
                </a:lnTo>
                <a:lnTo>
                  <a:pt x="276707" y="40328"/>
                </a:lnTo>
                <a:lnTo>
                  <a:pt x="288493" y="40328"/>
                </a:lnTo>
                <a:lnTo>
                  <a:pt x="288493" y="30194"/>
                </a:lnTo>
                <a:lnTo>
                  <a:pt x="276707" y="30194"/>
                </a:lnTo>
                <a:lnTo>
                  <a:pt x="276707" y="9582"/>
                </a:lnTo>
                <a:lnTo>
                  <a:pt x="264163" y="9582"/>
                </a:lnTo>
                <a:lnTo>
                  <a:pt x="264163" y="30194"/>
                </a:lnTo>
                <a:lnTo>
                  <a:pt x="254169" y="30194"/>
                </a:lnTo>
                <a:lnTo>
                  <a:pt x="254169" y="40328"/>
                </a:lnTo>
                <a:lnTo>
                  <a:pt x="264163" y="40328"/>
                </a:lnTo>
                <a:lnTo>
                  <a:pt x="264163" y="93938"/>
                </a:lnTo>
                <a:lnTo>
                  <a:pt x="265197" y="97787"/>
                </a:lnTo>
                <a:lnTo>
                  <a:pt x="267265" y="100751"/>
                </a:lnTo>
                <a:lnTo>
                  <a:pt x="269332" y="103715"/>
                </a:lnTo>
                <a:lnTo>
                  <a:pt x="273261" y="105197"/>
                </a:lnTo>
                <a:lnTo>
                  <a:pt x="279051" y="105197"/>
                </a:lnTo>
                <a:close/>
              </a:path>
              <a:path w="4172259" h="133462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9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7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4172259" h="133462">
                <a:moveTo>
                  <a:pt x="163833" y="95064"/>
                </a:moveTo>
                <a:lnTo>
                  <a:pt x="166594" y="90818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3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8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9"/>
                </a:lnTo>
                <a:lnTo>
                  <a:pt x="116482" y="76382"/>
                </a:lnTo>
                <a:lnTo>
                  <a:pt x="116482" y="60343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40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7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1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3" y="95064"/>
                </a:lnTo>
                <a:close/>
              </a:path>
              <a:path w="4172259" h="133462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9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4172259" h="133462">
                <a:moveTo>
                  <a:pt x="204705" y="94374"/>
                </a:moveTo>
                <a:lnTo>
                  <a:pt x="201580" y="90376"/>
                </a:lnTo>
                <a:lnTo>
                  <a:pt x="199880" y="88170"/>
                </a:lnTo>
                <a:lnTo>
                  <a:pt x="198846" y="84999"/>
                </a:lnTo>
                <a:lnTo>
                  <a:pt x="198478" y="80863"/>
                </a:lnTo>
                <a:lnTo>
                  <a:pt x="186555" y="80863"/>
                </a:lnTo>
                <a:lnTo>
                  <a:pt x="186876" y="88216"/>
                </a:lnTo>
                <a:lnTo>
                  <a:pt x="189323" y="94386"/>
                </a:lnTo>
                <a:lnTo>
                  <a:pt x="193895" y="99372"/>
                </a:lnTo>
                <a:lnTo>
                  <a:pt x="198467" y="104359"/>
                </a:lnTo>
                <a:lnTo>
                  <a:pt x="206244" y="106852"/>
                </a:lnTo>
                <a:lnTo>
                  <a:pt x="227427" y="106852"/>
                </a:lnTo>
                <a:lnTo>
                  <a:pt x="235020" y="104462"/>
                </a:lnTo>
                <a:lnTo>
                  <a:pt x="240005" y="99682"/>
                </a:lnTo>
                <a:lnTo>
                  <a:pt x="244991" y="94903"/>
                </a:lnTo>
                <a:lnTo>
                  <a:pt x="247484" y="89227"/>
                </a:lnTo>
                <a:lnTo>
                  <a:pt x="247484" y="75854"/>
                </a:lnTo>
                <a:lnTo>
                  <a:pt x="245071" y="70867"/>
                </a:lnTo>
                <a:lnTo>
                  <a:pt x="240247" y="67696"/>
                </a:lnTo>
                <a:lnTo>
                  <a:pt x="237214" y="65673"/>
                </a:lnTo>
                <a:lnTo>
                  <a:pt x="231240" y="63582"/>
                </a:lnTo>
                <a:lnTo>
                  <a:pt x="222326" y="61423"/>
                </a:lnTo>
                <a:lnTo>
                  <a:pt x="214124" y="59423"/>
                </a:lnTo>
                <a:lnTo>
                  <a:pt x="210540" y="58550"/>
                </a:lnTo>
                <a:lnTo>
                  <a:pt x="207829" y="57539"/>
                </a:lnTo>
                <a:lnTo>
                  <a:pt x="205991" y="56390"/>
                </a:lnTo>
                <a:lnTo>
                  <a:pt x="202821" y="54460"/>
                </a:lnTo>
                <a:lnTo>
                  <a:pt x="201235" y="51886"/>
                </a:lnTo>
                <a:lnTo>
                  <a:pt x="201235" y="45728"/>
                </a:lnTo>
                <a:lnTo>
                  <a:pt x="202441" y="43361"/>
                </a:lnTo>
                <a:lnTo>
                  <a:pt x="204854" y="41569"/>
                </a:lnTo>
                <a:lnTo>
                  <a:pt x="207266" y="39776"/>
                </a:lnTo>
                <a:lnTo>
                  <a:pt x="210816" y="38880"/>
                </a:lnTo>
                <a:lnTo>
                  <a:pt x="222533" y="38880"/>
                </a:lnTo>
                <a:lnTo>
                  <a:pt x="227472" y="40511"/>
                </a:lnTo>
                <a:lnTo>
                  <a:pt x="230321" y="43775"/>
                </a:lnTo>
                <a:lnTo>
                  <a:pt x="232068" y="46072"/>
                </a:lnTo>
                <a:lnTo>
                  <a:pt x="233055" y="48623"/>
                </a:lnTo>
                <a:lnTo>
                  <a:pt x="233285" y="51427"/>
                </a:lnTo>
                <a:lnTo>
                  <a:pt x="245002" y="51427"/>
                </a:lnTo>
                <a:lnTo>
                  <a:pt x="245094" y="46647"/>
                </a:lnTo>
                <a:lnTo>
                  <a:pt x="243601" y="42189"/>
                </a:lnTo>
                <a:lnTo>
                  <a:pt x="240522" y="38053"/>
                </a:lnTo>
                <a:lnTo>
                  <a:pt x="230556" y="30605"/>
                </a:lnTo>
                <a:lnTo>
                  <a:pt x="216468" y="28264"/>
                </a:lnTo>
                <a:lnTo>
                  <a:pt x="207967" y="28264"/>
                </a:lnTo>
                <a:lnTo>
                  <a:pt x="201201" y="30424"/>
                </a:lnTo>
                <a:lnTo>
                  <a:pt x="196169" y="34744"/>
                </a:lnTo>
                <a:lnTo>
                  <a:pt x="191138" y="39064"/>
                </a:lnTo>
                <a:lnTo>
                  <a:pt x="188622" y="44717"/>
                </a:lnTo>
                <a:lnTo>
                  <a:pt x="188622" y="57631"/>
                </a:lnTo>
                <a:lnTo>
                  <a:pt x="191288" y="62273"/>
                </a:lnTo>
                <a:lnTo>
                  <a:pt x="196617" y="65628"/>
                </a:lnTo>
                <a:lnTo>
                  <a:pt x="199604" y="67558"/>
                </a:lnTo>
                <a:lnTo>
                  <a:pt x="204245" y="69305"/>
                </a:lnTo>
                <a:lnTo>
                  <a:pt x="210540" y="70867"/>
                </a:lnTo>
                <a:lnTo>
                  <a:pt x="220396" y="73349"/>
                </a:lnTo>
                <a:lnTo>
                  <a:pt x="225681" y="74681"/>
                </a:lnTo>
                <a:lnTo>
                  <a:pt x="229219" y="75854"/>
                </a:lnTo>
                <a:lnTo>
                  <a:pt x="231011" y="76864"/>
                </a:lnTo>
                <a:lnTo>
                  <a:pt x="233814" y="78519"/>
                </a:lnTo>
                <a:lnTo>
                  <a:pt x="235215" y="80932"/>
                </a:lnTo>
                <a:lnTo>
                  <a:pt x="235215" y="88285"/>
                </a:lnTo>
                <a:lnTo>
                  <a:pt x="233469" y="91375"/>
                </a:lnTo>
                <a:lnTo>
                  <a:pt x="229977" y="93375"/>
                </a:lnTo>
                <a:lnTo>
                  <a:pt x="226485" y="95374"/>
                </a:lnTo>
                <a:lnTo>
                  <a:pt x="222441" y="96373"/>
                </a:lnTo>
                <a:lnTo>
                  <a:pt x="210126" y="96373"/>
                </a:lnTo>
                <a:lnTo>
                  <a:pt x="204705" y="94374"/>
                </a:lnTo>
                <a:close/>
              </a:path>
              <a:path w="4172259" h="133462">
                <a:moveTo>
                  <a:pt x="387331" y="95064"/>
                </a:moveTo>
                <a:lnTo>
                  <a:pt x="390092" y="90818"/>
                </a:lnTo>
                <a:lnTo>
                  <a:pt x="394534" y="79246"/>
                </a:lnTo>
                <a:lnTo>
                  <a:pt x="396015" y="65559"/>
                </a:lnTo>
                <a:lnTo>
                  <a:pt x="395811" y="60423"/>
                </a:lnTo>
                <a:lnTo>
                  <a:pt x="392790" y="47355"/>
                </a:lnTo>
                <a:lnTo>
                  <a:pt x="386159" y="37570"/>
                </a:lnTo>
                <a:lnTo>
                  <a:pt x="374952" y="30339"/>
                </a:lnTo>
                <a:lnTo>
                  <a:pt x="362036" y="28057"/>
                </a:lnTo>
                <a:lnTo>
                  <a:pt x="359478" y="28130"/>
                </a:lnTo>
                <a:lnTo>
                  <a:pt x="346709" y="31283"/>
                </a:lnTo>
                <a:lnTo>
                  <a:pt x="336672" y="39087"/>
                </a:lnTo>
                <a:lnTo>
                  <a:pt x="333523" y="43392"/>
                </a:lnTo>
                <a:lnTo>
                  <a:pt x="328802" y="54797"/>
                </a:lnTo>
                <a:lnTo>
                  <a:pt x="327229" y="68730"/>
                </a:lnTo>
                <a:lnTo>
                  <a:pt x="327373" y="73026"/>
                </a:lnTo>
                <a:lnTo>
                  <a:pt x="330074" y="86063"/>
                </a:lnTo>
                <a:lnTo>
                  <a:pt x="336189" y="96408"/>
                </a:lnTo>
                <a:lnTo>
                  <a:pt x="336807" y="97099"/>
                </a:lnTo>
                <a:lnTo>
                  <a:pt x="339980" y="76382"/>
                </a:lnTo>
                <a:lnTo>
                  <a:pt x="339980" y="60343"/>
                </a:lnTo>
                <a:lnTo>
                  <a:pt x="341703" y="53357"/>
                </a:lnTo>
                <a:lnTo>
                  <a:pt x="345149" y="47566"/>
                </a:lnTo>
                <a:lnTo>
                  <a:pt x="348595" y="41775"/>
                </a:lnTo>
                <a:lnTo>
                  <a:pt x="354109" y="38880"/>
                </a:lnTo>
                <a:lnTo>
                  <a:pt x="370237" y="38880"/>
                </a:lnTo>
                <a:lnTo>
                  <a:pt x="376257" y="42281"/>
                </a:lnTo>
                <a:lnTo>
                  <a:pt x="379749" y="49083"/>
                </a:lnTo>
                <a:lnTo>
                  <a:pt x="381955" y="53403"/>
                </a:lnTo>
                <a:lnTo>
                  <a:pt x="383058" y="59010"/>
                </a:lnTo>
                <a:lnTo>
                  <a:pt x="383058" y="73532"/>
                </a:lnTo>
                <a:lnTo>
                  <a:pt x="381530" y="80461"/>
                </a:lnTo>
                <a:lnTo>
                  <a:pt x="378474" y="86688"/>
                </a:lnTo>
                <a:lnTo>
                  <a:pt x="378025" y="102963"/>
                </a:lnTo>
                <a:lnTo>
                  <a:pt x="387331" y="95064"/>
                </a:lnTo>
                <a:close/>
              </a:path>
              <a:path w="4172259" h="133462">
                <a:moveTo>
                  <a:pt x="378474" y="86688"/>
                </a:moveTo>
                <a:lnTo>
                  <a:pt x="375418" y="92915"/>
                </a:lnTo>
                <a:lnTo>
                  <a:pt x="369778" y="96029"/>
                </a:lnTo>
                <a:lnTo>
                  <a:pt x="354063" y="96029"/>
                </a:lnTo>
                <a:lnTo>
                  <a:pt x="348595" y="93409"/>
                </a:lnTo>
                <a:lnTo>
                  <a:pt x="345149" y="88170"/>
                </a:lnTo>
                <a:lnTo>
                  <a:pt x="341703" y="82931"/>
                </a:lnTo>
                <a:lnTo>
                  <a:pt x="339980" y="76382"/>
                </a:lnTo>
                <a:lnTo>
                  <a:pt x="336807" y="97099"/>
                </a:lnTo>
                <a:lnTo>
                  <a:pt x="347131" y="104310"/>
                </a:lnTo>
                <a:lnTo>
                  <a:pt x="360382" y="106714"/>
                </a:lnTo>
                <a:lnTo>
                  <a:pt x="365134" y="106502"/>
                </a:lnTo>
                <a:lnTo>
                  <a:pt x="378025" y="102963"/>
                </a:lnTo>
                <a:lnTo>
                  <a:pt x="378474" y="86688"/>
                </a:lnTo>
                <a:close/>
              </a:path>
              <a:path w="4172259" h="133462">
                <a:moveTo>
                  <a:pt x="430478" y="17567"/>
                </a:moveTo>
                <a:lnTo>
                  <a:pt x="431212" y="15614"/>
                </a:lnTo>
                <a:lnTo>
                  <a:pt x="434199" y="12684"/>
                </a:lnTo>
                <a:lnTo>
                  <a:pt x="439587" y="12718"/>
                </a:lnTo>
                <a:lnTo>
                  <a:pt x="442378" y="12891"/>
                </a:lnTo>
                <a:lnTo>
                  <a:pt x="442378" y="1585"/>
                </a:lnTo>
                <a:lnTo>
                  <a:pt x="439552" y="1379"/>
                </a:lnTo>
                <a:lnTo>
                  <a:pt x="428869" y="1309"/>
                </a:lnTo>
                <a:lnTo>
                  <a:pt x="423286" y="3423"/>
                </a:lnTo>
                <a:lnTo>
                  <a:pt x="420391" y="7652"/>
                </a:lnTo>
                <a:lnTo>
                  <a:pt x="418783" y="10041"/>
                </a:lnTo>
                <a:lnTo>
                  <a:pt x="417887" y="13810"/>
                </a:lnTo>
                <a:lnTo>
                  <a:pt x="417703" y="18957"/>
                </a:lnTo>
                <a:lnTo>
                  <a:pt x="417703" y="30539"/>
                </a:lnTo>
                <a:lnTo>
                  <a:pt x="407434" y="30539"/>
                </a:lnTo>
                <a:lnTo>
                  <a:pt x="407434" y="40328"/>
                </a:lnTo>
                <a:lnTo>
                  <a:pt x="417703" y="40328"/>
                </a:lnTo>
                <a:lnTo>
                  <a:pt x="417703" y="104025"/>
                </a:lnTo>
                <a:lnTo>
                  <a:pt x="429972" y="104025"/>
                </a:lnTo>
                <a:lnTo>
                  <a:pt x="429972" y="40328"/>
                </a:lnTo>
                <a:lnTo>
                  <a:pt x="442378" y="40328"/>
                </a:lnTo>
                <a:lnTo>
                  <a:pt x="442378" y="30539"/>
                </a:lnTo>
                <a:lnTo>
                  <a:pt x="430110" y="30539"/>
                </a:lnTo>
                <a:lnTo>
                  <a:pt x="430110" y="22542"/>
                </a:lnTo>
                <a:lnTo>
                  <a:pt x="430478" y="17567"/>
                </a:lnTo>
                <a:close/>
              </a:path>
              <a:path w="4172259" h="133462">
                <a:moveTo>
                  <a:pt x="499826" y="32014"/>
                </a:moveTo>
                <a:lnTo>
                  <a:pt x="505478" y="22439"/>
                </a:lnTo>
                <a:lnTo>
                  <a:pt x="506147" y="21697"/>
                </a:lnTo>
                <a:lnTo>
                  <a:pt x="516554" y="14369"/>
                </a:lnTo>
                <a:lnTo>
                  <a:pt x="529636" y="11926"/>
                </a:lnTo>
                <a:lnTo>
                  <a:pt x="537815" y="11926"/>
                </a:lnTo>
                <a:lnTo>
                  <a:pt x="544168" y="13833"/>
                </a:lnTo>
                <a:lnTo>
                  <a:pt x="548694" y="17647"/>
                </a:lnTo>
                <a:lnTo>
                  <a:pt x="553220" y="21462"/>
                </a:lnTo>
                <a:lnTo>
                  <a:pt x="556241" y="26632"/>
                </a:lnTo>
                <a:lnTo>
                  <a:pt x="557757" y="33158"/>
                </a:lnTo>
                <a:lnTo>
                  <a:pt x="571129" y="33158"/>
                </a:lnTo>
                <a:lnTo>
                  <a:pt x="567489" y="20749"/>
                </a:lnTo>
                <a:lnTo>
                  <a:pt x="559343" y="10133"/>
                </a:lnTo>
                <a:lnTo>
                  <a:pt x="554898" y="6581"/>
                </a:lnTo>
                <a:lnTo>
                  <a:pt x="543597" y="1645"/>
                </a:lnTo>
                <a:lnTo>
                  <a:pt x="529498" y="0"/>
                </a:lnTo>
                <a:lnTo>
                  <a:pt x="528872" y="3"/>
                </a:lnTo>
                <a:lnTo>
                  <a:pt x="515195" y="1828"/>
                </a:lnTo>
                <a:lnTo>
                  <a:pt x="503618" y="7021"/>
                </a:lnTo>
                <a:lnTo>
                  <a:pt x="494140" y="15579"/>
                </a:lnTo>
                <a:lnTo>
                  <a:pt x="487416" y="26335"/>
                </a:lnTo>
                <a:lnTo>
                  <a:pt x="483568" y="38456"/>
                </a:lnTo>
                <a:lnTo>
                  <a:pt x="482285" y="52323"/>
                </a:lnTo>
                <a:lnTo>
                  <a:pt x="482791" y="62390"/>
                </a:lnTo>
                <a:lnTo>
                  <a:pt x="485519" y="75883"/>
                </a:lnTo>
                <a:lnTo>
                  <a:pt x="490612" y="87073"/>
                </a:lnTo>
                <a:lnTo>
                  <a:pt x="498069" y="95960"/>
                </a:lnTo>
                <a:lnTo>
                  <a:pt x="502929" y="99700"/>
                </a:lnTo>
                <a:lnTo>
                  <a:pt x="514399" y="104909"/>
                </a:lnTo>
                <a:lnTo>
                  <a:pt x="527706" y="106645"/>
                </a:lnTo>
                <a:lnTo>
                  <a:pt x="538337" y="105658"/>
                </a:lnTo>
                <a:lnTo>
                  <a:pt x="550392" y="101348"/>
                </a:lnTo>
                <a:lnTo>
                  <a:pt x="560239" y="93616"/>
                </a:lnTo>
                <a:lnTo>
                  <a:pt x="562782" y="90630"/>
                </a:lnTo>
                <a:lnTo>
                  <a:pt x="568990" y="79685"/>
                </a:lnTo>
                <a:lnTo>
                  <a:pt x="572094" y="66800"/>
                </a:lnTo>
                <a:lnTo>
                  <a:pt x="558722" y="66800"/>
                </a:lnTo>
                <a:lnTo>
                  <a:pt x="557344" y="73463"/>
                </a:lnTo>
                <a:lnTo>
                  <a:pt x="555253" y="78841"/>
                </a:lnTo>
                <a:lnTo>
                  <a:pt x="552450" y="82931"/>
                </a:lnTo>
                <a:lnTo>
                  <a:pt x="552165" y="83344"/>
                </a:lnTo>
                <a:lnTo>
                  <a:pt x="542508" y="91772"/>
                </a:lnTo>
                <a:lnTo>
                  <a:pt x="529361" y="94582"/>
                </a:lnTo>
                <a:lnTo>
                  <a:pt x="527286" y="94536"/>
                </a:lnTo>
                <a:lnTo>
                  <a:pt x="514145" y="91450"/>
                </a:lnTo>
                <a:lnTo>
                  <a:pt x="504582" y="83517"/>
                </a:lnTo>
                <a:lnTo>
                  <a:pt x="502222" y="79951"/>
                </a:lnTo>
                <a:lnTo>
                  <a:pt x="497763" y="68511"/>
                </a:lnTo>
                <a:lnTo>
                  <a:pt x="496277" y="54667"/>
                </a:lnTo>
                <a:lnTo>
                  <a:pt x="496817" y="44807"/>
                </a:lnTo>
                <a:lnTo>
                  <a:pt x="499826" y="32014"/>
                </a:lnTo>
                <a:close/>
              </a:path>
              <a:path w="4172259" h="133462">
                <a:moveTo>
                  <a:pt x="589738" y="72498"/>
                </a:moveTo>
                <a:lnTo>
                  <a:pt x="587602" y="77806"/>
                </a:lnTo>
                <a:lnTo>
                  <a:pt x="587602" y="90905"/>
                </a:lnTo>
                <a:lnTo>
                  <a:pt x="589773" y="96110"/>
                </a:lnTo>
                <a:lnTo>
                  <a:pt x="594115" y="100268"/>
                </a:lnTo>
                <a:lnTo>
                  <a:pt x="598457" y="104428"/>
                </a:lnTo>
                <a:lnTo>
                  <a:pt x="604052" y="106507"/>
                </a:lnTo>
                <a:lnTo>
                  <a:pt x="601869" y="90790"/>
                </a:lnTo>
                <a:lnTo>
                  <a:pt x="600559" y="87963"/>
                </a:lnTo>
                <a:lnTo>
                  <a:pt x="600559" y="79645"/>
                </a:lnTo>
                <a:lnTo>
                  <a:pt x="602466" y="76198"/>
                </a:lnTo>
                <a:lnTo>
                  <a:pt x="606280" y="74038"/>
                </a:lnTo>
                <a:lnTo>
                  <a:pt x="608532" y="72751"/>
                </a:lnTo>
                <a:lnTo>
                  <a:pt x="611909" y="71809"/>
                </a:lnTo>
                <a:lnTo>
                  <a:pt x="616412" y="71211"/>
                </a:lnTo>
                <a:lnTo>
                  <a:pt x="623925" y="70247"/>
                </a:lnTo>
                <a:lnTo>
                  <a:pt x="628566" y="69511"/>
                </a:lnTo>
                <a:lnTo>
                  <a:pt x="630955" y="68868"/>
                </a:lnTo>
                <a:lnTo>
                  <a:pt x="633344" y="68225"/>
                </a:lnTo>
                <a:lnTo>
                  <a:pt x="636814" y="66455"/>
                </a:lnTo>
                <a:lnTo>
                  <a:pt x="636814" y="84080"/>
                </a:lnTo>
                <a:lnTo>
                  <a:pt x="633367" y="89572"/>
                </a:lnTo>
                <a:lnTo>
                  <a:pt x="626544" y="102854"/>
                </a:lnTo>
                <a:lnTo>
                  <a:pt x="631277" y="100418"/>
                </a:lnTo>
                <a:lnTo>
                  <a:pt x="634906" y="97545"/>
                </a:lnTo>
                <a:lnTo>
                  <a:pt x="637434" y="94236"/>
                </a:lnTo>
                <a:lnTo>
                  <a:pt x="637847" y="97178"/>
                </a:lnTo>
                <a:lnTo>
                  <a:pt x="639571" y="101061"/>
                </a:lnTo>
                <a:lnTo>
                  <a:pt x="641500" y="104094"/>
                </a:lnTo>
                <a:lnTo>
                  <a:pt x="644602" y="105611"/>
                </a:lnTo>
                <a:lnTo>
                  <a:pt x="650621" y="105611"/>
                </a:lnTo>
                <a:lnTo>
                  <a:pt x="654021" y="105267"/>
                </a:lnTo>
                <a:lnTo>
                  <a:pt x="657422" y="104370"/>
                </a:lnTo>
                <a:lnTo>
                  <a:pt x="657422" y="95202"/>
                </a:lnTo>
                <a:lnTo>
                  <a:pt x="655906" y="95443"/>
                </a:lnTo>
                <a:lnTo>
                  <a:pt x="653355" y="95615"/>
                </a:lnTo>
                <a:lnTo>
                  <a:pt x="650013" y="94444"/>
                </a:lnTo>
                <a:lnTo>
                  <a:pt x="649220" y="91341"/>
                </a:lnTo>
                <a:lnTo>
                  <a:pt x="649220" y="41821"/>
                </a:lnTo>
                <a:lnTo>
                  <a:pt x="646531" y="36674"/>
                </a:lnTo>
                <a:lnTo>
                  <a:pt x="641156" y="33365"/>
                </a:lnTo>
                <a:lnTo>
                  <a:pt x="635734" y="30056"/>
                </a:lnTo>
                <a:lnTo>
                  <a:pt x="628681" y="28402"/>
                </a:lnTo>
                <a:lnTo>
                  <a:pt x="612506" y="28402"/>
                </a:lnTo>
                <a:lnTo>
                  <a:pt x="605924" y="30182"/>
                </a:lnTo>
                <a:lnTo>
                  <a:pt x="600249" y="33744"/>
                </a:lnTo>
                <a:lnTo>
                  <a:pt x="594574" y="37306"/>
                </a:lnTo>
                <a:lnTo>
                  <a:pt x="591622" y="43637"/>
                </a:lnTo>
                <a:lnTo>
                  <a:pt x="591392" y="52736"/>
                </a:lnTo>
                <a:lnTo>
                  <a:pt x="602972" y="52736"/>
                </a:lnTo>
                <a:lnTo>
                  <a:pt x="603431" y="48922"/>
                </a:lnTo>
                <a:lnTo>
                  <a:pt x="604419" y="46050"/>
                </a:lnTo>
                <a:lnTo>
                  <a:pt x="605935" y="44119"/>
                </a:lnTo>
                <a:lnTo>
                  <a:pt x="608647" y="40626"/>
                </a:lnTo>
                <a:lnTo>
                  <a:pt x="613242" y="38880"/>
                </a:lnTo>
                <a:lnTo>
                  <a:pt x="625326" y="38880"/>
                </a:lnTo>
                <a:lnTo>
                  <a:pt x="629634" y="39834"/>
                </a:lnTo>
                <a:lnTo>
                  <a:pt x="632644" y="41741"/>
                </a:lnTo>
                <a:lnTo>
                  <a:pt x="635653" y="43648"/>
                </a:lnTo>
                <a:lnTo>
                  <a:pt x="637158" y="46716"/>
                </a:lnTo>
                <a:lnTo>
                  <a:pt x="637158" y="53012"/>
                </a:lnTo>
                <a:lnTo>
                  <a:pt x="636331" y="55701"/>
                </a:lnTo>
                <a:lnTo>
                  <a:pt x="633459" y="58918"/>
                </a:lnTo>
                <a:lnTo>
                  <a:pt x="630610" y="59286"/>
                </a:lnTo>
                <a:lnTo>
                  <a:pt x="610829" y="61767"/>
                </a:lnTo>
                <a:lnTo>
                  <a:pt x="603890" y="62640"/>
                </a:lnTo>
                <a:lnTo>
                  <a:pt x="598285" y="64961"/>
                </a:lnTo>
                <a:lnTo>
                  <a:pt x="594011" y="68730"/>
                </a:lnTo>
                <a:lnTo>
                  <a:pt x="589738" y="72498"/>
                </a:lnTo>
                <a:close/>
              </a:path>
              <a:path w="4172259" h="133462">
                <a:moveTo>
                  <a:pt x="633367" y="89572"/>
                </a:moveTo>
                <a:lnTo>
                  <a:pt x="626475" y="92927"/>
                </a:lnTo>
                <a:lnTo>
                  <a:pt x="622385" y="94949"/>
                </a:lnTo>
                <a:lnTo>
                  <a:pt x="618158" y="95960"/>
                </a:lnTo>
                <a:lnTo>
                  <a:pt x="610209" y="95960"/>
                </a:lnTo>
                <a:lnTo>
                  <a:pt x="607107" y="94926"/>
                </a:lnTo>
                <a:lnTo>
                  <a:pt x="604488" y="92858"/>
                </a:lnTo>
                <a:lnTo>
                  <a:pt x="601869" y="90790"/>
                </a:lnTo>
                <a:lnTo>
                  <a:pt x="604052" y="106507"/>
                </a:lnTo>
                <a:lnTo>
                  <a:pt x="616595" y="106507"/>
                </a:lnTo>
                <a:lnTo>
                  <a:pt x="621811" y="105289"/>
                </a:lnTo>
                <a:lnTo>
                  <a:pt x="626544" y="102854"/>
                </a:lnTo>
                <a:lnTo>
                  <a:pt x="633367" y="89572"/>
                </a:lnTo>
                <a:close/>
              </a:path>
              <a:path w="4172259" h="133462">
                <a:moveTo>
                  <a:pt x="692206" y="102854"/>
                </a:moveTo>
                <a:lnTo>
                  <a:pt x="695974" y="105289"/>
                </a:lnTo>
                <a:lnTo>
                  <a:pt x="700637" y="106507"/>
                </a:lnTo>
                <a:lnTo>
                  <a:pt x="713273" y="106507"/>
                </a:lnTo>
                <a:lnTo>
                  <a:pt x="719477" y="104325"/>
                </a:lnTo>
                <a:lnTo>
                  <a:pt x="724807" y="99958"/>
                </a:lnTo>
                <a:lnTo>
                  <a:pt x="731380" y="92281"/>
                </a:lnTo>
                <a:lnTo>
                  <a:pt x="735910" y="80536"/>
                </a:lnTo>
                <a:lnTo>
                  <a:pt x="737420" y="65490"/>
                </a:lnTo>
                <a:lnTo>
                  <a:pt x="737296" y="61356"/>
                </a:lnTo>
                <a:lnTo>
                  <a:pt x="734679" y="48089"/>
                </a:lnTo>
                <a:lnTo>
                  <a:pt x="728667" y="38018"/>
                </a:lnTo>
                <a:lnTo>
                  <a:pt x="722831" y="31607"/>
                </a:lnTo>
                <a:lnTo>
                  <a:pt x="715732" y="28402"/>
                </a:lnTo>
                <a:lnTo>
                  <a:pt x="701717" y="28402"/>
                </a:lnTo>
                <a:lnTo>
                  <a:pt x="696800" y="29780"/>
                </a:lnTo>
                <a:lnTo>
                  <a:pt x="692619" y="32538"/>
                </a:lnTo>
                <a:lnTo>
                  <a:pt x="689678" y="34376"/>
                </a:lnTo>
                <a:lnTo>
                  <a:pt x="690069" y="43591"/>
                </a:lnTo>
                <a:lnTo>
                  <a:pt x="695951" y="39294"/>
                </a:lnTo>
                <a:lnTo>
                  <a:pt x="713090" y="39294"/>
                </a:lnTo>
                <a:lnTo>
                  <a:pt x="718971" y="43361"/>
                </a:lnTo>
                <a:lnTo>
                  <a:pt x="722187" y="51496"/>
                </a:lnTo>
                <a:lnTo>
                  <a:pt x="723888" y="55724"/>
                </a:lnTo>
                <a:lnTo>
                  <a:pt x="724738" y="60779"/>
                </a:lnTo>
                <a:lnTo>
                  <a:pt x="724738" y="76313"/>
                </a:lnTo>
                <a:lnTo>
                  <a:pt x="722819" y="83563"/>
                </a:lnTo>
                <a:lnTo>
                  <a:pt x="718983" y="88411"/>
                </a:lnTo>
                <a:lnTo>
                  <a:pt x="715146" y="93260"/>
                </a:lnTo>
                <a:lnTo>
                  <a:pt x="710333" y="95684"/>
                </a:lnTo>
                <a:lnTo>
                  <a:pt x="695996" y="95684"/>
                </a:lnTo>
                <a:lnTo>
                  <a:pt x="690115" y="91870"/>
                </a:lnTo>
                <a:lnTo>
                  <a:pt x="686898" y="84241"/>
                </a:lnTo>
                <a:lnTo>
                  <a:pt x="687542" y="99108"/>
                </a:lnTo>
                <a:lnTo>
                  <a:pt x="690000" y="101475"/>
                </a:lnTo>
                <a:lnTo>
                  <a:pt x="692206" y="102854"/>
                </a:lnTo>
                <a:close/>
              </a:path>
              <a:path w="4172259" h="133462">
                <a:moveTo>
                  <a:pt x="755731" y="30539"/>
                </a:moveTo>
                <a:lnTo>
                  <a:pt x="755731" y="104025"/>
                </a:lnTo>
                <a:lnTo>
                  <a:pt x="768344" y="104025"/>
                </a:lnTo>
                <a:lnTo>
                  <a:pt x="768344" y="30539"/>
                </a:lnTo>
                <a:lnTo>
                  <a:pt x="755731" y="30539"/>
                </a:lnTo>
                <a:close/>
              </a:path>
              <a:path w="4172259" h="133462">
                <a:moveTo>
                  <a:pt x="755731" y="2757"/>
                </a:moveTo>
                <a:lnTo>
                  <a:pt x="755731" y="16820"/>
                </a:lnTo>
                <a:lnTo>
                  <a:pt x="768344" y="16820"/>
                </a:lnTo>
                <a:lnTo>
                  <a:pt x="768344" y="2757"/>
                </a:lnTo>
                <a:lnTo>
                  <a:pt x="755731" y="2757"/>
                </a:lnTo>
                <a:close/>
              </a:path>
              <a:path w="4172259" h="133462">
                <a:moveTo>
                  <a:pt x="824999" y="72498"/>
                </a:moveTo>
                <a:lnTo>
                  <a:pt x="822863" y="77806"/>
                </a:lnTo>
                <a:lnTo>
                  <a:pt x="822863" y="90905"/>
                </a:lnTo>
                <a:lnTo>
                  <a:pt x="825034" y="96110"/>
                </a:lnTo>
                <a:lnTo>
                  <a:pt x="829376" y="100268"/>
                </a:lnTo>
                <a:lnTo>
                  <a:pt x="833719" y="104428"/>
                </a:lnTo>
                <a:lnTo>
                  <a:pt x="839313" y="106507"/>
                </a:lnTo>
                <a:lnTo>
                  <a:pt x="837130" y="90790"/>
                </a:lnTo>
                <a:lnTo>
                  <a:pt x="835820" y="87963"/>
                </a:lnTo>
                <a:lnTo>
                  <a:pt x="835820" y="79645"/>
                </a:lnTo>
                <a:lnTo>
                  <a:pt x="837728" y="76198"/>
                </a:lnTo>
                <a:lnTo>
                  <a:pt x="841542" y="74038"/>
                </a:lnTo>
                <a:lnTo>
                  <a:pt x="843793" y="72751"/>
                </a:lnTo>
                <a:lnTo>
                  <a:pt x="847170" y="71809"/>
                </a:lnTo>
                <a:lnTo>
                  <a:pt x="851673" y="71211"/>
                </a:lnTo>
                <a:lnTo>
                  <a:pt x="859186" y="70247"/>
                </a:lnTo>
                <a:lnTo>
                  <a:pt x="863827" y="69511"/>
                </a:lnTo>
                <a:lnTo>
                  <a:pt x="866216" y="68868"/>
                </a:lnTo>
                <a:lnTo>
                  <a:pt x="868606" y="68225"/>
                </a:lnTo>
                <a:lnTo>
                  <a:pt x="872075" y="66455"/>
                </a:lnTo>
                <a:lnTo>
                  <a:pt x="872075" y="84080"/>
                </a:lnTo>
                <a:lnTo>
                  <a:pt x="868629" y="89572"/>
                </a:lnTo>
                <a:lnTo>
                  <a:pt x="861805" y="102854"/>
                </a:lnTo>
                <a:lnTo>
                  <a:pt x="866538" y="100418"/>
                </a:lnTo>
                <a:lnTo>
                  <a:pt x="870168" y="97545"/>
                </a:lnTo>
                <a:lnTo>
                  <a:pt x="872695" y="94236"/>
                </a:lnTo>
                <a:lnTo>
                  <a:pt x="873108" y="97178"/>
                </a:lnTo>
                <a:lnTo>
                  <a:pt x="874832" y="101061"/>
                </a:lnTo>
                <a:lnTo>
                  <a:pt x="876762" y="104094"/>
                </a:lnTo>
                <a:lnTo>
                  <a:pt x="879863" y="105611"/>
                </a:lnTo>
                <a:lnTo>
                  <a:pt x="885883" y="105611"/>
                </a:lnTo>
                <a:lnTo>
                  <a:pt x="889283" y="105267"/>
                </a:lnTo>
                <a:lnTo>
                  <a:pt x="892683" y="104370"/>
                </a:lnTo>
                <a:lnTo>
                  <a:pt x="892683" y="95202"/>
                </a:lnTo>
                <a:lnTo>
                  <a:pt x="891167" y="95443"/>
                </a:lnTo>
                <a:lnTo>
                  <a:pt x="888616" y="95615"/>
                </a:lnTo>
                <a:lnTo>
                  <a:pt x="885274" y="94444"/>
                </a:lnTo>
                <a:lnTo>
                  <a:pt x="884481" y="91341"/>
                </a:lnTo>
                <a:lnTo>
                  <a:pt x="884481" y="41821"/>
                </a:lnTo>
                <a:lnTo>
                  <a:pt x="881793" y="36674"/>
                </a:lnTo>
                <a:lnTo>
                  <a:pt x="876417" y="33365"/>
                </a:lnTo>
                <a:lnTo>
                  <a:pt x="870995" y="30056"/>
                </a:lnTo>
                <a:lnTo>
                  <a:pt x="863942" y="28402"/>
                </a:lnTo>
                <a:lnTo>
                  <a:pt x="847768" y="28402"/>
                </a:lnTo>
                <a:lnTo>
                  <a:pt x="841185" y="30182"/>
                </a:lnTo>
                <a:lnTo>
                  <a:pt x="835511" y="33744"/>
                </a:lnTo>
                <a:lnTo>
                  <a:pt x="829836" y="37306"/>
                </a:lnTo>
                <a:lnTo>
                  <a:pt x="826884" y="43637"/>
                </a:lnTo>
                <a:lnTo>
                  <a:pt x="826654" y="52736"/>
                </a:lnTo>
                <a:lnTo>
                  <a:pt x="838233" y="52736"/>
                </a:lnTo>
                <a:lnTo>
                  <a:pt x="838693" y="48922"/>
                </a:lnTo>
                <a:lnTo>
                  <a:pt x="839681" y="46050"/>
                </a:lnTo>
                <a:lnTo>
                  <a:pt x="841197" y="44119"/>
                </a:lnTo>
                <a:lnTo>
                  <a:pt x="843908" y="40626"/>
                </a:lnTo>
                <a:lnTo>
                  <a:pt x="848503" y="38880"/>
                </a:lnTo>
                <a:lnTo>
                  <a:pt x="860588" y="38880"/>
                </a:lnTo>
                <a:lnTo>
                  <a:pt x="864895" y="39834"/>
                </a:lnTo>
                <a:lnTo>
                  <a:pt x="867905" y="41741"/>
                </a:lnTo>
                <a:lnTo>
                  <a:pt x="870914" y="43648"/>
                </a:lnTo>
                <a:lnTo>
                  <a:pt x="872420" y="46716"/>
                </a:lnTo>
                <a:lnTo>
                  <a:pt x="872420" y="53012"/>
                </a:lnTo>
                <a:lnTo>
                  <a:pt x="871593" y="55701"/>
                </a:lnTo>
                <a:lnTo>
                  <a:pt x="868721" y="58918"/>
                </a:lnTo>
                <a:lnTo>
                  <a:pt x="865872" y="59286"/>
                </a:lnTo>
                <a:lnTo>
                  <a:pt x="846091" y="61767"/>
                </a:lnTo>
                <a:lnTo>
                  <a:pt x="839152" y="62640"/>
                </a:lnTo>
                <a:lnTo>
                  <a:pt x="833546" y="64961"/>
                </a:lnTo>
                <a:lnTo>
                  <a:pt x="829273" y="68730"/>
                </a:lnTo>
                <a:lnTo>
                  <a:pt x="824999" y="72498"/>
                </a:lnTo>
                <a:close/>
              </a:path>
              <a:path w="4172259" h="133462">
                <a:moveTo>
                  <a:pt x="868629" y="89572"/>
                </a:moveTo>
                <a:lnTo>
                  <a:pt x="861736" y="92927"/>
                </a:lnTo>
                <a:lnTo>
                  <a:pt x="857647" y="94949"/>
                </a:lnTo>
                <a:lnTo>
                  <a:pt x="853419" y="95960"/>
                </a:lnTo>
                <a:lnTo>
                  <a:pt x="845470" y="95960"/>
                </a:lnTo>
                <a:lnTo>
                  <a:pt x="842368" y="94926"/>
                </a:lnTo>
                <a:lnTo>
                  <a:pt x="839749" y="92858"/>
                </a:lnTo>
                <a:lnTo>
                  <a:pt x="837130" y="90790"/>
                </a:lnTo>
                <a:lnTo>
                  <a:pt x="839313" y="106507"/>
                </a:lnTo>
                <a:lnTo>
                  <a:pt x="851857" y="106507"/>
                </a:lnTo>
                <a:lnTo>
                  <a:pt x="857072" y="105289"/>
                </a:lnTo>
                <a:lnTo>
                  <a:pt x="861805" y="102854"/>
                </a:lnTo>
                <a:lnTo>
                  <a:pt x="868629" y="89572"/>
                </a:lnTo>
                <a:close/>
              </a:path>
              <a:path w="4172259" h="133462">
                <a:moveTo>
                  <a:pt x="908995" y="2757"/>
                </a:moveTo>
                <a:lnTo>
                  <a:pt x="908995" y="104025"/>
                </a:lnTo>
                <a:lnTo>
                  <a:pt x="921402" y="104025"/>
                </a:lnTo>
                <a:lnTo>
                  <a:pt x="921402" y="2757"/>
                </a:lnTo>
                <a:lnTo>
                  <a:pt x="908995" y="2757"/>
                </a:lnTo>
                <a:close/>
              </a:path>
              <a:path w="4172259" h="133462">
                <a:moveTo>
                  <a:pt x="979918" y="67765"/>
                </a:moveTo>
                <a:lnTo>
                  <a:pt x="979918" y="71396"/>
                </a:lnTo>
                <a:lnTo>
                  <a:pt x="980171" y="75210"/>
                </a:lnTo>
                <a:lnTo>
                  <a:pt x="980676" y="79208"/>
                </a:lnTo>
                <a:lnTo>
                  <a:pt x="981687" y="86930"/>
                </a:lnTo>
                <a:lnTo>
                  <a:pt x="983479" y="94190"/>
                </a:lnTo>
                <a:lnTo>
                  <a:pt x="986052" y="100993"/>
                </a:lnTo>
                <a:lnTo>
                  <a:pt x="987936" y="105956"/>
                </a:lnTo>
                <a:lnTo>
                  <a:pt x="989682" y="109885"/>
                </a:lnTo>
                <a:lnTo>
                  <a:pt x="991291" y="112780"/>
                </a:lnTo>
                <a:lnTo>
                  <a:pt x="992899" y="115676"/>
                </a:lnTo>
                <a:lnTo>
                  <a:pt x="997058" y="122363"/>
                </a:lnTo>
                <a:lnTo>
                  <a:pt x="1003766" y="132841"/>
                </a:lnTo>
                <a:lnTo>
                  <a:pt x="1012106" y="132841"/>
                </a:lnTo>
                <a:lnTo>
                  <a:pt x="1008059" y="125017"/>
                </a:lnTo>
                <a:lnTo>
                  <a:pt x="1002263" y="112865"/>
                </a:lnTo>
                <a:lnTo>
                  <a:pt x="998528" y="103474"/>
                </a:lnTo>
                <a:lnTo>
                  <a:pt x="995582" y="92787"/>
                </a:lnTo>
                <a:lnTo>
                  <a:pt x="993604" y="80269"/>
                </a:lnTo>
                <a:lnTo>
                  <a:pt x="992945" y="66937"/>
                </a:lnTo>
                <a:lnTo>
                  <a:pt x="993326" y="56266"/>
                </a:lnTo>
                <a:lnTo>
                  <a:pt x="994946" y="43551"/>
                </a:lnTo>
                <a:lnTo>
                  <a:pt x="997838" y="32055"/>
                </a:lnTo>
                <a:lnTo>
                  <a:pt x="999962" y="26325"/>
                </a:lnTo>
                <a:lnTo>
                  <a:pt x="1004872" y="15263"/>
                </a:lnTo>
                <a:lnTo>
                  <a:pt x="1011899" y="1102"/>
                </a:lnTo>
                <a:lnTo>
                  <a:pt x="1003284" y="1102"/>
                </a:lnTo>
                <a:lnTo>
                  <a:pt x="996987" y="11243"/>
                </a:lnTo>
                <a:lnTo>
                  <a:pt x="990479" y="22683"/>
                </a:lnTo>
                <a:lnTo>
                  <a:pt x="986328" y="31435"/>
                </a:lnTo>
                <a:lnTo>
                  <a:pt x="982957" y="41790"/>
                </a:lnTo>
                <a:lnTo>
                  <a:pt x="980678" y="54246"/>
                </a:lnTo>
                <a:lnTo>
                  <a:pt x="979918" y="67765"/>
                </a:lnTo>
                <a:close/>
              </a:path>
              <a:path w="4172259" h="133462">
                <a:moveTo>
                  <a:pt x="1148484" y="2757"/>
                </a:moveTo>
                <a:lnTo>
                  <a:pt x="1133459" y="2757"/>
                </a:lnTo>
                <a:lnTo>
                  <a:pt x="1114367" y="85137"/>
                </a:lnTo>
                <a:lnTo>
                  <a:pt x="1091484" y="2757"/>
                </a:lnTo>
                <a:lnTo>
                  <a:pt x="1076596" y="2757"/>
                </a:lnTo>
                <a:lnTo>
                  <a:pt x="1053713" y="85137"/>
                </a:lnTo>
                <a:lnTo>
                  <a:pt x="1034621" y="2757"/>
                </a:lnTo>
                <a:lnTo>
                  <a:pt x="1019734" y="2757"/>
                </a:lnTo>
                <a:lnTo>
                  <a:pt x="1046201" y="104026"/>
                </a:lnTo>
                <a:lnTo>
                  <a:pt x="1060606" y="104026"/>
                </a:lnTo>
                <a:lnTo>
                  <a:pt x="1084109" y="20061"/>
                </a:lnTo>
                <a:lnTo>
                  <a:pt x="1107474" y="104026"/>
                </a:lnTo>
                <a:lnTo>
                  <a:pt x="1121879" y="104026"/>
                </a:lnTo>
                <a:lnTo>
                  <a:pt x="1148484" y="2757"/>
                </a:lnTo>
                <a:close/>
              </a:path>
              <a:path w="4172259" h="133462">
                <a:moveTo>
                  <a:pt x="1173664" y="73694"/>
                </a:moveTo>
                <a:lnTo>
                  <a:pt x="1177593" y="62526"/>
                </a:lnTo>
                <a:lnTo>
                  <a:pt x="1193928" y="17786"/>
                </a:lnTo>
                <a:lnTo>
                  <a:pt x="1209298" y="62526"/>
                </a:lnTo>
                <a:lnTo>
                  <a:pt x="1213709" y="73694"/>
                </a:lnTo>
                <a:lnTo>
                  <a:pt x="1223979" y="104026"/>
                </a:lnTo>
                <a:lnTo>
                  <a:pt x="1239005" y="104026"/>
                </a:lnTo>
                <a:lnTo>
                  <a:pt x="1202268" y="2757"/>
                </a:lnTo>
                <a:lnTo>
                  <a:pt x="1186760" y="2757"/>
                </a:lnTo>
                <a:lnTo>
                  <a:pt x="1148645" y="104026"/>
                </a:lnTo>
                <a:lnTo>
                  <a:pt x="1162705" y="104026"/>
                </a:lnTo>
                <a:lnTo>
                  <a:pt x="1173664" y="73694"/>
                </a:lnTo>
                <a:close/>
              </a:path>
              <a:path w="4172259" h="133462">
                <a:moveTo>
                  <a:pt x="1177593" y="62526"/>
                </a:moveTo>
                <a:lnTo>
                  <a:pt x="1173664" y="73694"/>
                </a:lnTo>
                <a:lnTo>
                  <a:pt x="1213709" y="73694"/>
                </a:lnTo>
                <a:lnTo>
                  <a:pt x="1209298" y="62526"/>
                </a:lnTo>
                <a:lnTo>
                  <a:pt x="1177593" y="62526"/>
                </a:lnTo>
                <a:close/>
              </a:path>
              <a:path w="4172259" h="133462">
                <a:moveTo>
                  <a:pt x="1264426" y="32014"/>
                </a:moveTo>
                <a:lnTo>
                  <a:pt x="1270078" y="22439"/>
                </a:lnTo>
                <a:lnTo>
                  <a:pt x="1270746" y="21697"/>
                </a:lnTo>
                <a:lnTo>
                  <a:pt x="1281154" y="14369"/>
                </a:lnTo>
                <a:lnTo>
                  <a:pt x="1294236" y="11926"/>
                </a:lnTo>
                <a:lnTo>
                  <a:pt x="1302415" y="11926"/>
                </a:lnTo>
                <a:lnTo>
                  <a:pt x="1308767" y="13833"/>
                </a:lnTo>
                <a:lnTo>
                  <a:pt x="1313293" y="17648"/>
                </a:lnTo>
                <a:lnTo>
                  <a:pt x="1317819" y="21462"/>
                </a:lnTo>
                <a:lnTo>
                  <a:pt x="1320841" y="26633"/>
                </a:lnTo>
                <a:lnTo>
                  <a:pt x="1322357" y="33159"/>
                </a:lnTo>
                <a:lnTo>
                  <a:pt x="1335728" y="33159"/>
                </a:lnTo>
                <a:lnTo>
                  <a:pt x="1332089" y="20749"/>
                </a:lnTo>
                <a:lnTo>
                  <a:pt x="1323942" y="10134"/>
                </a:lnTo>
                <a:lnTo>
                  <a:pt x="1319497" y="6581"/>
                </a:lnTo>
                <a:lnTo>
                  <a:pt x="1308196" y="1645"/>
                </a:lnTo>
                <a:lnTo>
                  <a:pt x="1294098" y="0"/>
                </a:lnTo>
                <a:lnTo>
                  <a:pt x="1293472" y="3"/>
                </a:lnTo>
                <a:lnTo>
                  <a:pt x="1279794" y="1829"/>
                </a:lnTo>
                <a:lnTo>
                  <a:pt x="1268217" y="7021"/>
                </a:lnTo>
                <a:lnTo>
                  <a:pt x="1258740" y="15580"/>
                </a:lnTo>
                <a:lnTo>
                  <a:pt x="1252016" y="26335"/>
                </a:lnTo>
                <a:lnTo>
                  <a:pt x="1248168" y="38456"/>
                </a:lnTo>
                <a:lnTo>
                  <a:pt x="1246885" y="52323"/>
                </a:lnTo>
                <a:lnTo>
                  <a:pt x="1247390" y="62390"/>
                </a:lnTo>
                <a:lnTo>
                  <a:pt x="1250119" y="75883"/>
                </a:lnTo>
                <a:lnTo>
                  <a:pt x="1255211" y="87073"/>
                </a:lnTo>
                <a:lnTo>
                  <a:pt x="1262669" y="95960"/>
                </a:lnTo>
                <a:lnTo>
                  <a:pt x="1267528" y="99700"/>
                </a:lnTo>
                <a:lnTo>
                  <a:pt x="1278998" y="104909"/>
                </a:lnTo>
                <a:lnTo>
                  <a:pt x="1292306" y="106645"/>
                </a:lnTo>
                <a:lnTo>
                  <a:pt x="1302936" y="105659"/>
                </a:lnTo>
                <a:lnTo>
                  <a:pt x="1314992" y="101349"/>
                </a:lnTo>
                <a:lnTo>
                  <a:pt x="1324838" y="93616"/>
                </a:lnTo>
                <a:lnTo>
                  <a:pt x="1327381" y="90630"/>
                </a:lnTo>
                <a:lnTo>
                  <a:pt x="1333589" y="79685"/>
                </a:lnTo>
                <a:lnTo>
                  <a:pt x="1336693" y="66800"/>
                </a:lnTo>
                <a:lnTo>
                  <a:pt x="1323321" y="66800"/>
                </a:lnTo>
                <a:lnTo>
                  <a:pt x="1321943" y="73464"/>
                </a:lnTo>
                <a:lnTo>
                  <a:pt x="1319852" y="78841"/>
                </a:lnTo>
                <a:lnTo>
                  <a:pt x="1317050" y="82931"/>
                </a:lnTo>
                <a:lnTo>
                  <a:pt x="1316764" y="83344"/>
                </a:lnTo>
                <a:lnTo>
                  <a:pt x="1307107" y="91772"/>
                </a:lnTo>
                <a:lnTo>
                  <a:pt x="1293960" y="94582"/>
                </a:lnTo>
                <a:lnTo>
                  <a:pt x="1291886" y="94536"/>
                </a:lnTo>
                <a:lnTo>
                  <a:pt x="1278745" y="91450"/>
                </a:lnTo>
                <a:lnTo>
                  <a:pt x="1269182" y="83517"/>
                </a:lnTo>
                <a:lnTo>
                  <a:pt x="1266821" y="79951"/>
                </a:lnTo>
                <a:lnTo>
                  <a:pt x="1262363" y="68512"/>
                </a:lnTo>
                <a:lnTo>
                  <a:pt x="1260877" y="54667"/>
                </a:lnTo>
                <a:lnTo>
                  <a:pt x="1261416" y="44807"/>
                </a:lnTo>
                <a:lnTo>
                  <a:pt x="1264426" y="32014"/>
                </a:lnTo>
                <a:close/>
              </a:path>
              <a:path w="4172259" h="133462">
                <a:moveTo>
                  <a:pt x="1370293" y="32014"/>
                </a:moveTo>
                <a:lnTo>
                  <a:pt x="1375945" y="22439"/>
                </a:lnTo>
                <a:lnTo>
                  <a:pt x="1376614" y="21697"/>
                </a:lnTo>
                <a:lnTo>
                  <a:pt x="1387021" y="14369"/>
                </a:lnTo>
                <a:lnTo>
                  <a:pt x="1400103" y="11926"/>
                </a:lnTo>
                <a:lnTo>
                  <a:pt x="1408282" y="11926"/>
                </a:lnTo>
                <a:lnTo>
                  <a:pt x="1414635" y="13833"/>
                </a:lnTo>
                <a:lnTo>
                  <a:pt x="1419161" y="17648"/>
                </a:lnTo>
                <a:lnTo>
                  <a:pt x="1423687" y="21462"/>
                </a:lnTo>
                <a:lnTo>
                  <a:pt x="1426708" y="26633"/>
                </a:lnTo>
                <a:lnTo>
                  <a:pt x="1428225" y="33159"/>
                </a:lnTo>
                <a:lnTo>
                  <a:pt x="1441595" y="33159"/>
                </a:lnTo>
                <a:lnTo>
                  <a:pt x="1437956" y="20750"/>
                </a:lnTo>
                <a:lnTo>
                  <a:pt x="1429810" y="10134"/>
                </a:lnTo>
                <a:lnTo>
                  <a:pt x="1425365" y="6581"/>
                </a:lnTo>
                <a:lnTo>
                  <a:pt x="1414064" y="1645"/>
                </a:lnTo>
                <a:lnTo>
                  <a:pt x="1399966" y="0"/>
                </a:lnTo>
                <a:lnTo>
                  <a:pt x="1399339" y="3"/>
                </a:lnTo>
                <a:lnTo>
                  <a:pt x="1385662" y="1829"/>
                </a:lnTo>
                <a:lnTo>
                  <a:pt x="1374085" y="7021"/>
                </a:lnTo>
                <a:lnTo>
                  <a:pt x="1364608" y="15580"/>
                </a:lnTo>
                <a:lnTo>
                  <a:pt x="1357883" y="26335"/>
                </a:lnTo>
                <a:lnTo>
                  <a:pt x="1354035" y="38456"/>
                </a:lnTo>
                <a:lnTo>
                  <a:pt x="1352752" y="52323"/>
                </a:lnTo>
                <a:lnTo>
                  <a:pt x="1353258" y="62391"/>
                </a:lnTo>
                <a:lnTo>
                  <a:pt x="1355986" y="75883"/>
                </a:lnTo>
                <a:lnTo>
                  <a:pt x="1361079" y="87073"/>
                </a:lnTo>
                <a:lnTo>
                  <a:pt x="1368536" y="95960"/>
                </a:lnTo>
                <a:lnTo>
                  <a:pt x="1373396" y="99700"/>
                </a:lnTo>
                <a:lnTo>
                  <a:pt x="1384866" y="104909"/>
                </a:lnTo>
                <a:lnTo>
                  <a:pt x="1398173" y="106645"/>
                </a:lnTo>
                <a:lnTo>
                  <a:pt x="1408804" y="105659"/>
                </a:lnTo>
                <a:lnTo>
                  <a:pt x="1420859" y="101349"/>
                </a:lnTo>
                <a:lnTo>
                  <a:pt x="1430706" y="93616"/>
                </a:lnTo>
                <a:lnTo>
                  <a:pt x="1433249" y="90630"/>
                </a:lnTo>
                <a:lnTo>
                  <a:pt x="1439456" y="79685"/>
                </a:lnTo>
                <a:lnTo>
                  <a:pt x="1442560" y="66800"/>
                </a:lnTo>
                <a:lnTo>
                  <a:pt x="1429189" y="66800"/>
                </a:lnTo>
                <a:lnTo>
                  <a:pt x="1427811" y="73464"/>
                </a:lnTo>
                <a:lnTo>
                  <a:pt x="1425720" y="78841"/>
                </a:lnTo>
                <a:lnTo>
                  <a:pt x="1422917" y="82931"/>
                </a:lnTo>
                <a:lnTo>
                  <a:pt x="1422632" y="83344"/>
                </a:lnTo>
                <a:lnTo>
                  <a:pt x="1412975" y="91772"/>
                </a:lnTo>
                <a:lnTo>
                  <a:pt x="1399828" y="94582"/>
                </a:lnTo>
                <a:lnTo>
                  <a:pt x="1397753" y="94536"/>
                </a:lnTo>
                <a:lnTo>
                  <a:pt x="1384612" y="91450"/>
                </a:lnTo>
                <a:lnTo>
                  <a:pt x="1375049" y="83517"/>
                </a:lnTo>
                <a:lnTo>
                  <a:pt x="1372689" y="79951"/>
                </a:lnTo>
                <a:lnTo>
                  <a:pt x="1368230" y="68512"/>
                </a:lnTo>
                <a:lnTo>
                  <a:pt x="1366744" y="54667"/>
                </a:lnTo>
                <a:lnTo>
                  <a:pt x="1367284" y="44807"/>
                </a:lnTo>
                <a:lnTo>
                  <a:pt x="1370293" y="32014"/>
                </a:lnTo>
                <a:close/>
              </a:path>
              <a:path w="4172259" h="133462">
                <a:moveTo>
                  <a:pt x="1465926" y="132842"/>
                </a:moveTo>
                <a:lnTo>
                  <a:pt x="1472149" y="122856"/>
                </a:lnTo>
                <a:lnTo>
                  <a:pt x="1478656" y="111412"/>
                </a:lnTo>
                <a:lnTo>
                  <a:pt x="1482812" y="102578"/>
                </a:lnTo>
                <a:lnTo>
                  <a:pt x="1486233" y="92135"/>
                </a:lnTo>
                <a:lnTo>
                  <a:pt x="1488527" y="79678"/>
                </a:lnTo>
                <a:lnTo>
                  <a:pt x="1489291" y="66179"/>
                </a:lnTo>
                <a:lnTo>
                  <a:pt x="1489291" y="60987"/>
                </a:lnTo>
                <a:lnTo>
                  <a:pt x="1488820" y="55586"/>
                </a:lnTo>
                <a:lnTo>
                  <a:pt x="1487878" y="49979"/>
                </a:lnTo>
                <a:lnTo>
                  <a:pt x="1486936" y="44372"/>
                </a:lnTo>
                <a:lnTo>
                  <a:pt x="1485363" y="38697"/>
                </a:lnTo>
                <a:lnTo>
                  <a:pt x="1483157" y="32952"/>
                </a:lnTo>
                <a:lnTo>
                  <a:pt x="1481411" y="28310"/>
                </a:lnTo>
                <a:lnTo>
                  <a:pt x="1479791" y="24668"/>
                </a:lnTo>
                <a:lnTo>
                  <a:pt x="1478298" y="22025"/>
                </a:lnTo>
                <a:lnTo>
                  <a:pt x="1476805" y="19383"/>
                </a:lnTo>
                <a:lnTo>
                  <a:pt x="1472520" y="12409"/>
                </a:lnTo>
                <a:lnTo>
                  <a:pt x="1465444" y="1103"/>
                </a:lnTo>
                <a:lnTo>
                  <a:pt x="1457104" y="1103"/>
                </a:lnTo>
                <a:lnTo>
                  <a:pt x="1461150" y="8927"/>
                </a:lnTo>
                <a:lnTo>
                  <a:pt x="1466946" y="21080"/>
                </a:lnTo>
                <a:lnTo>
                  <a:pt x="1470682" y="30470"/>
                </a:lnTo>
                <a:lnTo>
                  <a:pt x="1473618" y="41106"/>
                </a:lnTo>
                <a:lnTo>
                  <a:pt x="1475603" y="53621"/>
                </a:lnTo>
                <a:lnTo>
                  <a:pt x="1476265" y="66938"/>
                </a:lnTo>
                <a:lnTo>
                  <a:pt x="1475897" y="77542"/>
                </a:lnTo>
                <a:lnTo>
                  <a:pt x="1474301" y="90281"/>
                </a:lnTo>
                <a:lnTo>
                  <a:pt x="1471440" y="101682"/>
                </a:lnTo>
                <a:lnTo>
                  <a:pt x="1469290" y="107494"/>
                </a:lnTo>
                <a:lnTo>
                  <a:pt x="1464373" y="118572"/>
                </a:lnTo>
                <a:lnTo>
                  <a:pt x="1457310" y="132842"/>
                </a:lnTo>
                <a:lnTo>
                  <a:pt x="1465926" y="132842"/>
                </a:lnTo>
                <a:close/>
              </a:path>
              <a:path w="4172259" h="133462">
                <a:moveTo>
                  <a:pt x="1541099" y="47360"/>
                </a:moveTo>
                <a:lnTo>
                  <a:pt x="1541099" y="58941"/>
                </a:lnTo>
                <a:lnTo>
                  <a:pt x="1612987" y="58941"/>
                </a:lnTo>
                <a:lnTo>
                  <a:pt x="1612987" y="47360"/>
                </a:lnTo>
                <a:lnTo>
                  <a:pt x="1541099" y="47360"/>
                </a:lnTo>
                <a:close/>
              </a:path>
              <a:path w="4172259" h="133462">
                <a:moveTo>
                  <a:pt x="1541099" y="76934"/>
                </a:moveTo>
                <a:lnTo>
                  <a:pt x="1541099" y="88722"/>
                </a:lnTo>
                <a:lnTo>
                  <a:pt x="1612987" y="88722"/>
                </a:lnTo>
                <a:lnTo>
                  <a:pt x="1612987" y="76934"/>
                </a:lnTo>
                <a:lnTo>
                  <a:pt x="1541099" y="76934"/>
                </a:lnTo>
                <a:close/>
              </a:path>
              <a:path w="4172259" h="133462">
                <a:moveTo>
                  <a:pt x="1670654" y="92307"/>
                </a:moveTo>
                <a:lnTo>
                  <a:pt x="1671849" y="87435"/>
                </a:lnTo>
                <a:lnTo>
                  <a:pt x="1674743" y="83000"/>
                </a:lnTo>
                <a:lnTo>
                  <a:pt x="1679338" y="79002"/>
                </a:lnTo>
                <a:lnTo>
                  <a:pt x="1681912" y="76750"/>
                </a:lnTo>
                <a:lnTo>
                  <a:pt x="1685450" y="74383"/>
                </a:lnTo>
                <a:lnTo>
                  <a:pt x="1689953" y="71901"/>
                </a:lnTo>
                <a:lnTo>
                  <a:pt x="1699395" y="66662"/>
                </a:lnTo>
                <a:lnTo>
                  <a:pt x="1707712" y="62020"/>
                </a:lnTo>
                <a:lnTo>
                  <a:pt x="1713479" y="58068"/>
                </a:lnTo>
                <a:lnTo>
                  <a:pt x="1716695" y="54805"/>
                </a:lnTo>
                <a:lnTo>
                  <a:pt x="1722255" y="49198"/>
                </a:lnTo>
                <a:lnTo>
                  <a:pt x="1725035" y="42442"/>
                </a:lnTo>
                <a:lnTo>
                  <a:pt x="1725035" y="27046"/>
                </a:lnTo>
                <a:lnTo>
                  <a:pt x="1722428" y="20244"/>
                </a:lnTo>
                <a:lnTo>
                  <a:pt x="1717212" y="14132"/>
                </a:lnTo>
                <a:lnTo>
                  <a:pt x="1706624" y="7082"/>
                </a:lnTo>
                <a:lnTo>
                  <a:pt x="1692434" y="4964"/>
                </a:lnTo>
                <a:lnTo>
                  <a:pt x="1684656" y="5555"/>
                </a:lnTo>
                <a:lnTo>
                  <a:pt x="1672354" y="10152"/>
                </a:lnTo>
                <a:lnTo>
                  <a:pt x="1663968" y="19302"/>
                </a:lnTo>
                <a:lnTo>
                  <a:pt x="1660936" y="24725"/>
                </a:lnTo>
                <a:lnTo>
                  <a:pt x="1659350" y="31734"/>
                </a:lnTo>
                <a:lnTo>
                  <a:pt x="1659212" y="40328"/>
                </a:lnTo>
                <a:lnTo>
                  <a:pt x="1671826" y="40328"/>
                </a:lnTo>
                <a:lnTo>
                  <a:pt x="1672010" y="34216"/>
                </a:lnTo>
                <a:lnTo>
                  <a:pt x="1672974" y="29436"/>
                </a:lnTo>
                <a:lnTo>
                  <a:pt x="1674721" y="25989"/>
                </a:lnTo>
                <a:lnTo>
                  <a:pt x="1677983" y="19555"/>
                </a:lnTo>
                <a:lnTo>
                  <a:pt x="1683864" y="16338"/>
                </a:lnTo>
                <a:lnTo>
                  <a:pt x="1698108" y="16338"/>
                </a:lnTo>
                <a:lnTo>
                  <a:pt x="1702704" y="18027"/>
                </a:lnTo>
                <a:lnTo>
                  <a:pt x="1706150" y="21405"/>
                </a:lnTo>
                <a:lnTo>
                  <a:pt x="1709596" y="24783"/>
                </a:lnTo>
                <a:lnTo>
                  <a:pt x="1711319" y="29344"/>
                </a:lnTo>
                <a:lnTo>
                  <a:pt x="1711319" y="40006"/>
                </a:lnTo>
                <a:lnTo>
                  <a:pt x="1709435" y="44372"/>
                </a:lnTo>
                <a:lnTo>
                  <a:pt x="1705668" y="48187"/>
                </a:lnTo>
                <a:lnTo>
                  <a:pt x="1703278" y="50623"/>
                </a:lnTo>
                <a:lnTo>
                  <a:pt x="1699120" y="53564"/>
                </a:lnTo>
                <a:lnTo>
                  <a:pt x="1693192" y="57011"/>
                </a:lnTo>
                <a:lnTo>
                  <a:pt x="1679958" y="64663"/>
                </a:lnTo>
                <a:lnTo>
                  <a:pt x="1671090" y="69810"/>
                </a:lnTo>
                <a:lnTo>
                  <a:pt x="1665129" y="75532"/>
                </a:lnTo>
                <a:lnTo>
                  <a:pt x="1662073" y="81828"/>
                </a:lnTo>
                <a:lnTo>
                  <a:pt x="1659018" y="88125"/>
                </a:lnTo>
                <a:lnTo>
                  <a:pt x="1657260" y="95524"/>
                </a:lnTo>
                <a:lnTo>
                  <a:pt x="1656800" y="104026"/>
                </a:lnTo>
                <a:lnTo>
                  <a:pt x="1724553" y="104026"/>
                </a:lnTo>
                <a:lnTo>
                  <a:pt x="1724553" y="92307"/>
                </a:lnTo>
                <a:lnTo>
                  <a:pt x="1670654" y="92307"/>
                </a:lnTo>
                <a:close/>
              </a:path>
              <a:path w="4172259" h="133462">
                <a:moveTo>
                  <a:pt x="1752995" y="92307"/>
                </a:moveTo>
                <a:lnTo>
                  <a:pt x="1754190" y="87435"/>
                </a:lnTo>
                <a:lnTo>
                  <a:pt x="1757085" y="83000"/>
                </a:lnTo>
                <a:lnTo>
                  <a:pt x="1761680" y="79002"/>
                </a:lnTo>
                <a:lnTo>
                  <a:pt x="1764253" y="76750"/>
                </a:lnTo>
                <a:lnTo>
                  <a:pt x="1767791" y="74383"/>
                </a:lnTo>
                <a:lnTo>
                  <a:pt x="1772294" y="71901"/>
                </a:lnTo>
                <a:lnTo>
                  <a:pt x="1781737" y="66662"/>
                </a:lnTo>
                <a:lnTo>
                  <a:pt x="1790053" y="62020"/>
                </a:lnTo>
                <a:lnTo>
                  <a:pt x="1795820" y="58068"/>
                </a:lnTo>
                <a:lnTo>
                  <a:pt x="1799037" y="54805"/>
                </a:lnTo>
                <a:lnTo>
                  <a:pt x="1804597" y="49198"/>
                </a:lnTo>
                <a:lnTo>
                  <a:pt x="1807377" y="42442"/>
                </a:lnTo>
                <a:lnTo>
                  <a:pt x="1807377" y="27046"/>
                </a:lnTo>
                <a:lnTo>
                  <a:pt x="1804769" y="20244"/>
                </a:lnTo>
                <a:lnTo>
                  <a:pt x="1799554" y="14132"/>
                </a:lnTo>
                <a:lnTo>
                  <a:pt x="1788966" y="7082"/>
                </a:lnTo>
                <a:lnTo>
                  <a:pt x="1774776" y="4964"/>
                </a:lnTo>
                <a:lnTo>
                  <a:pt x="1766998" y="5555"/>
                </a:lnTo>
                <a:lnTo>
                  <a:pt x="1754695" y="10152"/>
                </a:lnTo>
                <a:lnTo>
                  <a:pt x="1746310" y="19302"/>
                </a:lnTo>
                <a:lnTo>
                  <a:pt x="1743277" y="24725"/>
                </a:lnTo>
                <a:lnTo>
                  <a:pt x="1741692" y="31734"/>
                </a:lnTo>
                <a:lnTo>
                  <a:pt x="1741554" y="40328"/>
                </a:lnTo>
                <a:lnTo>
                  <a:pt x="1754167" y="40328"/>
                </a:lnTo>
                <a:lnTo>
                  <a:pt x="1754351" y="34216"/>
                </a:lnTo>
                <a:lnTo>
                  <a:pt x="1755316" y="29436"/>
                </a:lnTo>
                <a:lnTo>
                  <a:pt x="1757062" y="25989"/>
                </a:lnTo>
                <a:lnTo>
                  <a:pt x="1760324" y="19555"/>
                </a:lnTo>
                <a:lnTo>
                  <a:pt x="1766206" y="16338"/>
                </a:lnTo>
                <a:lnTo>
                  <a:pt x="1780450" y="16338"/>
                </a:lnTo>
                <a:lnTo>
                  <a:pt x="1785045" y="18027"/>
                </a:lnTo>
                <a:lnTo>
                  <a:pt x="1788491" y="21405"/>
                </a:lnTo>
                <a:lnTo>
                  <a:pt x="1791937" y="24783"/>
                </a:lnTo>
                <a:lnTo>
                  <a:pt x="1793661" y="29344"/>
                </a:lnTo>
                <a:lnTo>
                  <a:pt x="1793661" y="40006"/>
                </a:lnTo>
                <a:lnTo>
                  <a:pt x="1791777" y="44372"/>
                </a:lnTo>
                <a:lnTo>
                  <a:pt x="1788009" y="48187"/>
                </a:lnTo>
                <a:lnTo>
                  <a:pt x="1785620" y="50623"/>
                </a:lnTo>
                <a:lnTo>
                  <a:pt x="1781461" y="53564"/>
                </a:lnTo>
                <a:lnTo>
                  <a:pt x="1775533" y="57011"/>
                </a:lnTo>
                <a:lnTo>
                  <a:pt x="1762300" y="64663"/>
                </a:lnTo>
                <a:lnTo>
                  <a:pt x="1753432" y="69810"/>
                </a:lnTo>
                <a:lnTo>
                  <a:pt x="1747470" y="75532"/>
                </a:lnTo>
                <a:lnTo>
                  <a:pt x="1744414" y="81828"/>
                </a:lnTo>
                <a:lnTo>
                  <a:pt x="1741359" y="88125"/>
                </a:lnTo>
                <a:lnTo>
                  <a:pt x="1739602" y="95524"/>
                </a:lnTo>
                <a:lnTo>
                  <a:pt x="1739142" y="104026"/>
                </a:lnTo>
                <a:lnTo>
                  <a:pt x="1806894" y="104026"/>
                </a:lnTo>
                <a:lnTo>
                  <a:pt x="1806894" y="92307"/>
                </a:lnTo>
                <a:lnTo>
                  <a:pt x="1752995" y="92307"/>
                </a:lnTo>
                <a:close/>
              </a:path>
              <a:path w="4172259" h="133462">
                <a:moveTo>
                  <a:pt x="1829133" y="88998"/>
                </a:moveTo>
                <a:lnTo>
                  <a:pt x="1829133" y="104026"/>
                </a:lnTo>
                <a:lnTo>
                  <a:pt x="1843539" y="104026"/>
                </a:lnTo>
                <a:lnTo>
                  <a:pt x="1843539" y="88998"/>
                </a:lnTo>
                <a:lnTo>
                  <a:pt x="1829133" y="88998"/>
                </a:lnTo>
                <a:close/>
              </a:path>
              <a:path w="4172259" h="133462">
                <a:moveTo>
                  <a:pt x="1907914" y="7525"/>
                </a:moveTo>
                <a:lnTo>
                  <a:pt x="1900493" y="5032"/>
                </a:lnTo>
                <a:lnTo>
                  <a:pt x="1891027" y="5032"/>
                </a:lnTo>
                <a:lnTo>
                  <a:pt x="1884365" y="16407"/>
                </a:lnTo>
                <a:lnTo>
                  <a:pt x="1896357" y="16407"/>
                </a:lnTo>
                <a:lnTo>
                  <a:pt x="1900838" y="17946"/>
                </a:lnTo>
                <a:lnTo>
                  <a:pt x="1903779" y="21026"/>
                </a:lnTo>
                <a:lnTo>
                  <a:pt x="1906719" y="24105"/>
                </a:lnTo>
                <a:lnTo>
                  <a:pt x="1908190" y="27483"/>
                </a:lnTo>
                <a:lnTo>
                  <a:pt x="1908534" y="51289"/>
                </a:lnTo>
                <a:lnTo>
                  <a:pt x="1912210" y="49221"/>
                </a:lnTo>
                <a:lnTo>
                  <a:pt x="1914921" y="47107"/>
                </a:lnTo>
                <a:lnTo>
                  <a:pt x="1916667" y="44947"/>
                </a:lnTo>
                <a:lnTo>
                  <a:pt x="1919792" y="41132"/>
                </a:lnTo>
                <a:lnTo>
                  <a:pt x="1921354" y="36146"/>
                </a:lnTo>
                <a:lnTo>
                  <a:pt x="1921354" y="23324"/>
                </a:lnTo>
                <a:lnTo>
                  <a:pt x="1918666" y="17498"/>
                </a:lnTo>
                <a:lnTo>
                  <a:pt x="1913290" y="12512"/>
                </a:lnTo>
                <a:lnTo>
                  <a:pt x="1907914" y="7525"/>
                </a:lnTo>
                <a:close/>
              </a:path>
              <a:path w="4172259" h="133462">
                <a:moveTo>
                  <a:pt x="1905812" y="90893"/>
                </a:moveTo>
                <a:lnTo>
                  <a:pt x="1902021" y="93995"/>
                </a:lnTo>
                <a:lnTo>
                  <a:pt x="1897254" y="95547"/>
                </a:lnTo>
                <a:lnTo>
                  <a:pt x="1884342" y="95547"/>
                </a:lnTo>
                <a:lnTo>
                  <a:pt x="1879046" y="93674"/>
                </a:lnTo>
                <a:lnTo>
                  <a:pt x="1875623" y="89929"/>
                </a:lnTo>
                <a:lnTo>
                  <a:pt x="1872200" y="86183"/>
                </a:lnTo>
                <a:lnTo>
                  <a:pt x="1870488" y="81736"/>
                </a:lnTo>
                <a:lnTo>
                  <a:pt x="1867018" y="99144"/>
                </a:lnTo>
                <a:lnTo>
                  <a:pt x="1878031" y="104925"/>
                </a:lnTo>
                <a:lnTo>
                  <a:pt x="1891235" y="106852"/>
                </a:lnTo>
                <a:lnTo>
                  <a:pt x="1892380" y="106840"/>
                </a:lnTo>
                <a:lnTo>
                  <a:pt x="1905860" y="104419"/>
                </a:lnTo>
                <a:lnTo>
                  <a:pt x="1905812" y="90893"/>
                </a:lnTo>
                <a:close/>
              </a:path>
              <a:path w="4172259" h="133462">
                <a:moveTo>
                  <a:pt x="2020927" y="5722"/>
                </a:moveTo>
                <a:lnTo>
                  <a:pt x="1965718" y="106645"/>
                </a:lnTo>
                <a:lnTo>
                  <a:pt x="1973369" y="106645"/>
                </a:lnTo>
                <a:lnTo>
                  <a:pt x="2028577" y="5722"/>
                </a:lnTo>
                <a:lnTo>
                  <a:pt x="2020927" y="5722"/>
                </a:lnTo>
                <a:close/>
              </a:path>
              <a:path w="4172259" h="133462">
                <a:moveTo>
                  <a:pt x="1959331" y="46532"/>
                </a:moveTo>
                <a:lnTo>
                  <a:pt x="1955989" y="45143"/>
                </a:lnTo>
                <a:lnTo>
                  <a:pt x="1956620" y="56321"/>
                </a:lnTo>
                <a:lnTo>
                  <a:pt x="1963237" y="56321"/>
                </a:lnTo>
                <a:lnTo>
                  <a:pt x="1963237" y="46532"/>
                </a:lnTo>
                <a:lnTo>
                  <a:pt x="1959331" y="46532"/>
                </a:lnTo>
                <a:close/>
              </a:path>
              <a:path w="4172259" h="133462">
                <a:moveTo>
                  <a:pt x="2026969" y="94237"/>
                </a:moveTo>
                <a:lnTo>
                  <a:pt x="2023604" y="92847"/>
                </a:lnTo>
                <a:lnTo>
                  <a:pt x="2024258" y="104026"/>
                </a:lnTo>
                <a:lnTo>
                  <a:pt x="2030921" y="104026"/>
                </a:lnTo>
                <a:lnTo>
                  <a:pt x="2030921" y="94237"/>
                </a:lnTo>
                <a:lnTo>
                  <a:pt x="2026969" y="94237"/>
                </a:lnTo>
                <a:close/>
              </a:path>
              <a:path w="4172259" h="133462">
                <a:moveTo>
                  <a:pt x="2109173" y="67765"/>
                </a:moveTo>
                <a:lnTo>
                  <a:pt x="2109173" y="71396"/>
                </a:lnTo>
                <a:lnTo>
                  <a:pt x="2109425" y="75210"/>
                </a:lnTo>
                <a:lnTo>
                  <a:pt x="2109931" y="79209"/>
                </a:lnTo>
                <a:lnTo>
                  <a:pt x="2110942" y="86930"/>
                </a:lnTo>
                <a:lnTo>
                  <a:pt x="2112734" y="94191"/>
                </a:lnTo>
                <a:lnTo>
                  <a:pt x="2115307" y="100993"/>
                </a:lnTo>
                <a:lnTo>
                  <a:pt x="2117191" y="105956"/>
                </a:lnTo>
                <a:lnTo>
                  <a:pt x="2118937" y="109886"/>
                </a:lnTo>
                <a:lnTo>
                  <a:pt x="2120545" y="112781"/>
                </a:lnTo>
                <a:lnTo>
                  <a:pt x="2122153" y="115676"/>
                </a:lnTo>
                <a:lnTo>
                  <a:pt x="2126312" y="122363"/>
                </a:lnTo>
                <a:lnTo>
                  <a:pt x="2133021" y="132842"/>
                </a:lnTo>
                <a:lnTo>
                  <a:pt x="2141361" y="132842"/>
                </a:lnTo>
                <a:lnTo>
                  <a:pt x="2137314" y="125017"/>
                </a:lnTo>
                <a:lnTo>
                  <a:pt x="2131518" y="112865"/>
                </a:lnTo>
                <a:lnTo>
                  <a:pt x="2127783" y="103474"/>
                </a:lnTo>
                <a:lnTo>
                  <a:pt x="2124836" y="92787"/>
                </a:lnTo>
                <a:lnTo>
                  <a:pt x="2122859" y="80269"/>
                </a:lnTo>
                <a:lnTo>
                  <a:pt x="2122200" y="66938"/>
                </a:lnTo>
                <a:lnTo>
                  <a:pt x="2122580" y="56266"/>
                </a:lnTo>
                <a:lnTo>
                  <a:pt x="2124200" y="43552"/>
                </a:lnTo>
                <a:lnTo>
                  <a:pt x="2127093" y="32056"/>
                </a:lnTo>
                <a:lnTo>
                  <a:pt x="2129216" y="26325"/>
                </a:lnTo>
                <a:lnTo>
                  <a:pt x="2134127" y="15263"/>
                </a:lnTo>
                <a:lnTo>
                  <a:pt x="2141154" y="1103"/>
                </a:lnTo>
                <a:lnTo>
                  <a:pt x="2132538" y="1103"/>
                </a:lnTo>
                <a:lnTo>
                  <a:pt x="2126241" y="11244"/>
                </a:lnTo>
                <a:lnTo>
                  <a:pt x="2119733" y="22684"/>
                </a:lnTo>
                <a:lnTo>
                  <a:pt x="2115582" y="31436"/>
                </a:lnTo>
                <a:lnTo>
                  <a:pt x="2112211" y="41790"/>
                </a:lnTo>
                <a:lnTo>
                  <a:pt x="2109932" y="54247"/>
                </a:lnTo>
                <a:lnTo>
                  <a:pt x="2109173" y="67765"/>
                </a:lnTo>
                <a:close/>
              </a:path>
              <a:path w="4172259" h="133462">
                <a:moveTo>
                  <a:pt x="2158499" y="88998"/>
                </a:moveTo>
                <a:lnTo>
                  <a:pt x="2158499" y="104026"/>
                </a:lnTo>
                <a:lnTo>
                  <a:pt x="2172905" y="104026"/>
                </a:lnTo>
                <a:lnTo>
                  <a:pt x="2172905" y="88998"/>
                </a:lnTo>
                <a:lnTo>
                  <a:pt x="2158499" y="88998"/>
                </a:lnTo>
                <a:close/>
              </a:path>
              <a:path w="4172259" h="133462">
                <a:moveTo>
                  <a:pt x="2248653" y="18958"/>
                </a:moveTo>
                <a:lnTo>
                  <a:pt x="2248653" y="6963"/>
                </a:lnTo>
                <a:lnTo>
                  <a:pt x="2197373" y="6963"/>
                </a:lnTo>
                <a:lnTo>
                  <a:pt x="2189860" y="60113"/>
                </a:lnTo>
                <a:lnTo>
                  <a:pt x="2200612" y="60733"/>
                </a:lnTo>
                <a:lnTo>
                  <a:pt x="2202772" y="57792"/>
                </a:lnTo>
                <a:lnTo>
                  <a:pt x="2205380" y="55495"/>
                </a:lnTo>
                <a:lnTo>
                  <a:pt x="2208435" y="53840"/>
                </a:lnTo>
                <a:lnTo>
                  <a:pt x="2211491" y="52185"/>
                </a:lnTo>
                <a:lnTo>
                  <a:pt x="2215155" y="51358"/>
                </a:lnTo>
                <a:lnTo>
                  <a:pt x="2225310" y="51358"/>
                </a:lnTo>
                <a:lnTo>
                  <a:pt x="2230353" y="53242"/>
                </a:lnTo>
                <a:lnTo>
                  <a:pt x="2234558" y="57011"/>
                </a:lnTo>
                <a:lnTo>
                  <a:pt x="2238762" y="60779"/>
                </a:lnTo>
                <a:lnTo>
                  <a:pt x="2240864" y="66110"/>
                </a:lnTo>
                <a:lnTo>
                  <a:pt x="2240864" y="78703"/>
                </a:lnTo>
                <a:lnTo>
                  <a:pt x="2239095" y="83896"/>
                </a:lnTo>
                <a:lnTo>
                  <a:pt x="2235557" y="88584"/>
                </a:lnTo>
                <a:lnTo>
                  <a:pt x="2232019" y="93272"/>
                </a:lnTo>
                <a:lnTo>
                  <a:pt x="2226574" y="95616"/>
                </a:lnTo>
                <a:lnTo>
                  <a:pt x="2215362" y="95616"/>
                </a:lnTo>
                <a:lnTo>
                  <a:pt x="2211962" y="94926"/>
                </a:lnTo>
                <a:lnTo>
                  <a:pt x="2209021" y="93547"/>
                </a:lnTo>
                <a:lnTo>
                  <a:pt x="2203277" y="90836"/>
                </a:lnTo>
                <a:lnTo>
                  <a:pt x="2199992" y="85941"/>
                </a:lnTo>
                <a:lnTo>
                  <a:pt x="2199165" y="78864"/>
                </a:lnTo>
                <a:lnTo>
                  <a:pt x="2186276" y="78864"/>
                </a:lnTo>
                <a:lnTo>
                  <a:pt x="2187011" y="88239"/>
                </a:lnTo>
                <a:lnTo>
                  <a:pt x="2190469" y="95190"/>
                </a:lnTo>
                <a:lnTo>
                  <a:pt x="2196649" y="99717"/>
                </a:lnTo>
                <a:lnTo>
                  <a:pt x="2202829" y="104245"/>
                </a:lnTo>
                <a:lnTo>
                  <a:pt x="2209940" y="106508"/>
                </a:lnTo>
                <a:lnTo>
                  <a:pt x="2217981" y="106508"/>
                </a:lnTo>
                <a:lnTo>
                  <a:pt x="2223153" y="106292"/>
                </a:lnTo>
                <a:lnTo>
                  <a:pt x="2236266" y="103024"/>
                </a:lnTo>
                <a:lnTo>
                  <a:pt x="2245585" y="95822"/>
                </a:lnTo>
                <a:lnTo>
                  <a:pt x="2252196" y="83955"/>
                </a:lnTo>
                <a:lnTo>
                  <a:pt x="2254236" y="71143"/>
                </a:lnTo>
                <a:lnTo>
                  <a:pt x="2254236" y="62181"/>
                </a:lnTo>
                <a:lnTo>
                  <a:pt x="2251088" y="54782"/>
                </a:lnTo>
                <a:lnTo>
                  <a:pt x="2244793" y="48946"/>
                </a:lnTo>
                <a:lnTo>
                  <a:pt x="2238498" y="43109"/>
                </a:lnTo>
                <a:lnTo>
                  <a:pt x="2230824" y="40190"/>
                </a:lnTo>
                <a:lnTo>
                  <a:pt x="2216947" y="40190"/>
                </a:lnTo>
                <a:lnTo>
                  <a:pt x="2212697" y="40948"/>
                </a:lnTo>
                <a:lnTo>
                  <a:pt x="2209021" y="42465"/>
                </a:lnTo>
                <a:lnTo>
                  <a:pt x="2206953" y="43339"/>
                </a:lnTo>
                <a:lnTo>
                  <a:pt x="2202473" y="46394"/>
                </a:lnTo>
                <a:lnTo>
                  <a:pt x="2206678" y="18958"/>
                </a:lnTo>
                <a:lnTo>
                  <a:pt x="2248653" y="18958"/>
                </a:lnTo>
                <a:close/>
              </a:path>
              <a:path w="4172259" h="133462">
                <a:moveTo>
                  <a:pt x="2330994" y="18958"/>
                </a:moveTo>
                <a:lnTo>
                  <a:pt x="2330994" y="6963"/>
                </a:lnTo>
                <a:lnTo>
                  <a:pt x="2279714" y="6963"/>
                </a:lnTo>
                <a:lnTo>
                  <a:pt x="2272202" y="60113"/>
                </a:lnTo>
                <a:lnTo>
                  <a:pt x="2282954" y="60733"/>
                </a:lnTo>
                <a:lnTo>
                  <a:pt x="2285114" y="57792"/>
                </a:lnTo>
                <a:lnTo>
                  <a:pt x="2287721" y="55495"/>
                </a:lnTo>
                <a:lnTo>
                  <a:pt x="2290776" y="53840"/>
                </a:lnTo>
                <a:lnTo>
                  <a:pt x="2293832" y="52185"/>
                </a:lnTo>
                <a:lnTo>
                  <a:pt x="2297497" y="51358"/>
                </a:lnTo>
                <a:lnTo>
                  <a:pt x="2307652" y="51358"/>
                </a:lnTo>
                <a:lnTo>
                  <a:pt x="2312694" y="53242"/>
                </a:lnTo>
                <a:lnTo>
                  <a:pt x="2316899" y="57011"/>
                </a:lnTo>
                <a:lnTo>
                  <a:pt x="2321103" y="60779"/>
                </a:lnTo>
                <a:lnTo>
                  <a:pt x="2323206" y="66110"/>
                </a:lnTo>
                <a:lnTo>
                  <a:pt x="2323206" y="78703"/>
                </a:lnTo>
                <a:lnTo>
                  <a:pt x="2321436" y="83896"/>
                </a:lnTo>
                <a:lnTo>
                  <a:pt x="2317898" y="88584"/>
                </a:lnTo>
                <a:lnTo>
                  <a:pt x="2314360" y="93272"/>
                </a:lnTo>
                <a:lnTo>
                  <a:pt x="2308915" y="95616"/>
                </a:lnTo>
                <a:lnTo>
                  <a:pt x="2297704" y="95616"/>
                </a:lnTo>
                <a:lnTo>
                  <a:pt x="2294303" y="94926"/>
                </a:lnTo>
                <a:lnTo>
                  <a:pt x="2291362" y="93547"/>
                </a:lnTo>
                <a:lnTo>
                  <a:pt x="2285619" y="90836"/>
                </a:lnTo>
                <a:lnTo>
                  <a:pt x="2282334" y="85941"/>
                </a:lnTo>
                <a:lnTo>
                  <a:pt x="2281506" y="78864"/>
                </a:lnTo>
                <a:lnTo>
                  <a:pt x="2268617" y="78864"/>
                </a:lnTo>
                <a:lnTo>
                  <a:pt x="2269353" y="88239"/>
                </a:lnTo>
                <a:lnTo>
                  <a:pt x="2272810" y="95190"/>
                </a:lnTo>
                <a:lnTo>
                  <a:pt x="2278990" y="99717"/>
                </a:lnTo>
                <a:lnTo>
                  <a:pt x="2285171" y="104245"/>
                </a:lnTo>
                <a:lnTo>
                  <a:pt x="2292282" y="106508"/>
                </a:lnTo>
                <a:lnTo>
                  <a:pt x="2300322" y="106508"/>
                </a:lnTo>
                <a:lnTo>
                  <a:pt x="2305494" y="106292"/>
                </a:lnTo>
                <a:lnTo>
                  <a:pt x="2318607" y="103024"/>
                </a:lnTo>
                <a:lnTo>
                  <a:pt x="2327927" y="95822"/>
                </a:lnTo>
                <a:lnTo>
                  <a:pt x="2334537" y="83955"/>
                </a:lnTo>
                <a:lnTo>
                  <a:pt x="2336577" y="71143"/>
                </a:lnTo>
                <a:lnTo>
                  <a:pt x="2336577" y="62181"/>
                </a:lnTo>
                <a:lnTo>
                  <a:pt x="2333429" y="54782"/>
                </a:lnTo>
                <a:lnTo>
                  <a:pt x="2327134" y="48946"/>
                </a:lnTo>
                <a:lnTo>
                  <a:pt x="2320839" y="43109"/>
                </a:lnTo>
                <a:lnTo>
                  <a:pt x="2313165" y="40190"/>
                </a:lnTo>
                <a:lnTo>
                  <a:pt x="2299289" y="40190"/>
                </a:lnTo>
                <a:lnTo>
                  <a:pt x="2295039" y="40948"/>
                </a:lnTo>
                <a:lnTo>
                  <a:pt x="2291362" y="42465"/>
                </a:lnTo>
                <a:lnTo>
                  <a:pt x="2289295" y="43339"/>
                </a:lnTo>
                <a:lnTo>
                  <a:pt x="2284814" y="46394"/>
                </a:lnTo>
                <a:lnTo>
                  <a:pt x="2289019" y="18958"/>
                </a:lnTo>
                <a:lnTo>
                  <a:pt x="2330994" y="18958"/>
                </a:lnTo>
                <a:close/>
              </a:path>
              <a:path w="4172259" h="133462">
                <a:moveTo>
                  <a:pt x="2401963" y="7525"/>
                </a:moveTo>
                <a:lnTo>
                  <a:pt x="2394542" y="5032"/>
                </a:lnTo>
                <a:lnTo>
                  <a:pt x="2385076" y="5032"/>
                </a:lnTo>
                <a:lnTo>
                  <a:pt x="2378414" y="16407"/>
                </a:lnTo>
                <a:lnTo>
                  <a:pt x="2390406" y="16407"/>
                </a:lnTo>
                <a:lnTo>
                  <a:pt x="2394887" y="17946"/>
                </a:lnTo>
                <a:lnTo>
                  <a:pt x="2397828" y="21026"/>
                </a:lnTo>
                <a:lnTo>
                  <a:pt x="2400768" y="24105"/>
                </a:lnTo>
                <a:lnTo>
                  <a:pt x="2402239" y="27483"/>
                </a:lnTo>
                <a:lnTo>
                  <a:pt x="2402583" y="51289"/>
                </a:lnTo>
                <a:lnTo>
                  <a:pt x="2406259" y="49221"/>
                </a:lnTo>
                <a:lnTo>
                  <a:pt x="2408970" y="47107"/>
                </a:lnTo>
                <a:lnTo>
                  <a:pt x="2410716" y="44947"/>
                </a:lnTo>
                <a:lnTo>
                  <a:pt x="2413841" y="41132"/>
                </a:lnTo>
                <a:lnTo>
                  <a:pt x="2415403" y="36146"/>
                </a:lnTo>
                <a:lnTo>
                  <a:pt x="2415403" y="23324"/>
                </a:lnTo>
                <a:lnTo>
                  <a:pt x="2412715" y="17498"/>
                </a:lnTo>
                <a:lnTo>
                  <a:pt x="2407339" y="12512"/>
                </a:lnTo>
                <a:lnTo>
                  <a:pt x="2401963" y="7525"/>
                </a:lnTo>
                <a:close/>
              </a:path>
              <a:path w="4172259" h="133462">
                <a:moveTo>
                  <a:pt x="2399861" y="90893"/>
                </a:moveTo>
                <a:lnTo>
                  <a:pt x="2396070" y="93995"/>
                </a:lnTo>
                <a:lnTo>
                  <a:pt x="2391303" y="95547"/>
                </a:lnTo>
                <a:lnTo>
                  <a:pt x="2378391" y="95547"/>
                </a:lnTo>
                <a:lnTo>
                  <a:pt x="2373095" y="93674"/>
                </a:lnTo>
                <a:lnTo>
                  <a:pt x="2369672" y="89929"/>
                </a:lnTo>
                <a:lnTo>
                  <a:pt x="2366249" y="86183"/>
                </a:lnTo>
                <a:lnTo>
                  <a:pt x="2364537" y="81736"/>
                </a:lnTo>
                <a:lnTo>
                  <a:pt x="2361067" y="99144"/>
                </a:lnTo>
                <a:lnTo>
                  <a:pt x="2372080" y="104925"/>
                </a:lnTo>
                <a:lnTo>
                  <a:pt x="2385283" y="106852"/>
                </a:lnTo>
                <a:lnTo>
                  <a:pt x="2386429" y="106840"/>
                </a:lnTo>
                <a:lnTo>
                  <a:pt x="2399909" y="104419"/>
                </a:lnTo>
                <a:lnTo>
                  <a:pt x="2399861" y="90893"/>
                </a:lnTo>
                <a:close/>
              </a:path>
              <a:path w="4172259" h="133462">
                <a:moveTo>
                  <a:pt x="2442261" y="132842"/>
                </a:moveTo>
                <a:lnTo>
                  <a:pt x="2448484" y="122856"/>
                </a:lnTo>
                <a:lnTo>
                  <a:pt x="2454991" y="111412"/>
                </a:lnTo>
                <a:lnTo>
                  <a:pt x="2459147" y="102578"/>
                </a:lnTo>
                <a:lnTo>
                  <a:pt x="2462568" y="92135"/>
                </a:lnTo>
                <a:lnTo>
                  <a:pt x="2464861" y="79678"/>
                </a:lnTo>
                <a:lnTo>
                  <a:pt x="2465626" y="66179"/>
                </a:lnTo>
                <a:lnTo>
                  <a:pt x="2465626" y="60987"/>
                </a:lnTo>
                <a:lnTo>
                  <a:pt x="2465155" y="55586"/>
                </a:lnTo>
                <a:lnTo>
                  <a:pt x="2464213" y="49979"/>
                </a:lnTo>
                <a:lnTo>
                  <a:pt x="2463271" y="44372"/>
                </a:lnTo>
                <a:lnTo>
                  <a:pt x="2461697" y="38697"/>
                </a:lnTo>
                <a:lnTo>
                  <a:pt x="2459491" y="32952"/>
                </a:lnTo>
                <a:lnTo>
                  <a:pt x="2457746" y="28310"/>
                </a:lnTo>
                <a:lnTo>
                  <a:pt x="2456126" y="24668"/>
                </a:lnTo>
                <a:lnTo>
                  <a:pt x="2454632" y="22025"/>
                </a:lnTo>
                <a:lnTo>
                  <a:pt x="2453139" y="19383"/>
                </a:lnTo>
                <a:lnTo>
                  <a:pt x="2448854" y="12409"/>
                </a:lnTo>
                <a:lnTo>
                  <a:pt x="2441778" y="1103"/>
                </a:lnTo>
                <a:lnTo>
                  <a:pt x="2433438" y="1103"/>
                </a:lnTo>
                <a:lnTo>
                  <a:pt x="2437485" y="8927"/>
                </a:lnTo>
                <a:lnTo>
                  <a:pt x="2443281" y="21080"/>
                </a:lnTo>
                <a:lnTo>
                  <a:pt x="2447016" y="30470"/>
                </a:lnTo>
                <a:lnTo>
                  <a:pt x="2449953" y="41106"/>
                </a:lnTo>
                <a:lnTo>
                  <a:pt x="2451938" y="53621"/>
                </a:lnTo>
                <a:lnTo>
                  <a:pt x="2452599" y="66938"/>
                </a:lnTo>
                <a:lnTo>
                  <a:pt x="2452232" y="77543"/>
                </a:lnTo>
                <a:lnTo>
                  <a:pt x="2450636" y="90281"/>
                </a:lnTo>
                <a:lnTo>
                  <a:pt x="2447774" y="101682"/>
                </a:lnTo>
                <a:lnTo>
                  <a:pt x="2445624" y="107494"/>
                </a:lnTo>
                <a:lnTo>
                  <a:pt x="2440708" y="118572"/>
                </a:lnTo>
                <a:lnTo>
                  <a:pt x="2433645" y="132842"/>
                </a:lnTo>
                <a:lnTo>
                  <a:pt x="2442261" y="132842"/>
                </a:lnTo>
                <a:close/>
              </a:path>
              <a:path w="4172259" h="133462">
                <a:moveTo>
                  <a:pt x="2636489" y="22175"/>
                </a:moveTo>
                <a:lnTo>
                  <a:pt x="2633755" y="30056"/>
                </a:lnTo>
                <a:lnTo>
                  <a:pt x="2633755" y="48348"/>
                </a:lnTo>
                <a:lnTo>
                  <a:pt x="2636524" y="55977"/>
                </a:lnTo>
                <a:lnTo>
                  <a:pt x="2642060" y="61905"/>
                </a:lnTo>
                <a:lnTo>
                  <a:pt x="2647597" y="67834"/>
                </a:lnTo>
                <a:lnTo>
                  <a:pt x="2655122" y="70798"/>
                </a:lnTo>
                <a:lnTo>
                  <a:pt x="2654455" y="58010"/>
                </a:lnTo>
                <a:lnTo>
                  <a:pt x="2651330" y="54219"/>
                </a:lnTo>
                <a:lnTo>
                  <a:pt x="2648206" y="50427"/>
                </a:lnTo>
                <a:lnTo>
                  <a:pt x="2646644" y="45315"/>
                </a:lnTo>
                <a:lnTo>
                  <a:pt x="2646644" y="32079"/>
                </a:lnTo>
                <a:lnTo>
                  <a:pt x="2651714" y="7890"/>
                </a:lnTo>
                <a:lnTo>
                  <a:pt x="2641957" y="15373"/>
                </a:lnTo>
                <a:lnTo>
                  <a:pt x="2636489" y="22175"/>
                </a:lnTo>
                <a:close/>
              </a:path>
              <a:path w="4172259" h="133462">
                <a:moveTo>
                  <a:pt x="2637431" y="94145"/>
                </a:moveTo>
                <a:lnTo>
                  <a:pt x="2642440" y="99200"/>
                </a:lnTo>
                <a:lnTo>
                  <a:pt x="2647448" y="104256"/>
                </a:lnTo>
                <a:lnTo>
                  <a:pt x="2654777" y="106783"/>
                </a:lnTo>
                <a:lnTo>
                  <a:pt x="2664833" y="106781"/>
                </a:lnTo>
                <a:lnTo>
                  <a:pt x="2677633" y="104096"/>
                </a:lnTo>
                <a:lnTo>
                  <a:pt x="2687699" y="96330"/>
                </a:lnTo>
                <a:lnTo>
                  <a:pt x="2695029" y="83483"/>
                </a:lnTo>
                <a:lnTo>
                  <a:pt x="2697165" y="77112"/>
                </a:lnTo>
                <a:lnTo>
                  <a:pt x="2699647" y="64864"/>
                </a:lnTo>
                <a:lnTo>
                  <a:pt x="2700474" y="51358"/>
                </a:lnTo>
                <a:lnTo>
                  <a:pt x="2700455" y="49330"/>
                </a:lnTo>
                <a:lnTo>
                  <a:pt x="2699187" y="35792"/>
                </a:lnTo>
                <a:lnTo>
                  <a:pt x="2695925" y="24611"/>
                </a:lnTo>
                <a:lnTo>
                  <a:pt x="2690147" y="15089"/>
                </a:lnTo>
                <a:lnTo>
                  <a:pt x="2679854" y="7650"/>
                </a:lnTo>
                <a:lnTo>
                  <a:pt x="2666150" y="5170"/>
                </a:lnTo>
                <a:lnTo>
                  <a:pt x="2665115" y="5181"/>
                </a:lnTo>
                <a:lnTo>
                  <a:pt x="2651714" y="7890"/>
                </a:lnTo>
                <a:lnTo>
                  <a:pt x="2646644" y="32079"/>
                </a:lnTo>
                <a:lnTo>
                  <a:pt x="2648424" y="26644"/>
                </a:lnTo>
                <a:lnTo>
                  <a:pt x="2651986" y="22577"/>
                </a:lnTo>
                <a:lnTo>
                  <a:pt x="2655546" y="18510"/>
                </a:lnTo>
                <a:lnTo>
                  <a:pt x="2660360" y="16476"/>
                </a:lnTo>
                <a:lnTo>
                  <a:pt x="2672077" y="16476"/>
                </a:lnTo>
                <a:lnTo>
                  <a:pt x="2676729" y="18257"/>
                </a:lnTo>
                <a:lnTo>
                  <a:pt x="2680382" y="21819"/>
                </a:lnTo>
                <a:lnTo>
                  <a:pt x="2684035" y="25380"/>
                </a:lnTo>
                <a:lnTo>
                  <a:pt x="2685862" y="30792"/>
                </a:lnTo>
                <a:lnTo>
                  <a:pt x="2685862" y="46142"/>
                </a:lnTo>
                <a:lnTo>
                  <a:pt x="2683829" y="51806"/>
                </a:lnTo>
                <a:lnTo>
                  <a:pt x="2679762" y="55046"/>
                </a:lnTo>
                <a:lnTo>
                  <a:pt x="2675696" y="58286"/>
                </a:lnTo>
                <a:lnTo>
                  <a:pt x="2671204" y="59907"/>
                </a:lnTo>
                <a:lnTo>
                  <a:pt x="2659441" y="59907"/>
                </a:lnTo>
                <a:lnTo>
                  <a:pt x="2654455" y="58010"/>
                </a:lnTo>
                <a:lnTo>
                  <a:pt x="2655122" y="70798"/>
                </a:lnTo>
                <a:lnTo>
                  <a:pt x="2669320" y="70798"/>
                </a:lnTo>
                <a:lnTo>
                  <a:pt x="2673697" y="69914"/>
                </a:lnTo>
                <a:lnTo>
                  <a:pt x="2677763" y="68145"/>
                </a:lnTo>
                <a:lnTo>
                  <a:pt x="2681830" y="66375"/>
                </a:lnTo>
                <a:lnTo>
                  <a:pt x="2685242" y="63307"/>
                </a:lnTo>
                <a:lnTo>
                  <a:pt x="2687999" y="58941"/>
                </a:lnTo>
                <a:lnTo>
                  <a:pt x="2686868" y="67028"/>
                </a:lnTo>
                <a:lnTo>
                  <a:pt x="2683586" y="80532"/>
                </a:lnTo>
                <a:lnTo>
                  <a:pt x="2679107" y="89032"/>
                </a:lnTo>
                <a:lnTo>
                  <a:pt x="2674926" y="93973"/>
                </a:lnTo>
                <a:lnTo>
                  <a:pt x="2669872" y="96443"/>
                </a:lnTo>
                <a:lnTo>
                  <a:pt x="2660774" y="96443"/>
                </a:lnTo>
                <a:lnTo>
                  <a:pt x="2657925" y="95754"/>
                </a:lnTo>
                <a:lnTo>
                  <a:pt x="2655397" y="94375"/>
                </a:lnTo>
                <a:lnTo>
                  <a:pt x="2650481" y="91755"/>
                </a:lnTo>
                <a:lnTo>
                  <a:pt x="2647839" y="87021"/>
                </a:lnTo>
                <a:lnTo>
                  <a:pt x="2647471" y="80174"/>
                </a:lnTo>
                <a:lnTo>
                  <a:pt x="2634927" y="80174"/>
                </a:lnTo>
                <a:lnTo>
                  <a:pt x="2634927" y="87803"/>
                </a:lnTo>
                <a:lnTo>
                  <a:pt x="2637431" y="94145"/>
                </a:lnTo>
                <a:close/>
              </a:path>
              <a:path w="4172259" h="133462">
                <a:moveTo>
                  <a:pt x="2723127" y="88998"/>
                </a:moveTo>
                <a:lnTo>
                  <a:pt x="2723127" y="104026"/>
                </a:lnTo>
                <a:lnTo>
                  <a:pt x="2737532" y="104026"/>
                </a:lnTo>
                <a:lnTo>
                  <a:pt x="2737532" y="88998"/>
                </a:lnTo>
                <a:lnTo>
                  <a:pt x="2723127" y="88998"/>
                </a:lnTo>
                <a:close/>
              </a:path>
              <a:path w="4172259" h="133462">
                <a:moveTo>
                  <a:pt x="2793223" y="79898"/>
                </a:moveTo>
                <a:lnTo>
                  <a:pt x="2793223" y="104026"/>
                </a:lnTo>
                <a:lnTo>
                  <a:pt x="2805630" y="104026"/>
                </a:lnTo>
                <a:lnTo>
                  <a:pt x="2805630" y="79898"/>
                </a:lnTo>
                <a:lnTo>
                  <a:pt x="2820172" y="79898"/>
                </a:lnTo>
                <a:lnTo>
                  <a:pt x="2820172" y="69075"/>
                </a:lnTo>
                <a:lnTo>
                  <a:pt x="2805630" y="69075"/>
                </a:lnTo>
                <a:lnTo>
                  <a:pt x="2805630" y="5032"/>
                </a:lnTo>
                <a:lnTo>
                  <a:pt x="2795153" y="5032"/>
                </a:lnTo>
                <a:lnTo>
                  <a:pt x="2793016" y="24335"/>
                </a:lnTo>
                <a:lnTo>
                  <a:pt x="2793016" y="69075"/>
                </a:lnTo>
                <a:lnTo>
                  <a:pt x="2761380" y="69075"/>
                </a:lnTo>
                <a:lnTo>
                  <a:pt x="2749939" y="67765"/>
                </a:lnTo>
                <a:lnTo>
                  <a:pt x="2749939" y="79898"/>
                </a:lnTo>
                <a:lnTo>
                  <a:pt x="2793223" y="79898"/>
                </a:lnTo>
                <a:close/>
              </a:path>
              <a:path w="4172259" h="133462">
                <a:moveTo>
                  <a:pt x="2795153" y="5032"/>
                </a:moveTo>
                <a:lnTo>
                  <a:pt x="2749939" y="67765"/>
                </a:lnTo>
                <a:lnTo>
                  <a:pt x="2761380" y="69075"/>
                </a:lnTo>
                <a:lnTo>
                  <a:pt x="2793016" y="24335"/>
                </a:lnTo>
                <a:lnTo>
                  <a:pt x="2795153" y="5032"/>
                </a:lnTo>
                <a:close/>
              </a:path>
              <a:path w="4172259" h="133462">
                <a:moveTo>
                  <a:pt x="2895621" y="18958"/>
                </a:moveTo>
                <a:lnTo>
                  <a:pt x="2895621" y="6963"/>
                </a:lnTo>
                <a:lnTo>
                  <a:pt x="2844341" y="6963"/>
                </a:lnTo>
                <a:lnTo>
                  <a:pt x="2836829" y="60113"/>
                </a:lnTo>
                <a:lnTo>
                  <a:pt x="2847581" y="60733"/>
                </a:lnTo>
                <a:lnTo>
                  <a:pt x="2849741" y="57792"/>
                </a:lnTo>
                <a:lnTo>
                  <a:pt x="2852348" y="55495"/>
                </a:lnTo>
                <a:lnTo>
                  <a:pt x="2855404" y="53840"/>
                </a:lnTo>
                <a:lnTo>
                  <a:pt x="2858459" y="52185"/>
                </a:lnTo>
                <a:lnTo>
                  <a:pt x="2862124" y="51358"/>
                </a:lnTo>
                <a:lnTo>
                  <a:pt x="2872279" y="51358"/>
                </a:lnTo>
                <a:lnTo>
                  <a:pt x="2877322" y="53242"/>
                </a:lnTo>
                <a:lnTo>
                  <a:pt x="2881526" y="57011"/>
                </a:lnTo>
                <a:lnTo>
                  <a:pt x="2885730" y="60779"/>
                </a:lnTo>
                <a:lnTo>
                  <a:pt x="2887833" y="66110"/>
                </a:lnTo>
                <a:lnTo>
                  <a:pt x="2887833" y="78703"/>
                </a:lnTo>
                <a:lnTo>
                  <a:pt x="2886063" y="83896"/>
                </a:lnTo>
                <a:lnTo>
                  <a:pt x="2882526" y="88584"/>
                </a:lnTo>
                <a:lnTo>
                  <a:pt x="2878987" y="93272"/>
                </a:lnTo>
                <a:lnTo>
                  <a:pt x="2873543" y="95616"/>
                </a:lnTo>
                <a:lnTo>
                  <a:pt x="2862331" y="95616"/>
                </a:lnTo>
                <a:lnTo>
                  <a:pt x="2858930" y="94926"/>
                </a:lnTo>
                <a:lnTo>
                  <a:pt x="2855990" y="93547"/>
                </a:lnTo>
                <a:lnTo>
                  <a:pt x="2850246" y="90836"/>
                </a:lnTo>
                <a:lnTo>
                  <a:pt x="2846961" y="85942"/>
                </a:lnTo>
                <a:lnTo>
                  <a:pt x="2846134" y="78864"/>
                </a:lnTo>
                <a:lnTo>
                  <a:pt x="2833245" y="78864"/>
                </a:lnTo>
                <a:lnTo>
                  <a:pt x="2833980" y="88240"/>
                </a:lnTo>
                <a:lnTo>
                  <a:pt x="2837438" y="95190"/>
                </a:lnTo>
                <a:lnTo>
                  <a:pt x="2843618" y="99717"/>
                </a:lnTo>
                <a:lnTo>
                  <a:pt x="2849798" y="104245"/>
                </a:lnTo>
                <a:lnTo>
                  <a:pt x="2856909" y="106508"/>
                </a:lnTo>
                <a:lnTo>
                  <a:pt x="2864950" y="106508"/>
                </a:lnTo>
                <a:lnTo>
                  <a:pt x="2870121" y="106292"/>
                </a:lnTo>
                <a:lnTo>
                  <a:pt x="2883235" y="103025"/>
                </a:lnTo>
                <a:lnTo>
                  <a:pt x="2892554" y="95822"/>
                </a:lnTo>
                <a:lnTo>
                  <a:pt x="2899164" y="83955"/>
                </a:lnTo>
                <a:lnTo>
                  <a:pt x="2901205" y="71143"/>
                </a:lnTo>
                <a:lnTo>
                  <a:pt x="2901205" y="62181"/>
                </a:lnTo>
                <a:lnTo>
                  <a:pt x="2898056" y="54782"/>
                </a:lnTo>
                <a:lnTo>
                  <a:pt x="2891762" y="48946"/>
                </a:lnTo>
                <a:lnTo>
                  <a:pt x="2885466" y="43109"/>
                </a:lnTo>
                <a:lnTo>
                  <a:pt x="2877793" y="40190"/>
                </a:lnTo>
                <a:lnTo>
                  <a:pt x="2863916" y="40190"/>
                </a:lnTo>
                <a:lnTo>
                  <a:pt x="2859666" y="40948"/>
                </a:lnTo>
                <a:lnTo>
                  <a:pt x="2855990" y="42465"/>
                </a:lnTo>
                <a:lnTo>
                  <a:pt x="2853922" y="43339"/>
                </a:lnTo>
                <a:lnTo>
                  <a:pt x="2849442" y="46394"/>
                </a:lnTo>
                <a:lnTo>
                  <a:pt x="2853646" y="18958"/>
                </a:lnTo>
                <a:lnTo>
                  <a:pt x="2895621" y="18958"/>
                </a:lnTo>
                <a:close/>
              </a:path>
              <a:path w="4172259" h="133462">
                <a:moveTo>
                  <a:pt x="2997261" y="5722"/>
                </a:moveTo>
                <a:lnTo>
                  <a:pt x="2942053" y="106645"/>
                </a:lnTo>
                <a:lnTo>
                  <a:pt x="2949704" y="106645"/>
                </a:lnTo>
                <a:lnTo>
                  <a:pt x="3004912" y="5722"/>
                </a:lnTo>
                <a:lnTo>
                  <a:pt x="2997261" y="5722"/>
                </a:lnTo>
                <a:close/>
              </a:path>
              <a:path w="4172259" h="133462">
                <a:moveTo>
                  <a:pt x="2935666" y="46532"/>
                </a:moveTo>
                <a:lnTo>
                  <a:pt x="2932323" y="45143"/>
                </a:lnTo>
                <a:lnTo>
                  <a:pt x="2932955" y="56321"/>
                </a:lnTo>
                <a:lnTo>
                  <a:pt x="2939572" y="56321"/>
                </a:lnTo>
                <a:lnTo>
                  <a:pt x="2939572" y="46532"/>
                </a:lnTo>
                <a:lnTo>
                  <a:pt x="2935666" y="46532"/>
                </a:lnTo>
                <a:close/>
              </a:path>
              <a:path w="4172259" h="133462">
                <a:moveTo>
                  <a:pt x="3003304" y="94237"/>
                </a:moveTo>
                <a:lnTo>
                  <a:pt x="2999938" y="92847"/>
                </a:lnTo>
                <a:lnTo>
                  <a:pt x="3000593" y="104026"/>
                </a:lnTo>
                <a:lnTo>
                  <a:pt x="3007256" y="104026"/>
                </a:lnTo>
                <a:lnTo>
                  <a:pt x="3007256" y="94238"/>
                </a:lnTo>
                <a:lnTo>
                  <a:pt x="3003304" y="94237"/>
                </a:lnTo>
                <a:close/>
              </a:path>
              <a:path w="4172259" h="133462">
                <a:moveTo>
                  <a:pt x="3085507" y="67766"/>
                </a:moveTo>
                <a:lnTo>
                  <a:pt x="3085507" y="71396"/>
                </a:lnTo>
                <a:lnTo>
                  <a:pt x="3085760" y="75210"/>
                </a:lnTo>
                <a:lnTo>
                  <a:pt x="3086265" y="79209"/>
                </a:lnTo>
                <a:lnTo>
                  <a:pt x="3087277" y="86930"/>
                </a:lnTo>
                <a:lnTo>
                  <a:pt x="3089068" y="94191"/>
                </a:lnTo>
                <a:lnTo>
                  <a:pt x="3091641" y="100993"/>
                </a:lnTo>
                <a:lnTo>
                  <a:pt x="3093525" y="105956"/>
                </a:lnTo>
                <a:lnTo>
                  <a:pt x="3095272" y="109886"/>
                </a:lnTo>
                <a:lnTo>
                  <a:pt x="3096880" y="112781"/>
                </a:lnTo>
                <a:lnTo>
                  <a:pt x="3098488" y="115677"/>
                </a:lnTo>
                <a:lnTo>
                  <a:pt x="3102647" y="122363"/>
                </a:lnTo>
                <a:lnTo>
                  <a:pt x="3109355" y="132842"/>
                </a:lnTo>
                <a:lnTo>
                  <a:pt x="3117695" y="132842"/>
                </a:lnTo>
                <a:lnTo>
                  <a:pt x="3113649" y="125018"/>
                </a:lnTo>
                <a:lnTo>
                  <a:pt x="3107853" y="112866"/>
                </a:lnTo>
                <a:lnTo>
                  <a:pt x="3104117" y="103475"/>
                </a:lnTo>
                <a:lnTo>
                  <a:pt x="3101171" y="92787"/>
                </a:lnTo>
                <a:lnTo>
                  <a:pt x="3099193" y="80270"/>
                </a:lnTo>
                <a:lnTo>
                  <a:pt x="3098534" y="66938"/>
                </a:lnTo>
                <a:lnTo>
                  <a:pt x="3098915" y="56267"/>
                </a:lnTo>
                <a:lnTo>
                  <a:pt x="3100535" y="43552"/>
                </a:lnTo>
                <a:lnTo>
                  <a:pt x="3103428" y="32056"/>
                </a:lnTo>
                <a:lnTo>
                  <a:pt x="3105551" y="26326"/>
                </a:lnTo>
                <a:lnTo>
                  <a:pt x="3110462" y="15263"/>
                </a:lnTo>
                <a:lnTo>
                  <a:pt x="3117488" y="1103"/>
                </a:lnTo>
                <a:lnTo>
                  <a:pt x="3108873" y="1103"/>
                </a:lnTo>
                <a:lnTo>
                  <a:pt x="3102576" y="11244"/>
                </a:lnTo>
                <a:lnTo>
                  <a:pt x="3096068" y="22684"/>
                </a:lnTo>
                <a:lnTo>
                  <a:pt x="3091917" y="31436"/>
                </a:lnTo>
                <a:lnTo>
                  <a:pt x="3088546" y="41791"/>
                </a:lnTo>
                <a:lnTo>
                  <a:pt x="3086267" y="54247"/>
                </a:lnTo>
                <a:lnTo>
                  <a:pt x="3085507" y="67766"/>
                </a:lnTo>
                <a:close/>
              </a:path>
              <a:path w="4172259" h="133462">
                <a:moveTo>
                  <a:pt x="3179798" y="77879"/>
                </a:moveTo>
                <a:lnTo>
                  <a:pt x="3176189" y="86861"/>
                </a:lnTo>
                <a:lnTo>
                  <a:pt x="3172375" y="92560"/>
                </a:lnTo>
                <a:lnTo>
                  <a:pt x="3167252" y="95409"/>
                </a:lnTo>
                <a:lnTo>
                  <a:pt x="3152824" y="95409"/>
                </a:lnTo>
                <a:lnTo>
                  <a:pt x="3160887" y="106715"/>
                </a:lnTo>
                <a:lnTo>
                  <a:pt x="3170232" y="105484"/>
                </a:lnTo>
                <a:lnTo>
                  <a:pt x="3181287" y="99274"/>
                </a:lnTo>
                <a:lnTo>
                  <a:pt x="3179798" y="77879"/>
                </a:lnTo>
                <a:close/>
              </a:path>
              <a:path w="4172259" h="133462">
                <a:moveTo>
                  <a:pt x="3128005" y="42939"/>
                </a:moveTo>
                <a:lnTo>
                  <a:pt x="3127184" y="56667"/>
                </a:lnTo>
                <a:lnTo>
                  <a:pt x="3127757" y="68195"/>
                </a:lnTo>
                <a:lnTo>
                  <a:pt x="3130155" y="80873"/>
                </a:lnTo>
                <a:lnTo>
                  <a:pt x="3134420" y="91273"/>
                </a:lnTo>
                <a:lnTo>
                  <a:pt x="3137658" y="96105"/>
                </a:lnTo>
                <a:lnTo>
                  <a:pt x="3147710" y="104062"/>
                </a:lnTo>
                <a:lnTo>
                  <a:pt x="3160887" y="106715"/>
                </a:lnTo>
                <a:lnTo>
                  <a:pt x="3152824" y="95409"/>
                </a:lnTo>
                <a:lnTo>
                  <a:pt x="3147172" y="90744"/>
                </a:lnTo>
                <a:lnTo>
                  <a:pt x="3143863" y="81415"/>
                </a:lnTo>
                <a:lnTo>
                  <a:pt x="3141704" y="75302"/>
                </a:lnTo>
                <a:lnTo>
                  <a:pt x="3140624" y="67214"/>
                </a:lnTo>
                <a:lnTo>
                  <a:pt x="3140624" y="57149"/>
                </a:lnTo>
                <a:lnTo>
                  <a:pt x="3140779" y="50428"/>
                </a:lnTo>
                <a:lnTo>
                  <a:pt x="3142372" y="36945"/>
                </a:lnTo>
                <a:lnTo>
                  <a:pt x="3145690" y="26783"/>
                </a:lnTo>
                <a:lnTo>
                  <a:pt x="3149067" y="19911"/>
                </a:lnTo>
                <a:lnTo>
                  <a:pt x="3154409" y="16476"/>
                </a:lnTo>
                <a:lnTo>
                  <a:pt x="3169664" y="16476"/>
                </a:lnTo>
                <a:lnTo>
                  <a:pt x="3175017" y="20095"/>
                </a:lnTo>
                <a:lnTo>
                  <a:pt x="3177774" y="27334"/>
                </a:lnTo>
                <a:lnTo>
                  <a:pt x="3178503" y="29391"/>
                </a:lnTo>
                <a:lnTo>
                  <a:pt x="3181058" y="40973"/>
                </a:lnTo>
                <a:lnTo>
                  <a:pt x="3181910" y="55012"/>
                </a:lnTo>
                <a:lnTo>
                  <a:pt x="3181645" y="64351"/>
                </a:lnTo>
                <a:lnTo>
                  <a:pt x="3179798" y="77879"/>
                </a:lnTo>
                <a:lnTo>
                  <a:pt x="3181287" y="99274"/>
                </a:lnTo>
                <a:lnTo>
                  <a:pt x="3189285" y="87826"/>
                </a:lnTo>
                <a:lnTo>
                  <a:pt x="3191901" y="80830"/>
                </a:lnTo>
                <a:lnTo>
                  <a:pt x="3194436" y="68661"/>
                </a:lnTo>
                <a:lnTo>
                  <a:pt x="3195281" y="54530"/>
                </a:lnTo>
                <a:lnTo>
                  <a:pt x="3194852" y="44297"/>
                </a:lnTo>
                <a:lnTo>
                  <a:pt x="3192677" y="31442"/>
                </a:lnTo>
                <a:lnTo>
                  <a:pt x="3188664" y="21095"/>
                </a:lnTo>
                <a:lnTo>
                  <a:pt x="3184746" y="15324"/>
                </a:lnTo>
                <a:lnTo>
                  <a:pt x="3174535" y="7812"/>
                </a:lnTo>
                <a:lnTo>
                  <a:pt x="3160957" y="5308"/>
                </a:lnTo>
                <a:lnTo>
                  <a:pt x="3148878" y="7525"/>
                </a:lnTo>
                <a:lnTo>
                  <a:pt x="3138653" y="15010"/>
                </a:lnTo>
                <a:lnTo>
                  <a:pt x="3131526" y="27782"/>
                </a:lnTo>
                <a:lnTo>
                  <a:pt x="3130467" y="31010"/>
                </a:lnTo>
                <a:lnTo>
                  <a:pt x="3128005" y="42939"/>
                </a:lnTo>
                <a:close/>
              </a:path>
              <a:path w="4172259" h="133462">
                <a:moveTo>
                  <a:pt x="3217175" y="88998"/>
                </a:moveTo>
                <a:lnTo>
                  <a:pt x="3217175" y="104026"/>
                </a:lnTo>
                <a:lnTo>
                  <a:pt x="3231581" y="104026"/>
                </a:lnTo>
                <a:lnTo>
                  <a:pt x="3231581" y="88998"/>
                </a:lnTo>
                <a:lnTo>
                  <a:pt x="3217175" y="88998"/>
                </a:lnTo>
                <a:close/>
              </a:path>
              <a:path w="4172259" h="133462">
                <a:moveTo>
                  <a:pt x="3287272" y="79898"/>
                </a:moveTo>
                <a:lnTo>
                  <a:pt x="3287272" y="104026"/>
                </a:lnTo>
                <a:lnTo>
                  <a:pt x="3299678" y="104026"/>
                </a:lnTo>
                <a:lnTo>
                  <a:pt x="3299678" y="79898"/>
                </a:lnTo>
                <a:lnTo>
                  <a:pt x="3314221" y="79898"/>
                </a:lnTo>
                <a:lnTo>
                  <a:pt x="3314221" y="69075"/>
                </a:lnTo>
                <a:lnTo>
                  <a:pt x="3299678" y="69075"/>
                </a:lnTo>
                <a:lnTo>
                  <a:pt x="3299678" y="5033"/>
                </a:lnTo>
                <a:lnTo>
                  <a:pt x="3289202" y="5033"/>
                </a:lnTo>
                <a:lnTo>
                  <a:pt x="3287065" y="24335"/>
                </a:lnTo>
                <a:lnTo>
                  <a:pt x="3287065" y="69075"/>
                </a:lnTo>
                <a:lnTo>
                  <a:pt x="3255429" y="69075"/>
                </a:lnTo>
                <a:lnTo>
                  <a:pt x="3243987" y="67766"/>
                </a:lnTo>
                <a:lnTo>
                  <a:pt x="3243987" y="79898"/>
                </a:lnTo>
                <a:lnTo>
                  <a:pt x="3287272" y="79898"/>
                </a:lnTo>
                <a:close/>
              </a:path>
              <a:path w="4172259" h="133462">
                <a:moveTo>
                  <a:pt x="3289202" y="5033"/>
                </a:moveTo>
                <a:lnTo>
                  <a:pt x="3243987" y="67766"/>
                </a:lnTo>
                <a:lnTo>
                  <a:pt x="3255429" y="69075"/>
                </a:lnTo>
                <a:lnTo>
                  <a:pt x="3287065" y="24335"/>
                </a:lnTo>
                <a:lnTo>
                  <a:pt x="3289202" y="5033"/>
                </a:lnTo>
                <a:close/>
              </a:path>
              <a:path w="4172259" h="133462">
                <a:moveTo>
                  <a:pt x="3369613" y="79898"/>
                </a:moveTo>
                <a:lnTo>
                  <a:pt x="3369613" y="104026"/>
                </a:lnTo>
                <a:lnTo>
                  <a:pt x="3382020" y="104026"/>
                </a:lnTo>
                <a:lnTo>
                  <a:pt x="3382020" y="79898"/>
                </a:lnTo>
                <a:lnTo>
                  <a:pt x="3396562" y="79898"/>
                </a:lnTo>
                <a:lnTo>
                  <a:pt x="3396562" y="69075"/>
                </a:lnTo>
                <a:lnTo>
                  <a:pt x="3382020" y="69075"/>
                </a:lnTo>
                <a:lnTo>
                  <a:pt x="3382020" y="5033"/>
                </a:lnTo>
                <a:lnTo>
                  <a:pt x="3371543" y="5033"/>
                </a:lnTo>
                <a:lnTo>
                  <a:pt x="3369406" y="24335"/>
                </a:lnTo>
                <a:lnTo>
                  <a:pt x="3369406" y="69075"/>
                </a:lnTo>
                <a:lnTo>
                  <a:pt x="3337770" y="69075"/>
                </a:lnTo>
                <a:lnTo>
                  <a:pt x="3326329" y="67766"/>
                </a:lnTo>
                <a:lnTo>
                  <a:pt x="3326329" y="79898"/>
                </a:lnTo>
                <a:lnTo>
                  <a:pt x="3369613" y="79898"/>
                </a:lnTo>
                <a:close/>
              </a:path>
              <a:path w="4172259" h="133462">
                <a:moveTo>
                  <a:pt x="3371543" y="5033"/>
                </a:moveTo>
                <a:lnTo>
                  <a:pt x="3326329" y="67766"/>
                </a:lnTo>
                <a:lnTo>
                  <a:pt x="3337770" y="69075"/>
                </a:lnTo>
                <a:lnTo>
                  <a:pt x="3369406" y="24335"/>
                </a:lnTo>
                <a:lnTo>
                  <a:pt x="3371543" y="5033"/>
                </a:lnTo>
                <a:close/>
              </a:path>
              <a:path w="4172259" h="133462">
                <a:moveTo>
                  <a:pt x="3423351" y="92307"/>
                </a:moveTo>
                <a:lnTo>
                  <a:pt x="3424546" y="87435"/>
                </a:lnTo>
                <a:lnTo>
                  <a:pt x="3427440" y="83000"/>
                </a:lnTo>
                <a:lnTo>
                  <a:pt x="3432036" y="79002"/>
                </a:lnTo>
                <a:lnTo>
                  <a:pt x="3434608" y="76750"/>
                </a:lnTo>
                <a:lnTo>
                  <a:pt x="3438147" y="74383"/>
                </a:lnTo>
                <a:lnTo>
                  <a:pt x="3442650" y="71902"/>
                </a:lnTo>
                <a:lnTo>
                  <a:pt x="3452093" y="66662"/>
                </a:lnTo>
                <a:lnTo>
                  <a:pt x="3460409" y="62021"/>
                </a:lnTo>
                <a:lnTo>
                  <a:pt x="3466176" y="58068"/>
                </a:lnTo>
                <a:lnTo>
                  <a:pt x="3469393" y="54806"/>
                </a:lnTo>
                <a:lnTo>
                  <a:pt x="3474952" y="49198"/>
                </a:lnTo>
                <a:lnTo>
                  <a:pt x="3477732" y="42443"/>
                </a:lnTo>
                <a:lnTo>
                  <a:pt x="3477732" y="27047"/>
                </a:lnTo>
                <a:lnTo>
                  <a:pt x="3475125" y="20245"/>
                </a:lnTo>
                <a:lnTo>
                  <a:pt x="3469909" y="14132"/>
                </a:lnTo>
                <a:lnTo>
                  <a:pt x="3459322" y="7082"/>
                </a:lnTo>
                <a:lnTo>
                  <a:pt x="3445131" y="4964"/>
                </a:lnTo>
                <a:lnTo>
                  <a:pt x="3437353" y="5555"/>
                </a:lnTo>
                <a:lnTo>
                  <a:pt x="3425051" y="10153"/>
                </a:lnTo>
                <a:lnTo>
                  <a:pt x="3416665" y="19303"/>
                </a:lnTo>
                <a:lnTo>
                  <a:pt x="3413633" y="24726"/>
                </a:lnTo>
                <a:lnTo>
                  <a:pt x="3412048" y="31734"/>
                </a:lnTo>
                <a:lnTo>
                  <a:pt x="3411909" y="40328"/>
                </a:lnTo>
                <a:lnTo>
                  <a:pt x="3424522" y="40328"/>
                </a:lnTo>
                <a:lnTo>
                  <a:pt x="3424707" y="34216"/>
                </a:lnTo>
                <a:lnTo>
                  <a:pt x="3425671" y="29436"/>
                </a:lnTo>
                <a:lnTo>
                  <a:pt x="3427418" y="25990"/>
                </a:lnTo>
                <a:lnTo>
                  <a:pt x="3430680" y="19555"/>
                </a:lnTo>
                <a:lnTo>
                  <a:pt x="3436562" y="16338"/>
                </a:lnTo>
                <a:lnTo>
                  <a:pt x="3450806" y="16338"/>
                </a:lnTo>
                <a:lnTo>
                  <a:pt x="3455401" y="18027"/>
                </a:lnTo>
                <a:lnTo>
                  <a:pt x="3458847" y="21405"/>
                </a:lnTo>
                <a:lnTo>
                  <a:pt x="3462293" y="24783"/>
                </a:lnTo>
                <a:lnTo>
                  <a:pt x="3464016" y="29344"/>
                </a:lnTo>
                <a:lnTo>
                  <a:pt x="3464016" y="40007"/>
                </a:lnTo>
                <a:lnTo>
                  <a:pt x="3462133" y="44373"/>
                </a:lnTo>
                <a:lnTo>
                  <a:pt x="3458365" y="48187"/>
                </a:lnTo>
                <a:lnTo>
                  <a:pt x="3455975" y="50623"/>
                </a:lnTo>
                <a:lnTo>
                  <a:pt x="3451817" y="53564"/>
                </a:lnTo>
                <a:lnTo>
                  <a:pt x="3445889" y="57011"/>
                </a:lnTo>
                <a:lnTo>
                  <a:pt x="3432656" y="64663"/>
                </a:lnTo>
                <a:lnTo>
                  <a:pt x="3423787" y="69810"/>
                </a:lnTo>
                <a:lnTo>
                  <a:pt x="3417826" y="75533"/>
                </a:lnTo>
                <a:lnTo>
                  <a:pt x="3414770" y="81828"/>
                </a:lnTo>
                <a:lnTo>
                  <a:pt x="3411715" y="88125"/>
                </a:lnTo>
                <a:lnTo>
                  <a:pt x="3409957" y="95524"/>
                </a:lnTo>
                <a:lnTo>
                  <a:pt x="3409497" y="104026"/>
                </a:lnTo>
                <a:lnTo>
                  <a:pt x="3477250" y="104026"/>
                </a:lnTo>
                <a:lnTo>
                  <a:pt x="3477250" y="92307"/>
                </a:lnTo>
                <a:lnTo>
                  <a:pt x="3423351" y="92307"/>
                </a:lnTo>
                <a:close/>
              </a:path>
              <a:path w="4172259" h="133462">
                <a:moveTo>
                  <a:pt x="3724137" y="34124"/>
                </a:moveTo>
                <a:lnTo>
                  <a:pt x="3724137" y="104026"/>
                </a:lnTo>
                <a:lnTo>
                  <a:pt x="3737370" y="104026"/>
                </a:lnTo>
                <a:lnTo>
                  <a:pt x="3737370" y="5722"/>
                </a:lnTo>
                <a:lnTo>
                  <a:pt x="3727583" y="5722"/>
                </a:lnTo>
                <a:lnTo>
                  <a:pt x="3725837" y="13351"/>
                </a:lnTo>
                <a:lnTo>
                  <a:pt x="3723195" y="18188"/>
                </a:lnTo>
                <a:lnTo>
                  <a:pt x="3719656" y="20234"/>
                </a:lnTo>
                <a:lnTo>
                  <a:pt x="3716118" y="22278"/>
                </a:lnTo>
                <a:lnTo>
                  <a:pt x="3709869" y="23738"/>
                </a:lnTo>
                <a:lnTo>
                  <a:pt x="3700909" y="24611"/>
                </a:lnTo>
                <a:lnTo>
                  <a:pt x="3700909" y="34124"/>
                </a:lnTo>
                <a:lnTo>
                  <a:pt x="3724137" y="34124"/>
                </a:lnTo>
                <a:close/>
              </a:path>
              <a:path w="4172259" h="133462">
                <a:moveTo>
                  <a:pt x="3500937" y="132842"/>
                </a:moveTo>
                <a:lnTo>
                  <a:pt x="3507160" y="122857"/>
                </a:lnTo>
                <a:lnTo>
                  <a:pt x="3513667" y="111412"/>
                </a:lnTo>
                <a:lnTo>
                  <a:pt x="3517823" y="102578"/>
                </a:lnTo>
                <a:lnTo>
                  <a:pt x="3521244" y="92135"/>
                </a:lnTo>
                <a:lnTo>
                  <a:pt x="3523538" y="79678"/>
                </a:lnTo>
                <a:lnTo>
                  <a:pt x="3524302" y="66180"/>
                </a:lnTo>
                <a:lnTo>
                  <a:pt x="3524302" y="60987"/>
                </a:lnTo>
                <a:lnTo>
                  <a:pt x="3523831" y="55586"/>
                </a:lnTo>
                <a:lnTo>
                  <a:pt x="3522889" y="49980"/>
                </a:lnTo>
                <a:lnTo>
                  <a:pt x="3521947" y="44373"/>
                </a:lnTo>
                <a:lnTo>
                  <a:pt x="3520373" y="38697"/>
                </a:lnTo>
                <a:lnTo>
                  <a:pt x="3518167" y="32952"/>
                </a:lnTo>
                <a:lnTo>
                  <a:pt x="3516422" y="28310"/>
                </a:lnTo>
                <a:lnTo>
                  <a:pt x="3514802" y="24668"/>
                </a:lnTo>
                <a:lnTo>
                  <a:pt x="3513309" y="22026"/>
                </a:lnTo>
                <a:lnTo>
                  <a:pt x="3511815" y="19383"/>
                </a:lnTo>
                <a:lnTo>
                  <a:pt x="3507531" y="12409"/>
                </a:lnTo>
                <a:lnTo>
                  <a:pt x="3500454" y="1103"/>
                </a:lnTo>
                <a:lnTo>
                  <a:pt x="3492115" y="1103"/>
                </a:lnTo>
                <a:lnTo>
                  <a:pt x="3496161" y="8928"/>
                </a:lnTo>
                <a:lnTo>
                  <a:pt x="3501957" y="21080"/>
                </a:lnTo>
                <a:lnTo>
                  <a:pt x="3505693" y="30471"/>
                </a:lnTo>
                <a:lnTo>
                  <a:pt x="3508629" y="41106"/>
                </a:lnTo>
                <a:lnTo>
                  <a:pt x="3510614" y="53622"/>
                </a:lnTo>
                <a:lnTo>
                  <a:pt x="3511275" y="66938"/>
                </a:lnTo>
                <a:lnTo>
                  <a:pt x="3510908" y="77543"/>
                </a:lnTo>
                <a:lnTo>
                  <a:pt x="3509312" y="90281"/>
                </a:lnTo>
                <a:lnTo>
                  <a:pt x="3506451" y="101682"/>
                </a:lnTo>
                <a:lnTo>
                  <a:pt x="3504301" y="107494"/>
                </a:lnTo>
                <a:lnTo>
                  <a:pt x="3499384" y="118572"/>
                </a:lnTo>
                <a:lnTo>
                  <a:pt x="3492321" y="132842"/>
                </a:lnTo>
                <a:lnTo>
                  <a:pt x="3500937" y="132842"/>
                </a:lnTo>
                <a:close/>
              </a:path>
              <a:path w="4172259" h="133462">
                <a:moveTo>
                  <a:pt x="3576110" y="47360"/>
                </a:moveTo>
                <a:lnTo>
                  <a:pt x="3576110" y="58942"/>
                </a:lnTo>
                <a:lnTo>
                  <a:pt x="3647998" y="58942"/>
                </a:lnTo>
                <a:lnTo>
                  <a:pt x="3647998" y="47360"/>
                </a:lnTo>
                <a:lnTo>
                  <a:pt x="3576110" y="47360"/>
                </a:lnTo>
                <a:close/>
              </a:path>
              <a:path w="4172259" h="133462">
                <a:moveTo>
                  <a:pt x="3576110" y="76934"/>
                </a:moveTo>
                <a:lnTo>
                  <a:pt x="3576110" y="88722"/>
                </a:lnTo>
                <a:lnTo>
                  <a:pt x="3647998" y="88722"/>
                </a:lnTo>
                <a:lnTo>
                  <a:pt x="3647998" y="76934"/>
                </a:lnTo>
                <a:lnTo>
                  <a:pt x="3576110" y="76934"/>
                </a:lnTo>
                <a:close/>
              </a:path>
              <a:path w="4172259" h="133462">
                <a:moveTo>
                  <a:pt x="3824777" y="88964"/>
                </a:moveTo>
                <a:lnTo>
                  <a:pt x="3821538" y="93352"/>
                </a:lnTo>
                <a:lnTo>
                  <a:pt x="3816656" y="95547"/>
                </a:lnTo>
                <a:lnTo>
                  <a:pt x="3803652" y="95547"/>
                </a:lnTo>
                <a:lnTo>
                  <a:pt x="3798586" y="93421"/>
                </a:lnTo>
                <a:lnTo>
                  <a:pt x="3809027" y="106577"/>
                </a:lnTo>
                <a:lnTo>
                  <a:pt x="3810946" y="106539"/>
                </a:lnTo>
                <a:lnTo>
                  <a:pt x="3824107" y="103662"/>
                </a:lnTo>
                <a:lnTo>
                  <a:pt x="3824777" y="88964"/>
                </a:lnTo>
                <a:close/>
              </a:path>
              <a:path w="4172259" h="133462">
                <a:moveTo>
                  <a:pt x="3864145" y="88998"/>
                </a:moveTo>
                <a:lnTo>
                  <a:pt x="3864145" y="104026"/>
                </a:lnTo>
                <a:lnTo>
                  <a:pt x="3878549" y="104026"/>
                </a:lnTo>
                <a:lnTo>
                  <a:pt x="3878549" y="88998"/>
                </a:lnTo>
                <a:lnTo>
                  <a:pt x="3864145" y="88998"/>
                </a:lnTo>
                <a:close/>
              </a:path>
              <a:path w="4172259" h="133462">
                <a:moveTo>
                  <a:pt x="3895138" y="22175"/>
                </a:moveTo>
                <a:lnTo>
                  <a:pt x="3892403" y="30057"/>
                </a:lnTo>
                <a:lnTo>
                  <a:pt x="3892403" y="48348"/>
                </a:lnTo>
                <a:lnTo>
                  <a:pt x="3895172" y="55977"/>
                </a:lnTo>
                <a:lnTo>
                  <a:pt x="3900709" y="61906"/>
                </a:lnTo>
                <a:lnTo>
                  <a:pt x="3906246" y="67834"/>
                </a:lnTo>
                <a:lnTo>
                  <a:pt x="3913770" y="70799"/>
                </a:lnTo>
                <a:lnTo>
                  <a:pt x="3913104" y="58011"/>
                </a:lnTo>
                <a:lnTo>
                  <a:pt x="3909979" y="54219"/>
                </a:lnTo>
                <a:lnTo>
                  <a:pt x="3906855" y="50428"/>
                </a:lnTo>
                <a:lnTo>
                  <a:pt x="3905292" y="45315"/>
                </a:lnTo>
                <a:lnTo>
                  <a:pt x="3905292" y="32079"/>
                </a:lnTo>
                <a:lnTo>
                  <a:pt x="3910362" y="7890"/>
                </a:lnTo>
                <a:lnTo>
                  <a:pt x="3900605" y="15373"/>
                </a:lnTo>
                <a:lnTo>
                  <a:pt x="3895138" y="2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492296" y="312959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631534" y="312895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4200535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4200535" y="3199603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462384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761807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5275105" y="321167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724241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050544" y="317341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6050544" y="319960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6312393" y="3211678"/>
            <a:ext cx="13095" cy="0"/>
          </a:xfrm>
          <a:custGeom>
            <a:avLst/>
            <a:gdLst/>
            <a:ahLst/>
            <a:cxnLst/>
            <a:rect l="l" t="t" r="r" b="b"/>
            <a:pathLst>
              <a:path w="14404">
                <a:moveTo>
                  <a:pt x="0" y="0"/>
                </a:moveTo>
                <a:lnTo>
                  <a:pt x="14404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676815" y="2288083"/>
            <a:ext cx="1145019" cy="107846"/>
          </a:xfrm>
          <a:custGeom>
            <a:avLst/>
            <a:gdLst/>
            <a:ahLst/>
            <a:cxnLst/>
            <a:rect l="l" t="t" r="r" b="b"/>
            <a:pathLst>
              <a:path w="1259521" h="122225">
                <a:moveTo>
                  <a:pt x="115011" y="27436"/>
                </a:moveTo>
                <a:lnTo>
                  <a:pt x="115011" y="101268"/>
                </a:lnTo>
                <a:lnTo>
                  <a:pt x="127417" y="101268"/>
                </a:lnTo>
                <a:lnTo>
                  <a:pt x="127417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6" y="25782"/>
                </a:lnTo>
                <a:lnTo>
                  <a:pt x="137664" y="27563"/>
                </a:lnTo>
                <a:lnTo>
                  <a:pt x="133896" y="31125"/>
                </a:lnTo>
                <a:lnTo>
                  <a:pt x="130128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1259521" h="122225">
                <a:moveTo>
                  <a:pt x="397485" y="0"/>
                </a:moveTo>
                <a:lnTo>
                  <a:pt x="382115" y="0"/>
                </a:lnTo>
                <a:lnTo>
                  <a:pt x="353374" y="86240"/>
                </a:lnTo>
                <a:lnTo>
                  <a:pt x="324288" y="0"/>
                </a:lnTo>
                <a:lnTo>
                  <a:pt x="309125" y="0"/>
                </a:lnTo>
                <a:lnTo>
                  <a:pt x="345999" y="101268"/>
                </a:lnTo>
                <a:lnTo>
                  <a:pt x="360542" y="101268"/>
                </a:lnTo>
                <a:lnTo>
                  <a:pt x="397485" y="0"/>
                </a:lnTo>
                <a:close/>
              </a:path>
              <a:path w="1259521" h="122225">
                <a:moveTo>
                  <a:pt x="407434" y="69741"/>
                </a:moveTo>
                <a:lnTo>
                  <a:pt x="405297" y="75049"/>
                </a:lnTo>
                <a:lnTo>
                  <a:pt x="405297" y="88147"/>
                </a:lnTo>
                <a:lnTo>
                  <a:pt x="407468" y="93352"/>
                </a:lnTo>
                <a:lnTo>
                  <a:pt x="411810" y="97510"/>
                </a:lnTo>
                <a:lnTo>
                  <a:pt x="416152" y="101670"/>
                </a:lnTo>
                <a:lnTo>
                  <a:pt x="421747" y="103750"/>
                </a:lnTo>
                <a:lnTo>
                  <a:pt x="419564" y="88032"/>
                </a:lnTo>
                <a:lnTo>
                  <a:pt x="418255" y="85206"/>
                </a:lnTo>
                <a:lnTo>
                  <a:pt x="418255" y="76887"/>
                </a:lnTo>
                <a:lnTo>
                  <a:pt x="420162" y="73440"/>
                </a:lnTo>
                <a:lnTo>
                  <a:pt x="423975" y="71280"/>
                </a:lnTo>
                <a:lnTo>
                  <a:pt x="426227" y="69994"/>
                </a:lnTo>
                <a:lnTo>
                  <a:pt x="429604" y="69051"/>
                </a:lnTo>
                <a:lnTo>
                  <a:pt x="434107" y="68454"/>
                </a:lnTo>
                <a:lnTo>
                  <a:pt x="441620" y="67489"/>
                </a:lnTo>
                <a:lnTo>
                  <a:pt x="446261" y="66754"/>
                </a:lnTo>
                <a:lnTo>
                  <a:pt x="448650" y="66110"/>
                </a:lnTo>
                <a:lnTo>
                  <a:pt x="451040" y="65467"/>
                </a:lnTo>
                <a:lnTo>
                  <a:pt x="454509" y="63697"/>
                </a:lnTo>
                <a:lnTo>
                  <a:pt x="454509" y="81322"/>
                </a:lnTo>
                <a:lnTo>
                  <a:pt x="451063" y="86814"/>
                </a:lnTo>
                <a:lnTo>
                  <a:pt x="444239" y="100096"/>
                </a:lnTo>
                <a:lnTo>
                  <a:pt x="448972" y="97660"/>
                </a:lnTo>
                <a:lnTo>
                  <a:pt x="452602" y="94788"/>
                </a:lnTo>
                <a:lnTo>
                  <a:pt x="455129" y="91479"/>
                </a:lnTo>
                <a:lnTo>
                  <a:pt x="455543" y="94420"/>
                </a:lnTo>
                <a:lnTo>
                  <a:pt x="457266" y="98304"/>
                </a:lnTo>
                <a:lnTo>
                  <a:pt x="459196" y="101337"/>
                </a:lnTo>
                <a:lnTo>
                  <a:pt x="462297" y="102854"/>
                </a:lnTo>
                <a:lnTo>
                  <a:pt x="468317" y="102854"/>
                </a:lnTo>
                <a:lnTo>
                  <a:pt x="471717" y="102509"/>
                </a:lnTo>
                <a:lnTo>
                  <a:pt x="475117" y="101613"/>
                </a:lnTo>
                <a:lnTo>
                  <a:pt x="475117" y="92444"/>
                </a:lnTo>
                <a:lnTo>
                  <a:pt x="473601" y="92686"/>
                </a:lnTo>
                <a:lnTo>
                  <a:pt x="471051" y="92858"/>
                </a:lnTo>
                <a:lnTo>
                  <a:pt x="467708" y="91686"/>
                </a:lnTo>
                <a:lnTo>
                  <a:pt x="466915" y="88584"/>
                </a:lnTo>
                <a:lnTo>
                  <a:pt x="466915" y="39064"/>
                </a:lnTo>
                <a:lnTo>
                  <a:pt x="464227" y="33917"/>
                </a:lnTo>
                <a:lnTo>
                  <a:pt x="458851" y="30608"/>
                </a:lnTo>
                <a:lnTo>
                  <a:pt x="453429" y="27299"/>
                </a:lnTo>
                <a:lnTo>
                  <a:pt x="446376" y="25644"/>
                </a:lnTo>
                <a:lnTo>
                  <a:pt x="430201" y="25644"/>
                </a:lnTo>
                <a:lnTo>
                  <a:pt x="423619" y="27425"/>
                </a:lnTo>
                <a:lnTo>
                  <a:pt x="417944" y="30987"/>
                </a:lnTo>
                <a:lnTo>
                  <a:pt x="412270" y="34548"/>
                </a:lnTo>
                <a:lnTo>
                  <a:pt x="409317" y="40880"/>
                </a:lnTo>
                <a:lnTo>
                  <a:pt x="409088" y="49979"/>
                </a:lnTo>
                <a:lnTo>
                  <a:pt x="420667" y="49979"/>
                </a:lnTo>
                <a:lnTo>
                  <a:pt x="421126" y="46164"/>
                </a:lnTo>
                <a:lnTo>
                  <a:pt x="422114" y="43292"/>
                </a:lnTo>
                <a:lnTo>
                  <a:pt x="423631" y="41362"/>
                </a:lnTo>
                <a:lnTo>
                  <a:pt x="426342" y="37869"/>
                </a:lnTo>
                <a:lnTo>
                  <a:pt x="430937" y="36122"/>
                </a:lnTo>
                <a:lnTo>
                  <a:pt x="443022" y="36122"/>
                </a:lnTo>
                <a:lnTo>
                  <a:pt x="447329" y="37077"/>
                </a:lnTo>
                <a:lnTo>
                  <a:pt x="450339" y="38983"/>
                </a:lnTo>
                <a:lnTo>
                  <a:pt x="453349" y="40891"/>
                </a:lnTo>
                <a:lnTo>
                  <a:pt x="454853" y="43959"/>
                </a:lnTo>
                <a:lnTo>
                  <a:pt x="454853" y="50255"/>
                </a:lnTo>
                <a:lnTo>
                  <a:pt x="454026" y="52943"/>
                </a:lnTo>
                <a:lnTo>
                  <a:pt x="451154" y="56160"/>
                </a:lnTo>
                <a:lnTo>
                  <a:pt x="448306" y="56528"/>
                </a:lnTo>
                <a:lnTo>
                  <a:pt x="428524" y="59010"/>
                </a:lnTo>
                <a:lnTo>
                  <a:pt x="421586" y="59883"/>
                </a:lnTo>
                <a:lnTo>
                  <a:pt x="415980" y="62204"/>
                </a:lnTo>
                <a:lnTo>
                  <a:pt x="411707" y="65972"/>
                </a:lnTo>
                <a:lnTo>
                  <a:pt x="407434" y="69741"/>
                </a:lnTo>
                <a:close/>
              </a:path>
              <a:path w="1259521" h="122225">
                <a:moveTo>
                  <a:pt x="451063" y="86814"/>
                </a:moveTo>
                <a:lnTo>
                  <a:pt x="444170" y="90169"/>
                </a:lnTo>
                <a:lnTo>
                  <a:pt x="440081" y="92191"/>
                </a:lnTo>
                <a:lnTo>
                  <a:pt x="435853" y="93202"/>
                </a:lnTo>
                <a:lnTo>
                  <a:pt x="427904" y="93202"/>
                </a:lnTo>
                <a:lnTo>
                  <a:pt x="424802" y="92168"/>
                </a:lnTo>
                <a:lnTo>
                  <a:pt x="422183" y="90100"/>
                </a:lnTo>
                <a:lnTo>
                  <a:pt x="419564" y="88032"/>
                </a:lnTo>
                <a:lnTo>
                  <a:pt x="421747" y="103750"/>
                </a:lnTo>
                <a:lnTo>
                  <a:pt x="434291" y="103750"/>
                </a:lnTo>
                <a:lnTo>
                  <a:pt x="439506" y="102532"/>
                </a:lnTo>
                <a:lnTo>
                  <a:pt x="444239" y="100096"/>
                </a:lnTo>
                <a:lnTo>
                  <a:pt x="451063" y="86814"/>
                </a:lnTo>
                <a:close/>
              </a:path>
              <a:path w="1259521" h="122225">
                <a:moveTo>
                  <a:pt x="491429" y="0"/>
                </a:moveTo>
                <a:lnTo>
                  <a:pt x="491429" y="101268"/>
                </a:lnTo>
                <a:lnTo>
                  <a:pt x="503836" y="101268"/>
                </a:lnTo>
                <a:lnTo>
                  <a:pt x="503836" y="0"/>
                </a:lnTo>
                <a:lnTo>
                  <a:pt x="491429" y="0"/>
                </a:lnTo>
                <a:close/>
              </a:path>
              <a:path w="1259521" h="122225">
                <a:moveTo>
                  <a:pt x="538780" y="27436"/>
                </a:moveTo>
                <a:lnTo>
                  <a:pt x="526098" y="27436"/>
                </a:lnTo>
                <a:lnTo>
                  <a:pt x="526098" y="83919"/>
                </a:lnTo>
                <a:lnTo>
                  <a:pt x="527132" y="88951"/>
                </a:lnTo>
                <a:lnTo>
                  <a:pt x="529200" y="92720"/>
                </a:lnTo>
                <a:lnTo>
                  <a:pt x="533013" y="99751"/>
                </a:lnTo>
                <a:lnTo>
                  <a:pt x="540182" y="103267"/>
                </a:lnTo>
                <a:lnTo>
                  <a:pt x="557459" y="103267"/>
                </a:lnTo>
                <a:lnTo>
                  <a:pt x="563202" y="101337"/>
                </a:lnTo>
                <a:lnTo>
                  <a:pt x="567935" y="97476"/>
                </a:lnTo>
                <a:lnTo>
                  <a:pt x="570324" y="95547"/>
                </a:lnTo>
                <a:lnTo>
                  <a:pt x="572323" y="93179"/>
                </a:lnTo>
                <a:lnTo>
                  <a:pt x="573931" y="90376"/>
                </a:lnTo>
                <a:lnTo>
                  <a:pt x="573794" y="101268"/>
                </a:lnTo>
                <a:lnTo>
                  <a:pt x="585511" y="101268"/>
                </a:lnTo>
                <a:lnTo>
                  <a:pt x="585511" y="27436"/>
                </a:lnTo>
                <a:lnTo>
                  <a:pt x="573104" y="27436"/>
                </a:lnTo>
                <a:lnTo>
                  <a:pt x="573104" y="70913"/>
                </a:lnTo>
                <a:lnTo>
                  <a:pt x="572254" y="76588"/>
                </a:lnTo>
                <a:lnTo>
                  <a:pt x="570554" y="80725"/>
                </a:lnTo>
                <a:lnTo>
                  <a:pt x="567430" y="88446"/>
                </a:lnTo>
                <a:lnTo>
                  <a:pt x="561548" y="92306"/>
                </a:lnTo>
                <a:lnTo>
                  <a:pt x="546890" y="92306"/>
                </a:lnTo>
                <a:lnTo>
                  <a:pt x="542778" y="90100"/>
                </a:lnTo>
                <a:lnTo>
                  <a:pt x="540572" y="85688"/>
                </a:lnTo>
                <a:lnTo>
                  <a:pt x="539377" y="83298"/>
                </a:lnTo>
                <a:lnTo>
                  <a:pt x="538780" y="80220"/>
                </a:lnTo>
                <a:lnTo>
                  <a:pt x="538780" y="27436"/>
                </a:lnTo>
                <a:close/>
              </a:path>
              <a:path w="1259521" h="122225">
                <a:moveTo>
                  <a:pt x="628221" y="38662"/>
                </a:moveTo>
                <a:lnTo>
                  <a:pt x="633000" y="36605"/>
                </a:lnTo>
                <a:lnTo>
                  <a:pt x="646647" y="36605"/>
                </a:lnTo>
                <a:lnTo>
                  <a:pt x="652321" y="39592"/>
                </a:lnTo>
                <a:lnTo>
                  <a:pt x="655722" y="45566"/>
                </a:lnTo>
                <a:lnTo>
                  <a:pt x="657560" y="48784"/>
                </a:lnTo>
                <a:lnTo>
                  <a:pt x="658731" y="53081"/>
                </a:lnTo>
                <a:lnTo>
                  <a:pt x="659237" y="58458"/>
                </a:lnTo>
                <a:lnTo>
                  <a:pt x="618227" y="58458"/>
                </a:lnTo>
                <a:lnTo>
                  <a:pt x="618457" y="52116"/>
                </a:lnTo>
                <a:lnTo>
                  <a:pt x="614229" y="36881"/>
                </a:lnTo>
                <a:lnTo>
                  <a:pt x="611292" y="40749"/>
                </a:lnTo>
                <a:lnTo>
                  <a:pt x="606258" y="52094"/>
                </a:lnTo>
                <a:lnTo>
                  <a:pt x="604580" y="65765"/>
                </a:lnTo>
                <a:lnTo>
                  <a:pt x="604779" y="70808"/>
                </a:lnTo>
                <a:lnTo>
                  <a:pt x="607716" y="83803"/>
                </a:lnTo>
                <a:lnTo>
                  <a:pt x="614160" y="93857"/>
                </a:lnTo>
                <a:lnTo>
                  <a:pt x="624804" y="101385"/>
                </a:lnTo>
                <a:lnTo>
                  <a:pt x="637526" y="103888"/>
                </a:lnTo>
                <a:lnTo>
                  <a:pt x="641293" y="103888"/>
                </a:lnTo>
                <a:lnTo>
                  <a:pt x="644671" y="103520"/>
                </a:lnTo>
                <a:lnTo>
                  <a:pt x="647657" y="102785"/>
                </a:lnTo>
                <a:lnTo>
                  <a:pt x="653217" y="101498"/>
                </a:lnTo>
                <a:lnTo>
                  <a:pt x="657881" y="99016"/>
                </a:lnTo>
                <a:lnTo>
                  <a:pt x="661649" y="95339"/>
                </a:lnTo>
                <a:lnTo>
                  <a:pt x="663901" y="93225"/>
                </a:lnTo>
                <a:lnTo>
                  <a:pt x="665934" y="90502"/>
                </a:lnTo>
                <a:lnTo>
                  <a:pt x="667749" y="87170"/>
                </a:lnTo>
                <a:lnTo>
                  <a:pt x="669564" y="83838"/>
                </a:lnTo>
                <a:lnTo>
                  <a:pt x="670632" y="80817"/>
                </a:lnTo>
                <a:lnTo>
                  <a:pt x="670954" y="78105"/>
                </a:lnTo>
                <a:lnTo>
                  <a:pt x="658754" y="78105"/>
                </a:lnTo>
                <a:lnTo>
                  <a:pt x="657835" y="81368"/>
                </a:lnTo>
                <a:lnTo>
                  <a:pt x="656273" y="84240"/>
                </a:lnTo>
                <a:lnTo>
                  <a:pt x="654067" y="86723"/>
                </a:lnTo>
                <a:lnTo>
                  <a:pt x="650208" y="90997"/>
                </a:lnTo>
                <a:lnTo>
                  <a:pt x="645038" y="93133"/>
                </a:lnTo>
                <a:lnTo>
                  <a:pt x="631621" y="93133"/>
                </a:lnTo>
                <a:lnTo>
                  <a:pt x="626498" y="90870"/>
                </a:lnTo>
                <a:lnTo>
                  <a:pt x="623189" y="86343"/>
                </a:lnTo>
                <a:lnTo>
                  <a:pt x="619881" y="81816"/>
                </a:lnTo>
                <a:lnTo>
                  <a:pt x="618112" y="75807"/>
                </a:lnTo>
                <a:lnTo>
                  <a:pt x="617882" y="68316"/>
                </a:lnTo>
                <a:lnTo>
                  <a:pt x="671988" y="68316"/>
                </a:lnTo>
                <a:lnTo>
                  <a:pt x="671988" y="60871"/>
                </a:lnTo>
                <a:lnTo>
                  <a:pt x="671620" y="55448"/>
                </a:lnTo>
                <a:lnTo>
                  <a:pt x="670885" y="52047"/>
                </a:lnTo>
                <a:lnTo>
                  <a:pt x="670058" y="47083"/>
                </a:lnTo>
                <a:lnTo>
                  <a:pt x="668404" y="42741"/>
                </a:lnTo>
                <a:lnTo>
                  <a:pt x="665922" y="39017"/>
                </a:lnTo>
                <a:lnTo>
                  <a:pt x="663349" y="35112"/>
                </a:lnTo>
                <a:lnTo>
                  <a:pt x="659604" y="31929"/>
                </a:lnTo>
                <a:lnTo>
                  <a:pt x="654688" y="29470"/>
                </a:lnTo>
                <a:lnTo>
                  <a:pt x="649771" y="27011"/>
                </a:lnTo>
                <a:lnTo>
                  <a:pt x="644694" y="25782"/>
                </a:lnTo>
                <a:lnTo>
                  <a:pt x="637050" y="25850"/>
                </a:lnTo>
                <a:lnTo>
                  <a:pt x="628221" y="38662"/>
                </a:lnTo>
                <a:close/>
              </a:path>
              <a:path w="1259521" h="122225">
                <a:moveTo>
                  <a:pt x="624381" y="29009"/>
                </a:moveTo>
                <a:lnTo>
                  <a:pt x="614229" y="36881"/>
                </a:lnTo>
                <a:lnTo>
                  <a:pt x="618457" y="52116"/>
                </a:lnTo>
                <a:lnTo>
                  <a:pt x="620501" y="46888"/>
                </a:lnTo>
                <a:lnTo>
                  <a:pt x="624361" y="42775"/>
                </a:lnTo>
                <a:lnTo>
                  <a:pt x="628221" y="38662"/>
                </a:lnTo>
                <a:lnTo>
                  <a:pt x="637050" y="25850"/>
                </a:lnTo>
                <a:lnTo>
                  <a:pt x="624381" y="29009"/>
                </a:lnTo>
                <a:close/>
              </a:path>
              <a:path w="1259521" h="122225">
                <a:moveTo>
                  <a:pt x="697604" y="28402"/>
                </a:moveTo>
                <a:lnTo>
                  <a:pt x="697604" y="43430"/>
                </a:lnTo>
                <a:lnTo>
                  <a:pt x="712010" y="43430"/>
                </a:lnTo>
                <a:lnTo>
                  <a:pt x="712010" y="28402"/>
                </a:lnTo>
                <a:lnTo>
                  <a:pt x="697604" y="28402"/>
                </a:lnTo>
                <a:close/>
              </a:path>
              <a:path w="1259521" h="122225">
                <a:moveTo>
                  <a:pt x="942194" y="31366"/>
                </a:moveTo>
                <a:lnTo>
                  <a:pt x="942194" y="101268"/>
                </a:lnTo>
                <a:lnTo>
                  <a:pt x="955427" y="101268"/>
                </a:lnTo>
                <a:lnTo>
                  <a:pt x="955427" y="2964"/>
                </a:lnTo>
                <a:lnTo>
                  <a:pt x="945640" y="2964"/>
                </a:lnTo>
                <a:lnTo>
                  <a:pt x="943894" y="10593"/>
                </a:lnTo>
                <a:lnTo>
                  <a:pt x="941252" y="15430"/>
                </a:lnTo>
                <a:lnTo>
                  <a:pt x="937714" y="17475"/>
                </a:lnTo>
                <a:lnTo>
                  <a:pt x="934175" y="19520"/>
                </a:lnTo>
                <a:lnTo>
                  <a:pt x="927926" y="20979"/>
                </a:lnTo>
                <a:lnTo>
                  <a:pt x="918966" y="21853"/>
                </a:lnTo>
                <a:lnTo>
                  <a:pt x="918966" y="31366"/>
                </a:lnTo>
                <a:lnTo>
                  <a:pt x="942194" y="31366"/>
                </a:lnTo>
                <a:close/>
              </a:path>
              <a:path w="1259521" h="122225">
                <a:moveTo>
                  <a:pt x="697604" y="86240"/>
                </a:moveTo>
                <a:lnTo>
                  <a:pt x="697604" y="101268"/>
                </a:lnTo>
                <a:lnTo>
                  <a:pt x="712010" y="101268"/>
                </a:lnTo>
                <a:lnTo>
                  <a:pt x="712010" y="86240"/>
                </a:lnTo>
                <a:lnTo>
                  <a:pt x="697604" y="86240"/>
                </a:lnTo>
                <a:close/>
              </a:path>
              <a:path w="1259521" h="122225">
                <a:moveTo>
                  <a:pt x="841243" y="34951"/>
                </a:moveTo>
                <a:lnTo>
                  <a:pt x="841472" y="29344"/>
                </a:lnTo>
                <a:lnTo>
                  <a:pt x="842460" y="25024"/>
                </a:lnTo>
                <a:lnTo>
                  <a:pt x="844206" y="21990"/>
                </a:lnTo>
                <a:lnTo>
                  <a:pt x="847377" y="16475"/>
                </a:lnTo>
                <a:lnTo>
                  <a:pt x="853098" y="13718"/>
                </a:lnTo>
                <a:lnTo>
                  <a:pt x="866009" y="13718"/>
                </a:lnTo>
                <a:lnTo>
                  <a:pt x="870076" y="15051"/>
                </a:lnTo>
                <a:lnTo>
                  <a:pt x="873568" y="17716"/>
                </a:lnTo>
                <a:lnTo>
                  <a:pt x="877060" y="20382"/>
                </a:lnTo>
                <a:lnTo>
                  <a:pt x="878806" y="24174"/>
                </a:lnTo>
                <a:lnTo>
                  <a:pt x="878806" y="35709"/>
                </a:lnTo>
                <a:lnTo>
                  <a:pt x="876187" y="40305"/>
                </a:lnTo>
                <a:lnTo>
                  <a:pt x="870949" y="42879"/>
                </a:lnTo>
                <a:lnTo>
                  <a:pt x="867962" y="44349"/>
                </a:lnTo>
                <a:lnTo>
                  <a:pt x="864148" y="45084"/>
                </a:lnTo>
                <a:lnTo>
                  <a:pt x="855809" y="44969"/>
                </a:lnTo>
                <a:lnTo>
                  <a:pt x="853442" y="44740"/>
                </a:lnTo>
                <a:lnTo>
                  <a:pt x="853442" y="55701"/>
                </a:lnTo>
                <a:lnTo>
                  <a:pt x="858543" y="55563"/>
                </a:lnTo>
                <a:lnTo>
                  <a:pt x="865940" y="55563"/>
                </a:lnTo>
                <a:lnTo>
                  <a:pt x="871719" y="56919"/>
                </a:lnTo>
                <a:lnTo>
                  <a:pt x="875877" y="59630"/>
                </a:lnTo>
                <a:lnTo>
                  <a:pt x="880035" y="62342"/>
                </a:lnTo>
                <a:lnTo>
                  <a:pt x="882115" y="67098"/>
                </a:lnTo>
                <a:lnTo>
                  <a:pt x="882115" y="79415"/>
                </a:lnTo>
                <a:lnTo>
                  <a:pt x="880139" y="83919"/>
                </a:lnTo>
                <a:lnTo>
                  <a:pt x="876187" y="87412"/>
                </a:lnTo>
                <a:lnTo>
                  <a:pt x="872236" y="90904"/>
                </a:lnTo>
                <a:lnTo>
                  <a:pt x="866997" y="92651"/>
                </a:lnTo>
                <a:lnTo>
                  <a:pt x="852064" y="92651"/>
                </a:lnTo>
                <a:lnTo>
                  <a:pt x="846251" y="90054"/>
                </a:lnTo>
                <a:lnTo>
                  <a:pt x="843035" y="84861"/>
                </a:lnTo>
                <a:lnTo>
                  <a:pt x="841197" y="81966"/>
                </a:lnTo>
                <a:lnTo>
                  <a:pt x="840002" y="77324"/>
                </a:lnTo>
                <a:lnTo>
                  <a:pt x="839451" y="70936"/>
                </a:lnTo>
                <a:lnTo>
                  <a:pt x="826493" y="70936"/>
                </a:lnTo>
                <a:lnTo>
                  <a:pt x="826493" y="80128"/>
                </a:lnTo>
                <a:lnTo>
                  <a:pt x="829123" y="87929"/>
                </a:lnTo>
                <a:lnTo>
                  <a:pt x="834385" y="94340"/>
                </a:lnTo>
                <a:lnTo>
                  <a:pt x="835447" y="95545"/>
                </a:lnTo>
                <a:lnTo>
                  <a:pt x="845512" y="101854"/>
                </a:lnTo>
                <a:lnTo>
                  <a:pt x="859783" y="103957"/>
                </a:lnTo>
                <a:lnTo>
                  <a:pt x="862736" y="103887"/>
                </a:lnTo>
                <a:lnTo>
                  <a:pt x="876078" y="101324"/>
                </a:lnTo>
                <a:lnTo>
                  <a:pt x="886181" y="95064"/>
                </a:lnTo>
                <a:lnTo>
                  <a:pt x="892384" y="89135"/>
                </a:lnTo>
                <a:lnTo>
                  <a:pt x="895486" y="81460"/>
                </a:lnTo>
                <a:lnTo>
                  <a:pt x="895486" y="66156"/>
                </a:lnTo>
                <a:lnTo>
                  <a:pt x="894027" y="61181"/>
                </a:lnTo>
                <a:lnTo>
                  <a:pt x="891109" y="57114"/>
                </a:lnTo>
                <a:lnTo>
                  <a:pt x="888191" y="53047"/>
                </a:lnTo>
                <a:lnTo>
                  <a:pt x="884136" y="50301"/>
                </a:lnTo>
                <a:lnTo>
                  <a:pt x="878944" y="48876"/>
                </a:lnTo>
                <a:lnTo>
                  <a:pt x="882161" y="47543"/>
                </a:lnTo>
                <a:lnTo>
                  <a:pt x="884780" y="45705"/>
                </a:lnTo>
                <a:lnTo>
                  <a:pt x="886802" y="43361"/>
                </a:lnTo>
                <a:lnTo>
                  <a:pt x="890064" y="39592"/>
                </a:lnTo>
                <a:lnTo>
                  <a:pt x="891695" y="34675"/>
                </a:lnTo>
                <a:lnTo>
                  <a:pt x="891695" y="20106"/>
                </a:lnTo>
                <a:lnTo>
                  <a:pt x="888938" y="13614"/>
                </a:lnTo>
                <a:lnTo>
                  <a:pt x="883424" y="9134"/>
                </a:lnTo>
                <a:lnTo>
                  <a:pt x="877910" y="4653"/>
                </a:lnTo>
                <a:lnTo>
                  <a:pt x="870122" y="2413"/>
                </a:lnTo>
                <a:lnTo>
                  <a:pt x="860059" y="2413"/>
                </a:lnTo>
                <a:lnTo>
                  <a:pt x="854449" y="2740"/>
                </a:lnTo>
                <a:lnTo>
                  <a:pt x="841858" y="7003"/>
                </a:lnTo>
                <a:lnTo>
                  <a:pt x="833385" y="16200"/>
                </a:lnTo>
                <a:lnTo>
                  <a:pt x="830444" y="21347"/>
                </a:lnTo>
                <a:lnTo>
                  <a:pt x="828974" y="27597"/>
                </a:lnTo>
                <a:lnTo>
                  <a:pt x="828974" y="34951"/>
                </a:lnTo>
                <a:lnTo>
                  <a:pt x="841243" y="34951"/>
                </a:lnTo>
                <a:close/>
              </a:path>
              <a:path w="1259521" h="122225">
                <a:moveTo>
                  <a:pt x="1004938" y="121260"/>
                </a:moveTo>
                <a:lnTo>
                  <a:pt x="1008751" y="118709"/>
                </a:lnTo>
                <a:lnTo>
                  <a:pt x="1010957" y="114573"/>
                </a:lnTo>
                <a:lnTo>
                  <a:pt x="1013163" y="110437"/>
                </a:lnTo>
                <a:lnTo>
                  <a:pt x="1014265" y="105634"/>
                </a:lnTo>
                <a:lnTo>
                  <a:pt x="1014265" y="86240"/>
                </a:lnTo>
                <a:lnTo>
                  <a:pt x="999516" y="86240"/>
                </a:lnTo>
                <a:lnTo>
                  <a:pt x="999516" y="101268"/>
                </a:lnTo>
                <a:lnTo>
                  <a:pt x="1007028" y="101268"/>
                </a:lnTo>
                <a:lnTo>
                  <a:pt x="1007223" y="102382"/>
                </a:lnTo>
                <a:lnTo>
                  <a:pt x="1007235" y="104922"/>
                </a:lnTo>
                <a:lnTo>
                  <a:pt x="1006201" y="108989"/>
                </a:lnTo>
                <a:lnTo>
                  <a:pt x="1004915" y="112896"/>
                </a:lnTo>
                <a:lnTo>
                  <a:pt x="1002686" y="115124"/>
                </a:lnTo>
                <a:lnTo>
                  <a:pt x="999516" y="115676"/>
                </a:lnTo>
                <a:lnTo>
                  <a:pt x="999516" y="122225"/>
                </a:lnTo>
                <a:lnTo>
                  <a:pt x="1004938" y="121260"/>
                </a:lnTo>
                <a:close/>
              </a:path>
              <a:path w="1259521" h="122225">
                <a:moveTo>
                  <a:pt x="1078641" y="4768"/>
                </a:moveTo>
                <a:lnTo>
                  <a:pt x="1071220" y="2275"/>
                </a:lnTo>
                <a:lnTo>
                  <a:pt x="1061754" y="2275"/>
                </a:lnTo>
                <a:lnTo>
                  <a:pt x="1055092" y="13649"/>
                </a:lnTo>
                <a:lnTo>
                  <a:pt x="1067084" y="13649"/>
                </a:lnTo>
                <a:lnTo>
                  <a:pt x="1071564" y="15189"/>
                </a:lnTo>
                <a:lnTo>
                  <a:pt x="1074505" y="18268"/>
                </a:lnTo>
                <a:lnTo>
                  <a:pt x="1077446" y="21347"/>
                </a:lnTo>
                <a:lnTo>
                  <a:pt x="1078916" y="24725"/>
                </a:lnTo>
                <a:lnTo>
                  <a:pt x="1079261" y="48532"/>
                </a:lnTo>
                <a:lnTo>
                  <a:pt x="1082937" y="46463"/>
                </a:lnTo>
                <a:lnTo>
                  <a:pt x="1085648" y="44350"/>
                </a:lnTo>
                <a:lnTo>
                  <a:pt x="1087394" y="42190"/>
                </a:lnTo>
                <a:lnTo>
                  <a:pt x="1090519" y="38374"/>
                </a:lnTo>
                <a:lnTo>
                  <a:pt x="1092081" y="33388"/>
                </a:lnTo>
                <a:lnTo>
                  <a:pt x="1092081" y="20566"/>
                </a:lnTo>
                <a:lnTo>
                  <a:pt x="1089393" y="14741"/>
                </a:lnTo>
                <a:lnTo>
                  <a:pt x="1084017" y="9755"/>
                </a:lnTo>
                <a:lnTo>
                  <a:pt x="1078641" y="4768"/>
                </a:lnTo>
                <a:close/>
              </a:path>
              <a:path w="1259521" h="122225">
                <a:moveTo>
                  <a:pt x="1076538" y="88136"/>
                </a:moveTo>
                <a:lnTo>
                  <a:pt x="1072748" y="91238"/>
                </a:lnTo>
                <a:lnTo>
                  <a:pt x="1067980" y="92789"/>
                </a:lnTo>
                <a:lnTo>
                  <a:pt x="1055068" y="92789"/>
                </a:lnTo>
                <a:lnTo>
                  <a:pt x="1049773" y="90917"/>
                </a:lnTo>
                <a:lnTo>
                  <a:pt x="1046350" y="87170"/>
                </a:lnTo>
                <a:lnTo>
                  <a:pt x="1042926" y="83425"/>
                </a:lnTo>
                <a:lnTo>
                  <a:pt x="1041215" y="78979"/>
                </a:lnTo>
                <a:lnTo>
                  <a:pt x="1037744" y="96386"/>
                </a:lnTo>
                <a:lnTo>
                  <a:pt x="1048758" y="102167"/>
                </a:lnTo>
                <a:lnTo>
                  <a:pt x="1061961" y="104094"/>
                </a:lnTo>
                <a:lnTo>
                  <a:pt x="1063107" y="104082"/>
                </a:lnTo>
                <a:lnTo>
                  <a:pt x="1076587" y="101662"/>
                </a:lnTo>
                <a:lnTo>
                  <a:pt x="1076538" y="88136"/>
                </a:lnTo>
                <a:close/>
              </a:path>
              <a:path w="1259521" h="122225">
                <a:moveTo>
                  <a:pt x="1123694" y="89549"/>
                </a:moveTo>
                <a:lnTo>
                  <a:pt x="1124889" y="84677"/>
                </a:lnTo>
                <a:lnTo>
                  <a:pt x="1127784" y="80243"/>
                </a:lnTo>
                <a:lnTo>
                  <a:pt x="1132379" y="76244"/>
                </a:lnTo>
                <a:lnTo>
                  <a:pt x="1134952" y="73993"/>
                </a:lnTo>
                <a:lnTo>
                  <a:pt x="1138490" y="71625"/>
                </a:lnTo>
                <a:lnTo>
                  <a:pt x="1142993" y="69144"/>
                </a:lnTo>
                <a:lnTo>
                  <a:pt x="1152435" y="63904"/>
                </a:lnTo>
                <a:lnTo>
                  <a:pt x="1160752" y="59262"/>
                </a:lnTo>
                <a:lnTo>
                  <a:pt x="1166519" y="55310"/>
                </a:lnTo>
                <a:lnTo>
                  <a:pt x="1169735" y="52047"/>
                </a:lnTo>
                <a:lnTo>
                  <a:pt x="1175295" y="46440"/>
                </a:lnTo>
                <a:lnTo>
                  <a:pt x="1178075" y="39685"/>
                </a:lnTo>
                <a:lnTo>
                  <a:pt x="1178075" y="24289"/>
                </a:lnTo>
                <a:lnTo>
                  <a:pt x="1175468" y="17487"/>
                </a:lnTo>
                <a:lnTo>
                  <a:pt x="1170252" y="11374"/>
                </a:lnTo>
                <a:lnTo>
                  <a:pt x="1159665" y="4324"/>
                </a:lnTo>
                <a:lnTo>
                  <a:pt x="1145474" y="2206"/>
                </a:lnTo>
                <a:lnTo>
                  <a:pt x="1137696" y="2798"/>
                </a:lnTo>
                <a:lnTo>
                  <a:pt x="1125394" y="7394"/>
                </a:lnTo>
                <a:lnTo>
                  <a:pt x="1117008" y="16545"/>
                </a:lnTo>
                <a:lnTo>
                  <a:pt x="1113976" y="21968"/>
                </a:lnTo>
                <a:lnTo>
                  <a:pt x="1112390" y="28976"/>
                </a:lnTo>
                <a:lnTo>
                  <a:pt x="1112253" y="37571"/>
                </a:lnTo>
                <a:lnTo>
                  <a:pt x="1124866" y="37571"/>
                </a:lnTo>
                <a:lnTo>
                  <a:pt x="1125050" y="31458"/>
                </a:lnTo>
                <a:lnTo>
                  <a:pt x="1126014" y="26679"/>
                </a:lnTo>
                <a:lnTo>
                  <a:pt x="1127760" y="23232"/>
                </a:lnTo>
                <a:lnTo>
                  <a:pt x="1131023" y="16797"/>
                </a:lnTo>
                <a:lnTo>
                  <a:pt x="1136905" y="13581"/>
                </a:lnTo>
                <a:lnTo>
                  <a:pt x="1151149" y="13581"/>
                </a:lnTo>
                <a:lnTo>
                  <a:pt x="1155744" y="15270"/>
                </a:lnTo>
                <a:lnTo>
                  <a:pt x="1159190" y="18647"/>
                </a:lnTo>
                <a:lnTo>
                  <a:pt x="1162636" y="22025"/>
                </a:lnTo>
                <a:lnTo>
                  <a:pt x="1164359" y="26586"/>
                </a:lnTo>
                <a:lnTo>
                  <a:pt x="1164359" y="37249"/>
                </a:lnTo>
                <a:lnTo>
                  <a:pt x="1162475" y="41615"/>
                </a:lnTo>
                <a:lnTo>
                  <a:pt x="1158707" y="45429"/>
                </a:lnTo>
                <a:lnTo>
                  <a:pt x="1156318" y="47865"/>
                </a:lnTo>
                <a:lnTo>
                  <a:pt x="1152160" y="50806"/>
                </a:lnTo>
                <a:lnTo>
                  <a:pt x="1146232" y="54253"/>
                </a:lnTo>
                <a:lnTo>
                  <a:pt x="1132999" y="61905"/>
                </a:lnTo>
                <a:lnTo>
                  <a:pt x="1124131" y="67053"/>
                </a:lnTo>
                <a:lnTo>
                  <a:pt x="1118169" y="72774"/>
                </a:lnTo>
                <a:lnTo>
                  <a:pt x="1115113" y="79071"/>
                </a:lnTo>
                <a:lnTo>
                  <a:pt x="1112057" y="85367"/>
                </a:lnTo>
                <a:lnTo>
                  <a:pt x="1110300" y="92766"/>
                </a:lnTo>
                <a:lnTo>
                  <a:pt x="1109840" y="101269"/>
                </a:lnTo>
                <a:lnTo>
                  <a:pt x="1177593" y="101269"/>
                </a:lnTo>
                <a:lnTo>
                  <a:pt x="1177593" y="89549"/>
                </a:lnTo>
                <a:lnTo>
                  <a:pt x="1123694" y="89549"/>
                </a:lnTo>
                <a:close/>
              </a:path>
              <a:path w="1259521" h="122225">
                <a:moveTo>
                  <a:pt x="1195536" y="19417"/>
                </a:moveTo>
                <a:lnTo>
                  <a:pt x="1192802" y="27299"/>
                </a:lnTo>
                <a:lnTo>
                  <a:pt x="1192802" y="45590"/>
                </a:lnTo>
                <a:lnTo>
                  <a:pt x="1195571" y="53219"/>
                </a:lnTo>
                <a:lnTo>
                  <a:pt x="1201107" y="59148"/>
                </a:lnTo>
                <a:lnTo>
                  <a:pt x="1206644" y="65076"/>
                </a:lnTo>
                <a:lnTo>
                  <a:pt x="1214169" y="68041"/>
                </a:lnTo>
                <a:lnTo>
                  <a:pt x="1213502" y="55253"/>
                </a:lnTo>
                <a:lnTo>
                  <a:pt x="1210378" y="51462"/>
                </a:lnTo>
                <a:lnTo>
                  <a:pt x="1207253" y="47670"/>
                </a:lnTo>
                <a:lnTo>
                  <a:pt x="1205691" y="42557"/>
                </a:lnTo>
                <a:lnTo>
                  <a:pt x="1205691" y="29321"/>
                </a:lnTo>
                <a:lnTo>
                  <a:pt x="1210761" y="5132"/>
                </a:lnTo>
                <a:lnTo>
                  <a:pt x="1201004" y="12615"/>
                </a:lnTo>
                <a:lnTo>
                  <a:pt x="1195536" y="19417"/>
                </a:lnTo>
                <a:close/>
              </a:path>
              <a:path w="1259521" h="122225">
                <a:moveTo>
                  <a:pt x="1196478" y="91388"/>
                </a:moveTo>
                <a:lnTo>
                  <a:pt x="1201487" y="96443"/>
                </a:lnTo>
                <a:lnTo>
                  <a:pt x="1206495" y="101498"/>
                </a:lnTo>
                <a:lnTo>
                  <a:pt x="1213824" y="104026"/>
                </a:lnTo>
                <a:lnTo>
                  <a:pt x="1223880" y="104024"/>
                </a:lnTo>
                <a:lnTo>
                  <a:pt x="1236680" y="101338"/>
                </a:lnTo>
                <a:lnTo>
                  <a:pt x="1246746" y="93572"/>
                </a:lnTo>
                <a:lnTo>
                  <a:pt x="1254076" y="80725"/>
                </a:lnTo>
                <a:lnTo>
                  <a:pt x="1256212" y="74354"/>
                </a:lnTo>
                <a:lnTo>
                  <a:pt x="1258693" y="62106"/>
                </a:lnTo>
                <a:lnTo>
                  <a:pt x="1259521" y="48601"/>
                </a:lnTo>
                <a:lnTo>
                  <a:pt x="1259502" y="46572"/>
                </a:lnTo>
                <a:lnTo>
                  <a:pt x="1258234" y="33034"/>
                </a:lnTo>
                <a:lnTo>
                  <a:pt x="1254972" y="21853"/>
                </a:lnTo>
                <a:lnTo>
                  <a:pt x="1249193" y="12331"/>
                </a:lnTo>
                <a:lnTo>
                  <a:pt x="1238901" y="4892"/>
                </a:lnTo>
                <a:lnTo>
                  <a:pt x="1225196" y="2413"/>
                </a:lnTo>
                <a:lnTo>
                  <a:pt x="1224162" y="2424"/>
                </a:lnTo>
                <a:lnTo>
                  <a:pt x="1210761" y="5132"/>
                </a:lnTo>
                <a:lnTo>
                  <a:pt x="1205691" y="29321"/>
                </a:lnTo>
                <a:lnTo>
                  <a:pt x="1207471" y="23886"/>
                </a:lnTo>
                <a:lnTo>
                  <a:pt x="1211033" y="19820"/>
                </a:lnTo>
                <a:lnTo>
                  <a:pt x="1214594" y="15752"/>
                </a:lnTo>
                <a:lnTo>
                  <a:pt x="1219407" y="13719"/>
                </a:lnTo>
                <a:lnTo>
                  <a:pt x="1231124" y="13719"/>
                </a:lnTo>
                <a:lnTo>
                  <a:pt x="1235776" y="15500"/>
                </a:lnTo>
                <a:lnTo>
                  <a:pt x="1239429" y="19061"/>
                </a:lnTo>
                <a:lnTo>
                  <a:pt x="1243082" y="22623"/>
                </a:lnTo>
                <a:lnTo>
                  <a:pt x="1244909" y="28035"/>
                </a:lnTo>
                <a:lnTo>
                  <a:pt x="1244909" y="43385"/>
                </a:lnTo>
                <a:lnTo>
                  <a:pt x="1242875" y="49048"/>
                </a:lnTo>
                <a:lnTo>
                  <a:pt x="1238809" y="52289"/>
                </a:lnTo>
                <a:lnTo>
                  <a:pt x="1234743" y="55529"/>
                </a:lnTo>
                <a:lnTo>
                  <a:pt x="1230251" y="57149"/>
                </a:lnTo>
                <a:lnTo>
                  <a:pt x="1218488" y="57149"/>
                </a:lnTo>
                <a:lnTo>
                  <a:pt x="1213502" y="55253"/>
                </a:lnTo>
                <a:lnTo>
                  <a:pt x="1214169" y="68041"/>
                </a:lnTo>
                <a:lnTo>
                  <a:pt x="1228367" y="68041"/>
                </a:lnTo>
                <a:lnTo>
                  <a:pt x="1232744" y="67156"/>
                </a:lnTo>
                <a:lnTo>
                  <a:pt x="1236810" y="65387"/>
                </a:lnTo>
                <a:lnTo>
                  <a:pt x="1240877" y="63617"/>
                </a:lnTo>
                <a:lnTo>
                  <a:pt x="1244288" y="60549"/>
                </a:lnTo>
                <a:lnTo>
                  <a:pt x="1247046" y="56183"/>
                </a:lnTo>
                <a:lnTo>
                  <a:pt x="1245915" y="64270"/>
                </a:lnTo>
                <a:lnTo>
                  <a:pt x="1242633" y="77774"/>
                </a:lnTo>
                <a:lnTo>
                  <a:pt x="1238154" y="86275"/>
                </a:lnTo>
                <a:lnTo>
                  <a:pt x="1233973" y="91215"/>
                </a:lnTo>
                <a:lnTo>
                  <a:pt x="1228918" y="93685"/>
                </a:lnTo>
                <a:lnTo>
                  <a:pt x="1219820" y="93685"/>
                </a:lnTo>
                <a:lnTo>
                  <a:pt x="1216972" y="92996"/>
                </a:lnTo>
                <a:lnTo>
                  <a:pt x="1214444" y="91617"/>
                </a:lnTo>
                <a:lnTo>
                  <a:pt x="1209528" y="88997"/>
                </a:lnTo>
                <a:lnTo>
                  <a:pt x="1206886" y="84264"/>
                </a:lnTo>
                <a:lnTo>
                  <a:pt x="1206518" y="77416"/>
                </a:lnTo>
                <a:lnTo>
                  <a:pt x="1193974" y="77416"/>
                </a:lnTo>
                <a:lnTo>
                  <a:pt x="1193974" y="85045"/>
                </a:lnTo>
                <a:lnTo>
                  <a:pt x="1196478" y="91388"/>
                </a:lnTo>
                <a:close/>
              </a:path>
              <a:path w="1259521" h="122225">
                <a:moveTo>
                  <a:pt x="1041215" y="67857"/>
                </a:moveTo>
                <a:lnTo>
                  <a:pt x="1043087" y="63181"/>
                </a:lnTo>
                <a:lnTo>
                  <a:pt x="1046832" y="59803"/>
                </a:lnTo>
                <a:lnTo>
                  <a:pt x="1050577" y="56424"/>
                </a:lnTo>
                <a:lnTo>
                  <a:pt x="1055413" y="54736"/>
                </a:lnTo>
                <a:lnTo>
                  <a:pt x="1067452" y="54736"/>
                </a:lnTo>
                <a:lnTo>
                  <a:pt x="1072460" y="56390"/>
                </a:lnTo>
                <a:lnTo>
                  <a:pt x="1076366" y="59700"/>
                </a:lnTo>
                <a:lnTo>
                  <a:pt x="1080272" y="63008"/>
                </a:lnTo>
                <a:lnTo>
                  <a:pt x="1082225" y="67857"/>
                </a:lnTo>
                <a:lnTo>
                  <a:pt x="1082225" y="80404"/>
                </a:lnTo>
                <a:lnTo>
                  <a:pt x="1080329" y="85033"/>
                </a:lnTo>
                <a:lnTo>
                  <a:pt x="1076538" y="88136"/>
                </a:lnTo>
                <a:lnTo>
                  <a:pt x="1076587" y="101662"/>
                </a:lnTo>
                <a:lnTo>
                  <a:pt x="1086705" y="95030"/>
                </a:lnTo>
                <a:lnTo>
                  <a:pt x="1092540" y="88986"/>
                </a:lnTo>
                <a:lnTo>
                  <a:pt x="1095458" y="81622"/>
                </a:lnTo>
                <a:lnTo>
                  <a:pt x="1095458" y="65582"/>
                </a:lnTo>
                <a:lnTo>
                  <a:pt x="1093275" y="59607"/>
                </a:lnTo>
                <a:lnTo>
                  <a:pt x="1088910" y="55012"/>
                </a:lnTo>
                <a:lnTo>
                  <a:pt x="1086567" y="52575"/>
                </a:lnTo>
                <a:lnTo>
                  <a:pt x="1083351" y="50416"/>
                </a:lnTo>
                <a:lnTo>
                  <a:pt x="1079261" y="48532"/>
                </a:lnTo>
                <a:lnTo>
                  <a:pt x="1078916" y="24725"/>
                </a:lnTo>
                <a:lnTo>
                  <a:pt x="1078916" y="32630"/>
                </a:lnTo>
                <a:lnTo>
                  <a:pt x="1077377" y="36272"/>
                </a:lnTo>
                <a:lnTo>
                  <a:pt x="1074298" y="39328"/>
                </a:lnTo>
                <a:lnTo>
                  <a:pt x="1071220" y="42385"/>
                </a:lnTo>
                <a:lnTo>
                  <a:pt x="1066946" y="43913"/>
                </a:lnTo>
                <a:lnTo>
                  <a:pt x="1056792" y="43913"/>
                </a:lnTo>
                <a:lnTo>
                  <a:pt x="1052725" y="42603"/>
                </a:lnTo>
                <a:lnTo>
                  <a:pt x="1049279" y="39983"/>
                </a:lnTo>
                <a:lnTo>
                  <a:pt x="1045833" y="37363"/>
                </a:lnTo>
                <a:lnTo>
                  <a:pt x="1044110" y="33733"/>
                </a:lnTo>
                <a:lnTo>
                  <a:pt x="1044110" y="24955"/>
                </a:lnTo>
                <a:lnTo>
                  <a:pt x="1045442" y="21347"/>
                </a:lnTo>
                <a:lnTo>
                  <a:pt x="1048107" y="18268"/>
                </a:lnTo>
                <a:lnTo>
                  <a:pt x="1050772" y="15189"/>
                </a:lnTo>
                <a:lnTo>
                  <a:pt x="1055092" y="13649"/>
                </a:lnTo>
                <a:lnTo>
                  <a:pt x="1061754" y="2275"/>
                </a:lnTo>
                <a:lnTo>
                  <a:pt x="1051967" y="2275"/>
                </a:lnTo>
                <a:lnTo>
                  <a:pt x="1044408" y="4917"/>
                </a:lnTo>
                <a:lnTo>
                  <a:pt x="1039078" y="10203"/>
                </a:lnTo>
                <a:lnTo>
                  <a:pt x="1033748" y="15488"/>
                </a:lnTo>
                <a:lnTo>
                  <a:pt x="1031083" y="21807"/>
                </a:lnTo>
                <a:lnTo>
                  <a:pt x="1031083" y="35043"/>
                </a:lnTo>
                <a:lnTo>
                  <a:pt x="1032898" y="39822"/>
                </a:lnTo>
                <a:lnTo>
                  <a:pt x="1036528" y="43499"/>
                </a:lnTo>
                <a:lnTo>
                  <a:pt x="1038458" y="45475"/>
                </a:lnTo>
                <a:lnTo>
                  <a:pt x="1041146" y="47198"/>
                </a:lnTo>
                <a:lnTo>
                  <a:pt x="1044592" y="48669"/>
                </a:lnTo>
                <a:lnTo>
                  <a:pt x="1038986" y="50921"/>
                </a:lnTo>
                <a:lnTo>
                  <a:pt x="1034759" y="54173"/>
                </a:lnTo>
                <a:lnTo>
                  <a:pt x="1031910" y="58424"/>
                </a:lnTo>
                <a:lnTo>
                  <a:pt x="1029061" y="62675"/>
                </a:lnTo>
                <a:lnTo>
                  <a:pt x="1027637" y="67719"/>
                </a:lnTo>
                <a:lnTo>
                  <a:pt x="1027637" y="83483"/>
                </a:lnTo>
                <a:lnTo>
                  <a:pt x="1030957" y="91054"/>
                </a:lnTo>
                <a:lnTo>
                  <a:pt x="1037596" y="96270"/>
                </a:lnTo>
                <a:lnTo>
                  <a:pt x="1037744" y="96386"/>
                </a:lnTo>
                <a:lnTo>
                  <a:pt x="1041215" y="78979"/>
                </a:lnTo>
                <a:lnTo>
                  <a:pt x="1041215" y="67857"/>
                </a:lnTo>
                <a:close/>
              </a:path>
              <a:path w="1259521" h="122225">
                <a:moveTo>
                  <a:pt x="173987" y="27436"/>
                </a:moveTo>
                <a:lnTo>
                  <a:pt x="161719" y="27436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3" y="46026"/>
                </a:lnTo>
                <a:lnTo>
                  <a:pt x="179880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2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2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3"/>
                </a:lnTo>
                <a:lnTo>
                  <a:pt x="213963" y="34216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2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7" y="37915"/>
                </a:lnTo>
                <a:lnTo>
                  <a:pt x="173987" y="27436"/>
                </a:lnTo>
                <a:close/>
              </a:path>
              <a:path w="1259521" h="122225">
                <a:moveTo>
                  <a:pt x="70233" y="12409"/>
                </a:move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lnTo>
                  <a:pt x="70233" y="12409"/>
                </a:lnTo>
                <a:close/>
              </a:path>
              <a:path w="1259521" h="122225">
                <a:moveTo>
                  <a:pt x="79377" y="27781"/>
                </a:moveTo>
                <a:lnTo>
                  <a:pt x="79377" y="101268"/>
                </a:lnTo>
                <a:lnTo>
                  <a:pt x="91990" y="101268"/>
                </a:lnTo>
                <a:lnTo>
                  <a:pt x="91990" y="27781"/>
                </a:lnTo>
                <a:lnTo>
                  <a:pt x="79377" y="27781"/>
                </a:lnTo>
                <a:close/>
              </a:path>
              <a:path w="1259521" h="122225">
                <a:moveTo>
                  <a:pt x="79377" y="0"/>
                </a:moveTo>
                <a:lnTo>
                  <a:pt x="79377" y="14063"/>
                </a:lnTo>
                <a:lnTo>
                  <a:pt x="91990" y="14063"/>
                </a:lnTo>
                <a:lnTo>
                  <a:pt x="91990" y="0"/>
                </a:lnTo>
                <a:lnTo>
                  <a:pt x="793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754709" y="2288724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129208" y="2288083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311002" y="231977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311002" y="2370808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671614" y="2459209"/>
            <a:ext cx="65352" cy="63563"/>
          </a:xfrm>
          <a:custGeom>
            <a:avLst/>
            <a:gdLst/>
            <a:ahLst/>
            <a:cxnLst/>
            <a:rect l="l" t="t" r="r" b="b"/>
            <a:pathLst>
              <a:path w="71887" h="72038">
                <a:moveTo>
                  <a:pt x="41836" y="30263"/>
                </a:moveTo>
                <a:lnTo>
                  <a:pt x="41836" y="0"/>
                </a:lnTo>
                <a:lnTo>
                  <a:pt x="30050" y="0"/>
                </a:lnTo>
                <a:lnTo>
                  <a:pt x="30050" y="30263"/>
                </a:lnTo>
                <a:lnTo>
                  <a:pt x="0" y="30263"/>
                </a:lnTo>
                <a:lnTo>
                  <a:pt x="0" y="41844"/>
                </a:lnTo>
                <a:lnTo>
                  <a:pt x="30050" y="41844"/>
                </a:lnTo>
                <a:lnTo>
                  <a:pt x="30050" y="72038"/>
                </a:lnTo>
                <a:lnTo>
                  <a:pt x="41836" y="72038"/>
                </a:lnTo>
                <a:lnTo>
                  <a:pt x="41836" y="41844"/>
                </a:lnTo>
                <a:lnTo>
                  <a:pt x="71887" y="41844"/>
                </a:lnTo>
                <a:lnTo>
                  <a:pt x="71887" y="30263"/>
                </a:lnTo>
                <a:lnTo>
                  <a:pt x="41836" y="30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78425" y="2430986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2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29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6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6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874167" y="2456048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1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4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2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887138" y="2510020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7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948021" y="2455926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2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6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7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1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1016318" y="2433115"/>
            <a:ext cx="54700" cy="89659"/>
          </a:xfrm>
          <a:custGeom>
            <a:avLst/>
            <a:gdLst/>
            <a:ahLst/>
            <a:cxnLst/>
            <a:rect l="l" t="t" r="r" b="b"/>
            <a:pathLst>
              <a:path w="60170" h="101613">
                <a:moveTo>
                  <a:pt x="43100" y="39110"/>
                </a:moveTo>
                <a:lnTo>
                  <a:pt x="45352" y="43154"/>
                </a:lnTo>
                <a:lnTo>
                  <a:pt x="46730" y="45682"/>
                </a:lnTo>
                <a:lnTo>
                  <a:pt x="47419" y="49657"/>
                </a:lnTo>
                <a:lnTo>
                  <a:pt x="47419" y="101613"/>
                </a:lnTo>
                <a:lnTo>
                  <a:pt x="60170" y="101613"/>
                </a:lnTo>
                <a:lnTo>
                  <a:pt x="60170" y="46992"/>
                </a:lnTo>
                <a:lnTo>
                  <a:pt x="59136" y="41315"/>
                </a:lnTo>
                <a:lnTo>
                  <a:pt x="57069" y="37225"/>
                </a:lnTo>
                <a:lnTo>
                  <a:pt x="53255" y="29734"/>
                </a:lnTo>
                <a:lnTo>
                  <a:pt x="45995" y="25989"/>
                </a:lnTo>
                <a:lnTo>
                  <a:pt x="29315" y="25989"/>
                </a:lnTo>
                <a:lnTo>
                  <a:pt x="24330" y="27299"/>
                </a:lnTo>
                <a:lnTo>
                  <a:pt x="20332" y="29918"/>
                </a:lnTo>
                <a:lnTo>
                  <a:pt x="17989" y="31435"/>
                </a:lnTo>
                <a:lnTo>
                  <a:pt x="15347" y="34054"/>
                </a:lnTo>
                <a:lnTo>
                  <a:pt x="12406" y="37777"/>
                </a:lnTo>
                <a:lnTo>
                  <a:pt x="12406" y="0"/>
                </a:lnTo>
                <a:lnTo>
                  <a:pt x="0" y="0"/>
                </a:lnTo>
                <a:lnTo>
                  <a:pt x="0" y="101613"/>
                </a:lnTo>
                <a:lnTo>
                  <a:pt x="12406" y="101613"/>
                </a:lnTo>
                <a:lnTo>
                  <a:pt x="12406" y="52621"/>
                </a:lnTo>
                <a:lnTo>
                  <a:pt x="14497" y="45935"/>
                </a:lnTo>
                <a:lnTo>
                  <a:pt x="18678" y="42396"/>
                </a:lnTo>
                <a:lnTo>
                  <a:pt x="22859" y="38857"/>
                </a:lnTo>
                <a:lnTo>
                  <a:pt x="27523" y="37088"/>
                </a:lnTo>
                <a:lnTo>
                  <a:pt x="38873" y="37088"/>
                </a:lnTo>
                <a:lnTo>
                  <a:pt x="43100" y="39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097128" y="2465110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097128" y="2516143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596160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643811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8"/>
                </a:lnTo>
                <a:lnTo>
                  <a:pt x="10442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1696580" y="2437130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3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6"/>
                </a:lnTo>
                <a:lnTo>
                  <a:pt x="44547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770370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622413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9" y="101681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7" y="63467"/>
                </a:lnTo>
                <a:lnTo>
                  <a:pt x="54587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4" y="49128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1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4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50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448077" y="243603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1513722" y="2435549"/>
            <a:ext cx="62721" cy="89597"/>
          </a:xfrm>
          <a:custGeom>
            <a:avLst/>
            <a:gdLst/>
            <a:ahLst/>
            <a:cxnLst/>
            <a:rect l="l" t="t" r="r" b="b"/>
            <a:pathLst>
              <a:path w="68993" h="101543">
                <a:moveTo>
                  <a:pt x="14749" y="32537"/>
                </a:moveTo>
                <a:lnTo>
                  <a:pt x="14979" y="26931"/>
                </a:lnTo>
                <a:lnTo>
                  <a:pt x="15967" y="22610"/>
                </a:lnTo>
                <a:lnTo>
                  <a:pt x="17713" y="19577"/>
                </a:lnTo>
                <a:lnTo>
                  <a:pt x="20884" y="14062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3"/>
                </a:lnTo>
                <a:lnTo>
                  <a:pt x="50567" y="17968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1"/>
                </a:lnTo>
                <a:lnTo>
                  <a:pt x="44456" y="40465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6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49"/>
                </a:lnTo>
                <a:lnTo>
                  <a:pt x="39447" y="53149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8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1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2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5"/>
                </a:lnTo>
                <a:lnTo>
                  <a:pt x="7891" y="91927"/>
                </a:lnTo>
                <a:lnTo>
                  <a:pt x="8953" y="93131"/>
                </a:lnTo>
                <a:lnTo>
                  <a:pt x="19019" y="99440"/>
                </a:lnTo>
                <a:lnTo>
                  <a:pt x="33290" y="101543"/>
                </a:lnTo>
                <a:lnTo>
                  <a:pt x="36243" y="101474"/>
                </a:lnTo>
                <a:lnTo>
                  <a:pt x="49584" y="98911"/>
                </a:lnTo>
                <a:lnTo>
                  <a:pt x="59688" y="92650"/>
                </a:lnTo>
                <a:lnTo>
                  <a:pt x="65891" y="86722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3"/>
                </a:lnTo>
                <a:lnTo>
                  <a:pt x="57643" y="47887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1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6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7"/>
                </a:lnTo>
                <a:lnTo>
                  <a:pt x="14749" y="32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988102" y="2584777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919199" y="2578451"/>
            <a:ext cx="59086" cy="91727"/>
          </a:xfrm>
          <a:custGeom>
            <a:avLst/>
            <a:gdLst/>
            <a:ahLst/>
            <a:cxnLst/>
            <a:rect l="l" t="t" r="r" b="b"/>
            <a:pathLst>
              <a:path w="64995" h="103957">
                <a:moveTo>
                  <a:pt x="11441" y="101613"/>
                </a:moveTo>
                <a:lnTo>
                  <a:pt x="11441" y="92169"/>
                </a:lnTo>
                <a:lnTo>
                  <a:pt x="12245" y="76474"/>
                </a:lnTo>
                <a:lnTo>
                  <a:pt x="11372" y="70844"/>
                </a:lnTo>
                <a:lnTo>
                  <a:pt x="11372" y="54299"/>
                </a:lnTo>
                <a:lnTo>
                  <a:pt x="13497" y="47405"/>
                </a:lnTo>
                <a:lnTo>
                  <a:pt x="17747" y="43223"/>
                </a:lnTo>
                <a:lnTo>
                  <a:pt x="21998" y="39041"/>
                </a:lnTo>
                <a:lnTo>
                  <a:pt x="26949" y="36950"/>
                </a:lnTo>
                <a:lnTo>
                  <a:pt x="39080" y="36950"/>
                </a:lnTo>
                <a:lnTo>
                  <a:pt x="43985" y="39500"/>
                </a:lnTo>
                <a:lnTo>
                  <a:pt x="47316" y="44602"/>
                </a:lnTo>
                <a:lnTo>
                  <a:pt x="50647" y="49703"/>
                </a:lnTo>
                <a:lnTo>
                  <a:pt x="52313" y="56137"/>
                </a:lnTo>
                <a:lnTo>
                  <a:pt x="52313" y="72637"/>
                </a:lnTo>
                <a:lnTo>
                  <a:pt x="50647" y="79668"/>
                </a:lnTo>
                <a:lnTo>
                  <a:pt x="47316" y="84999"/>
                </a:lnTo>
                <a:lnTo>
                  <a:pt x="43985" y="90330"/>
                </a:lnTo>
                <a:lnTo>
                  <a:pt x="38965" y="92996"/>
                </a:lnTo>
                <a:lnTo>
                  <a:pt x="23342" y="92996"/>
                </a:lnTo>
                <a:lnTo>
                  <a:pt x="18816" y="99889"/>
                </a:lnTo>
                <a:lnTo>
                  <a:pt x="22676" y="102601"/>
                </a:lnTo>
                <a:lnTo>
                  <a:pt x="27408" y="103957"/>
                </a:lnTo>
                <a:lnTo>
                  <a:pt x="33928" y="103946"/>
                </a:lnTo>
                <a:lnTo>
                  <a:pt x="46761" y="100881"/>
                </a:lnTo>
                <a:lnTo>
                  <a:pt x="56517" y="92375"/>
                </a:lnTo>
                <a:lnTo>
                  <a:pt x="59038" y="88473"/>
                </a:lnTo>
                <a:lnTo>
                  <a:pt x="63506" y="76920"/>
                </a:lnTo>
                <a:lnTo>
                  <a:pt x="64995" y="63284"/>
                </a:lnTo>
                <a:lnTo>
                  <a:pt x="64847" y="58585"/>
                </a:lnTo>
                <a:lnTo>
                  <a:pt x="62249" y="45260"/>
                </a:lnTo>
                <a:lnTo>
                  <a:pt x="56414" y="35330"/>
                </a:lnTo>
                <a:lnTo>
                  <a:pt x="50693" y="29010"/>
                </a:lnTo>
                <a:lnTo>
                  <a:pt x="43238" y="25851"/>
                </a:lnTo>
                <a:lnTo>
                  <a:pt x="29637" y="25851"/>
                </a:lnTo>
                <a:lnTo>
                  <a:pt x="25547" y="26782"/>
                </a:lnTo>
                <a:lnTo>
                  <a:pt x="21780" y="28643"/>
                </a:lnTo>
                <a:lnTo>
                  <a:pt x="18012" y="30504"/>
                </a:lnTo>
                <a:lnTo>
                  <a:pt x="14772" y="33205"/>
                </a:lnTo>
                <a:lnTo>
                  <a:pt x="12061" y="36743"/>
                </a:lnTo>
                <a:lnTo>
                  <a:pt x="12061" y="0"/>
                </a:lnTo>
                <a:lnTo>
                  <a:pt x="0" y="0"/>
                </a:lnTo>
                <a:lnTo>
                  <a:pt x="0" y="101613"/>
                </a:lnTo>
                <a:lnTo>
                  <a:pt x="11441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71176" y="2633407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51044" y="2578754"/>
            <a:ext cx="76066" cy="89354"/>
          </a:xfrm>
          <a:custGeom>
            <a:avLst/>
            <a:gdLst/>
            <a:ahLst/>
            <a:cxnLst/>
            <a:rect l="l" t="t" r="r" b="b"/>
            <a:pathLst>
              <a:path w="83673" h="101268">
                <a:moveTo>
                  <a:pt x="70031" y="89757"/>
                </a:moveTo>
                <a:lnTo>
                  <a:pt x="77608" y="78243"/>
                </a:lnTo>
                <a:lnTo>
                  <a:pt x="79262" y="74340"/>
                </a:lnTo>
                <a:lnTo>
                  <a:pt x="82571" y="62275"/>
                </a:lnTo>
                <a:lnTo>
                  <a:pt x="83673" y="49083"/>
                </a:lnTo>
                <a:lnTo>
                  <a:pt x="82811" y="37605"/>
                </a:lnTo>
                <a:lnTo>
                  <a:pt x="79402" y="25265"/>
                </a:lnTo>
                <a:lnTo>
                  <a:pt x="73404" y="14821"/>
                </a:lnTo>
                <a:lnTo>
                  <a:pt x="66025" y="7534"/>
                </a:lnTo>
                <a:lnTo>
                  <a:pt x="54708" y="1883"/>
                </a:lnTo>
                <a:lnTo>
                  <a:pt x="41009" y="0"/>
                </a:lnTo>
                <a:lnTo>
                  <a:pt x="0" y="0"/>
                </a:lnTo>
                <a:lnTo>
                  <a:pt x="0" y="101268"/>
                </a:lnTo>
                <a:lnTo>
                  <a:pt x="40872" y="101268"/>
                </a:lnTo>
                <a:lnTo>
                  <a:pt x="13784" y="89549"/>
                </a:lnTo>
                <a:lnTo>
                  <a:pt x="13784" y="11788"/>
                </a:lnTo>
                <a:lnTo>
                  <a:pt x="39171" y="11798"/>
                </a:lnTo>
                <a:lnTo>
                  <a:pt x="52826" y="14560"/>
                </a:lnTo>
                <a:lnTo>
                  <a:pt x="62204" y="22197"/>
                </a:lnTo>
                <a:lnTo>
                  <a:pt x="64382" y="25700"/>
                </a:lnTo>
                <a:lnTo>
                  <a:pt x="68357" y="37073"/>
                </a:lnTo>
                <a:lnTo>
                  <a:pt x="69682" y="51427"/>
                </a:lnTo>
                <a:lnTo>
                  <a:pt x="69682" y="54690"/>
                </a:lnTo>
                <a:lnTo>
                  <a:pt x="69337" y="58228"/>
                </a:lnTo>
                <a:lnTo>
                  <a:pt x="68648" y="62043"/>
                </a:lnTo>
                <a:lnTo>
                  <a:pt x="67453" y="68431"/>
                </a:lnTo>
                <a:lnTo>
                  <a:pt x="65500" y="73670"/>
                </a:lnTo>
                <a:lnTo>
                  <a:pt x="62789" y="77760"/>
                </a:lnTo>
                <a:lnTo>
                  <a:pt x="59389" y="82862"/>
                </a:lnTo>
                <a:lnTo>
                  <a:pt x="55024" y="86309"/>
                </a:lnTo>
                <a:lnTo>
                  <a:pt x="49694" y="88101"/>
                </a:lnTo>
                <a:lnTo>
                  <a:pt x="46962" y="100930"/>
                </a:lnTo>
                <a:lnTo>
                  <a:pt x="59815" y="97319"/>
                </a:lnTo>
                <a:lnTo>
                  <a:pt x="70031" y="89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63576" y="2656491"/>
            <a:ext cx="32645" cy="11617"/>
          </a:xfrm>
          <a:custGeom>
            <a:avLst/>
            <a:gdLst/>
            <a:ahLst/>
            <a:cxnLst/>
            <a:rect l="l" t="t" r="r" b="b"/>
            <a:pathLst>
              <a:path w="35909" h="13166">
                <a:moveTo>
                  <a:pt x="35909" y="0"/>
                </a:moveTo>
                <a:lnTo>
                  <a:pt x="32922" y="965"/>
                </a:lnTo>
                <a:lnTo>
                  <a:pt x="29108" y="1448"/>
                </a:lnTo>
                <a:lnTo>
                  <a:pt x="0" y="1448"/>
                </a:lnTo>
                <a:lnTo>
                  <a:pt x="27087" y="13166"/>
                </a:lnTo>
                <a:lnTo>
                  <a:pt x="33178" y="12828"/>
                </a:lnTo>
                <a:lnTo>
                  <a:pt x="359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41461" y="2601504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80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6" y="32676"/>
                </a:lnTo>
                <a:lnTo>
                  <a:pt x="13876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8"/>
                </a:lnTo>
                <a:lnTo>
                  <a:pt x="43077" y="77003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9"/>
                </a:lnTo>
                <a:lnTo>
                  <a:pt x="67040" y="29666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0" y="12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850232" y="2601564"/>
            <a:ext cx="20746" cy="23176"/>
          </a:xfrm>
          <a:custGeom>
            <a:avLst/>
            <a:gdLst/>
            <a:ahLst/>
            <a:cxnLst/>
            <a:rect l="l" t="t" r="r" b="b"/>
            <a:pathLst>
              <a:path w="22821" h="26266">
                <a:moveTo>
                  <a:pt x="10151" y="3158"/>
                </a:moveTo>
                <a:lnTo>
                  <a:pt x="0" y="11030"/>
                </a:lnTo>
                <a:lnTo>
                  <a:pt x="4227" y="26266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929599" y="2645928"/>
            <a:ext cx="10818" cy="20660"/>
          </a:xfrm>
          <a:custGeom>
            <a:avLst/>
            <a:gdLst/>
            <a:ahLst/>
            <a:cxnLst/>
            <a:rect l="l" t="t" r="r" b="b"/>
            <a:pathLst>
              <a:path w="11900" h="23415">
                <a:moveTo>
                  <a:pt x="5812" y="12454"/>
                </a:moveTo>
                <a:lnTo>
                  <a:pt x="2550" y="4320"/>
                </a:lnTo>
                <a:lnTo>
                  <a:pt x="804" y="0"/>
                </a:lnTo>
                <a:lnTo>
                  <a:pt x="0" y="15695"/>
                </a:lnTo>
                <a:lnTo>
                  <a:pt x="2619" y="19233"/>
                </a:lnTo>
                <a:lnTo>
                  <a:pt x="5077" y="21807"/>
                </a:lnTo>
                <a:lnTo>
                  <a:pt x="7374" y="23415"/>
                </a:lnTo>
                <a:lnTo>
                  <a:pt x="11900" y="16521"/>
                </a:lnTo>
                <a:lnTo>
                  <a:pt x="5812" y="124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032965" y="2610445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032965" y="2661479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770370" y="258088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2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514788" y="2580761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4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3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4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7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448077" y="2581370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539746" y="2580762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1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23975" y="264844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4" y="9157"/>
                </a:moveTo>
                <a:lnTo>
                  <a:pt x="35003" y="12258"/>
                </a:lnTo>
                <a:lnTo>
                  <a:pt x="30235" y="13810"/>
                </a:lnTo>
                <a:lnTo>
                  <a:pt x="17324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4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596160" y="265484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8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644907" y="2645037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621599" y="2581005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697144" y="2582465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3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5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7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7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1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6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671614" y="2724090"/>
            <a:ext cx="1150219" cy="116058"/>
          </a:xfrm>
          <a:custGeom>
            <a:avLst/>
            <a:gdLst/>
            <a:ahLst/>
            <a:cxnLst/>
            <a:rect l="l" t="t" r="r" b="b"/>
            <a:pathLst>
              <a:path w="1265241" h="131532">
                <a:moveTo>
                  <a:pt x="343885" y="27781"/>
                </a:moveTo>
                <a:lnTo>
                  <a:pt x="343885" y="101268"/>
                </a:lnTo>
                <a:lnTo>
                  <a:pt x="356499" y="101268"/>
                </a:lnTo>
                <a:lnTo>
                  <a:pt x="356499" y="27781"/>
                </a:lnTo>
                <a:lnTo>
                  <a:pt x="343885" y="27781"/>
                </a:lnTo>
                <a:close/>
              </a:path>
              <a:path w="1265241" h="131532">
                <a:moveTo>
                  <a:pt x="343885" y="0"/>
                </a:moveTo>
                <a:lnTo>
                  <a:pt x="343885" y="14063"/>
                </a:lnTo>
                <a:lnTo>
                  <a:pt x="356499" y="14063"/>
                </a:lnTo>
                <a:lnTo>
                  <a:pt x="356499" y="0"/>
                </a:lnTo>
                <a:lnTo>
                  <a:pt x="343885" y="0"/>
                </a:lnTo>
                <a:close/>
              </a:path>
              <a:path w="1265241" h="131532">
                <a:moveTo>
                  <a:pt x="847101" y="89549"/>
                </a:moveTo>
                <a:lnTo>
                  <a:pt x="848296" y="84677"/>
                </a:lnTo>
                <a:lnTo>
                  <a:pt x="851191" y="80242"/>
                </a:lnTo>
                <a:lnTo>
                  <a:pt x="855786" y="76244"/>
                </a:lnTo>
                <a:lnTo>
                  <a:pt x="858359" y="73992"/>
                </a:lnTo>
                <a:lnTo>
                  <a:pt x="861897" y="71625"/>
                </a:lnTo>
                <a:lnTo>
                  <a:pt x="866400" y="69143"/>
                </a:lnTo>
                <a:lnTo>
                  <a:pt x="875843" y="63904"/>
                </a:lnTo>
                <a:lnTo>
                  <a:pt x="884159" y="59262"/>
                </a:lnTo>
                <a:lnTo>
                  <a:pt x="889926" y="55310"/>
                </a:lnTo>
                <a:lnTo>
                  <a:pt x="893143" y="52047"/>
                </a:lnTo>
                <a:lnTo>
                  <a:pt x="898702" y="46440"/>
                </a:lnTo>
                <a:lnTo>
                  <a:pt x="901482" y="39684"/>
                </a:lnTo>
                <a:lnTo>
                  <a:pt x="901482" y="24289"/>
                </a:lnTo>
                <a:lnTo>
                  <a:pt x="898875" y="17487"/>
                </a:lnTo>
                <a:lnTo>
                  <a:pt x="893659" y="11374"/>
                </a:lnTo>
                <a:lnTo>
                  <a:pt x="883072" y="4324"/>
                </a:lnTo>
                <a:lnTo>
                  <a:pt x="868881" y="2205"/>
                </a:lnTo>
                <a:lnTo>
                  <a:pt x="861103" y="2797"/>
                </a:lnTo>
                <a:lnTo>
                  <a:pt x="848801" y="7394"/>
                </a:lnTo>
                <a:lnTo>
                  <a:pt x="840415" y="16545"/>
                </a:lnTo>
                <a:lnTo>
                  <a:pt x="837383" y="21967"/>
                </a:lnTo>
                <a:lnTo>
                  <a:pt x="835798" y="28976"/>
                </a:lnTo>
                <a:lnTo>
                  <a:pt x="835660" y="37570"/>
                </a:lnTo>
                <a:lnTo>
                  <a:pt x="848273" y="37570"/>
                </a:lnTo>
                <a:lnTo>
                  <a:pt x="848457" y="31458"/>
                </a:lnTo>
                <a:lnTo>
                  <a:pt x="849422" y="26678"/>
                </a:lnTo>
                <a:lnTo>
                  <a:pt x="851168" y="23232"/>
                </a:lnTo>
                <a:lnTo>
                  <a:pt x="854430" y="16797"/>
                </a:lnTo>
                <a:lnTo>
                  <a:pt x="860312" y="13580"/>
                </a:lnTo>
                <a:lnTo>
                  <a:pt x="874556" y="13580"/>
                </a:lnTo>
                <a:lnTo>
                  <a:pt x="879151" y="15269"/>
                </a:lnTo>
                <a:lnTo>
                  <a:pt x="882597" y="18647"/>
                </a:lnTo>
                <a:lnTo>
                  <a:pt x="886043" y="22025"/>
                </a:lnTo>
                <a:lnTo>
                  <a:pt x="887766" y="26586"/>
                </a:lnTo>
                <a:lnTo>
                  <a:pt x="887766" y="37248"/>
                </a:lnTo>
                <a:lnTo>
                  <a:pt x="885883" y="41614"/>
                </a:lnTo>
                <a:lnTo>
                  <a:pt x="882115" y="45429"/>
                </a:lnTo>
                <a:lnTo>
                  <a:pt x="879725" y="47865"/>
                </a:lnTo>
                <a:lnTo>
                  <a:pt x="875567" y="50806"/>
                </a:lnTo>
                <a:lnTo>
                  <a:pt x="869639" y="54253"/>
                </a:lnTo>
                <a:lnTo>
                  <a:pt x="856406" y="61905"/>
                </a:lnTo>
                <a:lnTo>
                  <a:pt x="847538" y="67052"/>
                </a:lnTo>
                <a:lnTo>
                  <a:pt x="841576" y="72774"/>
                </a:lnTo>
                <a:lnTo>
                  <a:pt x="838520" y="79070"/>
                </a:lnTo>
                <a:lnTo>
                  <a:pt x="835464" y="85367"/>
                </a:lnTo>
                <a:lnTo>
                  <a:pt x="833707" y="92766"/>
                </a:lnTo>
                <a:lnTo>
                  <a:pt x="833247" y="101268"/>
                </a:lnTo>
                <a:lnTo>
                  <a:pt x="901000" y="101268"/>
                </a:lnTo>
                <a:lnTo>
                  <a:pt x="901000" y="89549"/>
                </a:lnTo>
                <a:lnTo>
                  <a:pt x="847101" y="89549"/>
                </a:lnTo>
                <a:close/>
              </a:path>
              <a:path w="1265241" h="131532">
                <a:moveTo>
                  <a:pt x="944123" y="101268"/>
                </a:moveTo>
                <a:lnTo>
                  <a:pt x="946237" y="91157"/>
                </a:lnTo>
                <a:lnTo>
                  <a:pt x="947960" y="83827"/>
                </a:lnTo>
                <a:lnTo>
                  <a:pt x="949293" y="79277"/>
                </a:lnTo>
                <a:lnTo>
                  <a:pt x="951361" y="72200"/>
                </a:lnTo>
                <a:lnTo>
                  <a:pt x="954393" y="64364"/>
                </a:lnTo>
                <a:lnTo>
                  <a:pt x="958391" y="55769"/>
                </a:lnTo>
                <a:lnTo>
                  <a:pt x="959674" y="53032"/>
                </a:lnTo>
                <a:lnTo>
                  <a:pt x="965644" y="41702"/>
                </a:lnTo>
                <a:lnTo>
                  <a:pt x="972348" y="31090"/>
                </a:lnTo>
                <a:lnTo>
                  <a:pt x="977609" y="23461"/>
                </a:lnTo>
                <a:lnTo>
                  <a:pt x="981825" y="18107"/>
                </a:lnTo>
                <a:lnTo>
                  <a:pt x="984995" y="15028"/>
                </a:lnTo>
                <a:lnTo>
                  <a:pt x="984995" y="4205"/>
                </a:lnTo>
                <a:lnTo>
                  <a:pt x="916347" y="4205"/>
                </a:lnTo>
                <a:lnTo>
                  <a:pt x="916347" y="16683"/>
                </a:lnTo>
                <a:lnTo>
                  <a:pt x="970935" y="16683"/>
                </a:lnTo>
                <a:lnTo>
                  <a:pt x="965471" y="23339"/>
                </a:lnTo>
                <a:lnTo>
                  <a:pt x="958148" y="33573"/>
                </a:lnTo>
                <a:lnTo>
                  <a:pt x="951085" y="45016"/>
                </a:lnTo>
                <a:lnTo>
                  <a:pt x="946474" y="53552"/>
                </a:lnTo>
                <a:lnTo>
                  <a:pt x="940935" y="65444"/>
                </a:lnTo>
                <a:lnTo>
                  <a:pt x="936411" y="77360"/>
                </a:lnTo>
                <a:lnTo>
                  <a:pt x="932901" y="89302"/>
                </a:lnTo>
                <a:lnTo>
                  <a:pt x="930408" y="101268"/>
                </a:lnTo>
                <a:lnTo>
                  <a:pt x="944123" y="101268"/>
                </a:lnTo>
                <a:close/>
              </a:path>
              <a:path w="1265241" h="131532">
                <a:moveTo>
                  <a:pt x="1010658" y="121260"/>
                </a:moveTo>
                <a:lnTo>
                  <a:pt x="1014472" y="118709"/>
                </a:lnTo>
                <a:lnTo>
                  <a:pt x="1016678" y="114573"/>
                </a:lnTo>
                <a:lnTo>
                  <a:pt x="1018883" y="110437"/>
                </a:lnTo>
                <a:lnTo>
                  <a:pt x="1019986" y="105634"/>
                </a:lnTo>
                <a:lnTo>
                  <a:pt x="1019986" y="86240"/>
                </a:lnTo>
                <a:lnTo>
                  <a:pt x="1005236" y="86240"/>
                </a:lnTo>
                <a:lnTo>
                  <a:pt x="1005236" y="101268"/>
                </a:lnTo>
                <a:lnTo>
                  <a:pt x="1012749" y="101268"/>
                </a:lnTo>
                <a:lnTo>
                  <a:pt x="1012944" y="102382"/>
                </a:lnTo>
                <a:lnTo>
                  <a:pt x="1012956" y="104922"/>
                </a:lnTo>
                <a:lnTo>
                  <a:pt x="1011922" y="108989"/>
                </a:lnTo>
                <a:lnTo>
                  <a:pt x="1010635" y="112895"/>
                </a:lnTo>
                <a:lnTo>
                  <a:pt x="1008407" y="115124"/>
                </a:lnTo>
                <a:lnTo>
                  <a:pt x="1005236" y="115676"/>
                </a:lnTo>
                <a:lnTo>
                  <a:pt x="1005236" y="122225"/>
                </a:lnTo>
                <a:lnTo>
                  <a:pt x="1010658" y="121260"/>
                </a:lnTo>
                <a:close/>
              </a:path>
              <a:path w="1265241" h="131532">
                <a:moveTo>
                  <a:pt x="1075677" y="77140"/>
                </a:moveTo>
                <a:lnTo>
                  <a:pt x="1075677" y="101268"/>
                </a:lnTo>
                <a:lnTo>
                  <a:pt x="1088083" y="101268"/>
                </a:lnTo>
                <a:lnTo>
                  <a:pt x="1088083" y="77140"/>
                </a:lnTo>
                <a:lnTo>
                  <a:pt x="1102626" y="77140"/>
                </a:lnTo>
                <a:lnTo>
                  <a:pt x="1102626" y="66317"/>
                </a:lnTo>
                <a:lnTo>
                  <a:pt x="1088083" y="66317"/>
                </a:lnTo>
                <a:lnTo>
                  <a:pt x="1088083" y="2274"/>
                </a:lnTo>
                <a:lnTo>
                  <a:pt x="1077607" y="2274"/>
                </a:lnTo>
                <a:lnTo>
                  <a:pt x="1075470" y="21577"/>
                </a:lnTo>
                <a:lnTo>
                  <a:pt x="1075470" y="66317"/>
                </a:lnTo>
                <a:lnTo>
                  <a:pt x="1043834" y="66317"/>
                </a:lnTo>
                <a:lnTo>
                  <a:pt x="1032392" y="65007"/>
                </a:lnTo>
                <a:lnTo>
                  <a:pt x="1032392" y="77140"/>
                </a:lnTo>
                <a:lnTo>
                  <a:pt x="1075677" y="77140"/>
                </a:lnTo>
                <a:close/>
              </a:path>
              <a:path w="1265241" h="131532">
                <a:moveTo>
                  <a:pt x="1077607" y="2274"/>
                </a:moveTo>
                <a:lnTo>
                  <a:pt x="1032392" y="65007"/>
                </a:lnTo>
                <a:lnTo>
                  <a:pt x="1043834" y="66317"/>
                </a:lnTo>
                <a:lnTo>
                  <a:pt x="1075470" y="21577"/>
                </a:lnTo>
                <a:lnTo>
                  <a:pt x="1077607" y="2274"/>
                </a:lnTo>
                <a:close/>
              </a:path>
              <a:path w="1265241" h="131532">
                <a:moveTo>
                  <a:pt x="1168175" y="75121"/>
                </a:moveTo>
                <a:lnTo>
                  <a:pt x="1164566" y="84103"/>
                </a:lnTo>
                <a:lnTo>
                  <a:pt x="1160752" y="89802"/>
                </a:lnTo>
                <a:lnTo>
                  <a:pt x="1155629" y="92651"/>
                </a:lnTo>
                <a:lnTo>
                  <a:pt x="1141201" y="92651"/>
                </a:lnTo>
                <a:lnTo>
                  <a:pt x="1149265" y="103957"/>
                </a:lnTo>
                <a:lnTo>
                  <a:pt x="1158610" y="102727"/>
                </a:lnTo>
                <a:lnTo>
                  <a:pt x="1169665" y="96517"/>
                </a:lnTo>
                <a:lnTo>
                  <a:pt x="1168175" y="75121"/>
                </a:lnTo>
                <a:close/>
              </a:path>
              <a:path w="1265241" h="131532">
                <a:moveTo>
                  <a:pt x="1116382" y="40181"/>
                </a:moveTo>
                <a:lnTo>
                  <a:pt x="1115561" y="53908"/>
                </a:lnTo>
                <a:lnTo>
                  <a:pt x="1116135" y="65438"/>
                </a:lnTo>
                <a:lnTo>
                  <a:pt x="1118533" y="78115"/>
                </a:lnTo>
                <a:lnTo>
                  <a:pt x="1122798" y="88515"/>
                </a:lnTo>
                <a:lnTo>
                  <a:pt x="1126036" y="93347"/>
                </a:lnTo>
                <a:lnTo>
                  <a:pt x="1136088" y="101304"/>
                </a:lnTo>
                <a:lnTo>
                  <a:pt x="1149265" y="103957"/>
                </a:lnTo>
                <a:lnTo>
                  <a:pt x="1141201" y="92651"/>
                </a:lnTo>
                <a:lnTo>
                  <a:pt x="1135549" y="87986"/>
                </a:lnTo>
                <a:lnTo>
                  <a:pt x="1132241" y="78657"/>
                </a:lnTo>
                <a:lnTo>
                  <a:pt x="1130081" y="72544"/>
                </a:lnTo>
                <a:lnTo>
                  <a:pt x="1129001" y="64456"/>
                </a:lnTo>
                <a:lnTo>
                  <a:pt x="1129001" y="54391"/>
                </a:lnTo>
                <a:lnTo>
                  <a:pt x="1129156" y="47670"/>
                </a:lnTo>
                <a:lnTo>
                  <a:pt x="1130750" y="34187"/>
                </a:lnTo>
                <a:lnTo>
                  <a:pt x="1134067" y="24024"/>
                </a:lnTo>
                <a:lnTo>
                  <a:pt x="1137445" y="17154"/>
                </a:lnTo>
                <a:lnTo>
                  <a:pt x="1142786" y="13718"/>
                </a:lnTo>
                <a:lnTo>
                  <a:pt x="1158041" y="13718"/>
                </a:lnTo>
                <a:lnTo>
                  <a:pt x="1163394" y="17337"/>
                </a:lnTo>
                <a:lnTo>
                  <a:pt x="1166151" y="24576"/>
                </a:lnTo>
                <a:lnTo>
                  <a:pt x="1166880" y="26633"/>
                </a:lnTo>
                <a:lnTo>
                  <a:pt x="1169435" y="38215"/>
                </a:lnTo>
                <a:lnTo>
                  <a:pt x="1170287" y="52254"/>
                </a:lnTo>
                <a:lnTo>
                  <a:pt x="1170022" y="61593"/>
                </a:lnTo>
                <a:lnTo>
                  <a:pt x="1168175" y="75121"/>
                </a:lnTo>
                <a:lnTo>
                  <a:pt x="1169665" y="96517"/>
                </a:lnTo>
                <a:lnTo>
                  <a:pt x="1177662" y="85068"/>
                </a:lnTo>
                <a:lnTo>
                  <a:pt x="1180278" y="78072"/>
                </a:lnTo>
                <a:lnTo>
                  <a:pt x="1182813" y="65903"/>
                </a:lnTo>
                <a:lnTo>
                  <a:pt x="1183658" y="51772"/>
                </a:lnTo>
                <a:lnTo>
                  <a:pt x="1183229" y="41539"/>
                </a:lnTo>
                <a:lnTo>
                  <a:pt x="1181054" y="28684"/>
                </a:lnTo>
                <a:lnTo>
                  <a:pt x="1177041" y="18337"/>
                </a:lnTo>
                <a:lnTo>
                  <a:pt x="1173123" y="12566"/>
                </a:lnTo>
                <a:lnTo>
                  <a:pt x="1162912" y="5054"/>
                </a:lnTo>
                <a:lnTo>
                  <a:pt x="1149334" y="2550"/>
                </a:lnTo>
                <a:lnTo>
                  <a:pt x="1137255" y="4767"/>
                </a:lnTo>
                <a:lnTo>
                  <a:pt x="1127030" y="12252"/>
                </a:lnTo>
                <a:lnTo>
                  <a:pt x="1119903" y="25024"/>
                </a:lnTo>
                <a:lnTo>
                  <a:pt x="1118845" y="28251"/>
                </a:lnTo>
                <a:lnTo>
                  <a:pt x="1116382" y="40181"/>
                </a:lnTo>
                <a:close/>
              </a:path>
              <a:path w="1265241" h="131532">
                <a:moveTo>
                  <a:pt x="1201257" y="19417"/>
                </a:moveTo>
                <a:lnTo>
                  <a:pt x="1198523" y="27299"/>
                </a:lnTo>
                <a:lnTo>
                  <a:pt x="1198523" y="45590"/>
                </a:lnTo>
                <a:lnTo>
                  <a:pt x="1201291" y="53219"/>
                </a:lnTo>
                <a:lnTo>
                  <a:pt x="1206828" y="59148"/>
                </a:lnTo>
                <a:lnTo>
                  <a:pt x="1212365" y="65076"/>
                </a:lnTo>
                <a:lnTo>
                  <a:pt x="1219889" y="68041"/>
                </a:lnTo>
                <a:lnTo>
                  <a:pt x="1219223" y="55253"/>
                </a:lnTo>
                <a:lnTo>
                  <a:pt x="1216098" y="51462"/>
                </a:lnTo>
                <a:lnTo>
                  <a:pt x="1212974" y="47669"/>
                </a:lnTo>
                <a:lnTo>
                  <a:pt x="1211411" y="42557"/>
                </a:lnTo>
                <a:lnTo>
                  <a:pt x="1211411" y="29321"/>
                </a:lnTo>
                <a:lnTo>
                  <a:pt x="1216482" y="5132"/>
                </a:lnTo>
                <a:lnTo>
                  <a:pt x="1206725" y="12615"/>
                </a:lnTo>
                <a:lnTo>
                  <a:pt x="1201257" y="19417"/>
                </a:lnTo>
                <a:close/>
              </a:path>
              <a:path w="1265241" h="131532">
                <a:moveTo>
                  <a:pt x="1202199" y="91387"/>
                </a:moveTo>
                <a:lnTo>
                  <a:pt x="1207207" y="96443"/>
                </a:lnTo>
                <a:lnTo>
                  <a:pt x="1212216" y="101498"/>
                </a:lnTo>
                <a:lnTo>
                  <a:pt x="1219545" y="104026"/>
                </a:lnTo>
                <a:lnTo>
                  <a:pt x="1229601" y="104024"/>
                </a:lnTo>
                <a:lnTo>
                  <a:pt x="1242401" y="101338"/>
                </a:lnTo>
                <a:lnTo>
                  <a:pt x="1252466" y="93572"/>
                </a:lnTo>
                <a:lnTo>
                  <a:pt x="1259796" y="80725"/>
                </a:lnTo>
                <a:lnTo>
                  <a:pt x="1261932" y="74354"/>
                </a:lnTo>
                <a:lnTo>
                  <a:pt x="1264414" y="62106"/>
                </a:lnTo>
                <a:lnTo>
                  <a:pt x="1265241" y="48601"/>
                </a:lnTo>
                <a:lnTo>
                  <a:pt x="1265223" y="46572"/>
                </a:lnTo>
                <a:lnTo>
                  <a:pt x="1263954" y="33034"/>
                </a:lnTo>
                <a:lnTo>
                  <a:pt x="1260692" y="21853"/>
                </a:lnTo>
                <a:lnTo>
                  <a:pt x="1254914" y="12331"/>
                </a:lnTo>
                <a:lnTo>
                  <a:pt x="1244621" y="4892"/>
                </a:lnTo>
                <a:lnTo>
                  <a:pt x="1230917" y="2413"/>
                </a:lnTo>
                <a:lnTo>
                  <a:pt x="1229883" y="2424"/>
                </a:lnTo>
                <a:lnTo>
                  <a:pt x="1216482" y="5132"/>
                </a:lnTo>
                <a:lnTo>
                  <a:pt x="1211411" y="29321"/>
                </a:lnTo>
                <a:lnTo>
                  <a:pt x="1213192" y="23886"/>
                </a:lnTo>
                <a:lnTo>
                  <a:pt x="1216753" y="19819"/>
                </a:lnTo>
                <a:lnTo>
                  <a:pt x="1220314" y="15752"/>
                </a:lnTo>
                <a:lnTo>
                  <a:pt x="1225128" y="13718"/>
                </a:lnTo>
                <a:lnTo>
                  <a:pt x="1236845" y="13718"/>
                </a:lnTo>
                <a:lnTo>
                  <a:pt x="1241497" y="15499"/>
                </a:lnTo>
                <a:lnTo>
                  <a:pt x="1245150" y="19061"/>
                </a:lnTo>
                <a:lnTo>
                  <a:pt x="1248803" y="22623"/>
                </a:lnTo>
                <a:lnTo>
                  <a:pt x="1250630" y="28034"/>
                </a:lnTo>
                <a:lnTo>
                  <a:pt x="1250630" y="43385"/>
                </a:lnTo>
                <a:lnTo>
                  <a:pt x="1248596" y="49048"/>
                </a:lnTo>
                <a:lnTo>
                  <a:pt x="1244530" y="52289"/>
                </a:lnTo>
                <a:lnTo>
                  <a:pt x="1240463" y="55529"/>
                </a:lnTo>
                <a:lnTo>
                  <a:pt x="1235971" y="57149"/>
                </a:lnTo>
                <a:lnTo>
                  <a:pt x="1224208" y="57149"/>
                </a:lnTo>
                <a:lnTo>
                  <a:pt x="1219223" y="55253"/>
                </a:lnTo>
                <a:lnTo>
                  <a:pt x="1219889" y="68041"/>
                </a:lnTo>
                <a:lnTo>
                  <a:pt x="1234088" y="68041"/>
                </a:lnTo>
                <a:lnTo>
                  <a:pt x="1238464" y="67156"/>
                </a:lnTo>
                <a:lnTo>
                  <a:pt x="1242531" y="65387"/>
                </a:lnTo>
                <a:lnTo>
                  <a:pt x="1246597" y="63617"/>
                </a:lnTo>
                <a:lnTo>
                  <a:pt x="1250009" y="60549"/>
                </a:lnTo>
                <a:lnTo>
                  <a:pt x="1252766" y="56184"/>
                </a:lnTo>
                <a:lnTo>
                  <a:pt x="1251636" y="64270"/>
                </a:lnTo>
                <a:lnTo>
                  <a:pt x="1248354" y="77774"/>
                </a:lnTo>
                <a:lnTo>
                  <a:pt x="1243875" y="86275"/>
                </a:lnTo>
                <a:lnTo>
                  <a:pt x="1239694" y="91215"/>
                </a:lnTo>
                <a:lnTo>
                  <a:pt x="1234639" y="93685"/>
                </a:lnTo>
                <a:lnTo>
                  <a:pt x="1225541" y="93685"/>
                </a:lnTo>
                <a:lnTo>
                  <a:pt x="1222692" y="92996"/>
                </a:lnTo>
                <a:lnTo>
                  <a:pt x="1220165" y="91617"/>
                </a:lnTo>
                <a:lnTo>
                  <a:pt x="1215248" y="88997"/>
                </a:lnTo>
                <a:lnTo>
                  <a:pt x="1212606" y="84264"/>
                </a:lnTo>
                <a:lnTo>
                  <a:pt x="1212239" y="77416"/>
                </a:lnTo>
                <a:lnTo>
                  <a:pt x="1199695" y="77416"/>
                </a:lnTo>
                <a:lnTo>
                  <a:pt x="1199695" y="85045"/>
                </a:lnTo>
                <a:lnTo>
                  <a:pt x="1202199" y="91387"/>
                </a:lnTo>
                <a:close/>
              </a:path>
              <a:path w="1265241" h="131532">
                <a:moveTo>
                  <a:pt x="434107" y="103405"/>
                </a:moveTo>
                <a:lnTo>
                  <a:pt x="433464" y="105060"/>
                </a:lnTo>
                <a:lnTo>
                  <a:pt x="432430" y="107588"/>
                </a:lnTo>
                <a:lnTo>
                  <a:pt x="431006" y="110988"/>
                </a:lnTo>
                <a:lnTo>
                  <a:pt x="429581" y="114389"/>
                </a:lnTo>
                <a:lnTo>
                  <a:pt x="428524" y="116641"/>
                </a:lnTo>
                <a:lnTo>
                  <a:pt x="425802" y="119433"/>
                </a:lnTo>
                <a:lnTo>
                  <a:pt x="423033" y="120570"/>
                </a:lnTo>
                <a:lnTo>
                  <a:pt x="420001" y="120570"/>
                </a:lnTo>
                <a:lnTo>
                  <a:pt x="417221" y="120226"/>
                </a:lnTo>
                <a:lnTo>
                  <a:pt x="413499" y="119261"/>
                </a:lnTo>
                <a:lnTo>
                  <a:pt x="413499" y="130566"/>
                </a:lnTo>
                <a:lnTo>
                  <a:pt x="414877" y="130934"/>
                </a:lnTo>
                <a:lnTo>
                  <a:pt x="417922" y="131462"/>
                </a:lnTo>
                <a:lnTo>
                  <a:pt x="428180" y="131532"/>
                </a:lnTo>
                <a:lnTo>
                  <a:pt x="433234" y="129463"/>
                </a:lnTo>
                <a:lnTo>
                  <a:pt x="436175" y="125327"/>
                </a:lnTo>
                <a:lnTo>
                  <a:pt x="439718" y="118951"/>
                </a:lnTo>
                <a:lnTo>
                  <a:pt x="444807" y="107414"/>
                </a:lnTo>
                <a:lnTo>
                  <a:pt x="451338" y="90858"/>
                </a:lnTo>
                <a:lnTo>
                  <a:pt x="453555" y="84950"/>
                </a:lnTo>
                <a:lnTo>
                  <a:pt x="457772" y="73434"/>
                </a:lnTo>
                <a:lnTo>
                  <a:pt x="462642" y="59837"/>
                </a:lnTo>
                <a:lnTo>
                  <a:pt x="466937" y="47817"/>
                </a:lnTo>
                <a:lnTo>
                  <a:pt x="471486" y="35151"/>
                </a:lnTo>
                <a:lnTo>
                  <a:pt x="474290" y="27436"/>
                </a:lnTo>
                <a:lnTo>
                  <a:pt x="460574" y="27436"/>
                </a:lnTo>
                <a:lnTo>
                  <a:pt x="440655" y="87549"/>
                </a:lnTo>
                <a:lnTo>
                  <a:pt x="420874" y="27436"/>
                </a:lnTo>
                <a:lnTo>
                  <a:pt x="406813" y="27436"/>
                </a:lnTo>
                <a:lnTo>
                  <a:pt x="434107" y="103405"/>
                </a:lnTo>
                <a:close/>
              </a:path>
              <a:path w="1265241" h="131532">
                <a:moveTo>
                  <a:pt x="396544" y="102440"/>
                </a:moveTo>
                <a:lnTo>
                  <a:pt x="400001" y="102348"/>
                </a:lnTo>
                <a:lnTo>
                  <a:pt x="403080" y="101981"/>
                </a:lnTo>
                <a:lnTo>
                  <a:pt x="405986" y="101268"/>
                </a:lnTo>
                <a:lnTo>
                  <a:pt x="405986" y="91479"/>
                </a:lnTo>
                <a:lnTo>
                  <a:pt x="402241" y="91686"/>
                </a:lnTo>
                <a:lnTo>
                  <a:pt x="399392" y="91686"/>
                </a:lnTo>
                <a:lnTo>
                  <a:pt x="396819" y="90927"/>
                </a:lnTo>
                <a:lnTo>
                  <a:pt x="394200" y="88331"/>
                </a:lnTo>
                <a:lnTo>
                  <a:pt x="394200" y="37570"/>
                </a:lnTo>
                <a:lnTo>
                  <a:pt x="405986" y="37570"/>
                </a:lnTo>
                <a:lnTo>
                  <a:pt x="405986" y="27436"/>
                </a:lnTo>
                <a:lnTo>
                  <a:pt x="394200" y="27436"/>
                </a:lnTo>
                <a:lnTo>
                  <a:pt x="394200" y="6824"/>
                </a:lnTo>
                <a:lnTo>
                  <a:pt x="381656" y="6824"/>
                </a:lnTo>
                <a:lnTo>
                  <a:pt x="381656" y="27436"/>
                </a:lnTo>
                <a:lnTo>
                  <a:pt x="371662" y="27436"/>
                </a:lnTo>
                <a:lnTo>
                  <a:pt x="371662" y="37570"/>
                </a:lnTo>
                <a:lnTo>
                  <a:pt x="381656" y="37570"/>
                </a:lnTo>
                <a:lnTo>
                  <a:pt x="381656" y="91180"/>
                </a:lnTo>
                <a:lnTo>
                  <a:pt x="382690" y="95029"/>
                </a:lnTo>
                <a:lnTo>
                  <a:pt x="384757" y="97993"/>
                </a:lnTo>
                <a:lnTo>
                  <a:pt x="386825" y="100958"/>
                </a:lnTo>
                <a:lnTo>
                  <a:pt x="390754" y="102440"/>
                </a:lnTo>
                <a:lnTo>
                  <a:pt x="396544" y="102440"/>
                </a:lnTo>
                <a:close/>
              </a:path>
              <a:path w="1265241" h="131532">
                <a:moveTo>
                  <a:pt x="187198" y="55609"/>
                </a:moveTo>
                <a:lnTo>
                  <a:pt x="189116" y="48405"/>
                </a:lnTo>
                <a:lnTo>
                  <a:pt x="192953" y="43740"/>
                </a:lnTo>
                <a:lnTo>
                  <a:pt x="196296" y="25782"/>
                </a:lnTo>
                <a:lnTo>
                  <a:pt x="188771" y="29573"/>
                </a:lnTo>
                <a:lnTo>
                  <a:pt x="182959" y="37157"/>
                </a:lnTo>
                <a:lnTo>
                  <a:pt x="180339" y="41049"/>
                </a:lnTo>
                <a:lnTo>
                  <a:pt x="175765" y="52539"/>
                </a:lnTo>
                <a:lnTo>
                  <a:pt x="174240" y="66248"/>
                </a:lnTo>
                <a:lnTo>
                  <a:pt x="174429" y="71440"/>
                </a:lnTo>
                <a:lnTo>
                  <a:pt x="177277" y="84681"/>
                </a:lnTo>
                <a:lnTo>
                  <a:pt x="183545" y="94374"/>
                </a:lnTo>
                <a:lnTo>
                  <a:pt x="189748" y="100533"/>
                </a:lnTo>
                <a:lnTo>
                  <a:pt x="196778" y="103612"/>
                </a:lnTo>
                <a:lnTo>
                  <a:pt x="210104" y="103612"/>
                </a:lnTo>
                <a:lnTo>
                  <a:pt x="214664" y="102635"/>
                </a:lnTo>
                <a:lnTo>
                  <a:pt x="218317" y="100682"/>
                </a:lnTo>
                <a:lnTo>
                  <a:pt x="221970" y="98729"/>
                </a:lnTo>
                <a:lnTo>
                  <a:pt x="224830" y="96098"/>
                </a:lnTo>
                <a:lnTo>
                  <a:pt x="226898" y="92789"/>
                </a:lnTo>
                <a:lnTo>
                  <a:pt x="226898" y="130704"/>
                </a:lnTo>
                <a:lnTo>
                  <a:pt x="239373" y="130704"/>
                </a:lnTo>
                <a:lnTo>
                  <a:pt x="239373" y="27436"/>
                </a:lnTo>
                <a:lnTo>
                  <a:pt x="227587" y="27436"/>
                </a:lnTo>
                <a:lnTo>
                  <a:pt x="227587" y="37708"/>
                </a:lnTo>
                <a:lnTo>
                  <a:pt x="225474" y="34491"/>
                </a:lnTo>
                <a:lnTo>
                  <a:pt x="223268" y="32056"/>
                </a:lnTo>
                <a:lnTo>
                  <a:pt x="220971" y="30401"/>
                </a:lnTo>
                <a:lnTo>
                  <a:pt x="216789" y="27321"/>
                </a:lnTo>
                <a:lnTo>
                  <a:pt x="211643" y="25782"/>
                </a:lnTo>
                <a:lnTo>
                  <a:pt x="205532" y="25782"/>
                </a:lnTo>
                <a:lnTo>
                  <a:pt x="196790" y="39076"/>
                </a:lnTo>
                <a:lnTo>
                  <a:pt x="201396" y="36743"/>
                </a:lnTo>
                <a:lnTo>
                  <a:pt x="215227" y="36743"/>
                </a:lnTo>
                <a:lnTo>
                  <a:pt x="221131" y="40397"/>
                </a:lnTo>
                <a:lnTo>
                  <a:pt x="224486" y="47704"/>
                </a:lnTo>
                <a:lnTo>
                  <a:pt x="226462" y="51978"/>
                </a:lnTo>
                <a:lnTo>
                  <a:pt x="227449" y="57309"/>
                </a:lnTo>
                <a:lnTo>
                  <a:pt x="227449" y="70637"/>
                </a:lnTo>
                <a:lnTo>
                  <a:pt x="226553" y="76336"/>
                </a:lnTo>
                <a:lnTo>
                  <a:pt x="224761" y="80794"/>
                </a:lnTo>
                <a:lnTo>
                  <a:pt x="221499" y="88883"/>
                </a:lnTo>
                <a:lnTo>
                  <a:pt x="215549" y="92927"/>
                </a:lnTo>
                <a:lnTo>
                  <a:pt x="198731" y="92927"/>
                </a:lnTo>
                <a:lnTo>
                  <a:pt x="193056" y="89089"/>
                </a:lnTo>
                <a:lnTo>
                  <a:pt x="189886" y="81414"/>
                </a:lnTo>
                <a:lnTo>
                  <a:pt x="188094" y="77094"/>
                </a:lnTo>
                <a:lnTo>
                  <a:pt x="187198" y="71740"/>
                </a:lnTo>
                <a:lnTo>
                  <a:pt x="187198" y="55609"/>
                </a:lnTo>
                <a:close/>
              </a:path>
              <a:path w="1265241" h="131532">
                <a:moveTo>
                  <a:pt x="0" y="44602"/>
                </a:moveTo>
                <a:lnTo>
                  <a:pt x="0" y="56183"/>
                </a:lnTo>
                <a:lnTo>
                  <a:pt x="71887" y="56183"/>
                </a:lnTo>
                <a:lnTo>
                  <a:pt x="71887" y="44602"/>
                </a:lnTo>
                <a:lnTo>
                  <a:pt x="0" y="44602"/>
                </a:lnTo>
                <a:close/>
              </a:path>
              <a:path w="1265241" h="131532">
                <a:moveTo>
                  <a:pt x="0" y="74176"/>
                </a:moveTo>
                <a:lnTo>
                  <a:pt x="0" y="85964"/>
                </a:lnTo>
                <a:lnTo>
                  <a:pt x="71887" y="85964"/>
                </a:lnTo>
                <a:lnTo>
                  <a:pt x="71887" y="74176"/>
                </a:lnTo>
                <a:lnTo>
                  <a:pt x="0" y="74176"/>
                </a:lnTo>
                <a:close/>
              </a:path>
              <a:path w="1265241" h="131532">
                <a:moveTo>
                  <a:pt x="101433" y="89204"/>
                </a:moveTo>
                <a:lnTo>
                  <a:pt x="101433" y="54873"/>
                </a:lnTo>
                <a:lnTo>
                  <a:pt x="157331" y="54873"/>
                </a:lnTo>
                <a:lnTo>
                  <a:pt x="157331" y="43154"/>
                </a:lnTo>
                <a:lnTo>
                  <a:pt x="101433" y="43154"/>
                </a:lnTo>
                <a:lnTo>
                  <a:pt x="101433" y="12409"/>
                </a:lnTo>
                <a:lnTo>
                  <a:pt x="161880" y="12409"/>
                </a:lnTo>
                <a:lnTo>
                  <a:pt x="161880" y="0"/>
                </a:lnTo>
                <a:lnTo>
                  <a:pt x="88062" y="0"/>
                </a:lnTo>
                <a:lnTo>
                  <a:pt x="88062" y="101268"/>
                </a:lnTo>
                <a:lnTo>
                  <a:pt x="162913" y="101268"/>
                </a:lnTo>
                <a:lnTo>
                  <a:pt x="162913" y="89204"/>
                </a:lnTo>
                <a:lnTo>
                  <a:pt x="101433" y="89204"/>
                </a:lnTo>
                <a:close/>
              </a:path>
              <a:path w="1265241" h="131532">
                <a:moveTo>
                  <a:pt x="196296" y="25782"/>
                </a:moveTo>
                <a:lnTo>
                  <a:pt x="192953" y="43740"/>
                </a:lnTo>
                <a:lnTo>
                  <a:pt x="196790" y="39076"/>
                </a:lnTo>
                <a:lnTo>
                  <a:pt x="205532" y="25782"/>
                </a:lnTo>
                <a:lnTo>
                  <a:pt x="196296" y="25782"/>
                </a:lnTo>
                <a:close/>
              </a:path>
              <a:path w="1265241" h="131532">
                <a:moveTo>
                  <a:pt x="273950" y="27436"/>
                </a:moveTo>
                <a:lnTo>
                  <a:pt x="261268" y="27436"/>
                </a:lnTo>
                <a:lnTo>
                  <a:pt x="261268" y="83919"/>
                </a:lnTo>
                <a:lnTo>
                  <a:pt x="262302" y="88951"/>
                </a:lnTo>
                <a:lnTo>
                  <a:pt x="264370" y="92720"/>
                </a:lnTo>
                <a:lnTo>
                  <a:pt x="268184" y="99751"/>
                </a:lnTo>
                <a:lnTo>
                  <a:pt x="275352" y="103267"/>
                </a:lnTo>
                <a:lnTo>
                  <a:pt x="292629" y="103267"/>
                </a:lnTo>
                <a:lnTo>
                  <a:pt x="298372" y="101337"/>
                </a:lnTo>
                <a:lnTo>
                  <a:pt x="303105" y="97476"/>
                </a:lnTo>
                <a:lnTo>
                  <a:pt x="305495" y="95547"/>
                </a:lnTo>
                <a:lnTo>
                  <a:pt x="307493" y="93179"/>
                </a:lnTo>
                <a:lnTo>
                  <a:pt x="309102" y="90376"/>
                </a:lnTo>
                <a:lnTo>
                  <a:pt x="308964" y="101268"/>
                </a:lnTo>
                <a:lnTo>
                  <a:pt x="320681" y="101268"/>
                </a:lnTo>
                <a:lnTo>
                  <a:pt x="320681" y="27436"/>
                </a:lnTo>
                <a:lnTo>
                  <a:pt x="308275" y="27436"/>
                </a:lnTo>
                <a:lnTo>
                  <a:pt x="308275" y="70913"/>
                </a:lnTo>
                <a:lnTo>
                  <a:pt x="307425" y="76588"/>
                </a:lnTo>
                <a:lnTo>
                  <a:pt x="305724" y="80725"/>
                </a:lnTo>
                <a:lnTo>
                  <a:pt x="302600" y="88446"/>
                </a:lnTo>
                <a:lnTo>
                  <a:pt x="296718" y="92306"/>
                </a:lnTo>
                <a:lnTo>
                  <a:pt x="282060" y="92306"/>
                </a:lnTo>
                <a:lnTo>
                  <a:pt x="277948" y="90100"/>
                </a:lnTo>
                <a:lnTo>
                  <a:pt x="275742" y="85688"/>
                </a:lnTo>
                <a:lnTo>
                  <a:pt x="274548" y="83298"/>
                </a:lnTo>
                <a:lnTo>
                  <a:pt x="273950" y="80219"/>
                </a:lnTo>
                <a:lnTo>
                  <a:pt x="273950" y="27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671614" y="2768554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671614" y="2794740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989971" y="2724730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097733" y="2891932"/>
            <a:ext cx="55390" cy="69341"/>
          </a:xfrm>
          <a:custGeom>
            <a:avLst/>
            <a:gdLst/>
            <a:ahLst/>
            <a:cxnLst/>
            <a:rect l="l" t="t" r="r" b="b"/>
            <a:pathLst>
              <a:path w="60929" h="78587">
                <a:moveTo>
                  <a:pt x="18150" y="66110"/>
                </a:moveTo>
                <a:lnTo>
                  <a:pt x="15025" y="62111"/>
                </a:lnTo>
                <a:lnTo>
                  <a:pt x="13325" y="59905"/>
                </a:lnTo>
                <a:lnTo>
                  <a:pt x="12291" y="56734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1"/>
                </a:lnTo>
                <a:lnTo>
                  <a:pt x="2768" y="66121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7"/>
                </a:lnTo>
                <a:lnTo>
                  <a:pt x="40872" y="78587"/>
                </a:lnTo>
                <a:lnTo>
                  <a:pt x="48465" y="76198"/>
                </a:lnTo>
                <a:lnTo>
                  <a:pt x="53450" y="71418"/>
                </a:lnTo>
                <a:lnTo>
                  <a:pt x="58436" y="66638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2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5"/>
                </a:lnTo>
                <a:lnTo>
                  <a:pt x="21274" y="29275"/>
                </a:lnTo>
                <a:lnTo>
                  <a:pt x="19436" y="28125"/>
                </a:lnTo>
                <a:lnTo>
                  <a:pt x="16266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5"/>
                </a:lnTo>
                <a:lnTo>
                  <a:pt x="35978" y="10615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2"/>
                </a:lnTo>
                <a:lnTo>
                  <a:pt x="57046" y="13924"/>
                </a:lnTo>
                <a:lnTo>
                  <a:pt x="53967" y="9788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4" y="6479"/>
                </a:lnTo>
                <a:lnTo>
                  <a:pt x="4583" y="10799"/>
                </a:lnTo>
                <a:lnTo>
                  <a:pt x="2067" y="16452"/>
                </a:lnTo>
                <a:lnTo>
                  <a:pt x="2067" y="29366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2"/>
                </a:lnTo>
                <a:lnTo>
                  <a:pt x="33841" y="45084"/>
                </a:lnTo>
                <a:lnTo>
                  <a:pt x="39126" y="46417"/>
                </a:lnTo>
                <a:lnTo>
                  <a:pt x="42664" y="47589"/>
                </a:lnTo>
                <a:lnTo>
                  <a:pt x="44456" y="48600"/>
                </a:lnTo>
                <a:lnTo>
                  <a:pt x="47259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30" y="67109"/>
                </a:lnTo>
                <a:lnTo>
                  <a:pt x="35886" y="68109"/>
                </a:lnTo>
                <a:lnTo>
                  <a:pt x="23572" y="68109"/>
                </a:lnTo>
                <a:lnTo>
                  <a:pt x="18150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81164" y="2875448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12261" y="289393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4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1"/>
                </a:lnTo>
                <a:lnTo>
                  <a:pt x="14474" y="21646"/>
                </a:lnTo>
                <a:lnTo>
                  <a:pt x="17644" y="13051"/>
                </a:lnTo>
                <a:lnTo>
                  <a:pt x="17254" y="3837"/>
                </a:lnTo>
                <a:lnTo>
                  <a:pt x="14543" y="6433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71176" y="2924078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713637" y="2866992"/>
            <a:ext cx="89726" cy="88867"/>
          </a:xfrm>
          <a:custGeom>
            <a:avLst/>
            <a:gdLst/>
            <a:ahLst/>
            <a:cxnLst/>
            <a:rect l="l" t="t" r="r" b="b"/>
            <a:pathLst>
              <a:path w="98699" h="100716">
                <a:moveTo>
                  <a:pt x="22710" y="83172"/>
                </a:moveTo>
                <a:lnTo>
                  <a:pt x="20459" y="79777"/>
                </a:lnTo>
                <a:lnTo>
                  <a:pt x="15763" y="68260"/>
                </a:lnTo>
                <a:lnTo>
                  <a:pt x="14198" y="54805"/>
                </a:lnTo>
                <a:lnTo>
                  <a:pt x="14759" y="45382"/>
                </a:lnTo>
                <a:lnTo>
                  <a:pt x="18000" y="32699"/>
                </a:lnTo>
                <a:lnTo>
                  <a:pt x="24123" y="22990"/>
                </a:lnTo>
                <a:lnTo>
                  <a:pt x="25892" y="21196"/>
                </a:lnTo>
                <a:lnTo>
                  <a:pt x="36620" y="14450"/>
                </a:lnTo>
                <a:lnTo>
                  <a:pt x="49763" y="12201"/>
                </a:lnTo>
                <a:lnTo>
                  <a:pt x="52470" y="12280"/>
                </a:lnTo>
                <a:lnTo>
                  <a:pt x="65320" y="15408"/>
                </a:lnTo>
                <a:lnTo>
                  <a:pt x="75299" y="23093"/>
                </a:lnTo>
                <a:lnTo>
                  <a:pt x="78043" y="26749"/>
                </a:lnTo>
                <a:lnTo>
                  <a:pt x="82990" y="38065"/>
                </a:lnTo>
                <a:lnTo>
                  <a:pt x="84638" y="51840"/>
                </a:lnTo>
                <a:lnTo>
                  <a:pt x="84377" y="57783"/>
                </a:lnTo>
                <a:lnTo>
                  <a:pt x="81821" y="70409"/>
                </a:lnTo>
                <a:lnTo>
                  <a:pt x="76540" y="81724"/>
                </a:lnTo>
                <a:lnTo>
                  <a:pt x="74224" y="84932"/>
                </a:lnTo>
                <a:lnTo>
                  <a:pt x="78058" y="98334"/>
                </a:lnTo>
                <a:lnTo>
                  <a:pt x="87189" y="89342"/>
                </a:lnTo>
                <a:lnTo>
                  <a:pt x="93922" y="77681"/>
                </a:lnTo>
                <a:lnTo>
                  <a:pt x="97505" y="65451"/>
                </a:lnTo>
                <a:lnTo>
                  <a:pt x="98699" y="51633"/>
                </a:lnTo>
                <a:lnTo>
                  <a:pt x="97845" y="40061"/>
                </a:lnTo>
                <a:lnTo>
                  <a:pt x="94504" y="27704"/>
                </a:lnTo>
                <a:lnTo>
                  <a:pt x="88636" y="17234"/>
                </a:lnTo>
                <a:lnTo>
                  <a:pt x="85352" y="13355"/>
                </a:lnTo>
                <a:lnTo>
                  <a:pt x="75611" y="5935"/>
                </a:lnTo>
                <a:lnTo>
                  <a:pt x="63472" y="1483"/>
                </a:lnTo>
                <a:lnTo>
                  <a:pt x="48936" y="0"/>
                </a:lnTo>
                <a:lnTo>
                  <a:pt x="43220" y="246"/>
                </a:lnTo>
                <a:lnTo>
                  <a:pt x="30029" y="3148"/>
                </a:lnTo>
                <a:lnTo>
                  <a:pt x="19022" y="9316"/>
                </a:lnTo>
                <a:lnTo>
                  <a:pt x="10200" y="18750"/>
                </a:lnTo>
                <a:lnTo>
                  <a:pt x="4910" y="28255"/>
                </a:lnTo>
                <a:lnTo>
                  <a:pt x="1227" y="40368"/>
                </a:lnTo>
                <a:lnTo>
                  <a:pt x="0" y="53908"/>
                </a:lnTo>
                <a:lnTo>
                  <a:pt x="14" y="55492"/>
                </a:lnTo>
                <a:lnTo>
                  <a:pt x="1517" y="69137"/>
                </a:lnTo>
                <a:lnTo>
                  <a:pt x="5486" y="81156"/>
                </a:lnTo>
                <a:lnTo>
                  <a:pt x="11923" y="91548"/>
                </a:lnTo>
                <a:lnTo>
                  <a:pt x="22935" y="100716"/>
                </a:lnTo>
                <a:lnTo>
                  <a:pt x="22710" y="831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734283" y="2940380"/>
            <a:ext cx="50315" cy="21015"/>
          </a:xfrm>
          <a:custGeom>
            <a:avLst/>
            <a:gdLst/>
            <a:ahLst/>
            <a:cxnLst/>
            <a:rect l="l" t="t" r="r" b="b"/>
            <a:pathLst>
              <a:path w="55347" h="23817">
                <a:moveTo>
                  <a:pt x="0" y="0"/>
                </a:moveTo>
                <a:lnTo>
                  <a:pt x="224" y="17544"/>
                </a:lnTo>
                <a:lnTo>
                  <a:pt x="12072" y="22249"/>
                </a:lnTo>
                <a:lnTo>
                  <a:pt x="25949" y="23817"/>
                </a:lnTo>
                <a:lnTo>
                  <a:pt x="30884" y="23637"/>
                </a:lnTo>
                <a:lnTo>
                  <a:pt x="44149" y="20985"/>
                </a:lnTo>
                <a:lnTo>
                  <a:pt x="55347" y="15162"/>
                </a:lnTo>
                <a:lnTo>
                  <a:pt x="51513" y="1760"/>
                </a:lnTo>
                <a:lnTo>
                  <a:pt x="41447" y="9100"/>
                </a:lnTo>
                <a:lnTo>
                  <a:pt x="27604" y="11546"/>
                </a:lnTo>
                <a:lnTo>
                  <a:pt x="22075" y="11283"/>
                </a:lnTo>
                <a:lnTo>
                  <a:pt x="9131" y="7721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25420" y="289205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4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1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0"/>
                </a:lnTo>
                <a:lnTo>
                  <a:pt x="35921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7" y="67282"/>
                </a:lnTo>
                <a:lnTo>
                  <a:pt x="3216" y="63467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925808" y="287006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947583" y="2891749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5"/>
                </a:lnTo>
                <a:lnTo>
                  <a:pt x="12750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5" y="58630"/>
                </a:lnTo>
                <a:lnTo>
                  <a:pt x="50796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956291" y="2934389"/>
            <a:ext cx="37879" cy="26763"/>
          </a:xfrm>
          <a:custGeom>
            <a:avLst/>
            <a:gdLst/>
            <a:ahLst/>
            <a:cxnLst/>
            <a:rect l="l" t="t" r="r" b="b"/>
            <a:pathLst>
              <a:path w="41667" h="30331">
                <a:moveTo>
                  <a:pt x="41667" y="10305"/>
                </a:moveTo>
                <a:lnTo>
                  <a:pt x="38611" y="16532"/>
                </a:lnTo>
                <a:lnTo>
                  <a:pt x="32971" y="19646"/>
                </a:lnTo>
                <a:lnTo>
                  <a:pt x="17256" y="19646"/>
                </a:lnTo>
                <a:lnTo>
                  <a:pt x="11788" y="17027"/>
                </a:lnTo>
                <a:lnTo>
                  <a:pt x="8342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1"/>
                </a:lnTo>
                <a:lnTo>
                  <a:pt x="28327" y="30120"/>
                </a:lnTo>
                <a:lnTo>
                  <a:pt x="41218" y="26580"/>
                </a:lnTo>
                <a:lnTo>
                  <a:pt x="41667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1027012" y="2892175"/>
            <a:ext cx="54700" cy="66605"/>
          </a:xfrm>
          <a:custGeom>
            <a:avLst/>
            <a:gdLst/>
            <a:ahLst/>
            <a:cxnLst/>
            <a:rect l="l" t="t" r="r" b="b"/>
            <a:pathLst>
              <a:path w="60170" h="75486">
                <a:moveTo>
                  <a:pt x="12406" y="75486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9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30"/>
                </a:lnTo>
                <a:lnTo>
                  <a:pt x="19942" y="15097"/>
                </a:lnTo>
                <a:lnTo>
                  <a:pt x="22928" y="13075"/>
                </a:lnTo>
                <a:lnTo>
                  <a:pt x="26329" y="12064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5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7" y="24450"/>
                </a:lnTo>
                <a:lnTo>
                  <a:pt x="47557" y="75486"/>
                </a:lnTo>
                <a:lnTo>
                  <a:pt x="60170" y="75486"/>
                </a:lnTo>
                <a:lnTo>
                  <a:pt x="60170" y="20681"/>
                </a:lnTo>
                <a:lnTo>
                  <a:pt x="59159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7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1760617" y="2871676"/>
            <a:ext cx="49185" cy="89476"/>
          </a:xfrm>
          <a:custGeom>
            <a:avLst/>
            <a:gdLst/>
            <a:ahLst/>
            <a:cxnLst/>
            <a:rect l="l" t="t" r="r" b="b"/>
            <a:pathLst>
              <a:path w="54103" h="101406">
                <a:moveTo>
                  <a:pt x="52614" y="72570"/>
                </a:moveTo>
                <a:lnTo>
                  <a:pt x="49005" y="81552"/>
                </a:lnTo>
                <a:lnTo>
                  <a:pt x="45191" y="87251"/>
                </a:lnTo>
                <a:lnTo>
                  <a:pt x="40067" y="90100"/>
                </a:lnTo>
                <a:lnTo>
                  <a:pt x="25639" y="90100"/>
                </a:lnTo>
                <a:lnTo>
                  <a:pt x="33704" y="101406"/>
                </a:lnTo>
                <a:lnTo>
                  <a:pt x="43048" y="100175"/>
                </a:lnTo>
                <a:lnTo>
                  <a:pt x="54103" y="93965"/>
                </a:lnTo>
                <a:lnTo>
                  <a:pt x="52614" y="72570"/>
                </a:lnTo>
                <a:close/>
              </a:path>
              <a:path w="54103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69108" y="3014456"/>
            <a:ext cx="714848" cy="93916"/>
          </a:xfrm>
          <a:custGeom>
            <a:avLst/>
            <a:gdLst/>
            <a:ahLst/>
            <a:cxnLst/>
            <a:rect l="l" t="t" r="r" b="b"/>
            <a:pathLst>
              <a:path w="786333" h="106438">
                <a:moveTo>
                  <a:pt x="315256" y="29353"/>
                </a:moveTo>
                <a:lnTo>
                  <a:pt x="305104" y="37225"/>
                </a:lnTo>
                <a:lnTo>
                  <a:pt x="309331" y="52461"/>
                </a:lnTo>
                <a:lnTo>
                  <a:pt x="311376" y="47233"/>
                </a:lnTo>
                <a:lnTo>
                  <a:pt x="315236" y="43120"/>
                </a:lnTo>
                <a:lnTo>
                  <a:pt x="319096" y="39007"/>
                </a:lnTo>
                <a:lnTo>
                  <a:pt x="327925" y="26195"/>
                </a:lnTo>
                <a:lnTo>
                  <a:pt x="315256" y="29353"/>
                </a:lnTo>
                <a:close/>
              </a:path>
              <a:path w="786333" h="106438">
                <a:moveTo>
                  <a:pt x="404952" y="344"/>
                </a:moveTo>
                <a:lnTo>
                  <a:pt x="372834" y="101613"/>
                </a:lnTo>
                <a:lnTo>
                  <a:pt x="383310" y="101613"/>
                </a:lnTo>
                <a:lnTo>
                  <a:pt x="415429" y="344"/>
                </a:lnTo>
                <a:lnTo>
                  <a:pt x="404952" y="344"/>
                </a:lnTo>
                <a:close/>
              </a:path>
              <a:path w="786333" h="106438">
                <a:moveTo>
                  <a:pt x="554426" y="39110"/>
                </a:moveTo>
                <a:lnTo>
                  <a:pt x="556677" y="43154"/>
                </a:lnTo>
                <a:lnTo>
                  <a:pt x="558056" y="45682"/>
                </a:lnTo>
                <a:lnTo>
                  <a:pt x="558745" y="49657"/>
                </a:lnTo>
                <a:lnTo>
                  <a:pt x="558745" y="101613"/>
                </a:lnTo>
                <a:lnTo>
                  <a:pt x="571496" y="101613"/>
                </a:lnTo>
                <a:lnTo>
                  <a:pt x="571496" y="46992"/>
                </a:lnTo>
                <a:lnTo>
                  <a:pt x="570462" y="41316"/>
                </a:lnTo>
                <a:lnTo>
                  <a:pt x="568395" y="37225"/>
                </a:lnTo>
                <a:lnTo>
                  <a:pt x="564581" y="29734"/>
                </a:lnTo>
                <a:lnTo>
                  <a:pt x="557321" y="25989"/>
                </a:lnTo>
                <a:lnTo>
                  <a:pt x="540641" y="25989"/>
                </a:lnTo>
                <a:lnTo>
                  <a:pt x="535656" y="27299"/>
                </a:lnTo>
                <a:lnTo>
                  <a:pt x="531658" y="29918"/>
                </a:lnTo>
                <a:lnTo>
                  <a:pt x="529315" y="31435"/>
                </a:lnTo>
                <a:lnTo>
                  <a:pt x="526672" y="34054"/>
                </a:lnTo>
                <a:lnTo>
                  <a:pt x="523732" y="37777"/>
                </a:lnTo>
                <a:lnTo>
                  <a:pt x="523732" y="0"/>
                </a:lnTo>
                <a:lnTo>
                  <a:pt x="511325" y="0"/>
                </a:lnTo>
                <a:lnTo>
                  <a:pt x="511325" y="101613"/>
                </a:lnTo>
                <a:lnTo>
                  <a:pt x="523732" y="101613"/>
                </a:lnTo>
                <a:lnTo>
                  <a:pt x="523732" y="52621"/>
                </a:lnTo>
                <a:lnTo>
                  <a:pt x="525822" y="45935"/>
                </a:lnTo>
                <a:lnTo>
                  <a:pt x="530004" y="42396"/>
                </a:lnTo>
                <a:lnTo>
                  <a:pt x="534185" y="38857"/>
                </a:lnTo>
                <a:lnTo>
                  <a:pt x="538849" y="37088"/>
                </a:lnTo>
                <a:lnTo>
                  <a:pt x="550199" y="37088"/>
                </a:lnTo>
                <a:lnTo>
                  <a:pt x="554426" y="39110"/>
                </a:lnTo>
                <a:close/>
              </a:path>
              <a:path w="786333" h="106438">
                <a:moveTo>
                  <a:pt x="592357" y="70085"/>
                </a:moveTo>
                <a:lnTo>
                  <a:pt x="590221" y="75394"/>
                </a:lnTo>
                <a:lnTo>
                  <a:pt x="590221" y="88492"/>
                </a:lnTo>
                <a:lnTo>
                  <a:pt x="592392" y="93697"/>
                </a:lnTo>
                <a:lnTo>
                  <a:pt x="596734" y="97856"/>
                </a:lnTo>
                <a:lnTo>
                  <a:pt x="601076" y="102015"/>
                </a:lnTo>
                <a:lnTo>
                  <a:pt x="606670" y="104094"/>
                </a:lnTo>
                <a:lnTo>
                  <a:pt x="604488" y="88377"/>
                </a:lnTo>
                <a:lnTo>
                  <a:pt x="603178" y="85550"/>
                </a:lnTo>
                <a:lnTo>
                  <a:pt x="603178" y="77232"/>
                </a:lnTo>
                <a:lnTo>
                  <a:pt x="605085" y="73785"/>
                </a:lnTo>
                <a:lnTo>
                  <a:pt x="608899" y="71625"/>
                </a:lnTo>
                <a:lnTo>
                  <a:pt x="611151" y="70338"/>
                </a:lnTo>
                <a:lnTo>
                  <a:pt x="614528" y="69396"/>
                </a:lnTo>
                <a:lnTo>
                  <a:pt x="619031" y="68799"/>
                </a:lnTo>
                <a:lnTo>
                  <a:pt x="626544" y="67834"/>
                </a:lnTo>
                <a:lnTo>
                  <a:pt x="631184" y="67098"/>
                </a:lnTo>
                <a:lnTo>
                  <a:pt x="633574" y="66455"/>
                </a:lnTo>
                <a:lnTo>
                  <a:pt x="635963" y="65812"/>
                </a:lnTo>
                <a:lnTo>
                  <a:pt x="639432" y="64042"/>
                </a:lnTo>
                <a:lnTo>
                  <a:pt x="639432" y="81667"/>
                </a:lnTo>
                <a:lnTo>
                  <a:pt x="635986" y="87159"/>
                </a:lnTo>
                <a:lnTo>
                  <a:pt x="629163" y="100441"/>
                </a:lnTo>
                <a:lnTo>
                  <a:pt x="633896" y="98005"/>
                </a:lnTo>
                <a:lnTo>
                  <a:pt x="637526" y="95133"/>
                </a:lnTo>
                <a:lnTo>
                  <a:pt x="640053" y="91824"/>
                </a:lnTo>
                <a:lnTo>
                  <a:pt x="640466" y="94765"/>
                </a:lnTo>
                <a:lnTo>
                  <a:pt x="642189" y="98648"/>
                </a:lnTo>
                <a:lnTo>
                  <a:pt x="644119" y="101682"/>
                </a:lnTo>
                <a:lnTo>
                  <a:pt x="647221" y="103198"/>
                </a:lnTo>
                <a:lnTo>
                  <a:pt x="653240" y="103198"/>
                </a:lnTo>
                <a:lnTo>
                  <a:pt x="656641" y="102854"/>
                </a:lnTo>
                <a:lnTo>
                  <a:pt x="660041" y="101957"/>
                </a:lnTo>
                <a:lnTo>
                  <a:pt x="660041" y="92789"/>
                </a:lnTo>
                <a:lnTo>
                  <a:pt x="658524" y="93030"/>
                </a:lnTo>
                <a:lnTo>
                  <a:pt x="655974" y="93202"/>
                </a:lnTo>
                <a:lnTo>
                  <a:pt x="652631" y="92031"/>
                </a:lnTo>
                <a:lnTo>
                  <a:pt x="651839" y="88928"/>
                </a:lnTo>
                <a:lnTo>
                  <a:pt x="651839" y="39408"/>
                </a:lnTo>
                <a:lnTo>
                  <a:pt x="649151" y="34262"/>
                </a:lnTo>
                <a:lnTo>
                  <a:pt x="643775" y="30952"/>
                </a:lnTo>
                <a:lnTo>
                  <a:pt x="638353" y="27643"/>
                </a:lnTo>
                <a:lnTo>
                  <a:pt x="631299" y="25989"/>
                </a:lnTo>
                <a:lnTo>
                  <a:pt x="615125" y="25989"/>
                </a:lnTo>
                <a:lnTo>
                  <a:pt x="608543" y="27770"/>
                </a:lnTo>
                <a:lnTo>
                  <a:pt x="602868" y="31331"/>
                </a:lnTo>
                <a:lnTo>
                  <a:pt x="597193" y="34893"/>
                </a:lnTo>
                <a:lnTo>
                  <a:pt x="594241" y="41224"/>
                </a:lnTo>
                <a:lnTo>
                  <a:pt x="594011" y="50323"/>
                </a:lnTo>
                <a:lnTo>
                  <a:pt x="605591" y="50323"/>
                </a:lnTo>
                <a:lnTo>
                  <a:pt x="606050" y="46509"/>
                </a:lnTo>
                <a:lnTo>
                  <a:pt x="607038" y="43637"/>
                </a:lnTo>
                <a:lnTo>
                  <a:pt x="608554" y="41706"/>
                </a:lnTo>
                <a:lnTo>
                  <a:pt x="611265" y="38214"/>
                </a:lnTo>
                <a:lnTo>
                  <a:pt x="615860" y="36467"/>
                </a:lnTo>
                <a:lnTo>
                  <a:pt x="627945" y="36467"/>
                </a:lnTo>
                <a:lnTo>
                  <a:pt x="632253" y="37421"/>
                </a:lnTo>
                <a:lnTo>
                  <a:pt x="635263" y="39328"/>
                </a:lnTo>
                <a:lnTo>
                  <a:pt x="638272" y="41235"/>
                </a:lnTo>
                <a:lnTo>
                  <a:pt x="639777" y="44303"/>
                </a:lnTo>
                <a:lnTo>
                  <a:pt x="639777" y="50599"/>
                </a:lnTo>
                <a:lnTo>
                  <a:pt x="638950" y="53288"/>
                </a:lnTo>
                <a:lnTo>
                  <a:pt x="636078" y="56505"/>
                </a:lnTo>
                <a:lnTo>
                  <a:pt x="633229" y="56873"/>
                </a:lnTo>
                <a:lnTo>
                  <a:pt x="613448" y="59354"/>
                </a:lnTo>
                <a:lnTo>
                  <a:pt x="606510" y="60227"/>
                </a:lnTo>
                <a:lnTo>
                  <a:pt x="600904" y="62548"/>
                </a:lnTo>
                <a:lnTo>
                  <a:pt x="596630" y="66317"/>
                </a:lnTo>
                <a:lnTo>
                  <a:pt x="592357" y="70085"/>
                </a:lnTo>
                <a:close/>
              </a:path>
              <a:path w="786333" h="106438">
                <a:moveTo>
                  <a:pt x="635986" y="87159"/>
                </a:moveTo>
                <a:lnTo>
                  <a:pt x="629094" y="90514"/>
                </a:lnTo>
                <a:lnTo>
                  <a:pt x="625004" y="92536"/>
                </a:lnTo>
                <a:lnTo>
                  <a:pt x="620777" y="93547"/>
                </a:lnTo>
                <a:lnTo>
                  <a:pt x="612828" y="93547"/>
                </a:lnTo>
                <a:lnTo>
                  <a:pt x="609726" y="92513"/>
                </a:lnTo>
                <a:lnTo>
                  <a:pt x="607107" y="90445"/>
                </a:lnTo>
                <a:lnTo>
                  <a:pt x="604488" y="88377"/>
                </a:lnTo>
                <a:lnTo>
                  <a:pt x="606670" y="104094"/>
                </a:lnTo>
                <a:lnTo>
                  <a:pt x="619215" y="104094"/>
                </a:lnTo>
                <a:lnTo>
                  <a:pt x="624430" y="102876"/>
                </a:lnTo>
                <a:lnTo>
                  <a:pt x="629163" y="100441"/>
                </a:lnTo>
                <a:lnTo>
                  <a:pt x="635986" y="87159"/>
                </a:lnTo>
                <a:close/>
              </a:path>
              <a:path w="786333" h="106438">
                <a:moveTo>
                  <a:pt x="676353" y="27781"/>
                </a:moveTo>
                <a:lnTo>
                  <a:pt x="676353" y="101613"/>
                </a:lnTo>
                <a:lnTo>
                  <a:pt x="688759" y="101613"/>
                </a:lnTo>
                <a:lnTo>
                  <a:pt x="688759" y="53908"/>
                </a:lnTo>
                <a:lnTo>
                  <a:pt x="690436" y="49278"/>
                </a:lnTo>
                <a:lnTo>
                  <a:pt x="693791" y="45257"/>
                </a:lnTo>
                <a:lnTo>
                  <a:pt x="697145" y="41235"/>
                </a:lnTo>
                <a:lnTo>
                  <a:pt x="701947" y="39225"/>
                </a:lnTo>
                <a:lnTo>
                  <a:pt x="709609" y="39248"/>
                </a:lnTo>
                <a:lnTo>
                  <a:pt x="712262" y="39569"/>
                </a:lnTo>
                <a:lnTo>
                  <a:pt x="712262" y="26471"/>
                </a:lnTo>
                <a:lnTo>
                  <a:pt x="710930" y="26333"/>
                </a:lnTo>
                <a:lnTo>
                  <a:pt x="708265" y="26127"/>
                </a:lnTo>
                <a:lnTo>
                  <a:pt x="703348" y="26127"/>
                </a:lnTo>
                <a:lnTo>
                  <a:pt x="699006" y="27908"/>
                </a:lnTo>
                <a:lnTo>
                  <a:pt x="695238" y="31469"/>
                </a:lnTo>
                <a:lnTo>
                  <a:pt x="691470" y="35031"/>
                </a:lnTo>
                <a:lnTo>
                  <a:pt x="689104" y="38053"/>
                </a:lnTo>
                <a:lnTo>
                  <a:pt x="688139" y="40534"/>
                </a:lnTo>
                <a:lnTo>
                  <a:pt x="688139" y="27781"/>
                </a:lnTo>
                <a:lnTo>
                  <a:pt x="676353" y="27781"/>
                </a:lnTo>
                <a:close/>
              </a:path>
              <a:path w="786333" h="106438">
                <a:moveTo>
                  <a:pt x="742566" y="39007"/>
                </a:moveTo>
                <a:lnTo>
                  <a:pt x="747345" y="36950"/>
                </a:lnTo>
                <a:lnTo>
                  <a:pt x="760992" y="36950"/>
                </a:lnTo>
                <a:lnTo>
                  <a:pt x="766667" y="39937"/>
                </a:lnTo>
                <a:lnTo>
                  <a:pt x="770067" y="45912"/>
                </a:lnTo>
                <a:lnTo>
                  <a:pt x="771905" y="49129"/>
                </a:lnTo>
                <a:lnTo>
                  <a:pt x="773077" y="53426"/>
                </a:lnTo>
                <a:lnTo>
                  <a:pt x="773582" y="58803"/>
                </a:lnTo>
                <a:lnTo>
                  <a:pt x="732572" y="58803"/>
                </a:lnTo>
                <a:lnTo>
                  <a:pt x="732802" y="52461"/>
                </a:lnTo>
                <a:lnTo>
                  <a:pt x="728574" y="37225"/>
                </a:lnTo>
                <a:lnTo>
                  <a:pt x="725638" y="41093"/>
                </a:lnTo>
                <a:lnTo>
                  <a:pt x="720603" y="52439"/>
                </a:lnTo>
                <a:lnTo>
                  <a:pt x="718925" y="66110"/>
                </a:lnTo>
                <a:lnTo>
                  <a:pt x="719124" y="71153"/>
                </a:lnTo>
                <a:lnTo>
                  <a:pt x="722061" y="84148"/>
                </a:lnTo>
                <a:lnTo>
                  <a:pt x="728505" y="94202"/>
                </a:lnTo>
                <a:lnTo>
                  <a:pt x="739150" y="101730"/>
                </a:lnTo>
                <a:lnTo>
                  <a:pt x="751871" y="104232"/>
                </a:lnTo>
                <a:lnTo>
                  <a:pt x="755639" y="104232"/>
                </a:lnTo>
                <a:lnTo>
                  <a:pt x="759016" y="103865"/>
                </a:lnTo>
                <a:lnTo>
                  <a:pt x="762003" y="103130"/>
                </a:lnTo>
                <a:lnTo>
                  <a:pt x="767563" y="101842"/>
                </a:lnTo>
                <a:lnTo>
                  <a:pt x="772226" y="99361"/>
                </a:lnTo>
                <a:lnTo>
                  <a:pt x="775994" y="95684"/>
                </a:lnTo>
                <a:lnTo>
                  <a:pt x="778246" y="93570"/>
                </a:lnTo>
                <a:lnTo>
                  <a:pt x="780279" y="90847"/>
                </a:lnTo>
                <a:lnTo>
                  <a:pt x="782094" y="87515"/>
                </a:lnTo>
                <a:lnTo>
                  <a:pt x="783909" y="84183"/>
                </a:lnTo>
                <a:lnTo>
                  <a:pt x="784977" y="81161"/>
                </a:lnTo>
                <a:lnTo>
                  <a:pt x="785299" y="78450"/>
                </a:lnTo>
                <a:lnTo>
                  <a:pt x="773099" y="78450"/>
                </a:lnTo>
                <a:lnTo>
                  <a:pt x="772180" y="81713"/>
                </a:lnTo>
                <a:lnTo>
                  <a:pt x="770618" y="84585"/>
                </a:lnTo>
                <a:lnTo>
                  <a:pt x="768413" y="87067"/>
                </a:lnTo>
                <a:lnTo>
                  <a:pt x="764553" y="91341"/>
                </a:lnTo>
                <a:lnTo>
                  <a:pt x="759384" y="93478"/>
                </a:lnTo>
                <a:lnTo>
                  <a:pt x="745966" y="93478"/>
                </a:lnTo>
                <a:lnTo>
                  <a:pt x="740843" y="91215"/>
                </a:lnTo>
                <a:lnTo>
                  <a:pt x="737535" y="86688"/>
                </a:lnTo>
                <a:lnTo>
                  <a:pt x="734226" y="82161"/>
                </a:lnTo>
                <a:lnTo>
                  <a:pt x="732457" y="76152"/>
                </a:lnTo>
                <a:lnTo>
                  <a:pt x="732227" y="68661"/>
                </a:lnTo>
                <a:lnTo>
                  <a:pt x="786333" y="68661"/>
                </a:lnTo>
                <a:lnTo>
                  <a:pt x="786333" y="61216"/>
                </a:lnTo>
                <a:lnTo>
                  <a:pt x="785965" y="55793"/>
                </a:lnTo>
                <a:lnTo>
                  <a:pt x="785230" y="52392"/>
                </a:lnTo>
                <a:lnTo>
                  <a:pt x="784403" y="47428"/>
                </a:lnTo>
                <a:lnTo>
                  <a:pt x="782749" y="43085"/>
                </a:lnTo>
                <a:lnTo>
                  <a:pt x="780268" y="39362"/>
                </a:lnTo>
                <a:lnTo>
                  <a:pt x="777694" y="35456"/>
                </a:lnTo>
                <a:lnTo>
                  <a:pt x="773950" y="32274"/>
                </a:lnTo>
                <a:lnTo>
                  <a:pt x="769033" y="29815"/>
                </a:lnTo>
                <a:lnTo>
                  <a:pt x="764116" y="27356"/>
                </a:lnTo>
                <a:lnTo>
                  <a:pt x="759039" y="26127"/>
                </a:lnTo>
                <a:lnTo>
                  <a:pt x="751396" y="26195"/>
                </a:lnTo>
                <a:lnTo>
                  <a:pt x="742566" y="39007"/>
                </a:lnTo>
                <a:close/>
              </a:path>
              <a:path w="786333" h="106438">
                <a:moveTo>
                  <a:pt x="738726" y="29353"/>
                </a:moveTo>
                <a:lnTo>
                  <a:pt x="728574" y="37225"/>
                </a:lnTo>
                <a:lnTo>
                  <a:pt x="732802" y="52461"/>
                </a:lnTo>
                <a:lnTo>
                  <a:pt x="734847" y="47233"/>
                </a:lnTo>
                <a:lnTo>
                  <a:pt x="738706" y="43120"/>
                </a:lnTo>
                <a:lnTo>
                  <a:pt x="742566" y="39007"/>
                </a:lnTo>
                <a:lnTo>
                  <a:pt x="751396" y="26195"/>
                </a:lnTo>
                <a:lnTo>
                  <a:pt x="738726" y="29353"/>
                </a:lnTo>
                <a:close/>
              </a:path>
              <a:path w="786333" h="106438">
                <a:moveTo>
                  <a:pt x="431695" y="50347"/>
                </a:moveTo>
                <a:lnTo>
                  <a:pt x="438036" y="52576"/>
                </a:lnTo>
                <a:lnTo>
                  <a:pt x="446996" y="54598"/>
                </a:lnTo>
                <a:lnTo>
                  <a:pt x="460712" y="57700"/>
                </a:lnTo>
                <a:lnTo>
                  <a:pt x="468156" y="59401"/>
                </a:lnTo>
                <a:lnTo>
                  <a:pt x="473624" y="61400"/>
                </a:lnTo>
                <a:lnTo>
                  <a:pt x="477116" y="63697"/>
                </a:lnTo>
                <a:lnTo>
                  <a:pt x="480562" y="66041"/>
                </a:lnTo>
                <a:lnTo>
                  <a:pt x="482285" y="69971"/>
                </a:lnTo>
                <a:lnTo>
                  <a:pt x="482285" y="82839"/>
                </a:lnTo>
                <a:lnTo>
                  <a:pt x="478196" y="87940"/>
                </a:lnTo>
                <a:lnTo>
                  <a:pt x="470017" y="90790"/>
                </a:lnTo>
                <a:lnTo>
                  <a:pt x="465789" y="92260"/>
                </a:lnTo>
                <a:lnTo>
                  <a:pt x="461103" y="92996"/>
                </a:lnTo>
                <a:lnTo>
                  <a:pt x="455071" y="92989"/>
                </a:lnTo>
                <a:lnTo>
                  <a:pt x="441017" y="90347"/>
                </a:lnTo>
                <a:lnTo>
                  <a:pt x="431902" y="82931"/>
                </a:lnTo>
                <a:lnTo>
                  <a:pt x="429512" y="79346"/>
                </a:lnTo>
                <a:lnTo>
                  <a:pt x="428157" y="74681"/>
                </a:lnTo>
                <a:lnTo>
                  <a:pt x="427835" y="68937"/>
                </a:lnTo>
                <a:lnTo>
                  <a:pt x="414946" y="68937"/>
                </a:lnTo>
                <a:lnTo>
                  <a:pt x="415008" y="72052"/>
                </a:lnTo>
                <a:lnTo>
                  <a:pt x="417995" y="84881"/>
                </a:lnTo>
                <a:lnTo>
                  <a:pt x="425423" y="94926"/>
                </a:lnTo>
                <a:lnTo>
                  <a:pt x="429617" y="98141"/>
                </a:lnTo>
                <a:lnTo>
                  <a:pt x="440937" y="102968"/>
                </a:lnTo>
                <a:lnTo>
                  <a:pt x="454991" y="104577"/>
                </a:lnTo>
                <a:lnTo>
                  <a:pt x="459268" y="104447"/>
                </a:lnTo>
                <a:lnTo>
                  <a:pt x="472088" y="102249"/>
                </a:lnTo>
                <a:lnTo>
                  <a:pt x="483422" y="97339"/>
                </a:lnTo>
                <a:lnTo>
                  <a:pt x="492948" y="86987"/>
                </a:lnTo>
                <a:lnTo>
                  <a:pt x="495657" y="73280"/>
                </a:lnTo>
                <a:lnTo>
                  <a:pt x="495657" y="64272"/>
                </a:lnTo>
                <a:lnTo>
                  <a:pt x="492440" y="57401"/>
                </a:lnTo>
                <a:lnTo>
                  <a:pt x="486007" y="52667"/>
                </a:lnTo>
                <a:lnTo>
                  <a:pt x="482285" y="49956"/>
                </a:lnTo>
                <a:lnTo>
                  <a:pt x="477001" y="47819"/>
                </a:lnTo>
                <a:lnTo>
                  <a:pt x="470155" y="46256"/>
                </a:lnTo>
                <a:lnTo>
                  <a:pt x="455956" y="43016"/>
                </a:lnTo>
                <a:lnTo>
                  <a:pt x="446399" y="40811"/>
                </a:lnTo>
                <a:lnTo>
                  <a:pt x="440264" y="38972"/>
                </a:lnTo>
                <a:lnTo>
                  <a:pt x="437553" y="37501"/>
                </a:lnTo>
                <a:lnTo>
                  <a:pt x="433418" y="35204"/>
                </a:lnTo>
                <a:lnTo>
                  <a:pt x="431350" y="31573"/>
                </a:lnTo>
                <a:lnTo>
                  <a:pt x="431350" y="22106"/>
                </a:lnTo>
                <a:lnTo>
                  <a:pt x="433119" y="18153"/>
                </a:lnTo>
                <a:lnTo>
                  <a:pt x="436657" y="14752"/>
                </a:lnTo>
                <a:lnTo>
                  <a:pt x="440196" y="11351"/>
                </a:lnTo>
                <a:lnTo>
                  <a:pt x="446008" y="9651"/>
                </a:lnTo>
                <a:lnTo>
                  <a:pt x="464112" y="9651"/>
                </a:lnTo>
                <a:lnTo>
                  <a:pt x="471211" y="12293"/>
                </a:lnTo>
                <a:lnTo>
                  <a:pt x="475393" y="17578"/>
                </a:lnTo>
                <a:lnTo>
                  <a:pt x="477644" y="20474"/>
                </a:lnTo>
                <a:lnTo>
                  <a:pt x="479115" y="24633"/>
                </a:lnTo>
                <a:lnTo>
                  <a:pt x="479804" y="30056"/>
                </a:lnTo>
                <a:lnTo>
                  <a:pt x="492693" y="30056"/>
                </a:lnTo>
                <a:lnTo>
                  <a:pt x="489575" y="14756"/>
                </a:lnTo>
                <a:lnTo>
                  <a:pt x="481561" y="5480"/>
                </a:lnTo>
                <a:lnTo>
                  <a:pt x="479361" y="4063"/>
                </a:lnTo>
                <a:lnTo>
                  <a:pt x="467912" y="-638"/>
                </a:lnTo>
                <a:lnTo>
                  <a:pt x="454509" y="-2205"/>
                </a:lnTo>
                <a:lnTo>
                  <a:pt x="451215" y="-2123"/>
                </a:lnTo>
                <a:lnTo>
                  <a:pt x="437890" y="429"/>
                </a:lnTo>
                <a:lnTo>
                  <a:pt x="427766" y="6549"/>
                </a:lnTo>
                <a:lnTo>
                  <a:pt x="421471" y="12385"/>
                </a:lnTo>
                <a:lnTo>
                  <a:pt x="418324" y="19853"/>
                </a:lnTo>
                <a:lnTo>
                  <a:pt x="418324" y="37363"/>
                </a:lnTo>
                <a:lnTo>
                  <a:pt x="421540" y="43683"/>
                </a:lnTo>
                <a:lnTo>
                  <a:pt x="427973" y="47911"/>
                </a:lnTo>
                <a:lnTo>
                  <a:pt x="431695" y="50347"/>
                </a:lnTo>
                <a:close/>
              </a:path>
              <a:path w="786333" h="106438">
                <a:moveTo>
                  <a:pt x="88360" y="344"/>
                </a:moveTo>
                <a:lnTo>
                  <a:pt x="72990" y="344"/>
                </a:lnTo>
                <a:lnTo>
                  <a:pt x="44249" y="86584"/>
                </a:lnTo>
                <a:lnTo>
                  <a:pt x="15163" y="344"/>
                </a:lnTo>
                <a:lnTo>
                  <a:pt x="0" y="344"/>
                </a:lnTo>
                <a:lnTo>
                  <a:pt x="36874" y="101613"/>
                </a:lnTo>
                <a:lnTo>
                  <a:pt x="51417" y="101613"/>
                </a:lnTo>
                <a:lnTo>
                  <a:pt x="88360" y="344"/>
                </a:lnTo>
                <a:close/>
              </a:path>
              <a:path w="786333" h="106438">
                <a:moveTo>
                  <a:pt x="98308" y="70085"/>
                </a:moveTo>
                <a:lnTo>
                  <a:pt x="96172" y="75394"/>
                </a:lnTo>
                <a:lnTo>
                  <a:pt x="96172" y="88492"/>
                </a:lnTo>
                <a:lnTo>
                  <a:pt x="98343" y="93697"/>
                </a:lnTo>
                <a:lnTo>
                  <a:pt x="102685" y="97856"/>
                </a:lnTo>
                <a:lnTo>
                  <a:pt x="107027" y="102015"/>
                </a:lnTo>
                <a:lnTo>
                  <a:pt x="112622" y="104094"/>
                </a:lnTo>
                <a:lnTo>
                  <a:pt x="110439" y="88377"/>
                </a:lnTo>
                <a:lnTo>
                  <a:pt x="109129" y="85550"/>
                </a:lnTo>
                <a:lnTo>
                  <a:pt x="109129" y="77232"/>
                </a:lnTo>
                <a:lnTo>
                  <a:pt x="111036" y="73785"/>
                </a:lnTo>
                <a:lnTo>
                  <a:pt x="114850" y="71625"/>
                </a:lnTo>
                <a:lnTo>
                  <a:pt x="117102" y="70338"/>
                </a:lnTo>
                <a:lnTo>
                  <a:pt x="120479" y="69396"/>
                </a:lnTo>
                <a:lnTo>
                  <a:pt x="124982" y="68799"/>
                </a:lnTo>
                <a:lnTo>
                  <a:pt x="132495" y="67834"/>
                </a:lnTo>
                <a:lnTo>
                  <a:pt x="137136" y="67098"/>
                </a:lnTo>
                <a:lnTo>
                  <a:pt x="139525" y="66455"/>
                </a:lnTo>
                <a:lnTo>
                  <a:pt x="141914" y="65812"/>
                </a:lnTo>
                <a:lnTo>
                  <a:pt x="145384" y="64042"/>
                </a:lnTo>
                <a:lnTo>
                  <a:pt x="145384" y="81667"/>
                </a:lnTo>
                <a:lnTo>
                  <a:pt x="141937" y="87159"/>
                </a:lnTo>
                <a:lnTo>
                  <a:pt x="135114" y="100441"/>
                </a:lnTo>
                <a:lnTo>
                  <a:pt x="139847" y="98005"/>
                </a:lnTo>
                <a:lnTo>
                  <a:pt x="143477" y="95133"/>
                </a:lnTo>
                <a:lnTo>
                  <a:pt x="146004" y="91824"/>
                </a:lnTo>
                <a:lnTo>
                  <a:pt x="146418" y="94765"/>
                </a:lnTo>
                <a:lnTo>
                  <a:pt x="148141" y="98648"/>
                </a:lnTo>
                <a:lnTo>
                  <a:pt x="150071" y="101682"/>
                </a:lnTo>
                <a:lnTo>
                  <a:pt x="153172" y="103198"/>
                </a:lnTo>
                <a:lnTo>
                  <a:pt x="159191" y="103198"/>
                </a:lnTo>
                <a:lnTo>
                  <a:pt x="162592" y="102854"/>
                </a:lnTo>
                <a:lnTo>
                  <a:pt x="165992" y="101957"/>
                </a:lnTo>
                <a:lnTo>
                  <a:pt x="165992" y="92789"/>
                </a:lnTo>
                <a:lnTo>
                  <a:pt x="164476" y="93030"/>
                </a:lnTo>
                <a:lnTo>
                  <a:pt x="161925" y="93202"/>
                </a:lnTo>
                <a:lnTo>
                  <a:pt x="158583" y="92031"/>
                </a:lnTo>
                <a:lnTo>
                  <a:pt x="157790" y="88928"/>
                </a:lnTo>
                <a:lnTo>
                  <a:pt x="157790" y="39408"/>
                </a:lnTo>
                <a:lnTo>
                  <a:pt x="155102" y="34262"/>
                </a:lnTo>
                <a:lnTo>
                  <a:pt x="149726" y="30952"/>
                </a:lnTo>
                <a:lnTo>
                  <a:pt x="144304" y="27643"/>
                </a:lnTo>
                <a:lnTo>
                  <a:pt x="137251" y="25989"/>
                </a:lnTo>
                <a:lnTo>
                  <a:pt x="121076" y="25989"/>
                </a:lnTo>
                <a:lnTo>
                  <a:pt x="114494" y="27770"/>
                </a:lnTo>
                <a:lnTo>
                  <a:pt x="108819" y="31331"/>
                </a:lnTo>
                <a:lnTo>
                  <a:pt x="103145" y="34893"/>
                </a:lnTo>
                <a:lnTo>
                  <a:pt x="100192" y="41224"/>
                </a:lnTo>
                <a:lnTo>
                  <a:pt x="99963" y="50323"/>
                </a:lnTo>
                <a:lnTo>
                  <a:pt x="111542" y="50323"/>
                </a:lnTo>
                <a:lnTo>
                  <a:pt x="112001" y="46509"/>
                </a:lnTo>
                <a:lnTo>
                  <a:pt x="112989" y="43637"/>
                </a:lnTo>
                <a:lnTo>
                  <a:pt x="114506" y="41706"/>
                </a:lnTo>
                <a:lnTo>
                  <a:pt x="117217" y="38214"/>
                </a:lnTo>
                <a:lnTo>
                  <a:pt x="121812" y="36467"/>
                </a:lnTo>
                <a:lnTo>
                  <a:pt x="133896" y="36467"/>
                </a:lnTo>
                <a:lnTo>
                  <a:pt x="138204" y="37421"/>
                </a:lnTo>
                <a:lnTo>
                  <a:pt x="141214" y="39328"/>
                </a:lnTo>
                <a:lnTo>
                  <a:pt x="144223" y="41235"/>
                </a:lnTo>
                <a:lnTo>
                  <a:pt x="145728" y="44303"/>
                </a:lnTo>
                <a:lnTo>
                  <a:pt x="145728" y="50599"/>
                </a:lnTo>
                <a:lnTo>
                  <a:pt x="144901" y="53288"/>
                </a:lnTo>
                <a:lnTo>
                  <a:pt x="142029" y="56505"/>
                </a:lnTo>
                <a:lnTo>
                  <a:pt x="139180" y="56873"/>
                </a:lnTo>
                <a:lnTo>
                  <a:pt x="119399" y="59354"/>
                </a:lnTo>
                <a:lnTo>
                  <a:pt x="112461" y="60227"/>
                </a:lnTo>
                <a:lnTo>
                  <a:pt x="106855" y="62548"/>
                </a:lnTo>
                <a:lnTo>
                  <a:pt x="102582" y="66317"/>
                </a:lnTo>
                <a:lnTo>
                  <a:pt x="98308" y="70085"/>
                </a:lnTo>
                <a:close/>
              </a:path>
              <a:path w="786333" h="106438">
                <a:moveTo>
                  <a:pt x="141937" y="87159"/>
                </a:moveTo>
                <a:lnTo>
                  <a:pt x="135045" y="90514"/>
                </a:lnTo>
                <a:lnTo>
                  <a:pt x="130955" y="92536"/>
                </a:lnTo>
                <a:lnTo>
                  <a:pt x="126728" y="93547"/>
                </a:lnTo>
                <a:lnTo>
                  <a:pt x="118779" y="93547"/>
                </a:lnTo>
                <a:lnTo>
                  <a:pt x="115677" y="92513"/>
                </a:lnTo>
                <a:lnTo>
                  <a:pt x="113058" y="90445"/>
                </a:lnTo>
                <a:lnTo>
                  <a:pt x="110439" y="88377"/>
                </a:lnTo>
                <a:lnTo>
                  <a:pt x="112622" y="104094"/>
                </a:lnTo>
                <a:lnTo>
                  <a:pt x="125166" y="104094"/>
                </a:lnTo>
                <a:lnTo>
                  <a:pt x="130381" y="102876"/>
                </a:lnTo>
                <a:lnTo>
                  <a:pt x="135114" y="100441"/>
                </a:lnTo>
                <a:lnTo>
                  <a:pt x="141937" y="87159"/>
                </a:lnTo>
                <a:close/>
              </a:path>
              <a:path w="786333" h="106438">
                <a:moveTo>
                  <a:pt x="182304" y="344"/>
                </a:moveTo>
                <a:lnTo>
                  <a:pt x="182304" y="101613"/>
                </a:lnTo>
                <a:lnTo>
                  <a:pt x="194710" y="101613"/>
                </a:lnTo>
                <a:lnTo>
                  <a:pt x="194710" y="344"/>
                </a:lnTo>
                <a:lnTo>
                  <a:pt x="182304" y="344"/>
                </a:lnTo>
                <a:close/>
              </a:path>
              <a:path w="786333" h="106438">
                <a:moveTo>
                  <a:pt x="229655" y="27781"/>
                </a:moveTo>
                <a:lnTo>
                  <a:pt x="216973" y="27781"/>
                </a:lnTo>
                <a:lnTo>
                  <a:pt x="216973" y="84264"/>
                </a:lnTo>
                <a:lnTo>
                  <a:pt x="218007" y="89296"/>
                </a:lnTo>
                <a:lnTo>
                  <a:pt x="220075" y="93065"/>
                </a:lnTo>
                <a:lnTo>
                  <a:pt x="223888" y="100096"/>
                </a:lnTo>
                <a:lnTo>
                  <a:pt x="231056" y="103612"/>
                </a:lnTo>
                <a:lnTo>
                  <a:pt x="248333" y="103612"/>
                </a:lnTo>
                <a:lnTo>
                  <a:pt x="254077" y="101682"/>
                </a:lnTo>
                <a:lnTo>
                  <a:pt x="258810" y="97821"/>
                </a:lnTo>
                <a:lnTo>
                  <a:pt x="261199" y="95891"/>
                </a:lnTo>
                <a:lnTo>
                  <a:pt x="263198" y="93524"/>
                </a:lnTo>
                <a:lnTo>
                  <a:pt x="264806" y="90721"/>
                </a:lnTo>
                <a:lnTo>
                  <a:pt x="264669" y="101613"/>
                </a:lnTo>
                <a:lnTo>
                  <a:pt x="276386" y="101613"/>
                </a:lnTo>
                <a:lnTo>
                  <a:pt x="276386" y="27781"/>
                </a:lnTo>
                <a:lnTo>
                  <a:pt x="263979" y="27781"/>
                </a:lnTo>
                <a:lnTo>
                  <a:pt x="263979" y="71257"/>
                </a:lnTo>
                <a:lnTo>
                  <a:pt x="263129" y="76933"/>
                </a:lnTo>
                <a:lnTo>
                  <a:pt x="261429" y="81070"/>
                </a:lnTo>
                <a:lnTo>
                  <a:pt x="258304" y="88790"/>
                </a:lnTo>
                <a:lnTo>
                  <a:pt x="252423" y="92651"/>
                </a:lnTo>
                <a:lnTo>
                  <a:pt x="237765" y="92651"/>
                </a:lnTo>
                <a:lnTo>
                  <a:pt x="233653" y="90445"/>
                </a:lnTo>
                <a:lnTo>
                  <a:pt x="231447" y="86033"/>
                </a:lnTo>
                <a:lnTo>
                  <a:pt x="230252" y="83643"/>
                </a:lnTo>
                <a:lnTo>
                  <a:pt x="229655" y="80564"/>
                </a:lnTo>
                <a:lnTo>
                  <a:pt x="229655" y="27781"/>
                </a:lnTo>
                <a:close/>
              </a:path>
              <a:path w="786333" h="106438">
                <a:moveTo>
                  <a:pt x="319096" y="39007"/>
                </a:moveTo>
                <a:lnTo>
                  <a:pt x="323874" y="36950"/>
                </a:lnTo>
                <a:lnTo>
                  <a:pt x="337521" y="36950"/>
                </a:lnTo>
                <a:lnTo>
                  <a:pt x="343196" y="39937"/>
                </a:lnTo>
                <a:lnTo>
                  <a:pt x="346596" y="45912"/>
                </a:lnTo>
                <a:lnTo>
                  <a:pt x="348434" y="49129"/>
                </a:lnTo>
                <a:lnTo>
                  <a:pt x="349606" y="53426"/>
                </a:lnTo>
                <a:lnTo>
                  <a:pt x="350112" y="58803"/>
                </a:lnTo>
                <a:lnTo>
                  <a:pt x="309102" y="58803"/>
                </a:lnTo>
                <a:lnTo>
                  <a:pt x="309331" y="52461"/>
                </a:lnTo>
                <a:lnTo>
                  <a:pt x="305104" y="37225"/>
                </a:lnTo>
                <a:lnTo>
                  <a:pt x="302167" y="41093"/>
                </a:lnTo>
                <a:lnTo>
                  <a:pt x="297133" y="52439"/>
                </a:lnTo>
                <a:lnTo>
                  <a:pt x="295455" y="66110"/>
                </a:lnTo>
                <a:lnTo>
                  <a:pt x="295654" y="71153"/>
                </a:lnTo>
                <a:lnTo>
                  <a:pt x="298590" y="84148"/>
                </a:lnTo>
                <a:lnTo>
                  <a:pt x="305035" y="94202"/>
                </a:lnTo>
                <a:lnTo>
                  <a:pt x="315679" y="101730"/>
                </a:lnTo>
                <a:lnTo>
                  <a:pt x="328400" y="104232"/>
                </a:lnTo>
                <a:lnTo>
                  <a:pt x="332168" y="104232"/>
                </a:lnTo>
                <a:lnTo>
                  <a:pt x="335546" y="103865"/>
                </a:lnTo>
                <a:lnTo>
                  <a:pt x="338532" y="103130"/>
                </a:lnTo>
                <a:lnTo>
                  <a:pt x="344092" y="101842"/>
                </a:lnTo>
                <a:lnTo>
                  <a:pt x="348756" y="99361"/>
                </a:lnTo>
                <a:lnTo>
                  <a:pt x="352524" y="95684"/>
                </a:lnTo>
                <a:lnTo>
                  <a:pt x="354775" y="93570"/>
                </a:lnTo>
                <a:lnTo>
                  <a:pt x="356809" y="90847"/>
                </a:lnTo>
                <a:lnTo>
                  <a:pt x="358624" y="87515"/>
                </a:lnTo>
                <a:lnTo>
                  <a:pt x="360439" y="84183"/>
                </a:lnTo>
                <a:lnTo>
                  <a:pt x="361507" y="81161"/>
                </a:lnTo>
                <a:lnTo>
                  <a:pt x="361829" y="78450"/>
                </a:lnTo>
                <a:lnTo>
                  <a:pt x="349629" y="78450"/>
                </a:lnTo>
                <a:lnTo>
                  <a:pt x="348710" y="81713"/>
                </a:lnTo>
                <a:lnTo>
                  <a:pt x="347148" y="84585"/>
                </a:lnTo>
                <a:lnTo>
                  <a:pt x="344942" y="87067"/>
                </a:lnTo>
                <a:lnTo>
                  <a:pt x="341082" y="91341"/>
                </a:lnTo>
                <a:lnTo>
                  <a:pt x="335913" y="93478"/>
                </a:lnTo>
                <a:lnTo>
                  <a:pt x="322496" y="93478"/>
                </a:lnTo>
                <a:lnTo>
                  <a:pt x="317373" y="91215"/>
                </a:lnTo>
                <a:lnTo>
                  <a:pt x="314064" y="86688"/>
                </a:lnTo>
                <a:lnTo>
                  <a:pt x="310756" y="82161"/>
                </a:lnTo>
                <a:lnTo>
                  <a:pt x="308987" y="76152"/>
                </a:lnTo>
                <a:lnTo>
                  <a:pt x="308757" y="68661"/>
                </a:lnTo>
                <a:lnTo>
                  <a:pt x="362863" y="68661"/>
                </a:lnTo>
                <a:lnTo>
                  <a:pt x="362863" y="61216"/>
                </a:lnTo>
                <a:lnTo>
                  <a:pt x="362495" y="55793"/>
                </a:lnTo>
                <a:lnTo>
                  <a:pt x="361760" y="52392"/>
                </a:lnTo>
                <a:lnTo>
                  <a:pt x="360933" y="47428"/>
                </a:lnTo>
                <a:lnTo>
                  <a:pt x="359278" y="43085"/>
                </a:lnTo>
                <a:lnTo>
                  <a:pt x="356797" y="39362"/>
                </a:lnTo>
                <a:lnTo>
                  <a:pt x="354224" y="35456"/>
                </a:lnTo>
                <a:lnTo>
                  <a:pt x="350479" y="32274"/>
                </a:lnTo>
                <a:lnTo>
                  <a:pt x="345563" y="29815"/>
                </a:lnTo>
                <a:lnTo>
                  <a:pt x="340646" y="27356"/>
                </a:lnTo>
                <a:lnTo>
                  <a:pt x="335569" y="26127"/>
                </a:lnTo>
                <a:lnTo>
                  <a:pt x="327925" y="26195"/>
                </a:lnTo>
                <a:lnTo>
                  <a:pt x="319096" y="390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1444693" y="3015917"/>
            <a:ext cx="39663" cy="88198"/>
          </a:xfrm>
          <a:custGeom>
            <a:avLst/>
            <a:gdLst/>
            <a:ahLst/>
            <a:cxnLst/>
            <a:rect l="l" t="t" r="r" b="b"/>
            <a:pathLst>
              <a:path w="43629" h="99958">
                <a:moveTo>
                  <a:pt x="23503" y="31021"/>
                </a:moveTo>
                <a:lnTo>
                  <a:pt x="23503" y="99958"/>
                </a:lnTo>
                <a:lnTo>
                  <a:pt x="43629" y="99958"/>
                </a:lnTo>
                <a:lnTo>
                  <a:pt x="43629" y="0"/>
                </a:lnTo>
                <a:lnTo>
                  <a:pt x="27293" y="0"/>
                </a:lnTo>
                <a:lnTo>
                  <a:pt x="27293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6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8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3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3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594404" y="3015917"/>
            <a:ext cx="39662" cy="88198"/>
          </a:xfrm>
          <a:custGeom>
            <a:avLst/>
            <a:gdLst/>
            <a:ahLst/>
            <a:cxnLst/>
            <a:rect l="l" t="t" r="r" b="b"/>
            <a:pathLst>
              <a:path w="43628" h="99958">
                <a:moveTo>
                  <a:pt x="23502" y="31021"/>
                </a:moveTo>
                <a:lnTo>
                  <a:pt x="23502" y="99958"/>
                </a:lnTo>
                <a:lnTo>
                  <a:pt x="43628" y="99958"/>
                </a:lnTo>
                <a:lnTo>
                  <a:pt x="43628" y="0"/>
                </a:lnTo>
                <a:lnTo>
                  <a:pt x="27293" y="0"/>
                </a:lnTo>
                <a:lnTo>
                  <a:pt x="27293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6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8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3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2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519549" y="3015917"/>
            <a:ext cx="39663" cy="88198"/>
          </a:xfrm>
          <a:custGeom>
            <a:avLst/>
            <a:gdLst/>
            <a:ahLst/>
            <a:cxnLst/>
            <a:rect l="l" t="t" r="r" b="b"/>
            <a:pathLst>
              <a:path w="43629" h="99958">
                <a:moveTo>
                  <a:pt x="23503" y="31021"/>
                </a:moveTo>
                <a:lnTo>
                  <a:pt x="23503" y="99958"/>
                </a:lnTo>
                <a:lnTo>
                  <a:pt x="43629" y="99958"/>
                </a:lnTo>
                <a:lnTo>
                  <a:pt x="43629" y="0"/>
                </a:lnTo>
                <a:lnTo>
                  <a:pt x="27294" y="0"/>
                </a:lnTo>
                <a:lnTo>
                  <a:pt x="27294" y="872"/>
                </a:lnTo>
                <a:lnTo>
                  <a:pt x="26535" y="3998"/>
                </a:lnTo>
                <a:lnTo>
                  <a:pt x="25662" y="6985"/>
                </a:lnTo>
                <a:lnTo>
                  <a:pt x="24376" y="9375"/>
                </a:lnTo>
                <a:lnTo>
                  <a:pt x="22676" y="11167"/>
                </a:lnTo>
                <a:lnTo>
                  <a:pt x="20194" y="13786"/>
                </a:lnTo>
                <a:lnTo>
                  <a:pt x="16978" y="15533"/>
                </a:lnTo>
                <a:lnTo>
                  <a:pt x="13026" y="16406"/>
                </a:lnTo>
                <a:lnTo>
                  <a:pt x="10545" y="16958"/>
                </a:lnTo>
                <a:lnTo>
                  <a:pt x="6203" y="17372"/>
                </a:lnTo>
                <a:lnTo>
                  <a:pt x="0" y="17647"/>
                </a:lnTo>
                <a:lnTo>
                  <a:pt x="0" y="31021"/>
                </a:lnTo>
                <a:lnTo>
                  <a:pt x="23503" y="310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668384" y="3095052"/>
            <a:ext cx="18985" cy="0"/>
          </a:xfrm>
          <a:custGeom>
            <a:avLst/>
            <a:gdLst/>
            <a:ahLst/>
            <a:cxnLst/>
            <a:rect l="l" t="t" r="r" b="b"/>
            <a:pathLst>
              <a:path w="20884">
                <a:moveTo>
                  <a:pt x="0" y="0"/>
                </a:moveTo>
                <a:lnTo>
                  <a:pt x="20884" y="0"/>
                </a:lnTo>
              </a:path>
            </a:pathLst>
          </a:custGeom>
          <a:ln w="21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695828" y="3015490"/>
            <a:ext cx="62845" cy="90814"/>
          </a:xfrm>
          <a:custGeom>
            <a:avLst/>
            <a:gdLst/>
            <a:ahLst/>
            <a:cxnLst/>
            <a:rect l="l" t="t" r="r" b="b"/>
            <a:pathLst>
              <a:path w="69130" h="102922">
                <a:moveTo>
                  <a:pt x="58585" y="44717"/>
                </a:moveTo>
                <a:lnTo>
                  <a:pt x="60791" y="42189"/>
                </a:lnTo>
                <a:lnTo>
                  <a:pt x="64283" y="38145"/>
                </a:lnTo>
                <a:lnTo>
                  <a:pt x="66029" y="33181"/>
                </a:lnTo>
                <a:lnTo>
                  <a:pt x="66029" y="18980"/>
                </a:lnTo>
                <a:lnTo>
                  <a:pt x="63100" y="12351"/>
                </a:lnTo>
                <a:lnTo>
                  <a:pt x="57241" y="7410"/>
                </a:lnTo>
                <a:lnTo>
                  <a:pt x="51382" y="2470"/>
                </a:lnTo>
                <a:lnTo>
                  <a:pt x="43675" y="0"/>
                </a:lnTo>
                <a:lnTo>
                  <a:pt x="28971" y="0"/>
                </a:lnTo>
                <a:lnTo>
                  <a:pt x="24628" y="620"/>
                </a:lnTo>
                <a:lnTo>
                  <a:pt x="21090" y="1861"/>
                </a:lnTo>
                <a:lnTo>
                  <a:pt x="17552" y="3102"/>
                </a:lnTo>
                <a:lnTo>
                  <a:pt x="14496" y="4894"/>
                </a:lnTo>
                <a:lnTo>
                  <a:pt x="11923" y="7238"/>
                </a:lnTo>
                <a:lnTo>
                  <a:pt x="8477" y="10547"/>
                </a:lnTo>
                <a:lnTo>
                  <a:pt x="5950" y="14155"/>
                </a:lnTo>
                <a:lnTo>
                  <a:pt x="4342" y="18061"/>
                </a:lnTo>
                <a:lnTo>
                  <a:pt x="2825" y="22519"/>
                </a:lnTo>
                <a:lnTo>
                  <a:pt x="1975" y="27230"/>
                </a:lnTo>
                <a:lnTo>
                  <a:pt x="1791" y="32193"/>
                </a:lnTo>
                <a:lnTo>
                  <a:pt x="20125" y="32193"/>
                </a:lnTo>
                <a:lnTo>
                  <a:pt x="20034" y="27276"/>
                </a:lnTo>
                <a:lnTo>
                  <a:pt x="21079" y="23347"/>
                </a:lnTo>
                <a:lnTo>
                  <a:pt x="23261" y="20405"/>
                </a:lnTo>
                <a:lnTo>
                  <a:pt x="25444" y="17464"/>
                </a:lnTo>
                <a:lnTo>
                  <a:pt x="28856" y="15993"/>
                </a:lnTo>
                <a:lnTo>
                  <a:pt x="37540" y="15993"/>
                </a:lnTo>
                <a:lnTo>
                  <a:pt x="40676" y="17188"/>
                </a:lnTo>
                <a:lnTo>
                  <a:pt x="42905" y="19578"/>
                </a:lnTo>
                <a:lnTo>
                  <a:pt x="45133" y="21967"/>
                </a:lnTo>
                <a:lnTo>
                  <a:pt x="46248" y="25070"/>
                </a:lnTo>
                <a:lnTo>
                  <a:pt x="46248" y="34767"/>
                </a:lnTo>
                <a:lnTo>
                  <a:pt x="44065" y="38673"/>
                </a:lnTo>
                <a:lnTo>
                  <a:pt x="39700" y="40603"/>
                </a:lnTo>
                <a:lnTo>
                  <a:pt x="37173" y="41752"/>
                </a:lnTo>
                <a:lnTo>
                  <a:pt x="32716" y="42373"/>
                </a:lnTo>
                <a:lnTo>
                  <a:pt x="26328" y="42465"/>
                </a:lnTo>
                <a:lnTo>
                  <a:pt x="26328" y="56528"/>
                </a:lnTo>
                <a:lnTo>
                  <a:pt x="32853" y="56528"/>
                </a:lnTo>
                <a:lnTo>
                  <a:pt x="37632" y="57148"/>
                </a:lnTo>
                <a:lnTo>
                  <a:pt x="40665" y="58389"/>
                </a:lnTo>
                <a:lnTo>
                  <a:pt x="45995" y="60595"/>
                </a:lnTo>
                <a:lnTo>
                  <a:pt x="48660" y="64984"/>
                </a:lnTo>
                <a:lnTo>
                  <a:pt x="48660" y="76520"/>
                </a:lnTo>
                <a:lnTo>
                  <a:pt x="47224" y="80323"/>
                </a:lnTo>
                <a:lnTo>
                  <a:pt x="44352" y="82965"/>
                </a:lnTo>
                <a:lnTo>
                  <a:pt x="41480" y="85608"/>
                </a:lnTo>
                <a:lnTo>
                  <a:pt x="38115" y="86929"/>
                </a:lnTo>
                <a:lnTo>
                  <a:pt x="27960" y="86929"/>
                </a:lnTo>
                <a:lnTo>
                  <a:pt x="23618" y="84516"/>
                </a:lnTo>
                <a:lnTo>
                  <a:pt x="21228" y="79691"/>
                </a:lnTo>
                <a:lnTo>
                  <a:pt x="19942" y="77071"/>
                </a:lnTo>
                <a:lnTo>
                  <a:pt x="19298" y="73762"/>
                </a:lnTo>
                <a:lnTo>
                  <a:pt x="19298" y="69764"/>
                </a:lnTo>
                <a:lnTo>
                  <a:pt x="0" y="69764"/>
                </a:lnTo>
                <a:lnTo>
                  <a:pt x="321" y="77715"/>
                </a:lnTo>
                <a:lnTo>
                  <a:pt x="1929" y="84149"/>
                </a:lnTo>
                <a:lnTo>
                  <a:pt x="4824" y="89066"/>
                </a:lnTo>
                <a:lnTo>
                  <a:pt x="9105" y="94507"/>
                </a:lnTo>
                <a:lnTo>
                  <a:pt x="19747" y="100819"/>
                </a:lnTo>
                <a:lnTo>
                  <a:pt x="34324" y="102922"/>
                </a:lnTo>
                <a:lnTo>
                  <a:pt x="37170" y="102854"/>
                </a:lnTo>
                <a:lnTo>
                  <a:pt x="50526" y="100096"/>
                </a:lnTo>
                <a:lnTo>
                  <a:pt x="60343" y="93306"/>
                </a:lnTo>
                <a:lnTo>
                  <a:pt x="66201" y="86895"/>
                </a:lnTo>
                <a:lnTo>
                  <a:pt x="69130" y="79461"/>
                </a:lnTo>
                <a:lnTo>
                  <a:pt x="69130" y="62962"/>
                </a:lnTo>
                <a:lnTo>
                  <a:pt x="66626" y="56620"/>
                </a:lnTo>
                <a:lnTo>
                  <a:pt x="61618" y="51978"/>
                </a:lnTo>
                <a:lnTo>
                  <a:pt x="58264" y="48899"/>
                </a:lnTo>
                <a:lnTo>
                  <a:pt x="55690" y="47359"/>
                </a:lnTo>
                <a:lnTo>
                  <a:pt x="53898" y="47359"/>
                </a:lnTo>
                <a:lnTo>
                  <a:pt x="56288" y="46440"/>
                </a:lnTo>
                <a:lnTo>
                  <a:pt x="58585" y="44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868549" y="4716045"/>
            <a:ext cx="827487" cy="92821"/>
          </a:xfrm>
          <a:custGeom>
            <a:avLst/>
            <a:gdLst/>
            <a:ahLst/>
            <a:cxnLst/>
            <a:rect l="l" t="t" r="r" b="b"/>
            <a:pathLst>
              <a:path w="910236" h="105197">
                <a:moveTo>
                  <a:pt x="221223" y="1378"/>
                </a:moveTo>
                <a:lnTo>
                  <a:pt x="221223" y="102646"/>
                </a:lnTo>
                <a:lnTo>
                  <a:pt x="240522" y="102646"/>
                </a:lnTo>
                <a:lnTo>
                  <a:pt x="240522" y="79001"/>
                </a:lnTo>
                <a:lnTo>
                  <a:pt x="248655" y="70522"/>
                </a:lnTo>
                <a:lnTo>
                  <a:pt x="266644" y="102646"/>
                </a:lnTo>
                <a:lnTo>
                  <a:pt x="290354" y="102647"/>
                </a:lnTo>
                <a:lnTo>
                  <a:pt x="263060" y="56597"/>
                </a:lnTo>
                <a:lnTo>
                  <a:pt x="289320" y="27850"/>
                </a:lnTo>
                <a:lnTo>
                  <a:pt x="264990" y="27850"/>
                </a:lnTo>
                <a:lnTo>
                  <a:pt x="240522" y="56114"/>
                </a:lnTo>
                <a:lnTo>
                  <a:pt x="240522" y="1378"/>
                </a:lnTo>
                <a:lnTo>
                  <a:pt x="221223" y="1378"/>
                </a:lnTo>
                <a:close/>
              </a:path>
              <a:path w="910236" h="105197">
                <a:moveTo>
                  <a:pt x="307011" y="42051"/>
                </a:moveTo>
                <a:lnTo>
                  <a:pt x="307011" y="102647"/>
                </a:lnTo>
                <a:lnTo>
                  <a:pt x="326585" y="102647"/>
                </a:lnTo>
                <a:lnTo>
                  <a:pt x="326585" y="42051"/>
                </a:lnTo>
                <a:lnTo>
                  <a:pt x="339474" y="42051"/>
                </a:lnTo>
                <a:lnTo>
                  <a:pt x="339474" y="28195"/>
                </a:lnTo>
                <a:lnTo>
                  <a:pt x="326585" y="28195"/>
                </a:lnTo>
                <a:lnTo>
                  <a:pt x="326585" y="20382"/>
                </a:lnTo>
                <a:lnTo>
                  <a:pt x="328067" y="17820"/>
                </a:lnTo>
                <a:lnTo>
                  <a:pt x="330847" y="16027"/>
                </a:lnTo>
                <a:lnTo>
                  <a:pt x="336040" y="16165"/>
                </a:lnTo>
                <a:lnTo>
                  <a:pt x="338992" y="16406"/>
                </a:lnTo>
                <a:lnTo>
                  <a:pt x="338992" y="413"/>
                </a:lnTo>
                <a:lnTo>
                  <a:pt x="337246" y="275"/>
                </a:lnTo>
                <a:lnTo>
                  <a:pt x="333845" y="34"/>
                </a:lnTo>
                <a:lnTo>
                  <a:pt x="320589" y="0"/>
                </a:lnTo>
                <a:lnTo>
                  <a:pt x="313720" y="2251"/>
                </a:lnTo>
                <a:lnTo>
                  <a:pt x="310871" y="6755"/>
                </a:lnTo>
                <a:lnTo>
                  <a:pt x="308160" y="9788"/>
                </a:lnTo>
                <a:lnTo>
                  <a:pt x="306804" y="15326"/>
                </a:lnTo>
                <a:lnTo>
                  <a:pt x="306804" y="28195"/>
                </a:lnTo>
                <a:lnTo>
                  <a:pt x="296052" y="28195"/>
                </a:lnTo>
                <a:lnTo>
                  <a:pt x="296052" y="42051"/>
                </a:lnTo>
                <a:lnTo>
                  <a:pt x="307011" y="42051"/>
                </a:lnTo>
                <a:close/>
              </a:path>
              <a:path w="910236" h="105197">
                <a:moveTo>
                  <a:pt x="391627" y="25713"/>
                </a:moveTo>
                <a:lnTo>
                  <a:pt x="385745" y="25713"/>
                </a:lnTo>
                <a:lnTo>
                  <a:pt x="380967" y="27252"/>
                </a:lnTo>
                <a:lnTo>
                  <a:pt x="377291" y="30332"/>
                </a:lnTo>
                <a:lnTo>
                  <a:pt x="375039" y="32170"/>
                </a:lnTo>
                <a:lnTo>
                  <a:pt x="372397" y="35594"/>
                </a:lnTo>
                <a:lnTo>
                  <a:pt x="369364" y="40603"/>
                </a:lnTo>
                <a:lnTo>
                  <a:pt x="369364" y="27505"/>
                </a:lnTo>
                <a:lnTo>
                  <a:pt x="350617" y="27505"/>
                </a:lnTo>
                <a:lnTo>
                  <a:pt x="350617" y="102647"/>
                </a:lnTo>
                <a:lnTo>
                  <a:pt x="370398" y="102647"/>
                </a:lnTo>
                <a:lnTo>
                  <a:pt x="370398" y="60710"/>
                </a:lnTo>
                <a:lnTo>
                  <a:pt x="371156" y="56252"/>
                </a:lnTo>
                <a:lnTo>
                  <a:pt x="372673" y="53357"/>
                </a:lnTo>
                <a:lnTo>
                  <a:pt x="375384" y="48209"/>
                </a:lnTo>
                <a:lnTo>
                  <a:pt x="380691" y="45636"/>
                </a:lnTo>
                <a:lnTo>
                  <a:pt x="390938" y="45705"/>
                </a:lnTo>
                <a:lnTo>
                  <a:pt x="394246" y="45980"/>
                </a:lnTo>
                <a:lnTo>
                  <a:pt x="394246" y="25851"/>
                </a:lnTo>
                <a:lnTo>
                  <a:pt x="391627" y="25713"/>
                </a:lnTo>
                <a:close/>
              </a:path>
              <a:path w="910236" h="105197">
                <a:moveTo>
                  <a:pt x="452613" y="48428"/>
                </a:moveTo>
                <a:lnTo>
                  <a:pt x="454187" y="52369"/>
                </a:lnTo>
                <a:lnTo>
                  <a:pt x="454509" y="57562"/>
                </a:lnTo>
                <a:lnTo>
                  <a:pt x="423975" y="57562"/>
                </a:lnTo>
                <a:lnTo>
                  <a:pt x="424619" y="52690"/>
                </a:lnTo>
                <a:lnTo>
                  <a:pt x="426192" y="48830"/>
                </a:lnTo>
                <a:lnTo>
                  <a:pt x="428697" y="45980"/>
                </a:lnTo>
                <a:lnTo>
                  <a:pt x="431201" y="43131"/>
                </a:lnTo>
                <a:lnTo>
                  <a:pt x="436692" y="25578"/>
                </a:lnTo>
                <a:lnTo>
                  <a:pt x="423909" y="28559"/>
                </a:lnTo>
                <a:lnTo>
                  <a:pt x="413602" y="35916"/>
                </a:lnTo>
                <a:lnTo>
                  <a:pt x="410138" y="40295"/>
                </a:lnTo>
                <a:lnTo>
                  <a:pt x="405318" y="51587"/>
                </a:lnTo>
                <a:lnTo>
                  <a:pt x="403712" y="65834"/>
                </a:lnTo>
                <a:lnTo>
                  <a:pt x="404177" y="73922"/>
                </a:lnTo>
                <a:lnTo>
                  <a:pt x="407697" y="86732"/>
                </a:lnTo>
                <a:lnTo>
                  <a:pt x="414671" y="95891"/>
                </a:lnTo>
                <a:lnTo>
                  <a:pt x="427195" y="103074"/>
                </a:lnTo>
                <a:lnTo>
                  <a:pt x="439966" y="105128"/>
                </a:lnTo>
                <a:lnTo>
                  <a:pt x="444314" y="104946"/>
                </a:lnTo>
                <a:lnTo>
                  <a:pt x="457113" y="101636"/>
                </a:lnTo>
                <a:lnTo>
                  <a:pt x="466984" y="94167"/>
                </a:lnTo>
                <a:lnTo>
                  <a:pt x="471119" y="89572"/>
                </a:lnTo>
                <a:lnTo>
                  <a:pt x="473440" y="85045"/>
                </a:lnTo>
                <a:lnTo>
                  <a:pt x="473945" y="80587"/>
                </a:lnTo>
                <a:lnTo>
                  <a:pt x="453888" y="80587"/>
                </a:lnTo>
                <a:lnTo>
                  <a:pt x="452832" y="82793"/>
                </a:lnTo>
                <a:lnTo>
                  <a:pt x="450235" y="85757"/>
                </a:lnTo>
                <a:lnTo>
                  <a:pt x="447708" y="88055"/>
                </a:lnTo>
                <a:lnTo>
                  <a:pt x="444423" y="89204"/>
                </a:lnTo>
                <a:lnTo>
                  <a:pt x="436565" y="89204"/>
                </a:lnTo>
                <a:lnTo>
                  <a:pt x="433303" y="88262"/>
                </a:lnTo>
                <a:lnTo>
                  <a:pt x="430592" y="86377"/>
                </a:lnTo>
                <a:lnTo>
                  <a:pt x="426135" y="83344"/>
                </a:lnTo>
                <a:lnTo>
                  <a:pt x="423769" y="78059"/>
                </a:lnTo>
                <a:lnTo>
                  <a:pt x="423493" y="70522"/>
                </a:lnTo>
                <a:lnTo>
                  <a:pt x="474910" y="70522"/>
                </a:lnTo>
                <a:lnTo>
                  <a:pt x="475002" y="64042"/>
                </a:lnTo>
                <a:lnTo>
                  <a:pt x="474795" y="59078"/>
                </a:lnTo>
                <a:lnTo>
                  <a:pt x="474290" y="55631"/>
                </a:lnTo>
                <a:lnTo>
                  <a:pt x="473417" y="49749"/>
                </a:lnTo>
                <a:lnTo>
                  <a:pt x="471510" y="44579"/>
                </a:lnTo>
                <a:lnTo>
                  <a:pt x="468569" y="40121"/>
                </a:lnTo>
                <a:lnTo>
                  <a:pt x="465307" y="35065"/>
                </a:lnTo>
                <a:lnTo>
                  <a:pt x="461172" y="31366"/>
                </a:lnTo>
                <a:lnTo>
                  <a:pt x="456163" y="29022"/>
                </a:lnTo>
                <a:lnTo>
                  <a:pt x="451154" y="26678"/>
                </a:lnTo>
                <a:lnTo>
                  <a:pt x="445526" y="25506"/>
                </a:lnTo>
                <a:lnTo>
                  <a:pt x="446962" y="43051"/>
                </a:lnTo>
                <a:lnTo>
                  <a:pt x="449787" y="45739"/>
                </a:lnTo>
                <a:lnTo>
                  <a:pt x="452613" y="48428"/>
                </a:lnTo>
                <a:close/>
              </a:path>
              <a:path w="910236" h="105197">
                <a:moveTo>
                  <a:pt x="431201" y="43131"/>
                </a:moveTo>
                <a:lnTo>
                  <a:pt x="434727" y="41706"/>
                </a:lnTo>
                <a:lnTo>
                  <a:pt x="443458" y="41706"/>
                </a:lnTo>
                <a:lnTo>
                  <a:pt x="446962" y="43051"/>
                </a:lnTo>
                <a:lnTo>
                  <a:pt x="445526" y="25506"/>
                </a:lnTo>
                <a:lnTo>
                  <a:pt x="436692" y="25578"/>
                </a:lnTo>
                <a:lnTo>
                  <a:pt x="431201" y="43131"/>
                </a:lnTo>
                <a:close/>
              </a:path>
              <a:path w="910236" h="105197">
                <a:moveTo>
                  <a:pt x="534955" y="48428"/>
                </a:moveTo>
                <a:lnTo>
                  <a:pt x="536529" y="52369"/>
                </a:lnTo>
                <a:lnTo>
                  <a:pt x="536850" y="57562"/>
                </a:lnTo>
                <a:lnTo>
                  <a:pt x="506317" y="57562"/>
                </a:lnTo>
                <a:lnTo>
                  <a:pt x="506960" y="52690"/>
                </a:lnTo>
                <a:lnTo>
                  <a:pt x="508534" y="48830"/>
                </a:lnTo>
                <a:lnTo>
                  <a:pt x="511038" y="45980"/>
                </a:lnTo>
                <a:lnTo>
                  <a:pt x="513542" y="43131"/>
                </a:lnTo>
                <a:lnTo>
                  <a:pt x="519033" y="25578"/>
                </a:lnTo>
                <a:lnTo>
                  <a:pt x="506250" y="28559"/>
                </a:lnTo>
                <a:lnTo>
                  <a:pt x="495944" y="35916"/>
                </a:lnTo>
                <a:lnTo>
                  <a:pt x="492479" y="40295"/>
                </a:lnTo>
                <a:lnTo>
                  <a:pt x="487660" y="51587"/>
                </a:lnTo>
                <a:lnTo>
                  <a:pt x="486053" y="65834"/>
                </a:lnTo>
                <a:lnTo>
                  <a:pt x="486518" y="73922"/>
                </a:lnTo>
                <a:lnTo>
                  <a:pt x="490038" y="86732"/>
                </a:lnTo>
                <a:lnTo>
                  <a:pt x="497012" y="95891"/>
                </a:lnTo>
                <a:lnTo>
                  <a:pt x="509536" y="103074"/>
                </a:lnTo>
                <a:lnTo>
                  <a:pt x="522307" y="105128"/>
                </a:lnTo>
                <a:lnTo>
                  <a:pt x="526655" y="104946"/>
                </a:lnTo>
                <a:lnTo>
                  <a:pt x="539455" y="101636"/>
                </a:lnTo>
                <a:lnTo>
                  <a:pt x="549326" y="94167"/>
                </a:lnTo>
                <a:lnTo>
                  <a:pt x="553461" y="89572"/>
                </a:lnTo>
                <a:lnTo>
                  <a:pt x="555781" y="85045"/>
                </a:lnTo>
                <a:lnTo>
                  <a:pt x="556287" y="80587"/>
                </a:lnTo>
                <a:lnTo>
                  <a:pt x="536230" y="80587"/>
                </a:lnTo>
                <a:lnTo>
                  <a:pt x="535173" y="82793"/>
                </a:lnTo>
                <a:lnTo>
                  <a:pt x="532577" y="85757"/>
                </a:lnTo>
                <a:lnTo>
                  <a:pt x="530050" y="88055"/>
                </a:lnTo>
                <a:lnTo>
                  <a:pt x="526764" y="89204"/>
                </a:lnTo>
                <a:lnTo>
                  <a:pt x="518907" y="89204"/>
                </a:lnTo>
                <a:lnTo>
                  <a:pt x="515645" y="88262"/>
                </a:lnTo>
                <a:lnTo>
                  <a:pt x="512934" y="86377"/>
                </a:lnTo>
                <a:lnTo>
                  <a:pt x="508476" y="83344"/>
                </a:lnTo>
                <a:lnTo>
                  <a:pt x="506110" y="78059"/>
                </a:lnTo>
                <a:lnTo>
                  <a:pt x="505834" y="70522"/>
                </a:lnTo>
                <a:lnTo>
                  <a:pt x="557252" y="70522"/>
                </a:lnTo>
                <a:lnTo>
                  <a:pt x="557344" y="64042"/>
                </a:lnTo>
                <a:lnTo>
                  <a:pt x="557137" y="59078"/>
                </a:lnTo>
                <a:lnTo>
                  <a:pt x="556631" y="55631"/>
                </a:lnTo>
                <a:lnTo>
                  <a:pt x="555758" y="49749"/>
                </a:lnTo>
                <a:lnTo>
                  <a:pt x="553852" y="44579"/>
                </a:lnTo>
                <a:lnTo>
                  <a:pt x="550911" y="40121"/>
                </a:lnTo>
                <a:lnTo>
                  <a:pt x="547648" y="35065"/>
                </a:lnTo>
                <a:lnTo>
                  <a:pt x="543513" y="31366"/>
                </a:lnTo>
                <a:lnTo>
                  <a:pt x="538504" y="29022"/>
                </a:lnTo>
                <a:lnTo>
                  <a:pt x="533496" y="26678"/>
                </a:lnTo>
                <a:lnTo>
                  <a:pt x="527867" y="25506"/>
                </a:lnTo>
                <a:lnTo>
                  <a:pt x="529303" y="43051"/>
                </a:lnTo>
                <a:lnTo>
                  <a:pt x="532129" y="45739"/>
                </a:lnTo>
                <a:lnTo>
                  <a:pt x="534955" y="48428"/>
                </a:lnTo>
                <a:close/>
              </a:path>
              <a:path w="910236" h="105197">
                <a:moveTo>
                  <a:pt x="513542" y="43131"/>
                </a:moveTo>
                <a:lnTo>
                  <a:pt x="517069" y="41706"/>
                </a:lnTo>
                <a:lnTo>
                  <a:pt x="525799" y="41706"/>
                </a:lnTo>
                <a:lnTo>
                  <a:pt x="529303" y="43051"/>
                </a:lnTo>
                <a:lnTo>
                  <a:pt x="527867" y="25506"/>
                </a:lnTo>
                <a:lnTo>
                  <a:pt x="519033" y="25578"/>
                </a:lnTo>
                <a:lnTo>
                  <a:pt x="513542" y="43131"/>
                </a:lnTo>
                <a:close/>
              </a:path>
              <a:path w="910236" h="105197">
                <a:moveTo>
                  <a:pt x="820014" y="28195"/>
                </a:moveTo>
                <a:lnTo>
                  <a:pt x="820014" y="7238"/>
                </a:lnTo>
                <a:lnTo>
                  <a:pt x="800577" y="7238"/>
                </a:lnTo>
                <a:lnTo>
                  <a:pt x="800577" y="28195"/>
                </a:lnTo>
                <a:lnTo>
                  <a:pt x="790101" y="28195"/>
                </a:lnTo>
                <a:lnTo>
                  <a:pt x="790101" y="42189"/>
                </a:lnTo>
                <a:lnTo>
                  <a:pt x="800577" y="42189"/>
                </a:lnTo>
                <a:lnTo>
                  <a:pt x="800577" y="93133"/>
                </a:lnTo>
                <a:lnTo>
                  <a:pt x="801680" y="96603"/>
                </a:lnTo>
                <a:lnTo>
                  <a:pt x="803886" y="98855"/>
                </a:lnTo>
                <a:lnTo>
                  <a:pt x="807286" y="102394"/>
                </a:lnTo>
                <a:lnTo>
                  <a:pt x="813627" y="104002"/>
                </a:lnTo>
                <a:lnTo>
                  <a:pt x="822909" y="103681"/>
                </a:lnTo>
                <a:lnTo>
                  <a:pt x="832214" y="103336"/>
                </a:lnTo>
                <a:lnTo>
                  <a:pt x="832214" y="88652"/>
                </a:lnTo>
                <a:lnTo>
                  <a:pt x="828354" y="88790"/>
                </a:lnTo>
                <a:lnTo>
                  <a:pt x="824356" y="88790"/>
                </a:lnTo>
                <a:lnTo>
                  <a:pt x="821967" y="88411"/>
                </a:lnTo>
                <a:lnTo>
                  <a:pt x="821186" y="87653"/>
                </a:lnTo>
                <a:lnTo>
                  <a:pt x="820014" y="84976"/>
                </a:lnTo>
                <a:lnTo>
                  <a:pt x="820014" y="42189"/>
                </a:lnTo>
                <a:lnTo>
                  <a:pt x="832214" y="42189"/>
                </a:lnTo>
                <a:lnTo>
                  <a:pt x="832214" y="28195"/>
                </a:lnTo>
                <a:lnTo>
                  <a:pt x="820014" y="28195"/>
                </a:lnTo>
                <a:close/>
              </a:path>
              <a:path w="910236" h="105197">
                <a:moveTo>
                  <a:pt x="667232" y="44326"/>
                </a:moveTo>
                <a:lnTo>
                  <a:pt x="664842" y="45429"/>
                </a:lnTo>
                <a:lnTo>
                  <a:pt x="661259" y="45980"/>
                </a:lnTo>
                <a:lnTo>
                  <a:pt x="632425" y="45980"/>
                </a:lnTo>
                <a:lnTo>
                  <a:pt x="632425" y="18681"/>
                </a:lnTo>
                <a:lnTo>
                  <a:pt x="661511" y="1034"/>
                </a:lnTo>
                <a:lnTo>
                  <a:pt x="611679" y="1034"/>
                </a:lnTo>
                <a:lnTo>
                  <a:pt x="611679" y="102647"/>
                </a:lnTo>
                <a:lnTo>
                  <a:pt x="632425" y="102647"/>
                </a:lnTo>
                <a:lnTo>
                  <a:pt x="632425" y="62801"/>
                </a:lnTo>
                <a:lnTo>
                  <a:pt x="660592" y="62801"/>
                </a:lnTo>
                <a:lnTo>
                  <a:pt x="664854" y="63881"/>
                </a:lnTo>
                <a:lnTo>
                  <a:pt x="669403" y="68201"/>
                </a:lnTo>
                <a:lnTo>
                  <a:pt x="667232" y="44326"/>
                </a:lnTo>
                <a:close/>
              </a:path>
              <a:path w="910236" h="105197">
                <a:moveTo>
                  <a:pt x="670862" y="91433"/>
                </a:moveTo>
                <a:lnTo>
                  <a:pt x="671161" y="94351"/>
                </a:lnTo>
                <a:lnTo>
                  <a:pt x="671712" y="97201"/>
                </a:lnTo>
                <a:lnTo>
                  <a:pt x="671988" y="98579"/>
                </a:lnTo>
                <a:lnTo>
                  <a:pt x="673090" y="102647"/>
                </a:lnTo>
                <a:lnTo>
                  <a:pt x="696456" y="102647"/>
                </a:lnTo>
                <a:lnTo>
                  <a:pt x="696456" y="100096"/>
                </a:lnTo>
                <a:lnTo>
                  <a:pt x="693147" y="96925"/>
                </a:lnTo>
                <a:lnTo>
                  <a:pt x="692596" y="94305"/>
                </a:lnTo>
                <a:lnTo>
                  <a:pt x="692228" y="92651"/>
                </a:lnTo>
                <a:lnTo>
                  <a:pt x="692045" y="89503"/>
                </a:lnTo>
                <a:lnTo>
                  <a:pt x="692045" y="70913"/>
                </a:lnTo>
                <a:lnTo>
                  <a:pt x="691068" y="65616"/>
                </a:lnTo>
                <a:lnTo>
                  <a:pt x="689115" y="62146"/>
                </a:lnTo>
                <a:lnTo>
                  <a:pt x="687162" y="58676"/>
                </a:lnTo>
                <a:lnTo>
                  <a:pt x="683843" y="55999"/>
                </a:lnTo>
                <a:lnTo>
                  <a:pt x="679156" y="54115"/>
                </a:lnTo>
                <a:lnTo>
                  <a:pt x="684762" y="52185"/>
                </a:lnTo>
                <a:lnTo>
                  <a:pt x="688782" y="48887"/>
                </a:lnTo>
                <a:lnTo>
                  <a:pt x="691218" y="44222"/>
                </a:lnTo>
                <a:lnTo>
                  <a:pt x="693653" y="39558"/>
                </a:lnTo>
                <a:lnTo>
                  <a:pt x="694870" y="34813"/>
                </a:lnTo>
                <a:lnTo>
                  <a:pt x="694870" y="25989"/>
                </a:lnTo>
                <a:lnTo>
                  <a:pt x="694227" y="22427"/>
                </a:lnTo>
                <a:lnTo>
                  <a:pt x="692941" y="19302"/>
                </a:lnTo>
                <a:lnTo>
                  <a:pt x="691654" y="16177"/>
                </a:lnTo>
                <a:lnTo>
                  <a:pt x="689908" y="13327"/>
                </a:lnTo>
                <a:lnTo>
                  <a:pt x="687702" y="10754"/>
                </a:lnTo>
                <a:lnTo>
                  <a:pt x="685037" y="7628"/>
                </a:lnTo>
                <a:lnTo>
                  <a:pt x="681786" y="5262"/>
                </a:lnTo>
                <a:lnTo>
                  <a:pt x="677950" y="3653"/>
                </a:lnTo>
                <a:lnTo>
                  <a:pt x="674113" y="2045"/>
                </a:lnTo>
                <a:lnTo>
                  <a:pt x="668633" y="1171"/>
                </a:lnTo>
                <a:lnTo>
                  <a:pt x="661511" y="1034"/>
                </a:lnTo>
                <a:lnTo>
                  <a:pt x="632425" y="18681"/>
                </a:lnTo>
                <a:lnTo>
                  <a:pt x="661695" y="18681"/>
                </a:lnTo>
                <a:lnTo>
                  <a:pt x="665141" y="19279"/>
                </a:lnTo>
                <a:lnTo>
                  <a:pt x="667439" y="20474"/>
                </a:lnTo>
                <a:lnTo>
                  <a:pt x="671528" y="22588"/>
                </a:lnTo>
                <a:lnTo>
                  <a:pt x="673573" y="26724"/>
                </a:lnTo>
                <a:lnTo>
                  <a:pt x="673573" y="38581"/>
                </a:lnTo>
                <a:lnTo>
                  <a:pt x="671459" y="42396"/>
                </a:lnTo>
                <a:lnTo>
                  <a:pt x="667232" y="44326"/>
                </a:lnTo>
                <a:lnTo>
                  <a:pt x="669403" y="68201"/>
                </a:lnTo>
                <a:lnTo>
                  <a:pt x="670586" y="72521"/>
                </a:lnTo>
                <a:lnTo>
                  <a:pt x="670678" y="79001"/>
                </a:lnTo>
                <a:lnTo>
                  <a:pt x="670816" y="88446"/>
                </a:lnTo>
                <a:lnTo>
                  <a:pt x="670862" y="91433"/>
                </a:lnTo>
                <a:close/>
              </a:path>
              <a:path w="910236" h="105197">
                <a:moveTo>
                  <a:pt x="754881" y="96764"/>
                </a:moveTo>
                <a:lnTo>
                  <a:pt x="757592" y="93823"/>
                </a:lnTo>
                <a:lnTo>
                  <a:pt x="757913" y="97040"/>
                </a:lnTo>
                <a:lnTo>
                  <a:pt x="758373" y="99705"/>
                </a:lnTo>
                <a:lnTo>
                  <a:pt x="759384" y="102647"/>
                </a:lnTo>
                <a:lnTo>
                  <a:pt x="780750" y="102647"/>
                </a:lnTo>
                <a:lnTo>
                  <a:pt x="780750" y="99751"/>
                </a:lnTo>
                <a:lnTo>
                  <a:pt x="777855" y="97476"/>
                </a:lnTo>
                <a:lnTo>
                  <a:pt x="776821" y="94811"/>
                </a:lnTo>
                <a:lnTo>
                  <a:pt x="776684" y="92237"/>
                </a:lnTo>
                <a:lnTo>
                  <a:pt x="776546" y="85941"/>
                </a:lnTo>
                <a:lnTo>
                  <a:pt x="776546" y="40029"/>
                </a:lnTo>
                <a:lnTo>
                  <a:pt x="773352" y="33870"/>
                </a:lnTo>
                <a:lnTo>
                  <a:pt x="766965" y="30608"/>
                </a:lnTo>
                <a:lnTo>
                  <a:pt x="760578" y="27344"/>
                </a:lnTo>
                <a:lnTo>
                  <a:pt x="753272" y="25713"/>
                </a:lnTo>
                <a:lnTo>
                  <a:pt x="745047" y="25713"/>
                </a:lnTo>
                <a:lnTo>
                  <a:pt x="741028" y="25832"/>
                </a:lnTo>
                <a:lnTo>
                  <a:pt x="727453" y="28768"/>
                </a:lnTo>
                <a:lnTo>
                  <a:pt x="718305" y="35640"/>
                </a:lnTo>
                <a:lnTo>
                  <a:pt x="715042" y="39868"/>
                </a:lnTo>
                <a:lnTo>
                  <a:pt x="713204" y="45268"/>
                </a:lnTo>
                <a:lnTo>
                  <a:pt x="712791" y="51840"/>
                </a:lnTo>
                <a:lnTo>
                  <a:pt x="731745" y="51840"/>
                </a:lnTo>
                <a:lnTo>
                  <a:pt x="732204" y="48945"/>
                </a:lnTo>
                <a:lnTo>
                  <a:pt x="733123" y="46647"/>
                </a:lnTo>
                <a:lnTo>
                  <a:pt x="736432" y="42649"/>
                </a:lnTo>
                <a:lnTo>
                  <a:pt x="739717" y="41499"/>
                </a:lnTo>
                <a:lnTo>
                  <a:pt x="748493" y="41500"/>
                </a:lnTo>
                <a:lnTo>
                  <a:pt x="751630" y="42085"/>
                </a:lnTo>
                <a:lnTo>
                  <a:pt x="753766" y="43257"/>
                </a:lnTo>
                <a:lnTo>
                  <a:pt x="756971" y="46555"/>
                </a:lnTo>
                <a:lnTo>
                  <a:pt x="756971" y="52162"/>
                </a:lnTo>
                <a:lnTo>
                  <a:pt x="755570" y="54023"/>
                </a:lnTo>
                <a:lnTo>
                  <a:pt x="752767" y="55218"/>
                </a:lnTo>
                <a:lnTo>
                  <a:pt x="751205" y="55907"/>
                </a:lnTo>
                <a:lnTo>
                  <a:pt x="748608" y="56482"/>
                </a:lnTo>
                <a:lnTo>
                  <a:pt x="744978" y="56941"/>
                </a:lnTo>
                <a:lnTo>
                  <a:pt x="738293" y="57769"/>
                </a:lnTo>
                <a:lnTo>
                  <a:pt x="730711" y="58734"/>
                </a:lnTo>
                <a:lnTo>
                  <a:pt x="724967" y="60342"/>
                </a:lnTo>
                <a:lnTo>
                  <a:pt x="721062" y="62594"/>
                </a:lnTo>
                <a:lnTo>
                  <a:pt x="713940" y="66730"/>
                </a:lnTo>
                <a:lnTo>
                  <a:pt x="710378" y="73417"/>
                </a:lnTo>
                <a:lnTo>
                  <a:pt x="710378" y="89778"/>
                </a:lnTo>
                <a:lnTo>
                  <a:pt x="712596" y="95282"/>
                </a:lnTo>
                <a:lnTo>
                  <a:pt x="717030" y="99165"/>
                </a:lnTo>
                <a:lnTo>
                  <a:pt x="721464" y="103049"/>
                </a:lnTo>
                <a:lnTo>
                  <a:pt x="727081" y="104990"/>
                </a:lnTo>
                <a:lnTo>
                  <a:pt x="733882" y="104990"/>
                </a:lnTo>
                <a:lnTo>
                  <a:pt x="734743" y="89974"/>
                </a:lnTo>
                <a:lnTo>
                  <a:pt x="731021" y="86986"/>
                </a:lnTo>
                <a:lnTo>
                  <a:pt x="730091" y="84562"/>
                </a:lnTo>
                <a:lnTo>
                  <a:pt x="730091" y="77439"/>
                </a:lnTo>
                <a:lnTo>
                  <a:pt x="731607" y="74658"/>
                </a:lnTo>
                <a:lnTo>
                  <a:pt x="734640" y="72866"/>
                </a:lnTo>
                <a:lnTo>
                  <a:pt x="736432" y="71809"/>
                </a:lnTo>
                <a:lnTo>
                  <a:pt x="739396" y="70913"/>
                </a:lnTo>
                <a:lnTo>
                  <a:pt x="743531" y="70177"/>
                </a:lnTo>
                <a:lnTo>
                  <a:pt x="747942" y="69350"/>
                </a:lnTo>
                <a:lnTo>
                  <a:pt x="751882" y="68488"/>
                </a:lnTo>
                <a:lnTo>
                  <a:pt x="754409" y="67523"/>
                </a:lnTo>
                <a:lnTo>
                  <a:pt x="756902" y="66110"/>
                </a:lnTo>
                <a:lnTo>
                  <a:pt x="756902" y="73417"/>
                </a:lnTo>
                <a:lnTo>
                  <a:pt x="756764" y="79989"/>
                </a:lnTo>
                <a:lnTo>
                  <a:pt x="754915" y="84516"/>
                </a:lnTo>
                <a:lnTo>
                  <a:pt x="751354" y="86998"/>
                </a:lnTo>
                <a:lnTo>
                  <a:pt x="747793" y="89480"/>
                </a:lnTo>
                <a:lnTo>
                  <a:pt x="743899" y="90721"/>
                </a:lnTo>
                <a:lnTo>
                  <a:pt x="739671" y="90721"/>
                </a:lnTo>
                <a:lnTo>
                  <a:pt x="743991" y="103773"/>
                </a:lnTo>
                <a:lnTo>
                  <a:pt x="748218" y="101337"/>
                </a:lnTo>
                <a:lnTo>
                  <a:pt x="751756" y="99269"/>
                </a:lnTo>
                <a:lnTo>
                  <a:pt x="754881" y="96764"/>
                </a:lnTo>
                <a:close/>
              </a:path>
              <a:path w="910236" h="105197">
                <a:moveTo>
                  <a:pt x="739212" y="104990"/>
                </a:moveTo>
                <a:lnTo>
                  <a:pt x="743991" y="103773"/>
                </a:lnTo>
                <a:lnTo>
                  <a:pt x="739671" y="90721"/>
                </a:lnTo>
                <a:lnTo>
                  <a:pt x="737006" y="90721"/>
                </a:lnTo>
                <a:lnTo>
                  <a:pt x="734743" y="89974"/>
                </a:lnTo>
                <a:lnTo>
                  <a:pt x="733882" y="104990"/>
                </a:lnTo>
                <a:lnTo>
                  <a:pt x="739212" y="104990"/>
                </a:lnTo>
                <a:close/>
              </a:path>
              <a:path w="910236" h="105197">
                <a:moveTo>
                  <a:pt x="887847" y="48428"/>
                </a:moveTo>
                <a:lnTo>
                  <a:pt x="889421" y="52369"/>
                </a:lnTo>
                <a:lnTo>
                  <a:pt x="889742" y="57562"/>
                </a:lnTo>
                <a:lnTo>
                  <a:pt x="859209" y="57562"/>
                </a:lnTo>
                <a:lnTo>
                  <a:pt x="859852" y="52690"/>
                </a:lnTo>
                <a:lnTo>
                  <a:pt x="861426" y="48830"/>
                </a:lnTo>
                <a:lnTo>
                  <a:pt x="863930" y="45981"/>
                </a:lnTo>
                <a:lnTo>
                  <a:pt x="866434" y="43131"/>
                </a:lnTo>
                <a:lnTo>
                  <a:pt x="871925" y="25578"/>
                </a:lnTo>
                <a:lnTo>
                  <a:pt x="859142" y="28559"/>
                </a:lnTo>
                <a:lnTo>
                  <a:pt x="848836" y="35916"/>
                </a:lnTo>
                <a:lnTo>
                  <a:pt x="845371" y="40295"/>
                </a:lnTo>
                <a:lnTo>
                  <a:pt x="840552" y="51587"/>
                </a:lnTo>
                <a:lnTo>
                  <a:pt x="838945" y="65834"/>
                </a:lnTo>
                <a:lnTo>
                  <a:pt x="839410" y="73922"/>
                </a:lnTo>
                <a:lnTo>
                  <a:pt x="842930" y="86732"/>
                </a:lnTo>
                <a:lnTo>
                  <a:pt x="849904" y="95891"/>
                </a:lnTo>
                <a:lnTo>
                  <a:pt x="862428" y="103074"/>
                </a:lnTo>
                <a:lnTo>
                  <a:pt x="875199" y="105128"/>
                </a:lnTo>
                <a:lnTo>
                  <a:pt x="879547" y="104946"/>
                </a:lnTo>
                <a:lnTo>
                  <a:pt x="892347" y="101636"/>
                </a:lnTo>
                <a:lnTo>
                  <a:pt x="902217" y="94167"/>
                </a:lnTo>
                <a:lnTo>
                  <a:pt x="906353" y="89572"/>
                </a:lnTo>
                <a:lnTo>
                  <a:pt x="908673" y="85045"/>
                </a:lnTo>
                <a:lnTo>
                  <a:pt x="909179" y="80587"/>
                </a:lnTo>
                <a:lnTo>
                  <a:pt x="889122" y="80587"/>
                </a:lnTo>
                <a:lnTo>
                  <a:pt x="888065" y="82793"/>
                </a:lnTo>
                <a:lnTo>
                  <a:pt x="885469" y="85757"/>
                </a:lnTo>
                <a:lnTo>
                  <a:pt x="882942" y="88055"/>
                </a:lnTo>
                <a:lnTo>
                  <a:pt x="879656" y="89204"/>
                </a:lnTo>
                <a:lnTo>
                  <a:pt x="871799" y="89204"/>
                </a:lnTo>
                <a:lnTo>
                  <a:pt x="868537" y="88262"/>
                </a:lnTo>
                <a:lnTo>
                  <a:pt x="865825" y="86377"/>
                </a:lnTo>
                <a:lnTo>
                  <a:pt x="861368" y="83344"/>
                </a:lnTo>
                <a:lnTo>
                  <a:pt x="859002" y="78059"/>
                </a:lnTo>
                <a:lnTo>
                  <a:pt x="858726" y="70522"/>
                </a:lnTo>
                <a:lnTo>
                  <a:pt x="910144" y="70522"/>
                </a:lnTo>
                <a:lnTo>
                  <a:pt x="910236" y="64042"/>
                </a:lnTo>
                <a:lnTo>
                  <a:pt x="910029" y="59078"/>
                </a:lnTo>
                <a:lnTo>
                  <a:pt x="909523" y="55632"/>
                </a:lnTo>
                <a:lnTo>
                  <a:pt x="908651" y="49749"/>
                </a:lnTo>
                <a:lnTo>
                  <a:pt x="906744" y="44579"/>
                </a:lnTo>
                <a:lnTo>
                  <a:pt x="903803" y="40121"/>
                </a:lnTo>
                <a:lnTo>
                  <a:pt x="900540" y="35065"/>
                </a:lnTo>
                <a:lnTo>
                  <a:pt x="896405" y="31366"/>
                </a:lnTo>
                <a:lnTo>
                  <a:pt x="891396" y="29022"/>
                </a:lnTo>
                <a:lnTo>
                  <a:pt x="886388" y="26678"/>
                </a:lnTo>
                <a:lnTo>
                  <a:pt x="880759" y="25506"/>
                </a:lnTo>
                <a:lnTo>
                  <a:pt x="882195" y="43051"/>
                </a:lnTo>
                <a:lnTo>
                  <a:pt x="885021" y="45739"/>
                </a:lnTo>
                <a:lnTo>
                  <a:pt x="887847" y="48428"/>
                </a:lnTo>
                <a:close/>
              </a:path>
              <a:path w="910236" h="105197">
                <a:moveTo>
                  <a:pt x="866434" y="43131"/>
                </a:moveTo>
                <a:lnTo>
                  <a:pt x="869961" y="41706"/>
                </a:lnTo>
                <a:lnTo>
                  <a:pt x="878691" y="41706"/>
                </a:lnTo>
                <a:lnTo>
                  <a:pt x="882195" y="43051"/>
                </a:lnTo>
                <a:lnTo>
                  <a:pt x="880759" y="25506"/>
                </a:lnTo>
                <a:lnTo>
                  <a:pt x="871925" y="25578"/>
                </a:lnTo>
                <a:lnTo>
                  <a:pt x="866434" y="43131"/>
                </a:lnTo>
                <a:close/>
              </a:path>
              <a:path w="910236" h="105197">
                <a:moveTo>
                  <a:pt x="159973" y="72176"/>
                </a:moveTo>
                <a:lnTo>
                  <a:pt x="171782" y="74980"/>
                </a:lnTo>
                <a:lnTo>
                  <a:pt x="178605" y="76956"/>
                </a:lnTo>
                <a:lnTo>
                  <a:pt x="182281" y="79254"/>
                </a:lnTo>
                <a:lnTo>
                  <a:pt x="183200" y="83137"/>
                </a:lnTo>
                <a:lnTo>
                  <a:pt x="182063" y="87159"/>
                </a:lnTo>
                <a:lnTo>
                  <a:pt x="177514" y="89457"/>
                </a:lnTo>
                <a:lnTo>
                  <a:pt x="174447" y="90031"/>
                </a:lnTo>
                <a:lnTo>
                  <a:pt x="164016" y="90031"/>
                </a:lnTo>
                <a:lnTo>
                  <a:pt x="159513" y="88721"/>
                </a:lnTo>
                <a:lnTo>
                  <a:pt x="157078" y="86102"/>
                </a:lnTo>
                <a:lnTo>
                  <a:pt x="155699" y="84631"/>
                </a:lnTo>
                <a:lnTo>
                  <a:pt x="154803" y="82149"/>
                </a:lnTo>
                <a:lnTo>
                  <a:pt x="154390" y="78657"/>
                </a:lnTo>
                <a:lnTo>
                  <a:pt x="134471" y="78657"/>
                </a:lnTo>
                <a:lnTo>
                  <a:pt x="134471" y="86377"/>
                </a:lnTo>
                <a:lnTo>
                  <a:pt x="137285" y="92731"/>
                </a:lnTo>
                <a:lnTo>
                  <a:pt x="142914" y="97717"/>
                </a:lnTo>
                <a:lnTo>
                  <a:pt x="144075" y="98677"/>
                </a:lnTo>
                <a:lnTo>
                  <a:pt x="154553" y="103567"/>
                </a:lnTo>
                <a:lnTo>
                  <a:pt x="169071" y="105197"/>
                </a:lnTo>
                <a:lnTo>
                  <a:pt x="170654" y="105182"/>
                </a:lnTo>
                <a:lnTo>
                  <a:pt x="184761" y="103264"/>
                </a:lnTo>
                <a:lnTo>
                  <a:pt x="194745" y="98131"/>
                </a:lnTo>
                <a:lnTo>
                  <a:pt x="200282" y="93420"/>
                </a:lnTo>
                <a:lnTo>
                  <a:pt x="203050" y="87343"/>
                </a:lnTo>
                <a:lnTo>
                  <a:pt x="203050" y="74245"/>
                </a:lnTo>
                <a:lnTo>
                  <a:pt x="201120" y="69534"/>
                </a:lnTo>
                <a:lnTo>
                  <a:pt x="197261" y="65765"/>
                </a:lnTo>
                <a:lnTo>
                  <a:pt x="193355" y="62043"/>
                </a:lnTo>
                <a:lnTo>
                  <a:pt x="187496" y="59262"/>
                </a:lnTo>
                <a:lnTo>
                  <a:pt x="179685" y="57424"/>
                </a:lnTo>
                <a:lnTo>
                  <a:pt x="167968" y="54850"/>
                </a:lnTo>
                <a:lnTo>
                  <a:pt x="161144" y="53035"/>
                </a:lnTo>
                <a:lnTo>
                  <a:pt x="157285" y="50967"/>
                </a:lnTo>
                <a:lnTo>
                  <a:pt x="156320" y="47083"/>
                </a:lnTo>
                <a:lnTo>
                  <a:pt x="157227" y="43728"/>
                </a:lnTo>
                <a:lnTo>
                  <a:pt x="160857" y="41063"/>
                </a:lnTo>
                <a:lnTo>
                  <a:pt x="163901" y="40396"/>
                </a:lnTo>
                <a:lnTo>
                  <a:pt x="173367" y="40396"/>
                </a:lnTo>
                <a:lnTo>
                  <a:pt x="177043" y="41729"/>
                </a:lnTo>
                <a:lnTo>
                  <a:pt x="179202" y="44395"/>
                </a:lnTo>
                <a:lnTo>
                  <a:pt x="181063" y="47865"/>
                </a:lnTo>
                <a:lnTo>
                  <a:pt x="181339" y="50392"/>
                </a:lnTo>
                <a:lnTo>
                  <a:pt x="200983" y="50392"/>
                </a:lnTo>
                <a:lnTo>
                  <a:pt x="200110" y="41201"/>
                </a:lnTo>
                <a:lnTo>
                  <a:pt x="196721" y="34732"/>
                </a:lnTo>
                <a:lnTo>
                  <a:pt x="190816" y="30986"/>
                </a:lnTo>
                <a:lnTo>
                  <a:pt x="184912" y="27241"/>
                </a:lnTo>
                <a:lnTo>
                  <a:pt x="177273" y="25368"/>
                </a:lnTo>
                <a:lnTo>
                  <a:pt x="158020" y="25368"/>
                </a:lnTo>
                <a:lnTo>
                  <a:pt x="150358" y="27861"/>
                </a:lnTo>
                <a:lnTo>
                  <a:pt x="144913" y="32848"/>
                </a:lnTo>
                <a:lnTo>
                  <a:pt x="139468" y="37834"/>
                </a:lnTo>
                <a:lnTo>
                  <a:pt x="136745" y="43797"/>
                </a:lnTo>
                <a:lnTo>
                  <a:pt x="136745" y="56620"/>
                </a:lnTo>
                <a:lnTo>
                  <a:pt x="138491" y="61123"/>
                </a:lnTo>
                <a:lnTo>
                  <a:pt x="141983" y="64249"/>
                </a:lnTo>
                <a:lnTo>
                  <a:pt x="145476" y="67420"/>
                </a:lnTo>
                <a:lnTo>
                  <a:pt x="151472" y="70062"/>
                </a:lnTo>
                <a:lnTo>
                  <a:pt x="159973" y="72176"/>
                </a:lnTo>
                <a:close/>
              </a:path>
              <a:path w="910236" h="105197">
                <a:moveTo>
                  <a:pt x="55552" y="44326"/>
                </a:moveTo>
                <a:lnTo>
                  <a:pt x="53163" y="45429"/>
                </a:lnTo>
                <a:lnTo>
                  <a:pt x="49579" y="45980"/>
                </a:lnTo>
                <a:lnTo>
                  <a:pt x="20746" y="45980"/>
                </a:lnTo>
                <a:lnTo>
                  <a:pt x="20746" y="18681"/>
                </a:lnTo>
                <a:lnTo>
                  <a:pt x="49832" y="1033"/>
                </a:lnTo>
                <a:lnTo>
                  <a:pt x="0" y="1033"/>
                </a:lnTo>
                <a:lnTo>
                  <a:pt x="0" y="102646"/>
                </a:lnTo>
                <a:lnTo>
                  <a:pt x="20746" y="102646"/>
                </a:lnTo>
                <a:lnTo>
                  <a:pt x="20746" y="62801"/>
                </a:lnTo>
                <a:lnTo>
                  <a:pt x="48913" y="62801"/>
                </a:lnTo>
                <a:lnTo>
                  <a:pt x="53175" y="63881"/>
                </a:lnTo>
                <a:lnTo>
                  <a:pt x="57724" y="68201"/>
                </a:lnTo>
                <a:lnTo>
                  <a:pt x="55552" y="44326"/>
                </a:lnTo>
                <a:close/>
              </a:path>
              <a:path w="910236" h="105197">
                <a:moveTo>
                  <a:pt x="59182" y="91433"/>
                </a:moveTo>
                <a:lnTo>
                  <a:pt x="59481" y="94351"/>
                </a:lnTo>
                <a:lnTo>
                  <a:pt x="60033" y="97200"/>
                </a:lnTo>
                <a:lnTo>
                  <a:pt x="60308" y="98579"/>
                </a:lnTo>
                <a:lnTo>
                  <a:pt x="61411" y="102646"/>
                </a:lnTo>
                <a:lnTo>
                  <a:pt x="84776" y="102646"/>
                </a:lnTo>
                <a:lnTo>
                  <a:pt x="84776" y="100096"/>
                </a:lnTo>
                <a:lnTo>
                  <a:pt x="81468" y="96925"/>
                </a:lnTo>
                <a:lnTo>
                  <a:pt x="80916" y="94305"/>
                </a:lnTo>
                <a:lnTo>
                  <a:pt x="80549" y="92651"/>
                </a:lnTo>
                <a:lnTo>
                  <a:pt x="80365" y="89502"/>
                </a:lnTo>
                <a:lnTo>
                  <a:pt x="80365" y="70912"/>
                </a:lnTo>
                <a:lnTo>
                  <a:pt x="79389" y="65616"/>
                </a:lnTo>
                <a:lnTo>
                  <a:pt x="77436" y="62146"/>
                </a:lnTo>
                <a:lnTo>
                  <a:pt x="75483" y="58676"/>
                </a:lnTo>
                <a:lnTo>
                  <a:pt x="72163" y="55999"/>
                </a:lnTo>
                <a:lnTo>
                  <a:pt x="67476" y="54115"/>
                </a:lnTo>
                <a:lnTo>
                  <a:pt x="73082" y="52185"/>
                </a:lnTo>
                <a:lnTo>
                  <a:pt x="77103" y="48887"/>
                </a:lnTo>
                <a:lnTo>
                  <a:pt x="79538" y="44222"/>
                </a:lnTo>
                <a:lnTo>
                  <a:pt x="81973" y="39558"/>
                </a:lnTo>
                <a:lnTo>
                  <a:pt x="83191" y="34813"/>
                </a:lnTo>
                <a:lnTo>
                  <a:pt x="83191" y="25989"/>
                </a:lnTo>
                <a:lnTo>
                  <a:pt x="82548" y="22427"/>
                </a:lnTo>
                <a:lnTo>
                  <a:pt x="81261" y="19302"/>
                </a:lnTo>
                <a:lnTo>
                  <a:pt x="79975" y="16176"/>
                </a:lnTo>
                <a:lnTo>
                  <a:pt x="78229" y="13327"/>
                </a:lnTo>
                <a:lnTo>
                  <a:pt x="76023" y="10753"/>
                </a:lnTo>
                <a:lnTo>
                  <a:pt x="73358" y="7628"/>
                </a:lnTo>
                <a:lnTo>
                  <a:pt x="70107" y="5262"/>
                </a:lnTo>
                <a:lnTo>
                  <a:pt x="66270" y="3653"/>
                </a:lnTo>
                <a:lnTo>
                  <a:pt x="62433" y="2045"/>
                </a:lnTo>
                <a:lnTo>
                  <a:pt x="56954" y="1171"/>
                </a:lnTo>
                <a:lnTo>
                  <a:pt x="49832" y="1033"/>
                </a:lnTo>
                <a:lnTo>
                  <a:pt x="20746" y="18681"/>
                </a:lnTo>
                <a:lnTo>
                  <a:pt x="50016" y="18681"/>
                </a:lnTo>
                <a:lnTo>
                  <a:pt x="53462" y="19279"/>
                </a:lnTo>
                <a:lnTo>
                  <a:pt x="55759" y="20474"/>
                </a:lnTo>
                <a:lnTo>
                  <a:pt x="59849" y="22588"/>
                </a:lnTo>
                <a:lnTo>
                  <a:pt x="61893" y="26724"/>
                </a:lnTo>
                <a:lnTo>
                  <a:pt x="61893" y="38581"/>
                </a:lnTo>
                <a:lnTo>
                  <a:pt x="59780" y="42396"/>
                </a:lnTo>
                <a:lnTo>
                  <a:pt x="55552" y="44326"/>
                </a:lnTo>
                <a:lnTo>
                  <a:pt x="57724" y="68201"/>
                </a:lnTo>
                <a:lnTo>
                  <a:pt x="58907" y="72521"/>
                </a:lnTo>
                <a:lnTo>
                  <a:pt x="58999" y="79001"/>
                </a:lnTo>
                <a:lnTo>
                  <a:pt x="59136" y="88446"/>
                </a:lnTo>
                <a:lnTo>
                  <a:pt x="59182" y="91433"/>
                </a:lnTo>
                <a:close/>
              </a:path>
              <a:path w="910236" h="105197">
                <a:moveTo>
                  <a:pt x="104075" y="413"/>
                </a:moveTo>
                <a:lnTo>
                  <a:pt x="104075" y="18543"/>
                </a:lnTo>
                <a:lnTo>
                  <a:pt x="123994" y="18543"/>
                </a:lnTo>
                <a:lnTo>
                  <a:pt x="123994" y="413"/>
                </a:lnTo>
                <a:lnTo>
                  <a:pt x="104075" y="413"/>
                </a:lnTo>
                <a:close/>
              </a:path>
              <a:path w="910236" h="105197">
                <a:moveTo>
                  <a:pt x="104075" y="27505"/>
                </a:moveTo>
                <a:lnTo>
                  <a:pt x="104075" y="102646"/>
                </a:lnTo>
                <a:lnTo>
                  <a:pt x="123994" y="102646"/>
                </a:lnTo>
                <a:lnTo>
                  <a:pt x="123994" y="27505"/>
                </a:lnTo>
                <a:lnTo>
                  <a:pt x="104075" y="275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972217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781524" y="4742322"/>
            <a:ext cx="13095" cy="64294"/>
          </a:xfrm>
          <a:custGeom>
            <a:avLst/>
            <a:gdLst/>
            <a:ahLst/>
            <a:cxnLst/>
            <a:rect l="l" t="t" r="r" b="b"/>
            <a:pathLst>
              <a:path w="14405" h="72866">
                <a:moveTo>
                  <a:pt x="0" y="0"/>
                </a:moveTo>
                <a:lnTo>
                  <a:pt x="0" y="15028"/>
                </a:lnTo>
                <a:lnTo>
                  <a:pt x="14405" y="15028"/>
                </a:lnTo>
                <a:lnTo>
                  <a:pt x="14405" y="0"/>
                </a:lnTo>
                <a:lnTo>
                  <a:pt x="0" y="0"/>
                </a:lnTo>
                <a:close/>
              </a:path>
              <a:path w="14405" h="72866">
                <a:moveTo>
                  <a:pt x="0" y="57838"/>
                </a:moveTo>
                <a:lnTo>
                  <a:pt x="0" y="72866"/>
                </a:lnTo>
                <a:lnTo>
                  <a:pt x="14405" y="72866"/>
                </a:lnTo>
                <a:lnTo>
                  <a:pt x="14405" y="57838"/>
                </a:lnTo>
                <a:lnTo>
                  <a:pt x="0" y="578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781524" y="4748952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781524" y="4799986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869615" y="4861320"/>
            <a:ext cx="1381241" cy="93125"/>
          </a:xfrm>
          <a:custGeom>
            <a:avLst/>
            <a:gdLst/>
            <a:ahLst/>
            <a:cxnLst/>
            <a:rect l="l" t="t" r="r" b="b"/>
            <a:pathLst>
              <a:path w="1519365" h="105542">
                <a:moveTo>
                  <a:pt x="741667" y="30456"/>
                </a:moveTo>
                <a:lnTo>
                  <a:pt x="731515" y="38329"/>
                </a:lnTo>
                <a:lnTo>
                  <a:pt x="735743" y="53564"/>
                </a:lnTo>
                <a:lnTo>
                  <a:pt x="737787" y="48336"/>
                </a:lnTo>
                <a:lnTo>
                  <a:pt x="741647" y="44223"/>
                </a:lnTo>
                <a:lnTo>
                  <a:pt x="745507" y="40109"/>
                </a:lnTo>
                <a:lnTo>
                  <a:pt x="754336" y="27298"/>
                </a:lnTo>
                <a:lnTo>
                  <a:pt x="741667" y="30456"/>
                </a:lnTo>
                <a:close/>
              </a:path>
              <a:path w="1519365" h="105542">
                <a:moveTo>
                  <a:pt x="843977" y="28884"/>
                </a:moveTo>
                <a:lnTo>
                  <a:pt x="843977" y="102716"/>
                </a:lnTo>
                <a:lnTo>
                  <a:pt x="856383" y="102716"/>
                </a:lnTo>
                <a:lnTo>
                  <a:pt x="856383" y="55011"/>
                </a:lnTo>
                <a:lnTo>
                  <a:pt x="858060" y="50381"/>
                </a:lnTo>
                <a:lnTo>
                  <a:pt x="861414" y="46360"/>
                </a:lnTo>
                <a:lnTo>
                  <a:pt x="864769" y="42338"/>
                </a:lnTo>
                <a:lnTo>
                  <a:pt x="869570" y="40328"/>
                </a:lnTo>
                <a:lnTo>
                  <a:pt x="877233" y="40351"/>
                </a:lnTo>
                <a:lnTo>
                  <a:pt x="879886" y="40672"/>
                </a:lnTo>
                <a:lnTo>
                  <a:pt x="879886" y="27574"/>
                </a:lnTo>
                <a:lnTo>
                  <a:pt x="878553" y="27437"/>
                </a:lnTo>
                <a:lnTo>
                  <a:pt x="875889" y="27230"/>
                </a:lnTo>
                <a:lnTo>
                  <a:pt x="870972" y="27230"/>
                </a:lnTo>
                <a:lnTo>
                  <a:pt x="866630" y="29011"/>
                </a:lnTo>
                <a:lnTo>
                  <a:pt x="862862" y="32572"/>
                </a:lnTo>
                <a:lnTo>
                  <a:pt x="859094" y="36134"/>
                </a:lnTo>
                <a:lnTo>
                  <a:pt x="856728" y="39156"/>
                </a:lnTo>
                <a:lnTo>
                  <a:pt x="855762" y="41638"/>
                </a:lnTo>
                <a:lnTo>
                  <a:pt x="855762" y="28884"/>
                </a:lnTo>
                <a:lnTo>
                  <a:pt x="843977" y="28884"/>
                </a:lnTo>
                <a:close/>
              </a:path>
              <a:path w="1519365" h="105542">
                <a:moveTo>
                  <a:pt x="889375" y="71189"/>
                </a:moveTo>
                <a:lnTo>
                  <a:pt x="887238" y="76497"/>
                </a:lnTo>
                <a:lnTo>
                  <a:pt x="887238" y="89595"/>
                </a:lnTo>
                <a:lnTo>
                  <a:pt x="889409" y="94800"/>
                </a:lnTo>
                <a:lnTo>
                  <a:pt x="893751" y="98959"/>
                </a:lnTo>
                <a:lnTo>
                  <a:pt x="898094" y="103118"/>
                </a:lnTo>
                <a:lnTo>
                  <a:pt x="903688" y="105197"/>
                </a:lnTo>
                <a:lnTo>
                  <a:pt x="901505" y="89480"/>
                </a:lnTo>
                <a:lnTo>
                  <a:pt x="900196" y="86653"/>
                </a:lnTo>
                <a:lnTo>
                  <a:pt x="900196" y="78335"/>
                </a:lnTo>
                <a:lnTo>
                  <a:pt x="902103" y="74888"/>
                </a:lnTo>
                <a:lnTo>
                  <a:pt x="905916" y="72728"/>
                </a:lnTo>
                <a:lnTo>
                  <a:pt x="908168" y="71441"/>
                </a:lnTo>
                <a:lnTo>
                  <a:pt x="911545" y="70499"/>
                </a:lnTo>
                <a:lnTo>
                  <a:pt x="916048" y="69902"/>
                </a:lnTo>
                <a:lnTo>
                  <a:pt x="923561" y="68937"/>
                </a:lnTo>
                <a:lnTo>
                  <a:pt x="928202" y="68201"/>
                </a:lnTo>
                <a:lnTo>
                  <a:pt x="930591" y="67558"/>
                </a:lnTo>
                <a:lnTo>
                  <a:pt x="932981" y="66914"/>
                </a:lnTo>
                <a:lnTo>
                  <a:pt x="936450" y="65145"/>
                </a:lnTo>
                <a:lnTo>
                  <a:pt x="936450" y="82770"/>
                </a:lnTo>
                <a:lnTo>
                  <a:pt x="933004" y="88262"/>
                </a:lnTo>
                <a:lnTo>
                  <a:pt x="926180" y="101544"/>
                </a:lnTo>
                <a:lnTo>
                  <a:pt x="930913" y="99108"/>
                </a:lnTo>
                <a:lnTo>
                  <a:pt x="934543" y="96236"/>
                </a:lnTo>
                <a:lnTo>
                  <a:pt x="937070" y="92927"/>
                </a:lnTo>
                <a:lnTo>
                  <a:pt x="937484" y="95868"/>
                </a:lnTo>
                <a:lnTo>
                  <a:pt x="939207" y="99751"/>
                </a:lnTo>
                <a:lnTo>
                  <a:pt x="941137" y="102785"/>
                </a:lnTo>
                <a:lnTo>
                  <a:pt x="944238" y="104301"/>
                </a:lnTo>
                <a:lnTo>
                  <a:pt x="950258" y="104301"/>
                </a:lnTo>
                <a:lnTo>
                  <a:pt x="953658" y="103957"/>
                </a:lnTo>
                <a:lnTo>
                  <a:pt x="957058" y="103060"/>
                </a:lnTo>
                <a:lnTo>
                  <a:pt x="957058" y="93892"/>
                </a:lnTo>
                <a:lnTo>
                  <a:pt x="955542" y="94133"/>
                </a:lnTo>
                <a:lnTo>
                  <a:pt x="952992" y="94305"/>
                </a:lnTo>
                <a:lnTo>
                  <a:pt x="949649" y="93133"/>
                </a:lnTo>
                <a:lnTo>
                  <a:pt x="948856" y="90031"/>
                </a:lnTo>
                <a:lnTo>
                  <a:pt x="948856" y="40512"/>
                </a:lnTo>
                <a:lnTo>
                  <a:pt x="946168" y="35364"/>
                </a:lnTo>
                <a:lnTo>
                  <a:pt x="940792" y="32055"/>
                </a:lnTo>
                <a:lnTo>
                  <a:pt x="935370" y="28746"/>
                </a:lnTo>
                <a:lnTo>
                  <a:pt x="928317" y="27092"/>
                </a:lnTo>
                <a:lnTo>
                  <a:pt x="912143" y="27092"/>
                </a:lnTo>
                <a:lnTo>
                  <a:pt x="905560" y="28873"/>
                </a:lnTo>
                <a:lnTo>
                  <a:pt x="899886" y="32434"/>
                </a:lnTo>
                <a:lnTo>
                  <a:pt x="894211" y="35996"/>
                </a:lnTo>
                <a:lnTo>
                  <a:pt x="891259" y="42327"/>
                </a:lnTo>
                <a:lnTo>
                  <a:pt x="891029" y="51427"/>
                </a:lnTo>
                <a:lnTo>
                  <a:pt x="902608" y="51427"/>
                </a:lnTo>
                <a:lnTo>
                  <a:pt x="903068" y="47612"/>
                </a:lnTo>
                <a:lnTo>
                  <a:pt x="904056" y="44740"/>
                </a:lnTo>
                <a:lnTo>
                  <a:pt x="905572" y="42809"/>
                </a:lnTo>
                <a:lnTo>
                  <a:pt x="908283" y="39317"/>
                </a:lnTo>
                <a:lnTo>
                  <a:pt x="912878" y="37570"/>
                </a:lnTo>
                <a:lnTo>
                  <a:pt x="924962" y="37570"/>
                </a:lnTo>
                <a:lnTo>
                  <a:pt x="929270" y="38524"/>
                </a:lnTo>
                <a:lnTo>
                  <a:pt x="932280" y="40431"/>
                </a:lnTo>
                <a:lnTo>
                  <a:pt x="935290" y="42338"/>
                </a:lnTo>
                <a:lnTo>
                  <a:pt x="936794" y="45406"/>
                </a:lnTo>
                <a:lnTo>
                  <a:pt x="936794" y="51702"/>
                </a:lnTo>
                <a:lnTo>
                  <a:pt x="935968" y="54391"/>
                </a:lnTo>
                <a:lnTo>
                  <a:pt x="933096" y="57608"/>
                </a:lnTo>
                <a:lnTo>
                  <a:pt x="930247" y="57976"/>
                </a:lnTo>
                <a:lnTo>
                  <a:pt x="910465" y="60457"/>
                </a:lnTo>
                <a:lnTo>
                  <a:pt x="903527" y="61331"/>
                </a:lnTo>
                <a:lnTo>
                  <a:pt x="897921" y="63651"/>
                </a:lnTo>
                <a:lnTo>
                  <a:pt x="893648" y="67420"/>
                </a:lnTo>
                <a:lnTo>
                  <a:pt x="889375" y="71189"/>
                </a:lnTo>
                <a:close/>
              </a:path>
              <a:path w="1519365" h="105542">
                <a:moveTo>
                  <a:pt x="933004" y="88262"/>
                </a:moveTo>
                <a:lnTo>
                  <a:pt x="926111" y="91617"/>
                </a:lnTo>
                <a:lnTo>
                  <a:pt x="922022" y="93639"/>
                </a:lnTo>
                <a:lnTo>
                  <a:pt x="917794" y="94650"/>
                </a:lnTo>
                <a:lnTo>
                  <a:pt x="909845" y="94650"/>
                </a:lnTo>
                <a:lnTo>
                  <a:pt x="906744" y="93616"/>
                </a:lnTo>
                <a:lnTo>
                  <a:pt x="904124" y="91548"/>
                </a:lnTo>
                <a:lnTo>
                  <a:pt x="901505" y="89480"/>
                </a:lnTo>
                <a:lnTo>
                  <a:pt x="903688" y="105197"/>
                </a:lnTo>
                <a:lnTo>
                  <a:pt x="916232" y="105197"/>
                </a:lnTo>
                <a:lnTo>
                  <a:pt x="921447" y="103980"/>
                </a:lnTo>
                <a:lnTo>
                  <a:pt x="926180" y="101544"/>
                </a:lnTo>
                <a:lnTo>
                  <a:pt x="933004" y="88262"/>
                </a:lnTo>
                <a:close/>
              </a:path>
              <a:path w="1519365" h="105542">
                <a:moveTo>
                  <a:pt x="1271215" y="32814"/>
                </a:moveTo>
                <a:lnTo>
                  <a:pt x="1271215" y="102716"/>
                </a:lnTo>
                <a:lnTo>
                  <a:pt x="1284448" y="102716"/>
                </a:lnTo>
                <a:lnTo>
                  <a:pt x="1284448" y="4412"/>
                </a:lnTo>
                <a:lnTo>
                  <a:pt x="1274661" y="4412"/>
                </a:lnTo>
                <a:lnTo>
                  <a:pt x="1272915" y="12041"/>
                </a:lnTo>
                <a:lnTo>
                  <a:pt x="1270273" y="16878"/>
                </a:lnTo>
                <a:lnTo>
                  <a:pt x="1266735" y="18923"/>
                </a:lnTo>
                <a:lnTo>
                  <a:pt x="1263197" y="20968"/>
                </a:lnTo>
                <a:lnTo>
                  <a:pt x="1256948" y="22427"/>
                </a:lnTo>
                <a:lnTo>
                  <a:pt x="1247987" y="23300"/>
                </a:lnTo>
                <a:lnTo>
                  <a:pt x="1247987" y="32814"/>
                </a:lnTo>
                <a:lnTo>
                  <a:pt x="1271215" y="32814"/>
                </a:lnTo>
                <a:close/>
              </a:path>
              <a:path w="1519365" h="105542">
                <a:moveTo>
                  <a:pt x="1027820" y="40109"/>
                </a:moveTo>
                <a:lnTo>
                  <a:pt x="1032599" y="38053"/>
                </a:lnTo>
                <a:lnTo>
                  <a:pt x="1046246" y="38053"/>
                </a:lnTo>
                <a:lnTo>
                  <a:pt x="1051921" y="41040"/>
                </a:lnTo>
                <a:lnTo>
                  <a:pt x="1055321" y="47015"/>
                </a:lnTo>
                <a:lnTo>
                  <a:pt x="1057159" y="50232"/>
                </a:lnTo>
                <a:lnTo>
                  <a:pt x="1058331" y="54529"/>
                </a:lnTo>
                <a:lnTo>
                  <a:pt x="1058836" y="59906"/>
                </a:lnTo>
                <a:lnTo>
                  <a:pt x="1017827" y="59906"/>
                </a:lnTo>
                <a:lnTo>
                  <a:pt x="1018056" y="53564"/>
                </a:lnTo>
                <a:lnTo>
                  <a:pt x="1013829" y="38329"/>
                </a:lnTo>
                <a:lnTo>
                  <a:pt x="1010892" y="42196"/>
                </a:lnTo>
                <a:lnTo>
                  <a:pt x="1005858" y="53542"/>
                </a:lnTo>
                <a:lnTo>
                  <a:pt x="1004179" y="67213"/>
                </a:lnTo>
                <a:lnTo>
                  <a:pt x="1004379" y="72256"/>
                </a:lnTo>
                <a:lnTo>
                  <a:pt x="1007315" y="85251"/>
                </a:lnTo>
                <a:lnTo>
                  <a:pt x="1013760" y="95305"/>
                </a:lnTo>
                <a:lnTo>
                  <a:pt x="1024404" y="102833"/>
                </a:lnTo>
                <a:lnTo>
                  <a:pt x="1037125" y="105335"/>
                </a:lnTo>
                <a:lnTo>
                  <a:pt x="1040893" y="105335"/>
                </a:lnTo>
                <a:lnTo>
                  <a:pt x="1044270" y="104968"/>
                </a:lnTo>
                <a:lnTo>
                  <a:pt x="1047257" y="104232"/>
                </a:lnTo>
                <a:lnTo>
                  <a:pt x="1052817" y="102946"/>
                </a:lnTo>
                <a:lnTo>
                  <a:pt x="1057481" y="100464"/>
                </a:lnTo>
                <a:lnTo>
                  <a:pt x="1061249" y="96787"/>
                </a:lnTo>
                <a:lnTo>
                  <a:pt x="1063500" y="94673"/>
                </a:lnTo>
                <a:lnTo>
                  <a:pt x="1065534" y="91950"/>
                </a:lnTo>
                <a:lnTo>
                  <a:pt x="1067349" y="88618"/>
                </a:lnTo>
                <a:lnTo>
                  <a:pt x="1069163" y="85286"/>
                </a:lnTo>
                <a:lnTo>
                  <a:pt x="1070232" y="82264"/>
                </a:lnTo>
                <a:lnTo>
                  <a:pt x="1070554" y="79553"/>
                </a:lnTo>
                <a:lnTo>
                  <a:pt x="1058354" y="79553"/>
                </a:lnTo>
                <a:lnTo>
                  <a:pt x="1057435" y="82816"/>
                </a:lnTo>
                <a:lnTo>
                  <a:pt x="1055873" y="85688"/>
                </a:lnTo>
                <a:lnTo>
                  <a:pt x="1053667" y="88170"/>
                </a:lnTo>
                <a:lnTo>
                  <a:pt x="1049807" y="92444"/>
                </a:lnTo>
                <a:lnTo>
                  <a:pt x="1044638" y="94581"/>
                </a:lnTo>
                <a:lnTo>
                  <a:pt x="1031221" y="94581"/>
                </a:lnTo>
                <a:lnTo>
                  <a:pt x="1026097" y="92318"/>
                </a:lnTo>
                <a:lnTo>
                  <a:pt x="1022789" y="87791"/>
                </a:lnTo>
                <a:lnTo>
                  <a:pt x="1019481" y="83264"/>
                </a:lnTo>
                <a:lnTo>
                  <a:pt x="1017712" y="77255"/>
                </a:lnTo>
                <a:lnTo>
                  <a:pt x="1017482" y="69764"/>
                </a:lnTo>
                <a:lnTo>
                  <a:pt x="1071587" y="69764"/>
                </a:lnTo>
                <a:lnTo>
                  <a:pt x="1071587" y="62319"/>
                </a:lnTo>
                <a:lnTo>
                  <a:pt x="1071220" y="56896"/>
                </a:lnTo>
                <a:lnTo>
                  <a:pt x="1070485" y="53495"/>
                </a:lnTo>
                <a:lnTo>
                  <a:pt x="1069658" y="48531"/>
                </a:lnTo>
                <a:lnTo>
                  <a:pt x="1068003" y="44188"/>
                </a:lnTo>
                <a:lnTo>
                  <a:pt x="1065522" y="40466"/>
                </a:lnTo>
                <a:lnTo>
                  <a:pt x="1062949" y="36559"/>
                </a:lnTo>
                <a:lnTo>
                  <a:pt x="1059204" y="33377"/>
                </a:lnTo>
                <a:lnTo>
                  <a:pt x="1054287" y="30918"/>
                </a:lnTo>
                <a:lnTo>
                  <a:pt x="1049371" y="28459"/>
                </a:lnTo>
                <a:lnTo>
                  <a:pt x="1044293" y="27230"/>
                </a:lnTo>
                <a:lnTo>
                  <a:pt x="1036650" y="27298"/>
                </a:lnTo>
                <a:lnTo>
                  <a:pt x="1027820" y="40109"/>
                </a:lnTo>
                <a:close/>
              </a:path>
              <a:path w="1519365" h="105542">
                <a:moveTo>
                  <a:pt x="1023981" y="30456"/>
                </a:moveTo>
                <a:lnTo>
                  <a:pt x="1013829" y="38329"/>
                </a:lnTo>
                <a:lnTo>
                  <a:pt x="1018056" y="53564"/>
                </a:lnTo>
                <a:lnTo>
                  <a:pt x="1020101" y="48336"/>
                </a:lnTo>
                <a:lnTo>
                  <a:pt x="1023961" y="44223"/>
                </a:lnTo>
                <a:lnTo>
                  <a:pt x="1027820" y="40109"/>
                </a:lnTo>
                <a:lnTo>
                  <a:pt x="1036650" y="27298"/>
                </a:lnTo>
                <a:lnTo>
                  <a:pt x="1023981" y="30456"/>
                </a:lnTo>
                <a:close/>
              </a:path>
              <a:path w="1519365" h="105542">
                <a:moveTo>
                  <a:pt x="1123189" y="46049"/>
                </a:moveTo>
                <a:lnTo>
                  <a:pt x="1123189" y="57631"/>
                </a:lnTo>
                <a:lnTo>
                  <a:pt x="1195076" y="57631"/>
                </a:lnTo>
                <a:lnTo>
                  <a:pt x="1195076" y="46049"/>
                </a:lnTo>
                <a:lnTo>
                  <a:pt x="1123189" y="46049"/>
                </a:lnTo>
                <a:close/>
              </a:path>
              <a:path w="1519365" h="105542">
                <a:moveTo>
                  <a:pt x="1123189" y="75623"/>
                </a:moveTo>
                <a:lnTo>
                  <a:pt x="1123189" y="87412"/>
                </a:lnTo>
                <a:lnTo>
                  <a:pt x="1195076" y="87412"/>
                </a:lnTo>
                <a:lnTo>
                  <a:pt x="1195076" y="75623"/>
                </a:lnTo>
                <a:lnTo>
                  <a:pt x="1123189" y="75623"/>
                </a:lnTo>
                <a:close/>
              </a:path>
              <a:path w="1519365" h="105542">
                <a:moveTo>
                  <a:pt x="1335085" y="90996"/>
                </a:moveTo>
                <a:lnTo>
                  <a:pt x="1336279" y="86125"/>
                </a:lnTo>
                <a:lnTo>
                  <a:pt x="1339174" y="81690"/>
                </a:lnTo>
                <a:lnTo>
                  <a:pt x="1343769" y="77692"/>
                </a:lnTo>
                <a:lnTo>
                  <a:pt x="1346342" y="75440"/>
                </a:lnTo>
                <a:lnTo>
                  <a:pt x="1349880" y="73073"/>
                </a:lnTo>
                <a:lnTo>
                  <a:pt x="1354383" y="70591"/>
                </a:lnTo>
                <a:lnTo>
                  <a:pt x="1363826" y="65352"/>
                </a:lnTo>
                <a:lnTo>
                  <a:pt x="1372143" y="60710"/>
                </a:lnTo>
                <a:lnTo>
                  <a:pt x="1377910" y="56758"/>
                </a:lnTo>
                <a:lnTo>
                  <a:pt x="1381126" y="53495"/>
                </a:lnTo>
                <a:lnTo>
                  <a:pt x="1386686" y="47888"/>
                </a:lnTo>
                <a:lnTo>
                  <a:pt x="1389466" y="41132"/>
                </a:lnTo>
                <a:lnTo>
                  <a:pt x="1389466" y="25736"/>
                </a:lnTo>
                <a:lnTo>
                  <a:pt x="1386858" y="18934"/>
                </a:lnTo>
                <a:lnTo>
                  <a:pt x="1381643" y="12822"/>
                </a:lnTo>
                <a:lnTo>
                  <a:pt x="1371055" y="5772"/>
                </a:lnTo>
                <a:lnTo>
                  <a:pt x="1356865" y="3653"/>
                </a:lnTo>
                <a:lnTo>
                  <a:pt x="1349087" y="4245"/>
                </a:lnTo>
                <a:lnTo>
                  <a:pt x="1336784" y="8842"/>
                </a:lnTo>
                <a:lnTo>
                  <a:pt x="1328399" y="17992"/>
                </a:lnTo>
                <a:lnTo>
                  <a:pt x="1325366" y="23415"/>
                </a:lnTo>
                <a:lnTo>
                  <a:pt x="1323781" y="30424"/>
                </a:lnTo>
                <a:lnTo>
                  <a:pt x="1323643" y="39018"/>
                </a:lnTo>
                <a:lnTo>
                  <a:pt x="1336256" y="39018"/>
                </a:lnTo>
                <a:lnTo>
                  <a:pt x="1336440" y="32906"/>
                </a:lnTo>
                <a:lnTo>
                  <a:pt x="1337405" y="28126"/>
                </a:lnTo>
                <a:lnTo>
                  <a:pt x="1339151" y="24679"/>
                </a:lnTo>
                <a:lnTo>
                  <a:pt x="1342414" y="18245"/>
                </a:lnTo>
                <a:lnTo>
                  <a:pt x="1348295" y="15028"/>
                </a:lnTo>
                <a:lnTo>
                  <a:pt x="1362539" y="15028"/>
                </a:lnTo>
                <a:lnTo>
                  <a:pt x="1367134" y="16717"/>
                </a:lnTo>
                <a:lnTo>
                  <a:pt x="1370581" y="20095"/>
                </a:lnTo>
                <a:lnTo>
                  <a:pt x="1374027" y="23473"/>
                </a:lnTo>
                <a:lnTo>
                  <a:pt x="1375750" y="28034"/>
                </a:lnTo>
                <a:lnTo>
                  <a:pt x="1375750" y="38696"/>
                </a:lnTo>
                <a:lnTo>
                  <a:pt x="1373866" y="43062"/>
                </a:lnTo>
                <a:lnTo>
                  <a:pt x="1370098" y="46877"/>
                </a:lnTo>
                <a:lnTo>
                  <a:pt x="1367709" y="49313"/>
                </a:lnTo>
                <a:lnTo>
                  <a:pt x="1363550" y="52254"/>
                </a:lnTo>
                <a:lnTo>
                  <a:pt x="1357623" y="55701"/>
                </a:lnTo>
                <a:lnTo>
                  <a:pt x="1344389" y="63353"/>
                </a:lnTo>
                <a:lnTo>
                  <a:pt x="1335521" y="68500"/>
                </a:lnTo>
                <a:lnTo>
                  <a:pt x="1329559" y="74222"/>
                </a:lnTo>
                <a:lnTo>
                  <a:pt x="1326504" y="80518"/>
                </a:lnTo>
                <a:lnTo>
                  <a:pt x="1323448" y="86814"/>
                </a:lnTo>
                <a:lnTo>
                  <a:pt x="1321690" y="94213"/>
                </a:lnTo>
                <a:lnTo>
                  <a:pt x="1321231" y="102716"/>
                </a:lnTo>
                <a:lnTo>
                  <a:pt x="1388983" y="102716"/>
                </a:lnTo>
                <a:lnTo>
                  <a:pt x="1388983" y="90997"/>
                </a:lnTo>
                <a:lnTo>
                  <a:pt x="1335085" y="90996"/>
                </a:lnTo>
                <a:close/>
              </a:path>
              <a:path w="1519365" h="105542">
                <a:moveTo>
                  <a:pt x="1485385" y="4412"/>
                </a:moveTo>
                <a:lnTo>
                  <a:pt x="1430177" y="105335"/>
                </a:lnTo>
                <a:lnTo>
                  <a:pt x="1437828" y="105335"/>
                </a:lnTo>
                <a:lnTo>
                  <a:pt x="1493036" y="4412"/>
                </a:lnTo>
                <a:lnTo>
                  <a:pt x="1485385" y="4412"/>
                </a:lnTo>
                <a:close/>
              </a:path>
              <a:path w="1519365" h="105542">
                <a:moveTo>
                  <a:pt x="1423790" y="45222"/>
                </a:moveTo>
                <a:lnTo>
                  <a:pt x="1420447" y="43832"/>
                </a:lnTo>
                <a:lnTo>
                  <a:pt x="1421079" y="55011"/>
                </a:lnTo>
                <a:lnTo>
                  <a:pt x="1427696" y="55011"/>
                </a:lnTo>
                <a:lnTo>
                  <a:pt x="1427696" y="45222"/>
                </a:lnTo>
                <a:lnTo>
                  <a:pt x="1423790" y="45222"/>
                </a:lnTo>
                <a:close/>
              </a:path>
              <a:path w="1519365" h="105542">
                <a:moveTo>
                  <a:pt x="1491428" y="92927"/>
                </a:moveTo>
                <a:lnTo>
                  <a:pt x="1488062" y="91537"/>
                </a:lnTo>
                <a:lnTo>
                  <a:pt x="1488717" y="102716"/>
                </a:lnTo>
                <a:lnTo>
                  <a:pt x="1495379" y="102716"/>
                </a:lnTo>
                <a:lnTo>
                  <a:pt x="1495379" y="92927"/>
                </a:lnTo>
                <a:lnTo>
                  <a:pt x="1491428" y="92927"/>
                </a:lnTo>
                <a:close/>
              </a:path>
              <a:path w="1519365" h="105542">
                <a:moveTo>
                  <a:pt x="1473668" y="90997"/>
                </a:moveTo>
                <a:lnTo>
                  <a:pt x="1478355" y="95684"/>
                </a:lnTo>
                <a:lnTo>
                  <a:pt x="1483042" y="100372"/>
                </a:lnTo>
                <a:lnTo>
                  <a:pt x="1488717" y="102716"/>
                </a:lnTo>
                <a:lnTo>
                  <a:pt x="1488062" y="91537"/>
                </a:lnTo>
                <a:lnTo>
                  <a:pt x="1485282" y="88756"/>
                </a:lnTo>
                <a:lnTo>
                  <a:pt x="1482502" y="85976"/>
                </a:lnTo>
                <a:lnTo>
                  <a:pt x="1481112" y="82632"/>
                </a:lnTo>
                <a:lnTo>
                  <a:pt x="1481112" y="74819"/>
                </a:lnTo>
                <a:lnTo>
                  <a:pt x="1482502" y="71476"/>
                </a:lnTo>
                <a:lnTo>
                  <a:pt x="1485282" y="68695"/>
                </a:lnTo>
                <a:lnTo>
                  <a:pt x="1488062" y="65915"/>
                </a:lnTo>
                <a:lnTo>
                  <a:pt x="1491428" y="64525"/>
                </a:lnTo>
                <a:lnTo>
                  <a:pt x="1499285" y="64525"/>
                </a:lnTo>
                <a:lnTo>
                  <a:pt x="1502628" y="65915"/>
                </a:lnTo>
                <a:lnTo>
                  <a:pt x="1505408" y="68695"/>
                </a:lnTo>
                <a:lnTo>
                  <a:pt x="1508188" y="71476"/>
                </a:lnTo>
                <a:lnTo>
                  <a:pt x="1509578" y="74819"/>
                </a:lnTo>
                <a:lnTo>
                  <a:pt x="1509578" y="82632"/>
                </a:lnTo>
                <a:lnTo>
                  <a:pt x="1508188" y="85976"/>
                </a:lnTo>
                <a:lnTo>
                  <a:pt x="1505408" y="88756"/>
                </a:lnTo>
                <a:lnTo>
                  <a:pt x="1502628" y="91537"/>
                </a:lnTo>
                <a:lnTo>
                  <a:pt x="1499285" y="92927"/>
                </a:lnTo>
                <a:lnTo>
                  <a:pt x="1495379" y="92927"/>
                </a:lnTo>
                <a:lnTo>
                  <a:pt x="1495379" y="102716"/>
                </a:lnTo>
                <a:lnTo>
                  <a:pt x="1501996" y="102716"/>
                </a:lnTo>
                <a:lnTo>
                  <a:pt x="1507648" y="100372"/>
                </a:lnTo>
                <a:lnTo>
                  <a:pt x="1512335" y="95684"/>
                </a:lnTo>
                <a:lnTo>
                  <a:pt x="1517021" y="90997"/>
                </a:lnTo>
                <a:lnTo>
                  <a:pt x="1519365" y="85344"/>
                </a:lnTo>
                <a:lnTo>
                  <a:pt x="1519365" y="72108"/>
                </a:lnTo>
                <a:lnTo>
                  <a:pt x="1517021" y="66455"/>
                </a:lnTo>
                <a:lnTo>
                  <a:pt x="1512335" y="61767"/>
                </a:lnTo>
                <a:lnTo>
                  <a:pt x="1507648" y="57080"/>
                </a:lnTo>
                <a:lnTo>
                  <a:pt x="1501996" y="54736"/>
                </a:lnTo>
                <a:lnTo>
                  <a:pt x="1488717" y="54736"/>
                </a:lnTo>
                <a:lnTo>
                  <a:pt x="1483042" y="57080"/>
                </a:lnTo>
                <a:lnTo>
                  <a:pt x="1478355" y="61767"/>
                </a:lnTo>
                <a:lnTo>
                  <a:pt x="1473668" y="66455"/>
                </a:lnTo>
                <a:lnTo>
                  <a:pt x="1471325" y="72108"/>
                </a:lnTo>
                <a:lnTo>
                  <a:pt x="1471325" y="85344"/>
                </a:lnTo>
                <a:lnTo>
                  <a:pt x="1473668" y="90997"/>
                </a:lnTo>
                <a:close/>
              </a:path>
              <a:path w="1519365" h="105542">
                <a:moveTo>
                  <a:pt x="1406054" y="43292"/>
                </a:moveTo>
                <a:lnTo>
                  <a:pt x="1410741" y="47980"/>
                </a:lnTo>
                <a:lnTo>
                  <a:pt x="1415427" y="52668"/>
                </a:lnTo>
                <a:lnTo>
                  <a:pt x="1421079" y="55011"/>
                </a:lnTo>
                <a:lnTo>
                  <a:pt x="1420447" y="43832"/>
                </a:lnTo>
                <a:lnTo>
                  <a:pt x="1417667" y="41052"/>
                </a:lnTo>
                <a:lnTo>
                  <a:pt x="1414887" y="38271"/>
                </a:lnTo>
                <a:lnTo>
                  <a:pt x="1413497" y="34928"/>
                </a:lnTo>
                <a:lnTo>
                  <a:pt x="1413497" y="27069"/>
                </a:lnTo>
                <a:lnTo>
                  <a:pt x="1414887" y="23714"/>
                </a:lnTo>
                <a:lnTo>
                  <a:pt x="1417667" y="20956"/>
                </a:lnTo>
                <a:lnTo>
                  <a:pt x="1420447" y="18199"/>
                </a:lnTo>
                <a:lnTo>
                  <a:pt x="1423790" y="16820"/>
                </a:lnTo>
                <a:lnTo>
                  <a:pt x="1431647" y="16820"/>
                </a:lnTo>
                <a:lnTo>
                  <a:pt x="1435013" y="18211"/>
                </a:lnTo>
                <a:lnTo>
                  <a:pt x="1437793" y="20991"/>
                </a:lnTo>
                <a:lnTo>
                  <a:pt x="1440573" y="23771"/>
                </a:lnTo>
                <a:lnTo>
                  <a:pt x="1441963" y="27115"/>
                </a:lnTo>
                <a:lnTo>
                  <a:pt x="1441963" y="34928"/>
                </a:lnTo>
                <a:lnTo>
                  <a:pt x="1440573" y="38271"/>
                </a:lnTo>
                <a:lnTo>
                  <a:pt x="1437793" y="41052"/>
                </a:lnTo>
                <a:lnTo>
                  <a:pt x="1435013" y="43832"/>
                </a:lnTo>
                <a:lnTo>
                  <a:pt x="1431647" y="45222"/>
                </a:lnTo>
                <a:lnTo>
                  <a:pt x="1427696" y="45222"/>
                </a:lnTo>
                <a:lnTo>
                  <a:pt x="1427696" y="55011"/>
                </a:lnTo>
                <a:lnTo>
                  <a:pt x="1434359" y="55011"/>
                </a:lnTo>
                <a:lnTo>
                  <a:pt x="1440033" y="52668"/>
                </a:lnTo>
                <a:lnTo>
                  <a:pt x="1444720" y="47980"/>
                </a:lnTo>
                <a:lnTo>
                  <a:pt x="1449407" y="43292"/>
                </a:lnTo>
                <a:lnTo>
                  <a:pt x="1451750" y="37639"/>
                </a:lnTo>
                <a:lnTo>
                  <a:pt x="1451750" y="24403"/>
                </a:lnTo>
                <a:lnTo>
                  <a:pt x="1449407" y="18739"/>
                </a:lnTo>
                <a:lnTo>
                  <a:pt x="1444720" y="14028"/>
                </a:lnTo>
                <a:lnTo>
                  <a:pt x="1440033" y="9318"/>
                </a:lnTo>
                <a:lnTo>
                  <a:pt x="1434359" y="6962"/>
                </a:lnTo>
                <a:lnTo>
                  <a:pt x="1421079" y="6962"/>
                </a:lnTo>
                <a:lnTo>
                  <a:pt x="1415427" y="9318"/>
                </a:lnTo>
                <a:lnTo>
                  <a:pt x="1410741" y="14028"/>
                </a:lnTo>
                <a:lnTo>
                  <a:pt x="1406054" y="18739"/>
                </a:lnTo>
                <a:lnTo>
                  <a:pt x="1403710" y="24403"/>
                </a:lnTo>
                <a:lnTo>
                  <a:pt x="1403710" y="37639"/>
                </a:lnTo>
                <a:lnTo>
                  <a:pt x="1406054" y="43292"/>
                </a:lnTo>
                <a:close/>
              </a:path>
              <a:path w="1519365" h="105542">
                <a:moveTo>
                  <a:pt x="990395" y="103888"/>
                </a:moveTo>
                <a:lnTo>
                  <a:pt x="993852" y="103796"/>
                </a:lnTo>
                <a:lnTo>
                  <a:pt x="996931" y="103428"/>
                </a:lnTo>
                <a:lnTo>
                  <a:pt x="999837" y="102716"/>
                </a:lnTo>
                <a:lnTo>
                  <a:pt x="999837" y="92927"/>
                </a:lnTo>
                <a:lnTo>
                  <a:pt x="996092" y="93133"/>
                </a:lnTo>
                <a:lnTo>
                  <a:pt x="993243" y="93133"/>
                </a:lnTo>
                <a:lnTo>
                  <a:pt x="990670" y="92375"/>
                </a:lnTo>
                <a:lnTo>
                  <a:pt x="988051" y="89779"/>
                </a:lnTo>
                <a:lnTo>
                  <a:pt x="988051" y="39018"/>
                </a:lnTo>
                <a:lnTo>
                  <a:pt x="999837" y="39018"/>
                </a:lnTo>
                <a:lnTo>
                  <a:pt x="999837" y="28884"/>
                </a:lnTo>
                <a:lnTo>
                  <a:pt x="988051" y="28884"/>
                </a:lnTo>
                <a:lnTo>
                  <a:pt x="988051" y="8272"/>
                </a:lnTo>
                <a:lnTo>
                  <a:pt x="975507" y="8272"/>
                </a:lnTo>
                <a:lnTo>
                  <a:pt x="975507" y="28884"/>
                </a:lnTo>
                <a:lnTo>
                  <a:pt x="965513" y="28884"/>
                </a:lnTo>
                <a:lnTo>
                  <a:pt x="965513" y="39018"/>
                </a:lnTo>
                <a:lnTo>
                  <a:pt x="975507" y="39018"/>
                </a:lnTo>
                <a:lnTo>
                  <a:pt x="975507" y="92628"/>
                </a:lnTo>
                <a:lnTo>
                  <a:pt x="976541" y="96477"/>
                </a:lnTo>
                <a:lnTo>
                  <a:pt x="978609" y="99441"/>
                </a:lnTo>
                <a:lnTo>
                  <a:pt x="980676" y="102406"/>
                </a:lnTo>
                <a:lnTo>
                  <a:pt x="984605" y="103888"/>
                </a:lnTo>
                <a:lnTo>
                  <a:pt x="990395" y="103888"/>
                </a:lnTo>
                <a:close/>
              </a:path>
              <a:path w="1519365" h="105542">
                <a:moveTo>
                  <a:pt x="13715" y="13235"/>
                </a:moveTo>
                <a:lnTo>
                  <a:pt x="51899" y="13235"/>
                </a:lnTo>
                <a:lnTo>
                  <a:pt x="55644" y="13925"/>
                </a:lnTo>
                <a:lnTo>
                  <a:pt x="58447" y="15303"/>
                </a:lnTo>
                <a:lnTo>
                  <a:pt x="63686" y="17923"/>
                </a:lnTo>
                <a:lnTo>
                  <a:pt x="66305" y="22841"/>
                </a:lnTo>
                <a:lnTo>
                  <a:pt x="70463" y="50599"/>
                </a:lnTo>
                <a:lnTo>
                  <a:pt x="73967" y="47497"/>
                </a:lnTo>
                <a:lnTo>
                  <a:pt x="76471" y="43637"/>
                </a:lnTo>
                <a:lnTo>
                  <a:pt x="78975" y="39776"/>
                </a:lnTo>
                <a:lnTo>
                  <a:pt x="80227" y="34813"/>
                </a:lnTo>
                <a:lnTo>
                  <a:pt x="80117" y="25759"/>
                </a:lnTo>
                <a:lnTo>
                  <a:pt x="76005" y="13013"/>
                </a:lnTo>
                <a:lnTo>
                  <a:pt x="65960" y="4825"/>
                </a:lnTo>
                <a:lnTo>
                  <a:pt x="60951" y="2573"/>
                </a:lnTo>
                <a:lnTo>
                  <a:pt x="54588" y="1447"/>
                </a:lnTo>
                <a:lnTo>
                  <a:pt x="0" y="1447"/>
                </a:lnTo>
                <a:lnTo>
                  <a:pt x="0" y="102716"/>
                </a:lnTo>
                <a:lnTo>
                  <a:pt x="13715" y="102716"/>
                </a:lnTo>
                <a:lnTo>
                  <a:pt x="13715" y="59285"/>
                </a:lnTo>
                <a:lnTo>
                  <a:pt x="50544" y="59285"/>
                </a:lnTo>
                <a:lnTo>
                  <a:pt x="54656" y="59906"/>
                </a:lnTo>
                <a:lnTo>
                  <a:pt x="57276" y="61147"/>
                </a:lnTo>
                <a:lnTo>
                  <a:pt x="61870" y="63398"/>
                </a:lnTo>
                <a:lnTo>
                  <a:pt x="60687" y="43981"/>
                </a:lnTo>
                <a:lnTo>
                  <a:pt x="56942" y="46555"/>
                </a:lnTo>
                <a:lnTo>
                  <a:pt x="51854" y="47842"/>
                </a:lnTo>
                <a:lnTo>
                  <a:pt x="13715" y="47842"/>
                </a:lnTo>
                <a:lnTo>
                  <a:pt x="13715" y="13235"/>
                </a:lnTo>
                <a:close/>
              </a:path>
              <a:path w="1519365" h="105542">
                <a:moveTo>
                  <a:pt x="65661" y="95293"/>
                </a:moveTo>
                <a:lnTo>
                  <a:pt x="65891" y="97959"/>
                </a:lnTo>
                <a:lnTo>
                  <a:pt x="66167" y="99338"/>
                </a:lnTo>
                <a:lnTo>
                  <a:pt x="67270" y="102716"/>
                </a:lnTo>
                <a:lnTo>
                  <a:pt x="84087" y="102716"/>
                </a:lnTo>
                <a:lnTo>
                  <a:pt x="84087" y="100441"/>
                </a:lnTo>
                <a:lnTo>
                  <a:pt x="80503" y="97453"/>
                </a:lnTo>
                <a:lnTo>
                  <a:pt x="79676" y="94236"/>
                </a:lnTo>
                <a:lnTo>
                  <a:pt x="79170" y="92352"/>
                </a:lnTo>
                <a:lnTo>
                  <a:pt x="78849" y="89480"/>
                </a:lnTo>
                <a:lnTo>
                  <a:pt x="78711" y="85619"/>
                </a:lnTo>
                <a:lnTo>
                  <a:pt x="78229" y="72039"/>
                </a:lnTo>
                <a:lnTo>
                  <a:pt x="77999" y="66156"/>
                </a:lnTo>
                <a:lnTo>
                  <a:pt x="76884" y="61905"/>
                </a:lnTo>
                <a:lnTo>
                  <a:pt x="74886" y="59285"/>
                </a:lnTo>
                <a:lnTo>
                  <a:pt x="72887" y="56666"/>
                </a:lnTo>
                <a:lnTo>
                  <a:pt x="69912" y="54552"/>
                </a:lnTo>
                <a:lnTo>
                  <a:pt x="65960" y="52943"/>
                </a:lnTo>
                <a:lnTo>
                  <a:pt x="70463" y="50599"/>
                </a:lnTo>
                <a:lnTo>
                  <a:pt x="66305" y="22841"/>
                </a:lnTo>
                <a:lnTo>
                  <a:pt x="66305" y="36766"/>
                </a:lnTo>
                <a:lnTo>
                  <a:pt x="64432" y="41408"/>
                </a:lnTo>
                <a:lnTo>
                  <a:pt x="60687" y="43981"/>
                </a:lnTo>
                <a:lnTo>
                  <a:pt x="61870" y="63398"/>
                </a:lnTo>
                <a:lnTo>
                  <a:pt x="64329" y="67833"/>
                </a:lnTo>
                <a:lnTo>
                  <a:pt x="64650" y="74451"/>
                </a:lnTo>
                <a:lnTo>
                  <a:pt x="65478" y="91341"/>
                </a:lnTo>
                <a:lnTo>
                  <a:pt x="65661" y="95293"/>
                </a:lnTo>
                <a:close/>
              </a:path>
              <a:path w="1519365" h="105542">
                <a:moveTo>
                  <a:pt x="122064" y="40109"/>
                </a:moveTo>
                <a:lnTo>
                  <a:pt x="126843" y="38053"/>
                </a:lnTo>
                <a:lnTo>
                  <a:pt x="140490" y="38053"/>
                </a:lnTo>
                <a:lnTo>
                  <a:pt x="146165" y="41040"/>
                </a:lnTo>
                <a:lnTo>
                  <a:pt x="149565" y="47014"/>
                </a:lnTo>
                <a:lnTo>
                  <a:pt x="151403" y="50231"/>
                </a:lnTo>
                <a:lnTo>
                  <a:pt x="152575" y="54529"/>
                </a:lnTo>
                <a:lnTo>
                  <a:pt x="153080" y="59906"/>
                </a:lnTo>
                <a:lnTo>
                  <a:pt x="112070" y="59906"/>
                </a:lnTo>
                <a:lnTo>
                  <a:pt x="112300" y="53563"/>
                </a:lnTo>
                <a:lnTo>
                  <a:pt x="108073" y="38328"/>
                </a:lnTo>
                <a:lnTo>
                  <a:pt x="105136" y="42196"/>
                </a:lnTo>
                <a:lnTo>
                  <a:pt x="100101" y="53542"/>
                </a:lnTo>
                <a:lnTo>
                  <a:pt x="98423" y="67213"/>
                </a:lnTo>
                <a:lnTo>
                  <a:pt x="98623" y="72256"/>
                </a:lnTo>
                <a:lnTo>
                  <a:pt x="101559" y="85251"/>
                </a:lnTo>
                <a:lnTo>
                  <a:pt x="108004" y="95305"/>
                </a:lnTo>
                <a:lnTo>
                  <a:pt x="118648" y="102833"/>
                </a:lnTo>
                <a:lnTo>
                  <a:pt x="131369" y="105335"/>
                </a:lnTo>
                <a:lnTo>
                  <a:pt x="135137" y="105335"/>
                </a:lnTo>
                <a:lnTo>
                  <a:pt x="138514" y="104967"/>
                </a:lnTo>
                <a:lnTo>
                  <a:pt x="141501" y="104232"/>
                </a:lnTo>
                <a:lnTo>
                  <a:pt x="147061" y="102945"/>
                </a:lnTo>
                <a:lnTo>
                  <a:pt x="151725" y="100464"/>
                </a:lnTo>
                <a:lnTo>
                  <a:pt x="155493" y="96787"/>
                </a:lnTo>
                <a:lnTo>
                  <a:pt x="157744" y="94673"/>
                </a:lnTo>
                <a:lnTo>
                  <a:pt x="159777" y="91950"/>
                </a:lnTo>
                <a:lnTo>
                  <a:pt x="161592" y="88618"/>
                </a:lnTo>
                <a:lnTo>
                  <a:pt x="163407" y="85286"/>
                </a:lnTo>
                <a:lnTo>
                  <a:pt x="164476" y="82264"/>
                </a:lnTo>
                <a:lnTo>
                  <a:pt x="164797" y="79553"/>
                </a:lnTo>
                <a:lnTo>
                  <a:pt x="152598" y="79553"/>
                </a:lnTo>
                <a:lnTo>
                  <a:pt x="151679" y="82816"/>
                </a:lnTo>
                <a:lnTo>
                  <a:pt x="150116" y="85688"/>
                </a:lnTo>
                <a:lnTo>
                  <a:pt x="147911" y="88170"/>
                </a:lnTo>
                <a:lnTo>
                  <a:pt x="144051" y="92444"/>
                </a:lnTo>
                <a:lnTo>
                  <a:pt x="138882" y="94581"/>
                </a:lnTo>
                <a:lnTo>
                  <a:pt x="125465" y="94581"/>
                </a:lnTo>
                <a:lnTo>
                  <a:pt x="120341" y="92318"/>
                </a:lnTo>
                <a:lnTo>
                  <a:pt x="117033" y="87791"/>
                </a:lnTo>
                <a:lnTo>
                  <a:pt x="113724" y="83264"/>
                </a:lnTo>
                <a:lnTo>
                  <a:pt x="111955" y="77255"/>
                </a:lnTo>
                <a:lnTo>
                  <a:pt x="111726" y="69764"/>
                </a:lnTo>
                <a:lnTo>
                  <a:pt x="165831" y="69764"/>
                </a:lnTo>
                <a:lnTo>
                  <a:pt x="165831" y="62318"/>
                </a:lnTo>
                <a:lnTo>
                  <a:pt x="165464" y="56895"/>
                </a:lnTo>
                <a:lnTo>
                  <a:pt x="164728" y="53495"/>
                </a:lnTo>
                <a:lnTo>
                  <a:pt x="163901" y="48531"/>
                </a:lnTo>
                <a:lnTo>
                  <a:pt x="162247" y="44188"/>
                </a:lnTo>
                <a:lnTo>
                  <a:pt x="159766" y="40465"/>
                </a:lnTo>
                <a:lnTo>
                  <a:pt x="157193" y="36559"/>
                </a:lnTo>
                <a:lnTo>
                  <a:pt x="153448" y="33376"/>
                </a:lnTo>
                <a:lnTo>
                  <a:pt x="148531" y="30918"/>
                </a:lnTo>
                <a:lnTo>
                  <a:pt x="143615" y="28459"/>
                </a:lnTo>
                <a:lnTo>
                  <a:pt x="138537" y="27229"/>
                </a:lnTo>
                <a:lnTo>
                  <a:pt x="130894" y="27298"/>
                </a:lnTo>
                <a:lnTo>
                  <a:pt x="122064" y="40109"/>
                </a:lnTo>
                <a:close/>
              </a:path>
              <a:path w="1519365" h="105542">
                <a:moveTo>
                  <a:pt x="118225" y="30456"/>
                </a:moveTo>
                <a:lnTo>
                  <a:pt x="108073" y="38328"/>
                </a:lnTo>
                <a:lnTo>
                  <a:pt x="112300" y="53563"/>
                </a:lnTo>
                <a:lnTo>
                  <a:pt x="114345" y="48336"/>
                </a:lnTo>
                <a:lnTo>
                  <a:pt x="118205" y="44222"/>
                </a:lnTo>
                <a:lnTo>
                  <a:pt x="122064" y="40109"/>
                </a:lnTo>
                <a:lnTo>
                  <a:pt x="130894" y="27298"/>
                </a:lnTo>
                <a:lnTo>
                  <a:pt x="118225" y="30456"/>
                </a:lnTo>
                <a:close/>
              </a:path>
              <a:path w="1519365" h="105542">
                <a:moveTo>
                  <a:pt x="183591" y="71188"/>
                </a:moveTo>
                <a:lnTo>
                  <a:pt x="181454" y="76497"/>
                </a:lnTo>
                <a:lnTo>
                  <a:pt x="181454" y="89595"/>
                </a:lnTo>
                <a:lnTo>
                  <a:pt x="183625" y="94799"/>
                </a:lnTo>
                <a:lnTo>
                  <a:pt x="187967" y="98958"/>
                </a:lnTo>
                <a:lnTo>
                  <a:pt x="192310" y="103118"/>
                </a:lnTo>
                <a:lnTo>
                  <a:pt x="197904" y="105197"/>
                </a:lnTo>
                <a:lnTo>
                  <a:pt x="195721" y="89480"/>
                </a:lnTo>
                <a:lnTo>
                  <a:pt x="194412" y="86653"/>
                </a:lnTo>
                <a:lnTo>
                  <a:pt x="194412" y="78335"/>
                </a:lnTo>
                <a:lnTo>
                  <a:pt x="196319" y="74888"/>
                </a:lnTo>
                <a:lnTo>
                  <a:pt x="200132" y="72728"/>
                </a:lnTo>
                <a:lnTo>
                  <a:pt x="202384" y="71441"/>
                </a:lnTo>
                <a:lnTo>
                  <a:pt x="205761" y="70499"/>
                </a:lnTo>
                <a:lnTo>
                  <a:pt x="210264" y="69902"/>
                </a:lnTo>
                <a:lnTo>
                  <a:pt x="217777" y="68936"/>
                </a:lnTo>
                <a:lnTo>
                  <a:pt x="222418" y="68201"/>
                </a:lnTo>
                <a:lnTo>
                  <a:pt x="224807" y="67558"/>
                </a:lnTo>
                <a:lnTo>
                  <a:pt x="227197" y="66914"/>
                </a:lnTo>
                <a:lnTo>
                  <a:pt x="230666" y="65145"/>
                </a:lnTo>
                <a:lnTo>
                  <a:pt x="230666" y="82770"/>
                </a:lnTo>
                <a:lnTo>
                  <a:pt x="227220" y="88262"/>
                </a:lnTo>
                <a:lnTo>
                  <a:pt x="220396" y="101544"/>
                </a:lnTo>
                <a:lnTo>
                  <a:pt x="225129" y="99108"/>
                </a:lnTo>
                <a:lnTo>
                  <a:pt x="228759" y="96236"/>
                </a:lnTo>
                <a:lnTo>
                  <a:pt x="231286" y="92926"/>
                </a:lnTo>
                <a:lnTo>
                  <a:pt x="231700" y="95868"/>
                </a:lnTo>
                <a:lnTo>
                  <a:pt x="233423" y="99751"/>
                </a:lnTo>
                <a:lnTo>
                  <a:pt x="235353" y="102785"/>
                </a:lnTo>
                <a:lnTo>
                  <a:pt x="238454" y="104301"/>
                </a:lnTo>
                <a:lnTo>
                  <a:pt x="244474" y="104301"/>
                </a:lnTo>
                <a:lnTo>
                  <a:pt x="247874" y="103956"/>
                </a:lnTo>
                <a:lnTo>
                  <a:pt x="251274" y="103060"/>
                </a:lnTo>
                <a:lnTo>
                  <a:pt x="251274" y="93892"/>
                </a:lnTo>
                <a:lnTo>
                  <a:pt x="249758" y="94133"/>
                </a:lnTo>
                <a:lnTo>
                  <a:pt x="247208" y="94305"/>
                </a:lnTo>
                <a:lnTo>
                  <a:pt x="243865" y="93133"/>
                </a:lnTo>
                <a:lnTo>
                  <a:pt x="243072" y="90031"/>
                </a:lnTo>
                <a:lnTo>
                  <a:pt x="243072" y="40511"/>
                </a:lnTo>
                <a:lnTo>
                  <a:pt x="240384" y="35364"/>
                </a:lnTo>
                <a:lnTo>
                  <a:pt x="235008" y="32055"/>
                </a:lnTo>
                <a:lnTo>
                  <a:pt x="229586" y="28746"/>
                </a:lnTo>
                <a:lnTo>
                  <a:pt x="222533" y="27092"/>
                </a:lnTo>
                <a:lnTo>
                  <a:pt x="206359" y="27092"/>
                </a:lnTo>
                <a:lnTo>
                  <a:pt x="199776" y="28872"/>
                </a:lnTo>
                <a:lnTo>
                  <a:pt x="194102" y="32434"/>
                </a:lnTo>
                <a:lnTo>
                  <a:pt x="188427" y="35996"/>
                </a:lnTo>
                <a:lnTo>
                  <a:pt x="185475" y="42327"/>
                </a:lnTo>
                <a:lnTo>
                  <a:pt x="185245" y="51426"/>
                </a:lnTo>
                <a:lnTo>
                  <a:pt x="196824" y="51426"/>
                </a:lnTo>
                <a:lnTo>
                  <a:pt x="197284" y="47612"/>
                </a:lnTo>
                <a:lnTo>
                  <a:pt x="198272" y="44740"/>
                </a:lnTo>
                <a:lnTo>
                  <a:pt x="199788" y="42809"/>
                </a:lnTo>
                <a:lnTo>
                  <a:pt x="202499" y="39316"/>
                </a:lnTo>
                <a:lnTo>
                  <a:pt x="207094" y="37570"/>
                </a:lnTo>
                <a:lnTo>
                  <a:pt x="219179" y="37570"/>
                </a:lnTo>
                <a:lnTo>
                  <a:pt x="223486" y="38524"/>
                </a:lnTo>
                <a:lnTo>
                  <a:pt x="226496" y="40431"/>
                </a:lnTo>
                <a:lnTo>
                  <a:pt x="229506" y="42338"/>
                </a:lnTo>
                <a:lnTo>
                  <a:pt x="231011" y="45406"/>
                </a:lnTo>
                <a:lnTo>
                  <a:pt x="231011" y="51702"/>
                </a:lnTo>
                <a:lnTo>
                  <a:pt x="230183" y="54391"/>
                </a:lnTo>
                <a:lnTo>
                  <a:pt x="227312" y="57608"/>
                </a:lnTo>
                <a:lnTo>
                  <a:pt x="224463" y="57975"/>
                </a:lnTo>
                <a:lnTo>
                  <a:pt x="204681" y="60457"/>
                </a:lnTo>
                <a:lnTo>
                  <a:pt x="197743" y="61330"/>
                </a:lnTo>
                <a:lnTo>
                  <a:pt x="192137" y="63651"/>
                </a:lnTo>
                <a:lnTo>
                  <a:pt x="187864" y="67420"/>
                </a:lnTo>
                <a:lnTo>
                  <a:pt x="183591" y="71188"/>
                </a:lnTo>
                <a:close/>
              </a:path>
              <a:path w="1519365" h="105542">
                <a:moveTo>
                  <a:pt x="227220" y="88262"/>
                </a:moveTo>
                <a:lnTo>
                  <a:pt x="220327" y="91617"/>
                </a:lnTo>
                <a:lnTo>
                  <a:pt x="216238" y="93639"/>
                </a:lnTo>
                <a:lnTo>
                  <a:pt x="212010" y="94650"/>
                </a:lnTo>
                <a:lnTo>
                  <a:pt x="204061" y="94650"/>
                </a:lnTo>
                <a:lnTo>
                  <a:pt x="200960" y="93616"/>
                </a:lnTo>
                <a:lnTo>
                  <a:pt x="198340" y="91548"/>
                </a:lnTo>
                <a:lnTo>
                  <a:pt x="195721" y="89480"/>
                </a:lnTo>
                <a:lnTo>
                  <a:pt x="197904" y="105197"/>
                </a:lnTo>
                <a:lnTo>
                  <a:pt x="210448" y="105197"/>
                </a:lnTo>
                <a:lnTo>
                  <a:pt x="215663" y="103979"/>
                </a:lnTo>
                <a:lnTo>
                  <a:pt x="220396" y="101544"/>
                </a:lnTo>
                <a:lnTo>
                  <a:pt x="227220" y="88262"/>
                </a:lnTo>
                <a:close/>
              </a:path>
              <a:path w="1519365" h="105542">
                <a:moveTo>
                  <a:pt x="267586" y="1447"/>
                </a:moveTo>
                <a:lnTo>
                  <a:pt x="267586" y="102716"/>
                </a:lnTo>
                <a:lnTo>
                  <a:pt x="279993" y="102716"/>
                </a:lnTo>
                <a:lnTo>
                  <a:pt x="279993" y="1447"/>
                </a:lnTo>
                <a:lnTo>
                  <a:pt x="267586" y="1447"/>
                </a:lnTo>
                <a:close/>
              </a:path>
              <a:path w="1519365" h="105542">
                <a:moveTo>
                  <a:pt x="338165" y="28884"/>
                </a:moveTo>
                <a:lnTo>
                  <a:pt x="338165" y="102716"/>
                </a:lnTo>
                <a:lnTo>
                  <a:pt x="350571" y="102716"/>
                </a:lnTo>
                <a:lnTo>
                  <a:pt x="350571" y="55011"/>
                </a:lnTo>
                <a:lnTo>
                  <a:pt x="352248" y="50381"/>
                </a:lnTo>
                <a:lnTo>
                  <a:pt x="355603" y="46360"/>
                </a:lnTo>
                <a:lnTo>
                  <a:pt x="358957" y="42338"/>
                </a:lnTo>
                <a:lnTo>
                  <a:pt x="363759" y="40328"/>
                </a:lnTo>
                <a:lnTo>
                  <a:pt x="371421" y="40351"/>
                </a:lnTo>
                <a:lnTo>
                  <a:pt x="374074" y="40672"/>
                </a:lnTo>
                <a:lnTo>
                  <a:pt x="374074" y="27574"/>
                </a:lnTo>
                <a:lnTo>
                  <a:pt x="372742" y="27436"/>
                </a:lnTo>
                <a:lnTo>
                  <a:pt x="370077" y="27230"/>
                </a:lnTo>
                <a:lnTo>
                  <a:pt x="365160" y="27230"/>
                </a:lnTo>
                <a:lnTo>
                  <a:pt x="360818" y="29010"/>
                </a:lnTo>
                <a:lnTo>
                  <a:pt x="357050" y="32572"/>
                </a:lnTo>
                <a:lnTo>
                  <a:pt x="353282" y="36134"/>
                </a:lnTo>
                <a:lnTo>
                  <a:pt x="350916" y="39156"/>
                </a:lnTo>
                <a:lnTo>
                  <a:pt x="349951" y="41637"/>
                </a:lnTo>
                <a:lnTo>
                  <a:pt x="349951" y="28884"/>
                </a:lnTo>
                <a:lnTo>
                  <a:pt x="338165" y="28884"/>
                </a:lnTo>
                <a:close/>
              </a:path>
              <a:path w="1519365" h="105542">
                <a:moveTo>
                  <a:pt x="384872" y="29229"/>
                </a:moveTo>
                <a:lnTo>
                  <a:pt x="384872" y="102716"/>
                </a:lnTo>
                <a:lnTo>
                  <a:pt x="397485" y="102716"/>
                </a:lnTo>
                <a:lnTo>
                  <a:pt x="397485" y="29229"/>
                </a:lnTo>
                <a:lnTo>
                  <a:pt x="384872" y="29229"/>
                </a:lnTo>
                <a:close/>
              </a:path>
              <a:path w="1519365" h="105542">
                <a:moveTo>
                  <a:pt x="384872" y="1447"/>
                </a:moveTo>
                <a:lnTo>
                  <a:pt x="384872" y="15510"/>
                </a:lnTo>
                <a:lnTo>
                  <a:pt x="397485" y="15510"/>
                </a:lnTo>
                <a:lnTo>
                  <a:pt x="397485" y="1447"/>
                </a:lnTo>
                <a:lnTo>
                  <a:pt x="384872" y="1447"/>
                </a:lnTo>
                <a:close/>
              </a:path>
              <a:path w="1519365" h="105542">
                <a:moveTo>
                  <a:pt x="433763" y="93064"/>
                </a:moveTo>
                <a:lnTo>
                  <a:pt x="430638" y="89066"/>
                </a:lnTo>
                <a:lnTo>
                  <a:pt x="428938" y="86860"/>
                </a:lnTo>
                <a:lnTo>
                  <a:pt x="427904" y="83689"/>
                </a:lnTo>
                <a:lnTo>
                  <a:pt x="427536" y="79553"/>
                </a:lnTo>
                <a:lnTo>
                  <a:pt x="415613" y="79553"/>
                </a:lnTo>
                <a:lnTo>
                  <a:pt x="415934" y="86906"/>
                </a:lnTo>
                <a:lnTo>
                  <a:pt x="418381" y="93076"/>
                </a:lnTo>
                <a:lnTo>
                  <a:pt x="422953" y="98062"/>
                </a:lnTo>
                <a:lnTo>
                  <a:pt x="427525" y="103049"/>
                </a:lnTo>
                <a:lnTo>
                  <a:pt x="435302" y="105542"/>
                </a:lnTo>
                <a:lnTo>
                  <a:pt x="456485" y="105542"/>
                </a:lnTo>
                <a:lnTo>
                  <a:pt x="464078" y="103152"/>
                </a:lnTo>
                <a:lnTo>
                  <a:pt x="469063" y="98373"/>
                </a:lnTo>
                <a:lnTo>
                  <a:pt x="474049" y="93593"/>
                </a:lnTo>
                <a:lnTo>
                  <a:pt x="476542" y="87917"/>
                </a:lnTo>
                <a:lnTo>
                  <a:pt x="476542" y="74543"/>
                </a:lnTo>
                <a:lnTo>
                  <a:pt x="474129" y="69557"/>
                </a:lnTo>
                <a:lnTo>
                  <a:pt x="469304" y="66386"/>
                </a:lnTo>
                <a:lnTo>
                  <a:pt x="466272" y="64364"/>
                </a:lnTo>
                <a:lnTo>
                  <a:pt x="460298" y="62273"/>
                </a:lnTo>
                <a:lnTo>
                  <a:pt x="451384" y="60113"/>
                </a:lnTo>
                <a:lnTo>
                  <a:pt x="443182" y="58113"/>
                </a:lnTo>
                <a:lnTo>
                  <a:pt x="439598" y="57240"/>
                </a:lnTo>
                <a:lnTo>
                  <a:pt x="436887" y="56229"/>
                </a:lnTo>
                <a:lnTo>
                  <a:pt x="435049" y="55080"/>
                </a:lnTo>
                <a:lnTo>
                  <a:pt x="431879" y="53150"/>
                </a:lnTo>
                <a:lnTo>
                  <a:pt x="430293" y="50576"/>
                </a:lnTo>
                <a:lnTo>
                  <a:pt x="430293" y="44418"/>
                </a:lnTo>
                <a:lnTo>
                  <a:pt x="431500" y="42051"/>
                </a:lnTo>
                <a:lnTo>
                  <a:pt x="433912" y="40259"/>
                </a:lnTo>
                <a:lnTo>
                  <a:pt x="436324" y="38466"/>
                </a:lnTo>
                <a:lnTo>
                  <a:pt x="439874" y="37570"/>
                </a:lnTo>
                <a:lnTo>
                  <a:pt x="451591" y="37570"/>
                </a:lnTo>
                <a:lnTo>
                  <a:pt x="456531" y="39202"/>
                </a:lnTo>
                <a:lnTo>
                  <a:pt x="459379" y="42465"/>
                </a:lnTo>
                <a:lnTo>
                  <a:pt x="461125" y="44763"/>
                </a:lnTo>
                <a:lnTo>
                  <a:pt x="462113" y="47313"/>
                </a:lnTo>
                <a:lnTo>
                  <a:pt x="462343" y="50117"/>
                </a:lnTo>
                <a:lnTo>
                  <a:pt x="474060" y="50117"/>
                </a:lnTo>
                <a:lnTo>
                  <a:pt x="474152" y="45337"/>
                </a:lnTo>
                <a:lnTo>
                  <a:pt x="472659" y="40879"/>
                </a:lnTo>
                <a:lnTo>
                  <a:pt x="469580" y="36743"/>
                </a:lnTo>
                <a:lnTo>
                  <a:pt x="459614" y="29295"/>
                </a:lnTo>
                <a:lnTo>
                  <a:pt x="445526" y="26954"/>
                </a:lnTo>
                <a:lnTo>
                  <a:pt x="437025" y="26954"/>
                </a:lnTo>
                <a:lnTo>
                  <a:pt x="430259" y="29114"/>
                </a:lnTo>
                <a:lnTo>
                  <a:pt x="425227" y="33434"/>
                </a:lnTo>
                <a:lnTo>
                  <a:pt x="420196" y="37754"/>
                </a:lnTo>
                <a:lnTo>
                  <a:pt x="417680" y="43407"/>
                </a:lnTo>
                <a:lnTo>
                  <a:pt x="417680" y="56321"/>
                </a:lnTo>
                <a:lnTo>
                  <a:pt x="420345" y="60963"/>
                </a:lnTo>
                <a:lnTo>
                  <a:pt x="425675" y="64318"/>
                </a:lnTo>
                <a:lnTo>
                  <a:pt x="428662" y="66248"/>
                </a:lnTo>
                <a:lnTo>
                  <a:pt x="433303" y="67994"/>
                </a:lnTo>
                <a:lnTo>
                  <a:pt x="439598" y="69557"/>
                </a:lnTo>
                <a:lnTo>
                  <a:pt x="449454" y="72039"/>
                </a:lnTo>
                <a:lnTo>
                  <a:pt x="454738" y="73371"/>
                </a:lnTo>
                <a:lnTo>
                  <a:pt x="458277" y="74543"/>
                </a:lnTo>
                <a:lnTo>
                  <a:pt x="460069" y="75554"/>
                </a:lnTo>
                <a:lnTo>
                  <a:pt x="462872" y="77209"/>
                </a:lnTo>
                <a:lnTo>
                  <a:pt x="464273" y="79622"/>
                </a:lnTo>
                <a:lnTo>
                  <a:pt x="464273" y="86975"/>
                </a:lnTo>
                <a:lnTo>
                  <a:pt x="462527" y="90066"/>
                </a:lnTo>
                <a:lnTo>
                  <a:pt x="459035" y="92065"/>
                </a:lnTo>
                <a:lnTo>
                  <a:pt x="455543" y="94064"/>
                </a:lnTo>
                <a:lnTo>
                  <a:pt x="451499" y="95064"/>
                </a:lnTo>
                <a:lnTo>
                  <a:pt x="439185" y="95064"/>
                </a:lnTo>
                <a:lnTo>
                  <a:pt x="433763" y="93064"/>
                </a:lnTo>
                <a:close/>
              </a:path>
              <a:path w="1519365" h="105542">
                <a:moveTo>
                  <a:pt x="490464" y="1447"/>
                </a:moveTo>
                <a:lnTo>
                  <a:pt x="490464" y="102716"/>
                </a:lnTo>
                <a:lnTo>
                  <a:pt x="502388" y="102716"/>
                </a:lnTo>
                <a:lnTo>
                  <a:pt x="502388" y="75003"/>
                </a:lnTo>
                <a:lnTo>
                  <a:pt x="512796" y="65490"/>
                </a:lnTo>
                <a:lnTo>
                  <a:pt x="535816" y="102716"/>
                </a:lnTo>
                <a:lnTo>
                  <a:pt x="551669" y="102716"/>
                </a:lnTo>
                <a:lnTo>
                  <a:pt x="521825" y="56528"/>
                </a:lnTo>
                <a:lnTo>
                  <a:pt x="550084" y="28884"/>
                </a:lnTo>
                <a:lnTo>
                  <a:pt x="534231" y="28884"/>
                </a:lnTo>
                <a:lnTo>
                  <a:pt x="502388" y="60250"/>
                </a:lnTo>
                <a:lnTo>
                  <a:pt x="502388" y="1447"/>
                </a:lnTo>
                <a:lnTo>
                  <a:pt x="490464" y="1447"/>
                </a:lnTo>
                <a:close/>
              </a:path>
              <a:path w="1519365" h="105542">
                <a:moveTo>
                  <a:pt x="577194" y="16257"/>
                </a:moveTo>
                <a:lnTo>
                  <a:pt x="577929" y="14304"/>
                </a:lnTo>
                <a:lnTo>
                  <a:pt x="580916" y="11374"/>
                </a:lnTo>
                <a:lnTo>
                  <a:pt x="586303" y="11409"/>
                </a:lnTo>
                <a:lnTo>
                  <a:pt x="589095" y="11581"/>
                </a:lnTo>
                <a:lnTo>
                  <a:pt x="589095" y="275"/>
                </a:lnTo>
                <a:lnTo>
                  <a:pt x="586269" y="69"/>
                </a:lnTo>
                <a:lnTo>
                  <a:pt x="575586" y="0"/>
                </a:lnTo>
                <a:lnTo>
                  <a:pt x="570003" y="2114"/>
                </a:lnTo>
                <a:lnTo>
                  <a:pt x="567108" y="6342"/>
                </a:lnTo>
                <a:lnTo>
                  <a:pt x="565500" y="8732"/>
                </a:lnTo>
                <a:lnTo>
                  <a:pt x="564604" y="12500"/>
                </a:lnTo>
                <a:lnTo>
                  <a:pt x="564420" y="17647"/>
                </a:lnTo>
                <a:lnTo>
                  <a:pt x="564420" y="29229"/>
                </a:lnTo>
                <a:lnTo>
                  <a:pt x="554150" y="29229"/>
                </a:lnTo>
                <a:lnTo>
                  <a:pt x="554150" y="39018"/>
                </a:lnTo>
                <a:lnTo>
                  <a:pt x="564420" y="39018"/>
                </a:lnTo>
                <a:lnTo>
                  <a:pt x="564420" y="102716"/>
                </a:lnTo>
                <a:lnTo>
                  <a:pt x="576688" y="102716"/>
                </a:lnTo>
                <a:lnTo>
                  <a:pt x="576688" y="39018"/>
                </a:lnTo>
                <a:lnTo>
                  <a:pt x="589095" y="39018"/>
                </a:lnTo>
                <a:lnTo>
                  <a:pt x="589095" y="29229"/>
                </a:lnTo>
                <a:lnTo>
                  <a:pt x="576826" y="29229"/>
                </a:lnTo>
                <a:lnTo>
                  <a:pt x="576826" y="21232"/>
                </a:lnTo>
                <a:lnTo>
                  <a:pt x="577194" y="16257"/>
                </a:lnTo>
                <a:close/>
              </a:path>
              <a:path w="1519365" h="105542">
                <a:moveTo>
                  <a:pt x="596952" y="28884"/>
                </a:moveTo>
                <a:lnTo>
                  <a:pt x="596952" y="102716"/>
                </a:lnTo>
                <a:lnTo>
                  <a:pt x="609359" y="102716"/>
                </a:lnTo>
                <a:lnTo>
                  <a:pt x="609359" y="55011"/>
                </a:lnTo>
                <a:lnTo>
                  <a:pt x="611036" y="50381"/>
                </a:lnTo>
                <a:lnTo>
                  <a:pt x="614390" y="46360"/>
                </a:lnTo>
                <a:lnTo>
                  <a:pt x="617744" y="42338"/>
                </a:lnTo>
                <a:lnTo>
                  <a:pt x="622546" y="40328"/>
                </a:lnTo>
                <a:lnTo>
                  <a:pt x="630208" y="40351"/>
                </a:lnTo>
                <a:lnTo>
                  <a:pt x="632862" y="40672"/>
                </a:lnTo>
                <a:lnTo>
                  <a:pt x="632862" y="27574"/>
                </a:lnTo>
                <a:lnTo>
                  <a:pt x="631529" y="27436"/>
                </a:lnTo>
                <a:lnTo>
                  <a:pt x="628864" y="27230"/>
                </a:lnTo>
                <a:lnTo>
                  <a:pt x="623947" y="27230"/>
                </a:lnTo>
                <a:lnTo>
                  <a:pt x="619605" y="29010"/>
                </a:lnTo>
                <a:lnTo>
                  <a:pt x="615837" y="32572"/>
                </a:lnTo>
                <a:lnTo>
                  <a:pt x="612070" y="36134"/>
                </a:lnTo>
                <a:lnTo>
                  <a:pt x="609703" y="39156"/>
                </a:lnTo>
                <a:lnTo>
                  <a:pt x="608738" y="41637"/>
                </a:lnTo>
                <a:lnTo>
                  <a:pt x="608738" y="28884"/>
                </a:lnTo>
                <a:lnTo>
                  <a:pt x="596952" y="28884"/>
                </a:lnTo>
                <a:close/>
              </a:path>
              <a:path w="1519365" h="105542">
                <a:moveTo>
                  <a:pt x="663165" y="40109"/>
                </a:moveTo>
                <a:lnTo>
                  <a:pt x="667944" y="38053"/>
                </a:lnTo>
                <a:lnTo>
                  <a:pt x="681591" y="38053"/>
                </a:lnTo>
                <a:lnTo>
                  <a:pt x="687266" y="41040"/>
                </a:lnTo>
                <a:lnTo>
                  <a:pt x="690666" y="47015"/>
                </a:lnTo>
                <a:lnTo>
                  <a:pt x="692504" y="50232"/>
                </a:lnTo>
                <a:lnTo>
                  <a:pt x="693676" y="54529"/>
                </a:lnTo>
                <a:lnTo>
                  <a:pt x="694181" y="59906"/>
                </a:lnTo>
                <a:lnTo>
                  <a:pt x="653171" y="59906"/>
                </a:lnTo>
                <a:lnTo>
                  <a:pt x="653401" y="53564"/>
                </a:lnTo>
                <a:lnTo>
                  <a:pt x="649174" y="38328"/>
                </a:lnTo>
                <a:lnTo>
                  <a:pt x="646237" y="42196"/>
                </a:lnTo>
                <a:lnTo>
                  <a:pt x="641202" y="53542"/>
                </a:lnTo>
                <a:lnTo>
                  <a:pt x="639524" y="67213"/>
                </a:lnTo>
                <a:lnTo>
                  <a:pt x="639724" y="72256"/>
                </a:lnTo>
                <a:lnTo>
                  <a:pt x="642660" y="85251"/>
                </a:lnTo>
                <a:lnTo>
                  <a:pt x="649105" y="95305"/>
                </a:lnTo>
                <a:lnTo>
                  <a:pt x="659749" y="102833"/>
                </a:lnTo>
                <a:lnTo>
                  <a:pt x="672470" y="105335"/>
                </a:lnTo>
                <a:lnTo>
                  <a:pt x="676238" y="105335"/>
                </a:lnTo>
                <a:lnTo>
                  <a:pt x="679615" y="104968"/>
                </a:lnTo>
                <a:lnTo>
                  <a:pt x="682602" y="104232"/>
                </a:lnTo>
                <a:lnTo>
                  <a:pt x="688162" y="102945"/>
                </a:lnTo>
                <a:lnTo>
                  <a:pt x="692826" y="100464"/>
                </a:lnTo>
                <a:lnTo>
                  <a:pt x="696594" y="96787"/>
                </a:lnTo>
                <a:lnTo>
                  <a:pt x="698845" y="94673"/>
                </a:lnTo>
                <a:lnTo>
                  <a:pt x="700878" y="91950"/>
                </a:lnTo>
                <a:lnTo>
                  <a:pt x="702693" y="88618"/>
                </a:lnTo>
                <a:lnTo>
                  <a:pt x="704508" y="85286"/>
                </a:lnTo>
                <a:lnTo>
                  <a:pt x="705577" y="82264"/>
                </a:lnTo>
                <a:lnTo>
                  <a:pt x="705898" y="79553"/>
                </a:lnTo>
                <a:lnTo>
                  <a:pt x="693699" y="79553"/>
                </a:lnTo>
                <a:lnTo>
                  <a:pt x="692780" y="82816"/>
                </a:lnTo>
                <a:lnTo>
                  <a:pt x="691218" y="85688"/>
                </a:lnTo>
                <a:lnTo>
                  <a:pt x="689012" y="88170"/>
                </a:lnTo>
                <a:lnTo>
                  <a:pt x="685152" y="92444"/>
                </a:lnTo>
                <a:lnTo>
                  <a:pt x="679983" y="94581"/>
                </a:lnTo>
                <a:lnTo>
                  <a:pt x="666566" y="94581"/>
                </a:lnTo>
                <a:lnTo>
                  <a:pt x="661442" y="92318"/>
                </a:lnTo>
                <a:lnTo>
                  <a:pt x="658134" y="87791"/>
                </a:lnTo>
                <a:lnTo>
                  <a:pt x="654826" y="83264"/>
                </a:lnTo>
                <a:lnTo>
                  <a:pt x="653056" y="77255"/>
                </a:lnTo>
                <a:lnTo>
                  <a:pt x="652827" y="69764"/>
                </a:lnTo>
                <a:lnTo>
                  <a:pt x="706932" y="69764"/>
                </a:lnTo>
                <a:lnTo>
                  <a:pt x="706932" y="62319"/>
                </a:lnTo>
                <a:lnTo>
                  <a:pt x="706565" y="56896"/>
                </a:lnTo>
                <a:lnTo>
                  <a:pt x="705829" y="53495"/>
                </a:lnTo>
                <a:lnTo>
                  <a:pt x="705002" y="48531"/>
                </a:lnTo>
                <a:lnTo>
                  <a:pt x="703348" y="44188"/>
                </a:lnTo>
                <a:lnTo>
                  <a:pt x="700867" y="40466"/>
                </a:lnTo>
                <a:lnTo>
                  <a:pt x="698294" y="36559"/>
                </a:lnTo>
                <a:lnTo>
                  <a:pt x="694549" y="33377"/>
                </a:lnTo>
                <a:lnTo>
                  <a:pt x="689632" y="30918"/>
                </a:lnTo>
                <a:lnTo>
                  <a:pt x="684716" y="28459"/>
                </a:lnTo>
                <a:lnTo>
                  <a:pt x="679638" y="27230"/>
                </a:lnTo>
                <a:lnTo>
                  <a:pt x="671995" y="27298"/>
                </a:lnTo>
                <a:lnTo>
                  <a:pt x="663165" y="40109"/>
                </a:lnTo>
                <a:close/>
              </a:path>
              <a:path w="1519365" h="105542">
                <a:moveTo>
                  <a:pt x="659326" y="30456"/>
                </a:moveTo>
                <a:lnTo>
                  <a:pt x="649174" y="38328"/>
                </a:lnTo>
                <a:lnTo>
                  <a:pt x="653401" y="53564"/>
                </a:lnTo>
                <a:lnTo>
                  <a:pt x="655446" y="48336"/>
                </a:lnTo>
                <a:lnTo>
                  <a:pt x="659306" y="44223"/>
                </a:lnTo>
                <a:lnTo>
                  <a:pt x="663165" y="40109"/>
                </a:lnTo>
                <a:lnTo>
                  <a:pt x="671995" y="27298"/>
                </a:lnTo>
                <a:lnTo>
                  <a:pt x="659326" y="30456"/>
                </a:lnTo>
                <a:close/>
              </a:path>
              <a:path w="1519365" h="105542">
                <a:moveTo>
                  <a:pt x="745507" y="40109"/>
                </a:moveTo>
                <a:lnTo>
                  <a:pt x="750286" y="38053"/>
                </a:lnTo>
                <a:lnTo>
                  <a:pt x="763933" y="38053"/>
                </a:lnTo>
                <a:lnTo>
                  <a:pt x="769607" y="41040"/>
                </a:lnTo>
                <a:lnTo>
                  <a:pt x="773008" y="47015"/>
                </a:lnTo>
                <a:lnTo>
                  <a:pt x="774846" y="50232"/>
                </a:lnTo>
                <a:lnTo>
                  <a:pt x="776017" y="54529"/>
                </a:lnTo>
                <a:lnTo>
                  <a:pt x="776523" y="59906"/>
                </a:lnTo>
                <a:lnTo>
                  <a:pt x="735513" y="59906"/>
                </a:lnTo>
                <a:lnTo>
                  <a:pt x="735743" y="53564"/>
                </a:lnTo>
                <a:lnTo>
                  <a:pt x="731515" y="38329"/>
                </a:lnTo>
                <a:lnTo>
                  <a:pt x="728578" y="42196"/>
                </a:lnTo>
                <a:lnTo>
                  <a:pt x="723544" y="53542"/>
                </a:lnTo>
                <a:lnTo>
                  <a:pt x="721866" y="67213"/>
                </a:lnTo>
                <a:lnTo>
                  <a:pt x="722065" y="72256"/>
                </a:lnTo>
                <a:lnTo>
                  <a:pt x="725002" y="85251"/>
                </a:lnTo>
                <a:lnTo>
                  <a:pt x="731446" y="95305"/>
                </a:lnTo>
                <a:lnTo>
                  <a:pt x="742090" y="102833"/>
                </a:lnTo>
                <a:lnTo>
                  <a:pt x="754812" y="105335"/>
                </a:lnTo>
                <a:lnTo>
                  <a:pt x="758579" y="105335"/>
                </a:lnTo>
                <a:lnTo>
                  <a:pt x="761957" y="104968"/>
                </a:lnTo>
                <a:lnTo>
                  <a:pt x="764943" y="104232"/>
                </a:lnTo>
                <a:lnTo>
                  <a:pt x="770503" y="102946"/>
                </a:lnTo>
                <a:lnTo>
                  <a:pt x="775167" y="100464"/>
                </a:lnTo>
                <a:lnTo>
                  <a:pt x="778935" y="96787"/>
                </a:lnTo>
                <a:lnTo>
                  <a:pt x="781187" y="94673"/>
                </a:lnTo>
                <a:lnTo>
                  <a:pt x="783220" y="91950"/>
                </a:lnTo>
                <a:lnTo>
                  <a:pt x="785035" y="88618"/>
                </a:lnTo>
                <a:lnTo>
                  <a:pt x="786850" y="85286"/>
                </a:lnTo>
                <a:lnTo>
                  <a:pt x="787918" y="82264"/>
                </a:lnTo>
                <a:lnTo>
                  <a:pt x="788240" y="79553"/>
                </a:lnTo>
                <a:lnTo>
                  <a:pt x="776040" y="79553"/>
                </a:lnTo>
                <a:lnTo>
                  <a:pt x="775121" y="82816"/>
                </a:lnTo>
                <a:lnTo>
                  <a:pt x="773559" y="85688"/>
                </a:lnTo>
                <a:lnTo>
                  <a:pt x="771353" y="88170"/>
                </a:lnTo>
                <a:lnTo>
                  <a:pt x="767494" y="92444"/>
                </a:lnTo>
                <a:lnTo>
                  <a:pt x="762324" y="94581"/>
                </a:lnTo>
                <a:lnTo>
                  <a:pt x="748907" y="94581"/>
                </a:lnTo>
                <a:lnTo>
                  <a:pt x="743784" y="92318"/>
                </a:lnTo>
                <a:lnTo>
                  <a:pt x="740475" y="87791"/>
                </a:lnTo>
                <a:lnTo>
                  <a:pt x="737167" y="83264"/>
                </a:lnTo>
                <a:lnTo>
                  <a:pt x="735398" y="77255"/>
                </a:lnTo>
                <a:lnTo>
                  <a:pt x="735168" y="69764"/>
                </a:lnTo>
                <a:lnTo>
                  <a:pt x="789274" y="69764"/>
                </a:lnTo>
                <a:lnTo>
                  <a:pt x="789274" y="62319"/>
                </a:lnTo>
                <a:lnTo>
                  <a:pt x="788906" y="56896"/>
                </a:lnTo>
                <a:lnTo>
                  <a:pt x="788171" y="53495"/>
                </a:lnTo>
                <a:lnTo>
                  <a:pt x="787344" y="48531"/>
                </a:lnTo>
                <a:lnTo>
                  <a:pt x="785690" y="44188"/>
                </a:lnTo>
                <a:lnTo>
                  <a:pt x="783208" y="40466"/>
                </a:lnTo>
                <a:lnTo>
                  <a:pt x="780635" y="36559"/>
                </a:lnTo>
                <a:lnTo>
                  <a:pt x="776890" y="33377"/>
                </a:lnTo>
                <a:lnTo>
                  <a:pt x="771974" y="30918"/>
                </a:lnTo>
                <a:lnTo>
                  <a:pt x="767057" y="28459"/>
                </a:lnTo>
                <a:lnTo>
                  <a:pt x="761980" y="27230"/>
                </a:lnTo>
                <a:lnTo>
                  <a:pt x="754336" y="27298"/>
                </a:lnTo>
                <a:lnTo>
                  <a:pt x="745507" y="40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118515" y="4862597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225232" y="486323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890696" y="4907061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28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890696" y="4933248"/>
            <a:ext cx="65352" cy="0"/>
          </a:xfrm>
          <a:custGeom>
            <a:avLst/>
            <a:gdLst/>
            <a:ahLst/>
            <a:cxnLst/>
            <a:rect l="l" t="t" r="r" b="b"/>
            <a:pathLst>
              <a:path w="71887">
                <a:moveTo>
                  <a:pt x="0" y="0"/>
                </a:moveTo>
                <a:lnTo>
                  <a:pt x="71887" y="0"/>
                </a:lnTo>
              </a:path>
            </a:pathLst>
          </a:custGeom>
          <a:ln w="130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503119" y="4939655"/>
            <a:ext cx="98028" cy="95345"/>
          </a:xfrm>
          <a:custGeom>
            <a:avLst/>
            <a:gdLst/>
            <a:ahLst/>
            <a:cxnLst/>
            <a:rect l="l" t="t" r="r" b="b"/>
            <a:pathLst>
              <a:path w="107831" h="108058">
                <a:moveTo>
                  <a:pt x="62755" y="45394"/>
                </a:moveTo>
                <a:lnTo>
                  <a:pt x="62755" y="0"/>
                </a:lnTo>
                <a:lnTo>
                  <a:pt x="45076" y="0"/>
                </a:lnTo>
                <a:lnTo>
                  <a:pt x="45076" y="45394"/>
                </a:lnTo>
                <a:lnTo>
                  <a:pt x="0" y="45394"/>
                </a:lnTo>
                <a:lnTo>
                  <a:pt x="0" y="62767"/>
                </a:lnTo>
                <a:lnTo>
                  <a:pt x="45076" y="62767"/>
                </a:lnTo>
                <a:lnTo>
                  <a:pt x="45076" y="108058"/>
                </a:lnTo>
                <a:lnTo>
                  <a:pt x="62755" y="108058"/>
                </a:lnTo>
                <a:lnTo>
                  <a:pt x="62755" y="62767"/>
                </a:lnTo>
                <a:lnTo>
                  <a:pt x="107831" y="62767"/>
                </a:lnTo>
                <a:lnTo>
                  <a:pt x="107831" y="45394"/>
                </a:lnTo>
                <a:lnTo>
                  <a:pt x="62755" y="453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178263" y="4810387"/>
            <a:ext cx="271456" cy="91727"/>
          </a:xfrm>
          <a:custGeom>
            <a:avLst/>
            <a:gdLst/>
            <a:ahLst/>
            <a:cxnLst/>
            <a:rect l="l" t="t" r="r" b="b"/>
            <a:pathLst>
              <a:path w="298602" h="103957">
                <a:moveTo>
                  <a:pt x="56046" y="101153"/>
                </a:moveTo>
                <a:lnTo>
                  <a:pt x="53140" y="83367"/>
                </a:lnTo>
                <a:lnTo>
                  <a:pt x="49671" y="83965"/>
                </a:lnTo>
                <a:lnTo>
                  <a:pt x="20263" y="83965"/>
                </a:lnTo>
                <a:lnTo>
                  <a:pt x="46041" y="101613"/>
                </a:lnTo>
                <a:lnTo>
                  <a:pt x="51233" y="101613"/>
                </a:lnTo>
                <a:lnTo>
                  <a:pt x="56046" y="101153"/>
                </a:lnTo>
                <a:close/>
              </a:path>
              <a:path w="298602" h="103957">
                <a:moveTo>
                  <a:pt x="49671" y="40052"/>
                </a:moveTo>
                <a:lnTo>
                  <a:pt x="49970" y="56918"/>
                </a:lnTo>
                <a:lnTo>
                  <a:pt x="53393" y="57493"/>
                </a:lnTo>
                <a:lnTo>
                  <a:pt x="55828" y="58596"/>
                </a:lnTo>
                <a:lnTo>
                  <a:pt x="60194" y="60572"/>
                </a:lnTo>
                <a:lnTo>
                  <a:pt x="56069" y="37536"/>
                </a:lnTo>
                <a:lnTo>
                  <a:pt x="53289" y="39213"/>
                </a:lnTo>
                <a:lnTo>
                  <a:pt x="49671" y="40052"/>
                </a:lnTo>
                <a:close/>
              </a:path>
              <a:path w="298602" h="103957">
                <a:moveTo>
                  <a:pt x="146912" y="47394"/>
                </a:moveTo>
                <a:lnTo>
                  <a:pt x="148485" y="51335"/>
                </a:lnTo>
                <a:lnTo>
                  <a:pt x="148806" y="56528"/>
                </a:lnTo>
                <a:lnTo>
                  <a:pt x="118273" y="56528"/>
                </a:lnTo>
                <a:lnTo>
                  <a:pt x="118917" y="51656"/>
                </a:lnTo>
                <a:lnTo>
                  <a:pt x="120490" y="47796"/>
                </a:lnTo>
                <a:lnTo>
                  <a:pt x="122995" y="44946"/>
                </a:lnTo>
                <a:lnTo>
                  <a:pt x="125499" y="42097"/>
                </a:lnTo>
                <a:lnTo>
                  <a:pt x="130990" y="24544"/>
                </a:lnTo>
                <a:lnTo>
                  <a:pt x="118207" y="27525"/>
                </a:lnTo>
                <a:lnTo>
                  <a:pt x="107900" y="34882"/>
                </a:lnTo>
                <a:lnTo>
                  <a:pt x="104436" y="39262"/>
                </a:lnTo>
                <a:lnTo>
                  <a:pt x="99616" y="50553"/>
                </a:lnTo>
                <a:lnTo>
                  <a:pt x="98009" y="64800"/>
                </a:lnTo>
                <a:lnTo>
                  <a:pt x="98475" y="72888"/>
                </a:lnTo>
                <a:lnTo>
                  <a:pt x="101995" y="85698"/>
                </a:lnTo>
                <a:lnTo>
                  <a:pt x="108968" y="94857"/>
                </a:lnTo>
                <a:lnTo>
                  <a:pt x="121493" y="102040"/>
                </a:lnTo>
                <a:lnTo>
                  <a:pt x="134264" y="104094"/>
                </a:lnTo>
                <a:lnTo>
                  <a:pt x="138612" y="103912"/>
                </a:lnTo>
                <a:lnTo>
                  <a:pt x="151412" y="100602"/>
                </a:lnTo>
                <a:lnTo>
                  <a:pt x="161282" y="93133"/>
                </a:lnTo>
                <a:lnTo>
                  <a:pt x="165418" y="88538"/>
                </a:lnTo>
                <a:lnTo>
                  <a:pt x="167738" y="84011"/>
                </a:lnTo>
                <a:lnTo>
                  <a:pt x="168243" y="79553"/>
                </a:lnTo>
                <a:lnTo>
                  <a:pt x="148186" y="79553"/>
                </a:lnTo>
                <a:lnTo>
                  <a:pt x="147130" y="81759"/>
                </a:lnTo>
                <a:lnTo>
                  <a:pt x="144533" y="84723"/>
                </a:lnTo>
                <a:lnTo>
                  <a:pt x="142006" y="87021"/>
                </a:lnTo>
                <a:lnTo>
                  <a:pt x="138721" y="88170"/>
                </a:lnTo>
                <a:lnTo>
                  <a:pt x="130864" y="88170"/>
                </a:lnTo>
                <a:lnTo>
                  <a:pt x="127601" y="87228"/>
                </a:lnTo>
                <a:lnTo>
                  <a:pt x="124890" y="85344"/>
                </a:lnTo>
                <a:lnTo>
                  <a:pt x="120433" y="82310"/>
                </a:lnTo>
                <a:lnTo>
                  <a:pt x="118067" y="77025"/>
                </a:lnTo>
                <a:lnTo>
                  <a:pt x="117791" y="69488"/>
                </a:lnTo>
                <a:lnTo>
                  <a:pt x="169208" y="69488"/>
                </a:lnTo>
                <a:lnTo>
                  <a:pt x="169300" y="63008"/>
                </a:lnTo>
                <a:lnTo>
                  <a:pt x="169093" y="58045"/>
                </a:lnTo>
                <a:lnTo>
                  <a:pt x="168588" y="54598"/>
                </a:lnTo>
                <a:lnTo>
                  <a:pt x="167715" y="48715"/>
                </a:lnTo>
                <a:lnTo>
                  <a:pt x="165808" y="43545"/>
                </a:lnTo>
                <a:lnTo>
                  <a:pt x="162867" y="39087"/>
                </a:lnTo>
                <a:lnTo>
                  <a:pt x="159605" y="34031"/>
                </a:lnTo>
                <a:lnTo>
                  <a:pt x="155470" y="30332"/>
                </a:lnTo>
                <a:lnTo>
                  <a:pt x="150461" y="27988"/>
                </a:lnTo>
                <a:lnTo>
                  <a:pt x="145452" y="25644"/>
                </a:lnTo>
                <a:lnTo>
                  <a:pt x="139824" y="24472"/>
                </a:lnTo>
                <a:lnTo>
                  <a:pt x="141260" y="42017"/>
                </a:lnTo>
                <a:lnTo>
                  <a:pt x="144085" y="44705"/>
                </a:lnTo>
                <a:lnTo>
                  <a:pt x="146912" y="47394"/>
                </a:lnTo>
                <a:close/>
              </a:path>
              <a:path w="298602" h="103957">
                <a:moveTo>
                  <a:pt x="125499" y="42097"/>
                </a:moveTo>
                <a:lnTo>
                  <a:pt x="129026" y="40672"/>
                </a:lnTo>
                <a:lnTo>
                  <a:pt x="137756" y="40672"/>
                </a:lnTo>
                <a:lnTo>
                  <a:pt x="141260" y="42017"/>
                </a:lnTo>
                <a:lnTo>
                  <a:pt x="139824" y="24472"/>
                </a:lnTo>
                <a:lnTo>
                  <a:pt x="130990" y="24544"/>
                </a:lnTo>
                <a:lnTo>
                  <a:pt x="125499" y="42097"/>
                </a:lnTo>
                <a:close/>
              </a:path>
              <a:path w="298602" h="103957">
                <a:moveTo>
                  <a:pt x="208472" y="27161"/>
                </a:moveTo>
                <a:lnTo>
                  <a:pt x="208472" y="6204"/>
                </a:lnTo>
                <a:lnTo>
                  <a:pt x="189035" y="6204"/>
                </a:lnTo>
                <a:lnTo>
                  <a:pt x="189035" y="27161"/>
                </a:lnTo>
                <a:lnTo>
                  <a:pt x="178559" y="27161"/>
                </a:lnTo>
                <a:lnTo>
                  <a:pt x="178559" y="41155"/>
                </a:lnTo>
                <a:lnTo>
                  <a:pt x="189035" y="41155"/>
                </a:lnTo>
                <a:lnTo>
                  <a:pt x="189035" y="92099"/>
                </a:lnTo>
                <a:lnTo>
                  <a:pt x="190138" y="95569"/>
                </a:lnTo>
                <a:lnTo>
                  <a:pt x="192344" y="97821"/>
                </a:lnTo>
                <a:lnTo>
                  <a:pt x="195744" y="101360"/>
                </a:lnTo>
                <a:lnTo>
                  <a:pt x="202085" y="102968"/>
                </a:lnTo>
                <a:lnTo>
                  <a:pt x="211367" y="102647"/>
                </a:lnTo>
                <a:lnTo>
                  <a:pt x="220672" y="102302"/>
                </a:lnTo>
                <a:lnTo>
                  <a:pt x="220672" y="87618"/>
                </a:lnTo>
                <a:lnTo>
                  <a:pt x="216812" y="87756"/>
                </a:lnTo>
                <a:lnTo>
                  <a:pt x="212814" y="87756"/>
                </a:lnTo>
                <a:lnTo>
                  <a:pt x="210425" y="87377"/>
                </a:lnTo>
                <a:lnTo>
                  <a:pt x="209644" y="86619"/>
                </a:lnTo>
                <a:lnTo>
                  <a:pt x="208472" y="83942"/>
                </a:lnTo>
                <a:lnTo>
                  <a:pt x="208472" y="41155"/>
                </a:lnTo>
                <a:lnTo>
                  <a:pt x="220672" y="41155"/>
                </a:lnTo>
                <a:lnTo>
                  <a:pt x="220672" y="27161"/>
                </a:lnTo>
                <a:lnTo>
                  <a:pt x="208472" y="27161"/>
                </a:lnTo>
                <a:close/>
              </a:path>
              <a:path w="298602" h="103957">
                <a:moveTo>
                  <a:pt x="272733" y="95730"/>
                </a:moveTo>
                <a:lnTo>
                  <a:pt x="275444" y="92789"/>
                </a:lnTo>
                <a:lnTo>
                  <a:pt x="275765" y="96006"/>
                </a:lnTo>
                <a:lnTo>
                  <a:pt x="276225" y="98671"/>
                </a:lnTo>
                <a:lnTo>
                  <a:pt x="277236" y="101613"/>
                </a:lnTo>
                <a:lnTo>
                  <a:pt x="298602" y="101613"/>
                </a:lnTo>
                <a:lnTo>
                  <a:pt x="298602" y="98717"/>
                </a:lnTo>
                <a:lnTo>
                  <a:pt x="295707" y="96442"/>
                </a:lnTo>
                <a:lnTo>
                  <a:pt x="294673" y="93777"/>
                </a:lnTo>
                <a:lnTo>
                  <a:pt x="294536" y="91203"/>
                </a:lnTo>
                <a:lnTo>
                  <a:pt x="294398" y="84907"/>
                </a:lnTo>
                <a:lnTo>
                  <a:pt x="294398" y="38995"/>
                </a:lnTo>
                <a:lnTo>
                  <a:pt x="291205" y="32837"/>
                </a:lnTo>
                <a:lnTo>
                  <a:pt x="284817" y="29574"/>
                </a:lnTo>
                <a:lnTo>
                  <a:pt x="278430" y="26310"/>
                </a:lnTo>
                <a:lnTo>
                  <a:pt x="271125" y="24679"/>
                </a:lnTo>
                <a:lnTo>
                  <a:pt x="262899" y="24679"/>
                </a:lnTo>
                <a:lnTo>
                  <a:pt x="258880" y="24798"/>
                </a:lnTo>
                <a:lnTo>
                  <a:pt x="245305" y="27735"/>
                </a:lnTo>
                <a:lnTo>
                  <a:pt x="236157" y="34606"/>
                </a:lnTo>
                <a:lnTo>
                  <a:pt x="232894" y="38834"/>
                </a:lnTo>
                <a:lnTo>
                  <a:pt x="231056" y="44234"/>
                </a:lnTo>
                <a:lnTo>
                  <a:pt x="230643" y="50806"/>
                </a:lnTo>
                <a:lnTo>
                  <a:pt x="249597" y="50806"/>
                </a:lnTo>
                <a:lnTo>
                  <a:pt x="250056" y="47911"/>
                </a:lnTo>
                <a:lnTo>
                  <a:pt x="250975" y="45613"/>
                </a:lnTo>
                <a:lnTo>
                  <a:pt x="254284" y="41614"/>
                </a:lnTo>
                <a:lnTo>
                  <a:pt x="257569" y="40465"/>
                </a:lnTo>
                <a:lnTo>
                  <a:pt x="266346" y="40466"/>
                </a:lnTo>
                <a:lnTo>
                  <a:pt x="269482" y="41052"/>
                </a:lnTo>
                <a:lnTo>
                  <a:pt x="271618" y="42224"/>
                </a:lnTo>
                <a:lnTo>
                  <a:pt x="274823" y="45521"/>
                </a:lnTo>
                <a:lnTo>
                  <a:pt x="274823" y="51128"/>
                </a:lnTo>
                <a:lnTo>
                  <a:pt x="273422" y="52989"/>
                </a:lnTo>
                <a:lnTo>
                  <a:pt x="270619" y="54184"/>
                </a:lnTo>
                <a:lnTo>
                  <a:pt x="269057" y="54873"/>
                </a:lnTo>
                <a:lnTo>
                  <a:pt x="266460" y="55448"/>
                </a:lnTo>
                <a:lnTo>
                  <a:pt x="262830" y="55907"/>
                </a:lnTo>
                <a:lnTo>
                  <a:pt x="256144" y="56735"/>
                </a:lnTo>
                <a:lnTo>
                  <a:pt x="248563" y="57700"/>
                </a:lnTo>
                <a:lnTo>
                  <a:pt x="242819" y="59308"/>
                </a:lnTo>
                <a:lnTo>
                  <a:pt x="238914" y="61560"/>
                </a:lnTo>
                <a:lnTo>
                  <a:pt x="231792" y="65697"/>
                </a:lnTo>
                <a:lnTo>
                  <a:pt x="228230" y="72383"/>
                </a:lnTo>
                <a:lnTo>
                  <a:pt x="228230" y="88745"/>
                </a:lnTo>
                <a:lnTo>
                  <a:pt x="230448" y="94248"/>
                </a:lnTo>
                <a:lnTo>
                  <a:pt x="234882" y="98131"/>
                </a:lnTo>
                <a:lnTo>
                  <a:pt x="239316" y="102015"/>
                </a:lnTo>
                <a:lnTo>
                  <a:pt x="244933" y="103957"/>
                </a:lnTo>
                <a:lnTo>
                  <a:pt x="251733" y="103957"/>
                </a:lnTo>
                <a:lnTo>
                  <a:pt x="252595" y="88940"/>
                </a:lnTo>
                <a:lnTo>
                  <a:pt x="248873" y="85953"/>
                </a:lnTo>
                <a:lnTo>
                  <a:pt x="247943" y="83528"/>
                </a:lnTo>
                <a:lnTo>
                  <a:pt x="247943" y="76405"/>
                </a:lnTo>
                <a:lnTo>
                  <a:pt x="249459" y="73624"/>
                </a:lnTo>
                <a:lnTo>
                  <a:pt x="252492" y="71832"/>
                </a:lnTo>
                <a:lnTo>
                  <a:pt x="254284" y="70775"/>
                </a:lnTo>
                <a:lnTo>
                  <a:pt x="257248" y="69879"/>
                </a:lnTo>
                <a:lnTo>
                  <a:pt x="261383" y="69143"/>
                </a:lnTo>
                <a:lnTo>
                  <a:pt x="265794" y="68316"/>
                </a:lnTo>
                <a:lnTo>
                  <a:pt x="269734" y="67455"/>
                </a:lnTo>
                <a:lnTo>
                  <a:pt x="272262" y="66489"/>
                </a:lnTo>
                <a:lnTo>
                  <a:pt x="274754" y="65076"/>
                </a:lnTo>
                <a:lnTo>
                  <a:pt x="274754" y="72383"/>
                </a:lnTo>
                <a:lnTo>
                  <a:pt x="274616" y="78956"/>
                </a:lnTo>
                <a:lnTo>
                  <a:pt x="272767" y="83482"/>
                </a:lnTo>
                <a:lnTo>
                  <a:pt x="269206" y="85964"/>
                </a:lnTo>
                <a:lnTo>
                  <a:pt x="265645" y="88446"/>
                </a:lnTo>
                <a:lnTo>
                  <a:pt x="261750" y="89687"/>
                </a:lnTo>
                <a:lnTo>
                  <a:pt x="257523" y="89687"/>
                </a:lnTo>
                <a:lnTo>
                  <a:pt x="261842" y="102739"/>
                </a:lnTo>
                <a:lnTo>
                  <a:pt x="266070" y="100303"/>
                </a:lnTo>
                <a:lnTo>
                  <a:pt x="269608" y="98235"/>
                </a:lnTo>
                <a:lnTo>
                  <a:pt x="272733" y="95730"/>
                </a:lnTo>
                <a:close/>
              </a:path>
              <a:path w="298602" h="103957">
                <a:moveTo>
                  <a:pt x="257063" y="103957"/>
                </a:moveTo>
                <a:lnTo>
                  <a:pt x="261842" y="102739"/>
                </a:lnTo>
                <a:lnTo>
                  <a:pt x="257523" y="89687"/>
                </a:lnTo>
                <a:lnTo>
                  <a:pt x="254858" y="89687"/>
                </a:lnTo>
                <a:lnTo>
                  <a:pt x="252595" y="88940"/>
                </a:lnTo>
                <a:lnTo>
                  <a:pt x="251733" y="103957"/>
                </a:lnTo>
                <a:lnTo>
                  <a:pt x="257063" y="103957"/>
                </a:lnTo>
                <a:close/>
              </a:path>
              <a:path w="298602" h="103957">
                <a:moveTo>
                  <a:pt x="74070" y="43407"/>
                </a:moveTo>
                <a:lnTo>
                  <a:pt x="75816" y="41293"/>
                </a:lnTo>
                <a:lnTo>
                  <a:pt x="78941" y="37524"/>
                </a:lnTo>
                <a:lnTo>
                  <a:pt x="80503" y="32538"/>
                </a:lnTo>
                <a:lnTo>
                  <a:pt x="80503" y="20313"/>
                </a:lnTo>
                <a:lnTo>
                  <a:pt x="78941" y="15143"/>
                </a:lnTo>
                <a:lnTo>
                  <a:pt x="75816" y="10823"/>
                </a:lnTo>
                <a:lnTo>
                  <a:pt x="73940" y="8594"/>
                </a:lnTo>
                <a:lnTo>
                  <a:pt x="63793" y="2271"/>
                </a:lnTo>
                <a:lnTo>
                  <a:pt x="49349" y="0"/>
                </a:lnTo>
                <a:lnTo>
                  <a:pt x="0" y="0"/>
                </a:lnTo>
                <a:lnTo>
                  <a:pt x="0" y="101613"/>
                </a:lnTo>
                <a:lnTo>
                  <a:pt x="46041" y="101613"/>
                </a:lnTo>
                <a:lnTo>
                  <a:pt x="20263" y="83965"/>
                </a:lnTo>
                <a:lnTo>
                  <a:pt x="20263" y="56873"/>
                </a:lnTo>
                <a:lnTo>
                  <a:pt x="49970" y="56918"/>
                </a:lnTo>
                <a:lnTo>
                  <a:pt x="49671" y="40052"/>
                </a:lnTo>
                <a:lnTo>
                  <a:pt x="20263" y="40052"/>
                </a:lnTo>
                <a:lnTo>
                  <a:pt x="20263" y="17647"/>
                </a:lnTo>
                <a:lnTo>
                  <a:pt x="47511" y="17647"/>
                </a:lnTo>
                <a:lnTo>
                  <a:pt x="51555" y="18176"/>
                </a:lnTo>
                <a:lnTo>
                  <a:pt x="54726" y="19233"/>
                </a:lnTo>
                <a:lnTo>
                  <a:pt x="58401" y="20750"/>
                </a:lnTo>
                <a:lnTo>
                  <a:pt x="60239" y="23875"/>
                </a:lnTo>
                <a:lnTo>
                  <a:pt x="60239" y="32882"/>
                </a:lnTo>
                <a:lnTo>
                  <a:pt x="58850" y="35858"/>
                </a:lnTo>
                <a:lnTo>
                  <a:pt x="56069" y="37536"/>
                </a:lnTo>
                <a:lnTo>
                  <a:pt x="60194" y="60572"/>
                </a:lnTo>
                <a:lnTo>
                  <a:pt x="62376" y="64203"/>
                </a:lnTo>
                <a:lnTo>
                  <a:pt x="62376" y="75738"/>
                </a:lnTo>
                <a:lnTo>
                  <a:pt x="60125" y="79966"/>
                </a:lnTo>
                <a:lnTo>
                  <a:pt x="55621" y="82172"/>
                </a:lnTo>
                <a:lnTo>
                  <a:pt x="53140" y="83367"/>
                </a:lnTo>
                <a:lnTo>
                  <a:pt x="56046" y="101153"/>
                </a:lnTo>
                <a:lnTo>
                  <a:pt x="60480" y="100234"/>
                </a:lnTo>
                <a:lnTo>
                  <a:pt x="64915" y="99315"/>
                </a:lnTo>
                <a:lnTo>
                  <a:pt x="68763" y="97614"/>
                </a:lnTo>
                <a:lnTo>
                  <a:pt x="72025" y="95133"/>
                </a:lnTo>
                <a:lnTo>
                  <a:pt x="74920" y="92973"/>
                </a:lnTo>
                <a:lnTo>
                  <a:pt x="77332" y="90307"/>
                </a:lnTo>
                <a:lnTo>
                  <a:pt x="79262" y="87136"/>
                </a:lnTo>
                <a:lnTo>
                  <a:pt x="82295" y="82356"/>
                </a:lnTo>
                <a:lnTo>
                  <a:pt x="83811" y="76956"/>
                </a:lnTo>
                <a:lnTo>
                  <a:pt x="83811" y="65099"/>
                </a:lnTo>
                <a:lnTo>
                  <a:pt x="82490" y="60136"/>
                </a:lnTo>
                <a:lnTo>
                  <a:pt x="79848" y="56045"/>
                </a:lnTo>
                <a:lnTo>
                  <a:pt x="77206" y="51955"/>
                </a:lnTo>
                <a:lnTo>
                  <a:pt x="73289" y="48968"/>
                </a:lnTo>
                <a:lnTo>
                  <a:pt x="68097" y="47083"/>
                </a:lnTo>
                <a:lnTo>
                  <a:pt x="71497" y="45337"/>
                </a:lnTo>
                <a:lnTo>
                  <a:pt x="74070" y="434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3287393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3253996" y="503875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354667" y="4959738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180456" y="4958643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0" y="98304"/>
                </a:lnTo>
                <a:lnTo>
                  <a:pt x="36461" y="0"/>
                </a:lnTo>
                <a:lnTo>
                  <a:pt x="26673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228918" y="4903818"/>
            <a:ext cx="81956" cy="89659"/>
          </a:xfrm>
          <a:custGeom>
            <a:avLst/>
            <a:gdLst/>
            <a:ahLst/>
            <a:cxnLst/>
            <a:rect l="l" t="t" r="r" b="b"/>
            <a:pathLst>
              <a:path w="90152" h="101613">
                <a:moveTo>
                  <a:pt x="0" y="101613"/>
                </a:moveTo>
                <a:lnTo>
                  <a:pt x="24674" y="101613"/>
                </a:lnTo>
                <a:lnTo>
                  <a:pt x="45076" y="67006"/>
                </a:lnTo>
                <a:lnTo>
                  <a:pt x="64375" y="101613"/>
                </a:lnTo>
                <a:lnTo>
                  <a:pt x="90152" y="101613"/>
                </a:lnTo>
                <a:lnTo>
                  <a:pt x="57138" y="49014"/>
                </a:lnTo>
                <a:lnTo>
                  <a:pt x="88223" y="0"/>
                </a:lnTo>
                <a:lnTo>
                  <a:pt x="63685" y="0"/>
                </a:lnTo>
                <a:lnTo>
                  <a:pt x="45076" y="33020"/>
                </a:lnTo>
                <a:lnTo>
                  <a:pt x="26949" y="0"/>
                </a:lnTo>
                <a:lnTo>
                  <a:pt x="1585" y="0"/>
                </a:lnTo>
                <a:lnTo>
                  <a:pt x="32670" y="49841"/>
                </a:lnTo>
                <a:lnTo>
                  <a:pt x="0" y="1016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4525793" y="4716411"/>
            <a:ext cx="844364" cy="92456"/>
          </a:xfrm>
          <a:custGeom>
            <a:avLst/>
            <a:gdLst/>
            <a:ahLst/>
            <a:cxnLst/>
            <a:rect l="l" t="t" r="r" b="b"/>
            <a:pathLst>
              <a:path w="928800" h="104784">
                <a:moveTo>
                  <a:pt x="637664" y="54138"/>
                </a:moveTo>
                <a:lnTo>
                  <a:pt x="638192" y="51266"/>
                </a:lnTo>
                <a:lnTo>
                  <a:pt x="639248" y="48876"/>
                </a:lnTo>
                <a:lnTo>
                  <a:pt x="641316" y="44372"/>
                </a:lnTo>
                <a:lnTo>
                  <a:pt x="645061" y="42120"/>
                </a:lnTo>
                <a:lnTo>
                  <a:pt x="655170" y="42120"/>
                </a:lnTo>
                <a:lnTo>
                  <a:pt x="658387" y="43866"/>
                </a:lnTo>
                <a:lnTo>
                  <a:pt x="660133" y="47359"/>
                </a:lnTo>
                <a:lnTo>
                  <a:pt x="661511" y="51541"/>
                </a:lnTo>
                <a:lnTo>
                  <a:pt x="661511" y="102233"/>
                </a:lnTo>
                <a:lnTo>
                  <a:pt x="681637" y="102233"/>
                </a:lnTo>
                <a:lnTo>
                  <a:pt x="681775" y="54873"/>
                </a:lnTo>
                <a:lnTo>
                  <a:pt x="681775" y="50002"/>
                </a:lnTo>
                <a:lnTo>
                  <a:pt x="681545" y="46302"/>
                </a:lnTo>
                <a:lnTo>
                  <a:pt x="681085" y="43775"/>
                </a:lnTo>
                <a:lnTo>
                  <a:pt x="680351" y="39960"/>
                </a:lnTo>
                <a:lnTo>
                  <a:pt x="678926" y="36743"/>
                </a:lnTo>
                <a:lnTo>
                  <a:pt x="676812" y="34123"/>
                </a:lnTo>
                <a:lnTo>
                  <a:pt x="674193" y="30906"/>
                </a:lnTo>
                <a:lnTo>
                  <a:pt x="671275" y="28654"/>
                </a:lnTo>
                <a:lnTo>
                  <a:pt x="668059" y="27368"/>
                </a:lnTo>
                <a:lnTo>
                  <a:pt x="664843" y="26081"/>
                </a:lnTo>
                <a:lnTo>
                  <a:pt x="661580" y="25437"/>
                </a:lnTo>
                <a:lnTo>
                  <a:pt x="653309" y="25437"/>
                </a:lnTo>
                <a:lnTo>
                  <a:pt x="648806" y="26471"/>
                </a:lnTo>
                <a:lnTo>
                  <a:pt x="644763" y="28540"/>
                </a:lnTo>
                <a:lnTo>
                  <a:pt x="640949" y="30608"/>
                </a:lnTo>
                <a:lnTo>
                  <a:pt x="637755" y="33848"/>
                </a:lnTo>
                <a:lnTo>
                  <a:pt x="635182" y="38260"/>
                </a:lnTo>
                <a:lnTo>
                  <a:pt x="633712" y="34583"/>
                </a:lnTo>
                <a:lnTo>
                  <a:pt x="631552" y="31573"/>
                </a:lnTo>
                <a:lnTo>
                  <a:pt x="628703" y="29229"/>
                </a:lnTo>
                <a:lnTo>
                  <a:pt x="625165" y="26701"/>
                </a:lnTo>
                <a:lnTo>
                  <a:pt x="620524" y="25437"/>
                </a:lnTo>
                <a:lnTo>
                  <a:pt x="608715" y="25437"/>
                </a:lnTo>
                <a:lnTo>
                  <a:pt x="603775" y="26908"/>
                </a:lnTo>
                <a:lnTo>
                  <a:pt x="599962" y="29849"/>
                </a:lnTo>
                <a:lnTo>
                  <a:pt x="597802" y="31504"/>
                </a:lnTo>
                <a:lnTo>
                  <a:pt x="595504" y="34284"/>
                </a:lnTo>
                <a:lnTo>
                  <a:pt x="593070" y="38191"/>
                </a:lnTo>
                <a:lnTo>
                  <a:pt x="593070" y="27230"/>
                </a:lnTo>
                <a:lnTo>
                  <a:pt x="573977" y="27230"/>
                </a:lnTo>
                <a:lnTo>
                  <a:pt x="573977" y="102233"/>
                </a:lnTo>
                <a:lnTo>
                  <a:pt x="593897" y="102233"/>
                </a:lnTo>
                <a:lnTo>
                  <a:pt x="593897" y="52920"/>
                </a:lnTo>
                <a:lnTo>
                  <a:pt x="594425" y="49841"/>
                </a:lnTo>
                <a:lnTo>
                  <a:pt x="595482" y="47773"/>
                </a:lnTo>
                <a:lnTo>
                  <a:pt x="597411" y="44142"/>
                </a:lnTo>
                <a:lnTo>
                  <a:pt x="601180" y="42327"/>
                </a:lnTo>
                <a:lnTo>
                  <a:pt x="611610" y="42327"/>
                </a:lnTo>
                <a:lnTo>
                  <a:pt x="614850" y="44142"/>
                </a:lnTo>
                <a:lnTo>
                  <a:pt x="616503" y="47773"/>
                </a:lnTo>
                <a:lnTo>
                  <a:pt x="617423" y="49795"/>
                </a:lnTo>
                <a:lnTo>
                  <a:pt x="617882" y="53035"/>
                </a:lnTo>
                <a:lnTo>
                  <a:pt x="617882" y="102233"/>
                </a:lnTo>
                <a:lnTo>
                  <a:pt x="637664" y="102233"/>
                </a:lnTo>
                <a:lnTo>
                  <a:pt x="637664" y="54138"/>
                </a:lnTo>
                <a:close/>
              </a:path>
              <a:path w="928800" h="104784">
                <a:moveTo>
                  <a:pt x="387009" y="48187"/>
                </a:moveTo>
                <a:lnTo>
                  <a:pt x="362219" y="48187"/>
                </a:lnTo>
                <a:lnTo>
                  <a:pt x="362219" y="18268"/>
                </a:lnTo>
                <a:lnTo>
                  <a:pt x="387009" y="18268"/>
                </a:lnTo>
                <a:lnTo>
                  <a:pt x="385377" y="620"/>
                </a:lnTo>
                <a:lnTo>
                  <a:pt x="341128" y="620"/>
                </a:lnTo>
                <a:lnTo>
                  <a:pt x="341128" y="102233"/>
                </a:lnTo>
                <a:lnTo>
                  <a:pt x="362219" y="102233"/>
                </a:lnTo>
                <a:lnTo>
                  <a:pt x="362219" y="65697"/>
                </a:lnTo>
                <a:lnTo>
                  <a:pt x="385801" y="65670"/>
                </a:lnTo>
                <a:lnTo>
                  <a:pt x="387009" y="48187"/>
                </a:lnTo>
                <a:close/>
              </a:path>
              <a:path w="928800" h="104784">
                <a:moveTo>
                  <a:pt x="159973" y="71763"/>
                </a:moveTo>
                <a:lnTo>
                  <a:pt x="171781" y="74566"/>
                </a:lnTo>
                <a:lnTo>
                  <a:pt x="178605" y="76543"/>
                </a:lnTo>
                <a:lnTo>
                  <a:pt x="182281" y="78841"/>
                </a:lnTo>
                <a:lnTo>
                  <a:pt x="183200" y="82724"/>
                </a:lnTo>
                <a:lnTo>
                  <a:pt x="182063" y="86745"/>
                </a:lnTo>
                <a:lnTo>
                  <a:pt x="177514" y="89043"/>
                </a:lnTo>
                <a:lnTo>
                  <a:pt x="174447" y="89618"/>
                </a:lnTo>
                <a:lnTo>
                  <a:pt x="164016" y="89618"/>
                </a:lnTo>
                <a:lnTo>
                  <a:pt x="159513" y="88308"/>
                </a:lnTo>
                <a:lnTo>
                  <a:pt x="157077" y="85688"/>
                </a:lnTo>
                <a:lnTo>
                  <a:pt x="155699" y="84218"/>
                </a:lnTo>
                <a:lnTo>
                  <a:pt x="154803" y="81736"/>
                </a:lnTo>
                <a:lnTo>
                  <a:pt x="154389" y="78243"/>
                </a:lnTo>
                <a:lnTo>
                  <a:pt x="134470" y="78243"/>
                </a:lnTo>
                <a:lnTo>
                  <a:pt x="134470" y="85964"/>
                </a:lnTo>
                <a:lnTo>
                  <a:pt x="137285" y="92318"/>
                </a:lnTo>
                <a:lnTo>
                  <a:pt x="142914" y="97304"/>
                </a:lnTo>
                <a:lnTo>
                  <a:pt x="144075" y="98264"/>
                </a:lnTo>
                <a:lnTo>
                  <a:pt x="154553" y="103154"/>
                </a:lnTo>
                <a:lnTo>
                  <a:pt x="169071" y="104784"/>
                </a:lnTo>
                <a:lnTo>
                  <a:pt x="170654" y="104769"/>
                </a:lnTo>
                <a:lnTo>
                  <a:pt x="184761" y="102850"/>
                </a:lnTo>
                <a:lnTo>
                  <a:pt x="194745" y="97718"/>
                </a:lnTo>
                <a:lnTo>
                  <a:pt x="200281" y="93007"/>
                </a:lnTo>
                <a:lnTo>
                  <a:pt x="203050" y="86929"/>
                </a:lnTo>
                <a:lnTo>
                  <a:pt x="203050" y="73831"/>
                </a:lnTo>
                <a:lnTo>
                  <a:pt x="201120" y="69120"/>
                </a:lnTo>
                <a:lnTo>
                  <a:pt x="197261" y="65352"/>
                </a:lnTo>
                <a:lnTo>
                  <a:pt x="193355" y="61629"/>
                </a:lnTo>
                <a:lnTo>
                  <a:pt x="187496" y="58849"/>
                </a:lnTo>
                <a:lnTo>
                  <a:pt x="179685" y="57010"/>
                </a:lnTo>
                <a:lnTo>
                  <a:pt x="167968" y="54437"/>
                </a:lnTo>
                <a:lnTo>
                  <a:pt x="161144" y="52621"/>
                </a:lnTo>
                <a:lnTo>
                  <a:pt x="157285" y="50553"/>
                </a:lnTo>
                <a:lnTo>
                  <a:pt x="156320" y="46670"/>
                </a:lnTo>
                <a:lnTo>
                  <a:pt x="157227" y="43315"/>
                </a:lnTo>
                <a:lnTo>
                  <a:pt x="160857" y="40649"/>
                </a:lnTo>
                <a:lnTo>
                  <a:pt x="163901" y="39983"/>
                </a:lnTo>
                <a:lnTo>
                  <a:pt x="173367" y="39983"/>
                </a:lnTo>
                <a:lnTo>
                  <a:pt x="177043" y="41316"/>
                </a:lnTo>
                <a:lnTo>
                  <a:pt x="179202" y="43981"/>
                </a:lnTo>
                <a:lnTo>
                  <a:pt x="181063" y="47451"/>
                </a:lnTo>
                <a:lnTo>
                  <a:pt x="181339" y="49979"/>
                </a:lnTo>
                <a:lnTo>
                  <a:pt x="200982" y="49979"/>
                </a:lnTo>
                <a:lnTo>
                  <a:pt x="200109" y="40787"/>
                </a:lnTo>
                <a:lnTo>
                  <a:pt x="196720" y="34319"/>
                </a:lnTo>
                <a:lnTo>
                  <a:pt x="190816" y="30573"/>
                </a:lnTo>
                <a:lnTo>
                  <a:pt x="184911" y="26827"/>
                </a:lnTo>
                <a:lnTo>
                  <a:pt x="177272" y="24955"/>
                </a:lnTo>
                <a:lnTo>
                  <a:pt x="158019" y="24955"/>
                </a:lnTo>
                <a:lnTo>
                  <a:pt x="150358" y="27448"/>
                </a:lnTo>
                <a:lnTo>
                  <a:pt x="144913" y="32434"/>
                </a:lnTo>
                <a:lnTo>
                  <a:pt x="139467" y="37421"/>
                </a:lnTo>
                <a:lnTo>
                  <a:pt x="136745" y="43384"/>
                </a:lnTo>
                <a:lnTo>
                  <a:pt x="136745" y="56206"/>
                </a:lnTo>
                <a:lnTo>
                  <a:pt x="138491" y="60710"/>
                </a:lnTo>
                <a:lnTo>
                  <a:pt x="141983" y="63835"/>
                </a:lnTo>
                <a:lnTo>
                  <a:pt x="145475" y="67006"/>
                </a:lnTo>
                <a:lnTo>
                  <a:pt x="151472" y="69649"/>
                </a:lnTo>
                <a:lnTo>
                  <a:pt x="159973" y="71763"/>
                </a:lnTo>
                <a:close/>
              </a:path>
              <a:path w="928800" h="104784">
                <a:moveTo>
                  <a:pt x="55552" y="43912"/>
                </a:moveTo>
                <a:lnTo>
                  <a:pt x="53163" y="45015"/>
                </a:lnTo>
                <a:lnTo>
                  <a:pt x="49579" y="45567"/>
                </a:lnTo>
                <a:lnTo>
                  <a:pt x="20745" y="45567"/>
                </a:lnTo>
                <a:lnTo>
                  <a:pt x="20745" y="18268"/>
                </a:lnTo>
                <a:lnTo>
                  <a:pt x="49832" y="620"/>
                </a:lnTo>
                <a:lnTo>
                  <a:pt x="0" y="620"/>
                </a:lnTo>
                <a:lnTo>
                  <a:pt x="0" y="102233"/>
                </a:lnTo>
                <a:lnTo>
                  <a:pt x="20745" y="102233"/>
                </a:lnTo>
                <a:lnTo>
                  <a:pt x="20745" y="62387"/>
                </a:lnTo>
                <a:lnTo>
                  <a:pt x="48912" y="62387"/>
                </a:lnTo>
                <a:lnTo>
                  <a:pt x="53174" y="63468"/>
                </a:lnTo>
                <a:lnTo>
                  <a:pt x="57723" y="67788"/>
                </a:lnTo>
                <a:lnTo>
                  <a:pt x="55552" y="43912"/>
                </a:lnTo>
                <a:close/>
              </a:path>
              <a:path w="928800" h="104784">
                <a:moveTo>
                  <a:pt x="59182" y="91019"/>
                </a:moveTo>
                <a:lnTo>
                  <a:pt x="59481" y="93938"/>
                </a:lnTo>
                <a:lnTo>
                  <a:pt x="60032" y="96787"/>
                </a:lnTo>
                <a:lnTo>
                  <a:pt x="60308" y="98166"/>
                </a:lnTo>
                <a:lnTo>
                  <a:pt x="61411" y="102233"/>
                </a:lnTo>
                <a:lnTo>
                  <a:pt x="84776" y="102233"/>
                </a:lnTo>
                <a:lnTo>
                  <a:pt x="84776" y="99682"/>
                </a:lnTo>
                <a:lnTo>
                  <a:pt x="81468" y="96511"/>
                </a:lnTo>
                <a:lnTo>
                  <a:pt x="80916" y="93892"/>
                </a:lnTo>
                <a:lnTo>
                  <a:pt x="80549" y="92237"/>
                </a:lnTo>
                <a:lnTo>
                  <a:pt x="80365" y="89089"/>
                </a:lnTo>
                <a:lnTo>
                  <a:pt x="80365" y="70499"/>
                </a:lnTo>
                <a:lnTo>
                  <a:pt x="79389" y="65202"/>
                </a:lnTo>
                <a:lnTo>
                  <a:pt x="77435" y="61733"/>
                </a:lnTo>
                <a:lnTo>
                  <a:pt x="75483" y="58263"/>
                </a:lnTo>
                <a:lnTo>
                  <a:pt x="72163" y="55586"/>
                </a:lnTo>
                <a:lnTo>
                  <a:pt x="67476" y="53701"/>
                </a:lnTo>
                <a:lnTo>
                  <a:pt x="73082" y="51771"/>
                </a:lnTo>
                <a:lnTo>
                  <a:pt x="77103" y="48474"/>
                </a:lnTo>
                <a:lnTo>
                  <a:pt x="79538" y="43809"/>
                </a:lnTo>
                <a:lnTo>
                  <a:pt x="81973" y="39144"/>
                </a:lnTo>
                <a:lnTo>
                  <a:pt x="83191" y="34399"/>
                </a:lnTo>
                <a:lnTo>
                  <a:pt x="83191" y="25575"/>
                </a:lnTo>
                <a:lnTo>
                  <a:pt x="82548" y="22013"/>
                </a:lnTo>
                <a:lnTo>
                  <a:pt x="81261" y="18888"/>
                </a:lnTo>
                <a:lnTo>
                  <a:pt x="79975" y="15763"/>
                </a:lnTo>
                <a:lnTo>
                  <a:pt x="78228" y="12914"/>
                </a:lnTo>
                <a:lnTo>
                  <a:pt x="76023" y="10340"/>
                </a:lnTo>
                <a:lnTo>
                  <a:pt x="73358" y="7215"/>
                </a:lnTo>
                <a:lnTo>
                  <a:pt x="70107" y="4848"/>
                </a:lnTo>
                <a:lnTo>
                  <a:pt x="66270" y="3240"/>
                </a:lnTo>
                <a:lnTo>
                  <a:pt x="62433" y="1631"/>
                </a:lnTo>
                <a:lnTo>
                  <a:pt x="56953" y="758"/>
                </a:lnTo>
                <a:lnTo>
                  <a:pt x="49832" y="620"/>
                </a:lnTo>
                <a:lnTo>
                  <a:pt x="20745" y="18268"/>
                </a:lnTo>
                <a:lnTo>
                  <a:pt x="50015" y="18268"/>
                </a:lnTo>
                <a:lnTo>
                  <a:pt x="53461" y="18865"/>
                </a:lnTo>
                <a:lnTo>
                  <a:pt x="55759" y="20060"/>
                </a:lnTo>
                <a:lnTo>
                  <a:pt x="59849" y="22174"/>
                </a:lnTo>
                <a:lnTo>
                  <a:pt x="61893" y="26310"/>
                </a:lnTo>
                <a:lnTo>
                  <a:pt x="61893" y="38168"/>
                </a:lnTo>
                <a:lnTo>
                  <a:pt x="59779" y="41982"/>
                </a:lnTo>
                <a:lnTo>
                  <a:pt x="55552" y="43912"/>
                </a:lnTo>
                <a:lnTo>
                  <a:pt x="57723" y="67788"/>
                </a:lnTo>
                <a:lnTo>
                  <a:pt x="58907" y="72108"/>
                </a:lnTo>
                <a:lnTo>
                  <a:pt x="58999" y="78588"/>
                </a:lnTo>
                <a:lnTo>
                  <a:pt x="59136" y="88032"/>
                </a:lnTo>
                <a:lnTo>
                  <a:pt x="59182" y="91019"/>
                </a:lnTo>
                <a:close/>
              </a:path>
              <a:path w="928800" h="104784">
                <a:moveTo>
                  <a:pt x="104075" y="0"/>
                </a:moveTo>
                <a:lnTo>
                  <a:pt x="104075" y="18130"/>
                </a:lnTo>
                <a:lnTo>
                  <a:pt x="123994" y="18130"/>
                </a:lnTo>
                <a:lnTo>
                  <a:pt x="123994" y="0"/>
                </a:lnTo>
                <a:lnTo>
                  <a:pt x="104075" y="0"/>
                </a:lnTo>
                <a:close/>
              </a:path>
              <a:path w="928800" h="104784">
                <a:moveTo>
                  <a:pt x="104075" y="27092"/>
                </a:moveTo>
                <a:lnTo>
                  <a:pt x="104075" y="102233"/>
                </a:lnTo>
                <a:lnTo>
                  <a:pt x="123994" y="102233"/>
                </a:lnTo>
                <a:lnTo>
                  <a:pt x="123994" y="27092"/>
                </a:lnTo>
                <a:lnTo>
                  <a:pt x="104075" y="27092"/>
                </a:lnTo>
                <a:close/>
              </a:path>
              <a:path w="928800" h="104784">
                <a:moveTo>
                  <a:pt x="221223" y="965"/>
                </a:moveTo>
                <a:lnTo>
                  <a:pt x="221223" y="102233"/>
                </a:lnTo>
                <a:lnTo>
                  <a:pt x="240522" y="102233"/>
                </a:lnTo>
                <a:lnTo>
                  <a:pt x="240522" y="78588"/>
                </a:lnTo>
                <a:lnTo>
                  <a:pt x="248655" y="70108"/>
                </a:lnTo>
                <a:lnTo>
                  <a:pt x="266644" y="102233"/>
                </a:lnTo>
                <a:lnTo>
                  <a:pt x="290354" y="102233"/>
                </a:lnTo>
                <a:lnTo>
                  <a:pt x="263060" y="56183"/>
                </a:lnTo>
                <a:lnTo>
                  <a:pt x="289320" y="27437"/>
                </a:lnTo>
                <a:lnTo>
                  <a:pt x="264990" y="27437"/>
                </a:lnTo>
                <a:lnTo>
                  <a:pt x="240522" y="55701"/>
                </a:lnTo>
                <a:lnTo>
                  <a:pt x="240522" y="965"/>
                </a:lnTo>
                <a:lnTo>
                  <a:pt x="221223" y="965"/>
                </a:lnTo>
                <a:close/>
              </a:path>
              <a:path w="928800" h="104784">
                <a:moveTo>
                  <a:pt x="418875" y="32814"/>
                </a:moveTo>
                <a:lnTo>
                  <a:pt x="416498" y="18221"/>
                </a:lnTo>
                <a:lnTo>
                  <a:pt x="409777" y="8479"/>
                </a:lnTo>
                <a:lnTo>
                  <a:pt x="399017" y="2549"/>
                </a:lnTo>
                <a:lnTo>
                  <a:pt x="385377" y="620"/>
                </a:lnTo>
                <a:lnTo>
                  <a:pt x="387009" y="18268"/>
                </a:lnTo>
                <a:lnTo>
                  <a:pt x="390903" y="19394"/>
                </a:lnTo>
                <a:lnTo>
                  <a:pt x="393683" y="21646"/>
                </a:lnTo>
                <a:lnTo>
                  <a:pt x="396463" y="23898"/>
                </a:lnTo>
                <a:lnTo>
                  <a:pt x="397853" y="27666"/>
                </a:lnTo>
                <a:lnTo>
                  <a:pt x="397853" y="38237"/>
                </a:lnTo>
                <a:lnTo>
                  <a:pt x="396463" y="42097"/>
                </a:lnTo>
                <a:lnTo>
                  <a:pt x="393683" y="44533"/>
                </a:lnTo>
                <a:lnTo>
                  <a:pt x="390903" y="46969"/>
                </a:lnTo>
                <a:lnTo>
                  <a:pt x="387009" y="48187"/>
                </a:lnTo>
                <a:lnTo>
                  <a:pt x="385801" y="65670"/>
                </a:lnTo>
                <a:lnTo>
                  <a:pt x="399508" y="63604"/>
                </a:lnTo>
                <a:lnTo>
                  <a:pt x="409777" y="58251"/>
                </a:lnTo>
                <a:lnTo>
                  <a:pt x="410833" y="57323"/>
                </a:lnTo>
                <a:lnTo>
                  <a:pt x="416864" y="47399"/>
                </a:lnTo>
                <a:lnTo>
                  <a:pt x="418875" y="32814"/>
                </a:lnTo>
                <a:close/>
              </a:path>
              <a:path w="928800" h="104784">
                <a:moveTo>
                  <a:pt x="473968" y="25299"/>
                </a:moveTo>
                <a:lnTo>
                  <a:pt x="468087" y="25299"/>
                </a:lnTo>
                <a:lnTo>
                  <a:pt x="463308" y="26839"/>
                </a:lnTo>
                <a:lnTo>
                  <a:pt x="459632" y="29918"/>
                </a:lnTo>
                <a:lnTo>
                  <a:pt x="457381" y="31756"/>
                </a:lnTo>
                <a:lnTo>
                  <a:pt x="454738" y="35181"/>
                </a:lnTo>
                <a:lnTo>
                  <a:pt x="451706" y="40190"/>
                </a:lnTo>
                <a:lnTo>
                  <a:pt x="451706" y="27092"/>
                </a:lnTo>
                <a:lnTo>
                  <a:pt x="432959" y="27092"/>
                </a:lnTo>
                <a:lnTo>
                  <a:pt x="432959" y="102233"/>
                </a:lnTo>
                <a:lnTo>
                  <a:pt x="452740" y="102233"/>
                </a:lnTo>
                <a:lnTo>
                  <a:pt x="452740" y="60296"/>
                </a:lnTo>
                <a:lnTo>
                  <a:pt x="453498" y="55839"/>
                </a:lnTo>
                <a:lnTo>
                  <a:pt x="455014" y="52943"/>
                </a:lnTo>
                <a:lnTo>
                  <a:pt x="457725" y="47796"/>
                </a:lnTo>
                <a:lnTo>
                  <a:pt x="463032" y="45222"/>
                </a:lnTo>
                <a:lnTo>
                  <a:pt x="473279" y="45291"/>
                </a:lnTo>
                <a:lnTo>
                  <a:pt x="476587" y="45567"/>
                </a:lnTo>
                <a:lnTo>
                  <a:pt x="476587" y="25437"/>
                </a:lnTo>
                <a:lnTo>
                  <a:pt x="473968" y="25299"/>
                </a:lnTo>
                <a:close/>
              </a:path>
              <a:path w="928800" h="104784">
                <a:moveTo>
                  <a:pt x="534955" y="48014"/>
                </a:moveTo>
                <a:lnTo>
                  <a:pt x="536529" y="51955"/>
                </a:lnTo>
                <a:lnTo>
                  <a:pt x="536850" y="57148"/>
                </a:lnTo>
                <a:lnTo>
                  <a:pt x="506317" y="57148"/>
                </a:lnTo>
                <a:lnTo>
                  <a:pt x="506960" y="52277"/>
                </a:lnTo>
                <a:lnTo>
                  <a:pt x="508534" y="48416"/>
                </a:lnTo>
                <a:lnTo>
                  <a:pt x="511038" y="45567"/>
                </a:lnTo>
                <a:lnTo>
                  <a:pt x="513542" y="42717"/>
                </a:lnTo>
                <a:lnTo>
                  <a:pt x="519033" y="25165"/>
                </a:lnTo>
                <a:lnTo>
                  <a:pt x="506250" y="28146"/>
                </a:lnTo>
                <a:lnTo>
                  <a:pt x="495944" y="35502"/>
                </a:lnTo>
                <a:lnTo>
                  <a:pt x="492479" y="39882"/>
                </a:lnTo>
                <a:lnTo>
                  <a:pt x="487659" y="51173"/>
                </a:lnTo>
                <a:lnTo>
                  <a:pt x="486053" y="65421"/>
                </a:lnTo>
                <a:lnTo>
                  <a:pt x="486518" y="73509"/>
                </a:lnTo>
                <a:lnTo>
                  <a:pt x="490038" y="86318"/>
                </a:lnTo>
                <a:lnTo>
                  <a:pt x="497012" y="95477"/>
                </a:lnTo>
                <a:lnTo>
                  <a:pt x="509536" y="102660"/>
                </a:lnTo>
                <a:lnTo>
                  <a:pt x="522307" y="104715"/>
                </a:lnTo>
                <a:lnTo>
                  <a:pt x="526655" y="104533"/>
                </a:lnTo>
                <a:lnTo>
                  <a:pt x="539455" y="101223"/>
                </a:lnTo>
                <a:lnTo>
                  <a:pt x="549326" y="93754"/>
                </a:lnTo>
                <a:lnTo>
                  <a:pt x="553461" y="89158"/>
                </a:lnTo>
                <a:lnTo>
                  <a:pt x="555781" y="84631"/>
                </a:lnTo>
                <a:lnTo>
                  <a:pt x="556287" y="80173"/>
                </a:lnTo>
                <a:lnTo>
                  <a:pt x="536230" y="80173"/>
                </a:lnTo>
                <a:lnTo>
                  <a:pt x="535173" y="82379"/>
                </a:lnTo>
                <a:lnTo>
                  <a:pt x="532577" y="85344"/>
                </a:lnTo>
                <a:lnTo>
                  <a:pt x="530050" y="87641"/>
                </a:lnTo>
                <a:lnTo>
                  <a:pt x="526764" y="88790"/>
                </a:lnTo>
                <a:lnTo>
                  <a:pt x="518907" y="88790"/>
                </a:lnTo>
                <a:lnTo>
                  <a:pt x="515645" y="87848"/>
                </a:lnTo>
                <a:lnTo>
                  <a:pt x="512933" y="85964"/>
                </a:lnTo>
                <a:lnTo>
                  <a:pt x="508476" y="82931"/>
                </a:lnTo>
                <a:lnTo>
                  <a:pt x="506110" y="77646"/>
                </a:lnTo>
                <a:lnTo>
                  <a:pt x="505834" y="70109"/>
                </a:lnTo>
                <a:lnTo>
                  <a:pt x="557252" y="70109"/>
                </a:lnTo>
                <a:lnTo>
                  <a:pt x="557344" y="63629"/>
                </a:lnTo>
                <a:lnTo>
                  <a:pt x="557137" y="58665"/>
                </a:lnTo>
                <a:lnTo>
                  <a:pt x="556631" y="55218"/>
                </a:lnTo>
                <a:lnTo>
                  <a:pt x="555758" y="49335"/>
                </a:lnTo>
                <a:lnTo>
                  <a:pt x="553852" y="44165"/>
                </a:lnTo>
                <a:lnTo>
                  <a:pt x="550911" y="39707"/>
                </a:lnTo>
                <a:lnTo>
                  <a:pt x="547648" y="34652"/>
                </a:lnTo>
                <a:lnTo>
                  <a:pt x="543513" y="30952"/>
                </a:lnTo>
                <a:lnTo>
                  <a:pt x="538504" y="28608"/>
                </a:lnTo>
                <a:lnTo>
                  <a:pt x="533496" y="26265"/>
                </a:lnTo>
                <a:lnTo>
                  <a:pt x="527867" y="25093"/>
                </a:lnTo>
                <a:lnTo>
                  <a:pt x="529303" y="42637"/>
                </a:lnTo>
                <a:lnTo>
                  <a:pt x="532129" y="45326"/>
                </a:lnTo>
                <a:lnTo>
                  <a:pt x="534955" y="48014"/>
                </a:lnTo>
                <a:close/>
              </a:path>
              <a:path w="928800" h="104784">
                <a:moveTo>
                  <a:pt x="513542" y="42717"/>
                </a:moveTo>
                <a:lnTo>
                  <a:pt x="517069" y="41293"/>
                </a:lnTo>
                <a:lnTo>
                  <a:pt x="525799" y="41293"/>
                </a:lnTo>
                <a:lnTo>
                  <a:pt x="529303" y="42637"/>
                </a:lnTo>
                <a:lnTo>
                  <a:pt x="527867" y="25093"/>
                </a:lnTo>
                <a:lnTo>
                  <a:pt x="519033" y="25165"/>
                </a:lnTo>
                <a:lnTo>
                  <a:pt x="513542" y="42717"/>
                </a:lnTo>
                <a:close/>
              </a:path>
              <a:path w="928800" h="104784">
                <a:moveTo>
                  <a:pt x="703991" y="0"/>
                </a:moveTo>
                <a:lnTo>
                  <a:pt x="703991" y="18130"/>
                </a:lnTo>
                <a:lnTo>
                  <a:pt x="723911" y="18130"/>
                </a:lnTo>
                <a:lnTo>
                  <a:pt x="723911" y="0"/>
                </a:lnTo>
                <a:lnTo>
                  <a:pt x="703991" y="0"/>
                </a:lnTo>
                <a:close/>
              </a:path>
              <a:path w="928800" h="104784">
                <a:moveTo>
                  <a:pt x="703991" y="27092"/>
                </a:moveTo>
                <a:lnTo>
                  <a:pt x="703991" y="102233"/>
                </a:lnTo>
                <a:lnTo>
                  <a:pt x="723911" y="102233"/>
                </a:lnTo>
                <a:lnTo>
                  <a:pt x="723911" y="27092"/>
                </a:lnTo>
                <a:lnTo>
                  <a:pt x="703991" y="27092"/>
                </a:lnTo>
                <a:close/>
              </a:path>
              <a:path w="928800" h="104784">
                <a:moveTo>
                  <a:pt x="738454" y="72384"/>
                </a:moveTo>
                <a:lnTo>
                  <a:pt x="738454" y="80978"/>
                </a:lnTo>
                <a:lnTo>
                  <a:pt x="739533" y="87481"/>
                </a:lnTo>
                <a:lnTo>
                  <a:pt x="741693" y="91893"/>
                </a:lnTo>
                <a:lnTo>
                  <a:pt x="750236" y="100906"/>
                </a:lnTo>
                <a:lnTo>
                  <a:pt x="764162" y="103888"/>
                </a:lnTo>
                <a:lnTo>
                  <a:pt x="768022" y="103888"/>
                </a:lnTo>
                <a:lnTo>
                  <a:pt x="771388" y="103382"/>
                </a:lnTo>
                <a:lnTo>
                  <a:pt x="774260" y="102371"/>
                </a:lnTo>
                <a:lnTo>
                  <a:pt x="777131" y="101360"/>
                </a:lnTo>
                <a:lnTo>
                  <a:pt x="780107" y="99476"/>
                </a:lnTo>
                <a:lnTo>
                  <a:pt x="783186" y="96718"/>
                </a:lnTo>
                <a:lnTo>
                  <a:pt x="785069" y="94834"/>
                </a:lnTo>
                <a:lnTo>
                  <a:pt x="787183" y="91617"/>
                </a:lnTo>
                <a:lnTo>
                  <a:pt x="787183" y="102233"/>
                </a:lnTo>
                <a:lnTo>
                  <a:pt x="806275" y="102233"/>
                </a:lnTo>
                <a:lnTo>
                  <a:pt x="806275" y="27092"/>
                </a:lnTo>
                <a:lnTo>
                  <a:pt x="786356" y="27092"/>
                </a:lnTo>
                <a:lnTo>
                  <a:pt x="786356" y="72797"/>
                </a:lnTo>
                <a:lnTo>
                  <a:pt x="785712" y="76680"/>
                </a:lnTo>
                <a:lnTo>
                  <a:pt x="784426" y="79622"/>
                </a:lnTo>
                <a:lnTo>
                  <a:pt x="781945" y="85045"/>
                </a:lnTo>
                <a:lnTo>
                  <a:pt x="777350" y="87756"/>
                </a:lnTo>
                <a:lnTo>
                  <a:pt x="765403" y="87756"/>
                </a:lnTo>
                <a:lnTo>
                  <a:pt x="761888" y="85849"/>
                </a:lnTo>
                <a:lnTo>
                  <a:pt x="760095" y="82035"/>
                </a:lnTo>
                <a:lnTo>
                  <a:pt x="759085" y="79875"/>
                </a:lnTo>
                <a:lnTo>
                  <a:pt x="758580" y="76658"/>
                </a:lnTo>
                <a:lnTo>
                  <a:pt x="758580" y="27092"/>
                </a:lnTo>
                <a:lnTo>
                  <a:pt x="738454" y="27092"/>
                </a:lnTo>
                <a:lnTo>
                  <a:pt x="738454" y="72384"/>
                </a:lnTo>
                <a:close/>
              </a:path>
              <a:path w="928800" h="104784">
                <a:moveTo>
                  <a:pt x="884688" y="54138"/>
                </a:moveTo>
                <a:lnTo>
                  <a:pt x="885216" y="51266"/>
                </a:lnTo>
                <a:lnTo>
                  <a:pt x="886273" y="48876"/>
                </a:lnTo>
                <a:lnTo>
                  <a:pt x="888341" y="44372"/>
                </a:lnTo>
                <a:lnTo>
                  <a:pt x="892086" y="42120"/>
                </a:lnTo>
                <a:lnTo>
                  <a:pt x="902195" y="42120"/>
                </a:lnTo>
                <a:lnTo>
                  <a:pt x="905411" y="43867"/>
                </a:lnTo>
                <a:lnTo>
                  <a:pt x="907157" y="47359"/>
                </a:lnTo>
                <a:lnTo>
                  <a:pt x="908536" y="51542"/>
                </a:lnTo>
                <a:lnTo>
                  <a:pt x="908536" y="102233"/>
                </a:lnTo>
                <a:lnTo>
                  <a:pt x="928662" y="102233"/>
                </a:lnTo>
                <a:lnTo>
                  <a:pt x="928800" y="54873"/>
                </a:lnTo>
                <a:lnTo>
                  <a:pt x="928800" y="50002"/>
                </a:lnTo>
                <a:lnTo>
                  <a:pt x="928570" y="46302"/>
                </a:lnTo>
                <a:lnTo>
                  <a:pt x="928110" y="43775"/>
                </a:lnTo>
                <a:lnTo>
                  <a:pt x="927375" y="39960"/>
                </a:lnTo>
                <a:lnTo>
                  <a:pt x="925950" y="36743"/>
                </a:lnTo>
                <a:lnTo>
                  <a:pt x="923837" y="34123"/>
                </a:lnTo>
                <a:lnTo>
                  <a:pt x="921218" y="30906"/>
                </a:lnTo>
                <a:lnTo>
                  <a:pt x="918300" y="28655"/>
                </a:lnTo>
                <a:lnTo>
                  <a:pt x="915084" y="27368"/>
                </a:lnTo>
                <a:lnTo>
                  <a:pt x="911867" y="26081"/>
                </a:lnTo>
                <a:lnTo>
                  <a:pt x="908604" y="25437"/>
                </a:lnTo>
                <a:lnTo>
                  <a:pt x="900334" y="25437"/>
                </a:lnTo>
                <a:lnTo>
                  <a:pt x="895831" y="26471"/>
                </a:lnTo>
                <a:lnTo>
                  <a:pt x="891787" y="28540"/>
                </a:lnTo>
                <a:lnTo>
                  <a:pt x="887973" y="30608"/>
                </a:lnTo>
                <a:lnTo>
                  <a:pt x="884779" y="33848"/>
                </a:lnTo>
                <a:lnTo>
                  <a:pt x="882206" y="38260"/>
                </a:lnTo>
                <a:lnTo>
                  <a:pt x="880736" y="34583"/>
                </a:lnTo>
                <a:lnTo>
                  <a:pt x="878577" y="31573"/>
                </a:lnTo>
                <a:lnTo>
                  <a:pt x="875728" y="29229"/>
                </a:lnTo>
                <a:lnTo>
                  <a:pt x="872190" y="26701"/>
                </a:lnTo>
                <a:lnTo>
                  <a:pt x="867548" y="25437"/>
                </a:lnTo>
                <a:lnTo>
                  <a:pt x="855739" y="25437"/>
                </a:lnTo>
                <a:lnTo>
                  <a:pt x="850800" y="26908"/>
                </a:lnTo>
                <a:lnTo>
                  <a:pt x="846986" y="29849"/>
                </a:lnTo>
                <a:lnTo>
                  <a:pt x="844826" y="31504"/>
                </a:lnTo>
                <a:lnTo>
                  <a:pt x="842529" y="34284"/>
                </a:lnTo>
                <a:lnTo>
                  <a:pt x="840094" y="38191"/>
                </a:lnTo>
                <a:lnTo>
                  <a:pt x="840094" y="27230"/>
                </a:lnTo>
                <a:lnTo>
                  <a:pt x="821002" y="27230"/>
                </a:lnTo>
                <a:lnTo>
                  <a:pt x="821002" y="102233"/>
                </a:lnTo>
                <a:lnTo>
                  <a:pt x="840921" y="102233"/>
                </a:lnTo>
                <a:lnTo>
                  <a:pt x="840921" y="52920"/>
                </a:lnTo>
                <a:lnTo>
                  <a:pt x="841449" y="49841"/>
                </a:lnTo>
                <a:lnTo>
                  <a:pt x="842506" y="47773"/>
                </a:lnTo>
                <a:lnTo>
                  <a:pt x="844436" y="44142"/>
                </a:lnTo>
                <a:lnTo>
                  <a:pt x="848204" y="42327"/>
                </a:lnTo>
                <a:lnTo>
                  <a:pt x="858635" y="42327"/>
                </a:lnTo>
                <a:lnTo>
                  <a:pt x="861874" y="44142"/>
                </a:lnTo>
                <a:lnTo>
                  <a:pt x="863528" y="47773"/>
                </a:lnTo>
                <a:lnTo>
                  <a:pt x="864447" y="49795"/>
                </a:lnTo>
                <a:lnTo>
                  <a:pt x="864907" y="53035"/>
                </a:lnTo>
                <a:lnTo>
                  <a:pt x="864907" y="102233"/>
                </a:lnTo>
                <a:lnTo>
                  <a:pt x="884688" y="102233"/>
                </a:lnTo>
                <a:lnTo>
                  <a:pt x="884688" y="54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629462" y="4715621"/>
            <a:ext cx="0" cy="90994"/>
          </a:xfrm>
          <a:custGeom>
            <a:avLst/>
            <a:gdLst/>
            <a:ahLst/>
            <a:cxnLst/>
            <a:rect l="l" t="t" r="r" b="b"/>
            <a:pathLst>
              <a:path h="103127">
                <a:moveTo>
                  <a:pt x="0" y="0"/>
                </a:moveTo>
                <a:lnTo>
                  <a:pt x="0" y="103127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174841" y="4715621"/>
            <a:ext cx="0" cy="90995"/>
          </a:xfrm>
          <a:custGeom>
            <a:avLst/>
            <a:gdLst/>
            <a:ahLst/>
            <a:cxnLst/>
            <a:rect l="l" t="t" r="r" b="b"/>
            <a:pathLst>
              <a:path h="103128">
                <a:moveTo>
                  <a:pt x="0" y="0"/>
                </a:moveTo>
                <a:lnTo>
                  <a:pt x="0" y="103128"/>
                </a:lnTo>
              </a:path>
            </a:pathLst>
          </a:custGeom>
          <a:ln w="21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520155" y="4864543"/>
            <a:ext cx="339545" cy="89779"/>
          </a:xfrm>
          <a:custGeom>
            <a:avLst/>
            <a:gdLst/>
            <a:ahLst/>
            <a:cxnLst/>
            <a:rect l="l" t="t" r="r" b="b"/>
            <a:pathLst>
              <a:path w="373500" h="101750">
                <a:moveTo>
                  <a:pt x="369548" y="89273"/>
                </a:moveTo>
                <a:lnTo>
                  <a:pt x="366183" y="87883"/>
                </a:lnTo>
                <a:lnTo>
                  <a:pt x="366837" y="99062"/>
                </a:lnTo>
                <a:lnTo>
                  <a:pt x="373500" y="99062"/>
                </a:lnTo>
                <a:lnTo>
                  <a:pt x="373500" y="89273"/>
                </a:lnTo>
                <a:lnTo>
                  <a:pt x="369548" y="89273"/>
                </a:lnTo>
                <a:close/>
              </a:path>
              <a:path w="373500" h="101750">
                <a:moveTo>
                  <a:pt x="351789" y="87343"/>
                </a:moveTo>
                <a:lnTo>
                  <a:pt x="356476" y="92030"/>
                </a:lnTo>
                <a:lnTo>
                  <a:pt x="361163" y="96718"/>
                </a:lnTo>
                <a:lnTo>
                  <a:pt x="366837" y="99062"/>
                </a:lnTo>
                <a:lnTo>
                  <a:pt x="366183" y="87883"/>
                </a:lnTo>
                <a:lnTo>
                  <a:pt x="363403" y="85102"/>
                </a:lnTo>
                <a:lnTo>
                  <a:pt x="360623" y="82322"/>
                </a:lnTo>
                <a:lnTo>
                  <a:pt x="359232" y="78978"/>
                </a:lnTo>
                <a:lnTo>
                  <a:pt x="359232" y="71165"/>
                </a:lnTo>
                <a:lnTo>
                  <a:pt x="360623" y="67822"/>
                </a:lnTo>
                <a:lnTo>
                  <a:pt x="363403" y="65042"/>
                </a:lnTo>
                <a:lnTo>
                  <a:pt x="366183" y="62261"/>
                </a:lnTo>
                <a:lnTo>
                  <a:pt x="369548" y="60871"/>
                </a:lnTo>
                <a:lnTo>
                  <a:pt x="377406" y="60871"/>
                </a:lnTo>
                <a:lnTo>
                  <a:pt x="380748" y="62261"/>
                </a:lnTo>
                <a:lnTo>
                  <a:pt x="383528" y="65042"/>
                </a:lnTo>
                <a:lnTo>
                  <a:pt x="386308" y="67822"/>
                </a:lnTo>
                <a:lnTo>
                  <a:pt x="387698" y="71165"/>
                </a:lnTo>
                <a:lnTo>
                  <a:pt x="387698" y="78978"/>
                </a:lnTo>
                <a:lnTo>
                  <a:pt x="386308" y="82322"/>
                </a:lnTo>
                <a:lnTo>
                  <a:pt x="383528" y="85102"/>
                </a:lnTo>
                <a:lnTo>
                  <a:pt x="380748" y="87883"/>
                </a:lnTo>
                <a:lnTo>
                  <a:pt x="377406" y="89273"/>
                </a:lnTo>
                <a:lnTo>
                  <a:pt x="373500" y="89273"/>
                </a:lnTo>
                <a:lnTo>
                  <a:pt x="373500" y="99062"/>
                </a:lnTo>
                <a:lnTo>
                  <a:pt x="380116" y="99062"/>
                </a:lnTo>
                <a:lnTo>
                  <a:pt x="385768" y="96718"/>
                </a:lnTo>
                <a:lnTo>
                  <a:pt x="390455" y="92030"/>
                </a:lnTo>
                <a:lnTo>
                  <a:pt x="395142" y="87343"/>
                </a:lnTo>
                <a:lnTo>
                  <a:pt x="397485" y="81690"/>
                </a:lnTo>
                <a:lnTo>
                  <a:pt x="397485" y="68454"/>
                </a:lnTo>
                <a:lnTo>
                  <a:pt x="395142" y="62801"/>
                </a:lnTo>
                <a:lnTo>
                  <a:pt x="390455" y="58113"/>
                </a:lnTo>
                <a:lnTo>
                  <a:pt x="385768" y="53426"/>
                </a:lnTo>
                <a:lnTo>
                  <a:pt x="380116" y="51082"/>
                </a:lnTo>
                <a:lnTo>
                  <a:pt x="366837" y="51082"/>
                </a:lnTo>
                <a:lnTo>
                  <a:pt x="361163" y="53426"/>
                </a:lnTo>
                <a:lnTo>
                  <a:pt x="356476" y="58113"/>
                </a:lnTo>
                <a:lnTo>
                  <a:pt x="351789" y="62801"/>
                </a:lnTo>
                <a:lnTo>
                  <a:pt x="349445" y="68454"/>
                </a:lnTo>
                <a:lnTo>
                  <a:pt x="349445" y="81690"/>
                </a:lnTo>
                <a:lnTo>
                  <a:pt x="351789" y="87343"/>
                </a:lnTo>
                <a:close/>
              </a:path>
              <a:path w="373500" h="101750">
                <a:moveTo>
                  <a:pt x="284174" y="39638"/>
                </a:moveTo>
                <a:lnTo>
                  <a:pt x="288861" y="44326"/>
                </a:lnTo>
                <a:lnTo>
                  <a:pt x="293548" y="49014"/>
                </a:lnTo>
                <a:lnTo>
                  <a:pt x="299199" y="51357"/>
                </a:lnTo>
                <a:lnTo>
                  <a:pt x="298568" y="40178"/>
                </a:lnTo>
                <a:lnTo>
                  <a:pt x="295788" y="37398"/>
                </a:lnTo>
                <a:lnTo>
                  <a:pt x="293008" y="34617"/>
                </a:lnTo>
                <a:lnTo>
                  <a:pt x="291618" y="31274"/>
                </a:lnTo>
                <a:lnTo>
                  <a:pt x="291618" y="23415"/>
                </a:lnTo>
                <a:lnTo>
                  <a:pt x="293008" y="20060"/>
                </a:lnTo>
                <a:lnTo>
                  <a:pt x="295788" y="17303"/>
                </a:lnTo>
                <a:lnTo>
                  <a:pt x="298568" y="14545"/>
                </a:lnTo>
                <a:lnTo>
                  <a:pt x="301910" y="13166"/>
                </a:lnTo>
                <a:lnTo>
                  <a:pt x="309768" y="13166"/>
                </a:lnTo>
                <a:lnTo>
                  <a:pt x="313134" y="14557"/>
                </a:lnTo>
                <a:lnTo>
                  <a:pt x="315914" y="17337"/>
                </a:lnTo>
                <a:lnTo>
                  <a:pt x="318693" y="20118"/>
                </a:lnTo>
                <a:lnTo>
                  <a:pt x="320083" y="23461"/>
                </a:lnTo>
                <a:lnTo>
                  <a:pt x="320083" y="31274"/>
                </a:lnTo>
                <a:lnTo>
                  <a:pt x="318693" y="34617"/>
                </a:lnTo>
                <a:lnTo>
                  <a:pt x="315914" y="37398"/>
                </a:lnTo>
                <a:lnTo>
                  <a:pt x="313134" y="40178"/>
                </a:lnTo>
                <a:lnTo>
                  <a:pt x="309768" y="41568"/>
                </a:lnTo>
                <a:lnTo>
                  <a:pt x="305816" y="41568"/>
                </a:lnTo>
                <a:lnTo>
                  <a:pt x="305816" y="51357"/>
                </a:lnTo>
                <a:lnTo>
                  <a:pt x="312479" y="51357"/>
                </a:lnTo>
                <a:lnTo>
                  <a:pt x="318154" y="49014"/>
                </a:lnTo>
                <a:lnTo>
                  <a:pt x="322841" y="44326"/>
                </a:lnTo>
                <a:lnTo>
                  <a:pt x="327527" y="39638"/>
                </a:lnTo>
                <a:lnTo>
                  <a:pt x="329871" y="33985"/>
                </a:lnTo>
                <a:lnTo>
                  <a:pt x="329871" y="20749"/>
                </a:lnTo>
                <a:lnTo>
                  <a:pt x="327527" y="15085"/>
                </a:lnTo>
                <a:lnTo>
                  <a:pt x="322841" y="10374"/>
                </a:lnTo>
                <a:lnTo>
                  <a:pt x="318154" y="5664"/>
                </a:lnTo>
                <a:lnTo>
                  <a:pt x="312479" y="3308"/>
                </a:lnTo>
                <a:lnTo>
                  <a:pt x="299199" y="3308"/>
                </a:lnTo>
                <a:lnTo>
                  <a:pt x="293548" y="5664"/>
                </a:lnTo>
                <a:lnTo>
                  <a:pt x="288861" y="10374"/>
                </a:lnTo>
                <a:lnTo>
                  <a:pt x="284174" y="15085"/>
                </a:lnTo>
                <a:lnTo>
                  <a:pt x="281830" y="20749"/>
                </a:lnTo>
                <a:lnTo>
                  <a:pt x="281830" y="33985"/>
                </a:lnTo>
                <a:lnTo>
                  <a:pt x="284174" y="39638"/>
                </a:lnTo>
                <a:close/>
              </a:path>
              <a:path w="373500" h="101750">
                <a:moveTo>
                  <a:pt x="2734" y="17211"/>
                </a:moveTo>
                <a:lnTo>
                  <a:pt x="0" y="25092"/>
                </a:lnTo>
                <a:lnTo>
                  <a:pt x="0" y="43384"/>
                </a:lnTo>
                <a:lnTo>
                  <a:pt x="2768" y="51013"/>
                </a:lnTo>
                <a:lnTo>
                  <a:pt x="8305" y="56941"/>
                </a:lnTo>
                <a:lnTo>
                  <a:pt x="13842" y="62870"/>
                </a:lnTo>
                <a:lnTo>
                  <a:pt x="21366" y="65834"/>
                </a:lnTo>
                <a:lnTo>
                  <a:pt x="20700" y="53046"/>
                </a:lnTo>
                <a:lnTo>
                  <a:pt x="17575" y="49255"/>
                </a:lnTo>
                <a:lnTo>
                  <a:pt x="14451" y="45463"/>
                </a:lnTo>
                <a:lnTo>
                  <a:pt x="12888" y="40350"/>
                </a:lnTo>
                <a:lnTo>
                  <a:pt x="12888" y="27115"/>
                </a:lnTo>
                <a:lnTo>
                  <a:pt x="17958" y="2926"/>
                </a:lnTo>
                <a:lnTo>
                  <a:pt x="8202" y="10409"/>
                </a:lnTo>
                <a:lnTo>
                  <a:pt x="2734" y="17211"/>
                </a:lnTo>
                <a:close/>
              </a:path>
              <a:path w="373500" h="101750">
                <a:moveTo>
                  <a:pt x="3675" y="89181"/>
                </a:moveTo>
                <a:lnTo>
                  <a:pt x="8684" y="94236"/>
                </a:lnTo>
                <a:lnTo>
                  <a:pt x="13693" y="99292"/>
                </a:lnTo>
                <a:lnTo>
                  <a:pt x="21021" y="101819"/>
                </a:lnTo>
                <a:lnTo>
                  <a:pt x="31077" y="101817"/>
                </a:lnTo>
                <a:lnTo>
                  <a:pt x="43878" y="99132"/>
                </a:lnTo>
                <a:lnTo>
                  <a:pt x="53943" y="91366"/>
                </a:lnTo>
                <a:lnTo>
                  <a:pt x="61273" y="78519"/>
                </a:lnTo>
                <a:lnTo>
                  <a:pt x="63409" y="72148"/>
                </a:lnTo>
                <a:lnTo>
                  <a:pt x="65891" y="59899"/>
                </a:lnTo>
                <a:lnTo>
                  <a:pt x="66718" y="46394"/>
                </a:lnTo>
                <a:lnTo>
                  <a:pt x="66700" y="44366"/>
                </a:lnTo>
                <a:lnTo>
                  <a:pt x="65431" y="30828"/>
                </a:lnTo>
                <a:lnTo>
                  <a:pt x="62169" y="19646"/>
                </a:lnTo>
                <a:lnTo>
                  <a:pt x="56391" y="10125"/>
                </a:lnTo>
                <a:lnTo>
                  <a:pt x="46098" y="2686"/>
                </a:lnTo>
                <a:lnTo>
                  <a:pt x="32394" y="206"/>
                </a:lnTo>
                <a:lnTo>
                  <a:pt x="31360" y="217"/>
                </a:lnTo>
                <a:lnTo>
                  <a:pt x="17958" y="2926"/>
                </a:lnTo>
                <a:lnTo>
                  <a:pt x="12888" y="27115"/>
                </a:lnTo>
                <a:lnTo>
                  <a:pt x="14669" y="21680"/>
                </a:lnTo>
                <a:lnTo>
                  <a:pt x="18230" y="17613"/>
                </a:lnTo>
                <a:lnTo>
                  <a:pt x="21791" y="13546"/>
                </a:lnTo>
                <a:lnTo>
                  <a:pt x="26604" y="11512"/>
                </a:lnTo>
                <a:lnTo>
                  <a:pt x="38321" y="11512"/>
                </a:lnTo>
                <a:lnTo>
                  <a:pt x="42974" y="13293"/>
                </a:lnTo>
                <a:lnTo>
                  <a:pt x="46626" y="16855"/>
                </a:lnTo>
                <a:lnTo>
                  <a:pt x="50279" y="20416"/>
                </a:lnTo>
                <a:lnTo>
                  <a:pt x="52106" y="25828"/>
                </a:lnTo>
                <a:lnTo>
                  <a:pt x="52106" y="41178"/>
                </a:lnTo>
                <a:lnTo>
                  <a:pt x="50073" y="46842"/>
                </a:lnTo>
                <a:lnTo>
                  <a:pt x="46006" y="50082"/>
                </a:lnTo>
                <a:lnTo>
                  <a:pt x="41940" y="53322"/>
                </a:lnTo>
                <a:lnTo>
                  <a:pt x="37448" y="54942"/>
                </a:lnTo>
                <a:lnTo>
                  <a:pt x="25685" y="54942"/>
                </a:lnTo>
                <a:lnTo>
                  <a:pt x="20700" y="53046"/>
                </a:lnTo>
                <a:lnTo>
                  <a:pt x="21366" y="65834"/>
                </a:lnTo>
                <a:lnTo>
                  <a:pt x="35564" y="65834"/>
                </a:lnTo>
                <a:lnTo>
                  <a:pt x="39941" y="64950"/>
                </a:lnTo>
                <a:lnTo>
                  <a:pt x="44008" y="63180"/>
                </a:lnTo>
                <a:lnTo>
                  <a:pt x="48074" y="61411"/>
                </a:lnTo>
                <a:lnTo>
                  <a:pt x="51486" y="58343"/>
                </a:lnTo>
                <a:lnTo>
                  <a:pt x="54243" y="53977"/>
                </a:lnTo>
                <a:lnTo>
                  <a:pt x="53113" y="62064"/>
                </a:lnTo>
                <a:lnTo>
                  <a:pt x="49830" y="75568"/>
                </a:lnTo>
                <a:lnTo>
                  <a:pt x="45351" y="84068"/>
                </a:lnTo>
                <a:lnTo>
                  <a:pt x="41170" y="89009"/>
                </a:lnTo>
                <a:lnTo>
                  <a:pt x="36116" y="91479"/>
                </a:lnTo>
                <a:lnTo>
                  <a:pt x="27018" y="91479"/>
                </a:lnTo>
                <a:lnTo>
                  <a:pt x="24169" y="90789"/>
                </a:lnTo>
                <a:lnTo>
                  <a:pt x="21642" y="89411"/>
                </a:lnTo>
                <a:lnTo>
                  <a:pt x="16725" y="86791"/>
                </a:lnTo>
                <a:lnTo>
                  <a:pt x="14083" y="82057"/>
                </a:lnTo>
                <a:lnTo>
                  <a:pt x="13715" y="75210"/>
                </a:lnTo>
                <a:lnTo>
                  <a:pt x="1171" y="75210"/>
                </a:lnTo>
                <a:lnTo>
                  <a:pt x="1171" y="82839"/>
                </a:lnTo>
                <a:lnTo>
                  <a:pt x="3675" y="89181"/>
                </a:lnTo>
                <a:close/>
              </a:path>
              <a:path w="373500" h="101750">
                <a:moveTo>
                  <a:pt x="89371" y="84034"/>
                </a:moveTo>
                <a:lnTo>
                  <a:pt x="89371" y="99062"/>
                </a:lnTo>
                <a:lnTo>
                  <a:pt x="103776" y="99062"/>
                </a:lnTo>
                <a:lnTo>
                  <a:pt x="103776" y="84034"/>
                </a:lnTo>
                <a:lnTo>
                  <a:pt x="89371" y="84034"/>
                </a:lnTo>
                <a:close/>
              </a:path>
              <a:path w="373500" h="101750">
                <a:moveTo>
                  <a:pt x="130864" y="87343"/>
                </a:moveTo>
                <a:lnTo>
                  <a:pt x="132058" y="82471"/>
                </a:lnTo>
                <a:lnTo>
                  <a:pt x="134953" y="78036"/>
                </a:lnTo>
                <a:lnTo>
                  <a:pt x="139548" y="74038"/>
                </a:lnTo>
                <a:lnTo>
                  <a:pt x="142121" y="71786"/>
                </a:lnTo>
                <a:lnTo>
                  <a:pt x="145659" y="69419"/>
                </a:lnTo>
                <a:lnTo>
                  <a:pt x="150162" y="66937"/>
                </a:lnTo>
                <a:lnTo>
                  <a:pt x="159605" y="61698"/>
                </a:lnTo>
                <a:lnTo>
                  <a:pt x="167922" y="57056"/>
                </a:lnTo>
                <a:lnTo>
                  <a:pt x="173689" y="53104"/>
                </a:lnTo>
                <a:lnTo>
                  <a:pt x="176905" y="49841"/>
                </a:lnTo>
                <a:lnTo>
                  <a:pt x="182465" y="44234"/>
                </a:lnTo>
                <a:lnTo>
                  <a:pt x="185245" y="37478"/>
                </a:lnTo>
                <a:lnTo>
                  <a:pt x="185245" y="22082"/>
                </a:lnTo>
                <a:lnTo>
                  <a:pt x="182637" y="15280"/>
                </a:lnTo>
                <a:lnTo>
                  <a:pt x="177422" y="9168"/>
                </a:lnTo>
                <a:lnTo>
                  <a:pt x="166834" y="2118"/>
                </a:lnTo>
                <a:lnTo>
                  <a:pt x="152644" y="0"/>
                </a:lnTo>
                <a:lnTo>
                  <a:pt x="144866" y="591"/>
                </a:lnTo>
                <a:lnTo>
                  <a:pt x="132563" y="5188"/>
                </a:lnTo>
                <a:lnTo>
                  <a:pt x="124178" y="14338"/>
                </a:lnTo>
                <a:lnTo>
                  <a:pt x="121145" y="19761"/>
                </a:lnTo>
                <a:lnTo>
                  <a:pt x="119560" y="26770"/>
                </a:lnTo>
                <a:lnTo>
                  <a:pt x="119422" y="35364"/>
                </a:lnTo>
                <a:lnTo>
                  <a:pt x="132035" y="35364"/>
                </a:lnTo>
                <a:lnTo>
                  <a:pt x="132219" y="29252"/>
                </a:lnTo>
                <a:lnTo>
                  <a:pt x="133184" y="24472"/>
                </a:lnTo>
                <a:lnTo>
                  <a:pt x="134930" y="21025"/>
                </a:lnTo>
                <a:lnTo>
                  <a:pt x="138193" y="14591"/>
                </a:lnTo>
                <a:lnTo>
                  <a:pt x="144074" y="11374"/>
                </a:lnTo>
                <a:lnTo>
                  <a:pt x="158318" y="11374"/>
                </a:lnTo>
                <a:lnTo>
                  <a:pt x="162913" y="13063"/>
                </a:lnTo>
                <a:lnTo>
                  <a:pt x="166359" y="16441"/>
                </a:lnTo>
                <a:lnTo>
                  <a:pt x="169806" y="19819"/>
                </a:lnTo>
                <a:lnTo>
                  <a:pt x="171529" y="24380"/>
                </a:lnTo>
                <a:lnTo>
                  <a:pt x="171529" y="35042"/>
                </a:lnTo>
                <a:lnTo>
                  <a:pt x="169645" y="39408"/>
                </a:lnTo>
                <a:lnTo>
                  <a:pt x="165877" y="43223"/>
                </a:lnTo>
                <a:lnTo>
                  <a:pt x="163488" y="45659"/>
                </a:lnTo>
                <a:lnTo>
                  <a:pt x="159329" y="48600"/>
                </a:lnTo>
                <a:lnTo>
                  <a:pt x="153402" y="52047"/>
                </a:lnTo>
                <a:lnTo>
                  <a:pt x="140168" y="59699"/>
                </a:lnTo>
                <a:lnTo>
                  <a:pt x="131300" y="64846"/>
                </a:lnTo>
                <a:lnTo>
                  <a:pt x="125338" y="70568"/>
                </a:lnTo>
                <a:lnTo>
                  <a:pt x="122283" y="76864"/>
                </a:lnTo>
                <a:lnTo>
                  <a:pt x="119227" y="83160"/>
                </a:lnTo>
                <a:lnTo>
                  <a:pt x="117470" y="90560"/>
                </a:lnTo>
                <a:lnTo>
                  <a:pt x="117010" y="99062"/>
                </a:lnTo>
                <a:lnTo>
                  <a:pt x="184762" y="99062"/>
                </a:lnTo>
                <a:lnTo>
                  <a:pt x="184762" y="87343"/>
                </a:lnTo>
                <a:lnTo>
                  <a:pt x="130864" y="87343"/>
                </a:lnTo>
                <a:close/>
              </a:path>
              <a:path w="373500" h="101750">
                <a:moveTo>
                  <a:pt x="213067" y="32744"/>
                </a:moveTo>
                <a:lnTo>
                  <a:pt x="213297" y="27138"/>
                </a:lnTo>
                <a:lnTo>
                  <a:pt x="214285" y="22817"/>
                </a:lnTo>
                <a:lnTo>
                  <a:pt x="216031" y="19784"/>
                </a:lnTo>
                <a:lnTo>
                  <a:pt x="219202" y="14269"/>
                </a:lnTo>
                <a:lnTo>
                  <a:pt x="224922" y="11512"/>
                </a:lnTo>
                <a:lnTo>
                  <a:pt x="237834" y="11512"/>
                </a:lnTo>
                <a:lnTo>
                  <a:pt x="241900" y="12845"/>
                </a:lnTo>
                <a:lnTo>
                  <a:pt x="245393" y="15510"/>
                </a:lnTo>
                <a:lnTo>
                  <a:pt x="248885" y="18176"/>
                </a:lnTo>
                <a:lnTo>
                  <a:pt x="250631" y="21967"/>
                </a:lnTo>
                <a:lnTo>
                  <a:pt x="250631" y="33503"/>
                </a:lnTo>
                <a:lnTo>
                  <a:pt x="248012" y="38099"/>
                </a:lnTo>
                <a:lnTo>
                  <a:pt x="242774" y="40672"/>
                </a:lnTo>
                <a:lnTo>
                  <a:pt x="239787" y="42143"/>
                </a:lnTo>
                <a:lnTo>
                  <a:pt x="235973" y="42878"/>
                </a:lnTo>
                <a:lnTo>
                  <a:pt x="227633" y="42763"/>
                </a:lnTo>
                <a:lnTo>
                  <a:pt x="225267" y="42533"/>
                </a:lnTo>
                <a:lnTo>
                  <a:pt x="225267" y="53494"/>
                </a:lnTo>
                <a:lnTo>
                  <a:pt x="230367" y="53357"/>
                </a:lnTo>
                <a:lnTo>
                  <a:pt x="237765" y="53357"/>
                </a:lnTo>
                <a:lnTo>
                  <a:pt x="243543" y="54712"/>
                </a:lnTo>
                <a:lnTo>
                  <a:pt x="247701" y="57424"/>
                </a:lnTo>
                <a:lnTo>
                  <a:pt x="251860" y="60136"/>
                </a:lnTo>
                <a:lnTo>
                  <a:pt x="253939" y="64892"/>
                </a:lnTo>
                <a:lnTo>
                  <a:pt x="253939" y="77209"/>
                </a:lnTo>
                <a:lnTo>
                  <a:pt x="251964" y="81713"/>
                </a:lnTo>
                <a:lnTo>
                  <a:pt x="248012" y="85206"/>
                </a:lnTo>
                <a:lnTo>
                  <a:pt x="244060" y="88698"/>
                </a:lnTo>
                <a:lnTo>
                  <a:pt x="238822" y="90445"/>
                </a:lnTo>
                <a:lnTo>
                  <a:pt x="223888" y="90445"/>
                </a:lnTo>
                <a:lnTo>
                  <a:pt x="218075" y="87848"/>
                </a:lnTo>
                <a:lnTo>
                  <a:pt x="214859" y="82655"/>
                </a:lnTo>
                <a:lnTo>
                  <a:pt x="213021" y="79759"/>
                </a:lnTo>
                <a:lnTo>
                  <a:pt x="211826" y="75118"/>
                </a:lnTo>
                <a:lnTo>
                  <a:pt x="211275" y="68730"/>
                </a:lnTo>
                <a:lnTo>
                  <a:pt x="198317" y="68730"/>
                </a:lnTo>
                <a:lnTo>
                  <a:pt x="198317" y="77921"/>
                </a:lnTo>
                <a:lnTo>
                  <a:pt x="200948" y="85723"/>
                </a:lnTo>
                <a:lnTo>
                  <a:pt x="206209" y="92134"/>
                </a:lnTo>
                <a:lnTo>
                  <a:pt x="207271" y="93338"/>
                </a:lnTo>
                <a:lnTo>
                  <a:pt x="217337" y="99647"/>
                </a:lnTo>
                <a:lnTo>
                  <a:pt x="231608" y="101750"/>
                </a:lnTo>
                <a:lnTo>
                  <a:pt x="234561" y="101681"/>
                </a:lnTo>
                <a:lnTo>
                  <a:pt x="247903" y="99118"/>
                </a:lnTo>
                <a:lnTo>
                  <a:pt x="258006" y="92858"/>
                </a:lnTo>
                <a:lnTo>
                  <a:pt x="264209" y="86929"/>
                </a:lnTo>
                <a:lnTo>
                  <a:pt x="267311" y="79254"/>
                </a:lnTo>
                <a:lnTo>
                  <a:pt x="267311" y="63950"/>
                </a:lnTo>
                <a:lnTo>
                  <a:pt x="265851" y="58975"/>
                </a:lnTo>
                <a:lnTo>
                  <a:pt x="262934" y="54908"/>
                </a:lnTo>
                <a:lnTo>
                  <a:pt x="260016" y="50840"/>
                </a:lnTo>
                <a:lnTo>
                  <a:pt x="255961" y="48094"/>
                </a:lnTo>
                <a:lnTo>
                  <a:pt x="250769" y="46670"/>
                </a:lnTo>
                <a:lnTo>
                  <a:pt x="253985" y="45337"/>
                </a:lnTo>
                <a:lnTo>
                  <a:pt x="256604" y="43499"/>
                </a:lnTo>
                <a:lnTo>
                  <a:pt x="258627" y="41155"/>
                </a:lnTo>
                <a:lnTo>
                  <a:pt x="261889" y="37386"/>
                </a:lnTo>
                <a:lnTo>
                  <a:pt x="263520" y="32469"/>
                </a:lnTo>
                <a:lnTo>
                  <a:pt x="263520" y="17900"/>
                </a:lnTo>
                <a:lnTo>
                  <a:pt x="260763" y="11408"/>
                </a:lnTo>
                <a:lnTo>
                  <a:pt x="255249" y="6928"/>
                </a:lnTo>
                <a:lnTo>
                  <a:pt x="249735" y="2447"/>
                </a:lnTo>
                <a:lnTo>
                  <a:pt x="241947" y="206"/>
                </a:lnTo>
                <a:lnTo>
                  <a:pt x="231884" y="206"/>
                </a:lnTo>
                <a:lnTo>
                  <a:pt x="226274" y="533"/>
                </a:lnTo>
                <a:lnTo>
                  <a:pt x="213683" y="4797"/>
                </a:lnTo>
                <a:lnTo>
                  <a:pt x="205210" y="13994"/>
                </a:lnTo>
                <a:lnTo>
                  <a:pt x="202269" y="19141"/>
                </a:lnTo>
                <a:lnTo>
                  <a:pt x="200799" y="25391"/>
                </a:lnTo>
                <a:lnTo>
                  <a:pt x="200799" y="32744"/>
                </a:lnTo>
                <a:lnTo>
                  <a:pt x="213067" y="32744"/>
                </a:lnTo>
                <a:close/>
              </a:path>
              <a:path w="373500" h="101750">
                <a:moveTo>
                  <a:pt x="363506" y="758"/>
                </a:moveTo>
                <a:lnTo>
                  <a:pt x="308297" y="101681"/>
                </a:lnTo>
                <a:lnTo>
                  <a:pt x="315948" y="101681"/>
                </a:lnTo>
                <a:lnTo>
                  <a:pt x="371156" y="758"/>
                </a:lnTo>
                <a:lnTo>
                  <a:pt x="363506" y="758"/>
                </a:lnTo>
                <a:close/>
              </a:path>
              <a:path w="373500" h="101750">
                <a:moveTo>
                  <a:pt x="301910" y="41568"/>
                </a:moveTo>
                <a:lnTo>
                  <a:pt x="298568" y="40178"/>
                </a:lnTo>
                <a:lnTo>
                  <a:pt x="299199" y="51357"/>
                </a:lnTo>
                <a:lnTo>
                  <a:pt x="305816" y="51357"/>
                </a:lnTo>
                <a:lnTo>
                  <a:pt x="305816" y="41568"/>
                </a:lnTo>
                <a:lnTo>
                  <a:pt x="301910" y="41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109498" y="4048796"/>
            <a:ext cx="0" cy="363338"/>
          </a:xfrm>
          <a:custGeom>
            <a:avLst/>
            <a:gdLst/>
            <a:ahLst/>
            <a:cxnLst/>
            <a:rect l="l" t="t" r="r" b="b"/>
            <a:pathLst>
              <a:path h="411783">
                <a:moveTo>
                  <a:pt x="0" y="0"/>
                </a:moveTo>
                <a:lnTo>
                  <a:pt x="0" y="41178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601367" y="5463423"/>
            <a:ext cx="1078559" cy="93004"/>
          </a:xfrm>
          <a:custGeom>
            <a:avLst/>
            <a:gdLst/>
            <a:ahLst/>
            <a:cxnLst/>
            <a:rect l="l" t="t" r="r" b="b"/>
            <a:pathLst>
              <a:path w="1186415" h="105404">
                <a:moveTo>
                  <a:pt x="1122890" y="93754"/>
                </a:moveTo>
                <a:lnTo>
                  <a:pt x="1125652" y="89508"/>
                </a:lnTo>
                <a:lnTo>
                  <a:pt x="1130094" y="77936"/>
                </a:lnTo>
                <a:lnTo>
                  <a:pt x="1131575" y="64249"/>
                </a:lnTo>
                <a:lnTo>
                  <a:pt x="1131370" y="59114"/>
                </a:lnTo>
                <a:lnTo>
                  <a:pt x="1128350" y="46045"/>
                </a:lnTo>
                <a:lnTo>
                  <a:pt x="1121718" y="36260"/>
                </a:lnTo>
                <a:lnTo>
                  <a:pt x="1110512" y="29029"/>
                </a:lnTo>
                <a:lnTo>
                  <a:pt x="1097595" y="26747"/>
                </a:lnTo>
                <a:lnTo>
                  <a:pt x="1095038" y="26821"/>
                </a:lnTo>
                <a:lnTo>
                  <a:pt x="1082268" y="29973"/>
                </a:lnTo>
                <a:lnTo>
                  <a:pt x="1072231" y="37777"/>
                </a:lnTo>
                <a:lnTo>
                  <a:pt x="1069082" y="42082"/>
                </a:lnTo>
                <a:lnTo>
                  <a:pt x="1064362" y="53487"/>
                </a:lnTo>
                <a:lnTo>
                  <a:pt x="1062788" y="67420"/>
                </a:lnTo>
                <a:lnTo>
                  <a:pt x="1062932" y="71716"/>
                </a:lnTo>
                <a:lnTo>
                  <a:pt x="1065633" y="84754"/>
                </a:lnTo>
                <a:lnTo>
                  <a:pt x="1071748" y="95098"/>
                </a:lnTo>
                <a:lnTo>
                  <a:pt x="1072366" y="95789"/>
                </a:lnTo>
                <a:lnTo>
                  <a:pt x="1075539" y="75072"/>
                </a:lnTo>
                <a:lnTo>
                  <a:pt x="1075539" y="59033"/>
                </a:lnTo>
                <a:lnTo>
                  <a:pt x="1077262" y="52047"/>
                </a:lnTo>
                <a:lnTo>
                  <a:pt x="1080708" y="46256"/>
                </a:lnTo>
                <a:lnTo>
                  <a:pt x="1084154" y="40466"/>
                </a:lnTo>
                <a:lnTo>
                  <a:pt x="1089669" y="37570"/>
                </a:lnTo>
                <a:lnTo>
                  <a:pt x="1105796" y="37570"/>
                </a:lnTo>
                <a:lnTo>
                  <a:pt x="1111816" y="40971"/>
                </a:lnTo>
                <a:lnTo>
                  <a:pt x="1115308" y="47773"/>
                </a:lnTo>
                <a:lnTo>
                  <a:pt x="1117514" y="52093"/>
                </a:lnTo>
                <a:lnTo>
                  <a:pt x="1118617" y="57700"/>
                </a:lnTo>
                <a:lnTo>
                  <a:pt x="1118617" y="72223"/>
                </a:lnTo>
                <a:lnTo>
                  <a:pt x="1117089" y="79151"/>
                </a:lnTo>
                <a:lnTo>
                  <a:pt x="1114033" y="85378"/>
                </a:lnTo>
                <a:lnTo>
                  <a:pt x="1113584" y="101653"/>
                </a:lnTo>
                <a:lnTo>
                  <a:pt x="1122890" y="93754"/>
                </a:lnTo>
                <a:close/>
              </a:path>
              <a:path w="1186415" h="105404">
                <a:moveTo>
                  <a:pt x="1114033" y="85378"/>
                </a:moveTo>
                <a:lnTo>
                  <a:pt x="1110978" y="91605"/>
                </a:lnTo>
                <a:lnTo>
                  <a:pt x="1105337" y="94719"/>
                </a:lnTo>
                <a:lnTo>
                  <a:pt x="1089622" y="94719"/>
                </a:lnTo>
                <a:lnTo>
                  <a:pt x="1084154" y="92099"/>
                </a:lnTo>
                <a:lnTo>
                  <a:pt x="1080708" y="86860"/>
                </a:lnTo>
                <a:lnTo>
                  <a:pt x="1077262" y="81621"/>
                </a:lnTo>
                <a:lnTo>
                  <a:pt x="1075539" y="75072"/>
                </a:lnTo>
                <a:lnTo>
                  <a:pt x="1072366" y="95789"/>
                </a:lnTo>
                <a:lnTo>
                  <a:pt x="1082690" y="103000"/>
                </a:lnTo>
                <a:lnTo>
                  <a:pt x="1095941" y="105404"/>
                </a:lnTo>
                <a:lnTo>
                  <a:pt x="1100693" y="105192"/>
                </a:lnTo>
                <a:lnTo>
                  <a:pt x="1113584" y="101653"/>
                </a:lnTo>
                <a:lnTo>
                  <a:pt x="1114033" y="85378"/>
                </a:lnTo>
                <a:close/>
              </a:path>
              <a:path w="1186415" h="105404">
                <a:moveTo>
                  <a:pt x="1150506" y="28884"/>
                </a:moveTo>
                <a:lnTo>
                  <a:pt x="1150506" y="102716"/>
                </a:lnTo>
                <a:lnTo>
                  <a:pt x="1162912" y="102716"/>
                </a:lnTo>
                <a:lnTo>
                  <a:pt x="1162912" y="55011"/>
                </a:lnTo>
                <a:lnTo>
                  <a:pt x="1164589" y="50381"/>
                </a:lnTo>
                <a:lnTo>
                  <a:pt x="1167944" y="46360"/>
                </a:lnTo>
                <a:lnTo>
                  <a:pt x="1171297" y="42338"/>
                </a:lnTo>
                <a:lnTo>
                  <a:pt x="1176099" y="40328"/>
                </a:lnTo>
                <a:lnTo>
                  <a:pt x="1183762" y="40351"/>
                </a:lnTo>
                <a:lnTo>
                  <a:pt x="1186415" y="40672"/>
                </a:lnTo>
                <a:lnTo>
                  <a:pt x="1186415" y="27574"/>
                </a:lnTo>
                <a:lnTo>
                  <a:pt x="1185083" y="27437"/>
                </a:lnTo>
                <a:lnTo>
                  <a:pt x="1182418" y="27230"/>
                </a:lnTo>
                <a:lnTo>
                  <a:pt x="1177501" y="27230"/>
                </a:lnTo>
                <a:lnTo>
                  <a:pt x="1173158" y="29010"/>
                </a:lnTo>
                <a:lnTo>
                  <a:pt x="1169391" y="32572"/>
                </a:lnTo>
                <a:lnTo>
                  <a:pt x="1165623" y="36134"/>
                </a:lnTo>
                <a:lnTo>
                  <a:pt x="1163257" y="39156"/>
                </a:lnTo>
                <a:lnTo>
                  <a:pt x="1162292" y="41637"/>
                </a:lnTo>
                <a:lnTo>
                  <a:pt x="1162292" y="28884"/>
                </a:lnTo>
                <a:lnTo>
                  <a:pt x="1150506" y="28884"/>
                </a:lnTo>
                <a:close/>
              </a:path>
              <a:path w="1186415" h="105404">
                <a:moveTo>
                  <a:pt x="896979" y="103888"/>
                </a:moveTo>
                <a:lnTo>
                  <a:pt x="900437" y="103796"/>
                </a:lnTo>
                <a:lnTo>
                  <a:pt x="903516" y="103428"/>
                </a:lnTo>
                <a:lnTo>
                  <a:pt x="906422" y="102716"/>
                </a:lnTo>
                <a:lnTo>
                  <a:pt x="906422" y="92927"/>
                </a:lnTo>
                <a:lnTo>
                  <a:pt x="902677" y="93133"/>
                </a:lnTo>
                <a:lnTo>
                  <a:pt x="899828" y="93133"/>
                </a:lnTo>
                <a:lnTo>
                  <a:pt x="897255" y="92375"/>
                </a:lnTo>
                <a:lnTo>
                  <a:pt x="894636" y="89779"/>
                </a:lnTo>
                <a:lnTo>
                  <a:pt x="894636" y="39018"/>
                </a:lnTo>
                <a:lnTo>
                  <a:pt x="906422" y="39018"/>
                </a:lnTo>
                <a:lnTo>
                  <a:pt x="906422" y="28884"/>
                </a:lnTo>
                <a:lnTo>
                  <a:pt x="894636" y="28884"/>
                </a:lnTo>
                <a:lnTo>
                  <a:pt x="894636" y="8272"/>
                </a:lnTo>
                <a:lnTo>
                  <a:pt x="882092" y="8272"/>
                </a:lnTo>
                <a:lnTo>
                  <a:pt x="882092" y="28884"/>
                </a:lnTo>
                <a:lnTo>
                  <a:pt x="872098" y="28884"/>
                </a:lnTo>
                <a:lnTo>
                  <a:pt x="872098" y="39018"/>
                </a:lnTo>
                <a:lnTo>
                  <a:pt x="882092" y="39018"/>
                </a:lnTo>
                <a:lnTo>
                  <a:pt x="882092" y="92628"/>
                </a:lnTo>
                <a:lnTo>
                  <a:pt x="883126" y="96477"/>
                </a:lnTo>
                <a:lnTo>
                  <a:pt x="885193" y="99441"/>
                </a:lnTo>
                <a:lnTo>
                  <a:pt x="887261" y="102405"/>
                </a:lnTo>
                <a:lnTo>
                  <a:pt x="891190" y="103888"/>
                </a:lnTo>
                <a:lnTo>
                  <a:pt x="896979" y="103888"/>
                </a:lnTo>
                <a:close/>
              </a:path>
              <a:path w="1186415" h="105404">
                <a:moveTo>
                  <a:pt x="13922" y="1447"/>
                </a:moveTo>
                <a:lnTo>
                  <a:pt x="0" y="1447"/>
                </a:lnTo>
                <a:lnTo>
                  <a:pt x="84" y="63020"/>
                </a:lnTo>
                <a:lnTo>
                  <a:pt x="1605" y="76675"/>
                </a:lnTo>
                <a:lnTo>
                  <a:pt x="5031" y="87067"/>
                </a:lnTo>
                <a:lnTo>
                  <a:pt x="13597" y="97760"/>
                </a:lnTo>
                <a:lnTo>
                  <a:pt x="25001" y="103493"/>
                </a:lnTo>
                <a:lnTo>
                  <a:pt x="39838" y="105404"/>
                </a:lnTo>
                <a:lnTo>
                  <a:pt x="41515" y="105384"/>
                </a:lnTo>
                <a:lnTo>
                  <a:pt x="55990" y="103088"/>
                </a:lnTo>
                <a:lnTo>
                  <a:pt x="67056" y="96982"/>
                </a:lnTo>
                <a:lnTo>
                  <a:pt x="74713" y="87067"/>
                </a:lnTo>
                <a:lnTo>
                  <a:pt x="78792" y="72948"/>
                </a:lnTo>
                <a:lnTo>
                  <a:pt x="79745" y="58320"/>
                </a:lnTo>
                <a:lnTo>
                  <a:pt x="79745" y="1447"/>
                </a:lnTo>
                <a:lnTo>
                  <a:pt x="65822" y="1447"/>
                </a:lnTo>
                <a:lnTo>
                  <a:pt x="65822" y="71349"/>
                </a:lnTo>
                <a:lnTo>
                  <a:pt x="64696" y="77163"/>
                </a:lnTo>
                <a:lnTo>
                  <a:pt x="62445" y="81483"/>
                </a:lnTo>
                <a:lnTo>
                  <a:pt x="61885" y="82486"/>
                </a:lnTo>
                <a:lnTo>
                  <a:pt x="52867" y="90678"/>
                </a:lnTo>
                <a:lnTo>
                  <a:pt x="38735" y="93409"/>
                </a:lnTo>
                <a:lnTo>
                  <a:pt x="29040" y="93409"/>
                </a:lnTo>
                <a:lnTo>
                  <a:pt x="22147" y="89732"/>
                </a:lnTo>
                <a:lnTo>
                  <a:pt x="18058" y="82379"/>
                </a:lnTo>
                <a:lnTo>
                  <a:pt x="15301" y="77508"/>
                </a:lnTo>
                <a:lnTo>
                  <a:pt x="13922" y="71395"/>
                </a:lnTo>
                <a:lnTo>
                  <a:pt x="13922" y="1447"/>
                </a:lnTo>
                <a:close/>
              </a:path>
              <a:path w="1186415" h="105404">
                <a:moveTo>
                  <a:pt x="115655" y="102715"/>
                </a:moveTo>
                <a:lnTo>
                  <a:pt x="115655" y="59216"/>
                </a:lnTo>
                <a:lnTo>
                  <a:pt x="115965" y="55505"/>
                </a:lnTo>
                <a:lnTo>
                  <a:pt x="116585" y="52908"/>
                </a:lnTo>
                <a:lnTo>
                  <a:pt x="117205" y="50312"/>
                </a:lnTo>
                <a:lnTo>
                  <a:pt x="118549" y="47796"/>
                </a:lnTo>
                <a:lnTo>
                  <a:pt x="120617" y="45360"/>
                </a:lnTo>
                <a:lnTo>
                  <a:pt x="123190" y="42327"/>
                </a:lnTo>
                <a:lnTo>
                  <a:pt x="126177" y="40305"/>
                </a:lnTo>
                <a:lnTo>
                  <a:pt x="129577" y="39293"/>
                </a:lnTo>
                <a:lnTo>
                  <a:pt x="131461" y="38696"/>
                </a:lnTo>
                <a:lnTo>
                  <a:pt x="133874" y="38397"/>
                </a:lnTo>
                <a:lnTo>
                  <a:pt x="142604" y="38397"/>
                </a:lnTo>
                <a:lnTo>
                  <a:pt x="146602" y="40695"/>
                </a:lnTo>
                <a:lnTo>
                  <a:pt x="148807" y="45291"/>
                </a:lnTo>
                <a:lnTo>
                  <a:pt x="150140" y="48048"/>
                </a:lnTo>
                <a:lnTo>
                  <a:pt x="150806" y="51679"/>
                </a:lnTo>
                <a:lnTo>
                  <a:pt x="150806" y="102716"/>
                </a:lnTo>
                <a:lnTo>
                  <a:pt x="163419" y="102716"/>
                </a:lnTo>
                <a:lnTo>
                  <a:pt x="163419" y="47911"/>
                </a:lnTo>
                <a:lnTo>
                  <a:pt x="162408" y="42189"/>
                </a:lnTo>
                <a:lnTo>
                  <a:pt x="160386" y="38190"/>
                </a:lnTo>
                <a:lnTo>
                  <a:pt x="156710" y="30883"/>
                </a:lnTo>
                <a:lnTo>
                  <a:pt x="149634" y="27229"/>
                </a:lnTo>
                <a:lnTo>
                  <a:pt x="134379" y="27229"/>
                </a:lnTo>
                <a:lnTo>
                  <a:pt x="130037" y="28172"/>
                </a:lnTo>
                <a:lnTo>
                  <a:pt x="126131" y="30056"/>
                </a:lnTo>
                <a:lnTo>
                  <a:pt x="122225" y="31940"/>
                </a:lnTo>
                <a:lnTo>
                  <a:pt x="118526" y="35042"/>
                </a:lnTo>
                <a:lnTo>
                  <a:pt x="115034" y="39362"/>
                </a:lnTo>
                <a:lnTo>
                  <a:pt x="115034" y="28884"/>
                </a:lnTo>
                <a:lnTo>
                  <a:pt x="103248" y="28884"/>
                </a:lnTo>
                <a:lnTo>
                  <a:pt x="103248" y="102715"/>
                </a:lnTo>
                <a:lnTo>
                  <a:pt x="115655" y="102715"/>
                </a:lnTo>
                <a:close/>
              </a:path>
              <a:path w="1186415" h="105404">
                <a:moveTo>
                  <a:pt x="185934" y="1447"/>
                </a:moveTo>
                <a:lnTo>
                  <a:pt x="185934" y="102716"/>
                </a:lnTo>
                <a:lnTo>
                  <a:pt x="198341" y="102716"/>
                </a:lnTo>
                <a:lnTo>
                  <a:pt x="198341" y="1447"/>
                </a:lnTo>
                <a:lnTo>
                  <a:pt x="185934" y="1447"/>
                </a:lnTo>
                <a:close/>
              </a:path>
              <a:path w="1186415" h="105404">
                <a:moveTo>
                  <a:pt x="240384" y="40109"/>
                </a:moveTo>
                <a:lnTo>
                  <a:pt x="245163" y="38053"/>
                </a:lnTo>
                <a:lnTo>
                  <a:pt x="258810" y="38053"/>
                </a:lnTo>
                <a:lnTo>
                  <a:pt x="264485" y="41040"/>
                </a:lnTo>
                <a:lnTo>
                  <a:pt x="267885" y="47014"/>
                </a:lnTo>
                <a:lnTo>
                  <a:pt x="269723" y="50232"/>
                </a:lnTo>
                <a:lnTo>
                  <a:pt x="270895" y="54528"/>
                </a:lnTo>
                <a:lnTo>
                  <a:pt x="271400" y="59906"/>
                </a:lnTo>
                <a:lnTo>
                  <a:pt x="230391" y="59906"/>
                </a:lnTo>
                <a:lnTo>
                  <a:pt x="230620" y="53563"/>
                </a:lnTo>
                <a:lnTo>
                  <a:pt x="226393" y="38328"/>
                </a:lnTo>
                <a:lnTo>
                  <a:pt x="223456" y="42196"/>
                </a:lnTo>
                <a:lnTo>
                  <a:pt x="218422" y="53542"/>
                </a:lnTo>
                <a:lnTo>
                  <a:pt x="216743" y="67213"/>
                </a:lnTo>
                <a:lnTo>
                  <a:pt x="216943" y="72256"/>
                </a:lnTo>
                <a:lnTo>
                  <a:pt x="219879" y="85251"/>
                </a:lnTo>
                <a:lnTo>
                  <a:pt x="226324" y="95305"/>
                </a:lnTo>
                <a:lnTo>
                  <a:pt x="236968" y="102833"/>
                </a:lnTo>
                <a:lnTo>
                  <a:pt x="249689" y="105335"/>
                </a:lnTo>
                <a:lnTo>
                  <a:pt x="253457" y="105335"/>
                </a:lnTo>
                <a:lnTo>
                  <a:pt x="256834" y="104967"/>
                </a:lnTo>
                <a:lnTo>
                  <a:pt x="259821" y="104232"/>
                </a:lnTo>
                <a:lnTo>
                  <a:pt x="265381" y="102945"/>
                </a:lnTo>
                <a:lnTo>
                  <a:pt x="270045" y="100464"/>
                </a:lnTo>
                <a:lnTo>
                  <a:pt x="273813" y="96787"/>
                </a:lnTo>
                <a:lnTo>
                  <a:pt x="276064" y="94673"/>
                </a:lnTo>
                <a:lnTo>
                  <a:pt x="278097" y="91950"/>
                </a:lnTo>
                <a:lnTo>
                  <a:pt x="279913" y="88618"/>
                </a:lnTo>
                <a:lnTo>
                  <a:pt x="281727" y="85286"/>
                </a:lnTo>
                <a:lnTo>
                  <a:pt x="282796" y="82264"/>
                </a:lnTo>
                <a:lnTo>
                  <a:pt x="283117" y="79553"/>
                </a:lnTo>
                <a:lnTo>
                  <a:pt x="270918" y="79553"/>
                </a:lnTo>
                <a:lnTo>
                  <a:pt x="269999" y="82816"/>
                </a:lnTo>
                <a:lnTo>
                  <a:pt x="268437" y="85688"/>
                </a:lnTo>
                <a:lnTo>
                  <a:pt x="266231" y="88170"/>
                </a:lnTo>
                <a:lnTo>
                  <a:pt x="262371" y="92444"/>
                </a:lnTo>
                <a:lnTo>
                  <a:pt x="257202" y="94581"/>
                </a:lnTo>
                <a:lnTo>
                  <a:pt x="243785" y="94581"/>
                </a:lnTo>
                <a:lnTo>
                  <a:pt x="238661" y="92318"/>
                </a:lnTo>
                <a:lnTo>
                  <a:pt x="235353" y="87791"/>
                </a:lnTo>
                <a:lnTo>
                  <a:pt x="232044" y="83264"/>
                </a:lnTo>
                <a:lnTo>
                  <a:pt x="230276" y="77255"/>
                </a:lnTo>
                <a:lnTo>
                  <a:pt x="230046" y="69764"/>
                </a:lnTo>
                <a:lnTo>
                  <a:pt x="284151" y="69764"/>
                </a:lnTo>
                <a:lnTo>
                  <a:pt x="284151" y="62318"/>
                </a:lnTo>
                <a:lnTo>
                  <a:pt x="283784" y="56895"/>
                </a:lnTo>
                <a:lnTo>
                  <a:pt x="283049" y="53494"/>
                </a:lnTo>
                <a:lnTo>
                  <a:pt x="282222" y="48531"/>
                </a:lnTo>
                <a:lnTo>
                  <a:pt x="280567" y="44188"/>
                </a:lnTo>
                <a:lnTo>
                  <a:pt x="278086" y="40465"/>
                </a:lnTo>
                <a:lnTo>
                  <a:pt x="275513" y="36559"/>
                </a:lnTo>
                <a:lnTo>
                  <a:pt x="271768" y="33376"/>
                </a:lnTo>
                <a:lnTo>
                  <a:pt x="266851" y="30918"/>
                </a:lnTo>
                <a:lnTo>
                  <a:pt x="261935" y="28459"/>
                </a:lnTo>
                <a:lnTo>
                  <a:pt x="256858" y="27229"/>
                </a:lnTo>
                <a:lnTo>
                  <a:pt x="249214" y="27298"/>
                </a:lnTo>
                <a:lnTo>
                  <a:pt x="240384" y="40109"/>
                </a:lnTo>
                <a:close/>
              </a:path>
              <a:path w="1186415" h="105404">
                <a:moveTo>
                  <a:pt x="236545" y="30456"/>
                </a:moveTo>
                <a:lnTo>
                  <a:pt x="226393" y="38328"/>
                </a:lnTo>
                <a:lnTo>
                  <a:pt x="230620" y="53563"/>
                </a:lnTo>
                <a:lnTo>
                  <a:pt x="232665" y="48336"/>
                </a:lnTo>
                <a:lnTo>
                  <a:pt x="236525" y="44222"/>
                </a:lnTo>
                <a:lnTo>
                  <a:pt x="240384" y="40109"/>
                </a:lnTo>
                <a:lnTo>
                  <a:pt x="249214" y="27298"/>
                </a:lnTo>
                <a:lnTo>
                  <a:pt x="236545" y="30456"/>
                </a:lnTo>
                <a:close/>
              </a:path>
              <a:path w="1186415" h="105404">
                <a:moveTo>
                  <a:pt x="363184" y="28884"/>
                </a:moveTo>
                <a:lnTo>
                  <a:pt x="349606" y="28884"/>
                </a:lnTo>
                <a:lnTo>
                  <a:pt x="328998" y="88997"/>
                </a:lnTo>
                <a:lnTo>
                  <a:pt x="309286" y="28884"/>
                </a:lnTo>
                <a:lnTo>
                  <a:pt x="294880" y="28884"/>
                </a:lnTo>
                <a:lnTo>
                  <a:pt x="322106" y="102716"/>
                </a:lnTo>
                <a:lnTo>
                  <a:pt x="335339" y="102716"/>
                </a:lnTo>
                <a:lnTo>
                  <a:pt x="363184" y="28884"/>
                </a:lnTo>
                <a:close/>
              </a:path>
              <a:path w="1186415" h="105404">
                <a:moveTo>
                  <a:pt x="393304" y="40109"/>
                </a:moveTo>
                <a:lnTo>
                  <a:pt x="398083" y="38053"/>
                </a:lnTo>
                <a:lnTo>
                  <a:pt x="411730" y="38053"/>
                </a:lnTo>
                <a:lnTo>
                  <a:pt x="417405" y="41040"/>
                </a:lnTo>
                <a:lnTo>
                  <a:pt x="420805" y="47014"/>
                </a:lnTo>
                <a:lnTo>
                  <a:pt x="422643" y="50232"/>
                </a:lnTo>
                <a:lnTo>
                  <a:pt x="423815" y="54529"/>
                </a:lnTo>
                <a:lnTo>
                  <a:pt x="424320" y="59906"/>
                </a:lnTo>
                <a:lnTo>
                  <a:pt x="383310" y="59906"/>
                </a:lnTo>
                <a:lnTo>
                  <a:pt x="383540" y="53563"/>
                </a:lnTo>
                <a:lnTo>
                  <a:pt x="379313" y="38328"/>
                </a:lnTo>
                <a:lnTo>
                  <a:pt x="376376" y="42196"/>
                </a:lnTo>
                <a:lnTo>
                  <a:pt x="371341" y="53542"/>
                </a:lnTo>
                <a:lnTo>
                  <a:pt x="369663" y="67213"/>
                </a:lnTo>
                <a:lnTo>
                  <a:pt x="369863" y="72256"/>
                </a:lnTo>
                <a:lnTo>
                  <a:pt x="372799" y="85251"/>
                </a:lnTo>
                <a:lnTo>
                  <a:pt x="379244" y="95305"/>
                </a:lnTo>
                <a:lnTo>
                  <a:pt x="389888" y="102833"/>
                </a:lnTo>
                <a:lnTo>
                  <a:pt x="402609" y="105335"/>
                </a:lnTo>
                <a:lnTo>
                  <a:pt x="406377" y="105335"/>
                </a:lnTo>
                <a:lnTo>
                  <a:pt x="409754" y="104968"/>
                </a:lnTo>
                <a:lnTo>
                  <a:pt x="412741" y="104232"/>
                </a:lnTo>
                <a:lnTo>
                  <a:pt x="418301" y="102945"/>
                </a:lnTo>
                <a:lnTo>
                  <a:pt x="422965" y="100464"/>
                </a:lnTo>
                <a:lnTo>
                  <a:pt x="426733" y="96787"/>
                </a:lnTo>
                <a:lnTo>
                  <a:pt x="428984" y="94673"/>
                </a:lnTo>
                <a:lnTo>
                  <a:pt x="431017" y="91950"/>
                </a:lnTo>
                <a:lnTo>
                  <a:pt x="432833" y="88618"/>
                </a:lnTo>
                <a:lnTo>
                  <a:pt x="434647" y="85286"/>
                </a:lnTo>
                <a:lnTo>
                  <a:pt x="435716" y="82264"/>
                </a:lnTo>
                <a:lnTo>
                  <a:pt x="436037" y="79553"/>
                </a:lnTo>
                <a:lnTo>
                  <a:pt x="423838" y="79553"/>
                </a:lnTo>
                <a:lnTo>
                  <a:pt x="422919" y="82816"/>
                </a:lnTo>
                <a:lnTo>
                  <a:pt x="421356" y="85688"/>
                </a:lnTo>
                <a:lnTo>
                  <a:pt x="419151" y="88170"/>
                </a:lnTo>
                <a:lnTo>
                  <a:pt x="415291" y="92444"/>
                </a:lnTo>
                <a:lnTo>
                  <a:pt x="410122" y="94581"/>
                </a:lnTo>
                <a:lnTo>
                  <a:pt x="396704" y="94581"/>
                </a:lnTo>
                <a:lnTo>
                  <a:pt x="391581" y="92318"/>
                </a:lnTo>
                <a:lnTo>
                  <a:pt x="388273" y="87791"/>
                </a:lnTo>
                <a:lnTo>
                  <a:pt x="384964" y="83264"/>
                </a:lnTo>
                <a:lnTo>
                  <a:pt x="383195" y="77255"/>
                </a:lnTo>
                <a:lnTo>
                  <a:pt x="382965" y="69764"/>
                </a:lnTo>
                <a:lnTo>
                  <a:pt x="437071" y="69764"/>
                </a:lnTo>
                <a:lnTo>
                  <a:pt x="437071" y="62318"/>
                </a:lnTo>
                <a:lnTo>
                  <a:pt x="436703" y="56895"/>
                </a:lnTo>
                <a:lnTo>
                  <a:pt x="435968" y="53495"/>
                </a:lnTo>
                <a:lnTo>
                  <a:pt x="435141" y="48531"/>
                </a:lnTo>
                <a:lnTo>
                  <a:pt x="433487" y="44188"/>
                </a:lnTo>
                <a:lnTo>
                  <a:pt x="431006" y="40465"/>
                </a:lnTo>
                <a:lnTo>
                  <a:pt x="428433" y="36559"/>
                </a:lnTo>
                <a:lnTo>
                  <a:pt x="424688" y="33376"/>
                </a:lnTo>
                <a:lnTo>
                  <a:pt x="419771" y="30918"/>
                </a:lnTo>
                <a:lnTo>
                  <a:pt x="414854" y="28459"/>
                </a:lnTo>
                <a:lnTo>
                  <a:pt x="409777" y="27230"/>
                </a:lnTo>
                <a:lnTo>
                  <a:pt x="402134" y="27298"/>
                </a:lnTo>
                <a:lnTo>
                  <a:pt x="393304" y="40109"/>
                </a:lnTo>
                <a:close/>
              </a:path>
              <a:path w="1186415" h="105404">
                <a:moveTo>
                  <a:pt x="389464" y="30456"/>
                </a:moveTo>
                <a:lnTo>
                  <a:pt x="379313" y="38328"/>
                </a:lnTo>
                <a:lnTo>
                  <a:pt x="383540" y="53563"/>
                </a:lnTo>
                <a:lnTo>
                  <a:pt x="385585" y="48336"/>
                </a:lnTo>
                <a:lnTo>
                  <a:pt x="389445" y="44222"/>
                </a:lnTo>
                <a:lnTo>
                  <a:pt x="393304" y="40109"/>
                </a:lnTo>
                <a:lnTo>
                  <a:pt x="402134" y="27298"/>
                </a:lnTo>
                <a:lnTo>
                  <a:pt x="389464" y="30456"/>
                </a:lnTo>
                <a:close/>
              </a:path>
              <a:path w="1186415" h="105404">
                <a:moveTo>
                  <a:pt x="456485" y="28884"/>
                </a:moveTo>
                <a:lnTo>
                  <a:pt x="456485" y="102716"/>
                </a:lnTo>
                <a:lnTo>
                  <a:pt x="468891" y="102716"/>
                </a:lnTo>
                <a:lnTo>
                  <a:pt x="468891" y="55011"/>
                </a:lnTo>
                <a:lnTo>
                  <a:pt x="470568" y="50381"/>
                </a:lnTo>
                <a:lnTo>
                  <a:pt x="473923" y="46360"/>
                </a:lnTo>
                <a:lnTo>
                  <a:pt x="477277" y="42338"/>
                </a:lnTo>
                <a:lnTo>
                  <a:pt x="482078" y="40328"/>
                </a:lnTo>
                <a:lnTo>
                  <a:pt x="489741" y="40350"/>
                </a:lnTo>
                <a:lnTo>
                  <a:pt x="492394" y="40672"/>
                </a:lnTo>
                <a:lnTo>
                  <a:pt x="492394" y="27574"/>
                </a:lnTo>
                <a:lnTo>
                  <a:pt x="491062" y="27436"/>
                </a:lnTo>
                <a:lnTo>
                  <a:pt x="488397" y="27230"/>
                </a:lnTo>
                <a:lnTo>
                  <a:pt x="483480" y="27230"/>
                </a:lnTo>
                <a:lnTo>
                  <a:pt x="479138" y="29010"/>
                </a:lnTo>
                <a:lnTo>
                  <a:pt x="475370" y="32572"/>
                </a:lnTo>
                <a:lnTo>
                  <a:pt x="471602" y="36134"/>
                </a:lnTo>
                <a:lnTo>
                  <a:pt x="469236" y="39156"/>
                </a:lnTo>
                <a:lnTo>
                  <a:pt x="468271" y="41637"/>
                </a:lnTo>
                <a:lnTo>
                  <a:pt x="468271" y="28884"/>
                </a:lnTo>
                <a:lnTo>
                  <a:pt x="456485" y="28884"/>
                </a:lnTo>
                <a:close/>
              </a:path>
              <a:path w="1186415" h="105404">
                <a:moveTo>
                  <a:pt x="522698" y="40109"/>
                </a:moveTo>
                <a:lnTo>
                  <a:pt x="527477" y="38053"/>
                </a:lnTo>
                <a:lnTo>
                  <a:pt x="541124" y="38053"/>
                </a:lnTo>
                <a:lnTo>
                  <a:pt x="546798" y="41040"/>
                </a:lnTo>
                <a:lnTo>
                  <a:pt x="550199" y="47014"/>
                </a:lnTo>
                <a:lnTo>
                  <a:pt x="552037" y="50232"/>
                </a:lnTo>
                <a:lnTo>
                  <a:pt x="553208" y="54529"/>
                </a:lnTo>
                <a:lnTo>
                  <a:pt x="553714" y="59906"/>
                </a:lnTo>
                <a:lnTo>
                  <a:pt x="512704" y="59906"/>
                </a:lnTo>
                <a:lnTo>
                  <a:pt x="512934" y="53563"/>
                </a:lnTo>
                <a:lnTo>
                  <a:pt x="508706" y="38328"/>
                </a:lnTo>
                <a:lnTo>
                  <a:pt x="505769" y="42196"/>
                </a:lnTo>
                <a:lnTo>
                  <a:pt x="500735" y="53542"/>
                </a:lnTo>
                <a:lnTo>
                  <a:pt x="499057" y="67213"/>
                </a:lnTo>
                <a:lnTo>
                  <a:pt x="499256" y="72256"/>
                </a:lnTo>
                <a:lnTo>
                  <a:pt x="502193" y="85251"/>
                </a:lnTo>
                <a:lnTo>
                  <a:pt x="508637" y="95305"/>
                </a:lnTo>
                <a:lnTo>
                  <a:pt x="519282" y="102833"/>
                </a:lnTo>
                <a:lnTo>
                  <a:pt x="532003" y="105335"/>
                </a:lnTo>
                <a:lnTo>
                  <a:pt x="535771" y="105335"/>
                </a:lnTo>
                <a:lnTo>
                  <a:pt x="539148" y="104968"/>
                </a:lnTo>
                <a:lnTo>
                  <a:pt x="542135" y="104232"/>
                </a:lnTo>
                <a:lnTo>
                  <a:pt x="547695" y="102945"/>
                </a:lnTo>
                <a:lnTo>
                  <a:pt x="552358" y="100464"/>
                </a:lnTo>
                <a:lnTo>
                  <a:pt x="556126" y="96787"/>
                </a:lnTo>
                <a:lnTo>
                  <a:pt x="558378" y="94673"/>
                </a:lnTo>
                <a:lnTo>
                  <a:pt x="560411" y="91950"/>
                </a:lnTo>
                <a:lnTo>
                  <a:pt x="562226" y="88618"/>
                </a:lnTo>
                <a:lnTo>
                  <a:pt x="564041" y="85286"/>
                </a:lnTo>
                <a:lnTo>
                  <a:pt x="565109" y="82264"/>
                </a:lnTo>
                <a:lnTo>
                  <a:pt x="565431" y="79553"/>
                </a:lnTo>
                <a:lnTo>
                  <a:pt x="553232" y="79553"/>
                </a:lnTo>
                <a:lnTo>
                  <a:pt x="552312" y="82816"/>
                </a:lnTo>
                <a:lnTo>
                  <a:pt x="550750" y="85688"/>
                </a:lnTo>
                <a:lnTo>
                  <a:pt x="548545" y="88170"/>
                </a:lnTo>
                <a:lnTo>
                  <a:pt x="544685" y="92444"/>
                </a:lnTo>
                <a:lnTo>
                  <a:pt x="539515" y="94581"/>
                </a:lnTo>
                <a:lnTo>
                  <a:pt x="526098" y="94581"/>
                </a:lnTo>
                <a:lnTo>
                  <a:pt x="520975" y="92318"/>
                </a:lnTo>
                <a:lnTo>
                  <a:pt x="517667" y="87791"/>
                </a:lnTo>
                <a:lnTo>
                  <a:pt x="514358" y="83264"/>
                </a:lnTo>
                <a:lnTo>
                  <a:pt x="512589" y="77255"/>
                </a:lnTo>
                <a:lnTo>
                  <a:pt x="512359" y="69764"/>
                </a:lnTo>
                <a:lnTo>
                  <a:pt x="566465" y="69764"/>
                </a:lnTo>
                <a:lnTo>
                  <a:pt x="566465" y="62319"/>
                </a:lnTo>
                <a:lnTo>
                  <a:pt x="566097" y="56895"/>
                </a:lnTo>
                <a:lnTo>
                  <a:pt x="565362" y="53495"/>
                </a:lnTo>
                <a:lnTo>
                  <a:pt x="564535" y="48531"/>
                </a:lnTo>
                <a:lnTo>
                  <a:pt x="562881" y="44188"/>
                </a:lnTo>
                <a:lnTo>
                  <a:pt x="560400" y="40465"/>
                </a:lnTo>
                <a:lnTo>
                  <a:pt x="557826" y="36559"/>
                </a:lnTo>
                <a:lnTo>
                  <a:pt x="554081" y="33376"/>
                </a:lnTo>
                <a:lnTo>
                  <a:pt x="549165" y="30918"/>
                </a:lnTo>
                <a:lnTo>
                  <a:pt x="544248" y="28459"/>
                </a:lnTo>
                <a:lnTo>
                  <a:pt x="539171" y="27230"/>
                </a:lnTo>
                <a:lnTo>
                  <a:pt x="531527" y="27298"/>
                </a:lnTo>
                <a:lnTo>
                  <a:pt x="522698" y="40109"/>
                </a:lnTo>
                <a:close/>
              </a:path>
              <a:path w="1186415" h="105404">
                <a:moveTo>
                  <a:pt x="518858" y="30456"/>
                </a:moveTo>
                <a:lnTo>
                  <a:pt x="508706" y="38328"/>
                </a:lnTo>
                <a:lnTo>
                  <a:pt x="512934" y="53563"/>
                </a:lnTo>
                <a:lnTo>
                  <a:pt x="514978" y="48336"/>
                </a:lnTo>
                <a:lnTo>
                  <a:pt x="518838" y="44222"/>
                </a:lnTo>
                <a:lnTo>
                  <a:pt x="522698" y="40109"/>
                </a:lnTo>
                <a:lnTo>
                  <a:pt x="531527" y="27298"/>
                </a:lnTo>
                <a:lnTo>
                  <a:pt x="518858" y="30456"/>
                </a:lnTo>
                <a:close/>
              </a:path>
              <a:path w="1186415" h="105404">
                <a:moveTo>
                  <a:pt x="580296" y="67351"/>
                </a:moveTo>
                <a:lnTo>
                  <a:pt x="580438" y="71572"/>
                </a:lnTo>
                <a:lnTo>
                  <a:pt x="583155" y="84577"/>
                </a:lnTo>
                <a:lnTo>
                  <a:pt x="589325" y="94960"/>
                </a:lnTo>
                <a:lnTo>
                  <a:pt x="595344" y="101877"/>
                </a:lnTo>
                <a:lnTo>
                  <a:pt x="595069" y="81184"/>
                </a:lnTo>
                <a:lnTo>
                  <a:pt x="593391" y="74566"/>
                </a:lnTo>
                <a:lnTo>
                  <a:pt x="593391" y="57378"/>
                </a:lnTo>
                <a:lnTo>
                  <a:pt x="595333" y="50346"/>
                </a:lnTo>
                <a:lnTo>
                  <a:pt x="599215" y="45567"/>
                </a:lnTo>
                <a:lnTo>
                  <a:pt x="603098" y="40787"/>
                </a:lnTo>
                <a:lnTo>
                  <a:pt x="608164" y="38397"/>
                </a:lnTo>
                <a:lnTo>
                  <a:pt x="620019" y="38397"/>
                </a:lnTo>
                <a:lnTo>
                  <a:pt x="624729" y="40638"/>
                </a:lnTo>
                <a:lnTo>
                  <a:pt x="628543" y="45119"/>
                </a:lnTo>
                <a:lnTo>
                  <a:pt x="632357" y="49600"/>
                </a:lnTo>
                <a:lnTo>
                  <a:pt x="634263" y="56505"/>
                </a:lnTo>
                <a:lnTo>
                  <a:pt x="634263" y="75072"/>
                </a:lnTo>
                <a:lnTo>
                  <a:pt x="632414" y="82161"/>
                </a:lnTo>
                <a:lnTo>
                  <a:pt x="628715" y="87101"/>
                </a:lnTo>
                <a:lnTo>
                  <a:pt x="625016" y="92042"/>
                </a:lnTo>
                <a:lnTo>
                  <a:pt x="620318" y="104324"/>
                </a:lnTo>
                <a:lnTo>
                  <a:pt x="624269" y="102302"/>
                </a:lnTo>
                <a:lnTo>
                  <a:pt x="628221" y="100280"/>
                </a:lnTo>
                <a:lnTo>
                  <a:pt x="631644" y="96994"/>
                </a:lnTo>
                <a:lnTo>
                  <a:pt x="634539" y="92444"/>
                </a:lnTo>
                <a:lnTo>
                  <a:pt x="634539" y="102716"/>
                </a:lnTo>
                <a:lnTo>
                  <a:pt x="645705" y="102716"/>
                </a:lnTo>
                <a:lnTo>
                  <a:pt x="645705" y="1102"/>
                </a:lnTo>
                <a:lnTo>
                  <a:pt x="633781" y="1102"/>
                </a:lnTo>
                <a:lnTo>
                  <a:pt x="633781" y="38397"/>
                </a:lnTo>
                <a:lnTo>
                  <a:pt x="630978" y="34950"/>
                </a:lnTo>
                <a:lnTo>
                  <a:pt x="628474" y="32538"/>
                </a:lnTo>
                <a:lnTo>
                  <a:pt x="626268" y="31159"/>
                </a:lnTo>
                <a:lnTo>
                  <a:pt x="622454" y="28769"/>
                </a:lnTo>
                <a:lnTo>
                  <a:pt x="617722" y="27574"/>
                </a:lnTo>
                <a:lnTo>
                  <a:pt x="610987" y="27589"/>
                </a:lnTo>
                <a:lnTo>
                  <a:pt x="598117" y="30745"/>
                </a:lnTo>
                <a:lnTo>
                  <a:pt x="588532" y="39397"/>
                </a:lnTo>
                <a:lnTo>
                  <a:pt x="586553" y="42504"/>
                </a:lnTo>
                <a:lnTo>
                  <a:pt x="581860" y="54109"/>
                </a:lnTo>
                <a:lnTo>
                  <a:pt x="580296" y="67351"/>
                </a:lnTo>
                <a:close/>
              </a:path>
              <a:path w="1186415" h="105404">
                <a:moveTo>
                  <a:pt x="601777" y="91847"/>
                </a:moveTo>
                <a:lnTo>
                  <a:pt x="598423" y="86515"/>
                </a:lnTo>
                <a:lnTo>
                  <a:pt x="595069" y="81184"/>
                </a:lnTo>
                <a:lnTo>
                  <a:pt x="595344" y="101877"/>
                </a:lnTo>
                <a:lnTo>
                  <a:pt x="602466" y="105335"/>
                </a:lnTo>
                <a:lnTo>
                  <a:pt x="615792" y="105335"/>
                </a:lnTo>
                <a:lnTo>
                  <a:pt x="620318" y="104324"/>
                </a:lnTo>
                <a:lnTo>
                  <a:pt x="625016" y="92042"/>
                </a:lnTo>
                <a:lnTo>
                  <a:pt x="620295" y="94512"/>
                </a:lnTo>
                <a:lnTo>
                  <a:pt x="607153" y="94512"/>
                </a:lnTo>
                <a:lnTo>
                  <a:pt x="601777" y="91847"/>
                </a:lnTo>
                <a:close/>
              </a:path>
              <a:path w="1186415" h="105404">
                <a:moveTo>
                  <a:pt x="765564" y="60158"/>
                </a:moveTo>
                <a:lnTo>
                  <a:pt x="761428" y="39317"/>
                </a:lnTo>
                <a:lnTo>
                  <a:pt x="756374" y="41844"/>
                </a:lnTo>
                <a:lnTo>
                  <a:pt x="753158" y="43453"/>
                </a:lnTo>
                <a:lnTo>
                  <a:pt x="748654" y="44257"/>
                </a:lnTo>
                <a:lnTo>
                  <a:pt x="745139" y="55356"/>
                </a:lnTo>
                <a:lnTo>
                  <a:pt x="750883" y="55356"/>
                </a:lnTo>
                <a:lnTo>
                  <a:pt x="755501" y="56068"/>
                </a:lnTo>
                <a:lnTo>
                  <a:pt x="758993" y="57493"/>
                </a:lnTo>
                <a:lnTo>
                  <a:pt x="765564" y="60158"/>
                </a:lnTo>
                <a:close/>
              </a:path>
              <a:path w="1186415" h="105404">
                <a:moveTo>
                  <a:pt x="767271" y="98497"/>
                </a:moveTo>
                <a:lnTo>
                  <a:pt x="776431" y="90858"/>
                </a:lnTo>
                <a:lnTo>
                  <a:pt x="780520" y="85573"/>
                </a:lnTo>
                <a:lnTo>
                  <a:pt x="782565" y="79668"/>
                </a:lnTo>
                <a:lnTo>
                  <a:pt x="782565" y="65375"/>
                </a:lnTo>
                <a:lnTo>
                  <a:pt x="780291" y="59285"/>
                </a:lnTo>
                <a:lnTo>
                  <a:pt x="775742" y="54873"/>
                </a:lnTo>
                <a:lnTo>
                  <a:pt x="773169" y="52392"/>
                </a:lnTo>
                <a:lnTo>
                  <a:pt x="769286" y="50163"/>
                </a:lnTo>
                <a:lnTo>
                  <a:pt x="764093" y="48186"/>
                </a:lnTo>
                <a:lnTo>
                  <a:pt x="767632" y="46394"/>
                </a:lnTo>
                <a:lnTo>
                  <a:pt x="770343" y="44418"/>
                </a:lnTo>
                <a:lnTo>
                  <a:pt x="772227" y="42258"/>
                </a:lnTo>
                <a:lnTo>
                  <a:pt x="775857" y="38168"/>
                </a:lnTo>
                <a:lnTo>
                  <a:pt x="777672" y="32928"/>
                </a:lnTo>
                <a:lnTo>
                  <a:pt x="777672" y="21071"/>
                </a:lnTo>
                <a:lnTo>
                  <a:pt x="776201" y="16246"/>
                </a:lnTo>
                <a:lnTo>
                  <a:pt x="773260" y="12063"/>
                </a:lnTo>
                <a:lnTo>
                  <a:pt x="762229" y="3722"/>
                </a:lnTo>
                <a:lnTo>
                  <a:pt x="747965" y="1447"/>
                </a:lnTo>
                <a:lnTo>
                  <a:pt x="704474" y="1447"/>
                </a:lnTo>
                <a:lnTo>
                  <a:pt x="704474" y="102716"/>
                </a:lnTo>
                <a:lnTo>
                  <a:pt x="717914" y="90996"/>
                </a:lnTo>
                <a:lnTo>
                  <a:pt x="717914" y="55356"/>
                </a:lnTo>
                <a:lnTo>
                  <a:pt x="745139" y="55356"/>
                </a:lnTo>
                <a:lnTo>
                  <a:pt x="748654" y="44257"/>
                </a:lnTo>
                <a:lnTo>
                  <a:pt x="717914" y="44257"/>
                </a:lnTo>
                <a:lnTo>
                  <a:pt x="717914" y="12891"/>
                </a:lnTo>
                <a:lnTo>
                  <a:pt x="748355" y="12891"/>
                </a:lnTo>
                <a:lnTo>
                  <a:pt x="752859" y="13534"/>
                </a:lnTo>
                <a:lnTo>
                  <a:pt x="755892" y="14821"/>
                </a:lnTo>
                <a:lnTo>
                  <a:pt x="761268" y="17119"/>
                </a:lnTo>
                <a:lnTo>
                  <a:pt x="763956" y="21577"/>
                </a:lnTo>
                <a:lnTo>
                  <a:pt x="763956" y="34767"/>
                </a:lnTo>
                <a:lnTo>
                  <a:pt x="761428" y="39317"/>
                </a:lnTo>
                <a:lnTo>
                  <a:pt x="765564" y="60158"/>
                </a:lnTo>
                <a:lnTo>
                  <a:pt x="768849" y="65168"/>
                </a:lnTo>
                <a:lnTo>
                  <a:pt x="768849" y="76887"/>
                </a:lnTo>
                <a:lnTo>
                  <a:pt x="767724" y="80610"/>
                </a:lnTo>
                <a:lnTo>
                  <a:pt x="765472" y="83689"/>
                </a:lnTo>
                <a:lnTo>
                  <a:pt x="761888" y="88561"/>
                </a:lnTo>
                <a:lnTo>
                  <a:pt x="755892" y="90996"/>
                </a:lnTo>
                <a:lnTo>
                  <a:pt x="754587" y="102274"/>
                </a:lnTo>
                <a:lnTo>
                  <a:pt x="767271" y="98497"/>
                </a:lnTo>
                <a:close/>
              </a:path>
              <a:path w="1186415" h="105404">
                <a:moveTo>
                  <a:pt x="747483" y="90996"/>
                </a:moveTo>
                <a:lnTo>
                  <a:pt x="717914" y="90996"/>
                </a:lnTo>
                <a:lnTo>
                  <a:pt x="704474" y="102716"/>
                </a:lnTo>
                <a:lnTo>
                  <a:pt x="747276" y="102716"/>
                </a:lnTo>
                <a:lnTo>
                  <a:pt x="754587" y="102274"/>
                </a:lnTo>
                <a:lnTo>
                  <a:pt x="755892" y="90996"/>
                </a:lnTo>
                <a:lnTo>
                  <a:pt x="747483" y="90996"/>
                </a:lnTo>
                <a:close/>
              </a:path>
              <a:path w="1186415" h="105404">
                <a:moveTo>
                  <a:pt x="816775" y="40109"/>
                </a:moveTo>
                <a:lnTo>
                  <a:pt x="821553" y="38053"/>
                </a:lnTo>
                <a:lnTo>
                  <a:pt x="835200" y="38053"/>
                </a:lnTo>
                <a:lnTo>
                  <a:pt x="840875" y="41040"/>
                </a:lnTo>
                <a:lnTo>
                  <a:pt x="844275" y="47014"/>
                </a:lnTo>
                <a:lnTo>
                  <a:pt x="846113" y="50232"/>
                </a:lnTo>
                <a:lnTo>
                  <a:pt x="847285" y="54529"/>
                </a:lnTo>
                <a:lnTo>
                  <a:pt x="847791" y="59906"/>
                </a:lnTo>
                <a:lnTo>
                  <a:pt x="806780" y="59906"/>
                </a:lnTo>
                <a:lnTo>
                  <a:pt x="807010" y="53563"/>
                </a:lnTo>
                <a:lnTo>
                  <a:pt x="802783" y="38328"/>
                </a:lnTo>
                <a:lnTo>
                  <a:pt x="799846" y="42196"/>
                </a:lnTo>
                <a:lnTo>
                  <a:pt x="794811" y="53542"/>
                </a:lnTo>
                <a:lnTo>
                  <a:pt x="793133" y="67213"/>
                </a:lnTo>
                <a:lnTo>
                  <a:pt x="793333" y="72256"/>
                </a:lnTo>
                <a:lnTo>
                  <a:pt x="796269" y="85251"/>
                </a:lnTo>
                <a:lnTo>
                  <a:pt x="802714" y="95305"/>
                </a:lnTo>
                <a:lnTo>
                  <a:pt x="813358" y="102833"/>
                </a:lnTo>
                <a:lnTo>
                  <a:pt x="826079" y="105335"/>
                </a:lnTo>
                <a:lnTo>
                  <a:pt x="829847" y="105335"/>
                </a:lnTo>
                <a:lnTo>
                  <a:pt x="833225" y="104968"/>
                </a:lnTo>
                <a:lnTo>
                  <a:pt x="836211" y="104232"/>
                </a:lnTo>
                <a:lnTo>
                  <a:pt x="841771" y="102945"/>
                </a:lnTo>
                <a:lnTo>
                  <a:pt x="846435" y="100464"/>
                </a:lnTo>
                <a:lnTo>
                  <a:pt x="850203" y="96787"/>
                </a:lnTo>
                <a:lnTo>
                  <a:pt x="852454" y="94673"/>
                </a:lnTo>
                <a:lnTo>
                  <a:pt x="854488" y="91950"/>
                </a:lnTo>
                <a:lnTo>
                  <a:pt x="856302" y="88618"/>
                </a:lnTo>
                <a:lnTo>
                  <a:pt x="858118" y="85286"/>
                </a:lnTo>
                <a:lnTo>
                  <a:pt x="859186" y="82264"/>
                </a:lnTo>
                <a:lnTo>
                  <a:pt x="859508" y="79553"/>
                </a:lnTo>
                <a:lnTo>
                  <a:pt x="847308" y="79553"/>
                </a:lnTo>
                <a:lnTo>
                  <a:pt x="846389" y="82816"/>
                </a:lnTo>
                <a:lnTo>
                  <a:pt x="844827" y="85688"/>
                </a:lnTo>
                <a:lnTo>
                  <a:pt x="842621" y="88170"/>
                </a:lnTo>
                <a:lnTo>
                  <a:pt x="838761" y="92444"/>
                </a:lnTo>
                <a:lnTo>
                  <a:pt x="833592" y="94581"/>
                </a:lnTo>
                <a:lnTo>
                  <a:pt x="820175" y="94581"/>
                </a:lnTo>
                <a:lnTo>
                  <a:pt x="815052" y="92318"/>
                </a:lnTo>
                <a:lnTo>
                  <a:pt x="811743" y="87791"/>
                </a:lnTo>
                <a:lnTo>
                  <a:pt x="808435" y="83264"/>
                </a:lnTo>
                <a:lnTo>
                  <a:pt x="806666" y="77255"/>
                </a:lnTo>
                <a:lnTo>
                  <a:pt x="806436" y="69764"/>
                </a:lnTo>
                <a:lnTo>
                  <a:pt x="860541" y="69764"/>
                </a:lnTo>
                <a:lnTo>
                  <a:pt x="860541" y="62319"/>
                </a:lnTo>
                <a:lnTo>
                  <a:pt x="860174" y="56896"/>
                </a:lnTo>
                <a:lnTo>
                  <a:pt x="859438" y="53495"/>
                </a:lnTo>
                <a:lnTo>
                  <a:pt x="858612" y="48531"/>
                </a:lnTo>
                <a:lnTo>
                  <a:pt x="856957" y="44188"/>
                </a:lnTo>
                <a:lnTo>
                  <a:pt x="854476" y="40465"/>
                </a:lnTo>
                <a:lnTo>
                  <a:pt x="851903" y="36559"/>
                </a:lnTo>
                <a:lnTo>
                  <a:pt x="848158" y="33377"/>
                </a:lnTo>
                <a:lnTo>
                  <a:pt x="843242" y="30918"/>
                </a:lnTo>
                <a:lnTo>
                  <a:pt x="838325" y="28459"/>
                </a:lnTo>
                <a:lnTo>
                  <a:pt x="833247" y="27230"/>
                </a:lnTo>
                <a:lnTo>
                  <a:pt x="825604" y="27298"/>
                </a:lnTo>
                <a:lnTo>
                  <a:pt x="816775" y="40109"/>
                </a:lnTo>
                <a:close/>
              </a:path>
              <a:path w="1186415" h="105404">
                <a:moveTo>
                  <a:pt x="812935" y="30456"/>
                </a:moveTo>
                <a:lnTo>
                  <a:pt x="802783" y="38328"/>
                </a:lnTo>
                <a:lnTo>
                  <a:pt x="807010" y="53563"/>
                </a:lnTo>
                <a:lnTo>
                  <a:pt x="809055" y="48336"/>
                </a:lnTo>
                <a:lnTo>
                  <a:pt x="812914" y="44223"/>
                </a:lnTo>
                <a:lnTo>
                  <a:pt x="816775" y="40109"/>
                </a:lnTo>
                <a:lnTo>
                  <a:pt x="825604" y="27298"/>
                </a:lnTo>
                <a:lnTo>
                  <a:pt x="812935" y="30456"/>
                </a:lnTo>
                <a:close/>
              </a:path>
              <a:path w="1186415" h="105404">
                <a:moveTo>
                  <a:pt x="913590" y="71188"/>
                </a:moveTo>
                <a:lnTo>
                  <a:pt x="911454" y="76497"/>
                </a:lnTo>
                <a:lnTo>
                  <a:pt x="911454" y="89595"/>
                </a:lnTo>
                <a:lnTo>
                  <a:pt x="913625" y="94799"/>
                </a:lnTo>
                <a:lnTo>
                  <a:pt x="917967" y="98959"/>
                </a:lnTo>
                <a:lnTo>
                  <a:pt x="922309" y="103118"/>
                </a:lnTo>
                <a:lnTo>
                  <a:pt x="927903" y="105197"/>
                </a:lnTo>
                <a:lnTo>
                  <a:pt x="925721" y="89480"/>
                </a:lnTo>
                <a:lnTo>
                  <a:pt x="924411" y="86653"/>
                </a:lnTo>
                <a:lnTo>
                  <a:pt x="924411" y="78335"/>
                </a:lnTo>
                <a:lnTo>
                  <a:pt x="926318" y="74888"/>
                </a:lnTo>
                <a:lnTo>
                  <a:pt x="930132" y="72728"/>
                </a:lnTo>
                <a:lnTo>
                  <a:pt x="932383" y="71441"/>
                </a:lnTo>
                <a:lnTo>
                  <a:pt x="935760" y="70499"/>
                </a:lnTo>
                <a:lnTo>
                  <a:pt x="940264" y="69902"/>
                </a:lnTo>
                <a:lnTo>
                  <a:pt x="947777" y="68937"/>
                </a:lnTo>
                <a:lnTo>
                  <a:pt x="952417" y="68201"/>
                </a:lnTo>
                <a:lnTo>
                  <a:pt x="954807" y="67558"/>
                </a:lnTo>
                <a:lnTo>
                  <a:pt x="957196" y="66914"/>
                </a:lnTo>
                <a:lnTo>
                  <a:pt x="960665" y="65145"/>
                </a:lnTo>
                <a:lnTo>
                  <a:pt x="960665" y="82770"/>
                </a:lnTo>
                <a:lnTo>
                  <a:pt x="957219" y="88262"/>
                </a:lnTo>
                <a:lnTo>
                  <a:pt x="950396" y="101544"/>
                </a:lnTo>
                <a:lnTo>
                  <a:pt x="955129" y="99108"/>
                </a:lnTo>
                <a:lnTo>
                  <a:pt x="958758" y="96236"/>
                </a:lnTo>
                <a:lnTo>
                  <a:pt x="961286" y="92927"/>
                </a:lnTo>
                <a:lnTo>
                  <a:pt x="961699" y="95868"/>
                </a:lnTo>
                <a:lnTo>
                  <a:pt x="963422" y="99751"/>
                </a:lnTo>
                <a:lnTo>
                  <a:pt x="965352" y="102785"/>
                </a:lnTo>
                <a:lnTo>
                  <a:pt x="968454" y="104301"/>
                </a:lnTo>
                <a:lnTo>
                  <a:pt x="974473" y="104301"/>
                </a:lnTo>
                <a:lnTo>
                  <a:pt x="977873" y="103957"/>
                </a:lnTo>
                <a:lnTo>
                  <a:pt x="981274" y="103060"/>
                </a:lnTo>
                <a:lnTo>
                  <a:pt x="981274" y="93892"/>
                </a:lnTo>
                <a:lnTo>
                  <a:pt x="979757" y="94133"/>
                </a:lnTo>
                <a:lnTo>
                  <a:pt x="977207" y="94305"/>
                </a:lnTo>
                <a:lnTo>
                  <a:pt x="973864" y="93133"/>
                </a:lnTo>
                <a:lnTo>
                  <a:pt x="973071" y="90031"/>
                </a:lnTo>
                <a:lnTo>
                  <a:pt x="973071" y="40511"/>
                </a:lnTo>
                <a:lnTo>
                  <a:pt x="970383" y="35364"/>
                </a:lnTo>
                <a:lnTo>
                  <a:pt x="965008" y="32055"/>
                </a:lnTo>
                <a:lnTo>
                  <a:pt x="959586" y="28746"/>
                </a:lnTo>
                <a:lnTo>
                  <a:pt x="952532" y="27092"/>
                </a:lnTo>
                <a:lnTo>
                  <a:pt x="936358" y="27092"/>
                </a:lnTo>
                <a:lnTo>
                  <a:pt x="929776" y="28873"/>
                </a:lnTo>
                <a:lnTo>
                  <a:pt x="924101" y="32434"/>
                </a:lnTo>
                <a:lnTo>
                  <a:pt x="918426" y="35996"/>
                </a:lnTo>
                <a:lnTo>
                  <a:pt x="915474" y="42327"/>
                </a:lnTo>
                <a:lnTo>
                  <a:pt x="915244" y="51427"/>
                </a:lnTo>
                <a:lnTo>
                  <a:pt x="926823" y="51427"/>
                </a:lnTo>
                <a:lnTo>
                  <a:pt x="927283" y="47612"/>
                </a:lnTo>
                <a:lnTo>
                  <a:pt x="928271" y="44740"/>
                </a:lnTo>
                <a:lnTo>
                  <a:pt x="929787" y="42809"/>
                </a:lnTo>
                <a:lnTo>
                  <a:pt x="932498" y="39317"/>
                </a:lnTo>
                <a:lnTo>
                  <a:pt x="937093" y="37570"/>
                </a:lnTo>
                <a:lnTo>
                  <a:pt x="949178" y="37570"/>
                </a:lnTo>
                <a:lnTo>
                  <a:pt x="953485" y="38524"/>
                </a:lnTo>
                <a:lnTo>
                  <a:pt x="956496" y="40431"/>
                </a:lnTo>
                <a:lnTo>
                  <a:pt x="959505" y="42338"/>
                </a:lnTo>
                <a:lnTo>
                  <a:pt x="961010" y="45406"/>
                </a:lnTo>
                <a:lnTo>
                  <a:pt x="961010" y="51702"/>
                </a:lnTo>
                <a:lnTo>
                  <a:pt x="960183" y="54391"/>
                </a:lnTo>
                <a:lnTo>
                  <a:pt x="957311" y="57608"/>
                </a:lnTo>
                <a:lnTo>
                  <a:pt x="954462" y="57976"/>
                </a:lnTo>
                <a:lnTo>
                  <a:pt x="934681" y="60457"/>
                </a:lnTo>
                <a:lnTo>
                  <a:pt x="927742" y="61330"/>
                </a:lnTo>
                <a:lnTo>
                  <a:pt x="922136" y="63651"/>
                </a:lnTo>
                <a:lnTo>
                  <a:pt x="917863" y="67420"/>
                </a:lnTo>
                <a:lnTo>
                  <a:pt x="913590" y="71188"/>
                </a:lnTo>
                <a:close/>
              </a:path>
              <a:path w="1186415" h="105404">
                <a:moveTo>
                  <a:pt x="957219" y="88262"/>
                </a:moveTo>
                <a:lnTo>
                  <a:pt x="950327" y="91617"/>
                </a:lnTo>
                <a:lnTo>
                  <a:pt x="946237" y="93639"/>
                </a:lnTo>
                <a:lnTo>
                  <a:pt x="942010" y="94650"/>
                </a:lnTo>
                <a:lnTo>
                  <a:pt x="934061" y="94650"/>
                </a:lnTo>
                <a:lnTo>
                  <a:pt x="930959" y="93616"/>
                </a:lnTo>
                <a:lnTo>
                  <a:pt x="928340" y="91548"/>
                </a:lnTo>
                <a:lnTo>
                  <a:pt x="925721" y="89480"/>
                </a:lnTo>
                <a:lnTo>
                  <a:pt x="927903" y="105197"/>
                </a:lnTo>
                <a:lnTo>
                  <a:pt x="940447" y="105197"/>
                </a:lnTo>
                <a:lnTo>
                  <a:pt x="945663" y="103979"/>
                </a:lnTo>
                <a:lnTo>
                  <a:pt x="950396" y="101544"/>
                </a:lnTo>
                <a:lnTo>
                  <a:pt x="957219" y="88262"/>
                </a:lnTo>
                <a:close/>
              </a:path>
              <a:path w="1186415" h="105404">
                <a:moveTo>
                  <a:pt x="1048406" y="16257"/>
                </a:moveTo>
                <a:lnTo>
                  <a:pt x="1049141" y="14304"/>
                </a:lnTo>
                <a:lnTo>
                  <a:pt x="1052128" y="11374"/>
                </a:lnTo>
                <a:lnTo>
                  <a:pt x="1057515" y="11409"/>
                </a:lnTo>
                <a:lnTo>
                  <a:pt x="1060307" y="11581"/>
                </a:lnTo>
                <a:lnTo>
                  <a:pt x="1060307" y="275"/>
                </a:lnTo>
                <a:lnTo>
                  <a:pt x="1057481" y="68"/>
                </a:lnTo>
                <a:lnTo>
                  <a:pt x="1046798" y="0"/>
                </a:lnTo>
                <a:lnTo>
                  <a:pt x="1041215" y="2114"/>
                </a:lnTo>
                <a:lnTo>
                  <a:pt x="1038320" y="6342"/>
                </a:lnTo>
                <a:lnTo>
                  <a:pt x="1036712" y="8732"/>
                </a:lnTo>
                <a:lnTo>
                  <a:pt x="1035816" y="12500"/>
                </a:lnTo>
                <a:lnTo>
                  <a:pt x="1035632" y="17647"/>
                </a:lnTo>
                <a:lnTo>
                  <a:pt x="1035632" y="29229"/>
                </a:lnTo>
                <a:lnTo>
                  <a:pt x="1025362" y="29229"/>
                </a:lnTo>
                <a:lnTo>
                  <a:pt x="1025362" y="39018"/>
                </a:lnTo>
                <a:lnTo>
                  <a:pt x="1035632" y="39018"/>
                </a:lnTo>
                <a:lnTo>
                  <a:pt x="1035632" y="102716"/>
                </a:lnTo>
                <a:lnTo>
                  <a:pt x="1047901" y="102716"/>
                </a:lnTo>
                <a:lnTo>
                  <a:pt x="1047901" y="39018"/>
                </a:lnTo>
                <a:lnTo>
                  <a:pt x="1060307" y="39018"/>
                </a:lnTo>
                <a:lnTo>
                  <a:pt x="1060307" y="29229"/>
                </a:lnTo>
                <a:lnTo>
                  <a:pt x="1048038" y="29229"/>
                </a:lnTo>
                <a:lnTo>
                  <a:pt x="1048038" y="21232"/>
                </a:lnTo>
                <a:lnTo>
                  <a:pt x="1048406" y="162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043381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04338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120638" y="5676319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097330" y="5612287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4" y="101406"/>
                </a:lnTo>
                <a:lnTo>
                  <a:pt x="25639" y="90100"/>
                </a:lnTo>
                <a:lnTo>
                  <a:pt x="19987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1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179141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204955" y="5613747"/>
            <a:ext cx="62407" cy="85644"/>
          </a:xfrm>
          <a:custGeom>
            <a:avLst/>
            <a:gdLst/>
            <a:ahLst/>
            <a:cxnLst/>
            <a:rect l="l" t="t" r="r" b="b"/>
            <a:pathLst>
              <a:path w="68648" h="97063">
                <a:moveTo>
                  <a:pt x="27776" y="97063"/>
                </a:moveTo>
                <a:lnTo>
                  <a:pt x="29890" y="86952"/>
                </a:lnTo>
                <a:lnTo>
                  <a:pt x="31612" y="79622"/>
                </a:lnTo>
                <a:lnTo>
                  <a:pt x="32945" y="75072"/>
                </a:lnTo>
                <a:lnTo>
                  <a:pt x="35013" y="67994"/>
                </a:lnTo>
                <a:lnTo>
                  <a:pt x="38046" y="60159"/>
                </a:lnTo>
                <a:lnTo>
                  <a:pt x="42043" y="51564"/>
                </a:lnTo>
                <a:lnTo>
                  <a:pt x="43326" y="48827"/>
                </a:lnTo>
                <a:lnTo>
                  <a:pt x="49297" y="37496"/>
                </a:lnTo>
                <a:lnTo>
                  <a:pt x="56000" y="26885"/>
                </a:lnTo>
                <a:lnTo>
                  <a:pt x="61262" y="19256"/>
                </a:lnTo>
                <a:lnTo>
                  <a:pt x="65478" y="13902"/>
                </a:lnTo>
                <a:lnTo>
                  <a:pt x="68648" y="10823"/>
                </a:lnTo>
                <a:lnTo>
                  <a:pt x="68648" y="0"/>
                </a:lnTo>
                <a:lnTo>
                  <a:pt x="0" y="0"/>
                </a:lnTo>
                <a:lnTo>
                  <a:pt x="0" y="12477"/>
                </a:lnTo>
                <a:lnTo>
                  <a:pt x="54588" y="12477"/>
                </a:lnTo>
                <a:lnTo>
                  <a:pt x="49123" y="19133"/>
                </a:lnTo>
                <a:lnTo>
                  <a:pt x="41800" y="29368"/>
                </a:lnTo>
                <a:lnTo>
                  <a:pt x="34737" y="40810"/>
                </a:lnTo>
                <a:lnTo>
                  <a:pt x="30127" y="49346"/>
                </a:lnTo>
                <a:lnTo>
                  <a:pt x="24587" y="61238"/>
                </a:lnTo>
                <a:lnTo>
                  <a:pt x="20063" y="73155"/>
                </a:lnTo>
                <a:lnTo>
                  <a:pt x="16554" y="85097"/>
                </a:lnTo>
                <a:lnTo>
                  <a:pt x="14060" y="97063"/>
                </a:lnTo>
                <a:lnTo>
                  <a:pt x="27776" y="97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279248" y="5613747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2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5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0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2" y="92754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4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8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5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5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6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2816723" y="5616059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2596918" y="5607786"/>
            <a:ext cx="73373" cy="94220"/>
          </a:xfrm>
          <a:custGeom>
            <a:avLst/>
            <a:gdLst/>
            <a:ahLst/>
            <a:cxnLst/>
            <a:rect l="l" t="t" r="r" b="b"/>
            <a:pathLst>
              <a:path w="80710" h="106783">
                <a:moveTo>
                  <a:pt x="16748" y="52553"/>
                </a:moveTo>
                <a:lnTo>
                  <a:pt x="23089" y="54781"/>
                </a:lnTo>
                <a:lnTo>
                  <a:pt x="32049" y="56804"/>
                </a:lnTo>
                <a:lnTo>
                  <a:pt x="45765" y="59906"/>
                </a:lnTo>
                <a:lnTo>
                  <a:pt x="53209" y="61606"/>
                </a:lnTo>
                <a:lnTo>
                  <a:pt x="58677" y="63605"/>
                </a:lnTo>
                <a:lnTo>
                  <a:pt x="62169" y="65903"/>
                </a:lnTo>
                <a:lnTo>
                  <a:pt x="65615" y="68247"/>
                </a:lnTo>
                <a:lnTo>
                  <a:pt x="67338" y="72177"/>
                </a:lnTo>
                <a:lnTo>
                  <a:pt x="67338" y="85045"/>
                </a:lnTo>
                <a:lnTo>
                  <a:pt x="63249" y="90146"/>
                </a:lnTo>
                <a:lnTo>
                  <a:pt x="55070" y="92996"/>
                </a:lnTo>
                <a:lnTo>
                  <a:pt x="50843" y="94466"/>
                </a:lnTo>
                <a:lnTo>
                  <a:pt x="46156" y="95202"/>
                </a:lnTo>
                <a:lnTo>
                  <a:pt x="40124" y="95195"/>
                </a:lnTo>
                <a:lnTo>
                  <a:pt x="26071" y="92553"/>
                </a:lnTo>
                <a:lnTo>
                  <a:pt x="16955" y="85137"/>
                </a:lnTo>
                <a:lnTo>
                  <a:pt x="14565" y="81552"/>
                </a:lnTo>
                <a:lnTo>
                  <a:pt x="13210" y="76887"/>
                </a:lnTo>
                <a:lnTo>
                  <a:pt x="12888" y="71143"/>
                </a:lnTo>
                <a:lnTo>
                  <a:pt x="0" y="71143"/>
                </a:lnTo>
                <a:lnTo>
                  <a:pt x="62" y="74258"/>
                </a:lnTo>
                <a:lnTo>
                  <a:pt x="3048" y="87087"/>
                </a:lnTo>
                <a:lnTo>
                  <a:pt x="10476" y="97132"/>
                </a:lnTo>
                <a:lnTo>
                  <a:pt x="14670" y="100347"/>
                </a:lnTo>
                <a:lnTo>
                  <a:pt x="25990" y="105174"/>
                </a:lnTo>
                <a:lnTo>
                  <a:pt x="40044" y="106783"/>
                </a:lnTo>
                <a:lnTo>
                  <a:pt x="44322" y="106652"/>
                </a:lnTo>
                <a:lnTo>
                  <a:pt x="57141" y="104455"/>
                </a:lnTo>
                <a:lnTo>
                  <a:pt x="68476" y="99545"/>
                </a:lnTo>
                <a:lnTo>
                  <a:pt x="78001" y="89193"/>
                </a:lnTo>
                <a:lnTo>
                  <a:pt x="80710" y="75486"/>
                </a:lnTo>
                <a:lnTo>
                  <a:pt x="80710" y="66478"/>
                </a:lnTo>
                <a:lnTo>
                  <a:pt x="77493" y="59607"/>
                </a:lnTo>
                <a:lnTo>
                  <a:pt x="71060" y="54873"/>
                </a:lnTo>
                <a:lnTo>
                  <a:pt x="67338" y="52162"/>
                </a:lnTo>
                <a:lnTo>
                  <a:pt x="62054" y="50025"/>
                </a:lnTo>
                <a:lnTo>
                  <a:pt x="55208" y="48462"/>
                </a:lnTo>
                <a:lnTo>
                  <a:pt x="41009" y="45222"/>
                </a:lnTo>
                <a:lnTo>
                  <a:pt x="31452" y="43016"/>
                </a:lnTo>
                <a:lnTo>
                  <a:pt x="25318" y="41178"/>
                </a:lnTo>
                <a:lnTo>
                  <a:pt x="22607" y="39707"/>
                </a:lnTo>
                <a:lnTo>
                  <a:pt x="18471" y="37409"/>
                </a:lnTo>
                <a:lnTo>
                  <a:pt x="16403" y="33779"/>
                </a:lnTo>
                <a:lnTo>
                  <a:pt x="16403" y="24311"/>
                </a:lnTo>
                <a:lnTo>
                  <a:pt x="18172" y="20359"/>
                </a:lnTo>
                <a:lnTo>
                  <a:pt x="21711" y="16958"/>
                </a:lnTo>
                <a:lnTo>
                  <a:pt x="25249" y="13557"/>
                </a:lnTo>
                <a:lnTo>
                  <a:pt x="31061" y="11857"/>
                </a:lnTo>
                <a:lnTo>
                  <a:pt x="49165" y="11857"/>
                </a:lnTo>
                <a:lnTo>
                  <a:pt x="56265" y="14499"/>
                </a:lnTo>
                <a:lnTo>
                  <a:pt x="60446" y="19784"/>
                </a:lnTo>
                <a:lnTo>
                  <a:pt x="62698" y="22680"/>
                </a:lnTo>
                <a:lnTo>
                  <a:pt x="64168" y="26839"/>
                </a:lnTo>
                <a:lnTo>
                  <a:pt x="64857" y="32262"/>
                </a:lnTo>
                <a:lnTo>
                  <a:pt x="77746" y="32262"/>
                </a:lnTo>
                <a:lnTo>
                  <a:pt x="74628" y="16962"/>
                </a:lnTo>
                <a:lnTo>
                  <a:pt x="66615" y="7686"/>
                </a:lnTo>
                <a:lnTo>
                  <a:pt x="64414" y="6269"/>
                </a:lnTo>
                <a:lnTo>
                  <a:pt x="52965" y="1567"/>
                </a:lnTo>
                <a:lnTo>
                  <a:pt x="39562" y="0"/>
                </a:lnTo>
                <a:lnTo>
                  <a:pt x="36268" y="82"/>
                </a:lnTo>
                <a:lnTo>
                  <a:pt x="22943" y="2635"/>
                </a:lnTo>
                <a:lnTo>
                  <a:pt x="12819" y="8755"/>
                </a:lnTo>
                <a:lnTo>
                  <a:pt x="6524" y="14591"/>
                </a:lnTo>
                <a:lnTo>
                  <a:pt x="3377" y="22059"/>
                </a:lnTo>
                <a:lnTo>
                  <a:pt x="3377" y="39569"/>
                </a:lnTo>
                <a:lnTo>
                  <a:pt x="6593" y="45889"/>
                </a:lnTo>
                <a:lnTo>
                  <a:pt x="13026" y="50117"/>
                </a:lnTo>
                <a:lnTo>
                  <a:pt x="16748" y="52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2680777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0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2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0" y="77737"/>
                </a:lnTo>
                <a:lnTo>
                  <a:pt x="43077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3" y="64720"/>
                </a:lnTo>
                <a:lnTo>
                  <a:pt x="63169" y="61388"/>
                </a:lnTo>
                <a:lnTo>
                  <a:pt x="64983" y="58056"/>
                </a:lnTo>
                <a:lnTo>
                  <a:pt x="66052" y="55034"/>
                </a:lnTo>
                <a:lnTo>
                  <a:pt x="66373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7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4" y="0"/>
                </a:lnTo>
                <a:lnTo>
                  <a:pt x="32470" y="68"/>
                </a:lnTo>
                <a:lnTo>
                  <a:pt x="23640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268954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1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1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1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2754818" y="5632360"/>
            <a:ext cx="57457" cy="68916"/>
          </a:xfrm>
          <a:custGeom>
            <a:avLst/>
            <a:gdLst/>
            <a:ahLst/>
            <a:cxnLst/>
            <a:rect l="l" t="t" r="r" b="b"/>
            <a:pathLst>
              <a:path w="63203" h="78105">
                <a:moveTo>
                  <a:pt x="19941" y="14959"/>
                </a:moveTo>
                <a:lnTo>
                  <a:pt x="25593" y="11098"/>
                </a:lnTo>
                <a:lnTo>
                  <a:pt x="39286" y="11098"/>
                </a:lnTo>
                <a:lnTo>
                  <a:pt x="43491" y="12603"/>
                </a:lnTo>
                <a:lnTo>
                  <a:pt x="46110" y="15614"/>
                </a:lnTo>
                <a:lnTo>
                  <a:pt x="48729" y="18624"/>
                </a:lnTo>
                <a:lnTo>
                  <a:pt x="50406" y="22404"/>
                </a:lnTo>
                <a:lnTo>
                  <a:pt x="51141" y="26954"/>
                </a:lnTo>
                <a:lnTo>
                  <a:pt x="63203" y="26954"/>
                </a:lnTo>
                <a:lnTo>
                  <a:pt x="62146" y="17073"/>
                </a:lnTo>
                <a:lnTo>
                  <a:pt x="59010" y="10110"/>
                </a:lnTo>
                <a:lnTo>
                  <a:pt x="53795" y="6066"/>
                </a:lnTo>
                <a:lnTo>
                  <a:pt x="48580" y="2022"/>
                </a:lnTo>
                <a:lnTo>
                  <a:pt x="41813" y="0"/>
                </a:lnTo>
                <a:lnTo>
                  <a:pt x="32421" y="14"/>
                </a:lnTo>
                <a:lnTo>
                  <a:pt x="19733" y="2909"/>
                </a:lnTo>
                <a:lnTo>
                  <a:pt x="9442" y="10823"/>
                </a:lnTo>
                <a:lnTo>
                  <a:pt x="6061" y="15466"/>
                </a:lnTo>
                <a:lnTo>
                  <a:pt x="1515" y="26893"/>
                </a:lnTo>
                <a:lnTo>
                  <a:pt x="0" y="41086"/>
                </a:lnTo>
                <a:lnTo>
                  <a:pt x="64" y="43790"/>
                </a:lnTo>
                <a:lnTo>
                  <a:pt x="2542" y="56757"/>
                </a:lnTo>
                <a:lnTo>
                  <a:pt x="8615" y="67523"/>
                </a:lnTo>
                <a:lnTo>
                  <a:pt x="14359" y="74578"/>
                </a:lnTo>
                <a:lnTo>
                  <a:pt x="22055" y="78105"/>
                </a:lnTo>
                <a:lnTo>
                  <a:pt x="40297" y="78105"/>
                </a:lnTo>
                <a:lnTo>
                  <a:pt x="47350" y="75842"/>
                </a:lnTo>
                <a:lnTo>
                  <a:pt x="52864" y="71315"/>
                </a:lnTo>
                <a:lnTo>
                  <a:pt x="58378" y="66788"/>
                </a:lnTo>
                <a:lnTo>
                  <a:pt x="61825" y="59630"/>
                </a:lnTo>
                <a:lnTo>
                  <a:pt x="63203" y="49841"/>
                </a:lnTo>
                <a:lnTo>
                  <a:pt x="51141" y="49841"/>
                </a:lnTo>
                <a:lnTo>
                  <a:pt x="49993" y="55310"/>
                </a:lnTo>
                <a:lnTo>
                  <a:pt x="47913" y="59618"/>
                </a:lnTo>
                <a:lnTo>
                  <a:pt x="44904" y="62767"/>
                </a:lnTo>
                <a:lnTo>
                  <a:pt x="41894" y="65915"/>
                </a:lnTo>
                <a:lnTo>
                  <a:pt x="37816" y="67489"/>
                </a:lnTo>
                <a:lnTo>
                  <a:pt x="25961" y="67489"/>
                </a:lnTo>
                <a:lnTo>
                  <a:pt x="21044" y="64961"/>
                </a:lnTo>
                <a:lnTo>
                  <a:pt x="17920" y="59906"/>
                </a:lnTo>
                <a:lnTo>
                  <a:pt x="14795" y="54850"/>
                </a:lnTo>
                <a:lnTo>
                  <a:pt x="13233" y="48623"/>
                </a:lnTo>
                <a:lnTo>
                  <a:pt x="13233" y="33871"/>
                </a:lnTo>
                <a:lnTo>
                  <a:pt x="14336" y="27689"/>
                </a:lnTo>
                <a:lnTo>
                  <a:pt x="16541" y="22680"/>
                </a:lnTo>
                <a:lnTo>
                  <a:pt x="19941" y="14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2851061" y="5632360"/>
            <a:ext cx="62533" cy="66093"/>
          </a:xfrm>
          <a:custGeom>
            <a:avLst/>
            <a:gdLst/>
            <a:ahLst/>
            <a:cxnLst/>
            <a:rect l="l" t="t" r="r" b="b"/>
            <a:pathLst>
              <a:path w="68786" h="74905">
                <a:moveTo>
                  <a:pt x="60101" y="67006"/>
                </a:moveTo>
                <a:lnTo>
                  <a:pt x="62863" y="62760"/>
                </a:lnTo>
                <a:lnTo>
                  <a:pt x="67305" y="51188"/>
                </a:lnTo>
                <a:lnTo>
                  <a:pt x="68786" y="37501"/>
                </a:lnTo>
                <a:lnTo>
                  <a:pt x="68581" y="32366"/>
                </a:lnTo>
                <a:lnTo>
                  <a:pt x="65561" y="19298"/>
                </a:lnTo>
                <a:lnTo>
                  <a:pt x="58930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80" y="3226"/>
                </a:lnTo>
                <a:lnTo>
                  <a:pt x="9442" y="11029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8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1"/>
                </a:lnTo>
                <a:lnTo>
                  <a:pt x="12750" y="48324"/>
                </a:lnTo>
                <a:lnTo>
                  <a:pt x="12750" y="32285"/>
                </a:lnTo>
                <a:lnTo>
                  <a:pt x="14473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8" y="14223"/>
                </a:lnTo>
                <a:lnTo>
                  <a:pt x="52520" y="21025"/>
                </a:lnTo>
                <a:lnTo>
                  <a:pt x="54726" y="25345"/>
                </a:lnTo>
                <a:lnTo>
                  <a:pt x="55828" y="30952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4" y="58630"/>
                </a:lnTo>
                <a:lnTo>
                  <a:pt x="50795" y="74905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2859768" y="5674999"/>
            <a:ext cx="37878" cy="26764"/>
          </a:xfrm>
          <a:custGeom>
            <a:avLst/>
            <a:gdLst/>
            <a:ahLst/>
            <a:cxnLst/>
            <a:rect l="l" t="t" r="r" b="b"/>
            <a:pathLst>
              <a:path w="41666" h="30332">
                <a:moveTo>
                  <a:pt x="41666" y="10306"/>
                </a:moveTo>
                <a:lnTo>
                  <a:pt x="38611" y="16533"/>
                </a:lnTo>
                <a:lnTo>
                  <a:pt x="32970" y="19647"/>
                </a:lnTo>
                <a:lnTo>
                  <a:pt x="17256" y="19647"/>
                </a:lnTo>
                <a:lnTo>
                  <a:pt x="11788" y="17027"/>
                </a:lnTo>
                <a:lnTo>
                  <a:pt x="8341" y="11788"/>
                </a:lnTo>
                <a:lnTo>
                  <a:pt x="4895" y="6548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6" y="30120"/>
                </a:lnTo>
                <a:lnTo>
                  <a:pt x="41217" y="26581"/>
                </a:lnTo>
                <a:lnTo>
                  <a:pt x="41666" y="103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93080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8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6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2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1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969130" y="5632543"/>
            <a:ext cx="55390" cy="69342"/>
          </a:xfrm>
          <a:custGeom>
            <a:avLst/>
            <a:gdLst/>
            <a:ahLst/>
            <a:cxnLst/>
            <a:rect l="l" t="t" r="r" b="b"/>
            <a:pathLst>
              <a:path w="60929" h="78588">
                <a:moveTo>
                  <a:pt x="18149" y="66110"/>
                </a:moveTo>
                <a:lnTo>
                  <a:pt x="15025" y="62112"/>
                </a:lnTo>
                <a:lnTo>
                  <a:pt x="13325" y="59906"/>
                </a:lnTo>
                <a:lnTo>
                  <a:pt x="12291" y="56735"/>
                </a:lnTo>
                <a:lnTo>
                  <a:pt x="11923" y="52598"/>
                </a:lnTo>
                <a:lnTo>
                  <a:pt x="0" y="52598"/>
                </a:lnTo>
                <a:lnTo>
                  <a:pt x="321" y="59952"/>
                </a:lnTo>
                <a:lnTo>
                  <a:pt x="2768" y="66122"/>
                </a:lnTo>
                <a:lnTo>
                  <a:pt x="7340" y="71108"/>
                </a:lnTo>
                <a:lnTo>
                  <a:pt x="11912" y="76094"/>
                </a:lnTo>
                <a:lnTo>
                  <a:pt x="19689" y="78588"/>
                </a:lnTo>
                <a:lnTo>
                  <a:pt x="40871" y="78588"/>
                </a:lnTo>
                <a:lnTo>
                  <a:pt x="48464" y="76198"/>
                </a:lnTo>
                <a:lnTo>
                  <a:pt x="53450" y="71418"/>
                </a:lnTo>
                <a:lnTo>
                  <a:pt x="58436" y="66639"/>
                </a:lnTo>
                <a:lnTo>
                  <a:pt x="60929" y="60963"/>
                </a:lnTo>
                <a:lnTo>
                  <a:pt x="60929" y="47589"/>
                </a:lnTo>
                <a:lnTo>
                  <a:pt x="58516" y="42603"/>
                </a:lnTo>
                <a:lnTo>
                  <a:pt x="53691" y="39431"/>
                </a:lnTo>
                <a:lnTo>
                  <a:pt x="50659" y="37409"/>
                </a:lnTo>
                <a:lnTo>
                  <a:pt x="44685" y="35318"/>
                </a:lnTo>
                <a:lnTo>
                  <a:pt x="35771" y="33158"/>
                </a:lnTo>
                <a:lnTo>
                  <a:pt x="27569" y="31159"/>
                </a:lnTo>
                <a:lnTo>
                  <a:pt x="23985" y="30286"/>
                </a:lnTo>
                <a:lnTo>
                  <a:pt x="21274" y="29275"/>
                </a:lnTo>
                <a:lnTo>
                  <a:pt x="19436" y="28126"/>
                </a:lnTo>
                <a:lnTo>
                  <a:pt x="16265" y="26196"/>
                </a:lnTo>
                <a:lnTo>
                  <a:pt x="14680" y="23622"/>
                </a:lnTo>
                <a:lnTo>
                  <a:pt x="14680" y="17463"/>
                </a:lnTo>
                <a:lnTo>
                  <a:pt x="15887" y="15097"/>
                </a:lnTo>
                <a:lnTo>
                  <a:pt x="18299" y="13304"/>
                </a:lnTo>
                <a:lnTo>
                  <a:pt x="20711" y="11512"/>
                </a:lnTo>
                <a:lnTo>
                  <a:pt x="24261" y="10616"/>
                </a:lnTo>
                <a:lnTo>
                  <a:pt x="35978" y="10616"/>
                </a:lnTo>
                <a:lnTo>
                  <a:pt x="40918" y="12247"/>
                </a:lnTo>
                <a:lnTo>
                  <a:pt x="43766" y="15510"/>
                </a:lnTo>
                <a:lnTo>
                  <a:pt x="45512" y="17808"/>
                </a:lnTo>
                <a:lnTo>
                  <a:pt x="46500" y="20359"/>
                </a:lnTo>
                <a:lnTo>
                  <a:pt x="46730" y="23162"/>
                </a:lnTo>
                <a:lnTo>
                  <a:pt x="58447" y="23162"/>
                </a:lnTo>
                <a:lnTo>
                  <a:pt x="58539" y="18383"/>
                </a:lnTo>
                <a:lnTo>
                  <a:pt x="57046" y="13925"/>
                </a:lnTo>
                <a:lnTo>
                  <a:pt x="53967" y="9789"/>
                </a:lnTo>
                <a:lnTo>
                  <a:pt x="44001" y="2340"/>
                </a:lnTo>
                <a:lnTo>
                  <a:pt x="29913" y="0"/>
                </a:lnTo>
                <a:lnTo>
                  <a:pt x="21412" y="0"/>
                </a:lnTo>
                <a:lnTo>
                  <a:pt x="14646" y="2159"/>
                </a:lnTo>
                <a:lnTo>
                  <a:pt x="9615" y="6480"/>
                </a:lnTo>
                <a:lnTo>
                  <a:pt x="4583" y="10800"/>
                </a:lnTo>
                <a:lnTo>
                  <a:pt x="2067" y="16452"/>
                </a:lnTo>
                <a:lnTo>
                  <a:pt x="2067" y="29367"/>
                </a:lnTo>
                <a:lnTo>
                  <a:pt x="4732" y="34008"/>
                </a:lnTo>
                <a:lnTo>
                  <a:pt x="10062" y="37363"/>
                </a:lnTo>
                <a:lnTo>
                  <a:pt x="13049" y="39294"/>
                </a:lnTo>
                <a:lnTo>
                  <a:pt x="17690" y="41040"/>
                </a:lnTo>
                <a:lnTo>
                  <a:pt x="23985" y="42603"/>
                </a:lnTo>
                <a:lnTo>
                  <a:pt x="33841" y="45084"/>
                </a:lnTo>
                <a:lnTo>
                  <a:pt x="39125" y="46417"/>
                </a:lnTo>
                <a:lnTo>
                  <a:pt x="42664" y="47589"/>
                </a:lnTo>
                <a:lnTo>
                  <a:pt x="44455" y="48600"/>
                </a:lnTo>
                <a:lnTo>
                  <a:pt x="47258" y="50255"/>
                </a:lnTo>
                <a:lnTo>
                  <a:pt x="48660" y="52667"/>
                </a:lnTo>
                <a:lnTo>
                  <a:pt x="48660" y="60021"/>
                </a:lnTo>
                <a:lnTo>
                  <a:pt x="46914" y="63111"/>
                </a:lnTo>
                <a:lnTo>
                  <a:pt x="43422" y="65110"/>
                </a:lnTo>
                <a:lnTo>
                  <a:pt x="39929" y="67110"/>
                </a:lnTo>
                <a:lnTo>
                  <a:pt x="35886" y="68109"/>
                </a:lnTo>
                <a:lnTo>
                  <a:pt x="23571" y="68109"/>
                </a:lnTo>
                <a:lnTo>
                  <a:pt x="18149" y="661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045329" y="5464701"/>
            <a:ext cx="581344" cy="91848"/>
          </a:xfrm>
          <a:custGeom>
            <a:avLst/>
            <a:gdLst/>
            <a:ahLst/>
            <a:cxnLst/>
            <a:rect l="l" t="t" r="r" b="b"/>
            <a:pathLst>
              <a:path w="639478" h="104094">
                <a:moveTo>
                  <a:pt x="328240" y="91617"/>
                </a:moveTo>
                <a:lnTo>
                  <a:pt x="325116" y="87619"/>
                </a:lnTo>
                <a:lnTo>
                  <a:pt x="323415" y="85413"/>
                </a:lnTo>
                <a:lnTo>
                  <a:pt x="322381" y="82241"/>
                </a:lnTo>
                <a:lnTo>
                  <a:pt x="322013" y="78105"/>
                </a:lnTo>
                <a:lnTo>
                  <a:pt x="310090" y="78105"/>
                </a:lnTo>
                <a:lnTo>
                  <a:pt x="310412" y="85459"/>
                </a:lnTo>
                <a:lnTo>
                  <a:pt x="312858" y="91628"/>
                </a:lnTo>
                <a:lnTo>
                  <a:pt x="317430" y="96615"/>
                </a:lnTo>
                <a:lnTo>
                  <a:pt x="322002" y="101601"/>
                </a:lnTo>
                <a:lnTo>
                  <a:pt x="329779" y="104094"/>
                </a:lnTo>
                <a:lnTo>
                  <a:pt x="350962" y="104094"/>
                </a:lnTo>
                <a:lnTo>
                  <a:pt x="358555" y="101705"/>
                </a:lnTo>
                <a:lnTo>
                  <a:pt x="363541" y="96925"/>
                </a:lnTo>
                <a:lnTo>
                  <a:pt x="368526" y="92145"/>
                </a:lnTo>
                <a:lnTo>
                  <a:pt x="371019" y="86470"/>
                </a:lnTo>
                <a:lnTo>
                  <a:pt x="371019" y="73096"/>
                </a:lnTo>
                <a:lnTo>
                  <a:pt x="368607" y="68109"/>
                </a:lnTo>
                <a:lnTo>
                  <a:pt x="363782" y="64938"/>
                </a:lnTo>
                <a:lnTo>
                  <a:pt x="360749" y="62916"/>
                </a:lnTo>
                <a:lnTo>
                  <a:pt x="354776" y="60825"/>
                </a:lnTo>
                <a:lnTo>
                  <a:pt x="345862" y="58665"/>
                </a:lnTo>
                <a:lnTo>
                  <a:pt x="337659" y="56666"/>
                </a:lnTo>
                <a:lnTo>
                  <a:pt x="334076" y="55793"/>
                </a:lnTo>
                <a:lnTo>
                  <a:pt x="331364" y="54782"/>
                </a:lnTo>
                <a:lnTo>
                  <a:pt x="329527" y="53633"/>
                </a:lnTo>
                <a:lnTo>
                  <a:pt x="326356" y="51702"/>
                </a:lnTo>
                <a:lnTo>
                  <a:pt x="324771" y="49129"/>
                </a:lnTo>
                <a:lnTo>
                  <a:pt x="324771" y="42970"/>
                </a:lnTo>
                <a:lnTo>
                  <a:pt x="325977" y="40604"/>
                </a:lnTo>
                <a:lnTo>
                  <a:pt x="328389" y="38811"/>
                </a:lnTo>
                <a:lnTo>
                  <a:pt x="330802" y="37019"/>
                </a:lnTo>
                <a:lnTo>
                  <a:pt x="334351" y="36123"/>
                </a:lnTo>
                <a:lnTo>
                  <a:pt x="346068" y="36123"/>
                </a:lnTo>
                <a:lnTo>
                  <a:pt x="351008" y="37754"/>
                </a:lnTo>
                <a:lnTo>
                  <a:pt x="353857" y="41017"/>
                </a:lnTo>
                <a:lnTo>
                  <a:pt x="355603" y="43315"/>
                </a:lnTo>
                <a:lnTo>
                  <a:pt x="356590" y="45866"/>
                </a:lnTo>
                <a:lnTo>
                  <a:pt x="356821" y="48669"/>
                </a:lnTo>
                <a:lnTo>
                  <a:pt x="368537" y="48669"/>
                </a:lnTo>
                <a:lnTo>
                  <a:pt x="368629" y="43889"/>
                </a:lnTo>
                <a:lnTo>
                  <a:pt x="367136" y="39432"/>
                </a:lnTo>
                <a:lnTo>
                  <a:pt x="364058" y="35295"/>
                </a:lnTo>
                <a:lnTo>
                  <a:pt x="354091" y="27847"/>
                </a:lnTo>
                <a:lnTo>
                  <a:pt x="340003" y="25506"/>
                </a:lnTo>
                <a:lnTo>
                  <a:pt x="331502" y="25506"/>
                </a:lnTo>
                <a:lnTo>
                  <a:pt x="324736" y="27666"/>
                </a:lnTo>
                <a:lnTo>
                  <a:pt x="319705" y="31986"/>
                </a:lnTo>
                <a:lnTo>
                  <a:pt x="314673" y="36306"/>
                </a:lnTo>
                <a:lnTo>
                  <a:pt x="312158" y="41959"/>
                </a:lnTo>
                <a:lnTo>
                  <a:pt x="312158" y="54873"/>
                </a:lnTo>
                <a:lnTo>
                  <a:pt x="314823" y="59515"/>
                </a:lnTo>
                <a:lnTo>
                  <a:pt x="320153" y="62870"/>
                </a:lnTo>
                <a:lnTo>
                  <a:pt x="323140" y="64800"/>
                </a:lnTo>
                <a:lnTo>
                  <a:pt x="327780" y="66547"/>
                </a:lnTo>
                <a:lnTo>
                  <a:pt x="334076" y="68109"/>
                </a:lnTo>
                <a:lnTo>
                  <a:pt x="343931" y="70591"/>
                </a:lnTo>
                <a:lnTo>
                  <a:pt x="349216" y="71924"/>
                </a:lnTo>
                <a:lnTo>
                  <a:pt x="352754" y="73096"/>
                </a:lnTo>
                <a:lnTo>
                  <a:pt x="354546" y="74107"/>
                </a:lnTo>
                <a:lnTo>
                  <a:pt x="357349" y="75761"/>
                </a:lnTo>
                <a:lnTo>
                  <a:pt x="358750" y="78174"/>
                </a:lnTo>
                <a:lnTo>
                  <a:pt x="358750" y="85527"/>
                </a:lnTo>
                <a:lnTo>
                  <a:pt x="357004" y="88618"/>
                </a:lnTo>
                <a:lnTo>
                  <a:pt x="353512" y="90617"/>
                </a:lnTo>
                <a:lnTo>
                  <a:pt x="350020" y="92617"/>
                </a:lnTo>
                <a:lnTo>
                  <a:pt x="345977" y="93616"/>
                </a:lnTo>
                <a:lnTo>
                  <a:pt x="333662" y="93616"/>
                </a:lnTo>
                <a:lnTo>
                  <a:pt x="328240" y="91617"/>
                </a:lnTo>
                <a:close/>
              </a:path>
              <a:path w="639478" h="104094">
                <a:moveTo>
                  <a:pt x="492812" y="89757"/>
                </a:moveTo>
                <a:lnTo>
                  <a:pt x="500390" y="78243"/>
                </a:lnTo>
                <a:lnTo>
                  <a:pt x="502044" y="74340"/>
                </a:lnTo>
                <a:lnTo>
                  <a:pt x="505352" y="62275"/>
                </a:lnTo>
                <a:lnTo>
                  <a:pt x="506455" y="49083"/>
                </a:lnTo>
                <a:lnTo>
                  <a:pt x="505592" y="37605"/>
                </a:lnTo>
                <a:lnTo>
                  <a:pt x="502183" y="25266"/>
                </a:lnTo>
                <a:lnTo>
                  <a:pt x="496185" y="14821"/>
                </a:lnTo>
                <a:lnTo>
                  <a:pt x="488806" y="7534"/>
                </a:lnTo>
                <a:lnTo>
                  <a:pt x="477490" y="1883"/>
                </a:lnTo>
                <a:lnTo>
                  <a:pt x="463791" y="0"/>
                </a:lnTo>
                <a:lnTo>
                  <a:pt x="422781" y="0"/>
                </a:lnTo>
                <a:lnTo>
                  <a:pt x="422781" y="101268"/>
                </a:lnTo>
                <a:lnTo>
                  <a:pt x="463653" y="101268"/>
                </a:lnTo>
                <a:lnTo>
                  <a:pt x="436566" y="89549"/>
                </a:lnTo>
                <a:lnTo>
                  <a:pt x="436566" y="11788"/>
                </a:lnTo>
                <a:lnTo>
                  <a:pt x="461952" y="11799"/>
                </a:lnTo>
                <a:lnTo>
                  <a:pt x="475608" y="14560"/>
                </a:lnTo>
                <a:lnTo>
                  <a:pt x="484985" y="22197"/>
                </a:lnTo>
                <a:lnTo>
                  <a:pt x="487163" y="25700"/>
                </a:lnTo>
                <a:lnTo>
                  <a:pt x="491138" y="37073"/>
                </a:lnTo>
                <a:lnTo>
                  <a:pt x="492463" y="51427"/>
                </a:lnTo>
                <a:lnTo>
                  <a:pt x="492463" y="54690"/>
                </a:lnTo>
                <a:lnTo>
                  <a:pt x="492119" y="58228"/>
                </a:lnTo>
                <a:lnTo>
                  <a:pt x="491430" y="62043"/>
                </a:lnTo>
                <a:lnTo>
                  <a:pt x="490235" y="68431"/>
                </a:lnTo>
                <a:lnTo>
                  <a:pt x="488282" y="73670"/>
                </a:lnTo>
                <a:lnTo>
                  <a:pt x="485571" y="77761"/>
                </a:lnTo>
                <a:lnTo>
                  <a:pt x="482171" y="82862"/>
                </a:lnTo>
                <a:lnTo>
                  <a:pt x="477806" y="86309"/>
                </a:lnTo>
                <a:lnTo>
                  <a:pt x="472475" y="88101"/>
                </a:lnTo>
                <a:lnTo>
                  <a:pt x="469744" y="100930"/>
                </a:lnTo>
                <a:lnTo>
                  <a:pt x="482597" y="97319"/>
                </a:lnTo>
                <a:lnTo>
                  <a:pt x="492812" y="89757"/>
                </a:lnTo>
                <a:close/>
              </a:path>
              <a:path w="639478" h="104094">
                <a:moveTo>
                  <a:pt x="472475" y="88101"/>
                </a:moveTo>
                <a:lnTo>
                  <a:pt x="469489" y="89066"/>
                </a:lnTo>
                <a:lnTo>
                  <a:pt x="465675" y="89549"/>
                </a:lnTo>
                <a:lnTo>
                  <a:pt x="436566" y="89549"/>
                </a:lnTo>
                <a:lnTo>
                  <a:pt x="463653" y="101268"/>
                </a:lnTo>
                <a:lnTo>
                  <a:pt x="469744" y="100930"/>
                </a:lnTo>
                <a:lnTo>
                  <a:pt x="472475" y="88101"/>
                </a:lnTo>
                <a:close/>
              </a:path>
              <a:path w="639478" h="104094">
                <a:moveTo>
                  <a:pt x="549395" y="0"/>
                </a:moveTo>
                <a:lnTo>
                  <a:pt x="517276" y="101268"/>
                </a:lnTo>
                <a:lnTo>
                  <a:pt x="527753" y="101268"/>
                </a:lnTo>
                <a:lnTo>
                  <a:pt x="559871" y="0"/>
                </a:lnTo>
                <a:lnTo>
                  <a:pt x="549395" y="0"/>
                </a:lnTo>
                <a:close/>
              </a:path>
              <a:path w="639478" h="104094">
                <a:moveTo>
                  <a:pt x="577998" y="89204"/>
                </a:moveTo>
                <a:lnTo>
                  <a:pt x="577998" y="54873"/>
                </a:lnTo>
                <a:lnTo>
                  <a:pt x="633896" y="54873"/>
                </a:lnTo>
                <a:lnTo>
                  <a:pt x="633896" y="43154"/>
                </a:lnTo>
                <a:lnTo>
                  <a:pt x="577998" y="43154"/>
                </a:lnTo>
                <a:lnTo>
                  <a:pt x="577998" y="12408"/>
                </a:lnTo>
                <a:lnTo>
                  <a:pt x="638445" y="12408"/>
                </a:lnTo>
                <a:lnTo>
                  <a:pt x="638445" y="0"/>
                </a:lnTo>
                <a:lnTo>
                  <a:pt x="564627" y="0"/>
                </a:lnTo>
                <a:lnTo>
                  <a:pt x="564627" y="101268"/>
                </a:lnTo>
                <a:lnTo>
                  <a:pt x="639478" y="101268"/>
                </a:lnTo>
                <a:lnTo>
                  <a:pt x="639478" y="89204"/>
                </a:lnTo>
                <a:lnTo>
                  <a:pt x="577998" y="89204"/>
                </a:lnTo>
                <a:close/>
              </a:path>
              <a:path w="639478" h="104094">
                <a:moveTo>
                  <a:pt x="173988" y="27437"/>
                </a:moveTo>
                <a:lnTo>
                  <a:pt x="161719" y="27437"/>
                </a:lnTo>
                <a:lnTo>
                  <a:pt x="161719" y="101268"/>
                </a:lnTo>
                <a:lnTo>
                  <a:pt x="174125" y="101268"/>
                </a:lnTo>
                <a:lnTo>
                  <a:pt x="174125" y="52598"/>
                </a:lnTo>
                <a:lnTo>
                  <a:pt x="176044" y="46027"/>
                </a:lnTo>
                <a:lnTo>
                  <a:pt x="179881" y="42396"/>
                </a:lnTo>
                <a:lnTo>
                  <a:pt x="183717" y="38765"/>
                </a:lnTo>
                <a:lnTo>
                  <a:pt x="187979" y="36950"/>
                </a:lnTo>
                <a:lnTo>
                  <a:pt x="197813" y="36950"/>
                </a:lnTo>
                <a:lnTo>
                  <a:pt x="201327" y="38673"/>
                </a:lnTo>
                <a:lnTo>
                  <a:pt x="203211" y="42120"/>
                </a:lnTo>
                <a:lnTo>
                  <a:pt x="204406" y="44418"/>
                </a:lnTo>
                <a:lnTo>
                  <a:pt x="205003" y="48072"/>
                </a:lnTo>
                <a:lnTo>
                  <a:pt x="205003" y="101268"/>
                </a:lnTo>
                <a:lnTo>
                  <a:pt x="217616" y="101268"/>
                </a:lnTo>
                <a:lnTo>
                  <a:pt x="217616" y="50691"/>
                </a:lnTo>
                <a:lnTo>
                  <a:pt x="219374" y="45245"/>
                </a:lnTo>
                <a:lnTo>
                  <a:pt x="222889" y="41982"/>
                </a:lnTo>
                <a:lnTo>
                  <a:pt x="226404" y="38719"/>
                </a:lnTo>
                <a:lnTo>
                  <a:pt x="230597" y="37088"/>
                </a:lnTo>
                <a:lnTo>
                  <a:pt x="239006" y="37088"/>
                </a:lnTo>
                <a:lnTo>
                  <a:pt x="242004" y="38007"/>
                </a:lnTo>
                <a:lnTo>
                  <a:pt x="244463" y="39845"/>
                </a:lnTo>
                <a:lnTo>
                  <a:pt x="246921" y="41684"/>
                </a:lnTo>
                <a:lnTo>
                  <a:pt x="248150" y="45061"/>
                </a:lnTo>
                <a:lnTo>
                  <a:pt x="248150" y="101268"/>
                </a:lnTo>
                <a:lnTo>
                  <a:pt x="261039" y="101268"/>
                </a:lnTo>
                <a:lnTo>
                  <a:pt x="261039" y="45590"/>
                </a:lnTo>
                <a:lnTo>
                  <a:pt x="260074" y="40397"/>
                </a:lnTo>
                <a:lnTo>
                  <a:pt x="258144" y="36536"/>
                </a:lnTo>
                <a:lnTo>
                  <a:pt x="254560" y="29367"/>
                </a:lnTo>
                <a:lnTo>
                  <a:pt x="247805" y="25782"/>
                </a:lnTo>
                <a:lnTo>
                  <a:pt x="233239" y="25782"/>
                </a:lnTo>
                <a:lnTo>
                  <a:pt x="229058" y="26736"/>
                </a:lnTo>
                <a:lnTo>
                  <a:pt x="225336" y="28643"/>
                </a:lnTo>
                <a:lnTo>
                  <a:pt x="221614" y="30550"/>
                </a:lnTo>
                <a:lnTo>
                  <a:pt x="218374" y="33480"/>
                </a:lnTo>
                <a:lnTo>
                  <a:pt x="215617" y="37432"/>
                </a:lnTo>
                <a:lnTo>
                  <a:pt x="213964" y="34215"/>
                </a:lnTo>
                <a:lnTo>
                  <a:pt x="212125" y="31780"/>
                </a:lnTo>
                <a:lnTo>
                  <a:pt x="210104" y="30125"/>
                </a:lnTo>
                <a:lnTo>
                  <a:pt x="206519" y="27230"/>
                </a:lnTo>
                <a:lnTo>
                  <a:pt x="201787" y="25782"/>
                </a:lnTo>
                <a:lnTo>
                  <a:pt x="190713" y="25782"/>
                </a:lnTo>
                <a:lnTo>
                  <a:pt x="186072" y="27184"/>
                </a:lnTo>
                <a:lnTo>
                  <a:pt x="181983" y="29987"/>
                </a:lnTo>
                <a:lnTo>
                  <a:pt x="179593" y="31642"/>
                </a:lnTo>
                <a:lnTo>
                  <a:pt x="176928" y="34284"/>
                </a:lnTo>
                <a:lnTo>
                  <a:pt x="173988" y="37915"/>
                </a:lnTo>
                <a:lnTo>
                  <a:pt x="173988" y="27437"/>
                </a:lnTo>
                <a:close/>
              </a:path>
              <a:path w="639478" h="104094">
                <a:moveTo>
                  <a:pt x="13716" y="12408"/>
                </a:moveTo>
                <a:lnTo>
                  <a:pt x="70234" y="12408"/>
                </a:lnTo>
                <a:lnTo>
                  <a:pt x="70234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6" y="43154"/>
                </a:lnTo>
                <a:lnTo>
                  <a:pt x="13716" y="12408"/>
                </a:lnTo>
                <a:close/>
              </a:path>
              <a:path w="639478" h="104094">
                <a:moveTo>
                  <a:pt x="79377" y="27781"/>
                </a:moveTo>
                <a:lnTo>
                  <a:pt x="79377" y="101268"/>
                </a:lnTo>
                <a:lnTo>
                  <a:pt x="91991" y="101268"/>
                </a:lnTo>
                <a:lnTo>
                  <a:pt x="91991" y="27781"/>
                </a:lnTo>
                <a:lnTo>
                  <a:pt x="79377" y="27781"/>
                </a:lnTo>
                <a:close/>
              </a:path>
              <a:path w="639478" h="104094">
                <a:moveTo>
                  <a:pt x="79377" y="0"/>
                </a:moveTo>
                <a:lnTo>
                  <a:pt x="79377" y="14063"/>
                </a:lnTo>
                <a:lnTo>
                  <a:pt x="91991" y="14063"/>
                </a:lnTo>
                <a:lnTo>
                  <a:pt x="91991" y="0"/>
                </a:lnTo>
                <a:lnTo>
                  <a:pt x="79377" y="0"/>
                </a:lnTo>
                <a:close/>
              </a:path>
              <a:path w="639478" h="104094">
                <a:moveTo>
                  <a:pt x="115011" y="27436"/>
                </a:moveTo>
                <a:lnTo>
                  <a:pt x="115011" y="101268"/>
                </a:lnTo>
                <a:lnTo>
                  <a:pt x="127418" y="101268"/>
                </a:lnTo>
                <a:lnTo>
                  <a:pt x="127418" y="53564"/>
                </a:lnTo>
                <a:lnTo>
                  <a:pt x="129095" y="48933"/>
                </a:lnTo>
                <a:lnTo>
                  <a:pt x="132449" y="44912"/>
                </a:lnTo>
                <a:lnTo>
                  <a:pt x="135803" y="40891"/>
                </a:lnTo>
                <a:lnTo>
                  <a:pt x="140605" y="38880"/>
                </a:lnTo>
                <a:lnTo>
                  <a:pt x="148267" y="38903"/>
                </a:lnTo>
                <a:lnTo>
                  <a:pt x="150921" y="39225"/>
                </a:lnTo>
                <a:lnTo>
                  <a:pt x="150921" y="26127"/>
                </a:lnTo>
                <a:lnTo>
                  <a:pt x="149588" y="25989"/>
                </a:lnTo>
                <a:lnTo>
                  <a:pt x="146923" y="25782"/>
                </a:lnTo>
                <a:lnTo>
                  <a:pt x="142007" y="25782"/>
                </a:lnTo>
                <a:lnTo>
                  <a:pt x="137664" y="27563"/>
                </a:lnTo>
                <a:lnTo>
                  <a:pt x="133897" y="31125"/>
                </a:lnTo>
                <a:lnTo>
                  <a:pt x="130129" y="34686"/>
                </a:lnTo>
                <a:lnTo>
                  <a:pt x="127762" y="37708"/>
                </a:lnTo>
                <a:lnTo>
                  <a:pt x="126797" y="40190"/>
                </a:lnTo>
                <a:lnTo>
                  <a:pt x="126797" y="27436"/>
                </a:lnTo>
                <a:lnTo>
                  <a:pt x="115011" y="27436"/>
                </a:lnTo>
                <a:close/>
              </a:path>
              <a:path w="639478" h="104094">
                <a:moveTo>
                  <a:pt x="286931" y="35318"/>
                </a:moveTo>
                <a:lnTo>
                  <a:pt x="290630" y="32963"/>
                </a:lnTo>
                <a:lnTo>
                  <a:pt x="293066" y="28850"/>
                </a:lnTo>
                <a:lnTo>
                  <a:pt x="295501" y="24736"/>
                </a:lnTo>
                <a:lnTo>
                  <a:pt x="296718" y="19739"/>
                </a:lnTo>
                <a:lnTo>
                  <a:pt x="296718" y="0"/>
                </a:lnTo>
                <a:lnTo>
                  <a:pt x="281969" y="0"/>
                </a:lnTo>
                <a:lnTo>
                  <a:pt x="281969" y="15028"/>
                </a:lnTo>
                <a:lnTo>
                  <a:pt x="289482" y="15028"/>
                </a:lnTo>
                <a:lnTo>
                  <a:pt x="289688" y="16751"/>
                </a:lnTo>
                <a:lnTo>
                  <a:pt x="289688" y="19922"/>
                </a:lnTo>
                <a:lnTo>
                  <a:pt x="289034" y="22726"/>
                </a:lnTo>
                <a:lnTo>
                  <a:pt x="287724" y="25162"/>
                </a:lnTo>
                <a:lnTo>
                  <a:pt x="286414" y="27597"/>
                </a:lnTo>
                <a:lnTo>
                  <a:pt x="284496" y="29022"/>
                </a:lnTo>
                <a:lnTo>
                  <a:pt x="281969" y="29436"/>
                </a:lnTo>
                <a:lnTo>
                  <a:pt x="281969" y="35916"/>
                </a:lnTo>
                <a:lnTo>
                  <a:pt x="286931" y="35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123224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045643" y="5610036"/>
            <a:ext cx="621988" cy="91788"/>
          </a:xfrm>
          <a:custGeom>
            <a:avLst/>
            <a:gdLst/>
            <a:ahLst/>
            <a:cxnLst/>
            <a:rect l="l" t="t" r="r" b="b"/>
            <a:pathLst>
              <a:path w="684187" h="104026">
                <a:moveTo>
                  <a:pt x="588612" y="43775"/>
                </a:moveTo>
                <a:lnTo>
                  <a:pt x="585270" y="42384"/>
                </a:lnTo>
                <a:lnTo>
                  <a:pt x="585901" y="53564"/>
                </a:lnTo>
                <a:lnTo>
                  <a:pt x="592518" y="53564"/>
                </a:lnTo>
                <a:lnTo>
                  <a:pt x="592518" y="43775"/>
                </a:lnTo>
                <a:lnTo>
                  <a:pt x="588612" y="43775"/>
                </a:lnTo>
                <a:close/>
              </a:path>
              <a:path w="684187" h="104026">
                <a:moveTo>
                  <a:pt x="656250" y="91479"/>
                </a:moveTo>
                <a:lnTo>
                  <a:pt x="652884" y="90089"/>
                </a:lnTo>
                <a:lnTo>
                  <a:pt x="653539" y="101268"/>
                </a:lnTo>
                <a:lnTo>
                  <a:pt x="660202" y="101268"/>
                </a:lnTo>
                <a:lnTo>
                  <a:pt x="660202" y="91479"/>
                </a:lnTo>
                <a:lnTo>
                  <a:pt x="656250" y="91479"/>
                </a:lnTo>
                <a:close/>
              </a:path>
              <a:path w="684187" h="104026">
                <a:moveTo>
                  <a:pt x="638490" y="89549"/>
                </a:moveTo>
                <a:lnTo>
                  <a:pt x="643177" y="94236"/>
                </a:lnTo>
                <a:lnTo>
                  <a:pt x="647864" y="98924"/>
                </a:lnTo>
                <a:lnTo>
                  <a:pt x="653539" y="101268"/>
                </a:lnTo>
                <a:lnTo>
                  <a:pt x="652884" y="90089"/>
                </a:lnTo>
                <a:lnTo>
                  <a:pt x="650104" y="87308"/>
                </a:lnTo>
                <a:lnTo>
                  <a:pt x="647324" y="84528"/>
                </a:lnTo>
                <a:lnTo>
                  <a:pt x="645934" y="81184"/>
                </a:lnTo>
                <a:lnTo>
                  <a:pt x="645934" y="73372"/>
                </a:lnTo>
                <a:lnTo>
                  <a:pt x="647324" y="70028"/>
                </a:lnTo>
                <a:lnTo>
                  <a:pt x="650104" y="67248"/>
                </a:lnTo>
                <a:lnTo>
                  <a:pt x="652884" y="64467"/>
                </a:lnTo>
                <a:lnTo>
                  <a:pt x="656250" y="63077"/>
                </a:lnTo>
                <a:lnTo>
                  <a:pt x="664107" y="63077"/>
                </a:lnTo>
                <a:lnTo>
                  <a:pt x="667450" y="64467"/>
                </a:lnTo>
                <a:lnTo>
                  <a:pt x="670230" y="67248"/>
                </a:lnTo>
                <a:lnTo>
                  <a:pt x="673010" y="70028"/>
                </a:lnTo>
                <a:lnTo>
                  <a:pt x="674400" y="73372"/>
                </a:lnTo>
                <a:lnTo>
                  <a:pt x="674400" y="81184"/>
                </a:lnTo>
                <a:lnTo>
                  <a:pt x="673010" y="84528"/>
                </a:lnTo>
                <a:lnTo>
                  <a:pt x="670230" y="87308"/>
                </a:lnTo>
                <a:lnTo>
                  <a:pt x="667450" y="90089"/>
                </a:lnTo>
                <a:lnTo>
                  <a:pt x="664107" y="91479"/>
                </a:lnTo>
                <a:lnTo>
                  <a:pt x="660202" y="91479"/>
                </a:lnTo>
                <a:lnTo>
                  <a:pt x="660202" y="101268"/>
                </a:lnTo>
                <a:lnTo>
                  <a:pt x="666818" y="101268"/>
                </a:lnTo>
                <a:lnTo>
                  <a:pt x="672470" y="98924"/>
                </a:lnTo>
                <a:lnTo>
                  <a:pt x="677157" y="94236"/>
                </a:lnTo>
                <a:lnTo>
                  <a:pt x="681844" y="89549"/>
                </a:lnTo>
                <a:lnTo>
                  <a:pt x="684187" y="83896"/>
                </a:lnTo>
                <a:lnTo>
                  <a:pt x="684187" y="70660"/>
                </a:lnTo>
                <a:lnTo>
                  <a:pt x="681844" y="65007"/>
                </a:lnTo>
                <a:lnTo>
                  <a:pt x="677157" y="60320"/>
                </a:lnTo>
                <a:lnTo>
                  <a:pt x="672470" y="55632"/>
                </a:lnTo>
                <a:lnTo>
                  <a:pt x="666818" y="53288"/>
                </a:lnTo>
                <a:lnTo>
                  <a:pt x="653539" y="53288"/>
                </a:lnTo>
                <a:lnTo>
                  <a:pt x="647864" y="55632"/>
                </a:lnTo>
                <a:lnTo>
                  <a:pt x="643177" y="60320"/>
                </a:lnTo>
                <a:lnTo>
                  <a:pt x="638490" y="65007"/>
                </a:lnTo>
                <a:lnTo>
                  <a:pt x="636147" y="70660"/>
                </a:lnTo>
                <a:lnTo>
                  <a:pt x="636147" y="83896"/>
                </a:lnTo>
                <a:lnTo>
                  <a:pt x="638490" y="89549"/>
                </a:lnTo>
                <a:close/>
              </a:path>
              <a:path w="684187" h="104026">
                <a:moveTo>
                  <a:pt x="570876" y="41844"/>
                </a:moveTo>
                <a:lnTo>
                  <a:pt x="575563" y="46532"/>
                </a:lnTo>
                <a:lnTo>
                  <a:pt x="580250" y="51220"/>
                </a:lnTo>
                <a:lnTo>
                  <a:pt x="585901" y="53564"/>
                </a:lnTo>
                <a:lnTo>
                  <a:pt x="585270" y="42384"/>
                </a:lnTo>
                <a:lnTo>
                  <a:pt x="582490" y="39604"/>
                </a:lnTo>
                <a:lnTo>
                  <a:pt x="579709" y="36823"/>
                </a:lnTo>
                <a:lnTo>
                  <a:pt x="578319" y="33480"/>
                </a:lnTo>
                <a:lnTo>
                  <a:pt x="578319" y="25621"/>
                </a:lnTo>
                <a:lnTo>
                  <a:pt x="579709" y="22266"/>
                </a:lnTo>
                <a:lnTo>
                  <a:pt x="582490" y="19509"/>
                </a:lnTo>
                <a:lnTo>
                  <a:pt x="585270" y="16751"/>
                </a:lnTo>
                <a:lnTo>
                  <a:pt x="588612" y="15373"/>
                </a:lnTo>
                <a:lnTo>
                  <a:pt x="596470" y="15373"/>
                </a:lnTo>
                <a:lnTo>
                  <a:pt x="599836" y="16763"/>
                </a:lnTo>
                <a:lnTo>
                  <a:pt x="602615" y="19543"/>
                </a:lnTo>
                <a:lnTo>
                  <a:pt x="605395" y="22324"/>
                </a:lnTo>
                <a:lnTo>
                  <a:pt x="606785" y="25667"/>
                </a:lnTo>
                <a:lnTo>
                  <a:pt x="606785" y="33480"/>
                </a:lnTo>
                <a:lnTo>
                  <a:pt x="605395" y="36823"/>
                </a:lnTo>
                <a:lnTo>
                  <a:pt x="602615" y="39604"/>
                </a:lnTo>
                <a:lnTo>
                  <a:pt x="599836" y="42384"/>
                </a:lnTo>
                <a:lnTo>
                  <a:pt x="596470" y="43775"/>
                </a:lnTo>
                <a:lnTo>
                  <a:pt x="592518" y="43775"/>
                </a:lnTo>
                <a:lnTo>
                  <a:pt x="592518" y="53564"/>
                </a:lnTo>
                <a:lnTo>
                  <a:pt x="599180" y="53564"/>
                </a:lnTo>
                <a:lnTo>
                  <a:pt x="604856" y="51220"/>
                </a:lnTo>
                <a:lnTo>
                  <a:pt x="609542" y="46532"/>
                </a:lnTo>
                <a:lnTo>
                  <a:pt x="614229" y="41844"/>
                </a:lnTo>
                <a:lnTo>
                  <a:pt x="616573" y="36192"/>
                </a:lnTo>
                <a:lnTo>
                  <a:pt x="616573" y="22956"/>
                </a:lnTo>
                <a:lnTo>
                  <a:pt x="614229" y="17291"/>
                </a:lnTo>
                <a:lnTo>
                  <a:pt x="609542" y="12581"/>
                </a:lnTo>
                <a:lnTo>
                  <a:pt x="604856" y="7870"/>
                </a:lnTo>
                <a:lnTo>
                  <a:pt x="599180" y="5515"/>
                </a:lnTo>
                <a:lnTo>
                  <a:pt x="585901" y="5515"/>
                </a:lnTo>
                <a:lnTo>
                  <a:pt x="580250" y="7870"/>
                </a:lnTo>
                <a:lnTo>
                  <a:pt x="575563" y="12581"/>
                </a:lnTo>
                <a:lnTo>
                  <a:pt x="570876" y="17291"/>
                </a:lnTo>
                <a:lnTo>
                  <a:pt x="568532" y="22956"/>
                </a:lnTo>
                <a:lnTo>
                  <a:pt x="568532" y="36192"/>
                </a:lnTo>
                <a:lnTo>
                  <a:pt x="570876" y="41844"/>
                </a:lnTo>
                <a:close/>
              </a:path>
              <a:path w="684187" h="104026">
                <a:moveTo>
                  <a:pt x="202269" y="102440"/>
                </a:moveTo>
                <a:lnTo>
                  <a:pt x="205727" y="102348"/>
                </a:lnTo>
                <a:lnTo>
                  <a:pt x="208805" y="101980"/>
                </a:lnTo>
                <a:lnTo>
                  <a:pt x="211712" y="101268"/>
                </a:lnTo>
                <a:lnTo>
                  <a:pt x="211712" y="91479"/>
                </a:lnTo>
                <a:lnTo>
                  <a:pt x="207967" y="91686"/>
                </a:lnTo>
                <a:lnTo>
                  <a:pt x="205118" y="91686"/>
                </a:lnTo>
                <a:lnTo>
                  <a:pt x="202544" y="90927"/>
                </a:lnTo>
                <a:lnTo>
                  <a:pt x="199926" y="88331"/>
                </a:lnTo>
                <a:lnTo>
                  <a:pt x="199926" y="37570"/>
                </a:lnTo>
                <a:lnTo>
                  <a:pt x="211712" y="37570"/>
                </a:lnTo>
                <a:lnTo>
                  <a:pt x="211712" y="27436"/>
                </a:lnTo>
                <a:lnTo>
                  <a:pt x="199926" y="27436"/>
                </a:lnTo>
                <a:lnTo>
                  <a:pt x="199926" y="6824"/>
                </a:lnTo>
                <a:lnTo>
                  <a:pt x="187381" y="6824"/>
                </a:lnTo>
                <a:lnTo>
                  <a:pt x="187381" y="27436"/>
                </a:lnTo>
                <a:lnTo>
                  <a:pt x="177387" y="27436"/>
                </a:lnTo>
                <a:lnTo>
                  <a:pt x="177387" y="37570"/>
                </a:lnTo>
                <a:lnTo>
                  <a:pt x="187381" y="37570"/>
                </a:lnTo>
                <a:lnTo>
                  <a:pt x="187381" y="91180"/>
                </a:lnTo>
                <a:lnTo>
                  <a:pt x="188415" y="95029"/>
                </a:lnTo>
                <a:lnTo>
                  <a:pt x="190483" y="97994"/>
                </a:lnTo>
                <a:lnTo>
                  <a:pt x="192550" y="100958"/>
                </a:lnTo>
                <a:lnTo>
                  <a:pt x="196479" y="102440"/>
                </a:lnTo>
                <a:lnTo>
                  <a:pt x="202269" y="102440"/>
                </a:lnTo>
                <a:close/>
              </a:path>
              <a:path w="684187" h="104026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  <a:path w="684187" h="104026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69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0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8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8" y="66386"/>
                </a:lnTo>
                <a:lnTo>
                  <a:pt x="64650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  <a:path w="684187" h="104026">
                <a:moveTo>
                  <a:pt x="101249" y="69741"/>
                </a:moveTo>
                <a:lnTo>
                  <a:pt x="99112" y="75049"/>
                </a:lnTo>
                <a:lnTo>
                  <a:pt x="99112" y="88147"/>
                </a:lnTo>
                <a:lnTo>
                  <a:pt x="101283" y="93352"/>
                </a:lnTo>
                <a:lnTo>
                  <a:pt x="105626" y="97511"/>
                </a:lnTo>
                <a:lnTo>
                  <a:pt x="109968" y="101670"/>
                </a:lnTo>
                <a:lnTo>
                  <a:pt x="115562" y="103750"/>
                </a:lnTo>
                <a:lnTo>
                  <a:pt x="113380" y="88032"/>
                </a:lnTo>
                <a:lnTo>
                  <a:pt x="112070" y="85206"/>
                </a:lnTo>
                <a:lnTo>
                  <a:pt x="112070" y="76887"/>
                </a:lnTo>
                <a:lnTo>
                  <a:pt x="113977" y="73440"/>
                </a:lnTo>
                <a:lnTo>
                  <a:pt x="117791" y="71280"/>
                </a:lnTo>
                <a:lnTo>
                  <a:pt x="120042" y="69994"/>
                </a:lnTo>
                <a:lnTo>
                  <a:pt x="123419" y="69051"/>
                </a:lnTo>
                <a:lnTo>
                  <a:pt x="127923" y="68454"/>
                </a:lnTo>
                <a:lnTo>
                  <a:pt x="135436" y="67489"/>
                </a:lnTo>
                <a:lnTo>
                  <a:pt x="140076" y="66754"/>
                </a:lnTo>
                <a:lnTo>
                  <a:pt x="142466" y="66110"/>
                </a:lnTo>
                <a:lnTo>
                  <a:pt x="144855" y="65467"/>
                </a:lnTo>
                <a:lnTo>
                  <a:pt x="148324" y="63697"/>
                </a:lnTo>
                <a:lnTo>
                  <a:pt x="148324" y="81322"/>
                </a:lnTo>
                <a:lnTo>
                  <a:pt x="144878" y="86814"/>
                </a:lnTo>
                <a:lnTo>
                  <a:pt x="138055" y="100096"/>
                </a:lnTo>
                <a:lnTo>
                  <a:pt x="142788" y="97660"/>
                </a:lnTo>
                <a:lnTo>
                  <a:pt x="146417" y="94788"/>
                </a:lnTo>
                <a:lnTo>
                  <a:pt x="148944" y="91479"/>
                </a:lnTo>
                <a:lnTo>
                  <a:pt x="149358" y="94420"/>
                </a:lnTo>
                <a:lnTo>
                  <a:pt x="151081" y="98304"/>
                </a:lnTo>
                <a:lnTo>
                  <a:pt x="153011" y="101337"/>
                </a:lnTo>
                <a:lnTo>
                  <a:pt x="156113" y="102854"/>
                </a:lnTo>
                <a:lnTo>
                  <a:pt x="162132" y="102854"/>
                </a:lnTo>
                <a:lnTo>
                  <a:pt x="165532" y="102509"/>
                </a:lnTo>
                <a:lnTo>
                  <a:pt x="168933" y="101613"/>
                </a:lnTo>
                <a:lnTo>
                  <a:pt x="168933" y="92444"/>
                </a:lnTo>
                <a:lnTo>
                  <a:pt x="167416" y="92685"/>
                </a:lnTo>
                <a:lnTo>
                  <a:pt x="164866" y="92858"/>
                </a:lnTo>
                <a:lnTo>
                  <a:pt x="161523" y="91686"/>
                </a:lnTo>
                <a:lnTo>
                  <a:pt x="160730" y="88584"/>
                </a:lnTo>
                <a:lnTo>
                  <a:pt x="160730" y="39064"/>
                </a:lnTo>
                <a:lnTo>
                  <a:pt x="158042" y="33917"/>
                </a:lnTo>
                <a:lnTo>
                  <a:pt x="152666" y="30608"/>
                </a:lnTo>
                <a:lnTo>
                  <a:pt x="147245" y="27299"/>
                </a:lnTo>
                <a:lnTo>
                  <a:pt x="140191" y="25644"/>
                </a:lnTo>
                <a:lnTo>
                  <a:pt x="124017" y="25644"/>
                </a:lnTo>
                <a:lnTo>
                  <a:pt x="117434" y="27425"/>
                </a:lnTo>
                <a:lnTo>
                  <a:pt x="111760" y="30987"/>
                </a:lnTo>
                <a:lnTo>
                  <a:pt x="106085" y="34548"/>
                </a:lnTo>
                <a:lnTo>
                  <a:pt x="103133" y="40879"/>
                </a:lnTo>
                <a:lnTo>
                  <a:pt x="102903" y="49979"/>
                </a:lnTo>
                <a:lnTo>
                  <a:pt x="114482" y="49979"/>
                </a:lnTo>
                <a:lnTo>
                  <a:pt x="114942" y="46164"/>
                </a:lnTo>
                <a:lnTo>
                  <a:pt x="115930" y="43292"/>
                </a:lnTo>
                <a:lnTo>
                  <a:pt x="117446" y="41362"/>
                </a:lnTo>
                <a:lnTo>
                  <a:pt x="120157" y="37869"/>
                </a:lnTo>
                <a:lnTo>
                  <a:pt x="124752" y="36123"/>
                </a:lnTo>
                <a:lnTo>
                  <a:pt x="136837" y="36123"/>
                </a:lnTo>
                <a:lnTo>
                  <a:pt x="141144" y="37076"/>
                </a:lnTo>
                <a:lnTo>
                  <a:pt x="144154" y="38983"/>
                </a:lnTo>
                <a:lnTo>
                  <a:pt x="147164" y="40891"/>
                </a:lnTo>
                <a:lnTo>
                  <a:pt x="148669" y="43958"/>
                </a:lnTo>
                <a:lnTo>
                  <a:pt x="148669" y="50255"/>
                </a:lnTo>
                <a:lnTo>
                  <a:pt x="147842" y="52943"/>
                </a:lnTo>
                <a:lnTo>
                  <a:pt x="144970" y="56160"/>
                </a:lnTo>
                <a:lnTo>
                  <a:pt x="142121" y="56528"/>
                </a:lnTo>
                <a:lnTo>
                  <a:pt x="122340" y="59010"/>
                </a:lnTo>
                <a:lnTo>
                  <a:pt x="115401" y="59883"/>
                </a:lnTo>
                <a:lnTo>
                  <a:pt x="109795" y="62204"/>
                </a:lnTo>
                <a:lnTo>
                  <a:pt x="105522" y="65972"/>
                </a:lnTo>
                <a:lnTo>
                  <a:pt x="101249" y="69741"/>
                </a:lnTo>
                <a:close/>
              </a:path>
              <a:path w="684187" h="104026">
                <a:moveTo>
                  <a:pt x="144878" y="86814"/>
                </a:moveTo>
                <a:lnTo>
                  <a:pt x="137986" y="90169"/>
                </a:lnTo>
                <a:lnTo>
                  <a:pt x="133896" y="92191"/>
                </a:lnTo>
                <a:lnTo>
                  <a:pt x="129669" y="93202"/>
                </a:lnTo>
                <a:lnTo>
                  <a:pt x="121720" y="93202"/>
                </a:lnTo>
                <a:lnTo>
                  <a:pt x="118618" y="92168"/>
                </a:lnTo>
                <a:lnTo>
                  <a:pt x="115999" y="90100"/>
                </a:lnTo>
                <a:lnTo>
                  <a:pt x="113380" y="88032"/>
                </a:lnTo>
                <a:lnTo>
                  <a:pt x="115562" y="103750"/>
                </a:lnTo>
                <a:lnTo>
                  <a:pt x="128106" y="103750"/>
                </a:lnTo>
                <a:lnTo>
                  <a:pt x="133322" y="102532"/>
                </a:lnTo>
                <a:lnTo>
                  <a:pt x="138055" y="100096"/>
                </a:lnTo>
                <a:lnTo>
                  <a:pt x="144878" y="86814"/>
                </a:lnTo>
                <a:close/>
              </a:path>
              <a:path w="684187" h="104026">
                <a:moveTo>
                  <a:pt x="220189" y="27781"/>
                </a:moveTo>
                <a:lnTo>
                  <a:pt x="220189" y="101268"/>
                </a:lnTo>
                <a:lnTo>
                  <a:pt x="232802" y="101268"/>
                </a:lnTo>
                <a:lnTo>
                  <a:pt x="232802" y="27781"/>
                </a:lnTo>
                <a:lnTo>
                  <a:pt x="220189" y="27781"/>
                </a:lnTo>
                <a:close/>
              </a:path>
              <a:path w="684187" h="104026">
                <a:moveTo>
                  <a:pt x="220189" y="0"/>
                </a:moveTo>
                <a:lnTo>
                  <a:pt x="220189" y="14063"/>
                </a:lnTo>
                <a:lnTo>
                  <a:pt x="232802" y="14063"/>
                </a:lnTo>
                <a:lnTo>
                  <a:pt x="232802" y="0"/>
                </a:lnTo>
                <a:lnTo>
                  <a:pt x="220189" y="0"/>
                </a:lnTo>
                <a:close/>
              </a:path>
              <a:path w="684187" h="104026">
                <a:moveTo>
                  <a:pt x="310549" y="92306"/>
                </a:moveTo>
                <a:lnTo>
                  <a:pt x="313311" y="88060"/>
                </a:lnTo>
                <a:lnTo>
                  <a:pt x="317753" y="76488"/>
                </a:lnTo>
                <a:lnTo>
                  <a:pt x="319234" y="62801"/>
                </a:lnTo>
                <a:lnTo>
                  <a:pt x="319029" y="57666"/>
                </a:lnTo>
                <a:lnTo>
                  <a:pt x="316009" y="44598"/>
                </a:lnTo>
                <a:lnTo>
                  <a:pt x="309377" y="34813"/>
                </a:lnTo>
                <a:lnTo>
                  <a:pt x="298171" y="27581"/>
                </a:lnTo>
                <a:lnTo>
                  <a:pt x="285254" y="25299"/>
                </a:lnTo>
                <a:lnTo>
                  <a:pt x="282697" y="25373"/>
                </a:lnTo>
                <a:lnTo>
                  <a:pt x="269927" y="28526"/>
                </a:lnTo>
                <a:lnTo>
                  <a:pt x="259890" y="36329"/>
                </a:lnTo>
                <a:lnTo>
                  <a:pt x="256741" y="40634"/>
                </a:lnTo>
                <a:lnTo>
                  <a:pt x="252021" y="52039"/>
                </a:lnTo>
                <a:lnTo>
                  <a:pt x="250447" y="65972"/>
                </a:lnTo>
                <a:lnTo>
                  <a:pt x="250591" y="70268"/>
                </a:lnTo>
                <a:lnTo>
                  <a:pt x="253292" y="83306"/>
                </a:lnTo>
                <a:lnTo>
                  <a:pt x="259407" y="93650"/>
                </a:lnTo>
                <a:lnTo>
                  <a:pt x="260025" y="94341"/>
                </a:lnTo>
                <a:lnTo>
                  <a:pt x="263198" y="73624"/>
                </a:lnTo>
                <a:lnTo>
                  <a:pt x="263198" y="57585"/>
                </a:lnTo>
                <a:lnTo>
                  <a:pt x="264921" y="50599"/>
                </a:lnTo>
                <a:lnTo>
                  <a:pt x="268367" y="44809"/>
                </a:lnTo>
                <a:lnTo>
                  <a:pt x="271813" y="39018"/>
                </a:lnTo>
                <a:lnTo>
                  <a:pt x="277328" y="36123"/>
                </a:lnTo>
                <a:lnTo>
                  <a:pt x="293455" y="36123"/>
                </a:lnTo>
                <a:lnTo>
                  <a:pt x="299475" y="39523"/>
                </a:lnTo>
                <a:lnTo>
                  <a:pt x="302967" y="46325"/>
                </a:lnTo>
                <a:lnTo>
                  <a:pt x="305173" y="50645"/>
                </a:lnTo>
                <a:lnTo>
                  <a:pt x="306276" y="56252"/>
                </a:lnTo>
                <a:lnTo>
                  <a:pt x="306276" y="70775"/>
                </a:lnTo>
                <a:lnTo>
                  <a:pt x="304748" y="77703"/>
                </a:lnTo>
                <a:lnTo>
                  <a:pt x="301692" y="83930"/>
                </a:lnTo>
                <a:lnTo>
                  <a:pt x="301243" y="100205"/>
                </a:lnTo>
                <a:lnTo>
                  <a:pt x="310549" y="92306"/>
                </a:lnTo>
                <a:close/>
              </a:path>
              <a:path w="684187" h="104026">
                <a:moveTo>
                  <a:pt x="301692" y="83930"/>
                </a:moveTo>
                <a:lnTo>
                  <a:pt x="298637" y="90158"/>
                </a:lnTo>
                <a:lnTo>
                  <a:pt x="292996" y="93271"/>
                </a:lnTo>
                <a:lnTo>
                  <a:pt x="277281" y="93271"/>
                </a:lnTo>
                <a:lnTo>
                  <a:pt x="271813" y="90652"/>
                </a:lnTo>
                <a:lnTo>
                  <a:pt x="268367" y="85413"/>
                </a:lnTo>
                <a:lnTo>
                  <a:pt x="264921" y="80173"/>
                </a:lnTo>
                <a:lnTo>
                  <a:pt x="263198" y="73624"/>
                </a:lnTo>
                <a:lnTo>
                  <a:pt x="260025" y="94341"/>
                </a:lnTo>
                <a:lnTo>
                  <a:pt x="270350" y="101553"/>
                </a:lnTo>
                <a:lnTo>
                  <a:pt x="283600" y="103957"/>
                </a:lnTo>
                <a:lnTo>
                  <a:pt x="288352" y="103745"/>
                </a:lnTo>
                <a:lnTo>
                  <a:pt x="301243" y="100205"/>
                </a:lnTo>
                <a:lnTo>
                  <a:pt x="301692" y="83930"/>
                </a:lnTo>
                <a:close/>
              </a:path>
              <a:path w="684187" h="104026">
                <a:moveTo>
                  <a:pt x="344368" y="28402"/>
                </a:moveTo>
                <a:lnTo>
                  <a:pt x="344368" y="43430"/>
                </a:lnTo>
                <a:lnTo>
                  <a:pt x="358773" y="43430"/>
                </a:lnTo>
                <a:lnTo>
                  <a:pt x="358773" y="28402"/>
                </a:lnTo>
                <a:lnTo>
                  <a:pt x="344368" y="28402"/>
                </a:lnTo>
                <a:close/>
              </a:path>
              <a:path w="684187" h="104026">
                <a:moveTo>
                  <a:pt x="344368" y="86240"/>
                </a:moveTo>
                <a:lnTo>
                  <a:pt x="344368" y="101268"/>
                </a:lnTo>
                <a:lnTo>
                  <a:pt x="358773" y="101268"/>
                </a:lnTo>
                <a:lnTo>
                  <a:pt x="358773" y="86240"/>
                </a:lnTo>
                <a:lnTo>
                  <a:pt x="344368" y="86240"/>
                </a:lnTo>
                <a:close/>
              </a:path>
              <a:path w="684187" h="104026">
                <a:moveTo>
                  <a:pt x="432246" y="101268"/>
                </a:moveTo>
                <a:lnTo>
                  <a:pt x="434360" y="91157"/>
                </a:lnTo>
                <a:lnTo>
                  <a:pt x="436083" y="83827"/>
                </a:lnTo>
                <a:lnTo>
                  <a:pt x="437415" y="79277"/>
                </a:lnTo>
                <a:lnTo>
                  <a:pt x="439483" y="72200"/>
                </a:lnTo>
                <a:lnTo>
                  <a:pt x="442516" y="64364"/>
                </a:lnTo>
                <a:lnTo>
                  <a:pt x="446513" y="55770"/>
                </a:lnTo>
                <a:lnTo>
                  <a:pt x="447796" y="53032"/>
                </a:lnTo>
                <a:lnTo>
                  <a:pt x="453767" y="41702"/>
                </a:lnTo>
                <a:lnTo>
                  <a:pt x="460470" y="31090"/>
                </a:lnTo>
                <a:lnTo>
                  <a:pt x="465732" y="23461"/>
                </a:lnTo>
                <a:lnTo>
                  <a:pt x="469948" y="18107"/>
                </a:lnTo>
                <a:lnTo>
                  <a:pt x="473118" y="15028"/>
                </a:lnTo>
                <a:lnTo>
                  <a:pt x="473118" y="4205"/>
                </a:lnTo>
                <a:lnTo>
                  <a:pt x="404470" y="4205"/>
                </a:lnTo>
                <a:lnTo>
                  <a:pt x="404470" y="16682"/>
                </a:lnTo>
                <a:lnTo>
                  <a:pt x="459057" y="16682"/>
                </a:lnTo>
                <a:lnTo>
                  <a:pt x="453593" y="23338"/>
                </a:lnTo>
                <a:lnTo>
                  <a:pt x="446270" y="33573"/>
                </a:lnTo>
                <a:lnTo>
                  <a:pt x="439208" y="45015"/>
                </a:lnTo>
                <a:lnTo>
                  <a:pt x="434597" y="53552"/>
                </a:lnTo>
                <a:lnTo>
                  <a:pt x="429057" y="65444"/>
                </a:lnTo>
                <a:lnTo>
                  <a:pt x="424533" y="77360"/>
                </a:lnTo>
                <a:lnTo>
                  <a:pt x="421024" y="89302"/>
                </a:lnTo>
                <a:lnTo>
                  <a:pt x="418530" y="101268"/>
                </a:lnTo>
                <a:lnTo>
                  <a:pt x="432246" y="101268"/>
                </a:lnTo>
                <a:close/>
              </a:path>
              <a:path w="684187" h="104026">
                <a:moveTo>
                  <a:pt x="489407" y="19417"/>
                </a:moveTo>
                <a:lnTo>
                  <a:pt x="486673" y="27299"/>
                </a:lnTo>
                <a:lnTo>
                  <a:pt x="486673" y="45590"/>
                </a:lnTo>
                <a:lnTo>
                  <a:pt x="489442" y="53219"/>
                </a:lnTo>
                <a:lnTo>
                  <a:pt x="494978" y="59148"/>
                </a:lnTo>
                <a:lnTo>
                  <a:pt x="500516" y="65076"/>
                </a:lnTo>
                <a:lnTo>
                  <a:pt x="508040" y="68040"/>
                </a:lnTo>
                <a:lnTo>
                  <a:pt x="507374" y="55253"/>
                </a:lnTo>
                <a:lnTo>
                  <a:pt x="504249" y="51461"/>
                </a:lnTo>
                <a:lnTo>
                  <a:pt x="501125" y="47670"/>
                </a:lnTo>
                <a:lnTo>
                  <a:pt x="499562" y="42557"/>
                </a:lnTo>
                <a:lnTo>
                  <a:pt x="499562" y="29321"/>
                </a:lnTo>
                <a:lnTo>
                  <a:pt x="504632" y="5132"/>
                </a:lnTo>
                <a:lnTo>
                  <a:pt x="494875" y="12615"/>
                </a:lnTo>
                <a:lnTo>
                  <a:pt x="489407" y="19417"/>
                </a:lnTo>
                <a:close/>
              </a:path>
              <a:path w="684187" h="104026">
                <a:moveTo>
                  <a:pt x="490349" y="91387"/>
                </a:moveTo>
                <a:lnTo>
                  <a:pt x="495358" y="96442"/>
                </a:lnTo>
                <a:lnTo>
                  <a:pt x="500366" y="101498"/>
                </a:lnTo>
                <a:lnTo>
                  <a:pt x="507695" y="104026"/>
                </a:lnTo>
                <a:lnTo>
                  <a:pt x="517751" y="104023"/>
                </a:lnTo>
                <a:lnTo>
                  <a:pt x="530551" y="101338"/>
                </a:lnTo>
                <a:lnTo>
                  <a:pt x="540617" y="93572"/>
                </a:lnTo>
                <a:lnTo>
                  <a:pt x="547947" y="80725"/>
                </a:lnTo>
                <a:lnTo>
                  <a:pt x="550083" y="74354"/>
                </a:lnTo>
                <a:lnTo>
                  <a:pt x="552565" y="62105"/>
                </a:lnTo>
                <a:lnTo>
                  <a:pt x="553392" y="48600"/>
                </a:lnTo>
                <a:lnTo>
                  <a:pt x="553374" y="46572"/>
                </a:lnTo>
                <a:lnTo>
                  <a:pt x="552105" y="33034"/>
                </a:lnTo>
                <a:lnTo>
                  <a:pt x="548843" y="21853"/>
                </a:lnTo>
                <a:lnTo>
                  <a:pt x="543065" y="12331"/>
                </a:lnTo>
                <a:lnTo>
                  <a:pt x="532772" y="4892"/>
                </a:lnTo>
                <a:lnTo>
                  <a:pt x="519068" y="2412"/>
                </a:lnTo>
                <a:lnTo>
                  <a:pt x="518034" y="2423"/>
                </a:lnTo>
                <a:lnTo>
                  <a:pt x="504632" y="5132"/>
                </a:lnTo>
                <a:lnTo>
                  <a:pt x="499562" y="29321"/>
                </a:lnTo>
                <a:lnTo>
                  <a:pt x="501342" y="23886"/>
                </a:lnTo>
                <a:lnTo>
                  <a:pt x="504904" y="19819"/>
                </a:lnTo>
                <a:lnTo>
                  <a:pt x="508465" y="15752"/>
                </a:lnTo>
                <a:lnTo>
                  <a:pt x="513278" y="13718"/>
                </a:lnTo>
                <a:lnTo>
                  <a:pt x="524995" y="13718"/>
                </a:lnTo>
                <a:lnTo>
                  <a:pt x="529648" y="15499"/>
                </a:lnTo>
                <a:lnTo>
                  <a:pt x="533300" y="19061"/>
                </a:lnTo>
                <a:lnTo>
                  <a:pt x="536953" y="22622"/>
                </a:lnTo>
                <a:lnTo>
                  <a:pt x="538780" y="28034"/>
                </a:lnTo>
                <a:lnTo>
                  <a:pt x="538780" y="43384"/>
                </a:lnTo>
                <a:lnTo>
                  <a:pt x="536747" y="49048"/>
                </a:lnTo>
                <a:lnTo>
                  <a:pt x="532680" y="52288"/>
                </a:lnTo>
                <a:lnTo>
                  <a:pt x="528614" y="55528"/>
                </a:lnTo>
                <a:lnTo>
                  <a:pt x="524122" y="57148"/>
                </a:lnTo>
                <a:lnTo>
                  <a:pt x="512359" y="57148"/>
                </a:lnTo>
                <a:lnTo>
                  <a:pt x="507374" y="55253"/>
                </a:lnTo>
                <a:lnTo>
                  <a:pt x="508040" y="68040"/>
                </a:lnTo>
                <a:lnTo>
                  <a:pt x="522238" y="68040"/>
                </a:lnTo>
                <a:lnTo>
                  <a:pt x="526615" y="67156"/>
                </a:lnTo>
                <a:lnTo>
                  <a:pt x="530681" y="65386"/>
                </a:lnTo>
                <a:lnTo>
                  <a:pt x="534748" y="63617"/>
                </a:lnTo>
                <a:lnTo>
                  <a:pt x="538160" y="60549"/>
                </a:lnTo>
                <a:lnTo>
                  <a:pt x="540917" y="56183"/>
                </a:lnTo>
                <a:lnTo>
                  <a:pt x="539786" y="64270"/>
                </a:lnTo>
                <a:lnTo>
                  <a:pt x="536504" y="77774"/>
                </a:lnTo>
                <a:lnTo>
                  <a:pt x="532025" y="86274"/>
                </a:lnTo>
                <a:lnTo>
                  <a:pt x="527844" y="91215"/>
                </a:lnTo>
                <a:lnTo>
                  <a:pt x="522790" y="93685"/>
                </a:lnTo>
                <a:lnTo>
                  <a:pt x="513692" y="93685"/>
                </a:lnTo>
                <a:lnTo>
                  <a:pt x="510843" y="92996"/>
                </a:lnTo>
                <a:lnTo>
                  <a:pt x="508316" y="91617"/>
                </a:lnTo>
                <a:lnTo>
                  <a:pt x="503399" y="88997"/>
                </a:lnTo>
                <a:lnTo>
                  <a:pt x="500757" y="84264"/>
                </a:lnTo>
                <a:lnTo>
                  <a:pt x="500389" y="77416"/>
                </a:lnTo>
                <a:lnTo>
                  <a:pt x="487845" y="77416"/>
                </a:lnTo>
                <a:lnTo>
                  <a:pt x="487845" y="85045"/>
                </a:lnTo>
                <a:lnTo>
                  <a:pt x="490349" y="91387"/>
                </a:lnTo>
                <a:close/>
              </a:path>
              <a:path w="684187" h="104026">
                <a:moveTo>
                  <a:pt x="650207" y="2964"/>
                </a:moveTo>
                <a:lnTo>
                  <a:pt x="594999" y="103888"/>
                </a:lnTo>
                <a:lnTo>
                  <a:pt x="602650" y="103888"/>
                </a:lnTo>
                <a:lnTo>
                  <a:pt x="657858" y="2964"/>
                </a:lnTo>
                <a:lnTo>
                  <a:pt x="650207" y="29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251548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4358705" y="5641727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4358705" y="5692761"/>
            <a:ext cx="13095" cy="0"/>
          </a:xfrm>
          <a:custGeom>
            <a:avLst/>
            <a:gdLst/>
            <a:ahLst/>
            <a:cxnLst/>
            <a:rect l="l" t="t" r="r" b="b"/>
            <a:pathLst>
              <a:path w="14405">
                <a:moveTo>
                  <a:pt x="0" y="0"/>
                </a:moveTo>
                <a:lnTo>
                  <a:pt x="14405" y="0"/>
                </a:lnTo>
              </a:path>
            </a:pathLst>
          </a:custGeom>
          <a:ln w="162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2793896" y="5356814"/>
            <a:ext cx="1529198" cy="0"/>
          </a:xfrm>
          <a:custGeom>
            <a:avLst/>
            <a:gdLst/>
            <a:ahLst/>
            <a:cxnLst/>
            <a:rect l="l" t="t" r="r" b="b"/>
            <a:pathLst>
              <a:path w="1682118">
                <a:moveTo>
                  <a:pt x="168211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2783202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32309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414130" y="5169955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456905" y="5190716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006259" y="5464701"/>
            <a:ext cx="631659" cy="91848"/>
          </a:xfrm>
          <a:custGeom>
            <a:avLst/>
            <a:gdLst/>
            <a:ahLst/>
            <a:cxnLst/>
            <a:rect l="l" t="t" r="r" b="b"/>
            <a:pathLst>
              <a:path w="694825" h="104094">
                <a:moveTo>
                  <a:pt x="316638" y="27437"/>
                </a:moveTo>
                <a:lnTo>
                  <a:pt x="316638" y="101268"/>
                </a:lnTo>
                <a:lnTo>
                  <a:pt x="329044" y="101268"/>
                </a:lnTo>
                <a:lnTo>
                  <a:pt x="329044" y="53564"/>
                </a:lnTo>
                <a:lnTo>
                  <a:pt x="330721" y="48933"/>
                </a:lnTo>
                <a:lnTo>
                  <a:pt x="334076" y="44912"/>
                </a:lnTo>
                <a:lnTo>
                  <a:pt x="337430" y="40891"/>
                </a:lnTo>
                <a:lnTo>
                  <a:pt x="342231" y="38880"/>
                </a:lnTo>
                <a:lnTo>
                  <a:pt x="349894" y="38903"/>
                </a:lnTo>
                <a:lnTo>
                  <a:pt x="352547" y="39225"/>
                </a:lnTo>
                <a:lnTo>
                  <a:pt x="352547" y="26127"/>
                </a:lnTo>
                <a:lnTo>
                  <a:pt x="351214" y="25989"/>
                </a:lnTo>
                <a:lnTo>
                  <a:pt x="348549" y="25782"/>
                </a:lnTo>
                <a:lnTo>
                  <a:pt x="343633" y="25782"/>
                </a:lnTo>
                <a:lnTo>
                  <a:pt x="339290" y="27563"/>
                </a:lnTo>
                <a:lnTo>
                  <a:pt x="335523" y="31125"/>
                </a:lnTo>
                <a:lnTo>
                  <a:pt x="331755" y="34686"/>
                </a:lnTo>
                <a:lnTo>
                  <a:pt x="329388" y="37708"/>
                </a:lnTo>
                <a:lnTo>
                  <a:pt x="328424" y="40190"/>
                </a:lnTo>
                <a:lnTo>
                  <a:pt x="328424" y="27437"/>
                </a:lnTo>
                <a:lnTo>
                  <a:pt x="316638" y="27437"/>
                </a:lnTo>
                <a:close/>
              </a:path>
              <a:path w="694825" h="104094">
                <a:moveTo>
                  <a:pt x="382851" y="38662"/>
                </a:moveTo>
                <a:lnTo>
                  <a:pt x="387630" y="36605"/>
                </a:lnTo>
                <a:lnTo>
                  <a:pt x="401277" y="36605"/>
                </a:lnTo>
                <a:lnTo>
                  <a:pt x="406951" y="39592"/>
                </a:lnTo>
                <a:lnTo>
                  <a:pt x="410352" y="45567"/>
                </a:lnTo>
                <a:lnTo>
                  <a:pt x="412190" y="48784"/>
                </a:lnTo>
                <a:lnTo>
                  <a:pt x="413361" y="53081"/>
                </a:lnTo>
                <a:lnTo>
                  <a:pt x="413867" y="58458"/>
                </a:lnTo>
                <a:lnTo>
                  <a:pt x="372857" y="58458"/>
                </a:lnTo>
                <a:lnTo>
                  <a:pt x="373087" y="52116"/>
                </a:lnTo>
                <a:lnTo>
                  <a:pt x="368859" y="36881"/>
                </a:lnTo>
                <a:lnTo>
                  <a:pt x="365922" y="40749"/>
                </a:lnTo>
                <a:lnTo>
                  <a:pt x="360888" y="52094"/>
                </a:lnTo>
                <a:lnTo>
                  <a:pt x="359210" y="65766"/>
                </a:lnTo>
                <a:lnTo>
                  <a:pt x="359409" y="70808"/>
                </a:lnTo>
                <a:lnTo>
                  <a:pt x="362346" y="83803"/>
                </a:lnTo>
                <a:lnTo>
                  <a:pt x="368791" y="93857"/>
                </a:lnTo>
                <a:lnTo>
                  <a:pt x="379435" y="101386"/>
                </a:lnTo>
                <a:lnTo>
                  <a:pt x="392156" y="103888"/>
                </a:lnTo>
                <a:lnTo>
                  <a:pt x="395924" y="103888"/>
                </a:lnTo>
                <a:lnTo>
                  <a:pt x="399301" y="103520"/>
                </a:lnTo>
                <a:lnTo>
                  <a:pt x="402288" y="102785"/>
                </a:lnTo>
                <a:lnTo>
                  <a:pt x="407847" y="101498"/>
                </a:lnTo>
                <a:lnTo>
                  <a:pt x="412511" y="99016"/>
                </a:lnTo>
                <a:lnTo>
                  <a:pt x="416279" y="95340"/>
                </a:lnTo>
                <a:lnTo>
                  <a:pt x="418531" y="93226"/>
                </a:lnTo>
                <a:lnTo>
                  <a:pt x="420564" y="90502"/>
                </a:lnTo>
                <a:lnTo>
                  <a:pt x="422379" y="87170"/>
                </a:lnTo>
                <a:lnTo>
                  <a:pt x="424194" y="83838"/>
                </a:lnTo>
                <a:lnTo>
                  <a:pt x="425262" y="80817"/>
                </a:lnTo>
                <a:lnTo>
                  <a:pt x="425584" y="78105"/>
                </a:lnTo>
                <a:lnTo>
                  <a:pt x="413384" y="78105"/>
                </a:lnTo>
                <a:lnTo>
                  <a:pt x="412465" y="81368"/>
                </a:lnTo>
                <a:lnTo>
                  <a:pt x="410903" y="84241"/>
                </a:lnTo>
                <a:lnTo>
                  <a:pt x="408697" y="86722"/>
                </a:lnTo>
                <a:lnTo>
                  <a:pt x="404838" y="90996"/>
                </a:lnTo>
                <a:lnTo>
                  <a:pt x="399669" y="93134"/>
                </a:lnTo>
                <a:lnTo>
                  <a:pt x="386251" y="93134"/>
                </a:lnTo>
                <a:lnTo>
                  <a:pt x="381128" y="90870"/>
                </a:lnTo>
                <a:lnTo>
                  <a:pt x="377819" y="86343"/>
                </a:lnTo>
                <a:lnTo>
                  <a:pt x="374511" y="81816"/>
                </a:lnTo>
                <a:lnTo>
                  <a:pt x="372742" y="75807"/>
                </a:lnTo>
                <a:lnTo>
                  <a:pt x="372512" y="68316"/>
                </a:lnTo>
                <a:lnTo>
                  <a:pt x="426618" y="68316"/>
                </a:lnTo>
                <a:lnTo>
                  <a:pt x="426618" y="60871"/>
                </a:lnTo>
                <a:lnTo>
                  <a:pt x="426250" y="55448"/>
                </a:lnTo>
                <a:lnTo>
                  <a:pt x="425515" y="52047"/>
                </a:lnTo>
                <a:lnTo>
                  <a:pt x="424688" y="47084"/>
                </a:lnTo>
                <a:lnTo>
                  <a:pt x="423034" y="42741"/>
                </a:lnTo>
                <a:lnTo>
                  <a:pt x="420552" y="39018"/>
                </a:lnTo>
                <a:lnTo>
                  <a:pt x="417979" y="35112"/>
                </a:lnTo>
                <a:lnTo>
                  <a:pt x="414235" y="31929"/>
                </a:lnTo>
                <a:lnTo>
                  <a:pt x="409318" y="29470"/>
                </a:lnTo>
                <a:lnTo>
                  <a:pt x="404401" y="27011"/>
                </a:lnTo>
                <a:lnTo>
                  <a:pt x="399324" y="25782"/>
                </a:lnTo>
                <a:lnTo>
                  <a:pt x="391680" y="25850"/>
                </a:lnTo>
                <a:lnTo>
                  <a:pt x="382851" y="38662"/>
                </a:lnTo>
                <a:close/>
              </a:path>
              <a:path w="694825" h="104094">
                <a:moveTo>
                  <a:pt x="379011" y="29009"/>
                </a:moveTo>
                <a:lnTo>
                  <a:pt x="368859" y="36881"/>
                </a:lnTo>
                <a:lnTo>
                  <a:pt x="373087" y="52116"/>
                </a:lnTo>
                <a:lnTo>
                  <a:pt x="375131" y="46888"/>
                </a:lnTo>
                <a:lnTo>
                  <a:pt x="378991" y="42775"/>
                </a:lnTo>
                <a:lnTo>
                  <a:pt x="382851" y="38662"/>
                </a:lnTo>
                <a:lnTo>
                  <a:pt x="391680" y="25850"/>
                </a:lnTo>
                <a:lnTo>
                  <a:pt x="379011" y="29009"/>
                </a:lnTo>
                <a:close/>
              </a:path>
              <a:path w="694825" h="104094">
                <a:moveTo>
                  <a:pt x="481321" y="27437"/>
                </a:moveTo>
                <a:lnTo>
                  <a:pt x="481321" y="101268"/>
                </a:lnTo>
                <a:lnTo>
                  <a:pt x="493727" y="101268"/>
                </a:lnTo>
                <a:lnTo>
                  <a:pt x="493727" y="53564"/>
                </a:lnTo>
                <a:lnTo>
                  <a:pt x="495404" y="48933"/>
                </a:lnTo>
                <a:lnTo>
                  <a:pt x="498759" y="44912"/>
                </a:lnTo>
                <a:lnTo>
                  <a:pt x="502113" y="40891"/>
                </a:lnTo>
                <a:lnTo>
                  <a:pt x="506914" y="38880"/>
                </a:lnTo>
                <a:lnTo>
                  <a:pt x="514577" y="38903"/>
                </a:lnTo>
                <a:lnTo>
                  <a:pt x="517230" y="39225"/>
                </a:lnTo>
                <a:lnTo>
                  <a:pt x="517230" y="26127"/>
                </a:lnTo>
                <a:lnTo>
                  <a:pt x="515897" y="25989"/>
                </a:lnTo>
                <a:lnTo>
                  <a:pt x="513232" y="25782"/>
                </a:lnTo>
                <a:lnTo>
                  <a:pt x="508316" y="25782"/>
                </a:lnTo>
                <a:lnTo>
                  <a:pt x="503973" y="27563"/>
                </a:lnTo>
                <a:lnTo>
                  <a:pt x="500206" y="31125"/>
                </a:lnTo>
                <a:lnTo>
                  <a:pt x="496438" y="34686"/>
                </a:lnTo>
                <a:lnTo>
                  <a:pt x="494071" y="37708"/>
                </a:lnTo>
                <a:lnTo>
                  <a:pt x="493107" y="40190"/>
                </a:lnTo>
                <a:lnTo>
                  <a:pt x="493107" y="27437"/>
                </a:lnTo>
                <a:lnTo>
                  <a:pt x="481321" y="27437"/>
                </a:lnTo>
                <a:close/>
              </a:path>
              <a:path w="694825" h="104094">
                <a:moveTo>
                  <a:pt x="528028" y="27781"/>
                </a:moveTo>
                <a:lnTo>
                  <a:pt x="528028" y="101268"/>
                </a:lnTo>
                <a:lnTo>
                  <a:pt x="540642" y="101268"/>
                </a:lnTo>
                <a:lnTo>
                  <a:pt x="540642" y="27781"/>
                </a:lnTo>
                <a:lnTo>
                  <a:pt x="528028" y="27781"/>
                </a:lnTo>
                <a:close/>
              </a:path>
              <a:path w="694825" h="104094">
                <a:moveTo>
                  <a:pt x="528028" y="0"/>
                </a:moveTo>
                <a:lnTo>
                  <a:pt x="528028" y="14063"/>
                </a:lnTo>
                <a:lnTo>
                  <a:pt x="540642" y="14063"/>
                </a:lnTo>
                <a:lnTo>
                  <a:pt x="540642" y="0"/>
                </a:lnTo>
                <a:lnTo>
                  <a:pt x="528028" y="0"/>
                </a:lnTo>
                <a:close/>
              </a:path>
              <a:path w="694825" h="104094">
                <a:moveTo>
                  <a:pt x="576919" y="91617"/>
                </a:moveTo>
                <a:lnTo>
                  <a:pt x="573794" y="87619"/>
                </a:lnTo>
                <a:lnTo>
                  <a:pt x="572094" y="85413"/>
                </a:lnTo>
                <a:lnTo>
                  <a:pt x="571060" y="82242"/>
                </a:lnTo>
                <a:lnTo>
                  <a:pt x="570692" y="78105"/>
                </a:lnTo>
                <a:lnTo>
                  <a:pt x="558768" y="78105"/>
                </a:lnTo>
                <a:lnTo>
                  <a:pt x="559091" y="85459"/>
                </a:lnTo>
                <a:lnTo>
                  <a:pt x="561537" y="91628"/>
                </a:lnTo>
                <a:lnTo>
                  <a:pt x="566109" y="96615"/>
                </a:lnTo>
                <a:lnTo>
                  <a:pt x="570681" y="101601"/>
                </a:lnTo>
                <a:lnTo>
                  <a:pt x="578458" y="104094"/>
                </a:lnTo>
                <a:lnTo>
                  <a:pt x="599641" y="104094"/>
                </a:lnTo>
                <a:lnTo>
                  <a:pt x="607233" y="101705"/>
                </a:lnTo>
                <a:lnTo>
                  <a:pt x="612219" y="96925"/>
                </a:lnTo>
                <a:lnTo>
                  <a:pt x="617205" y="92145"/>
                </a:lnTo>
                <a:lnTo>
                  <a:pt x="619698" y="86470"/>
                </a:lnTo>
                <a:lnTo>
                  <a:pt x="619698" y="73096"/>
                </a:lnTo>
                <a:lnTo>
                  <a:pt x="617285" y="68109"/>
                </a:lnTo>
                <a:lnTo>
                  <a:pt x="612461" y="64938"/>
                </a:lnTo>
                <a:lnTo>
                  <a:pt x="609428" y="62916"/>
                </a:lnTo>
                <a:lnTo>
                  <a:pt x="603454" y="60825"/>
                </a:lnTo>
                <a:lnTo>
                  <a:pt x="594540" y="58665"/>
                </a:lnTo>
                <a:lnTo>
                  <a:pt x="586338" y="56666"/>
                </a:lnTo>
                <a:lnTo>
                  <a:pt x="582754" y="55793"/>
                </a:lnTo>
                <a:lnTo>
                  <a:pt x="580043" y="54782"/>
                </a:lnTo>
                <a:lnTo>
                  <a:pt x="578206" y="53633"/>
                </a:lnTo>
                <a:lnTo>
                  <a:pt x="575035" y="51702"/>
                </a:lnTo>
                <a:lnTo>
                  <a:pt x="573449" y="49129"/>
                </a:lnTo>
                <a:lnTo>
                  <a:pt x="573449" y="42970"/>
                </a:lnTo>
                <a:lnTo>
                  <a:pt x="574655" y="40604"/>
                </a:lnTo>
                <a:lnTo>
                  <a:pt x="577068" y="38811"/>
                </a:lnTo>
                <a:lnTo>
                  <a:pt x="579480" y="37019"/>
                </a:lnTo>
                <a:lnTo>
                  <a:pt x="583030" y="36123"/>
                </a:lnTo>
                <a:lnTo>
                  <a:pt x="594747" y="36123"/>
                </a:lnTo>
                <a:lnTo>
                  <a:pt x="599686" y="37754"/>
                </a:lnTo>
                <a:lnTo>
                  <a:pt x="602535" y="41017"/>
                </a:lnTo>
                <a:lnTo>
                  <a:pt x="604282" y="43315"/>
                </a:lnTo>
                <a:lnTo>
                  <a:pt x="605269" y="45866"/>
                </a:lnTo>
                <a:lnTo>
                  <a:pt x="605499" y="48669"/>
                </a:lnTo>
                <a:lnTo>
                  <a:pt x="617216" y="48669"/>
                </a:lnTo>
                <a:lnTo>
                  <a:pt x="617308" y="43890"/>
                </a:lnTo>
                <a:lnTo>
                  <a:pt x="615815" y="39432"/>
                </a:lnTo>
                <a:lnTo>
                  <a:pt x="612736" y="35295"/>
                </a:lnTo>
                <a:lnTo>
                  <a:pt x="602770" y="27847"/>
                </a:lnTo>
                <a:lnTo>
                  <a:pt x="588682" y="25506"/>
                </a:lnTo>
                <a:lnTo>
                  <a:pt x="580181" y="25506"/>
                </a:lnTo>
                <a:lnTo>
                  <a:pt x="573415" y="27666"/>
                </a:lnTo>
                <a:lnTo>
                  <a:pt x="568384" y="31986"/>
                </a:lnTo>
                <a:lnTo>
                  <a:pt x="563352" y="36307"/>
                </a:lnTo>
                <a:lnTo>
                  <a:pt x="560836" y="41959"/>
                </a:lnTo>
                <a:lnTo>
                  <a:pt x="560836" y="54874"/>
                </a:lnTo>
                <a:lnTo>
                  <a:pt x="563502" y="59515"/>
                </a:lnTo>
                <a:lnTo>
                  <a:pt x="568831" y="62870"/>
                </a:lnTo>
                <a:lnTo>
                  <a:pt x="571818" y="64800"/>
                </a:lnTo>
                <a:lnTo>
                  <a:pt x="576459" y="66547"/>
                </a:lnTo>
                <a:lnTo>
                  <a:pt x="582754" y="68109"/>
                </a:lnTo>
                <a:lnTo>
                  <a:pt x="592610" y="70591"/>
                </a:lnTo>
                <a:lnTo>
                  <a:pt x="597895" y="71924"/>
                </a:lnTo>
                <a:lnTo>
                  <a:pt x="601432" y="73096"/>
                </a:lnTo>
                <a:lnTo>
                  <a:pt x="603225" y="74107"/>
                </a:lnTo>
                <a:lnTo>
                  <a:pt x="606028" y="75761"/>
                </a:lnTo>
                <a:lnTo>
                  <a:pt x="607429" y="78174"/>
                </a:lnTo>
                <a:lnTo>
                  <a:pt x="607429" y="85528"/>
                </a:lnTo>
                <a:lnTo>
                  <a:pt x="605683" y="88618"/>
                </a:lnTo>
                <a:lnTo>
                  <a:pt x="602191" y="90617"/>
                </a:lnTo>
                <a:lnTo>
                  <a:pt x="598699" y="92617"/>
                </a:lnTo>
                <a:lnTo>
                  <a:pt x="594655" y="93616"/>
                </a:lnTo>
                <a:lnTo>
                  <a:pt x="582340" y="93616"/>
                </a:lnTo>
                <a:lnTo>
                  <a:pt x="576919" y="91617"/>
                </a:lnTo>
                <a:close/>
              </a:path>
              <a:path w="694825" h="104094">
                <a:moveTo>
                  <a:pt x="633620" y="0"/>
                </a:moveTo>
                <a:lnTo>
                  <a:pt x="633620" y="101268"/>
                </a:lnTo>
                <a:lnTo>
                  <a:pt x="645544" y="101268"/>
                </a:lnTo>
                <a:lnTo>
                  <a:pt x="645544" y="73555"/>
                </a:lnTo>
                <a:lnTo>
                  <a:pt x="655952" y="64042"/>
                </a:lnTo>
                <a:lnTo>
                  <a:pt x="678972" y="101268"/>
                </a:lnTo>
                <a:lnTo>
                  <a:pt x="694825" y="101268"/>
                </a:lnTo>
                <a:lnTo>
                  <a:pt x="664981" y="55080"/>
                </a:lnTo>
                <a:lnTo>
                  <a:pt x="693240" y="27437"/>
                </a:lnTo>
                <a:lnTo>
                  <a:pt x="677387" y="27437"/>
                </a:lnTo>
                <a:lnTo>
                  <a:pt x="645544" y="58803"/>
                </a:lnTo>
                <a:lnTo>
                  <a:pt x="645544" y="0"/>
                </a:lnTo>
                <a:lnTo>
                  <a:pt x="633620" y="0"/>
                </a:lnTo>
                <a:close/>
              </a:path>
              <a:path w="694825" h="104094">
                <a:moveTo>
                  <a:pt x="216031" y="102440"/>
                </a:moveTo>
                <a:lnTo>
                  <a:pt x="219489" y="102348"/>
                </a:lnTo>
                <a:lnTo>
                  <a:pt x="222568" y="101980"/>
                </a:lnTo>
                <a:lnTo>
                  <a:pt x="225474" y="101268"/>
                </a:lnTo>
                <a:lnTo>
                  <a:pt x="225474" y="91479"/>
                </a:lnTo>
                <a:lnTo>
                  <a:pt x="221729" y="91686"/>
                </a:lnTo>
                <a:lnTo>
                  <a:pt x="218880" y="91686"/>
                </a:lnTo>
                <a:lnTo>
                  <a:pt x="216307" y="90928"/>
                </a:lnTo>
                <a:lnTo>
                  <a:pt x="213688" y="88331"/>
                </a:lnTo>
                <a:lnTo>
                  <a:pt x="213688" y="37570"/>
                </a:lnTo>
                <a:lnTo>
                  <a:pt x="225474" y="37570"/>
                </a:lnTo>
                <a:lnTo>
                  <a:pt x="225474" y="27437"/>
                </a:lnTo>
                <a:lnTo>
                  <a:pt x="213688" y="27437"/>
                </a:lnTo>
                <a:lnTo>
                  <a:pt x="213688" y="6824"/>
                </a:lnTo>
                <a:lnTo>
                  <a:pt x="201144" y="6824"/>
                </a:lnTo>
                <a:lnTo>
                  <a:pt x="201144" y="27437"/>
                </a:lnTo>
                <a:lnTo>
                  <a:pt x="191149" y="27437"/>
                </a:lnTo>
                <a:lnTo>
                  <a:pt x="191149" y="37570"/>
                </a:lnTo>
                <a:lnTo>
                  <a:pt x="201144" y="37570"/>
                </a:lnTo>
                <a:lnTo>
                  <a:pt x="201144" y="91180"/>
                </a:lnTo>
                <a:lnTo>
                  <a:pt x="202177" y="95029"/>
                </a:lnTo>
                <a:lnTo>
                  <a:pt x="204245" y="97994"/>
                </a:lnTo>
                <a:lnTo>
                  <a:pt x="206313" y="100958"/>
                </a:lnTo>
                <a:lnTo>
                  <a:pt x="210242" y="102440"/>
                </a:lnTo>
                <a:lnTo>
                  <a:pt x="216031" y="102440"/>
                </a:lnTo>
                <a:close/>
              </a:path>
              <a:path w="694825" h="104094">
                <a:moveTo>
                  <a:pt x="12751" y="15855"/>
                </a:moveTo>
                <a:lnTo>
                  <a:pt x="41837" y="101268"/>
                </a:lnTo>
                <a:lnTo>
                  <a:pt x="55415" y="101268"/>
                </a:lnTo>
                <a:lnTo>
                  <a:pt x="84294" y="15855"/>
                </a:lnTo>
                <a:lnTo>
                  <a:pt x="84157" y="31228"/>
                </a:lnTo>
                <a:lnTo>
                  <a:pt x="84019" y="39432"/>
                </a:lnTo>
                <a:lnTo>
                  <a:pt x="84019" y="101268"/>
                </a:lnTo>
                <a:lnTo>
                  <a:pt x="97045" y="101268"/>
                </a:lnTo>
                <a:lnTo>
                  <a:pt x="97045" y="0"/>
                </a:lnTo>
                <a:lnTo>
                  <a:pt x="77609" y="0"/>
                </a:lnTo>
                <a:lnTo>
                  <a:pt x="48729" y="85619"/>
                </a:lnTo>
                <a:lnTo>
                  <a:pt x="19643" y="0"/>
                </a:lnTo>
                <a:lnTo>
                  <a:pt x="0" y="0"/>
                </a:lnTo>
                <a:lnTo>
                  <a:pt x="0" y="101268"/>
                </a:lnTo>
                <a:lnTo>
                  <a:pt x="13096" y="101268"/>
                </a:lnTo>
                <a:lnTo>
                  <a:pt x="12923" y="30297"/>
                </a:lnTo>
                <a:lnTo>
                  <a:pt x="12751" y="21439"/>
                </a:lnTo>
                <a:lnTo>
                  <a:pt x="12751" y="15855"/>
                </a:lnTo>
                <a:close/>
              </a:path>
              <a:path w="694825" h="104094">
                <a:moveTo>
                  <a:pt x="115011" y="69741"/>
                </a:moveTo>
                <a:lnTo>
                  <a:pt x="112874" y="75049"/>
                </a:lnTo>
                <a:lnTo>
                  <a:pt x="112874" y="88147"/>
                </a:lnTo>
                <a:lnTo>
                  <a:pt x="115046" y="93352"/>
                </a:lnTo>
                <a:lnTo>
                  <a:pt x="119388" y="97511"/>
                </a:lnTo>
                <a:lnTo>
                  <a:pt x="123730" y="101670"/>
                </a:lnTo>
                <a:lnTo>
                  <a:pt x="129324" y="103750"/>
                </a:lnTo>
                <a:lnTo>
                  <a:pt x="127142" y="88032"/>
                </a:lnTo>
                <a:lnTo>
                  <a:pt x="125832" y="85206"/>
                </a:lnTo>
                <a:lnTo>
                  <a:pt x="125832" y="76887"/>
                </a:lnTo>
                <a:lnTo>
                  <a:pt x="127739" y="73440"/>
                </a:lnTo>
                <a:lnTo>
                  <a:pt x="131553" y="71280"/>
                </a:lnTo>
                <a:lnTo>
                  <a:pt x="133804" y="69994"/>
                </a:lnTo>
                <a:lnTo>
                  <a:pt x="137182" y="69052"/>
                </a:lnTo>
                <a:lnTo>
                  <a:pt x="141685" y="68454"/>
                </a:lnTo>
                <a:lnTo>
                  <a:pt x="149198" y="67489"/>
                </a:lnTo>
                <a:lnTo>
                  <a:pt x="153839" y="66754"/>
                </a:lnTo>
                <a:lnTo>
                  <a:pt x="156228" y="66110"/>
                </a:lnTo>
                <a:lnTo>
                  <a:pt x="158618" y="65467"/>
                </a:lnTo>
                <a:lnTo>
                  <a:pt x="162087" y="63697"/>
                </a:lnTo>
                <a:lnTo>
                  <a:pt x="162087" y="81322"/>
                </a:lnTo>
                <a:lnTo>
                  <a:pt x="158640" y="86814"/>
                </a:lnTo>
                <a:lnTo>
                  <a:pt x="151817" y="100096"/>
                </a:lnTo>
                <a:lnTo>
                  <a:pt x="156550" y="97660"/>
                </a:lnTo>
                <a:lnTo>
                  <a:pt x="160179" y="94788"/>
                </a:lnTo>
                <a:lnTo>
                  <a:pt x="162707" y="91479"/>
                </a:lnTo>
                <a:lnTo>
                  <a:pt x="163120" y="94420"/>
                </a:lnTo>
                <a:lnTo>
                  <a:pt x="164844" y="98304"/>
                </a:lnTo>
                <a:lnTo>
                  <a:pt x="166774" y="101337"/>
                </a:lnTo>
                <a:lnTo>
                  <a:pt x="169875" y="102854"/>
                </a:lnTo>
                <a:lnTo>
                  <a:pt x="175895" y="102854"/>
                </a:lnTo>
                <a:lnTo>
                  <a:pt x="179294" y="102509"/>
                </a:lnTo>
                <a:lnTo>
                  <a:pt x="182695" y="101613"/>
                </a:lnTo>
                <a:lnTo>
                  <a:pt x="182695" y="92444"/>
                </a:lnTo>
                <a:lnTo>
                  <a:pt x="181178" y="92685"/>
                </a:lnTo>
                <a:lnTo>
                  <a:pt x="178628" y="92858"/>
                </a:lnTo>
                <a:lnTo>
                  <a:pt x="175286" y="91686"/>
                </a:lnTo>
                <a:lnTo>
                  <a:pt x="174493" y="88584"/>
                </a:lnTo>
                <a:lnTo>
                  <a:pt x="174493" y="39064"/>
                </a:lnTo>
                <a:lnTo>
                  <a:pt x="171805" y="33917"/>
                </a:lnTo>
                <a:lnTo>
                  <a:pt x="166429" y="30608"/>
                </a:lnTo>
                <a:lnTo>
                  <a:pt x="161006" y="27299"/>
                </a:lnTo>
                <a:lnTo>
                  <a:pt x="153954" y="25644"/>
                </a:lnTo>
                <a:lnTo>
                  <a:pt x="137779" y="25644"/>
                </a:lnTo>
                <a:lnTo>
                  <a:pt x="131197" y="27425"/>
                </a:lnTo>
                <a:lnTo>
                  <a:pt x="125522" y="30987"/>
                </a:lnTo>
                <a:lnTo>
                  <a:pt x="119848" y="34549"/>
                </a:lnTo>
                <a:lnTo>
                  <a:pt x="116895" y="40879"/>
                </a:lnTo>
                <a:lnTo>
                  <a:pt x="116666" y="49979"/>
                </a:lnTo>
                <a:lnTo>
                  <a:pt x="128245" y="49979"/>
                </a:lnTo>
                <a:lnTo>
                  <a:pt x="128704" y="46164"/>
                </a:lnTo>
                <a:lnTo>
                  <a:pt x="129692" y="43292"/>
                </a:lnTo>
                <a:lnTo>
                  <a:pt x="131209" y="41362"/>
                </a:lnTo>
                <a:lnTo>
                  <a:pt x="133920" y="37869"/>
                </a:lnTo>
                <a:lnTo>
                  <a:pt x="138515" y="36123"/>
                </a:lnTo>
                <a:lnTo>
                  <a:pt x="150599" y="36123"/>
                </a:lnTo>
                <a:lnTo>
                  <a:pt x="154907" y="37076"/>
                </a:lnTo>
                <a:lnTo>
                  <a:pt x="157917" y="38983"/>
                </a:lnTo>
                <a:lnTo>
                  <a:pt x="160926" y="40891"/>
                </a:lnTo>
                <a:lnTo>
                  <a:pt x="162431" y="43958"/>
                </a:lnTo>
                <a:lnTo>
                  <a:pt x="162431" y="50255"/>
                </a:lnTo>
                <a:lnTo>
                  <a:pt x="161604" y="52943"/>
                </a:lnTo>
                <a:lnTo>
                  <a:pt x="158732" y="56160"/>
                </a:lnTo>
                <a:lnTo>
                  <a:pt x="155883" y="56528"/>
                </a:lnTo>
                <a:lnTo>
                  <a:pt x="136102" y="59010"/>
                </a:lnTo>
                <a:lnTo>
                  <a:pt x="129164" y="59883"/>
                </a:lnTo>
                <a:lnTo>
                  <a:pt x="123558" y="62204"/>
                </a:lnTo>
                <a:lnTo>
                  <a:pt x="119284" y="65972"/>
                </a:lnTo>
                <a:lnTo>
                  <a:pt x="115011" y="69741"/>
                </a:lnTo>
                <a:close/>
              </a:path>
              <a:path w="694825" h="104094">
                <a:moveTo>
                  <a:pt x="158640" y="86814"/>
                </a:moveTo>
                <a:lnTo>
                  <a:pt x="151748" y="90169"/>
                </a:lnTo>
                <a:lnTo>
                  <a:pt x="147659" y="92191"/>
                </a:lnTo>
                <a:lnTo>
                  <a:pt x="143431" y="93202"/>
                </a:lnTo>
                <a:lnTo>
                  <a:pt x="135482" y="93202"/>
                </a:lnTo>
                <a:lnTo>
                  <a:pt x="132380" y="92168"/>
                </a:lnTo>
                <a:lnTo>
                  <a:pt x="129761" y="90100"/>
                </a:lnTo>
                <a:lnTo>
                  <a:pt x="127142" y="88032"/>
                </a:lnTo>
                <a:lnTo>
                  <a:pt x="129324" y="103750"/>
                </a:lnTo>
                <a:lnTo>
                  <a:pt x="141869" y="103750"/>
                </a:lnTo>
                <a:lnTo>
                  <a:pt x="147084" y="102532"/>
                </a:lnTo>
                <a:lnTo>
                  <a:pt x="151817" y="100096"/>
                </a:lnTo>
                <a:lnTo>
                  <a:pt x="158640" y="86814"/>
                </a:lnTo>
                <a:close/>
              </a:path>
              <a:path w="694825" h="104094">
                <a:moveTo>
                  <a:pt x="246358" y="27437"/>
                </a:moveTo>
                <a:lnTo>
                  <a:pt x="233676" y="27437"/>
                </a:lnTo>
                <a:lnTo>
                  <a:pt x="233676" y="83919"/>
                </a:lnTo>
                <a:lnTo>
                  <a:pt x="234710" y="88951"/>
                </a:lnTo>
                <a:lnTo>
                  <a:pt x="236777" y="92720"/>
                </a:lnTo>
                <a:lnTo>
                  <a:pt x="240591" y="99751"/>
                </a:lnTo>
                <a:lnTo>
                  <a:pt x="247759" y="103267"/>
                </a:lnTo>
                <a:lnTo>
                  <a:pt x="265036" y="103267"/>
                </a:lnTo>
                <a:lnTo>
                  <a:pt x="270780" y="101337"/>
                </a:lnTo>
                <a:lnTo>
                  <a:pt x="275513" y="97476"/>
                </a:lnTo>
                <a:lnTo>
                  <a:pt x="277902" y="95546"/>
                </a:lnTo>
                <a:lnTo>
                  <a:pt x="279901" y="93180"/>
                </a:lnTo>
                <a:lnTo>
                  <a:pt x="281509" y="90376"/>
                </a:lnTo>
                <a:lnTo>
                  <a:pt x="281372" y="101268"/>
                </a:lnTo>
                <a:lnTo>
                  <a:pt x="293089" y="101268"/>
                </a:lnTo>
                <a:lnTo>
                  <a:pt x="293089" y="27437"/>
                </a:lnTo>
                <a:lnTo>
                  <a:pt x="280682" y="27437"/>
                </a:lnTo>
                <a:lnTo>
                  <a:pt x="280682" y="70913"/>
                </a:lnTo>
                <a:lnTo>
                  <a:pt x="279832" y="76589"/>
                </a:lnTo>
                <a:lnTo>
                  <a:pt x="278132" y="80725"/>
                </a:lnTo>
                <a:lnTo>
                  <a:pt x="275007" y="88446"/>
                </a:lnTo>
                <a:lnTo>
                  <a:pt x="269126" y="92306"/>
                </a:lnTo>
                <a:lnTo>
                  <a:pt x="254468" y="92306"/>
                </a:lnTo>
                <a:lnTo>
                  <a:pt x="250356" y="90100"/>
                </a:lnTo>
                <a:lnTo>
                  <a:pt x="248150" y="85688"/>
                </a:lnTo>
                <a:lnTo>
                  <a:pt x="246955" y="83298"/>
                </a:lnTo>
                <a:lnTo>
                  <a:pt x="246358" y="80219"/>
                </a:lnTo>
                <a:lnTo>
                  <a:pt x="246358" y="274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492017" y="5465342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080238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7" y="19130"/>
                </a:lnTo>
                <a:lnTo>
                  <a:pt x="20791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6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2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5118939" y="5632786"/>
            <a:ext cx="61280" cy="68916"/>
          </a:xfrm>
          <a:custGeom>
            <a:avLst/>
            <a:gdLst/>
            <a:ahLst/>
            <a:cxnLst/>
            <a:rect l="l" t="t" r="r" b="b"/>
            <a:pathLst>
              <a:path w="67408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2"/>
                </a:lnTo>
                <a:lnTo>
                  <a:pt x="54151" y="27299"/>
                </a:lnTo>
                <a:lnTo>
                  <a:pt x="54657" y="32676"/>
                </a:lnTo>
                <a:lnTo>
                  <a:pt x="13647" y="32676"/>
                </a:lnTo>
                <a:lnTo>
                  <a:pt x="13877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1"/>
                </a:lnTo>
                <a:lnTo>
                  <a:pt x="9580" y="68075"/>
                </a:lnTo>
                <a:lnTo>
                  <a:pt x="20225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8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8" y="42534"/>
                </a:lnTo>
                <a:lnTo>
                  <a:pt x="67408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5127712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5310225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336322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1" y="65283"/>
                </a:lnTo>
                <a:lnTo>
                  <a:pt x="6915" y="72314"/>
                </a:lnTo>
                <a:lnTo>
                  <a:pt x="14083" y="75830"/>
                </a:lnTo>
                <a:lnTo>
                  <a:pt x="31360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6" y="68109"/>
                </a:lnTo>
                <a:lnTo>
                  <a:pt x="46225" y="65742"/>
                </a:lnTo>
                <a:lnTo>
                  <a:pt x="47833" y="62939"/>
                </a:lnTo>
                <a:lnTo>
                  <a:pt x="47695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1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79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411429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197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5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7" y="18635"/>
                </a:lnTo>
                <a:lnTo>
                  <a:pt x="43284" y="22289"/>
                </a:lnTo>
                <a:lnTo>
                  <a:pt x="43284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5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2" y="15901"/>
                </a:lnTo>
                <a:lnTo>
                  <a:pt x="86431" y="19279"/>
                </a:lnTo>
                <a:lnTo>
                  <a:pt x="86431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5" y="10754"/>
                </a:lnTo>
                <a:lnTo>
                  <a:pt x="92841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9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5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8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4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004191" y="5634549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5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2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9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17349" y="5632665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8"/>
                </a:lnTo>
                <a:lnTo>
                  <a:pt x="50397" y="32954"/>
                </a:lnTo>
                <a:lnTo>
                  <a:pt x="47781" y="19687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9" y="0"/>
                </a:lnTo>
                <a:lnTo>
                  <a:pt x="9902" y="1378"/>
                </a:lnTo>
                <a:lnTo>
                  <a:pt x="5721" y="4136"/>
                </a:lnTo>
                <a:lnTo>
                  <a:pt x="2780" y="5974"/>
                </a:lnTo>
                <a:lnTo>
                  <a:pt x="3170" y="15189"/>
                </a:lnTo>
                <a:lnTo>
                  <a:pt x="9052" y="10892"/>
                </a:lnTo>
                <a:lnTo>
                  <a:pt x="26191" y="10892"/>
                </a:lnTo>
                <a:lnTo>
                  <a:pt x="32073" y="14959"/>
                </a:lnTo>
                <a:lnTo>
                  <a:pt x="35289" y="23093"/>
                </a:lnTo>
                <a:lnTo>
                  <a:pt x="36989" y="27322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1"/>
                </a:lnTo>
                <a:lnTo>
                  <a:pt x="32084" y="60009"/>
                </a:lnTo>
                <a:lnTo>
                  <a:pt x="28247" y="64858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3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000055" y="5757380"/>
            <a:ext cx="180873" cy="89659"/>
          </a:xfrm>
          <a:custGeom>
            <a:avLst/>
            <a:gdLst/>
            <a:ahLst/>
            <a:cxnLst/>
            <a:rect l="l" t="t" r="r" b="b"/>
            <a:pathLst>
              <a:path w="198960" h="101613">
                <a:moveTo>
                  <a:pt x="85649" y="39569"/>
                </a:moveTo>
                <a:lnTo>
                  <a:pt x="90336" y="44257"/>
                </a:lnTo>
                <a:lnTo>
                  <a:pt x="95023" y="48945"/>
                </a:lnTo>
                <a:lnTo>
                  <a:pt x="100674" y="51289"/>
                </a:lnTo>
                <a:lnTo>
                  <a:pt x="100043" y="40109"/>
                </a:lnTo>
                <a:lnTo>
                  <a:pt x="97263" y="37329"/>
                </a:lnTo>
                <a:lnTo>
                  <a:pt x="94483" y="34548"/>
                </a:lnTo>
                <a:lnTo>
                  <a:pt x="93093" y="31205"/>
                </a:lnTo>
                <a:lnTo>
                  <a:pt x="93093" y="23346"/>
                </a:lnTo>
                <a:lnTo>
                  <a:pt x="94483" y="19991"/>
                </a:lnTo>
                <a:lnTo>
                  <a:pt x="97263" y="17234"/>
                </a:lnTo>
                <a:lnTo>
                  <a:pt x="100043" y="14476"/>
                </a:lnTo>
                <a:lnTo>
                  <a:pt x="103385" y="13098"/>
                </a:lnTo>
                <a:lnTo>
                  <a:pt x="111243" y="13098"/>
                </a:lnTo>
                <a:lnTo>
                  <a:pt x="114609" y="14488"/>
                </a:lnTo>
                <a:lnTo>
                  <a:pt x="117389" y="17268"/>
                </a:lnTo>
                <a:lnTo>
                  <a:pt x="120169" y="20049"/>
                </a:lnTo>
                <a:lnTo>
                  <a:pt x="121558" y="23392"/>
                </a:lnTo>
                <a:lnTo>
                  <a:pt x="121558" y="31205"/>
                </a:lnTo>
                <a:lnTo>
                  <a:pt x="120169" y="34548"/>
                </a:lnTo>
                <a:lnTo>
                  <a:pt x="117389" y="37329"/>
                </a:lnTo>
                <a:lnTo>
                  <a:pt x="114609" y="40109"/>
                </a:lnTo>
                <a:lnTo>
                  <a:pt x="111243" y="41500"/>
                </a:lnTo>
                <a:lnTo>
                  <a:pt x="107292" y="41500"/>
                </a:lnTo>
                <a:lnTo>
                  <a:pt x="107292" y="51289"/>
                </a:lnTo>
                <a:lnTo>
                  <a:pt x="113954" y="51289"/>
                </a:lnTo>
                <a:lnTo>
                  <a:pt x="119629" y="48945"/>
                </a:lnTo>
                <a:lnTo>
                  <a:pt x="124316" y="44257"/>
                </a:lnTo>
                <a:lnTo>
                  <a:pt x="129003" y="39569"/>
                </a:lnTo>
                <a:lnTo>
                  <a:pt x="131346" y="33917"/>
                </a:lnTo>
                <a:lnTo>
                  <a:pt x="131346" y="20681"/>
                </a:lnTo>
                <a:lnTo>
                  <a:pt x="129003" y="15016"/>
                </a:lnTo>
                <a:lnTo>
                  <a:pt x="124316" y="10306"/>
                </a:lnTo>
                <a:lnTo>
                  <a:pt x="119629" y="5595"/>
                </a:lnTo>
                <a:lnTo>
                  <a:pt x="113954" y="3240"/>
                </a:lnTo>
                <a:lnTo>
                  <a:pt x="100674" y="3240"/>
                </a:lnTo>
                <a:lnTo>
                  <a:pt x="95023" y="5595"/>
                </a:lnTo>
                <a:lnTo>
                  <a:pt x="90336" y="10306"/>
                </a:lnTo>
                <a:lnTo>
                  <a:pt x="85649" y="15016"/>
                </a:lnTo>
                <a:lnTo>
                  <a:pt x="83306" y="20681"/>
                </a:lnTo>
                <a:lnTo>
                  <a:pt x="83306" y="33917"/>
                </a:lnTo>
                <a:lnTo>
                  <a:pt x="85649" y="39569"/>
                </a:lnTo>
                <a:close/>
              </a:path>
              <a:path w="198960" h="101613">
                <a:moveTo>
                  <a:pt x="43284" y="74865"/>
                </a:moveTo>
                <a:lnTo>
                  <a:pt x="43284" y="98993"/>
                </a:lnTo>
                <a:lnTo>
                  <a:pt x="55691" y="98993"/>
                </a:lnTo>
                <a:lnTo>
                  <a:pt x="55691" y="74865"/>
                </a:lnTo>
                <a:lnTo>
                  <a:pt x="70233" y="74865"/>
                </a:lnTo>
                <a:lnTo>
                  <a:pt x="70233" y="64042"/>
                </a:lnTo>
                <a:lnTo>
                  <a:pt x="55691" y="64042"/>
                </a:lnTo>
                <a:lnTo>
                  <a:pt x="55691" y="0"/>
                </a:lnTo>
                <a:lnTo>
                  <a:pt x="45214" y="0"/>
                </a:lnTo>
                <a:lnTo>
                  <a:pt x="43077" y="19302"/>
                </a:lnTo>
                <a:lnTo>
                  <a:pt x="43077" y="64042"/>
                </a:lnTo>
                <a:lnTo>
                  <a:pt x="11441" y="64042"/>
                </a:lnTo>
                <a:lnTo>
                  <a:pt x="0" y="62732"/>
                </a:lnTo>
                <a:lnTo>
                  <a:pt x="0" y="74865"/>
                </a:lnTo>
                <a:lnTo>
                  <a:pt x="43284" y="74865"/>
                </a:lnTo>
                <a:close/>
              </a:path>
              <a:path w="198960" h="101613">
                <a:moveTo>
                  <a:pt x="45214" y="0"/>
                </a:moveTo>
                <a:lnTo>
                  <a:pt x="0" y="62732"/>
                </a:lnTo>
                <a:lnTo>
                  <a:pt x="11441" y="64042"/>
                </a:lnTo>
                <a:lnTo>
                  <a:pt x="43077" y="19302"/>
                </a:lnTo>
                <a:lnTo>
                  <a:pt x="45214" y="0"/>
                </a:lnTo>
                <a:close/>
              </a:path>
              <a:path w="198960" h="101613">
                <a:moveTo>
                  <a:pt x="164981" y="689"/>
                </a:moveTo>
                <a:lnTo>
                  <a:pt x="109772" y="101613"/>
                </a:lnTo>
                <a:lnTo>
                  <a:pt x="117423" y="101613"/>
                </a:lnTo>
                <a:lnTo>
                  <a:pt x="172631" y="689"/>
                </a:lnTo>
                <a:lnTo>
                  <a:pt x="164981" y="689"/>
                </a:lnTo>
                <a:close/>
              </a:path>
              <a:path w="198960" h="101613">
                <a:moveTo>
                  <a:pt x="103385" y="41500"/>
                </a:moveTo>
                <a:lnTo>
                  <a:pt x="100043" y="40109"/>
                </a:lnTo>
                <a:lnTo>
                  <a:pt x="100674" y="51289"/>
                </a:lnTo>
                <a:lnTo>
                  <a:pt x="107292" y="51289"/>
                </a:lnTo>
                <a:lnTo>
                  <a:pt x="107292" y="41500"/>
                </a:lnTo>
                <a:lnTo>
                  <a:pt x="103385" y="41500"/>
                </a:lnTo>
                <a:close/>
              </a:path>
              <a:path w="198960" h="101613">
                <a:moveTo>
                  <a:pt x="171023" y="89204"/>
                </a:moveTo>
                <a:lnTo>
                  <a:pt x="167658" y="87814"/>
                </a:lnTo>
                <a:lnTo>
                  <a:pt x="168312" y="98993"/>
                </a:lnTo>
                <a:lnTo>
                  <a:pt x="174975" y="98993"/>
                </a:lnTo>
                <a:lnTo>
                  <a:pt x="174975" y="89204"/>
                </a:lnTo>
                <a:lnTo>
                  <a:pt x="171023" y="89204"/>
                </a:lnTo>
                <a:close/>
              </a:path>
              <a:path w="198960" h="101613">
                <a:moveTo>
                  <a:pt x="153264" y="87274"/>
                </a:moveTo>
                <a:lnTo>
                  <a:pt x="157951" y="91962"/>
                </a:lnTo>
                <a:lnTo>
                  <a:pt x="162638" y="96649"/>
                </a:lnTo>
                <a:lnTo>
                  <a:pt x="168312" y="98993"/>
                </a:lnTo>
                <a:lnTo>
                  <a:pt x="167658" y="87814"/>
                </a:lnTo>
                <a:lnTo>
                  <a:pt x="164878" y="85033"/>
                </a:lnTo>
                <a:lnTo>
                  <a:pt x="162098" y="82253"/>
                </a:lnTo>
                <a:lnTo>
                  <a:pt x="160707" y="78909"/>
                </a:lnTo>
                <a:lnTo>
                  <a:pt x="160707" y="71097"/>
                </a:lnTo>
                <a:lnTo>
                  <a:pt x="162098" y="67753"/>
                </a:lnTo>
                <a:lnTo>
                  <a:pt x="164878" y="64973"/>
                </a:lnTo>
                <a:lnTo>
                  <a:pt x="167658" y="62192"/>
                </a:lnTo>
                <a:lnTo>
                  <a:pt x="171023" y="60802"/>
                </a:lnTo>
                <a:lnTo>
                  <a:pt x="178881" y="60802"/>
                </a:lnTo>
                <a:lnTo>
                  <a:pt x="182224" y="62192"/>
                </a:lnTo>
                <a:lnTo>
                  <a:pt x="185003" y="64973"/>
                </a:lnTo>
                <a:lnTo>
                  <a:pt x="187783" y="67753"/>
                </a:lnTo>
                <a:lnTo>
                  <a:pt x="189173" y="71097"/>
                </a:lnTo>
                <a:lnTo>
                  <a:pt x="189173" y="78909"/>
                </a:lnTo>
                <a:lnTo>
                  <a:pt x="187783" y="82253"/>
                </a:lnTo>
                <a:lnTo>
                  <a:pt x="185003" y="85033"/>
                </a:lnTo>
                <a:lnTo>
                  <a:pt x="182224" y="87814"/>
                </a:lnTo>
                <a:lnTo>
                  <a:pt x="178881" y="89204"/>
                </a:lnTo>
                <a:lnTo>
                  <a:pt x="174975" y="89204"/>
                </a:lnTo>
                <a:lnTo>
                  <a:pt x="174975" y="98993"/>
                </a:lnTo>
                <a:lnTo>
                  <a:pt x="181592" y="98993"/>
                </a:lnTo>
                <a:lnTo>
                  <a:pt x="187244" y="96649"/>
                </a:lnTo>
                <a:lnTo>
                  <a:pt x="191930" y="91962"/>
                </a:lnTo>
                <a:lnTo>
                  <a:pt x="196617" y="87274"/>
                </a:lnTo>
                <a:lnTo>
                  <a:pt x="198960" y="81621"/>
                </a:lnTo>
                <a:lnTo>
                  <a:pt x="198960" y="68385"/>
                </a:lnTo>
                <a:lnTo>
                  <a:pt x="196617" y="62732"/>
                </a:lnTo>
                <a:lnTo>
                  <a:pt x="191930" y="58045"/>
                </a:lnTo>
                <a:lnTo>
                  <a:pt x="187244" y="53357"/>
                </a:lnTo>
                <a:lnTo>
                  <a:pt x="181592" y="51013"/>
                </a:lnTo>
                <a:lnTo>
                  <a:pt x="168312" y="51013"/>
                </a:lnTo>
                <a:lnTo>
                  <a:pt x="162638" y="53357"/>
                </a:lnTo>
                <a:lnTo>
                  <a:pt x="157951" y="58045"/>
                </a:lnTo>
                <a:lnTo>
                  <a:pt x="153264" y="62732"/>
                </a:lnTo>
                <a:lnTo>
                  <a:pt x="150920" y="68385"/>
                </a:lnTo>
                <a:lnTo>
                  <a:pt x="150920" y="81621"/>
                </a:lnTo>
                <a:lnTo>
                  <a:pt x="153264" y="872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5964870" y="5462268"/>
            <a:ext cx="742417" cy="118490"/>
          </a:xfrm>
          <a:custGeom>
            <a:avLst/>
            <a:gdLst/>
            <a:ahLst/>
            <a:cxnLst/>
            <a:rect l="l" t="t" r="r" b="b"/>
            <a:pathLst>
              <a:path w="816659" h="134289">
                <a:moveTo>
                  <a:pt x="561020" y="14545"/>
                </a:moveTo>
                <a:lnTo>
                  <a:pt x="599204" y="14545"/>
                </a:lnTo>
                <a:lnTo>
                  <a:pt x="602949" y="15235"/>
                </a:lnTo>
                <a:lnTo>
                  <a:pt x="605751" y="16613"/>
                </a:lnTo>
                <a:lnTo>
                  <a:pt x="610990" y="19233"/>
                </a:lnTo>
                <a:lnTo>
                  <a:pt x="613609" y="24151"/>
                </a:lnTo>
                <a:lnTo>
                  <a:pt x="617767" y="51909"/>
                </a:lnTo>
                <a:lnTo>
                  <a:pt x="621271" y="48807"/>
                </a:lnTo>
                <a:lnTo>
                  <a:pt x="623775" y="44947"/>
                </a:lnTo>
                <a:lnTo>
                  <a:pt x="626279" y="41086"/>
                </a:lnTo>
                <a:lnTo>
                  <a:pt x="627532" y="36123"/>
                </a:lnTo>
                <a:lnTo>
                  <a:pt x="627421" y="27069"/>
                </a:lnTo>
                <a:lnTo>
                  <a:pt x="623309" y="14323"/>
                </a:lnTo>
                <a:lnTo>
                  <a:pt x="613264" y="6135"/>
                </a:lnTo>
                <a:lnTo>
                  <a:pt x="608256" y="3883"/>
                </a:lnTo>
                <a:lnTo>
                  <a:pt x="601892" y="2757"/>
                </a:lnTo>
                <a:lnTo>
                  <a:pt x="547304" y="2757"/>
                </a:lnTo>
                <a:lnTo>
                  <a:pt x="547304" y="104026"/>
                </a:lnTo>
                <a:lnTo>
                  <a:pt x="561020" y="104026"/>
                </a:lnTo>
                <a:lnTo>
                  <a:pt x="561020" y="60595"/>
                </a:lnTo>
                <a:lnTo>
                  <a:pt x="597848" y="60595"/>
                </a:lnTo>
                <a:lnTo>
                  <a:pt x="601961" y="61216"/>
                </a:lnTo>
                <a:lnTo>
                  <a:pt x="604580" y="62457"/>
                </a:lnTo>
                <a:lnTo>
                  <a:pt x="609175" y="64709"/>
                </a:lnTo>
                <a:lnTo>
                  <a:pt x="607992" y="45291"/>
                </a:lnTo>
                <a:lnTo>
                  <a:pt x="604247" y="47865"/>
                </a:lnTo>
                <a:lnTo>
                  <a:pt x="599158" y="49152"/>
                </a:lnTo>
                <a:lnTo>
                  <a:pt x="561020" y="49152"/>
                </a:lnTo>
                <a:lnTo>
                  <a:pt x="561020" y="14545"/>
                </a:lnTo>
                <a:close/>
              </a:path>
              <a:path w="816659" h="134289">
                <a:moveTo>
                  <a:pt x="612965" y="96603"/>
                </a:moveTo>
                <a:lnTo>
                  <a:pt x="613195" y="99269"/>
                </a:lnTo>
                <a:lnTo>
                  <a:pt x="613471" y="100648"/>
                </a:lnTo>
                <a:lnTo>
                  <a:pt x="614573" y="104026"/>
                </a:lnTo>
                <a:lnTo>
                  <a:pt x="631391" y="104026"/>
                </a:lnTo>
                <a:lnTo>
                  <a:pt x="631391" y="101751"/>
                </a:lnTo>
                <a:lnTo>
                  <a:pt x="627807" y="98763"/>
                </a:lnTo>
                <a:lnTo>
                  <a:pt x="626980" y="95546"/>
                </a:lnTo>
                <a:lnTo>
                  <a:pt x="626475" y="93662"/>
                </a:lnTo>
                <a:lnTo>
                  <a:pt x="626153" y="90790"/>
                </a:lnTo>
                <a:lnTo>
                  <a:pt x="626015" y="86929"/>
                </a:lnTo>
                <a:lnTo>
                  <a:pt x="625533" y="73349"/>
                </a:lnTo>
                <a:lnTo>
                  <a:pt x="625303" y="67466"/>
                </a:lnTo>
                <a:lnTo>
                  <a:pt x="624189" y="63215"/>
                </a:lnTo>
                <a:lnTo>
                  <a:pt x="622190" y="60595"/>
                </a:lnTo>
                <a:lnTo>
                  <a:pt x="620191" y="57976"/>
                </a:lnTo>
                <a:lnTo>
                  <a:pt x="617216" y="55862"/>
                </a:lnTo>
                <a:lnTo>
                  <a:pt x="613264" y="54253"/>
                </a:lnTo>
                <a:lnTo>
                  <a:pt x="617767" y="51909"/>
                </a:lnTo>
                <a:lnTo>
                  <a:pt x="613609" y="24151"/>
                </a:lnTo>
                <a:lnTo>
                  <a:pt x="613609" y="38076"/>
                </a:lnTo>
                <a:lnTo>
                  <a:pt x="611737" y="42718"/>
                </a:lnTo>
                <a:lnTo>
                  <a:pt x="607992" y="45291"/>
                </a:lnTo>
                <a:lnTo>
                  <a:pt x="609175" y="64709"/>
                </a:lnTo>
                <a:lnTo>
                  <a:pt x="611632" y="69143"/>
                </a:lnTo>
                <a:lnTo>
                  <a:pt x="611955" y="75761"/>
                </a:lnTo>
                <a:lnTo>
                  <a:pt x="612782" y="92651"/>
                </a:lnTo>
                <a:lnTo>
                  <a:pt x="612965" y="96603"/>
                </a:lnTo>
                <a:close/>
              </a:path>
              <a:path w="816659" h="134289">
                <a:moveTo>
                  <a:pt x="649862" y="30539"/>
                </a:moveTo>
                <a:lnTo>
                  <a:pt x="649862" y="104026"/>
                </a:lnTo>
                <a:lnTo>
                  <a:pt x="662476" y="104026"/>
                </a:lnTo>
                <a:lnTo>
                  <a:pt x="662476" y="30539"/>
                </a:lnTo>
                <a:lnTo>
                  <a:pt x="649862" y="30539"/>
                </a:lnTo>
                <a:close/>
              </a:path>
              <a:path w="816659" h="134289">
                <a:moveTo>
                  <a:pt x="649862" y="2757"/>
                </a:moveTo>
                <a:lnTo>
                  <a:pt x="649862" y="16820"/>
                </a:lnTo>
                <a:lnTo>
                  <a:pt x="662476" y="16820"/>
                </a:lnTo>
                <a:lnTo>
                  <a:pt x="662476" y="2757"/>
                </a:lnTo>
                <a:lnTo>
                  <a:pt x="649862" y="2757"/>
                </a:lnTo>
                <a:close/>
              </a:path>
              <a:path w="816659" h="134289">
                <a:moveTo>
                  <a:pt x="698753" y="94374"/>
                </a:moveTo>
                <a:lnTo>
                  <a:pt x="695629" y="90376"/>
                </a:lnTo>
                <a:lnTo>
                  <a:pt x="693929" y="88170"/>
                </a:lnTo>
                <a:lnTo>
                  <a:pt x="692895" y="84999"/>
                </a:lnTo>
                <a:lnTo>
                  <a:pt x="692527" y="80863"/>
                </a:lnTo>
                <a:lnTo>
                  <a:pt x="680603" y="80863"/>
                </a:lnTo>
                <a:lnTo>
                  <a:pt x="680925" y="88216"/>
                </a:lnTo>
                <a:lnTo>
                  <a:pt x="683372" y="94386"/>
                </a:lnTo>
                <a:lnTo>
                  <a:pt x="687944" y="99372"/>
                </a:lnTo>
                <a:lnTo>
                  <a:pt x="692516" y="104359"/>
                </a:lnTo>
                <a:lnTo>
                  <a:pt x="700293" y="106852"/>
                </a:lnTo>
                <a:lnTo>
                  <a:pt x="721475" y="106852"/>
                </a:lnTo>
                <a:lnTo>
                  <a:pt x="729068" y="104462"/>
                </a:lnTo>
                <a:lnTo>
                  <a:pt x="734054" y="99683"/>
                </a:lnTo>
                <a:lnTo>
                  <a:pt x="739040" y="94903"/>
                </a:lnTo>
                <a:lnTo>
                  <a:pt x="741532" y="89227"/>
                </a:lnTo>
                <a:lnTo>
                  <a:pt x="741532" y="75853"/>
                </a:lnTo>
                <a:lnTo>
                  <a:pt x="739120" y="70867"/>
                </a:lnTo>
                <a:lnTo>
                  <a:pt x="734295" y="67696"/>
                </a:lnTo>
                <a:lnTo>
                  <a:pt x="731263" y="65674"/>
                </a:lnTo>
                <a:lnTo>
                  <a:pt x="725289" y="63583"/>
                </a:lnTo>
                <a:lnTo>
                  <a:pt x="716375" y="61423"/>
                </a:lnTo>
                <a:lnTo>
                  <a:pt x="708173" y="59423"/>
                </a:lnTo>
                <a:lnTo>
                  <a:pt x="704589" y="58550"/>
                </a:lnTo>
                <a:lnTo>
                  <a:pt x="701878" y="57539"/>
                </a:lnTo>
                <a:lnTo>
                  <a:pt x="700040" y="56390"/>
                </a:lnTo>
                <a:lnTo>
                  <a:pt x="696869" y="54460"/>
                </a:lnTo>
                <a:lnTo>
                  <a:pt x="695284" y="51886"/>
                </a:lnTo>
                <a:lnTo>
                  <a:pt x="695284" y="45728"/>
                </a:lnTo>
                <a:lnTo>
                  <a:pt x="696490" y="43361"/>
                </a:lnTo>
                <a:lnTo>
                  <a:pt x="698903" y="41569"/>
                </a:lnTo>
                <a:lnTo>
                  <a:pt x="701315" y="39776"/>
                </a:lnTo>
                <a:lnTo>
                  <a:pt x="704865" y="38880"/>
                </a:lnTo>
                <a:lnTo>
                  <a:pt x="716582" y="38880"/>
                </a:lnTo>
                <a:lnTo>
                  <a:pt x="721521" y="40512"/>
                </a:lnTo>
                <a:lnTo>
                  <a:pt x="724370" y="43775"/>
                </a:lnTo>
                <a:lnTo>
                  <a:pt x="726116" y="46073"/>
                </a:lnTo>
                <a:lnTo>
                  <a:pt x="727103" y="48623"/>
                </a:lnTo>
                <a:lnTo>
                  <a:pt x="727334" y="51427"/>
                </a:lnTo>
                <a:lnTo>
                  <a:pt x="739051" y="51427"/>
                </a:lnTo>
                <a:lnTo>
                  <a:pt x="739142" y="46647"/>
                </a:lnTo>
                <a:lnTo>
                  <a:pt x="737650" y="42189"/>
                </a:lnTo>
                <a:lnTo>
                  <a:pt x="734571" y="38053"/>
                </a:lnTo>
                <a:lnTo>
                  <a:pt x="724604" y="30605"/>
                </a:lnTo>
                <a:lnTo>
                  <a:pt x="710516" y="28264"/>
                </a:lnTo>
                <a:lnTo>
                  <a:pt x="702016" y="28264"/>
                </a:lnTo>
                <a:lnTo>
                  <a:pt x="695250" y="30424"/>
                </a:lnTo>
                <a:lnTo>
                  <a:pt x="690218" y="34744"/>
                </a:lnTo>
                <a:lnTo>
                  <a:pt x="685187" y="39064"/>
                </a:lnTo>
                <a:lnTo>
                  <a:pt x="682671" y="44717"/>
                </a:lnTo>
                <a:lnTo>
                  <a:pt x="682671" y="57631"/>
                </a:lnTo>
                <a:lnTo>
                  <a:pt x="685336" y="62273"/>
                </a:lnTo>
                <a:lnTo>
                  <a:pt x="690666" y="65628"/>
                </a:lnTo>
                <a:lnTo>
                  <a:pt x="693653" y="67558"/>
                </a:lnTo>
                <a:lnTo>
                  <a:pt x="698294" y="69304"/>
                </a:lnTo>
                <a:lnTo>
                  <a:pt x="704589" y="70867"/>
                </a:lnTo>
                <a:lnTo>
                  <a:pt x="714445" y="73349"/>
                </a:lnTo>
                <a:lnTo>
                  <a:pt x="719729" y="74681"/>
                </a:lnTo>
                <a:lnTo>
                  <a:pt x="723267" y="75853"/>
                </a:lnTo>
                <a:lnTo>
                  <a:pt x="725059" y="76864"/>
                </a:lnTo>
                <a:lnTo>
                  <a:pt x="727862" y="78519"/>
                </a:lnTo>
                <a:lnTo>
                  <a:pt x="729263" y="80932"/>
                </a:lnTo>
                <a:lnTo>
                  <a:pt x="729263" y="88285"/>
                </a:lnTo>
                <a:lnTo>
                  <a:pt x="727518" y="91376"/>
                </a:lnTo>
                <a:lnTo>
                  <a:pt x="724026" y="93375"/>
                </a:lnTo>
                <a:lnTo>
                  <a:pt x="720533" y="95374"/>
                </a:lnTo>
                <a:lnTo>
                  <a:pt x="716490" y="96374"/>
                </a:lnTo>
                <a:lnTo>
                  <a:pt x="704175" y="96374"/>
                </a:lnTo>
                <a:lnTo>
                  <a:pt x="698753" y="94374"/>
                </a:lnTo>
                <a:close/>
              </a:path>
              <a:path w="816659" h="134289">
                <a:moveTo>
                  <a:pt x="755454" y="2757"/>
                </a:moveTo>
                <a:lnTo>
                  <a:pt x="755454" y="104026"/>
                </a:lnTo>
                <a:lnTo>
                  <a:pt x="767379" y="104026"/>
                </a:lnTo>
                <a:lnTo>
                  <a:pt x="767379" y="76313"/>
                </a:lnTo>
                <a:lnTo>
                  <a:pt x="777787" y="66800"/>
                </a:lnTo>
                <a:lnTo>
                  <a:pt x="800807" y="104026"/>
                </a:lnTo>
                <a:lnTo>
                  <a:pt x="816659" y="104026"/>
                </a:lnTo>
                <a:lnTo>
                  <a:pt x="786815" y="57838"/>
                </a:lnTo>
                <a:lnTo>
                  <a:pt x="815074" y="30194"/>
                </a:lnTo>
                <a:lnTo>
                  <a:pt x="799222" y="30194"/>
                </a:lnTo>
                <a:lnTo>
                  <a:pt x="767379" y="61560"/>
                </a:lnTo>
                <a:lnTo>
                  <a:pt x="767379" y="2757"/>
                </a:lnTo>
                <a:lnTo>
                  <a:pt x="755454" y="2757"/>
                </a:lnTo>
                <a:close/>
              </a:path>
              <a:path w="816659" h="134289">
                <a:moveTo>
                  <a:pt x="457771" y="106163"/>
                </a:moveTo>
                <a:lnTo>
                  <a:pt x="457128" y="107817"/>
                </a:lnTo>
                <a:lnTo>
                  <a:pt x="456094" y="110345"/>
                </a:lnTo>
                <a:lnTo>
                  <a:pt x="454670" y="113746"/>
                </a:lnTo>
                <a:lnTo>
                  <a:pt x="453245" y="117147"/>
                </a:lnTo>
                <a:lnTo>
                  <a:pt x="452188" y="119398"/>
                </a:lnTo>
                <a:lnTo>
                  <a:pt x="449466" y="122190"/>
                </a:lnTo>
                <a:lnTo>
                  <a:pt x="446697" y="123328"/>
                </a:lnTo>
                <a:lnTo>
                  <a:pt x="443665" y="123328"/>
                </a:lnTo>
                <a:lnTo>
                  <a:pt x="440885" y="122983"/>
                </a:lnTo>
                <a:lnTo>
                  <a:pt x="437163" y="122018"/>
                </a:lnTo>
                <a:lnTo>
                  <a:pt x="437163" y="133324"/>
                </a:lnTo>
                <a:lnTo>
                  <a:pt x="438541" y="133691"/>
                </a:lnTo>
                <a:lnTo>
                  <a:pt x="441586" y="134220"/>
                </a:lnTo>
                <a:lnTo>
                  <a:pt x="451844" y="134289"/>
                </a:lnTo>
                <a:lnTo>
                  <a:pt x="456898" y="132221"/>
                </a:lnTo>
                <a:lnTo>
                  <a:pt x="459839" y="128085"/>
                </a:lnTo>
                <a:lnTo>
                  <a:pt x="463382" y="121709"/>
                </a:lnTo>
                <a:lnTo>
                  <a:pt x="468471" y="110172"/>
                </a:lnTo>
                <a:lnTo>
                  <a:pt x="475002" y="93616"/>
                </a:lnTo>
                <a:lnTo>
                  <a:pt x="477219" y="87707"/>
                </a:lnTo>
                <a:lnTo>
                  <a:pt x="481436" y="76191"/>
                </a:lnTo>
                <a:lnTo>
                  <a:pt x="486306" y="62594"/>
                </a:lnTo>
                <a:lnTo>
                  <a:pt x="490601" y="50575"/>
                </a:lnTo>
                <a:lnTo>
                  <a:pt x="495150" y="37908"/>
                </a:lnTo>
                <a:lnTo>
                  <a:pt x="497954" y="30194"/>
                </a:lnTo>
                <a:lnTo>
                  <a:pt x="484238" y="30194"/>
                </a:lnTo>
                <a:lnTo>
                  <a:pt x="464318" y="90307"/>
                </a:lnTo>
                <a:lnTo>
                  <a:pt x="444538" y="30194"/>
                </a:lnTo>
                <a:lnTo>
                  <a:pt x="430477" y="30194"/>
                </a:lnTo>
                <a:lnTo>
                  <a:pt x="457771" y="106163"/>
                </a:lnTo>
                <a:close/>
              </a:path>
              <a:path w="816659" h="134289">
                <a:moveTo>
                  <a:pt x="373155" y="105197"/>
                </a:moveTo>
                <a:lnTo>
                  <a:pt x="376613" y="105106"/>
                </a:lnTo>
                <a:lnTo>
                  <a:pt x="379692" y="104738"/>
                </a:lnTo>
                <a:lnTo>
                  <a:pt x="382598" y="104026"/>
                </a:lnTo>
                <a:lnTo>
                  <a:pt x="382598" y="94236"/>
                </a:lnTo>
                <a:lnTo>
                  <a:pt x="378853" y="94443"/>
                </a:lnTo>
                <a:lnTo>
                  <a:pt x="376004" y="94443"/>
                </a:lnTo>
                <a:lnTo>
                  <a:pt x="373431" y="93685"/>
                </a:lnTo>
                <a:lnTo>
                  <a:pt x="370812" y="91088"/>
                </a:lnTo>
                <a:lnTo>
                  <a:pt x="370812" y="40328"/>
                </a:lnTo>
                <a:lnTo>
                  <a:pt x="382598" y="40328"/>
                </a:lnTo>
                <a:lnTo>
                  <a:pt x="382598" y="30194"/>
                </a:lnTo>
                <a:lnTo>
                  <a:pt x="370812" y="30194"/>
                </a:lnTo>
                <a:lnTo>
                  <a:pt x="370812" y="9582"/>
                </a:lnTo>
                <a:lnTo>
                  <a:pt x="358268" y="9582"/>
                </a:lnTo>
                <a:lnTo>
                  <a:pt x="358268" y="30194"/>
                </a:lnTo>
                <a:lnTo>
                  <a:pt x="348274" y="30194"/>
                </a:lnTo>
                <a:lnTo>
                  <a:pt x="348274" y="40328"/>
                </a:lnTo>
                <a:lnTo>
                  <a:pt x="358268" y="40328"/>
                </a:lnTo>
                <a:lnTo>
                  <a:pt x="358268" y="93938"/>
                </a:lnTo>
                <a:lnTo>
                  <a:pt x="359301" y="97787"/>
                </a:lnTo>
                <a:lnTo>
                  <a:pt x="361369" y="100751"/>
                </a:lnTo>
                <a:lnTo>
                  <a:pt x="363437" y="103715"/>
                </a:lnTo>
                <a:lnTo>
                  <a:pt x="367366" y="105197"/>
                </a:lnTo>
                <a:lnTo>
                  <a:pt x="373155" y="105197"/>
                </a:lnTo>
                <a:close/>
              </a:path>
              <a:path w="816659" h="134289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8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1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4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29"/>
                </a:lnTo>
                <a:lnTo>
                  <a:pt x="86704" y="79685"/>
                </a:lnTo>
                <a:lnTo>
                  <a:pt x="89808" y="66799"/>
                </a:lnTo>
                <a:lnTo>
                  <a:pt x="76437" y="66799"/>
                </a:lnTo>
                <a:lnTo>
                  <a:pt x="75058" y="73463"/>
                </a:lnTo>
                <a:lnTo>
                  <a:pt x="72967" y="78840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1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  <a:path w="816659" h="134289">
                <a:moveTo>
                  <a:pt x="163832" y="95064"/>
                </a:moveTo>
                <a:lnTo>
                  <a:pt x="166594" y="90817"/>
                </a:lnTo>
                <a:lnTo>
                  <a:pt x="171036" y="79246"/>
                </a:lnTo>
                <a:lnTo>
                  <a:pt x="172517" y="65559"/>
                </a:lnTo>
                <a:lnTo>
                  <a:pt x="172312" y="60423"/>
                </a:lnTo>
                <a:lnTo>
                  <a:pt x="169292" y="47355"/>
                </a:lnTo>
                <a:lnTo>
                  <a:pt x="162661" y="37570"/>
                </a:lnTo>
                <a:lnTo>
                  <a:pt x="151454" y="30339"/>
                </a:lnTo>
                <a:lnTo>
                  <a:pt x="138537" y="28057"/>
                </a:lnTo>
                <a:lnTo>
                  <a:pt x="135980" y="28130"/>
                </a:lnTo>
                <a:lnTo>
                  <a:pt x="123211" y="31283"/>
                </a:lnTo>
                <a:lnTo>
                  <a:pt x="113173" y="39087"/>
                </a:lnTo>
                <a:lnTo>
                  <a:pt x="110025" y="43392"/>
                </a:lnTo>
                <a:lnTo>
                  <a:pt x="105304" y="54797"/>
                </a:lnTo>
                <a:lnTo>
                  <a:pt x="103730" y="68730"/>
                </a:lnTo>
                <a:lnTo>
                  <a:pt x="103875" y="73026"/>
                </a:lnTo>
                <a:lnTo>
                  <a:pt x="106575" y="86063"/>
                </a:lnTo>
                <a:lnTo>
                  <a:pt x="112691" y="96408"/>
                </a:lnTo>
                <a:lnTo>
                  <a:pt x="113309" y="97098"/>
                </a:lnTo>
                <a:lnTo>
                  <a:pt x="116482" y="76382"/>
                </a:lnTo>
                <a:lnTo>
                  <a:pt x="116482" y="60342"/>
                </a:lnTo>
                <a:lnTo>
                  <a:pt x="118205" y="53357"/>
                </a:lnTo>
                <a:lnTo>
                  <a:pt x="121651" y="47566"/>
                </a:lnTo>
                <a:lnTo>
                  <a:pt x="125097" y="41775"/>
                </a:lnTo>
                <a:lnTo>
                  <a:pt x="130611" y="38880"/>
                </a:lnTo>
                <a:lnTo>
                  <a:pt x="146739" y="38880"/>
                </a:lnTo>
                <a:lnTo>
                  <a:pt x="152759" y="42281"/>
                </a:lnTo>
                <a:lnTo>
                  <a:pt x="156251" y="49083"/>
                </a:lnTo>
                <a:lnTo>
                  <a:pt x="158456" y="53403"/>
                </a:lnTo>
                <a:lnTo>
                  <a:pt x="159559" y="59010"/>
                </a:lnTo>
                <a:lnTo>
                  <a:pt x="159559" y="73532"/>
                </a:lnTo>
                <a:lnTo>
                  <a:pt x="158031" y="80460"/>
                </a:lnTo>
                <a:lnTo>
                  <a:pt x="154976" y="86688"/>
                </a:lnTo>
                <a:lnTo>
                  <a:pt x="154527" y="102963"/>
                </a:lnTo>
                <a:lnTo>
                  <a:pt x="163832" y="95064"/>
                </a:lnTo>
                <a:close/>
              </a:path>
              <a:path w="816659" h="134289">
                <a:moveTo>
                  <a:pt x="154976" y="86688"/>
                </a:moveTo>
                <a:lnTo>
                  <a:pt x="151920" y="92915"/>
                </a:lnTo>
                <a:lnTo>
                  <a:pt x="146280" y="96029"/>
                </a:lnTo>
                <a:lnTo>
                  <a:pt x="130565" y="96029"/>
                </a:lnTo>
                <a:lnTo>
                  <a:pt x="125097" y="93409"/>
                </a:lnTo>
                <a:lnTo>
                  <a:pt x="121651" y="88170"/>
                </a:lnTo>
                <a:lnTo>
                  <a:pt x="118205" y="82931"/>
                </a:lnTo>
                <a:lnTo>
                  <a:pt x="116482" y="76382"/>
                </a:lnTo>
                <a:lnTo>
                  <a:pt x="113309" y="97098"/>
                </a:lnTo>
                <a:lnTo>
                  <a:pt x="123633" y="104310"/>
                </a:lnTo>
                <a:lnTo>
                  <a:pt x="136883" y="106714"/>
                </a:lnTo>
                <a:lnTo>
                  <a:pt x="141636" y="106502"/>
                </a:lnTo>
                <a:lnTo>
                  <a:pt x="154527" y="102963"/>
                </a:lnTo>
                <a:lnTo>
                  <a:pt x="154976" y="86688"/>
                </a:lnTo>
                <a:close/>
              </a:path>
              <a:path w="816659" h="134289">
                <a:moveTo>
                  <a:pt x="203510" y="30194"/>
                </a:moveTo>
                <a:lnTo>
                  <a:pt x="190827" y="30194"/>
                </a:lnTo>
                <a:lnTo>
                  <a:pt x="190827" y="86676"/>
                </a:lnTo>
                <a:lnTo>
                  <a:pt x="191862" y="91709"/>
                </a:lnTo>
                <a:lnTo>
                  <a:pt x="193929" y="95477"/>
                </a:lnTo>
                <a:lnTo>
                  <a:pt x="197743" y="102509"/>
                </a:lnTo>
                <a:lnTo>
                  <a:pt x="204911" y="106025"/>
                </a:lnTo>
                <a:lnTo>
                  <a:pt x="222188" y="106025"/>
                </a:lnTo>
                <a:lnTo>
                  <a:pt x="227932" y="104094"/>
                </a:lnTo>
                <a:lnTo>
                  <a:pt x="232664" y="100234"/>
                </a:lnTo>
                <a:lnTo>
                  <a:pt x="235054" y="98304"/>
                </a:lnTo>
                <a:lnTo>
                  <a:pt x="237053" y="95937"/>
                </a:lnTo>
                <a:lnTo>
                  <a:pt x="238661" y="93133"/>
                </a:lnTo>
                <a:lnTo>
                  <a:pt x="238523" y="104025"/>
                </a:lnTo>
                <a:lnTo>
                  <a:pt x="250240" y="104025"/>
                </a:lnTo>
                <a:lnTo>
                  <a:pt x="250240" y="30194"/>
                </a:lnTo>
                <a:lnTo>
                  <a:pt x="237834" y="30194"/>
                </a:lnTo>
                <a:lnTo>
                  <a:pt x="237834" y="73670"/>
                </a:lnTo>
                <a:lnTo>
                  <a:pt x="236984" y="79346"/>
                </a:lnTo>
                <a:lnTo>
                  <a:pt x="235284" y="83482"/>
                </a:lnTo>
                <a:lnTo>
                  <a:pt x="232159" y="91203"/>
                </a:lnTo>
                <a:lnTo>
                  <a:pt x="226278" y="95064"/>
                </a:lnTo>
                <a:lnTo>
                  <a:pt x="211620" y="95064"/>
                </a:lnTo>
                <a:lnTo>
                  <a:pt x="207507" y="92858"/>
                </a:lnTo>
                <a:lnTo>
                  <a:pt x="205302" y="88446"/>
                </a:lnTo>
                <a:lnTo>
                  <a:pt x="204107" y="86056"/>
                </a:lnTo>
                <a:lnTo>
                  <a:pt x="203510" y="82977"/>
                </a:lnTo>
                <a:lnTo>
                  <a:pt x="203510" y="30194"/>
                </a:lnTo>
                <a:close/>
              </a:path>
              <a:path w="816659" h="134289">
                <a:moveTo>
                  <a:pt x="285851" y="104025"/>
                </a:moveTo>
                <a:lnTo>
                  <a:pt x="285851" y="60526"/>
                </a:lnTo>
                <a:lnTo>
                  <a:pt x="286161" y="56815"/>
                </a:lnTo>
                <a:lnTo>
                  <a:pt x="286782" y="54219"/>
                </a:lnTo>
                <a:lnTo>
                  <a:pt x="287402" y="51622"/>
                </a:lnTo>
                <a:lnTo>
                  <a:pt x="288746" y="49106"/>
                </a:lnTo>
                <a:lnTo>
                  <a:pt x="290813" y="46670"/>
                </a:lnTo>
                <a:lnTo>
                  <a:pt x="293387" y="43637"/>
                </a:lnTo>
                <a:lnTo>
                  <a:pt x="296374" y="41615"/>
                </a:lnTo>
                <a:lnTo>
                  <a:pt x="299774" y="40603"/>
                </a:lnTo>
                <a:lnTo>
                  <a:pt x="301658" y="40006"/>
                </a:lnTo>
                <a:lnTo>
                  <a:pt x="304070" y="39707"/>
                </a:lnTo>
                <a:lnTo>
                  <a:pt x="312801" y="39707"/>
                </a:lnTo>
                <a:lnTo>
                  <a:pt x="316798" y="42005"/>
                </a:lnTo>
                <a:lnTo>
                  <a:pt x="319003" y="46601"/>
                </a:lnTo>
                <a:lnTo>
                  <a:pt x="320336" y="49358"/>
                </a:lnTo>
                <a:lnTo>
                  <a:pt x="321003" y="52989"/>
                </a:lnTo>
                <a:lnTo>
                  <a:pt x="321003" y="104025"/>
                </a:lnTo>
                <a:lnTo>
                  <a:pt x="333616" y="104025"/>
                </a:lnTo>
                <a:lnTo>
                  <a:pt x="333616" y="49221"/>
                </a:lnTo>
                <a:lnTo>
                  <a:pt x="332605" y="43499"/>
                </a:lnTo>
                <a:lnTo>
                  <a:pt x="330583" y="39500"/>
                </a:lnTo>
                <a:lnTo>
                  <a:pt x="326907" y="32193"/>
                </a:lnTo>
                <a:lnTo>
                  <a:pt x="319831" y="28539"/>
                </a:lnTo>
                <a:lnTo>
                  <a:pt x="304575" y="28539"/>
                </a:lnTo>
                <a:lnTo>
                  <a:pt x="300233" y="29482"/>
                </a:lnTo>
                <a:lnTo>
                  <a:pt x="296328" y="31366"/>
                </a:lnTo>
                <a:lnTo>
                  <a:pt x="292421" y="33250"/>
                </a:lnTo>
                <a:lnTo>
                  <a:pt x="288723" y="36352"/>
                </a:lnTo>
                <a:lnTo>
                  <a:pt x="285231" y="40672"/>
                </a:lnTo>
                <a:lnTo>
                  <a:pt x="285231" y="30194"/>
                </a:lnTo>
                <a:lnTo>
                  <a:pt x="273445" y="30194"/>
                </a:lnTo>
                <a:lnTo>
                  <a:pt x="273445" y="104025"/>
                </a:lnTo>
                <a:lnTo>
                  <a:pt x="285851" y="104025"/>
                </a:lnTo>
                <a:close/>
              </a:path>
              <a:path w="816659" h="134289">
                <a:moveTo>
                  <a:pt x="391420" y="30194"/>
                </a:moveTo>
                <a:lnTo>
                  <a:pt x="391420" y="104026"/>
                </a:lnTo>
                <a:lnTo>
                  <a:pt x="403827" y="104026"/>
                </a:lnTo>
                <a:lnTo>
                  <a:pt x="403827" y="56321"/>
                </a:lnTo>
                <a:lnTo>
                  <a:pt x="405503" y="51691"/>
                </a:lnTo>
                <a:lnTo>
                  <a:pt x="408858" y="47670"/>
                </a:lnTo>
                <a:lnTo>
                  <a:pt x="412212" y="43648"/>
                </a:lnTo>
                <a:lnTo>
                  <a:pt x="417014" y="41638"/>
                </a:lnTo>
                <a:lnTo>
                  <a:pt x="424676" y="41660"/>
                </a:lnTo>
                <a:lnTo>
                  <a:pt x="427330" y="41982"/>
                </a:lnTo>
                <a:lnTo>
                  <a:pt x="427330" y="28884"/>
                </a:lnTo>
                <a:lnTo>
                  <a:pt x="425997" y="28746"/>
                </a:lnTo>
                <a:lnTo>
                  <a:pt x="423332" y="28540"/>
                </a:lnTo>
                <a:lnTo>
                  <a:pt x="418416" y="28540"/>
                </a:lnTo>
                <a:lnTo>
                  <a:pt x="414073" y="30320"/>
                </a:lnTo>
                <a:lnTo>
                  <a:pt x="410305" y="33882"/>
                </a:lnTo>
                <a:lnTo>
                  <a:pt x="406538" y="37444"/>
                </a:lnTo>
                <a:lnTo>
                  <a:pt x="404171" y="40466"/>
                </a:lnTo>
                <a:lnTo>
                  <a:pt x="403206" y="42947"/>
                </a:lnTo>
                <a:lnTo>
                  <a:pt x="403206" y="30194"/>
                </a:lnTo>
                <a:lnTo>
                  <a:pt x="391420" y="30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6384555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6170681" y="5632786"/>
            <a:ext cx="90290" cy="66605"/>
          </a:xfrm>
          <a:custGeom>
            <a:avLst/>
            <a:gdLst/>
            <a:ahLst/>
            <a:cxnLst/>
            <a:rect l="l" t="t" r="r" b="b"/>
            <a:pathLst>
              <a:path w="99319" h="75486">
                <a:moveTo>
                  <a:pt x="12268" y="1654"/>
                </a:moveTo>
                <a:lnTo>
                  <a:pt x="0" y="1654"/>
                </a:lnTo>
                <a:lnTo>
                  <a:pt x="0" y="75486"/>
                </a:lnTo>
                <a:lnTo>
                  <a:pt x="12406" y="75486"/>
                </a:lnTo>
                <a:lnTo>
                  <a:pt x="12406" y="26816"/>
                </a:lnTo>
                <a:lnTo>
                  <a:pt x="14324" y="20244"/>
                </a:lnTo>
                <a:lnTo>
                  <a:pt x="18161" y="16613"/>
                </a:lnTo>
                <a:lnTo>
                  <a:pt x="21998" y="12983"/>
                </a:lnTo>
                <a:lnTo>
                  <a:pt x="26260" y="11167"/>
                </a:lnTo>
                <a:lnTo>
                  <a:pt x="36093" y="11167"/>
                </a:lnTo>
                <a:lnTo>
                  <a:pt x="39608" y="12891"/>
                </a:lnTo>
                <a:lnTo>
                  <a:pt x="41492" y="16338"/>
                </a:lnTo>
                <a:lnTo>
                  <a:pt x="42686" y="18635"/>
                </a:lnTo>
                <a:lnTo>
                  <a:pt x="43283" y="22289"/>
                </a:lnTo>
                <a:lnTo>
                  <a:pt x="43283" y="75486"/>
                </a:lnTo>
                <a:lnTo>
                  <a:pt x="55897" y="75486"/>
                </a:lnTo>
                <a:lnTo>
                  <a:pt x="55897" y="24909"/>
                </a:lnTo>
                <a:lnTo>
                  <a:pt x="57654" y="19463"/>
                </a:lnTo>
                <a:lnTo>
                  <a:pt x="61170" y="16200"/>
                </a:lnTo>
                <a:lnTo>
                  <a:pt x="64685" y="12937"/>
                </a:lnTo>
                <a:lnTo>
                  <a:pt x="68878" y="11305"/>
                </a:lnTo>
                <a:lnTo>
                  <a:pt x="77287" y="11305"/>
                </a:lnTo>
                <a:lnTo>
                  <a:pt x="80285" y="12224"/>
                </a:lnTo>
                <a:lnTo>
                  <a:pt x="82743" y="14063"/>
                </a:lnTo>
                <a:lnTo>
                  <a:pt x="85201" y="15901"/>
                </a:lnTo>
                <a:lnTo>
                  <a:pt x="86430" y="19279"/>
                </a:lnTo>
                <a:lnTo>
                  <a:pt x="86430" y="75486"/>
                </a:lnTo>
                <a:lnTo>
                  <a:pt x="99319" y="75486"/>
                </a:lnTo>
                <a:lnTo>
                  <a:pt x="99319" y="19807"/>
                </a:lnTo>
                <a:lnTo>
                  <a:pt x="98354" y="14614"/>
                </a:lnTo>
                <a:lnTo>
                  <a:pt x="96424" y="10754"/>
                </a:lnTo>
                <a:lnTo>
                  <a:pt x="92840" y="3584"/>
                </a:lnTo>
                <a:lnTo>
                  <a:pt x="86086" y="0"/>
                </a:lnTo>
                <a:lnTo>
                  <a:pt x="71520" y="0"/>
                </a:lnTo>
                <a:lnTo>
                  <a:pt x="67338" y="953"/>
                </a:lnTo>
                <a:lnTo>
                  <a:pt x="63617" y="2860"/>
                </a:lnTo>
                <a:lnTo>
                  <a:pt x="59895" y="4768"/>
                </a:lnTo>
                <a:lnTo>
                  <a:pt x="56654" y="7697"/>
                </a:lnTo>
                <a:lnTo>
                  <a:pt x="53898" y="11650"/>
                </a:lnTo>
                <a:lnTo>
                  <a:pt x="52244" y="8433"/>
                </a:lnTo>
                <a:lnTo>
                  <a:pt x="50406" y="5997"/>
                </a:lnTo>
                <a:lnTo>
                  <a:pt x="48384" y="4343"/>
                </a:lnTo>
                <a:lnTo>
                  <a:pt x="44800" y="1447"/>
                </a:lnTo>
                <a:lnTo>
                  <a:pt x="40067" y="0"/>
                </a:lnTo>
                <a:lnTo>
                  <a:pt x="28994" y="0"/>
                </a:lnTo>
                <a:lnTo>
                  <a:pt x="24353" y="1401"/>
                </a:lnTo>
                <a:lnTo>
                  <a:pt x="20263" y="4205"/>
                </a:lnTo>
                <a:lnTo>
                  <a:pt x="17874" y="5859"/>
                </a:lnTo>
                <a:lnTo>
                  <a:pt x="15209" y="8502"/>
                </a:lnTo>
                <a:lnTo>
                  <a:pt x="12268" y="12132"/>
                </a:lnTo>
                <a:lnTo>
                  <a:pt x="12268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970195" y="5610036"/>
            <a:ext cx="68735" cy="89354"/>
          </a:xfrm>
          <a:custGeom>
            <a:avLst/>
            <a:gdLst/>
            <a:ahLst/>
            <a:cxnLst/>
            <a:rect l="l" t="t" r="r" b="b"/>
            <a:pathLst>
              <a:path w="75609" h="101268">
                <a:moveTo>
                  <a:pt x="0" y="101268"/>
                </a:moveTo>
                <a:lnTo>
                  <a:pt x="13715" y="101268"/>
                </a:lnTo>
                <a:lnTo>
                  <a:pt x="13715" y="58458"/>
                </a:lnTo>
                <a:lnTo>
                  <a:pt x="45558" y="58458"/>
                </a:lnTo>
                <a:lnTo>
                  <a:pt x="47167" y="46877"/>
                </a:lnTo>
                <a:lnTo>
                  <a:pt x="13715" y="46877"/>
                </a:lnTo>
                <a:lnTo>
                  <a:pt x="13715" y="11788"/>
                </a:lnTo>
                <a:lnTo>
                  <a:pt x="46294" y="11788"/>
                </a:lnTo>
                <a:lnTo>
                  <a:pt x="50452" y="12500"/>
                </a:lnTo>
                <a:lnTo>
                  <a:pt x="53485" y="13925"/>
                </a:lnTo>
                <a:lnTo>
                  <a:pt x="58999" y="16590"/>
                </a:lnTo>
                <a:lnTo>
                  <a:pt x="61756" y="21646"/>
                </a:lnTo>
                <a:lnTo>
                  <a:pt x="61756" y="35709"/>
                </a:lnTo>
                <a:lnTo>
                  <a:pt x="59837" y="40328"/>
                </a:lnTo>
                <a:lnTo>
                  <a:pt x="56000" y="42947"/>
                </a:lnTo>
                <a:lnTo>
                  <a:pt x="55759" y="58458"/>
                </a:lnTo>
                <a:lnTo>
                  <a:pt x="63318" y="55528"/>
                </a:lnTo>
                <a:lnTo>
                  <a:pt x="68234" y="49669"/>
                </a:lnTo>
                <a:lnTo>
                  <a:pt x="73151" y="43809"/>
                </a:lnTo>
                <a:lnTo>
                  <a:pt x="75609" y="36927"/>
                </a:lnTo>
                <a:lnTo>
                  <a:pt x="75609" y="19830"/>
                </a:lnTo>
                <a:lnTo>
                  <a:pt x="72852" y="12695"/>
                </a:lnTo>
                <a:lnTo>
                  <a:pt x="67338" y="7617"/>
                </a:lnTo>
                <a:lnTo>
                  <a:pt x="61825" y="2539"/>
                </a:lnTo>
                <a:lnTo>
                  <a:pt x="54564" y="0"/>
                </a:lnTo>
                <a:lnTo>
                  <a:pt x="0" y="0"/>
                </a:lnTo>
                <a:lnTo>
                  <a:pt x="0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011612" y="5647932"/>
            <a:ext cx="9492" cy="13685"/>
          </a:xfrm>
          <a:custGeom>
            <a:avLst/>
            <a:gdLst/>
            <a:ahLst/>
            <a:cxnLst/>
            <a:rect l="l" t="t" r="r" b="b"/>
            <a:pathLst>
              <a:path w="10441" h="15510">
                <a:moveTo>
                  <a:pt x="10200" y="15510"/>
                </a:moveTo>
                <a:lnTo>
                  <a:pt x="10441" y="0"/>
                </a:lnTo>
                <a:lnTo>
                  <a:pt x="6605" y="2619"/>
                </a:lnTo>
                <a:lnTo>
                  <a:pt x="1608" y="3929"/>
                </a:lnTo>
                <a:lnTo>
                  <a:pt x="0" y="15510"/>
                </a:lnTo>
                <a:lnTo>
                  <a:pt x="10200" y="15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6053364" y="5632786"/>
            <a:ext cx="32645" cy="66605"/>
          </a:xfrm>
          <a:custGeom>
            <a:avLst/>
            <a:gdLst/>
            <a:ahLst/>
            <a:cxnLst/>
            <a:rect l="l" t="t" r="r" b="b"/>
            <a:pathLst>
              <a:path w="35909" h="75486">
                <a:moveTo>
                  <a:pt x="0" y="1654"/>
                </a:moveTo>
                <a:lnTo>
                  <a:pt x="0" y="75486"/>
                </a:lnTo>
                <a:lnTo>
                  <a:pt x="12406" y="75486"/>
                </a:lnTo>
                <a:lnTo>
                  <a:pt x="12406" y="27781"/>
                </a:lnTo>
                <a:lnTo>
                  <a:pt x="14082" y="23151"/>
                </a:lnTo>
                <a:lnTo>
                  <a:pt x="17437" y="19130"/>
                </a:lnTo>
                <a:lnTo>
                  <a:pt x="20792" y="15108"/>
                </a:lnTo>
                <a:lnTo>
                  <a:pt x="25593" y="13098"/>
                </a:lnTo>
                <a:lnTo>
                  <a:pt x="33255" y="13121"/>
                </a:lnTo>
                <a:lnTo>
                  <a:pt x="35909" y="13442"/>
                </a:lnTo>
                <a:lnTo>
                  <a:pt x="35909" y="344"/>
                </a:lnTo>
                <a:lnTo>
                  <a:pt x="34577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3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092066" y="5632786"/>
            <a:ext cx="61279" cy="68916"/>
          </a:xfrm>
          <a:custGeom>
            <a:avLst/>
            <a:gdLst/>
            <a:ahLst/>
            <a:cxnLst/>
            <a:rect l="l" t="t" r="r" b="b"/>
            <a:pathLst>
              <a:path w="67407" h="78105">
                <a:moveTo>
                  <a:pt x="23641" y="12879"/>
                </a:moveTo>
                <a:lnTo>
                  <a:pt x="28419" y="10823"/>
                </a:lnTo>
                <a:lnTo>
                  <a:pt x="42066" y="10823"/>
                </a:lnTo>
                <a:lnTo>
                  <a:pt x="47741" y="13810"/>
                </a:lnTo>
                <a:lnTo>
                  <a:pt x="51141" y="19784"/>
                </a:lnTo>
                <a:lnTo>
                  <a:pt x="52979" y="23001"/>
                </a:lnTo>
                <a:lnTo>
                  <a:pt x="54151" y="27299"/>
                </a:lnTo>
                <a:lnTo>
                  <a:pt x="54656" y="32676"/>
                </a:lnTo>
                <a:lnTo>
                  <a:pt x="13647" y="32676"/>
                </a:lnTo>
                <a:lnTo>
                  <a:pt x="13876" y="26333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2"/>
                </a:lnTo>
                <a:lnTo>
                  <a:pt x="0" y="39983"/>
                </a:lnTo>
                <a:lnTo>
                  <a:pt x="199" y="45026"/>
                </a:lnTo>
                <a:lnTo>
                  <a:pt x="3135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5" y="78105"/>
                </a:lnTo>
                <a:lnTo>
                  <a:pt x="36713" y="78105"/>
                </a:lnTo>
                <a:lnTo>
                  <a:pt x="40091" y="77737"/>
                </a:lnTo>
                <a:lnTo>
                  <a:pt x="43077" y="77002"/>
                </a:lnTo>
                <a:lnTo>
                  <a:pt x="48636" y="75715"/>
                </a:lnTo>
                <a:lnTo>
                  <a:pt x="53300" y="73234"/>
                </a:lnTo>
                <a:lnTo>
                  <a:pt x="57069" y="69557"/>
                </a:lnTo>
                <a:lnTo>
                  <a:pt x="59320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3"/>
                </a:lnTo>
                <a:lnTo>
                  <a:pt x="54174" y="52323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7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8"/>
                </a:lnTo>
                <a:lnTo>
                  <a:pt x="18609" y="60561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4"/>
                </a:lnTo>
                <a:lnTo>
                  <a:pt x="67407" y="42534"/>
                </a:lnTo>
                <a:lnTo>
                  <a:pt x="67407" y="35088"/>
                </a:lnTo>
                <a:lnTo>
                  <a:pt x="67040" y="29665"/>
                </a:lnTo>
                <a:lnTo>
                  <a:pt x="66305" y="26265"/>
                </a:lnTo>
                <a:lnTo>
                  <a:pt x="65478" y="21301"/>
                </a:lnTo>
                <a:lnTo>
                  <a:pt x="63823" y="16958"/>
                </a:lnTo>
                <a:lnTo>
                  <a:pt x="61341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7" y="3688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6100839" y="5632846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8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6283351" y="5610677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309449" y="5634245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2" y="65283"/>
                </a:lnTo>
                <a:lnTo>
                  <a:pt x="6916" y="72314"/>
                </a:lnTo>
                <a:lnTo>
                  <a:pt x="14084" y="75830"/>
                </a:lnTo>
                <a:lnTo>
                  <a:pt x="31361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7" y="68109"/>
                </a:lnTo>
                <a:lnTo>
                  <a:pt x="46225" y="65742"/>
                </a:lnTo>
                <a:lnTo>
                  <a:pt x="47834" y="62939"/>
                </a:lnTo>
                <a:lnTo>
                  <a:pt x="47696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2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3"/>
                </a:lnTo>
                <a:lnTo>
                  <a:pt x="14474" y="58251"/>
                </a:lnTo>
                <a:lnTo>
                  <a:pt x="13280" y="55861"/>
                </a:lnTo>
                <a:lnTo>
                  <a:pt x="12682" y="52782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963365" y="5757319"/>
            <a:ext cx="361790" cy="89780"/>
          </a:xfrm>
          <a:custGeom>
            <a:avLst/>
            <a:gdLst/>
            <a:ahLst/>
            <a:cxnLst/>
            <a:rect l="l" t="t" r="r" b="b"/>
            <a:pathLst>
              <a:path w="397969" h="101751">
                <a:moveTo>
                  <a:pt x="284657" y="39638"/>
                </a:moveTo>
                <a:lnTo>
                  <a:pt x="289344" y="44326"/>
                </a:lnTo>
                <a:lnTo>
                  <a:pt x="294031" y="49014"/>
                </a:lnTo>
                <a:lnTo>
                  <a:pt x="299682" y="51358"/>
                </a:lnTo>
                <a:lnTo>
                  <a:pt x="299051" y="40178"/>
                </a:lnTo>
                <a:lnTo>
                  <a:pt x="296271" y="37398"/>
                </a:lnTo>
                <a:lnTo>
                  <a:pt x="293491" y="34617"/>
                </a:lnTo>
                <a:lnTo>
                  <a:pt x="292101" y="31274"/>
                </a:lnTo>
                <a:lnTo>
                  <a:pt x="292101" y="23415"/>
                </a:lnTo>
                <a:lnTo>
                  <a:pt x="293491" y="20060"/>
                </a:lnTo>
                <a:lnTo>
                  <a:pt x="296271" y="17303"/>
                </a:lnTo>
                <a:lnTo>
                  <a:pt x="299051" y="14545"/>
                </a:lnTo>
                <a:lnTo>
                  <a:pt x="302394" y="13166"/>
                </a:lnTo>
                <a:lnTo>
                  <a:pt x="310251" y="13166"/>
                </a:lnTo>
                <a:lnTo>
                  <a:pt x="313617" y="14557"/>
                </a:lnTo>
                <a:lnTo>
                  <a:pt x="316397" y="17337"/>
                </a:lnTo>
                <a:lnTo>
                  <a:pt x="319177" y="20118"/>
                </a:lnTo>
                <a:lnTo>
                  <a:pt x="320567" y="23461"/>
                </a:lnTo>
                <a:lnTo>
                  <a:pt x="320567" y="31274"/>
                </a:lnTo>
                <a:lnTo>
                  <a:pt x="319177" y="34617"/>
                </a:lnTo>
                <a:lnTo>
                  <a:pt x="316397" y="37398"/>
                </a:lnTo>
                <a:lnTo>
                  <a:pt x="313617" y="40178"/>
                </a:lnTo>
                <a:lnTo>
                  <a:pt x="310251" y="41569"/>
                </a:lnTo>
                <a:lnTo>
                  <a:pt x="306299" y="41569"/>
                </a:lnTo>
                <a:lnTo>
                  <a:pt x="306299" y="51358"/>
                </a:lnTo>
                <a:lnTo>
                  <a:pt x="312962" y="51358"/>
                </a:lnTo>
                <a:lnTo>
                  <a:pt x="318637" y="49014"/>
                </a:lnTo>
                <a:lnTo>
                  <a:pt x="323324" y="44326"/>
                </a:lnTo>
                <a:lnTo>
                  <a:pt x="328011" y="39638"/>
                </a:lnTo>
                <a:lnTo>
                  <a:pt x="330354" y="33986"/>
                </a:lnTo>
                <a:lnTo>
                  <a:pt x="330354" y="20750"/>
                </a:lnTo>
                <a:lnTo>
                  <a:pt x="328011" y="15085"/>
                </a:lnTo>
                <a:lnTo>
                  <a:pt x="323324" y="10375"/>
                </a:lnTo>
                <a:lnTo>
                  <a:pt x="318637" y="5664"/>
                </a:lnTo>
                <a:lnTo>
                  <a:pt x="312962" y="3309"/>
                </a:lnTo>
                <a:lnTo>
                  <a:pt x="299682" y="3309"/>
                </a:lnTo>
                <a:lnTo>
                  <a:pt x="294031" y="5664"/>
                </a:lnTo>
                <a:lnTo>
                  <a:pt x="289344" y="10375"/>
                </a:lnTo>
                <a:lnTo>
                  <a:pt x="284657" y="15085"/>
                </a:lnTo>
                <a:lnTo>
                  <a:pt x="282313" y="20750"/>
                </a:lnTo>
                <a:lnTo>
                  <a:pt x="282313" y="33986"/>
                </a:lnTo>
                <a:lnTo>
                  <a:pt x="284657" y="39638"/>
                </a:lnTo>
                <a:close/>
              </a:path>
              <a:path w="397969" h="101751">
                <a:moveTo>
                  <a:pt x="62377" y="13994"/>
                </a:moveTo>
                <a:lnTo>
                  <a:pt x="62377" y="1999"/>
                </a:lnTo>
                <a:lnTo>
                  <a:pt x="11097" y="1999"/>
                </a:lnTo>
                <a:lnTo>
                  <a:pt x="3584" y="55149"/>
                </a:lnTo>
                <a:lnTo>
                  <a:pt x="14336" y="55770"/>
                </a:lnTo>
                <a:lnTo>
                  <a:pt x="16496" y="52828"/>
                </a:lnTo>
                <a:lnTo>
                  <a:pt x="19104" y="50530"/>
                </a:lnTo>
                <a:lnTo>
                  <a:pt x="22159" y="48876"/>
                </a:lnTo>
                <a:lnTo>
                  <a:pt x="25215" y="47221"/>
                </a:lnTo>
                <a:lnTo>
                  <a:pt x="28879" y="46394"/>
                </a:lnTo>
                <a:lnTo>
                  <a:pt x="39034" y="46394"/>
                </a:lnTo>
                <a:lnTo>
                  <a:pt x="44077" y="48278"/>
                </a:lnTo>
                <a:lnTo>
                  <a:pt x="48282" y="52047"/>
                </a:lnTo>
                <a:lnTo>
                  <a:pt x="52486" y="55816"/>
                </a:lnTo>
                <a:lnTo>
                  <a:pt x="54588" y="61147"/>
                </a:lnTo>
                <a:lnTo>
                  <a:pt x="54588" y="73739"/>
                </a:lnTo>
                <a:lnTo>
                  <a:pt x="52819" y="78932"/>
                </a:lnTo>
                <a:lnTo>
                  <a:pt x="49281" y="83620"/>
                </a:lnTo>
                <a:lnTo>
                  <a:pt x="45743" y="88308"/>
                </a:lnTo>
                <a:lnTo>
                  <a:pt x="40298" y="90652"/>
                </a:lnTo>
                <a:lnTo>
                  <a:pt x="29086" y="90652"/>
                </a:lnTo>
                <a:lnTo>
                  <a:pt x="25686" y="89962"/>
                </a:lnTo>
                <a:lnTo>
                  <a:pt x="22745" y="88584"/>
                </a:lnTo>
                <a:lnTo>
                  <a:pt x="17001" y="85872"/>
                </a:lnTo>
                <a:lnTo>
                  <a:pt x="13716" y="80978"/>
                </a:lnTo>
                <a:lnTo>
                  <a:pt x="12889" y="73900"/>
                </a:lnTo>
                <a:lnTo>
                  <a:pt x="0" y="73900"/>
                </a:lnTo>
                <a:lnTo>
                  <a:pt x="735" y="83275"/>
                </a:lnTo>
                <a:lnTo>
                  <a:pt x="4193" y="90227"/>
                </a:lnTo>
                <a:lnTo>
                  <a:pt x="10373" y="94753"/>
                </a:lnTo>
                <a:lnTo>
                  <a:pt x="16553" y="99280"/>
                </a:lnTo>
                <a:lnTo>
                  <a:pt x="23664" y="101544"/>
                </a:lnTo>
                <a:lnTo>
                  <a:pt x="31705" y="101544"/>
                </a:lnTo>
                <a:lnTo>
                  <a:pt x="36877" y="101329"/>
                </a:lnTo>
                <a:lnTo>
                  <a:pt x="49990" y="98061"/>
                </a:lnTo>
                <a:lnTo>
                  <a:pt x="59309" y="90858"/>
                </a:lnTo>
                <a:lnTo>
                  <a:pt x="65919" y="78991"/>
                </a:lnTo>
                <a:lnTo>
                  <a:pt x="67959" y="66179"/>
                </a:lnTo>
                <a:lnTo>
                  <a:pt x="67959" y="57217"/>
                </a:lnTo>
                <a:lnTo>
                  <a:pt x="64811" y="49818"/>
                </a:lnTo>
                <a:lnTo>
                  <a:pt x="58517" y="43981"/>
                </a:lnTo>
                <a:lnTo>
                  <a:pt x="52222" y="38145"/>
                </a:lnTo>
                <a:lnTo>
                  <a:pt x="44548" y="35226"/>
                </a:lnTo>
                <a:lnTo>
                  <a:pt x="30671" y="35226"/>
                </a:lnTo>
                <a:lnTo>
                  <a:pt x="26421" y="35985"/>
                </a:lnTo>
                <a:lnTo>
                  <a:pt x="22745" y="37501"/>
                </a:lnTo>
                <a:lnTo>
                  <a:pt x="20677" y="38374"/>
                </a:lnTo>
                <a:lnTo>
                  <a:pt x="16197" y="41431"/>
                </a:lnTo>
                <a:lnTo>
                  <a:pt x="20402" y="13994"/>
                </a:lnTo>
                <a:lnTo>
                  <a:pt x="62377" y="13994"/>
                </a:lnTo>
                <a:close/>
              </a:path>
              <a:path w="397969" h="101751">
                <a:moveTo>
                  <a:pt x="89854" y="84034"/>
                </a:moveTo>
                <a:lnTo>
                  <a:pt x="89854" y="99062"/>
                </a:lnTo>
                <a:lnTo>
                  <a:pt x="104259" y="99062"/>
                </a:lnTo>
                <a:lnTo>
                  <a:pt x="104259" y="84034"/>
                </a:lnTo>
                <a:lnTo>
                  <a:pt x="89854" y="84034"/>
                </a:lnTo>
                <a:close/>
              </a:path>
              <a:path w="397969" h="101751">
                <a:moveTo>
                  <a:pt x="131347" y="87343"/>
                </a:moveTo>
                <a:lnTo>
                  <a:pt x="132542" y="82471"/>
                </a:lnTo>
                <a:lnTo>
                  <a:pt x="135436" y="78036"/>
                </a:lnTo>
                <a:lnTo>
                  <a:pt x="140031" y="74038"/>
                </a:lnTo>
                <a:lnTo>
                  <a:pt x="142604" y="71786"/>
                </a:lnTo>
                <a:lnTo>
                  <a:pt x="146143" y="69419"/>
                </a:lnTo>
                <a:lnTo>
                  <a:pt x="150646" y="66937"/>
                </a:lnTo>
                <a:lnTo>
                  <a:pt x="160088" y="61698"/>
                </a:lnTo>
                <a:lnTo>
                  <a:pt x="168404" y="57056"/>
                </a:lnTo>
                <a:lnTo>
                  <a:pt x="174172" y="53104"/>
                </a:lnTo>
                <a:lnTo>
                  <a:pt x="177388" y="49841"/>
                </a:lnTo>
                <a:lnTo>
                  <a:pt x="182948" y="44234"/>
                </a:lnTo>
                <a:lnTo>
                  <a:pt x="185728" y="37478"/>
                </a:lnTo>
                <a:lnTo>
                  <a:pt x="185728" y="22082"/>
                </a:lnTo>
                <a:lnTo>
                  <a:pt x="183120" y="15281"/>
                </a:lnTo>
                <a:lnTo>
                  <a:pt x="177905" y="9168"/>
                </a:lnTo>
                <a:lnTo>
                  <a:pt x="167317" y="2118"/>
                </a:lnTo>
                <a:lnTo>
                  <a:pt x="153127" y="0"/>
                </a:lnTo>
                <a:lnTo>
                  <a:pt x="145349" y="591"/>
                </a:lnTo>
                <a:lnTo>
                  <a:pt x="133046" y="5188"/>
                </a:lnTo>
                <a:lnTo>
                  <a:pt x="124661" y="14338"/>
                </a:lnTo>
                <a:lnTo>
                  <a:pt x="121628" y="19761"/>
                </a:lnTo>
                <a:lnTo>
                  <a:pt x="120043" y="26770"/>
                </a:lnTo>
                <a:lnTo>
                  <a:pt x="119905" y="35364"/>
                </a:lnTo>
                <a:lnTo>
                  <a:pt x="132518" y="35364"/>
                </a:lnTo>
                <a:lnTo>
                  <a:pt x="132702" y="29252"/>
                </a:lnTo>
                <a:lnTo>
                  <a:pt x="133667" y="24472"/>
                </a:lnTo>
                <a:lnTo>
                  <a:pt x="135413" y="21025"/>
                </a:lnTo>
                <a:lnTo>
                  <a:pt x="138676" y="14591"/>
                </a:lnTo>
                <a:lnTo>
                  <a:pt x="144557" y="11374"/>
                </a:lnTo>
                <a:lnTo>
                  <a:pt x="158801" y="11374"/>
                </a:lnTo>
                <a:lnTo>
                  <a:pt x="163397" y="13063"/>
                </a:lnTo>
                <a:lnTo>
                  <a:pt x="166843" y="16441"/>
                </a:lnTo>
                <a:lnTo>
                  <a:pt x="170288" y="19819"/>
                </a:lnTo>
                <a:lnTo>
                  <a:pt x="172012" y="24380"/>
                </a:lnTo>
                <a:lnTo>
                  <a:pt x="172012" y="35043"/>
                </a:lnTo>
                <a:lnTo>
                  <a:pt x="170128" y="39408"/>
                </a:lnTo>
                <a:lnTo>
                  <a:pt x="166360" y="43223"/>
                </a:lnTo>
                <a:lnTo>
                  <a:pt x="163971" y="45659"/>
                </a:lnTo>
                <a:lnTo>
                  <a:pt x="159813" y="48600"/>
                </a:lnTo>
                <a:lnTo>
                  <a:pt x="153885" y="52047"/>
                </a:lnTo>
                <a:lnTo>
                  <a:pt x="140652" y="59699"/>
                </a:lnTo>
                <a:lnTo>
                  <a:pt x="131783" y="64846"/>
                </a:lnTo>
                <a:lnTo>
                  <a:pt x="125821" y="70568"/>
                </a:lnTo>
                <a:lnTo>
                  <a:pt x="122766" y="76864"/>
                </a:lnTo>
                <a:lnTo>
                  <a:pt x="119710" y="83161"/>
                </a:lnTo>
                <a:lnTo>
                  <a:pt x="117952" y="90560"/>
                </a:lnTo>
                <a:lnTo>
                  <a:pt x="117493" y="99062"/>
                </a:lnTo>
                <a:lnTo>
                  <a:pt x="185245" y="99062"/>
                </a:lnTo>
                <a:lnTo>
                  <a:pt x="185245" y="87343"/>
                </a:lnTo>
                <a:lnTo>
                  <a:pt x="131347" y="87343"/>
                </a:lnTo>
                <a:close/>
              </a:path>
              <a:path w="397969" h="101751">
                <a:moveTo>
                  <a:pt x="213550" y="32745"/>
                </a:moveTo>
                <a:lnTo>
                  <a:pt x="213780" y="27138"/>
                </a:lnTo>
                <a:lnTo>
                  <a:pt x="214768" y="22818"/>
                </a:lnTo>
                <a:lnTo>
                  <a:pt x="216514" y="19784"/>
                </a:lnTo>
                <a:lnTo>
                  <a:pt x="219685" y="14269"/>
                </a:lnTo>
                <a:lnTo>
                  <a:pt x="225405" y="11512"/>
                </a:lnTo>
                <a:lnTo>
                  <a:pt x="238316" y="11512"/>
                </a:lnTo>
                <a:lnTo>
                  <a:pt x="242384" y="12845"/>
                </a:lnTo>
                <a:lnTo>
                  <a:pt x="245876" y="15510"/>
                </a:lnTo>
                <a:lnTo>
                  <a:pt x="249368" y="18176"/>
                </a:lnTo>
                <a:lnTo>
                  <a:pt x="251114" y="21967"/>
                </a:lnTo>
                <a:lnTo>
                  <a:pt x="251114" y="33503"/>
                </a:lnTo>
                <a:lnTo>
                  <a:pt x="248495" y="38099"/>
                </a:lnTo>
                <a:lnTo>
                  <a:pt x="243257" y="40672"/>
                </a:lnTo>
                <a:lnTo>
                  <a:pt x="240270" y="42143"/>
                </a:lnTo>
                <a:lnTo>
                  <a:pt x="236456" y="42878"/>
                </a:lnTo>
                <a:lnTo>
                  <a:pt x="228116" y="42763"/>
                </a:lnTo>
                <a:lnTo>
                  <a:pt x="225750" y="42534"/>
                </a:lnTo>
                <a:lnTo>
                  <a:pt x="225750" y="53495"/>
                </a:lnTo>
                <a:lnTo>
                  <a:pt x="230850" y="53357"/>
                </a:lnTo>
                <a:lnTo>
                  <a:pt x="238248" y="53357"/>
                </a:lnTo>
                <a:lnTo>
                  <a:pt x="244026" y="54713"/>
                </a:lnTo>
                <a:lnTo>
                  <a:pt x="248185" y="57424"/>
                </a:lnTo>
                <a:lnTo>
                  <a:pt x="252343" y="60136"/>
                </a:lnTo>
                <a:lnTo>
                  <a:pt x="254422" y="64892"/>
                </a:lnTo>
                <a:lnTo>
                  <a:pt x="254422" y="77209"/>
                </a:lnTo>
                <a:lnTo>
                  <a:pt x="252447" y="81713"/>
                </a:lnTo>
                <a:lnTo>
                  <a:pt x="248495" y="85206"/>
                </a:lnTo>
                <a:lnTo>
                  <a:pt x="244543" y="88698"/>
                </a:lnTo>
                <a:lnTo>
                  <a:pt x="239305" y="90445"/>
                </a:lnTo>
                <a:lnTo>
                  <a:pt x="224372" y="90445"/>
                </a:lnTo>
                <a:lnTo>
                  <a:pt x="218559" y="87848"/>
                </a:lnTo>
                <a:lnTo>
                  <a:pt x="215342" y="82655"/>
                </a:lnTo>
                <a:lnTo>
                  <a:pt x="213504" y="79760"/>
                </a:lnTo>
                <a:lnTo>
                  <a:pt x="212310" y="75118"/>
                </a:lnTo>
                <a:lnTo>
                  <a:pt x="211758" y="68730"/>
                </a:lnTo>
                <a:lnTo>
                  <a:pt x="198801" y="68730"/>
                </a:lnTo>
                <a:lnTo>
                  <a:pt x="198801" y="77921"/>
                </a:lnTo>
                <a:lnTo>
                  <a:pt x="201431" y="85723"/>
                </a:lnTo>
                <a:lnTo>
                  <a:pt x="206692" y="92134"/>
                </a:lnTo>
                <a:lnTo>
                  <a:pt x="207755" y="93339"/>
                </a:lnTo>
                <a:lnTo>
                  <a:pt x="217820" y="99648"/>
                </a:lnTo>
                <a:lnTo>
                  <a:pt x="232091" y="101751"/>
                </a:lnTo>
                <a:lnTo>
                  <a:pt x="235044" y="101681"/>
                </a:lnTo>
                <a:lnTo>
                  <a:pt x="248386" y="99118"/>
                </a:lnTo>
                <a:lnTo>
                  <a:pt x="258489" y="92858"/>
                </a:lnTo>
                <a:lnTo>
                  <a:pt x="264692" y="86929"/>
                </a:lnTo>
                <a:lnTo>
                  <a:pt x="267794" y="79254"/>
                </a:lnTo>
                <a:lnTo>
                  <a:pt x="267794" y="63950"/>
                </a:lnTo>
                <a:lnTo>
                  <a:pt x="266334" y="58975"/>
                </a:lnTo>
                <a:lnTo>
                  <a:pt x="263417" y="54908"/>
                </a:lnTo>
                <a:lnTo>
                  <a:pt x="260499" y="50841"/>
                </a:lnTo>
                <a:lnTo>
                  <a:pt x="256444" y="48095"/>
                </a:lnTo>
                <a:lnTo>
                  <a:pt x="251252" y="46670"/>
                </a:lnTo>
                <a:lnTo>
                  <a:pt x="254468" y="45337"/>
                </a:lnTo>
                <a:lnTo>
                  <a:pt x="257088" y="43499"/>
                </a:lnTo>
                <a:lnTo>
                  <a:pt x="259109" y="41155"/>
                </a:lnTo>
                <a:lnTo>
                  <a:pt x="262372" y="37386"/>
                </a:lnTo>
                <a:lnTo>
                  <a:pt x="264002" y="32469"/>
                </a:lnTo>
                <a:lnTo>
                  <a:pt x="264002" y="17900"/>
                </a:lnTo>
                <a:lnTo>
                  <a:pt x="261246" y="11409"/>
                </a:lnTo>
                <a:lnTo>
                  <a:pt x="255732" y="6928"/>
                </a:lnTo>
                <a:lnTo>
                  <a:pt x="250218" y="2447"/>
                </a:lnTo>
                <a:lnTo>
                  <a:pt x="242430" y="206"/>
                </a:lnTo>
                <a:lnTo>
                  <a:pt x="232367" y="206"/>
                </a:lnTo>
                <a:lnTo>
                  <a:pt x="226757" y="534"/>
                </a:lnTo>
                <a:lnTo>
                  <a:pt x="214166" y="4797"/>
                </a:lnTo>
                <a:lnTo>
                  <a:pt x="205693" y="13994"/>
                </a:lnTo>
                <a:lnTo>
                  <a:pt x="202752" y="19141"/>
                </a:lnTo>
                <a:lnTo>
                  <a:pt x="201282" y="25391"/>
                </a:lnTo>
                <a:lnTo>
                  <a:pt x="201282" y="32745"/>
                </a:lnTo>
                <a:lnTo>
                  <a:pt x="213550" y="32745"/>
                </a:lnTo>
                <a:close/>
              </a:path>
              <a:path w="397969" h="101751">
                <a:moveTo>
                  <a:pt x="363988" y="758"/>
                </a:moveTo>
                <a:lnTo>
                  <a:pt x="308780" y="101682"/>
                </a:lnTo>
                <a:lnTo>
                  <a:pt x="316431" y="101682"/>
                </a:lnTo>
                <a:lnTo>
                  <a:pt x="371640" y="758"/>
                </a:lnTo>
                <a:lnTo>
                  <a:pt x="363988" y="758"/>
                </a:lnTo>
                <a:close/>
              </a:path>
              <a:path w="397969" h="101751">
                <a:moveTo>
                  <a:pt x="302394" y="41569"/>
                </a:moveTo>
                <a:lnTo>
                  <a:pt x="299051" y="40178"/>
                </a:lnTo>
                <a:lnTo>
                  <a:pt x="299682" y="51358"/>
                </a:lnTo>
                <a:lnTo>
                  <a:pt x="306299" y="51358"/>
                </a:lnTo>
                <a:lnTo>
                  <a:pt x="306299" y="41569"/>
                </a:lnTo>
                <a:lnTo>
                  <a:pt x="302394" y="41569"/>
                </a:lnTo>
                <a:close/>
              </a:path>
              <a:path w="397969" h="101751">
                <a:moveTo>
                  <a:pt x="370031" y="89273"/>
                </a:moveTo>
                <a:lnTo>
                  <a:pt x="366666" y="87883"/>
                </a:lnTo>
                <a:lnTo>
                  <a:pt x="367320" y="99062"/>
                </a:lnTo>
                <a:lnTo>
                  <a:pt x="373983" y="99062"/>
                </a:lnTo>
                <a:lnTo>
                  <a:pt x="373983" y="89273"/>
                </a:lnTo>
                <a:lnTo>
                  <a:pt x="370031" y="89273"/>
                </a:lnTo>
                <a:close/>
              </a:path>
              <a:path w="397969" h="101751">
                <a:moveTo>
                  <a:pt x="352272" y="87343"/>
                </a:moveTo>
                <a:lnTo>
                  <a:pt x="356959" y="92030"/>
                </a:lnTo>
                <a:lnTo>
                  <a:pt x="361646" y="96718"/>
                </a:lnTo>
                <a:lnTo>
                  <a:pt x="367320" y="99062"/>
                </a:lnTo>
                <a:lnTo>
                  <a:pt x="366666" y="87883"/>
                </a:lnTo>
                <a:lnTo>
                  <a:pt x="363886" y="85102"/>
                </a:lnTo>
                <a:lnTo>
                  <a:pt x="361106" y="82322"/>
                </a:lnTo>
                <a:lnTo>
                  <a:pt x="359716" y="78978"/>
                </a:lnTo>
                <a:lnTo>
                  <a:pt x="359716" y="71165"/>
                </a:lnTo>
                <a:lnTo>
                  <a:pt x="361106" y="67822"/>
                </a:lnTo>
                <a:lnTo>
                  <a:pt x="363886" y="65042"/>
                </a:lnTo>
                <a:lnTo>
                  <a:pt x="366666" y="62261"/>
                </a:lnTo>
                <a:lnTo>
                  <a:pt x="370031" y="60871"/>
                </a:lnTo>
                <a:lnTo>
                  <a:pt x="377889" y="60871"/>
                </a:lnTo>
                <a:lnTo>
                  <a:pt x="381232" y="62261"/>
                </a:lnTo>
                <a:lnTo>
                  <a:pt x="384012" y="65042"/>
                </a:lnTo>
                <a:lnTo>
                  <a:pt x="386791" y="67822"/>
                </a:lnTo>
                <a:lnTo>
                  <a:pt x="388181" y="71165"/>
                </a:lnTo>
                <a:lnTo>
                  <a:pt x="388181" y="78978"/>
                </a:lnTo>
                <a:lnTo>
                  <a:pt x="386791" y="82322"/>
                </a:lnTo>
                <a:lnTo>
                  <a:pt x="384012" y="85102"/>
                </a:lnTo>
                <a:lnTo>
                  <a:pt x="381232" y="87883"/>
                </a:lnTo>
                <a:lnTo>
                  <a:pt x="377889" y="89273"/>
                </a:lnTo>
                <a:lnTo>
                  <a:pt x="373983" y="89273"/>
                </a:lnTo>
                <a:lnTo>
                  <a:pt x="373983" y="99062"/>
                </a:lnTo>
                <a:lnTo>
                  <a:pt x="380600" y="99062"/>
                </a:lnTo>
                <a:lnTo>
                  <a:pt x="386252" y="96718"/>
                </a:lnTo>
                <a:lnTo>
                  <a:pt x="390938" y="92030"/>
                </a:lnTo>
                <a:lnTo>
                  <a:pt x="395625" y="87343"/>
                </a:lnTo>
                <a:lnTo>
                  <a:pt x="397969" y="81690"/>
                </a:lnTo>
                <a:lnTo>
                  <a:pt x="397969" y="68454"/>
                </a:lnTo>
                <a:lnTo>
                  <a:pt x="395625" y="62801"/>
                </a:lnTo>
                <a:lnTo>
                  <a:pt x="390938" y="58113"/>
                </a:lnTo>
                <a:lnTo>
                  <a:pt x="386252" y="53426"/>
                </a:lnTo>
                <a:lnTo>
                  <a:pt x="380600" y="51082"/>
                </a:lnTo>
                <a:lnTo>
                  <a:pt x="367320" y="51082"/>
                </a:lnTo>
                <a:lnTo>
                  <a:pt x="361646" y="53426"/>
                </a:lnTo>
                <a:lnTo>
                  <a:pt x="356959" y="58113"/>
                </a:lnTo>
                <a:lnTo>
                  <a:pt x="352272" y="62801"/>
                </a:lnTo>
                <a:lnTo>
                  <a:pt x="349928" y="68454"/>
                </a:lnTo>
                <a:lnTo>
                  <a:pt x="349928" y="81690"/>
                </a:lnTo>
                <a:lnTo>
                  <a:pt x="352272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199978" y="5356814"/>
            <a:ext cx="1047982" cy="0"/>
          </a:xfrm>
          <a:custGeom>
            <a:avLst/>
            <a:gdLst/>
            <a:ahLst/>
            <a:cxnLst/>
            <a:rect l="l" t="t" r="r" b="b"/>
            <a:pathLst>
              <a:path w="1152780">
                <a:moveTo>
                  <a:pt x="1152780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189285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381771" y="526338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6247960" y="5356815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861438" y="601004"/>
            <a:ext cx="4035930" cy="177553"/>
          </a:xfrm>
          <a:custGeom>
            <a:avLst/>
            <a:gdLst/>
            <a:ahLst/>
            <a:cxnLst/>
            <a:rect l="l" t="t" r="r" b="b"/>
            <a:pathLst>
              <a:path w="4439523" h="201227">
                <a:moveTo>
                  <a:pt x="616998" y="154383"/>
                </a:moveTo>
                <a:lnTo>
                  <a:pt x="616998" y="89134"/>
                </a:lnTo>
                <a:lnTo>
                  <a:pt x="617463" y="83568"/>
                </a:lnTo>
                <a:lnTo>
                  <a:pt x="618393" y="79673"/>
                </a:lnTo>
                <a:lnTo>
                  <a:pt x="619324" y="75778"/>
                </a:lnTo>
                <a:lnTo>
                  <a:pt x="621340" y="72004"/>
                </a:lnTo>
                <a:lnTo>
                  <a:pt x="624441" y="68350"/>
                </a:lnTo>
                <a:lnTo>
                  <a:pt x="628301" y="63800"/>
                </a:lnTo>
                <a:lnTo>
                  <a:pt x="632781" y="60767"/>
                </a:lnTo>
                <a:lnTo>
                  <a:pt x="637882" y="59250"/>
                </a:lnTo>
                <a:lnTo>
                  <a:pt x="640708" y="58354"/>
                </a:lnTo>
                <a:lnTo>
                  <a:pt x="644326" y="57906"/>
                </a:lnTo>
                <a:lnTo>
                  <a:pt x="657422" y="57906"/>
                </a:lnTo>
                <a:lnTo>
                  <a:pt x="663418" y="61353"/>
                </a:lnTo>
                <a:lnTo>
                  <a:pt x="666726" y="68247"/>
                </a:lnTo>
                <a:lnTo>
                  <a:pt x="668725" y="72383"/>
                </a:lnTo>
                <a:lnTo>
                  <a:pt x="669725" y="77829"/>
                </a:lnTo>
                <a:lnTo>
                  <a:pt x="669725" y="154383"/>
                </a:lnTo>
                <a:lnTo>
                  <a:pt x="688644" y="154383"/>
                </a:lnTo>
                <a:lnTo>
                  <a:pt x="688641" y="82394"/>
                </a:lnTo>
                <a:lnTo>
                  <a:pt x="687441" y="68165"/>
                </a:lnTo>
                <a:lnTo>
                  <a:pt x="684095" y="57596"/>
                </a:lnTo>
                <a:lnTo>
                  <a:pt x="677980" y="49414"/>
                </a:lnTo>
                <a:lnTo>
                  <a:pt x="667038" y="43219"/>
                </a:lnTo>
                <a:lnTo>
                  <a:pt x="652252" y="41155"/>
                </a:lnTo>
                <a:lnTo>
                  <a:pt x="645084" y="41155"/>
                </a:lnTo>
                <a:lnTo>
                  <a:pt x="638571" y="42567"/>
                </a:lnTo>
                <a:lnTo>
                  <a:pt x="632712" y="45394"/>
                </a:lnTo>
                <a:lnTo>
                  <a:pt x="626854" y="48220"/>
                </a:lnTo>
                <a:lnTo>
                  <a:pt x="621305" y="52874"/>
                </a:lnTo>
                <a:lnTo>
                  <a:pt x="616067" y="59354"/>
                </a:lnTo>
                <a:lnTo>
                  <a:pt x="616067" y="43636"/>
                </a:lnTo>
                <a:lnTo>
                  <a:pt x="598388" y="43636"/>
                </a:lnTo>
                <a:lnTo>
                  <a:pt x="598388" y="154383"/>
                </a:lnTo>
                <a:lnTo>
                  <a:pt x="616998" y="154383"/>
                </a:lnTo>
                <a:close/>
              </a:path>
              <a:path w="4439523" h="201227">
                <a:moveTo>
                  <a:pt x="805965" y="43636"/>
                </a:moveTo>
                <a:lnTo>
                  <a:pt x="785598" y="43636"/>
                </a:lnTo>
                <a:lnTo>
                  <a:pt x="754685" y="133806"/>
                </a:lnTo>
                <a:lnTo>
                  <a:pt x="725117" y="43636"/>
                </a:lnTo>
                <a:lnTo>
                  <a:pt x="703509" y="43636"/>
                </a:lnTo>
                <a:lnTo>
                  <a:pt x="744347" y="154383"/>
                </a:lnTo>
                <a:lnTo>
                  <a:pt x="764197" y="154383"/>
                </a:lnTo>
                <a:lnTo>
                  <a:pt x="805965" y="43636"/>
                </a:lnTo>
                <a:close/>
              </a:path>
              <a:path w="4439523" h="201227">
                <a:moveTo>
                  <a:pt x="848560" y="138787"/>
                </a:moveTo>
                <a:lnTo>
                  <a:pt x="843597" y="131996"/>
                </a:lnTo>
                <a:lnTo>
                  <a:pt x="842193" y="129916"/>
                </a:lnTo>
                <a:lnTo>
                  <a:pt x="837509" y="118790"/>
                </a:lnTo>
                <a:lnTo>
                  <a:pt x="835637" y="104956"/>
                </a:lnTo>
                <a:lnTo>
                  <a:pt x="916795" y="104956"/>
                </a:lnTo>
                <a:lnTo>
                  <a:pt x="916795" y="93788"/>
                </a:lnTo>
                <a:lnTo>
                  <a:pt x="916243" y="85654"/>
                </a:lnTo>
                <a:lnTo>
                  <a:pt x="915141" y="80552"/>
                </a:lnTo>
                <a:lnTo>
                  <a:pt x="913900" y="73107"/>
                </a:lnTo>
                <a:lnTo>
                  <a:pt x="911419" y="66593"/>
                </a:lnTo>
                <a:lnTo>
                  <a:pt x="907697" y="61008"/>
                </a:lnTo>
                <a:lnTo>
                  <a:pt x="903837" y="55149"/>
                </a:lnTo>
                <a:lnTo>
                  <a:pt x="898220" y="50375"/>
                </a:lnTo>
                <a:lnTo>
                  <a:pt x="890845" y="46687"/>
                </a:lnTo>
                <a:lnTo>
                  <a:pt x="883470" y="42999"/>
                </a:lnTo>
                <a:lnTo>
                  <a:pt x="875854" y="41155"/>
                </a:lnTo>
                <a:lnTo>
                  <a:pt x="864389" y="41257"/>
                </a:lnTo>
                <a:lnTo>
                  <a:pt x="851300" y="43630"/>
                </a:lnTo>
                <a:lnTo>
                  <a:pt x="845355" y="66644"/>
                </a:lnTo>
                <a:lnTo>
                  <a:pt x="851145" y="60474"/>
                </a:lnTo>
                <a:lnTo>
                  <a:pt x="858313" y="57389"/>
                </a:lnTo>
                <a:lnTo>
                  <a:pt x="866859" y="57389"/>
                </a:lnTo>
                <a:lnTo>
                  <a:pt x="870999" y="57582"/>
                </a:lnTo>
                <a:lnTo>
                  <a:pt x="883680" y="61603"/>
                </a:lnTo>
                <a:lnTo>
                  <a:pt x="892396" y="70832"/>
                </a:lnTo>
                <a:lnTo>
                  <a:pt x="895153" y="75657"/>
                </a:lnTo>
                <a:lnTo>
                  <a:pt x="896910" y="82103"/>
                </a:lnTo>
                <a:lnTo>
                  <a:pt x="897668" y="90169"/>
                </a:lnTo>
                <a:lnTo>
                  <a:pt x="836154" y="90169"/>
                </a:lnTo>
                <a:lnTo>
                  <a:pt x="836498" y="80655"/>
                </a:lnTo>
                <a:lnTo>
                  <a:pt x="830157" y="57803"/>
                </a:lnTo>
                <a:lnTo>
                  <a:pt x="825752" y="63605"/>
                </a:lnTo>
                <a:lnTo>
                  <a:pt x="820158" y="74562"/>
                </a:lnTo>
                <a:lnTo>
                  <a:pt x="816802" y="87071"/>
                </a:lnTo>
                <a:lnTo>
                  <a:pt x="815683" y="101130"/>
                </a:lnTo>
                <a:lnTo>
                  <a:pt x="815982" y="108694"/>
                </a:lnTo>
                <a:lnTo>
                  <a:pt x="818334" y="122179"/>
                </a:lnTo>
                <a:lnTo>
                  <a:pt x="823024" y="133704"/>
                </a:lnTo>
                <a:lnTo>
                  <a:pt x="830054" y="143268"/>
                </a:lnTo>
                <a:lnTo>
                  <a:pt x="840359" y="151641"/>
                </a:lnTo>
                <a:lnTo>
                  <a:pt x="852031" y="156645"/>
                </a:lnTo>
                <a:lnTo>
                  <a:pt x="865102" y="158313"/>
                </a:lnTo>
                <a:lnTo>
                  <a:pt x="870754" y="158313"/>
                </a:lnTo>
                <a:lnTo>
                  <a:pt x="875819" y="157761"/>
                </a:lnTo>
                <a:lnTo>
                  <a:pt x="880300" y="156658"/>
                </a:lnTo>
                <a:lnTo>
                  <a:pt x="888639" y="154728"/>
                </a:lnTo>
                <a:lnTo>
                  <a:pt x="895635" y="151005"/>
                </a:lnTo>
                <a:lnTo>
                  <a:pt x="901287" y="145491"/>
                </a:lnTo>
                <a:lnTo>
                  <a:pt x="904664" y="142319"/>
                </a:lnTo>
                <a:lnTo>
                  <a:pt x="907714" y="138235"/>
                </a:lnTo>
                <a:lnTo>
                  <a:pt x="910437" y="133237"/>
                </a:lnTo>
                <a:lnTo>
                  <a:pt x="913159" y="128239"/>
                </a:lnTo>
                <a:lnTo>
                  <a:pt x="914762" y="123706"/>
                </a:lnTo>
                <a:lnTo>
                  <a:pt x="915244" y="119639"/>
                </a:lnTo>
                <a:lnTo>
                  <a:pt x="896945" y="119639"/>
                </a:lnTo>
                <a:lnTo>
                  <a:pt x="895566" y="124533"/>
                </a:lnTo>
                <a:lnTo>
                  <a:pt x="893223" y="128842"/>
                </a:lnTo>
                <a:lnTo>
                  <a:pt x="889914" y="132565"/>
                </a:lnTo>
                <a:lnTo>
                  <a:pt x="884125" y="138977"/>
                </a:lnTo>
                <a:lnTo>
                  <a:pt x="876371" y="142181"/>
                </a:lnTo>
                <a:lnTo>
                  <a:pt x="856245" y="142181"/>
                </a:lnTo>
                <a:lnTo>
                  <a:pt x="848560" y="138787"/>
                </a:lnTo>
                <a:close/>
              </a:path>
              <a:path w="4439523" h="201227">
                <a:moveTo>
                  <a:pt x="839890" y="49145"/>
                </a:moveTo>
                <a:lnTo>
                  <a:pt x="830157" y="57803"/>
                </a:lnTo>
                <a:lnTo>
                  <a:pt x="836498" y="80655"/>
                </a:lnTo>
                <a:lnTo>
                  <a:pt x="839565" y="72813"/>
                </a:lnTo>
                <a:lnTo>
                  <a:pt x="845355" y="66644"/>
                </a:lnTo>
                <a:lnTo>
                  <a:pt x="851300" y="43630"/>
                </a:lnTo>
                <a:lnTo>
                  <a:pt x="839890" y="49145"/>
                </a:lnTo>
                <a:close/>
              </a:path>
              <a:path w="4439523" h="201227">
                <a:moveTo>
                  <a:pt x="951434" y="153264"/>
                </a:moveTo>
                <a:lnTo>
                  <a:pt x="963345" y="157283"/>
                </a:lnTo>
                <a:lnTo>
                  <a:pt x="978700" y="158623"/>
                </a:lnTo>
                <a:lnTo>
                  <a:pt x="991062" y="157713"/>
                </a:lnTo>
                <a:lnTo>
                  <a:pt x="1003441" y="154143"/>
                </a:lnTo>
                <a:lnTo>
                  <a:pt x="1012870" y="147869"/>
                </a:lnTo>
                <a:lnTo>
                  <a:pt x="1014787" y="145912"/>
                </a:lnTo>
                <a:lnTo>
                  <a:pt x="1021762" y="134956"/>
                </a:lnTo>
                <a:lnTo>
                  <a:pt x="1024087" y="122328"/>
                </a:lnTo>
                <a:lnTo>
                  <a:pt x="1024087" y="112125"/>
                </a:lnTo>
                <a:lnTo>
                  <a:pt x="1020468" y="104646"/>
                </a:lnTo>
                <a:lnTo>
                  <a:pt x="1013231" y="99888"/>
                </a:lnTo>
                <a:lnTo>
                  <a:pt x="1001608" y="94752"/>
                </a:lnTo>
                <a:lnTo>
                  <a:pt x="986351" y="90479"/>
                </a:lnTo>
                <a:lnTo>
                  <a:pt x="974048" y="87480"/>
                </a:lnTo>
                <a:lnTo>
                  <a:pt x="968672" y="86170"/>
                </a:lnTo>
                <a:lnTo>
                  <a:pt x="964605" y="84653"/>
                </a:lnTo>
                <a:lnTo>
                  <a:pt x="961848" y="82930"/>
                </a:lnTo>
                <a:lnTo>
                  <a:pt x="957092" y="80035"/>
                </a:lnTo>
                <a:lnTo>
                  <a:pt x="954715" y="76175"/>
                </a:lnTo>
                <a:lnTo>
                  <a:pt x="954715" y="66937"/>
                </a:lnTo>
                <a:lnTo>
                  <a:pt x="956524" y="63386"/>
                </a:lnTo>
                <a:lnTo>
                  <a:pt x="960143" y="60698"/>
                </a:lnTo>
                <a:lnTo>
                  <a:pt x="963761" y="58010"/>
                </a:lnTo>
                <a:lnTo>
                  <a:pt x="969085" y="56665"/>
                </a:lnTo>
                <a:lnTo>
                  <a:pt x="986661" y="56665"/>
                </a:lnTo>
                <a:lnTo>
                  <a:pt x="994071" y="59112"/>
                </a:lnTo>
                <a:lnTo>
                  <a:pt x="998344" y="64007"/>
                </a:lnTo>
                <a:lnTo>
                  <a:pt x="1000963" y="67454"/>
                </a:lnTo>
                <a:lnTo>
                  <a:pt x="1002445" y="71280"/>
                </a:lnTo>
                <a:lnTo>
                  <a:pt x="1002789" y="75485"/>
                </a:lnTo>
                <a:lnTo>
                  <a:pt x="1020365" y="75485"/>
                </a:lnTo>
                <a:lnTo>
                  <a:pt x="1020503" y="68315"/>
                </a:lnTo>
                <a:lnTo>
                  <a:pt x="1018263" y="61629"/>
                </a:lnTo>
                <a:lnTo>
                  <a:pt x="1013645" y="55425"/>
                </a:lnTo>
                <a:lnTo>
                  <a:pt x="1004256" y="46983"/>
                </a:lnTo>
                <a:lnTo>
                  <a:pt x="992393" y="42301"/>
                </a:lnTo>
                <a:lnTo>
                  <a:pt x="977563" y="40741"/>
                </a:lnTo>
                <a:lnTo>
                  <a:pt x="970039" y="41150"/>
                </a:lnTo>
                <a:lnTo>
                  <a:pt x="957345" y="44271"/>
                </a:lnTo>
                <a:lnTo>
                  <a:pt x="947116" y="50461"/>
                </a:lnTo>
                <a:lnTo>
                  <a:pt x="938150" y="62808"/>
                </a:lnTo>
                <a:lnTo>
                  <a:pt x="935795" y="75898"/>
                </a:lnTo>
                <a:lnTo>
                  <a:pt x="935795" y="84792"/>
                </a:lnTo>
                <a:lnTo>
                  <a:pt x="939793" y="91754"/>
                </a:lnTo>
                <a:lnTo>
                  <a:pt x="947788" y="96786"/>
                </a:lnTo>
                <a:lnTo>
                  <a:pt x="952268" y="99682"/>
                </a:lnTo>
                <a:lnTo>
                  <a:pt x="959229" y="102301"/>
                </a:lnTo>
                <a:lnTo>
                  <a:pt x="968672" y="104646"/>
                </a:lnTo>
                <a:lnTo>
                  <a:pt x="983456" y="108368"/>
                </a:lnTo>
                <a:lnTo>
                  <a:pt x="991382" y="110367"/>
                </a:lnTo>
                <a:lnTo>
                  <a:pt x="996689" y="112125"/>
                </a:lnTo>
                <a:lnTo>
                  <a:pt x="999378" y="113642"/>
                </a:lnTo>
                <a:lnTo>
                  <a:pt x="1003582" y="116124"/>
                </a:lnTo>
                <a:lnTo>
                  <a:pt x="1005684" y="119743"/>
                </a:lnTo>
                <a:lnTo>
                  <a:pt x="1005684" y="130773"/>
                </a:lnTo>
                <a:lnTo>
                  <a:pt x="1003065" y="135408"/>
                </a:lnTo>
                <a:lnTo>
                  <a:pt x="997827" y="138407"/>
                </a:lnTo>
                <a:lnTo>
                  <a:pt x="992589" y="141406"/>
                </a:lnTo>
                <a:lnTo>
                  <a:pt x="986523" y="142905"/>
                </a:lnTo>
                <a:lnTo>
                  <a:pt x="978829" y="142900"/>
                </a:lnTo>
                <a:lnTo>
                  <a:pt x="964564" y="140550"/>
                </a:lnTo>
                <a:lnTo>
                  <a:pt x="955232" y="133909"/>
                </a:lnTo>
                <a:lnTo>
                  <a:pt x="952681" y="130600"/>
                </a:lnTo>
                <a:lnTo>
                  <a:pt x="951131" y="125844"/>
                </a:lnTo>
                <a:lnTo>
                  <a:pt x="950579" y="119639"/>
                </a:lnTo>
                <a:lnTo>
                  <a:pt x="932693" y="119639"/>
                </a:lnTo>
                <a:lnTo>
                  <a:pt x="933124" y="124470"/>
                </a:lnTo>
                <a:lnTo>
                  <a:pt x="936685" y="136899"/>
                </a:lnTo>
                <a:lnTo>
                  <a:pt x="943704" y="147403"/>
                </a:lnTo>
                <a:lnTo>
                  <a:pt x="951434" y="153264"/>
                </a:lnTo>
                <a:close/>
              </a:path>
              <a:path w="4439523" h="201227">
                <a:moveTo>
                  <a:pt x="1067923" y="134978"/>
                </a:moveTo>
                <a:lnTo>
                  <a:pt x="1067923" y="58837"/>
                </a:lnTo>
                <a:lnTo>
                  <a:pt x="1085602" y="58837"/>
                </a:lnTo>
                <a:lnTo>
                  <a:pt x="1085602" y="43637"/>
                </a:lnTo>
                <a:lnTo>
                  <a:pt x="1067923" y="43637"/>
                </a:lnTo>
                <a:lnTo>
                  <a:pt x="1067923" y="12718"/>
                </a:lnTo>
                <a:lnTo>
                  <a:pt x="1049107" y="12718"/>
                </a:lnTo>
                <a:lnTo>
                  <a:pt x="1049107" y="43636"/>
                </a:lnTo>
                <a:lnTo>
                  <a:pt x="1034115" y="43636"/>
                </a:lnTo>
                <a:lnTo>
                  <a:pt x="1034115" y="58837"/>
                </a:lnTo>
                <a:lnTo>
                  <a:pt x="1049107" y="58837"/>
                </a:lnTo>
                <a:lnTo>
                  <a:pt x="1049107" y="139252"/>
                </a:lnTo>
                <a:lnTo>
                  <a:pt x="1050657" y="145025"/>
                </a:lnTo>
                <a:lnTo>
                  <a:pt x="1053759" y="149471"/>
                </a:lnTo>
                <a:lnTo>
                  <a:pt x="1056860" y="153918"/>
                </a:lnTo>
                <a:lnTo>
                  <a:pt x="1062753" y="156141"/>
                </a:lnTo>
                <a:lnTo>
                  <a:pt x="1074126" y="156141"/>
                </a:lnTo>
                <a:lnTo>
                  <a:pt x="1076624" y="156004"/>
                </a:lnTo>
                <a:lnTo>
                  <a:pt x="1081242" y="155452"/>
                </a:lnTo>
                <a:lnTo>
                  <a:pt x="1085602" y="154384"/>
                </a:lnTo>
                <a:lnTo>
                  <a:pt x="1085602" y="139700"/>
                </a:lnTo>
                <a:lnTo>
                  <a:pt x="1081983" y="139959"/>
                </a:lnTo>
                <a:lnTo>
                  <a:pt x="1075711" y="140011"/>
                </a:lnTo>
                <a:lnTo>
                  <a:pt x="1073299" y="139631"/>
                </a:lnTo>
                <a:lnTo>
                  <a:pt x="1071851" y="138873"/>
                </a:lnTo>
                <a:lnTo>
                  <a:pt x="1069232" y="137563"/>
                </a:lnTo>
                <a:lnTo>
                  <a:pt x="1067923" y="134978"/>
                </a:lnTo>
                <a:close/>
              </a:path>
              <a:path w="4439523" h="201227">
                <a:moveTo>
                  <a:pt x="1232982" y="43352"/>
                </a:moveTo>
                <a:lnTo>
                  <a:pt x="1218442" y="41155"/>
                </a:lnTo>
                <a:lnTo>
                  <a:pt x="1211480" y="41155"/>
                </a:lnTo>
                <a:lnTo>
                  <a:pt x="1205208" y="42585"/>
                </a:lnTo>
                <a:lnTo>
                  <a:pt x="1199626" y="45446"/>
                </a:lnTo>
                <a:lnTo>
                  <a:pt x="1194043" y="48307"/>
                </a:lnTo>
                <a:lnTo>
                  <a:pt x="1189183" y="52701"/>
                </a:lnTo>
                <a:lnTo>
                  <a:pt x="1185048" y="58630"/>
                </a:lnTo>
                <a:lnTo>
                  <a:pt x="1182567" y="53804"/>
                </a:lnTo>
                <a:lnTo>
                  <a:pt x="1179810" y="50151"/>
                </a:lnTo>
                <a:lnTo>
                  <a:pt x="1176777" y="47669"/>
                </a:lnTo>
                <a:lnTo>
                  <a:pt x="1171401" y="43326"/>
                </a:lnTo>
                <a:lnTo>
                  <a:pt x="1164302" y="41155"/>
                </a:lnTo>
                <a:lnTo>
                  <a:pt x="1147691" y="41155"/>
                </a:lnTo>
                <a:lnTo>
                  <a:pt x="1140730" y="43257"/>
                </a:lnTo>
                <a:lnTo>
                  <a:pt x="1134595" y="47463"/>
                </a:lnTo>
                <a:lnTo>
                  <a:pt x="1131011" y="49944"/>
                </a:lnTo>
                <a:lnTo>
                  <a:pt x="1127014" y="53908"/>
                </a:lnTo>
                <a:lnTo>
                  <a:pt x="1122603" y="59354"/>
                </a:lnTo>
                <a:lnTo>
                  <a:pt x="1122603" y="43637"/>
                </a:lnTo>
                <a:lnTo>
                  <a:pt x="1104200" y="43637"/>
                </a:lnTo>
                <a:lnTo>
                  <a:pt x="1104200" y="154384"/>
                </a:lnTo>
                <a:lnTo>
                  <a:pt x="1122809" y="154384"/>
                </a:lnTo>
                <a:lnTo>
                  <a:pt x="1122809" y="95649"/>
                </a:lnTo>
                <a:lnTo>
                  <a:pt x="1123075" y="88542"/>
                </a:lnTo>
                <a:lnTo>
                  <a:pt x="1125792" y="75059"/>
                </a:lnTo>
                <a:lnTo>
                  <a:pt x="1131442" y="66075"/>
                </a:lnTo>
                <a:lnTo>
                  <a:pt x="1137197" y="60629"/>
                </a:lnTo>
                <a:lnTo>
                  <a:pt x="1143590" y="57907"/>
                </a:lnTo>
                <a:lnTo>
                  <a:pt x="1158340" y="57907"/>
                </a:lnTo>
                <a:lnTo>
                  <a:pt x="1163613" y="60491"/>
                </a:lnTo>
                <a:lnTo>
                  <a:pt x="1166439" y="65662"/>
                </a:lnTo>
                <a:lnTo>
                  <a:pt x="1168231" y="69109"/>
                </a:lnTo>
                <a:lnTo>
                  <a:pt x="1169127" y="74589"/>
                </a:lnTo>
                <a:lnTo>
                  <a:pt x="1169127" y="154384"/>
                </a:lnTo>
                <a:lnTo>
                  <a:pt x="1188046" y="154384"/>
                </a:lnTo>
                <a:lnTo>
                  <a:pt x="1188048" y="89495"/>
                </a:lnTo>
                <a:lnTo>
                  <a:pt x="1190078" y="75086"/>
                </a:lnTo>
                <a:lnTo>
                  <a:pt x="1195955" y="65455"/>
                </a:lnTo>
                <a:lnTo>
                  <a:pt x="1201228" y="60561"/>
                </a:lnTo>
                <a:lnTo>
                  <a:pt x="1207517" y="58113"/>
                </a:lnTo>
                <a:lnTo>
                  <a:pt x="1220130" y="58113"/>
                </a:lnTo>
                <a:lnTo>
                  <a:pt x="1224628" y="59492"/>
                </a:lnTo>
                <a:lnTo>
                  <a:pt x="1228315" y="62249"/>
                </a:lnTo>
                <a:lnTo>
                  <a:pt x="1232003" y="65007"/>
                </a:lnTo>
                <a:lnTo>
                  <a:pt x="1233846" y="70074"/>
                </a:lnTo>
                <a:lnTo>
                  <a:pt x="1233846" y="154384"/>
                </a:lnTo>
                <a:lnTo>
                  <a:pt x="1253180" y="154384"/>
                </a:lnTo>
                <a:lnTo>
                  <a:pt x="1253180" y="70866"/>
                </a:lnTo>
                <a:lnTo>
                  <a:pt x="1251732" y="63077"/>
                </a:lnTo>
                <a:lnTo>
                  <a:pt x="1248837" y="57286"/>
                </a:lnTo>
                <a:lnTo>
                  <a:pt x="1243636" y="49943"/>
                </a:lnTo>
                <a:lnTo>
                  <a:pt x="1232982" y="43352"/>
                </a:lnTo>
                <a:close/>
              </a:path>
              <a:path w="4439523" h="201227">
                <a:moveTo>
                  <a:pt x="1295557" y="138787"/>
                </a:moveTo>
                <a:lnTo>
                  <a:pt x="1290594" y="131996"/>
                </a:lnTo>
                <a:lnTo>
                  <a:pt x="1289189" y="129916"/>
                </a:lnTo>
                <a:lnTo>
                  <a:pt x="1284505" y="118790"/>
                </a:lnTo>
                <a:lnTo>
                  <a:pt x="1282633" y="104956"/>
                </a:lnTo>
                <a:lnTo>
                  <a:pt x="1363792" y="104956"/>
                </a:lnTo>
                <a:lnTo>
                  <a:pt x="1363792" y="93788"/>
                </a:lnTo>
                <a:lnTo>
                  <a:pt x="1363240" y="85654"/>
                </a:lnTo>
                <a:lnTo>
                  <a:pt x="1362137" y="80552"/>
                </a:lnTo>
                <a:lnTo>
                  <a:pt x="1360897" y="73107"/>
                </a:lnTo>
                <a:lnTo>
                  <a:pt x="1358415" y="66593"/>
                </a:lnTo>
                <a:lnTo>
                  <a:pt x="1354693" y="61009"/>
                </a:lnTo>
                <a:lnTo>
                  <a:pt x="1350834" y="55149"/>
                </a:lnTo>
                <a:lnTo>
                  <a:pt x="1345216" y="50375"/>
                </a:lnTo>
                <a:lnTo>
                  <a:pt x="1337842" y="46687"/>
                </a:lnTo>
                <a:lnTo>
                  <a:pt x="1330467" y="42999"/>
                </a:lnTo>
                <a:lnTo>
                  <a:pt x="1322851" y="41155"/>
                </a:lnTo>
                <a:lnTo>
                  <a:pt x="1311385" y="41257"/>
                </a:lnTo>
                <a:lnTo>
                  <a:pt x="1298297" y="43630"/>
                </a:lnTo>
                <a:lnTo>
                  <a:pt x="1292352" y="66644"/>
                </a:lnTo>
                <a:lnTo>
                  <a:pt x="1298141" y="60475"/>
                </a:lnTo>
                <a:lnTo>
                  <a:pt x="1305309" y="57389"/>
                </a:lnTo>
                <a:lnTo>
                  <a:pt x="1313856" y="57389"/>
                </a:lnTo>
                <a:lnTo>
                  <a:pt x="1317996" y="57582"/>
                </a:lnTo>
                <a:lnTo>
                  <a:pt x="1330677" y="61604"/>
                </a:lnTo>
                <a:lnTo>
                  <a:pt x="1339392" y="70832"/>
                </a:lnTo>
                <a:lnTo>
                  <a:pt x="1342149" y="75658"/>
                </a:lnTo>
                <a:lnTo>
                  <a:pt x="1343907" y="82104"/>
                </a:lnTo>
                <a:lnTo>
                  <a:pt x="1344665" y="90169"/>
                </a:lnTo>
                <a:lnTo>
                  <a:pt x="1283150" y="90169"/>
                </a:lnTo>
                <a:lnTo>
                  <a:pt x="1283495" y="80655"/>
                </a:lnTo>
                <a:lnTo>
                  <a:pt x="1277154" y="57803"/>
                </a:lnTo>
                <a:lnTo>
                  <a:pt x="1272748" y="63605"/>
                </a:lnTo>
                <a:lnTo>
                  <a:pt x="1267155" y="74563"/>
                </a:lnTo>
                <a:lnTo>
                  <a:pt x="1263798" y="87071"/>
                </a:lnTo>
                <a:lnTo>
                  <a:pt x="1262680" y="101130"/>
                </a:lnTo>
                <a:lnTo>
                  <a:pt x="1262979" y="108694"/>
                </a:lnTo>
                <a:lnTo>
                  <a:pt x="1265330" y="122179"/>
                </a:lnTo>
                <a:lnTo>
                  <a:pt x="1270021" y="133703"/>
                </a:lnTo>
                <a:lnTo>
                  <a:pt x="1277050" y="143268"/>
                </a:lnTo>
                <a:lnTo>
                  <a:pt x="1287355" y="151641"/>
                </a:lnTo>
                <a:lnTo>
                  <a:pt x="1299027" y="156645"/>
                </a:lnTo>
                <a:lnTo>
                  <a:pt x="1312098" y="158313"/>
                </a:lnTo>
                <a:lnTo>
                  <a:pt x="1317750" y="158313"/>
                </a:lnTo>
                <a:lnTo>
                  <a:pt x="1322816" y="157761"/>
                </a:lnTo>
                <a:lnTo>
                  <a:pt x="1327296" y="156659"/>
                </a:lnTo>
                <a:lnTo>
                  <a:pt x="1335636" y="154728"/>
                </a:lnTo>
                <a:lnTo>
                  <a:pt x="1342632" y="151006"/>
                </a:lnTo>
                <a:lnTo>
                  <a:pt x="1348284" y="145491"/>
                </a:lnTo>
                <a:lnTo>
                  <a:pt x="1351661" y="142320"/>
                </a:lnTo>
                <a:lnTo>
                  <a:pt x="1354711" y="138235"/>
                </a:lnTo>
                <a:lnTo>
                  <a:pt x="1357433" y="133238"/>
                </a:lnTo>
                <a:lnTo>
                  <a:pt x="1360156" y="128239"/>
                </a:lnTo>
                <a:lnTo>
                  <a:pt x="1361758" y="123707"/>
                </a:lnTo>
                <a:lnTo>
                  <a:pt x="1362241" y="119640"/>
                </a:lnTo>
                <a:lnTo>
                  <a:pt x="1343941" y="119640"/>
                </a:lnTo>
                <a:lnTo>
                  <a:pt x="1342563" y="124534"/>
                </a:lnTo>
                <a:lnTo>
                  <a:pt x="1340219" y="128842"/>
                </a:lnTo>
                <a:lnTo>
                  <a:pt x="1336911" y="132565"/>
                </a:lnTo>
                <a:lnTo>
                  <a:pt x="1331121" y="138977"/>
                </a:lnTo>
                <a:lnTo>
                  <a:pt x="1323368" y="142182"/>
                </a:lnTo>
                <a:lnTo>
                  <a:pt x="1303242" y="142182"/>
                </a:lnTo>
                <a:lnTo>
                  <a:pt x="1295557" y="138787"/>
                </a:lnTo>
                <a:close/>
              </a:path>
              <a:path w="4439523" h="201227">
                <a:moveTo>
                  <a:pt x="1286886" y="49145"/>
                </a:moveTo>
                <a:lnTo>
                  <a:pt x="1277154" y="57803"/>
                </a:lnTo>
                <a:lnTo>
                  <a:pt x="1283495" y="80655"/>
                </a:lnTo>
                <a:lnTo>
                  <a:pt x="1286562" y="72814"/>
                </a:lnTo>
                <a:lnTo>
                  <a:pt x="1292352" y="66644"/>
                </a:lnTo>
                <a:lnTo>
                  <a:pt x="1298297" y="43630"/>
                </a:lnTo>
                <a:lnTo>
                  <a:pt x="1286886" y="49145"/>
                </a:lnTo>
                <a:close/>
              </a:path>
              <a:path w="4439523" h="201227">
                <a:moveTo>
                  <a:pt x="1405123" y="154384"/>
                </a:moveTo>
                <a:lnTo>
                  <a:pt x="1405123" y="89135"/>
                </a:lnTo>
                <a:lnTo>
                  <a:pt x="1405588" y="83568"/>
                </a:lnTo>
                <a:lnTo>
                  <a:pt x="1406519" y="79673"/>
                </a:lnTo>
                <a:lnTo>
                  <a:pt x="1407449" y="75778"/>
                </a:lnTo>
                <a:lnTo>
                  <a:pt x="1409465" y="72004"/>
                </a:lnTo>
                <a:lnTo>
                  <a:pt x="1412567" y="68350"/>
                </a:lnTo>
                <a:lnTo>
                  <a:pt x="1416427" y="63800"/>
                </a:lnTo>
                <a:lnTo>
                  <a:pt x="1420907" y="60767"/>
                </a:lnTo>
                <a:lnTo>
                  <a:pt x="1426007" y="59250"/>
                </a:lnTo>
                <a:lnTo>
                  <a:pt x="1428833" y="58354"/>
                </a:lnTo>
                <a:lnTo>
                  <a:pt x="1432451" y="57907"/>
                </a:lnTo>
                <a:lnTo>
                  <a:pt x="1445547" y="57907"/>
                </a:lnTo>
                <a:lnTo>
                  <a:pt x="1451544" y="61353"/>
                </a:lnTo>
                <a:lnTo>
                  <a:pt x="1454852" y="68247"/>
                </a:lnTo>
                <a:lnTo>
                  <a:pt x="1456851" y="72383"/>
                </a:lnTo>
                <a:lnTo>
                  <a:pt x="1457850" y="77829"/>
                </a:lnTo>
                <a:lnTo>
                  <a:pt x="1457850" y="154384"/>
                </a:lnTo>
                <a:lnTo>
                  <a:pt x="1476770" y="154384"/>
                </a:lnTo>
                <a:lnTo>
                  <a:pt x="1476766" y="82394"/>
                </a:lnTo>
                <a:lnTo>
                  <a:pt x="1475567" y="68165"/>
                </a:lnTo>
                <a:lnTo>
                  <a:pt x="1472221" y="57596"/>
                </a:lnTo>
                <a:lnTo>
                  <a:pt x="1466105" y="49414"/>
                </a:lnTo>
                <a:lnTo>
                  <a:pt x="1455163" y="43219"/>
                </a:lnTo>
                <a:lnTo>
                  <a:pt x="1440378" y="41155"/>
                </a:lnTo>
                <a:lnTo>
                  <a:pt x="1433210" y="41155"/>
                </a:lnTo>
                <a:lnTo>
                  <a:pt x="1426696" y="42568"/>
                </a:lnTo>
                <a:lnTo>
                  <a:pt x="1420838" y="45394"/>
                </a:lnTo>
                <a:lnTo>
                  <a:pt x="1414979" y="48221"/>
                </a:lnTo>
                <a:lnTo>
                  <a:pt x="1409431" y="52874"/>
                </a:lnTo>
                <a:lnTo>
                  <a:pt x="1404193" y="59354"/>
                </a:lnTo>
                <a:lnTo>
                  <a:pt x="1404193" y="43637"/>
                </a:lnTo>
                <a:lnTo>
                  <a:pt x="1386514" y="43637"/>
                </a:lnTo>
                <a:lnTo>
                  <a:pt x="1386514" y="154384"/>
                </a:lnTo>
                <a:lnTo>
                  <a:pt x="1405123" y="154384"/>
                </a:lnTo>
                <a:close/>
              </a:path>
              <a:path w="4439523" h="201227">
                <a:moveTo>
                  <a:pt x="1526682" y="134978"/>
                </a:moveTo>
                <a:lnTo>
                  <a:pt x="1526682" y="58837"/>
                </a:lnTo>
                <a:lnTo>
                  <a:pt x="1544362" y="58837"/>
                </a:lnTo>
                <a:lnTo>
                  <a:pt x="1544362" y="43637"/>
                </a:lnTo>
                <a:lnTo>
                  <a:pt x="1526682" y="43637"/>
                </a:lnTo>
                <a:lnTo>
                  <a:pt x="1526682" y="12718"/>
                </a:lnTo>
                <a:lnTo>
                  <a:pt x="1507866" y="12718"/>
                </a:lnTo>
                <a:lnTo>
                  <a:pt x="1507866" y="43637"/>
                </a:lnTo>
                <a:lnTo>
                  <a:pt x="1492875" y="43637"/>
                </a:lnTo>
                <a:lnTo>
                  <a:pt x="1492875" y="58837"/>
                </a:lnTo>
                <a:lnTo>
                  <a:pt x="1507866" y="58837"/>
                </a:lnTo>
                <a:lnTo>
                  <a:pt x="1507866" y="139252"/>
                </a:lnTo>
                <a:lnTo>
                  <a:pt x="1509417" y="145026"/>
                </a:lnTo>
                <a:lnTo>
                  <a:pt x="1512518" y="149472"/>
                </a:lnTo>
                <a:lnTo>
                  <a:pt x="1515620" y="153918"/>
                </a:lnTo>
                <a:lnTo>
                  <a:pt x="1521513" y="156141"/>
                </a:lnTo>
                <a:lnTo>
                  <a:pt x="1532886" y="156141"/>
                </a:lnTo>
                <a:lnTo>
                  <a:pt x="1535384" y="156004"/>
                </a:lnTo>
                <a:lnTo>
                  <a:pt x="1540002" y="155452"/>
                </a:lnTo>
                <a:lnTo>
                  <a:pt x="1544362" y="154384"/>
                </a:lnTo>
                <a:lnTo>
                  <a:pt x="1544362" y="139700"/>
                </a:lnTo>
                <a:lnTo>
                  <a:pt x="1540743" y="139959"/>
                </a:lnTo>
                <a:lnTo>
                  <a:pt x="1534471" y="140011"/>
                </a:lnTo>
                <a:lnTo>
                  <a:pt x="1532059" y="139631"/>
                </a:lnTo>
                <a:lnTo>
                  <a:pt x="1530611" y="138873"/>
                </a:lnTo>
                <a:lnTo>
                  <a:pt x="1527992" y="137563"/>
                </a:lnTo>
                <a:lnTo>
                  <a:pt x="1526682" y="134978"/>
                </a:lnTo>
                <a:close/>
              </a:path>
              <a:path w="4439523" h="201227">
                <a:moveTo>
                  <a:pt x="1574877" y="153264"/>
                </a:moveTo>
                <a:lnTo>
                  <a:pt x="1586787" y="157284"/>
                </a:lnTo>
                <a:lnTo>
                  <a:pt x="1602143" y="158624"/>
                </a:lnTo>
                <a:lnTo>
                  <a:pt x="1614505" y="157713"/>
                </a:lnTo>
                <a:lnTo>
                  <a:pt x="1626883" y="154143"/>
                </a:lnTo>
                <a:lnTo>
                  <a:pt x="1636312" y="147869"/>
                </a:lnTo>
                <a:lnTo>
                  <a:pt x="1638229" y="145913"/>
                </a:lnTo>
                <a:lnTo>
                  <a:pt x="1645204" y="134956"/>
                </a:lnTo>
                <a:lnTo>
                  <a:pt x="1647529" y="122328"/>
                </a:lnTo>
                <a:lnTo>
                  <a:pt x="1647529" y="112126"/>
                </a:lnTo>
                <a:lnTo>
                  <a:pt x="1643911" y="104646"/>
                </a:lnTo>
                <a:lnTo>
                  <a:pt x="1636674" y="99889"/>
                </a:lnTo>
                <a:lnTo>
                  <a:pt x="1625050" y="94752"/>
                </a:lnTo>
                <a:lnTo>
                  <a:pt x="1609794" y="90479"/>
                </a:lnTo>
                <a:lnTo>
                  <a:pt x="1597491" y="87481"/>
                </a:lnTo>
                <a:lnTo>
                  <a:pt x="1592115" y="86170"/>
                </a:lnTo>
                <a:lnTo>
                  <a:pt x="1588048" y="84654"/>
                </a:lnTo>
                <a:lnTo>
                  <a:pt x="1585291" y="82931"/>
                </a:lnTo>
                <a:lnTo>
                  <a:pt x="1580535" y="80035"/>
                </a:lnTo>
                <a:lnTo>
                  <a:pt x="1578157" y="76175"/>
                </a:lnTo>
                <a:lnTo>
                  <a:pt x="1578157" y="66937"/>
                </a:lnTo>
                <a:lnTo>
                  <a:pt x="1579967" y="63387"/>
                </a:lnTo>
                <a:lnTo>
                  <a:pt x="1583585" y="60698"/>
                </a:lnTo>
                <a:lnTo>
                  <a:pt x="1587204" y="58010"/>
                </a:lnTo>
                <a:lnTo>
                  <a:pt x="1592528" y="56665"/>
                </a:lnTo>
                <a:lnTo>
                  <a:pt x="1610104" y="56665"/>
                </a:lnTo>
                <a:lnTo>
                  <a:pt x="1617513" y="59113"/>
                </a:lnTo>
                <a:lnTo>
                  <a:pt x="1621786" y="64008"/>
                </a:lnTo>
                <a:lnTo>
                  <a:pt x="1624405" y="67454"/>
                </a:lnTo>
                <a:lnTo>
                  <a:pt x="1625887" y="71280"/>
                </a:lnTo>
                <a:lnTo>
                  <a:pt x="1626232" y="75486"/>
                </a:lnTo>
                <a:lnTo>
                  <a:pt x="1643808" y="75486"/>
                </a:lnTo>
                <a:lnTo>
                  <a:pt x="1643946" y="68316"/>
                </a:lnTo>
                <a:lnTo>
                  <a:pt x="1641705" y="61629"/>
                </a:lnTo>
                <a:lnTo>
                  <a:pt x="1637088" y="55425"/>
                </a:lnTo>
                <a:lnTo>
                  <a:pt x="1627699" y="46984"/>
                </a:lnTo>
                <a:lnTo>
                  <a:pt x="1615836" y="42302"/>
                </a:lnTo>
                <a:lnTo>
                  <a:pt x="1601006" y="40741"/>
                </a:lnTo>
                <a:lnTo>
                  <a:pt x="1593482" y="41151"/>
                </a:lnTo>
                <a:lnTo>
                  <a:pt x="1580788" y="44271"/>
                </a:lnTo>
                <a:lnTo>
                  <a:pt x="1570559" y="50461"/>
                </a:lnTo>
                <a:lnTo>
                  <a:pt x="1561593" y="62808"/>
                </a:lnTo>
                <a:lnTo>
                  <a:pt x="1559237" y="75899"/>
                </a:lnTo>
                <a:lnTo>
                  <a:pt x="1559237" y="84792"/>
                </a:lnTo>
                <a:lnTo>
                  <a:pt x="1563235" y="91755"/>
                </a:lnTo>
                <a:lnTo>
                  <a:pt x="1571231" y="96787"/>
                </a:lnTo>
                <a:lnTo>
                  <a:pt x="1575710" y="99682"/>
                </a:lnTo>
                <a:lnTo>
                  <a:pt x="1582672" y="102302"/>
                </a:lnTo>
                <a:lnTo>
                  <a:pt x="1592115" y="104646"/>
                </a:lnTo>
                <a:lnTo>
                  <a:pt x="1606899" y="108368"/>
                </a:lnTo>
                <a:lnTo>
                  <a:pt x="1614825" y="110367"/>
                </a:lnTo>
                <a:lnTo>
                  <a:pt x="1620132" y="112126"/>
                </a:lnTo>
                <a:lnTo>
                  <a:pt x="1622820" y="113642"/>
                </a:lnTo>
                <a:lnTo>
                  <a:pt x="1627025" y="116124"/>
                </a:lnTo>
                <a:lnTo>
                  <a:pt x="1629127" y="119743"/>
                </a:lnTo>
                <a:lnTo>
                  <a:pt x="1629127" y="130773"/>
                </a:lnTo>
                <a:lnTo>
                  <a:pt x="1626508" y="135409"/>
                </a:lnTo>
                <a:lnTo>
                  <a:pt x="1621269" y="138407"/>
                </a:lnTo>
                <a:lnTo>
                  <a:pt x="1616031" y="141406"/>
                </a:lnTo>
                <a:lnTo>
                  <a:pt x="1609966" y="142906"/>
                </a:lnTo>
                <a:lnTo>
                  <a:pt x="1602271" y="142901"/>
                </a:lnTo>
                <a:lnTo>
                  <a:pt x="1588007" y="140551"/>
                </a:lnTo>
                <a:lnTo>
                  <a:pt x="1578674" y="133910"/>
                </a:lnTo>
                <a:lnTo>
                  <a:pt x="1576124" y="130601"/>
                </a:lnTo>
                <a:lnTo>
                  <a:pt x="1574573" y="125844"/>
                </a:lnTo>
                <a:lnTo>
                  <a:pt x="1574022" y="119640"/>
                </a:lnTo>
                <a:lnTo>
                  <a:pt x="1556136" y="119640"/>
                </a:lnTo>
                <a:lnTo>
                  <a:pt x="1556566" y="124470"/>
                </a:lnTo>
                <a:lnTo>
                  <a:pt x="1560128" y="136900"/>
                </a:lnTo>
                <a:lnTo>
                  <a:pt x="1567147" y="147404"/>
                </a:lnTo>
                <a:lnTo>
                  <a:pt x="1574877" y="153264"/>
                </a:lnTo>
                <a:close/>
              </a:path>
              <a:path w="4439523" h="201227">
                <a:moveTo>
                  <a:pt x="1678649" y="45084"/>
                </a:moveTo>
                <a:lnTo>
                  <a:pt x="1678649" y="67626"/>
                </a:lnTo>
                <a:lnTo>
                  <a:pt x="1700257" y="67626"/>
                </a:lnTo>
                <a:lnTo>
                  <a:pt x="1700257" y="45084"/>
                </a:lnTo>
                <a:lnTo>
                  <a:pt x="1678649" y="45084"/>
                </a:lnTo>
                <a:close/>
              </a:path>
              <a:path w="4439523" h="201227">
                <a:moveTo>
                  <a:pt x="1678649" y="131841"/>
                </a:moveTo>
                <a:lnTo>
                  <a:pt x="1678649" y="154384"/>
                </a:lnTo>
                <a:lnTo>
                  <a:pt x="1700257" y="154384"/>
                </a:lnTo>
                <a:lnTo>
                  <a:pt x="1700257" y="131841"/>
                </a:lnTo>
                <a:lnTo>
                  <a:pt x="1678649" y="131841"/>
                </a:lnTo>
                <a:close/>
              </a:path>
              <a:path w="4439523" h="201227">
                <a:moveTo>
                  <a:pt x="1910005" y="2481"/>
                </a:moveTo>
                <a:lnTo>
                  <a:pt x="1889224" y="2481"/>
                </a:lnTo>
                <a:lnTo>
                  <a:pt x="1889224" y="65248"/>
                </a:lnTo>
                <a:lnTo>
                  <a:pt x="1810237" y="65248"/>
                </a:lnTo>
                <a:lnTo>
                  <a:pt x="1810237" y="2481"/>
                </a:lnTo>
                <a:lnTo>
                  <a:pt x="1789456" y="2481"/>
                </a:lnTo>
                <a:lnTo>
                  <a:pt x="1789456" y="154384"/>
                </a:lnTo>
                <a:lnTo>
                  <a:pt x="1810237" y="154384"/>
                </a:lnTo>
                <a:lnTo>
                  <a:pt x="1810237" y="83344"/>
                </a:lnTo>
                <a:lnTo>
                  <a:pt x="1889224" y="83344"/>
                </a:lnTo>
                <a:lnTo>
                  <a:pt x="1889224" y="154384"/>
                </a:lnTo>
                <a:lnTo>
                  <a:pt x="1910005" y="154384"/>
                </a:lnTo>
                <a:lnTo>
                  <a:pt x="1910005" y="2481"/>
                </a:lnTo>
                <a:close/>
              </a:path>
              <a:path w="4439523" h="201227">
                <a:moveTo>
                  <a:pt x="1927615" y="44153"/>
                </a:moveTo>
                <a:lnTo>
                  <a:pt x="1927615" y="154384"/>
                </a:lnTo>
                <a:lnTo>
                  <a:pt x="1946534" y="154384"/>
                </a:lnTo>
                <a:lnTo>
                  <a:pt x="1946534" y="44153"/>
                </a:lnTo>
                <a:lnTo>
                  <a:pt x="1927615" y="44153"/>
                </a:lnTo>
                <a:close/>
              </a:path>
              <a:path w="4439523" h="201227">
                <a:moveTo>
                  <a:pt x="1927615" y="2481"/>
                </a:moveTo>
                <a:lnTo>
                  <a:pt x="1927615" y="23576"/>
                </a:lnTo>
                <a:lnTo>
                  <a:pt x="1946534" y="23576"/>
                </a:lnTo>
                <a:lnTo>
                  <a:pt x="1946534" y="2481"/>
                </a:lnTo>
                <a:lnTo>
                  <a:pt x="1927615" y="2481"/>
                </a:lnTo>
                <a:close/>
              </a:path>
              <a:path w="4439523" h="201227">
                <a:moveTo>
                  <a:pt x="1987355" y="137270"/>
                </a:moveTo>
                <a:lnTo>
                  <a:pt x="1982289" y="130755"/>
                </a:lnTo>
                <a:lnTo>
                  <a:pt x="1980329" y="127876"/>
                </a:lnTo>
                <a:lnTo>
                  <a:pt x="1976100" y="116731"/>
                </a:lnTo>
                <a:lnTo>
                  <a:pt x="1974690" y="102267"/>
                </a:lnTo>
                <a:lnTo>
                  <a:pt x="1969159" y="57286"/>
                </a:lnTo>
                <a:lnTo>
                  <a:pt x="1965092" y="62693"/>
                </a:lnTo>
                <a:lnTo>
                  <a:pt x="1959798" y="73467"/>
                </a:lnTo>
                <a:lnTo>
                  <a:pt x="1956622" y="86142"/>
                </a:lnTo>
                <a:lnTo>
                  <a:pt x="1955563" y="100717"/>
                </a:lnTo>
                <a:lnTo>
                  <a:pt x="1955831" y="108684"/>
                </a:lnTo>
                <a:lnTo>
                  <a:pt x="1958026" y="122848"/>
                </a:lnTo>
                <a:lnTo>
                  <a:pt x="1962434" y="134272"/>
                </a:lnTo>
                <a:lnTo>
                  <a:pt x="1969055" y="142957"/>
                </a:lnTo>
                <a:lnTo>
                  <a:pt x="1976151" y="148589"/>
                </a:lnTo>
                <a:lnTo>
                  <a:pt x="1987715" y="153943"/>
                </a:lnTo>
                <a:lnTo>
                  <a:pt x="1987355" y="137270"/>
                </a:lnTo>
                <a:close/>
              </a:path>
              <a:path w="4439523" h="201227">
                <a:moveTo>
                  <a:pt x="1977895" y="168137"/>
                </a:moveTo>
                <a:lnTo>
                  <a:pt x="1958975" y="168137"/>
                </a:lnTo>
                <a:lnTo>
                  <a:pt x="1959425" y="171790"/>
                </a:lnTo>
                <a:lnTo>
                  <a:pt x="1963896" y="184292"/>
                </a:lnTo>
                <a:lnTo>
                  <a:pt x="1972622" y="193212"/>
                </a:lnTo>
                <a:lnTo>
                  <a:pt x="1977309" y="195893"/>
                </a:lnTo>
                <a:lnTo>
                  <a:pt x="1989062" y="199893"/>
                </a:lnTo>
                <a:lnTo>
                  <a:pt x="2002708" y="201227"/>
                </a:lnTo>
                <a:lnTo>
                  <a:pt x="2016169" y="200079"/>
                </a:lnTo>
                <a:lnTo>
                  <a:pt x="2029001" y="195951"/>
                </a:lnTo>
                <a:lnTo>
                  <a:pt x="2039091" y="188820"/>
                </a:lnTo>
                <a:lnTo>
                  <a:pt x="2046440" y="178684"/>
                </a:lnTo>
                <a:lnTo>
                  <a:pt x="2049155" y="172025"/>
                </a:lnTo>
                <a:lnTo>
                  <a:pt x="2051771" y="159957"/>
                </a:lnTo>
                <a:lnTo>
                  <a:pt x="2052643" y="145387"/>
                </a:lnTo>
                <a:lnTo>
                  <a:pt x="2052643" y="44671"/>
                </a:lnTo>
                <a:lnTo>
                  <a:pt x="2035481" y="44671"/>
                </a:lnTo>
                <a:lnTo>
                  <a:pt x="2035481" y="58630"/>
                </a:lnTo>
                <a:lnTo>
                  <a:pt x="2031828" y="54012"/>
                </a:lnTo>
                <a:lnTo>
                  <a:pt x="2028244" y="50496"/>
                </a:lnTo>
                <a:lnTo>
                  <a:pt x="2024729" y="48083"/>
                </a:lnTo>
                <a:lnTo>
                  <a:pt x="2018250" y="43809"/>
                </a:lnTo>
                <a:lnTo>
                  <a:pt x="2010668" y="41672"/>
                </a:lnTo>
                <a:lnTo>
                  <a:pt x="2001984" y="41672"/>
                </a:lnTo>
                <a:lnTo>
                  <a:pt x="1990910" y="43089"/>
                </a:lnTo>
                <a:lnTo>
                  <a:pt x="1979346" y="48281"/>
                </a:lnTo>
                <a:lnTo>
                  <a:pt x="1969159" y="57286"/>
                </a:lnTo>
                <a:lnTo>
                  <a:pt x="1974690" y="102267"/>
                </a:lnTo>
                <a:lnTo>
                  <a:pt x="1974692" y="101500"/>
                </a:lnTo>
                <a:lnTo>
                  <a:pt x="1975693" y="87557"/>
                </a:lnTo>
                <a:lnTo>
                  <a:pt x="1978515" y="76520"/>
                </a:lnTo>
                <a:lnTo>
                  <a:pt x="1982307" y="69302"/>
                </a:lnTo>
                <a:lnTo>
                  <a:pt x="1991966" y="60910"/>
                </a:lnTo>
                <a:lnTo>
                  <a:pt x="2005396" y="58113"/>
                </a:lnTo>
                <a:lnTo>
                  <a:pt x="2014149" y="58113"/>
                </a:lnTo>
                <a:lnTo>
                  <a:pt x="2021352" y="61422"/>
                </a:lnTo>
                <a:lnTo>
                  <a:pt x="2027003" y="68040"/>
                </a:lnTo>
                <a:lnTo>
                  <a:pt x="2030025" y="72383"/>
                </a:lnTo>
                <a:lnTo>
                  <a:pt x="2034117" y="83750"/>
                </a:lnTo>
                <a:lnTo>
                  <a:pt x="2035481" y="98545"/>
                </a:lnTo>
                <a:lnTo>
                  <a:pt x="2035481" y="107644"/>
                </a:lnTo>
                <a:lnTo>
                  <a:pt x="2033965" y="115606"/>
                </a:lnTo>
                <a:lnTo>
                  <a:pt x="2030932" y="122431"/>
                </a:lnTo>
                <a:lnTo>
                  <a:pt x="2026273" y="130141"/>
                </a:lnTo>
                <a:lnTo>
                  <a:pt x="2016197" y="137931"/>
                </a:lnTo>
                <a:lnTo>
                  <a:pt x="2002708" y="140528"/>
                </a:lnTo>
                <a:lnTo>
                  <a:pt x="1994161" y="140528"/>
                </a:lnTo>
                <a:lnTo>
                  <a:pt x="1987355" y="137270"/>
                </a:lnTo>
                <a:lnTo>
                  <a:pt x="1987715" y="153943"/>
                </a:lnTo>
                <a:lnTo>
                  <a:pt x="2000536" y="155728"/>
                </a:lnTo>
                <a:lnTo>
                  <a:pt x="2009152" y="155728"/>
                </a:lnTo>
                <a:lnTo>
                  <a:pt x="2016079" y="154349"/>
                </a:lnTo>
                <a:lnTo>
                  <a:pt x="2021317" y="151592"/>
                </a:lnTo>
                <a:lnTo>
                  <a:pt x="2026555" y="148834"/>
                </a:lnTo>
                <a:lnTo>
                  <a:pt x="2031035" y="144629"/>
                </a:lnTo>
                <a:lnTo>
                  <a:pt x="2034757" y="138977"/>
                </a:lnTo>
                <a:lnTo>
                  <a:pt x="2034705" y="147809"/>
                </a:lnTo>
                <a:lnTo>
                  <a:pt x="2033590" y="161464"/>
                </a:lnTo>
                <a:lnTo>
                  <a:pt x="2031139" y="170722"/>
                </a:lnTo>
                <a:lnTo>
                  <a:pt x="2027864" y="176203"/>
                </a:lnTo>
                <a:lnTo>
                  <a:pt x="2017847" y="183415"/>
                </a:lnTo>
                <a:lnTo>
                  <a:pt x="2003121" y="185819"/>
                </a:lnTo>
                <a:lnTo>
                  <a:pt x="1994092" y="185819"/>
                </a:lnTo>
                <a:lnTo>
                  <a:pt x="1987475" y="183751"/>
                </a:lnTo>
                <a:lnTo>
                  <a:pt x="1983271" y="179615"/>
                </a:lnTo>
                <a:lnTo>
                  <a:pt x="1980583" y="176926"/>
                </a:lnTo>
                <a:lnTo>
                  <a:pt x="1978791" y="173100"/>
                </a:lnTo>
                <a:lnTo>
                  <a:pt x="1977895" y="168137"/>
                </a:lnTo>
                <a:close/>
              </a:path>
              <a:path w="4439523" h="201227">
                <a:moveTo>
                  <a:pt x="2080535" y="1963"/>
                </a:moveTo>
                <a:lnTo>
                  <a:pt x="2080535" y="154384"/>
                </a:lnTo>
                <a:lnTo>
                  <a:pt x="2099144" y="154384"/>
                </a:lnTo>
                <a:lnTo>
                  <a:pt x="2099144" y="95649"/>
                </a:lnTo>
                <a:lnTo>
                  <a:pt x="2099499" y="87583"/>
                </a:lnTo>
                <a:lnTo>
                  <a:pt x="2102499" y="74272"/>
                </a:lnTo>
                <a:lnTo>
                  <a:pt x="2108552" y="65559"/>
                </a:lnTo>
                <a:lnTo>
                  <a:pt x="2114824" y="60250"/>
                </a:lnTo>
                <a:lnTo>
                  <a:pt x="2121820" y="57596"/>
                </a:lnTo>
                <a:lnTo>
                  <a:pt x="2138844" y="57596"/>
                </a:lnTo>
                <a:lnTo>
                  <a:pt x="2145185" y="60629"/>
                </a:lnTo>
                <a:lnTo>
                  <a:pt x="2148563" y="66696"/>
                </a:lnTo>
                <a:lnTo>
                  <a:pt x="2150630" y="70487"/>
                </a:lnTo>
                <a:lnTo>
                  <a:pt x="2151665" y="76450"/>
                </a:lnTo>
                <a:lnTo>
                  <a:pt x="2151665" y="154384"/>
                </a:lnTo>
                <a:lnTo>
                  <a:pt x="2170791" y="154384"/>
                </a:lnTo>
                <a:lnTo>
                  <a:pt x="2170789" y="82641"/>
                </a:lnTo>
                <a:lnTo>
                  <a:pt x="2169577" y="68514"/>
                </a:lnTo>
                <a:lnTo>
                  <a:pt x="2166138" y="57803"/>
                </a:lnTo>
                <a:lnTo>
                  <a:pt x="2159353" y="48994"/>
                </a:lnTo>
                <a:lnTo>
                  <a:pt x="2148261" y="42960"/>
                </a:lnTo>
                <a:lnTo>
                  <a:pt x="2133468" y="40948"/>
                </a:lnTo>
                <a:lnTo>
                  <a:pt x="2124508" y="40948"/>
                </a:lnTo>
                <a:lnTo>
                  <a:pt x="2117030" y="42913"/>
                </a:lnTo>
                <a:lnTo>
                  <a:pt x="2111033" y="46842"/>
                </a:lnTo>
                <a:lnTo>
                  <a:pt x="2107518" y="49117"/>
                </a:lnTo>
                <a:lnTo>
                  <a:pt x="2103555" y="53047"/>
                </a:lnTo>
                <a:lnTo>
                  <a:pt x="2099144" y="58630"/>
                </a:lnTo>
                <a:lnTo>
                  <a:pt x="2099144" y="1964"/>
                </a:lnTo>
                <a:lnTo>
                  <a:pt x="2080535" y="1963"/>
                </a:lnTo>
                <a:close/>
              </a:path>
              <a:path w="4439523" h="201227">
                <a:moveTo>
                  <a:pt x="2224839" y="138787"/>
                </a:moveTo>
                <a:lnTo>
                  <a:pt x="2219876" y="131996"/>
                </a:lnTo>
                <a:lnTo>
                  <a:pt x="2218472" y="129916"/>
                </a:lnTo>
                <a:lnTo>
                  <a:pt x="2213788" y="118790"/>
                </a:lnTo>
                <a:lnTo>
                  <a:pt x="2211916" y="104956"/>
                </a:lnTo>
                <a:lnTo>
                  <a:pt x="2293074" y="104956"/>
                </a:lnTo>
                <a:lnTo>
                  <a:pt x="2293074" y="93788"/>
                </a:lnTo>
                <a:lnTo>
                  <a:pt x="2292522" y="85654"/>
                </a:lnTo>
                <a:lnTo>
                  <a:pt x="2291420" y="80552"/>
                </a:lnTo>
                <a:lnTo>
                  <a:pt x="2290179" y="73107"/>
                </a:lnTo>
                <a:lnTo>
                  <a:pt x="2287698" y="66593"/>
                </a:lnTo>
                <a:lnTo>
                  <a:pt x="2283976" y="61009"/>
                </a:lnTo>
                <a:lnTo>
                  <a:pt x="2280116" y="55149"/>
                </a:lnTo>
                <a:lnTo>
                  <a:pt x="2274499" y="50375"/>
                </a:lnTo>
                <a:lnTo>
                  <a:pt x="2267124" y="46687"/>
                </a:lnTo>
                <a:lnTo>
                  <a:pt x="2259749" y="42999"/>
                </a:lnTo>
                <a:lnTo>
                  <a:pt x="2252133" y="41155"/>
                </a:lnTo>
                <a:lnTo>
                  <a:pt x="2240668" y="41257"/>
                </a:lnTo>
                <a:lnTo>
                  <a:pt x="2227579" y="43630"/>
                </a:lnTo>
                <a:lnTo>
                  <a:pt x="2221634" y="66644"/>
                </a:lnTo>
                <a:lnTo>
                  <a:pt x="2227424" y="60475"/>
                </a:lnTo>
                <a:lnTo>
                  <a:pt x="2234592" y="57389"/>
                </a:lnTo>
                <a:lnTo>
                  <a:pt x="2243138" y="57389"/>
                </a:lnTo>
                <a:lnTo>
                  <a:pt x="2247278" y="57582"/>
                </a:lnTo>
                <a:lnTo>
                  <a:pt x="2259959" y="61604"/>
                </a:lnTo>
                <a:lnTo>
                  <a:pt x="2268675" y="70832"/>
                </a:lnTo>
                <a:lnTo>
                  <a:pt x="2271432" y="75658"/>
                </a:lnTo>
                <a:lnTo>
                  <a:pt x="2273189" y="82104"/>
                </a:lnTo>
                <a:lnTo>
                  <a:pt x="2273947" y="90169"/>
                </a:lnTo>
                <a:lnTo>
                  <a:pt x="2212433" y="90169"/>
                </a:lnTo>
                <a:lnTo>
                  <a:pt x="2212777" y="80656"/>
                </a:lnTo>
                <a:lnTo>
                  <a:pt x="2206436" y="57803"/>
                </a:lnTo>
                <a:lnTo>
                  <a:pt x="2202031" y="63605"/>
                </a:lnTo>
                <a:lnTo>
                  <a:pt x="2196437" y="74563"/>
                </a:lnTo>
                <a:lnTo>
                  <a:pt x="2193081" y="87071"/>
                </a:lnTo>
                <a:lnTo>
                  <a:pt x="2191962" y="101130"/>
                </a:lnTo>
                <a:lnTo>
                  <a:pt x="2192261" y="108694"/>
                </a:lnTo>
                <a:lnTo>
                  <a:pt x="2194613" y="122179"/>
                </a:lnTo>
                <a:lnTo>
                  <a:pt x="2199303" y="133704"/>
                </a:lnTo>
                <a:lnTo>
                  <a:pt x="2206333" y="143268"/>
                </a:lnTo>
                <a:lnTo>
                  <a:pt x="2216638" y="151641"/>
                </a:lnTo>
                <a:lnTo>
                  <a:pt x="2228310" y="156645"/>
                </a:lnTo>
                <a:lnTo>
                  <a:pt x="2241381" y="158313"/>
                </a:lnTo>
                <a:lnTo>
                  <a:pt x="2247032" y="158313"/>
                </a:lnTo>
                <a:lnTo>
                  <a:pt x="2252098" y="157761"/>
                </a:lnTo>
                <a:lnTo>
                  <a:pt x="2256578" y="156659"/>
                </a:lnTo>
                <a:lnTo>
                  <a:pt x="2264918" y="154728"/>
                </a:lnTo>
                <a:lnTo>
                  <a:pt x="2271914" y="151006"/>
                </a:lnTo>
                <a:lnTo>
                  <a:pt x="2277566" y="145491"/>
                </a:lnTo>
                <a:lnTo>
                  <a:pt x="2280943" y="142320"/>
                </a:lnTo>
                <a:lnTo>
                  <a:pt x="2283993" y="138235"/>
                </a:lnTo>
                <a:lnTo>
                  <a:pt x="2286715" y="133238"/>
                </a:lnTo>
                <a:lnTo>
                  <a:pt x="2289438" y="128239"/>
                </a:lnTo>
                <a:lnTo>
                  <a:pt x="2291041" y="123707"/>
                </a:lnTo>
                <a:lnTo>
                  <a:pt x="2291523" y="119640"/>
                </a:lnTo>
                <a:lnTo>
                  <a:pt x="2273223" y="119640"/>
                </a:lnTo>
                <a:lnTo>
                  <a:pt x="2271845" y="124534"/>
                </a:lnTo>
                <a:lnTo>
                  <a:pt x="2269502" y="128842"/>
                </a:lnTo>
                <a:lnTo>
                  <a:pt x="2266193" y="132565"/>
                </a:lnTo>
                <a:lnTo>
                  <a:pt x="2260404" y="138977"/>
                </a:lnTo>
                <a:lnTo>
                  <a:pt x="2252650" y="142182"/>
                </a:lnTo>
                <a:lnTo>
                  <a:pt x="2232524" y="142182"/>
                </a:lnTo>
                <a:lnTo>
                  <a:pt x="2224839" y="138787"/>
                </a:lnTo>
                <a:close/>
              </a:path>
              <a:path w="4439523" h="201227">
                <a:moveTo>
                  <a:pt x="2216168" y="49145"/>
                </a:moveTo>
                <a:lnTo>
                  <a:pt x="2206436" y="57803"/>
                </a:lnTo>
                <a:lnTo>
                  <a:pt x="2212777" y="80656"/>
                </a:lnTo>
                <a:lnTo>
                  <a:pt x="2215844" y="72814"/>
                </a:lnTo>
                <a:lnTo>
                  <a:pt x="2221634" y="66644"/>
                </a:lnTo>
                <a:lnTo>
                  <a:pt x="2227579" y="43630"/>
                </a:lnTo>
                <a:lnTo>
                  <a:pt x="2216168" y="49145"/>
                </a:lnTo>
                <a:close/>
              </a:path>
              <a:path w="4439523" h="201227">
                <a:moveTo>
                  <a:pt x="2460410" y="108885"/>
                </a:moveTo>
                <a:lnTo>
                  <a:pt x="2466303" y="92133"/>
                </a:lnTo>
                <a:lnTo>
                  <a:pt x="2490806" y="25024"/>
                </a:lnTo>
                <a:lnTo>
                  <a:pt x="2513861" y="92133"/>
                </a:lnTo>
                <a:lnTo>
                  <a:pt x="2520478" y="108885"/>
                </a:lnTo>
                <a:lnTo>
                  <a:pt x="2535882" y="154384"/>
                </a:lnTo>
                <a:lnTo>
                  <a:pt x="2558420" y="154384"/>
                </a:lnTo>
                <a:lnTo>
                  <a:pt x="2503316" y="2481"/>
                </a:lnTo>
                <a:lnTo>
                  <a:pt x="2480054" y="2481"/>
                </a:lnTo>
                <a:lnTo>
                  <a:pt x="2422881" y="154384"/>
                </a:lnTo>
                <a:lnTo>
                  <a:pt x="2443972" y="154384"/>
                </a:lnTo>
                <a:lnTo>
                  <a:pt x="2460410" y="108885"/>
                </a:lnTo>
                <a:close/>
              </a:path>
              <a:path w="4439523" h="201227">
                <a:moveTo>
                  <a:pt x="2466303" y="92133"/>
                </a:moveTo>
                <a:lnTo>
                  <a:pt x="2460410" y="108885"/>
                </a:lnTo>
                <a:lnTo>
                  <a:pt x="2520478" y="108885"/>
                </a:lnTo>
                <a:lnTo>
                  <a:pt x="2513861" y="92133"/>
                </a:lnTo>
                <a:lnTo>
                  <a:pt x="2466303" y="92133"/>
                </a:lnTo>
                <a:close/>
              </a:path>
              <a:path w="4439523" h="201227">
                <a:moveTo>
                  <a:pt x="2664529" y="43637"/>
                </a:moveTo>
                <a:lnTo>
                  <a:pt x="2644162" y="43637"/>
                </a:lnTo>
                <a:lnTo>
                  <a:pt x="2613250" y="133806"/>
                </a:lnTo>
                <a:lnTo>
                  <a:pt x="2583681" y="43637"/>
                </a:lnTo>
                <a:lnTo>
                  <a:pt x="2562074" y="43637"/>
                </a:lnTo>
                <a:lnTo>
                  <a:pt x="2602911" y="154384"/>
                </a:lnTo>
                <a:lnTo>
                  <a:pt x="2622761" y="154384"/>
                </a:lnTo>
                <a:lnTo>
                  <a:pt x="2664529" y="43637"/>
                </a:lnTo>
                <a:close/>
              </a:path>
              <a:path w="4439523" h="201227">
                <a:moveTo>
                  <a:pt x="2707124" y="138787"/>
                </a:moveTo>
                <a:lnTo>
                  <a:pt x="2702162" y="131996"/>
                </a:lnTo>
                <a:lnTo>
                  <a:pt x="2700757" y="129916"/>
                </a:lnTo>
                <a:lnTo>
                  <a:pt x="2696073" y="118790"/>
                </a:lnTo>
                <a:lnTo>
                  <a:pt x="2694201" y="104956"/>
                </a:lnTo>
                <a:lnTo>
                  <a:pt x="2775359" y="104956"/>
                </a:lnTo>
                <a:lnTo>
                  <a:pt x="2775359" y="93788"/>
                </a:lnTo>
                <a:lnTo>
                  <a:pt x="2774808" y="85654"/>
                </a:lnTo>
                <a:lnTo>
                  <a:pt x="2773705" y="80552"/>
                </a:lnTo>
                <a:lnTo>
                  <a:pt x="2772465" y="73107"/>
                </a:lnTo>
                <a:lnTo>
                  <a:pt x="2769983" y="66593"/>
                </a:lnTo>
                <a:lnTo>
                  <a:pt x="2766262" y="61009"/>
                </a:lnTo>
                <a:lnTo>
                  <a:pt x="2762401" y="55149"/>
                </a:lnTo>
                <a:lnTo>
                  <a:pt x="2756784" y="50375"/>
                </a:lnTo>
                <a:lnTo>
                  <a:pt x="2749410" y="46687"/>
                </a:lnTo>
                <a:lnTo>
                  <a:pt x="2742035" y="42999"/>
                </a:lnTo>
                <a:lnTo>
                  <a:pt x="2734419" y="41155"/>
                </a:lnTo>
                <a:lnTo>
                  <a:pt x="2722953" y="41257"/>
                </a:lnTo>
                <a:lnTo>
                  <a:pt x="2709864" y="43630"/>
                </a:lnTo>
                <a:lnTo>
                  <a:pt x="2703919" y="66644"/>
                </a:lnTo>
                <a:lnTo>
                  <a:pt x="2709709" y="60475"/>
                </a:lnTo>
                <a:lnTo>
                  <a:pt x="2716877" y="57389"/>
                </a:lnTo>
                <a:lnTo>
                  <a:pt x="2725424" y="57389"/>
                </a:lnTo>
                <a:lnTo>
                  <a:pt x="2729564" y="57582"/>
                </a:lnTo>
                <a:lnTo>
                  <a:pt x="2742244" y="61604"/>
                </a:lnTo>
                <a:lnTo>
                  <a:pt x="2750960" y="70832"/>
                </a:lnTo>
                <a:lnTo>
                  <a:pt x="2753717" y="75658"/>
                </a:lnTo>
                <a:lnTo>
                  <a:pt x="2755475" y="82104"/>
                </a:lnTo>
                <a:lnTo>
                  <a:pt x="2756233" y="90169"/>
                </a:lnTo>
                <a:lnTo>
                  <a:pt x="2694718" y="90169"/>
                </a:lnTo>
                <a:lnTo>
                  <a:pt x="2695063" y="80656"/>
                </a:lnTo>
                <a:lnTo>
                  <a:pt x="2688722" y="57803"/>
                </a:lnTo>
                <a:lnTo>
                  <a:pt x="2684316" y="63605"/>
                </a:lnTo>
                <a:lnTo>
                  <a:pt x="2678723" y="74563"/>
                </a:lnTo>
                <a:lnTo>
                  <a:pt x="2675366" y="87071"/>
                </a:lnTo>
                <a:lnTo>
                  <a:pt x="2674248" y="101130"/>
                </a:lnTo>
                <a:lnTo>
                  <a:pt x="2674547" y="108694"/>
                </a:lnTo>
                <a:lnTo>
                  <a:pt x="2676898" y="122179"/>
                </a:lnTo>
                <a:lnTo>
                  <a:pt x="2681589" y="133704"/>
                </a:lnTo>
                <a:lnTo>
                  <a:pt x="2688618" y="143268"/>
                </a:lnTo>
                <a:lnTo>
                  <a:pt x="2698923" y="151641"/>
                </a:lnTo>
                <a:lnTo>
                  <a:pt x="2710595" y="156645"/>
                </a:lnTo>
                <a:lnTo>
                  <a:pt x="2723666" y="158313"/>
                </a:lnTo>
                <a:lnTo>
                  <a:pt x="2729318" y="158313"/>
                </a:lnTo>
                <a:lnTo>
                  <a:pt x="2734384" y="157761"/>
                </a:lnTo>
                <a:lnTo>
                  <a:pt x="2738864" y="156659"/>
                </a:lnTo>
                <a:lnTo>
                  <a:pt x="2747204" y="154728"/>
                </a:lnTo>
                <a:lnTo>
                  <a:pt x="2754200" y="151006"/>
                </a:lnTo>
                <a:lnTo>
                  <a:pt x="2759852" y="145491"/>
                </a:lnTo>
                <a:lnTo>
                  <a:pt x="2763229" y="142320"/>
                </a:lnTo>
                <a:lnTo>
                  <a:pt x="2766279" y="138235"/>
                </a:lnTo>
                <a:lnTo>
                  <a:pt x="2769001" y="133238"/>
                </a:lnTo>
                <a:lnTo>
                  <a:pt x="2771723" y="128239"/>
                </a:lnTo>
                <a:lnTo>
                  <a:pt x="2773326" y="123707"/>
                </a:lnTo>
                <a:lnTo>
                  <a:pt x="2773809" y="119640"/>
                </a:lnTo>
                <a:lnTo>
                  <a:pt x="2755509" y="119640"/>
                </a:lnTo>
                <a:lnTo>
                  <a:pt x="2754131" y="124534"/>
                </a:lnTo>
                <a:lnTo>
                  <a:pt x="2751787" y="128842"/>
                </a:lnTo>
                <a:lnTo>
                  <a:pt x="2748479" y="132565"/>
                </a:lnTo>
                <a:lnTo>
                  <a:pt x="2742689" y="138977"/>
                </a:lnTo>
                <a:lnTo>
                  <a:pt x="2734935" y="142182"/>
                </a:lnTo>
                <a:lnTo>
                  <a:pt x="2714810" y="142182"/>
                </a:lnTo>
                <a:lnTo>
                  <a:pt x="2707124" y="138787"/>
                </a:lnTo>
                <a:close/>
              </a:path>
              <a:path w="4439523" h="201227">
                <a:moveTo>
                  <a:pt x="2698454" y="49145"/>
                </a:moveTo>
                <a:lnTo>
                  <a:pt x="2688722" y="57803"/>
                </a:lnTo>
                <a:lnTo>
                  <a:pt x="2695063" y="80656"/>
                </a:lnTo>
                <a:lnTo>
                  <a:pt x="2698130" y="72814"/>
                </a:lnTo>
                <a:lnTo>
                  <a:pt x="2703919" y="66644"/>
                </a:lnTo>
                <a:lnTo>
                  <a:pt x="2709864" y="43630"/>
                </a:lnTo>
                <a:lnTo>
                  <a:pt x="2698454" y="49145"/>
                </a:lnTo>
                <a:close/>
              </a:path>
              <a:path w="4439523" h="201227">
                <a:moveTo>
                  <a:pt x="2944155" y="135357"/>
                </a:moveTo>
                <a:lnTo>
                  <a:pt x="2944145" y="70683"/>
                </a:lnTo>
                <a:lnTo>
                  <a:pt x="2940959" y="57584"/>
                </a:lnTo>
                <a:lnTo>
                  <a:pt x="2932059" y="48393"/>
                </a:lnTo>
                <a:lnTo>
                  <a:pt x="2926311" y="45467"/>
                </a:lnTo>
                <a:lnTo>
                  <a:pt x="2914429" y="42078"/>
                </a:lnTo>
                <a:lnTo>
                  <a:pt x="2900319" y="40948"/>
                </a:lnTo>
                <a:lnTo>
                  <a:pt x="2894635" y="41186"/>
                </a:lnTo>
                <a:lnTo>
                  <a:pt x="2881968" y="43701"/>
                </a:lnTo>
                <a:lnTo>
                  <a:pt x="2870699" y="48962"/>
                </a:lnTo>
                <a:lnTo>
                  <a:pt x="2866249" y="52497"/>
                </a:lnTo>
                <a:lnTo>
                  <a:pt x="2859831" y="62939"/>
                </a:lnTo>
                <a:lnTo>
                  <a:pt x="2857414" y="77450"/>
                </a:lnTo>
                <a:lnTo>
                  <a:pt x="2874783" y="77450"/>
                </a:lnTo>
                <a:lnTo>
                  <a:pt x="2875472" y="71728"/>
                </a:lnTo>
                <a:lnTo>
                  <a:pt x="2876953" y="67420"/>
                </a:lnTo>
                <a:lnTo>
                  <a:pt x="2879228" y="64524"/>
                </a:lnTo>
                <a:lnTo>
                  <a:pt x="2883295" y="59285"/>
                </a:lnTo>
                <a:lnTo>
                  <a:pt x="2890187" y="56665"/>
                </a:lnTo>
                <a:lnTo>
                  <a:pt x="2908314" y="56665"/>
                </a:lnTo>
                <a:lnTo>
                  <a:pt x="2914776" y="58096"/>
                </a:lnTo>
                <a:lnTo>
                  <a:pt x="2919290" y="60957"/>
                </a:lnTo>
                <a:lnTo>
                  <a:pt x="2923805" y="63818"/>
                </a:lnTo>
                <a:lnTo>
                  <a:pt x="2926062" y="68419"/>
                </a:lnTo>
                <a:lnTo>
                  <a:pt x="2926062" y="77863"/>
                </a:lnTo>
                <a:lnTo>
                  <a:pt x="2925649" y="80242"/>
                </a:lnTo>
                <a:lnTo>
                  <a:pt x="2924822" y="81896"/>
                </a:lnTo>
                <a:lnTo>
                  <a:pt x="2923374" y="84930"/>
                </a:lnTo>
                <a:lnTo>
                  <a:pt x="2920514" y="86722"/>
                </a:lnTo>
                <a:lnTo>
                  <a:pt x="2916241" y="87273"/>
                </a:lnTo>
                <a:lnTo>
                  <a:pt x="2886569" y="90996"/>
                </a:lnTo>
                <a:lnTo>
                  <a:pt x="2884422" y="91302"/>
                </a:lnTo>
                <a:lnTo>
                  <a:pt x="2871585" y="94961"/>
                </a:lnTo>
                <a:lnTo>
                  <a:pt x="2861342" y="101440"/>
                </a:lnTo>
                <a:lnTo>
                  <a:pt x="2854067" y="111814"/>
                </a:lnTo>
                <a:lnTo>
                  <a:pt x="2851728" y="125327"/>
                </a:lnTo>
                <a:lnTo>
                  <a:pt x="2851728" y="134702"/>
                </a:lnTo>
                <a:lnTo>
                  <a:pt x="2854984" y="142509"/>
                </a:lnTo>
                <a:lnTo>
                  <a:pt x="2861497" y="148748"/>
                </a:lnTo>
                <a:lnTo>
                  <a:pt x="2862575" y="149737"/>
                </a:lnTo>
                <a:lnTo>
                  <a:pt x="2873364" y="156014"/>
                </a:lnTo>
                <a:lnTo>
                  <a:pt x="2877057" y="137632"/>
                </a:lnTo>
                <a:lnTo>
                  <a:pt x="2873129" y="134530"/>
                </a:lnTo>
                <a:lnTo>
                  <a:pt x="2871164" y="130290"/>
                </a:lnTo>
                <a:lnTo>
                  <a:pt x="2871164" y="117813"/>
                </a:lnTo>
                <a:lnTo>
                  <a:pt x="2874025" y="112642"/>
                </a:lnTo>
                <a:lnTo>
                  <a:pt x="2879745" y="109403"/>
                </a:lnTo>
                <a:lnTo>
                  <a:pt x="2883123" y="107472"/>
                </a:lnTo>
                <a:lnTo>
                  <a:pt x="2888188" y="106059"/>
                </a:lnTo>
                <a:lnTo>
                  <a:pt x="2894943" y="105163"/>
                </a:lnTo>
                <a:lnTo>
                  <a:pt x="2906212" y="103715"/>
                </a:lnTo>
                <a:lnTo>
                  <a:pt x="2909658" y="103302"/>
                </a:lnTo>
                <a:lnTo>
                  <a:pt x="2913173" y="102612"/>
                </a:lnTo>
                <a:lnTo>
                  <a:pt x="2916758" y="101647"/>
                </a:lnTo>
                <a:lnTo>
                  <a:pt x="2920341" y="100682"/>
                </a:lnTo>
                <a:lnTo>
                  <a:pt x="2923271" y="99475"/>
                </a:lnTo>
                <a:lnTo>
                  <a:pt x="2925545" y="98028"/>
                </a:lnTo>
                <a:lnTo>
                  <a:pt x="2925545" y="113021"/>
                </a:lnTo>
                <a:lnTo>
                  <a:pt x="2925286" y="117304"/>
                </a:lnTo>
                <a:lnTo>
                  <a:pt x="2920600" y="129342"/>
                </a:lnTo>
                <a:lnTo>
                  <a:pt x="2910037" y="137736"/>
                </a:lnTo>
                <a:lnTo>
                  <a:pt x="2903903" y="140768"/>
                </a:lnTo>
                <a:lnTo>
                  <a:pt x="2897562" y="142285"/>
                </a:lnTo>
                <a:lnTo>
                  <a:pt x="2885638" y="142285"/>
                </a:lnTo>
                <a:lnTo>
                  <a:pt x="2886672" y="158107"/>
                </a:lnTo>
                <a:lnTo>
                  <a:pt x="2895219" y="158107"/>
                </a:lnTo>
                <a:lnTo>
                  <a:pt x="2903042" y="156279"/>
                </a:lnTo>
                <a:lnTo>
                  <a:pt x="2910141" y="152626"/>
                </a:lnTo>
                <a:lnTo>
                  <a:pt x="2917240" y="148972"/>
                </a:lnTo>
                <a:lnTo>
                  <a:pt x="2922685" y="144664"/>
                </a:lnTo>
                <a:lnTo>
                  <a:pt x="2926475" y="139700"/>
                </a:lnTo>
                <a:lnTo>
                  <a:pt x="2927096" y="144112"/>
                </a:lnTo>
                <a:lnTo>
                  <a:pt x="2928164" y="147525"/>
                </a:lnTo>
                <a:lnTo>
                  <a:pt x="2929681" y="149937"/>
                </a:lnTo>
                <a:lnTo>
                  <a:pt x="2932575" y="154487"/>
                </a:lnTo>
                <a:lnTo>
                  <a:pt x="2937228" y="156762"/>
                </a:lnTo>
                <a:lnTo>
                  <a:pt x="2946257" y="156762"/>
                </a:lnTo>
                <a:lnTo>
                  <a:pt x="2949841" y="156452"/>
                </a:lnTo>
                <a:lnTo>
                  <a:pt x="2953563" y="155728"/>
                </a:lnTo>
                <a:lnTo>
                  <a:pt x="2956458" y="154901"/>
                </a:lnTo>
                <a:lnTo>
                  <a:pt x="2956458" y="141148"/>
                </a:lnTo>
                <a:lnTo>
                  <a:pt x="2953150" y="141613"/>
                </a:lnTo>
                <a:lnTo>
                  <a:pt x="2950358" y="141768"/>
                </a:lnTo>
                <a:lnTo>
                  <a:pt x="2947808" y="141768"/>
                </a:lnTo>
                <a:lnTo>
                  <a:pt x="2944551" y="138838"/>
                </a:lnTo>
                <a:lnTo>
                  <a:pt x="2944155" y="135357"/>
                </a:lnTo>
                <a:close/>
              </a:path>
              <a:path w="4439523" h="201227">
                <a:moveTo>
                  <a:pt x="2886672" y="158107"/>
                </a:moveTo>
                <a:lnTo>
                  <a:pt x="2885638" y="142285"/>
                </a:lnTo>
                <a:lnTo>
                  <a:pt x="2880986" y="140734"/>
                </a:lnTo>
                <a:lnTo>
                  <a:pt x="2877057" y="137632"/>
                </a:lnTo>
                <a:lnTo>
                  <a:pt x="2873364" y="156014"/>
                </a:lnTo>
                <a:lnTo>
                  <a:pt x="2886672" y="158107"/>
                </a:lnTo>
                <a:close/>
              </a:path>
              <a:path w="4439523" h="201227">
                <a:moveTo>
                  <a:pt x="2998978" y="137271"/>
                </a:moveTo>
                <a:lnTo>
                  <a:pt x="2993912" y="130755"/>
                </a:lnTo>
                <a:lnTo>
                  <a:pt x="2991953" y="127876"/>
                </a:lnTo>
                <a:lnTo>
                  <a:pt x="2987723" y="116732"/>
                </a:lnTo>
                <a:lnTo>
                  <a:pt x="2986313" y="102267"/>
                </a:lnTo>
                <a:lnTo>
                  <a:pt x="2980782" y="57286"/>
                </a:lnTo>
                <a:lnTo>
                  <a:pt x="2976716" y="62693"/>
                </a:lnTo>
                <a:lnTo>
                  <a:pt x="2971422" y="73467"/>
                </a:lnTo>
                <a:lnTo>
                  <a:pt x="2968246" y="86142"/>
                </a:lnTo>
                <a:lnTo>
                  <a:pt x="2967187" y="100717"/>
                </a:lnTo>
                <a:lnTo>
                  <a:pt x="2967455" y="108684"/>
                </a:lnTo>
                <a:lnTo>
                  <a:pt x="2969649" y="122848"/>
                </a:lnTo>
                <a:lnTo>
                  <a:pt x="2974057" y="134273"/>
                </a:lnTo>
                <a:lnTo>
                  <a:pt x="2980679" y="142957"/>
                </a:lnTo>
                <a:lnTo>
                  <a:pt x="2987774" y="148589"/>
                </a:lnTo>
                <a:lnTo>
                  <a:pt x="2999339" y="153943"/>
                </a:lnTo>
                <a:lnTo>
                  <a:pt x="2998978" y="137271"/>
                </a:lnTo>
                <a:close/>
              </a:path>
              <a:path w="4439523" h="201227">
                <a:moveTo>
                  <a:pt x="2989519" y="168137"/>
                </a:moveTo>
                <a:lnTo>
                  <a:pt x="2970599" y="168137"/>
                </a:lnTo>
                <a:lnTo>
                  <a:pt x="2971049" y="171790"/>
                </a:lnTo>
                <a:lnTo>
                  <a:pt x="2975520" y="184292"/>
                </a:lnTo>
                <a:lnTo>
                  <a:pt x="2984246" y="193212"/>
                </a:lnTo>
                <a:lnTo>
                  <a:pt x="2988933" y="195893"/>
                </a:lnTo>
                <a:lnTo>
                  <a:pt x="3000686" y="199893"/>
                </a:lnTo>
                <a:lnTo>
                  <a:pt x="3014331" y="201227"/>
                </a:lnTo>
                <a:lnTo>
                  <a:pt x="3027793" y="200080"/>
                </a:lnTo>
                <a:lnTo>
                  <a:pt x="3040625" y="195952"/>
                </a:lnTo>
                <a:lnTo>
                  <a:pt x="3050715" y="188820"/>
                </a:lnTo>
                <a:lnTo>
                  <a:pt x="3058064" y="178684"/>
                </a:lnTo>
                <a:lnTo>
                  <a:pt x="3060778" y="172026"/>
                </a:lnTo>
                <a:lnTo>
                  <a:pt x="3063395" y="159957"/>
                </a:lnTo>
                <a:lnTo>
                  <a:pt x="3064267" y="145388"/>
                </a:lnTo>
                <a:lnTo>
                  <a:pt x="3064267" y="44671"/>
                </a:lnTo>
                <a:lnTo>
                  <a:pt x="3047105" y="44671"/>
                </a:lnTo>
                <a:lnTo>
                  <a:pt x="3047105" y="58631"/>
                </a:lnTo>
                <a:lnTo>
                  <a:pt x="3043452" y="54012"/>
                </a:lnTo>
                <a:lnTo>
                  <a:pt x="3039868" y="50496"/>
                </a:lnTo>
                <a:lnTo>
                  <a:pt x="3036353" y="48083"/>
                </a:lnTo>
                <a:lnTo>
                  <a:pt x="3029873" y="43809"/>
                </a:lnTo>
                <a:lnTo>
                  <a:pt x="3022292" y="41672"/>
                </a:lnTo>
                <a:lnTo>
                  <a:pt x="3013608" y="41672"/>
                </a:lnTo>
                <a:lnTo>
                  <a:pt x="3002534" y="43089"/>
                </a:lnTo>
                <a:lnTo>
                  <a:pt x="2990970" y="48281"/>
                </a:lnTo>
                <a:lnTo>
                  <a:pt x="2980782" y="57286"/>
                </a:lnTo>
                <a:lnTo>
                  <a:pt x="2986313" y="102267"/>
                </a:lnTo>
                <a:lnTo>
                  <a:pt x="2986316" y="101500"/>
                </a:lnTo>
                <a:lnTo>
                  <a:pt x="2987317" y="87557"/>
                </a:lnTo>
                <a:lnTo>
                  <a:pt x="2990139" y="76520"/>
                </a:lnTo>
                <a:lnTo>
                  <a:pt x="2993931" y="69302"/>
                </a:lnTo>
                <a:lnTo>
                  <a:pt x="3003590" y="60910"/>
                </a:lnTo>
                <a:lnTo>
                  <a:pt x="3017019" y="58113"/>
                </a:lnTo>
                <a:lnTo>
                  <a:pt x="3025773" y="58113"/>
                </a:lnTo>
                <a:lnTo>
                  <a:pt x="3032975" y="61422"/>
                </a:lnTo>
                <a:lnTo>
                  <a:pt x="3038627" y="68040"/>
                </a:lnTo>
                <a:lnTo>
                  <a:pt x="3041649" y="72383"/>
                </a:lnTo>
                <a:lnTo>
                  <a:pt x="3045741" y="83750"/>
                </a:lnTo>
                <a:lnTo>
                  <a:pt x="3047105" y="98545"/>
                </a:lnTo>
                <a:lnTo>
                  <a:pt x="3047105" y="107645"/>
                </a:lnTo>
                <a:lnTo>
                  <a:pt x="3045588" y="115606"/>
                </a:lnTo>
                <a:lnTo>
                  <a:pt x="3042556" y="122432"/>
                </a:lnTo>
                <a:lnTo>
                  <a:pt x="3037897" y="130142"/>
                </a:lnTo>
                <a:lnTo>
                  <a:pt x="3027820" y="137931"/>
                </a:lnTo>
                <a:lnTo>
                  <a:pt x="3014331" y="140528"/>
                </a:lnTo>
                <a:lnTo>
                  <a:pt x="3005785" y="140528"/>
                </a:lnTo>
                <a:lnTo>
                  <a:pt x="2998978" y="137271"/>
                </a:lnTo>
                <a:lnTo>
                  <a:pt x="2999339" y="153943"/>
                </a:lnTo>
                <a:lnTo>
                  <a:pt x="3012160" y="155728"/>
                </a:lnTo>
                <a:lnTo>
                  <a:pt x="3020776" y="155728"/>
                </a:lnTo>
                <a:lnTo>
                  <a:pt x="3027703" y="154349"/>
                </a:lnTo>
                <a:lnTo>
                  <a:pt x="3032941" y="151592"/>
                </a:lnTo>
                <a:lnTo>
                  <a:pt x="3038179" y="148834"/>
                </a:lnTo>
                <a:lnTo>
                  <a:pt x="3042659" y="144629"/>
                </a:lnTo>
                <a:lnTo>
                  <a:pt x="3046381" y="138977"/>
                </a:lnTo>
                <a:lnTo>
                  <a:pt x="3046328" y="147810"/>
                </a:lnTo>
                <a:lnTo>
                  <a:pt x="3045213" y="161465"/>
                </a:lnTo>
                <a:lnTo>
                  <a:pt x="3042763" y="170722"/>
                </a:lnTo>
                <a:lnTo>
                  <a:pt x="3039488" y="176203"/>
                </a:lnTo>
                <a:lnTo>
                  <a:pt x="3029470" y="183415"/>
                </a:lnTo>
                <a:lnTo>
                  <a:pt x="3014745" y="185819"/>
                </a:lnTo>
                <a:lnTo>
                  <a:pt x="3005716" y="185819"/>
                </a:lnTo>
                <a:lnTo>
                  <a:pt x="2999099" y="183752"/>
                </a:lnTo>
                <a:lnTo>
                  <a:pt x="2994895" y="179615"/>
                </a:lnTo>
                <a:lnTo>
                  <a:pt x="2992207" y="176926"/>
                </a:lnTo>
                <a:lnTo>
                  <a:pt x="2990415" y="173100"/>
                </a:lnTo>
                <a:lnTo>
                  <a:pt x="2989519" y="168137"/>
                </a:lnTo>
                <a:close/>
              </a:path>
              <a:path w="4439523" h="201227">
                <a:moveTo>
                  <a:pt x="3118832" y="138787"/>
                </a:moveTo>
                <a:lnTo>
                  <a:pt x="3113869" y="131997"/>
                </a:lnTo>
                <a:lnTo>
                  <a:pt x="3112464" y="129916"/>
                </a:lnTo>
                <a:lnTo>
                  <a:pt x="3107780" y="118790"/>
                </a:lnTo>
                <a:lnTo>
                  <a:pt x="3105909" y="104956"/>
                </a:lnTo>
                <a:lnTo>
                  <a:pt x="3187066" y="104956"/>
                </a:lnTo>
                <a:lnTo>
                  <a:pt x="3187066" y="93788"/>
                </a:lnTo>
                <a:lnTo>
                  <a:pt x="3186516" y="85654"/>
                </a:lnTo>
                <a:lnTo>
                  <a:pt x="3185413" y="80553"/>
                </a:lnTo>
                <a:lnTo>
                  <a:pt x="3184172" y="73107"/>
                </a:lnTo>
                <a:lnTo>
                  <a:pt x="3181691" y="66593"/>
                </a:lnTo>
                <a:lnTo>
                  <a:pt x="3177969" y="61009"/>
                </a:lnTo>
                <a:lnTo>
                  <a:pt x="3174109" y="55149"/>
                </a:lnTo>
                <a:lnTo>
                  <a:pt x="3168492" y="50375"/>
                </a:lnTo>
                <a:lnTo>
                  <a:pt x="3161117" y="46687"/>
                </a:lnTo>
                <a:lnTo>
                  <a:pt x="3153742" y="42999"/>
                </a:lnTo>
                <a:lnTo>
                  <a:pt x="3146126" y="41155"/>
                </a:lnTo>
                <a:lnTo>
                  <a:pt x="3134661" y="41258"/>
                </a:lnTo>
                <a:lnTo>
                  <a:pt x="3121572" y="43630"/>
                </a:lnTo>
                <a:lnTo>
                  <a:pt x="3115627" y="66645"/>
                </a:lnTo>
                <a:lnTo>
                  <a:pt x="3121417" y="60475"/>
                </a:lnTo>
                <a:lnTo>
                  <a:pt x="3128584" y="57390"/>
                </a:lnTo>
                <a:lnTo>
                  <a:pt x="3137131" y="57390"/>
                </a:lnTo>
                <a:lnTo>
                  <a:pt x="3141271" y="57583"/>
                </a:lnTo>
                <a:lnTo>
                  <a:pt x="3153952" y="61604"/>
                </a:lnTo>
                <a:lnTo>
                  <a:pt x="3162668" y="70832"/>
                </a:lnTo>
                <a:lnTo>
                  <a:pt x="3165424" y="75658"/>
                </a:lnTo>
                <a:lnTo>
                  <a:pt x="3167182" y="82104"/>
                </a:lnTo>
                <a:lnTo>
                  <a:pt x="3167940" y="90169"/>
                </a:lnTo>
                <a:lnTo>
                  <a:pt x="3106426" y="90169"/>
                </a:lnTo>
                <a:lnTo>
                  <a:pt x="3106770" y="80656"/>
                </a:lnTo>
                <a:lnTo>
                  <a:pt x="3100429" y="57804"/>
                </a:lnTo>
                <a:lnTo>
                  <a:pt x="3096024" y="63605"/>
                </a:lnTo>
                <a:lnTo>
                  <a:pt x="3090430" y="74563"/>
                </a:lnTo>
                <a:lnTo>
                  <a:pt x="3087074" y="87071"/>
                </a:lnTo>
                <a:lnTo>
                  <a:pt x="3085955" y="101130"/>
                </a:lnTo>
                <a:lnTo>
                  <a:pt x="3086254" y="108694"/>
                </a:lnTo>
                <a:lnTo>
                  <a:pt x="3088606" y="122180"/>
                </a:lnTo>
                <a:lnTo>
                  <a:pt x="3093296" y="133704"/>
                </a:lnTo>
                <a:lnTo>
                  <a:pt x="3100326" y="143268"/>
                </a:lnTo>
                <a:lnTo>
                  <a:pt x="3110630" y="151641"/>
                </a:lnTo>
                <a:lnTo>
                  <a:pt x="3122303" y="156645"/>
                </a:lnTo>
                <a:lnTo>
                  <a:pt x="3135374" y="158313"/>
                </a:lnTo>
                <a:lnTo>
                  <a:pt x="3141025" y="158313"/>
                </a:lnTo>
                <a:lnTo>
                  <a:pt x="3146091" y="157762"/>
                </a:lnTo>
                <a:lnTo>
                  <a:pt x="3150572" y="156659"/>
                </a:lnTo>
                <a:lnTo>
                  <a:pt x="3158911" y="154729"/>
                </a:lnTo>
                <a:lnTo>
                  <a:pt x="3165907" y="151006"/>
                </a:lnTo>
                <a:lnTo>
                  <a:pt x="3171559" y="145491"/>
                </a:lnTo>
                <a:lnTo>
                  <a:pt x="3174936" y="142320"/>
                </a:lnTo>
                <a:lnTo>
                  <a:pt x="3177986" y="138235"/>
                </a:lnTo>
                <a:lnTo>
                  <a:pt x="3180709" y="133238"/>
                </a:lnTo>
                <a:lnTo>
                  <a:pt x="3183431" y="128240"/>
                </a:lnTo>
                <a:lnTo>
                  <a:pt x="3185034" y="123707"/>
                </a:lnTo>
                <a:lnTo>
                  <a:pt x="3185516" y="119640"/>
                </a:lnTo>
                <a:lnTo>
                  <a:pt x="3167217" y="119640"/>
                </a:lnTo>
                <a:lnTo>
                  <a:pt x="3165838" y="124535"/>
                </a:lnTo>
                <a:lnTo>
                  <a:pt x="3163495" y="128843"/>
                </a:lnTo>
                <a:lnTo>
                  <a:pt x="3160186" y="132565"/>
                </a:lnTo>
                <a:lnTo>
                  <a:pt x="3154397" y="138977"/>
                </a:lnTo>
                <a:lnTo>
                  <a:pt x="3146642" y="142182"/>
                </a:lnTo>
                <a:lnTo>
                  <a:pt x="3126517" y="142182"/>
                </a:lnTo>
                <a:lnTo>
                  <a:pt x="3118832" y="138787"/>
                </a:lnTo>
                <a:close/>
              </a:path>
              <a:path w="4439523" h="201227">
                <a:moveTo>
                  <a:pt x="3110161" y="49145"/>
                </a:moveTo>
                <a:lnTo>
                  <a:pt x="3100429" y="57804"/>
                </a:lnTo>
                <a:lnTo>
                  <a:pt x="3106770" y="80656"/>
                </a:lnTo>
                <a:lnTo>
                  <a:pt x="3109837" y="72815"/>
                </a:lnTo>
                <a:lnTo>
                  <a:pt x="3115627" y="66645"/>
                </a:lnTo>
                <a:lnTo>
                  <a:pt x="3121572" y="43630"/>
                </a:lnTo>
                <a:lnTo>
                  <a:pt x="3110161" y="49145"/>
                </a:lnTo>
                <a:close/>
              </a:path>
              <a:path w="4439523" h="201227">
                <a:moveTo>
                  <a:pt x="3294141" y="20164"/>
                </a:moveTo>
                <a:lnTo>
                  <a:pt x="3351416" y="20164"/>
                </a:lnTo>
                <a:lnTo>
                  <a:pt x="3357034" y="21198"/>
                </a:lnTo>
                <a:lnTo>
                  <a:pt x="3361238" y="23266"/>
                </a:lnTo>
                <a:lnTo>
                  <a:pt x="3369096" y="27195"/>
                </a:lnTo>
                <a:lnTo>
                  <a:pt x="3373024" y="34572"/>
                </a:lnTo>
                <a:lnTo>
                  <a:pt x="3379262" y="76209"/>
                </a:lnTo>
                <a:lnTo>
                  <a:pt x="3384518" y="71556"/>
                </a:lnTo>
                <a:lnTo>
                  <a:pt x="3388274" y="65766"/>
                </a:lnTo>
                <a:lnTo>
                  <a:pt x="3392030" y="59975"/>
                </a:lnTo>
                <a:lnTo>
                  <a:pt x="3393909" y="52530"/>
                </a:lnTo>
                <a:lnTo>
                  <a:pt x="3393909" y="43430"/>
                </a:lnTo>
                <a:lnTo>
                  <a:pt x="3390619" y="25444"/>
                </a:lnTo>
                <a:lnTo>
                  <a:pt x="3383541" y="14977"/>
                </a:lnTo>
                <a:lnTo>
                  <a:pt x="3372508" y="7548"/>
                </a:lnTo>
                <a:lnTo>
                  <a:pt x="3357876" y="3447"/>
                </a:lnTo>
                <a:lnTo>
                  <a:pt x="3343869" y="2481"/>
                </a:lnTo>
                <a:lnTo>
                  <a:pt x="3273566" y="2481"/>
                </a:lnTo>
                <a:lnTo>
                  <a:pt x="3273566" y="154384"/>
                </a:lnTo>
                <a:lnTo>
                  <a:pt x="3294141" y="154384"/>
                </a:lnTo>
                <a:lnTo>
                  <a:pt x="3294141" y="89239"/>
                </a:lnTo>
                <a:lnTo>
                  <a:pt x="3349383" y="89239"/>
                </a:lnTo>
                <a:lnTo>
                  <a:pt x="3355552" y="90169"/>
                </a:lnTo>
                <a:lnTo>
                  <a:pt x="3359481" y="92030"/>
                </a:lnTo>
                <a:lnTo>
                  <a:pt x="3366373" y="95408"/>
                </a:lnTo>
                <a:lnTo>
                  <a:pt x="3364598" y="66282"/>
                </a:lnTo>
                <a:lnTo>
                  <a:pt x="3358981" y="70143"/>
                </a:lnTo>
                <a:lnTo>
                  <a:pt x="3351348" y="72073"/>
                </a:lnTo>
                <a:lnTo>
                  <a:pt x="3294141" y="72073"/>
                </a:lnTo>
                <a:lnTo>
                  <a:pt x="3294141" y="20164"/>
                </a:lnTo>
                <a:close/>
              </a:path>
              <a:path w="4439523" h="201227">
                <a:moveTo>
                  <a:pt x="3372060" y="143251"/>
                </a:moveTo>
                <a:lnTo>
                  <a:pt x="3372404" y="147249"/>
                </a:lnTo>
                <a:lnTo>
                  <a:pt x="3373231" y="151386"/>
                </a:lnTo>
                <a:lnTo>
                  <a:pt x="3374472" y="154384"/>
                </a:lnTo>
                <a:lnTo>
                  <a:pt x="3399698" y="154384"/>
                </a:lnTo>
                <a:lnTo>
                  <a:pt x="3399698" y="150972"/>
                </a:lnTo>
                <a:lnTo>
                  <a:pt x="3396528" y="149593"/>
                </a:lnTo>
                <a:lnTo>
                  <a:pt x="3394322" y="146491"/>
                </a:lnTo>
                <a:lnTo>
                  <a:pt x="3393081" y="141665"/>
                </a:lnTo>
                <a:lnTo>
                  <a:pt x="3392323" y="138839"/>
                </a:lnTo>
                <a:lnTo>
                  <a:pt x="3391841" y="134530"/>
                </a:lnTo>
                <a:lnTo>
                  <a:pt x="3391634" y="128739"/>
                </a:lnTo>
                <a:lnTo>
                  <a:pt x="3390910" y="108369"/>
                </a:lnTo>
                <a:lnTo>
                  <a:pt x="3390566" y="99545"/>
                </a:lnTo>
                <a:lnTo>
                  <a:pt x="3388894" y="93168"/>
                </a:lnTo>
                <a:lnTo>
                  <a:pt x="3385896" y="89239"/>
                </a:lnTo>
                <a:lnTo>
                  <a:pt x="3382898" y="85309"/>
                </a:lnTo>
                <a:lnTo>
                  <a:pt x="3378435" y="82138"/>
                </a:lnTo>
                <a:lnTo>
                  <a:pt x="3372508" y="79725"/>
                </a:lnTo>
                <a:lnTo>
                  <a:pt x="3379262" y="76209"/>
                </a:lnTo>
                <a:lnTo>
                  <a:pt x="3373024" y="34572"/>
                </a:lnTo>
                <a:lnTo>
                  <a:pt x="3373024" y="55459"/>
                </a:lnTo>
                <a:lnTo>
                  <a:pt x="3370216" y="62422"/>
                </a:lnTo>
                <a:lnTo>
                  <a:pt x="3364598" y="66282"/>
                </a:lnTo>
                <a:lnTo>
                  <a:pt x="3366373" y="95408"/>
                </a:lnTo>
                <a:lnTo>
                  <a:pt x="3370061" y="102061"/>
                </a:lnTo>
                <a:lnTo>
                  <a:pt x="3370543" y="111988"/>
                </a:lnTo>
                <a:lnTo>
                  <a:pt x="3371784" y="137322"/>
                </a:lnTo>
                <a:lnTo>
                  <a:pt x="3372060" y="143251"/>
                </a:lnTo>
                <a:close/>
              </a:path>
              <a:path w="4439523" h="201227">
                <a:moveTo>
                  <a:pt x="3436435" y="138787"/>
                </a:moveTo>
                <a:lnTo>
                  <a:pt x="3431472" y="131997"/>
                </a:lnTo>
                <a:lnTo>
                  <a:pt x="3430067" y="129917"/>
                </a:lnTo>
                <a:lnTo>
                  <a:pt x="3425383" y="118790"/>
                </a:lnTo>
                <a:lnTo>
                  <a:pt x="3423511" y="104956"/>
                </a:lnTo>
                <a:lnTo>
                  <a:pt x="3504669" y="104956"/>
                </a:lnTo>
                <a:lnTo>
                  <a:pt x="3504669" y="93789"/>
                </a:lnTo>
                <a:lnTo>
                  <a:pt x="3504118" y="85654"/>
                </a:lnTo>
                <a:lnTo>
                  <a:pt x="3503016" y="80553"/>
                </a:lnTo>
                <a:lnTo>
                  <a:pt x="3501775" y="73107"/>
                </a:lnTo>
                <a:lnTo>
                  <a:pt x="3499294" y="66593"/>
                </a:lnTo>
                <a:lnTo>
                  <a:pt x="3495572" y="61009"/>
                </a:lnTo>
                <a:lnTo>
                  <a:pt x="3491712" y="55149"/>
                </a:lnTo>
                <a:lnTo>
                  <a:pt x="3486095" y="50375"/>
                </a:lnTo>
                <a:lnTo>
                  <a:pt x="3478720" y="46687"/>
                </a:lnTo>
                <a:lnTo>
                  <a:pt x="3471345" y="42999"/>
                </a:lnTo>
                <a:lnTo>
                  <a:pt x="3463729" y="41155"/>
                </a:lnTo>
                <a:lnTo>
                  <a:pt x="3452264" y="41258"/>
                </a:lnTo>
                <a:lnTo>
                  <a:pt x="3439175" y="43630"/>
                </a:lnTo>
                <a:lnTo>
                  <a:pt x="3433229" y="66645"/>
                </a:lnTo>
                <a:lnTo>
                  <a:pt x="3439019" y="60475"/>
                </a:lnTo>
                <a:lnTo>
                  <a:pt x="3446187" y="57390"/>
                </a:lnTo>
                <a:lnTo>
                  <a:pt x="3454734" y="57390"/>
                </a:lnTo>
                <a:lnTo>
                  <a:pt x="3458874" y="57583"/>
                </a:lnTo>
                <a:lnTo>
                  <a:pt x="3471555" y="61604"/>
                </a:lnTo>
                <a:lnTo>
                  <a:pt x="3480271" y="70832"/>
                </a:lnTo>
                <a:lnTo>
                  <a:pt x="3483027" y="75658"/>
                </a:lnTo>
                <a:lnTo>
                  <a:pt x="3484785" y="82104"/>
                </a:lnTo>
                <a:lnTo>
                  <a:pt x="3485543" y="90169"/>
                </a:lnTo>
                <a:lnTo>
                  <a:pt x="3424028" y="90169"/>
                </a:lnTo>
                <a:lnTo>
                  <a:pt x="3424373" y="80656"/>
                </a:lnTo>
                <a:lnTo>
                  <a:pt x="3418032" y="57804"/>
                </a:lnTo>
                <a:lnTo>
                  <a:pt x="3413627" y="63605"/>
                </a:lnTo>
                <a:lnTo>
                  <a:pt x="3408033" y="74563"/>
                </a:lnTo>
                <a:lnTo>
                  <a:pt x="3404677" y="87071"/>
                </a:lnTo>
                <a:lnTo>
                  <a:pt x="3403558" y="101130"/>
                </a:lnTo>
                <a:lnTo>
                  <a:pt x="3403857" y="108694"/>
                </a:lnTo>
                <a:lnTo>
                  <a:pt x="3406209" y="122180"/>
                </a:lnTo>
                <a:lnTo>
                  <a:pt x="3410899" y="133704"/>
                </a:lnTo>
                <a:lnTo>
                  <a:pt x="3417929" y="143268"/>
                </a:lnTo>
                <a:lnTo>
                  <a:pt x="3428233" y="151641"/>
                </a:lnTo>
                <a:lnTo>
                  <a:pt x="3439906" y="156645"/>
                </a:lnTo>
                <a:lnTo>
                  <a:pt x="3452977" y="158313"/>
                </a:lnTo>
                <a:lnTo>
                  <a:pt x="3458628" y="158313"/>
                </a:lnTo>
                <a:lnTo>
                  <a:pt x="3463694" y="157762"/>
                </a:lnTo>
                <a:lnTo>
                  <a:pt x="3468174" y="156659"/>
                </a:lnTo>
                <a:lnTo>
                  <a:pt x="3476514" y="154729"/>
                </a:lnTo>
                <a:lnTo>
                  <a:pt x="3483510" y="151006"/>
                </a:lnTo>
                <a:lnTo>
                  <a:pt x="3489162" y="145491"/>
                </a:lnTo>
                <a:lnTo>
                  <a:pt x="3492539" y="142320"/>
                </a:lnTo>
                <a:lnTo>
                  <a:pt x="3495589" y="138235"/>
                </a:lnTo>
                <a:lnTo>
                  <a:pt x="3498311" y="133238"/>
                </a:lnTo>
                <a:lnTo>
                  <a:pt x="3501034" y="128240"/>
                </a:lnTo>
                <a:lnTo>
                  <a:pt x="3502636" y="123707"/>
                </a:lnTo>
                <a:lnTo>
                  <a:pt x="3503119" y="119640"/>
                </a:lnTo>
                <a:lnTo>
                  <a:pt x="3484820" y="119640"/>
                </a:lnTo>
                <a:lnTo>
                  <a:pt x="3483441" y="124535"/>
                </a:lnTo>
                <a:lnTo>
                  <a:pt x="3481098" y="128843"/>
                </a:lnTo>
                <a:lnTo>
                  <a:pt x="3477789" y="132565"/>
                </a:lnTo>
                <a:lnTo>
                  <a:pt x="3472000" y="138977"/>
                </a:lnTo>
                <a:lnTo>
                  <a:pt x="3464245" y="142182"/>
                </a:lnTo>
                <a:lnTo>
                  <a:pt x="3444120" y="142182"/>
                </a:lnTo>
                <a:lnTo>
                  <a:pt x="3436435" y="138787"/>
                </a:lnTo>
                <a:close/>
              </a:path>
              <a:path w="4439523" h="201227">
                <a:moveTo>
                  <a:pt x="3427764" y="49146"/>
                </a:moveTo>
                <a:lnTo>
                  <a:pt x="3418032" y="57804"/>
                </a:lnTo>
                <a:lnTo>
                  <a:pt x="3424373" y="80656"/>
                </a:lnTo>
                <a:lnTo>
                  <a:pt x="3427440" y="72815"/>
                </a:lnTo>
                <a:lnTo>
                  <a:pt x="3433229" y="66645"/>
                </a:lnTo>
                <a:lnTo>
                  <a:pt x="3439175" y="43630"/>
                </a:lnTo>
                <a:lnTo>
                  <a:pt x="3427764" y="49146"/>
                </a:lnTo>
                <a:close/>
              </a:path>
              <a:path w="4439523" h="201227">
                <a:moveTo>
                  <a:pt x="3549930" y="134978"/>
                </a:moveTo>
                <a:lnTo>
                  <a:pt x="3549930" y="58837"/>
                </a:lnTo>
                <a:lnTo>
                  <a:pt x="3567609" y="58837"/>
                </a:lnTo>
                <a:lnTo>
                  <a:pt x="3567609" y="43637"/>
                </a:lnTo>
                <a:lnTo>
                  <a:pt x="3549930" y="43637"/>
                </a:lnTo>
                <a:lnTo>
                  <a:pt x="3549930" y="12718"/>
                </a:lnTo>
                <a:lnTo>
                  <a:pt x="3531114" y="12718"/>
                </a:lnTo>
                <a:lnTo>
                  <a:pt x="3531114" y="43637"/>
                </a:lnTo>
                <a:lnTo>
                  <a:pt x="3516122" y="43637"/>
                </a:lnTo>
                <a:lnTo>
                  <a:pt x="3516122" y="58837"/>
                </a:lnTo>
                <a:lnTo>
                  <a:pt x="3531114" y="58837"/>
                </a:lnTo>
                <a:lnTo>
                  <a:pt x="3531114" y="139252"/>
                </a:lnTo>
                <a:lnTo>
                  <a:pt x="3532664" y="145026"/>
                </a:lnTo>
                <a:lnTo>
                  <a:pt x="3535766" y="149472"/>
                </a:lnTo>
                <a:lnTo>
                  <a:pt x="3538868" y="153919"/>
                </a:lnTo>
                <a:lnTo>
                  <a:pt x="3544760" y="156142"/>
                </a:lnTo>
                <a:lnTo>
                  <a:pt x="3556133" y="156142"/>
                </a:lnTo>
                <a:lnTo>
                  <a:pt x="3558631" y="156004"/>
                </a:lnTo>
                <a:lnTo>
                  <a:pt x="3563250" y="155452"/>
                </a:lnTo>
                <a:lnTo>
                  <a:pt x="3567609" y="154384"/>
                </a:lnTo>
                <a:lnTo>
                  <a:pt x="3567609" y="139700"/>
                </a:lnTo>
                <a:lnTo>
                  <a:pt x="3563990" y="139959"/>
                </a:lnTo>
                <a:lnTo>
                  <a:pt x="3557718" y="140011"/>
                </a:lnTo>
                <a:lnTo>
                  <a:pt x="3555306" y="139632"/>
                </a:lnTo>
                <a:lnTo>
                  <a:pt x="3553859" y="138873"/>
                </a:lnTo>
                <a:lnTo>
                  <a:pt x="3551240" y="137563"/>
                </a:lnTo>
                <a:lnTo>
                  <a:pt x="3549930" y="134978"/>
                </a:lnTo>
                <a:close/>
              </a:path>
              <a:path w="4439523" h="201227">
                <a:moveTo>
                  <a:pt x="3626011" y="140941"/>
                </a:moveTo>
                <a:lnTo>
                  <a:pt x="3616982" y="140941"/>
                </a:lnTo>
                <a:lnTo>
                  <a:pt x="3610813" y="137633"/>
                </a:lnTo>
                <a:lnTo>
                  <a:pt x="3607505" y="131014"/>
                </a:lnTo>
                <a:lnTo>
                  <a:pt x="3605713" y="127430"/>
                </a:lnTo>
                <a:lnTo>
                  <a:pt x="3604817" y="122811"/>
                </a:lnTo>
                <a:lnTo>
                  <a:pt x="3604817" y="43637"/>
                </a:lnTo>
                <a:lnTo>
                  <a:pt x="3585794" y="43637"/>
                </a:lnTo>
                <a:lnTo>
                  <a:pt x="3585794" y="128361"/>
                </a:lnTo>
                <a:lnTo>
                  <a:pt x="3587344" y="135909"/>
                </a:lnTo>
                <a:lnTo>
                  <a:pt x="3590446" y="141562"/>
                </a:lnTo>
                <a:lnTo>
                  <a:pt x="3596771" y="149475"/>
                </a:lnTo>
                <a:lnTo>
                  <a:pt x="3607851" y="155406"/>
                </a:lnTo>
                <a:lnTo>
                  <a:pt x="3622702" y="157383"/>
                </a:lnTo>
                <a:lnTo>
                  <a:pt x="3624763" y="157342"/>
                </a:lnTo>
                <a:lnTo>
                  <a:pt x="3637643" y="154904"/>
                </a:lnTo>
                <a:lnTo>
                  <a:pt x="3648549" y="148697"/>
                </a:lnTo>
                <a:lnTo>
                  <a:pt x="3652133" y="145801"/>
                </a:lnTo>
                <a:lnTo>
                  <a:pt x="3655131" y="142251"/>
                </a:lnTo>
                <a:lnTo>
                  <a:pt x="3657544" y="138046"/>
                </a:lnTo>
                <a:lnTo>
                  <a:pt x="3657337" y="154384"/>
                </a:lnTo>
                <a:lnTo>
                  <a:pt x="3674913" y="154384"/>
                </a:lnTo>
                <a:lnTo>
                  <a:pt x="3674913" y="43637"/>
                </a:lnTo>
                <a:lnTo>
                  <a:pt x="3656303" y="43637"/>
                </a:lnTo>
                <a:lnTo>
                  <a:pt x="3656302" y="98562"/>
                </a:lnTo>
                <a:lnTo>
                  <a:pt x="3655315" y="112741"/>
                </a:lnTo>
                <a:lnTo>
                  <a:pt x="3652478" y="123569"/>
                </a:lnTo>
                <a:lnTo>
                  <a:pt x="3649213" y="129759"/>
                </a:lnTo>
                <a:lnTo>
                  <a:pt x="3639608" y="138146"/>
                </a:lnTo>
                <a:lnTo>
                  <a:pt x="3626011" y="140941"/>
                </a:lnTo>
                <a:close/>
              </a:path>
              <a:path w="4439523" h="201227">
                <a:moveTo>
                  <a:pt x="3781262" y="154384"/>
                </a:moveTo>
                <a:lnTo>
                  <a:pt x="3781262" y="89135"/>
                </a:lnTo>
                <a:lnTo>
                  <a:pt x="3781728" y="83569"/>
                </a:lnTo>
                <a:lnTo>
                  <a:pt x="3782658" y="79673"/>
                </a:lnTo>
                <a:lnTo>
                  <a:pt x="3783589" y="75779"/>
                </a:lnTo>
                <a:lnTo>
                  <a:pt x="3785605" y="72005"/>
                </a:lnTo>
                <a:lnTo>
                  <a:pt x="3788706" y="68351"/>
                </a:lnTo>
                <a:lnTo>
                  <a:pt x="3792566" y="63801"/>
                </a:lnTo>
                <a:lnTo>
                  <a:pt x="3797046" y="60768"/>
                </a:lnTo>
                <a:lnTo>
                  <a:pt x="3802147" y="59251"/>
                </a:lnTo>
                <a:lnTo>
                  <a:pt x="3804973" y="58355"/>
                </a:lnTo>
                <a:lnTo>
                  <a:pt x="3808591" y="57907"/>
                </a:lnTo>
                <a:lnTo>
                  <a:pt x="3821686" y="57907"/>
                </a:lnTo>
                <a:lnTo>
                  <a:pt x="3827683" y="61354"/>
                </a:lnTo>
                <a:lnTo>
                  <a:pt x="3830992" y="68247"/>
                </a:lnTo>
                <a:lnTo>
                  <a:pt x="3832990" y="72383"/>
                </a:lnTo>
                <a:lnTo>
                  <a:pt x="3833990" y="77830"/>
                </a:lnTo>
                <a:lnTo>
                  <a:pt x="3833990" y="154384"/>
                </a:lnTo>
                <a:lnTo>
                  <a:pt x="3852909" y="154384"/>
                </a:lnTo>
                <a:lnTo>
                  <a:pt x="3852906" y="82394"/>
                </a:lnTo>
                <a:lnTo>
                  <a:pt x="3851706" y="68166"/>
                </a:lnTo>
                <a:lnTo>
                  <a:pt x="3848360" y="57596"/>
                </a:lnTo>
                <a:lnTo>
                  <a:pt x="3842245" y="49414"/>
                </a:lnTo>
                <a:lnTo>
                  <a:pt x="3831303" y="43220"/>
                </a:lnTo>
                <a:lnTo>
                  <a:pt x="3816517" y="41155"/>
                </a:lnTo>
                <a:lnTo>
                  <a:pt x="3809349" y="41155"/>
                </a:lnTo>
                <a:lnTo>
                  <a:pt x="3802836" y="42569"/>
                </a:lnTo>
                <a:lnTo>
                  <a:pt x="3796977" y="45395"/>
                </a:lnTo>
                <a:lnTo>
                  <a:pt x="3791119" y="48221"/>
                </a:lnTo>
                <a:lnTo>
                  <a:pt x="3785570" y="52874"/>
                </a:lnTo>
                <a:lnTo>
                  <a:pt x="3780332" y="59355"/>
                </a:lnTo>
                <a:lnTo>
                  <a:pt x="3780332" y="43637"/>
                </a:lnTo>
                <a:lnTo>
                  <a:pt x="3762653" y="43637"/>
                </a:lnTo>
                <a:lnTo>
                  <a:pt x="3762653" y="154384"/>
                </a:lnTo>
                <a:lnTo>
                  <a:pt x="3781262" y="154384"/>
                </a:lnTo>
                <a:close/>
              </a:path>
              <a:path w="4439523" h="201227">
                <a:moveTo>
                  <a:pt x="3908198" y="46429"/>
                </a:moveTo>
                <a:lnTo>
                  <a:pt x="3911382" y="37833"/>
                </a:lnTo>
                <a:lnTo>
                  <a:pt x="3915941" y="27287"/>
                </a:lnTo>
                <a:lnTo>
                  <a:pt x="3921909" y="14676"/>
                </a:lnTo>
                <a:lnTo>
                  <a:pt x="3929289" y="0"/>
                </a:lnTo>
                <a:lnTo>
                  <a:pt x="3916366" y="0"/>
                </a:lnTo>
                <a:lnTo>
                  <a:pt x="3906920" y="15211"/>
                </a:lnTo>
                <a:lnTo>
                  <a:pt x="3900019" y="27099"/>
                </a:lnTo>
                <a:lnTo>
                  <a:pt x="3894690" y="37195"/>
                </a:lnTo>
                <a:lnTo>
                  <a:pt x="3890932" y="45498"/>
                </a:lnTo>
                <a:lnTo>
                  <a:pt x="3885876" y="61030"/>
                </a:lnTo>
                <a:lnTo>
                  <a:pt x="3883343" y="73310"/>
                </a:lnTo>
                <a:lnTo>
                  <a:pt x="3881824" y="86297"/>
                </a:lnTo>
                <a:lnTo>
                  <a:pt x="3881318" y="99993"/>
                </a:lnTo>
                <a:lnTo>
                  <a:pt x="3881318" y="105439"/>
                </a:lnTo>
                <a:lnTo>
                  <a:pt x="3882455" y="117158"/>
                </a:lnTo>
                <a:lnTo>
                  <a:pt x="3883782" y="125557"/>
                </a:lnTo>
                <a:lnTo>
                  <a:pt x="3886650" y="137990"/>
                </a:lnTo>
                <a:lnTo>
                  <a:pt x="3890519" y="149834"/>
                </a:lnTo>
                <a:lnTo>
                  <a:pt x="3893345" y="157280"/>
                </a:lnTo>
                <a:lnTo>
                  <a:pt x="3898376" y="167517"/>
                </a:lnTo>
                <a:lnTo>
                  <a:pt x="3907744" y="182900"/>
                </a:lnTo>
                <a:lnTo>
                  <a:pt x="3917090" y="197607"/>
                </a:lnTo>
                <a:lnTo>
                  <a:pt x="3929599" y="197607"/>
                </a:lnTo>
                <a:lnTo>
                  <a:pt x="3923529" y="185871"/>
                </a:lnTo>
                <a:lnTo>
                  <a:pt x="3917390" y="173259"/>
                </a:lnTo>
                <a:lnTo>
                  <a:pt x="3912624" y="162487"/>
                </a:lnTo>
                <a:lnTo>
                  <a:pt x="3909232" y="153557"/>
                </a:lnTo>
                <a:lnTo>
                  <a:pt x="3907889" y="149366"/>
                </a:lnTo>
                <a:lnTo>
                  <a:pt x="3904812" y="137526"/>
                </a:lnTo>
                <a:lnTo>
                  <a:pt x="3902615" y="125144"/>
                </a:lnTo>
                <a:lnTo>
                  <a:pt x="3901297" y="112219"/>
                </a:lnTo>
                <a:lnTo>
                  <a:pt x="3900858" y="98752"/>
                </a:lnTo>
                <a:lnTo>
                  <a:pt x="3900869" y="96475"/>
                </a:lnTo>
                <a:lnTo>
                  <a:pt x="3901429" y="82745"/>
                </a:lnTo>
                <a:lnTo>
                  <a:pt x="3902837" y="69827"/>
                </a:lnTo>
                <a:lnTo>
                  <a:pt x="3905093" y="57721"/>
                </a:lnTo>
                <a:lnTo>
                  <a:pt x="3908198" y="46429"/>
                </a:lnTo>
                <a:close/>
              </a:path>
              <a:path w="4439523" h="201227">
                <a:moveTo>
                  <a:pt x="3939099" y="44154"/>
                </a:moveTo>
                <a:lnTo>
                  <a:pt x="3939099" y="154384"/>
                </a:lnTo>
                <a:lnTo>
                  <a:pt x="3958018" y="154384"/>
                </a:lnTo>
                <a:lnTo>
                  <a:pt x="3958018" y="44154"/>
                </a:lnTo>
                <a:lnTo>
                  <a:pt x="3939099" y="44154"/>
                </a:lnTo>
                <a:close/>
              </a:path>
              <a:path w="4439523" h="201227">
                <a:moveTo>
                  <a:pt x="3939099" y="2481"/>
                </a:moveTo>
                <a:lnTo>
                  <a:pt x="3939099" y="23576"/>
                </a:lnTo>
                <a:lnTo>
                  <a:pt x="3958018" y="23576"/>
                </a:lnTo>
                <a:lnTo>
                  <a:pt x="3958018" y="2481"/>
                </a:lnTo>
                <a:lnTo>
                  <a:pt x="3939099" y="2481"/>
                </a:lnTo>
                <a:close/>
              </a:path>
              <a:path w="4439523" h="201227">
                <a:moveTo>
                  <a:pt x="3992998" y="154384"/>
                </a:moveTo>
                <a:lnTo>
                  <a:pt x="3992998" y="89135"/>
                </a:lnTo>
                <a:lnTo>
                  <a:pt x="3993463" y="83569"/>
                </a:lnTo>
                <a:lnTo>
                  <a:pt x="3994394" y="79673"/>
                </a:lnTo>
                <a:lnTo>
                  <a:pt x="3995324" y="75779"/>
                </a:lnTo>
                <a:lnTo>
                  <a:pt x="3997340" y="72005"/>
                </a:lnTo>
                <a:lnTo>
                  <a:pt x="4000442" y="68351"/>
                </a:lnTo>
                <a:lnTo>
                  <a:pt x="4004301" y="63801"/>
                </a:lnTo>
                <a:lnTo>
                  <a:pt x="4008782" y="60768"/>
                </a:lnTo>
                <a:lnTo>
                  <a:pt x="4013882" y="59251"/>
                </a:lnTo>
                <a:lnTo>
                  <a:pt x="4016708" y="58355"/>
                </a:lnTo>
                <a:lnTo>
                  <a:pt x="4020326" y="57907"/>
                </a:lnTo>
                <a:lnTo>
                  <a:pt x="4033422" y="57907"/>
                </a:lnTo>
                <a:lnTo>
                  <a:pt x="4039418" y="61354"/>
                </a:lnTo>
                <a:lnTo>
                  <a:pt x="4042727" y="68247"/>
                </a:lnTo>
                <a:lnTo>
                  <a:pt x="4044726" y="72383"/>
                </a:lnTo>
                <a:lnTo>
                  <a:pt x="4045725" y="77830"/>
                </a:lnTo>
                <a:lnTo>
                  <a:pt x="4045725" y="154384"/>
                </a:lnTo>
                <a:lnTo>
                  <a:pt x="4064645" y="154384"/>
                </a:lnTo>
                <a:lnTo>
                  <a:pt x="4064641" y="82394"/>
                </a:lnTo>
                <a:lnTo>
                  <a:pt x="4063441" y="68166"/>
                </a:lnTo>
                <a:lnTo>
                  <a:pt x="4060096" y="57596"/>
                </a:lnTo>
                <a:lnTo>
                  <a:pt x="4053980" y="49414"/>
                </a:lnTo>
                <a:lnTo>
                  <a:pt x="4043038" y="43220"/>
                </a:lnTo>
                <a:lnTo>
                  <a:pt x="4028253" y="41155"/>
                </a:lnTo>
                <a:lnTo>
                  <a:pt x="4021084" y="41155"/>
                </a:lnTo>
                <a:lnTo>
                  <a:pt x="4014571" y="42569"/>
                </a:lnTo>
                <a:lnTo>
                  <a:pt x="4008713" y="45395"/>
                </a:lnTo>
                <a:lnTo>
                  <a:pt x="4002854" y="48221"/>
                </a:lnTo>
                <a:lnTo>
                  <a:pt x="3997305" y="52874"/>
                </a:lnTo>
                <a:lnTo>
                  <a:pt x="3992067" y="59355"/>
                </a:lnTo>
                <a:lnTo>
                  <a:pt x="3992067" y="43637"/>
                </a:lnTo>
                <a:lnTo>
                  <a:pt x="3974388" y="43637"/>
                </a:lnTo>
                <a:lnTo>
                  <a:pt x="3974388" y="154384"/>
                </a:lnTo>
                <a:lnTo>
                  <a:pt x="3992998" y="154384"/>
                </a:lnTo>
                <a:close/>
              </a:path>
              <a:path w="4439523" h="201227">
                <a:moveTo>
                  <a:pt x="4176371" y="20164"/>
                </a:moveTo>
                <a:lnTo>
                  <a:pt x="4233646" y="20164"/>
                </a:lnTo>
                <a:lnTo>
                  <a:pt x="4239264" y="21198"/>
                </a:lnTo>
                <a:lnTo>
                  <a:pt x="4243469" y="23266"/>
                </a:lnTo>
                <a:lnTo>
                  <a:pt x="4251326" y="27195"/>
                </a:lnTo>
                <a:lnTo>
                  <a:pt x="4255254" y="34572"/>
                </a:lnTo>
                <a:lnTo>
                  <a:pt x="4261492" y="76209"/>
                </a:lnTo>
                <a:lnTo>
                  <a:pt x="4266748" y="71556"/>
                </a:lnTo>
                <a:lnTo>
                  <a:pt x="4270504" y="65766"/>
                </a:lnTo>
                <a:lnTo>
                  <a:pt x="4274260" y="59975"/>
                </a:lnTo>
                <a:lnTo>
                  <a:pt x="4276139" y="52530"/>
                </a:lnTo>
                <a:lnTo>
                  <a:pt x="4276139" y="43430"/>
                </a:lnTo>
                <a:lnTo>
                  <a:pt x="4272849" y="25444"/>
                </a:lnTo>
                <a:lnTo>
                  <a:pt x="4265771" y="14977"/>
                </a:lnTo>
                <a:lnTo>
                  <a:pt x="4254738" y="7548"/>
                </a:lnTo>
                <a:lnTo>
                  <a:pt x="4240106" y="3447"/>
                </a:lnTo>
                <a:lnTo>
                  <a:pt x="4226099" y="2481"/>
                </a:lnTo>
                <a:lnTo>
                  <a:pt x="4155797" y="2481"/>
                </a:lnTo>
                <a:lnTo>
                  <a:pt x="4155797" y="154384"/>
                </a:lnTo>
                <a:lnTo>
                  <a:pt x="4176371" y="154384"/>
                </a:lnTo>
                <a:lnTo>
                  <a:pt x="4176371" y="89239"/>
                </a:lnTo>
                <a:lnTo>
                  <a:pt x="4231614" y="89239"/>
                </a:lnTo>
                <a:lnTo>
                  <a:pt x="4237782" y="90169"/>
                </a:lnTo>
                <a:lnTo>
                  <a:pt x="4241711" y="92030"/>
                </a:lnTo>
                <a:lnTo>
                  <a:pt x="4248603" y="95408"/>
                </a:lnTo>
                <a:lnTo>
                  <a:pt x="4246828" y="66282"/>
                </a:lnTo>
                <a:lnTo>
                  <a:pt x="4241211" y="70143"/>
                </a:lnTo>
                <a:lnTo>
                  <a:pt x="4233578" y="72073"/>
                </a:lnTo>
                <a:lnTo>
                  <a:pt x="4176371" y="72073"/>
                </a:lnTo>
                <a:lnTo>
                  <a:pt x="4176371" y="20164"/>
                </a:lnTo>
                <a:close/>
              </a:path>
              <a:path w="4439523" h="201227">
                <a:moveTo>
                  <a:pt x="4254290" y="143251"/>
                </a:moveTo>
                <a:lnTo>
                  <a:pt x="4254634" y="147249"/>
                </a:lnTo>
                <a:lnTo>
                  <a:pt x="4255461" y="151386"/>
                </a:lnTo>
                <a:lnTo>
                  <a:pt x="4256702" y="154384"/>
                </a:lnTo>
                <a:lnTo>
                  <a:pt x="4281928" y="154384"/>
                </a:lnTo>
                <a:lnTo>
                  <a:pt x="4281928" y="150972"/>
                </a:lnTo>
                <a:lnTo>
                  <a:pt x="4278758" y="149593"/>
                </a:lnTo>
                <a:lnTo>
                  <a:pt x="4276552" y="146491"/>
                </a:lnTo>
                <a:lnTo>
                  <a:pt x="4275311" y="141665"/>
                </a:lnTo>
                <a:lnTo>
                  <a:pt x="4274553" y="138839"/>
                </a:lnTo>
                <a:lnTo>
                  <a:pt x="4274071" y="134530"/>
                </a:lnTo>
                <a:lnTo>
                  <a:pt x="4273864" y="128739"/>
                </a:lnTo>
                <a:lnTo>
                  <a:pt x="4273140" y="108369"/>
                </a:lnTo>
                <a:lnTo>
                  <a:pt x="4272795" y="99545"/>
                </a:lnTo>
                <a:lnTo>
                  <a:pt x="4271124" y="93168"/>
                </a:lnTo>
                <a:lnTo>
                  <a:pt x="4268126" y="89239"/>
                </a:lnTo>
                <a:lnTo>
                  <a:pt x="4265128" y="85309"/>
                </a:lnTo>
                <a:lnTo>
                  <a:pt x="4260665" y="82138"/>
                </a:lnTo>
                <a:lnTo>
                  <a:pt x="4254738" y="79725"/>
                </a:lnTo>
                <a:lnTo>
                  <a:pt x="4261492" y="76209"/>
                </a:lnTo>
                <a:lnTo>
                  <a:pt x="4255254" y="34572"/>
                </a:lnTo>
                <a:lnTo>
                  <a:pt x="4255254" y="55459"/>
                </a:lnTo>
                <a:lnTo>
                  <a:pt x="4252446" y="62422"/>
                </a:lnTo>
                <a:lnTo>
                  <a:pt x="4246828" y="66282"/>
                </a:lnTo>
                <a:lnTo>
                  <a:pt x="4248603" y="95408"/>
                </a:lnTo>
                <a:lnTo>
                  <a:pt x="4252291" y="102061"/>
                </a:lnTo>
                <a:lnTo>
                  <a:pt x="4252773" y="111988"/>
                </a:lnTo>
                <a:lnTo>
                  <a:pt x="4254014" y="137322"/>
                </a:lnTo>
                <a:lnTo>
                  <a:pt x="4254290" y="143251"/>
                </a:lnTo>
                <a:close/>
              </a:path>
              <a:path w="4439523" h="201227">
                <a:moveTo>
                  <a:pt x="4303908" y="153265"/>
                </a:moveTo>
                <a:lnTo>
                  <a:pt x="4315819" y="157284"/>
                </a:lnTo>
                <a:lnTo>
                  <a:pt x="4331175" y="158624"/>
                </a:lnTo>
                <a:lnTo>
                  <a:pt x="4343536" y="157713"/>
                </a:lnTo>
                <a:lnTo>
                  <a:pt x="4355915" y="154143"/>
                </a:lnTo>
                <a:lnTo>
                  <a:pt x="4365343" y="147870"/>
                </a:lnTo>
                <a:lnTo>
                  <a:pt x="4367261" y="145913"/>
                </a:lnTo>
                <a:lnTo>
                  <a:pt x="4374236" y="134956"/>
                </a:lnTo>
                <a:lnTo>
                  <a:pt x="4376561" y="122328"/>
                </a:lnTo>
                <a:lnTo>
                  <a:pt x="4376561" y="112126"/>
                </a:lnTo>
                <a:lnTo>
                  <a:pt x="4372942" y="104646"/>
                </a:lnTo>
                <a:lnTo>
                  <a:pt x="4365706" y="99890"/>
                </a:lnTo>
                <a:lnTo>
                  <a:pt x="4354081" y="94752"/>
                </a:lnTo>
                <a:lnTo>
                  <a:pt x="4338825" y="90479"/>
                </a:lnTo>
                <a:lnTo>
                  <a:pt x="4326522" y="87481"/>
                </a:lnTo>
                <a:lnTo>
                  <a:pt x="4321146" y="86171"/>
                </a:lnTo>
                <a:lnTo>
                  <a:pt x="4317080" y="84654"/>
                </a:lnTo>
                <a:lnTo>
                  <a:pt x="4314322" y="82931"/>
                </a:lnTo>
                <a:lnTo>
                  <a:pt x="4309567" y="80035"/>
                </a:lnTo>
                <a:lnTo>
                  <a:pt x="4307189" y="76175"/>
                </a:lnTo>
                <a:lnTo>
                  <a:pt x="4307189" y="66937"/>
                </a:lnTo>
                <a:lnTo>
                  <a:pt x="4308998" y="63387"/>
                </a:lnTo>
                <a:lnTo>
                  <a:pt x="4312617" y="60699"/>
                </a:lnTo>
                <a:lnTo>
                  <a:pt x="4316235" y="58010"/>
                </a:lnTo>
                <a:lnTo>
                  <a:pt x="4321559" y="56666"/>
                </a:lnTo>
                <a:lnTo>
                  <a:pt x="4339135" y="56666"/>
                </a:lnTo>
                <a:lnTo>
                  <a:pt x="4346545" y="59113"/>
                </a:lnTo>
                <a:lnTo>
                  <a:pt x="4350818" y="64008"/>
                </a:lnTo>
                <a:lnTo>
                  <a:pt x="4353437" y="67455"/>
                </a:lnTo>
                <a:lnTo>
                  <a:pt x="4354919" y="71280"/>
                </a:lnTo>
                <a:lnTo>
                  <a:pt x="4355264" y="75486"/>
                </a:lnTo>
                <a:lnTo>
                  <a:pt x="4372839" y="75486"/>
                </a:lnTo>
                <a:lnTo>
                  <a:pt x="4372977" y="68316"/>
                </a:lnTo>
                <a:lnTo>
                  <a:pt x="4370737" y="61630"/>
                </a:lnTo>
                <a:lnTo>
                  <a:pt x="4366119" y="55425"/>
                </a:lnTo>
                <a:lnTo>
                  <a:pt x="4356731" y="46984"/>
                </a:lnTo>
                <a:lnTo>
                  <a:pt x="4344868" y="42302"/>
                </a:lnTo>
                <a:lnTo>
                  <a:pt x="4330037" y="40741"/>
                </a:lnTo>
                <a:lnTo>
                  <a:pt x="4322513" y="41151"/>
                </a:lnTo>
                <a:lnTo>
                  <a:pt x="4309819" y="44272"/>
                </a:lnTo>
                <a:lnTo>
                  <a:pt x="4299590" y="50461"/>
                </a:lnTo>
                <a:lnTo>
                  <a:pt x="4290624" y="62809"/>
                </a:lnTo>
                <a:lnTo>
                  <a:pt x="4288269" y="75899"/>
                </a:lnTo>
                <a:lnTo>
                  <a:pt x="4288269" y="84792"/>
                </a:lnTo>
                <a:lnTo>
                  <a:pt x="4292267" y="91755"/>
                </a:lnTo>
                <a:lnTo>
                  <a:pt x="4300262" y="96787"/>
                </a:lnTo>
                <a:lnTo>
                  <a:pt x="4304742" y="99682"/>
                </a:lnTo>
                <a:lnTo>
                  <a:pt x="4311704" y="102302"/>
                </a:lnTo>
                <a:lnTo>
                  <a:pt x="4321146" y="104646"/>
                </a:lnTo>
                <a:lnTo>
                  <a:pt x="4335930" y="108369"/>
                </a:lnTo>
                <a:lnTo>
                  <a:pt x="4343857" y="110368"/>
                </a:lnTo>
                <a:lnTo>
                  <a:pt x="4349164" y="112126"/>
                </a:lnTo>
                <a:lnTo>
                  <a:pt x="4351852" y="113642"/>
                </a:lnTo>
                <a:lnTo>
                  <a:pt x="4356056" y="116124"/>
                </a:lnTo>
                <a:lnTo>
                  <a:pt x="4358159" y="119743"/>
                </a:lnTo>
                <a:lnTo>
                  <a:pt x="4358159" y="130773"/>
                </a:lnTo>
                <a:lnTo>
                  <a:pt x="4355539" y="135409"/>
                </a:lnTo>
                <a:lnTo>
                  <a:pt x="4350301" y="138408"/>
                </a:lnTo>
                <a:lnTo>
                  <a:pt x="4345062" y="141407"/>
                </a:lnTo>
                <a:lnTo>
                  <a:pt x="4338998" y="142906"/>
                </a:lnTo>
                <a:lnTo>
                  <a:pt x="4331303" y="142901"/>
                </a:lnTo>
                <a:lnTo>
                  <a:pt x="4317039" y="140551"/>
                </a:lnTo>
                <a:lnTo>
                  <a:pt x="4307706" y="133910"/>
                </a:lnTo>
                <a:lnTo>
                  <a:pt x="4305156" y="130601"/>
                </a:lnTo>
                <a:lnTo>
                  <a:pt x="4303605" y="125844"/>
                </a:lnTo>
                <a:lnTo>
                  <a:pt x="4303053" y="119640"/>
                </a:lnTo>
                <a:lnTo>
                  <a:pt x="4285167" y="119640"/>
                </a:lnTo>
                <a:lnTo>
                  <a:pt x="4285598" y="124470"/>
                </a:lnTo>
                <a:lnTo>
                  <a:pt x="4289159" y="136900"/>
                </a:lnTo>
                <a:lnTo>
                  <a:pt x="4296178" y="147404"/>
                </a:lnTo>
                <a:lnTo>
                  <a:pt x="4303908" y="153265"/>
                </a:lnTo>
                <a:close/>
              </a:path>
              <a:path w="4439523" h="201227">
                <a:moveTo>
                  <a:pt x="4404962" y="170132"/>
                </a:moveTo>
                <a:lnTo>
                  <a:pt x="4398973" y="182806"/>
                </a:lnTo>
                <a:lnTo>
                  <a:pt x="4391552" y="197607"/>
                </a:lnTo>
                <a:lnTo>
                  <a:pt x="4404476" y="197607"/>
                </a:lnTo>
                <a:lnTo>
                  <a:pt x="4413811" y="182630"/>
                </a:lnTo>
                <a:lnTo>
                  <a:pt x="4420709" y="170750"/>
                </a:lnTo>
                <a:lnTo>
                  <a:pt x="4426041" y="160611"/>
                </a:lnTo>
                <a:lnTo>
                  <a:pt x="4429805" y="152212"/>
                </a:lnTo>
                <a:lnTo>
                  <a:pt x="4434936" y="136548"/>
                </a:lnTo>
                <a:lnTo>
                  <a:pt x="4437485" y="124264"/>
                </a:lnTo>
                <a:lnTo>
                  <a:pt x="4439014" y="111287"/>
                </a:lnTo>
                <a:lnTo>
                  <a:pt x="4439523" y="97615"/>
                </a:lnTo>
                <a:lnTo>
                  <a:pt x="4439523" y="89825"/>
                </a:lnTo>
                <a:lnTo>
                  <a:pt x="4438817" y="81724"/>
                </a:lnTo>
                <a:lnTo>
                  <a:pt x="4437404" y="73314"/>
                </a:lnTo>
                <a:lnTo>
                  <a:pt x="4434425" y="60089"/>
                </a:lnTo>
                <a:lnTo>
                  <a:pt x="4430322" y="47773"/>
                </a:lnTo>
                <a:lnTo>
                  <a:pt x="4427703" y="40810"/>
                </a:lnTo>
                <a:lnTo>
                  <a:pt x="4423033" y="31383"/>
                </a:lnTo>
                <a:lnTo>
                  <a:pt x="4413238" y="15224"/>
                </a:lnTo>
                <a:lnTo>
                  <a:pt x="4403752" y="0"/>
                </a:lnTo>
                <a:lnTo>
                  <a:pt x="4391242" y="0"/>
                </a:lnTo>
                <a:lnTo>
                  <a:pt x="4397312" y="11736"/>
                </a:lnTo>
                <a:lnTo>
                  <a:pt x="4403451" y="24349"/>
                </a:lnTo>
                <a:lnTo>
                  <a:pt x="4408217" y="35120"/>
                </a:lnTo>
                <a:lnTo>
                  <a:pt x="4411609" y="44050"/>
                </a:lnTo>
                <a:lnTo>
                  <a:pt x="4416014" y="60004"/>
                </a:lnTo>
                <a:lnTo>
                  <a:pt x="4418219" y="72387"/>
                </a:lnTo>
                <a:lnTo>
                  <a:pt x="4419542" y="85303"/>
                </a:lnTo>
                <a:lnTo>
                  <a:pt x="4419983" y="98752"/>
                </a:lnTo>
                <a:lnTo>
                  <a:pt x="4419975" y="100806"/>
                </a:lnTo>
                <a:lnTo>
                  <a:pt x="4419433" y="114659"/>
                </a:lnTo>
                <a:lnTo>
                  <a:pt x="4418047" y="127620"/>
                </a:lnTo>
                <a:lnTo>
                  <a:pt x="4415818" y="139690"/>
                </a:lnTo>
                <a:lnTo>
                  <a:pt x="4412746" y="150868"/>
                </a:lnTo>
                <a:lnTo>
                  <a:pt x="4409521" y="159586"/>
                </a:lnTo>
                <a:lnTo>
                  <a:pt x="4404962" y="170132"/>
                </a:lnTo>
                <a:close/>
              </a:path>
              <a:path w="4439523" h="201227">
                <a:moveTo>
                  <a:pt x="3722964" y="82828"/>
                </a:moveTo>
                <a:lnTo>
                  <a:pt x="3725480" y="75882"/>
                </a:lnTo>
                <a:lnTo>
                  <a:pt x="3730511" y="69850"/>
                </a:lnTo>
                <a:lnTo>
                  <a:pt x="3735543" y="63818"/>
                </a:lnTo>
                <a:lnTo>
                  <a:pt x="3742745" y="60802"/>
                </a:lnTo>
                <a:lnTo>
                  <a:pt x="3755169" y="60906"/>
                </a:lnTo>
                <a:lnTo>
                  <a:pt x="3758219" y="61319"/>
                </a:lnTo>
                <a:lnTo>
                  <a:pt x="3758219" y="41672"/>
                </a:lnTo>
                <a:lnTo>
                  <a:pt x="3754807" y="41327"/>
                </a:lnTo>
                <a:lnTo>
                  <a:pt x="3752222" y="41155"/>
                </a:lnTo>
                <a:lnTo>
                  <a:pt x="3744847" y="41155"/>
                </a:lnTo>
                <a:lnTo>
                  <a:pt x="3738334" y="43826"/>
                </a:lnTo>
                <a:lnTo>
                  <a:pt x="3732683" y="49169"/>
                </a:lnTo>
                <a:lnTo>
                  <a:pt x="3727030" y="54511"/>
                </a:lnTo>
                <a:lnTo>
                  <a:pt x="3723481" y="59044"/>
                </a:lnTo>
                <a:lnTo>
                  <a:pt x="3722033" y="62767"/>
                </a:lnTo>
                <a:lnTo>
                  <a:pt x="3722033" y="43637"/>
                </a:lnTo>
                <a:lnTo>
                  <a:pt x="3704355" y="43637"/>
                </a:lnTo>
                <a:lnTo>
                  <a:pt x="3704355" y="154384"/>
                </a:lnTo>
                <a:lnTo>
                  <a:pt x="3722964" y="154384"/>
                </a:lnTo>
                <a:lnTo>
                  <a:pt x="3722964" y="82828"/>
                </a:lnTo>
                <a:close/>
              </a:path>
              <a:path w="4439523" h="201227">
                <a:moveTo>
                  <a:pt x="2817208" y="82827"/>
                </a:moveTo>
                <a:lnTo>
                  <a:pt x="2819724" y="75882"/>
                </a:lnTo>
                <a:lnTo>
                  <a:pt x="2824755" y="69850"/>
                </a:lnTo>
                <a:lnTo>
                  <a:pt x="2829787" y="63818"/>
                </a:lnTo>
                <a:lnTo>
                  <a:pt x="2836989" y="60802"/>
                </a:lnTo>
                <a:lnTo>
                  <a:pt x="2849413" y="60905"/>
                </a:lnTo>
                <a:lnTo>
                  <a:pt x="2852463" y="61319"/>
                </a:lnTo>
                <a:lnTo>
                  <a:pt x="2852463" y="41672"/>
                </a:lnTo>
                <a:lnTo>
                  <a:pt x="2849051" y="41327"/>
                </a:lnTo>
                <a:lnTo>
                  <a:pt x="2846466" y="41155"/>
                </a:lnTo>
                <a:lnTo>
                  <a:pt x="2839091" y="41155"/>
                </a:lnTo>
                <a:lnTo>
                  <a:pt x="2832578" y="43826"/>
                </a:lnTo>
                <a:lnTo>
                  <a:pt x="2826926" y="49168"/>
                </a:lnTo>
                <a:lnTo>
                  <a:pt x="2821274" y="54511"/>
                </a:lnTo>
                <a:lnTo>
                  <a:pt x="2817725" y="59044"/>
                </a:lnTo>
                <a:lnTo>
                  <a:pt x="2816277" y="62766"/>
                </a:lnTo>
                <a:lnTo>
                  <a:pt x="2816277" y="43637"/>
                </a:lnTo>
                <a:lnTo>
                  <a:pt x="2798598" y="43637"/>
                </a:lnTo>
                <a:lnTo>
                  <a:pt x="2798598" y="154384"/>
                </a:lnTo>
                <a:lnTo>
                  <a:pt x="2817208" y="154384"/>
                </a:lnTo>
                <a:lnTo>
                  <a:pt x="2817208" y="82827"/>
                </a:lnTo>
                <a:close/>
              </a:path>
              <a:path w="4439523" h="201227">
                <a:moveTo>
                  <a:pt x="2334922" y="82827"/>
                </a:moveTo>
                <a:lnTo>
                  <a:pt x="2337438" y="75882"/>
                </a:lnTo>
                <a:lnTo>
                  <a:pt x="2342469" y="69850"/>
                </a:lnTo>
                <a:lnTo>
                  <a:pt x="2347501" y="63818"/>
                </a:lnTo>
                <a:lnTo>
                  <a:pt x="2354703" y="60802"/>
                </a:lnTo>
                <a:lnTo>
                  <a:pt x="2367127" y="60905"/>
                </a:lnTo>
                <a:lnTo>
                  <a:pt x="2370177" y="61319"/>
                </a:lnTo>
                <a:lnTo>
                  <a:pt x="2370177" y="41672"/>
                </a:lnTo>
                <a:lnTo>
                  <a:pt x="2366765" y="41327"/>
                </a:lnTo>
                <a:lnTo>
                  <a:pt x="2364181" y="41155"/>
                </a:lnTo>
                <a:lnTo>
                  <a:pt x="2356806" y="41155"/>
                </a:lnTo>
                <a:lnTo>
                  <a:pt x="2350292" y="43826"/>
                </a:lnTo>
                <a:lnTo>
                  <a:pt x="2344641" y="49168"/>
                </a:lnTo>
                <a:lnTo>
                  <a:pt x="2338989" y="54511"/>
                </a:lnTo>
                <a:lnTo>
                  <a:pt x="2335439" y="59044"/>
                </a:lnTo>
                <a:lnTo>
                  <a:pt x="2333992" y="62766"/>
                </a:lnTo>
                <a:lnTo>
                  <a:pt x="2333992" y="43637"/>
                </a:lnTo>
                <a:lnTo>
                  <a:pt x="2316313" y="43637"/>
                </a:lnTo>
                <a:lnTo>
                  <a:pt x="2316313" y="154384"/>
                </a:lnTo>
                <a:lnTo>
                  <a:pt x="2334922" y="154384"/>
                </a:lnTo>
                <a:lnTo>
                  <a:pt x="2334922" y="82827"/>
                </a:lnTo>
                <a:close/>
              </a:path>
              <a:path w="4439523" h="201227">
                <a:moveTo>
                  <a:pt x="51176" y="154383"/>
                </a:moveTo>
                <a:lnTo>
                  <a:pt x="72060" y="154383"/>
                </a:lnTo>
                <a:lnTo>
                  <a:pt x="72060" y="20577"/>
                </a:lnTo>
                <a:lnTo>
                  <a:pt x="123236" y="20577"/>
                </a:lnTo>
                <a:lnTo>
                  <a:pt x="123236" y="2481"/>
                </a:lnTo>
                <a:lnTo>
                  <a:pt x="0" y="2481"/>
                </a:lnTo>
                <a:lnTo>
                  <a:pt x="0" y="20577"/>
                </a:lnTo>
                <a:lnTo>
                  <a:pt x="51176" y="20577"/>
                </a:lnTo>
                <a:lnTo>
                  <a:pt x="51176" y="154383"/>
                </a:lnTo>
                <a:close/>
              </a:path>
              <a:path w="4439523" h="201227">
                <a:moveTo>
                  <a:pt x="167669" y="140941"/>
                </a:moveTo>
                <a:lnTo>
                  <a:pt x="158640" y="140941"/>
                </a:lnTo>
                <a:lnTo>
                  <a:pt x="152471" y="137632"/>
                </a:lnTo>
                <a:lnTo>
                  <a:pt x="149163" y="131014"/>
                </a:lnTo>
                <a:lnTo>
                  <a:pt x="147371" y="127429"/>
                </a:lnTo>
                <a:lnTo>
                  <a:pt x="146475" y="122810"/>
                </a:lnTo>
                <a:lnTo>
                  <a:pt x="146475" y="43636"/>
                </a:lnTo>
                <a:lnTo>
                  <a:pt x="127452" y="43636"/>
                </a:lnTo>
                <a:lnTo>
                  <a:pt x="127452" y="128360"/>
                </a:lnTo>
                <a:lnTo>
                  <a:pt x="129003" y="135908"/>
                </a:lnTo>
                <a:lnTo>
                  <a:pt x="132104" y="141561"/>
                </a:lnTo>
                <a:lnTo>
                  <a:pt x="138429" y="149474"/>
                </a:lnTo>
                <a:lnTo>
                  <a:pt x="149509" y="155405"/>
                </a:lnTo>
                <a:lnTo>
                  <a:pt x="164361" y="157382"/>
                </a:lnTo>
                <a:lnTo>
                  <a:pt x="166421" y="157341"/>
                </a:lnTo>
                <a:lnTo>
                  <a:pt x="179301" y="154903"/>
                </a:lnTo>
                <a:lnTo>
                  <a:pt x="190207" y="148696"/>
                </a:lnTo>
                <a:lnTo>
                  <a:pt x="193791" y="145801"/>
                </a:lnTo>
                <a:lnTo>
                  <a:pt x="196790" y="142251"/>
                </a:lnTo>
                <a:lnTo>
                  <a:pt x="199202" y="138045"/>
                </a:lnTo>
                <a:lnTo>
                  <a:pt x="198995" y="154383"/>
                </a:lnTo>
                <a:lnTo>
                  <a:pt x="216571" y="154383"/>
                </a:lnTo>
                <a:lnTo>
                  <a:pt x="216571" y="43636"/>
                </a:lnTo>
                <a:lnTo>
                  <a:pt x="197961" y="43636"/>
                </a:lnTo>
                <a:lnTo>
                  <a:pt x="197960" y="98561"/>
                </a:lnTo>
                <a:lnTo>
                  <a:pt x="196973" y="112740"/>
                </a:lnTo>
                <a:lnTo>
                  <a:pt x="194136" y="123569"/>
                </a:lnTo>
                <a:lnTo>
                  <a:pt x="190871" y="129759"/>
                </a:lnTo>
                <a:lnTo>
                  <a:pt x="181267" y="138145"/>
                </a:lnTo>
                <a:lnTo>
                  <a:pt x="167669" y="140941"/>
                </a:lnTo>
                <a:close/>
              </a:path>
              <a:path w="4439523" h="201227">
                <a:moveTo>
                  <a:pt x="305550" y="138500"/>
                </a:moveTo>
                <a:lnTo>
                  <a:pt x="292433" y="141458"/>
                </a:lnTo>
                <a:lnTo>
                  <a:pt x="283911" y="140497"/>
                </a:lnTo>
                <a:lnTo>
                  <a:pt x="272584" y="134545"/>
                </a:lnTo>
                <a:lnTo>
                  <a:pt x="268827" y="149386"/>
                </a:lnTo>
                <a:lnTo>
                  <a:pt x="272273" y="151798"/>
                </a:lnTo>
                <a:lnTo>
                  <a:pt x="278063" y="155866"/>
                </a:lnTo>
                <a:lnTo>
                  <a:pt x="285162" y="157899"/>
                </a:lnTo>
                <a:lnTo>
                  <a:pt x="294941" y="157883"/>
                </a:lnTo>
                <a:lnTo>
                  <a:pt x="308287" y="155726"/>
                </a:lnTo>
                <a:lnTo>
                  <a:pt x="319582" y="149940"/>
                </a:lnTo>
                <a:lnTo>
                  <a:pt x="328825" y="140527"/>
                </a:lnTo>
                <a:lnTo>
                  <a:pt x="332607" y="134674"/>
                </a:lnTo>
                <a:lnTo>
                  <a:pt x="337571" y="123468"/>
                </a:lnTo>
                <a:lnTo>
                  <a:pt x="340549" y="110873"/>
                </a:lnTo>
                <a:lnTo>
                  <a:pt x="341542" y="96890"/>
                </a:lnTo>
                <a:lnTo>
                  <a:pt x="341320" y="89842"/>
                </a:lnTo>
                <a:lnTo>
                  <a:pt x="339262" y="75952"/>
                </a:lnTo>
                <a:lnTo>
                  <a:pt x="335045" y="64324"/>
                </a:lnTo>
                <a:lnTo>
                  <a:pt x="328670" y="54959"/>
                </a:lnTo>
                <a:lnTo>
                  <a:pt x="320156" y="47650"/>
                </a:lnTo>
                <a:lnTo>
                  <a:pt x="308587" y="42468"/>
                </a:lnTo>
                <a:lnTo>
                  <a:pt x="295122" y="40741"/>
                </a:lnTo>
                <a:lnTo>
                  <a:pt x="288505" y="40741"/>
                </a:lnTo>
                <a:lnTo>
                  <a:pt x="282371" y="42137"/>
                </a:lnTo>
                <a:lnTo>
                  <a:pt x="276719" y="44929"/>
                </a:lnTo>
                <a:lnTo>
                  <a:pt x="271067" y="47720"/>
                </a:lnTo>
                <a:lnTo>
                  <a:pt x="266208" y="51770"/>
                </a:lnTo>
                <a:lnTo>
                  <a:pt x="262141" y="57079"/>
                </a:lnTo>
                <a:lnTo>
                  <a:pt x="262141" y="1963"/>
                </a:lnTo>
                <a:lnTo>
                  <a:pt x="244049" y="1963"/>
                </a:lnTo>
                <a:lnTo>
                  <a:pt x="244049" y="154383"/>
                </a:lnTo>
                <a:lnTo>
                  <a:pt x="261211" y="154383"/>
                </a:lnTo>
                <a:lnTo>
                  <a:pt x="261211" y="140217"/>
                </a:lnTo>
                <a:lnTo>
                  <a:pt x="262071" y="111844"/>
                </a:lnTo>
                <a:lnTo>
                  <a:pt x="261107" y="97821"/>
                </a:lnTo>
                <a:lnTo>
                  <a:pt x="261560" y="88995"/>
                </a:lnTo>
                <a:lnTo>
                  <a:pt x="264652" y="76029"/>
                </a:lnTo>
                <a:lnTo>
                  <a:pt x="270671" y="66799"/>
                </a:lnTo>
                <a:lnTo>
                  <a:pt x="277046" y="60526"/>
                </a:lnTo>
                <a:lnTo>
                  <a:pt x="284473" y="57389"/>
                </a:lnTo>
                <a:lnTo>
                  <a:pt x="302669" y="57389"/>
                </a:lnTo>
                <a:lnTo>
                  <a:pt x="310026" y="61215"/>
                </a:lnTo>
                <a:lnTo>
                  <a:pt x="315023" y="68867"/>
                </a:lnTo>
                <a:lnTo>
                  <a:pt x="317113" y="72464"/>
                </a:lnTo>
                <a:lnTo>
                  <a:pt x="321167" y="84061"/>
                </a:lnTo>
                <a:lnTo>
                  <a:pt x="322519" y="97821"/>
                </a:lnTo>
                <a:lnTo>
                  <a:pt x="322160" y="106055"/>
                </a:lnTo>
                <a:lnTo>
                  <a:pt x="319735" y="118926"/>
                </a:lnTo>
                <a:lnTo>
                  <a:pt x="315023" y="129463"/>
                </a:lnTo>
                <a:lnTo>
                  <a:pt x="314919" y="129628"/>
                </a:lnTo>
                <a:lnTo>
                  <a:pt x="305550" y="138500"/>
                </a:lnTo>
                <a:close/>
              </a:path>
              <a:path w="4439523" h="201227">
                <a:moveTo>
                  <a:pt x="265139" y="145525"/>
                </a:moveTo>
                <a:lnTo>
                  <a:pt x="268827" y="149386"/>
                </a:lnTo>
                <a:lnTo>
                  <a:pt x="272584" y="134545"/>
                </a:lnTo>
                <a:lnTo>
                  <a:pt x="265036" y="123155"/>
                </a:lnTo>
                <a:lnTo>
                  <a:pt x="264964" y="122975"/>
                </a:lnTo>
                <a:lnTo>
                  <a:pt x="262071" y="111844"/>
                </a:lnTo>
                <a:lnTo>
                  <a:pt x="261211" y="140217"/>
                </a:lnTo>
                <a:lnTo>
                  <a:pt x="265139" y="145525"/>
                </a:lnTo>
                <a:close/>
              </a:path>
              <a:path w="4439523" h="201227">
                <a:moveTo>
                  <a:pt x="389800" y="138787"/>
                </a:moveTo>
                <a:lnTo>
                  <a:pt x="384838" y="131996"/>
                </a:lnTo>
                <a:lnTo>
                  <a:pt x="383433" y="129916"/>
                </a:lnTo>
                <a:lnTo>
                  <a:pt x="378749" y="118790"/>
                </a:lnTo>
                <a:lnTo>
                  <a:pt x="376877" y="104956"/>
                </a:lnTo>
                <a:lnTo>
                  <a:pt x="458035" y="104956"/>
                </a:lnTo>
                <a:lnTo>
                  <a:pt x="458035" y="93788"/>
                </a:lnTo>
                <a:lnTo>
                  <a:pt x="457484" y="85653"/>
                </a:lnTo>
                <a:lnTo>
                  <a:pt x="456381" y="80552"/>
                </a:lnTo>
                <a:lnTo>
                  <a:pt x="455141" y="73107"/>
                </a:lnTo>
                <a:lnTo>
                  <a:pt x="452659" y="66592"/>
                </a:lnTo>
                <a:lnTo>
                  <a:pt x="448937" y="61008"/>
                </a:lnTo>
                <a:lnTo>
                  <a:pt x="445078" y="55149"/>
                </a:lnTo>
                <a:lnTo>
                  <a:pt x="439460" y="50375"/>
                </a:lnTo>
                <a:lnTo>
                  <a:pt x="432085" y="46687"/>
                </a:lnTo>
                <a:lnTo>
                  <a:pt x="424710" y="42999"/>
                </a:lnTo>
                <a:lnTo>
                  <a:pt x="417094" y="41155"/>
                </a:lnTo>
                <a:lnTo>
                  <a:pt x="405629" y="41257"/>
                </a:lnTo>
                <a:lnTo>
                  <a:pt x="392540" y="43630"/>
                </a:lnTo>
                <a:lnTo>
                  <a:pt x="386595" y="66644"/>
                </a:lnTo>
                <a:lnTo>
                  <a:pt x="392385" y="60474"/>
                </a:lnTo>
                <a:lnTo>
                  <a:pt x="399553" y="57389"/>
                </a:lnTo>
                <a:lnTo>
                  <a:pt x="408100" y="57389"/>
                </a:lnTo>
                <a:lnTo>
                  <a:pt x="412240" y="57582"/>
                </a:lnTo>
                <a:lnTo>
                  <a:pt x="424920" y="61603"/>
                </a:lnTo>
                <a:lnTo>
                  <a:pt x="433636" y="70832"/>
                </a:lnTo>
                <a:lnTo>
                  <a:pt x="436393" y="75657"/>
                </a:lnTo>
                <a:lnTo>
                  <a:pt x="438151" y="82103"/>
                </a:lnTo>
                <a:lnTo>
                  <a:pt x="438909" y="90169"/>
                </a:lnTo>
                <a:lnTo>
                  <a:pt x="377394" y="90169"/>
                </a:lnTo>
                <a:lnTo>
                  <a:pt x="377739" y="80655"/>
                </a:lnTo>
                <a:lnTo>
                  <a:pt x="371398" y="57803"/>
                </a:lnTo>
                <a:lnTo>
                  <a:pt x="366992" y="63605"/>
                </a:lnTo>
                <a:lnTo>
                  <a:pt x="361399" y="74562"/>
                </a:lnTo>
                <a:lnTo>
                  <a:pt x="358042" y="87071"/>
                </a:lnTo>
                <a:lnTo>
                  <a:pt x="356924" y="101130"/>
                </a:lnTo>
                <a:lnTo>
                  <a:pt x="357222" y="108694"/>
                </a:lnTo>
                <a:lnTo>
                  <a:pt x="359574" y="122179"/>
                </a:lnTo>
                <a:lnTo>
                  <a:pt x="364265" y="133704"/>
                </a:lnTo>
                <a:lnTo>
                  <a:pt x="371294" y="143268"/>
                </a:lnTo>
                <a:lnTo>
                  <a:pt x="381599" y="151640"/>
                </a:lnTo>
                <a:lnTo>
                  <a:pt x="393271" y="156645"/>
                </a:lnTo>
                <a:lnTo>
                  <a:pt x="406342" y="158313"/>
                </a:lnTo>
                <a:lnTo>
                  <a:pt x="411994" y="158313"/>
                </a:lnTo>
                <a:lnTo>
                  <a:pt x="417060" y="157761"/>
                </a:lnTo>
                <a:lnTo>
                  <a:pt x="421540" y="156658"/>
                </a:lnTo>
                <a:lnTo>
                  <a:pt x="429880" y="154728"/>
                </a:lnTo>
                <a:lnTo>
                  <a:pt x="436876" y="151005"/>
                </a:lnTo>
                <a:lnTo>
                  <a:pt x="442527" y="145491"/>
                </a:lnTo>
                <a:lnTo>
                  <a:pt x="445905" y="142319"/>
                </a:lnTo>
                <a:lnTo>
                  <a:pt x="448955" y="138235"/>
                </a:lnTo>
                <a:lnTo>
                  <a:pt x="451677" y="133237"/>
                </a:lnTo>
                <a:lnTo>
                  <a:pt x="454400" y="128239"/>
                </a:lnTo>
                <a:lnTo>
                  <a:pt x="456002" y="123706"/>
                </a:lnTo>
                <a:lnTo>
                  <a:pt x="456485" y="119639"/>
                </a:lnTo>
                <a:lnTo>
                  <a:pt x="438185" y="119639"/>
                </a:lnTo>
                <a:lnTo>
                  <a:pt x="436807" y="124533"/>
                </a:lnTo>
                <a:lnTo>
                  <a:pt x="434463" y="128842"/>
                </a:lnTo>
                <a:lnTo>
                  <a:pt x="431155" y="132565"/>
                </a:lnTo>
                <a:lnTo>
                  <a:pt x="425365" y="138976"/>
                </a:lnTo>
                <a:lnTo>
                  <a:pt x="417611" y="142181"/>
                </a:lnTo>
                <a:lnTo>
                  <a:pt x="397485" y="142181"/>
                </a:lnTo>
                <a:lnTo>
                  <a:pt x="389800" y="138787"/>
                </a:lnTo>
                <a:close/>
              </a:path>
              <a:path w="4439523" h="201227">
                <a:moveTo>
                  <a:pt x="381130" y="49145"/>
                </a:moveTo>
                <a:lnTo>
                  <a:pt x="371398" y="57803"/>
                </a:lnTo>
                <a:lnTo>
                  <a:pt x="377739" y="80655"/>
                </a:lnTo>
                <a:lnTo>
                  <a:pt x="380806" y="72813"/>
                </a:lnTo>
                <a:lnTo>
                  <a:pt x="386595" y="66644"/>
                </a:lnTo>
                <a:lnTo>
                  <a:pt x="392540" y="43630"/>
                </a:lnTo>
                <a:lnTo>
                  <a:pt x="381130" y="49145"/>
                </a:lnTo>
                <a:close/>
              </a:path>
              <a:path w="4439523" h="201227">
                <a:moveTo>
                  <a:pt x="546706" y="2481"/>
                </a:moveTo>
                <a:lnTo>
                  <a:pt x="546706" y="154383"/>
                </a:lnTo>
                <a:lnTo>
                  <a:pt x="567487" y="154383"/>
                </a:lnTo>
                <a:lnTo>
                  <a:pt x="567487" y="2481"/>
                </a:lnTo>
                <a:lnTo>
                  <a:pt x="546706" y="24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2387483" y="650728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2387483" y="727279"/>
            <a:ext cx="19643" cy="0"/>
          </a:xfrm>
          <a:custGeom>
            <a:avLst/>
            <a:gdLst/>
            <a:ahLst/>
            <a:cxnLst/>
            <a:rect l="l" t="t" r="r" b="b"/>
            <a:pathLst>
              <a:path w="21607">
                <a:moveTo>
                  <a:pt x="0" y="0"/>
                </a:moveTo>
                <a:lnTo>
                  <a:pt x="21607" y="0"/>
                </a:lnTo>
              </a:path>
            </a:pathLst>
          </a:custGeom>
          <a:ln w="238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2622415" y="604152"/>
            <a:ext cx="0" cy="133072"/>
          </a:xfrm>
          <a:custGeom>
            <a:avLst/>
            <a:gdLst/>
            <a:ahLst/>
            <a:cxnLst/>
            <a:rect l="l" t="t" r="r" b="b"/>
            <a:pathLst>
              <a:path h="150815">
                <a:moveTo>
                  <a:pt x="0" y="0"/>
                </a:moveTo>
                <a:lnTo>
                  <a:pt x="0" y="150815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451037" y="604153"/>
            <a:ext cx="0" cy="133072"/>
          </a:xfrm>
          <a:custGeom>
            <a:avLst/>
            <a:gdLst/>
            <a:ahLst/>
            <a:cxnLst/>
            <a:rect l="l" t="t" r="r" b="b"/>
            <a:pathLst>
              <a:path h="150815">
                <a:moveTo>
                  <a:pt x="0" y="0"/>
                </a:moveTo>
                <a:lnTo>
                  <a:pt x="0" y="150815"/>
                </a:lnTo>
              </a:path>
            </a:pathLst>
          </a:custGeom>
          <a:ln w="2018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280319" y="330135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129417"/>
                </a:moveTo>
                <a:lnTo>
                  <a:pt x="47052" y="0"/>
                </a:lnTo>
                <a:lnTo>
                  <a:pt x="0" y="129417"/>
                </a:lnTo>
                <a:lnTo>
                  <a:pt x="94104" y="1294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323095" y="3322118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991589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034365" y="1993337"/>
            <a:ext cx="0" cy="342576"/>
          </a:xfrm>
          <a:custGeom>
            <a:avLst/>
            <a:gdLst/>
            <a:ahLst/>
            <a:cxnLst/>
            <a:rect l="l" t="t" r="r" b="b"/>
            <a:pathLst>
              <a:path h="388253">
                <a:moveTo>
                  <a:pt x="0" y="0"/>
                </a:moveTo>
                <a:lnTo>
                  <a:pt x="0" y="38825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986967" y="886635"/>
            <a:ext cx="1091801" cy="91849"/>
          </a:xfrm>
          <a:custGeom>
            <a:avLst/>
            <a:gdLst/>
            <a:ahLst/>
            <a:cxnLst/>
            <a:rect l="l" t="t" r="r" b="b"/>
            <a:pathLst>
              <a:path w="1200981" h="104095">
                <a:moveTo>
                  <a:pt x="122064" y="38662"/>
                </a:moveTo>
                <a:lnTo>
                  <a:pt x="126843" y="36605"/>
                </a:lnTo>
                <a:lnTo>
                  <a:pt x="140490" y="36605"/>
                </a:lnTo>
                <a:lnTo>
                  <a:pt x="146165" y="39592"/>
                </a:lnTo>
                <a:lnTo>
                  <a:pt x="149565" y="45567"/>
                </a:lnTo>
                <a:lnTo>
                  <a:pt x="151403" y="48784"/>
                </a:lnTo>
                <a:lnTo>
                  <a:pt x="152575" y="53081"/>
                </a:lnTo>
                <a:lnTo>
                  <a:pt x="153080" y="58458"/>
                </a:lnTo>
                <a:lnTo>
                  <a:pt x="112071" y="58458"/>
                </a:lnTo>
                <a:lnTo>
                  <a:pt x="112300" y="52116"/>
                </a:lnTo>
                <a:lnTo>
                  <a:pt x="108073" y="36881"/>
                </a:lnTo>
                <a:lnTo>
                  <a:pt x="105136" y="40749"/>
                </a:lnTo>
                <a:lnTo>
                  <a:pt x="100102" y="52094"/>
                </a:lnTo>
                <a:lnTo>
                  <a:pt x="98423" y="65765"/>
                </a:lnTo>
                <a:lnTo>
                  <a:pt x="98623" y="70808"/>
                </a:lnTo>
                <a:lnTo>
                  <a:pt x="101559" y="83803"/>
                </a:lnTo>
                <a:lnTo>
                  <a:pt x="108004" y="93857"/>
                </a:lnTo>
                <a:lnTo>
                  <a:pt x="118648" y="101386"/>
                </a:lnTo>
                <a:lnTo>
                  <a:pt x="131369" y="103888"/>
                </a:lnTo>
                <a:lnTo>
                  <a:pt x="135137" y="103888"/>
                </a:lnTo>
                <a:lnTo>
                  <a:pt x="138514" y="103520"/>
                </a:lnTo>
                <a:lnTo>
                  <a:pt x="141501" y="102785"/>
                </a:lnTo>
                <a:lnTo>
                  <a:pt x="147061" y="101498"/>
                </a:lnTo>
                <a:lnTo>
                  <a:pt x="151725" y="99016"/>
                </a:lnTo>
                <a:lnTo>
                  <a:pt x="155493" y="95339"/>
                </a:lnTo>
                <a:lnTo>
                  <a:pt x="157744" y="93225"/>
                </a:lnTo>
                <a:lnTo>
                  <a:pt x="159777" y="90502"/>
                </a:lnTo>
                <a:lnTo>
                  <a:pt x="161593" y="87170"/>
                </a:lnTo>
                <a:lnTo>
                  <a:pt x="163407" y="83839"/>
                </a:lnTo>
                <a:lnTo>
                  <a:pt x="164476" y="80817"/>
                </a:lnTo>
                <a:lnTo>
                  <a:pt x="164797" y="78105"/>
                </a:lnTo>
                <a:lnTo>
                  <a:pt x="152598" y="78105"/>
                </a:lnTo>
                <a:lnTo>
                  <a:pt x="151679" y="81368"/>
                </a:lnTo>
                <a:lnTo>
                  <a:pt x="150117" y="84240"/>
                </a:lnTo>
                <a:lnTo>
                  <a:pt x="147911" y="86723"/>
                </a:lnTo>
                <a:lnTo>
                  <a:pt x="144051" y="90997"/>
                </a:lnTo>
                <a:lnTo>
                  <a:pt x="138882" y="93134"/>
                </a:lnTo>
                <a:lnTo>
                  <a:pt x="125465" y="93134"/>
                </a:lnTo>
                <a:lnTo>
                  <a:pt x="120341" y="90870"/>
                </a:lnTo>
                <a:lnTo>
                  <a:pt x="117033" y="86343"/>
                </a:lnTo>
                <a:lnTo>
                  <a:pt x="113724" y="81816"/>
                </a:lnTo>
                <a:lnTo>
                  <a:pt x="111956" y="75807"/>
                </a:lnTo>
                <a:lnTo>
                  <a:pt x="111726" y="68316"/>
                </a:lnTo>
                <a:lnTo>
                  <a:pt x="165831" y="68316"/>
                </a:lnTo>
                <a:lnTo>
                  <a:pt x="165831" y="60871"/>
                </a:lnTo>
                <a:lnTo>
                  <a:pt x="165464" y="55448"/>
                </a:lnTo>
                <a:lnTo>
                  <a:pt x="164729" y="52047"/>
                </a:lnTo>
                <a:lnTo>
                  <a:pt x="163902" y="47083"/>
                </a:lnTo>
                <a:lnTo>
                  <a:pt x="162247" y="42741"/>
                </a:lnTo>
                <a:lnTo>
                  <a:pt x="159766" y="39018"/>
                </a:lnTo>
                <a:lnTo>
                  <a:pt x="157193" y="35112"/>
                </a:lnTo>
                <a:lnTo>
                  <a:pt x="153448" y="31929"/>
                </a:lnTo>
                <a:lnTo>
                  <a:pt x="148531" y="29470"/>
                </a:lnTo>
                <a:lnTo>
                  <a:pt x="143615" y="27012"/>
                </a:lnTo>
                <a:lnTo>
                  <a:pt x="138538" y="25782"/>
                </a:lnTo>
                <a:lnTo>
                  <a:pt x="130894" y="25850"/>
                </a:lnTo>
                <a:lnTo>
                  <a:pt x="122064" y="38662"/>
                </a:lnTo>
                <a:close/>
              </a:path>
              <a:path w="1200981" h="104095">
                <a:moveTo>
                  <a:pt x="118225" y="29009"/>
                </a:moveTo>
                <a:lnTo>
                  <a:pt x="108073" y="36881"/>
                </a:lnTo>
                <a:lnTo>
                  <a:pt x="112300" y="52116"/>
                </a:lnTo>
                <a:lnTo>
                  <a:pt x="114345" y="46888"/>
                </a:lnTo>
                <a:lnTo>
                  <a:pt x="118205" y="42775"/>
                </a:lnTo>
                <a:lnTo>
                  <a:pt x="122064" y="38662"/>
                </a:lnTo>
                <a:lnTo>
                  <a:pt x="130894" y="25850"/>
                </a:lnTo>
                <a:lnTo>
                  <a:pt x="118225" y="29009"/>
                </a:lnTo>
                <a:close/>
              </a:path>
              <a:path w="1200981" h="104095">
                <a:moveTo>
                  <a:pt x="184900" y="27781"/>
                </a:moveTo>
                <a:lnTo>
                  <a:pt x="184900" y="101268"/>
                </a:lnTo>
                <a:lnTo>
                  <a:pt x="197514" y="101268"/>
                </a:lnTo>
                <a:lnTo>
                  <a:pt x="197514" y="27781"/>
                </a:lnTo>
                <a:lnTo>
                  <a:pt x="184900" y="27781"/>
                </a:lnTo>
                <a:close/>
              </a:path>
              <a:path w="1200981" h="104095">
                <a:moveTo>
                  <a:pt x="184900" y="0"/>
                </a:moveTo>
                <a:lnTo>
                  <a:pt x="184900" y="14063"/>
                </a:lnTo>
                <a:lnTo>
                  <a:pt x="197514" y="14063"/>
                </a:lnTo>
                <a:lnTo>
                  <a:pt x="197514" y="0"/>
                </a:lnTo>
                <a:lnTo>
                  <a:pt x="184900" y="0"/>
                </a:lnTo>
                <a:close/>
              </a:path>
              <a:path w="1200981" h="104095">
                <a:moveTo>
                  <a:pt x="232596" y="101268"/>
                </a:moveTo>
                <a:lnTo>
                  <a:pt x="232596" y="57769"/>
                </a:lnTo>
                <a:lnTo>
                  <a:pt x="232906" y="54058"/>
                </a:lnTo>
                <a:lnTo>
                  <a:pt x="233526" y="51461"/>
                </a:lnTo>
                <a:lnTo>
                  <a:pt x="234147" y="48864"/>
                </a:lnTo>
                <a:lnTo>
                  <a:pt x="235491" y="46348"/>
                </a:lnTo>
                <a:lnTo>
                  <a:pt x="237558" y="43912"/>
                </a:lnTo>
                <a:lnTo>
                  <a:pt x="240131" y="40880"/>
                </a:lnTo>
                <a:lnTo>
                  <a:pt x="243118" y="38857"/>
                </a:lnTo>
                <a:lnTo>
                  <a:pt x="246518" y="37846"/>
                </a:lnTo>
                <a:lnTo>
                  <a:pt x="248402" y="37249"/>
                </a:lnTo>
                <a:lnTo>
                  <a:pt x="250814" y="36950"/>
                </a:lnTo>
                <a:lnTo>
                  <a:pt x="259545" y="36950"/>
                </a:lnTo>
                <a:lnTo>
                  <a:pt x="263543" y="39248"/>
                </a:lnTo>
                <a:lnTo>
                  <a:pt x="265748" y="43843"/>
                </a:lnTo>
                <a:lnTo>
                  <a:pt x="267081" y="46601"/>
                </a:lnTo>
                <a:lnTo>
                  <a:pt x="267747" y="50232"/>
                </a:lnTo>
                <a:lnTo>
                  <a:pt x="267747" y="101268"/>
                </a:lnTo>
                <a:lnTo>
                  <a:pt x="280360" y="101268"/>
                </a:lnTo>
                <a:lnTo>
                  <a:pt x="280360" y="46463"/>
                </a:lnTo>
                <a:lnTo>
                  <a:pt x="279349" y="40742"/>
                </a:lnTo>
                <a:lnTo>
                  <a:pt x="277328" y="36743"/>
                </a:lnTo>
                <a:lnTo>
                  <a:pt x="273652" y="29436"/>
                </a:lnTo>
                <a:lnTo>
                  <a:pt x="266576" y="25782"/>
                </a:lnTo>
                <a:lnTo>
                  <a:pt x="251320" y="25782"/>
                </a:lnTo>
                <a:lnTo>
                  <a:pt x="246978" y="26724"/>
                </a:lnTo>
                <a:lnTo>
                  <a:pt x="243072" y="28609"/>
                </a:lnTo>
                <a:lnTo>
                  <a:pt x="239167" y="30493"/>
                </a:lnTo>
                <a:lnTo>
                  <a:pt x="235468" y="33595"/>
                </a:lnTo>
                <a:lnTo>
                  <a:pt x="231975" y="37915"/>
                </a:lnTo>
                <a:lnTo>
                  <a:pt x="231975" y="27436"/>
                </a:lnTo>
                <a:lnTo>
                  <a:pt x="220190" y="27436"/>
                </a:lnTo>
                <a:lnTo>
                  <a:pt x="220190" y="101268"/>
                </a:lnTo>
                <a:lnTo>
                  <a:pt x="232596" y="101268"/>
                </a:lnTo>
                <a:close/>
              </a:path>
              <a:path w="1200981" h="104095">
                <a:moveTo>
                  <a:pt x="362495" y="27436"/>
                </a:moveTo>
                <a:lnTo>
                  <a:pt x="348917" y="27436"/>
                </a:lnTo>
                <a:lnTo>
                  <a:pt x="328308" y="87550"/>
                </a:lnTo>
                <a:lnTo>
                  <a:pt x="308596" y="27436"/>
                </a:lnTo>
                <a:lnTo>
                  <a:pt x="294191" y="27436"/>
                </a:lnTo>
                <a:lnTo>
                  <a:pt x="321416" y="101268"/>
                </a:lnTo>
                <a:lnTo>
                  <a:pt x="334650" y="101268"/>
                </a:lnTo>
                <a:lnTo>
                  <a:pt x="362495" y="27436"/>
                </a:lnTo>
                <a:close/>
              </a:path>
              <a:path w="1200981" h="104095">
                <a:moveTo>
                  <a:pt x="392615" y="38662"/>
                </a:moveTo>
                <a:lnTo>
                  <a:pt x="397394" y="36605"/>
                </a:lnTo>
                <a:lnTo>
                  <a:pt x="411041" y="36605"/>
                </a:lnTo>
                <a:lnTo>
                  <a:pt x="416715" y="39592"/>
                </a:lnTo>
                <a:lnTo>
                  <a:pt x="420116" y="45567"/>
                </a:lnTo>
                <a:lnTo>
                  <a:pt x="421954" y="48784"/>
                </a:lnTo>
                <a:lnTo>
                  <a:pt x="423125" y="53081"/>
                </a:lnTo>
                <a:lnTo>
                  <a:pt x="423631" y="58458"/>
                </a:lnTo>
                <a:lnTo>
                  <a:pt x="382620" y="58458"/>
                </a:lnTo>
                <a:lnTo>
                  <a:pt x="382851" y="52116"/>
                </a:lnTo>
                <a:lnTo>
                  <a:pt x="378623" y="36881"/>
                </a:lnTo>
                <a:lnTo>
                  <a:pt x="375686" y="40749"/>
                </a:lnTo>
                <a:lnTo>
                  <a:pt x="370652" y="52094"/>
                </a:lnTo>
                <a:lnTo>
                  <a:pt x="368973" y="65765"/>
                </a:lnTo>
                <a:lnTo>
                  <a:pt x="369173" y="70808"/>
                </a:lnTo>
                <a:lnTo>
                  <a:pt x="372110" y="83803"/>
                </a:lnTo>
                <a:lnTo>
                  <a:pt x="378554" y="93857"/>
                </a:lnTo>
                <a:lnTo>
                  <a:pt x="389198" y="101386"/>
                </a:lnTo>
                <a:lnTo>
                  <a:pt x="401920" y="103888"/>
                </a:lnTo>
                <a:lnTo>
                  <a:pt x="405687" y="103888"/>
                </a:lnTo>
                <a:lnTo>
                  <a:pt x="409065" y="103520"/>
                </a:lnTo>
                <a:lnTo>
                  <a:pt x="412051" y="102785"/>
                </a:lnTo>
                <a:lnTo>
                  <a:pt x="417611" y="101498"/>
                </a:lnTo>
                <a:lnTo>
                  <a:pt x="422275" y="99016"/>
                </a:lnTo>
                <a:lnTo>
                  <a:pt x="426043" y="95339"/>
                </a:lnTo>
                <a:lnTo>
                  <a:pt x="428295" y="93225"/>
                </a:lnTo>
                <a:lnTo>
                  <a:pt x="430328" y="90502"/>
                </a:lnTo>
                <a:lnTo>
                  <a:pt x="432143" y="87170"/>
                </a:lnTo>
                <a:lnTo>
                  <a:pt x="433958" y="83839"/>
                </a:lnTo>
                <a:lnTo>
                  <a:pt x="435026" y="80817"/>
                </a:lnTo>
                <a:lnTo>
                  <a:pt x="435348" y="78105"/>
                </a:lnTo>
                <a:lnTo>
                  <a:pt x="423148" y="78105"/>
                </a:lnTo>
                <a:lnTo>
                  <a:pt x="422229" y="81368"/>
                </a:lnTo>
                <a:lnTo>
                  <a:pt x="420667" y="84240"/>
                </a:lnTo>
                <a:lnTo>
                  <a:pt x="418461" y="86723"/>
                </a:lnTo>
                <a:lnTo>
                  <a:pt x="414602" y="90997"/>
                </a:lnTo>
                <a:lnTo>
                  <a:pt x="409432" y="93134"/>
                </a:lnTo>
                <a:lnTo>
                  <a:pt x="396015" y="93134"/>
                </a:lnTo>
                <a:lnTo>
                  <a:pt x="390892" y="90870"/>
                </a:lnTo>
                <a:lnTo>
                  <a:pt x="387583" y="86343"/>
                </a:lnTo>
                <a:lnTo>
                  <a:pt x="384275" y="81816"/>
                </a:lnTo>
                <a:lnTo>
                  <a:pt x="382506" y="75807"/>
                </a:lnTo>
                <a:lnTo>
                  <a:pt x="382276" y="68316"/>
                </a:lnTo>
                <a:lnTo>
                  <a:pt x="436382" y="68316"/>
                </a:lnTo>
                <a:lnTo>
                  <a:pt x="436382" y="60871"/>
                </a:lnTo>
                <a:lnTo>
                  <a:pt x="436014" y="55448"/>
                </a:lnTo>
                <a:lnTo>
                  <a:pt x="435279" y="52047"/>
                </a:lnTo>
                <a:lnTo>
                  <a:pt x="434452" y="47083"/>
                </a:lnTo>
                <a:lnTo>
                  <a:pt x="432798" y="42741"/>
                </a:lnTo>
                <a:lnTo>
                  <a:pt x="430316" y="39018"/>
                </a:lnTo>
                <a:lnTo>
                  <a:pt x="427743" y="35112"/>
                </a:lnTo>
                <a:lnTo>
                  <a:pt x="423998" y="31929"/>
                </a:lnTo>
                <a:lnTo>
                  <a:pt x="419082" y="29470"/>
                </a:lnTo>
                <a:lnTo>
                  <a:pt x="414165" y="27012"/>
                </a:lnTo>
                <a:lnTo>
                  <a:pt x="409087" y="25782"/>
                </a:lnTo>
                <a:lnTo>
                  <a:pt x="401444" y="25850"/>
                </a:lnTo>
                <a:lnTo>
                  <a:pt x="392615" y="38662"/>
                </a:lnTo>
                <a:close/>
              </a:path>
              <a:path w="1200981" h="104095">
                <a:moveTo>
                  <a:pt x="388775" y="29009"/>
                </a:moveTo>
                <a:lnTo>
                  <a:pt x="378623" y="36881"/>
                </a:lnTo>
                <a:lnTo>
                  <a:pt x="382851" y="52116"/>
                </a:lnTo>
                <a:lnTo>
                  <a:pt x="384895" y="46888"/>
                </a:lnTo>
                <a:lnTo>
                  <a:pt x="388755" y="42775"/>
                </a:lnTo>
                <a:lnTo>
                  <a:pt x="392615" y="38662"/>
                </a:lnTo>
                <a:lnTo>
                  <a:pt x="401444" y="25850"/>
                </a:lnTo>
                <a:lnTo>
                  <a:pt x="388775" y="29009"/>
                </a:lnTo>
                <a:close/>
              </a:path>
              <a:path w="1200981" h="104095">
                <a:moveTo>
                  <a:pt x="469052" y="91617"/>
                </a:moveTo>
                <a:lnTo>
                  <a:pt x="465927" y="87618"/>
                </a:lnTo>
                <a:lnTo>
                  <a:pt x="464227" y="85412"/>
                </a:lnTo>
                <a:lnTo>
                  <a:pt x="463193" y="82241"/>
                </a:lnTo>
                <a:lnTo>
                  <a:pt x="462825" y="78105"/>
                </a:lnTo>
                <a:lnTo>
                  <a:pt x="450902" y="78105"/>
                </a:lnTo>
                <a:lnTo>
                  <a:pt x="451223" y="85458"/>
                </a:lnTo>
                <a:lnTo>
                  <a:pt x="453670" y="91628"/>
                </a:lnTo>
                <a:lnTo>
                  <a:pt x="458242" y="96615"/>
                </a:lnTo>
                <a:lnTo>
                  <a:pt x="462814" y="101601"/>
                </a:lnTo>
                <a:lnTo>
                  <a:pt x="470591" y="104095"/>
                </a:lnTo>
                <a:lnTo>
                  <a:pt x="491774" y="104095"/>
                </a:lnTo>
                <a:lnTo>
                  <a:pt x="499367" y="101705"/>
                </a:lnTo>
                <a:lnTo>
                  <a:pt x="504352" y="96925"/>
                </a:lnTo>
                <a:lnTo>
                  <a:pt x="509338" y="92145"/>
                </a:lnTo>
                <a:lnTo>
                  <a:pt x="511831" y="86470"/>
                </a:lnTo>
                <a:lnTo>
                  <a:pt x="511831" y="73096"/>
                </a:lnTo>
                <a:lnTo>
                  <a:pt x="509418" y="68109"/>
                </a:lnTo>
                <a:lnTo>
                  <a:pt x="504594" y="64939"/>
                </a:lnTo>
                <a:lnTo>
                  <a:pt x="501561" y="62916"/>
                </a:lnTo>
                <a:lnTo>
                  <a:pt x="495588" y="60825"/>
                </a:lnTo>
                <a:lnTo>
                  <a:pt x="486673" y="58665"/>
                </a:lnTo>
                <a:lnTo>
                  <a:pt x="478471" y="56666"/>
                </a:lnTo>
                <a:lnTo>
                  <a:pt x="474887" y="55793"/>
                </a:lnTo>
                <a:lnTo>
                  <a:pt x="472176" y="54782"/>
                </a:lnTo>
                <a:lnTo>
                  <a:pt x="470338" y="53632"/>
                </a:lnTo>
                <a:lnTo>
                  <a:pt x="467168" y="51703"/>
                </a:lnTo>
                <a:lnTo>
                  <a:pt x="465583" y="49129"/>
                </a:lnTo>
                <a:lnTo>
                  <a:pt x="465583" y="42970"/>
                </a:lnTo>
                <a:lnTo>
                  <a:pt x="466789" y="40604"/>
                </a:lnTo>
                <a:lnTo>
                  <a:pt x="469201" y="38811"/>
                </a:lnTo>
                <a:lnTo>
                  <a:pt x="471613" y="37019"/>
                </a:lnTo>
                <a:lnTo>
                  <a:pt x="475163" y="36122"/>
                </a:lnTo>
                <a:lnTo>
                  <a:pt x="486880" y="36122"/>
                </a:lnTo>
                <a:lnTo>
                  <a:pt x="491819" y="37754"/>
                </a:lnTo>
                <a:lnTo>
                  <a:pt x="494669" y="41017"/>
                </a:lnTo>
                <a:lnTo>
                  <a:pt x="496415" y="43315"/>
                </a:lnTo>
                <a:lnTo>
                  <a:pt x="497403" y="45866"/>
                </a:lnTo>
                <a:lnTo>
                  <a:pt x="497632" y="48669"/>
                </a:lnTo>
                <a:lnTo>
                  <a:pt x="509350" y="48669"/>
                </a:lnTo>
                <a:lnTo>
                  <a:pt x="509441" y="43889"/>
                </a:lnTo>
                <a:lnTo>
                  <a:pt x="507948" y="39432"/>
                </a:lnTo>
                <a:lnTo>
                  <a:pt x="504869" y="35295"/>
                </a:lnTo>
                <a:lnTo>
                  <a:pt x="494903" y="27847"/>
                </a:lnTo>
                <a:lnTo>
                  <a:pt x="480815" y="25507"/>
                </a:lnTo>
                <a:lnTo>
                  <a:pt x="472314" y="25507"/>
                </a:lnTo>
                <a:lnTo>
                  <a:pt x="465548" y="27667"/>
                </a:lnTo>
                <a:lnTo>
                  <a:pt x="460517" y="31986"/>
                </a:lnTo>
                <a:lnTo>
                  <a:pt x="455485" y="36307"/>
                </a:lnTo>
                <a:lnTo>
                  <a:pt x="452969" y="41959"/>
                </a:lnTo>
                <a:lnTo>
                  <a:pt x="452969" y="54873"/>
                </a:lnTo>
                <a:lnTo>
                  <a:pt x="455635" y="59515"/>
                </a:lnTo>
                <a:lnTo>
                  <a:pt x="460965" y="62870"/>
                </a:lnTo>
                <a:lnTo>
                  <a:pt x="463951" y="64801"/>
                </a:lnTo>
                <a:lnTo>
                  <a:pt x="468592" y="66547"/>
                </a:lnTo>
                <a:lnTo>
                  <a:pt x="474887" y="68109"/>
                </a:lnTo>
                <a:lnTo>
                  <a:pt x="484743" y="70591"/>
                </a:lnTo>
                <a:lnTo>
                  <a:pt x="490028" y="71924"/>
                </a:lnTo>
                <a:lnTo>
                  <a:pt x="493565" y="73096"/>
                </a:lnTo>
                <a:lnTo>
                  <a:pt x="495358" y="74107"/>
                </a:lnTo>
                <a:lnTo>
                  <a:pt x="498161" y="75762"/>
                </a:lnTo>
                <a:lnTo>
                  <a:pt x="499562" y="78174"/>
                </a:lnTo>
                <a:lnTo>
                  <a:pt x="499562" y="85528"/>
                </a:lnTo>
                <a:lnTo>
                  <a:pt x="497816" y="88618"/>
                </a:lnTo>
                <a:lnTo>
                  <a:pt x="494324" y="90617"/>
                </a:lnTo>
                <a:lnTo>
                  <a:pt x="490832" y="92616"/>
                </a:lnTo>
                <a:lnTo>
                  <a:pt x="486788" y="93616"/>
                </a:lnTo>
                <a:lnTo>
                  <a:pt x="474474" y="93616"/>
                </a:lnTo>
                <a:lnTo>
                  <a:pt x="469052" y="91617"/>
                </a:lnTo>
                <a:close/>
              </a:path>
              <a:path w="1200981" h="104095">
                <a:moveTo>
                  <a:pt x="698455" y="38662"/>
                </a:moveTo>
                <a:lnTo>
                  <a:pt x="703233" y="36605"/>
                </a:lnTo>
                <a:lnTo>
                  <a:pt x="716880" y="36605"/>
                </a:lnTo>
                <a:lnTo>
                  <a:pt x="722555" y="39592"/>
                </a:lnTo>
                <a:lnTo>
                  <a:pt x="725955" y="45567"/>
                </a:lnTo>
                <a:lnTo>
                  <a:pt x="727793" y="48784"/>
                </a:lnTo>
                <a:lnTo>
                  <a:pt x="728965" y="53081"/>
                </a:lnTo>
                <a:lnTo>
                  <a:pt x="729471" y="58458"/>
                </a:lnTo>
                <a:lnTo>
                  <a:pt x="688460" y="58458"/>
                </a:lnTo>
                <a:lnTo>
                  <a:pt x="688690" y="52116"/>
                </a:lnTo>
                <a:lnTo>
                  <a:pt x="684463" y="36881"/>
                </a:lnTo>
                <a:lnTo>
                  <a:pt x="681526" y="40749"/>
                </a:lnTo>
                <a:lnTo>
                  <a:pt x="676491" y="52094"/>
                </a:lnTo>
                <a:lnTo>
                  <a:pt x="674813" y="65765"/>
                </a:lnTo>
                <a:lnTo>
                  <a:pt x="675013" y="70808"/>
                </a:lnTo>
                <a:lnTo>
                  <a:pt x="677949" y="83803"/>
                </a:lnTo>
                <a:lnTo>
                  <a:pt x="684394" y="93857"/>
                </a:lnTo>
                <a:lnTo>
                  <a:pt x="695038" y="101386"/>
                </a:lnTo>
                <a:lnTo>
                  <a:pt x="707759" y="103888"/>
                </a:lnTo>
                <a:lnTo>
                  <a:pt x="711527" y="103888"/>
                </a:lnTo>
                <a:lnTo>
                  <a:pt x="714905" y="103520"/>
                </a:lnTo>
                <a:lnTo>
                  <a:pt x="717891" y="102785"/>
                </a:lnTo>
                <a:lnTo>
                  <a:pt x="723451" y="101498"/>
                </a:lnTo>
                <a:lnTo>
                  <a:pt x="728115" y="99016"/>
                </a:lnTo>
                <a:lnTo>
                  <a:pt x="731883" y="95339"/>
                </a:lnTo>
                <a:lnTo>
                  <a:pt x="734134" y="93225"/>
                </a:lnTo>
                <a:lnTo>
                  <a:pt x="736168" y="90502"/>
                </a:lnTo>
                <a:lnTo>
                  <a:pt x="737982" y="87170"/>
                </a:lnTo>
                <a:lnTo>
                  <a:pt x="739798" y="83839"/>
                </a:lnTo>
                <a:lnTo>
                  <a:pt x="740866" y="80817"/>
                </a:lnTo>
                <a:lnTo>
                  <a:pt x="741188" y="78105"/>
                </a:lnTo>
                <a:lnTo>
                  <a:pt x="728988" y="78105"/>
                </a:lnTo>
                <a:lnTo>
                  <a:pt x="728069" y="81368"/>
                </a:lnTo>
                <a:lnTo>
                  <a:pt x="726507" y="84240"/>
                </a:lnTo>
                <a:lnTo>
                  <a:pt x="724301" y="86723"/>
                </a:lnTo>
                <a:lnTo>
                  <a:pt x="720441" y="90997"/>
                </a:lnTo>
                <a:lnTo>
                  <a:pt x="715272" y="93134"/>
                </a:lnTo>
                <a:lnTo>
                  <a:pt x="701855" y="93134"/>
                </a:lnTo>
                <a:lnTo>
                  <a:pt x="696732" y="90870"/>
                </a:lnTo>
                <a:lnTo>
                  <a:pt x="693423" y="86343"/>
                </a:lnTo>
                <a:lnTo>
                  <a:pt x="690115" y="81816"/>
                </a:lnTo>
                <a:lnTo>
                  <a:pt x="688346" y="75807"/>
                </a:lnTo>
                <a:lnTo>
                  <a:pt x="688116" y="68316"/>
                </a:lnTo>
                <a:lnTo>
                  <a:pt x="742221" y="68316"/>
                </a:lnTo>
                <a:lnTo>
                  <a:pt x="742221" y="60871"/>
                </a:lnTo>
                <a:lnTo>
                  <a:pt x="741854" y="55448"/>
                </a:lnTo>
                <a:lnTo>
                  <a:pt x="741118" y="52047"/>
                </a:lnTo>
                <a:lnTo>
                  <a:pt x="740292" y="47083"/>
                </a:lnTo>
                <a:lnTo>
                  <a:pt x="738637" y="42741"/>
                </a:lnTo>
                <a:lnTo>
                  <a:pt x="736156" y="39018"/>
                </a:lnTo>
                <a:lnTo>
                  <a:pt x="733583" y="35112"/>
                </a:lnTo>
                <a:lnTo>
                  <a:pt x="729838" y="31929"/>
                </a:lnTo>
                <a:lnTo>
                  <a:pt x="724922" y="29470"/>
                </a:lnTo>
                <a:lnTo>
                  <a:pt x="720005" y="27012"/>
                </a:lnTo>
                <a:lnTo>
                  <a:pt x="714927" y="25782"/>
                </a:lnTo>
                <a:lnTo>
                  <a:pt x="707284" y="25850"/>
                </a:lnTo>
                <a:lnTo>
                  <a:pt x="698455" y="38662"/>
                </a:lnTo>
                <a:close/>
              </a:path>
              <a:path w="1200981" h="104095">
                <a:moveTo>
                  <a:pt x="694615" y="29009"/>
                </a:moveTo>
                <a:lnTo>
                  <a:pt x="684463" y="36881"/>
                </a:lnTo>
                <a:lnTo>
                  <a:pt x="688690" y="52116"/>
                </a:lnTo>
                <a:lnTo>
                  <a:pt x="690735" y="46888"/>
                </a:lnTo>
                <a:lnTo>
                  <a:pt x="694594" y="42775"/>
                </a:lnTo>
                <a:lnTo>
                  <a:pt x="698455" y="38662"/>
                </a:lnTo>
                <a:lnTo>
                  <a:pt x="707284" y="25850"/>
                </a:lnTo>
                <a:lnTo>
                  <a:pt x="694615" y="29009"/>
                </a:lnTo>
                <a:close/>
              </a:path>
              <a:path w="1200981" h="104095">
                <a:moveTo>
                  <a:pt x="773697" y="101268"/>
                </a:moveTo>
                <a:lnTo>
                  <a:pt x="773697" y="57769"/>
                </a:lnTo>
                <a:lnTo>
                  <a:pt x="774007" y="54058"/>
                </a:lnTo>
                <a:lnTo>
                  <a:pt x="774627" y="51461"/>
                </a:lnTo>
                <a:lnTo>
                  <a:pt x="775248" y="48864"/>
                </a:lnTo>
                <a:lnTo>
                  <a:pt x="776592" y="46348"/>
                </a:lnTo>
                <a:lnTo>
                  <a:pt x="778659" y="43912"/>
                </a:lnTo>
                <a:lnTo>
                  <a:pt x="781232" y="40880"/>
                </a:lnTo>
                <a:lnTo>
                  <a:pt x="784219" y="38857"/>
                </a:lnTo>
                <a:lnTo>
                  <a:pt x="787620" y="37846"/>
                </a:lnTo>
                <a:lnTo>
                  <a:pt x="789503" y="37249"/>
                </a:lnTo>
                <a:lnTo>
                  <a:pt x="791915" y="36950"/>
                </a:lnTo>
                <a:lnTo>
                  <a:pt x="800646" y="36950"/>
                </a:lnTo>
                <a:lnTo>
                  <a:pt x="804644" y="39248"/>
                </a:lnTo>
                <a:lnTo>
                  <a:pt x="806849" y="43843"/>
                </a:lnTo>
                <a:lnTo>
                  <a:pt x="808182" y="46601"/>
                </a:lnTo>
                <a:lnTo>
                  <a:pt x="808848" y="50232"/>
                </a:lnTo>
                <a:lnTo>
                  <a:pt x="808848" y="101268"/>
                </a:lnTo>
                <a:lnTo>
                  <a:pt x="821461" y="101268"/>
                </a:lnTo>
                <a:lnTo>
                  <a:pt x="821461" y="46463"/>
                </a:lnTo>
                <a:lnTo>
                  <a:pt x="820450" y="40742"/>
                </a:lnTo>
                <a:lnTo>
                  <a:pt x="818429" y="36743"/>
                </a:lnTo>
                <a:lnTo>
                  <a:pt x="814753" y="29436"/>
                </a:lnTo>
                <a:lnTo>
                  <a:pt x="807677" y="25782"/>
                </a:lnTo>
                <a:lnTo>
                  <a:pt x="792421" y="25782"/>
                </a:lnTo>
                <a:lnTo>
                  <a:pt x="788079" y="26724"/>
                </a:lnTo>
                <a:lnTo>
                  <a:pt x="784173" y="28609"/>
                </a:lnTo>
                <a:lnTo>
                  <a:pt x="780268" y="30493"/>
                </a:lnTo>
                <a:lnTo>
                  <a:pt x="776569" y="33595"/>
                </a:lnTo>
                <a:lnTo>
                  <a:pt x="773076" y="37915"/>
                </a:lnTo>
                <a:lnTo>
                  <a:pt x="773076" y="27436"/>
                </a:lnTo>
                <a:lnTo>
                  <a:pt x="761291" y="27436"/>
                </a:lnTo>
                <a:lnTo>
                  <a:pt x="761291" y="101268"/>
                </a:lnTo>
                <a:lnTo>
                  <a:pt x="773697" y="101268"/>
                </a:lnTo>
                <a:close/>
              </a:path>
              <a:path w="1200981" h="104095">
                <a:moveTo>
                  <a:pt x="931235" y="11788"/>
                </a:moveTo>
                <a:lnTo>
                  <a:pt x="969419" y="11788"/>
                </a:lnTo>
                <a:lnTo>
                  <a:pt x="973164" y="12477"/>
                </a:lnTo>
                <a:lnTo>
                  <a:pt x="975967" y="13856"/>
                </a:lnTo>
                <a:lnTo>
                  <a:pt x="981204" y="16475"/>
                </a:lnTo>
                <a:lnTo>
                  <a:pt x="983824" y="21393"/>
                </a:lnTo>
                <a:lnTo>
                  <a:pt x="987982" y="49152"/>
                </a:lnTo>
                <a:lnTo>
                  <a:pt x="991486" y="46050"/>
                </a:lnTo>
                <a:lnTo>
                  <a:pt x="993990" y="42189"/>
                </a:lnTo>
                <a:lnTo>
                  <a:pt x="996494" y="38329"/>
                </a:lnTo>
                <a:lnTo>
                  <a:pt x="997747" y="33366"/>
                </a:lnTo>
                <a:lnTo>
                  <a:pt x="997636" y="24312"/>
                </a:lnTo>
                <a:lnTo>
                  <a:pt x="993524" y="11566"/>
                </a:lnTo>
                <a:lnTo>
                  <a:pt x="983479" y="3377"/>
                </a:lnTo>
                <a:lnTo>
                  <a:pt x="978471" y="1125"/>
                </a:lnTo>
                <a:lnTo>
                  <a:pt x="972106" y="0"/>
                </a:lnTo>
                <a:lnTo>
                  <a:pt x="917519" y="0"/>
                </a:lnTo>
                <a:lnTo>
                  <a:pt x="917519" y="101268"/>
                </a:lnTo>
                <a:lnTo>
                  <a:pt x="931235" y="101268"/>
                </a:lnTo>
                <a:lnTo>
                  <a:pt x="931235" y="57838"/>
                </a:lnTo>
                <a:lnTo>
                  <a:pt x="968063" y="57838"/>
                </a:lnTo>
                <a:lnTo>
                  <a:pt x="972176" y="58458"/>
                </a:lnTo>
                <a:lnTo>
                  <a:pt x="974795" y="59699"/>
                </a:lnTo>
                <a:lnTo>
                  <a:pt x="979390" y="61952"/>
                </a:lnTo>
                <a:lnTo>
                  <a:pt x="978207" y="42534"/>
                </a:lnTo>
                <a:lnTo>
                  <a:pt x="974462" y="45108"/>
                </a:lnTo>
                <a:lnTo>
                  <a:pt x="969373" y="46394"/>
                </a:lnTo>
                <a:lnTo>
                  <a:pt x="931235" y="46394"/>
                </a:lnTo>
                <a:lnTo>
                  <a:pt x="931235" y="11788"/>
                </a:lnTo>
                <a:close/>
              </a:path>
              <a:path w="1200981" h="104095">
                <a:moveTo>
                  <a:pt x="983181" y="93846"/>
                </a:moveTo>
                <a:lnTo>
                  <a:pt x="983410" y="96511"/>
                </a:lnTo>
                <a:lnTo>
                  <a:pt x="983686" y="97890"/>
                </a:lnTo>
                <a:lnTo>
                  <a:pt x="984789" y="101268"/>
                </a:lnTo>
                <a:lnTo>
                  <a:pt x="1001606" y="101268"/>
                </a:lnTo>
                <a:lnTo>
                  <a:pt x="1001606" y="98993"/>
                </a:lnTo>
                <a:lnTo>
                  <a:pt x="998022" y="96006"/>
                </a:lnTo>
                <a:lnTo>
                  <a:pt x="997195" y="92789"/>
                </a:lnTo>
                <a:lnTo>
                  <a:pt x="996690" y="90904"/>
                </a:lnTo>
                <a:lnTo>
                  <a:pt x="996368" y="88033"/>
                </a:lnTo>
                <a:lnTo>
                  <a:pt x="996230" y="84172"/>
                </a:lnTo>
                <a:lnTo>
                  <a:pt x="995748" y="70591"/>
                </a:lnTo>
                <a:lnTo>
                  <a:pt x="995518" y="64708"/>
                </a:lnTo>
                <a:lnTo>
                  <a:pt x="994404" y="60458"/>
                </a:lnTo>
                <a:lnTo>
                  <a:pt x="992405" y="57838"/>
                </a:lnTo>
                <a:lnTo>
                  <a:pt x="990406" y="55218"/>
                </a:lnTo>
                <a:lnTo>
                  <a:pt x="987431" y="53104"/>
                </a:lnTo>
                <a:lnTo>
                  <a:pt x="983479" y="51495"/>
                </a:lnTo>
                <a:lnTo>
                  <a:pt x="987982" y="49152"/>
                </a:lnTo>
                <a:lnTo>
                  <a:pt x="983824" y="21393"/>
                </a:lnTo>
                <a:lnTo>
                  <a:pt x="983824" y="35319"/>
                </a:lnTo>
                <a:lnTo>
                  <a:pt x="981951" y="39960"/>
                </a:lnTo>
                <a:lnTo>
                  <a:pt x="978207" y="42534"/>
                </a:lnTo>
                <a:lnTo>
                  <a:pt x="979390" y="61952"/>
                </a:lnTo>
                <a:lnTo>
                  <a:pt x="981848" y="66386"/>
                </a:lnTo>
                <a:lnTo>
                  <a:pt x="982170" y="73004"/>
                </a:lnTo>
                <a:lnTo>
                  <a:pt x="982997" y="89893"/>
                </a:lnTo>
                <a:lnTo>
                  <a:pt x="983181" y="93846"/>
                </a:lnTo>
                <a:close/>
              </a:path>
              <a:path w="1200981" h="104095">
                <a:moveTo>
                  <a:pt x="1018768" y="69741"/>
                </a:moveTo>
                <a:lnTo>
                  <a:pt x="1016631" y="75049"/>
                </a:lnTo>
                <a:lnTo>
                  <a:pt x="1016631" y="88148"/>
                </a:lnTo>
                <a:lnTo>
                  <a:pt x="1018803" y="93352"/>
                </a:lnTo>
                <a:lnTo>
                  <a:pt x="1023145" y="97511"/>
                </a:lnTo>
                <a:lnTo>
                  <a:pt x="1027487" y="101670"/>
                </a:lnTo>
                <a:lnTo>
                  <a:pt x="1033082" y="103750"/>
                </a:lnTo>
                <a:lnTo>
                  <a:pt x="1030899" y="88032"/>
                </a:lnTo>
                <a:lnTo>
                  <a:pt x="1029589" y="85206"/>
                </a:lnTo>
                <a:lnTo>
                  <a:pt x="1029589" y="76887"/>
                </a:lnTo>
                <a:lnTo>
                  <a:pt x="1031496" y="73441"/>
                </a:lnTo>
                <a:lnTo>
                  <a:pt x="1035310" y="71280"/>
                </a:lnTo>
                <a:lnTo>
                  <a:pt x="1037562" y="69994"/>
                </a:lnTo>
                <a:lnTo>
                  <a:pt x="1040939" y="69052"/>
                </a:lnTo>
                <a:lnTo>
                  <a:pt x="1045442" y="68454"/>
                </a:lnTo>
                <a:lnTo>
                  <a:pt x="1052955" y="67490"/>
                </a:lnTo>
                <a:lnTo>
                  <a:pt x="1057596" y="66754"/>
                </a:lnTo>
                <a:lnTo>
                  <a:pt x="1059985" y="66111"/>
                </a:lnTo>
                <a:lnTo>
                  <a:pt x="1062375" y="65467"/>
                </a:lnTo>
                <a:lnTo>
                  <a:pt x="1065844" y="63698"/>
                </a:lnTo>
                <a:lnTo>
                  <a:pt x="1065844" y="81323"/>
                </a:lnTo>
                <a:lnTo>
                  <a:pt x="1062397" y="86814"/>
                </a:lnTo>
                <a:lnTo>
                  <a:pt x="1055574" y="100096"/>
                </a:lnTo>
                <a:lnTo>
                  <a:pt x="1060307" y="97660"/>
                </a:lnTo>
                <a:lnTo>
                  <a:pt x="1063936" y="94788"/>
                </a:lnTo>
                <a:lnTo>
                  <a:pt x="1066464" y="91479"/>
                </a:lnTo>
                <a:lnTo>
                  <a:pt x="1066877" y="94420"/>
                </a:lnTo>
                <a:lnTo>
                  <a:pt x="1068601" y="98304"/>
                </a:lnTo>
                <a:lnTo>
                  <a:pt x="1070531" y="101337"/>
                </a:lnTo>
                <a:lnTo>
                  <a:pt x="1073632" y="102854"/>
                </a:lnTo>
                <a:lnTo>
                  <a:pt x="1079652" y="102854"/>
                </a:lnTo>
                <a:lnTo>
                  <a:pt x="1083051" y="102509"/>
                </a:lnTo>
                <a:lnTo>
                  <a:pt x="1086452" y="101613"/>
                </a:lnTo>
                <a:lnTo>
                  <a:pt x="1086452" y="92445"/>
                </a:lnTo>
                <a:lnTo>
                  <a:pt x="1084935" y="92686"/>
                </a:lnTo>
                <a:lnTo>
                  <a:pt x="1082385" y="92858"/>
                </a:lnTo>
                <a:lnTo>
                  <a:pt x="1079043" y="91686"/>
                </a:lnTo>
                <a:lnTo>
                  <a:pt x="1078250" y="88584"/>
                </a:lnTo>
                <a:lnTo>
                  <a:pt x="1078250" y="39064"/>
                </a:lnTo>
                <a:lnTo>
                  <a:pt x="1075562" y="33917"/>
                </a:lnTo>
                <a:lnTo>
                  <a:pt x="1070186" y="30608"/>
                </a:lnTo>
                <a:lnTo>
                  <a:pt x="1064764" y="27299"/>
                </a:lnTo>
                <a:lnTo>
                  <a:pt x="1057711" y="25645"/>
                </a:lnTo>
                <a:lnTo>
                  <a:pt x="1041536" y="25645"/>
                </a:lnTo>
                <a:lnTo>
                  <a:pt x="1034954" y="27425"/>
                </a:lnTo>
                <a:lnTo>
                  <a:pt x="1029279" y="30987"/>
                </a:lnTo>
                <a:lnTo>
                  <a:pt x="1023605" y="34549"/>
                </a:lnTo>
                <a:lnTo>
                  <a:pt x="1020652" y="40880"/>
                </a:lnTo>
                <a:lnTo>
                  <a:pt x="1020423" y="49979"/>
                </a:lnTo>
                <a:lnTo>
                  <a:pt x="1032002" y="49979"/>
                </a:lnTo>
                <a:lnTo>
                  <a:pt x="1032461" y="46164"/>
                </a:lnTo>
                <a:lnTo>
                  <a:pt x="1033449" y="43293"/>
                </a:lnTo>
                <a:lnTo>
                  <a:pt x="1034966" y="41362"/>
                </a:lnTo>
                <a:lnTo>
                  <a:pt x="1037677" y="37869"/>
                </a:lnTo>
                <a:lnTo>
                  <a:pt x="1042272" y="36123"/>
                </a:lnTo>
                <a:lnTo>
                  <a:pt x="1054356" y="36123"/>
                </a:lnTo>
                <a:lnTo>
                  <a:pt x="1058664" y="37077"/>
                </a:lnTo>
                <a:lnTo>
                  <a:pt x="1061674" y="38984"/>
                </a:lnTo>
                <a:lnTo>
                  <a:pt x="1064683" y="40891"/>
                </a:lnTo>
                <a:lnTo>
                  <a:pt x="1066188" y="43959"/>
                </a:lnTo>
                <a:lnTo>
                  <a:pt x="1066188" y="50255"/>
                </a:lnTo>
                <a:lnTo>
                  <a:pt x="1065361" y="52943"/>
                </a:lnTo>
                <a:lnTo>
                  <a:pt x="1062489" y="56161"/>
                </a:lnTo>
                <a:lnTo>
                  <a:pt x="1059641" y="56529"/>
                </a:lnTo>
                <a:lnTo>
                  <a:pt x="1039859" y="59010"/>
                </a:lnTo>
                <a:lnTo>
                  <a:pt x="1032921" y="59883"/>
                </a:lnTo>
                <a:lnTo>
                  <a:pt x="1027315" y="62204"/>
                </a:lnTo>
                <a:lnTo>
                  <a:pt x="1023041" y="65972"/>
                </a:lnTo>
                <a:lnTo>
                  <a:pt x="1018768" y="69741"/>
                </a:lnTo>
                <a:close/>
              </a:path>
              <a:path w="1200981" h="104095">
                <a:moveTo>
                  <a:pt x="1062397" y="86814"/>
                </a:moveTo>
                <a:lnTo>
                  <a:pt x="1055505" y="90170"/>
                </a:lnTo>
                <a:lnTo>
                  <a:pt x="1051416" y="92192"/>
                </a:lnTo>
                <a:lnTo>
                  <a:pt x="1047188" y="93202"/>
                </a:lnTo>
                <a:lnTo>
                  <a:pt x="1039239" y="93202"/>
                </a:lnTo>
                <a:lnTo>
                  <a:pt x="1036137" y="92169"/>
                </a:lnTo>
                <a:lnTo>
                  <a:pt x="1033518" y="90100"/>
                </a:lnTo>
                <a:lnTo>
                  <a:pt x="1030899" y="88032"/>
                </a:lnTo>
                <a:lnTo>
                  <a:pt x="1033082" y="103750"/>
                </a:lnTo>
                <a:lnTo>
                  <a:pt x="1045626" y="103750"/>
                </a:lnTo>
                <a:lnTo>
                  <a:pt x="1050841" y="102532"/>
                </a:lnTo>
                <a:lnTo>
                  <a:pt x="1055574" y="100096"/>
                </a:lnTo>
                <a:lnTo>
                  <a:pt x="1062397" y="86814"/>
                </a:lnTo>
                <a:close/>
              </a:path>
              <a:path w="1200981" h="104095">
                <a:moveTo>
                  <a:pt x="1157214" y="38662"/>
                </a:moveTo>
                <a:lnTo>
                  <a:pt x="1161993" y="36605"/>
                </a:lnTo>
                <a:lnTo>
                  <a:pt x="1175640" y="36605"/>
                </a:lnTo>
                <a:lnTo>
                  <a:pt x="1181314" y="39592"/>
                </a:lnTo>
                <a:lnTo>
                  <a:pt x="1184715" y="45568"/>
                </a:lnTo>
                <a:lnTo>
                  <a:pt x="1186553" y="48784"/>
                </a:lnTo>
                <a:lnTo>
                  <a:pt x="1187724" y="53081"/>
                </a:lnTo>
                <a:lnTo>
                  <a:pt x="1188230" y="58458"/>
                </a:lnTo>
                <a:lnTo>
                  <a:pt x="1147220" y="58458"/>
                </a:lnTo>
                <a:lnTo>
                  <a:pt x="1147450" y="52116"/>
                </a:lnTo>
                <a:lnTo>
                  <a:pt x="1143223" y="36881"/>
                </a:lnTo>
                <a:lnTo>
                  <a:pt x="1140286" y="40749"/>
                </a:lnTo>
                <a:lnTo>
                  <a:pt x="1135251" y="52094"/>
                </a:lnTo>
                <a:lnTo>
                  <a:pt x="1133573" y="65766"/>
                </a:lnTo>
                <a:lnTo>
                  <a:pt x="1133772" y="70809"/>
                </a:lnTo>
                <a:lnTo>
                  <a:pt x="1136709" y="83804"/>
                </a:lnTo>
                <a:lnTo>
                  <a:pt x="1143154" y="93858"/>
                </a:lnTo>
                <a:lnTo>
                  <a:pt x="1153798" y="101386"/>
                </a:lnTo>
                <a:lnTo>
                  <a:pt x="1166519" y="103888"/>
                </a:lnTo>
                <a:lnTo>
                  <a:pt x="1170287" y="103888"/>
                </a:lnTo>
                <a:lnTo>
                  <a:pt x="1173664" y="103521"/>
                </a:lnTo>
                <a:lnTo>
                  <a:pt x="1176651" y="102785"/>
                </a:lnTo>
                <a:lnTo>
                  <a:pt x="1182210" y="101498"/>
                </a:lnTo>
                <a:lnTo>
                  <a:pt x="1186874" y="99017"/>
                </a:lnTo>
                <a:lnTo>
                  <a:pt x="1190642" y="95340"/>
                </a:lnTo>
                <a:lnTo>
                  <a:pt x="1192894" y="93226"/>
                </a:lnTo>
                <a:lnTo>
                  <a:pt x="1194927" y="90503"/>
                </a:lnTo>
                <a:lnTo>
                  <a:pt x="1196742" y="87171"/>
                </a:lnTo>
                <a:lnTo>
                  <a:pt x="1198557" y="83839"/>
                </a:lnTo>
                <a:lnTo>
                  <a:pt x="1199625" y="80817"/>
                </a:lnTo>
                <a:lnTo>
                  <a:pt x="1199947" y="78105"/>
                </a:lnTo>
                <a:lnTo>
                  <a:pt x="1187748" y="78105"/>
                </a:lnTo>
                <a:lnTo>
                  <a:pt x="1186829" y="81369"/>
                </a:lnTo>
                <a:lnTo>
                  <a:pt x="1185266" y="84241"/>
                </a:lnTo>
                <a:lnTo>
                  <a:pt x="1183061" y="86723"/>
                </a:lnTo>
                <a:lnTo>
                  <a:pt x="1179201" y="90997"/>
                </a:lnTo>
                <a:lnTo>
                  <a:pt x="1174032" y="93134"/>
                </a:lnTo>
                <a:lnTo>
                  <a:pt x="1160615" y="93134"/>
                </a:lnTo>
                <a:lnTo>
                  <a:pt x="1155491" y="90870"/>
                </a:lnTo>
                <a:lnTo>
                  <a:pt x="1152183" y="86344"/>
                </a:lnTo>
                <a:lnTo>
                  <a:pt x="1148874" y="81816"/>
                </a:lnTo>
                <a:lnTo>
                  <a:pt x="1147105" y="75808"/>
                </a:lnTo>
                <a:lnTo>
                  <a:pt x="1146876" y="68316"/>
                </a:lnTo>
                <a:lnTo>
                  <a:pt x="1200981" y="68316"/>
                </a:lnTo>
                <a:lnTo>
                  <a:pt x="1200981" y="60871"/>
                </a:lnTo>
                <a:lnTo>
                  <a:pt x="1200614" y="55448"/>
                </a:lnTo>
                <a:lnTo>
                  <a:pt x="1199878" y="52048"/>
                </a:lnTo>
                <a:lnTo>
                  <a:pt x="1199051" y="47084"/>
                </a:lnTo>
                <a:lnTo>
                  <a:pt x="1197397" y="42741"/>
                </a:lnTo>
                <a:lnTo>
                  <a:pt x="1194915" y="39018"/>
                </a:lnTo>
                <a:lnTo>
                  <a:pt x="1192343" y="35112"/>
                </a:lnTo>
                <a:lnTo>
                  <a:pt x="1188598" y="31930"/>
                </a:lnTo>
                <a:lnTo>
                  <a:pt x="1183681" y="29470"/>
                </a:lnTo>
                <a:lnTo>
                  <a:pt x="1178764" y="27012"/>
                </a:lnTo>
                <a:lnTo>
                  <a:pt x="1173687" y="25782"/>
                </a:lnTo>
                <a:lnTo>
                  <a:pt x="1166044" y="25850"/>
                </a:lnTo>
                <a:lnTo>
                  <a:pt x="1157214" y="38662"/>
                </a:lnTo>
                <a:close/>
              </a:path>
              <a:path w="1200981" h="104095">
                <a:moveTo>
                  <a:pt x="1153375" y="29009"/>
                </a:moveTo>
                <a:lnTo>
                  <a:pt x="1143223" y="36881"/>
                </a:lnTo>
                <a:lnTo>
                  <a:pt x="1147450" y="52116"/>
                </a:lnTo>
                <a:lnTo>
                  <a:pt x="1149494" y="46888"/>
                </a:lnTo>
                <a:lnTo>
                  <a:pt x="1153354" y="42776"/>
                </a:lnTo>
                <a:lnTo>
                  <a:pt x="1157214" y="38662"/>
                </a:lnTo>
                <a:lnTo>
                  <a:pt x="1166044" y="25850"/>
                </a:lnTo>
                <a:lnTo>
                  <a:pt x="1153375" y="29009"/>
                </a:lnTo>
                <a:close/>
              </a:path>
              <a:path w="1200981" h="104095">
                <a:moveTo>
                  <a:pt x="1119788" y="102440"/>
                </a:moveTo>
                <a:lnTo>
                  <a:pt x="1123246" y="102349"/>
                </a:lnTo>
                <a:lnTo>
                  <a:pt x="1126325" y="101981"/>
                </a:lnTo>
                <a:lnTo>
                  <a:pt x="1129231" y="101269"/>
                </a:lnTo>
                <a:lnTo>
                  <a:pt x="1129231" y="91479"/>
                </a:lnTo>
                <a:lnTo>
                  <a:pt x="1125486" y="91686"/>
                </a:lnTo>
                <a:lnTo>
                  <a:pt x="1122637" y="91686"/>
                </a:lnTo>
                <a:lnTo>
                  <a:pt x="1120064" y="90928"/>
                </a:lnTo>
                <a:lnTo>
                  <a:pt x="1117445" y="88331"/>
                </a:lnTo>
                <a:lnTo>
                  <a:pt x="1117445" y="37571"/>
                </a:lnTo>
                <a:lnTo>
                  <a:pt x="1129231" y="37571"/>
                </a:lnTo>
                <a:lnTo>
                  <a:pt x="1129231" y="27437"/>
                </a:lnTo>
                <a:lnTo>
                  <a:pt x="1117445" y="27437"/>
                </a:lnTo>
                <a:lnTo>
                  <a:pt x="1117445" y="6825"/>
                </a:lnTo>
                <a:lnTo>
                  <a:pt x="1104901" y="6825"/>
                </a:lnTo>
                <a:lnTo>
                  <a:pt x="1104901" y="27437"/>
                </a:lnTo>
                <a:lnTo>
                  <a:pt x="1094907" y="27437"/>
                </a:lnTo>
                <a:lnTo>
                  <a:pt x="1094907" y="37571"/>
                </a:lnTo>
                <a:lnTo>
                  <a:pt x="1104901" y="37571"/>
                </a:lnTo>
                <a:lnTo>
                  <a:pt x="1104901" y="91181"/>
                </a:lnTo>
                <a:lnTo>
                  <a:pt x="1105935" y="95029"/>
                </a:lnTo>
                <a:lnTo>
                  <a:pt x="1108002" y="97994"/>
                </a:lnTo>
                <a:lnTo>
                  <a:pt x="1110070" y="100958"/>
                </a:lnTo>
                <a:lnTo>
                  <a:pt x="1113999" y="102440"/>
                </a:lnTo>
                <a:lnTo>
                  <a:pt x="1119788" y="102440"/>
                </a:lnTo>
                <a:close/>
              </a:path>
              <a:path w="1200981" h="104095">
                <a:moveTo>
                  <a:pt x="861001" y="102440"/>
                </a:moveTo>
                <a:lnTo>
                  <a:pt x="864459" y="102348"/>
                </a:lnTo>
                <a:lnTo>
                  <a:pt x="867537" y="101981"/>
                </a:lnTo>
                <a:lnTo>
                  <a:pt x="870443" y="101268"/>
                </a:lnTo>
                <a:lnTo>
                  <a:pt x="870443" y="91479"/>
                </a:lnTo>
                <a:lnTo>
                  <a:pt x="866699" y="91686"/>
                </a:lnTo>
                <a:lnTo>
                  <a:pt x="863850" y="91686"/>
                </a:lnTo>
                <a:lnTo>
                  <a:pt x="861277" y="90927"/>
                </a:lnTo>
                <a:lnTo>
                  <a:pt x="858657" y="88331"/>
                </a:lnTo>
                <a:lnTo>
                  <a:pt x="858657" y="37570"/>
                </a:lnTo>
                <a:lnTo>
                  <a:pt x="870443" y="37570"/>
                </a:lnTo>
                <a:lnTo>
                  <a:pt x="870443" y="27436"/>
                </a:lnTo>
                <a:lnTo>
                  <a:pt x="858657" y="27436"/>
                </a:lnTo>
                <a:lnTo>
                  <a:pt x="858657" y="6824"/>
                </a:lnTo>
                <a:lnTo>
                  <a:pt x="846113" y="6824"/>
                </a:lnTo>
                <a:lnTo>
                  <a:pt x="846113" y="27436"/>
                </a:lnTo>
                <a:lnTo>
                  <a:pt x="836119" y="27436"/>
                </a:lnTo>
                <a:lnTo>
                  <a:pt x="836119" y="37570"/>
                </a:lnTo>
                <a:lnTo>
                  <a:pt x="846113" y="37570"/>
                </a:lnTo>
                <a:lnTo>
                  <a:pt x="846113" y="91180"/>
                </a:lnTo>
                <a:lnTo>
                  <a:pt x="847147" y="95029"/>
                </a:lnTo>
                <a:lnTo>
                  <a:pt x="849215" y="97993"/>
                </a:lnTo>
                <a:lnTo>
                  <a:pt x="851283" y="100958"/>
                </a:lnTo>
                <a:lnTo>
                  <a:pt x="855211" y="102440"/>
                </a:lnTo>
                <a:lnTo>
                  <a:pt x="861001" y="102440"/>
                </a:lnTo>
                <a:close/>
              </a:path>
              <a:path w="1200981" h="104095">
                <a:moveTo>
                  <a:pt x="573587" y="27436"/>
                </a:moveTo>
                <a:lnTo>
                  <a:pt x="561318" y="27436"/>
                </a:lnTo>
                <a:lnTo>
                  <a:pt x="561318" y="101268"/>
                </a:lnTo>
                <a:lnTo>
                  <a:pt x="573725" y="101268"/>
                </a:lnTo>
                <a:lnTo>
                  <a:pt x="573725" y="52598"/>
                </a:lnTo>
                <a:lnTo>
                  <a:pt x="575643" y="46026"/>
                </a:lnTo>
                <a:lnTo>
                  <a:pt x="579480" y="42396"/>
                </a:lnTo>
                <a:lnTo>
                  <a:pt x="583316" y="38765"/>
                </a:lnTo>
                <a:lnTo>
                  <a:pt x="587579" y="36950"/>
                </a:lnTo>
                <a:lnTo>
                  <a:pt x="597412" y="36950"/>
                </a:lnTo>
                <a:lnTo>
                  <a:pt x="600927" y="38673"/>
                </a:lnTo>
                <a:lnTo>
                  <a:pt x="602811" y="42120"/>
                </a:lnTo>
                <a:lnTo>
                  <a:pt x="604005" y="44418"/>
                </a:lnTo>
                <a:lnTo>
                  <a:pt x="604603" y="48072"/>
                </a:lnTo>
                <a:lnTo>
                  <a:pt x="604603" y="101268"/>
                </a:lnTo>
                <a:lnTo>
                  <a:pt x="617216" y="101268"/>
                </a:lnTo>
                <a:lnTo>
                  <a:pt x="617216" y="50691"/>
                </a:lnTo>
                <a:lnTo>
                  <a:pt x="618973" y="45245"/>
                </a:lnTo>
                <a:lnTo>
                  <a:pt x="622488" y="41982"/>
                </a:lnTo>
                <a:lnTo>
                  <a:pt x="626004" y="38719"/>
                </a:lnTo>
                <a:lnTo>
                  <a:pt x="630197" y="37088"/>
                </a:lnTo>
                <a:lnTo>
                  <a:pt x="638605" y="37088"/>
                </a:lnTo>
                <a:lnTo>
                  <a:pt x="641603" y="38007"/>
                </a:lnTo>
                <a:lnTo>
                  <a:pt x="644062" y="39845"/>
                </a:lnTo>
                <a:lnTo>
                  <a:pt x="646520" y="41684"/>
                </a:lnTo>
                <a:lnTo>
                  <a:pt x="647749" y="45061"/>
                </a:lnTo>
                <a:lnTo>
                  <a:pt x="647749" y="101268"/>
                </a:lnTo>
                <a:lnTo>
                  <a:pt x="660638" y="101268"/>
                </a:lnTo>
                <a:lnTo>
                  <a:pt x="660638" y="45590"/>
                </a:lnTo>
                <a:lnTo>
                  <a:pt x="659673" y="40397"/>
                </a:lnTo>
                <a:lnTo>
                  <a:pt x="657743" y="36536"/>
                </a:lnTo>
                <a:lnTo>
                  <a:pt x="654159" y="29367"/>
                </a:lnTo>
                <a:lnTo>
                  <a:pt x="647405" y="25782"/>
                </a:lnTo>
                <a:lnTo>
                  <a:pt x="632838" y="25782"/>
                </a:lnTo>
                <a:lnTo>
                  <a:pt x="628657" y="26736"/>
                </a:lnTo>
                <a:lnTo>
                  <a:pt x="624935" y="28643"/>
                </a:lnTo>
                <a:lnTo>
                  <a:pt x="621213" y="30550"/>
                </a:lnTo>
                <a:lnTo>
                  <a:pt x="617974" y="33480"/>
                </a:lnTo>
                <a:lnTo>
                  <a:pt x="615217" y="37433"/>
                </a:lnTo>
                <a:lnTo>
                  <a:pt x="613563" y="34216"/>
                </a:lnTo>
                <a:lnTo>
                  <a:pt x="611725" y="31780"/>
                </a:lnTo>
                <a:lnTo>
                  <a:pt x="609703" y="30125"/>
                </a:lnTo>
                <a:lnTo>
                  <a:pt x="606119" y="27230"/>
                </a:lnTo>
                <a:lnTo>
                  <a:pt x="601386" y="25782"/>
                </a:lnTo>
                <a:lnTo>
                  <a:pt x="590312" y="25782"/>
                </a:lnTo>
                <a:lnTo>
                  <a:pt x="585671" y="27184"/>
                </a:lnTo>
                <a:lnTo>
                  <a:pt x="581582" y="29987"/>
                </a:lnTo>
                <a:lnTo>
                  <a:pt x="579193" y="31642"/>
                </a:lnTo>
                <a:lnTo>
                  <a:pt x="576528" y="34284"/>
                </a:lnTo>
                <a:lnTo>
                  <a:pt x="573587" y="37915"/>
                </a:lnTo>
                <a:lnTo>
                  <a:pt x="573587" y="27436"/>
                </a:lnTo>
                <a:close/>
              </a:path>
              <a:path w="1200981" h="104095">
                <a:moveTo>
                  <a:pt x="543398" y="102440"/>
                </a:moveTo>
                <a:lnTo>
                  <a:pt x="546856" y="102348"/>
                </a:lnTo>
                <a:lnTo>
                  <a:pt x="549934" y="101981"/>
                </a:lnTo>
                <a:lnTo>
                  <a:pt x="552841" y="101268"/>
                </a:lnTo>
                <a:lnTo>
                  <a:pt x="552841" y="91479"/>
                </a:lnTo>
                <a:lnTo>
                  <a:pt x="549096" y="91686"/>
                </a:lnTo>
                <a:lnTo>
                  <a:pt x="546247" y="91686"/>
                </a:lnTo>
                <a:lnTo>
                  <a:pt x="543674" y="90927"/>
                </a:lnTo>
                <a:lnTo>
                  <a:pt x="541055" y="88331"/>
                </a:lnTo>
                <a:lnTo>
                  <a:pt x="541055" y="37570"/>
                </a:lnTo>
                <a:lnTo>
                  <a:pt x="552841" y="37570"/>
                </a:lnTo>
                <a:lnTo>
                  <a:pt x="552841" y="27436"/>
                </a:lnTo>
                <a:lnTo>
                  <a:pt x="541055" y="27436"/>
                </a:lnTo>
                <a:lnTo>
                  <a:pt x="541055" y="6824"/>
                </a:lnTo>
                <a:lnTo>
                  <a:pt x="528510" y="6824"/>
                </a:lnTo>
                <a:lnTo>
                  <a:pt x="528510" y="27436"/>
                </a:lnTo>
                <a:lnTo>
                  <a:pt x="518516" y="27436"/>
                </a:lnTo>
                <a:lnTo>
                  <a:pt x="518516" y="37570"/>
                </a:lnTo>
                <a:lnTo>
                  <a:pt x="528510" y="37570"/>
                </a:lnTo>
                <a:lnTo>
                  <a:pt x="528510" y="91180"/>
                </a:lnTo>
                <a:lnTo>
                  <a:pt x="529544" y="95029"/>
                </a:lnTo>
                <a:lnTo>
                  <a:pt x="531612" y="97993"/>
                </a:lnTo>
                <a:lnTo>
                  <a:pt x="533680" y="100958"/>
                </a:lnTo>
                <a:lnTo>
                  <a:pt x="537608" y="102440"/>
                </a:lnTo>
                <a:lnTo>
                  <a:pt x="543398" y="102440"/>
                </a:lnTo>
                <a:close/>
              </a:path>
              <a:path w="1200981" h="104095">
                <a:moveTo>
                  <a:pt x="13716" y="11788"/>
                </a:moveTo>
                <a:lnTo>
                  <a:pt x="51900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5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8" y="0"/>
                </a:lnTo>
                <a:lnTo>
                  <a:pt x="0" y="0"/>
                </a:lnTo>
                <a:lnTo>
                  <a:pt x="0" y="101268"/>
                </a:lnTo>
                <a:lnTo>
                  <a:pt x="13716" y="101268"/>
                </a:lnTo>
                <a:lnTo>
                  <a:pt x="13716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6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6" y="46394"/>
                </a:lnTo>
                <a:lnTo>
                  <a:pt x="13716" y="11788"/>
                </a:lnTo>
                <a:close/>
              </a:path>
              <a:path w="1200981" h="104095">
                <a:moveTo>
                  <a:pt x="65661" y="93846"/>
                </a:moveTo>
                <a:lnTo>
                  <a:pt x="65891" y="96511"/>
                </a:lnTo>
                <a:lnTo>
                  <a:pt x="66167" y="97890"/>
                </a:lnTo>
                <a:lnTo>
                  <a:pt x="67270" y="101268"/>
                </a:lnTo>
                <a:lnTo>
                  <a:pt x="84087" y="101268"/>
                </a:lnTo>
                <a:lnTo>
                  <a:pt x="84087" y="98993"/>
                </a:lnTo>
                <a:lnTo>
                  <a:pt x="80503" y="96006"/>
                </a:lnTo>
                <a:lnTo>
                  <a:pt x="79676" y="92789"/>
                </a:lnTo>
                <a:lnTo>
                  <a:pt x="79171" y="90904"/>
                </a:lnTo>
                <a:lnTo>
                  <a:pt x="78849" y="88032"/>
                </a:lnTo>
                <a:lnTo>
                  <a:pt x="78711" y="84172"/>
                </a:lnTo>
                <a:lnTo>
                  <a:pt x="78229" y="70591"/>
                </a:lnTo>
                <a:lnTo>
                  <a:pt x="77999" y="64708"/>
                </a:lnTo>
                <a:lnTo>
                  <a:pt x="76884" y="60457"/>
                </a:lnTo>
                <a:lnTo>
                  <a:pt x="74886" y="57838"/>
                </a:lnTo>
                <a:lnTo>
                  <a:pt x="72887" y="55218"/>
                </a:lnTo>
                <a:lnTo>
                  <a:pt x="69912" y="53104"/>
                </a:lnTo>
                <a:lnTo>
                  <a:pt x="65960" y="51495"/>
                </a:lnTo>
                <a:lnTo>
                  <a:pt x="70463" y="49152"/>
                </a:lnTo>
                <a:lnTo>
                  <a:pt x="66305" y="21393"/>
                </a:lnTo>
                <a:lnTo>
                  <a:pt x="66305" y="35318"/>
                </a:lnTo>
                <a:lnTo>
                  <a:pt x="64432" y="39960"/>
                </a:lnTo>
                <a:lnTo>
                  <a:pt x="60687" y="42534"/>
                </a:lnTo>
                <a:lnTo>
                  <a:pt x="61870" y="61951"/>
                </a:lnTo>
                <a:lnTo>
                  <a:pt x="64329" y="66386"/>
                </a:lnTo>
                <a:lnTo>
                  <a:pt x="64651" y="73004"/>
                </a:lnTo>
                <a:lnTo>
                  <a:pt x="65477" y="89893"/>
                </a:lnTo>
                <a:lnTo>
                  <a:pt x="65661" y="93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3160792" y="88727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980513" y="1034221"/>
            <a:ext cx="254163" cy="89841"/>
          </a:xfrm>
          <a:custGeom>
            <a:avLst/>
            <a:gdLst/>
            <a:ahLst/>
            <a:cxnLst/>
            <a:rect l="l" t="t" r="r" b="b"/>
            <a:pathLst>
              <a:path w="279579" h="101820">
                <a:moveTo>
                  <a:pt x="166268" y="39294"/>
                </a:moveTo>
                <a:lnTo>
                  <a:pt x="170955" y="43982"/>
                </a:lnTo>
                <a:lnTo>
                  <a:pt x="175641" y="48669"/>
                </a:lnTo>
                <a:lnTo>
                  <a:pt x="181293" y="51013"/>
                </a:lnTo>
                <a:lnTo>
                  <a:pt x="180661" y="39834"/>
                </a:lnTo>
                <a:lnTo>
                  <a:pt x="177882" y="37053"/>
                </a:lnTo>
                <a:lnTo>
                  <a:pt x="175102" y="34273"/>
                </a:lnTo>
                <a:lnTo>
                  <a:pt x="173712" y="30929"/>
                </a:lnTo>
                <a:lnTo>
                  <a:pt x="173712" y="23071"/>
                </a:lnTo>
                <a:lnTo>
                  <a:pt x="175102" y="19716"/>
                </a:lnTo>
                <a:lnTo>
                  <a:pt x="177882" y="16958"/>
                </a:lnTo>
                <a:lnTo>
                  <a:pt x="180661" y="14201"/>
                </a:lnTo>
                <a:lnTo>
                  <a:pt x="184004" y="12822"/>
                </a:lnTo>
                <a:lnTo>
                  <a:pt x="191862" y="12822"/>
                </a:lnTo>
                <a:lnTo>
                  <a:pt x="195227" y="14212"/>
                </a:lnTo>
                <a:lnTo>
                  <a:pt x="198007" y="16993"/>
                </a:lnTo>
                <a:lnTo>
                  <a:pt x="200787" y="19773"/>
                </a:lnTo>
                <a:lnTo>
                  <a:pt x="202177" y="23117"/>
                </a:lnTo>
                <a:lnTo>
                  <a:pt x="202177" y="30929"/>
                </a:lnTo>
                <a:lnTo>
                  <a:pt x="200787" y="34273"/>
                </a:lnTo>
                <a:lnTo>
                  <a:pt x="198007" y="37053"/>
                </a:lnTo>
                <a:lnTo>
                  <a:pt x="195227" y="39834"/>
                </a:lnTo>
                <a:lnTo>
                  <a:pt x="191862" y="41224"/>
                </a:lnTo>
                <a:lnTo>
                  <a:pt x="187910" y="41224"/>
                </a:lnTo>
                <a:lnTo>
                  <a:pt x="187910" y="51013"/>
                </a:lnTo>
                <a:lnTo>
                  <a:pt x="194573" y="51013"/>
                </a:lnTo>
                <a:lnTo>
                  <a:pt x="200247" y="48669"/>
                </a:lnTo>
                <a:lnTo>
                  <a:pt x="204935" y="43982"/>
                </a:lnTo>
                <a:lnTo>
                  <a:pt x="209621" y="39294"/>
                </a:lnTo>
                <a:lnTo>
                  <a:pt x="211965" y="33641"/>
                </a:lnTo>
                <a:lnTo>
                  <a:pt x="211965" y="20405"/>
                </a:lnTo>
                <a:lnTo>
                  <a:pt x="209621" y="14740"/>
                </a:lnTo>
                <a:lnTo>
                  <a:pt x="204935" y="10030"/>
                </a:lnTo>
                <a:lnTo>
                  <a:pt x="200247" y="5319"/>
                </a:lnTo>
                <a:lnTo>
                  <a:pt x="194573" y="2964"/>
                </a:lnTo>
                <a:lnTo>
                  <a:pt x="181293" y="2964"/>
                </a:lnTo>
                <a:lnTo>
                  <a:pt x="175641" y="5319"/>
                </a:lnTo>
                <a:lnTo>
                  <a:pt x="170955" y="10030"/>
                </a:lnTo>
                <a:lnTo>
                  <a:pt x="166268" y="14740"/>
                </a:lnTo>
                <a:lnTo>
                  <a:pt x="163924" y="20405"/>
                </a:lnTo>
                <a:lnTo>
                  <a:pt x="163924" y="33641"/>
                </a:lnTo>
                <a:lnTo>
                  <a:pt x="166268" y="39294"/>
                </a:lnTo>
                <a:close/>
              </a:path>
              <a:path w="279579" h="101820">
                <a:moveTo>
                  <a:pt x="965" y="69396"/>
                </a:moveTo>
                <a:lnTo>
                  <a:pt x="4316" y="81787"/>
                </a:lnTo>
                <a:lnTo>
                  <a:pt x="10063" y="90755"/>
                </a:lnTo>
                <a:lnTo>
                  <a:pt x="21406" y="98784"/>
                </a:lnTo>
                <a:lnTo>
                  <a:pt x="33979" y="101268"/>
                </a:lnTo>
                <a:lnTo>
                  <a:pt x="23537" y="88113"/>
                </a:lnTo>
                <a:lnTo>
                  <a:pt x="19884" y="83861"/>
                </a:lnTo>
                <a:lnTo>
                  <a:pt x="16231" y="79611"/>
                </a:lnTo>
                <a:lnTo>
                  <a:pt x="14405" y="74360"/>
                </a:lnTo>
                <a:lnTo>
                  <a:pt x="14405" y="60986"/>
                </a:lnTo>
                <a:lnTo>
                  <a:pt x="16415" y="55655"/>
                </a:lnTo>
                <a:lnTo>
                  <a:pt x="20436" y="52116"/>
                </a:lnTo>
                <a:lnTo>
                  <a:pt x="24456" y="48577"/>
                </a:lnTo>
                <a:lnTo>
                  <a:pt x="29131" y="46808"/>
                </a:lnTo>
                <a:lnTo>
                  <a:pt x="42089" y="46808"/>
                </a:lnTo>
                <a:lnTo>
                  <a:pt x="47351" y="49094"/>
                </a:lnTo>
                <a:lnTo>
                  <a:pt x="50245" y="53667"/>
                </a:lnTo>
                <a:lnTo>
                  <a:pt x="53140" y="58240"/>
                </a:lnTo>
                <a:lnTo>
                  <a:pt x="54588" y="63054"/>
                </a:lnTo>
                <a:lnTo>
                  <a:pt x="54588" y="74084"/>
                </a:lnTo>
                <a:lnTo>
                  <a:pt x="52968" y="79266"/>
                </a:lnTo>
                <a:lnTo>
                  <a:pt x="49729" y="83655"/>
                </a:lnTo>
                <a:lnTo>
                  <a:pt x="49057" y="98354"/>
                </a:lnTo>
                <a:lnTo>
                  <a:pt x="58930" y="90893"/>
                </a:lnTo>
                <a:lnTo>
                  <a:pt x="64766" y="83977"/>
                </a:lnTo>
                <a:lnTo>
                  <a:pt x="67683" y="76037"/>
                </a:lnTo>
                <a:lnTo>
                  <a:pt x="67683" y="56597"/>
                </a:lnTo>
                <a:lnTo>
                  <a:pt x="64605" y="48715"/>
                </a:lnTo>
                <a:lnTo>
                  <a:pt x="58447" y="43430"/>
                </a:lnTo>
                <a:lnTo>
                  <a:pt x="52290" y="38145"/>
                </a:lnTo>
                <a:lnTo>
                  <a:pt x="45076" y="35502"/>
                </a:lnTo>
                <a:lnTo>
                  <a:pt x="31934" y="35502"/>
                </a:lnTo>
                <a:lnTo>
                  <a:pt x="27523" y="36421"/>
                </a:lnTo>
                <a:lnTo>
                  <a:pt x="23572" y="38260"/>
                </a:lnTo>
                <a:lnTo>
                  <a:pt x="19252" y="40328"/>
                </a:lnTo>
                <a:lnTo>
                  <a:pt x="15668" y="43453"/>
                </a:lnTo>
                <a:lnTo>
                  <a:pt x="12819" y="47635"/>
                </a:lnTo>
                <a:lnTo>
                  <a:pt x="13024" y="43970"/>
                </a:lnTo>
                <a:lnTo>
                  <a:pt x="15242" y="30368"/>
                </a:lnTo>
                <a:lnTo>
                  <a:pt x="19643" y="20095"/>
                </a:lnTo>
                <a:lnTo>
                  <a:pt x="23732" y="13684"/>
                </a:lnTo>
                <a:lnTo>
                  <a:pt x="29246" y="10478"/>
                </a:lnTo>
                <a:lnTo>
                  <a:pt x="42250" y="10478"/>
                </a:lnTo>
                <a:lnTo>
                  <a:pt x="46776" y="12546"/>
                </a:lnTo>
                <a:lnTo>
                  <a:pt x="49763" y="16683"/>
                </a:lnTo>
                <a:lnTo>
                  <a:pt x="51371" y="18888"/>
                </a:lnTo>
                <a:lnTo>
                  <a:pt x="52543" y="21944"/>
                </a:lnTo>
                <a:lnTo>
                  <a:pt x="53278" y="25851"/>
                </a:lnTo>
                <a:lnTo>
                  <a:pt x="65547" y="25851"/>
                </a:lnTo>
                <a:lnTo>
                  <a:pt x="65547" y="19785"/>
                </a:lnTo>
                <a:lnTo>
                  <a:pt x="63375" y="13890"/>
                </a:lnTo>
                <a:lnTo>
                  <a:pt x="59033" y="8169"/>
                </a:lnTo>
                <a:lnTo>
                  <a:pt x="54691" y="2447"/>
                </a:lnTo>
                <a:lnTo>
                  <a:pt x="47006" y="-413"/>
                </a:lnTo>
                <a:lnTo>
                  <a:pt x="33910" y="-361"/>
                </a:lnTo>
                <a:lnTo>
                  <a:pt x="21214" y="2836"/>
                </a:lnTo>
                <a:lnTo>
                  <a:pt x="11403" y="10999"/>
                </a:lnTo>
                <a:lnTo>
                  <a:pt x="4480" y="24128"/>
                </a:lnTo>
                <a:lnTo>
                  <a:pt x="2904" y="29337"/>
                </a:lnTo>
                <a:lnTo>
                  <a:pt x="726" y="41441"/>
                </a:lnTo>
                <a:lnTo>
                  <a:pt x="0" y="55356"/>
                </a:lnTo>
                <a:lnTo>
                  <a:pt x="965" y="69396"/>
                </a:lnTo>
                <a:close/>
              </a:path>
              <a:path w="279579" h="101820">
                <a:moveTo>
                  <a:pt x="49729" y="83655"/>
                </a:moveTo>
                <a:lnTo>
                  <a:pt x="46489" y="88043"/>
                </a:lnTo>
                <a:lnTo>
                  <a:pt x="41607" y="90238"/>
                </a:lnTo>
                <a:lnTo>
                  <a:pt x="28603" y="90238"/>
                </a:lnTo>
                <a:lnTo>
                  <a:pt x="23537" y="88113"/>
                </a:lnTo>
                <a:lnTo>
                  <a:pt x="33979" y="101268"/>
                </a:lnTo>
                <a:lnTo>
                  <a:pt x="35897" y="101231"/>
                </a:lnTo>
                <a:lnTo>
                  <a:pt x="49057" y="98354"/>
                </a:lnTo>
                <a:lnTo>
                  <a:pt x="49729" y="83655"/>
                </a:lnTo>
                <a:close/>
              </a:path>
              <a:path w="279579" h="101820">
                <a:moveTo>
                  <a:pt x="134060" y="72570"/>
                </a:moveTo>
                <a:lnTo>
                  <a:pt x="130450" y="81552"/>
                </a:lnTo>
                <a:lnTo>
                  <a:pt x="126636" y="87251"/>
                </a:lnTo>
                <a:lnTo>
                  <a:pt x="121513" y="90100"/>
                </a:lnTo>
                <a:lnTo>
                  <a:pt x="107085" y="90100"/>
                </a:lnTo>
                <a:lnTo>
                  <a:pt x="115149" y="101406"/>
                </a:lnTo>
                <a:lnTo>
                  <a:pt x="124494" y="100176"/>
                </a:lnTo>
                <a:lnTo>
                  <a:pt x="135549" y="93965"/>
                </a:lnTo>
                <a:lnTo>
                  <a:pt x="134060" y="72570"/>
                </a:lnTo>
                <a:close/>
              </a:path>
              <a:path w="279579" h="101820">
                <a:moveTo>
                  <a:pt x="82266" y="37630"/>
                </a:moveTo>
                <a:lnTo>
                  <a:pt x="81445" y="51358"/>
                </a:lnTo>
                <a:lnTo>
                  <a:pt x="82019" y="62887"/>
                </a:lnTo>
                <a:lnTo>
                  <a:pt x="84417" y="75564"/>
                </a:lnTo>
                <a:lnTo>
                  <a:pt x="88682" y="85964"/>
                </a:lnTo>
                <a:lnTo>
                  <a:pt x="91920" y="90796"/>
                </a:lnTo>
                <a:lnTo>
                  <a:pt x="101972" y="98754"/>
                </a:lnTo>
                <a:lnTo>
                  <a:pt x="115149" y="101406"/>
                </a:lnTo>
                <a:lnTo>
                  <a:pt x="107085" y="90100"/>
                </a:lnTo>
                <a:lnTo>
                  <a:pt x="101433" y="85435"/>
                </a:lnTo>
                <a:lnTo>
                  <a:pt x="98125" y="76106"/>
                </a:lnTo>
                <a:lnTo>
                  <a:pt x="95965" y="69994"/>
                </a:lnTo>
                <a:lnTo>
                  <a:pt x="94885" y="61905"/>
                </a:lnTo>
                <a:lnTo>
                  <a:pt x="94885" y="51840"/>
                </a:lnTo>
                <a:lnTo>
                  <a:pt x="95040" y="45119"/>
                </a:lnTo>
                <a:lnTo>
                  <a:pt x="96634" y="31637"/>
                </a:lnTo>
                <a:lnTo>
                  <a:pt x="99951" y="21473"/>
                </a:lnTo>
                <a:lnTo>
                  <a:pt x="103329" y="14603"/>
                </a:lnTo>
                <a:lnTo>
                  <a:pt x="108670" y="11168"/>
                </a:lnTo>
                <a:lnTo>
                  <a:pt x="123925" y="11168"/>
                </a:lnTo>
                <a:lnTo>
                  <a:pt x="129279" y="14786"/>
                </a:lnTo>
                <a:lnTo>
                  <a:pt x="132036" y="22025"/>
                </a:lnTo>
                <a:lnTo>
                  <a:pt x="132764" y="24082"/>
                </a:lnTo>
                <a:lnTo>
                  <a:pt x="135319" y="35665"/>
                </a:lnTo>
                <a:lnTo>
                  <a:pt x="136171" y="49703"/>
                </a:lnTo>
                <a:lnTo>
                  <a:pt x="135906" y="59043"/>
                </a:lnTo>
                <a:lnTo>
                  <a:pt x="134060" y="72570"/>
                </a:lnTo>
                <a:lnTo>
                  <a:pt x="135549" y="93965"/>
                </a:lnTo>
                <a:lnTo>
                  <a:pt x="143546" y="82517"/>
                </a:lnTo>
                <a:lnTo>
                  <a:pt x="146162" y="75521"/>
                </a:lnTo>
                <a:lnTo>
                  <a:pt x="148697" y="63352"/>
                </a:lnTo>
                <a:lnTo>
                  <a:pt x="149542" y="49220"/>
                </a:lnTo>
                <a:lnTo>
                  <a:pt x="149113" y="38988"/>
                </a:lnTo>
                <a:lnTo>
                  <a:pt x="146938" y="26133"/>
                </a:lnTo>
                <a:lnTo>
                  <a:pt x="142926" y="15786"/>
                </a:lnTo>
                <a:lnTo>
                  <a:pt x="139008" y="10015"/>
                </a:lnTo>
                <a:lnTo>
                  <a:pt x="128796" y="2503"/>
                </a:lnTo>
                <a:lnTo>
                  <a:pt x="115218" y="0"/>
                </a:lnTo>
                <a:lnTo>
                  <a:pt x="103139" y="2216"/>
                </a:lnTo>
                <a:lnTo>
                  <a:pt x="92915" y="9701"/>
                </a:lnTo>
                <a:lnTo>
                  <a:pt x="85787" y="22473"/>
                </a:lnTo>
                <a:lnTo>
                  <a:pt x="84729" y="25700"/>
                </a:lnTo>
                <a:lnTo>
                  <a:pt x="82266" y="37630"/>
                </a:lnTo>
                <a:close/>
              </a:path>
              <a:path w="279579" h="101820">
                <a:moveTo>
                  <a:pt x="245600" y="413"/>
                </a:moveTo>
                <a:lnTo>
                  <a:pt x="190391" y="101337"/>
                </a:lnTo>
                <a:lnTo>
                  <a:pt x="198042" y="101337"/>
                </a:lnTo>
                <a:lnTo>
                  <a:pt x="253250" y="413"/>
                </a:lnTo>
                <a:lnTo>
                  <a:pt x="245600" y="413"/>
                </a:lnTo>
                <a:close/>
              </a:path>
              <a:path w="279579" h="101820">
                <a:moveTo>
                  <a:pt x="184004" y="41224"/>
                </a:moveTo>
                <a:lnTo>
                  <a:pt x="180661" y="39834"/>
                </a:lnTo>
                <a:lnTo>
                  <a:pt x="181293" y="51013"/>
                </a:lnTo>
                <a:lnTo>
                  <a:pt x="187910" y="51013"/>
                </a:lnTo>
                <a:lnTo>
                  <a:pt x="187910" y="41224"/>
                </a:lnTo>
                <a:lnTo>
                  <a:pt x="184004" y="41224"/>
                </a:lnTo>
                <a:close/>
              </a:path>
              <a:path w="279579" h="101820">
                <a:moveTo>
                  <a:pt x="251642" y="88928"/>
                </a:moveTo>
                <a:lnTo>
                  <a:pt x="248276" y="87538"/>
                </a:lnTo>
                <a:lnTo>
                  <a:pt x="248931" y="98717"/>
                </a:lnTo>
                <a:lnTo>
                  <a:pt x="255594" y="98717"/>
                </a:lnTo>
                <a:lnTo>
                  <a:pt x="255594" y="88928"/>
                </a:lnTo>
                <a:lnTo>
                  <a:pt x="251642" y="88928"/>
                </a:lnTo>
                <a:close/>
              </a:path>
              <a:path w="279579" h="101820">
                <a:moveTo>
                  <a:pt x="233883" y="86998"/>
                </a:moveTo>
                <a:lnTo>
                  <a:pt x="238569" y="91686"/>
                </a:lnTo>
                <a:lnTo>
                  <a:pt x="243256" y="96374"/>
                </a:lnTo>
                <a:lnTo>
                  <a:pt x="248931" y="98717"/>
                </a:lnTo>
                <a:lnTo>
                  <a:pt x="248276" y="87538"/>
                </a:lnTo>
                <a:lnTo>
                  <a:pt x="245496" y="84758"/>
                </a:lnTo>
                <a:lnTo>
                  <a:pt x="242716" y="81977"/>
                </a:lnTo>
                <a:lnTo>
                  <a:pt x="241326" y="78634"/>
                </a:lnTo>
                <a:lnTo>
                  <a:pt x="241326" y="70821"/>
                </a:lnTo>
                <a:lnTo>
                  <a:pt x="242716" y="67477"/>
                </a:lnTo>
                <a:lnTo>
                  <a:pt x="245496" y="64697"/>
                </a:lnTo>
                <a:lnTo>
                  <a:pt x="248276" y="61917"/>
                </a:lnTo>
                <a:lnTo>
                  <a:pt x="251642" y="60527"/>
                </a:lnTo>
                <a:lnTo>
                  <a:pt x="259499" y="60527"/>
                </a:lnTo>
                <a:lnTo>
                  <a:pt x="262842" y="61917"/>
                </a:lnTo>
                <a:lnTo>
                  <a:pt x="265622" y="64697"/>
                </a:lnTo>
                <a:lnTo>
                  <a:pt x="268402" y="67477"/>
                </a:lnTo>
                <a:lnTo>
                  <a:pt x="269792" y="70821"/>
                </a:lnTo>
                <a:lnTo>
                  <a:pt x="269792" y="78634"/>
                </a:lnTo>
                <a:lnTo>
                  <a:pt x="268402" y="81977"/>
                </a:lnTo>
                <a:lnTo>
                  <a:pt x="265622" y="84758"/>
                </a:lnTo>
                <a:lnTo>
                  <a:pt x="262842" y="87538"/>
                </a:lnTo>
                <a:lnTo>
                  <a:pt x="259499" y="88928"/>
                </a:lnTo>
                <a:lnTo>
                  <a:pt x="255594" y="88928"/>
                </a:lnTo>
                <a:lnTo>
                  <a:pt x="255594" y="98717"/>
                </a:lnTo>
                <a:lnTo>
                  <a:pt x="262210" y="98717"/>
                </a:lnTo>
                <a:lnTo>
                  <a:pt x="267862" y="96374"/>
                </a:lnTo>
                <a:lnTo>
                  <a:pt x="272549" y="91686"/>
                </a:lnTo>
                <a:lnTo>
                  <a:pt x="277236" y="86998"/>
                </a:lnTo>
                <a:lnTo>
                  <a:pt x="279579" y="81345"/>
                </a:lnTo>
                <a:lnTo>
                  <a:pt x="279579" y="68109"/>
                </a:lnTo>
                <a:lnTo>
                  <a:pt x="277236" y="62456"/>
                </a:lnTo>
                <a:lnTo>
                  <a:pt x="272549" y="57769"/>
                </a:lnTo>
                <a:lnTo>
                  <a:pt x="267862" y="53081"/>
                </a:lnTo>
                <a:lnTo>
                  <a:pt x="262210" y="50737"/>
                </a:lnTo>
                <a:lnTo>
                  <a:pt x="248931" y="50737"/>
                </a:lnTo>
                <a:lnTo>
                  <a:pt x="243256" y="53081"/>
                </a:lnTo>
                <a:lnTo>
                  <a:pt x="238569" y="57769"/>
                </a:lnTo>
                <a:lnTo>
                  <a:pt x="233883" y="62456"/>
                </a:lnTo>
                <a:lnTo>
                  <a:pt x="231539" y="68109"/>
                </a:lnTo>
                <a:lnTo>
                  <a:pt x="231539" y="81345"/>
                </a:lnTo>
                <a:lnTo>
                  <a:pt x="233883" y="869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996449" y="62897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2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5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6"/>
                </a:lnTo>
                <a:lnTo>
                  <a:pt x="28810" y="42809"/>
                </a:lnTo>
                <a:lnTo>
                  <a:pt x="36323" y="41844"/>
                </a:lnTo>
                <a:lnTo>
                  <a:pt x="40963" y="41109"/>
                </a:lnTo>
                <a:lnTo>
                  <a:pt x="43353" y="40465"/>
                </a:lnTo>
                <a:lnTo>
                  <a:pt x="45742" y="39822"/>
                </a:lnTo>
                <a:lnTo>
                  <a:pt x="49211" y="38052"/>
                </a:lnTo>
                <a:lnTo>
                  <a:pt x="49211" y="55677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799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3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7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8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8"/>
                </a:lnTo>
                <a:lnTo>
                  <a:pt x="45857" y="30515"/>
                </a:lnTo>
                <a:lnTo>
                  <a:pt x="43008" y="30883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009419" y="68294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086720" y="628973"/>
            <a:ext cx="45928" cy="68916"/>
          </a:xfrm>
          <a:custGeom>
            <a:avLst/>
            <a:gdLst/>
            <a:ahLst/>
            <a:cxnLst/>
            <a:rect l="l" t="t" r="r" b="b"/>
            <a:pathLst>
              <a:path w="50521" h="78105">
                <a:moveTo>
                  <a:pt x="5307" y="74451"/>
                </a:moveTo>
                <a:lnTo>
                  <a:pt x="9075" y="76887"/>
                </a:lnTo>
                <a:lnTo>
                  <a:pt x="13738" y="78105"/>
                </a:lnTo>
                <a:lnTo>
                  <a:pt x="26375" y="78105"/>
                </a:lnTo>
                <a:lnTo>
                  <a:pt x="32578" y="75922"/>
                </a:lnTo>
                <a:lnTo>
                  <a:pt x="37908" y="71556"/>
                </a:lnTo>
                <a:lnTo>
                  <a:pt x="44481" y="63879"/>
                </a:lnTo>
                <a:lnTo>
                  <a:pt x="49011" y="52134"/>
                </a:lnTo>
                <a:lnTo>
                  <a:pt x="50521" y="37087"/>
                </a:lnTo>
                <a:lnTo>
                  <a:pt x="50397" y="32953"/>
                </a:lnTo>
                <a:lnTo>
                  <a:pt x="47781" y="19686"/>
                </a:lnTo>
                <a:lnTo>
                  <a:pt x="41768" y="9616"/>
                </a:lnTo>
                <a:lnTo>
                  <a:pt x="35932" y="3205"/>
                </a:lnTo>
                <a:lnTo>
                  <a:pt x="28833" y="0"/>
                </a:lnTo>
                <a:lnTo>
                  <a:pt x="14818" y="0"/>
                </a:lnTo>
                <a:lnTo>
                  <a:pt x="9902" y="1378"/>
                </a:lnTo>
                <a:lnTo>
                  <a:pt x="5720" y="4136"/>
                </a:lnTo>
                <a:lnTo>
                  <a:pt x="2779" y="5974"/>
                </a:lnTo>
                <a:lnTo>
                  <a:pt x="3170" y="15188"/>
                </a:lnTo>
                <a:lnTo>
                  <a:pt x="9052" y="10891"/>
                </a:lnTo>
                <a:lnTo>
                  <a:pt x="26191" y="10891"/>
                </a:lnTo>
                <a:lnTo>
                  <a:pt x="32072" y="14959"/>
                </a:lnTo>
                <a:lnTo>
                  <a:pt x="35289" y="23093"/>
                </a:lnTo>
                <a:lnTo>
                  <a:pt x="36989" y="27321"/>
                </a:lnTo>
                <a:lnTo>
                  <a:pt x="37839" y="32377"/>
                </a:lnTo>
                <a:lnTo>
                  <a:pt x="37839" y="47911"/>
                </a:lnTo>
                <a:lnTo>
                  <a:pt x="35920" y="55160"/>
                </a:lnTo>
                <a:lnTo>
                  <a:pt x="32084" y="60009"/>
                </a:lnTo>
                <a:lnTo>
                  <a:pt x="28247" y="64857"/>
                </a:lnTo>
                <a:lnTo>
                  <a:pt x="23434" y="67282"/>
                </a:lnTo>
                <a:lnTo>
                  <a:pt x="9098" y="67282"/>
                </a:lnTo>
                <a:lnTo>
                  <a:pt x="3216" y="63468"/>
                </a:lnTo>
                <a:lnTo>
                  <a:pt x="0" y="55838"/>
                </a:lnTo>
                <a:lnTo>
                  <a:pt x="643" y="70706"/>
                </a:lnTo>
                <a:lnTo>
                  <a:pt x="3101" y="73072"/>
                </a:lnTo>
                <a:lnTo>
                  <a:pt x="5307" y="74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155026" y="60698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10323" y="628973"/>
            <a:ext cx="63473" cy="68916"/>
          </a:xfrm>
          <a:custGeom>
            <a:avLst/>
            <a:gdLst/>
            <a:ahLst/>
            <a:cxnLst/>
            <a:rect l="l" t="t" r="r" b="b"/>
            <a:pathLst>
              <a:path w="69820" h="78105">
                <a:moveTo>
                  <a:pt x="2136" y="44096"/>
                </a:moveTo>
                <a:lnTo>
                  <a:pt x="0" y="49404"/>
                </a:lnTo>
                <a:lnTo>
                  <a:pt x="0" y="62503"/>
                </a:lnTo>
                <a:lnTo>
                  <a:pt x="2170" y="67707"/>
                </a:lnTo>
                <a:lnTo>
                  <a:pt x="6513" y="71866"/>
                </a:lnTo>
                <a:lnTo>
                  <a:pt x="10855" y="76025"/>
                </a:lnTo>
                <a:lnTo>
                  <a:pt x="16449" y="78105"/>
                </a:lnTo>
                <a:lnTo>
                  <a:pt x="14267" y="62387"/>
                </a:lnTo>
                <a:lnTo>
                  <a:pt x="12957" y="59561"/>
                </a:lnTo>
                <a:lnTo>
                  <a:pt x="12957" y="51242"/>
                </a:lnTo>
                <a:lnTo>
                  <a:pt x="14864" y="47796"/>
                </a:lnTo>
                <a:lnTo>
                  <a:pt x="18678" y="45635"/>
                </a:lnTo>
                <a:lnTo>
                  <a:pt x="20929" y="44349"/>
                </a:lnTo>
                <a:lnTo>
                  <a:pt x="24307" y="43407"/>
                </a:lnTo>
                <a:lnTo>
                  <a:pt x="28810" y="42809"/>
                </a:lnTo>
                <a:lnTo>
                  <a:pt x="36323" y="41845"/>
                </a:lnTo>
                <a:lnTo>
                  <a:pt x="40963" y="41109"/>
                </a:lnTo>
                <a:lnTo>
                  <a:pt x="43353" y="40466"/>
                </a:lnTo>
                <a:lnTo>
                  <a:pt x="45742" y="39822"/>
                </a:lnTo>
                <a:lnTo>
                  <a:pt x="49211" y="38053"/>
                </a:lnTo>
                <a:lnTo>
                  <a:pt x="49211" y="55678"/>
                </a:lnTo>
                <a:lnTo>
                  <a:pt x="45765" y="61169"/>
                </a:lnTo>
                <a:lnTo>
                  <a:pt x="38942" y="74451"/>
                </a:lnTo>
                <a:lnTo>
                  <a:pt x="43674" y="72015"/>
                </a:lnTo>
                <a:lnTo>
                  <a:pt x="47304" y="69143"/>
                </a:lnTo>
                <a:lnTo>
                  <a:pt x="49832" y="65834"/>
                </a:lnTo>
                <a:lnTo>
                  <a:pt x="50245" y="68775"/>
                </a:lnTo>
                <a:lnTo>
                  <a:pt x="51968" y="72659"/>
                </a:lnTo>
                <a:lnTo>
                  <a:pt x="53898" y="75692"/>
                </a:lnTo>
                <a:lnTo>
                  <a:pt x="57000" y="77209"/>
                </a:lnTo>
                <a:lnTo>
                  <a:pt x="63019" y="77209"/>
                </a:lnTo>
                <a:lnTo>
                  <a:pt x="66419" y="76864"/>
                </a:lnTo>
                <a:lnTo>
                  <a:pt x="69820" y="75968"/>
                </a:lnTo>
                <a:lnTo>
                  <a:pt x="69820" y="66800"/>
                </a:lnTo>
                <a:lnTo>
                  <a:pt x="68303" y="67041"/>
                </a:lnTo>
                <a:lnTo>
                  <a:pt x="65753" y="67213"/>
                </a:lnTo>
                <a:lnTo>
                  <a:pt x="62410" y="66041"/>
                </a:lnTo>
                <a:lnTo>
                  <a:pt x="61618" y="62939"/>
                </a:lnTo>
                <a:lnTo>
                  <a:pt x="61618" y="13419"/>
                </a:lnTo>
                <a:lnTo>
                  <a:pt x="58930" y="8272"/>
                </a:lnTo>
                <a:lnTo>
                  <a:pt x="53553" y="4963"/>
                </a:lnTo>
                <a:lnTo>
                  <a:pt x="48132" y="1654"/>
                </a:lnTo>
                <a:lnTo>
                  <a:pt x="41078" y="0"/>
                </a:lnTo>
                <a:lnTo>
                  <a:pt x="24904" y="0"/>
                </a:lnTo>
                <a:lnTo>
                  <a:pt x="18321" y="1780"/>
                </a:lnTo>
                <a:lnTo>
                  <a:pt x="12647" y="5342"/>
                </a:lnTo>
                <a:lnTo>
                  <a:pt x="6972" y="8904"/>
                </a:lnTo>
                <a:lnTo>
                  <a:pt x="4020" y="15235"/>
                </a:lnTo>
                <a:lnTo>
                  <a:pt x="3790" y="24334"/>
                </a:lnTo>
                <a:lnTo>
                  <a:pt x="15370" y="24334"/>
                </a:lnTo>
                <a:lnTo>
                  <a:pt x="15829" y="20519"/>
                </a:lnTo>
                <a:lnTo>
                  <a:pt x="16817" y="17648"/>
                </a:lnTo>
                <a:lnTo>
                  <a:pt x="18333" y="15717"/>
                </a:lnTo>
                <a:lnTo>
                  <a:pt x="21044" y="12224"/>
                </a:lnTo>
                <a:lnTo>
                  <a:pt x="25639" y="10478"/>
                </a:lnTo>
                <a:lnTo>
                  <a:pt x="37724" y="10478"/>
                </a:lnTo>
                <a:lnTo>
                  <a:pt x="42032" y="11432"/>
                </a:lnTo>
                <a:lnTo>
                  <a:pt x="45041" y="13339"/>
                </a:lnTo>
                <a:lnTo>
                  <a:pt x="48051" y="15246"/>
                </a:lnTo>
                <a:lnTo>
                  <a:pt x="49556" y="18314"/>
                </a:lnTo>
                <a:lnTo>
                  <a:pt x="49556" y="24610"/>
                </a:lnTo>
                <a:lnTo>
                  <a:pt x="48729" y="27299"/>
                </a:lnTo>
                <a:lnTo>
                  <a:pt x="45857" y="30515"/>
                </a:lnTo>
                <a:lnTo>
                  <a:pt x="43008" y="30884"/>
                </a:lnTo>
                <a:lnTo>
                  <a:pt x="23227" y="33365"/>
                </a:lnTo>
                <a:lnTo>
                  <a:pt x="16289" y="34238"/>
                </a:lnTo>
                <a:lnTo>
                  <a:pt x="10683" y="36559"/>
                </a:lnTo>
                <a:lnTo>
                  <a:pt x="6409" y="40327"/>
                </a:lnTo>
                <a:lnTo>
                  <a:pt x="2136" y="440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223293" y="682946"/>
            <a:ext cx="28635" cy="14943"/>
          </a:xfrm>
          <a:custGeom>
            <a:avLst/>
            <a:gdLst/>
            <a:ahLst/>
            <a:cxnLst/>
            <a:rect l="l" t="t" r="r" b="b"/>
            <a:pathLst>
              <a:path w="31498" h="16935">
                <a:moveTo>
                  <a:pt x="31498" y="0"/>
                </a:moveTo>
                <a:lnTo>
                  <a:pt x="24605" y="3354"/>
                </a:lnTo>
                <a:lnTo>
                  <a:pt x="20516" y="5377"/>
                </a:lnTo>
                <a:lnTo>
                  <a:pt x="16289" y="6388"/>
                </a:lnTo>
                <a:lnTo>
                  <a:pt x="8339" y="6388"/>
                </a:lnTo>
                <a:lnTo>
                  <a:pt x="5238" y="5354"/>
                </a:lnTo>
                <a:lnTo>
                  <a:pt x="2619" y="3286"/>
                </a:lnTo>
                <a:lnTo>
                  <a:pt x="0" y="1217"/>
                </a:lnTo>
                <a:lnTo>
                  <a:pt x="2182" y="16935"/>
                </a:lnTo>
                <a:lnTo>
                  <a:pt x="14726" y="16935"/>
                </a:lnTo>
                <a:lnTo>
                  <a:pt x="19942" y="15718"/>
                </a:lnTo>
                <a:lnTo>
                  <a:pt x="24674" y="13282"/>
                </a:lnTo>
                <a:lnTo>
                  <a:pt x="3149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294265" y="606345"/>
            <a:ext cx="0" cy="89355"/>
          </a:xfrm>
          <a:custGeom>
            <a:avLst/>
            <a:gdLst/>
            <a:ahLst/>
            <a:cxnLst/>
            <a:rect l="l" t="t" r="r" b="b"/>
            <a:pathLst>
              <a:path h="101269">
                <a:moveTo>
                  <a:pt x="0" y="0"/>
                </a:moveTo>
                <a:lnTo>
                  <a:pt x="0" y="101269"/>
                </a:lnTo>
              </a:path>
            </a:pathLst>
          </a:custGeom>
          <a:ln w="136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174544" y="612368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6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4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073561" y="630858"/>
            <a:ext cx="16040" cy="90814"/>
          </a:xfrm>
          <a:custGeom>
            <a:avLst/>
            <a:gdLst/>
            <a:ahLst/>
            <a:cxnLst/>
            <a:rect l="l" t="t" r="r" b="b"/>
            <a:pathLst>
              <a:path w="17644" h="102922">
                <a:moveTo>
                  <a:pt x="12406" y="102922"/>
                </a:moveTo>
                <a:lnTo>
                  <a:pt x="12406" y="65214"/>
                </a:lnTo>
                <a:lnTo>
                  <a:pt x="15117" y="68569"/>
                </a:lnTo>
                <a:lnTo>
                  <a:pt x="14473" y="53701"/>
                </a:lnTo>
                <a:lnTo>
                  <a:pt x="12773" y="49703"/>
                </a:lnTo>
                <a:lnTo>
                  <a:pt x="11923" y="44854"/>
                </a:lnTo>
                <a:lnTo>
                  <a:pt x="11923" y="32078"/>
                </a:lnTo>
                <a:lnTo>
                  <a:pt x="12773" y="26242"/>
                </a:lnTo>
                <a:lnTo>
                  <a:pt x="14473" y="21646"/>
                </a:lnTo>
                <a:lnTo>
                  <a:pt x="17644" y="13051"/>
                </a:lnTo>
                <a:lnTo>
                  <a:pt x="17253" y="3837"/>
                </a:lnTo>
                <a:lnTo>
                  <a:pt x="14542" y="6434"/>
                </a:lnTo>
                <a:lnTo>
                  <a:pt x="12061" y="9788"/>
                </a:lnTo>
                <a:lnTo>
                  <a:pt x="12061" y="0"/>
                </a:lnTo>
                <a:lnTo>
                  <a:pt x="0" y="0"/>
                </a:lnTo>
                <a:lnTo>
                  <a:pt x="0" y="102922"/>
                </a:lnTo>
                <a:lnTo>
                  <a:pt x="12406" y="1029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5458066" y="612368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4"/>
                </a:lnTo>
                <a:lnTo>
                  <a:pt x="31418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4" y="0"/>
                </a:lnTo>
                <a:lnTo>
                  <a:pt x="9994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4" y="30745"/>
                </a:lnTo>
                <a:lnTo>
                  <a:pt x="9994" y="84355"/>
                </a:lnTo>
                <a:lnTo>
                  <a:pt x="11027" y="88204"/>
                </a:lnTo>
                <a:lnTo>
                  <a:pt x="13096" y="91169"/>
                </a:lnTo>
                <a:lnTo>
                  <a:pt x="15163" y="94133"/>
                </a:lnTo>
                <a:lnTo>
                  <a:pt x="19092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5296806" y="606345"/>
            <a:ext cx="72934" cy="89354"/>
          </a:xfrm>
          <a:custGeom>
            <a:avLst/>
            <a:gdLst/>
            <a:ahLst/>
            <a:cxnLst/>
            <a:rect l="l" t="t" r="r" b="b"/>
            <a:pathLst>
              <a:path w="80227" h="101268">
                <a:moveTo>
                  <a:pt x="13715" y="11788"/>
                </a:moveTo>
                <a:lnTo>
                  <a:pt x="51899" y="11788"/>
                </a:lnTo>
                <a:lnTo>
                  <a:pt x="55644" y="12477"/>
                </a:lnTo>
                <a:lnTo>
                  <a:pt x="58447" y="13856"/>
                </a:lnTo>
                <a:lnTo>
                  <a:pt x="63685" y="16475"/>
                </a:lnTo>
                <a:lnTo>
                  <a:pt x="66305" y="21393"/>
                </a:lnTo>
                <a:lnTo>
                  <a:pt x="70463" y="49152"/>
                </a:lnTo>
                <a:lnTo>
                  <a:pt x="73967" y="46049"/>
                </a:lnTo>
                <a:lnTo>
                  <a:pt x="76471" y="42189"/>
                </a:lnTo>
                <a:lnTo>
                  <a:pt x="78975" y="38329"/>
                </a:lnTo>
                <a:lnTo>
                  <a:pt x="80227" y="33365"/>
                </a:lnTo>
                <a:lnTo>
                  <a:pt x="80117" y="24312"/>
                </a:lnTo>
                <a:lnTo>
                  <a:pt x="76004" y="11566"/>
                </a:lnTo>
                <a:lnTo>
                  <a:pt x="65960" y="3377"/>
                </a:lnTo>
                <a:lnTo>
                  <a:pt x="60951" y="1125"/>
                </a:lnTo>
                <a:lnTo>
                  <a:pt x="54587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7838"/>
                </a:lnTo>
                <a:lnTo>
                  <a:pt x="50544" y="57838"/>
                </a:lnTo>
                <a:lnTo>
                  <a:pt x="54656" y="58458"/>
                </a:lnTo>
                <a:lnTo>
                  <a:pt x="57275" y="59699"/>
                </a:lnTo>
                <a:lnTo>
                  <a:pt x="61870" y="61951"/>
                </a:lnTo>
                <a:lnTo>
                  <a:pt x="60687" y="42534"/>
                </a:lnTo>
                <a:lnTo>
                  <a:pt x="56942" y="45107"/>
                </a:lnTo>
                <a:lnTo>
                  <a:pt x="51853" y="46394"/>
                </a:lnTo>
                <a:lnTo>
                  <a:pt x="13715" y="46394"/>
                </a:lnTo>
                <a:lnTo>
                  <a:pt x="13715" y="117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5351976" y="625222"/>
            <a:ext cx="21272" cy="70477"/>
          </a:xfrm>
          <a:custGeom>
            <a:avLst/>
            <a:gdLst/>
            <a:ahLst/>
            <a:cxnLst/>
            <a:rect l="l" t="t" r="r" b="b"/>
            <a:pathLst>
              <a:path w="23399" h="79874">
                <a:moveTo>
                  <a:pt x="4974" y="72452"/>
                </a:moveTo>
                <a:lnTo>
                  <a:pt x="5204" y="75117"/>
                </a:lnTo>
                <a:lnTo>
                  <a:pt x="5479" y="76496"/>
                </a:lnTo>
                <a:lnTo>
                  <a:pt x="6582" y="79874"/>
                </a:lnTo>
                <a:lnTo>
                  <a:pt x="23399" y="79874"/>
                </a:lnTo>
                <a:lnTo>
                  <a:pt x="23399" y="77599"/>
                </a:lnTo>
                <a:lnTo>
                  <a:pt x="19816" y="74612"/>
                </a:lnTo>
                <a:lnTo>
                  <a:pt x="18988" y="71395"/>
                </a:lnTo>
                <a:lnTo>
                  <a:pt x="18483" y="69511"/>
                </a:lnTo>
                <a:lnTo>
                  <a:pt x="18161" y="66638"/>
                </a:lnTo>
                <a:lnTo>
                  <a:pt x="18023" y="62778"/>
                </a:lnTo>
                <a:lnTo>
                  <a:pt x="17541" y="49197"/>
                </a:lnTo>
                <a:lnTo>
                  <a:pt x="17311" y="43315"/>
                </a:lnTo>
                <a:lnTo>
                  <a:pt x="16197" y="39063"/>
                </a:lnTo>
                <a:lnTo>
                  <a:pt x="14198" y="36444"/>
                </a:lnTo>
                <a:lnTo>
                  <a:pt x="12199" y="33824"/>
                </a:lnTo>
                <a:lnTo>
                  <a:pt x="9224" y="31710"/>
                </a:lnTo>
                <a:lnTo>
                  <a:pt x="5272" y="30102"/>
                </a:lnTo>
                <a:lnTo>
                  <a:pt x="9776" y="27758"/>
                </a:lnTo>
                <a:lnTo>
                  <a:pt x="5617" y="0"/>
                </a:lnTo>
                <a:lnTo>
                  <a:pt x="5617" y="13924"/>
                </a:lnTo>
                <a:lnTo>
                  <a:pt x="3744" y="18566"/>
                </a:lnTo>
                <a:lnTo>
                  <a:pt x="0" y="21140"/>
                </a:lnTo>
                <a:lnTo>
                  <a:pt x="1183" y="40557"/>
                </a:lnTo>
                <a:lnTo>
                  <a:pt x="3641" y="44992"/>
                </a:lnTo>
                <a:lnTo>
                  <a:pt x="3963" y="51610"/>
                </a:lnTo>
                <a:lnTo>
                  <a:pt x="4790" y="68499"/>
                </a:lnTo>
                <a:lnTo>
                  <a:pt x="4974" y="72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5386281" y="629095"/>
            <a:ext cx="61280" cy="68916"/>
          </a:xfrm>
          <a:custGeom>
            <a:avLst/>
            <a:gdLst/>
            <a:ahLst/>
            <a:cxnLst/>
            <a:rect l="l" t="t" r="r" b="b"/>
            <a:pathLst>
              <a:path w="67408" h="78105">
                <a:moveTo>
                  <a:pt x="23641" y="12879"/>
                </a:moveTo>
                <a:lnTo>
                  <a:pt x="28420" y="10823"/>
                </a:lnTo>
                <a:lnTo>
                  <a:pt x="42067" y="10823"/>
                </a:lnTo>
                <a:lnTo>
                  <a:pt x="47741" y="13810"/>
                </a:lnTo>
                <a:lnTo>
                  <a:pt x="51142" y="19784"/>
                </a:lnTo>
                <a:lnTo>
                  <a:pt x="52980" y="23001"/>
                </a:lnTo>
                <a:lnTo>
                  <a:pt x="54151" y="27299"/>
                </a:lnTo>
                <a:lnTo>
                  <a:pt x="54657" y="32675"/>
                </a:lnTo>
                <a:lnTo>
                  <a:pt x="13647" y="32675"/>
                </a:lnTo>
                <a:lnTo>
                  <a:pt x="13877" y="26334"/>
                </a:lnTo>
                <a:lnTo>
                  <a:pt x="9649" y="11098"/>
                </a:lnTo>
                <a:lnTo>
                  <a:pt x="6712" y="14966"/>
                </a:lnTo>
                <a:lnTo>
                  <a:pt x="1678" y="26311"/>
                </a:lnTo>
                <a:lnTo>
                  <a:pt x="0" y="39983"/>
                </a:lnTo>
                <a:lnTo>
                  <a:pt x="199" y="45026"/>
                </a:lnTo>
                <a:lnTo>
                  <a:pt x="3136" y="58021"/>
                </a:lnTo>
                <a:lnTo>
                  <a:pt x="9580" y="68075"/>
                </a:lnTo>
                <a:lnTo>
                  <a:pt x="20224" y="75603"/>
                </a:lnTo>
                <a:lnTo>
                  <a:pt x="32946" y="78105"/>
                </a:lnTo>
                <a:lnTo>
                  <a:pt x="36714" y="78105"/>
                </a:lnTo>
                <a:lnTo>
                  <a:pt x="40091" y="77737"/>
                </a:lnTo>
                <a:lnTo>
                  <a:pt x="43078" y="77002"/>
                </a:lnTo>
                <a:lnTo>
                  <a:pt x="48637" y="75715"/>
                </a:lnTo>
                <a:lnTo>
                  <a:pt x="53301" y="73234"/>
                </a:lnTo>
                <a:lnTo>
                  <a:pt x="57069" y="69557"/>
                </a:lnTo>
                <a:lnTo>
                  <a:pt x="59321" y="67443"/>
                </a:lnTo>
                <a:lnTo>
                  <a:pt x="61354" y="64720"/>
                </a:lnTo>
                <a:lnTo>
                  <a:pt x="63169" y="61388"/>
                </a:lnTo>
                <a:lnTo>
                  <a:pt x="64984" y="58056"/>
                </a:lnTo>
                <a:lnTo>
                  <a:pt x="66052" y="55034"/>
                </a:lnTo>
                <a:lnTo>
                  <a:pt x="66374" y="52322"/>
                </a:lnTo>
                <a:lnTo>
                  <a:pt x="54174" y="52322"/>
                </a:lnTo>
                <a:lnTo>
                  <a:pt x="53255" y="55586"/>
                </a:lnTo>
                <a:lnTo>
                  <a:pt x="51693" y="58458"/>
                </a:lnTo>
                <a:lnTo>
                  <a:pt x="49487" y="60940"/>
                </a:lnTo>
                <a:lnTo>
                  <a:pt x="45628" y="65214"/>
                </a:lnTo>
                <a:lnTo>
                  <a:pt x="40458" y="67351"/>
                </a:lnTo>
                <a:lnTo>
                  <a:pt x="27041" y="67351"/>
                </a:lnTo>
                <a:lnTo>
                  <a:pt x="21918" y="65087"/>
                </a:lnTo>
                <a:lnTo>
                  <a:pt x="18609" y="60560"/>
                </a:lnTo>
                <a:lnTo>
                  <a:pt x="15301" y="56034"/>
                </a:lnTo>
                <a:lnTo>
                  <a:pt x="13532" y="50025"/>
                </a:lnTo>
                <a:lnTo>
                  <a:pt x="13302" y="42533"/>
                </a:lnTo>
                <a:lnTo>
                  <a:pt x="67408" y="42533"/>
                </a:lnTo>
                <a:lnTo>
                  <a:pt x="67408" y="35088"/>
                </a:lnTo>
                <a:lnTo>
                  <a:pt x="67040" y="29665"/>
                </a:lnTo>
                <a:lnTo>
                  <a:pt x="66305" y="26264"/>
                </a:lnTo>
                <a:lnTo>
                  <a:pt x="65478" y="21301"/>
                </a:lnTo>
                <a:lnTo>
                  <a:pt x="63824" y="16958"/>
                </a:lnTo>
                <a:lnTo>
                  <a:pt x="61342" y="13235"/>
                </a:lnTo>
                <a:lnTo>
                  <a:pt x="58769" y="9329"/>
                </a:lnTo>
                <a:lnTo>
                  <a:pt x="55024" y="6146"/>
                </a:lnTo>
                <a:lnTo>
                  <a:pt x="50108" y="3687"/>
                </a:lnTo>
                <a:lnTo>
                  <a:pt x="45191" y="1229"/>
                </a:lnTo>
                <a:lnTo>
                  <a:pt x="40113" y="0"/>
                </a:lnTo>
                <a:lnTo>
                  <a:pt x="32470" y="68"/>
                </a:lnTo>
                <a:lnTo>
                  <a:pt x="23641" y="128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5395054" y="629155"/>
            <a:ext cx="20746" cy="23175"/>
          </a:xfrm>
          <a:custGeom>
            <a:avLst/>
            <a:gdLst/>
            <a:ahLst/>
            <a:cxnLst/>
            <a:rect l="l" t="t" r="r" b="b"/>
            <a:pathLst>
              <a:path w="22821" h="26265">
                <a:moveTo>
                  <a:pt x="10152" y="3158"/>
                </a:moveTo>
                <a:lnTo>
                  <a:pt x="0" y="11030"/>
                </a:lnTo>
                <a:lnTo>
                  <a:pt x="4227" y="26265"/>
                </a:lnTo>
                <a:lnTo>
                  <a:pt x="6272" y="21037"/>
                </a:lnTo>
                <a:lnTo>
                  <a:pt x="10131" y="16924"/>
                </a:lnTo>
                <a:lnTo>
                  <a:pt x="13991" y="12811"/>
                </a:lnTo>
                <a:lnTo>
                  <a:pt x="22821" y="0"/>
                </a:lnTo>
                <a:lnTo>
                  <a:pt x="10152" y="3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5496728" y="630554"/>
            <a:ext cx="54012" cy="66909"/>
          </a:xfrm>
          <a:custGeom>
            <a:avLst/>
            <a:gdLst/>
            <a:ahLst/>
            <a:cxnLst/>
            <a:rect l="l" t="t" r="r" b="b"/>
            <a:pathLst>
              <a:path w="59413" h="75830">
                <a:moveTo>
                  <a:pt x="12682" y="0"/>
                </a:moveTo>
                <a:lnTo>
                  <a:pt x="0" y="0"/>
                </a:lnTo>
                <a:lnTo>
                  <a:pt x="0" y="56482"/>
                </a:lnTo>
                <a:lnTo>
                  <a:pt x="1034" y="61514"/>
                </a:lnTo>
                <a:lnTo>
                  <a:pt x="3101" y="65283"/>
                </a:lnTo>
                <a:lnTo>
                  <a:pt x="6915" y="72314"/>
                </a:lnTo>
                <a:lnTo>
                  <a:pt x="14083" y="75830"/>
                </a:lnTo>
                <a:lnTo>
                  <a:pt x="31360" y="75830"/>
                </a:lnTo>
                <a:lnTo>
                  <a:pt x="37104" y="73900"/>
                </a:lnTo>
                <a:lnTo>
                  <a:pt x="41836" y="70039"/>
                </a:lnTo>
                <a:lnTo>
                  <a:pt x="44226" y="68110"/>
                </a:lnTo>
                <a:lnTo>
                  <a:pt x="46225" y="65742"/>
                </a:lnTo>
                <a:lnTo>
                  <a:pt x="47833" y="62939"/>
                </a:lnTo>
                <a:lnTo>
                  <a:pt x="47695" y="73831"/>
                </a:lnTo>
                <a:lnTo>
                  <a:pt x="59413" y="73831"/>
                </a:lnTo>
                <a:lnTo>
                  <a:pt x="59413" y="0"/>
                </a:lnTo>
                <a:lnTo>
                  <a:pt x="47006" y="0"/>
                </a:lnTo>
                <a:lnTo>
                  <a:pt x="47006" y="43476"/>
                </a:lnTo>
                <a:lnTo>
                  <a:pt x="46156" y="49152"/>
                </a:lnTo>
                <a:lnTo>
                  <a:pt x="44456" y="53288"/>
                </a:lnTo>
                <a:lnTo>
                  <a:pt x="41331" y="61009"/>
                </a:lnTo>
                <a:lnTo>
                  <a:pt x="35450" y="64869"/>
                </a:lnTo>
                <a:lnTo>
                  <a:pt x="20792" y="64869"/>
                </a:lnTo>
                <a:lnTo>
                  <a:pt x="16680" y="62664"/>
                </a:lnTo>
                <a:lnTo>
                  <a:pt x="14474" y="58251"/>
                </a:lnTo>
                <a:lnTo>
                  <a:pt x="13279" y="55861"/>
                </a:lnTo>
                <a:lnTo>
                  <a:pt x="12682" y="52783"/>
                </a:lnTo>
                <a:lnTo>
                  <a:pt x="1268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5572148" y="629095"/>
            <a:ext cx="32645" cy="66604"/>
          </a:xfrm>
          <a:custGeom>
            <a:avLst/>
            <a:gdLst/>
            <a:ahLst/>
            <a:cxnLst/>
            <a:rect l="l" t="t" r="r" b="b"/>
            <a:pathLst>
              <a:path w="35909" h="75485">
                <a:moveTo>
                  <a:pt x="0" y="1654"/>
                </a:moveTo>
                <a:lnTo>
                  <a:pt x="0" y="75485"/>
                </a:lnTo>
                <a:lnTo>
                  <a:pt x="12406" y="75485"/>
                </a:lnTo>
                <a:lnTo>
                  <a:pt x="12406" y="27781"/>
                </a:lnTo>
                <a:lnTo>
                  <a:pt x="14083" y="23151"/>
                </a:lnTo>
                <a:lnTo>
                  <a:pt x="17437" y="19129"/>
                </a:lnTo>
                <a:lnTo>
                  <a:pt x="20791" y="15108"/>
                </a:lnTo>
                <a:lnTo>
                  <a:pt x="25593" y="13098"/>
                </a:lnTo>
                <a:lnTo>
                  <a:pt x="33255" y="13120"/>
                </a:lnTo>
                <a:lnTo>
                  <a:pt x="35909" y="13442"/>
                </a:lnTo>
                <a:lnTo>
                  <a:pt x="35909" y="344"/>
                </a:lnTo>
                <a:lnTo>
                  <a:pt x="34576" y="206"/>
                </a:lnTo>
                <a:lnTo>
                  <a:pt x="31911" y="0"/>
                </a:lnTo>
                <a:lnTo>
                  <a:pt x="26995" y="0"/>
                </a:lnTo>
                <a:lnTo>
                  <a:pt x="22652" y="1780"/>
                </a:lnTo>
                <a:lnTo>
                  <a:pt x="18885" y="5342"/>
                </a:lnTo>
                <a:lnTo>
                  <a:pt x="15117" y="8904"/>
                </a:lnTo>
                <a:lnTo>
                  <a:pt x="12750" y="11926"/>
                </a:lnTo>
                <a:lnTo>
                  <a:pt x="11786" y="14407"/>
                </a:lnTo>
                <a:lnTo>
                  <a:pt x="11786" y="1654"/>
                </a:lnTo>
                <a:lnTo>
                  <a:pt x="0" y="1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5614608" y="62909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9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6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8" y="24449"/>
                </a:lnTo>
                <a:lnTo>
                  <a:pt x="47558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60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7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5716972" y="628668"/>
            <a:ext cx="62533" cy="66094"/>
          </a:xfrm>
          <a:custGeom>
            <a:avLst/>
            <a:gdLst/>
            <a:ahLst/>
            <a:cxnLst/>
            <a:rect l="l" t="t" r="r" b="b"/>
            <a:pathLst>
              <a:path w="68786" h="74906">
                <a:moveTo>
                  <a:pt x="60101" y="67006"/>
                </a:moveTo>
                <a:lnTo>
                  <a:pt x="62863" y="62760"/>
                </a:lnTo>
                <a:lnTo>
                  <a:pt x="67305" y="51189"/>
                </a:lnTo>
                <a:lnTo>
                  <a:pt x="68786" y="37502"/>
                </a:lnTo>
                <a:lnTo>
                  <a:pt x="68582" y="32366"/>
                </a:lnTo>
                <a:lnTo>
                  <a:pt x="65561" y="19298"/>
                </a:lnTo>
                <a:lnTo>
                  <a:pt x="58929" y="9513"/>
                </a:lnTo>
                <a:lnTo>
                  <a:pt x="47723" y="2281"/>
                </a:lnTo>
                <a:lnTo>
                  <a:pt x="34806" y="0"/>
                </a:lnTo>
                <a:lnTo>
                  <a:pt x="32249" y="73"/>
                </a:lnTo>
                <a:lnTo>
                  <a:pt x="19479" y="3226"/>
                </a:lnTo>
                <a:lnTo>
                  <a:pt x="9442" y="11030"/>
                </a:lnTo>
                <a:lnTo>
                  <a:pt x="6294" y="15334"/>
                </a:lnTo>
                <a:lnTo>
                  <a:pt x="1573" y="26740"/>
                </a:lnTo>
                <a:lnTo>
                  <a:pt x="0" y="40672"/>
                </a:lnTo>
                <a:lnTo>
                  <a:pt x="144" y="44969"/>
                </a:lnTo>
                <a:lnTo>
                  <a:pt x="2844" y="58006"/>
                </a:lnTo>
                <a:lnTo>
                  <a:pt x="8960" y="68351"/>
                </a:lnTo>
                <a:lnTo>
                  <a:pt x="9578" y="69042"/>
                </a:lnTo>
                <a:lnTo>
                  <a:pt x="12751" y="48325"/>
                </a:lnTo>
                <a:lnTo>
                  <a:pt x="12751" y="32285"/>
                </a:lnTo>
                <a:lnTo>
                  <a:pt x="14474" y="25299"/>
                </a:lnTo>
                <a:lnTo>
                  <a:pt x="17920" y="19509"/>
                </a:lnTo>
                <a:lnTo>
                  <a:pt x="21366" y="13718"/>
                </a:lnTo>
                <a:lnTo>
                  <a:pt x="26880" y="10823"/>
                </a:lnTo>
                <a:lnTo>
                  <a:pt x="43008" y="10823"/>
                </a:lnTo>
                <a:lnTo>
                  <a:pt x="49027" y="14224"/>
                </a:lnTo>
                <a:lnTo>
                  <a:pt x="52519" y="21025"/>
                </a:lnTo>
                <a:lnTo>
                  <a:pt x="54725" y="25346"/>
                </a:lnTo>
                <a:lnTo>
                  <a:pt x="55828" y="30953"/>
                </a:lnTo>
                <a:lnTo>
                  <a:pt x="55828" y="45475"/>
                </a:lnTo>
                <a:lnTo>
                  <a:pt x="54300" y="52403"/>
                </a:lnTo>
                <a:lnTo>
                  <a:pt x="51244" y="58630"/>
                </a:lnTo>
                <a:lnTo>
                  <a:pt x="50796" y="74906"/>
                </a:lnTo>
                <a:lnTo>
                  <a:pt x="60101" y="6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5725679" y="671308"/>
            <a:ext cx="37878" cy="26764"/>
          </a:xfrm>
          <a:custGeom>
            <a:avLst/>
            <a:gdLst/>
            <a:ahLst/>
            <a:cxnLst/>
            <a:rect l="l" t="t" r="r" b="b"/>
            <a:pathLst>
              <a:path w="41666" h="30332">
                <a:moveTo>
                  <a:pt x="41666" y="10305"/>
                </a:moveTo>
                <a:lnTo>
                  <a:pt x="38611" y="16533"/>
                </a:lnTo>
                <a:lnTo>
                  <a:pt x="32970" y="19647"/>
                </a:lnTo>
                <a:lnTo>
                  <a:pt x="17255" y="19647"/>
                </a:lnTo>
                <a:lnTo>
                  <a:pt x="11787" y="17027"/>
                </a:lnTo>
                <a:lnTo>
                  <a:pt x="8341" y="11787"/>
                </a:lnTo>
                <a:lnTo>
                  <a:pt x="4895" y="6549"/>
                </a:lnTo>
                <a:lnTo>
                  <a:pt x="3172" y="0"/>
                </a:lnTo>
                <a:lnTo>
                  <a:pt x="0" y="20716"/>
                </a:lnTo>
                <a:lnTo>
                  <a:pt x="10324" y="27928"/>
                </a:lnTo>
                <a:lnTo>
                  <a:pt x="23574" y="30332"/>
                </a:lnTo>
                <a:lnTo>
                  <a:pt x="28326" y="30120"/>
                </a:lnTo>
                <a:lnTo>
                  <a:pt x="41217" y="26580"/>
                </a:lnTo>
                <a:lnTo>
                  <a:pt x="41666" y="10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5796401" y="629095"/>
            <a:ext cx="54700" cy="66604"/>
          </a:xfrm>
          <a:custGeom>
            <a:avLst/>
            <a:gdLst/>
            <a:ahLst/>
            <a:cxnLst/>
            <a:rect l="l" t="t" r="r" b="b"/>
            <a:pathLst>
              <a:path w="60170" h="75485">
                <a:moveTo>
                  <a:pt x="12406" y="75485"/>
                </a:moveTo>
                <a:lnTo>
                  <a:pt x="12406" y="31986"/>
                </a:lnTo>
                <a:lnTo>
                  <a:pt x="12716" y="28275"/>
                </a:lnTo>
                <a:lnTo>
                  <a:pt x="13336" y="25678"/>
                </a:lnTo>
                <a:lnTo>
                  <a:pt x="13957" y="23082"/>
                </a:lnTo>
                <a:lnTo>
                  <a:pt x="15301" y="20566"/>
                </a:lnTo>
                <a:lnTo>
                  <a:pt x="17368" y="18129"/>
                </a:lnTo>
                <a:lnTo>
                  <a:pt x="19942" y="15097"/>
                </a:lnTo>
                <a:lnTo>
                  <a:pt x="22929" y="13075"/>
                </a:lnTo>
                <a:lnTo>
                  <a:pt x="26329" y="12063"/>
                </a:lnTo>
                <a:lnTo>
                  <a:pt x="28212" y="11466"/>
                </a:lnTo>
                <a:lnTo>
                  <a:pt x="30625" y="11167"/>
                </a:lnTo>
                <a:lnTo>
                  <a:pt x="39356" y="11167"/>
                </a:lnTo>
                <a:lnTo>
                  <a:pt x="43353" y="13465"/>
                </a:lnTo>
                <a:lnTo>
                  <a:pt x="45558" y="18061"/>
                </a:lnTo>
                <a:lnTo>
                  <a:pt x="46891" y="20819"/>
                </a:lnTo>
                <a:lnTo>
                  <a:pt x="47558" y="24449"/>
                </a:lnTo>
                <a:lnTo>
                  <a:pt x="47558" y="75485"/>
                </a:lnTo>
                <a:lnTo>
                  <a:pt x="60170" y="75485"/>
                </a:lnTo>
                <a:lnTo>
                  <a:pt x="60170" y="20681"/>
                </a:lnTo>
                <a:lnTo>
                  <a:pt x="59160" y="14959"/>
                </a:lnTo>
                <a:lnTo>
                  <a:pt x="57138" y="10960"/>
                </a:lnTo>
                <a:lnTo>
                  <a:pt x="53462" y="3653"/>
                </a:lnTo>
                <a:lnTo>
                  <a:pt x="46386" y="0"/>
                </a:lnTo>
                <a:lnTo>
                  <a:pt x="31130" y="0"/>
                </a:lnTo>
                <a:lnTo>
                  <a:pt x="26788" y="942"/>
                </a:lnTo>
                <a:lnTo>
                  <a:pt x="22882" y="2826"/>
                </a:lnTo>
                <a:lnTo>
                  <a:pt x="18977" y="4710"/>
                </a:lnTo>
                <a:lnTo>
                  <a:pt x="15278" y="7812"/>
                </a:lnTo>
                <a:lnTo>
                  <a:pt x="11786" y="12132"/>
                </a:lnTo>
                <a:lnTo>
                  <a:pt x="11786" y="1654"/>
                </a:lnTo>
                <a:lnTo>
                  <a:pt x="0" y="1654"/>
                </a:lnTo>
                <a:lnTo>
                  <a:pt x="0" y="75485"/>
                </a:lnTo>
                <a:lnTo>
                  <a:pt x="12406" y="75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5900706" y="603912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1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9" y="14369"/>
                </a:lnTo>
                <a:lnTo>
                  <a:pt x="47351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6" y="26633"/>
                </a:lnTo>
                <a:lnTo>
                  <a:pt x="75472" y="33158"/>
                </a:lnTo>
                <a:lnTo>
                  <a:pt x="88843" y="33158"/>
                </a:lnTo>
                <a:lnTo>
                  <a:pt x="85204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7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5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4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7" y="101349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8" y="78841"/>
                </a:lnTo>
                <a:lnTo>
                  <a:pt x="70165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60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1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5297809" y="753627"/>
            <a:ext cx="428499" cy="89780"/>
          </a:xfrm>
          <a:custGeom>
            <a:avLst/>
            <a:gdLst/>
            <a:ahLst/>
            <a:cxnLst/>
            <a:rect l="l" t="t" r="r" b="b"/>
            <a:pathLst>
              <a:path w="471349" h="101751">
                <a:moveTo>
                  <a:pt x="425652" y="87343"/>
                </a:moveTo>
                <a:lnTo>
                  <a:pt x="430339" y="92030"/>
                </a:lnTo>
                <a:lnTo>
                  <a:pt x="435026" y="96718"/>
                </a:lnTo>
                <a:lnTo>
                  <a:pt x="440701" y="99062"/>
                </a:lnTo>
                <a:lnTo>
                  <a:pt x="440046" y="87883"/>
                </a:lnTo>
                <a:lnTo>
                  <a:pt x="437266" y="85103"/>
                </a:lnTo>
                <a:lnTo>
                  <a:pt x="434486" y="82322"/>
                </a:lnTo>
                <a:lnTo>
                  <a:pt x="433096" y="78978"/>
                </a:lnTo>
                <a:lnTo>
                  <a:pt x="433096" y="71166"/>
                </a:lnTo>
                <a:lnTo>
                  <a:pt x="434486" y="67822"/>
                </a:lnTo>
                <a:lnTo>
                  <a:pt x="437266" y="65042"/>
                </a:lnTo>
                <a:lnTo>
                  <a:pt x="440046" y="62261"/>
                </a:lnTo>
                <a:lnTo>
                  <a:pt x="443412" y="60871"/>
                </a:lnTo>
                <a:lnTo>
                  <a:pt x="451269" y="60871"/>
                </a:lnTo>
                <a:lnTo>
                  <a:pt x="454612" y="62261"/>
                </a:lnTo>
                <a:lnTo>
                  <a:pt x="457392" y="65042"/>
                </a:lnTo>
                <a:lnTo>
                  <a:pt x="460172" y="67822"/>
                </a:lnTo>
                <a:lnTo>
                  <a:pt x="461562" y="71166"/>
                </a:lnTo>
                <a:lnTo>
                  <a:pt x="461562" y="78978"/>
                </a:lnTo>
                <a:lnTo>
                  <a:pt x="460172" y="82322"/>
                </a:lnTo>
                <a:lnTo>
                  <a:pt x="457392" y="85103"/>
                </a:lnTo>
                <a:lnTo>
                  <a:pt x="454612" y="87883"/>
                </a:lnTo>
                <a:lnTo>
                  <a:pt x="451269" y="89273"/>
                </a:lnTo>
                <a:lnTo>
                  <a:pt x="447364" y="89273"/>
                </a:lnTo>
                <a:lnTo>
                  <a:pt x="447364" y="99062"/>
                </a:lnTo>
                <a:lnTo>
                  <a:pt x="453980" y="99062"/>
                </a:lnTo>
                <a:lnTo>
                  <a:pt x="459632" y="96718"/>
                </a:lnTo>
                <a:lnTo>
                  <a:pt x="464319" y="92030"/>
                </a:lnTo>
                <a:lnTo>
                  <a:pt x="469006" y="87343"/>
                </a:lnTo>
                <a:lnTo>
                  <a:pt x="471349" y="81690"/>
                </a:lnTo>
                <a:lnTo>
                  <a:pt x="471349" y="68454"/>
                </a:lnTo>
                <a:lnTo>
                  <a:pt x="469006" y="62801"/>
                </a:lnTo>
                <a:lnTo>
                  <a:pt x="464319" y="58113"/>
                </a:lnTo>
                <a:lnTo>
                  <a:pt x="459632" y="53426"/>
                </a:lnTo>
                <a:lnTo>
                  <a:pt x="453980" y="51082"/>
                </a:lnTo>
                <a:lnTo>
                  <a:pt x="440701" y="51082"/>
                </a:lnTo>
                <a:lnTo>
                  <a:pt x="435026" y="53426"/>
                </a:lnTo>
                <a:lnTo>
                  <a:pt x="430339" y="58113"/>
                </a:lnTo>
                <a:lnTo>
                  <a:pt x="425652" y="62801"/>
                </a:lnTo>
                <a:lnTo>
                  <a:pt x="423309" y="68454"/>
                </a:lnTo>
                <a:lnTo>
                  <a:pt x="423309" y="81690"/>
                </a:lnTo>
                <a:lnTo>
                  <a:pt x="425652" y="87343"/>
                </a:lnTo>
                <a:close/>
              </a:path>
              <a:path w="471349" h="101751">
                <a:moveTo>
                  <a:pt x="358038" y="39638"/>
                </a:moveTo>
                <a:lnTo>
                  <a:pt x="362725" y="44326"/>
                </a:lnTo>
                <a:lnTo>
                  <a:pt x="367412" y="49014"/>
                </a:lnTo>
                <a:lnTo>
                  <a:pt x="373063" y="51358"/>
                </a:lnTo>
                <a:lnTo>
                  <a:pt x="372432" y="40179"/>
                </a:lnTo>
                <a:lnTo>
                  <a:pt x="369652" y="37398"/>
                </a:lnTo>
                <a:lnTo>
                  <a:pt x="366871" y="34618"/>
                </a:lnTo>
                <a:lnTo>
                  <a:pt x="365481" y="31274"/>
                </a:lnTo>
                <a:lnTo>
                  <a:pt x="365481" y="23415"/>
                </a:lnTo>
                <a:lnTo>
                  <a:pt x="366871" y="20061"/>
                </a:lnTo>
                <a:lnTo>
                  <a:pt x="369652" y="17303"/>
                </a:lnTo>
                <a:lnTo>
                  <a:pt x="372432" y="14545"/>
                </a:lnTo>
                <a:lnTo>
                  <a:pt x="375774" y="13166"/>
                </a:lnTo>
                <a:lnTo>
                  <a:pt x="383632" y="13166"/>
                </a:lnTo>
                <a:lnTo>
                  <a:pt x="386998" y="14557"/>
                </a:lnTo>
                <a:lnTo>
                  <a:pt x="389777" y="17337"/>
                </a:lnTo>
                <a:lnTo>
                  <a:pt x="392557" y="20118"/>
                </a:lnTo>
                <a:lnTo>
                  <a:pt x="393947" y="23461"/>
                </a:lnTo>
                <a:lnTo>
                  <a:pt x="393947" y="31274"/>
                </a:lnTo>
                <a:lnTo>
                  <a:pt x="392557" y="34618"/>
                </a:lnTo>
                <a:lnTo>
                  <a:pt x="389777" y="37398"/>
                </a:lnTo>
                <a:lnTo>
                  <a:pt x="386998" y="40179"/>
                </a:lnTo>
                <a:lnTo>
                  <a:pt x="383632" y="41568"/>
                </a:lnTo>
                <a:lnTo>
                  <a:pt x="379680" y="41568"/>
                </a:lnTo>
                <a:lnTo>
                  <a:pt x="379680" y="51358"/>
                </a:lnTo>
                <a:lnTo>
                  <a:pt x="386342" y="51358"/>
                </a:lnTo>
                <a:lnTo>
                  <a:pt x="392018" y="49014"/>
                </a:lnTo>
                <a:lnTo>
                  <a:pt x="396704" y="44326"/>
                </a:lnTo>
                <a:lnTo>
                  <a:pt x="401391" y="39638"/>
                </a:lnTo>
                <a:lnTo>
                  <a:pt x="403735" y="33986"/>
                </a:lnTo>
                <a:lnTo>
                  <a:pt x="403735" y="20750"/>
                </a:lnTo>
                <a:lnTo>
                  <a:pt x="401391" y="15085"/>
                </a:lnTo>
                <a:lnTo>
                  <a:pt x="396704" y="10375"/>
                </a:lnTo>
                <a:lnTo>
                  <a:pt x="392018" y="5664"/>
                </a:lnTo>
                <a:lnTo>
                  <a:pt x="386342" y="3308"/>
                </a:lnTo>
                <a:lnTo>
                  <a:pt x="373063" y="3308"/>
                </a:lnTo>
                <a:lnTo>
                  <a:pt x="367412" y="5664"/>
                </a:lnTo>
                <a:lnTo>
                  <a:pt x="362725" y="10375"/>
                </a:lnTo>
                <a:lnTo>
                  <a:pt x="358038" y="15085"/>
                </a:lnTo>
                <a:lnTo>
                  <a:pt x="355694" y="20750"/>
                </a:lnTo>
                <a:lnTo>
                  <a:pt x="355694" y="33986"/>
                </a:lnTo>
                <a:lnTo>
                  <a:pt x="358038" y="39638"/>
                </a:lnTo>
                <a:close/>
              </a:path>
              <a:path w="471349" h="101751">
                <a:moveTo>
                  <a:pt x="23227" y="29160"/>
                </a:moveTo>
                <a:lnTo>
                  <a:pt x="23227" y="99062"/>
                </a:lnTo>
                <a:lnTo>
                  <a:pt x="36460" y="99062"/>
                </a:lnTo>
                <a:lnTo>
                  <a:pt x="36460" y="758"/>
                </a:lnTo>
                <a:lnTo>
                  <a:pt x="26673" y="758"/>
                </a:lnTo>
                <a:lnTo>
                  <a:pt x="24927" y="8387"/>
                </a:lnTo>
                <a:lnTo>
                  <a:pt x="22285" y="13224"/>
                </a:lnTo>
                <a:lnTo>
                  <a:pt x="18747" y="15269"/>
                </a:lnTo>
                <a:lnTo>
                  <a:pt x="15209" y="17314"/>
                </a:lnTo>
                <a:lnTo>
                  <a:pt x="8960" y="18773"/>
                </a:lnTo>
                <a:lnTo>
                  <a:pt x="0" y="19647"/>
                </a:lnTo>
                <a:lnTo>
                  <a:pt x="0" y="29160"/>
                </a:lnTo>
                <a:lnTo>
                  <a:pt x="23227" y="29160"/>
                </a:lnTo>
                <a:close/>
              </a:path>
              <a:path w="471349" h="101751">
                <a:moveTo>
                  <a:pt x="87097" y="87343"/>
                </a:moveTo>
                <a:lnTo>
                  <a:pt x="88291" y="82471"/>
                </a:lnTo>
                <a:lnTo>
                  <a:pt x="91186" y="78036"/>
                </a:lnTo>
                <a:lnTo>
                  <a:pt x="95781" y="74038"/>
                </a:lnTo>
                <a:lnTo>
                  <a:pt x="98354" y="71786"/>
                </a:lnTo>
                <a:lnTo>
                  <a:pt x="101892" y="69419"/>
                </a:lnTo>
                <a:lnTo>
                  <a:pt x="106396" y="66937"/>
                </a:lnTo>
                <a:lnTo>
                  <a:pt x="115838" y="61698"/>
                </a:lnTo>
                <a:lnTo>
                  <a:pt x="124155" y="57056"/>
                </a:lnTo>
                <a:lnTo>
                  <a:pt x="129922" y="53104"/>
                </a:lnTo>
                <a:lnTo>
                  <a:pt x="133138" y="49841"/>
                </a:lnTo>
                <a:lnTo>
                  <a:pt x="138698" y="44234"/>
                </a:lnTo>
                <a:lnTo>
                  <a:pt x="141478" y="37478"/>
                </a:lnTo>
                <a:lnTo>
                  <a:pt x="141478" y="22083"/>
                </a:lnTo>
                <a:lnTo>
                  <a:pt x="138870" y="15281"/>
                </a:lnTo>
                <a:lnTo>
                  <a:pt x="133655" y="9168"/>
                </a:lnTo>
                <a:lnTo>
                  <a:pt x="123067" y="2118"/>
                </a:lnTo>
                <a:lnTo>
                  <a:pt x="108877" y="0"/>
                </a:lnTo>
                <a:lnTo>
                  <a:pt x="101099" y="591"/>
                </a:lnTo>
                <a:lnTo>
                  <a:pt x="88796" y="5188"/>
                </a:lnTo>
                <a:lnTo>
                  <a:pt x="80411" y="14339"/>
                </a:lnTo>
                <a:lnTo>
                  <a:pt x="77378" y="19761"/>
                </a:lnTo>
                <a:lnTo>
                  <a:pt x="75793" y="26770"/>
                </a:lnTo>
                <a:lnTo>
                  <a:pt x="75655" y="35364"/>
                </a:lnTo>
                <a:lnTo>
                  <a:pt x="88268" y="35364"/>
                </a:lnTo>
                <a:lnTo>
                  <a:pt x="88452" y="29252"/>
                </a:lnTo>
                <a:lnTo>
                  <a:pt x="89417" y="24473"/>
                </a:lnTo>
                <a:lnTo>
                  <a:pt x="91163" y="21026"/>
                </a:lnTo>
                <a:lnTo>
                  <a:pt x="94426" y="14591"/>
                </a:lnTo>
                <a:lnTo>
                  <a:pt x="100307" y="11374"/>
                </a:lnTo>
                <a:lnTo>
                  <a:pt x="114551" y="11374"/>
                </a:lnTo>
                <a:lnTo>
                  <a:pt x="119146" y="13063"/>
                </a:lnTo>
                <a:lnTo>
                  <a:pt x="122592" y="16441"/>
                </a:lnTo>
                <a:lnTo>
                  <a:pt x="126039" y="19819"/>
                </a:lnTo>
                <a:lnTo>
                  <a:pt x="127762" y="24380"/>
                </a:lnTo>
                <a:lnTo>
                  <a:pt x="127762" y="35043"/>
                </a:lnTo>
                <a:lnTo>
                  <a:pt x="125878" y="39408"/>
                </a:lnTo>
                <a:lnTo>
                  <a:pt x="122110" y="43223"/>
                </a:lnTo>
                <a:lnTo>
                  <a:pt x="119721" y="45659"/>
                </a:lnTo>
                <a:lnTo>
                  <a:pt x="115562" y="48600"/>
                </a:lnTo>
                <a:lnTo>
                  <a:pt x="109635" y="52047"/>
                </a:lnTo>
                <a:lnTo>
                  <a:pt x="96401" y="59699"/>
                </a:lnTo>
                <a:lnTo>
                  <a:pt x="87533" y="64847"/>
                </a:lnTo>
                <a:lnTo>
                  <a:pt x="81571" y="70568"/>
                </a:lnTo>
                <a:lnTo>
                  <a:pt x="78516" y="76864"/>
                </a:lnTo>
                <a:lnTo>
                  <a:pt x="75460" y="83161"/>
                </a:lnTo>
                <a:lnTo>
                  <a:pt x="73703" y="90560"/>
                </a:lnTo>
                <a:lnTo>
                  <a:pt x="73243" y="99062"/>
                </a:lnTo>
                <a:lnTo>
                  <a:pt x="140995" y="99062"/>
                </a:lnTo>
                <a:lnTo>
                  <a:pt x="140995" y="87343"/>
                </a:lnTo>
                <a:lnTo>
                  <a:pt x="87097" y="87343"/>
                </a:lnTo>
                <a:close/>
              </a:path>
              <a:path w="471349" h="101751">
                <a:moveTo>
                  <a:pt x="163235" y="84034"/>
                </a:moveTo>
                <a:lnTo>
                  <a:pt x="163235" y="99062"/>
                </a:lnTo>
                <a:lnTo>
                  <a:pt x="177640" y="99062"/>
                </a:lnTo>
                <a:lnTo>
                  <a:pt x="177640" y="84034"/>
                </a:lnTo>
                <a:lnTo>
                  <a:pt x="163235" y="84034"/>
                </a:lnTo>
                <a:close/>
              </a:path>
              <a:path w="471349" h="101751">
                <a:moveTo>
                  <a:pt x="204727" y="87343"/>
                </a:moveTo>
                <a:lnTo>
                  <a:pt x="205922" y="82471"/>
                </a:lnTo>
                <a:lnTo>
                  <a:pt x="208817" y="78036"/>
                </a:lnTo>
                <a:lnTo>
                  <a:pt x="213412" y="74038"/>
                </a:lnTo>
                <a:lnTo>
                  <a:pt x="215985" y="71786"/>
                </a:lnTo>
                <a:lnTo>
                  <a:pt x="219523" y="69419"/>
                </a:lnTo>
                <a:lnTo>
                  <a:pt x="224026" y="66937"/>
                </a:lnTo>
                <a:lnTo>
                  <a:pt x="233469" y="61698"/>
                </a:lnTo>
                <a:lnTo>
                  <a:pt x="241785" y="57056"/>
                </a:lnTo>
                <a:lnTo>
                  <a:pt x="247552" y="53104"/>
                </a:lnTo>
                <a:lnTo>
                  <a:pt x="250768" y="49841"/>
                </a:lnTo>
                <a:lnTo>
                  <a:pt x="256329" y="44234"/>
                </a:lnTo>
                <a:lnTo>
                  <a:pt x="259109" y="37478"/>
                </a:lnTo>
                <a:lnTo>
                  <a:pt x="259109" y="22083"/>
                </a:lnTo>
                <a:lnTo>
                  <a:pt x="256501" y="15281"/>
                </a:lnTo>
                <a:lnTo>
                  <a:pt x="251286" y="9168"/>
                </a:lnTo>
                <a:lnTo>
                  <a:pt x="240698" y="2118"/>
                </a:lnTo>
                <a:lnTo>
                  <a:pt x="226507" y="0"/>
                </a:lnTo>
                <a:lnTo>
                  <a:pt x="218729" y="591"/>
                </a:lnTo>
                <a:lnTo>
                  <a:pt x="206427" y="5188"/>
                </a:lnTo>
                <a:lnTo>
                  <a:pt x="198042" y="14339"/>
                </a:lnTo>
                <a:lnTo>
                  <a:pt x="195009" y="19761"/>
                </a:lnTo>
                <a:lnTo>
                  <a:pt x="193424" y="26770"/>
                </a:lnTo>
                <a:lnTo>
                  <a:pt x="193286" y="35364"/>
                </a:lnTo>
                <a:lnTo>
                  <a:pt x="205899" y="35364"/>
                </a:lnTo>
                <a:lnTo>
                  <a:pt x="206083" y="29252"/>
                </a:lnTo>
                <a:lnTo>
                  <a:pt x="207047" y="24473"/>
                </a:lnTo>
                <a:lnTo>
                  <a:pt x="208794" y="21026"/>
                </a:lnTo>
                <a:lnTo>
                  <a:pt x="212056" y="14591"/>
                </a:lnTo>
                <a:lnTo>
                  <a:pt x="217938" y="11374"/>
                </a:lnTo>
                <a:lnTo>
                  <a:pt x="232182" y="11374"/>
                </a:lnTo>
                <a:lnTo>
                  <a:pt x="236777" y="13063"/>
                </a:lnTo>
                <a:lnTo>
                  <a:pt x="240223" y="16441"/>
                </a:lnTo>
                <a:lnTo>
                  <a:pt x="243669" y="19819"/>
                </a:lnTo>
                <a:lnTo>
                  <a:pt x="245392" y="24380"/>
                </a:lnTo>
                <a:lnTo>
                  <a:pt x="245392" y="35043"/>
                </a:lnTo>
                <a:lnTo>
                  <a:pt x="243509" y="39408"/>
                </a:lnTo>
                <a:lnTo>
                  <a:pt x="239741" y="43223"/>
                </a:lnTo>
                <a:lnTo>
                  <a:pt x="237352" y="45659"/>
                </a:lnTo>
                <a:lnTo>
                  <a:pt x="233193" y="48600"/>
                </a:lnTo>
                <a:lnTo>
                  <a:pt x="227265" y="52047"/>
                </a:lnTo>
                <a:lnTo>
                  <a:pt x="214032" y="59699"/>
                </a:lnTo>
                <a:lnTo>
                  <a:pt x="205164" y="64847"/>
                </a:lnTo>
                <a:lnTo>
                  <a:pt x="199202" y="70568"/>
                </a:lnTo>
                <a:lnTo>
                  <a:pt x="196146" y="76864"/>
                </a:lnTo>
                <a:lnTo>
                  <a:pt x="193091" y="83161"/>
                </a:lnTo>
                <a:lnTo>
                  <a:pt x="191333" y="90560"/>
                </a:lnTo>
                <a:lnTo>
                  <a:pt x="190874" y="99062"/>
                </a:lnTo>
                <a:lnTo>
                  <a:pt x="258626" y="99062"/>
                </a:lnTo>
                <a:lnTo>
                  <a:pt x="258626" y="87343"/>
                </a:lnTo>
                <a:lnTo>
                  <a:pt x="204727" y="87343"/>
                </a:lnTo>
                <a:close/>
              </a:path>
              <a:path w="471349" h="101751">
                <a:moveTo>
                  <a:pt x="325829" y="72915"/>
                </a:moveTo>
                <a:lnTo>
                  <a:pt x="322220" y="81897"/>
                </a:lnTo>
                <a:lnTo>
                  <a:pt x="318406" y="87596"/>
                </a:lnTo>
                <a:lnTo>
                  <a:pt x="313283" y="90445"/>
                </a:lnTo>
                <a:lnTo>
                  <a:pt x="298855" y="90445"/>
                </a:lnTo>
                <a:lnTo>
                  <a:pt x="306919" y="101751"/>
                </a:lnTo>
                <a:lnTo>
                  <a:pt x="316264" y="100520"/>
                </a:lnTo>
                <a:lnTo>
                  <a:pt x="327319" y="94310"/>
                </a:lnTo>
                <a:lnTo>
                  <a:pt x="325829" y="72915"/>
                </a:lnTo>
                <a:close/>
              </a:path>
              <a:path w="471349" h="101751">
                <a:moveTo>
                  <a:pt x="274036" y="37974"/>
                </a:moveTo>
                <a:lnTo>
                  <a:pt x="273215" y="51702"/>
                </a:lnTo>
                <a:lnTo>
                  <a:pt x="273789" y="63231"/>
                </a:lnTo>
                <a:lnTo>
                  <a:pt x="276186" y="75909"/>
                </a:lnTo>
                <a:lnTo>
                  <a:pt x="280452" y="86309"/>
                </a:lnTo>
                <a:lnTo>
                  <a:pt x="283690" y="91141"/>
                </a:lnTo>
                <a:lnTo>
                  <a:pt x="293742" y="99098"/>
                </a:lnTo>
                <a:lnTo>
                  <a:pt x="306919" y="101751"/>
                </a:lnTo>
                <a:lnTo>
                  <a:pt x="298855" y="90445"/>
                </a:lnTo>
                <a:lnTo>
                  <a:pt x="293203" y="85780"/>
                </a:lnTo>
                <a:lnTo>
                  <a:pt x="289895" y="76451"/>
                </a:lnTo>
                <a:lnTo>
                  <a:pt x="287735" y="70339"/>
                </a:lnTo>
                <a:lnTo>
                  <a:pt x="286655" y="62250"/>
                </a:lnTo>
                <a:lnTo>
                  <a:pt x="286655" y="52185"/>
                </a:lnTo>
                <a:lnTo>
                  <a:pt x="286810" y="45464"/>
                </a:lnTo>
                <a:lnTo>
                  <a:pt x="288404" y="31981"/>
                </a:lnTo>
                <a:lnTo>
                  <a:pt x="291721" y="21818"/>
                </a:lnTo>
                <a:lnTo>
                  <a:pt x="295098" y="14948"/>
                </a:lnTo>
                <a:lnTo>
                  <a:pt x="300440" y="11512"/>
                </a:lnTo>
                <a:lnTo>
                  <a:pt x="315695" y="11512"/>
                </a:lnTo>
                <a:lnTo>
                  <a:pt x="321049" y="15131"/>
                </a:lnTo>
                <a:lnTo>
                  <a:pt x="323805" y="22370"/>
                </a:lnTo>
                <a:lnTo>
                  <a:pt x="324534" y="24427"/>
                </a:lnTo>
                <a:lnTo>
                  <a:pt x="327089" y="36009"/>
                </a:lnTo>
                <a:lnTo>
                  <a:pt x="327941" y="50048"/>
                </a:lnTo>
                <a:lnTo>
                  <a:pt x="327676" y="59387"/>
                </a:lnTo>
                <a:lnTo>
                  <a:pt x="325829" y="72915"/>
                </a:lnTo>
                <a:lnTo>
                  <a:pt x="327319" y="94310"/>
                </a:lnTo>
                <a:lnTo>
                  <a:pt x="335316" y="82862"/>
                </a:lnTo>
                <a:lnTo>
                  <a:pt x="337932" y="75866"/>
                </a:lnTo>
                <a:lnTo>
                  <a:pt x="340468" y="63697"/>
                </a:lnTo>
                <a:lnTo>
                  <a:pt x="341313" y="49565"/>
                </a:lnTo>
                <a:lnTo>
                  <a:pt x="340883" y="39333"/>
                </a:lnTo>
                <a:lnTo>
                  <a:pt x="338708" y="26478"/>
                </a:lnTo>
                <a:lnTo>
                  <a:pt x="334695" y="16131"/>
                </a:lnTo>
                <a:lnTo>
                  <a:pt x="330777" y="10360"/>
                </a:lnTo>
                <a:lnTo>
                  <a:pt x="320566" y="2848"/>
                </a:lnTo>
                <a:lnTo>
                  <a:pt x="306988" y="344"/>
                </a:lnTo>
                <a:lnTo>
                  <a:pt x="294909" y="2561"/>
                </a:lnTo>
                <a:lnTo>
                  <a:pt x="284685" y="10046"/>
                </a:lnTo>
                <a:lnTo>
                  <a:pt x="277557" y="22818"/>
                </a:lnTo>
                <a:lnTo>
                  <a:pt x="276499" y="26045"/>
                </a:lnTo>
                <a:lnTo>
                  <a:pt x="274036" y="37974"/>
                </a:lnTo>
                <a:close/>
              </a:path>
              <a:path w="471349" h="101751">
                <a:moveTo>
                  <a:pt x="437369" y="758"/>
                </a:moveTo>
                <a:lnTo>
                  <a:pt x="382161" y="101682"/>
                </a:lnTo>
                <a:lnTo>
                  <a:pt x="389812" y="101682"/>
                </a:lnTo>
                <a:lnTo>
                  <a:pt x="445020" y="758"/>
                </a:lnTo>
                <a:lnTo>
                  <a:pt x="437369" y="758"/>
                </a:lnTo>
                <a:close/>
              </a:path>
              <a:path w="471349" h="101751">
                <a:moveTo>
                  <a:pt x="375774" y="41568"/>
                </a:moveTo>
                <a:lnTo>
                  <a:pt x="372432" y="40179"/>
                </a:lnTo>
                <a:lnTo>
                  <a:pt x="373063" y="51358"/>
                </a:lnTo>
                <a:lnTo>
                  <a:pt x="379680" y="51358"/>
                </a:lnTo>
                <a:lnTo>
                  <a:pt x="379680" y="41568"/>
                </a:lnTo>
                <a:lnTo>
                  <a:pt x="375774" y="41568"/>
                </a:lnTo>
                <a:close/>
              </a:path>
              <a:path w="471349" h="101751">
                <a:moveTo>
                  <a:pt x="443412" y="89273"/>
                </a:moveTo>
                <a:lnTo>
                  <a:pt x="440046" y="87883"/>
                </a:lnTo>
                <a:lnTo>
                  <a:pt x="440701" y="99062"/>
                </a:lnTo>
                <a:lnTo>
                  <a:pt x="447364" y="99062"/>
                </a:lnTo>
                <a:lnTo>
                  <a:pt x="447364" y="89273"/>
                </a:lnTo>
                <a:lnTo>
                  <a:pt x="443412" y="89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745635" y="1245897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119914" y="148466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47060"/>
                </a:moveTo>
                <a:lnTo>
                  <a:pt x="0" y="0"/>
                </a:lnTo>
                <a:lnTo>
                  <a:pt x="0" y="94121"/>
                </a:lnTo>
                <a:lnTo>
                  <a:pt x="129393" y="47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756328" y="1526187"/>
            <a:ext cx="449135" cy="0"/>
          </a:xfrm>
          <a:custGeom>
            <a:avLst/>
            <a:gdLst/>
            <a:ahLst/>
            <a:cxnLst/>
            <a:rect l="l" t="t" r="r" b="b"/>
            <a:pathLst>
              <a:path w="494048">
                <a:moveTo>
                  <a:pt x="494048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5862987" y="965608"/>
            <a:ext cx="0" cy="269908"/>
          </a:xfrm>
          <a:custGeom>
            <a:avLst/>
            <a:gdLst/>
            <a:ahLst/>
            <a:cxnLst/>
            <a:rect l="l" t="t" r="r" b="b"/>
            <a:pathLst>
              <a:path h="305896">
                <a:moveTo>
                  <a:pt x="0" y="0"/>
                </a:moveTo>
                <a:lnTo>
                  <a:pt x="0" y="305896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5574257" y="1204373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5606339" y="1245897"/>
            <a:ext cx="256648" cy="0"/>
          </a:xfrm>
          <a:custGeom>
            <a:avLst/>
            <a:gdLst/>
            <a:ahLst/>
            <a:cxnLst/>
            <a:rect l="l" t="t" r="r" b="b"/>
            <a:pathLst>
              <a:path w="282313">
                <a:moveTo>
                  <a:pt x="282313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082625" y="3021066"/>
            <a:ext cx="4031524" cy="0"/>
          </a:xfrm>
          <a:custGeom>
            <a:avLst/>
            <a:gdLst/>
            <a:ahLst/>
            <a:cxnLst/>
            <a:rect l="l" t="t" r="r" b="b"/>
            <a:pathLst>
              <a:path w="4434676">
                <a:moveTo>
                  <a:pt x="4434676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456905" y="3021067"/>
            <a:ext cx="0" cy="83048"/>
          </a:xfrm>
          <a:custGeom>
            <a:avLst/>
            <a:gdLst/>
            <a:ahLst/>
            <a:cxnLst/>
            <a:rect l="l" t="t" r="r" b="b"/>
            <a:pathLst>
              <a:path h="94121">
                <a:moveTo>
                  <a:pt x="0" y="0"/>
                </a:moveTo>
                <a:lnTo>
                  <a:pt x="0" y="94121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2408922" y="2367056"/>
            <a:ext cx="4608984" cy="0"/>
          </a:xfrm>
          <a:custGeom>
            <a:avLst/>
            <a:gdLst/>
            <a:ahLst/>
            <a:cxnLst/>
            <a:rect l="l" t="t" r="r" b="b"/>
            <a:pathLst>
              <a:path w="5069882">
                <a:moveTo>
                  <a:pt x="5069882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71374" y="2263247"/>
            <a:ext cx="85549" cy="114191"/>
          </a:xfrm>
          <a:custGeom>
            <a:avLst/>
            <a:gdLst/>
            <a:ahLst/>
            <a:cxnLst/>
            <a:rect l="l" t="t" r="r" b="b"/>
            <a:pathLst>
              <a:path w="94104" h="129417">
                <a:moveTo>
                  <a:pt x="94104" y="0"/>
                </a:moveTo>
                <a:lnTo>
                  <a:pt x="0" y="0"/>
                </a:lnTo>
                <a:lnTo>
                  <a:pt x="47052" y="129417"/>
                </a:lnTo>
                <a:lnTo>
                  <a:pt x="9410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114149" y="2180197"/>
            <a:ext cx="0" cy="155716"/>
          </a:xfrm>
          <a:custGeom>
            <a:avLst/>
            <a:gdLst/>
            <a:ahLst/>
            <a:cxnLst/>
            <a:rect l="l" t="t" r="r" b="b"/>
            <a:pathLst>
              <a:path h="176478">
                <a:moveTo>
                  <a:pt x="0" y="0"/>
                </a:moveTo>
                <a:lnTo>
                  <a:pt x="0" y="176478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226851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996797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5766744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6729176" y="2834207"/>
            <a:ext cx="0" cy="176479"/>
          </a:xfrm>
          <a:custGeom>
            <a:avLst/>
            <a:gdLst/>
            <a:ahLst/>
            <a:cxnLst/>
            <a:rect l="l" t="t" r="r" b="b"/>
            <a:pathLst>
              <a:path h="200009">
                <a:moveTo>
                  <a:pt x="0" y="0"/>
                </a:moveTo>
                <a:lnTo>
                  <a:pt x="0" y="200009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501191" y="2288083"/>
            <a:ext cx="456215" cy="91666"/>
          </a:xfrm>
          <a:custGeom>
            <a:avLst/>
            <a:gdLst/>
            <a:ahLst/>
            <a:cxnLst/>
            <a:rect l="l" t="t" r="r" b="b"/>
            <a:pathLst>
              <a:path w="501837" h="103888">
                <a:moveTo>
                  <a:pt x="230826" y="27436"/>
                </a:moveTo>
                <a:lnTo>
                  <a:pt x="218558" y="27436"/>
                </a:lnTo>
                <a:lnTo>
                  <a:pt x="218558" y="101268"/>
                </a:lnTo>
                <a:lnTo>
                  <a:pt x="230965" y="101268"/>
                </a:lnTo>
                <a:lnTo>
                  <a:pt x="230965" y="52598"/>
                </a:lnTo>
                <a:lnTo>
                  <a:pt x="232882" y="46026"/>
                </a:lnTo>
                <a:lnTo>
                  <a:pt x="236719" y="42396"/>
                </a:lnTo>
                <a:lnTo>
                  <a:pt x="240556" y="38765"/>
                </a:lnTo>
                <a:lnTo>
                  <a:pt x="244818" y="36950"/>
                </a:lnTo>
                <a:lnTo>
                  <a:pt x="254652" y="36950"/>
                </a:lnTo>
                <a:lnTo>
                  <a:pt x="258167" y="38673"/>
                </a:lnTo>
                <a:lnTo>
                  <a:pt x="260051" y="42120"/>
                </a:lnTo>
                <a:lnTo>
                  <a:pt x="261245" y="44418"/>
                </a:lnTo>
                <a:lnTo>
                  <a:pt x="261842" y="48072"/>
                </a:lnTo>
                <a:lnTo>
                  <a:pt x="261842" y="101268"/>
                </a:lnTo>
                <a:lnTo>
                  <a:pt x="274456" y="101268"/>
                </a:lnTo>
                <a:lnTo>
                  <a:pt x="274456" y="50691"/>
                </a:lnTo>
                <a:lnTo>
                  <a:pt x="276213" y="45245"/>
                </a:lnTo>
                <a:lnTo>
                  <a:pt x="279728" y="41982"/>
                </a:lnTo>
                <a:lnTo>
                  <a:pt x="283244" y="38719"/>
                </a:lnTo>
                <a:lnTo>
                  <a:pt x="287437" y="37088"/>
                </a:lnTo>
                <a:lnTo>
                  <a:pt x="295845" y="37088"/>
                </a:lnTo>
                <a:lnTo>
                  <a:pt x="298843" y="38007"/>
                </a:lnTo>
                <a:lnTo>
                  <a:pt x="301301" y="39845"/>
                </a:lnTo>
                <a:lnTo>
                  <a:pt x="303760" y="41684"/>
                </a:lnTo>
                <a:lnTo>
                  <a:pt x="304989" y="45061"/>
                </a:lnTo>
                <a:lnTo>
                  <a:pt x="304989" y="101268"/>
                </a:lnTo>
                <a:lnTo>
                  <a:pt x="317877" y="101268"/>
                </a:lnTo>
                <a:lnTo>
                  <a:pt x="317877" y="45590"/>
                </a:lnTo>
                <a:lnTo>
                  <a:pt x="316913" y="40397"/>
                </a:lnTo>
                <a:lnTo>
                  <a:pt x="314983" y="36536"/>
                </a:lnTo>
                <a:lnTo>
                  <a:pt x="311398" y="29367"/>
                </a:lnTo>
                <a:lnTo>
                  <a:pt x="304645" y="25782"/>
                </a:lnTo>
                <a:lnTo>
                  <a:pt x="290078" y="25782"/>
                </a:lnTo>
                <a:lnTo>
                  <a:pt x="285897" y="26736"/>
                </a:lnTo>
                <a:lnTo>
                  <a:pt x="282175" y="28643"/>
                </a:lnTo>
                <a:lnTo>
                  <a:pt x="278453" y="30550"/>
                </a:lnTo>
                <a:lnTo>
                  <a:pt x="275213" y="33480"/>
                </a:lnTo>
                <a:lnTo>
                  <a:pt x="272457" y="37433"/>
                </a:lnTo>
                <a:lnTo>
                  <a:pt x="270803" y="34216"/>
                </a:lnTo>
                <a:lnTo>
                  <a:pt x="268965" y="31780"/>
                </a:lnTo>
                <a:lnTo>
                  <a:pt x="266942" y="30125"/>
                </a:lnTo>
                <a:lnTo>
                  <a:pt x="263359" y="27230"/>
                </a:lnTo>
                <a:lnTo>
                  <a:pt x="258625" y="25782"/>
                </a:lnTo>
                <a:lnTo>
                  <a:pt x="247552" y="25782"/>
                </a:lnTo>
                <a:lnTo>
                  <a:pt x="242911" y="27184"/>
                </a:lnTo>
                <a:lnTo>
                  <a:pt x="238821" y="29987"/>
                </a:lnTo>
                <a:lnTo>
                  <a:pt x="236432" y="31642"/>
                </a:lnTo>
                <a:lnTo>
                  <a:pt x="233767" y="34284"/>
                </a:lnTo>
                <a:lnTo>
                  <a:pt x="230826" y="37915"/>
                </a:lnTo>
                <a:lnTo>
                  <a:pt x="230826" y="27436"/>
                </a:lnTo>
                <a:close/>
              </a:path>
              <a:path w="501837" h="10388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  <a:path w="501837" h="103888">
                <a:moveTo>
                  <a:pt x="108670" y="38662"/>
                </a:moveTo>
                <a:lnTo>
                  <a:pt x="113449" y="36605"/>
                </a:lnTo>
                <a:lnTo>
                  <a:pt x="127096" y="36605"/>
                </a:lnTo>
                <a:lnTo>
                  <a:pt x="132771" y="39592"/>
                </a:lnTo>
                <a:lnTo>
                  <a:pt x="136171" y="45566"/>
                </a:lnTo>
                <a:lnTo>
                  <a:pt x="138009" y="48784"/>
                </a:lnTo>
                <a:lnTo>
                  <a:pt x="139180" y="53081"/>
                </a:lnTo>
                <a:lnTo>
                  <a:pt x="139686" y="58458"/>
                </a:lnTo>
                <a:lnTo>
                  <a:pt x="98676" y="58458"/>
                </a:lnTo>
                <a:lnTo>
                  <a:pt x="98906" y="52116"/>
                </a:lnTo>
                <a:lnTo>
                  <a:pt x="94678" y="36881"/>
                </a:lnTo>
                <a:lnTo>
                  <a:pt x="91742" y="40749"/>
                </a:lnTo>
                <a:lnTo>
                  <a:pt x="86707" y="52094"/>
                </a:lnTo>
                <a:lnTo>
                  <a:pt x="85028" y="65765"/>
                </a:lnTo>
                <a:lnTo>
                  <a:pt x="85228" y="70808"/>
                </a:lnTo>
                <a:lnTo>
                  <a:pt x="88165" y="83803"/>
                </a:lnTo>
                <a:lnTo>
                  <a:pt x="94610" y="93857"/>
                </a:lnTo>
                <a:lnTo>
                  <a:pt x="105254" y="101385"/>
                </a:lnTo>
                <a:lnTo>
                  <a:pt x="117975" y="103888"/>
                </a:lnTo>
                <a:lnTo>
                  <a:pt x="121743" y="103888"/>
                </a:lnTo>
                <a:lnTo>
                  <a:pt x="125119" y="103520"/>
                </a:lnTo>
                <a:lnTo>
                  <a:pt x="128107" y="102785"/>
                </a:lnTo>
                <a:lnTo>
                  <a:pt x="133666" y="101498"/>
                </a:lnTo>
                <a:lnTo>
                  <a:pt x="138330" y="99016"/>
                </a:lnTo>
                <a:lnTo>
                  <a:pt x="142098" y="95339"/>
                </a:lnTo>
                <a:lnTo>
                  <a:pt x="144350" y="93225"/>
                </a:lnTo>
                <a:lnTo>
                  <a:pt x="146383" y="90502"/>
                </a:lnTo>
                <a:lnTo>
                  <a:pt x="148198" y="87170"/>
                </a:lnTo>
                <a:lnTo>
                  <a:pt x="150013" y="83838"/>
                </a:lnTo>
                <a:lnTo>
                  <a:pt x="151081" y="80817"/>
                </a:lnTo>
                <a:lnTo>
                  <a:pt x="151403" y="78105"/>
                </a:lnTo>
                <a:lnTo>
                  <a:pt x="139203" y="78105"/>
                </a:lnTo>
                <a:lnTo>
                  <a:pt x="138284" y="81368"/>
                </a:lnTo>
                <a:lnTo>
                  <a:pt x="136722" y="84240"/>
                </a:lnTo>
                <a:lnTo>
                  <a:pt x="134517" y="86723"/>
                </a:lnTo>
                <a:lnTo>
                  <a:pt x="130657" y="90997"/>
                </a:lnTo>
                <a:lnTo>
                  <a:pt x="125488" y="93133"/>
                </a:lnTo>
                <a:lnTo>
                  <a:pt x="112070" y="93133"/>
                </a:lnTo>
                <a:lnTo>
                  <a:pt x="106947" y="90870"/>
                </a:lnTo>
                <a:lnTo>
                  <a:pt x="103639" y="86343"/>
                </a:lnTo>
                <a:lnTo>
                  <a:pt x="100330" y="81816"/>
                </a:lnTo>
                <a:lnTo>
                  <a:pt x="98561" y="75807"/>
                </a:lnTo>
                <a:lnTo>
                  <a:pt x="98331" y="68316"/>
                </a:lnTo>
                <a:lnTo>
                  <a:pt x="152437" y="68316"/>
                </a:lnTo>
                <a:lnTo>
                  <a:pt x="152437" y="60871"/>
                </a:lnTo>
                <a:lnTo>
                  <a:pt x="152069" y="55448"/>
                </a:lnTo>
                <a:lnTo>
                  <a:pt x="151334" y="52047"/>
                </a:lnTo>
                <a:lnTo>
                  <a:pt x="150507" y="47083"/>
                </a:lnTo>
                <a:lnTo>
                  <a:pt x="148853" y="42741"/>
                </a:lnTo>
                <a:lnTo>
                  <a:pt x="146371" y="39017"/>
                </a:lnTo>
                <a:lnTo>
                  <a:pt x="143798" y="35112"/>
                </a:lnTo>
                <a:lnTo>
                  <a:pt x="140054" y="31929"/>
                </a:lnTo>
                <a:lnTo>
                  <a:pt x="135137" y="29470"/>
                </a:lnTo>
                <a:lnTo>
                  <a:pt x="130220" y="27011"/>
                </a:lnTo>
                <a:lnTo>
                  <a:pt x="125143" y="25782"/>
                </a:lnTo>
                <a:lnTo>
                  <a:pt x="117500" y="25850"/>
                </a:lnTo>
                <a:lnTo>
                  <a:pt x="108670" y="38662"/>
                </a:lnTo>
                <a:close/>
              </a:path>
              <a:path w="501837" h="103888">
                <a:moveTo>
                  <a:pt x="104830" y="29009"/>
                </a:moveTo>
                <a:lnTo>
                  <a:pt x="94678" y="36881"/>
                </a:lnTo>
                <a:lnTo>
                  <a:pt x="98906" y="52116"/>
                </a:lnTo>
                <a:lnTo>
                  <a:pt x="100951" y="46888"/>
                </a:lnTo>
                <a:lnTo>
                  <a:pt x="104809" y="42775"/>
                </a:lnTo>
                <a:lnTo>
                  <a:pt x="108670" y="38662"/>
                </a:lnTo>
                <a:lnTo>
                  <a:pt x="117500" y="25850"/>
                </a:lnTo>
                <a:lnTo>
                  <a:pt x="104830" y="29009"/>
                </a:lnTo>
                <a:close/>
              </a:path>
              <a:path w="501837" h="103888">
                <a:moveTo>
                  <a:pt x="171850" y="27436"/>
                </a:moveTo>
                <a:lnTo>
                  <a:pt x="171850" y="101268"/>
                </a:lnTo>
                <a:lnTo>
                  <a:pt x="184257" y="101268"/>
                </a:lnTo>
                <a:lnTo>
                  <a:pt x="184257" y="53564"/>
                </a:lnTo>
                <a:lnTo>
                  <a:pt x="185933" y="48933"/>
                </a:lnTo>
                <a:lnTo>
                  <a:pt x="189288" y="44912"/>
                </a:lnTo>
                <a:lnTo>
                  <a:pt x="192643" y="40891"/>
                </a:lnTo>
                <a:lnTo>
                  <a:pt x="197444" y="38880"/>
                </a:lnTo>
                <a:lnTo>
                  <a:pt x="205106" y="38903"/>
                </a:lnTo>
                <a:lnTo>
                  <a:pt x="207760" y="39225"/>
                </a:lnTo>
                <a:lnTo>
                  <a:pt x="207760" y="26127"/>
                </a:lnTo>
                <a:lnTo>
                  <a:pt x="206428" y="25989"/>
                </a:lnTo>
                <a:lnTo>
                  <a:pt x="203762" y="25782"/>
                </a:lnTo>
                <a:lnTo>
                  <a:pt x="198846" y="25782"/>
                </a:lnTo>
                <a:lnTo>
                  <a:pt x="194504" y="27563"/>
                </a:lnTo>
                <a:lnTo>
                  <a:pt x="190736" y="31125"/>
                </a:lnTo>
                <a:lnTo>
                  <a:pt x="186968" y="34686"/>
                </a:lnTo>
                <a:lnTo>
                  <a:pt x="184601" y="37708"/>
                </a:lnTo>
                <a:lnTo>
                  <a:pt x="183637" y="40190"/>
                </a:lnTo>
                <a:lnTo>
                  <a:pt x="183637" y="27436"/>
                </a:lnTo>
                <a:lnTo>
                  <a:pt x="171850" y="27436"/>
                </a:lnTo>
                <a:close/>
              </a:path>
              <a:path w="501837" h="103888">
                <a:moveTo>
                  <a:pt x="403528" y="60457"/>
                </a:moveTo>
                <a:lnTo>
                  <a:pt x="403528" y="101268"/>
                </a:lnTo>
                <a:lnTo>
                  <a:pt x="417244" y="101268"/>
                </a:lnTo>
                <a:lnTo>
                  <a:pt x="417244" y="60457"/>
                </a:lnTo>
                <a:lnTo>
                  <a:pt x="455496" y="0"/>
                </a:lnTo>
                <a:lnTo>
                  <a:pt x="439437" y="0"/>
                </a:lnTo>
                <a:lnTo>
                  <a:pt x="410351" y="48669"/>
                </a:lnTo>
                <a:lnTo>
                  <a:pt x="381265" y="0"/>
                </a:lnTo>
                <a:lnTo>
                  <a:pt x="365274" y="0"/>
                </a:lnTo>
                <a:lnTo>
                  <a:pt x="403528" y="60457"/>
                </a:lnTo>
                <a:close/>
              </a:path>
              <a:path w="501837" h="103888">
                <a:moveTo>
                  <a:pt x="465927" y="27436"/>
                </a:moveTo>
                <a:lnTo>
                  <a:pt x="465927" y="101268"/>
                </a:lnTo>
                <a:lnTo>
                  <a:pt x="478334" y="101268"/>
                </a:lnTo>
                <a:lnTo>
                  <a:pt x="478334" y="53564"/>
                </a:lnTo>
                <a:lnTo>
                  <a:pt x="480010" y="48933"/>
                </a:lnTo>
                <a:lnTo>
                  <a:pt x="483365" y="44912"/>
                </a:lnTo>
                <a:lnTo>
                  <a:pt x="486719" y="40891"/>
                </a:lnTo>
                <a:lnTo>
                  <a:pt x="491521" y="38880"/>
                </a:lnTo>
                <a:lnTo>
                  <a:pt x="499183" y="38903"/>
                </a:lnTo>
                <a:lnTo>
                  <a:pt x="501837" y="39225"/>
                </a:lnTo>
                <a:lnTo>
                  <a:pt x="501837" y="26127"/>
                </a:lnTo>
                <a:lnTo>
                  <a:pt x="500504" y="25989"/>
                </a:lnTo>
                <a:lnTo>
                  <a:pt x="497838" y="25782"/>
                </a:lnTo>
                <a:lnTo>
                  <a:pt x="492923" y="25782"/>
                </a:lnTo>
                <a:lnTo>
                  <a:pt x="488580" y="27563"/>
                </a:lnTo>
                <a:lnTo>
                  <a:pt x="484812" y="31125"/>
                </a:lnTo>
                <a:lnTo>
                  <a:pt x="481045" y="34686"/>
                </a:lnTo>
                <a:lnTo>
                  <a:pt x="478678" y="37708"/>
                </a:lnTo>
                <a:lnTo>
                  <a:pt x="477713" y="40190"/>
                </a:lnTo>
                <a:lnTo>
                  <a:pt x="477713" y="27436"/>
                </a:lnTo>
                <a:lnTo>
                  <a:pt x="465927" y="27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576609" y="2503107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757358" y="2436034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6" y="28402"/>
                </a:moveTo>
                <a:lnTo>
                  <a:pt x="23226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2" y="0"/>
                </a:lnTo>
                <a:lnTo>
                  <a:pt x="24927" y="7629"/>
                </a:lnTo>
                <a:lnTo>
                  <a:pt x="22284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6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648793" y="2509514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696444" y="2509484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847253" y="2499702"/>
            <a:ext cx="25876" cy="25444"/>
          </a:xfrm>
          <a:custGeom>
            <a:avLst/>
            <a:gdLst/>
            <a:ahLst/>
            <a:cxnLst/>
            <a:rect l="l" t="t" r="r" b="b"/>
            <a:pathLst>
              <a:path w="28464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4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823944" y="2435669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8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79" y="11167"/>
                </a:lnTo>
                <a:lnTo>
                  <a:pt x="47833" y="14786"/>
                </a:lnTo>
                <a:lnTo>
                  <a:pt x="50589" y="22025"/>
                </a:lnTo>
                <a:lnTo>
                  <a:pt x="51318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8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4"/>
                </a:lnTo>
                <a:lnTo>
                  <a:pt x="47350" y="2503"/>
                </a:lnTo>
                <a:lnTo>
                  <a:pt x="33772" y="0"/>
                </a:lnTo>
                <a:lnTo>
                  <a:pt x="21694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675047" y="2435305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1">
                <a:moveTo>
                  <a:pt x="965" y="69810"/>
                </a:moveTo>
                <a:lnTo>
                  <a:pt x="4315" y="82201"/>
                </a:lnTo>
                <a:lnTo>
                  <a:pt x="10062" y="91168"/>
                </a:lnTo>
                <a:lnTo>
                  <a:pt x="21406" y="99197"/>
                </a:lnTo>
                <a:lnTo>
                  <a:pt x="33978" y="101681"/>
                </a:lnTo>
                <a:lnTo>
                  <a:pt x="23537" y="88526"/>
                </a:lnTo>
                <a:lnTo>
                  <a:pt x="19883" y="84275"/>
                </a:lnTo>
                <a:lnTo>
                  <a:pt x="16230" y="80024"/>
                </a:lnTo>
                <a:lnTo>
                  <a:pt x="14404" y="74773"/>
                </a:lnTo>
                <a:lnTo>
                  <a:pt x="14404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0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0"/>
                </a:lnTo>
                <a:lnTo>
                  <a:pt x="53140" y="58653"/>
                </a:lnTo>
                <a:lnTo>
                  <a:pt x="54588" y="63467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6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8"/>
                </a:lnTo>
                <a:lnTo>
                  <a:pt x="58447" y="43843"/>
                </a:lnTo>
                <a:lnTo>
                  <a:pt x="52289" y="38558"/>
                </a:lnTo>
                <a:lnTo>
                  <a:pt x="45075" y="35916"/>
                </a:lnTo>
                <a:lnTo>
                  <a:pt x="31934" y="35916"/>
                </a:lnTo>
                <a:lnTo>
                  <a:pt x="27523" y="36834"/>
                </a:lnTo>
                <a:lnTo>
                  <a:pt x="23572" y="38673"/>
                </a:lnTo>
                <a:lnTo>
                  <a:pt x="19252" y="40741"/>
                </a:lnTo>
                <a:lnTo>
                  <a:pt x="15668" y="43866"/>
                </a:lnTo>
                <a:lnTo>
                  <a:pt x="12819" y="48048"/>
                </a:lnTo>
                <a:lnTo>
                  <a:pt x="13023" y="44383"/>
                </a:lnTo>
                <a:lnTo>
                  <a:pt x="15242" y="30781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1"/>
                </a:lnTo>
                <a:lnTo>
                  <a:pt x="42249" y="10891"/>
                </a:lnTo>
                <a:lnTo>
                  <a:pt x="46776" y="12959"/>
                </a:lnTo>
                <a:lnTo>
                  <a:pt x="49763" y="17095"/>
                </a:lnTo>
                <a:lnTo>
                  <a:pt x="51371" y="19301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0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2"/>
                </a:lnTo>
                <a:lnTo>
                  <a:pt x="4480" y="24541"/>
                </a:lnTo>
                <a:lnTo>
                  <a:pt x="2904" y="29750"/>
                </a:lnTo>
                <a:lnTo>
                  <a:pt x="726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567419" y="2435426"/>
            <a:ext cx="61656" cy="87694"/>
          </a:xfrm>
          <a:custGeom>
            <a:avLst/>
            <a:gdLst/>
            <a:ahLst/>
            <a:cxnLst/>
            <a:rect l="l" t="t" r="r" b="b"/>
            <a:pathLst>
              <a:path w="67822" h="99386">
                <a:moveTo>
                  <a:pt x="13578" y="65582"/>
                </a:moveTo>
                <a:lnTo>
                  <a:pt x="15450" y="60905"/>
                </a:lnTo>
                <a:lnTo>
                  <a:pt x="19196" y="57528"/>
                </a:lnTo>
                <a:lnTo>
                  <a:pt x="22940" y="54150"/>
                </a:lnTo>
                <a:lnTo>
                  <a:pt x="27777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30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3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2" y="79346"/>
                </a:lnTo>
                <a:lnTo>
                  <a:pt x="67822" y="63307"/>
                </a:lnTo>
                <a:lnTo>
                  <a:pt x="65638" y="57332"/>
                </a:lnTo>
                <a:lnTo>
                  <a:pt x="61274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80" y="22450"/>
                </a:lnTo>
                <a:lnTo>
                  <a:pt x="51280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5" y="41637"/>
                </a:lnTo>
                <a:lnTo>
                  <a:pt x="25089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6" y="19072"/>
                </a:lnTo>
                <a:lnTo>
                  <a:pt x="20471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8" y="0"/>
                </a:lnTo>
                <a:lnTo>
                  <a:pt x="24330" y="0"/>
                </a:lnTo>
                <a:lnTo>
                  <a:pt x="16772" y="2642"/>
                </a:lnTo>
                <a:lnTo>
                  <a:pt x="11442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50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5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60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592380" y="2435427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1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824507" y="258328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1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0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825573" y="2580883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7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6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2" y="11305"/>
                </a:lnTo>
                <a:lnTo>
                  <a:pt x="37150" y="11305"/>
                </a:lnTo>
                <a:lnTo>
                  <a:pt x="41801" y="13086"/>
                </a:lnTo>
                <a:lnTo>
                  <a:pt x="45454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5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79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566355" y="258088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5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4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7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648793" y="265484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674356" y="2582465"/>
            <a:ext cx="61782" cy="87834"/>
          </a:xfrm>
          <a:custGeom>
            <a:avLst/>
            <a:gdLst/>
            <a:ahLst/>
            <a:cxnLst/>
            <a:rect l="l" t="t" r="r" b="b"/>
            <a:pathLst>
              <a:path w="67960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7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0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5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20" y="76992"/>
                </a:lnTo>
                <a:lnTo>
                  <a:pt x="67960" y="64180"/>
                </a:lnTo>
                <a:lnTo>
                  <a:pt x="67960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749087" y="2580700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4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4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1" y="14591"/>
                </a:lnTo>
                <a:lnTo>
                  <a:pt x="27063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4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60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774172" y="2726097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1" y="39914"/>
                </a:lnTo>
                <a:lnTo>
                  <a:pt x="35426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4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758402" y="2793778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4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2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832215" y="2726705"/>
            <a:ext cx="33145" cy="86739"/>
          </a:xfrm>
          <a:custGeom>
            <a:avLst/>
            <a:gdLst/>
            <a:ahLst/>
            <a:cxnLst/>
            <a:rect l="l" t="t" r="r" b="b"/>
            <a:pathLst>
              <a:path w="36460" h="98304">
                <a:moveTo>
                  <a:pt x="23226" y="28402"/>
                </a:moveTo>
                <a:lnTo>
                  <a:pt x="23226" y="98304"/>
                </a:lnTo>
                <a:lnTo>
                  <a:pt x="36460" y="98304"/>
                </a:lnTo>
                <a:lnTo>
                  <a:pt x="36460" y="0"/>
                </a:lnTo>
                <a:lnTo>
                  <a:pt x="26672" y="0"/>
                </a:lnTo>
                <a:lnTo>
                  <a:pt x="24927" y="7629"/>
                </a:lnTo>
                <a:lnTo>
                  <a:pt x="22284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6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749212" y="2726097"/>
            <a:ext cx="61656" cy="87694"/>
          </a:xfrm>
          <a:custGeom>
            <a:avLst/>
            <a:gdLst/>
            <a:ahLst/>
            <a:cxnLst/>
            <a:rect l="l" t="t" r="r" b="b"/>
            <a:pathLst>
              <a:path w="67822" h="99386">
                <a:moveTo>
                  <a:pt x="13578" y="65582"/>
                </a:moveTo>
                <a:lnTo>
                  <a:pt x="15451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7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30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3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2" y="79346"/>
                </a:lnTo>
                <a:lnTo>
                  <a:pt x="67822" y="63307"/>
                </a:lnTo>
                <a:lnTo>
                  <a:pt x="65638" y="57332"/>
                </a:lnTo>
                <a:lnTo>
                  <a:pt x="61274" y="52736"/>
                </a:lnTo>
                <a:lnTo>
                  <a:pt x="58930" y="50301"/>
                </a:lnTo>
                <a:lnTo>
                  <a:pt x="55713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10" y="41637"/>
                </a:lnTo>
                <a:lnTo>
                  <a:pt x="29155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6" y="19072"/>
                </a:lnTo>
                <a:lnTo>
                  <a:pt x="20471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8" y="0"/>
                </a:lnTo>
                <a:lnTo>
                  <a:pt x="24330" y="0"/>
                </a:lnTo>
                <a:lnTo>
                  <a:pt x="16772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50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5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60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567420" y="2727801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7" y="11995"/>
                </a:moveTo>
                <a:lnTo>
                  <a:pt x="62377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6" y="50829"/>
                </a:lnTo>
                <a:lnTo>
                  <a:pt x="19104" y="48531"/>
                </a:lnTo>
                <a:lnTo>
                  <a:pt x="22159" y="46877"/>
                </a:lnTo>
                <a:lnTo>
                  <a:pt x="25215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2" y="50048"/>
                </a:lnTo>
                <a:lnTo>
                  <a:pt x="52486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9" y="76933"/>
                </a:lnTo>
                <a:lnTo>
                  <a:pt x="49281" y="81621"/>
                </a:lnTo>
                <a:lnTo>
                  <a:pt x="45743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6" y="87963"/>
                </a:lnTo>
                <a:lnTo>
                  <a:pt x="22745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7" y="99329"/>
                </a:lnTo>
                <a:lnTo>
                  <a:pt x="49990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2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5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2" y="11995"/>
                </a:lnTo>
                <a:lnTo>
                  <a:pt x="62377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648793" y="2800185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6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7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697542" y="2790373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674232" y="2726340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8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4" y="11167"/>
                </a:lnTo>
                <a:lnTo>
                  <a:pt x="42479" y="11167"/>
                </a:lnTo>
                <a:lnTo>
                  <a:pt x="47833" y="14786"/>
                </a:lnTo>
                <a:lnTo>
                  <a:pt x="50589" y="22025"/>
                </a:lnTo>
                <a:lnTo>
                  <a:pt x="51318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8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4"/>
                </a:lnTo>
                <a:lnTo>
                  <a:pt x="47350" y="2503"/>
                </a:lnTo>
                <a:lnTo>
                  <a:pt x="33772" y="0"/>
                </a:lnTo>
                <a:lnTo>
                  <a:pt x="21694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306636" y="2180198"/>
            <a:ext cx="96243" cy="114191"/>
          </a:xfrm>
          <a:custGeom>
            <a:avLst/>
            <a:gdLst/>
            <a:ahLst/>
            <a:cxnLst/>
            <a:rect l="l" t="t" r="r" b="b"/>
            <a:pathLst>
              <a:path w="105867" h="129417">
                <a:moveTo>
                  <a:pt x="105867" y="82356"/>
                </a:moveTo>
                <a:lnTo>
                  <a:pt x="0" y="0"/>
                </a:lnTo>
                <a:lnTo>
                  <a:pt x="0" y="129417"/>
                </a:lnTo>
                <a:lnTo>
                  <a:pt x="105867" y="82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306636" y="2190578"/>
            <a:ext cx="85549" cy="166097"/>
          </a:xfrm>
          <a:custGeom>
            <a:avLst/>
            <a:gdLst/>
            <a:ahLst/>
            <a:cxnLst/>
            <a:rect l="l" t="t" r="r" b="b"/>
            <a:pathLst>
              <a:path w="94104" h="188243">
                <a:moveTo>
                  <a:pt x="0" y="0"/>
                </a:moveTo>
                <a:lnTo>
                  <a:pt x="94104" y="188243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2606735" y="2529596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2680526" y="247348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8822" y="131738"/>
                </a:moveTo>
                <a:lnTo>
                  <a:pt x="15045" y="121752"/>
                </a:lnTo>
                <a:lnTo>
                  <a:pt x="21552" y="110308"/>
                </a:lnTo>
                <a:lnTo>
                  <a:pt x="25708" y="101474"/>
                </a:lnTo>
                <a:lnTo>
                  <a:pt x="29129" y="91031"/>
                </a:lnTo>
                <a:lnTo>
                  <a:pt x="31423" y="78574"/>
                </a:lnTo>
                <a:lnTo>
                  <a:pt x="32187" y="65076"/>
                </a:lnTo>
                <a:lnTo>
                  <a:pt x="32187" y="59883"/>
                </a:lnTo>
                <a:lnTo>
                  <a:pt x="31716" y="54482"/>
                </a:lnTo>
                <a:lnTo>
                  <a:pt x="30774" y="48876"/>
                </a:lnTo>
                <a:lnTo>
                  <a:pt x="29832" y="43269"/>
                </a:lnTo>
                <a:lnTo>
                  <a:pt x="28259" y="37593"/>
                </a:lnTo>
                <a:lnTo>
                  <a:pt x="26053" y="31848"/>
                </a:lnTo>
                <a:lnTo>
                  <a:pt x="24307" y="27206"/>
                </a:lnTo>
                <a:lnTo>
                  <a:pt x="22687" y="23564"/>
                </a:lnTo>
                <a:lnTo>
                  <a:pt x="21194" y="20922"/>
                </a:lnTo>
                <a:lnTo>
                  <a:pt x="19700" y="18279"/>
                </a:lnTo>
                <a:lnTo>
                  <a:pt x="15416" y="11305"/>
                </a:lnTo>
                <a:lnTo>
                  <a:pt x="8340" y="0"/>
                </a:lnTo>
                <a:lnTo>
                  <a:pt x="0" y="0"/>
                </a:lnTo>
                <a:lnTo>
                  <a:pt x="4046" y="7824"/>
                </a:lnTo>
                <a:lnTo>
                  <a:pt x="9842" y="19976"/>
                </a:lnTo>
                <a:lnTo>
                  <a:pt x="13578" y="29366"/>
                </a:lnTo>
                <a:lnTo>
                  <a:pt x="16514" y="40002"/>
                </a:lnTo>
                <a:lnTo>
                  <a:pt x="18499" y="52518"/>
                </a:lnTo>
                <a:lnTo>
                  <a:pt x="19161" y="65834"/>
                </a:lnTo>
                <a:lnTo>
                  <a:pt x="18793" y="76439"/>
                </a:lnTo>
                <a:lnTo>
                  <a:pt x="17197" y="89177"/>
                </a:lnTo>
                <a:lnTo>
                  <a:pt x="14336" y="100578"/>
                </a:lnTo>
                <a:lnTo>
                  <a:pt x="12186" y="106390"/>
                </a:lnTo>
                <a:lnTo>
                  <a:pt x="7269" y="117468"/>
                </a:lnTo>
                <a:lnTo>
                  <a:pt x="207" y="131738"/>
                </a:lnTo>
                <a:lnTo>
                  <a:pt x="8822" y="131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2645624" y="2480966"/>
            <a:ext cx="31204" cy="84366"/>
          </a:xfrm>
          <a:custGeom>
            <a:avLst/>
            <a:gdLst/>
            <a:ahLst/>
            <a:cxnLst/>
            <a:rect l="l" t="t" r="r" b="b"/>
            <a:pathLst>
              <a:path w="34324" h="95615">
                <a:moveTo>
                  <a:pt x="24881" y="95615"/>
                </a:moveTo>
                <a:lnTo>
                  <a:pt x="28339" y="95523"/>
                </a:lnTo>
                <a:lnTo>
                  <a:pt x="31417" y="95156"/>
                </a:lnTo>
                <a:lnTo>
                  <a:pt x="34324" y="94443"/>
                </a:lnTo>
                <a:lnTo>
                  <a:pt x="34324" y="84654"/>
                </a:lnTo>
                <a:lnTo>
                  <a:pt x="30579" y="84861"/>
                </a:lnTo>
                <a:lnTo>
                  <a:pt x="27730" y="84861"/>
                </a:lnTo>
                <a:lnTo>
                  <a:pt x="25157" y="84103"/>
                </a:lnTo>
                <a:lnTo>
                  <a:pt x="22538" y="81506"/>
                </a:lnTo>
                <a:lnTo>
                  <a:pt x="22538" y="30745"/>
                </a:lnTo>
                <a:lnTo>
                  <a:pt x="34324" y="30745"/>
                </a:lnTo>
                <a:lnTo>
                  <a:pt x="34324" y="20612"/>
                </a:lnTo>
                <a:lnTo>
                  <a:pt x="22538" y="20612"/>
                </a:lnTo>
                <a:lnTo>
                  <a:pt x="22538" y="0"/>
                </a:lnTo>
                <a:lnTo>
                  <a:pt x="9993" y="0"/>
                </a:lnTo>
                <a:lnTo>
                  <a:pt x="9993" y="20612"/>
                </a:lnTo>
                <a:lnTo>
                  <a:pt x="0" y="20612"/>
                </a:lnTo>
                <a:lnTo>
                  <a:pt x="0" y="30745"/>
                </a:lnTo>
                <a:lnTo>
                  <a:pt x="9993" y="30745"/>
                </a:lnTo>
                <a:lnTo>
                  <a:pt x="9993" y="84355"/>
                </a:lnTo>
                <a:lnTo>
                  <a:pt x="11027" y="88204"/>
                </a:lnTo>
                <a:lnTo>
                  <a:pt x="13095" y="91169"/>
                </a:lnTo>
                <a:lnTo>
                  <a:pt x="15163" y="94133"/>
                </a:lnTo>
                <a:lnTo>
                  <a:pt x="19091" y="95615"/>
                </a:lnTo>
                <a:lnTo>
                  <a:pt x="24881" y="95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2216708" y="2474944"/>
            <a:ext cx="68046" cy="89354"/>
          </a:xfrm>
          <a:custGeom>
            <a:avLst/>
            <a:gdLst/>
            <a:ahLst/>
            <a:cxnLst/>
            <a:rect l="l" t="t" r="r" b="b"/>
            <a:pathLst>
              <a:path w="74851" h="101268">
                <a:moveTo>
                  <a:pt x="13371" y="89204"/>
                </a:moveTo>
                <a:lnTo>
                  <a:pt x="13371" y="54873"/>
                </a:lnTo>
                <a:lnTo>
                  <a:pt x="69268" y="54873"/>
                </a:lnTo>
                <a:lnTo>
                  <a:pt x="69268" y="43154"/>
                </a:lnTo>
                <a:lnTo>
                  <a:pt x="13371" y="43154"/>
                </a:lnTo>
                <a:lnTo>
                  <a:pt x="13371" y="12409"/>
                </a:lnTo>
                <a:lnTo>
                  <a:pt x="73817" y="12409"/>
                </a:lnTo>
                <a:lnTo>
                  <a:pt x="73817" y="0"/>
                </a:lnTo>
                <a:lnTo>
                  <a:pt x="0" y="0"/>
                </a:lnTo>
                <a:lnTo>
                  <a:pt x="0" y="101268"/>
                </a:lnTo>
                <a:lnTo>
                  <a:pt x="74851" y="101268"/>
                </a:lnTo>
                <a:lnTo>
                  <a:pt x="74851" y="89204"/>
                </a:lnTo>
                <a:lnTo>
                  <a:pt x="13371" y="892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337721" y="2508358"/>
            <a:ext cx="18567" cy="18389"/>
          </a:xfrm>
          <a:custGeom>
            <a:avLst/>
            <a:gdLst/>
            <a:ahLst/>
            <a:cxnLst/>
            <a:rect l="l" t="t" r="r" b="b"/>
            <a:pathLst>
              <a:path w="20424" h="20841">
                <a:moveTo>
                  <a:pt x="20424" y="20841"/>
                </a:moveTo>
                <a:lnTo>
                  <a:pt x="16289" y="0"/>
                </a:lnTo>
                <a:lnTo>
                  <a:pt x="11234" y="2527"/>
                </a:lnTo>
                <a:lnTo>
                  <a:pt x="8018" y="4136"/>
                </a:lnTo>
                <a:lnTo>
                  <a:pt x="3515" y="4940"/>
                </a:lnTo>
                <a:lnTo>
                  <a:pt x="0" y="16039"/>
                </a:lnTo>
                <a:lnTo>
                  <a:pt x="5743" y="16039"/>
                </a:lnTo>
                <a:lnTo>
                  <a:pt x="10361" y="16751"/>
                </a:lnTo>
                <a:lnTo>
                  <a:pt x="13853" y="18176"/>
                </a:lnTo>
                <a:lnTo>
                  <a:pt x="20424" y="208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300753" y="2474944"/>
            <a:ext cx="70991" cy="89354"/>
          </a:xfrm>
          <a:custGeom>
            <a:avLst/>
            <a:gdLst/>
            <a:ahLst/>
            <a:cxnLst/>
            <a:rect l="l" t="t" r="r" b="b"/>
            <a:pathLst>
              <a:path w="78090" h="101268">
                <a:moveTo>
                  <a:pt x="62797" y="97049"/>
                </a:moveTo>
                <a:lnTo>
                  <a:pt x="71956" y="89411"/>
                </a:lnTo>
                <a:lnTo>
                  <a:pt x="76046" y="84126"/>
                </a:lnTo>
                <a:lnTo>
                  <a:pt x="78090" y="78220"/>
                </a:lnTo>
                <a:lnTo>
                  <a:pt x="78090" y="63927"/>
                </a:lnTo>
                <a:lnTo>
                  <a:pt x="75816" y="57838"/>
                </a:lnTo>
                <a:lnTo>
                  <a:pt x="71267" y="53426"/>
                </a:lnTo>
                <a:lnTo>
                  <a:pt x="68694" y="50944"/>
                </a:lnTo>
                <a:lnTo>
                  <a:pt x="64811" y="48715"/>
                </a:lnTo>
                <a:lnTo>
                  <a:pt x="59619" y="46739"/>
                </a:lnTo>
                <a:lnTo>
                  <a:pt x="63157" y="44946"/>
                </a:lnTo>
                <a:lnTo>
                  <a:pt x="65868" y="42970"/>
                </a:lnTo>
                <a:lnTo>
                  <a:pt x="67752" y="40810"/>
                </a:lnTo>
                <a:lnTo>
                  <a:pt x="71382" y="36720"/>
                </a:lnTo>
                <a:lnTo>
                  <a:pt x="73197" y="31481"/>
                </a:lnTo>
                <a:lnTo>
                  <a:pt x="73197" y="19624"/>
                </a:lnTo>
                <a:lnTo>
                  <a:pt x="71727" y="14798"/>
                </a:lnTo>
                <a:lnTo>
                  <a:pt x="68786" y="10616"/>
                </a:lnTo>
                <a:lnTo>
                  <a:pt x="57754" y="2275"/>
                </a:lnTo>
                <a:lnTo>
                  <a:pt x="43491" y="0"/>
                </a:lnTo>
                <a:lnTo>
                  <a:pt x="0" y="0"/>
                </a:lnTo>
                <a:lnTo>
                  <a:pt x="0" y="101268"/>
                </a:lnTo>
                <a:lnTo>
                  <a:pt x="13440" y="89549"/>
                </a:lnTo>
                <a:lnTo>
                  <a:pt x="13440" y="53908"/>
                </a:lnTo>
                <a:lnTo>
                  <a:pt x="40665" y="53908"/>
                </a:lnTo>
                <a:lnTo>
                  <a:pt x="44180" y="42809"/>
                </a:lnTo>
                <a:lnTo>
                  <a:pt x="13440" y="42809"/>
                </a:lnTo>
                <a:lnTo>
                  <a:pt x="13440" y="11443"/>
                </a:lnTo>
                <a:lnTo>
                  <a:pt x="43881" y="11443"/>
                </a:lnTo>
                <a:lnTo>
                  <a:pt x="48384" y="12086"/>
                </a:lnTo>
                <a:lnTo>
                  <a:pt x="51417" y="13373"/>
                </a:lnTo>
                <a:lnTo>
                  <a:pt x="56793" y="15671"/>
                </a:lnTo>
                <a:lnTo>
                  <a:pt x="59481" y="20129"/>
                </a:lnTo>
                <a:lnTo>
                  <a:pt x="59481" y="33319"/>
                </a:lnTo>
                <a:lnTo>
                  <a:pt x="56954" y="37869"/>
                </a:lnTo>
                <a:lnTo>
                  <a:pt x="61089" y="58711"/>
                </a:lnTo>
                <a:lnTo>
                  <a:pt x="64375" y="63720"/>
                </a:lnTo>
                <a:lnTo>
                  <a:pt x="64375" y="75440"/>
                </a:lnTo>
                <a:lnTo>
                  <a:pt x="63249" y="79162"/>
                </a:lnTo>
                <a:lnTo>
                  <a:pt x="60997" y="82241"/>
                </a:lnTo>
                <a:lnTo>
                  <a:pt x="57413" y="87113"/>
                </a:lnTo>
                <a:lnTo>
                  <a:pt x="51417" y="89549"/>
                </a:lnTo>
                <a:lnTo>
                  <a:pt x="50113" y="100826"/>
                </a:lnTo>
                <a:lnTo>
                  <a:pt x="62797" y="970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300753" y="2553958"/>
            <a:ext cx="46743" cy="10339"/>
          </a:xfrm>
          <a:custGeom>
            <a:avLst/>
            <a:gdLst/>
            <a:ahLst/>
            <a:cxnLst/>
            <a:rect l="l" t="t" r="r" b="b"/>
            <a:pathLst>
              <a:path w="51417" h="11718">
                <a:moveTo>
                  <a:pt x="43008" y="0"/>
                </a:moveTo>
                <a:lnTo>
                  <a:pt x="13440" y="0"/>
                </a:lnTo>
                <a:lnTo>
                  <a:pt x="0" y="11718"/>
                </a:lnTo>
                <a:lnTo>
                  <a:pt x="42801" y="11718"/>
                </a:lnTo>
                <a:lnTo>
                  <a:pt x="50113" y="11277"/>
                </a:lnTo>
                <a:lnTo>
                  <a:pt x="51417" y="0"/>
                </a:lnTo>
                <a:lnTo>
                  <a:pt x="4300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395733" y="2474944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51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410991" y="2474944"/>
            <a:ext cx="74688" cy="89354"/>
          </a:xfrm>
          <a:custGeom>
            <a:avLst/>
            <a:gdLst/>
            <a:ahLst/>
            <a:cxnLst/>
            <a:rect l="l" t="t" r="r" b="b"/>
            <a:pathLst>
              <a:path w="82157" h="101268">
                <a:moveTo>
                  <a:pt x="34117" y="101268"/>
                </a:moveTo>
                <a:lnTo>
                  <a:pt x="48040" y="101268"/>
                </a:lnTo>
                <a:lnTo>
                  <a:pt x="48040" y="12063"/>
                </a:lnTo>
                <a:lnTo>
                  <a:pt x="82157" y="12063"/>
                </a:lnTo>
                <a:lnTo>
                  <a:pt x="82157" y="0"/>
                </a:lnTo>
                <a:lnTo>
                  <a:pt x="0" y="0"/>
                </a:lnTo>
                <a:lnTo>
                  <a:pt x="0" y="12063"/>
                </a:lnTo>
                <a:lnTo>
                  <a:pt x="34117" y="12063"/>
                </a:lnTo>
                <a:lnTo>
                  <a:pt x="34117" y="1012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492676" y="2473484"/>
            <a:ext cx="29261" cy="116239"/>
          </a:xfrm>
          <a:custGeom>
            <a:avLst/>
            <a:gdLst/>
            <a:ahLst/>
            <a:cxnLst/>
            <a:rect l="l" t="t" r="r" b="b"/>
            <a:pathLst>
              <a:path w="32187" h="131738">
                <a:moveTo>
                  <a:pt x="0" y="66661"/>
                </a:moveTo>
                <a:lnTo>
                  <a:pt x="0" y="70292"/>
                </a:lnTo>
                <a:lnTo>
                  <a:pt x="252" y="74106"/>
                </a:lnTo>
                <a:lnTo>
                  <a:pt x="757" y="78105"/>
                </a:lnTo>
                <a:lnTo>
                  <a:pt x="1768" y="85826"/>
                </a:lnTo>
                <a:lnTo>
                  <a:pt x="3560" y="93087"/>
                </a:lnTo>
                <a:lnTo>
                  <a:pt x="6133" y="99889"/>
                </a:lnTo>
                <a:lnTo>
                  <a:pt x="8017" y="104852"/>
                </a:lnTo>
                <a:lnTo>
                  <a:pt x="9764" y="108782"/>
                </a:lnTo>
                <a:lnTo>
                  <a:pt x="11372" y="111677"/>
                </a:lnTo>
                <a:lnTo>
                  <a:pt x="12980" y="114572"/>
                </a:lnTo>
                <a:lnTo>
                  <a:pt x="17138" y="121259"/>
                </a:lnTo>
                <a:lnTo>
                  <a:pt x="23847" y="131738"/>
                </a:lnTo>
                <a:lnTo>
                  <a:pt x="32187" y="131738"/>
                </a:lnTo>
                <a:lnTo>
                  <a:pt x="28140" y="123913"/>
                </a:lnTo>
                <a:lnTo>
                  <a:pt x="22344" y="111761"/>
                </a:lnTo>
                <a:lnTo>
                  <a:pt x="18609" y="102371"/>
                </a:lnTo>
                <a:lnTo>
                  <a:pt x="15663" y="91684"/>
                </a:lnTo>
                <a:lnTo>
                  <a:pt x="13685" y="79166"/>
                </a:lnTo>
                <a:lnTo>
                  <a:pt x="13026" y="65834"/>
                </a:lnTo>
                <a:lnTo>
                  <a:pt x="13407" y="55163"/>
                </a:lnTo>
                <a:lnTo>
                  <a:pt x="15027" y="42448"/>
                </a:lnTo>
                <a:lnTo>
                  <a:pt x="17920" y="30952"/>
                </a:lnTo>
                <a:lnTo>
                  <a:pt x="20043" y="25222"/>
                </a:lnTo>
                <a:lnTo>
                  <a:pt x="24953" y="14160"/>
                </a:lnTo>
                <a:lnTo>
                  <a:pt x="31980" y="0"/>
                </a:lnTo>
                <a:lnTo>
                  <a:pt x="23364" y="0"/>
                </a:lnTo>
                <a:lnTo>
                  <a:pt x="17068" y="10139"/>
                </a:lnTo>
                <a:lnTo>
                  <a:pt x="10560" y="21580"/>
                </a:lnTo>
                <a:lnTo>
                  <a:pt x="6409" y="30331"/>
                </a:lnTo>
                <a:lnTo>
                  <a:pt x="3038" y="40687"/>
                </a:lnTo>
                <a:lnTo>
                  <a:pt x="759" y="53143"/>
                </a:lnTo>
                <a:lnTo>
                  <a:pt x="0" y="666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2538834" y="2477559"/>
            <a:ext cx="33146" cy="86739"/>
          </a:xfrm>
          <a:custGeom>
            <a:avLst/>
            <a:gdLst/>
            <a:ahLst/>
            <a:cxnLst/>
            <a:rect l="l" t="t" r="r" b="b"/>
            <a:pathLst>
              <a:path w="36461" h="98304">
                <a:moveTo>
                  <a:pt x="23227" y="28402"/>
                </a:moveTo>
                <a:lnTo>
                  <a:pt x="23227" y="98304"/>
                </a:lnTo>
                <a:lnTo>
                  <a:pt x="36461" y="98304"/>
                </a:lnTo>
                <a:lnTo>
                  <a:pt x="36461" y="0"/>
                </a:lnTo>
                <a:lnTo>
                  <a:pt x="26674" y="0"/>
                </a:lnTo>
                <a:lnTo>
                  <a:pt x="24927" y="7629"/>
                </a:lnTo>
                <a:lnTo>
                  <a:pt x="22285" y="12466"/>
                </a:lnTo>
                <a:lnTo>
                  <a:pt x="18747" y="14511"/>
                </a:lnTo>
                <a:lnTo>
                  <a:pt x="15209" y="16556"/>
                </a:lnTo>
                <a:lnTo>
                  <a:pt x="8960" y="18015"/>
                </a:lnTo>
                <a:lnTo>
                  <a:pt x="0" y="18888"/>
                </a:lnTo>
                <a:lnTo>
                  <a:pt x="0" y="28402"/>
                </a:lnTo>
                <a:lnTo>
                  <a:pt x="23227" y="284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3644630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3621321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3718388" y="2551008"/>
            <a:ext cx="23809" cy="15541"/>
          </a:xfrm>
          <a:custGeom>
            <a:avLst/>
            <a:gdLst/>
            <a:ahLst/>
            <a:cxnLst/>
            <a:rect l="l" t="t" r="r" b="b"/>
            <a:pathLst>
              <a:path w="26190" h="17613">
                <a:moveTo>
                  <a:pt x="26190" y="0"/>
                </a:moveTo>
                <a:lnTo>
                  <a:pt x="22951" y="4388"/>
                </a:lnTo>
                <a:lnTo>
                  <a:pt x="18069" y="6583"/>
                </a:lnTo>
                <a:lnTo>
                  <a:pt x="5065" y="6583"/>
                </a:lnTo>
                <a:lnTo>
                  <a:pt x="0" y="4458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3696990" y="2476829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6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9" y="101682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6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7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4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79" y="24541"/>
                </a:lnTo>
                <a:lnTo>
                  <a:pt x="2903" y="29751"/>
                </a:lnTo>
                <a:lnTo>
                  <a:pt x="725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3366427" y="2475876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64671" y="2467706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39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6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5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398946" y="2514603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439653" y="2478654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1"/>
                </a:lnTo>
                <a:lnTo>
                  <a:pt x="16495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7" y="59147"/>
                </a:lnTo>
                <a:lnTo>
                  <a:pt x="54587" y="71740"/>
                </a:lnTo>
                <a:lnTo>
                  <a:pt x="52818" y="76933"/>
                </a:lnTo>
                <a:lnTo>
                  <a:pt x="49280" y="81621"/>
                </a:lnTo>
                <a:lnTo>
                  <a:pt x="45742" y="86309"/>
                </a:lnTo>
                <a:lnTo>
                  <a:pt x="40297" y="88653"/>
                </a:lnTo>
                <a:lnTo>
                  <a:pt x="29085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5" y="78978"/>
                </a:lnTo>
                <a:lnTo>
                  <a:pt x="12888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2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3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6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0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521026" y="2551038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569774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4" y="8982"/>
                </a:lnTo>
                <a:lnTo>
                  <a:pt x="19551" y="14681"/>
                </a:lnTo>
                <a:lnTo>
                  <a:pt x="14427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3546465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1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5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40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4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1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134618" y="2467705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144855" y="24403"/>
                </a:moveTo>
                <a:lnTo>
                  <a:pt x="144855" y="12408"/>
                </a:lnTo>
                <a:lnTo>
                  <a:pt x="93575" y="12408"/>
                </a:lnTo>
                <a:lnTo>
                  <a:pt x="86063" y="65558"/>
                </a:lnTo>
                <a:lnTo>
                  <a:pt x="96815" y="66179"/>
                </a:lnTo>
                <a:lnTo>
                  <a:pt x="98975" y="63238"/>
                </a:lnTo>
                <a:lnTo>
                  <a:pt x="101582" y="60939"/>
                </a:lnTo>
                <a:lnTo>
                  <a:pt x="104638" y="59285"/>
                </a:lnTo>
                <a:lnTo>
                  <a:pt x="107693" y="57631"/>
                </a:lnTo>
                <a:lnTo>
                  <a:pt x="111358" y="56803"/>
                </a:lnTo>
                <a:lnTo>
                  <a:pt x="121513" y="56803"/>
                </a:lnTo>
                <a:lnTo>
                  <a:pt x="126556" y="58688"/>
                </a:lnTo>
                <a:lnTo>
                  <a:pt x="130760" y="62457"/>
                </a:lnTo>
                <a:lnTo>
                  <a:pt x="134964" y="66225"/>
                </a:lnTo>
                <a:lnTo>
                  <a:pt x="137067" y="71556"/>
                </a:lnTo>
                <a:lnTo>
                  <a:pt x="137067" y="84148"/>
                </a:lnTo>
                <a:lnTo>
                  <a:pt x="135297" y="89342"/>
                </a:lnTo>
                <a:lnTo>
                  <a:pt x="131760" y="94029"/>
                </a:lnTo>
                <a:lnTo>
                  <a:pt x="128221" y="98717"/>
                </a:lnTo>
                <a:lnTo>
                  <a:pt x="122777" y="101061"/>
                </a:lnTo>
                <a:lnTo>
                  <a:pt x="111565" y="101061"/>
                </a:lnTo>
                <a:lnTo>
                  <a:pt x="108164" y="100371"/>
                </a:lnTo>
                <a:lnTo>
                  <a:pt x="105223" y="98993"/>
                </a:lnTo>
                <a:lnTo>
                  <a:pt x="99480" y="96282"/>
                </a:lnTo>
                <a:lnTo>
                  <a:pt x="96195" y="91387"/>
                </a:lnTo>
                <a:lnTo>
                  <a:pt x="95368" y="84309"/>
                </a:lnTo>
                <a:lnTo>
                  <a:pt x="82478" y="84309"/>
                </a:lnTo>
                <a:lnTo>
                  <a:pt x="83214" y="93685"/>
                </a:lnTo>
                <a:lnTo>
                  <a:pt x="86672" y="100636"/>
                </a:lnTo>
                <a:lnTo>
                  <a:pt x="92852" y="105163"/>
                </a:lnTo>
                <a:lnTo>
                  <a:pt x="99032" y="109689"/>
                </a:lnTo>
                <a:lnTo>
                  <a:pt x="106143" y="111953"/>
                </a:lnTo>
                <a:lnTo>
                  <a:pt x="114184" y="111953"/>
                </a:lnTo>
                <a:lnTo>
                  <a:pt x="119355" y="111738"/>
                </a:lnTo>
                <a:lnTo>
                  <a:pt x="132468" y="108470"/>
                </a:lnTo>
                <a:lnTo>
                  <a:pt x="141788" y="101268"/>
                </a:lnTo>
                <a:lnTo>
                  <a:pt x="148398" y="89400"/>
                </a:lnTo>
                <a:lnTo>
                  <a:pt x="150438" y="76588"/>
                </a:lnTo>
                <a:lnTo>
                  <a:pt x="150438" y="67626"/>
                </a:lnTo>
                <a:lnTo>
                  <a:pt x="147290" y="60227"/>
                </a:lnTo>
                <a:lnTo>
                  <a:pt x="140996" y="54390"/>
                </a:lnTo>
                <a:lnTo>
                  <a:pt x="134700" y="48554"/>
                </a:lnTo>
                <a:lnTo>
                  <a:pt x="127027" y="45635"/>
                </a:lnTo>
                <a:lnTo>
                  <a:pt x="113150" y="45635"/>
                </a:lnTo>
                <a:lnTo>
                  <a:pt x="108900" y="46394"/>
                </a:lnTo>
                <a:lnTo>
                  <a:pt x="105223" y="47910"/>
                </a:lnTo>
                <a:lnTo>
                  <a:pt x="103156" y="48784"/>
                </a:lnTo>
                <a:lnTo>
                  <a:pt x="98676" y="51840"/>
                </a:lnTo>
                <a:lnTo>
                  <a:pt x="102880" y="24403"/>
                </a:lnTo>
                <a:lnTo>
                  <a:pt x="144855" y="24403"/>
                </a:lnTo>
                <a:close/>
              </a:path>
              <a:path w="434061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4061" h="130428">
                <a:moveTo>
                  <a:pt x="250596" y="94408"/>
                </a:moveTo>
                <a:lnTo>
                  <a:pt x="247357" y="98797"/>
                </a:lnTo>
                <a:lnTo>
                  <a:pt x="242475" y="100992"/>
                </a:lnTo>
                <a:lnTo>
                  <a:pt x="229471" y="100992"/>
                </a:lnTo>
                <a:lnTo>
                  <a:pt x="224405" y="98867"/>
                </a:lnTo>
                <a:lnTo>
                  <a:pt x="234847" y="112022"/>
                </a:lnTo>
                <a:lnTo>
                  <a:pt x="236765" y="111984"/>
                </a:lnTo>
                <a:lnTo>
                  <a:pt x="249926" y="109107"/>
                </a:lnTo>
                <a:lnTo>
                  <a:pt x="250596" y="94408"/>
                </a:lnTo>
                <a:close/>
              </a:path>
              <a:path w="434061" h="130428">
                <a:moveTo>
                  <a:pt x="332938" y="94408"/>
                </a:moveTo>
                <a:lnTo>
                  <a:pt x="329699" y="98797"/>
                </a:lnTo>
                <a:lnTo>
                  <a:pt x="324816" y="100992"/>
                </a:lnTo>
                <a:lnTo>
                  <a:pt x="311813" y="100992"/>
                </a:lnTo>
                <a:lnTo>
                  <a:pt x="306746" y="98867"/>
                </a:lnTo>
                <a:lnTo>
                  <a:pt x="317188" y="112022"/>
                </a:lnTo>
                <a:lnTo>
                  <a:pt x="319106" y="111984"/>
                </a:lnTo>
                <a:lnTo>
                  <a:pt x="332267" y="109107"/>
                </a:lnTo>
                <a:lnTo>
                  <a:pt x="332938" y="94408"/>
                </a:lnTo>
                <a:close/>
              </a:path>
              <a:path w="434061" h="130428">
                <a:moveTo>
                  <a:pt x="407112" y="85343"/>
                </a:moveTo>
                <a:lnTo>
                  <a:pt x="407112" y="109471"/>
                </a:lnTo>
                <a:lnTo>
                  <a:pt x="419519" y="109471"/>
                </a:lnTo>
                <a:lnTo>
                  <a:pt x="419519" y="85343"/>
                </a:lnTo>
                <a:lnTo>
                  <a:pt x="434061" y="85343"/>
                </a:lnTo>
                <a:lnTo>
                  <a:pt x="434061" y="74520"/>
                </a:lnTo>
                <a:lnTo>
                  <a:pt x="419519" y="74520"/>
                </a:lnTo>
                <a:lnTo>
                  <a:pt x="419519" y="10478"/>
                </a:lnTo>
                <a:lnTo>
                  <a:pt x="409042" y="10478"/>
                </a:lnTo>
                <a:lnTo>
                  <a:pt x="406905" y="29780"/>
                </a:lnTo>
                <a:lnTo>
                  <a:pt x="406905" y="74520"/>
                </a:lnTo>
                <a:lnTo>
                  <a:pt x="375269" y="74520"/>
                </a:lnTo>
                <a:lnTo>
                  <a:pt x="363828" y="73210"/>
                </a:lnTo>
                <a:lnTo>
                  <a:pt x="363828" y="85343"/>
                </a:lnTo>
                <a:lnTo>
                  <a:pt x="407112" y="85343"/>
                </a:lnTo>
                <a:close/>
              </a:path>
              <a:path w="434061" h="130428">
                <a:moveTo>
                  <a:pt x="409042" y="10478"/>
                </a:moveTo>
                <a:lnTo>
                  <a:pt x="363828" y="73210"/>
                </a:lnTo>
                <a:lnTo>
                  <a:pt x="375269" y="74520"/>
                </a:lnTo>
                <a:lnTo>
                  <a:pt x="406905" y="29780"/>
                </a:lnTo>
                <a:lnTo>
                  <a:pt x="409042" y="10478"/>
                </a:lnTo>
                <a:close/>
              </a:path>
              <a:path w="434061" h="130428">
                <a:moveTo>
                  <a:pt x="284175" y="80150"/>
                </a:moveTo>
                <a:lnTo>
                  <a:pt x="287525" y="92541"/>
                </a:lnTo>
                <a:lnTo>
                  <a:pt x="293272" y="101509"/>
                </a:lnTo>
                <a:lnTo>
                  <a:pt x="304615" y="109538"/>
                </a:lnTo>
                <a:lnTo>
                  <a:pt x="317188" y="112022"/>
                </a:lnTo>
                <a:lnTo>
                  <a:pt x="306746" y="98867"/>
                </a:lnTo>
                <a:lnTo>
                  <a:pt x="303093" y="94615"/>
                </a:lnTo>
                <a:lnTo>
                  <a:pt x="299441" y="90364"/>
                </a:lnTo>
                <a:lnTo>
                  <a:pt x="297614" y="85113"/>
                </a:lnTo>
                <a:lnTo>
                  <a:pt x="297614" y="71740"/>
                </a:lnTo>
                <a:lnTo>
                  <a:pt x="299625" y="66408"/>
                </a:lnTo>
                <a:lnTo>
                  <a:pt x="303645" y="62870"/>
                </a:lnTo>
                <a:lnTo>
                  <a:pt x="307665" y="59331"/>
                </a:lnTo>
                <a:lnTo>
                  <a:pt x="312341" y="57562"/>
                </a:lnTo>
                <a:lnTo>
                  <a:pt x="325299" y="57562"/>
                </a:lnTo>
                <a:lnTo>
                  <a:pt x="330560" y="59848"/>
                </a:lnTo>
                <a:lnTo>
                  <a:pt x="333455" y="64421"/>
                </a:lnTo>
                <a:lnTo>
                  <a:pt x="336349" y="68994"/>
                </a:lnTo>
                <a:lnTo>
                  <a:pt x="337797" y="73808"/>
                </a:lnTo>
                <a:lnTo>
                  <a:pt x="337797" y="84838"/>
                </a:lnTo>
                <a:lnTo>
                  <a:pt x="336177" y="90019"/>
                </a:lnTo>
                <a:lnTo>
                  <a:pt x="332938" y="94408"/>
                </a:lnTo>
                <a:lnTo>
                  <a:pt x="332267" y="109107"/>
                </a:lnTo>
                <a:lnTo>
                  <a:pt x="342139" y="101647"/>
                </a:lnTo>
                <a:lnTo>
                  <a:pt x="347975" y="94730"/>
                </a:lnTo>
                <a:lnTo>
                  <a:pt x="350893" y="86791"/>
                </a:lnTo>
                <a:lnTo>
                  <a:pt x="350893" y="67351"/>
                </a:lnTo>
                <a:lnTo>
                  <a:pt x="347814" y="59469"/>
                </a:lnTo>
                <a:lnTo>
                  <a:pt x="341657" y="54184"/>
                </a:lnTo>
                <a:lnTo>
                  <a:pt x="335499" y="48898"/>
                </a:lnTo>
                <a:lnTo>
                  <a:pt x="328285" y="46256"/>
                </a:lnTo>
                <a:lnTo>
                  <a:pt x="315144" y="46256"/>
                </a:lnTo>
                <a:lnTo>
                  <a:pt x="310733" y="47175"/>
                </a:lnTo>
                <a:lnTo>
                  <a:pt x="306781" y="49013"/>
                </a:lnTo>
                <a:lnTo>
                  <a:pt x="302462" y="51082"/>
                </a:lnTo>
                <a:lnTo>
                  <a:pt x="298878" y="54207"/>
                </a:lnTo>
                <a:lnTo>
                  <a:pt x="296029" y="58389"/>
                </a:lnTo>
                <a:lnTo>
                  <a:pt x="296233" y="54724"/>
                </a:lnTo>
                <a:lnTo>
                  <a:pt x="298452" y="41122"/>
                </a:lnTo>
                <a:lnTo>
                  <a:pt x="302853" y="30848"/>
                </a:lnTo>
                <a:lnTo>
                  <a:pt x="306942" y="24437"/>
                </a:lnTo>
                <a:lnTo>
                  <a:pt x="312456" y="21232"/>
                </a:lnTo>
                <a:lnTo>
                  <a:pt x="325460" y="21232"/>
                </a:lnTo>
                <a:lnTo>
                  <a:pt x="329986" y="23300"/>
                </a:lnTo>
                <a:lnTo>
                  <a:pt x="332972" y="27436"/>
                </a:lnTo>
                <a:lnTo>
                  <a:pt x="334581" y="29642"/>
                </a:lnTo>
                <a:lnTo>
                  <a:pt x="335752" y="32698"/>
                </a:lnTo>
                <a:lnTo>
                  <a:pt x="336487" y="36605"/>
                </a:lnTo>
                <a:lnTo>
                  <a:pt x="348756" y="36605"/>
                </a:lnTo>
                <a:lnTo>
                  <a:pt x="348756" y="30538"/>
                </a:lnTo>
                <a:lnTo>
                  <a:pt x="346585" y="24644"/>
                </a:lnTo>
                <a:lnTo>
                  <a:pt x="342243" y="18923"/>
                </a:lnTo>
                <a:lnTo>
                  <a:pt x="337900" y="13201"/>
                </a:lnTo>
                <a:lnTo>
                  <a:pt x="330215" y="10340"/>
                </a:lnTo>
                <a:lnTo>
                  <a:pt x="317119" y="10391"/>
                </a:lnTo>
                <a:lnTo>
                  <a:pt x="304423" y="13590"/>
                </a:lnTo>
                <a:lnTo>
                  <a:pt x="294613" y="21753"/>
                </a:lnTo>
                <a:lnTo>
                  <a:pt x="287689" y="34881"/>
                </a:lnTo>
                <a:lnTo>
                  <a:pt x="286113" y="40091"/>
                </a:lnTo>
                <a:lnTo>
                  <a:pt x="283935" y="52195"/>
                </a:lnTo>
                <a:lnTo>
                  <a:pt x="283209" y="66110"/>
                </a:lnTo>
                <a:lnTo>
                  <a:pt x="284175" y="80150"/>
                </a:lnTo>
                <a:close/>
              </a:path>
              <a:path w="434061" h="130428">
                <a:moveTo>
                  <a:pt x="201834" y="80150"/>
                </a:moveTo>
                <a:lnTo>
                  <a:pt x="205184" y="92541"/>
                </a:lnTo>
                <a:lnTo>
                  <a:pt x="210930" y="101509"/>
                </a:lnTo>
                <a:lnTo>
                  <a:pt x="222274" y="109538"/>
                </a:lnTo>
                <a:lnTo>
                  <a:pt x="234847" y="112022"/>
                </a:lnTo>
                <a:lnTo>
                  <a:pt x="224405" y="98867"/>
                </a:lnTo>
                <a:lnTo>
                  <a:pt x="220752" y="94615"/>
                </a:lnTo>
                <a:lnTo>
                  <a:pt x="217099" y="90364"/>
                </a:lnTo>
                <a:lnTo>
                  <a:pt x="215273" y="85113"/>
                </a:lnTo>
                <a:lnTo>
                  <a:pt x="215273" y="71740"/>
                </a:lnTo>
                <a:lnTo>
                  <a:pt x="217283" y="66408"/>
                </a:lnTo>
                <a:lnTo>
                  <a:pt x="221303" y="62870"/>
                </a:lnTo>
                <a:lnTo>
                  <a:pt x="225324" y="59331"/>
                </a:lnTo>
                <a:lnTo>
                  <a:pt x="230000" y="57562"/>
                </a:lnTo>
                <a:lnTo>
                  <a:pt x="242957" y="57562"/>
                </a:lnTo>
                <a:lnTo>
                  <a:pt x="248219" y="59848"/>
                </a:lnTo>
                <a:lnTo>
                  <a:pt x="251113" y="64421"/>
                </a:lnTo>
                <a:lnTo>
                  <a:pt x="254008" y="68994"/>
                </a:lnTo>
                <a:lnTo>
                  <a:pt x="255456" y="73808"/>
                </a:lnTo>
                <a:lnTo>
                  <a:pt x="255456" y="84838"/>
                </a:lnTo>
                <a:lnTo>
                  <a:pt x="253836" y="90019"/>
                </a:lnTo>
                <a:lnTo>
                  <a:pt x="250596" y="94408"/>
                </a:lnTo>
                <a:lnTo>
                  <a:pt x="249926" y="109107"/>
                </a:lnTo>
                <a:lnTo>
                  <a:pt x="259798" y="101647"/>
                </a:lnTo>
                <a:lnTo>
                  <a:pt x="265633" y="94730"/>
                </a:lnTo>
                <a:lnTo>
                  <a:pt x="268551" y="86791"/>
                </a:lnTo>
                <a:lnTo>
                  <a:pt x="268551" y="67351"/>
                </a:lnTo>
                <a:lnTo>
                  <a:pt x="265473" y="59469"/>
                </a:lnTo>
                <a:lnTo>
                  <a:pt x="259315" y="54184"/>
                </a:lnTo>
                <a:lnTo>
                  <a:pt x="253158" y="48898"/>
                </a:lnTo>
                <a:lnTo>
                  <a:pt x="245944" y="46256"/>
                </a:lnTo>
                <a:lnTo>
                  <a:pt x="232802" y="46256"/>
                </a:lnTo>
                <a:lnTo>
                  <a:pt x="228391" y="47175"/>
                </a:lnTo>
                <a:lnTo>
                  <a:pt x="224440" y="49013"/>
                </a:lnTo>
                <a:lnTo>
                  <a:pt x="220121" y="51082"/>
                </a:lnTo>
                <a:lnTo>
                  <a:pt x="216536" y="54207"/>
                </a:lnTo>
                <a:lnTo>
                  <a:pt x="213688" y="58389"/>
                </a:lnTo>
                <a:lnTo>
                  <a:pt x="213892" y="54724"/>
                </a:lnTo>
                <a:lnTo>
                  <a:pt x="216110" y="41122"/>
                </a:lnTo>
                <a:lnTo>
                  <a:pt x="220511" y="30848"/>
                </a:lnTo>
                <a:lnTo>
                  <a:pt x="224600" y="24437"/>
                </a:lnTo>
                <a:lnTo>
                  <a:pt x="230115" y="21232"/>
                </a:lnTo>
                <a:lnTo>
                  <a:pt x="243118" y="21232"/>
                </a:lnTo>
                <a:lnTo>
                  <a:pt x="247644" y="23300"/>
                </a:lnTo>
                <a:lnTo>
                  <a:pt x="250631" y="27436"/>
                </a:lnTo>
                <a:lnTo>
                  <a:pt x="252239" y="29642"/>
                </a:lnTo>
                <a:lnTo>
                  <a:pt x="253411" y="32698"/>
                </a:lnTo>
                <a:lnTo>
                  <a:pt x="254146" y="36605"/>
                </a:lnTo>
                <a:lnTo>
                  <a:pt x="266414" y="36605"/>
                </a:lnTo>
                <a:lnTo>
                  <a:pt x="266414" y="30538"/>
                </a:lnTo>
                <a:lnTo>
                  <a:pt x="264243" y="24644"/>
                </a:lnTo>
                <a:lnTo>
                  <a:pt x="259901" y="18923"/>
                </a:lnTo>
                <a:lnTo>
                  <a:pt x="255559" y="13201"/>
                </a:lnTo>
                <a:lnTo>
                  <a:pt x="247874" y="10340"/>
                </a:lnTo>
                <a:lnTo>
                  <a:pt x="234778" y="10391"/>
                </a:lnTo>
                <a:lnTo>
                  <a:pt x="222081" y="13590"/>
                </a:lnTo>
                <a:lnTo>
                  <a:pt x="212271" y="21753"/>
                </a:lnTo>
                <a:lnTo>
                  <a:pt x="205347" y="34881"/>
                </a:lnTo>
                <a:lnTo>
                  <a:pt x="203772" y="40091"/>
                </a:lnTo>
                <a:lnTo>
                  <a:pt x="201594" y="52195"/>
                </a:lnTo>
                <a:lnTo>
                  <a:pt x="200868" y="66110"/>
                </a:lnTo>
                <a:lnTo>
                  <a:pt x="201834" y="80150"/>
                </a:lnTo>
                <a:close/>
              </a:path>
              <a:path w="434061" h="130428">
                <a:moveTo>
                  <a:pt x="1929" y="36605"/>
                </a:moveTo>
                <a:lnTo>
                  <a:pt x="1929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29" y="29619"/>
                </a:lnTo>
                <a:lnTo>
                  <a:pt x="1929" y="36605"/>
                </a:lnTo>
                <a:close/>
              </a:path>
              <a:path w="434061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4061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4904564" y="2475876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393189" y="100211"/>
                </a:moveTo>
                <a:lnTo>
                  <a:pt x="395303" y="90100"/>
                </a:lnTo>
                <a:lnTo>
                  <a:pt x="397026" y="82770"/>
                </a:lnTo>
                <a:lnTo>
                  <a:pt x="398358" y="78220"/>
                </a:lnTo>
                <a:lnTo>
                  <a:pt x="400426" y="71143"/>
                </a:lnTo>
                <a:lnTo>
                  <a:pt x="403459" y="63307"/>
                </a:lnTo>
                <a:lnTo>
                  <a:pt x="407456" y="54712"/>
                </a:lnTo>
                <a:lnTo>
                  <a:pt x="408739" y="51975"/>
                </a:lnTo>
                <a:lnTo>
                  <a:pt x="414710" y="40644"/>
                </a:lnTo>
                <a:lnTo>
                  <a:pt x="421413" y="30033"/>
                </a:lnTo>
                <a:lnTo>
                  <a:pt x="426675" y="22404"/>
                </a:lnTo>
                <a:lnTo>
                  <a:pt x="430891" y="17050"/>
                </a:lnTo>
                <a:lnTo>
                  <a:pt x="434061" y="13971"/>
                </a:lnTo>
                <a:lnTo>
                  <a:pt x="434061" y="3148"/>
                </a:lnTo>
                <a:lnTo>
                  <a:pt x="365413" y="3148"/>
                </a:lnTo>
                <a:lnTo>
                  <a:pt x="365413" y="15626"/>
                </a:lnTo>
                <a:lnTo>
                  <a:pt x="420000" y="15626"/>
                </a:lnTo>
                <a:lnTo>
                  <a:pt x="414536" y="22281"/>
                </a:lnTo>
                <a:lnTo>
                  <a:pt x="407213" y="32516"/>
                </a:lnTo>
                <a:lnTo>
                  <a:pt x="400151" y="43959"/>
                </a:lnTo>
                <a:lnTo>
                  <a:pt x="395540" y="52495"/>
                </a:lnTo>
                <a:lnTo>
                  <a:pt x="390000" y="64386"/>
                </a:lnTo>
                <a:lnTo>
                  <a:pt x="385476" y="76303"/>
                </a:lnTo>
                <a:lnTo>
                  <a:pt x="381967" y="88245"/>
                </a:lnTo>
                <a:lnTo>
                  <a:pt x="379473" y="100211"/>
                </a:lnTo>
                <a:lnTo>
                  <a:pt x="393189" y="100211"/>
                </a:lnTo>
                <a:close/>
              </a:path>
              <a:path w="434061" h="130428">
                <a:moveTo>
                  <a:pt x="84203" y="70890"/>
                </a:moveTo>
                <a:lnTo>
                  <a:pt x="87553" y="83281"/>
                </a:lnTo>
                <a:lnTo>
                  <a:pt x="93300" y="92249"/>
                </a:lnTo>
                <a:lnTo>
                  <a:pt x="104643" y="100277"/>
                </a:lnTo>
                <a:lnTo>
                  <a:pt x="117216" y="102762"/>
                </a:lnTo>
                <a:lnTo>
                  <a:pt x="106774" y="89606"/>
                </a:lnTo>
                <a:lnTo>
                  <a:pt x="103121" y="85355"/>
                </a:lnTo>
                <a:lnTo>
                  <a:pt x="99469" y="81104"/>
                </a:lnTo>
                <a:lnTo>
                  <a:pt x="97642" y="75853"/>
                </a:lnTo>
                <a:lnTo>
                  <a:pt x="97642" y="62479"/>
                </a:lnTo>
                <a:lnTo>
                  <a:pt x="99652" y="57148"/>
                </a:lnTo>
                <a:lnTo>
                  <a:pt x="103673" y="53610"/>
                </a:lnTo>
                <a:lnTo>
                  <a:pt x="107693" y="50071"/>
                </a:lnTo>
                <a:lnTo>
                  <a:pt x="112369" y="48301"/>
                </a:lnTo>
                <a:lnTo>
                  <a:pt x="125327" y="48301"/>
                </a:lnTo>
                <a:lnTo>
                  <a:pt x="130588" y="50588"/>
                </a:lnTo>
                <a:lnTo>
                  <a:pt x="133483" y="55161"/>
                </a:lnTo>
                <a:lnTo>
                  <a:pt x="136377" y="59733"/>
                </a:lnTo>
                <a:lnTo>
                  <a:pt x="137825" y="64548"/>
                </a:lnTo>
                <a:lnTo>
                  <a:pt x="137825" y="75577"/>
                </a:lnTo>
                <a:lnTo>
                  <a:pt x="136205" y="80759"/>
                </a:lnTo>
                <a:lnTo>
                  <a:pt x="132965" y="85148"/>
                </a:lnTo>
                <a:lnTo>
                  <a:pt x="132295" y="99847"/>
                </a:lnTo>
                <a:lnTo>
                  <a:pt x="142167" y="92387"/>
                </a:lnTo>
                <a:lnTo>
                  <a:pt x="148002" y="85470"/>
                </a:lnTo>
                <a:lnTo>
                  <a:pt x="150921" y="77531"/>
                </a:lnTo>
                <a:lnTo>
                  <a:pt x="150921" y="58090"/>
                </a:lnTo>
                <a:lnTo>
                  <a:pt x="147842" y="50209"/>
                </a:lnTo>
                <a:lnTo>
                  <a:pt x="141684" y="44923"/>
                </a:lnTo>
                <a:lnTo>
                  <a:pt x="135527" y="39638"/>
                </a:lnTo>
                <a:lnTo>
                  <a:pt x="128313" y="36996"/>
                </a:lnTo>
                <a:lnTo>
                  <a:pt x="115172" y="36996"/>
                </a:lnTo>
                <a:lnTo>
                  <a:pt x="110761" y="37915"/>
                </a:lnTo>
                <a:lnTo>
                  <a:pt x="106809" y="39753"/>
                </a:lnTo>
                <a:lnTo>
                  <a:pt x="102490" y="41822"/>
                </a:lnTo>
                <a:lnTo>
                  <a:pt x="98905" y="44946"/>
                </a:lnTo>
                <a:lnTo>
                  <a:pt x="96057" y="49129"/>
                </a:lnTo>
                <a:lnTo>
                  <a:pt x="96261" y="45464"/>
                </a:lnTo>
                <a:lnTo>
                  <a:pt x="98480" y="31862"/>
                </a:lnTo>
                <a:lnTo>
                  <a:pt x="102880" y="21588"/>
                </a:lnTo>
                <a:lnTo>
                  <a:pt x="106970" y="15177"/>
                </a:lnTo>
                <a:lnTo>
                  <a:pt x="112484" y="11972"/>
                </a:lnTo>
                <a:lnTo>
                  <a:pt x="125488" y="11972"/>
                </a:lnTo>
                <a:lnTo>
                  <a:pt x="130014" y="14040"/>
                </a:lnTo>
                <a:lnTo>
                  <a:pt x="133000" y="18176"/>
                </a:lnTo>
                <a:lnTo>
                  <a:pt x="134609" y="20382"/>
                </a:lnTo>
                <a:lnTo>
                  <a:pt x="135780" y="23438"/>
                </a:lnTo>
                <a:lnTo>
                  <a:pt x="136515" y="27345"/>
                </a:lnTo>
                <a:lnTo>
                  <a:pt x="148784" y="27345"/>
                </a:lnTo>
                <a:lnTo>
                  <a:pt x="148784" y="21278"/>
                </a:lnTo>
                <a:lnTo>
                  <a:pt x="146612" y="15384"/>
                </a:lnTo>
                <a:lnTo>
                  <a:pt x="142271" y="9663"/>
                </a:lnTo>
                <a:lnTo>
                  <a:pt x="137928" y="3940"/>
                </a:lnTo>
                <a:lnTo>
                  <a:pt x="130243" y="1080"/>
                </a:lnTo>
                <a:lnTo>
                  <a:pt x="117147" y="1131"/>
                </a:lnTo>
                <a:lnTo>
                  <a:pt x="104451" y="4329"/>
                </a:lnTo>
                <a:lnTo>
                  <a:pt x="94640" y="12493"/>
                </a:lnTo>
                <a:lnTo>
                  <a:pt x="87717" y="25621"/>
                </a:lnTo>
                <a:lnTo>
                  <a:pt x="86141" y="30831"/>
                </a:lnTo>
                <a:lnTo>
                  <a:pt x="83963" y="42935"/>
                </a:lnTo>
                <a:lnTo>
                  <a:pt x="83237" y="56850"/>
                </a:lnTo>
                <a:lnTo>
                  <a:pt x="84203" y="70890"/>
                </a:lnTo>
                <a:close/>
              </a:path>
              <a:path w="434061" h="130428">
                <a:moveTo>
                  <a:pt x="1930" y="27345"/>
                </a:moveTo>
                <a:lnTo>
                  <a:pt x="1930" y="35157"/>
                </a:lnTo>
                <a:lnTo>
                  <a:pt x="4295" y="41270"/>
                </a:lnTo>
                <a:lnTo>
                  <a:pt x="9029" y="45682"/>
                </a:lnTo>
                <a:lnTo>
                  <a:pt x="13761" y="50094"/>
                </a:lnTo>
                <a:lnTo>
                  <a:pt x="14335" y="31067"/>
                </a:lnTo>
                <a:lnTo>
                  <a:pt x="14335" y="22749"/>
                </a:lnTo>
                <a:lnTo>
                  <a:pt x="15611" y="19141"/>
                </a:lnTo>
                <a:lnTo>
                  <a:pt x="18161" y="15694"/>
                </a:lnTo>
                <a:lnTo>
                  <a:pt x="21917" y="0"/>
                </a:lnTo>
                <a:lnTo>
                  <a:pt x="14738" y="2849"/>
                </a:lnTo>
                <a:lnTo>
                  <a:pt x="9614" y="8456"/>
                </a:lnTo>
                <a:lnTo>
                  <a:pt x="4491" y="14063"/>
                </a:lnTo>
                <a:lnTo>
                  <a:pt x="1930" y="20359"/>
                </a:lnTo>
                <a:lnTo>
                  <a:pt x="1930" y="27345"/>
                </a:lnTo>
                <a:close/>
              </a:path>
              <a:path w="434061" h="130428">
                <a:moveTo>
                  <a:pt x="54059" y="23232"/>
                </a:moveTo>
                <a:lnTo>
                  <a:pt x="54381" y="26725"/>
                </a:lnTo>
                <a:lnTo>
                  <a:pt x="66442" y="26725"/>
                </a:lnTo>
                <a:lnTo>
                  <a:pt x="66212" y="18911"/>
                </a:lnTo>
                <a:lnTo>
                  <a:pt x="63651" y="12626"/>
                </a:lnTo>
                <a:lnTo>
                  <a:pt x="58757" y="7870"/>
                </a:lnTo>
                <a:lnTo>
                  <a:pt x="53864" y="3114"/>
                </a:lnTo>
                <a:lnTo>
                  <a:pt x="46845" y="413"/>
                </a:lnTo>
                <a:lnTo>
                  <a:pt x="37701" y="-229"/>
                </a:lnTo>
                <a:lnTo>
                  <a:pt x="37701" y="-9260"/>
                </a:lnTo>
                <a:lnTo>
                  <a:pt x="31153" y="-9260"/>
                </a:lnTo>
                <a:lnTo>
                  <a:pt x="31153" y="-91"/>
                </a:lnTo>
                <a:lnTo>
                  <a:pt x="21917" y="0"/>
                </a:lnTo>
                <a:lnTo>
                  <a:pt x="18161" y="15694"/>
                </a:lnTo>
                <a:lnTo>
                  <a:pt x="20711" y="12247"/>
                </a:lnTo>
                <a:lnTo>
                  <a:pt x="24996" y="10409"/>
                </a:lnTo>
                <a:lnTo>
                  <a:pt x="31015" y="10179"/>
                </a:lnTo>
                <a:lnTo>
                  <a:pt x="31015" y="42580"/>
                </a:lnTo>
                <a:lnTo>
                  <a:pt x="25915" y="41568"/>
                </a:lnTo>
                <a:lnTo>
                  <a:pt x="21860" y="39776"/>
                </a:lnTo>
                <a:lnTo>
                  <a:pt x="18850" y="37203"/>
                </a:lnTo>
                <a:lnTo>
                  <a:pt x="15840" y="34629"/>
                </a:lnTo>
                <a:lnTo>
                  <a:pt x="14335" y="31067"/>
                </a:lnTo>
                <a:lnTo>
                  <a:pt x="13761" y="50094"/>
                </a:lnTo>
                <a:lnTo>
                  <a:pt x="21090" y="53242"/>
                </a:lnTo>
                <a:lnTo>
                  <a:pt x="31015" y="55126"/>
                </a:lnTo>
                <a:lnTo>
                  <a:pt x="31015" y="92697"/>
                </a:lnTo>
                <a:lnTo>
                  <a:pt x="23296" y="92053"/>
                </a:lnTo>
                <a:lnTo>
                  <a:pt x="18012" y="89135"/>
                </a:lnTo>
                <a:lnTo>
                  <a:pt x="15163" y="83942"/>
                </a:lnTo>
                <a:lnTo>
                  <a:pt x="13555" y="81046"/>
                </a:lnTo>
                <a:lnTo>
                  <a:pt x="12567" y="76451"/>
                </a:lnTo>
                <a:lnTo>
                  <a:pt x="12199" y="70155"/>
                </a:lnTo>
                <a:lnTo>
                  <a:pt x="0" y="70155"/>
                </a:lnTo>
                <a:lnTo>
                  <a:pt x="0" y="78060"/>
                </a:lnTo>
                <a:lnTo>
                  <a:pt x="1309" y="84333"/>
                </a:lnTo>
                <a:lnTo>
                  <a:pt x="3928" y="88974"/>
                </a:lnTo>
                <a:lnTo>
                  <a:pt x="6790" y="93084"/>
                </a:lnTo>
                <a:lnTo>
                  <a:pt x="16767" y="100111"/>
                </a:lnTo>
                <a:lnTo>
                  <a:pt x="31153" y="103175"/>
                </a:lnTo>
                <a:lnTo>
                  <a:pt x="31153" y="116549"/>
                </a:lnTo>
                <a:lnTo>
                  <a:pt x="37701" y="116549"/>
                </a:lnTo>
                <a:lnTo>
                  <a:pt x="37701" y="56781"/>
                </a:lnTo>
                <a:lnTo>
                  <a:pt x="43445" y="58343"/>
                </a:lnTo>
                <a:lnTo>
                  <a:pt x="37701" y="43889"/>
                </a:lnTo>
                <a:lnTo>
                  <a:pt x="37701" y="10386"/>
                </a:lnTo>
                <a:lnTo>
                  <a:pt x="44042" y="10616"/>
                </a:lnTo>
                <a:lnTo>
                  <a:pt x="48660" y="13052"/>
                </a:lnTo>
                <a:lnTo>
                  <a:pt x="51555" y="17693"/>
                </a:lnTo>
                <a:lnTo>
                  <a:pt x="53117" y="20221"/>
                </a:lnTo>
                <a:lnTo>
                  <a:pt x="54059" y="23232"/>
                </a:lnTo>
                <a:close/>
              </a:path>
              <a:path w="434061" h="130428">
                <a:moveTo>
                  <a:pt x="50980" y="89801"/>
                </a:moveTo>
                <a:lnTo>
                  <a:pt x="45558" y="92674"/>
                </a:lnTo>
                <a:lnTo>
                  <a:pt x="37701" y="93041"/>
                </a:lnTo>
                <a:lnTo>
                  <a:pt x="37701" y="103175"/>
                </a:lnTo>
                <a:lnTo>
                  <a:pt x="46018" y="102256"/>
                </a:lnTo>
                <a:lnTo>
                  <a:pt x="52382" y="100372"/>
                </a:lnTo>
                <a:lnTo>
                  <a:pt x="56793" y="97522"/>
                </a:lnTo>
                <a:lnTo>
                  <a:pt x="59349" y="95630"/>
                </a:lnTo>
                <a:lnTo>
                  <a:pt x="66375" y="85632"/>
                </a:lnTo>
                <a:lnTo>
                  <a:pt x="68717" y="71464"/>
                </a:lnTo>
                <a:lnTo>
                  <a:pt x="68717" y="63008"/>
                </a:lnTo>
                <a:lnTo>
                  <a:pt x="65615" y="56620"/>
                </a:lnTo>
                <a:lnTo>
                  <a:pt x="59412" y="52300"/>
                </a:lnTo>
                <a:lnTo>
                  <a:pt x="55598" y="49680"/>
                </a:lnTo>
                <a:lnTo>
                  <a:pt x="48361" y="46877"/>
                </a:lnTo>
                <a:lnTo>
                  <a:pt x="37701" y="43889"/>
                </a:lnTo>
                <a:lnTo>
                  <a:pt x="43445" y="58343"/>
                </a:lnTo>
                <a:lnTo>
                  <a:pt x="47534" y="59998"/>
                </a:lnTo>
                <a:lnTo>
                  <a:pt x="49970" y="61744"/>
                </a:lnTo>
                <a:lnTo>
                  <a:pt x="54197" y="64731"/>
                </a:lnTo>
                <a:lnTo>
                  <a:pt x="56310" y="69098"/>
                </a:lnTo>
                <a:lnTo>
                  <a:pt x="56310" y="78473"/>
                </a:lnTo>
                <a:lnTo>
                  <a:pt x="55529" y="81667"/>
                </a:lnTo>
                <a:lnTo>
                  <a:pt x="53967" y="84424"/>
                </a:lnTo>
                <a:lnTo>
                  <a:pt x="50980" y="89801"/>
                </a:lnTo>
                <a:close/>
              </a:path>
              <a:path w="434061" h="130428">
                <a:moveTo>
                  <a:pt x="132965" y="85148"/>
                </a:moveTo>
                <a:lnTo>
                  <a:pt x="129726" y="89537"/>
                </a:lnTo>
                <a:lnTo>
                  <a:pt x="124844" y="91732"/>
                </a:lnTo>
                <a:lnTo>
                  <a:pt x="111841" y="91732"/>
                </a:lnTo>
                <a:lnTo>
                  <a:pt x="106774" y="89606"/>
                </a:lnTo>
                <a:lnTo>
                  <a:pt x="117216" y="102762"/>
                </a:lnTo>
                <a:lnTo>
                  <a:pt x="119134" y="102724"/>
                </a:lnTo>
                <a:lnTo>
                  <a:pt x="132295" y="99847"/>
                </a:lnTo>
                <a:lnTo>
                  <a:pt x="132965" y="85148"/>
                </a:lnTo>
                <a:close/>
              </a:path>
              <a:path w="434061" h="130428">
                <a:moveTo>
                  <a:pt x="177410" y="120203"/>
                </a:moveTo>
                <a:lnTo>
                  <a:pt x="181224" y="117652"/>
                </a:lnTo>
                <a:lnTo>
                  <a:pt x="183429" y="113516"/>
                </a:lnTo>
                <a:lnTo>
                  <a:pt x="185635" y="109380"/>
                </a:lnTo>
                <a:lnTo>
                  <a:pt x="186738" y="104577"/>
                </a:lnTo>
                <a:lnTo>
                  <a:pt x="186738" y="85183"/>
                </a:lnTo>
                <a:lnTo>
                  <a:pt x="171988" y="85183"/>
                </a:lnTo>
                <a:lnTo>
                  <a:pt x="171988" y="100211"/>
                </a:lnTo>
                <a:lnTo>
                  <a:pt x="179501" y="100211"/>
                </a:lnTo>
                <a:lnTo>
                  <a:pt x="179696" y="101325"/>
                </a:lnTo>
                <a:lnTo>
                  <a:pt x="179708" y="103865"/>
                </a:lnTo>
                <a:lnTo>
                  <a:pt x="178674" y="107932"/>
                </a:lnTo>
                <a:lnTo>
                  <a:pt x="177388" y="111838"/>
                </a:lnTo>
                <a:lnTo>
                  <a:pt x="175159" y="114067"/>
                </a:lnTo>
                <a:lnTo>
                  <a:pt x="171988" y="114619"/>
                </a:lnTo>
                <a:lnTo>
                  <a:pt x="171988" y="121168"/>
                </a:lnTo>
                <a:lnTo>
                  <a:pt x="177410" y="120203"/>
                </a:lnTo>
                <a:close/>
              </a:path>
              <a:path w="434061" h="130428">
                <a:moveTo>
                  <a:pt x="242429" y="76083"/>
                </a:moveTo>
                <a:lnTo>
                  <a:pt x="242429" y="100211"/>
                </a:lnTo>
                <a:lnTo>
                  <a:pt x="254836" y="100211"/>
                </a:lnTo>
                <a:lnTo>
                  <a:pt x="254836" y="76083"/>
                </a:lnTo>
                <a:lnTo>
                  <a:pt x="269378" y="76083"/>
                </a:lnTo>
                <a:lnTo>
                  <a:pt x="269378" y="65260"/>
                </a:lnTo>
                <a:lnTo>
                  <a:pt x="254836" y="65260"/>
                </a:lnTo>
                <a:lnTo>
                  <a:pt x="254836" y="1217"/>
                </a:lnTo>
                <a:lnTo>
                  <a:pt x="244359" y="1217"/>
                </a:lnTo>
                <a:lnTo>
                  <a:pt x="242222" y="20520"/>
                </a:lnTo>
                <a:lnTo>
                  <a:pt x="242222" y="65260"/>
                </a:lnTo>
                <a:lnTo>
                  <a:pt x="210586" y="65260"/>
                </a:lnTo>
                <a:lnTo>
                  <a:pt x="199145" y="63950"/>
                </a:lnTo>
                <a:lnTo>
                  <a:pt x="199145" y="76083"/>
                </a:lnTo>
                <a:lnTo>
                  <a:pt x="242429" y="76083"/>
                </a:lnTo>
                <a:close/>
              </a:path>
              <a:path w="434061" h="130428">
                <a:moveTo>
                  <a:pt x="244359" y="1217"/>
                </a:moveTo>
                <a:lnTo>
                  <a:pt x="199145" y="63950"/>
                </a:lnTo>
                <a:lnTo>
                  <a:pt x="210586" y="65260"/>
                </a:lnTo>
                <a:lnTo>
                  <a:pt x="242222" y="20520"/>
                </a:lnTo>
                <a:lnTo>
                  <a:pt x="244359" y="1217"/>
                </a:lnTo>
                <a:close/>
              </a:path>
              <a:path w="434061" h="130428">
                <a:moveTo>
                  <a:pt x="334927" y="74063"/>
                </a:moveTo>
                <a:lnTo>
                  <a:pt x="331318" y="83046"/>
                </a:lnTo>
                <a:lnTo>
                  <a:pt x="327504" y="88745"/>
                </a:lnTo>
                <a:lnTo>
                  <a:pt x="322381" y="91594"/>
                </a:lnTo>
                <a:lnTo>
                  <a:pt x="307953" y="91594"/>
                </a:lnTo>
                <a:lnTo>
                  <a:pt x="316017" y="102900"/>
                </a:lnTo>
                <a:lnTo>
                  <a:pt x="325362" y="101669"/>
                </a:lnTo>
                <a:lnTo>
                  <a:pt x="336417" y="95459"/>
                </a:lnTo>
                <a:lnTo>
                  <a:pt x="334927" y="74063"/>
                </a:lnTo>
                <a:close/>
              </a:path>
              <a:path w="434061" h="130428">
                <a:moveTo>
                  <a:pt x="283134" y="39123"/>
                </a:moveTo>
                <a:lnTo>
                  <a:pt x="282313" y="52851"/>
                </a:lnTo>
                <a:lnTo>
                  <a:pt x="282887" y="64380"/>
                </a:lnTo>
                <a:lnTo>
                  <a:pt x="285284" y="77058"/>
                </a:lnTo>
                <a:lnTo>
                  <a:pt x="289550" y="87458"/>
                </a:lnTo>
                <a:lnTo>
                  <a:pt x="292788" y="92289"/>
                </a:lnTo>
                <a:lnTo>
                  <a:pt x="302840" y="100247"/>
                </a:lnTo>
                <a:lnTo>
                  <a:pt x="316017" y="102900"/>
                </a:lnTo>
                <a:lnTo>
                  <a:pt x="307953" y="91594"/>
                </a:lnTo>
                <a:lnTo>
                  <a:pt x="302301" y="86929"/>
                </a:lnTo>
                <a:lnTo>
                  <a:pt x="298993" y="77600"/>
                </a:lnTo>
                <a:lnTo>
                  <a:pt x="296833" y="71487"/>
                </a:lnTo>
                <a:lnTo>
                  <a:pt x="295753" y="63399"/>
                </a:lnTo>
                <a:lnTo>
                  <a:pt x="295753" y="53334"/>
                </a:lnTo>
                <a:lnTo>
                  <a:pt x="295908" y="46613"/>
                </a:lnTo>
                <a:lnTo>
                  <a:pt x="297502" y="33130"/>
                </a:lnTo>
                <a:lnTo>
                  <a:pt x="300819" y="22967"/>
                </a:lnTo>
                <a:lnTo>
                  <a:pt x="304196" y="16097"/>
                </a:lnTo>
                <a:lnTo>
                  <a:pt x="309538" y="12661"/>
                </a:lnTo>
                <a:lnTo>
                  <a:pt x="324793" y="12661"/>
                </a:lnTo>
                <a:lnTo>
                  <a:pt x="330147" y="16280"/>
                </a:lnTo>
                <a:lnTo>
                  <a:pt x="332904" y="23519"/>
                </a:lnTo>
                <a:lnTo>
                  <a:pt x="333632" y="25576"/>
                </a:lnTo>
                <a:lnTo>
                  <a:pt x="336187" y="37158"/>
                </a:lnTo>
                <a:lnTo>
                  <a:pt x="337039" y="51197"/>
                </a:lnTo>
                <a:lnTo>
                  <a:pt x="336774" y="60536"/>
                </a:lnTo>
                <a:lnTo>
                  <a:pt x="334927" y="74063"/>
                </a:lnTo>
                <a:lnTo>
                  <a:pt x="336417" y="95459"/>
                </a:lnTo>
                <a:lnTo>
                  <a:pt x="344414" y="84011"/>
                </a:lnTo>
                <a:lnTo>
                  <a:pt x="347030" y="77015"/>
                </a:lnTo>
                <a:lnTo>
                  <a:pt x="349566" y="64846"/>
                </a:lnTo>
                <a:lnTo>
                  <a:pt x="350411" y="50714"/>
                </a:lnTo>
                <a:lnTo>
                  <a:pt x="349981" y="40482"/>
                </a:lnTo>
                <a:lnTo>
                  <a:pt x="347806" y="27627"/>
                </a:lnTo>
                <a:lnTo>
                  <a:pt x="343794" y="17280"/>
                </a:lnTo>
                <a:lnTo>
                  <a:pt x="339876" y="11509"/>
                </a:lnTo>
                <a:lnTo>
                  <a:pt x="329664" y="3997"/>
                </a:lnTo>
                <a:lnTo>
                  <a:pt x="316086" y="1493"/>
                </a:lnTo>
                <a:lnTo>
                  <a:pt x="304007" y="3710"/>
                </a:lnTo>
                <a:lnTo>
                  <a:pt x="293783" y="11195"/>
                </a:lnTo>
                <a:lnTo>
                  <a:pt x="286655" y="23967"/>
                </a:lnTo>
                <a:lnTo>
                  <a:pt x="285597" y="27194"/>
                </a:lnTo>
                <a:lnTo>
                  <a:pt x="283134" y="39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674510" y="2467705"/>
            <a:ext cx="393285" cy="115084"/>
          </a:xfrm>
          <a:custGeom>
            <a:avLst/>
            <a:gdLst/>
            <a:ahLst/>
            <a:cxnLst/>
            <a:rect l="l" t="t" r="r" b="b"/>
            <a:pathLst>
              <a:path w="432614" h="130428">
                <a:moveTo>
                  <a:pt x="110876" y="109471"/>
                </a:moveTo>
                <a:lnTo>
                  <a:pt x="112989" y="99360"/>
                </a:lnTo>
                <a:lnTo>
                  <a:pt x="114712" y="92030"/>
                </a:lnTo>
                <a:lnTo>
                  <a:pt x="116045" y="87480"/>
                </a:lnTo>
                <a:lnTo>
                  <a:pt x="118113" y="80403"/>
                </a:lnTo>
                <a:lnTo>
                  <a:pt x="121145" y="72567"/>
                </a:lnTo>
                <a:lnTo>
                  <a:pt x="125143" y="63973"/>
                </a:lnTo>
                <a:lnTo>
                  <a:pt x="126426" y="61235"/>
                </a:lnTo>
                <a:lnTo>
                  <a:pt x="132396" y="49905"/>
                </a:lnTo>
                <a:lnTo>
                  <a:pt x="139100" y="39293"/>
                </a:lnTo>
                <a:lnTo>
                  <a:pt x="144361" y="31664"/>
                </a:lnTo>
                <a:lnTo>
                  <a:pt x="148577" y="26310"/>
                </a:lnTo>
                <a:lnTo>
                  <a:pt x="151747" y="23231"/>
                </a:lnTo>
                <a:lnTo>
                  <a:pt x="151747" y="12408"/>
                </a:lnTo>
                <a:lnTo>
                  <a:pt x="83099" y="12408"/>
                </a:lnTo>
                <a:lnTo>
                  <a:pt x="83099" y="24886"/>
                </a:lnTo>
                <a:lnTo>
                  <a:pt x="137687" y="24886"/>
                </a:lnTo>
                <a:lnTo>
                  <a:pt x="132223" y="31542"/>
                </a:lnTo>
                <a:lnTo>
                  <a:pt x="124900" y="41776"/>
                </a:lnTo>
                <a:lnTo>
                  <a:pt x="117837" y="53219"/>
                </a:lnTo>
                <a:lnTo>
                  <a:pt x="113226" y="61755"/>
                </a:lnTo>
                <a:lnTo>
                  <a:pt x="107687" y="73647"/>
                </a:lnTo>
                <a:lnTo>
                  <a:pt x="103162" y="85563"/>
                </a:lnTo>
                <a:lnTo>
                  <a:pt x="99653" y="97505"/>
                </a:lnTo>
                <a:lnTo>
                  <a:pt x="97159" y="109471"/>
                </a:lnTo>
                <a:lnTo>
                  <a:pt x="110876" y="109471"/>
                </a:lnTo>
                <a:close/>
              </a:path>
              <a:path w="432614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2614" h="130428">
                <a:moveTo>
                  <a:pt x="213825" y="97752"/>
                </a:moveTo>
                <a:lnTo>
                  <a:pt x="215020" y="92880"/>
                </a:lnTo>
                <a:lnTo>
                  <a:pt x="217915" y="88445"/>
                </a:lnTo>
                <a:lnTo>
                  <a:pt x="222510" y="84447"/>
                </a:lnTo>
                <a:lnTo>
                  <a:pt x="225083" y="82195"/>
                </a:lnTo>
                <a:lnTo>
                  <a:pt x="228621" y="79829"/>
                </a:lnTo>
                <a:lnTo>
                  <a:pt x="233124" y="77346"/>
                </a:lnTo>
                <a:lnTo>
                  <a:pt x="242567" y="72107"/>
                </a:lnTo>
                <a:lnTo>
                  <a:pt x="250883" y="67466"/>
                </a:lnTo>
                <a:lnTo>
                  <a:pt x="256650" y="63513"/>
                </a:lnTo>
                <a:lnTo>
                  <a:pt x="259866" y="60250"/>
                </a:lnTo>
                <a:lnTo>
                  <a:pt x="265427" y="54643"/>
                </a:lnTo>
                <a:lnTo>
                  <a:pt x="268207" y="47887"/>
                </a:lnTo>
                <a:lnTo>
                  <a:pt x="268207" y="32492"/>
                </a:lnTo>
                <a:lnTo>
                  <a:pt x="265599" y="25690"/>
                </a:lnTo>
                <a:lnTo>
                  <a:pt x="260384" y="19577"/>
                </a:lnTo>
                <a:lnTo>
                  <a:pt x="249796" y="12527"/>
                </a:lnTo>
                <a:lnTo>
                  <a:pt x="235606" y="10409"/>
                </a:lnTo>
                <a:lnTo>
                  <a:pt x="227827" y="11000"/>
                </a:lnTo>
                <a:lnTo>
                  <a:pt x="215525" y="15597"/>
                </a:lnTo>
                <a:lnTo>
                  <a:pt x="207140" y="24748"/>
                </a:lnTo>
                <a:lnTo>
                  <a:pt x="204107" y="30171"/>
                </a:lnTo>
                <a:lnTo>
                  <a:pt x="202522" y="37180"/>
                </a:lnTo>
                <a:lnTo>
                  <a:pt x="202384" y="45773"/>
                </a:lnTo>
                <a:lnTo>
                  <a:pt x="214997" y="45773"/>
                </a:lnTo>
                <a:lnTo>
                  <a:pt x="215181" y="39661"/>
                </a:lnTo>
                <a:lnTo>
                  <a:pt x="216146" y="34881"/>
                </a:lnTo>
                <a:lnTo>
                  <a:pt x="217892" y="31435"/>
                </a:lnTo>
                <a:lnTo>
                  <a:pt x="221154" y="25001"/>
                </a:lnTo>
                <a:lnTo>
                  <a:pt x="227036" y="21783"/>
                </a:lnTo>
                <a:lnTo>
                  <a:pt x="241280" y="21783"/>
                </a:lnTo>
                <a:lnTo>
                  <a:pt x="245875" y="23473"/>
                </a:lnTo>
                <a:lnTo>
                  <a:pt x="249321" y="26850"/>
                </a:lnTo>
                <a:lnTo>
                  <a:pt x="252767" y="30228"/>
                </a:lnTo>
                <a:lnTo>
                  <a:pt x="254490" y="34789"/>
                </a:lnTo>
                <a:lnTo>
                  <a:pt x="254490" y="45452"/>
                </a:lnTo>
                <a:lnTo>
                  <a:pt x="252607" y="49818"/>
                </a:lnTo>
                <a:lnTo>
                  <a:pt x="248839" y="53633"/>
                </a:lnTo>
                <a:lnTo>
                  <a:pt x="246450" y="56068"/>
                </a:lnTo>
                <a:lnTo>
                  <a:pt x="242291" y="59009"/>
                </a:lnTo>
                <a:lnTo>
                  <a:pt x="236363" y="62457"/>
                </a:lnTo>
                <a:lnTo>
                  <a:pt x="223130" y="70108"/>
                </a:lnTo>
                <a:lnTo>
                  <a:pt x="214262" y="75255"/>
                </a:lnTo>
                <a:lnTo>
                  <a:pt x="208300" y="80977"/>
                </a:lnTo>
                <a:lnTo>
                  <a:pt x="205244" y="87273"/>
                </a:lnTo>
                <a:lnTo>
                  <a:pt x="202189" y="93570"/>
                </a:lnTo>
                <a:lnTo>
                  <a:pt x="200431" y="100969"/>
                </a:lnTo>
                <a:lnTo>
                  <a:pt x="199972" y="109471"/>
                </a:lnTo>
                <a:lnTo>
                  <a:pt x="267724" y="109471"/>
                </a:lnTo>
                <a:lnTo>
                  <a:pt x="267724" y="97752"/>
                </a:lnTo>
                <a:lnTo>
                  <a:pt x="213825" y="97752"/>
                </a:lnTo>
                <a:close/>
              </a:path>
              <a:path w="432614" h="130428">
                <a:moveTo>
                  <a:pt x="324770" y="85343"/>
                </a:moveTo>
                <a:lnTo>
                  <a:pt x="324770" y="109471"/>
                </a:lnTo>
                <a:lnTo>
                  <a:pt x="337177" y="109471"/>
                </a:lnTo>
                <a:lnTo>
                  <a:pt x="337177" y="85343"/>
                </a:lnTo>
                <a:lnTo>
                  <a:pt x="351720" y="85343"/>
                </a:lnTo>
                <a:lnTo>
                  <a:pt x="351720" y="74520"/>
                </a:lnTo>
                <a:lnTo>
                  <a:pt x="337177" y="74520"/>
                </a:lnTo>
                <a:lnTo>
                  <a:pt x="337177" y="10478"/>
                </a:lnTo>
                <a:lnTo>
                  <a:pt x="326700" y="10478"/>
                </a:lnTo>
                <a:lnTo>
                  <a:pt x="324564" y="29780"/>
                </a:lnTo>
                <a:lnTo>
                  <a:pt x="324564" y="74520"/>
                </a:lnTo>
                <a:lnTo>
                  <a:pt x="292927" y="74520"/>
                </a:lnTo>
                <a:lnTo>
                  <a:pt x="281486" y="73210"/>
                </a:lnTo>
                <a:lnTo>
                  <a:pt x="281486" y="85343"/>
                </a:lnTo>
                <a:lnTo>
                  <a:pt x="324770" y="85343"/>
                </a:lnTo>
                <a:close/>
              </a:path>
              <a:path w="432614" h="130428">
                <a:moveTo>
                  <a:pt x="326700" y="10478"/>
                </a:moveTo>
                <a:lnTo>
                  <a:pt x="281486" y="73210"/>
                </a:lnTo>
                <a:lnTo>
                  <a:pt x="292927" y="74520"/>
                </a:lnTo>
                <a:lnTo>
                  <a:pt x="324564" y="29780"/>
                </a:lnTo>
                <a:lnTo>
                  <a:pt x="326700" y="10478"/>
                </a:lnTo>
                <a:close/>
              </a:path>
              <a:path w="432614" h="130428">
                <a:moveTo>
                  <a:pt x="415796" y="12971"/>
                </a:moveTo>
                <a:lnTo>
                  <a:pt x="408376" y="10478"/>
                </a:lnTo>
                <a:lnTo>
                  <a:pt x="398910" y="10478"/>
                </a:lnTo>
                <a:lnTo>
                  <a:pt x="392247" y="21852"/>
                </a:lnTo>
                <a:lnTo>
                  <a:pt x="404240" y="21852"/>
                </a:lnTo>
                <a:lnTo>
                  <a:pt x="408720" y="23392"/>
                </a:lnTo>
                <a:lnTo>
                  <a:pt x="411661" y="26471"/>
                </a:lnTo>
                <a:lnTo>
                  <a:pt x="414602" y="29551"/>
                </a:lnTo>
                <a:lnTo>
                  <a:pt x="416072" y="32928"/>
                </a:lnTo>
                <a:lnTo>
                  <a:pt x="416417" y="56734"/>
                </a:lnTo>
                <a:lnTo>
                  <a:pt x="420093" y="54666"/>
                </a:lnTo>
                <a:lnTo>
                  <a:pt x="422804" y="52553"/>
                </a:lnTo>
                <a:lnTo>
                  <a:pt x="424550" y="50392"/>
                </a:lnTo>
                <a:lnTo>
                  <a:pt x="427674" y="46578"/>
                </a:lnTo>
                <a:lnTo>
                  <a:pt x="429237" y="41592"/>
                </a:lnTo>
                <a:lnTo>
                  <a:pt x="429237" y="28769"/>
                </a:lnTo>
                <a:lnTo>
                  <a:pt x="426548" y="22944"/>
                </a:lnTo>
                <a:lnTo>
                  <a:pt x="421173" y="17957"/>
                </a:lnTo>
                <a:lnTo>
                  <a:pt x="415796" y="12971"/>
                </a:lnTo>
                <a:close/>
              </a:path>
              <a:path w="432614" h="130428">
                <a:moveTo>
                  <a:pt x="413694" y="96339"/>
                </a:moveTo>
                <a:lnTo>
                  <a:pt x="409903" y="99441"/>
                </a:lnTo>
                <a:lnTo>
                  <a:pt x="405136" y="100992"/>
                </a:lnTo>
                <a:lnTo>
                  <a:pt x="392224" y="100992"/>
                </a:lnTo>
                <a:lnTo>
                  <a:pt x="386929" y="99119"/>
                </a:lnTo>
                <a:lnTo>
                  <a:pt x="383505" y="95374"/>
                </a:lnTo>
                <a:lnTo>
                  <a:pt x="380082" y="91628"/>
                </a:lnTo>
                <a:lnTo>
                  <a:pt x="378370" y="87182"/>
                </a:lnTo>
                <a:lnTo>
                  <a:pt x="374900" y="104589"/>
                </a:lnTo>
                <a:lnTo>
                  <a:pt x="385914" y="110370"/>
                </a:lnTo>
                <a:lnTo>
                  <a:pt x="399117" y="112298"/>
                </a:lnTo>
                <a:lnTo>
                  <a:pt x="400263" y="112286"/>
                </a:lnTo>
                <a:lnTo>
                  <a:pt x="413742" y="109865"/>
                </a:lnTo>
                <a:lnTo>
                  <a:pt x="413694" y="96339"/>
                </a:lnTo>
                <a:close/>
              </a:path>
              <a:path w="432614" h="130428">
                <a:moveTo>
                  <a:pt x="378370" y="76060"/>
                </a:moveTo>
                <a:lnTo>
                  <a:pt x="380243" y="71384"/>
                </a:lnTo>
                <a:lnTo>
                  <a:pt x="383988" y="68006"/>
                </a:lnTo>
                <a:lnTo>
                  <a:pt x="387733" y="64628"/>
                </a:lnTo>
                <a:lnTo>
                  <a:pt x="392569" y="62939"/>
                </a:lnTo>
                <a:lnTo>
                  <a:pt x="404608" y="62939"/>
                </a:lnTo>
                <a:lnTo>
                  <a:pt x="409616" y="64594"/>
                </a:lnTo>
                <a:lnTo>
                  <a:pt x="413522" y="67902"/>
                </a:lnTo>
                <a:lnTo>
                  <a:pt x="417428" y="71211"/>
                </a:lnTo>
                <a:lnTo>
                  <a:pt x="419380" y="76060"/>
                </a:lnTo>
                <a:lnTo>
                  <a:pt x="419380" y="88606"/>
                </a:lnTo>
                <a:lnTo>
                  <a:pt x="417485" y="93237"/>
                </a:lnTo>
                <a:lnTo>
                  <a:pt x="413694" y="96339"/>
                </a:lnTo>
                <a:lnTo>
                  <a:pt x="413742" y="109865"/>
                </a:lnTo>
                <a:lnTo>
                  <a:pt x="423860" y="103232"/>
                </a:lnTo>
                <a:lnTo>
                  <a:pt x="429696" y="97189"/>
                </a:lnTo>
                <a:lnTo>
                  <a:pt x="432614" y="89824"/>
                </a:lnTo>
                <a:lnTo>
                  <a:pt x="432614" y="73785"/>
                </a:lnTo>
                <a:lnTo>
                  <a:pt x="430431" y="67810"/>
                </a:lnTo>
                <a:lnTo>
                  <a:pt x="426066" y="63214"/>
                </a:lnTo>
                <a:lnTo>
                  <a:pt x="423722" y="60779"/>
                </a:lnTo>
                <a:lnTo>
                  <a:pt x="420506" y="58619"/>
                </a:lnTo>
                <a:lnTo>
                  <a:pt x="416417" y="56734"/>
                </a:lnTo>
                <a:lnTo>
                  <a:pt x="416072" y="32928"/>
                </a:lnTo>
                <a:lnTo>
                  <a:pt x="416072" y="40833"/>
                </a:lnTo>
                <a:lnTo>
                  <a:pt x="414533" y="44475"/>
                </a:lnTo>
                <a:lnTo>
                  <a:pt x="411454" y="47532"/>
                </a:lnTo>
                <a:lnTo>
                  <a:pt x="408376" y="50587"/>
                </a:lnTo>
                <a:lnTo>
                  <a:pt x="404102" y="52115"/>
                </a:lnTo>
                <a:lnTo>
                  <a:pt x="393947" y="52115"/>
                </a:lnTo>
                <a:lnTo>
                  <a:pt x="389881" y="50806"/>
                </a:lnTo>
                <a:lnTo>
                  <a:pt x="386435" y="48186"/>
                </a:lnTo>
                <a:lnTo>
                  <a:pt x="382988" y="45567"/>
                </a:lnTo>
                <a:lnTo>
                  <a:pt x="381265" y="41936"/>
                </a:lnTo>
                <a:lnTo>
                  <a:pt x="381265" y="33158"/>
                </a:lnTo>
                <a:lnTo>
                  <a:pt x="382598" y="29551"/>
                </a:lnTo>
                <a:lnTo>
                  <a:pt x="385263" y="26471"/>
                </a:lnTo>
                <a:lnTo>
                  <a:pt x="387928" y="23392"/>
                </a:lnTo>
                <a:lnTo>
                  <a:pt x="392247" y="21852"/>
                </a:lnTo>
                <a:lnTo>
                  <a:pt x="398910" y="10478"/>
                </a:lnTo>
                <a:lnTo>
                  <a:pt x="389123" y="10478"/>
                </a:lnTo>
                <a:lnTo>
                  <a:pt x="381564" y="13121"/>
                </a:lnTo>
                <a:lnTo>
                  <a:pt x="376234" y="18405"/>
                </a:lnTo>
                <a:lnTo>
                  <a:pt x="370904" y="23690"/>
                </a:lnTo>
                <a:lnTo>
                  <a:pt x="368239" y="30010"/>
                </a:lnTo>
                <a:lnTo>
                  <a:pt x="368239" y="43246"/>
                </a:lnTo>
                <a:lnTo>
                  <a:pt x="370054" y="48025"/>
                </a:lnTo>
                <a:lnTo>
                  <a:pt x="373684" y="51702"/>
                </a:lnTo>
                <a:lnTo>
                  <a:pt x="375613" y="53678"/>
                </a:lnTo>
                <a:lnTo>
                  <a:pt x="378302" y="55402"/>
                </a:lnTo>
                <a:lnTo>
                  <a:pt x="381748" y="56872"/>
                </a:lnTo>
                <a:lnTo>
                  <a:pt x="376142" y="59124"/>
                </a:lnTo>
                <a:lnTo>
                  <a:pt x="371915" y="62376"/>
                </a:lnTo>
                <a:lnTo>
                  <a:pt x="369065" y="66627"/>
                </a:lnTo>
                <a:lnTo>
                  <a:pt x="366217" y="70878"/>
                </a:lnTo>
                <a:lnTo>
                  <a:pt x="364792" y="75922"/>
                </a:lnTo>
                <a:lnTo>
                  <a:pt x="364792" y="91685"/>
                </a:lnTo>
                <a:lnTo>
                  <a:pt x="368112" y="99257"/>
                </a:lnTo>
                <a:lnTo>
                  <a:pt x="374752" y="104473"/>
                </a:lnTo>
                <a:lnTo>
                  <a:pt x="374900" y="104589"/>
                </a:lnTo>
                <a:lnTo>
                  <a:pt x="378370" y="87182"/>
                </a:lnTo>
                <a:lnTo>
                  <a:pt x="378370" y="76060"/>
                </a:lnTo>
                <a:close/>
              </a:path>
              <a:path w="432614" h="130428">
                <a:moveTo>
                  <a:pt x="1930" y="36605"/>
                </a:moveTo>
                <a:lnTo>
                  <a:pt x="1930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  <a:path w="432614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2614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701106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799271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775962" y="2477193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519437" y="2476951"/>
            <a:ext cx="61656" cy="87694"/>
          </a:xfrm>
          <a:custGeom>
            <a:avLst/>
            <a:gdLst/>
            <a:ahLst/>
            <a:cxnLst/>
            <a:rect l="l" t="t" r="r" b="b"/>
            <a:pathLst>
              <a:path w="67822" h="99386">
                <a:moveTo>
                  <a:pt x="13578" y="65582"/>
                </a:moveTo>
                <a:lnTo>
                  <a:pt x="15451" y="60905"/>
                </a:lnTo>
                <a:lnTo>
                  <a:pt x="19196" y="57528"/>
                </a:lnTo>
                <a:lnTo>
                  <a:pt x="22940" y="54150"/>
                </a:lnTo>
                <a:lnTo>
                  <a:pt x="27777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30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3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2" y="79346"/>
                </a:lnTo>
                <a:lnTo>
                  <a:pt x="67822" y="63307"/>
                </a:lnTo>
                <a:lnTo>
                  <a:pt x="65639" y="57332"/>
                </a:lnTo>
                <a:lnTo>
                  <a:pt x="61274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80" y="22450"/>
                </a:lnTo>
                <a:lnTo>
                  <a:pt x="51280" y="30355"/>
                </a:lnTo>
                <a:lnTo>
                  <a:pt x="49740" y="33997"/>
                </a:lnTo>
                <a:lnTo>
                  <a:pt x="46662" y="37053"/>
                </a:lnTo>
                <a:lnTo>
                  <a:pt x="43583" y="40109"/>
                </a:lnTo>
                <a:lnTo>
                  <a:pt x="39310" y="41637"/>
                </a:lnTo>
                <a:lnTo>
                  <a:pt x="29155" y="41637"/>
                </a:lnTo>
                <a:lnTo>
                  <a:pt x="25089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6" y="19072"/>
                </a:lnTo>
                <a:lnTo>
                  <a:pt x="20471" y="15993"/>
                </a:lnTo>
                <a:lnTo>
                  <a:pt x="23136" y="12914"/>
                </a:lnTo>
                <a:lnTo>
                  <a:pt x="27455" y="11374"/>
                </a:lnTo>
                <a:lnTo>
                  <a:pt x="34118" y="0"/>
                </a:lnTo>
                <a:lnTo>
                  <a:pt x="24330" y="0"/>
                </a:lnTo>
                <a:lnTo>
                  <a:pt x="16772" y="2642"/>
                </a:lnTo>
                <a:lnTo>
                  <a:pt x="11442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50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5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60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446211" y="2475876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444456" y="246770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478730" y="2514603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544397" y="2476951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528626" y="2544631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600811" y="2551038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626249" y="2476890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724414" y="254122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2243150" y="2620278"/>
            <a:ext cx="872121" cy="91848"/>
          </a:xfrm>
          <a:custGeom>
            <a:avLst/>
            <a:gdLst/>
            <a:ahLst/>
            <a:cxnLst/>
            <a:rect l="l" t="t" r="r" b="b"/>
            <a:pathLst>
              <a:path w="959333" h="104094">
                <a:moveTo>
                  <a:pt x="207114" y="29009"/>
                </a:moveTo>
                <a:lnTo>
                  <a:pt x="196962" y="36881"/>
                </a:lnTo>
                <a:lnTo>
                  <a:pt x="201189" y="52116"/>
                </a:lnTo>
                <a:lnTo>
                  <a:pt x="203234" y="46888"/>
                </a:lnTo>
                <a:lnTo>
                  <a:pt x="207094" y="42775"/>
                </a:lnTo>
                <a:lnTo>
                  <a:pt x="210953" y="38662"/>
                </a:lnTo>
                <a:lnTo>
                  <a:pt x="219783" y="25850"/>
                </a:lnTo>
                <a:lnTo>
                  <a:pt x="207114" y="29009"/>
                </a:lnTo>
                <a:close/>
              </a:path>
              <a:path w="959333" h="104094">
                <a:moveTo>
                  <a:pt x="273789" y="27781"/>
                </a:moveTo>
                <a:lnTo>
                  <a:pt x="273789" y="101268"/>
                </a:lnTo>
                <a:lnTo>
                  <a:pt x="286403" y="101268"/>
                </a:lnTo>
                <a:lnTo>
                  <a:pt x="286403" y="27781"/>
                </a:lnTo>
                <a:lnTo>
                  <a:pt x="273789" y="27781"/>
                </a:lnTo>
                <a:close/>
              </a:path>
              <a:path w="959333" h="104094">
                <a:moveTo>
                  <a:pt x="273789" y="0"/>
                </a:moveTo>
                <a:lnTo>
                  <a:pt x="273789" y="14063"/>
                </a:lnTo>
                <a:lnTo>
                  <a:pt x="286403" y="14063"/>
                </a:lnTo>
                <a:lnTo>
                  <a:pt x="286403" y="0"/>
                </a:lnTo>
                <a:lnTo>
                  <a:pt x="273789" y="0"/>
                </a:lnTo>
                <a:close/>
              </a:path>
              <a:path w="959333" h="104094">
                <a:moveTo>
                  <a:pt x="321485" y="101268"/>
                </a:moveTo>
                <a:lnTo>
                  <a:pt x="321485" y="57769"/>
                </a:lnTo>
                <a:lnTo>
                  <a:pt x="321795" y="54058"/>
                </a:lnTo>
                <a:lnTo>
                  <a:pt x="322416" y="51461"/>
                </a:lnTo>
                <a:lnTo>
                  <a:pt x="323036" y="48864"/>
                </a:lnTo>
                <a:lnTo>
                  <a:pt x="324380" y="46348"/>
                </a:lnTo>
                <a:lnTo>
                  <a:pt x="326447" y="43912"/>
                </a:lnTo>
                <a:lnTo>
                  <a:pt x="329021" y="40880"/>
                </a:lnTo>
                <a:lnTo>
                  <a:pt x="332008" y="38857"/>
                </a:lnTo>
                <a:lnTo>
                  <a:pt x="335408" y="37846"/>
                </a:lnTo>
                <a:lnTo>
                  <a:pt x="337291" y="37248"/>
                </a:lnTo>
                <a:lnTo>
                  <a:pt x="339704" y="36950"/>
                </a:lnTo>
                <a:lnTo>
                  <a:pt x="348434" y="36950"/>
                </a:lnTo>
                <a:lnTo>
                  <a:pt x="352432" y="39248"/>
                </a:lnTo>
                <a:lnTo>
                  <a:pt x="354637" y="43843"/>
                </a:lnTo>
                <a:lnTo>
                  <a:pt x="355970" y="46601"/>
                </a:lnTo>
                <a:lnTo>
                  <a:pt x="356636" y="50232"/>
                </a:lnTo>
                <a:lnTo>
                  <a:pt x="356636" y="101268"/>
                </a:lnTo>
                <a:lnTo>
                  <a:pt x="369250" y="101268"/>
                </a:lnTo>
                <a:lnTo>
                  <a:pt x="369250" y="46463"/>
                </a:lnTo>
                <a:lnTo>
                  <a:pt x="368238" y="40742"/>
                </a:lnTo>
                <a:lnTo>
                  <a:pt x="366217" y="36743"/>
                </a:lnTo>
                <a:lnTo>
                  <a:pt x="362541" y="29436"/>
                </a:lnTo>
                <a:lnTo>
                  <a:pt x="355464" y="25782"/>
                </a:lnTo>
                <a:lnTo>
                  <a:pt x="340209" y="25782"/>
                </a:lnTo>
                <a:lnTo>
                  <a:pt x="335867" y="26724"/>
                </a:lnTo>
                <a:lnTo>
                  <a:pt x="331962" y="28608"/>
                </a:lnTo>
                <a:lnTo>
                  <a:pt x="328056" y="30493"/>
                </a:lnTo>
                <a:lnTo>
                  <a:pt x="324357" y="33595"/>
                </a:lnTo>
                <a:lnTo>
                  <a:pt x="320865" y="37915"/>
                </a:lnTo>
                <a:lnTo>
                  <a:pt x="320865" y="27436"/>
                </a:lnTo>
                <a:lnTo>
                  <a:pt x="309078" y="27436"/>
                </a:lnTo>
                <a:lnTo>
                  <a:pt x="309078" y="101268"/>
                </a:lnTo>
                <a:lnTo>
                  <a:pt x="321485" y="101268"/>
                </a:lnTo>
                <a:close/>
              </a:path>
              <a:path w="959333" h="104094">
                <a:moveTo>
                  <a:pt x="451384" y="27436"/>
                </a:moveTo>
                <a:lnTo>
                  <a:pt x="437806" y="27436"/>
                </a:lnTo>
                <a:lnTo>
                  <a:pt x="417198" y="87549"/>
                </a:lnTo>
                <a:lnTo>
                  <a:pt x="397485" y="27436"/>
                </a:lnTo>
                <a:lnTo>
                  <a:pt x="383080" y="27436"/>
                </a:lnTo>
                <a:lnTo>
                  <a:pt x="410305" y="101268"/>
                </a:lnTo>
                <a:lnTo>
                  <a:pt x="423539" y="101268"/>
                </a:lnTo>
                <a:lnTo>
                  <a:pt x="451384" y="27436"/>
                </a:lnTo>
                <a:close/>
              </a:path>
              <a:path w="959333" h="104094">
                <a:moveTo>
                  <a:pt x="481504" y="38662"/>
                </a:moveTo>
                <a:lnTo>
                  <a:pt x="486283" y="36605"/>
                </a:lnTo>
                <a:lnTo>
                  <a:pt x="499930" y="36605"/>
                </a:lnTo>
                <a:lnTo>
                  <a:pt x="505605" y="39592"/>
                </a:lnTo>
                <a:lnTo>
                  <a:pt x="509005" y="45567"/>
                </a:lnTo>
                <a:lnTo>
                  <a:pt x="510843" y="48784"/>
                </a:lnTo>
                <a:lnTo>
                  <a:pt x="512015" y="53081"/>
                </a:lnTo>
                <a:lnTo>
                  <a:pt x="512520" y="58458"/>
                </a:lnTo>
                <a:lnTo>
                  <a:pt x="471510" y="58458"/>
                </a:lnTo>
                <a:lnTo>
                  <a:pt x="471740" y="52116"/>
                </a:lnTo>
                <a:lnTo>
                  <a:pt x="467513" y="36881"/>
                </a:lnTo>
                <a:lnTo>
                  <a:pt x="464576" y="40749"/>
                </a:lnTo>
                <a:lnTo>
                  <a:pt x="459541" y="52094"/>
                </a:lnTo>
                <a:lnTo>
                  <a:pt x="457863" y="65765"/>
                </a:lnTo>
                <a:lnTo>
                  <a:pt x="458062" y="70808"/>
                </a:lnTo>
                <a:lnTo>
                  <a:pt x="460999" y="83803"/>
                </a:lnTo>
                <a:lnTo>
                  <a:pt x="467444" y="93857"/>
                </a:lnTo>
                <a:lnTo>
                  <a:pt x="478088" y="101385"/>
                </a:lnTo>
                <a:lnTo>
                  <a:pt x="490809" y="103888"/>
                </a:lnTo>
                <a:lnTo>
                  <a:pt x="494577" y="103888"/>
                </a:lnTo>
                <a:lnTo>
                  <a:pt x="497954" y="103520"/>
                </a:lnTo>
                <a:lnTo>
                  <a:pt x="500941" y="102785"/>
                </a:lnTo>
                <a:lnTo>
                  <a:pt x="506500" y="101498"/>
                </a:lnTo>
                <a:lnTo>
                  <a:pt x="511164" y="99016"/>
                </a:lnTo>
                <a:lnTo>
                  <a:pt x="514932" y="95339"/>
                </a:lnTo>
                <a:lnTo>
                  <a:pt x="517184" y="93225"/>
                </a:lnTo>
                <a:lnTo>
                  <a:pt x="519217" y="90502"/>
                </a:lnTo>
                <a:lnTo>
                  <a:pt x="521032" y="87170"/>
                </a:lnTo>
                <a:lnTo>
                  <a:pt x="522847" y="83838"/>
                </a:lnTo>
                <a:lnTo>
                  <a:pt x="523915" y="80817"/>
                </a:lnTo>
                <a:lnTo>
                  <a:pt x="524237" y="78105"/>
                </a:lnTo>
                <a:lnTo>
                  <a:pt x="512038" y="78105"/>
                </a:lnTo>
                <a:lnTo>
                  <a:pt x="511119" y="81368"/>
                </a:lnTo>
                <a:lnTo>
                  <a:pt x="509556" y="84240"/>
                </a:lnTo>
                <a:lnTo>
                  <a:pt x="507351" y="86723"/>
                </a:lnTo>
                <a:lnTo>
                  <a:pt x="503491" y="90996"/>
                </a:lnTo>
                <a:lnTo>
                  <a:pt x="498322" y="93133"/>
                </a:lnTo>
                <a:lnTo>
                  <a:pt x="484904" y="93133"/>
                </a:lnTo>
                <a:lnTo>
                  <a:pt x="479781" y="90870"/>
                </a:lnTo>
                <a:lnTo>
                  <a:pt x="476473" y="86343"/>
                </a:lnTo>
                <a:lnTo>
                  <a:pt x="473164" y="81816"/>
                </a:lnTo>
                <a:lnTo>
                  <a:pt x="471395" y="75807"/>
                </a:lnTo>
                <a:lnTo>
                  <a:pt x="471165" y="68316"/>
                </a:lnTo>
                <a:lnTo>
                  <a:pt x="525271" y="68316"/>
                </a:lnTo>
                <a:lnTo>
                  <a:pt x="525271" y="60871"/>
                </a:lnTo>
                <a:lnTo>
                  <a:pt x="524903" y="55448"/>
                </a:lnTo>
                <a:lnTo>
                  <a:pt x="524168" y="52047"/>
                </a:lnTo>
                <a:lnTo>
                  <a:pt x="523341" y="47083"/>
                </a:lnTo>
                <a:lnTo>
                  <a:pt x="521687" y="42741"/>
                </a:lnTo>
                <a:lnTo>
                  <a:pt x="519205" y="39018"/>
                </a:lnTo>
                <a:lnTo>
                  <a:pt x="516633" y="35111"/>
                </a:lnTo>
                <a:lnTo>
                  <a:pt x="512888" y="31929"/>
                </a:lnTo>
                <a:lnTo>
                  <a:pt x="507971" y="29470"/>
                </a:lnTo>
                <a:lnTo>
                  <a:pt x="503054" y="27011"/>
                </a:lnTo>
                <a:lnTo>
                  <a:pt x="497977" y="25782"/>
                </a:lnTo>
                <a:lnTo>
                  <a:pt x="490334" y="25850"/>
                </a:lnTo>
                <a:lnTo>
                  <a:pt x="481504" y="38662"/>
                </a:lnTo>
                <a:close/>
              </a:path>
              <a:path w="959333" h="104094">
                <a:moveTo>
                  <a:pt x="477664" y="29009"/>
                </a:moveTo>
                <a:lnTo>
                  <a:pt x="467513" y="36881"/>
                </a:lnTo>
                <a:lnTo>
                  <a:pt x="471740" y="52116"/>
                </a:lnTo>
                <a:lnTo>
                  <a:pt x="473785" y="46888"/>
                </a:lnTo>
                <a:lnTo>
                  <a:pt x="477644" y="42775"/>
                </a:lnTo>
                <a:lnTo>
                  <a:pt x="481504" y="38662"/>
                </a:lnTo>
                <a:lnTo>
                  <a:pt x="490334" y="25850"/>
                </a:lnTo>
                <a:lnTo>
                  <a:pt x="477664" y="29009"/>
                </a:lnTo>
                <a:close/>
              </a:path>
              <a:path w="959333" h="104094">
                <a:moveTo>
                  <a:pt x="557941" y="91617"/>
                </a:moveTo>
                <a:lnTo>
                  <a:pt x="554816" y="87618"/>
                </a:lnTo>
                <a:lnTo>
                  <a:pt x="553116" y="85412"/>
                </a:lnTo>
                <a:lnTo>
                  <a:pt x="552082" y="82241"/>
                </a:lnTo>
                <a:lnTo>
                  <a:pt x="551715" y="78105"/>
                </a:lnTo>
                <a:lnTo>
                  <a:pt x="539791" y="78105"/>
                </a:lnTo>
                <a:lnTo>
                  <a:pt x="540113" y="85458"/>
                </a:lnTo>
                <a:lnTo>
                  <a:pt x="542559" y="91628"/>
                </a:lnTo>
                <a:lnTo>
                  <a:pt x="547131" y="96615"/>
                </a:lnTo>
                <a:lnTo>
                  <a:pt x="551703" y="101601"/>
                </a:lnTo>
                <a:lnTo>
                  <a:pt x="559480" y="104094"/>
                </a:lnTo>
                <a:lnTo>
                  <a:pt x="580663" y="104094"/>
                </a:lnTo>
                <a:lnTo>
                  <a:pt x="588256" y="101705"/>
                </a:lnTo>
                <a:lnTo>
                  <a:pt x="593242" y="96925"/>
                </a:lnTo>
                <a:lnTo>
                  <a:pt x="598227" y="92145"/>
                </a:lnTo>
                <a:lnTo>
                  <a:pt x="600720" y="86470"/>
                </a:lnTo>
                <a:lnTo>
                  <a:pt x="600720" y="73096"/>
                </a:lnTo>
                <a:lnTo>
                  <a:pt x="598308" y="68109"/>
                </a:lnTo>
                <a:lnTo>
                  <a:pt x="593483" y="64939"/>
                </a:lnTo>
                <a:lnTo>
                  <a:pt x="590450" y="62916"/>
                </a:lnTo>
                <a:lnTo>
                  <a:pt x="584477" y="60825"/>
                </a:lnTo>
                <a:lnTo>
                  <a:pt x="575563" y="58665"/>
                </a:lnTo>
                <a:lnTo>
                  <a:pt x="567361" y="56666"/>
                </a:lnTo>
                <a:lnTo>
                  <a:pt x="563777" y="55793"/>
                </a:lnTo>
                <a:lnTo>
                  <a:pt x="561066" y="54782"/>
                </a:lnTo>
                <a:lnTo>
                  <a:pt x="559228" y="53632"/>
                </a:lnTo>
                <a:lnTo>
                  <a:pt x="556057" y="51703"/>
                </a:lnTo>
                <a:lnTo>
                  <a:pt x="554472" y="49129"/>
                </a:lnTo>
                <a:lnTo>
                  <a:pt x="554472" y="42970"/>
                </a:lnTo>
                <a:lnTo>
                  <a:pt x="555678" y="40604"/>
                </a:lnTo>
                <a:lnTo>
                  <a:pt x="558090" y="38811"/>
                </a:lnTo>
                <a:lnTo>
                  <a:pt x="560503" y="37019"/>
                </a:lnTo>
                <a:lnTo>
                  <a:pt x="564052" y="36122"/>
                </a:lnTo>
                <a:lnTo>
                  <a:pt x="575769" y="36122"/>
                </a:lnTo>
                <a:lnTo>
                  <a:pt x="580709" y="37754"/>
                </a:lnTo>
                <a:lnTo>
                  <a:pt x="583558" y="41017"/>
                </a:lnTo>
                <a:lnTo>
                  <a:pt x="585304" y="43315"/>
                </a:lnTo>
                <a:lnTo>
                  <a:pt x="586292" y="45866"/>
                </a:lnTo>
                <a:lnTo>
                  <a:pt x="586521" y="48669"/>
                </a:lnTo>
                <a:lnTo>
                  <a:pt x="598239" y="48669"/>
                </a:lnTo>
                <a:lnTo>
                  <a:pt x="598331" y="43889"/>
                </a:lnTo>
                <a:lnTo>
                  <a:pt x="596837" y="39431"/>
                </a:lnTo>
                <a:lnTo>
                  <a:pt x="593759" y="35295"/>
                </a:lnTo>
                <a:lnTo>
                  <a:pt x="583792" y="27847"/>
                </a:lnTo>
                <a:lnTo>
                  <a:pt x="569704" y="25507"/>
                </a:lnTo>
                <a:lnTo>
                  <a:pt x="561204" y="25507"/>
                </a:lnTo>
                <a:lnTo>
                  <a:pt x="554437" y="27666"/>
                </a:lnTo>
                <a:lnTo>
                  <a:pt x="549406" y="31986"/>
                </a:lnTo>
                <a:lnTo>
                  <a:pt x="544375" y="36306"/>
                </a:lnTo>
                <a:lnTo>
                  <a:pt x="541859" y="41959"/>
                </a:lnTo>
                <a:lnTo>
                  <a:pt x="541859" y="54873"/>
                </a:lnTo>
                <a:lnTo>
                  <a:pt x="544524" y="59515"/>
                </a:lnTo>
                <a:lnTo>
                  <a:pt x="549854" y="62870"/>
                </a:lnTo>
                <a:lnTo>
                  <a:pt x="552841" y="64801"/>
                </a:lnTo>
                <a:lnTo>
                  <a:pt x="557482" y="66547"/>
                </a:lnTo>
                <a:lnTo>
                  <a:pt x="563777" y="68109"/>
                </a:lnTo>
                <a:lnTo>
                  <a:pt x="573633" y="70591"/>
                </a:lnTo>
                <a:lnTo>
                  <a:pt x="578917" y="71924"/>
                </a:lnTo>
                <a:lnTo>
                  <a:pt x="582455" y="73096"/>
                </a:lnTo>
                <a:lnTo>
                  <a:pt x="584247" y="74107"/>
                </a:lnTo>
                <a:lnTo>
                  <a:pt x="587050" y="75762"/>
                </a:lnTo>
                <a:lnTo>
                  <a:pt x="588451" y="78174"/>
                </a:lnTo>
                <a:lnTo>
                  <a:pt x="588451" y="85528"/>
                </a:lnTo>
                <a:lnTo>
                  <a:pt x="586705" y="88618"/>
                </a:lnTo>
                <a:lnTo>
                  <a:pt x="583213" y="90617"/>
                </a:lnTo>
                <a:lnTo>
                  <a:pt x="579721" y="92616"/>
                </a:lnTo>
                <a:lnTo>
                  <a:pt x="575678" y="93616"/>
                </a:lnTo>
                <a:lnTo>
                  <a:pt x="563363" y="93616"/>
                </a:lnTo>
                <a:lnTo>
                  <a:pt x="557941" y="91617"/>
                </a:lnTo>
                <a:close/>
              </a:path>
              <a:path w="959333" h="104094">
                <a:moveTo>
                  <a:pt x="787344" y="38662"/>
                </a:moveTo>
                <a:lnTo>
                  <a:pt x="792123" y="36605"/>
                </a:lnTo>
                <a:lnTo>
                  <a:pt x="805770" y="36605"/>
                </a:lnTo>
                <a:lnTo>
                  <a:pt x="811444" y="39592"/>
                </a:lnTo>
                <a:lnTo>
                  <a:pt x="814845" y="45567"/>
                </a:lnTo>
                <a:lnTo>
                  <a:pt x="816683" y="48784"/>
                </a:lnTo>
                <a:lnTo>
                  <a:pt x="817854" y="53081"/>
                </a:lnTo>
                <a:lnTo>
                  <a:pt x="818360" y="58458"/>
                </a:lnTo>
                <a:lnTo>
                  <a:pt x="777350" y="58458"/>
                </a:lnTo>
                <a:lnTo>
                  <a:pt x="777579" y="52116"/>
                </a:lnTo>
                <a:lnTo>
                  <a:pt x="773352" y="36881"/>
                </a:lnTo>
                <a:lnTo>
                  <a:pt x="770415" y="40749"/>
                </a:lnTo>
                <a:lnTo>
                  <a:pt x="765381" y="52094"/>
                </a:lnTo>
                <a:lnTo>
                  <a:pt x="763703" y="65765"/>
                </a:lnTo>
                <a:lnTo>
                  <a:pt x="763902" y="70808"/>
                </a:lnTo>
                <a:lnTo>
                  <a:pt x="766839" y="83803"/>
                </a:lnTo>
                <a:lnTo>
                  <a:pt x="773283" y="93857"/>
                </a:lnTo>
                <a:lnTo>
                  <a:pt x="783928" y="101385"/>
                </a:lnTo>
                <a:lnTo>
                  <a:pt x="796649" y="103888"/>
                </a:lnTo>
                <a:lnTo>
                  <a:pt x="800417" y="103888"/>
                </a:lnTo>
                <a:lnTo>
                  <a:pt x="803794" y="103520"/>
                </a:lnTo>
                <a:lnTo>
                  <a:pt x="806780" y="102785"/>
                </a:lnTo>
                <a:lnTo>
                  <a:pt x="812340" y="101498"/>
                </a:lnTo>
                <a:lnTo>
                  <a:pt x="817004" y="99016"/>
                </a:lnTo>
                <a:lnTo>
                  <a:pt x="820772" y="95339"/>
                </a:lnTo>
                <a:lnTo>
                  <a:pt x="823024" y="93225"/>
                </a:lnTo>
                <a:lnTo>
                  <a:pt x="825057" y="90502"/>
                </a:lnTo>
                <a:lnTo>
                  <a:pt x="826872" y="87170"/>
                </a:lnTo>
                <a:lnTo>
                  <a:pt x="828687" y="83838"/>
                </a:lnTo>
                <a:lnTo>
                  <a:pt x="829755" y="80817"/>
                </a:lnTo>
                <a:lnTo>
                  <a:pt x="830077" y="78105"/>
                </a:lnTo>
                <a:lnTo>
                  <a:pt x="817877" y="78105"/>
                </a:lnTo>
                <a:lnTo>
                  <a:pt x="816958" y="81368"/>
                </a:lnTo>
                <a:lnTo>
                  <a:pt x="815396" y="84240"/>
                </a:lnTo>
                <a:lnTo>
                  <a:pt x="813191" y="86723"/>
                </a:lnTo>
                <a:lnTo>
                  <a:pt x="809331" y="90996"/>
                </a:lnTo>
                <a:lnTo>
                  <a:pt x="804161" y="93133"/>
                </a:lnTo>
                <a:lnTo>
                  <a:pt x="790744" y="93133"/>
                </a:lnTo>
                <a:lnTo>
                  <a:pt x="785621" y="90870"/>
                </a:lnTo>
                <a:lnTo>
                  <a:pt x="782312" y="86343"/>
                </a:lnTo>
                <a:lnTo>
                  <a:pt x="779004" y="81816"/>
                </a:lnTo>
                <a:lnTo>
                  <a:pt x="777235" y="75807"/>
                </a:lnTo>
                <a:lnTo>
                  <a:pt x="777005" y="68316"/>
                </a:lnTo>
                <a:lnTo>
                  <a:pt x="831111" y="68316"/>
                </a:lnTo>
                <a:lnTo>
                  <a:pt x="831111" y="60871"/>
                </a:lnTo>
                <a:lnTo>
                  <a:pt x="830743" y="55448"/>
                </a:lnTo>
                <a:lnTo>
                  <a:pt x="830008" y="52047"/>
                </a:lnTo>
                <a:lnTo>
                  <a:pt x="829181" y="47083"/>
                </a:lnTo>
                <a:lnTo>
                  <a:pt x="827527" y="42741"/>
                </a:lnTo>
                <a:lnTo>
                  <a:pt x="825045" y="39018"/>
                </a:lnTo>
                <a:lnTo>
                  <a:pt x="822472" y="35111"/>
                </a:lnTo>
                <a:lnTo>
                  <a:pt x="818727" y="31929"/>
                </a:lnTo>
                <a:lnTo>
                  <a:pt x="813811" y="29470"/>
                </a:lnTo>
                <a:lnTo>
                  <a:pt x="808894" y="27011"/>
                </a:lnTo>
                <a:lnTo>
                  <a:pt x="803817" y="25782"/>
                </a:lnTo>
                <a:lnTo>
                  <a:pt x="796173" y="25850"/>
                </a:lnTo>
                <a:lnTo>
                  <a:pt x="787344" y="38662"/>
                </a:lnTo>
                <a:close/>
              </a:path>
              <a:path w="959333" h="104094">
                <a:moveTo>
                  <a:pt x="783504" y="29009"/>
                </a:moveTo>
                <a:lnTo>
                  <a:pt x="773352" y="36881"/>
                </a:lnTo>
                <a:lnTo>
                  <a:pt x="777579" y="52116"/>
                </a:lnTo>
                <a:lnTo>
                  <a:pt x="779624" y="46888"/>
                </a:lnTo>
                <a:lnTo>
                  <a:pt x="783484" y="42775"/>
                </a:lnTo>
                <a:lnTo>
                  <a:pt x="787344" y="38662"/>
                </a:lnTo>
                <a:lnTo>
                  <a:pt x="796173" y="25850"/>
                </a:lnTo>
                <a:lnTo>
                  <a:pt x="783504" y="29009"/>
                </a:lnTo>
                <a:close/>
              </a:path>
              <a:path w="959333" h="104094">
                <a:moveTo>
                  <a:pt x="862586" y="101268"/>
                </a:moveTo>
                <a:lnTo>
                  <a:pt x="862586" y="57769"/>
                </a:lnTo>
                <a:lnTo>
                  <a:pt x="862896" y="54058"/>
                </a:lnTo>
                <a:lnTo>
                  <a:pt x="863517" y="51461"/>
                </a:lnTo>
                <a:lnTo>
                  <a:pt x="864137" y="48864"/>
                </a:lnTo>
                <a:lnTo>
                  <a:pt x="865481" y="46348"/>
                </a:lnTo>
                <a:lnTo>
                  <a:pt x="867548" y="43912"/>
                </a:lnTo>
                <a:lnTo>
                  <a:pt x="870122" y="40880"/>
                </a:lnTo>
                <a:lnTo>
                  <a:pt x="873109" y="38857"/>
                </a:lnTo>
                <a:lnTo>
                  <a:pt x="876509" y="37846"/>
                </a:lnTo>
                <a:lnTo>
                  <a:pt x="878393" y="37248"/>
                </a:lnTo>
                <a:lnTo>
                  <a:pt x="880805" y="36950"/>
                </a:lnTo>
                <a:lnTo>
                  <a:pt x="889536" y="36950"/>
                </a:lnTo>
                <a:lnTo>
                  <a:pt x="893533" y="39248"/>
                </a:lnTo>
                <a:lnTo>
                  <a:pt x="895739" y="43843"/>
                </a:lnTo>
                <a:lnTo>
                  <a:pt x="897071" y="46601"/>
                </a:lnTo>
                <a:lnTo>
                  <a:pt x="897738" y="50232"/>
                </a:lnTo>
                <a:lnTo>
                  <a:pt x="897738" y="101268"/>
                </a:lnTo>
                <a:lnTo>
                  <a:pt x="910351" y="101268"/>
                </a:lnTo>
                <a:lnTo>
                  <a:pt x="910351" y="46463"/>
                </a:lnTo>
                <a:lnTo>
                  <a:pt x="909340" y="40742"/>
                </a:lnTo>
                <a:lnTo>
                  <a:pt x="907318" y="36743"/>
                </a:lnTo>
                <a:lnTo>
                  <a:pt x="903642" y="29436"/>
                </a:lnTo>
                <a:lnTo>
                  <a:pt x="896566" y="25782"/>
                </a:lnTo>
                <a:lnTo>
                  <a:pt x="881310" y="25782"/>
                </a:lnTo>
                <a:lnTo>
                  <a:pt x="876968" y="26724"/>
                </a:lnTo>
                <a:lnTo>
                  <a:pt x="873063" y="28608"/>
                </a:lnTo>
                <a:lnTo>
                  <a:pt x="869157" y="30493"/>
                </a:lnTo>
                <a:lnTo>
                  <a:pt x="865458" y="33595"/>
                </a:lnTo>
                <a:lnTo>
                  <a:pt x="861966" y="37915"/>
                </a:lnTo>
                <a:lnTo>
                  <a:pt x="861966" y="27436"/>
                </a:lnTo>
                <a:lnTo>
                  <a:pt x="850180" y="27436"/>
                </a:lnTo>
                <a:lnTo>
                  <a:pt x="850180" y="101268"/>
                </a:lnTo>
                <a:lnTo>
                  <a:pt x="862586" y="101268"/>
                </a:lnTo>
                <a:close/>
              </a:path>
              <a:path w="959333" h="104094">
                <a:moveTo>
                  <a:pt x="949890" y="102440"/>
                </a:moveTo>
                <a:lnTo>
                  <a:pt x="953348" y="102348"/>
                </a:lnTo>
                <a:lnTo>
                  <a:pt x="956426" y="101981"/>
                </a:lnTo>
                <a:lnTo>
                  <a:pt x="959333" y="101268"/>
                </a:lnTo>
                <a:lnTo>
                  <a:pt x="959333" y="91479"/>
                </a:lnTo>
                <a:lnTo>
                  <a:pt x="955588" y="91686"/>
                </a:lnTo>
                <a:lnTo>
                  <a:pt x="952739" y="91686"/>
                </a:lnTo>
                <a:lnTo>
                  <a:pt x="950166" y="90927"/>
                </a:lnTo>
                <a:lnTo>
                  <a:pt x="947547" y="88331"/>
                </a:lnTo>
                <a:lnTo>
                  <a:pt x="947547" y="37570"/>
                </a:lnTo>
                <a:lnTo>
                  <a:pt x="959333" y="37570"/>
                </a:lnTo>
                <a:lnTo>
                  <a:pt x="959333" y="27436"/>
                </a:lnTo>
                <a:lnTo>
                  <a:pt x="947547" y="27436"/>
                </a:lnTo>
                <a:lnTo>
                  <a:pt x="947547" y="6824"/>
                </a:lnTo>
                <a:lnTo>
                  <a:pt x="935002" y="6824"/>
                </a:lnTo>
                <a:lnTo>
                  <a:pt x="935002" y="27436"/>
                </a:lnTo>
                <a:lnTo>
                  <a:pt x="925009" y="27436"/>
                </a:lnTo>
                <a:lnTo>
                  <a:pt x="925009" y="37570"/>
                </a:lnTo>
                <a:lnTo>
                  <a:pt x="935002" y="37570"/>
                </a:lnTo>
                <a:lnTo>
                  <a:pt x="935002" y="91181"/>
                </a:lnTo>
                <a:lnTo>
                  <a:pt x="936036" y="95029"/>
                </a:lnTo>
                <a:lnTo>
                  <a:pt x="938104" y="97993"/>
                </a:lnTo>
                <a:lnTo>
                  <a:pt x="940172" y="100958"/>
                </a:lnTo>
                <a:lnTo>
                  <a:pt x="944100" y="102440"/>
                </a:lnTo>
                <a:lnTo>
                  <a:pt x="949890" y="102440"/>
                </a:lnTo>
                <a:close/>
              </a:path>
              <a:path w="959333" h="104094">
                <a:moveTo>
                  <a:pt x="662476" y="27436"/>
                </a:moveTo>
                <a:lnTo>
                  <a:pt x="650207" y="27436"/>
                </a:lnTo>
                <a:lnTo>
                  <a:pt x="650207" y="101268"/>
                </a:lnTo>
                <a:lnTo>
                  <a:pt x="662614" y="101268"/>
                </a:lnTo>
                <a:lnTo>
                  <a:pt x="662614" y="52598"/>
                </a:lnTo>
                <a:lnTo>
                  <a:pt x="664532" y="46026"/>
                </a:lnTo>
                <a:lnTo>
                  <a:pt x="668369" y="42396"/>
                </a:lnTo>
                <a:lnTo>
                  <a:pt x="672206" y="38765"/>
                </a:lnTo>
                <a:lnTo>
                  <a:pt x="676468" y="36950"/>
                </a:lnTo>
                <a:lnTo>
                  <a:pt x="686301" y="36950"/>
                </a:lnTo>
                <a:lnTo>
                  <a:pt x="689816" y="38673"/>
                </a:lnTo>
                <a:lnTo>
                  <a:pt x="691700" y="42120"/>
                </a:lnTo>
                <a:lnTo>
                  <a:pt x="692895" y="44418"/>
                </a:lnTo>
                <a:lnTo>
                  <a:pt x="693492" y="48072"/>
                </a:lnTo>
                <a:lnTo>
                  <a:pt x="693492" y="101268"/>
                </a:lnTo>
                <a:lnTo>
                  <a:pt x="706105" y="101268"/>
                </a:lnTo>
                <a:lnTo>
                  <a:pt x="706105" y="50691"/>
                </a:lnTo>
                <a:lnTo>
                  <a:pt x="707863" y="45245"/>
                </a:lnTo>
                <a:lnTo>
                  <a:pt x="711378" y="41982"/>
                </a:lnTo>
                <a:lnTo>
                  <a:pt x="714893" y="38719"/>
                </a:lnTo>
                <a:lnTo>
                  <a:pt x="719086" y="37088"/>
                </a:lnTo>
                <a:lnTo>
                  <a:pt x="727495" y="37088"/>
                </a:lnTo>
                <a:lnTo>
                  <a:pt x="730493" y="38007"/>
                </a:lnTo>
                <a:lnTo>
                  <a:pt x="732951" y="39845"/>
                </a:lnTo>
                <a:lnTo>
                  <a:pt x="735409" y="41684"/>
                </a:lnTo>
                <a:lnTo>
                  <a:pt x="736638" y="45061"/>
                </a:lnTo>
                <a:lnTo>
                  <a:pt x="736638" y="101268"/>
                </a:lnTo>
                <a:lnTo>
                  <a:pt x="749527" y="101268"/>
                </a:lnTo>
                <a:lnTo>
                  <a:pt x="749527" y="45590"/>
                </a:lnTo>
                <a:lnTo>
                  <a:pt x="748563" y="40397"/>
                </a:lnTo>
                <a:lnTo>
                  <a:pt x="746633" y="36536"/>
                </a:lnTo>
                <a:lnTo>
                  <a:pt x="743049" y="29367"/>
                </a:lnTo>
                <a:lnTo>
                  <a:pt x="736294" y="25782"/>
                </a:lnTo>
                <a:lnTo>
                  <a:pt x="721728" y="25782"/>
                </a:lnTo>
                <a:lnTo>
                  <a:pt x="717547" y="26736"/>
                </a:lnTo>
                <a:lnTo>
                  <a:pt x="713824" y="28643"/>
                </a:lnTo>
                <a:lnTo>
                  <a:pt x="710103" y="30550"/>
                </a:lnTo>
                <a:lnTo>
                  <a:pt x="706863" y="33480"/>
                </a:lnTo>
                <a:lnTo>
                  <a:pt x="704106" y="37432"/>
                </a:lnTo>
                <a:lnTo>
                  <a:pt x="702452" y="34215"/>
                </a:lnTo>
                <a:lnTo>
                  <a:pt x="700614" y="31780"/>
                </a:lnTo>
                <a:lnTo>
                  <a:pt x="698592" y="30125"/>
                </a:lnTo>
                <a:lnTo>
                  <a:pt x="695009" y="27230"/>
                </a:lnTo>
                <a:lnTo>
                  <a:pt x="690276" y="25782"/>
                </a:lnTo>
                <a:lnTo>
                  <a:pt x="679202" y="25782"/>
                </a:lnTo>
                <a:lnTo>
                  <a:pt x="674561" y="27184"/>
                </a:lnTo>
                <a:lnTo>
                  <a:pt x="670471" y="29987"/>
                </a:lnTo>
                <a:lnTo>
                  <a:pt x="668082" y="31642"/>
                </a:lnTo>
                <a:lnTo>
                  <a:pt x="665417" y="34284"/>
                </a:lnTo>
                <a:lnTo>
                  <a:pt x="662476" y="37915"/>
                </a:lnTo>
                <a:lnTo>
                  <a:pt x="662476" y="27436"/>
                </a:lnTo>
                <a:close/>
              </a:path>
              <a:path w="959333" h="104094">
                <a:moveTo>
                  <a:pt x="632287" y="102440"/>
                </a:moveTo>
                <a:lnTo>
                  <a:pt x="635745" y="102348"/>
                </a:lnTo>
                <a:lnTo>
                  <a:pt x="638824" y="101981"/>
                </a:lnTo>
                <a:lnTo>
                  <a:pt x="641730" y="101268"/>
                </a:lnTo>
                <a:lnTo>
                  <a:pt x="641730" y="91479"/>
                </a:lnTo>
                <a:lnTo>
                  <a:pt x="637985" y="91686"/>
                </a:lnTo>
                <a:lnTo>
                  <a:pt x="635136" y="91686"/>
                </a:lnTo>
                <a:lnTo>
                  <a:pt x="632563" y="90927"/>
                </a:lnTo>
                <a:lnTo>
                  <a:pt x="629944" y="88331"/>
                </a:lnTo>
                <a:lnTo>
                  <a:pt x="629944" y="37570"/>
                </a:lnTo>
                <a:lnTo>
                  <a:pt x="641730" y="37570"/>
                </a:lnTo>
                <a:lnTo>
                  <a:pt x="641730" y="27436"/>
                </a:lnTo>
                <a:lnTo>
                  <a:pt x="629944" y="27436"/>
                </a:lnTo>
                <a:lnTo>
                  <a:pt x="629944" y="6824"/>
                </a:lnTo>
                <a:lnTo>
                  <a:pt x="617400" y="6824"/>
                </a:lnTo>
                <a:lnTo>
                  <a:pt x="617400" y="27436"/>
                </a:lnTo>
                <a:lnTo>
                  <a:pt x="607406" y="27436"/>
                </a:lnTo>
                <a:lnTo>
                  <a:pt x="607406" y="37570"/>
                </a:lnTo>
                <a:lnTo>
                  <a:pt x="617400" y="37570"/>
                </a:lnTo>
                <a:lnTo>
                  <a:pt x="617400" y="91180"/>
                </a:lnTo>
                <a:lnTo>
                  <a:pt x="618434" y="95029"/>
                </a:lnTo>
                <a:lnTo>
                  <a:pt x="620501" y="97993"/>
                </a:lnTo>
                <a:lnTo>
                  <a:pt x="622569" y="100958"/>
                </a:lnTo>
                <a:lnTo>
                  <a:pt x="626498" y="102440"/>
                </a:lnTo>
                <a:lnTo>
                  <a:pt x="632287" y="102440"/>
                </a:lnTo>
                <a:close/>
              </a:path>
              <a:path w="959333" h="104094">
                <a:moveTo>
                  <a:pt x="0" y="55563"/>
                </a:moveTo>
                <a:lnTo>
                  <a:pt x="0" y="68316"/>
                </a:lnTo>
                <a:lnTo>
                  <a:pt x="34599" y="68316"/>
                </a:lnTo>
                <a:lnTo>
                  <a:pt x="34599" y="55563"/>
                </a:lnTo>
                <a:lnTo>
                  <a:pt x="0" y="55563"/>
                </a:lnTo>
                <a:close/>
              </a:path>
              <a:path w="959333" h="104094">
                <a:moveTo>
                  <a:pt x="102605" y="11788"/>
                </a:moveTo>
                <a:lnTo>
                  <a:pt x="140788" y="11788"/>
                </a:lnTo>
                <a:lnTo>
                  <a:pt x="144533" y="12477"/>
                </a:lnTo>
                <a:lnTo>
                  <a:pt x="147336" y="13856"/>
                </a:lnTo>
                <a:lnTo>
                  <a:pt x="152575" y="16475"/>
                </a:lnTo>
                <a:lnTo>
                  <a:pt x="155194" y="21393"/>
                </a:lnTo>
                <a:lnTo>
                  <a:pt x="159352" y="49152"/>
                </a:lnTo>
                <a:lnTo>
                  <a:pt x="162856" y="46049"/>
                </a:lnTo>
                <a:lnTo>
                  <a:pt x="165360" y="42189"/>
                </a:lnTo>
                <a:lnTo>
                  <a:pt x="167864" y="38329"/>
                </a:lnTo>
                <a:lnTo>
                  <a:pt x="169116" y="33365"/>
                </a:lnTo>
                <a:lnTo>
                  <a:pt x="169006" y="24312"/>
                </a:lnTo>
                <a:lnTo>
                  <a:pt x="164894" y="11566"/>
                </a:lnTo>
                <a:lnTo>
                  <a:pt x="154849" y="3377"/>
                </a:lnTo>
                <a:lnTo>
                  <a:pt x="149841" y="1125"/>
                </a:lnTo>
                <a:lnTo>
                  <a:pt x="143477" y="0"/>
                </a:lnTo>
                <a:lnTo>
                  <a:pt x="88889" y="0"/>
                </a:lnTo>
                <a:lnTo>
                  <a:pt x="88889" y="101268"/>
                </a:lnTo>
                <a:lnTo>
                  <a:pt x="102605" y="101268"/>
                </a:lnTo>
                <a:lnTo>
                  <a:pt x="102605" y="57838"/>
                </a:lnTo>
                <a:lnTo>
                  <a:pt x="139433" y="57838"/>
                </a:lnTo>
                <a:lnTo>
                  <a:pt x="143546" y="58458"/>
                </a:lnTo>
                <a:lnTo>
                  <a:pt x="146165" y="59699"/>
                </a:lnTo>
                <a:lnTo>
                  <a:pt x="150760" y="61951"/>
                </a:lnTo>
                <a:lnTo>
                  <a:pt x="149577" y="42534"/>
                </a:lnTo>
                <a:lnTo>
                  <a:pt x="145832" y="45107"/>
                </a:lnTo>
                <a:lnTo>
                  <a:pt x="140743" y="46394"/>
                </a:lnTo>
                <a:lnTo>
                  <a:pt x="102605" y="46394"/>
                </a:lnTo>
                <a:lnTo>
                  <a:pt x="102605" y="11788"/>
                </a:lnTo>
                <a:close/>
              </a:path>
              <a:path w="959333" h="104094">
                <a:moveTo>
                  <a:pt x="154550" y="93846"/>
                </a:moveTo>
                <a:lnTo>
                  <a:pt x="154780" y="96511"/>
                </a:lnTo>
                <a:lnTo>
                  <a:pt x="155056" y="97890"/>
                </a:lnTo>
                <a:lnTo>
                  <a:pt x="156159" y="101268"/>
                </a:lnTo>
                <a:lnTo>
                  <a:pt x="172976" y="101268"/>
                </a:lnTo>
                <a:lnTo>
                  <a:pt x="172976" y="98993"/>
                </a:lnTo>
                <a:lnTo>
                  <a:pt x="169392" y="96006"/>
                </a:lnTo>
                <a:lnTo>
                  <a:pt x="168565" y="92789"/>
                </a:lnTo>
                <a:lnTo>
                  <a:pt x="168060" y="90904"/>
                </a:lnTo>
                <a:lnTo>
                  <a:pt x="167738" y="88032"/>
                </a:lnTo>
                <a:lnTo>
                  <a:pt x="167600" y="84172"/>
                </a:lnTo>
                <a:lnTo>
                  <a:pt x="167118" y="70591"/>
                </a:lnTo>
                <a:lnTo>
                  <a:pt x="166888" y="64708"/>
                </a:lnTo>
                <a:lnTo>
                  <a:pt x="165774" y="60457"/>
                </a:lnTo>
                <a:lnTo>
                  <a:pt x="163775" y="57838"/>
                </a:lnTo>
                <a:lnTo>
                  <a:pt x="161776" y="55218"/>
                </a:lnTo>
                <a:lnTo>
                  <a:pt x="158801" y="53104"/>
                </a:lnTo>
                <a:lnTo>
                  <a:pt x="154849" y="51495"/>
                </a:lnTo>
                <a:lnTo>
                  <a:pt x="159352" y="49152"/>
                </a:lnTo>
                <a:lnTo>
                  <a:pt x="155194" y="21393"/>
                </a:lnTo>
                <a:lnTo>
                  <a:pt x="155194" y="35318"/>
                </a:lnTo>
                <a:lnTo>
                  <a:pt x="153321" y="39960"/>
                </a:lnTo>
                <a:lnTo>
                  <a:pt x="149577" y="42534"/>
                </a:lnTo>
                <a:lnTo>
                  <a:pt x="150760" y="61951"/>
                </a:lnTo>
                <a:lnTo>
                  <a:pt x="153218" y="66386"/>
                </a:lnTo>
                <a:lnTo>
                  <a:pt x="153540" y="73004"/>
                </a:lnTo>
                <a:lnTo>
                  <a:pt x="154367" y="89893"/>
                </a:lnTo>
                <a:lnTo>
                  <a:pt x="154550" y="93846"/>
                </a:lnTo>
                <a:close/>
              </a:path>
              <a:path w="959333" h="104094">
                <a:moveTo>
                  <a:pt x="210953" y="38662"/>
                </a:moveTo>
                <a:lnTo>
                  <a:pt x="215732" y="36605"/>
                </a:lnTo>
                <a:lnTo>
                  <a:pt x="229379" y="36605"/>
                </a:lnTo>
                <a:lnTo>
                  <a:pt x="235054" y="39592"/>
                </a:lnTo>
                <a:lnTo>
                  <a:pt x="238454" y="45567"/>
                </a:lnTo>
                <a:lnTo>
                  <a:pt x="240292" y="48784"/>
                </a:lnTo>
                <a:lnTo>
                  <a:pt x="241464" y="53081"/>
                </a:lnTo>
                <a:lnTo>
                  <a:pt x="241969" y="58458"/>
                </a:lnTo>
                <a:lnTo>
                  <a:pt x="200960" y="58458"/>
                </a:lnTo>
                <a:lnTo>
                  <a:pt x="201189" y="52116"/>
                </a:lnTo>
                <a:lnTo>
                  <a:pt x="196962" y="36881"/>
                </a:lnTo>
                <a:lnTo>
                  <a:pt x="194025" y="40749"/>
                </a:lnTo>
                <a:lnTo>
                  <a:pt x="188991" y="52094"/>
                </a:lnTo>
                <a:lnTo>
                  <a:pt x="187312" y="65765"/>
                </a:lnTo>
                <a:lnTo>
                  <a:pt x="187512" y="70808"/>
                </a:lnTo>
                <a:lnTo>
                  <a:pt x="190448" y="83803"/>
                </a:lnTo>
                <a:lnTo>
                  <a:pt x="196893" y="93857"/>
                </a:lnTo>
                <a:lnTo>
                  <a:pt x="207537" y="101385"/>
                </a:lnTo>
                <a:lnTo>
                  <a:pt x="220258" y="103888"/>
                </a:lnTo>
                <a:lnTo>
                  <a:pt x="224026" y="103888"/>
                </a:lnTo>
                <a:lnTo>
                  <a:pt x="227403" y="103520"/>
                </a:lnTo>
                <a:lnTo>
                  <a:pt x="230390" y="102785"/>
                </a:lnTo>
                <a:lnTo>
                  <a:pt x="235950" y="101498"/>
                </a:lnTo>
                <a:lnTo>
                  <a:pt x="240614" y="99016"/>
                </a:lnTo>
                <a:lnTo>
                  <a:pt x="244382" y="95339"/>
                </a:lnTo>
                <a:lnTo>
                  <a:pt x="246633" y="93225"/>
                </a:lnTo>
                <a:lnTo>
                  <a:pt x="248666" y="90502"/>
                </a:lnTo>
                <a:lnTo>
                  <a:pt x="250482" y="87170"/>
                </a:lnTo>
                <a:lnTo>
                  <a:pt x="252297" y="83838"/>
                </a:lnTo>
                <a:lnTo>
                  <a:pt x="253365" y="80817"/>
                </a:lnTo>
                <a:lnTo>
                  <a:pt x="253687" y="78105"/>
                </a:lnTo>
                <a:lnTo>
                  <a:pt x="241487" y="78105"/>
                </a:lnTo>
                <a:lnTo>
                  <a:pt x="240568" y="81368"/>
                </a:lnTo>
                <a:lnTo>
                  <a:pt x="239006" y="84240"/>
                </a:lnTo>
                <a:lnTo>
                  <a:pt x="236800" y="86723"/>
                </a:lnTo>
                <a:lnTo>
                  <a:pt x="232940" y="90996"/>
                </a:lnTo>
                <a:lnTo>
                  <a:pt x="227771" y="93133"/>
                </a:lnTo>
                <a:lnTo>
                  <a:pt x="214354" y="93133"/>
                </a:lnTo>
                <a:lnTo>
                  <a:pt x="209230" y="90870"/>
                </a:lnTo>
                <a:lnTo>
                  <a:pt x="205922" y="86343"/>
                </a:lnTo>
                <a:lnTo>
                  <a:pt x="202614" y="81816"/>
                </a:lnTo>
                <a:lnTo>
                  <a:pt x="200845" y="75807"/>
                </a:lnTo>
                <a:lnTo>
                  <a:pt x="200615" y="68316"/>
                </a:lnTo>
                <a:lnTo>
                  <a:pt x="254720" y="68316"/>
                </a:lnTo>
                <a:lnTo>
                  <a:pt x="254720" y="60871"/>
                </a:lnTo>
                <a:lnTo>
                  <a:pt x="254353" y="55448"/>
                </a:lnTo>
                <a:lnTo>
                  <a:pt x="253617" y="52047"/>
                </a:lnTo>
                <a:lnTo>
                  <a:pt x="252790" y="47083"/>
                </a:lnTo>
                <a:lnTo>
                  <a:pt x="251137" y="42741"/>
                </a:lnTo>
                <a:lnTo>
                  <a:pt x="248655" y="39018"/>
                </a:lnTo>
                <a:lnTo>
                  <a:pt x="246082" y="35111"/>
                </a:lnTo>
                <a:lnTo>
                  <a:pt x="242337" y="31929"/>
                </a:lnTo>
                <a:lnTo>
                  <a:pt x="237420" y="29470"/>
                </a:lnTo>
                <a:lnTo>
                  <a:pt x="232504" y="27011"/>
                </a:lnTo>
                <a:lnTo>
                  <a:pt x="227427" y="25782"/>
                </a:lnTo>
                <a:lnTo>
                  <a:pt x="219783" y="25850"/>
                </a:lnTo>
                <a:lnTo>
                  <a:pt x="210953" y="38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243149" y="2674931"/>
            <a:ext cx="31454" cy="0"/>
          </a:xfrm>
          <a:custGeom>
            <a:avLst/>
            <a:gdLst/>
            <a:ahLst/>
            <a:cxnLst/>
            <a:rect l="l" t="t" r="r" b="b"/>
            <a:pathLst>
              <a:path w="34599">
                <a:moveTo>
                  <a:pt x="0" y="0"/>
                </a:moveTo>
                <a:lnTo>
                  <a:pt x="34599" y="0"/>
                </a:lnTo>
              </a:path>
            </a:pathLst>
          </a:custGeom>
          <a:ln w="140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2497782" y="2620919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3364671" y="2613040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177411" y="129463"/>
                </a:moveTo>
                <a:lnTo>
                  <a:pt x="181225" y="126912"/>
                </a:lnTo>
                <a:lnTo>
                  <a:pt x="183430" y="122776"/>
                </a:lnTo>
                <a:lnTo>
                  <a:pt x="185636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9" y="94443"/>
                </a:lnTo>
                <a:lnTo>
                  <a:pt x="171989" y="109471"/>
                </a:lnTo>
                <a:lnTo>
                  <a:pt x="179502" y="109471"/>
                </a:lnTo>
                <a:lnTo>
                  <a:pt x="179697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9" y="123879"/>
                </a:lnTo>
                <a:lnTo>
                  <a:pt x="171989" y="130428"/>
                </a:lnTo>
                <a:lnTo>
                  <a:pt x="177411" y="129463"/>
                </a:lnTo>
                <a:close/>
              </a:path>
              <a:path w="434061" h="130428">
                <a:moveTo>
                  <a:pt x="252586" y="83324"/>
                </a:moveTo>
                <a:lnTo>
                  <a:pt x="248977" y="92306"/>
                </a:lnTo>
                <a:lnTo>
                  <a:pt x="245163" y="98005"/>
                </a:lnTo>
                <a:lnTo>
                  <a:pt x="240040" y="100854"/>
                </a:lnTo>
                <a:lnTo>
                  <a:pt x="225612" y="100854"/>
                </a:lnTo>
                <a:lnTo>
                  <a:pt x="233675" y="112160"/>
                </a:lnTo>
                <a:lnTo>
                  <a:pt x="243020" y="110929"/>
                </a:lnTo>
                <a:lnTo>
                  <a:pt x="254075" y="104719"/>
                </a:lnTo>
                <a:lnTo>
                  <a:pt x="252586" y="83324"/>
                </a:lnTo>
                <a:close/>
              </a:path>
              <a:path w="434061" h="130428">
                <a:moveTo>
                  <a:pt x="200793" y="48384"/>
                </a:moveTo>
                <a:lnTo>
                  <a:pt x="199972" y="62111"/>
                </a:lnTo>
                <a:lnTo>
                  <a:pt x="200546" y="73641"/>
                </a:lnTo>
                <a:lnTo>
                  <a:pt x="202943" y="86318"/>
                </a:lnTo>
                <a:lnTo>
                  <a:pt x="207209" y="96718"/>
                </a:lnTo>
                <a:lnTo>
                  <a:pt x="210446" y="101549"/>
                </a:lnTo>
                <a:lnTo>
                  <a:pt x="220498" y="109507"/>
                </a:lnTo>
                <a:lnTo>
                  <a:pt x="233675" y="112160"/>
                </a:lnTo>
                <a:lnTo>
                  <a:pt x="225612" y="100854"/>
                </a:lnTo>
                <a:lnTo>
                  <a:pt x="219960" y="96189"/>
                </a:lnTo>
                <a:lnTo>
                  <a:pt x="216652" y="86860"/>
                </a:lnTo>
                <a:lnTo>
                  <a:pt x="214492" y="80747"/>
                </a:lnTo>
                <a:lnTo>
                  <a:pt x="213412" y="72659"/>
                </a:lnTo>
                <a:lnTo>
                  <a:pt x="213412" y="62594"/>
                </a:lnTo>
                <a:lnTo>
                  <a:pt x="213567" y="55873"/>
                </a:lnTo>
                <a:lnTo>
                  <a:pt x="215161" y="42390"/>
                </a:lnTo>
                <a:lnTo>
                  <a:pt x="218478" y="32227"/>
                </a:lnTo>
                <a:lnTo>
                  <a:pt x="221855" y="25357"/>
                </a:lnTo>
                <a:lnTo>
                  <a:pt x="227197" y="21921"/>
                </a:lnTo>
                <a:lnTo>
                  <a:pt x="242452" y="21921"/>
                </a:lnTo>
                <a:lnTo>
                  <a:pt x="247805" y="25540"/>
                </a:lnTo>
                <a:lnTo>
                  <a:pt x="250562" y="32779"/>
                </a:lnTo>
                <a:lnTo>
                  <a:pt x="251291" y="34836"/>
                </a:lnTo>
                <a:lnTo>
                  <a:pt x="253846" y="46418"/>
                </a:lnTo>
                <a:lnTo>
                  <a:pt x="254697" y="60457"/>
                </a:lnTo>
                <a:lnTo>
                  <a:pt x="254433" y="69796"/>
                </a:lnTo>
                <a:lnTo>
                  <a:pt x="252586" y="83324"/>
                </a:lnTo>
                <a:lnTo>
                  <a:pt x="254075" y="104719"/>
                </a:lnTo>
                <a:lnTo>
                  <a:pt x="262072" y="93271"/>
                </a:lnTo>
                <a:lnTo>
                  <a:pt x="264689" y="86275"/>
                </a:lnTo>
                <a:lnTo>
                  <a:pt x="267224" y="74106"/>
                </a:lnTo>
                <a:lnTo>
                  <a:pt x="268069" y="59974"/>
                </a:lnTo>
                <a:lnTo>
                  <a:pt x="267639" y="49742"/>
                </a:lnTo>
                <a:lnTo>
                  <a:pt x="265464" y="36887"/>
                </a:lnTo>
                <a:lnTo>
                  <a:pt x="261452" y="26540"/>
                </a:lnTo>
                <a:lnTo>
                  <a:pt x="257534" y="20769"/>
                </a:lnTo>
                <a:lnTo>
                  <a:pt x="247323" y="13257"/>
                </a:lnTo>
                <a:lnTo>
                  <a:pt x="233744" y="10753"/>
                </a:lnTo>
                <a:lnTo>
                  <a:pt x="221666" y="12970"/>
                </a:lnTo>
                <a:lnTo>
                  <a:pt x="211442" y="20455"/>
                </a:lnTo>
                <a:lnTo>
                  <a:pt x="204314" y="33227"/>
                </a:lnTo>
                <a:lnTo>
                  <a:pt x="203256" y="36454"/>
                </a:lnTo>
                <a:lnTo>
                  <a:pt x="200793" y="48384"/>
                </a:lnTo>
                <a:close/>
              </a:path>
              <a:path w="434061" h="130428">
                <a:moveTo>
                  <a:pt x="334927" y="83324"/>
                </a:moveTo>
                <a:lnTo>
                  <a:pt x="331318" y="92306"/>
                </a:lnTo>
                <a:lnTo>
                  <a:pt x="327504" y="98005"/>
                </a:lnTo>
                <a:lnTo>
                  <a:pt x="322381" y="100854"/>
                </a:lnTo>
                <a:lnTo>
                  <a:pt x="307953" y="100854"/>
                </a:lnTo>
                <a:lnTo>
                  <a:pt x="316017" y="112160"/>
                </a:lnTo>
                <a:lnTo>
                  <a:pt x="325362" y="110929"/>
                </a:lnTo>
                <a:lnTo>
                  <a:pt x="336417" y="104719"/>
                </a:lnTo>
                <a:lnTo>
                  <a:pt x="334927" y="83324"/>
                </a:lnTo>
                <a:close/>
              </a:path>
              <a:path w="434061" h="130428">
                <a:moveTo>
                  <a:pt x="283134" y="48384"/>
                </a:moveTo>
                <a:lnTo>
                  <a:pt x="282313" y="62111"/>
                </a:lnTo>
                <a:lnTo>
                  <a:pt x="282887" y="73641"/>
                </a:lnTo>
                <a:lnTo>
                  <a:pt x="285285" y="86318"/>
                </a:lnTo>
                <a:lnTo>
                  <a:pt x="289550" y="96718"/>
                </a:lnTo>
                <a:lnTo>
                  <a:pt x="292788" y="101549"/>
                </a:lnTo>
                <a:lnTo>
                  <a:pt x="302840" y="109507"/>
                </a:lnTo>
                <a:lnTo>
                  <a:pt x="316017" y="112160"/>
                </a:lnTo>
                <a:lnTo>
                  <a:pt x="307953" y="100854"/>
                </a:lnTo>
                <a:lnTo>
                  <a:pt x="302301" y="96189"/>
                </a:lnTo>
                <a:lnTo>
                  <a:pt x="298993" y="86860"/>
                </a:lnTo>
                <a:lnTo>
                  <a:pt x="296833" y="80747"/>
                </a:lnTo>
                <a:lnTo>
                  <a:pt x="295753" y="72659"/>
                </a:lnTo>
                <a:lnTo>
                  <a:pt x="295753" y="62594"/>
                </a:lnTo>
                <a:lnTo>
                  <a:pt x="295908" y="55873"/>
                </a:lnTo>
                <a:lnTo>
                  <a:pt x="297502" y="42390"/>
                </a:lnTo>
                <a:lnTo>
                  <a:pt x="300819" y="32227"/>
                </a:lnTo>
                <a:lnTo>
                  <a:pt x="304196" y="25357"/>
                </a:lnTo>
                <a:lnTo>
                  <a:pt x="309538" y="21921"/>
                </a:lnTo>
                <a:lnTo>
                  <a:pt x="324793" y="21921"/>
                </a:lnTo>
                <a:lnTo>
                  <a:pt x="330147" y="25540"/>
                </a:lnTo>
                <a:lnTo>
                  <a:pt x="332904" y="32779"/>
                </a:lnTo>
                <a:lnTo>
                  <a:pt x="333632" y="34836"/>
                </a:lnTo>
                <a:lnTo>
                  <a:pt x="336187" y="46418"/>
                </a:lnTo>
                <a:lnTo>
                  <a:pt x="337039" y="60457"/>
                </a:lnTo>
                <a:lnTo>
                  <a:pt x="336774" y="69796"/>
                </a:lnTo>
                <a:lnTo>
                  <a:pt x="334927" y="83324"/>
                </a:lnTo>
                <a:lnTo>
                  <a:pt x="336417" y="104719"/>
                </a:lnTo>
                <a:lnTo>
                  <a:pt x="344414" y="93271"/>
                </a:lnTo>
                <a:lnTo>
                  <a:pt x="347030" y="86275"/>
                </a:lnTo>
                <a:lnTo>
                  <a:pt x="349565" y="74106"/>
                </a:lnTo>
                <a:lnTo>
                  <a:pt x="350410" y="59974"/>
                </a:lnTo>
                <a:lnTo>
                  <a:pt x="349981" y="49742"/>
                </a:lnTo>
                <a:lnTo>
                  <a:pt x="347806" y="36887"/>
                </a:lnTo>
                <a:lnTo>
                  <a:pt x="343794" y="26540"/>
                </a:lnTo>
                <a:lnTo>
                  <a:pt x="339876" y="20769"/>
                </a:lnTo>
                <a:lnTo>
                  <a:pt x="329664" y="13257"/>
                </a:lnTo>
                <a:lnTo>
                  <a:pt x="316086" y="10753"/>
                </a:lnTo>
                <a:lnTo>
                  <a:pt x="304007" y="12970"/>
                </a:lnTo>
                <a:lnTo>
                  <a:pt x="293783" y="20455"/>
                </a:lnTo>
                <a:lnTo>
                  <a:pt x="286655" y="33227"/>
                </a:lnTo>
                <a:lnTo>
                  <a:pt x="285597" y="36454"/>
                </a:lnTo>
                <a:lnTo>
                  <a:pt x="283134" y="48384"/>
                </a:lnTo>
                <a:close/>
              </a:path>
              <a:path w="434061" h="130428">
                <a:moveTo>
                  <a:pt x="407112" y="85343"/>
                </a:moveTo>
                <a:lnTo>
                  <a:pt x="407112" y="109471"/>
                </a:lnTo>
                <a:lnTo>
                  <a:pt x="419518" y="109471"/>
                </a:lnTo>
                <a:lnTo>
                  <a:pt x="419518" y="85343"/>
                </a:lnTo>
                <a:lnTo>
                  <a:pt x="434061" y="85343"/>
                </a:lnTo>
                <a:lnTo>
                  <a:pt x="434061" y="74520"/>
                </a:lnTo>
                <a:lnTo>
                  <a:pt x="419518" y="74520"/>
                </a:lnTo>
                <a:lnTo>
                  <a:pt x="419518" y="10478"/>
                </a:lnTo>
                <a:lnTo>
                  <a:pt x="409042" y="10478"/>
                </a:lnTo>
                <a:lnTo>
                  <a:pt x="406905" y="29780"/>
                </a:lnTo>
                <a:lnTo>
                  <a:pt x="406905" y="74520"/>
                </a:lnTo>
                <a:lnTo>
                  <a:pt x="375269" y="74520"/>
                </a:lnTo>
                <a:lnTo>
                  <a:pt x="363828" y="73210"/>
                </a:lnTo>
                <a:lnTo>
                  <a:pt x="363828" y="85343"/>
                </a:lnTo>
                <a:lnTo>
                  <a:pt x="407112" y="85343"/>
                </a:lnTo>
                <a:close/>
              </a:path>
              <a:path w="434061" h="130428">
                <a:moveTo>
                  <a:pt x="409042" y="10478"/>
                </a:moveTo>
                <a:lnTo>
                  <a:pt x="363828" y="73210"/>
                </a:lnTo>
                <a:lnTo>
                  <a:pt x="375269" y="74520"/>
                </a:lnTo>
                <a:lnTo>
                  <a:pt x="406905" y="29780"/>
                </a:lnTo>
                <a:lnTo>
                  <a:pt x="409042" y="10478"/>
                </a:lnTo>
                <a:close/>
              </a:path>
              <a:path w="434061" h="130428">
                <a:moveTo>
                  <a:pt x="1930" y="36605"/>
                </a:moveTo>
                <a:lnTo>
                  <a:pt x="1930" y="44418"/>
                </a:lnTo>
                <a:lnTo>
                  <a:pt x="4296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6" y="40327"/>
                </a:lnTo>
                <a:lnTo>
                  <a:pt x="14336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5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  <a:path w="434061" h="130428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39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6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5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4061" h="130428">
                <a:moveTo>
                  <a:pt x="50981" y="99062"/>
                </a:moveTo>
                <a:lnTo>
                  <a:pt x="45559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0"/>
                </a:lnTo>
                <a:lnTo>
                  <a:pt x="66375" y="94892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3" y="61560"/>
                </a:lnTo>
                <a:lnTo>
                  <a:pt x="55598" y="58940"/>
                </a:lnTo>
                <a:lnTo>
                  <a:pt x="48362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5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1" y="78358"/>
                </a:lnTo>
                <a:lnTo>
                  <a:pt x="56311" y="87733"/>
                </a:lnTo>
                <a:lnTo>
                  <a:pt x="55530" y="90927"/>
                </a:lnTo>
                <a:lnTo>
                  <a:pt x="53968" y="93685"/>
                </a:lnTo>
                <a:lnTo>
                  <a:pt x="50981" y="99062"/>
                </a:lnTo>
                <a:close/>
              </a:path>
              <a:path w="434061" h="130428">
                <a:moveTo>
                  <a:pt x="96057" y="43154"/>
                </a:moveTo>
                <a:lnTo>
                  <a:pt x="96287" y="37547"/>
                </a:lnTo>
                <a:lnTo>
                  <a:pt x="97275" y="33227"/>
                </a:lnTo>
                <a:lnTo>
                  <a:pt x="99021" y="30194"/>
                </a:lnTo>
                <a:lnTo>
                  <a:pt x="102192" y="24679"/>
                </a:lnTo>
                <a:lnTo>
                  <a:pt x="107912" y="21921"/>
                </a:lnTo>
                <a:lnTo>
                  <a:pt x="120824" y="21921"/>
                </a:lnTo>
                <a:lnTo>
                  <a:pt x="124891" y="23254"/>
                </a:lnTo>
                <a:lnTo>
                  <a:pt x="128383" y="25920"/>
                </a:lnTo>
                <a:lnTo>
                  <a:pt x="131875" y="28585"/>
                </a:lnTo>
                <a:lnTo>
                  <a:pt x="133621" y="32377"/>
                </a:lnTo>
                <a:lnTo>
                  <a:pt x="133621" y="43912"/>
                </a:lnTo>
                <a:lnTo>
                  <a:pt x="131001" y="48508"/>
                </a:lnTo>
                <a:lnTo>
                  <a:pt x="125764" y="51082"/>
                </a:lnTo>
                <a:lnTo>
                  <a:pt x="122777" y="52553"/>
                </a:lnTo>
                <a:lnTo>
                  <a:pt x="118963" y="53287"/>
                </a:lnTo>
                <a:lnTo>
                  <a:pt x="110623" y="53173"/>
                </a:lnTo>
                <a:lnTo>
                  <a:pt x="108256" y="52943"/>
                </a:lnTo>
                <a:lnTo>
                  <a:pt x="108256" y="63904"/>
                </a:lnTo>
                <a:lnTo>
                  <a:pt x="113357" y="63766"/>
                </a:lnTo>
                <a:lnTo>
                  <a:pt x="120755" y="63766"/>
                </a:lnTo>
                <a:lnTo>
                  <a:pt x="126533" y="65122"/>
                </a:lnTo>
                <a:lnTo>
                  <a:pt x="130692" y="67833"/>
                </a:lnTo>
                <a:lnTo>
                  <a:pt x="134850" y="70545"/>
                </a:lnTo>
                <a:lnTo>
                  <a:pt x="136929" y="75301"/>
                </a:lnTo>
                <a:lnTo>
                  <a:pt x="136929" y="87618"/>
                </a:lnTo>
                <a:lnTo>
                  <a:pt x="134954" y="92122"/>
                </a:lnTo>
                <a:lnTo>
                  <a:pt x="131001" y="95615"/>
                </a:lnTo>
                <a:lnTo>
                  <a:pt x="127050" y="99108"/>
                </a:lnTo>
                <a:lnTo>
                  <a:pt x="121812" y="100854"/>
                </a:lnTo>
                <a:lnTo>
                  <a:pt x="106878" y="100854"/>
                </a:lnTo>
                <a:lnTo>
                  <a:pt x="101066" y="98257"/>
                </a:lnTo>
                <a:lnTo>
                  <a:pt x="97849" y="93065"/>
                </a:lnTo>
                <a:lnTo>
                  <a:pt x="96011" y="90169"/>
                </a:lnTo>
                <a:lnTo>
                  <a:pt x="94817" y="85527"/>
                </a:lnTo>
                <a:lnTo>
                  <a:pt x="94265" y="79139"/>
                </a:lnTo>
                <a:lnTo>
                  <a:pt x="81307" y="79139"/>
                </a:lnTo>
                <a:lnTo>
                  <a:pt x="81307" y="88330"/>
                </a:lnTo>
                <a:lnTo>
                  <a:pt x="83938" y="96132"/>
                </a:lnTo>
                <a:lnTo>
                  <a:pt x="89199" y="102543"/>
                </a:lnTo>
                <a:lnTo>
                  <a:pt x="90261" y="103748"/>
                </a:lnTo>
                <a:lnTo>
                  <a:pt x="100327" y="110057"/>
                </a:lnTo>
                <a:lnTo>
                  <a:pt x="114598" y="112160"/>
                </a:lnTo>
                <a:lnTo>
                  <a:pt x="117551" y="112091"/>
                </a:lnTo>
                <a:lnTo>
                  <a:pt x="130892" y="109527"/>
                </a:lnTo>
                <a:lnTo>
                  <a:pt x="140996" y="103267"/>
                </a:lnTo>
                <a:lnTo>
                  <a:pt x="147199" y="97339"/>
                </a:lnTo>
                <a:lnTo>
                  <a:pt x="150301" y="89663"/>
                </a:lnTo>
                <a:lnTo>
                  <a:pt x="150301" y="74359"/>
                </a:lnTo>
                <a:lnTo>
                  <a:pt x="148841" y="69384"/>
                </a:lnTo>
                <a:lnTo>
                  <a:pt x="145924" y="65317"/>
                </a:lnTo>
                <a:lnTo>
                  <a:pt x="143006" y="61250"/>
                </a:lnTo>
                <a:lnTo>
                  <a:pt x="138951" y="58504"/>
                </a:lnTo>
                <a:lnTo>
                  <a:pt x="133759" y="57079"/>
                </a:lnTo>
                <a:lnTo>
                  <a:pt x="136975" y="55746"/>
                </a:lnTo>
                <a:lnTo>
                  <a:pt x="139594" y="53908"/>
                </a:lnTo>
                <a:lnTo>
                  <a:pt x="141616" y="51564"/>
                </a:lnTo>
                <a:lnTo>
                  <a:pt x="144879" y="47795"/>
                </a:lnTo>
                <a:lnTo>
                  <a:pt x="146510" y="42878"/>
                </a:lnTo>
                <a:lnTo>
                  <a:pt x="146510" y="28309"/>
                </a:lnTo>
                <a:lnTo>
                  <a:pt x="143753" y="21818"/>
                </a:lnTo>
                <a:lnTo>
                  <a:pt x="138239" y="17337"/>
                </a:lnTo>
                <a:lnTo>
                  <a:pt x="132725" y="12856"/>
                </a:lnTo>
                <a:lnTo>
                  <a:pt x="124936" y="10616"/>
                </a:lnTo>
                <a:lnTo>
                  <a:pt x="114874" y="10616"/>
                </a:lnTo>
                <a:lnTo>
                  <a:pt x="109264" y="10943"/>
                </a:lnTo>
                <a:lnTo>
                  <a:pt x="96673" y="15206"/>
                </a:lnTo>
                <a:lnTo>
                  <a:pt x="88200" y="24403"/>
                </a:lnTo>
                <a:lnTo>
                  <a:pt x="85259" y="29551"/>
                </a:lnTo>
                <a:lnTo>
                  <a:pt x="83789" y="35800"/>
                </a:lnTo>
                <a:lnTo>
                  <a:pt x="83789" y="43154"/>
                </a:lnTo>
                <a:lnTo>
                  <a:pt x="96057" y="43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136372" y="2621211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4134617" y="2613041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4168892" y="2659938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4208534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3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9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290971" y="2696373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315470" y="2622407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9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391830" y="2624808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392896" y="2622408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3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6" y="26908"/>
                </a:lnTo>
                <a:lnTo>
                  <a:pt x="13497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4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3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3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4491207" y="2622286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4475436" y="2689966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466248" y="2622286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2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904564" y="2613040"/>
            <a:ext cx="394601" cy="115084"/>
          </a:xfrm>
          <a:custGeom>
            <a:avLst/>
            <a:gdLst/>
            <a:ahLst/>
            <a:cxnLst/>
            <a:rect l="l" t="t" r="r" b="b"/>
            <a:pathLst>
              <a:path w="434061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  <a:path w="434061" h="130428">
                <a:moveTo>
                  <a:pt x="96057" y="43154"/>
                </a:moveTo>
                <a:lnTo>
                  <a:pt x="96286" y="37547"/>
                </a:lnTo>
                <a:lnTo>
                  <a:pt x="97275" y="33227"/>
                </a:lnTo>
                <a:lnTo>
                  <a:pt x="99021" y="30194"/>
                </a:lnTo>
                <a:lnTo>
                  <a:pt x="102191" y="24679"/>
                </a:lnTo>
                <a:lnTo>
                  <a:pt x="107912" y="21921"/>
                </a:lnTo>
                <a:lnTo>
                  <a:pt x="120823" y="21921"/>
                </a:lnTo>
                <a:lnTo>
                  <a:pt x="124890" y="23254"/>
                </a:lnTo>
                <a:lnTo>
                  <a:pt x="128383" y="25920"/>
                </a:lnTo>
                <a:lnTo>
                  <a:pt x="131875" y="28585"/>
                </a:lnTo>
                <a:lnTo>
                  <a:pt x="133621" y="32377"/>
                </a:lnTo>
                <a:lnTo>
                  <a:pt x="133621" y="43912"/>
                </a:lnTo>
                <a:lnTo>
                  <a:pt x="131001" y="48508"/>
                </a:lnTo>
                <a:lnTo>
                  <a:pt x="125763" y="51082"/>
                </a:lnTo>
                <a:lnTo>
                  <a:pt x="122777" y="52553"/>
                </a:lnTo>
                <a:lnTo>
                  <a:pt x="118963" y="53287"/>
                </a:lnTo>
                <a:lnTo>
                  <a:pt x="110623" y="53173"/>
                </a:lnTo>
                <a:lnTo>
                  <a:pt x="108256" y="52943"/>
                </a:lnTo>
                <a:lnTo>
                  <a:pt x="108256" y="63904"/>
                </a:lnTo>
                <a:lnTo>
                  <a:pt x="113357" y="63766"/>
                </a:lnTo>
                <a:lnTo>
                  <a:pt x="120755" y="63766"/>
                </a:lnTo>
                <a:lnTo>
                  <a:pt x="126532" y="65122"/>
                </a:lnTo>
                <a:lnTo>
                  <a:pt x="130691" y="67833"/>
                </a:lnTo>
                <a:lnTo>
                  <a:pt x="134849" y="70545"/>
                </a:lnTo>
                <a:lnTo>
                  <a:pt x="136929" y="75301"/>
                </a:lnTo>
                <a:lnTo>
                  <a:pt x="136929" y="87618"/>
                </a:lnTo>
                <a:lnTo>
                  <a:pt x="134953" y="92122"/>
                </a:lnTo>
                <a:lnTo>
                  <a:pt x="131001" y="95615"/>
                </a:lnTo>
                <a:lnTo>
                  <a:pt x="127050" y="99108"/>
                </a:lnTo>
                <a:lnTo>
                  <a:pt x="121811" y="100854"/>
                </a:lnTo>
                <a:lnTo>
                  <a:pt x="106878" y="100854"/>
                </a:lnTo>
                <a:lnTo>
                  <a:pt x="101065" y="98257"/>
                </a:lnTo>
                <a:lnTo>
                  <a:pt x="97849" y="93065"/>
                </a:lnTo>
                <a:lnTo>
                  <a:pt x="96011" y="90169"/>
                </a:lnTo>
                <a:lnTo>
                  <a:pt x="94816" y="85527"/>
                </a:lnTo>
                <a:lnTo>
                  <a:pt x="94264" y="79139"/>
                </a:lnTo>
                <a:lnTo>
                  <a:pt x="81307" y="79139"/>
                </a:lnTo>
                <a:lnTo>
                  <a:pt x="81307" y="88330"/>
                </a:lnTo>
                <a:lnTo>
                  <a:pt x="83938" y="96132"/>
                </a:lnTo>
                <a:lnTo>
                  <a:pt x="89199" y="102543"/>
                </a:lnTo>
                <a:lnTo>
                  <a:pt x="90261" y="103748"/>
                </a:lnTo>
                <a:lnTo>
                  <a:pt x="100326" y="110057"/>
                </a:lnTo>
                <a:lnTo>
                  <a:pt x="114597" y="112160"/>
                </a:lnTo>
                <a:lnTo>
                  <a:pt x="117551" y="112091"/>
                </a:lnTo>
                <a:lnTo>
                  <a:pt x="130892" y="109527"/>
                </a:lnTo>
                <a:lnTo>
                  <a:pt x="140996" y="103267"/>
                </a:lnTo>
                <a:lnTo>
                  <a:pt x="147198" y="97339"/>
                </a:lnTo>
                <a:lnTo>
                  <a:pt x="150300" y="89663"/>
                </a:lnTo>
                <a:lnTo>
                  <a:pt x="150300" y="74359"/>
                </a:lnTo>
                <a:lnTo>
                  <a:pt x="148841" y="69384"/>
                </a:lnTo>
                <a:lnTo>
                  <a:pt x="145923" y="65317"/>
                </a:lnTo>
                <a:lnTo>
                  <a:pt x="143005" y="61250"/>
                </a:lnTo>
                <a:lnTo>
                  <a:pt x="138951" y="58504"/>
                </a:lnTo>
                <a:lnTo>
                  <a:pt x="133758" y="57079"/>
                </a:lnTo>
                <a:lnTo>
                  <a:pt x="136975" y="55746"/>
                </a:lnTo>
                <a:lnTo>
                  <a:pt x="139594" y="53908"/>
                </a:lnTo>
                <a:lnTo>
                  <a:pt x="141616" y="51564"/>
                </a:lnTo>
                <a:lnTo>
                  <a:pt x="144878" y="47795"/>
                </a:lnTo>
                <a:lnTo>
                  <a:pt x="146509" y="42878"/>
                </a:lnTo>
                <a:lnTo>
                  <a:pt x="146509" y="28309"/>
                </a:lnTo>
                <a:lnTo>
                  <a:pt x="143752" y="21818"/>
                </a:lnTo>
                <a:lnTo>
                  <a:pt x="138238" y="17337"/>
                </a:lnTo>
                <a:lnTo>
                  <a:pt x="132725" y="12856"/>
                </a:lnTo>
                <a:lnTo>
                  <a:pt x="124936" y="10616"/>
                </a:lnTo>
                <a:lnTo>
                  <a:pt x="114873" y="10616"/>
                </a:lnTo>
                <a:lnTo>
                  <a:pt x="109263" y="10943"/>
                </a:lnTo>
                <a:lnTo>
                  <a:pt x="96672" y="15206"/>
                </a:lnTo>
                <a:lnTo>
                  <a:pt x="88200" y="24403"/>
                </a:lnTo>
                <a:lnTo>
                  <a:pt x="85259" y="29551"/>
                </a:lnTo>
                <a:lnTo>
                  <a:pt x="83788" y="35800"/>
                </a:lnTo>
                <a:lnTo>
                  <a:pt x="83788" y="43154"/>
                </a:lnTo>
                <a:lnTo>
                  <a:pt x="96057" y="43154"/>
                </a:lnTo>
                <a:close/>
              </a:path>
              <a:path w="434061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4061" h="130428">
                <a:moveTo>
                  <a:pt x="251113" y="12971"/>
                </a:moveTo>
                <a:lnTo>
                  <a:pt x="243693" y="10478"/>
                </a:lnTo>
                <a:lnTo>
                  <a:pt x="234227" y="10478"/>
                </a:lnTo>
                <a:lnTo>
                  <a:pt x="227564" y="21852"/>
                </a:lnTo>
                <a:lnTo>
                  <a:pt x="239557" y="21852"/>
                </a:lnTo>
                <a:lnTo>
                  <a:pt x="244037" y="23392"/>
                </a:lnTo>
                <a:lnTo>
                  <a:pt x="246978" y="26471"/>
                </a:lnTo>
                <a:lnTo>
                  <a:pt x="249919" y="29551"/>
                </a:lnTo>
                <a:lnTo>
                  <a:pt x="251389" y="32928"/>
                </a:lnTo>
                <a:lnTo>
                  <a:pt x="251733" y="56734"/>
                </a:lnTo>
                <a:lnTo>
                  <a:pt x="255410" y="54666"/>
                </a:lnTo>
                <a:lnTo>
                  <a:pt x="258121" y="52553"/>
                </a:lnTo>
                <a:lnTo>
                  <a:pt x="259866" y="50392"/>
                </a:lnTo>
                <a:lnTo>
                  <a:pt x="262991" y="46578"/>
                </a:lnTo>
                <a:lnTo>
                  <a:pt x="264553" y="41592"/>
                </a:lnTo>
                <a:lnTo>
                  <a:pt x="264553" y="28769"/>
                </a:lnTo>
                <a:lnTo>
                  <a:pt x="261865" y="22944"/>
                </a:lnTo>
                <a:lnTo>
                  <a:pt x="256490" y="17957"/>
                </a:lnTo>
                <a:lnTo>
                  <a:pt x="251113" y="12971"/>
                </a:lnTo>
                <a:close/>
              </a:path>
              <a:path w="434061" h="130428">
                <a:moveTo>
                  <a:pt x="249011" y="96339"/>
                </a:moveTo>
                <a:lnTo>
                  <a:pt x="245220" y="99441"/>
                </a:lnTo>
                <a:lnTo>
                  <a:pt x="240453" y="100992"/>
                </a:lnTo>
                <a:lnTo>
                  <a:pt x="227541" y="100992"/>
                </a:lnTo>
                <a:lnTo>
                  <a:pt x="222245" y="99119"/>
                </a:lnTo>
                <a:lnTo>
                  <a:pt x="218822" y="95374"/>
                </a:lnTo>
                <a:lnTo>
                  <a:pt x="215399" y="91628"/>
                </a:lnTo>
                <a:lnTo>
                  <a:pt x="213688" y="87182"/>
                </a:lnTo>
                <a:lnTo>
                  <a:pt x="210217" y="104589"/>
                </a:lnTo>
                <a:lnTo>
                  <a:pt x="221231" y="110370"/>
                </a:lnTo>
                <a:lnTo>
                  <a:pt x="234434" y="112298"/>
                </a:lnTo>
                <a:lnTo>
                  <a:pt x="235580" y="112286"/>
                </a:lnTo>
                <a:lnTo>
                  <a:pt x="249059" y="109865"/>
                </a:lnTo>
                <a:lnTo>
                  <a:pt x="249011" y="96339"/>
                </a:lnTo>
                <a:close/>
              </a:path>
              <a:path w="434061" h="130428">
                <a:moveTo>
                  <a:pt x="324770" y="85343"/>
                </a:moveTo>
                <a:lnTo>
                  <a:pt x="324770" y="109471"/>
                </a:lnTo>
                <a:lnTo>
                  <a:pt x="337177" y="109471"/>
                </a:lnTo>
                <a:lnTo>
                  <a:pt x="337177" y="85343"/>
                </a:lnTo>
                <a:lnTo>
                  <a:pt x="351719" y="85343"/>
                </a:lnTo>
                <a:lnTo>
                  <a:pt x="351719" y="74520"/>
                </a:lnTo>
                <a:lnTo>
                  <a:pt x="337177" y="74520"/>
                </a:lnTo>
                <a:lnTo>
                  <a:pt x="337177" y="10478"/>
                </a:lnTo>
                <a:lnTo>
                  <a:pt x="326700" y="10478"/>
                </a:lnTo>
                <a:lnTo>
                  <a:pt x="324563" y="29780"/>
                </a:lnTo>
                <a:lnTo>
                  <a:pt x="324563" y="74520"/>
                </a:lnTo>
                <a:lnTo>
                  <a:pt x="292927" y="74520"/>
                </a:lnTo>
                <a:lnTo>
                  <a:pt x="281486" y="73210"/>
                </a:lnTo>
                <a:lnTo>
                  <a:pt x="281486" y="85343"/>
                </a:lnTo>
                <a:lnTo>
                  <a:pt x="324770" y="85343"/>
                </a:lnTo>
                <a:close/>
              </a:path>
              <a:path w="434061" h="130428">
                <a:moveTo>
                  <a:pt x="326700" y="10478"/>
                </a:moveTo>
                <a:lnTo>
                  <a:pt x="281486" y="73210"/>
                </a:lnTo>
                <a:lnTo>
                  <a:pt x="292927" y="74520"/>
                </a:lnTo>
                <a:lnTo>
                  <a:pt x="324563" y="29780"/>
                </a:lnTo>
                <a:lnTo>
                  <a:pt x="326700" y="10478"/>
                </a:lnTo>
                <a:close/>
              </a:path>
              <a:path w="434061" h="130428">
                <a:moveTo>
                  <a:pt x="407112" y="85343"/>
                </a:moveTo>
                <a:lnTo>
                  <a:pt x="407112" y="109471"/>
                </a:lnTo>
                <a:lnTo>
                  <a:pt x="419519" y="109471"/>
                </a:lnTo>
                <a:lnTo>
                  <a:pt x="419519" y="85343"/>
                </a:lnTo>
                <a:lnTo>
                  <a:pt x="434061" y="85343"/>
                </a:lnTo>
                <a:lnTo>
                  <a:pt x="434061" y="74520"/>
                </a:lnTo>
                <a:lnTo>
                  <a:pt x="419519" y="74520"/>
                </a:lnTo>
                <a:lnTo>
                  <a:pt x="419519" y="10478"/>
                </a:lnTo>
                <a:lnTo>
                  <a:pt x="409042" y="10478"/>
                </a:lnTo>
                <a:lnTo>
                  <a:pt x="406905" y="29780"/>
                </a:lnTo>
                <a:lnTo>
                  <a:pt x="406905" y="74520"/>
                </a:lnTo>
                <a:lnTo>
                  <a:pt x="375269" y="74520"/>
                </a:lnTo>
                <a:lnTo>
                  <a:pt x="363828" y="73210"/>
                </a:lnTo>
                <a:lnTo>
                  <a:pt x="363828" y="85343"/>
                </a:lnTo>
                <a:lnTo>
                  <a:pt x="407112" y="85343"/>
                </a:lnTo>
                <a:close/>
              </a:path>
              <a:path w="434061" h="130428">
                <a:moveTo>
                  <a:pt x="409042" y="10478"/>
                </a:moveTo>
                <a:lnTo>
                  <a:pt x="363828" y="73210"/>
                </a:lnTo>
                <a:lnTo>
                  <a:pt x="375269" y="74520"/>
                </a:lnTo>
                <a:lnTo>
                  <a:pt x="406905" y="29780"/>
                </a:lnTo>
                <a:lnTo>
                  <a:pt x="409042" y="10478"/>
                </a:lnTo>
                <a:close/>
              </a:path>
              <a:path w="434061" h="130428">
                <a:moveTo>
                  <a:pt x="213688" y="76060"/>
                </a:moveTo>
                <a:lnTo>
                  <a:pt x="215560" y="71384"/>
                </a:lnTo>
                <a:lnTo>
                  <a:pt x="219304" y="68006"/>
                </a:lnTo>
                <a:lnTo>
                  <a:pt x="223049" y="64628"/>
                </a:lnTo>
                <a:lnTo>
                  <a:pt x="227886" y="62939"/>
                </a:lnTo>
                <a:lnTo>
                  <a:pt x="239925" y="62939"/>
                </a:lnTo>
                <a:lnTo>
                  <a:pt x="244933" y="64594"/>
                </a:lnTo>
                <a:lnTo>
                  <a:pt x="248839" y="67902"/>
                </a:lnTo>
                <a:lnTo>
                  <a:pt x="252745" y="71211"/>
                </a:lnTo>
                <a:lnTo>
                  <a:pt x="254697" y="76060"/>
                </a:lnTo>
                <a:lnTo>
                  <a:pt x="254697" y="88606"/>
                </a:lnTo>
                <a:lnTo>
                  <a:pt x="252802" y="93237"/>
                </a:lnTo>
                <a:lnTo>
                  <a:pt x="249011" y="96339"/>
                </a:lnTo>
                <a:lnTo>
                  <a:pt x="249059" y="109865"/>
                </a:lnTo>
                <a:lnTo>
                  <a:pt x="259178" y="103232"/>
                </a:lnTo>
                <a:lnTo>
                  <a:pt x="265013" y="97189"/>
                </a:lnTo>
                <a:lnTo>
                  <a:pt x="267931" y="89824"/>
                </a:lnTo>
                <a:lnTo>
                  <a:pt x="267931" y="73785"/>
                </a:lnTo>
                <a:lnTo>
                  <a:pt x="265748" y="67810"/>
                </a:lnTo>
                <a:lnTo>
                  <a:pt x="261383" y="63214"/>
                </a:lnTo>
                <a:lnTo>
                  <a:pt x="259039" y="60779"/>
                </a:lnTo>
                <a:lnTo>
                  <a:pt x="255823" y="58619"/>
                </a:lnTo>
                <a:lnTo>
                  <a:pt x="251733" y="56734"/>
                </a:lnTo>
                <a:lnTo>
                  <a:pt x="251389" y="32928"/>
                </a:lnTo>
                <a:lnTo>
                  <a:pt x="251389" y="40833"/>
                </a:lnTo>
                <a:lnTo>
                  <a:pt x="249849" y="44475"/>
                </a:lnTo>
                <a:lnTo>
                  <a:pt x="246771" y="47532"/>
                </a:lnTo>
                <a:lnTo>
                  <a:pt x="243693" y="50587"/>
                </a:lnTo>
                <a:lnTo>
                  <a:pt x="239419" y="52116"/>
                </a:lnTo>
                <a:lnTo>
                  <a:pt x="229264" y="52116"/>
                </a:lnTo>
                <a:lnTo>
                  <a:pt x="225198" y="50806"/>
                </a:lnTo>
                <a:lnTo>
                  <a:pt x="221752" y="48186"/>
                </a:lnTo>
                <a:lnTo>
                  <a:pt x="218305" y="45567"/>
                </a:lnTo>
                <a:lnTo>
                  <a:pt x="216582" y="41936"/>
                </a:lnTo>
                <a:lnTo>
                  <a:pt x="216582" y="33158"/>
                </a:lnTo>
                <a:lnTo>
                  <a:pt x="217915" y="29551"/>
                </a:lnTo>
                <a:lnTo>
                  <a:pt x="220580" y="26471"/>
                </a:lnTo>
                <a:lnTo>
                  <a:pt x="223245" y="23392"/>
                </a:lnTo>
                <a:lnTo>
                  <a:pt x="227564" y="21852"/>
                </a:lnTo>
                <a:lnTo>
                  <a:pt x="234227" y="10478"/>
                </a:lnTo>
                <a:lnTo>
                  <a:pt x="224440" y="10478"/>
                </a:lnTo>
                <a:lnTo>
                  <a:pt x="216881" y="13121"/>
                </a:lnTo>
                <a:lnTo>
                  <a:pt x="211551" y="18405"/>
                </a:lnTo>
                <a:lnTo>
                  <a:pt x="206221" y="23690"/>
                </a:lnTo>
                <a:lnTo>
                  <a:pt x="203556" y="30010"/>
                </a:lnTo>
                <a:lnTo>
                  <a:pt x="203556" y="43246"/>
                </a:lnTo>
                <a:lnTo>
                  <a:pt x="205371" y="48025"/>
                </a:lnTo>
                <a:lnTo>
                  <a:pt x="209001" y="51702"/>
                </a:lnTo>
                <a:lnTo>
                  <a:pt x="210930" y="53678"/>
                </a:lnTo>
                <a:lnTo>
                  <a:pt x="213619" y="55402"/>
                </a:lnTo>
                <a:lnTo>
                  <a:pt x="217065" y="56872"/>
                </a:lnTo>
                <a:lnTo>
                  <a:pt x="211459" y="59124"/>
                </a:lnTo>
                <a:lnTo>
                  <a:pt x="207231" y="62376"/>
                </a:lnTo>
                <a:lnTo>
                  <a:pt x="204382" y="66627"/>
                </a:lnTo>
                <a:lnTo>
                  <a:pt x="201534" y="70878"/>
                </a:lnTo>
                <a:lnTo>
                  <a:pt x="200109" y="75922"/>
                </a:lnTo>
                <a:lnTo>
                  <a:pt x="200109" y="91685"/>
                </a:lnTo>
                <a:lnTo>
                  <a:pt x="203429" y="99257"/>
                </a:lnTo>
                <a:lnTo>
                  <a:pt x="210069" y="104473"/>
                </a:lnTo>
                <a:lnTo>
                  <a:pt x="210217" y="104589"/>
                </a:lnTo>
                <a:lnTo>
                  <a:pt x="213688" y="87182"/>
                </a:lnTo>
                <a:lnTo>
                  <a:pt x="213688" y="76060"/>
                </a:lnTo>
                <a:close/>
              </a:path>
              <a:path w="434061" h="130428">
                <a:moveTo>
                  <a:pt x="1930" y="36605"/>
                </a:moveTo>
                <a:lnTo>
                  <a:pt x="1930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  <a:path w="434061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5674510" y="2613040"/>
            <a:ext cx="392722" cy="115084"/>
          </a:xfrm>
          <a:custGeom>
            <a:avLst/>
            <a:gdLst/>
            <a:ahLst/>
            <a:cxnLst/>
            <a:rect l="l" t="t" r="r" b="b"/>
            <a:pathLst>
              <a:path w="431994" h="130428">
                <a:moveTo>
                  <a:pt x="50980" y="99062"/>
                </a:moveTo>
                <a:lnTo>
                  <a:pt x="45558" y="101934"/>
                </a:lnTo>
                <a:lnTo>
                  <a:pt x="37701" y="102302"/>
                </a:lnTo>
                <a:lnTo>
                  <a:pt x="37701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3" y="106783"/>
                </a:lnTo>
                <a:lnTo>
                  <a:pt x="59349" y="104891"/>
                </a:lnTo>
                <a:lnTo>
                  <a:pt x="66375" y="94893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1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0" y="78358"/>
                </a:lnTo>
                <a:lnTo>
                  <a:pt x="56310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  <a:path w="431994" h="130428">
                <a:moveTo>
                  <a:pt x="124798" y="85343"/>
                </a:moveTo>
                <a:lnTo>
                  <a:pt x="124798" y="109471"/>
                </a:lnTo>
                <a:lnTo>
                  <a:pt x="137205" y="109471"/>
                </a:lnTo>
                <a:lnTo>
                  <a:pt x="137205" y="85343"/>
                </a:lnTo>
                <a:lnTo>
                  <a:pt x="151747" y="85343"/>
                </a:lnTo>
                <a:lnTo>
                  <a:pt x="151747" y="74520"/>
                </a:lnTo>
                <a:lnTo>
                  <a:pt x="137205" y="74520"/>
                </a:lnTo>
                <a:lnTo>
                  <a:pt x="137205" y="10478"/>
                </a:lnTo>
                <a:lnTo>
                  <a:pt x="126728" y="10478"/>
                </a:lnTo>
                <a:lnTo>
                  <a:pt x="124591" y="29780"/>
                </a:lnTo>
                <a:lnTo>
                  <a:pt x="124591" y="74520"/>
                </a:lnTo>
                <a:lnTo>
                  <a:pt x="92955" y="74520"/>
                </a:lnTo>
                <a:lnTo>
                  <a:pt x="81514" y="73210"/>
                </a:lnTo>
                <a:lnTo>
                  <a:pt x="81514" y="85343"/>
                </a:lnTo>
                <a:lnTo>
                  <a:pt x="124798" y="85343"/>
                </a:lnTo>
                <a:close/>
              </a:path>
              <a:path w="431994" h="130428">
                <a:moveTo>
                  <a:pt x="126728" y="10478"/>
                </a:moveTo>
                <a:lnTo>
                  <a:pt x="81514" y="73210"/>
                </a:lnTo>
                <a:lnTo>
                  <a:pt x="92955" y="74520"/>
                </a:lnTo>
                <a:lnTo>
                  <a:pt x="124591" y="29780"/>
                </a:lnTo>
                <a:lnTo>
                  <a:pt x="126728" y="10478"/>
                </a:lnTo>
                <a:close/>
              </a:path>
              <a:path w="431994" h="130428">
                <a:moveTo>
                  <a:pt x="177410" y="129463"/>
                </a:moveTo>
                <a:lnTo>
                  <a:pt x="181224" y="126912"/>
                </a:lnTo>
                <a:lnTo>
                  <a:pt x="183429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1994" h="130428">
                <a:moveTo>
                  <a:pt x="213688" y="43154"/>
                </a:moveTo>
                <a:lnTo>
                  <a:pt x="213917" y="37547"/>
                </a:lnTo>
                <a:lnTo>
                  <a:pt x="214905" y="33227"/>
                </a:lnTo>
                <a:lnTo>
                  <a:pt x="216651" y="30194"/>
                </a:lnTo>
                <a:lnTo>
                  <a:pt x="219822" y="24679"/>
                </a:lnTo>
                <a:lnTo>
                  <a:pt x="225542" y="21921"/>
                </a:lnTo>
                <a:lnTo>
                  <a:pt x="238454" y="21921"/>
                </a:lnTo>
                <a:lnTo>
                  <a:pt x="242521" y="23254"/>
                </a:lnTo>
                <a:lnTo>
                  <a:pt x="246013" y="25920"/>
                </a:lnTo>
                <a:lnTo>
                  <a:pt x="249505" y="28585"/>
                </a:lnTo>
                <a:lnTo>
                  <a:pt x="251251" y="32377"/>
                </a:lnTo>
                <a:lnTo>
                  <a:pt x="251251" y="43912"/>
                </a:lnTo>
                <a:lnTo>
                  <a:pt x="248632" y="48508"/>
                </a:lnTo>
                <a:lnTo>
                  <a:pt x="243394" y="51082"/>
                </a:lnTo>
                <a:lnTo>
                  <a:pt x="240407" y="52553"/>
                </a:lnTo>
                <a:lnTo>
                  <a:pt x="236593" y="53287"/>
                </a:lnTo>
                <a:lnTo>
                  <a:pt x="228254" y="53173"/>
                </a:lnTo>
                <a:lnTo>
                  <a:pt x="225887" y="52943"/>
                </a:lnTo>
                <a:lnTo>
                  <a:pt x="225887" y="63904"/>
                </a:lnTo>
                <a:lnTo>
                  <a:pt x="230988" y="63766"/>
                </a:lnTo>
                <a:lnTo>
                  <a:pt x="238385" y="63766"/>
                </a:lnTo>
                <a:lnTo>
                  <a:pt x="244163" y="65122"/>
                </a:lnTo>
                <a:lnTo>
                  <a:pt x="248322" y="67833"/>
                </a:lnTo>
                <a:lnTo>
                  <a:pt x="252480" y="70545"/>
                </a:lnTo>
                <a:lnTo>
                  <a:pt x="254559" y="75301"/>
                </a:lnTo>
                <a:lnTo>
                  <a:pt x="254559" y="87618"/>
                </a:lnTo>
                <a:lnTo>
                  <a:pt x="252584" y="92122"/>
                </a:lnTo>
                <a:lnTo>
                  <a:pt x="248632" y="95615"/>
                </a:lnTo>
                <a:lnTo>
                  <a:pt x="244680" y="99108"/>
                </a:lnTo>
                <a:lnTo>
                  <a:pt x="239442" y="100854"/>
                </a:lnTo>
                <a:lnTo>
                  <a:pt x="224509" y="100854"/>
                </a:lnTo>
                <a:lnTo>
                  <a:pt x="218696" y="98257"/>
                </a:lnTo>
                <a:lnTo>
                  <a:pt x="215480" y="93065"/>
                </a:lnTo>
                <a:lnTo>
                  <a:pt x="213641" y="90169"/>
                </a:lnTo>
                <a:lnTo>
                  <a:pt x="212447" y="85527"/>
                </a:lnTo>
                <a:lnTo>
                  <a:pt x="211895" y="79139"/>
                </a:lnTo>
                <a:lnTo>
                  <a:pt x="198937" y="79139"/>
                </a:lnTo>
                <a:lnTo>
                  <a:pt x="198937" y="88330"/>
                </a:lnTo>
                <a:lnTo>
                  <a:pt x="201568" y="96132"/>
                </a:lnTo>
                <a:lnTo>
                  <a:pt x="206830" y="102543"/>
                </a:lnTo>
                <a:lnTo>
                  <a:pt x="207892" y="103748"/>
                </a:lnTo>
                <a:lnTo>
                  <a:pt x="217957" y="110057"/>
                </a:lnTo>
                <a:lnTo>
                  <a:pt x="232228" y="112160"/>
                </a:lnTo>
                <a:lnTo>
                  <a:pt x="235182" y="112091"/>
                </a:lnTo>
                <a:lnTo>
                  <a:pt x="248523" y="109527"/>
                </a:lnTo>
                <a:lnTo>
                  <a:pt x="258626" y="103267"/>
                </a:lnTo>
                <a:lnTo>
                  <a:pt x="264829" y="97339"/>
                </a:lnTo>
                <a:lnTo>
                  <a:pt x="267931" y="89663"/>
                </a:lnTo>
                <a:lnTo>
                  <a:pt x="267931" y="74359"/>
                </a:lnTo>
                <a:lnTo>
                  <a:pt x="266472" y="69384"/>
                </a:lnTo>
                <a:lnTo>
                  <a:pt x="263554" y="65317"/>
                </a:lnTo>
                <a:lnTo>
                  <a:pt x="260636" y="61250"/>
                </a:lnTo>
                <a:lnTo>
                  <a:pt x="256581" y="58504"/>
                </a:lnTo>
                <a:lnTo>
                  <a:pt x="251389" y="57079"/>
                </a:lnTo>
                <a:lnTo>
                  <a:pt x="254606" y="55746"/>
                </a:lnTo>
                <a:lnTo>
                  <a:pt x="257224" y="53908"/>
                </a:lnTo>
                <a:lnTo>
                  <a:pt x="259247" y="51564"/>
                </a:lnTo>
                <a:lnTo>
                  <a:pt x="262509" y="47795"/>
                </a:lnTo>
                <a:lnTo>
                  <a:pt x="264140" y="42878"/>
                </a:lnTo>
                <a:lnTo>
                  <a:pt x="264140" y="28309"/>
                </a:lnTo>
                <a:lnTo>
                  <a:pt x="261383" y="21818"/>
                </a:lnTo>
                <a:lnTo>
                  <a:pt x="255869" y="17337"/>
                </a:lnTo>
                <a:lnTo>
                  <a:pt x="250355" y="12856"/>
                </a:lnTo>
                <a:lnTo>
                  <a:pt x="242567" y="10616"/>
                </a:lnTo>
                <a:lnTo>
                  <a:pt x="232503" y="10616"/>
                </a:lnTo>
                <a:lnTo>
                  <a:pt x="226894" y="10943"/>
                </a:lnTo>
                <a:lnTo>
                  <a:pt x="214303" y="15206"/>
                </a:lnTo>
                <a:lnTo>
                  <a:pt x="205830" y="24403"/>
                </a:lnTo>
                <a:lnTo>
                  <a:pt x="202889" y="29551"/>
                </a:lnTo>
                <a:lnTo>
                  <a:pt x="201419" y="35800"/>
                </a:lnTo>
                <a:lnTo>
                  <a:pt x="201419" y="43154"/>
                </a:lnTo>
                <a:lnTo>
                  <a:pt x="213688" y="43154"/>
                </a:lnTo>
                <a:close/>
              </a:path>
              <a:path w="431994" h="130428">
                <a:moveTo>
                  <a:pt x="324770" y="85343"/>
                </a:moveTo>
                <a:lnTo>
                  <a:pt x="324770" y="109471"/>
                </a:lnTo>
                <a:lnTo>
                  <a:pt x="337177" y="109471"/>
                </a:lnTo>
                <a:lnTo>
                  <a:pt x="337177" y="85343"/>
                </a:lnTo>
                <a:lnTo>
                  <a:pt x="351720" y="85343"/>
                </a:lnTo>
                <a:lnTo>
                  <a:pt x="351720" y="74520"/>
                </a:lnTo>
                <a:lnTo>
                  <a:pt x="337177" y="74520"/>
                </a:lnTo>
                <a:lnTo>
                  <a:pt x="337177" y="10478"/>
                </a:lnTo>
                <a:lnTo>
                  <a:pt x="326700" y="10478"/>
                </a:lnTo>
                <a:lnTo>
                  <a:pt x="324564" y="29780"/>
                </a:lnTo>
                <a:lnTo>
                  <a:pt x="324564" y="74520"/>
                </a:lnTo>
                <a:lnTo>
                  <a:pt x="292927" y="74520"/>
                </a:lnTo>
                <a:lnTo>
                  <a:pt x="281486" y="73210"/>
                </a:lnTo>
                <a:lnTo>
                  <a:pt x="281486" y="85343"/>
                </a:lnTo>
                <a:lnTo>
                  <a:pt x="324770" y="85343"/>
                </a:lnTo>
                <a:close/>
              </a:path>
              <a:path w="431994" h="130428">
                <a:moveTo>
                  <a:pt x="326700" y="10478"/>
                </a:moveTo>
                <a:lnTo>
                  <a:pt x="281486" y="73210"/>
                </a:lnTo>
                <a:lnTo>
                  <a:pt x="292927" y="74520"/>
                </a:lnTo>
                <a:lnTo>
                  <a:pt x="324564" y="29780"/>
                </a:lnTo>
                <a:lnTo>
                  <a:pt x="326700" y="10478"/>
                </a:lnTo>
                <a:close/>
              </a:path>
              <a:path w="431994" h="130428">
                <a:moveTo>
                  <a:pt x="368009" y="27620"/>
                </a:moveTo>
                <a:lnTo>
                  <a:pt x="365275" y="35502"/>
                </a:lnTo>
                <a:lnTo>
                  <a:pt x="365275" y="53793"/>
                </a:lnTo>
                <a:lnTo>
                  <a:pt x="368043" y="61422"/>
                </a:lnTo>
                <a:lnTo>
                  <a:pt x="373580" y="67351"/>
                </a:lnTo>
                <a:lnTo>
                  <a:pt x="379117" y="73280"/>
                </a:lnTo>
                <a:lnTo>
                  <a:pt x="386641" y="76243"/>
                </a:lnTo>
                <a:lnTo>
                  <a:pt x="385975" y="63456"/>
                </a:lnTo>
                <a:lnTo>
                  <a:pt x="382851" y="59664"/>
                </a:lnTo>
                <a:lnTo>
                  <a:pt x="379726" y="55873"/>
                </a:lnTo>
                <a:lnTo>
                  <a:pt x="378164" y="50760"/>
                </a:lnTo>
                <a:lnTo>
                  <a:pt x="378164" y="37524"/>
                </a:lnTo>
                <a:lnTo>
                  <a:pt x="383234" y="13335"/>
                </a:lnTo>
                <a:lnTo>
                  <a:pt x="373477" y="20818"/>
                </a:lnTo>
                <a:lnTo>
                  <a:pt x="368009" y="27620"/>
                </a:lnTo>
                <a:close/>
              </a:path>
              <a:path w="431994" h="130428">
                <a:moveTo>
                  <a:pt x="368951" y="99590"/>
                </a:moveTo>
                <a:lnTo>
                  <a:pt x="373959" y="104646"/>
                </a:lnTo>
                <a:lnTo>
                  <a:pt x="378968" y="109701"/>
                </a:lnTo>
                <a:lnTo>
                  <a:pt x="386297" y="112229"/>
                </a:lnTo>
                <a:lnTo>
                  <a:pt x="396352" y="112227"/>
                </a:lnTo>
                <a:lnTo>
                  <a:pt x="409153" y="109541"/>
                </a:lnTo>
                <a:lnTo>
                  <a:pt x="419218" y="101775"/>
                </a:lnTo>
                <a:lnTo>
                  <a:pt x="426548" y="88928"/>
                </a:lnTo>
                <a:lnTo>
                  <a:pt x="428684" y="82557"/>
                </a:lnTo>
                <a:lnTo>
                  <a:pt x="431166" y="70308"/>
                </a:lnTo>
                <a:lnTo>
                  <a:pt x="431994" y="56803"/>
                </a:lnTo>
                <a:lnTo>
                  <a:pt x="431975" y="54775"/>
                </a:lnTo>
                <a:lnTo>
                  <a:pt x="430707" y="41237"/>
                </a:lnTo>
                <a:lnTo>
                  <a:pt x="427445" y="30056"/>
                </a:lnTo>
                <a:lnTo>
                  <a:pt x="421666" y="20534"/>
                </a:lnTo>
                <a:lnTo>
                  <a:pt x="411373" y="13095"/>
                </a:lnTo>
                <a:lnTo>
                  <a:pt x="397669" y="10616"/>
                </a:lnTo>
                <a:lnTo>
                  <a:pt x="396635" y="10626"/>
                </a:lnTo>
                <a:lnTo>
                  <a:pt x="383234" y="13335"/>
                </a:lnTo>
                <a:lnTo>
                  <a:pt x="378164" y="37524"/>
                </a:lnTo>
                <a:lnTo>
                  <a:pt x="379944" y="32089"/>
                </a:lnTo>
                <a:lnTo>
                  <a:pt x="383505" y="28022"/>
                </a:lnTo>
                <a:lnTo>
                  <a:pt x="387066" y="23955"/>
                </a:lnTo>
                <a:lnTo>
                  <a:pt x="391880" y="21921"/>
                </a:lnTo>
                <a:lnTo>
                  <a:pt x="403597" y="21921"/>
                </a:lnTo>
                <a:lnTo>
                  <a:pt x="408249" y="23702"/>
                </a:lnTo>
                <a:lnTo>
                  <a:pt x="411901" y="27264"/>
                </a:lnTo>
                <a:lnTo>
                  <a:pt x="415555" y="30826"/>
                </a:lnTo>
                <a:lnTo>
                  <a:pt x="417382" y="36237"/>
                </a:lnTo>
                <a:lnTo>
                  <a:pt x="417382" y="51587"/>
                </a:lnTo>
                <a:lnTo>
                  <a:pt x="415348" y="57251"/>
                </a:lnTo>
                <a:lnTo>
                  <a:pt x="411282" y="60491"/>
                </a:lnTo>
                <a:lnTo>
                  <a:pt x="407215" y="63731"/>
                </a:lnTo>
                <a:lnTo>
                  <a:pt x="402724" y="65351"/>
                </a:lnTo>
                <a:lnTo>
                  <a:pt x="390961" y="65351"/>
                </a:lnTo>
                <a:lnTo>
                  <a:pt x="385975" y="63456"/>
                </a:lnTo>
                <a:lnTo>
                  <a:pt x="386641" y="76243"/>
                </a:lnTo>
                <a:lnTo>
                  <a:pt x="400840" y="76243"/>
                </a:lnTo>
                <a:lnTo>
                  <a:pt x="405216" y="75359"/>
                </a:lnTo>
                <a:lnTo>
                  <a:pt x="409283" y="73589"/>
                </a:lnTo>
                <a:lnTo>
                  <a:pt x="413350" y="71820"/>
                </a:lnTo>
                <a:lnTo>
                  <a:pt x="416761" y="68752"/>
                </a:lnTo>
                <a:lnTo>
                  <a:pt x="419518" y="64386"/>
                </a:lnTo>
                <a:lnTo>
                  <a:pt x="418388" y="72474"/>
                </a:lnTo>
                <a:lnTo>
                  <a:pt x="415106" y="85977"/>
                </a:lnTo>
                <a:lnTo>
                  <a:pt x="410626" y="94478"/>
                </a:lnTo>
                <a:lnTo>
                  <a:pt x="406446" y="99418"/>
                </a:lnTo>
                <a:lnTo>
                  <a:pt x="401391" y="101888"/>
                </a:lnTo>
                <a:lnTo>
                  <a:pt x="392293" y="101888"/>
                </a:lnTo>
                <a:lnTo>
                  <a:pt x="389444" y="101199"/>
                </a:lnTo>
                <a:lnTo>
                  <a:pt x="386917" y="99820"/>
                </a:lnTo>
                <a:lnTo>
                  <a:pt x="382001" y="97201"/>
                </a:lnTo>
                <a:lnTo>
                  <a:pt x="379358" y="92467"/>
                </a:lnTo>
                <a:lnTo>
                  <a:pt x="378991" y="85619"/>
                </a:lnTo>
                <a:lnTo>
                  <a:pt x="366447" y="85619"/>
                </a:lnTo>
                <a:lnTo>
                  <a:pt x="366447" y="93248"/>
                </a:lnTo>
                <a:lnTo>
                  <a:pt x="368951" y="99590"/>
                </a:lnTo>
                <a:close/>
              </a:path>
              <a:path w="431994" h="130428">
                <a:moveTo>
                  <a:pt x="1930" y="36605"/>
                </a:moveTo>
                <a:lnTo>
                  <a:pt x="1930" y="44418"/>
                </a:lnTo>
                <a:lnTo>
                  <a:pt x="4295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5" y="40327"/>
                </a:lnTo>
                <a:lnTo>
                  <a:pt x="14335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30" y="29619"/>
                </a:lnTo>
                <a:lnTo>
                  <a:pt x="1930" y="36605"/>
                </a:lnTo>
                <a:close/>
              </a:path>
              <a:path w="431994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3"/>
                </a:lnTo>
                <a:lnTo>
                  <a:pt x="37701" y="53150"/>
                </a:lnTo>
                <a:lnTo>
                  <a:pt x="37701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444456" y="2613040"/>
            <a:ext cx="393411" cy="115084"/>
          </a:xfrm>
          <a:custGeom>
            <a:avLst/>
            <a:gdLst/>
            <a:ahLst/>
            <a:cxnLst/>
            <a:rect l="l" t="t" r="r" b="b"/>
            <a:pathLst>
              <a:path w="432752" h="130428">
                <a:moveTo>
                  <a:pt x="124798" y="85343"/>
                </a:moveTo>
                <a:lnTo>
                  <a:pt x="124798" y="109471"/>
                </a:lnTo>
                <a:lnTo>
                  <a:pt x="137205" y="109471"/>
                </a:lnTo>
                <a:lnTo>
                  <a:pt x="137205" y="85343"/>
                </a:lnTo>
                <a:lnTo>
                  <a:pt x="151748" y="85343"/>
                </a:lnTo>
                <a:lnTo>
                  <a:pt x="151748" y="74520"/>
                </a:lnTo>
                <a:lnTo>
                  <a:pt x="137205" y="74520"/>
                </a:lnTo>
                <a:lnTo>
                  <a:pt x="137205" y="10478"/>
                </a:lnTo>
                <a:lnTo>
                  <a:pt x="126728" y="10478"/>
                </a:lnTo>
                <a:lnTo>
                  <a:pt x="124592" y="29780"/>
                </a:lnTo>
                <a:lnTo>
                  <a:pt x="124592" y="74520"/>
                </a:lnTo>
                <a:lnTo>
                  <a:pt x="92955" y="74520"/>
                </a:lnTo>
                <a:lnTo>
                  <a:pt x="81514" y="73210"/>
                </a:lnTo>
                <a:lnTo>
                  <a:pt x="81514" y="85343"/>
                </a:lnTo>
                <a:lnTo>
                  <a:pt x="124798" y="85343"/>
                </a:lnTo>
                <a:close/>
              </a:path>
              <a:path w="432752" h="130428">
                <a:moveTo>
                  <a:pt x="126728" y="10478"/>
                </a:moveTo>
                <a:lnTo>
                  <a:pt x="81514" y="73210"/>
                </a:lnTo>
                <a:lnTo>
                  <a:pt x="92955" y="74520"/>
                </a:lnTo>
                <a:lnTo>
                  <a:pt x="124592" y="29780"/>
                </a:lnTo>
                <a:lnTo>
                  <a:pt x="126728" y="10478"/>
                </a:lnTo>
                <a:close/>
              </a:path>
              <a:path w="432752" h="130428">
                <a:moveTo>
                  <a:pt x="177410" y="129463"/>
                </a:moveTo>
                <a:lnTo>
                  <a:pt x="181224" y="126912"/>
                </a:lnTo>
                <a:lnTo>
                  <a:pt x="183430" y="122776"/>
                </a:lnTo>
                <a:lnTo>
                  <a:pt x="185635" y="118640"/>
                </a:lnTo>
                <a:lnTo>
                  <a:pt x="186738" y="113837"/>
                </a:lnTo>
                <a:lnTo>
                  <a:pt x="186738" y="94443"/>
                </a:lnTo>
                <a:lnTo>
                  <a:pt x="171988" y="94443"/>
                </a:lnTo>
                <a:lnTo>
                  <a:pt x="171988" y="109471"/>
                </a:lnTo>
                <a:lnTo>
                  <a:pt x="179501" y="109471"/>
                </a:lnTo>
                <a:lnTo>
                  <a:pt x="179696" y="110586"/>
                </a:lnTo>
                <a:lnTo>
                  <a:pt x="179708" y="113125"/>
                </a:lnTo>
                <a:lnTo>
                  <a:pt x="178674" y="117192"/>
                </a:lnTo>
                <a:lnTo>
                  <a:pt x="177388" y="121099"/>
                </a:lnTo>
                <a:lnTo>
                  <a:pt x="175159" y="123327"/>
                </a:lnTo>
                <a:lnTo>
                  <a:pt x="171988" y="123879"/>
                </a:lnTo>
                <a:lnTo>
                  <a:pt x="171988" y="130428"/>
                </a:lnTo>
                <a:lnTo>
                  <a:pt x="177410" y="129463"/>
                </a:lnTo>
                <a:close/>
              </a:path>
              <a:path w="432752" h="130428">
                <a:moveTo>
                  <a:pt x="203326" y="27620"/>
                </a:moveTo>
                <a:lnTo>
                  <a:pt x="200592" y="35502"/>
                </a:lnTo>
                <a:lnTo>
                  <a:pt x="200592" y="53793"/>
                </a:lnTo>
                <a:lnTo>
                  <a:pt x="203360" y="61422"/>
                </a:lnTo>
                <a:lnTo>
                  <a:pt x="208897" y="67351"/>
                </a:lnTo>
                <a:lnTo>
                  <a:pt x="214434" y="73280"/>
                </a:lnTo>
                <a:lnTo>
                  <a:pt x="221958" y="76243"/>
                </a:lnTo>
                <a:lnTo>
                  <a:pt x="221292" y="63456"/>
                </a:lnTo>
                <a:lnTo>
                  <a:pt x="218168" y="59664"/>
                </a:lnTo>
                <a:lnTo>
                  <a:pt x="215043" y="55873"/>
                </a:lnTo>
                <a:lnTo>
                  <a:pt x="213480" y="50760"/>
                </a:lnTo>
                <a:lnTo>
                  <a:pt x="213480" y="37524"/>
                </a:lnTo>
                <a:lnTo>
                  <a:pt x="218551" y="13335"/>
                </a:lnTo>
                <a:lnTo>
                  <a:pt x="208794" y="20818"/>
                </a:lnTo>
                <a:lnTo>
                  <a:pt x="203326" y="27620"/>
                </a:lnTo>
                <a:close/>
              </a:path>
              <a:path w="432752" h="130428">
                <a:moveTo>
                  <a:pt x="204268" y="99590"/>
                </a:moveTo>
                <a:lnTo>
                  <a:pt x="209276" y="104646"/>
                </a:lnTo>
                <a:lnTo>
                  <a:pt x="214285" y="109701"/>
                </a:lnTo>
                <a:lnTo>
                  <a:pt x="221614" y="112229"/>
                </a:lnTo>
                <a:lnTo>
                  <a:pt x="231669" y="112227"/>
                </a:lnTo>
                <a:lnTo>
                  <a:pt x="244470" y="109541"/>
                </a:lnTo>
                <a:lnTo>
                  <a:pt x="254535" y="101775"/>
                </a:lnTo>
                <a:lnTo>
                  <a:pt x="261865" y="88928"/>
                </a:lnTo>
                <a:lnTo>
                  <a:pt x="264001" y="82557"/>
                </a:lnTo>
                <a:lnTo>
                  <a:pt x="266483" y="70308"/>
                </a:lnTo>
                <a:lnTo>
                  <a:pt x="267311" y="56803"/>
                </a:lnTo>
                <a:lnTo>
                  <a:pt x="267292" y="54775"/>
                </a:lnTo>
                <a:lnTo>
                  <a:pt x="266024" y="41237"/>
                </a:lnTo>
                <a:lnTo>
                  <a:pt x="262762" y="30056"/>
                </a:lnTo>
                <a:lnTo>
                  <a:pt x="256983" y="20534"/>
                </a:lnTo>
                <a:lnTo>
                  <a:pt x="246690" y="13095"/>
                </a:lnTo>
                <a:lnTo>
                  <a:pt x="232986" y="10616"/>
                </a:lnTo>
                <a:lnTo>
                  <a:pt x="231952" y="10626"/>
                </a:lnTo>
                <a:lnTo>
                  <a:pt x="218551" y="13335"/>
                </a:lnTo>
                <a:lnTo>
                  <a:pt x="213480" y="37524"/>
                </a:lnTo>
                <a:lnTo>
                  <a:pt x="215261" y="32089"/>
                </a:lnTo>
                <a:lnTo>
                  <a:pt x="218822" y="28022"/>
                </a:lnTo>
                <a:lnTo>
                  <a:pt x="222383" y="23955"/>
                </a:lnTo>
                <a:lnTo>
                  <a:pt x="227197" y="21921"/>
                </a:lnTo>
                <a:lnTo>
                  <a:pt x="238914" y="21921"/>
                </a:lnTo>
                <a:lnTo>
                  <a:pt x="243566" y="23702"/>
                </a:lnTo>
                <a:lnTo>
                  <a:pt x="247218" y="27264"/>
                </a:lnTo>
                <a:lnTo>
                  <a:pt x="250872" y="30826"/>
                </a:lnTo>
                <a:lnTo>
                  <a:pt x="252699" y="36237"/>
                </a:lnTo>
                <a:lnTo>
                  <a:pt x="252699" y="51587"/>
                </a:lnTo>
                <a:lnTo>
                  <a:pt x="250665" y="57251"/>
                </a:lnTo>
                <a:lnTo>
                  <a:pt x="246599" y="60491"/>
                </a:lnTo>
                <a:lnTo>
                  <a:pt x="242532" y="63731"/>
                </a:lnTo>
                <a:lnTo>
                  <a:pt x="238041" y="65351"/>
                </a:lnTo>
                <a:lnTo>
                  <a:pt x="226278" y="65351"/>
                </a:lnTo>
                <a:lnTo>
                  <a:pt x="221292" y="63456"/>
                </a:lnTo>
                <a:lnTo>
                  <a:pt x="221958" y="76243"/>
                </a:lnTo>
                <a:lnTo>
                  <a:pt x="236157" y="76243"/>
                </a:lnTo>
                <a:lnTo>
                  <a:pt x="240534" y="75359"/>
                </a:lnTo>
                <a:lnTo>
                  <a:pt x="244600" y="73589"/>
                </a:lnTo>
                <a:lnTo>
                  <a:pt x="248667" y="71820"/>
                </a:lnTo>
                <a:lnTo>
                  <a:pt x="252078" y="68752"/>
                </a:lnTo>
                <a:lnTo>
                  <a:pt x="254835" y="64386"/>
                </a:lnTo>
                <a:lnTo>
                  <a:pt x="253705" y="72474"/>
                </a:lnTo>
                <a:lnTo>
                  <a:pt x="250423" y="85977"/>
                </a:lnTo>
                <a:lnTo>
                  <a:pt x="245943" y="94478"/>
                </a:lnTo>
                <a:lnTo>
                  <a:pt x="241763" y="99418"/>
                </a:lnTo>
                <a:lnTo>
                  <a:pt x="236708" y="101888"/>
                </a:lnTo>
                <a:lnTo>
                  <a:pt x="227610" y="101888"/>
                </a:lnTo>
                <a:lnTo>
                  <a:pt x="224761" y="101199"/>
                </a:lnTo>
                <a:lnTo>
                  <a:pt x="222234" y="99820"/>
                </a:lnTo>
                <a:lnTo>
                  <a:pt x="217318" y="97201"/>
                </a:lnTo>
                <a:lnTo>
                  <a:pt x="214675" y="92467"/>
                </a:lnTo>
                <a:lnTo>
                  <a:pt x="214308" y="85619"/>
                </a:lnTo>
                <a:lnTo>
                  <a:pt x="201764" y="85619"/>
                </a:lnTo>
                <a:lnTo>
                  <a:pt x="201764" y="93248"/>
                </a:lnTo>
                <a:lnTo>
                  <a:pt x="204268" y="99590"/>
                </a:lnTo>
                <a:close/>
              </a:path>
              <a:path w="432752" h="130428">
                <a:moveTo>
                  <a:pt x="296167" y="97752"/>
                </a:moveTo>
                <a:lnTo>
                  <a:pt x="297362" y="92880"/>
                </a:lnTo>
                <a:lnTo>
                  <a:pt x="300256" y="88445"/>
                </a:lnTo>
                <a:lnTo>
                  <a:pt x="304851" y="84447"/>
                </a:lnTo>
                <a:lnTo>
                  <a:pt x="307424" y="82195"/>
                </a:lnTo>
                <a:lnTo>
                  <a:pt x="310963" y="79829"/>
                </a:lnTo>
                <a:lnTo>
                  <a:pt x="315466" y="77346"/>
                </a:lnTo>
                <a:lnTo>
                  <a:pt x="324908" y="72107"/>
                </a:lnTo>
                <a:lnTo>
                  <a:pt x="333224" y="67466"/>
                </a:lnTo>
                <a:lnTo>
                  <a:pt x="338992" y="63513"/>
                </a:lnTo>
                <a:lnTo>
                  <a:pt x="342208" y="60250"/>
                </a:lnTo>
                <a:lnTo>
                  <a:pt x="347768" y="54643"/>
                </a:lnTo>
                <a:lnTo>
                  <a:pt x="350548" y="47887"/>
                </a:lnTo>
                <a:lnTo>
                  <a:pt x="350548" y="32492"/>
                </a:lnTo>
                <a:lnTo>
                  <a:pt x="347940" y="25690"/>
                </a:lnTo>
                <a:lnTo>
                  <a:pt x="342725" y="19577"/>
                </a:lnTo>
                <a:lnTo>
                  <a:pt x="332137" y="12527"/>
                </a:lnTo>
                <a:lnTo>
                  <a:pt x="317947" y="10409"/>
                </a:lnTo>
                <a:lnTo>
                  <a:pt x="310169" y="11000"/>
                </a:lnTo>
                <a:lnTo>
                  <a:pt x="297866" y="15597"/>
                </a:lnTo>
                <a:lnTo>
                  <a:pt x="289481" y="24748"/>
                </a:lnTo>
                <a:lnTo>
                  <a:pt x="286449" y="30171"/>
                </a:lnTo>
                <a:lnTo>
                  <a:pt x="284863" y="37180"/>
                </a:lnTo>
                <a:lnTo>
                  <a:pt x="284725" y="45773"/>
                </a:lnTo>
                <a:lnTo>
                  <a:pt x="297339" y="45773"/>
                </a:lnTo>
                <a:lnTo>
                  <a:pt x="297522" y="39661"/>
                </a:lnTo>
                <a:lnTo>
                  <a:pt x="298487" y="34881"/>
                </a:lnTo>
                <a:lnTo>
                  <a:pt x="300233" y="31435"/>
                </a:lnTo>
                <a:lnTo>
                  <a:pt x="303496" y="25001"/>
                </a:lnTo>
                <a:lnTo>
                  <a:pt x="309377" y="21783"/>
                </a:lnTo>
                <a:lnTo>
                  <a:pt x="323621" y="21783"/>
                </a:lnTo>
                <a:lnTo>
                  <a:pt x="328217" y="23473"/>
                </a:lnTo>
                <a:lnTo>
                  <a:pt x="331663" y="26850"/>
                </a:lnTo>
                <a:lnTo>
                  <a:pt x="335108" y="30228"/>
                </a:lnTo>
                <a:lnTo>
                  <a:pt x="336832" y="34789"/>
                </a:lnTo>
                <a:lnTo>
                  <a:pt x="336832" y="45452"/>
                </a:lnTo>
                <a:lnTo>
                  <a:pt x="334948" y="49818"/>
                </a:lnTo>
                <a:lnTo>
                  <a:pt x="331180" y="53633"/>
                </a:lnTo>
                <a:lnTo>
                  <a:pt x="328791" y="56068"/>
                </a:lnTo>
                <a:lnTo>
                  <a:pt x="324633" y="59009"/>
                </a:lnTo>
                <a:lnTo>
                  <a:pt x="318705" y="62457"/>
                </a:lnTo>
                <a:lnTo>
                  <a:pt x="305472" y="70108"/>
                </a:lnTo>
                <a:lnTo>
                  <a:pt x="296603" y="75255"/>
                </a:lnTo>
                <a:lnTo>
                  <a:pt x="290642" y="80977"/>
                </a:lnTo>
                <a:lnTo>
                  <a:pt x="287586" y="87273"/>
                </a:lnTo>
                <a:lnTo>
                  <a:pt x="284530" y="93570"/>
                </a:lnTo>
                <a:lnTo>
                  <a:pt x="282773" y="100969"/>
                </a:lnTo>
                <a:lnTo>
                  <a:pt x="282313" y="109471"/>
                </a:lnTo>
                <a:lnTo>
                  <a:pt x="350066" y="109471"/>
                </a:lnTo>
                <a:lnTo>
                  <a:pt x="350066" y="97752"/>
                </a:lnTo>
                <a:lnTo>
                  <a:pt x="296167" y="97752"/>
                </a:lnTo>
                <a:close/>
              </a:path>
              <a:path w="432752" h="130428">
                <a:moveTo>
                  <a:pt x="417269" y="83324"/>
                </a:moveTo>
                <a:lnTo>
                  <a:pt x="413660" y="92306"/>
                </a:lnTo>
                <a:lnTo>
                  <a:pt x="409845" y="98005"/>
                </a:lnTo>
                <a:lnTo>
                  <a:pt x="404723" y="100854"/>
                </a:lnTo>
                <a:lnTo>
                  <a:pt x="390294" y="100854"/>
                </a:lnTo>
                <a:lnTo>
                  <a:pt x="398359" y="112160"/>
                </a:lnTo>
                <a:lnTo>
                  <a:pt x="407703" y="110929"/>
                </a:lnTo>
                <a:lnTo>
                  <a:pt x="418758" y="104719"/>
                </a:lnTo>
                <a:lnTo>
                  <a:pt x="417269" y="83324"/>
                </a:lnTo>
                <a:close/>
              </a:path>
              <a:path w="432752" h="130428">
                <a:moveTo>
                  <a:pt x="365476" y="48384"/>
                </a:moveTo>
                <a:lnTo>
                  <a:pt x="364655" y="62111"/>
                </a:lnTo>
                <a:lnTo>
                  <a:pt x="365228" y="73641"/>
                </a:lnTo>
                <a:lnTo>
                  <a:pt x="367626" y="86318"/>
                </a:lnTo>
                <a:lnTo>
                  <a:pt x="371892" y="96718"/>
                </a:lnTo>
                <a:lnTo>
                  <a:pt x="375129" y="101549"/>
                </a:lnTo>
                <a:lnTo>
                  <a:pt x="385181" y="109507"/>
                </a:lnTo>
                <a:lnTo>
                  <a:pt x="398359" y="112160"/>
                </a:lnTo>
                <a:lnTo>
                  <a:pt x="390294" y="100854"/>
                </a:lnTo>
                <a:lnTo>
                  <a:pt x="384643" y="96189"/>
                </a:lnTo>
                <a:lnTo>
                  <a:pt x="381334" y="86860"/>
                </a:lnTo>
                <a:lnTo>
                  <a:pt x="379175" y="80747"/>
                </a:lnTo>
                <a:lnTo>
                  <a:pt x="378095" y="72659"/>
                </a:lnTo>
                <a:lnTo>
                  <a:pt x="378095" y="62594"/>
                </a:lnTo>
                <a:lnTo>
                  <a:pt x="378250" y="55873"/>
                </a:lnTo>
                <a:lnTo>
                  <a:pt x="379843" y="42390"/>
                </a:lnTo>
                <a:lnTo>
                  <a:pt x="383160" y="32227"/>
                </a:lnTo>
                <a:lnTo>
                  <a:pt x="386538" y="25357"/>
                </a:lnTo>
                <a:lnTo>
                  <a:pt x="391880" y="21921"/>
                </a:lnTo>
                <a:lnTo>
                  <a:pt x="407135" y="21921"/>
                </a:lnTo>
                <a:lnTo>
                  <a:pt x="412488" y="25540"/>
                </a:lnTo>
                <a:lnTo>
                  <a:pt x="415245" y="32779"/>
                </a:lnTo>
                <a:lnTo>
                  <a:pt x="415974" y="34836"/>
                </a:lnTo>
                <a:lnTo>
                  <a:pt x="418529" y="46418"/>
                </a:lnTo>
                <a:lnTo>
                  <a:pt x="419380" y="60457"/>
                </a:lnTo>
                <a:lnTo>
                  <a:pt x="419116" y="69796"/>
                </a:lnTo>
                <a:lnTo>
                  <a:pt x="417269" y="83324"/>
                </a:lnTo>
                <a:lnTo>
                  <a:pt x="418758" y="104719"/>
                </a:lnTo>
                <a:lnTo>
                  <a:pt x="426755" y="93271"/>
                </a:lnTo>
                <a:lnTo>
                  <a:pt x="429372" y="86275"/>
                </a:lnTo>
                <a:lnTo>
                  <a:pt x="431907" y="74106"/>
                </a:lnTo>
                <a:lnTo>
                  <a:pt x="432752" y="59974"/>
                </a:lnTo>
                <a:lnTo>
                  <a:pt x="432322" y="49742"/>
                </a:lnTo>
                <a:lnTo>
                  <a:pt x="430147" y="36887"/>
                </a:lnTo>
                <a:lnTo>
                  <a:pt x="426135" y="26540"/>
                </a:lnTo>
                <a:lnTo>
                  <a:pt x="422217" y="20769"/>
                </a:lnTo>
                <a:lnTo>
                  <a:pt x="412006" y="13257"/>
                </a:lnTo>
                <a:lnTo>
                  <a:pt x="398427" y="10753"/>
                </a:lnTo>
                <a:lnTo>
                  <a:pt x="386348" y="12970"/>
                </a:lnTo>
                <a:lnTo>
                  <a:pt x="376124" y="20455"/>
                </a:lnTo>
                <a:lnTo>
                  <a:pt x="368997" y="33227"/>
                </a:lnTo>
                <a:lnTo>
                  <a:pt x="367938" y="36454"/>
                </a:lnTo>
                <a:lnTo>
                  <a:pt x="365476" y="48384"/>
                </a:lnTo>
                <a:close/>
              </a:path>
              <a:path w="432752" h="130428">
                <a:moveTo>
                  <a:pt x="1929" y="36605"/>
                </a:moveTo>
                <a:lnTo>
                  <a:pt x="1929" y="44418"/>
                </a:lnTo>
                <a:lnTo>
                  <a:pt x="4296" y="50530"/>
                </a:lnTo>
                <a:lnTo>
                  <a:pt x="9029" y="54942"/>
                </a:lnTo>
                <a:lnTo>
                  <a:pt x="13761" y="59354"/>
                </a:lnTo>
                <a:lnTo>
                  <a:pt x="14336" y="40327"/>
                </a:lnTo>
                <a:lnTo>
                  <a:pt x="14336" y="32009"/>
                </a:lnTo>
                <a:lnTo>
                  <a:pt x="15611" y="28401"/>
                </a:lnTo>
                <a:lnTo>
                  <a:pt x="18161" y="24954"/>
                </a:lnTo>
                <a:lnTo>
                  <a:pt x="21917" y="9260"/>
                </a:lnTo>
                <a:lnTo>
                  <a:pt x="14738" y="12109"/>
                </a:lnTo>
                <a:lnTo>
                  <a:pt x="9614" y="17716"/>
                </a:lnTo>
                <a:lnTo>
                  <a:pt x="4491" y="23323"/>
                </a:lnTo>
                <a:lnTo>
                  <a:pt x="1929" y="29619"/>
                </a:lnTo>
                <a:lnTo>
                  <a:pt x="1929" y="36605"/>
                </a:lnTo>
                <a:close/>
              </a:path>
              <a:path w="432752" h="130428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1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3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4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39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6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7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6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5"/>
                </a:lnTo>
                <a:lnTo>
                  <a:pt x="15163" y="93202"/>
                </a:lnTo>
                <a:lnTo>
                  <a:pt x="13555" y="90307"/>
                </a:lnTo>
                <a:lnTo>
                  <a:pt x="12567" y="85711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4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5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3"/>
                </a:lnTo>
                <a:lnTo>
                  <a:pt x="37700" y="53150"/>
                </a:lnTo>
                <a:lnTo>
                  <a:pt x="37700" y="19646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1"/>
                </a:lnTo>
                <a:lnTo>
                  <a:pt x="54059" y="32492"/>
                </a:lnTo>
                <a:close/>
              </a:path>
              <a:path w="432752" h="130428">
                <a:moveTo>
                  <a:pt x="50980" y="99062"/>
                </a:moveTo>
                <a:lnTo>
                  <a:pt x="45558" y="101934"/>
                </a:lnTo>
                <a:lnTo>
                  <a:pt x="37700" y="102302"/>
                </a:lnTo>
                <a:lnTo>
                  <a:pt x="37700" y="112435"/>
                </a:lnTo>
                <a:lnTo>
                  <a:pt x="46018" y="111517"/>
                </a:lnTo>
                <a:lnTo>
                  <a:pt x="52382" y="109632"/>
                </a:lnTo>
                <a:lnTo>
                  <a:pt x="56792" y="106783"/>
                </a:lnTo>
                <a:lnTo>
                  <a:pt x="59349" y="104890"/>
                </a:lnTo>
                <a:lnTo>
                  <a:pt x="66375" y="94892"/>
                </a:lnTo>
                <a:lnTo>
                  <a:pt x="68717" y="80724"/>
                </a:lnTo>
                <a:lnTo>
                  <a:pt x="68717" y="72268"/>
                </a:lnTo>
                <a:lnTo>
                  <a:pt x="65615" y="65880"/>
                </a:lnTo>
                <a:lnTo>
                  <a:pt x="59412" y="61560"/>
                </a:lnTo>
                <a:lnTo>
                  <a:pt x="55598" y="58940"/>
                </a:lnTo>
                <a:lnTo>
                  <a:pt x="48361" y="56137"/>
                </a:lnTo>
                <a:lnTo>
                  <a:pt x="37700" y="53150"/>
                </a:lnTo>
                <a:lnTo>
                  <a:pt x="43445" y="67603"/>
                </a:lnTo>
                <a:lnTo>
                  <a:pt x="47534" y="69258"/>
                </a:lnTo>
                <a:lnTo>
                  <a:pt x="49970" y="71005"/>
                </a:lnTo>
                <a:lnTo>
                  <a:pt x="54197" y="73992"/>
                </a:lnTo>
                <a:lnTo>
                  <a:pt x="56311" y="78358"/>
                </a:lnTo>
                <a:lnTo>
                  <a:pt x="56311" y="87733"/>
                </a:lnTo>
                <a:lnTo>
                  <a:pt x="55529" y="90927"/>
                </a:lnTo>
                <a:lnTo>
                  <a:pt x="53967" y="93685"/>
                </a:lnTo>
                <a:lnTo>
                  <a:pt x="50980" y="990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2216708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2286237" y="2763181"/>
            <a:ext cx="81644" cy="94099"/>
          </a:xfrm>
          <a:custGeom>
            <a:avLst/>
            <a:gdLst/>
            <a:ahLst/>
            <a:cxnLst/>
            <a:rect l="l" t="t" r="r" b="b"/>
            <a:pathLst>
              <a:path w="89808" h="106645">
                <a:moveTo>
                  <a:pt x="17540" y="32014"/>
                </a:moveTo>
                <a:lnTo>
                  <a:pt x="23193" y="22439"/>
                </a:lnTo>
                <a:lnTo>
                  <a:pt x="23861" y="21697"/>
                </a:lnTo>
                <a:lnTo>
                  <a:pt x="34268" y="14369"/>
                </a:lnTo>
                <a:lnTo>
                  <a:pt x="47350" y="11926"/>
                </a:lnTo>
                <a:lnTo>
                  <a:pt x="55530" y="11926"/>
                </a:lnTo>
                <a:lnTo>
                  <a:pt x="61882" y="13833"/>
                </a:lnTo>
                <a:lnTo>
                  <a:pt x="66408" y="17647"/>
                </a:lnTo>
                <a:lnTo>
                  <a:pt x="70934" y="21462"/>
                </a:lnTo>
                <a:lnTo>
                  <a:pt x="73955" y="26632"/>
                </a:lnTo>
                <a:lnTo>
                  <a:pt x="75471" y="33158"/>
                </a:lnTo>
                <a:lnTo>
                  <a:pt x="88843" y="33158"/>
                </a:lnTo>
                <a:lnTo>
                  <a:pt x="85203" y="20749"/>
                </a:lnTo>
                <a:lnTo>
                  <a:pt x="77057" y="10133"/>
                </a:lnTo>
                <a:lnTo>
                  <a:pt x="72612" y="6581"/>
                </a:lnTo>
                <a:lnTo>
                  <a:pt x="61311" y="1645"/>
                </a:lnTo>
                <a:lnTo>
                  <a:pt x="47213" y="0"/>
                </a:lnTo>
                <a:lnTo>
                  <a:pt x="46586" y="3"/>
                </a:lnTo>
                <a:lnTo>
                  <a:pt x="32909" y="1828"/>
                </a:lnTo>
                <a:lnTo>
                  <a:pt x="21332" y="7021"/>
                </a:lnTo>
                <a:lnTo>
                  <a:pt x="11854" y="15579"/>
                </a:lnTo>
                <a:lnTo>
                  <a:pt x="5130" y="26335"/>
                </a:lnTo>
                <a:lnTo>
                  <a:pt x="1282" y="38456"/>
                </a:lnTo>
                <a:lnTo>
                  <a:pt x="0" y="52323"/>
                </a:lnTo>
                <a:lnTo>
                  <a:pt x="505" y="62390"/>
                </a:lnTo>
                <a:lnTo>
                  <a:pt x="3233" y="75883"/>
                </a:lnTo>
                <a:lnTo>
                  <a:pt x="8326" y="87073"/>
                </a:lnTo>
                <a:lnTo>
                  <a:pt x="15783" y="95960"/>
                </a:lnTo>
                <a:lnTo>
                  <a:pt x="20643" y="99700"/>
                </a:lnTo>
                <a:lnTo>
                  <a:pt x="32113" y="104909"/>
                </a:lnTo>
                <a:lnTo>
                  <a:pt x="45421" y="106645"/>
                </a:lnTo>
                <a:lnTo>
                  <a:pt x="56051" y="105658"/>
                </a:lnTo>
                <a:lnTo>
                  <a:pt x="68106" y="101348"/>
                </a:lnTo>
                <a:lnTo>
                  <a:pt x="77953" y="93616"/>
                </a:lnTo>
                <a:lnTo>
                  <a:pt x="80496" y="90630"/>
                </a:lnTo>
                <a:lnTo>
                  <a:pt x="86704" y="79685"/>
                </a:lnTo>
                <a:lnTo>
                  <a:pt x="89808" y="66800"/>
                </a:lnTo>
                <a:lnTo>
                  <a:pt x="76437" y="66800"/>
                </a:lnTo>
                <a:lnTo>
                  <a:pt x="75058" y="73463"/>
                </a:lnTo>
                <a:lnTo>
                  <a:pt x="72967" y="78841"/>
                </a:lnTo>
                <a:lnTo>
                  <a:pt x="70164" y="82931"/>
                </a:lnTo>
                <a:lnTo>
                  <a:pt x="69879" y="83344"/>
                </a:lnTo>
                <a:lnTo>
                  <a:pt x="60222" y="91772"/>
                </a:lnTo>
                <a:lnTo>
                  <a:pt x="47075" y="94582"/>
                </a:lnTo>
                <a:lnTo>
                  <a:pt x="45000" y="94536"/>
                </a:lnTo>
                <a:lnTo>
                  <a:pt x="31859" y="91450"/>
                </a:lnTo>
                <a:lnTo>
                  <a:pt x="22297" y="83517"/>
                </a:lnTo>
                <a:lnTo>
                  <a:pt x="19936" y="79951"/>
                </a:lnTo>
                <a:lnTo>
                  <a:pt x="15477" y="68511"/>
                </a:lnTo>
                <a:lnTo>
                  <a:pt x="13991" y="54667"/>
                </a:lnTo>
                <a:lnTo>
                  <a:pt x="14531" y="44807"/>
                </a:lnTo>
                <a:lnTo>
                  <a:pt x="17540" y="32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2387807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462662" y="2765614"/>
            <a:ext cx="63848" cy="89354"/>
          </a:xfrm>
          <a:custGeom>
            <a:avLst/>
            <a:gdLst/>
            <a:ahLst/>
            <a:cxnLst/>
            <a:rect l="l" t="t" r="r" b="b"/>
            <a:pathLst>
              <a:path w="70233" h="101268">
                <a:moveTo>
                  <a:pt x="13715" y="12409"/>
                </a:moveTo>
                <a:lnTo>
                  <a:pt x="70233" y="12409"/>
                </a:lnTo>
                <a:lnTo>
                  <a:pt x="70233" y="0"/>
                </a:lnTo>
                <a:lnTo>
                  <a:pt x="0" y="0"/>
                </a:lnTo>
                <a:lnTo>
                  <a:pt x="0" y="101268"/>
                </a:lnTo>
                <a:lnTo>
                  <a:pt x="13715" y="101268"/>
                </a:lnTo>
                <a:lnTo>
                  <a:pt x="13715" y="55218"/>
                </a:lnTo>
                <a:lnTo>
                  <a:pt x="63410" y="55218"/>
                </a:lnTo>
                <a:lnTo>
                  <a:pt x="63410" y="43154"/>
                </a:lnTo>
                <a:lnTo>
                  <a:pt x="13715" y="43154"/>
                </a:lnTo>
                <a:lnTo>
                  <a:pt x="13715" y="1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3398946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0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3" y="12730"/>
                </a:lnTo>
                <a:lnTo>
                  <a:pt x="21711" y="8410"/>
                </a:lnTo>
                <a:lnTo>
                  <a:pt x="17896" y="5790"/>
                </a:lnTo>
                <a:lnTo>
                  <a:pt x="10660" y="2987"/>
                </a:lnTo>
                <a:lnTo>
                  <a:pt x="0" y="0"/>
                </a:lnTo>
                <a:lnTo>
                  <a:pt x="5743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5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3439528" y="2767561"/>
            <a:ext cx="62032" cy="87408"/>
          </a:xfrm>
          <a:custGeom>
            <a:avLst/>
            <a:gdLst/>
            <a:ahLst/>
            <a:cxnLst/>
            <a:rect l="l" t="t" r="r" b="b"/>
            <a:pathLst>
              <a:path w="68235" h="99062">
                <a:moveTo>
                  <a:pt x="13854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5" y="37478"/>
                </a:lnTo>
                <a:lnTo>
                  <a:pt x="68235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4" y="0"/>
                </a:lnTo>
                <a:lnTo>
                  <a:pt x="27856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4" y="24472"/>
                </a:lnTo>
                <a:lnTo>
                  <a:pt x="17920" y="21026"/>
                </a:lnTo>
                <a:lnTo>
                  <a:pt x="21183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50" y="16441"/>
                </a:lnTo>
                <a:lnTo>
                  <a:pt x="52795" y="19819"/>
                </a:lnTo>
                <a:lnTo>
                  <a:pt x="54519" y="24380"/>
                </a:lnTo>
                <a:lnTo>
                  <a:pt x="54519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8" y="45659"/>
                </a:lnTo>
                <a:lnTo>
                  <a:pt x="42319" y="48600"/>
                </a:lnTo>
                <a:lnTo>
                  <a:pt x="36392" y="52047"/>
                </a:lnTo>
                <a:lnTo>
                  <a:pt x="23158" y="59699"/>
                </a:lnTo>
                <a:lnTo>
                  <a:pt x="14290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4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3521026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3569774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4" y="8982"/>
                </a:lnTo>
                <a:lnTo>
                  <a:pt x="19551" y="14681"/>
                </a:lnTo>
                <a:lnTo>
                  <a:pt x="14427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3546465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1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7" y="85964"/>
                </a:lnTo>
                <a:lnTo>
                  <a:pt x="10474" y="90795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40" y="90100"/>
                </a:lnTo>
                <a:lnTo>
                  <a:pt x="19988" y="85435"/>
                </a:lnTo>
                <a:lnTo>
                  <a:pt x="16680" y="76106"/>
                </a:lnTo>
                <a:lnTo>
                  <a:pt x="14520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4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1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644630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1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3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621321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6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695236" y="276774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5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3" y="59929"/>
                </a:lnTo>
                <a:lnTo>
                  <a:pt x="55622" y="64685"/>
                </a:lnTo>
                <a:lnTo>
                  <a:pt x="55622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9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7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366427" y="276654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364671" y="2758376"/>
            <a:ext cx="60403" cy="111009"/>
          </a:xfrm>
          <a:custGeom>
            <a:avLst/>
            <a:gdLst/>
            <a:ahLst/>
            <a:cxnLst/>
            <a:rect l="l" t="t" r="r" b="b"/>
            <a:pathLst>
              <a:path w="66443" h="125810">
                <a:moveTo>
                  <a:pt x="54059" y="32492"/>
                </a:moveTo>
                <a:lnTo>
                  <a:pt x="54381" y="35985"/>
                </a:lnTo>
                <a:lnTo>
                  <a:pt x="66443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8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4" y="0"/>
                </a:lnTo>
                <a:lnTo>
                  <a:pt x="31154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2" y="21508"/>
                </a:lnTo>
                <a:lnTo>
                  <a:pt x="24996" y="19670"/>
                </a:lnTo>
                <a:lnTo>
                  <a:pt x="31016" y="19440"/>
                </a:lnTo>
                <a:lnTo>
                  <a:pt x="31016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1" y="46463"/>
                </a:lnTo>
                <a:lnTo>
                  <a:pt x="15841" y="43889"/>
                </a:lnTo>
                <a:lnTo>
                  <a:pt x="14336" y="40328"/>
                </a:lnTo>
                <a:lnTo>
                  <a:pt x="13761" y="59354"/>
                </a:lnTo>
                <a:lnTo>
                  <a:pt x="21091" y="62502"/>
                </a:lnTo>
                <a:lnTo>
                  <a:pt x="31016" y="64387"/>
                </a:lnTo>
                <a:lnTo>
                  <a:pt x="31016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1" y="102344"/>
                </a:lnTo>
                <a:lnTo>
                  <a:pt x="16767" y="109371"/>
                </a:lnTo>
                <a:lnTo>
                  <a:pt x="31154" y="112436"/>
                </a:lnTo>
                <a:lnTo>
                  <a:pt x="31154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90971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316410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4413479" y="2841679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2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7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4466248" y="2769325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4392081" y="2767500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5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9" y="101682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4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1" y="2860"/>
                </a:lnTo>
                <a:lnTo>
                  <a:pt x="47006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79" y="24541"/>
                </a:lnTo>
                <a:lnTo>
                  <a:pt x="2903" y="29751"/>
                </a:lnTo>
                <a:lnTo>
                  <a:pt x="725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4136372" y="276654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134617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168892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209474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5162028" y="2767500"/>
            <a:ext cx="61530" cy="89719"/>
          </a:xfrm>
          <a:custGeom>
            <a:avLst/>
            <a:gdLst/>
            <a:ahLst/>
            <a:cxnLst/>
            <a:rect l="l" t="t" r="r" b="b"/>
            <a:pathLst>
              <a:path w="67683" h="101682">
                <a:moveTo>
                  <a:pt x="965" y="69810"/>
                </a:moveTo>
                <a:lnTo>
                  <a:pt x="4315" y="82201"/>
                </a:lnTo>
                <a:lnTo>
                  <a:pt x="10062" y="91169"/>
                </a:lnTo>
                <a:lnTo>
                  <a:pt x="21406" y="99197"/>
                </a:lnTo>
                <a:lnTo>
                  <a:pt x="33979" y="101682"/>
                </a:lnTo>
                <a:lnTo>
                  <a:pt x="23537" y="88526"/>
                </a:lnTo>
                <a:lnTo>
                  <a:pt x="19884" y="84275"/>
                </a:lnTo>
                <a:lnTo>
                  <a:pt x="16231" y="80024"/>
                </a:lnTo>
                <a:lnTo>
                  <a:pt x="14405" y="74773"/>
                </a:lnTo>
                <a:lnTo>
                  <a:pt x="14405" y="61399"/>
                </a:lnTo>
                <a:lnTo>
                  <a:pt x="16415" y="56068"/>
                </a:lnTo>
                <a:lnTo>
                  <a:pt x="20435" y="52529"/>
                </a:lnTo>
                <a:lnTo>
                  <a:pt x="24456" y="48991"/>
                </a:lnTo>
                <a:lnTo>
                  <a:pt x="29131" y="47221"/>
                </a:lnTo>
                <a:lnTo>
                  <a:pt x="42089" y="47221"/>
                </a:lnTo>
                <a:lnTo>
                  <a:pt x="47350" y="49508"/>
                </a:lnTo>
                <a:lnTo>
                  <a:pt x="50245" y="54081"/>
                </a:lnTo>
                <a:lnTo>
                  <a:pt x="53140" y="58653"/>
                </a:lnTo>
                <a:lnTo>
                  <a:pt x="54588" y="63468"/>
                </a:lnTo>
                <a:lnTo>
                  <a:pt x="54588" y="74497"/>
                </a:lnTo>
                <a:lnTo>
                  <a:pt x="52968" y="79679"/>
                </a:lnTo>
                <a:lnTo>
                  <a:pt x="49728" y="84068"/>
                </a:lnTo>
                <a:lnTo>
                  <a:pt x="49058" y="98767"/>
                </a:lnTo>
                <a:lnTo>
                  <a:pt x="58930" y="91307"/>
                </a:lnTo>
                <a:lnTo>
                  <a:pt x="64765" y="84390"/>
                </a:lnTo>
                <a:lnTo>
                  <a:pt x="67683" y="76451"/>
                </a:lnTo>
                <a:lnTo>
                  <a:pt x="67683" y="57010"/>
                </a:lnTo>
                <a:lnTo>
                  <a:pt x="64605" y="49129"/>
                </a:lnTo>
                <a:lnTo>
                  <a:pt x="58447" y="43843"/>
                </a:lnTo>
                <a:lnTo>
                  <a:pt x="52290" y="38558"/>
                </a:lnTo>
                <a:lnTo>
                  <a:pt x="45076" y="35916"/>
                </a:lnTo>
                <a:lnTo>
                  <a:pt x="31934" y="35916"/>
                </a:lnTo>
                <a:lnTo>
                  <a:pt x="27523" y="36835"/>
                </a:lnTo>
                <a:lnTo>
                  <a:pt x="23572" y="38673"/>
                </a:lnTo>
                <a:lnTo>
                  <a:pt x="19252" y="40742"/>
                </a:lnTo>
                <a:lnTo>
                  <a:pt x="15668" y="43866"/>
                </a:lnTo>
                <a:lnTo>
                  <a:pt x="12819" y="48049"/>
                </a:lnTo>
                <a:lnTo>
                  <a:pt x="13024" y="44384"/>
                </a:lnTo>
                <a:lnTo>
                  <a:pt x="15242" y="30782"/>
                </a:lnTo>
                <a:lnTo>
                  <a:pt x="19643" y="20508"/>
                </a:lnTo>
                <a:lnTo>
                  <a:pt x="23732" y="14097"/>
                </a:lnTo>
                <a:lnTo>
                  <a:pt x="29246" y="10892"/>
                </a:lnTo>
                <a:lnTo>
                  <a:pt x="42250" y="10892"/>
                </a:lnTo>
                <a:lnTo>
                  <a:pt x="46776" y="12960"/>
                </a:lnTo>
                <a:lnTo>
                  <a:pt x="49763" y="17096"/>
                </a:lnTo>
                <a:lnTo>
                  <a:pt x="51371" y="19302"/>
                </a:lnTo>
                <a:lnTo>
                  <a:pt x="52543" y="22358"/>
                </a:lnTo>
                <a:lnTo>
                  <a:pt x="53278" y="26264"/>
                </a:lnTo>
                <a:lnTo>
                  <a:pt x="65546" y="26264"/>
                </a:lnTo>
                <a:lnTo>
                  <a:pt x="65546" y="20198"/>
                </a:lnTo>
                <a:lnTo>
                  <a:pt x="63375" y="14304"/>
                </a:lnTo>
                <a:lnTo>
                  <a:pt x="59033" y="8582"/>
                </a:lnTo>
                <a:lnTo>
                  <a:pt x="54690" y="2860"/>
                </a:lnTo>
                <a:lnTo>
                  <a:pt x="47005" y="0"/>
                </a:lnTo>
                <a:lnTo>
                  <a:pt x="33910" y="51"/>
                </a:lnTo>
                <a:lnTo>
                  <a:pt x="21213" y="3249"/>
                </a:lnTo>
                <a:lnTo>
                  <a:pt x="11403" y="11413"/>
                </a:lnTo>
                <a:lnTo>
                  <a:pt x="4479" y="24541"/>
                </a:lnTo>
                <a:lnTo>
                  <a:pt x="2903" y="29751"/>
                </a:lnTo>
                <a:lnTo>
                  <a:pt x="725" y="41855"/>
                </a:lnTo>
                <a:lnTo>
                  <a:pt x="0" y="55769"/>
                </a:lnTo>
                <a:lnTo>
                  <a:pt x="965" y="69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4906319" y="276654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1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904564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4938838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979420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060918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5086482" y="2769325"/>
            <a:ext cx="61781" cy="87834"/>
          </a:xfrm>
          <a:custGeom>
            <a:avLst/>
            <a:gdLst/>
            <a:ahLst/>
            <a:cxnLst/>
            <a:rect l="l" t="t" r="r" b="b"/>
            <a:pathLst>
              <a:path w="67959" h="99545">
                <a:moveTo>
                  <a:pt x="62376" y="11995"/>
                </a:moveTo>
                <a:lnTo>
                  <a:pt x="62376" y="0"/>
                </a:lnTo>
                <a:lnTo>
                  <a:pt x="11096" y="0"/>
                </a:lnTo>
                <a:lnTo>
                  <a:pt x="3584" y="53150"/>
                </a:lnTo>
                <a:lnTo>
                  <a:pt x="14336" y="53770"/>
                </a:lnTo>
                <a:lnTo>
                  <a:pt x="16496" y="50829"/>
                </a:lnTo>
                <a:lnTo>
                  <a:pt x="19103" y="48531"/>
                </a:lnTo>
                <a:lnTo>
                  <a:pt x="22159" y="46877"/>
                </a:lnTo>
                <a:lnTo>
                  <a:pt x="25214" y="45223"/>
                </a:lnTo>
                <a:lnTo>
                  <a:pt x="28879" y="44395"/>
                </a:lnTo>
                <a:lnTo>
                  <a:pt x="39034" y="44395"/>
                </a:lnTo>
                <a:lnTo>
                  <a:pt x="44077" y="46279"/>
                </a:lnTo>
                <a:lnTo>
                  <a:pt x="48281" y="50048"/>
                </a:lnTo>
                <a:lnTo>
                  <a:pt x="52485" y="53816"/>
                </a:lnTo>
                <a:lnTo>
                  <a:pt x="54588" y="59147"/>
                </a:lnTo>
                <a:lnTo>
                  <a:pt x="54588" y="71740"/>
                </a:lnTo>
                <a:lnTo>
                  <a:pt x="52818" y="76933"/>
                </a:lnTo>
                <a:lnTo>
                  <a:pt x="49281" y="81621"/>
                </a:lnTo>
                <a:lnTo>
                  <a:pt x="45742" y="86309"/>
                </a:lnTo>
                <a:lnTo>
                  <a:pt x="40298" y="88653"/>
                </a:lnTo>
                <a:lnTo>
                  <a:pt x="29086" y="88653"/>
                </a:lnTo>
                <a:lnTo>
                  <a:pt x="25685" y="87963"/>
                </a:lnTo>
                <a:lnTo>
                  <a:pt x="22744" y="86584"/>
                </a:lnTo>
                <a:lnTo>
                  <a:pt x="17001" y="83873"/>
                </a:lnTo>
                <a:lnTo>
                  <a:pt x="13716" y="78978"/>
                </a:lnTo>
                <a:lnTo>
                  <a:pt x="12889" y="71901"/>
                </a:lnTo>
                <a:lnTo>
                  <a:pt x="0" y="71901"/>
                </a:lnTo>
                <a:lnTo>
                  <a:pt x="735" y="81276"/>
                </a:lnTo>
                <a:lnTo>
                  <a:pt x="4193" y="88227"/>
                </a:lnTo>
                <a:lnTo>
                  <a:pt x="10373" y="92755"/>
                </a:lnTo>
                <a:lnTo>
                  <a:pt x="16553" y="97281"/>
                </a:lnTo>
                <a:lnTo>
                  <a:pt x="23664" y="99545"/>
                </a:lnTo>
                <a:lnTo>
                  <a:pt x="31705" y="99545"/>
                </a:lnTo>
                <a:lnTo>
                  <a:pt x="36876" y="99329"/>
                </a:lnTo>
                <a:lnTo>
                  <a:pt x="49989" y="96061"/>
                </a:lnTo>
                <a:lnTo>
                  <a:pt x="59309" y="88859"/>
                </a:lnTo>
                <a:lnTo>
                  <a:pt x="65919" y="76992"/>
                </a:lnTo>
                <a:lnTo>
                  <a:pt x="67959" y="64180"/>
                </a:lnTo>
                <a:lnTo>
                  <a:pt x="67959" y="55218"/>
                </a:lnTo>
                <a:lnTo>
                  <a:pt x="64811" y="47819"/>
                </a:lnTo>
                <a:lnTo>
                  <a:pt x="58517" y="41982"/>
                </a:lnTo>
                <a:lnTo>
                  <a:pt x="52221" y="36146"/>
                </a:lnTo>
                <a:lnTo>
                  <a:pt x="44548" y="33227"/>
                </a:lnTo>
                <a:lnTo>
                  <a:pt x="30671" y="33227"/>
                </a:lnTo>
                <a:lnTo>
                  <a:pt x="26421" y="33986"/>
                </a:lnTo>
                <a:lnTo>
                  <a:pt x="22744" y="35502"/>
                </a:lnTo>
                <a:lnTo>
                  <a:pt x="20677" y="36375"/>
                </a:lnTo>
                <a:lnTo>
                  <a:pt x="16197" y="39431"/>
                </a:lnTo>
                <a:lnTo>
                  <a:pt x="20401" y="11995"/>
                </a:lnTo>
                <a:lnTo>
                  <a:pt x="62376" y="11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183425" y="2841679"/>
            <a:ext cx="23810" cy="15541"/>
          </a:xfrm>
          <a:custGeom>
            <a:avLst/>
            <a:gdLst/>
            <a:ahLst/>
            <a:cxnLst/>
            <a:rect l="l" t="t" r="r" b="b"/>
            <a:pathLst>
              <a:path w="26191" h="17613">
                <a:moveTo>
                  <a:pt x="26191" y="0"/>
                </a:moveTo>
                <a:lnTo>
                  <a:pt x="22952" y="4388"/>
                </a:lnTo>
                <a:lnTo>
                  <a:pt x="18069" y="6583"/>
                </a:lnTo>
                <a:lnTo>
                  <a:pt x="5066" y="6583"/>
                </a:lnTo>
                <a:lnTo>
                  <a:pt x="0" y="4457"/>
                </a:lnTo>
                <a:lnTo>
                  <a:pt x="10441" y="17613"/>
                </a:lnTo>
                <a:lnTo>
                  <a:pt x="12359" y="17576"/>
                </a:lnTo>
                <a:lnTo>
                  <a:pt x="25520" y="14698"/>
                </a:lnTo>
                <a:lnTo>
                  <a:pt x="261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5235129" y="276774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50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6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6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50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3" y="88492"/>
                </a:lnTo>
                <a:lnTo>
                  <a:pt x="40504" y="90238"/>
                </a:lnTo>
                <a:lnTo>
                  <a:pt x="25571" y="90238"/>
                </a:lnTo>
                <a:lnTo>
                  <a:pt x="19758" y="87641"/>
                </a:lnTo>
                <a:lnTo>
                  <a:pt x="16542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2" y="91927"/>
                </a:lnTo>
                <a:lnTo>
                  <a:pt x="8954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4" y="101475"/>
                </a:lnTo>
                <a:lnTo>
                  <a:pt x="49585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4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8" y="45130"/>
                </a:lnTo>
                <a:lnTo>
                  <a:pt x="58286" y="43292"/>
                </a:lnTo>
                <a:lnTo>
                  <a:pt x="60309" y="40948"/>
                </a:lnTo>
                <a:lnTo>
                  <a:pt x="63571" y="37179"/>
                </a:lnTo>
                <a:lnTo>
                  <a:pt x="65202" y="32262"/>
                </a:lnTo>
                <a:lnTo>
                  <a:pt x="65202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9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2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50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5708784" y="2805274"/>
            <a:ext cx="28195" cy="52310"/>
          </a:xfrm>
          <a:custGeom>
            <a:avLst/>
            <a:gdLst/>
            <a:ahLst/>
            <a:cxnLst/>
            <a:rect l="l" t="t" r="r" b="b"/>
            <a:pathLst>
              <a:path w="31015" h="59285">
                <a:moveTo>
                  <a:pt x="13279" y="45912"/>
                </a:moveTo>
                <a:lnTo>
                  <a:pt x="7857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6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3" y="41742"/>
                </a:lnTo>
                <a:lnTo>
                  <a:pt x="31015" y="27574"/>
                </a:lnTo>
                <a:lnTo>
                  <a:pt x="31015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8" y="17855"/>
                </a:lnTo>
                <a:lnTo>
                  <a:pt x="16496" y="20842"/>
                </a:lnTo>
                <a:lnTo>
                  <a:pt x="18609" y="25208"/>
                </a:lnTo>
                <a:lnTo>
                  <a:pt x="18609" y="34583"/>
                </a:lnTo>
                <a:lnTo>
                  <a:pt x="17828" y="37777"/>
                </a:lnTo>
                <a:lnTo>
                  <a:pt x="16266" y="40534"/>
                </a:lnTo>
                <a:lnTo>
                  <a:pt x="13279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5749366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2" y="78036"/>
                </a:lnTo>
                <a:lnTo>
                  <a:pt x="22538" y="74038"/>
                </a:lnTo>
                <a:lnTo>
                  <a:pt x="25110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4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2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8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5830864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1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1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5881388" y="2767622"/>
            <a:ext cx="33625" cy="40814"/>
          </a:xfrm>
          <a:custGeom>
            <a:avLst/>
            <a:gdLst/>
            <a:ahLst/>
            <a:cxnLst/>
            <a:rect l="l" t="t" r="r" b="b"/>
            <a:pathLst>
              <a:path w="36988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2" y="39914"/>
                </a:lnTo>
                <a:lnTo>
                  <a:pt x="35427" y="36100"/>
                </a:lnTo>
                <a:lnTo>
                  <a:pt x="36988" y="31113"/>
                </a:lnTo>
                <a:lnTo>
                  <a:pt x="36988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5865617" y="283530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7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5931723" y="277014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932788" y="2767744"/>
            <a:ext cx="59588" cy="89659"/>
          </a:xfrm>
          <a:custGeom>
            <a:avLst/>
            <a:gdLst/>
            <a:ahLst/>
            <a:cxnLst/>
            <a:rect l="l" t="t" r="r" b="b"/>
            <a:pathLst>
              <a:path w="65547" h="101613">
                <a:moveTo>
                  <a:pt x="2504" y="88974"/>
                </a:moveTo>
                <a:lnTo>
                  <a:pt x="7513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8" y="71941"/>
                </a:lnTo>
                <a:lnTo>
                  <a:pt x="64720" y="59692"/>
                </a:lnTo>
                <a:lnTo>
                  <a:pt x="65547" y="46187"/>
                </a:lnTo>
                <a:lnTo>
                  <a:pt x="65528" y="44159"/>
                </a:lnTo>
                <a:lnTo>
                  <a:pt x="64260" y="30621"/>
                </a:lnTo>
                <a:lnTo>
                  <a:pt x="60998" y="19440"/>
                </a:lnTo>
                <a:lnTo>
                  <a:pt x="55220" y="9918"/>
                </a:lnTo>
                <a:lnTo>
                  <a:pt x="44927" y="2479"/>
                </a:lnTo>
                <a:lnTo>
                  <a:pt x="31223" y="0"/>
                </a:lnTo>
                <a:lnTo>
                  <a:pt x="30188" y="10"/>
                </a:lnTo>
                <a:lnTo>
                  <a:pt x="16787" y="2719"/>
                </a:lnTo>
                <a:lnTo>
                  <a:pt x="11717" y="26908"/>
                </a:lnTo>
                <a:lnTo>
                  <a:pt x="13497" y="21473"/>
                </a:lnTo>
                <a:lnTo>
                  <a:pt x="17059" y="17406"/>
                </a:lnTo>
                <a:lnTo>
                  <a:pt x="20620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5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2" y="46635"/>
                </a:lnTo>
                <a:lnTo>
                  <a:pt x="44835" y="49875"/>
                </a:lnTo>
                <a:lnTo>
                  <a:pt x="40769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5" y="65627"/>
                </a:lnTo>
                <a:lnTo>
                  <a:pt x="34393" y="65627"/>
                </a:lnTo>
                <a:lnTo>
                  <a:pt x="38770" y="64743"/>
                </a:lnTo>
                <a:lnTo>
                  <a:pt x="42836" y="62973"/>
                </a:lnTo>
                <a:lnTo>
                  <a:pt x="46903" y="61204"/>
                </a:lnTo>
                <a:lnTo>
                  <a:pt x="50315" y="58136"/>
                </a:lnTo>
                <a:lnTo>
                  <a:pt x="53072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80" y="83862"/>
                </a:lnTo>
                <a:lnTo>
                  <a:pt x="39999" y="88802"/>
                </a:lnTo>
                <a:lnTo>
                  <a:pt x="34945" y="91272"/>
                </a:lnTo>
                <a:lnTo>
                  <a:pt x="25846" y="91272"/>
                </a:lnTo>
                <a:lnTo>
                  <a:pt x="22998" y="90583"/>
                </a:lnTo>
                <a:lnTo>
                  <a:pt x="20470" y="89204"/>
                </a:lnTo>
                <a:lnTo>
                  <a:pt x="15554" y="86585"/>
                </a:lnTo>
                <a:lnTo>
                  <a:pt x="12912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006578" y="2770143"/>
            <a:ext cx="19424" cy="55507"/>
          </a:xfrm>
          <a:custGeom>
            <a:avLst/>
            <a:gdLst/>
            <a:ahLst/>
            <a:cxnLst/>
            <a:rect l="l" t="t" r="r" b="b"/>
            <a:pathLst>
              <a:path w="21366" h="62908">
                <a:moveTo>
                  <a:pt x="2734" y="14284"/>
                </a:moveTo>
                <a:lnTo>
                  <a:pt x="0" y="22166"/>
                </a:lnTo>
                <a:lnTo>
                  <a:pt x="0" y="40457"/>
                </a:lnTo>
                <a:lnTo>
                  <a:pt x="2768" y="48086"/>
                </a:lnTo>
                <a:lnTo>
                  <a:pt x="8305" y="54015"/>
                </a:lnTo>
                <a:lnTo>
                  <a:pt x="13842" y="59944"/>
                </a:lnTo>
                <a:lnTo>
                  <a:pt x="21366" y="62908"/>
                </a:lnTo>
                <a:lnTo>
                  <a:pt x="20700" y="50120"/>
                </a:lnTo>
                <a:lnTo>
                  <a:pt x="17575" y="46328"/>
                </a:lnTo>
                <a:lnTo>
                  <a:pt x="14451" y="42537"/>
                </a:lnTo>
                <a:lnTo>
                  <a:pt x="12888" y="37424"/>
                </a:lnTo>
                <a:lnTo>
                  <a:pt x="12888" y="24188"/>
                </a:lnTo>
                <a:lnTo>
                  <a:pt x="17958" y="0"/>
                </a:lnTo>
                <a:lnTo>
                  <a:pt x="8202" y="7482"/>
                </a:lnTo>
                <a:lnTo>
                  <a:pt x="2734" y="14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007644" y="2767744"/>
            <a:ext cx="59587" cy="89659"/>
          </a:xfrm>
          <a:custGeom>
            <a:avLst/>
            <a:gdLst/>
            <a:ahLst/>
            <a:cxnLst/>
            <a:rect l="l" t="t" r="r" b="b"/>
            <a:pathLst>
              <a:path w="65546" h="101613">
                <a:moveTo>
                  <a:pt x="2504" y="88974"/>
                </a:moveTo>
                <a:lnTo>
                  <a:pt x="7512" y="94029"/>
                </a:lnTo>
                <a:lnTo>
                  <a:pt x="12521" y="99085"/>
                </a:lnTo>
                <a:lnTo>
                  <a:pt x="19850" y="101613"/>
                </a:lnTo>
                <a:lnTo>
                  <a:pt x="29905" y="101611"/>
                </a:lnTo>
                <a:lnTo>
                  <a:pt x="42706" y="98925"/>
                </a:lnTo>
                <a:lnTo>
                  <a:pt x="52771" y="91159"/>
                </a:lnTo>
                <a:lnTo>
                  <a:pt x="60101" y="78312"/>
                </a:lnTo>
                <a:lnTo>
                  <a:pt x="62237" y="71941"/>
                </a:lnTo>
                <a:lnTo>
                  <a:pt x="64719" y="59692"/>
                </a:lnTo>
                <a:lnTo>
                  <a:pt x="65546" y="46187"/>
                </a:lnTo>
                <a:lnTo>
                  <a:pt x="65528" y="44159"/>
                </a:lnTo>
                <a:lnTo>
                  <a:pt x="64259" y="30621"/>
                </a:lnTo>
                <a:lnTo>
                  <a:pt x="60997" y="19440"/>
                </a:lnTo>
                <a:lnTo>
                  <a:pt x="55219" y="9918"/>
                </a:lnTo>
                <a:lnTo>
                  <a:pt x="44926" y="2479"/>
                </a:lnTo>
                <a:lnTo>
                  <a:pt x="31222" y="0"/>
                </a:lnTo>
                <a:lnTo>
                  <a:pt x="30188" y="10"/>
                </a:lnTo>
                <a:lnTo>
                  <a:pt x="16786" y="2719"/>
                </a:lnTo>
                <a:lnTo>
                  <a:pt x="11717" y="26908"/>
                </a:lnTo>
                <a:lnTo>
                  <a:pt x="13496" y="21473"/>
                </a:lnTo>
                <a:lnTo>
                  <a:pt x="17058" y="17406"/>
                </a:lnTo>
                <a:lnTo>
                  <a:pt x="20619" y="13339"/>
                </a:lnTo>
                <a:lnTo>
                  <a:pt x="25433" y="11305"/>
                </a:lnTo>
                <a:lnTo>
                  <a:pt x="37150" y="11305"/>
                </a:lnTo>
                <a:lnTo>
                  <a:pt x="41802" y="13086"/>
                </a:lnTo>
                <a:lnTo>
                  <a:pt x="45454" y="16648"/>
                </a:lnTo>
                <a:lnTo>
                  <a:pt x="49108" y="20210"/>
                </a:lnTo>
                <a:lnTo>
                  <a:pt x="50935" y="25621"/>
                </a:lnTo>
                <a:lnTo>
                  <a:pt x="50935" y="40971"/>
                </a:lnTo>
                <a:lnTo>
                  <a:pt x="48901" y="46635"/>
                </a:lnTo>
                <a:lnTo>
                  <a:pt x="44835" y="49875"/>
                </a:lnTo>
                <a:lnTo>
                  <a:pt x="40768" y="53115"/>
                </a:lnTo>
                <a:lnTo>
                  <a:pt x="36277" y="54735"/>
                </a:lnTo>
                <a:lnTo>
                  <a:pt x="24514" y="54735"/>
                </a:lnTo>
                <a:lnTo>
                  <a:pt x="19528" y="52840"/>
                </a:lnTo>
                <a:lnTo>
                  <a:pt x="20194" y="65627"/>
                </a:lnTo>
                <a:lnTo>
                  <a:pt x="34393" y="65627"/>
                </a:lnTo>
                <a:lnTo>
                  <a:pt x="38769" y="64743"/>
                </a:lnTo>
                <a:lnTo>
                  <a:pt x="42836" y="62973"/>
                </a:lnTo>
                <a:lnTo>
                  <a:pt x="46902" y="61204"/>
                </a:lnTo>
                <a:lnTo>
                  <a:pt x="50314" y="58136"/>
                </a:lnTo>
                <a:lnTo>
                  <a:pt x="53071" y="53770"/>
                </a:lnTo>
                <a:lnTo>
                  <a:pt x="51941" y="61858"/>
                </a:lnTo>
                <a:lnTo>
                  <a:pt x="48659" y="75361"/>
                </a:lnTo>
                <a:lnTo>
                  <a:pt x="44179" y="83862"/>
                </a:lnTo>
                <a:lnTo>
                  <a:pt x="39999" y="88802"/>
                </a:lnTo>
                <a:lnTo>
                  <a:pt x="34944" y="91272"/>
                </a:lnTo>
                <a:lnTo>
                  <a:pt x="25846" y="91272"/>
                </a:lnTo>
                <a:lnTo>
                  <a:pt x="22997" y="90583"/>
                </a:lnTo>
                <a:lnTo>
                  <a:pt x="20470" y="89204"/>
                </a:lnTo>
                <a:lnTo>
                  <a:pt x="15553" y="86585"/>
                </a:lnTo>
                <a:lnTo>
                  <a:pt x="12911" y="81851"/>
                </a:lnTo>
                <a:lnTo>
                  <a:pt x="12544" y="75003"/>
                </a:lnTo>
                <a:lnTo>
                  <a:pt x="0" y="75003"/>
                </a:lnTo>
                <a:lnTo>
                  <a:pt x="0" y="82632"/>
                </a:lnTo>
                <a:lnTo>
                  <a:pt x="2504" y="889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5856429" y="2767622"/>
            <a:ext cx="61655" cy="87694"/>
          </a:xfrm>
          <a:custGeom>
            <a:avLst/>
            <a:gdLst/>
            <a:ahLst/>
            <a:cxnLst/>
            <a:rect l="l" t="t" r="r" b="b"/>
            <a:pathLst>
              <a:path w="67821" h="99386">
                <a:moveTo>
                  <a:pt x="13578" y="65582"/>
                </a:moveTo>
                <a:lnTo>
                  <a:pt x="15450" y="60905"/>
                </a:lnTo>
                <a:lnTo>
                  <a:pt x="19195" y="57528"/>
                </a:lnTo>
                <a:lnTo>
                  <a:pt x="22940" y="54150"/>
                </a:lnTo>
                <a:lnTo>
                  <a:pt x="27776" y="52461"/>
                </a:lnTo>
                <a:lnTo>
                  <a:pt x="39815" y="52461"/>
                </a:lnTo>
                <a:lnTo>
                  <a:pt x="44823" y="54115"/>
                </a:lnTo>
                <a:lnTo>
                  <a:pt x="48729" y="57424"/>
                </a:lnTo>
                <a:lnTo>
                  <a:pt x="52635" y="60733"/>
                </a:lnTo>
                <a:lnTo>
                  <a:pt x="54587" y="65582"/>
                </a:lnTo>
                <a:lnTo>
                  <a:pt x="54587" y="78128"/>
                </a:lnTo>
                <a:lnTo>
                  <a:pt x="52692" y="82758"/>
                </a:lnTo>
                <a:lnTo>
                  <a:pt x="48901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1" y="79346"/>
                </a:lnTo>
                <a:lnTo>
                  <a:pt x="67821" y="63307"/>
                </a:lnTo>
                <a:lnTo>
                  <a:pt x="65638" y="57332"/>
                </a:lnTo>
                <a:lnTo>
                  <a:pt x="61273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79" y="22450"/>
                </a:lnTo>
                <a:lnTo>
                  <a:pt x="51279" y="30355"/>
                </a:lnTo>
                <a:lnTo>
                  <a:pt x="49740" y="33997"/>
                </a:lnTo>
                <a:lnTo>
                  <a:pt x="46661" y="37053"/>
                </a:lnTo>
                <a:lnTo>
                  <a:pt x="43583" y="40109"/>
                </a:lnTo>
                <a:lnTo>
                  <a:pt x="39309" y="41637"/>
                </a:lnTo>
                <a:lnTo>
                  <a:pt x="29154" y="41637"/>
                </a:lnTo>
                <a:lnTo>
                  <a:pt x="25088" y="40328"/>
                </a:lnTo>
                <a:lnTo>
                  <a:pt x="21642" y="37708"/>
                </a:lnTo>
                <a:lnTo>
                  <a:pt x="18195" y="35088"/>
                </a:lnTo>
                <a:lnTo>
                  <a:pt x="16472" y="31458"/>
                </a:lnTo>
                <a:lnTo>
                  <a:pt x="16472" y="22680"/>
                </a:lnTo>
                <a:lnTo>
                  <a:pt x="17805" y="19072"/>
                </a:lnTo>
                <a:lnTo>
                  <a:pt x="20470" y="15993"/>
                </a:lnTo>
                <a:lnTo>
                  <a:pt x="23135" y="12914"/>
                </a:lnTo>
                <a:lnTo>
                  <a:pt x="27455" y="11374"/>
                </a:lnTo>
                <a:lnTo>
                  <a:pt x="34117" y="0"/>
                </a:lnTo>
                <a:lnTo>
                  <a:pt x="24330" y="0"/>
                </a:lnTo>
                <a:lnTo>
                  <a:pt x="16771" y="2642"/>
                </a:lnTo>
                <a:lnTo>
                  <a:pt x="11441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49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4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19" y="88779"/>
                </a:lnTo>
                <a:lnTo>
                  <a:pt x="9959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676265" y="2766547"/>
            <a:ext cx="18170" cy="44201"/>
          </a:xfrm>
          <a:custGeom>
            <a:avLst/>
            <a:gdLst/>
            <a:ahLst/>
            <a:cxnLst/>
            <a:rect l="l" t="t" r="r" b="b"/>
            <a:pathLst>
              <a:path w="19987" h="50094">
                <a:moveTo>
                  <a:pt x="0" y="27345"/>
                </a:moveTo>
                <a:lnTo>
                  <a:pt x="0" y="35157"/>
                </a:lnTo>
                <a:lnTo>
                  <a:pt x="2365" y="41270"/>
                </a:lnTo>
                <a:lnTo>
                  <a:pt x="7098" y="45682"/>
                </a:lnTo>
                <a:lnTo>
                  <a:pt x="11831" y="50094"/>
                </a:lnTo>
                <a:lnTo>
                  <a:pt x="12405" y="31067"/>
                </a:lnTo>
                <a:lnTo>
                  <a:pt x="12405" y="22749"/>
                </a:lnTo>
                <a:lnTo>
                  <a:pt x="13680" y="19141"/>
                </a:lnTo>
                <a:lnTo>
                  <a:pt x="16230" y="15694"/>
                </a:lnTo>
                <a:lnTo>
                  <a:pt x="19987" y="0"/>
                </a:lnTo>
                <a:lnTo>
                  <a:pt x="12808" y="2849"/>
                </a:lnTo>
                <a:lnTo>
                  <a:pt x="7684" y="8456"/>
                </a:lnTo>
                <a:lnTo>
                  <a:pt x="2560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674510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2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1" y="9030"/>
                </a:lnTo>
                <a:lnTo>
                  <a:pt x="37701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6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5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7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1" y="125810"/>
                </a:lnTo>
                <a:lnTo>
                  <a:pt x="37701" y="66041"/>
                </a:lnTo>
                <a:lnTo>
                  <a:pt x="43445" y="67604"/>
                </a:lnTo>
                <a:lnTo>
                  <a:pt x="37701" y="53150"/>
                </a:lnTo>
                <a:lnTo>
                  <a:pt x="37701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600811" y="2841709"/>
            <a:ext cx="13408" cy="31751"/>
          </a:xfrm>
          <a:custGeom>
            <a:avLst/>
            <a:gdLst/>
            <a:ahLst/>
            <a:cxnLst/>
            <a:rect l="l" t="t" r="r" b="b"/>
            <a:pathLst>
              <a:path w="14749" h="35985">
                <a:moveTo>
                  <a:pt x="5422" y="35019"/>
                </a:moveTo>
                <a:lnTo>
                  <a:pt x="9235" y="32469"/>
                </a:lnTo>
                <a:lnTo>
                  <a:pt x="11441" y="28333"/>
                </a:lnTo>
                <a:lnTo>
                  <a:pt x="13647" y="24196"/>
                </a:lnTo>
                <a:lnTo>
                  <a:pt x="14749" y="19394"/>
                </a:lnTo>
                <a:lnTo>
                  <a:pt x="14749" y="0"/>
                </a:lnTo>
                <a:lnTo>
                  <a:pt x="0" y="0"/>
                </a:lnTo>
                <a:lnTo>
                  <a:pt x="0" y="15028"/>
                </a:lnTo>
                <a:lnTo>
                  <a:pt x="7512" y="15028"/>
                </a:lnTo>
                <a:lnTo>
                  <a:pt x="7708" y="16142"/>
                </a:lnTo>
                <a:lnTo>
                  <a:pt x="7719" y="18682"/>
                </a:lnTo>
                <a:lnTo>
                  <a:pt x="6685" y="22749"/>
                </a:lnTo>
                <a:lnTo>
                  <a:pt x="5399" y="26655"/>
                </a:lnTo>
                <a:lnTo>
                  <a:pt x="3170" y="28884"/>
                </a:lnTo>
                <a:lnTo>
                  <a:pt x="0" y="29436"/>
                </a:lnTo>
                <a:lnTo>
                  <a:pt x="0" y="35985"/>
                </a:lnTo>
                <a:lnTo>
                  <a:pt x="5422" y="3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626249" y="2767561"/>
            <a:ext cx="62031" cy="87408"/>
          </a:xfrm>
          <a:custGeom>
            <a:avLst/>
            <a:gdLst/>
            <a:ahLst/>
            <a:cxnLst/>
            <a:rect l="l" t="t" r="r" b="b"/>
            <a:pathLst>
              <a:path w="68234" h="99062">
                <a:moveTo>
                  <a:pt x="13853" y="87343"/>
                </a:moveTo>
                <a:lnTo>
                  <a:pt x="15048" y="82471"/>
                </a:lnTo>
                <a:lnTo>
                  <a:pt x="17943" y="78036"/>
                </a:lnTo>
                <a:lnTo>
                  <a:pt x="22538" y="74038"/>
                </a:lnTo>
                <a:lnTo>
                  <a:pt x="25111" y="71786"/>
                </a:lnTo>
                <a:lnTo>
                  <a:pt x="28649" y="69419"/>
                </a:lnTo>
                <a:lnTo>
                  <a:pt x="33152" y="66937"/>
                </a:lnTo>
                <a:lnTo>
                  <a:pt x="42595" y="61698"/>
                </a:lnTo>
                <a:lnTo>
                  <a:pt x="50911" y="57056"/>
                </a:lnTo>
                <a:lnTo>
                  <a:pt x="56678" y="53104"/>
                </a:lnTo>
                <a:lnTo>
                  <a:pt x="59895" y="49841"/>
                </a:lnTo>
                <a:lnTo>
                  <a:pt x="65455" y="44234"/>
                </a:lnTo>
                <a:lnTo>
                  <a:pt x="68234" y="37478"/>
                </a:lnTo>
                <a:lnTo>
                  <a:pt x="68234" y="22083"/>
                </a:lnTo>
                <a:lnTo>
                  <a:pt x="65627" y="15281"/>
                </a:lnTo>
                <a:lnTo>
                  <a:pt x="60412" y="9168"/>
                </a:lnTo>
                <a:lnTo>
                  <a:pt x="49824" y="2118"/>
                </a:lnTo>
                <a:lnTo>
                  <a:pt x="35633" y="0"/>
                </a:lnTo>
                <a:lnTo>
                  <a:pt x="27855" y="591"/>
                </a:lnTo>
                <a:lnTo>
                  <a:pt x="15553" y="5188"/>
                </a:lnTo>
                <a:lnTo>
                  <a:pt x="7168" y="14339"/>
                </a:lnTo>
                <a:lnTo>
                  <a:pt x="4135" y="19761"/>
                </a:lnTo>
                <a:lnTo>
                  <a:pt x="2550" y="26770"/>
                </a:lnTo>
                <a:lnTo>
                  <a:pt x="2411" y="35364"/>
                </a:lnTo>
                <a:lnTo>
                  <a:pt x="15025" y="35364"/>
                </a:lnTo>
                <a:lnTo>
                  <a:pt x="15209" y="29252"/>
                </a:lnTo>
                <a:lnTo>
                  <a:pt x="16173" y="24472"/>
                </a:lnTo>
                <a:lnTo>
                  <a:pt x="17920" y="21026"/>
                </a:lnTo>
                <a:lnTo>
                  <a:pt x="21182" y="14591"/>
                </a:lnTo>
                <a:lnTo>
                  <a:pt x="27064" y="11374"/>
                </a:lnTo>
                <a:lnTo>
                  <a:pt x="41307" y="11374"/>
                </a:lnTo>
                <a:lnTo>
                  <a:pt x="45903" y="13063"/>
                </a:lnTo>
                <a:lnTo>
                  <a:pt x="49349" y="16441"/>
                </a:lnTo>
                <a:lnTo>
                  <a:pt x="52795" y="19819"/>
                </a:lnTo>
                <a:lnTo>
                  <a:pt x="54518" y="24380"/>
                </a:lnTo>
                <a:lnTo>
                  <a:pt x="54518" y="35042"/>
                </a:lnTo>
                <a:lnTo>
                  <a:pt x="52635" y="39408"/>
                </a:lnTo>
                <a:lnTo>
                  <a:pt x="48867" y="43223"/>
                </a:lnTo>
                <a:lnTo>
                  <a:pt x="46477" y="45659"/>
                </a:lnTo>
                <a:lnTo>
                  <a:pt x="42319" y="48600"/>
                </a:lnTo>
                <a:lnTo>
                  <a:pt x="36391" y="52047"/>
                </a:lnTo>
                <a:lnTo>
                  <a:pt x="23158" y="59699"/>
                </a:lnTo>
                <a:lnTo>
                  <a:pt x="14289" y="64846"/>
                </a:lnTo>
                <a:lnTo>
                  <a:pt x="8328" y="70568"/>
                </a:lnTo>
                <a:lnTo>
                  <a:pt x="5272" y="76864"/>
                </a:lnTo>
                <a:lnTo>
                  <a:pt x="2217" y="83161"/>
                </a:lnTo>
                <a:lnTo>
                  <a:pt x="459" y="90560"/>
                </a:lnTo>
                <a:lnTo>
                  <a:pt x="0" y="99062"/>
                </a:lnTo>
                <a:lnTo>
                  <a:pt x="67752" y="99062"/>
                </a:lnTo>
                <a:lnTo>
                  <a:pt x="67752" y="87343"/>
                </a:lnTo>
                <a:lnTo>
                  <a:pt x="13853" y="87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726190" y="2767622"/>
            <a:ext cx="33626" cy="40814"/>
          </a:xfrm>
          <a:custGeom>
            <a:avLst/>
            <a:gdLst/>
            <a:ahLst/>
            <a:cxnLst/>
            <a:rect l="l" t="t" r="r" b="b"/>
            <a:pathLst>
              <a:path w="36989" h="46256">
                <a:moveTo>
                  <a:pt x="23549" y="2493"/>
                </a:moveTo>
                <a:lnTo>
                  <a:pt x="16128" y="0"/>
                </a:lnTo>
                <a:lnTo>
                  <a:pt x="6662" y="0"/>
                </a:lnTo>
                <a:lnTo>
                  <a:pt x="0" y="11374"/>
                </a:lnTo>
                <a:lnTo>
                  <a:pt x="11992" y="11374"/>
                </a:lnTo>
                <a:lnTo>
                  <a:pt x="16472" y="12914"/>
                </a:lnTo>
                <a:lnTo>
                  <a:pt x="19413" y="15993"/>
                </a:lnTo>
                <a:lnTo>
                  <a:pt x="22354" y="19072"/>
                </a:lnTo>
                <a:lnTo>
                  <a:pt x="23824" y="22450"/>
                </a:lnTo>
                <a:lnTo>
                  <a:pt x="24169" y="46256"/>
                </a:lnTo>
                <a:lnTo>
                  <a:pt x="27845" y="44188"/>
                </a:lnTo>
                <a:lnTo>
                  <a:pt x="30556" y="42074"/>
                </a:lnTo>
                <a:lnTo>
                  <a:pt x="32301" y="39914"/>
                </a:lnTo>
                <a:lnTo>
                  <a:pt x="35427" y="36100"/>
                </a:lnTo>
                <a:lnTo>
                  <a:pt x="36989" y="31113"/>
                </a:lnTo>
                <a:lnTo>
                  <a:pt x="36989" y="18291"/>
                </a:lnTo>
                <a:lnTo>
                  <a:pt x="34300" y="12466"/>
                </a:lnTo>
                <a:lnTo>
                  <a:pt x="28925" y="7479"/>
                </a:lnTo>
                <a:lnTo>
                  <a:pt x="23549" y="2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6710419" y="2835302"/>
            <a:ext cx="35311" cy="22160"/>
          </a:xfrm>
          <a:custGeom>
            <a:avLst/>
            <a:gdLst/>
            <a:ahLst/>
            <a:cxnLst/>
            <a:rect l="l" t="t" r="r" b="b"/>
            <a:pathLst>
              <a:path w="38842" h="25115">
                <a:moveTo>
                  <a:pt x="38793" y="9157"/>
                </a:moveTo>
                <a:lnTo>
                  <a:pt x="35002" y="12258"/>
                </a:lnTo>
                <a:lnTo>
                  <a:pt x="30235" y="13810"/>
                </a:lnTo>
                <a:lnTo>
                  <a:pt x="17323" y="13810"/>
                </a:lnTo>
                <a:lnTo>
                  <a:pt x="12028" y="11937"/>
                </a:lnTo>
                <a:lnTo>
                  <a:pt x="8605" y="8191"/>
                </a:lnTo>
                <a:lnTo>
                  <a:pt x="5181" y="4446"/>
                </a:lnTo>
                <a:lnTo>
                  <a:pt x="3470" y="0"/>
                </a:lnTo>
                <a:lnTo>
                  <a:pt x="0" y="17407"/>
                </a:lnTo>
                <a:lnTo>
                  <a:pt x="11013" y="23188"/>
                </a:lnTo>
                <a:lnTo>
                  <a:pt x="24216" y="25115"/>
                </a:lnTo>
                <a:lnTo>
                  <a:pt x="25362" y="25103"/>
                </a:lnTo>
                <a:lnTo>
                  <a:pt x="38842" y="22682"/>
                </a:lnTo>
                <a:lnTo>
                  <a:pt x="38793" y="9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6799271" y="2831897"/>
            <a:ext cx="25875" cy="25444"/>
          </a:xfrm>
          <a:custGeom>
            <a:avLst/>
            <a:gdLst/>
            <a:ahLst/>
            <a:cxnLst/>
            <a:rect l="l" t="t" r="r" b="b"/>
            <a:pathLst>
              <a:path w="28463" h="28836">
                <a:moveTo>
                  <a:pt x="26974" y="0"/>
                </a:moveTo>
                <a:lnTo>
                  <a:pt x="23365" y="8982"/>
                </a:lnTo>
                <a:lnTo>
                  <a:pt x="19550" y="14681"/>
                </a:lnTo>
                <a:lnTo>
                  <a:pt x="14428" y="17530"/>
                </a:lnTo>
                <a:lnTo>
                  <a:pt x="0" y="17530"/>
                </a:lnTo>
                <a:lnTo>
                  <a:pt x="8064" y="28836"/>
                </a:lnTo>
                <a:lnTo>
                  <a:pt x="17408" y="27605"/>
                </a:lnTo>
                <a:lnTo>
                  <a:pt x="28463" y="21395"/>
                </a:lnTo>
                <a:lnTo>
                  <a:pt x="269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6775962" y="2767864"/>
            <a:ext cx="61906" cy="89476"/>
          </a:xfrm>
          <a:custGeom>
            <a:avLst/>
            <a:gdLst/>
            <a:ahLst/>
            <a:cxnLst/>
            <a:rect l="l" t="t" r="r" b="b"/>
            <a:pathLst>
              <a:path w="68097" h="101406">
                <a:moveTo>
                  <a:pt x="820" y="37630"/>
                </a:moveTo>
                <a:lnTo>
                  <a:pt x="0" y="51358"/>
                </a:lnTo>
                <a:lnTo>
                  <a:pt x="573" y="62887"/>
                </a:lnTo>
                <a:lnTo>
                  <a:pt x="2971" y="75564"/>
                </a:lnTo>
                <a:lnTo>
                  <a:pt x="7236" y="85964"/>
                </a:lnTo>
                <a:lnTo>
                  <a:pt x="10474" y="90796"/>
                </a:lnTo>
                <a:lnTo>
                  <a:pt x="20526" y="98753"/>
                </a:lnTo>
                <a:lnTo>
                  <a:pt x="33703" y="101406"/>
                </a:lnTo>
                <a:lnTo>
                  <a:pt x="25639" y="90100"/>
                </a:lnTo>
                <a:lnTo>
                  <a:pt x="19988" y="85435"/>
                </a:lnTo>
                <a:lnTo>
                  <a:pt x="16679" y="76106"/>
                </a:lnTo>
                <a:lnTo>
                  <a:pt x="14519" y="69993"/>
                </a:lnTo>
                <a:lnTo>
                  <a:pt x="13440" y="61905"/>
                </a:lnTo>
                <a:lnTo>
                  <a:pt x="13440" y="51840"/>
                </a:lnTo>
                <a:lnTo>
                  <a:pt x="13595" y="45119"/>
                </a:lnTo>
                <a:lnTo>
                  <a:pt x="15188" y="31636"/>
                </a:lnTo>
                <a:lnTo>
                  <a:pt x="18505" y="21473"/>
                </a:lnTo>
                <a:lnTo>
                  <a:pt x="21883" y="14603"/>
                </a:lnTo>
                <a:lnTo>
                  <a:pt x="27225" y="11167"/>
                </a:lnTo>
                <a:lnTo>
                  <a:pt x="42480" y="11167"/>
                </a:lnTo>
                <a:lnTo>
                  <a:pt x="47833" y="14786"/>
                </a:lnTo>
                <a:lnTo>
                  <a:pt x="50590" y="22025"/>
                </a:lnTo>
                <a:lnTo>
                  <a:pt x="51319" y="24082"/>
                </a:lnTo>
                <a:lnTo>
                  <a:pt x="53874" y="35664"/>
                </a:lnTo>
                <a:lnTo>
                  <a:pt x="54725" y="49703"/>
                </a:lnTo>
                <a:lnTo>
                  <a:pt x="54461" y="59042"/>
                </a:lnTo>
                <a:lnTo>
                  <a:pt x="52614" y="72570"/>
                </a:lnTo>
                <a:lnTo>
                  <a:pt x="54103" y="93965"/>
                </a:lnTo>
                <a:lnTo>
                  <a:pt x="62100" y="82517"/>
                </a:lnTo>
                <a:lnTo>
                  <a:pt x="64717" y="75521"/>
                </a:lnTo>
                <a:lnTo>
                  <a:pt x="67252" y="63352"/>
                </a:lnTo>
                <a:lnTo>
                  <a:pt x="68097" y="49220"/>
                </a:lnTo>
                <a:lnTo>
                  <a:pt x="67667" y="38988"/>
                </a:lnTo>
                <a:lnTo>
                  <a:pt x="65492" y="26133"/>
                </a:lnTo>
                <a:lnTo>
                  <a:pt x="61480" y="15786"/>
                </a:lnTo>
                <a:lnTo>
                  <a:pt x="57562" y="10015"/>
                </a:lnTo>
                <a:lnTo>
                  <a:pt x="47351" y="2503"/>
                </a:lnTo>
                <a:lnTo>
                  <a:pt x="33772" y="0"/>
                </a:lnTo>
                <a:lnTo>
                  <a:pt x="21693" y="2216"/>
                </a:lnTo>
                <a:lnTo>
                  <a:pt x="11469" y="9701"/>
                </a:lnTo>
                <a:lnTo>
                  <a:pt x="4342" y="22473"/>
                </a:lnTo>
                <a:lnTo>
                  <a:pt x="3283" y="25700"/>
                </a:lnTo>
                <a:lnTo>
                  <a:pt x="820" y="37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6701230" y="2767622"/>
            <a:ext cx="61656" cy="87694"/>
          </a:xfrm>
          <a:custGeom>
            <a:avLst/>
            <a:gdLst/>
            <a:ahLst/>
            <a:cxnLst/>
            <a:rect l="l" t="t" r="r" b="b"/>
            <a:pathLst>
              <a:path w="67822" h="99386">
                <a:moveTo>
                  <a:pt x="13578" y="65582"/>
                </a:moveTo>
                <a:lnTo>
                  <a:pt x="15451" y="60905"/>
                </a:lnTo>
                <a:lnTo>
                  <a:pt x="19196" y="57528"/>
                </a:lnTo>
                <a:lnTo>
                  <a:pt x="22940" y="54150"/>
                </a:lnTo>
                <a:lnTo>
                  <a:pt x="27777" y="52461"/>
                </a:lnTo>
                <a:lnTo>
                  <a:pt x="39815" y="52461"/>
                </a:lnTo>
                <a:lnTo>
                  <a:pt x="44824" y="54115"/>
                </a:lnTo>
                <a:lnTo>
                  <a:pt x="48730" y="57424"/>
                </a:lnTo>
                <a:lnTo>
                  <a:pt x="52635" y="60733"/>
                </a:lnTo>
                <a:lnTo>
                  <a:pt x="54588" y="65582"/>
                </a:lnTo>
                <a:lnTo>
                  <a:pt x="54588" y="78128"/>
                </a:lnTo>
                <a:lnTo>
                  <a:pt x="52693" y="82758"/>
                </a:lnTo>
                <a:lnTo>
                  <a:pt x="48902" y="85861"/>
                </a:lnTo>
                <a:lnTo>
                  <a:pt x="48950" y="99386"/>
                </a:lnTo>
                <a:lnTo>
                  <a:pt x="59068" y="92754"/>
                </a:lnTo>
                <a:lnTo>
                  <a:pt x="64904" y="86711"/>
                </a:lnTo>
                <a:lnTo>
                  <a:pt x="67822" y="79346"/>
                </a:lnTo>
                <a:lnTo>
                  <a:pt x="67822" y="63307"/>
                </a:lnTo>
                <a:lnTo>
                  <a:pt x="65638" y="57332"/>
                </a:lnTo>
                <a:lnTo>
                  <a:pt x="61274" y="52736"/>
                </a:lnTo>
                <a:lnTo>
                  <a:pt x="58930" y="50301"/>
                </a:lnTo>
                <a:lnTo>
                  <a:pt x="55714" y="48140"/>
                </a:lnTo>
                <a:lnTo>
                  <a:pt x="51624" y="46256"/>
                </a:lnTo>
                <a:lnTo>
                  <a:pt x="51280" y="22450"/>
                </a:lnTo>
                <a:lnTo>
                  <a:pt x="51280" y="30355"/>
                </a:lnTo>
                <a:lnTo>
                  <a:pt x="49740" y="33997"/>
                </a:lnTo>
                <a:lnTo>
                  <a:pt x="46662" y="37053"/>
                </a:lnTo>
                <a:lnTo>
                  <a:pt x="43583" y="40109"/>
                </a:lnTo>
                <a:lnTo>
                  <a:pt x="39310" y="41637"/>
                </a:lnTo>
                <a:lnTo>
                  <a:pt x="29155" y="41637"/>
                </a:lnTo>
                <a:lnTo>
                  <a:pt x="25089" y="40328"/>
                </a:lnTo>
                <a:lnTo>
                  <a:pt x="21642" y="37708"/>
                </a:lnTo>
                <a:lnTo>
                  <a:pt x="18196" y="35088"/>
                </a:lnTo>
                <a:lnTo>
                  <a:pt x="16473" y="31458"/>
                </a:lnTo>
                <a:lnTo>
                  <a:pt x="16473" y="22680"/>
                </a:lnTo>
                <a:lnTo>
                  <a:pt x="17806" y="19072"/>
                </a:lnTo>
                <a:lnTo>
                  <a:pt x="20471" y="15993"/>
                </a:lnTo>
                <a:lnTo>
                  <a:pt x="23136" y="12914"/>
                </a:lnTo>
                <a:lnTo>
                  <a:pt x="27455" y="11374"/>
                </a:lnTo>
                <a:lnTo>
                  <a:pt x="34118" y="0"/>
                </a:lnTo>
                <a:lnTo>
                  <a:pt x="24330" y="0"/>
                </a:lnTo>
                <a:lnTo>
                  <a:pt x="16772" y="2642"/>
                </a:lnTo>
                <a:lnTo>
                  <a:pt x="11442" y="7927"/>
                </a:lnTo>
                <a:lnTo>
                  <a:pt x="6111" y="13212"/>
                </a:lnTo>
                <a:lnTo>
                  <a:pt x="3446" y="19532"/>
                </a:lnTo>
                <a:lnTo>
                  <a:pt x="3446" y="32767"/>
                </a:lnTo>
                <a:lnTo>
                  <a:pt x="5261" y="37547"/>
                </a:lnTo>
                <a:lnTo>
                  <a:pt x="8891" y="41224"/>
                </a:lnTo>
                <a:lnTo>
                  <a:pt x="10821" y="43200"/>
                </a:lnTo>
                <a:lnTo>
                  <a:pt x="13509" y="44923"/>
                </a:lnTo>
                <a:lnTo>
                  <a:pt x="16955" y="46394"/>
                </a:lnTo>
                <a:lnTo>
                  <a:pt x="11350" y="48646"/>
                </a:lnTo>
                <a:lnTo>
                  <a:pt x="7122" y="51898"/>
                </a:lnTo>
                <a:lnTo>
                  <a:pt x="4273" y="56149"/>
                </a:lnTo>
                <a:lnTo>
                  <a:pt x="1425" y="60400"/>
                </a:lnTo>
                <a:lnTo>
                  <a:pt x="0" y="65444"/>
                </a:lnTo>
                <a:lnTo>
                  <a:pt x="0" y="81207"/>
                </a:lnTo>
                <a:lnTo>
                  <a:pt x="3320" y="88779"/>
                </a:lnTo>
                <a:lnTo>
                  <a:pt x="9960" y="93995"/>
                </a:lnTo>
                <a:lnTo>
                  <a:pt x="10108" y="94111"/>
                </a:lnTo>
                <a:lnTo>
                  <a:pt x="13578" y="76704"/>
                </a:lnTo>
                <a:lnTo>
                  <a:pt x="13578" y="655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446211" y="2766547"/>
            <a:ext cx="18171" cy="44201"/>
          </a:xfrm>
          <a:custGeom>
            <a:avLst/>
            <a:gdLst/>
            <a:ahLst/>
            <a:cxnLst/>
            <a:rect l="l" t="t" r="r" b="b"/>
            <a:pathLst>
              <a:path w="19988" h="50094">
                <a:moveTo>
                  <a:pt x="0" y="27345"/>
                </a:moveTo>
                <a:lnTo>
                  <a:pt x="0" y="35157"/>
                </a:lnTo>
                <a:lnTo>
                  <a:pt x="2366" y="41270"/>
                </a:lnTo>
                <a:lnTo>
                  <a:pt x="7099" y="45682"/>
                </a:lnTo>
                <a:lnTo>
                  <a:pt x="11831" y="50094"/>
                </a:lnTo>
                <a:lnTo>
                  <a:pt x="12406" y="31067"/>
                </a:lnTo>
                <a:lnTo>
                  <a:pt x="12406" y="22749"/>
                </a:lnTo>
                <a:lnTo>
                  <a:pt x="13681" y="19141"/>
                </a:lnTo>
                <a:lnTo>
                  <a:pt x="16231" y="15694"/>
                </a:lnTo>
                <a:lnTo>
                  <a:pt x="19988" y="0"/>
                </a:lnTo>
                <a:lnTo>
                  <a:pt x="12808" y="2849"/>
                </a:lnTo>
                <a:lnTo>
                  <a:pt x="7685" y="8456"/>
                </a:lnTo>
                <a:lnTo>
                  <a:pt x="2561" y="14063"/>
                </a:lnTo>
                <a:lnTo>
                  <a:pt x="0" y="20359"/>
                </a:lnTo>
                <a:lnTo>
                  <a:pt x="0" y="273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444456" y="2758376"/>
            <a:ext cx="60402" cy="111009"/>
          </a:xfrm>
          <a:custGeom>
            <a:avLst/>
            <a:gdLst/>
            <a:ahLst/>
            <a:cxnLst/>
            <a:rect l="l" t="t" r="r" b="b"/>
            <a:pathLst>
              <a:path w="66442" h="125810">
                <a:moveTo>
                  <a:pt x="54059" y="32492"/>
                </a:moveTo>
                <a:lnTo>
                  <a:pt x="54381" y="35985"/>
                </a:lnTo>
                <a:lnTo>
                  <a:pt x="66442" y="35985"/>
                </a:lnTo>
                <a:lnTo>
                  <a:pt x="66213" y="28172"/>
                </a:lnTo>
                <a:lnTo>
                  <a:pt x="63651" y="21887"/>
                </a:lnTo>
                <a:lnTo>
                  <a:pt x="58757" y="17130"/>
                </a:lnTo>
                <a:lnTo>
                  <a:pt x="53864" y="12374"/>
                </a:lnTo>
                <a:lnTo>
                  <a:pt x="46845" y="9674"/>
                </a:lnTo>
                <a:lnTo>
                  <a:pt x="37700" y="9030"/>
                </a:lnTo>
                <a:lnTo>
                  <a:pt x="37700" y="0"/>
                </a:lnTo>
                <a:lnTo>
                  <a:pt x="31153" y="0"/>
                </a:lnTo>
                <a:lnTo>
                  <a:pt x="31153" y="9168"/>
                </a:lnTo>
                <a:lnTo>
                  <a:pt x="21917" y="9260"/>
                </a:lnTo>
                <a:lnTo>
                  <a:pt x="18161" y="24955"/>
                </a:lnTo>
                <a:lnTo>
                  <a:pt x="20711" y="21508"/>
                </a:lnTo>
                <a:lnTo>
                  <a:pt x="24995" y="19670"/>
                </a:lnTo>
                <a:lnTo>
                  <a:pt x="31015" y="19440"/>
                </a:lnTo>
                <a:lnTo>
                  <a:pt x="31015" y="51840"/>
                </a:lnTo>
                <a:lnTo>
                  <a:pt x="25915" y="50829"/>
                </a:lnTo>
                <a:lnTo>
                  <a:pt x="21860" y="49037"/>
                </a:lnTo>
                <a:lnTo>
                  <a:pt x="18850" y="46463"/>
                </a:lnTo>
                <a:lnTo>
                  <a:pt x="15840" y="43889"/>
                </a:lnTo>
                <a:lnTo>
                  <a:pt x="14336" y="40328"/>
                </a:lnTo>
                <a:lnTo>
                  <a:pt x="13761" y="59354"/>
                </a:lnTo>
                <a:lnTo>
                  <a:pt x="21090" y="62502"/>
                </a:lnTo>
                <a:lnTo>
                  <a:pt x="31015" y="64387"/>
                </a:lnTo>
                <a:lnTo>
                  <a:pt x="31015" y="101957"/>
                </a:lnTo>
                <a:lnTo>
                  <a:pt x="23296" y="101314"/>
                </a:lnTo>
                <a:lnTo>
                  <a:pt x="18012" y="98396"/>
                </a:lnTo>
                <a:lnTo>
                  <a:pt x="15163" y="93203"/>
                </a:lnTo>
                <a:lnTo>
                  <a:pt x="13555" y="90307"/>
                </a:lnTo>
                <a:lnTo>
                  <a:pt x="12567" y="85712"/>
                </a:lnTo>
                <a:lnTo>
                  <a:pt x="12199" y="79415"/>
                </a:lnTo>
                <a:lnTo>
                  <a:pt x="0" y="79415"/>
                </a:lnTo>
                <a:lnTo>
                  <a:pt x="0" y="87320"/>
                </a:lnTo>
                <a:lnTo>
                  <a:pt x="1309" y="93593"/>
                </a:lnTo>
                <a:lnTo>
                  <a:pt x="3928" y="98235"/>
                </a:lnTo>
                <a:lnTo>
                  <a:pt x="6790" y="102344"/>
                </a:lnTo>
                <a:lnTo>
                  <a:pt x="16766" y="109371"/>
                </a:lnTo>
                <a:lnTo>
                  <a:pt x="31153" y="112436"/>
                </a:lnTo>
                <a:lnTo>
                  <a:pt x="31153" y="125810"/>
                </a:lnTo>
                <a:lnTo>
                  <a:pt x="37700" y="125810"/>
                </a:lnTo>
                <a:lnTo>
                  <a:pt x="37700" y="66041"/>
                </a:lnTo>
                <a:lnTo>
                  <a:pt x="43445" y="67604"/>
                </a:lnTo>
                <a:lnTo>
                  <a:pt x="37700" y="53150"/>
                </a:lnTo>
                <a:lnTo>
                  <a:pt x="37700" y="19647"/>
                </a:lnTo>
                <a:lnTo>
                  <a:pt x="44042" y="19876"/>
                </a:lnTo>
                <a:lnTo>
                  <a:pt x="48660" y="22312"/>
                </a:lnTo>
                <a:lnTo>
                  <a:pt x="51555" y="26954"/>
                </a:lnTo>
                <a:lnTo>
                  <a:pt x="53117" y="29482"/>
                </a:lnTo>
                <a:lnTo>
                  <a:pt x="54059" y="32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6478730" y="2805274"/>
            <a:ext cx="28196" cy="52310"/>
          </a:xfrm>
          <a:custGeom>
            <a:avLst/>
            <a:gdLst/>
            <a:ahLst/>
            <a:cxnLst/>
            <a:rect l="l" t="t" r="r" b="b"/>
            <a:pathLst>
              <a:path w="31016" h="59285">
                <a:moveTo>
                  <a:pt x="13280" y="45912"/>
                </a:moveTo>
                <a:lnTo>
                  <a:pt x="7858" y="48784"/>
                </a:lnTo>
                <a:lnTo>
                  <a:pt x="0" y="49152"/>
                </a:lnTo>
                <a:lnTo>
                  <a:pt x="0" y="59285"/>
                </a:lnTo>
                <a:lnTo>
                  <a:pt x="8317" y="58367"/>
                </a:lnTo>
                <a:lnTo>
                  <a:pt x="14681" y="56482"/>
                </a:lnTo>
                <a:lnTo>
                  <a:pt x="19091" y="53632"/>
                </a:lnTo>
                <a:lnTo>
                  <a:pt x="21648" y="51740"/>
                </a:lnTo>
                <a:lnTo>
                  <a:pt x="28674" y="41742"/>
                </a:lnTo>
                <a:lnTo>
                  <a:pt x="31016" y="27574"/>
                </a:lnTo>
                <a:lnTo>
                  <a:pt x="31016" y="19118"/>
                </a:lnTo>
                <a:lnTo>
                  <a:pt x="27914" y="12730"/>
                </a:lnTo>
                <a:lnTo>
                  <a:pt x="21711" y="8410"/>
                </a:lnTo>
                <a:lnTo>
                  <a:pt x="17897" y="5790"/>
                </a:lnTo>
                <a:lnTo>
                  <a:pt x="10660" y="2987"/>
                </a:lnTo>
                <a:lnTo>
                  <a:pt x="0" y="0"/>
                </a:lnTo>
                <a:lnTo>
                  <a:pt x="5744" y="14453"/>
                </a:lnTo>
                <a:lnTo>
                  <a:pt x="9833" y="16108"/>
                </a:lnTo>
                <a:lnTo>
                  <a:pt x="12269" y="17855"/>
                </a:lnTo>
                <a:lnTo>
                  <a:pt x="16496" y="20842"/>
                </a:lnTo>
                <a:lnTo>
                  <a:pt x="18610" y="25208"/>
                </a:lnTo>
                <a:lnTo>
                  <a:pt x="18610" y="34583"/>
                </a:lnTo>
                <a:lnTo>
                  <a:pt x="17829" y="37777"/>
                </a:lnTo>
                <a:lnTo>
                  <a:pt x="16266" y="40534"/>
                </a:lnTo>
                <a:lnTo>
                  <a:pt x="13280" y="45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6518373" y="2767743"/>
            <a:ext cx="62721" cy="89598"/>
          </a:xfrm>
          <a:custGeom>
            <a:avLst/>
            <a:gdLst/>
            <a:ahLst/>
            <a:cxnLst/>
            <a:rect l="l" t="t" r="r" b="b"/>
            <a:pathLst>
              <a:path w="68993" h="101544">
                <a:moveTo>
                  <a:pt x="14749" y="32538"/>
                </a:moveTo>
                <a:lnTo>
                  <a:pt x="14979" y="26931"/>
                </a:lnTo>
                <a:lnTo>
                  <a:pt x="15967" y="22611"/>
                </a:lnTo>
                <a:lnTo>
                  <a:pt x="17713" y="19578"/>
                </a:lnTo>
                <a:lnTo>
                  <a:pt x="20884" y="14063"/>
                </a:lnTo>
                <a:lnTo>
                  <a:pt x="26604" y="11305"/>
                </a:lnTo>
                <a:lnTo>
                  <a:pt x="39515" y="11305"/>
                </a:lnTo>
                <a:lnTo>
                  <a:pt x="43583" y="12638"/>
                </a:lnTo>
                <a:lnTo>
                  <a:pt x="47075" y="15304"/>
                </a:lnTo>
                <a:lnTo>
                  <a:pt x="50567" y="17969"/>
                </a:lnTo>
                <a:lnTo>
                  <a:pt x="52313" y="21761"/>
                </a:lnTo>
                <a:lnTo>
                  <a:pt x="52313" y="33296"/>
                </a:lnTo>
                <a:lnTo>
                  <a:pt x="49694" y="37892"/>
                </a:lnTo>
                <a:lnTo>
                  <a:pt x="44456" y="40466"/>
                </a:lnTo>
                <a:lnTo>
                  <a:pt x="41469" y="41936"/>
                </a:lnTo>
                <a:lnTo>
                  <a:pt x="37655" y="42671"/>
                </a:lnTo>
                <a:lnTo>
                  <a:pt x="29315" y="42557"/>
                </a:lnTo>
                <a:lnTo>
                  <a:pt x="26949" y="42327"/>
                </a:lnTo>
                <a:lnTo>
                  <a:pt x="26949" y="53288"/>
                </a:lnTo>
                <a:lnTo>
                  <a:pt x="32049" y="53150"/>
                </a:lnTo>
                <a:lnTo>
                  <a:pt x="39447" y="53150"/>
                </a:lnTo>
                <a:lnTo>
                  <a:pt x="45225" y="54506"/>
                </a:lnTo>
                <a:lnTo>
                  <a:pt x="49384" y="57217"/>
                </a:lnTo>
                <a:lnTo>
                  <a:pt x="53542" y="59929"/>
                </a:lnTo>
                <a:lnTo>
                  <a:pt x="55621" y="64685"/>
                </a:lnTo>
                <a:lnTo>
                  <a:pt x="55621" y="77002"/>
                </a:lnTo>
                <a:lnTo>
                  <a:pt x="53646" y="81506"/>
                </a:lnTo>
                <a:lnTo>
                  <a:pt x="49694" y="84999"/>
                </a:lnTo>
                <a:lnTo>
                  <a:pt x="45742" y="88492"/>
                </a:lnTo>
                <a:lnTo>
                  <a:pt x="40504" y="90238"/>
                </a:lnTo>
                <a:lnTo>
                  <a:pt x="25570" y="90238"/>
                </a:lnTo>
                <a:lnTo>
                  <a:pt x="19758" y="87641"/>
                </a:lnTo>
                <a:lnTo>
                  <a:pt x="16541" y="82448"/>
                </a:lnTo>
                <a:lnTo>
                  <a:pt x="14703" y="79553"/>
                </a:lnTo>
                <a:lnTo>
                  <a:pt x="13509" y="74911"/>
                </a:lnTo>
                <a:lnTo>
                  <a:pt x="12957" y="68523"/>
                </a:lnTo>
                <a:lnTo>
                  <a:pt x="0" y="68523"/>
                </a:lnTo>
                <a:lnTo>
                  <a:pt x="0" y="77714"/>
                </a:lnTo>
                <a:lnTo>
                  <a:pt x="2630" y="85516"/>
                </a:lnTo>
                <a:lnTo>
                  <a:pt x="7891" y="91927"/>
                </a:lnTo>
                <a:lnTo>
                  <a:pt x="8953" y="93132"/>
                </a:lnTo>
                <a:lnTo>
                  <a:pt x="19019" y="99441"/>
                </a:lnTo>
                <a:lnTo>
                  <a:pt x="33290" y="101544"/>
                </a:lnTo>
                <a:lnTo>
                  <a:pt x="36243" y="101475"/>
                </a:lnTo>
                <a:lnTo>
                  <a:pt x="49584" y="98911"/>
                </a:lnTo>
                <a:lnTo>
                  <a:pt x="59688" y="92651"/>
                </a:lnTo>
                <a:lnTo>
                  <a:pt x="65891" y="86723"/>
                </a:lnTo>
                <a:lnTo>
                  <a:pt x="68993" y="79047"/>
                </a:lnTo>
                <a:lnTo>
                  <a:pt x="68993" y="63743"/>
                </a:lnTo>
                <a:lnTo>
                  <a:pt x="67533" y="58768"/>
                </a:lnTo>
                <a:lnTo>
                  <a:pt x="64616" y="54701"/>
                </a:lnTo>
                <a:lnTo>
                  <a:pt x="61698" y="50634"/>
                </a:lnTo>
                <a:lnTo>
                  <a:pt x="57643" y="47888"/>
                </a:lnTo>
                <a:lnTo>
                  <a:pt x="52451" y="46463"/>
                </a:lnTo>
                <a:lnTo>
                  <a:pt x="55667" y="45130"/>
                </a:lnTo>
                <a:lnTo>
                  <a:pt x="58286" y="43292"/>
                </a:lnTo>
                <a:lnTo>
                  <a:pt x="60308" y="40948"/>
                </a:lnTo>
                <a:lnTo>
                  <a:pt x="63571" y="37179"/>
                </a:lnTo>
                <a:lnTo>
                  <a:pt x="65201" y="32262"/>
                </a:lnTo>
                <a:lnTo>
                  <a:pt x="65201" y="17693"/>
                </a:lnTo>
                <a:lnTo>
                  <a:pt x="62445" y="11202"/>
                </a:lnTo>
                <a:lnTo>
                  <a:pt x="56931" y="6721"/>
                </a:lnTo>
                <a:lnTo>
                  <a:pt x="51417" y="2240"/>
                </a:lnTo>
                <a:lnTo>
                  <a:pt x="43628" y="0"/>
                </a:lnTo>
                <a:lnTo>
                  <a:pt x="33566" y="0"/>
                </a:lnTo>
                <a:lnTo>
                  <a:pt x="27956" y="327"/>
                </a:lnTo>
                <a:lnTo>
                  <a:pt x="15365" y="4590"/>
                </a:lnTo>
                <a:lnTo>
                  <a:pt x="6892" y="13787"/>
                </a:lnTo>
                <a:lnTo>
                  <a:pt x="3951" y="18934"/>
                </a:lnTo>
                <a:lnTo>
                  <a:pt x="2481" y="25184"/>
                </a:lnTo>
                <a:lnTo>
                  <a:pt x="2481" y="32538"/>
                </a:lnTo>
                <a:lnTo>
                  <a:pt x="14749" y="32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549284" y="606346"/>
            <a:ext cx="1811390" cy="116909"/>
          </a:xfrm>
          <a:custGeom>
            <a:avLst/>
            <a:gdLst/>
            <a:ahLst/>
            <a:cxnLst/>
            <a:rect l="l" t="t" r="r" b="b"/>
            <a:pathLst>
              <a:path w="1992529" h="132497">
                <a:moveTo>
                  <a:pt x="1838025" y="38662"/>
                </a:moveTo>
                <a:lnTo>
                  <a:pt x="1842804" y="36605"/>
                </a:lnTo>
                <a:lnTo>
                  <a:pt x="1856451" y="36605"/>
                </a:lnTo>
                <a:lnTo>
                  <a:pt x="1862125" y="39593"/>
                </a:lnTo>
                <a:lnTo>
                  <a:pt x="1865525" y="45568"/>
                </a:lnTo>
                <a:lnTo>
                  <a:pt x="1867364" y="48784"/>
                </a:lnTo>
                <a:lnTo>
                  <a:pt x="1868535" y="53081"/>
                </a:lnTo>
                <a:lnTo>
                  <a:pt x="1869041" y="58458"/>
                </a:lnTo>
                <a:lnTo>
                  <a:pt x="1828031" y="58458"/>
                </a:lnTo>
                <a:lnTo>
                  <a:pt x="1828261" y="52117"/>
                </a:lnTo>
                <a:lnTo>
                  <a:pt x="1824033" y="36881"/>
                </a:lnTo>
                <a:lnTo>
                  <a:pt x="1821096" y="40749"/>
                </a:lnTo>
                <a:lnTo>
                  <a:pt x="1816062" y="52094"/>
                </a:lnTo>
                <a:lnTo>
                  <a:pt x="1814384" y="65766"/>
                </a:lnTo>
                <a:lnTo>
                  <a:pt x="1814583" y="70809"/>
                </a:lnTo>
                <a:lnTo>
                  <a:pt x="1817520" y="83804"/>
                </a:lnTo>
                <a:lnTo>
                  <a:pt x="1823964" y="93858"/>
                </a:lnTo>
                <a:lnTo>
                  <a:pt x="1834608" y="101386"/>
                </a:lnTo>
                <a:lnTo>
                  <a:pt x="1847330" y="103888"/>
                </a:lnTo>
                <a:lnTo>
                  <a:pt x="1851097" y="103888"/>
                </a:lnTo>
                <a:lnTo>
                  <a:pt x="1854474" y="103521"/>
                </a:lnTo>
                <a:lnTo>
                  <a:pt x="1857461" y="102785"/>
                </a:lnTo>
                <a:lnTo>
                  <a:pt x="1863021" y="101498"/>
                </a:lnTo>
                <a:lnTo>
                  <a:pt x="1867685" y="99017"/>
                </a:lnTo>
                <a:lnTo>
                  <a:pt x="1871452" y="95340"/>
                </a:lnTo>
                <a:lnTo>
                  <a:pt x="1873705" y="93226"/>
                </a:lnTo>
                <a:lnTo>
                  <a:pt x="1875737" y="90503"/>
                </a:lnTo>
                <a:lnTo>
                  <a:pt x="1877553" y="87171"/>
                </a:lnTo>
                <a:lnTo>
                  <a:pt x="1879368" y="83839"/>
                </a:lnTo>
                <a:lnTo>
                  <a:pt x="1880436" y="80817"/>
                </a:lnTo>
                <a:lnTo>
                  <a:pt x="1880758" y="78105"/>
                </a:lnTo>
                <a:lnTo>
                  <a:pt x="1868558" y="78105"/>
                </a:lnTo>
                <a:lnTo>
                  <a:pt x="1867639" y="81369"/>
                </a:lnTo>
                <a:lnTo>
                  <a:pt x="1866076" y="84241"/>
                </a:lnTo>
                <a:lnTo>
                  <a:pt x="1863872" y="86723"/>
                </a:lnTo>
                <a:lnTo>
                  <a:pt x="1860012" y="90997"/>
                </a:lnTo>
                <a:lnTo>
                  <a:pt x="1854842" y="93134"/>
                </a:lnTo>
                <a:lnTo>
                  <a:pt x="1841425" y="93134"/>
                </a:lnTo>
                <a:lnTo>
                  <a:pt x="1836302" y="90870"/>
                </a:lnTo>
                <a:lnTo>
                  <a:pt x="1832993" y="86344"/>
                </a:lnTo>
                <a:lnTo>
                  <a:pt x="1829685" y="81817"/>
                </a:lnTo>
                <a:lnTo>
                  <a:pt x="1827916" y="75808"/>
                </a:lnTo>
                <a:lnTo>
                  <a:pt x="1827686" y="68316"/>
                </a:lnTo>
                <a:lnTo>
                  <a:pt x="1881792" y="68316"/>
                </a:lnTo>
                <a:lnTo>
                  <a:pt x="1881792" y="60872"/>
                </a:lnTo>
                <a:lnTo>
                  <a:pt x="1881424" y="55448"/>
                </a:lnTo>
                <a:lnTo>
                  <a:pt x="1880689" y="52048"/>
                </a:lnTo>
                <a:lnTo>
                  <a:pt x="1879862" y="47084"/>
                </a:lnTo>
                <a:lnTo>
                  <a:pt x="1878208" y="42741"/>
                </a:lnTo>
                <a:lnTo>
                  <a:pt x="1875726" y="39018"/>
                </a:lnTo>
                <a:lnTo>
                  <a:pt x="1873153" y="35112"/>
                </a:lnTo>
                <a:lnTo>
                  <a:pt x="1869408" y="31930"/>
                </a:lnTo>
                <a:lnTo>
                  <a:pt x="1864492" y="29470"/>
                </a:lnTo>
                <a:lnTo>
                  <a:pt x="1859575" y="27012"/>
                </a:lnTo>
                <a:lnTo>
                  <a:pt x="1854498" y="25782"/>
                </a:lnTo>
                <a:lnTo>
                  <a:pt x="1846855" y="25850"/>
                </a:lnTo>
                <a:lnTo>
                  <a:pt x="1838025" y="38662"/>
                </a:lnTo>
                <a:close/>
              </a:path>
              <a:path w="1992529" h="132497">
                <a:moveTo>
                  <a:pt x="1834186" y="29009"/>
                </a:moveTo>
                <a:lnTo>
                  <a:pt x="1824033" y="36881"/>
                </a:lnTo>
                <a:lnTo>
                  <a:pt x="1828261" y="52117"/>
                </a:lnTo>
                <a:lnTo>
                  <a:pt x="1830305" y="46888"/>
                </a:lnTo>
                <a:lnTo>
                  <a:pt x="1834164" y="42776"/>
                </a:lnTo>
                <a:lnTo>
                  <a:pt x="1838025" y="38662"/>
                </a:lnTo>
                <a:lnTo>
                  <a:pt x="1846855" y="25850"/>
                </a:lnTo>
                <a:lnTo>
                  <a:pt x="1834186" y="29009"/>
                </a:lnTo>
                <a:close/>
              </a:path>
              <a:path w="1992529" h="132497">
                <a:moveTo>
                  <a:pt x="1949750" y="91617"/>
                </a:moveTo>
                <a:lnTo>
                  <a:pt x="1946627" y="87619"/>
                </a:lnTo>
                <a:lnTo>
                  <a:pt x="1944926" y="85413"/>
                </a:lnTo>
                <a:lnTo>
                  <a:pt x="1943893" y="82242"/>
                </a:lnTo>
                <a:lnTo>
                  <a:pt x="1943525" y="78105"/>
                </a:lnTo>
                <a:lnTo>
                  <a:pt x="1931600" y="78105"/>
                </a:lnTo>
                <a:lnTo>
                  <a:pt x="1931923" y="85459"/>
                </a:lnTo>
                <a:lnTo>
                  <a:pt x="1934369" y="91629"/>
                </a:lnTo>
                <a:lnTo>
                  <a:pt x="1938941" y="96615"/>
                </a:lnTo>
                <a:lnTo>
                  <a:pt x="1943513" y="101602"/>
                </a:lnTo>
                <a:lnTo>
                  <a:pt x="1951290" y="104095"/>
                </a:lnTo>
                <a:lnTo>
                  <a:pt x="1972473" y="104095"/>
                </a:lnTo>
                <a:lnTo>
                  <a:pt x="1980066" y="101705"/>
                </a:lnTo>
                <a:lnTo>
                  <a:pt x="1985052" y="96925"/>
                </a:lnTo>
                <a:lnTo>
                  <a:pt x="1990037" y="92146"/>
                </a:lnTo>
                <a:lnTo>
                  <a:pt x="1992529" y="86470"/>
                </a:lnTo>
                <a:lnTo>
                  <a:pt x="1992529" y="73096"/>
                </a:lnTo>
                <a:lnTo>
                  <a:pt x="1990118" y="68110"/>
                </a:lnTo>
                <a:lnTo>
                  <a:pt x="1985293" y="64939"/>
                </a:lnTo>
                <a:lnTo>
                  <a:pt x="1982260" y="62916"/>
                </a:lnTo>
                <a:lnTo>
                  <a:pt x="1976287" y="60825"/>
                </a:lnTo>
                <a:lnTo>
                  <a:pt x="1967373" y="58666"/>
                </a:lnTo>
                <a:lnTo>
                  <a:pt x="1959171" y="56666"/>
                </a:lnTo>
                <a:lnTo>
                  <a:pt x="1955587" y="55793"/>
                </a:lnTo>
                <a:lnTo>
                  <a:pt x="1952876" y="54782"/>
                </a:lnTo>
                <a:lnTo>
                  <a:pt x="1951038" y="53633"/>
                </a:lnTo>
                <a:lnTo>
                  <a:pt x="1947866" y="51703"/>
                </a:lnTo>
                <a:lnTo>
                  <a:pt x="1946282" y="49129"/>
                </a:lnTo>
                <a:lnTo>
                  <a:pt x="1946282" y="42971"/>
                </a:lnTo>
                <a:lnTo>
                  <a:pt x="1947488" y="40604"/>
                </a:lnTo>
                <a:lnTo>
                  <a:pt x="1949900" y="38812"/>
                </a:lnTo>
                <a:lnTo>
                  <a:pt x="1952313" y="37019"/>
                </a:lnTo>
                <a:lnTo>
                  <a:pt x="1955862" y="36123"/>
                </a:lnTo>
                <a:lnTo>
                  <a:pt x="1967579" y="36123"/>
                </a:lnTo>
                <a:lnTo>
                  <a:pt x="1972519" y="37755"/>
                </a:lnTo>
                <a:lnTo>
                  <a:pt x="1975368" y="41018"/>
                </a:lnTo>
                <a:lnTo>
                  <a:pt x="1977114" y="43315"/>
                </a:lnTo>
                <a:lnTo>
                  <a:pt x="1978101" y="45866"/>
                </a:lnTo>
                <a:lnTo>
                  <a:pt x="1978331" y="48669"/>
                </a:lnTo>
                <a:lnTo>
                  <a:pt x="1990049" y="48669"/>
                </a:lnTo>
                <a:lnTo>
                  <a:pt x="1990140" y="43890"/>
                </a:lnTo>
                <a:lnTo>
                  <a:pt x="1988647" y="39432"/>
                </a:lnTo>
                <a:lnTo>
                  <a:pt x="1985569" y="35296"/>
                </a:lnTo>
                <a:lnTo>
                  <a:pt x="1975602" y="27847"/>
                </a:lnTo>
                <a:lnTo>
                  <a:pt x="1961513" y="25507"/>
                </a:lnTo>
                <a:lnTo>
                  <a:pt x="1953013" y="25507"/>
                </a:lnTo>
                <a:lnTo>
                  <a:pt x="1946247" y="27667"/>
                </a:lnTo>
                <a:lnTo>
                  <a:pt x="1941215" y="31987"/>
                </a:lnTo>
                <a:lnTo>
                  <a:pt x="1936185" y="36307"/>
                </a:lnTo>
                <a:lnTo>
                  <a:pt x="1933668" y="41959"/>
                </a:lnTo>
                <a:lnTo>
                  <a:pt x="1933668" y="54874"/>
                </a:lnTo>
                <a:lnTo>
                  <a:pt x="1936335" y="59515"/>
                </a:lnTo>
                <a:lnTo>
                  <a:pt x="1941664" y="62870"/>
                </a:lnTo>
                <a:lnTo>
                  <a:pt x="1944650" y="64801"/>
                </a:lnTo>
                <a:lnTo>
                  <a:pt x="1949292" y="66547"/>
                </a:lnTo>
                <a:lnTo>
                  <a:pt x="1955587" y="68110"/>
                </a:lnTo>
                <a:lnTo>
                  <a:pt x="1965443" y="70591"/>
                </a:lnTo>
                <a:lnTo>
                  <a:pt x="1970726" y="71924"/>
                </a:lnTo>
                <a:lnTo>
                  <a:pt x="1974265" y="73096"/>
                </a:lnTo>
                <a:lnTo>
                  <a:pt x="1976056" y="74108"/>
                </a:lnTo>
                <a:lnTo>
                  <a:pt x="1978860" y="75762"/>
                </a:lnTo>
                <a:lnTo>
                  <a:pt x="1980261" y="78174"/>
                </a:lnTo>
                <a:lnTo>
                  <a:pt x="1980261" y="85528"/>
                </a:lnTo>
                <a:lnTo>
                  <a:pt x="1978515" y="88619"/>
                </a:lnTo>
                <a:lnTo>
                  <a:pt x="1975023" y="90618"/>
                </a:lnTo>
                <a:lnTo>
                  <a:pt x="1971531" y="92617"/>
                </a:lnTo>
                <a:lnTo>
                  <a:pt x="1967488" y="93616"/>
                </a:lnTo>
                <a:lnTo>
                  <a:pt x="1955173" y="93616"/>
                </a:lnTo>
                <a:lnTo>
                  <a:pt x="1949750" y="91617"/>
                </a:lnTo>
                <a:close/>
              </a:path>
              <a:path w="1992529" h="132497">
                <a:moveTo>
                  <a:pt x="1918229" y="102440"/>
                </a:moveTo>
                <a:lnTo>
                  <a:pt x="1921687" y="102349"/>
                </a:lnTo>
                <a:lnTo>
                  <a:pt x="1924766" y="101981"/>
                </a:lnTo>
                <a:lnTo>
                  <a:pt x="1927672" y="101269"/>
                </a:lnTo>
                <a:lnTo>
                  <a:pt x="1927672" y="91479"/>
                </a:lnTo>
                <a:lnTo>
                  <a:pt x="1923927" y="91686"/>
                </a:lnTo>
                <a:lnTo>
                  <a:pt x="1921079" y="91686"/>
                </a:lnTo>
                <a:lnTo>
                  <a:pt x="1918505" y="90928"/>
                </a:lnTo>
                <a:lnTo>
                  <a:pt x="1915886" y="88331"/>
                </a:lnTo>
                <a:lnTo>
                  <a:pt x="1915886" y="37571"/>
                </a:lnTo>
                <a:lnTo>
                  <a:pt x="1927672" y="37571"/>
                </a:lnTo>
                <a:lnTo>
                  <a:pt x="1927672" y="27437"/>
                </a:lnTo>
                <a:lnTo>
                  <a:pt x="1915886" y="27437"/>
                </a:lnTo>
                <a:lnTo>
                  <a:pt x="1915886" y="6824"/>
                </a:lnTo>
                <a:lnTo>
                  <a:pt x="1903342" y="6824"/>
                </a:lnTo>
                <a:lnTo>
                  <a:pt x="1903342" y="27437"/>
                </a:lnTo>
                <a:lnTo>
                  <a:pt x="1893348" y="27437"/>
                </a:lnTo>
                <a:lnTo>
                  <a:pt x="1893348" y="37571"/>
                </a:lnTo>
                <a:lnTo>
                  <a:pt x="1903342" y="37571"/>
                </a:lnTo>
                <a:lnTo>
                  <a:pt x="1903342" y="91181"/>
                </a:lnTo>
                <a:lnTo>
                  <a:pt x="1904376" y="95030"/>
                </a:lnTo>
                <a:lnTo>
                  <a:pt x="1906444" y="97994"/>
                </a:lnTo>
                <a:lnTo>
                  <a:pt x="1908511" y="100958"/>
                </a:lnTo>
                <a:lnTo>
                  <a:pt x="1912440" y="102440"/>
                </a:lnTo>
                <a:lnTo>
                  <a:pt x="1918229" y="102440"/>
                </a:lnTo>
                <a:close/>
              </a:path>
              <a:path w="1992529" h="132497">
                <a:moveTo>
                  <a:pt x="1341839" y="102440"/>
                </a:moveTo>
                <a:lnTo>
                  <a:pt x="1345296" y="102349"/>
                </a:lnTo>
                <a:lnTo>
                  <a:pt x="1348376" y="101981"/>
                </a:lnTo>
                <a:lnTo>
                  <a:pt x="1351281" y="101269"/>
                </a:lnTo>
                <a:lnTo>
                  <a:pt x="1351281" y="91479"/>
                </a:lnTo>
                <a:lnTo>
                  <a:pt x="1347537" y="91686"/>
                </a:lnTo>
                <a:lnTo>
                  <a:pt x="1344688" y="91686"/>
                </a:lnTo>
                <a:lnTo>
                  <a:pt x="1342114" y="90928"/>
                </a:lnTo>
                <a:lnTo>
                  <a:pt x="1339496" y="88331"/>
                </a:lnTo>
                <a:lnTo>
                  <a:pt x="1339496" y="37571"/>
                </a:lnTo>
                <a:lnTo>
                  <a:pt x="1351281" y="37571"/>
                </a:lnTo>
                <a:lnTo>
                  <a:pt x="1351281" y="27437"/>
                </a:lnTo>
                <a:lnTo>
                  <a:pt x="1339496" y="27437"/>
                </a:lnTo>
                <a:lnTo>
                  <a:pt x="1339496" y="6824"/>
                </a:lnTo>
                <a:lnTo>
                  <a:pt x="1326952" y="6824"/>
                </a:lnTo>
                <a:lnTo>
                  <a:pt x="1326952" y="27437"/>
                </a:lnTo>
                <a:lnTo>
                  <a:pt x="1316958" y="27437"/>
                </a:lnTo>
                <a:lnTo>
                  <a:pt x="1316958" y="37571"/>
                </a:lnTo>
                <a:lnTo>
                  <a:pt x="1326952" y="37571"/>
                </a:lnTo>
                <a:lnTo>
                  <a:pt x="1326952" y="91181"/>
                </a:lnTo>
                <a:lnTo>
                  <a:pt x="1327986" y="95030"/>
                </a:lnTo>
                <a:lnTo>
                  <a:pt x="1330053" y="97994"/>
                </a:lnTo>
                <a:lnTo>
                  <a:pt x="1332121" y="100958"/>
                </a:lnTo>
                <a:lnTo>
                  <a:pt x="1336050" y="102440"/>
                </a:lnTo>
                <a:lnTo>
                  <a:pt x="1341839" y="102440"/>
                </a:lnTo>
                <a:close/>
              </a:path>
              <a:path w="1992529" h="132497">
                <a:moveTo>
                  <a:pt x="812501" y="102440"/>
                </a:moveTo>
                <a:lnTo>
                  <a:pt x="815959" y="102348"/>
                </a:lnTo>
                <a:lnTo>
                  <a:pt x="819038" y="101981"/>
                </a:lnTo>
                <a:lnTo>
                  <a:pt x="821944" y="101268"/>
                </a:lnTo>
                <a:lnTo>
                  <a:pt x="821944" y="91479"/>
                </a:lnTo>
                <a:lnTo>
                  <a:pt x="818199" y="91686"/>
                </a:lnTo>
                <a:lnTo>
                  <a:pt x="815350" y="91686"/>
                </a:lnTo>
                <a:lnTo>
                  <a:pt x="812776" y="90927"/>
                </a:lnTo>
                <a:lnTo>
                  <a:pt x="810158" y="88331"/>
                </a:lnTo>
                <a:lnTo>
                  <a:pt x="810158" y="37570"/>
                </a:lnTo>
                <a:lnTo>
                  <a:pt x="821944" y="37570"/>
                </a:lnTo>
                <a:lnTo>
                  <a:pt x="821944" y="27436"/>
                </a:lnTo>
                <a:lnTo>
                  <a:pt x="810158" y="27436"/>
                </a:lnTo>
                <a:lnTo>
                  <a:pt x="810158" y="6824"/>
                </a:lnTo>
                <a:lnTo>
                  <a:pt x="797614" y="6824"/>
                </a:lnTo>
                <a:lnTo>
                  <a:pt x="797614" y="27436"/>
                </a:lnTo>
                <a:lnTo>
                  <a:pt x="787620" y="27436"/>
                </a:lnTo>
                <a:lnTo>
                  <a:pt x="787620" y="37570"/>
                </a:lnTo>
                <a:lnTo>
                  <a:pt x="797614" y="37570"/>
                </a:lnTo>
                <a:lnTo>
                  <a:pt x="797614" y="91180"/>
                </a:lnTo>
                <a:lnTo>
                  <a:pt x="798647" y="95029"/>
                </a:lnTo>
                <a:lnTo>
                  <a:pt x="800715" y="97993"/>
                </a:lnTo>
                <a:lnTo>
                  <a:pt x="802783" y="100958"/>
                </a:lnTo>
                <a:lnTo>
                  <a:pt x="806712" y="102440"/>
                </a:lnTo>
                <a:lnTo>
                  <a:pt x="812501" y="102440"/>
                </a:lnTo>
                <a:close/>
              </a:path>
              <a:path w="1992529" h="132497">
                <a:moveTo>
                  <a:pt x="525087" y="27436"/>
                </a:moveTo>
                <a:lnTo>
                  <a:pt x="512818" y="27436"/>
                </a:lnTo>
                <a:lnTo>
                  <a:pt x="512818" y="101268"/>
                </a:lnTo>
                <a:lnTo>
                  <a:pt x="525225" y="101268"/>
                </a:lnTo>
                <a:lnTo>
                  <a:pt x="525225" y="52598"/>
                </a:lnTo>
                <a:lnTo>
                  <a:pt x="527144" y="46026"/>
                </a:lnTo>
                <a:lnTo>
                  <a:pt x="530980" y="42396"/>
                </a:lnTo>
                <a:lnTo>
                  <a:pt x="534817" y="38765"/>
                </a:lnTo>
                <a:lnTo>
                  <a:pt x="539079" y="36950"/>
                </a:lnTo>
                <a:lnTo>
                  <a:pt x="548912" y="36950"/>
                </a:lnTo>
                <a:lnTo>
                  <a:pt x="552427" y="38673"/>
                </a:lnTo>
                <a:lnTo>
                  <a:pt x="554311" y="42120"/>
                </a:lnTo>
                <a:lnTo>
                  <a:pt x="555506" y="44418"/>
                </a:lnTo>
                <a:lnTo>
                  <a:pt x="556102" y="48072"/>
                </a:lnTo>
                <a:lnTo>
                  <a:pt x="556102" y="101268"/>
                </a:lnTo>
                <a:lnTo>
                  <a:pt x="568716" y="101268"/>
                </a:lnTo>
                <a:lnTo>
                  <a:pt x="568716" y="50691"/>
                </a:lnTo>
                <a:lnTo>
                  <a:pt x="570473" y="45245"/>
                </a:lnTo>
                <a:lnTo>
                  <a:pt x="573989" y="41982"/>
                </a:lnTo>
                <a:lnTo>
                  <a:pt x="577504" y="38719"/>
                </a:lnTo>
                <a:lnTo>
                  <a:pt x="581697" y="37088"/>
                </a:lnTo>
                <a:lnTo>
                  <a:pt x="590106" y="37088"/>
                </a:lnTo>
                <a:lnTo>
                  <a:pt x="593104" y="38007"/>
                </a:lnTo>
                <a:lnTo>
                  <a:pt x="595562" y="39845"/>
                </a:lnTo>
                <a:lnTo>
                  <a:pt x="598021" y="41684"/>
                </a:lnTo>
                <a:lnTo>
                  <a:pt x="599250" y="45061"/>
                </a:lnTo>
                <a:lnTo>
                  <a:pt x="599250" y="101268"/>
                </a:lnTo>
                <a:lnTo>
                  <a:pt x="612138" y="101268"/>
                </a:lnTo>
                <a:lnTo>
                  <a:pt x="612138" y="45590"/>
                </a:lnTo>
                <a:lnTo>
                  <a:pt x="611174" y="40397"/>
                </a:lnTo>
                <a:lnTo>
                  <a:pt x="609244" y="36536"/>
                </a:lnTo>
                <a:lnTo>
                  <a:pt x="605660" y="29367"/>
                </a:lnTo>
                <a:lnTo>
                  <a:pt x="598905" y="25782"/>
                </a:lnTo>
                <a:lnTo>
                  <a:pt x="584339" y="25782"/>
                </a:lnTo>
                <a:lnTo>
                  <a:pt x="580158" y="26736"/>
                </a:lnTo>
                <a:lnTo>
                  <a:pt x="576436" y="28643"/>
                </a:lnTo>
                <a:lnTo>
                  <a:pt x="572714" y="30550"/>
                </a:lnTo>
                <a:lnTo>
                  <a:pt x="569474" y="33480"/>
                </a:lnTo>
                <a:lnTo>
                  <a:pt x="566718" y="37433"/>
                </a:lnTo>
                <a:lnTo>
                  <a:pt x="565063" y="34216"/>
                </a:lnTo>
                <a:lnTo>
                  <a:pt x="563225" y="31780"/>
                </a:lnTo>
                <a:lnTo>
                  <a:pt x="561203" y="30125"/>
                </a:lnTo>
                <a:lnTo>
                  <a:pt x="557620" y="27230"/>
                </a:lnTo>
                <a:lnTo>
                  <a:pt x="552887" y="25782"/>
                </a:lnTo>
                <a:lnTo>
                  <a:pt x="541813" y="25782"/>
                </a:lnTo>
                <a:lnTo>
                  <a:pt x="537172" y="27184"/>
                </a:lnTo>
                <a:lnTo>
                  <a:pt x="533082" y="29987"/>
                </a:lnTo>
                <a:lnTo>
                  <a:pt x="530693" y="31642"/>
                </a:lnTo>
                <a:lnTo>
                  <a:pt x="528028" y="34284"/>
                </a:lnTo>
                <a:lnTo>
                  <a:pt x="525087" y="37915"/>
                </a:lnTo>
                <a:lnTo>
                  <a:pt x="525087" y="27436"/>
                </a:lnTo>
                <a:close/>
              </a:path>
              <a:path w="1992529" h="132497">
                <a:moveTo>
                  <a:pt x="159605" y="130704"/>
                </a:moveTo>
                <a:lnTo>
                  <a:pt x="159605" y="92996"/>
                </a:lnTo>
                <a:lnTo>
                  <a:pt x="162316" y="96351"/>
                </a:lnTo>
                <a:lnTo>
                  <a:pt x="161673" y="81483"/>
                </a:lnTo>
                <a:lnTo>
                  <a:pt x="159973" y="77485"/>
                </a:lnTo>
                <a:lnTo>
                  <a:pt x="159123" y="72636"/>
                </a:lnTo>
                <a:lnTo>
                  <a:pt x="159123" y="59860"/>
                </a:lnTo>
                <a:lnTo>
                  <a:pt x="159973" y="54024"/>
                </a:lnTo>
                <a:lnTo>
                  <a:pt x="161673" y="49428"/>
                </a:lnTo>
                <a:lnTo>
                  <a:pt x="164843" y="40833"/>
                </a:lnTo>
                <a:lnTo>
                  <a:pt x="164453" y="31619"/>
                </a:lnTo>
                <a:lnTo>
                  <a:pt x="161742" y="34216"/>
                </a:lnTo>
                <a:lnTo>
                  <a:pt x="159260" y="37570"/>
                </a:lnTo>
                <a:lnTo>
                  <a:pt x="159260" y="27781"/>
                </a:lnTo>
                <a:lnTo>
                  <a:pt x="147199" y="27781"/>
                </a:lnTo>
                <a:lnTo>
                  <a:pt x="147199" y="130704"/>
                </a:lnTo>
                <a:lnTo>
                  <a:pt x="159605" y="130704"/>
                </a:lnTo>
                <a:close/>
              </a:path>
              <a:path w="1992529" h="132497">
                <a:moveTo>
                  <a:pt x="42802" y="27436"/>
                </a:moveTo>
                <a:lnTo>
                  <a:pt x="30532" y="27436"/>
                </a:lnTo>
                <a:lnTo>
                  <a:pt x="30532" y="101268"/>
                </a:lnTo>
                <a:lnTo>
                  <a:pt x="42939" y="101268"/>
                </a:lnTo>
                <a:lnTo>
                  <a:pt x="42939" y="52598"/>
                </a:lnTo>
                <a:lnTo>
                  <a:pt x="44858" y="46026"/>
                </a:lnTo>
                <a:lnTo>
                  <a:pt x="48694" y="42396"/>
                </a:lnTo>
                <a:lnTo>
                  <a:pt x="52531" y="38765"/>
                </a:lnTo>
                <a:lnTo>
                  <a:pt x="56793" y="36950"/>
                </a:lnTo>
                <a:lnTo>
                  <a:pt x="66626" y="36950"/>
                </a:lnTo>
                <a:lnTo>
                  <a:pt x="70141" y="38673"/>
                </a:lnTo>
                <a:lnTo>
                  <a:pt x="72025" y="42120"/>
                </a:lnTo>
                <a:lnTo>
                  <a:pt x="73220" y="44418"/>
                </a:lnTo>
                <a:lnTo>
                  <a:pt x="73817" y="48072"/>
                </a:lnTo>
                <a:lnTo>
                  <a:pt x="73817" y="101268"/>
                </a:lnTo>
                <a:lnTo>
                  <a:pt x="86431" y="101268"/>
                </a:lnTo>
                <a:lnTo>
                  <a:pt x="86431" y="50691"/>
                </a:lnTo>
                <a:lnTo>
                  <a:pt x="88187" y="45245"/>
                </a:lnTo>
                <a:lnTo>
                  <a:pt x="91703" y="41982"/>
                </a:lnTo>
                <a:lnTo>
                  <a:pt x="95218" y="38719"/>
                </a:lnTo>
                <a:lnTo>
                  <a:pt x="99411" y="37088"/>
                </a:lnTo>
                <a:lnTo>
                  <a:pt x="107820" y="37088"/>
                </a:lnTo>
                <a:lnTo>
                  <a:pt x="110818" y="38007"/>
                </a:lnTo>
                <a:lnTo>
                  <a:pt x="113277" y="39845"/>
                </a:lnTo>
                <a:lnTo>
                  <a:pt x="115735" y="41684"/>
                </a:lnTo>
                <a:lnTo>
                  <a:pt x="116964" y="45061"/>
                </a:lnTo>
                <a:lnTo>
                  <a:pt x="116964" y="101268"/>
                </a:lnTo>
                <a:lnTo>
                  <a:pt x="129853" y="101268"/>
                </a:lnTo>
                <a:lnTo>
                  <a:pt x="129853" y="45590"/>
                </a:lnTo>
                <a:lnTo>
                  <a:pt x="128888" y="40397"/>
                </a:lnTo>
                <a:lnTo>
                  <a:pt x="126958" y="36536"/>
                </a:lnTo>
                <a:lnTo>
                  <a:pt x="123374" y="29367"/>
                </a:lnTo>
                <a:lnTo>
                  <a:pt x="116619" y="25782"/>
                </a:lnTo>
                <a:lnTo>
                  <a:pt x="102053" y="25782"/>
                </a:lnTo>
                <a:lnTo>
                  <a:pt x="97872" y="26736"/>
                </a:lnTo>
                <a:lnTo>
                  <a:pt x="94150" y="28643"/>
                </a:lnTo>
                <a:lnTo>
                  <a:pt x="90428" y="30550"/>
                </a:lnTo>
                <a:lnTo>
                  <a:pt x="87188" y="33480"/>
                </a:lnTo>
                <a:lnTo>
                  <a:pt x="84432" y="37433"/>
                </a:lnTo>
                <a:lnTo>
                  <a:pt x="82778" y="34216"/>
                </a:lnTo>
                <a:lnTo>
                  <a:pt x="80940" y="31780"/>
                </a:lnTo>
                <a:lnTo>
                  <a:pt x="78917" y="30125"/>
                </a:lnTo>
                <a:lnTo>
                  <a:pt x="75334" y="27230"/>
                </a:lnTo>
                <a:lnTo>
                  <a:pt x="70601" y="25782"/>
                </a:lnTo>
                <a:lnTo>
                  <a:pt x="59527" y="25782"/>
                </a:lnTo>
                <a:lnTo>
                  <a:pt x="54886" y="27184"/>
                </a:lnTo>
                <a:lnTo>
                  <a:pt x="50797" y="29987"/>
                </a:lnTo>
                <a:lnTo>
                  <a:pt x="48407" y="31642"/>
                </a:lnTo>
                <a:lnTo>
                  <a:pt x="45742" y="34284"/>
                </a:lnTo>
                <a:lnTo>
                  <a:pt x="42802" y="37915"/>
                </a:lnTo>
                <a:lnTo>
                  <a:pt x="42802" y="27436"/>
                </a:lnTo>
                <a:close/>
              </a:path>
              <a:path w="1992529" h="132497">
                <a:moveTo>
                  <a:pt x="0" y="0"/>
                </a:moveTo>
                <a:lnTo>
                  <a:pt x="0" y="101268"/>
                </a:lnTo>
                <a:lnTo>
                  <a:pt x="13853" y="101268"/>
                </a:lnTo>
                <a:lnTo>
                  <a:pt x="13853" y="0"/>
                </a:lnTo>
                <a:lnTo>
                  <a:pt x="0" y="0"/>
                </a:lnTo>
                <a:close/>
              </a:path>
              <a:path w="1992529" h="132497">
                <a:moveTo>
                  <a:pt x="166980" y="100096"/>
                </a:moveTo>
                <a:lnTo>
                  <a:pt x="170748" y="102532"/>
                </a:lnTo>
                <a:lnTo>
                  <a:pt x="175411" y="103750"/>
                </a:lnTo>
                <a:lnTo>
                  <a:pt x="188048" y="103750"/>
                </a:lnTo>
                <a:lnTo>
                  <a:pt x="194251" y="101567"/>
                </a:lnTo>
                <a:lnTo>
                  <a:pt x="199581" y="97201"/>
                </a:lnTo>
                <a:lnTo>
                  <a:pt x="206154" y="89524"/>
                </a:lnTo>
                <a:lnTo>
                  <a:pt x="210684" y="77779"/>
                </a:lnTo>
                <a:lnTo>
                  <a:pt x="212193" y="62732"/>
                </a:lnTo>
                <a:lnTo>
                  <a:pt x="212069" y="58598"/>
                </a:lnTo>
                <a:lnTo>
                  <a:pt x="209454" y="45331"/>
                </a:lnTo>
                <a:lnTo>
                  <a:pt x="203441" y="35261"/>
                </a:lnTo>
                <a:lnTo>
                  <a:pt x="197605" y="28850"/>
                </a:lnTo>
                <a:lnTo>
                  <a:pt x="190506" y="25644"/>
                </a:lnTo>
                <a:lnTo>
                  <a:pt x="176492" y="25644"/>
                </a:lnTo>
                <a:lnTo>
                  <a:pt x="171575" y="27023"/>
                </a:lnTo>
                <a:lnTo>
                  <a:pt x="167393" y="29781"/>
                </a:lnTo>
                <a:lnTo>
                  <a:pt x="164453" y="31619"/>
                </a:lnTo>
                <a:lnTo>
                  <a:pt x="164843" y="40833"/>
                </a:lnTo>
                <a:lnTo>
                  <a:pt x="170725" y="36536"/>
                </a:lnTo>
                <a:lnTo>
                  <a:pt x="187864" y="36536"/>
                </a:lnTo>
                <a:lnTo>
                  <a:pt x="193746" y="40604"/>
                </a:lnTo>
                <a:lnTo>
                  <a:pt x="196962" y="48738"/>
                </a:lnTo>
                <a:lnTo>
                  <a:pt x="198662" y="52966"/>
                </a:lnTo>
                <a:lnTo>
                  <a:pt x="199512" y="58022"/>
                </a:lnTo>
                <a:lnTo>
                  <a:pt x="199512" y="73555"/>
                </a:lnTo>
                <a:lnTo>
                  <a:pt x="197594" y="80805"/>
                </a:lnTo>
                <a:lnTo>
                  <a:pt x="193757" y="85654"/>
                </a:lnTo>
                <a:lnTo>
                  <a:pt x="189920" y="90502"/>
                </a:lnTo>
                <a:lnTo>
                  <a:pt x="185107" y="92927"/>
                </a:lnTo>
                <a:lnTo>
                  <a:pt x="170771" y="92927"/>
                </a:lnTo>
                <a:lnTo>
                  <a:pt x="164889" y="89112"/>
                </a:lnTo>
                <a:lnTo>
                  <a:pt x="161673" y="81483"/>
                </a:lnTo>
                <a:lnTo>
                  <a:pt x="162316" y="96351"/>
                </a:lnTo>
                <a:lnTo>
                  <a:pt x="164774" y="98717"/>
                </a:lnTo>
                <a:lnTo>
                  <a:pt x="166980" y="100096"/>
                </a:lnTo>
                <a:close/>
              </a:path>
              <a:path w="1992529" h="132497">
                <a:moveTo>
                  <a:pt x="230850" y="27436"/>
                </a:moveTo>
                <a:lnTo>
                  <a:pt x="230850" y="101268"/>
                </a:lnTo>
                <a:lnTo>
                  <a:pt x="243256" y="101268"/>
                </a:lnTo>
                <a:lnTo>
                  <a:pt x="243256" y="53564"/>
                </a:lnTo>
                <a:lnTo>
                  <a:pt x="244933" y="48933"/>
                </a:lnTo>
                <a:lnTo>
                  <a:pt x="248288" y="44912"/>
                </a:lnTo>
                <a:lnTo>
                  <a:pt x="251642" y="40891"/>
                </a:lnTo>
                <a:lnTo>
                  <a:pt x="256444" y="38880"/>
                </a:lnTo>
                <a:lnTo>
                  <a:pt x="264106" y="38903"/>
                </a:lnTo>
                <a:lnTo>
                  <a:pt x="266759" y="39225"/>
                </a:lnTo>
                <a:lnTo>
                  <a:pt x="266759" y="26127"/>
                </a:lnTo>
                <a:lnTo>
                  <a:pt x="265427" y="25989"/>
                </a:lnTo>
                <a:lnTo>
                  <a:pt x="262762" y="25782"/>
                </a:lnTo>
                <a:lnTo>
                  <a:pt x="257845" y="25782"/>
                </a:lnTo>
                <a:lnTo>
                  <a:pt x="253503" y="27563"/>
                </a:lnTo>
                <a:lnTo>
                  <a:pt x="249735" y="31125"/>
                </a:lnTo>
                <a:lnTo>
                  <a:pt x="245967" y="34686"/>
                </a:lnTo>
                <a:lnTo>
                  <a:pt x="243600" y="37708"/>
                </a:lnTo>
                <a:lnTo>
                  <a:pt x="242636" y="40190"/>
                </a:lnTo>
                <a:lnTo>
                  <a:pt x="242636" y="27436"/>
                </a:lnTo>
                <a:lnTo>
                  <a:pt x="230850" y="27436"/>
                </a:lnTo>
                <a:close/>
              </a:path>
              <a:path w="1992529" h="132497">
                <a:moveTo>
                  <a:pt x="332628" y="92306"/>
                </a:moveTo>
                <a:lnTo>
                  <a:pt x="335389" y="88060"/>
                </a:lnTo>
                <a:lnTo>
                  <a:pt x="339832" y="76489"/>
                </a:lnTo>
                <a:lnTo>
                  <a:pt x="341312" y="62801"/>
                </a:lnTo>
                <a:lnTo>
                  <a:pt x="341108" y="57666"/>
                </a:lnTo>
                <a:lnTo>
                  <a:pt x="338087" y="44598"/>
                </a:lnTo>
                <a:lnTo>
                  <a:pt x="331456" y="34813"/>
                </a:lnTo>
                <a:lnTo>
                  <a:pt x="320249" y="27581"/>
                </a:lnTo>
                <a:lnTo>
                  <a:pt x="307333" y="25299"/>
                </a:lnTo>
                <a:lnTo>
                  <a:pt x="304775" y="25373"/>
                </a:lnTo>
                <a:lnTo>
                  <a:pt x="292006" y="28526"/>
                </a:lnTo>
                <a:lnTo>
                  <a:pt x="281969" y="36330"/>
                </a:lnTo>
                <a:lnTo>
                  <a:pt x="278820" y="40634"/>
                </a:lnTo>
                <a:lnTo>
                  <a:pt x="274099" y="52040"/>
                </a:lnTo>
                <a:lnTo>
                  <a:pt x="272526" y="65972"/>
                </a:lnTo>
                <a:lnTo>
                  <a:pt x="272670" y="70269"/>
                </a:lnTo>
                <a:lnTo>
                  <a:pt x="275371" y="83306"/>
                </a:lnTo>
                <a:lnTo>
                  <a:pt x="281486" y="93651"/>
                </a:lnTo>
                <a:lnTo>
                  <a:pt x="282104" y="94341"/>
                </a:lnTo>
                <a:lnTo>
                  <a:pt x="285277" y="73625"/>
                </a:lnTo>
                <a:lnTo>
                  <a:pt x="285277" y="57585"/>
                </a:lnTo>
                <a:lnTo>
                  <a:pt x="287000" y="50599"/>
                </a:lnTo>
                <a:lnTo>
                  <a:pt x="290446" y="44809"/>
                </a:lnTo>
                <a:lnTo>
                  <a:pt x="293892" y="39018"/>
                </a:lnTo>
                <a:lnTo>
                  <a:pt x="299406" y="36122"/>
                </a:lnTo>
                <a:lnTo>
                  <a:pt x="315535" y="36122"/>
                </a:lnTo>
                <a:lnTo>
                  <a:pt x="321554" y="39524"/>
                </a:lnTo>
                <a:lnTo>
                  <a:pt x="325046" y="46325"/>
                </a:lnTo>
                <a:lnTo>
                  <a:pt x="327252" y="50646"/>
                </a:lnTo>
                <a:lnTo>
                  <a:pt x="328355" y="56252"/>
                </a:lnTo>
                <a:lnTo>
                  <a:pt x="328355" y="70775"/>
                </a:lnTo>
                <a:lnTo>
                  <a:pt x="326827" y="77703"/>
                </a:lnTo>
                <a:lnTo>
                  <a:pt x="323771" y="83930"/>
                </a:lnTo>
                <a:lnTo>
                  <a:pt x="323322" y="100205"/>
                </a:lnTo>
                <a:lnTo>
                  <a:pt x="332628" y="92306"/>
                </a:lnTo>
                <a:close/>
              </a:path>
              <a:path w="1992529" h="132497">
                <a:moveTo>
                  <a:pt x="323771" y="83930"/>
                </a:moveTo>
                <a:lnTo>
                  <a:pt x="320715" y="90158"/>
                </a:lnTo>
                <a:lnTo>
                  <a:pt x="315075" y="93272"/>
                </a:lnTo>
                <a:lnTo>
                  <a:pt x="299360" y="93272"/>
                </a:lnTo>
                <a:lnTo>
                  <a:pt x="293892" y="90652"/>
                </a:lnTo>
                <a:lnTo>
                  <a:pt x="290446" y="85412"/>
                </a:lnTo>
                <a:lnTo>
                  <a:pt x="287000" y="80174"/>
                </a:lnTo>
                <a:lnTo>
                  <a:pt x="285277" y="73625"/>
                </a:lnTo>
                <a:lnTo>
                  <a:pt x="282104" y="94341"/>
                </a:lnTo>
                <a:lnTo>
                  <a:pt x="292428" y="101553"/>
                </a:lnTo>
                <a:lnTo>
                  <a:pt x="305678" y="103957"/>
                </a:lnTo>
                <a:lnTo>
                  <a:pt x="310431" y="103745"/>
                </a:lnTo>
                <a:lnTo>
                  <a:pt x="323322" y="100205"/>
                </a:lnTo>
                <a:lnTo>
                  <a:pt x="323771" y="83930"/>
                </a:lnTo>
                <a:close/>
              </a:path>
              <a:path w="1992529" h="132497">
                <a:moveTo>
                  <a:pt x="419863" y="27436"/>
                </a:moveTo>
                <a:lnTo>
                  <a:pt x="406284" y="27436"/>
                </a:lnTo>
                <a:lnTo>
                  <a:pt x="385677" y="87550"/>
                </a:lnTo>
                <a:lnTo>
                  <a:pt x="365964" y="27436"/>
                </a:lnTo>
                <a:lnTo>
                  <a:pt x="351559" y="27436"/>
                </a:lnTo>
                <a:lnTo>
                  <a:pt x="378784" y="101268"/>
                </a:lnTo>
                <a:lnTo>
                  <a:pt x="392018" y="101268"/>
                </a:lnTo>
                <a:lnTo>
                  <a:pt x="419863" y="27436"/>
                </a:lnTo>
                <a:close/>
              </a:path>
              <a:path w="1992529" h="132497">
                <a:moveTo>
                  <a:pt x="449983" y="38662"/>
                </a:moveTo>
                <a:lnTo>
                  <a:pt x="454762" y="36605"/>
                </a:lnTo>
                <a:lnTo>
                  <a:pt x="468409" y="36605"/>
                </a:lnTo>
                <a:lnTo>
                  <a:pt x="474083" y="39592"/>
                </a:lnTo>
                <a:lnTo>
                  <a:pt x="477484" y="45567"/>
                </a:lnTo>
                <a:lnTo>
                  <a:pt x="479322" y="48784"/>
                </a:lnTo>
                <a:lnTo>
                  <a:pt x="480493" y="53081"/>
                </a:lnTo>
                <a:lnTo>
                  <a:pt x="480999" y="58458"/>
                </a:lnTo>
                <a:lnTo>
                  <a:pt x="439989" y="58458"/>
                </a:lnTo>
                <a:lnTo>
                  <a:pt x="440219" y="52116"/>
                </a:lnTo>
                <a:lnTo>
                  <a:pt x="435991" y="36881"/>
                </a:lnTo>
                <a:lnTo>
                  <a:pt x="433054" y="40749"/>
                </a:lnTo>
                <a:lnTo>
                  <a:pt x="428020" y="52094"/>
                </a:lnTo>
                <a:lnTo>
                  <a:pt x="426342" y="65765"/>
                </a:lnTo>
                <a:lnTo>
                  <a:pt x="426541" y="70808"/>
                </a:lnTo>
                <a:lnTo>
                  <a:pt x="429478" y="83803"/>
                </a:lnTo>
                <a:lnTo>
                  <a:pt x="435922" y="93858"/>
                </a:lnTo>
                <a:lnTo>
                  <a:pt x="446566" y="101386"/>
                </a:lnTo>
                <a:lnTo>
                  <a:pt x="459288" y="103888"/>
                </a:lnTo>
                <a:lnTo>
                  <a:pt x="463056" y="103888"/>
                </a:lnTo>
                <a:lnTo>
                  <a:pt x="466432" y="103520"/>
                </a:lnTo>
                <a:lnTo>
                  <a:pt x="469419" y="102785"/>
                </a:lnTo>
                <a:lnTo>
                  <a:pt x="474979" y="101498"/>
                </a:lnTo>
                <a:lnTo>
                  <a:pt x="479642" y="99016"/>
                </a:lnTo>
                <a:lnTo>
                  <a:pt x="483410" y="95339"/>
                </a:lnTo>
                <a:lnTo>
                  <a:pt x="485663" y="93225"/>
                </a:lnTo>
                <a:lnTo>
                  <a:pt x="487696" y="90502"/>
                </a:lnTo>
                <a:lnTo>
                  <a:pt x="489511" y="87170"/>
                </a:lnTo>
                <a:lnTo>
                  <a:pt x="491326" y="83839"/>
                </a:lnTo>
                <a:lnTo>
                  <a:pt x="492394" y="80817"/>
                </a:lnTo>
                <a:lnTo>
                  <a:pt x="492716" y="78105"/>
                </a:lnTo>
                <a:lnTo>
                  <a:pt x="480516" y="78105"/>
                </a:lnTo>
                <a:lnTo>
                  <a:pt x="479597" y="81368"/>
                </a:lnTo>
                <a:lnTo>
                  <a:pt x="478035" y="84240"/>
                </a:lnTo>
                <a:lnTo>
                  <a:pt x="475829" y="86723"/>
                </a:lnTo>
                <a:lnTo>
                  <a:pt x="471970" y="90997"/>
                </a:lnTo>
                <a:lnTo>
                  <a:pt x="466800" y="93134"/>
                </a:lnTo>
                <a:lnTo>
                  <a:pt x="453383" y="93134"/>
                </a:lnTo>
                <a:lnTo>
                  <a:pt x="448260" y="90870"/>
                </a:lnTo>
                <a:lnTo>
                  <a:pt x="444951" y="86343"/>
                </a:lnTo>
                <a:lnTo>
                  <a:pt x="441643" y="81816"/>
                </a:lnTo>
                <a:lnTo>
                  <a:pt x="439874" y="75807"/>
                </a:lnTo>
                <a:lnTo>
                  <a:pt x="439644" y="68316"/>
                </a:lnTo>
                <a:lnTo>
                  <a:pt x="493750" y="68316"/>
                </a:lnTo>
                <a:lnTo>
                  <a:pt x="493750" y="60871"/>
                </a:lnTo>
                <a:lnTo>
                  <a:pt x="493382" y="55448"/>
                </a:lnTo>
                <a:lnTo>
                  <a:pt x="492647" y="52047"/>
                </a:lnTo>
                <a:lnTo>
                  <a:pt x="491820" y="47083"/>
                </a:lnTo>
                <a:lnTo>
                  <a:pt x="490166" y="42741"/>
                </a:lnTo>
                <a:lnTo>
                  <a:pt x="487684" y="39018"/>
                </a:lnTo>
                <a:lnTo>
                  <a:pt x="485111" y="35112"/>
                </a:lnTo>
                <a:lnTo>
                  <a:pt x="481366" y="31929"/>
                </a:lnTo>
                <a:lnTo>
                  <a:pt x="476450" y="29470"/>
                </a:lnTo>
                <a:lnTo>
                  <a:pt x="471533" y="27012"/>
                </a:lnTo>
                <a:lnTo>
                  <a:pt x="466456" y="25782"/>
                </a:lnTo>
                <a:lnTo>
                  <a:pt x="458812" y="25850"/>
                </a:lnTo>
                <a:lnTo>
                  <a:pt x="449983" y="38662"/>
                </a:lnTo>
                <a:close/>
              </a:path>
              <a:path w="1992529" h="132497">
                <a:moveTo>
                  <a:pt x="446143" y="29009"/>
                </a:moveTo>
                <a:lnTo>
                  <a:pt x="435991" y="36881"/>
                </a:lnTo>
                <a:lnTo>
                  <a:pt x="440219" y="52116"/>
                </a:lnTo>
                <a:lnTo>
                  <a:pt x="442263" y="46888"/>
                </a:lnTo>
                <a:lnTo>
                  <a:pt x="446123" y="42775"/>
                </a:lnTo>
                <a:lnTo>
                  <a:pt x="449983" y="38662"/>
                </a:lnTo>
                <a:lnTo>
                  <a:pt x="458812" y="25850"/>
                </a:lnTo>
                <a:lnTo>
                  <a:pt x="446143" y="29009"/>
                </a:lnTo>
                <a:close/>
              </a:path>
              <a:path w="1992529" h="132497">
                <a:moveTo>
                  <a:pt x="649955" y="38662"/>
                </a:moveTo>
                <a:lnTo>
                  <a:pt x="654734" y="36605"/>
                </a:lnTo>
                <a:lnTo>
                  <a:pt x="668381" y="36605"/>
                </a:lnTo>
                <a:lnTo>
                  <a:pt x="674056" y="39592"/>
                </a:lnTo>
                <a:lnTo>
                  <a:pt x="677456" y="45567"/>
                </a:lnTo>
                <a:lnTo>
                  <a:pt x="679294" y="48784"/>
                </a:lnTo>
                <a:lnTo>
                  <a:pt x="680465" y="53081"/>
                </a:lnTo>
                <a:lnTo>
                  <a:pt x="680971" y="58458"/>
                </a:lnTo>
                <a:lnTo>
                  <a:pt x="639961" y="58458"/>
                </a:lnTo>
                <a:lnTo>
                  <a:pt x="640191" y="52116"/>
                </a:lnTo>
                <a:lnTo>
                  <a:pt x="635963" y="36881"/>
                </a:lnTo>
                <a:lnTo>
                  <a:pt x="633027" y="40749"/>
                </a:lnTo>
                <a:lnTo>
                  <a:pt x="627992" y="52094"/>
                </a:lnTo>
                <a:lnTo>
                  <a:pt x="626314" y="65765"/>
                </a:lnTo>
                <a:lnTo>
                  <a:pt x="626513" y="70808"/>
                </a:lnTo>
                <a:lnTo>
                  <a:pt x="629450" y="83803"/>
                </a:lnTo>
                <a:lnTo>
                  <a:pt x="635894" y="93858"/>
                </a:lnTo>
                <a:lnTo>
                  <a:pt x="646539" y="101386"/>
                </a:lnTo>
                <a:lnTo>
                  <a:pt x="659260" y="103888"/>
                </a:lnTo>
                <a:lnTo>
                  <a:pt x="663028" y="103888"/>
                </a:lnTo>
                <a:lnTo>
                  <a:pt x="666404" y="103520"/>
                </a:lnTo>
                <a:lnTo>
                  <a:pt x="669392" y="102785"/>
                </a:lnTo>
                <a:lnTo>
                  <a:pt x="674951" y="101498"/>
                </a:lnTo>
                <a:lnTo>
                  <a:pt x="679615" y="99016"/>
                </a:lnTo>
                <a:lnTo>
                  <a:pt x="683383" y="95339"/>
                </a:lnTo>
                <a:lnTo>
                  <a:pt x="685635" y="93225"/>
                </a:lnTo>
                <a:lnTo>
                  <a:pt x="687668" y="90502"/>
                </a:lnTo>
                <a:lnTo>
                  <a:pt x="689483" y="87170"/>
                </a:lnTo>
                <a:lnTo>
                  <a:pt x="691298" y="83839"/>
                </a:lnTo>
                <a:lnTo>
                  <a:pt x="692366" y="80817"/>
                </a:lnTo>
                <a:lnTo>
                  <a:pt x="692688" y="78105"/>
                </a:lnTo>
                <a:lnTo>
                  <a:pt x="680488" y="78105"/>
                </a:lnTo>
                <a:lnTo>
                  <a:pt x="679569" y="81368"/>
                </a:lnTo>
                <a:lnTo>
                  <a:pt x="678007" y="84240"/>
                </a:lnTo>
                <a:lnTo>
                  <a:pt x="675802" y="86723"/>
                </a:lnTo>
                <a:lnTo>
                  <a:pt x="671942" y="90997"/>
                </a:lnTo>
                <a:lnTo>
                  <a:pt x="666773" y="93134"/>
                </a:lnTo>
                <a:lnTo>
                  <a:pt x="653355" y="93134"/>
                </a:lnTo>
                <a:lnTo>
                  <a:pt x="648232" y="90870"/>
                </a:lnTo>
                <a:lnTo>
                  <a:pt x="644924" y="86343"/>
                </a:lnTo>
                <a:lnTo>
                  <a:pt x="641615" y="81816"/>
                </a:lnTo>
                <a:lnTo>
                  <a:pt x="639846" y="75807"/>
                </a:lnTo>
                <a:lnTo>
                  <a:pt x="639616" y="68316"/>
                </a:lnTo>
                <a:lnTo>
                  <a:pt x="693722" y="68316"/>
                </a:lnTo>
                <a:lnTo>
                  <a:pt x="693722" y="60871"/>
                </a:lnTo>
                <a:lnTo>
                  <a:pt x="693354" y="55448"/>
                </a:lnTo>
                <a:lnTo>
                  <a:pt x="692619" y="52047"/>
                </a:lnTo>
                <a:lnTo>
                  <a:pt x="691792" y="47083"/>
                </a:lnTo>
                <a:lnTo>
                  <a:pt x="690138" y="42741"/>
                </a:lnTo>
                <a:lnTo>
                  <a:pt x="687656" y="39018"/>
                </a:lnTo>
                <a:lnTo>
                  <a:pt x="685083" y="35112"/>
                </a:lnTo>
                <a:lnTo>
                  <a:pt x="681339" y="31929"/>
                </a:lnTo>
                <a:lnTo>
                  <a:pt x="676422" y="29470"/>
                </a:lnTo>
                <a:lnTo>
                  <a:pt x="671505" y="27012"/>
                </a:lnTo>
                <a:lnTo>
                  <a:pt x="666428" y="25782"/>
                </a:lnTo>
                <a:lnTo>
                  <a:pt x="658785" y="25850"/>
                </a:lnTo>
                <a:lnTo>
                  <a:pt x="649955" y="38662"/>
                </a:lnTo>
                <a:close/>
              </a:path>
              <a:path w="1992529" h="132497">
                <a:moveTo>
                  <a:pt x="646115" y="29009"/>
                </a:moveTo>
                <a:lnTo>
                  <a:pt x="635963" y="36881"/>
                </a:lnTo>
                <a:lnTo>
                  <a:pt x="640191" y="52116"/>
                </a:lnTo>
                <a:lnTo>
                  <a:pt x="642235" y="46888"/>
                </a:lnTo>
                <a:lnTo>
                  <a:pt x="646095" y="42775"/>
                </a:lnTo>
                <a:lnTo>
                  <a:pt x="649955" y="38662"/>
                </a:lnTo>
                <a:lnTo>
                  <a:pt x="658785" y="25850"/>
                </a:lnTo>
                <a:lnTo>
                  <a:pt x="646115" y="29009"/>
                </a:lnTo>
                <a:close/>
              </a:path>
              <a:path w="1992529" h="132497">
                <a:moveTo>
                  <a:pt x="725197" y="101268"/>
                </a:moveTo>
                <a:lnTo>
                  <a:pt x="725197" y="57769"/>
                </a:lnTo>
                <a:lnTo>
                  <a:pt x="725507" y="54058"/>
                </a:lnTo>
                <a:lnTo>
                  <a:pt x="726128" y="51461"/>
                </a:lnTo>
                <a:lnTo>
                  <a:pt x="726748" y="48864"/>
                </a:lnTo>
                <a:lnTo>
                  <a:pt x="728092" y="46348"/>
                </a:lnTo>
                <a:lnTo>
                  <a:pt x="730159" y="43912"/>
                </a:lnTo>
                <a:lnTo>
                  <a:pt x="732733" y="40880"/>
                </a:lnTo>
                <a:lnTo>
                  <a:pt x="735720" y="38857"/>
                </a:lnTo>
                <a:lnTo>
                  <a:pt x="739120" y="37846"/>
                </a:lnTo>
                <a:lnTo>
                  <a:pt x="741004" y="37249"/>
                </a:lnTo>
                <a:lnTo>
                  <a:pt x="743416" y="36950"/>
                </a:lnTo>
                <a:lnTo>
                  <a:pt x="752147" y="36950"/>
                </a:lnTo>
                <a:lnTo>
                  <a:pt x="756144" y="39248"/>
                </a:lnTo>
                <a:lnTo>
                  <a:pt x="758349" y="43843"/>
                </a:lnTo>
                <a:lnTo>
                  <a:pt x="759682" y="46601"/>
                </a:lnTo>
                <a:lnTo>
                  <a:pt x="760349" y="50232"/>
                </a:lnTo>
                <a:lnTo>
                  <a:pt x="760349" y="101268"/>
                </a:lnTo>
                <a:lnTo>
                  <a:pt x="772962" y="101268"/>
                </a:lnTo>
                <a:lnTo>
                  <a:pt x="772962" y="46463"/>
                </a:lnTo>
                <a:lnTo>
                  <a:pt x="771951" y="40742"/>
                </a:lnTo>
                <a:lnTo>
                  <a:pt x="769929" y="36743"/>
                </a:lnTo>
                <a:lnTo>
                  <a:pt x="766253" y="29436"/>
                </a:lnTo>
                <a:lnTo>
                  <a:pt x="759176" y="25782"/>
                </a:lnTo>
                <a:lnTo>
                  <a:pt x="743921" y="25782"/>
                </a:lnTo>
                <a:lnTo>
                  <a:pt x="739579" y="26724"/>
                </a:lnTo>
                <a:lnTo>
                  <a:pt x="735674" y="28609"/>
                </a:lnTo>
                <a:lnTo>
                  <a:pt x="731767" y="30493"/>
                </a:lnTo>
                <a:lnTo>
                  <a:pt x="728069" y="33595"/>
                </a:lnTo>
                <a:lnTo>
                  <a:pt x="724577" y="37915"/>
                </a:lnTo>
                <a:lnTo>
                  <a:pt x="724577" y="27436"/>
                </a:lnTo>
                <a:lnTo>
                  <a:pt x="712790" y="27436"/>
                </a:lnTo>
                <a:lnTo>
                  <a:pt x="712790" y="101268"/>
                </a:lnTo>
                <a:lnTo>
                  <a:pt x="725197" y="101268"/>
                </a:lnTo>
                <a:close/>
              </a:path>
              <a:path w="1992529" h="132497">
                <a:moveTo>
                  <a:pt x="920781" y="92306"/>
                </a:moveTo>
                <a:lnTo>
                  <a:pt x="923543" y="88060"/>
                </a:lnTo>
                <a:lnTo>
                  <a:pt x="927985" y="76489"/>
                </a:lnTo>
                <a:lnTo>
                  <a:pt x="929466" y="62801"/>
                </a:lnTo>
                <a:lnTo>
                  <a:pt x="929261" y="57666"/>
                </a:lnTo>
                <a:lnTo>
                  <a:pt x="926241" y="44598"/>
                </a:lnTo>
                <a:lnTo>
                  <a:pt x="919610" y="34813"/>
                </a:lnTo>
                <a:lnTo>
                  <a:pt x="908403" y="27581"/>
                </a:lnTo>
                <a:lnTo>
                  <a:pt x="895486" y="25299"/>
                </a:lnTo>
                <a:lnTo>
                  <a:pt x="892929" y="25373"/>
                </a:lnTo>
                <a:lnTo>
                  <a:pt x="880159" y="28526"/>
                </a:lnTo>
                <a:lnTo>
                  <a:pt x="870122" y="36330"/>
                </a:lnTo>
                <a:lnTo>
                  <a:pt x="866974" y="40634"/>
                </a:lnTo>
                <a:lnTo>
                  <a:pt x="862253" y="52040"/>
                </a:lnTo>
                <a:lnTo>
                  <a:pt x="860679" y="65972"/>
                </a:lnTo>
                <a:lnTo>
                  <a:pt x="860824" y="70269"/>
                </a:lnTo>
                <a:lnTo>
                  <a:pt x="863524" y="83306"/>
                </a:lnTo>
                <a:lnTo>
                  <a:pt x="869639" y="93651"/>
                </a:lnTo>
                <a:lnTo>
                  <a:pt x="870257" y="94341"/>
                </a:lnTo>
                <a:lnTo>
                  <a:pt x="873430" y="73625"/>
                </a:lnTo>
                <a:lnTo>
                  <a:pt x="873430" y="57585"/>
                </a:lnTo>
                <a:lnTo>
                  <a:pt x="875153" y="50600"/>
                </a:lnTo>
                <a:lnTo>
                  <a:pt x="878600" y="44809"/>
                </a:lnTo>
                <a:lnTo>
                  <a:pt x="882046" y="39018"/>
                </a:lnTo>
                <a:lnTo>
                  <a:pt x="887560" y="36122"/>
                </a:lnTo>
                <a:lnTo>
                  <a:pt x="903688" y="36122"/>
                </a:lnTo>
                <a:lnTo>
                  <a:pt x="909707" y="39524"/>
                </a:lnTo>
                <a:lnTo>
                  <a:pt x="913200" y="46325"/>
                </a:lnTo>
                <a:lnTo>
                  <a:pt x="915405" y="50646"/>
                </a:lnTo>
                <a:lnTo>
                  <a:pt x="916508" y="56252"/>
                </a:lnTo>
                <a:lnTo>
                  <a:pt x="916508" y="70775"/>
                </a:lnTo>
                <a:lnTo>
                  <a:pt x="914980" y="77703"/>
                </a:lnTo>
                <a:lnTo>
                  <a:pt x="911925" y="83930"/>
                </a:lnTo>
                <a:lnTo>
                  <a:pt x="911476" y="100206"/>
                </a:lnTo>
                <a:lnTo>
                  <a:pt x="920781" y="92306"/>
                </a:lnTo>
                <a:close/>
              </a:path>
              <a:path w="1992529" h="132497">
                <a:moveTo>
                  <a:pt x="911925" y="83930"/>
                </a:moveTo>
                <a:lnTo>
                  <a:pt x="908869" y="90158"/>
                </a:lnTo>
                <a:lnTo>
                  <a:pt x="903229" y="93272"/>
                </a:lnTo>
                <a:lnTo>
                  <a:pt x="887514" y="93272"/>
                </a:lnTo>
                <a:lnTo>
                  <a:pt x="882046" y="90652"/>
                </a:lnTo>
                <a:lnTo>
                  <a:pt x="878600" y="85412"/>
                </a:lnTo>
                <a:lnTo>
                  <a:pt x="875153" y="80174"/>
                </a:lnTo>
                <a:lnTo>
                  <a:pt x="873430" y="73625"/>
                </a:lnTo>
                <a:lnTo>
                  <a:pt x="870257" y="94341"/>
                </a:lnTo>
                <a:lnTo>
                  <a:pt x="880582" y="101553"/>
                </a:lnTo>
                <a:lnTo>
                  <a:pt x="893832" y="103957"/>
                </a:lnTo>
                <a:lnTo>
                  <a:pt x="898585" y="103745"/>
                </a:lnTo>
                <a:lnTo>
                  <a:pt x="911476" y="100206"/>
                </a:lnTo>
                <a:lnTo>
                  <a:pt x="911925" y="83930"/>
                </a:lnTo>
                <a:close/>
              </a:path>
              <a:path w="1992529" h="132497">
                <a:moveTo>
                  <a:pt x="960459" y="101268"/>
                </a:moveTo>
                <a:lnTo>
                  <a:pt x="960459" y="57769"/>
                </a:lnTo>
                <a:lnTo>
                  <a:pt x="960769" y="54058"/>
                </a:lnTo>
                <a:lnTo>
                  <a:pt x="961389" y="51461"/>
                </a:lnTo>
                <a:lnTo>
                  <a:pt x="962009" y="48864"/>
                </a:lnTo>
                <a:lnTo>
                  <a:pt x="963353" y="46348"/>
                </a:lnTo>
                <a:lnTo>
                  <a:pt x="965421" y="43912"/>
                </a:lnTo>
                <a:lnTo>
                  <a:pt x="967994" y="40880"/>
                </a:lnTo>
                <a:lnTo>
                  <a:pt x="970981" y="38857"/>
                </a:lnTo>
                <a:lnTo>
                  <a:pt x="974381" y="37846"/>
                </a:lnTo>
                <a:lnTo>
                  <a:pt x="976265" y="37249"/>
                </a:lnTo>
                <a:lnTo>
                  <a:pt x="978678" y="36950"/>
                </a:lnTo>
                <a:lnTo>
                  <a:pt x="987408" y="36950"/>
                </a:lnTo>
                <a:lnTo>
                  <a:pt x="991406" y="39248"/>
                </a:lnTo>
                <a:lnTo>
                  <a:pt x="993610" y="43843"/>
                </a:lnTo>
                <a:lnTo>
                  <a:pt x="994944" y="46602"/>
                </a:lnTo>
                <a:lnTo>
                  <a:pt x="995610" y="50232"/>
                </a:lnTo>
                <a:lnTo>
                  <a:pt x="995610" y="101268"/>
                </a:lnTo>
                <a:lnTo>
                  <a:pt x="1008223" y="101268"/>
                </a:lnTo>
                <a:lnTo>
                  <a:pt x="1008223" y="46463"/>
                </a:lnTo>
                <a:lnTo>
                  <a:pt x="1007212" y="40742"/>
                </a:lnTo>
                <a:lnTo>
                  <a:pt x="1005190" y="36743"/>
                </a:lnTo>
                <a:lnTo>
                  <a:pt x="1001515" y="29436"/>
                </a:lnTo>
                <a:lnTo>
                  <a:pt x="994438" y="25782"/>
                </a:lnTo>
                <a:lnTo>
                  <a:pt x="979182" y="25782"/>
                </a:lnTo>
                <a:lnTo>
                  <a:pt x="974841" y="26724"/>
                </a:lnTo>
                <a:lnTo>
                  <a:pt x="970935" y="28609"/>
                </a:lnTo>
                <a:lnTo>
                  <a:pt x="967029" y="30493"/>
                </a:lnTo>
                <a:lnTo>
                  <a:pt x="963330" y="33595"/>
                </a:lnTo>
                <a:lnTo>
                  <a:pt x="959838" y="37915"/>
                </a:lnTo>
                <a:lnTo>
                  <a:pt x="959838" y="27436"/>
                </a:lnTo>
                <a:lnTo>
                  <a:pt x="948052" y="27436"/>
                </a:lnTo>
                <a:lnTo>
                  <a:pt x="948052" y="101268"/>
                </a:lnTo>
                <a:lnTo>
                  <a:pt x="960459" y="101268"/>
                </a:lnTo>
                <a:close/>
              </a:path>
              <a:path w="1992529" h="132497">
                <a:moveTo>
                  <a:pt x="1085189" y="38662"/>
                </a:moveTo>
                <a:lnTo>
                  <a:pt x="1089967" y="36605"/>
                </a:lnTo>
                <a:lnTo>
                  <a:pt x="1103614" y="36605"/>
                </a:lnTo>
                <a:lnTo>
                  <a:pt x="1109289" y="39592"/>
                </a:lnTo>
                <a:lnTo>
                  <a:pt x="1112689" y="45568"/>
                </a:lnTo>
                <a:lnTo>
                  <a:pt x="1114527" y="48784"/>
                </a:lnTo>
                <a:lnTo>
                  <a:pt x="1115699" y="53081"/>
                </a:lnTo>
                <a:lnTo>
                  <a:pt x="1116204" y="58458"/>
                </a:lnTo>
                <a:lnTo>
                  <a:pt x="1075195" y="58458"/>
                </a:lnTo>
                <a:lnTo>
                  <a:pt x="1075424" y="52116"/>
                </a:lnTo>
                <a:lnTo>
                  <a:pt x="1071197" y="36881"/>
                </a:lnTo>
                <a:lnTo>
                  <a:pt x="1068260" y="40749"/>
                </a:lnTo>
                <a:lnTo>
                  <a:pt x="1063225" y="52094"/>
                </a:lnTo>
                <a:lnTo>
                  <a:pt x="1061547" y="65766"/>
                </a:lnTo>
                <a:lnTo>
                  <a:pt x="1061746" y="70809"/>
                </a:lnTo>
                <a:lnTo>
                  <a:pt x="1064683" y="83804"/>
                </a:lnTo>
                <a:lnTo>
                  <a:pt x="1071128" y="93858"/>
                </a:lnTo>
                <a:lnTo>
                  <a:pt x="1081772" y="101386"/>
                </a:lnTo>
                <a:lnTo>
                  <a:pt x="1094493" y="103888"/>
                </a:lnTo>
                <a:lnTo>
                  <a:pt x="1098261" y="103888"/>
                </a:lnTo>
                <a:lnTo>
                  <a:pt x="1101638" y="103521"/>
                </a:lnTo>
                <a:lnTo>
                  <a:pt x="1104625" y="102785"/>
                </a:lnTo>
                <a:lnTo>
                  <a:pt x="1110184" y="101498"/>
                </a:lnTo>
                <a:lnTo>
                  <a:pt x="1114848" y="99017"/>
                </a:lnTo>
                <a:lnTo>
                  <a:pt x="1118616" y="95340"/>
                </a:lnTo>
                <a:lnTo>
                  <a:pt x="1120868" y="93226"/>
                </a:lnTo>
                <a:lnTo>
                  <a:pt x="1122902" y="90503"/>
                </a:lnTo>
                <a:lnTo>
                  <a:pt x="1124717" y="87171"/>
                </a:lnTo>
                <a:lnTo>
                  <a:pt x="1126532" y="83839"/>
                </a:lnTo>
                <a:lnTo>
                  <a:pt x="1127600" y="80817"/>
                </a:lnTo>
                <a:lnTo>
                  <a:pt x="1127922" y="78105"/>
                </a:lnTo>
                <a:lnTo>
                  <a:pt x="1115722" y="78105"/>
                </a:lnTo>
                <a:lnTo>
                  <a:pt x="1114803" y="81369"/>
                </a:lnTo>
                <a:lnTo>
                  <a:pt x="1113241" y="84240"/>
                </a:lnTo>
                <a:lnTo>
                  <a:pt x="1111035" y="86723"/>
                </a:lnTo>
                <a:lnTo>
                  <a:pt x="1107175" y="90997"/>
                </a:lnTo>
                <a:lnTo>
                  <a:pt x="1102006" y="93134"/>
                </a:lnTo>
                <a:lnTo>
                  <a:pt x="1088589" y="93134"/>
                </a:lnTo>
                <a:lnTo>
                  <a:pt x="1083465" y="90870"/>
                </a:lnTo>
                <a:lnTo>
                  <a:pt x="1080157" y="86344"/>
                </a:lnTo>
                <a:lnTo>
                  <a:pt x="1076849" y="81816"/>
                </a:lnTo>
                <a:lnTo>
                  <a:pt x="1075080" y="75808"/>
                </a:lnTo>
                <a:lnTo>
                  <a:pt x="1074850" y="68316"/>
                </a:lnTo>
                <a:lnTo>
                  <a:pt x="1128955" y="68316"/>
                </a:lnTo>
                <a:lnTo>
                  <a:pt x="1128955" y="60871"/>
                </a:lnTo>
                <a:lnTo>
                  <a:pt x="1128588" y="55448"/>
                </a:lnTo>
                <a:lnTo>
                  <a:pt x="1127853" y="52048"/>
                </a:lnTo>
                <a:lnTo>
                  <a:pt x="1127026" y="47083"/>
                </a:lnTo>
                <a:lnTo>
                  <a:pt x="1125371" y="42741"/>
                </a:lnTo>
                <a:lnTo>
                  <a:pt x="1122889" y="39018"/>
                </a:lnTo>
                <a:lnTo>
                  <a:pt x="1120317" y="35112"/>
                </a:lnTo>
                <a:lnTo>
                  <a:pt x="1116572" y="31930"/>
                </a:lnTo>
                <a:lnTo>
                  <a:pt x="1111655" y="29470"/>
                </a:lnTo>
                <a:lnTo>
                  <a:pt x="1106739" y="27012"/>
                </a:lnTo>
                <a:lnTo>
                  <a:pt x="1101661" y="25782"/>
                </a:lnTo>
                <a:lnTo>
                  <a:pt x="1094018" y="25850"/>
                </a:lnTo>
                <a:lnTo>
                  <a:pt x="1085189" y="38662"/>
                </a:lnTo>
                <a:close/>
              </a:path>
              <a:path w="1992529" h="132497">
                <a:moveTo>
                  <a:pt x="1081349" y="29009"/>
                </a:moveTo>
                <a:lnTo>
                  <a:pt x="1071197" y="36881"/>
                </a:lnTo>
                <a:lnTo>
                  <a:pt x="1075424" y="52116"/>
                </a:lnTo>
                <a:lnTo>
                  <a:pt x="1077469" y="46888"/>
                </a:lnTo>
                <a:lnTo>
                  <a:pt x="1081328" y="42776"/>
                </a:lnTo>
                <a:lnTo>
                  <a:pt x="1085189" y="38662"/>
                </a:lnTo>
                <a:lnTo>
                  <a:pt x="1094018" y="25850"/>
                </a:lnTo>
                <a:lnTo>
                  <a:pt x="1081349" y="29009"/>
                </a:lnTo>
                <a:close/>
              </a:path>
              <a:path w="1992529" h="132497">
                <a:moveTo>
                  <a:pt x="1139685" y="101269"/>
                </a:moveTo>
                <a:lnTo>
                  <a:pt x="1155399" y="101269"/>
                </a:lnTo>
                <a:lnTo>
                  <a:pt x="1173182" y="73556"/>
                </a:lnTo>
                <a:lnTo>
                  <a:pt x="1191516" y="101269"/>
                </a:lnTo>
                <a:lnTo>
                  <a:pt x="1207368" y="101269"/>
                </a:lnTo>
                <a:lnTo>
                  <a:pt x="1181384" y="63422"/>
                </a:lnTo>
                <a:lnTo>
                  <a:pt x="1206265" y="27781"/>
                </a:lnTo>
                <a:lnTo>
                  <a:pt x="1191171" y="27437"/>
                </a:lnTo>
                <a:lnTo>
                  <a:pt x="1174009" y="53426"/>
                </a:lnTo>
                <a:lnTo>
                  <a:pt x="1157053" y="27437"/>
                </a:lnTo>
                <a:lnTo>
                  <a:pt x="1140994" y="27437"/>
                </a:lnTo>
                <a:lnTo>
                  <a:pt x="1165668" y="63422"/>
                </a:lnTo>
                <a:lnTo>
                  <a:pt x="1139685" y="101269"/>
                </a:lnTo>
                <a:close/>
              </a:path>
              <a:path w="1992529" h="132497">
                <a:moveTo>
                  <a:pt x="1218602" y="27781"/>
                </a:moveTo>
                <a:lnTo>
                  <a:pt x="1218602" y="101269"/>
                </a:lnTo>
                <a:lnTo>
                  <a:pt x="1231215" y="101269"/>
                </a:lnTo>
                <a:lnTo>
                  <a:pt x="1231215" y="27781"/>
                </a:lnTo>
                <a:lnTo>
                  <a:pt x="1218602" y="27781"/>
                </a:lnTo>
                <a:close/>
              </a:path>
              <a:path w="1992529" h="132497">
                <a:moveTo>
                  <a:pt x="1218602" y="0"/>
                </a:moveTo>
                <a:lnTo>
                  <a:pt x="1218602" y="14063"/>
                </a:lnTo>
                <a:lnTo>
                  <a:pt x="1231215" y="14063"/>
                </a:lnTo>
                <a:lnTo>
                  <a:pt x="1231215" y="0"/>
                </a:lnTo>
                <a:lnTo>
                  <a:pt x="1218602" y="0"/>
                </a:lnTo>
                <a:close/>
              </a:path>
              <a:path w="1992529" h="132497">
                <a:moveTo>
                  <a:pt x="1267492" y="91617"/>
                </a:moveTo>
                <a:lnTo>
                  <a:pt x="1264369" y="87619"/>
                </a:lnTo>
                <a:lnTo>
                  <a:pt x="1262668" y="85413"/>
                </a:lnTo>
                <a:lnTo>
                  <a:pt x="1261635" y="82242"/>
                </a:lnTo>
                <a:lnTo>
                  <a:pt x="1261267" y="78105"/>
                </a:lnTo>
                <a:lnTo>
                  <a:pt x="1249342" y="78105"/>
                </a:lnTo>
                <a:lnTo>
                  <a:pt x="1249665" y="85459"/>
                </a:lnTo>
                <a:lnTo>
                  <a:pt x="1252112" y="91629"/>
                </a:lnTo>
                <a:lnTo>
                  <a:pt x="1256683" y="96615"/>
                </a:lnTo>
                <a:lnTo>
                  <a:pt x="1261255" y="101602"/>
                </a:lnTo>
                <a:lnTo>
                  <a:pt x="1269032" y="104095"/>
                </a:lnTo>
                <a:lnTo>
                  <a:pt x="1290215" y="104095"/>
                </a:lnTo>
                <a:lnTo>
                  <a:pt x="1297808" y="101705"/>
                </a:lnTo>
                <a:lnTo>
                  <a:pt x="1302794" y="96925"/>
                </a:lnTo>
                <a:lnTo>
                  <a:pt x="1307779" y="92146"/>
                </a:lnTo>
                <a:lnTo>
                  <a:pt x="1310271" y="86470"/>
                </a:lnTo>
                <a:lnTo>
                  <a:pt x="1310271" y="73096"/>
                </a:lnTo>
                <a:lnTo>
                  <a:pt x="1307860" y="68110"/>
                </a:lnTo>
                <a:lnTo>
                  <a:pt x="1303035" y="64939"/>
                </a:lnTo>
                <a:lnTo>
                  <a:pt x="1300002" y="62916"/>
                </a:lnTo>
                <a:lnTo>
                  <a:pt x="1294029" y="60825"/>
                </a:lnTo>
                <a:lnTo>
                  <a:pt x="1285115" y="58666"/>
                </a:lnTo>
                <a:lnTo>
                  <a:pt x="1276913" y="56666"/>
                </a:lnTo>
                <a:lnTo>
                  <a:pt x="1273329" y="55793"/>
                </a:lnTo>
                <a:lnTo>
                  <a:pt x="1270618" y="54782"/>
                </a:lnTo>
                <a:lnTo>
                  <a:pt x="1268780" y="53633"/>
                </a:lnTo>
                <a:lnTo>
                  <a:pt x="1265608" y="51703"/>
                </a:lnTo>
                <a:lnTo>
                  <a:pt x="1264024" y="49129"/>
                </a:lnTo>
                <a:lnTo>
                  <a:pt x="1264024" y="42971"/>
                </a:lnTo>
                <a:lnTo>
                  <a:pt x="1265230" y="40604"/>
                </a:lnTo>
                <a:lnTo>
                  <a:pt x="1267642" y="38812"/>
                </a:lnTo>
                <a:lnTo>
                  <a:pt x="1270055" y="37019"/>
                </a:lnTo>
                <a:lnTo>
                  <a:pt x="1273604" y="36123"/>
                </a:lnTo>
                <a:lnTo>
                  <a:pt x="1285321" y="36123"/>
                </a:lnTo>
                <a:lnTo>
                  <a:pt x="1290261" y="37755"/>
                </a:lnTo>
                <a:lnTo>
                  <a:pt x="1293110" y="41018"/>
                </a:lnTo>
                <a:lnTo>
                  <a:pt x="1294856" y="43315"/>
                </a:lnTo>
                <a:lnTo>
                  <a:pt x="1295843" y="45866"/>
                </a:lnTo>
                <a:lnTo>
                  <a:pt x="1296073" y="48669"/>
                </a:lnTo>
                <a:lnTo>
                  <a:pt x="1307791" y="48669"/>
                </a:lnTo>
                <a:lnTo>
                  <a:pt x="1307882" y="43890"/>
                </a:lnTo>
                <a:lnTo>
                  <a:pt x="1306389" y="39432"/>
                </a:lnTo>
                <a:lnTo>
                  <a:pt x="1303311" y="35296"/>
                </a:lnTo>
                <a:lnTo>
                  <a:pt x="1293344" y="27847"/>
                </a:lnTo>
                <a:lnTo>
                  <a:pt x="1279256" y="25507"/>
                </a:lnTo>
                <a:lnTo>
                  <a:pt x="1270756" y="25507"/>
                </a:lnTo>
                <a:lnTo>
                  <a:pt x="1263989" y="27667"/>
                </a:lnTo>
                <a:lnTo>
                  <a:pt x="1258957" y="31987"/>
                </a:lnTo>
                <a:lnTo>
                  <a:pt x="1253927" y="36307"/>
                </a:lnTo>
                <a:lnTo>
                  <a:pt x="1251410" y="41959"/>
                </a:lnTo>
                <a:lnTo>
                  <a:pt x="1251410" y="54874"/>
                </a:lnTo>
                <a:lnTo>
                  <a:pt x="1254077" y="59515"/>
                </a:lnTo>
                <a:lnTo>
                  <a:pt x="1259406" y="62870"/>
                </a:lnTo>
                <a:lnTo>
                  <a:pt x="1262392" y="64801"/>
                </a:lnTo>
                <a:lnTo>
                  <a:pt x="1267034" y="66547"/>
                </a:lnTo>
                <a:lnTo>
                  <a:pt x="1273329" y="68110"/>
                </a:lnTo>
                <a:lnTo>
                  <a:pt x="1283185" y="70591"/>
                </a:lnTo>
                <a:lnTo>
                  <a:pt x="1288468" y="71924"/>
                </a:lnTo>
                <a:lnTo>
                  <a:pt x="1292007" y="73096"/>
                </a:lnTo>
                <a:lnTo>
                  <a:pt x="1293798" y="74108"/>
                </a:lnTo>
                <a:lnTo>
                  <a:pt x="1296602" y="75762"/>
                </a:lnTo>
                <a:lnTo>
                  <a:pt x="1298003" y="78174"/>
                </a:lnTo>
                <a:lnTo>
                  <a:pt x="1298003" y="85528"/>
                </a:lnTo>
                <a:lnTo>
                  <a:pt x="1296257" y="88619"/>
                </a:lnTo>
                <a:lnTo>
                  <a:pt x="1292765" y="90618"/>
                </a:lnTo>
                <a:lnTo>
                  <a:pt x="1289273" y="92617"/>
                </a:lnTo>
                <a:lnTo>
                  <a:pt x="1285230" y="93616"/>
                </a:lnTo>
                <a:lnTo>
                  <a:pt x="1272915" y="93616"/>
                </a:lnTo>
                <a:lnTo>
                  <a:pt x="1267492" y="91617"/>
                </a:lnTo>
                <a:close/>
              </a:path>
              <a:path w="1992529" h="132497">
                <a:moveTo>
                  <a:pt x="1359759" y="27781"/>
                </a:moveTo>
                <a:lnTo>
                  <a:pt x="1359759" y="101269"/>
                </a:lnTo>
                <a:lnTo>
                  <a:pt x="1372372" y="101269"/>
                </a:lnTo>
                <a:lnTo>
                  <a:pt x="1372372" y="27781"/>
                </a:lnTo>
                <a:lnTo>
                  <a:pt x="1359759" y="27781"/>
                </a:lnTo>
                <a:close/>
              </a:path>
              <a:path w="1992529" h="132497">
                <a:moveTo>
                  <a:pt x="1359759" y="0"/>
                </a:moveTo>
                <a:lnTo>
                  <a:pt x="1359759" y="14063"/>
                </a:lnTo>
                <a:lnTo>
                  <a:pt x="1372372" y="14063"/>
                </a:lnTo>
                <a:lnTo>
                  <a:pt x="1372372" y="0"/>
                </a:lnTo>
                <a:lnTo>
                  <a:pt x="1359759" y="0"/>
                </a:lnTo>
                <a:close/>
              </a:path>
              <a:path w="1992529" h="132497">
                <a:moveTo>
                  <a:pt x="1407455" y="101269"/>
                </a:moveTo>
                <a:lnTo>
                  <a:pt x="1407455" y="57769"/>
                </a:lnTo>
                <a:lnTo>
                  <a:pt x="1407765" y="54058"/>
                </a:lnTo>
                <a:lnTo>
                  <a:pt x="1408386" y="51462"/>
                </a:lnTo>
                <a:lnTo>
                  <a:pt x="1409006" y="48865"/>
                </a:lnTo>
                <a:lnTo>
                  <a:pt x="1410350" y="46349"/>
                </a:lnTo>
                <a:lnTo>
                  <a:pt x="1412417" y="43913"/>
                </a:lnTo>
                <a:lnTo>
                  <a:pt x="1414991" y="40880"/>
                </a:lnTo>
                <a:lnTo>
                  <a:pt x="1417978" y="38858"/>
                </a:lnTo>
                <a:lnTo>
                  <a:pt x="1421378" y="37846"/>
                </a:lnTo>
                <a:lnTo>
                  <a:pt x="1423262" y="37249"/>
                </a:lnTo>
                <a:lnTo>
                  <a:pt x="1425674" y="36950"/>
                </a:lnTo>
                <a:lnTo>
                  <a:pt x="1434404" y="36950"/>
                </a:lnTo>
                <a:lnTo>
                  <a:pt x="1438401" y="39248"/>
                </a:lnTo>
                <a:lnTo>
                  <a:pt x="1440607" y="43844"/>
                </a:lnTo>
                <a:lnTo>
                  <a:pt x="1441940" y="46602"/>
                </a:lnTo>
                <a:lnTo>
                  <a:pt x="1442606" y="50232"/>
                </a:lnTo>
                <a:lnTo>
                  <a:pt x="1442606" y="101269"/>
                </a:lnTo>
                <a:lnTo>
                  <a:pt x="1455220" y="101269"/>
                </a:lnTo>
                <a:lnTo>
                  <a:pt x="1455220" y="46464"/>
                </a:lnTo>
                <a:lnTo>
                  <a:pt x="1454208" y="40742"/>
                </a:lnTo>
                <a:lnTo>
                  <a:pt x="1452187" y="36744"/>
                </a:lnTo>
                <a:lnTo>
                  <a:pt x="1448511" y="29436"/>
                </a:lnTo>
                <a:lnTo>
                  <a:pt x="1441434" y="25782"/>
                </a:lnTo>
                <a:lnTo>
                  <a:pt x="1426179" y="25782"/>
                </a:lnTo>
                <a:lnTo>
                  <a:pt x="1421837" y="26724"/>
                </a:lnTo>
                <a:lnTo>
                  <a:pt x="1417932" y="28609"/>
                </a:lnTo>
                <a:lnTo>
                  <a:pt x="1414025" y="30493"/>
                </a:lnTo>
                <a:lnTo>
                  <a:pt x="1410327" y="33596"/>
                </a:lnTo>
                <a:lnTo>
                  <a:pt x="1406835" y="37916"/>
                </a:lnTo>
                <a:lnTo>
                  <a:pt x="1406835" y="27437"/>
                </a:lnTo>
                <a:lnTo>
                  <a:pt x="1395048" y="27437"/>
                </a:lnTo>
                <a:lnTo>
                  <a:pt x="1395048" y="101269"/>
                </a:lnTo>
                <a:lnTo>
                  <a:pt x="1407455" y="101269"/>
                </a:lnTo>
                <a:close/>
              </a:path>
              <a:path w="1992529" h="132497">
                <a:moveTo>
                  <a:pt x="1487602" y="29597"/>
                </a:moveTo>
                <a:lnTo>
                  <a:pt x="1481560" y="36537"/>
                </a:lnTo>
                <a:lnTo>
                  <a:pt x="1485248" y="74842"/>
                </a:lnTo>
                <a:lnTo>
                  <a:pt x="1485248" y="59447"/>
                </a:lnTo>
                <a:lnTo>
                  <a:pt x="1486098" y="53725"/>
                </a:lnTo>
                <a:lnTo>
                  <a:pt x="1487798" y="49359"/>
                </a:lnTo>
                <a:lnTo>
                  <a:pt x="1494897" y="26127"/>
                </a:lnTo>
                <a:lnTo>
                  <a:pt x="1487602" y="29597"/>
                </a:lnTo>
                <a:close/>
              </a:path>
              <a:path w="1992529" h="132497">
                <a:moveTo>
                  <a:pt x="1478446" y="123592"/>
                </a:moveTo>
                <a:lnTo>
                  <a:pt x="1483869" y="127155"/>
                </a:lnTo>
                <a:lnTo>
                  <a:pt x="1489291" y="130716"/>
                </a:lnTo>
                <a:lnTo>
                  <a:pt x="1495976" y="132497"/>
                </a:lnTo>
                <a:lnTo>
                  <a:pt x="1503926" y="132497"/>
                </a:lnTo>
                <a:lnTo>
                  <a:pt x="1512900" y="131732"/>
                </a:lnTo>
                <a:lnTo>
                  <a:pt x="1525047" y="126853"/>
                </a:lnTo>
                <a:lnTo>
                  <a:pt x="1533081" y="117468"/>
                </a:lnTo>
                <a:lnTo>
                  <a:pt x="1535838" y="112046"/>
                </a:lnTo>
                <a:lnTo>
                  <a:pt x="1537216" y="104646"/>
                </a:lnTo>
                <a:lnTo>
                  <a:pt x="1537216" y="28126"/>
                </a:lnTo>
                <a:lnTo>
                  <a:pt x="1525774" y="28126"/>
                </a:lnTo>
                <a:lnTo>
                  <a:pt x="1525774" y="37433"/>
                </a:lnTo>
                <a:lnTo>
                  <a:pt x="1523339" y="34353"/>
                </a:lnTo>
                <a:lnTo>
                  <a:pt x="1520950" y="32010"/>
                </a:lnTo>
                <a:lnTo>
                  <a:pt x="1518607" y="30401"/>
                </a:lnTo>
                <a:lnTo>
                  <a:pt x="1514288" y="27552"/>
                </a:lnTo>
                <a:lnTo>
                  <a:pt x="1509233" y="26127"/>
                </a:lnTo>
                <a:lnTo>
                  <a:pt x="1494897" y="26127"/>
                </a:lnTo>
                <a:lnTo>
                  <a:pt x="1487798" y="49359"/>
                </a:lnTo>
                <a:lnTo>
                  <a:pt x="1491014" y="41178"/>
                </a:lnTo>
                <a:lnTo>
                  <a:pt x="1496987" y="37088"/>
                </a:lnTo>
                <a:lnTo>
                  <a:pt x="1511554" y="37088"/>
                </a:lnTo>
                <a:lnTo>
                  <a:pt x="1516356" y="39294"/>
                </a:lnTo>
                <a:lnTo>
                  <a:pt x="1520123" y="43706"/>
                </a:lnTo>
                <a:lnTo>
                  <a:pt x="1523891" y="48118"/>
                </a:lnTo>
                <a:lnTo>
                  <a:pt x="1525774" y="54897"/>
                </a:lnTo>
                <a:lnTo>
                  <a:pt x="1525774" y="70109"/>
                </a:lnTo>
                <a:lnTo>
                  <a:pt x="1524764" y="75417"/>
                </a:lnTo>
                <a:lnTo>
                  <a:pt x="1522743" y="79967"/>
                </a:lnTo>
                <a:lnTo>
                  <a:pt x="1519112" y="88010"/>
                </a:lnTo>
                <a:lnTo>
                  <a:pt x="1512840" y="92031"/>
                </a:lnTo>
                <a:lnTo>
                  <a:pt x="1498228" y="92031"/>
                </a:lnTo>
                <a:lnTo>
                  <a:pt x="1493691" y="89859"/>
                </a:lnTo>
                <a:lnTo>
                  <a:pt x="1490314" y="85516"/>
                </a:lnTo>
                <a:lnTo>
                  <a:pt x="1486936" y="81173"/>
                </a:lnTo>
                <a:lnTo>
                  <a:pt x="1485248" y="74842"/>
                </a:lnTo>
                <a:lnTo>
                  <a:pt x="1481560" y="36537"/>
                </a:lnTo>
                <a:lnTo>
                  <a:pt x="1478849" y="40141"/>
                </a:lnTo>
                <a:lnTo>
                  <a:pt x="1474085" y="51390"/>
                </a:lnTo>
                <a:lnTo>
                  <a:pt x="1472497" y="65490"/>
                </a:lnTo>
                <a:lnTo>
                  <a:pt x="1472675" y="70802"/>
                </a:lnTo>
                <a:lnTo>
                  <a:pt x="1475423" y="84281"/>
                </a:lnTo>
                <a:lnTo>
                  <a:pt x="1481491" y="93651"/>
                </a:lnTo>
                <a:lnTo>
                  <a:pt x="1487487" y="99327"/>
                </a:lnTo>
                <a:lnTo>
                  <a:pt x="1494484" y="102164"/>
                </a:lnTo>
                <a:lnTo>
                  <a:pt x="1508222" y="102164"/>
                </a:lnTo>
                <a:lnTo>
                  <a:pt x="1512840" y="101246"/>
                </a:lnTo>
                <a:lnTo>
                  <a:pt x="1516333" y="99407"/>
                </a:lnTo>
                <a:lnTo>
                  <a:pt x="1519825" y="97569"/>
                </a:lnTo>
                <a:lnTo>
                  <a:pt x="1522811" y="94766"/>
                </a:lnTo>
                <a:lnTo>
                  <a:pt x="1525292" y="90997"/>
                </a:lnTo>
                <a:lnTo>
                  <a:pt x="1525431" y="101153"/>
                </a:lnTo>
                <a:lnTo>
                  <a:pt x="1524627" y="108208"/>
                </a:lnTo>
                <a:lnTo>
                  <a:pt x="1522880" y="112160"/>
                </a:lnTo>
                <a:lnTo>
                  <a:pt x="1519940" y="118870"/>
                </a:lnTo>
                <a:lnTo>
                  <a:pt x="1513713" y="122225"/>
                </a:lnTo>
                <a:lnTo>
                  <a:pt x="1498182" y="122225"/>
                </a:lnTo>
                <a:lnTo>
                  <a:pt x="1493771" y="120846"/>
                </a:lnTo>
                <a:lnTo>
                  <a:pt x="1490968" y="118089"/>
                </a:lnTo>
                <a:lnTo>
                  <a:pt x="1489176" y="116297"/>
                </a:lnTo>
                <a:lnTo>
                  <a:pt x="1487982" y="113746"/>
                </a:lnTo>
                <a:lnTo>
                  <a:pt x="1487384" y="110437"/>
                </a:lnTo>
                <a:lnTo>
                  <a:pt x="1474771" y="110437"/>
                </a:lnTo>
                <a:lnTo>
                  <a:pt x="1475415" y="118020"/>
                </a:lnTo>
                <a:lnTo>
                  <a:pt x="1478446" y="123592"/>
                </a:lnTo>
                <a:close/>
              </a:path>
              <a:path w="1992529" h="132497">
                <a:moveTo>
                  <a:pt x="1593711" y="69741"/>
                </a:moveTo>
                <a:lnTo>
                  <a:pt x="1591575" y="75050"/>
                </a:lnTo>
                <a:lnTo>
                  <a:pt x="1591575" y="88148"/>
                </a:lnTo>
                <a:lnTo>
                  <a:pt x="1593745" y="93352"/>
                </a:lnTo>
                <a:lnTo>
                  <a:pt x="1598087" y="97511"/>
                </a:lnTo>
                <a:lnTo>
                  <a:pt x="1602430" y="101670"/>
                </a:lnTo>
                <a:lnTo>
                  <a:pt x="1608025" y="103750"/>
                </a:lnTo>
                <a:lnTo>
                  <a:pt x="1605842" y="88033"/>
                </a:lnTo>
                <a:lnTo>
                  <a:pt x="1604533" y="85206"/>
                </a:lnTo>
                <a:lnTo>
                  <a:pt x="1604533" y="76888"/>
                </a:lnTo>
                <a:lnTo>
                  <a:pt x="1606439" y="73441"/>
                </a:lnTo>
                <a:lnTo>
                  <a:pt x="1610253" y="71281"/>
                </a:lnTo>
                <a:lnTo>
                  <a:pt x="1612505" y="69994"/>
                </a:lnTo>
                <a:lnTo>
                  <a:pt x="1615881" y="69052"/>
                </a:lnTo>
                <a:lnTo>
                  <a:pt x="1620384" y="68454"/>
                </a:lnTo>
                <a:lnTo>
                  <a:pt x="1627898" y="67490"/>
                </a:lnTo>
                <a:lnTo>
                  <a:pt x="1632538" y="66754"/>
                </a:lnTo>
                <a:lnTo>
                  <a:pt x="1634927" y="66111"/>
                </a:lnTo>
                <a:lnTo>
                  <a:pt x="1637318" y="65467"/>
                </a:lnTo>
                <a:lnTo>
                  <a:pt x="1640787" y="63698"/>
                </a:lnTo>
                <a:lnTo>
                  <a:pt x="1640787" y="81323"/>
                </a:lnTo>
                <a:lnTo>
                  <a:pt x="1637340" y="86815"/>
                </a:lnTo>
                <a:lnTo>
                  <a:pt x="1630517" y="100096"/>
                </a:lnTo>
                <a:lnTo>
                  <a:pt x="1635250" y="97661"/>
                </a:lnTo>
                <a:lnTo>
                  <a:pt x="1638880" y="94788"/>
                </a:lnTo>
                <a:lnTo>
                  <a:pt x="1641406" y="91479"/>
                </a:lnTo>
                <a:lnTo>
                  <a:pt x="1641821" y="94420"/>
                </a:lnTo>
                <a:lnTo>
                  <a:pt x="1643544" y="98304"/>
                </a:lnTo>
                <a:lnTo>
                  <a:pt x="1645473" y="101337"/>
                </a:lnTo>
                <a:lnTo>
                  <a:pt x="1648574" y="102854"/>
                </a:lnTo>
                <a:lnTo>
                  <a:pt x="1654595" y="102854"/>
                </a:lnTo>
                <a:lnTo>
                  <a:pt x="1657995" y="102509"/>
                </a:lnTo>
                <a:lnTo>
                  <a:pt x="1661394" y="101613"/>
                </a:lnTo>
                <a:lnTo>
                  <a:pt x="1661394" y="92445"/>
                </a:lnTo>
                <a:lnTo>
                  <a:pt x="1659879" y="92686"/>
                </a:lnTo>
                <a:lnTo>
                  <a:pt x="1657329" y="92858"/>
                </a:lnTo>
                <a:lnTo>
                  <a:pt x="1653986" y="91686"/>
                </a:lnTo>
                <a:lnTo>
                  <a:pt x="1653193" y="88584"/>
                </a:lnTo>
                <a:lnTo>
                  <a:pt x="1653193" y="39064"/>
                </a:lnTo>
                <a:lnTo>
                  <a:pt x="1650504" y="33917"/>
                </a:lnTo>
                <a:lnTo>
                  <a:pt x="1645128" y="30608"/>
                </a:lnTo>
                <a:lnTo>
                  <a:pt x="1639707" y="27299"/>
                </a:lnTo>
                <a:lnTo>
                  <a:pt x="1632654" y="25645"/>
                </a:lnTo>
                <a:lnTo>
                  <a:pt x="1616480" y="25645"/>
                </a:lnTo>
                <a:lnTo>
                  <a:pt x="1609896" y="27426"/>
                </a:lnTo>
                <a:lnTo>
                  <a:pt x="1604222" y="30987"/>
                </a:lnTo>
                <a:lnTo>
                  <a:pt x="1598548" y="34549"/>
                </a:lnTo>
                <a:lnTo>
                  <a:pt x="1595595" y="40880"/>
                </a:lnTo>
                <a:lnTo>
                  <a:pt x="1595365" y="49979"/>
                </a:lnTo>
                <a:lnTo>
                  <a:pt x="1606945" y="49979"/>
                </a:lnTo>
                <a:lnTo>
                  <a:pt x="1607404" y="46165"/>
                </a:lnTo>
                <a:lnTo>
                  <a:pt x="1608392" y="43293"/>
                </a:lnTo>
                <a:lnTo>
                  <a:pt x="1609909" y="41362"/>
                </a:lnTo>
                <a:lnTo>
                  <a:pt x="1612619" y="37869"/>
                </a:lnTo>
                <a:lnTo>
                  <a:pt x="1617215" y="36123"/>
                </a:lnTo>
                <a:lnTo>
                  <a:pt x="1629299" y="36123"/>
                </a:lnTo>
                <a:lnTo>
                  <a:pt x="1633607" y="37077"/>
                </a:lnTo>
                <a:lnTo>
                  <a:pt x="1636617" y="38984"/>
                </a:lnTo>
                <a:lnTo>
                  <a:pt x="1639627" y="40891"/>
                </a:lnTo>
                <a:lnTo>
                  <a:pt x="1641131" y="43959"/>
                </a:lnTo>
                <a:lnTo>
                  <a:pt x="1641131" y="50255"/>
                </a:lnTo>
                <a:lnTo>
                  <a:pt x="1640303" y="52943"/>
                </a:lnTo>
                <a:lnTo>
                  <a:pt x="1637432" y="56161"/>
                </a:lnTo>
                <a:lnTo>
                  <a:pt x="1634583" y="56529"/>
                </a:lnTo>
                <a:lnTo>
                  <a:pt x="1614802" y="59010"/>
                </a:lnTo>
                <a:lnTo>
                  <a:pt x="1607864" y="59883"/>
                </a:lnTo>
                <a:lnTo>
                  <a:pt x="1602258" y="62204"/>
                </a:lnTo>
                <a:lnTo>
                  <a:pt x="1597985" y="65973"/>
                </a:lnTo>
                <a:lnTo>
                  <a:pt x="1593711" y="69741"/>
                </a:lnTo>
                <a:close/>
              </a:path>
              <a:path w="1992529" h="132497">
                <a:moveTo>
                  <a:pt x="1637340" y="86815"/>
                </a:moveTo>
                <a:lnTo>
                  <a:pt x="1630448" y="90170"/>
                </a:lnTo>
                <a:lnTo>
                  <a:pt x="1626359" y="92192"/>
                </a:lnTo>
                <a:lnTo>
                  <a:pt x="1622131" y="93203"/>
                </a:lnTo>
                <a:lnTo>
                  <a:pt x="1614181" y="93203"/>
                </a:lnTo>
                <a:lnTo>
                  <a:pt x="1611080" y="92169"/>
                </a:lnTo>
                <a:lnTo>
                  <a:pt x="1608461" y="90100"/>
                </a:lnTo>
                <a:lnTo>
                  <a:pt x="1605842" y="88033"/>
                </a:lnTo>
                <a:lnTo>
                  <a:pt x="1608025" y="103750"/>
                </a:lnTo>
                <a:lnTo>
                  <a:pt x="1620569" y="103750"/>
                </a:lnTo>
                <a:lnTo>
                  <a:pt x="1625784" y="102532"/>
                </a:lnTo>
                <a:lnTo>
                  <a:pt x="1630517" y="100096"/>
                </a:lnTo>
                <a:lnTo>
                  <a:pt x="1637340" y="86815"/>
                </a:lnTo>
                <a:close/>
              </a:path>
              <a:path w="1992529" h="132497">
                <a:moveTo>
                  <a:pt x="1690963" y="91617"/>
                </a:moveTo>
                <a:lnTo>
                  <a:pt x="1687840" y="87619"/>
                </a:lnTo>
                <a:lnTo>
                  <a:pt x="1686138" y="85413"/>
                </a:lnTo>
                <a:lnTo>
                  <a:pt x="1685105" y="82242"/>
                </a:lnTo>
                <a:lnTo>
                  <a:pt x="1684737" y="78105"/>
                </a:lnTo>
                <a:lnTo>
                  <a:pt x="1672813" y="78105"/>
                </a:lnTo>
                <a:lnTo>
                  <a:pt x="1673136" y="85459"/>
                </a:lnTo>
                <a:lnTo>
                  <a:pt x="1675582" y="91629"/>
                </a:lnTo>
                <a:lnTo>
                  <a:pt x="1680154" y="96615"/>
                </a:lnTo>
                <a:lnTo>
                  <a:pt x="1684726" y="101602"/>
                </a:lnTo>
                <a:lnTo>
                  <a:pt x="1692503" y="104095"/>
                </a:lnTo>
                <a:lnTo>
                  <a:pt x="1713686" y="104095"/>
                </a:lnTo>
                <a:lnTo>
                  <a:pt x="1721279" y="101705"/>
                </a:lnTo>
                <a:lnTo>
                  <a:pt x="1726264" y="96925"/>
                </a:lnTo>
                <a:lnTo>
                  <a:pt x="1731249" y="92146"/>
                </a:lnTo>
                <a:lnTo>
                  <a:pt x="1733742" y="86470"/>
                </a:lnTo>
                <a:lnTo>
                  <a:pt x="1733742" y="73096"/>
                </a:lnTo>
                <a:lnTo>
                  <a:pt x="1731330" y="68110"/>
                </a:lnTo>
                <a:lnTo>
                  <a:pt x="1726505" y="64939"/>
                </a:lnTo>
                <a:lnTo>
                  <a:pt x="1723473" y="62916"/>
                </a:lnTo>
                <a:lnTo>
                  <a:pt x="1717499" y="60825"/>
                </a:lnTo>
                <a:lnTo>
                  <a:pt x="1708585" y="58666"/>
                </a:lnTo>
                <a:lnTo>
                  <a:pt x="1700383" y="56666"/>
                </a:lnTo>
                <a:lnTo>
                  <a:pt x="1696799" y="55793"/>
                </a:lnTo>
                <a:lnTo>
                  <a:pt x="1694088" y="54782"/>
                </a:lnTo>
                <a:lnTo>
                  <a:pt x="1692251" y="53633"/>
                </a:lnTo>
                <a:lnTo>
                  <a:pt x="1689079" y="51703"/>
                </a:lnTo>
                <a:lnTo>
                  <a:pt x="1687494" y="49129"/>
                </a:lnTo>
                <a:lnTo>
                  <a:pt x="1687494" y="42971"/>
                </a:lnTo>
                <a:lnTo>
                  <a:pt x="1688701" y="40604"/>
                </a:lnTo>
                <a:lnTo>
                  <a:pt x="1691113" y="38812"/>
                </a:lnTo>
                <a:lnTo>
                  <a:pt x="1693525" y="37019"/>
                </a:lnTo>
                <a:lnTo>
                  <a:pt x="1697074" y="36123"/>
                </a:lnTo>
                <a:lnTo>
                  <a:pt x="1708792" y="36123"/>
                </a:lnTo>
                <a:lnTo>
                  <a:pt x="1713731" y="37755"/>
                </a:lnTo>
                <a:lnTo>
                  <a:pt x="1716580" y="41018"/>
                </a:lnTo>
                <a:lnTo>
                  <a:pt x="1718327" y="43315"/>
                </a:lnTo>
                <a:lnTo>
                  <a:pt x="1719314" y="45866"/>
                </a:lnTo>
                <a:lnTo>
                  <a:pt x="1719543" y="48669"/>
                </a:lnTo>
                <a:lnTo>
                  <a:pt x="1731261" y="48669"/>
                </a:lnTo>
                <a:lnTo>
                  <a:pt x="1731352" y="43890"/>
                </a:lnTo>
                <a:lnTo>
                  <a:pt x="1729859" y="39432"/>
                </a:lnTo>
                <a:lnTo>
                  <a:pt x="1726781" y="35296"/>
                </a:lnTo>
                <a:lnTo>
                  <a:pt x="1716814" y="27847"/>
                </a:lnTo>
                <a:lnTo>
                  <a:pt x="1702726" y="25507"/>
                </a:lnTo>
                <a:lnTo>
                  <a:pt x="1694226" y="25507"/>
                </a:lnTo>
                <a:lnTo>
                  <a:pt x="1687459" y="27667"/>
                </a:lnTo>
                <a:lnTo>
                  <a:pt x="1682428" y="31987"/>
                </a:lnTo>
                <a:lnTo>
                  <a:pt x="1677397" y="36307"/>
                </a:lnTo>
                <a:lnTo>
                  <a:pt x="1674881" y="41959"/>
                </a:lnTo>
                <a:lnTo>
                  <a:pt x="1674881" y="54874"/>
                </a:lnTo>
                <a:lnTo>
                  <a:pt x="1677547" y="59515"/>
                </a:lnTo>
                <a:lnTo>
                  <a:pt x="1682876" y="62870"/>
                </a:lnTo>
                <a:lnTo>
                  <a:pt x="1685862" y="64801"/>
                </a:lnTo>
                <a:lnTo>
                  <a:pt x="1690504" y="66547"/>
                </a:lnTo>
                <a:lnTo>
                  <a:pt x="1696799" y="68110"/>
                </a:lnTo>
                <a:lnTo>
                  <a:pt x="1706655" y="70591"/>
                </a:lnTo>
                <a:lnTo>
                  <a:pt x="1711939" y="71924"/>
                </a:lnTo>
                <a:lnTo>
                  <a:pt x="1715478" y="73096"/>
                </a:lnTo>
                <a:lnTo>
                  <a:pt x="1717269" y="74108"/>
                </a:lnTo>
                <a:lnTo>
                  <a:pt x="1720073" y="75762"/>
                </a:lnTo>
                <a:lnTo>
                  <a:pt x="1721473" y="78174"/>
                </a:lnTo>
                <a:lnTo>
                  <a:pt x="1721473" y="85528"/>
                </a:lnTo>
                <a:lnTo>
                  <a:pt x="1719728" y="88619"/>
                </a:lnTo>
                <a:lnTo>
                  <a:pt x="1716236" y="90618"/>
                </a:lnTo>
                <a:lnTo>
                  <a:pt x="1712744" y="92617"/>
                </a:lnTo>
                <a:lnTo>
                  <a:pt x="1708700" y="93616"/>
                </a:lnTo>
                <a:lnTo>
                  <a:pt x="1696386" y="93616"/>
                </a:lnTo>
                <a:lnTo>
                  <a:pt x="1690963" y="91617"/>
                </a:lnTo>
                <a:close/>
              </a:path>
              <a:path w="1992529" h="132497">
                <a:moveTo>
                  <a:pt x="1761541" y="91617"/>
                </a:moveTo>
                <a:lnTo>
                  <a:pt x="1758418" y="87619"/>
                </a:lnTo>
                <a:lnTo>
                  <a:pt x="1756717" y="85413"/>
                </a:lnTo>
                <a:lnTo>
                  <a:pt x="1755683" y="82242"/>
                </a:lnTo>
                <a:lnTo>
                  <a:pt x="1755316" y="78105"/>
                </a:lnTo>
                <a:lnTo>
                  <a:pt x="1743391" y="78105"/>
                </a:lnTo>
                <a:lnTo>
                  <a:pt x="1743714" y="85459"/>
                </a:lnTo>
                <a:lnTo>
                  <a:pt x="1746160" y="91629"/>
                </a:lnTo>
                <a:lnTo>
                  <a:pt x="1750732" y="96615"/>
                </a:lnTo>
                <a:lnTo>
                  <a:pt x="1755304" y="101602"/>
                </a:lnTo>
                <a:lnTo>
                  <a:pt x="1763081" y="104095"/>
                </a:lnTo>
                <a:lnTo>
                  <a:pt x="1784264" y="104095"/>
                </a:lnTo>
                <a:lnTo>
                  <a:pt x="1791857" y="101705"/>
                </a:lnTo>
                <a:lnTo>
                  <a:pt x="1796843" y="96925"/>
                </a:lnTo>
                <a:lnTo>
                  <a:pt x="1801827" y="92146"/>
                </a:lnTo>
                <a:lnTo>
                  <a:pt x="1804320" y="86470"/>
                </a:lnTo>
                <a:lnTo>
                  <a:pt x="1804320" y="73096"/>
                </a:lnTo>
                <a:lnTo>
                  <a:pt x="1801909" y="68110"/>
                </a:lnTo>
                <a:lnTo>
                  <a:pt x="1797084" y="64939"/>
                </a:lnTo>
                <a:lnTo>
                  <a:pt x="1794051" y="62916"/>
                </a:lnTo>
                <a:lnTo>
                  <a:pt x="1788078" y="60825"/>
                </a:lnTo>
                <a:lnTo>
                  <a:pt x="1779164" y="58666"/>
                </a:lnTo>
                <a:lnTo>
                  <a:pt x="1770962" y="56666"/>
                </a:lnTo>
                <a:lnTo>
                  <a:pt x="1767378" y="55793"/>
                </a:lnTo>
                <a:lnTo>
                  <a:pt x="1764667" y="54782"/>
                </a:lnTo>
                <a:lnTo>
                  <a:pt x="1762829" y="53633"/>
                </a:lnTo>
                <a:lnTo>
                  <a:pt x="1759657" y="51703"/>
                </a:lnTo>
                <a:lnTo>
                  <a:pt x="1758073" y="49129"/>
                </a:lnTo>
                <a:lnTo>
                  <a:pt x="1758073" y="42971"/>
                </a:lnTo>
                <a:lnTo>
                  <a:pt x="1759279" y="40604"/>
                </a:lnTo>
                <a:lnTo>
                  <a:pt x="1761691" y="38812"/>
                </a:lnTo>
                <a:lnTo>
                  <a:pt x="1764104" y="37019"/>
                </a:lnTo>
                <a:lnTo>
                  <a:pt x="1767653" y="36123"/>
                </a:lnTo>
                <a:lnTo>
                  <a:pt x="1779370" y="36123"/>
                </a:lnTo>
                <a:lnTo>
                  <a:pt x="1784310" y="37755"/>
                </a:lnTo>
                <a:lnTo>
                  <a:pt x="1787159" y="41018"/>
                </a:lnTo>
                <a:lnTo>
                  <a:pt x="1788905" y="43315"/>
                </a:lnTo>
                <a:lnTo>
                  <a:pt x="1789892" y="45866"/>
                </a:lnTo>
                <a:lnTo>
                  <a:pt x="1790122" y="48669"/>
                </a:lnTo>
                <a:lnTo>
                  <a:pt x="1801840" y="48669"/>
                </a:lnTo>
                <a:lnTo>
                  <a:pt x="1801931" y="43890"/>
                </a:lnTo>
                <a:lnTo>
                  <a:pt x="1800438" y="39432"/>
                </a:lnTo>
                <a:lnTo>
                  <a:pt x="1797360" y="35296"/>
                </a:lnTo>
                <a:lnTo>
                  <a:pt x="1787393" y="27847"/>
                </a:lnTo>
                <a:lnTo>
                  <a:pt x="1773304" y="25507"/>
                </a:lnTo>
                <a:lnTo>
                  <a:pt x="1764804" y="25507"/>
                </a:lnTo>
                <a:lnTo>
                  <a:pt x="1758038" y="27667"/>
                </a:lnTo>
                <a:lnTo>
                  <a:pt x="1753006" y="31987"/>
                </a:lnTo>
                <a:lnTo>
                  <a:pt x="1747975" y="36307"/>
                </a:lnTo>
                <a:lnTo>
                  <a:pt x="1745459" y="41959"/>
                </a:lnTo>
                <a:lnTo>
                  <a:pt x="1745459" y="54874"/>
                </a:lnTo>
                <a:lnTo>
                  <a:pt x="1748125" y="59515"/>
                </a:lnTo>
                <a:lnTo>
                  <a:pt x="1753455" y="62870"/>
                </a:lnTo>
                <a:lnTo>
                  <a:pt x="1756441" y="64801"/>
                </a:lnTo>
                <a:lnTo>
                  <a:pt x="1761082" y="66547"/>
                </a:lnTo>
                <a:lnTo>
                  <a:pt x="1767378" y="68110"/>
                </a:lnTo>
                <a:lnTo>
                  <a:pt x="1777234" y="70591"/>
                </a:lnTo>
                <a:lnTo>
                  <a:pt x="1782517" y="71924"/>
                </a:lnTo>
                <a:lnTo>
                  <a:pt x="1786056" y="73096"/>
                </a:lnTo>
                <a:lnTo>
                  <a:pt x="1787847" y="74108"/>
                </a:lnTo>
                <a:lnTo>
                  <a:pt x="1790651" y="75762"/>
                </a:lnTo>
                <a:lnTo>
                  <a:pt x="1792052" y="78174"/>
                </a:lnTo>
                <a:lnTo>
                  <a:pt x="1792052" y="85528"/>
                </a:lnTo>
                <a:lnTo>
                  <a:pt x="1790306" y="88619"/>
                </a:lnTo>
                <a:lnTo>
                  <a:pt x="1786814" y="90618"/>
                </a:lnTo>
                <a:lnTo>
                  <a:pt x="1783322" y="92617"/>
                </a:lnTo>
                <a:lnTo>
                  <a:pt x="1779278" y="93616"/>
                </a:lnTo>
                <a:lnTo>
                  <a:pt x="1766964" y="93616"/>
                </a:lnTo>
                <a:lnTo>
                  <a:pt x="1761541" y="916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555581" y="606345"/>
            <a:ext cx="0" cy="89354"/>
          </a:xfrm>
          <a:custGeom>
            <a:avLst/>
            <a:gdLst/>
            <a:ahLst/>
            <a:cxnLst/>
            <a:rect l="l" t="t" r="r" b="b"/>
            <a:pathLst>
              <a:path h="101268">
                <a:moveTo>
                  <a:pt x="0" y="0"/>
                </a:moveTo>
                <a:lnTo>
                  <a:pt x="0" y="101268"/>
                </a:lnTo>
              </a:path>
            </a:pathLst>
          </a:custGeom>
          <a:ln w="151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7662837" y="60698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7791162" y="606985"/>
            <a:ext cx="0" cy="88714"/>
          </a:xfrm>
          <a:custGeom>
            <a:avLst/>
            <a:gdLst/>
            <a:ahLst/>
            <a:cxnLst/>
            <a:rect l="l" t="t" r="r" b="b"/>
            <a:pathLst>
              <a:path h="100543">
                <a:moveTo>
                  <a:pt x="0" y="0"/>
                </a:moveTo>
                <a:lnTo>
                  <a:pt x="0" y="100543"/>
                </a:lnTo>
              </a:path>
            </a:pathLst>
          </a:custGeom>
          <a:ln w="1388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544648" y="777613"/>
            <a:ext cx="1140715" cy="106385"/>
          </a:xfrm>
          <a:custGeom>
            <a:avLst/>
            <a:gdLst/>
            <a:ahLst/>
            <a:cxnLst/>
            <a:rect l="l" t="t" r="r" b="b"/>
            <a:pathLst>
              <a:path w="1254787" h="120570">
                <a:moveTo>
                  <a:pt x="374189" y="85205"/>
                </a:moveTo>
                <a:lnTo>
                  <a:pt x="371156" y="82172"/>
                </a:lnTo>
                <a:lnTo>
                  <a:pt x="367159" y="81414"/>
                </a:lnTo>
                <a:lnTo>
                  <a:pt x="363150" y="82172"/>
                </a:lnTo>
                <a:lnTo>
                  <a:pt x="360071" y="85205"/>
                </a:lnTo>
                <a:lnTo>
                  <a:pt x="359301" y="89204"/>
                </a:lnTo>
                <a:lnTo>
                  <a:pt x="360060" y="93214"/>
                </a:lnTo>
                <a:lnTo>
                  <a:pt x="363092" y="96293"/>
                </a:lnTo>
                <a:lnTo>
                  <a:pt x="367159" y="97063"/>
                </a:lnTo>
                <a:lnTo>
                  <a:pt x="371214" y="96293"/>
                </a:lnTo>
                <a:lnTo>
                  <a:pt x="374201" y="93214"/>
                </a:lnTo>
                <a:lnTo>
                  <a:pt x="374947" y="89204"/>
                </a:lnTo>
                <a:lnTo>
                  <a:pt x="374189" y="85205"/>
                </a:lnTo>
                <a:close/>
              </a:path>
              <a:path w="1254787" h="120570">
                <a:moveTo>
                  <a:pt x="406905" y="12408"/>
                </a:moveTo>
                <a:lnTo>
                  <a:pt x="409203" y="15280"/>
                </a:lnTo>
                <a:lnTo>
                  <a:pt x="409478" y="19164"/>
                </a:lnTo>
                <a:lnTo>
                  <a:pt x="409478" y="87136"/>
                </a:lnTo>
                <a:lnTo>
                  <a:pt x="408628" y="89824"/>
                </a:lnTo>
                <a:lnTo>
                  <a:pt x="405228" y="92306"/>
                </a:lnTo>
                <a:lnTo>
                  <a:pt x="401598" y="93064"/>
                </a:lnTo>
                <a:lnTo>
                  <a:pt x="396038" y="93340"/>
                </a:lnTo>
                <a:lnTo>
                  <a:pt x="396038" y="95408"/>
                </a:lnTo>
                <a:lnTo>
                  <a:pt x="434911" y="95408"/>
                </a:lnTo>
                <a:lnTo>
                  <a:pt x="434911" y="93478"/>
                </a:lnTo>
                <a:lnTo>
                  <a:pt x="429765" y="93294"/>
                </a:lnTo>
                <a:lnTo>
                  <a:pt x="426250" y="92719"/>
                </a:lnTo>
                <a:lnTo>
                  <a:pt x="424366" y="91754"/>
                </a:lnTo>
                <a:lnTo>
                  <a:pt x="421539" y="88537"/>
                </a:lnTo>
                <a:lnTo>
                  <a:pt x="421539" y="1999"/>
                </a:lnTo>
                <a:lnTo>
                  <a:pt x="421195" y="688"/>
                </a:lnTo>
                <a:lnTo>
                  <a:pt x="420368" y="688"/>
                </a:lnTo>
                <a:lnTo>
                  <a:pt x="395072" y="13580"/>
                </a:lnTo>
                <a:lnTo>
                  <a:pt x="396727" y="14775"/>
                </a:lnTo>
                <a:lnTo>
                  <a:pt x="400415" y="13408"/>
                </a:lnTo>
                <a:lnTo>
                  <a:pt x="403872" y="12408"/>
                </a:lnTo>
                <a:lnTo>
                  <a:pt x="406905" y="12408"/>
                </a:lnTo>
                <a:close/>
              </a:path>
              <a:path w="1254787" h="120570">
                <a:moveTo>
                  <a:pt x="596677" y="59147"/>
                </a:moveTo>
                <a:lnTo>
                  <a:pt x="596677" y="67971"/>
                </a:lnTo>
                <a:lnTo>
                  <a:pt x="631345" y="67971"/>
                </a:lnTo>
                <a:lnTo>
                  <a:pt x="631345" y="59147"/>
                </a:lnTo>
                <a:lnTo>
                  <a:pt x="596677" y="59147"/>
                </a:lnTo>
                <a:close/>
              </a:path>
              <a:path w="1254787" h="120570">
                <a:moveTo>
                  <a:pt x="668266" y="85205"/>
                </a:moveTo>
                <a:lnTo>
                  <a:pt x="665233" y="82172"/>
                </a:lnTo>
                <a:lnTo>
                  <a:pt x="661236" y="81414"/>
                </a:lnTo>
                <a:lnTo>
                  <a:pt x="657226" y="82172"/>
                </a:lnTo>
                <a:lnTo>
                  <a:pt x="654148" y="85205"/>
                </a:lnTo>
                <a:lnTo>
                  <a:pt x="653378" y="89204"/>
                </a:lnTo>
                <a:lnTo>
                  <a:pt x="654136" y="93214"/>
                </a:lnTo>
                <a:lnTo>
                  <a:pt x="657169" y="96293"/>
                </a:lnTo>
                <a:lnTo>
                  <a:pt x="661236" y="97063"/>
                </a:lnTo>
                <a:lnTo>
                  <a:pt x="665291" y="96293"/>
                </a:lnTo>
                <a:lnTo>
                  <a:pt x="668277" y="93214"/>
                </a:lnTo>
                <a:lnTo>
                  <a:pt x="669024" y="89204"/>
                </a:lnTo>
                <a:lnTo>
                  <a:pt x="668266" y="85205"/>
                </a:lnTo>
                <a:close/>
              </a:path>
              <a:path w="1254787" h="120570">
                <a:moveTo>
                  <a:pt x="693676" y="87021"/>
                </a:moveTo>
                <a:lnTo>
                  <a:pt x="690735" y="75347"/>
                </a:lnTo>
                <a:lnTo>
                  <a:pt x="689173" y="69097"/>
                </a:lnTo>
                <a:lnTo>
                  <a:pt x="688392" y="60756"/>
                </a:lnTo>
                <a:lnTo>
                  <a:pt x="688399" y="48390"/>
                </a:lnTo>
                <a:lnTo>
                  <a:pt x="689029" y="34478"/>
                </a:lnTo>
                <a:lnTo>
                  <a:pt x="690666" y="23438"/>
                </a:lnTo>
                <a:lnTo>
                  <a:pt x="693561" y="10662"/>
                </a:lnTo>
                <a:lnTo>
                  <a:pt x="698914" y="4274"/>
                </a:lnTo>
                <a:lnTo>
                  <a:pt x="714537" y="4274"/>
                </a:lnTo>
                <a:lnTo>
                  <a:pt x="719867" y="10478"/>
                </a:lnTo>
                <a:lnTo>
                  <a:pt x="722716" y="22886"/>
                </a:lnTo>
                <a:lnTo>
                  <a:pt x="724481" y="35296"/>
                </a:lnTo>
                <a:lnTo>
                  <a:pt x="724990" y="49634"/>
                </a:lnTo>
                <a:lnTo>
                  <a:pt x="724816" y="58208"/>
                </a:lnTo>
                <a:lnTo>
                  <a:pt x="727220" y="87144"/>
                </a:lnTo>
                <a:lnTo>
                  <a:pt x="734364" y="73900"/>
                </a:lnTo>
                <a:lnTo>
                  <a:pt x="734622" y="73155"/>
                </a:lnTo>
                <a:lnTo>
                  <a:pt x="737634" y="60974"/>
                </a:lnTo>
                <a:lnTo>
                  <a:pt x="738637" y="48048"/>
                </a:lnTo>
                <a:lnTo>
                  <a:pt x="738365" y="41309"/>
                </a:lnTo>
                <a:lnTo>
                  <a:pt x="736141" y="28593"/>
                </a:lnTo>
                <a:lnTo>
                  <a:pt x="731676" y="17164"/>
                </a:lnTo>
                <a:lnTo>
                  <a:pt x="728999" y="12710"/>
                </a:lnTo>
                <a:lnTo>
                  <a:pt x="719333" y="3591"/>
                </a:lnTo>
                <a:lnTo>
                  <a:pt x="707070" y="551"/>
                </a:lnTo>
                <a:lnTo>
                  <a:pt x="700725" y="1179"/>
                </a:lnTo>
                <a:lnTo>
                  <a:pt x="689378" y="6724"/>
                </a:lnTo>
                <a:lnTo>
                  <a:pt x="681017" y="17992"/>
                </a:lnTo>
                <a:lnTo>
                  <a:pt x="678890" y="22962"/>
                </a:lnTo>
                <a:lnTo>
                  <a:pt x="675781" y="34961"/>
                </a:lnTo>
                <a:lnTo>
                  <a:pt x="674745" y="48600"/>
                </a:lnTo>
                <a:lnTo>
                  <a:pt x="675665" y="61839"/>
                </a:lnTo>
                <a:lnTo>
                  <a:pt x="678786" y="74222"/>
                </a:lnTo>
                <a:lnTo>
                  <a:pt x="684118" y="84378"/>
                </a:lnTo>
                <a:lnTo>
                  <a:pt x="694128" y="93660"/>
                </a:lnTo>
                <a:lnTo>
                  <a:pt x="706450" y="96718"/>
                </a:lnTo>
                <a:lnTo>
                  <a:pt x="717152" y="94725"/>
                </a:lnTo>
                <a:lnTo>
                  <a:pt x="718672" y="89158"/>
                </a:lnTo>
                <a:lnTo>
                  <a:pt x="714032" y="92857"/>
                </a:lnTo>
                <a:lnTo>
                  <a:pt x="699190" y="92857"/>
                </a:lnTo>
                <a:lnTo>
                  <a:pt x="693676" y="87021"/>
                </a:lnTo>
                <a:close/>
              </a:path>
              <a:path w="1254787" h="120570">
                <a:moveTo>
                  <a:pt x="727220" y="87144"/>
                </a:moveTo>
                <a:lnTo>
                  <a:pt x="724816" y="58208"/>
                </a:lnTo>
                <a:lnTo>
                  <a:pt x="723592" y="71513"/>
                </a:lnTo>
                <a:lnTo>
                  <a:pt x="721200" y="81758"/>
                </a:lnTo>
                <a:lnTo>
                  <a:pt x="718672" y="89158"/>
                </a:lnTo>
                <a:lnTo>
                  <a:pt x="717152" y="94725"/>
                </a:lnTo>
                <a:lnTo>
                  <a:pt x="727220" y="87144"/>
                </a:lnTo>
                <a:close/>
              </a:path>
              <a:path w="1254787" h="120570">
                <a:moveTo>
                  <a:pt x="782611" y="4274"/>
                </a:moveTo>
                <a:lnTo>
                  <a:pt x="787321" y="7260"/>
                </a:lnTo>
                <a:lnTo>
                  <a:pt x="790537" y="13235"/>
                </a:lnTo>
                <a:lnTo>
                  <a:pt x="793754" y="19210"/>
                </a:lnTo>
                <a:lnTo>
                  <a:pt x="795362" y="26977"/>
                </a:lnTo>
                <a:lnTo>
                  <a:pt x="795362" y="36536"/>
                </a:lnTo>
                <a:lnTo>
                  <a:pt x="798716" y="74382"/>
                </a:lnTo>
                <a:lnTo>
                  <a:pt x="802530" y="67948"/>
                </a:lnTo>
                <a:lnTo>
                  <a:pt x="805149" y="60733"/>
                </a:lnTo>
                <a:lnTo>
                  <a:pt x="807768" y="53517"/>
                </a:lnTo>
                <a:lnTo>
                  <a:pt x="809078" y="46417"/>
                </a:lnTo>
                <a:lnTo>
                  <a:pt x="808995" y="36476"/>
                </a:lnTo>
                <a:lnTo>
                  <a:pt x="806575" y="23894"/>
                </a:lnTo>
                <a:lnTo>
                  <a:pt x="800807" y="12442"/>
                </a:lnTo>
                <a:lnTo>
                  <a:pt x="790378" y="3149"/>
                </a:lnTo>
                <a:lnTo>
                  <a:pt x="777372" y="344"/>
                </a:lnTo>
                <a:lnTo>
                  <a:pt x="768872" y="344"/>
                </a:lnTo>
                <a:lnTo>
                  <a:pt x="771905" y="4274"/>
                </a:lnTo>
                <a:lnTo>
                  <a:pt x="782611" y="4274"/>
                </a:lnTo>
                <a:close/>
              </a:path>
              <a:path w="1254787" h="120570">
                <a:moveTo>
                  <a:pt x="766506" y="96373"/>
                </a:moveTo>
                <a:lnTo>
                  <a:pt x="771514" y="94581"/>
                </a:lnTo>
                <a:lnTo>
                  <a:pt x="784256" y="88253"/>
                </a:lnTo>
                <a:lnTo>
                  <a:pt x="793708" y="80035"/>
                </a:lnTo>
                <a:lnTo>
                  <a:pt x="798716" y="74382"/>
                </a:lnTo>
                <a:lnTo>
                  <a:pt x="795362" y="36536"/>
                </a:lnTo>
                <a:lnTo>
                  <a:pt x="795292" y="40775"/>
                </a:lnTo>
                <a:lnTo>
                  <a:pt x="795155" y="43740"/>
                </a:lnTo>
                <a:lnTo>
                  <a:pt x="795017" y="46704"/>
                </a:lnTo>
                <a:lnTo>
                  <a:pt x="794673" y="48875"/>
                </a:lnTo>
                <a:lnTo>
                  <a:pt x="792318" y="51541"/>
                </a:lnTo>
                <a:lnTo>
                  <a:pt x="788987" y="53287"/>
                </a:lnTo>
                <a:lnTo>
                  <a:pt x="785655" y="55034"/>
                </a:lnTo>
                <a:lnTo>
                  <a:pt x="782427" y="55907"/>
                </a:lnTo>
                <a:lnTo>
                  <a:pt x="772502" y="55907"/>
                </a:lnTo>
                <a:lnTo>
                  <a:pt x="767804" y="53058"/>
                </a:lnTo>
                <a:lnTo>
                  <a:pt x="765208" y="47359"/>
                </a:lnTo>
                <a:lnTo>
                  <a:pt x="762612" y="41660"/>
                </a:lnTo>
                <a:lnTo>
                  <a:pt x="761314" y="35456"/>
                </a:lnTo>
                <a:lnTo>
                  <a:pt x="761314" y="20611"/>
                </a:lnTo>
                <a:lnTo>
                  <a:pt x="762704" y="14499"/>
                </a:lnTo>
                <a:lnTo>
                  <a:pt x="765483" y="10409"/>
                </a:lnTo>
                <a:lnTo>
                  <a:pt x="768263" y="6318"/>
                </a:lnTo>
                <a:lnTo>
                  <a:pt x="771905" y="4274"/>
                </a:lnTo>
                <a:lnTo>
                  <a:pt x="768872" y="344"/>
                </a:lnTo>
                <a:lnTo>
                  <a:pt x="761899" y="3515"/>
                </a:lnTo>
                <a:lnTo>
                  <a:pt x="756454" y="9857"/>
                </a:lnTo>
                <a:lnTo>
                  <a:pt x="750307" y="20729"/>
                </a:lnTo>
                <a:lnTo>
                  <a:pt x="748287" y="34054"/>
                </a:lnTo>
                <a:lnTo>
                  <a:pt x="748287" y="41729"/>
                </a:lnTo>
                <a:lnTo>
                  <a:pt x="750573" y="48336"/>
                </a:lnTo>
                <a:lnTo>
                  <a:pt x="755145" y="53873"/>
                </a:lnTo>
                <a:lnTo>
                  <a:pt x="759717" y="59412"/>
                </a:lnTo>
                <a:lnTo>
                  <a:pt x="765909" y="62180"/>
                </a:lnTo>
                <a:lnTo>
                  <a:pt x="773720" y="62180"/>
                </a:lnTo>
                <a:lnTo>
                  <a:pt x="777878" y="61904"/>
                </a:lnTo>
                <a:lnTo>
                  <a:pt x="780268" y="61353"/>
                </a:lnTo>
                <a:lnTo>
                  <a:pt x="784862" y="60388"/>
                </a:lnTo>
                <a:lnTo>
                  <a:pt x="788860" y="58619"/>
                </a:lnTo>
                <a:lnTo>
                  <a:pt x="792260" y="56045"/>
                </a:lnTo>
                <a:lnTo>
                  <a:pt x="794673" y="54253"/>
                </a:lnTo>
                <a:lnTo>
                  <a:pt x="793938" y="58113"/>
                </a:lnTo>
                <a:lnTo>
                  <a:pt x="792111" y="62904"/>
                </a:lnTo>
                <a:lnTo>
                  <a:pt x="789193" y="68626"/>
                </a:lnTo>
                <a:lnTo>
                  <a:pt x="786276" y="74348"/>
                </a:lnTo>
                <a:lnTo>
                  <a:pt x="782381" y="79530"/>
                </a:lnTo>
                <a:lnTo>
                  <a:pt x="777511" y="84171"/>
                </a:lnTo>
                <a:lnTo>
                  <a:pt x="774065" y="87435"/>
                </a:lnTo>
                <a:lnTo>
                  <a:pt x="769493" y="90192"/>
                </a:lnTo>
                <a:lnTo>
                  <a:pt x="763795" y="92444"/>
                </a:lnTo>
                <a:lnTo>
                  <a:pt x="760624" y="93685"/>
                </a:lnTo>
                <a:lnTo>
                  <a:pt x="756650" y="94856"/>
                </a:lnTo>
                <a:lnTo>
                  <a:pt x="751871" y="95960"/>
                </a:lnTo>
                <a:lnTo>
                  <a:pt x="752560" y="98717"/>
                </a:lnTo>
                <a:lnTo>
                  <a:pt x="760188" y="97752"/>
                </a:lnTo>
                <a:lnTo>
                  <a:pt x="766506" y="96373"/>
                </a:lnTo>
                <a:close/>
              </a:path>
              <a:path w="1254787" h="120570">
                <a:moveTo>
                  <a:pt x="963928" y="0"/>
                </a:moveTo>
                <a:lnTo>
                  <a:pt x="932567" y="97752"/>
                </a:lnTo>
                <a:lnTo>
                  <a:pt x="939598" y="97752"/>
                </a:lnTo>
                <a:lnTo>
                  <a:pt x="970820" y="0"/>
                </a:lnTo>
                <a:lnTo>
                  <a:pt x="963928" y="0"/>
                </a:lnTo>
                <a:close/>
              </a:path>
              <a:path w="1254787" h="120570">
                <a:moveTo>
                  <a:pt x="997632" y="85205"/>
                </a:moveTo>
                <a:lnTo>
                  <a:pt x="994599" y="82172"/>
                </a:lnTo>
                <a:lnTo>
                  <a:pt x="990601" y="81414"/>
                </a:lnTo>
                <a:lnTo>
                  <a:pt x="986592" y="82172"/>
                </a:lnTo>
                <a:lnTo>
                  <a:pt x="983514" y="85205"/>
                </a:lnTo>
                <a:lnTo>
                  <a:pt x="982744" y="89204"/>
                </a:lnTo>
                <a:lnTo>
                  <a:pt x="983502" y="93214"/>
                </a:lnTo>
                <a:lnTo>
                  <a:pt x="986535" y="96293"/>
                </a:lnTo>
                <a:lnTo>
                  <a:pt x="990601" y="97063"/>
                </a:lnTo>
                <a:lnTo>
                  <a:pt x="994657" y="96293"/>
                </a:lnTo>
                <a:lnTo>
                  <a:pt x="997643" y="93214"/>
                </a:lnTo>
                <a:lnTo>
                  <a:pt x="998390" y="89204"/>
                </a:lnTo>
                <a:lnTo>
                  <a:pt x="997632" y="85205"/>
                </a:lnTo>
                <a:close/>
              </a:path>
              <a:path w="1254787" h="120570">
                <a:moveTo>
                  <a:pt x="1023042" y="87021"/>
                </a:moveTo>
                <a:lnTo>
                  <a:pt x="1020101" y="75347"/>
                </a:lnTo>
                <a:lnTo>
                  <a:pt x="1018539" y="69097"/>
                </a:lnTo>
                <a:lnTo>
                  <a:pt x="1017758" y="60756"/>
                </a:lnTo>
                <a:lnTo>
                  <a:pt x="1017765" y="48390"/>
                </a:lnTo>
                <a:lnTo>
                  <a:pt x="1018395" y="34478"/>
                </a:lnTo>
                <a:lnTo>
                  <a:pt x="1020032" y="23438"/>
                </a:lnTo>
                <a:lnTo>
                  <a:pt x="1022927" y="10662"/>
                </a:lnTo>
                <a:lnTo>
                  <a:pt x="1028280" y="4274"/>
                </a:lnTo>
                <a:lnTo>
                  <a:pt x="1043903" y="4274"/>
                </a:lnTo>
                <a:lnTo>
                  <a:pt x="1049233" y="10478"/>
                </a:lnTo>
                <a:lnTo>
                  <a:pt x="1052082" y="22886"/>
                </a:lnTo>
                <a:lnTo>
                  <a:pt x="1053847" y="35296"/>
                </a:lnTo>
                <a:lnTo>
                  <a:pt x="1054356" y="49634"/>
                </a:lnTo>
                <a:lnTo>
                  <a:pt x="1054181" y="58208"/>
                </a:lnTo>
                <a:lnTo>
                  <a:pt x="1056586" y="87144"/>
                </a:lnTo>
                <a:lnTo>
                  <a:pt x="1063730" y="73900"/>
                </a:lnTo>
                <a:lnTo>
                  <a:pt x="1063988" y="73155"/>
                </a:lnTo>
                <a:lnTo>
                  <a:pt x="1066999" y="60974"/>
                </a:lnTo>
                <a:lnTo>
                  <a:pt x="1068003" y="48048"/>
                </a:lnTo>
                <a:lnTo>
                  <a:pt x="1067731" y="41309"/>
                </a:lnTo>
                <a:lnTo>
                  <a:pt x="1065507" y="28593"/>
                </a:lnTo>
                <a:lnTo>
                  <a:pt x="1061042" y="17164"/>
                </a:lnTo>
                <a:lnTo>
                  <a:pt x="1058364" y="12710"/>
                </a:lnTo>
                <a:lnTo>
                  <a:pt x="1048699" y="3590"/>
                </a:lnTo>
                <a:lnTo>
                  <a:pt x="1036435" y="551"/>
                </a:lnTo>
                <a:lnTo>
                  <a:pt x="1030091" y="1179"/>
                </a:lnTo>
                <a:lnTo>
                  <a:pt x="1018744" y="6723"/>
                </a:lnTo>
                <a:lnTo>
                  <a:pt x="1010383" y="17992"/>
                </a:lnTo>
                <a:lnTo>
                  <a:pt x="1008256" y="22962"/>
                </a:lnTo>
                <a:lnTo>
                  <a:pt x="1005147" y="34961"/>
                </a:lnTo>
                <a:lnTo>
                  <a:pt x="1004111" y="48600"/>
                </a:lnTo>
                <a:lnTo>
                  <a:pt x="1005030" y="61839"/>
                </a:lnTo>
                <a:lnTo>
                  <a:pt x="1008152" y="74222"/>
                </a:lnTo>
                <a:lnTo>
                  <a:pt x="1013484" y="84378"/>
                </a:lnTo>
                <a:lnTo>
                  <a:pt x="1023494" y="93661"/>
                </a:lnTo>
                <a:lnTo>
                  <a:pt x="1035816" y="96718"/>
                </a:lnTo>
                <a:lnTo>
                  <a:pt x="1046518" y="94725"/>
                </a:lnTo>
                <a:lnTo>
                  <a:pt x="1048038" y="89158"/>
                </a:lnTo>
                <a:lnTo>
                  <a:pt x="1043397" y="92857"/>
                </a:lnTo>
                <a:lnTo>
                  <a:pt x="1028556" y="92857"/>
                </a:lnTo>
                <a:lnTo>
                  <a:pt x="1023042" y="87021"/>
                </a:lnTo>
                <a:close/>
              </a:path>
              <a:path w="1254787" h="120570">
                <a:moveTo>
                  <a:pt x="1056586" y="87144"/>
                </a:moveTo>
                <a:lnTo>
                  <a:pt x="1054181" y="58208"/>
                </a:lnTo>
                <a:lnTo>
                  <a:pt x="1052958" y="71513"/>
                </a:lnTo>
                <a:lnTo>
                  <a:pt x="1050566" y="81758"/>
                </a:lnTo>
                <a:lnTo>
                  <a:pt x="1048038" y="89158"/>
                </a:lnTo>
                <a:lnTo>
                  <a:pt x="1046518" y="94725"/>
                </a:lnTo>
                <a:lnTo>
                  <a:pt x="1056586" y="87144"/>
                </a:lnTo>
                <a:close/>
              </a:path>
              <a:path w="1254787" h="120570">
                <a:moveTo>
                  <a:pt x="1111977" y="4274"/>
                </a:moveTo>
                <a:lnTo>
                  <a:pt x="1116687" y="7260"/>
                </a:lnTo>
                <a:lnTo>
                  <a:pt x="1119903" y="13236"/>
                </a:lnTo>
                <a:lnTo>
                  <a:pt x="1123120" y="19210"/>
                </a:lnTo>
                <a:lnTo>
                  <a:pt x="1124728" y="26977"/>
                </a:lnTo>
                <a:lnTo>
                  <a:pt x="1124728" y="36536"/>
                </a:lnTo>
                <a:lnTo>
                  <a:pt x="1128082" y="74382"/>
                </a:lnTo>
                <a:lnTo>
                  <a:pt x="1131896" y="67948"/>
                </a:lnTo>
                <a:lnTo>
                  <a:pt x="1134515" y="60733"/>
                </a:lnTo>
                <a:lnTo>
                  <a:pt x="1137134" y="53517"/>
                </a:lnTo>
                <a:lnTo>
                  <a:pt x="1138444" y="46417"/>
                </a:lnTo>
                <a:lnTo>
                  <a:pt x="1138361" y="36476"/>
                </a:lnTo>
                <a:lnTo>
                  <a:pt x="1135941" y="23894"/>
                </a:lnTo>
                <a:lnTo>
                  <a:pt x="1130173" y="12443"/>
                </a:lnTo>
                <a:lnTo>
                  <a:pt x="1119744" y="3150"/>
                </a:lnTo>
                <a:lnTo>
                  <a:pt x="1106738" y="344"/>
                </a:lnTo>
                <a:lnTo>
                  <a:pt x="1098238" y="344"/>
                </a:lnTo>
                <a:lnTo>
                  <a:pt x="1101271" y="4274"/>
                </a:lnTo>
                <a:lnTo>
                  <a:pt x="1111977" y="4274"/>
                </a:lnTo>
                <a:close/>
              </a:path>
              <a:path w="1254787" h="120570">
                <a:moveTo>
                  <a:pt x="1095872" y="96374"/>
                </a:moveTo>
                <a:lnTo>
                  <a:pt x="1100880" y="94581"/>
                </a:lnTo>
                <a:lnTo>
                  <a:pt x="1113621" y="88253"/>
                </a:lnTo>
                <a:lnTo>
                  <a:pt x="1123074" y="80036"/>
                </a:lnTo>
                <a:lnTo>
                  <a:pt x="1128082" y="74382"/>
                </a:lnTo>
                <a:lnTo>
                  <a:pt x="1124728" y="36536"/>
                </a:lnTo>
                <a:lnTo>
                  <a:pt x="1124658" y="40775"/>
                </a:lnTo>
                <a:lnTo>
                  <a:pt x="1124521" y="43740"/>
                </a:lnTo>
                <a:lnTo>
                  <a:pt x="1124383" y="46705"/>
                </a:lnTo>
                <a:lnTo>
                  <a:pt x="1124039" y="48876"/>
                </a:lnTo>
                <a:lnTo>
                  <a:pt x="1121684" y="51541"/>
                </a:lnTo>
                <a:lnTo>
                  <a:pt x="1118353" y="53288"/>
                </a:lnTo>
                <a:lnTo>
                  <a:pt x="1115021" y="55035"/>
                </a:lnTo>
                <a:lnTo>
                  <a:pt x="1111793" y="55907"/>
                </a:lnTo>
                <a:lnTo>
                  <a:pt x="1101868" y="55907"/>
                </a:lnTo>
                <a:lnTo>
                  <a:pt x="1097170" y="53058"/>
                </a:lnTo>
                <a:lnTo>
                  <a:pt x="1094574" y="47359"/>
                </a:lnTo>
                <a:lnTo>
                  <a:pt x="1091977" y="41660"/>
                </a:lnTo>
                <a:lnTo>
                  <a:pt x="1090679" y="35456"/>
                </a:lnTo>
                <a:lnTo>
                  <a:pt x="1090679" y="20611"/>
                </a:lnTo>
                <a:lnTo>
                  <a:pt x="1092069" y="14499"/>
                </a:lnTo>
                <a:lnTo>
                  <a:pt x="1094849" y="10409"/>
                </a:lnTo>
                <a:lnTo>
                  <a:pt x="1097629" y="6318"/>
                </a:lnTo>
                <a:lnTo>
                  <a:pt x="1101271" y="4274"/>
                </a:lnTo>
                <a:lnTo>
                  <a:pt x="1098238" y="344"/>
                </a:lnTo>
                <a:lnTo>
                  <a:pt x="1091265" y="3515"/>
                </a:lnTo>
                <a:lnTo>
                  <a:pt x="1085820" y="9857"/>
                </a:lnTo>
                <a:lnTo>
                  <a:pt x="1079673" y="20729"/>
                </a:lnTo>
                <a:lnTo>
                  <a:pt x="1077653" y="34054"/>
                </a:lnTo>
                <a:lnTo>
                  <a:pt x="1077653" y="41729"/>
                </a:lnTo>
                <a:lnTo>
                  <a:pt x="1079939" y="48336"/>
                </a:lnTo>
                <a:lnTo>
                  <a:pt x="1084511" y="53873"/>
                </a:lnTo>
                <a:lnTo>
                  <a:pt x="1089083" y="59412"/>
                </a:lnTo>
                <a:lnTo>
                  <a:pt x="1095274" y="62181"/>
                </a:lnTo>
                <a:lnTo>
                  <a:pt x="1103086" y="62181"/>
                </a:lnTo>
                <a:lnTo>
                  <a:pt x="1107244" y="61905"/>
                </a:lnTo>
                <a:lnTo>
                  <a:pt x="1109634" y="61353"/>
                </a:lnTo>
                <a:lnTo>
                  <a:pt x="1114228" y="60388"/>
                </a:lnTo>
                <a:lnTo>
                  <a:pt x="1118225" y="58619"/>
                </a:lnTo>
                <a:lnTo>
                  <a:pt x="1121626" y="56045"/>
                </a:lnTo>
                <a:lnTo>
                  <a:pt x="1124039" y="54253"/>
                </a:lnTo>
                <a:lnTo>
                  <a:pt x="1123304" y="58114"/>
                </a:lnTo>
                <a:lnTo>
                  <a:pt x="1121477" y="62904"/>
                </a:lnTo>
                <a:lnTo>
                  <a:pt x="1118559" y="68627"/>
                </a:lnTo>
                <a:lnTo>
                  <a:pt x="1115641" y="74348"/>
                </a:lnTo>
                <a:lnTo>
                  <a:pt x="1111747" y="79530"/>
                </a:lnTo>
                <a:lnTo>
                  <a:pt x="1106877" y="84172"/>
                </a:lnTo>
                <a:lnTo>
                  <a:pt x="1103430" y="87435"/>
                </a:lnTo>
                <a:lnTo>
                  <a:pt x="1098859" y="90192"/>
                </a:lnTo>
                <a:lnTo>
                  <a:pt x="1093161" y="92444"/>
                </a:lnTo>
                <a:lnTo>
                  <a:pt x="1089990" y="93685"/>
                </a:lnTo>
                <a:lnTo>
                  <a:pt x="1086016" y="94856"/>
                </a:lnTo>
                <a:lnTo>
                  <a:pt x="1081237" y="95960"/>
                </a:lnTo>
                <a:lnTo>
                  <a:pt x="1081926" y="98717"/>
                </a:lnTo>
                <a:lnTo>
                  <a:pt x="1089554" y="97752"/>
                </a:lnTo>
                <a:lnTo>
                  <a:pt x="1095872" y="96374"/>
                </a:lnTo>
                <a:close/>
              </a:path>
              <a:path w="1254787" h="120570">
                <a:moveTo>
                  <a:pt x="1225355" y="8097"/>
                </a:moveTo>
                <a:lnTo>
                  <a:pt x="1233169" y="18078"/>
                </a:lnTo>
                <a:lnTo>
                  <a:pt x="1238521" y="30125"/>
                </a:lnTo>
                <a:lnTo>
                  <a:pt x="1240089" y="36005"/>
                </a:lnTo>
                <a:lnTo>
                  <a:pt x="1241911" y="48131"/>
                </a:lnTo>
                <a:lnTo>
                  <a:pt x="1242519" y="62456"/>
                </a:lnTo>
                <a:lnTo>
                  <a:pt x="1242493" y="65111"/>
                </a:lnTo>
                <a:lnTo>
                  <a:pt x="1241331" y="79249"/>
                </a:lnTo>
                <a:lnTo>
                  <a:pt x="1238445" y="91485"/>
                </a:lnTo>
                <a:lnTo>
                  <a:pt x="1233835" y="101820"/>
                </a:lnTo>
                <a:lnTo>
                  <a:pt x="1230573" y="107427"/>
                </a:lnTo>
                <a:lnTo>
                  <a:pt x="1225403" y="112918"/>
                </a:lnTo>
                <a:lnTo>
                  <a:pt x="1218326" y="118296"/>
                </a:lnTo>
                <a:lnTo>
                  <a:pt x="1219637" y="120570"/>
                </a:lnTo>
                <a:lnTo>
                  <a:pt x="1222348" y="119238"/>
                </a:lnTo>
                <a:lnTo>
                  <a:pt x="1225702" y="116917"/>
                </a:lnTo>
                <a:lnTo>
                  <a:pt x="1229699" y="113608"/>
                </a:lnTo>
                <a:lnTo>
                  <a:pt x="1235765" y="108598"/>
                </a:lnTo>
                <a:lnTo>
                  <a:pt x="1240613" y="103199"/>
                </a:lnTo>
                <a:lnTo>
                  <a:pt x="1244242" y="97408"/>
                </a:lnTo>
                <a:lnTo>
                  <a:pt x="1247689" y="91984"/>
                </a:lnTo>
                <a:lnTo>
                  <a:pt x="1250308" y="86217"/>
                </a:lnTo>
                <a:lnTo>
                  <a:pt x="1252100" y="80104"/>
                </a:lnTo>
                <a:lnTo>
                  <a:pt x="1253891" y="73992"/>
                </a:lnTo>
                <a:lnTo>
                  <a:pt x="1254787" y="67512"/>
                </a:lnTo>
                <a:lnTo>
                  <a:pt x="1254787" y="60664"/>
                </a:lnTo>
                <a:lnTo>
                  <a:pt x="1254472" y="53832"/>
                </a:lnTo>
                <a:lnTo>
                  <a:pt x="1252100" y="41266"/>
                </a:lnTo>
                <a:lnTo>
                  <a:pt x="1247404" y="29434"/>
                </a:lnTo>
                <a:lnTo>
                  <a:pt x="1240383" y="18337"/>
                </a:lnTo>
                <a:lnTo>
                  <a:pt x="1229913" y="6978"/>
                </a:lnTo>
                <a:lnTo>
                  <a:pt x="1220119" y="0"/>
                </a:lnTo>
                <a:lnTo>
                  <a:pt x="1218326" y="2274"/>
                </a:lnTo>
                <a:lnTo>
                  <a:pt x="1225355" y="8097"/>
                </a:lnTo>
                <a:close/>
              </a:path>
              <a:path w="1254787" h="120570">
                <a:moveTo>
                  <a:pt x="1151333" y="29091"/>
                </a:moveTo>
                <a:lnTo>
                  <a:pt x="1153309" y="23851"/>
                </a:lnTo>
                <a:lnTo>
                  <a:pt x="1155376" y="19968"/>
                </a:lnTo>
                <a:lnTo>
                  <a:pt x="1157536" y="17441"/>
                </a:lnTo>
                <a:lnTo>
                  <a:pt x="1161442" y="12844"/>
                </a:lnTo>
                <a:lnTo>
                  <a:pt x="1166542" y="10547"/>
                </a:lnTo>
                <a:lnTo>
                  <a:pt x="1177938" y="10547"/>
                </a:lnTo>
                <a:lnTo>
                  <a:pt x="1182326" y="12328"/>
                </a:lnTo>
                <a:lnTo>
                  <a:pt x="1186002" y="15889"/>
                </a:lnTo>
                <a:lnTo>
                  <a:pt x="1189678" y="19452"/>
                </a:lnTo>
                <a:lnTo>
                  <a:pt x="1191516" y="24633"/>
                </a:lnTo>
                <a:lnTo>
                  <a:pt x="1191515" y="31588"/>
                </a:lnTo>
                <a:lnTo>
                  <a:pt x="1189229" y="43319"/>
                </a:lnTo>
                <a:lnTo>
                  <a:pt x="1182487" y="55356"/>
                </a:lnTo>
                <a:lnTo>
                  <a:pt x="1176688" y="62688"/>
                </a:lnTo>
                <a:lnTo>
                  <a:pt x="1169172" y="71373"/>
                </a:lnTo>
                <a:lnTo>
                  <a:pt x="1159686" y="81752"/>
                </a:lnTo>
                <a:lnTo>
                  <a:pt x="1148231" y="93823"/>
                </a:lnTo>
                <a:lnTo>
                  <a:pt x="1148231" y="95409"/>
                </a:lnTo>
                <a:lnTo>
                  <a:pt x="1203302" y="95409"/>
                </a:lnTo>
                <a:lnTo>
                  <a:pt x="1210952" y="76175"/>
                </a:lnTo>
                <a:lnTo>
                  <a:pt x="1209160" y="75348"/>
                </a:lnTo>
                <a:lnTo>
                  <a:pt x="1206909" y="79438"/>
                </a:lnTo>
                <a:lnTo>
                  <a:pt x="1204887" y="82012"/>
                </a:lnTo>
                <a:lnTo>
                  <a:pt x="1201303" y="84126"/>
                </a:lnTo>
                <a:lnTo>
                  <a:pt x="1198201" y="84654"/>
                </a:lnTo>
                <a:lnTo>
                  <a:pt x="1162154" y="84654"/>
                </a:lnTo>
                <a:lnTo>
                  <a:pt x="1173757" y="72565"/>
                </a:lnTo>
                <a:lnTo>
                  <a:pt x="1183493" y="62085"/>
                </a:lnTo>
                <a:lnTo>
                  <a:pt x="1190906" y="53683"/>
                </a:lnTo>
                <a:lnTo>
                  <a:pt x="1195996" y="47359"/>
                </a:lnTo>
                <a:lnTo>
                  <a:pt x="1201188" y="40374"/>
                </a:lnTo>
                <a:lnTo>
                  <a:pt x="1203783" y="33113"/>
                </a:lnTo>
                <a:lnTo>
                  <a:pt x="1203783" y="18497"/>
                </a:lnTo>
                <a:lnTo>
                  <a:pt x="1201383" y="12511"/>
                </a:lnTo>
                <a:lnTo>
                  <a:pt x="1196581" y="7617"/>
                </a:lnTo>
                <a:lnTo>
                  <a:pt x="1191780" y="2722"/>
                </a:lnTo>
                <a:lnTo>
                  <a:pt x="1185496" y="275"/>
                </a:lnTo>
                <a:lnTo>
                  <a:pt x="1171435" y="275"/>
                </a:lnTo>
                <a:lnTo>
                  <a:pt x="1165543" y="2332"/>
                </a:lnTo>
                <a:lnTo>
                  <a:pt x="1160052" y="6445"/>
                </a:lnTo>
                <a:lnTo>
                  <a:pt x="1154561" y="10559"/>
                </a:lnTo>
                <a:lnTo>
                  <a:pt x="1150666" y="17900"/>
                </a:lnTo>
                <a:lnTo>
                  <a:pt x="1148369" y="28470"/>
                </a:lnTo>
                <a:lnTo>
                  <a:pt x="1151333" y="29091"/>
                </a:lnTo>
                <a:close/>
              </a:path>
              <a:path w="1254787" h="120570">
                <a:moveTo>
                  <a:pt x="895989" y="8096"/>
                </a:moveTo>
                <a:lnTo>
                  <a:pt x="903803" y="18077"/>
                </a:lnTo>
                <a:lnTo>
                  <a:pt x="909155" y="30125"/>
                </a:lnTo>
                <a:lnTo>
                  <a:pt x="910723" y="36005"/>
                </a:lnTo>
                <a:lnTo>
                  <a:pt x="912546" y="48130"/>
                </a:lnTo>
                <a:lnTo>
                  <a:pt x="913154" y="62456"/>
                </a:lnTo>
                <a:lnTo>
                  <a:pt x="913128" y="65110"/>
                </a:lnTo>
                <a:lnTo>
                  <a:pt x="911966" y="79249"/>
                </a:lnTo>
                <a:lnTo>
                  <a:pt x="909079" y="91485"/>
                </a:lnTo>
                <a:lnTo>
                  <a:pt x="904469" y="101819"/>
                </a:lnTo>
                <a:lnTo>
                  <a:pt x="901207" y="107426"/>
                </a:lnTo>
                <a:lnTo>
                  <a:pt x="896037" y="112918"/>
                </a:lnTo>
                <a:lnTo>
                  <a:pt x="888961" y="118295"/>
                </a:lnTo>
                <a:lnTo>
                  <a:pt x="890271" y="120570"/>
                </a:lnTo>
                <a:lnTo>
                  <a:pt x="892982" y="119237"/>
                </a:lnTo>
                <a:lnTo>
                  <a:pt x="896336" y="116916"/>
                </a:lnTo>
                <a:lnTo>
                  <a:pt x="900333" y="113608"/>
                </a:lnTo>
                <a:lnTo>
                  <a:pt x="906399" y="108598"/>
                </a:lnTo>
                <a:lnTo>
                  <a:pt x="911247" y="103198"/>
                </a:lnTo>
                <a:lnTo>
                  <a:pt x="914877" y="97407"/>
                </a:lnTo>
                <a:lnTo>
                  <a:pt x="918323" y="91984"/>
                </a:lnTo>
                <a:lnTo>
                  <a:pt x="920942" y="86217"/>
                </a:lnTo>
                <a:lnTo>
                  <a:pt x="922734" y="80104"/>
                </a:lnTo>
                <a:lnTo>
                  <a:pt x="924525" y="73992"/>
                </a:lnTo>
                <a:lnTo>
                  <a:pt x="925422" y="67512"/>
                </a:lnTo>
                <a:lnTo>
                  <a:pt x="925422" y="60664"/>
                </a:lnTo>
                <a:lnTo>
                  <a:pt x="925107" y="53832"/>
                </a:lnTo>
                <a:lnTo>
                  <a:pt x="922735" y="41266"/>
                </a:lnTo>
                <a:lnTo>
                  <a:pt x="918038" y="29434"/>
                </a:lnTo>
                <a:lnTo>
                  <a:pt x="911017" y="18336"/>
                </a:lnTo>
                <a:lnTo>
                  <a:pt x="900547" y="6978"/>
                </a:lnTo>
                <a:lnTo>
                  <a:pt x="890753" y="0"/>
                </a:lnTo>
                <a:lnTo>
                  <a:pt x="888961" y="2274"/>
                </a:lnTo>
                <a:lnTo>
                  <a:pt x="895989" y="8096"/>
                </a:lnTo>
                <a:close/>
              </a:path>
              <a:path w="1254787" h="120570">
                <a:moveTo>
                  <a:pt x="821967" y="29090"/>
                </a:moveTo>
                <a:lnTo>
                  <a:pt x="823943" y="23851"/>
                </a:lnTo>
                <a:lnTo>
                  <a:pt x="826010" y="19968"/>
                </a:lnTo>
                <a:lnTo>
                  <a:pt x="828170" y="17440"/>
                </a:lnTo>
                <a:lnTo>
                  <a:pt x="832076" y="12844"/>
                </a:lnTo>
                <a:lnTo>
                  <a:pt x="837176" y="10547"/>
                </a:lnTo>
                <a:lnTo>
                  <a:pt x="848572" y="10547"/>
                </a:lnTo>
                <a:lnTo>
                  <a:pt x="852960" y="12328"/>
                </a:lnTo>
                <a:lnTo>
                  <a:pt x="856636" y="15889"/>
                </a:lnTo>
                <a:lnTo>
                  <a:pt x="860312" y="19451"/>
                </a:lnTo>
                <a:lnTo>
                  <a:pt x="862150" y="24633"/>
                </a:lnTo>
                <a:lnTo>
                  <a:pt x="862149" y="31588"/>
                </a:lnTo>
                <a:lnTo>
                  <a:pt x="859863" y="43319"/>
                </a:lnTo>
                <a:lnTo>
                  <a:pt x="853121" y="55355"/>
                </a:lnTo>
                <a:lnTo>
                  <a:pt x="847322" y="62688"/>
                </a:lnTo>
                <a:lnTo>
                  <a:pt x="839806" y="71373"/>
                </a:lnTo>
                <a:lnTo>
                  <a:pt x="830320" y="81751"/>
                </a:lnTo>
                <a:lnTo>
                  <a:pt x="818865" y="93823"/>
                </a:lnTo>
                <a:lnTo>
                  <a:pt x="818865" y="95408"/>
                </a:lnTo>
                <a:lnTo>
                  <a:pt x="873936" y="95408"/>
                </a:lnTo>
                <a:lnTo>
                  <a:pt x="881586" y="76175"/>
                </a:lnTo>
                <a:lnTo>
                  <a:pt x="879794" y="75347"/>
                </a:lnTo>
                <a:lnTo>
                  <a:pt x="877543" y="79438"/>
                </a:lnTo>
                <a:lnTo>
                  <a:pt x="875521" y="82011"/>
                </a:lnTo>
                <a:lnTo>
                  <a:pt x="871937" y="84126"/>
                </a:lnTo>
                <a:lnTo>
                  <a:pt x="868835" y="84654"/>
                </a:lnTo>
                <a:lnTo>
                  <a:pt x="832788" y="84654"/>
                </a:lnTo>
                <a:lnTo>
                  <a:pt x="844391" y="72565"/>
                </a:lnTo>
                <a:lnTo>
                  <a:pt x="854127" y="62085"/>
                </a:lnTo>
                <a:lnTo>
                  <a:pt x="861540" y="53683"/>
                </a:lnTo>
                <a:lnTo>
                  <a:pt x="866630" y="47359"/>
                </a:lnTo>
                <a:lnTo>
                  <a:pt x="871822" y="40374"/>
                </a:lnTo>
                <a:lnTo>
                  <a:pt x="874418" y="33113"/>
                </a:lnTo>
                <a:lnTo>
                  <a:pt x="874418" y="18497"/>
                </a:lnTo>
                <a:lnTo>
                  <a:pt x="872017" y="12511"/>
                </a:lnTo>
                <a:lnTo>
                  <a:pt x="867216" y="7617"/>
                </a:lnTo>
                <a:lnTo>
                  <a:pt x="862414" y="2722"/>
                </a:lnTo>
                <a:lnTo>
                  <a:pt x="856130" y="275"/>
                </a:lnTo>
                <a:lnTo>
                  <a:pt x="842069" y="275"/>
                </a:lnTo>
                <a:lnTo>
                  <a:pt x="836177" y="2332"/>
                </a:lnTo>
                <a:lnTo>
                  <a:pt x="830686" y="6445"/>
                </a:lnTo>
                <a:lnTo>
                  <a:pt x="825195" y="10558"/>
                </a:lnTo>
                <a:lnTo>
                  <a:pt x="821301" y="17900"/>
                </a:lnTo>
                <a:lnTo>
                  <a:pt x="819003" y="28470"/>
                </a:lnTo>
                <a:lnTo>
                  <a:pt x="821967" y="29090"/>
                </a:lnTo>
                <a:close/>
              </a:path>
              <a:path w="1254787" h="120570">
                <a:moveTo>
                  <a:pt x="527890" y="29090"/>
                </a:moveTo>
                <a:lnTo>
                  <a:pt x="529866" y="23851"/>
                </a:lnTo>
                <a:lnTo>
                  <a:pt x="531934" y="19968"/>
                </a:lnTo>
                <a:lnTo>
                  <a:pt x="534093" y="17440"/>
                </a:lnTo>
                <a:lnTo>
                  <a:pt x="537999" y="12844"/>
                </a:lnTo>
                <a:lnTo>
                  <a:pt x="543099" y="10547"/>
                </a:lnTo>
                <a:lnTo>
                  <a:pt x="554495" y="10547"/>
                </a:lnTo>
                <a:lnTo>
                  <a:pt x="558883" y="12328"/>
                </a:lnTo>
                <a:lnTo>
                  <a:pt x="562559" y="15889"/>
                </a:lnTo>
                <a:lnTo>
                  <a:pt x="566235" y="19451"/>
                </a:lnTo>
                <a:lnTo>
                  <a:pt x="568073" y="24633"/>
                </a:lnTo>
                <a:lnTo>
                  <a:pt x="568073" y="31588"/>
                </a:lnTo>
                <a:lnTo>
                  <a:pt x="565786" y="43319"/>
                </a:lnTo>
                <a:lnTo>
                  <a:pt x="559044" y="55355"/>
                </a:lnTo>
                <a:lnTo>
                  <a:pt x="553245" y="62688"/>
                </a:lnTo>
                <a:lnTo>
                  <a:pt x="545729" y="71373"/>
                </a:lnTo>
                <a:lnTo>
                  <a:pt x="536243" y="81751"/>
                </a:lnTo>
                <a:lnTo>
                  <a:pt x="524789" y="93823"/>
                </a:lnTo>
                <a:lnTo>
                  <a:pt x="524789" y="95408"/>
                </a:lnTo>
                <a:lnTo>
                  <a:pt x="579859" y="95408"/>
                </a:lnTo>
                <a:lnTo>
                  <a:pt x="587510" y="76175"/>
                </a:lnTo>
                <a:lnTo>
                  <a:pt x="585718" y="75347"/>
                </a:lnTo>
                <a:lnTo>
                  <a:pt x="583466" y="79438"/>
                </a:lnTo>
                <a:lnTo>
                  <a:pt x="581444" y="82011"/>
                </a:lnTo>
                <a:lnTo>
                  <a:pt x="577860" y="84126"/>
                </a:lnTo>
                <a:lnTo>
                  <a:pt x="574759" y="84654"/>
                </a:lnTo>
                <a:lnTo>
                  <a:pt x="538711" y="84654"/>
                </a:lnTo>
                <a:lnTo>
                  <a:pt x="550314" y="72565"/>
                </a:lnTo>
                <a:lnTo>
                  <a:pt x="560050" y="62085"/>
                </a:lnTo>
                <a:lnTo>
                  <a:pt x="567463" y="53683"/>
                </a:lnTo>
                <a:lnTo>
                  <a:pt x="572553" y="47359"/>
                </a:lnTo>
                <a:lnTo>
                  <a:pt x="577745" y="40374"/>
                </a:lnTo>
                <a:lnTo>
                  <a:pt x="580341" y="33112"/>
                </a:lnTo>
                <a:lnTo>
                  <a:pt x="580341" y="18497"/>
                </a:lnTo>
                <a:lnTo>
                  <a:pt x="577941" y="12511"/>
                </a:lnTo>
                <a:lnTo>
                  <a:pt x="573139" y="7617"/>
                </a:lnTo>
                <a:lnTo>
                  <a:pt x="568337" y="2722"/>
                </a:lnTo>
                <a:lnTo>
                  <a:pt x="562054" y="275"/>
                </a:lnTo>
                <a:lnTo>
                  <a:pt x="547992" y="275"/>
                </a:lnTo>
                <a:lnTo>
                  <a:pt x="542100" y="2332"/>
                </a:lnTo>
                <a:lnTo>
                  <a:pt x="536609" y="6445"/>
                </a:lnTo>
                <a:lnTo>
                  <a:pt x="531118" y="10558"/>
                </a:lnTo>
                <a:lnTo>
                  <a:pt x="527224" y="17900"/>
                </a:lnTo>
                <a:lnTo>
                  <a:pt x="524926" y="28470"/>
                </a:lnTo>
                <a:lnTo>
                  <a:pt x="527890" y="29090"/>
                </a:lnTo>
                <a:close/>
              </a:path>
              <a:path w="1254787" h="120570">
                <a:moveTo>
                  <a:pt x="457312" y="29090"/>
                </a:moveTo>
                <a:lnTo>
                  <a:pt x="459288" y="23851"/>
                </a:lnTo>
                <a:lnTo>
                  <a:pt x="461355" y="19968"/>
                </a:lnTo>
                <a:lnTo>
                  <a:pt x="463515" y="17440"/>
                </a:lnTo>
                <a:lnTo>
                  <a:pt x="467421" y="12844"/>
                </a:lnTo>
                <a:lnTo>
                  <a:pt x="472521" y="10547"/>
                </a:lnTo>
                <a:lnTo>
                  <a:pt x="483916" y="10547"/>
                </a:lnTo>
                <a:lnTo>
                  <a:pt x="488305" y="12328"/>
                </a:lnTo>
                <a:lnTo>
                  <a:pt x="491981" y="15889"/>
                </a:lnTo>
                <a:lnTo>
                  <a:pt x="495657" y="19451"/>
                </a:lnTo>
                <a:lnTo>
                  <a:pt x="497495" y="24633"/>
                </a:lnTo>
                <a:lnTo>
                  <a:pt x="497494" y="31588"/>
                </a:lnTo>
                <a:lnTo>
                  <a:pt x="495207" y="43319"/>
                </a:lnTo>
                <a:lnTo>
                  <a:pt x="488465" y="55355"/>
                </a:lnTo>
                <a:lnTo>
                  <a:pt x="482667" y="62688"/>
                </a:lnTo>
                <a:lnTo>
                  <a:pt x="475151" y="71373"/>
                </a:lnTo>
                <a:lnTo>
                  <a:pt x="465665" y="81751"/>
                </a:lnTo>
                <a:lnTo>
                  <a:pt x="454210" y="93823"/>
                </a:lnTo>
                <a:lnTo>
                  <a:pt x="454210" y="95408"/>
                </a:lnTo>
                <a:lnTo>
                  <a:pt x="509281" y="95408"/>
                </a:lnTo>
                <a:lnTo>
                  <a:pt x="516931" y="76175"/>
                </a:lnTo>
                <a:lnTo>
                  <a:pt x="515139" y="75347"/>
                </a:lnTo>
                <a:lnTo>
                  <a:pt x="512888" y="79438"/>
                </a:lnTo>
                <a:lnTo>
                  <a:pt x="510866" y="82011"/>
                </a:lnTo>
                <a:lnTo>
                  <a:pt x="507282" y="84126"/>
                </a:lnTo>
                <a:lnTo>
                  <a:pt x="504180" y="84654"/>
                </a:lnTo>
                <a:lnTo>
                  <a:pt x="468133" y="84654"/>
                </a:lnTo>
                <a:lnTo>
                  <a:pt x="479736" y="72565"/>
                </a:lnTo>
                <a:lnTo>
                  <a:pt x="489472" y="62085"/>
                </a:lnTo>
                <a:lnTo>
                  <a:pt x="496885" y="53683"/>
                </a:lnTo>
                <a:lnTo>
                  <a:pt x="501975" y="47359"/>
                </a:lnTo>
                <a:lnTo>
                  <a:pt x="507167" y="40374"/>
                </a:lnTo>
                <a:lnTo>
                  <a:pt x="509762" y="33112"/>
                </a:lnTo>
                <a:lnTo>
                  <a:pt x="509762" y="18497"/>
                </a:lnTo>
                <a:lnTo>
                  <a:pt x="507362" y="12511"/>
                </a:lnTo>
                <a:lnTo>
                  <a:pt x="502560" y="7617"/>
                </a:lnTo>
                <a:lnTo>
                  <a:pt x="497759" y="2722"/>
                </a:lnTo>
                <a:lnTo>
                  <a:pt x="491475" y="275"/>
                </a:lnTo>
                <a:lnTo>
                  <a:pt x="477414" y="275"/>
                </a:lnTo>
                <a:lnTo>
                  <a:pt x="471522" y="2332"/>
                </a:lnTo>
                <a:lnTo>
                  <a:pt x="466031" y="6445"/>
                </a:lnTo>
                <a:lnTo>
                  <a:pt x="460540" y="10558"/>
                </a:lnTo>
                <a:lnTo>
                  <a:pt x="456645" y="17900"/>
                </a:lnTo>
                <a:lnTo>
                  <a:pt x="454348" y="28470"/>
                </a:lnTo>
                <a:lnTo>
                  <a:pt x="457312" y="29090"/>
                </a:lnTo>
                <a:close/>
              </a:path>
              <a:path w="1254787" h="120570">
                <a:moveTo>
                  <a:pt x="259476" y="54942"/>
                </a:moveTo>
                <a:lnTo>
                  <a:pt x="259476" y="24058"/>
                </a:lnTo>
                <a:lnTo>
                  <a:pt x="249827" y="24058"/>
                </a:lnTo>
                <a:lnTo>
                  <a:pt x="249827" y="54942"/>
                </a:lnTo>
                <a:lnTo>
                  <a:pt x="218949" y="54942"/>
                </a:lnTo>
                <a:lnTo>
                  <a:pt x="218949" y="64593"/>
                </a:lnTo>
                <a:lnTo>
                  <a:pt x="249827" y="64593"/>
                </a:lnTo>
                <a:lnTo>
                  <a:pt x="249827" y="95408"/>
                </a:lnTo>
                <a:lnTo>
                  <a:pt x="259476" y="95408"/>
                </a:lnTo>
                <a:lnTo>
                  <a:pt x="259476" y="64593"/>
                </a:lnTo>
                <a:lnTo>
                  <a:pt x="290216" y="64593"/>
                </a:lnTo>
                <a:lnTo>
                  <a:pt x="290216" y="54942"/>
                </a:lnTo>
                <a:lnTo>
                  <a:pt x="259476" y="54942"/>
                </a:lnTo>
                <a:close/>
              </a:path>
              <a:path w="1254787" h="120570">
                <a:moveTo>
                  <a:pt x="315846" y="56328"/>
                </a:moveTo>
                <a:lnTo>
                  <a:pt x="316908" y="42049"/>
                </a:lnTo>
                <a:lnTo>
                  <a:pt x="319684" y="29753"/>
                </a:lnTo>
                <a:lnTo>
                  <a:pt x="324173" y="19439"/>
                </a:lnTo>
                <a:lnTo>
                  <a:pt x="327344" y="13879"/>
                </a:lnTo>
                <a:lnTo>
                  <a:pt x="332628" y="8157"/>
                </a:lnTo>
                <a:lnTo>
                  <a:pt x="340026" y="2274"/>
                </a:lnTo>
                <a:lnTo>
                  <a:pt x="336964" y="1020"/>
                </a:lnTo>
                <a:lnTo>
                  <a:pt x="326752" y="8505"/>
                </a:lnTo>
                <a:lnTo>
                  <a:pt x="317901" y="17854"/>
                </a:lnTo>
                <a:lnTo>
                  <a:pt x="314077" y="23185"/>
                </a:lnTo>
                <a:lnTo>
                  <a:pt x="308237" y="34494"/>
                </a:lnTo>
                <a:lnTo>
                  <a:pt x="304733" y="46757"/>
                </a:lnTo>
                <a:lnTo>
                  <a:pt x="303565" y="59974"/>
                </a:lnTo>
                <a:lnTo>
                  <a:pt x="304212" y="69720"/>
                </a:lnTo>
                <a:lnTo>
                  <a:pt x="307112" y="82129"/>
                </a:lnTo>
                <a:lnTo>
                  <a:pt x="312341" y="93771"/>
                </a:lnTo>
                <a:lnTo>
                  <a:pt x="319900" y="104646"/>
                </a:lnTo>
                <a:lnTo>
                  <a:pt x="326471" y="112551"/>
                </a:lnTo>
                <a:lnTo>
                  <a:pt x="332582" y="117858"/>
                </a:lnTo>
                <a:lnTo>
                  <a:pt x="338234" y="120570"/>
                </a:lnTo>
                <a:lnTo>
                  <a:pt x="340026" y="118295"/>
                </a:lnTo>
                <a:lnTo>
                  <a:pt x="331279" y="110894"/>
                </a:lnTo>
                <a:lnTo>
                  <a:pt x="323985" y="100530"/>
                </a:lnTo>
                <a:lnTo>
                  <a:pt x="319003" y="87756"/>
                </a:lnTo>
                <a:lnTo>
                  <a:pt x="318145" y="84220"/>
                </a:lnTo>
                <a:lnTo>
                  <a:pt x="316411" y="72344"/>
                </a:lnTo>
                <a:lnTo>
                  <a:pt x="315833" y="58182"/>
                </a:lnTo>
                <a:lnTo>
                  <a:pt x="315846" y="56328"/>
                </a:lnTo>
                <a:close/>
              </a:path>
              <a:path w="1254787" h="120570">
                <a:moveTo>
                  <a:pt x="115874" y="56328"/>
                </a:moveTo>
                <a:lnTo>
                  <a:pt x="116936" y="42049"/>
                </a:lnTo>
                <a:lnTo>
                  <a:pt x="119712" y="29753"/>
                </a:lnTo>
                <a:lnTo>
                  <a:pt x="124201" y="19439"/>
                </a:lnTo>
                <a:lnTo>
                  <a:pt x="127371" y="13879"/>
                </a:lnTo>
                <a:lnTo>
                  <a:pt x="132656" y="8157"/>
                </a:lnTo>
                <a:lnTo>
                  <a:pt x="140054" y="2274"/>
                </a:lnTo>
                <a:lnTo>
                  <a:pt x="136991" y="1020"/>
                </a:lnTo>
                <a:lnTo>
                  <a:pt x="126780" y="8505"/>
                </a:lnTo>
                <a:lnTo>
                  <a:pt x="117929" y="17854"/>
                </a:lnTo>
                <a:lnTo>
                  <a:pt x="114105" y="23185"/>
                </a:lnTo>
                <a:lnTo>
                  <a:pt x="108265" y="34494"/>
                </a:lnTo>
                <a:lnTo>
                  <a:pt x="104761" y="46757"/>
                </a:lnTo>
                <a:lnTo>
                  <a:pt x="103593" y="59974"/>
                </a:lnTo>
                <a:lnTo>
                  <a:pt x="104239" y="69720"/>
                </a:lnTo>
                <a:lnTo>
                  <a:pt x="107140" y="82129"/>
                </a:lnTo>
                <a:lnTo>
                  <a:pt x="112369" y="93771"/>
                </a:lnTo>
                <a:lnTo>
                  <a:pt x="119928" y="104646"/>
                </a:lnTo>
                <a:lnTo>
                  <a:pt x="126498" y="112551"/>
                </a:lnTo>
                <a:lnTo>
                  <a:pt x="132610" y="117858"/>
                </a:lnTo>
                <a:lnTo>
                  <a:pt x="138262" y="120570"/>
                </a:lnTo>
                <a:lnTo>
                  <a:pt x="140054" y="118295"/>
                </a:lnTo>
                <a:lnTo>
                  <a:pt x="131307" y="110894"/>
                </a:lnTo>
                <a:lnTo>
                  <a:pt x="124013" y="100530"/>
                </a:lnTo>
                <a:lnTo>
                  <a:pt x="119031" y="87756"/>
                </a:lnTo>
                <a:lnTo>
                  <a:pt x="118173" y="84220"/>
                </a:lnTo>
                <a:lnTo>
                  <a:pt x="116439" y="72344"/>
                </a:lnTo>
                <a:lnTo>
                  <a:pt x="115861" y="58182"/>
                </a:lnTo>
                <a:lnTo>
                  <a:pt x="115874" y="56328"/>
                </a:lnTo>
                <a:close/>
              </a:path>
              <a:path w="1254787" h="120570">
                <a:moveTo>
                  <a:pt x="17254" y="51036"/>
                </a:moveTo>
                <a:lnTo>
                  <a:pt x="12750" y="53977"/>
                </a:lnTo>
                <a:lnTo>
                  <a:pt x="9810" y="55861"/>
                </a:lnTo>
                <a:lnTo>
                  <a:pt x="5559" y="57102"/>
                </a:lnTo>
                <a:lnTo>
                  <a:pt x="0" y="57699"/>
                </a:lnTo>
                <a:lnTo>
                  <a:pt x="0" y="62732"/>
                </a:lnTo>
                <a:lnTo>
                  <a:pt x="5513" y="63743"/>
                </a:lnTo>
                <a:lnTo>
                  <a:pt x="9626" y="65007"/>
                </a:lnTo>
                <a:lnTo>
                  <a:pt x="12337" y="66523"/>
                </a:lnTo>
                <a:lnTo>
                  <a:pt x="17116" y="69235"/>
                </a:lnTo>
                <a:lnTo>
                  <a:pt x="19505" y="73257"/>
                </a:lnTo>
                <a:lnTo>
                  <a:pt x="19505" y="78588"/>
                </a:lnTo>
                <a:lnTo>
                  <a:pt x="19643" y="99820"/>
                </a:lnTo>
                <a:lnTo>
                  <a:pt x="19643" y="107311"/>
                </a:lnTo>
                <a:lnTo>
                  <a:pt x="22423" y="112642"/>
                </a:lnTo>
                <a:lnTo>
                  <a:pt x="27983" y="115814"/>
                </a:lnTo>
                <a:lnTo>
                  <a:pt x="33543" y="118985"/>
                </a:lnTo>
                <a:lnTo>
                  <a:pt x="40941" y="120570"/>
                </a:lnTo>
                <a:lnTo>
                  <a:pt x="50176" y="120570"/>
                </a:lnTo>
                <a:lnTo>
                  <a:pt x="50176" y="117467"/>
                </a:lnTo>
                <a:lnTo>
                  <a:pt x="44387" y="116319"/>
                </a:lnTo>
                <a:lnTo>
                  <a:pt x="40182" y="114940"/>
                </a:lnTo>
                <a:lnTo>
                  <a:pt x="37563" y="113332"/>
                </a:lnTo>
                <a:lnTo>
                  <a:pt x="32968" y="110482"/>
                </a:lnTo>
                <a:lnTo>
                  <a:pt x="30648" y="106208"/>
                </a:lnTo>
                <a:lnTo>
                  <a:pt x="30602" y="100510"/>
                </a:lnTo>
                <a:lnTo>
                  <a:pt x="30395" y="81069"/>
                </a:lnTo>
                <a:lnTo>
                  <a:pt x="30303" y="75278"/>
                </a:lnTo>
                <a:lnTo>
                  <a:pt x="28258" y="70614"/>
                </a:lnTo>
                <a:lnTo>
                  <a:pt x="24260" y="67075"/>
                </a:lnTo>
                <a:lnTo>
                  <a:pt x="20263" y="63536"/>
                </a:lnTo>
                <a:lnTo>
                  <a:pt x="13554" y="61399"/>
                </a:lnTo>
                <a:lnTo>
                  <a:pt x="4135" y="60664"/>
                </a:lnTo>
                <a:lnTo>
                  <a:pt x="4135" y="60319"/>
                </a:lnTo>
                <a:lnTo>
                  <a:pt x="6547" y="59836"/>
                </a:lnTo>
                <a:lnTo>
                  <a:pt x="15461" y="58044"/>
                </a:lnTo>
                <a:lnTo>
                  <a:pt x="21665" y="55792"/>
                </a:lnTo>
                <a:lnTo>
                  <a:pt x="25157" y="53081"/>
                </a:lnTo>
                <a:lnTo>
                  <a:pt x="28649" y="50369"/>
                </a:lnTo>
                <a:lnTo>
                  <a:pt x="30395" y="45383"/>
                </a:lnTo>
                <a:lnTo>
                  <a:pt x="30395" y="15074"/>
                </a:lnTo>
                <a:lnTo>
                  <a:pt x="32451" y="10650"/>
                </a:lnTo>
                <a:lnTo>
                  <a:pt x="36564" y="7961"/>
                </a:lnTo>
                <a:lnTo>
                  <a:pt x="40676" y="5273"/>
                </a:lnTo>
                <a:lnTo>
                  <a:pt x="45214" y="3653"/>
                </a:lnTo>
                <a:lnTo>
                  <a:pt x="50176" y="3102"/>
                </a:lnTo>
                <a:lnTo>
                  <a:pt x="50176" y="0"/>
                </a:lnTo>
                <a:lnTo>
                  <a:pt x="40343" y="597"/>
                </a:lnTo>
                <a:lnTo>
                  <a:pt x="33497" y="1791"/>
                </a:lnTo>
                <a:lnTo>
                  <a:pt x="29637" y="3584"/>
                </a:lnTo>
                <a:lnTo>
                  <a:pt x="22974" y="6663"/>
                </a:lnTo>
                <a:lnTo>
                  <a:pt x="19643" y="12454"/>
                </a:lnTo>
                <a:lnTo>
                  <a:pt x="19643" y="20956"/>
                </a:lnTo>
                <a:lnTo>
                  <a:pt x="19505" y="39914"/>
                </a:lnTo>
                <a:lnTo>
                  <a:pt x="19505" y="46348"/>
                </a:lnTo>
                <a:lnTo>
                  <a:pt x="17254" y="51036"/>
                </a:lnTo>
                <a:close/>
              </a:path>
              <a:path w="1254787" h="120570">
                <a:moveTo>
                  <a:pt x="171644" y="12408"/>
                </a:moveTo>
                <a:lnTo>
                  <a:pt x="173941" y="15280"/>
                </a:lnTo>
                <a:lnTo>
                  <a:pt x="174217" y="19164"/>
                </a:lnTo>
                <a:lnTo>
                  <a:pt x="174217" y="87136"/>
                </a:lnTo>
                <a:lnTo>
                  <a:pt x="173367" y="89824"/>
                </a:lnTo>
                <a:lnTo>
                  <a:pt x="169967" y="92306"/>
                </a:lnTo>
                <a:lnTo>
                  <a:pt x="166337" y="93064"/>
                </a:lnTo>
                <a:lnTo>
                  <a:pt x="160777" y="93340"/>
                </a:lnTo>
                <a:lnTo>
                  <a:pt x="160777" y="95408"/>
                </a:lnTo>
                <a:lnTo>
                  <a:pt x="199649" y="95408"/>
                </a:lnTo>
                <a:lnTo>
                  <a:pt x="199649" y="93478"/>
                </a:lnTo>
                <a:lnTo>
                  <a:pt x="194504" y="93294"/>
                </a:lnTo>
                <a:lnTo>
                  <a:pt x="190989" y="92719"/>
                </a:lnTo>
                <a:lnTo>
                  <a:pt x="189105" y="91754"/>
                </a:lnTo>
                <a:lnTo>
                  <a:pt x="186278" y="88537"/>
                </a:lnTo>
                <a:lnTo>
                  <a:pt x="186278" y="1999"/>
                </a:lnTo>
                <a:lnTo>
                  <a:pt x="185934" y="688"/>
                </a:lnTo>
                <a:lnTo>
                  <a:pt x="185107" y="688"/>
                </a:lnTo>
                <a:lnTo>
                  <a:pt x="159811" y="13580"/>
                </a:lnTo>
                <a:lnTo>
                  <a:pt x="161466" y="14775"/>
                </a:lnTo>
                <a:lnTo>
                  <a:pt x="165153" y="13408"/>
                </a:lnTo>
                <a:lnTo>
                  <a:pt x="168611" y="12408"/>
                </a:lnTo>
                <a:lnTo>
                  <a:pt x="171644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7737913" y="745922"/>
            <a:ext cx="138099" cy="86800"/>
          </a:xfrm>
          <a:custGeom>
            <a:avLst/>
            <a:gdLst/>
            <a:ahLst/>
            <a:cxnLst/>
            <a:rect l="l" t="t" r="r" b="b"/>
            <a:pathLst>
              <a:path w="151909" h="98373">
                <a:moveTo>
                  <a:pt x="86568" y="620"/>
                </a:moveTo>
                <a:lnTo>
                  <a:pt x="55208" y="98373"/>
                </a:lnTo>
                <a:lnTo>
                  <a:pt x="62239" y="98373"/>
                </a:lnTo>
                <a:lnTo>
                  <a:pt x="93461" y="620"/>
                </a:lnTo>
                <a:lnTo>
                  <a:pt x="86568" y="620"/>
                </a:lnTo>
                <a:close/>
              </a:path>
              <a:path w="151909" h="98373">
                <a:moveTo>
                  <a:pt x="99664" y="35571"/>
                </a:moveTo>
                <a:lnTo>
                  <a:pt x="99549" y="37639"/>
                </a:lnTo>
                <a:lnTo>
                  <a:pt x="102008" y="38053"/>
                </a:lnTo>
                <a:lnTo>
                  <a:pt x="108073" y="38053"/>
                </a:lnTo>
                <a:lnTo>
                  <a:pt x="114621" y="39501"/>
                </a:lnTo>
                <a:lnTo>
                  <a:pt x="121651" y="42396"/>
                </a:lnTo>
                <a:lnTo>
                  <a:pt x="128679" y="46056"/>
                </a:lnTo>
                <a:lnTo>
                  <a:pt x="137676" y="55507"/>
                </a:lnTo>
                <a:lnTo>
                  <a:pt x="140675" y="68110"/>
                </a:lnTo>
                <a:lnTo>
                  <a:pt x="140675" y="74911"/>
                </a:lnTo>
                <a:lnTo>
                  <a:pt x="138699" y="80645"/>
                </a:lnTo>
                <a:lnTo>
                  <a:pt x="134747" y="85309"/>
                </a:lnTo>
                <a:lnTo>
                  <a:pt x="130795" y="89974"/>
                </a:lnTo>
                <a:lnTo>
                  <a:pt x="126177" y="92306"/>
                </a:lnTo>
                <a:lnTo>
                  <a:pt x="118596" y="92306"/>
                </a:lnTo>
                <a:lnTo>
                  <a:pt x="115322" y="90824"/>
                </a:lnTo>
                <a:lnTo>
                  <a:pt x="111072" y="87860"/>
                </a:lnTo>
                <a:lnTo>
                  <a:pt x="106821" y="84896"/>
                </a:lnTo>
                <a:lnTo>
                  <a:pt x="103386" y="83413"/>
                </a:lnTo>
                <a:lnTo>
                  <a:pt x="98700" y="83413"/>
                </a:lnTo>
                <a:lnTo>
                  <a:pt x="95196" y="85998"/>
                </a:lnTo>
                <a:lnTo>
                  <a:pt x="94702" y="88584"/>
                </a:lnTo>
                <a:lnTo>
                  <a:pt x="94702" y="92260"/>
                </a:lnTo>
                <a:lnTo>
                  <a:pt x="96999" y="94811"/>
                </a:lnTo>
                <a:lnTo>
                  <a:pt x="101594" y="96236"/>
                </a:lnTo>
                <a:lnTo>
                  <a:pt x="104351" y="97109"/>
                </a:lnTo>
                <a:lnTo>
                  <a:pt x="107981" y="97546"/>
                </a:lnTo>
                <a:lnTo>
                  <a:pt x="112484" y="97546"/>
                </a:lnTo>
                <a:lnTo>
                  <a:pt x="116805" y="97365"/>
                </a:lnTo>
                <a:lnTo>
                  <a:pt x="129459" y="94271"/>
                </a:lnTo>
                <a:lnTo>
                  <a:pt x="139951" y="87343"/>
                </a:lnTo>
                <a:lnTo>
                  <a:pt x="141650" y="85644"/>
                </a:lnTo>
                <a:lnTo>
                  <a:pt x="148517" y="74836"/>
                </a:lnTo>
                <a:lnTo>
                  <a:pt x="150806" y="61905"/>
                </a:lnTo>
                <a:lnTo>
                  <a:pt x="150806" y="57355"/>
                </a:lnTo>
                <a:lnTo>
                  <a:pt x="149956" y="53047"/>
                </a:lnTo>
                <a:lnTo>
                  <a:pt x="148256" y="48979"/>
                </a:lnTo>
                <a:lnTo>
                  <a:pt x="146557" y="44912"/>
                </a:lnTo>
                <a:lnTo>
                  <a:pt x="144051" y="41247"/>
                </a:lnTo>
                <a:lnTo>
                  <a:pt x="140743" y="37984"/>
                </a:lnTo>
                <a:lnTo>
                  <a:pt x="136883" y="34215"/>
                </a:lnTo>
                <a:lnTo>
                  <a:pt x="132082" y="31366"/>
                </a:lnTo>
                <a:lnTo>
                  <a:pt x="126338" y="29436"/>
                </a:lnTo>
                <a:lnTo>
                  <a:pt x="122845" y="28287"/>
                </a:lnTo>
                <a:lnTo>
                  <a:pt x="117332" y="27069"/>
                </a:lnTo>
                <a:lnTo>
                  <a:pt x="109797" y="25782"/>
                </a:lnTo>
                <a:lnTo>
                  <a:pt x="115655" y="13718"/>
                </a:lnTo>
                <a:lnTo>
                  <a:pt x="143294" y="13718"/>
                </a:lnTo>
                <a:lnTo>
                  <a:pt x="146533" y="12753"/>
                </a:lnTo>
                <a:lnTo>
                  <a:pt x="151909" y="0"/>
                </a:lnTo>
                <a:lnTo>
                  <a:pt x="149520" y="413"/>
                </a:lnTo>
                <a:lnTo>
                  <a:pt x="146866" y="2366"/>
                </a:lnTo>
                <a:lnTo>
                  <a:pt x="144259" y="2620"/>
                </a:lnTo>
                <a:lnTo>
                  <a:pt x="114689" y="2620"/>
                </a:lnTo>
                <a:lnTo>
                  <a:pt x="99664" y="35571"/>
                </a:lnTo>
                <a:close/>
              </a:path>
              <a:path w="151909" h="98373">
                <a:moveTo>
                  <a:pt x="11831" y="13029"/>
                </a:moveTo>
                <a:lnTo>
                  <a:pt x="14130" y="15901"/>
                </a:lnTo>
                <a:lnTo>
                  <a:pt x="14405" y="19784"/>
                </a:lnTo>
                <a:lnTo>
                  <a:pt x="14405" y="87757"/>
                </a:lnTo>
                <a:lnTo>
                  <a:pt x="13555" y="90445"/>
                </a:lnTo>
                <a:lnTo>
                  <a:pt x="10155" y="92927"/>
                </a:lnTo>
                <a:lnTo>
                  <a:pt x="6525" y="93685"/>
                </a:lnTo>
                <a:lnTo>
                  <a:pt x="965" y="93961"/>
                </a:lnTo>
                <a:lnTo>
                  <a:pt x="965" y="96029"/>
                </a:lnTo>
                <a:lnTo>
                  <a:pt x="39838" y="96029"/>
                </a:lnTo>
                <a:lnTo>
                  <a:pt x="39838" y="94099"/>
                </a:lnTo>
                <a:lnTo>
                  <a:pt x="34691" y="93915"/>
                </a:lnTo>
                <a:lnTo>
                  <a:pt x="31177" y="93340"/>
                </a:lnTo>
                <a:lnTo>
                  <a:pt x="29293" y="92375"/>
                </a:lnTo>
                <a:lnTo>
                  <a:pt x="26466" y="89158"/>
                </a:lnTo>
                <a:lnTo>
                  <a:pt x="26466" y="2620"/>
                </a:lnTo>
                <a:lnTo>
                  <a:pt x="26122" y="1309"/>
                </a:lnTo>
                <a:lnTo>
                  <a:pt x="25295" y="1309"/>
                </a:lnTo>
                <a:lnTo>
                  <a:pt x="0" y="14201"/>
                </a:lnTo>
                <a:lnTo>
                  <a:pt x="1654" y="15395"/>
                </a:lnTo>
                <a:lnTo>
                  <a:pt x="5342" y="14029"/>
                </a:lnTo>
                <a:lnTo>
                  <a:pt x="8799" y="13029"/>
                </a:lnTo>
                <a:lnTo>
                  <a:pt x="11831" y="13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7889108" y="777613"/>
            <a:ext cx="155496" cy="106385"/>
          </a:xfrm>
          <a:custGeom>
            <a:avLst/>
            <a:gdLst/>
            <a:ahLst/>
            <a:cxnLst/>
            <a:rect l="l" t="t" r="r" b="b"/>
            <a:pathLst>
              <a:path w="171046" h="120570">
                <a:moveTo>
                  <a:pt x="125510" y="3653"/>
                </a:moveTo>
                <a:lnTo>
                  <a:pt x="129369" y="4825"/>
                </a:lnTo>
                <a:lnTo>
                  <a:pt x="132449" y="6617"/>
                </a:lnTo>
                <a:lnTo>
                  <a:pt x="137917" y="9788"/>
                </a:lnTo>
                <a:lnTo>
                  <a:pt x="140651" y="14660"/>
                </a:lnTo>
                <a:lnTo>
                  <a:pt x="140651" y="45843"/>
                </a:lnTo>
                <a:lnTo>
                  <a:pt x="142971" y="51265"/>
                </a:lnTo>
                <a:lnTo>
                  <a:pt x="147612" y="54391"/>
                </a:lnTo>
                <a:lnTo>
                  <a:pt x="150553" y="56367"/>
                </a:lnTo>
                <a:lnTo>
                  <a:pt x="157008" y="58343"/>
                </a:lnTo>
                <a:lnTo>
                  <a:pt x="166981" y="60319"/>
                </a:lnTo>
                <a:lnTo>
                  <a:pt x="166981" y="60664"/>
                </a:lnTo>
                <a:lnTo>
                  <a:pt x="158341" y="61399"/>
                </a:lnTo>
                <a:lnTo>
                  <a:pt x="151793" y="63421"/>
                </a:lnTo>
                <a:lnTo>
                  <a:pt x="147337" y="66730"/>
                </a:lnTo>
                <a:lnTo>
                  <a:pt x="142879" y="70039"/>
                </a:lnTo>
                <a:lnTo>
                  <a:pt x="140651" y="74819"/>
                </a:lnTo>
                <a:lnTo>
                  <a:pt x="140651" y="81069"/>
                </a:lnTo>
                <a:lnTo>
                  <a:pt x="140514" y="100510"/>
                </a:lnTo>
                <a:lnTo>
                  <a:pt x="140514" y="106208"/>
                </a:lnTo>
                <a:lnTo>
                  <a:pt x="138170" y="110482"/>
                </a:lnTo>
                <a:lnTo>
                  <a:pt x="133482" y="113332"/>
                </a:lnTo>
                <a:lnTo>
                  <a:pt x="130864" y="114940"/>
                </a:lnTo>
                <a:lnTo>
                  <a:pt x="126659" y="116319"/>
                </a:lnTo>
                <a:lnTo>
                  <a:pt x="120870" y="117467"/>
                </a:lnTo>
                <a:lnTo>
                  <a:pt x="120870" y="120570"/>
                </a:lnTo>
                <a:lnTo>
                  <a:pt x="130243" y="120570"/>
                </a:lnTo>
                <a:lnTo>
                  <a:pt x="137687" y="118973"/>
                </a:lnTo>
                <a:lnTo>
                  <a:pt x="143201" y="115779"/>
                </a:lnTo>
                <a:lnTo>
                  <a:pt x="148715" y="112585"/>
                </a:lnTo>
                <a:lnTo>
                  <a:pt x="151471" y="107265"/>
                </a:lnTo>
                <a:lnTo>
                  <a:pt x="151471" y="99820"/>
                </a:lnTo>
                <a:lnTo>
                  <a:pt x="151610" y="78588"/>
                </a:lnTo>
                <a:lnTo>
                  <a:pt x="151610" y="73302"/>
                </a:lnTo>
                <a:lnTo>
                  <a:pt x="153930" y="69304"/>
                </a:lnTo>
                <a:lnTo>
                  <a:pt x="158570" y="66593"/>
                </a:lnTo>
                <a:lnTo>
                  <a:pt x="161236" y="65076"/>
                </a:lnTo>
                <a:lnTo>
                  <a:pt x="165395" y="63789"/>
                </a:lnTo>
                <a:lnTo>
                  <a:pt x="171046" y="62732"/>
                </a:lnTo>
                <a:lnTo>
                  <a:pt x="171046" y="57699"/>
                </a:lnTo>
                <a:lnTo>
                  <a:pt x="165670" y="57102"/>
                </a:lnTo>
                <a:lnTo>
                  <a:pt x="161604" y="55953"/>
                </a:lnTo>
                <a:lnTo>
                  <a:pt x="158847" y="54253"/>
                </a:lnTo>
                <a:lnTo>
                  <a:pt x="154021" y="51357"/>
                </a:lnTo>
                <a:lnTo>
                  <a:pt x="151610" y="46578"/>
                </a:lnTo>
                <a:lnTo>
                  <a:pt x="151610" y="39914"/>
                </a:lnTo>
                <a:lnTo>
                  <a:pt x="151471" y="20956"/>
                </a:lnTo>
                <a:lnTo>
                  <a:pt x="151471" y="14568"/>
                </a:lnTo>
                <a:lnTo>
                  <a:pt x="149324" y="9478"/>
                </a:lnTo>
                <a:lnTo>
                  <a:pt x="145027" y="5686"/>
                </a:lnTo>
                <a:lnTo>
                  <a:pt x="140731" y="1895"/>
                </a:lnTo>
                <a:lnTo>
                  <a:pt x="132679" y="0"/>
                </a:lnTo>
                <a:lnTo>
                  <a:pt x="120870" y="0"/>
                </a:lnTo>
                <a:lnTo>
                  <a:pt x="120870" y="3102"/>
                </a:lnTo>
                <a:lnTo>
                  <a:pt x="125510" y="3653"/>
                </a:lnTo>
                <a:close/>
              </a:path>
              <a:path w="171046" h="120570">
                <a:moveTo>
                  <a:pt x="0" y="59147"/>
                </a:moveTo>
                <a:lnTo>
                  <a:pt x="0" y="67971"/>
                </a:lnTo>
                <a:lnTo>
                  <a:pt x="34668" y="67971"/>
                </a:lnTo>
                <a:lnTo>
                  <a:pt x="34668" y="59147"/>
                </a:lnTo>
                <a:lnTo>
                  <a:pt x="0" y="59147"/>
                </a:lnTo>
                <a:close/>
              </a:path>
              <a:path w="171046" h="120570">
                <a:moveTo>
                  <a:pt x="69015" y="12408"/>
                </a:moveTo>
                <a:lnTo>
                  <a:pt x="71313" y="15280"/>
                </a:lnTo>
                <a:lnTo>
                  <a:pt x="71589" y="19164"/>
                </a:lnTo>
                <a:lnTo>
                  <a:pt x="71589" y="87136"/>
                </a:lnTo>
                <a:lnTo>
                  <a:pt x="70739" y="89824"/>
                </a:lnTo>
                <a:lnTo>
                  <a:pt x="67338" y="92306"/>
                </a:lnTo>
                <a:lnTo>
                  <a:pt x="63708" y="93064"/>
                </a:lnTo>
                <a:lnTo>
                  <a:pt x="58149" y="93340"/>
                </a:lnTo>
                <a:lnTo>
                  <a:pt x="58149" y="95408"/>
                </a:lnTo>
                <a:lnTo>
                  <a:pt x="97021" y="95408"/>
                </a:lnTo>
                <a:lnTo>
                  <a:pt x="97021" y="93478"/>
                </a:lnTo>
                <a:lnTo>
                  <a:pt x="91875" y="93294"/>
                </a:lnTo>
                <a:lnTo>
                  <a:pt x="88360" y="92719"/>
                </a:lnTo>
                <a:lnTo>
                  <a:pt x="86476" y="91754"/>
                </a:lnTo>
                <a:lnTo>
                  <a:pt x="83650" y="88537"/>
                </a:lnTo>
                <a:lnTo>
                  <a:pt x="83650" y="1999"/>
                </a:lnTo>
                <a:lnTo>
                  <a:pt x="83306" y="688"/>
                </a:lnTo>
                <a:lnTo>
                  <a:pt x="82479" y="688"/>
                </a:lnTo>
                <a:lnTo>
                  <a:pt x="57183" y="13580"/>
                </a:lnTo>
                <a:lnTo>
                  <a:pt x="58838" y="14775"/>
                </a:lnTo>
                <a:lnTo>
                  <a:pt x="62525" y="13408"/>
                </a:lnTo>
                <a:lnTo>
                  <a:pt x="65983" y="12408"/>
                </a:lnTo>
                <a:lnTo>
                  <a:pt x="69015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536690" y="965608"/>
            <a:ext cx="0" cy="456768"/>
          </a:xfrm>
          <a:custGeom>
            <a:avLst/>
            <a:gdLst/>
            <a:ahLst/>
            <a:cxnLst/>
            <a:rect l="l" t="t" r="r" b="b"/>
            <a:pathLst>
              <a:path h="517670">
                <a:moveTo>
                  <a:pt x="0" y="0"/>
                </a:moveTo>
                <a:lnTo>
                  <a:pt x="0" y="517670"/>
                </a:lnTo>
              </a:path>
            </a:pathLst>
          </a:custGeom>
          <a:ln w="117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5478013" y="1391234"/>
            <a:ext cx="117630" cy="83048"/>
          </a:xfrm>
          <a:custGeom>
            <a:avLst/>
            <a:gdLst/>
            <a:ahLst/>
            <a:cxnLst/>
            <a:rect l="l" t="t" r="r" b="b"/>
            <a:pathLst>
              <a:path w="129393" h="94121">
                <a:moveTo>
                  <a:pt x="129393" y="0"/>
                </a:moveTo>
                <a:lnTo>
                  <a:pt x="0" y="47060"/>
                </a:lnTo>
                <a:lnTo>
                  <a:pt x="129393" y="94121"/>
                </a:lnTo>
                <a:lnTo>
                  <a:pt x="1293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5510095" y="1432758"/>
            <a:ext cx="1026595" cy="0"/>
          </a:xfrm>
          <a:custGeom>
            <a:avLst/>
            <a:gdLst/>
            <a:ahLst/>
            <a:cxnLst/>
            <a:rect l="l" t="t" r="r" b="b"/>
            <a:pathLst>
              <a:path w="1129254">
                <a:moveTo>
                  <a:pt x="1129254" y="0"/>
                </a:moveTo>
                <a:lnTo>
                  <a:pt x="0" y="0"/>
                </a:lnTo>
              </a:path>
            </a:pathLst>
          </a:custGeom>
          <a:ln w="1176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54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4" name="object 164"/>
          <p:cNvSpPr txBox="1"/>
          <p:nvPr/>
        </p:nvSpPr>
        <p:spPr>
          <a:xfrm>
            <a:off x="2590716" y="479623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3" name="object 163"/>
          <p:cNvSpPr txBox="1"/>
          <p:nvPr/>
        </p:nvSpPr>
        <p:spPr>
          <a:xfrm>
            <a:off x="2686960" y="4796235"/>
            <a:ext cx="1443648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2" name="object 162"/>
          <p:cNvSpPr txBox="1"/>
          <p:nvPr/>
        </p:nvSpPr>
        <p:spPr>
          <a:xfrm>
            <a:off x="4130609" y="4796235"/>
            <a:ext cx="67370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1" name="object 161"/>
          <p:cNvSpPr txBox="1"/>
          <p:nvPr/>
        </p:nvSpPr>
        <p:spPr>
          <a:xfrm>
            <a:off x="2590716" y="5169955"/>
            <a:ext cx="866188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0" name="object 160"/>
          <p:cNvSpPr txBox="1"/>
          <p:nvPr/>
        </p:nvSpPr>
        <p:spPr>
          <a:xfrm>
            <a:off x="3456905" y="5169955"/>
            <a:ext cx="1347406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9" name="object 159"/>
          <p:cNvSpPr txBox="1"/>
          <p:nvPr/>
        </p:nvSpPr>
        <p:spPr>
          <a:xfrm>
            <a:off x="2590716" y="5356814"/>
            <a:ext cx="19248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8" name="object 158"/>
          <p:cNvSpPr txBox="1"/>
          <p:nvPr/>
        </p:nvSpPr>
        <p:spPr>
          <a:xfrm>
            <a:off x="2783202" y="5356814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7" name="object 157"/>
          <p:cNvSpPr txBox="1"/>
          <p:nvPr/>
        </p:nvSpPr>
        <p:spPr>
          <a:xfrm>
            <a:off x="4323095" y="5356814"/>
            <a:ext cx="48121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6" name="object 156"/>
          <p:cNvSpPr txBox="1"/>
          <p:nvPr/>
        </p:nvSpPr>
        <p:spPr>
          <a:xfrm>
            <a:off x="2590715" y="5450245"/>
            <a:ext cx="125116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5" name="object 155"/>
          <p:cNvSpPr txBox="1"/>
          <p:nvPr/>
        </p:nvSpPr>
        <p:spPr>
          <a:xfrm>
            <a:off x="3841879" y="5450245"/>
            <a:ext cx="19248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4" name="object 154"/>
          <p:cNvSpPr txBox="1"/>
          <p:nvPr/>
        </p:nvSpPr>
        <p:spPr>
          <a:xfrm>
            <a:off x="4034365" y="5450245"/>
            <a:ext cx="8885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53" name="object 153"/>
          <p:cNvSpPr txBox="1"/>
          <p:nvPr/>
        </p:nvSpPr>
        <p:spPr>
          <a:xfrm>
            <a:off x="4123224" y="5450245"/>
            <a:ext cx="68108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52" name="object 152"/>
          <p:cNvSpPr txBox="1"/>
          <p:nvPr/>
        </p:nvSpPr>
        <p:spPr>
          <a:xfrm>
            <a:off x="4034365" y="5554056"/>
            <a:ext cx="769946" cy="1764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1" name="object 151"/>
          <p:cNvSpPr txBox="1"/>
          <p:nvPr/>
        </p:nvSpPr>
        <p:spPr>
          <a:xfrm>
            <a:off x="858337" y="4515945"/>
            <a:ext cx="1539892" cy="10277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7402881" y="2273627"/>
            <a:ext cx="57745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5478015" y="1993337"/>
            <a:ext cx="40966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8" name="object 148"/>
          <p:cNvSpPr txBox="1"/>
          <p:nvPr/>
        </p:nvSpPr>
        <p:spPr>
          <a:xfrm>
            <a:off x="5887685" y="1993337"/>
            <a:ext cx="18201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7" name="object 147"/>
          <p:cNvSpPr txBox="1"/>
          <p:nvPr/>
        </p:nvSpPr>
        <p:spPr>
          <a:xfrm>
            <a:off x="6069697" y="1993337"/>
            <a:ext cx="22456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6" name="object 146"/>
          <p:cNvSpPr txBox="1"/>
          <p:nvPr/>
        </p:nvSpPr>
        <p:spPr>
          <a:xfrm>
            <a:off x="6294265" y="1993337"/>
            <a:ext cx="207104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45" name="object 145"/>
          <p:cNvSpPr txBox="1"/>
          <p:nvPr/>
        </p:nvSpPr>
        <p:spPr>
          <a:xfrm>
            <a:off x="5478015" y="2097149"/>
            <a:ext cx="2887298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144" name="object 144"/>
          <p:cNvSpPr txBox="1"/>
          <p:nvPr/>
        </p:nvSpPr>
        <p:spPr>
          <a:xfrm>
            <a:off x="5478014" y="2180197"/>
            <a:ext cx="1636135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3" name="object 143"/>
          <p:cNvSpPr txBox="1"/>
          <p:nvPr/>
        </p:nvSpPr>
        <p:spPr>
          <a:xfrm>
            <a:off x="7114149" y="2180197"/>
            <a:ext cx="1251163" cy="1557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2" name="object 142"/>
          <p:cNvSpPr txBox="1"/>
          <p:nvPr/>
        </p:nvSpPr>
        <p:spPr>
          <a:xfrm>
            <a:off x="6632934" y="1059038"/>
            <a:ext cx="1636135" cy="7417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1" name="object 141"/>
          <p:cNvSpPr txBox="1"/>
          <p:nvPr/>
        </p:nvSpPr>
        <p:spPr>
          <a:xfrm>
            <a:off x="6632934" y="1800811"/>
            <a:ext cx="185102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40" name="object 140"/>
          <p:cNvSpPr txBox="1"/>
          <p:nvPr/>
        </p:nvSpPr>
        <p:spPr>
          <a:xfrm>
            <a:off x="6818035" y="1800811"/>
            <a:ext cx="488600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39" name="object 139"/>
          <p:cNvSpPr txBox="1"/>
          <p:nvPr/>
        </p:nvSpPr>
        <p:spPr>
          <a:xfrm>
            <a:off x="7306636" y="1800811"/>
            <a:ext cx="962433" cy="99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1"/>
              </a:spcBef>
            </a:pPr>
            <a:endParaRPr sz="800"/>
          </a:p>
        </p:txBody>
      </p:sp>
      <p:sp>
        <p:nvSpPr>
          <p:cNvPr id="138" name="object 138"/>
          <p:cNvSpPr txBox="1"/>
          <p:nvPr/>
        </p:nvSpPr>
        <p:spPr>
          <a:xfrm>
            <a:off x="6632934" y="1899908"/>
            <a:ext cx="673702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137" name="object 137"/>
          <p:cNvSpPr txBox="1"/>
          <p:nvPr/>
        </p:nvSpPr>
        <p:spPr>
          <a:xfrm>
            <a:off x="7306636" y="1899908"/>
            <a:ext cx="962433" cy="622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4"/>
              </a:spcBef>
            </a:pPr>
            <a:endParaRPr sz="500"/>
          </a:p>
        </p:txBody>
      </p:sp>
      <p:sp>
        <p:nvSpPr>
          <p:cNvPr id="136" name="object 136"/>
          <p:cNvSpPr txBox="1"/>
          <p:nvPr/>
        </p:nvSpPr>
        <p:spPr>
          <a:xfrm>
            <a:off x="1050823" y="872178"/>
            <a:ext cx="98037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5" name="object 135"/>
          <p:cNvSpPr txBox="1"/>
          <p:nvPr/>
        </p:nvSpPr>
        <p:spPr>
          <a:xfrm>
            <a:off x="2031197" y="872178"/>
            <a:ext cx="384670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4" name="object 134"/>
          <p:cNvSpPr txBox="1"/>
          <p:nvPr/>
        </p:nvSpPr>
        <p:spPr>
          <a:xfrm>
            <a:off x="2415867" y="872178"/>
            <a:ext cx="4635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3" name="object 133"/>
          <p:cNvSpPr txBox="1"/>
          <p:nvPr/>
        </p:nvSpPr>
        <p:spPr>
          <a:xfrm>
            <a:off x="2879446" y="872178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2" name="object 132"/>
          <p:cNvSpPr txBox="1"/>
          <p:nvPr/>
        </p:nvSpPr>
        <p:spPr>
          <a:xfrm>
            <a:off x="2975689" y="872178"/>
            <a:ext cx="18510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1" name="object 131"/>
          <p:cNvSpPr txBox="1"/>
          <p:nvPr/>
        </p:nvSpPr>
        <p:spPr>
          <a:xfrm>
            <a:off x="3160792" y="872178"/>
            <a:ext cx="96981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30" name="object 130"/>
          <p:cNvSpPr txBox="1"/>
          <p:nvPr/>
        </p:nvSpPr>
        <p:spPr>
          <a:xfrm>
            <a:off x="4130608" y="872179"/>
            <a:ext cx="134740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1050823" y="975990"/>
            <a:ext cx="1828622" cy="8304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8" name="object 128"/>
          <p:cNvSpPr txBox="1"/>
          <p:nvPr/>
        </p:nvSpPr>
        <p:spPr>
          <a:xfrm>
            <a:off x="2975690" y="975989"/>
            <a:ext cx="115491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7" name="object 127"/>
          <p:cNvSpPr txBox="1"/>
          <p:nvPr/>
        </p:nvSpPr>
        <p:spPr>
          <a:xfrm>
            <a:off x="4130608" y="1059038"/>
            <a:ext cx="1347405" cy="654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2879446" y="1245898"/>
            <a:ext cx="86618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5" name="object 125"/>
          <p:cNvSpPr txBox="1"/>
          <p:nvPr/>
        </p:nvSpPr>
        <p:spPr>
          <a:xfrm>
            <a:off x="3745634" y="1245898"/>
            <a:ext cx="38497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4" name="object 124"/>
          <p:cNvSpPr txBox="1"/>
          <p:nvPr/>
        </p:nvSpPr>
        <p:spPr>
          <a:xfrm>
            <a:off x="2879445" y="1526188"/>
            <a:ext cx="1251162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3" name="object 123"/>
          <p:cNvSpPr txBox="1"/>
          <p:nvPr/>
        </p:nvSpPr>
        <p:spPr>
          <a:xfrm>
            <a:off x="2879446" y="1713048"/>
            <a:ext cx="211735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22" name="object 122"/>
          <p:cNvSpPr txBox="1"/>
          <p:nvPr/>
        </p:nvSpPr>
        <p:spPr>
          <a:xfrm>
            <a:off x="4996798" y="1713048"/>
            <a:ext cx="48121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1050823" y="1806478"/>
            <a:ext cx="115491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2205743" y="1806478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1050823" y="1993337"/>
            <a:ext cx="2983541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4034365" y="1993337"/>
            <a:ext cx="1443649" cy="3425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473364" y="448236"/>
            <a:ext cx="8197273" cy="1436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473364" y="591888"/>
            <a:ext cx="2149051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2622414" y="591888"/>
            <a:ext cx="1828622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4" name="object 114"/>
          <p:cNvSpPr txBox="1"/>
          <p:nvPr/>
        </p:nvSpPr>
        <p:spPr>
          <a:xfrm>
            <a:off x="4451037" y="591888"/>
            <a:ext cx="738247" cy="1453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3" name="object 113"/>
          <p:cNvSpPr txBox="1"/>
          <p:nvPr/>
        </p:nvSpPr>
        <p:spPr>
          <a:xfrm>
            <a:off x="5189284" y="591888"/>
            <a:ext cx="965742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12" name="object 112"/>
          <p:cNvSpPr txBox="1"/>
          <p:nvPr/>
        </p:nvSpPr>
        <p:spPr>
          <a:xfrm>
            <a:off x="6155027" y="591888"/>
            <a:ext cx="13923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11" name="object 111"/>
          <p:cNvSpPr txBox="1"/>
          <p:nvPr/>
        </p:nvSpPr>
        <p:spPr>
          <a:xfrm>
            <a:off x="6294265" y="591888"/>
            <a:ext cx="4993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10" name="object 110"/>
          <p:cNvSpPr txBox="1"/>
          <p:nvPr/>
        </p:nvSpPr>
        <p:spPr>
          <a:xfrm>
            <a:off x="6344204" y="591889"/>
            <a:ext cx="96243" cy="3737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6440448" y="591888"/>
            <a:ext cx="11513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08" name="object 108"/>
          <p:cNvSpPr txBox="1"/>
          <p:nvPr/>
        </p:nvSpPr>
        <p:spPr>
          <a:xfrm>
            <a:off x="6555581" y="591888"/>
            <a:ext cx="110725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07" name="object 107"/>
          <p:cNvSpPr txBox="1"/>
          <p:nvPr/>
        </p:nvSpPr>
        <p:spPr>
          <a:xfrm>
            <a:off x="7662837" y="591888"/>
            <a:ext cx="12832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06" name="object 106"/>
          <p:cNvSpPr txBox="1"/>
          <p:nvPr/>
        </p:nvSpPr>
        <p:spPr>
          <a:xfrm>
            <a:off x="7791162" y="591888"/>
            <a:ext cx="606231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05" name="object 105"/>
          <p:cNvSpPr txBox="1"/>
          <p:nvPr/>
        </p:nvSpPr>
        <p:spPr>
          <a:xfrm>
            <a:off x="8397394" y="591889"/>
            <a:ext cx="273242" cy="53358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5189285" y="695699"/>
            <a:ext cx="115491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6440448" y="695699"/>
            <a:ext cx="1956945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2" name="object 102"/>
          <p:cNvSpPr txBox="1"/>
          <p:nvPr/>
        </p:nvSpPr>
        <p:spPr>
          <a:xfrm>
            <a:off x="473364" y="737224"/>
            <a:ext cx="4715921" cy="22838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473364" y="965608"/>
            <a:ext cx="5036732" cy="13080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5510096" y="965608"/>
            <a:ext cx="96243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5606339" y="965609"/>
            <a:ext cx="25664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5862988" y="965609"/>
            <a:ext cx="67370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6536691" y="965608"/>
            <a:ext cx="1229775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7766466" y="965609"/>
            <a:ext cx="630927" cy="4962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5606338" y="1245898"/>
            <a:ext cx="930351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5510096" y="1432758"/>
            <a:ext cx="2256370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473364" y="2273627"/>
            <a:ext cx="2813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92" name="object 92"/>
          <p:cNvSpPr txBox="1"/>
          <p:nvPr/>
        </p:nvSpPr>
        <p:spPr>
          <a:xfrm>
            <a:off x="754709" y="2273627"/>
            <a:ext cx="37449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91" name="object 91"/>
          <p:cNvSpPr txBox="1"/>
          <p:nvPr/>
        </p:nvSpPr>
        <p:spPr>
          <a:xfrm>
            <a:off x="1129208" y="2273627"/>
            <a:ext cx="78780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90" name="object 90"/>
          <p:cNvSpPr txBox="1"/>
          <p:nvPr/>
        </p:nvSpPr>
        <p:spPr>
          <a:xfrm>
            <a:off x="1917013" y="2273627"/>
            <a:ext cx="3593082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473364" y="2377439"/>
            <a:ext cx="1443649" cy="8408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1917013" y="2834207"/>
            <a:ext cx="153989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7" name="object 87"/>
          <p:cNvSpPr txBox="1"/>
          <p:nvPr/>
        </p:nvSpPr>
        <p:spPr>
          <a:xfrm>
            <a:off x="3456905" y="283420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6" name="object 86"/>
          <p:cNvSpPr txBox="1"/>
          <p:nvPr/>
        </p:nvSpPr>
        <p:spPr>
          <a:xfrm>
            <a:off x="4226852" y="283420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5" name="object 85"/>
          <p:cNvSpPr txBox="1"/>
          <p:nvPr/>
        </p:nvSpPr>
        <p:spPr>
          <a:xfrm>
            <a:off x="4996798" y="2834207"/>
            <a:ext cx="513297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4" name="object 84"/>
          <p:cNvSpPr txBox="1"/>
          <p:nvPr/>
        </p:nvSpPr>
        <p:spPr>
          <a:xfrm>
            <a:off x="5510096" y="2834207"/>
            <a:ext cx="256648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3" name="object 83"/>
          <p:cNvSpPr txBox="1"/>
          <p:nvPr/>
        </p:nvSpPr>
        <p:spPr>
          <a:xfrm>
            <a:off x="5766744" y="283420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2" name="object 82"/>
          <p:cNvSpPr txBox="1"/>
          <p:nvPr/>
        </p:nvSpPr>
        <p:spPr>
          <a:xfrm>
            <a:off x="6729177" y="2834207"/>
            <a:ext cx="1037288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1" name="object 81"/>
          <p:cNvSpPr txBox="1"/>
          <p:nvPr/>
        </p:nvSpPr>
        <p:spPr>
          <a:xfrm>
            <a:off x="1917013" y="2927637"/>
            <a:ext cx="1165613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3082626" y="2927637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9" name="object 79"/>
          <p:cNvSpPr txBox="1"/>
          <p:nvPr/>
        </p:nvSpPr>
        <p:spPr>
          <a:xfrm>
            <a:off x="3456905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8" name="object 78"/>
          <p:cNvSpPr txBox="1"/>
          <p:nvPr/>
        </p:nvSpPr>
        <p:spPr>
          <a:xfrm>
            <a:off x="4226852" y="2927637"/>
            <a:ext cx="769946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7" name="object 77"/>
          <p:cNvSpPr txBox="1"/>
          <p:nvPr/>
        </p:nvSpPr>
        <p:spPr>
          <a:xfrm>
            <a:off x="4996798" y="2927637"/>
            <a:ext cx="7699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6" name="object 76"/>
          <p:cNvSpPr txBox="1"/>
          <p:nvPr/>
        </p:nvSpPr>
        <p:spPr>
          <a:xfrm>
            <a:off x="5766744" y="2927637"/>
            <a:ext cx="962432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5" name="object 75"/>
          <p:cNvSpPr txBox="1"/>
          <p:nvPr/>
        </p:nvSpPr>
        <p:spPr>
          <a:xfrm>
            <a:off x="6729176" y="2927637"/>
            <a:ext cx="384973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4" name="object 74"/>
          <p:cNvSpPr txBox="1"/>
          <p:nvPr/>
        </p:nvSpPr>
        <p:spPr>
          <a:xfrm>
            <a:off x="7114150" y="2927637"/>
            <a:ext cx="652315" cy="3000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3082626" y="3021066"/>
            <a:ext cx="37427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2" name="object 72"/>
          <p:cNvSpPr txBox="1"/>
          <p:nvPr/>
        </p:nvSpPr>
        <p:spPr>
          <a:xfrm>
            <a:off x="3456905" y="3021066"/>
            <a:ext cx="365724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1" name="object 71"/>
          <p:cNvSpPr txBox="1"/>
          <p:nvPr/>
        </p:nvSpPr>
        <p:spPr>
          <a:xfrm>
            <a:off x="1917013" y="3114496"/>
            <a:ext cx="1924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2109499" y="3114496"/>
            <a:ext cx="138279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9" name="object 69"/>
          <p:cNvSpPr txBox="1"/>
          <p:nvPr/>
        </p:nvSpPr>
        <p:spPr>
          <a:xfrm>
            <a:off x="3492297" y="3114496"/>
            <a:ext cx="139237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3631534" y="3114496"/>
            <a:ext cx="319388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67" name="object 67"/>
          <p:cNvSpPr txBox="1"/>
          <p:nvPr/>
        </p:nvSpPr>
        <p:spPr>
          <a:xfrm>
            <a:off x="6825420" y="3114496"/>
            <a:ext cx="288729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73364" y="3218308"/>
            <a:ext cx="1636135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5" name="object 65"/>
          <p:cNvSpPr txBox="1"/>
          <p:nvPr/>
        </p:nvSpPr>
        <p:spPr>
          <a:xfrm>
            <a:off x="2109500" y="3218308"/>
            <a:ext cx="4715921" cy="830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7"/>
              </a:spcBef>
            </a:pPr>
            <a:endParaRPr sz="600"/>
          </a:p>
        </p:txBody>
      </p:sp>
      <p:sp>
        <p:nvSpPr>
          <p:cNvPr id="64" name="object 64"/>
          <p:cNvSpPr txBox="1"/>
          <p:nvPr/>
        </p:nvSpPr>
        <p:spPr>
          <a:xfrm>
            <a:off x="473364" y="3301356"/>
            <a:ext cx="3849731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4323094" y="3301356"/>
            <a:ext cx="2791055" cy="186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73364" y="3488216"/>
            <a:ext cx="86618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1339553" y="3488216"/>
            <a:ext cx="2213595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3553149" y="3488216"/>
            <a:ext cx="2117352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5670501" y="3488216"/>
            <a:ext cx="1443648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73364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1050823" y="3768505"/>
            <a:ext cx="81966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6" name="object 56"/>
          <p:cNvSpPr txBox="1"/>
          <p:nvPr/>
        </p:nvSpPr>
        <p:spPr>
          <a:xfrm>
            <a:off x="1870488" y="3768505"/>
            <a:ext cx="33525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55" name="object 55"/>
          <p:cNvSpPr txBox="1"/>
          <p:nvPr/>
        </p:nvSpPr>
        <p:spPr>
          <a:xfrm>
            <a:off x="2205743" y="3768506"/>
            <a:ext cx="577459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2783202" y="3768505"/>
            <a:ext cx="4330946" cy="3495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4323095" y="3768506"/>
            <a:ext cx="577460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4900555" y="3768506"/>
            <a:ext cx="153989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6440447" y="3768506"/>
            <a:ext cx="673702" cy="4671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1050823" y="3872317"/>
            <a:ext cx="1154919" cy="1764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473363" y="4048796"/>
            <a:ext cx="163613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2109499" y="4048796"/>
            <a:ext cx="673703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2783202" y="4118098"/>
            <a:ext cx="1539892" cy="2109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4323094" y="4235655"/>
            <a:ext cx="279105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5" name="object 45"/>
          <p:cNvSpPr txBox="1"/>
          <p:nvPr/>
        </p:nvSpPr>
        <p:spPr>
          <a:xfrm>
            <a:off x="2109499" y="4329086"/>
            <a:ext cx="500465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4" name="object 44"/>
          <p:cNvSpPr txBox="1"/>
          <p:nvPr/>
        </p:nvSpPr>
        <p:spPr>
          <a:xfrm>
            <a:off x="473364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762093" y="4422516"/>
            <a:ext cx="6063326" cy="280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6825420" y="4422515"/>
            <a:ext cx="288729" cy="140144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762093" y="4702806"/>
            <a:ext cx="3657245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4419338" y="4702805"/>
            <a:ext cx="210124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9" name="object 39"/>
          <p:cNvSpPr txBox="1"/>
          <p:nvPr/>
        </p:nvSpPr>
        <p:spPr>
          <a:xfrm>
            <a:off x="4629462" y="4702805"/>
            <a:ext cx="545378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5174841" y="4702805"/>
            <a:ext cx="7843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5959230" y="4702806"/>
            <a:ext cx="866189" cy="5605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4419339" y="4806616"/>
            <a:ext cx="1539892" cy="4567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762093" y="5263385"/>
            <a:ext cx="4619677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4" name="object 34"/>
          <p:cNvSpPr txBox="1"/>
          <p:nvPr/>
        </p:nvSpPr>
        <p:spPr>
          <a:xfrm>
            <a:off x="5381771" y="5263385"/>
            <a:ext cx="1443649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3" name="object 33"/>
          <p:cNvSpPr txBox="1"/>
          <p:nvPr/>
        </p:nvSpPr>
        <p:spPr>
          <a:xfrm>
            <a:off x="762093" y="5356814"/>
            <a:ext cx="4427191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2" name="object 32"/>
          <p:cNvSpPr txBox="1"/>
          <p:nvPr/>
        </p:nvSpPr>
        <p:spPr>
          <a:xfrm>
            <a:off x="5189285" y="5356814"/>
            <a:ext cx="1058675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1" name="object 31"/>
          <p:cNvSpPr txBox="1"/>
          <p:nvPr/>
        </p:nvSpPr>
        <p:spPr>
          <a:xfrm>
            <a:off x="6247960" y="5356814"/>
            <a:ext cx="577460" cy="93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30" name="object 30"/>
          <p:cNvSpPr txBox="1"/>
          <p:nvPr/>
        </p:nvSpPr>
        <p:spPr>
          <a:xfrm>
            <a:off x="762093" y="5450245"/>
            <a:ext cx="4138461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4900555" y="5450245"/>
            <a:ext cx="59146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5492018" y="5450245"/>
            <a:ext cx="274726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5766745" y="5450245"/>
            <a:ext cx="19248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5959230" y="5450245"/>
            <a:ext cx="769945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6729177" y="5450245"/>
            <a:ext cx="96243" cy="3737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900555" y="5554055"/>
            <a:ext cx="866189" cy="2699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73364" y="5823964"/>
            <a:ext cx="4427191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4900555" y="5823964"/>
            <a:ext cx="866189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5766745" y="5823964"/>
            <a:ext cx="19248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5959230" y="5823964"/>
            <a:ext cx="769945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9" name="object 19"/>
          <p:cNvSpPr txBox="1"/>
          <p:nvPr/>
        </p:nvSpPr>
        <p:spPr>
          <a:xfrm>
            <a:off x="6729176" y="5823964"/>
            <a:ext cx="384973" cy="1038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3"/>
              </a:spcBef>
            </a:pPr>
            <a:endParaRPr sz="800"/>
          </a:p>
        </p:txBody>
      </p:sp>
      <p:sp>
        <p:nvSpPr>
          <p:cNvPr id="18" name="object 18"/>
          <p:cNvSpPr txBox="1"/>
          <p:nvPr/>
        </p:nvSpPr>
        <p:spPr>
          <a:xfrm>
            <a:off x="473364" y="5927775"/>
            <a:ext cx="8197273" cy="4819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  <a:spcBef>
                <a:spcPts val="67"/>
              </a:spcBef>
            </a:pPr>
            <a:endParaRPr sz="900"/>
          </a:p>
          <a:p>
            <a:pPr marL="161555">
              <a:lnSpc>
                <a:spcPct val="95825"/>
              </a:lnSpc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745635" y="1140030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6745635" y="1166215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7237545" y="1285365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7237545" y="131155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7654599" y="1430701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7750843" y="1721372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7654599" y="192899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7354737" y="1939181"/>
            <a:ext cx="6150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654599" y="195517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6050544" y="305015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050544" y="3076339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708186" y="3859686"/>
            <a:ext cx="6150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120193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120193" y="3969113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761815" y="3942927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5761815" y="3969114"/>
            <a:ext cx="6535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173838274"/>
      </p:ext>
    </p:extLst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35"/>
              </a:spcBef>
            </a:pPr>
            <a:endParaRPr sz="400"/>
          </a:p>
          <a:p>
            <a:pPr marL="2907549" marR="731363" indent="-2062211">
              <a:lnSpc>
                <a:spcPts val="2425"/>
              </a:lnSpc>
              <a:spcBef>
                <a:spcPts val="1795"/>
              </a:spcBef>
            </a:pPr>
            <a:r>
              <a:rPr sz="2100" spc="-71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ube Investments and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singtao: Should there be a corporate </a:t>
            </a:r>
            <a:endParaRPr sz="2100">
              <a:latin typeface="Times New Roman"/>
              <a:cs typeface="Times New Roman"/>
            </a:endParaRPr>
          </a:p>
          <a:p>
            <a:pPr marL="2907549" marR="731363">
              <a:lnSpc>
                <a:spcPts val="2425"/>
              </a:lnSpc>
              <a:spcBef>
                <a:spcPts val="140"/>
              </a:spcBef>
            </a:pPr>
            <a:r>
              <a:rPr sz="2100" dirty="0">
                <a:latin typeface="Times New Roman"/>
                <a:cs typeface="Times New Roman"/>
              </a:rPr>
              <a:t>governance discount?</a:t>
            </a:r>
            <a:endParaRPr sz="2100">
              <a:latin typeface="Times New Roman"/>
              <a:cs typeface="Times New Roman"/>
            </a:endParaRPr>
          </a:p>
          <a:p>
            <a:pPr marL="1395001" marR="448479" indent="-303444">
              <a:lnSpc>
                <a:spcPts val="1806"/>
              </a:lnSpc>
              <a:spcBef>
                <a:spcPts val="5959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Stockholders</a:t>
            </a:r>
            <a:r>
              <a:rPr sz="1600" spc="8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-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Asian,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Latin</a:t>
            </a:r>
            <a:r>
              <a:rPr sz="1600" spc="-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American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European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 </a:t>
            </a:r>
            <a:endParaRPr sz="1600">
              <a:latin typeface="Times New Roman"/>
              <a:cs typeface="Times New Roman"/>
            </a:endParaRPr>
          </a:p>
          <a:p>
            <a:pPr marL="1395001" marR="44847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little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power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managers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firm.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cases,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insiders</a:t>
            </a:r>
            <a:r>
              <a:rPr sz="1600" spc="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own </a:t>
            </a:r>
            <a:endParaRPr sz="1600">
              <a:latin typeface="Times New Roman"/>
              <a:cs typeface="Times New Roman"/>
            </a:endParaRPr>
          </a:p>
          <a:p>
            <a:pPr marL="1395001" marR="44847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voting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shares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control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potential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conflict</a:t>
            </a:r>
            <a:r>
              <a:rPr sz="1600" spc="-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 </a:t>
            </a:r>
            <a:endParaRPr sz="1600">
              <a:latin typeface="Times New Roman"/>
              <a:cs typeface="Times New Roman"/>
            </a:endParaRPr>
          </a:p>
          <a:p>
            <a:pPr marL="1395001" marR="44847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huge.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ould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allow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 </a:t>
            </a:r>
            <a:endParaRPr sz="1600">
              <a:latin typeface="Times New Roman"/>
              <a:cs typeface="Times New Roman"/>
            </a:endParaRPr>
          </a:p>
          <a:p>
            <a:pPr marL="1395001" marR="44847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absence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stockholder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power?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551" dirty="0">
                <a:latin typeface="Wingdings"/>
                <a:cs typeface="Wingdings"/>
              </a:rPr>
              <a:t></a:t>
            </a:r>
            <a:r>
              <a:rPr sz="1700" baseline="11149" dirty="0">
                <a:latin typeface="Times New Roman"/>
                <a:cs typeface="Times New Roman"/>
              </a:rPr>
              <a:t>   </a:t>
            </a:r>
            <a:r>
              <a:rPr sz="1700" spc="178" baseline="11149" dirty="0">
                <a:latin typeface="Times New Roman"/>
                <a:cs typeface="Times New Roman"/>
              </a:rPr>
              <a:t> 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es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551" dirty="0">
                <a:latin typeface="Wingdings"/>
                <a:cs typeface="Wingdings"/>
              </a:rPr>
              <a:t></a:t>
            </a:r>
            <a:r>
              <a:rPr sz="1700" baseline="11149" dirty="0">
                <a:latin typeface="Times New Roman"/>
                <a:cs typeface="Times New Roman"/>
              </a:rPr>
              <a:t>   </a:t>
            </a:r>
            <a:r>
              <a:rPr sz="1700" spc="178" baseline="111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672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814984"/>
      </p:ext>
    </p:extLst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944719" marR="877069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Embraer: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An Eme</a:t>
            </a:r>
            <a:r>
              <a:rPr sz="2100" spc="-35" dirty="0">
                <a:latin typeface="Times New Roman"/>
                <a:cs typeface="Times New Roman"/>
              </a:rPr>
              <a:t>r</a:t>
            </a:r>
            <a:r>
              <a:rPr sz="2100" dirty="0">
                <a:latin typeface="Times New Roman"/>
                <a:cs typeface="Times New Roman"/>
              </a:rPr>
              <a:t>ging Market Company?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47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in</a:t>
            </a:r>
            <a:endParaRPr sz="2100">
              <a:latin typeface="Times New Roman"/>
              <a:cs typeface="Times New Roman"/>
            </a:endParaRPr>
          </a:p>
          <a:p>
            <a:pPr marL="3310214" marR="3242702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October 2003</a:t>
            </a:r>
            <a:endParaRPr sz="2100">
              <a:latin typeface="Times New Roman"/>
              <a:cs typeface="Times New Roman"/>
            </a:endParaRPr>
          </a:p>
          <a:p>
            <a:pPr marL="1395001" marR="548563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2-stage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Embraer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allow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maximum </a:t>
            </a:r>
            <a:endParaRPr sz="1600">
              <a:latin typeface="Times New Roman"/>
              <a:cs typeface="Times New Roman"/>
            </a:endParaRPr>
          </a:p>
          <a:p>
            <a:pPr marL="1395001" marR="548563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flexibilit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3641334">
              <a:lnSpc>
                <a:spcPct val="95825"/>
              </a:lnSpc>
              <a:spcBef>
                <a:spcPts val="596"/>
              </a:spcBef>
            </a:pP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          </a:t>
            </a:r>
            <a:r>
              <a:rPr sz="1600" spc="3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Beta                               </a:t>
            </a:r>
            <a:r>
              <a:rPr sz="1400" spc="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1.07                             </a:t>
            </a:r>
            <a:r>
              <a:rPr sz="1400" spc="2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1.00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Lambda                         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0.27                             </a:t>
            </a:r>
            <a:r>
              <a:rPr sz="1400" spc="2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0.27</a:t>
            </a:r>
            <a:endParaRPr sz="1400">
              <a:latin typeface="Times New Roman"/>
              <a:cs typeface="Times New Roman"/>
            </a:endParaRPr>
          </a:p>
          <a:p>
            <a:pPr marL="1496150" marR="2606934">
              <a:lnSpc>
                <a:spcPts val="1599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Counry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premium   </a:t>
            </a:r>
            <a:r>
              <a:rPr sz="1400" spc="1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7.67%                          </a:t>
            </a:r>
            <a:r>
              <a:rPr sz="1400" spc="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5.00% </a:t>
            </a:r>
            <a:endParaRPr sz="1400">
              <a:latin typeface="Times New Roman"/>
              <a:cs typeface="Times New Roman"/>
            </a:endParaRPr>
          </a:p>
          <a:p>
            <a:pPr marL="1496150" marR="2606934">
              <a:lnSpc>
                <a:spcPts val="1599"/>
              </a:lnSpc>
              <a:spcBef>
                <a:spcPts val="414"/>
              </a:spcBef>
            </a:pP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                    </a:t>
            </a:r>
            <a:r>
              <a:rPr sz="1400" spc="2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15.93%                        </a:t>
            </a:r>
            <a:r>
              <a:rPr sz="1400" spc="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15.93% </a:t>
            </a:r>
            <a:endParaRPr sz="1400">
              <a:latin typeface="Times New Roman"/>
              <a:cs typeface="Times New Roman"/>
            </a:endParaRPr>
          </a:p>
          <a:p>
            <a:pPr marL="1496150" marR="2606934">
              <a:lnSpc>
                <a:spcPts val="1599"/>
              </a:lnSpc>
              <a:spcBef>
                <a:spcPts val="414"/>
              </a:spcBef>
            </a:pP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         </a:t>
            </a:r>
            <a:r>
              <a:rPr sz="1400" spc="20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21.85%                        </a:t>
            </a:r>
            <a:r>
              <a:rPr sz="1400" spc="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8.76% </a:t>
            </a:r>
            <a:endParaRPr sz="1400">
              <a:latin typeface="Times New Roman"/>
              <a:cs typeface="Times New Roman"/>
            </a:endParaRPr>
          </a:p>
          <a:p>
            <a:pPr marL="1496150" marR="2606934">
              <a:lnSpc>
                <a:spcPts val="1599"/>
              </a:lnSpc>
              <a:spcBef>
                <a:spcPts val="414"/>
              </a:spcBef>
            </a:pP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             </a:t>
            </a:r>
            <a:r>
              <a:rPr sz="1400" spc="30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9.81%                          </a:t>
            </a:r>
            <a:r>
              <a:rPr sz="1400" spc="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8.76% </a:t>
            </a:r>
            <a:endParaRPr sz="1400">
              <a:latin typeface="Times New Roman"/>
              <a:cs typeface="Times New Roman"/>
            </a:endParaRPr>
          </a:p>
          <a:p>
            <a:pPr marL="1496150" marR="2606934">
              <a:lnSpc>
                <a:spcPts val="1599"/>
              </a:lnSpc>
              <a:spcBef>
                <a:spcPts val="414"/>
              </a:spcBef>
            </a:pP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 </a:t>
            </a:r>
            <a:r>
              <a:rPr sz="1400" spc="1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5.48%                          </a:t>
            </a:r>
            <a:r>
              <a:rPr sz="1400" spc="8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4.17%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50"/>
              </a:spcBef>
            </a:pPr>
            <a:r>
              <a:rPr sz="1400" dirty="0">
                <a:latin typeface="Times New Roman"/>
                <a:cs typeface="Times New Roman"/>
              </a:rPr>
              <a:t>Reinvestment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       </a:t>
            </a:r>
            <a:r>
              <a:rPr sz="1400" spc="2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25.04%                        </a:t>
            </a:r>
            <a:r>
              <a:rPr sz="1400" spc="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4.17%/8.76%</a:t>
            </a:r>
            <a:r>
              <a:rPr sz="1400" spc="8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47.62%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14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950495"/>
      </p:ext>
    </p:extLst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object 154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73364" y="591889"/>
            <a:ext cx="8177348" cy="5519597"/>
          </a:xfrm>
          <a:custGeom>
            <a:avLst/>
            <a:gdLst/>
            <a:ahLst/>
            <a:cxnLst/>
            <a:rect l="l" t="t" r="r" b="b"/>
            <a:pathLst>
              <a:path w="8995083" h="6255543">
                <a:moveTo>
                  <a:pt x="0" y="0"/>
                </a:moveTo>
                <a:lnTo>
                  <a:pt x="0" y="6255543"/>
                </a:lnTo>
                <a:lnTo>
                  <a:pt x="8995083" y="6255543"/>
                </a:lnTo>
                <a:lnTo>
                  <a:pt x="899508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971308" y="4554401"/>
            <a:ext cx="7469161" cy="1546346"/>
          </a:xfrm>
          <a:custGeom>
            <a:avLst/>
            <a:gdLst/>
            <a:ahLst/>
            <a:cxnLst/>
            <a:rect l="l" t="t" r="r" b="b"/>
            <a:pathLst>
              <a:path w="8216077" h="1752525">
                <a:moveTo>
                  <a:pt x="0" y="0"/>
                </a:moveTo>
                <a:lnTo>
                  <a:pt x="0" y="1752525"/>
                </a:lnTo>
                <a:lnTo>
                  <a:pt x="8216077" y="1752525"/>
                </a:lnTo>
                <a:lnTo>
                  <a:pt x="821607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971308" y="4554401"/>
            <a:ext cx="7469161" cy="1546346"/>
          </a:xfrm>
          <a:custGeom>
            <a:avLst/>
            <a:gdLst/>
            <a:ahLst/>
            <a:cxnLst/>
            <a:rect l="l" t="t" r="r" b="b"/>
            <a:pathLst>
              <a:path w="8216077" h="1752525">
                <a:moveTo>
                  <a:pt x="0" y="0"/>
                </a:moveTo>
                <a:lnTo>
                  <a:pt x="8216077" y="0"/>
                </a:lnTo>
                <a:lnTo>
                  <a:pt x="8216077" y="1752525"/>
                </a:lnTo>
                <a:lnTo>
                  <a:pt x="0" y="1752525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747459" y="4940987"/>
            <a:ext cx="1294655" cy="483233"/>
          </a:xfrm>
          <a:custGeom>
            <a:avLst/>
            <a:gdLst/>
            <a:ahLst/>
            <a:cxnLst/>
            <a:rect l="l" t="t" r="r" b="b"/>
            <a:pathLst>
              <a:path w="1424120" h="547664">
                <a:moveTo>
                  <a:pt x="0" y="0"/>
                </a:moveTo>
                <a:lnTo>
                  <a:pt x="0" y="547664"/>
                </a:lnTo>
                <a:lnTo>
                  <a:pt x="1424120" y="547664"/>
                </a:lnTo>
                <a:lnTo>
                  <a:pt x="142412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747459" y="4940987"/>
            <a:ext cx="1294655" cy="483233"/>
          </a:xfrm>
          <a:custGeom>
            <a:avLst/>
            <a:gdLst/>
            <a:ahLst/>
            <a:cxnLst/>
            <a:rect l="l" t="t" r="r" b="b"/>
            <a:pathLst>
              <a:path w="1424120" h="547664">
                <a:moveTo>
                  <a:pt x="0" y="0"/>
                </a:moveTo>
                <a:lnTo>
                  <a:pt x="1424120" y="0"/>
                </a:lnTo>
                <a:lnTo>
                  <a:pt x="1424120" y="547664"/>
                </a:lnTo>
                <a:lnTo>
                  <a:pt x="0" y="547664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971307" y="591889"/>
            <a:ext cx="1294655" cy="289939"/>
          </a:xfrm>
          <a:custGeom>
            <a:avLst/>
            <a:gdLst/>
            <a:ahLst/>
            <a:cxnLst/>
            <a:rect l="l" t="t" r="r" b="b"/>
            <a:pathLst>
              <a:path w="1424120" h="328598">
                <a:moveTo>
                  <a:pt x="0" y="0"/>
                </a:moveTo>
                <a:lnTo>
                  <a:pt x="0" y="328598"/>
                </a:lnTo>
                <a:lnTo>
                  <a:pt x="1424120" y="328598"/>
                </a:lnTo>
                <a:lnTo>
                  <a:pt x="142412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971307" y="591889"/>
            <a:ext cx="1294655" cy="289939"/>
          </a:xfrm>
          <a:custGeom>
            <a:avLst/>
            <a:gdLst/>
            <a:ahLst/>
            <a:cxnLst/>
            <a:rect l="l" t="t" r="r" b="b"/>
            <a:pathLst>
              <a:path w="1424120" h="328598">
                <a:moveTo>
                  <a:pt x="0" y="0"/>
                </a:moveTo>
                <a:lnTo>
                  <a:pt x="1424120" y="0"/>
                </a:lnTo>
                <a:lnTo>
                  <a:pt x="1424120" y="328598"/>
                </a:lnTo>
                <a:lnTo>
                  <a:pt x="0" y="328598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643758" y="2331528"/>
            <a:ext cx="597533" cy="676526"/>
          </a:xfrm>
          <a:custGeom>
            <a:avLst/>
            <a:gdLst/>
            <a:ahLst/>
            <a:cxnLst/>
            <a:rect l="l" t="t" r="r" b="b"/>
            <a:pathLst>
              <a:path w="657286" h="766730">
                <a:moveTo>
                  <a:pt x="0" y="0"/>
                </a:moveTo>
                <a:lnTo>
                  <a:pt x="0" y="766730"/>
                </a:lnTo>
                <a:lnTo>
                  <a:pt x="657286" y="766730"/>
                </a:lnTo>
                <a:lnTo>
                  <a:pt x="6572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643758" y="2331528"/>
            <a:ext cx="597533" cy="676526"/>
          </a:xfrm>
          <a:custGeom>
            <a:avLst/>
            <a:gdLst/>
            <a:ahLst/>
            <a:cxnLst/>
            <a:rect l="l" t="t" r="r" b="b"/>
            <a:pathLst>
              <a:path w="657286" h="766730">
                <a:moveTo>
                  <a:pt x="0" y="0"/>
                </a:moveTo>
                <a:lnTo>
                  <a:pt x="657286" y="0"/>
                </a:lnTo>
                <a:lnTo>
                  <a:pt x="657286" y="766730"/>
                </a:lnTo>
                <a:lnTo>
                  <a:pt x="0" y="766730"/>
                </a:lnTo>
                <a:lnTo>
                  <a:pt x="0" y="0"/>
                </a:lnTo>
                <a:close/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5651982" y="2041589"/>
            <a:ext cx="2987665" cy="193293"/>
          </a:xfrm>
          <a:custGeom>
            <a:avLst/>
            <a:gdLst/>
            <a:ahLst/>
            <a:cxnLst/>
            <a:rect l="l" t="t" r="r" b="b"/>
            <a:pathLst>
              <a:path w="3286431" h="219065">
                <a:moveTo>
                  <a:pt x="0" y="0"/>
                </a:moveTo>
                <a:lnTo>
                  <a:pt x="0" y="219065"/>
                </a:lnTo>
                <a:lnTo>
                  <a:pt x="3286431" y="219065"/>
                </a:lnTo>
                <a:lnTo>
                  <a:pt x="328643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5651982" y="2041589"/>
            <a:ext cx="2987665" cy="193293"/>
          </a:xfrm>
          <a:custGeom>
            <a:avLst/>
            <a:gdLst/>
            <a:ahLst/>
            <a:cxnLst/>
            <a:rect l="l" t="t" r="r" b="b"/>
            <a:pathLst>
              <a:path w="3286431" h="219065">
                <a:moveTo>
                  <a:pt x="0" y="0"/>
                </a:moveTo>
                <a:lnTo>
                  <a:pt x="3286431" y="0"/>
                </a:lnTo>
                <a:lnTo>
                  <a:pt x="3286431" y="219065"/>
                </a:lnTo>
                <a:lnTo>
                  <a:pt x="0" y="219065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166373" y="3201348"/>
            <a:ext cx="4879852" cy="193293"/>
          </a:xfrm>
          <a:custGeom>
            <a:avLst/>
            <a:gdLst/>
            <a:ahLst/>
            <a:cxnLst/>
            <a:rect l="l" t="t" r="r" b="b"/>
            <a:pathLst>
              <a:path w="5367837" h="219065">
                <a:moveTo>
                  <a:pt x="0" y="0"/>
                </a:moveTo>
                <a:lnTo>
                  <a:pt x="0" y="219065"/>
                </a:lnTo>
                <a:lnTo>
                  <a:pt x="5367837" y="219065"/>
                </a:lnTo>
                <a:lnTo>
                  <a:pt x="536783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166373" y="3201348"/>
            <a:ext cx="4879852" cy="193293"/>
          </a:xfrm>
          <a:custGeom>
            <a:avLst/>
            <a:gdLst/>
            <a:ahLst/>
            <a:cxnLst/>
            <a:rect l="l" t="t" r="r" b="b"/>
            <a:pathLst>
              <a:path w="5367837" h="219065">
                <a:moveTo>
                  <a:pt x="0" y="0"/>
                </a:moveTo>
                <a:lnTo>
                  <a:pt x="5367837" y="0"/>
                </a:lnTo>
                <a:lnTo>
                  <a:pt x="5367837" y="219065"/>
                </a:lnTo>
                <a:lnTo>
                  <a:pt x="0" y="219065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552393" y="591889"/>
            <a:ext cx="1195065" cy="386586"/>
          </a:xfrm>
          <a:custGeom>
            <a:avLst/>
            <a:gdLst/>
            <a:ahLst/>
            <a:cxnLst/>
            <a:rect l="l" t="t" r="r" b="b"/>
            <a:pathLst>
              <a:path w="1314572" h="438131">
                <a:moveTo>
                  <a:pt x="0" y="0"/>
                </a:moveTo>
                <a:lnTo>
                  <a:pt x="0" y="438131"/>
                </a:lnTo>
                <a:lnTo>
                  <a:pt x="1314572" y="438131"/>
                </a:lnTo>
                <a:lnTo>
                  <a:pt x="13145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552393" y="591889"/>
            <a:ext cx="1195065" cy="386586"/>
          </a:xfrm>
          <a:custGeom>
            <a:avLst/>
            <a:gdLst/>
            <a:ahLst/>
            <a:cxnLst/>
            <a:rect l="l" t="t" r="r" b="b"/>
            <a:pathLst>
              <a:path w="1314572" h="438131">
                <a:moveTo>
                  <a:pt x="0" y="0"/>
                </a:moveTo>
                <a:lnTo>
                  <a:pt x="1314572" y="0"/>
                </a:lnTo>
                <a:lnTo>
                  <a:pt x="1314572" y="438131"/>
                </a:lnTo>
                <a:lnTo>
                  <a:pt x="0" y="43813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3062673" y="881828"/>
            <a:ext cx="1195065" cy="386586"/>
          </a:xfrm>
          <a:custGeom>
            <a:avLst/>
            <a:gdLst/>
            <a:ahLst/>
            <a:cxnLst/>
            <a:rect l="l" t="t" r="r" b="b"/>
            <a:pathLst>
              <a:path w="1314572" h="438131">
                <a:moveTo>
                  <a:pt x="0" y="0"/>
                </a:moveTo>
                <a:lnTo>
                  <a:pt x="0" y="438131"/>
                </a:lnTo>
                <a:lnTo>
                  <a:pt x="1314572" y="438131"/>
                </a:lnTo>
                <a:lnTo>
                  <a:pt x="13145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062673" y="881828"/>
            <a:ext cx="1195065" cy="386586"/>
          </a:xfrm>
          <a:custGeom>
            <a:avLst/>
            <a:gdLst/>
            <a:ahLst/>
            <a:cxnLst/>
            <a:rect l="l" t="t" r="r" b="b"/>
            <a:pathLst>
              <a:path w="1314572" h="438131">
                <a:moveTo>
                  <a:pt x="0" y="0"/>
                </a:moveTo>
                <a:lnTo>
                  <a:pt x="1314572" y="0"/>
                </a:lnTo>
                <a:lnTo>
                  <a:pt x="1314572" y="438131"/>
                </a:lnTo>
                <a:lnTo>
                  <a:pt x="0" y="43813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7544170" y="5617514"/>
            <a:ext cx="896299" cy="483233"/>
          </a:xfrm>
          <a:custGeom>
            <a:avLst/>
            <a:gdLst/>
            <a:ahLst/>
            <a:cxnLst/>
            <a:rect l="l" t="t" r="r" b="b"/>
            <a:pathLst>
              <a:path w="985929" h="547664">
                <a:moveTo>
                  <a:pt x="0" y="0"/>
                </a:moveTo>
                <a:lnTo>
                  <a:pt x="0" y="547664"/>
                </a:lnTo>
                <a:lnTo>
                  <a:pt x="985929" y="547664"/>
                </a:lnTo>
                <a:lnTo>
                  <a:pt x="98592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7544170" y="5617514"/>
            <a:ext cx="896299" cy="483233"/>
          </a:xfrm>
          <a:custGeom>
            <a:avLst/>
            <a:gdLst/>
            <a:ahLst/>
            <a:cxnLst/>
            <a:rect l="l" t="t" r="r" b="b"/>
            <a:pathLst>
              <a:path w="985929" h="547664">
                <a:moveTo>
                  <a:pt x="0" y="0"/>
                </a:moveTo>
                <a:lnTo>
                  <a:pt x="985929" y="0"/>
                </a:lnTo>
                <a:lnTo>
                  <a:pt x="985929" y="547664"/>
                </a:lnTo>
                <a:lnTo>
                  <a:pt x="0" y="547664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149927" y="5617514"/>
            <a:ext cx="1095476" cy="483233"/>
          </a:xfrm>
          <a:custGeom>
            <a:avLst/>
            <a:gdLst/>
            <a:ahLst/>
            <a:cxnLst/>
            <a:rect l="l" t="t" r="r" b="b"/>
            <a:pathLst>
              <a:path w="1205024" h="547664">
                <a:moveTo>
                  <a:pt x="0" y="0"/>
                </a:moveTo>
                <a:lnTo>
                  <a:pt x="0" y="547664"/>
                </a:lnTo>
                <a:lnTo>
                  <a:pt x="1205024" y="547664"/>
                </a:lnTo>
                <a:lnTo>
                  <a:pt x="12050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149927" y="5617514"/>
            <a:ext cx="1095476" cy="483233"/>
          </a:xfrm>
          <a:custGeom>
            <a:avLst/>
            <a:gdLst/>
            <a:ahLst/>
            <a:cxnLst/>
            <a:rect l="l" t="t" r="r" b="b"/>
            <a:pathLst>
              <a:path w="1205024" h="547664">
                <a:moveTo>
                  <a:pt x="0" y="0"/>
                </a:moveTo>
                <a:lnTo>
                  <a:pt x="1205024" y="0"/>
                </a:lnTo>
                <a:lnTo>
                  <a:pt x="1205024" y="547664"/>
                </a:lnTo>
                <a:lnTo>
                  <a:pt x="0" y="547664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158150" y="5617514"/>
            <a:ext cx="796710" cy="289939"/>
          </a:xfrm>
          <a:custGeom>
            <a:avLst/>
            <a:gdLst/>
            <a:ahLst/>
            <a:cxnLst/>
            <a:rect l="l" t="t" r="r" b="b"/>
            <a:pathLst>
              <a:path w="876381" h="328598">
                <a:moveTo>
                  <a:pt x="0" y="0"/>
                </a:moveTo>
                <a:lnTo>
                  <a:pt x="0" y="328598"/>
                </a:lnTo>
                <a:lnTo>
                  <a:pt x="876381" y="328598"/>
                </a:lnTo>
                <a:lnTo>
                  <a:pt x="8763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158150" y="5617514"/>
            <a:ext cx="796710" cy="289939"/>
          </a:xfrm>
          <a:custGeom>
            <a:avLst/>
            <a:gdLst/>
            <a:ahLst/>
            <a:cxnLst/>
            <a:rect l="l" t="t" r="r" b="b"/>
            <a:pathLst>
              <a:path w="876381" h="328598">
                <a:moveTo>
                  <a:pt x="0" y="0"/>
                </a:moveTo>
                <a:lnTo>
                  <a:pt x="876381" y="0"/>
                </a:lnTo>
                <a:lnTo>
                  <a:pt x="876381" y="328598"/>
                </a:lnTo>
                <a:lnTo>
                  <a:pt x="0" y="328598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664317" y="5617514"/>
            <a:ext cx="1294655" cy="289939"/>
          </a:xfrm>
          <a:custGeom>
            <a:avLst/>
            <a:gdLst/>
            <a:ahLst/>
            <a:cxnLst/>
            <a:rect l="l" t="t" r="r" b="b"/>
            <a:pathLst>
              <a:path w="1424120" h="328598">
                <a:moveTo>
                  <a:pt x="0" y="0"/>
                </a:moveTo>
                <a:lnTo>
                  <a:pt x="0" y="328598"/>
                </a:lnTo>
                <a:lnTo>
                  <a:pt x="1424120" y="328598"/>
                </a:lnTo>
                <a:lnTo>
                  <a:pt x="142412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664317" y="5617514"/>
            <a:ext cx="1294655" cy="289939"/>
          </a:xfrm>
          <a:custGeom>
            <a:avLst/>
            <a:gdLst/>
            <a:ahLst/>
            <a:cxnLst/>
            <a:rect l="l" t="t" r="r" b="b"/>
            <a:pathLst>
              <a:path w="1424120" h="328598">
                <a:moveTo>
                  <a:pt x="0" y="0"/>
                </a:moveTo>
                <a:lnTo>
                  <a:pt x="1424120" y="0"/>
                </a:lnTo>
                <a:lnTo>
                  <a:pt x="1424120" y="328598"/>
                </a:lnTo>
                <a:lnTo>
                  <a:pt x="0" y="328598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357327" y="4844341"/>
            <a:ext cx="1095476" cy="579880"/>
          </a:xfrm>
          <a:custGeom>
            <a:avLst/>
            <a:gdLst/>
            <a:ahLst/>
            <a:cxnLst/>
            <a:rect l="l" t="t" r="r" b="b"/>
            <a:pathLst>
              <a:path w="1205024" h="657197">
                <a:moveTo>
                  <a:pt x="0" y="0"/>
                </a:moveTo>
                <a:lnTo>
                  <a:pt x="0" y="657197"/>
                </a:lnTo>
                <a:lnTo>
                  <a:pt x="1205024" y="657197"/>
                </a:lnTo>
                <a:lnTo>
                  <a:pt x="12050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357327" y="4844341"/>
            <a:ext cx="1095476" cy="579880"/>
          </a:xfrm>
          <a:custGeom>
            <a:avLst/>
            <a:gdLst/>
            <a:ahLst/>
            <a:cxnLst/>
            <a:rect l="l" t="t" r="r" b="b"/>
            <a:pathLst>
              <a:path w="1205024" h="657197">
                <a:moveTo>
                  <a:pt x="0" y="0"/>
                </a:moveTo>
                <a:lnTo>
                  <a:pt x="1205024" y="0"/>
                </a:lnTo>
                <a:lnTo>
                  <a:pt x="1205024" y="657197"/>
                </a:lnTo>
                <a:lnTo>
                  <a:pt x="0" y="657197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763907" y="4940987"/>
            <a:ext cx="1095476" cy="386586"/>
          </a:xfrm>
          <a:custGeom>
            <a:avLst/>
            <a:gdLst/>
            <a:ahLst/>
            <a:cxnLst/>
            <a:rect l="l" t="t" r="r" b="b"/>
            <a:pathLst>
              <a:path w="1205024" h="438131">
                <a:moveTo>
                  <a:pt x="0" y="0"/>
                </a:moveTo>
                <a:lnTo>
                  <a:pt x="0" y="438131"/>
                </a:lnTo>
                <a:lnTo>
                  <a:pt x="1205024" y="438131"/>
                </a:lnTo>
                <a:lnTo>
                  <a:pt x="12050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763907" y="4940987"/>
            <a:ext cx="1095476" cy="386586"/>
          </a:xfrm>
          <a:custGeom>
            <a:avLst/>
            <a:gdLst/>
            <a:ahLst/>
            <a:cxnLst/>
            <a:rect l="l" t="t" r="r" b="b"/>
            <a:pathLst>
              <a:path w="1205024" h="438131">
                <a:moveTo>
                  <a:pt x="0" y="0"/>
                </a:moveTo>
                <a:lnTo>
                  <a:pt x="1205024" y="0"/>
                </a:lnTo>
                <a:lnTo>
                  <a:pt x="1205024" y="438131"/>
                </a:lnTo>
                <a:lnTo>
                  <a:pt x="0" y="43813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871719" y="4651048"/>
            <a:ext cx="1593421" cy="1063113"/>
          </a:xfrm>
          <a:custGeom>
            <a:avLst/>
            <a:gdLst/>
            <a:ahLst/>
            <a:cxnLst/>
            <a:rect l="l" t="t" r="r" b="b"/>
            <a:pathLst>
              <a:path w="1752763" h="1204861">
                <a:moveTo>
                  <a:pt x="0" y="0"/>
                </a:moveTo>
                <a:lnTo>
                  <a:pt x="0" y="1204861"/>
                </a:lnTo>
                <a:lnTo>
                  <a:pt x="1752763" y="1204861"/>
                </a:lnTo>
                <a:lnTo>
                  <a:pt x="175276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871719" y="4651048"/>
            <a:ext cx="1593421" cy="1063113"/>
          </a:xfrm>
          <a:custGeom>
            <a:avLst/>
            <a:gdLst/>
            <a:ahLst/>
            <a:cxnLst/>
            <a:rect l="l" t="t" r="r" b="b"/>
            <a:pathLst>
              <a:path w="1752763" h="1204861">
                <a:moveTo>
                  <a:pt x="0" y="0"/>
                </a:moveTo>
                <a:lnTo>
                  <a:pt x="1752763" y="0"/>
                </a:lnTo>
                <a:lnTo>
                  <a:pt x="1752763" y="1204861"/>
                </a:lnTo>
                <a:lnTo>
                  <a:pt x="0" y="120486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73364" y="2331528"/>
            <a:ext cx="1493832" cy="1159759"/>
          </a:xfrm>
          <a:custGeom>
            <a:avLst/>
            <a:gdLst/>
            <a:ahLst/>
            <a:cxnLst/>
            <a:rect l="l" t="t" r="r" b="b"/>
            <a:pathLst>
              <a:path w="1643215" h="1314394">
                <a:moveTo>
                  <a:pt x="0" y="0"/>
                </a:moveTo>
                <a:lnTo>
                  <a:pt x="0" y="1314394"/>
                </a:lnTo>
                <a:lnTo>
                  <a:pt x="1643215" y="1314394"/>
                </a:lnTo>
                <a:lnTo>
                  <a:pt x="164321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73364" y="2331528"/>
            <a:ext cx="1493832" cy="1159759"/>
          </a:xfrm>
          <a:custGeom>
            <a:avLst/>
            <a:gdLst/>
            <a:ahLst/>
            <a:cxnLst/>
            <a:rect l="l" t="t" r="r" b="b"/>
            <a:pathLst>
              <a:path w="1643215" h="1314394">
                <a:moveTo>
                  <a:pt x="0" y="0"/>
                </a:moveTo>
                <a:lnTo>
                  <a:pt x="1643215" y="0"/>
                </a:lnTo>
                <a:lnTo>
                  <a:pt x="1643215" y="1314394"/>
                </a:lnTo>
                <a:lnTo>
                  <a:pt x="0" y="1314394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054450" y="3877874"/>
            <a:ext cx="1593421" cy="483233"/>
          </a:xfrm>
          <a:custGeom>
            <a:avLst/>
            <a:gdLst/>
            <a:ahLst/>
            <a:cxnLst/>
            <a:rect l="l" t="t" r="r" b="b"/>
            <a:pathLst>
              <a:path w="1752763" h="547664">
                <a:moveTo>
                  <a:pt x="0" y="0"/>
                </a:moveTo>
                <a:lnTo>
                  <a:pt x="0" y="547664"/>
                </a:lnTo>
                <a:lnTo>
                  <a:pt x="1752763" y="547664"/>
                </a:lnTo>
                <a:lnTo>
                  <a:pt x="175276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054450" y="3877874"/>
            <a:ext cx="1593421" cy="483233"/>
          </a:xfrm>
          <a:custGeom>
            <a:avLst/>
            <a:gdLst/>
            <a:ahLst/>
            <a:cxnLst/>
            <a:rect l="l" t="t" r="r" b="b"/>
            <a:pathLst>
              <a:path w="1752763" h="547664">
                <a:moveTo>
                  <a:pt x="0" y="0"/>
                </a:moveTo>
                <a:lnTo>
                  <a:pt x="1752763" y="0"/>
                </a:lnTo>
                <a:lnTo>
                  <a:pt x="1752763" y="547664"/>
                </a:lnTo>
                <a:lnTo>
                  <a:pt x="0" y="547664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863495" y="3877874"/>
            <a:ext cx="1892187" cy="579880"/>
          </a:xfrm>
          <a:custGeom>
            <a:avLst/>
            <a:gdLst/>
            <a:ahLst/>
            <a:cxnLst/>
            <a:rect l="l" t="t" r="r" b="b"/>
            <a:pathLst>
              <a:path w="2081406" h="657197">
                <a:moveTo>
                  <a:pt x="0" y="0"/>
                </a:moveTo>
                <a:lnTo>
                  <a:pt x="0" y="657197"/>
                </a:lnTo>
                <a:lnTo>
                  <a:pt x="2081406" y="657197"/>
                </a:lnTo>
                <a:lnTo>
                  <a:pt x="20814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863495" y="3877874"/>
            <a:ext cx="1892187" cy="579880"/>
          </a:xfrm>
          <a:custGeom>
            <a:avLst/>
            <a:gdLst/>
            <a:ahLst/>
            <a:cxnLst/>
            <a:rect l="l" t="t" r="r" b="b"/>
            <a:pathLst>
              <a:path w="2081406" h="657197">
                <a:moveTo>
                  <a:pt x="0" y="0"/>
                </a:moveTo>
                <a:lnTo>
                  <a:pt x="2081406" y="0"/>
                </a:lnTo>
                <a:lnTo>
                  <a:pt x="2081406" y="657197"/>
                </a:lnTo>
                <a:lnTo>
                  <a:pt x="0" y="657197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070897" y="3877874"/>
            <a:ext cx="1195065" cy="289939"/>
          </a:xfrm>
          <a:custGeom>
            <a:avLst/>
            <a:gdLst/>
            <a:ahLst/>
            <a:cxnLst/>
            <a:rect l="l" t="t" r="r" b="b"/>
            <a:pathLst>
              <a:path w="1314572" h="328598">
                <a:moveTo>
                  <a:pt x="0" y="0"/>
                </a:moveTo>
                <a:lnTo>
                  <a:pt x="0" y="328598"/>
                </a:lnTo>
                <a:lnTo>
                  <a:pt x="1314572" y="328598"/>
                </a:lnTo>
                <a:lnTo>
                  <a:pt x="13145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070897" y="3877874"/>
            <a:ext cx="1195065" cy="289939"/>
          </a:xfrm>
          <a:custGeom>
            <a:avLst/>
            <a:gdLst/>
            <a:ahLst/>
            <a:cxnLst/>
            <a:rect l="l" t="t" r="r" b="b"/>
            <a:pathLst>
              <a:path w="1314572" h="328598">
                <a:moveTo>
                  <a:pt x="0" y="0"/>
                </a:moveTo>
                <a:lnTo>
                  <a:pt x="1314572" y="0"/>
                </a:lnTo>
                <a:lnTo>
                  <a:pt x="1314572" y="328598"/>
                </a:lnTo>
                <a:lnTo>
                  <a:pt x="0" y="328598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847048" y="881828"/>
            <a:ext cx="1693009" cy="1063113"/>
          </a:xfrm>
          <a:custGeom>
            <a:avLst/>
            <a:gdLst/>
            <a:ahLst/>
            <a:cxnLst/>
            <a:rect l="l" t="t" r="r" b="b"/>
            <a:pathLst>
              <a:path w="1862310" h="1204861">
                <a:moveTo>
                  <a:pt x="0" y="0"/>
                </a:moveTo>
                <a:lnTo>
                  <a:pt x="0" y="1204861"/>
                </a:lnTo>
                <a:lnTo>
                  <a:pt x="1862310" y="1204861"/>
                </a:lnTo>
                <a:lnTo>
                  <a:pt x="186231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847048" y="881828"/>
            <a:ext cx="1693009" cy="1063113"/>
          </a:xfrm>
          <a:custGeom>
            <a:avLst/>
            <a:gdLst/>
            <a:ahLst/>
            <a:cxnLst/>
            <a:rect l="l" t="t" r="r" b="b"/>
            <a:pathLst>
              <a:path w="1862310" h="1204861">
                <a:moveTo>
                  <a:pt x="0" y="0"/>
                </a:moveTo>
                <a:lnTo>
                  <a:pt x="1862310" y="0"/>
                </a:lnTo>
                <a:lnTo>
                  <a:pt x="1862310" y="1204861"/>
                </a:lnTo>
                <a:lnTo>
                  <a:pt x="0" y="120486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257739" y="1075122"/>
            <a:ext cx="1394243" cy="676526"/>
          </a:xfrm>
          <a:custGeom>
            <a:avLst/>
            <a:gdLst/>
            <a:ahLst/>
            <a:cxnLst/>
            <a:rect l="l" t="t" r="r" b="b"/>
            <a:pathLst>
              <a:path w="1533667" h="766730">
                <a:moveTo>
                  <a:pt x="0" y="0"/>
                </a:moveTo>
                <a:lnTo>
                  <a:pt x="0" y="766730"/>
                </a:lnTo>
                <a:lnTo>
                  <a:pt x="1533667" y="766730"/>
                </a:lnTo>
                <a:lnTo>
                  <a:pt x="153366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257739" y="1075122"/>
            <a:ext cx="1394243" cy="676526"/>
          </a:xfrm>
          <a:custGeom>
            <a:avLst/>
            <a:gdLst/>
            <a:ahLst/>
            <a:cxnLst/>
            <a:rect l="l" t="t" r="r" b="b"/>
            <a:pathLst>
              <a:path w="1533667" h="766730">
                <a:moveTo>
                  <a:pt x="0" y="0"/>
                </a:moveTo>
                <a:lnTo>
                  <a:pt x="1533667" y="0"/>
                </a:lnTo>
                <a:lnTo>
                  <a:pt x="1533667" y="766730"/>
                </a:lnTo>
                <a:lnTo>
                  <a:pt x="0" y="766730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772130" y="978475"/>
            <a:ext cx="2190954" cy="966466"/>
          </a:xfrm>
          <a:custGeom>
            <a:avLst/>
            <a:gdLst/>
            <a:ahLst/>
            <a:cxnLst/>
            <a:rect l="l" t="t" r="r" b="b"/>
            <a:pathLst>
              <a:path w="2410049" h="1095328">
                <a:moveTo>
                  <a:pt x="0" y="0"/>
                </a:moveTo>
                <a:lnTo>
                  <a:pt x="0" y="1095328"/>
                </a:lnTo>
                <a:lnTo>
                  <a:pt x="2410049" y="1095328"/>
                </a:lnTo>
                <a:lnTo>
                  <a:pt x="24100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772130" y="978475"/>
            <a:ext cx="2190954" cy="966466"/>
          </a:xfrm>
          <a:custGeom>
            <a:avLst/>
            <a:gdLst/>
            <a:ahLst/>
            <a:cxnLst/>
            <a:rect l="l" t="t" r="r" b="b"/>
            <a:pathLst>
              <a:path w="2410049" h="1095328">
                <a:moveTo>
                  <a:pt x="0" y="0"/>
                </a:moveTo>
                <a:lnTo>
                  <a:pt x="2410049" y="0"/>
                </a:lnTo>
                <a:lnTo>
                  <a:pt x="2410049" y="1095328"/>
                </a:lnTo>
                <a:lnTo>
                  <a:pt x="0" y="1095328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78095" y="1077260"/>
            <a:ext cx="1509046" cy="97087"/>
          </a:xfrm>
          <a:custGeom>
            <a:avLst/>
            <a:gdLst/>
            <a:ahLst/>
            <a:cxnLst/>
            <a:rect l="l" t="t" r="r" b="b"/>
            <a:pathLst>
              <a:path w="1659951" h="110032">
                <a:moveTo>
                  <a:pt x="1251858" y="68387"/>
                </a:moveTo>
                <a:lnTo>
                  <a:pt x="1252168" y="74308"/>
                </a:lnTo>
                <a:lnTo>
                  <a:pt x="1255270" y="86822"/>
                </a:lnTo>
                <a:lnTo>
                  <a:pt x="1261700" y="97660"/>
                </a:lnTo>
                <a:lnTo>
                  <a:pt x="1266348" y="102282"/>
                </a:lnTo>
                <a:lnTo>
                  <a:pt x="1277385" y="107934"/>
                </a:lnTo>
                <a:lnTo>
                  <a:pt x="1277783" y="86428"/>
                </a:lnTo>
                <a:lnTo>
                  <a:pt x="1274573" y="82197"/>
                </a:lnTo>
                <a:lnTo>
                  <a:pt x="1272968" y="76183"/>
                </a:lnTo>
                <a:lnTo>
                  <a:pt x="1272968" y="60590"/>
                </a:lnTo>
                <a:lnTo>
                  <a:pt x="1274573" y="54588"/>
                </a:lnTo>
                <a:lnTo>
                  <a:pt x="1271006" y="31432"/>
                </a:lnTo>
                <a:lnTo>
                  <a:pt x="1261700" y="39221"/>
                </a:lnTo>
                <a:lnTo>
                  <a:pt x="1258559" y="43672"/>
                </a:lnTo>
                <a:lnTo>
                  <a:pt x="1253533" y="55264"/>
                </a:lnTo>
                <a:lnTo>
                  <a:pt x="1251858" y="68387"/>
                </a:lnTo>
                <a:close/>
              </a:path>
              <a:path w="1659951" h="110032">
                <a:moveTo>
                  <a:pt x="1297455" y="92775"/>
                </a:moveTo>
                <a:lnTo>
                  <a:pt x="1285568" y="92775"/>
                </a:lnTo>
                <a:lnTo>
                  <a:pt x="1280992" y="90660"/>
                </a:lnTo>
                <a:lnTo>
                  <a:pt x="1277783" y="86428"/>
                </a:lnTo>
                <a:lnTo>
                  <a:pt x="1277385" y="107934"/>
                </a:lnTo>
                <a:lnTo>
                  <a:pt x="1291583" y="109818"/>
                </a:lnTo>
                <a:lnTo>
                  <a:pt x="1299647" y="109268"/>
                </a:lnTo>
                <a:lnTo>
                  <a:pt x="1312137" y="105348"/>
                </a:lnTo>
                <a:lnTo>
                  <a:pt x="1321466" y="97660"/>
                </a:lnTo>
                <a:lnTo>
                  <a:pt x="1324651" y="93186"/>
                </a:lnTo>
                <a:lnTo>
                  <a:pt x="1329644" y="81624"/>
                </a:lnTo>
                <a:lnTo>
                  <a:pt x="1331308" y="68387"/>
                </a:lnTo>
                <a:lnTo>
                  <a:pt x="1331008" y="62639"/>
                </a:lnTo>
                <a:lnTo>
                  <a:pt x="1327912" y="50165"/>
                </a:lnTo>
                <a:lnTo>
                  <a:pt x="1321466" y="39221"/>
                </a:lnTo>
                <a:lnTo>
                  <a:pt x="1316779" y="34499"/>
                </a:lnTo>
                <a:lnTo>
                  <a:pt x="1305755" y="28788"/>
                </a:lnTo>
                <a:lnTo>
                  <a:pt x="1291583" y="26884"/>
                </a:lnTo>
                <a:lnTo>
                  <a:pt x="1283460" y="27451"/>
                </a:lnTo>
                <a:lnTo>
                  <a:pt x="1271006" y="31432"/>
                </a:lnTo>
                <a:lnTo>
                  <a:pt x="1274573" y="54588"/>
                </a:lnTo>
                <a:lnTo>
                  <a:pt x="1277783" y="50381"/>
                </a:lnTo>
                <a:lnTo>
                  <a:pt x="1280992" y="46174"/>
                </a:lnTo>
                <a:lnTo>
                  <a:pt x="1285568" y="44070"/>
                </a:lnTo>
                <a:lnTo>
                  <a:pt x="1297455" y="44070"/>
                </a:lnTo>
                <a:lnTo>
                  <a:pt x="1302020" y="46174"/>
                </a:lnTo>
                <a:lnTo>
                  <a:pt x="1305205" y="50381"/>
                </a:lnTo>
                <a:lnTo>
                  <a:pt x="1308391" y="54588"/>
                </a:lnTo>
                <a:lnTo>
                  <a:pt x="1309984" y="60590"/>
                </a:lnTo>
                <a:lnTo>
                  <a:pt x="1309984" y="76183"/>
                </a:lnTo>
                <a:lnTo>
                  <a:pt x="1308391" y="82197"/>
                </a:lnTo>
                <a:lnTo>
                  <a:pt x="1305205" y="86428"/>
                </a:lnTo>
                <a:lnTo>
                  <a:pt x="1302020" y="90660"/>
                </a:lnTo>
                <a:lnTo>
                  <a:pt x="1297455" y="92775"/>
                </a:lnTo>
                <a:close/>
              </a:path>
              <a:path w="1659951" h="110032">
                <a:moveTo>
                  <a:pt x="1413992" y="20609"/>
                </a:moveTo>
                <a:lnTo>
                  <a:pt x="1427329" y="20110"/>
                </a:lnTo>
                <a:lnTo>
                  <a:pt x="1466698" y="20609"/>
                </a:lnTo>
                <a:lnTo>
                  <a:pt x="1466698" y="2140"/>
                </a:lnTo>
                <a:lnTo>
                  <a:pt x="1447941" y="2140"/>
                </a:lnTo>
                <a:lnTo>
                  <a:pt x="1447941" y="20110"/>
                </a:lnTo>
                <a:lnTo>
                  <a:pt x="1427329" y="2140"/>
                </a:lnTo>
                <a:lnTo>
                  <a:pt x="1392168" y="2140"/>
                </a:lnTo>
                <a:lnTo>
                  <a:pt x="1392168" y="107109"/>
                </a:lnTo>
                <a:lnTo>
                  <a:pt x="1413992" y="107109"/>
                </a:lnTo>
                <a:lnTo>
                  <a:pt x="1413992" y="63039"/>
                </a:lnTo>
                <a:lnTo>
                  <a:pt x="1427329" y="63039"/>
                </a:lnTo>
                <a:lnTo>
                  <a:pt x="1427329" y="107109"/>
                </a:lnTo>
                <a:lnTo>
                  <a:pt x="1447941" y="107109"/>
                </a:lnTo>
                <a:lnTo>
                  <a:pt x="1447941" y="63039"/>
                </a:lnTo>
                <a:lnTo>
                  <a:pt x="1460136" y="63039"/>
                </a:lnTo>
                <a:lnTo>
                  <a:pt x="1460136" y="44783"/>
                </a:lnTo>
                <a:lnTo>
                  <a:pt x="1447941" y="44783"/>
                </a:lnTo>
                <a:lnTo>
                  <a:pt x="1447941" y="29380"/>
                </a:lnTo>
                <a:lnTo>
                  <a:pt x="1427329" y="29380"/>
                </a:lnTo>
                <a:lnTo>
                  <a:pt x="1427329" y="44783"/>
                </a:lnTo>
                <a:lnTo>
                  <a:pt x="1413992" y="44783"/>
                </a:lnTo>
                <a:lnTo>
                  <a:pt x="1413992" y="20609"/>
                </a:lnTo>
                <a:close/>
              </a:path>
              <a:path w="1659951" h="110032">
                <a:moveTo>
                  <a:pt x="1447941" y="2140"/>
                </a:moveTo>
                <a:lnTo>
                  <a:pt x="1447941" y="1355"/>
                </a:lnTo>
                <a:lnTo>
                  <a:pt x="1427329" y="1355"/>
                </a:lnTo>
                <a:lnTo>
                  <a:pt x="1427329" y="2140"/>
                </a:lnTo>
                <a:lnTo>
                  <a:pt x="1447941" y="20110"/>
                </a:lnTo>
                <a:lnTo>
                  <a:pt x="1447941" y="2140"/>
                </a:lnTo>
                <a:close/>
              </a:path>
              <a:path w="1659951" h="110032">
                <a:moveTo>
                  <a:pt x="1557179" y="29523"/>
                </a:moveTo>
                <a:lnTo>
                  <a:pt x="1557179" y="27668"/>
                </a:lnTo>
                <a:lnTo>
                  <a:pt x="1554469" y="27526"/>
                </a:lnTo>
                <a:lnTo>
                  <a:pt x="1548407" y="29523"/>
                </a:lnTo>
                <a:lnTo>
                  <a:pt x="1551331" y="48134"/>
                </a:lnTo>
                <a:lnTo>
                  <a:pt x="1553756" y="48206"/>
                </a:lnTo>
                <a:lnTo>
                  <a:pt x="1557179" y="29523"/>
                </a:lnTo>
                <a:close/>
              </a:path>
              <a:path w="1659951" h="110032">
                <a:moveTo>
                  <a:pt x="1614307" y="57358"/>
                </a:moveTo>
                <a:lnTo>
                  <a:pt x="1614853" y="54386"/>
                </a:lnTo>
                <a:lnTo>
                  <a:pt x="1615947" y="51914"/>
                </a:lnTo>
                <a:lnTo>
                  <a:pt x="1618087" y="47255"/>
                </a:lnTo>
                <a:lnTo>
                  <a:pt x="1621962" y="44925"/>
                </a:lnTo>
                <a:lnTo>
                  <a:pt x="1632422" y="44925"/>
                </a:lnTo>
                <a:lnTo>
                  <a:pt x="1635750" y="46732"/>
                </a:lnTo>
                <a:lnTo>
                  <a:pt x="1637557" y="50345"/>
                </a:lnTo>
                <a:lnTo>
                  <a:pt x="1638983" y="54671"/>
                </a:lnTo>
                <a:lnTo>
                  <a:pt x="1638983" y="107109"/>
                </a:lnTo>
                <a:lnTo>
                  <a:pt x="1659809" y="107109"/>
                </a:lnTo>
                <a:lnTo>
                  <a:pt x="1659951" y="58118"/>
                </a:lnTo>
                <a:lnTo>
                  <a:pt x="1659951" y="53079"/>
                </a:lnTo>
                <a:lnTo>
                  <a:pt x="1659714" y="49252"/>
                </a:lnTo>
                <a:lnTo>
                  <a:pt x="1659238" y="46637"/>
                </a:lnTo>
                <a:lnTo>
                  <a:pt x="1658478" y="42691"/>
                </a:lnTo>
                <a:lnTo>
                  <a:pt x="1657004" y="39363"/>
                </a:lnTo>
                <a:lnTo>
                  <a:pt x="1654816" y="36653"/>
                </a:lnTo>
                <a:lnTo>
                  <a:pt x="1652106" y="33326"/>
                </a:lnTo>
                <a:lnTo>
                  <a:pt x="1649087" y="30996"/>
                </a:lnTo>
                <a:lnTo>
                  <a:pt x="1645759" y="29665"/>
                </a:lnTo>
                <a:lnTo>
                  <a:pt x="1642431" y="28334"/>
                </a:lnTo>
                <a:lnTo>
                  <a:pt x="1639055" y="27668"/>
                </a:lnTo>
                <a:lnTo>
                  <a:pt x="1630496" y="27668"/>
                </a:lnTo>
                <a:lnTo>
                  <a:pt x="1625837" y="28738"/>
                </a:lnTo>
                <a:lnTo>
                  <a:pt x="1621653" y="30877"/>
                </a:lnTo>
                <a:lnTo>
                  <a:pt x="1617706" y="33017"/>
                </a:lnTo>
                <a:lnTo>
                  <a:pt x="1614402" y="36368"/>
                </a:lnTo>
                <a:lnTo>
                  <a:pt x="1611739" y="40932"/>
                </a:lnTo>
                <a:lnTo>
                  <a:pt x="1610217" y="37129"/>
                </a:lnTo>
                <a:lnTo>
                  <a:pt x="1607983" y="34015"/>
                </a:lnTo>
                <a:lnTo>
                  <a:pt x="1605035" y="31591"/>
                </a:lnTo>
                <a:lnTo>
                  <a:pt x="1601374" y="28976"/>
                </a:lnTo>
                <a:lnTo>
                  <a:pt x="1596572" y="27668"/>
                </a:lnTo>
                <a:lnTo>
                  <a:pt x="1584352" y="27668"/>
                </a:lnTo>
                <a:lnTo>
                  <a:pt x="1579241" y="29190"/>
                </a:lnTo>
                <a:lnTo>
                  <a:pt x="1575294" y="32232"/>
                </a:lnTo>
                <a:lnTo>
                  <a:pt x="1573060" y="33944"/>
                </a:lnTo>
                <a:lnTo>
                  <a:pt x="1570683" y="36820"/>
                </a:lnTo>
                <a:lnTo>
                  <a:pt x="1568163" y="40861"/>
                </a:lnTo>
                <a:lnTo>
                  <a:pt x="1568163" y="29523"/>
                </a:lnTo>
                <a:lnTo>
                  <a:pt x="1557179" y="29523"/>
                </a:lnTo>
                <a:lnTo>
                  <a:pt x="1553756" y="48206"/>
                </a:lnTo>
                <a:lnTo>
                  <a:pt x="1551331" y="48134"/>
                </a:lnTo>
                <a:lnTo>
                  <a:pt x="1548407" y="29523"/>
                </a:lnTo>
                <a:lnTo>
                  <a:pt x="1554469" y="27526"/>
                </a:lnTo>
                <a:lnTo>
                  <a:pt x="1548383" y="27526"/>
                </a:lnTo>
                <a:lnTo>
                  <a:pt x="1543438" y="29119"/>
                </a:lnTo>
                <a:lnTo>
                  <a:pt x="1539635" y="32304"/>
                </a:lnTo>
                <a:lnTo>
                  <a:pt x="1537305" y="34206"/>
                </a:lnTo>
                <a:lnTo>
                  <a:pt x="1534571" y="37747"/>
                </a:lnTo>
                <a:lnTo>
                  <a:pt x="1531433" y="42929"/>
                </a:lnTo>
                <a:lnTo>
                  <a:pt x="1531433" y="29380"/>
                </a:lnTo>
                <a:lnTo>
                  <a:pt x="1512034" y="29380"/>
                </a:lnTo>
                <a:lnTo>
                  <a:pt x="1512034" y="107109"/>
                </a:lnTo>
                <a:lnTo>
                  <a:pt x="1532502" y="107109"/>
                </a:lnTo>
                <a:lnTo>
                  <a:pt x="1532502" y="63728"/>
                </a:lnTo>
                <a:lnTo>
                  <a:pt x="1533287" y="59117"/>
                </a:lnTo>
                <a:lnTo>
                  <a:pt x="1534856" y="56121"/>
                </a:lnTo>
                <a:lnTo>
                  <a:pt x="1537661" y="50797"/>
                </a:lnTo>
                <a:lnTo>
                  <a:pt x="1543153" y="48134"/>
                </a:lnTo>
                <a:lnTo>
                  <a:pt x="1548407" y="48134"/>
                </a:lnTo>
                <a:lnTo>
                  <a:pt x="1548407" y="107109"/>
                </a:lnTo>
                <a:lnTo>
                  <a:pt x="1569018" y="107109"/>
                </a:lnTo>
                <a:lnTo>
                  <a:pt x="1557179" y="48491"/>
                </a:lnTo>
                <a:lnTo>
                  <a:pt x="1569018" y="107109"/>
                </a:lnTo>
                <a:lnTo>
                  <a:pt x="1569018" y="56098"/>
                </a:lnTo>
                <a:lnTo>
                  <a:pt x="1569565" y="52913"/>
                </a:lnTo>
                <a:lnTo>
                  <a:pt x="1570659" y="50773"/>
                </a:lnTo>
                <a:lnTo>
                  <a:pt x="1572656" y="47017"/>
                </a:lnTo>
                <a:lnTo>
                  <a:pt x="1576555" y="45140"/>
                </a:lnTo>
                <a:lnTo>
                  <a:pt x="1587348" y="45140"/>
                </a:lnTo>
                <a:lnTo>
                  <a:pt x="1590700" y="47017"/>
                </a:lnTo>
                <a:lnTo>
                  <a:pt x="1592411" y="50773"/>
                </a:lnTo>
                <a:lnTo>
                  <a:pt x="1593362" y="52864"/>
                </a:lnTo>
                <a:lnTo>
                  <a:pt x="1593838" y="56217"/>
                </a:lnTo>
                <a:lnTo>
                  <a:pt x="1593838" y="107109"/>
                </a:lnTo>
                <a:lnTo>
                  <a:pt x="1614307" y="107109"/>
                </a:lnTo>
                <a:lnTo>
                  <a:pt x="1614307" y="57358"/>
                </a:lnTo>
                <a:close/>
              </a:path>
              <a:path w="1659951" h="110032">
                <a:moveTo>
                  <a:pt x="1466698" y="20609"/>
                </a:moveTo>
                <a:lnTo>
                  <a:pt x="1427329" y="20110"/>
                </a:lnTo>
                <a:lnTo>
                  <a:pt x="1413992" y="20609"/>
                </a:lnTo>
                <a:lnTo>
                  <a:pt x="1466698" y="20609"/>
                </a:lnTo>
                <a:close/>
              </a:path>
              <a:path w="1659951" h="110032">
                <a:moveTo>
                  <a:pt x="1060129" y="50165"/>
                </a:moveTo>
                <a:lnTo>
                  <a:pt x="1062027" y="29379"/>
                </a:lnTo>
                <a:lnTo>
                  <a:pt x="1058432" y="47284"/>
                </a:lnTo>
                <a:lnTo>
                  <a:pt x="1060129" y="50165"/>
                </a:lnTo>
                <a:close/>
              </a:path>
              <a:path w="1659951" h="110032">
                <a:moveTo>
                  <a:pt x="1034105" y="90721"/>
                </a:moveTo>
                <a:lnTo>
                  <a:pt x="1023728" y="44070"/>
                </a:lnTo>
                <a:lnTo>
                  <a:pt x="1021006" y="44070"/>
                </a:lnTo>
                <a:lnTo>
                  <a:pt x="1034105" y="90721"/>
                </a:lnTo>
                <a:close/>
              </a:path>
              <a:path w="1659951" h="110032">
                <a:moveTo>
                  <a:pt x="791368" y="75589"/>
                </a:moveTo>
                <a:lnTo>
                  <a:pt x="803587" y="78489"/>
                </a:lnTo>
                <a:lnTo>
                  <a:pt x="810648" y="80533"/>
                </a:lnTo>
                <a:lnTo>
                  <a:pt x="814451" y="82910"/>
                </a:lnTo>
                <a:lnTo>
                  <a:pt x="815402" y="86927"/>
                </a:lnTo>
                <a:lnTo>
                  <a:pt x="814226" y="91087"/>
                </a:lnTo>
                <a:lnTo>
                  <a:pt x="809519" y="93464"/>
                </a:lnTo>
                <a:lnTo>
                  <a:pt x="806345" y="94058"/>
                </a:lnTo>
                <a:lnTo>
                  <a:pt x="795552" y="94058"/>
                </a:lnTo>
                <a:lnTo>
                  <a:pt x="790892" y="92703"/>
                </a:lnTo>
                <a:lnTo>
                  <a:pt x="788372" y="89994"/>
                </a:lnTo>
                <a:lnTo>
                  <a:pt x="786946" y="88472"/>
                </a:lnTo>
                <a:lnTo>
                  <a:pt x="786019" y="85905"/>
                </a:lnTo>
                <a:lnTo>
                  <a:pt x="785591" y="82292"/>
                </a:lnTo>
                <a:lnTo>
                  <a:pt x="764979" y="82292"/>
                </a:lnTo>
                <a:lnTo>
                  <a:pt x="764979" y="90279"/>
                </a:lnTo>
                <a:lnTo>
                  <a:pt x="767891" y="96851"/>
                </a:lnTo>
                <a:lnTo>
                  <a:pt x="773716" y="102009"/>
                </a:lnTo>
                <a:lnTo>
                  <a:pt x="775514" y="103447"/>
                </a:lnTo>
                <a:lnTo>
                  <a:pt x="786196" y="108171"/>
                </a:lnTo>
                <a:lnTo>
                  <a:pt x="800782" y="109746"/>
                </a:lnTo>
                <a:lnTo>
                  <a:pt x="803534" y="109702"/>
                </a:lnTo>
                <a:lnTo>
                  <a:pt x="817434" y="107622"/>
                </a:lnTo>
                <a:lnTo>
                  <a:pt x="827349" y="102437"/>
                </a:lnTo>
                <a:lnTo>
                  <a:pt x="833078" y="97564"/>
                </a:lnTo>
                <a:lnTo>
                  <a:pt x="835943" y="91277"/>
                </a:lnTo>
                <a:lnTo>
                  <a:pt x="835943" y="77728"/>
                </a:lnTo>
                <a:lnTo>
                  <a:pt x="833946" y="72855"/>
                </a:lnTo>
                <a:lnTo>
                  <a:pt x="829952" y="68957"/>
                </a:lnTo>
                <a:lnTo>
                  <a:pt x="825910" y="65106"/>
                </a:lnTo>
                <a:lnTo>
                  <a:pt x="819848" y="62230"/>
                </a:lnTo>
                <a:lnTo>
                  <a:pt x="811765" y="60328"/>
                </a:lnTo>
                <a:lnTo>
                  <a:pt x="799641" y="57666"/>
                </a:lnTo>
                <a:lnTo>
                  <a:pt x="792580" y="55788"/>
                </a:lnTo>
                <a:lnTo>
                  <a:pt x="788586" y="53649"/>
                </a:lnTo>
                <a:lnTo>
                  <a:pt x="787588" y="49632"/>
                </a:lnTo>
                <a:lnTo>
                  <a:pt x="788527" y="46162"/>
                </a:lnTo>
                <a:lnTo>
                  <a:pt x="792283" y="43404"/>
                </a:lnTo>
                <a:lnTo>
                  <a:pt x="795433" y="42714"/>
                </a:lnTo>
                <a:lnTo>
                  <a:pt x="805227" y="42714"/>
                </a:lnTo>
                <a:lnTo>
                  <a:pt x="809031" y="44094"/>
                </a:lnTo>
                <a:lnTo>
                  <a:pt x="811266" y="46851"/>
                </a:lnTo>
                <a:lnTo>
                  <a:pt x="813192" y="50440"/>
                </a:lnTo>
                <a:lnTo>
                  <a:pt x="813477" y="53055"/>
                </a:lnTo>
                <a:lnTo>
                  <a:pt x="833803" y="53055"/>
                </a:lnTo>
                <a:lnTo>
                  <a:pt x="832900" y="43547"/>
                </a:lnTo>
                <a:lnTo>
                  <a:pt x="829393" y="36855"/>
                </a:lnTo>
                <a:lnTo>
                  <a:pt x="823283" y="32981"/>
                </a:lnTo>
                <a:lnTo>
                  <a:pt x="817174" y="29106"/>
                </a:lnTo>
                <a:lnTo>
                  <a:pt x="809269" y="27169"/>
                </a:lnTo>
                <a:lnTo>
                  <a:pt x="789347" y="27169"/>
                </a:lnTo>
                <a:lnTo>
                  <a:pt x="781418" y="29748"/>
                </a:lnTo>
                <a:lnTo>
                  <a:pt x="775784" y="34906"/>
                </a:lnTo>
                <a:lnTo>
                  <a:pt x="770150" y="40064"/>
                </a:lnTo>
                <a:lnTo>
                  <a:pt x="767333" y="46232"/>
                </a:lnTo>
                <a:lnTo>
                  <a:pt x="767333" y="59496"/>
                </a:lnTo>
                <a:lnTo>
                  <a:pt x="769139" y="64155"/>
                </a:lnTo>
                <a:lnTo>
                  <a:pt x="772753" y="67388"/>
                </a:lnTo>
                <a:lnTo>
                  <a:pt x="776367" y="70668"/>
                </a:lnTo>
                <a:lnTo>
                  <a:pt x="782571" y="73402"/>
                </a:lnTo>
                <a:lnTo>
                  <a:pt x="791368" y="75589"/>
                </a:lnTo>
                <a:close/>
              </a:path>
              <a:path w="1659951" h="110032">
                <a:moveTo>
                  <a:pt x="0" y="55408"/>
                </a:moveTo>
                <a:lnTo>
                  <a:pt x="118" y="60175"/>
                </a:lnTo>
                <a:lnTo>
                  <a:pt x="2046" y="73915"/>
                </a:lnTo>
                <a:lnTo>
                  <a:pt x="6333" y="85685"/>
                </a:lnTo>
                <a:lnTo>
                  <a:pt x="12980" y="95484"/>
                </a:lnTo>
                <a:lnTo>
                  <a:pt x="22943" y="103704"/>
                </a:lnTo>
                <a:lnTo>
                  <a:pt x="34737" y="108450"/>
                </a:lnTo>
                <a:lnTo>
                  <a:pt x="48640" y="110032"/>
                </a:lnTo>
                <a:lnTo>
                  <a:pt x="55862" y="109581"/>
                </a:lnTo>
                <a:lnTo>
                  <a:pt x="68325" y="106126"/>
                </a:lnTo>
                <a:lnTo>
                  <a:pt x="78701" y="99264"/>
                </a:lnTo>
                <a:lnTo>
                  <a:pt x="82927" y="94834"/>
                </a:lnTo>
                <a:lnTo>
                  <a:pt x="89547" y="84113"/>
                </a:lnTo>
                <a:lnTo>
                  <a:pt x="93286" y="71310"/>
                </a:lnTo>
                <a:lnTo>
                  <a:pt x="71534" y="71310"/>
                </a:lnTo>
                <a:lnTo>
                  <a:pt x="70060" y="76730"/>
                </a:lnTo>
                <a:lnTo>
                  <a:pt x="68205" y="80794"/>
                </a:lnTo>
                <a:lnTo>
                  <a:pt x="65971" y="83504"/>
                </a:lnTo>
                <a:lnTo>
                  <a:pt x="61929" y="88543"/>
                </a:lnTo>
                <a:lnTo>
                  <a:pt x="56057" y="91063"/>
                </a:lnTo>
                <a:lnTo>
                  <a:pt x="40842" y="91063"/>
                </a:lnTo>
                <a:lnTo>
                  <a:pt x="34649" y="88128"/>
                </a:lnTo>
                <a:lnTo>
                  <a:pt x="29776" y="82256"/>
                </a:lnTo>
                <a:lnTo>
                  <a:pt x="28710" y="80871"/>
                </a:lnTo>
                <a:lnTo>
                  <a:pt x="24026" y="70214"/>
                </a:lnTo>
                <a:lnTo>
                  <a:pt x="22465" y="55764"/>
                </a:lnTo>
                <a:lnTo>
                  <a:pt x="22534" y="52322"/>
                </a:lnTo>
                <a:lnTo>
                  <a:pt x="24556" y="38743"/>
                </a:lnTo>
                <a:lnTo>
                  <a:pt x="29383" y="28417"/>
                </a:lnTo>
                <a:lnTo>
                  <a:pt x="33995" y="21975"/>
                </a:lnTo>
                <a:lnTo>
                  <a:pt x="40295" y="18754"/>
                </a:lnTo>
                <a:lnTo>
                  <a:pt x="56128" y="18754"/>
                </a:lnTo>
                <a:lnTo>
                  <a:pt x="62048" y="21036"/>
                </a:lnTo>
                <a:lnTo>
                  <a:pt x="66042" y="25600"/>
                </a:lnTo>
                <a:lnTo>
                  <a:pt x="68277" y="28167"/>
                </a:lnTo>
                <a:lnTo>
                  <a:pt x="70107" y="31970"/>
                </a:lnTo>
                <a:lnTo>
                  <a:pt x="71534" y="37010"/>
                </a:lnTo>
                <a:lnTo>
                  <a:pt x="93500" y="37010"/>
                </a:lnTo>
                <a:lnTo>
                  <a:pt x="93167" y="30449"/>
                </a:lnTo>
                <a:lnTo>
                  <a:pt x="90743" y="23913"/>
                </a:lnTo>
                <a:lnTo>
                  <a:pt x="86226" y="17400"/>
                </a:lnTo>
                <a:lnTo>
                  <a:pt x="83520" y="13969"/>
                </a:lnTo>
                <a:lnTo>
                  <a:pt x="74034" y="6208"/>
                </a:lnTo>
                <a:lnTo>
                  <a:pt x="62003" y="1552"/>
                </a:lnTo>
                <a:lnTo>
                  <a:pt x="47427" y="0"/>
                </a:lnTo>
                <a:lnTo>
                  <a:pt x="36967" y="998"/>
                </a:lnTo>
                <a:lnTo>
                  <a:pt x="24952" y="5294"/>
                </a:lnTo>
                <a:lnTo>
                  <a:pt x="14763" y="12978"/>
                </a:lnTo>
                <a:lnTo>
                  <a:pt x="10618" y="17798"/>
                </a:lnTo>
                <a:lnTo>
                  <a:pt x="4719" y="28317"/>
                </a:lnTo>
                <a:lnTo>
                  <a:pt x="1179" y="40854"/>
                </a:lnTo>
                <a:lnTo>
                  <a:pt x="0" y="55408"/>
                </a:lnTo>
                <a:close/>
              </a:path>
              <a:path w="1659951" h="110032">
                <a:moveTo>
                  <a:pt x="148952" y="107250"/>
                </a:moveTo>
                <a:lnTo>
                  <a:pt x="151923" y="106205"/>
                </a:lnTo>
                <a:lnTo>
                  <a:pt x="155002" y="104255"/>
                </a:lnTo>
                <a:lnTo>
                  <a:pt x="158188" y="101403"/>
                </a:lnTo>
                <a:lnTo>
                  <a:pt x="160137" y="99454"/>
                </a:lnTo>
                <a:lnTo>
                  <a:pt x="162324" y="96126"/>
                </a:lnTo>
                <a:lnTo>
                  <a:pt x="162324" y="107108"/>
                </a:lnTo>
                <a:lnTo>
                  <a:pt x="182080" y="107108"/>
                </a:lnTo>
                <a:lnTo>
                  <a:pt x="182080" y="29379"/>
                </a:lnTo>
                <a:lnTo>
                  <a:pt x="161468" y="29379"/>
                </a:lnTo>
                <a:lnTo>
                  <a:pt x="161468" y="76658"/>
                </a:lnTo>
                <a:lnTo>
                  <a:pt x="160803" y="80675"/>
                </a:lnTo>
                <a:lnTo>
                  <a:pt x="159471" y="83718"/>
                </a:lnTo>
                <a:lnTo>
                  <a:pt x="156904" y="89328"/>
                </a:lnTo>
                <a:lnTo>
                  <a:pt x="152149" y="92133"/>
                </a:lnTo>
                <a:lnTo>
                  <a:pt x="139787" y="92133"/>
                </a:lnTo>
                <a:lnTo>
                  <a:pt x="136150" y="90160"/>
                </a:lnTo>
                <a:lnTo>
                  <a:pt x="134295" y="86214"/>
                </a:lnTo>
                <a:lnTo>
                  <a:pt x="133249" y="83979"/>
                </a:lnTo>
                <a:lnTo>
                  <a:pt x="132726" y="80652"/>
                </a:lnTo>
                <a:lnTo>
                  <a:pt x="132726" y="29379"/>
                </a:lnTo>
                <a:lnTo>
                  <a:pt x="111901" y="29379"/>
                </a:lnTo>
                <a:lnTo>
                  <a:pt x="111901" y="85120"/>
                </a:lnTo>
                <a:lnTo>
                  <a:pt x="113018" y="91847"/>
                </a:lnTo>
                <a:lnTo>
                  <a:pt x="115253" y="96411"/>
                </a:lnTo>
                <a:lnTo>
                  <a:pt x="115701" y="97294"/>
                </a:lnTo>
                <a:lnTo>
                  <a:pt x="124485" y="105938"/>
                </a:lnTo>
                <a:lnTo>
                  <a:pt x="138503" y="108820"/>
                </a:lnTo>
                <a:lnTo>
                  <a:pt x="142497" y="108820"/>
                </a:lnTo>
                <a:lnTo>
                  <a:pt x="145980" y="108297"/>
                </a:lnTo>
                <a:lnTo>
                  <a:pt x="148952" y="107250"/>
                </a:lnTo>
                <a:close/>
              </a:path>
              <a:path w="1659951" h="110032">
                <a:moveTo>
                  <a:pt x="239897" y="27526"/>
                </a:moveTo>
                <a:lnTo>
                  <a:pt x="233811" y="27526"/>
                </a:lnTo>
                <a:lnTo>
                  <a:pt x="228866" y="29118"/>
                </a:lnTo>
                <a:lnTo>
                  <a:pt x="225062" y="32304"/>
                </a:lnTo>
                <a:lnTo>
                  <a:pt x="222732" y="34205"/>
                </a:lnTo>
                <a:lnTo>
                  <a:pt x="219998" y="37747"/>
                </a:lnTo>
                <a:lnTo>
                  <a:pt x="216860" y="42928"/>
                </a:lnTo>
                <a:lnTo>
                  <a:pt x="216860" y="29379"/>
                </a:lnTo>
                <a:lnTo>
                  <a:pt x="197461" y="29379"/>
                </a:lnTo>
                <a:lnTo>
                  <a:pt x="197461" y="107108"/>
                </a:lnTo>
                <a:lnTo>
                  <a:pt x="217930" y="107108"/>
                </a:lnTo>
                <a:lnTo>
                  <a:pt x="217930" y="63728"/>
                </a:lnTo>
                <a:lnTo>
                  <a:pt x="218715" y="59116"/>
                </a:lnTo>
                <a:lnTo>
                  <a:pt x="220284" y="56121"/>
                </a:lnTo>
                <a:lnTo>
                  <a:pt x="223089" y="50796"/>
                </a:lnTo>
                <a:lnTo>
                  <a:pt x="228580" y="48134"/>
                </a:lnTo>
                <a:lnTo>
                  <a:pt x="239183" y="48206"/>
                </a:lnTo>
                <a:lnTo>
                  <a:pt x="242607" y="48491"/>
                </a:lnTo>
                <a:lnTo>
                  <a:pt x="242607" y="27668"/>
                </a:lnTo>
                <a:lnTo>
                  <a:pt x="239897" y="27526"/>
                </a:lnTo>
                <a:close/>
              </a:path>
              <a:path w="1659951" h="110032">
                <a:moveTo>
                  <a:pt x="300756" y="27526"/>
                </a:moveTo>
                <a:lnTo>
                  <a:pt x="294670" y="27526"/>
                </a:lnTo>
                <a:lnTo>
                  <a:pt x="289726" y="29118"/>
                </a:lnTo>
                <a:lnTo>
                  <a:pt x="285922" y="32304"/>
                </a:lnTo>
                <a:lnTo>
                  <a:pt x="283592" y="34205"/>
                </a:lnTo>
                <a:lnTo>
                  <a:pt x="280858" y="37747"/>
                </a:lnTo>
                <a:lnTo>
                  <a:pt x="277720" y="42928"/>
                </a:lnTo>
                <a:lnTo>
                  <a:pt x="277720" y="29379"/>
                </a:lnTo>
                <a:lnTo>
                  <a:pt x="258321" y="29379"/>
                </a:lnTo>
                <a:lnTo>
                  <a:pt x="258321" y="107108"/>
                </a:lnTo>
                <a:lnTo>
                  <a:pt x="278790" y="107108"/>
                </a:lnTo>
                <a:lnTo>
                  <a:pt x="278790" y="63728"/>
                </a:lnTo>
                <a:lnTo>
                  <a:pt x="279574" y="59116"/>
                </a:lnTo>
                <a:lnTo>
                  <a:pt x="281143" y="56121"/>
                </a:lnTo>
                <a:lnTo>
                  <a:pt x="283949" y="50796"/>
                </a:lnTo>
                <a:lnTo>
                  <a:pt x="289440" y="48134"/>
                </a:lnTo>
                <a:lnTo>
                  <a:pt x="300043" y="48206"/>
                </a:lnTo>
                <a:lnTo>
                  <a:pt x="303467" y="48491"/>
                </a:lnTo>
                <a:lnTo>
                  <a:pt x="303467" y="27668"/>
                </a:lnTo>
                <a:lnTo>
                  <a:pt x="300756" y="27526"/>
                </a:lnTo>
                <a:close/>
              </a:path>
              <a:path w="1659951" h="110032">
                <a:moveTo>
                  <a:pt x="363863" y="51022"/>
                </a:moveTo>
                <a:lnTo>
                  <a:pt x="365491" y="55099"/>
                </a:lnTo>
                <a:lnTo>
                  <a:pt x="365824" y="60471"/>
                </a:lnTo>
                <a:lnTo>
                  <a:pt x="334229" y="60471"/>
                </a:lnTo>
                <a:lnTo>
                  <a:pt x="334895" y="55432"/>
                </a:lnTo>
                <a:lnTo>
                  <a:pt x="336523" y="51438"/>
                </a:lnTo>
                <a:lnTo>
                  <a:pt x="339115" y="48491"/>
                </a:lnTo>
                <a:lnTo>
                  <a:pt x="341706" y="45543"/>
                </a:lnTo>
                <a:lnTo>
                  <a:pt x="346420" y="27451"/>
                </a:lnTo>
                <a:lnTo>
                  <a:pt x="333761" y="30652"/>
                </a:lnTo>
                <a:lnTo>
                  <a:pt x="323496" y="38079"/>
                </a:lnTo>
                <a:lnTo>
                  <a:pt x="319475" y="43293"/>
                </a:lnTo>
                <a:lnTo>
                  <a:pt x="314815" y="54732"/>
                </a:lnTo>
                <a:lnTo>
                  <a:pt x="313261" y="69028"/>
                </a:lnTo>
                <a:lnTo>
                  <a:pt x="313874" y="78395"/>
                </a:lnTo>
                <a:lnTo>
                  <a:pt x="317568" y="91021"/>
                </a:lnTo>
                <a:lnTo>
                  <a:pt x="324601" y="100119"/>
                </a:lnTo>
                <a:lnTo>
                  <a:pt x="337979" y="107690"/>
                </a:lnTo>
                <a:lnTo>
                  <a:pt x="350776" y="109675"/>
                </a:lnTo>
                <a:lnTo>
                  <a:pt x="356258" y="109392"/>
                </a:lnTo>
                <a:lnTo>
                  <a:pt x="368911" y="105874"/>
                </a:lnTo>
                <a:lnTo>
                  <a:pt x="378733" y="98337"/>
                </a:lnTo>
                <a:lnTo>
                  <a:pt x="383012" y="93583"/>
                </a:lnTo>
                <a:lnTo>
                  <a:pt x="385413" y="88900"/>
                </a:lnTo>
                <a:lnTo>
                  <a:pt x="385936" y="84288"/>
                </a:lnTo>
                <a:lnTo>
                  <a:pt x="365182" y="84288"/>
                </a:lnTo>
                <a:lnTo>
                  <a:pt x="364089" y="86570"/>
                </a:lnTo>
                <a:lnTo>
                  <a:pt x="361402" y="89637"/>
                </a:lnTo>
                <a:lnTo>
                  <a:pt x="358787" y="92014"/>
                </a:lnTo>
                <a:lnTo>
                  <a:pt x="355388" y="93203"/>
                </a:lnTo>
                <a:lnTo>
                  <a:pt x="347257" y="93203"/>
                </a:lnTo>
                <a:lnTo>
                  <a:pt x="343881" y="92228"/>
                </a:lnTo>
                <a:lnTo>
                  <a:pt x="341076" y="90279"/>
                </a:lnTo>
                <a:lnTo>
                  <a:pt x="336464" y="87141"/>
                </a:lnTo>
                <a:lnTo>
                  <a:pt x="334015" y="81674"/>
                </a:lnTo>
                <a:lnTo>
                  <a:pt x="333730" y="73877"/>
                </a:lnTo>
                <a:lnTo>
                  <a:pt x="386935" y="73877"/>
                </a:lnTo>
                <a:lnTo>
                  <a:pt x="387030" y="67174"/>
                </a:lnTo>
                <a:lnTo>
                  <a:pt x="386816" y="62040"/>
                </a:lnTo>
                <a:lnTo>
                  <a:pt x="386293" y="58474"/>
                </a:lnTo>
                <a:lnTo>
                  <a:pt x="385390" y="52389"/>
                </a:lnTo>
                <a:lnTo>
                  <a:pt x="383416" y="47041"/>
                </a:lnTo>
                <a:lnTo>
                  <a:pt x="380373" y="42430"/>
                </a:lnTo>
                <a:lnTo>
                  <a:pt x="376998" y="37200"/>
                </a:lnTo>
                <a:lnTo>
                  <a:pt x="372718" y="33373"/>
                </a:lnTo>
                <a:lnTo>
                  <a:pt x="367536" y="30949"/>
                </a:lnTo>
                <a:lnTo>
                  <a:pt x="362353" y="28524"/>
                </a:lnTo>
                <a:lnTo>
                  <a:pt x="356529" y="27311"/>
                </a:lnTo>
                <a:lnTo>
                  <a:pt x="358015" y="45460"/>
                </a:lnTo>
                <a:lnTo>
                  <a:pt x="360939" y="48241"/>
                </a:lnTo>
                <a:lnTo>
                  <a:pt x="363863" y="51022"/>
                </a:lnTo>
                <a:close/>
              </a:path>
              <a:path w="1659951" h="110032">
                <a:moveTo>
                  <a:pt x="341706" y="45543"/>
                </a:moveTo>
                <a:lnTo>
                  <a:pt x="345355" y="44070"/>
                </a:lnTo>
                <a:lnTo>
                  <a:pt x="354389" y="44070"/>
                </a:lnTo>
                <a:lnTo>
                  <a:pt x="358015" y="45460"/>
                </a:lnTo>
                <a:lnTo>
                  <a:pt x="356529" y="27311"/>
                </a:lnTo>
                <a:lnTo>
                  <a:pt x="350062" y="27311"/>
                </a:lnTo>
                <a:lnTo>
                  <a:pt x="346420" y="27451"/>
                </a:lnTo>
                <a:lnTo>
                  <a:pt x="341706" y="45543"/>
                </a:lnTo>
                <a:close/>
              </a:path>
              <a:path w="1659951" h="110032">
                <a:moveTo>
                  <a:pt x="572082" y="55408"/>
                </a:moveTo>
                <a:lnTo>
                  <a:pt x="572200" y="60175"/>
                </a:lnTo>
                <a:lnTo>
                  <a:pt x="574128" y="73915"/>
                </a:lnTo>
                <a:lnTo>
                  <a:pt x="578415" y="85685"/>
                </a:lnTo>
                <a:lnTo>
                  <a:pt x="585062" y="95484"/>
                </a:lnTo>
                <a:lnTo>
                  <a:pt x="595026" y="103704"/>
                </a:lnTo>
                <a:lnTo>
                  <a:pt x="606819" y="108450"/>
                </a:lnTo>
                <a:lnTo>
                  <a:pt x="620722" y="110032"/>
                </a:lnTo>
                <a:lnTo>
                  <a:pt x="627945" y="109581"/>
                </a:lnTo>
                <a:lnTo>
                  <a:pt x="640408" y="106126"/>
                </a:lnTo>
                <a:lnTo>
                  <a:pt x="650784" y="99264"/>
                </a:lnTo>
                <a:lnTo>
                  <a:pt x="655010" y="94834"/>
                </a:lnTo>
                <a:lnTo>
                  <a:pt x="661630" y="84113"/>
                </a:lnTo>
                <a:lnTo>
                  <a:pt x="665369" y="71310"/>
                </a:lnTo>
                <a:lnTo>
                  <a:pt x="643616" y="71310"/>
                </a:lnTo>
                <a:lnTo>
                  <a:pt x="642142" y="76730"/>
                </a:lnTo>
                <a:lnTo>
                  <a:pt x="640288" y="80794"/>
                </a:lnTo>
                <a:lnTo>
                  <a:pt x="638053" y="83504"/>
                </a:lnTo>
                <a:lnTo>
                  <a:pt x="634012" y="88543"/>
                </a:lnTo>
                <a:lnTo>
                  <a:pt x="628140" y="91063"/>
                </a:lnTo>
                <a:lnTo>
                  <a:pt x="612925" y="91063"/>
                </a:lnTo>
                <a:lnTo>
                  <a:pt x="606732" y="88128"/>
                </a:lnTo>
                <a:lnTo>
                  <a:pt x="601858" y="82256"/>
                </a:lnTo>
                <a:lnTo>
                  <a:pt x="600792" y="80871"/>
                </a:lnTo>
                <a:lnTo>
                  <a:pt x="596109" y="70214"/>
                </a:lnTo>
                <a:lnTo>
                  <a:pt x="594548" y="55764"/>
                </a:lnTo>
                <a:lnTo>
                  <a:pt x="594616" y="52322"/>
                </a:lnTo>
                <a:lnTo>
                  <a:pt x="596639" y="38743"/>
                </a:lnTo>
                <a:lnTo>
                  <a:pt x="601466" y="28417"/>
                </a:lnTo>
                <a:lnTo>
                  <a:pt x="606078" y="21975"/>
                </a:lnTo>
                <a:lnTo>
                  <a:pt x="612378" y="18754"/>
                </a:lnTo>
                <a:lnTo>
                  <a:pt x="628211" y="18754"/>
                </a:lnTo>
                <a:lnTo>
                  <a:pt x="634130" y="21036"/>
                </a:lnTo>
                <a:lnTo>
                  <a:pt x="638124" y="25600"/>
                </a:lnTo>
                <a:lnTo>
                  <a:pt x="640359" y="28167"/>
                </a:lnTo>
                <a:lnTo>
                  <a:pt x="642190" y="31970"/>
                </a:lnTo>
                <a:lnTo>
                  <a:pt x="643616" y="37010"/>
                </a:lnTo>
                <a:lnTo>
                  <a:pt x="665583" y="37010"/>
                </a:lnTo>
                <a:lnTo>
                  <a:pt x="665250" y="30449"/>
                </a:lnTo>
                <a:lnTo>
                  <a:pt x="662825" y="23913"/>
                </a:lnTo>
                <a:lnTo>
                  <a:pt x="658308" y="17400"/>
                </a:lnTo>
                <a:lnTo>
                  <a:pt x="655603" y="13969"/>
                </a:lnTo>
                <a:lnTo>
                  <a:pt x="646117" y="6208"/>
                </a:lnTo>
                <a:lnTo>
                  <a:pt x="634086" y="1552"/>
                </a:lnTo>
                <a:lnTo>
                  <a:pt x="619510" y="0"/>
                </a:lnTo>
                <a:lnTo>
                  <a:pt x="609049" y="998"/>
                </a:lnTo>
                <a:lnTo>
                  <a:pt x="597035" y="5294"/>
                </a:lnTo>
                <a:lnTo>
                  <a:pt x="586845" y="12978"/>
                </a:lnTo>
                <a:lnTo>
                  <a:pt x="582700" y="17798"/>
                </a:lnTo>
                <a:lnTo>
                  <a:pt x="576801" y="28317"/>
                </a:lnTo>
                <a:lnTo>
                  <a:pt x="573262" y="40854"/>
                </a:lnTo>
                <a:lnTo>
                  <a:pt x="572082" y="55408"/>
                </a:lnTo>
                <a:close/>
              </a:path>
              <a:path w="1659951" h="110032">
                <a:moveTo>
                  <a:pt x="512767" y="30093"/>
                </a:moveTo>
                <a:lnTo>
                  <a:pt x="512767" y="8415"/>
                </a:lnTo>
                <a:lnTo>
                  <a:pt x="492655" y="8415"/>
                </a:lnTo>
                <a:lnTo>
                  <a:pt x="492655" y="30093"/>
                </a:lnTo>
                <a:lnTo>
                  <a:pt x="481814" y="30093"/>
                </a:lnTo>
                <a:lnTo>
                  <a:pt x="481814" y="44569"/>
                </a:lnTo>
                <a:lnTo>
                  <a:pt x="492655" y="44569"/>
                </a:lnTo>
                <a:lnTo>
                  <a:pt x="492655" y="97267"/>
                </a:lnTo>
                <a:lnTo>
                  <a:pt x="493796" y="100856"/>
                </a:lnTo>
                <a:lnTo>
                  <a:pt x="496078" y="103186"/>
                </a:lnTo>
                <a:lnTo>
                  <a:pt x="499597" y="106847"/>
                </a:lnTo>
                <a:lnTo>
                  <a:pt x="506158" y="108511"/>
                </a:lnTo>
                <a:lnTo>
                  <a:pt x="515763" y="108177"/>
                </a:lnTo>
                <a:lnTo>
                  <a:pt x="525391" y="107821"/>
                </a:lnTo>
                <a:lnTo>
                  <a:pt x="525391" y="92632"/>
                </a:lnTo>
                <a:lnTo>
                  <a:pt x="521397" y="92775"/>
                </a:lnTo>
                <a:lnTo>
                  <a:pt x="517260" y="92775"/>
                </a:lnTo>
                <a:lnTo>
                  <a:pt x="514788" y="92382"/>
                </a:lnTo>
                <a:lnTo>
                  <a:pt x="513980" y="91598"/>
                </a:lnTo>
                <a:lnTo>
                  <a:pt x="512767" y="88829"/>
                </a:lnTo>
                <a:lnTo>
                  <a:pt x="512767" y="44569"/>
                </a:lnTo>
                <a:lnTo>
                  <a:pt x="525391" y="44569"/>
                </a:lnTo>
                <a:lnTo>
                  <a:pt x="525391" y="30093"/>
                </a:lnTo>
                <a:lnTo>
                  <a:pt x="512767" y="30093"/>
                </a:lnTo>
                <a:close/>
              </a:path>
              <a:path w="1659951" h="110032">
                <a:moveTo>
                  <a:pt x="455711" y="27526"/>
                </a:moveTo>
                <a:lnTo>
                  <a:pt x="441257" y="27526"/>
                </a:lnTo>
                <a:lnTo>
                  <a:pt x="435956" y="29094"/>
                </a:lnTo>
                <a:lnTo>
                  <a:pt x="431772" y="32232"/>
                </a:lnTo>
                <a:lnTo>
                  <a:pt x="429442" y="33991"/>
                </a:lnTo>
                <a:lnTo>
                  <a:pt x="426969" y="36867"/>
                </a:lnTo>
                <a:lnTo>
                  <a:pt x="424354" y="40860"/>
                </a:lnTo>
                <a:lnTo>
                  <a:pt x="424354" y="29522"/>
                </a:lnTo>
                <a:lnTo>
                  <a:pt x="404741" y="29522"/>
                </a:lnTo>
                <a:lnTo>
                  <a:pt x="404741" y="107108"/>
                </a:lnTo>
                <a:lnTo>
                  <a:pt x="424996" y="107108"/>
                </a:lnTo>
                <a:lnTo>
                  <a:pt x="424996" y="60233"/>
                </a:lnTo>
                <a:lnTo>
                  <a:pt x="425662" y="56288"/>
                </a:lnTo>
                <a:lnTo>
                  <a:pt x="426993" y="53197"/>
                </a:lnTo>
                <a:lnTo>
                  <a:pt x="429561" y="47350"/>
                </a:lnTo>
                <a:lnTo>
                  <a:pt x="434291" y="44426"/>
                </a:lnTo>
                <a:lnTo>
                  <a:pt x="446796" y="44426"/>
                </a:lnTo>
                <a:lnTo>
                  <a:pt x="450600" y="46423"/>
                </a:lnTo>
                <a:lnTo>
                  <a:pt x="452597" y="50416"/>
                </a:lnTo>
                <a:lnTo>
                  <a:pt x="453691" y="52603"/>
                </a:lnTo>
                <a:lnTo>
                  <a:pt x="454237" y="55741"/>
                </a:lnTo>
                <a:lnTo>
                  <a:pt x="454237" y="107108"/>
                </a:lnTo>
                <a:lnTo>
                  <a:pt x="475063" y="107108"/>
                </a:lnTo>
                <a:lnTo>
                  <a:pt x="475063" y="45020"/>
                </a:lnTo>
                <a:lnTo>
                  <a:pt x="472507" y="38044"/>
                </a:lnTo>
                <a:lnTo>
                  <a:pt x="467396" y="33836"/>
                </a:lnTo>
                <a:lnTo>
                  <a:pt x="462285" y="29629"/>
                </a:lnTo>
                <a:lnTo>
                  <a:pt x="455711" y="27526"/>
                </a:lnTo>
                <a:close/>
              </a:path>
              <a:path w="1659951" h="110032">
                <a:moveTo>
                  <a:pt x="725325" y="101023"/>
                </a:moveTo>
                <a:lnTo>
                  <a:pt x="728130" y="97980"/>
                </a:lnTo>
                <a:lnTo>
                  <a:pt x="728463" y="101308"/>
                </a:lnTo>
                <a:lnTo>
                  <a:pt x="728939" y="104065"/>
                </a:lnTo>
                <a:lnTo>
                  <a:pt x="729985" y="107108"/>
                </a:lnTo>
                <a:lnTo>
                  <a:pt x="752094" y="107108"/>
                </a:lnTo>
                <a:lnTo>
                  <a:pt x="752094" y="104113"/>
                </a:lnTo>
                <a:lnTo>
                  <a:pt x="749098" y="101760"/>
                </a:lnTo>
                <a:lnTo>
                  <a:pt x="748029" y="99002"/>
                </a:lnTo>
                <a:lnTo>
                  <a:pt x="747886" y="96340"/>
                </a:lnTo>
                <a:lnTo>
                  <a:pt x="747743" y="89827"/>
                </a:lnTo>
                <a:lnTo>
                  <a:pt x="747743" y="42334"/>
                </a:lnTo>
                <a:lnTo>
                  <a:pt x="744439" y="35964"/>
                </a:lnTo>
                <a:lnTo>
                  <a:pt x="737830" y="32589"/>
                </a:lnTo>
                <a:lnTo>
                  <a:pt x="731221" y="29213"/>
                </a:lnTo>
                <a:lnTo>
                  <a:pt x="723661" y="27526"/>
                </a:lnTo>
                <a:lnTo>
                  <a:pt x="715150" y="27526"/>
                </a:lnTo>
                <a:lnTo>
                  <a:pt x="709905" y="27725"/>
                </a:lnTo>
                <a:lnTo>
                  <a:pt x="696552" y="30859"/>
                </a:lnTo>
                <a:lnTo>
                  <a:pt x="687478" y="37794"/>
                </a:lnTo>
                <a:lnTo>
                  <a:pt x="684102" y="42168"/>
                </a:lnTo>
                <a:lnTo>
                  <a:pt x="682200" y="47754"/>
                </a:lnTo>
                <a:lnTo>
                  <a:pt x="681772" y="54552"/>
                </a:lnTo>
                <a:lnTo>
                  <a:pt x="701385" y="54552"/>
                </a:lnTo>
                <a:lnTo>
                  <a:pt x="701861" y="51557"/>
                </a:lnTo>
                <a:lnTo>
                  <a:pt x="702812" y="49180"/>
                </a:lnTo>
                <a:lnTo>
                  <a:pt x="706235" y="45044"/>
                </a:lnTo>
                <a:lnTo>
                  <a:pt x="709635" y="43855"/>
                </a:lnTo>
                <a:lnTo>
                  <a:pt x="718716" y="43855"/>
                </a:lnTo>
                <a:lnTo>
                  <a:pt x="721961" y="44462"/>
                </a:lnTo>
                <a:lnTo>
                  <a:pt x="724172" y="45674"/>
                </a:lnTo>
                <a:lnTo>
                  <a:pt x="727489" y="49085"/>
                </a:lnTo>
                <a:lnTo>
                  <a:pt x="727489" y="54885"/>
                </a:lnTo>
                <a:lnTo>
                  <a:pt x="726038" y="56811"/>
                </a:lnTo>
                <a:lnTo>
                  <a:pt x="723138" y="58047"/>
                </a:lnTo>
                <a:lnTo>
                  <a:pt x="721521" y="58760"/>
                </a:lnTo>
                <a:lnTo>
                  <a:pt x="718835" y="59354"/>
                </a:lnTo>
                <a:lnTo>
                  <a:pt x="715079" y="59829"/>
                </a:lnTo>
                <a:lnTo>
                  <a:pt x="708161" y="60685"/>
                </a:lnTo>
                <a:lnTo>
                  <a:pt x="700316" y="61683"/>
                </a:lnTo>
                <a:lnTo>
                  <a:pt x="694372" y="63347"/>
                </a:lnTo>
                <a:lnTo>
                  <a:pt x="690331" y="65676"/>
                </a:lnTo>
                <a:lnTo>
                  <a:pt x="682961" y="69955"/>
                </a:lnTo>
                <a:lnTo>
                  <a:pt x="679276" y="76872"/>
                </a:lnTo>
                <a:lnTo>
                  <a:pt x="679276" y="93797"/>
                </a:lnTo>
                <a:lnTo>
                  <a:pt x="681570" y="99489"/>
                </a:lnTo>
                <a:lnTo>
                  <a:pt x="686158" y="103507"/>
                </a:lnTo>
                <a:lnTo>
                  <a:pt x="690747" y="107524"/>
                </a:lnTo>
                <a:lnTo>
                  <a:pt x="696559" y="109532"/>
                </a:lnTo>
                <a:lnTo>
                  <a:pt x="703596" y="109532"/>
                </a:lnTo>
                <a:lnTo>
                  <a:pt x="704488" y="93999"/>
                </a:lnTo>
                <a:lnTo>
                  <a:pt x="700636" y="90909"/>
                </a:lnTo>
                <a:lnTo>
                  <a:pt x="699674" y="88401"/>
                </a:lnTo>
                <a:lnTo>
                  <a:pt x="699674" y="81032"/>
                </a:lnTo>
                <a:lnTo>
                  <a:pt x="701243" y="78156"/>
                </a:lnTo>
                <a:lnTo>
                  <a:pt x="704381" y="76302"/>
                </a:lnTo>
                <a:lnTo>
                  <a:pt x="706235" y="75209"/>
                </a:lnTo>
                <a:lnTo>
                  <a:pt x="709302" y="74281"/>
                </a:lnTo>
                <a:lnTo>
                  <a:pt x="713581" y="73521"/>
                </a:lnTo>
                <a:lnTo>
                  <a:pt x="718146" y="72665"/>
                </a:lnTo>
                <a:lnTo>
                  <a:pt x="722223" y="71773"/>
                </a:lnTo>
                <a:lnTo>
                  <a:pt x="724838" y="70775"/>
                </a:lnTo>
                <a:lnTo>
                  <a:pt x="727417" y="69313"/>
                </a:lnTo>
                <a:lnTo>
                  <a:pt x="727417" y="76872"/>
                </a:lnTo>
                <a:lnTo>
                  <a:pt x="727275" y="83671"/>
                </a:lnTo>
                <a:lnTo>
                  <a:pt x="725361" y="88353"/>
                </a:lnTo>
                <a:lnTo>
                  <a:pt x="721676" y="90920"/>
                </a:lnTo>
                <a:lnTo>
                  <a:pt x="717991" y="93488"/>
                </a:lnTo>
                <a:lnTo>
                  <a:pt x="713961" y="94771"/>
                </a:lnTo>
                <a:lnTo>
                  <a:pt x="709587" y="94771"/>
                </a:lnTo>
                <a:lnTo>
                  <a:pt x="714057" y="108272"/>
                </a:lnTo>
                <a:lnTo>
                  <a:pt x="718431" y="105753"/>
                </a:lnTo>
                <a:lnTo>
                  <a:pt x="722092" y="103614"/>
                </a:lnTo>
                <a:lnTo>
                  <a:pt x="725325" y="101023"/>
                </a:lnTo>
                <a:close/>
              </a:path>
              <a:path w="1659951" h="110032">
                <a:moveTo>
                  <a:pt x="709112" y="109532"/>
                </a:moveTo>
                <a:lnTo>
                  <a:pt x="714057" y="108272"/>
                </a:lnTo>
                <a:lnTo>
                  <a:pt x="709587" y="94771"/>
                </a:lnTo>
                <a:lnTo>
                  <a:pt x="706829" y="94771"/>
                </a:lnTo>
                <a:lnTo>
                  <a:pt x="704488" y="93999"/>
                </a:lnTo>
                <a:lnTo>
                  <a:pt x="703596" y="109532"/>
                </a:lnTo>
                <a:lnTo>
                  <a:pt x="709112" y="109532"/>
                </a:lnTo>
                <a:close/>
              </a:path>
              <a:path w="1659951" h="110032">
                <a:moveTo>
                  <a:pt x="925212" y="107108"/>
                </a:moveTo>
                <a:lnTo>
                  <a:pt x="925212" y="54528"/>
                </a:lnTo>
                <a:lnTo>
                  <a:pt x="924974" y="49525"/>
                </a:lnTo>
                <a:lnTo>
                  <a:pt x="924498" y="46458"/>
                </a:lnTo>
                <a:lnTo>
                  <a:pt x="924023" y="43392"/>
                </a:lnTo>
                <a:lnTo>
                  <a:pt x="922715" y="40409"/>
                </a:lnTo>
                <a:lnTo>
                  <a:pt x="920576" y="37509"/>
                </a:lnTo>
                <a:lnTo>
                  <a:pt x="918056" y="34086"/>
                </a:lnTo>
                <a:lnTo>
                  <a:pt x="914834" y="31543"/>
                </a:lnTo>
                <a:lnTo>
                  <a:pt x="910912" y="29879"/>
                </a:lnTo>
                <a:lnTo>
                  <a:pt x="906989" y="28215"/>
                </a:lnTo>
                <a:lnTo>
                  <a:pt x="902627" y="27383"/>
                </a:lnTo>
                <a:lnTo>
                  <a:pt x="893546" y="27383"/>
                </a:lnTo>
                <a:lnTo>
                  <a:pt x="889468" y="28274"/>
                </a:lnTo>
                <a:lnTo>
                  <a:pt x="885593" y="30057"/>
                </a:lnTo>
                <a:lnTo>
                  <a:pt x="881718" y="31840"/>
                </a:lnTo>
                <a:lnTo>
                  <a:pt x="878307" y="34990"/>
                </a:lnTo>
                <a:lnTo>
                  <a:pt x="875359" y="39506"/>
                </a:lnTo>
                <a:lnTo>
                  <a:pt x="875359" y="2353"/>
                </a:lnTo>
                <a:lnTo>
                  <a:pt x="855104" y="2353"/>
                </a:lnTo>
                <a:lnTo>
                  <a:pt x="855104" y="107108"/>
                </a:lnTo>
                <a:lnTo>
                  <a:pt x="875359" y="107108"/>
                </a:lnTo>
                <a:lnTo>
                  <a:pt x="875359" y="58379"/>
                </a:lnTo>
                <a:lnTo>
                  <a:pt x="876750" y="53257"/>
                </a:lnTo>
                <a:lnTo>
                  <a:pt x="879531" y="49668"/>
                </a:lnTo>
                <a:lnTo>
                  <a:pt x="882313" y="46078"/>
                </a:lnTo>
                <a:lnTo>
                  <a:pt x="886390" y="44283"/>
                </a:lnTo>
                <a:lnTo>
                  <a:pt x="896945" y="44283"/>
                </a:lnTo>
                <a:lnTo>
                  <a:pt x="900464" y="46090"/>
                </a:lnTo>
                <a:lnTo>
                  <a:pt x="902318" y="49703"/>
                </a:lnTo>
                <a:lnTo>
                  <a:pt x="903744" y="52270"/>
                </a:lnTo>
                <a:lnTo>
                  <a:pt x="904457" y="55645"/>
                </a:lnTo>
                <a:lnTo>
                  <a:pt x="904457" y="107108"/>
                </a:lnTo>
                <a:lnTo>
                  <a:pt x="925212" y="107108"/>
                </a:lnTo>
                <a:close/>
              </a:path>
              <a:path w="1659951" h="110032">
                <a:moveTo>
                  <a:pt x="965198" y="20394"/>
                </a:moveTo>
                <a:lnTo>
                  <a:pt x="967861" y="17756"/>
                </a:lnTo>
                <a:lnTo>
                  <a:pt x="977109" y="17898"/>
                </a:lnTo>
                <a:lnTo>
                  <a:pt x="977109" y="1355"/>
                </a:lnTo>
                <a:lnTo>
                  <a:pt x="974399" y="1164"/>
                </a:lnTo>
                <a:lnTo>
                  <a:pt x="971831" y="974"/>
                </a:lnTo>
                <a:lnTo>
                  <a:pt x="959255" y="927"/>
                </a:lnTo>
                <a:lnTo>
                  <a:pt x="952575" y="2828"/>
                </a:lnTo>
                <a:lnTo>
                  <a:pt x="949294" y="6632"/>
                </a:lnTo>
                <a:lnTo>
                  <a:pt x="945633" y="10672"/>
                </a:lnTo>
                <a:lnTo>
                  <a:pt x="943802" y="16829"/>
                </a:lnTo>
                <a:lnTo>
                  <a:pt x="943802" y="30093"/>
                </a:lnTo>
                <a:lnTo>
                  <a:pt x="932676" y="30093"/>
                </a:lnTo>
                <a:lnTo>
                  <a:pt x="932676" y="44426"/>
                </a:lnTo>
                <a:lnTo>
                  <a:pt x="944016" y="44426"/>
                </a:lnTo>
                <a:lnTo>
                  <a:pt x="944016" y="107108"/>
                </a:lnTo>
                <a:lnTo>
                  <a:pt x="964271" y="107108"/>
                </a:lnTo>
                <a:lnTo>
                  <a:pt x="964271" y="44426"/>
                </a:lnTo>
                <a:lnTo>
                  <a:pt x="977608" y="44426"/>
                </a:lnTo>
                <a:lnTo>
                  <a:pt x="977608" y="30093"/>
                </a:lnTo>
                <a:lnTo>
                  <a:pt x="964271" y="30093"/>
                </a:lnTo>
                <a:lnTo>
                  <a:pt x="964176" y="24911"/>
                </a:lnTo>
                <a:lnTo>
                  <a:pt x="964485" y="22153"/>
                </a:lnTo>
                <a:lnTo>
                  <a:pt x="965198" y="20394"/>
                </a:lnTo>
                <a:close/>
              </a:path>
              <a:path w="1659951" h="110032">
                <a:moveTo>
                  <a:pt x="987486" y="86822"/>
                </a:moveTo>
                <a:lnTo>
                  <a:pt x="989661" y="90487"/>
                </a:lnTo>
                <a:lnTo>
                  <a:pt x="993917" y="97659"/>
                </a:lnTo>
                <a:lnTo>
                  <a:pt x="998565" y="102281"/>
                </a:lnTo>
                <a:lnTo>
                  <a:pt x="993917" y="39221"/>
                </a:lnTo>
                <a:lnTo>
                  <a:pt x="1003223" y="31432"/>
                </a:lnTo>
                <a:lnTo>
                  <a:pt x="1005185" y="60590"/>
                </a:lnTo>
                <a:lnTo>
                  <a:pt x="1006790" y="82197"/>
                </a:lnTo>
                <a:lnTo>
                  <a:pt x="1007989" y="107108"/>
                </a:lnTo>
                <a:lnTo>
                  <a:pt x="1009602" y="107934"/>
                </a:lnTo>
                <a:lnTo>
                  <a:pt x="1023800" y="109818"/>
                </a:lnTo>
                <a:lnTo>
                  <a:pt x="1009916" y="107108"/>
                </a:lnTo>
                <a:lnTo>
                  <a:pt x="1009916" y="50489"/>
                </a:lnTo>
                <a:lnTo>
                  <a:pt x="1006790" y="54588"/>
                </a:lnTo>
                <a:lnTo>
                  <a:pt x="1009916" y="29292"/>
                </a:lnTo>
                <a:lnTo>
                  <a:pt x="1009916" y="1996"/>
                </a:lnTo>
                <a:lnTo>
                  <a:pt x="990776" y="43671"/>
                </a:lnTo>
                <a:lnTo>
                  <a:pt x="989661" y="46243"/>
                </a:lnTo>
                <a:lnTo>
                  <a:pt x="985750" y="55264"/>
                </a:lnTo>
                <a:lnTo>
                  <a:pt x="984075" y="68386"/>
                </a:lnTo>
                <a:lnTo>
                  <a:pt x="984385" y="74308"/>
                </a:lnTo>
                <a:lnTo>
                  <a:pt x="987486" y="86822"/>
                </a:lnTo>
                <a:close/>
              </a:path>
              <a:path w="1659951" h="110032">
                <a:moveTo>
                  <a:pt x="993917" y="39221"/>
                </a:moveTo>
                <a:lnTo>
                  <a:pt x="998565" y="102281"/>
                </a:lnTo>
                <a:lnTo>
                  <a:pt x="1005185" y="76183"/>
                </a:lnTo>
                <a:lnTo>
                  <a:pt x="1005185" y="68386"/>
                </a:lnTo>
                <a:lnTo>
                  <a:pt x="1005185" y="76183"/>
                </a:lnTo>
                <a:lnTo>
                  <a:pt x="998565" y="102281"/>
                </a:lnTo>
                <a:lnTo>
                  <a:pt x="993917" y="97659"/>
                </a:lnTo>
                <a:lnTo>
                  <a:pt x="989661" y="90487"/>
                </a:lnTo>
                <a:lnTo>
                  <a:pt x="989661" y="107108"/>
                </a:lnTo>
                <a:lnTo>
                  <a:pt x="1007989" y="107108"/>
                </a:lnTo>
                <a:lnTo>
                  <a:pt x="1006790" y="82197"/>
                </a:lnTo>
                <a:lnTo>
                  <a:pt x="1005185" y="60590"/>
                </a:lnTo>
                <a:lnTo>
                  <a:pt x="1003223" y="31432"/>
                </a:lnTo>
                <a:lnTo>
                  <a:pt x="993917" y="39221"/>
                </a:lnTo>
                <a:close/>
              </a:path>
              <a:path w="1659951" h="110032">
                <a:moveTo>
                  <a:pt x="1006790" y="54588"/>
                </a:moveTo>
                <a:lnTo>
                  <a:pt x="1009916" y="50489"/>
                </a:lnTo>
                <a:lnTo>
                  <a:pt x="1013209" y="46173"/>
                </a:lnTo>
                <a:lnTo>
                  <a:pt x="1017785" y="44070"/>
                </a:lnTo>
                <a:lnTo>
                  <a:pt x="1023728" y="44070"/>
                </a:lnTo>
                <a:lnTo>
                  <a:pt x="1034105" y="90721"/>
                </a:lnTo>
                <a:lnTo>
                  <a:pt x="1034236" y="90660"/>
                </a:lnTo>
                <a:lnTo>
                  <a:pt x="1038706" y="107108"/>
                </a:lnTo>
                <a:lnTo>
                  <a:pt x="1059817" y="107108"/>
                </a:lnTo>
                <a:lnTo>
                  <a:pt x="1056868" y="93186"/>
                </a:lnTo>
                <a:lnTo>
                  <a:pt x="1061861" y="81624"/>
                </a:lnTo>
                <a:lnTo>
                  <a:pt x="1063224" y="62639"/>
                </a:lnTo>
                <a:lnTo>
                  <a:pt x="1082639" y="29380"/>
                </a:lnTo>
                <a:lnTo>
                  <a:pt x="1062027" y="29379"/>
                </a:lnTo>
                <a:lnTo>
                  <a:pt x="1060129" y="50165"/>
                </a:lnTo>
                <a:lnTo>
                  <a:pt x="1058432" y="47284"/>
                </a:lnTo>
                <a:lnTo>
                  <a:pt x="1053683" y="97659"/>
                </a:lnTo>
                <a:lnTo>
                  <a:pt x="1044354" y="105348"/>
                </a:lnTo>
                <a:lnTo>
                  <a:pt x="1040608" y="82197"/>
                </a:lnTo>
                <a:lnTo>
                  <a:pt x="1042200" y="76183"/>
                </a:lnTo>
                <a:lnTo>
                  <a:pt x="1042200" y="60590"/>
                </a:lnTo>
                <a:lnTo>
                  <a:pt x="1040608" y="54588"/>
                </a:lnTo>
                <a:lnTo>
                  <a:pt x="1037422" y="50381"/>
                </a:lnTo>
                <a:lnTo>
                  <a:pt x="1037422" y="86428"/>
                </a:lnTo>
                <a:lnTo>
                  <a:pt x="1034236" y="46173"/>
                </a:lnTo>
                <a:lnTo>
                  <a:pt x="1029672" y="44070"/>
                </a:lnTo>
                <a:lnTo>
                  <a:pt x="1038706" y="29379"/>
                </a:lnTo>
                <a:lnTo>
                  <a:pt x="1016882" y="29379"/>
                </a:lnTo>
                <a:lnTo>
                  <a:pt x="1015677" y="27450"/>
                </a:lnTo>
                <a:lnTo>
                  <a:pt x="1009916" y="29292"/>
                </a:lnTo>
                <a:lnTo>
                  <a:pt x="1006790" y="54588"/>
                </a:lnTo>
                <a:close/>
              </a:path>
              <a:path w="1659951" h="110032">
                <a:moveTo>
                  <a:pt x="989661" y="1996"/>
                </a:moveTo>
                <a:lnTo>
                  <a:pt x="989661" y="46243"/>
                </a:lnTo>
                <a:lnTo>
                  <a:pt x="990776" y="43671"/>
                </a:lnTo>
                <a:lnTo>
                  <a:pt x="1009916" y="1996"/>
                </a:lnTo>
                <a:lnTo>
                  <a:pt x="989661" y="1996"/>
                </a:lnTo>
                <a:close/>
              </a:path>
              <a:path w="1659951" h="110032">
                <a:moveTo>
                  <a:pt x="1042200" y="60590"/>
                </a:moveTo>
                <a:lnTo>
                  <a:pt x="1042200" y="76183"/>
                </a:lnTo>
                <a:lnTo>
                  <a:pt x="1040608" y="82197"/>
                </a:lnTo>
                <a:lnTo>
                  <a:pt x="1044354" y="105348"/>
                </a:lnTo>
                <a:lnTo>
                  <a:pt x="1050830" y="85145"/>
                </a:lnTo>
                <a:lnTo>
                  <a:pt x="1038706" y="29379"/>
                </a:lnTo>
                <a:lnTo>
                  <a:pt x="1029672" y="44070"/>
                </a:lnTo>
                <a:lnTo>
                  <a:pt x="1034236" y="46173"/>
                </a:lnTo>
                <a:lnTo>
                  <a:pt x="1037422" y="86428"/>
                </a:lnTo>
                <a:lnTo>
                  <a:pt x="1037422" y="50381"/>
                </a:lnTo>
                <a:lnTo>
                  <a:pt x="1040608" y="54588"/>
                </a:lnTo>
                <a:lnTo>
                  <a:pt x="1042200" y="60590"/>
                </a:lnTo>
                <a:lnTo>
                  <a:pt x="1042200" y="68386"/>
                </a:lnTo>
                <a:lnTo>
                  <a:pt x="1042200" y="60590"/>
                </a:lnTo>
                <a:close/>
              </a:path>
              <a:path w="1659951" h="110032">
                <a:moveTo>
                  <a:pt x="1050830" y="85145"/>
                </a:moveTo>
                <a:lnTo>
                  <a:pt x="1044354" y="105348"/>
                </a:lnTo>
                <a:lnTo>
                  <a:pt x="1053683" y="97659"/>
                </a:lnTo>
                <a:lnTo>
                  <a:pt x="1058432" y="47284"/>
                </a:lnTo>
                <a:lnTo>
                  <a:pt x="1053683" y="39221"/>
                </a:lnTo>
                <a:lnTo>
                  <a:pt x="1048995" y="34499"/>
                </a:lnTo>
                <a:lnTo>
                  <a:pt x="1037971" y="28787"/>
                </a:lnTo>
                <a:lnTo>
                  <a:pt x="1023800" y="26883"/>
                </a:lnTo>
                <a:lnTo>
                  <a:pt x="1015677" y="27450"/>
                </a:lnTo>
                <a:lnTo>
                  <a:pt x="1016882" y="29379"/>
                </a:lnTo>
                <a:lnTo>
                  <a:pt x="1038706" y="29379"/>
                </a:lnTo>
                <a:lnTo>
                  <a:pt x="1050830" y="85145"/>
                </a:lnTo>
                <a:close/>
              </a:path>
              <a:path w="1659951" h="110032">
                <a:moveTo>
                  <a:pt x="1243085" y="30093"/>
                </a:moveTo>
                <a:lnTo>
                  <a:pt x="1243085" y="8415"/>
                </a:lnTo>
                <a:lnTo>
                  <a:pt x="1222973" y="8415"/>
                </a:lnTo>
                <a:lnTo>
                  <a:pt x="1222973" y="30093"/>
                </a:lnTo>
                <a:lnTo>
                  <a:pt x="1212133" y="30093"/>
                </a:lnTo>
                <a:lnTo>
                  <a:pt x="1212133" y="44569"/>
                </a:lnTo>
                <a:lnTo>
                  <a:pt x="1222973" y="44569"/>
                </a:lnTo>
                <a:lnTo>
                  <a:pt x="1222973" y="97267"/>
                </a:lnTo>
                <a:lnTo>
                  <a:pt x="1224114" y="100857"/>
                </a:lnTo>
                <a:lnTo>
                  <a:pt x="1226396" y="103186"/>
                </a:lnTo>
                <a:lnTo>
                  <a:pt x="1229915" y="106847"/>
                </a:lnTo>
                <a:lnTo>
                  <a:pt x="1236476" y="108511"/>
                </a:lnTo>
                <a:lnTo>
                  <a:pt x="1246081" y="108178"/>
                </a:lnTo>
                <a:lnTo>
                  <a:pt x="1255709" y="107822"/>
                </a:lnTo>
                <a:lnTo>
                  <a:pt x="1255709" y="92632"/>
                </a:lnTo>
                <a:lnTo>
                  <a:pt x="1251715" y="92775"/>
                </a:lnTo>
                <a:lnTo>
                  <a:pt x="1247579" y="92775"/>
                </a:lnTo>
                <a:lnTo>
                  <a:pt x="1245106" y="92383"/>
                </a:lnTo>
                <a:lnTo>
                  <a:pt x="1244298" y="91598"/>
                </a:lnTo>
                <a:lnTo>
                  <a:pt x="1243085" y="88829"/>
                </a:lnTo>
                <a:lnTo>
                  <a:pt x="1243085" y="44569"/>
                </a:lnTo>
                <a:lnTo>
                  <a:pt x="1255709" y="44569"/>
                </a:lnTo>
                <a:lnTo>
                  <a:pt x="1255709" y="30093"/>
                </a:lnTo>
                <a:lnTo>
                  <a:pt x="1243085" y="30093"/>
                </a:lnTo>
                <a:close/>
              </a:path>
              <a:path w="1659951" h="110032">
                <a:moveTo>
                  <a:pt x="1059817" y="107108"/>
                </a:moveTo>
                <a:lnTo>
                  <a:pt x="1072155" y="50488"/>
                </a:lnTo>
                <a:lnTo>
                  <a:pt x="1063525" y="68386"/>
                </a:lnTo>
                <a:lnTo>
                  <a:pt x="1072155" y="50488"/>
                </a:lnTo>
                <a:lnTo>
                  <a:pt x="1084351" y="107108"/>
                </a:lnTo>
                <a:lnTo>
                  <a:pt x="1105247" y="107109"/>
                </a:lnTo>
                <a:lnTo>
                  <a:pt x="1127785" y="29380"/>
                </a:lnTo>
                <a:lnTo>
                  <a:pt x="1106602" y="29380"/>
                </a:lnTo>
                <a:lnTo>
                  <a:pt x="1094478" y="85358"/>
                </a:lnTo>
                <a:lnTo>
                  <a:pt x="1082639" y="29380"/>
                </a:lnTo>
                <a:lnTo>
                  <a:pt x="1063224" y="62639"/>
                </a:lnTo>
                <a:lnTo>
                  <a:pt x="1061861" y="81624"/>
                </a:lnTo>
                <a:lnTo>
                  <a:pt x="1056868" y="93186"/>
                </a:lnTo>
                <a:lnTo>
                  <a:pt x="1059817" y="107108"/>
                </a:lnTo>
                <a:close/>
              </a:path>
              <a:path w="1659951" h="110032">
                <a:moveTo>
                  <a:pt x="1023728" y="92775"/>
                </a:moveTo>
                <a:lnTo>
                  <a:pt x="1017785" y="92775"/>
                </a:lnTo>
                <a:lnTo>
                  <a:pt x="1013209" y="90660"/>
                </a:lnTo>
                <a:lnTo>
                  <a:pt x="1009999" y="86428"/>
                </a:lnTo>
                <a:lnTo>
                  <a:pt x="1009916" y="107108"/>
                </a:lnTo>
                <a:lnTo>
                  <a:pt x="1023800" y="109818"/>
                </a:lnTo>
                <a:lnTo>
                  <a:pt x="1031864" y="109268"/>
                </a:lnTo>
                <a:lnTo>
                  <a:pt x="1038706" y="107108"/>
                </a:lnTo>
                <a:lnTo>
                  <a:pt x="1034236" y="90660"/>
                </a:lnTo>
                <a:lnTo>
                  <a:pt x="1034105" y="90721"/>
                </a:lnTo>
                <a:lnTo>
                  <a:pt x="1029672" y="92775"/>
                </a:lnTo>
                <a:lnTo>
                  <a:pt x="1023728" y="927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686994" y="1079023"/>
            <a:ext cx="0" cy="92745"/>
          </a:xfrm>
          <a:custGeom>
            <a:avLst/>
            <a:gdLst/>
            <a:ahLst/>
            <a:cxnLst/>
            <a:rect l="l" t="t" r="r" b="b"/>
            <a:pathLst>
              <a:path h="105111">
                <a:moveTo>
                  <a:pt x="0" y="0"/>
                </a:moveTo>
                <a:lnTo>
                  <a:pt x="0" y="105111"/>
                </a:lnTo>
              </a:path>
            </a:pathLst>
          </a:custGeom>
          <a:ln w="215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85035" y="1077637"/>
            <a:ext cx="0" cy="94131"/>
          </a:xfrm>
          <a:custGeom>
            <a:avLst/>
            <a:gdLst/>
            <a:ahLst/>
            <a:cxnLst/>
            <a:rect l="l" t="t" r="r" b="b"/>
            <a:pathLst>
              <a:path h="106682">
                <a:moveTo>
                  <a:pt x="0" y="0"/>
                </a:moveTo>
                <a:lnTo>
                  <a:pt x="0" y="106682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783476" y="1200712"/>
            <a:ext cx="1485533" cy="126219"/>
          </a:xfrm>
          <a:custGeom>
            <a:avLst/>
            <a:gdLst/>
            <a:ahLst/>
            <a:cxnLst/>
            <a:rect l="l" t="t" r="r" b="b"/>
            <a:pathLst>
              <a:path w="1634086" h="143048">
                <a:moveTo>
                  <a:pt x="1518524" y="104326"/>
                </a:moveTo>
                <a:lnTo>
                  <a:pt x="1511867" y="104326"/>
                </a:lnTo>
                <a:lnTo>
                  <a:pt x="1511938" y="116022"/>
                </a:lnTo>
                <a:lnTo>
                  <a:pt x="1522473" y="114488"/>
                </a:lnTo>
                <a:lnTo>
                  <a:pt x="1523825" y="101379"/>
                </a:lnTo>
                <a:lnTo>
                  <a:pt x="1518524" y="104326"/>
                </a:lnTo>
                <a:close/>
              </a:path>
              <a:path w="1634086" h="143048">
                <a:moveTo>
                  <a:pt x="1477857" y="50493"/>
                </a:moveTo>
                <a:lnTo>
                  <a:pt x="1477063" y="64250"/>
                </a:lnTo>
                <a:lnTo>
                  <a:pt x="1477762" y="77123"/>
                </a:lnTo>
                <a:lnTo>
                  <a:pt x="1480254" y="89686"/>
                </a:lnTo>
                <a:lnTo>
                  <a:pt x="1484551" y="100048"/>
                </a:lnTo>
                <a:lnTo>
                  <a:pt x="1488498" y="105769"/>
                </a:lnTo>
                <a:lnTo>
                  <a:pt x="1498708" y="113459"/>
                </a:lnTo>
                <a:lnTo>
                  <a:pt x="1511938" y="116022"/>
                </a:lnTo>
                <a:lnTo>
                  <a:pt x="1511867" y="104326"/>
                </a:lnTo>
                <a:lnTo>
                  <a:pt x="1503594" y="104326"/>
                </a:lnTo>
                <a:lnTo>
                  <a:pt x="1497746" y="99501"/>
                </a:lnTo>
                <a:lnTo>
                  <a:pt x="1494322" y="89851"/>
                </a:lnTo>
                <a:lnTo>
                  <a:pt x="1492088" y="83528"/>
                </a:lnTo>
                <a:lnTo>
                  <a:pt x="1490970" y="75160"/>
                </a:lnTo>
                <a:lnTo>
                  <a:pt x="1490970" y="64749"/>
                </a:lnTo>
                <a:lnTo>
                  <a:pt x="1491185" y="56761"/>
                </a:lnTo>
                <a:lnTo>
                  <a:pt x="1492865" y="43444"/>
                </a:lnTo>
                <a:lnTo>
                  <a:pt x="1496212" y="33337"/>
                </a:lnTo>
                <a:lnTo>
                  <a:pt x="1499707" y="26230"/>
                </a:lnTo>
                <a:lnTo>
                  <a:pt x="1505234" y="22676"/>
                </a:lnTo>
                <a:lnTo>
                  <a:pt x="1521020" y="22676"/>
                </a:lnTo>
                <a:lnTo>
                  <a:pt x="1526559" y="26420"/>
                </a:lnTo>
                <a:lnTo>
                  <a:pt x="1529412" y="33908"/>
                </a:lnTo>
                <a:lnTo>
                  <a:pt x="1530397" y="36754"/>
                </a:lnTo>
                <a:lnTo>
                  <a:pt x="1532867" y="48459"/>
                </a:lnTo>
                <a:lnTo>
                  <a:pt x="1533691" y="62538"/>
                </a:lnTo>
                <a:lnTo>
                  <a:pt x="1533347" y="73277"/>
                </a:lnTo>
                <a:lnTo>
                  <a:pt x="1531411" y="86577"/>
                </a:lnTo>
                <a:lnTo>
                  <a:pt x="1527772" y="95484"/>
                </a:lnTo>
                <a:lnTo>
                  <a:pt x="1523825" y="101379"/>
                </a:lnTo>
                <a:lnTo>
                  <a:pt x="1522473" y="114488"/>
                </a:lnTo>
                <a:lnTo>
                  <a:pt x="1533376" y="108016"/>
                </a:lnTo>
                <a:lnTo>
                  <a:pt x="1541322" y="96482"/>
                </a:lnTo>
                <a:lnTo>
                  <a:pt x="1544259" y="88470"/>
                </a:lnTo>
                <a:lnTo>
                  <a:pt x="1546710" y="76203"/>
                </a:lnTo>
                <a:lnTo>
                  <a:pt x="1547527" y="62039"/>
                </a:lnTo>
                <a:lnTo>
                  <a:pt x="1546992" y="50489"/>
                </a:lnTo>
                <a:lnTo>
                  <a:pt x="1544725" y="37759"/>
                </a:lnTo>
                <a:lnTo>
                  <a:pt x="1540680" y="27454"/>
                </a:lnTo>
                <a:lnTo>
                  <a:pt x="1536027" y="20801"/>
                </a:lnTo>
                <a:lnTo>
                  <a:pt x="1525646" y="13543"/>
                </a:lnTo>
                <a:lnTo>
                  <a:pt x="1512010" y="11124"/>
                </a:lnTo>
                <a:lnTo>
                  <a:pt x="1511766" y="11124"/>
                </a:lnTo>
                <a:lnTo>
                  <a:pt x="1498702" y="13764"/>
                </a:lnTo>
                <a:lnTo>
                  <a:pt x="1488632" y="21513"/>
                </a:lnTo>
                <a:lnTo>
                  <a:pt x="1481556" y="34371"/>
                </a:lnTo>
                <a:lnTo>
                  <a:pt x="1480238" y="38473"/>
                </a:lnTo>
                <a:lnTo>
                  <a:pt x="1477857" y="50493"/>
                </a:lnTo>
                <a:close/>
              </a:path>
              <a:path w="1634086" h="143048">
                <a:moveTo>
                  <a:pt x="1606200" y="88282"/>
                </a:moveTo>
                <a:lnTo>
                  <a:pt x="1606200" y="113241"/>
                </a:lnTo>
                <a:lnTo>
                  <a:pt x="1619037" y="113241"/>
                </a:lnTo>
                <a:lnTo>
                  <a:pt x="1619037" y="88282"/>
                </a:lnTo>
                <a:lnTo>
                  <a:pt x="1634086" y="88282"/>
                </a:lnTo>
                <a:lnTo>
                  <a:pt x="1634086" y="77086"/>
                </a:lnTo>
                <a:lnTo>
                  <a:pt x="1619037" y="77086"/>
                </a:lnTo>
                <a:lnTo>
                  <a:pt x="1619037" y="10838"/>
                </a:lnTo>
                <a:lnTo>
                  <a:pt x="1608197" y="10838"/>
                </a:lnTo>
                <a:lnTo>
                  <a:pt x="1605986" y="30806"/>
                </a:lnTo>
                <a:lnTo>
                  <a:pt x="1605986" y="77086"/>
                </a:lnTo>
                <a:lnTo>
                  <a:pt x="1573250" y="77086"/>
                </a:lnTo>
                <a:lnTo>
                  <a:pt x="1561411" y="75731"/>
                </a:lnTo>
                <a:lnTo>
                  <a:pt x="1561411" y="88282"/>
                </a:lnTo>
                <a:lnTo>
                  <a:pt x="1606200" y="88282"/>
                </a:lnTo>
                <a:close/>
              </a:path>
              <a:path w="1634086" h="143048">
                <a:moveTo>
                  <a:pt x="1608197" y="10838"/>
                </a:moveTo>
                <a:lnTo>
                  <a:pt x="1561411" y="75731"/>
                </a:lnTo>
                <a:lnTo>
                  <a:pt x="1573250" y="77086"/>
                </a:lnTo>
                <a:lnTo>
                  <a:pt x="1605986" y="30806"/>
                </a:lnTo>
                <a:lnTo>
                  <a:pt x="1608197" y="10838"/>
                </a:lnTo>
                <a:close/>
              </a:path>
              <a:path w="1634086" h="143048">
                <a:moveTo>
                  <a:pt x="513956" y="114452"/>
                </a:moveTo>
                <a:lnTo>
                  <a:pt x="517534" y="114357"/>
                </a:lnTo>
                <a:lnTo>
                  <a:pt x="520720" y="113977"/>
                </a:lnTo>
                <a:lnTo>
                  <a:pt x="523727" y="113240"/>
                </a:lnTo>
                <a:lnTo>
                  <a:pt x="523727" y="103114"/>
                </a:lnTo>
                <a:lnTo>
                  <a:pt x="519852" y="103328"/>
                </a:lnTo>
                <a:lnTo>
                  <a:pt x="516904" y="103328"/>
                </a:lnTo>
                <a:lnTo>
                  <a:pt x="514241" y="102543"/>
                </a:lnTo>
                <a:lnTo>
                  <a:pt x="511531" y="99858"/>
                </a:lnTo>
                <a:lnTo>
                  <a:pt x="511531" y="47349"/>
                </a:lnTo>
                <a:lnTo>
                  <a:pt x="523727" y="47349"/>
                </a:lnTo>
                <a:lnTo>
                  <a:pt x="523727" y="36866"/>
                </a:lnTo>
                <a:lnTo>
                  <a:pt x="511531" y="36866"/>
                </a:lnTo>
                <a:lnTo>
                  <a:pt x="511531" y="15545"/>
                </a:lnTo>
                <a:lnTo>
                  <a:pt x="498551" y="15545"/>
                </a:lnTo>
                <a:lnTo>
                  <a:pt x="498551" y="36866"/>
                </a:lnTo>
                <a:lnTo>
                  <a:pt x="488209" y="36866"/>
                </a:lnTo>
                <a:lnTo>
                  <a:pt x="488209" y="47349"/>
                </a:lnTo>
                <a:lnTo>
                  <a:pt x="498551" y="47349"/>
                </a:lnTo>
                <a:lnTo>
                  <a:pt x="498551" y="102805"/>
                </a:lnTo>
                <a:lnTo>
                  <a:pt x="499621" y="106786"/>
                </a:lnTo>
                <a:lnTo>
                  <a:pt x="501760" y="109853"/>
                </a:lnTo>
                <a:lnTo>
                  <a:pt x="503900" y="112919"/>
                </a:lnTo>
                <a:lnTo>
                  <a:pt x="507965" y="114452"/>
                </a:lnTo>
                <a:lnTo>
                  <a:pt x="513956" y="114452"/>
                </a:lnTo>
                <a:close/>
              </a:path>
              <a:path w="1634086" h="143048">
                <a:moveTo>
                  <a:pt x="13836" y="100760"/>
                </a:moveTo>
                <a:lnTo>
                  <a:pt x="13836" y="65248"/>
                </a:lnTo>
                <a:lnTo>
                  <a:pt x="71676" y="65248"/>
                </a:lnTo>
                <a:lnTo>
                  <a:pt x="71676" y="53125"/>
                </a:lnTo>
                <a:lnTo>
                  <a:pt x="13836" y="53125"/>
                </a:lnTo>
                <a:lnTo>
                  <a:pt x="13836" y="21321"/>
                </a:lnTo>
                <a:lnTo>
                  <a:pt x="76383" y="21321"/>
                </a:lnTo>
                <a:lnTo>
                  <a:pt x="76383" y="8485"/>
                </a:lnTo>
                <a:lnTo>
                  <a:pt x="0" y="8485"/>
                </a:lnTo>
                <a:lnTo>
                  <a:pt x="0" y="113240"/>
                </a:lnTo>
                <a:lnTo>
                  <a:pt x="77453" y="113240"/>
                </a:lnTo>
                <a:lnTo>
                  <a:pt x="77453" y="100760"/>
                </a:lnTo>
                <a:lnTo>
                  <a:pt x="13836" y="100760"/>
                </a:lnTo>
                <a:close/>
              </a:path>
              <a:path w="1634086" h="143048">
                <a:moveTo>
                  <a:pt x="158877" y="69217"/>
                </a:moveTo>
                <a:lnTo>
                  <a:pt x="154598" y="47658"/>
                </a:lnTo>
                <a:lnTo>
                  <a:pt x="149368" y="50273"/>
                </a:lnTo>
                <a:lnTo>
                  <a:pt x="146039" y="51937"/>
                </a:lnTo>
                <a:lnTo>
                  <a:pt x="141380" y="52769"/>
                </a:lnTo>
                <a:lnTo>
                  <a:pt x="137742" y="64250"/>
                </a:lnTo>
                <a:lnTo>
                  <a:pt x="143686" y="64250"/>
                </a:lnTo>
                <a:lnTo>
                  <a:pt x="148464" y="64986"/>
                </a:lnTo>
                <a:lnTo>
                  <a:pt x="152078" y="66460"/>
                </a:lnTo>
                <a:lnTo>
                  <a:pt x="158877" y="69217"/>
                </a:lnTo>
                <a:close/>
              </a:path>
              <a:path w="1634086" h="143048">
                <a:moveTo>
                  <a:pt x="161021" y="108676"/>
                </a:moveTo>
                <a:lnTo>
                  <a:pt x="170122" y="100975"/>
                </a:lnTo>
                <a:lnTo>
                  <a:pt x="174353" y="95507"/>
                </a:lnTo>
                <a:lnTo>
                  <a:pt x="176469" y="89399"/>
                </a:lnTo>
                <a:lnTo>
                  <a:pt x="176469" y="74613"/>
                </a:lnTo>
                <a:lnTo>
                  <a:pt x="174116" y="68315"/>
                </a:lnTo>
                <a:lnTo>
                  <a:pt x="169409" y="63751"/>
                </a:lnTo>
                <a:lnTo>
                  <a:pt x="166746" y="61183"/>
                </a:lnTo>
                <a:lnTo>
                  <a:pt x="162728" y="58877"/>
                </a:lnTo>
                <a:lnTo>
                  <a:pt x="157355" y="56834"/>
                </a:lnTo>
                <a:lnTo>
                  <a:pt x="161017" y="54979"/>
                </a:lnTo>
                <a:lnTo>
                  <a:pt x="163822" y="52935"/>
                </a:lnTo>
                <a:lnTo>
                  <a:pt x="165771" y="50701"/>
                </a:lnTo>
                <a:lnTo>
                  <a:pt x="169527" y="46470"/>
                </a:lnTo>
                <a:lnTo>
                  <a:pt x="171406" y="41050"/>
                </a:lnTo>
                <a:lnTo>
                  <a:pt x="171406" y="28785"/>
                </a:lnTo>
                <a:lnTo>
                  <a:pt x="169884" y="23793"/>
                </a:lnTo>
                <a:lnTo>
                  <a:pt x="166841" y="19467"/>
                </a:lnTo>
                <a:lnTo>
                  <a:pt x="155005" y="10683"/>
                </a:lnTo>
                <a:lnTo>
                  <a:pt x="140667" y="8485"/>
                </a:lnTo>
                <a:lnTo>
                  <a:pt x="95664" y="8485"/>
                </a:lnTo>
                <a:lnTo>
                  <a:pt x="95664" y="113240"/>
                </a:lnTo>
                <a:lnTo>
                  <a:pt x="109571" y="101117"/>
                </a:lnTo>
                <a:lnTo>
                  <a:pt x="109571" y="64250"/>
                </a:lnTo>
                <a:lnTo>
                  <a:pt x="137742" y="64250"/>
                </a:lnTo>
                <a:lnTo>
                  <a:pt x="141380" y="52769"/>
                </a:lnTo>
                <a:lnTo>
                  <a:pt x="109571" y="52769"/>
                </a:lnTo>
                <a:lnTo>
                  <a:pt x="109571" y="20323"/>
                </a:lnTo>
                <a:lnTo>
                  <a:pt x="141071" y="20323"/>
                </a:lnTo>
                <a:lnTo>
                  <a:pt x="145730" y="20988"/>
                </a:lnTo>
                <a:lnTo>
                  <a:pt x="148868" y="22319"/>
                </a:lnTo>
                <a:lnTo>
                  <a:pt x="154431" y="24696"/>
                </a:lnTo>
                <a:lnTo>
                  <a:pt x="157213" y="29308"/>
                </a:lnTo>
                <a:lnTo>
                  <a:pt x="157213" y="42951"/>
                </a:lnTo>
                <a:lnTo>
                  <a:pt x="154598" y="47658"/>
                </a:lnTo>
                <a:lnTo>
                  <a:pt x="158877" y="69217"/>
                </a:lnTo>
                <a:lnTo>
                  <a:pt x="162277" y="74400"/>
                </a:lnTo>
                <a:lnTo>
                  <a:pt x="162277" y="86522"/>
                </a:lnTo>
                <a:lnTo>
                  <a:pt x="161112" y="90373"/>
                </a:lnTo>
                <a:lnTo>
                  <a:pt x="158782" y="93558"/>
                </a:lnTo>
                <a:lnTo>
                  <a:pt x="155073" y="98598"/>
                </a:lnTo>
                <a:lnTo>
                  <a:pt x="148868" y="101117"/>
                </a:lnTo>
                <a:lnTo>
                  <a:pt x="148514" y="112646"/>
                </a:lnTo>
                <a:lnTo>
                  <a:pt x="161021" y="108676"/>
                </a:lnTo>
                <a:close/>
              </a:path>
              <a:path w="1634086" h="143048">
                <a:moveTo>
                  <a:pt x="140167" y="101117"/>
                </a:moveTo>
                <a:lnTo>
                  <a:pt x="109571" y="101117"/>
                </a:lnTo>
                <a:lnTo>
                  <a:pt x="95664" y="113240"/>
                </a:lnTo>
                <a:lnTo>
                  <a:pt x="139953" y="113240"/>
                </a:lnTo>
                <a:lnTo>
                  <a:pt x="148514" y="112646"/>
                </a:lnTo>
                <a:lnTo>
                  <a:pt x="148868" y="101117"/>
                </a:lnTo>
                <a:lnTo>
                  <a:pt x="140167" y="101117"/>
                </a:lnTo>
                <a:close/>
              </a:path>
              <a:path w="1634086" h="143048">
                <a:moveTo>
                  <a:pt x="196605" y="8485"/>
                </a:moveTo>
                <a:lnTo>
                  <a:pt x="196605" y="113240"/>
                </a:lnTo>
                <a:lnTo>
                  <a:pt x="210941" y="113240"/>
                </a:lnTo>
                <a:lnTo>
                  <a:pt x="210941" y="8485"/>
                </a:lnTo>
                <a:lnTo>
                  <a:pt x="196605" y="8485"/>
                </a:lnTo>
                <a:close/>
              </a:path>
              <a:path w="1634086" h="143048">
                <a:moveTo>
                  <a:pt x="256443" y="113240"/>
                </a:moveTo>
                <a:lnTo>
                  <a:pt x="270850" y="113240"/>
                </a:lnTo>
                <a:lnTo>
                  <a:pt x="270850" y="20964"/>
                </a:lnTo>
                <a:lnTo>
                  <a:pt x="306153" y="20964"/>
                </a:lnTo>
                <a:lnTo>
                  <a:pt x="306153" y="8485"/>
                </a:lnTo>
                <a:lnTo>
                  <a:pt x="221139" y="8485"/>
                </a:lnTo>
                <a:lnTo>
                  <a:pt x="221139" y="20964"/>
                </a:lnTo>
                <a:lnTo>
                  <a:pt x="256443" y="20964"/>
                </a:lnTo>
                <a:lnTo>
                  <a:pt x="256443" y="113240"/>
                </a:lnTo>
                <a:close/>
              </a:path>
              <a:path w="1634086" h="143048">
                <a:moveTo>
                  <a:pt x="314379" y="83432"/>
                </a:moveTo>
                <a:lnTo>
                  <a:pt x="314902" y="87568"/>
                </a:lnTo>
                <a:lnTo>
                  <a:pt x="315948" y="95555"/>
                </a:lnTo>
                <a:lnTo>
                  <a:pt x="317802" y="103067"/>
                </a:lnTo>
                <a:lnTo>
                  <a:pt x="320465" y="110103"/>
                </a:lnTo>
                <a:lnTo>
                  <a:pt x="322414" y="115237"/>
                </a:lnTo>
                <a:lnTo>
                  <a:pt x="324221" y="119301"/>
                </a:lnTo>
                <a:lnTo>
                  <a:pt x="325885" y="122297"/>
                </a:lnTo>
                <a:lnTo>
                  <a:pt x="327549" y="125292"/>
                </a:lnTo>
                <a:lnTo>
                  <a:pt x="331852" y="132209"/>
                </a:lnTo>
                <a:lnTo>
                  <a:pt x="338794" y="143048"/>
                </a:lnTo>
                <a:lnTo>
                  <a:pt x="347424" y="143048"/>
                </a:lnTo>
                <a:lnTo>
                  <a:pt x="342770" y="134027"/>
                </a:lnTo>
                <a:lnTo>
                  <a:pt x="337076" y="122013"/>
                </a:lnTo>
                <a:lnTo>
                  <a:pt x="333373" y="112669"/>
                </a:lnTo>
                <a:lnTo>
                  <a:pt x="330146" y="100779"/>
                </a:lnTo>
                <a:lnTo>
                  <a:pt x="328234" y="88220"/>
                </a:lnTo>
                <a:lnTo>
                  <a:pt x="327597" y="74875"/>
                </a:lnTo>
                <a:lnTo>
                  <a:pt x="328061" y="62921"/>
                </a:lnTo>
                <a:lnTo>
                  <a:pt x="329746" y="50267"/>
                </a:lnTo>
                <a:lnTo>
                  <a:pt x="332660" y="38792"/>
                </a:lnTo>
                <a:lnTo>
                  <a:pt x="335128" y="32201"/>
                </a:lnTo>
                <a:lnTo>
                  <a:pt x="340146" y="20985"/>
                </a:lnTo>
                <a:lnTo>
                  <a:pt x="347210" y="6774"/>
                </a:lnTo>
                <a:lnTo>
                  <a:pt x="338295" y="6774"/>
                </a:lnTo>
                <a:lnTo>
                  <a:pt x="331254" y="18139"/>
                </a:lnTo>
                <a:lnTo>
                  <a:pt x="324862" y="29444"/>
                </a:lnTo>
                <a:lnTo>
                  <a:pt x="320750" y="38150"/>
                </a:lnTo>
                <a:lnTo>
                  <a:pt x="317055" y="49685"/>
                </a:lnTo>
                <a:lnTo>
                  <a:pt x="314852" y="62195"/>
                </a:lnTo>
                <a:lnTo>
                  <a:pt x="314117" y="75731"/>
                </a:lnTo>
                <a:lnTo>
                  <a:pt x="314117" y="79486"/>
                </a:lnTo>
                <a:lnTo>
                  <a:pt x="314379" y="83432"/>
                </a:lnTo>
                <a:close/>
              </a:path>
              <a:path w="1634086" h="143048">
                <a:moveTo>
                  <a:pt x="390691" y="40931"/>
                </a:moveTo>
                <a:lnTo>
                  <a:pt x="390691" y="113240"/>
                </a:lnTo>
                <a:lnTo>
                  <a:pt x="404385" y="113240"/>
                </a:lnTo>
                <a:lnTo>
                  <a:pt x="404385" y="11551"/>
                </a:lnTo>
                <a:lnTo>
                  <a:pt x="394257" y="11551"/>
                </a:lnTo>
                <a:lnTo>
                  <a:pt x="392450" y="19443"/>
                </a:lnTo>
                <a:lnTo>
                  <a:pt x="389716" y="24446"/>
                </a:lnTo>
                <a:lnTo>
                  <a:pt x="386055" y="26562"/>
                </a:lnTo>
                <a:lnTo>
                  <a:pt x="382394" y="28678"/>
                </a:lnTo>
                <a:lnTo>
                  <a:pt x="375928" y="30187"/>
                </a:lnTo>
                <a:lnTo>
                  <a:pt x="366656" y="31090"/>
                </a:lnTo>
                <a:lnTo>
                  <a:pt x="366656" y="40931"/>
                </a:lnTo>
                <a:lnTo>
                  <a:pt x="390691" y="40931"/>
                </a:lnTo>
                <a:close/>
              </a:path>
              <a:path w="1634086" h="143048">
                <a:moveTo>
                  <a:pt x="443943" y="65961"/>
                </a:moveTo>
                <a:lnTo>
                  <a:pt x="443943" y="79153"/>
                </a:lnTo>
                <a:lnTo>
                  <a:pt x="479746" y="79153"/>
                </a:lnTo>
                <a:lnTo>
                  <a:pt x="479746" y="65961"/>
                </a:lnTo>
                <a:lnTo>
                  <a:pt x="443943" y="65961"/>
                </a:lnTo>
                <a:close/>
              </a:path>
              <a:path w="1634086" h="143048">
                <a:moveTo>
                  <a:pt x="535249" y="128726"/>
                </a:moveTo>
                <a:lnTo>
                  <a:pt x="528149" y="143048"/>
                </a:lnTo>
                <a:lnTo>
                  <a:pt x="537064" y="143048"/>
                </a:lnTo>
                <a:lnTo>
                  <a:pt x="544028" y="131845"/>
                </a:lnTo>
                <a:lnTo>
                  <a:pt x="550419" y="120532"/>
                </a:lnTo>
                <a:lnTo>
                  <a:pt x="554537" y="111743"/>
                </a:lnTo>
                <a:lnTo>
                  <a:pt x="558284" y="100115"/>
                </a:lnTo>
                <a:lnTo>
                  <a:pt x="560502" y="87606"/>
                </a:lnTo>
                <a:lnTo>
                  <a:pt x="561241" y="74090"/>
                </a:lnTo>
                <a:lnTo>
                  <a:pt x="561241" y="68718"/>
                </a:lnTo>
                <a:lnTo>
                  <a:pt x="560754" y="63132"/>
                </a:lnTo>
                <a:lnTo>
                  <a:pt x="559779" y="57332"/>
                </a:lnTo>
                <a:lnTo>
                  <a:pt x="558804" y="51533"/>
                </a:lnTo>
                <a:lnTo>
                  <a:pt x="557176" y="45662"/>
                </a:lnTo>
                <a:lnTo>
                  <a:pt x="554894" y="39719"/>
                </a:lnTo>
                <a:lnTo>
                  <a:pt x="553087" y="34917"/>
                </a:lnTo>
                <a:lnTo>
                  <a:pt x="551411" y="31150"/>
                </a:lnTo>
                <a:lnTo>
                  <a:pt x="549866" y="28416"/>
                </a:lnTo>
                <a:lnTo>
                  <a:pt x="545381" y="20954"/>
                </a:lnTo>
                <a:lnTo>
                  <a:pt x="536565" y="6774"/>
                </a:lnTo>
                <a:lnTo>
                  <a:pt x="527935" y="6774"/>
                </a:lnTo>
                <a:lnTo>
                  <a:pt x="532588" y="15794"/>
                </a:lnTo>
                <a:lnTo>
                  <a:pt x="538283" y="27807"/>
                </a:lnTo>
                <a:lnTo>
                  <a:pt x="541985" y="37152"/>
                </a:lnTo>
                <a:lnTo>
                  <a:pt x="545203" y="48990"/>
                </a:lnTo>
                <a:lnTo>
                  <a:pt x="547122" y="61546"/>
                </a:lnTo>
                <a:lnTo>
                  <a:pt x="547762" y="74875"/>
                </a:lnTo>
                <a:lnTo>
                  <a:pt x="547312" y="86765"/>
                </a:lnTo>
                <a:lnTo>
                  <a:pt x="545652" y="99437"/>
                </a:lnTo>
                <a:lnTo>
                  <a:pt x="542769" y="110816"/>
                </a:lnTo>
                <a:lnTo>
                  <a:pt x="540274" y="117489"/>
                </a:lnTo>
                <a:lnTo>
                  <a:pt x="535249" y="128726"/>
                </a:lnTo>
                <a:close/>
              </a:path>
              <a:path w="1634086" h="143048">
                <a:moveTo>
                  <a:pt x="624478" y="37865"/>
                </a:moveTo>
                <a:lnTo>
                  <a:pt x="624478" y="53411"/>
                </a:lnTo>
                <a:lnTo>
                  <a:pt x="639384" y="53411"/>
                </a:lnTo>
                <a:lnTo>
                  <a:pt x="639384" y="37865"/>
                </a:lnTo>
                <a:lnTo>
                  <a:pt x="624478" y="37865"/>
                </a:lnTo>
                <a:close/>
              </a:path>
              <a:path w="1634086" h="143048">
                <a:moveTo>
                  <a:pt x="624478" y="97694"/>
                </a:moveTo>
                <a:lnTo>
                  <a:pt x="624478" y="113240"/>
                </a:lnTo>
                <a:lnTo>
                  <a:pt x="639384" y="113240"/>
                </a:lnTo>
                <a:lnTo>
                  <a:pt x="639384" y="97694"/>
                </a:lnTo>
                <a:lnTo>
                  <a:pt x="624478" y="97694"/>
                </a:lnTo>
                <a:close/>
              </a:path>
              <a:path w="1634086" h="143048">
                <a:moveTo>
                  <a:pt x="1272136" y="37865"/>
                </a:moveTo>
                <a:lnTo>
                  <a:pt x="1272136" y="45947"/>
                </a:lnTo>
                <a:lnTo>
                  <a:pt x="1274585" y="52270"/>
                </a:lnTo>
                <a:lnTo>
                  <a:pt x="1279482" y="56834"/>
                </a:lnTo>
                <a:lnTo>
                  <a:pt x="1284380" y="61397"/>
                </a:lnTo>
                <a:lnTo>
                  <a:pt x="1284974" y="41716"/>
                </a:lnTo>
                <a:lnTo>
                  <a:pt x="1284974" y="33111"/>
                </a:lnTo>
                <a:lnTo>
                  <a:pt x="1286294" y="29379"/>
                </a:lnTo>
                <a:lnTo>
                  <a:pt x="1288932" y="25814"/>
                </a:lnTo>
                <a:lnTo>
                  <a:pt x="1292819" y="9579"/>
                </a:lnTo>
                <a:lnTo>
                  <a:pt x="1285390" y="12526"/>
                </a:lnTo>
                <a:lnTo>
                  <a:pt x="1280089" y="18326"/>
                </a:lnTo>
                <a:lnTo>
                  <a:pt x="1274787" y="24126"/>
                </a:lnTo>
                <a:lnTo>
                  <a:pt x="1272136" y="30639"/>
                </a:lnTo>
                <a:lnTo>
                  <a:pt x="1272136" y="37865"/>
                </a:lnTo>
                <a:close/>
              </a:path>
              <a:path w="1634086" h="143048">
                <a:moveTo>
                  <a:pt x="1320182" y="58070"/>
                </a:moveTo>
                <a:lnTo>
                  <a:pt x="1309152" y="54980"/>
                </a:lnTo>
                <a:lnTo>
                  <a:pt x="1309152" y="20323"/>
                </a:lnTo>
                <a:lnTo>
                  <a:pt x="1315713" y="20561"/>
                </a:lnTo>
                <a:lnTo>
                  <a:pt x="1320491" y="23080"/>
                </a:lnTo>
                <a:lnTo>
                  <a:pt x="1323487" y="27882"/>
                </a:lnTo>
                <a:lnTo>
                  <a:pt x="1325103" y="30496"/>
                </a:lnTo>
                <a:lnTo>
                  <a:pt x="1326078" y="33610"/>
                </a:lnTo>
                <a:lnTo>
                  <a:pt x="1326411" y="37223"/>
                </a:lnTo>
                <a:lnTo>
                  <a:pt x="1338892" y="37223"/>
                </a:lnTo>
                <a:lnTo>
                  <a:pt x="1338654" y="29142"/>
                </a:lnTo>
                <a:lnTo>
                  <a:pt x="1336004" y="22640"/>
                </a:lnTo>
                <a:lnTo>
                  <a:pt x="1330940" y="17720"/>
                </a:lnTo>
                <a:lnTo>
                  <a:pt x="1325876" y="12799"/>
                </a:lnTo>
                <a:lnTo>
                  <a:pt x="1318613" y="10006"/>
                </a:lnTo>
                <a:lnTo>
                  <a:pt x="1309152" y="9341"/>
                </a:lnTo>
                <a:lnTo>
                  <a:pt x="1309152" y="0"/>
                </a:lnTo>
                <a:lnTo>
                  <a:pt x="1302376" y="0"/>
                </a:lnTo>
                <a:lnTo>
                  <a:pt x="1302376" y="9483"/>
                </a:lnTo>
                <a:lnTo>
                  <a:pt x="1292819" y="9579"/>
                </a:lnTo>
                <a:lnTo>
                  <a:pt x="1288932" y="25814"/>
                </a:lnTo>
                <a:lnTo>
                  <a:pt x="1291571" y="22248"/>
                </a:lnTo>
                <a:lnTo>
                  <a:pt x="1296005" y="20346"/>
                </a:lnTo>
                <a:lnTo>
                  <a:pt x="1302234" y="20109"/>
                </a:lnTo>
                <a:lnTo>
                  <a:pt x="1302234" y="53625"/>
                </a:lnTo>
                <a:lnTo>
                  <a:pt x="1296956" y="52579"/>
                </a:lnTo>
                <a:lnTo>
                  <a:pt x="1292760" y="50725"/>
                </a:lnTo>
                <a:lnTo>
                  <a:pt x="1289646" y="48062"/>
                </a:lnTo>
                <a:lnTo>
                  <a:pt x="1286531" y="45400"/>
                </a:lnTo>
                <a:lnTo>
                  <a:pt x="1284974" y="41716"/>
                </a:lnTo>
                <a:lnTo>
                  <a:pt x="1284380" y="61397"/>
                </a:lnTo>
                <a:lnTo>
                  <a:pt x="1291963" y="64654"/>
                </a:lnTo>
                <a:lnTo>
                  <a:pt x="1302234" y="66603"/>
                </a:lnTo>
                <a:lnTo>
                  <a:pt x="1302234" y="105467"/>
                </a:lnTo>
                <a:lnTo>
                  <a:pt x="1294246" y="104802"/>
                </a:lnTo>
                <a:lnTo>
                  <a:pt x="1288778" y="101783"/>
                </a:lnTo>
                <a:lnTo>
                  <a:pt x="1285830" y="96411"/>
                </a:lnTo>
                <a:lnTo>
                  <a:pt x="1284166" y="93416"/>
                </a:lnTo>
                <a:lnTo>
                  <a:pt x="1283144" y="88662"/>
                </a:lnTo>
                <a:lnTo>
                  <a:pt x="1282763" y="82149"/>
                </a:lnTo>
                <a:lnTo>
                  <a:pt x="1270139" y="82149"/>
                </a:lnTo>
                <a:lnTo>
                  <a:pt x="1270139" y="90326"/>
                </a:lnTo>
                <a:lnTo>
                  <a:pt x="1271495" y="96815"/>
                </a:lnTo>
                <a:lnTo>
                  <a:pt x="1274205" y="101617"/>
                </a:lnTo>
                <a:lnTo>
                  <a:pt x="1277716" y="106484"/>
                </a:lnTo>
                <a:lnTo>
                  <a:pt x="1287915" y="113309"/>
                </a:lnTo>
                <a:lnTo>
                  <a:pt x="1302376" y="116307"/>
                </a:lnTo>
                <a:lnTo>
                  <a:pt x="1302376" y="130141"/>
                </a:lnTo>
                <a:lnTo>
                  <a:pt x="1309152" y="130141"/>
                </a:lnTo>
                <a:lnTo>
                  <a:pt x="1309152" y="68315"/>
                </a:lnTo>
                <a:lnTo>
                  <a:pt x="1315095" y="69931"/>
                </a:lnTo>
                <a:lnTo>
                  <a:pt x="1319327" y="71643"/>
                </a:lnTo>
                <a:lnTo>
                  <a:pt x="1321847" y="73449"/>
                </a:lnTo>
                <a:lnTo>
                  <a:pt x="1326221" y="76539"/>
                </a:lnTo>
                <a:lnTo>
                  <a:pt x="1328408" y="81055"/>
                </a:lnTo>
                <a:lnTo>
                  <a:pt x="1328408" y="90754"/>
                </a:lnTo>
                <a:lnTo>
                  <a:pt x="1327600" y="94058"/>
                </a:lnTo>
                <a:lnTo>
                  <a:pt x="1325983" y="96910"/>
                </a:lnTo>
                <a:lnTo>
                  <a:pt x="1324343" y="113407"/>
                </a:lnTo>
                <a:lnTo>
                  <a:pt x="1328907" y="110459"/>
                </a:lnTo>
                <a:lnTo>
                  <a:pt x="1332188" y="107947"/>
                </a:lnTo>
                <a:lnTo>
                  <a:pt x="1338981" y="97741"/>
                </a:lnTo>
                <a:lnTo>
                  <a:pt x="1341246" y="83504"/>
                </a:lnTo>
                <a:lnTo>
                  <a:pt x="1341246" y="74756"/>
                </a:lnTo>
                <a:lnTo>
                  <a:pt x="1338036" y="68149"/>
                </a:lnTo>
                <a:lnTo>
                  <a:pt x="1331617" y="63679"/>
                </a:lnTo>
                <a:lnTo>
                  <a:pt x="1327671" y="60970"/>
                </a:lnTo>
                <a:lnTo>
                  <a:pt x="1320182" y="58070"/>
                </a:lnTo>
                <a:close/>
              </a:path>
              <a:path w="1634086" h="143048">
                <a:moveTo>
                  <a:pt x="1322892" y="102473"/>
                </a:moveTo>
                <a:lnTo>
                  <a:pt x="1317282" y="105444"/>
                </a:lnTo>
                <a:lnTo>
                  <a:pt x="1309152" y="105824"/>
                </a:lnTo>
                <a:lnTo>
                  <a:pt x="1309152" y="116307"/>
                </a:lnTo>
                <a:lnTo>
                  <a:pt x="1317758" y="115356"/>
                </a:lnTo>
                <a:lnTo>
                  <a:pt x="1324343" y="113407"/>
                </a:lnTo>
                <a:lnTo>
                  <a:pt x="1325983" y="96910"/>
                </a:lnTo>
                <a:lnTo>
                  <a:pt x="1322892" y="102473"/>
                </a:lnTo>
                <a:close/>
              </a:path>
              <a:path w="1634086" h="143048">
                <a:moveTo>
                  <a:pt x="1435792" y="88282"/>
                </a:moveTo>
                <a:lnTo>
                  <a:pt x="1435792" y="113241"/>
                </a:lnTo>
                <a:lnTo>
                  <a:pt x="1448630" y="113241"/>
                </a:lnTo>
                <a:lnTo>
                  <a:pt x="1448630" y="88282"/>
                </a:lnTo>
                <a:lnTo>
                  <a:pt x="1463678" y="88282"/>
                </a:lnTo>
                <a:lnTo>
                  <a:pt x="1463678" y="77086"/>
                </a:lnTo>
                <a:lnTo>
                  <a:pt x="1448630" y="77086"/>
                </a:lnTo>
                <a:lnTo>
                  <a:pt x="1448630" y="10838"/>
                </a:lnTo>
                <a:lnTo>
                  <a:pt x="1437789" y="10838"/>
                </a:lnTo>
                <a:lnTo>
                  <a:pt x="1435578" y="30806"/>
                </a:lnTo>
                <a:lnTo>
                  <a:pt x="1435578" y="77086"/>
                </a:lnTo>
                <a:lnTo>
                  <a:pt x="1402842" y="77086"/>
                </a:lnTo>
                <a:lnTo>
                  <a:pt x="1391003" y="75731"/>
                </a:lnTo>
                <a:lnTo>
                  <a:pt x="1391003" y="88282"/>
                </a:lnTo>
                <a:lnTo>
                  <a:pt x="1435792" y="88282"/>
                </a:lnTo>
                <a:close/>
              </a:path>
              <a:path w="1634086" h="143048">
                <a:moveTo>
                  <a:pt x="1437789" y="10838"/>
                </a:moveTo>
                <a:lnTo>
                  <a:pt x="1391003" y="75731"/>
                </a:lnTo>
                <a:lnTo>
                  <a:pt x="1402842" y="77086"/>
                </a:lnTo>
                <a:lnTo>
                  <a:pt x="1435578" y="30806"/>
                </a:lnTo>
                <a:lnTo>
                  <a:pt x="1437789" y="108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968725" y="1208200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56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1187062" y="1264734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1351185" y="1240981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1351185" y="1293772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777641" y="1334545"/>
            <a:ext cx="501336" cy="121815"/>
          </a:xfrm>
          <a:custGeom>
            <a:avLst/>
            <a:gdLst/>
            <a:ahLst/>
            <a:cxnLst/>
            <a:rect l="l" t="t" r="r" b="b"/>
            <a:pathLst>
              <a:path w="551470" h="138057">
                <a:moveTo>
                  <a:pt x="400153" y="106395"/>
                </a:moveTo>
                <a:lnTo>
                  <a:pt x="404052" y="108915"/>
                </a:lnTo>
                <a:lnTo>
                  <a:pt x="408878" y="110175"/>
                </a:lnTo>
                <a:lnTo>
                  <a:pt x="421953" y="110175"/>
                </a:lnTo>
                <a:lnTo>
                  <a:pt x="428372" y="107916"/>
                </a:lnTo>
                <a:lnTo>
                  <a:pt x="433887" y="103400"/>
                </a:lnTo>
                <a:lnTo>
                  <a:pt x="441098" y="94755"/>
                </a:lnTo>
                <a:lnTo>
                  <a:pt x="445479" y="82845"/>
                </a:lnTo>
                <a:lnTo>
                  <a:pt x="446939" y="67744"/>
                </a:lnTo>
                <a:lnTo>
                  <a:pt x="446739" y="62451"/>
                </a:lnTo>
                <a:lnTo>
                  <a:pt x="443953" y="49344"/>
                </a:lnTo>
                <a:lnTo>
                  <a:pt x="437881" y="39327"/>
                </a:lnTo>
                <a:lnTo>
                  <a:pt x="431843" y="32695"/>
                </a:lnTo>
                <a:lnTo>
                  <a:pt x="424497" y="29380"/>
                </a:lnTo>
                <a:lnTo>
                  <a:pt x="409995" y="29380"/>
                </a:lnTo>
                <a:lnTo>
                  <a:pt x="404908" y="30806"/>
                </a:lnTo>
                <a:lnTo>
                  <a:pt x="400581" y="33658"/>
                </a:lnTo>
                <a:lnTo>
                  <a:pt x="397538" y="35560"/>
                </a:lnTo>
                <a:lnTo>
                  <a:pt x="397942" y="45092"/>
                </a:lnTo>
                <a:lnTo>
                  <a:pt x="404028" y="40647"/>
                </a:lnTo>
                <a:lnTo>
                  <a:pt x="421763" y="40647"/>
                </a:lnTo>
                <a:lnTo>
                  <a:pt x="427849" y="44854"/>
                </a:lnTo>
                <a:lnTo>
                  <a:pt x="431177" y="53268"/>
                </a:lnTo>
                <a:lnTo>
                  <a:pt x="432936" y="57642"/>
                </a:lnTo>
                <a:lnTo>
                  <a:pt x="433816" y="62872"/>
                </a:lnTo>
                <a:lnTo>
                  <a:pt x="433816" y="78940"/>
                </a:lnTo>
                <a:lnTo>
                  <a:pt x="431831" y="86440"/>
                </a:lnTo>
                <a:lnTo>
                  <a:pt x="427861" y="91455"/>
                </a:lnTo>
                <a:lnTo>
                  <a:pt x="423891" y="96471"/>
                </a:lnTo>
                <a:lnTo>
                  <a:pt x="418910" y="98979"/>
                </a:lnTo>
                <a:lnTo>
                  <a:pt x="404075" y="98979"/>
                </a:lnTo>
                <a:lnTo>
                  <a:pt x="397990" y="95033"/>
                </a:lnTo>
                <a:lnTo>
                  <a:pt x="394661" y="87141"/>
                </a:lnTo>
                <a:lnTo>
                  <a:pt x="395327" y="102521"/>
                </a:lnTo>
                <a:lnTo>
                  <a:pt x="397871" y="104968"/>
                </a:lnTo>
                <a:lnTo>
                  <a:pt x="400153" y="106395"/>
                </a:lnTo>
                <a:close/>
              </a:path>
              <a:path w="551470" h="138057">
                <a:moveTo>
                  <a:pt x="459467" y="107607"/>
                </a:moveTo>
                <a:lnTo>
                  <a:pt x="476584" y="107607"/>
                </a:lnTo>
                <a:lnTo>
                  <a:pt x="505612" y="64536"/>
                </a:lnTo>
                <a:lnTo>
                  <a:pt x="533854" y="107607"/>
                </a:lnTo>
                <a:lnTo>
                  <a:pt x="551470" y="107607"/>
                </a:lnTo>
                <a:lnTo>
                  <a:pt x="514598" y="53910"/>
                </a:lnTo>
                <a:lnTo>
                  <a:pt x="549759" y="2852"/>
                </a:lnTo>
                <a:lnTo>
                  <a:pt x="532856" y="2852"/>
                </a:lnTo>
                <a:lnTo>
                  <a:pt x="506325" y="42929"/>
                </a:lnTo>
                <a:lnTo>
                  <a:pt x="479580" y="2852"/>
                </a:lnTo>
                <a:lnTo>
                  <a:pt x="461821" y="2852"/>
                </a:lnTo>
                <a:lnTo>
                  <a:pt x="496982" y="53910"/>
                </a:lnTo>
                <a:lnTo>
                  <a:pt x="459467" y="107607"/>
                </a:lnTo>
                <a:close/>
              </a:path>
              <a:path w="551470" h="138057">
                <a:moveTo>
                  <a:pt x="392522" y="138057"/>
                </a:moveTo>
                <a:lnTo>
                  <a:pt x="392522" y="99050"/>
                </a:lnTo>
                <a:lnTo>
                  <a:pt x="395327" y="102521"/>
                </a:lnTo>
                <a:lnTo>
                  <a:pt x="394661" y="87141"/>
                </a:lnTo>
                <a:lnTo>
                  <a:pt x="392902" y="83005"/>
                </a:lnTo>
                <a:lnTo>
                  <a:pt x="392022" y="77989"/>
                </a:lnTo>
                <a:lnTo>
                  <a:pt x="392022" y="64774"/>
                </a:lnTo>
                <a:lnTo>
                  <a:pt x="392902" y="58736"/>
                </a:lnTo>
                <a:lnTo>
                  <a:pt x="394661" y="53982"/>
                </a:lnTo>
                <a:lnTo>
                  <a:pt x="397942" y="45092"/>
                </a:lnTo>
                <a:lnTo>
                  <a:pt x="397538" y="35560"/>
                </a:lnTo>
                <a:lnTo>
                  <a:pt x="394733" y="38246"/>
                </a:lnTo>
                <a:lnTo>
                  <a:pt x="392165" y="41716"/>
                </a:lnTo>
                <a:lnTo>
                  <a:pt x="392165" y="31590"/>
                </a:lnTo>
                <a:lnTo>
                  <a:pt x="379684" y="31590"/>
                </a:lnTo>
                <a:lnTo>
                  <a:pt x="379684" y="138057"/>
                </a:lnTo>
                <a:lnTo>
                  <a:pt x="392522" y="138057"/>
                </a:lnTo>
                <a:close/>
              </a:path>
              <a:path w="551470" h="138057">
                <a:moveTo>
                  <a:pt x="216076" y="108819"/>
                </a:moveTo>
                <a:lnTo>
                  <a:pt x="219654" y="108724"/>
                </a:lnTo>
                <a:lnTo>
                  <a:pt x="222839" y="108344"/>
                </a:lnTo>
                <a:lnTo>
                  <a:pt x="225847" y="107607"/>
                </a:lnTo>
                <a:lnTo>
                  <a:pt x="225847" y="97481"/>
                </a:lnTo>
                <a:lnTo>
                  <a:pt x="221971" y="97695"/>
                </a:lnTo>
                <a:lnTo>
                  <a:pt x="219024" y="97695"/>
                </a:lnTo>
                <a:lnTo>
                  <a:pt x="216361" y="96910"/>
                </a:lnTo>
                <a:lnTo>
                  <a:pt x="213651" y="94225"/>
                </a:lnTo>
                <a:lnTo>
                  <a:pt x="213651" y="41716"/>
                </a:lnTo>
                <a:lnTo>
                  <a:pt x="225847" y="41716"/>
                </a:lnTo>
                <a:lnTo>
                  <a:pt x="225847" y="31234"/>
                </a:lnTo>
                <a:lnTo>
                  <a:pt x="213651" y="31234"/>
                </a:lnTo>
                <a:lnTo>
                  <a:pt x="213651" y="9912"/>
                </a:lnTo>
                <a:lnTo>
                  <a:pt x="200671" y="9912"/>
                </a:lnTo>
                <a:lnTo>
                  <a:pt x="200671" y="31234"/>
                </a:lnTo>
                <a:lnTo>
                  <a:pt x="190329" y="31234"/>
                </a:lnTo>
                <a:lnTo>
                  <a:pt x="190329" y="41716"/>
                </a:lnTo>
                <a:lnTo>
                  <a:pt x="200671" y="41716"/>
                </a:lnTo>
                <a:lnTo>
                  <a:pt x="200671" y="97172"/>
                </a:lnTo>
                <a:lnTo>
                  <a:pt x="201740" y="101153"/>
                </a:lnTo>
                <a:lnTo>
                  <a:pt x="203880" y="104220"/>
                </a:lnTo>
                <a:lnTo>
                  <a:pt x="206020" y="107286"/>
                </a:lnTo>
                <a:lnTo>
                  <a:pt x="210085" y="108819"/>
                </a:lnTo>
                <a:lnTo>
                  <a:pt x="216076" y="108819"/>
                </a:lnTo>
                <a:close/>
              </a:path>
              <a:path w="551470" h="138057">
                <a:moveTo>
                  <a:pt x="0" y="60328"/>
                </a:moveTo>
                <a:lnTo>
                  <a:pt x="0" y="73521"/>
                </a:lnTo>
                <a:lnTo>
                  <a:pt x="35802" y="73521"/>
                </a:lnTo>
                <a:lnTo>
                  <a:pt x="35802" y="60328"/>
                </a:lnTo>
                <a:lnTo>
                  <a:pt x="0" y="60328"/>
                </a:lnTo>
                <a:close/>
              </a:path>
              <a:path w="551470" h="138057">
                <a:moveTo>
                  <a:pt x="90267" y="107607"/>
                </a:moveTo>
                <a:lnTo>
                  <a:pt x="103818" y="107607"/>
                </a:lnTo>
                <a:lnTo>
                  <a:pt x="103818" y="22819"/>
                </a:lnTo>
                <a:lnTo>
                  <a:pt x="157522" y="107607"/>
                </a:lnTo>
                <a:lnTo>
                  <a:pt x="173426" y="107607"/>
                </a:lnTo>
                <a:lnTo>
                  <a:pt x="173426" y="2852"/>
                </a:lnTo>
                <a:lnTo>
                  <a:pt x="159947" y="2852"/>
                </a:lnTo>
                <a:lnTo>
                  <a:pt x="159947" y="87712"/>
                </a:lnTo>
                <a:lnTo>
                  <a:pt x="107027" y="2852"/>
                </a:lnTo>
                <a:lnTo>
                  <a:pt x="90267" y="2852"/>
                </a:lnTo>
                <a:lnTo>
                  <a:pt x="90267" y="107607"/>
                </a:lnTo>
                <a:close/>
              </a:path>
              <a:path w="551470" h="138057">
                <a:moveTo>
                  <a:pt x="286441" y="32733"/>
                </a:moveTo>
                <a:lnTo>
                  <a:pt x="292139" y="23211"/>
                </a:lnTo>
                <a:lnTo>
                  <a:pt x="293466" y="21778"/>
                </a:lnTo>
                <a:lnTo>
                  <a:pt x="304009" y="14697"/>
                </a:lnTo>
                <a:lnTo>
                  <a:pt x="317136" y="12337"/>
                </a:lnTo>
                <a:lnTo>
                  <a:pt x="325600" y="12337"/>
                </a:lnTo>
                <a:lnTo>
                  <a:pt x="332173" y="14309"/>
                </a:lnTo>
                <a:lnTo>
                  <a:pt x="336856" y="18255"/>
                </a:lnTo>
                <a:lnTo>
                  <a:pt x="341540" y="22201"/>
                </a:lnTo>
                <a:lnTo>
                  <a:pt x="344666" y="27550"/>
                </a:lnTo>
                <a:lnTo>
                  <a:pt x="346235" y="34300"/>
                </a:lnTo>
                <a:lnTo>
                  <a:pt x="360071" y="34300"/>
                </a:lnTo>
                <a:lnTo>
                  <a:pt x="356100" y="21075"/>
                </a:lnTo>
                <a:lnTo>
                  <a:pt x="347875" y="10482"/>
                </a:lnTo>
                <a:lnTo>
                  <a:pt x="342581" y="6358"/>
                </a:lnTo>
                <a:lnTo>
                  <a:pt x="331139" y="1589"/>
                </a:lnTo>
                <a:lnTo>
                  <a:pt x="316994" y="0"/>
                </a:lnTo>
                <a:lnTo>
                  <a:pt x="314823" y="35"/>
                </a:lnTo>
                <a:lnTo>
                  <a:pt x="301321" y="2143"/>
                </a:lnTo>
                <a:lnTo>
                  <a:pt x="289849" y="7503"/>
                </a:lnTo>
                <a:lnTo>
                  <a:pt x="280406" y="16116"/>
                </a:lnTo>
                <a:lnTo>
                  <a:pt x="273101" y="28021"/>
                </a:lnTo>
                <a:lnTo>
                  <a:pt x="269380" y="40229"/>
                </a:lnTo>
                <a:lnTo>
                  <a:pt x="268139" y="54125"/>
                </a:lnTo>
                <a:lnTo>
                  <a:pt x="268834" y="66041"/>
                </a:lnTo>
                <a:lnTo>
                  <a:pt x="271760" y="79341"/>
                </a:lnTo>
                <a:lnTo>
                  <a:pt x="276973" y="90416"/>
                </a:lnTo>
                <a:lnTo>
                  <a:pt x="284472" y="99264"/>
                </a:lnTo>
                <a:lnTo>
                  <a:pt x="290238" y="103606"/>
                </a:lnTo>
                <a:lnTo>
                  <a:pt x="301801" y="108639"/>
                </a:lnTo>
                <a:lnTo>
                  <a:pt x="315139" y="110317"/>
                </a:lnTo>
                <a:lnTo>
                  <a:pt x="327048" y="109108"/>
                </a:lnTo>
                <a:lnTo>
                  <a:pt x="338992" y="104627"/>
                </a:lnTo>
                <a:lnTo>
                  <a:pt x="348802" y="96839"/>
                </a:lnTo>
                <a:lnTo>
                  <a:pt x="351962" y="93058"/>
                </a:lnTo>
                <a:lnTo>
                  <a:pt x="358016" y="82016"/>
                </a:lnTo>
                <a:lnTo>
                  <a:pt x="361069" y="69099"/>
                </a:lnTo>
                <a:lnTo>
                  <a:pt x="347233" y="69099"/>
                </a:lnTo>
                <a:lnTo>
                  <a:pt x="345807" y="75993"/>
                </a:lnTo>
                <a:lnTo>
                  <a:pt x="343644" y="81555"/>
                </a:lnTo>
                <a:lnTo>
                  <a:pt x="340743" y="85786"/>
                </a:lnTo>
                <a:lnTo>
                  <a:pt x="339890" y="86980"/>
                </a:lnTo>
                <a:lnTo>
                  <a:pt x="330057" y="95123"/>
                </a:lnTo>
                <a:lnTo>
                  <a:pt x="316851" y="97838"/>
                </a:lnTo>
                <a:lnTo>
                  <a:pt x="313676" y="97734"/>
                </a:lnTo>
                <a:lnTo>
                  <a:pt x="300715" y="94405"/>
                </a:lnTo>
                <a:lnTo>
                  <a:pt x="291211" y="86392"/>
                </a:lnTo>
                <a:lnTo>
                  <a:pt x="288366" y="81992"/>
                </a:lnTo>
                <a:lnTo>
                  <a:pt x="284055" y="70433"/>
                </a:lnTo>
                <a:lnTo>
                  <a:pt x="282617" y="56549"/>
                </a:lnTo>
                <a:lnTo>
                  <a:pt x="283298" y="45365"/>
                </a:lnTo>
                <a:lnTo>
                  <a:pt x="286441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137327" y="1339075"/>
            <a:ext cx="141386" cy="92871"/>
          </a:xfrm>
          <a:custGeom>
            <a:avLst/>
            <a:gdLst/>
            <a:ahLst/>
            <a:cxnLst/>
            <a:rect l="l" t="t" r="r" b="b"/>
            <a:pathLst>
              <a:path w="155525" h="105254">
                <a:moveTo>
                  <a:pt x="14335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4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3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7" y="51557"/>
                </a:lnTo>
                <a:lnTo>
                  <a:pt x="67730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2" y="9484"/>
                </a:lnTo>
                <a:lnTo>
                  <a:pt x="51134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7" y="5608"/>
                </a:lnTo>
                <a:lnTo>
                  <a:pt x="7417" y="14832"/>
                </a:lnTo>
                <a:lnTo>
                  <a:pt x="4279" y="20442"/>
                </a:lnTo>
                <a:lnTo>
                  <a:pt x="2638" y="27692"/>
                </a:lnTo>
                <a:lnTo>
                  <a:pt x="2496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3" y="21750"/>
                </a:lnTo>
                <a:lnTo>
                  <a:pt x="21919" y="15094"/>
                </a:lnTo>
                <a:lnTo>
                  <a:pt x="28005" y="11766"/>
                </a:lnTo>
                <a:lnTo>
                  <a:pt x="42744" y="11766"/>
                </a:lnTo>
                <a:lnTo>
                  <a:pt x="47499" y="13513"/>
                </a:lnTo>
                <a:lnTo>
                  <a:pt x="51065" y="17007"/>
                </a:lnTo>
                <a:lnTo>
                  <a:pt x="54631" y="20501"/>
                </a:lnTo>
                <a:lnTo>
                  <a:pt x="56414" y="25220"/>
                </a:lnTo>
                <a:lnTo>
                  <a:pt x="56414" y="36249"/>
                </a:lnTo>
                <a:lnTo>
                  <a:pt x="54464" y="40765"/>
                </a:lnTo>
                <a:lnTo>
                  <a:pt x="50566" y="44712"/>
                </a:lnTo>
                <a:lnTo>
                  <a:pt x="48093" y="47231"/>
                </a:lnTo>
                <a:lnTo>
                  <a:pt x="43790" y="50274"/>
                </a:lnTo>
                <a:lnTo>
                  <a:pt x="37657" y="53839"/>
                </a:lnTo>
                <a:lnTo>
                  <a:pt x="23963" y="61754"/>
                </a:lnTo>
                <a:lnTo>
                  <a:pt x="23698" y="61909"/>
                </a:lnTo>
                <a:lnTo>
                  <a:pt x="12365" y="70273"/>
                </a:lnTo>
                <a:lnTo>
                  <a:pt x="5455" y="79511"/>
                </a:lnTo>
                <a:lnTo>
                  <a:pt x="2294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5" y="90350"/>
                </a:lnTo>
                <a:close/>
              </a:path>
              <a:path w="155525" h="105254">
                <a:moveTo>
                  <a:pt x="99396" y="33872"/>
                </a:moveTo>
                <a:lnTo>
                  <a:pt x="99634" y="28072"/>
                </a:lnTo>
                <a:lnTo>
                  <a:pt x="100656" y="23603"/>
                </a:lnTo>
                <a:lnTo>
                  <a:pt x="102463" y="20466"/>
                </a:lnTo>
                <a:lnTo>
                  <a:pt x="105743" y="14761"/>
                </a:lnTo>
                <a:lnTo>
                  <a:pt x="111663" y="11909"/>
                </a:lnTo>
                <a:lnTo>
                  <a:pt x="125023" y="11909"/>
                </a:lnTo>
                <a:lnTo>
                  <a:pt x="129232" y="13287"/>
                </a:lnTo>
                <a:lnTo>
                  <a:pt x="132845" y="16044"/>
                </a:lnTo>
                <a:lnTo>
                  <a:pt x="136459" y="18801"/>
                </a:lnTo>
                <a:lnTo>
                  <a:pt x="138265" y="22724"/>
                </a:lnTo>
                <a:lnTo>
                  <a:pt x="138265" y="34656"/>
                </a:lnTo>
                <a:lnTo>
                  <a:pt x="135555" y="39410"/>
                </a:lnTo>
                <a:lnTo>
                  <a:pt x="130135" y="42073"/>
                </a:lnTo>
                <a:lnTo>
                  <a:pt x="127044" y="43594"/>
                </a:lnTo>
                <a:lnTo>
                  <a:pt x="123098" y="44355"/>
                </a:lnTo>
                <a:lnTo>
                  <a:pt x="114468" y="44236"/>
                </a:lnTo>
                <a:lnTo>
                  <a:pt x="112019" y="43998"/>
                </a:lnTo>
                <a:lnTo>
                  <a:pt x="112019" y="55337"/>
                </a:lnTo>
                <a:lnTo>
                  <a:pt x="117297" y="55194"/>
                </a:lnTo>
                <a:lnTo>
                  <a:pt x="124952" y="55194"/>
                </a:lnTo>
                <a:lnTo>
                  <a:pt x="130931" y="56597"/>
                </a:lnTo>
                <a:lnTo>
                  <a:pt x="135234" y="59401"/>
                </a:lnTo>
                <a:lnTo>
                  <a:pt x="139537" y="62206"/>
                </a:lnTo>
                <a:lnTo>
                  <a:pt x="141689" y="67126"/>
                </a:lnTo>
                <a:lnTo>
                  <a:pt x="141689" y="79867"/>
                </a:lnTo>
                <a:lnTo>
                  <a:pt x="139644" y="84526"/>
                </a:lnTo>
                <a:lnTo>
                  <a:pt x="135555" y="88140"/>
                </a:lnTo>
                <a:lnTo>
                  <a:pt x="131466" y="91752"/>
                </a:lnTo>
                <a:lnTo>
                  <a:pt x="126046" y="93559"/>
                </a:lnTo>
                <a:lnTo>
                  <a:pt x="110593" y="93559"/>
                </a:lnTo>
                <a:lnTo>
                  <a:pt x="104579" y="90873"/>
                </a:lnTo>
                <a:lnTo>
                  <a:pt x="101250" y="85501"/>
                </a:lnTo>
                <a:lnTo>
                  <a:pt x="99348" y="82506"/>
                </a:lnTo>
                <a:lnTo>
                  <a:pt x="98112" y="77704"/>
                </a:lnTo>
                <a:lnTo>
                  <a:pt x="97542" y="71096"/>
                </a:lnTo>
                <a:lnTo>
                  <a:pt x="84133" y="71096"/>
                </a:lnTo>
                <a:lnTo>
                  <a:pt x="86199" y="84350"/>
                </a:lnTo>
                <a:lnTo>
                  <a:pt x="92300" y="95306"/>
                </a:lnTo>
                <a:lnTo>
                  <a:pt x="93962" y="97126"/>
                </a:lnTo>
                <a:lnTo>
                  <a:pt x="104239" y="103222"/>
                </a:lnTo>
                <a:lnTo>
                  <a:pt x="118581" y="105254"/>
                </a:lnTo>
                <a:lnTo>
                  <a:pt x="122669" y="105124"/>
                </a:lnTo>
                <a:lnTo>
                  <a:pt x="135847" y="102375"/>
                </a:lnTo>
                <a:lnTo>
                  <a:pt x="145897" y="96055"/>
                </a:lnTo>
                <a:lnTo>
                  <a:pt x="153172" y="85366"/>
                </a:lnTo>
                <a:lnTo>
                  <a:pt x="155525" y="72237"/>
                </a:lnTo>
                <a:lnTo>
                  <a:pt x="155525" y="66152"/>
                </a:lnTo>
                <a:lnTo>
                  <a:pt x="154015" y="61006"/>
                </a:lnTo>
                <a:lnTo>
                  <a:pt x="150996" y="56799"/>
                </a:lnTo>
                <a:lnTo>
                  <a:pt x="147977" y="52591"/>
                </a:lnTo>
                <a:lnTo>
                  <a:pt x="143781" y="49750"/>
                </a:lnTo>
                <a:lnTo>
                  <a:pt x="138408" y="48277"/>
                </a:lnTo>
                <a:lnTo>
                  <a:pt x="141736" y="46898"/>
                </a:lnTo>
                <a:lnTo>
                  <a:pt x="144447" y="44997"/>
                </a:lnTo>
                <a:lnTo>
                  <a:pt x="146539" y="42572"/>
                </a:lnTo>
                <a:lnTo>
                  <a:pt x="149914" y="38673"/>
                </a:lnTo>
                <a:lnTo>
                  <a:pt x="151602" y="33587"/>
                </a:lnTo>
                <a:lnTo>
                  <a:pt x="151602" y="18516"/>
                </a:lnTo>
                <a:lnTo>
                  <a:pt x="148749" y="11801"/>
                </a:lnTo>
                <a:lnTo>
                  <a:pt x="143044" y="7167"/>
                </a:lnTo>
                <a:lnTo>
                  <a:pt x="137338" y="2531"/>
                </a:lnTo>
                <a:lnTo>
                  <a:pt x="129279" y="214"/>
                </a:lnTo>
                <a:lnTo>
                  <a:pt x="118866" y="214"/>
                </a:lnTo>
                <a:lnTo>
                  <a:pt x="112055" y="688"/>
                </a:lnTo>
                <a:lnTo>
                  <a:pt x="99670" y="5199"/>
                </a:lnTo>
                <a:lnTo>
                  <a:pt x="91266" y="14475"/>
                </a:lnTo>
                <a:lnTo>
                  <a:pt x="88223" y="19800"/>
                </a:lnTo>
                <a:lnTo>
                  <a:pt x="86701" y="26265"/>
                </a:lnTo>
                <a:lnTo>
                  <a:pt x="86701" y="33872"/>
                </a:lnTo>
                <a:lnTo>
                  <a:pt x="99396" y="3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77642" y="1463407"/>
            <a:ext cx="1478357" cy="123451"/>
          </a:xfrm>
          <a:custGeom>
            <a:avLst/>
            <a:gdLst/>
            <a:ahLst/>
            <a:cxnLst/>
            <a:rect l="l" t="t" r="r" b="b"/>
            <a:pathLst>
              <a:path w="1626193" h="139911">
                <a:moveTo>
                  <a:pt x="293874" y="33468"/>
                </a:moveTo>
                <a:lnTo>
                  <a:pt x="287622" y="40647"/>
                </a:lnTo>
                <a:lnTo>
                  <a:pt x="291437" y="80272"/>
                </a:lnTo>
                <a:lnTo>
                  <a:pt x="291437" y="64346"/>
                </a:lnTo>
                <a:lnTo>
                  <a:pt x="292317" y="58427"/>
                </a:lnTo>
                <a:lnTo>
                  <a:pt x="294076" y="53910"/>
                </a:lnTo>
                <a:lnTo>
                  <a:pt x="301422" y="29879"/>
                </a:lnTo>
                <a:lnTo>
                  <a:pt x="293874" y="33468"/>
                </a:lnTo>
                <a:close/>
              </a:path>
              <a:path w="1626193" h="139911">
                <a:moveTo>
                  <a:pt x="293648" y="117091"/>
                </a:moveTo>
                <a:lnTo>
                  <a:pt x="280597" y="117091"/>
                </a:lnTo>
                <a:lnTo>
                  <a:pt x="281262" y="124936"/>
                </a:lnTo>
                <a:lnTo>
                  <a:pt x="284400" y="130700"/>
                </a:lnTo>
                <a:lnTo>
                  <a:pt x="290011" y="134385"/>
                </a:lnTo>
                <a:lnTo>
                  <a:pt x="295621" y="138068"/>
                </a:lnTo>
                <a:lnTo>
                  <a:pt x="302539" y="139911"/>
                </a:lnTo>
                <a:lnTo>
                  <a:pt x="310765" y="139911"/>
                </a:lnTo>
                <a:lnTo>
                  <a:pt x="321027" y="138927"/>
                </a:lnTo>
                <a:lnTo>
                  <a:pt x="332968" y="133823"/>
                </a:lnTo>
                <a:lnTo>
                  <a:pt x="340933" y="124365"/>
                </a:lnTo>
                <a:lnTo>
                  <a:pt x="343786" y="118755"/>
                </a:lnTo>
                <a:lnTo>
                  <a:pt x="345213" y="111102"/>
                </a:lnTo>
                <a:lnTo>
                  <a:pt x="345213" y="31947"/>
                </a:lnTo>
                <a:lnTo>
                  <a:pt x="333373" y="31947"/>
                </a:lnTo>
                <a:lnTo>
                  <a:pt x="333373" y="41574"/>
                </a:lnTo>
                <a:lnTo>
                  <a:pt x="330854" y="38388"/>
                </a:lnTo>
                <a:lnTo>
                  <a:pt x="328381" y="35964"/>
                </a:lnTo>
                <a:lnTo>
                  <a:pt x="325956" y="34300"/>
                </a:lnTo>
                <a:lnTo>
                  <a:pt x="321487" y="31353"/>
                </a:lnTo>
                <a:lnTo>
                  <a:pt x="316257" y="29879"/>
                </a:lnTo>
                <a:lnTo>
                  <a:pt x="301422" y="29879"/>
                </a:lnTo>
                <a:lnTo>
                  <a:pt x="294076" y="53910"/>
                </a:lnTo>
                <a:lnTo>
                  <a:pt x="297404" y="45448"/>
                </a:lnTo>
                <a:lnTo>
                  <a:pt x="303585" y="41217"/>
                </a:lnTo>
                <a:lnTo>
                  <a:pt x="318658" y="41217"/>
                </a:lnTo>
                <a:lnTo>
                  <a:pt x="323626" y="43499"/>
                </a:lnTo>
                <a:lnTo>
                  <a:pt x="327525" y="48063"/>
                </a:lnTo>
                <a:lnTo>
                  <a:pt x="331424" y="52627"/>
                </a:lnTo>
                <a:lnTo>
                  <a:pt x="333373" y="59639"/>
                </a:lnTo>
                <a:lnTo>
                  <a:pt x="333373" y="75375"/>
                </a:lnTo>
                <a:lnTo>
                  <a:pt x="332327" y="80866"/>
                </a:lnTo>
                <a:lnTo>
                  <a:pt x="330235" y="85572"/>
                </a:lnTo>
                <a:lnTo>
                  <a:pt x="326479" y="93892"/>
                </a:lnTo>
                <a:lnTo>
                  <a:pt x="319989" y="98051"/>
                </a:lnTo>
                <a:lnTo>
                  <a:pt x="304869" y="98051"/>
                </a:lnTo>
                <a:lnTo>
                  <a:pt x="300174" y="95805"/>
                </a:lnTo>
                <a:lnTo>
                  <a:pt x="296679" y="91313"/>
                </a:lnTo>
                <a:lnTo>
                  <a:pt x="293185" y="86820"/>
                </a:lnTo>
                <a:lnTo>
                  <a:pt x="291437" y="80272"/>
                </a:lnTo>
                <a:lnTo>
                  <a:pt x="287622" y="40647"/>
                </a:lnTo>
                <a:lnTo>
                  <a:pt x="284386" y="45059"/>
                </a:lnTo>
                <a:lnTo>
                  <a:pt x="279779" y="56450"/>
                </a:lnTo>
                <a:lnTo>
                  <a:pt x="278243" y="70597"/>
                </a:lnTo>
                <a:lnTo>
                  <a:pt x="278510" y="77153"/>
                </a:lnTo>
                <a:lnTo>
                  <a:pt x="281425" y="90427"/>
                </a:lnTo>
                <a:lnTo>
                  <a:pt x="287550" y="99728"/>
                </a:lnTo>
                <a:lnTo>
                  <a:pt x="293755" y="105598"/>
                </a:lnTo>
                <a:lnTo>
                  <a:pt x="300994" y="108534"/>
                </a:lnTo>
                <a:lnTo>
                  <a:pt x="315211" y="108534"/>
                </a:lnTo>
                <a:lnTo>
                  <a:pt x="319989" y="107583"/>
                </a:lnTo>
                <a:lnTo>
                  <a:pt x="323603" y="105682"/>
                </a:lnTo>
                <a:lnTo>
                  <a:pt x="327216" y="103780"/>
                </a:lnTo>
                <a:lnTo>
                  <a:pt x="330307" y="100880"/>
                </a:lnTo>
                <a:lnTo>
                  <a:pt x="332874" y="96982"/>
                </a:lnTo>
                <a:lnTo>
                  <a:pt x="333017" y="107488"/>
                </a:lnTo>
                <a:lnTo>
                  <a:pt x="332185" y="114786"/>
                </a:lnTo>
                <a:lnTo>
                  <a:pt x="330378" y="118874"/>
                </a:lnTo>
                <a:lnTo>
                  <a:pt x="327335" y="125815"/>
                </a:lnTo>
                <a:lnTo>
                  <a:pt x="320893" y="129285"/>
                </a:lnTo>
                <a:lnTo>
                  <a:pt x="304822" y="129285"/>
                </a:lnTo>
                <a:lnTo>
                  <a:pt x="300257" y="127860"/>
                </a:lnTo>
                <a:lnTo>
                  <a:pt x="297357" y="125007"/>
                </a:lnTo>
                <a:lnTo>
                  <a:pt x="295503" y="123153"/>
                </a:lnTo>
                <a:lnTo>
                  <a:pt x="294266" y="120515"/>
                </a:lnTo>
                <a:lnTo>
                  <a:pt x="293648" y="117091"/>
                </a:lnTo>
                <a:close/>
              </a:path>
              <a:path w="1626193" h="139911">
                <a:moveTo>
                  <a:pt x="531477" y="2852"/>
                </a:moveTo>
                <a:lnTo>
                  <a:pt x="515929" y="2852"/>
                </a:lnTo>
                <a:lnTo>
                  <a:pt x="496174" y="88068"/>
                </a:lnTo>
                <a:lnTo>
                  <a:pt x="472495" y="2852"/>
                </a:lnTo>
                <a:lnTo>
                  <a:pt x="457090" y="2852"/>
                </a:lnTo>
                <a:lnTo>
                  <a:pt x="433412" y="88068"/>
                </a:lnTo>
                <a:lnTo>
                  <a:pt x="413656" y="2852"/>
                </a:lnTo>
                <a:lnTo>
                  <a:pt x="398251" y="2852"/>
                </a:lnTo>
                <a:lnTo>
                  <a:pt x="425638" y="107607"/>
                </a:lnTo>
                <a:lnTo>
                  <a:pt x="440544" y="107607"/>
                </a:lnTo>
                <a:lnTo>
                  <a:pt x="464864" y="20751"/>
                </a:lnTo>
                <a:lnTo>
                  <a:pt x="489042" y="107607"/>
                </a:lnTo>
                <a:lnTo>
                  <a:pt x="503947" y="107607"/>
                </a:lnTo>
                <a:lnTo>
                  <a:pt x="531477" y="2852"/>
                </a:lnTo>
                <a:close/>
              </a:path>
              <a:path w="1626193" h="139911">
                <a:moveTo>
                  <a:pt x="554224" y="32733"/>
                </a:moveTo>
                <a:lnTo>
                  <a:pt x="559922" y="23211"/>
                </a:lnTo>
                <a:lnTo>
                  <a:pt x="561249" y="21778"/>
                </a:lnTo>
                <a:lnTo>
                  <a:pt x="571792" y="14697"/>
                </a:lnTo>
                <a:lnTo>
                  <a:pt x="584920" y="12337"/>
                </a:lnTo>
                <a:lnTo>
                  <a:pt x="593383" y="12337"/>
                </a:lnTo>
                <a:lnTo>
                  <a:pt x="599956" y="14309"/>
                </a:lnTo>
                <a:lnTo>
                  <a:pt x="604640" y="18255"/>
                </a:lnTo>
                <a:lnTo>
                  <a:pt x="609323" y="22201"/>
                </a:lnTo>
                <a:lnTo>
                  <a:pt x="612449" y="27550"/>
                </a:lnTo>
                <a:lnTo>
                  <a:pt x="614018" y="34300"/>
                </a:lnTo>
                <a:lnTo>
                  <a:pt x="627854" y="34300"/>
                </a:lnTo>
                <a:lnTo>
                  <a:pt x="623883" y="21075"/>
                </a:lnTo>
                <a:lnTo>
                  <a:pt x="615659" y="10482"/>
                </a:lnTo>
                <a:lnTo>
                  <a:pt x="610365" y="6358"/>
                </a:lnTo>
                <a:lnTo>
                  <a:pt x="598923" y="1589"/>
                </a:lnTo>
                <a:lnTo>
                  <a:pt x="584777" y="0"/>
                </a:lnTo>
                <a:lnTo>
                  <a:pt x="582606" y="35"/>
                </a:lnTo>
                <a:lnTo>
                  <a:pt x="569105" y="2143"/>
                </a:lnTo>
                <a:lnTo>
                  <a:pt x="557632" y="7503"/>
                </a:lnTo>
                <a:lnTo>
                  <a:pt x="548190" y="16116"/>
                </a:lnTo>
                <a:lnTo>
                  <a:pt x="540884" y="28021"/>
                </a:lnTo>
                <a:lnTo>
                  <a:pt x="537163" y="40229"/>
                </a:lnTo>
                <a:lnTo>
                  <a:pt x="535923" y="54125"/>
                </a:lnTo>
                <a:lnTo>
                  <a:pt x="536618" y="66041"/>
                </a:lnTo>
                <a:lnTo>
                  <a:pt x="539544" y="79341"/>
                </a:lnTo>
                <a:lnTo>
                  <a:pt x="544756" y="90416"/>
                </a:lnTo>
                <a:lnTo>
                  <a:pt x="552255" y="99264"/>
                </a:lnTo>
                <a:lnTo>
                  <a:pt x="558021" y="103606"/>
                </a:lnTo>
                <a:lnTo>
                  <a:pt x="569584" y="108639"/>
                </a:lnTo>
                <a:lnTo>
                  <a:pt x="582923" y="110317"/>
                </a:lnTo>
                <a:lnTo>
                  <a:pt x="594831" y="109108"/>
                </a:lnTo>
                <a:lnTo>
                  <a:pt x="606776" y="104627"/>
                </a:lnTo>
                <a:lnTo>
                  <a:pt x="616586" y="96839"/>
                </a:lnTo>
                <a:lnTo>
                  <a:pt x="619745" y="93058"/>
                </a:lnTo>
                <a:lnTo>
                  <a:pt x="625799" y="82016"/>
                </a:lnTo>
                <a:lnTo>
                  <a:pt x="628853" y="69099"/>
                </a:lnTo>
                <a:lnTo>
                  <a:pt x="615017" y="69099"/>
                </a:lnTo>
                <a:lnTo>
                  <a:pt x="613590" y="75993"/>
                </a:lnTo>
                <a:lnTo>
                  <a:pt x="611427" y="81555"/>
                </a:lnTo>
                <a:lnTo>
                  <a:pt x="608527" y="85786"/>
                </a:lnTo>
                <a:lnTo>
                  <a:pt x="607674" y="86980"/>
                </a:lnTo>
                <a:lnTo>
                  <a:pt x="597841" y="95123"/>
                </a:lnTo>
                <a:lnTo>
                  <a:pt x="584634" y="97838"/>
                </a:lnTo>
                <a:lnTo>
                  <a:pt x="581459" y="97734"/>
                </a:lnTo>
                <a:lnTo>
                  <a:pt x="568498" y="94405"/>
                </a:lnTo>
                <a:lnTo>
                  <a:pt x="558995" y="86392"/>
                </a:lnTo>
                <a:lnTo>
                  <a:pt x="556149" y="81992"/>
                </a:lnTo>
                <a:lnTo>
                  <a:pt x="551838" y="70433"/>
                </a:lnTo>
                <a:lnTo>
                  <a:pt x="550401" y="56549"/>
                </a:lnTo>
                <a:lnTo>
                  <a:pt x="551081" y="45365"/>
                </a:lnTo>
                <a:lnTo>
                  <a:pt x="554224" y="32733"/>
                </a:lnTo>
                <a:close/>
              </a:path>
              <a:path w="1626193" h="139911">
                <a:moveTo>
                  <a:pt x="1560959" y="97387"/>
                </a:moveTo>
                <a:lnTo>
                  <a:pt x="1566142" y="102616"/>
                </a:lnTo>
                <a:lnTo>
                  <a:pt x="1571324" y="107845"/>
                </a:lnTo>
                <a:lnTo>
                  <a:pt x="1578908" y="110460"/>
                </a:lnTo>
                <a:lnTo>
                  <a:pt x="1590772" y="110416"/>
                </a:lnTo>
                <a:lnTo>
                  <a:pt x="1603345" y="107306"/>
                </a:lnTo>
                <a:lnTo>
                  <a:pt x="1613274" y="99286"/>
                </a:lnTo>
                <a:lnTo>
                  <a:pt x="1620559" y="86357"/>
                </a:lnTo>
                <a:lnTo>
                  <a:pt x="1622993" y="78964"/>
                </a:lnTo>
                <a:lnTo>
                  <a:pt x="1625393" y="66652"/>
                </a:lnTo>
                <a:lnTo>
                  <a:pt x="1626193" y="53127"/>
                </a:lnTo>
                <a:lnTo>
                  <a:pt x="1626151" y="50020"/>
                </a:lnTo>
                <a:lnTo>
                  <a:pt x="1624782" y="36600"/>
                </a:lnTo>
                <a:lnTo>
                  <a:pt x="1621486" y="25458"/>
                </a:lnTo>
                <a:lnTo>
                  <a:pt x="1614904" y="14933"/>
                </a:lnTo>
                <a:lnTo>
                  <a:pt x="1604438" y="7744"/>
                </a:lnTo>
                <a:lnTo>
                  <a:pt x="1590676" y="5348"/>
                </a:lnTo>
                <a:lnTo>
                  <a:pt x="1588557" y="5393"/>
                </a:lnTo>
                <a:lnTo>
                  <a:pt x="1575339" y="8341"/>
                </a:lnTo>
                <a:lnTo>
                  <a:pt x="1565643" y="15902"/>
                </a:lnTo>
                <a:lnTo>
                  <a:pt x="1559198" y="27526"/>
                </a:lnTo>
                <a:lnTo>
                  <a:pt x="1557155" y="40362"/>
                </a:lnTo>
                <a:lnTo>
                  <a:pt x="1557155" y="50012"/>
                </a:lnTo>
                <a:lnTo>
                  <a:pt x="1560020" y="57904"/>
                </a:lnTo>
                <a:lnTo>
                  <a:pt x="1565749" y="64037"/>
                </a:lnTo>
                <a:lnTo>
                  <a:pt x="1570492" y="46875"/>
                </a:lnTo>
                <a:lnTo>
                  <a:pt x="1570492" y="33183"/>
                </a:lnTo>
                <a:lnTo>
                  <a:pt x="1572335" y="27561"/>
                </a:lnTo>
                <a:lnTo>
                  <a:pt x="1576020" y="23354"/>
                </a:lnTo>
                <a:lnTo>
                  <a:pt x="1579704" y="19147"/>
                </a:lnTo>
                <a:lnTo>
                  <a:pt x="1584685" y="17043"/>
                </a:lnTo>
                <a:lnTo>
                  <a:pt x="1596809" y="17043"/>
                </a:lnTo>
                <a:lnTo>
                  <a:pt x="1601623" y="18886"/>
                </a:lnTo>
                <a:lnTo>
                  <a:pt x="1605403" y="22570"/>
                </a:lnTo>
                <a:lnTo>
                  <a:pt x="1609183" y="26254"/>
                </a:lnTo>
                <a:lnTo>
                  <a:pt x="1611073" y="31852"/>
                </a:lnTo>
                <a:lnTo>
                  <a:pt x="1611073" y="47731"/>
                </a:lnTo>
                <a:lnTo>
                  <a:pt x="1608969" y="53590"/>
                </a:lnTo>
                <a:lnTo>
                  <a:pt x="1604762" y="56942"/>
                </a:lnTo>
                <a:lnTo>
                  <a:pt x="1600554" y="60293"/>
                </a:lnTo>
                <a:lnTo>
                  <a:pt x="1595906" y="61969"/>
                </a:lnTo>
                <a:lnTo>
                  <a:pt x="1583734" y="61969"/>
                </a:lnTo>
                <a:lnTo>
                  <a:pt x="1578575" y="60008"/>
                </a:lnTo>
                <a:lnTo>
                  <a:pt x="1579265" y="73236"/>
                </a:lnTo>
                <a:lnTo>
                  <a:pt x="1593957" y="73236"/>
                </a:lnTo>
                <a:lnTo>
                  <a:pt x="1598485" y="72321"/>
                </a:lnTo>
                <a:lnTo>
                  <a:pt x="1602693" y="70491"/>
                </a:lnTo>
                <a:lnTo>
                  <a:pt x="1606901" y="68660"/>
                </a:lnTo>
                <a:lnTo>
                  <a:pt x="1610432" y="65487"/>
                </a:lnTo>
                <a:lnTo>
                  <a:pt x="1613284" y="60970"/>
                </a:lnTo>
                <a:lnTo>
                  <a:pt x="1611927" y="70427"/>
                </a:lnTo>
                <a:lnTo>
                  <a:pt x="1608584" y="83680"/>
                </a:lnTo>
                <a:lnTo>
                  <a:pt x="1604084" y="92097"/>
                </a:lnTo>
                <a:lnTo>
                  <a:pt x="1599757" y="97208"/>
                </a:lnTo>
                <a:lnTo>
                  <a:pt x="1594527" y="99763"/>
                </a:lnTo>
                <a:lnTo>
                  <a:pt x="1585113" y="99763"/>
                </a:lnTo>
                <a:lnTo>
                  <a:pt x="1582165" y="99051"/>
                </a:lnTo>
                <a:lnTo>
                  <a:pt x="1579550" y="97624"/>
                </a:lnTo>
                <a:lnTo>
                  <a:pt x="1574462" y="94914"/>
                </a:lnTo>
                <a:lnTo>
                  <a:pt x="1571728" y="90018"/>
                </a:lnTo>
                <a:lnTo>
                  <a:pt x="1571348" y="82934"/>
                </a:lnTo>
                <a:lnTo>
                  <a:pt x="1558368" y="82934"/>
                </a:lnTo>
                <a:lnTo>
                  <a:pt x="1558368" y="90826"/>
                </a:lnTo>
                <a:lnTo>
                  <a:pt x="1560959" y="97387"/>
                </a:lnTo>
                <a:close/>
              </a:path>
              <a:path w="1626193" h="139911">
                <a:moveTo>
                  <a:pt x="1578575" y="60008"/>
                </a:moveTo>
                <a:lnTo>
                  <a:pt x="1575342" y="56086"/>
                </a:lnTo>
                <a:lnTo>
                  <a:pt x="1572109" y="52164"/>
                </a:lnTo>
                <a:lnTo>
                  <a:pt x="1570492" y="46875"/>
                </a:lnTo>
                <a:lnTo>
                  <a:pt x="1565749" y="64037"/>
                </a:lnTo>
                <a:lnTo>
                  <a:pt x="1571479" y="70169"/>
                </a:lnTo>
                <a:lnTo>
                  <a:pt x="1579265" y="73236"/>
                </a:lnTo>
                <a:lnTo>
                  <a:pt x="1578575" y="60008"/>
                </a:lnTo>
                <a:close/>
              </a:path>
              <a:path w="1626193" h="139911">
                <a:moveTo>
                  <a:pt x="0" y="60328"/>
                </a:moveTo>
                <a:lnTo>
                  <a:pt x="0" y="73521"/>
                </a:lnTo>
                <a:lnTo>
                  <a:pt x="35802" y="73521"/>
                </a:lnTo>
                <a:lnTo>
                  <a:pt x="35802" y="60328"/>
                </a:lnTo>
                <a:lnTo>
                  <a:pt x="0" y="60328"/>
                </a:lnTo>
                <a:close/>
              </a:path>
              <a:path w="1626193" h="139911">
                <a:moveTo>
                  <a:pt x="103861" y="32733"/>
                </a:moveTo>
                <a:lnTo>
                  <a:pt x="109559" y="23211"/>
                </a:lnTo>
                <a:lnTo>
                  <a:pt x="110887" y="21778"/>
                </a:lnTo>
                <a:lnTo>
                  <a:pt x="121429" y="14697"/>
                </a:lnTo>
                <a:lnTo>
                  <a:pt x="134557" y="12337"/>
                </a:lnTo>
                <a:lnTo>
                  <a:pt x="143020" y="12337"/>
                </a:lnTo>
                <a:lnTo>
                  <a:pt x="149593" y="14309"/>
                </a:lnTo>
                <a:lnTo>
                  <a:pt x="154277" y="18255"/>
                </a:lnTo>
                <a:lnTo>
                  <a:pt x="158960" y="22201"/>
                </a:lnTo>
                <a:lnTo>
                  <a:pt x="162086" y="27550"/>
                </a:lnTo>
                <a:lnTo>
                  <a:pt x="163655" y="34300"/>
                </a:lnTo>
                <a:lnTo>
                  <a:pt x="177491" y="34300"/>
                </a:lnTo>
                <a:lnTo>
                  <a:pt x="173520" y="21075"/>
                </a:lnTo>
                <a:lnTo>
                  <a:pt x="165296" y="10482"/>
                </a:lnTo>
                <a:lnTo>
                  <a:pt x="160002" y="6358"/>
                </a:lnTo>
                <a:lnTo>
                  <a:pt x="148560" y="1589"/>
                </a:lnTo>
                <a:lnTo>
                  <a:pt x="134414" y="0"/>
                </a:lnTo>
                <a:lnTo>
                  <a:pt x="132244" y="35"/>
                </a:lnTo>
                <a:lnTo>
                  <a:pt x="118742" y="2143"/>
                </a:lnTo>
                <a:lnTo>
                  <a:pt x="107270" y="7503"/>
                </a:lnTo>
                <a:lnTo>
                  <a:pt x="97827" y="16116"/>
                </a:lnTo>
                <a:lnTo>
                  <a:pt x="90521" y="28021"/>
                </a:lnTo>
                <a:lnTo>
                  <a:pt x="86800" y="40229"/>
                </a:lnTo>
                <a:lnTo>
                  <a:pt x="85560" y="54125"/>
                </a:lnTo>
                <a:lnTo>
                  <a:pt x="86255" y="66041"/>
                </a:lnTo>
                <a:lnTo>
                  <a:pt x="89181" y="79341"/>
                </a:lnTo>
                <a:lnTo>
                  <a:pt x="94393" y="90416"/>
                </a:lnTo>
                <a:lnTo>
                  <a:pt x="101892" y="99264"/>
                </a:lnTo>
                <a:lnTo>
                  <a:pt x="107658" y="103606"/>
                </a:lnTo>
                <a:lnTo>
                  <a:pt x="119221" y="108639"/>
                </a:lnTo>
                <a:lnTo>
                  <a:pt x="132560" y="110317"/>
                </a:lnTo>
                <a:lnTo>
                  <a:pt x="144468" y="109108"/>
                </a:lnTo>
                <a:lnTo>
                  <a:pt x="156413" y="104627"/>
                </a:lnTo>
                <a:lnTo>
                  <a:pt x="166223" y="96839"/>
                </a:lnTo>
                <a:lnTo>
                  <a:pt x="169383" y="93058"/>
                </a:lnTo>
                <a:lnTo>
                  <a:pt x="175437" y="82016"/>
                </a:lnTo>
                <a:lnTo>
                  <a:pt x="178490" y="69099"/>
                </a:lnTo>
                <a:lnTo>
                  <a:pt x="164654" y="69099"/>
                </a:lnTo>
                <a:lnTo>
                  <a:pt x="163227" y="75993"/>
                </a:lnTo>
                <a:lnTo>
                  <a:pt x="161064" y="81555"/>
                </a:lnTo>
                <a:lnTo>
                  <a:pt x="158164" y="85786"/>
                </a:lnTo>
                <a:lnTo>
                  <a:pt x="157311" y="86980"/>
                </a:lnTo>
                <a:lnTo>
                  <a:pt x="147478" y="95123"/>
                </a:lnTo>
                <a:lnTo>
                  <a:pt x="134271" y="97838"/>
                </a:lnTo>
                <a:lnTo>
                  <a:pt x="131097" y="97734"/>
                </a:lnTo>
                <a:lnTo>
                  <a:pt x="118135" y="94405"/>
                </a:lnTo>
                <a:lnTo>
                  <a:pt x="108632" y="86392"/>
                </a:lnTo>
                <a:lnTo>
                  <a:pt x="105787" y="81992"/>
                </a:lnTo>
                <a:lnTo>
                  <a:pt x="101475" y="70433"/>
                </a:lnTo>
                <a:lnTo>
                  <a:pt x="100038" y="56549"/>
                </a:lnTo>
                <a:lnTo>
                  <a:pt x="100719" y="45365"/>
                </a:lnTo>
                <a:lnTo>
                  <a:pt x="103861" y="32733"/>
                </a:lnTo>
                <a:close/>
              </a:path>
              <a:path w="1626193" h="139911">
                <a:moveTo>
                  <a:pt x="242702" y="42952"/>
                </a:moveTo>
                <a:lnTo>
                  <a:pt x="245032" y="47136"/>
                </a:lnTo>
                <a:lnTo>
                  <a:pt x="246458" y="49750"/>
                </a:lnTo>
                <a:lnTo>
                  <a:pt x="247171" y="53863"/>
                </a:lnTo>
                <a:lnTo>
                  <a:pt x="247171" y="107607"/>
                </a:lnTo>
                <a:lnTo>
                  <a:pt x="260365" y="107607"/>
                </a:lnTo>
                <a:lnTo>
                  <a:pt x="260365" y="51106"/>
                </a:lnTo>
                <a:lnTo>
                  <a:pt x="259296" y="45234"/>
                </a:lnTo>
                <a:lnTo>
                  <a:pt x="257156" y="41003"/>
                </a:lnTo>
                <a:lnTo>
                  <a:pt x="253210" y="33254"/>
                </a:lnTo>
                <a:lnTo>
                  <a:pt x="245697" y="29380"/>
                </a:lnTo>
                <a:lnTo>
                  <a:pt x="228438" y="29380"/>
                </a:lnTo>
                <a:lnTo>
                  <a:pt x="223279" y="30735"/>
                </a:lnTo>
                <a:lnTo>
                  <a:pt x="219142" y="33444"/>
                </a:lnTo>
                <a:lnTo>
                  <a:pt x="216718" y="35013"/>
                </a:lnTo>
                <a:lnTo>
                  <a:pt x="213984" y="37723"/>
                </a:lnTo>
                <a:lnTo>
                  <a:pt x="210941" y="41574"/>
                </a:lnTo>
                <a:lnTo>
                  <a:pt x="210941" y="2495"/>
                </a:lnTo>
                <a:lnTo>
                  <a:pt x="198103" y="2495"/>
                </a:lnTo>
                <a:lnTo>
                  <a:pt x="198103" y="107607"/>
                </a:lnTo>
                <a:lnTo>
                  <a:pt x="210941" y="107607"/>
                </a:lnTo>
                <a:lnTo>
                  <a:pt x="210941" y="56929"/>
                </a:lnTo>
                <a:lnTo>
                  <a:pt x="213104" y="50012"/>
                </a:lnTo>
                <a:lnTo>
                  <a:pt x="217431" y="46351"/>
                </a:lnTo>
                <a:lnTo>
                  <a:pt x="221757" y="42691"/>
                </a:lnTo>
                <a:lnTo>
                  <a:pt x="226583" y="40860"/>
                </a:lnTo>
                <a:lnTo>
                  <a:pt x="238328" y="40860"/>
                </a:lnTo>
                <a:lnTo>
                  <a:pt x="242702" y="429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1949214" y="1587300"/>
            <a:ext cx="64642" cy="114830"/>
          </a:xfrm>
          <a:custGeom>
            <a:avLst/>
            <a:gdLst/>
            <a:ahLst/>
            <a:cxnLst/>
            <a:rect l="l" t="t" r="r" b="b"/>
            <a:pathLst>
              <a:path w="71106" h="130141">
                <a:moveTo>
                  <a:pt x="50042" y="58070"/>
                </a:moveTo>
                <a:lnTo>
                  <a:pt x="39012" y="54980"/>
                </a:lnTo>
                <a:lnTo>
                  <a:pt x="39012" y="20323"/>
                </a:lnTo>
                <a:lnTo>
                  <a:pt x="45573" y="20560"/>
                </a:lnTo>
                <a:lnTo>
                  <a:pt x="50352" y="23080"/>
                </a:lnTo>
                <a:lnTo>
                  <a:pt x="53347" y="27882"/>
                </a:lnTo>
                <a:lnTo>
                  <a:pt x="54963" y="30496"/>
                </a:lnTo>
                <a:lnTo>
                  <a:pt x="55938" y="33610"/>
                </a:lnTo>
                <a:lnTo>
                  <a:pt x="56271" y="37223"/>
                </a:lnTo>
                <a:lnTo>
                  <a:pt x="68752" y="37223"/>
                </a:lnTo>
                <a:lnTo>
                  <a:pt x="68514" y="29141"/>
                </a:lnTo>
                <a:lnTo>
                  <a:pt x="65864" y="22640"/>
                </a:lnTo>
                <a:lnTo>
                  <a:pt x="60800" y="17720"/>
                </a:lnTo>
                <a:lnTo>
                  <a:pt x="55736" y="12799"/>
                </a:lnTo>
                <a:lnTo>
                  <a:pt x="48473" y="10006"/>
                </a:lnTo>
                <a:lnTo>
                  <a:pt x="39012" y="9341"/>
                </a:lnTo>
                <a:lnTo>
                  <a:pt x="39012" y="0"/>
                </a:lnTo>
                <a:lnTo>
                  <a:pt x="32236" y="0"/>
                </a:lnTo>
                <a:lnTo>
                  <a:pt x="32236" y="9483"/>
                </a:lnTo>
                <a:lnTo>
                  <a:pt x="22679" y="9579"/>
                </a:lnTo>
                <a:lnTo>
                  <a:pt x="18792" y="25814"/>
                </a:lnTo>
                <a:lnTo>
                  <a:pt x="21431" y="22248"/>
                </a:lnTo>
                <a:lnTo>
                  <a:pt x="25865" y="20346"/>
                </a:lnTo>
                <a:lnTo>
                  <a:pt x="32094" y="20109"/>
                </a:lnTo>
                <a:lnTo>
                  <a:pt x="32094" y="53625"/>
                </a:lnTo>
                <a:lnTo>
                  <a:pt x="26816" y="52579"/>
                </a:lnTo>
                <a:lnTo>
                  <a:pt x="22620" y="50725"/>
                </a:lnTo>
                <a:lnTo>
                  <a:pt x="19506" y="48062"/>
                </a:lnTo>
                <a:lnTo>
                  <a:pt x="16391" y="45400"/>
                </a:lnTo>
                <a:lnTo>
                  <a:pt x="14834" y="41716"/>
                </a:lnTo>
                <a:lnTo>
                  <a:pt x="14240" y="61397"/>
                </a:lnTo>
                <a:lnTo>
                  <a:pt x="21823" y="64654"/>
                </a:lnTo>
                <a:lnTo>
                  <a:pt x="32094" y="66603"/>
                </a:lnTo>
                <a:lnTo>
                  <a:pt x="32094" y="105467"/>
                </a:lnTo>
                <a:lnTo>
                  <a:pt x="24106" y="104802"/>
                </a:lnTo>
                <a:lnTo>
                  <a:pt x="18638" y="101783"/>
                </a:lnTo>
                <a:lnTo>
                  <a:pt x="15690" y="96411"/>
                </a:lnTo>
                <a:lnTo>
                  <a:pt x="14026" y="93416"/>
                </a:lnTo>
                <a:lnTo>
                  <a:pt x="13004" y="88662"/>
                </a:lnTo>
                <a:lnTo>
                  <a:pt x="12623" y="82149"/>
                </a:lnTo>
                <a:lnTo>
                  <a:pt x="0" y="82149"/>
                </a:lnTo>
                <a:lnTo>
                  <a:pt x="0" y="90326"/>
                </a:lnTo>
                <a:lnTo>
                  <a:pt x="1355" y="96815"/>
                </a:lnTo>
                <a:lnTo>
                  <a:pt x="4065" y="101617"/>
                </a:lnTo>
                <a:lnTo>
                  <a:pt x="7576" y="106484"/>
                </a:lnTo>
                <a:lnTo>
                  <a:pt x="17775" y="113309"/>
                </a:lnTo>
                <a:lnTo>
                  <a:pt x="32236" y="116307"/>
                </a:lnTo>
                <a:lnTo>
                  <a:pt x="32236" y="130141"/>
                </a:lnTo>
                <a:lnTo>
                  <a:pt x="39012" y="130141"/>
                </a:lnTo>
                <a:lnTo>
                  <a:pt x="39012" y="68315"/>
                </a:lnTo>
                <a:lnTo>
                  <a:pt x="44955" y="69931"/>
                </a:lnTo>
                <a:lnTo>
                  <a:pt x="49187" y="71643"/>
                </a:lnTo>
                <a:lnTo>
                  <a:pt x="51707" y="73449"/>
                </a:lnTo>
                <a:lnTo>
                  <a:pt x="56081" y="76539"/>
                </a:lnTo>
                <a:lnTo>
                  <a:pt x="58268" y="81055"/>
                </a:lnTo>
                <a:lnTo>
                  <a:pt x="58268" y="90754"/>
                </a:lnTo>
                <a:lnTo>
                  <a:pt x="57460" y="94058"/>
                </a:lnTo>
                <a:lnTo>
                  <a:pt x="55843" y="96910"/>
                </a:lnTo>
                <a:lnTo>
                  <a:pt x="54203" y="113407"/>
                </a:lnTo>
                <a:lnTo>
                  <a:pt x="58767" y="110459"/>
                </a:lnTo>
                <a:lnTo>
                  <a:pt x="62048" y="107947"/>
                </a:lnTo>
                <a:lnTo>
                  <a:pt x="68841" y="97741"/>
                </a:lnTo>
                <a:lnTo>
                  <a:pt x="71106" y="83504"/>
                </a:lnTo>
                <a:lnTo>
                  <a:pt x="71106" y="74756"/>
                </a:lnTo>
                <a:lnTo>
                  <a:pt x="67896" y="68149"/>
                </a:lnTo>
                <a:lnTo>
                  <a:pt x="61477" y="63679"/>
                </a:lnTo>
                <a:lnTo>
                  <a:pt x="57531" y="60970"/>
                </a:lnTo>
                <a:lnTo>
                  <a:pt x="50042" y="58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1984680" y="1672809"/>
            <a:ext cx="15301" cy="17114"/>
          </a:xfrm>
          <a:custGeom>
            <a:avLst/>
            <a:gdLst/>
            <a:ahLst/>
            <a:cxnLst/>
            <a:rect l="l" t="t" r="r" b="b"/>
            <a:pathLst>
              <a:path w="16831" h="19396">
                <a:moveTo>
                  <a:pt x="13740" y="5562"/>
                </a:moveTo>
                <a:lnTo>
                  <a:pt x="8130" y="8533"/>
                </a:lnTo>
                <a:lnTo>
                  <a:pt x="0" y="8913"/>
                </a:lnTo>
                <a:lnTo>
                  <a:pt x="0" y="19396"/>
                </a:lnTo>
                <a:lnTo>
                  <a:pt x="8605" y="18445"/>
                </a:lnTo>
                <a:lnTo>
                  <a:pt x="15190" y="16496"/>
                </a:lnTo>
                <a:lnTo>
                  <a:pt x="16831" y="0"/>
                </a:lnTo>
                <a:lnTo>
                  <a:pt x="13740" y="5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092092" y="1596988"/>
            <a:ext cx="64901" cy="92682"/>
          </a:xfrm>
          <a:custGeom>
            <a:avLst/>
            <a:gdLst/>
            <a:ahLst/>
            <a:cxnLst/>
            <a:rect l="l" t="t" r="r" b="b"/>
            <a:pathLst>
              <a:path w="71391" h="105040">
                <a:moveTo>
                  <a:pt x="15262" y="33658"/>
                </a:moveTo>
                <a:lnTo>
                  <a:pt x="15500" y="27858"/>
                </a:lnTo>
                <a:lnTo>
                  <a:pt x="16522" y="23389"/>
                </a:lnTo>
                <a:lnTo>
                  <a:pt x="18329" y="20252"/>
                </a:lnTo>
                <a:lnTo>
                  <a:pt x="21609" y="14546"/>
                </a:lnTo>
                <a:lnTo>
                  <a:pt x="27529" y="11695"/>
                </a:lnTo>
                <a:lnTo>
                  <a:pt x="40890" y="11695"/>
                </a:lnTo>
                <a:lnTo>
                  <a:pt x="45098" y="13073"/>
                </a:lnTo>
                <a:lnTo>
                  <a:pt x="48711" y="15831"/>
                </a:lnTo>
                <a:lnTo>
                  <a:pt x="52325" y="18588"/>
                </a:lnTo>
                <a:lnTo>
                  <a:pt x="54132" y="22510"/>
                </a:lnTo>
                <a:lnTo>
                  <a:pt x="54132" y="34442"/>
                </a:lnTo>
                <a:lnTo>
                  <a:pt x="51421" y="39197"/>
                </a:lnTo>
                <a:lnTo>
                  <a:pt x="46001" y="41859"/>
                </a:lnTo>
                <a:lnTo>
                  <a:pt x="42910" y="43380"/>
                </a:lnTo>
                <a:lnTo>
                  <a:pt x="38964" y="44141"/>
                </a:lnTo>
                <a:lnTo>
                  <a:pt x="30334" y="44022"/>
                </a:lnTo>
                <a:lnTo>
                  <a:pt x="27885" y="43784"/>
                </a:lnTo>
                <a:lnTo>
                  <a:pt x="27885" y="55122"/>
                </a:lnTo>
                <a:lnTo>
                  <a:pt x="33163" y="54980"/>
                </a:lnTo>
                <a:lnTo>
                  <a:pt x="40818" y="54980"/>
                </a:lnTo>
                <a:lnTo>
                  <a:pt x="46797" y="56382"/>
                </a:lnTo>
                <a:lnTo>
                  <a:pt x="51100" y="59187"/>
                </a:lnTo>
                <a:lnTo>
                  <a:pt x="55403" y="61992"/>
                </a:lnTo>
                <a:lnTo>
                  <a:pt x="57555" y="66912"/>
                </a:lnTo>
                <a:lnTo>
                  <a:pt x="57555" y="79653"/>
                </a:lnTo>
                <a:lnTo>
                  <a:pt x="55510" y="84313"/>
                </a:lnTo>
                <a:lnTo>
                  <a:pt x="51421" y="87925"/>
                </a:lnTo>
                <a:lnTo>
                  <a:pt x="47332" y="91538"/>
                </a:lnTo>
                <a:lnTo>
                  <a:pt x="41912" y="93345"/>
                </a:lnTo>
                <a:lnTo>
                  <a:pt x="26459" y="93345"/>
                </a:lnTo>
                <a:lnTo>
                  <a:pt x="20445" y="90659"/>
                </a:lnTo>
                <a:lnTo>
                  <a:pt x="17116" y="85287"/>
                </a:lnTo>
                <a:lnTo>
                  <a:pt x="15214" y="82292"/>
                </a:lnTo>
                <a:lnTo>
                  <a:pt x="13978" y="77490"/>
                </a:lnTo>
                <a:lnTo>
                  <a:pt x="13408" y="70882"/>
                </a:lnTo>
                <a:lnTo>
                  <a:pt x="0" y="70882"/>
                </a:lnTo>
                <a:lnTo>
                  <a:pt x="2065" y="84136"/>
                </a:lnTo>
                <a:lnTo>
                  <a:pt x="8166" y="95092"/>
                </a:lnTo>
                <a:lnTo>
                  <a:pt x="9828" y="96913"/>
                </a:lnTo>
                <a:lnTo>
                  <a:pt x="20105" y="103008"/>
                </a:lnTo>
                <a:lnTo>
                  <a:pt x="34447" y="105040"/>
                </a:lnTo>
                <a:lnTo>
                  <a:pt x="38535" y="104910"/>
                </a:lnTo>
                <a:lnTo>
                  <a:pt x="51713" y="102162"/>
                </a:lnTo>
                <a:lnTo>
                  <a:pt x="61763" y="95841"/>
                </a:lnTo>
                <a:lnTo>
                  <a:pt x="69038" y="85152"/>
                </a:lnTo>
                <a:lnTo>
                  <a:pt x="71391" y="72023"/>
                </a:lnTo>
                <a:lnTo>
                  <a:pt x="71391" y="65938"/>
                </a:lnTo>
                <a:lnTo>
                  <a:pt x="69881" y="60792"/>
                </a:lnTo>
                <a:lnTo>
                  <a:pt x="66862" y="56584"/>
                </a:lnTo>
                <a:lnTo>
                  <a:pt x="63843" y="52377"/>
                </a:lnTo>
                <a:lnTo>
                  <a:pt x="59647" y="49536"/>
                </a:lnTo>
                <a:lnTo>
                  <a:pt x="54274" y="48063"/>
                </a:lnTo>
                <a:lnTo>
                  <a:pt x="57602" y="46684"/>
                </a:lnTo>
                <a:lnTo>
                  <a:pt x="60313" y="44782"/>
                </a:lnTo>
                <a:lnTo>
                  <a:pt x="62405" y="42358"/>
                </a:lnTo>
                <a:lnTo>
                  <a:pt x="65780" y="38460"/>
                </a:lnTo>
                <a:lnTo>
                  <a:pt x="67468" y="33373"/>
                </a:lnTo>
                <a:lnTo>
                  <a:pt x="67468" y="18303"/>
                </a:lnTo>
                <a:lnTo>
                  <a:pt x="64615" y="11588"/>
                </a:lnTo>
                <a:lnTo>
                  <a:pt x="58910" y="6952"/>
                </a:lnTo>
                <a:lnTo>
                  <a:pt x="53204" y="2317"/>
                </a:lnTo>
                <a:lnTo>
                  <a:pt x="45145" y="0"/>
                </a:lnTo>
                <a:lnTo>
                  <a:pt x="34732" y="0"/>
                </a:lnTo>
                <a:lnTo>
                  <a:pt x="27921" y="474"/>
                </a:lnTo>
                <a:lnTo>
                  <a:pt x="15536" y="4984"/>
                </a:lnTo>
                <a:lnTo>
                  <a:pt x="7132" y="14262"/>
                </a:lnTo>
                <a:lnTo>
                  <a:pt x="4089" y="19586"/>
                </a:lnTo>
                <a:lnTo>
                  <a:pt x="2567" y="26052"/>
                </a:lnTo>
                <a:lnTo>
                  <a:pt x="2567" y="33658"/>
                </a:lnTo>
                <a:lnTo>
                  <a:pt x="15262" y="33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171236" y="1598625"/>
            <a:ext cx="64576" cy="88593"/>
          </a:xfrm>
          <a:custGeom>
            <a:avLst/>
            <a:gdLst/>
            <a:ahLst/>
            <a:cxnLst/>
            <a:rect l="l" t="t" r="r" b="b"/>
            <a:pathLst>
              <a:path w="71034" h="100405">
                <a:moveTo>
                  <a:pt x="28742" y="100405"/>
                </a:moveTo>
                <a:lnTo>
                  <a:pt x="30929" y="89945"/>
                </a:lnTo>
                <a:lnTo>
                  <a:pt x="32712" y="82363"/>
                </a:lnTo>
                <a:lnTo>
                  <a:pt x="34090" y="77656"/>
                </a:lnTo>
                <a:lnTo>
                  <a:pt x="38171" y="65771"/>
                </a:lnTo>
                <a:lnTo>
                  <a:pt x="43505" y="53339"/>
                </a:lnTo>
                <a:lnTo>
                  <a:pt x="45221" y="49703"/>
                </a:lnTo>
                <a:lnTo>
                  <a:pt x="51230" y="38409"/>
                </a:lnTo>
                <a:lnTo>
                  <a:pt x="57947" y="27811"/>
                </a:lnTo>
                <a:lnTo>
                  <a:pt x="63391" y="19919"/>
                </a:lnTo>
                <a:lnTo>
                  <a:pt x="67754" y="14380"/>
                </a:lnTo>
                <a:lnTo>
                  <a:pt x="71034" y="11195"/>
                </a:lnTo>
                <a:lnTo>
                  <a:pt x="71034" y="0"/>
                </a:lnTo>
                <a:lnTo>
                  <a:pt x="0" y="0"/>
                </a:lnTo>
                <a:lnTo>
                  <a:pt x="0" y="12906"/>
                </a:lnTo>
                <a:lnTo>
                  <a:pt x="56485" y="12906"/>
                </a:lnTo>
                <a:lnTo>
                  <a:pt x="50316" y="20460"/>
                </a:lnTo>
                <a:lnTo>
                  <a:pt x="43005" y="30754"/>
                </a:lnTo>
                <a:lnTo>
                  <a:pt x="35945" y="42215"/>
                </a:lnTo>
                <a:lnTo>
                  <a:pt x="30349" y="52683"/>
                </a:lnTo>
                <a:lnTo>
                  <a:pt x="24927" y="64577"/>
                </a:lnTo>
                <a:lnTo>
                  <a:pt x="20486" y="76496"/>
                </a:lnTo>
                <a:lnTo>
                  <a:pt x="17027" y="88438"/>
                </a:lnTo>
                <a:lnTo>
                  <a:pt x="14549" y="100405"/>
                </a:lnTo>
                <a:lnTo>
                  <a:pt x="28742" y="1004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247981" y="1596801"/>
            <a:ext cx="64187" cy="90417"/>
          </a:xfrm>
          <a:custGeom>
            <a:avLst/>
            <a:gdLst/>
            <a:ahLst/>
            <a:cxnLst/>
            <a:rect l="l" t="t" r="r" b="b"/>
            <a:pathLst>
              <a:path w="70606" h="102473">
                <a:moveTo>
                  <a:pt x="14335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4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2"/>
                </a:lnTo>
                <a:lnTo>
                  <a:pt x="52681" y="59020"/>
                </a:lnTo>
                <a:lnTo>
                  <a:pt x="58648" y="54932"/>
                </a:lnTo>
                <a:lnTo>
                  <a:pt x="61977" y="51557"/>
                </a:lnTo>
                <a:lnTo>
                  <a:pt x="67730" y="45757"/>
                </a:lnTo>
                <a:lnTo>
                  <a:pt x="70606" y="38769"/>
                </a:lnTo>
                <a:lnTo>
                  <a:pt x="70606" y="22842"/>
                </a:lnTo>
                <a:lnTo>
                  <a:pt x="67908" y="15807"/>
                </a:lnTo>
                <a:lnTo>
                  <a:pt x="62512" y="9483"/>
                </a:lnTo>
                <a:lnTo>
                  <a:pt x="51134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7" y="5608"/>
                </a:lnTo>
                <a:lnTo>
                  <a:pt x="7417" y="14832"/>
                </a:lnTo>
                <a:lnTo>
                  <a:pt x="4279" y="20441"/>
                </a:lnTo>
                <a:lnTo>
                  <a:pt x="2638" y="27691"/>
                </a:lnTo>
                <a:lnTo>
                  <a:pt x="2496" y="36581"/>
                </a:lnTo>
                <a:lnTo>
                  <a:pt x="15547" y="36581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3" y="21749"/>
                </a:lnTo>
                <a:lnTo>
                  <a:pt x="21919" y="15093"/>
                </a:lnTo>
                <a:lnTo>
                  <a:pt x="28005" y="11766"/>
                </a:lnTo>
                <a:lnTo>
                  <a:pt x="42744" y="11766"/>
                </a:lnTo>
                <a:lnTo>
                  <a:pt x="47499" y="13513"/>
                </a:lnTo>
                <a:lnTo>
                  <a:pt x="51065" y="17007"/>
                </a:lnTo>
                <a:lnTo>
                  <a:pt x="54631" y="20501"/>
                </a:lnTo>
                <a:lnTo>
                  <a:pt x="56414" y="25219"/>
                </a:lnTo>
                <a:lnTo>
                  <a:pt x="56414" y="36249"/>
                </a:lnTo>
                <a:lnTo>
                  <a:pt x="54464" y="40765"/>
                </a:lnTo>
                <a:lnTo>
                  <a:pt x="50566" y="44711"/>
                </a:lnTo>
                <a:lnTo>
                  <a:pt x="48093" y="47230"/>
                </a:lnTo>
                <a:lnTo>
                  <a:pt x="43790" y="50273"/>
                </a:lnTo>
                <a:lnTo>
                  <a:pt x="37657" y="53839"/>
                </a:lnTo>
                <a:lnTo>
                  <a:pt x="23963" y="61754"/>
                </a:lnTo>
                <a:lnTo>
                  <a:pt x="23698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4" y="86024"/>
                </a:lnTo>
                <a:lnTo>
                  <a:pt x="475" y="93677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5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78094" y="1640781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78094" y="1667869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894131" y="1594786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966077" y="1592270"/>
            <a:ext cx="84482" cy="97339"/>
          </a:xfrm>
          <a:custGeom>
            <a:avLst/>
            <a:gdLst/>
            <a:ahLst/>
            <a:cxnLst/>
            <a:rect l="l" t="t" r="r" b="b"/>
            <a:pathLst>
              <a:path w="92930" h="110317">
                <a:moveTo>
                  <a:pt x="18301" y="32733"/>
                </a:moveTo>
                <a:lnTo>
                  <a:pt x="23999" y="23211"/>
                </a:lnTo>
                <a:lnTo>
                  <a:pt x="25326" y="21778"/>
                </a:lnTo>
                <a:lnTo>
                  <a:pt x="35869" y="14697"/>
                </a:lnTo>
                <a:lnTo>
                  <a:pt x="48996" y="12337"/>
                </a:lnTo>
                <a:lnTo>
                  <a:pt x="57460" y="12337"/>
                </a:lnTo>
                <a:lnTo>
                  <a:pt x="64033" y="14309"/>
                </a:lnTo>
                <a:lnTo>
                  <a:pt x="68716" y="18255"/>
                </a:lnTo>
                <a:lnTo>
                  <a:pt x="73400" y="22201"/>
                </a:lnTo>
                <a:lnTo>
                  <a:pt x="76526" y="27550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8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1"/>
                </a:lnTo>
                <a:lnTo>
                  <a:pt x="3621" y="79341"/>
                </a:lnTo>
                <a:lnTo>
                  <a:pt x="8833" y="90416"/>
                </a:lnTo>
                <a:lnTo>
                  <a:pt x="16332" y="99264"/>
                </a:lnTo>
                <a:lnTo>
                  <a:pt x="22098" y="103606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2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2"/>
                </a:lnTo>
                <a:lnTo>
                  <a:pt x="20226" y="81992"/>
                </a:lnTo>
                <a:lnTo>
                  <a:pt x="15915" y="70433"/>
                </a:lnTo>
                <a:lnTo>
                  <a:pt x="14477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1071178" y="1594786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1148636" y="1594786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1951030" y="1595751"/>
            <a:ext cx="18802" cy="45722"/>
          </a:xfrm>
          <a:custGeom>
            <a:avLst/>
            <a:gdLst/>
            <a:ahLst/>
            <a:cxnLst/>
            <a:rect l="l" t="t" r="r" b="b"/>
            <a:pathLst>
              <a:path w="20682" h="51818">
                <a:moveTo>
                  <a:pt x="0" y="28286"/>
                </a:moveTo>
                <a:lnTo>
                  <a:pt x="0" y="36368"/>
                </a:lnTo>
                <a:lnTo>
                  <a:pt x="2448" y="42691"/>
                </a:lnTo>
                <a:lnTo>
                  <a:pt x="7346" y="47255"/>
                </a:lnTo>
                <a:lnTo>
                  <a:pt x="12243" y="51818"/>
                </a:lnTo>
                <a:lnTo>
                  <a:pt x="12837" y="32137"/>
                </a:lnTo>
                <a:lnTo>
                  <a:pt x="12837" y="23532"/>
                </a:lnTo>
                <a:lnTo>
                  <a:pt x="14157" y="19800"/>
                </a:lnTo>
                <a:lnTo>
                  <a:pt x="16795" y="16235"/>
                </a:lnTo>
                <a:lnTo>
                  <a:pt x="20682" y="0"/>
                </a:lnTo>
                <a:lnTo>
                  <a:pt x="13253" y="2947"/>
                </a:lnTo>
                <a:lnTo>
                  <a:pt x="7952" y="8747"/>
                </a:lnTo>
                <a:lnTo>
                  <a:pt x="2650" y="14547"/>
                </a:lnTo>
                <a:lnTo>
                  <a:pt x="0" y="21060"/>
                </a:lnTo>
                <a:lnTo>
                  <a:pt x="0" y="28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83800" y="1723649"/>
            <a:ext cx="2115311" cy="95011"/>
          </a:xfrm>
          <a:custGeom>
            <a:avLst/>
            <a:gdLst/>
            <a:ahLst/>
            <a:cxnLst/>
            <a:rect l="l" t="t" r="r" b="b"/>
            <a:pathLst>
              <a:path w="2326842" h="107679">
                <a:moveTo>
                  <a:pt x="2143882" y="57155"/>
                </a:moveTo>
                <a:lnTo>
                  <a:pt x="2140649" y="53233"/>
                </a:lnTo>
                <a:lnTo>
                  <a:pt x="2137416" y="49311"/>
                </a:lnTo>
                <a:lnTo>
                  <a:pt x="2135799" y="44022"/>
                </a:lnTo>
                <a:lnTo>
                  <a:pt x="2131057" y="61185"/>
                </a:lnTo>
                <a:lnTo>
                  <a:pt x="2136786" y="67317"/>
                </a:lnTo>
                <a:lnTo>
                  <a:pt x="2144572" y="70383"/>
                </a:lnTo>
                <a:lnTo>
                  <a:pt x="2143882" y="57155"/>
                </a:lnTo>
                <a:close/>
              </a:path>
              <a:path w="2326842" h="107679">
                <a:moveTo>
                  <a:pt x="2291681" y="3066"/>
                </a:moveTo>
                <a:lnTo>
                  <a:pt x="2234554" y="107465"/>
                </a:lnTo>
                <a:lnTo>
                  <a:pt x="2242470" y="107465"/>
                </a:lnTo>
                <a:lnTo>
                  <a:pt x="2299598" y="3066"/>
                </a:lnTo>
                <a:lnTo>
                  <a:pt x="2291681" y="3066"/>
                </a:lnTo>
                <a:close/>
              </a:path>
              <a:path w="2326842" h="107679">
                <a:moveTo>
                  <a:pt x="2227945" y="45282"/>
                </a:moveTo>
                <a:lnTo>
                  <a:pt x="2224486" y="43844"/>
                </a:lnTo>
                <a:lnTo>
                  <a:pt x="2225140" y="55408"/>
                </a:lnTo>
                <a:lnTo>
                  <a:pt x="2231986" y="55408"/>
                </a:lnTo>
                <a:lnTo>
                  <a:pt x="2231986" y="45282"/>
                </a:lnTo>
                <a:lnTo>
                  <a:pt x="2227945" y="45282"/>
                </a:lnTo>
                <a:close/>
              </a:path>
              <a:path w="2326842" h="107679">
                <a:moveTo>
                  <a:pt x="2297934" y="94628"/>
                </a:moveTo>
                <a:lnTo>
                  <a:pt x="2294451" y="93191"/>
                </a:lnTo>
                <a:lnTo>
                  <a:pt x="2295128" y="104755"/>
                </a:lnTo>
                <a:lnTo>
                  <a:pt x="2302023" y="104755"/>
                </a:lnTo>
                <a:lnTo>
                  <a:pt x="2302023" y="94628"/>
                </a:lnTo>
                <a:lnTo>
                  <a:pt x="2297934" y="94628"/>
                </a:lnTo>
                <a:close/>
              </a:path>
              <a:path w="2326842" h="107679">
                <a:moveTo>
                  <a:pt x="2279557" y="92632"/>
                </a:moveTo>
                <a:lnTo>
                  <a:pt x="2284407" y="97481"/>
                </a:lnTo>
                <a:lnTo>
                  <a:pt x="2289256" y="102330"/>
                </a:lnTo>
                <a:lnTo>
                  <a:pt x="2295128" y="104755"/>
                </a:lnTo>
                <a:lnTo>
                  <a:pt x="2294451" y="93191"/>
                </a:lnTo>
                <a:lnTo>
                  <a:pt x="2291574" y="90315"/>
                </a:lnTo>
                <a:lnTo>
                  <a:pt x="2288698" y="87439"/>
                </a:lnTo>
                <a:lnTo>
                  <a:pt x="2287260" y="83979"/>
                </a:lnTo>
                <a:lnTo>
                  <a:pt x="2287260" y="75898"/>
                </a:lnTo>
                <a:lnTo>
                  <a:pt x="2288698" y="72439"/>
                </a:lnTo>
                <a:lnTo>
                  <a:pt x="2291574" y="69564"/>
                </a:lnTo>
                <a:lnTo>
                  <a:pt x="2294451" y="66687"/>
                </a:lnTo>
                <a:lnTo>
                  <a:pt x="2297934" y="65249"/>
                </a:lnTo>
                <a:lnTo>
                  <a:pt x="2306064" y="65249"/>
                </a:lnTo>
                <a:lnTo>
                  <a:pt x="2309523" y="66687"/>
                </a:lnTo>
                <a:lnTo>
                  <a:pt x="2312400" y="69564"/>
                </a:lnTo>
                <a:lnTo>
                  <a:pt x="2315276" y="72439"/>
                </a:lnTo>
                <a:lnTo>
                  <a:pt x="2316715" y="75898"/>
                </a:lnTo>
                <a:lnTo>
                  <a:pt x="2316715" y="83979"/>
                </a:lnTo>
                <a:lnTo>
                  <a:pt x="2315276" y="87439"/>
                </a:lnTo>
                <a:lnTo>
                  <a:pt x="2312400" y="90315"/>
                </a:lnTo>
                <a:lnTo>
                  <a:pt x="2309523" y="93191"/>
                </a:lnTo>
                <a:lnTo>
                  <a:pt x="2306064" y="94628"/>
                </a:lnTo>
                <a:lnTo>
                  <a:pt x="2302023" y="94628"/>
                </a:lnTo>
                <a:lnTo>
                  <a:pt x="2302023" y="104755"/>
                </a:lnTo>
                <a:lnTo>
                  <a:pt x="2308870" y="104755"/>
                </a:lnTo>
                <a:lnTo>
                  <a:pt x="2314718" y="102330"/>
                </a:lnTo>
                <a:lnTo>
                  <a:pt x="2319567" y="97481"/>
                </a:lnTo>
                <a:lnTo>
                  <a:pt x="2324417" y="92632"/>
                </a:lnTo>
                <a:lnTo>
                  <a:pt x="2326842" y="86785"/>
                </a:lnTo>
                <a:lnTo>
                  <a:pt x="2326842" y="73093"/>
                </a:lnTo>
                <a:lnTo>
                  <a:pt x="2324417" y="67245"/>
                </a:lnTo>
                <a:lnTo>
                  <a:pt x="2319567" y="62396"/>
                </a:lnTo>
                <a:lnTo>
                  <a:pt x="2314718" y="57547"/>
                </a:lnTo>
                <a:lnTo>
                  <a:pt x="2308870" y="55123"/>
                </a:lnTo>
                <a:lnTo>
                  <a:pt x="2295128" y="55123"/>
                </a:lnTo>
                <a:lnTo>
                  <a:pt x="2289256" y="57547"/>
                </a:lnTo>
                <a:lnTo>
                  <a:pt x="2284407" y="62396"/>
                </a:lnTo>
                <a:lnTo>
                  <a:pt x="2279557" y="67245"/>
                </a:lnTo>
                <a:lnTo>
                  <a:pt x="2277132" y="73093"/>
                </a:lnTo>
                <a:lnTo>
                  <a:pt x="2277132" y="86785"/>
                </a:lnTo>
                <a:lnTo>
                  <a:pt x="2279557" y="92632"/>
                </a:lnTo>
                <a:close/>
              </a:path>
              <a:path w="2326842" h="107679">
                <a:moveTo>
                  <a:pt x="2209592" y="43285"/>
                </a:moveTo>
                <a:lnTo>
                  <a:pt x="2214442" y="48134"/>
                </a:lnTo>
                <a:lnTo>
                  <a:pt x="2219291" y="52983"/>
                </a:lnTo>
                <a:lnTo>
                  <a:pt x="2225140" y="55408"/>
                </a:lnTo>
                <a:lnTo>
                  <a:pt x="2224486" y="43844"/>
                </a:lnTo>
                <a:lnTo>
                  <a:pt x="2221609" y="40968"/>
                </a:lnTo>
                <a:lnTo>
                  <a:pt x="2218733" y="38092"/>
                </a:lnTo>
                <a:lnTo>
                  <a:pt x="2217294" y="34633"/>
                </a:lnTo>
                <a:lnTo>
                  <a:pt x="2217294" y="26504"/>
                </a:lnTo>
                <a:lnTo>
                  <a:pt x="2218733" y="23034"/>
                </a:lnTo>
                <a:lnTo>
                  <a:pt x="2221609" y="20181"/>
                </a:lnTo>
                <a:lnTo>
                  <a:pt x="2224486" y="17328"/>
                </a:lnTo>
                <a:lnTo>
                  <a:pt x="2227945" y="15902"/>
                </a:lnTo>
                <a:lnTo>
                  <a:pt x="2236075" y="15902"/>
                </a:lnTo>
                <a:lnTo>
                  <a:pt x="2239558" y="17340"/>
                </a:lnTo>
                <a:lnTo>
                  <a:pt x="2242435" y="20217"/>
                </a:lnTo>
                <a:lnTo>
                  <a:pt x="2245311" y="23093"/>
                </a:lnTo>
                <a:lnTo>
                  <a:pt x="2246750" y="26551"/>
                </a:lnTo>
                <a:lnTo>
                  <a:pt x="2246750" y="34633"/>
                </a:lnTo>
                <a:lnTo>
                  <a:pt x="2245311" y="38092"/>
                </a:lnTo>
                <a:lnTo>
                  <a:pt x="2242435" y="40968"/>
                </a:lnTo>
                <a:lnTo>
                  <a:pt x="2239558" y="43844"/>
                </a:lnTo>
                <a:lnTo>
                  <a:pt x="2236075" y="45282"/>
                </a:lnTo>
                <a:lnTo>
                  <a:pt x="2231986" y="45282"/>
                </a:lnTo>
                <a:lnTo>
                  <a:pt x="2231986" y="55408"/>
                </a:lnTo>
                <a:lnTo>
                  <a:pt x="2238881" y="55408"/>
                </a:lnTo>
                <a:lnTo>
                  <a:pt x="2244752" y="52983"/>
                </a:lnTo>
                <a:lnTo>
                  <a:pt x="2249602" y="48134"/>
                </a:lnTo>
                <a:lnTo>
                  <a:pt x="2254452" y="43285"/>
                </a:lnTo>
                <a:lnTo>
                  <a:pt x="2256877" y="37438"/>
                </a:lnTo>
                <a:lnTo>
                  <a:pt x="2256877" y="23746"/>
                </a:lnTo>
                <a:lnTo>
                  <a:pt x="2254452" y="17887"/>
                </a:lnTo>
                <a:lnTo>
                  <a:pt x="2249602" y="13014"/>
                </a:lnTo>
                <a:lnTo>
                  <a:pt x="2244752" y="8141"/>
                </a:lnTo>
                <a:lnTo>
                  <a:pt x="2238881" y="5705"/>
                </a:lnTo>
                <a:lnTo>
                  <a:pt x="2225140" y="5705"/>
                </a:lnTo>
                <a:lnTo>
                  <a:pt x="2219291" y="8141"/>
                </a:lnTo>
                <a:lnTo>
                  <a:pt x="2214442" y="13014"/>
                </a:lnTo>
                <a:lnTo>
                  <a:pt x="2209592" y="17887"/>
                </a:lnTo>
                <a:lnTo>
                  <a:pt x="2207167" y="23746"/>
                </a:lnTo>
                <a:lnTo>
                  <a:pt x="2207167" y="37438"/>
                </a:lnTo>
                <a:lnTo>
                  <a:pt x="2209592" y="43285"/>
                </a:lnTo>
                <a:close/>
              </a:path>
              <a:path w="2326842" h="107679">
                <a:moveTo>
                  <a:pt x="1158714" y="105967"/>
                </a:moveTo>
                <a:lnTo>
                  <a:pt x="1162292" y="105872"/>
                </a:lnTo>
                <a:lnTo>
                  <a:pt x="1165477" y="105492"/>
                </a:lnTo>
                <a:lnTo>
                  <a:pt x="1168485" y="104755"/>
                </a:lnTo>
                <a:lnTo>
                  <a:pt x="1168485" y="94628"/>
                </a:lnTo>
                <a:lnTo>
                  <a:pt x="1164610" y="94843"/>
                </a:lnTo>
                <a:lnTo>
                  <a:pt x="1161662" y="94843"/>
                </a:lnTo>
                <a:lnTo>
                  <a:pt x="1158999" y="94058"/>
                </a:lnTo>
                <a:lnTo>
                  <a:pt x="1156289" y="91372"/>
                </a:lnTo>
                <a:lnTo>
                  <a:pt x="1156289" y="38864"/>
                </a:lnTo>
                <a:lnTo>
                  <a:pt x="1168485" y="38864"/>
                </a:lnTo>
                <a:lnTo>
                  <a:pt x="1168485" y="28381"/>
                </a:lnTo>
                <a:lnTo>
                  <a:pt x="1156289" y="28381"/>
                </a:lnTo>
                <a:lnTo>
                  <a:pt x="1156289" y="7059"/>
                </a:lnTo>
                <a:lnTo>
                  <a:pt x="1143309" y="7059"/>
                </a:lnTo>
                <a:lnTo>
                  <a:pt x="1143309" y="28381"/>
                </a:lnTo>
                <a:lnTo>
                  <a:pt x="1132967" y="28381"/>
                </a:lnTo>
                <a:lnTo>
                  <a:pt x="1132967" y="38864"/>
                </a:lnTo>
                <a:lnTo>
                  <a:pt x="1143309" y="38864"/>
                </a:lnTo>
                <a:lnTo>
                  <a:pt x="1143309" y="94319"/>
                </a:lnTo>
                <a:lnTo>
                  <a:pt x="1144378" y="98301"/>
                </a:lnTo>
                <a:lnTo>
                  <a:pt x="1146518" y="101367"/>
                </a:lnTo>
                <a:lnTo>
                  <a:pt x="1148658" y="104434"/>
                </a:lnTo>
                <a:lnTo>
                  <a:pt x="1152723" y="105967"/>
                </a:lnTo>
                <a:lnTo>
                  <a:pt x="1158714" y="105967"/>
                </a:lnTo>
                <a:close/>
              </a:path>
              <a:path w="2326842" h="107679">
                <a:moveTo>
                  <a:pt x="890930" y="105967"/>
                </a:moveTo>
                <a:lnTo>
                  <a:pt x="894508" y="105872"/>
                </a:lnTo>
                <a:lnTo>
                  <a:pt x="897694" y="105492"/>
                </a:lnTo>
                <a:lnTo>
                  <a:pt x="900701" y="104755"/>
                </a:lnTo>
                <a:lnTo>
                  <a:pt x="900701" y="94628"/>
                </a:lnTo>
                <a:lnTo>
                  <a:pt x="896826" y="94843"/>
                </a:lnTo>
                <a:lnTo>
                  <a:pt x="893878" y="94843"/>
                </a:lnTo>
                <a:lnTo>
                  <a:pt x="891216" y="94058"/>
                </a:lnTo>
                <a:lnTo>
                  <a:pt x="888506" y="91372"/>
                </a:lnTo>
                <a:lnTo>
                  <a:pt x="888506" y="38864"/>
                </a:lnTo>
                <a:lnTo>
                  <a:pt x="900701" y="38864"/>
                </a:lnTo>
                <a:lnTo>
                  <a:pt x="900701" y="28381"/>
                </a:lnTo>
                <a:lnTo>
                  <a:pt x="888506" y="28381"/>
                </a:lnTo>
                <a:lnTo>
                  <a:pt x="888506" y="7059"/>
                </a:lnTo>
                <a:lnTo>
                  <a:pt x="875525" y="7059"/>
                </a:lnTo>
                <a:lnTo>
                  <a:pt x="875525" y="28381"/>
                </a:lnTo>
                <a:lnTo>
                  <a:pt x="865184" y="28381"/>
                </a:lnTo>
                <a:lnTo>
                  <a:pt x="865184" y="38864"/>
                </a:lnTo>
                <a:lnTo>
                  <a:pt x="875525" y="38864"/>
                </a:lnTo>
                <a:lnTo>
                  <a:pt x="875525" y="94319"/>
                </a:lnTo>
                <a:lnTo>
                  <a:pt x="876595" y="98301"/>
                </a:lnTo>
                <a:lnTo>
                  <a:pt x="878735" y="101367"/>
                </a:lnTo>
                <a:lnTo>
                  <a:pt x="880874" y="104434"/>
                </a:lnTo>
                <a:lnTo>
                  <a:pt x="884939" y="105967"/>
                </a:lnTo>
                <a:lnTo>
                  <a:pt x="890930" y="105967"/>
                </a:lnTo>
                <a:close/>
              </a:path>
              <a:path w="2326842" h="107679">
                <a:moveTo>
                  <a:pt x="593526" y="28381"/>
                </a:moveTo>
                <a:lnTo>
                  <a:pt x="580831" y="28381"/>
                </a:lnTo>
                <a:lnTo>
                  <a:pt x="580831" y="104755"/>
                </a:lnTo>
                <a:lnTo>
                  <a:pt x="593668" y="104755"/>
                </a:lnTo>
                <a:lnTo>
                  <a:pt x="593668" y="54409"/>
                </a:lnTo>
                <a:lnTo>
                  <a:pt x="595653" y="47611"/>
                </a:lnTo>
                <a:lnTo>
                  <a:pt x="599623" y="43855"/>
                </a:lnTo>
                <a:lnTo>
                  <a:pt x="603594" y="40100"/>
                </a:lnTo>
                <a:lnTo>
                  <a:pt x="608004" y="38222"/>
                </a:lnTo>
                <a:lnTo>
                  <a:pt x="618179" y="38222"/>
                </a:lnTo>
                <a:lnTo>
                  <a:pt x="621816" y="40005"/>
                </a:lnTo>
                <a:lnTo>
                  <a:pt x="623765" y="43570"/>
                </a:lnTo>
                <a:lnTo>
                  <a:pt x="625001" y="45947"/>
                </a:lnTo>
                <a:lnTo>
                  <a:pt x="625620" y="49727"/>
                </a:lnTo>
                <a:lnTo>
                  <a:pt x="625620" y="104755"/>
                </a:lnTo>
                <a:lnTo>
                  <a:pt x="638671" y="104755"/>
                </a:lnTo>
                <a:lnTo>
                  <a:pt x="638671" y="52436"/>
                </a:lnTo>
                <a:lnTo>
                  <a:pt x="640490" y="46803"/>
                </a:lnTo>
                <a:lnTo>
                  <a:pt x="644127" y="43428"/>
                </a:lnTo>
                <a:lnTo>
                  <a:pt x="647764" y="40053"/>
                </a:lnTo>
                <a:lnTo>
                  <a:pt x="652103" y="38364"/>
                </a:lnTo>
                <a:lnTo>
                  <a:pt x="660804" y="38364"/>
                </a:lnTo>
                <a:lnTo>
                  <a:pt x="663907" y="39315"/>
                </a:lnTo>
                <a:lnTo>
                  <a:pt x="666450" y="41217"/>
                </a:lnTo>
                <a:lnTo>
                  <a:pt x="668994" y="43119"/>
                </a:lnTo>
                <a:lnTo>
                  <a:pt x="670266" y="46613"/>
                </a:lnTo>
                <a:lnTo>
                  <a:pt x="670266" y="104755"/>
                </a:lnTo>
                <a:lnTo>
                  <a:pt x="683603" y="104755"/>
                </a:lnTo>
                <a:lnTo>
                  <a:pt x="683603" y="47160"/>
                </a:lnTo>
                <a:lnTo>
                  <a:pt x="682604" y="41787"/>
                </a:lnTo>
                <a:lnTo>
                  <a:pt x="680607" y="37794"/>
                </a:lnTo>
                <a:lnTo>
                  <a:pt x="676899" y="30378"/>
                </a:lnTo>
                <a:lnTo>
                  <a:pt x="669909" y="26670"/>
                </a:lnTo>
                <a:lnTo>
                  <a:pt x="654837" y="26670"/>
                </a:lnTo>
                <a:lnTo>
                  <a:pt x="650510" y="27656"/>
                </a:lnTo>
                <a:lnTo>
                  <a:pt x="646659" y="29629"/>
                </a:lnTo>
                <a:lnTo>
                  <a:pt x="642808" y="31602"/>
                </a:lnTo>
                <a:lnTo>
                  <a:pt x="639456" y="34633"/>
                </a:lnTo>
                <a:lnTo>
                  <a:pt x="636603" y="38721"/>
                </a:lnTo>
                <a:lnTo>
                  <a:pt x="634891" y="35394"/>
                </a:lnTo>
                <a:lnTo>
                  <a:pt x="632989" y="32874"/>
                </a:lnTo>
                <a:lnTo>
                  <a:pt x="630897" y="31162"/>
                </a:lnTo>
                <a:lnTo>
                  <a:pt x="627189" y="28167"/>
                </a:lnTo>
                <a:lnTo>
                  <a:pt x="622291" y="26670"/>
                </a:lnTo>
                <a:lnTo>
                  <a:pt x="610833" y="26670"/>
                </a:lnTo>
                <a:lnTo>
                  <a:pt x="606030" y="28120"/>
                </a:lnTo>
                <a:lnTo>
                  <a:pt x="601799" y="31020"/>
                </a:lnTo>
                <a:lnTo>
                  <a:pt x="599326" y="32731"/>
                </a:lnTo>
                <a:lnTo>
                  <a:pt x="596569" y="35465"/>
                </a:lnTo>
                <a:lnTo>
                  <a:pt x="593526" y="39221"/>
                </a:lnTo>
                <a:lnTo>
                  <a:pt x="593526" y="28381"/>
                </a:lnTo>
                <a:close/>
              </a:path>
              <a:path w="2326842" h="107679">
                <a:moveTo>
                  <a:pt x="562287" y="105967"/>
                </a:moveTo>
                <a:lnTo>
                  <a:pt x="565865" y="105872"/>
                </a:lnTo>
                <a:lnTo>
                  <a:pt x="569051" y="105492"/>
                </a:lnTo>
                <a:lnTo>
                  <a:pt x="572058" y="104755"/>
                </a:lnTo>
                <a:lnTo>
                  <a:pt x="572058" y="94628"/>
                </a:lnTo>
                <a:lnTo>
                  <a:pt x="568183" y="94843"/>
                </a:lnTo>
                <a:lnTo>
                  <a:pt x="565235" y="94843"/>
                </a:lnTo>
                <a:lnTo>
                  <a:pt x="562573" y="94058"/>
                </a:lnTo>
                <a:lnTo>
                  <a:pt x="559862" y="91372"/>
                </a:lnTo>
                <a:lnTo>
                  <a:pt x="559862" y="38864"/>
                </a:lnTo>
                <a:lnTo>
                  <a:pt x="572058" y="38864"/>
                </a:lnTo>
                <a:lnTo>
                  <a:pt x="572058" y="28381"/>
                </a:lnTo>
                <a:lnTo>
                  <a:pt x="559862" y="28381"/>
                </a:lnTo>
                <a:lnTo>
                  <a:pt x="559862" y="7059"/>
                </a:lnTo>
                <a:lnTo>
                  <a:pt x="546882" y="7059"/>
                </a:lnTo>
                <a:lnTo>
                  <a:pt x="546882" y="28381"/>
                </a:lnTo>
                <a:lnTo>
                  <a:pt x="536541" y="28381"/>
                </a:lnTo>
                <a:lnTo>
                  <a:pt x="536541" y="38864"/>
                </a:lnTo>
                <a:lnTo>
                  <a:pt x="546882" y="38864"/>
                </a:lnTo>
                <a:lnTo>
                  <a:pt x="546882" y="94319"/>
                </a:lnTo>
                <a:lnTo>
                  <a:pt x="547952" y="98301"/>
                </a:lnTo>
                <a:lnTo>
                  <a:pt x="550092" y="101367"/>
                </a:lnTo>
                <a:lnTo>
                  <a:pt x="552231" y="104434"/>
                </a:lnTo>
                <a:lnTo>
                  <a:pt x="556296" y="105967"/>
                </a:lnTo>
                <a:lnTo>
                  <a:pt x="562287" y="105967"/>
                </a:lnTo>
                <a:close/>
              </a:path>
              <a:path w="2326842" h="107679">
                <a:moveTo>
                  <a:pt x="14192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899" y="17043"/>
                </a:lnTo>
                <a:lnTo>
                  <a:pt x="68609" y="22130"/>
                </a:lnTo>
                <a:lnTo>
                  <a:pt x="72913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0" y="39648"/>
                </a:lnTo>
                <a:lnTo>
                  <a:pt x="83016" y="34514"/>
                </a:lnTo>
                <a:lnTo>
                  <a:pt x="83016" y="28238"/>
                </a:lnTo>
                <a:lnTo>
                  <a:pt x="82809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4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2" y="47991"/>
                </a:lnTo>
                <a:lnTo>
                  <a:pt x="14192" y="12194"/>
                </a:lnTo>
                <a:close/>
              </a:path>
              <a:path w="2326842" h="107679">
                <a:moveTo>
                  <a:pt x="67944" y="97077"/>
                </a:moveTo>
                <a:lnTo>
                  <a:pt x="68182" y="99834"/>
                </a:lnTo>
                <a:lnTo>
                  <a:pt x="68467" y="101260"/>
                </a:lnTo>
                <a:lnTo>
                  <a:pt x="69608" y="104755"/>
                </a:lnTo>
                <a:lnTo>
                  <a:pt x="87010" y="104755"/>
                </a:lnTo>
                <a:lnTo>
                  <a:pt x="87010" y="102401"/>
                </a:lnTo>
                <a:lnTo>
                  <a:pt x="83301" y="99311"/>
                </a:lnTo>
                <a:lnTo>
                  <a:pt x="82446" y="95983"/>
                </a:lnTo>
                <a:lnTo>
                  <a:pt x="81923" y="94034"/>
                </a:lnTo>
                <a:lnTo>
                  <a:pt x="81590" y="91063"/>
                </a:lnTo>
                <a:lnTo>
                  <a:pt x="81447" y="87070"/>
                </a:lnTo>
                <a:lnTo>
                  <a:pt x="80948" y="73021"/>
                </a:lnTo>
                <a:lnTo>
                  <a:pt x="80710" y="66936"/>
                </a:lnTo>
                <a:lnTo>
                  <a:pt x="79557" y="62539"/>
                </a:lnTo>
                <a:lnTo>
                  <a:pt x="77489" y="59829"/>
                </a:lnTo>
                <a:lnTo>
                  <a:pt x="75421" y="57119"/>
                </a:lnTo>
                <a:lnTo>
                  <a:pt x="72342" y="54932"/>
                </a:lnTo>
                <a:lnTo>
                  <a:pt x="68253" y="53268"/>
                </a:lnTo>
                <a:lnTo>
                  <a:pt x="72913" y="50844"/>
                </a:lnTo>
                <a:lnTo>
                  <a:pt x="68609" y="22130"/>
                </a:lnTo>
                <a:lnTo>
                  <a:pt x="68609" y="36534"/>
                </a:lnTo>
                <a:lnTo>
                  <a:pt x="66672" y="41336"/>
                </a:lnTo>
                <a:lnTo>
                  <a:pt x="62797" y="43998"/>
                </a:lnTo>
                <a:lnTo>
                  <a:pt x="64021" y="64084"/>
                </a:lnTo>
                <a:lnTo>
                  <a:pt x="66565" y="68671"/>
                </a:lnTo>
                <a:lnTo>
                  <a:pt x="66898" y="75518"/>
                </a:lnTo>
                <a:lnTo>
                  <a:pt x="67754" y="92988"/>
                </a:lnTo>
                <a:lnTo>
                  <a:pt x="67944" y="97077"/>
                </a:lnTo>
                <a:close/>
              </a:path>
              <a:path w="2326842" h="107679">
                <a:moveTo>
                  <a:pt x="126307" y="39993"/>
                </a:moveTo>
                <a:lnTo>
                  <a:pt x="131252" y="37866"/>
                </a:lnTo>
                <a:lnTo>
                  <a:pt x="145374" y="37866"/>
                </a:lnTo>
                <a:lnTo>
                  <a:pt x="151246" y="40955"/>
                </a:lnTo>
                <a:lnTo>
                  <a:pt x="154764" y="47136"/>
                </a:lnTo>
                <a:lnTo>
                  <a:pt x="156666" y="50463"/>
                </a:lnTo>
                <a:lnTo>
                  <a:pt x="157878" y="54909"/>
                </a:lnTo>
                <a:lnTo>
                  <a:pt x="158401" y="60471"/>
                </a:lnTo>
                <a:lnTo>
                  <a:pt x="115966" y="60471"/>
                </a:lnTo>
                <a:lnTo>
                  <a:pt x="116204" y="53911"/>
                </a:lnTo>
                <a:lnTo>
                  <a:pt x="111829" y="38151"/>
                </a:lnTo>
                <a:lnTo>
                  <a:pt x="108336" y="42859"/>
                </a:lnTo>
                <a:lnTo>
                  <a:pt x="103467" y="54320"/>
                </a:lnTo>
                <a:lnTo>
                  <a:pt x="101845" y="68030"/>
                </a:lnTo>
                <a:lnTo>
                  <a:pt x="102140" y="74236"/>
                </a:lnTo>
                <a:lnTo>
                  <a:pt x="105253" y="87084"/>
                </a:lnTo>
                <a:lnTo>
                  <a:pt x="111758" y="97089"/>
                </a:lnTo>
                <a:lnTo>
                  <a:pt x="123179" y="105047"/>
                </a:lnTo>
                <a:lnTo>
                  <a:pt x="135936" y="107464"/>
                </a:lnTo>
                <a:lnTo>
                  <a:pt x="139834" y="107464"/>
                </a:lnTo>
                <a:lnTo>
                  <a:pt x="143329" y="107084"/>
                </a:lnTo>
                <a:lnTo>
                  <a:pt x="146420" y="106324"/>
                </a:lnTo>
                <a:lnTo>
                  <a:pt x="152173" y="104992"/>
                </a:lnTo>
                <a:lnTo>
                  <a:pt x="156999" y="102425"/>
                </a:lnTo>
                <a:lnTo>
                  <a:pt x="160898" y="98622"/>
                </a:lnTo>
                <a:lnTo>
                  <a:pt x="163227" y="96435"/>
                </a:lnTo>
                <a:lnTo>
                  <a:pt x="165331" y="93618"/>
                </a:lnTo>
                <a:lnTo>
                  <a:pt x="167210" y="90172"/>
                </a:lnTo>
                <a:lnTo>
                  <a:pt x="169088" y="86725"/>
                </a:lnTo>
                <a:lnTo>
                  <a:pt x="170193" y="83599"/>
                </a:lnTo>
                <a:lnTo>
                  <a:pt x="170526" y="80794"/>
                </a:lnTo>
                <a:lnTo>
                  <a:pt x="157902" y="80794"/>
                </a:lnTo>
                <a:lnTo>
                  <a:pt x="156951" y="84170"/>
                </a:lnTo>
                <a:lnTo>
                  <a:pt x="155335" y="87141"/>
                </a:lnTo>
                <a:lnTo>
                  <a:pt x="153052" y="89708"/>
                </a:lnTo>
                <a:lnTo>
                  <a:pt x="149059" y="94130"/>
                </a:lnTo>
                <a:lnTo>
                  <a:pt x="143710" y="96340"/>
                </a:lnTo>
                <a:lnTo>
                  <a:pt x="129826" y="96340"/>
                </a:lnTo>
                <a:lnTo>
                  <a:pt x="124524" y="93999"/>
                </a:lnTo>
                <a:lnTo>
                  <a:pt x="121101" y="89316"/>
                </a:lnTo>
                <a:lnTo>
                  <a:pt x="117678" y="84633"/>
                </a:lnTo>
                <a:lnTo>
                  <a:pt x="115847" y="78417"/>
                </a:lnTo>
                <a:lnTo>
                  <a:pt x="115609" y="70668"/>
                </a:lnTo>
                <a:lnTo>
                  <a:pt x="171596" y="70668"/>
                </a:lnTo>
                <a:lnTo>
                  <a:pt x="171596" y="62967"/>
                </a:lnTo>
                <a:lnTo>
                  <a:pt x="171215" y="57357"/>
                </a:lnTo>
                <a:lnTo>
                  <a:pt x="170455" y="53839"/>
                </a:lnTo>
                <a:lnTo>
                  <a:pt x="169599" y="48705"/>
                </a:lnTo>
                <a:lnTo>
                  <a:pt x="167887" y="44212"/>
                </a:lnTo>
                <a:lnTo>
                  <a:pt x="165320" y="40361"/>
                </a:lnTo>
                <a:lnTo>
                  <a:pt x="162657" y="36321"/>
                </a:lnTo>
                <a:lnTo>
                  <a:pt x="158782" y="33028"/>
                </a:lnTo>
                <a:lnTo>
                  <a:pt x="153694" y="30485"/>
                </a:lnTo>
                <a:lnTo>
                  <a:pt x="148607" y="27941"/>
                </a:lnTo>
                <a:lnTo>
                  <a:pt x="143353" y="26670"/>
                </a:lnTo>
                <a:lnTo>
                  <a:pt x="137933" y="26670"/>
                </a:lnTo>
                <a:lnTo>
                  <a:pt x="134483" y="26807"/>
                </a:lnTo>
                <a:lnTo>
                  <a:pt x="126307" y="39993"/>
                </a:lnTo>
                <a:close/>
              </a:path>
              <a:path w="2326842" h="107679">
                <a:moveTo>
                  <a:pt x="116204" y="53911"/>
                </a:moveTo>
                <a:lnTo>
                  <a:pt x="118320" y="48502"/>
                </a:lnTo>
                <a:lnTo>
                  <a:pt x="122314" y="44248"/>
                </a:lnTo>
                <a:lnTo>
                  <a:pt x="126307" y="39993"/>
                </a:lnTo>
                <a:lnTo>
                  <a:pt x="134483" y="26807"/>
                </a:lnTo>
                <a:lnTo>
                  <a:pt x="121940" y="30202"/>
                </a:lnTo>
                <a:lnTo>
                  <a:pt x="111829" y="38151"/>
                </a:lnTo>
                <a:lnTo>
                  <a:pt x="116204" y="53911"/>
                </a:lnTo>
                <a:close/>
              </a:path>
              <a:path w="2326842" h="107679">
                <a:moveTo>
                  <a:pt x="191328" y="28738"/>
                </a:moveTo>
                <a:lnTo>
                  <a:pt x="191328" y="104755"/>
                </a:lnTo>
                <a:lnTo>
                  <a:pt x="204379" y="104755"/>
                </a:lnTo>
                <a:lnTo>
                  <a:pt x="204379" y="28738"/>
                </a:lnTo>
                <a:lnTo>
                  <a:pt x="191328" y="28738"/>
                </a:lnTo>
                <a:close/>
              </a:path>
              <a:path w="2326842" h="107679">
                <a:moveTo>
                  <a:pt x="191328" y="0"/>
                </a:moveTo>
                <a:lnTo>
                  <a:pt x="191328" y="14547"/>
                </a:lnTo>
                <a:lnTo>
                  <a:pt x="204379" y="14547"/>
                </a:lnTo>
                <a:lnTo>
                  <a:pt x="204379" y="0"/>
                </a:lnTo>
                <a:lnTo>
                  <a:pt x="191328" y="0"/>
                </a:lnTo>
                <a:close/>
              </a:path>
              <a:path w="2326842" h="107679">
                <a:moveTo>
                  <a:pt x="240681" y="104755"/>
                </a:moveTo>
                <a:lnTo>
                  <a:pt x="240681" y="59758"/>
                </a:lnTo>
                <a:lnTo>
                  <a:pt x="241002" y="55919"/>
                </a:lnTo>
                <a:lnTo>
                  <a:pt x="241644" y="53233"/>
                </a:lnTo>
                <a:lnTo>
                  <a:pt x="242286" y="50547"/>
                </a:lnTo>
                <a:lnTo>
                  <a:pt x="243677" y="47944"/>
                </a:lnTo>
                <a:lnTo>
                  <a:pt x="245816" y="45424"/>
                </a:lnTo>
                <a:lnTo>
                  <a:pt x="248479" y="42287"/>
                </a:lnTo>
                <a:lnTo>
                  <a:pt x="251569" y="40195"/>
                </a:lnTo>
                <a:lnTo>
                  <a:pt x="255088" y="39149"/>
                </a:lnTo>
                <a:lnTo>
                  <a:pt x="257037" y="38531"/>
                </a:lnTo>
                <a:lnTo>
                  <a:pt x="259533" y="38222"/>
                </a:lnTo>
                <a:lnTo>
                  <a:pt x="268567" y="38222"/>
                </a:lnTo>
                <a:lnTo>
                  <a:pt x="272704" y="40599"/>
                </a:lnTo>
                <a:lnTo>
                  <a:pt x="274986" y="45353"/>
                </a:lnTo>
                <a:lnTo>
                  <a:pt x="276365" y="48205"/>
                </a:lnTo>
                <a:lnTo>
                  <a:pt x="277054" y="51961"/>
                </a:lnTo>
                <a:lnTo>
                  <a:pt x="277054" y="104755"/>
                </a:lnTo>
                <a:lnTo>
                  <a:pt x="290106" y="104755"/>
                </a:lnTo>
                <a:lnTo>
                  <a:pt x="290106" y="48063"/>
                </a:lnTo>
                <a:lnTo>
                  <a:pt x="289060" y="42144"/>
                </a:lnTo>
                <a:lnTo>
                  <a:pt x="286968" y="38008"/>
                </a:lnTo>
                <a:lnTo>
                  <a:pt x="283164" y="30449"/>
                </a:lnTo>
                <a:lnTo>
                  <a:pt x="275842" y="26670"/>
                </a:lnTo>
                <a:lnTo>
                  <a:pt x="260056" y="26670"/>
                </a:lnTo>
                <a:lnTo>
                  <a:pt x="255563" y="27644"/>
                </a:lnTo>
                <a:lnTo>
                  <a:pt x="251522" y="29594"/>
                </a:lnTo>
                <a:lnTo>
                  <a:pt x="247480" y="31543"/>
                </a:lnTo>
                <a:lnTo>
                  <a:pt x="243653" y="34751"/>
                </a:lnTo>
                <a:lnTo>
                  <a:pt x="240039" y="39221"/>
                </a:lnTo>
                <a:lnTo>
                  <a:pt x="240039" y="28381"/>
                </a:lnTo>
                <a:lnTo>
                  <a:pt x="227844" y="28381"/>
                </a:lnTo>
                <a:lnTo>
                  <a:pt x="227844" y="104755"/>
                </a:lnTo>
                <a:lnTo>
                  <a:pt x="240681" y="104755"/>
                </a:lnTo>
                <a:close/>
              </a:path>
              <a:path w="2326842" h="107679">
                <a:moveTo>
                  <a:pt x="375096" y="28381"/>
                </a:moveTo>
                <a:lnTo>
                  <a:pt x="361046" y="28381"/>
                </a:lnTo>
                <a:lnTo>
                  <a:pt x="339721" y="90564"/>
                </a:lnTo>
                <a:lnTo>
                  <a:pt x="319323" y="28381"/>
                </a:lnTo>
                <a:lnTo>
                  <a:pt x="304418" y="28381"/>
                </a:lnTo>
                <a:lnTo>
                  <a:pt x="332589" y="104755"/>
                </a:lnTo>
                <a:lnTo>
                  <a:pt x="346282" y="104755"/>
                </a:lnTo>
                <a:lnTo>
                  <a:pt x="375096" y="28381"/>
                </a:lnTo>
                <a:close/>
              </a:path>
              <a:path w="2326842" h="107679">
                <a:moveTo>
                  <a:pt x="406263" y="39993"/>
                </a:moveTo>
                <a:lnTo>
                  <a:pt x="411207" y="37866"/>
                </a:lnTo>
                <a:lnTo>
                  <a:pt x="425329" y="37866"/>
                </a:lnTo>
                <a:lnTo>
                  <a:pt x="431201" y="40955"/>
                </a:lnTo>
                <a:lnTo>
                  <a:pt x="434719" y="47136"/>
                </a:lnTo>
                <a:lnTo>
                  <a:pt x="436621" y="50463"/>
                </a:lnTo>
                <a:lnTo>
                  <a:pt x="437834" y="54909"/>
                </a:lnTo>
                <a:lnTo>
                  <a:pt x="438357" y="60471"/>
                </a:lnTo>
                <a:lnTo>
                  <a:pt x="395921" y="60471"/>
                </a:lnTo>
                <a:lnTo>
                  <a:pt x="396159" y="53911"/>
                </a:lnTo>
                <a:lnTo>
                  <a:pt x="391785" y="38151"/>
                </a:lnTo>
                <a:lnTo>
                  <a:pt x="388291" y="42859"/>
                </a:lnTo>
                <a:lnTo>
                  <a:pt x="383423" y="54320"/>
                </a:lnTo>
                <a:lnTo>
                  <a:pt x="381800" y="68030"/>
                </a:lnTo>
                <a:lnTo>
                  <a:pt x="382096" y="74236"/>
                </a:lnTo>
                <a:lnTo>
                  <a:pt x="385208" y="87084"/>
                </a:lnTo>
                <a:lnTo>
                  <a:pt x="391713" y="97089"/>
                </a:lnTo>
                <a:lnTo>
                  <a:pt x="403134" y="105047"/>
                </a:lnTo>
                <a:lnTo>
                  <a:pt x="415891" y="107464"/>
                </a:lnTo>
                <a:lnTo>
                  <a:pt x="419790" y="107464"/>
                </a:lnTo>
                <a:lnTo>
                  <a:pt x="423284" y="107084"/>
                </a:lnTo>
                <a:lnTo>
                  <a:pt x="426375" y="106324"/>
                </a:lnTo>
                <a:lnTo>
                  <a:pt x="432128" y="104992"/>
                </a:lnTo>
                <a:lnTo>
                  <a:pt x="436954" y="102425"/>
                </a:lnTo>
                <a:lnTo>
                  <a:pt x="440853" y="98622"/>
                </a:lnTo>
                <a:lnTo>
                  <a:pt x="443183" y="96435"/>
                </a:lnTo>
                <a:lnTo>
                  <a:pt x="445287" y="93618"/>
                </a:lnTo>
                <a:lnTo>
                  <a:pt x="447165" y="90172"/>
                </a:lnTo>
                <a:lnTo>
                  <a:pt x="449043" y="86725"/>
                </a:lnTo>
                <a:lnTo>
                  <a:pt x="450148" y="83599"/>
                </a:lnTo>
                <a:lnTo>
                  <a:pt x="450481" y="80794"/>
                </a:lnTo>
                <a:lnTo>
                  <a:pt x="437857" y="80794"/>
                </a:lnTo>
                <a:lnTo>
                  <a:pt x="436907" y="84170"/>
                </a:lnTo>
                <a:lnTo>
                  <a:pt x="435290" y="87141"/>
                </a:lnTo>
                <a:lnTo>
                  <a:pt x="433008" y="89708"/>
                </a:lnTo>
                <a:lnTo>
                  <a:pt x="429014" y="94130"/>
                </a:lnTo>
                <a:lnTo>
                  <a:pt x="423665" y="96340"/>
                </a:lnTo>
                <a:lnTo>
                  <a:pt x="409781" y="96340"/>
                </a:lnTo>
                <a:lnTo>
                  <a:pt x="404480" y="93999"/>
                </a:lnTo>
                <a:lnTo>
                  <a:pt x="401056" y="89316"/>
                </a:lnTo>
                <a:lnTo>
                  <a:pt x="397633" y="84633"/>
                </a:lnTo>
                <a:lnTo>
                  <a:pt x="395802" y="78417"/>
                </a:lnTo>
                <a:lnTo>
                  <a:pt x="395565" y="70668"/>
                </a:lnTo>
                <a:lnTo>
                  <a:pt x="451551" y="70668"/>
                </a:lnTo>
                <a:lnTo>
                  <a:pt x="451551" y="62967"/>
                </a:lnTo>
                <a:lnTo>
                  <a:pt x="451171" y="57357"/>
                </a:lnTo>
                <a:lnTo>
                  <a:pt x="450410" y="53839"/>
                </a:lnTo>
                <a:lnTo>
                  <a:pt x="449554" y="48705"/>
                </a:lnTo>
                <a:lnTo>
                  <a:pt x="447842" y="44212"/>
                </a:lnTo>
                <a:lnTo>
                  <a:pt x="445275" y="40361"/>
                </a:lnTo>
                <a:lnTo>
                  <a:pt x="442612" y="36321"/>
                </a:lnTo>
                <a:lnTo>
                  <a:pt x="438737" y="33028"/>
                </a:lnTo>
                <a:lnTo>
                  <a:pt x="433650" y="30485"/>
                </a:lnTo>
                <a:lnTo>
                  <a:pt x="428562" y="27941"/>
                </a:lnTo>
                <a:lnTo>
                  <a:pt x="423308" y="26670"/>
                </a:lnTo>
                <a:lnTo>
                  <a:pt x="417888" y="26670"/>
                </a:lnTo>
                <a:lnTo>
                  <a:pt x="414438" y="26807"/>
                </a:lnTo>
                <a:lnTo>
                  <a:pt x="406263" y="39993"/>
                </a:lnTo>
                <a:close/>
              </a:path>
              <a:path w="2326842" h="107679">
                <a:moveTo>
                  <a:pt x="396159" y="53911"/>
                </a:moveTo>
                <a:lnTo>
                  <a:pt x="398275" y="48502"/>
                </a:lnTo>
                <a:lnTo>
                  <a:pt x="402269" y="44248"/>
                </a:lnTo>
                <a:lnTo>
                  <a:pt x="406263" y="39993"/>
                </a:lnTo>
                <a:lnTo>
                  <a:pt x="414438" y="26807"/>
                </a:lnTo>
                <a:lnTo>
                  <a:pt x="401895" y="30202"/>
                </a:lnTo>
                <a:lnTo>
                  <a:pt x="391785" y="38151"/>
                </a:lnTo>
                <a:lnTo>
                  <a:pt x="396159" y="53911"/>
                </a:lnTo>
                <a:close/>
              </a:path>
              <a:path w="2326842" h="107679">
                <a:moveTo>
                  <a:pt x="485357" y="94771"/>
                </a:moveTo>
                <a:lnTo>
                  <a:pt x="482123" y="90635"/>
                </a:lnTo>
                <a:lnTo>
                  <a:pt x="480364" y="88353"/>
                </a:lnTo>
                <a:lnTo>
                  <a:pt x="479294" y="85073"/>
                </a:lnTo>
                <a:lnTo>
                  <a:pt x="478914" y="80794"/>
                </a:lnTo>
                <a:lnTo>
                  <a:pt x="466576" y="80794"/>
                </a:lnTo>
                <a:lnTo>
                  <a:pt x="466909" y="88401"/>
                </a:lnTo>
                <a:lnTo>
                  <a:pt x="469440" y="94783"/>
                </a:lnTo>
                <a:lnTo>
                  <a:pt x="474171" y="99941"/>
                </a:lnTo>
                <a:lnTo>
                  <a:pt x="478902" y="105099"/>
                </a:lnTo>
                <a:lnTo>
                  <a:pt x="486949" y="107679"/>
                </a:lnTo>
                <a:lnTo>
                  <a:pt x="508869" y="107679"/>
                </a:lnTo>
                <a:lnTo>
                  <a:pt x="516726" y="105207"/>
                </a:lnTo>
                <a:lnTo>
                  <a:pt x="521884" y="100262"/>
                </a:lnTo>
                <a:lnTo>
                  <a:pt x="527043" y="95318"/>
                </a:lnTo>
                <a:lnTo>
                  <a:pt x="529623" y="89447"/>
                </a:lnTo>
                <a:lnTo>
                  <a:pt x="529623" y="75613"/>
                </a:lnTo>
                <a:lnTo>
                  <a:pt x="527126" y="70454"/>
                </a:lnTo>
                <a:lnTo>
                  <a:pt x="522134" y="67174"/>
                </a:lnTo>
                <a:lnTo>
                  <a:pt x="518996" y="65082"/>
                </a:lnTo>
                <a:lnTo>
                  <a:pt x="512815" y="62919"/>
                </a:lnTo>
                <a:lnTo>
                  <a:pt x="503591" y="60685"/>
                </a:lnTo>
                <a:lnTo>
                  <a:pt x="495104" y="58617"/>
                </a:lnTo>
                <a:lnTo>
                  <a:pt x="491395" y="57713"/>
                </a:lnTo>
                <a:lnTo>
                  <a:pt x="488590" y="56668"/>
                </a:lnTo>
                <a:lnTo>
                  <a:pt x="486688" y="55479"/>
                </a:lnTo>
                <a:lnTo>
                  <a:pt x="483407" y="53483"/>
                </a:lnTo>
                <a:lnTo>
                  <a:pt x="481767" y="50820"/>
                </a:lnTo>
                <a:lnTo>
                  <a:pt x="481767" y="44450"/>
                </a:lnTo>
                <a:lnTo>
                  <a:pt x="483015" y="42002"/>
                </a:lnTo>
                <a:lnTo>
                  <a:pt x="485511" y="40147"/>
                </a:lnTo>
                <a:lnTo>
                  <a:pt x="488007" y="38293"/>
                </a:lnTo>
                <a:lnTo>
                  <a:pt x="491680" y="37366"/>
                </a:lnTo>
                <a:lnTo>
                  <a:pt x="503805" y="37366"/>
                </a:lnTo>
                <a:lnTo>
                  <a:pt x="508916" y="39054"/>
                </a:lnTo>
                <a:lnTo>
                  <a:pt x="511864" y="42430"/>
                </a:lnTo>
                <a:lnTo>
                  <a:pt x="513671" y="44807"/>
                </a:lnTo>
                <a:lnTo>
                  <a:pt x="514693" y="47445"/>
                </a:lnTo>
                <a:lnTo>
                  <a:pt x="514931" y="50345"/>
                </a:lnTo>
                <a:lnTo>
                  <a:pt x="527055" y="50345"/>
                </a:lnTo>
                <a:lnTo>
                  <a:pt x="527150" y="45401"/>
                </a:lnTo>
                <a:lnTo>
                  <a:pt x="525605" y="40789"/>
                </a:lnTo>
                <a:lnTo>
                  <a:pt x="522419" y="36510"/>
                </a:lnTo>
                <a:lnTo>
                  <a:pt x="511692" y="28646"/>
                </a:lnTo>
                <a:lnTo>
                  <a:pt x="497529" y="26385"/>
                </a:lnTo>
                <a:lnTo>
                  <a:pt x="488732" y="26385"/>
                </a:lnTo>
                <a:lnTo>
                  <a:pt x="481731" y="28619"/>
                </a:lnTo>
                <a:lnTo>
                  <a:pt x="476525" y="33088"/>
                </a:lnTo>
                <a:lnTo>
                  <a:pt x="471318" y="37556"/>
                </a:lnTo>
                <a:lnTo>
                  <a:pt x="468715" y="43404"/>
                </a:lnTo>
                <a:lnTo>
                  <a:pt x="468715" y="56763"/>
                </a:lnTo>
                <a:lnTo>
                  <a:pt x="471473" y="61564"/>
                </a:lnTo>
                <a:lnTo>
                  <a:pt x="476989" y="65035"/>
                </a:lnTo>
                <a:lnTo>
                  <a:pt x="480079" y="67032"/>
                </a:lnTo>
                <a:lnTo>
                  <a:pt x="484881" y="68838"/>
                </a:lnTo>
                <a:lnTo>
                  <a:pt x="491395" y="70454"/>
                </a:lnTo>
                <a:lnTo>
                  <a:pt x="501594" y="73021"/>
                </a:lnTo>
                <a:lnTo>
                  <a:pt x="507062" y="74400"/>
                </a:lnTo>
                <a:lnTo>
                  <a:pt x="510723" y="75613"/>
                </a:lnTo>
                <a:lnTo>
                  <a:pt x="512577" y="76658"/>
                </a:lnTo>
                <a:lnTo>
                  <a:pt x="515478" y="78370"/>
                </a:lnTo>
                <a:lnTo>
                  <a:pt x="516928" y="80866"/>
                </a:lnTo>
                <a:lnTo>
                  <a:pt x="516928" y="88472"/>
                </a:lnTo>
                <a:lnTo>
                  <a:pt x="515121" y="91669"/>
                </a:lnTo>
                <a:lnTo>
                  <a:pt x="511507" y="93737"/>
                </a:lnTo>
                <a:lnTo>
                  <a:pt x="507894" y="95805"/>
                </a:lnTo>
                <a:lnTo>
                  <a:pt x="503710" y="96839"/>
                </a:lnTo>
                <a:lnTo>
                  <a:pt x="490967" y="96839"/>
                </a:lnTo>
                <a:lnTo>
                  <a:pt x="485357" y="94771"/>
                </a:lnTo>
                <a:close/>
              </a:path>
              <a:path w="2326842" h="107679">
                <a:moveTo>
                  <a:pt x="722734" y="39993"/>
                </a:moveTo>
                <a:lnTo>
                  <a:pt x="727679" y="37866"/>
                </a:lnTo>
                <a:lnTo>
                  <a:pt x="741800" y="37866"/>
                </a:lnTo>
                <a:lnTo>
                  <a:pt x="747672" y="40955"/>
                </a:lnTo>
                <a:lnTo>
                  <a:pt x="751191" y="47136"/>
                </a:lnTo>
                <a:lnTo>
                  <a:pt x="753092" y="50463"/>
                </a:lnTo>
                <a:lnTo>
                  <a:pt x="754305" y="54909"/>
                </a:lnTo>
                <a:lnTo>
                  <a:pt x="754828" y="60471"/>
                </a:lnTo>
                <a:lnTo>
                  <a:pt x="712392" y="60471"/>
                </a:lnTo>
                <a:lnTo>
                  <a:pt x="712630" y="53911"/>
                </a:lnTo>
                <a:lnTo>
                  <a:pt x="708256" y="38151"/>
                </a:lnTo>
                <a:lnTo>
                  <a:pt x="704762" y="42859"/>
                </a:lnTo>
                <a:lnTo>
                  <a:pt x="699894" y="54320"/>
                </a:lnTo>
                <a:lnTo>
                  <a:pt x="698271" y="68030"/>
                </a:lnTo>
                <a:lnTo>
                  <a:pt x="698567" y="74236"/>
                </a:lnTo>
                <a:lnTo>
                  <a:pt x="701680" y="87084"/>
                </a:lnTo>
                <a:lnTo>
                  <a:pt x="708185" y="97089"/>
                </a:lnTo>
                <a:lnTo>
                  <a:pt x="719605" y="105047"/>
                </a:lnTo>
                <a:lnTo>
                  <a:pt x="732362" y="107464"/>
                </a:lnTo>
                <a:lnTo>
                  <a:pt x="736261" y="107464"/>
                </a:lnTo>
                <a:lnTo>
                  <a:pt x="739756" y="107084"/>
                </a:lnTo>
                <a:lnTo>
                  <a:pt x="742846" y="106324"/>
                </a:lnTo>
                <a:lnTo>
                  <a:pt x="748599" y="104992"/>
                </a:lnTo>
                <a:lnTo>
                  <a:pt x="753425" y="102425"/>
                </a:lnTo>
                <a:lnTo>
                  <a:pt x="757324" y="98622"/>
                </a:lnTo>
                <a:lnTo>
                  <a:pt x="759654" y="96435"/>
                </a:lnTo>
                <a:lnTo>
                  <a:pt x="761758" y="93618"/>
                </a:lnTo>
                <a:lnTo>
                  <a:pt x="763636" y="90172"/>
                </a:lnTo>
                <a:lnTo>
                  <a:pt x="765514" y="86725"/>
                </a:lnTo>
                <a:lnTo>
                  <a:pt x="766619" y="83599"/>
                </a:lnTo>
                <a:lnTo>
                  <a:pt x="766952" y="80794"/>
                </a:lnTo>
                <a:lnTo>
                  <a:pt x="754329" y="80794"/>
                </a:lnTo>
                <a:lnTo>
                  <a:pt x="753378" y="84170"/>
                </a:lnTo>
                <a:lnTo>
                  <a:pt x="751761" y="87141"/>
                </a:lnTo>
                <a:lnTo>
                  <a:pt x="749479" y="89708"/>
                </a:lnTo>
                <a:lnTo>
                  <a:pt x="745485" y="94130"/>
                </a:lnTo>
                <a:lnTo>
                  <a:pt x="740136" y="96340"/>
                </a:lnTo>
                <a:lnTo>
                  <a:pt x="726252" y="96340"/>
                </a:lnTo>
                <a:lnTo>
                  <a:pt x="720951" y="93999"/>
                </a:lnTo>
                <a:lnTo>
                  <a:pt x="717527" y="89316"/>
                </a:lnTo>
                <a:lnTo>
                  <a:pt x="714104" y="84633"/>
                </a:lnTo>
                <a:lnTo>
                  <a:pt x="712274" y="78417"/>
                </a:lnTo>
                <a:lnTo>
                  <a:pt x="712036" y="70668"/>
                </a:lnTo>
                <a:lnTo>
                  <a:pt x="768022" y="70668"/>
                </a:lnTo>
                <a:lnTo>
                  <a:pt x="768022" y="62967"/>
                </a:lnTo>
                <a:lnTo>
                  <a:pt x="767642" y="57357"/>
                </a:lnTo>
                <a:lnTo>
                  <a:pt x="766881" y="53839"/>
                </a:lnTo>
                <a:lnTo>
                  <a:pt x="766025" y="48705"/>
                </a:lnTo>
                <a:lnTo>
                  <a:pt x="764313" y="44212"/>
                </a:lnTo>
                <a:lnTo>
                  <a:pt x="761746" y="40361"/>
                </a:lnTo>
                <a:lnTo>
                  <a:pt x="759083" y="36321"/>
                </a:lnTo>
                <a:lnTo>
                  <a:pt x="755208" y="33028"/>
                </a:lnTo>
                <a:lnTo>
                  <a:pt x="750121" y="30485"/>
                </a:lnTo>
                <a:lnTo>
                  <a:pt x="745033" y="27941"/>
                </a:lnTo>
                <a:lnTo>
                  <a:pt x="739779" y="26670"/>
                </a:lnTo>
                <a:lnTo>
                  <a:pt x="734359" y="26670"/>
                </a:lnTo>
                <a:lnTo>
                  <a:pt x="730909" y="26807"/>
                </a:lnTo>
                <a:lnTo>
                  <a:pt x="722734" y="39993"/>
                </a:lnTo>
                <a:close/>
              </a:path>
              <a:path w="2326842" h="107679">
                <a:moveTo>
                  <a:pt x="712630" y="53911"/>
                </a:moveTo>
                <a:lnTo>
                  <a:pt x="714746" y="48502"/>
                </a:lnTo>
                <a:lnTo>
                  <a:pt x="718740" y="44248"/>
                </a:lnTo>
                <a:lnTo>
                  <a:pt x="722734" y="39993"/>
                </a:lnTo>
                <a:lnTo>
                  <a:pt x="730909" y="26807"/>
                </a:lnTo>
                <a:lnTo>
                  <a:pt x="718366" y="30202"/>
                </a:lnTo>
                <a:lnTo>
                  <a:pt x="708256" y="38151"/>
                </a:lnTo>
                <a:lnTo>
                  <a:pt x="712630" y="53911"/>
                </a:lnTo>
                <a:close/>
              </a:path>
              <a:path w="2326842" h="107679">
                <a:moveTo>
                  <a:pt x="800592" y="104755"/>
                </a:moveTo>
                <a:lnTo>
                  <a:pt x="800592" y="59758"/>
                </a:lnTo>
                <a:lnTo>
                  <a:pt x="800913" y="55919"/>
                </a:lnTo>
                <a:lnTo>
                  <a:pt x="801554" y="53233"/>
                </a:lnTo>
                <a:lnTo>
                  <a:pt x="802196" y="50547"/>
                </a:lnTo>
                <a:lnTo>
                  <a:pt x="803587" y="47944"/>
                </a:lnTo>
                <a:lnTo>
                  <a:pt x="805727" y="45424"/>
                </a:lnTo>
                <a:lnTo>
                  <a:pt x="808389" y="42287"/>
                </a:lnTo>
                <a:lnTo>
                  <a:pt x="811480" y="40195"/>
                </a:lnTo>
                <a:lnTo>
                  <a:pt x="814998" y="39149"/>
                </a:lnTo>
                <a:lnTo>
                  <a:pt x="816948" y="38531"/>
                </a:lnTo>
                <a:lnTo>
                  <a:pt x="819444" y="38222"/>
                </a:lnTo>
                <a:lnTo>
                  <a:pt x="828478" y="38222"/>
                </a:lnTo>
                <a:lnTo>
                  <a:pt x="832614" y="40599"/>
                </a:lnTo>
                <a:lnTo>
                  <a:pt x="834896" y="45353"/>
                </a:lnTo>
                <a:lnTo>
                  <a:pt x="836275" y="48205"/>
                </a:lnTo>
                <a:lnTo>
                  <a:pt x="836965" y="51961"/>
                </a:lnTo>
                <a:lnTo>
                  <a:pt x="836965" y="104755"/>
                </a:lnTo>
                <a:lnTo>
                  <a:pt x="850016" y="104755"/>
                </a:lnTo>
                <a:lnTo>
                  <a:pt x="850016" y="48063"/>
                </a:lnTo>
                <a:lnTo>
                  <a:pt x="848970" y="42144"/>
                </a:lnTo>
                <a:lnTo>
                  <a:pt x="846878" y="38008"/>
                </a:lnTo>
                <a:lnTo>
                  <a:pt x="843075" y="30449"/>
                </a:lnTo>
                <a:lnTo>
                  <a:pt x="835753" y="26670"/>
                </a:lnTo>
                <a:lnTo>
                  <a:pt x="819967" y="26670"/>
                </a:lnTo>
                <a:lnTo>
                  <a:pt x="815474" y="27644"/>
                </a:lnTo>
                <a:lnTo>
                  <a:pt x="811432" y="29594"/>
                </a:lnTo>
                <a:lnTo>
                  <a:pt x="807391" y="31543"/>
                </a:lnTo>
                <a:lnTo>
                  <a:pt x="803563" y="34751"/>
                </a:lnTo>
                <a:lnTo>
                  <a:pt x="799950" y="39221"/>
                </a:lnTo>
                <a:lnTo>
                  <a:pt x="799950" y="28381"/>
                </a:lnTo>
                <a:lnTo>
                  <a:pt x="787754" y="28381"/>
                </a:lnTo>
                <a:lnTo>
                  <a:pt x="787754" y="104755"/>
                </a:lnTo>
                <a:lnTo>
                  <a:pt x="800592" y="104755"/>
                </a:lnTo>
                <a:close/>
              </a:path>
              <a:path w="2326842" h="107679">
                <a:moveTo>
                  <a:pt x="963606" y="12194"/>
                </a:moveTo>
                <a:lnTo>
                  <a:pt x="1003117" y="12194"/>
                </a:lnTo>
                <a:lnTo>
                  <a:pt x="1006992" y="12907"/>
                </a:lnTo>
                <a:lnTo>
                  <a:pt x="1009892" y="14333"/>
                </a:lnTo>
                <a:lnTo>
                  <a:pt x="1015313" y="17043"/>
                </a:lnTo>
                <a:lnTo>
                  <a:pt x="1018023" y="22130"/>
                </a:lnTo>
                <a:lnTo>
                  <a:pt x="1022326" y="50844"/>
                </a:lnTo>
                <a:lnTo>
                  <a:pt x="1025951" y="47635"/>
                </a:lnTo>
                <a:lnTo>
                  <a:pt x="1028543" y="43642"/>
                </a:lnTo>
                <a:lnTo>
                  <a:pt x="1031134" y="39648"/>
                </a:lnTo>
                <a:lnTo>
                  <a:pt x="1032430" y="34514"/>
                </a:lnTo>
                <a:lnTo>
                  <a:pt x="1032430" y="28238"/>
                </a:lnTo>
                <a:lnTo>
                  <a:pt x="1032222" y="24122"/>
                </a:lnTo>
                <a:lnTo>
                  <a:pt x="1027812" y="11605"/>
                </a:lnTo>
                <a:lnTo>
                  <a:pt x="1017666" y="3494"/>
                </a:lnTo>
                <a:lnTo>
                  <a:pt x="1012484" y="1164"/>
                </a:lnTo>
                <a:lnTo>
                  <a:pt x="1005898" y="0"/>
                </a:lnTo>
                <a:lnTo>
                  <a:pt x="949413" y="0"/>
                </a:lnTo>
                <a:lnTo>
                  <a:pt x="949413" y="104755"/>
                </a:lnTo>
                <a:lnTo>
                  <a:pt x="963606" y="104755"/>
                </a:lnTo>
                <a:lnTo>
                  <a:pt x="963606" y="59829"/>
                </a:lnTo>
                <a:lnTo>
                  <a:pt x="1001714" y="59829"/>
                </a:lnTo>
                <a:lnTo>
                  <a:pt x="1005970" y="60471"/>
                </a:lnTo>
                <a:lnTo>
                  <a:pt x="1008680" y="61754"/>
                </a:lnTo>
                <a:lnTo>
                  <a:pt x="1013435" y="64084"/>
                </a:lnTo>
                <a:lnTo>
                  <a:pt x="1012210" y="43998"/>
                </a:lnTo>
                <a:lnTo>
                  <a:pt x="1008335" y="46660"/>
                </a:lnTo>
                <a:lnTo>
                  <a:pt x="1003069" y="47991"/>
                </a:lnTo>
                <a:lnTo>
                  <a:pt x="963606" y="47991"/>
                </a:lnTo>
                <a:lnTo>
                  <a:pt x="963606" y="12194"/>
                </a:lnTo>
                <a:close/>
              </a:path>
              <a:path w="2326842" h="107679">
                <a:moveTo>
                  <a:pt x="1017357" y="97077"/>
                </a:moveTo>
                <a:lnTo>
                  <a:pt x="1017595" y="99834"/>
                </a:lnTo>
                <a:lnTo>
                  <a:pt x="1017880" y="101260"/>
                </a:lnTo>
                <a:lnTo>
                  <a:pt x="1019021" y="104755"/>
                </a:lnTo>
                <a:lnTo>
                  <a:pt x="1036423" y="104755"/>
                </a:lnTo>
                <a:lnTo>
                  <a:pt x="1036423" y="102401"/>
                </a:lnTo>
                <a:lnTo>
                  <a:pt x="1032715" y="99311"/>
                </a:lnTo>
                <a:lnTo>
                  <a:pt x="1031859" y="95983"/>
                </a:lnTo>
                <a:lnTo>
                  <a:pt x="1031336" y="94034"/>
                </a:lnTo>
                <a:lnTo>
                  <a:pt x="1031003" y="91063"/>
                </a:lnTo>
                <a:lnTo>
                  <a:pt x="1030860" y="87070"/>
                </a:lnTo>
                <a:lnTo>
                  <a:pt x="1030361" y="73021"/>
                </a:lnTo>
                <a:lnTo>
                  <a:pt x="1030124" y="66936"/>
                </a:lnTo>
                <a:lnTo>
                  <a:pt x="1028971" y="62539"/>
                </a:lnTo>
                <a:lnTo>
                  <a:pt x="1026902" y="59829"/>
                </a:lnTo>
                <a:lnTo>
                  <a:pt x="1024834" y="57119"/>
                </a:lnTo>
                <a:lnTo>
                  <a:pt x="1021755" y="54932"/>
                </a:lnTo>
                <a:lnTo>
                  <a:pt x="1017666" y="53268"/>
                </a:lnTo>
                <a:lnTo>
                  <a:pt x="1022326" y="50844"/>
                </a:lnTo>
                <a:lnTo>
                  <a:pt x="1018023" y="22130"/>
                </a:lnTo>
                <a:lnTo>
                  <a:pt x="1018023" y="36535"/>
                </a:lnTo>
                <a:lnTo>
                  <a:pt x="1016085" y="41336"/>
                </a:lnTo>
                <a:lnTo>
                  <a:pt x="1012210" y="43998"/>
                </a:lnTo>
                <a:lnTo>
                  <a:pt x="1013435" y="64084"/>
                </a:lnTo>
                <a:lnTo>
                  <a:pt x="1015978" y="68671"/>
                </a:lnTo>
                <a:lnTo>
                  <a:pt x="1016311" y="75518"/>
                </a:lnTo>
                <a:lnTo>
                  <a:pt x="1017167" y="92988"/>
                </a:lnTo>
                <a:lnTo>
                  <a:pt x="1017357" y="97077"/>
                </a:lnTo>
                <a:close/>
              </a:path>
              <a:path w="2326842" h="107679">
                <a:moveTo>
                  <a:pt x="1054182" y="72142"/>
                </a:moveTo>
                <a:lnTo>
                  <a:pt x="1051971" y="77633"/>
                </a:lnTo>
                <a:lnTo>
                  <a:pt x="1051971" y="91182"/>
                </a:lnTo>
                <a:lnTo>
                  <a:pt x="1054218" y="96566"/>
                </a:lnTo>
                <a:lnTo>
                  <a:pt x="1058711" y="100868"/>
                </a:lnTo>
                <a:lnTo>
                  <a:pt x="1063204" y="105171"/>
                </a:lnTo>
                <a:lnTo>
                  <a:pt x="1068993" y="107322"/>
                </a:lnTo>
                <a:lnTo>
                  <a:pt x="1066735" y="91063"/>
                </a:lnTo>
                <a:lnTo>
                  <a:pt x="1065379" y="88139"/>
                </a:lnTo>
                <a:lnTo>
                  <a:pt x="1065379" y="79534"/>
                </a:lnTo>
                <a:lnTo>
                  <a:pt x="1067353" y="75969"/>
                </a:lnTo>
                <a:lnTo>
                  <a:pt x="1071299" y="73734"/>
                </a:lnTo>
                <a:lnTo>
                  <a:pt x="1073629" y="72403"/>
                </a:lnTo>
                <a:lnTo>
                  <a:pt x="1077124" y="71429"/>
                </a:lnTo>
                <a:lnTo>
                  <a:pt x="1081783" y="70811"/>
                </a:lnTo>
                <a:lnTo>
                  <a:pt x="1089557" y="69813"/>
                </a:lnTo>
                <a:lnTo>
                  <a:pt x="1094359" y="69052"/>
                </a:lnTo>
                <a:lnTo>
                  <a:pt x="1096832" y="68386"/>
                </a:lnTo>
                <a:lnTo>
                  <a:pt x="1099304" y="67721"/>
                </a:lnTo>
                <a:lnTo>
                  <a:pt x="1102894" y="65890"/>
                </a:lnTo>
                <a:lnTo>
                  <a:pt x="1102894" y="84122"/>
                </a:lnTo>
                <a:lnTo>
                  <a:pt x="1099328" y="89803"/>
                </a:lnTo>
                <a:lnTo>
                  <a:pt x="1092267" y="103543"/>
                </a:lnTo>
                <a:lnTo>
                  <a:pt x="1097164" y="101023"/>
                </a:lnTo>
                <a:lnTo>
                  <a:pt x="1100921" y="98051"/>
                </a:lnTo>
                <a:lnTo>
                  <a:pt x="1103536" y="94628"/>
                </a:lnTo>
                <a:lnTo>
                  <a:pt x="1103964" y="97671"/>
                </a:lnTo>
                <a:lnTo>
                  <a:pt x="1105747" y="101688"/>
                </a:lnTo>
                <a:lnTo>
                  <a:pt x="1107744" y="104826"/>
                </a:lnTo>
                <a:lnTo>
                  <a:pt x="1110953" y="106395"/>
                </a:lnTo>
                <a:lnTo>
                  <a:pt x="1117182" y="106395"/>
                </a:lnTo>
                <a:lnTo>
                  <a:pt x="1120700" y="106039"/>
                </a:lnTo>
                <a:lnTo>
                  <a:pt x="1124219" y="105111"/>
                </a:lnTo>
                <a:lnTo>
                  <a:pt x="1124219" y="95627"/>
                </a:lnTo>
                <a:lnTo>
                  <a:pt x="1122649" y="95877"/>
                </a:lnTo>
                <a:lnTo>
                  <a:pt x="1120010" y="96055"/>
                </a:lnTo>
                <a:lnTo>
                  <a:pt x="1116552" y="94843"/>
                </a:lnTo>
                <a:lnTo>
                  <a:pt x="1115731" y="91633"/>
                </a:lnTo>
                <a:lnTo>
                  <a:pt x="1115731" y="40409"/>
                </a:lnTo>
                <a:lnTo>
                  <a:pt x="1112950" y="35085"/>
                </a:lnTo>
                <a:lnTo>
                  <a:pt x="1107387" y="31662"/>
                </a:lnTo>
                <a:lnTo>
                  <a:pt x="1101777" y="28238"/>
                </a:lnTo>
                <a:lnTo>
                  <a:pt x="1094478" y="26527"/>
                </a:lnTo>
                <a:lnTo>
                  <a:pt x="1077742" y="26527"/>
                </a:lnTo>
                <a:lnTo>
                  <a:pt x="1070931" y="28369"/>
                </a:lnTo>
                <a:lnTo>
                  <a:pt x="1065058" y="32054"/>
                </a:lnTo>
                <a:lnTo>
                  <a:pt x="1059186" y="35738"/>
                </a:lnTo>
                <a:lnTo>
                  <a:pt x="1056132" y="42287"/>
                </a:lnTo>
                <a:lnTo>
                  <a:pt x="1055894" y="51700"/>
                </a:lnTo>
                <a:lnTo>
                  <a:pt x="1067876" y="51700"/>
                </a:lnTo>
                <a:lnTo>
                  <a:pt x="1068351" y="47754"/>
                </a:lnTo>
                <a:lnTo>
                  <a:pt x="1069373" y="44783"/>
                </a:lnTo>
                <a:lnTo>
                  <a:pt x="1070942" y="42786"/>
                </a:lnTo>
                <a:lnTo>
                  <a:pt x="1073748" y="39173"/>
                </a:lnTo>
                <a:lnTo>
                  <a:pt x="1078502" y="37366"/>
                </a:lnTo>
                <a:lnTo>
                  <a:pt x="1091007" y="37366"/>
                </a:lnTo>
                <a:lnTo>
                  <a:pt x="1095465" y="38353"/>
                </a:lnTo>
                <a:lnTo>
                  <a:pt x="1098579" y="40325"/>
                </a:lnTo>
                <a:lnTo>
                  <a:pt x="1101693" y="42298"/>
                </a:lnTo>
                <a:lnTo>
                  <a:pt x="1103250" y="45472"/>
                </a:lnTo>
                <a:lnTo>
                  <a:pt x="1103250" y="51985"/>
                </a:lnTo>
                <a:lnTo>
                  <a:pt x="1102395" y="54766"/>
                </a:lnTo>
                <a:lnTo>
                  <a:pt x="1099423" y="58094"/>
                </a:lnTo>
                <a:lnTo>
                  <a:pt x="1096475" y="58474"/>
                </a:lnTo>
                <a:lnTo>
                  <a:pt x="1076006" y="61041"/>
                </a:lnTo>
                <a:lnTo>
                  <a:pt x="1068827" y="61944"/>
                </a:lnTo>
                <a:lnTo>
                  <a:pt x="1063026" y="64345"/>
                </a:lnTo>
                <a:lnTo>
                  <a:pt x="1058604" y="68244"/>
                </a:lnTo>
                <a:lnTo>
                  <a:pt x="1054182" y="72142"/>
                </a:lnTo>
                <a:close/>
              </a:path>
              <a:path w="2326842" h="107679">
                <a:moveTo>
                  <a:pt x="1099328" y="89803"/>
                </a:moveTo>
                <a:lnTo>
                  <a:pt x="1092196" y="93274"/>
                </a:lnTo>
                <a:lnTo>
                  <a:pt x="1087964" y="95365"/>
                </a:lnTo>
                <a:lnTo>
                  <a:pt x="1083590" y="96411"/>
                </a:lnTo>
                <a:lnTo>
                  <a:pt x="1075364" y="96411"/>
                </a:lnTo>
                <a:lnTo>
                  <a:pt x="1072155" y="95342"/>
                </a:lnTo>
                <a:lnTo>
                  <a:pt x="1069445" y="93203"/>
                </a:lnTo>
                <a:lnTo>
                  <a:pt x="1066735" y="91063"/>
                </a:lnTo>
                <a:lnTo>
                  <a:pt x="1068993" y="107322"/>
                </a:lnTo>
                <a:lnTo>
                  <a:pt x="1081973" y="107322"/>
                </a:lnTo>
                <a:lnTo>
                  <a:pt x="1087370" y="106062"/>
                </a:lnTo>
                <a:lnTo>
                  <a:pt x="1092267" y="103543"/>
                </a:lnTo>
                <a:lnTo>
                  <a:pt x="1099328" y="89803"/>
                </a:lnTo>
                <a:close/>
              </a:path>
              <a:path w="2326842" h="107679">
                <a:moveTo>
                  <a:pt x="1197440" y="39993"/>
                </a:moveTo>
                <a:lnTo>
                  <a:pt x="1202385" y="37866"/>
                </a:lnTo>
                <a:lnTo>
                  <a:pt x="1216507" y="37866"/>
                </a:lnTo>
                <a:lnTo>
                  <a:pt x="1222379" y="40955"/>
                </a:lnTo>
                <a:lnTo>
                  <a:pt x="1225897" y="47136"/>
                </a:lnTo>
                <a:lnTo>
                  <a:pt x="1227799" y="50463"/>
                </a:lnTo>
                <a:lnTo>
                  <a:pt x="1229012" y="54909"/>
                </a:lnTo>
                <a:lnTo>
                  <a:pt x="1229535" y="60471"/>
                </a:lnTo>
                <a:lnTo>
                  <a:pt x="1187099" y="60471"/>
                </a:lnTo>
                <a:lnTo>
                  <a:pt x="1187337" y="53911"/>
                </a:lnTo>
                <a:lnTo>
                  <a:pt x="1182963" y="38151"/>
                </a:lnTo>
                <a:lnTo>
                  <a:pt x="1179469" y="42859"/>
                </a:lnTo>
                <a:lnTo>
                  <a:pt x="1174600" y="54320"/>
                </a:lnTo>
                <a:lnTo>
                  <a:pt x="1172978" y="68030"/>
                </a:lnTo>
                <a:lnTo>
                  <a:pt x="1173274" y="74236"/>
                </a:lnTo>
                <a:lnTo>
                  <a:pt x="1176386" y="87084"/>
                </a:lnTo>
                <a:lnTo>
                  <a:pt x="1182891" y="97089"/>
                </a:lnTo>
                <a:lnTo>
                  <a:pt x="1194312" y="105047"/>
                </a:lnTo>
                <a:lnTo>
                  <a:pt x="1207069" y="107464"/>
                </a:lnTo>
                <a:lnTo>
                  <a:pt x="1210968" y="107464"/>
                </a:lnTo>
                <a:lnTo>
                  <a:pt x="1214462" y="107084"/>
                </a:lnTo>
                <a:lnTo>
                  <a:pt x="1217553" y="106324"/>
                </a:lnTo>
                <a:lnTo>
                  <a:pt x="1223306" y="104992"/>
                </a:lnTo>
                <a:lnTo>
                  <a:pt x="1228132" y="102426"/>
                </a:lnTo>
                <a:lnTo>
                  <a:pt x="1232031" y="98622"/>
                </a:lnTo>
                <a:lnTo>
                  <a:pt x="1234361" y="96435"/>
                </a:lnTo>
                <a:lnTo>
                  <a:pt x="1236465" y="93619"/>
                </a:lnTo>
                <a:lnTo>
                  <a:pt x="1238343" y="90172"/>
                </a:lnTo>
                <a:lnTo>
                  <a:pt x="1240221" y="86725"/>
                </a:lnTo>
                <a:lnTo>
                  <a:pt x="1241326" y="83600"/>
                </a:lnTo>
                <a:lnTo>
                  <a:pt x="1241659" y="80794"/>
                </a:lnTo>
                <a:lnTo>
                  <a:pt x="1229035" y="80794"/>
                </a:lnTo>
                <a:lnTo>
                  <a:pt x="1228084" y="84170"/>
                </a:lnTo>
                <a:lnTo>
                  <a:pt x="1226468" y="87141"/>
                </a:lnTo>
                <a:lnTo>
                  <a:pt x="1224186" y="89708"/>
                </a:lnTo>
                <a:lnTo>
                  <a:pt x="1220192" y="94130"/>
                </a:lnTo>
                <a:lnTo>
                  <a:pt x="1214843" y="96340"/>
                </a:lnTo>
                <a:lnTo>
                  <a:pt x="1200959" y="96340"/>
                </a:lnTo>
                <a:lnTo>
                  <a:pt x="1195658" y="93999"/>
                </a:lnTo>
                <a:lnTo>
                  <a:pt x="1192234" y="89316"/>
                </a:lnTo>
                <a:lnTo>
                  <a:pt x="1188811" y="84633"/>
                </a:lnTo>
                <a:lnTo>
                  <a:pt x="1186980" y="78418"/>
                </a:lnTo>
                <a:lnTo>
                  <a:pt x="1186742" y="70668"/>
                </a:lnTo>
                <a:lnTo>
                  <a:pt x="1242729" y="70668"/>
                </a:lnTo>
                <a:lnTo>
                  <a:pt x="1242729" y="62967"/>
                </a:lnTo>
                <a:lnTo>
                  <a:pt x="1242348" y="57357"/>
                </a:lnTo>
                <a:lnTo>
                  <a:pt x="1241588" y="53839"/>
                </a:lnTo>
                <a:lnTo>
                  <a:pt x="1240732" y="48705"/>
                </a:lnTo>
                <a:lnTo>
                  <a:pt x="1239020" y="44213"/>
                </a:lnTo>
                <a:lnTo>
                  <a:pt x="1236453" y="40362"/>
                </a:lnTo>
                <a:lnTo>
                  <a:pt x="1233790" y="36321"/>
                </a:lnTo>
                <a:lnTo>
                  <a:pt x="1229915" y="33029"/>
                </a:lnTo>
                <a:lnTo>
                  <a:pt x="1224827" y="30485"/>
                </a:lnTo>
                <a:lnTo>
                  <a:pt x="1219740" y="27941"/>
                </a:lnTo>
                <a:lnTo>
                  <a:pt x="1214486" y="26670"/>
                </a:lnTo>
                <a:lnTo>
                  <a:pt x="1209066" y="26670"/>
                </a:lnTo>
                <a:lnTo>
                  <a:pt x="1205616" y="26807"/>
                </a:lnTo>
                <a:lnTo>
                  <a:pt x="1197440" y="39993"/>
                </a:lnTo>
                <a:close/>
              </a:path>
              <a:path w="2326842" h="107679">
                <a:moveTo>
                  <a:pt x="1187337" y="53911"/>
                </a:moveTo>
                <a:lnTo>
                  <a:pt x="1189453" y="48502"/>
                </a:lnTo>
                <a:lnTo>
                  <a:pt x="1193447" y="44248"/>
                </a:lnTo>
                <a:lnTo>
                  <a:pt x="1197440" y="39993"/>
                </a:lnTo>
                <a:lnTo>
                  <a:pt x="1205616" y="26807"/>
                </a:lnTo>
                <a:lnTo>
                  <a:pt x="1193073" y="30202"/>
                </a:lnTo>
                <a:lnTo>
                  <a:pt x="1182963" y="38151"/>
                </a:lnTo>
                <a:lnTo>
                  <a:pt x="1187337" y="53911"/>
                </a:lnTo>
                <a:close/>
              </a:path>
              <a:path w="2326842" h="107679">
                <a:moveTo>
                  <a:pt x="1296124" y="46138"/>
                </a:moveTo>
                <a:lnTo>
                  <a:pt x="1296124" y="58118"/>
                </a:lnTo>
                <a:lnTo>
                  <a:pt x="1370511" y="58118"/>
                </a:lnTo>
                <a:lnTo>
                  <a:pt x="1370511" y="46138"/>
                </a:lnTo>
                <a:lnTo>
                  <a:pt x="1296124" y="46138"/>
                </a:lnTo>
                <a:close/>
              </a:path>
              <a:path w="2326842" h="107679">
                <a:moveTo>
                  <a:pt x="1296124" y="76730"/>
                </a:moveTo>
                <a:lnTo>
                  <a:pt x="1296124" y="88924"/>
                </a:lnTo>
                <a:lnTo>
                  <a:pt x="1370511" y="88924"/>
                </a:lnTo>
                <a:lnTo>
                  <a:pt x="1370511" y="76730"/>
                </a:lnTo>
                <a:lnTo>
                  <a:pt x="1296124" y="76730"/>
                </a:lnTo>
                <a:close/>
              </a:path>
              <a:path w="2326842" h="107679">
                <a:moveTo>
                  <a:pt x="1430039" y="36155"/>
                </a:moveTo>
                <a:lnTo>
                  <a:pt x="1430277" y="30355"/>
                </a:lnTo>
                <a:lnTo>
                  <a:pt x="1431299" y="25886"/>
                </a:lnTo>
                <a:lnTo>
                  <a:pt x="1433106" y="22748"/>
                </a:lnTo>
                <a:lnTo>
                  <a:pt x="1436387" y="17043"/>
                </a:lnTo>
                <a:lnTo>
                  <a:pt x="1442306" y="14191"/>
                </a:lnTo>
                <a:lnTo>
                  <a:pt x="1455667" y="14191"/>
                </a:lnTo>
                <a:lnTo>
                  <a:pt x="1459875" y="15570"/>
                </a:lnTo>
                <a:lnTo>
                  <a:pt x="1463488" y="18327"/>
                </a:lnTo>
                <a:lnTo>
                  <a:pt x="1467102" y="21084"/>
                </a:lnTo>
                <a:lnTo>
                  <a:pt x="1468909" y="25006"/>
                </a:lnTo>
                <a:lnTo>
                  <a:pt x="1468909" y="36939"/>
                </a:lnTo>
                <a:lnTo>
                  <a:pt x="1466199" y="41693"/>
                </a:lnTo>
                <a:lnTo>
                  <a:pt x="1460778" y="44355"/>
                </a:lnTo>
                <a:lnTo>
                  <a:pt x="1457688" y="45877"/>
                </a:lnTo>
                <a:lnTo>
                  <a:pt x="1453741" y="46637"/>
                </a:lnTo>
                <a:lnTo>
                  <a:pt x="1445112" y="46518"/>
                </a:lnTo>
                <a:lnTo>
                  <a:pt x="1442663" y="46281"/>
                </a:lnTo>
                <a:lnTo>
                  <a:pt x="1442663" y="57619"/>
                </a:lnTo>
                <a:lnTo>
                  <a:pt x="1447941" y="57477"/>
                </a:lnTo>
                <a:lnTo>
                  <a:pt x="1455595" y="57477"/>
                </a:lnTo>
                <a:lnTo>
                  <a:pt x="1461575" y="58879"/>
                </a:lnTo>
                <a:lnTo>
                  <a:pt x="1465878" y="61683"/>
                </a:lnTo>
                <a:lnTo>
                  <a:pt x="1470181" y="64488"/>
                </a:lnTo>
                <a:lnTo>
                  <a:pt x="1472332" y="69408"/>
                </a:lnTo>
                <a:lnTo>
                  <a:pt x="1472332" y="82150"/>
                </a:lnTo>
                <a:lnTo>
                  <a:pt x="1470288" y="86809"/>
                </a:lnTo>
                <a:lnTo>
                  <a:pt x="1466199" y="90422"/>
                </a:lnTo>
                <a:lnTo>
                  <a:pt x="1462109" y="94035"/>
                </a:lnTo>
                <a:lnTo>
                  <a:pt x="1456689" y="95841"/>
                </a:lnTo>
                <a:lnTo>
                  <a:pt x="1441236" y="95841"/>
                </a:lnTo>
                <a:lnTo>
                  <a:pt x="1435222" y="93155"/>
                </a:lnTo>
                <a:lnTo>
                  <a:pt x="1431894" y="87783"/>
                </a:lnTo>
                <a:lnTo>
                  <a:pt x="1429992" y="84788"/>
                </a:lnTo>
                <a:lnTo>
                  <a:pt x="1428755" y="79987"/>
                </a:lnTo>
                <a:lnTo>
                  <a:pt x="1428185" y="73379"/>
                </a:lnTo>
                <a:lnTo>
                  <a:pt x="1414777" y="73379"/>
                </a:lnTo>
                <a:lnTo>
                  <a:pt x="1416842" y="86633"/>
                </a:lnTo>
                <a:lnTo>
                  <a:pt x="1422943" y="97588"/>
                </a:lnTo>
                <a:lnTo>
                  <a:pt x="1424605" y="99409"/>
                </a:lnTo>
                <a:lnTo>
                  <a:pt x="1434882" y="105504"/>
                </a:lnTo>
                <a:lnTo>
                  <a:pt x="1449224" y="107536"/>
                </a:lnTo>
                <a:lnTo>
                  <a:pt x="1453312" y="107407"/>
                </a:lnTo>
                <a:lnTo>
                  <a:pt x="1466490" y="104658"/>
                </a:lnTo>
                <a:lnTo>
                  <a:pt x="1476540" y="98337"/>
                </a:lnTo>
                <a:lnTo>
                  <a:pt x="1483815" y="87649"/>
                </a:lnTo>
                <a:lnTo>
                  <a:pt x="1486168" y="74520"/>
                </a:lnTo>
                <a:lnTo>
                  <a:pt x="1486168" y="68434"/>
                </a:lnTo>
                <a:lnTo>
                  <a:pt x="1484659" y="63288"/>
                </a:lnTo>
                <a:lnTo>
                  <a:pt x="1481639" y="59081"/>
                </a:lnTo>
                <a:lnTo>
                  <a:pt x="1478620" y="54873"/>
                </a:lnTo>
                <a:lnTo>
                  <a:pt x="1474424" y="52032"/>
                </a:lnTo>
                <a:lnTo>
                  <a:pt x="1469051" y="50559"/>
                </a:lnTo>
                <a:lnTo>
                  <a:pt x="1472380" y="49180"/>
                </a:lnTo>
                <a:lnTo>
                  <a:pt x="1475090" y="47279"/>
                </a:lnTo>
                <a:lnTo>
                  <a:pt x="1477182" y="44854"/>
                </a:lnTo>
                <a:lnTo>
                  <a:pt x="1480558" y="40956"/>
                </a:lnTo>
                <a:lnTo>
                  <a:pt x="1482246" y="35869"/>
                </a:lnTo>
                <a:lnTo>
                  <a:pt x="1482246" y="20799"/>
                </a:lnTo>
                <a:lnTo>
                  <a:pt x="1479393" y="14084"/>
                </a:lnTo>
                <a:lnTo>
                  <a:pt x="1473687" y="9449"/>
                </a:lnTo>
                <a:lnTo>
                  <a:pt x="1467981" y="4813"/>
                </a:lnTo>
                <a:lnTo>
                  <a:pt x="1459922" y="2496"/>
                </a:lnTo>
                <a:lnTo>
                  <a:pt x="1449509" y="2496"/>
                </a:lnTo>
                <a:lnTo>
                  <a:pt x="1442698" y="2970"/>
                </a:lnTo>
                <a:lnTo>
                  <a:pt x="1430313" y="7481"/>
                </a:lnTo>
                <a:lnTo>
                  <a:pt x="1421909" y="16758"/>
                </a:lnTo>
                <a:lnTo>
                  <a:pt x="1418866" y="22082"/>
                </a:lnTo>
                <a:lnTo>
                  <a:pt x="1417344" y="28547"/>
                </a:lnTo>
                <a:lnTo>
                  <a:pt x="1417344" y="36155"/>
                </a:lnTo>
                <a:lnTo>
                  <a:pt x="1430039" y="36155"/>
                </a:lnTo>
                <a:close/>
              </a:path>
              <a:path w="2326842" h="107679">
                <a:moveTo>
                  <a:pt x="1515385" y="92632"/>
                </a:moveTo>
                <a:lnTo>
                  <a:pt x="1516622" y="87593"/>
                </a:lnTo>
                <a:lnTo>
                  <a:pt x="1519617" y="83005"/>
                </a:lnTo>
                <a:lnTo>
                  <a:pt x="1524372" y="78869"/>
                </a:lnTo>
                <a:lnTo>
                  <a:pt x="1527035" y="76540"/>
                </a:lnTo>
                <a:lnTo>
                  <a:pt x="1530696" y="74091"/>
                </a:lnTo>
                <a:lnTo>
                  <a:pt x="1535355" y="71524"/>
                </a:lnTo>
                <a:lnTo>
                  <a:pt x="1545126" y="66105"/>
                </a:lnTo>
                <a:lnTo>
                  <a:pt x="1553732" y="61303"/>
                </a:lnTo>
                <a:lnTo>
                  <a:pt x="1559699" y="57215"/>
                </a:lnTo>
                <a:lnTo>
                  <a:pt x="1563027" y="53839"/>
                </a:lnTo>
                <a:lnTo>
                  <a:pt x="1568781" y="48040"/>
                </a:lnTo>
                <a:lnTo>
                  <a:pt x="1571657" y="41051"/>
                </a:lnTo>
                <a:lnTo>
                  <a:pt x="1571657" y="25125"/>
                </a:lnTo>
                <a:lnTo>
                  <a:pt x="1568959" y="18089"/>
                </a:lnTo>
                <a:lnTo>
                  <a:pt x="1563562" y="11766"/>
                </a:lnTo>
                <a:lnTo>
                  <a:pt x="1552185" y="4329"/>
                </a:lnTo>
                <a:lnTo>
                  <a:pt x="1537923" y="2282"/>
                </a:lnTo>
                <a:lnTo>
                  <a:pt x="1528894" y="3065"/>
                </a:lnTo>
                <a:lnTo>
                  <a:pt x="1516788" y="7890"/>
                </a:lnTo>
                <a:lnTo>
                  <a:pt x="1508468" y="17115"/>
                </a:lnTo>
                <a:lnTo>
                  <a:pt x="1505329" y="22724"/>
                </a:lnTo>
                <a:lnTo>
                  <a:pt x="1503689" y="29974"/>
                </a:lnTo>
                <a:lnTo>
                  <a:pt x="1503546" y="38864"/>
                </a:lnTo>
                <a:lnTo>
                  <a:pt x="1516598" y="38864"/>
                </a:lnTo>
                <a:lnTo>
                  <a:pt x="1516788" y="32541"/>
                </a:lnTo>
                <a:lnTo>
                  <a:pt x="1517787" y="27597"/>
                </a:lnTo>
                <a:lnTo>
                  <a:pt x="1519594" y="24031"/>
                </a:lnTo>
                <a:lnTo>
                  <a:pt x="1522969" y="17376"/>
                </a:lnTo>
                <a:lnTo>
                  <a:pt x="1529055" y="14048"/>
                </a:lnTo>
                <a:lnTo>
                  <a:pt x="1543795" y="14048"/>
                </a:lnTo>
                <a:lnTo>
                  <a:pt x="1548549" y="15795"/>
                </a:lnTo>
                <a:lnTo>
                  <a:pt x="1552115" y="19289"/>
                </a:lnTo>
                <a:lnTo>
                  <a:pt x="1555681" y="22784"/>
                </a:lnTo>
                <a:lnTo>
                  <a:pt x="1557465" y="27502"/>
                </a:lnTo>
                <a:lnTo>
                  <a:pt x="1557465" y="38532"/>
                </a:lnTo>
                <a:lnTo>
                  <a:pt x="1555515" y="43048"/>
                </a:lnTo>
                <a:lnTo>
                  <a:pt x="1551616" y="46993"/>
                </a:lnTo>
                <a:lnTo>
                  <a:pt x="1549144" y="49513"/>
                </a:lnTo>
                <a:lnTo>
                  <a:pt x="1544841" y="52556"/>
                </a:lnTo>
                <a:lnTo>
                  <a:pt x="1538707" y="56121"/>
                </a:lnTo>
                <a:lnTo>
                  <a:pt x="1525014" y="64037"/>
                </a:lnTo>
                <a:lnTo>
                  <a:pt x="1524748" y="64191"/>
                </a:lnTo>
                <a:lnTo>
                  <a:pt x="1513415" y="72555"/>
                </a:lnTo>
                <a:lnTo>
                  <a:pt x="1506506" y="81793"/>
                </a:lnTo>
                <a:lnTo>
                  <a:pt x="1503344" y="88306"/>
                </a:lnTo>
                <a:lnTo>
                  <a:pt x="1501526" y="95960"/>
                </a:lnTo>
                <a:lnTo>
                  <a:pt x="1501050" y="104755"/>
                </a:lnTo>
                <a:lnTo>
                  <a:pt x="1571158" y="104755"/>
                </a:lnTo>
                <a:lnTo>
                  <a:pt x="1571158" y="92632"/>
                </a:lnTo>
                <a:lnTo>
                  <a:pt x="1515385" y="92632"/>
                </a:lnTo>
                <a:close/>
              </a:path>
              <a:path w="2326842" h="107679">
                <a:moveTo>
                  <a:pt x="1614925" y="0"/>
                </a:moveTo>
                <a:lnTo>
                  <a:pt x="1581690" y="104755"/>
                </a:lnTo>
                <a:lnTo>
                  <a:pt x="1592530" y="104755"/>
                </a:lnTo>
                <a:lnTo>
                  <a:pt x="1625765" y="0"/>
                </a:lnTo>
                <a:lnTo>
                  <a:pt x="1614925" y="0"/>
                </a:lnTo>
                <a:close/>
              </a:path>
              <a:path w="2326842" h="107679">
                <a:moveTo>
                  <a:pt x="1666703" y="79796"/>
                </a:moveTo>
                <a:lnTo>
                  <a:pt x="1666703" y="104755"/>
                </a:lnTo>
                <a:lnTo>
                  <a:pt x="1679541" y="104755"/>
                </a:lnTo>
                <a:lnTo>
                  <a:pt x="1679541" y="79796"/>
                </a:lnTo>
                <a:lnTo>
                  <a:pt x="1694589" y="79796"/>
                </a:lnTo>
                <a:lnTo>
                  <a:pt x="1694589" y="68601"/>
                </a:lnTo>
                <a:lnTo>
                  <a:pt x="1679541" y="68601"/>
                </a:lnTo>
                <a:lnTo>
                  <a:pt x="1679541" y="2353"/>
                </a:lnTo>
                <a:lnTo>
                  <a:pt x="1668700" y="2353"/>
                </a:lnTo>
                <a:lnTo>
                  <a:pt x="1666489" y="22320"/>
                </a:lnTo>
                <a:lnTo>
                  <a:pt x="1666489" y="68601"/>
                </a:lnTo>
                <a:lnTo>
                  <a:pt x="1633753" y="68601"/>
                </a:lnTo>
                <a:lnTo>
                  <a:pt x="1621914" y="67245"/>
                </a:lnTo>
                <a:lnTo>
                  <a:pt x="1621914" y="79796"/>
                </a:lnTo>
                <a:lnTo>
                  <a:pt x="1666703" y="79796"/>
                </a:lnTo>
                <a:close/>
              </a:path>
              <a:path w="2326842" h="107679">
                <a:moveTo>
                  <a:pt x="1668700" y="2353"/>
                </a:moveTo>
                <a:lnTo>
                  <a:pt x="1621914" y="67245"/>
                </a:lnTo>
                <a:lnTo>
                  <a:pt x="1633753" y="68601"/>
                </a:lnTo>
                <a:lnTo>
                  <a:pt x="1666489" y="22320"/>
                </a:lnTo>
                <a:lnTo>
                  <a:pt x="1668700" y="2353"/>
                </a:lnTo>
                <a:close/>
              </a:path>
              <a:path w="2326842" h="107679">
                <a:moveTo>
                  <a:pt x="1749434" y="95841"/>
                </a:moveTo>
                <a:lnTo>
                  <a:pt x="1742778" y="95841"/>
                </a:lnTo>
                <a:lnTo>
                  <a:pt x="1742849" y="107536"/>
                </a:lnTo>
                <a:lnTo>
                  <a:pt x="1753384" y="106002"/>
                </a:lnTo>
                <a:lnTo>
                  <a:pt x="1754736" y="92894"/>
                </a:lnTo>
                <a:lnTo>
                  <a:pt x="1749434" y="95841"/>
                </a:lnTo>
                <a:close/>
              </a:path>
              <a:path w="2326842" h="107679">
                <a:moveTo>
                  <a:pt x="1708768" y="42007"/>
                </a:moveTo>
                <a:lnTo>
                  <a:pt x="1707974" y="55765"/>
                </a:lnTo>
                <a:lnTo>
                  <a:pt x="1708673" y="68637"/>
                </a:lnTo>
                <a:lnTo>
                  <a:pt x="1711165" y="81201"/>
                </a:lnTo>
                <a:lnTo>
                  <a:pt x="1715462" y="91563"/>
                </a:lnTo>
                <a:lnTo>
                  <a:pt x="1719409" y="97284"/>
                </a:lnTo>
                <a:lnTo>
                  <a:pt x="1729618" y="104973"/>
                </a:lnTo>
                <a:lnTo>
                  <a:pt x="1742849" y="107536"/>
                </a:lnTo>
                <a:lnTo>
                  <a:pt x="1742778" y="95841"/>
                </a:lnTo>
                <a:lnTo>
                  <a:pt x="1734505" y="95841"/>
                </a:lnTo>
                <a:lnTo>
                  <a:pt x="1728657" y="91016"/>
                </a:lnTo>
                <a:lnTo>
                  <a:pt x="1725233" y="81365"/>
                </a:lnTo>
                <a:lnTo>
                  <a:pt x="1722999" y="75043"/>
                </a:lnTo>
                <a:lnTo>
                  <a:pt x="1721881" y="66675"/>
                </a:lnTo>
                <a:lnTo>
                  <a:pt x="1721881" y="56264"/>
                </a:lnTo>
                <a:lnTo>
                  <a:pt x="1722096" y="48276"/>
                </a:lnTo>
                <a:lnTo>
                  <a:pt x="1723776" y="34959"/>
                </a:lnTo>
                <a:lnTo>
                  <a:pt x="1727123" y="24852"/>
                </a:lnTo>
                <a:lnTo>
                  <a:pt x="1730618" y="17745"/>
                </a:lnTo>
                <a:lnTo>
                  <a:pt x="1736145" y="14191"/>
                </a:lnTo>
                <a:lnTo>
                  <a:pt x="1751930" y="14191"/>
                </a:lnTo>
                <a:lnTo>
                  <a:pt x="1757470" y="17934"/>
                </a:lnTo>
                <a:lnTo>
                  <a:pt x="1760323" y="25422"/>
                </a:lnTo>
                <a:lnTo>
                  <a:pt x="1761308" y="28269"/>
                </a:lnTo>
                <a:lnTo>
                  <a:pt x="1763778" y="39974"/>
                </a:lnTo>
                <a:lnTo>
                  <a:pt x="1764602" y="54053"/>
                </a:lnTo>
                <a:lnTo>
                  <a:pt x="1764257" y="64792"/>
                </a:lnTo>
                <a:lnTo>
                  <a:pt x="1762322" y="78092"/>
                </a:lnTo>
                <a:lnTo>
                  <a:pt x="1758682" y="86999"/>
                </a:lnTo>
                <a:lnTo>
                  <a:pt x="1754736" y="92894"/>
                </a:lnTo>
                <a:lnTo>
                  <a:pt x="1753384" y="106002"/>
                </a:lnTo>
                <a:lnTo>
                  <a:pt x="1764287" y="99531"/>
                </a:lnTo>
                <a:lnTo>
                  <a:pt x="1772233" y="87997"/>
                </a:lnTo>
                <a:lnTo>
                  <a:pt x="1775170" y="79985"/>
                </a:lnTo>
                <a:lnTo>
                  <a:pt x="1777621" y="67718"/>
                </a:lnTo>
                <a:lnTo>
                  <a:pt x="1778438" y="53554"/>
                </a:lnTo>
                <a:lnTo>
                  <a:pt x="1777903" y="42004"/>
                </a:lnTo>
                <a:lnTo>
                  <a:pt x="1775635" y="29274"/>
                </a:lnTo>
                <a:lnTo>
                  <a:pt x="1771591" y="18968"/>
                </a:lnTo>
                <a:lnTo>
                  <a:pt x="1766938" y="12316"/>
                </a:lnTo>
                <a:lnTo>
                  <a:pt x="1756556" y="5058"/>
                </a:lnTo>
                <a:lnTo>
                  <a:pt x="1742920" y="2638"/>
                </a:lnTo>
                <a:lnTo>
                  <a:pt x="1742676" y="2639"/>
                </a:lnTo>
                <a:lnTo>
                  <a:pt x="1729613" y="5279"/>
                </a:lnTo>
                <a:lnTo>
                  <a:pt x="1719543" y="13028"/>
                </a:lnTo>
                <a:lnTo>
                  <a:pt x="1712467" y="25886"/>
                </a:lnTo>
                <a:lnTo>
                  <a:pt x="1711149" y="29988"/>
                </a:lnTo>
                <a:lnTo>
                  <a:pt x="1708768" y="42007"/>
                </a:lnTo>
                <a:close/>
              </a:path>
              <a:path w="2326842" h="107679">
                <a:moveTo>
                  <a:pt x="1837111" y="79796"/>
                </a:moveTo>
                <a:lnTo>
                  <a:pt x="1837111" y="104755"/>
                </a:lnTo>
                <a:lnTo>
                  <a:pt x="1849948" y="104755"/>
                </a:lnTo>
                <a:lnTo>
                  <a:pt x="1849948" y="79796"/>
                </a:lnTo>
                <a:lnTo>
                  <a:pt x="1864997" y="79796"/>
                </a:lnTo>
                <a:lnTo>
                  <a:pt x="1864997" y="68601"/>
                </a:lnTo>
                <a:lnTo>
                  <a:pt x="1849948" y="68601"/>
                </a:lnTo>
                <a:lnTo>
                  <a:pt x="1849948" y="2353"/>
                </a:lnTo>
                <a:lnTo>
                  <a:pt x="1839108" y="2353"/>
                </a:lnTo>
                <a:lnTo>
                  <a:pt x="1836897" y="22320"/>
                </a:lnTo>
                <a:lnTo>
                  <a:pt x="1836897" y="68601"/>
                </a:lnTo>
                <a:lnTo>
                  <a:pt x="1804161" y="68601"/>
                </a:lnTo>
                <a:lnTo>
                  <a:pt x="1792321" y="67245"/>
                </a:lnTo>
                <a:lnTo>
                  <a:pt x="1792321" y="79796"/>
                </a:lnTo>
                <a:lnTo>
                  <a:pt x="1837111" y="79796"/>
                </a:lnTo>
                <a:close/>
              </a:path>
              <a:path w="2326842" h="107679">
                <a:moveTo>
                  <a:pt x="1839108" y="2353"/>
                </a:moveTo>
                <a:lnTo>
                  <a:pt x="1792321" y="67245"/>
                </a:lnTo>
                <a:lnTo>
                  <a:pt x="1804161" y="68601"/>
                </a:lnTo>
                <a:lnTo>
                  <a:pt x="1836897" y="22320"/>
                </a:lnTo>
                <a:lnTo>
                  <a:pt x="1839108" y="2353"/>
                </a:lnTo>
                <a:close/>
              </a:path>
              <a:path w="2326842" h="107679">
                <a:moveTo>
                  <a:pt x="1880378" y="46138"/>
                </a:moveTo>
                <a:lnTo>
                  <a:pt x="1880378" y="58118"/>
                </a:lnTo>
                <a:lnTo>
                  <a:pt x="1954765" y="58118"/>
                </a:lnTo>
                <a:lnTo>
                  <a:pt x="1954765" y="46138"/>
                </a:lnTo>
                <a:lnTo>
                  <a:pt x="1880378" y="46138"/>
                </a:lnTo>
                <a:close/>
              </a:path>
              <a:path w="2326842" h="107679">
                <a:moveTo>
                  <a:pt x="1880378" y="76730"/>
                </a:moveTo>
                <a:lnTo>
                  <a:pt x="1880378" y="88924"/>
                </a:lnTo>
                <a:lnTo>
                  <a:pt x="1954765" y="88924"/>
                </a:lnTo>
                <a:lnTo>
                  <a:pt x="1954765" y="76730"/>
                </a:lnTo>
                <a:lnTo>
                  <a:pt x="1880378" y="76730"/>
                </a:lnTo>
                <a:close/>
              </a:path>
              <a:path w="2326842" h="107679">
                <a:moveTo>
                  <a:pt x="2029627" y="104755"/>
                </a:moveTo>
                <a:lnTo>
                  <a:pt x="2031815" y="94296"/>
                </a:lnTo>
                <a:lnTo>
                  <a:pt x="2033598" y="86713"/>
                </a:lnTo>
                <a:lnTo>
                  <a:pt x="2034976" y="82007"/>
                </a:lnTo>
                <a:lnTo>
                  <a:pt x="2039057" y="70121"/>
                </a:lnTo>
                <a:lnTo>
                  <a:pt x="2044391" y="57690"/>
                </a:lnTo>
                <a:lnTo>
                  <a:pt x="2046107" y="54053"/>
                </a:lnTo>
                <a:lnTo>
                  <a:pt x="2052116" y="42760"/>
                </a:lnTo>
                <a:lnTo>
                  <a:pt x="2058833" y="32161"/>
                </a:lnTo>
                <a:lnTo>
                  <a:pt x="2064277" y="24270"/>
                </a:lnTo>
                <a:lnTo>
                  <a:pt x="2068640" y="18731"/>
                </a:lnTo>
                <a:lnTo>
                  <a:pt x="2071920" y="15546"/>
                </a:lnTo>
                <a:lnTo>
                  <a:pt x="2071920" y="4350"/>
                </a:lnTo>
                <a:lnTo>
                  <a:pt x="2000885" y="4350"/>
                </a:lnTo>
                <a:lnTo>
                  <a:pt x="2000885" y="17257"/>
                </a:lnTo>
                <a:lnTo>
                  <a:pt x="2057371" y="17257"/>
                </a:lnTo>
                <a:lnTo>
                  <a:pt x="2051202" y="24810"/>
                </a:lnTo>
                <a:lnTo>
                  <a:pt x="2043891" y="35104"/>
                </a:lnTo>
                <a:lnTo>
                  <a:pt x="2036831" y="46566"/>
                </a:lnTo>
                <a:lnTo>
                  <a:pt x="2031235" y="57034"/>
                </a:lnTo>
                <a:lnTo>
                  <a:pt x="2025812" y="68928"/>
                </a:lnTo>
                <a:lnTo>
                  <a:pt x="2021372" y="80847"/>
                </a:lnTo>
                <a:lnTo>
                  <a:pt x="2017912" y="92789"/>
                </a:lnTo>
                <a:lnTo>
                  <a:pt x="2015435" y="104755"/>
                </a:lnTo>
                <a:lnTo>
                  <a:pt x="2029627" y="104755"/>
                </a:lnTo>
                <a:close/>
              </a:path>
              <a:path w="2326842" h="107679">
                <a:moveTo>
                  <a:pt x="2093221" y="89209"/>
                </a:moveTo>
                <a:lnTo>
                  <a:pt x="2093221" y="104755"/>
                </a:lnTo>
                <a:lnTo>
                  <a:pt x="2108127" y="104755"/>
                </a:lnTo>
                <a:lnTo>
                  <a:pt x="2108127" y="89209"/>
                </a:lnTo>
                <a:lnTo>
                  <a:pt x="2093221" y="89209"/>
                </a:lnTo>
                <a:close/>
              </a:path>
              <a:path w="2326842" h="107679">
                <a:moveTo>
                  <a:pt x="2126266" y="94534"/>
                </a:moveTo>
                <a:lnTo>
                  <a:pt x="2131449" y="99763"/>
                </a:lnTo>
                <a:lnTo>
                  <a:pt x="2136631" y="104993"/>
                </a:lnTo>
                <a:lnTo>
                  <a:pt x="2144215" y="107607"/>
                </a:lnTo>
                <a:lnTo>
                  <a:pt x="2156079" y="107564"/>
                </a:lnTo>
                <a:lnTo>
                  <a:pt x="2168652" y="104453"/>
                </a:lnTo>
                <a:lnTo>
                  <a:pt x="2178581" y="96434"/>
                </a:lnTo>
                <a:lnTo>
                  <a:pt x="2185866" y="83504"/>
                </a:lnTo>
                <a:lnTo>
                  <a:pt x="2188300" y="76111"/>
                </a:lnTo>
                <a:lnTo>
                  <a:pt x="2190700" y="63800"/>
                </a:lnTo>
                <a:lnTo>
                  <a:pt x="2191500" y="50274"/>
                </a:lnTo>
                <a:lnTo>
                  <a:pt x="2191458" y="47168"/>
                </a:lnTo>
                <a:lnTo>
                  <a:pt x="2190089" y="33748"/>
                </a:lnTo>
                <a:lnTo>
                  <a:pt x="2186793" y="22606"/>
                </a:lnTo>
                <a:lnTo>
                  <a:pt x="2180211" y="12080"/>
                </a:lnTo>
                <a:lnTo>
                  <a:pt x="2169745" y="4892"/>
                </a:lnTo>
                <a:lnTo>
                  <a:pt x="2155983" y="2496"/>
                </a:lnTo>
                <a:lnTo>
                  <a:pt x="2153865" y="2540"/>
                </a:lnTo>
                <a:lnTo>
                  <a:pt x="2140646" y="5489"/>
                </a:lnTo>
                <a:lnTo>
                  <a:pt x="2130950" y="13050"/>
                </a:lnTo>
                <a:lnTo>
                  <a:pt x="2124505" y="24673"/>
                </a:lnTo>
                <a:lnTo>
                  <a:pt x="2122462" y="37509"/>
                </a:lnTo>
                <a:lnTo>
                  <a:pt x="2122462" y="47160"/>
                </a:lnTo>
                <a:lnTo>
                  <a:pt x="2125327" y="55052"/>
                </a:lnTo>
                <a:lnTo>
                  <a:pt x="2131057" y="61185"/>
                </a:lnTo>
                <a:lnTo>
                  <a:pt x="2135799" y="44022"/>
                </a:lnTo>
                <a:lnTo>
                  <a:pt x="2135799" y="30331"/>
                </a:lnTo>
                <a:lnTo>
                  <a:pt x="2137642" y="24709"/>
                </a:lnTo>
                <a:lnTo>
                  <a:pt x="2141327" y="20502"/>
                </a:lnTo>
                <a:lnTo>
                  <a:pt x="2145011" y="16294"/>
                </a:lnTo>
                <a:lnTo>
                  <a:pt x="2149992" y="14191"/>
                </a:lnTo>
                <a:lnTo>
                  <a:pt x="2162117" y="14191"/>
                </a:lnTo>
                <a:lnTo>
                  <a:pt x="2166930" y="16033"/>
                </a:lnTo>
                <a:lnTo>
                  <a:pt x="2170711" y="19717"/>
                </a:lnTo>
                <a:lnTo>
                  <a:pt x="2174491" y="23402"/>
                </a:lnTo>
                <a:lnTo>
                  <a:pt x="2176380" y="29000"/>
                </a:lnTo>
                <a:lnTo>
                  <a:pt x="2176380" y="44878"/>
                </a:lnTo>
                <a:lnTo>
                  <a:pt x="2174276" y="50738"/>
                </a:lnTo>
                <a:lnTo>
                  <a:pt x="2170069" y="54089"/>
                </a:lnTo>
                <a:lnTo>
                  <a:pt x="2165861" y="57440"/>
                </a:lnTo>
                <a:lnTo>
                  <a:pt x="2161213" y="59117"/>
                </a:lnTo>
                <a:lnTo>
                  <a:pt x="2149041" y="59117"/>
                </a:lnTo>
                <a:lnTo>
                  <a:pt x="2143882" y="57155"/>
                </a:lnTo>
                <a:lnTo>
                  <a:pt x="2144572" y="70383"/>
                </a:lnTo>
                <a:lnTo>
                  <a:pt x="2159264" y="70383"/>
                </a:lnTo>
                <a:lnTo>
                  <a:pt x="2163792" y="69469"/>
                </a:lnTo>
                <a:lnTo>
                  <a:pt x="2168001" y="67638"/>
                </a:lnTo>
                <a:lnTo>
                  <a:pt x="2172208" y="65808"/>
                </a:lnTo>
                <a:lnTo>
                  <a:pt x="2175738" y="62634"/>
                </a:lnTo>
                <a:lnTo>
                  <a:pt x="2178591" y="58118"/>
                </a:lnTo>
                <a:lnTo>
                  <a:pt x="2177234" y="67575"/>
                </a:lnTo>
                <a:lnTo>
                  <a:pt x="2173891" y="80828"/>
                </a:lnTo>
                <a:lnTo>
                  <a:pt x="2169391" y="89245"/>
                </a:lnTo>
                <a:lnTo>
                  <a:pt x="2165064" y="94355"/>
                </a:lnTo>
                <a:lnTo>
                  <a:pt x="2159834" y="96911"/>
                </a:lnTo>
                <a:lnTo>
                  <a:pt x="2150420" y="96911"/>
                </a:lnTo>
                <a:lnTo>
                  <a:pt x="2147472" y="96198"/>
                </a:lnTo>
                <a:lnTo>
                  <a:pt x="2144857" y="94771"/>
                </a:lnTo>
                <a:lnTo>
                  <a:pt x="2139769" y="92062"/>
                </a:lnTo>
                <a:lnTo>
                  <a:pt x="2137036" y="87165"/>
                </a:lnTo>
                <a:lnTo>
                  <a:pt x="2136655" y="80082"/>
                </a:lnTo>
                <a:lnTo>
                  <a:pt x="2123675" y="80082"/>
                </a:lnTo>
                <a:lnTo>
                  <a:pt x="2123675" y="87973"/>
                </a:lnTo>
                <a:lnTo>
                  <a:pt x="2126266" y="945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963667" y="1724309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62095" y="1769644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2493235" y="1769644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493235" y="1796731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2686730" y="1809221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368026" y="1076633"/>
            <a:ext cx="1068743" cy="122129"/>
          </a:xfrm>
          <a:custGeom>
            <a:avLst/>
            <a:gdLst/>
            <a:ahLst/>
            <a:cxnLst/>
            <a:rect l="l" t="t" r="r" b="b"/>
            <a:pathLst>
              <a:path w="1175617" h="138413">
                <a:moveTo>
                  <a:pt x="1092267" y="108534"/>
                </a:moveTo>
                <a:lnTo>
                  <a:pt x="1092267" y="93345"/>
                </a:lnTo>
                <a:lnTo>
                  <a:pt x="1088274" y="93488"/>
                </a:lnTo>
                <a:lnTo>
                  <a:pt x="1084137" y="93488"/>
                </a:lnTo>
                <a:lnTo>
                  <a:pt x="1081664" y="93096"/>
                </a:lnTo>
                <a:lnTo>
                  <a:pt x="1080855" y="92311"/>
                </a:lnTo>
                <a:lnTo>
                  <a:pt x="1079643" y="89542"/>
                </a:lnTo>
                <a:lnTo>
                  <a:pt x="1079643" y="45282"/>
                </a:lnTo>
                <a:lnTo>
                  <a:pt x="1092267" y="45282"/>
                </a:lnTo>
                <a:lnTo>
                  <a:pt x="1092267" y="30806"/>
                </a:lnTo>
                <a:lnTo>
                  <a:pt x="1079643" y="30806"/>
                </a:lnTo>
                <a:lnTo>
                  <a:pt x="1079643" y="9127"/>
                </a:lnTo>
                <a:lnTo>
                  <a:pt x="1059531" y="9127"/>
                </a:lnTo>
                <a:lnTo>
                  <a:pt x="1059531" y="30806"/>
                </a:lnTo>
                <a:lnTo>
                  <a:pt x="1048690" y="30806"/>
                </a:lnTo>
                <a:lnTo>
                  <a:pt x="1028364" y="30092"/>
                </a:lnTo>
                <a:lnTo>
                  <a:pt x="1016240" y="86071"/>
                </a:lnTo>
                <a:lnTo>
                  <a:pt x="1004401" y="30092"/>
                </a:lnTo>
                <a:lnTo>
                  <a:pt x="983789" y="30092"/>
                </a:lnTo>
                <a:lnTo>
                  <a:pt x="972592" y="85857"/>
                </a:lnTo>
                <a:lnTo>
                  <a:pt x="960468" y="30092"/>
                </a:lnTo>
                <a:lnTo>
                  <a:pt x="938644" y="30092"/>
                </a:lnTo>
                <a:lnTo>
                  <a:pt x="960468" y="107820"/>
                </a:lnTo>
                <a:lnTo>
                  <a:pt x="981578" y="107820"/>
                </a:lnTo>
                <a:lnTo>
                  <a:pt x="993916" y="51200"/>
                </a:lnTo>
                <a:lnTo>
                  <a:pt x="1006113" y="107820"/>
                </a:lnTo>
                <a:lnTo>
                  <a:pt x="1027009" y="107820"/>
                </a:lnTo>
                <a:lnTo>
                  <a:pt x="1048690" y="33045"/>
                </a:lnTo>
                <a:lnTo>
                  <a:pt x="1048690" y="45281"/>
                </a:lnTo>
                <a:lnTo>
                  <a:pt x="1059531" y="45281"/>
                </a:lnTo>
                <a:lnTo>
                  <a:pt x="1059531" y="97980"/>
                </a:lnTo>
                <a:lnTo>
                  <a:pt x="1060672" y="101569"/>
                </a:lnTo>
                <a:lnTo>
                  <a:pt x="1062954" y="103898"/>
                </a:lnTo>
                <a:lnTo>
                  <a:pt x="1066473" y="107560"/>
                </a:lnTo>
                <a:lnTo>
                  <a:pt x="1073034" y="109223"/>
                </a:lnTo>
                <a:lnTo>
                  <a:pt x="1082639" y="108890"/>
                </a:lnTo>
                <a:lnTo>
                  <a:pt x="1092267" y="108534"/>
                </a:lnTo>
                <a:close/>
              </a:path>
              <a:path w="1175617" h="138413">
                <a:moveTo>
                  <a:pt x="1175617" y="107821"/>
                </a:moveTo>
                <a:lnTo>
                  <a:pt x="1175617" y="55241"/>
                </a:lnTo>
                <a:lnTo>
                  <a:pt x="1175378" y="50238"/>
                </a:lnTo>
                <a:lnTo>
                  <a:pt x="1174903" y="47172"/>
                </a:lnTo>
                <a:lnTo>
                  <a:pt x="1174427" y="44105"/>
                </a:lnTo>
                <a:lnTo>
                  <a:pt x="1173120" y="41122"/>
                </a:lnTo>
                <a:lnTo>
                  <a:pt x="1170981" y="38222"/>
                </a:lnTo>
                <a:lnTo>
                  <a:pt x="1168460" y="34799"/>
                </a:lnTo>
                <a:lnTo>
                  <a:pt x="1165239" y="32256"/>
                </a:lnTo>
                <a:lnTo>
                  <a:pt x="1161317" y="30592"/>
                </a:lnTo>
                <a:lnTo>
                  <a:pt x="1157394" y="28928"/>
                </a:lnTo>
                <a:lnTo>
                  <a:pt x="1153032" y="28096"/>
                </a:lnTo>
                <a:lnTo>
                  <a:pt x="1143950" y="28096"/>
                </a:lnTo>
                <a:lnTo>
                  <a:pt x="1139873" y="28987"/>
                </a:lnTo>
                <a:lnTo>
                  <a:pt x="1135998" y="30770"/>
                </a:lnTo>
                <a:lnTo>
                  <a:pt x="1132123" y="32553"/>
                </a:lnTo>
                <a:lnTo>
                  <a:pt x="1128712" y="35702"/>
                </a:lnTo>
                <a:lnTo>
                  <a:pt x="1125764" y="40219"/>
                </a:lnTo>
                <a:lnTo>
                  <a:pt x="1125764" y="3066"/>
                </a:lnTo>
                <a:lnTo>
                  <a:pt x="1105509" y="3066"/>
                </a:lnTo>
                <a:lnTo>
                  <a:pt x="1105509" y="107821"/>
                </a:lnTo>
                <a:lnTo>
                  <a:pt x="1125764" y="107821"/>
                </a:lnTo>
                <a:lnTo>
                  <a:pt x="1125764" y="59092"/>
                </a:lnTo>
                <a:lnTo>
                  <a:pt x="1127155" y="53970"/>
                </a:lnTo>
                <a:lnTo>
                  <a:pt x="1129936" y="50380"/>
                </a:lnTo>
                <a:lnTo>
                  <a:pt x="1132717" y="46791"/>
                </a:lnTo>
                <a:lnTo>
                  <a:pt x="1136794" y="44996"/>
                </a:lnTo>
                <a:lnTo>
                  <a:pt x="1147350" y="44996"/>
                </a:lnTo>
                <a:lnTo>
                  <a:pt x="1150868" y="46803"/>
                </a:lnTo>
                <a:lnTo>
                  <a:pt x="1152723" y="50416"/>
                </a:lnTo>
                <a:lnTo>
                  <a:pt x="1154149" y="52983"/>
                </a:lnTo>
                <a:lnTo>
                  <a:pt x="1154862" y="56358"/>
                </a:lnTo>
                <a:lnTo>
                  <a:pt x="1154862" y="107821"/>
                </a:lnTo>
                <a:lnTo>
                  <a:pt x="1175617" y="107821"/>
                </a:lnTo>
                <a:close/>
              </a:path>
              <a:path w="1175617" h="138413">
                <a:moveTo>
                  <a:pt x="585775" y="62800"/>
                </a:moveTo>
                <a:lnTo>
                  <a:pt x="587166" y="57226"/>
                </a:lnTo>
                <a:lnTo>
                  <a:pt x="589947" y="52733"/>
                </a:lnTo>
                <a:lnTo>
                  <a:pt x="592729" y="48241"/>
                </a:lnTo>
                <a:lnTo>
                  <a:pt x="597091" y="45994"/>
                </a:lnTo>
                <a:lnTo>
                  <a:pt x="606934" y="45994"/>
                </a:lnTo>
                <a:lnTo>
                  <a:pt x="610357" y="47230"/>
                </a:lnTo>
                <a:lnTo>
                  <a:pt x="613305" y="49702"/>
                </a:lnTo>
                <a:lnTo>
                  <a:pt x="618107" y="53791"/>
                </a:lnTo>
                <a:lnTo>
                  <a:pt x="620508" y="60589"/>
                </a:lnTo>
                <a:lnTo>
                  <a:pt x="620508" y="76895"/>
                </a:lnTo>
                <a:lnTo>
                  <a:pt x="619011" y="82434"/>
                </a:lnTo>
                <a:lnTo>
                  <a:pt x="616015" y="86713"/>
                </a:lnTo>
                <a:lnTo>
                  <a:pt x="613020" y="90992"/>
                </a:lnTo>
                <a:lnTo>
                  <a:pt x="608645" y="93131"/>
                </a:lnTo>
                <a:lnTo>
                  <a:pt x="597139" y="93131"/>
                </a:lnTo>
                <a:lnTo>
                  <a:pt x="592848" y="90979"/>
                </a:lnTo>
                <a:lnTo>
                  <a:pt x="597044" y="110245"/>
                </a:lnTo>
                <a:lnTo>
                  <a:pt x="602559" y="110245"/>
                </a:lnTo>
                <a:lnTo>
                  <a:pt x="607171" y="109199"/>
                </a:lnTo>
                <a:lnTo>
                  <a:pt x="610880" y="107107"/>
                </a:lnTo>
                <a:lnTo>
                  <a:pt x="614588" y="105016"/>
                </a:lnTo>
                <a:lnTo>
                  <a:pt x="617893" y="101664"/>
                </a:lnTo>
                <a:lnTo>
                  <a:pt x="620794" y="97053"/>
                </a:lnTo>
                <a:lnTo>
                  <a:pt x="620794" y="107820"/>
                </a:lnTo>
                <a:lnTo>
                  <a:pt x="640549" y="107820"/>
                </a:lnTo>
                <a:lnTo>
                  <a:pt x="640549" y="2851"/>
                </a:lnTo>
                <a:lnTo>
                  <a:pt x="619938" y="2851"/>
                </a:lnTo>
                <a:lnTo>
                  <a:pt x="619938" y="39933"/>
                </a:lnTo>
                <a:lnTo>
                  <a:pt x="617655" y="36272"/>
                </a:lnTo>
                <a:lnTo>
                  <a:pt x="614684" y="33408"/>
                </a:lnTo>
                <a:lnTo>
                  <a:pt x="611022" y="31340"/>
                </a:lnTo>
                <a:lnTo>
                  <a:pt x="607362" y="29272"/>
                </a:lnTo>
                <a:lnTo>
                  <a:pt x="603177" y="28238"/>
                </a:lnTo>
                <a:lnTo>
                  <a:pt x="596649" y="28280"/>
                </a:lnTo>
                <a:lnTo>
                  <a:pt x="583948" y="31444"/>
                </a:lnTo>
                <a:lnTo>
                  <a:pt x="573972" y="39648"/>
                </a:lnTo>
                <a:lnTo>
                  <a:pt x="570364" y="45114"/>
                </a:lnTo>
                <a:lnTo>
                  <a:pt x="566196" y="56747"/>
                </a:lnTo>
                <a:lnTo>
                  <a:pt x="564807" y="70953"/>
                </a:lnTo>
                <a:lnTo>
                  <a:pt x="565007" y="75883"/>
                </a:lnTo>
                <a:lnTo>
                  <a:pt x="567867" y="88691"/>
                </a:lnTo>
                <a:lnTo>
                  <a:pt x="574115" y="99228"/>
                </a:lnTo>
                <a:lnTo>
                  <a:pt x="584518" y="107499"/>
                </a:lnTo>
                <a:lnTo>
                  <a:pt x="587190" y="82375"/>
                </a:lnTo>
                <a:lnTo>
                  <a:pt x="585775" y="76634"/>
                </a:lnTo>
                <a:lnTo>
                  <a:pt x="585775" y="62800"/>
                </a:lnTo>
                <a:close/>
              </a:path>
              <a:path w="1175617" h="138413">
                <a:moveTo>
                  <a:pt x="199838" y="138413"/>
                </a:moveTo>
                <a:lnTo>
                  <a:pt x="199838" y="97909"/>
                </a:lnTo>
                <a:lnTo>
                  <a:pt x="201978" y="101189"/>
                </a:lnTo>
                <a:lnTo>
                  <a:pt x="206328" y="89779"/>
                </a:lnTo>
                <a:lnTo>
                  <a:pt x="201526" y="86118"/>
                </a:lnTo>
                <a:lnTo>
                  <a:pt x="199125" y="79772"/>
                </a:lnTo>
                <a:lnTo>
                  <a:pt x="199125" y="65035"/>
                </a:lnTo>
                <a:lnTo>
                  <a:pt x="199838" y="60328"/>
                </a:lnTo>
                <a:lnTo>
                  <a:pt x="201265" y="56620"/>
                </a:lnTo>
                <a:lnTo>
                  <a:pt x="204023" y="49632"/>
                </a:lnTo>
                <a:lnTo>
                  <a:pt x="209086" y="46137"/>
                </a:lnTo>
                <a:lnTo>
                  <a:pt x="222590" y="46137"/>
                </a:lnTo>
                <a:lnTo>
                  <a:pt x="227023" y="48443"/>
                </a:lnTo>
                <a:lnTo>
                  <a:pt x="229757" y="53054"/>
                </a:lnTo>
                <a:lnTo>
                  <a:pt x="232491" y="57666"/>
                </a:lnTo>
                <a:lnTo>
                  <a:pt x="233858" y="62966"/>
                </a:lnTo>
                <a:lnTo>
                  <a:pt x="233858" y="76230"/>
                </a:lnTo>
                <a:lnTo>
                  <a:pt x="232372" y="82054"/>
                </a:lnTo>
                <a:lnTo>
                  <a:pt x="229401" y="86428"/>
                </a:lnTo>
                <a:lnTo>
                  <a:pt x="226429" y="90801"/>
                </a:lnTo>
                <a:lnTo>
                  <a:pt x="222591" y="110023"/>
                </a:lnTo>
                <a:lnTo>
                  <a:pt x="235348" y="107191"/>
                </a:lnTo>
                <a:lnTo>
                  <a:pt x="245590" y="99264"/>
                </a:lnTo>
                <a:lnTo>
                  <a:pt x="249233" y="94006"/>
                </a:lnTo>
                <a:lnTo>
                  <a:pt x="253428" y="82461"/>
                </a:lnTo>
                <a:lnTo>
                  <a:pt x="254826" y="67958"/>
                </a:lnTo>
                <a:lnTo>
                  <a:pt x="254518" y="61234"/>
                </a:lnTo>
                <a:lnTo>
                  <a:pt x="251533" y="48255"/>
                </a:lnTo>
                <a:lnTo>
                  <a:pt x="245376" y="38436"/>
                </a:lnTo>
                <a:lnTo>
                  <a:pt x="239076" y="31732"/>
                </a:lnTo>
                <a:lnTo>
                  <a:pt x="231386" y="28381"/>
                </a:lnTo>
                <a:lnTo>
                  <a:pt x="216076" y="28381"/>
                </a:lnTo>
                <a:lnTo>
                  <a:pt x="210703" y="30116"/>
                </a:lnTo>
                <a:lnTo>
                  <a:pt x="206186" y="33587"/>
                </a:lnTo>
                <a:lnTo>
                  <a:pt x="203713" y="35536"/>
                </a:lnTo>
                <a:lnTo>
                  <a:pt x="201384" y="38198"/>
                </a:lnTo>
                <a:lnTo>
                  <a:pt x="199197" y="41573"/>
                </a:lnTo>
                <a:lnTo>
                  <a:pt x="199197" y="30092"/>
                </a:lnTo>
                <a:lnTo>
                  <a:pt x="179726" y="30092"/>
                </a:lnTo>
                <a:lnTo>
                  <a:pt x="179726" y="138413"/>
                </a:lnTo>
                <a:lnTo>
                  <a:pt x="199838" y="138413"/>
                </a:lnTo>
                <a:close/>
              </a:path>
              <a:path w="1175617" h="138413">
                <a:moveTo>
                  <a:pt x="21467" y="88924"/>
                </a:moveTo>
                <a:lnTo>
                  <a:pt x="21467" y="61897"/>
                </a:lnTo>
                <a:lnTo>
                  <a:pt x="72532" y="61897"/>
                </a:lnTo>
                <a:lnTo>
                  <a:pt x="72532" y="43641"/>
                </a:lnTo>
                <a:lnTo>
                  <a:pt x="21467" y="43641"/>
                </a:lnTo>
                <a:lnTo>
                  <a:pt x="21467" y="21321"/>
                </a:lnTo>
                <a:lnTo>
                  <a:pt x="77096" y="21321"/>
                </a:lnTo>
                <a:lnTo>
                  <a:pt x="77096" y="2709"/>
                </a:lnTo>
                <a:lnTo>
                  <a:pt x="0" y="2709"/>
                </a:lnTo>
                <a:lnTo>
                  <a:pt x="0" y="107820"/>
                </a:lnTo>
                <a:lnTo>
                  <a:pt x="79664" y="107820"/>
                </a:lnTo>
                <a:lnTo>
                  <a:pt x="79664" y="88924"/>
                </a:lnTo>
                <a:lnTo>
                  <a:pt x="21467" y="88924"/>
                </a:lnTo>
                <a:close/>
              </a:path>
              <a:path w="1175617" h="138413">
                <a:moveTo>
                  <a:pt x="87461" y="107820"/>
                </a:moveTo>
                <a:lnTo>
                  <a:pt x="112138" y="107820"/>
                </a:lnTo>
                <a:lnTo>
                  <a:pt x="125618" y="84502"/>
                </a:lnTo>
                <a:lnTo>
                  <a:pt x="139026" y="107820"/>
                </a:lnTo>
                <a:lnTo>
                  <a:pt x="164345" y="107820"/>
                </a:lnTo>
                <a:lnTo>
                  <a:pt x="137813" y="68101"/>
                </a:lnTo>
                <a:lnTo>
                  <a:pt x="163346" y="30234"/>
                </a:lnTo>
                <a:lnTo>
                  <a:pt x="139169" y="30234"/>
                </a:lnTo>
                <a:lnTo>
                  <a:pt x="126474" y="52769"/>
                </a:lnTo>
                <a:lnTo>
                  <a:pt x="113494" y="30234"/>
                </a:lnTo>
                <a:lnTo>
                  <a:pt x="88602" y="30234"/>
                </a:lnTo>
                <a:lnTo>
                  <a:pt x="113993" y="68457"/>
                </a:lnTo>
                <a:lnTo>
                  <a:pt x="87461" y="107820"/>
                </a:lnTo>
                <a:close/>
              </a:path>
              <a:path w="1175617" h="138413">
                <a:moveTo>
                  <a:pt x="201978" y="101189"/>
                </a:moveTo>
                <a:lnTo>
                  <a:pt x="204165" y="103685"/>
                </a:lnTo>
                <a:lnTo>
                  <a:pt x="206400" y="105396"/>
                </a:lnTo>
                <a:lnTo>
                  <a:pt x="210489" y="108486"/>
                </a:lnTo>
                <a:lnTo>
                  <a:pt x="215624" y="110031"/>
                </a:lnTo>
                <a:lnTo>
                  <a:pt x="222591" y="110023"/>
                </a:lnTo>
                <a:lnTo>
                  <a:pt x="226429" y="90801"/>
                </a:lnTo>
                <a:lnTo>
                  <a:pt x="222114" y="92988"/>
                </a:lnTo>
                <a:lnTo>
                  <a:pt x="212557" y="92988"/>
                </a:lnTo>
                <a:lnTo>
                  <a:pt x="209181" y="91918"/>
                </a:lnTo>
                <a:lnTo>
                  <a:pt x="206328" y="89779"/>
                </a:lnTo>
                <a:lnTo>
                  <a:pt x="201978" y="101189"/>
                </a:lnTo>
                <a:close/>
              </a:path>
              <a:path w="1175617" h="138413">
                <a:moveTo>
                  <a:pt x="309969" y="51735"/>
                </a:moveTo>
                <a:lnTo>
                  <a:pt x="311597" y="55811"/>
                </a:lnTo>
                <a:lnTo>
                  <a:pt x="311930" y="61183"/>
                </a:lnTo>
                <a:lnTo>
                  <a:pt x="280335" y="61183"/>
                </a:lnTo>
                <a:lnTo>
                  <a:pt x="281000" y="56145"/>
                </a:lnTo>
                <a:lnTo>
                  <a:pt x="282629" y="52151"/>
                </a:lnTo>
                <a:lnTo>
                  <a:pt x="285220" y="49204"/>
                </a:lnTo>
                <a:lnTo>
                  <a:pt x="287812" y="46256"/>
                </a:lnTo>
                <a:lnTo>
                  <a:pt x="292525" y="28164"/>
                </a:lnTo>
                <a:lnTo>
                  <a:pt x="279867" y="31364"/>
                </a:lnTo>
                <a:lnTo>
                  <a:pt x="269601" y="38792"/>
                </a:lnTo>
                <a:lnTo>
                  <a:pt x="265581" y="44006"/>
                </a:lnTo>
                <a:lnTo>
                  <a:pt x="260920" y="55444"/>
                </a:lnTo>
                <a:lnTo>
                  <a:pt x="259367" y="69741"/>
                </a:lnTo>
                <a:lnTo>
                  <a:pt x="259980" y="79108"/>
                </a:lnTo>
                <a:lnTo>
                  <a:pt x="263673" y="91734"/>
                </a:lnTo>
                <a:lnTo>
                  <a:pt x="270707" y="100832"/>
                </a:lnTo>
                <a:lnTo>
                  <a:pt x="284085" y="108403"/>
                </a:lnTo>
                <a:lnTo>
                  <a:pt x="296881" y="110388"/>
                </a:lnTo>
                <a:lnTo>
                  <a:pt x="302364" y="110105"/>
                </a:lnTo>
                <a:lnTo>
                  <a:pt x="315017" y="106586"/>
                </a:lnTo>
                <a:lnTo>
                  <a:pt x="324839" y="99049"/>
                </a:lnTo>
                <a:lnTo>
                  <a:pt x="329118" y="94296"/>
                </a:lnTo>
                <a:lnTo>
                  <a:pt x="331519" y="89613"/>
                </a:lnTo>
                <a:lnTo>
                  <a:pt x="332042" y="85001"/>
                </a:lnTo>
                <a:lnTo>
                  <a:pt x="311288" y="85001"/>
                </a:lnTo>
                <a:lnTo>
                  <a:pt x="310194" y="87283"/>
                </a:lnTo>
                <a:lnTo>
                  <a:pt x="307508" y="90349"/>
                </a:lnTo>
                <a:lnTo>
                  <a:pt x="304893" y="92726"/>
                </a:lnTo>
                <a:lnTo>
                  <a:pt x="301493" y="93915"/>
                </a:lnTo>
                <a:lnTo>
                  <a:pt x="293363" y="93915"/>
                </a:lnTo>
                <a:lnTo>
                  <a:pt x="289987" y="92941"/>
                </a:lnTo>
                <a:lnTo>
                  <a:pt x="287182" y="90992"/>
                </a:lnTo>
                <a:lnTo>
                  <a:pt x="282570" y="87854"/>
                </a:lnTo>
                <a:lnTo>
                  <a:pt x="280121" y="82387"/>
                </a:lnTo>
                <a:lnTo>
                  <a:pt x="279836" y="74590"/>
                </a:lnTo>
                <a:lnTo>
                  <a:pt x="333041" y="74590"/>
                </a:lnTo>
                <a:lnTo>
                  <a:pt x="333135" y="67887"/>
                </a:lnTo>
                <a:lnTo>
                  <a:pt x="332922" y="62753"/>
                </a:lnTo>
                <a:lnTo>
                  <a:pt x="332399" y="59187"/>
                </a:lnTo>
                <a:lnTo>
                  <a:pt x="331495" y="53102"/>
                </a:lnTo>
                <a:lnTo>
                  <a:pt x="329522" y="47753"/>
                </a:lnTo>
                <a:lnTo>
                  <a:pt x="326479" y="43142"/>
                </a:lnTo>
                <a:lnTo>
                  <a:pt x="323103" y="37912"/>
                </a:lnTo>
                <a:lnTo>
                  <a:pt x="318824" y="34086"/>
                </a:lnTo>
                <a:lnTo>
                  <a:pt x="313642" y="31661"/>
                </a:lnTo>
                <a:lnTo>
                  <a:pt x="308459" y="29236"/>
                </a:lnTo>
                <a:lnTo>
                  <a:pt x="302635" y="28024"/>
                </a:lnTo>
                <a:lnTo>
                  <a:pt x="304120" y="46173"/>
                </a:lnTo>
                <a:lnTo>
                  <a:pt x="307044" y="48954"/>
                </a:lnTo>
                <a:lnTo>
                  <a:pt x="309969" y="51735"/>
                </a:lnTo>
                <a:close/>
              </a:path>
              <a:path w="1175617" h="138413">
                <a:moveTo>
                  <a:pt x="287812" y="46256"/>
                </a:moveTo>
                <a:lnTo>
                  <a:pt x="291461" y="44782"/>
                </a:lnTo>
                <a:lnTo>
                  <a:pt x="300495" y="44782"/>
                </a:lnTo>
                <a:lnTo>
                  <a:pt x="304120" y="46173"/>
                </a:lnTo>
                <a:lnTo>
                  <a:pt x="302635" y="28024"/>
                </a:lnTo>
                <a:lnTo>
                  <a:pt x="296168" y="28024"/>
                </a:lnTo>
                <a:lnTo>
                  <a:pt x="292525" y="28164"/>
                </a:lnTo>
                <a:lnTo>
                  <a:pt x="287812" y="46256"/>
                </a:lnTo>
                <a:close/>
              </a:path>
              <a:path w="1175617" h="138413">
                <a:moveTo>
                  <a:pt x="458873" y="30806"/>
                </a:moveTo>
                <a:lnTo>
                  <a:pt x="458873" y="9127"/>
                </a:lnTo>
                <a:lnTo>
                  <a:pt x="438761" y="9127"/>
                </a:lnTo>
                <a:lnTo>
                  <a:pt x="438761" y="30806"/>
                </a:lnTo>
                <a:lnTo>
                  <a:pt x="427920" y="30806"/>
                </a:lnTo>
                <a:lnTo>
                  <a:pt x="427920" y="45281"/>
                </a:lnTo>
                <a:lnTo>
                  <a:pt x="438761" y="45281"/>
                </a:lnTo>
                <a:lnTo>
                  <a:pt x="438761" y="97980"/>
                </a:lnTo>
                <a:lnTo>
                  <a:pt x="439902" y="101569"/>
                </a:lnTo>
                <a:lnTo>
                  <a:pt x="442184" y="103898"/>
                </a:lnTo>
                <a:lnTo>
                  <a:pt x="445703" y="107559"/>
                </a:lnTo>
                <a:lnTo>
                  <a:pt x="452264" y="109223"/>
                </a:lnTo>
                <a:lnTo>
                  <a:pt x="461869" y="108890"/>
                </a:lnTo>
                <a:lnTo>
                  <a:pt x="471497" y="108534"/>
                </a:lnTo>
                <a:lnTo>
                  <a:pt x="471497" y="93345"/>
                </a:lnTo>
                <a:lnTo>
                  <a:pt x="467503" y="93488"/>
                </a:lnTo>
                <a:lnTo>
                  <a:pt x="463366" y="93488"/>
                </a:lnTo>
                <a:lnTo>
                  <a:pt x="460894" y="93095"/>
                </a:lnTo>
                <a:lnTo>
                  <a:pt x="460085" y="92311"/>
                </a:lnTo>
                <a:lnTo>
                  <a:pt x="458873" y="89541"/>
                </a:lnTo>
                <a:lnTo>
                  <a:pt x="458873" y="45281"/>
                </a:lnTo>
                <a:lnTo>
                  <a:pt x="471497" y="45281"/>
                </a:lnTo>
                <a:lnTo>
                  <a:pt x="471497" y="30806"/>
                </a:lnTo>
                <a:lnTo>
                  <a:pt x="458873" y="30806"/>
                </a:lnTo>
                <a:close/>
              </a:path>
              <a:path w="1175617" h="138413">
                <a:moveTo>
                  <a:pt x="367536" y="64036"/>
                </a:moveTo>
                <a:lnTo>
                  <a:pt x="368202" y="59234"/>
                </a:lnTo>
                <a:lnTo>
                  <a:pt x="369532" y="55622"/>
                </a:lnTo>
                <a:lnTo>
                  <a:pt x="372053" y="48823"/>
                </a:lnTo>
                <a:lnTo>
                  <a:pt x="376736" y="45424"/>
                </a:lnTo>
                <a:lnTo>
                  <a:pt x="388385" y="45424"/>
                </a:lnTo>
                <a:lnTo>
                  <a:pt x="391927" y="46993"/>
                </a:lnTo>
                <a:lnTo>
                  <a:pt x="394210" y="50130"/>
                </a:lnTo>
                <a:lnTo>
                  <a:pt x="395778" y="52460"/>
                </a:lnTo>
                <a:lnTo>
                  <a:pt x="396753" y="55075"/>
                </a:lnTo>
                <a:lnTo>
                  <a:pt x="397134" y="57975"/>
                </a:lnTo>
                <a:lnTo>
                  <a:pt x="417959" y="57975"/>
                </a:lnTo>
                <a:lnTo>
                  <a:pt x="414292" y="43755"/>
                </a:lnTo>
                <a:lnTo>
                  <a:pt x="406940" y="34799"/>
                </a:lnTo>
                <a:lnTo>
                  <a:pt x="400735" y="30425"/>
                </a:lnTo>
                <a:lnTo>
                  <a:pt x="392760" y="28238"/>
                </a:lnTo>
                <a:lnTo>
                  <a:pt x="383012" y="28238"/>
                </a:lnTo>
                <a:lnTo>
                  <a:pt x="378699" y="28424"/>
                </a:lnTo>
                <a:lnTo>
                  <a:pt x="365970" y="31783"/>
                </a:lnTo>
                <a:lnTo>
                  <a:pt x="356053" y="39362"/>
                </a:lnTo>
                <a:lnTo>
                  <a:pt x="352192" y="44748"/>
                </a:lnTo>
                <a:lnTo>
                  <a:pt x="347760" y="56289"/>
                </a:lnTo>
                <a:lnTo>
                  <a:pt x="346282" y="70526"/>
                </a:lnTo>
                <a:lnTo>
                  <a:pt x="346506" y="76006"/>
                </a:lnTo>
                <a:lnTo>
                  <a:pt x="349252" y="88878"/>
                </a:lnTo>
                <a:lnTo>
                  <a:pt x="355126" y="99406"/>
                </a:lnTo>
                <a:lnTo>
                  <a:pt x="357929" y="102426"/>
                </a:lnTo>
                <a:lnTo>
                  <a:pt x="368522" y="108504"/>
                </a:lnTo>
                <a:lnTo>
                  <a:pt x="382727" y="110530"/>
                </a:lnTo>
                <a:lnTo>
                  <a:pt x="389469" y="110057"/>
                </a:lnTo>
                <a:lnTo>
                  <a:pt x="401770" y="105822"/>
                </a:lnTo>
                <a:lnTo>
                  <a:pt x="411041" y="97196"/>
                </a:lnTo>
                <a:lnTo>
                  <a:pt x="415035" y="91681"/>
                </a:lnTo>
                <a:lnTo>
                  <a:pt x="417269" y="85833"/>
                </a:lnTo>
                <a:lnTo>
                  <a:pt x="417745" y="79653"/>
                </a:lnTo>
                <a:lnTo>
                  <a:pt x="396991" y="79653"/>
                </a:lnTo>
                <a:lnTo>
                  <a:pt x="396563" y="83741"/>
                </a:lnTo>
                <a:lnTo>
                  <a:pt x="395351" y="87069"/>
                </a:lnTo>
                <a:lnTo>
                  <a:pt x="393354" y="89636"/>
                </a:lnTo>
                <a:lnTo>
                  <a:pt x="391356" y="92204"/>
                </a:lnTo>
                <a:lnTo>
                  <a:pt x="387981" y="93488"/>
                </a:lnTo>
                <a:lnTo>
                  <a:pt x="376522" y="93488"/>
                </a:lnTo>
                <a:lnTo>
                  <a:pt x="371958" y="90254"/>
                </a:lnTo>
                <a:lnTo>
                  <a:pt x="369532" y="83789"/>
                </a:lnTo>
                <a:lnTo>
                  <a:pt x="368202" y="80319"/>
                </a:lnTo>
                <a:lnTo>
                  <a:pt x="367536" y="75731"/>
                </a:lnTo>
                <a:lnTo>
                  <a:pt x="367536" y="64036"/>
                </a:lnTo>
                <a:close/>
              </a:path>
              <a:path w="1175617" h="138413">
                <a:moveTo>
                  <a:pt x="529064" y="51735"/>
                </a:moveTo>
                <a:lnTo>
                  <a:pt x="530692" y="55811"/>
                </a:lnTo>
                <a:lnTo>
                  <a:pt x="531025" y="61183"/>
                </a:lnTo>
                <a:lnTo>
                  <a:pt x="499430" y="61183"/>
                </a:lnTo>
                <a:lnTo>
                  <a:pt x="500096" y="56145"/>
                </a:lnTo>
                <a:lnTo>
                  <a:pt x="501725" y="52151"/>
                </a:lnTo>
                <a:lnTo>
                  <a:pt x="504315" y="49204"/>
                </a:lnTo>
                <a:lnTo>
                  <a:pt x="506907" y="46256"/>
                </a:lnTo>
                <a:lnTo>
                  <a:pt x="511621" y="28164"/>
                </a:lnTo>
                <a:lnTo>
                  <a:pt x="498962" y="31364"/>
                </a:lnTo>
                <a:lnTo>
                  <a:pt x="488696" y="38792"/>
                </a:lnTo>
                <a:lnTo>
                  <a:pt x="484676" y="44006"/>
                </a:lnTo>
                <a:lnTo>
                  <a:pt x="480016" y="55444"/>
                </a:lnTo>
                <a:lnTo>
                  <a:pt x="478462" y="69741"/>
                </a:lnTo>
                <a:lnTo>
                  <a:pt x="479075" y="79108"/>
                </a:lnTo>
                <a:lnTo>
                  <a:pt x="482769" y="91734"/>
                </a:lnTo>
                <a:lnTo>
                  <a:pt x="489802" y="100832"/>
                </a:lnTo>
                <a:lnTo>
                  <a:pt x="503180" y="108403"/>
                </a:lnTo>
                <a:lnTo>
                  <a:pt x="515977" y="110388"/>
                </a:lnTo>
                <a:lnTo>
                  <a:pt x="521460" y="110105"/>
                </a:lnTo>
                <a:lnTo>
                  <a:pt x="534112" y="106586"/>
                </a:lnTo>
                <a:lnTo>
                  <a:pt x="543934" y="99049"/>
                </a:lnTo>
                <a:lnTo>
                  <a:pt x="548213" y="94296"/>
                </a:lnTo>
                <a:lnTo>
                  <a:pt x="550614" y="89613"/>
                </a:lnTo>
                <a:lnTo>
                  <a:pt x="551137" y="85001"/>
                </a:lnTo>
                <a:lnTo>
                  <a:pt x="530383" y="85001"/>
                </a:lnTo>
                <a:lnTo>
                  <a:pt x="529289" y="87283"/>
                </a:lnTo>
                <a:lnTo>
                  <a:pt x="526603" y="90349"/>
                </a:lnTo>
                <a:lnTo>
                  <a:pt x="523988" y="92726"/>
                </a:lnTo>
                <a:lnTo>
                  <a:pt x="520588" y="93915"/>
                </a:lnTo>
                <a:lnTo>
                  <a:pt x="512458" y="93915"/>
                </a:lnTo>
                <a:lnTo>
                  <a:pt x="509083" y="92941"/>
                </a:lnTo>
                <a:lnTo>
                  <a:pt x="506277" y="90992"/>
                </a:lnTo>
                <a:lnTo>
                  <a:pt x="501665" y="87854"/>
                </a:lnTo>
                <a:lnTo>
                  <a:pt x="499217" y="82387"/>
                </a:lnTo>
                <a:lnTo>
                  <a:pt x="498931" y="74590"/>
                </a:lnTo>
                <a:lnTo>
                  <a:pt x="552136" y="74590"/>
                </a:lnTo>
                <a:lnTo>
                  <a:pt x="552231" y="67887"/>
                </a:lnTo>
                <a:lnTo>
                  <a:pt x="552017" y="62753"/>
                </a:lnTo>
                <a:lnTo>
                  <a:pt x="551494" y="59187"/>
                </a:lnTo>
                <a:lnTo>
                  <a:pt x="550590" y="53102"/>
                </a:lnTo>
                <a:lnTo>
                  <a:pt x="548617" y="47753"/>
                </a:lnTo>
                <a:lnTo>
                  <a:pt x="545574" y="43142"/>
                </a:lnTo>
                <a:lnTo>
                  <a:pt x="542199" y="37912"/>
                </a:lnTo>
                <a:lnTo>
                  <a:pt x="537920" y="34086"/>
                </a:lnTo>
                <a:lnTo>
                  <a:pt x="532737" y="31661"/>
                </a:lnTo>
                <a:lnTo>
                  <a:pt x="527554" y="29236"/>
                </a:lnTo>
                <a:lnTo>
                  <a:pt x="521730" y="28024"/>
                </a:lnTo>
                <a:lnTo>
                  <a:pt x="523216" y="46173"/>
                </a:lnTo>
                <a:lnTo>
                  <a:pt x="526140" y="48954"/>
                </a:lnTo>
                <a:lnTo>
                  <a:pt x="529064" y="51735"/>
                </a:lnTo>
                <a:close/>
              </a:path>
              <a:path w="1175617" h="138413">
                <a:moveTo>
                  <a:pt x="506907" y="46256"/>
                </a:moveTo>
                <a:lnTo>
                  <a:pt x="510556" y="44782"/>
                </a:lnTo>
                <a:lnTo>
                  <a:pt x="519590" y="44782"/>
                </a:lnTo>
                <a:lnTo>
                  <a:pt x="523216" y="46173"/>
                </a:lnTo>
                <a:lnTo>
                  <a:pt x="521730" y="28024"/>
                </a:lnTo>
                <a:lnTo>
                  <a:pt x="515264" y="28024"/>
                </a:lnTo>
                <a:lnTo>
                  <a:pt x="511621" y="28164"/>
                </a:lnTo>
                <a:lnTo>
                  <a:pt x="506907" y="46256"/>
                </a:lnTo>
                <a:close/>
              </a:path>
              <a:path w="1175617" h="138413">
                <a:moveTo>
                  <a:pt x="597044" y="110245"/>
                </a:moveTo>
                <a:lnTo>
                  <a:pt x="592848" y="90979"/>
                </a:lnTo>
                <a:lnTo>
                  <a:pt x="590019" y="86677"/>
                </a:lnTo>
                <a:lnTo>
                  <a:pt x="587190" y="82375"/>
                </a:lnTo>
                <a:lnTo>
                  <a:pt x="584518" y="107499"/>
                </a:lnTo>
                <a:lnTo>
                  <a:pt x="597044" y="110245"/>
                </a:lnTo>
                <a:close/>
              </a:path>
              <a:path w="1175617" h="138413">
                <a:moveTo>
                  <a:pt x="710562" y="56549"/>
                </a:moveTo>
                <a:lnTo>
                  <a:pt x="710752" y="50893"/>
                </a:lnTo>
                <a:lnTo>
                  <a:pt x="713274" y="37564"/>
                </a:lnTo>
                <a:lnTo>
                  <a:pt x="718728" y="27704"/>
                </a:lnTo>
                <a:lnTo>
                  <a:pt x="724172" y="21309"/>
                </a:lnTo>
                <a:lnTo>
                  <a:pt x="731126" y="18112"/>
                </a:lnTo>
                <a:lnTo>
                  <a:pt x="744011" y="18112"/>
                </a:lnTo>
                <a:lnTo>
                  <a:pt x="748029" y="18896"/>
                </a:lnTo>
                <a:lnTo>
                  <a:pt x="751642" y="20466"/>
                </a:lnTo>
                <a:lnTo>
                  <a:pt x="758109" y="23318"/>
                </a:lnTo>
                <a:lnTo>
                  <a:pt x="762174" y="28333"/>
                </a:lnTo>
                <a:lnTo>
                  <a:pt x="763838" y="35512"/>
                </a:lnTo>
                <a:lnTo>
                  <a:pt x="785448" y="35512"/>
                </a:lnTo>
                <a:lnTo>
                  <a:pt x="780181" y="20051"/>
                </a:lnTo>
                <a:lnTo>
                  <a:pt x="771505" y="10161"/>
                </a:lnTo>
                <a:lnTo>
                  <a:pt x="764995" y="5749"/>
                </a:lnTo>
                <a:lnTo>
                  <a:pt x="753264" y="1437"/>
                </a:lnTo>
                <a:lnTo>
                  <a:pt x="739304" y="0"/>
                </a:lnTo>
                <a:lnTo>
                  <a:pt x="736889" y="42"/>
                </a:lnTo>
                <a:lnTo>
                  <a:pt x="723502" y="2091"/>
                </a:lnTo>
                <a:lnTo>
                  <a:pt x="711921" y="7211"/>
                </a:lnTo>
                <a:lnTo>
                  <a:pt x="702146" y="15402"/>
                </a:lnTo>
                <a:lnTo>
                  <a:pt x="698986" y="19232"/>
                </a:lnTo>
                <a:lnTo>
                  <a:pt x="692936" y="29855"/>
                </a:lnTo>
                <a:lnTo>
                  <a:pt x="689306" y="42223"/>
                </a:lnTo>
                <a:lnTo>
                  <a:pt x="688096" y="56334"/>
                </a:lnTo>
                <a:lnTo>
                  <a:pt x="688224" y="61089"/>
                </a:lnTo>
                <a:lnTo>
                  <a:pt x="690292" y="74710"/>
                </a:lnTo>
                <a:lnTo>
                  <a:pt x="694885" y="86389"/>
                </a:lnTo>
                <a:lnTo>
                  <a:pt x="702003" y="96126"/>
                </a:lnTo>
                <a:lnTo>
                  <a:pt x="711207" y="103841"/>
                </a:lnTo>
                <a:lnTo>
                  <a:pt x="722839" y="108912"/>
                </a:lnTo>
                <a:lnTo>
                  <a:pt x="736237" y="110602"/>
                </a:lnTo>
                <a:lnTo>
                  <a:pt x="744700" y="110602"/>
                </a:lnTo>
                <a:lnTo>
                  <a:pt x="751832" y="108819"/>
                </a:lnTo>
                <a:lnTo>
                  <a:pt x="757633" y="105253"/>
                </a:lnTo>
                <a:lnTo>
                  <a:pt x="761009" y="103209"/>
                </a:lnTo>
                <a:lnTo>
                  <a:pt x="764813" y="99691"/>
                </a:lnTo>
                <a:lnTo>
                  <a:pt x="769044" y="94700"/>
                </a:lnTo>
                <a:lnTo>
                  <a:pt x="771255" y="107820"/>
                </a:lnTo>
                <a:lnTo>
                  <a:pt x="785805" y="107820"/>
                </a:lnTo>
                <a:lnTo>
                  <a:pt x="785805" y="51414"/>
                </a:lnTo>
                <a:lnTo>
                  <a:pt x="742014" y="51414"/>
                </a:lnTo>
                <a:lnTo>
                  <a:pt x="742014" y="68956"/>
                </a:lnTo>
                <a:lnTo>
                  <a:pt x="766334" y="68956"/>
                </a:lnTo>
                <a:lnTo>
                  <a:pt x="765240" y="75850"/>
                </a:lnTo>
                <a:lnTo>
                  <a:pt x="762340" y="81424"/>
                </a:lnTo>
                <a:lnTo>
                  <a:pt x="757633" y="85679"/>
                </a:lnTo>
                <a:lnTo>
                  <a:pt x="752926" y="89934"/>
                </a:lnTo>
                <a:lnTo>
                  <a:pt x="746887" y="92061"/>
                </a:lnTo>
                <a:lnTo>
                  <a:pt x="732005" y="92061"/>
                </a:lnTo>
                <a:lnTo>
                  <a:pt x="725301" y="89375"/>
                </a:lnTo>
                <a:lnTo>
                  <a:pt x="719405" y="84003"/>
                </a:lnTo>
                <a:lnTo>
                  <a:pt x="717420" y="81917"/>
                </a:lnTo>
                <a:lnTo>
                  <a:pt x="712276" y="71431"/>
                </a:lnTo>
                <a:lnTo>
                  <a:pt x="710562" y="56549"/>
                </a:lnTo>
                <a:close/>
              </a:path>
              <a:path w="1175617" h="138413">
                <a:moveTo>
                  <a:pt x="843288" y="28238"/>
                </a:moveTo>
                <a:lnTo>
                  <a:pt x="837202" y="28238"/>
                </a:lnTo>
                <a:lnTo>
                  <a:pt x="832258" y="29831"/>
                </a:lnTo>
                <a:lnTo>
                  <a:pt x="828454" y="33016"/>
                </a:lnTo>
                <a:lnTo>
                  <a:pt x="826124" y="34917"/>
                </a:lnTo>
                <a:lnTo>
                  <a:pt x="823390" y="38460"/>
                </a:lnTo>
                <a:lnTo>
                  <a:pt x="820252" y="43641"/>
                </a:lnTo>
                <a:lnTo>
                  <a:pt x="820252" y="30092"/>
                </a:lnTo>
                <a:lnTo>
                  <a:pt x="800853" y="30092"/>
                </a:lnTo>
                <a:lnTo>
                  <a:pt x="800853" y="107820"/>
                </a:lnTo>
                <a:lnTo>
                  <a:pt x="821322" y="107820"/>
                </a:lnTo>
                <a:lnTo>
                  <a:pt x="821322" y="64440"/>
                </a:lnTo>
                <a:lnTo>
                  <a:pt x="822106" y="59829"/>
                </a:lnTo>
                <a:lnTo>
                  <a:pt x="823676" y="56834"/>
                </a:lnTo>
                <a:lnTo>
                  <a:pt x="826481" y="51509"/>
                </a:lnTo>
                <a:lnTo>
                  <a:pt x="831972" y="48847"/>
                </a:lnTo>
                <a:lnTo>
                  <a:pt x="842575" y="48918"/>
                </a:lnTo>
                <a:lnTo>
                  <a:pt x="845999" y="49204"/>
                </a:lnTo>
                <a:lnTo>
                  <a:pt x="845999" y="28381"/>
                </a:lnTo>
                <a:lnTo>
                  <a:pt x="843288" y="28238"/>
                </a:lnTo>
                <a:close/>
              </a:path>
              <a:path w="1175617" h="138413">
                <a:moveTo>
                  <a:pt x="857148" y="69099"/>
                </a:moveTo>
                <a:lnTo>
                  <a:pt x="857459" y="75020"/>
                </a:lnTo>
                <a:lnTo>
                  <a:pt x="860560" y="87534"/>
                </a:lnTo>
                <a:lnTo>
                  <a:pt x="866991" y="98372"/>
                </a:lnTo>
                <a:lnTo>
                  <a:pt x="871639" y="102994"/>
                </a:lnTo>
                <a:lnTo>
                  <a:pt x="882676" y="108646"/>
                </a:lnTo>
                <a:lnTo>
                  <a:pt x="883073" y="87141"/>
                </a:lnTo>
                <a:lnTo>
                  <a:pt x="879864" y="82909"/>
                </a:lnTo>
                <a:lnTo>
                  <a:pt x="878259" y="76896"/>
                </a:lnTo>
                <a:lnTo>
                  <a:pt x="878259" y="61302"/>
                </a:lnTo>
                <a:lnTo>
                  <a:pt x="879864" y="55300"/>
                </a:lnTo>
                <a:lnTo>
                  <a:pt x="876297" y="32144"/>
                </a:lnTo>
                <a:lnTo>
                  <a:pt x="866991" y="39933"/>
                </a:lnTo>
                <a:lnTo>
                  <a:pt x="863850" y="44384"/>
                </a:lnTo>
                <a:lnTo>
                  <a:pt x="858824" y="55977"/>
                </a:lnTo>
                <a:lnTo>
                  <a:pt x="857148" y="69099"/>
                </a:lnTo>
                <a:close/>
              </a:path>
              <a:path w="1175617" h="138413">
                <a:moveTo>
                  <a:pt x="902745" y="93488"/>
                </a:moveTo>
                <a:lnTo>
                  <a:pt x="890859" y="93488"/>
                </a:lnTo>
                <a:lnTo>
                  <a:pt x="886283" y="91372"/>
                </a:lnTo>
                <a:lnTo>
                  <a:pt x="883073" y="87141"/>
                </a:lnTo>
                <a:lnTo>
                  <a:pt x="882676" y="108646"/>
                </a:lnTo>
                <a:lnTo>
                  <a:pt x="896874" y="110530"/>
                </a:lnTo>
                <a:lnTo>
                  <a:pt x="904937" y="109980"/>
                </a:lnTo>
                <a:lnTo>
                  <a:pt x="917427" y="106060"/>
                </a:lnTo>
                <a:lnTo>
                  <a:pt x="926757" y="98372"/>
                </a:lnTo>
                <a:lnTo>
                  <a:pt x="929942" y="93898"/>
                </a:lnTo>
                <a:lnTo>
                  <a:pt x="934935" y="82337"/>
                </a:lnTo>
                <a:lnTo>
                  <a:pt x="936599" y="69099"/>
                </a:lnTo>
                <a:lnTo>
                  <a:pt x="936298" y="63352"/>
                </a:lnTo>
                <a:lnTo>
                  <a:pt x="933203" y="50878"/>
                </a:lnTo>
                <a:lnTo>
                  <a:pt x="926757" y="39933"/>
                </a:lnTo>
                <a:lnTo>
                  <a:pt x="922069" y="35211"/>
                </a:lnTo>
                <a:lnTo>
                  <a:pt x="911045" y="29500"/>
                </a:lnTo>
                <a:lnTo>
                  <a:pt x="896874" y="27596"/>
                </a:lnTo>
                <a:lnTo>
                  <a:pt x="888751" y="28163"/>
                </a:lnTo>
                <a:lnTo>
                  <a:pt x="876297" y="32144"/>
                </a:lnTo>
                <a:lnTo>
                  <a:pt x="879864" y="55300"/>
                </a:lnTo>
                <a:lnTo>
                  <a:pt x="883073" y="51093"/>
                </a:lnTo>
                <a:lnTo>
                  <a:pt x="886283" y="46886"/>
                </a:lnTo>
                <a:lnTo>
                  <a:pt x="890859" y="44782"/>
                </a:lnTo>
                <a:lnTo>
                  <a:pt x="902745" y="44782"/>
                </a:lnTo>
                <a:lnTo>
                  <a:pt x="907310" y="46886"/>
                </a:lnTo>
                <a:lnTo>
                  <a:pt x="910495" y="51093"/>
                </a:lnTo>
                <a:lnTo>
                  <a:pt x="913681" y="55300"/>
                </a:lnTo>
                <a:lnTo>
                  <a:pt x="915274" y="61302"/>
                </a:lnTo>
                <a:lnTo>
                  <a:pt x="915274" y="76896"/>
                </a:lnTo>
                <a:lnTo>
                  <a:pt x="913681" y="82909"/>
                </a:lnTo>
                <a:lnTo>
                  <a:pt x="910495" y="87141"/>
                </a:lnTo>
                <a:lnTo>
                  <a:pt x="907310" y="91372"/>
                </a:lnTo>
                <a:lnTo>
                  <a:pt x="902745" y="93488"/>
                </a:lnTo>
                <a:close/>
              </a:path>
              <a:path w="1175617" h="138413">
                <a:moveTo>
                  <a:pt x="1049546" y="30092"/>
                </a:moveTo>
                <a:lnTo>
                  <a:pt x="1028364" y="30092"/>
                </a:lnTo>
                <a:lnTo>
                  <a:pt x="1048690" y="30806"/>
                </a:lnTo>
                <a:lnTo>
                  <a:pt x="1049339" y="30806"/>
                </a:lnTo>
                <a:lnTo>
                  <a:pt x="1049546" y="30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366209" y="1206375"/>
            <a:ext cx="715362" cy="120242"/>
          </a:xfrm>
          <a:custGeom>
            <a:avLst/>
            <a:gdLst/>
            <a:ahLst/>
            <a:cxnLst/>
            <a:rect l="l" t="t" r="r" b="b"/>
            <a:pathLst>
              <a:path w="786898" h="136274">
                <a:moveTo>
                  <a:pt x="596759" y="35512"/>
                </a:moveTo>
                <a:lnTo>
                  <a:pt x="596759" y="106823"/>
                </a:lnTo>
                <a:lnTo>
                  <a:pt x="617585" y="106823"/>
                </a:lnTo>
                <a:lnTo>
                  <a:pt x="617585" y="3423"/>
                </a:lnTo>
                <a:lnTo>
                  <a:pt x="600681" y="3423"/>
                </a:lnTo>
                <a:lnTo>
                  <a:pt x="600681" y="4326"/>
                </a:lnTo>
                <a:lnTo>
                  <a:pt x="599897" y="7559"/>
                </a:lnTo>
                <a:lnTo>
                  <a:pt x="598994" y="10649"/>
                </a:lnTo>
                <a:lnTo>
                  <a:pt x="597663" y="13121"/>
                </a:lnTo>
                <a:lnTo>
                  <a:pt x="595903" y="14975"/>
                </a:lnTo>
                <a:lnTo>
                  <a:pt x="593336" y="17684"/>
                </a:lnTo>
                <a:lnTo>
                  <a:pt x="590007" y="19491"/>
                </a:lnTo>
                <a:lnTo>
                  <a:pt x="585918" y="20394"/>
                </a:lnTo>
                <a:lnTo>
                  <a:pt x="583351" y="20965"/>
                </a:lnTo>
                <a:lnTo>
                  <a:pt x="578857" y="21393"/>
                </a:lnTo>
                <a:lnTo>
                  <a:pt x="572439" y="21678"/>
                </a:lnTo>
                <a:lnTo>
                  <a:pt x="572439" y="35512"/>
                </a:lnTo>
                <a:lnTo>
                  <a:pt x="596759" y="35512"/>
                </a:lnTo>
                <a:close/>
              </a:path>
              <a:path w="786898" h="136274">
                <a:moveTo>
                  <a:pt x="728653" y="29808"/>
                </a:moveTo>
                <a:lnTo>
                  <a:pt x="728653" y="8129"/>
                </a:lnTo>
                <a:lnTo>
                  <a:pt x="708542" y="8129"/>
                </a:lnTo>
                <a:lnTo>
                  <a:pt x="708542" y="29808"/>
                </a:lnTo>
                <a:lnTo>
                  <a:pt x="697701" y="29808"/>
                </a:lnTo>
                <a:lnTo>
                  <a:pt x="697701" y="44283"/>
                </a:lnTo>
                <a:lnTo>
                  <a:pt x="708542" y="44283"/>
                </a:lnTo>
                <a:lnTo>
                  <a:pt x="708542" y="96982"/>
                </a:lnTo>
                <a:lnTo>
                  <a:pt x="709683" y="100571"/>
                </a:lnTo>
                <a:lnTo>
                  <a:pt x="711965" y="102900"/>
                </a:lnTo>
                <a:lnTo>
                  <a:pt x="715483" y="106561"/>
                </a:lnTo>
                <a:lnTo>
                  <a:pt x="722044" y="108225"/>
                </a:lnTo>
                <a:lnTo>
                  <a:pt x="731649" y="107892"/>
                </a:lnTo>
                <a:lnTo>
                  <a:pt x="741277" y="107536"/>
                </a:lnTo>
                <a:lnTo>
                  <a:pt x="741277" y="92347"/>
                </a:lnTo>
                <a:lnTo>
                  <a:pt x="737284" y="92490"/>
                </a:lnTo>
                <a:lnTo>
                  <a:pt x="733147" y="92490"/>
                </a:lnTo>
                <a:lnTo>
                  <a:pt x="730675" y="92097"/>
                </a:lnTo>
                <a:lnTo>
                  <a:pt x="729866" y="91313"/>
                </a:lnTo>
                <a:lnTo>
                  <a:pt x="728653" y="88543"/>
                </a:lnTo>
                <a:lnTo>
                  <a:pt x="728653" y="44283"/>
                </a:lnTo>
                <a:lnTo>
                  <a:pt x="741277" y="44283"/>
                </a:lnTo>
                <a:lnTo>
                  <a:pt x="741277" y="29808"/>
                </a:lnTo>
                <a:lnTo>
                  <a:pt x="728653" y="29808"/>
                </a:lnTo>
                <a:close/>
              </a:path>
              <a:path w="786898" h="136274">
                <a:moveTo>
                  <a:pt x="650867" y="56477"/>
                </a:moveTo>
                <a:lnTo>
                  <a:pt x="650867" y="75731"/>
                </a:lnTo>
                <a:lnTo>
                  <a:pt x="691805" y="75731"/>
                </a:lnTo>
                <a:lnTo>
                  <a:pt x="691805" y="56477"/>
                </a:lnTo>
                <a:lnTo>
                  <a:pt x="650867" y="56477"/>
                </a:lnTo>
                <a:close/>
              </a:path>
              <a:path w="786898" h="136274">
                <a:moveTo>
                  <a:pt x="766501" y="129357"/>
                </a:moveTo>
                <a:lnTo>
                  <a:pt x="769782" y="125173"/>
                </a:lnTo>
                <a:lnTo>
                  <a:pt x="773276" y="118945"/>
                </a:lnTo>
                <a:lnTo>
                  <a:pt x="776985" y="110673"/>
                </a:lnTo>
                <a:lnTo>
                  <a:pt x="779713" y="104095"/>
                </a:lnTo>
                <a:lnTo>
                  <a:pt x="783705" y="91626"/>
                </a:lnTo>
                <a:lnTo>
                  <a:pt x="786100" y="79271"/>
                </a:lnTo>
                <a:lnTo>
                  <a:pt x="786898" y="67032"/>
                </a:lnTo>
                <a:lnTo>
                  <a:pt x="786885" y="65476"/>
                </a:lnTo>
                <a:lnTo>
                  <a:pt x="785817" y="53005"/>
                </a:lnTo>
                <a:lnTo>
                  <a:pt x="783040" y="40592"/>
                </a:lnTo>
                <a:lnTo>
                  <a:pt x="778554" y="28238"/>
                </a:lnTo>
                <a:lnTo>
                  <a:pt x="775781" y="22285"/>
                </a:lnTo>
                <a:lnTo>
                  <a:pt x="769716" y="11444"/>
                </a:lnTo>
                <a:lnTo>
                  <a:pt x="762079" y="0"/>
                </a:lnTo>
                <a:lnTo>
                  <a:pt x="746745" y="0"/>
                </a:lnTo>
                <a:lnTo>
                  <a:pt x="751096" y="7987"/>
                </a:lnTo>
                <a:lnTo>
                  <a:pt x="756109" y="18280"/>
                </a:lnTo>
                <a:lnTo>
                  <a:pt x="760501" y="30202"/>
                </a:lnTo>
                <a:lnTo>
                  <a:pt x="763577" y="42500"/>
                </a:lnTo>
                <a:lnTo>
                  <a:pt x="765311" y="55130"/>
                </a:lnTo>
                <a:lnTo>
                  <a:pt x="765859" y="68315"/>
                </a:lnTo>
                <a:lnTo>
                  <a:pt x="765834" y="71035"/>
                </a:lnTo>
                <a:lnTo>
                  <a:pt x="764966" y="84194"/>
                </a:lnTo>
                <a:lnTo>
                  <a:pt x="762858" y="96669"/>
                </a:lnTo>
                <a:lnTo>
                  <a:pt x="759511" y="108463"/>
                </a:lnTo>
                <a:lnTo>
                  <a:pt x="758048" y="112421"/>
                </a:lnTo>
                <a:lnTo>
                  <a:pt x="753191" y="123302"/>
                </a:lnTo>
                <a:lnTo>
                  <a:pt x="746388" y="136274"/>
                </a:lnTo>
                <a:lnTo>
                  <a:pt x="761437" y="136274"/>
                </a:lnTo>
                <a:lnTo>
                  <a:pt x="766501" y="129357"/>
                </a:lnTo>
                <a:close/>
              </a:path>
              <a:path w="786898" h="136274">
                <a:moveTo>
                  <a:pt x="0" y="1070"/>
                </a:moveTo>
                <a:lnTo>
                  <a:pt x="0" y="19824"/>
                </a:lnTo>
                <a:lnTo>
                  <a:pt x="20611" y="19824"/>
                </a:lnTo>
                <a:lnTo>
                  <a:pt x="20611" y="1070"/>
                </a:lnTo>
                <a:lnTo>
                  <a:pt x="0" y="1070"/>
                </a:lnTo>
                <a:close/>
              </a:path>
              <a:path w="786898" h="136274">
                <a:moveTo>
                  <a:pt x="0" y="29094"/>
                </a:moveTo>
                <a:lnTo>
                  <a:pt x="0" y="106823"/>
                </a:lnTo>
                <a:lnTo>
                  <a:pt x="20611" y="106823"/>
                </a:lnTo>
                <a:lnTo>
                  <a:pt x="20611" y="29094"/>
                </a:lnTo>
                <a:lnTo>
                  <a:pt x="0" y="29094"/>
                </a:lnTo>
                <a:close/>
              </a:path>
              <a:path w="786898" h="136274">
                <a:moveTo>
                  <a:pt x="87343" y="27240"/>
                </a:moveTo>
                <a:lnTo>
                  <a:pt x="72889" y="27240"/>
                </a:lnTo>
                <a:lnTo>
                  <a:pt x="67588" y="28809"/>
                </a:lnTo>
                <a:lnTo>
                  <a:pt x="63404" y="31947"/>
                </a:lnTo>
                <a:lnTo>
                  <a:pt x="61074" y="33706"/>
                </a:lnTo>
                <a:lnTo>
                  <a:pt x="58601" y="36582"/>
                </a:lnTo>
                <a:lnTo>
                  <a:pt x="55986" y="40575"/>
                </a:lnTo>
                <a:lnTo>
                  <a:pt x="55986" y="29236"/>
                </a:lnTo>
                <a:lnTo>
                  <a:pt x="36374" y="29236"/>
                </a:lnTo>
                <a:lnTo>
                  <a:pt x="36374" y="106823"/>
                </a:lnTo>
                <a:lnTo>
                  <a:pt x="56628" y="106823"/>
                </a:lnTo>
                <a:lnTo>
                  <a:pt x="56628" y="59948"/>
                </a:lnTo>
                <a:lnTo>
                  <a:pt x="57294" y="56002"/>
                </a:lnTo>
                <a:lnTo>
                  <a:pt x="58625" y="52912"/>
                </a:lnTo>
                <a:lnTo>
                  <a:pt x="61193" y="47064"/>
                </a:lnTo>
                <a:lnTo>
                  <a:pt x="65923" y="44141"/>
                </a:lnTo>
                <a:lnTo>
                  <a:pt x="78428" y="44141"/>
                </a:lnTo>
                <a:lnTo>
                  <a:pt x="82232" y="46138"/>
                </a:lnTo>
                <a:lnTo>
                  <a:pt x="84229" y="50131"/>
                </a:lnTo>
                <a:lnTo>
                  <a:pt x="85323" y="52318"/>
                </a:lnTo>
                <a:lnTo>
                  <a:pt x="85869" y="55455"/>
                </a:lnTo>
                <a:lnTo>
                  <a:pt x="85869" y="106823"/>
                </a:lnTo>
                <a:lnTo>
                  <a:pt x="106695" y="106823"/>
                </a:lnTo>
                <a:lnTo>
                  <a:pt x="106695" y="44735"/>
                </a:lnTo>
                <a:lnTo>
                  <a:pt x="104139" y="37759"/>
                </a:lnTo>
                <a:lnTo>
                  <a:pt x="99028" y="33551"/>
                </a:lnTo>
                <a:lnTo>
                  <a:pt x="93917" y="29344"/>
                </a:lnTo>
                <a:lnTo>
                  <a:pt x="87343" y="27240"/>
                </a:lnTo>
                <a:close/>
              </a:path>
              <a:path w="786898" h="136274">
                <a:moveTo>
                  <a:pt x="181700" y="87926"/>
                </a:moveTo>
                <a:lnTo>
                  <a:pt x="181700" y="60899"/>
                </a:lnTo>
                <a:lnTo>
                  <a:pt x="232765" y="60899"/>
                </a:lnTo>
                <a:lnTo>
                  <a:pt x="232765" y="42643"/>
                </a:lnTo>
                <a:lnTo>
                  <a:pt x="181700" y="42643"/>
                </a:lnTo>
                <a:lnTo>
                  <a:pt x="181700" y="20323"/>
                </a:lnTo>
                <a:lnTo>
                  <a:pt x="237329" y="20323"/>
                </a:lnTo>
                <a:lnTo>
                  <a:pt x="237329" y="1711"/>
                </a:lnTo>
                <a:lnTo>
                  <a:pt x="160232" y="1711"/>
                </a:lnTo>
                <a:lnTo>
                  <a:pt x="160232" y="106823"/>
                </a:lnTo>
                <a:lnTo>
                  <a:pt x="239897" y="106823"/>
                </a:lnTo>
                <a:lnTo>
                  <a:pt x="239897" y="87926"/>
                </a:lnTo>
                <a:lnTo>
                  <a:pt x="181700" y="87926"/>
                </a:lnTo>
                <a:close/>
              </a:path>
              <a:path w="786898" h="136274">
                <a:moveTo>
                  <a:pt x="333968" y="46613"/>
                </a:moveTo>
                <a:lnTo>
                  <a:pt x="335775" y="44426"/>
                </a:lnTo>
                <a:lnTo>
                  <a:pt x="339008" y="40528"/>
                </a:lnTo>
                <a:lnTo>
                  <a:pt x="340625" y="35370"/>
                </a:lnTo>
                <a:lnTo>
                  <a:pt x="340625" y="22724"/>
                </a:lnTo>
                <a:lnTo>
                  <a:pt x="339008" y="17376"/>
                </a:lnTo>
                <a:lnTo>
                  <a:pt x="335775" y="12907"/>
                </a:lnTo>
                <a:lnTo>
                  <a:pt x="333268" y="10032"/>
                </a:lnTo>
                <a:lnTo>
                  <a:pt x="322905" y="3914"/>
                </a:lnTo>
                <a:lnTo>
                  <a:pt x="308388" y="1711"/>
                </a:lnTo>
                <a:lnTo>
                  <a:pt x="257323" y="1711"/>
                </a:lnTo>
                <a:lnTo>
                  <a:pt x="257323" y="106823"/>
                </a:lnTo>
                <a:lnTo>
                  <a:pt x="304965" y="106823"/>
                </a:lnTo>
                <a:lnTo>
                  <a:pt x="278291" y="88567"/>
                </a:lnTo>
                <a:lnTo>
                  <a:pt x="278291" y="60542"/>
                </a:lnTo>
                <a:lnTo>
                  <a:pt x="309030" y="60590"/>
                </a:lnTo>
                <a:lnTo>
                  <a:pt x="308721" y="43143"/>
                </a:lnTo>
                <a:lnTo>
                  <a:pt x="278291" y="43143"/>
                </a:lnTo>
                <a:lnTo>
                  <a:pt x="278291" y="19966"/>
                </a:lnTo>
                <a:lnTo>
                  <a:pt x="306486" y="19966"/>
                </a:lnTo>
                <a:lnTo>
                  <a:pt x="310670" y="20513"/>
                </a:lnTo>
                <a:lnTo>
                  <a:pt x="313951" y="21607"/>
                </a:lnTo>
                <a:lnTo>
                  <a:pt x="317755" y="23176"/>
                </a:lnTo>
                <a:lnTo>
                  <a:pt x="319656" y="26408"/>
                </a:lnTo>
                <a:lnTo>
                  <a:pt x="319656" y="35726"/>
                </a:lnTo>
                <a:lnTo>
                  <a:pt x="318218" y="38804"/>
                </a:lnTo>
                <a:lnTo>
                  <a:pt x="315342" y="40540"/>
                </a:lnTo>
                <a:lnTo>
                  <a:pt x="319609" y="64369"/>
                </a:lnTo>
                <a:lnTo>
                  <a:pt x="321867" y="68125"/>
                </a:lnTo>
                <a:lnTo>
                  <a:pt x="321867" y="80058"/>
                </a:lnTo>
                <a:lnTo>
                  <a:pt x="319537" y="84431"/>
                </a:lnTo>
                <a:lnTo>
                  <a:pt x="314878" y="86713"/>
                </a:lnTo>
                <a:lnTo>
                  <a:pt x="312311" y="87949"/>
                </a:lnTo>
                <a:lnTo>
                  <a:pt x="315318" y="106348"/>
                </a:lnTo>
                <a:lnTo>
                  <a:pt x="319906" y="105396"/>
                </a:lnTo>
                <a:lnTo>
                  <a:pt x="324495" y="104446"/>
                </a:lnTo>
                <a:lnTo>
                  <a:pt x="328476" y="102687"/>
                </a:lnTo>
                <a:lnTo>
                  <a:pt x="331852" y="100119"/>
                </a:lnTo>
                <a:lnTo>
                  <a:pt x="334848" y="97885"/>
                </a:lnTo>
                <a:lnTo>
                  <a:pt x="337344" y="95128"/>
                </a:lnTo>
                <a:lnTo>
                  <a:pt x="339341" y="91847"/>
                </a:lnTo>
                <a:lnTo>
                  <a:pt x="342479" y="86903"/>
                </a:lnTo>
                <a:lnTo>
                  <a:pt x="344048" y="81317"/>
                </a:lnTo>
                <a:lnTo>
                  <a:pt x="344048" y="69052"/>
                </a:lnTo>
                <a:lnTo>
                  <a:pt x="342681" y="63917"/>
                </a:lnTo>
                <a:lnTo>
                  <a:pt x="339947" y="59687"/>
                </a:lnTo>
                <a:lnTo>
                  <a:pt x="337213" y="55455"/>
                </a:lnTo>
                <a:lnTo>
                  <a:pt x="333160" y="52365"/>
                </a:lnTo>
                <a:lnTo>
                  <a:pt x="327787" y="50416"/>
                </a:lnTo>
                <a:lnTo>
                  <a:pt x="331306" y="48609"/>
                </a:lnTo>
                <a:lnTo>
                  <a:pt x="333968" y="46613"/>
                </a:lnTo>
                <a:close/>
              </a:path>
              <a:path w="786898" h="136274">
                <a:moveTo>
                  <a:pt x="315318" y="106348"/>
                </a:moveTo>
                <a:lnTo>
                  <a:pt x="312311" y="87949"/>
                </a:lnTo>
                <a:lnTo>
                  <a:pt x="308721" y="88567"/>
                </a:lnTo>
                <a:lnTo>
                  <a:pt x="278291" y="88567"/>
                </a:lnTo>
                <a:lnTo>
                  <a:pt x="304965" y="106823"/>
                </a:lnTo>
                <a:lnTo>
                  <a:pt x="310338" y="106823"/>
                </a:lnTo>
                <a:lnTo>
                  <a:pt x="315318" y="106348"/>
                </a:lnTo>
                <a:close/>
              </a:path>
              <a:path w="786898" h="136274">
                <a:moveTo>
                  <a:pt x="308721" y="43143"/>
                </a:moveTo>
                <a:lnTo>
                  <a:pt x="309030" y="60590"/>
                </a:lnTo>
                <a:lnTo>
                  <a:pt x="312572" y="61184"/>
                </a:lnTo>
                <a:lnTo>
                  <a:pt x="315092" y="62325"/>
                </a:lnTo>
                <a:lnTo>
                  <a:pt x="319609" y="64369"/>
                </a:lnTo>
                <a:lnTo>
                  <a:pt x="315342" y="40540"/>
                </a:lnTo>
                <a:lnTo>
                  <a:pt x="312465" y="42275"/>
                </a:lnTo>
                <a:lnTo>
                  <a:pt x="308721" y="43143"/>
                </a:lnTo>
                <a:close/>
              </a:path>
              <a:path w="786898" h="136274">
                <a:moveTo>
                  <a:pt x="364802" y="1711"/>
                </a:moveTo>
                <a:lnTo>
                  <a:pt x="364802" y="106823"/>
                </a:lnTo>
                <a:lnTo>
                  <a:pt x="386626" y="106823"/>
                </a:lnTo>
                <a:lnTo>
                  <a:pt x="386626" y="1711"/>
                </a:lnTo>
                <a:lnTo>
                  <a:pt x="364802" y="1711"/>
                </a:lnTo>
                <a:close/>
              </a:path>
              <a:path w="786898" h="136274">
                <a:moveTo>
                  <a:pt x="425852" y="106823"/>
                </a:moveTo>
                <a:lnTo>
                  <a:pt x="447962" y="106823"/>
                </a:lnTo>
                <a:lnTo>
                  <a:pt x="447962" y="20323"/>
                </a:lnTo>
                <a:lnTo>
                  <a:pt x="479413" y="20323"/>
                </a:lnTo>
                <a:lnTo>
                  <a:pt x="479413" y="1711"/>
                </a:lnTo>
                <a:lnTo>
                  <a:pt x="394258" y="1711"/>
                </a:lnTo>
                <a:lnTo>
                  <a:pt x="394258" y="20323"/>
                </a:lnTo>
                <a:lnTo>
                  <a:pt x="425852" y="20323"/>
                </a:lnTo>
                <a:lnTo>
                  <a:pt x="425852" y="106823"/>
                </a:lnTo>
                <a:close/>
              </a:path>
              <a:path w="786898" h="136274">
                <a:moveTo>
                  <a:pt x="520256" y="69242"/>
                </a:moveTo>
                <a:lnTo>
                  <a:pt x="520922" y="80244"/>
                </a:lnTo>
                <a:lnTo>
                  <a:pt x="523295" y="92703"/>
                </a:lnTo>
                <a:lnTo>
                  <a:pt x="527388" y="105111"/>
                </a:lnTo>
                <a:lnTo>
                  <a:pt x="531373" y="114059"/>
                </a:lnTo>
                <a:lnTo>
                  <a:pt x="537497" y="125104"/>
                </a:lnTo>
                <a:lnTo>
                  <a:pt x="545004" y="136274"/>
                </a:lnTo>
                <a:lnTo>
                  <a:pt x="557058" y="136274"/>
                </a:lnTo>
                <a:lnTo>
                  <a:pt x="552707" y="128287"/>
                </a:lnTo>
                <a:lnTo>
                  <a:pt x="547675" y="117913"/>
                </a:lnTo>
                <a:lnTo>
                  <a:pt x="543295" y="105986"/>
                </a:lnTo>
                <a:lnTo>
                  <a:pt x="540226" y="93702"/>
                </a:lnTo>
                <a:lnTo>
                  <a:pt x="538495" y="81161"/>
                </a:lnTo>
                <a:lnTo>
                  <a:pt x="537943" y="67958"/>
                </a:lnTo>
                <a:lnTo>
                  <a:pt x="537953" y="66254"/>
                </a:lnTo>
                <a:lnTo>
                  <a:pt x="538709" y="52901"/>
                </a:lnTo>
                <a:lnTo>
                  <a:pt x="540679" y="40395"/>
                </a:lnTo>
                <a:lnTo>
                  <a:pt x="543863" y="28738"/>
                </a:lnTo>
                <a:lnTo>
                  <a:pt x="545510" y="24323"/>
                </a:lnTo>
                <a:lnTo>
                  <a:pt x="550402" y="13464"/>
                </a:lnTo>
                <a:lnTo>
                  <a:pt x="557343" y="143"/>
                </a:lnTo>
                <a:lnTo>
                  <a:pt x="545646" y="0"/>
                </a:lnTo>
                <a:lnTo>
                  <a:pt x="540583" y="6988"/>
                </a:lnTo>
                <a:lnTo>
                  <a:pt x="536636" y="12455"/>
                </a:lnTo>
                <a:lnTo>
                  <a:pt x="532951" y="19134"/>
                </a:lnTo>
                <a:lnTo>
                  <a:pt x="529528" y="27026"/>
                </a:lnTo>
                <a:lnTo>
                  <a:pt x="527461" y="32089"/>
                </a:lnTo>
                <a:lnTo>
                  <a:pt x="523458" y="44572"/>
                </a:lnTo>
                <a:lnTo>
                  <a:pt x="521057" y="56956"/>
                </a:lnTo>
                <a:lnTo>
                  <a:pt x="520256" y="69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375578" y="1206500"/>
            <a:ext cx="0" cy="94130"/>
          </a:xfrm>
          <a:custGeom>
            <a:avLst/>
            <a:gdLst/>
            <a:ahLst/>
            <a:cxnLst/>
            <a:rect l="l" t="t" r="r" b="b"/>
            <a:pathLst>
              <a:path h="106681">
                <a:moveTo>
                  <a:pt x="0" y="0"/>
                </a:moveTo>
                <a:lnTo>
                  <a:pt x="0" y="106681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707768" y="1207885"/>
            <a:ext cx="0" cy="92745"/>
          </a:xfrm>
          <a:custGeom>
            <a:avLst/>
            <a:gdLst/>
            <a:ahLst/>
            <a:cxnLst/>
            <a:rect l="l" t="t" r="r" b="b"/>
            <a:pathLst>
              <a:path h="105111">
                <a:moveTo>
                  <a:pt x="0" y="0"/>
                </a:moveTo>
                <a:lnTo>
                  <a:pt x="0" y="105111"/>
                </a:lnTo>
              </a:path>
            </a:pathLst>
          </a:custGeom>
          <a:ln w="2309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957908" y="1264702"/>
            <a:ext cx="37215" cy="0"/>
          </a:xfrm>
          <a:custGeom>
            <a:avLst/>
            <a:gdLst/>
            <a:ahLst/>
            <a:cxnLst/>
            <a:rect l="l" t="t" r="r" b="b"/>
            <a:pathLst>
              <a:path w="40937">
                <a:moveTo>
                  <a:pt x="0" y="0"/>
                </a:moveTo>
                <a:lnTo>
                  <a:pt x="40937" y="0"/>
                </a:lnTo>
              </a:path>
            </a:pathLst>
          </a:custGeom>
          <a:ln w="2052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368674" y="1337062"/>
            <a:ext cx="1141143" cy="95011"/>
          </a:xfrm>
          <a:custGeom>
            <a:avLst/>
            <a:gdLst/>
            <a:ahLst/>
            <a:cxnLst/>
            <a:rect l="l" t="t" r="r" b="b"/>
            <a:pathLst>
              <a:path w="1255257" h="107679">
                <a:moveTo>
                  <a:pt x="409425" y="36867"/>
                </a:moveTo>
                <a:lnTo>
                  <a:pt x="399796" y="23461"/>
                </a:lnTo>
                <a:lnTo>
                  <a:pt x="415344" y="18398"/>
                </a:lnTo>
                <a:lnTo>
                  <a:pt x="412491" y="10483"/>
                </a:lnTo>
                <a:lnTo>
                  <a:pt x="396944" y="15902"/>
                </a:lnTo>
                <a:lnTo>
                  <a:pt x="396944" y="0"/>
                </a:lnTo>
                <a:lnTo>
                  <a:pt x="388670" y="0"/>
                </a:lnTo>
                <a:lnTo>
                  <a:pt x="388670" y="16045"/>
                </a:lnTo>
                <a:lnTo>
                  <a:pt x="373265" y="10483"/>
                </a:lnTo>
                <a:lnTo>
                  <a:pt x="370412" y="18398"/>
                </a:lnTo>
                <a:lnTo>
                  <a:pt x="386102" y="23461"/>
                </a:lnTo>
                <a:lnTo>
                  <a:pt x="376332" y="36867"/>
                </a:lnTo>
                <a:lnTo>
                  <a:pt x="383607" y="41930"/>
                </a:lnTo>
                <a:lnTo>
                  <a:pt x="393021" y="28025"/>
                </a:lnTo>
                <a:lnTo>
                  <a:pt x="402364" y="41930"/>
                </a:lnTo>
                <a:lnTo>
                  <a:pt x="409425" y="36867"/>
                </a:lnTo>
                <a:close/>
              </a:path>
              <a:path w="1255257" h="107679">
                <a:moveTo>
                  <a:pt x="438190" y="89209"/>
                </a:moveTo>
                <a:lnTo>
                  <a:pt x="438190" y="104755"/>
                </a:lnTo>
                <a:lnTo>
                  <a:pt x="453096" y="104755"/>
                </a:lnTo>
                <a:lnTo>
                  <a:pt x="453096" y="89209"/>
                </a:lnTo>
                <a:lnTo>
                  <a:pt x="438190" y="89209"/>
                </a:lnTo>
                <a:close/>
              </a:path>
              <a:path w="1255257" h="107679">
                <a:moveTo>
                  <a:pt x="481125" y="92632"/>
                </a:moveTo>
                <a:lnTo>
                  <a:pt x="482361" y="87592"/>
                </a:lnTo>
                <a:lnTo>
                  <a:pt x="485357" y="83005"/>
                </a:lnTo>
                <a:lnTo>
                  <a:pt x="490111" y="78869"/>
                </a:lnTo>
                <a:lnTo>
                  <a:pt x="492774" y="76539"/>
                </a:lnTo>
                <a:lnTo>
                  <a:pt x="496435" y="74091"/>
                </a:lnTo>
                <a:lnTo>
                  <a:pt x="501095" y="71524"/>
                </a:lnTo>
                <a:lnTo>
                  <a:pt x="510865" y="66105"/>
                </a:lnTo>
                <a:lnTo>
                  <a:pt x="519471" y="61303"/>
                </a:lnTo>
                <a:lnTo>
                  <a:pt x="525439" y="57215"/>
                </a:lnTo>
                <a:lnTo>
                  <a:pt x="528767" y="53839"/>
                </a:lnTo>
                <a:lnTo>
                  <a:pt x="534520" y="48039"/>
                </a:lnTo>
                <a:lnTo>
                  <a:pt x="537396" y="41050"/>
                </a:lnTo>
                <a:lnTo>
                  <a:pt x="537396" y="25125"/>
                </a:lnTo>
                <a:lnTo>
                  <a:pt x="534698" y="18089"/>
                </a:lnTo>
                <a:lnTo>
                  <a:pt x="529301" y="11766"/>
                </a:lnTo>
                <a:lnTo>
                  <a:pt x="517924" y="4328"/>
                </a:lnTo>
                <a:lnTo>
                  <a:pt x="503662" y="2281"/>
                </a:lnTo>
                <a:lnTo>
                  <a:pt x="494633" y="3065"/>
                </a:lnTo>
                <a:lnTo>
                  <a:pt x="482527" y="7890"/>
                </a:lnTo>
                <a:lnTo>
                  <a:pt x="474207" y="17114"/>
                </a:lnTo>
                <a:lnTo>
                  <a:pt x="471069" y="22724"/>
                </a:lnTo>
                <a:lnTo>
                  <a:pt x="469429" y="29974"/>
                </a:lnTo>
                <a:lnTo>
                  <a:pt x="469286" y="38864"/>
                </a:lnTo>
                <a:lnTo>
                  <a:pt x="482337" y="38864"/>
                </a:lnTo>
                <a:lnTo>
                  <a:pt x="482527" y="32541"/>
                </a:lnTo>
                <a:lnTo>
                  <a:pt x="483526" y="27597"/>
                </a:lnTo>
                <a:lnTo>
                  <a:pt x="485333" y="24031"/>
                </a:lnTo>
                <a:lnTo>
                  <a:pt x="488708" y="17376"/>
                </a:lnTo>
                <a:lnTo>
                  <a:pt x="494794" y="14048"/>
                </a:lnTo>
                <a:lnTo>
                  <a:pt x="509534" y="14048"/>
                </a:lnTo>
                <a:lnTo>
                  <a:pt x="514289" y="15795"/>
                </a:lnTo>
                <a:lnTo>
                  <a:pt x="517855" y="19289"/>
                </a:lnTo>
                <a:lnTo>
                  <a:pt x="521421" y="22783"/>
                </a:lnTo>
                <a:lnTo>
                  <a:pt x="523204" y="27501"/>
                </a:lnTo>
                <a:lnTo>
                  <a:pt x="523204" y="38531"/>
                </a:lnTo>
                <a:lnTo>
                  <a:pt x="521254" y="43047"/>
                </a:lnTo>
                <a:lnTo>
                  <a:pt x="517356" y="46993"/>
                </a:lnTo>
                <a:lnTo>
                  <a:pt x="514883" y="49513"/>
                </a:lnTo>
                <a:lnTo>
                  <a:pt x="510580" y="52556"/>
                </a:lnTo>
                <a:lnTo>
                  <a:pt x="504447" y="56121"/>
                </a:lnTo>
                <a:lnTo>
                  <a:pt x="490753" y="64036"/>
                </a:lnTo>
                <a:lnTo>
                  <a:pt x="490488" y="64191"/>
                </a:lnTo>
                <a:lnTo>
                  <a:pt x="479155" y="72555"/>
                </a:lnTo>
                <a:lnTo>
                  <a:pt x="472246" y="81793"/>
                </a:lnTo>
                <a:lnTo>
                  <a:pt x="469084" y="88306"/>
                </a:lnTo>
                <a:lnTo>
                  <a:pt x="467265" y="95960"/>
                </a:lnTo>
                <a:lnTo>
                  <a:pt x="466790" y="104755"/>
                </a:lnTo>
                <a:lnTo>
                  <a:pt x="536897" y="104755"/>
                </a:lnTo>
                <a:lnTo>
                  <a:pt x="536897" y="92632"/>
                </a:lnTo>
                <a:lnTo>
                  <a:pt x="481125" y="92632"/>
                </a:lnTo>
                <a:close/>
              </a:path>
              <a:path w="1255257" h="107679">
                <a:moveTo>
                  <a:pt x="616680" y="16757"/>
                </a:moveTo>
                <a:lnTo>
                  <a:pt x="616680" y="4349"/>
                </a:lnTo>
                <a:lnTo>
                  <a:pt x="563619" y="4349"/>
                </a:lnTo>
                <a:lnTo>
                  <a:pt x="555844" y="59330"/>
                </a:lnTo>
                <a:lnTo>
                  <a:pt x="566971" y="59972"/>
                </a:lnTo>
                <a:lnTo>
                  <a:pt x="569205" y="56929"/>
                </a:lnTo>
                <a:lnTo>
                  <a:pt x="571903" y="54552"/>
                </a:lnTo>
                <a:lnTo>
                  <a:pt x="575066" y="52841"/>
                </a:lnTo>
                <a:lnTo>
                  <a:pt x="578227" y="51129"/>
                </a:lnTo>
                <a:lnTo>
                  <a:pt x="582019" y="50273"/>
                </a:lnTo>
                <a:lnTo>
                  <a:pt x="592527" y="50273"/>
                </a:lnTo>
                <a:lnTo>
                  <a:pt x="597745" y="52223"/>
                </a:lnTo>
                <a:lnTo>
                  <a:pt x="602095" y="56121"/>
                </a:lnTo>
                <a:lnTo>
                  <a:pt x="606446" y="60019"/>
                </a:lnTo>
                <a:lnTo>
                  <a:pt x="608622" y="65534"/>
                </a:lnTo>
                <a:lnTo>
                  <a:pt x="608622" y="78560"/>
                </a:lnTo>
                <a:lnTo>
                  <a:pt x="606791" y="83932"/>
                </a:lnTo>
                <a:lnTo>
                  <a:pt x="603130" y="88781"/>
                </a:lnTo>
                <a:lnTo>
                  <a:pt x="599469" y="93630"/>
                </a:lnTo>
                <a:lnTo>
                  <a:pt x="593835" y="96055"/>
                </a:lnTo>
                <a:lnTo>
                  <a:pt x="582233" y="96055"/>
                </a:lnTo>
                <a:lnTo>
                  <a:pt x="578715" y="95342"/>
                </a:lnTo>
                <a:lnTo>
                  <a:pt x="575672" y="93915"/>
                </a:lnTo>
                <a:lnTo>
                  <a:pt x="569728" y="91111"/>
                </a:lnTo>
                <a:lnTo>
                  <a:pt x="566328" y="86047"/>
                </a:lnTo>
                <a:lnTo>
                  <a:pt x="565473" y="78726"/>
                </a:lnTo>
                <a:lnTo>
                  <a:pt x="552136" y="78726"/>
                </a:lnTo>
                <a:lnTo>
                  <a:pt x="552896" y="88424"/>
                </a:lnTo>
                <a:lnTo>
                  <a:pt x="556475" y="95615"/>
                </a:lnTo>
                <a:lnTo>
                  <a:pt x="562870" y="100298"/>
                </a:lnTo>
                <a:lnTo>
                  <a:pt x="569265" y="104981"/>
                </a:lnTo>
                <a:lnTo>
                  <a:pt x="576623" y="107322"/>
                </a:lnTo>
                <a:lnTo>
                  <a:pt x="584943" y="107322"/>
                </a:lnTo>
                <a:lnTo>
                  <a:pt x="591328" y="107000"/>
                </a:lnTo>
                <a:lnTo>
                  <a:pt x="604251" y="103535"/>
                </a:lnTo>
                <a:lnTo>
                  <a:pt x="613507" y="96269"/>
                </a:lnTo>
                <a:lnTo>
                  <a:pt x="620485" y="83577"/>
                </a:lnTo>
                <a:lnTo>
                  <a:pt x="622458" y="70739"/>
                </a:lnTo>
                <a:lnTo>
                  <a:pt x="622458" y="61469"/>
                </a:lnTo>
                <a:lnTo>
                  <a:pt x="619201" y="53815"/>
                </a:lnTo>
                <a:lnTo>
                  <a:pt x="612687" y="47777"/>
                </a:lnTo>
                <a:lnTo>
                  <a:pt x="601807" y="40971"/>
                </a:lnTo>
                <a:lnTo>
                  <a:pt x="588866" y="38721"/>
                </a:lnTo>
                <a:lnTo>
                  <a:pt x="583874" y="38721"/>
                </a:lnTo>
                <a:lnTo>
                  <a:pt x="579475" y="39506"/>
                </a:lnTo>
                <a:lnTo>
                  <a:pt x="575672" y="41075"/>
                </a:lnTo>
                <a:lnTo>
                  <a:pt x="573532" y="41978"/>
                </a:lnTo>
                <a:lnTo>
                  <a:pt x="568896" y="45139"/>
                </a:lnTo>
                <a:lnTo>
                  <a:pt x="573246" y="16757"/>
                </a:lnTo>
                <a:lnTo>
                  <a:pt x="616680" y="16757"/>
                </a:lnTo>
                <a:close/>
              </a:path>
              <a:path w="1255257" h="107679">
                <a:moveTo>
                  <a:pt x="678658" y="95841"/>
                </a:moveTo>
                <a:lnTo>
                  <a:pt x="672002" y="95841"/>
                </a:lnTo>
                <a:lnTo>
                  <a:pt x="672073" y="107536"/>
                </a:lnTo>
                <a:lnTo>
                  <a:pt x="682608" y="106002"/>
                </a:lnTo>
                <a:lnTo>
                  <a:pt x="683959" y="92894"/>
                </a:lnTo>
                <a:lnTo>
                  <a:pt x="678658" y="95841"/>
                </a:lnTo>
                <a:close/>
              </a:path>
              <a:path w="1255257" h="107679">
                <a:moveTo>
                  <a:pt x="637991" y="42007"/>
                </a:moveTo>
                <a:lnTo>
                  <a:pt x="637198" y="55764"/>
                </a:lnTo>
                <a:lnTo>
                  <a:pt x="637896" y="68637"/>
                </a:lnTo>
                <a:lnTo>
                  <a:pt x="640388" y="81200"/>
                </a:lnTo>
                <a:lnTo>
                  <a:pt x="644686" y="91562"/>
                </a:lnTo>
                <a:lnTo>
                  <a:pt x="648632" y="97284"/>
                </a:lnTo>
                <a:lnTo>
                  <a:pt x="658842" y="104973"/>
                </a:lnTo>
                <a:lnTo>
                  <a:pt x="672073" y="107536"/>
                </a:lnTo>
                <a:lnTo>
                  <a:pt x="672002" y="95841"/>
                </a:lnTo>
                <a:lnTo>
                  <a:pt x="663728" y="95841"/>
                </a:lnTo>
                <a:lnTo>
                  <a:pt x="657880" y="91015"/>
                </a:lnTo>
                <a:lnTo>
                  <a:pt x="654456" y="81365"/>
                </a:lnTo>
                <a:lnTo>
                  <a:pt x="652222" y="75042"/>
                </a:lnTo>
                <a:lnTo>
                  <a:pt x="651105" y="66675"/>
                </a:lnTo>
                <a:lnTo>
                  <a:pt x="651105" y="56263"/>
                </a:lnTo>
                <a:lnTo>
                  <a:pt x="651319" y="48276"/>
                </a:lnTo>
                <a:lnTo>
                  <a:pt x="652999" y="34959"/>
                </a:lnTo>
                <a:lnTo>
                  <a:pt x="656347" y="24851"/>
                </a:lnTo>
                <a:lnTo>
                  <a:pt x="659841" y="17744"/>
                </a:lnTo>
                <a:lnTo>
                  <a:pt x="665368" y="14191"/>
                </a:lnTo>
                <a:lnTo>
                  <a:pt x="681154" y="14191"/>
                </a:lnTo>
                <a:lnTo>
                  <a:pt x="686693" y="17934"/>
                </a:lnTo>
                <a:lnTo>
                  <a:pt x="689546" y="25422"/>
                </a:lnTo>
                <a:lnTo>
                  <a:pt x="690531" y="28269"/>
                </a:lnTo>
                <a:lnTo>
                  <a:pt x="693002" y="39974"/>
                </a:lnTo>
                <a:lnTo>
                  <a:pt x="693825" y="54053"/>
                </a:lnTo>
                <a:lnTo>
                  <a:pt x="693481" y="64792"/>
                </a:lnTo>
                <a:lnTo>
                  <a:pt x="691546" y="78092"/>
                </a:lnTo>
                <a:lnTo>
                  <a:pt x="687906" y="86999"/>
                </a:lnTo>
                <a:lnTo>
                  <a:pt x="683959" y="92894"/>
                </a:lnTo>
                <a:lnTo>
                  <a:pt x="682608" y="106002"/>
                </a:lnTo>
                <a:lnTo>
                  <a:pt x="693510" y="99530"/>
                </a:lnTo>
                <a:lnTo>
                  <a:pt x="701457" y="87997"/>
                </a:lnTo>
                <a:lnTo>
                  <a:pt x="704393" y="79985"/>
                </a:lnTo>
                <a:lnTo>
                  <a:pt x="706844" y="67718"/>
                </a:lnTo>
                <a:lnTo>
                  <a:pt x="707661" y="53554"/>
                </a:lnTo>
                <a:lnTo>
                  <a:pt x="707126" y="42003"/>
                </a:lnTo>
                <a:lnTo>
                  <a:pt x="704859" y="29273"/>
                </a:lnTo>
                <a:lnTo>
                  <a:pt x="700815" y="18968"/>
                </a:lnTo>
                <a:lnTo>
                  <a:pt x="696161" y="12315"/>
                </a:lnTo>
                <a:lnTo>
                  <a:pt x="685780" y="5057"/>
                </a:lnTo>
                <a:lnTo>
                  <a:pt x="672144" y="2638"/>
                </a:lnTo>
                <a:lnTo>
                  <a:pt x="671900" y="2639"/>
                </a:lnTo>
                <a:lnTo>
                  <a:pt x="658836" y="5279"/>
                </a:lnTo>
                <a:lnTo>
                  <a:pt x="648767" y="13027"/>
                </a:lnTo>
                <a:lnTo>
                  <a:pt x="641690" y="25885"/>
                </a:lnTo>
                <a:lnTo>
                  <a:pt x="640372" y="29987"/>
                </a:lnTo>
                <a:lnTo>
                  <a:pt x="637991" y="42007"/>
                </a:lnTo>
                <a:close/>
              </a:path>
              <a:path w="1255257" h="107679">
                <a:moveTo>
                  <a:pt x="775320" y="4932"/>
                </a:moveTo>
                <a:lnTo>
                  <a:pt x="767642" y="2353"/>
                </a:lnTo>
                <a:lnTo>
                  <a:pt x="757847" y="2353"/>
                </a:lnTo>
                <a:lnTo>
                  <a:pt x="750953" y="14119"/>
                </a:lnTo>
                <a:lnTo>
                  <a:pt x="763362" y="14119"/>
                </a:lnTo>
                <a:lnTo>
                  <a:pt x="767998" y="15712"/>
                </a:lnTo>
                <a:lnTo>
                  <a:pt x="771041" y="18897"/>
                </a:lnTo>
                <a:lnTo>
                  <a:pt x="774084" y="22082"/>
                </a:lnTo>
                <a:lnTo>
                  <a:pt x="775605" y="25577"/>
                </a:lnTo>
                <a:lnTo>
                  <a:pt x="775962" y="50202"/>
                </a:lnTo>
                <a:lnTo>
                  <a:pt x="779766" y="48063"/>
                </a:lnTo>
                <a:lnTo>
                  <a:pt x="782571" y="45876"/>
                </a:lnTo>
                <a:lnTo>
                  <a:pt x="784378" y="43642"/>
                </a:lnTo>
                <a:lnTo>
                  <a:pt x="787611" y="39696"/>
                </a:lnTo>
                <a:lnTo>
                  <a:pt x="789228" y="34538"/>
                </a:lnTo>
                <a:lnTo>
                  <a:pt x="789228" y="21274"/>
                </a:lnTo>
                <a:lnTo>
                  <a:pt x="786446" y="15248"/>
                </a:lnTo>
                <a:lnTo>
                  <a:pt x="780883" y="10090"/>
                </a:lnTo>
                <a:lnTo>
                  <a:pt x="775320" y="4932"/>
                </a:lnTo>
                <a:close/>
              </a:path>
              <a:path w="1255257" h="107679">
                <a:moveTo>
                  <a:pt x="773145" y="91170"/>
                </a:moveTo>
                <a:lnTo>
                  <a:pt x="769223" y="94379"/>
                </a:lnTo>
                <a:lnTo>
                  <a:pt x="764289" y="95983"/>
                </a:lnTo>
                <a:lnTo>
                  <a:pt x="750929" y="95983"/>
                </a:lnTo>
                <a:lnTo>
                  <a:pt x="745449" y="94046"/>
                </a:lnTo>
                <a:lnTo>
                  <a:pt x="741907" y="90172"/>
                </a:lnTo>
                <a:lnTo>
                  <a:pt x="738365" y="86297"/>
                </a:lnTo>
                <a:lnTo>
                  <a:pt x="736594" y="81698"/>
                </a:lnTo>
                <a:lnTo>
                  <a:pt x="733697" y="100231"/>
                </a:lnTo>
                <a:lnTo>
                  <a:pt x="744820" y="105817"/>
                </a:lnTo>
                <a:lnTo>
                  <a:pt x="758061" y="107679"/>
                </a:lnTo>
                <a:lnTo>
                  <a:pt x="760292" y="107635"/>
                </a:lnTo>
                <a:lnTo>
                  <a:pt x="773603" y="105002"/>
                </a:lnTo>
                <a:lnTo>
                  <a:pt x="773145" y="91170"/>
                </a:lnTo>
                <a:close/>
              </a:path>
              <a:path w="1255257" h="107679">
                <a:moveTo>
                  <a:pt x="809601" y="46138"/>
                </a:moveTo>
                <a:lnTo>
                  <a:pt x="809601" y="58118"/>
                </a:lnTo>
                <a:lnTo>
                  <a:pt x="883989" y="58118"/>
                </a:lnTo>
                <a:lnTo>
                  <a:pt x="883989" y="46138"/>
                </a:lnTo>
                <a:lnTo>
                  <a:pt x="809601" y="46138"/>
                </a:lnTo>
                <a:close/>
              </a:path>
              <a:path w="1255257" h="107679">
                <a:moveTo>
                  <a:pt x="809601" y="76730"/>
                </a:moveTo>
                <a:lnTo>
                  <a:pt x="809601" y="88924"/>
                </a:lnTo>
                <a:lnTo>
                  <a:pt x="883989" y="88924"/>
                </a:lnTo>
                <a:lnTo>
                  <a:pt x="883989" y="76730"/>
                </a:lnTo>
                <a:lnTo>
                  <a:pt x="809601" y="76730"/>
                </a:lnTo>
                <a:close/>
              </a:path>
              <a:path w="1255257" h="107679">
                <a:moveTo>
                  <a:pt x="900725" y="89209"/>
                </a:moveTo>
                <a:lnTo>
                  <a:pt x="900725" y="104755"/>
                </a:lnTo>
                <a:lnTo>
                  <a:pt x="915631" y="104755"/>
                </a:lnTo>
                <a:lnTo>
                  <a:pt x="915631" y="89209"/>
                </a:lnTo>
                <a:lnTo>
                  <a:pt x="900725" y="89209"/>
                </a:lnTo>
                <a:close/>
              </a:path>
              <a:path w="1255257" h="107679">
                <a:moveTo>
                  <a:pt x="970785" y="95841"/>
                </a:moveTo>
                <a:lnTo>
                  <a:pt x="964129" y="95841"/>
                </a:lnTo>
                <a:lnTo>
                  <a:pt x="964200" y="107536"/>
                </a:lnTo>
                <a:lnTo>
                  <a:pt x="974735" y="106002"/>
                </a:lnTo>
                <a:lnTo>
                  <a:pt x="976087" y="92894"/>
                </a:lnTo>
                <a:lnTo>
                  <a:pt x="970785" y="95841"/>
                </a:lnTo>
                <a:close/>
              </a:path>
              <a:path w="1255257" h="107679">
                <a:moveTo>
                  <a:pt x="930118" y="42007"/>
                </a:moveTo>
                <a:lnTo>
                  <a:pt x="929325" y="55764"/>
                </a:lnTo>
                <a:lnTo>
                  <a:pt x="930024" y="68637"/>
                </a:lnTo>
                <a:lnTo>
                  <a:pt x="932515" y="81201"/>
                </a:lnTo>
                <a:lnTo>
                  <a:pt x="936813" y="91562"/>
                </a:lnTo>
                <a:lnTo>
                  <a:pt x="940759" y="97284"/>
                </a:lnTo>
                <a:lnTo>
                  <a:pt x="950969" y="104973"/>
                </a:lnTo>
                <a:lnTo>
                  <a:pt x="964200" y="107536"/>
                </a:lnTo>
                <a:lnTo>
                  <a:pt x="964129" y="95841"/>
                </a:lnTo>
                <a:lnTo>
                  <a:pt x="955855" y="95841"/>
                </a:lnTo>
                <a:lnTo>
                  <a:pt x="950007" y="91016"/>
                </a:lnTo>
                <a:lnTo>
                  <a:pt x="946584" y="81365"/>
                </a:lnTo>
                <a:lnTo>
                  <a:pt x="944349" y="75042"/>
                </a:lnTo>
                <a:lnTo>
                  <a:pt x="943232" y="66675"/>
                </a:lnTo>
                <a:lnTo>
                  <a:pt x="943232" y="56263"/>
                </a:lnTo>
                <a:lnTo>
                  <a:pt x="943447" y="48276"/>
                </a:lnTo>
                <a:lnTo>
                  <a:pt x="945126" y="34959"/>
                </a:lnTo>
                <a:lnTo>
                  <a:pt x="948474" y="24851"/>
                </a:lnTo>
                <a:lnTo>
                  <a:pt x="951969" y="17744"/>
                </a:lnTo>
                <a:lnTo>
                  <a:pt x="957495" y="14191"/>
                </a:lnTo>
                <a:lnTo>
                  <a:pt x="973281" y="14191"/>
                </a:lnTo>
                <a:lnTo>
                  <a:pt x="978820" y="17934"/>
                </a:lnTo>
                <a:lnTo>
                  <a:pt x="981673" y="25422"/>
                </a:lnTo>
                <a:lnTo>
                  <a:pt x="982658" y="28269"/>
                </a:lnTo>
                <a:lnTo>
                  <a:pt x="985129" y="39974"/>
                </a:lnTo>
                <a:lnTo>
                  <a:pt x="985953" y="54053"/>
                </a:lnTo>
                <a:lnTo>
                  <a:pt x="985608" y="64792"/>
                </a:lnTo>
                <a:lnTo>
                  <a:pt x="983673" y="78092"/>
                </a:lnTo>
                <a:lnTo>
                  <a:pt x="980033" y="86999"/>
                </a:lnTo>
                <a:lnTo>
                  <a:pt x="976087" y="92894"/>
                </a:lnTo>
                <a:lnTo>
                  <a:pt x="974735" y="106002"/>
                </a:lnTo>
                <a:lnTo>
                  <a:pt x="985637" y="99530"/>
                </a:lnTo>
                <a:lnTo>
                  <a:pt x="993584" y="87997"/>
                </a:lnTo>
                <a:lnTo>
                  <a:pt x="996520" y="79985"/>
                </a:lnTo>
                <a:lnTo>
                  <a:pt x="998972" y="67718"/>
                </a:lnTo>
                <a:lnTo>
                  <a:pt x="999789" y="53554"/>
                </a:lnTo>
                <a:lnTo>
                  <a:pt x="999254" y="42003"/>
                </a:lnTo>
                <a:lnTo>
                  <a:pt x="996986" y="29274"/>
                </a:lnTo>
                <a:lnTo>
                  <a:pt x="992942" y="18968"/>
                </a:lnTo>
                <a:lnTo>
                  <a:pt x="988288" y="12315"/>
                </a:lnTo>
                <a:lnTo>
                  <a:pt x="977907" y="5057"/>
                </a:lnTo>
                <a:lnTo>
                  <a:pt x="964271" y="2638"/>
                </a:lnTo>
                <a:lnTo>
                  <a:pt x="964027" y="2639"/>
                </a:lnTo>
                <a:lnTo>
                  <a:pt x="950964" y="5279"/>
                </a:lnTo>
                <a:lnTo>
                  <a:pt x="940894" y="13027"/>
                </a:lnTo>
                <a:lnTo>
                  <a:pt x="933818" y="25885"/>
                </a:lnTo>
                <a:lnTo>
                  <a:pt x="932500" y="29988"/>
                </a:lnTo>
                <a:lnTo>
                  <a:pt x="930118" y="42007"/>
                </a:lnTo>
                <a:close/>
              </a:path>
              <a:path w="1255257" h="107679">
                <a:moveTo>
                  <a:pt x="1079215" y="16757"/>
                </a:moveTo>
                <a:lnTo>
                  <a:pt x="1079215" y="4349"/>
                </a:lnTo>
                <a:lnTo>
                  <a:pt x="1026153" y="4349"/>
                </a:lnTo>
                <a:lnTo>
                  <a:pt x="1018379" y="59330"/>
                </a:lnTo>
                <a:lnTo>
                  <a:pt x="1029505" y="59972"/>
                </a:lnTo>
                <a:lnTo>
                  <a:pt x="1031740" y="56929"/>
                </a:lnTo>
                <a:lnTo>
                  <a:pt x="1034438" y="54552"/>
                </a:lnTo>
                <a:lnTo>
                  <a:pt x="1037600" y="52841"/>
                </a:lnTo>
                <a:lnTo>
                  <a:pt x="1040762" y="51129"/>
                </a:lnTo>
                <a:lnTo>
                  <a:pt x="1044554" y="50273"/>
                </a:lnTo>
                <a:lnTo>
                  <a:pt x="1055062" y="50273"/>
                </a:lnTo>
                <a:lnTo>
                  <a:pt x="1060280" y="52223"/>
                </a:lnTo>
                <a:lnTo>
                  <a:pt x="1064630" y="56121"/>
                </a:lnTo>
                <a:lnTo>
                  <a:pt x="1068981" y="60019"/>
                </a:lnTo>
                <a:lnTo>
                  <a:pt x="1071156" y="65534"/>
                </a:lnTo>
                <a:lnTo>
                  <a:pt x="1071156" y="78560"/>
                </a:lnTo>
                <a:lnTo>
                  <a:pt x="1069326" y="83932"/>
                </a:lnTo>
                <a:lnTo>
                  <a:pt x="1065664" y="88781"/>
                </a:lnTo>
                <a:lnTo>
                  <a:pt x="1062004" y="93631"/>
                </a:lnTo>
                <a:lnTo>
                  <a:pt x="1056369" y="96055"/>
                </a:lnTo>
                <a:lnTo>
                  <a:pt x="1044768" y="96055"/>
                </a:lnTo>
                <a:lnTo>
                  <a:pt x="1041249" y="95342"/>
                </a:lnTo>
                <a:lnTo>
                  <a:pt x="1038206" y="93915"/>
                </a:lnTo>
                <a:lnTo>
                  <a:pt x="1032263" y="91111"/>
                </a:lnTo>
                <a:lnTo>
                  <a:pt x="1028863" y="86048"/>
                </a:lnTo>
                <a:lnTo>
                  <a:pt x="1028007" y="78726"/>
                </a:lnTo>
                <a:lnTo>
                  <a:pt x="1014671" y="78726"/>
                </a:lnTo>
                <a:lnTo>
                  <a:pt x="1015431" y="88425"/>
                </a:lnTo>
                <a:lnTo>
                  <a:pt x="1019009" y="95615"/>
                </a:lnTo>
                <a:lnTo>
                  <a:pt x="1025404" y="100298"/>
                </a:lnTo>
                <a:lnTo>
                  <a:pt x="1031800" y="104981"/>
                </a:lnTo>
                <a:lnTo>
                  <a:pt x="1039157" y="107322"/>
                </a:lnTo>
                <a:lnTo>
                  <a:pt x="1047478" y="107322"/>
                </a:lnTo>
                <a:lnTo>
                  <a:pt x="1053863" y="107000"/>
                </a:lnTo>
                <a:lnTo>
                  <a:pt x="1066786" y="103535"/>
                </a:lnTo>
                <a:lnTo>
                  <a:pt x="1076042" y="96269"/>
                </a:lnTo>
                <a:lnTo>
                  <a:pt x="1083020" y="83577"/>
                </a:lnTo>
                <a:lnTo>
                  <a:pt x="1084992" y="70739"/>
                </a:lnTo>
                <a:lnTo>
                  <a:pt x="1084992" y="61469"/>
                </a:lnTo>
                <a:lnTo>
                  <a:pt x="1081735" y="53815"/>
                </a:lnTo>
                <a:lnTo>
                  <a:pt x="1075221" y="47777"/>
                </a:lnTo>
                <a:lnTo>
                  <a:pt x="1064342" y="40971"/>
                </a:lnTo>
                <a:lnTo>
                  <a:pt x="1051401" y="38721"/>
                </a:lnTo>
                <a:lnTo>
                  <a:pt x="1046408" y="38721"/>
                </a:lnTo>
                <a:lnTo>
                  <a:pt x="1042010" y="39506"/>
                </a:lnTo>
                <a:lnTo>
                  <a:pt x="1038206" y="41075"/>
                </a:lnTo>
                <a:lnTo>
                  <a:pt x="1036066" y="41978"/>
                </a:lnTo>
                <a:lnTo>
                  <a:pt x="1031431" y="45139"/>
                </a:lnTo>
                <a:lnTo>
                  <a:pt x="1035781" y="16757"/>
                </a:lnTo>
                <a:lnTo>
                  <a:pt x="1079215" y="16757"/>
                </a:lnTo>
                <a:close/>
              </a:path>
              <a:path w="1255257" h="107679">
                <a:moveTo>
                  <a:pt x="1143665" y="79796"/>
                </a:moveTo>
                <a:lnTo>
                  <a:pt x="1143665" y="104755"/>
                </a:lnTo>
                <a:lnTo>
                  <a:pt x="1156502" y="104755"/>
                </a:lnTo>
                <a:lnTo>
                  <a:pt x="1156502" y="79796"/>
                </a:lnTo>
                <a:lnTo>
                  <a:pt x="1171551" y="79796"/>
                </a:lnTo>
                <a:lnTo>
                  <a:pt x="1171551" y="68601"/>
                </a:lnTo>
                <a:lnTo>
                  <a:pt x="1156502" y="68601"/>
                </a:lnTo>
                <a:lnTo>
                  <a:pt x="1156502" y="2353"/>
                </a:lnTo>
                <a:lnTo>
                  <a:pt x="1145662" y="2353"/>
                </a:lnTo>
                <a:lnTo>
                  <a:pt x="1143451" y="22320"/>
                </a:lnTo>
                <a:lnTo>
                  <a:pt x="1143451" y="68601"/>
                </a:lnTo>
                <a:lnTo>
                  <a:pt x="1110715" y="68600"/>
                </a:lnTo>
                <a:lnTo>
                  <a:pt x="1098876" y="67245"/>
                </a:lnTo>
                <a:lnTo>
                  <a:pt x="1098876" y="79796"/>
                </a:lnTo>
                <a:lnTo>
                  <a:pt x="1143665" y="79796"/>
                </a:lnTo>
                <a:close/>
              </a:path>
              <a:path w="1255257" h="107679">
                <a:moveTo>
                  <a:pt x="1145662" y="2353"/>
                </a:moveTo>
                <a:lnTo>
                  <a:pt x="1098876" y="67245"/>
                </a:lnTo>
                <a:lnTo>
                  <a:pt x="1110715" y="68600"/>
                </a:lnTo>
                <a:lnTo>
                  <a:pt x="1143451" y="22320"/>
                </a:lnTo>
                <a:lnTo>
                  <a:pt x="1145662" y="2353"/>
                </a:lnTo>
                <a:close/>
              </a:path>
              <a:path w="1255257" h="107679">
                <a:moveTo>
                  <a:pt x="1237855" y="4932"/>
                </a:moveTo>
                <a:lnTo>
                  <a:pt x="1230177" y="2353"/>
                </a:lnTo>
                <a:lnTo>
                  <a:pt x="1220382" y="2353"/>
                </a:lnTo>
                <a:lnTo>
                  <a:pt x="1213488" y="14119"/>
                </a:lnTo>
                <a:lnTo>
                  <a:pt x="1225897" y="14119"/>
                </a:lnTo>
                <a:lnTo>
                  <a:pt x="1230533" y="15712"/>
                </a:lnTo>
                <a:lnTo>
                  <a:pt x="1233576" y="18897"/>
                </a:lnTo>
                <a:lnTo>
                  <a:pt x="1236619" y="22082"/>
                </a:lnTo>
                <a:lnTo>
                  <a:pt x="1238140" y="25577"/>
                </a:lnTo>
                <a:lnTo>
                  <a:pt x="1238497" y="50202"/>
                </a:lnTo>
                <a:lnTo>
                  <a:pt x="1242301" y="48063"/>
                </a:lnTo>
                <a:lnTo>
                  <a:pt x="1245106" y="45877"/>
                </a:lnTo>
                <a:lnTo>
                  <a:pt x="1246913" y="43642"/>
                </a:lnTo>
                <a:lnTo>
                  <a:pt x="1250146" y="39696"/>
                </a:lnTo>
                <a:lnTo>
                  <a:pt x="1251763" y="34538"/>
                </a:lnTo>
                <a:lnTo>
                  <a:pt x="1251763" y="21274"/>
                </a:lnTo>
                <a:lnTo>
                  <a:pt x="1248981" y="15248"/>
                </a:lnTo>
                <a:lnTo>
                  <a:pt x="1243418" y="10091"/>
                </a:lnTo>
                <a:lnTo>
                  <a:pt x="1237855" y="4932"/>
                </a:lnTo>
                <a:close/>
              </a:path>
              <a:path w="1255257" h="107679">
                <a:moveTo>
                  <a:pt x="1235680" y="91171"/>
                </a:moveTo>
                <a:lnTo>
                  <a:pt x="1231757" y="94379"/>
                </a:lnTo>
                <a:lnTo>
                  <a:pt x="1226824" y="95984"/>
                </a:lnTo>
                <a:lnTo>
                  <a:pt x="1213464" y="95984"/>
                </a:lnTo>
                <a:lnTo>
                  <a:pt x="1207984" y="94047"/>
                </a:lnTo>
                <a:lnTo>
                  <a:pt x="1204441" y="90172"/>
                </a:lnTo>
                <a:lnTo>
                  <a:pt x="1200900" y="86297"/>
                </a:lnTo>
                <a:lnTo>
                  <a:pt x="1199128" y="81698"/>
                </a:lnTo>
                <a:lnTo>
                  <a:pt x="1196231" y="100231"/>
                </a:lnTo>
                <a:lnTo>
                  <a:pt x="1207355" y="105817"/>
                </a:lnTo>
                <a:lnTo>
                  <a:pt x="1220595" y="107679"/>
                </a:lnTo>
                <a:lnTo>
                  <a:pt x="1222827" y="107635"/>
                </a:lnTo>
                <a:lnTo>
                  <a:pt x="1236138" y="105002"/>
                </a:lnTo>
                <a:lnTo>
                  <a:pt x="1235680" y="91171"/>
                </a:lnTo>
                <a:close/>
              </a:path>
              <a:path w="1255257" h="107679">
                <a:moveTo>
                  <a:pt x="1199128" y="70193"/>
                </a:moveTo>
                <a:lnTo>
                  <a:pt x="1201066" y="65356"/>
                </a:lnTo>
                <a:lnTo>
                  <a:pt x="1204941" y="61862"/>
                </a:lnTo>
                <a:lnTo>
                  <a:pt x="1208816" y="58367"/>
                </a:lnTo>
                <a:lnTo>
                  <a:pt x="1213820" y="56621"/>
                </a:lnTo>
                <a:lnTo>
                  <a:pt x="1226277" y="56621"/>
                </a:lnTo>
                <a:lnTo>
                  <a:pt x="1231460" y="58332"/>
                </a:lnTo>
                <a:lnTo>
                  <a:pt x="1235502" y="61755"/>
                </a:lnTo>
                <a:lnTo>
                  <a:pt x="1239543" y="65178"/>
                </a:lnTo>
                <a:lnTo>
                  <a:pt x="1241564" y="70193"/>
                </a:lnTo>
                <a:lnTo>
                  <a:pt x="1241564" y="83172"/>
                </a:lnTo>
                <a:lnTo>
                  <a:pt x="1239602" y="87962"/>
                </a:lnTo>
                <a:lnTo>
                  <a:pt x="1235680" y="91171"/>
                </a:lnTo>
                <a:lnTo>
                  <a:pt x="1236138" y="105002"/>
                </a:lnTo>
                <a:lnTo>
                  <a:pt x="1246200" y="98301"/>
                </a:lnTo>
                <a:lnTo>
                  <a:pt x="1252238" y="92049"/>
                </a:lnTo>
                <a:lnTo>
                  <a:pt x="1255257" y="84432"/>
                </a:lnTo>
                <a:lnTo>
                  <a:pt x="1255257" y="67840"/>
                </a:lnTo>
                <a:lnTo>
                  <a:pt x="1252999" y="61660"/>
                </a:lnTo>
                <a:lnTo>
                  <a:pt x="1248482" y="56906"/>
                </a:lnTo>
                <a:lnTo>
                  <a:pt x="1246057" y="54386"/>
                </a:lnTo>
                <a:lnTo>
                  <a:pt x="1242728" y="52152"/>
                </a:lnTo>
                <a:lnTo>
                  <a:pt x="1238497" y="50202"/>
                </a:lnTo>
                <a:lnTo>
                  <a:pt x="1238140" y="25577"/>
                </a:lnTo>
                <a:lnTo>
                  <a:pt x="1238140" y="33754"/>
                </a:lnTo>
                <a:lnTo>
                  <a:pt x="1236548" y="37521"/>
                </a:lnTo>
                <a:lnTo>
                  <a:pt x="1233362" y="40682"/>
                </a:lnTo>
                <a:lnTo>
                  <a:pt x="1230177" y="43844"/>
                </a:lnTo>
                <a:lnTo>
                  <a:pt x="1225755" y="45425"/>
                </a:lnTo>
                <a:lnTo>
                  <a:pt x="1215247" y="45425"/>
                </a:lnTo>
                <a:lnTo>
                  <a:pt x="1211039" y="44070"/>
                </a:lnTo>
                <a:lnTo>
                  <a:pt x="1207473" y="41360"/>
                </a:lnTo>
                <a:lnTo>
                  <a:pt x="1203907" y="38650"/>
                </a:lnTo>
                <a:lnTo>
                  <a:pt x="1202124" y="34894"/>
                </a:lnTo>
                <a:lnTo>
                  <a:pt x="1202124" y="25814"/>
                </a:lnTo>
                <a:lnTo>
                  <a:pt x="1203503" y="22082"/>
                </a:lnTo>
                <a:lnTo>
                  <a:pt x="1206260" y="18897"/>
                </a:lnTo>
                <a:lnTo>
                  <a:pt x="1209018" y="15712"/>
                </a:lnTo>
                <a:lnTo>
                  <a:pt x="1213488" y="14119"/>
                </a:lnTo>
                <a:lnTo>
                  <a:pt x="1220382" y="2353"/>
                </a:lnTo>
                <a:lnTo>
                  <a:pt x="1210254" y="2353"/>
                </a:lnTo>
                <a:lnTo>
                  <a:pt x="1202433" y="5087"/>
                </a:lnTo>
                <a:lnTo>
                  <a:pt x="1196917" y="10554"/>
                </a:lnTo>
                <a:lnTo>
                  <a:pt x="1191402" y="16021"/>
                </a:lnTo>
                <a:lnTo>
                  <a:pt x="1188644" y="22557"/>
                </a:lnTo>
                <a:lnTo>
                  <a:pt x="1188644" y="36249"/>
                </a:lnTo>
                <a:lnTo>
                  <a:pt x="1190522" y="41193"/>
                </a:lnTo>
                <a:lnTo>
                  <a:pt x="1194278" y="44997"/>
                </a:lnTo>
                <a:lnTo>
                  <a:pt x="1196276" y="47041"/>
                </a:lnTo>
                <a:lnTo>
                  <a:pt x="1199057" y="48824"/>
                </a:lnTo>
                <a:lnTo>
                  <a:pt x="1202623" y="50345"/>
                </a:lnTo>
                <a:lnTo>
                  <a:pt x="1196822" y="52674"/>
                </a:lnTo>
                <a:lnTo>
                  <a:pt x="1192448" y="56038"/>
                </a:lnTo>
                <a:lnTo>
                  <a:pt x="1189500" y="60436"/>
                </a:lnTo>
                <a:lnTo>
                  <a:pt x="1186552" y="64833"/>
                </a:lnTo>
                <a:lnTo>
                  <a:pt x="1185078" y="70050"/>
                </a:lnTo>
                <a:lnTo>
                  <a:pt x="1185079" y="76397"/>
                </a:lnTo>
                <a:lnTo>
                  <a:pt x="1187707" y="89782"/>
                </a:lnTo>
                <a:lnTo>
                  <a:pt x="1195384" y="99585"/>
                </a:lnTo>
                <a:lnTo>
                  <a:pt x="1196231" y="100231"/>
                </a:lnTo>
                <a:lnTo>
                  <a:pt x="1199128" y="81698"/>
                </a:lnTo>
                <a:lnTo>
                  <a:pt x="1199128" y="70193"/>
                </a:lnTo>
                <a:close/>
              </a:path>
              <a:path w="1255257" h="107679">
                <a:moveTo>
                  <a:pt x="736594" y="70193"/>
                </a:moveTo>
                <a:lnTo>
                  <a:pt x="738531" y="65356"/>
                </a:lnTo>
                <a:lnTo>
                  <a:pt x="742406" y="61862"/>
                </a:lnTo>
                <a:lnTo>
                  <a:pt x="746281" y="58367"/>
                </a:lnTo>
                <a:lnTo>
                  <a:pt x="751285" y="56620"/>
                </a:lnTo>
                <a:lnTo>
                  <a:pt x="763743" y="56620"/>
                </a:lnTo>
                <a:lnTo>
                  <a:pt x="768926" y="58332"/>
                </a:lnTo>
                <a:lnTo>
                  <a:pt x="772967" y="61754"/>
                </a:lnTo>
                <a:lnTo>
                  <a:pt x="777008" y="65177"/>
                </a:lnTo>
                <a:lnTo>
                  <a:pt x="779029" y="70193"/>
                </a:lnTo>
                <a:lnTo>
                  <a:pt x="779029" y="83171"/>
                </a:lnTo>
                <a:lnTo>
                  <a:pt x="777067" y="87961"/>
                </a:lnTo>
                <a:lnTo>
                  <a:pt x="773145" y="91170"/>
                </a:lnTo>
                <a:lnTo>
                  <a:pt x="773603" y="105002"/>
                </a:lnTo>
                <a:lnTo>
                  <a:pt x="783665" y="98301"/>
                </a:lnTo>
                <a:lnTo>
                  <a:pt x="789703" y="92049"/>
                </a:lnTo>
                <a:lnTo>
                  <a:pt x="792722" y="84431"/>
                </a:lnTo>
                <a:lnTo>
                  <a:pt x="792722" y="67840"/>
                </a:lnTo>
                <a:lnTo>
                  <a:pt x="790464" y="61659"/>
                </a:lnTo>
                <a:lnTo>
                  <a:pt x="785947" y="56905"/>
                </a:lnTo>
                <a:lnTo>
                  <a:pt x="783522" y="54386"/>
                </a:lnTo>
                <a:lnTo>
                  <a:pt x="780194" y="52151"/>
                </a:lnTo>
                <a:lnTo>
                  <a:pt x="775962" y="50202"/>
                </a:lnTo>
                <a:lnTo>
                  <a:pt x="775605" y="25577"/>
                </a:lnTo>
                <a:lnTo>
                  <a:pt x="775605" y="33753"/>
                </a:lnTo>
                <a:lnTo>
                  <a:pt x="774013" y="37521"/>
                </a:lnTo>
                <a:lnTo>
                  <a:pt x="770827" y="40682"/>
                </a:lnTo>
                <a:lnTo>
                  <a:pt x="767642" y="43844"/>
                </a:lnTo>
                <a:lnTo>
                  <a:pt x="763220" y="45424"/>
                </a:lnTo>
                <a:lnTo>
                  <a:pt x="752712" y="45424"/>
                </a:lnTo>
                <a:lnTo>
                  <a:pt x="748504" y="44070"/>
                </a:lnTo>
                <a:lnTo>
                  <a:pt x="744938" y="41360"/>
                </a:lnTo>
                <a:lnTo>
                  <a:pt x="741372" y="38650"/>
                </a:lnTo>
                <a:lnTo>
                  <a:pt x="739589" y="34894"/>
                </a:lnTo>
                <a:lnTo>
                  <a:pt x="739589" y="25814"/>
                </a:lnTo>
                <a:lnTo>
                  <a:pt x="740968" y="22082"/>
                </a:lnTo>
                <a:lnTo>
                  <a:pt x="743726" y="18897"/>
                </a:lnTo>
                <a:lnTo>
                  <a:pt x="746483" y="15712"/>
                </a:lnTo>
                <a:lnTo>
                  <a:pt x="750953" y="14119"/>
                </a:lnTo>
                <a:lnTo>
                  <a:pt x="757847" y="2353"/>
                </a:lnTo>
                <a:lnTo>
                  <a:pt x="747720" y="2353"/>
                </a:lnTo>
                <a:lnTo>
                  <a:pt x="739898" y="5087"/>
                </a:lnTo>
                <a:lnTo>
                  <a:pt x="734382" y="10553"/>
                </a:lnTo>
                <a:lnTo>
                  <a:pt x="728867" y="16021"/>
                </a:lnTo>
                <a:lnTo>
                  <a:pt x="726109" y="22557"/>
                </a:lnTo>
                <a:lnTo>
                  <a:pt x="726109" y="36249"/>
                </a:lnTo>
                <a:lnTo>
                  <a:pt x="727988" y="41193"/>
                </a:lnTo>
                <a:lnTo>
                  <a:pt x="731744" y="44996"/>
                </a:lnTo>
                <a:lnTo>
                  <a:pt x="733741" y="47041"/>
                </a:lnTo>
                <a:lnTo>
                  <a:pt x="736522" y="48823"/>
                </a:lnTo>
                <a:lnTo>
                  <a:pt x="740088" y="50345"/>
                </a:lnTo>
                <a:lnTo>
                  <a:pt x="734288" y="52674"/>
                </a:lnTo>
                <a:lnTo>
                  <a:pt x="729913" y="56038"/>
                </a:lnTo>
                <a:lnTo>
                  <a:pt x="726965" y="60435"/>
                </a:lnTo>
                <a:lnTo>
                  <a:pt x="724017" y="64833"/>
                </a:lnTo>
                <a:lnTo>
                  <a:pt x="722544" y="70050"/>
                </a:lnTo>
                <a:lnTo>
                  <a:pt x="722545" y="76397"/>
                </a:lnTo>
                <a:lnTo>
                  <a:pt x="725172" y="89781"/>
                </a:lnTo>
                <a:lnTo>
                  <a:pt x="732849" y="99585"/>
                </a:lnTo>
                <a:lnTo>
                  <a:pt x="733697" y="100231"/>
                </a:lnTo>
                <a:lnTo>
                  <a:pt x="736594" y="81698"/>
                </a:lnTo>
                <a:lnTo>
                  <a:pt x="736594" y="70193"/>
                </a:lnTo>
                <a:close/>
              </a:path>
              <a:path w="1255257" h="107679">
                <a:moveTo>
                  <a:pt x="213199" y="70193"/>
                </a:moveTo>
                <a:lnTo>
                  <a:pt x="215137" y="65356"/>
                </a:lnTo>
                <a:lnTo>
                  <a:pt x="219012" y="61862"/>
                </a:lnTo>
                <a:lnTo>
                  <a:pt x="222887" y="58367"/>
                </a:lnTo>
                <a:lnTo>
                  <a:pt x="227891" y="56620"/>
                </a:lnTo>
                <a:lnTo>
                  <a:pt x="240348" y="56620"/>
                </a:lnTo>
                <a:lnTo>
                  <a:pt x="245531" y="58332"/>
                </a:lnTo>
                <a:lnTo>
                  <a:pt x="249572" y="61754"/>
                </a:lnTo>
                <a:lnTo>
                  <a:pt x="253614" y="65177"/>
                </a:lnTo>
                <a:lnTo>
                  <a:pt x="255635" y="70193"/>
                </a:lnTo>
                <a:lnTo>
                  <a:pt x="255635" y="83171"/>
                </a:lnTo>
                <a:lnTo>
                  <a:pt x="253673" y="87961"/>
                </a:lnTo>
                <a:lnTo>
                  <a:pt x="249751" y="91170"/>
                </a:lnTo>
                <a:lnTo>
                  <a:pt x="250209" y="105002"/>
                </a:lnTo>
                <a:lnTo>
                  <a:pt x="260270" y="98301"/>
                </a:lnTo>
                <a:lnTo>
                  <a:pt x="266309" y="92049"/>
                </a:lnTo>
                <a:lnTo>
                  <a:pt x="269328" y="84431"/>
                </a:lnTo>
                <a:lnTo>
                  <a:pt x="269328" y="67840"/>
                </a:lnTo>
                <a:lnTo>
                  <a:pt x="267070" y="61659"/>
                </a:lnTo>
                <a:lnTo>
                  <a:pt x="262553" y="56905"/>
                </a:lnTo>
                <a:lnTo>
                  <a:pt x="260128" y="54386"/>
                </a:lnTo>
                <a:lnTo>
                  <a:pt x="256799" y="52151"/>
                </a:lnTo>
                <a:lnTo>
                  <a:pt x="252568" y="50202"/>
                </a:lnTo>
                <a:lnTo>
                  <a:pt x="252211" y="25577"/>
                </a:lnTo>
                <a:lnTo>
                  <a:pt x="252211" y="33753"/>
                </a:lnTo>
                <a:lnTo>
                  <a:pt x="250618" y="37521"/>
                </a:lnTo>
                <a:lnTo>
                  <a:pt x="247433" y="40682"/>
                </a:lnTo>
                <a:lnTo>
                  <a:pt x="244247" y="43844"/>
                </a:lnTo>
                <a:lnTo>
                  <a:pt x="239825" y="45424"/>
                </a:lnTo>
                <a:lnTo>
                  <a:pt x="229317" y="45424"/>
                </a:lnTo>
                <a:lnTo>
                  <a:pt x="225109" y="44070"/>
                </a:lnTo>
                <a:lnTo>
                  <a:pt x="221544" y="41360"/>
                </a:lnTo>
                <a:lnTo>
                  <a:pt x="217978" y="38650"/>
                </a:lnTo>
                <a:lnTo>
                  <a:pt x="216195" y="34894"/>
                </a:lnTo>
                <a:lnTo>
                  <a:pt x="216195" y="25814"/>
                </a:lnTo>
                <a:lnTo>
                  <a:pt x="217573" y="22082"/>
                </a:lnTo>
                <a:lnTo>
                  <a:pt x="220331" y="18897"/>
                </a:lnTo>
                <a:lnTo>
                  <a:pt x="223089" y="15712"/>
                </a:lnTo>
                <a:lnTo>
                  <a:pt x="227558" y="14119"/>
                </a:lnTo>
                <a:lnTo>
                  <a:pt x="234453" y="2353"/>
                </a:lnTo>
                <a:lnTo>
                  <a:pt x="224325" y="2353"/>
                </a:lnTo>
                <a:lnTo>
                  <a:pt x="216504" y="5087"/>
                </a:lnTo>
                <a:lnTo>
                  <a:pt x="210988" y="10553"/>
                </a:lnTo>
                <a:lnTo>
                  <a:pt x="205472" y="16021"/>
                </a:lnTo>
                <a:lnTo>
                  <a:pt x="202715" y="22557"/>
                </a:lnTo>
                <a:lnTo>
                  <a:pt x="202715" y="36249"/>
                </a:lnTo>
                <a:lnTo>
                  <a:pt x="204593" y="41193"/>
                </a:lnTo>
                <a:lnTo>
                  <a:pt x="208349" y="44996"/>
                </a:lnTo>
                <a:lnTo>
                  <a:pt x="210346" y="47041"/>
                </a:lnTo>
                <a:lnTo>
                  <a:pt x="213128" y="48823"/>
                </a:lnTo>
                <a:lnTo>
                  <a:pt x="216694" y="50345"/>
                </a:lnTo>
                <a:lnTo>
                  <a:pt x="210893" y="52674"/>
                </a:lnTo>
                <a:lnTo>
                  <a:pt x="206519" y="56038"/>
                </a:lnTo>
                <a:lnTo>
                  <a:pt x="203571" y="60435"/>
                </a:lnTo>
                <a:lnTo>
                  <a:pt x="200623" y="64833"/>
                </a:lnTo>
                <a:lnTo>
                  <a:pt x="199149" y="70050"/>
                </a:lnTo>
                <a:lnTo>
                  <a:pt x="199150" y="76397"/>
                </a:lnTo>
                <a:lnTo>
                  <a:pt x="201778" y="89781"/>
                </a:lnTo>
                <a:lnTo>
                  <a:pt x="209455" y="99585"/>
                </a:lnTo>
                <a:lnTo>
                  <a:pt x="210302" y="100231"/>
                </a:lnTo>
                <a:lnTo>
                  <a:pt x="213199" y="81698"/>
                </a:lnTo>
                <a:lnTo>
                  <a:pt x="213199" y="70193"/>
                </a:lnTo>
                <a:close/>
              </a:path>
              <a:path w="1255257" h="107679">
                <a:moveTo>
                  <a:pt x="0" y="89209"/>
                </a:moveTo>
                <a:lnTo>
                  <a:pt x="0" y="104755"/>
                </a:lnTo>
                <a:lnTo>
                  <a:pt x="14905" y="104755"/>
                </a:lnTo>
                <a:lnTo>
                  <a:pt x="14905" y="89209"/>
                </a:lnTo>
                <a:lnTo>
                  <a:pt x="0" y="89209"/>
                </a:lnTo>
                <a:close/>
              </a:path>
              <a:path w="1255257" h="107679">
                <a:moveTo>
                  <a:pt x="42934" y="92632"/>
                </a:moveTo>
                <a:lnTo>
                  <a:pt x="44170" y="87592"/>
                </a:lnTo>
                <a:lnTo>
                  <a:pt x="47166" y="83005"/>
                </a:lnTo>
                <a:lnTo>
                  <a:pt x="51921" y="78869"/>
                </a:lnTo>
                <a:lnTo>
                  <a:pt x="54583" y="76539"/>
                </a:lnTo>
                <a:lnTo>
                  <a:pt x="58244" y="74091"/>
                </a:lnTo>
                <a:lnTo>
                  <a:pt x="62904" y="71524"/>
                </a:lnTo>
                <a:lnTo>
                  <a:pt x="72674" y="66105"/>
                </a:lnTo>
                <a:lnTo>
                  <a:pt x="81281" y="61303"/>
                </a:lnTo>
                <a:lnTo>
                  <a:pt x="87248" y="57215"/>
                </a:lnTo>
                <a:lnTo>
                  <a:pt x="90576" y="53839"/>
                </a:lnTo>
                <a:lnTo>
                  <a:pt x="96329" y="48039"/>
                </a:lnTo>
                <a:lnTo>
                  <a:pt x="99205" y="41050"/>
                </a:lnTo>
                <a:lnTo>
                  <a:pt x="99205" y="25125"/>
                </a:lnTo>
                <a:lnTo>
                  <a:pt x="96507" y="18089"/>
                </a:lnTo>
                <a:lnTo>
                  <a:pt x="91111" y="11766"/>
                </a:lnTo>
                <a:lnTo>
                  <a:pt x="79733" y="4328"/>
                </a:lnTo>
                <a:lnTo>
                  <a:pt x="65471" y="2281"/>
                </a:lnTo>
                <a:lnTo>
                  <a:pt x="56443" y="3065"/>
                </a:lnTo>
                <a:lnTo>
                  <a:pt x="44336" y="7890"/>
                </a:lnTo>
                <a:lnTo>
                  <a:pt x="36017" y="17114"/>
                </a:lnTo>
                <a:lnTo>
                  <a:pt x="32878" y="22724"/>
                </a:lnTo>
                <a:lnTo>
                  <a:pt x="31238" y="29974"/>
                </a:lnTo>
                <a:lnTo>
                  <a:pt x="31095" y="38864"/>
                </a:lnTo>
                <a:lnTo>
                  <a:pt x="44146" y="38864"/>
                </a:lnTo>
                <a:lnTo>
                  <a:pt x="44336" y="32541"/>
                </a:lnTo>
                <a:lnTo>
                  <a:pt x="45335" y="27597"/>
                </a:lnTo>
                <a:lnTo>
                  <a:pt x="47142" y="24031"/>
                </a:lnTo>
                <a:lnTo>
                  <a:pt x="50518" y="17376"/>
                </a:lnTo>
                <a:lnTo>
                  <a:pt x="56604" y="14048"/>
                </a:lnTo>
                <a:lnTo>
                  <a:pt x="71343" y="14048"/>
                </a:lnTo>
                <a:lnTo>
                  <a:pt x="76098" y="15795"/>
                </a:lnTo>
                <a:lnTo>
                  <a:pt x="79664" y="19289"/>
                </a:lnTo>
                <a:lnTo>
                  <a:pt x="83230" y="22783"/>
                </a:lnTo>
                <a:lnTo>
                  <a:pt x="85013" y="27501"/>
                </a:lnTo>
                <a:lnTo>
                  <a:pt x="85013" y="38531"/>
                </a:lnTo>
                <a:lnTo>
                  <a:pt x="83063" y="43047"/>
                </a:lnTo>
                <a:lnTo>
                  <a:pt x="79165" y="46993"/>
                </a:lnTo>
                <a:lnTo>
                  <a:pt x="76692" y="49513"/>
                </a:lnTo>
                <a:lnTo>
                  <a:pt x="72389" y="52556"/>
                </a:lnTo>
                <a:lnTo>
                  <a:pt x="66256" y="56121"/>
                </a:lnTo>
                <a:lnTo>
                  <a:pt x="52562" y="64036"/>
                </a:lnTo>
                <a:lnTo>
                  <a:pt x="52297" y="64191"/>
                </a:lnTo>
                <a:lnTo>
                  <a:pt x="40964" y="72555"/>
                </a:lnTo>
                <a:lnTo>
                  <a:pt x="34055" y="81793"/>
                </a:lnTo>
                <a:lnTo>
                  <a:pt x="30893" y="88306"/>
                </a:lnTo>
                <a:lnTo>
                  <a:pt x="29074" y="95960"/>
                </a:lnTo>
                <a:lnTo>
                  <a:pt x="28599" y="104755"/>
                </a:lnTo>
                <a:lnTo>
                  <a:pt x="98707" y="104755"/>
                </a:lnTo>
                <a:lnTo>
                  <a:pt x="98707" y="92632"/>
                </a:lnTo>
                <a:lnTo>
                  <a:pt x="42934" y="92632"/>
                </a:lnTo>
                <a:close/>
              </a:path>
              <a:path w="1255257" h="107679">
                <a:moveTo>
                  <a:pt x="147251" y="32446"/>
                </a:moveTo>
                <a:lnTo>
                  <a:pt x="147251" y="104755"/>
                </a:lnTo>
                <a:lnTo>
                  <a:pt x="160945" y="104755"/>
                </a:lnTo>
                <a:lnTo>
                  <a:pt x="160945" y="3066"/>
                </a:lnTo>
                <a:lnTo>
                  <a:pt x="150817" y="3066"/>
                </a:lnTo>
                <a:lnTo>
                  <a:pt x="149011" y="10958"/>
                </a:lnTo>
                <a:lnTo>
                  <a:pt x="146277" y="15961"/>
                </a:lnTo>
                <a:lnTo>
                  <a:pt x="142616" y="18077"/>
                </a:lnTo>
                <a:lnTo>
                  <a:pt x="138955" y="20192"/>
                </a:lnTo>
                <a:lnTo>
                  <a:pt x="132489" y="21702"/>
                </a:lnTo>
                <a:lnTo>
                  <a:pt x="123217" y="22605"/>
                </a:lnTo>
                <a:lnTo>
                  <a:pt x="123217" y="32446"/>
                </a:lnTo>
                <a:lnTo>
                  <a:pt x="147251" y="32446"/>
                </a:lnTo>
                <a:close/>
              </a:path>
              <a:path w="1255257" h="107679">
                <a:moveTo>
                  <a:pt x="251926" y="4932"/>
                </a:moveTo>
                <a:lnTo>
                  <a:pt x="244247" y="2353"/>
                </a:lnTo>
                <a:lnTo>
                  <a:pt x="234453" y="2353"/>
                </a:lnTo>
                <a:lnTo>
                  <a:pt x="227558" y="14119"/>
                </a:lnTo>
                <a:lnTo>
                  <a:pt x="239968" y="14119"/>
                </a:lnTo>
                <a:lnTo>
                  <a:pt x="244603" y="15712"/>
                </a:lnTo>
                <a:lnTo>
                  <a:pt x="247646" y="18897"/>
                </a:lnTo>
                <a:lnTo>
                  <a:pt x="250689" y="22082"/>
                </a:lnTo>
                <a:lnTo>
                  <a:pt x="252211" y="25577"/>
                </a:lnTo>
                <a:lnTo>
                  <a:pt x="252568" y="50202"/>
                </a:lnTo>
                <a:lnTo>
                  <a:pt x="256371" y="48063"/>
                </a:lnTo>
                <a:lnTo>
                  <a:pt x="259177" y="45876"/>
                </a:lnTo>
                <a:lnTo>
                  <a:pt x="260984" y="43642"/>
                </a:lnTo>
                <a:lnTo>
                  <a:pt x="264216" y="39696"/>
                </a:lnTo>
                <a:lnTo>
                  <a:pt x="265833" y="34538"/>
                </a:lnTo>
                <a:lnTo>
                  <a:pt x="265833" y="21274"/>
                </a:lnTo>
                <a:lnTo>
                  <a:pt x="263052" y="15248"/>
                </a:lnTo>
                <a:lnTo>
                  <a:pt x="257489" y="10090"/>
                </a:lnTo>
                <a:lnTo>
                  <a:pt x="251926" y="4932"/>
                </a:lnTo>
                <a:close/>
              </a:path>
              <a:path w="1255257" h="107679">
                <a:moveTo>
                  <a:pt x="249751" y="91170"/>
                </a:moveTo>
                <a:lnTo>
                  <a:pt x="245828" y="94379"/>
                </a:lnTo>
                <a:lnTo>
                  <a:pt x="240895" y="95983"/>
                </a:lnTo>
                <a:lnTo>
                  <a:pt x="227534" y="95983"/>
                </a:lnTo>
                <a:lnTo>
                  <a:pt x="222055" y="94046"/>
                </a:lnTo>
                <a:lnTo>
                  <a:pt x="218512" y="90172"/>
                </a:lnTo>
                <a:lnTo>
                  <a:pt x="214970" y="86297"/>
                </a:lnTo>
                <a:lnTo>
                  <a:pt x="213199" y="81698"/>
                </a:lnTo>
                <a:lnTo>
                  <a:pt x="210302" y="100231"/>
                </a:lnTo>
                <a:lnTo>
                  <a:pt x="221426" y="105817"/>
                </a:lnTo>
                <a:lnTo>
                  <a:pt x="234666" y="107679"/>
                </a:lnTo>
                <a:lnTo>
                  <a:pt x="236898" y="107635"/>
                </a:lnTo>
                <a:lnTo>
                  <a:pt x="250209" y="105002"/>
                </a:lnTo>
                <a:lnTo>
                  <a:pt x="249751" y="91170"/>
                </a:lnTo>
                <a:close/>
              </a:path>
              <a:path w="1255257" h="107679">
                <a:moveTo>
                  <a:pt x="348897" y="16757"/>
                </a:moveTo>
                <a:lnTo>
                  <a:pt x="348897" y="4349"/>
                </a:lnTo>
                <a:lnTo>
                  <a:pt x="295835" y="4349"/>
                </a:lnTo>
                <a:lnTo>
                  <a:pt x="288061" y="59330"/>
                </a:lnTo>
                <a:lnTo>
                  <a:pt x="299187" y="59972"/>
                </a:lnTo>
                <a:lnTo>
                  <a:pt x="301422" y="56929"/>
                </a:lnTo>
                <a:lnTo>
                  <a:pt x="304120" y="54552"/>
                </a:lnTo>
                <a:lnTo>
                  <a:pt x="307282" y="52841"/>
                </a:lnTo>
                <a:lnTo>
                  <a:pt x="310444" y="51129"/>
                </a:lnTo>
                <a:lnTo>
                  <a:pt x="314236" y="50273"/>
                </a:lnTo>
                <a:lnTo>
                  <a:pt x="324744" y="50273"/>
                </a:lnTo>
                <a:lnTo>
                  <a:pt x="329962" y="52223"/>
                </a:lnTo>
                <a:lnTo>
                  <a:pt x="334312" y="56121"/>
                </a:lnTo>
                <a:lnTo>
                  <a:pt x="338663" y="60019"/>
                </a:lnTo>
                <a:lnTo>
                  <a:pt x="340838" y="65534"/>
                </a:lnTo>
                <a:lnTo>
                  <a:pt x="340838" y="78560"/>
                </a:lnTo>
                <a:lnTo>
                  <a:pt x="339008" y="83932"/>
                </a:lnTo>
                <a:lnTo>
                  <a:pt x="335346" y="88781"/>
                </a:lnTo>
                <a:lnTo>
                  <a:pt x="331686" y="93630"/>
                </a:lnTo>
                <a:lnTo>
                  <a:pt x="326051" y="96055"/>
                </a:lnTo>
                <a:lnTo>
                  <a:pt x="314449" y="96055"/>
                </a:lnTo>
                <a:lnTo>
                  <a:pt x="310931" y="95342"/>
                </a:lnTo>
                <a:lnTo>
                  <a:pt x="307888" y="93915"/>
                </a:lnTo>
                <a:lnTo>
                  <a:pt x="301945" y="91111"/>
                </a:lnTo>
                <a:lnTo>
                  <a:pt x="298545" y="86047"/>
                </a:lnTo>
                <a:lnTo>
                  <a:pt x="297689" y="78726"/>
                </a:lnTo>
                <a:lnTo>
                  <a:pt x="284353" y="78726"/>
                </a:lnTo>
                <a:lnTo>
                  <a:pt x="285113" y="88424"/>
                </a:lnTo>
                <a:lnTo>
                  <a:pt x="288691" y="95615"/>
                </a:lnTo>
                <a:lnTo>
                  <a:pt x="295086" y="100298"/>
                </a:lnTo>
                <a:lnTo>
                  <a:pt x="301482" y="104981"/>
                </a:lnTo>
                <a:lnTo>
                  <a:pt x="308839" y="107322"/>
                </a:lnTo>
                <a:lnTo>
                  <a:pt x="317160" y="107322"/>
                </a:lnTo>
                <a:lnTo>
                  <a:pt x="323545" y="107000"/>
                </a:lnTo>
                <a:lnTo>
                  <a:pt x="336468" y="103535"/>
                </a:lnTo>
                <a:lnTo>
                  <a:pt x="345724" y="96269"/>
                </a:lnTo>
                <a:lnTo>
                  <a:pt x="352702" y="83577"/>
                </a:lnTo>
                <a:lnTo>
                  <a:pt x="354674" y="70739"/>
                </a:lnTo>
                <a:lnTo>
                  <a:pt x="354674" y="61469"/>
                </a:lnTo>
                <a:lnTo>
                  <a:pt x="351417" y="53815"/>
                </a:lnTo>
                <a:lnTo>
                  <a:pt x="344903" y="47777"/>
                </a:lnTo>
                <a:lnTo>
                  <a:pt x="334024" y="40971"/>
                </a:lnTo>
                <a:lnTo>
                  <a:pt x="321083" y="38721"/>
                </a:lnTo>
                <a:lnTo>
                  <a:pt x="316090" y="38721"/>
                </a:lnTo>
                <a:lnTo>
                  <a:pt x="311692" y="39506"/>
                </a:lnTo>
                <a:lnTo>
                  <a:pt x="307888" y="41075"/>
                </a:lnTo>
                <a:lnTo>
                  <a:pt x="305748" y="41978"/>
                </a:lnTo>
                <a:lnTo>
                  <a:pt x="301113" y="45139"/>
                </a:lnTo>
                <a:lnTo>
                  <a:pt x="305463" y="16757"/>
                </a:lnTo>
                <a:lnTo>
                  <a:pt x="348897" y="16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368674" y="142263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4767030" y="142263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104676" y="1383056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104676" y="1410145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187515" y="142263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4360828" y="1466679"/>
            <a:ext cx="253402" cy="94067"/>
          </a:xfrm>
          <a:custGeom>
            <a:avLst/>
            <a:gdLst/>
            <a:ahLst/>
            <a:cxnLst/>
            <a:rect l="l" t="t" r="r" b="b"/>
            <a:pathLst>
              <a:path w="278742" h="106609">
                <a:moveTo>
                  <a:pt x="182555" y="65748"/>
                </a:moveTo>
                <a:lnTo>
                  <a:pt x="182555" y="1140"/>
                </a:lnTo>
                <a:lnTo>
                  <a:pt x="159732" y="1140"/>
                </a:lnTo>
                <a:lnTo>
                  <a:pt x="162657" y="21108"/>
                </a:lnTo>
                <a:lnTo>
                  <a:pt x="162657" y="65748"/>
                </a:lnTo>
                <a:lnTo>
                  <a:pt x="136767" y="65748"/>
                </a:lnTo>
                <a:lnTo>
                  <a:pt x="159732" y="1140"/>
                </a:lnTo>
                <a:lnTo>
                  <a:pt x="121719" y="63894"/>
                </a:lnTo>
                <a:lnTo>
                  <a:pt x="121719" y="81650"/>
                </a:lnTo>
                <a:lnTo>
                  <a:pt x="162657" y="81650"/>
                </a:lnTo>
                <a:lnTo>
                  <a:pt x="162657" y="103899"/>
                </a:lnTo>
                <a:lnTo>
                  <a:pt x="182555" y="103899"/>
                </a:lnTo>
                <a:lnTo>
                  <a:pt x="182555" y="81650"/>
                </a:lnTo>
                <a:lnTo>
                  <a:pt x="194252" y="81650"/>
                </a:lnTo>
                <a:lnTo>
                  <a:pt x="194252" y="65748"/>
                </a:lnTo>
                <a:lnTo>
                  <a:pt x="182555" y="65748"/>
                </a:lnTo>
                <a:close/>
              </a:path>
              <a:path w="278742" h="106609">
                <a:moveTo>
                  <a:pt x="159732" y="1140"/>
                </a:moveTo>
                <a:lnTo>
                  <a:pt x="136767" y="65748"/>
                </a:lnTo>
                <a:lnTo>
                  <a:pt x="162657" y="21108"/>
                </a:lnTo>
                <a:lnTo>
                  <a:pt x="159732" y="1140"/>
                </a:lnTo>
                <a:close/>
              </a:path>
              <a:path w="278742" h="106609">
                <a:moveTo>
                  <a:pt x="22608" y="84063"/>
                </a:moveTo>
                <a:lnTo>
                  <a:pt x="21063" y="80652"/>
                </a:lnTo>
                <a:lnTo>
                  <a:pt x="20254" y="76230"/>
                </a:lnTo>
                <a:lnTo>
                  <a:pt x="0" y="76230"/>
                </a:lnTo>
                <a:lnTo>
                  <a:pt x="713" y="85929"/>
                </a:lnTo>
                <a:lnTo>
                  <a:pt x="4231" y="93417"/>
                </a:lnTo>
                <a:lnTo>
                  <a:pt x="10555" y="98694"/>
                </a:lnTo>
                <a:lnTo>
                  <a:pt x="21411" y="104647"/>
                </a:lnTo>
                <a:lnTo>
                  <a:pt x="34803" y="106609"/>
                </a:lnTo>
                <a:lnTo>
                  <a:pt x="39965" y="106368"/>
                </a:lnTo>
                <a:lnTo>
                  <a:pt x="52813" y="102909"/>
                </a:lnTo>
                <a:lnTo>
                  <a:pt x="62333" y="95342"/>
                </a:lnTo>
                <a:lnTo>
                  <a:pt x="69528" y="82456"/>
                </a:lnTo>
                <a:lnTo>
                  <a:pt x="71534" y="69741"/>
                </a:lnTo>
                <a:lnTo>
                  <a:pt x="71505" y="67975"/>
                </a:lnTo>
                <a:lnTo>
                  <a:pt x="68878" y="54554"/>
                </a:lnTo>
                <a:lnTo>
                  <a:pt x="61977" y="44640"/>
                </a:lnTo>
                <a:lnTo>
                  <a:pt x="55605" y="38887"/>
                </a:lnTo>
                <a:lnTo>
                  <a:pt x="48140" y="36012"/>
                </a:lnTo>
                <a:lnTo>
                  <a:pt x="35350" y="36012"/>
                </a:lnTo>
                <a:lnTo>
                  <a:pt x="31760" y="36558"/>
                </a:lnTo>
                <a:lnTo>
                  <a:pt x="28813" y="37651"/>
                </a:lnTo>
                <a:lnTo>
                  <a:pt x="24605" y="39672"/>
                </a:lnTo>
                <a:lnTo>
                  <a:pt x="21467" y="41717"/>
                </a:lnTo>
                <a:lnTo>
                  <a:pt x="25176" y="19111"/>
                </a:lnTo>
                <a:lnTo>
                  <a:pt x="67468" y="19111"/>
                </a:lnTo>
                <a:lnTo>
                  <a:pt x="67468" y="1854"/>
                </a:lnTo>
                <a:lnTo>
                  <a:pt x="10483" y="1854"/>
                </a:lnTo>
                <a:lnTo>
                  <a:pt x="3209" y="58974"/>
                </a:lnTo>
                <a:lnTo>
                  <a:pt x="21467" y="59829"/>
                </a:lnTo>
                <a:lnTo>
                  <a:pt x="23083" y="56738"/>
                </a:lnTo>
                <a:lnTo>
                  <a:pt x="25485" y="54623"/>
                </a:lnTo>
                <a:lnTo>
                  <a:pt x="28670" y="53483"/>
                </a:lnTo>
                <a:lnTo>
                  <a:pt x="32616" y="52555"/>
                </a:lnTo>
                <a:lnTo>
                  <a:pt x="40319" y="52555"/>
                </a:lnTo>
                <a:lnTo>
                  <a:pt x="44170" y="54374"/>
                </a:lnTo>
                <a:lnTo>
                  <a:pt x="46643" y="58011"/>
                </a:lnTo>
                <a:lnTo>
                  <a:pt x="49115" y="61647"/>
                </a:lnTo>
                <a:lnTo>
                  <a:pt x="50351" y="66104"/>
                </a:lnTo>
                <a:lnTo>
                  <a:pt x="50351" y="76753"/>
                </a:lnTo>
                <a:lnTo>
                  <a:pt x="49032" y="81211"/>
                </a:lnTo>
                <a:lnTo>
                  <a:pt x="46393" y="84752"/>
                </a:lnTo>
                <a:lnTo>
                  <a:pt x="43754" y="88294"/>
                </a:lnTo>
                <a:lnTo>
                  <a:pt x="39915" y="90065"/>
                </a:lnTo>
                <a:lnTo>
                  <a:pt x="30501" y="90065"/>
                </a:lnTo>
                <a:lnTo>
                  <a:pt x="27172" y="88864"/>
                </a:lnTo>
                <a:lnTo>
                  <a:pt x="22608" y="84063"/>
                </a:lnTo>
                <a:close/>
              </a:path>
              <a:path w="278742" h="106609">
                <a:moveTo>
                  <a:pt x="90481" y="82649"/>
                </a:moveTo>
                <a:lnTo>
                  <a:pt x="90481" y="103899"/>
                </a:lnTo>
                <a:lnTo>
                  <a:pt x="112091" y="103899"/>
                </a:lnTo>
                <a:lnTo>
                  <a:pt x="112091" y="82649"/>
                </a:lnTo>
                <a:lnTo>
                  <a:pt x="90481" y="82649"/>
                </a:lnTo>
                <a:close/>
              </a:path>
              <a:path w="278742" h="106609">
                <a:moveTo>
                  <a:pt x="242084" y="106609"/>
                </a:moveTo>
                <a:lnTo>
                  <a:pt x="238280" y="89922"/>
                </a:lnTo>
                <a:lnTo>
                  <a:pt x="234630" y="88520"/>
                </a:lnTo>
                <a:lnTo>
                  <a:pt x="231992" y="85715"/>
                </a:lnTo>
                <a:lnTo>
                  <a:pt x="229353" y="82910"/>
                </a:lnTo>
                <a:lnTo>
                  <a:pt x="228005" y="104696"/>
                </a:lnTo>
                <a:lnTo>
                  <a:pt x="242084" y="106609"/>
                </a:lnTo>
                <a:close/>
              </a:path>
              <a:path w="278742" h="106609">
                <a:moveTo>
                  <a:pt x="253816" y="61861"/>
                </a:moveTo>
                <a:lnTo>
                  <a:pt x="256502" y="64595"/>
                </a:lnTo>
                <a:lnTo>
                  <a:pt x="257845" y="68600"/>
                </a:lnTo>
                <a:lnTo>
                  <a:pt x="257845" y="78964"/>
                </a:lnTo>
                <a:lnTo>
                  <a:pt x="256526" y="82910"/>
                </a:lnTo>
                <a:lnTo>
                  <a:pt x="253887" y="85715"/>
                </a:lnTo>
                <a:lnTo>
                  <a:pt x="251248" y="88520"/>
                </a:lnTo>
                <a:lnTo>
                  <a:pt x="247599" y="89922"/>
                </a:lnTo>
                <a:lnTo>
                  <a:pt x="238280" y="89922"/>
                </a:lnTo>
                <a:lnTo>
                  <a:pt x="242084" y="106609"/>
                </a:lnTo>
                <a:lnTo>
                  <a:pt x="245771" y="106500"/>
                </a:lnTo>
                <a:lnTo>
                  <a:pt x="258946" y="103791"/>
                </a:lnTo>
                <a:lnTo>
                  <a:pt x="269078" y="97445"/>
                </a:lnTo>
                <a:lnTo>
                  <a:pt x="275521" y="91336"/>
                </a:lnTo>
                <a:lnTo>
                  <a:pt x="278742" y="83932"/>
                </a:lnTo>
                <a:lnTo>
                  <a:pt x="278742" y="69432"/>
                </a:lnTo>
                <a:lnTo>
                  <a:pt x="277458" y="64179"/>
                </a:lnTo>
                <a:lnTo>
                  <a:pt x="274891" y="59472"/>
                </a:lnTo>
                <a:lnTo>
                  <a:pt x="272323" y="54766"/>
                </a:lnTo>
                <a:lnTo>
                  <a:pt x="268496" y="50986"/>
                </a:lnTo>
                <a:lnTo>
                  <a:pt x="263408" y="48134"/>
                </a:lnTo>
                <a:lnTo>
                  <a:pt x="268401" y="45282"/>
                </a:lnTo>
                <a:lnTo>
                  <a:pt x="271646" y="41919"/>
                </a:lnTo>
                <a:lnTo>
                  <a:pt x="273144" y="38044"/>
                </a:lnTo>
                <a:lnTo>
                  <a:pt x="274641" y="34169"/>
                </a:lnTo>
                <a:lnTo>
                  <a:pt x="275390" y="30544"/>
                </a:lnTo>
                <a:lnTo>
                  <a:pt x="275390" y="19657"/>
                </a:lnTo>
                <a:lnTo>
                  <a:pt x="272561" y="13251"/>
                </a:lnTo>
                <a:lnTo>
                  <a:pt x="266903" y="7951"/>
                </a:lnTo>
                <a:lnTo>
                  <a:pt x="261245" y="2650"/>
                </a:lnTo>
                <a:lnTo>
                  <a:pt x="253257" y="0"/>
                </a:lnTo>
                <a:lnTo>
                  <a:pt x="232621" y="0"/>
                </a:lnTo>
                <a:lnTo>
                  <a:pt x="224634" y="2650"/>
                </a:lnTo>
                <a:lnTo>
                  <a:pt x="218976" y="7951"/>
                </a:lnTo>
                <a:lnTo>
                  <a:pt x="213318" y="13251"/>
                </a:lnTo>
                <a:lnTo>
                  <a:pt x="210488" y="19657"/>
                </a:lnTo>
                <a:lnTo>
                  <a:pt x="210488" y="30544"/>
                </a:lnTo>
                <a:lnTo>
                  <a:pt x="211238" y="34169"/>
                </a:lnTo>
                <a:lnTo>
                  <a:pt x="212736" y="38044"/>
                </a:lnTo>
                <a:lnTo>
                  <a:pt x="214233" y="41919"/>
                </a:lnTo>
                <a:lnTo>
                  <a:pt x="217478" y="45519"/>
                </a:lnTo>
                <a:lnTo>
                  <a:pt x="222471" y="48847"/>
                </a:lnTo>
                <a:lnTo>
                  <a:pt x="217383" y="51225"/>
                </a:lnTo>
                <a:lnTo>
                  <a:pt x="213520" y="54766"/>
                </a:lnTo>
                <a:lnTo>
                  <a:pt x="210881" y="59472"/>
                </a:lnTo>
                <a:lnTo>
                  <a:pt x="208242" y="64179"/>
                </a:lnTo>
                <a:lnTo>
                  <a:pt x="206923" y="69432"/>
                </a:lnTo>
                <a:lnTo>
                  <a:pt x="206923" y="83932"/>
                </a:lnTo>
                <a:lnTo>
                  <a:pt x="209895" y="91336"/>
                </a:lnTo>
                <a:lnTo>
                  <a:pt x="215838" y="97445"/>
                </a:lnTo>
                <a:lnTo>
                  <a:pt x="217440" y="98959"/>
                </a:lnTo>
                <a:lnTo>
                  <a:pt x="228005" y="104696"/>
                </a:lnTo>
                <a:lnTo>
                  <a:pt x="229353" y="82910"/>
                </a:lnTo>
                <a:lnTo>
                  <a:pt x="228034" y="78964"/>
                </a:lnTo>
                <a:lnTo>
                  <a:pt x="228034" y="68600"/>
                </a:lnTo>
                <a:lnTo>
                  <a:pt x="229376" y="64595"/>
                </a:lnTo>
                <a:lnTo>
                  <a:pt x="229888" y="33206"/>
                </a:lnTo>
                <a:lnTo>
                  <a:pt x="229888" y="25363"/>
                </a:lnTo>
                <a:lnTo>
                  <a:pt x="231041" y="22165"/>
                </a:lnTo>
                <a:lnTo>
                  <a:pt x="235653" y="17554"/>
                </a:lnTo>
                <a:lnTo>
                  <a:pt x="238850" y="16401"/>
                </a:lnTo>
                <a:lnTo>
                  <a:pt x="247076" y="16401"/>
                </a:lnTo>
                <a:lnTo>
                  <a:pt x="250273" y="17554"/>
                </a:lnTo>
                <a:lnTo>
                  <a:pt x="254791" y="22165"/>
                </a:lnTo>
                <a:lnTo>
                  <a:pt x="255920" y="25363"/>
                </a:lnTo>
                <a:lnTo>
                  <a:pt x="255920" y="33206"/>
                </a:lnTo>
                <a:lnTo>
                  <a:pt x="254791" y="36273"/>
                </a:lnTo>
                <a:lnTo>
                  <a:pt x="250273" y="41027"/>
                </a:lnTo>
                <a:lnTo>
                  <a:pt x="247076" y="42215"/>
                </a:lnTo>
                <a:lnTo>
                  <a:pt x="238850" y="42215"/>
                </a:lnTo>
                <a:lnTo>
                  <a:pt x="235653" y="41027"/>
                </a:lnTo>
                <a:lnTo>
                  <a:pt x="232063" y="61861"/>
                </a:lnTo>
                <a:lnTo>
                  <a:pt x="234750" y="59128"/>
                </a:lnTo>
                <a:lnTo>
                  <a:pt x="238375" y="57761"/>
                </a:lnTo>
                <a:lnTo>
                  <a:pt x="247504" y="57761"/>
                </a:lnTo>
                <a:lnTo>
                  <a:pt x="251129" y="59128"/>
                </a:lnTo>
                <a:lnTo>
                  <a:pt x="253816" y="61861"/>
                </a:lnTo>
                <a:close/>
              </a:path>
              <a:path w="278742" h="106609">
                <a:moveTo>
                  <a:pt x="232063" y="61861"/>
                </a:moveTo>
                <a:lnTo>
                  <a:pt x="235653" y="41027"/>
                </a:lnTo>
                <a:lnTo>
                  <a:pt x="231041" y="36273"/>
                </a:lnTo>
                <a:lnTo>
                  <a:pt x="229888" y="33206"/>
                </a:lnTo>
                <a:lnTo>
                  <a:pt x="229376" y="64595"/>
                </a:lnTo>
                <a:lnTo>
                  <a:pt x="232063" y="618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637011" y="1467560"/>
            <a:ext cx="111259" cy="93059"/>
          </a:xfrm>
          <a:custGeom>
            <a:avLst/>
            <a:gdLst/>
            <a:ahLst/>
            <a:cxnLst/>
            <a:rect l="l" t="t" r="r" b="b"/>
            <a:pathLst>
              <a:path w="122385" h="105467">
                <a:moveTo>
                  <a:pt x="26531" y="37865"/>
                </a:moveTo>
                <a:lnTo>
                  <a:pt x="23393" y="37865"/>
                </a:lnTo>
                <a:lnTo>
                  <a:pt x="20718" y="36760"/>
                </a:lnTo>
                <a:lnTo>
                  <a:pt x="16296" y="32339"/>
                </a:lnTo>
                <a:lnTo>
                  <a:pt x="15191" y="29665"/>
                </a:lnTo>
                <a:lnTo>
                  <a:pt x="12956" y="50464"/>
                </a:lnTo>
                <a:lnTo>
                  <a:pt x="19208" y="53055"/>
                </a:lnTo>
                <a:lnTo>
                  <a:pt x="26531" y="53055"/>
                </a:lnTo>
                <a:lnTo>
                  <a:pt x="26531" y="37865"/>
                </a:lnTo>
                <a:close/>
              </a:path>
              <a:path w="122385" h="105467">
                <a:moveTo>
                  <a:pt x="84514" y="81579"/>
                </a:moveTo>
                <a:lnTo>
                  <a:pt x="82279" y="102378"/>
                </a:lnTo>
                <a:lnTo>
                  <a:pt x="88532" y="104968"/>
                </a:lnTo>
                <a:lnTo>
                  <a:pt x="85619" y="84253"/>
                </a:lnTo>
                <a:lnTo>
                  <a:pt x="84514" y="81579"/>
                </a:lnTo>
                <a:close/>
              </a:path>
              <a:path w="122385" h="105467">
                <a:moveTo>
                  <a:pt x="84514" y="-498"/>
                </a:moveTo>
                <a:lnTo>
                  <a:pt x="26673" y="105610"/>
                </a:lnTo>
                <a:lnTo>
                  <a:pt x="37728" y="105610"/>
                </a:lnTo>
                <a:lnTo>
                  <a:pt x="95354" y="-498"/>
                </a:lnTo>
                <a:lnTo>
                  <a:pt x="84514" y="-498"/>
                </a:lnTo>
                <a:close/>
              </a:path>
              <a:path w="122385" h="105467">
                <a:moveTo>
                  <a:pt x="84514" y="75303"/>
                </a:moveTo>
                <a:lnTo>
                  <a:pt x="85619" y="72630"/>
                </a:lnTo>
                <a:lnTo>
                  <a:pt x="90041" y="68208"/>
                </a:lnTo>
                <a:lnTo>
                  <a:pt x="92715" y="67103"/>
                </a:lnTo>
                <a:lnTo>
                  <a:pt x="98992" y="67103"/>
                </a:lnTo>
                <a:lnTo>
                  <a:pt x="101666" y="68208"/>
                </a:lnTo>
                <a:lnTo>
                  <a:pt x="106088" y="72630"/>
                </a:lnTo>
                <a:lnTo>
                  <a:pt x="107194" y="75303"/>
                </a:lnTo>
                <a:lnTo>
                  <a:pt x="107194" y="81579"/>
                </a:lnTo>
                <a:lnTo>
                  <a:pt x="106088" y="84253"/>
                </a:lnTo>
                <a:lnTo>
                  <a:pt x="101666" y="88674"/>
                </a:lnTo>
                <a:lnTo>
                  <a:pt x="98992" y="89780"/>
                </a:lnTo>
                <a:lnTo>
                  <a:pt x="92715" y="89780"/>
                </a:lnTo>
                <a:lnTo>
                  <a:pt x="90041" y="88674"/>
                </a:lnTo>
                <a:lnTo>
                  <a:pt x="85619" y="84253"/>
                </a:lnTo>
                <a:lnTo>
                  <a:pt x="88532" y="104968"/>
                </a:lnTo>
                <a:lnTo>
                  <a:pt x="103176" y="104968"/>
                </a:lnTo>
                <a:lnTo>
                  <a:pt x="109428" y="102378"/>
                </a:lnTo>
                <a:lnTo>
                  <a:pt x="114611" y="97196"/>
                </a:lnTo>
                <a:lnTo>
                  <a:pt x="119794" y="92014"/>
                </a:lnTo>
                <a:lnTo>
                  <a:pt x="122385" y="85762"/>
                </a:lnTo>
                <a:lnTo>
                  <a:pt x="122385" y="71120"/>
                </a:lnTo>
                <a:lnTo>
                  <a:pt x="119794" y="64868"/>
                </a:lnTo>
                <a:lnTo>
                  <a:pt x="114611" y="59686"/>
                </a:lnTo>
                <a:lnTo>
                  <a:pt x="109428" y="54505"/>
                </a:lnTo>
                <a:lnTo>
                  <a:pt x="103176" y="51914"/>
                </a:lnTo>
                <a:lnTo>
                  <a:pt x="88532" y="51914"/>
                </a:lnTo>
                <a:lnTo>
                  <a:pt x="82279" y="54493"/>
                </a:lnTo>
                <a:lnTo>
                  <a:pt x="77096" y="59651"/>
                </a:lnTo>
                <a:lnTo>
                  <a:pt x="71914" y="64809"/>
                </a:lnTo>
                <a:lnTo>
                  <a:pt x="69323" y="71072"/>
                </a:lnTo>
                <a:lnTo>
                  <a:pt x="69323" y="85762"/>
                </a:lnTo>
                <a:lnTo>
                  <a:pt x="71914" y="92014"/>
                </a:lnTo>
                <a:lnTo>
                  <a:pt x="77096" y="97196"/>
                </a:lnTo>
                <a:lnTo>
                  <a:pt x="82279" y="102378"/>
                </a:lnTo>
                <a:lnTo>
                  <a:pt x="84514" y="81579"/>
                </a:lnTo>
                <a:lnTo>
                  <a:pt x="84514" y="75303"/>
                </a:lnTo>
                <a:close/>
              </a:path>
              <a:path w="122385" h="105467">
                <a:moveTo>
                  <a:pt x="15191" y="23389"/>
                </a:moveTo>
                <a:lnTo>
                  <a:pt x="16296" y="20716"/>
                </a:lnTo>
                <a:lnTo>
                  <a:pt x="20718" y="16294"/>
                </a:lnTo>
                <a:lnTo>
                  <a:pt x="23393" y="15189"/>
                </a:lnTo>
                <a:lnTo>
                  <a:pt x="29668" y="15189"/>
                </a:lnTo>
                <a:lnTo>
                  <a:pt x="32343" y="16294"/>
                </a:lnTo>
                <a:lnTo>
                  <a:pt x="36765" y="20716"/>
                </a:lnTo>
                <a:lnTo>
                  <a:pt x="37871" y="23389"/>
                </a:lnTo>
                <a:lnTo>
                  <a:pt x="37871" y="29665"/>
                </a:lnTo>
                <a:lnTo>
                  <a:pt x="36765" y="32339"/>
                </a:lnTo>
                <a:lnTo>
                  <a:pt x="32343" y="36760"/>
                </a:lnTo>
                <a:lnTo>
                  <a:pt x="29668" y="37865"/>
                </a:lnTo>
                <a:lnTo>
                  <a:pt x="26531" y="37865"/>
                </a:lnTo>
                <a:lnTo>
                  <a:pt x="26531" y="53055"/>
                </a:lnTo>
                <a:lnTo>
                  <a:pt x="33900" y="53055"/>
                </a:lnTo>
                <a:lnTo>
                  <a:pt x="40165" y="50464"/>
                </a:lnTo>
                <a:lnTo>
                  <a:pt x="45323" y="45282"/>
                </a:lnTo>
                <a:lnTo>
                  <a:pt x="50482" y="40100"/>
                </a:lnTo>
                <a:lnTo>
                  <a:pt x="53062" y="33848"/>
                </a:lnTo>
                <a:lnTo>
                  <a:pt x="53062" y="19206"/>
                </a:lnTo>
                <a:lnTo>
                  <a:pt x="50470" y="12954"/>
                </a:lnTo>
                <a:lnTo>
                  <a:pt x="45287" y="7773"/>
                </a:lnTo>
                <a:lnTo>
                  <a:pt x="40105" y="2590"/>
                </a:lnTo>
                <a:lnTo>
                  <a:pt x="33853" y="0"/>
                </a:lnTo>
                <a:lnTo>
                  <a:pt x="19208" y="0"/>
                </a:lnTo>
                <a:lnTo>
                  <a:pt x="12956" y="2590"/>
                </a:lnTo>
                <a:lnTo>
                  <a:pt x="7773" y="7773"/>
                </a:lnTo>
                <a:lnTo>
                  <a:pt x="2591" y="12954"/>
                </a:lnTo>
                <a:lnTo>
                  <a:pt x="0" y="19206"/>
                </a:lnTo>
                <a:lnTo>
                  <a:pt x="0" y="33848"/>
                </a:lnTo>
                <a:lnTo>
                  <a:pt x="2591" y="40100"/>
                </a:lnTo>
                <a:lnTo>
                  <a:pt x="7773" y="45282"/>
                </a:lnTo>
                <a:lnTo>
                  <a:pt x="12956" y="50464"/>
                </a:lnTo>
                <a:lnTo>
                  <a:pt x="15191" y="29665"/>
                </a:lnTo>
                <a:lnTo>
                  <a:pt x="15191" y="233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277028" y="2041588"/>
            <a:ext cx="2877010" cy="0"/>
          </a:xfrm>
          <a:custGeom>
            <a:avLst/>
            <a:gdLst/>
            <a:ahLst/>
            <a:cxnLst/>
            <a:rect l="l" t="t" r="r" b="b"/>
            <a:pathLst>
              <a:path w="3164711">
                <a:moveTo>
                  <a:pt x="3164711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2265962" y="1848295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5154038" y="1751648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1967196" y="2965100"/>
            <a:ext cx="121719" cy="85908"/>
          </a:xfrm>
          <a:custGeom>
            <a:avLst/>
            <a:gdLst/>
            <a:ahLst/>
            <a:cxnLst/>
            <a:rect l="l" t="t" r="r" b="b"/>
            <a:pathLst>
              <a:path w="133891" h="97362">
                <a:moveTo>
                  <a:pt x="133891" y="0"/>
                </a:moveTo>
                <a:lnTo>
                  <a:pt x="0" y="48681"/>
                </a:lnTo>
                <a:lnTo>
                  <a:pt x="133891" y="97362"/>
                </a:lnTo>
                <a:lnTo>
                  <a:pt x="1338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931460" y="2965100"/>
            <a:ext cx="121719" cy="85908"/>
          </a:xfrm>
          <a:custGeom>
            <a:avLst/>
            <a:gdLst/>
            <a:ahLst/>
            <a:cxnLst/>
            <a:rect l="l" t="t" r="r" b="b"/>
            <a:pathLst>
              <a:path w="133891" h="97362">
                <a:moveTo>
                  <a:pt x="133891" y="48681"/>
                </a:moveTo>
                <a:lnTo>
                  <a:pt x="0" y="0"/>
                </a:lnTo>
                <a:lnTo>
                  <a:pt x="0" y="97362"/>
                </a:lnTo>
                <a:lnTo>
                  <a:pt x="133891" y="486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2000392" y="3008054"/>
            <a:ext cx="6019591" cy="0"/>
          </a:xfrm>
          <a:custGeom>
            <a:avLst/>
            <a:gdLst/>
            <a:ahLst/>
            <a:cxnLst/>
            <a:rect l="l" t="t" r="r" b="b"/>
            <a:pathLst>
              <a:path w="6621550">
                <a:moveTo>
                  <a:pt x="6621550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560616" y="2911408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853467" y="980299"/>
            <a:ext cx="833321" cy="97276"/>
          </a:xfrm>
          <a:custGeom>
            <a:avLst/>
            <a:gdLst/>
            <a:ahLst/>
            <a:cxnLst/>
            <a:rect l="l" t="t" r="r" b="b"/>
            <a:pathLst>
              <a:path w="916653" h="110246">
                <a:moveTo>
                  <a:pt x="680108" y="98194"/>
                </a:moveTo>
                <a:lnTo>
                  <a:pt x="683367" y="93072"/>
                </a:lnTo>
                <a:lnTo>
                  <a:pt x="687663" y="81396"/>
                </a:lnTo>
                <a:lnTo>
                  <a:pt x="689094" y="67674"/>
                </a:lnTo>
                <a:lnTo>
                  <a:pt x="688791" y="61355"/>
                </a:lnTo>
                <a:lnTo>
                  <a:pt x="685589" y="48451"/>
                </a:lnTo>
                <a:lnTo>
                  <a:pt x="678896" y="38721"/>
                </a:lnTo>
                <a:lnTo>
                  <a:pt x="666887" y="31085"/>
                </a:lnTo>
                <a:lnTo>
                  <a:pt x="653934" y="28880"/>
                </a:lnTo>
                <a:lnTo>
                  <a:pt x="650312" y="29025"/>
                </a:lnTo>
                <a:lnTo>
                  <a:pt x="637680" y="32411"/>
                </a:lnTo>
                <a:lnTo>
                  <a:pt x="627688" y="40290"/>
                </a:lnTo>
                <a:lnTo>
                  <a:pt x="624003" y="45448"/>
                </a:lnTo>
                <a:lnTo>
                  <a:pt x="619439" y="56979"/>
                </a:lnTo>
                <a:lnTo>
                  <a:pt x="617917" y="70953"/>
                </a:lnTo>
                <a:lnTo>
                  <a:pt x="618143" y="76383"/>
                </a:lnTo>
                <a:lnTo>
                  <a:pt x="621015" y="89286"/>
                </a:lnTo>
                <a:lnTo>
                  <a:pt x="627189" y="99585"/>
                </a:lnTo>
                <a:lnTo>
                  <a:pt x="628450" y="100955"/>
                </a:lnTo>
                <a:lnTo>
                  <a:pt x="631111" y="78869"/>
                </a:lnTo>
                <a:lnTo>
                  <a:pt x="631111" y="62278"/>
                </a:lnTo>
                <a:lnTo>
                  <a:pt x="632894" y="55051"/>
                </a:lnTo>
                <a:lnTo>
                  <a:pt x="636459" y="49061"/>
                </a:lnTo>
                <a:lnTo>
                  <a:pt x="640026" y="43071"/>
                </a:lnTo>
                <a:lnTo>
                  <a:pt x="645732" y="40076"/>
                </a:lnTo>
                <a:lnTo>
                  <a:pt x="662421" y="40076"/>
                </a:lnTo>
                <a:lnTo>
                  <a:pt x="668649" y="43594"/>
                </a:lnTo>
                <a:lnTo>
                  <a:pt x="672263" y="50630"/>
                </a:lnTo>
                <a:lnTo>
                  <a:pt x="674545" y="55099"/>
                </a:lnTo>
                <a:lnTo>
                  <a:pt x="675686" y="60899"/>
                </a:lnTo>
                <a:lnTo>
                  <a:pt x="675686" y="75921"/>
                </a:lnTo>
                <a:lnTo>
                  <a:pt x="674105" y="83088"/>
                </a:lnTo>
                <a:lnTo>
                  <a:pt x="670944" y="89530"/>
                </a:lnTo>
                <a:lnTo>
                  <a:pt x="670862" y="106164"/>
                </a:lnTo>
                <a:lnTo>
                  <a:pt x="680108" y="98194"/>
                </a:lnTo>
                <a:close/>
              </a:path>
              <a:path w="916653" h="110246">
                <a:moveTo>
                  <a:pt x="801685" y="31091"/>
                </a:moveTo>
                <a:lnTo>
                  <a:pt x="788848" y="31091"/>
                </a:lnTo>
                <a:lnTo>
                  <a:pt x="773228" y="90921"/>
                </a:lnTo>
                <a:lnTo>
                  <a:pt x="758251" y="31091"/>
                </a:lnTo>
                <a:lnTo>
                  <a:pt x="743845" y="31091"/>
                </a:lnTo>
                <a:lnTo>
                  <a:pt x="728939" y="91277"/>
                </a:lnTo>
                <a:lnTo>
                  <a:pt x="714247" y="31091"/>
                </a:lnTo>
                <a:lnTo>
                  <a:pt x="700197" y="31091"/>
                </a:lnTo>
                <a:lnTo>
                  <a:pt x="722234" y="107464"/>
                </a:lnTo>
                <a:lnTo>
                  <a:pt x="735571" y="107464"/>
                </a:lnTo>
                <a:lnTo>
                  <a:pt x="750620" y="48348"/>
                </a:lnTo>
                <a:lnTo>
                  <a:pt x="766168" y="107464"/>
                </a:lnTo>
                <a:lnTo>
                  <a:pt x="779505" y="107464"/>
                </a:lnTo>
                <a:lnTo>
                  <a:pt x="801685" y="31091"/>
                </a:lnTo>
                <a:close/>
              </a:path>
              <a:path w="916653" h="110246">
                <a:moveTo>
                  <a:pt x="898990" y="42810"/>
                </a:moveTo>
                <a:lnTo>
                  <a:pt x="901319" y="46993"/>
                </a:lnTo>
                <a:lnTo>
                  <a:pt x="902746" y="49608"/>
                </a:lnTo>
                <a:lnTo>
                  <a:pt x="903459" y="53720"/>
                </a:lnTo>
                <a:lnTo>
                  <a:pt x="903459" y="107464"/>
                </a:lnTo>
                <a:lnTo>
                  <a:pt x="916653" y="107464"/>
                </a:lnTo>
                <a:lnTo>
                  <a:pt x="916653" y="50963"/>
                </a:lnTo>
                <a:lnTo>
                  <a:pt x="915583" y="45091"/>
                </a:lnTo>
                <a:lnTo>
                  <a:pt x="913445" y="40861"/>
                </a:lnTo>
                <a:lnTo>
                  <a:pt x="909497" y="33112"/>
                </a:lnTo>
                <a:lnTo>
                  <a:pt x="901985" y="29237"/>
                </a:lnTo>
                <a:lnTo>
                  <a:pt x="884725" y="29237"/>
                </a:lnTo>
                <a:lnTo>
                  <a:pt x="879567" y="30592"/>
                </a:lnTo>
                <a:lnTo>
                  <a:pt x="875430" y="33302"/>
                </a:lnTo>
                <a:lnTo>
                  <a:pt x="873005" y="34871"/>
                </a:lnTo>
                <a:lnTo>
                  <a:pt x="870271" y="37580"/>
                </a:lnTo>
                <a:lnTo>
                  <a:pt x="867228" y="41431"/>
                </a:lnTo>
                <a:lnTo>
                  <a:pt x="867228" y="2353"/>
                </a:lnTo>
                <a:lnTo>
                  <a:pt x="854391" y="2353"/>
                </a:lnTo>
                <a:lnTo>
                  <a:pt x="854391" y="107464"/>
                </a:lnTo>
                <a:lnTo>
                  <a:pt x="867228" y="107464"/>
                </a:lnTo>
                <a:lnTo>
                  <a:pt x="867228" y="56786"/>
                </a:lnTo>
                <a:lnTo>
                  <a:pt x="869391" y="49870"/>
                </a:lnTo>
                <a:lnTo>
                  <a:pt x="873719" y="46209"/>
                </a:lnTo>
                <a:lnTo>
                  <a:pt x="878045" y="42548"/>
                </a:lnTo>
                <a:lnTo>
                  <a:pt x="882871" y="40718"/>
                </a:lnTo>
                <a:lnTo>
                  <a:pt x="894615" y="40718"/>
                </a:lnTo>
                <a:lnTo>
                  <a:pt x="898990" y="42810"/>
                </a:lnTo>
                <a:close/>
              </a:path>
              <a:path w="916653" h="110246">
                <a:moveTo>
                  <a:pt x="835848" y="108677"/>
                </a:moveTo>
                <a:lnTo>
                  <a:pt x="839425" y="108582"/>
                </a:lnTo>
                <a:lnTo>
                  <a:pt x="842611" y="108202"/>
                </a:lnTo>
                <a:lnTo>
                  <a:pt x="845618" y="107464"/>
                </a:lnTo>
                <a:lnTo>
                  <a:pt x="845618" y="97338"/>
                </a:lnTo>
                <a:lnTo>
                  <a:pt x="841743" y="97553"/>
                </a:lnTo>
                <a:lnTo>
                  <a:pt x="838795" y="97553"/>
                </a:lnTo>
                <a:lnTo>
                  <a:pt x="836133" y="96768"/>
                </a:lnTo>
                <a:lnTo>
                  <a:pt x="833423" y="94082"/>
                </a:lnTo>
                <a:lnTo>
                  <a:pt x="833423" y="41574"/>
                </a:lnTo>
                <a:lnTo>
                  <a:pt x="845618" y="41574"/>
                </a:lnTo>
                <a:lnTo>
                  <a:pt x="845618" y="31091"/>
                </a:lnTo>
                <a:lnTo>
                  <a:pt x="833423" y="31091"/>
                </a:lnTo>
                <a:lnTo>
                  <a:pt x="833423" y="9769"/>
                </a:lnTo>
                <a:lnTo>
                  <a:pt x="820442" y="9769"/>
                </a:lnTo>
                <a:lnTo>
                  <a:pt x="820442" y="31091"/>
                </a:lnTo>
                <a:lnTo>
                  <a:pt x="810101" y="31091"/>
                </a:lnTo>
                <a:lnTo>
                  <a:pt x="810101" y="41574"/>
                </a:lnTo>
                <a:lnTo>
                  <a:pt x="820442" y="41574"/>
                </a:lnTo>
                <a:lnTo>
                  <a:pt x="820442" y="97029"/>
                </a:lnTo>
                <a:lnTo>
                  <a:pt x="821512" y="101011"/>
                </a:lnTo>
                <a:lnTo>
                  <a:pt x="823652" y="104077"/>
                </a:lnTo>
                <a:lnTo>
                  <a:pt x="825791" y="107144"/>
                </a:lnTo>
                <a:lnTo>
                  <a:pt x="829857" y="108677"/>
                </a:lnTo>
                <a:lnTo>
                  <a:pt x="835848" y="108677"/>
                </a:lnTo>
                <a:close/>
              </a:path>
              <a:path w="916653" h="110246">
                <a:moveTo>
                  <a:pt x="628450" y="100955"/>
                </a:moveTo>
                <a:lnTo>
                  <a:pt x="638922" y="107923"/>
                </a:lnTo>
                <a:lnTo>
                  <a:pt x="652222" y="110246"/>
                </a:lnTo>
                <a:lnTo>
                  <a:pt x="658151" y="109922"/>
                </a:lnTo>
                <a:lnTo>
                  <a:pt x="670862" y="106164"/>
                </a:lnTo>
                <a:lnTo>
                  <a:pt x="670944" y="89530"/>
                </a:lnTo>
                <a:lnTo>
                  <a:pt x="667782" y="95972"/>
                </a:lnTo>
                <a:lnTo>
                  <a:pt x="661945" y="99193"/>
                </a:lnTo>
                <a:lnTo>
                  <a:pt x="645684" y="99193"/>
                </a:lnTo>
                <a:lnTo>
                  <a:pt x="640026" y="96483"/>
                </a:lnTo>
                <a:lnTo>
                  <a:pt x="636459" y="91063"/>
                </a:lnTo>
                <a:lnTo>
                  <a:pt x="632894" y="85644"/>
                </a:lnTo>
                <a:lnTo>
                  <a:pt x="631111" y="78869"/>
                </a:lnTo>
                <a:lnTo>
                  <a:pt x="628450" y="100955"/>
                </a:lnTo>
                <a:close/>
              </a:path>
              <a:path w="916653" h="110246">
                <a:moveTo>
                  <a:pt x="232289" y="107464"/>
                </a:moveTo>
                <a:lnTo>
                  <a:pt x="232289" y="97695"/>
                </a:lnTo>
                <a:lnTo>
                  <a:pt x="233120" y="81460"/>
                </a:lnTo>
                <a:lnTo>
                  <a:pt x="232218" y="75636"/>
                </a:lnTo>
                <a:lnTo>
                  <a:pt x="232218" y="58522"/>
                </a:lnTo>
                <a:lnTo>
                  <a:pt x="234417" y="51391"/>
                </a:lnTo>
                <a:lnTo>
                  <a:pt x="238815" y="47065"/>
                </a:lnTo>
                <a:lnTo>
                  <a:pt x="243213" y="42738"/>
                </a:lnTo>
                <a:lnTo>
                  <a:pt x="248335" y="40576"/>
                </a:lnTo>
                <a:lnTo>
                  <a:pt x="260888" y="40576"/>
                </a:lnTo>
                <a:lnTo>
                  <a:pt x="265963" y="43214"/>
                </a:lnTo>
                <a:lnTo>
                  <a:pt x="269411" y="48491"/>
                </a:lnTo>
                <a:lnTo>
                  <a:pt x="272858" y="53768"/>
                </a:lnTo>
                <a:lnTo>
                  <a:pt x="274582" y="60423"/>
                </a:lnTo>
                <a:lnTo>
                  <a:pt x="274582" y="77491"/>
                </a:lnTo>
                <a:lnTo>
                  <a:pt x="272858" y="84764"/>
                </a:lnTo>
                <a:lnTo>
                  <a:pt x="269411" y="90279"/>
                </a:lnTo>
                <a:lnTo>
                  <a:pt x="265963" y="95794"/>
                </a:lnTo>
                <a:lnTo>
                  <a:pt x="260770" y="98551"/>
                </a:lnTo>
                <a:lnTo>
                  <a:pt x="244603" y="98551"/>
                </a:lnTo>
                <a:lnTo>
                  <a:pt x="239920" y="105682"/>
                </a:lnTo>
                <a:lnTo>
                  <a:pt x="243914" y="108487"/>
                </a:lnTo>
                <a:lnTo>
                  <a:pt x="248812" y="109889"/>
                </a:lnTo>
                <a:lnTo>
                  <a:pt x="256548" y="109841"/>
                </a:lnTo>
                <a:lnTo>
                  <a:pt x="269226" y="106504"/>
                </a:lnTo>
                <a:lnTo>
                  <a:pt x="278932" y="97909"/>
                </a:lnTo>
                <a:lnTo>
                  <a:pt x="281945" y="93144"/>
                </a:lnTo>
                <a:lnTo>
                  <a:pt x="286265" y="81487"/>
                </a:lnTo>
                <a:lnTo>
                  <a:pt x="287705" y="67816"/>
                </a:lnTo>
                <a:lnTo>
                  <a:pt x="287477" y="61928"/>
                </a:lnTo>
                <a:lnTo>
                  <a:pt x="284716" y="48773"/>
                </a:lnTo>
                <a:lnTo>
                  <a:pt x="278825" y="38899"/>
                </a:lnTo>
                <a:lnTo>
                  <a:pt x="272905" y="32363"/>
                </a:lnTo>
                <a:lnTo>
                  <a:pt x="265191" y="29095"/>
                </a:lnTo>
                <a:lnTo>
                  <a:pt x="251118" y="29095"/>
                </a:lnTo>
                <a:lnTo>
                  <a:pt x="246886" y="30057"/>
                </a:lnTo>
                <a:lnTo>
                  <a:pt x="242987" y="31982"/>
                </a:lnTo>
                <a:lnTo>
                  <a:pt x="239088" y="33908"/>
                </a:lnTo>
                <a:lnTo>
                  <a:pt x="235736" y="36701"/>
                </a:lnTo>
                <a:lnTo>
                  <a:pt x="232931" y="40361"/>
                </a:lnTo>
                <a:lnTo>
                  <a:pt x="232931" y="2353"/>
                </a:lnTo>
                <a:lnTo>
                  <a:pt x="220450" y="2353"/>
                </a:lnTo>
                <a:lnTo>
                  <a:pt x="220450" y="107464"/>
                </a:lnTo>
                <a:lnTo>
                  <a:pt x="232289" y="107464"/>
                </a:lnTo>
                <a:close/>
              </a:path>
              <a:path w="916653" h="110246">
                <a:moveTo>
                  <a:pt x="117701" y="108677"/>
                </a:moveTo>
                <a:lnTo>
                  <a:pt x="121279" y="108582"/>
                </a:lnTo>
                <a:lnTo>
                  <a:pt x="124465" y="108202"/>
                </a:lnTo>
                <a:lnTo>
                  <a:pt x="127472" y="107464"/>
                </a:lnTo>
                <a:lnTo>
                  <a:pt x="127472" y="97338"/>
                </a:lnTo>
                <a:lnTo>
                  <a:pt x="123597" y="97553"/>
                </a:lnTo>
                <a:lnTo>
                  <a:pt x="120649" y="97553"/>
                </a:lnTo>
                <a:lnTo>
                  <a:pt x="117987" y="96768"/>
                </a:lnTo>
                <a:lnTo>
                  <a:pt x="115277" y="94082"/>
                </a:lnTo>
                <a:lnTo>
                  <a:pt x="115277" y="41574"/>
                </a:lnTo>
                <a:lnTo>
                  <a:pt x="127472" y="41574"/>
                </a:lnTo>
                <a:lnTo>
                  <a:pt x="127472" y="31091"/>
                </a:lnTo>
                <a:lnTo>
                  <a:pt x="115277" y="31091"/>
                </a:lnTo>
                <a:lnTo>
                  <a:pt x="115277" y="9769"/>
                </a:lnTo>
                <a:lnTo>
                  <a:pt x="102296" y="9769"/>
                </a:lnTo>
                <a:lnTo>
                  <a:pt x="102296" y="31091"/>
                </a:lnTo>
                <a:lnTo>
                  <a:pt x="91955" y="31091"/>
                </a:lnTo>
                <a:lnTo>
                  <a:pt x="91955" y="41574"/>
                </a:lnTo>
                <a:lnTo>
                  <a:pt x="102296" y="41574"/>
                </a:lnTo>
                <a:lnTo>
                  <a:pt x="102296" y="97029"/>
                </a:lnTo>
                <a:lnTo>
                  <a:pt x="103366" y="101011"/>
                </a:lnTo>
                <a:lnTo>
                  <a:pt x="105506" y="104077"/>
                </a:lnTo>
                <a:lnTo>
                  <a:pt x="107645" y="107144"/>
                </a:lnTo>
                <a:lnTo>
                  <a:pt x="111711" y="108677"/>
                </a:lnTo>
                <a:lnTo>
                  <a:pt x="117701" y="108677"/>
                </a:lnTo>
                <a:close/>
              </a:path>
              <a:path w="916653" h="110246">
                <a:moveTo>
                  <a:pt x="6751" y="15165"/>
                </a:moveTo>
                <a:lnTo>
                  <a:pt x="3494" y="22891"/>
                </a:lnTo>
                <a:lnTo>
                  <a:pt x="3494" y="41003"/>
                </a:lnTo>
                <a:lnTo>
                  <a:pt x="6822" y="47540"/>
                </a:lnTo>
                <a:lnTo>
                  <a:pt x="13479" y="51914"/>
                </a:lnTo>
                <a:lnTo>
                  <a:pt x="17330" y="54433"/>
                </a:lnTo>
                <a:lnTo>
                  <a:pt x="23892" y="56739"/>
                </a:lnTo>
                <a:lnTo>
                  <a:pt x="33163" y="58831"/>
                </a:lnTo>
                <a:lnTo>
                  <a:pt x="47356" y="62040"/>
                </a:lnTo>
                <a:lnTo>
                  <a:pt x="55059" y="63799"/>
                </a:lnTo>
                <a:lnTo>
                  <a:pt x="60717" y="65867"/>
                </a:lnTo>
                <a:lnTo>
                  <a:pt x="64330" y="68244"/>
                </a:lnTo>
                <a:lnTo>
                  <a:pt x="67896" y="70668"/>
                </a:lnTo>
                <a:lnTo>
                  <a:pt x="69679" y="74733"/>
                </a:lnTo>
                <a:lnTo>
                  <a:pt x="69679" y="88044"/>
                </a:lnTo>
                <a:lnTo>
                  <a:pt x="65448" y="93321"/>
                </a:lnTo>
                <a:lnTo>
                  <a:pt x="56984" y="96269"/>
                </a:lnTo>
                <a:lnTo>
                  <a:pt x="52609" y="97790"/>
                </a:lnTo>
                <a:lnTo>
                  <a:pt x="47760" y="98551"/>
                </a:lnTo>
                <a:lnTo>
                  <a:pt x="40383" y="98515"/>
                </a:lnTo>
                <a:lnTo>
                  <a:pt x="26577" y="95634"/>
                </a:lnTo>
                <a:lnTo>
                  <a:pt x="17544" y="88140"/>
                </a:lnTo>
                <a:lnTo>
                  <a:pt x="15072" y="84431"/>
                </a:lnTo>
                <a:lnTo>
                  <a:pt x="13669" y="79606"/>
                </a:lnTo>
                <a:lnTo>
                  <a:pt x="13336" y="73663"/>
                </a:lnTo>
                <a:lnTo>
                  <a:pt x="0" y="73663"/>
                </a:lnTo>
                <a:lnTo>
                  <a:pt x="127" y="77860"/>
                </a:lnTo>
                <a:lnTo>
                  <a:pt x="3336" y="90549"/>
                </a:lnTo>
                <a:lnTo>
                  <a:pt x="10840" y="100547"/>
                </a:lnTo>
                <a:lnTo>
                  <a:pt x="15878" y="104313"/>
                </a:lnTo>
                <a:lnTo>
                  <a:pt x="27336" y="108977"/>
                </a:lnTo>
                <a:lnTo>
                  <a:pt x="41437" y="110531"/>
                </a:lnTo>
                <a:lnTo>
                  <a:pt x="46801" y="110331"/>
                </a:lnTo>
                <a:lnTo>
                  <a:pt x="59546" y="107998"/>
                </a:lnTo>
                <a:lnTo>
                  <a:pt x="70856" y="103043"/>
                </a:lnTo>
                <a:lnTo>
                  <a:pt x="80896" y="91933"/>
                </a:lnTo>
                <a:lnTo>
                  <a:pt x="83515" y="78156"/>
                </a:lnTo>
                <a:lnTo>
                  <a:pt x="83515" y="68838"/>
                </a:lnTo>
                <a:lnTo>
                  <a:pt x="80187" y="61731"/>
                </a:lnTo>
                <a:lnTo>
                  <a:pt x="73530" y="56834"/>
                </a:lnTo>
                <a:lnTo>
                  <a:pt x="69679" y="54029"/>
                </a:lnTo>
                <a:lnTo>
                  <a:pt x="64211" y="51818"/>
                </a:lnTo>
                <a:lnTo>
                  <a:pt x="57127" y="50202"/>
                </a:lnTo>
                <a:lnTo>
                  <a:pt x="42435" y="46850"/>
                </a:lnTo>
                <a:lnTo>
                  <a:pt x="32545" y="44569"/>
                </a:lnTo>
                <a:lnTo>
                  <a:pt x="26197" y="42667"/>
                </a:lnTo>
                <a:lnTo>
                  <a:pt x="23392" y="41146"/>
                </a:lnTo>
                <a:lnTo>
                  <a:pt x="19113" y="38769"/>
                </a:lnTo>
                <a:lnTo>
                  <a:pt x="16974" y="35013"/>
                </a:lnTo>
                <a:lnTo>
                  <a:pt x="16974" y="25220"/>
                </a:lnTo>
                <a:lnTo>
                  <a:pt x="18804" y="21131"/>
                </a:lnTo>
                <a:lnTo>
                  <a:pt x="22465" y="17614"/>
                </a:lnTo>
                <a:lnTo>
                  <a:pt x="26126" y="14095"/>
                </a:lnTo>
                <a:lnTo>
                  <a:pt x="32141" y="12337"/>
                </a:lnTo>
                <a:lnTo>
                  <a:pt x="50875" y="12337"/>
                </a:lnTo>
                <a:lnTo>
                  <a:pt x="58220" y="15070"/>
                </a:lnTo>
                <a:lnTo>
                  <a:pt x="62547" y="20537"/>
                </a:lnTo>
                <a:lnTo>
                  <a:pt x="64877" y="23532"/>
                </a:lnTo>
                <a:lnTo>
                  <a:pt x="66399" y="27835"/>
                </a:lnTo>
                <a:lnTo>
                  <a:pt x="67112" y="33444"/>
                </a:lnTo>
                <a:lnTo>
                  <a:pt x="80449" y="33444"/>
                </a:lnTo>
                <a:lnTo>
                  <a:pt x="80355" y="30379"/>
                </a:lnTo>
                <a:lnTo>
                  <a:pt x="77028" y="17229"/>
                </a:lnTo>
                <a:lnTo>
                  <a:pt x="68930" y="8022"/>
                </a:lnTo>
                <a:lnTo>
                  <a:pt x="65921" y="6129"/>
                </a:lnTo>
                <a:lnTo>
                  <a:pt x="54373" y="1585"/>
                </a:lnTo>
                <a:lnTo>
                  <a:pt x="40937" y="71"/>
                </a:lnTo>
                <a:lnTo>
                  <a:pt x="36500" y="218"/>
                </a:lnTo>
                <a:lnTo>
                  <a:pt x="23336" y="2950"/>
                </a:lnTo>
                <a:lnTo>
                  <a:pt x="13265" y="9127"/>
                </a:lnTo>
                <a:lnTo>
                  <a:pt x="6751" y="15165"/>
                </a:lnTo>
                <a:close/>
              </a:path>
              <a:path w="916653" h="110246">
                <a:moveTo>
                  <a:pt x="134890" y="74852"/>
                </a:moveTo>
                <a:lnTo>
                  <a:pt x="132679" y="80343"/>
                </a:lnTo>
                <a:lnTo>
                  <a:pt x="132679" y="93892"/>
                </a:lnTo>
                <a:lnTo>
                  <a:pt x="134925" y="99276"/>
                </a:lnTo>
                <a:lnTo>
                  <a:pt x="139418" y="103578"/>
                </a:lnTo>
                <a:lnTo>
                  <a:pt x="143912" y="107880"/>
                </a:lnTo>
                <a:lnTo>
                  <a:pt x="149700" y="110032"/>
                </a:lnTo>
                <a:lnTo>
                  <a:pt x="147442" y="93772"/>
                </a:lnTo>
                <a:lnTo>
                  <a:pt x="146087" y="90849"/>
                </a:lnTo>
                <a:lnTo>
                  <a:pt x="146087" y="82244"/>
                </a:lnTo>
                <a:lnTo>
                  <a:pt x="148060" y="78679"/>
                </a:lnTo>
                <a:lnTo>
                  <a:pt x="152006" y="76444"/>
                </a:lnTo>
                <a:lnTo>
                  <a:pt x="154336" y="75113"/>
                </a:lnTo>
                <a:lnTo>
                  <a:pt x="157831" y="74139"/>
                </a:lnTo>
                <a:lnTo>
                  <a:pt x="162491" y="73521"/>
                </a:lnTo>
                <a:lnTo>
                  <a:pt x="170264" y="72523"/>
                </a:lnTo>
                <a:lnTo>
                  <a:pt x="175067" y="71762"/>
                </a:lnTo>
                <a:lnTo>
                  <a:pt x="177538" y="71096"/>
                </a:lnTo>
                <a:lnTo>
                  <a:pt x="180011" y="70431"/>
                </a:lnTo>
                <a:lnTo>
                  <a:pt x="183601" y="68600"/>
                </a:lnTo>
                <a:lnTo>
                  <a:pt x="183601" y="86832"/>
                </a:lnTo>
                <a:lnTo>
                  <a:pt x="180035" y="92513"/>
                </a:lnTo>
                <a:lnTo>
                  <a:pt x="172975" y="106252"/>
                </a:lnTo>
                <a:lnTo>
                  <a:pt x="177872" y="103732"/>
                </a:lnTo>
                <a:lnTo>
                  <a:pt x="181628" y="100761"/>
                </a:lnTo>
                <a:lnTo>
                  <a:pt x="184243" y="97338"/>
                </a:lnTo>
                <a:lnTo>
                  <a:pt x="184671" y="100381"/>
                </a:lnTo>
                <a:lnTo>
                  <a:pt x="186454" y="104398"/>
                </a:lnTo>
                <a:lnTo>
                  <a:pt x="188451" y="107536"/>
                </a:lnTo>
                <a:lnTo>
                  <a:pt x="191660" y="109105"/>
                </a:lnTo>
                <a:lnTo>
                  <a:pt x="197889" y="109105"/>
                </a:lnTo>
                <a:lnTo>
                  <a:pt x="201407" y="108748"/>
                </a:lnTo>
                <a:lnTo>
                  <a:pt x="204925" y="107821"/>
                </a:lnTo>
                <a:lnTo>
                  <a:pt x="204925" y="98337"/>
                </a:lnTo>
                <a:lnTo>
                  <a:pt x="203357" y="98587"/>
                </a:lnTo>
                <a:lnTo>
                  <a:pt x="200718" y="98765"/>
                </a:lnTo>
                <a:lnTo>
                  <a:pt x="197259" y="97553"/>
                </a:lnTo>
                <a:lnTo>
                  <a:pt x="196439" y="94344"/>
                </a:lnTo>
                <a:lnTo>
                  <a:pt x="196439" y="43119"/>
                </a:lnTo>
                <a:lnTo>
                  <a:pt x="193657" y="37794"/>
                </a:lnTo>
                <a:lnTo>
                  <a:pt x="188094" y="34372"/>
                </a:lnTo>
                <a:lnTo>
                  <a:pt x="182484" y="30948"/>
                </a:lnTo>
                <a:lnTo>
                  <a:pt x="175185" y="29237"/>
                </a:lnTo>
                <a:lnTo>
                  <a:pt x="158449" y="29237"/>
                </a:lnTo>
                <a:lnTo>
                  <a:pt x="151638" y="31079"/>
                </a:lnTo>
                <a:lnTo>
                  <a:pt x="145766" y="34763"/>
                </a:lnTo>
                <a:lnTo>
                  <a:pt x="139894" y="38448"/>
                </a:lnTo>
                <a:lnTo>
                  <a:pt x="136839" y="44997"/>
                </a:lnTo>
                <a:lnTo>
                  <a:pt x="136601" y="54410"/>
                </a:lnTo>
                <a:lnTo>
                  <a:pt x="148583" y="54410"/>
                </a:lnTo>
                <a:lnTo>
                  <a:pt x="149059" y="50464"/>
                </a:lnTo>
                <a:lnTo>
                  <a:pt x="150081" y="47493"/>
                </a:lnTo>
                <a:lnTo>
                  <a:pt x="151649" y="45496"/>
                </a:lnTo>
                <a:lnTo>
                  <a:pt x="154455" y="41883"/>
                </a:lnTo>
                <a:lnTo>
                  <a:pt x="159210" y="40076"/>
                </a:lnTo>
                <a:lnTo>
                  <a:pt x="171715" y="40076"/>
                </a:lnTo>
                <a:lnTo>
                  <a:pt x="176172" y="41063"/>
                </a:lnTo>
                <a:lnTo>
                  <a:pt x="179286" y="43035"/>
                </a:lnTo>
                <a:lnTo>
                  <a:pt x="182401" y="45008"/>
                </a:lnTo>
                <a:lnTo>
                  <a:pt x="183958" y="48182"/>
                </a:lnTo>
                <a:lnTo>
                  <a:pt x="183958" y="54695"/>
                </a:lnTo>
                <a:lnTo>
                  <a:pt x="183102" y="57476"/>
                </a:lnTo>
                <a:lnTo>
                  <a:pt x="180130" y="60804"/>
                </a:lnTo>
                <a:lnTo>
                  <a:pt x="177182" y="61184"/>
                </a:lnTo>
                <a:lnTo>
                  <a:pt x="156714" y="63751"/>
                </a:lnTo>
                <a:lnTo>
                  <a:pt x="149534" y="64654"/>
                </a:lnTo>
                <a:lnTo>
                  <a:pt x="143733" y="67055"/>
                </a:lnTo>
                <a:lnTo>
                  <a:pt x="139311" y="70953"/>
                </a:lnTo>
                <a:lnTo>
                  <a:pt x="134890" y="74852"/>
                </a:lnTo>
                <a:close/>
              </a:path>
              <a:path w="916653" h="110246">
                <a:moveTo>
                  <a:pt x="180035" y="92513"/>
                </a:moveTo>
                <a:lnTo>
                  <a:pt x="172903" y="95983"/>
                </a:lnTo>
                <a:lnTo>
                  <a:pt x="168672" y="98076"/>
                </a:lnTo>
                <a:lnTo>
                  <a:pt x="164297" y="99121"/>
                </a:lnTo>
                <a:lnTo>
                  <a:pt x="156071" y="99121"/>
                </a:lnTo>
                <a:lnTo>
                  <a:pt x="152862" y="98051"/>
                </a:lnTo>
                <a:lnTo>
                  <a:pt x="150152" y="95912"/>
                </a:lnTo>
                <a:lnTo>
                  <a:pt x="147442" y="93772"/>
                </a:lnTo>
                <a:lnTo>
                  <a:pt x="149700" y="110032"/>
                </a:lnTo>
                <a:lnTo>
                  <a:pt x="162681" y="110032"/>
                </a:lnTo>
                <a:lnTo>
                  <a:pt x="168077" y="108772"/>
                </a:lnTo>
                <a:lnTo>
                  <a:pt x="172975" y="106252"/>
                </a:lnTo>
                <a:lnTo>
                  <a:pt x="180035" y="92513"/>
                </a:lnTo>
                <a:close/>
              </a:path>
              <a:path w="916653" h="110246">
                <a:moveTo>
                  <a:pt x="238304" y="94344"/>
                </a:moveTo>
                <a:lnTo>
                  <a:pt x="234928" y="85929"/>
                </a:lnTo>
                <a:lnTo>
                  <a:pt x="233120" y="81460"/>
                </a:lnTo>
                <a:lnTo>
                  <a:pt x="232289" y="97695"/>
                </a:lnTo>
                <a:lnTo>
                  <a:pt x="234999" y="101355"/>
                </a:lnTo>
                <a:lnTo>
                  <a:pt x="237543" y="104018"/>
                </a:lnTo>
                <a:lnTo>
                  <a:pt x="239920" y="105682"/>
                </a:lnTo>
                <a:lnTo>
                  <a:pt x="244603" y="98551"/>
                </a:lnTo>
                <a:lnTo>
                  <a:pt x="238304" y="94344"/>
                </a:lnTo>
                <a:close/>
              </a:path>
              <a:path w="916653" h="110246">
                <a:moveTo>
                  <a:pt x="307009" y="2709"/>
                </a:moveTo>
                <a:lnTo>
                  <a:pt x="307009" y="107464"/>
                </a:lnTo>
                <a:lnTo>
                  <a:pt x="319846" y="107464"/>
                </a:lnTo>
                <a:lnTo>
                  <a:pt x="319846" y="2709"/>
                </a:lnTo>
                <a:lnTo>
                  <a:pt x="307009" y="2709"/>
                </a:lnTo>
                <a:close/>
              </a:path>
              <a:path w="916653" h="110246">
                <a:moveTo>
                  <a:pt x="363352" y="42703"/>
                </a:moveTo>
                <a:lnTo>
                  <a:pt x="368297" y="40576"/>
                </a:lnTo>
                <a:lnTo>
                  <a:pt x="382418" y="40576"/>
                </a:lnTo>
                <a:lnTo>
                  <a:pt x="388290" y="43665"/>
                </a:lnTo>
                <a:lnTo>
                  <a:pt x="391808" y="49845"/>
                </a:lnTo>
                <a:lnTo>
                  <a:pt x="393710" y="53173"/>
                </a:lnTo>
                <a:lnTo>
                  <a:pt x="394923" y="57618"/>
                </a:lnTo>
                <a:lnTo>
                  <a:pt x="395446" y="63181"/>
                </a:lnTo>
                <a:lnTo>
                  <a:pt x="353010" y="63181"/>
                </a:lnTo>
                <a:lnTo>
                  <a:pt x="353248" y="56620"/>
                </a:lnTo>
                <a:lnTo>
                  <a:pt x="348874" y="40861"/>
                </a:lnTo>
                <a:lnTo>
                  <a:pt x="345380" y="45569"/>
                </a:lnTo>
                <a:lnTo>
                  <a:pt x="340512" y="57030"/>
                </a:lnTo>
                <a:lnTo>
                  <a:pt x="338889" y="70739"/>
                </a:lnTo>
                <a:lnTo>
                  <a:pt x="339185" y="76946"/>
                </a:lnTo>
                <a:lnTo>
                  <a:pt x="342297" y="89794"/>
                </a:lnTo>
                <a:lnTo>
                  <a:pt x="348802" y="99799"/>
                </a:lnTo>
                <a:lnTo>
                  <a:pt x="360223" y="107757"/>
                </a:lnTo>
                <a:lnTo>
                  <a:pt x="372979" y="110174"/>
                </a:lnTo>
                <a:lnTo>
                  <a:pt x="376879" y="110174"/>
                </a:lnTo>
                <a:lnTo>
                  <a:pt x="380373" y="109794"/>
                </a:lnTo>
                <a:lnTo>
                  <a:pt x="383464" y="109034"/>
                </a:lnTo>
                <a:lnTo>
                  <a:pt x="389217" y="107702"/>
                </a:lnTo>
                <a:lnTo>
                  <a:pt x="394043" y="105135"/>
                </a:lnTo>
                <a:lnTo>
                  <a:pt x="397942" y="101332"/>
                </a:lnTo>
                <a:lnTo>
                  <a:pt x="400272" y="99145"/>
                </a:lnTo>
                <a:lnTo>
                  <a:pt x="402376" y="96328"/>
                </a:lnTo>
                <a:lnTo>
                  <a:pt x="404254" y="92881"/>
                </a:lnTo>
                <a:lnTo>
                  <a:pt x="406132" y="89435"/>
                </a:lnTo>
                <a:lnTo>
                  <a:pt x="407237" y="86309"/>
                </a:lnTo>
                <a:lnTo>
                  <a:pt x="407570" y="83504"/>
                </a:lnTo>
                <a:lnTo>
                  <a:pt x="394946" y="83504"/>
                </a:lnTo>
                <a:lnTo>
                  <a:pt x="393995" y="86880"/>
                </a:lnTo>
                <a:lnTo>
                  <a:pt x="392379" y="89851"/>
                </a:lnTo>
                <a:lnTo>
                  <a:pt x="390097" y="92418"/>
                </a:lnTo>
                <a:lnTo>
                  <a:pt x="386103" y="96839"/>
                </a:lnTo>
                <a:lnTo>
                  <a:pt x="380754" y="99050"/>
                </a:lnTo>
                <a:lnTo>
                  <a:pt x="366870" y="99050"/>
                </a:lnTo>
                <a:lnTo>
                  <a:pt x="361569" y="96708"/>
                </a:lnTo>
                <a:lnTo>
                  <a:pt x="358145" y="92026"/>
                </a:lnTo>
                <a:lnTo>
                  <a:pt x="354721" y="87343"/>
                </a:lnTo>
                <a:lnTo>
                  <a:pt x="352891" y="81127"/>
                </a:lnTo>
                <a:lnTo>
                  <a:pt x="352654" y="73378"/>
                </a:lnTo>
                <a:lnTo>
                  <a:pt x="408639" y="73378"/>
                </a:lnTo>
                <a:lnTo>
                  <a:pt x="408639" y="65677"/>
                </a:lnTo>
                <a:lnTo>
                  <a:pt x="408260" y="60067"/>
                </a:lnTo>
                <a:lnTo>
                  <a:pt x="407499" y="56549"/>
                </a:lnTo>
                <a:lnTo>
                  <a:pt x="406643" y="51414"/>
                </a:lnTo>
                <a:lnTo>
                  <a:pt x="404931" y="46922"/>
                </a:lnTo>
                <a:lnTo>
                  <a:pt x="402364" y="43071"/>
                </a:lnTo>
                <a:lnTo>
                  <a:pt x="399701" y="39030"/>
                </a:lnTo>
                <a:lnTo>
                  <a:pt x="395826" y="35738"/>
                </a:lnTo>
                <a:lnTo>
                  <a:pt x="390739" y="33195"/>
                </a:lnTo>
                <a:lnTo>
                  <a:pt x="385651" y="30652"/>
                </a:lnTo>
                <a:lnTo>
                  <a:pt x="380397" y="29380"/>
                </a:lnTo>
                <a:lnTo>
                  <a:pt x="374977" y="29380"/>
                </a:lnTo>
                <a:lnTo>
                  <a:pt x="371527" y="29517"/>
                </a:lnTo>
                <a:lnTo>
                  <a:pt x="363352" y="42703"/>
                </a:lnTo>
                <a:close/>
              </a:path>
              <a:path w="916653" h="110246">
                <a:moveTo>
                  <a:pt x="353248" y="56620"/>
                </a:moveTo>
                <a:lnTo>
                  <a:pt x="355364" y="51212"/>
                </a:lnTo>
                <a:lnTo>
                  <a:pt x="359358" y="46957"/>
                </a:lnTo>
                <a:lnTo>
                  <a:pt x="363352" y="42703"/>
                </a:lnTo>
                <a:lnTo>
                  <a:pt x="371527" y="29517"/>
                </a:lnTo>
                <a:lnTo>
                  <a:pt x="358984" y="32912"/>
                </a:lnTo>
                <a:lnTo>
                  <a:pt x="348874" y="40861"/>
                </a:lnTo>
                <a:lnTo>
                  <a:pt x="353248" y="56620"/>
                </a:lnTo>
                <a:close/>
              </a:path>
              <a:path w="916653" h="110246">
                <a:moveTo>
                  <a:pt x="480989" y="33031"/>
                </a:moveTo>
                <a:lnTo>
                  <a:pt x="487033" y="23389"/>
                </a:lnTo>
                <a:lnTo>
                  <a:pt x="488098" y="22266"/>
                </a:lnTo>
                <a:lnTo>
                  <a:pt x="498783" y="14926"/>
                </a:lnTo>
                <a:lnTo>
                  <a:pt x="511531" y="12479"/>
                </a:lnTo>
                <a:lnTo>
                  <a:pt x="519709" y="12479"/>
                </a:lnTo>
                <a:lnTo>
                  <a:pt x="526485" y="14226"/>
                </a:lnTo>
                <a:lnTo>
                  <a:pt x="531857" y="17721"/>
                </a:lnTo>
                <a:lnTo>
                  <a:pt x="537230" y="21214"/>
                </a:lnTo>
                <a:lnTo>
                  <a:pt x="540772" y="26788"/>
                </a:lnTo>
                <a:lnTo>
                  <a:pt x="542484" y="34442"/>
                </a:lnTo>
                <a:lnTo>
                  <a:pt x="556534" y="34442"/>
                </a:lnTo>
                <a:lnTo>
                  <a:pt x="553843" y="24456"/>
                </a:lnTo>
                <a:lnTo>
                  <a:pt x="547273" y="13410"/>
                </a:lnTo>
                <a:lnTo>
                  <a:pt x="537420" y="5705"/>
                </a:lnTo>
                <a:lnTo>
                  <a:pt x="525280" y="1344"/>
                </a:lnTo>
                <a:lnTo>
                  <a:pt x="511888" y="0"/>
                </a:lnTo>
                <a:lnTo>
                  <a:pt x="498419" y="1647"/>
                </a:lnTo>
                <a:lnTo>
                  <a:pt x="486721" y="6591"/>
                </a:lnTo>
                <a:lnTo>
                  <a:pt x="476798" y="14832"/>
                </a:lnTo>
                <a:lnTo>
                  <a:pt x="473122" y="19343"/>
                </a:lnTo>
                <a:lnTo>
                  <a:pt x="467240" y="30016"/>
                </a:lnTo>
                <a:lnTo>
                  <a:pt x="463711" y="42466"/>
                </a:lnTo>
                <a:lnTo>
                  <a:pt x="462534" y="56691"/>
                </a:lnTo>
                <a:lnTo>
                  <a:pt x="462797" y="63567"/>
                </a:lnTo>
                <a:lnTo>
                  <a:pt x="465147" y="76987"/>
                </a:lnTo>
                <a:lnTo>
                  <a:pt x="469933" y="88529"/>
                </a:lnTo>
                <a:lnTo>
                  <a:pt x="477155" y="98194"/>
                </a:lnTo>
                <a:lnTo>
                  <a:pt x="484409" y="103604"/>
                </a:lnTo>
                <a:lnTo>
                  <a:pt x="496076" y="108585"/>
                </a:lnTo>
                <a:lnTo>
                  <a:pt x="509178" y="110246"/>
                </a:lnTo>
                <a:lnTo>
                  <a:pt x="518782" y="110246"/>
                </a:lnTo>
                <a:lnTo>
                  <a:pt x="526699" y="108487"/>
                </a:lnTo>
                <a:lnTo>
                  <a:pt x="532927" y="104968"/>
                </a:lnTo>
                <a:lnTo>
                  <a:pt x="536636" y="102925"/>
                </a:lnTo>
                <a:lnTo>
                  <a:pt x="540891" y="99264"/>
                </a:lnTo>
                <a:lnTo>
                  <a:pt x="545693" y="93987"/>
                </a:lnTo>
                <a:lnTo>
                  <a:pt x="549117" y="107464"/>
                </a:lnTo>
                <a:lnTo>
                  <a:pt x="558246" y="107464"/>
                </a:lnTo>
                <a:lnTo>
                  <a:pt x="558246" y="51414"/>
                </a:lnTo>
                <a:lnTo>
                  <a:pt x="512244" y="51414"/>
                </a:lnTo>
                <a:lnTo>
                  <a:pt x="512244" y="63181"/>
                </a:lnTo>
                <a:lnTo>
                  <a:pt x="545051" y="63181"/>
                </a:lnTo>
                <a:lnTo>
                  <a:pt x="544913" y="66828"/>
                </a:lnTo>
                <a:lnTo>
                  <a:pt x="542055" y="80370"/>
                </a:lnTo>
                <a:lnTo>
                  <a:pt x="535530" y="89815"/>
                </a:lnTo>
                <a:lnTo>
                  <a:pt x="529325" y="95306"/>
                </a:lnTo>
                <a:lnTo>
                  <a:pt x="521492" y="98051"/>
                </a:lnTo>
                <a:lnTo>
                  <a:pt x="512030" y="98051"/>
                </a:lnTo>
                <a:lnTo>
                  <a:pt x="507374" y="97852"/>
                </a:lnTo>
                <a:lnTo>
                  <a:pt x="494374" y="94305"/>
                </a:lnTo>
                <a:lnTo>
                  <a:pt x="485285" y="86321"/>
                </a:lnTo>
                <a:lnTo>
                  <a:pt x="482416" y="81517"/>
                </a:lnTo>
                <a:lnTo>
                  <a:pt x="478417" y="69842"/>
                </a:lnTo>
                <a:lnTo>
                  <a:pt x="477084" y="55907"/>
                </a:lnTo>
                <a:lnTo>
                  <a:pt x="477721" y="45656"/>
                </a:lnTo>
                <a:lnTo>
                  <a:pt x="480989" y="33031"/>
                </a:lnTo>
                <a:close/>
              </a:path>
              <a:path w="916653" h="110246">
                <a:moveTo>
                  <a:pt x="574792" y="31091"/>
                </a:moveTo>
                <a:lnTo>
                  <a:pt x="574792" y="107464"/>
                </a:lnTo>
                <a:lnTo>
                  <a:pt x="587630" y="107464"/>
                </a:lnTo>
                <a:lnTo>
                  <a:pt x="587630" y="58118"/>
                </a:lnTo>
                <a:lnTo>
                  <a:pt x="589365" y="53328"/>
                </a:lnTo>
                <a:lnTo>
                  <a:pt x="592836" y="49168"/>
                </a:lnTo>
                <a:lnTo>
                  <a:pt x="596307" y="45008"/>
                </a:lnTo>
                <a:lnTo>
                  <a:pt x="601276" y="42929"/>
                </a:lnTo>
                <a:lnTo>
                  <a:pt x="609204" y="42952"/>
                </a:lnTo>
                <a:lnTo>
                  <a:pt x="611950" y="43285"/>
                </a:lnTo>
                <a:lnTo>
                  <a:pt x="611950" y="29736"/>
                </a:lnTo>
                <a:lnTo>
                  <a:pt x="610571" y="29593"/>
                </a:lnTo>
                <a:lnTo>
                  <a:pt x="607813" y="29380"/>
                </a:lnTo>
                <a:lnTo>
                  <a:pt x="602726" y="29380"/>
                </a:lnTo>
                <a:lnTo>
                  <a:pt x="598233" y="31222"/>
                </a:lnTo>
                <a:lnTo>
                  <a:pt x="594334" y="34906"/>
                </a:lnTo>
                <a:lnTo>
                  <a:pt x="590435" y="38590"/>
                </a:lnTo>
                <a:lnTo>
                  <a:pt x="587986" y="41717"/>
                </a:lnTo>
                <a:lnTo>
                  <a:pt x="586988" y="44284"/>
                </a:lnTo>
                <a:lnTo>
                  <a:pt x="586988" y="31091"/>
                </a:lnTo>
                <a:lnTo>
                  <a:pt x="574792" y="31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851003" y="1111553"/>
            <a:ext cx="1418815" cy="120934"/>
          </a:xfrm>
          <a:custGeom>
            <a:avLst/>
            <a:gdLst/>
            <a:ahLst/>
            <a:cxnLst/>
            <a:rect l="l" t="t" r="r" b="b"/>
            <a:pathLst>
              <a:path w="1560697" h="137058">
                <a:moveTo>
                  <a:pt x="15630" y="30615"/>
                </a:moveTo>
                <a:lnTo>
                  <a:pt x="9378" y="37794"/>
                </a:lnTo>
                <a:lnTo>
                  <a:pt x="13194" y="77419"/>
                </a:lnTo>
                <a:lnTo>
                  <a:pt x="13194" y="61493"/>
                </a:lnTo>
                <a:lnTo>
                  <a:pt x="14073" y="55574"/>
                </a:lnTo>
                <a:lnTo>
                  <a:pt x="15833" y="51058"/>
                </a:lnTo>
                <a:lnTo>
                  <a:pt x="23179" y="27026"/>
                </a:lnTo>
                <a:lnTo>
                  <a:pt x="15630" y="30615"/>
                </a:lnTo>
                <a:close/>
              </a:path>
              <a:path w="1560697" h="137058">
                <a:moveTo>
                  <a:pt x="15405" y="114239"/>
                </a:moveTo>
                <a:lnTo>
                  <a:pt x="2353" y="114239"/>
                </a:lnTo>
                <a:lnTo>
                  <a:pt x="3019" y="122083"/>
                </a:lnTo>
                <a:lnTo>
                  <a:pt x="6157" y="127847"/>
                </a:lnTo>
                <a:lnTo>
                  <a:pt x="11767" y="131532"/>
                </a:lnTo>
                <a:lnTo>
                  <a:pt x="17378" y="135216"/>
                </a:lnTo>
                <a:lnTo>
                  <a:pt x="24296" y="137058"/>
                </a:lnTo>
                <a:lnTo>
                  <a:pt x="32522" y="137058"/>
                </a:lnTo>
                <a:lnTo>
                  <a:pt x="42783" y="136074"/>
                </a:lnTo>
                <a:lnTo>
                  <a:pt x="54724" y="130971"/>
                </a:lnTo>
                <a:lnTo>
                  <a:pt x="62690" y="121513"/>
                </a:lnTo>
                <a:lnTo>
                  <a:pt x="65543" y="115903"/>
                </a:lnTo>
                <a:lnTo>
                  <a:pt x="66969" y="108249"/>
                </a:lnTo>
                <a:lnTo>
                  <a:pt x="66969" y="29094"/>
                </a:lnTo>
                <a:lnTo>
                  <a:pt x="55130" y="29094"/>
                </a:lnTo>
                <a:lnTo>
                  <a:pt x="55130" y="38721"/>
                </a:lnTo>
                <a:lnTo>
                  <a:pt x="52610" y="35536"/>
                </a:lnTo>
                <a:lnTo>
                  <a:pt x="50138" y="33111"/>
                </a:lnTo>
                <a:lnTo>
                  <a:pt x="47713" y="31447"/>
                </a:lnTo>
                <a:lnTo>
                  <a:pt x="43243" y="28500"/>
                </a:lnTo>
                <a:lnTo>
                  <a:pt x="38013" y="27026"/>
                </a:lnTo>
                <a:lnTo>
                  <a:pt x="23179" y="27026"/>
                </a:lnTo>
                <a:lnTo>
                  <a:pt x="15833" y="51058"/>
                </a:lnTo>
                <a:lnTo>
                  <a:pt x="19161" y="42596"/>
                </a:lnTo>
                <a:lnTo>
                  <a:pt x="25342" y="38364"/>
                </a:lnTo>
                <a:lnTo>
                  <a:pt x="40414" y="38364"/>
                </a:lnTo>
                <a:lnTo>
                  <a:pt x="45382" y="40646"/>
                </a:lnTo>
                <a:lnTo>
                  <a:pt x="49282" y="45211"/>
                </a:lnTo>
                <a:lnTo>
                  <a:pt x="53181" y="49774"/>
                </a:lnTo>
                <a:lnTo>
                  <a:pt x="55130" y="56787"/>
                </a:lnTo>
                <a:lnTo>
                  <a:pt x="55130" y="72522"/>
                </a:lnTo>
                <a:lnTo>
                  <a:pt x="54084" y="78013"/>
                </a:lnTo>
                <a:lnTo>
                  <a:pt x="51992" y="82720"/>
                </a:lnTo>
                <a:lnTo>
                  <a:pt x="48236" y="91039"/>
                </a:lnTo>
                <a:lnTo>
                  <a:pt x="41746" y="95199"/>
                </a:lnTo>
                <a:lnTo>
                  <a:pt x="26626" y="95199"/>
                </a:lnTo>
                <a:lnTo>
                  <a:pt x="21930" y="92953"/>
                </a:lnTo>
                <a:lnTo>
                  <a:pt x="18436" y="88460"/>
                </a:lnTo>
                <a:lnTo>
                  <a:pt x="14941" y="83968"/>
                </a:lnTo>
                <a:lnTo>
                  <a:pt x="13194" y="77419"/>
                </a:lnTo>
                <a:lnTo>
                  <a:pt x="9378" y="37794"/>
                </a:lnTo>
                <a:lnTo>
                  <a:pt x="6142" y="42206"/>
                </a:lnTo>
                <a:lnTo>
                  <a:pt x="1535" y="53597"/>
                </a:lnTo>
                <a:lnTo>
                  <a:pt x="0" y="67744"/>
                </a:lnTo>
                <a:lnTo>
                  <a:pt x="267" y="74301"/>
                </a:lnTo>
                <a:lnTo>
                  <a:pt x="3182" y="87574"/>
                </a:lnTo>
                <a:lnTo>
                  <a:pt x="9307" y="96875"/>
                </a:lnTo>
                <a:lnTo>
                  <a:pt x="15512" y="102746"/>
                </a:lnTo>
                <a:lnTo>
                  <a:pt x="22751" y="105682"/>
                </a:lnTo>
                <a:lnTo>
                  <a:pt x="36967" y="105682"/>
                </a:lnTo>
                <a:lnTo>
                  <a:pt x="41746" y="104731"/>
                </a:lnTo>
                <a:lnTo>
                  <a:pt x="45359" y="102829"/>
                </a:lnTo>
                <a:lnTo>
                  <a:pt x="48973" y="100928"/>
                </a:lnTo>
                <a:lnTo>
                  <a:pt x="52063" y="98028"/>
                </a:lnTo>
                <a:lnTo>
                  <a:pt x="54631" y="94130"/>
                </a:lnTo>
                <a:lnTo>
                  <a:pt x="54773" y="104636"/>
                </a:lnTo>
                <a:lnTo>
                  <a:pt x="53941" y="111933"/>
                </a:lnTo>
                <a:lnTo>
                  <a:pt x="52134" y="116022"/>
                </a:lnTo>
                <a:lnTo>
                  <a:pt x="49091" y="122962"/>
                </a:lnTo>
                <a:lnTo>
                  <a:pt x="42649" y="126433"/>
                </a:lnTo>
                <a:lnTo>
                  <a:pt x="26578" y="126433"/>
                </a:lnTo>
                <a:lnTo>
                  <a:pt x="22014" y="125007"/>
                </a:lnTo>
                <a:lnTo>
                  <a:pt x="19113" y="122154"/>
                </a:lnTo>
                <a:lnTo>
                  <a:pt x="17259" y="120301"/>
                </a:lnTo>
                <a:lnTo>
                  <a:pt x="16023" y="117662"/>
                </a:lnTo>
                <a:lnTo>
                  <a:pt x="15405" y="114239"/>
                </a:lnTo>
                <a:close/>
              </a:path>
              <a:path w="1560697" h="137058">
                <a:moveTo>
                  <a:pt x="123929" y="46138"/>
                </a:moveTo>
                <a:lnTo>
                  <a:pt x="123929" y="58118"/>
                </a:lnTo>
                <a:lnTo>
                  <a:pt x="198317" y="58118"/>
                </a:lnTo>
                <a:lnTo>
                  <a:pt x="198317" y="46138"/>
                </a:lnTo>
                <a:lnTo>
                  <a:pt x="123929" y="46138"/>
                </a:lnTo>
                <a:close/>
              </a:path>
              <a:path w="1560697" h="137058">
                <a:moveTo>
                  <a:pt x="123929" y="76730"/>
                </a:moveTo>
                <a:lnTo>
                  <a:pt x="123929" y="88924"/>
                </a:lnTo>
                <a:lnTo>
                  <a:pt x="198317" y="88924"/>
                </a:lnTo>
                <a:lnTo>
                  <a:pt x="198317" y="76730"/>
                </a:lnTo>
                <a:lnTo>
                  <a:pt x="123929" y="76730"/>
                </a:lnTo>
                <a:close/>
              </a:path>
              <a:path w="1560697" h="137058">
                <a:moveTo>
                  <a:pt x="287586" y="79796"/>
                </a:moveTo>
                <a:lnTo>
                  <a:pt x="287586" y="104755"/>
                </a:lnTo>
                <a:lnTo>
                  <a:pt x="300423" y="104755"/>
                </a:lnTo>
                <a:lnTo>
                  <a:pt x="300423" y="79796"/>
                </a:lnTo>
                <a:lnTo>
                  <a:pt x="315472" y="79796"/>
                </a:lnTo>
                <a:lnTo>
                  <a:pt x="315472" y="68600"/>
                </a:lnTo>
                <a:lnTo>
                  <a:pt x="300423" y="68600"/>
                </a:lnTo>
                <a:lnTo>
                  <a:pt x="300423" y="2353"/>
                </a:lnTo>
                <a:lnTo>
                  <a:pt x="289583" y="2353"/>
                </a:lnTo>
                <a:lnTo>
                  <a:pt x="287372" y="22320"/>
                </a:lnTo>
                <a:lnTo>
                  <a:pt x="287372" y="68600"/>
                </a:lnTo>
                <a:lnTo>
                  <a:pt x="254636" y="68600"/>
                </a:lnTo>
                <a:lnTo>
                  <a:pt x="242797" y="67245"/>
                </a:lnTo>
                <a:lnTo>
                  <a:pt x="242797" y="79796"/>
                </a:lnTo>
                <a:lnTo>
                  <a:pt x="287586" y="79796"/>
                </a:lnTo>
                <a:close/>
              </a:path>
              <a:path w="1560697" h="137058">
                <a:moveTo>
                  <a:pt x="289583" y="2353"/>
                </a:moveTo>
                <a:lnTo>
                  <a:pt x="242797" y="67245"/>
                </a:lnTo>
                <a:lnTo>
                  <a:pt x="254636" y="68600"/>
                </a:lnTo>
                <a:lnTo>
                  <a:pt x="287372" y="22320"/>
                </a:lnTo>
                <a:lnTo>
                  <a:pt x="289583" y="2353"/>
                </a:lnTo>
                <a:close/>
              </a:path>
              <a:path w="1560697" h="137058">
                <a:moveTo>
                  <a:pt x="398822" y="32446"/>
                </a:moveTo>
                <a:lnTo>
                  <a:pt x="398822" y="104755"/>
                </a:lnTo>
                <a:lnTo>
                  <a:pt x="412515" y="104755"/>
                </a:lnTo>
                <a:lnTo>
                  <a:pt x="412515" y="3066"/>
                </a:lnTo>
                <a:lnTo>
                  <a:pt x="402387" y="3066"/>
                </a:lnTo>
                <a:lnTo>
                  <a:pt x="400581" y="10958"/>
                </a:lnTo>
                <a:lnTo>
                  <a:pt x="397847" y="15961"/>
                </a:lnTo>
                <a:lnTo>
                  <a:pt x="394186" y="18077"/>
                </a:lnTo>
                <a:lnTo>
                  <a:pt x="390525" y="20192"/>
                </a:lnTo>
                <a:lnTo>
                  <a:pt x="384058" y="21702"/>
                </a:lnTo>
                <a:lnTo>
                  <a:pt x="374787" y="22605"/>
                </a:lnTo>
                <a:lnTo>
                  <a:pt x="374787" y="32446"/>
                </a:lnTo>
                <a:lnTo>
                  <a:pt x="398822" y="32446"/>
                </a:lnTo>
                <a:close/>
              </a:path>
              <a:path w="1560697" h="137058">
                <a:moveTo>
                  <a:pt x="336773" y="89209"/>
                </a:moveTo>
                <a:lnTo>
                  <a:pt x="336773" y="104755"/>
                </a:lnTo>
                <a:lnTo>
                  <a:pt x="351679" y="104755"/>
                </a:lnTo>
                <a:lnTo>
                  <a:pt x="351679" y="89209"/>
                </a:lnTo>
                <a:lnTo>
                  <a:pt x="336773" y="89209"/>
                </a:lnTo>
                <a:close/>
              </a:path>
              <a:path w="1560697" h="137058">
                <a:moveTo>
                  <a:pt x="480103" y="104755"/>
                </a:moveTo>
                <a:lnTo>
                  <a:pt x="482290" y="94296"/>
                </a:lnTo>
                <a:lnTo>
                  <a:pt x="484073" y="86713"/>
                </a:lnTo>
                <a:lnTo>
                  <a:pt x="485452" y="82007"/>
                </a:lnTo>
                <a:lnTo>
                  <a:pt x="489532" y="70121"/>
                </a:lnTo>
                <a:lnTo>
                  <a:pt x="494866" y="57690"/>
                </a:lnTo>
                <a:lnTo>
                  <a:pt x="496582" y="54053"/>
                </a:lnTo>
                <a:lnTo>
                  <a:pt x="502591" y="42759"/>
                </a:lnTo>
                <a:lnTo>
                  <a:pt x="509308" y="32161"/>
                </a:lnTo>
                <a:lnTo>
                  <a:pt x="514752" y="24269"/>
                </a:lnTo>
                <a:lnTo>
                  <a:pt x="519114" y="18730"/>
                </a:lnTo>
                <a:lnTo>
                  <a:pt x="522396" y="15545"/>
                </a:lnTo>
                <a:lnTo>
                  <a:pt x="522396" y="4349"/>
                </a:lnTo>
                <a:lnTo>
                  <a:pt x="451361" y="4349"/>
                </a:lnTo>
                <a:lnTo>
                  <a:pt x="451361" y="17257"/>
                </a:lnTo>
                <a:lnTo>
                  <a:pt x="507846" y="17257"/>
                </a:lnTo>
                <a:lnTo>
                  <a:pt x="501678" y="24810"/>
                </a:lnTo>
                <a:lnTo>
                  <a:pt x="494366" y="35104"/>
                </a:lnTo>
                <a:lnTo>
                  <a:pt x="487305" y="46566"/>
                </a:lnTo>
                <a:lnTo>
                  <a:pt x="481710" y="57033"/>
                </a:lnTo>
                <a:lnTo>
                  <a:pt x="476288" y="68927"/>
                </a:lnTo>
                <a:lnTo>
                  <a:pt x="471847" y="80846"/>
                </a:lnTo>
                <a:lnTo>
                  <a:pt x="468388" y="92788"/>
                </a:lnTo>
                <a:lnTo>
                  <a:pt x="465910" y="104755"/>
                </a:lnTo>
                <a:lnTo>
                  <a:pt x="480103" y="104755"/>
                </a:lnTo>
                <a:close/>
              </a:path>
              <a:path w="1560697" h="137058">
                <a:moveTo>
                  <a:pt x="620437" y="3066"/>
                </a:moveTo>
                <a:lnTo>
                  <a:pt x="563310" y="107464"/>
                </a:lnTo>
                <a:lnTo>
                  <a:pt x="571226" y="107464"/>
                </a:lnTo>
                <a:lnTo>
                  <a:pt x="628354" y="3066"/>
                </a:lnTo>
                <a:lnTo>
                  <a:pt x="620437" y="3066"/>
                </a:lnTo>
                <a:close/>
              </a:path>
              <a:path w="1560697" h="137058">
                <a:moveTo>
                  <a:pt x="556701" y="45282"/>
                </a:moveTo>
                <a:lnTo>
                  <a:pt x="553242" y="43844"/>
                </a:lnTo>
                <a:lnTo>
                  <a:pt x="553895" y="55408"/>
                </a:lnTo>
                <a:lnTo>
                  <a:pt x="560741" y="55408"/>
                </a:lnTo>
                <a:lnTo>
                  <a:pt x="560741" y="45282"/>
                </a:lnTo>
                <a:lnTo>
                  <a:pt x="556701" y="45282"/>
                </a:lnTo>
                <a:close/>
              </a:path>
              <a:path w="1560697" h="137058">
                <a:moveTo>
                  <a:pt x="626689" y="94628"/>
                </a:moveTo>
                <a:lnTo>
                  <a:pt x="623206" y="93190"/>
                </a:lnTo>
                <a:lnTo>
                  <a:pt x="623884" y="104755"/>
                </a:lnTo>
                <a:lnTo>
                  <a:pt x="630778" y="104755"/>
                </a:lnTo>
                <a:lnTo>
                  <a:pt x="630778" y="94628"/>
                </a:lnTo>
                <a:lnTo>
                  <a:pt x="626689" y="94628"/>
                </a:lnTo>
                <a:close/>
              </a:path>
              <a:path w="1560697" h="137058">
                <a:moveTo>
                  <a:pt x="681297" y="119658"/>
                </a:moveTo>
                <a:lnTo>
                  <a:pt x="681297" y="126433"/>
                </a:lnTo>
                <a:lnTo>
                  <a:pt x="687478" y="125340"/>
                </a:lnTo>
                <a:lnTo>
                  <a:pt x="691805" y="121988"/>
                </a:lnTo>
                <a:lnTo>
                  <a:pt x="694277" y="116378"/>
                </a:lnTo>
                <a:lnTo>
                  <a:pt x="695751" y="112956"/>
                </a:lnTo>
                <a:lnTo>
                  <a:pt x="696488" y="108701"/>
                </a:lnTo>
                <a:lnTo>
                  <a:pt x="696488" y="89209"/>
                </a:lnTo>
                <a:lnTo>
                  <a:pt x="681297" y="89209"/>
                </a:lnTo>
                <a:lnTo>
                  <a:pt x="681297" y="104755"/>
                </a:lnTo>
                <a:lnTo>
                  <a:pt x="689071" y="104755"/>
                </a:lnTo>
                <a:lnTo>
                  <a:pt x="689213" y="106228"/>
                </a:lnTo>
                <a:lnTo>
                  <a:pt x="689213" y="108843"/>
                </a:lnTo>
                <a:lnTo>
                  <a:pt x="688215" y="113027"/>
                </a:lnTo>
                <a:lnTo>
                  <a:pt x="686931" y="116830"/>
                </a:lnTo>
                <a:lnTo>
                  <a:pt x="684625" y="119041"/>
                </a:lnTo>
                <a:lnTo>
                  <a:pt x="681297" y="119658"/>
                </a:lnTo>
                <a:close/>
              </a:path>
              <a:path w="1560697" h="137058">
                <a:moveTo>
                  <a:pt x="681297" y="29379"/>
                </a:moveTo>
                <a:lnTo>
                  <a:pt x="681297" y="44925"/>
                </a:lnTo>
                <a:lnTo>
                  <a:pt x="696488" y="44925"/>
                </a:lnTo>
                <a:lnTo>
                  <a:pt x="696488" y="29379"/>
                </a:lnTo>
                <a:lnTo>
                  <a:pt x="681297" y="29379"/>
                </a:lnTo>
                <a:close/>
              </a:path>
              <a:path w="1560697" h="137058">
                <a:moveTo>
                  <a:pt x="848638" y="60732"/>
                </a:moveTo>
                <a:lnTo>
                  <a:pt x="844358" y="39173"/>
                </a:lnTo>
                <a:lnTo>
                  <a:pt x="839128" y="41787"/>
                </a:lnTo>
                <a:lnTo>
                  <a:pt x="835800" y="43451"/>
                </a:lnTo>
                <a:lnTo>
                  <a:pt x="831140" y="44283"/>
                </a:lnTo>
                <a:lnTo>
                  <a:pt x="827503" y="55764"/>
                </a:lnTo>
                <a:lnTo>
                  <a:pt x="833446" y="55764"/>
                </a:lnTo>
                <a:lnTo>
                  <a:pt x="838224" y="56502"/>
                </a:lnTo>
                <a:lnTo>
                  <a:pt x="841838" y="57975"/>
                </a:lnTo>
                <a:lnTo>
                  <a:pt x="848638" y="60732"/>
                </a:lnTo>
                <a:close/>
              </a:path>
              <a:path w="1560697" h="137058">
                <a:moveTo>
                  <a:pt x="850781" y="100190"/>
                </a:moveTo>
                <a:lnTo>
                  <a:pt x="859882" y="92490"/>
                </a:lnTo>
                <a:lnTo>
                  <a:pt x="864114" y="87022"/>
                </a:lnTo>
                <a:lnTo>
                  <a:pt x="866230" y="80913"/>
                </a:lnTo>
                <a:lnTo>
                  <a:pt x="866230" y="66128"/>
                </a:lnTo>
                <a:lnTo>
                  <a:pt x="863876" y="59829"/>
                </a:lnTo>
                <a:lnTo>
                  <a:pt x="859169" y="55265"/>
                </a:lnTo>
                <a:lnTo>
                  <a:pt x="856507" y="52698"/>
                </a:lnTo>
                <a:lnTo>
                  <a:pt x="852489" y="50392"/>
                </a:lnTo>
                <a:lnTo>
                  <a:pt x="847116" y="48348"/>
                </a:lnTo>
                <a:lnTo>
                  <a:pt x="850777" y="46494"/>
                </a:lnTo>
                <a:lnTo>
                  <a:pt x="853583" y="44450"/>
                </a:lnTo>
                <a:lnTo>
                  <a:pt x="855532" y="42215"/>
                </a:lnTo>
                <a:lnTo>
                  <a:pt x="859288" y="37985"/>
                </a:lnTo>
                <a:lnTo>
                  <a:pt x="861166" y="32565"/>
                </a:lnTo>
                <a:lnTo>
                  <a:pt x="861166" y="20300"/>
                </a:lnTo>
                <a:lnTo>
                  <a:pt x="859644" y="15308"/>
                </a:lnTo>
                <a:lnTo>
                  <a:pt x="856601" y="10981"/>
                </a:lnTo>
                <a:lnTo>
                  <a:pt x="844766" y="2198"/>
                </a:lnTo>
                <a:lnTo>
                  <a:pt x="830427" y="0"/>
                </a:lnTo>
                <a:lnTo>
                  <a:pt x="785424" y="0"/>
                </a:lnTo>
                <a:lnTo>
                  <a:pt x="785424" y="104755"/>
                </a:lnTo>
                <a:lnTo>
                  <a:pt x="799332" y="92632"/>
                </a:lnTo>
                <a:lnTo>
                  <a:pt x="799332" y="55764"/>
                </a:lnTo>
                <a:lnTo>
                  <a:pt x="827503" y="55764"/>
                </a:lnTo>
                <a:lnTo>
                  <a:pt x="831140" y="44283"/>
                </a:lnTo>
                <a:lnTo>
                  <a:pt x="799332" y="44283"/>
                </a:lnTo>
                <a:lnTo>
                  <a:pt x="799332" y="11837"/>
                </a:lnTo>
                <a:lnTo>
                  <a:pt x="830831" y="11837"/>
                </a:lnTo>
                <a:lnTo>
                  <a:pt x="835491" y="12503"/>
                </a:lnTo>
                <a:lnTo>
                  <a:pt x="838628" y="13834"/>
                </a:lnTo>
                <a:lnTo>
                  <a:pt x="844192" y="16211"/>
                </a:lnTo>
                <a:lnTo>
                  <a:pt x="846974" y="20823"/>
                </a:lnTo>
                <a:lnTo>
                  <a:pt x="846974" y="34466"/>
                </a:lnTo>
                <a:lnTo>
                  <a:pt x="844358" y="39173"/>
                </a:lnTo>
                <a:lnTo>
                  <a:pt x="848638" y="60732"/>
                </a:lnTo>
                <a:lnTo>
                  <a:pt x="852037" y="65914"/>
                </a:lnTo>
                <a:lnTo>
                  <a:pt x="852037" y="78037"/>
                </a:lnTo>
                <a:lnTo>
                  <a:pt x="850872" y="81888"/>
                </a:lnTo>
                <a:lnTo>
                  <a:pt x="848542" y="85073"/>
                </a:lnTo>
                <a:lnTo>
                  <a:pt x="844833" y="90113"/>
                </a:lnTo>
                <a:lnTo>
                  <a:pt x="838628" y="92632"/>
                </a:lnTo>
                <a:lnTo>
                  <a:pt x="838274" y="104161"/>
                </a:lnTo>
                <a:lnTo>
                  <a:pt x="850781" y="100190"/>
                </a:lnTo>
                <a:close/>
              </a:path>
              <a:path w="1560697" h="137058">
                <a:moveTo>
                  <a:pt x="829928" y="92632"/>
                </a:moveTo>
                <a:lnTo>
                  <a:pt x="799332" y="92632"/>
                </a:lnTo>
                <a:lnTo>
                  <a:pt x="785424" y="104755"/>
                </a:lnTo>
                <a:lnTo>
                  <a:pt x="829714" y="104755"/>
                </a:lnTo>
                <a:lnTo>
                  <a:pt x="838274" y="104161"/>
                </a:lnTo>
                <a:lnTo>
                  <a:pt x="838628" y="92632"/>
                </a:lnTo>
                <a:lnTo>
                  <a:pt x="829928" y="92632"/>
                </a:lnTo>
                <a:close/>
              </a:path>
              <a:path w="1560697" h="137058">
                <a:moveTo>
                  <a:pt x="901628" y="39993"/>
                </a:moveTo>
                <a:lnTo>
                  <a:pt x="906573" y="37866"/>
                </a:lnTo>
                <a:lnTo>
                  <a:pt x="920695" y="37866"/>
                </a:lnTo>
                <a:lnTo>
                  <a:pt x="926567" y="40955"/>
                </a:lnTo>
                <a:lnTo>
                  <a:pt x="930085" y="47136"/>
                </a:lnTo>
                <a:lnTo>
                  <a:pt x="931986" y="50463"/>
                </a:lnTo>
                <a:lnTo>
                  <a:pt x="933200" y="54909"/>
                </a:lnTo>
                <a:lnTo>
                  <a:pt x="933723" y="60471"/>
                </a:lnTo>
                <a:lnTo>
                  <a:pt x="891287" y="60471"/>
                </a:lnTo>
                <a:lnTo>
                  <a:pt x="891525" y="53911"/>
                </a:lnTo>
                <a:lnTo>
                  <a:pt x="887151" y="38151"/>
                </a:lnTo>
                <a:lnTo>
                  <a:pt x="883657" y="42859"/>
                </a:lnTo>
                <a:lnTo>
                  <a:pt x="878788" y="54320"/>
                </a:lnTo>
                <a:lnTo>
                  <a:pt x="877166" y="68030"/>
                </a:lnTo>
                <a:lnTo>
                  <a:pt x="877462" y="74236"/>
                </a:lnTo>
                <a:lnTo>
                  <a:pt x="880574" y="87084"/>
                </a:lnTo>
                <a:lnTo>
                  <a:pt x="887079" y="97089"/>
                </a:lnTo>
                <a:lnTo>
                  <a:pt x="898499" y="105047"/>
                </a:lnTo>
                <a:lnTo>
                  <a:pt x="911256" y="107464"/>
                </a:lnTo>
                <a:lnTo>
                  <a:pt x="915156" y="107464"/>
                </a:lnTo>
                <a:lnTo>
                  <a:pt x="918650" y="107084"/>
                </a:lnTo>
                <a:lnTo>
                  <a:pt x="921741" y="106324"/>
                </a:lnTo>
                <a:lnTo>
                  <a:pt x="927494" y="104992"/>
                </a:lnTo>
                <a:lnTo>
                  <a:pt x="932320" y="102425"/>
                </a:lnTo>
                <a:lnTo>
                  <a:pt x="936219" y="98622"/>
                </a:lnTo>
                <a:lnTo>
                  <a:pt x="938548" y="96435"/>
                </a:lnTo>
                <a:lnTo>
                  <a:pt x="940653" y="93618"/>
                </a:lnTo>
                <a:lnTo>
                  <a:pt x="942531" y="90172"/>
                </a:lnTo>
                <a:lnTo>
                  <a:pt x="944409" y="86725"/>
                </a:lnTo>
                <a:lnTo>
                  <a:pt x="945514" y="83599"/>
                </a:lnTo>
                <a:lnTo>
                  <a:pt x="945847" y="80794"/>
                </a:lnTo>
                <a:lnTo>
                  <a:pt x="933223" y="80794"/>
                </a:lnTo>
                <a:lnTo>
                  <a:pt x="932272" y="84170"/>
                </a:lnTo>
                <a:lnTo>
                  <a:pt x="930656" y="87141"/>
                </a:lnTo>
                <a:lnTo>
                  <a:pt x="928374" y="89708"/>
                </a:lnTo>
                <a:lnTo>
                  <a:pt x="924380" y="94130"/>
                </a:lnTo>
                <a:lnTo>
                  <a:pt x="919031" y="96340"/>
                </a:lnTo>
                <a:lnTo>
                  <a:pt x="905147" y="96340"/>
                </a:lnTo>
                <a:lnTo>
                  <a:pt x="899846" y="93999"/>
                </a:lnTo>
                <a:lnTo>
                  <a:pt x="896422" y="89316"/>
                </a:lnTo>
                <a:lnTo>
                  <a:pt x="892998" y="84633"/>
                </a:lnTo>
                <a:lnTo>
                  <a:pt x="891168" y="78417"/>
                </a:lnTo>
                <a:lnTo>
                  <a:pt x="890930" y="70668"/>
                </a:lnTo>
                <a:lnTo>
                  <a:pt x="946916" y="70668"/>
                </a:lnTo>
                <a:lnTo>
                  <a:pt x="946916" y="62967"/>
                </a:lnTo>
                <a:lnTo>
                  <a:pt x="946536" y="57357"/>
                </a:lnTo>
                <a:lnTo>
                  <a:pt x="945776" y="53839"/>
                </a:lnTo>
                <a:lnTo>
                  <a:pt x="944920" y="48705"/>
                </a:lnTo>
                <a:lnTo>
                  <a:pt x="943208" y="44212"/>
                </a:lnTo>
                <a:lnTo>
                  <a:pt x="940641" y="40361"/>
                </a:lnTo>
                <a:lnTo>
                  <a:pt x="937978" y="36321"/>
                </a:lnTo>
                <a:lnTo>
                  <a:pt x="934103" y="33028"/>
                </a:lnTo>
                <a:lnTo>
                  <a:pt x="929015" y="30485"/>
                </a:lnTo>
                <a:lnTo>
                  <a:pt x="923928" y="27941"/>
                </a:lnTo>
                <a:lnTo>
                  <a:pt x="918674" y="26670"/>
                </a:lnTo>
                <a:lnTo>
                  <a:pt x="913254" y="26670"/>
                </a:lnTo>
                <a:lnTo>
                  <a:pt x="909804" y="26807"/>
                </a:lnTo>
                <a:lnTo>
                  <a:pt x="901628" y="39993"/>
                </a:lnTo>
                <a:close/>
              </a:path>
              <a:path w="1560697" h="137058">
                <a:moveTo>
                  <a:pt x="891525" y="53911"/>
                </a:moveTo>
                <a:lnTo>
                  <a:pt x="893641" y="48502"/>
                </a:lnTo>
                <a:lnTo>
                  <a:pt x="897635" y="44248"/>
                </a:lnTo>
                <a:lnTo>
                  <a:pt x="901628" y="39993"/>
                </a:lnTo>
                <a:lnTo>
                  <a:pt x="909804" y="26807"/>
                </a:lnTo>
                <a:lnTo>
                  <a:pt x="897260" y="30202"/>
                </a:lnTo>
                <a:lnTo>
                  <a:pt x="887151" y="38151"/>
                </a:lnTo>
                <a:lnTo>
                  <a:pt x="891525" y="53911"/>
                </a:lnTo>
                <a:close/>
              </a:path>
              <a:path w="1560697" h="137058">
                <a:moveTo>
                  <a:pt x="1001809" y="72142"/>
                </a:moveTo>
                <a:lnTo>
                  <a:pt x="999599" y="77633"/>
                </a:lnTo>
                <a:lnTo>
                  <a:pt x="999599" y="91183"/>
                </a:lnTo>
                <a:lnTo>
                  <a:pt x="1001845" y="96566"/>
                </a:lnTo>
                <a:lnTo>
                  <a:pt x="1006338" y="100868"/>
                </a:lnTo>
                <a:lnTo>
                  <a:pt x="1010831" y="105171"/>
                </a:lnTo>
                <a:lnTo>
                  <a:pt x="1016620" y="107322"/>
                </a:lnTo>
                <a:lnTo>
                  <a:pt x="1014362" y="91063"/>
                </a:lnTo>
                <a:lnTo>
                  <a:pt x="1013007" y="88139"/>
                </a:lnTo>
                <a:lnTo>
                  <a:pt x="1013007" y="79534"/>
                </a:lnTo>
                <a:lnTo>
                  <a:pt x="1014980" y="75969"/>
                </a:lnTo>
                <a:lnTo>
                  <a:pt x="1018926" y="73734"/>
                </a:lnTo>
                <a:lnTo>
                  <a:pt x="1021256" y="72403"/>
                </a:lnTo>
                <a:lnTo>
                  <a:pt x="1024751" y="71429"/>
                </a:lnTo>
                <a:lnTo>
                  <a:pt x="1029410" y="70811"/>
                </a:lnTo>
                <a:lnTo>
                  <a:pt x="1037184" y="69813"/>
                </a:lnTo>
                <a:lnTo>
                  <a:pt x="1041986" y="69052"/>
                </a:lnTo>
                <a:lnTo>
                  <a:pt x="1044458" y="68386"/>
                </a:lnTo>
                <a:lnTo>
                  <a:pt x="1046931" y="67721"/>
                </a:lnTo>
                <a:lnTo>
                  <a:pt x="1050521" y="65890"/>
                </a:lnTo>
                <a:lnTo>
                  <a:pt x="1050521" y="84122"/>
                </a:lnTo>
                <a:lnTo>
                  <a:pt x="1046955" y="89803"/>
                </a:lnTo>
                <a:lnTo>
                  <a:pt x="1039894" y="103543"/>
                </a:lnTo>
                <a:lnTo>
                  <a:pt x="1044792" y="101023"/>
                </a:lnTo>
                <a:lnTo>
                  <a:pt x="1048548" y="98052"/>
                </a:lnTo>
                <a:lnTo>
                  <a:pt x="1051163" y="94628"/>
                </a:lnTo>
                <a:lnTo>
                  <a:pt x="1051591" y="97671"/>
                </a:lnTo>
                <a:lnTo>
                  <a:pt x="1053374" y="101688"/>
                </a:lnTo>
                <a:lnTo>
                  <a:pt x="1055371" y="104826"/>
                </a:lnTo>
                <a:lnTo>
                  <a:pt x="1058580" y="106395"/>
                </a:lnTo>
                <a:lnTo>
                  <a:pt x="1064809" y="106395"/>
                </a:lnTo>
                <a:lnTo>
                  <a:pt x="1068327" y="106039"/>
                </a:lnTo>
                <a:lnTo>
                  <a:pt x="1071845" y="105111"/>
                </a:lnTo>
                <a:lnTo>
                  <a:pt x="1071845" y="95627"/>
                </a:lnTo>
                <a:lnTo>
                  <a:pt x="1070277" y="95877"/>
                </a:lnTo>
                <a:lnTo>
                  <a:pt x="1067638" y="96055"/>
                </a:lnTo>
                <a:lnTo>
                  <a:pt x="1064179" y="94843"/>
                </a:lnTo>
                <a:lnTo>
                  <a:pt x="1063359" y="91634"/>
                </a:lnTo>
                <a:lnTo>
                  <a:pt x="1063359" y="40409"/>
                </a:lnTo>
                <a:lnTo>
                  <a:pt x="1060577" y="35085"/>
                </a:lnTo>
                <a:lnTo>
                  <a:pt x="1055014" y="31662"/>
                </a:lnTo>
                <a:lnTo>
                  <a:pt x="1049404" y="28238"/>
                </a:lnTo>
                <a:lnTo>
                  <a:pt x="1042105" y="26527"/>
                </a:lnTo>
                <a:lnTo>
                  <a:pt x="1025369" y="26527"/>
                </a:lnTo>
                <a:lnTo>
                  <a:pt x="1018558" y="28369"/>
                </a:lnTo>
                <a:lnTo>
                  <a:pt x="1012686" y="32054"/>
                </a:lnTo>
                <a:lnTo>
                  <a:pt x="1006814" y="35738"/>
                </a:lnTo>
                <a:lnTo>
                  <a:pt x="1003759" y="42287"/>
                </a:lnTo>
                <a:lnTo>
                  <a:pt x="1003520" y="51700"/>
                </a:lnTo>
                <a:lnTo>
                  <a:pt x="1015503" y="51700"/>
                </a:lnTo>
                <a:lnTo>
                  <a:pt x="1015978" y="47754"/>
                </a:lnTo>
                <a:lnTo>
                  <a:pt x="1017001" y="44783"/>
                </a:lnTo>
                <a:lnTo>
                  <a:pt x="1018569" y="42786"/>
                </a:lnTo>
                <a:lnTo>
                  <a:pt x="1021375" y="39173"/>
                </a:lnTo>
                <a:lnTo>
                  <a:pt x="1026130" y="37366"/>
                </a:lnTo>
                <a:lnTo>
                  <a:pt x="1038634" y="37366"/>
                </a:lnTo>
                <a:lnTo>
                  <a:pt x="1043092" y="38353"/>
                </a:lnTo>
                <a:lnTo>
                  <a:pt x="1046206" y="40325"/>
                </a:lnTo>
                <a:lnTo>
                  <a:pt x="1049321" y="42299"/>
                </a:lnTo>
                <a:lnTo>
                  <a:pt x="1050878" y="45472"/>
                </a:lnTo>
                <a:lnTo>
                  <a:pt x="1050878" y="51985"/>
                </a:lnTo>
                <a:lnTo>
                  <a:pt x="1050022" y="54766"/>
                </a:lnTo>
                <a:lnTo>
                  <a:pt x="1047050" y="58094"/>
                </a:lnTo>
                <a:lnTo>
                  <a:pt x="1044102" y="58474"/>
                </a:lnTo>
                <a:lnTo>
                  <a:pt x="1023633" y="61041"/>
                </a:lnTo>
                <a:lnTo>
                  <a:pt x="1016454" y="61944"/>
                </a:lnTo>
                <a:lnTo>
                  <a:pt x="1010653" y="64345"/>
                </a:lnTo>
                <a:lnTo>
                  <a:pt x="1006231" y="68244"/>
                </a:lnTo>
                <a:lnTo>
                  <a:pt x="1001809" y="72142"/>
                </a:lnTo>
                <a:close/>
              </a:path>
              <a:path w="1560697" h="137058">
                <a:moveTo>
                  <a:pt x="1275203" y="32446"/>
                </a:moveTo>
                <a:lnTo>
                  <a:pt x="1275203" y="104755"/>
                </a:lnTo>
                <a:lnTo>
                  <a:pt x="1288897" y="104755"/>
                </a:lnTo>
                <a:lnTo>
                  <a:pt x="1288897" y="3066"/>
                </a:lnTo>
                <a:lnTo>
                  <a:pt x="1278768" y="3066"/>
                </a:lnTo>
                <a:lnTo>
                  <a:pt x="1276963" y="10958"/>
                </a:lnTo>
                <a:lnTo>
                  <a:pt x="1274229" y="15961"/>
                </a:lnTo>
                <a:lnTo>
                  <a:pt x="1270567" y="18077"/>
                </a:lnTo>
                <a:lnTo>
                  <a:pt x="1266906" y="20193"/>
                </a:lnTo>
                <a:lnTo>
                  <a:pt x="1260440" y="21702"/>
                </a:lnTo>
                <a:lnTo>
                  <a:pt x="1251168" y="22606"/>
                </a:lnTo>
                <a:lnTo>
                  <a:pt x="1251168" y="32446"/>
                </a:lnTo>
                <a:lnTo>
                  <a:pt x="1275203" y="32446"/>
                </a:lnTo>
                <a:close/>
              </a:path>
              <a:path w="1560697" h="137058">
                <a:moveTo>
                  <a:pt x="1046955" y="89803"/>
                </a:moveTo>
                <a:lnTo>
                  <a:pt x="1039823" y="93274"/>
                </a:lnTo>
                <a:lnTo>
                  <a:pt x="1035591" y="95366"/>
                </a:lnTo>
                <a:lnTo>
                  <a:pt x="1031217" y="96411"/>
                </a:lnTo>
                <a:lnTo>
                  <a:pt x="1022991" y="96411"/>
                </a:lnTo>
                <a:lnTo>
                  <a:pt x="1019782" y="95342"/>
                </a:lnTo>
                <a:lnTo>
                  <a:pt x="1017071" y="93203"/>
                </a:lnTo>
                <a:lnTo>
                  <a:pt x="1014362" y="91063"/>
                </a:lnTo>
                <a:lnTo>
                  <a:pt x="1016620" y="107322"/>
                </a:lnTo>
                <a:lnTo>
                  <a:pt x="1029601" y="107322"/>
                </a:lnTo>
                <a:lnTo>
                  <a:pt x="1034997" y="106062"/>
                </a:lnTo>
                <a:lnTo>
                  <a:pt x="1039894" y="103543"/>
                </a:lnTo>
                <a:lnTo>
                  <a:pt x="1046955" y="89803"/>
                </a:lnTo>
                <a:close/>
              </a:path>
              <a:path w="1560697" h="137058">
                <a:moveTo>
                  <a:pt x="1122031" y="46138"/>
                </a:moveTo>
                <a:lnTo>
                  <a:pt x="1122031" y="58118"/>
                </a:lnTo>
                <a:lnTo>
                  <a:pt x="1196418" y="58118"/>
                </a:lnTo>
                <a:lnTo>
                  <a:pt x="1196418" y="46138"/>
                </a:lnTo>
                <a:lnTo>
                  <a:pt x="1122031" y="46138"/>
                </a:lnTo>
                <a:close/>
              </a:path>
              <a:path w="1560697" h="137058">
                <a:moveTo>
                  <a:pt x="1122031" y="76730"/>
                </a:moveTo>
                <a:lnTo>
                  <a:pt x="1122031" y="88924"/>
                </a:lnTo>
                <a:lnTo>
                  <a:pt x="1196418" y="88924"/>
                </a:lnTo>
                <a:lnTo>
                  <a:pt x="1196418" y="76730"/>
                </a:lnTo>
                <a:lnTo>
                  <a:pt x="1122031" y="76730"/>
                </a:lnTo>
                <a:close/>
              </a:path>
              <a:path w="1560697" h="137058">
                <a:moveTo>
                  <a:pt x="1334874" y="89209"/>
                </a:moveTo>
                <a:lnTo>
                  <a:pt x="1334874" y="104755"/>
                </a:lnTo>
                <a:lnTo>
                  <a:pt x="1349780" y="104755"/>
                </a:lnTo>
                <a:lnTo>
                  <a:pt x="1349780" y="89209"/>
                </a:lnTo>
                <a:lnTo>
                  <a:pt x="1334874" y="89209"/>
                </a:lnTo>
                <a:close/>
              </a:path>
              <a:path w="1560697" h="137058">
                <a:moveTo>
                  <a:pt x="1404935" y="95841"/>
                </a:moveTo>
                <a:lnTo>
                  <a:pt x="1398278" y="95841"/>
                </a:lnTo>
                <a:lnTo>
                  <a:pt x="1398349" y="107536"/>
                </a:lnTo>
                <a:lnTo>
                  <a:pt x="1408884" y="106002"/>
                </a:lnTo>
                <a:lnTo>
                  <a:pt x="1410236" y="92894"/>
                </a:lnTo>
                <a:lnTo>
                  <a:pt x="1404935" y="95841"/>
                </a:lnTo>
                <a:close/>
              </a:path>
              <a:path w="1560697" h="137058">
                <a:moveTo>
                  <a:pt x="1364268" y="42007"/>
                </a:moveTo>
                <a:lnTo>
                  <a:pt x="1363475" y="55765"/>
                </a:lnTo>
                <a:lnTo>
                  <a:pt x="1364173" y="68637"/>
                </a:lnTo>
                <a:lnTo>
                  <a:pt x="1366665" y="81201"/>
                </a:lnTo>
                <a:lnTo>
                  <a:pt x="1370962" y="91563"/>
                </a:lnTo>
                <a:lnTo>
                  <a:pt x="1374908" y="97284"/>
                </a:lnTo>
                <a:lnTo>
                  <a:pt x="1385118" y="104973"/>
                </a:lnTo>
                <a:lnTo>
                  <a:pt x="1398349" y="107536"/>
                </a:lnTo>
                <a:lnTo>
                  <a:pt x="1398278" y="95841"/>
                </a:lnTo>
                <a:lnTo>
                  <a:pt x="1390005" y="95841"/>
                </a:lnTo>
                <a:lnTo>
                  <a:pt x="1384157" y="91016"/>
                </a:lnTo>
                <a:lnTo>
                  <a:pt x="1380733" y="81366"/>
                </a:lnTo>
                <a:lnTo>
                  <a:pt x="1378498" y="75043"/>
                </a:lnTo>
                <a:lnTo>
                  <a:pt x="1377381" y="66675"/>
                </a:lnTo>
                <a:lnTo>
                  <a:pt x="1377381" y="56264"/>
                </a:lnTo>
                <a:lnTo>
                  <a:pt x="1377596" y="48276"/>
                </a:lnTo>
                <a:lnTo>
                  <a:pt x="1379276" y="34959"/>
                </a:lnTo>
                <a:lnTo>
                  <a:pt x="1382623" y="24852"/>
                </a:lnTo>
                <a:lnTo>
                  <a:pt x="1386118" y="17745"/>
                </a:lnTo>
                <a:lnTo>
                  <a:pt x="1391644" y="14191"/>
                </a:lnTo>
                <a:lnTo>
                  <a:pt x="1407431" y="14191"/>
                </a:lnTo>
                <a:lnTo>
                  <a:pt x="1412970" y="17934"/>
                </a:lnTo>
                <a:lnTo>
                  <a:pt x="1415822" y="25422"/>
                </a:lnTo>
                <a:lnTo>
                  <a:pt x="1416807" y="28269"/>
                </a:lnTo>
                <a:lnTo>
                  <a:pt x="1419278" y="39974"/>
                </a:lnTo>
                <a:lnTo>
                  <a:pt x="1420102" y="54053"/>
                </a:lnTo>
                <a:lnTo>
                  <a:pt x="1419757" y="64792"/>
                </a:lnTo>
                <a:lnTo>
                  <a:pt x="1417822" y="78092"/>
                </a:lnTo>
                <a:lnTo>
                  <a:pt x="1414182" y="86999"/>
                </a:lnTo>
                <a:lnTo>
                  <a:pt x="1410236" y="92894"/>
                </a:lnTo>
                <a:lnTo>
                  <a:pt x="1408884" y="106002"/>
                </a:lnTo>
                <a:lnTo>
                  <a:pt x="1419786" y="99531"/>
                </a:lnTo>
                <a:lnTo>
                  <a:pt x="1427733" y="87997"/>
                </a:lnTo>
                <a:lnTo>
                  <a:pt x="1430670" y="79985"/>
                </a:lnTo>
                <a:lnTo>
                  <a:pt x="1433121" y="67718"/>
                </a:lnTo>
                <a:lnTo>
                  <a:pt x="1433938" y="53554"/>
                </a:lnTo>
                <a:lnTo>
                  <a:pt x="1433403" y="42003"/>
                </a:lnTo>
                <a:lnTo>
                  <a:pt x="1431136" y="29274"/>
                </a:lnTo>
                <a:lnTo>
                  <a:pt x="1427091" y="18968"/>
                </a:lnTo>
                <a:lnTo>
                  <a:pt x="1422437" y="12315"/>
                </a:lnTo>
                <a:lnTo>
                  <a:pt x="1412056" y="5058"/>
                </a:lnTo>
                <a:lnTo>
                  <a:pt x="1398420" y="2638"/>
                </a:lnTo>
                <a:lnTo>
                  <a:pt x="1398176" y="2639"/>
                </a:lnTo>
                <a:lnTo>
                  <a:pt x="1385113" y="5279"/>
                </a:lnTo>
                <a:lnTo>
                  <a:pt x="1375043" y="13028"/>
                </a:lnTo>
                <a:lnTo>
                  <a:pt x="1367967" y="25886"/>
                </a:lnTo>
                <a:lnTo>
                  <a:pt x="1366649" y="29988"/>
                </a:lnTo>
                <a:lnTo>
                  <a:pt x="1364268" y="42007"/>
                </a:lnTo>
                <a:close/>
              </a:path>
              <a:path w="1560697" h="137058">
                <a:moveTo>
                  <a:pt x="1490138" y="95841"/>
                </a:moveTo>
                <a:lnTo>
                  <a:pt x="1483482" y="95841"/>
                </a:lnTo>
                <a:lnTo>
                  <a:pt x="1483553" y="107536"/>
                </a:lnTo>
                <a:lnTo>
                  <a:pt x="1494088" y="106002"/>
                </a:lnTo>
                <a:lnTo>
                  <a:pt x="1495440" y="92894"/>
                </a:lnTo>
                <a:lnTo>
                  <a:pt x="1490138" y="95841"/>
                </a:lnTo>
                <a:close/>
              </a:path>
              <a:path w="1560697" h="137058">
                <a:moveTo>
                  <a:pt x="1449472" y="42007"/>
                </a:moveTo>
                <a:lnTo>
                  <a:pt x="1448678" y="55765"/>
                </a:lnTo>
                <a:lnTo>
                  <a:pt x="1449377" y="68637"/>
                </a:lnTo>
                <a:lnTo>
                  <a:pt x="1451868" y="81201"/>
                </a:lnTo>
                <a:lnTo>
                  <a:pt x="1456166" y="91563"/>
                </a:lnTo>
                <a:lnTo>
                  <a:pt x="1460112" y="97284"/>
                </a:lnTo>
                <a:lnTo>
                  <a:pt x="1470322" y="104973"/>
                </a:lnTo>
                <a:lnTo>
                  <a:pt x="1483553" y="107536"/>
                </a:lnTo>
                <a:lnTo>
                  <a:pt x="1483482" y="95841"/>
                </a:lnTo>
                <a:lnTo>
                  <a:pt x="1475209" y="95841"/>
                </a:lnTo>
                <a:lnTo>
                  <a:pt x="1469360" y="91016"/>
                </a:lnTo>
                <a:lnTo>
                  <a:pt x="1465937" y="81366"/>
                </a:lnTo>
                <a:lnTo>
                  <a:pt x="1463702" y="75043"/>
                </a:lnTo>
                <a:lnTo>
                  <a:pt x="1462585" y="66675"/>
                </a:lnTo>
                <a:lnTo>
                  <a:pt x="1462585" y="56264"/>
                </a:lnTo>
                <a:lnTo>
                  <a:pt x="1462800" y="48276"/>
                </a:lnTo>
                <a:lnTo>
                  <a:pt x="1464480" y="34959"/>
                </a:lnTo>
                <a:lnTo>
                  <a:pt x="1467827" y="24852"/>
                </a:lnTo>
                <a:lnTo>
                  <a:pt x="1471322" y="17745"/>
                </a:lnTo>
                <a:lnTo>
                  <a:pt x="1476848" y="14191"/>
                </a:lnTo>
                <a:lnTo>
                  <a:pt x="1492635" y="14191"/>
                </a:lnTo>
                <a:lnTo>
                  <a:pt x="1498174" y="17934"/>
                </a:lnTo>
                <a:lnTo>
                  <a:pt x="1501026" y="25422"/>
                </a:lnTo>
                <a:lnTo>
                  <a:pt x="1502011" y="28269"/>
                </a:lnTo>
                <a:lnTo>
                  <a:pt x="1504482" y="39974"/>
                </a:lnTo>
                <a:lnTo>
                  <a:pt x="1505306" y="54053"/>
                </a:lnTo>
                <a:lnTo>
                  <a:pt x="1504961" y="64792"/>
                </a:lnTo>
                <a:lnTo>
                  <a:pt x="1503026" y="78092"/>
                </a:lnTo>
                <a:lnTo>
                  <a:pt x="1499386" y="86999"/>
                </a:lnTo>
                <a:lnTo>
                  <a:pt x="1495440" y="92894"/>
                </a:lnTo>
                <a:lnTo>
                  <a:pt x="1494088" y="106002"/>
                </a:lnTo>
                <a:lnTo>
                  <a:pt x="1504990" y="99531"/>
                </a:lnTo>
                <a:lnTo>
                  <a:pt x="1512937" y="87997"/>
                </a:lnTo>
                <a:lnTo>
                  <a:pt x="1515874" y="79985"/>
                </a:lnTo>
                <a:lnTo>
                  <a:pt x="1518325" y="67718"/>
                </a:lnTo>
                <a:lnTo>
                  <a:pt x="1519142" y="53554"/>
                </a:lnTo>
                <a:lnTo>
                  <a:pt x="1518607" y="42003"/>
                </a:lnTo>
                <a:lnTo>
                  <a:pt x="1516339" y="29274"/>
                </a:lnTo>
                <a:lnTo>
                  <a:pt x="1512295" y="18968"/>
                </a:lnTo>
                <a:lnTo>
                  <a:pt x="1507641" y="12315"/>
                </a:lnTo>
                <a:lnTo>
                  <a:pt x="1497260" y="5058"/>
                </a:lnTo>
                <a:lnTo>
                  <a:pt x="1483624" y="2638"/>
                </a:lnTo>
                <a:lnTo>
                  <a:pt x="1483380" y="2639"/>
                </a:lnTo>
                <a:lnTo>
                  <a:pt x="1470317" y="5279"/>
                </a:lnTo>
                <a:lnTo>
                  <a:pt x="1460247" y="13028"/>
                </a:lnTo>
                <a:lnTo>
                  <a:pt x="1453171" y="25886"/>
                </a:lnTo>
                <a:lnTo>
                  <a:pt x="1451853" y="29988"/>
                </a:lnTo>
                <a:lnTo>
                  <a:pt x="1449472" y="42007"/>
                </a:lnTo>
                <a:close/>
              </a:path>
              <a:path w="1560697" h="137058">
                <a:moveTo>
                  <a:pt x="1545507" y="119659"/>
                </a:moveTo>
                <a:lnTo>
                  <a:pt x="1545507" y="126433"/>
                </a:lnTo>
                <a:lnTo>
                  <a:pt x="1551688" y="125340"/>
                </a:lnTo>
                <a:lnTo>
                  <a:pt x="1556014" y="121988"/>
                </a:lnTo>
                <a:lnTo>
                  <a:pt x="1558487" y="116379"/>
                </a:lnTo>
                <a:lnTo>
                  <a:pt x="1559961" y="112956"/>
                </a:lnTo>
                <a:lnTo>
                  <a:pt x="1560697" y="108701"/>
                </a:lnTo>
                <a:lnTo>
                  <a:pt x="1560697" y="89209"/>
                </a:lnTo>
                <a:lnTo>
                  <a:pt x="1545507" y="89209"/>
                </a:lnTo>
                <a:lnTo>
                  <a:pt x="1545507" y="104755"/>
                </a:lnTo>
                <a:lnTo>
                  <a:pt x="1553280" y="104755"/>
                </a:lnTo>
                <a:lnTo>
                  <a:pt x="1553423" y="106229"/>
                </a:lnTo>
                <a:lnTo>
                  <a:pt x="1553423" y="108843"/>
                </a:lnTo>
                <a:lnTo>
                  <a:pt x="1552424" y="113027"/>
                </a:lnTo>
                <a:lnTo>
                  <a:pt x="1551141" y="116831"/>
                </a:lnTo>
                <a:lnTo>
                  <a:pt x="1548835" y="119041"/>
                </a:lnTo>
                <a:lnTo>
                  <a:pt x="1545507" y="119659"/>
                </a:lnTo>
                <a:close/>
              </a:path>
              <a:path w="1560697" h="137058">
                <a:moveTo>
                  <a:pt x="1545507" y="29380"/>
                </a:moveTo>
                <a:lnTo>
                  <a:pt x="1545507" y="44925"/>
                </a:lnTo>
                <a:lnTo>
                  <a:pt x="1560697" y="44925"/>
                </a:lnTo>
                <a:lnTo>
                  <a:pt x="1560697" y="29380"/>
                </a:lnTo>
                <a:lnTo>
                  <a:pt x="1545507" y="29380"/>
                </a:lnTo>
                <a:close/>
              </a:path>
              <a:path w="1560697" h="137058">
                <a:moveTo>
                  <a:pt x="984621" y="105967"/>
                </a:moveTo>
                <a:lnTo>
                  <a:pt x="988199" y="105872"/>
                </a:lnTo>
                <a:lnTo>
                  <a:pt x="991385" y="105492"/>
                </a:lnTo>
                <a:lnTo>
                  <a:pt x="994391" y="104755"/>
                </a:lnTo>
                <a:lnTo>
                  <a:pt x="994391" y="94628"/>
                </a:lnTo>
                <a:lnTo>
                  <a:pt x="990517" y="94843"/>
                </a:lnTo>
                <a:lnTo>
                  <a:pt x="987569" y="94843"/>
                </a:lnTo>
                <a:lnTo>
                  <a:pt x="984907" y="94058"/>
                </a:lnTo>
                <a:lnTo>
                  <a:pt x="982196" y="91372"/>
                </a:lnTo>
                <a:lnTo>
                  <a:pt x="982196" y="38864"/>
                </a:lnTo>
                <a:lnTo>
                  <a:pt x="994391" y="38864"/>
                </a:lnTo>
                <a:lnTo>
                  <a:pt x="994391" y="28381"/>
                </a:lnTo>
                <a:lnTo>
                  <a:pt x="982196" y="28381"/>
                </a:lnTo>
                <a:lnTo>
                  <a:pt x="982196" y="7059"/>
                </a:lnTo>
                <a:lnTo>
                  <a:pt x="969216" y="7059"/>
                </a:lnTo>
                <a:lnTo>
                  <a:pt x="969216" y="28381"/>
                </a:lnTo>
                <a:lnTo>
                  <a:pt x="958875" y="28381"/>
                </a:lnTo>
                <a:lnTo>
                  <a:pt x="958875" y="38864"/>
                </a:lnTo>
                <a:lnTo>
                  <a:pt x="969216" y="38864"/>
                </a:lnTo>
                <a:lnTo>
                  <a:pt x="969216" y="94319"/>
                </a:lnTo>
                <a:lnTo>
                  <a:pt x="970286" y="98301"/>
                </a:lnTo>
                <a:lnTo>
                  <a:pt x="972426" y="101367"/>
                </a:lnTo>
                <a:lnTo>
                  <a:pt x="974565" y="104434"/>
                </a:lnTo>
                <a:lnTo>
                  <a:pt x="978630" y="105967"/>
                </a:lnTo>
                <a:lnTo>
                  <a:pt x="984621" y="105967"/>
                </a:lnTo>
                <a:close/>
              </a:path>
              <a:path w="1560697" h="137058">
                <a:moveTo>
                  <a:pt x="608313" y="92632"/>
                </a:moveTo>
                <a:lnTo>
                  <a:pt x="613162" y="97481"/>
                </a:lnTo>
                <a:lnTo>
                  <a:pt x="618012" y="102330"/>
                </a:lnTo>
                <a:lnTo>
                  <a:pt x="623884" y="104755"/>
                </a:lnTo>
                <a:lnTo>
                  <a:pt x="623206" y="93190"/>
                </a:lnTo>
                <a:lnTo>
                  <a:pt x="620330" y="90314"/>
                </a:lnTo>
                <a:lnTo>
                  <a:pt x="617453" y="87438"/>
                </a:lnTo>
                <a:lnTo>
                  <a:pt x="616015" y="83979"/>
                </a:lnTo>
                <a:lnTo>
                  <a:pt x="616015" y="75898"/>
                </a:lnTo>
                <a:lnTo>
                  <a:pt x="617453" y="72439"/>
                </a:lnTo>
                <a:lnTo>
                  <a:pt x="620330" y="69563"/>
                </a:lnTo>
                <a:lnTo>
                  <a:pt x="623206" y="66687"/>
                </a:lnTo>
                <a:lnTo>
                  <a:pt x="626689" y="65249"/>
                </a:lnTo>
                <a:lnTo>
                  <a:pt x="634820" y="65249"/>
                </a:lnTo>
                <a:lnTo>
                  <a:pt x="638279" y="66687"/>
                </a:lnTo>
                <a:lnTo>
                  <a:pt x="641156" y="69563"/>
                </a:lnTo>
                <a:lnTo>
                  <a:pt x="644032" y="72439"/>
                </a:lnTo>
                <a:lnTo>
                  <a:pt x="645470" y="75898"/>
                </a:lnTo>
                <a:lnTo>
                  <a:pt x="645470" y="83979"/>
                </a:lnTo>
                <a:lnTo>
                  <a:pt x="644032" y="87438"/>
                </a:lnTo>
                <a:lnTo>
                  <a:pt x="641156" y="90314"/>
                </a:lnTo>
                <a:lnTo>
                  <a:pt x="638279" y="93190"/>
                </a:lnTo>
                <a:lnTo>
                  <a:pt x="634820" y="94628"/>
                </a:lnTo>
                <a:lnTo>
                  <a:pt x="630778" y="94628"/>
                </a:lnTo>
                <a:lnTo>
                  <a:pt x="630778" y="104755"/>
                </a:lnTo>
                <a:lnTo>
                  <a:pt x="637625" y="104755"/>
                </a:lnTo>
                <a:lnTo>
                  <a:pt x="643473" y="102330"/>
                </a:lnTo>
                <a:lnTo>
                  <a:pt x="648323" y="97481"/>
                </a:lnTo>
                <a:lnTo>
                  <a:pt x="653173" y="92632"/>
                </a:lnTo>
                <a:lnTo>
                  <a:pt x="655598" y="86784"/>
                </a:lnTo>
                <a:lnTo>
                  <a:pt x="655598" y="73093"/>
                </a:lnTo>
                <a:lnTo>
                  <a:pt x="653173" y="67245"/>
                </a:lnTo>
                <a:lnTo>
                  <a:pt x="648323" y="62396"/>
                </a:lnTo>
                <a:lnTo>
                  <a:pt x="643473" y="57547"/>
                </a:lnTo>
                <a:lnTo>
                  <a:pt x="637625" y="55123"/>
                </a:lnTo>
                <a:lnTo>
                  <a:pt x="623884" y="55123"/>
                </a:lnTo>
                <a:lnTo>
                  <a:pt x="618012" y="57547"/>
                </a:lnTo>
                <a:lnTo>
                  <a:pt x="613162" y="62396"/>
                </a:lnTo>
                <a:lnTo>
                  <a:pt x="608313" y="67245"/>
                </a:lnTo>
                <a:lnTo>
                  <a:pt x="605888" y="73093"/>
                </a:lnTo>
                <a:lnTo>
                  <a:pt x="605888" y="86784"/>
                </a:lnTo>
                <a:lnTo>
                  <a:pt x="608313" y="92632"/>
                </a:lnTo>
                <a:close/>
              </a:path>
              <a:path w="1560697" h="137058">
                <a:moveTo>
                  <a:pt x="538347" y="43285"/>
                </a:moveTo>
                <a:lnTo>
                  <a:pt x="543197" y="48134"/>
                </a:lnTo>
                <a:lnTo>
                  <a:pt x="548047" y="52983"/>
                </a:lnTo>
                <a:lnTo>
                  <a:pt x="553895" y="55408"/>
                </a:lnTo>
                <a:lnTo>
                  <a:pt x="553242" y="43844"/>
                </a:lnTo>
                <a:lnTo>
                  <a:pt x="550365" y="40968"/>
                </a:lnTo>
                <a:lnTo>
                  <a:pt x="547488" y="38092"/>
                </a:lnTo>
                <a:lnTo>
                  <a:pt x="546050" y="34633"/>
                </a:lnTo>
                <a:lnTo>
                  <a:pt x="546050" y="26504"/>
                </a:lnTo>
                <a:lnTo>
                  <a:pt x="547488" y="23033"/>
                </a:lnTo>
                <a:lnTo>
                  <a:pt x="550365" y="20181"/>
                </a:lnTo>
                <a:lnTo>
                  <a:pt x="553242" y="17328"/>
                </a:lnTo>
                <a:lnTo>
                  <a:pt x="556701" y="15902"/>
                </a:lnTo>
                <a:lnTo>
                  <a:pt x="564831" y="15902"/>
                </a:lnTo>
                <a:lnTo>
                  <a:pt x="568314" y="17340"/>
                </a:lnTo>
                <a:lnTo>
                  <a:pt x="571190" y="20216"/>
                </a:lnTo>
                <a:lnTo>
                  <a:pt x="574067" y="23092"/>
                </a:lnTo>
                <a:lnTo>
                  <a:pt x="575505" y="26551"/>
                </a:lnTo>
                <a:lnTo>
                  <a:pt x="575505" y="34633"/>
                </a:lnTo>
                <a:lnTo>
                  <a:pt x="574067" y="38092"/>
                </a:lnTo>
                <a:lnTo>
                  <a:pt x="571190" y="40968"/>
                </a:lnTo>
                <a:lnTo>
                  <a:pt x="568314" y="43844"/>
                </a:lnTo>
                <a:lnTo>
                  <a:pt x="564831" y="45282"/>
                </a:lnTo>
                <a:lnTo>
                  <a:pt x="560741" y="45282"/>
                </a:lnTo>
                <a:lnTo>
                  <a:pt x="560741" y="55408"/>
                </a:lnTo>
                <a:lnTo>
                  <a:pt x="567636" y="55408"/>
                </a:lnTo>
                <a:lnTo>
                  <a:pt x="573508" y="52983"/>
                </a:lnTo>
                <a:lnTo>
                  <a:pt x="578358" y="48134"/>
                </a:lnTo>
                <a:lnTo>
                  <a:pt x="583208" y="43285"/>
                </a:lnTo>
                <a:lnTo>
                  <a:pt x="585633" y="37438"/>
                </a:lnTo>
                <a:lnTo>
                  <a:pt x="585633" y="23746"/>
                </a:lnTo>
                <a:lnTo>
                  <a:pt x="583208" y="17886"/>
                </a:lnTo>
                <a:lnTo>
                  <a:pt x="578358" y="13014"/>
                </a:lnTo>
                <a:lnTo>
                  <a:pt x="573508" y="8141"/>
                </a:lnTo>
                <a:lnTo>
                  <a:pt x="567636" y="5704"/>
                </a:lnTo>
                <a:lnTo>
                  <a:pt x="553895" y="5704"/>
                </a:lnTo>
                <a:lnTo>
                  <a:pt x="548047" y="8141"/>
                </a:lnTo>
                <a:lnTo>
                  <a:pt x="543197" y="13014"/>
                </a:lnTo>
                <a:lnTo>
                  <a:pt x="538347" y="17886"/>
                </a:lnTo>
                <a:lnTo>
                  <a:pt x="535923" y="23746"/>
                </a:lnTo>
                <a:lnTo>
                  <a:pt x="535923" y="37438"/>
                </a:lnTo>
                <a:lnTo>
                  <a:pt x="538347" y="43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963667" y="1157548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6963667" y="1184636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157161" y="1197125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470364" y="1144335"/>
            <a:ext cx="13810" cy="0"/>
          </a:xfrm>
          <a:custGeom>
            <a:avLst/>
            <a:gdLst/>
            <a:ahLst/>
            <a:cxnLst/>
            <a:rect l="l" t="t" r="r" b="b"/>
            <a:pathLst>
              <a:path w="15191">
                <a:moveTo>
                  <a:pt x="0" y="0"/>
                </a:moveTo>
                <a:lnTo>
                  <a:pt x="15191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871031" y="1157548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8064525" y="1197125"/>
            <a:ext cx="13551" cy="0"/>
          </a:xfrm>
          <a:custGeom>
            <a:avLst/>
            <a:gdLst/>
            <a:ahLst/>
            <a:cxnLst/>
            <a:rect l="l" t="t" r="r" b="b"/>
            <a:pathLst>
              <a:path w="14906">
                <a:moveTo>
                  <a:pt x="0" y="0"/>
                </a:moveTo>
                <a:lnTo>
                  <a:pt x="14906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8256009" y="1144335"/>
            <a:ext cx="13809" cy="0"/>
          </a:xfrm>
          <a:custGeom>
            <a:avLst/>
            <a:gdLst/>
            <a:ahLst/>
            <a:cxnLst/>
            <a:rect l="l" t="t" r="r" b="b"/>
            <a:pathLst>
              <a:path w="15190">
                <a:moveTo>
                  <a:pt x="0" y="0"/>
                </a:moveTo>
                <a:lnTo>
                  <a:pt x="15190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852883" y="1237899"/>
            <a:ext cx="1346566" cy="122570"/>
          </a:xfrm>
          <a:custGeom>
            <a:avLst/>
            <a:gdLst/>
            <a:ahLst/>
            <a:cxnLst/>
            <a:rect l="l" t="t" r="r" b="b"/>
            <a:pathLst>
              <a:path w="1481223" h="138913">
                <a:moveTo>
                  <a:pt x="386127" y="108819"/>
                </a:moveTo>
                <a:lnTo>
                  <a:pt x="389705" y="108724"/>
                </a:lnTo>
                <a:lnTo>
                  <a:pt x="392890" y="108344"/>
                </a:lnTo>
                <a:lnTo>
                  <a:pt x="395897" y="107607"/>
                </a:lnTo>
                <a:lnTo>
                  <a:pt x="395897" y="97481"/>
                </a:lnTo>
                <a:lnTo>
                  <a:pt x="392023" y="97695"/>
                </a:lnTo>
                <a:lnTo>
                  <a:pt x="389075" y="97695"/>
                </a:lnTo>
                <a:lnTo>
                  <a:pt x="386412" y="96910"/>
                </a:lnTo>
                <a:lnTo>
                  <a:pt x="383702" y="94225"/>
                </a:lnTo>
                <a:lnTo>
                  <a:pt x="383702" y="41716"/>
                </a:lnTo>
                <a:lnTo>
                  <a:pt x="395897" y="41716"/>
                </a:lnTo>
                <a:lnTo>
                  <a:pt x="395897" y="31234"/>
                </a:lnTo>
                <a:lnTo>
                  <a:pt x="383702" y="31234"/>
                </a:lnTo>
                <a:lnTo>
                  <a:pt x="383702" y="9912"/>
                </a:lnTo>
                <a:lnTo>
                  <a:pt x="370722" y="9912"/>
                </a:lnTo>
                <a:lnTo>
                  <a:pt x="370722" y="31234"/>
                </a:lnTo>
                <a:lnTo>
                  <a:pt x="360380" y="31234"/>
                </a:lnTo>
                <a:lnTo>
                  <a:pt x="360380" y="41716"/>
                </a:lnTo>
                <a:lnTo>
                  <a:pt x="370722" y="41716"/>
                </a:lnTo>
                <a:lnTo>
                  <a:pt x="370722" y="97172"/>
                </a:lnTo>
                <a:lnTo>
                  <a:pt x="371791" y="101153"/>
                </a:lnTo>
                <a:lnTo>
                  <a:pt x="373931" y="104220"/>
                </a:lnTo>
                <a:lnTo>
                  <a:pt x="376071" y="107286"/>
                </a:lnTo>
                <a:lnTo>
                  <a:pt x="380136" y="108819"/>
                </a:lnTo>
                <a:lnTo>
                  <a:pt x="386127" y="108819"/>
                </a:lnTo>
                <a:close/>
              </a:path>
              <a:path w="1481223" h="138913">
                <a:moveTo>
                  <a:pt x="117869" y="101098"/>
                </a:moveTo>
                <a:lnTo>
                  <a:pt x="128341" y="108066"/>
                </a:lnTo>
                <a:lnTo>
                  <a:pt x="141641" y="110389"/>
                </a:lnTo>
                <a:lnTo>
                  <a:pt x="147570" y="110065"/>
                </a:lnTo>
                <a:lnTo>
                  <a:pt x="160281" y="106307"/>
                </a:lnTo>
                <a:lnTo>
                  <a:pt x="160363" y="89672"/>
                </a:lnTo>
                <a:lnTo>
                  <a:pt x="157201" y="96114"/>
                </a:lnTo>
                <a:lnTo>
                  <a:pt x="151365" y="99335"/>
                </a:lnTo>
                <a:lnTo>
                  <a:pt x="135104" y="99335"/>
                </a:lnTo>
                <a:lnTo>
                  <a:pt x="129446" y="96626"/>
                </a:lnTo>
                <a:lnTo>
                  <a:pt x="125879" y="91206"/>
                </a:lnTo>
                <a:lnTo>
                  <a:pt x="122314" y="85786"/>
                </a:lnTo>
                <a:lnTo>
                  <a:pt x="120531" y="79012"/>
                </a:lnTo>
                <a:lnTo>
                  <a:pt x="117869" y="101098"/>
                </a:lnTo>
                <a:close/>
              </a:path>
              <a:path w="1481223" h="138913">
                <a:moveTo>
                  <a:pt x="18301" y="32733"/>
                </a:moveTo>
                <a:lnTo>
                  <a:pt x="23999" y="23211"/>
                </a:lnTo>
                <a:lnTo>
                  <a:pt x="25326" y="21778"/>
                </a:lnTo>
                <a:lnTo>
                  <a:pt x="35869" y="14697"/>
                </a:lnTo>
                <a:lnTo>
                  <a:pt x="48996" y="12337"/>
                </a:lnTo>
                <a:lnTo>
                  <a:pt x="57460" y="12337"/>
                </a:lnTo>
                <a:lnTo>
                  <a:pt x="64033" y="14309"/>
                </a:lnTo>
                <a:lnTo>
                  <a:pt x="68716" y="18255"/>
                </a:lnTo>
                <a:lnTo>
                  <a:pt x="73399" y="22201"/>
                </a:lnTo>
                <a:lnTo>
                  <a:pt x="76526" y="27550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9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6"/>
                </a:lnTo>
                <a:lnTo>
                  <a:pt x="16331" y="99264"/>
                </a:lnTo>
                <a:lnTo>
                  <a:pt x="22098" y="103607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3"/>
                </a:lnTo>
                <a:lnTo>
                  <a:pt x="20226" y="81992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  <a:path w="1481223" h="138913">
                <a:moveTo>
                  <a:pt x="169527" y="98337"/>
                </a:moveTo>
                <a:lnTo>
                  <a:pt x="172786" y="93215"/>
                </a:lnTo>
                <a:lnTo>
                  <a:pt x="177082" y="81538"/>
                </a:lnTo>
                <a:lnTo>
                  <a:pt x="178514" y="67816"/>
                </a:lnTo>
                <a:lnTo>
                  <a:pt x="178210" y="61497"/>
                </a:lnTo>
                <a:lnTo>
                  <a:pt x="175008" y="48594"/>
                </a:lnTo>
                <a:lnTo>
                  <a:pt x="168315" y="38864"/>
                </a:lnTo>
                <a:lnTo>
                  <a:pt x="156306" y="31228"/>
                </a:lnTo>
                <a:lnTo>
                  <a:pt x="143353" y="29023"/>
                </a:lnTo>
                <a:lnTo>
                  <a:pt x="139732" y="29167"/>
                </a:lnTo>
                <a:lnTo>
                  <a:pt x="127099" y="32553"/>
                </a:lnTo>
                <a:lnTo>
                  <a:pt x="117107" y="40433"/>
                </a:lnTo>
                <a:lnTo>
                  <a:pt x="113423" y="45590"/>
                </a:lnTo>
                <a:lnTo>
                  <a:pt x="108858" y="57122"/>
                </a:lnTo>
                <a:lnTo>
                  <a:pt x="107336" y="71096"/>
                </a:lnTo>
                <a:lnTo>
                  <a:pt x="107562" y="76526"/>
                </a:lnTo>
                <a:lnTo>
                  <a:pt x="110434" y="89428"/>
                </a:lnTo>
                <a:lnTo>
                  <a:pt x="116608" y="99728"/>
                </a:lnTo>
                <a:lnTo>
                  <a:pt x="117869" y="101098"/>
                </a:lnTo>
                <a:lnTo>
                  <a:pt x="120531" y="79012"/>
                </a:lnTo>
                <a:lnTo>
                  <a:pt x="120531" y="62420"/>
                </a:lnTo>
                <a:lnTo>
                  <a:pt x="122314" y="55194"/>
                </a:lnTo>
                <a:lnTo>
                  <a:pt x="125879" y="49204"/>
                </a:lnTo>
                <a:lnTo>
                  <a:pt x="129446" y="43214"/>
                </a:lnTo>
                <a:lnTo>
                  <a:pt x="135151" y="40219"/>
                </a:lnTo>
                <a:lnTo>
                  <a:pt x="151840" y="40219"/>
                </a:lnTo>
                <a:lnTo>
                  <a:pt x="158069" y="43737"/>
                </a:lnTo>
                <a:lnTo>
                  <a:pt x="161682" y="50773"/>
                </a:lnTo>
                <a:lnTo>
                  <a:pt x="163965" y="55242"/>
                </a:lnTo>
                <a:lnTo>
                  <a:pt x="165106" y="61042"/>
                </a:lnTo>
                <a:lnTo>
                  <a:pt x="165106" y="76064"/>
                </a:lnTo>
                <a:lnTo>
                  <a:pt x="163525" y="83231"/>
                </a:lnTo>
                <a:lnTo>
                  <a:pt x="160363" y="89672"/>
                </a:lnTo>
                <a:lnTo>
                  <a:pt x="160281" y="106307"/>
                </a:lnTo>
                <a:lnTo>
                  <a:pt x="169527" y="98337"/>
                </a:lnTo>
                <a:close/>
              </a:path>
              <a:path w="1481223" h="138913">
                <a:moveTo>
                  <a:pt x="210584" y="31234"/>
                </a:moveTo>
                <a:lnTo>
                  <a:pt x="197461" y="31234"/>
                </a:lnTo>
                <a:lnTo>
                  <a:pt x="197461" y="89661"/>
                </a:lnTo>
                <a:lnTo>
                  <a:pt x="198531" y="94866"/>
                </a:lnTo>
                <a:lnTo>
                  <a:pt x="200671" y="98765"/>
                </a:lnTo>
                <a:lnTo>
                  <a:pt x="204617" y="106038"/>
                </a:lnTo>
                <a:lnTo>
                  <a:pt x="212034" y="109675"/>
                </a:lnTo>
                <a:lnTo>
                  <a:pt x="229911" y="109675"/>
                </a:lnTo>
                <a:lnTo>
                  <a:pt x="235855" y="107678"/>
                </a:lnTo>
                <a:lnTo>
                  <a:pt x="240752" y="103685"/>
                </a:lnTo>
                <a:lnTo>
                  <a:pt x="243225" y="101689"/>
                </a:lnTo>
                <a:lnTo>
                  <a:pt x="245293" y="99240"/>
                </a:lnTo>
                <a:lnTo>
                  <a:pt x="246957" y="96340"/>
                </a:lnTo>
                <a:lnTo>
                  <a:pt x="246815" y="107607"/>
                </a:lnTo>
                <a:lnTo>
                  <a:pt x="258939" y="107607"/>
                </a:lnTo>
                <a:lnTo>
                  <a:pt x="258939" y="31234"/>
                </a:lnTo>
                <a:lnTo>
                  <a:pt x="246101" y="31234"/>
                </a:lnTo>
                <a:lnTo>
                  <a:pt x="246101" y="76207"/>
                </a:lnTo>
                <a:lnTo>
                  <a:pt x="245222" y="82078"/>
                </a:lnTo>
                <a:lnTo>
                  <a:pt x="243463" y="86357"/>
                </a:lnTo>
                <a:lnTo>
                  <a:pt x="240229" y="94343"/>
                </a:lnTo>
                <a:lnTo>
                  <a:pt x="234143" y="98337"/>
                </a:lnTo>
                <a:lnTo>
                  <a:pt x="218976" y="98337"/>
                </a:lnTo>
                <a:lnTo>
                  <a:pt x="214721" y="96055"/>
                </a:lnTo>
                <a:lnTo>
                  <a:pt x="212438" y="91491"/>
                </a:lnTo>
                <a:lnTo>
                  <a:pt x="211202" y="89019"/>
                </a:lnTo>
                <a:lnTo>
                  <a:pt x="210584" y="85834"/>
                </a:lnTo>
                <a:lnTo>
                  <a:pt x="210584" y="31234"/>
                </a:lnTo>
                <a:close/>
              </a:path>
              <a:path w="1481223" h="138913">
                <a:moveTo>
                  <a:pt x="295788" y="107607"/>
                </a:moveTo>
                <a:lnTo>
                  <a:pt x="295788" y="62610"/>
                </a:lnTo>
                <a:lnTo>
                  <a:pt x="296109" y="58771"/>
                </a:lnTo>
                <a:lnTo>
                  <a:pt x="296751" y="56085"/>
                </a:lnTo>
                <a:lnTo>
                  <a:pt x="297393" y="53399"/>
                </a:lnTo>
                <a:lnTo>
                  <a:pt x="298783" y="50797"/>
                </a:lnTo>
                <a:lnTo>
                  <a:pt x="300923" y="48276"/>
                </a:lnTo>
                <a:lnTo>
                  <a:pt x="303586" y="45139"/>
                </a:lnTo>
                <a:lnTo>
                  <a:pt x="306675" y="43048"/>
                </a:lnTo>
                <a:lnTo>
                  <a:pt x="310195" y="42001"/>
                </a:lnTo>
                <a:lnTo>
                  <a:pt x="312144" y="41384"/>
                </a:lnTo>
                <a:lnTo>
                  <a:pt x="314640" y="41074"/>
                </a:lnTo>
                <a:lnTo>
                  <a:pt x="323673" y="41074"/>
                </a:lnTo>
                <a:lnTo>
                  <a:pt x="327810" y="43452"/>
                </a:lnTo>
                <a:lnTo>
                  <a:pt x="330093" y="48205"/>
                </a:lnTo>
                <a:lnTo>
                  <a:pt x="331472" y="51058"/>
                </a:lnTo>
                <a:lnTo>
                  <a:pt x="332161" y="54814"/>
                </a:lnTo>
                <a:lnTo>
                  <a:pt x="332161" y="107607"/>
                </a:lnTo>
                <a:lnTo>
                  <a:pt x="345213" y="107607"/>
                </a:lnTo>
                <a:lnTo>
                  <a:pt x="345213" y="50915"/>
                </a:lnTo>
                <a:lnTo>
                  <a:pt x="344167" y="44997"/>
                </a:lnTo>
                <a:lnTo>
                  <a:pt x="342075" y="40860"/>
                </a:lnTo>
                <a:lnTo>
                  <a:pt x="338271" y="33302"/>
                </a:lnTo>
                <a:lnTo>
                  <a:pt x="330949" y="29522"/>
                </a:lnTo>
                <a:lnTo>
                  <a:pt x="315163" y="29522"/>
                </a:lnTo>
                <a:lnTo>
                  <a:pt x="310670" y="30497"/>
                </a:lnTo>
                <a:lnTo>
                  <a:pt x="306629" y="32446"/>
                </a:lnTo>
                <a:lnTo>
                  <a:pt x="302587" y="34395"/>
                </a:lnTo>
                <a:lnTo>
                  <a:pt x="298760" y="37604"/>
                </a:lnTo>
                <a:lnTo>
                  <a:pt x="295146" y="42073"/>
                </a:lnTo>
                <a:lnTo>
                  <a:pt x="295146" y="31234"/>
                </a:lnTo>
                <a:lnTo>
                  <a:pt x="282950" y="31234"/>
                </a:lnTo>
                <a:lnTo>
                  <a:pt x="282950" y="107607"/>
                </a:lnTo>
                <a:lnTo>
                  <a:pt x="295788" y="107607"/>
                </a:lnTo>
                <a:close/>
              </a:path>
              <a:path w="1481223" h="138913">
                <a:moveTo>
                  <a:pt x="405026" y="31234"/>
                </a:moveTo>
                <a:lnTo>
                  <a:pt x="405026" y="107607"/>
                </a:lnTo>
                <a:lnTo>
                  <a:pt x="417864" y="107607"/>
                </a:lnTo>
                <a:lnTo>
                  <a:pt x="417864" y="58261"/>
                </a:lnTo>
                <a:lnTo>
                  <a:pt x="419600" y="53471"/>
                </a:lnTo>
                <a:lnTo>
                  <a:pt x="423071" y="49311"/>
                </a:lnTo>
                <a:lnTo>
                  <a:pt x="426541" y="45151"/>
                </a:lnTo>
                <a:lnTo>
                  <a:pt x="431510" y="43071"/>
                </a:lnTo>
                <a:lnTo>
                  <a:pt x="439438" y="43095"/>
                </a:lnTo>
                <a:lnTo>
                  <a:pt x="442184" y="43428"/>
                </a:lnTo>
                <a:lnTo>
                  <a:pt x="442184" y="29879"/>
                </a:lnTo>
                <a:lnTo>
                  <a:pt x="440805" y="29736"/>
                </a:lnTo>
                <a:lnTo>
                  <a:pt x="438047" y="29522"/>
                </a:lnTo>
                <a:lnTo>
                  <a:pt x="432960" y="29522"/>
                </a:lnTo>
                <a:lnTo>
                  <a:pt x="428467" y="31365"/>
                </a:lnTo>
                <a:lnTo>
                  <a:pt x="424568" y="35049"/>
                </a:lnTo>
                <a:lnTo>
                  <a:pt x="420669" y="38733"/>
                </a:lnTo>
                <a:lnTo>
                  <a:pt x="418221" y="41859"/>
                </a:lnTo>
                <a:lnTo>
                  <a:pt x="417222" y="44426"/>
                </a:lnTo>
                <a:lnTo>
                  <a:pt x="417222" y="31234"/>
                </a:lnTo>
                <a:lnTo>
                  <a:pt x="405026" y="31234"/>
                </a:lnTo>
                <a:close/>
              </a:path>
              <a:path w="1481223" h="138913">
                <a:moveTo>
                  <a:pt x="565972" y="107607"/>
                </a:moveTo>
                <a:lnTo>
                  <a:pt x="580165" y="107607"/>
                </a:lnTo>
                <a:lnTo>
                  <a:pt x="580165" y="63323"/>
                </a:lnTo>
                <a:lnTo>
                  <a:pt x="613115" y="63323"/>
                </a:lnTo>
                <a:lnTo>
                  <a:pt x="614779" y="51343"/>
                </a:lnTo>
                <a:lnTo>
                  <a:pt x="580165" y="51343"/>
                </a:lnTo>
                <a:lnTo>
                  <a:pt x="580165" y="15046"/>
                </a:lnTo>
                <a:lnTo>
                  <a:pt x="613876" y="15046"/>
                </a:lnTo>
                <a:lnTo>
                  <a:pt x="618179" y="15783"/>
                </a:lnTo>
                <a:lnTo>
                  <a:pt x="621317" y="17257"/>
                </a:lnTo>
                <a:lnTo>
                  <a:pt x="627022" y="20014"/>
                </a:lnTo>
                <a:lnTo>
                  <a:pt x="629875" y="25243"/>
                </a:lnTo>
                <a:lnTo>
                  <a:pt x="629875" y="39791"/>
                </a:lnTo>
                <a:lnTo>
                  <a:pt x="627890" y="44569"/>
                </a:lnTo>
                <a:lnTo>
                  <a:pt x="623920" y="47278"/>
                </a:lnTo>
                <a:lnTo>
                  <a:pt x="623669" y="63323"/>
                </a:lnTo>
                <a:lnTo>
                  <a:pt x="631492" y="60292"/>
                </a:lnTo>
                <a:lnTo>
                  <a:pt x="636579" y="54231"/>
                </a:lnTo>
                <a:lnTo>
                  <a:pt x="641667" y="48170"/>
                </a:lnTo>
                <a:lnTo>
                  <a:pt x="644210" y="41051"/>
                </a:lnTo>
                <a:lnTo>
                  <a:pt x="644210" y="23366"/>
                </a:lnTo>
                <a:lnTo>
                  <a:pt x="641358" y="15985"/>
                </a:lnTo>
                <a:lnTo>
                  <a:pt x="635652" y="10732"/>
                </a:lnTo>
                <a:lnTo>
                  <a:pt x="629946" y="5479"/>
                </a:lnTo>
                <a:lnTo>
                  <a:pt x="622434" y="2852"/>
                </a:lnTo>
                <a:lnTo>
                  <a:pt x="565972" y="2852"/>
                </a:lnTo>
                <a:lnTo>
                  <a:pt x="565972" y="107607"/>
                </a:lnTo>
                <a:close/>
              </a:path>
              <a:path w="1481223" h="138913">
                <a:moveTo>
                  <a:pt x="623669" y="63323"/>
                </a:moveTo>
                <a:lnTo>
                  <a:pt x="623920" y="47278"/>
                </a:lnTo>
                <a:lnTo>
                  <a:pt x="619950" y="49988"/>
                </a:lnTo>
                <a:lnTo>
                  <a:pt x="614779" y="51343"/>
                </a:lnTo>
                <a:lnTo>
                  <a:pt x="613115" y="63323"/>
                </a:lnTo>
                <a:lnTo>
                  <a:pt x="623669" y="63323"/>
                </a:lnTo>
                <a:close/>
              </a:path>
              <a:path w="1481223" h="138913">
                <a:moveTo>
                  <a:pt x="660638" y="31234"/>
                </a:moveTo>
                <a:lnTo>
                  <a:pt x="660638" y="107607"/>
                </a:lnTo>
                <a:lnTo>
                  <a:pt x="673475" y="107607"/>
                </a:lnTo>
                <a:lnTo>
                  <a:pt x="673475" y="58261"/>
                </a:lnTo>
                <a:lnTo>
                  <a:pt x="675211" y="53471"/>
                </a:lnTo>
                <a:lnTo>
                  <a:pt x="678682" y="49311"/>
                </a:lnTo>
                <a:lnTo>
                  <a:pt x="682153" y="45151"/>
                </a:lnTo>
                <a:lnTo>
                  <a:pt x="687121" y="43071"/>
                </a:lnTo>
                <a:lnTo>
                  <a:pt x="695050" y="43095"/>
                </a:lnTo>
                <a:lnTo>
                  <a:pt x="697796" y="43428"/>
                </a:lnTo>
                <a:lnTo>
                  <a:pt x="697796" y="29879"/>
                </a:lnTo>
                <a:lnTo>
                  <a:pt x="696417" y="29736"/>
                </a:lnTo>
                <a:lnTo>
                  <a:pt x="693658" y="29522"/>
                </a:lnTo>
                <a:lnTo>
                  <a:pt x="688572" y="29522"/>
                </a:lnTo>
                <a:lnTo>
                  <a:pt x="684078" y="31365"/>
                </a:lnTo>
                <a:lnTo>
                  <a:pt x="680179" y="35049"/>
                </a:lnTo>
                <a:lnTo>
                  <a:pt x="676281" y="38733"/>
                </a:lnTo>
                <a:lnTo>
                  <a:pt x="673832" y="41859"/>
                </a:lnTo>
                <a:lnTo>
                  <a:pt x="672834" y="44426"/>
                </a:lnTo>
                <a:lnTo>
                  <a:pt x="672834" y="31234"/>
                </a:lnTo>
                <a:lnTo>
                  <a:pt x="660638" y="31234"/>
                </a:lnTo>
                <a:close/>
              </a:path>
              <a:path w="1481223" h="138913">
                <a:moveTo>
                  <a:pt x="729153" y="42846"/>
                </a:moveTo>
                <a:lnTo>
                  <a:pt x="734098" y="40718"/>
                </a:lnTo>
                <a:lnTo>
                  <a:pt x="748219" y="40718"/>
                </a:lnTo>
                <a:lnTo>
                  <a:pt x="754091" y="43808"/>
                </a:lnTo>
                <a:lnTo>
                  <a:pt x="757609" y="49988"/>
                </a:lnTo>
                <a:lnTo>
                  <a:pt x="759511" y="53316"/>
                </a:lnTo>
                <a:lnTo>
                  <a:pt x="760724" y="57761"/>
                </a:lnTo>
                <a:lnTo>
                  <a:pt x="761247" y="63323"/>
                </a:lnTo>
                <a:lnTo>
                  <a:pt x="718811" y="63323"/>
                </a:lnTo>
                <a:lnTo>
                  <a:pt x="719049" y="56763"/>
                </a:lnTo>
                <a:lnTo>
                  <a:pt x="714675" y="41003"/>
                </a:lnTo>
                <a:lnTo>
                  <a:pt x="711181" y="45711"/>
                </a:lnTo>
                <a:lnTo>
                  <a:pt x="706313" y="57172"/>
                </a:lnTo>
                <a:lnTo>
                  <a:pt x="704690" y="70882"/>
                </a:lnTo>
                <a:lnTo>
                  <a:pt x="704986" y="77089"/>
                </a:lnTo>
                <a:lnTo>
                  <a:pt x="708098" y="89936"/>
                </a:lnTo>
                <a:lnTo>
                  <a:pt x="714603" y="99941"/>
                </a:lnTo>
                <a:lnTo>
                  <a:pt x="726023" y="107899"/>
                </a:lnTo>
                <a:lnTo>
                  <a:pt x="738780" y="110317"/>
                </a:lnTo>
                <a:lnTo>
                  <a:pt x="742680" y="110317"/>
                </a:lnTo>
                <a:lnTo>
                  <a:pt x="746174" y="109937"/>
                </a:lnTo>
                <a:lnTo>
                  <a:pt x="749265" y="109176"/>
                </a:lnTo>
                <a:lnTo>
                  <a:pt x="755018" y="107845"/>
                </a:lnTo>
                <a:lnTo>
                  <a:pt x="759844" y="105278"/>
                </a:lnTo>
                <a:lnTo>
                  <a:pt x="763743" y="101474"/>
                </a:lnTo>
                <a:lnTo>
                  <a:pt x="766073" y="99288"/>
                </a:lnTo>
                <a:lnTo>
                  <a:pt x="768177" y="96471"/>
                </a:lnTo>
                <a:lnTo>
                  <a:pt x="770055" y="93024"/>
                </a:lnTo>
                <a:lnTo>
                  <a:pt x="771933" y="89578"/>
                </a:lnTo>
                <a:lnTo>
                  <a:pt x="773038" y="86452"/>
                </a:lnTo>
                <a:lnTo>
                  <a:pt x="773371" y="83647"/>
                </a:lnTo>
                <a:lnTo>
                  <a:pt x="760747" y="83647"/>
                </a:lnTo>
                <a:lnTo>
                  <a:pt x="759796" y="87022"/>
                </a:lnTo>
                <a:lnTo>
                  <a:pt x="758180" y="89993"/>
                </a:lnTo>
                <a:lnTo>
                  <a:pt x="755898" y="92561"/>
                </a:lnTo>
                <a:lnTo>
                  <a:pt x="751904" y="96982"/>
                </a:lnTo>
                <a:lnTo>
                  <a:pt x="746555" y="99193"/>
                </a:lnTo>
                <a:lnTo>
                  <a:pt x="732671" y="99193"/>
                </a:lnTo>
                <a:lnTo>
                  <a:pt x="727370" y="96851"/>
                </a:lnTo>
                <a:lnTo>
                  <a:pt x="723946" y="92168"/>
                </a:lnTo>
                <a:lnTo>
                  <a:pt x="720522" y="87486"/>
                </a:lnTo>
                <a:lnTo>
                  <a:pt x="718692" y="81270"/>
                </a:lnTo>
                <a:lnTo>
                  <a:pt x="718455" y="73521"/>
                </a:lnTo>
                <a:lnTo>
                  <a:pt x="774440" y="73521"/>
                </a:lnTo>
                <a:lnTo>
                  <a:pt x="774440" y="65819"/>
                </a:lnTo>
                <a:lnTo>
                  <a:pt x="774061" y="60210"/>
                </a:lnTo>
                <a:lnTo>
                  <a:pt x="773300" y="56691"/>
                </a:lnTo>
                <a:lnTo>
                  <a:pt x="772444" y="51557"/>
                </a:lnTo>
                <a:lnTo>
                  <a:pt x="770732" y="47065"/>
                </a:lnTo>
                <a:lnTo>
                  <a:pt x="768165" y="43214"/>
                </a:lnTo>
                <a:lnTo>
                  <a:pt x="765502" y="39173"/>
                </a:lnTo>
                <a:lnTo>
                  <a:pt x="761627" y="35881"/>
                </a:lnTo>
                <a:lnTo>
                  <a:pt x="756540" y="33337"/>
                </a:lnTo>
                <a:lnTo>
                  <a:pt x="751452" y="30794"/>
                </a:lnTo>
                <a:lnTo>
                  <a:pt x="746198" y="29522"/>
                </a:lnTo>
                <a:lnTo>
                  <a:pt x="740778" y="29522"/>
                </a:lnTo>
                <a:lnTo>
                  <a:pt x="737328" y="29659"/>
                </a:lnTo>
                <a:lnTo>
                  <a:pt x="729153" y="42846"/>
                </a:lnTo>
                <a:close/>
              </a:path>
              <a:path w="1481223" h="138913">
                <a:moveTo>
                  <a:pt x="719049" y="56763"/>
                </a:moveTo>
                <a:lnTo>
                  <a:pt x="721165" y="51355"/>
                </a:lnTo>
                <a:lnTo>
                  <a:pt x="725159" y="47100"/>
                </a:lnTo>
                <a:lnTo>
                  <a:pt x="729153" y="42846"/>
                </a:lnTo>
                <a:lnTo>
                  <a:pt x="737328" y="29659"/>
                </a:lnTo>
                <a:lnTo>
                  <a:pt x="724785" y="33054"/>
                </a:lnTo>
                <a:lnTo>
                  <a:pt x="714675" y="41003"/>
                </a:lnTo>
                <a:lnTo>
                  <a:pt x="719049" y="56763"/>
                </a:lnTo>
                <a:close/>
              </a:path>
              <a:path w="1481223" h="138913">
                <a:moveTo>
                  <a:pt x="915893" y="31590"/>
                </a:moveTo>
                <a:lnTo>
                  <a:pt x="915893" y="107607"/>
                </a:lnTo>
                <a:lnTo>
                  <a:pt x="928944" y="107607"/>
                </a:lnTo>
                <a:lnTo>
                  <a:pt x="928944" y="31590"/>
                </a:lnTo>
                <a:lnTo>
                  <a:pt x="915893" y="31590"/>
                </a:lnTo>
                <a:close/>
              </a:path>
              <a:path w="1481223" h="138913">
                <a:moveTo>
                  <a:pt x="915893" y="2852"/>
                </a:moveTo>
                <a:lnTo>
                  <a:pt x="915893" y="17399"/>
                </a:lnTo>
                <a:lnTo>
                  <a:pt x="928944" y="17399"/>
                </a:lnTo>
                <a:lnTo>
                  <a:pt x="928944" y="2852"/>
                </a:lnTo>
                <a:lnTo>
                  <a:pt x="915893" y="2852"/>
                </a:lnTo>
                <a:close/>
              </a:path>
              <a:path w="1481223" h="138913">
                <a:moveTo>
                  <a:pt x="965246" y="31234"/>
                </a:moveTo>
                <a:lnTo>
                  <a:pt x="952123" y="31234"/>
                </a:lnTo>
                <a:lnTo>
                  <a:pt x="952123" y="89661"/>
                </a:lnTo>
                <a:lnTo>
                  <a:pt x="953193" y="94866"/>
                </a:lnTo>
                <a:lnTo>
                  <a:pt x="955333" y="98765"/>
                </a:lnTo>
                <a:lnTo>
                  <a:pt x="959279" y="106038"/>
                </a:lnTo>
                <a:lnTo>
                  <a:pt x="966696" y="109675"/>
                </a:lnTo>
                <a:lnTo>
                  <a:pt x="984573" y="109675"/>
                </a:lnTo>
                <a:lnTo>
                  <a:pt x="990517" y="107678"/>
                </a:lnTo>
                <a:lnTo>
                  <a:pt x="995414" y="103685"/>
                </a:lnTo>
                <a:lnTo>
                  <a:pt x="997887" y="101689"/>
                </a:lnTo>
                <a:lnTo>
                  <a:pt x="999955" y="99240"/>
                </a:lnTo>
                <a:lnTo>
                  <a:pt x="1001619" y="96340"/>
                </a:lnTo>
                <a:lnTo>
                  <a:pt x="1001477" y="107607"/>
                </a:lnTo>
                <a:lnTo>
                  <a:pt x="1013601" y="107607"/>
                </a:lnTo>
                <a:lnTo>
                  <a:pt x="1013601" y="31234"/>
                </a:lnTo>
                <a:lnTo>
                  <a:pt x="1000763" y="31234"/>
                </a:lnTo>
                <a:lnTo>
                  <a:pt x="1000763" y="76207"/>
                </a:lnTo>
                <a:lnTo>
                  <a:pt x="999884" y="82078"/>
                </a:lnTo>
                <a:lnTo>
                  <a:pt x="998125" y="86357"/>
                </a:lnTo>
                <a:lnTo>
                  <a:pt x="994891" y="94344"/>
                </a:lnTo>
                <a:lnTo>
                  <a:pt x="988805" y="98337"/>
                </a:lnTo>
                <a:lnTo>
                  <a:pt x="973638" y="98337"/>
                </a:lnTo>
                <a:lnTo>
                  <a:pt x="969383" y="96055"/>
                </a:lnTo>
                <a:lnTo>
                  <a:pt x="967100" y="91491"/>
                </a:lnTo>
                <a:lnTo>
                  <a:pt x="965864" y="89019"/>
                </a:lnTo>
                <a:lnTo>
                  <a:pt x="965246" y="85834"/>
                </a:lnTo>
                <a:lnTo>
                  <a:pt x="965246" y="31234"/>
                </a:lnTo>
                <a:close/>
              </a:path>
              <a:path w="1481223" h="138913">
                <a:moveTo>
                  <a:pt x="1156478" y="48990"/>
                </a:moveTo>
                <a:lnTo>
                  <a:pt x="1156478" y="60970"/>
                </a:lnTo>
                <a:lnTo>
                  <a:pt x="1230866" y="60970"/>
                </a:lnTo>
                <a:lnTo>
                  <a:pt x="1230866" y="48990"/>
                </a:lnTo>
                <a:lnTo>
                  <a:pt x="1156478" y="48990"/>
                </a:lnTo>
                <a:close/>
              </a:path>
              <a:path w="1481223" h="138913">
                <a:moveTo>
                  <a:pt x="1156478" y="79582"/>
                </a:moveTo>
                <a:lnTo>
                  <a:pt x="1156478" y="91776"/>
                </a:lnTo>
                <a:lnTo>
                  <a:pt x="1230866" y="91776"/>
                </a:lnTo>
                <a:lnTo>
                  <a:pt x="1230866" y="79582"/>
                </a:lnTo>
                <a:lnTo>
                  <a:pt x="1156478" y="79582"/>
                </a:lnTo>
                <a:close/>
              </a:path>
              <a:path w="1481223" h="138913">
                <a:moveTo>
                  <a:pt x="1340889" y="19610"/>
                </a:moveTo>
                <a:lnTo>
                  <a:pt x="1340889" y="7203"/>
                </a:lnTo>
                <a:lnTo>
                  <a:pt x="1287827" y="7203"/>
                </a:lnTo>
                <a:lnTo>
                  <a:pt x="1280053" y="62183"/>
                </a:lnTo>
                <a:lnTo>
                  <a:pt x="1291178" y="62824"/>
                </a:lnTo>
                <a:lnTo>
                  <a:pt x="1293413" y="59782"/>
                </a:lnTo>
                <a:lnTo>
                  <a:pt x="1296111" y="57405"/>
                </a:lnTo>
                <a:lnTo>
                  <a:pt x="1299273" y="55693"/>
                </a:lnTo>
                <a:lnTo>
                  <a:pt x="1302435" y="53982"/>
                </a:lnTo>
                <a:lnTo>
                  <a:pt x="1306228" y="53127"/>
                </a:lnTo>
                <a:lnTo>
                  <a:pt x="1316735" y="53127"/>
                </a:lnTo>
                <a:lnTo>
                  <a:pt x="1321953" y="55075"/>
                </a:lnTo>
                <a:lnTo>
                  <a:pt x="1326304" y="58974"/>
                </a:lnTo>
                <a:lnTo>
                  <a:pt x="1330655" y="62872"/>
                </a:lnTo>
                <a:lnTo>
                  <a:pt x="1332830" y="68387"/>
                </a:lnTo>
                <a:lnTo>
                  <a:pt x="1332830" y="81413"/>
                </a:lnTo>
                <a:lnTo>
                  <a:pt x="1330999" y="86785"/>
                </a:lnTo>
                <a:lnTo>
                  <a:pt x="1327338" y="91634"/>
                </a:lnTo>
                <a:lnTo>
                  <a:pt x="1323676" y="96483"/>
                </a:lnTo>
                <a:lnTo>
                  <a:pt x="1318043" y="98908"/>
                </a:lnTo>
                <a:lnTo>
                  <a:pt x="1306441" y="98908"/>
                </a:lnTo>
                <a:lnTo>
                  <a:pt x="1302923" y="98195"/>
                </a:lnTo>
                <a:lnTo>
                  <a:pt x="1299880" y="96768"/>
                </a:lnTo>
                <a:lnTo>
                  <a:pt x="1293936" y="93964"/>
                </a:lnTo>
                <a:lnTo>
                  <a:pt x="1290536" y="88900"/>
                </a:lnTo>
                <a:lnTo>
                  <a:pt x="1289681" y="81579"/>
                </a:lnTo>
                <a:lnTo>
                  <a:pt x="1276344" y="81579"/>
                </a:lnTo>
                <a:lnTo>
                  <a:pt x="1277104" y="91278"/>
                </a:lnTo>
                <a:lnTo>
                  <a:pt x="1280683" y="98468"/>
                </a:lnTo>
                <a:lnTo>
                  <a:pt x="1287078" y="103151"/>
                </a:lnTo>
                <a:lnTo>
                  <a:pt x="1293472" y="107834"/>
                </a:lnTo>
                <a:lnTo>
                  <a:pt x="1300830" y="110175"/>
                </a:lnTo>
                <a:lnTo>
                  <a:pt x="1309151" y="110175"/>
                </a:lnTo>
                <a:lnTo>
                  <a:pt x="1315537" y="109853"/>
                </a:lnTo>
                <a:lnTo>
                  <a:pt x="1328459" y="106387"/>
                </a:lnTo>
                <a:lnTo>
                  <a:pt x="1337715" y="99121"/>
                </a:lnTo>
                <a:lnTo>
                  <a:pt x="1344693" y="86430"/>
                </a:lnTo>
                <a:lnTo>
                  <a:pt x="1346666" y="73593"/>
                </a:lnTo>
                <a:lnTo>
                  <a:pt x="1346666" y="64322"/>
                </a:lnTo>
                <a:lnTo>
                  <a:pt x="1343409" y="56668"/>
                </a:lnTo>
                <a:lnTo>
                  <a:pt x="1336895" y="50631"/>
                </a:lnTo>
                <a:lnTo>
                  <a:pt x="1326015" y="43823"/>
                </a:lnTo>
                <a:lnTo>
                  <a:pt x="1313074" y="41574"/>
                </a:lnTo>
                <a:lnTo>
                  <a:pt x="1308082" y="41574"/>
                </a:lnTo>
                <a:lnTo>
                  <a:pt x="1303684" y="42358"/>
                </a:lnTo>
                <a:lnTo>
                  <a:pt x="1299880" y="43927"/>
                </a:lnTo>
                <a:lnTo>
                  <a:pt x="1297740" y="44831"/>
                </a:lnTo>
                <a:lnTo>
                  <a:pt x="1293105" y="47992"/>
                </a:lnTo>
                <a:lnTo>
                  <a:pt x="1297455" y="19610"/>
                </a:lnTo>
                <a:lnTo>
                  <a:pt x="1340889" y="19610"/>
                </a:lnTo>
                <a:close/>
              </a:path>
              <a:path w="1481223" h="138913">
                <a:moveTo>
                  <a:pt x="1446063" y="5919"/>
                </a:moveTo>
                <a:lnTo>
                  <a:pt x="1388935" y="110317"/>
                </a:lnTo>
                <a:lnTo>
                  <a:pt x="1396852" y="110317"/>
                </a:lnTo>
                <a:lnTo>
                  <a:pt x="1453979" y="5919"/>
                </a:lnTo>
                <a:lnTo>
                  <a:pt x="1446063" y="5919"/>
                </a:lnTo>
                <a:close/>
              </a:path>
              <a:path w="1481223" h="138913">
                <a:moveTo>
                  <a:pt x="1382326" y="48135"/>
                </a:moveTo>
                <a:lnTo>
                  <a:pt x="1378867" y="46697"/>
                </a:lnTo>
                <a:lnTo>
                  <a:pt x="1379521" y="58261"/>
                </a:lnTo>
                <a:lnTo>
                  <a:pt x="1386367" y="58261"/>
                </a:lnTo>
                <a:lnTo>
                  <a:pt x="1386367" y="48135"/>
                </a:lnTo>
                <a:lnTo>
                  <a:pt x="1382326" y="48135"/>
                </a:lnTo>
                <a:close/>
              </a:path>
              <a:path w="1481223" h="138913">
                <a:moveTo>
                  <a:pt x="1452315" y="97481"/>
                </a:moveTo>
                <a:lnTo>
                  <a:pt x="1448831" y="96044"/>
                </a:lnTo>
                <a:lnTo>
                  <a:pt x="1449510" y="107608"/>
                </a:lnTo>
                <a:lnTo>
                  <a:pt x="1456404" y="107608"/>
                </a:lnTo>
                <a:lnTo>
                  <a:pt x="1456404" y="97481"/>
                </a:lnTo>
                <a:lnTo>
                  <a:pt x="1452315" y="97481"/>
                </a:lnTo>
                <a:close/>
              </a:path>
              <a:path w="1481223" h="138913">
                <a:moveTo>
                  <a:pt x="1433938" y="95485"/>
                </a:moveTo>
                <a:lnTo>
                  <a:pt x="1438787" y="100334"/>
                </a:lnTo>
                <a:lnTo>
                  <a:pt x="1443638" y="105183"/>
                </a:lnTo>
                <a:lnTo>
                  <a:pt x="1449510" y="107608"/>
                </a:lnTo>
                <a:lnTo>
                  <a:pt x="1448831" y="96044"/>
                </a:lnTo>
                <a:lnTo>
                  <a:pt x="1445956" y="93167"/>
                </a:lnTo>
                <a:lnTo>
                  <a:pt x="1443079" y="90291"/>
                </a:lnTo>
                <a:lnTo>
                  <a:pt x="1441641" y="86832"/>
                </a:lnTo>
                <a:lnTo>
                  <a:pt x="1441641" y="78751"/>
                </a:lnTo>
                <a:lnTo>
                  <a:pt x="1443079" y="75292"/>
                </a:lnTo>
                <a:lnTo>
                  <a:pt x="1445956" y="72416"/>
                </a:lnTo>
                <a:lnTo>
                  <a:pt x="1448831" y="69539"/>
                </a:lnTo>
                <a:lnTo>
                  <a:pt x="1452315" y="68101"/>
                </a:lnTo>
                <a:lnTo>
                  <a:pt x="1460445" y="68101"/>
                </a:lnTo>
                <a:lnTo>
                  <a:pt x="1463904" y="69539"/>
                </a:lnTo>
                <a:lnTo>
                  <a:pt x="1466781" y="72416"/>
                </a:lnTo>
                <a:lnTo>
                  <a:pt x="1469658" y="75292"/>
                </a:lnTo>
                <a:lnTo>
                  <a:pt x="1471096" y="78751"/>
                </a:lnTo>
                <a:lnTo>
                  <a:pt x="1471096" y="86832"/>
                </a:lnTo>
                <a:lnTo>
                  <a:pt x="1469658" y="90291"/>
                </a:lnTo>
                <a:lnTo>
                  <a:pt x="1466781" y="93167"/>
                </a:lnTo>
                <a:lnTo>
                  <a:pt x="1463904" y="96044"/>
                </a:lnTo>
                <a:lnTo>
                  <a:pt x="1460445" y="97481"/>
                </a:lnTo>
                <a:lnTo>
                  <a:pt x="1456404" y="97481"/>
                </a:lnTo>
                <a:lnTo>
                  <a:pt x="1456404" y="107608"/>
                </a:lnTo>
                <a:lnTo>
                  <a:pt x="1463250" y="107608"/>
                </a:lnTo>
                <a:lnTo>
                  <a:pt x="1469098" y="105183"/>
                </a:lnTo>
                <a:lnTo>
                  <a:pt x="1473949" y="100334"/>
                </a:lnTo>
                <a:lnTo>
                  <a:pt x="1478798" y="95485"/>
                </a:lnTo>
                <a:lnTo>
                  <a:pt x="1481223" y="89638"/>
                </a:lnTo>
                <a:lnTo>
                  <a:pt x="1481223" y="75946"/>
                </a:lnTo>
                <a:lnTo>
                  <a:pt x="1478798" y="70098"/>
                </a:lnTo>
                <a:lnTo>
                  <a:pt x="1473949" y="65249"/>
                </a:lnTo>
                <a:lnTo>
                  <a:pt x="1469098" y="60400"/>
                </a:lnTo>
                <a:lnTo>
                  <a:pt x="1463250" y="57976"/>
                </a:lnTo>
                <a:lnTo>
                  <a:pt x="1449510" y="57976"/>
                </a:lnTo>
                <a:lnTo>
                  <a:pt x="1443638" y="60400"/>
                </a:lnTo>
                <a:lnTo>
                  <a:pt x="1438787" y="65249"/>
                </a:lnTo>
                <a:lnTo>
                  <a:pt x="1433938" y="70098"/>
                </a:lnTo>
                <a:lnTo>
                  <a:pt x="1431513" y="75946"/>
                </a:lnTo>
                <a:lnTo>
                  <a:pt x="1431513" y="89638"/>
                </a:lnTo>
                <a:lnTo>
                  <a:pt x="1433938" y="95485"/>
                </a:lnTo>
                <a:close/>
              </a:path>
              <a:path w="1481223" h="138913">
                <a:moveTo>
                  <a:pt x="1363972" y="46138"/>
                </a:moveTo>
                <a:lnTo>
                  <a:pt x="1368823" y="50987"/>
                </a:lnTo>
                <a:lnTo>
                  <a:pt x="1373673" y="55836"/>
                </a:lnTo>
                <a:lnTo>
                  <a:pt x="1379521" y="58261"/>
                </a:lnTo>
                <a:lnTo>
                  <a:pt x="1378867" y="46697"/>
                </a:lnTo>
                <a:lnTo>
                  <a:pt x="1375990" y="43820"/>
                </a:lnTo>
                <a:lnTo>
                  <a:pt x="1373113" y="40944"/>
                </a:lnTo>
                <a:lnTo>
                  <a:pt x="1371675" y="37486"/>
                </a:lnTo>
                <a:lnTo>
                  <a:pt x="1371675" y="29356"/>
                </a:lnTo>
                <a:lnTo>
                  <a:pt x="1373113" y="25886"/>
                </a:lnTo>
                <a:lnTo>
                  <a:pt x="1375990" y="23033"/>
                </a:lnTo>
                <a:lnTo>
                  <a:pt x="1378867" y="20181"/>
                </a:lnTo>
                <a:lnTo>
                  <a:pt x="1382326" y="18755"/>
                </a:lnTo>
                <a:lnTo>
                  <a:pt x="1390457" y="18755"/>
                </a:lnTo>
                <a:lnTo>
                  <a:pt x="1393939" y="20193"/>
                </a:lnTo>
                <a:lnTo>
                  <a:pt x="1396815" y="23069"/>
                </a:lnTo>
                <a:lnTo>
                  <a:pt x="1399692" y="25945"/>
                </a:lnTo>
                <a:lnTo>
                  <a:pt x="1401130" y="29404"/>
                </a:lnTo>
                <a:lnTo>
                  <a:pt x="1401130" y="37486"/>
                </a:lnTo>
                <a:lnTo>
                  <a:pt x="1399692" y="40944"/>
                </a:lnTo>
                <a:lnTo>
                  <a:pt x="1396815" y="43820"/>
                </a:lnTo>
                <a:lnTo>
                  <a:pt x="1393939" y="46697"/>
                </a:lnTo>
                <a:lnTo>
                  <a:pt x="1390457" y="48135"/>
                </a:lnTo>
                <a:lnTo>
                  <a:pt x="1386367" y="48135"/>
                </a:lnTo>
                <a:lnTo>
                  <a:pt x="1386367" y="58261"/>
                </a:lnTo>
                <a:lnTo>
                  <a:pt x="1393261" y="58261"/>
                </a:lnTo>
                <a:lnTo>
                  <a:pt x="1399134" y="55836"/>
                </a:lnTo>
                <a:lnTo>
                  <a:pt x="1403984" y="50987"/>
                </a:lnTo>
                <a:lnTo>
                  <a:pt x="1408833" y="46138"/>
                </a:lnTo>
                <a:lnTo>
                  <a:pt x="1411258" y="40291"/>
                </a:lnTo>
                <a:lnTo>
                  <a:pt x="1411258" y="26599"/>
                </a:lnTo>
                <a:lnTo>
                  <a:pt x="1408833" y="20739"/>
                </a:lnTo>
                <a:lnTo>
                  <a:pt x="1403984" y="15866"/>
                </a:lnTo>
                <a:lnTo>
                  <a:pt x="1399134" y="10994"/>
                </a:lnTo>
                <a:lnTo>
                  <a:pt x="1393261" y="8557"/>
                </a:lnTo>
                <a:lnTo>
                  <a:pt x="1379521" y="8557"/>
                </a:lnTo>
                <a:lnTo>
                  <a:pt x="1373673" y="10994"/>
                </a:lnTo>
                <a:lnTo>
                  <a:pt x="1368823" y="15866"/>
                </a:lnTo>
                <a:lnTo>
                  <a:pt x="1363972" y="20739"/>
                </a:lnTo>
                <a:lnTo>
                  <a:pt x="1361548" y="26599"/>
                </a:lnTo>
                <a:lnTo>
                  <a:pt x="1361548" y="40291"/>
                </a:lnTo>
                <a:lnTo>
                  <a:pt x="1363972" y="46138"/>
                </a:lnTo>
                <a:close/>
              </a:path>
              <a:path w="1481223" h="138913">
                <a:moveTo>
                  <a:pt x="1050307" y="31234"/>
                </a:moveTo>
                <a:lnTo>
                  <a:pt x="1037612" y="31234"/>
                </a:lnTo>
                <a:lnTo>
                  <a:pt x="1037612" y="107607"/>
                </a:lnTo>
                <a:lnTo>
                  <a:pt x="1050450" y="107607"/>
                </a:lnTo>
                <a:lnTo>
                  <a:pt x="1050450" y="57262"/>
                </a:lnTo>
                <a:lnTo>
                  <a:pt x="1052435" y="50464"/>
                </a:lnTo>
                <a:lnTo>
                  <a:pt x="1056404" y="46708"/>
                </a:lnTo>
                <a:lnTo>
                  <a:pt x="1060375" y="42952"/>
                </a:lnTo>
                <a:lnTo>
                  <a:pt x="1064784" y="41074"/>
                </a:lnTo>
                <a:lnTo>
                  <a:pt x="1074960" y="41074"/>
                </a:lnTo>
                <a:lnTo>
                  <a:pt x="1078597" y="42857"/>
                </a:lnTo>
                <a:lnTo>
                  <a:pt x="1080547" y="46423"/>
                </a:lnTo>
                <a:lnTo>
                  <a:pt x="1081782" y="48800"/>
                </a:lnTo>
                <a:lnTo>
                  <a:pt x="1082401" y="52580"/>
                </a:lnTo>
                <a:lnTo>
                  <a:pt x="1082401" y="107607"/>
                </a:lnTo>
                <a:lnTo>
                  <a:pt x="1095453" y="107607"/>
                </a:lnTo>
                <a:lnTo>
                  <a:pt x="1095453" y="55289"/>
                </a:lnTo>
                <a:lnTo>
                  <a:pt x="1097271" y="49656"/>
                </a:lnTo>
                <a:lnTo>
                  <a:pt x="1100909" y="46280"/>
                </a:lnTo>
                <a:lnTo>
                  <a:pt x="1104546" y="42905"/>
                </a:lnTo>
                <a:lnTo>
                  <a:pt x="1108885" y="41217"/>
                </a:lnTo>
                <a:lnTo>
                  <a:pt x="1117586" y="41217"/>
                </a:lnTo>
                <a:lnTo>
                  <a:pt x="1120688" y="42168"/>
                </a:lnTo>
                <a:lnTo>
                  <a:pt x="1123231" y="44069"/>
                </a:lnTo>
                <a:lnTo>
                  <a:pt x="1125776" y="45972"/>
                </a:lnTo>
                <a:lnTo>
                  <a:pt x="1127047" y="49465"/>
                </a:lnTo>
                <a:lnTo>
                  <a:pt x="1127047" y="107607"/>
                </a:lnTo>
                <a:lnTo>
                  <a:pt x="1140385" y="107607"/>
                </a:lnTo>
                <a:lnTo>
                  <a:pt x="1140385" y="50012"/>
                </a:lnTo>
                <a:lnTo>
                  <a:pt x="1139386" y="44640"/>
                </a:lnTo>
                <a:lnTo>
                  <a:pt x="1137389" y="40647"/>
                </a:lnTo>
                <a:lnTo>
                  <a:pt x="1133680" y="33231"/>
                </a:lnTo>
                <a:lnTo>
                  <a:pt x="1126691" y="29522"/>
                </a:lnTo>
                <a:lnTo>
                  <a:pt x="1111619" y="29522"/>
                </a:lnTo>
                <a:lnTo>
                  <a:pt x="1107292" y="30509"/>
                </a:lnTo>
                <a:lnTo>
                  <a:pt x="1103441" y="32482"/>
                </a:lnTo>
                <a:lnTo>
                  <a:pt x="1099589" y="34455"/>
                </a:lnTo>
                <a:lnTo>
                  <a:pt x="1096237" y="37485"/>
                </a:lnTo>
                <a:lnTo>
                  <a:pt x="1093385" y="41574"/>
                </a:lnTo>
                <a:lnTo>
                  <a:pt x="1091673" y="38246"/>
                </a:lnTo>
                <a:lnTo>
                  <a:pt x="1089771" y="35726"/>
                </a:lnTo>
                <a:lnTo>
                  <a:pt x="1087679" y="34015"/>
                </a:lnTo>
                <a:lnTo>
                  <a:pt x="1083970" y="31020"/>
                </a:lnTo>
                <a:lnTo>
                  <a:pt x="1079073" y="29522"/>
                </a:lnTo>
                <a:lnTo>
                  <a:pt x="1067614" y="29522"/>
                </a:lnTo>
                <a:lnTo>
                  <a:pt x="1062812" y="30972"/>
                </a:lnTo>
                <a:lnTo>
                  <a:pt x="1058580" y="33872"/>
                </a:lnTo>
                <a:lnTo>
                  <a:pt x="1056108" y="35584"/>
                </a:lnTo>
                <a:lnTo>
                  <a:pt x="1053350" y="38317"/>
                </a:lnTo>
                <a:lnTo>
                  <a:pt x="1050307" y="42073"/>
                </a:lnTo>
                <a:lnTo>
                  <a:pt x="1050307" y="31234"/>
                </a:lnTo>
                <a:close/>
              </a:path>
              <a:path w="1481223" h="138913">
                <a:moveTo>
                  <a:pt x="806868" y="31234"/>
                </a:moveTo>
                <a:lnTo>
                  <a:pt x="794173" y="31234"/>
                </a:lnTo>
                <a:lnTo>
                  <a:pt x="794173" y="107607"/>
                </a:lnTo>
                <a:lnTo>
                  <a:pt x="807010" y="107607"/>
                </a:lnTo>
                <a:lnTo>
                  <a:pt x="807010" y="57262"/>
                </a:lnTo>
                <a:lnTo>
                  <a:pt x="808996" y="50464"/>
                </a:lnTo>
                <a:lnTo>
                  <a:pt x="812965" y="46708"/>
                </a:lnTo>
                <a:lnTo>
                  <a:pt x="816936" y="42952"/>
                </a:lnTo>
                <a:lnTo>
                  <a:pt x="821345" y="41074"/>
                </a:lnTo>
                <a:lnTo>
                  <a:pt x="831521" y="41074"/>
                </a:lnTo>
                <a:lnTo>
                  <a:pt x="835158" y="42857"/>
                </a:lnTo>
                <a:lnTo>
                  <a:pt x="837108" y="46423"/>
                </a:lnTo>
                <a:lnTo>
                  <a:pt x="838343" y="48800"/>
                </a:lnTo>
                <a:lnTo>
                  <a:pt x="838962" y="52580"/>
                </a:lnTo>
                <a:lnTo>
                  <a:pt x="838962" y="107607"/>
                </a:lnTo>
                <a:lnTo>
                  <a:pt x="852013" y="107607"/>
                </a:lnTo>
                <a:lnTo>
                  <a:pt x="852013" y="55289"/>
                </a:lnTo>
                <a:lnTo>
                  <a:pt x="853832" y="49655"/>
                </a:lnTo>
                <a:lnTo>
                  <a:pt x="857469" y="46280"/>
                </a:lnTo>
                <a:lnTo>
                  <a:pt x="861107" y="42905"/>
                </a:lnTo>
                <a:lnTo>
                  <a:pt x="865445" y="41217"/>
                </a:lnTo>
                <a:lnTo>
                  <a:pt x="874146" y="41217"/>
                </a:lnTo>
                <a:lnTo>
                  <a:pt x="877249" y="42168"/>
                </a:lnTo>
                <a:lnTo>
                  <a:pt x="879792" y="44069"/>
                </a:lnTo>
                <a:lnTo>
                  <a:pt x="882336" y="45971"/>
                </a:lnTo>
                <a:lnTo>
                  <a:pt x="883608" y="49465"/>
                </a:lnTo>
                <a:lnTo>
                  <a:pt x="883608" y="107607"/>
                </a:lnTo>
                <a:lnTo>
                  <a:pt x="896945" y="107607"/>
                </a:lnTo>
                <a:lnTo>
                  <a:pt x="896945" y="50012"/>
                </a:lnTo>
                <a:lnTo>
                  <a:pt x="895947" y="44640"/>
                </a:lnTo>
                <a:lnTo>
                  <a:pt x="893950" y="40647"/>
                </a:lnTo>
                <a:lnTo>
                  <a:pt x="890240" y="33231"/>
                </a:lnTo>
                <a:lnTo>
                  <a:pt x="883252" y="29522"/>
                </a:lnTo>
                <a:lnTo>
                  <a:pt x="868179" y="29522"/>
                </a:lnTo>
                <a:lnTo>
                  <a:pt x="863853" y="30509"/>
                </a:lnTo>
                <a:lnTo>
                  <a:pt x="860001" y="32482"/>
                </a:lnTo>
                <a:lnTo>
                  <a:pt x="856150" y="34455"/>
                </a:lnTo>
                <a:lnTo>
                  <a:pt x="852798" y="37485"/>
                </a:lnTo>
                <a:lnTo>
                  <a:pt x="849945" y="41574"/>
                </a:lnTo>
                <a:lnTo>
                  <a:pt x="848233" y="38246"/>
                </a:lnTo>
                <a:lnTo>
                  <a:pt x="846332" y="35726"/>
                </a:lnTo>
                <a:lnTo>
                  <a:pt x="844240" y="34015"/>
                </a:lnTo>
                <a:lnTo>
                  <a:pt x="840531" y="31020"/>
                </a:lnTo>
                <a:lnTo>
                  <a:pt x="835634" y="29522"/>
                </a:lnTo>
                <a:lnTo>
                  <a:pt x="824175" y="29522"/>
                </a:lnTo>
                <a:lnTo>
                  <a:pt x="819373" y="30972"/>
                </a:lnTo>
                <a:lnTo>
                  <a:pt x="815141" y="33872"/>
                </a:lnTo>
                <a:lnTo>
                  <a:pt x="812669" y="35584"/>
                </a:lnTo>
                <a:lnTo>
                  <a:pt x="809911" y="38317"/>
                </a:lnTo>
                <a:lnTo>
                  <a:pt x="806868" y="42073"/>
                </a:lnTo>
                <a:lnTo>
                  <a:pt x="806868" y="31234"/>
                </a:lnTo>
                <a:close/>
              </a:path>
              <a:path w="1481223" h="138913">
                <a:moveTo>
                  <a:pt x="473684" y="109818"/>
                </a:moveTo>
                <a:lnTo>
                  <a:pt x="473018" y="111530"/>
                </a:lnTo>
                <a:lnTo>
                  <a:pt x="471949" y="114144"/>
                </a:lnTo>
                <a:lnTo>
                  <a:pt x="470475" y="117662"/>
                </a:lnTo>
                <a:lnTo>
                  <a:pt x="469001" y="121180"/>
                </a:lnTo>
                <a:lnTo>
                  <a:pt x="467907" y="123509"/>
                </a:lnTo>
                <a:lnTo>
                  <a:pt x="465090" y="126398"/>
                </a:lnTo>
                <a:lnTo>
                  <a:pt x="462225" y="127574"/>
                </a:lnTo>
                <a:lnTo>
                  <a:pt x="459087" y="127574"/>
                </a:lnTo>
                <a:lnTo>
                  <a:pt x="456211" y="127217"/>
                </a:lnTo>
                <a:lnTo>
                  <a:pt x="452359" y="126219"/>
                </a:lnTo>
                <a:lnTo>
                  <a:pt x="452359" y="137914"/>
                </a:lnTo>
                <a:lnTo>
                  <a:pt x="453786" y="138294"/>
                </a:lnTo>
                <a:lnTo>
                  <a:pt x="456935" y="138841"/>
                </a:lnTo>
                <a:lnTo>
                  <a:pt x="467550" y="138913"/>
                </a:lnTo>
                <a:lnTo>
                  <a:pt x="472780" y="136773"/>
                </a:lnTo>
                <a:lnTo>
                  <a:pt x="475823" y="132494"/>
                </a:lnTo>
                <a:lnTo>
                  <a:pt x="479794" y="125265"/>
                </a:lnTo>
                <a:lnTo>
                  <a:pt x="484957" y="113478"/>
                </a:lnTo>
                <a:lnTo>
                  <a:pt x="491514" y="96839"/>
                </a:lnTo>
                <a:lnTo>
                  <a:pt x="494077" y="90001"/>
                </a:lnTo>
                <a:lnTo>
                  <a:pt x="498328" y="78381"/>
                </a:lnTo>
                <a:lnTo>
                  <a:pt x="503210" y="64750"/>
                </a:lnTo>
                <a:lnTo>
                  <a:pt x="508025" y="51284"/>
                </a:lnTo>
                <a:lnTo>
                  <a:pt x="512487" y="38865"/>
                </a:lnTo>
                <a:lnTo>
                  <a:pt x="515263" y="31234"/>
                </a:lnTo>
                <a:lnTo>
                  <a:pt x="501071" y="31234"/>
                </a:lnTo>
                <a:lnTo>
                  <a:pt x="480459" y="93417"/>
                </a:lnTo>
                <a:lnTo>
                  <a:pt x="459991" y="31234"/>
                </a:lnTo>
                <a:lnTo>
                  <a:pt x="445441" y="31234"/>
                </a:lnTo>
                <a:lnTo>
                  <a:pt x="473684" y="109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691445" y="1241075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904228" y="1286411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904228" y="1313498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852883" y="1366761"/>
            <a:ext cx="1368697" cy="121815"/>
          </a:xfrm>
          <a:custGeom>
            <a:avLst/>
            <a:gdLst/>
            <a:ahLst/>
            <a:cxnLst/>
            <a:rect l="l" t="t" r="r" b="b"/>
            <a:pathLst>
              <a:path w="1505567" h="138057">
                <a:moveTo>
                  <a:pt x="862307" y="92656"/>
                </a:moveTo>
                <a:lnTo>
                  <a:pt x="855175" y="96126"/>
                </a:lnTo>
                <a:lnTo>
                  <a:pt x="850944" y="98218"/>
                </a:lnTo>
                <a:lnTo>
                  <a:pt x="846569" y="99264"/>
                </a:lnTo>
                <a:lnTo>
                  <a:pt x="838343" y="99264"/>
                </a:lnTo>
                <a:lnTo>
                  <a:pt x="835134" y="98194"/>
                </a:lnTo>
                <a:lnTo>
                  <a:pt x="832423" y="96055"/>
                </a:lnTo>
                <a:lnTo>
                  <a:pt x="829714" y="93915"/>
                </a:lnTo>
                <a:lnTo>
                  <a:pt x="831973" y="110175"/>
                </a:lnTo>
                <a:lnTo>
                  <a:pt x="844953" y="110175"/>
                </a:lnTo>
                <a:lnTo>
                  <a:pt x="850349" y="108915"/>
                </a:lnTo>
                <a:lnTo>
                  <a:pt x="855247" y="106395"/>
                </a:lnTo>
                <a:lnTo>
                  <a:pt x="862307" y="92656"/>
                </a:lnTo>
                <a:close/>
              </a:path>
              <a:path w="1505567" h="138057">
                <a:moveTo>
                  <a:pt x="904076" y="2852"/>
                </a:moveTo>
                <a:lnTo>
                  <a:pt x="904076" y="107607"/>
                </a:lnTo>
                <a:lnTo>
                  <a:pt x="916915" y="107607"/>
                </a:lnTo>
                <a:lnTo>
                  <a:pt x="916915" y="2852"/>
                </a:lnTo>
                <a:lnTo>
                  <a:pt x="904076" y="2852"/>
                </a:lnTo>
                <a:close/>
              </a:path>
              <a:path w="1505567" h="138057">
                <a:moveTo>
                  <a:pt x="973899" y="48990"/>
                </a:moveTo>
                <a:lnTo>
                  <a:pt x="973899" y="60970"/>
                </a:lnTo>
                <a:lnTo>
                  <a:pt x="1048286" y="60970"/>
                </a:lnTo>
                <a:lnTo>
                  <a:pt x="1048286" y="48990"/>
                </a:lnTo>
                <a:lnTo>
                  <a:pt x="973899" y="48990"/>
                </a:lnTo>
                <a:close/>
              </a:path>
              <a:path w="1505567" h="138057">
                <a:moveTo>
                  <a:pt x="973899" y="79582"/>
                </a:moveTo>
                <a:lnTo>
                  <a:pt x="973899" y="91776"/>
                </a:lnTo>
                <a:lnTo>
                  <a:pt x="1048286" y="91776"/>
                </a:lnTo>
                <a:lnTo>
                  <a:pt x="1048286" y="79582"/>
                </a:lnTo>
                <a:lnTo>
                  <a:pt x="973899" y="79582"/>
                </a:lnTo>
                <a:close/>
              </a:path>
              <a:path w="1505567" h="138057">
                <a:moveTo>
                  <a:pt x="1146541" y="7784"/>
                </a:moveTo>
                <a:lnTo>
                  <a:pt x="1138863" y="5205"/>
                </a:lnTo>
                <a:lnTo>
                  <a:pt x="1129068" y="5205"/>
                </a:lnTo>
                <a:lnTo>
                  <a:pt x="1122174" y="16971"/>
                </a:lnTo>
                <a:lnTo>
                  <a:pt x="1134584" y="16971"/>
                </a:lnTo>
                <a:lnTo>
                  <a:pt x="1139219" y="18564"/>
                </a:lnTo>
                <a:lnTo>
                  <a:pt x="1142262" y="21750"/>
                </a:lnTo>
                <a:lnTo>
                  <a:pt x="1145305" y="24935"/>
                </a:lnTo>
                <a:lnTo>
                  <a:pt x="1146826" y="28429"/>
                </a:lnTo>
                <a:lnTo>
                  <a:pt x="1147184" y="53055"/>
                </a:lnTo>
                <a:lnTo>
                  <a:pt x="1150987" y="50915"/>
                </a:lnTo>
                <a:lnTo>
                  <a:pt x="1153793" y="48729"/>
                </a:lnTo>
                <a:lnTo>
                  <a:pt x="1155599" y="46494"/>
                </a:lnTo>
                <a:lnTo>
                  <a:pt x="1158832" y="42548"/>
                </a:lnTo>
                <a:lnTo>
                  <a:pt x="1160448" y="37390"/>
                </a:lnTo>
                <a:lnTo>
                  <a:pt x="1160448" y="24127"/>
                </a:lnTo>
                <a:lnTo>
                  <a:pt x="1157668" y="18101"/>
                </a:lnTo>
                <a:lnTo>
                  <a:pt x="1152105" y="12942"/>
                </a:lnTo>
                <a:lnTo>
                  <a:pt x="1146541" y="7784"/>
                </a:lnTo>
                <a:close/>
              </a:path>
              <a:path w="1505567" h="138057">
                <a:moveTo>
                  <a:pt x="1144367" y="94023"/>
                </a:moveTo>
                <a:lnTo>
                  <a:pt x="1140444" y="97232"/>
                </a:lnTo>
                <a:lnTo>
                  <a:pt x="1135511" y="98836"/>
                </a:lnTo>
                <a:lnTo>
                  <a:pt x="1122150" y="98836"/>
                </a:lnTo>
                <a:lnTo>
                  <a:pt x="1116670" y="96899"/>
                </a:lnTo>
                <a:lnTo>
                  <a:pt x="1113128" y="93024"/>
                </a:lnTo>
                <a:lnTo>
                  <a:pt x="1109586" y="89150"/>
                </a:lnTo>
                <a:lnTo>
                  <a:pt x="1107815" y="84550"/>
                </a:lnTo>
                <a:lnTo>
                  <a:pt x="1104918" y="103084"/>
                </a:lnTo>
                <a:lnTo>
                  <a:pt x="1116042" y="108669"/>
                </a:lnTo>
                <a:lnTo>
                  <a:pt x="1129282" y="110531"/>
                </a:lnTo>
                <a:lnTo>
                  <a:pt x="1131513" y="110487"/>
                </a:lnTo>
                <a:lnTo>
                  <a:pt x="1144824" y="107855"/>
                </a:lnTo>
                <a:lnTo>
                  <a:pt x="1144367" y="94023"/>
                </a:lnTo>
                <a:close/>
              </a:path>
              <a:path w="1505567" h="138057">
                <a:moveTo>
                  <a:pt x="1186742" y="92061"/>
                </a:moveTo>
                <a:lnTo>
                  <a:pt x="1186742" y="107607"/>
                </a:lnTo>
                <a:lnTo>
                  <a:pt x="1201648" y="107608"/>
                </a:lnTo>
                <a:lnTo>
                  <a:pt x="1201648" y="92062"/>
                </a:lnTo>
                <a:lnTo>
                  <a:pt x="1186742" y="92061"/>
                </a:lnTo>
                <a:close/>
              </a:path>
              <a:path w="1505567" h="138057">
                <a:moveTo>
                  <a:pt x="1244868" y="107608"/>
                </a:moveTo>
                <a:lnTo>
                  <a:pt x="1247056" y="97149"/>
                </a:lnTo>
                <a:lnTo>
                  <a:pt x="1248839" y="89566"/>
                </a:lnTo>
                <a:lnTo>
                  <a:pt x="1250217" y="84859"/>
                </a:lnTo>
                <a:lnTo>
                  <a:pt x="1254298" y="72974"/>
                </a:lnTo>
                <a:lnTo>
                  <a:pt x="1259632" y="60542"/>
                </a:lnTo>
                <a:lnTo>
                  <a:pt x="1261348" y="56906"/>
                </a:lnTo>
                <a:lnTo>
                  <a:pt x="1267357" y="45612"/>
                </a:lnTo>
                <a:lnTo>
                  <a:pt x="1274074" y="35014"/>
                </a:lnTo>
                <a:lnTo>
                  <a:pt x="1279517" y="27121"/>
                </a:lnTo>
                <a:lnTo>
                  <a:pt x="1283880" y="21584"/>
                </a:lnTo>
                <a:lnTo>
                  <a:pt x="1287161" y="18398"/>
                </a:lnTo>
                <a:lnTo>
                  <a:pt x="1287161" y="7203"/>
                </a:lnTo>
                <a:lnTo>
                  <a:pt x="1216126" y="7202"/>
                </a:lnTo>
                <a:lnTo>
                  <a:pt x="1216126" y="20109"/>
                </a:lnTo>
                <a:lnTo>
                  <a:pt x="1272612" y="20109"/>
                </a:lnTo>
                <a:lnTo>
                  <a:pt x="1266443" y="27663"/>
                </a:lnTo>
                <a:lnTo>
                  <a:pt x="1259132" y="37957"/>
                </a:lnTo>
                <a:lnTo>
                  <a:pt x="1252071" y="49418"/>
                </a:lnTo>
                <a:lnTo>
                  <a:pt x="1246476" y="59886"/>
                </a:lnTo>
                <a:lnTo>
                  <a:pt x="1241054" y="71780"/>
                </a:lnTo>
                <a:lnTo>
                  <a:pt x="1236613" y="83699"/>
                </a:lnTo>
                <a:lnTo>
                  <a:pt x="1233153" y="95641"/>
                </a:lnTo>
                <a:lnTo>
                  <a:pt x="1230676" y="107608"/>
                </a:lnTo>
                <a:lnTo>
                  <a:pt x="1244868" y="107608"/>
                </a:lnTo>
                <a:close/>
              </a:path>
              <a:path w="1505567" h="138057">
                <a:moveTo>
                  <a:pt x="1314738" y="54767"/>
                </a:moveTo>
                <a:lnTo>
                  <a:pt x="1315033" y="49931"/>
                </a:lnTo>
                <a:lnTo>
                  <a:pt x="1317361" y="36495"/>
                </a:lnTo>
                <a:lnTo>
                  <a:pt x="1321799" y="26278"/>
                </a:lnTo>
                <a:lnTo>
                  <a:pt x="1326030" y="19646"/>
                </a:lnTo>
                <a:lnTo>
                  <a:pt x="1331736" y="16330"/>
                </a:lnTo>
                <a:lnTo>
                  <a:pt x="1345192" y="16330"/>
                </a:lnTo>
                <a:lnTo>
                  <a:pt x="1349875" y="18469"/>
                </a:lnTo>
                <a:lnTo>
                  <a:pt x="1352965" y="22748"/>
                </a:lnTo>
                <a:lnTo>
                  <a:pt x="1354630" y="25030"/>
                </a:lnTo>
                <a:lnTo>
                  <a:pt x="1355843" y="28191"/>
                </a:lnTo>
                <a:lnTo>
                  <a:pt x="1356603" y="32233"/>
                </a:lnTo>
                <a:lnTo>
                  <a:pt x="1369298" y="32233"/>
                </a:lnTo>
                <a:lnTo>
                  <a:pt x="1369298" y="25957"/>
                </a:lnTo>
                <a:lnTo>
                  <a:pt x="1367052" y="19860"/>
                </a:lnTo>
                <a:lnTo>
                  <a:pt x="1362559" y="13941"/>
                </a:lnTo>
                <a:lnTo>
                  <a:pt x="1353198" y="7273"/>
                </a:lnTo>
                <a:lnTo>
                  <a:pt x="1338702" y="5063"/>
                </a:lnTo>
                <a:lnTo>
                  <a:pt x="1335107" y="5217"/>
                </a:lnTo>
                <a:lnTo>
                  <a:pt x="1322651" y="8830"/>
                </a:lnTo>
                <a:lnTo>
                  <a:pt x="1312984" y="17241"/>
                </a:lnTo>
                <a:lnTo>
                  <a:pt x="1306108" y="30450"/>
                </a:lnTo>
                <a:lnTo>
                  <a:pt x="1304281" y="36614"/>
                </a:lnTo>
                <a:lnTo>
                  <a:pt x="1302175" y="48809"/>
                </a:lnTo>
                <a:lnTo>
                  <a:pt x="1301473" y="62753"/>
                </a:lnTo>
                <a:lnTo>
                  <a:pt x="1302626" y="78241"/>
                </a:lnTo>
                <a:lnTo>
                  <a:pt x="1306097" y="90461"/>
                </a:lnTo>
                <a:lnTo>
                  <a:pt x="1311886" y="99371"/>
                </a:lnTo>
                <a:lnTo>
                  <a:pt x="1313157" y="100645"/>
                </a:lnTo>
                <a:lnTo>
                  <a:pt x="1316378" y="82411"/>
                </a:lnTo>
                <a:lnTo>
                  <a:pt x="1316378" y="68576"/>
                </a:lnTo>
                <a:lnTo>
                  <a:pt x="1314738" y="54767"/>
                </a:lnTo>
                <a:close/>
              </a:path>
              <a:path w="1505567" h="138057">
                <a:moveTo>
                  <a:pt x="1352634" y="107049"/>
                </a:moveTo>
                <a:lnTo>
                  <a:pt x="1362452" y="99514"/>
                </a:lnTo>
                <a:lnTo>
                  <a:pt x="1363029" y="98815"/>
                </a:lnTo>
                <a:lnTo>
                  <a:pt x="1369389" y="87588"/>
                </a:lnTo>
                <a:lnTo>
                  <a:pt x="1371509" y="74876"/>
                </a:lnTo>
                <a:lnTo>
                  <a:pt x="1371499" y="73819"/>
                </a:lnTo>
                <a:lnTo>
                  <a:pt x="1368961" y="60233"/>
                </a:lnTo>
                <a:lnTo>
                  <a:pt x="1361952" y="50416"/>
                </a:lnTo>
                <a:lnTo>
                  <a:pt x="1355581" y="44949"/>
                </a:lnTo>
                <a:lnTo>
                  <a:pt x="1348116" y="42216"/>
                </a:lnTo>
                <a:lnTo>
                  <a:pt x="1334517" y="42216"/>
                </a:lnTo>
                <a:lnTo>
                  <a:pt x="1329953" y="43167"/>
                </a:lnTo>
                <a:lnTo>
                  <a:pt x="1325864" y="45068"/>
                </a:lnTo>
                <a:lnTo>
                  <a:pt x="1321395" y="47207"/>
                </a:lnTo>
                <a:lnTo>
                  <a:pt x="1317686" y="50440"/>
                </a:lnTo>
                <a:lnTo>
                  <a:pt x="1314738" y="54767"/>
                </a:lnTo>
                <a:lnTo>
                  <a:pt x="1316378" y="68576"/>
                </a:lnTo>
                <a:lnTo>
                  <a:pt x="1318459" y="63062"/>
                </a:lnTo>
                <a:lnTo>
                  <a:pt x="1322619" y="59401"/>
                </a:lnTo>
                <a:lnTo>
                  <a:pt x="1326779" y="55741"/>
                </a:lnTo>
                <a:lnTo>
                  <a:pt x="1331617" y="53911"/>
                </a:lnTo>
                <a:lnTo>
                  <a:pt x="1345026" y="53911"/>
                </a:lnTo>
                <a:lnTo>
                  <a:pt x="1350470" y="56276"/>
                </a:lnTo>
                <a:lnTo>
                  <a:pt x="1353465" y="61006"/>
                </a:lnTo>
                <a:lnTo>
                  <a:pt x="1356460" y="65736"/>
                </a:lnTo>
                <a:lnTo>
                  <a:pt x="1357958" y="70716"/>
                </a:lnTo>
                <a:lnTo>
                  <a:pt x="1357958" y="82126"/>
                </a:lnTo>
                <a:lnTo>
                  <a:pt x="1356282" y="87486"/>
                </a:lnTo>
                <a:lnTo>
                  <a:pt x="1352930" y="92026"/>
                </a:lnTo>
                <a:lnTo>
                  <a:pt x="1349578" y="96566"/>
                </a:lnTo>
                <a:lnTo>
                  <a:pt x="1344526" y="98836"/>
                </a:lnTo>
                <a:lnTo>
                  <a:pt x="1331071" y="98836"/>
                </a:lnTo>
                <a:lnTo>
                  <a:pt x="1325829" y="96637"/>
                </a:lnTo>
                <a:lnTo>
                  <a:pt x="1322049" y="92240"/>
                </a:lnTo>
                <a:lnTo>
                  <a:pt x="1318268" y="87843"/>
                </a:lnTo>
                <a:lnTo>
                  <a:pt x="1316378" y="82411"/>
                </a:lnTo>
                <a:lnTo>
                  <a:pt x="1313157" y="100645"/>
                </a:lnTo>
                <a:lnTo>
                  <a:pt x="1324030" y="107846"/>
                </a:lnTo>
                <a:lnTo>
                  <a:pt x="1336634" y="110246"/>
                </a:lnTo>
                <a:lnTo>
                  <a:pt x="1339638" y="110156"/>
                </a:lnTo>
                <a:lnTo>
                  <a:pt x="1352634" y="107049"/>
                </a:lnTo>
                <a:close/>
              </a:path>
              <a:path w="1505567" h="138057">
                <a:moveTo>
                  <a:pt x="1470406" y="5919"/>
                </a:moveTo>
                <a:lnTo>
                  <a:pt x="1413279" y="110317"/>
                </a:lnTo>
                <a:lnTo>
                  <a:pt x="1421196" y="110317"/>
                </a:lnTo>
                <a:lnTo>
                  <a:pt x="1478323" y="5919"/>
                </a:lnTo>
                <a:lnTo>
                  <a:pt x="1470406" y="5919"/>
                </a:lnTo>
                <a:close/>
              </a:path>
              <a:path w="1505567" h="138057">
                <a:moveTo>
                  <a:pt x="1406670" y="48135"/>
                </a:moveTo>
                <a:lnTo>
                  <a:pt x="1403211" y="46697"/>
                </a:lnTo>
                <a:lnTo>
                  <a:pt x="1403865" y="58261"/>
                </a:lnTo>
                <a:lnTo>
                  <a:pt x="1410711" y="58261"/>
                </a:lnTo>
                <a:lnTo>
                  <a:pt x="1410711" y="48135"/>
                </a:lnTo>
                <a:lnTo>
                  <a:pt x="1406670" y="48135"/>
                </a:lnTo>
                <a:close/>
              </a:path>
              <a:path w="1505567" h="138057">
                <a:moveTo>
                  <a:pt x="1476659" y="97481"/>
                </a:moveTo>
                <a:lnTo>
                  <a:pt x="1473175" y="96044"/>
                </a:lnTo>
                <a:lnTo>
                  <a:pt x="1473854" y="107608"/>
                </a:lnTo>
                <a:lnTo>
                  <a:pt x="1480748" y="107608"/>
                </a:lnTo>
                <a:lnTo>
                  <a:pt x="1480748" y="97481"/>
                </a:lnTo>
                <a:lnTo>
                  <a:pt x="1476659" y="97481"/>
                </a:lnTo>
                <a:close/>
              </a:path>
              <a:path w="1505567" h="138057">
                <a:moveTo>
                  <a:pt x="1458282" y="95485"/>
                </a:moveTo>
                <a:lnTo>
                  <a:pt x="1463131" y="100334"/>
                </a:lnTo>
                <a:lnTo>
                  <a:pt x="1467982" y="105183"/>
                </a:lnTo>
                <a:lnTo>
                  <a:pt x="1473854" y="107608"/>
                </a:lnTo>
                <a:lnTo>
                  <a:pt x="1473175" y="96044"/>
                </a:lnTo>
                <a:lnTo>
                  <a:pt x="1470299" y="93167"/>
                </a:lnTo>
                <a:lnTo>
                  <a:pt x="1467423" y="90291"/>
                </a:lnTo>
                <a:lnTo>
                  <a:pt x="1465985" y="86832"/>
                </a:lnTo>
                <a:lnTo>
                  <a:pt x="1465985" y="78751"/>
                </a:lnTo>
                <a:lnTo>
                  <a:pt x="1467423" y="75292"/>
                </a:lnTo>
                <a:lnTo>
                  <a:pt x="1470299" y="72416"/>
                </a:lnTo>
                <a:lnTo>
                  <a:pt x="1473175" y="69539"/>
                </a:lnTo>
                <a:lnTo>
                  <a:pt x="1476659" y="68101"/>
                </a:lnTo>
                <a:lnTo>
                  <a:pt x="1484789" y="68101"/>
                </a:lnTo>
                <a:lnTo>
                  <a:pt x="1488248" y="69539"/>
                </a:lnTo>
                <a:lnTo>
                  <a:pt x="1491125" y="72416"/>
                </a:lnTo>
                <a:lnTo>
                  <a:pt x="1494001" y="75292"/>
                </a:lnTo>
                <a:lnTo>
                  <a:pt x="1495440" y="78751"/>
                </a:lnTo>
                <a:lnTo>
                  <a:pt x="1495440" y="86832"/>
                </a:lnTo>
                <a:lnTo>
                  <a:pt x="1494001" y="90291"/>
                </a:lnTo>
                <a:lnTo>
                  <a:pt x="1491125" y="93167"/>
                </a:lnTo>
                <a:lnTo>
                  <a:pt x="1488248" y="96044"/>
                </a:lnTo>
                <a:lnTo>
                  <a:pt x="1484789" y="97481"/>
                </a:lnTo>
                <a:lnTo>
                  <a:pt x="1480748" y="97481"/>
                </a:lnTo>
                <a:lnTo>
                  <a:pt x="1480748" y="107608"/>
                </a:lnTo>
                <a:lnTo>
                  <a:pt x="1487594" y="107608"/>
                </a:lnTo>
                <a:lnTo>
                  <a:pt x="1493442" y="105183"/>
                </a:lnTo>
                <a:lnTo>
                  <a:pt x="1498293" y="100334"/>
                </a:lnTo>
                <a:lnTo>
                  <a:pt x="1503142" y="95485"/>
                </a:lnTo>
                <a:lnTo>
                  <a:pt x="1505567" y="89638"/>
                </a:lnTo>
                <a:lnTo>
                  <a:pt x="1505567" y="75946"/>
                </a:lnTo>
                <a:lnTo>
                  <a:pt x="1503142" y="70098"/>
                </a:lnTo>
                <a:lnTo>
                  <a:pt x="1498293" y="65249"/>
                </a:lnTo>
                <a:lnTo>
                  <a:pt x="1493442" y="60400"/>
                </a:lnTo>
                <a:lnTo>
                  <a:pt x="1487594" y="57976"/>
                </a:lnTo>
                <a:lnTo>
                  <a:pt x="1473854" y="57976"/>
                </a:lnTo>
                <a:lnTo>
                  <a:pt x="1467982" y="60400"/>
                </a:lnTo>
                <a:lnTo>
                  <a:pt x="1463131" y="65249"/>
                </a:lnTo>
                <a:lnTo>
                  <a:pt x="1458282" y="70098"/>
                </a:lnTo>
                <a:lnTo>
                  <a:pt x="1455857" y="75946"/>
                </a:lnTo>
                <a:lnTo>
                  <a:pt x="1455857" y="89638"/>
                </a:lnTo>
                <a:lnTo>
                  <a:pt x="1458282" y="95485"/>
                </a:lnTo>
                <a:close/>
              </a:path>
              <a:path w="1505567" h="138057">
                <a:moveTo>
                  <a:pt x="1388316" y="46138"/>
                </a:moveTo>
                <a:lnTo>
                  <a:pt x="1393167" y="50987"/>
                </a:lnTo>
                <a:lnTo>
                  <a:pt x="1398016" y="55836"/>
                </a:lnTo>
                <a:lnTo>
                  <a:pt x="1403865" y="58261"/>
                </a:lnTo>
                <a:lnTo>
                  <a:pt x="1403211" y="46697"/>
                </a:lnTo>
                <a:lnTo>
                  <a:pt x="1400334" y="43820"/>
                </a:lnTo>
                <a:lnTo>
                  <a:pt x="1397457" y="40944"/>
                </a:lnTo>
                <a:lnTo>
                  <a:pt x="1396019" y="37486"/>
                </a:lnTo>
                <a:lnTo>
                  <a:pt x="1396019" y="29356"/>
                </a:lnTo>
                <a:lnTo>
                  <a:pt x="1397457" y="25886"/>
                </a:lnTo>
                <a:lnTo>
                  <a:pt x="1400334" y="23033"/>
                </a:lnTo>
                <a:lnTo>
                  <a:pt x="1403211" y="20181"/>
                </a:lnTo>
                <a:lnTo>
                  <a:pt x="1406670" y="18755"/>
                </a:lnTo>
                <a:lnTo>
                  <a:pt x="1414801" y="18755"/>
                </a:lnTo>
                <a:lnTo>
                  <a:pt x="1418283" y="20193"/>
                </a:lnTo>
                <a:lnTo>
                  <a:pt x="1421159" y="23069"/>
                </a:lnTo>
                <a:lnTo>
                  <a:pt x="1424036" y="25945"/>
                </a:lnTo>
                <a:lnTo>
                  <a:pt x="1425474" y="29404"/>
                </a:lnTo>
                <a:lnTo>
                  <a:pt x="1425474" y="37486"/>
                </a:lnTo>
                <a:lnTo>
                  <a:pt x="1424036" y="40944"/>
                </a:lnTo>
                <a:lnTo>
                  <a:pt x="1421159" y="43820"/>
                </a:lnTo>
                <a:lnTo>
                  <a:pt x="1418283" y="46697"/>
                </a:lnTo>
                <a:lnTo>
                  <a:pt x="1414801" y="48135"/>
                </a:lnTo>
                <a:lnTo>
                  <a:pt x="1410711" y="48135"/>
                </a:lnTo>
                <a:lnTo>
                  <a:pt x="1410711" y="58261"/>
                </a:lnTo>
                <a:lnTo>
                  <a:pt x="1417605" y="58261"/>
                </a:lnTo>
                <a:lnTo>
                  <a:pt x="1423478" y="55836"/>
                </a:lnTo>
                <a:lnTo>
                  <a:pt x="1428328" y="50987"/>
                </a:lnTo>
                <a:lnTo>
                  <a:pt x="1433177" y="46138"/>
                </a:lnTo>
                <a:lnTo>
                  <a:pt x="1435602" y="40291"/>
                </a:lnTo>
                <a:lnTo>
                  <a:pt x="1435602" y="26599"/>
                </a:lnTo>
                <a:lnTo>
                  <a:pt x="1433177" y="20739"/>
                </a:lnTo>
                <a:lnTo>
                  <a:pt x="1428328" y="15866"/>
                </a:lnTo>
                <a:lnTo>
                  <a:pt x="1423478" y="10994"/>
                </a:lnTo>
                <a:lnTo>
                  <a:pt x="1417605" y="8557"/>
                </a:lnTo>
                <a:lnTo>
                  <a:pt x="1403865" y="8557"/>
                </a:lnTo>
                <a:lnTo>
                  <a:pt x="1398016" y="10994"/>
                </a:lnTo>
                <a:lnTo>
                  <a:pt x="1393167" y="15866"/>
                </a:lnTo>
                <a:lnTo>
                  <a:pt x="1388316" y="20739"/>
                </a:lnTo>
                <a:lnTo>
                  <a:pt x="1385892" y="26599"/>
                </a:lnTo>
                <a:lnTo>
                  <a:pt x="1385892" y="40291"/>
                </a:lnTo>
                <a:lnTo>
                  <a:pt x="1388316" y="46138"/>
                </a:lnTo>
                <a:close/>
              </a:path>
              <a:path w="1505567" h="138057">
                <a:moveTo>
                  <a:pt x="1107815" y="73045"/>
                </a:moveTo>
                <a:lnTo>
                  <a:pt x="1109753" y="68208"/>
                </a:lnTo>
                <a:lnTo>
                  <a:pt x="1113627" y="64714"/>
                </a:lnTo>
                <a:lnTo>
                  <a:pt x="1117503" y="61220"/>
                </a:lnTo>
                <a:lnTo>
                  <a:pt x="1122507" y="59472"/>
                </a:lnTo>
                <a:lnTo>
                  <a:pt x="1134964" y="59472"/>
                </a:lnTo>
                <a:lnTo>
                  <a:pt x="1140147" y="61184"/>
                </a:lnTo>
                <a:lnTo>
                  <a:pt x="1144188" y="64607"/>
                </a:lnTo>
                <a:lnTo>
                  <a:pt x="1148230" y="68030"/>
                </a:lnTo>
                <a:lnTo>
                  <a:pt x="1150250" y="73045"/>
                </a:lnTo>
                <a:lnTo>
                  <a:pt x="1150250" y="86024"/>
                </a:lnTo>
                <a:lnTo>
                  <a:pt x="1148289" y="90813"/>
                </a:lnTo>
                <a:lnTo>
                  <a:pt x="1144367" y="94023"/>
                </a:lnTo>
                <a:lnTo>
                  <a:pt x="1144824" y="107855"/>
                </a:lnTo>
                <a:lnTo>
                  <a:pt x="1154886" y="101153"/>
                </a:lnTo>
                <a:lnTo>
                  <a:pt x="1160925" y="94902"/>
                </a:lnTo>
                <a:lnTo>
                  <a:pt x="1163943" y="87284"/>
                </a:lnTo>
                <a:lnTo>
                  <a:pt x="1163943" y="70692"/>
                </a:lnTo>
                <a:lnTo>
                  <a:pt x="1161685" y="64512"/>
                </a:lnTo>
                <a:lnTo>
                  <a:pt x="1157168" y="59758"/>
                </a:lnTo>
                <a:lnTo>
                  <a:pt x="1154744" y="57238"/>
                </a:lnTo>
                <a:lnTo>
                  <a:pt x="1151415" y="55004"/>
                </a:lnTo>
                <a:lnTo>
                  <a:pt x="1147184" y="53055"/>
                </a:lnTo>
                <a:lnTo>
                  <a:pt x="1146826" y="28429"/>
                </a:lnTo>
                <a:lnTo>
                  <a:pt x="1146826" y="36606"/>
                </a:lnTo>
                <a:lnTo>
                  <a:pt x="1145234" y="40374"/>
                </a:lnTo>
                <a:lnTo>
                  <a:pt x="1142049" y="43535"/>
                </a:lnTo>
                <a:lnTo>
                  <a:pt x="1138863" y="46697"/>
                </a:lnTo>
                <a:lnTo>
                  <a:pt x="1134441" y="48276"/>
                </a:lnTo>
                <a:lnTo>
                  <a:pt x="1123933" y="48276"/>
                </a:lnTo>
                <a:lnTo>
                  <a:pt x="1119725" y="46922"/>
                </a:lnTo>
                <a:lnTo>
                  <a:pt x="1116159" y="44212"/>
                </a:lnTo>
                <a:lnTo>
                  <a:pt x="1112593" y="41502"/>
                </a:lnTo>
                <a:lnTo>
                  <a:pt x="1110810" y="37747"/>
                </a:lnTo>
                <a:lnTo>
                  <a:pt x="1110810" y="28667"/>
                </a:lnTo>
                <a:lnTo>
                  <a:pt x="1112189" y="24935"/>
                </a:lnTo>
                <a:lnTo>
                  <a:pt x="1114947" y="21750"/>
                </a:lnTo>
                <a:lnTo>
                  <a:pt x="1117705" y="18564"/>
                </a:lnTo>
                <a:lnTo>
                  <a:pt x="1122174" y="16971"/>
                </a:lnTo>
                <a:lnTo>
                  <a:pt x="1129068" y="5205"/>
                </a:lnTo>
                <a:lnTo>
                  <a:pt x="1118941" y="5205"/>
                </a:lnTo>
                <a:lnTo>
                  <a:pt x="1111119" y="7939"/>
                </a:lnTo>
                <a:lnTo>
                  <a:pt x="1105603" y="13406"/>
                </a:lnTo>
                <a:lnTo>
                  <a:pt x="1100089" y="18873"/>
                </a:lnTo>
                <a:lnTo>
                  <a:pt x="1097331" y="25410"/>
                </a:lnTo>
                <a:lnTo>
                  <a:pt x="1097331" y="39102"/>
                </a:lnTo>
                <a:lnTo>
                  <a:pt x="1099209" y="44046"/>
                </a:lnTo>
                <a:lnTo>
                  <a:pt x="1102964" y="47849"/>
                </a:lnTo>
                <a:lnTo>
                  <a:pt x="1104962" y="49893"/>
                </a:lnTo>
                <a:lnTo>
                  <a:pt x="1107744" y="51676"/>
                </a:lnTo>
                <a:lnTo>
                  <a:pt x="1111310" y="53197"/>
                </a:lnTo>
                <a:lnTo>
                  <a:pt x="1105509" y="55527"/>
                </a:lnTo>
                <a:lnTo>
                  <a:pt x="1101135" y="58890"/>
                </a:lnTo>
                <a:lnTo>
                  <a:pt x="1098187" y="63288"/>
                </a:lnTo>
                <a:lnTo>
                  <a:pt x="1095239" y="67685"/>
                </a:lnTo>
                <a:lnTo>
                  <a:pt x="1093765" y="72903"/>
                </a:lnTo>
                <a:lnTo>
                  <a:pt x="1093766" y="79249"/>
                </a:lnTo>
                <a:lnTo>
                  <a:pt x="1096393" y="92634"/>
                </a:lnTo>
                <a:lnTo>
                  <a:pt x="1104071" y="102437"/>
                </a:lnTo>
                <a:lnTo>
                  <a:pt x="1104918" y="103084"/>
                </a:lnTo>
                <a:lnTo>
                  <a:pt x="1107815" y="84550"/>
                </a:lnTo>
                <a:lnTo>
                  <a:pt x="1107815" y="73045"/>
                </a:lnTo>
                <a:close/>
              </a:path>
              <a:path w="1505567" h="138057">
                <a:moveTo>
                  <a:pt x="799974" y="108819"/>
                </a:moveTo>
                <a:lnTo>
                  <a:pt x="803551" y="108724"/>
                </a:lnTo>
                <a:lnTo>
                  <a:pt x="806737" y="108344"/>
                </a:lnTo>
                <a:lnTo>
                  <a:pt x="809744" y="107607"/>
                </a:lnTo>
                <a:lnTo>
                  <a:pt x="809744" y="97481"/>
                </a:lnTo>
                <a:lnTo>
                  <a:pt x="805869" y="97695"/>
                </a:lnTo>
                <a:lnTo>
                  <a:pt x="802921" y="97695"/>
                </a:lnTo>
                <a:lnTo>
                  <a:pt x="800259" y="96910"/>
                </a:lnTo>
                <a:lnTo>
                  <a:pt x="797549" y="94225"/>
                </a:lnTo>
                <a:lnTo>
                  <a:pt x="797549" y="41716"/>
                </a:lnTo>
                <a:lnTo>
                  <a:pt x="809744" y="41716"/>
                </a:lnTo>
                <a:lnTo>
                  <a:pt x="809744" y="31234"/>
                </a:lnTo>
                <a:lnTo>
                  <a:pt x="797549" y="31234"/>
                </a:lnTo>
                <a:lnTo>
                  <a:pt x="797549" y="9912"/>
                </a:lnTo>
                <a:lnTo>
                  <a:pt x="784568" y="9912"/>
                </a:lnTo>
                <a:lnTo>
                  <a:pt x="784568" y="31234"/>
                </a:lnTo>
                <a:lnTo>
                  <a:pt x="774227" y="31234"/>
                </a:lnTo>
                <a:lnTo>
                  <a:pt x="774227" y="41716"/>
                </a:lnTo>
                <a:lnTo>
                  <a:pt x="784568" y="41716"/>
                </a:lnTo>
                <a:lnTo>
                  <a:pt x="784568" y="97172"/>
                </a:lnTo>
                <a:lnTo>
                  <a:pt x="785638" y="101153"/>
                </a:lnTo>
                <a:lnTo>
                  <a:pt x="787778" y="104220"/>
                </a:lnTo>
                <a:lnTo>
                  <a:pt x="789917" y="107286"/>
                </a:lnTo>
                <a:lnTo>
                  <a:pt x="793983" y="108819"/>
                </a:lnTo>
                <a:lnTo>
                  <a:pt x="799974" y="108819"/>
                </a:lnTo>
                <a:close/>
              </a:path>
              <a:path w="1505567" h="138057">
                <a:moveTo>
                  <a:pt x="672120" y="138057"/>
                </a:moveTo>
                <a:lnTo>
                  <a:pt x="672120" y="99050"/>
                </a:lnTo>
                <a:lnTo>
                  <a:pt x="674926" y="102521"/>
                </a:lnTo>
                <a:lnTo>
                  <a:pt x="674260" y="87141"/>
                </a:lnTo>
                <a:lnTo>
                  <a:pt x="672501" y="83005"/>
                </a:lnTo>
                <a:lnTo>
                  <a:pt x="671621" y="77989"/>
                </a:lnTo>
                <a:lnTo>
                  <a:pt x="671621" y="64774"/>
                </a:lnTo>
                <a:lnTo>
                  <a:pt x="672501" y="58736"/>
                </a:lnTo>
                <a:lnTo>
                  <a:pt x="674260" y="53982"/>
                </a:lnTo>
                <a:lnTo>
                  <a:pt x="677541" y="45092"/>
                </a:lnTo>
                <a:lnTo>
                  <a:pt x="677136" y="35560"/>
                </a:lnTo>
                <a:lnTo>
                  <a:pt x="674331" y="38246"/>
                </a:lnTo>
                <a:lnTo>
                  <a:pt x="671764" y="41716"/>
                </a:lnTo>
                <a:lnTo>
                  <a:pt x="671764" y="31590"/>
                </a:lnTo>
                <a:lnTo>
                  <a:pt x="659283" y="31590"/>
                </a:lnTo>
                <a:lnTo>
                  <a:pt x="659283" y="138057"/>
                </a:lnTo>
                <a:lnTo>
                  <a:pt x="672120" y="138057"/>
                </a:lnTo>
                <a:close/>
              </a:path>
              <a:path w="1505567" h="138057">
                <a:moveTo>
                  <a:pt x="349137" y="101098"/>
                </a:moveTo>
                <a:lnTo>
                  <a:pt x="359609" y="108066"/>
                </a:lnTo>
                <a:lnTo>
                  <a:pt x="372909" y="110389"/>
                </a:lnTo>
                <a:lnTo>
                  <a:pt x="378837" y="110065"/>
                </a:lnTo>
                <a:lnTo>
                  <a:pt x="391549" y="106307"/>
                </a:lnTo>
                <a:lnTo>
                  <a:pt x="391630" y="89672"/>
                </a:lnTo>
                <a:lnTo>
                  <a:pt x="388468" y="96114"/>
                </a:lnTo>
                <a:lnTo>
                  <a:pt x="382632" y="99335"/>
                </a:lnTo>
                <a:lnTo>
                  <a:pt x="366371" y="99335"/>
                </a:lnTo>
                <a:lnTo>
                  <a:pt x="360713" y="96626"/>
                </a:lnTo>
                <a:lnTo>
                  <a:pt x="357146" y="91206"/>
                </a:lnTo>
                <a:lnTo>
                  <a:pt x="353581" y="85786"/>
                </a:lnTo>
                <a:lnTo>
                  <a:pt x="351798" y="79012"/>
                </a:lnTo>
                <a:lnTo>
                  <a:pt x="349137" y="101098"/>
                </a:lnTo>
                <a:close/>
              </a:path>
              <a:path w="1505567" h="138057">
                <a:moveTo>
                  <a:pt x="288751" y="108819"/>
                </a:moveTo>
                <a:lnTo>
                  <a:pt x="292329" y="108724"/>
                </a:lnTo>
                <a:lnTo>
                  <a:pt x="295514" y="108344"/>
                </a:lnTo>
                <a:lnTo>
                  <a:pt x="298522" y="107607"/>
                </a:lnTo>
                <a:lnTo>
                  <a:pt x="298522" y="97481"/>
                </a:lnTo>
                <a:lnTo>
                  <a:pt x="294647" y="97695"/>
                </a:lnTo>
                <a:lnTo>
                  <a:pt x="291699" y="97695"/>
                </a:lnTo>
                <a:lnTo>
                  <a:pt x="289036" y="96910"/>
                </a:lnTo>
                <a:lnTo>
                  <a:pt x="286326" y="94225"/>
                </a:lnTo>
                <a:lnTo>
                  <a:pt x="286326" y="41716"/>
                </a:lnTo>
                <a:lnTo>
                  <a:pt x="298522" y="41716"/>
                </a:lnTo>
                <a:lnTo>
                  <a:pt x="298522" y="31234"/>
                </a:lnTo>
                <a:lnTo>
                  <a:pt x="286326" y="31234"/>
                </a:lnTo>
                <a:lnTo>
                  <a:pt x="286326" y="9912"/>
                </a:lnTo>
                <a:lnTo>
                  <a:pt x="273346" y="9912"/>
                </a:lnTo>
                <a:lnTo>
                  <a:pt x="273346" y="31234"/>
                </a:lnTo>
                <a:lnTo>
                  <a:pt x="263004" y="31234"/>
                </a:lnTo>
                <a:lnTo>
                  <a:pt x="263004" y="41716"/>
                </a:lnTo>
                <a:lnTo>
                  <a:pt x="273346" y="41716"/>
                </a:lnTo>
                <a:lnTo>
                  <a:pt x="273346" y="97172"/>
                </a:lnTo>
                <a:lnTo>
                  <a:pt x="274416" y="101153"/>
                </a:lnTo>
                <a:lnTo>
                  <a:pt x="276555" y="104220"/>
                </a:lnTo>
                <a:lnTo>
                  <a:pt x="278695" y="107286"/>
                </a:lnTo>
                <a:lnTo>
                  <a:pt x="282760" y="108819"/>
                </a:lnTo>
                <a:lnTo>
                  <a:pt x="288751" y="108819"/>
                </a:lnTo>
                <a:close/>
              </a:path>
              <a:path w="1505567" h="138057">
                <a:moveTo>
                  <a:pt x="117869" y="101098"/>
                </a:moveTo>
                <a:lnTo>
                  <a:pt x="128341" y="108066"/>
                </a:lnTo>
                <a:lnTo>
                  <a:pt x="141641" y="110389"/>
                </a:lnTo>
                <a:lnTo>
                  <a:pt x="147570" y="110065"/>
                </a:lnTo>
                <a:lnTo>
                  <a:pt x="160281" y="106307"/>
                </a:lnTo>
                <a:lnTo>
                  <a:pt x="160363" y="89672"/>
                </a:lnTo>
                <a:lnTo>
                  <a:pt x="157201" y="96114"/>
                </a:lnTo>
                <a:lnTo>
                  <a:pt x="151365" y="99335"/>
                </a:lnTo>
                <a:lnTo>
                  <a:pt x="135104" y="99335"/>
                </a:lnTo>
                <a:lnTo>
                  <a:pt x="129446" y="96626"/>
                </a:lnTo>
                <a:lnTo>
                  <a:pt x="125879" y="91206"/>
                </a:lnTo>
                <a:lnTo>
                  <a:pt x="122314" y="85786"/>
                </a:lnTo>
                <a:lnTo>
                  <a:pt x="120531" y="79012"/>
                </a:lnTo>
                <a:lnTo>
                  <a:pt x="117869" y="101098"/>
                </a:lnTo>
                <a:close/>
              </a:path>
              <a:path w="1505567" h="138057">
                <a:moveTo>
                  <a:pt x="18301" y="32733"/>
                </a:moveTo>
                <a:lnTo>
                  <a:pt x="23999" y="23211"/>
                </a:lnTo>
                <a:lnTo>
                  <a:pt x="25326" y="21778"/>
                </a:lnTo>
                <a:lnTo>
                  <a:pt x="35869" y="14697"/>
                </a:lnTo>
                <a:lnTo>
                  <a:pt x="48996" y="12337"/>
                </a:lnTo>
                <a:lnTo>
                  <a:pt x="57460" y="12337"/>
                </a:lnTo>
                <a:lnTo>
                  <a:pt x="64033" y="14309"/>
                </a:lnTo>
                <a:lnTo>
                  <a:pt x="68716" y="18255"/>
                </a:lnTo>
                <a:lnTo>
                  <a:pt x="73399" y="22201"/>
                </a:lnTo>
                <a:lnTo>
                  <a:pt x="76526" y="27550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9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6"/>
                </a:lnTo>
                <a:lnTo>
                  <a:pt x="16331" y="99264"/>
                </a:lnTo>
                <a:lnTo>
                  <a:pt x="22098" y="103607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2"/>
                </a:lnTo>
                <a:lnTo>
                  <a:pt x="20226" y="81993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  <a:path w="1505567" h="138057">
                <a:moveTo>
                  <a:pt x="169527" y="98337"/>
                </a:moveTo>
                <a:lnTo>
                  <a:pt x="172786" y="93215"/>
                </a:lnTo>
                <a:lnTo>
                  <a:pt x="177082" y="81538"/>
                </a:lnTo>
                <a:lnTo>
                  <a:pt x="178514" y="67816"/>
                </a:lnTo>
                <a:lnTo>
                  <a:pt x="178210" y="61497"/>
                </a:lnTo>
                <a:lnTo>
                  <a:pt x="175008" y="48594"/>
                </a:lnTo>
                <a:lnTo>
                  <a:pt x="168315" y="38864"/>
                </a:lnTo>
                <a:lnTo>
                  <a:pt x="156306" y="31228"/>
                </a:lnTo>
                <a:lnTo>
                  <a:pt x="143353" y="29023"/>
                </a:lnTo>
                <a:lnTo>
                  <a:pt x="139732" y="29167"/>
                </a:lnTo>
                <a:lnTo>
                  <a:pt x="127099" y="32553"/>
                </a:lnTo>
                <a:lnTo>
                  <a:pt x="117107" y="40433"/>
                </a:lnTo>
                <a:lnTo>
                  <a:pt x="113423" y="45590"/>
                </a:lnTo>
                <a:lnTo>
                  <a:pt x="108858" y="57122"/>
                </a:lnTo>
                <a:lnTo>
                  <a:pt x="107336" y="71096"/>
                </a:lnTo>
                <a:lnTo>
                  <a:pt x="107562" y="76526"/>
                </a:lnTo>
                <a:lnTo>
                  <a:pt x="110434" y="89428"/>
                </a:lnTo>
                <a:lnTo>
                  <a:pt x="116608" y="99728"/>
                </a:lnTo>
                <a:lnTo>
                  <a:pt x="117869" y="101098"/>
                </a:lnTo>
                <a:lnTo>
                  <a:pt x="120531" y="79012"/>
                </a:lnTo>
                <a:lnTo>
                  <a:pt x="120531" y="62420"/>
                </a:lnTo>
                <a:lnTo>
                  <a:pt x="122314" y="55194"/>
                </a:lnTo>
                <a:lnTo>
                  <a:pt x="125879" y="49204"/>
                </a:lnTo>
                <a:lnTo>
                  <a:pt x="129446" y="43214"/>
                </a:lnTo>
                <a:lnTo>
                  <a:pt x="135151" y="40219"/>
                </a:lnTo>
                <a:lnTo>
                  <a:pt x="151840" y="40219"/>
                </a:lnTo>
                <a:lnTo>
                  <a:pt x="158069" y="43737"/>
                </a:lnTo>
                <a:lnTo>
                  <a:pt x="161682" y="50773"/>
                </a:lnTo>
                <a:lnTo>
                  <a:pt x="163965" y="55242"/>
                </a:lnTo>
                <a:lnTo>
                  <a:pt x="165106" y="61042"/>
                </a:lnTo>
                <a:lnTo>
                  <a:pt x="165106" y="76064"/>
                </a:lnTo>
                <a:lnTo>
                  <a:pt x="163525" y="83231"/>
                </a:lnTo>
                <a:lnTo>
                  <a:pt x="160363" y="89672"/>
                </a:lnTo>
                <a:lnTo>
                  <a:pt x="160281" y="106307"/>
                </a:lnTo>
                <a:lnTo>
                  <a:pt x="169527" y="98337"/>
                </a:lnTo>
                <a:close/>
              </a:path>
              <a:path w="1505567" h="138057">
                <a:moveTo>
                  <a:pt x="211820" y="97624"/>
                </a:moveTo>
                <a:lnTo>
                  <a:pt x="208587" y="93488"/>
                </a:lnTo>
                <a:lnTo>
                  <a:pt x="206828" y="91206"/>
                </a:lnTo>
                <a:lnTo>
                  <a:pt x="205758" y="87925"/>
                </a:lnTo>
                <a:lnTo>
                  <a:pt x="205378" y="83647"/>
                </a:lnTo>
                <a:lnTo>
                  <a:pt x="193039" y="83647"/>
                </a:lnTo>
                <a:lnTo>
                  <a:pt x="193372" y="91253"/>
                </a:lnTo>
                <a:lnTo>
                  <a:pt x="195904" y="97635"/>
                </a:lnTo>
                <a:lnTo>
                  <a:pt x="200634" y="102794"/>
                </a:lnTo>
                <a:lnTo>
                  <a:pt x="205366" y="107952"/>
                </a:lnTo>
                <a:lnTo>
                  <a:pt x="213413" y="110531"/>
                </a:lnTo>
                <a:lnTo>
                  <a:pt x="235332" y="110531"/>
                </a:lnTo>
                <a:lnTo>
                  <a:pt x="243189" y="108059"/>
                </a:lnTo>
                <a:lnTo>
                  <a:pt x="248347" y="103115"/>
                </a:lnTo>
                <a:lnTo>
                  <a:pt x="253507" y="98170"/>
                </a:lnTo>
                <a:lnTo>
                  <a:pt x="256086" y="92299"/>
                </a:lnTo>
                <a:lnTo>
                  <a:pt x="256086" y="78465"/>
                </a:lnTo>
                <a:lnTo>
                  <a:pt x="253590" y="73307"/>
                </a:lnTo>
                <a:lnTo>
                  <a:pt x="248598" y="70027"/>
                </a:lnTo>
                <a:lnTo>
                  <a:pt x="245460" y="67935"/>
                </a:lnTo>
                <a:lnTo>
                  <a:pt x="239279" y="65772"/>
                </a:lnTo>
                <a:lnTo>
                  <a:pt x="230054" y="63538"/>
                </a:lnTo>
                <a:lnTo>
                  <a:pt x="221567" y="61469"/>
                </a:lnTo>
                <a:lnTo>
                  <a:pt x="217858" y="60566"/>
                </a:lnTo>
                <a:lnTo>
                  <a:pt x="215053" y="59520"/>
                </a:lnTo>
                <a:lnTo>
                  <a:pt x="213151" y="58331"/>
                </a:lnTo>
                <a:lnTo>
                  <a:pt x="209871" y="56335"/>
                </a:lnTo>
                <a:lnTo>
                  <a:pt x="208231" y="53673"/>
                </a:lnTo>
                <a:lnTo>
                  <a:pt x="208231" y="47302"/>
                </a:lnTo>
                <a:lnTo>
                  <a:pt x="209479" y="44854"/>
                </a:lnTo>
                <a:lnTo>
                  <a:pt x="211975" y="43000"/>
                </a:lnTo>
                <a:lnTo>
                  <a:pt x="214470" y="41146"/>
                </a:lnTo>
                <a:lnTo>
                  <a:pt x="218143" y="40219"/>
                </a:lnTo>
                <a:lnTo>
                  <a:pt x="230268" y="40219"/>
                </a:lnTo>
                <a:lnTo>
                  <a:pt x="235380" y="41906"/>
                </a:lnTo>
                <a:lnTo>
                  <a:pt x="238328" y="45282"/>
                </a:lnTo>
                <a:lnTo>
                  <a:pt x="240134" y="47659"/>
                </a:lnTo>
                <a:lnTo>
                  <a:pt x="241157" y="50298"/>
                </a:lnTo>
                <a:lnTo>
                  <a:pt x="241394" y="53197"/>
                </a:lnTo>
                <a:lnTo>
                  <a:pt x="253519" y="53197"/>
                </a:lnTo>
                <a:lnTo>
                  <a:pt x="253614" y="48253"/>
                </a:lnTo>
                <a:lnTo>
                  <a:pt x="252069" y="43642"/>
                </a:lnTo>
                <a:lnTo>
                  <a:pt x="248883" y="39363"/>
                </a:lnTo>
                <a:lnTo>
                  <a:pt x="238156" y="31499"/>
                </a:lnTo>
                <a:lnTo>
                  <a:pt x="223992" y="29237"/>
                </a:lnTo>
                <a:lnTo>
                  <a:pt x="215196" y="29237"/>
                </a:lnTo>
                <a:lnTo>
                  <a:pt x="208195" y="31472"/>
                </a:lnTo>
                <a:lnTo>
                  <a:pt x="202988" y="35940"/>
                </a:lnTo>
                <a:lnTo>
                  <a:pt x="197782" y="40409"/>
                </a:lnTo>
                <a:lnTo>
                  <a:pt x="195179" y="46256"/>
                </a:lnTo>
                <a:lnTo>
                  <a:pt x="195179" y="59615"/>
                </a:lnTo>
                <a:lnTo>
                  <a:pt x="197936" y="64417"/>
                </a:lnTo>
                <a:lnTo>
                  <a:pt x="203452" y="67887"/>
                </a:lnTo>
                <a:lnTo>
                  <a:pt x="206543" y="69884"/>
                </a:lnTo>
                <a:lnTo>
                  <a:pt x="211345" y="71691"/>
                </a:lnTo>
                <a:lnTo>
                  <a:pt x="217858" y="73307"/>
                </a:lnTo>
                <a:lnTo>
                  <a:pt x="228057" y="75874"/>
                </a:lnTo>
                <a:lnTo>
                  <a:pt x="233525" y="77253"/>
                </a:lnTo>
                <a:lnTo>
                  <a:pt x="237186" y="78465"/>
                </a:lnTo>
                <a:lnTo>
                  <a:pt x="239040" y="79511"/>
                </a:lnTo>
                <a:lnTo>
                  <a:pt x="241941" y="81223"/>
                </a:lnTo>
                <a:lnTo>
                  <a:pt x="243391" y="83718"/>
                </a:lnTo>
                <a:lnTo>
                  <a:pt x="243391" y="91325"/>
                </a:lnTo>
                <a:lnTo>
                  <a:pt x="241585" y="94521"/>
                </a:lnTo>
                <a:lnTo>
                  <a:pt x="237971" y="96590"/>
                </a:lnTo>
                <a:lnTo>
                  <a:pt x="234357" y="98658"/>
                </a:lnTo>
                <a:lnTo>
                  <a:pt x="230173" y="99692"/>
                </a:lnTo>
                <a:lnTo>
                  <a:pt x="217431" y="99692"/>
                </a:lnTo>
                <a:lnTo>
                  <a:pt x="211820" y="97624"/>
                </a:lnTo>
                <a:close/>
              </a:path>
              <a:path w="1505567" h="138057">
                <a:moveTo>
                  <a:pt x="400795" y="98337"/>
                </a:moveTo>
                <a:lnTo>
                  <a:pt x="404054" y="93215"/>
                </a:lnTo>
                <a:lnTo>
                  <a:pt x="408349" y="81538"/>
                </a:lnTo>
                <a:lnTo>
                  <a:pt x="409781" y="67816"/>
                </a:lnTo>
                <a:lnTo>
                  <a:pt x="409478" y="61497"/>
                </a:lnTo>
                <a:lnTo>
                  <a:pt x="406276" y="48594"/>
                </a:lnTo>
                <a:lnTo>
                  <a:pt x="399582" y="38864"/>
                </a:lnTo>
                <a:lnTo>
                  <a:pt x="387573" y="31228"/>
                </a:lnTo>
                <a:lnTo>
                  <a:pt x="374620" y="29023"/>
                </a:lnTo>
                <a:lnTo>
                  <a:pt x="370999" y="29167"/>
                </a:lnTo>
                <a:lnTo>
                  <a:pt x="358366" y="32553"/>
                </a:lnTo>
                <a:lnTo>
                  <a:pt x="348375" y="40433"/>
                </a:lnTo>
                <a:lnTo>
                  <a:pt x="344690" y="45590"/>
                </a:lnTo>
                <a:lnTo>
                  <a:pt x="340125" y="57122"/>
                </a:lnTo>
                <a:lnTo>
                  <a:pt x="338604" y="71096"/>
                </a:lnTo>
                <a:lnTo>
                  <a:pt x="338829" y="76526"/>
                </a:lnTo>
                <a:lnTo>
                  <a:pt x="341701" y="89428"/>
                </a:lnTo>
                <a:lnTo>
                  <a:pt x="347875" y="99728"/>
                </a:lnTo>
                <a:lnTo>
                  <a:pt x="349137" y="101098"/>
                </a:lnTo>
                <a:lnTo>
                  <a:pt x="351798" y="79012"/>
                </a:lnTo>
                <a:lnTo>
                  <a:pt x="351798" y="62420"/>
                </a:lnTo>
                <a:lnTo>
                  <a:pt x="353581" y="55194"/>
                </a:lnTo>
                <a:lnTo>
                  <a:pt x="357146" y="49204"/>
                </a:lnTo>
                <a:lnTo>
                  <a:pt x="360713" y="43214"/>
                </a:lnTo>
                <a:lnTo>
                  <a:pt x="366419" y="40219"/>
                </a:lnTo>
                <a:lnTo>
                  <a:pt x="383107" y="40219"/>
                </a:lnTo>
                <a:lnTo>
                  <a:pt x="389336" y="43737"/>
                </a:lnTo>
                <a:lnTo>
                  <a:pt x="392950" y="50773"/>
                </a:lnTo>
                <a:lnTo>
                  <a:pt x="395232" y="55242"/>
                </a:lnTo>
                <a:lnTo>
                  <a:pt x="396373" y="61042"/>
                </a:lnTo>
                <a:lnTo>
                  <a:pt x="396373" y="76064"/>
                </a:lnTo>
                <a:lnTo>
                  <a:pt x="394792" y="83231"/>
                </a:lnTo>
                <a:lnTo>
                  <a:pt x="391630" y="89672"/>
                </a:lnTo>
                <a:lnTo>
                  <a:pt x="391549" y="106307"/>
                </a:lnTo>
                <a:lnTo>
                  <a:pt x="400795" y="98337"/>
                </a:lnTo>
                <a:close/>
              </a:path>
              <a:path w="1505567" h="138057">
                <a:moveTo>
                  <a:pt x="445441" y="18172"/>
                </a:moveTo>
                <a:lnTo>
                  <a:pt x="446202" y="16152"/>
                </a:lnTo>
                <a:lnTo>
                  <a:pt x="449292" y="13121"/>
                </a:lnTo>
                <a:lnTo>
                  <a:pt x="454867" y="13157"/>
                </a:lnTo>
                <a:lnTo>
                  <a:pt x="457756" y="13335"/>
                </a:lnTo>
                <a:lnTo>
                  <a:pt x="457756" y="1640"/>
                </a:lnTo>
                <a:lnTo>
                  <a:pt x="454832" y="1426"/>
                </a:lnTo>
                <a:lnTo>
                  <a:pt x="443777" y="1354"/>
                </a:lnTo>
                <a:lnTo>
                  <a:pt x="438000" y="3541"/>
                </a:lnTo>
                <a:lnTo>
                  <a:pt x="435004" y="7915"/>
                </a:lnTo>
                <a:lnTo>
                  <a:pt x="433341" y="10387"/>
                </a:lnTo>
                <a:lnTo>
                  <a:pt x="432413" y="14286"/>
                </a:lnTo>
                <a:lnTo>
                  <a:pt x="432223" y="19610"/>
                </a:lnTo>
                <a:lnTo>
                  <a:pt x="432223" y="31590"/>
                </a:lnTo>
                <a:lnTo>
                  <a:pt x="421597" y="31590"/>
                </a:lnTo>
                <a:lnTo>
                  <a:pt x="421597" y="41716"/>
                </a:lnTo>
                <a:lnTo>
                  <a:pt x="432223" y="41716"/>
                </a:lnTo>
                <a:lnTo>
                  <a:pt x="432223" y="107607"/>
                </a:lnTo>
                <a:lnTo>
                  <a:pt x="444918" y="107607"/>
                </a:lnTo>
                <a:lnTo>
                  <a:pt x="444918" y="41716"/>
                </a:lnTo>
                <a:lnTo>
                  <a:pt x="457756" y="41716"/>
                </a:lnTo>
                <a:lnTo>
                  <a:pt x="457756" y="31590"/>
                </a:lnTo>
                <a:lnTo>
                  <a:pt x="445061" y="31590"/>
                </a:lnTo>
                <a:lnTo>
                  <a:pt x="445061" y="23318"/>
                </a:lnTo>
                <a:lnTo>
                  <a:pt x="445441" y="18172"/>
                </a:lnTo>
                <a:close/>
              </a:path>
              <a:path w="1505567" h="138057">
                <a:moveTo>
                  <a:pt x="496839" y="71524"/>
                </a:moveTo>
                <a:lnTo>
                  <a:pt x="496961" y="75286"/>
                </a:lnTo>
                <a:lnTo>
                  <a:pt x="499620" y="88143"/>
                </a:lnTo>
                <a:lnTo>
                  <a:pt x="505754" y="98872"/>
                </a:lnTo>
                <a:lnTo>
                  <a:pt x="516587" y="107261"/>
                </a:lnTo>
                <a:lnTo>
                  <a:pt x="529647" y="109818"/>
                </a:lnTo>
                <a:lnTo>
                  <a:pt x="538538" y="109818"/>
                </a:lnTo>
                <a:lnTo>
                  <a:pt x="545836" y="107477"/>
                </a:lnTo>
                <a:lnTo>
                  <a:pt x="551542" y="102794"/>
                </a:lnTo>
                <a:lnTo>
                  <a:pt x="557247" y="98111"/>
                </a:lnTo>
                <a:lnTo>
                  <a:pt x="560813" y="90706"/>
                </a:lnTo>
                <a:lnTo>
                  <a:pt x="562240" y="80580"/>
                </a:lnTo>
                <a:lnTo>
                  <a:pt x="549759" y="80580"/>
                </a:lnTo>
                <a:lnTo>
                  <a:pt x="548570" y="86238"/>
                </a:lnTo>
                <a:lnTo>
                  <a:pt x="546419" y="90695"/>
                </a:lnTo>
                <a:lnTo>
                  <a:pt x="543304" y="93951"/>
                </a:lnTo>
                <a:lnTo>
                  <a:pt x="540190" y="97208"/>
                </a:lnTo>
                <a:lnTo>
                  <a:pt x="535970" y="98836"/>
                </a:lnTo>
                <a:lnTo>
                  <a:pt x="523703" y="98836"/>
                </a:lnTo>
                <a:lnTo>
                  <a:pt x="518616" y="96221"/>
                </a:lnTo>
                <a:lnTo>
                  <a:pt x="515382" y="90992"/>
                </a:lnTo>
                <a:lnTo>
                  <a:pt x="512149" y="85762"/>
                </a:lnTo>
                <a:lnTo>
                  <a:pt x="510533" y="79321"/>
                </a:lnTo>
                <a:lnTo>
                  <a:pt x="510533" y="64061"/>
                </a:lnTo>
                <a:lnTo>
                  <a:pt x="511674" y="57666"/>
                </a:lnTo>
                <a:lnTo>
                  <a:pt x="513956" y="52484"/>
                </a:lnTo>
                <a:lnTo>
                  <a:pt x="517475" y="44497"/>
                </a:lnTo>
                <a:lnTo>
                  <a:pt x="523323" y="40504"/>
                </a:lnTo>
                <a:lnTo>
                  <a:pt x="537492" y="40504"/>
                </a:lnTo>
                <a:lnTo>
                  <a:pt x="541842" y="42061"/>
                </a:lnTo>
                <a:lnTo>
                  <a:pt x="544552" y="45175"/>
                </a:lnTo>
                <a:lnTo>
                  <a:pt x="547263" y="48289"/>
                </a:lnTo>
                <a:lnTo>
                  <a:pt x="548998" y="52199"/>
                </a:lnTo>
                <a:lnTo>
                  <a:pt x="549759" y="56906"/>
                </a:lnTo>
                <a:lnTo>
                  <a:pt x="562240" y="56906"/>
                </a:lnTo>
                <a:lnTo>
                  <a:pt x="561146" y="46684"/>
                </a:lnTo>
                <a:lnTo>
                  <a:pt x="557901" y="39482"/>
                </a:lnTo>
                <a:lnTo>
                  <a:pt x="552505" y="35299"/>
                </a:lnTo>
                <a:lnTo>
                  <a:pt x="547108" y="31115"/>
                </a:lnTo>
                <a:lnTo>
                  <a:pt x="540107" y="29023"/>
                </a:lnTo>
                <a:lnTo>
                  <a:pt x="529430" y="29077"/>
                </a:lnTo>
                <a:lnTo>
                  <a:pt x="516862" y="32224"/>
                </a:lnTo>
                <a:lnTo>
                  <a:pt x="506610" y="40219"/>
                </a:lnTo>
                <a:lnTo>
                  <a:pt x="502701" y="45721"/>
                </a:lnTo>
                <a:lnTo>
                  <a:pt x="498305" y="57286"/>
                </a:lnTo>
                <a:lnTo>
                  <a:pt x="496839" y="71524"/>
                </a:lnTo>
                <a:close/>
              </a:path>
              <a:path w="1505567" h="138057">
                <a:moveTo>
                  <a:pt x="573722" y="74995"/>
                </a:moveTo>
                <a:lnTo>
                  <a:pt x="571511" y="80485"/>
                </a:lnTo>
                <a:lnTo>
                  <a:pt x="571511" y="94034"/>
                </a:lnTo>
                <a:lnTo>
                  <a:pt x="573758" y="99419"/>
                </a:lnTo>
                <a:lnTo>
                  <a:pt x="578250" y="103721"/>
                </a:lnTo>
                <a:lnTo>
                  <a:pt x="582744" y="108023"/>
                </a:lnTo>
                <a:lnTo>
                  <a:pt x="588533" y="110175"/>
                </a:lnTo>
                <a:lnTo>
                  <a:pt x="586275" y="93915"/>
                </a:lnTo>
                <a:lnTo>
                  <a:pt x="584920" y="90992"/>
                </a:lnTo>
                <a:lnTo>
                  <a:pt x="584920" y="82387"/>
                </a:lnTo>
                <a:lnTo>
                  <a:pt x="586893" y="78821"/>
                </a:lnTo>
                <a:lnTo>
                  <a:pt x="590839" y="76587"/>
                </a:lnTo>
                <a:lnTo>
                  <a:pt x="593169" y="75256"/>
                </a:lnTo>
                <a:lnTo>
                  <a:pt x="596664" y="74281"/>
                </a:lnTo>
                <a:lnTo>
                  <a:pt x="601323" y="73664"/>
                </a:lnTo>
                <a:lnTo>
                  <a:pt x="609097" y="72665"/>
                </a:lnTo>
                <a:lnTo>
                  <a:pt x="613899" y="71904"/>
                </a:lnTo>
                <a:lnTo>
                  <a:pt x="616371" y="71239"/>
                </a:lnTo>
                <a:lnTo>
                  <a:pt x="618843" y="70573"/>
                </a:lnTo>
                <a:lnTo>
                  <a:pt x="622434" y="68743"/>
                </a:lnTo>
                <a:lnTo>
                  <a:pt x="622434" y="86975"/>
                </a:lnTo>
                <a:lnTo>
                  <a:pt x="618868" y="92656"/>
                </a:lnTo>
                <a:lnTo>
                  <a:pt x="611807" y="106395"/>
                </a:lnTo>
                <a:lnTo>
                  <a:pt x="616705" y="103875"/>
                </a:lnTo>
                <a:lnTo>
                  <a:pt x="620461" y="100904"/>
                </a:lnTo>
                <a:lnTo>
                  <a:pt x="623076" y="97481"/>
                </a:lnTo>
                <a:lnTo>
                  <a:pt x="623504" y="100524"/>
                </a:lnTo>
                <a:lnTo>
                  <a:pt x="625287" y="104541"/>
                </a:lnTo>
                <a:lnTo>
                  <a:pt x="627284" y="107678"/>
                </a:lnTo>
                <a:lnTo>
                  <a:pt x="630493" y="109247"/>
                </a:lnTo>
                <a:lnTo>
                  <a:pt x="636722" y="109247"/>
                </a:lnTo>
                <a:lnTo>
                  <a:pt x="640240" y="108891"/>
                </a:lnTo>
                <a:lnTo>
                  <a:pt x="643758" y="107964"/>
                </a:lnTo>
                <a:lnTo>
                  <a:pt x="643758" y="98479"/>
                </a:lnTo>
                <a:lnTo>
                  <a:pt x="642190" y="98729"/>
                </a:lnTo>
                <a:lnTo>
                  <a:pt x="639551" y="98907"/>
                </a:lnTo>
                <a:lnTo>
                  <a:pt x="636092" y="97695"/>
                </a:lnTo>
                <a:lnTo>
                  <a:pt x="635272" y="94486"/>
                </a:lnTo>
                <a:lnTo>
                  <a:pt x="635272" y="43261"/>
                </a:lnTo>
                <a:lnTo>
                  <a:pt x="632490" y="37937"/>
                </a:lnTo>
                <a:lnTo>
                  <a:pt x="626927" y="34514"/>
                </a:lnTo>
                <a:lnTo>
                  <a:pt x="621317" y="31091"/>
                </a:lnTo>
                <a:lnTo>
                  <a:pt x="614018" y="29380"/>
                </a:lnTo>
                <a:lnTo>
                  <a:pt x="597282" y="29380"/>
                </a:lnTo>
                <a:lnTo>
                  <a:pt x="590471" y="31222"/>
                </a:lnTo>
                <a:lnTo>
                  <a:pt x="584599" y="34906"/>
                </a:lnTo>
                <a:lnTo>
                  <a:pt x="578727" y="38590"/>
                </a:lnTo>
                <a:lnTo>
                  <a:pt x="575672" y="45139"/>
                </a:lnTo>
                <a:lnTo>
                  <a:pt x="575434" y="54552"/>
                </a:lnTo>
                <a:lnTo>
                  <a:pt x="587416" y="54552"/>
                </a:lnTo>
                <a:lnTo>
                  <a:pt x="587891" y="50606"/>
                </a:lnTo>
                <a:lnTo>
                  <a:pt x="588914" y="47635"/>
                </a:lnTo>
                <a:lnTo>
                  <a:pt x="590482" y="45638"/>
                </a:lnTo>
                <a:lnTo>
                  <a:pt x="593288" y="42025"/>
                </a:lnTo>
                <a:lnTo>
                  <a:pt x="598043" y="40219"/>
                </a:lnTo>
                <a:lnTo>
                  <a:pt x="610547" y="40219"/>
                </a:lnTo>
                <a:lnTo>
                  <a:pt x="615005" y="41206"/>
                </a:lnTo>
                <a:lnTo>
                  <a:pt x="618119" y="43178"/>
                </a:lnTo>
                <a:lnTo>
                  <a:pt x="621233" y="45151"/>
                </a:lnTo>
                <a:lnTo>
                  <a:pt x="622791" y="48325"/>
                </a:lnTo>
                <a:lnTo>
                  <a:pt x="622791" y="54838"/>
                </a:lnTo>
                <a:lnTo>
                  <a:pt x="621935" y="57618"/>
                </a:lnTo>
                <a:lnTo>
                  <a:pt x="618963" y="60946"/>
                </a:lnTo>
                <a:lnTo>
                  <a:pt x="616015" y="61327"/>
                </a:lnTo>
                <a:lnTo>
                  <a:pt x="595546" y="63894"/>
                </a:lnTo>
                <a:lnTo>
                  <a:pt x="588367" y="64797"/>
                </a:lnTo>
                <a:lnTo>
                  <a:pt x="582566" y="67198"/>
                </a:lnTo>
                <a:lnTo>
                  <a:pt x="578144" y="71096"/>
                </a:lnTo>
                <a:lnTo>
                  <a:pt x="573722" y="74995"/>
                </a:lnTo>
                <a:close/>
              </a:path>
              <a:path w="1505567" h="138057">
                <a:moveTo>
                  <a:pt x="618868" y="92656"/>
                </a:moveTo>
                <a:lnTo>
                  <a:pt x="611736" y="96126"/>
                </a:lnTo>
                <a:lnTo>
                  <a:pt x="607504" y="98218"/>
                </a:lnTo>
                <a:lnTo>
                  <a:pt x="603130" y="99264"/>
                </a:lnTo>
                <a:lnTo>
                  <a:pt x="594904" y="99264"/>
                </a:lnTo>
                <a:lnTo>
                  <a:pt x="591695" y="98194"/>
                </a:lnTo>
                <a:lnTo>
                  <a:pt x="588984" y="96055"/>
                </a:lnTo>
                <a:lnTo>
                  <a:pt x="586275" y="93915"/>
                </a:lnTo>
                <a:lnTo>
                  <a:pt x="588533" y="110175"/>
                </a:lnTo>
                <a:lnTo>
                  <a:pt x="601513" y="110175"/>
                </a:lnTo>
                <a:lnTo>
                  <a:pt x="606910" y="108915"/>
                </a:lnTo>
                <a:lnTo>
                  <a:pt x="611807" y="106395"/>
                </a:lnTo>
                <a:lnTo>
                  <a:pt x="618868" y="92656"/>
                </a:lnTo>
                <a:close/>
              </a:path>
              <a:path w="1505567" h="138057">
                <a:moveTo>
                  <a:pt x="679752" y="106395"/>
                </a:moveTo>
                <a:lnTo>
                  <a:pt x="683650" y="108915"/>
                </a:lnTo>
                <a:lnTo>
                  <a:pt x="688476" y="110175"/>
                </a:lnTo>
                <a:lnTo>
                  <a:pt x="701552" y="110175"/>
                </a:lnTo>
                <a:lnTo>
                  <a:pt x="707971" y="107916"/>
                </a:lnTo>
                <a:lnTo>
                  <a:pt x="713486" y="103400"/>
                </a:lnTo>
                <a:lnTo>
                  <a:pt x="720696" y="94755"/>
                </a:lnTo>
                <a:lnTo>
                  <a:pt x="725077" y="82846"/>
                </a:lnTo>
                <a:lnTo>
                  <a:pt x="726538" y="67744"/>
                </a:lnTo>
                <a:lnTo>
                  <a:pt x="726338" y="62451"/>
                </a:lnTo>
                <a:lnTo>
                  <a:pt x="723551" y="49344"/>
                </a:lnTo>
                <a:lnTo>
                  <a:pt x="717479" y="39327"/>
                </a:lnTo>
                <a:lnTo>
                  <a:pt x="711441" y="32695"/>
                </a:lnTo>
                <a:lnTo>
                  <a:pt x="704096" y="29380"/>
                </a:lnTo>
                <a:lnTo>
                  <a:pt x="689594" y="29380"/>
                </a:lnTo>
                <a:lnTo>
                  <a:pt x="684506" y="30806"/>
                </a:lnTo>
                <a:lnTo>
                  <a:pt x="680179" y="33658"/>
                </a:lnTo>
                <a:lnTo>
                  <a:pt x="677136" y="35560"/>
                </a:lnTo>
                <a:lnTo>
                  <a:pt x="677541" y="45092"/>
                </a:lnTo>
                <a:lnTo>
                  <a:pt x="683627" y="40647"/>
                </a:lnTo>
                <a:lnTo>
                  <a:pt x="701362" y="40647"/>
                </a:lnTo>
                <a:lnTo>
                  <a:pt x="707448" y="44854"/>
                </a:lnTo>
                <a:lnTo>
                  <a:pt x="710776" y="53268"/>
                </a:lnTo>
                <a:lnTo>
                  <a:pt x="712535" y="57642"/>
                </a:lnTo>
                <a:lnTo>
                  <a:pt x="713415" y="62872"/>
                </a:lnTo>
                <a:lnTo>
                  <a:pt x="713415" y="78940"/>
                </a:lnTo>
                <a:lnTo>
                  <a:pt x="711430" y="86440"/>
                </a:lnTo>
                <a:lnTo>
                  <a:pt x="707459" y="91455"/>
                </a:lnTo>
                <a:lnTo>
                  <a:pt x="703489" y="96471"/>
                </a:lnTo>
                <a:lnTo>
                  <a:pt x="698509" y="98979"/>
                </a:lnTo>
                <a:lnTo>
                  <a:pt x="683674" y="98979"/>
                </a:lnTo>
                <a:lnTo>
                  <a:pt x="677588" y="95033"/>
                </a:lnTo>
                <a:lnTo>
                  <a:pt x="674260" y="87141"/>
                </a:lnTo>
                <a:lnTo>
                  <a:pt x="674926" y="102521"/>
                </a:lnTo>
                <a:lnTo>
                  <a:pt x="677469" y="104968"/>
                </a:lnTo>
                <a:lnTo>
                  <a:pt x="679752" y="106395"/>
                </a:lnTo>
                <a:close/>
              </a:path>
              <a:path w="1505567" h="138057">
                <a:moveTo>
                  <a:pt x="745485" y="31590"/>
                </a:moveTo>
                <a:lnTo>
                  <a:pt x="745485" y="107607"/>
                </a:lnTo>
                <a:lnTo>
                  <a:pt x="758537" y="107607"/>
                </a:lnTo>
                <a:lnTo>
                  <a:pt x="758537" y="31590"/>
                </a:lnTo>
                <a:lnTo>
                  <a:pt x="745485" y="31590"/>
                </a:lnTo>
                <a:close/>
              </a:path>
              <a:path w="1505567" h="138057">
                <a:moveTo>
                  <a:pt x="745485" y="2852"/>
                </a:moveTo>
                <a:lnTo>
                  <a:pt x="745485" y="17399"/>
                </a:lnTo>
                <a:lnTo>
                  <a:pt x="758537" y="17399"/>
                </a:lnTo>
                <a:lnTo>
                  <a:pt x="758537" y="2852"/>
                </a:lnTo>
                <a:lnTo>
                  <a:pt x="745485" y="2852"/>
                </a:lnTo>
                <a:close/>
              </a:path>
              <a:path w="1505567" h="138057">
                <a:moveTo>
                  <a:pt x="817162" y="74995"/>
                </a:moveTo>
                <a:lnTo>
                  <a:pt x="814951" y="80485"/>
                </a:lnTo>
                <a:lnTo>
                  <a:pt x="814951" y="94034"/>
                </a:lnTo>
                <a:lnTo>
                  <a:pt x="817197" y="99419"/>
                </a:lnTo>
                <a:lnTo>
                  <a:pt x="821690" y="103721"/>
                </a:lnTo>
                <a:lnTo>
                  <a:pt x="826184" y="108023"/>
                </a:lnTo>
                <a:lnTo>
                  <a:pt x="831973" y="110175"/>
                </a:lnTo>
                <a:lnTo>
                  <a:pt x="829714" y="93915"/>
                </a:lnTo>
                <a:lnTo>
                  <a:pt x="828359" y="90992"/>
                </a:lnTo>
                <a:lnTo>
                  <a:pt x="828359" y="82387"/>
                </a:lnTo>
                <a:lnTo>
                  <a:pt x="830332" y="78821"/>
                </a:lnTo>
                <a:lnTo>
                  <a:pt x="834279" y="76587"/>
                </a:lnTo>
                <a:lnTo>
                  <a:pt x="836608" y="75256"/>
                </a:lnTo>
                <a:lnTo>
                  <a:pt x="840103" y="74281"/>
                </a:lnTo>
                <a:lnTo>
                  <a:pt x="844763" y="73664"/>
                </a:lnTo>
                <a:lnTo>
                  <a:pt x="852536" y="72665"/>
                </a:lnTo>
                <a:lnTo>
                  <a:pt x="857339" y="71904"/>
                </a:lnTo>
                <a:lnTo>
                  <a:pt x="859810" y="71239"/>
                </a:lnTo>
                <a:lnTo>
                  <a:pt x="862283" y="70573"/>
                </a:lnTo>
                <a:lnTo>
                  <a:pt x="865873" y="68743"/>
                </a:lnTo>
                <a:lnTo>
                  <a:pt x="865873" y="86975"/>
                </a:lnTo>
                <a:lnTo>
                  <a:pt x="862307" y="92656"/>
                </a:lnTo>
                <a:lnTo>
                  <a:pt x="855247" y="106395"/>
                </a:lnTo>
                <a:lnTo>
                  <a:pt x="860144" y="103875"/>
                </a:lnTo>
                <a:lnTo>
                  <a:pt x="863900" y="100904"/>
                </a:lnTo>
                <a:lnTo>
                  <a:pt x="866515" y="97481"/>
                </a:lnTo>
                <a:lnTo>
                  <a:pt x="866943" y="100524"/>
                </a:lnTo>
                <a:lnTo>
                  <a:pt x="868726" y="104541"/>
                </a:lnTo>
                <a:lnTo>
                  <a:pt x="870723" y="107678"/>
                </a:lnTo>
                <a:lnTo>
                  <a:pt x="873932" y="109247"/>
                </a:lnTo>
                <a:lnTo>
                  <a:pt x="880161" y="109247"/>
                </a:lnTo>
                <a:lnTo>
                  <a:pt x="883680" y="108891"/>
                </a:lnTo>
                <a:lnTo>
                  <a:pt x="887197" y="107964"/>
                </a:lnTo>
                <a:lnTo>
                  <a:pt x="887197" y="98479"/>
                </a:lnTo>
                <a:lnTo>
                  <a:pt x="885629" y="98729"/>
                </a:lnTo>
                <a:lnTo>
                  <a:pt x="882990" y="98907"/>
                </a:lnTo>
                <a:lnTo>
                  <a:pt x="879531" y="97695"/>
                </a:lnTo>
                <a:lnTo>
                  <a:pt x="878711" y="94486"/>
                </a:lnTo>
                <a:lnTo>
                  <a:pt x="878711" y="43261"/>
                </a:lnTo>
                <a:lnTo>
                  <a:pt x="875929" y="37937"/>
                </a:lnTo>
                <a:lnTo>
                  <a:pt x="870366" y="34514"/>
                </a:lnTo>
                <a:lnTo>
                  <a:pt x="864756" y="31091"/>
                </a:lnTo>
                <a:lnTo>
                  <a:pt x="857457" y="29380"/>
                </a:lnTo>
                <a:lnTo>
                  <a:pt x="840721" y="29380"/>
                </a:lnTo>
                <a:lnTo>
                  <a:pt x="833910" y="31222"/>
                </a:lnTo>
                <a:lnTo>
                  <a:pt x="828038" y="34906"/>
                </a:lnTo>
                <a:lnTo>
                  <a:pt x="822166" y="38590"/>
                </a:lnTo>
                <a:lnTo>
                  <a:pt x="819111" y="45139"/>
                </a:lnTo>
                <a:lnTo>
                  <a:pt x="818873" y="54552"/>
                </a:lnTo>
                <a:lnTo>
                  <a:pt x="830855" y="54552"/>
                </a:lnTo>
                <a:lnTo>
                  <a:pt x="831331" y="50606"/>
                </a:lnTo>
                <a:lnTo>
                  <a:pt x="832353" y="47635"/>
                </a:lnTo>
                <a:lnTo>
                  <a:pt x="833921" y="45638"/>
                </a:lnTo>
                <a:lnTo>
                  <a:pt x="836727" y="42025"/>
                </a:lnTo>
                <a:lnTo>
                  <a:pt x="841482" y="40219"/>
                </a:lnTo>
                <a:lnTo>
                  <a:pt x="853987" y="40219"/>
                </a:lnTo>
                <a:lnTo>
                  <a:pt x="858444" y="41206"/>
                </a:lnTo>
                <a:lnTo>
                  <a:pt x="861558" y="43178"/>
                </a:lnTo>
                <a:lnTo>
                  <a:pt x="864673" y="45151"/>
                </a:lnTo>
                <a:lnTo>
                  <a:pt x="866230" y="48325"/>
                </a:lnTo>
                <a:lnTo>
                  <a:pt x="866230" y="54838"/>
                </a:lnTo>
                <a:lnTo>
                  <a:pt x="865374" y="57618"/>
                </a:lnTo>
                <a:lnTo>
                  <a:pt x="862402" y="60946"/>
                </a:lnTo>
                <a:lnTo>
                  <a:pt x="859455" y="61327"/>
                </a:lnTo>
                <a:lnTo>
                  <a:pt x="838986" y="63894"/>
                </a:lnTo>
                <a:lnTo>
                  <a:pt x="831806" y="64797"/>
                </a:lnTo>
                <a:lnTo>
                  <a:pt x="826005" y="67198"/>
                </a:lnTo>
                <a:lnTo>
                  <a:pt x="821584" y="71096"/>
                </a:lnTo>
                <a:lnTo>
                  <a:pt x="817162" y="74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536530" y="1369937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680606" y="1369277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738247" y="1415272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738247" y="1442360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858719" y="1495623"/>
            <a:ext cx="1683759" cy="114075"/>
          </a:xfrm>
          <a:custGeom>
            <a:avLst/>
            <a:gdLst/>
            <a:ahLst/>
            <a:cxnLst/>
            <a:rect l="l" t="t" r="r" b="b"/>
            <a:pathLst>
              <a:path w="1852135" h="129285">
                <a:moveTo>
                  <a:pt x="322366" y="48990"/>
                </a:moveTo>
                <a:lnTo>
                  <a:pt x="322366" y="60970"/>
                </a:lnTo>
                <a:lnTo>
                  <a:pt x="396753" y="60970"/>
                </a:lnTo>
                <a:lnTo>
                  <a:pt x="396753" y="48990"/>
                </a:lnTo>
                <a:lnTo>
                  <a:pt x="322366" y="48990"/>
                </a:lnTo>
                <a:close/>
              </a:path>
              <a:path w="1852135" h="129285">
                <a:moveTo>
                  <a:pt x="322366" y="79582"/>
                </a:moveTo>
                <a:lnTo>
                  <a:pt x="322366" y="91776"/>
                </a:lnTo>
                <a:lnTo>
                  <a:pt x="396753" y="91776"/>
                </a:lnTo>
                <a:lnTo>
                  <a:pt x="396753" y="79582"/>
                </a:lnTo>
                <a:lnTo>
                  <a:pt x="322366" y="79582"/>
                </a:lnTo>
                <a:close/>
              </a:path>
              <a:path w="1852135" h="129285">
                <a:moveTo>
                  <a:pt x="495008" y="7784"/>
                </a:moveTo>
                <a:lnTo>
                  <a:pt x="487330" y="5205"/>
                </a:lnTo>
                <a:lnTo>
                  <a:pt x="477535" y="5205"/>
                </a:lnTo>
                <a:lnTo>
                  <a:pt x="470641" y="16971"/>
                </a:lnTo>
                <a:lnTo>
                  <a:pt x="483051" y="16971"/>
                </a:lnTo>
                <a:lnTo>
                  <a:pt x="487686" y="18564"/>
                </a:lnTo>
                <a:lnTo>
                  <a:pt x="490729" y="21750"/>
                </a:lnTo>
                <a:lnTo>
                  <a:pt x="493772" y="24935"/>
                </a:lnTo>
                <a:lnTo>
                  <a:pt x="495294" y="28429"/>
                </a:lnTo>
                <a:lnTo>
                  <a:pt x="495651" y="53055"/>
                </a:lnTo>
                <a:lnTo>
                  <a:pt x="499454" y="50915"/>
                </a:lnTo>
                <a:lnTo>
                  <a:pt x="502260" y="48729"/>
                </a:lnTo>
                <a:lnTo>
                  <a:pt x="504066" y="46494"/>
                </a:lnTo>
                <a:lnTo>
                  <a:pt x="507299" y="42548"/>
                </a:lnTo>
                <a:lnTo>
                  <a:pt x="508916" y="37390"/>
                </a:lnTo>
                <a:lnTo>
                  <a:pt x="508916" y="24127"/>
                </a:lnTo>
                <a:lnTo>
                  <a:pt x="506135" y="18101"/>
                </a:lnTo>
                <a:lnTo>
                  <a:pt x="500572" y="12942"/>
                </a:lnTo>
                <a:lnTo>
                  <a:pt x="495008" y="7784"/>
                </a:lnTo>
                <a:close/>
              </a:path>
              <a:path w="1852135" h="129285">
                <a:moveTo>
                  <a:pt x="492833" y="94023"/>
                </a:moveTo>
                <a:lnTo>
                  <a:pt x="488911" y="97231"/>
                </a:lnTo>
                <a:lnTo>
                  <a:pt x="483978" y="98836"/>
                </a:lnTo>
                <a:lnTo>
                  <a:pt x="470617" y="98836"/>
                </a:lnTo>
                <a:lnTo>
                  <a:pt x="465137" y="96899"/>
                </a:lnTo>
                <a:lnTo>
                  <a:pt x="461594" y="93024"/>
                </a:lnTo>
                <a:lnTo>
                  <a:pt x="458053" y="89150"/>
                </a:lnTo>
                <a:lnTo>
                  <a:pt x="456282" y="84550"/>
                </a:lnTo>
                <a:lnTo>
                  <a:pt x="453385" y="103084"/>
                </a:lnTo>
                <a:lnTo>
                  <a:pt x="464509" y="108669"/>
                </a:lnTo>
                <a:lnTo>
                  <a:pt x="477749" y="110531"/>
                </a:lnTo>
                <a:lnTo>
                  <a:pt x="479980" y="110487"/>
                </a:lnTo>
                <a:lnTo>
                  <a:pt x="493291" y="107855"/>
                </a:lnTo>
                <a:lnTo>
                  <a:pt x="492833" y="94023"/>
                </a:lnTo>
                <a:close/>
              </a:path>
              <a:path w="1852135" h="129285">
                <a:moveTo>
                  <a:pt x="535209" y="92061"/>
                </a:moveTo>
                <a:lnTo>
                  <a:pt x="535209" y="107607"/>
                </a:lnTo>
                <a:lnTo>
                  <a:pt x="550115" y="107607"/>
                </a:lnTo>
                <a:lnTo>
                  <a:pt x="550115" y="92061"/>
                </a:lnTo>
                <a:lnTo>
                  <a:pt x="535209" y="92061"/>
                </a:lnTo>
                <a:close/>
              </a:path>
              <a:path w="1852135" h="129285">
                <a:moveTo>
                  <a:pt x="593335" y="107607"/>
                </a:moveTo>
                <a:lnTo>
                  <a:pt x="595522" y="97149"/>
                </a:lnTo>
                <a:lnTo>
                  <a:pt x="597305" y="89566"/>
                </a:lnTo>
                <a:lnTo>
                  <a:pt x="598684" y="84859"/>
                </a:lnTo>
                <a:lnTo>
                  <a:pt x="602765" y="72973"/>
                </a:lnTo>
                <a:lnTo>
                  <a:pt x="608099" y="60542"/>
                </a:lnTo>
                <a:lnTo>
                  <a:pt x="609815" y="56905"/>
                </a:lnTo>
                <a:lnTo>
                  <a:pt x="615824" y="45612"/>
                </a:lnTo>
                <a:lnTo>
                  <a:pt x="622541" y="35013"/>
                </a:lnTo>
                <a:lnTo>
                  <a:pt x="627984" y="27121"/>
                </a:lnTo>
                <a:lnTo>
                  <a:pt x="632347" y="21583"/>
                </a:lnTo>
                <a:lnTo>
                  <a:pt x="635628" y="18398"/>
                </a:lnTo>
                <a:lnTo>
                  <a:pt x="635628" y="7202"/>
                </a:lnTo>
                <a:lnTo>
                  <a:pt x="564593" y="7202"/>
                </a:lnTo>
                <a:lnTo>
                  <a:pt x="564593" y="20109"/>
                </a:lnTo>
                <a:lnTo>
                  <a:pt x="621079" y="20109"/>
                </a:lnTo>
                <a:lnTo>
                  <a:pt x="614910" y="27663"/>
                </a:lnTo>
                <a:lnTo>
                  <a:pt x="607598" y="37957"/>
                </a:lnTo>
                <a:lnTo>
                  <a:pt x="600538" y="49418"/>
                </a:lnTo>
                <a:lnTo>
                  <a:pt x="594943" y="59886"/>
                </a:lnTo>
                <a:lnTo>
                  <a:pt x="589520" y="71780"/>
                </a:lnTo>
                <a:lnTo>
                  <a:pt x="585080" y="83698"/>
                </a:lnTo>
                <a:lnTo>
                  <a:pt x="581620" y="95641"/>
                </a:lnTo>
                <a:lnTo>
                  <a:pt x="579143" y="107607"/>
                </a:lnTo>
                <a:lnTo>
                  <a:pt x="593335" y="107607"/>
                </a:lnTo>
                <a:close/>
              </a:path>
              <a:path w="1852135" h="129285">
                <a:moveTo>
                  <a:pt x="663205" y="54766"/>
                </a:moveTo>
                <a:lnTo>
                  <a:pt x="663499" y="49931"/>
                </a:lnTo>
                <a:lnTo>
                  <a:pt x="665828" y="36495"/>
                </a:lnTo>
                <a:lnTo>
                  <a:pt x="670266" y="26277"/>
                </a:lnTo>
                <a:lnTo>
                  <a:pt x="674498" y="19646"/>
                </a:lnTo>
                <a:lnTo>
                  <a:pt x="680203" y="16330"/>
                </a:lnTo>
                <a:lnTo>
                  <a:pt x="693659" y="16330"/>
                </a:lnTo>
                <a:lnTo>
                  <a:pt x="698342" y="18469"/>
                </a:lnTo>
                <a:lnTo>
                  <a:pt x="701433" y="22748"/>
                </a:lnTo>
                <a:lnTo>
                  <a:pt x="703097" y="25029"/>
                </a:lnTo>
                <a:lnTo>
                  <a:pt x="704309" y="28191"/>
                </a:lnTo>
                <a:lnTo>
                  <a:pt x="705070" y="32232"/>
                </a:lnTo>
                <a:lnTo>
                  <a:pt x="717765" y="32232"/>
                </a:lnTo>
                <a:lnTo>
                  <a:pt x="717765" y="25957"/>
                </a:lnTo>
                <a:lnTo>
                  <a:pt x="715519" y="19860"/>
                </a:lnTo>
                <a:lnTo>
                  <a:pt x="711025" y="13941"/>
                </a:lnTo>
                <a:lnTo>
                  <a:pt x="701666" y="7273"/>
                </a:lnTo>
                <a:lnTo>
                  <a:pt x="687169" y="5063"/>
                </a:lnTo>
                <a:lnTo>
                  <a:pt x="683575" y="5217"/>
                </a:lnTo>
                <a:lnTo>
                  <a:pt x="671118" y="8829"/>
                </a:lnTo>
                <a:lnTo>
                  <a:pt x="661452" y="17240"/>
                </a:lnTo>
                <a:lnTo>
                  <a:pt x="654576" y="30449"/>
                </a:lnTo>
                <a:lnTo>
                  <a:pt x="652748" y="36614"/>
                </a:lnTo>
                <a:lnTo>
                  <a:pt x="650642" y="48808"/>
                </a:lnTo>
                <a:lnTo>
                  <a:pt x="649940" y="62753"/>
                </a:lnTo>
                <a:lnTo>
                  <a:pt x="651093" y="78241"/>
                </a:lnTo>
                <a:lnTo>
                  <a:pt x="654564" y="90460"/>
                </a:lnTo>
                <a:lnTo>
                  <a:pt x="660352" y="99371"/>
                </a:lnTo>
                <a:lnTo>
                  <a:pt x="661624" y="100644"/>
                </a:lnTo>
                <a:lnTo>
                  <a:pt x="664845" y="82411"/>
                </a:lnTo>
                <a:lnTo>
                  <a:pt x="664845" y="68576"/>
                </a:lnTo>
                <a:lnTo>
                  <a:pt x="663205" y="54766"/>
                </a:lnTo>
                <a:close/>
              </a:path>
              <a:path w="1852135" h="129285">
                <a:moveTo>
                  <a:pt x="701101" y="107049"/>
                </a:moveTo>
                <a:lnTo>
                  <a:pt x="710918" y="99513"/>
                </a:lnTo>
                <a:lnTo>
                  <a:pt x="711495" y="98815"/>
                </a:lnTo>
                <a:lnTo>
                  <a:pt x="717856" y="87589"/>
                </a:lnTo>
                <a:lnTo>
                  <a:pt x="719976" y="74876"/>
                </a:lnTo>
                <a:lnTo>
                  <a:pt x="719966" y="73819"/>
                </a:lnTo>
                <a:lnTo>
                  <a:pt x="717428" y="60233"/>
                </a:lnTo>
                <a:lnTo>
                  <a:pt x="710419" y="50416"/>
                </a:lnTo>
                <a:lnTo>
                  <a:pt x="704048" y="44949"/>
                </a:lnTo>
                <a:lnTo>
                  <a:pt x="696583" y="42216"/>
                </a:lnTo>
                <a:lnTo>
                  <a:pt x="682984" y="42216"/>
                </a:lnTo>
                <a:lnTo>
                  <a:pt x="678420" y="43166"/>
                </a:lnTo>
                <a:lnTo>
                  <a:pt x="674331" y="45068"/>
                </a:lnTo>
                <a:lnTo>
                  <a:pt x="669862" y="47207"/>
                </a:lnTo>
                <a:lnTo>
                  <a:pt x="666153" y="50440"/>
                </a:lnTo>
                <a:lnTo>
                  <a:pt x="663205" y="54766"/>
                </a:lnTo>
                <a:lnTo>
                  <a:pt x="664845" y="68576"/>
                </a:lnTo>
                <a:lnTo>
                  <a:pt x="666926" y="63062"/>
                </a:lnTo>
                <a:lnTo>
                  <a:pt x="671086" y="59401"/>
                </a:lnTo>
                <a:lnTo>
                  <a:pt x="675246" y="55741"/>
                </a:lnTo>
                <a:lnTo>
                  <a:pt x="680084" y="53910"/>
                </a:lnTo>
                <a:lnTo>
                  <a:pt x="693493" y="53910"/>
                </a:lnTo>
                <a:lnTo>
                  <a:pt x="698937" y="56276"/>
                </a:lnTo>
                <a:lnTo>
                  <a:pt x="701931" y="61006"/>
                </a:lnTo>
                <a:lnTo>
                  <a:pt x="704928" y="65736"/>
                </a:lnTo>
                <a:lnTo>
                  <a:pt x="706425" y="70716"/>
                </a:lnTo>
                <a:lnTo>
                  <a:pt x="706425" y="82125"/>
                </a:lnTo>
                <a:lnTo>
                  <a:pt x="704749" y="87486"/>
                </a:lnTo>
                <a:lnTo>
                  <a:pt x="701397" y="92026"/>
                </a:lnTo>
                <a:lnTo>
                  <a:pt x="698045" y="96566"/>
                </a:lnTo>
                <a:lnTo>
                  <a:pt x="692993" y="98836"/>
                </a:lnTo>
                <a:lnTo>
                  <a:pt x="679538" y="98836"/>
                </a:lnTo>
                <a:lnTo>
                  <a:pt x="674296" y="96637"/>
                </a:lnTo>
                <a:lnTo>
                  <a:pt x="670516" y="92240"/>
                </a:lnTo>
                <a:lnTo>
                  <a:pt x="666735" y="87843"/>
                </a:lnTo>
                <a:lnTo>
                  <a:pt x="664845" y="82411"/>
                </a:lnTo>
                <a:lnTo>
                  <a:pt x="661624" y="100644"/>
                </a:lnTo>
                <a:lnTo>
                  <a:pt x="672496" y="107845"/>
                </a:lnTo>
                <a:lnTo>
                  <a:pt x="685100" y="110246"/>
                </a:lnTo>
                <a:lnTo>
                  <a:pt x="688105" y="110156"/>
                </a:lnTo>
                <a:lnTo>
                  <a:pt x="701101" y="107049"/>
                </a:lnTo>
                <a:close/>
              </a:path>
              <a:path w="1852135" h="129285">
                <a:moveTo>
                  <a:pt x="818873" y="5918"/>
                </a:moveTo>
                <a:lnTo>
                  <a:pt x="761746" y="110317"/>
                </a:lnTo>
                <a:lnTo>
                  <a:pt x="769662" y="110317"/>
                </a:lnTo>
                <a:lnTo>
                  <a:pt x="826790" y="5918"/>
                </a:lnTo>
                <a:lnTo>
                  <a:pt x="818873" y="5918"/>
                </a:lnTo>
                <a:close/>
              </a:path>
              <a:path w="1852135" h="129285">
                <a:moveTo>
                  <a:pt x="755137" y="48134"/>
                </a:moveTo>
                <a:lnTo>
                  <a:pt x="751678" y="46696"/>
                </a:lnTo>
                <a:lnTo>
                  <a:pt x="752332" y="58261"/>
                </a:lnTo>
                <a:lnTo>
                  <a:pt x="759178" y="58261"/>
                </a:lnTo>
                <a:lnTo>
                  <a:pt x="759178" y="48134"/>
                </a:lnTo>
                <a:lnTo>
                  <a:pt x="755137" y="48134"/>
                </a:lnTo>
                <a:close/>
              </a:path>
              <a:path w="1852135" h="129285">
                <a:moveTo>
                  <a:pt x="825126" y="97481"/>
                </a:moveTo>
                <a:lnTo>
                  <a:pt x="821642" y="96043"/>
                </a:lnTo>
                <a:lnTo>
                  <a:pt x="822320" y="107607"/>
                </a:lnTo>
                <a:lnTo>
                  <a:pt x="829215" y="107607"/>
                </a:lnTo>
                <a:lnTo>
                  <a:pt x="829215" y="97481"/>
                </a:lnTo>
                <a:lnTo>
                  <a:pt x="825126" y="97481"/>
                </a:lnTo>
                <a:close/>
              </a:path>
              <a:path w="1852135" h="129285">
                <a:moveTo>
                  <a:pt x="879733" y="122511"/>
                </a:moveTo>
                <a:lnTo>
                  <a:pt x="879733" y="129285"/>
                </a:lnTo>
                <a:lnTo>
                  <a:pt x="885914" y="128192"/>
                </a:lnTo>
                <a:lnTo>
                  <a:pt x="890241" y="124840"/>
                </a:lnTo>
                <a:lnTo>
                  <a:pt x="892713" y="119231"/>
                </a:lnTo>
                <a:lnTo>
                  <a:pt x="894187" y="115808"/>
                </a:lnTo>
                <a:lnTo>
                  <a:pt x="894924" y="111553"/>
                </a:lnTo>
                <a:lnTo>
                  <a:pt x="894924" y="92061"/>
                </a:lnTo>
                <a:lnTo>
                  <a:pt x="879733" y="92061"/>
                </a:lnTo>
                <a:lnTo>
                  <a:pt x="879733" y="107607"/>
                </a:lnTo>
                <a:lnTo>
                  <a:pt x="887507" y="107607"/>
                </a:lnTo>
                <a:lnTo>
                  <a:pt x="887650" y="109081"/>
                </a:lnTo>
                <a:lnTo>
                  <a:pt x="887650" y="111696"/>
                </a:lnTo>
                <a:lnTo>
                  <a:pt x="886651" y="115879"/>
                </a:lnTo>
                <a:lnTo>
                  <a:pt x="885367" y="119683"/>
                </a:lnTo>
                <a:lnTo>
                  <a:pt x="883061" y="121893"/>
                </a:lnTo>
                <a:lnTo>
                  <a:pt x="879733" y="122511"/>
                </a:lnTo>
                <a:close/>
              </a:path>
              <a:path w="1852135" h="129285">
                <a:moveTo>
                  <a:pt x="879733" y="32232"/>
                </a:moveTo>
                <a:lnTo>
                  <a:pt x="879733" y="47778"/>
                </a:lnTo>
                <a:lnTo>
                  <a:pt x="894924" y="47778"/>
                </a:lnTo>
                <a:lnTo>
                  <a:pt x="894924" y="32232"/>
                </a:lnTo>
                <a:lnTo>
                  <a:pt x="879733" y="32232"/>
                </a:lnTo>
                <a:close/>
              </a:path>
              <a:path w="1852135" h="129285">
                <a:moveTo>
                  <a:pt x="974232" y="107607"/>
                </a:moveTo>
                <a:lnTo>
                  <a:pt x="988639" y="107607"/>
                </a:lnTo>
                <a:lnTo>
                  <a:pt x="988639" y="15331"/>
                </a:lnTo>
                <a:lnTo>
                  <a:pt x="1023942" y="15331"/>
                </a:lnTo>
                <a:lnTo>
                  <a:pt x="1023942" y="2852"/>
                </a:lnTo>
                <a:lnTo>
                  <a:pt x="938929" y="2852"/>
                </a:lnTo>
                <a:lnTo>
                  <a:pt x="938929" y="15331"/>
                </a:lnTo>
                <a:lnTo>
                  <a:pt x="974232" y="15331"/>
                </a:lnTo>
                <a:lnTo>
                  <a:pt x="974232" y="107607"/>
                </a:lnTo>
                <a:close/>
              </a:path>
              <a:path w="1852135" h="129285">
                <a:moveTo>
                  <a:pt x="1029838" y="74995"/>
                </a:moveTo>
                <a:lnTo>
                  <a:pt x="1027627" y="80485"/>
                </a:lnTo>
                <a:lnTo>
                  <a:pt x="1027627" y="94035"/>
                </a:lnTo>
                <a:lnTo>
                  <a:pt x="1029874" y="99419"/>
                </a:lnTo>
                <a:lnTo>
                  <a:pt x="1034366" y="103721"/>
                </a:lnTo>
                <a:lnTo>
                  <a:pt x="1038860" y="108023"/>
                </a:lnTo>
                <a:lnTo>
                  <a:pt x="1044649" y="110175"/>
                </a:lnTo>
                <a:lnTo>
                  <a:pt x="1042391" y="93915"/>
                </a:lnTo>
                <a:lnTo>
                  <a:pt x="1041035" y="90992"/>
                </a:lnTo>
                <a:lnTo>
                  <a:pt x="1041035" y="82387"/>
                </a:lnTo>
                <a:lnTo>
                  <a:pt x="1043009" y="78821"/>
                </a:lnTo>
                <a:lnTo>
                  <a:pt x="1046955" y="76587"/>
                </a:lnTo>
                <a:lnTo>
                  <a:pt x="1049285" y="75256"/>
                </a:lnTo>
                <a:lnTo>
                  <a:pt x="1052780" y="74281"/>
                </a:lnTo>
                <a:lnTo>
                  <a:pt x="1057439" y="73664"/>
                </a:lnTo>
                <a:lnTo>
                  <a:pt x="1065213" y="72665"/>
                </a:lnTo>
                <a:lnTo>
                  <a:pt x="1070015" y="71904"/>
                </a:lnTo>
                <a:lnTo>
                  <a:pt x="1072487" y="71239"/>
                </a:lnTo>
                <a:lnTo>
                  <a:pt x="1074959" y="70573"/>
                </a:lnTo>
                <a:lnTo>
                  <a:pt x="1078550" y="68743"/>
                </a:lnTo>
                <a:lnTo>
                  <a:pt x="1078550" y="86975"/>
                </a:lnTo>
                <a:lnTo>
                  <a:pt x="1074983" y="92656"/>
                </a:lnTo>
                <a:lnTo>
                  <a:pt x="1067923" y="106395"/>
                </a:lnTo>
                <a:lnTo>
                  <a:pt x="1072820" y="103875"/>
                </a:lnTo>
                <a:lnTo>
                  <a:pt x="1076577" y="100904"/>
                </a:lnTo>
                <a:lnTo>
                  <a:pt x="1079192" y="97481"/>
                </a:lnTo>
                <a:lnTo>
                  <a:pt x="1079620" y="100524"/>
                </a:lnTo>
                <a:lnTo>
                  <a:pt x="1081403" y="104541"/>
                </a:lnTo>
                <a:lnTo>
                  <a:pt x="1083400" y="107678"/>
                </a:lnTo>
                <a:lnTo>
                  <a:pt x="1086609" y="109247"/>
                </a:lnTo>
                <a:lnTo>
                  <a:pt x="1092838" y="109247"/>
                </a:lnTo>
                <a:lnTo>
                  <a:pt x="1096356" y="108891"/>
                </a:lnTo>
                <a:lnTo>
                  <a:pt x="1099874" y="107964"/>
                </a:lnTo>
                <a:lnTo>
                  <a:pt x="1099874" y="98479"/>
                </a:lnTo>
                <a:lnTo>
                  <a:pt x="1098306" y="98729"/>
                </a:lnTo>
                <a:lnTo>
                  <a:pt x="1095667" y="98907"/>
                </a:lnTo>
                <a:lnTo>
                  <a:pt x="1092208" y="97695"/>
                </a:lnTo>
                <a:lnTo>
                  <a:pt x="1091387" y="94486"/>
                </a:lnTo>
                <a:lnTo>
                  <a:pt x="1091387" y="43261"/>
                </a:lnTo>
                <a:lnTo>
                  <a:pt x="1088606" y="37937"/>
                </a:lnTo>
                <a:lnTo>
                  <a:pt x="1083043" y="34514"/>
                </a:lnTo>
                <a:lnTo>
                  <a:pt x="1077433" y="31091"/>
                </a:lnTo>
                <a:lnTo>
                  <a:pt x="1070133" y="29380"/>
                </a:lnTo>
                <a:lnTo>
                  <a:pt x="1053398" y="29380"/>
                </a:lnTo>
                <a:lnTo>
                  <a:pt x="1046587" y="31222"/>
                </a:lnTo>
                <a:lnTo>
                  <a:pt x="1040714" y="34906"/>
                </a:lnTo>
                <a:lnTo>
                  <a:pt x="1034842" y="38590"/>
                </a:lnTo>
                <a:lnTo>
                  <a:pt x="1031788" y="45139"/>
                </a:lnTo>
                <a:lnTo>
                  <a:pt x="1031549" y="54552"/>
                </a:lnTo>
                <a:lnTo>
                  <a:pt x="1043532" y="54552"/>
                </a:lnTo>
                <a:lnTo>
                  <a:pt x="1044007" y="50606"/>
                </a:lnTo>
                <a:lnTo>
                  <a:pt x="1045029" y="47635"/>
                </a:lnTo>
                <a:lnTo>
                  <a:pt x="1046598" y="45638"/>
                </a:lnTo>
                <a:lnTo>
                  <a:pt x="1049404" y="42025"/>
                </a:lnTo>
                <a:lnTo>
                  <a:pt x="1054158" y="40219"/>
                </a:lnTo>
                <a:lnTo>
                  <a:pt x="1066663" y="40219"/>
                </a:lnTo>
                <a:lnTo>
                  <a:pt x="1071121" y="41206"/>
                </a:lnTo>
                <a:lnTo>
                  <a:pt x="1074235" y="43178"/>
                </a:lnTo>
                <a:lnTo>
                  <a:pt x="1077349" y="45151"/>
                </a:lnTo>
                <a:lnTo>
                  <a:pt x="1078906" y="48325"/>
                </a:lnTo>
                <a:lnTo>
                  <a:pt x="1078906" y="54838"/>
                </a:lnTo>
                <a:lnTo>
                  <a:pt x="1078051" y="57618"/>
                </a:lnTo>
                <a:lnTo>
                  <a:pt x="1075079" y="60946"/>
                </a:lnTo>
                <a:lnTo>
                  <a:pt x="1072131" y="61327"/>
                </a:lnTo>
                <a:lnTo>
                  <a:pt x="1051662" y="63894"/>
                </a:lnTo>
                <a:lnTo>
                  <a:pt x="1044483" y="64797"/>
                </a:lnTo>
                <a:lnTo>
                  <a:pt x="1038682" y="67198"/>
                </a:lnTo>
                <a:lnTo>
                  <a:pt x="1034260" y="71096"/>
                </a:lnTo>
                <a:lnTo>
                  <a:pt x="1029838" y="74995"/>
                </a:lnTo>
                <a:close/>
              </a:path>
              <a:path w="1852135" h="129285">
                <a:moveTo>
                  <a:pt x="1074983" y="92656"/>
                </a:moveTo>
                <a:lnTo>
                  <a:pt x="1067852" y="96126"/>
                </a:lnTo>
                <a:lnTo>
                  <a:pt x="1063620" y="98218"/>
                </a:lnTo>
                <a:lnTo>
                  <a:pt x="1059246" y="99264"/>
                </a:lnTo>
                <a:lnTo>
                  <a:pt x="1051020" y="99264"/>
                </a:lnTo>
                <a:lnTo>
                  <a:pt x="1047811" y="98194"/>
                </a:lnTo>
                <a:lnTo>
                  <a:pt x="1045100" y="96055"/>
                </a:lnTo>
                <a:lnTo>
                  <a:pt x="1042391" y="93915"/>
                </a:lnTo>
                <a:lnTo>
                  <a:pt x="1044649" y="110175"/>
                </a:lnTo>
                <a:lnTo>
                  <a:pt x="1057629" y="110175"/>
                </a:lnTo>
                <a:lnTo>
                  <a:pt x="1063026" y="108915"/>
                </a:lnTo>
                <a:lnTo>
                  <a:pt x="1067923" y="106395"/>
                </a:lnTo>
                <a:lnTo>
                  <a:pt x="1074983" y="92656"/>
                </a:lnTo>
                <a:close/>
              </a:path>
              <a:path w="1852135" h="129285">
                <a:moveTo>
                  <a:pt x="1107767" y="107607"/>
                </a:moveTo>
                <a:lnTo>
                  <a:pt x="1124028" y="107607"/>
                </a:lnTo>
                <a:lnTo>
                  <a:pt x="1142429" y="78940"/>
                </a:lnTo>
                <a:lnTo>
                  <a:pt x="1161400" y="107607"/>
                </a:lnTo>
                <a:lnTo>
                  <a:pt x="1177804" y="107607"/>
                </a:lnTo>
                <a:lnTo>
                  <a:pt x="1150915" y="68458"/>
                </a:lnTo>
                <a:lnTo>
                  <a:pt x="1176663" y="31590"/>
                </a:lnTo>
                <a:lnTo>
                  <a:pt x="1161044" y="31234"/>
                </a:lnTo>
                <a:lnTo>
                  <a:pt x="1143284" y="58118"/>
                </a:lnTo>
                <a:lnTo>
                  <a:pt x="1125740" y="31234"/>
                </a:lnTo>
                <a:lnTo>
                  <a:pt x="1109122" y="31234"/>
                </a:lnTo>
                <a:lnTo>
                  <a:pt x="1134655" y="68458"/>
                </a:lnTo>
                <a:lnTo>
                  <a:pt x="1107767" y="107607"/>
                </a:lnTo>
                <a:close/>
              </a:path>
              <a:path w="1852135" h="129285">
                <a:moveTo>
                  <a:pt x="1226301" y="31234"/>
                </a:moveTo>
                <a:lnTo>
                  <a:pt x="1226301" y="107608"/>
                </a:lnTo>
                <a:lnTo>
                  <a:pt x="1239139" y="107608"/>
                </a:lnTo>
                <a:lnTo>
                  <a:pt x="1239139" y="58261"/>
                </a:lnTo>
                <a:lnTo>
                  <a:pt x="1240874" y="53471"/>
                </a:lnTo>
                <a:lnTo>
                  <a:pt x="1244345" y="49311"/>
                </a:lnTo>
                <a:lnTo>
                  <a:pt x="1247816" y="45151"/>
                </a:lnTo>
                <a:lnTo>
                  <a:pt x="1252785" y="43071"/>
                </a:lnTo>
                <a:lnTo>
                  <a:pt x="1260713" y="43095"/>
                </a:lnTo>
                <a:lnTo>
                  <a:pt x="1263458" y="43428"/>
                </a:lnTo>
                <a:lnTo>
                  <a:pt x="1263458" y="29879"/>
                </a:lnTo>
                <a:lnTo>
                  <a:pt x="1262080" y="29737"/>
                </a:lnTo>
                <a:lnTo>
                  <a:pt x="1259322" y="29522"/>
                </a:lnTo>
                <a:lnTo>
                  <a:pt x="1254235" y="29522"/>
                </a:lnTo>
                <a:lnTo>
                  <a:pt x="1249741" y="31365"/>
                </a:lnTo>
                <a:lnTo>
                  <a:pt x="1245843" y="35049"/>
                </a:lnTo>
                <a:lnTo>
                  <a:pt x="1241944" y="38733"/>
                </a:lnTo>
                <a:lnTo>
                  <a:pt x="1239496" y="41859"/>
                </a:lnTo>
                <a:lnTo>
                  <a:pt x="1238497" y="44427"/>
                </a:lnTo>
                <a:lnTo>
                  <a:pt x="1238497" y="31234"/>
                </a:lnTo>
                <a:lnTo>
                  <a:pt x="1226301" y="31234"/>
                </a:lnTo>
                <a:close/>
              </a:path>
              <a:path w="1852135" h="129285">
                <a:moveTo>
                  <a:pt x="1273277" y="74995"/>
                </a:moveTo>
                <a:lnTo>
                  <a:pt x="1271067" y="80485"/>
                </a:lnTo>
                <a:lnTo>
                  <a:pt x="1271067" y="94035"/>
                </a:lnTo>
                <a:lnTo>
                  <a:pt x="1273313" y="99419"/>
                </a:lnTo>
                <a:lnTo>
                  <a:pt x="1277806" y="103721"/>
                </a:lnTo>
                <a:lnTo>
                  <a:pt x="1282300" y="108023"/>
                </a:lnTo>
                <a:lnTo>
                  <a:pt x="1288088" y="110175"/>
                </a:lnTo>
                <a:lnTo>
                  <a:pt x="1285830" y="93916"/>
                </a:lnTo>
                <a:lnTo>
                  <a:pt x="1284474" y="90992"/>
                </a:lnTo>
                <a:lnTo>
                  <a:pt x="1284474" y="82387"/>
                </a:lnTo>
                <a:lnTo>
                  <a:pt x="1286448" y="78822"/>
                </a:lnTo>
                <a:lnTo>
                  <a:pt x="1290394" y="76587"/>
                </a:lnTo>
                <a:lnTo>
                  <a:pt x="1292724" y="75257"/>
                </a:lnTo>
                <a:lnTo>
                  <a:pt x="1296219" y="74282"/>
                </a:lnTo>
                <a:lnTo>
                  <a:pt x="1300878" y="73664"/>
                </a:lnTo>
                <a:lnTo>
                  <a:pt x="1308652" y="72666"/>
                </a:lnTo>
                <a:lnTo>
                  <a:pt x="1313455" y="71905"/>
                </a:lnTo>
                <a:lnTo>
                  <a:pt x="1315926" y="71239"/>
                </a:lnTo>
                <a:lnTo>
                  <a:pt x="1318399" y="70573"/>
                </a:lnTo>
                <a:lnTo>
                  <a:pt x="1321989" y="68744"/>
                </a:lnTo>
                <a:lnTo>
                  <a:pt x="1321989" y="86975"/>
                </a:lnTo>
                <a:lnTo>
                  <a:pt x="1318423" y="92656"/>
                </a:lnTo>
                <a:lnTo>
                  <a:pt x="1311363" y="106395"/>
                </a:lnTo>
                <a:lnTo>
                  <a:pt x="1316260" y="103876"/>
                </a:lnTo>
                <a:lnTo>
                  <a:pt x="1320015" y="100904"/>
                </a:lnTo>
                <a:lnTo>
                  <a:pt x="1322631" y="97481"/>
                </a:lnTo>
                <a:lnTo>
                  <a:pt x="1323058" y="100524"/>
                </a:lnTo>
                <a:lnTo>
                  <a:pt x="1324841" y="104541"/>
                </a:lnTo>
                <a:lnTo>
                  <a:pt x="1326839" y="107679"/>
                </a:lnTo>
                <a:lnTo>
                  <a:pt x="1330048" y="109248"/>
                </a:lnTo>
                <a:lnTo>
                  <a:pt x="1336277" y="109248"/>
                </a:lnTo>
                <a:lnTo>
                  <a:pt x="1339795" y="108891"/>
                </a:lnTo>
                <a:lnTo>
                  <a:pt x="1343313" y="107964"/>
                </a:lnTo>
                <a:lnTo>
                  <a:pt x="1343313" y="98480"/>
                </a:lnTo>
                <a:lnTo>
                  <a:pt x="1341745" y="98730"/>
                </a:lnTo>
                <a:lnTo>
                  <a:pt x="1339106" y="98908"/>
                </a:lnTo>
                <a:lnTo>
                  <a:pt x="1335647" y="97696"/>
                </a:lnTo>
                <a:lnTo>
                  <a:pt x="1334826" y="94487"/>
                </a:lnTo>
                <a:lnTo>
                  <a:pt x="1334826" y="43261"/>
                </a:lnTo>
                <a:lnTo>
                  <a:pt x="1332045" y="37937"/>
                </a:lnTo>
                <a:lnTo>
                  <a:pt x="1326482" y="34514"/>
                </a:lnTo>
                <a:lnTo>
                  <a:pt x="1320871" y="31091"/>
                </a:lnTo>
                <a:lnTo>
                  <a:pt x="1313573" y="29380"/>
                </a:lnTo>
                <a:lnTo>
                  <a:pt x="1296837" y="29380"/>
                </a:lnTo>
                <a:lnTo>
                  <a:pt x="1290026" y="31222"/>
                </a:lnTo>
                <a:lnTo>
                  <a:pt x="1284154" y="34906"/>
                </a:lnTo>
                <a:lnTo>
                  <a:pt x="1278282" y="38591"/>
                </a:lnTo>
                <a:lnTo>
                  <a:pt x="1275226" y="45139"/>
                </a:lnTo>
                <a:lnTo>
                  <a:pt x="1274988" y="54552"/>
                </a:lnTo>
                <a:lnTo>
                  <a:pt x="1286971" y="54552"/>
                </a:lnTo>
                <a:lnTo>
                  <a:pt x="1287446" y="50606"/>
                </a:lnTo>
                <a:lnTo>
                  <a:pt x="1288469" y="47635"/>
                </a:lnTo>
                <a:lnTo>
                  <a:pt x="1290037" y="45639"/>
                </a:lnTo>
                <a:lnTo>
                  <a:pt x="1292843" y="42025"/>
                </a:lnTo>
                <a:lnTo>
                  <a:pt x="1297598" y="40219"/>
                </a:lnTo>
                <a:lnTo>
                  <a:pt x="1310103" y="40219"/>
                </a:lnTo>
                <a:lnTo>
                  <a:pt x="1314559" y="41206"/>
                </a:lnTo>
                <a:lnTo>
                  <a:pt x="1317674" y="43178"/>
                </a:lnTo>
                <a:lnTo>
                  <a:pt x="1320789" y="45152"/>
                </a:lnTo>
                <a:lnTo>
                  <a:pt x="1322346" y="48325"/>
                </a:lnTo>
                <a:lnTo>
                  <a:pt x="1322346" y="54838"/>
                </a:lnTo>
                <a:lnTo>
                  <a:pt x="1321490" y="57619"/>
                </a:lnTo>
                <a:lnTo>
                  <a:pt x="1318518" y="60947"/>
                </a:lnTo>
                <a:lnTo>
                  <a:pt x="1315570" y="61327"/>
                </a:lnTo>
                <a:lnTo>
                  <a:pt x="1295101" y="63894"/>
                </a:lnTo>
                <a:lnTo>
                  <a:pt x="1287921" y="64797"/>
                </a:lnTo>
                <a:lnTo>
                  <a:pt x="1282121" y="67198"/>
                </a:lnTo>
                <a:lnTo>
                  <a:pt x="1277699" y="71097"/>
                </a:lnTo>
                <a:lnTo>
                  <a:pt x="1273277" y="74995"/>
                </a:lnTo>
                <a:close/>
              </a:path>
              <a:path w="1852135" h="129285">
                <a:moveTo>
                  <a:pt x="1318423" y="92656"/>
                </a:moveTo>
                <a:lnTo>
                  <a:pt x="1311290" y="96127"/>
                </a:lnTo>
                <a:lnTo>
                  <a:pt x="1307060" y="98219"/>
                </a:lnTo>
                <a:lnTo>
                  <a:pt x="1302684" y="99264"/>
                </a:lnTo>
                <a:lnTo>
                  <a:pt x="1294459" y="99264"/>
                </a:lnTo>
                <a:lnTo>
                  <a:pt x="1291249" y="98195"/>
                </a:lnTo>
                <a:lnTo>
                  <a:pt x="1288539" y="96055"/>
                </a:lnTo>
                <a:lnTo>
                  <a:pt x="1285830" y="93916"/>
                </a:lnTo>
                <a:lnTo>
                  <a:pt x="1288088" y="110175"/>
                </a:lnTo>
                <a:lnTo>
                  <a:pt x="1301068" y="110175"/>
                </a:lnTo>
                <a:lnTo>
                  <a:pt x="1306464" y="108915"/>
                </a:lnTo>
                <a:lnTo>
                  <a:pt x="1311363" y="106395"/>
                </a:lnTo>
                <a:lnTo>
                  <a:pt x="1318423" y="92656"/>
                </a:lnTo>
                <a:close/>
              </a:path>
              <a:path w="1852135" h="129285">
                <a:moveTo>
                  <a:pt x="1416536" y="42846"/>
                </a:moveTo>
                <a:lnTo>
                  <a:pt x="1421481" y="40718"/>
                </a:lnTo>
                <a:lnTo>
                  <a:pt x="1435602" y="40718"/>
                </a:lnTo>
                <a:lnTo>
                  <a:pt x="1441474" y="43808"/>
                </a:lnTo>
                <a:lnTo>
                  <a:pt x="1444993" y="49989"/>
                </a:lnTo>
                <a:lnTo>
                  <a:pt x="1446894" y="53316"/>
                </a:lnTo>
                <a:lnTo>
                  <a:pt x="1448106" y="57761"/>
                </a:lnTo>
                <a:lnTo>
                  <a:pt x="1448629" y="63324"/>
                </a:lnTo>
                <a:lnTo>
                  <a:pt x="1406194" y="63324"/>
                </a:lnTo>
                <a:lnTo>
                  <a:pt x="1406432" y="56763"/>
                </a:lnTo>
                <a:lnTo>
                  <a:pt x="1402057" y="41003"/>
                </a:lnTo>
                <a:lnTo>
                  <a:pt x="1398563" y="45711"/>
                </a:lnTo>
                <a:lnTo>
                  <a:pt x="1393696" y="57173"/>
                </a:lnTo>
                <a:lnTo>
                  <a:pt x="1392073" y="70882"/>
                </a:lnTo>
                <a:lnTo>
                  <a:pt x="1392369" y="77089"/>
                </a:lnTo>
                <a:lnTo>
                  <a:pt x="1395482" y="89937"/>
                </a:lnTo>
                <a:lnTo>
                  <a:pt x="1401987" y="99942"/>
                </a:lnTo>
                <a:lnTo>
                  <a:pt x="1413407" y="107900"/>
                </a:lnTo>
                <a:lnTo>
                  <a:pt x="1426163" y="110317"/>
                </a:lnTo>
                <a:lnTo>
                  <a:pt x="1430063" y="110317"/>
                </a:lnTo>
                <a:lnTo>
                  <a:pt x="1433558" y="109937"/>
                </a:lnTo>
                <a:lnTo>
                  <a:pt x="1436648" y="109177"/>
                </a:lnTo>
                <a:lnTo>
                  <a:pt x="1442401" y="107845"/>
                </a:lnTo>
                <a:lnTo>
                  <a:pt x="1447227" y="105278"/>
                </a:lnTo>
                <a:lnTo>
                  <a:pt x="1451126" y="101475"/>
                </a:lnTo>
                <a:lnTo>
                  <a:pt x="1453455" y="99288"/>
                </a:lnTo>
                <a:lnTo>
                  <a:pt x="1455560" y="96471"/>
                </a:lnTo>
                <a:lnTo>
                  <a:pt x="1457438" y="93025"/>
                </a:lnTo>
                <a:lnTo>
                  <a:pt x="1459316" y="89578"/>
                </a:lnTo>
                <a:lnTo>
                  <a:pt x="1460422" y="86452"/>
                </a:lnTo>
                <a:lnTo>
                  <a:pt x="1460754" y="83647"/>
                </a:lnTo>
                <a:lnTo>
                  <a:pt x="1448131" y="83647"/>
                </a:lnTo>
                <a:lnTo>
                  <a:pt x="1447179" y="87023"/>
                </a:lnTo>
                <a:lnTo>
                  <a:pt x="1445563" y="89994"/>
                </a:lnTo>
                <a:lnTo>
                  <a:pt x="1443280" y="92561"/>
                </a:lnTo>
                <a:lnTo>
                  <a:pt x="1439287" y="96982"/>
                </a:lnTo>
                <a:lnTo>
                  <a:pt x="1433938" y="99193"/>
                </a:lnTo>
                <a:lnTo>
                  <a:pt x="1420054" y="99193"/>
                </a:lnTo>
                <a:lnTo>
                  <a:pt x="1414752" y="96851"/>
                </a:lnTo>
                <a:lnTo>
                  <a:pt x="1411330" y="92169"/>
                </a:lnTo>
                <a:lnTo>
                  <a:pt x="1407905" y="87486"/>
                </a:lnTo>
                <a:lnTo>
                  <a:pt x="1406075" y="81270"/>
                </a:lnTo>
                <a:lnTo>
                  <a:pt x="1405837" y="73521"/>
                </a:lnTo>
                <a:lnTo>
                  <a:pt x="1461823" y="73521"/>
                </a:lnTo>
                <a:lnTo>
                  <a:pt x="1461823" y="65820"/>
                </a:lnTo>
                <a:lnTo>
                  <a:pt x="1461444" y="60210"/>
                </a:lnTo>
                <a:lnTo>
                  <a:pt x="1460682" y="56692"/>
                </a:lnTo>
                <a:lnTo>
                  <a:pt x="1459827" y="51557"/>
                </a:lnTo>
                <a:lnTo>
                  <a:pt x="1458116" y="47065"/>
                </a:lnTo>
                <a:lnTo>
                  <a:pt x="1455548" y="43214"/>
                </a:lnTo>
                <a:lnTo>
                  <a:pt x="1452885" y="39173"/>
                </a:lnTo>
                <a:lnTo>
                  <a:pt x="1449010" y="35881"/>
                </a:lnTo>
                <a:lnTo>
                  <a:pt x="1443922" y="33338"/>
                </a:lnTo>
                <a:lnTo>
                  <a:pt x="1438835" y="30795"/>
                </a:lnTo>
                <a:lnTo>
                  <a:pt x="1433581" y="29522"/>
                </a:lnTo>
                <a:lnTo>
                  <a:pt x="1428161" y="29522"/>
                </a:lnTo>
                <a:lnTo>
                  <a:pt x="1424711" y="29660"/>
                </a:lnTo>
                <a:lnTo>
                  <a:pt x="1416536" y="42846"/>
                </a:lnTo>
                <a:close/>
              </a:path>
              <a:path w="1852135" h="129285">
                <a:moveTo>
                  <a:pt x="1406432" y="56763"/>
                </a:moveTo>
                <a:lnTo>
                  <a:pt x="1408547" y="51355"/>
                </a:lnTo>
                <a:lnTo>
                  <a:pt x="1412542" y="47101"/>
                </a:lnTo>
                <a:lnTo>
                  <a:pt x="1416536" y="42846"/>
                </a:lnTo>
                <a:lnTo>
                  <a:pt x="1424711" y="29660"/>
                </a:lnTo>
                <a:lnTo>
                  <a:pt x="1412167" y="33054"/>
                </a:lnTo>
                <a:lnTo>
                  <a:pt x="1402057" y="41003"/>
                </a:lnTo>
                <a:lnTo>
                  <a:pt x="1406432" y="56763"/>
                </a:lnTo>
                <a:close/>
              </a:path>
              <a:path w="1852135" h="129285">
                <a:moveTo>
                  <a:pt x="1478703" y="48990"/>
                </a:moveTo>
                <a:lnTo>
                  <a:pt x="1478703" y="60970"/>
                </a:lnTo>
                <a:lnTo>
                  <a:pt x="1553090" y="60970"/>
                </a:lnTo>
                <a:lnTo>
                  <a:pt x="1553090" y="48990"/>
                </a:lnTo>
                <a:lnTo>
                  <a:pt x="1478703" y="48990"/>
                </a:lnTo>
                <a:close/>
              </a:path>
              <a:path w="1852135" h="129285">
                <a:moveTo>
                  <a:pt x="1478703" y="79582"/>
                </a:moveTo>
                <a:lnTo>
                  <a:pt x="1478703" y="91776"/>
                </a:lnTo>
                <a:lnTo>
                  <a:pt x="1553090" y="91776"/>
                </a:lnTo>
                <a:lnTo>
                  <a:pt x="1553090" y="79582"/>
                </a:lnTo>
                <a:lnTo>
                  <a:pt x="1478703" y="79582"/>
                </a:lnTo>
                <a:close/>
              </a:path>
              <a:path w="1852135" h="129285">
                <a:moveTo>
                  <a:pt x="1576103" y="39007"/>
                </a:moveTo>
                <a:lnTo>
                  <a:pt x="1576341" y="33207"/>
                </a:lnTo>
                <a:lnTo>
                  <a:pt x="1577363" y="28738"/>
                </a:lnTo>
                <a:lnTo>
                  <a:pt x="1579170" y="25601"/>
                </a:lnTo>
                <a:lnTo>
                  <a:pt x="1582450" y="19895"/>
                </a:lnTo>
                <a:lnTo>
                  <a:pt x="1588369" y="17043"/>
                </a:lnTo>
                <a:lnTo>
                  <a:pt x="1601730" y="17043"/>
                </a:lnTo>
                <a:lnTo>
                  <a:pt x="1605938" y="18422"/>
                </a:lnTo>
                <a:lnTo>
                  <a:pt x="1609551" y="21180"/>
                </a:lnTo>
                <a:lnTo>
                  <a:pt x="1613165" y="23937"/>
                </a:lnTo>
                <a:lnTo>
                  <a:pt x="1614972" y="27859"/>
                </a:lnTo>
                <a:lnTo>
                  <a:pt x="1614972" y="39791"/>
                </a:lnTo>
                <a:lnTo>
                  <a:pt x="1612261" y="44546"/>
                </a:lnTo>
                <a:lnTo>
                  <a:pt x="1606842" y="47207"/>
                </a:lnTo>
                <a:lnTo>
                  <a:pt x="1603751" y="48729"/>
                </a:lnTo>
                <a:lnTo>
                  <a:pt x="1599805" y="49489"/>
                </a:lnTo>
                <a:lnTo>
                  <a:pt x="1591175" y="49371"/>
                </a:lnTo>
                <a:lnTo>
                  <a:pt x="1588726" y="49133"/>
                </a:lnTo>
                <a:lnTo>
                  <a:pt x="1588726" y="60471"/>
                </a:lnTo>
                <a:lnTo>
                  <a:pt x="1594003" y="60329"/>
                </a:lnTo>
                <a:lnTo>
                  <a:pt x="1601659" y="60329"/>
                </a:lnTo>
                <a:lnTo>
                  <a:pt x="1607638" y="61731"/>
                </a:lnTo>
                <a:lnTo>
                  <a:pt x="1611941" y="64536"/>
                </a:lnTo>
                <a:lnTo>
                  <a:pt x="1616244" y="67341"/>
                </a:lnTo>
                <a:lnTo>
                  <a:pt x="1618395" y="72261"/>
                </a:lnTo>
                <a:lnTo>
                  <a:pt x="1618395" y="85002"/>
                </a:lnTo>
                <a:lnTo>
                  <a:pt x="1616351" y="89661"/>
                </a:lnTo>
                <a:lnTo>
                  <a:pt x="1612261" y="93274"/>
                </a:lnTo>
                <a:lnTo>
                  <a:pt x="1608172" y="96887"/>
                </a:lnTo>
                <a:lnTo>
                  <a:pt x="1602753" y="98694"/>
                </a:lnTo>
                <a:lnTo>
                  <a:pt x="1587300" y="98694"/>
                </a:lnTo>
                <a:lnTo>
                  <a:pt x="1581285" y="96008"/>
                </a:lnTo>
                <a:lnTo>
                  <a:pt x="1577957" y="90636"/>
                </a:lnTo>
                <a:lnTo>
                  <a:pt x="1576055" y="87641"/>
                </a:lnTo>
                <a:lnTo>
                  <a:pt x="1574818" y="82839"/>
                </a:lnTo>
                <a:lnTo>
                  <a:pt x="1574248" y="76231"/>
                </a:lnTo>
                <a:lnTo>
                  <a:pt x="1560840" y="76231"/>
                </a:lnTo>
                <a:lnTo>
                  <a:pt x="1562906" y="89485"/>
                </a:lnTo>
                <a:lnTo>
                  <a:pt x="1569006" y="100441"/>
                </a:lnTo>
                <a:lnTo>
                  <a:pt x="1570668" y="102261"/>
                </a:lnTo>
                <a:lnTo>
                  <a:pt x="1580946" y="108357"/>
                </a:lnTo>
                <a:lnTo>
                  <a:pt x="1595288" y="110389"/>
                </a:lnTo>
                <a:lnTo>
                  <a:pt x="1599375" y="110259"/>
                </a:lnTo>
                <a:lnTo>
                  <a:pt x="1612554" y="107510"/>
                </a:lnTo>
                <a:lnTo>
                  <a:pt x="1622604" y="101189"/>
                </a:lnTo>
                <a:lnTo>
                  <a:pt x="1629878" y="90501"/>
                </a:lnTo>
                <a:lnTo>
                  <a:pt x="1632231" y="77372"/>
                </a:lnTo>
                <a:lnTo>
                  <a:pt x="1632231" y="71287"/>
                </a:lnTo>
                <a:lnTo>
                  <a:pt x="1630722" y="66140"/>
                </a:lnTo>
                <a:lnTo>
                  <a:pt x="1627702" y="61933"/>
                </a:lnTo>
                <a:lnTo>
                  <a:pt x="1624684" y="57726"/>
                </a:lnTo>
                <a:lnTo>
                  <a:pt x="1620488" y="54885"/>
                </a:lnTo>
                <a:lnTo>
                  <a:pt x="1615114" y="53412"/>
                </a:lnTo>
                <a:lnTo>
                  <a:pt x="1618443" y="52033"/>
                </a:lnTo>
                <a:lnTo>
                  <a:pt x="1621153" y="50131"/>
                </a:lnTo>
                <a:lnTo>
                  <a:pt x="1623245" y="47707"/>
                </a:lnTo>
                <a:lnTo>
                  <a:pt x="1626621" y="43808"/>
                </a:lnTo>
                <a:lnTo>
                  <a:pt x="1628309" y="38722"/>
                </a:lnTo>
                <a:lnTo>
                  <a:pt x="1628309" y="23652"/>
                </a:lnTo>
                <a:lnTo>
                  <a:pt x="1625456" y="16937"/>
                </a:lnTo>
                <a:lnTo>
                  <a:pt x="1619751" y="12301"/>
                </a:lnTo>
                <a:lnTo>
                  <a:pt x="1614045" y="7666"/>
                </a:lnTo>
                <a:lnTo>
                  <a:pt x="1605985" y="5348"/>
                </a:lnTo>
                <a:lnTo>
                  <a:pt x="1595573" y="5348"/>
                </a:lnTo>
                <a:lnTo>
                  <a:pt x="1588761" y="5823"/>
                </a:lnTo>
                <a:lnTo>
                  <a:pt x="1576376" y="10333"/>
                </a:lnTo>
                <a:lnTo>
                  <a:pt x="1567972" y="19610"/>
                </a:lnTo>
                <a:lnTo>
                  <a:pt x="1564929" y="24935"/>
                </a:lnTo>
                <a:lnTo>
                  <a:pt x="1563408" y="31401"/>
                </a:lnTo>
                <a:lnTo>
                  <a:pt x="1563408" y="39007"/>
                </a:lnTo>
                <a:lnTo>
                  <a:pt x="1576103" y="39007"/>
                </a:lnTo>
                <a:close/>
              </a:path>
              <a:path w="1852135" h="129285">
                <a:moveTo>
                  <a:pt x="1691047" y="82649"/>
                </a:moveTo>
                <a:lnTo>
                  <a:pt x="1691047" y="107608"/>
                </a:lnTo>
                <a:lnTo>
                  <a:pt x="1703884" y="107608"/>
                </a:lnTo>
                <a:lnTo>
                  <a:pt x="1703884" y="82649"/>
                </a:lnTo>
                <a:lnTo>
                  <a:pt x="1718932" y="82649"/>
                </a:lnTo>
                <a:lnTo>
                  <a:pt x="1718932" y="71453"/>
                </a:lnTo>
                <a:lnTo>
                  <a:pt x="1703884" y="71453"/>
                </a:lnTo>
                <a:lnTo>
                  <a:pt x="1703884" y="5206"/>
                </a:lnTo>
                <a:lnTo>
                  <a:pt x="1693044" y="5206"/>
                </a:lnTo>
                <a:lnTo>
                  <a:pt x="1690833" y="25173"/>
                </a:lnTo>
                <a:lnTo>
                  <a:pt x="1690833" y="71453"/>
                </a:lnTo>
                <a:lnTo>
                  <a:pt x="1658097" y="71453"/>
                </a:lnTo>
                <a:lnTo>
                  <a:pt x="1646258" y="70098"/>
                </a:lnTo>
                <a:lnTo>
                  <a:pt x="1646258" y="82649"/>
                </a:lnTo>
                <a:lnTo>
                  <a:pt x="1691047" y="82649"/>
                </a:lnTo>
                <a:close/>
              </a:path>
              <a:path w="1852135" h="129285">
                <a:moveTo>
                  <a:pt x="1693044" y="5206"/>
                </a:moveTo>
                <a:lnTo>
                  <a:pt x="1646258" y="70098"/>
                </a:lnTo>
                <a:lnTo>
                  <a:pt x="1658097" y="71453"/>
                </a:lnTo>
                <a:lnTo>
                  <a:pt x="1690833" y="25173"/>
                </a:lnTo>
                <a:lnTo>
                  <a:pt x="1693044" y="5206"/>
                </a:lnTo>
                <a:close/>
              </a:path>
              <a:path w="1852135" h="129285">
                <a:moveTo>
                  <a:pt x="1816975" y="5919"/>
                </a:moveTo>
                <a:lnTo>
                  <a:pt x="1759847" y="110317"/>
                </a:lnTo>
                <a:lnTo>
                  <a:pt x="1767764" y="110317"/>
                </a:lnTo>
                <a:lnTo>
                  <a:pt x="1824891" y="5919"/>
                </a:lnTo>
                <a:lnTo>
                  <a:pt x="1816975" y="5919"/>
                </a:lnTo>
                <a:close/>
              </a:path>
              <a:path w="1852135" h="129285">
                <a:moveTo>
                  <a:pt x="1753238" y="48135"/>
                </a:moveTo>
                <a:lnTo>
                  <a:pt x="1749779" y="46697"/>
                </a:lnTo>
                <a:lnTo>
                  <a:pt x="1750433" y="58261"/>
                </a:lnTo>
                <a:lnTo>
                  <a:pt x="1757279" y="58261"/>
                </a:lnTo>
                <a:lnTo>
                  <a:pt x="1757279" y="48135"/>
                </a:lnTo>
                <a:lnTo>
                  <a:pt x="1753238" y="48135"/>
                </a:lnTo>
                <a:close/>
              </a:path>
              <a:path w="1852135" h="129285">
                <a:moveTo>
                  <a:pt x="1823227" y="97481"/>
                </a:moveTo>
                <a:lnTo>
                  <a:pt x="1819744" y="96044"/>
                </a:lnTo>
                <a:lnTo>
                  <a:pt x="1820422" y="107608"/>
                </a:lnTo>
                <a:lnTo>
                  <a:pt x="1827316" y="107608"/>
                </a:lnTo>
                <a:lnTo>
                  <a:pt x="1827316" y="97481"/>
                </a:lnTo>
                <a:lnTo>
                  <a:pt x="1823227" y="97481"/>
                </a:lnTo>
                <a:close/>
              </a:path>
              <a:path w="1852135" h="129285">
                <a:moveTo>
                  <a:pt x="1804850" y="95485"/>
                </a:moveTo>
                <a:lnTo>
                  <a:pt x="1809699" y="100334"/>
                </a:lnTo>
                <a:lnTo>
                  <a:pt x="1814550" y="105183"/>
                </a:lnTo>
                <a:lnTo>
                  <a:pt x="1820422" y="107608"/>
                </a:lnTo>
                <a:lnTo>
                  <a:pt x="1819744" y="96044"/>
                </a:lnTo>
                <a:lnTo>
                  <a:pt x="1816868" y="93167"/>
                </a:lnTo>
                <a:lnTo>
                  <a:pt x="1813991" y="90291"/>
                </a:lnTo>
                <a:lnTo>
                  <a:pt x="1812553" y="86832"/>
                </a:lnTo>
                <a:lnTo>
                  <a:pt x="1812553" y="78751"/>
                </a:lnTo>
                <a:lnTo>
                  <a:pt x="1813991" y="75292"/>
                </a:lnTo>
                <a:lnTo>
                  <a:pt x="1816868" y="72416"/>
                </a:lnTo>
                <a:lnTo>
                  <a:pt x="1819744" y="69539"/>
                </a:lnTo>
                <a:lnTo>
                  <a:pt x="1823227" y="68101"/>
                </a:lnTo>
                <a:lnTo>
                  <a:pt x="1831357" y="68101"/>
                </a:lnTo>
                <a:lnTo>
                  <a:pt x="1834817" y="69539"/>
                </a:lnTo>
                <a:lnTo>
                  <a:pt x="1837693" y="72416"/>
                </a:lnTo>
                <a:lnTo>
                  <a:pt x="1840570" y="75292"/>
                </a:lnTo>
                <a:lnTo>
                  <a:pt x="1842008" y="78751"/>
                </a:lnTo>
                <a:lnTo>
                  <a:pt x="1842008" y="86832"/>
                </a:lnTo>
                <a:lnTo>
                  <a:pt x="1840570" y="90291"/>
                </a:lnTo>
                <a:lnTo>
                  <a:pt x="1837693" y="93167"/>
                </a:lnTo>
                <a:lnTo>
                  <a:pt x="1834817" y="96044"/>
                </a:lnTo>
                <a:lnTo>
                  <a:pt x="1831357" y="97481"/>
                </a:lnTo>
                <a:lnTo>
                  <a:pt x="1827316" y="97481"/>
                </a:lnTo>
                <a:lnTo>
                  <a:pt x="1827316" y="107608"/>
                </a:lnTo>
                <a:lnTo>
                  <a:pt x="1834162" y="107608"/>
                </a:lnTo>
                <a:lnTo>
                  <a:pt x="1840010" y="105183"/>
                </a:lnTo>
                <a:lnTo>
                  <a:pt x="1844861" y="100334"/>
                </a:lnTo>
                <a:lnTo>
                  <a:pt x="1849711" y="95485"/>
                </a:lnTo>
                <a:lnTo>
                  <a:pt x="1852135" y="89638"/>
                </a:lnTo>
                <a:lnTo>
                  <a:pt x="1852135" y="75946"/>
                </a:lnTo>
                <a:lnTo>
                  <a:pt x="1849711" y="70098"/>
                </a:lnTo>
                <a:lnTo>
                  <a:pt x="1844861" y="65249"/>
                </a:lnTo>
                <a:lnTo>
                  <a:pt x="1840010" y="60400"/>
                </a:lnTo>
                <a:lnTo>
                  <a:pt x="1834162" y="57976"/>
                </a:lnTo>
                <a:lnTo>
                  <a:pt x="1820422" y="57976"/>
                </a:lnTo>
                <a:lnTo>
                  <a:pt x="1814550" y="60400"/>
                </a:lnTo>
                <a:lnTo>
                  <a:pt x="1809699" y="65249"/>
                </a:lnTo>
                <a:lnTo>
                  <a:pt x="1804850" y="70098"/>
                </a:lnTo>
                <a:lnTo>
                  <a:pt x="1802425" y="75946"/>
                </a:lnTo>
                <a:lnTo>
                  <a:pt x="1802425" y="89638"/>
                </a:lnTo>
                <a:lnTo>
                  <a:pt x="1804850" y="95485"/>
                </a:lnTo>
                <a:close/>
              </a:path>
              <a:path w="1852135" h="129285">
                <a:moveTo>
                  <a:pt x="1734884" y="46138"/>
                </a:moveTo>
                <a:lnTo>
                  <a:pt x="1739735" y="50987"/>
                </a:lnTo>
                <a:lnTo>
                  <a:pt x="1744584" y="55836"/>
                </a:lnTo>
                <a:lnTo>
                  <a:pt x="1750433" y="58261"/>
                </a:lnTo>
                <a:lnTo>
                  <a:pt x="1749779" y="46697"/>
                </a:lnTo>
                <a:lnTo>
                  <a:pt x="1746903" y="43820"/>
                </a:lnTo>
                <a:lnTo>
                  <a:pt x="1744025" y="40944"/>
                </a:lnTo>
                <a:lnTo>
                  <a:pt x="1742587" y="37486"/>
                </a:lnTo>
                <a:lnTo>
                  <a:pt x="1742587" y="29356"/>
                </a:lnTo>
                <a:lnTo>
                  <a:pt x="1744025" y="25886"/>
                </a:lnTo>
                <a:lnTo>
                  <a:pt x="1746903" y="23033"/>
                </a:lnTo>
                <a:lnTo>
                  <a:pt x="1749779" y="20181"/>
                </a:lnTo>
                <a:lnTo>
                  <a:pt x="1753238" y="18755"/>
                </a:lnTo>
                <a:lnTo>
                  <a:pt x="1761369" y="18755"/>
                </a:lnTo>
                <a:lnTo>
                  <a:pt x="1764851" y="20193"/>
                </a:lnTo>
                <a:lnTo>
                  <a:pt x="1767727" y="23069"/>
                </a:lnTo>
                <a:lnTo>
                  <a:pt x="1770604" y="25945"/>
                </a:lnTo>
                <a:lnTo>
                  <a:pt x="1772042" y="29404"/>
                </a:lnTo>
                <a:lnTo>
                  <a:pt x="1772042" y="37486"/>
                </a:lnTo>
                <a:lnTo>
                  <a:pt x="1770604" y="40944"/>
                </a:lnTo>
                <a:lnTo>
                  <a:pt x="1767727" y="43820"/>
                </a:lnTo>
                <a:lnTo>
                  <a:pt x="1764851" y="46697"/>
                </a:lnTo>
                <a:lnTo>
                  <a:pt x="1761369" y="48135"/>
                </a:lnTo>
                <a:lnTo>
                  <a:pt x="1757279" y="48135"/>
                </a:lnTo>
                <a:lnTo>
                  <a:pt x="1757279" y="58261"/>
                </a:lnTo>
                <a:lnTo>
                  <a:pt x="1764173" y="58261"/>
                </a:lnTo>
                <a:lnTo>
                  <a:pt x="1770046" y="55836"/>
                </a:lnTo>
                <a:lnTo>
                  <a:pt x="1774896" y="50987"/>
                </a:lnTo>
                <a:lnTo>
                  <a:pt x="1779745" y="46138"/>
                </a:lnTo>
                <a:lnTo>
                  <a:pt x="1782170" y="40291"/>
                </a:lnTo>
                <a:lnTo>
                  <a:pt x="1782170" y="26599"/>
                </a:lnTo>
                <a:lnTo>
                  <a:pt x="1779745" y="20739"/>
                </a:lnTo>
                <a:lnTo>
                  <a:pt x="1774896" y="15866"/>
                </a:lnTo>
                <a:lnTo>
                  <a:pt x="1770046" y="10994"/>
                </a:lnTo>
                <a:lnTo>
                  <a:pt x="1764173" y="8557"/>
                </a:lnTo>
                <a:lnTo>
                  <a:pt x="1750433" y="8557"/>
                </a:lnTo>
                <a:lnTo>
                  <a:pt x="1744584" y="10994"/>
                </a:lnTo>
                <a:lnTo>
                  <a:pt x="1739735" y="15866"/>
                </a:lnTo>
                <a:lnTo>
                  <a:pt x="1734884" y="20739"/>
                </a:lnTo>
                <a:lnTo>
                  <a:pt x="1732460" y="26599"/>
                </a:lnTo>
                <a:lnTo>
                  <a:pt x="1732460" y="40291"/>
                </a:lnTo>
                <a:lnTo>
                  <a:pt x="1734884" y="46138"/>
                </a:lnTo>
                <a:close/>
              </a:path>
              <a:path w="1852135" h="129285">
                <a:moveTo>
                  <a:pt x="1377809" y="108820"/>
                </a:moveTo>
                <a:lnTo>
                  <a:pt x="1381386" y="108725"/>
                </a:lnTo>
                <a:lnTo>
                  <a:pt x="1384573" y="108344"/>
                </a:lnTo>
                <a:lnTo>
                  <a:pt x="1387579" y="107608"/>
                </a:lnTo>
                <a:lnTo>
                  <a:pt x="1387579" y="97481"/>
                </a:lnTo>
                <a:lnTo>
                  <a:pt x="1383705" y="97696"/>
                </a:lnTo>
                <a:lnTo>
                  <a:pt x="1380756" y="97696"/>
                </a:lnTo>
                <a:lnTo>
                  <a:pt x="1378094" y="96911"/>
                </a:lnTo>
                <a:lnTo>
                  <a:pt x="1375384" y="94225"/>
                </a:lnTo>
                <a:lnTo>
                  <a:pt x="1375384" y="41717"/>
                </a:lnTo>
                <a:lnTo>
                  <a:pt x="1387579" y="41717"/>
                </a:lnTo>
                <a:lnTo>
                  <a:pt x="1387579" y="31234"/>
                </a:lnTo>
                <a:lnTo>
                  <a:pt x="1375384" y="31234"/>
                </a:lnTo>
                <a:lnTo>
                  <a:pt x="1375384" y="9912"/>
                </a:lnTo>
                <a:lnTo>
                  <a:pt x="1362404" y="9912"/>
                </a:lnTo>
                <a:lnTo>
                  <a:pt x="1362404" y="31234"/>
                </a:lnTo>
                <a:lnTo>
                  <a:pt x="1352063" y="31234"/>
                </a:lnTo>
                <a:lnTo>
                  <a:pt x="1352063" y="41717"/>
                </a:lnTo>
                <a:lnTo>
                  <a:pt x="1362404" y="41717"/>
                </a:lnTo>
                <a:lnTo>
                  <a:pt x="1362404" y="97172"/>
                </a:lnTo>
                <a:lnTo>
                  <a:pt x="1363473" y="101154"/>
                </a:lnTo>
                <a:lnTo>
                  <a:pt x="1365613" y="104221"/>
                </a:lnTo>
                <a:lnTo>
                  <a:pt x="1367753" y="107287"/>
                </a:lnTo>
                <a:lnTo>
                  <a:pt x="1371818" y="108820"/>
                </a:lnTo>
                <a:lnTo>
                  <a:pt x="1377809" y="108820"/>
                </a:lnTo>
                <a:close/>
              </a:path>
              <a:path w="1852135" h="129285">
                <a:moveTo>
                  <a:pt x="806749" y="95485"/>
                </a:moveTo>
                <a:lnTo>
                  <a:pt x="811598" y="100333"/>
                </a:lnTo>
                <a:lnTo>
                  <a:pt x="816448" y="105183"/>
                </a:lnTo>
                <a:lnTo>
                  <a:pt x="822320" y="107607"/>
                </a:lnTo>
                <a:lnTo>
                  <a:pt x="821642" y="96043"/>
                </a:lnTo>
                <a:lnTo>
                  <a:pt x="818766" y="93167"/>
                </a:lnTo>
                <a:lnTo>
                  <a:pt x="815890" y="90291"/>
                </a:lnTo>
                <a:lnTo>
                  <a:pt x="814451" y="86832"/>
                </a:lnTo>
                <a:lnTo>
                  <a:pt x="814451" y="78750"/>
                </a:lnTo>
                <a:lnTo>
                  <a:pt x="815890" y="75292"/>
                </a:lnTo>
                <a:lnTo>
                  <a:pt x="818766" y="72415"/>
                </a:lnTo>
                <a:lnTo>
                  <a:pt x="821642" y="69539"/>
                </a:lnTo>
                <a:lnTo>
                  <a:pt x="825126" y="68101"/>
                </a:lnTo>
                <a:lnTo>
                  <a:pt x="833256" y="68101"/>
                </a:lnTo>
                <a:lnTo>
                  <a:pt x="836715" y="69539"/>
                </a:lnTo>
                <a:lnTo>
                  <a:pt x="839592" y="72415"/>
                </a:lnTo>
                <a:lnTo>
                  <a:pt x="842468" y="75292"/>
                </a:lnTo>
                <a:lnTo>
                  <a:pt x="843907" y="78750"/>
                </a:lnTo>
                <a:lnTo>
                  <a:pt x="843907" y="86832"/>
                </a:lnTo>
                <a:lnTo>
                  <a:pt x="842468" y="90291"/>
                </a:lnTo>
                <a:lnTo>
                  <a:pt x="839592" y="93167"/>
                </a:lnTo>
                <a:lnTo>
                  <a:pt x="836715" y="96043"/>
                </a:lnTo>
                <a:lnTo>
                  <a:pt x="833256" y="97481"/>
                </a:lnTo>
                <a:lnTo>
                  <a:pt x="829215" y="97481"/>
                </a:lnTo>
                <a:lnTo>
                  <a:pt x="829215" y="107607"/>
                </a:lnTo>
                <a:lnTo>
                  <a:pt x="836061" y="107607"/>
                </a:lnTo>
                <a:lnTo>
                  <a:pt x="841909" y="105183"/>
                </a:lnTo>
                <a:lnTo>
                  <a:pt x="846759" y="100333"/>
                </a:lnTo>
                <a:lnTo>
                  <a:pt x="851609" y="95485"/>
                </a:lnTo>
                <a:lnTo>
                  <a:pt x="854034" y="89637"/>
                </a:lnTo>
                <a:lnTo>
                  <a:pt x="854034" y="75945"/>
                </a:lnTo>
                <a:lnTo>
                  <a:pt x="851609" y="70098"/>
                </a:lnTo>
                <a:lnTo>
                  <a:pt x="846759" y="65249"/>
                </a:lnTo>
                <a:lnTo>
                  <a:pt x="841909" y="60399"/>
                </a:lnTo>
                <a:lnTo>
                  <a:pt x="836061" y="57975"/>
                </a:lnTo>
                <a:lnTo>
                  <a:pt x="822320" y="57975"/>
                </a:lnTo>
                <a:lnTo>
                  <a:pt x="816448" y="60399"/>
                </a:lnTo>
                <a:lnTo>
                  <a:pt x="811598" y="65249"/>
                </a:lnTo>
                <a:lnTo>
                  <a:pt x="806749" y="70098"/>
                </a:lnTo>
                <a:lnTo>
                  <a:pt x="804324" y="75945"/>
                </a:lnTo>
                <a:lnTo>
                  <a:pt x="804324" y="89637"/>
                </a:lnTo>
                <a:lnTo>
                  <a:pt x="806749" y="95485"/>
                </a:lnTo>
                <a:close/>
              </a:path>
              <a:path w="1852135" h="129285">
                <a:moveTo>
                  <a:pt x="736783" y="46137"/>
                </a:moveTo>
                <a:lnTo>
                  <a:pt x="741634" y="50987"/>
                </a:lnTo>
                <a:lnTo>
                  <a:pt x="746483" y="55836"/>
                </a:lnTo>
                <a:lnTo>
                  <a:pt x="752332" y="58261"/>
                </a:lnTo>
                <a:lnTo>
                  <a:pt x="751678" y="46696"/>
                </a:lnTo>
                <a:lnTo>
                  <a:pt x="748801" y="43820"/>
                </a:lnTo>
                <a:lnTo>
                  <a:pt x="745925" y="40944"/>
                </a:lnTo>
                <a:lnTo>
                  <a:pt x="744486" y="37485"/>
                </a:lnTo>
                <a:lnTo>
                  <a:pt x="744486" y="29356"/>
                </a:lnTo>
                <a:lnTo>
                  <a:pt x="745925" y="25885"/>
                </a:lnTo>
                <a:lnTo>
                  <a:pt x="748801" y="23033"/>
                </a:lnTo>
                <a:lnTo>
                  <a:pt x="751678" y="20180"/>
                </a:lnTo>
                <a:lnTo>
                  <a:pt x="755137" y="18754"/>
                </a:lnTo>
                <a:lnTo>
                  <a:pt x="763267" y="18754"/>
                </a:lnTo>
                <a:lnTo>
                  <a:pt x="766750" y="20192"/>
                </a:lnTo>
                <a:lnTo>
                  <a:pt x="769626" y="23069"/>
                </a:lnTo>
                <a:lnTo>
                  <a:pt x="772503" y="25945"/>
                </a:lnTo>
                <a:lnTo>
                  <a:pt x="773942" y="29404"/>
                </a:lnTo>
                <a:lnTo>
                  <a:pt x="773942" y="37485"/>
                </a:lnTo>
                <a:lnTo>
                  <a:pt x="772503" y="40944"/>
                </a:lnTo>
                <a:lnTo>
                  <a:pt x="769626" y="43820"/>
                </a:lnTo>
                <a:lnTo>
                  <a:pt x="766750" y="46696"/>
                </a:lnTo>
                <a:lnTo>
                  <a:pt x="763267" y="48134"/>
                </a:lnTo>
                <a:lnTo>
                  <a:pt x="759178" y="48134"/>
                </a:lnTo>
                <a:lnTo>
                  <a:pt x="759178" y="58261"/>
                </a:lnTo>
                <a:lnTo>
                  <a:pt x="766073" y="58261"/>
                </a:lnTo>
                <a:lnTo>
                  <a:pt x="771945" y="55836"/>
                </a:lnTo>
                <a:lnTo>
                  <a:pt x="776794" y="50987"/>
                </a:lnTo>
                <a:lnTo>
                  <a:pt x="781644" y="46137"/>
                </a:lnTo>
                <a:lnTo>
                  <a:pt x="784069" y="40290"/>
                </a:lnTo>
                <a:lnTo>
                  <a:pt x="784069" y="26599"/>
                </a:lnTo>
                <a:lnTo>
                  <a:pt x="781644" y="20739"/>
                </a:lnTo>
                <a:lnTo>
                  <a:pt x="776794" y="15866"/>
                </a:lnTo>
                <a:lnTo>
                  <a:pt x="771945" y="10993"/>
                </a:lnTo>
                <a:lnTo>
                  <a:pt x="766073" y="8557"/>
                </a:lnTo>
                <a:lnTo>
                  <a:pt x="752332" y="8557"/>
                </a:lnTo>
                <a:lnTo>
                  <a:pt x="746483" y="10993"/>
                </a:lnTo>
                <a:lnTo>
                  <a:pt x="741634" y="15866"/>
                </a:lnTo>
                <a:lnTo>
                  <a:pt x="736783" y="20739"/>
                </a:lnTo>
                <a:lnTo>
                  <a:pt x="734359" y="26599"/>
                </a:lnTo>
                <a:lnTo>
                  <a:pt x="734359" y="40290"/>
                </a:lnTo>
                <a:lnTo>
                  <a:pt x="736783" y="46137"/>
                </a:lnTo>
                <a:close/>
              </a:path>
              <a:path w="1852135" h="129285">
                <a:moveTo>
                  <a:pt x="456282" y="73045"/>
                </a:moveTo>
                <a:lnTo>
                  <a:pt x="458219" y="68208"/>
                </a:lnTo>
                <a:lnTo>
                  <a:pt x="462094" y="64714"/>
                </a:lnTo>
                <a:lnTo>
                  <a:pt x="465969" y="61220"/>
                </a:lnTo>
                <a:lnTo>
                  <a:pt x="470974" y="59472"/>
                </a:lnTo>
                <a:lnTo>
                  <a:pt x="483431" y="59472"/>
                </a:lnTo>
                <a:lnTo>
                  <a:pt x="488614" y="61184"/>
                </a:lnTo>
                <a:lnTo>
                  <a:pt x="492655" y="64607"/>
                </a:lnTo>
                <a:lnTo>
                  <a:pt x="496697" y="68030"/>
                </a:lnTo>
                <a:lnTo>
                  <a:pt x="498717" y="73045"/>
                </a:lnTo>
                <a:lnTo>
                  <a:pt x="498717" y="86024"/>
                </a:lnTo>
                <a:lnTo>
                  <a:pt x="496756" y="90813"/>
                </a:lnTo>
                <a:lnTo>
                  <a:pt x="492833" y="94023"/>
                </a:lnTo>
                <a:lnTo>
                  <a:pt x="493291" y="107855"/>
                </a:lnTo>
                <a:lnTo>
                  <a:pt x="503353" y="101153"/>
                </a:lnTo>
                <a:lnTo>
                  <a:pt x="509392" y="94902"/>
                </a:lnTo>
                <a:lnTo>
                  <a:pt x="512410" y="87284"/>
                </a:lnTo>
                <a:lnTo>
                  <a:pt x="512410" y="70692"/>
                </a:lnTo>
                <a:lnTo>
                  <a:pt x="510152" y="64512"/>
                </a:lnTo>
                <a:lnTo>
                  <a:pt x="505635" y="59758"/>
                </a:lnTo>
                <a:lnTo>
                  <a:pt x="503210" y="57238"/>
                </a:lnTo>
                <a:lnTo>
                  <a:pt x="499882" y="55004"/>
                </a:lnTo>
                <a:lnTo>
                  <a:pt x="495651" y="53055"/>
                </a:lnTo>
                <a:lnTo>
                  <a:pt x="495294" y="28429"/>
                </a:lnTo>
                <a:lnTo>
                  <a:pt x="495294" y="36606"/>
                </a:lnTo>
                <a:lnTo>
                  <a:pt x="493701" y="40374"/>
                </a:lnTo>
                <a:lnTo>
                  <a:pt x="490516" y="43535"/>
                </a:lnTo>
                <a:lnTo>
                  <a:pt x="487330" y="46696"/>
                </a:lnTo>
                <a:lnTo>
                  <a:pt x="482908" y="48276"/>
                </a:lnTo>
                <a:lnTo>
                  <a:pt x="472400" y="48276"/>
                </a:lnTo>
                <a:lnTo>
                  <a:pt x="468192" y="46922"/>
                </a:lnTo>
                <a:lnTo>
                  <a:pt x="464626" y="44212"/>
                </a:lnTo>
                <a:lnTo>
                  <a:pt x="461060" y="41502"/>
                </a:lnTo>
                <a:lnTo>
                  <a:pt x="459277" y="37747"/>
                </a:lnTo>
                <a:lnTo>
                  <a:pt x="459277" y="28667"/>
                </a:lnTo>
                <a:lnTo>
                  <a:pt x="460656" y="24935"/>
                </a:lnTo>
                <a:lnTo>
                  <a:pt x="463414" y="21750"/>
                </a:lnTo>
                <a:lnTo>
                  <a:pt x="466172" y="18564"/>
                </a:lnTo>
                <a:lnTo>
                  <a:pt x="470641" y="16971"/>
                </a:lnTo>
                <a:lnTo>
                  <a:pt x="477535" y="5205"/>
                </a:lnTo>
                <a:lnTo>
                  <a:pt x="467408" y="5205"/>
                </a:lnTo>
                <a:lnTo>
                  <a:pt x="459586" y="7939"/>
                </a:lnTo>
                <a:lnTo>
                  <a:pt x="454070" y="13406"/>
                </a:lnTo>
                <a:lnTo>
                  <a:pt x="448555" y="18873"/>
                </a:lnTo>
                <a:lnTo>
                  <a:pt x="445798" y="25410"/>
                </a:lnTo>
                <a:lnTo>
                  <a:pt x="445798" y="39101"/>
                </a:lnTo>
                <a:lnTo>
                  <a:pt x="447676" y="44046"/>
                </a:lnTo>
                <a:lnTo>
                  <a:pt x="451431" y="47849"/>
                </a:lnTo>
                <a:lnTo>
                  <a:pt x="453429" y="49893"/>
                </a:lnTo>
                <a:lnTo>
                  <a:pt x="456211" y="51676"/>
                </a:lnTo>
                <a:lnTo>
                  <a:pt x="459776" y="53197"/>
                </a:lnTo>
                <a:lnTo>
                  <a:pt x="453976" y="55527"/>
                </a:lnTo>
                <a:lnTo>
                  <a:pt x="449602" y="58890"/>
                </a:lnTo>
                <a:lnTo>
                  <a:pt x="446654" y="63288"/>
                </a:lnTo>
                <a:lnTo>
                  <a:pt x="443706" y="67685"/>
                </a:lnTo>
                <a:lnTo>
                  <a:pt x="442232" y="72903"/>
                </a:lnTo>
                <a:lnTo>
                  <a:pt x="442233" y="79249"/>
                </a:lnTo>
                <a:lnTo>
                  <a:pt x="444860" y="92634"/>
                </a:lnTo>
                <a:lnTo>
                  <a:pt x="452538" y="102437"/>
                </a:lnTo>
                <a:lnTo>
                  <a:pt x="453385" y="103084"/>
                </a:lnTo>
                <a:lnTo>
                  <a:pt x="456282" y="84550"/>
                </a:lnTo>
                <a:lnTo>
                  <a:pt x="456282" y="73045"/>
                </a:lnTo>
                <a:close/>
              </a:path>
              <a:path w="1852135" h="129285">
                <a:moveTo>
                  <a:pt x="14192" y="15046"/>
                </a:moveTo>
                <a:lnTo>
                  <a:pt x="53704" y="15046"/>
                </a:lnTo>
                <a:lnTo>
                  <a:pt x="57579" y="15759"/>
                </a:lnTo>
                <a:lnTo>
                  <a:pt x="60479" y="17186"/>
                </a:lnTo>
                <a:lnTo>
                  <a:pt x="65899" y="19895"/>
                </a:lnTo>
                <a:lnTo>
                  <a:pt x="68609" y="24982"/>
                </a:lnTo>
                <a:lnTo>
                  <a:pt x="72912" y="53697"/>
                </a:lnTo>
                <a:lnTo>
                  <a:pt x="76538" y="50487"/>
                </a:lnTo>
                <a:lnTo>
                  <a:pt x="79129" y="46494"/>
                </a:lnTo>
                <a:lnTo>
                  <a:pt x="81720" y="42501"/>
                </a:lnTo>
                <a:lnTo>
                  <a:pt x="83016" y="37366"/>
                </a:lnTo>
                <a:lnTo>
                  <a:pt x="83016" y="31091"/>
                </a:lnTo>
                <a:lnTo>
                  <a:pt x="82809" y="26975"/>
                </a:lnTo>
                <a:lnTo>
                  <a:pt x="78399" y="14458"/>
                </a:lnTo>
                <a:lnTo>
                  <a:pt x="68253" y="6346"/>
                </a:lnTo>
                <a:lnTo>
                  <a:pt x="63070" y="4017"/>
                </a:lnTo>
                <a:lnTo>
                  <a:pt x="56485" y="2852"/>
                </a:lnTo>
                <a:lnTo>
                  <a:pt x="0" y="2852"/>
                </a:lnTo>
                <a:lnTo>
                  <a:pt x="0" y="107607"/>
                </a:lnTo>
                <a:lnTo>
                  <a:pt x="14192" y="107607"/>
                </a:lnTo>
                <a:lnTo>
                  <a:pt x="14192" y="62682"/>
                </a:lnTo>
                <a:lnTo>
                  <a:pt x="52301" y="62682"/>
                </a:lnTo>
                <a:lnTo>
                  <a:pt x="56556" y="63323"/>
                </a:lnTo>
                <a:lnTo>
                  <a:pt x="59267" y="64607"/>
                </a:lnTo>
                <a:lnTo>
                  <a:pt x="64021" y="66936"/>
                </a:lnTo>
                <a:lnTo>
                  <a:pt x="62797" y="46850"/>
                </a:lnTo>
                <a:lnTo>
                  <a:pt x="58922" y="49513"/>
                </a:lnTo>
                <a:lnTo>
                  <a:pt x="53656" y="50844"/>
                </a:lnTo>
                <a:lnTo>
                  <a:pt x="14192" y="50844"/>
                </a:lnTo>
                <a:lnTo>
                  <a:pt x="14192" y="15046"/>
                </a:lnTo>
                <a:close/>
              </a:path>
              <a:path w="1852135" h="129285">
                <a:moveTo>
                  <a:pt x="67944" y="99929"/>
                </a:moveTo>
                <a:lnTo>
                  <a:pt x="68182" y="102687"/>
                </a:lnTo>
                <a:lnTo>
                  <a:pt x="68467" y="104113"/>
                </a:lnTo>
                <a:lnTo>
                  <a:pt x="69608" y="107607"/>
                </a:lnTo>
                <a:lnTo>
                  <a:pt x="87010" y="107607"/>
                </a:lnTo>
                <a:lnTo>
                  <a:pt x="87010" y="105254"/>
                </a:lnTo>
                <a:lnTo>
                  <a:pt x="83301" y="102164"/>
                </a:lnTo>
                <a:lnTo>
                  <a:pt x="82445" y="98836"/>
                </a:lnTo>
                <a:lnTo>
                  <a:pt x="81923" y="96887"/>
                </a:lnTo>
                <a:lnTo>
                  <a:pt x="81590" y="93915"/>
                </a:lnTo>
                <a:lnTo>
                  <a:pt x="81447" y="89922"/>
                </a:lnTo>
                <a:lnTo>
                  <a:pt x="80948" y="75874"/>
                </a:lnTo>
                <a:lnTo>
                  <a:pt x="80710" y="69789"/>
                </a:lnTo>
                <a:lnTo>
                  <a:pt x="79556" y="65391"/>
                </a:lnTo>
                <a:lnTo>
                  <a:pt x="77489" y="62682"/>
                </a:lnTo>
                <a:lnTo>
                  <a:pt x="75420" y="59972"/>
                </a:lnTo>
                <a:lnTo>
                  <a:pt x="72342" y="57785"/>
                </a:lnTo>
                <a:lnTo>
                  <a:pt x="68253" y="56121"/>
                </a:lnTo>
                <a:lnTo>
                  <a:pt x="72912" y="53697"/>
                </a:lnTo>
                <a:lnTo>
                  <a:pt x="68609" y="24982"/>
                </a:lnTo>
                <a:lnTo>
                  <a:pt x="68609" y="39387"/>
                </a:lnTo>
                <a:lnTo>
                  <a:pt x="66672" y="44188"/>
                </a:lnTo>
                <a:lnTo>
                  <a:pt x="62797" y="46850"/>
                </a:lnTo>
                <a:lnTo>
                  <a:pt x="64021" y="66936"/>
                </a:lnTo>
                <a:lnTo>
                  <a:pt x="66565" y="71524"/>
                </a:lnTo>
                <a:lnTo>
                  <a:pt x="66898" y="78370"/>
                </a:lnTo>
                <a:lnTo>
                  <a:pt x="67754" y="95841"/>
                </a:lnTo>
                <a:lnTo>
                  <a:pt x="67944" y="99929"/>
                </a:lnTo>
                <a:close/>
              </a:path>
              <a:path w="1852135" h="129285">
                <a:moveTo>
                  <a:pt x="127377" y="23782"/>
                </a:moveTo>
                <a:lnTo>
                  <a:pt x="129873" y="21313"/>
                </a:lnTo>
                <a:lnTo>
                  <a:pt x="140724" y="14795"/>
                </a:lnTo>
                <a:lnTo>
                  <a:pt x="153908" y="12622"/>
                </a:lnTo>
                <a:lnTo>
                  <a:pt x="157694" y="12773"/>
                </a:lnTo>
                <a:lnTo>
                  <a:pt x="170400" y="16129"/>
                </a:lnTo>
                <a:lnTo>
                  <a:pt x="180332" y="23888"/>
                </a:lnTo>
                <a:lnTo>
                  <a:pt x="183619" y="28371"/>
                </a:lnTo>
                <a:lnTo>
                  <a:pt x="188402" y="39810"/>
                </a:lnTo>
                <a:lnTo>
                  <a:pt x="189996" y="53625"/>
                </a:lnTo>
                <a:lnTo>
                  <a:pt x="192635" y="92418"/>
                </a:lnTo>
                <a:lnTo>
                  <a:pt x="194151" y="90337"/>
                </a:lnTo>
                <a:lnTo>
                  <a:pt x="199926" y="79564"/>
                </a:lnTo>
                <a:lnTo>
                  <a:pt x="203391" y="67255"/>
                </a:lnTo>
                <a:lnTo>
                  <a:pt x="204546" y="53411"/>
                </a:lnTo>
                <a:lnTo>
                  <a:pt x="203513" y="40528"/>
                </a:lnTo>
                <a:lnTo>
                  <a:pt x="200045" y="28265"/>
                </a:lnTo>
                <a:lnTo>
                  <a:pt x="194133" y="17827"/>
                </a:lnTo>
                <a:lnTo>
                  <a:pt x="189832" y="12904"/>
                </a:lnTo>
                <a:lnTo>
                  <a:pt x="179890" y="5735"/>
                </a:lnTo>
                <a:lnTo>
                  <a:pt x="167630" y="1433"/>
                </a:lnTo>
                <a:lnTo>
                  <a:pt x="153052" y="0"/>
                </a:lnTo>
                <a:lnTo>
                  <a:pt x="145662" y="404"/>
                </a:lnTo>
                <a:lnTo>
                  <a:pt x="132653" y="3579"/>
                </a:lnTo>
                <a:lnTo>
                  <a:pt x="121756" y="9910"/>
                </a:lnTo>
                <a:lnTo>
                  <a:pt x="112970" y="19396"/>
                </a:lnTo>
                <a:lnTo>
                  <a:pt x="117818" y="45974"/>
                </a:lnTo>
                <a:lnTo>
                  <a:pt x="121204" y="33441"/>
                </a:lnTo>
                <a:lnTo>
                  <a:pt x="127377" y="23782"/>
                </a:lnTo>
                <a:close/>
              </a:path>
              <a:path w="1852135" h="129285">
                <a:moveTo>
                  <a:pt x="189996" y="53625"/>
                </a:moveTo>
                <a:lnTo>
                  <a:pt x="189637" y="60684"/>
                </a:lnTo>
                <a:lnTo>
                  <a:pt x="186944" y="73245"/>
                </a:lnTo>
                <a:lnTo>
                  <a:pt x="181616" y="84538"/>
                </a:lnTo>
                <a:lnTo>
                  <a:pt x="178643" y="88524"/>
                </a:lnTo>
                <a:lnTo>
                  <a:pt x="168386" y="95616"/>
                </a:lnTo>
                <a:lnTo>
                  <a:pt x="154479" y="97980"/>
                </a:lnTo>
                <a:lnTo>
                  <a:pt x="147736" y="97595"/>
                </a:lnTo>
                <a:lnTo>
                  <a:pt x="134983" y="93825"/>
                </a:lnTo>
                <a:lnTo>
                  <a:pt x="125915" y="86036"/>
                </a:lnTo>
                <a:lnTo>
                  <a:pt x="123161" y="81792"/>
                </a:lnTo>
                <a:lnTo>
                  <a:pt x="118620" y="70179"/>
                </a:lnTo>
                <a:lnTo>
                  <a:pt x="117106" y="56691"/>
                </a:lnTo>
                <a:lnTo>
                  <a:pt x="117818" y="45974"/>
                </a:lnTo>
                <a:lnTo>
                  <a:pt x="112970" y="19396"/>
                </a:lnTo>
                <a:lnTo>
                  <a:pt x="107164" y="30017"/>
                </a:lnTo>
                <a:lnTo>
                  <a:pt x="103602" y="42201"/>
                </a:lnTo>
                <a:lnTo>
                  <a:pt x="102415" y="55765"/>
                </a:lnTo>
                <a:lnTo>
                  <a:pt x="102471" y="58889"/>
                </a:lnTo>
                <a:lnTo>
                  <a:pt x="104179" y="72398"/>
                </a:lnTo>
                <a:lnTo>
                  <a:pt x="108273" y="84335"/>
                </a:lnTo>
                <a:lnTo>
                  <a:pt x="114753" y="94700"/>
                </a:lnTo>
                <a:lnTo>
                  <a:pt x="116916" y="97036"/>
                </a:lnTo>
                <a:lnTo>
                  <a:pt x="126905" y="104612"/>
                </a:lnTo>
                <a:lnTo>
                  <a:pt x="138855" y="109158"/>
                </a:lnTo>
                <a:lnTo>
                  <a:pt x="152767" y="110674"/>
                </a:lnTo>
                <a:lnTo>
                  <a:pt x="159351" y="110360"/>
                </a:lnTo>
                <a:lnTo>
                  <a:pt x="172444" y="107442"/>
                </a:lnTo>
                <a:lnTo>
                  <a:pt x="183539" y="101462"/>
                </a:lnTo>
                <a:lnTo>
                  <a:pt x="192635" y="92418"/>
                </a:lnTo>
                <a:lnTo>
                  <a:pt x="189996" y="53625"/>
                </a:lnTo>
                <a:close/>
              </a:path>
              <a:path w="1852135" h="129285">
                <a:moveTo>
                  <a:pt x="230977" y="32733"/>
                </a:moveTo>
                <a:lnTo>
                  <a:pt x="236675" y="23211"/>
                </a:lnTo>
                <a:lnTo>
                  <a:pt x="238003" y="21778"/>
                </a:lnTo>
                <a:lnTo>
                  <a:pt x="248545" y="14697"/>
                </a:lnTo>
                <a:lnTo>
                  <a:pt x="261673" y="12337"/>
                </a:lnTo>
                <a:lnTo>
                  <a:pt x="270136" y="12337"/>
                </a:lnTo>
                <a:lnTo>
                  <a:pt x="276710" y="14309"/>
                </a:lnTo>
                <a:lnTo>
                  <a:pt x="281393" y="18255"/>
                </a:lnTo>
                <a:lnTo>
                  <a:pt x="286076" y="22201"/>
                </a:lnTo>
                <a:lnTo>
                  <a:pt x="289203" y="27550"/>
                </a:lnTo>
                <a:lnTo>
                  <a:pt x="290772" y="34300"/>
                </a:lnTo>
                <a:lnTo>
                  <a:pt x="304608" y="34300"/>
                </a:lnTo>
                <a:lnTo>
                  <a:pt x="300637" y="21075"/>
                </a:lnTo>
                <a:lnTo>
                  <a:pt x="292412" y="10482"/>
                </a:lnTo>
                <a:lnTo>
                  <a:pt x="287118" y="6359"/>
                </a:lnTo>
                <a:lnTo>
                  <a:pt x="275676" y="1589"/>
                </a:lnTo>
                <a:lnTo>
                  <a:pt x="261530" y="0"/>
                </a:lnTo>
                <a:lnTo>
                  <a:pt x="259360" y="35"/>
                </a:lnTo>
                <a:lnTo>
                  <a:pt x="245858" y="2143"/>
                </a:lnTo>
                <a:lnTo>
                  <a:pt x="234386" y="7503"/>
                </a:lnTo>
                <a:lnTo>
                  <a:pt x="224943" y="16116"/>
                </a:lnTo>
                <a:lnTo>
                  <a:pt x="217637" y="28021"/>
                </a:lnTo>
                <a:lnTo>
                  <a:pt x="213916" y="40229"/>
                </a:lnTo>
                <a:lnTo>
                  <a:pt x="212676" y="54125"/>
                </a:lnTo>
                <a:lnTo>
                  <a:pt x="213371" y="66040"/>
                </a:lnTo>
                <a:lnTo>
                  <a:pt x="216297" y="79341"/>
                </a:lnTo>
                <a:lnTo>
                  <a:pt x="221509" y="90416"/>
                </a:lnTo>
                <a:lnTo>
                  <a:pt x="229008" y="99264"/>
                </a:lnTo>
                <a:lnTo>
                  <a:pt x="234775" y="103607"/>
                </a:lnTo>
                <a:lnTo>
                  <a:pt x="246338" y="108639"/>
                </a:lnTo>
                <a:lnTo>
                  <a:pt x="259676" y="110317"/>
                </a:lnTo>
                <a:lnTo>
                  <a:pt x="271584" y="109108"/>
                </a:lnTo>
                <a:lnTo>
                  <a:pt x="283529" y="104627"/>
                </a:lnTo>
                <a:lnTo>
                  <a:pt x="293339" y="96839"/>
                </a:lnTo>
                <a:lnTo>
                  <a:pt x="296499" y="93058"/>
                </a:lnTo>
                <a:lnTo>
                  <a:pt x="302553" y="82016"/>
                </a:lnTo>
                <a:lnTo>
                  <a:pt x="305606" y="69099"/>
                </a:lnTo>
                <a:lnTo>
                  <a:pt x="291770" y="69099"/>
                </a:lnTo>
                <a:lnTo>
                  <a:pt x="290344" y="75993"/>
                </a:lnTo>
                <a:lnTo>
                  <a:pt x="288180" y="81555"/>
                </a:lnTo>
                <a:lnTo>
                  <a:pt x="285280" y="85786"/>
                </a:lnTo>
                <a:lnTo>
                  <a:pt x="284427" y="86980"/>
                </a:lnTo>
                <a:lnTo>
                  <a:pt x="274594" y="95123"/>
                </a:lnTo>
                <a:lnTo>
                  <a:pt x="261388" y="97838"/>
                </a:lnTo>
                <a:lnTo>
                  <a:pt x="258213" y="97734"/>
                </a:lnTo>
                <a:lnTo>
                  <a:pt x="245251" y="94405"/>
                </a:lnTo>
                <a:lnTo>
                  <a:pt x="235748" y="86392"/>
                </a:lnTo>
                <a:lnTo>
                  <a:pt x="232903" y="81993"/>
                </a:lnTo>
                <a:lnTo>
                  <a:pt x="228591" y="70433"/>
                </a:lnTo>
                <a:lnTo>
                  <a:pt x="227154" y="56549"/>
                </a:lnTo>
                <a:lnTo>
                  <a:pt x="227835" y="45365"/>
                </a:lnTo>
                <a:lnTo>
                  <a:pt x="230977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151778" y="1544134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151778" y="1571222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345273" y="1583711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658477" y="1530921"/>
            <a:ext cx="13810" cy="0"/>
          </a:xfrm>
          <a:custGeom>
            <a:avLst/>
            <a:gdLst/>
            <a:ahLst/>
            <a:cxnLst/>
            <a:rect l="l" t="t" r="r" b="b"/>
            <a:pathLst>
              <a:path w="15191">
                <a:moveTo>
                  <a:pt x="0" y="0"/>
                </a:moveTo>
                <a:lnTo>
                  <a:pt x="15191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8202994" y="1544134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8202994" y="1571223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58719" y="1624485"/>
            <a:ext cx="1616739" cy="123450"/>
          </a:xfrm>
          <a:custGeom>
            <a:avLst/>
            <a:gdLst/>
            <a:ahLst/>
            <a:cxnLst/>
            <a:rect l="l" t="t" r="r" b="b"/>
            <a:pathLst>
              <a:path w="1778413" h="139910">
                <a:moveTo>
                  <a:pt x="396159" y="56762"/>
                </a:moveTo>
                <a:lnTo>
                  <a:pt x="398275" y="51354"/>
                </a:lnTo>
                <a:lnTo>
                  <a:pt x="402269" y="47099"/>
                </a:lnTo>
                <a:lnTo>
                  <a:pt x="406263" y="42845"/>
                </a:lnTo>
                <a:lnTo>
                  <a:pt x="414438" y="29659"/>
                </a:lnTo>
                <a:lnTo>
                  <a:pt x="401895" y="33053"/>
                </a:lnTo>
                <a:lnTo>
                  <a:pt x="391785" y="41003"/>
                </a:lnTo>
                <a:lnTo>
                  <a:pt x="396159" y="56762"/>
                </a:lnTo>
                <a:close/>
              </a:path>
              <a:path w="1778413" h="139910">
                <a:moveTo>
                  <a:pt x="485357" y="97623"/>
                </a:moveTo>
                <a:lnTo>
                  <a:pt x="482123" y="93487"/>
                </a:lnTo>
                <a:lnTo>
                  <a:pt x="480364" y="91205"/>
                </a:lnTo>
                <a:lnTo>
                  <a:pt x="479294" y="87925"/>
                </a:lnTo>
                <a:lnTo>
                  <a:pt x="478914" y="83646"/>
                </a:lnTo>
                <a:lnTo>
                  <a:pt x="466576" y="83646"/>
                </a:lnTo>
                <a:lnTo>
                  <a:pt x="466908" y="91252"/>
                </a:lnTo>
                <a:lnTo>
                  <a:pt x="469440" y="97635"/>
                </a:lnTo>
                <a:lnTo>
                  <a:pt x="474171" y="102793"/>
                </a:lnTo>
                <a:lnTo>
                  <a:pt x="478902" y="107951"/>
                </a:lnTo>
                <a:lnTo>
                  <a:pt x="486950" y="110530"/>
                </a:lnTo>
                <a:lnTo>
                  <a:pt x="508869" y="110530"/>
                </a:lnTo>
                <a:lnTo>
                  <a:pt x="516726" y="108058"/>
                </a:lnTo>
                <a:lnTo>
                  <a:pt x="521884" y="103114"/>
                </a:lnTo>
                <a:lnTo>
                  <a:pt x="527043" y="98170"/>
                </a:lnTo>
                <a:lnTo>
                  <a:pt x="529623" y="92299"/>
                </a:lnTo>
                <a:lnTo>
                  <a:pt x="529623" y="78464"/>
                </a:lnTo>
                <a:lnTo>
                  <a:pt x="527126" y="73306"/>
                </a:lnTo>
                <a:lnTo>
                  <a:pt x="522134" y="70026"/>
                </a:lnTo>
                <a:lnTo>
                  <a:pt x="518996" y="67934"/>
                </a:lnTo>
                <a:lnTo>
                  <a:pt x="512815" y="65771"/>
                </a:lnTo>
                <a:lnTo>
                  <a:pt x="503591" y="63537"/>
                </a:lnTo>
                <a:lnTo>
                  <a:pt x="495104" y="61468"/>
                </a:lnTo>
                <a:lnTo>
                  <a:pt x="491394" y="60565"/>
                </a:lnTo>
                <a:lnTo>
                  <a:pt x="488590" y="59520"/>
                </a:lnTo>
                <a:lnTo>
                  <a:pt x="486687" y="58331"/>
                </a:lnTo>
                <a:lnTo>
                  <a:pt x="483407" y="56334"/>
                </a:lnTo>
                <a:lnTo>
                  <a:pt x="481767" y="53672"/>
                </a:lnTo>
                <a:lnTo>
                  <a:pt x="481767" y="47301"/>
                </a:lnTo>
                <a:lnTo>
                  <a:pt x="483015" y="44853"/>
                </a:lnTo>
                <a:lnTo>
                  <a:pt x="485511" y="42999"/>
                </a:lnTo>
                <a:lnTo>
                  <a:pt x="488007" y="41145"/>
                </a:lnTo>
                <a:lnTo>
                  <a:pt x="491680" y="40218"/>
                </a:lnTo>
                <a:lnTo>
                  <a:pt x="503805" y="40218"/>
                </a:lnTo>
                <a:lnTo>
                  <a:pt x="508916" y="41906"/>
                </a:lnTo>
                <a:lnTo>
                  <a:pt x="511864" y="45281"/>
                </a:lnTo>
                <a:lnTo>
                  <a:pt x="513670" y="47658"/>
                </a:lnTo>
                <a:lnTo>
                  <a:pt x="514693" y="50297"/>
                </a:lnTo>
                <a:lnTo>
                  <a:pt x="514930" y="53196"/>
                </a:lnTo>
                <a:lnTo>
                  <a:pt x="527055" y="53196"/>
                </a:lnTo>
                <a:lnTo>
                  <a:pt x="527150" y="48252"/>
                </a:lnTo>
                <a:lnTo>
                  <a:pt x="525605" y="43641"/>
                </a:lnTo>
                <a:lnTo>
                  <a:pt x="522419" y="39362"/>
                </a:lnTo>
                <a:lnTo>
                  <a:pt x="511692" y="31498"/>
                </a:lnTo>
                <a:lnTo>
                  <a:pt x="497529" y="29236"/>
                </a:lnTo>
                <a:lnTo>
                  <a:pt x="488732" y="29236"/>
                </a:lnTo>
                <a:lnTo>
                  <a:pt x="481731" y="31471"/>
                </a:lnTo>
                <a:lnTo>
                  <a:pt x="476525" y="35939"/>
                </a:lnTo>
                <a:lnTo>
                  <a:pt x="471319" y="40408"/>
                </a:lnTo>
                <a:lnTo>
                  <a:pt x="468715" y="46255"/>
                </a:lnTo>
                <a:lnTo>
                  <a:pt x="468715" y="59614"/>
                </a:lnTo>
                <a:lnTo>
                  <a:pt x="471472" y="64416"/>
                </a:lnTo>
                <a:lnTo>
                  <a:pt x="476988" y="67886"/>
                </a:lnTo>
                <a:lnTo>
                  <a:pt x="480079" y="69883"/>
                </a:lnTo>
                <a:lnTo>
                  <a:pt x="484881" y="71690"/>
                </a:lnTo>
                <a:lnTo>
                  <a:pt x="491394" y="73306"/>
                </a:lnTo>
                <a:lnTo>
                  <a:pt x="501594" y="75873"/>
                </a:lnTo>
                <a:lnTo>
                  <a:pt x="507062" y="77252"/>
                </a:lnTo>
                <a:lnTo>
                  <a:pt x="510723" y="78464"/>
                </a:lnTo>
                <a:lnTo>
                  <a:pt x="512576" y="79510"/>
                </a:lnTo>
                <a:lnTo>
                  <a:pt x="515478" y="81222"/>
                </a:lnTo>
                <a:lnTo>
                  <a:pt x="516928" y="83718"/>
                </a:lnTo>
                <a:lnTo>
                  <a:pt x="516928" y="91324"/>
                </a:lnTo>
                <a:lnTo>
                  <a:pt x="515121" y="94521"/>
                </a:lnTo>
                <a:lnTo>
                  <a:pt x="511507" y="96589"/>
                </a:lnTo>
                <a:lnTo>
                  <a:pt x="507894" y="98657"/>
                </a:lnTo>
                <a:lnTo>
                  <a:pt x="503710" y="99691"/>
                </a:lnTo>
                <a:lnTo>
                  <a:pt x="490967" y="99691"/>
                </a:lnTo>
                <a:lnTo>
                  <a:pt x="485357" y="97623"/>
                </a:lnTo>
                <a:close/>
              </a:path>
              <a:path w="1778413" h="139910">
                <a:moveTo>
                  <a:pt x="722734" y="42845"/>
                </a:moveTo>
                <a:lnTo>
                  <a:pt x="727679" y="40717"/>
                </a:lnTo>
                <a:lnTo>
                  <a:pt x="741800" y="40717"/>
                </a:lnTo>
                <a:lnTo>
                  <a:pt x="747672" y="43807"/>
                </a:lnTo>
                <a:lnTo>
                  <a:pt x="751190" y="49987"/>
                </a:lnTo>
                <a:lnTo>
                  <a:pt x="753092" y="53315"/>
                </a:lnTo>
                <a:lnTo>
                  <a:pt x="754305" y="57760"/>
                </a:lnTo>
                <a:lnTo>
                  <a:pt x="754828" y="63323"/>
                </a:lnTo>
                <a:lnTo>
                  <a:pt x="712392" y="63323"/>
                </a:lnTo>
                <a:lnTo>
                  <a:pt x="712630" y="56762"/>
                </a:lnTo>
                <a:lnTo>
                  <a:pt x="708256" y="41003"/>
                </a:lnTo>
                <a:lnTo>
                  <a:pt x="704762" y="45710"/>
                </a:lnTo>
                <a:lnTo>
                  <a:pt x="699894" y="57172"/>
                </a:lnTo>
                <a:lnTo>
                  <a:pt x="698271" y="70881"/>
                </a:lnTo>
                <a:lnTo>
                  <a:pt x="698567" y="77088"/>
                </a:lnTo>
                <a:lnTo>
                  <a:pt x="701680" y="89936"/>
                </a:lnTo>
                <a:lnTo>
                  <a:pt x="708185" y="99940"/>
                </a:lnTo>
                <a:lnTo>
                  <a:pt x="719605" y="107898"/>
                </a:lnTo>
                <a:lnTo>
                  <a:pt x="732361" y="110316"/>
                </a:lnTo>
                <a:lnTo>
                  <a:pt x="736261" y="110316"/>
                </a:lnTo>
                <a:lnTo>
                  <a:pt x="739756" y="109936"/>
                </a:lnTo>
                <a:lnTo>
                  <a:pt x="742846" y="109176"/>
                </a:lnTo>
                <a:lnTo>
                  <a:pt x="748599" y="107844"/>
                </a:lnTo>
                <a:lnTo>
                  <a:pt x="753425" y="105277"/>
                </a:lnTo>
                <a:lnTo>
                  <a:pt x="757324" y="101474"/>
                </a:lnTo>
                <a:lnTo>
                  <a:pt x="759654" y="99287"/>
                </a:lnTo>
                <a:lnTo>
                  <a:pt x="761758" y="96470"/>
                </a:lnTo>
                <a:lnTo>
                  <a:pt x="763636" y="93023"/>
                </a:lnTo>
                <a:lnTo>
                  <a:pt x="765514" y="89577"/>
                </a:lnTo>
                <a:lnTo>
                  <a:pt x="766619" y="86451"/>
                </a:lnTo>
                <a:lnTo>
                  <a:pt x="766952" y="83646"/>
                </a:lnTo>
                <a:lnTo>
                  <a:pt x="754329" y="83646"/>
                </a:lnTo>
                <a:lnTo>
                  <a:pt x="753377" y="87022"/>
                </a:lnTo>
                <a:lnTo>
                  <a:pt x="751761" y="89993"/>
                </a:lnTo>
                <a:lnTo>
                  <a:pt x="749479" y="92560"/>
                </a:lnTo>
                <a:lnTo>
                  <a:pt x="745485" y="96981"/>
                </a:lnTo>
                <a:lnTo>
                  <a:pt x="740136" y="99192"/>
                </a:lnTo>
                <a:lnTo>
                  <a:pt x="726252" y="99192"/>
                </a:lnTo>
                <a:lnTo>
                  <a:pt x="720951" y="96850"/>
                </a:lnTo>
                <a:lnTo>
                  <a:pt x="717527" y="92168"/>
                </a:lnTo>
                <a:lnTo>
                  <a:pt x="714103" y="87485"/>
                </a:lnTo>
                <a:lnTo>
                  <a:pt x="712274" y="81269"/>
                </a:lnTo>
                <a:lnTo>
                  <a:pt x="712036" y="73520"/>
                </a:lnTo>
                <a:lnTo>
                  <a:pt x="768021" y="73520"/>
                </a:lnTo>
                <a:lnTo>
                  <a:pt x="768021" y="65818"/>
                </a:lnTo>
                <a:lnTo>
                  <a:pt x="767642" y="60209"/>
                </a:lnTo>
                <a:lnTo>
                  <a:pt x="766881" y="56691"/>
                </a:lnTo>
                <a:lnTo>
                  <a:pt x="766025" y="51556"/>
                </a:lnTo>
                <a:lnTo>
                  <a:pt x="764313" y="47064"/>
                </a:lnTo>
                <a:lnTo>
                  <a:pt x="761746" y="43213"/>
                </a:lnTo>
                <a:lnTo>
                  <a:pt x="759083" y="39172"/>
                </a:lnTo>
                <a:lnTo>
                  <a:pt x="755208" y="35880"/>
                </a:lnTo>
                <a:lnTo>
                  <a:pt x="750121" y="33336"/>
                </a:lnTo>
                <a:lnTo>
                  <a:pt x="745033" y="30793"/>
                </a:lnTo>
                <a:lnTo>
                  <a:pt x="739779" y="29522"/>
                </a:lnTo>
                <a:lnTo>
                  <a:pt x="734359" y="29522"/>
                </a:lnTo>
                <a:lnTo>
                  <a:pt x="730909" y="29659"/>
                </a:lnTo>
                <a:lnTo>
                  <a:pt x="722734" y="42845"/>
                </a:lnTo>
                <a:close/>
              </a:path>
              <a:path w="1778413" h="139910">
                <a:moveTo>
                  <a:pt x="712630" y="56762"/>
                </a:moveTo>
                <a:lnTo>
                  <a:pt x="714746" y="51354"/>
                </a:lnTo>
                <a:lnTo>
                  <a:pt x="718740" y="47099"/>
                </a:lnTo>
                <a:lnTo>
                  <a:pt x="722734" y="42845"/>
                </a:lnTo>
                <a:lnTo>
                  <a:pt x="730909" y="29659"/>
                </a:lnTo>
                <a:lnTo>
                  <a:pt x="718366" y="33053"/>
                </a:lnTo>
                <a:lnTo>
                  <a:pt x="708256" y="41003"/>
                </a:lnTo>
                <a:lnTo>
                  <a:pt x="712630" y="56762"/>
                </a:lnTo>
                <a:close/>
              </a:path>
              <a:path w="1778413" h="139910">
                <a:moveTo>
                  <a:pt x="800592" y="107606"/>
                </a:moveTo>
                <a:lnTo>
                  <a:pt x="800592" y="62609"/>
                </a:lnTo>
                <a:lnTo>
                  <a:pt x="800912" y="58770"/>
                </a:lnTo>
                <a:lnTo>
                  <a:pt x="801554" y="56084"/>
                </a:lnTo>
                <a:lnTo>
                  <a:pt x="802196" y="53398"/>
                </a:lnTo>
                <a:lnTo>
                  <a:pt x="803587" y="50796"/>
                </a:lnTo>
                <a:lnTo>
                  <a:pt x="805727" y="48276"/>
                </a:lnTo>
                <a:lnTo>
                  <a:pt x="808389" y="45139"/>
                </a:lnTo>
                <a:lnTo>
                  <a:pt x="811479" y="43047"/>
                </a:lnTo>
                <a:lnTo>
                  <a:pt x="814998" y="42001"/>
                </a:lnTo>
                <a:lnTo>
                  <a:pt x="816948" y="41383"/>
                </a:lnTo>
                <a:lnTo>
                  <a:pt x="819444" y="41074"/>
                </a:lnTo>
                <a:lnTo>
                  <a:pt x="828477" y="41074"/>
                </a:lnTo>
                <a:lnTo>
                  <a:pt x="832614" y="43451"/>
                </a:lnTo>
                <a:lnTo>
                  <a:pt x="834897" y="48205"/>
                </a:lnTo>
                <a:lnTo>
                  <a:pt x="836275" y="51057"/>
                </a:lnTo>
                <a:lnTo>
                  <a:pt x="836965" y="54813"/>
                </a:lnTo>
                <a:lnTo>
                  <a:pt x="836965" y="107606"/>
                </a:lnTo>
                <a:lnTo>
                  <a:pt x="850016" y="107606"/>
                </a:lnTo>
                <a:lnTo>
                  <a:pt x="850016" y="50915"/>
                </a:lnTo>
                <a:lnTo>
                  <a:pt x="848970" y="44996"/>
                </a:lnTo>
                <a:lnTo>
                  <a:pt x="846878" y="40860"/>
                </a:lnTo>
                <a:lnTo>
                  <a:pt x="843075" y="33301"/>
                </a:lnTo>
                <a:lnTo>
                  <a:pt x="835752" y="29522"/>
                </a:lnTo>
                <a:lnTo>
                  <a:pt x="819967" y="29522"/>
                </a:lnTo>
                <a:lnTo>
                  <a:pt x="815474" y="30496"/>
                </a:lnTo>
                <a:lnTo>
                  <a:pt x="811432" y="32445"/>
                </a:lnTo>
                <a:lnTo>
                  <a:pt x="807391" y="34395"/>
                </a:lnTo>
                <a:lnTo>
                  <a:pt x="803563" y="37603"/>
                </a:lnTo>
                <a:lnTo>
                  <a:pt x="799950" y="42072"/>
                </a:lnTo>
                <a:lnTo>
                  <a:pt x="799950" y="31233"/>
                </a:lnTo>
                <a:lnTo>
                  <a:pt x="787754" y="31233"/>
                </a:lnTo>
                <a:lnTo>
                  <a:pt x="787754" y="107606"/>
                </a:lnTo>
                <a:lnTo>
                  <a:pt x="800592" y="107606"/>
                </a:lnTo>
                <a:close/>
              </a:path>
              <a:path w="1778413" h="139910">
                <a:moveTo>
                  <a:pt x="963606" y="15045"/>
                </a:moveTo>
                <a:lnTo>
                  <a:pt x="1003117" y="15045"/>
                </a:lnTo>
                <a:lnTo>
                  <a:pt x="1006992" y="15758"/>
                </a:lnTo>
                <a:lnTo>
                  <a:pt x="1009892" y="17185"/>
                </a:lnTo>
                <a:lnTo>
                  <a:pt x="1015313" y="19894"/>
                </a:lnTo>
                <a:lnTo>
                  <a:pt x="1018023" y="24982"/>
                </a:lnTo>
                <a:lnTo>
                  <a:pt x="1022326" y="53696"/>
                </a:lnTo>
                <a:lnTo>
                  <a:pt x="1025951" y="50487"/>
                </a:lnTo>
                <a:lnTo>
                  <a:pt x="1028543" y="46493"/>
                </a:lnTo>
                <a:lnTo>
                  <a:pt x="1031134" y="42500"/>
                </a:lnTo>
                <a:lnTo>
                  <a:pt x="1032430" y="37366"/>
                </a:lnTo>
                <a:lnTo>
                  <a:pt x="1032430" y="31090"/>
                </a:lnTo>
                <a:lnTo>
                  <a:pt x="1032223" y="26974"/>
                </a:lnTo>
                <a:lnTo>
                  <a:pt x="1027812" y="14457"/>
                </a:lnTo>
                <a:lnTo>
                  <a:pt x="1017666" y="6345"/>
                </a:lnTo>
                <a:lnTo>
                  <a:pt x="1012484" y="4016"/>
                </a:lnTo>
                <a:lnTo>
                  <a:pt x="1005898" y="2851"/>
                </a:lnTo>
                <a:lnTo>
                  <a:pt x="949413" y="2851"/>
                </a:lnTo>
                <a:lnTo>
                  <a:pt x="949413" y="107606"/>
                </a:lnTo>
                <a:lnTo>
                  <a:pt x="963606" y="107606"/>
                </a:lnTo>
                <a:lnTo>
                  <a:pt x="963606" y="62681"/>
                </a:lnTo>
                <a:lnTo>
                  <a:pt x="1001714" y="62681"/>
                </a:lnTo>
                <a:lnTo>
                  <a:pt x="1005970" y="63323"/>
                </a:lnTo>
                <a:lnTo>
                  <a:pt x="1008680" y="64606"/>
                </a:lnTo>
                <a:lnTo>
                  <a:pt x="1013435" y="66936"/>
                </a:lnTo>
                <a:lnTo>
                  <a:pt x="1012210" y="46850"/>
                </a:lnTo>
                <a:lnTo>
                  <a:pt x="1008335" y="49512"/>
                </a:lnTo>
                <a:lnTo>
                  <a:pt x="1003069" y="50843"/>
                </a:lnTo>
                <a:lnTo>
                  <a:pt x="963606" y="50843"/>
                </a:lnTo>
                <a:lnTo>
                  <a:pt x="963606" y="15045"/>
                </a:lnTo>
                <a:close/>
              </a:path>
              <a:path w="1778413" h="139910">
                <a:moveTo>
                  <a:pt x="1017357" y="99929"/>
                </a:moveTo>
                <a:lnTo>
                  <a:pt x="1017595" y="102686"/>
                </a:lnTo>
                <a:lnTo>
                  <a:pt x="1017880" y="104112"/>
                </a:lnTo>
                <a:lnTo>
                  <a:pt x="1019021" y="107606"/>
                </a:lnTo>
                <a:lnTo>
                  <a:pt x="1036423" y="107606"/>
                </a:lnTo>
                <a:lnTo>
                  <a:pt x="1036423" y="105253"/>
                </a:lnTo>
                <a:lnTo>
                  <a:pt x="1032715" y="102163"/>
                </a:lnTo>
                <a:lnTo>
                  <a:pt x="1031859" y="98835"/>
                </a:lnTo>
                <a:lnTo>
                  <a:pt x="1031336" y="96886"/>
                </a:lnTo>
                <a:lnTo>
                  <a:pt x="1031003" y="93914"/>
                </a:lnTo>
                <a:lnTo>
                  <a:pt x="1030860" y="89922"/>
                </a:lnTo>
                <a:lnTo>
                  <a:pt x="1030361" y="75873"/>
                </a:lnTo>
                <a:lnTo>
                  <a:pt x="1030124" y="69788"/>
                </a:lnTo>
                <a:lnTo>
                  <a:pt x="1028970" y="65390"/>
                </a:lnTo>
                <a:lnTo>
                  <a:pt x="1026902" y="62681"/>
                </a:lnTo>
                <a:lnTo>
                  <a:pt x="1024833" y="59971"/>
                </a:lnTo>
                <a:lnTo>
                  <a:pt x="1021755" y="57784"/>
                </a:lnTo>
                <a:lnTo>
                  <a:pt x="1017666" y="56120"/>
                </a:lnTo>
                <a:lnTo>
                  <a:pt x="1022326" y="53696"/>
                </a:lnTo>
                <a:lnTo>
                  <a:pt x="1018023" y="24982"/>
                </a:lnTo>
                <a:lnTo>
                  <a:pt x="1018023" y="39386"/>
                </a:lnTo>
                <a:lnTo>
                  <a:pt x="1016085" y="44187"/>
                </a:lnTo>
                <a:lnTo>
                  <a:pt x="1012210" y="46850"/>
                </a:lnTo>
                <a:lnTo>
                  <a:pt x="1013435" y="66936"/>
                </a:lnTo>
                <a:lnTo>
                  <a:pt x="1015978" y="71523"/>
                </a:lnTo>
                <a:lnTo>
                  <a:pt x="1016311" y="78369"/>
                </a:lnTo>
                <a:lnTo>
                  <a:pt x="1017167" y="95840"/>
                </a:lnTo>
                <a:lnTo>
                  <a:pt x="1017357" y="99929"/>
                </a:lnTo>
                <a:close/>
              </a:path>
              <a:path w="1778413" h="139910">
                <a:moveTo>
                  <a:pt x="1054182" y="74994"/>
                </a:moveTo>
                <a:lnTo>
                  <a:pt x="1051971" y="80484"/>
                </a:lnTo>
                <a:lnTo>
                  <a:pt x="1051971" y="94034"/>
                </a:lnTo>
                <a:lnTo>
                  <a:pt x="1054218" y="99418"/>
                </a:lnTo>
                <a:lnTo>
                  <a:pt x="1058710" y="103720"/>
                </a:lnTo>
                <a:lnTo>
                  <a:pt x="1063204" y="108022"/>
                </a:lnTo>
                <a:lnTo>
                  <a:pt x="1068993" y="110174"/>
                </a:lnTo>
                <a:lnTo>
                  <a:pt x="1066735" y="93914"/>
                </a:lnTo>
                <a:lnTo>
                  <a:pt x="1065379" y="90991"/>
                </a:lnTo>
                <a:lnTo>
                  <a:pt x="1065379" y="82386"/>
                </a:lnTo>
                <a:lnTo>
                  <a:pt x="1067353" y="78821"/>
                </a:lnTo>
                <a:lnTo>
                  <a:pt x="1071299" y="76586"/>
                </a:lnTo>
                <a:lnTo>
                  <a:pt x="1073629" y="75255"/>
                </a:lnTo>
                <a:lnTo>
                  <a:pt x="1077124" y="74281"/>
                </a:lnTo>
                <a:lnTo>
                  <a:pt x="1081783" y="73663"/>
                </a:lnTo>
                <a:lnTo>
                  <a:pt x="1089557" y="72665"/>
                </a:lnTo>
                <a:lnTo>
                  <a:pt x="1094359" y="71904"/>
                </a:lnTo>
                <a:lnTo>
                  <a:pt x="1096831" y="71238"/>
                </a:lnTo>
                <a:lnTo>
                  <a:pt x="1099303" y="70573"/>
                </a:lnTo>
                <a:lnTo>
                  <a:pt x="1102894" y="68742"/>
                </a:lnTo>
                <a:lnTo>
                  <a:pt x="1102894" y="86974"/>
                </a:lnTo>
                <a:lnTo>
                  <a:pt x="1099327" y="92655"/>
                </a:lnTo>
                <a:lnTo>
                  <a:pt x="1092267" y="106394"/>
                </a:lnTo>
                <a:lnTo>
                  <a:pt x="1097164" y="103874"/>
                </a:lnTo>
                <a:lnTo>
                  <a:pt x="1100921" y="100903"/>
                </a:lnTo>
                <a:lnTo>
                  <a:pt x="1103536" y="97480"/>
                </a:lnTo>
                <a:lnTo>
                  <a:pt x="1103964" y="100523"/>
                </a:lnTo>
                <a:lnTo>
                  <a:pt x="1105747" y="104540"/>
                </a:lnTo>
                <a:lnTo>
                  <a:pt x="1107744" y="107678"/>
                </a:lnTo>
                <a:lnTo>
                  <a:pt x="1110953" y="109246"/>
                </a:lnTo>
                <a:lnTo>
                  <a:pt x="1117182" y="109246"/>
                </a:lnTo>
                <a:lnTo>
                  <a:pt x="1120700" y="108890"/>
                </a:lnTo>
                <a:lnTo>
                  <a:pt x="1124218" y="107963"/>
                </a:lnTo>
                <a:lnTo>
                  <a:pt x="1124218" y="98479"/>
                </a:lnTo>
                <a:lnTo>
                  <a:pt x="1122649" y="98729"/>
                </a:lnTo>
                <a:lnTo>
                  <a:pt x="1120011" y="98906"/>
                </a:lnTo>
                <a:lnTo>
                  <a:pt x="1116552" y="97695"/>
                </a:lnTo>
                <a:lnTo>
                  <a:pt x="1115731" y="94486"/>
                </a:lnTo>
                <a:lnTo>
                  <a:pt x="1115731" y="43260"/>
                </a:lnTo>
                <a:lnTo>
                  <a:pt x="1112950" y="37937"/>
                </a:lnTo>
                <a:lnTo>
                  <a:pt x="1107387" y="34513"/>
                </a:lnTo>
                <a:lnTo>
                  <a:pt x="1101776" y="31090"/>
                </a:lnTo>
                <a:lnTo>
                  <a:pt x="1094477" y="29379"/>
                </a:lnTo>
                <a:lnTo>
                  <a:pt x="1077742" y="29379"/>
                </a:lnTo>
                <a:lnTo>
                  <a:pt x="1070931" y="31221"/>
                </a:lnTo>
                <a:lnTo>
                  <a:pt x="1065058" y="34905"/>
                </a:lnTo>
                <a:lnTo>
                  <a:pt x="1059186" y="38590"/>
                </a:lnTo>
                <a:lnTo>
                  <a:pt x="1056132" y="45139"/>
                </a:lnTo>
                <a:lnTo>
                  <a:pt x="1055893" y="54552"/>
                </a:lnTo>
                <a:lnTo>
                  <a:pt x="1067876" y="54552"/>
                </a:lnTo>
                <a:lnTo>
                  <a:pt x="1068351" y="50606"/>
                </a:lnTo>
                <a:lnTo>
                  <a:pt x="1069373" y="47635"/>
                </a:lnTo>
                <a:lnTo>
                  <a:pt x="1070942" y="45637"/>
                </a:lnTo>
                <a:lnTo>
                  <a:pt x="1073748" y="42024"/>
                </a:lnTo>
                <a:lnTo>
                  <a:pt x="1078502" y="40218"/>
                </a:lnTo>
                <a:lnTo>
                  <a:pt x="1091007" y="40218"/>
                </a:lnTo>
                <a:lnTo>
                  <a:pt x="1095465" y="41205"/>
                </a:lnTo>
                <a:lnTo>
                  <a:pt x="1098579" y="43177"/>
                </a:lnTo>
                <a:lnTo>
                  <a:pt x="1101693" y="45150"/>
                </a:lnTo>
                <a:lnTo>
                  <a:pt x="1103250" y="48324"/>
                </a:lnTo>
                <a:lnTo>
                  <a:pt x="1103250" y="54837"/>
                </a:lnTo>
                <a:lnTo>
                  <a:pt x="1102395" y="57618"/>
                </a:lnTo>
                <a:lnTo>
                  <a:pt x="1099423" y="60946"/>
                </a:lnTo>
                <a:lnTo>
                  <a:pt x="1096475" y="61326"/>
                </a:lnTo>
                <a:lnTo>
                  <a:pt x="1076006" y="63893"/>
                </a:lnTo>
                <a:lnTo>
                  <a:pt x="1068826" y="64796"/>
                </a:lnTo>
                <a:lnTo>
                  <a:pt x="1063026" y="67197"/>
                </a:lnTo>
                <a:lnTo>
                  <a:pt x="1058604" y="71095"/>
                </a:lnTo>
                <a:lnTo>
                  <a:pt x="1054182" y="74994"/>
                </a:lnTo>
                <a:close/>
              </a:path>
              <a:path w="1778413" h="139910">
                <a:moveTo>
                  <a:pt x="1099327" y="92655"/>
                </a:moveTo>
                <a:lnTo>
                  <a:pt x="1092196" y="96125"/>
                </a:lnTo>
                <a:lnTo>
                  <a:pt x="1087964" y="98217"/>
                </a:lnTo>
                <a:lnTo>
                  <a:pt x="1083590" y="99263"/>
                </a:lnTo>
                <a:lnTo>
                  <a:pt x="1075363" y="99263"/>
                </a:lnTo>
                <a:lnTo>
                  <a:pt x="1072155" y="98193"/>
                </a:lnTo>
                <a:lnTo>
                  <a:pt x="1069444" y="96054"/>
                </a:lnTo>
                <a:lnTo>
                  <a:pt x="1066735" y="93914"/>
                </a:lnTo>
                <a:lnTo>
                  <a:pt x="1068993" y="110174"/>
                </a:lnTo>
                <a:lnTo>
                  <a:pt x="1081973" y="110174"/>
                </a:lnTo>
                <a:lnTo>
                  <a:pt x="1087370" y="108914"/>
                </a:lnTo>
                <a:lnTo>
                  <a:pt x="1092267" y="106394"/>
                </a:lnTo>
                <a:lnTo>
                  <a:pt x="1099327" y="92655"/>
                </a:lnTo>
                <a:close/>
              </a:path>
              <a:path w="1778413" h="139910">
                <a:moveTo>
                  <a:pt x="1197440" y="42845"/>
                </a:moveTo>
                <a:lnTo>
                  <a:pt x="1202385" y="40717"/>
                </a:lnTo>
                <a:lnTo>
                  <a:pt x="1216507" y="40717"/>
                </a:lnTo>
                <a:lnTo>
                  <a:pt x="1222379" y="43807"/>
                </a:lnTo>
                <a:lnTo>
                  <a:pt x="1225897" y="49987"/>
                </a:lnTo>
                <a:lnTo>
                  <a:pt x="1227798" y="53315"/>
                </a:lnTo>
                <a:lnTo>
                  <a:pt x="1229011" y="57760"/>
                </a:lnTo>
                <a:lnTo>
                  <a:pt x="1229534" y="63323"/>
                </a:lnTo>
                <a:lnTo>
                  <a:pt x="1187098" y="63323"/>
                </a:lnTo>
                <a:lnTo>
                  <a:pt x="1187337" y="56762"/>
                </a:lnTo>
                <a:lnTo>
                  <a:pt x="1182962" y="41003"/>
                </a:lnTo>
                <a:lnTo>
                  <a:pt x="1179468" y="45710"/>
                </a:lnTo>
                <a:lnTo>
                  <a:pt x="1174600" y="57172"/>
                </a:lnTo>
                <a:lnTo>
                  <a:pt x="1172978" y="70881"/>
                </a:lnTo>
                <a:lnTo>
                  <a:pt x="1173274" y="77088"/>
                </a:lnTo>
                <a:lnTo>
                  <a:pt x="1176386" y="89936"/>
                </a:lnTo>
                <a:lnTo>
                  <a:pt x="1182891" y="99940"/>
                </a:lnTo>
                <a:lnTo>
                  <a:pt x="1194311" y="107899"/>
                </a:lnTo>
                <a:lnTo>
                  <a:pt x="1207068" y="110316"/>
                </a:lnTo>
                <a:lnTo>
                  <a:pt x="1210968" y="110316"/>
                </a:lnTo>
                <a:lnTo>
                  <a:pt x="1214462" y="109936"/>
                </a:lnTo>
                <a:lnTo>
                  <a:pt x="1217553" y="109176"/>
                </a:lnTo>
                <a:lnTo>
                  <a:pt x="1223306" y="107844"/>
                </a:lnTo>
                <a:lnTo>
                  <a:pt x="1228132" y="105277"/>
                </a:lnTo>
                <a:lnTo>
                  <a:pt x="1232031" y="101474"/>
                </a:lnTo>
                <a:lnTo>
                  <a:pt x="1234360" y="99287"/>
                </a:lnTo>
                <a:lnTo>
                  <a:pt x="1236465" y="96471"/>
                </a:lnTo>
                <a:lnTo>
                  <a:pt x="1238343" y="93023"/>
                </a:lnTo>
                <a:lnTo>
                  <a:pt x="1240221" y="89577"/>
                </a:lnTo>
                <a:lnTo>
                  <a:pt x="1241326" y="86452"/>
                </a:lnTo>
                <a:lnTo>
                  <a:pt x="1241659" y="83646"/>
                </a:lnTo>
                <a:lnTo>
                  <a:pt x="1229035" y="83646"/>
                </a:lnTo>
                <a:lnTo>
                  <a:pt x="1228084" y="87022"/>
                </a:lnTo>
                <a:lnTo>
                  <a:pt x="1226468" y="89993"/>
                </a:lnTo>
                <a:lnTo>
                  <a:pt x="1224185" y="92560"/>
                </a:lnTo>
                <a:lnTo>
                  <a:pt x="1220192" y="96981"/>
                </a:lnTo>
                <a:lnTo>
                  <a:pt x="1214843" y="99192"/>
                </a:lnTo>
                <a:lnTo>
                  <a:pt x="1200959" y="99192"/>
                </a:lnTo>
                <a:lnTo>
                  <a:pt x="1195657" y="96851"/>
                </a:lnTo>
                <a:lnTo>
                  <a:pt x="1192234" y="92168"/>
                </a:lnTo>
                <a:lnTo>
                  <a:pt x="1188810" y="87485"/>
                </a:lnTo>
                <a:lnTo>
                  <a:pt x="1186979" y="81269"/>
                </a:lnTo>
                <a:lnTo>
                  <a:pt x="1186742" y="73520"/>
                </a:lnTo>
                <a:lnTo>
                  <a:pt x="1242728" y="73520"/>
                </a:lnTo>
                <a:lnTo>
                  <a:pt x="1242728" y="65818"/>
                </a:lnTo>
                <a:lnTo>
                  <a:pt x="1242348" y="60209"/>
                </a:lnTo>
                <a:lnTo>
                  <a:pt x="1241587" y="56691"/>
                </a:lnTo>
                <a:lnTo>
                  <a:pt x="1240732" y="51556"/>
                </a:lnTo>
                <a:lnTo>
                  <a:pt x="1239020" y="47064"/>
                </a:lnTo>
                <a:lnTo>
                  <a:pt x="1236453" y="43213"/>
                </a:lnTo>
                <a:lnTo>
                  <a:pt x="1233790" y="39172"/>
                </a:lnTo>
                <a:lnTo>
                  <a:pt x="1229915" y="35880"/>
                </a:lnTo>
                <a:lnTo>
                  <a:pt x="1224827" y="33337"/>
                </a:lnTo>
                <a:lnTo>
                  <a:pt x="1219740" y="30793"/>
                </a:lnTo>
                <a:lnTo>
                  <a:pt x="1214485" y="29522"/>
                </a:lnTo>
                <a:lnTo>
                  <a:pt x="1209066" y="29522"/>
                </a:lnTo>
                <a:lnTo>
                  <a:pt x="1205615" y="29659"/>
                </a:lnTo>
                <a:lnTo>
                  <a:pt x="1197440" y="42845"/>
                </a:lnTo>
                <a:close/>
              </a:path>
              <a:path w="1778413" h="139910">
                <a:moveTo>
                  <a:pt x="1187337" y="56762"/>
                </a:moveTo>
                <a:lnTo>
                  <a:pt x="1189452" y="51354"/>
                </a:lnTo>
                <a:lnTo>
                  <a:pt x="1193447" y="47099"/>
                </a:lnTo>
                <a:lnTo>
                  <a:pt x="1197440" y="42845"/>
                </a:lnTo>
                <a:lnTo>
                  <a:pt x="1205615" y="29659"/>
                </a:lnTo>
                <a:lnTo>
                  <a:pt x="1193072" y="33054"/>
                </a:lnTo>
                <a:lnTo>
                  <a:pt x="1182962" y="41003"/>
                </a:lnTo>
                <a:lnTo>
                  <a:pt x="1187337" y="56762"/>
                </a:lnTo>
                <a:close/>
              </a:path>
              <a:path w="1778413" h="139910">
                <a:moveTo>
                  <a:pt x="1259607" y="48989"/>
                </a:moveTo>
                <a:lnTo>
                  <a:pt x="1259607" y="60969"/>
                </a:lnTo>
                <a:lnTo>
                  <a:pt x="1333995" y="60969"/>
                </a:lnTo>
                <a:lnTo>
                  <a:pt x="1333995" y="48989"/>
                </a:lnTo>
                <a:lnTo>
                  <a:pt x="1259607" y="48989"/>
                </a:lnTo>
                <a:close/>
              </a:path>
              <a:path w="1778413" h="139910">
                <a:moveTo>
                  <a:pt x="1259607" y="79582"/>
                </a:moveTo>
                <a:lnTo>
                  <a:pt x="1259607" y="91775"/>
                </a:lnTo>
                <a:lnTo>
                  <a:pt x="1333995" y="91776"/>
                </a:lnTo>
                <a:lnTo>
                  <a:pt x="1333995" y="79582"/>
                </a:lnTo>
                <a:lnTo>
                  <a:pt x="1259607" y="79582"/>
                </a:lnTo>
                <a:close/>
              </a:path>
              <a:path w="1778413" h="139910">
                <a:moveTo>
                  <a:pt x="1358232" y="33467"/>
                </a:moveTo>
                <a:lnTo>
                  <a:pt x="1351979" y="40646"/>
                </a:lnTo>
                <a:lnTo>
                  <a:pt x="1355795" y="80271"/>
                </a:lnTo>
                <a:lnTo>
                  <a:pt x="1355795" y="64345"/>
                </a:lnTo>
                <a:lnTo>
                  <a:pt x="1356675" y="58426"/>
                </a:lnTo>
                <a:lnTo>
                  <a:pt x="1358434" y="53910"/>
                </a:lnTo>
                <a:lnTo>
                  <a:pt x="1365780" y="29879"/>
                </a:lnTo>
                <a:lnTo>
                  <a:pt x="1358232" y="33467"/>
                </a:lnTo>
                <a:close/>
              </a:path>
              <a:path w="1778413" h="139910">
                <a:moveTo>
                  <a:pt x="1358006" y="117091"/>
                </a:moveTo>
                <a:lnTo>
                  <a:pt x="1344954" y="117091"/>
                </a:lnTo>
                <a:lnTo>
                  <a:pt x="1345619" y="124935"/>
                </a:lnTo>
                <a:lnTo>
                  <a:pt x="1348758" y="130699"/>
                </a:lnTo>
                <a:lnTo>
                  <a:pt x="1354369" y="134384"/>
                </a:lnTo>
                <a:lnTo>
                  <a:pt x="1359978" y="138068"/>
                </a:lnTo>
                <a:lnTo>
                  <a:pt x="1366897" y="139910"/>
                </a:lnTo>
                <a:lnTo>
                  <a:pt x="1375123" y="139910"/>
                </a:lnTo>
                <a:lnTo>
                  <a:pt x="1385385" y="138926"/>
                </a:lnTo>
                <a:lnTo>
                  <a:pt x="1397325" y="133823"/>
                </a:lnTo>
                <a:lnTo>
                  <a:pt x="1405291" y="124365"/>
                </a:lnTo>
                <a:lnTo>
                  <a:pt x="1408143" y="118755"/>
                </a:lnTo>
                <a:lnTo>
                  <a:pt x="1409570" y="111101"/>
                </a:lnTo>
                <a:lnTo>
                  <a:pt x="1409570" y="31947"/>
                </a:lnTo>
                <a:lnTo>
                  <a:pt x="1397731" y="31947"/>
                </a:lnTo>
                <a:lnTo>
                  <a:pt x="1397731" y="41573"/>
                </a:lnTo>
                <a:lnTo>
                  <a:pt x="1395211" y="38388"/>
                </a:lnTo>
                <a:lnTo>
                  <a:pt x="1392739" y="35964"/>
                </a:lnTo>
                <a:lnTo>
                  <a:pt x="1390314" y="34300"/>
                </a:lnTo>
                <a:lnTo>
                  <a:pt x="1385845" y="31352"/>
                </a:lnTo>
                <a:lnTo>
                  <a:pt x="1380614" y="29879"/>
                </a:lnTo>
                <a:lnTo>
                  <a:pt x="1365780" y="29879"/>
                </a:lnTo>
                <a:lnTo>
                  <a:pt x="1358434" y="53910"/>
                </a:lnTo>
                <a:lnTo>
                  <a:pt x="1361762" y="45447"/>
                </a:lnTo>
                <a:lnTo>
                  <a:pt x="1367942" y="41217"/>
                </a:lnTo>
                <a:lnTo>
                  <a:pt x="1383015" y="41217"/>
                </a:lnTo>
                <a:lnTo>
                  <a:pt x="1387983" y="43499"/>
                </a:lnTo>
                <a:lnTo>
                  <a:pt x="1391883" y="48062"/>
                </a:lnTo>
                <a:lnTo>
                  <a:pt x="1395782" y="52626"/>
                </a:lnTo>
                <a:lnTo>
                  <a:pt x="1397731" y="59638"/>
                </a:lnTo>
                <a:lnTo>
                  <a:pt x="1397731" y="75375"/>
                </a:lnTo>
                <a:lnTo>
                  <a:pt x="1396685" y="80865"/>
                </a:lnTo>
                <a:lnTo>
                  <a:pt x="1394592" y="85572"/>
                </a:lnTo>
                <a:lnTo>
                  <a:pt x="1390837" y="93891"/>
                </a:lnTo>
                <a:lnTo>
                  <a:pt x="1384347" y="98051"/>
                </a:lnTo>
                <a:lnTo>
                  <a:pt x="1369227" y="98051"/>
                </a:lnTo>
                <a:lnTo>
                  <a:pt x="1364532" y="95805"/>
                </a:lnTo>
                <a:lnTo>
                  <a:pt x="1361037" y="91312"/>
                </a:lnTo>
                <a:lnTo>
                  <a:pt x="1357542" y="86820"/>
                </a:lnTo>
                <a:lnTo>
                  <a:pt x="1355795" y="80271"/>
                </a:lnTo>
                <a:lnTo>
                  <a:pt x="1351979" y="40646"/>
                </a:lnTo>
                <a:lnTo>
                  <a:pt x="1348743" y="45059"/>
                </a:lnTo>
                <a:lnTo>
                  <a:pt x="1344136" y="56449"/>
                </a:lnTo>
                <a:lnTo>
                  <a:pt x="1342601" y="70596"/>
                </a:lnTo>
                <a:lnTo>
                  <a:pt x="1342868" y="77152"/>
                </a:lnTo>
                <a:lnTo>
                  <a:pt x="1345783" y="90426"/>
                </a:lnTo>
                <a:lnTo>
                  <a:pt x="1351908" y="99727"/>
                </a:lnTo>
                <a:lnTo>
                  <a:pt x="1358113" y="105598"/>
                </a:lnTo>
                <a:lnTo>
                  <a:pt x="1365352" y="108534"/>
                </a:lnTo>
                <a:lnTo>
                  <a:pt x="1379568" y="108534"/>
                </a:lnTo>
                <a:lnTo>
                  <a:pt x="1384347" y="107583"/>
                </a:lnTo>
                <a:lnTo>
                  <a:pt x="1387960" y="105682"/>
                </a:lnTo>
                <a:lnTo>
                  <a:pt x="1391574" y="103780"/>
                </a:lnTo>
                <a:lnTo>
                  <a:pt x="1394664" y="100880"/>
                </a:lnTo>
                <a:lnTo>
                  <a:pt x="1397232" y="96981"/>
                </a:lnTo>
                <a:lnTo>
                  <a:pt x="1397375" y="107488"/>
                </a:lnTo>
                <a:lnTo>
                  <a:pt x="1396542" y="114785"/>
                </a:lnTo>
                <a:lnTo>
                  <a:pt x="1394736" y="118874"/>
                </a:lnTo>
                <a:lnTo>
                  <a:pt x="1391693" y="125815"/>
                </a:lnTo>
                <a:lnTo>
                  <a:pt x="1385250" y="129285"/>
                </a:lnTo>
                <a:lnTo>
                  <a:pt x="1369179" y="129285"/>
                </a:lnTo>
                <a:lnTo>
                  <a:pt x="1364614" y="127859"/>
                </a:lnTo>
                <a:lnTo>
                  <a:pt x="1361714" y="125006"/>
                </a:lnTo>
                <a:lnTo>
                  <a:pt x="1359859" y="123152"/>
                </a:lnTo>
                <a:lnTo>
                  <a:pt x="1358624" y="120514"/>
                </a:lnTo>
                <a:lnTo>
                  <a:pt x="1358006" y="117091"/>
                </a:lnTo>
                <a:close/>
              </a:path>
              <a:path w="1778413" h="139910">
                <a:moveTo>
                  <a:pt x="1456689" y="2852"/>
                </a:moveTo>
                <a:lnTo>
                  <a:pt x="1423454" y="107607"/>
                </a:lnTo>
                <a:lnTo>
                  <a:pt x="1434295" y="107607"/>
                </a:lnTo>
                <a:lnTo>
                  <a:pt x="1467530" y="2852"/>
                </a:lnTo>
                <a:lnTo>
                  <a:pt x="1456689" y="2852"/>
                </a:lnTo>
                <a:close/>
              </a:path>
              <a:path w="1778413" h="139910">
                <a:moveTo>
                  <a:pt x="1487000" y="15046"/>
                </a:moveTo>
                <a:lnTo>
                  <a:pt x="1526512" y="15046"/>
                </a:lnTo>
                <a:lnTo>
                  <a:pt x="1530386" y="15759"/>
                </a:lnTo>
                <a:lnTo>
                  <a:pt x="1533287" y="17185"/>
                </a:lnTo>
                <a:lnTo>
                  <a:pt x="1538707" y="19894"/>
                </a:lnTo>
                <a:lnTo>
                  <a:pt x="1541417" y="24982"/>
                </a:lnTo>
                <a:lnTo>
                  <a:pt x="1545720" y="53696"/>
                </a:lnTo>
                <a:lnTo>
                  <a:pt x="1549346" y="50487"/>
                </a:lnTo>
                <a:lnTo>
                  <a:pt x="1551937" y="46494"/>
                </a:lnTo>
                <a:lnTo>
                  <a:pt x="1554528" y="42500"/>
                </a:lnTo>
                <a:lnTo>
                  <a:pt x="1555825" y="37366"/>
                </a:lnTo>
                <a:lnTo>
                  <a:pt x="1555825" y="31091"/>
                </a:lnTo>
                <a:lnTo>
                  <a:pt x="1555617" y="26974"/>
                </a:lnTo>
                <a:lnTo>
                  <a:pt x="1551207" y="14457"/>
                </a:lnTo>
                <a:lnTo>
                  <a:pt x="1541060" y="6346"/>
                </a:lnTo>
                <a:lnTo>
                  <a:pt x="1535878" y="4017"/>
                </a:lnTo>
                <a:lnTo>
                  <a:pt x="1529292" y="2852"/>
                </a:lnTo>
                <a:lnTo>
                  <a:pt x="1472808" y="2852"/>
                </a:lnTo>
                <a:lnTo>
                  <a:pt x="1472808" y="107607"/>
                </a:lnTo>
                <a:lnTo>
                  <a:pt x="1487000" y="107607"/>
                </a:lnTo>
                <a:lnTo>
                  <a:pt x="1487000" y="62681"/>
                </a:lnTo>
                <a:lnTo>
                  <a:pt x="1525108" y="62681"/>
                </a:lnTo>
                <a:lnTo>
                  <a:pt x="1529364" y="63323"/>
                </a:lnTo>
                <a:lnTo>
                  <a:pt x="1532075" y="64607"/>
                </a:lnTo>
                <a:lnTo>
                  <a:pt x="1536829" y="66936"/>
                </a:lnTo>
                <a:lnTo>
                  <a:pt x="1535604" y="46850"/>
                </a:lnTo>
                <a:lnTo>
                  <a:pt x="1531730" y="49513"/>
                </a:lnTo>
                <a:lnTo>
                  <a:pt x="1526464" y="50844"/>
                </a:lnTo>
                <a:lnTo>
                  <a:pt x="1487000" y="50844"/>
                </a:lnTo>
                <a:lnTo>
                  <a:pt x="1487000" y="15046"/>
                </a:lnTo>
                <a:close/>
              </a:path>
              <a:path w="1778413" h="139910">
                <a:moveTo>
                  <a:pt x="1540752" y="99929"/>
                </a:moveTo>
                <a:lnTo>
                  <a:pt x="1540990" y="102686"/>
                </a:lnTo>
                <a:lnTo>
                  <a:pt x="1541275" y="104112"/>
                </a:lnTo>
                <a:lnTo>
                  <a:pt x="1542416" y="107607"/>
                </a:lnTo>
                <a:lnTo>
                  <a:pt x="1559818" y="107607"/>
                </a:lnTo>
                <a:lnTo>
                  <a:pt x="1559818" y="105254"/>
                </a:lnTo>
                <a:lnTo>
                  <a:pt x="1556109" y="102163"/>
                </a:lnTo>
                <a:lnTo>
                  <a:pt x="1555253" y="98836"/>
                </a:lnTo>
                <a:lnTo>
                  <a:pt x="1554730" y="96886"/>
                </a:lnTo>
                <a:lnTo>
                  <a:pt x="1554398" y="93915"/>
                </a:lnTo>
                <a:lnTo>
                  <a:pt x="1554254" y="89922"/>
                </a:lnTo>
                <a:lnTo>
                  <a:pt x="1553756" y="75874"/>
                </a:lnTo>
                <a:lnTo>
                  <a:pt x="1553517" y="69788"/>
                </a:lnTo>
                <a:lnTo>
                  <a:pt x="1552364" y="65391"/>
                </a:lnTo>
                <a:lnTo>
                  <a:pt x="1550297" y="62681"/>
                </a:lnTo>
                <a:lnTo>
                  <a:pt x="1548228" y="59971"/>
                </a:lnTo>
                <a:lnTo>
                  <a:pt x="1545150" y="57784"/>
                </a:lnTo>
                <a:lnTo>
                  <a:pt x="1541060" y="56120"/>
                </a:lnTo>
                <a:lnTo>
                  <a:pt x="1545720" y="53696"/>
                </a:lnTo>
                <a:lnTo>
                  <a:pt x="1541417" y="24982"/>
                </a:lnTo>
                <a:lnTo>
                  <a:pt x="1541417" y="39386"/>
                </a:lnTo>
                <a:lnTo>
                  <a:pt x="1539480" y="44188"/>
                </a:lnTo>
                <a:lnTo>
                  <a:pt x="1535604" y="46850"/>
                </a:lnTo>
                <a:lnTo>
                  <a:pt x="1536829" y="66936"/>
                </a:lnTo>
                <a:lnTo>
                  <a:pt x="1539373" y="71524"/>
                </a:lnTo>
                <a:lnTo>
                  <a:pt x="1539706" y="78369"/>
                </a:lnTo>
                <a:lnTo>
                  <a:pt x="1540562" y="95841"/>
                </a:lnTo>
                <a:lnTo>
                  <a:pt x="1540752" y="99929"/>
                </a:lnTo>
                <a:close/>
              </a:path>
              <a:path w="1778413" h="139910">
                <a:moveTo>
                  <a:pt x="1600185" y="23781"/>
                </a:moveTo>
                <a:lnTo>
                  <a:pt x="1602681" y="21313"/>
                </a:lnTo>
                <a:lnTo>
                  <a:pt x="1613532" y="14794"/>
                </a:lnTo>
                <a:lnTo>
                  <a:pt x="1626716" y="12621"/>
                </a:lnTo>
                <a:lnTo>
                  <a:pt x="1630502" y="12772"/>
                </a:lnTo>
                <a:lnTo>
                  <a:pt x="1643208" y="16128"/>
                </a:lnTo>
                <a:lnTo>
                  <a:pt x="1653140" y="23888"/>
                </a:lnTo>
                <a:lnTo>
                  <a:pt x="1656427" y="28371"/>
                </a:lnTo>
                <a:lnTo>
                  <a:pt x="1661210" y="39809"/>
                </a:lnTo>
                <a:lnTo>
                  <a:pt x="1662804" y="53625"/>
                </a:lnTo>
                <a:lnTo>
                  <a:pt x="1665443" y="92418"/>
                </a:lnTo>
                <a:lnTo>
                  <a:pt x="1666959" y="90337"/>
                </a:lnTo>
                <a:lnTo>
                  <a:pt x="1672734" y="79563"/>
                </a:lnTo>
                <a:lnTo>
                  <a:pt x="1676198" y="67255"/>
                </a:lnTo>
                <a:lnTo>
                  <a:pt x="1677353" y="53411"/>
                </a:lnTo>
                <a:lnTo>
                  <a:pt x="1676320" y="40528"/>
                </a:lnTo>
                <a:lnTo>
                  <a:pt x="1672852" y="28265"/>
                </a:lnTo>
                <a:lnTo>
                  <a:pt x="1666941" y="17827"/>
                </a:lnTo>
                <a:lnTo>
                  <a:pt x="1662640" y="12903"/>
                </a:lnTo>
                <a:lnTo>
                  <a:pt x="1652697" y="5735"/>
                </a:lnTo>
                <a:lnTo>
                  <a:pt x="1640437" y="1433"/>
                </a:lnTo>
                <a:lnTo>
                  <a:pt x="1625860" y="0"/>
                </a:lnTo>
                <a:lnTo>
                  <a:pt x="1618470" y="404"/>
                </a:lnTo>
                <a:lnTo>
                  <a:pt x="1605461" y="3579"/>
                </a:lnTo>
                <a:lnTo>
                  <a:pt x="1594563" y="9909"/>
                </a:lnTo>
                <a:lnTo>
                  <a:pt x="1585778" y="19396"/>
                </a:lnTo>
                <a:lnTo>
                  <a:pt x="1590626" y="45974"/>
                </a:lnTo>
                <a:lnTo>
                  <a:pt x="1594012" y="33441"/>
                </a:lnTo>
                <a:lnTo>
                  <a:pt x="1600185" y="23781"/>
                </a:lnTo>
                <a:close/>
              </a:path>
              <a:path w="1778413" h="139910">
                <a:moveTo>
                  <a:pt x="1662804" y="53625"/>
                </a:moveTo>
                <a:lnTo>
                  <a:pt x="1662445" y="60684"/>
                </a:lnTo>
                <a:lnTo>
                  <a:pt x="1659752" y="73245"/>
                </a:lnTo>
                <a:lnTo>
                  <a:pt x="1654424" y="84538"/>
                </a:lnTo>
                <a:lnTo>
                  <a:pt x="1651451" y="88524"/>
                </a:lnTo>
                <a:lnTo>
                  <a:pt x="1641194" y="95616"/>
                </a:lnTo>
                <a:lnTo>
                  <a:pt x="1627286" y="97980"/>
                </a:lnTo>
                <a:lnTo>
                  <a:pt x="1620544" y="97595"/>
                </a:lnTo>
                <a:lnTo>
                  <a:pt x="1607792" y="93825"/>
                </a:lnTo>
                <a:lnTo>
                  <a:pt x="1598723" y="86035"/>
                </a:lnTo>
                <a:lnTo>
                  <a:pt x="1595969" y="81792"/>
                </a:lnTo>
                <a:lnTo>
                  <a:pt x="1591428" y="70179"/>
                </a:lnTo>
                <a:lnTo>
                  <a:pt x="1589914" y="56691"/>
                </a:lnTo>
                <a:lnTo>
                  <a:pt x="1590626" y="45974"/>
                </a:lnTo>
                <a:lnTo>
                  <a:pt x="1585778" y="19396"/>
                </a:lnTo>
                <a:lnTo>
                  <a:pt x="1579972" y="30016"/>
                </a:lnTo>
                <a:lnTo>
                  <a:pt x="1576410" y="42200"/>
                </a:lnTo>
                <a:lnTo>
                  <a:pt x="1575222" y="55764"/>
                </a:lnTo>
                <a:lnTo>
                  <a:pt x="1575278" y="58889"/>
                </a:lnTo>
                <a:lnTo>
                  <a:pt x="1576987" y="72398"/>
                </a:lnTo>
                <a:lnTo>
                  <a:pt x="1581081" y="84334"/>
                </a:lnTo>
                <a:lnTo>
                  <a:pt x="1587561" y="94699"/>
                </a:lnTo>
                <a:lnTo>
                  <a:pt x="1589724" y="97035"/>
                </a:lnTo>
                <a:lnTo>
                  <a:pt x="1599712" y="104612"/>
                </a:lnTo>
                <a:lnTo>
                  <a:pt x="1611663" y="109158"/>
                </a:lnTo>
                <a:lnTo>
                  <a:pt x="1625574" y="110673"/>
                </a:lnTo>
                <a:lnTo>
                  <a:pt x="1632159" y="110359"/>
                </a:lnTo>
                <a:lnTo>
                  <a:pt x="1645252" y="107442"/>
                </a:lnTo>
                <a:lnTo>
                  <a:pt x="1656346" y="101461"/>
                </a:lnTo>
                <a:lnTo>
                  <a:pt x="1665443" y="92418"/>
                </a:lnTo>
                <a:lnTo>
                  <a:pt x="1662804" y="53625"/>
                </a:lnTo>
                <a:close/>
              </a:path>
              <a:path w="1778413" h="139910">
                <a:moveTo>
                  <a:pt x="1703785" y="32733"/>
                </a:moveTo>
                <a:lnTo>
                  <a:pt x="1709483" y="23211"/>
                </a:lnTo>
                <a:lnTo>
                  <a:pt x="1710810" y="21777"/>
                </a:lnTo>
                <a:lnTo>
                  <a:pt x="1721353" y="14697"/>
                </a:lnTo>
                <a:lnTo>
                  <a:pt x="1734480" y="12336"/>
                </a:lnTo>
                <a:lnTo>
                  <a:pt x="1742944" y="12336"/>
                </a:lnTo>
                <a:lnTo>
                  <a:pt x="1749518" y="14309"/>
                </a:lnTo>
                <a:lnTo>
                  <a:pt x="1754201" y="18255"/>
                </a:lnTo>
                <a:lnTo>
                  <a:pt x="1758884" y="22200"/>
                </a:lnTo>
                <a:lnTo>
                  <a:pt x="1762011" y="27549"/>
                </a:lnTo>
                <a:lnTo>
                  <a:pt x="1763580" y="34300"/>
                </a:lnTo>
                <a:lnTo>
                  <a:pt x="1777416" y="34300"/>
                </a:lnTo>
                <a:lnTo>
                  <a:pt x="1773444" y="21075"/>
                </a:lnTo>
                <a:lnTo>
                  <a:pt x="1765219" y="10482"/>
                </a:lnTo>
                <a:lnTo>
                  <a:pt x="1759926" y="6359"/>
                </a:lnTo>
                <a:lnTo>
                  <a:pt x="1748484" y="1589"/>
                </a:lnTo>
                <a:lnTo>
                  <a:pt x="1734338" y="0"/>
                </a:lnTo>
                <a:lnTo>
                  <a:pt x="1732168" y="35"/>
                </a:lnTo>
                <a:lnTo>
                  <a:pt x="1718666" y="2143"/>
                </a:lnTo>
                <a:lnTo>
                  <a:pt x="1707194" y="7503"/>
                </a:lnTo>
                <a:lnTo>
                  <a:pt x="1697751" y="16115"/>
                </a:lnTo>
                <a:lnTo>
                  <a:pt x="1690446" y="28020"/>
                </a:lnTo>
                <a:lnTo>
                  <a:pt x="1686724" y="40228"/>
                </a:lnTo>
                <a:lnTo>
                  <a:pt x="1685484" y="54124"/>
                </a:lnTo>
                <a:lnTo>
                  <a:pt x="1686179" y="66040"/>
                </a:lnTo>
                <a:lnTo>
                  <a:pt x="1689105" y="79341"/>
                </a:lnTo>
                <a:lnTo>
                  <a:pt x="1694317" y="90415"/>
                </a:lnTo>
                <a:lnTo>
                  <a:pt x="1701816" y="99263"/>
                </a:lnTo>
                <a:lnTo>
                  <a:pt x="1707582" y="103606"/>
                </a:lnTo>
                <a:lnTo>
                  <a:pt x="1719145" y="108639"/>
                </a:lnTo>
                <a:lnTo>
                  <a:pt x="1732483" y="110316"/>
                </a:lnTo>
                <a:lnTo>
                  <a:pt x="1744392" y="109107"/>
                </a:lnTo>
                <a:lnTo>
                  <a:pt x="1756337" y="104627"/>
                </a:lnTo>
                <a:lnTo>
                  <a:pt x="1766147" y="96839"/>
                </a:lnTo>
                <a:lnTo>
                  <a:pt x="1769307" y="93057"/>
                </a:lnTo>
                <a:lnTo>
                  <a:pt x="1775361" y="82016"/>
                </a:lnTo>
                <a:lnTo>
                  <a:pt x="1778413" y="69099"/>
                </a:lnTo>
                <a:lnTo>
                  <a:pt x="1764577" y="69099"/>
                </a:lnTo>
                <a:lnTo>
                  <a:pt x="1763152" y="75992"/>
                </a:lnTo>
                <a:lnTo>
                  <a:pt x="1760988" y="81555"/>
                </a:lnTo>
                <a:lnTo>
                  <a:pt x="1758087" y="85786"/>
                </a:lnTo>
                <a:lnTo>
                  <a:pt x="1757235" y="86979"/>
                </a:lnTo>
                <a:lnTo>
                  <a:pt x="1747402" y="95123"/>
                </a:lnTo>
                <a:lnTo>
                  <a:pt x="1734196" y="97837"/>
                </a:lnTo>
                <a:lnTo>
                  <a:pt x="1731021" y="97733"/>
                </a:lnTo>
                <a:lnTo>
                  <a:pt x="1718059" y="94404"/>
                </a:lnTo>
                <a:lnTo>
                  <a:pt x="1708556" y="86392"/>
                </a:lnTo>
                <a:lnTo>
                  <a:pt x="1705711" y="81992"/>
                </a:lnTo>
                <a:lnTo>
                  <a:pt x="1701399" y="70433"/>
                </a:lnTo>
                <a:lnTo>
                  <a:pt x="1699962" y="56548"/>
                </a:lnTo>
                <a:lnTo>
                  <a:pt x="1700643" y="45364"/>
                </a:lnTo>
                <a:lnTo>
                  <a:pt x="1703785" y="32733"/>
                </a:lnTo>
                <a:close/>
              </a:path>
              <a:path w="1778413" h="139910">
                <a:moveTo>
                  <a:pt x="1158714" y="108819"/>
                </a:moveTo>
                <a:lnTo>
                  <a:pt x="1162291" y="108724"/>
                </a:lnTo>
                <a:lnTo>
                  <a:pt x="1165477" y="108344"/>
                </a:lnTo>
                <a:lnTo>
                  <a:pt x="1168484" y="107606"/>
                </a:lnTo>
                <a:lnTo>
                  <a:pt x="1168484" y="97480"/>
                </a:lnTo>
                <a:lnTo>
                  <a:pt x="1164610" y="97695"/>
                </a:lnTo>
                <a:lnTo>
                  <a:pt x="1161661" y="97695"/>
                </a:lnTo>
                <a:lnTo>
                  <a:pt x="1158999" y="96910"/>
                </a:lnTo>
                <a:lnTo>
                  <a:pt x="1156289" y="94224"/>
                </a:lnTo>
                <a:lnTo>
                  <a:pt x="1156289" y="41715"/>
                </a:lnTo>
                <a:lnTo>
                  <a:pt x="1168484" y="41715"/>
                </a:lnTo>
                <a:lnTo>
                  <a:pt x="1168484" y="31233"/>
                </a:lnTo>
                <a:lnTo>
                  <a:pt x="1156289" y="31233"/>
                </a:lnTo>
                <a:lnTo>
                  <a:pt x="1156289" y="9911"/>
                </a:lnTo>
                <a:lnTo>
                  <a:pt x="1143309" y="9911"/>
                </a:lnTo>
                <a:lnTo>
                  <a:pt x="1143309" y="31233"/>
                </a:lnTo>
                <a:lnTo>
                  <a:pt x="1132967" y="31233"/>
                </a:lnTo>
                <a:lnTo>
                  <a:pt x="1132967" y="41715"/>
                </a:lnTo>
                <a:lnTo>
                  <a:pt x="1143309" y="41715"/>
                </a:lnTo>
                <a:lnTo>
                  <a:pt x="1143309" y="97171"/>
                </a:lnTo>
                <a:lnTo>
                  <a:pt x="1144378" y="101153"/>
                </a:lnTo>
                <a:lnTo>
                  <a:pt x="1146518" y="104219"/>
                </a:lnTo>
                <a:lnTo>
                  <a:pt x="1148658" y="107286"/>
                </a:lnTo>
                <a:lnTo>
                  <a:pt x="1152723" y="108819"/>
                </a:lnTo>
                <a:lnTo>
                  <a:pt x="1158714" y="108819"/>
                </a:lnTo>
                <a:close/>
              </a:path>
              <a:path w="1778413" h="139910">
                <a:moveTo>
                  <a:pt x="890930" y="108819"/>
                </a:moveTo>
                <a:lnTo>
                  <a:pt x="894508" y="108724"/>
                </a:lnTo>
                <a:lnTo>
                  <a:pt x="897694" y="108344"/>
                </a:lnTo>
                <a:lnTo>
                  <a:pt x="900700" y="107606"/>
                </a:lnTo>
                <a:lnTo>
                  <a:pt x="900700" y="97480"/>
                </a:lnTo>
                <a:lnTo>
                  <a:pt x="896826" y="97695"/>
                </a:lnTo>
                <a:lnTo>
                  <a:pt x="893878" y="97695"/>
                </a:lnTo>
                <a:lnTo>
                  <a:pt x="891216" y="96910"/>
                </a:lnTo>
                <a:lnTo>
                  <a:pt x="888506" y="94224"/>
                </a:lnTo>
                <a:lnTo>
                  <a:pt x="888506" y="41715"/>
                </a:lnTo>
                <a:lnTo>
                  <a:pt x="900700" y="41715"/>
                </a:lnTo>
                <a:lnTo>
                  <a:pt x="900700" y="31233"/>
                </a:lnTo>
                <a:lnTo>
                  <a:pt x="888506" y="31233"/>
                </a:lnTo>
                <a:lnTo>
                  <a:pt x="888506" y="9911"/>
                </a:lnTo>
                <a:lnTo>
                  <a:pt x="875525" y="9911"/>
                </a:lnTo>
                <a:lnTo>
                  <a:pt x="875525" y="31233"/>
                </a:lnTo>
                <a:lnTo>
                  <a:pt x="865184" y="31233"/>
                </a:lnTo>
                <a:lnTo>
                  <a:pt x="865184" y="41715"/>
                </a:lnTo>
                <a:lnTo>
                  <a:pt x="875525" y="41715"/>
                </a:lnTo>
                <a:lnTo>
                  <a:pt x="875525" y="97171"/>
                </a:lnTo>
                <a:lnTo>
                  <a:pt x="876595" y="101153"/>
                </a:lnTo>
                <a:lnTo>
                  <a:pt x="878735" y="104219"/>
                </a:lnTo>
                <a:lnTo>
                  <a:pt x="880874" y="107286"/>
                </a:lnTo>
                <a:lnTo>
                  <a:pt x="884939" y="108819"/>
                </a:lnTo>
                <a:lnTo>
                  <a:pt x="890930" y="108819"/>
                </a:lnTo>
                <a:close/>
              </a:path>
              <a:path w="1778413" h="139910">
                <a:moveTo>
                  <a:pt x="593526" y="31233"/>
                </a:moveTo>
                <a:lnTo>
                  <a:pt x="580831" y="31233"/>
                </a:lnTo>
                <a:lnTo>
                  <a:pt x="580831" y="107606"/>
                </a:lnTo>
                <a:lnTo>
                  <a:pt x="593668" y="107606"/>
                </a:lnTo>
                <a:lnTo>
                  <a:pt x="593668" y="57261"/>
                </a:lnTo>
                <a:lnTo>
                  <a:pt x="595653" y="50463"/>
                </a:lnTo>
                <a:lnTo>
                  <a:pt x="599623" y="46707"/>
                </a:lnTo>
                <a:lnTo>
                  <a:pt x="603593" y="42951"/>
                </a:lnTo>
                <a:lnTo>
                  <a:pt x="608003" y="41074"/>
                </a:lnTo>
                <a:lnTo>
                  <a:pt x="618179" y="41074"/>
                </a:lnTo>
                <a:lnTo>
                  <a:pt x="621816" y="42856"/>
                </a:lnTo>
                <a:lnTo>
                  <a:pt x="623765" y="46422"/>
                </a:lnTo>
                <a:lnTo>
                  <a:pt x="625001" y="48799"/>
                </a:lnTo>
                <a:lnTo>
                  <a:pt x="625619" y="52578"/>
                </a:lnTo>
                <a:lnTo>
                  <a:pt x="625619" y="107606"/>
                </a:lnTo>
                <a:lnTo>
                  <a:pt x="638671" y="107606"/>
                </a:lnTo>
                <a:lnTo>
                  <a:pt x="638671" y="55288"/>
                </a:lnTo>
                <a:lnTo>
                  <a:pt x="640490" y="49655"/>
                </a:lnTo>
                <a:lnTo>
                  <a:pt x="644127" y="46280"/>
                </a:lnTo>
                <a:lnTo>
                  <a:pt x="647764" y="42904"/>
                </a:lnTo>
                <a:lnTo>
                  <a:pt x="652103" y="41216"/>
                </a:lnTo>
                <a:lnTo>
                  <a:pt x="660804" y="41216"/>
                </a:lnTo>
                <a:lnTo>
                  <a:pt x="663907" y="42167"/>
                </a:lnTo>
                <a:lnTo>
                  <a:pt x="666450" y="44069"/>
                </a:lnTo>
                <a:lnTo>
                  <a:pt x="668994" y="45971"/>
                </a:lnTo>
                <a:lnTo>
                  <a:pt x="670266" y="49465"/>
                </a:lnTo>
                <a:lnTo>
                  <a:pt x="670266" y="107606"/>
                </a:lnTo>
                <a:lnTo>
                  <a:pt x="683603" y="107606"/>
                </a:lnTo>
                <a:lnTo>
                  <a:pt x="683603" y="50012"/>
                </a:lnTo>
                <a:lnTo>
                  <a:pt x="682604" y="44639"/>
                </a:lnTo>
                <a:lnTo>
                  <a:pt x="680607" y="40646"/>
                </a:lnTo>
                <a:lnTo>
                  <a:pt x="676898" y="33230"/>
                </a:lnTo>
                <a:lnTo>
                  <a:pt x="669909" y="29522"/>
                </a:lnTo>
                <a:lnTo>
                  <a:pt x="654837" y="29522"/>
                </a:lnTo>
                <a:lnTo>
                  <a:pt x="650510" y="30508"/>
                </a:lnTo>
                <a:lnTo>
                  <a:pt x="646659" y="32481"/>
                </a:lnTo>
                <a:lnTo>
                  <a:pt x="642808" y="34454"/>
                </a:lnTo>
                <a:lnTo>
                  <a:pt x="639456" y="37484"/>
                </a:lnTo>
                <a:lnTo>
                  <a:pt x="636603" y="41573"/>
                </a:lnTo>
                <a:lnTo>
                  <a:pt x="634891" y="38245"/>
                </a:lnTo>
                <a:lnTo>
                  <a:pt x="632989" y="35726"/>
                </a:lnTo>
                <a:lnTo>
                  <a:pt x="630897" y="34014"/>
                </a:lnTo>
                <a:lnTo>
                  <a:pt x="627189" y="31019"/>
                </a:lnTo>
                <a:lnTo>
                  <a:pt x="622291" y="29522"/>
                </a:lnTo>
                <a:lnTo>
                  <a:pt x="610833" y="29522"/>
                </a:lnTo>
                <a:lnTo>
                  <a:pt x="606030" y="30971"/>
                </a:lnTo>
                <a:lnTo>
                  <a:pt x="601799" y="33871"/>
                </a:lnTo>
                <a:lnTo>
                  <a:pt x="599326" y="35583"/>
                </a:lnTo>
                <a:lnTo>
                  <a:pt x="596569" y="38316"/>
                </a:lnTo>
                <a:lnTo>
                  <a:pt x="593526" y="42072"/>
                </a:lnTo>
                <a:lnTo>
                  <a:pt x="593526" y="31233"/>
                </a:lnTo>
                <a:close/>
              </a:path>
              <a:path w="1778413" h="139910">
                <a:moveTo>
                  <a:pt x="562287" y="108819"/>
                </a:moveTo>
                <a:lnTo>
                  <a:pt x="565865" y="108724"/>
                </a:lnTo>
                <a:lnTo>
                  <a:pt x="569051" y="108344"/>
                </a:lnTo>
                <a:lnTo>
                  <a:pt x="572058" y="107606"/>
                </a:lnTo>
                <a:lnTo>
                  <a:pt x="572058" y="97480"/>
                </a:lnTo>
                <a:lnTo>
                  <a:pt x="568183" y="97695"/>
                </a:lnTo>
                <a:lnTo>
                  <a:pt x="565235" y="97695"/>
                </a:lnTo>
                <a:lnTo>
                  <a:pt x="562573" y="96910"/>
                </a:lnTo>
                <a:lnTo>
                  <a:pt x="559862" y="94224"/>
                </a:lnTo>
                <a:lnTo>
                  <a:pt x="559862" y="41715"/>
                </a:lnTo>
                <a:lnTo>
                  <a:pt x="572058" y="41715"/>
                </a:lnTo>
                <a:lnTo>
                  <a:pt x="572058" y="31233"/>
                </a:lnTo>
                <a:lnTo>
                  <a:pt x="559862" y="31233"/>
                </a:lnTo>
                <a:lnTo>
                  <a:pt x="559862" y="9911"/>
                </a:lnTo>
                <a:lnTo>
                  <a:pt x="546882" y="9911"/>
                </a:lnTo>
                <a:lnTo>
                  <a:pt x="546882" y="31233"/>
                </a:lnTo>
                <a:lnTo>
                  <a:pt x="536541" y="31233"/>
                </a:lnTo>
                <a:lnTo>
                  <a:pt x="536541" y="41715"/>
                </a:lnTo>
                <a:lnTo>
                  <a:pt x="546882" y="41715"/>
                </a:lnTo>
                <a:lnTo>
                  <a:pt x="546882" y="97171"/>
                </a:lnTo>
                <a:lnTo>
                  <a:pt x="547952" y="101153"/>
                </a:lnTo>
                <a:lnTo>
                  <a:pt x="550092" y="104219"/>
                </a:lnTo>
                <a:lnTo>
                  <a:pt x="552231" y="107286"/>
                </a:lnTo>
                <a:lnTo>
                  <a:pt x="556296" y="108819"/>
                </a:lnTo>
                <a:lnTo>
                  <a:pt x="562287" y="108819"/>
                </a:lnTo>
                <a:close/>
              </a:path>
              <a:path w="1778413" h="139910">
                <a:moveTo>
                  <a:pt x="14192" y="15045"/>
                </a:moveTo>
                <a:lnTo>
                  <a:pt x="53704" y="15045"/>
                </a:lnTo>
                <a:lnTo>
                  <a:pt x="57579" y="15758"/>
                </a:lnTo>
                <a:lnTo>
                  <a:pt x="60479" y="17185"/>
                </a:lnTo>
                <a:lnTo>
                  <a:pt x="65899" y="19894"/>
                </a:lnTo>
                <a:lnTo>
                  <a:pt x="68609" y="24982"/>
                </a:lnTo>
                <a:lnTo>
                  <a:pt x="72912" y="53696"/>
                </a:lnTo>
                <a:lnTo>
                  <a:pt x="76538" y="50487"/>
                </a:lnTo>
                <a:lnTo>
                  <a:pt x="79129" y="46493"/>
                </a:lnTo>
                <a:lnTo>
                  <a:pt x="81720" y="42500"/>
                </a:lnTo>
                <a:lnTo>
                  <a:pt x="83016" y="37366"/>
                </a:lnTo>
                <a:lnTo>
                  <a:pt x="83016" y="31090"/>
                </a:lnTo>
                <a:lnTo>
                  <a:pt x="82809" y="26974"/>
                </a:lnTo>
                <a:lnTo>
                  <a:pt x="78399" y="14457"/>
                </a:lnTo>
                <a:lnTo>
                  <a:pt x="68253" y="6345"/>
                </a:lnTo>
                <a:lnTo>
                  <a:pt x="63070" y="4016"/>
                </a:lnTo>
                <a:lnTo>
                  <a:pt x="56485" y="2851"/>
                </a:lnTo>
                <a:lnTo>
                  <a:pt x="0" y="2851"/>
                </a:lnTo>
                <a:lnTo>
                  <a:pt x="0" y="107606"/>
                </a:lnTo>
                <a:lnTo>
                  <a:pt x="14192" y="107606"/>
                </a:lnTo>
                <a:lnTo>
                  <a:pt x="14192" y="62681"/>
                </a:lnTo>
                <a:lnTo>
                  <a:pt x="52301" y="62681"/>
                </a:lnTo>
                <a:lnTo>
                  <a:pt x="56556" y="63323"/>
                </a:lnTo>
                <a:lnTo>
                  <a:pt x="59267" y="64606"/>
                </a:lnTo>
                <a:lnTo>
                  <a:pt x="64021" y="66936"/>
                </a:lnTo>
                <a:lnTo>
                  <a:pt x="62797" y="46850"/>
                </a:lnTo>
                <a:lnTo>
                  <a:pt x="58922" y="49512"/>
                </a:lnTo>
                <a:lnTo>
                  <a:pt x="53656" y="50843"/>
                </a:lnTo>
                <a:lnTo>
                  <a:pt x="14192" y="50843"/>
                </a:lnTo>
                <a:lnTo>
                  <a:pt x="14192" y="15045"/>
                </a:lnTo>
                <a:close/>
              </a:path>
              <a:path w="1778413" h="139910">
                <a:moveTo>
                  <a:pt x="67944" y="99929"/>
                </a:moveTo>
                <a:lnTo>
                  <a:pt x="68182" y="102686"/>
                </a:lnTo>
                <a:lnTo>
                  <a:pt x="68467" y="104112"/>
                </a:lnTo>
                <a:lnTo>
                  <a:pt x="69608" y="107606"/>
                </a:lnTo>
                <a:lnTo>
                  <a:pt x="87010" y="107606"/>
                </a:lnTo>
                <a:lnTo>
                  <a:pt x="87010" y="105253"/>
                </a:lnTo>
                <a:lnTo>
                  <a:pt x="83301" y="102163"/>
                </a:lnTo>
                <a:lnTo>
                  <a:pt x="82445" y="98835"/>
                </a:lnTo>
                <a:lnTo>
                  <a:pt x="81923" y="96886"/>
                </a:lnTo>
                <a:lnTo>
                  <a:pt x="81590" y="93914"/>
                </a:lnTo>
                <a:lnTo>
                  <a:pt x="81447" y="89922"/>
                </a:lnTo>
                <a:lnTo>
                  <a:pt x="80948" y="75873"/>
                </a:lnTo>
                <a:lnTo>
                  <a:pt x="80710" y="69788"/>
                </a:lnTo>
                <a:lnTo>
                  <a:pt x="79556" y="65390"/>
                </a:lnTo>
                <a:lnTo>
                  <a:pt x="77489" y="62681"/>
                </a:lnTo>
                <a:lnTo>
                  <a:pt x="75420" y="59971"/>
                </a:lnTo>
                <a:lnTo>
                  <a:pt x="72342" y="57784"/>
                </a:lnTo>
                <a:lnTo>
                  <a:pt x="68253" y="56120"/>
                </a:lnTo>
                <a:lnTo>
                  <a:pt x="72912" y="53696"/>
                </a:lnTo>
                <a:lnTo>
                  <a:pt x="68609" y="24982"/>
                </a:lnTo>
                <a:lnTo>
                  <a:pt x="68609" y="39386"/>
                </a:lnTo>
                <a:lnTo>
                  <a:pt x="66672" y="44187"/>
                </a:lnTo>
                <a:lnTo>
                  <a:pt x="62797" y="46850"/>
                </a:lnTo>
                <a:lnTo>
                  <a:pt x="64021" y="66936"/>
                </a:lnTo>
                <a:lnTo>
                  <a:pt x="66565" y="71523"/>
                </a:lnTo>
                <a:lnTo>
                  <a:pt x="66898" y="78369"/>
                </a:lnTo>
                <a:lnTo>
                  <a:pt x="67754" y="95840"/>
                </a:lnTo>
                <a:lnTo>
                  <a:pt x="67944" y="99929"/>
                </a:lnTo>
                <a:close/>
              </a:path>
              <a:path w="1778413" h="139910">
                <a:moveTo>
                  <a:pt x="126307" y="42845"/>
                </a:moveTo>
                <a:lnTo>
                  <a:pt x="131252" y="40717"/>
                </a:lnTo>
                <a:lnTo>
                  <a:pt x="145374" y="40717"/>
                </a:lnTo>
                <a:lnTo>
                  <a:pt x="151246" y="43807"/>
                </a:lnTo>
                <a:lnTo>
                  <a:pt x="154764" y="49987"/>
                </a:lnTo>
                <a:lnTo>
                  <a:pt x="156665" y="53315"/>
                </a:lnTo>
                <a:lnTo>
                  <a:pt x="157878" y="57760"/>
                </a:lnTo>
                <a:lnTo>
                  <a:pt x="158401" y="63323"/>
                </a:lnTo>
                <a:lnTo>
                  <a:pt x="115966" y="63323"/>
                </a:lnTo>
                <a:lnTo>
                  <a:pt x="116204" y="56762"/>
                </a:lnTo>
                <a:lnTo>
                  <a:pt x="111829" y="41003"/>
                </a:lnTo>
                <a:lnTo>
                  <a:pt x="108336" y="45710"/>
                </a:lnTo>
                <a:lnTo>
                  <a:pt x="103467" y="57172"/>
                </a:lnTo>
                <a:lnTo>
                  <a:pt x="101845" y="70881"/>
                </a:lnTo>
                <a:lnTo>
                  <a:pt x="102140" y="77088"/>
                </a:lnTo>
                <a:lnTo>
                  <a:pt x="105253" y="89936"/>
                </a:lnTo>
                <a:lnTo>
                  <a:pt x="111758" y="99940"/>
                </a:lnTo>
                <a:lnTo>
                  <a:pt x="123178" y="107898"/>
                </a:lnTo>
                <a:lnTo>
                  <a:pt x="135935" y="110316"/>
                </a:lnTo>
                <a:lnTo>
                  <a:pt x="139834" y="110316"/>
                </a:lnTo>
                <a:lnTo>
                  <a:pt x="143329" y="109936"/>
                </a:lnTo>
                <a:lnTo>
                  <a:pt x="146420" y="109176"/>
                </a:lnTo>
                <a:lnTo>
                  <a:pt x="152173" y="107844"/>
                </a:lnTo>
                <a:lnTo>
                  <a:pt x="156999" y="105277"/>
                </a:lnTo>
                <a:lnTo>
                  <a:pt x="160898" y="101474"/>
                </a:lnTo>
                <a:lnTo>
                  <a:pt x="163227" y="99287"/>
                </a:lnTo>
                <a:lnTo>
                  <a:pt x="165331" y="96470"/>
                </a:lnTo>
                <a:lnTo>
                  <a:pt x="167209" y="93023"/>
                </a:lnTo>
                <a:lnTo>
                  <a:pt x="169088" y="89577"/>
                </a:lnTo>
                <a:lnTo>
                  <a:pt x="170193" y="86451"/>
                </a:lnTo>
                <a:lnTo>
                  <a:pt x="170526" y="83646"/>
                </a:lnTo>
                <a:lnTo>
                  <a:pt x="157902" y="83646"/>
                </a:lnTo>
                <a:lnTo>
                  <a:pt x="156951" y="87022"/>
                </a:lnTo>
                <a:lnTo>
                  <a:pt x="155335" y="89993"/>
                </a:lnTo>
                <a:lnTo>
                  <a:pt x="153052" y="92560"/>
                </a:lnTo>
                <a:lnTo>
                  <a:pt x="149059" y="96981"/>
                </a:lnTo>
                <a:lnTo>
                  <a:pt x="143710" y="99192"/>
                </a:lnTo>
                <a:lnTo>
                  <a:pt x="129826" y="99192"/>
                </a:lnTo>
                <a:lnTo>
                  <a:pt x="124524" y="96850"/>
                </a:lnTo>
                <a:lnTo>
                  <a:pt x="121101" y="92168"/>
                </a:lnTo>
                <a:lnTo>
                  <a:pt x="117677" y="87485"/>
                </a:lnTo>
                <a:lnTo>
                  <a:pt x="115847" y="81269"/>
                </a:lnTo>
                <a:lnTo>
                  <a:pt x="115609" y="73520"/>
                </a:lnTo>
                <a:lnTo>
                  <a:pt x="171595" y="73520"/>
                </a:lnTo>
                <a:lnTo>
                  <a:pt x="171595" y="65818"/>
                </a:lnTo>
                <a:lnTo>
                  <a:pt x="171215" y="60209"/>
                </a:lnTo>
                <a:lnTo>
                  <a:pt x="170455" y="56691"/>
                </a:lnTo>
                <a:lnTo>
                  <a:pt x="169599" y="51556"/>
                </a:lnTo>
                <a:lnTo>
                  <a:pt x="167887" y="47064"/>
                </a:lnTo>
                <a:lnTo>
                  <a:pt x="165320" y="43213"/>
                </a:lnTo>
                <a:lnTo>
                  <a:pt x="162657" y="39172"/>
                </a:lnTo>
                <a:lnTo>
                  <a:pt x="158782" y="35880"/>
                </a:lnTo>
                <a:lnTo>
                  <a:pt x="153694" y="33336"/>
                </a:lnTo>
                <a:lnTo>
                  <a:pt x="148607" y="30793"/>
                </a:lnTo>
                <a:lnTo>
                  <a:pt x="143353" y="29522"/>
                </a:lnTo>
                <a:lnTo>
                  <a:pt x="137933" y="29522"/>
                </a:lnTo>
                <a:lnTo>
                  <a:pt x="134483" y="29659"/>
                </a:lnTo>
                <a:lnTo>
                  <a:pt x="126307" y="42845"/>
                </a:lnTo>
                <a:close/>
              </a:path>
              <a:path w="1778413" h="139910">
                <a:moveTo>
                  <a:pt x="116204" y="56762"/>
                </a:moveTo>
                <a:lnTo>
                  <a:pt x="118320" y="51354"/>
                </a:lnTo>
                <a:lnTo>
                  <a:pt x="122314" y="47099"/>
                </a:lnTo>
                <a:lnTo>
                  <a:pt x="126307" y="42845"/>
                </a:lnTo>
                <a:lnTo>
                  <a:pt x="134483" y="29659"/>
                </a:lnTo>
                <a:lnTo>
                  <a:pt x="121939" y="33053"/>
                </a:lnTo>
                <a:lnTo>
                  <a:pt x="111829" y="41003"/>
                </a:lnTo>
                <a:lnTo>
                  <a:pt x="116204" y="56762"/>
                </a:lnTo>
                <a:close/>
              </a:path>
              <a:path w="1778413" h="139910">
                <a:moveTo>
                  <a:pt x="191328" y="31590"/>
                </a:moveTo>
                <a:lnTo>
                  <a:pt x="191328" y="107606"/>
                </a:lnTo>
                <a:lnTo>
                  <a:pt x="204379" y="107606"/>
                </a:lnTo>
                <a:lnTo>
                  <a:pt x="204379" y="31590"/>
                </a:lnTo>
                <a:lnTo>
                  <a:pt x="191328" y="31590"/>
                </a:lnTo>
                <a:close/>
              </a:path>
              <a:path w="1778413" h="139910">
                <a:moveTo>
                  <a:pt x="191328" y="2851"/>
                </a:moveTo>
                <a:lnTo>
                  <a:pt x="191328" y="17399"/>
                </a:lnTo>
                <a:lnTo>
                  <a:pt x="204379" y="17399"/>
                </a:lnTo>
                <a:lnTo>
                  <a:pt x="204379" y="2851"/>
                </a:lnTo>
                <a:lnTo>
                  <a:pt x="191328" y="2851"/>
                </a:lnTo>
                <a:close/>
              </a:path>
              <a:path w="1778413" h="139910">
                <a:moveTo>
                  <a:pt x="240681" y="107606"/>
                </a:moveTo>
                <a:lnTo>
                  <a:pt x="240681" y="62609"/>
                </a:lnTo>
                <a:lnTo>
                  <a:pt x="241002" y="58770"/>
                </a:lnTo>
                <a:lnTo>
                  <a:pt x="241644" y="56084"/>
                </a:lnTo>
                <a:lnTo>
                  <a:pt x="242286" y="53398"/>
                </a:lnTo>
                <a:lnTo>
                  <a:pt x="243677" y="50796"/>
                </a:lnTo>
                <a:lnTo>
                  <a:pt x="245816" y="48276"/>
                </a:lnTo>
                <a:lnTo>
                  <a:pt x="248479" y="45139"/>
                </a:lnTo>
                <a:lnTo>
                  <a:pt x="251569" y="43047"/>
                </a:lnTo>
                <a:lnTo>
                  <a:pt x="255088" y="42001"/>
                </a:lnTo>
                <a:lnTo>
                  <a:pt x="257037" y="41383"/>
                </a:lnTo>
                <a:lnTo>
                  <a:pt x="259533" y="41074"/>
                </a:lnTo>
                <a:lnTo>
                  <a:pt x="268567" y="41074"/>
                </a:lnTo>
                <a:lnTo>
                  <a:pt x="272703" y="43451"/>
                </a:lnTo>
                <a:lnTo>
                  <a:pt x="274986" y="48205"/>
                </a:lnTo>
                <a:lnTo>
                  <a:pt x="276365" y="51057"/>
                </a:lnTo>
                <a:lnTo>
                  <a:pt x="277054" y="54813"/>
                </a:lnTo>
                <a:lnTo>
                  <a:pt x="277054" y="107606"/>
                </a:lnTo>
                <a:lnTo>
                  <a:pt x="290106" y="107606"/>
                </a:lnTo>
                <a:lnTo>
                  <a:pt x="290106" y="50915"/>
                </a:lnTo>
                <a:lnTo>
                  <a:pt x="289060" y="44996"/>
                </a:lnTo>
                <a:lnTo>
                  <a:pt x="286968" y="40860"/>
                </a:lnTo>
                <a:lnTo>
                  <a:pt x="283164" y="33301"/>
                </a:lnTo>
                <a:lnTo>
                  <a:pt x="275842" y="29522"/>
                </a:lnTo>
                <a:lnTo>
                  <a:pt x="260056" y="29522"/>
                </a:lnTo>
                <a:lnTo>
                  <a:pt x="255563" y="30496"/>
                </a:lnTo>
                <a:lnTo>
                  <a:pt x="251522" y="32445"/>
                </a:lnTo>
                <a:lnTo>
                  <a:pt x="247480" y="34395"/>
                </a:lnTo>
                <a:lnTo>
                  <a:pt x="243653" y="37603"/>
                </a:lnTo>
                <a:lnTo>
                  <a:pt x="240039" y="42072"/>
                </a:lnTo>
                <a:lnTo>
                  <a:pt x="240039" y="31233"/>
                </a:lnTo>
                <a:lnTo>
                  <a:pt x="227844" y="31233"/>
                </a:lnTo>
                <a:lnTo>
                  <a:pt x="227844" y="107606"/>
                </a:lnTo>
                <a:lnTo>
                  <a:pt x="240681" y="107606"/>
                </a:lnTo>
                <a:close/>
              </a:path>
              <a:path w="1778413" h="139910">
                <a:moveTo>
                  <a:pt x="375096" y="31233"/>
                </a:moveTo>
                <a:lnTo>
                  <a:pt x="361046" y="31233"/>
                </a:lnTo>
                <a:lnTo>
                  <a:pt x="339721" y="93416"/>
                </a:lnTo>
                <a:lnTo>
                  <a:pt x="319323" y="31233"/>
                </a:lnTo>
                <a:lnTo>
                  <a:pt x="304417" y="31233"/>
                </a:lnTo>
                <a:lnTo>
                  <a:pt x="332589" y="107606"/>
                </a:lnTo>
                <a:lnTo>
                  <a:pt x="346282" y="107606"/>
                </a:lnTo>
                <a:lnTo>
                  <a:pt x="375096" y="31233"/>
                </a:lnTo>
                <a:close/>
              </a:path>
              <a:path w="1778413" h="139910">
                <a:moveTo>
                  <a:pt x="406263" y="42845"/>
                </a:moveTo>
                <a:lnTo>
                  <a:pt x="411207" y="40717"/>
                </a:lnTo>
                <a:lnTo>
                  <a:pt x="425329" y="40717"/>
                </a:lnTo>
                <a:lnTo>
                  <a:pt x="431201" y="43807"/>
                </a:lnTo>
                <a:lnTo>
                  <a:pt x="434719" y="49987"/>
                </a:lnTo>
                <a:lnTo>
                  <a:pt x="436620" y="53315"/>
                </a:lnTo>
                <a:lnTo>
                  <a:pt x="437834" y="57760"/>
                </a:lnTo>
                <a:lnTo>
                  <a:pt x="438357" y="63323"/>
                </a:lnTo>
                <a:lnTo>
                  <a:pt x="395921" y="63323"/>
                </a:lnTo>
                <a:lnTo>
                  <a:pt x="396159" y="56762"/>
                </a:lnTo>
                <a:lnTo>
                  <a:pt x="391785" y="41003"/>
                </a:lnTo>
                <a:lnTo>
                  <a:pt x="388291" y="45710"/>
                </a:lnTo>
                <a:lnTo>
                  <a:pt x="383423" y="57172"/>
                </a:lnTo>
                <a:lnTo>
                  <a:pt x="381800" y="70881"/>
                </a:lnTo>
                <a:lnTo>
                  <a:pt x="382096" y="77088"/>
                </a:lnTo>
                <a:lnTo>
                  <a:pt x="385208" y="89936"/>
                </a:lnTo>
                <a:lnTo>
                  <a:pt x="391713" y="99940"/>
                </a:lnTo>
                <a:lnTo>
                  <a:pt x="403133" y="107898"/>
                </a:lnTo>
                <a:lnTo>
                  <a:pt x="415890" y="110316"/>
                </a:lnTo>
                <a:lnTo>
                  <a:pt x="419790" y="110316"/>
                </a:lnTo>
                <a:lnTo>
                  <a:pt x="423284" y="109936"/>
                </a:lnTo>
                <a:lnTo>
                  <a:pt x="426375" y="109176"/>
                </a:lnTo>
                <a:lnTo>
                  <a:pt x="432128" y="107844"/>
                </a:lnTo>
                <a:lnTo>
                  <a:pt x="436954" y="105277"/>
                </a:lnTo>
                <a:lnTo>
                  <a:pt x="440853" y="101474"/>
                </a:lnTo>
                <a:lnTo>
                  <a:pt x="443183" y="99287"/>
                </a:lnTo>
                <a:lnTo>
                  <a:pt x="445287" y="96470"/>
                </a:lnTo>
                <a:lnTo>
                  <a:pt x="447165" y="93023"/>
                </a:lnTo>
                <a:lnTo>
                  <a:pt x="449043" y="89577"/>
                </a:lnTo>
                <a:lnTo>
                  <a:pt x="450148" y="86451"/>
                </a:lnTo>
                <a:lnTo>
                  <a:pt x="450481" y="83646"/>
                </a:lnTo>
                <a:lnTo>
                  <a:pt x="437857" y="83646"/>
                </a:lnTo>
                <a:lnTo>
                  <a:pt x="436906" y="87022"/>
                </a:lnTo>
                <a:lnTo>
                  <a:pt x="435290" y="89993"/>
                </a:lnTo>
                <a:lnTo>
                  <a:pt x="433008" y="92560"/>
                </a:lnTo>
                <a:lnTo>
                  <a:pt x="429014" y="96981"/>
                </a:lnTo>
                <a:lnTo>
                  <a:pt x="423665" y="99192"/>
                </a:lnTo>
                <a:lnTo>
                  <a:pt x="409781" y="99192"/>
                </a:lnTo>
                <a:lnTo>
                  <a:pt x="404480" y="96850"/>
                </a:lnTo>
                <a:lnTo>
                  <a:pt x="401056" y="92168"/>
                </a:lnTo>
                <a:lnTo>
                  <a:pt x="397632" y="87485"/>
                </a:lnTo>
                <a:lnTo>
                  <a:pt x="395802" y="81269"/>
                </a:lnTo>
                <a:lnTo>
                  <a:pt x="395565" y="73520"/>
                </a:lnTo>
                <a:lnTo>
                  <a:pt x="451550" y="73520"/>
                </a:lnTo>
                <a:lnTo>
                  <a:pt x="451550" y="65818"/>
                </a:lnTo>
                <a:lnTo>
                  <a:pt x="451170" y="60209"/>
                </a:lnTo>
                <a:lnTo>
                  <a:pt x="450410" y="56691"/>
                </a:lnTo>
                <a:lnTo>
                  <a:pt x="449554" y="51556"/>
                </a:lnTo>
                <a:lnTo>
                  <a:pt x="447842" y="47064"/>
                </a:lnTo>
                <a:lnTo>
                  <a:pt x="445275" y="43213"/>
                </a:lnTo>
                <a:lnTo>
                  <a:pt x="442612" y="39172"/>
                </a:lnTo>
                <a:lnTo>
                  <a:pt x="438737" y="35880"/>
                </a:lnTo>
                <a:lnTo>
                  <a:pt x="433650" y="33336"/>
                </a:lnTo>
                <a:lnTo>
                  <a:pt x="428562" y="30793"/>
                </a:lnTo>
                <a:lnTo>
                  <a:pt x="423308" y="29522"/>
                </a:lnTo>
                <a:lnTo>
                  <a:pt x="417888" y="29522"/>
                </a:lnTo>
                <a:lnTo>
                  <a:pt x="414438" y="29659"/>
                </a:lnTo>
                <a:lnTo>
                  <a:pt x="406263" y="428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038585" y="1627662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003817" y="1672997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7251368" y="1755864"/>
            <a:ext cx="1202586" cy="95011"/>
          </a:xfrm>
          <a:custGeom>
            <a:avLst/>
            <a:gdLst/>
            <a:ahLst/>
            <a:cxnLst/>
            <a:rect l="l" t="t" r="r" b="b"/>
            <a:pathLst>
              <a:path w="1322845" h="107679">
                <a:moveTo>
                  <a:pt x="426043" y="70193"/>
                </a:moveTo>
                <a:lnTo>
                  <a:pt x="427980" y="65356"/>
                </a:lnTo>
                <a:lnTo>
                  <a:pt x="431855" y="61862"/>
                </a:lnTo>
                <a:lnTo>
                  <a:pt x="435730" y="58367"/>
                </a:lnTo>
                <a:lnTo>
                  <a:pt x="440735" y="56620"/>
                </a:lnTo>
                <a:lnTo>
                  <a:pt x="453192" y="56620"/>
                </a:lnTo>
                <a:lnTo>
                  <a:pt x="458375" y="58332"/>
                </a:lnTo>
                <a:lnTo>
                  <a:pt x="462416" y="61754"/>
                </a:lnTo>
                <a:lnTo>
                  <a:pt x="466458" y="65177"/>
                </a:lnTo>
                <a:lnTo>
                  <a:pt x="468478" y="70193"/>
                </a:lnTo>
                <a:lnTo>
                  <a:pt x="468478" y="83171"/>
                </a:lnTo>
                <a:lnTo>
                  <a:pt x="466517" y="87961"/>
                </a:lnTo>
                <a:lnTo>
                  <a:pt x="462594" y="91170"/>
                </a:lnTo>
                <a:lnTo>
                  <a:pt x="463052" y="105002"/>
                </a:lnTo>
                <a:lnTo>
                  <a:pt x="473114" y="98301"/>
                </a:lnTo>
                <a:lnTo>
                  <a:pt x="479153" y="92049"/>
                </a:lnTo>
                <a:lnTo>
                  <a:pt x="482171" y="84431"/>
                </a:lnTo>
                <a:lnTo>
                  <a:pt x="482171" y="67840"/>
                </a:lnTo>
                <a:lnTo>
                  <a:pt x="479913" y="61659"/>
                </a:lnTo>
                <a:lnTo>
                  <a:pt x="475396" y="56905"/>
                </a:lnTo>
                <a:lnTo>
                  <a:pt x="472971" y="54386"/>
                </a:lnTo>
                <a:lnTo>
                  <a:pt x="469643" y="52151"/>
                </a:lnTo>
                <a:lnTo>
                  <a:pt x="465412" y="50202"/>
                </a:lnTo>
                <a:lnTo>
                  <a:pt x="465055" y="25577"/>
                </a:lnTo>
                <a:lnTo>
                  <a:pt x="465055" y="33753"/>
                </a:lnTo>
                <a:lnTo>
                  <a:pt x="463462" y="37521"/>
                </a:lnTo>
                <a:lnTo>
                  <a:pt x="460277" y="40682"/>
                </a:lnTo>
                <a:lnTo>
                  <a:pt x="457091" y="43844"/>
                </a:lnTo>
                <a:lnTo>
                  <a:pt x="452669" y="45424"/>
                </a:lnTo>
                <a:lnTo>
                  <a:pt x="442161" y="45424"/>
                </a:lnTo>
                <a:lnTo>
                  <a:pt x="437953" y="44070"/>
                </a:lnTo>
                <a:lnTo>
                  <a:pt x="434387" y="41360"/>
                </a:lnTo>
                <a:lnTo>
                  <a:pt x="430821" y="38650"/>
                </a:lnTo>
                <a:lnTo>
                  <a:pt x="429038" y="34894"/>
                </a:lnTo>
                <a:lnTo>
                  <a:pt x="429038" y="25814"/>
                </a:lnTo>
                <a:lnTo>
                  <a:pt x="430417" y="22082"/>
                </a:lnTo>
                <a:lnTo>
                  <a:pt x="433175" y="18897"/>
                </a:lnTo>
                <a:lnTo>
                  <a:pt x="435933" y="15712"/>
                </a:lnTo>
                <a:lnTo>
                  <a:pt x="440402" y="14119"/>
                </a:lnTo>
                <a:lnTo>
                  <a:pt x="447296" y="2353"/>
                </a:lnTo>
                <a:lnTo>
                  <a:pt x="437169" y="2353"/>
                </a:lnTo>
                <a:lnTo>
                  <a:pt x="429347" y="5087"/>
                </a:lnTo>
                <a:lnTo>
                  <a:pt x="423831" y="10553"/>
                </a:lnTo>
                <a:lnTo>
                  <a:pt x="418317" y="16021"/>
                </a:lnTo>
                <a:lnTo>
                  <a:pt x="415559" y="22557"/>
                </a:lnTo>
                <a:lnTo>
                  <a:pt x="415559" y="36249"/>
                </a:lnTo>
                <a:lnTo>
                  <a:pt x="417437" y="41193"/>
                </a:lnTo>
                <a:lnTo>
                  <a:pt x="421192" y="44996"/>
                </a:lnTo>
                <a:lnTo>
                  <a:pt x="423190" y="47041"/>
                </a:lnTo>
                <a:lnTo>
                  <a:pt x="425972" y="48823"/>
                </a:lnTo>
                <a:lnTo>
                  <a:pt x="429538" y="50345"/>
                </a:lnTo>
                <a:lnTo>
                  <a:pt x="423737" y="52674"/>
                </a:lnTo>
                <a:lnTo>
                  <a:pt x="419363" y="56038"/>
                </a:lnTo>
                <a:lnTo>
                  <a:pt x="416415" y="60435"/>
                </a:lnTo>
                <a:lnTo>
                  <a:pt x="413467" y="64833"/>
                </a:lnTo>
                <a:lnTo>
                  <a:pt x="411993" y="70050"/>
                </a:lnTo>
                <a:lnTo>
                  <a:pt x="411994" y="76396"/>
                </a:lnTo>
                <a:lnTo>
                  <a:pt x="414621" y="89781"/>
                </a:lnTo>
                <a:lnTo>
                  <a:pt x="422299" y="99585"/>
                </a:lnTo>
                <a:lnTo>
                  <a:pt x="423146" y="100231"/>
                </a:lnTo>
                <a:lnTo>
                  <a:pt x="426043" y="81698"/>
                </a:lnTo>
                <a:lnTo>
                  <a:pt x="426043" y="70193"/>
                </a:lnTo>
                <a:close/>
              </a:path>
              <a:path w="1322845" h="107679">
                <a:moveTo>
                  <a:pt x="0" y="46138"/>
                </a:moveTo>
                <a:lnTo>
                  <a:pt x="0" y="58118"/>
                </a:lnTo>
                <a:lnTo>
                  <a:pt x="74387" y="58118"/>
                </a:lnTo>
                <a:lnTo>
                  <a:pt x="74387" y="46138"/>
                </a:lnTo>
                <a:lnTo>
                  <a:pt x="0" y="46138"/>
                </a:lnTo>
                <a:close/>
              </a:path>
              <a:path w="1322845" h="107679">
                <a:moveTo>
                  <a:pt x="0" y="76730"/>
                </a:moveTo>
                <a:lnTo>
                  <a:pt x="0" y="88924"/>
                </a:lnTo>
                <a:lnTo>
                  <a:pt x="74387" y="88924"/>
                </a:lnTo>
                <a:lnTo>
                  <a:pt x="74387" y="76730"/>
                </a:lnTo>
                <a:lnTo>
                  <a:pt x="0" y="76730"/>
                </a:lnTo>
                <a:close/>
              </a:path>
              <a:path w="1322845" h="107679">
                <a:moveTo>
                  <a:pt x="127140" y="79796"/>
                </a:moveTo>
                <a:lnTo>
                  <a:pt x="127140" y="104755"/>
                </a:lnTo>
                <a:lnTo>
                  <a:pt x="139977" y="104755"/>
                </a:lnTo>
                <a:lnTo>
                  <a:pt x="139977" y="79796"/>
                </a:lnTo>
                <a:lnTo>
                  <a:pt x="155026" y="79796"/>
                </a:lnTo>
                <a:lnTo>
                  <a:pt x="155026" y="68600"/>
                </a:lnTo>
                <a:lnTo>
                  <a:pt x="139977" y="68600"/>
                </a:lnTo>
                <a:lnTo>
                  <a:pt x="139977" y="2353"/>
                </a:lnTo>
                <a:lnTo>
                  <a:pt x="129137" y="2353"/>
                </a:lnTo>
                <a:lnTo>
                  <a:pt x="126926" y="22320"/>
                </a:lnTo>
                <a:lnTo>
                  <a:pt x="126926" y="68600"/>
                </a:lnTo>
                <a:lnTo>
                  <a:pt x="94190" y="68600"/>
                </a:lnTo>
                <a:lnTo>
                  <a:pt x="82351" y="67245"/>
                </a:lnTo>
                <a:lnTo>
                  <a:pt x="82351" y="79796"/>
                </a:lnTo>
                <a:lnTo>
                  <a:pt x="127140" y="79796"/>
                </a:lnTo>
                <a:close/>
              </a:path>
              <a:path w="1322845" h="107679">
                <a:moveTo>
                  <a:pt x="129137" y="2353"/>
                </a:moveTo>
                <a:lnTo>
                  <a:pt x="82351" y="67245"/>
                </a:lnTo>
                <a:lnTo>
                  <a:pt x="94190" y="68600"/>
                </a:lnTo>
                <a:lnTo>
                  <a:pt x="126926" y="22320"/>
                </a:lnTo>
                <a:lnTo>
                  <a:pt x="129137" y="2353"/>
                </a:lnTo>
                <a:close/>
              </a:path>
              <a:path w="1322845" h="107679">
                <a:moveTo>
                  <a:pt x="238376" y="32446"/>
                </a:moveTo>
                <a:lnTo>
                  <a:pt x="238376" y="104755"/>
                </a:lnTo>
                <a:lnTo>
                  <a:pt x="252069" y="104755"/>
                </a:lnTo>
                <a:lnTo>
                  <a:pt x="252069" y="3066"/>
                </a:lnTo>
                <a:lnTo>
                  <a:pt x="241941" y="3066"/>
                </a:lnTo>
                <a:lnTo>
                  <a:pt x="240135" y="10958"/>
                </a:lnTo>
                <a:lnTo>
                  <a:pt x="237401" y="15961"/>
                </a:lnTo>
                <a:lnTo>
                  <a:pt x="233740" y="18077"/>
                </a:lnTo>
                <a:lnTo>
                  <a:pt x="230079" y="20192"/>
                </a:lnTo>
                <a:lnTo>
                  <a:pt x="223613" y="21702"/>
                </a:lnTo>
                <a:lnTo>
                  <a:pt x="214341" y="22605"/>
                </a:lnTo>
                <a:lnTo>
                  <a:pt x="214341" y="32446"/>
                </a:lnTo>
                <a:lnTo>
                  <a:pt x="238376" y="32446"/>
                </a:lnTo>
                <a:close/>
              </a:path>
              <a:path w="1322845" h="107679">
                <a:moveTo>
                  <a:pt x="176327" y="89209"/>
                </a:moveTo>
                <a:lnTo>
                  <a:pt x="176327" y="104755"/>
                </a:lnTo>
                <a:lnTo>
                  <a:pt x="191233" y="104755"/>
                </a:lnTo>
                <a:lnTo>
                  <a:pt x="191233" y="89209"/>
                </a:lnTo>
                <a:lnTo>
                  <a:pt x="176327" y="89209"/>
                </a:lnTo>
                <a:close/>
              </a:path>
              <a:path w="1322845" h="107679">
                <a:moveTo>
                  <a:pt x="319657" y="104755"/>
                </a:moveTo>
                <a:lnTo>
                  <a:pt x="321844" y="94296"/>
                </a:lnTo>
                <a:lnTo>
                  <a:pt x="323627" y="86713"/>
                </a:lnTo>
                <a:lnTo>
                  <a:pt x="325006" y="82007"/>
                </a:lnTo>
                <a:lnTo>
                  <a:pt x="329087" y="70121"/>
                </a:lnTo>
                <a:lnTo>
                  <a:pt x="334420" y="57690"/>
                </a:lnTo>
                <a:lnTo>
                  <a:pt x="336137" y="54053"/>
                </a:lnTo>
                <a:lnTo>
                  <a:pt x="342145" y="42759"/>
                </a:lnTo>
                <a:lnTo>
                  <a:pt x="348863" y="32161"/>
                </a:lnTo>
                <a:lnTo>
                  <a:pt x="354306" y="24269"/>
                </a:lnTo>
                <a:lnTo>
                  <a:pt x="358668" y="18730"/>
                </a:lnTo>
                <a:lnTo>
                  <a:pt x="361950" y="15545"/>
                </a:lnTo>
                <a:lnTo>
                  <a:pt x="361950" y="4349"/>
                </a:lnTo>
                <a:lnTo>
                  <a:pt x="290915" y="4349"/>
                </a:lnTo>
                <a:lnTo>
                  <a:pt x="290915" y="17257"/>
                </a:lnTo>
                <a:lnTo>
                  <a:pt x="347401" y="17257"/>
                </a:lnTo>
                <a:lnTo>
                  <a:pt x="341232" y="24810"/>
                </a:lnTo>
                <a:lnTo>
                  <a:pt x="333920" y="35104"/>
                </a:lnTo>
                <a:lnTo>
                  <a:pt x="326860" y="46566"/>
                </a:lnTo>
                <a:lnTo>
                  <a:pt x="321265" y="57033"/>
                </a:lnTo>
                <a:lnTo>
                  <a:pt x="315842" y="68927"/>
                </a:lnTo>
                <a:lnTo>
                  <a:pt x="311401" y="80846"/>
                </a:lnTo>
                <a:lnTo>
                  <a:pt x="307942" y="92788"/>
                </a:lnTo>
                <a:lnTo>
                  <a:pt x="305464" y="104755"/>
                </a:lnTo>
                <a:lnTo>
                  <a:pt x="319657" y="104755"/>
                </a:lnTo>
                <a:close/>
              </a:path>
              <a:path w="1322845" h="107679">
                <a:moveTo>
                  <a:pt x="404005" y="0"/>
                </a:moveTo>
                <a:lnTo>
                  <a:pt x="370770" y="104755"/>
                </a:lnTo>
                <a:lnTo>
                  <a:pt x="381610" y="104755"/>
                </a:lnTo>
                <a:lnTo>
                  <a:pt x="414846" y="0"/>
                </a:lnTo>
                <a:lnTo>
                  <a:pt x="404005" y="0"/>
                </a:lnTo>
                <a:close/>
              </a:path>
              <a:path w="1322845" h="107679">
                <a:moveTo>
                  <a:pt x="464769" y="4932"/>
                </a:moveTo>
                <a:lnTo>
                  <a:pt x="457091" y="2353"/>
                </a:lnTo>
                <a:lnTo>
                  <a:pt x="447296" y="2353"/>
                </a:lnTo>
                <a:lnTo>
                  <a:pt x="440402" y="14119"/>
                </a:lnTo>
                <a:lnTo>
                  <a:pt x="452812" y="14119"/>
                </a:lnTo>
                <a:lnTo>
                  <a:pt x="457447" y="15712"/>
                </a:lnTo>
                <a:lnTo>
                  <a:pt x="460490" y="18897"/>
                </a:lnTo>
                <a:lnTo>
                  <a:pt x="463533" y="22082"/>
                </a:lnTo>
                <a:lnTo>
                  <a:pt x="465055" y="25577"/>
                </a:lnTo>
                <a:lnTo>
                  <a:pt x="465412" y="50202"/>
                </a:lnTo>
                <a:lnTo>
                  <a:pt x="469215" y="48063"/>
                </a:lnTo>
                <a:lnTo>
                  <a:pt x="472021" y="45876"/>
                </a:lnTo>
                <a:lnTo>
                  <a:pt x="473827" y="43642"/>
                </a:lnTo>
                <a:lnTo>
                  <a:pt x="477060" y="39696"/>
                </a:lnTo>
                <a:lnTo>
                  <a:pt x="478677" y="34538"/>
                </a:lnTo>
                <a:lnTo>
                  <a:pt x="478677" y="21274"/>
                </a:lnTo>
                <a:lnTo>
                  <a:pt x="475896" y="15248"/>
                </a:lnTo>
                <a:lnTo>
                  <a:pt x="470333" y="10090"/>
                </a:lnTo>
                <a:lnTo>
                  <a:pt x="464769" y="4932"/>
                </a:lnTo>
                <a:close/>
              </a:path>
              <a:path w="1322845" h="107679">
                <a:moveTo>
                  <a:pt x="462594" y="91170"/>
                </a:moveTo>
                <a:lnTo>
                  <a:pt x="458672" y="94379"/>
                </a:lnTo>
                <a:lnTo>
                  <a:pt x="453739" y="95983"/>
                </a:lnTo>
                <a:lnTo>
                  <a:pt x="440378" y="95983"/>
                </a:lnTo>
                <a:lnTo>
                  <a:pt x="434898" y="94046"/>
                </a:lnTo>
                <a:lnTo>
                  <a:pt x="431356" y="90172"/>
                </a:lnTo>
                <a:lnTo>
                  <a:pt x="427814" y="86297"/>
                </a:lnTo>
                <a:lnTo>
                  <a:pt x="426043" y="81698"/>
                </a:lnTo>
                <a:lnTo>
                  <a:pt x="423146" y="100231"/>
                </a:lnTo>
                <a:lnTo>
                  <a:pt x="434270" y="105817"/>
                </a:lnTo>
                <a:lnTo>
                  <a:pt x="447510" y="107679"/>
                </a:lnTo>
                <a:lnTo>
                  <a:pt x="449741" y="107635"/>
                </a:lnTo>
                <a:lnTo>
                  <a:pt x="463052" y="105002"/>
                </a:lnTo>
                <a:lnTo>
                  <a:pt x="462594" y="91170"/>
                </a:lnTo>
                <a:close/>
              </a:path>
              <a:path w="1322845" h="107679">
                <a:moveTo>
                  <a:pt x="504970" y="89209"/>
                </a:moveTo>
                <a:lnTo>
                  <a:pt x="504970" y="104755"/>
                </a:lnTo>
                <a:lnTo>
                  <a:pt x="519876" y="104755"/>
                </a:lnTo>
                <a:lnTo>
                  <a:pt x="519876" y="89209"/>
                </a:lnTo>
                <a:lnTo>
                  <a:pt x="504970" y="89209"/>
                </a:lnTo>
                <a:close/>
              </a:path>
              <a:path w="1322845" h="107679">
                <a:moveTo>
                  <a:pt x="563096" y="104755"/>
                </a:moveTo>
                <a:lnTo>
                  <a:pt x="565284" y="94296"/>
                </a:lnTo>
                <a:lnTo>
                  <a:pt x="567066" y="86713"/>
                </a:lnTo>
                <a:lnTo>
                  <a:pt x="568445" y="82007"/>
                </a:lnTo>
                <a:lnTo>
                  <a:pt x="572526" y="70121"/>
                </a:lnTo>
                <a:lnTo>
                  <a:pt x="577860" y="57690"/>
                </a:lnTo>
                <a:lnTo>
                  <a:pt x="579576" y="54053"/>
                </a:lnTo>
                <a:lnTo>
                  <a:pt x="585585" y="42759"/>
                </a:lnTo>
                <a:lnTo>
                  <a:pt x="592302" y="32161"/>
                </a:lnTo>
                <a:lnTo>
                  <a:pt x="597745" y="24269"/>
                </a:lnTo>
                <a:lnTo>
                  <a:pt x="602108" y="18730"/>
                </a:lnTo>
                <a:lnTo>
                  <a:pt x="605389" y="15545"/>
                </a:lnTo>
                <a:lnTo>
                  <a:pt x="605389" y="4349"/>
                </a:lnTo>
                <a:lnTo>
                  <a:pt x="534354" y="4349"/>
                </a:lnTo>
                <a:lnTo>
                  <a:pt x="534354" y="17257"/>
                </a:lnTo>
                <a:lnTo>
                  <a:pt x="590840" y="17257"/>
                </a:lnTo>
                <a:lnTo>
                  <a:pt x="584671" y="24810"/>
                </a:lnTo>
                <a:lnTo>
                  <a:pt x="577359" y="35104"/>
                </a:lnTo>
                <a:lnTo>
                  <a:pt x="570299" y="46566"/>
                </a:lnTo>
                <a:lnTo>
                  <a:pt x="564704" y="57033"/>
                </a:lnTo>
                <a:lnTo>
                  <a:pt x="559282" y="68927"/>
                </a:lnTo>
                <a:lnTo>
                  <a:pt x="554841" y="80846"/>
                </a:lnTo>
                <a:lnTo>
                  <a:pt x="551381" y="92788"/>
                </a:lnTo>
                <a:lnTo>
                  <a:pt x="548904" y="104755"/>
                </a:lnTo>
                <a:lnTo>
                  <a:pt x="563096" y="104755"/>
                </a:lnTo>
                <a:close/>
              </a:path>
              <a:path w="1322845" h="107679">
                <a:moveTo>
                  <a:pt x="632966" y="51913"/>
                </a:moveTo>
                <a:lnTo>
                  <a:pt x="633260" y="47078"/>
                </a:lnTo>
                <a:lnTo>
                  <a:pt x="635589" y="33643"/>
                </a:lnTo>
                <a:lnTo>
                  <a:pt x="640026" y="23425"/>
                </a:lnTo>
                <a:lnTo>
                  <a:pt x="644259" y="16793"/>
                </a:lnTo>
                <a:lnTo>
                  <a:pt x="649964" y="13477"/>
                </a:lnTo>
                <a:lnTo>
                  <a:pt x="663420" y="13477"/>
                </a:lnTo>
                <a:lnTo>
                  <a:pt x="668103" y="15616"/>
                </a:lnTo>
                <a:lnTo>
                  <a:pt x="671194" y="19895"/>
                </a:lnTo>
                <a:lnTo>
                  <a:pt x="672858" y="22177"/>
                </a:lnTo>
                <a:lnTo>
                  <a:pt x="674070" y="25338"/>
                </a:lnTo>
                <a:lnTo>
                  <a:pt x="674831" y="29379"/>
                </a:lnTo>
                <a:lnTo>
                  <a:pt x="687526" y="29379"/>
                </a:lnTo>
                <a:lnTo>
                  <a:pt x="687526" y="23104"/>
                </a:lnTo>
                <a:lnTo>
                  <a:pt x="685280" y="17007"/>
                </a:lnTo>
                <a:lnTo>
                  <a:pt x="680787" y="11089"/>
                </a:lnTo>
                <a:lnTo>
                  <a:pt x="671427" y="4420"/>
                </a:lnTo>
                <a:lnTo>
                  <a:pt x="656930" y="2210"/>
                </a:lnTo>
                <a:lnTo>
                  <a:pt x="653336" y="2364"/>
                </a:lnTo>
                <a:lnTo>
                  <a:pt x="640879" y="5977"/>
                </a:lnTo>
                <a:lnTo>
                  <a:pt x="631213" y="14388"/>
                </a:lnTo>
                <a:lnTo>
                  <a:pt x="624337" y="27597"/>
                </a:lnTo>
                <a:lnTo>
                  <a:pt x="622509" y="33761"/>
                </a:lnTo>
                <a:lnTo>
                  <a:pt x="620403" y="45956"/>
                </a:lnTo>
                <a:lnTo>
                  <a:pt x="619701" y="59900"/>
                </a:lnTo>
                <a:lnTo>
                  <a:pt x="620854" y="75388"/>
                </a:lnTo>
                <a:lnTo>
                  <a:pt x="624325" y="87608"/>
                </a:lnTo>
                <a:lnTo>
                  <a:pt x="630114" y="96518"/>
                </a:lnTo>
                <a:lnTo>
                  <a:pt x="631385" y="97792"/>
                </a:lnTo>
                <a:lnTo>
                  <a:pt x="634606" y="79558"/>
                </a:lnTo>
                <a:lnTo>
                  <a:pt x="634606" y="65724"/>
                </a:lnTo>
                <a:lnTo>
                  <a:pt x="632966" y="51913"/>
                </a:lnTo>
                <a:close/>
              </a:path>
              <a:path w="1322845" h="107679">
                <a:moveTo>
                  <a:pt x="670862" y="104196"/>
                </a:moveTo>
                <a:lnTo>
                  <a:pt x="680680" y="96661"/>
                </a:lnTo>
                <a:lnTo>
                  <a:pt x="681256" y="95963"/>
                </a:lnTo>
                <a:lnTo>
                  <a:pt x="687617" y="84736"/>
                </a:lnTo>
                <a:lnTo>
                  <a:pt x="689737" y="72023"/>
                </a:lnTo>
                <a:lnTo>
                  <a:pt x="689727" y="70967"/>
                </a:lnTo>
                <a:lnTo>
                  <a:pt x="687189" y="57380"/>
                </a:lnTo>
                <a:lnTo>
                  <a:pt x="680180" y="47564"/>
                </a:lnTo>
                <a:lnTo>
                  <a:pt x="673809" y="42096"/>
                </a:lnTo>
                <a:lnTo>
                  <a:pt x="666344" y="39363"/>
                </a:lnTo>
                <a:lnTo>
                  <a:pt x="652745" y="39363"/>
                </a:lnTo>
                <a:lnTo>
                  <a:pt x="648181" y="40314"/>
                </a:lnTo>
                <a:lnTo>
                  <a:pt x="644092" y="42215"/>
                </a:lnTo>
                <a:lnTo>
                  <a:pt x="639623" y="44355"/>
                </a:lnTo>
                <a:lnTo>
                  <a:pt x="635914" y="47587"/>
                </a:lnTo>
                <a:lnTo>
                  <a:pt x="632966" y="51913"/>
                </a:lnTo>
                <a:lnTo>
                  <a:pt x="634606" y="65724"/>
                </a:lnTo>
                <a:lnTo>
                  <a:pt x="636687" y="60209"/>
                </a:lnTo>
                <a:lnTo>
                  <a:pt x="640847" y="56549"/>
                </a:lnTo>
                <a:lnTo>
                  <a:pt x="645007" y="52888"/>
                </a:lnTo>
                <a:lnTo>
                  <a:pt x="649845" y="51058"/>
                </a:lnTo>
                <a:lnTo>
                  <a:pt x="663254" y="51058"/>
                </a:lnTo>
                <a:lnTo>
                  <a:pt x="668698" y="53423"/>
                </a:lnTo>
                <a:lnTo>
                  <a:pt x="671692" y="58153"/>
                </a:lnTo>
                <a:lnTo>
                  <a:pt x="674689" y="62883"/>
                </a:lnTo>
                <a:lnTo>
                  <a:pt x="676186" y="67864"/>
                </a:lnTo>
                <a:lnTo>
                  <a:pt x="676186" y="79273"/>
                </a:lnTo>
                <a:lnTo>
                  <a:pt x="674510" y="84633"/>
                </a:lnTo>
                <a:lnTo>
                  <a:pt x="671158" y="89173"/>
                </a:lnTo>
                <a:lnTo>
                  <a:pt x="667806" y="93713"/>
                </a:lnTo>
                <a:lnTo>
                  <a:pt x="662754" y="95983"/>
                </a:lnTo>
                <a:lnTo>
                  <a:pt x="649299" y="95983"/>
                </a:lnTo>
                <a:lnTo>
                  <a:pt x="644057" y="93785"/>
                </a:lnTo>
                <a:lnTo>
                  <a:pt x="640277" y="89387"/>
                </a:lnTo>
                <a:lnTo>
                  <a:pt x="636496" y="84990"/>
                </a:lnTo>
                <a:lnTo>
                  <a:pt x="634606" y="79558"/>
                </a:lnTo>
                <a:lnTo>
                  <a:pt x="631385" y="97792"/>
                </a:lnTo>
                <a:lnTo>
                  <a:pt x="642258" y="104993"/>
                </a:lnTo>
                <a:lnTo>
                  <a:pt x="654862" y="107393"/>
                </a:lnTo>
                <a:lnTo>
                  <a:pt x="657866" y="107303"/>
                </a:lnTo>
                <a:lnTo>
                  <a:pt x="670862" y="104196"/>
                </a:lnTo>
                <a:close/>
              </a:path>
              <a:path w="1322845" h="107679">
                <a:moveTo>
                  <a:pt x="705974" y="46138"/>
                </a:moveTo>
                <a:lnTo>
                  <a:pt x="705974" y="58118"/>
                </a:lnTo>
                <a:lnTo>
                  <a:pt x="780361" y="58118"/>
                </a:lnTo>
                <a:lnTo>
                  <a:pt x="780361" y="46138"/>
                </a:lnTo>
                <a:lnTo>
                  <a:pt x="705974" y="46138"/>
                </a:lnTo>
                <a:close/>
              </a:path>
              <a:path w="1322845" h="107679">
                <a:moveTo>
                  <a:pt x="705974" y="76730"/>
                </a:moveTo>
                <a:lnTo>
                  <a:pt x="705974" y="88924"/>
                </a:lnTo>
                <a:lnTo>
                  <a:pt x="780361" y="88924"/>
                </a:lnTo>
                <a:lnTo>
                  <a:pt x="780361" y="76730"/>
                </a:lnTo>
                <a:lnTo>
                  <a:pt x="705974" y="76730"/>
                </a:lnTo>
                <a:close/>
              </a:path>
              <a:path w="1322845" h="107679">
                <a:moveTo>
                  <a:pt x="869630" y="79796"/>
                </a:moveTo>
                <a:lnTo>
                  <a:pt x="869630" y="104755"/>
                </a:lnTo>
                <a:lnTo>
                  <a:pt x="882467" y="104755"/>
                </a:lnTo>
                <a:lnTo>
                  <a:pt x="882467" y="79796"/>
                </a:lnTo>
                <a:lnTo>
                  <a:pt x="897516" y="79796"/>
                </a:lnTo>
                <a:lnTo>
                  <a:pt x="897516" y="68600"/>
                </a:lnTo>
                <a:lnTo>
                  <a:pt x="882467" y="68600"/>
                </a:lnTo>
                <a:lnTo>
                  <a:pt x="882467" y="2353"/>
                </a:lnTo>
                <a:lnTo>
                  <a:pt x="871627" y="2353"/>
                </a:lnTo>
                <a:lnTo>
                  <a:pt x="869416" y="22320"/>
                </a:lnTo>
                <a:lnTo>
                  <a:pt x="869416" y="68600"/>
                </a:lnTo>
                <a:lnTo>
                  <a:pt x="836680" y="68600"/>
                </a:lnTo>
                <a:lnTo>
                  <a:pt x="824841" y="67245"/>
                </a:lnTo>
                <a:lnTo>
                  <a:pt x="824841" y="79796"/>
                </a:lnTo>
                <a:lnTo>
                  <a:pt x="869630" y="79796"/>
                </a:lnTo>
                <a:close/>
              </a:path>
              <a:path w="1322845" h="107679">
                <a:moveTo>
                  <a:pt x="871627" y="2353"/>
                </a:moveTo>
                <a:lnTo>
                  <a:pt x="824841" y="67245"/>
                </a:lnTo>
                <a:lnTo>
                  <a:pt x="836680" y="68600"/>
                </a:lnTo>
                <a:lnTo>
                  <a:pt x="869416" y="22320"/>
                </a:lnTo>
                <a:lnTo>
                  <a:pt x="871627" y="2353"/>
                </a:lnTo>
                <a:close/>
              </a:path>
              <a:path w="1322845" h="107679">
                <a:moveTo>
                  <a:pt x="940427" y="104755"/>
                </a:moveTo>
                <a:lnTo>
                  <a:pt x="942615" y="94296"/>
                </a:lnTo>
                <a:lnTo>
                  <a:pt x="944397" y="86713"/>
                </a:lnTo>
                <a:lnTo>
                  <a:pt x="945776" y="82007"/>
                </a:lnTo>
                <a:lnTo>
                  <a:pt x="949857" y="70121"/>
                </a:lnTo>
                <a:lnTo>
                  <a:pt x="955191" y="57690"/>
                </a:lnTo>
                <a:lnTo>
                  <a:pt x="956907" y="54053"/>
                </a:lnTo>
                <a:lnTo>
                  <a:pt x="962916" y="42759"/>
                </a:lnTo>
                <a:lnTo>
                  <a:pt x="969633" y="32161"/>
                </a:lnTo>
                <a:lnTo>
                  <a:pt x="975076" y="24269"/>
                </a:lnTo>
                <a:lnTo>
                  <a:pt x="979439" y="18730"/>
                </a:lnTo>
                <a:lnTo>
                  <a:pt x="982719" y="15545"/>
                </a:lnTo>
                <a:lnTo>
                  <a:pt x="982719" y="4349"/>
                </a:lnTo>
                <a:lnTo>
                  <a:pt x="911685" y="4349"/>
                </a:lnTo>
                <a:lnTo>
                  <a:pt x="911685" y="17257"/>
                </a:lnTo>
                <a:lnTo>
                  <a:pt x="968171" y="17257"/>
                </a:lnTo>
                <a:lnTo>
                  <a:pt x="962002" y="24810"/>
                </a:lnTo>
                <a:lnTo>
                  <a:pt x="954691" y="35104"/>
                </a:lnTo>
                <a:lnTo>
                  <a:pt x="947630" y="46566"/>
                </a:lnTo>
                <a:lnTo>
                  <a:pt x="942035" y="57033"/>
                </a:lnTo>
                <a:lnTo>
                  <a:pt x="936613" y="68928"/>
                </a:lnTo>
                <a:lnTo>
                  <a:pt x="932172" y="80846"/>
                </a:lnTo>
                <a:lnTo>
                  <a:pt x="928712" y="92788"/>
                </a:lnTo>
                <a:lnTo>
                  <a:pt x="926235" y="104755"/>
                </a:lnTo>
                <a:lnTo>
                  <a:pt x="940427" y="104755"/>
                </a:lnTo>
                <a:close/>
              </a:path>
              <a:path w="1322845" h="107679">
                <a:moveTo>
                  <a:pt x="1004020" y="89209"/>
                </a:moveTo>
                <a:lnTo>
                  <a:pt x="1004020" y="104755"/>
                </a:lnTo>
                <a:lnTo>
                  <a:pt x="1018927" y="104755"/>
                </a:lnTo>
                <a:lnTo>
                  <a:pt x="1018927" y="89209"/>
                </a:lnTo>
                <a:lnTo>
                  <a:pt x="1004020" y="89209"/>
                </a:lnTo>
                <a:close/>
              </a:path>
              <a:path w="1322845" h="107679">
                <a:moveTo>
                  <a:pt x="1046813" y="51913"/>
                </a:moveTo>
                <a:lnTo>
                  <a:pt x="1047107" y="47078"/>
                </a:lnTo>
                <a:lnTo>
                  <a:pt x="1049436" y="33643"/>
                </a:lnTo>
                <a:lnTo>
                  <a:pt x="1053874" y="23425"/>
                </a:lnTo>
                <a:lnTo>
                  <a:pt x="1058105" y="16793"/>
                </a:lnTo>
                <a:lnTo>
                  <a:pt x="1063811" y="13477"/>
                </a:lnTo>
                <a:lnTo>
                  <a:pt x="1077267" y="13477"/>
                </a:lnTo>
                <a:lnTo>
                  <a:pt x="1081950" y="15616"/>
                </a:lnTo>
                <a:lnTo>
                  <a:pt x="1085040" y="19895"/>
                </a:lnTo>
                <a:lnTo>
                  <a:pt x="1086705" y="22177"/>
                </a:lnTo>
                <a:lnTo>
                  <a:pt x="1087917" y="25338"/>
                </a:lnTo>
                <a:lnTo>
                  <a:pt x="1088678" y="29379"/>
                </a:lnTo>
                <a:lnTo>
                  <a:pt x="1101373" y="29379"/>
                </a:lnTo>
                <a:lnTo>
                  <a:pt x="1101373" y="23104"/>
                </a:lnTo>
                <a:lnTo>
                  <a:pt x="1099127" y="17007"/>
                </a:lnTo>
                <a:lnTo>
                  <a:pt x="1094633" y="11089"/>
                </a:lnTo>
                <a:lnTo>
                  <a:pt x="1085273" y="4420"/>
                </a:lnTo>
                <a:lnTo>
                  <a:pt x="1070777" y="2210"/>
                </a:lnTo>
                <a:lnTo>
                  <a:pt x="1067182" y="2364"/>
                </a:lnTo>
                <a:lnTo>
                  <a:pt x="1054726" y="5977"/>
                </a:lnTo>
                <a:lnTo>
                  <a:pt x="1045059" y="14388"/>
                </a:lnTo>
                <a:lnTo>
                  <a:pt x="1038183" y="27597"/>
                </a:lnTo>
                <a:lnTo>
                  <a:pt x="1036355" y="33761"/>
                </a:lnTo>
                <a:lnTo>
                  <a:pt x="1034249" y="45956"/>
                </a:lnTo>
                <a:lnTo>
                  <a:pt x="1033548" y="59900"/>
                </a:lnTo>
                <a:lnTo>
                  <a:pt x="1034701" y="75388"/>
                </a:lnTo>
                <a:lnTo>
                  <a:pt x="1038172" y="87608"/>
                </a:lnTo>
                <a:lnTo>
                  <a:pt x="1043960" y="96518"/>
                </a:lnTo>
                <a:lnTo>
                  <a:pt x="1045232" y="97792"/>
                </a:lnTo>
                <a:lnTo>
                  <a:pt x="1048453" y="79558"/>
                </a:lnTo>
                <a:lnTo>
                  <a:pt x="1048453" y="65724"/>
                </a:lnTo>
                <a:lnTo>
                  <a:pt x="1046813" y="51913"/>
                </a:lnTo>
                <a:close/>
              </a:path>
              <a:path w="1322845" h="107679">
                <a:moveTo>
                  <a:pt x="1084708" y="104196"/>
                </a:moveTo>
                <a:lnTo>
                  <a:pt x="1094526" y="96661"/>
                </a:lnTo>
                <a:lnTo>
                  <a:pt x="1095103" y="95963"/>
                </a:lnTo>
                <a:lnTo>
                  <a:pt x="1101464" y="84736"/>
                </a:lnTo>
                <a:lnTo>
                  <a:pt x="1103584" y="72023"/>
                </a:lnTo>
                <a:lnTo>
                  <a:pt x="1103574" y="70967"/>
                </a:lnTo>
                <a:lnTo>
                  <a:pt x="1101036" y="57380"/>
                </a:lnTo>
                <a:lnTo>
                  <a:pt x="1094027" y="47564"/>
                </a:lnTo>
                <a:lnTo>
                  <a:pt x="1087656" y="42096"/>
                </a:lnTo>
                <a:lnTo>
                  <a:pt x="1080191" y="39363"/>
                </a:lnTo>
                <a:lnTo>
                  <a:pt x="1066592" y="39363"/>
                </a:lnTo>
                <a:lnTo>
                  <a:pt x="1062028" y="40314"/>
                </a:lnTo>
                <a:lnTo>
                  <a:pt x="1057938" y="42215"/>
                </a:lnTo>
                <a:lnTo>
                  <a:pt x="1053470" y="44355"/>
                </a:lnTo>
                <a:lnTo>
                  <a:pt x="1049761" y="47587"/>
                </a:lnTo>
                <a:lnTo>
                  <a:pt x="1046813" y="51913"/>
                </a:lnTo>
                <a:lnTo>
                  <a:pt x="1048453" y="65724"/>
                </a:lnTo>
                <a:lnTo>
                  <a:pt x="1050534" y="60209"/>
                </a:lnTo>
                <a:lnTo>
                  <a:pt x="1054694" y="56549"/>
                </a:lnTo>
                <a:lnTo>
                  <a:pt x="1058854" y="52888"/>
                </a:lnTo>
                <a:lnTo>
                  <a:pt x="1063692" y="51058"/>
                </a:lnTo>
                <a:lnTo>
                  <a:pt x="1077101" y="51058"/>
                </a:lnTo>
                <a:lnTo>
                  <a:pt x="1082545" y="53423"/>
                </a:lnTo>
                <a:lnTo>
                  <a:pt x="1085539" y="58153"/>
                </a:lnTo>
                <a:lnTo>
                  <a:pt x="1088535" y="62883"/>
                </a:lnTo>
                <a:lnTo>
                  <a:pt x="1090033" y="67864"/>
                </a:lnTo>
                <a:lnTo>
                  <a:pt x="1090033" y="79273"/>
                </a:lnTo>
                <a:lnTo>
                  <a:pt x="1088357" y="84633"/>
                </a:lnTo>
                <a:lnTo>
                  <a:pt x="1085005" y="89173"/>
                </a:lnTo>
                <a:lnTo>
                  <a:pt x="1081653" y="93713"/>
                </a:lnTo>
                <a:lnTo>
                  <a:pt x="1076601" y="95983"/>
                </a:lnTo>
                <a:lnTo>
                  <a:pt x="1063145" y="95983"/>
                </a:lnTo>
                <a:lnTo>
                  <a:pt x="1057903" y="93785"/>
                </a:lnTo>
                <a:lnTo>
                  <a:pt x="1054123" y="89387"/>
                </a:lnTo>
                <a:lnTo>
                  <a:pt x="1050343" y="84990"/>
                </a:lnTo>
                <a:lnTo>
                  <a:pt x="1048453" y="79558"/>
                </a:lnTo>
                <a:lnTo>
                  <a:pt x="1045232" y="97792"/>
                </a:lnTo>
                <a:lnTo>
                  <a:pt x="1056104" y="104993"/>
                </a:lnTo>
                <a:lnTo>
                  <a:pt x="1068708" y="107393"/>
                </a:lnTo>
                <a:lnTo>
                  <a:pt x="1071713" y="107303"/>
                </a:lnTo>
                <a:lnTo>
                  <a:pt x="1084708" y="104196"/>
                </a:lnTo>
                <a:close/>
              </a:path>
              <a:path w="1322845" h="107679">
                <a:moveTo>
                  <a:pt x="1132159" y="92632"/>
                </a:moveTo>
                <a:lnTo>
                  <a:pt x="1133396" y="87592"/>
                </a:lnTo>
                <a:lnTo>
                  <a:pt x="1136391" y="83005"/>
                </a:lnTo>
                <a:lnTo>
                  <a:pt x="1141146" y="78869"/>
                </a:lnTo>
                <a:lnTo>
                  <a:pt x="1143809" y="76539"/>
                </a:lnTo>
                <a:lnTo>
                  <a:pt x="1147470" y="74091"/>
                </a:lnTo>
                <a:lnTo>
                  <a:pt x="1152129" y="71524"/>
                </a:lnTo>
                <a:lnTo>
                  <a:pt x="1161899" y="66105"/>
                </a:lnTo>
                <a:lnTo>
                  <a:pt x="1170506" y="61303"/>
                </a:lnTo>
                <a:lnTo>
                  <a:pt x="1176473" y="57215"/>
                </a:lnTo>
                <a:lnTo>
                  <a:pt x="1179801" y="53839"/>
                </a:lnTo>
                <a:lnTo>
                  <a:pt x="1185554" y="48039"/>
                </a:lnTo>
                <a:lnTo>
                  <a:pt x="1188430" y="41051"/>
                </a:lnTo>
                <a:lnTo>
                  <a:pt x="1188430" y="25125"/>
                </a:lnTo>
                <a:lnTo>
                  <a:pt x="1185733" y="18089"/>
                </a:lnTo>
                <a:lnTo>
                  <a:pt x="1180336" y="11766"/>
                </a:lnTo>
                <a:lnTo>
                  <a:pt x="1168958" y="4328"/>
                </a:lnTo>
                <a:lnTo>
                  <a:pt x="1154697" y="2281"/>
                </a:lnTo>
                <a:lnTo>
                  <a:pt x="1145668" y="3065"/>
                </a:lnTo>
                <a:lnTo>
                  <a:pt x="1133562" y="7890"/>
                </a:lnTo>
                <a:lnTo>
                  <a:pt x="1125242" y="17114"/>
                </a:lnTo>
                <a:lnTo>
                  <a:pt x="1122103" y="22724"/>
                </a:lnTo>
                <a:lnTo>
                  <a:pt x="1120463" y="29974"/>
                </a:lnTo>
                <a:lnTo>
                  <a:pt x="1120320" y="38864"/>
                </a:lnTo>
                <a:lnTo>
                  <a:pt x="1133371" y="38864"/>
                </a:lnTo>
                <a:lnTo>
                  <a:pt x="1133562" y="32541"/>
                </a:lnTo>
                <a:lnTo>
                  <a:pt x="1134561" y="27597"/>
                </a:lnTo>
                <a:lnTo>
                  <a:pt x="1136367" y="24031"/>
                </a:lnTo>
                <a:lnTo>
                  <a:pt x="1139743" y="17376"/>
                </a:lnTo>
                <a:lnTo>
                  <a:pt x="1145829" y="14048"/>
                </a:lnTo>
                <a:lnTo>
                  <a:pt x="1160569" y="14048"/>
                </a:lnTo>
                <a:lnTo>
                  <a:pt x="1165323" y="15795"/>
                </a:lnTo>
                <a:lnTo>
                  <a:pt x="1168889" y="19289"/>
                </a:lnTo>
                <a:lnTo>
                  <a:pt x="1172455" y="22783"/>
                </a:lnTo>
                <a:lnTo>
                  <a:pt x="1174239" y="27501"/>
                </a:lnTo>
                <a:lnTo>
                  <a:pt x="1174239" y="38531"/>
                </a:lnTo>
                <a:lnTo>
                  <a:pt x="1172289" y="43047"/>
                </a:lnTo>
                <a:lnTo>
                  <a:pt x="1168390" y="46993"/>
                </a:lnTo>
                <a:lnTo>
                  <a:pt x="1165918" y="49513"/>
                </a:lnTo>
                <a:lnTo>
                  <a:pt x="1161614" y="52556"/>
                </a:lnTo>
                <a:lnTo>
                  <a:pt x="1155481" y="56121"/>
                </a:lnTo>
                <a:lnTo>
                  <a:pt x="1141788" y="64036"/>
                </a:lnTo>
                <a:lnTo>
                  <a:pt x="1141522" y="64191"/>
                </a:lnTo>
                <a:lnTo>
                  <a:pt x="1130189" y="72555"/>
                </a:lnTo>
                <a:lnTo>
                  <a:pt x="1123279" y="81793"/>
                </a:lnTo>
                <a:lnTo>
                  <a:pt x="1120118" y="88306"/>
                </a:lnTo>
                <a:lnTo>
                  <a:pt x="1118300" y="95960"/>
                </a:lnTo>
                <a:lnTo>
                  <a:pt x="1117825" y="104755"/>
                </a:lnTo>
                <a:lnTo>
                  <a:pt x="1187932" y="104755"/>
                </a:lnTo>
                <a:lnTo>
                  <a:pt x="1187932" y="92632"/>
                </a:lnTo>
                <a:lnTo>
                  <a:pt x="1132159" y="92632"/>
                </a:lnTo>
                <a:close/>
              </a:path>
              <a:path w="1322845" h="107679">
                <a:moveTo>
                  <a:pt x="1287685" y="3066"/>
                </a:moveTo>
                <a:lnTo>
                  <a:pt x="1230558" y="107464"/>
                </a:lnTo>
                <a:lnTo>
                  <a:pt x="1238474" y="107464"/>
                </a:lnTo>
                <a:lnTo>
                  <a:pt x="1295602" y="3066"/>
                </a:lnTo>
                <a:lnTo>
                  <a:pt x="1287685" y="3066"/>
                </a:lnTo>
                <a:close/>
              </a:path>
              <a:path w="1322845" h="107679">
                <a:moveTo>
                  <a:pt x="1223949" y="45282"/>
                </a:moveTo>
                <a:lnTo>
                  <a:pt x="1220490" y="43844"/>
                </a:lnTo>
                <a:lnTo>
                  <a:pt x="1221143" y="55408"/>
                </a:lnTo>
                <a:lnTo>
                  <a:pt x="1227989" y="55408"/>
                </a:lnTo>
                <a:lnTo>
                  <a:pt x="1227989" y="45282"/>
                </a:lnTo>
                <a:lnTo>
                  <a:pt x="1223949" y="45282"/>
                </a:lnTo>
                <a:close/>
              </a:path>
              <a:path w="1322845" h="107679">
                <a:moveTo>
                  <a:pt x="1293937" y="94628"/>
                </a:moveTo>
                <a:lnTo>
                  <a:pt x="1290454" y="93191"/>
                </a:lnTo>
                <a:lnTo>
                  <a:pt x="1291132" y="104755"/>
                </a:lnTo>
                <a:lnTo>
                  <a:pt x="1298026" y="104755"/>
                </a:lnTo>
                <a:lnTo>
                  <a:pt x="1298026" y="94628"/>
                </a:lnTo>
                <a:lnTo>
                  <a:pt x="1293937" y="94628"/>
                </a:lnTo>
                <a:close/>
              </a:path>
              <a:path w="1322845" h="107679">
                <a:moveTo>
                  <a:pt x="1275561" y="92632"/>
                </a:moveTo>
                <a:lnTo>
                  <a:pt x="1280410" y="97481"/>
                </a:lnTo>
                <a:lnTo>
                  <a:pt x="1285260" y="102330"/>
                </a:lnTo>
                <a:lnTo>
                  <a:pt x="1291132" y="104755"/>
                </a:lnTo>
                <a:lnTo>
                  <a:pt x="1290454" y="93191"/>
                </a:lnTo>
                <a:lnTo>
                  <a:pt x="1287578" y="90314"/>
                </a:lnTo>
                <a:lnTo>
                  <a:pt x="1284701" y="87438"/>
                </a:lnTo>
                <a:lnTo>
                  <a:pt x="1283263" y="83979"/>
                </a:lnTo>
                <a:lnTo>
                  <a:pt x="1283263" y="75898"/>
                </a:lnTo>
                <a:lnTo>
                  <a:pt x="1284701" y="72439"/>
                </a:lnTo>
                <a:lnTo>
                  <a:pt x="1287578" y="69563"/>
                </a:lnTo>
                <a:lnTo>
                  <a:pt x="1290454" y="66687"/>
                </a:lnTo>
                <a:lnTo>
                  <a:pt x="1293937" y="65249"/>
                </a:lnTo>
                <a:lnTo>
                  <a:pt x="1302067" y="65249"/>
                </a:lnTo>
                <a:lnTo>
                  <a:pt x="1305527" y="66687"/>
                </a:lnTo>
                <a:lnTo>
                  <a:pt x="1308404" y="69563"/>
                </a:lnTo>
                <a:lnTo>
                  <a:pt x="1311280" y="72439"/>
                </a:lnTo>
                <a:lnTo>
                  <a:pt x="1312718" y="75898"/>
                </a:lnTo>
                <a:lnTo>
                  <a:pt x="1312718" y="83979"/>
                </a:lnTo>
                <a:lnTo>
                  <a:pt x="1311280" y="87438"/>
                </a:lnTo>
                <a:lnTo>
                  <a:pt x="1308404" y="90314"/>
                </a:lnTo>
                <a:lnTo>
                  <a:pt x="1305527" y="93191"/>
                </a:lnTo>
                <a:lnTo>
                  <a:pt x="1302067" y="94628"/>
                </a:lnTo>
                <a:lnTo>
                  <a:pt x="1298026" y="94628"/>
                </a:lnTo>
                <a:lnTo>
                  <a:pt x="1298026" y="104755"/>
                </a:lnTo>
                <a:lnTo>
                  <a:pt x="1304872" y="104755"/>
                </a:lnTo>
                <a:lnTo>
                  <a:pt x="1310721" y="102330"/>
                </a:lnTo>
                <a:lnTo>
                  <a:pt x="1315571" y="97481"/>
                </a:lnTo>
                <a:lnTo>
                  <a:pt x="1320421" y="92632"/>
                </a:lnTo>
                <a:lnTo>
                  <a:pt x="1322845" y="86785"/>
                </a:lnTo>
                <a:lnTo>
                  <a:pt x="1322845" y="73093"/>
                </a:lnTo>
                <a:lnTo>
                  <a:pt x="1320421" y="67245"/>
                </a:lnTo>
                <a:lnTo>
                  <a:pt x="1315571" y="62396"/>
                </a:lnTo>
                <a:lnTo>
                  <a:pt x="1310721" y="57547"/>
                </a:lnTo>
                <a:lnTo>
                  <a:pt x="1304872" y="55123"/>
                </a:lnTo>
                <a:lnTo>
                  <a:pt x="1291132" y="55123"/>
                </a:lnTo>
                <a:lnTo>
                  <a:pt x="1285260" y="57547"/>
                </a:lnTo>
                <a:lnTo>
                  <a:pt x="1280410" y="62396"/>
                </a:lnTo>
                <a:lnTo>
                  <a:pt x="1275561" y="67245"/>
                </a:lnTo>
                <a:lnTo>
                  <a:pt x="1273136" y="73093"/>
                </a:lnTo>
                <a:lnTo>
                  <a:pt x="1273136" y="86785"/>
                </a:lnTo>
                <a:lnTo>
                  <a:pt x="1275561" y="92632"/>
                </a:lnTo>
                <a:close/>
              </a:path>
              <a:path w="1322845" h="107679">
                <a:moveTo>
                  <a:pt x="1205595" y="43285"/>
                </a:moveTo>
                <a:lnTo>
                  <a:pt x="1210445" y="48134"/>
                </a:lnTo>
                <a:lnTo>
                  <a:pt x="1215295" y="52983"/>
                </a:lnTo>
                <a:lnTo>
                  <a:pt x="1221143" y="55408"/>
                </a:lnTo>
                <a:lnTo>
                  <a:pt x="1220490" y="43844"/>
                </a:lnTo>
                <a:lnTo>
                  <a:pt x="1217613" y="40968"/>
                </a:lnTo>
                <a:lnTo>
                  <a:pt x="1214736" y="38092"/>
                </a:lnTo>
                <a:lnTo>
                  <a:pt x="1213297" y="34633"/>
                </a:lnTo>
                <a:lnTo>
                  <a:pt x="1213297" y="26504"/>
                </a:lnTo>
                <a:lnTo>
                  <a:pt x="1214736" y="23033"/>
                </a:lnTo>
                <a:lnTo>
                  <a:pt x="1217613" y="20181"/>
                </a:lnTo>
                <a:lnTo>
                  <a:pt x="1220490" y="17328"/>
                </a:lnTo>
                <a:lnTo>
                  <a:pt x="1223949" y="15902"/>
                </a:lnTo>
                <a:lnTo>
                  <a:pt x="1232079" y="15902"/>
                </a:lnTo>
                <a:lnTo>
                  <a:pt x="1235562" y="17340"/>
                </a:lnTo>
                <a:lnTo>
                  <a:pt x="1238438" y="20216"/>
                </a:lnTo>
                <a:lnTo>
                  <a:pt x="1241314" y="23092"/>
                </a:lnTo>
                <a:lnTo>
                  <a:pt x="1242753" y="26551"/>
                </a:lnTo>
                <a:lnTo>
                  <a:pt x="1242753" y="34633"/>
                </a:lnTo>
                <a:lnTo>
                  <a:pt x="1241314" y="38092"/>
                </a:lnTo>
                <a:lnTo>
                  <a:pt x="1238438" y="40968"/>
                </a:lnTo>
                <a:lnTo>
                  <a:pt x="1235562" y="43844"/>
                </a:lnTo>
                <a:lnTo>
                  <a:pt x="1232079" y="45282"/>
                </a:lnTo>
                <a:lnTo>
                  <a:pt x="1227989" y="45282"/>
                </a:lnTo>
                <a:lnTo>
                  <a:pt x="1227989" y="55408"/>
                </a:lnTo>
                <a:lnTo>
                  <a:pt x="1234884" y="55408"/>
                </a:lnTo>
                <a:lnTo>
                  <a:pt x="1240756" y="52983"/>
                </a:lnTo>
                <a:lnTo>
                  <a:pt x="1245606" y="48134"/>
                </a:lnTo>
                <a:lnTo>
                  <a:pt x="1250456" y="43285"/>
                </a:lnTo>
                <a:lnTo>
                  <a:pt x="1252881" y="37438"/>
                </a:lnTo>
                <a:lnTo>
                  <a:pt x="1252881" y="23746"/>
                </a:lnTo>
                <a:lnTo>
                  <a:pt x="1250456" y="17887"/>
                </a:lnTo>
                <a:lnTo>
                  <a:pt x="1245606" y="13014"/>
                </a:lnTo>
                <a:lnTo>
                  <a:pt x="1240756" y="8141"/>
                </a:lnTo>
                <a:lnTo>
                  <a:pt x="1234884" y="5704"/>
                </a:lnTo>
                <a:lnTo>
                  <a:pt x="1221143" y="5704"/>
                </a:lnTo>
                <a:lnTo>
                  <a:pt x="1215295" y="8141"/>
                </a:lnTo>
                <a:lnTo>
                  <a:pt x="1210445" y="13014"/>
                </a:lnTo>
                <a:lnTo>
                  <a:pt x="1205595" y="17887"/>
                </a:lnTo>
                <a:lnTo>
                  <a:pt x="1203171" y="23746"/>
                </a:lnTo>
                <a:lnTo>
                  <a:pt x="1203171" y="37438"/>
                </a:lnTo>
                <a:lnTo>
                  <a:pt x="1205595" y="43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251368" y="180185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7251368" y="1828946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411666" y="1841436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7710432" y="1841436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7893162" y="180185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7893162" y="1828946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8164114" y="1841436"/>
            <a:ext cx="13551" cy="0"/>
          </a:xfrm>
          <a:custGeom>
            <a:avLst/>
            <a:gdLst/>
            <a:ahLst/>
            <a:cxnLst/>
            <a:rect l="l" t="t" r="r" b="b"/>
            <a:pathLst>
              <a:path w="14906">
                <a:moveTo>
                  <a:pt x="0" y="0"/>
                </a:moveTo>
                <a:lnTo>
                  <a:pt x="14906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753710" y="2045803"/>
            <a:ext cx="906910" cy="94821"/>
          </a:xfrm>
          <a:custGeom>
            <a:avLst/>
            <a:gdLst/>
            <a:ahLst/>
            <a:cxnLst/>
            <a:rect l="l" t="t" r="r" b="b"/>
            <a:pathLst>
              <a:path w="997601" h="107464">
                <a:moveTo>
                  <a:pt x="112448" y="39993"/>
                </a:moveTo>
                <a:lnTo>
                  <a:pt x="117392" y="37866"/>
                </a:lnTo>
                <a:lnTo>
                  <a:pt x="131513" y="37866"/>
                </a:lnTo>
                <a:lnTo>
                  <a:pt x="137386" y="40955"/>
                </a:lnTo>
                <a:lnTo>
                  <a:pt x="140904" y="47135"/>
                </a:lnTo>
                <a:lnTo>
                  <a:pt x="142806" y="50463"/>
                </a:lnTo>
                <a:lnTo>
                  <a:pt x="144019" y="54909"/>
                </a:lnTo>
                <a:lnTo>
                  <a:pt x="144542" y="60471"/>
                </a:lnTo>
                <a:lnTo>
                  <a:pt x="102106" y="60471"/>
                </a:lnTo>
                <a:lnTo>
                  <a:pt x="102344" y="53911"/>
                </a:lnTo>
                <a:lnTo>
                  <a:pt x="97970" y="38151"/>
                </a:lnTo>
                <a:lnTo>
                  <a:pt x="94476" y="42859"/>
                </a:lnTo>
                <a:lnTo>
                  <a:pt x="89608" y="54320"/>
                </a:lnTo>
                <a:lnTo>
                  <a:pt x="87985" y="68030"/>
                </a:lnTo>
                <a:lnTo>
                  <a:pt x="88281" y="74236"/>
                </a:lnTo>
                <a:lnTo>
                  <a:pt x="91393" y="87084"/>
                </a:lnTo>
                <a:lnTo>
                  <a:pt x="97898" y="97089"/>
                </a:lnTo>
                <a:lnTo>
                  <a:pt x="109319" y="105047"/>
                </a:lnTo>
                <a:lnTo>
                  <a:pt x="122075" y="107464"/>
                </a:lnTo>
                <a:lnTo>
                  <a:pt x="125974" y="107464"/>
                </a:lnTo>
                <a:lnTo>
                  <a:pt x="129469" y="107084"/>
                </a:lnTo>
                <a:lnTo>
                  <a:pt x="132560" y="106324"/>
                </a:lnTo>
                <a:lnTo>
                  <a:pt x="138313" y="104992"/>
                </a:lnTo>
                <a:lnTo>
                  <a:pt x="143139" y="102425"/>
                </a:lnTo>
                <a:lnTo>
                  <a:pt x="147038" y="98622"/>
                </a:lnTo>
                <a:lnTo>
                  <a:pt x="149367" y="96435"/>
                </a:lnTo>
                <a:lnTo>
                  <a:pt x="151472" y="93618"/>
                </a:lnTo>
                <a:lnTo>
                  <a:pt x="153350" y="90172"/>
                </a:lnTo>
                <a:lnTo>
                  <a:pt x="155227" y="86725"/>
                </a:lnTo>
                <a:lnTo>
                  <a:pt x="156333" y="83599"/>
                </a:lnTo>
                <a:lnTo>
                  <a:pt x="156666" y="80794"/>
                </a:lnTo>
                <a:lnTo>
                  <a:pt x="144042" y="80794"/>
                </a:lnTo>
                <a:lnTo>
                  <a:pt x="143091" y="84170"/>
                </a:lnTo>
                <a:lnTo>
                  <a:pt x="141475" y="87141"/>
                </a:lnTo>
                <a:lnTo>
                  <a:pt x="139193" y="89708"/>
                </a:lnTo>
                <a:lnTo>
                  <a:pt x="135199" y="94130"/>
                </a:lnTo>
                <a:lnTo>
                  <a:pt x="129849" y="96340"/>
                </a:lnTo>
                <a:lnTo>
                  <a:pt x="115966" y="96340"/>
                </a:lnTo>
                <a:lnTo>
                  <a:pt x="110665" y="93999"/>
                </a:lnTo>
                <a:lnTo>
                  <a:pt x="107241" y="89316"/>
                </a:lnTo>
                <a:lnTo>
                  <a:pt x="103817" y="84633"/>
                </a:lnTo>
                <a:lnTo>
                  <a:pt x="101987" y="78417"/>
                </a:lnTo>
                <a:lnTo>
                  <a:pt x="101749" y="70668"/>
                </a:lnTo>
                <a:lnTo>
                  <a:pt x="157735" y="70668"/>
                </a:lnTo>
                <a:lnTo>
                  <a:pt x="157735" y="62967"/>
                </a:lnTo>
                <a:lnTo>
                  <a:pt x="157355" y="57357"/>
                </a:lnTo>
                <a:lnTo>
                  <a:pt x="156595" y="53839"/>
                </a:lnTo>
                <a:lnTo>
                  <a:pt x="155739" y="48705"/>
                </a:lnTo>
                <a:lnTo>
                  <a:pt x="154027" y="44212"/>
                </a:lnTo>
                <a:lnTo>
                  <a:pt x="151460" y="40361"/>
                </a:lnTo>
                <a:lnTo>
                  <a:pt x="148797" y="36321"/>
                </a:lnTo>
                <a:lnTo>
                  <a:pt x="144922" y="33028"/>
                </a:lnTo>
                <a:lnTo>
                  <a:pt x="139834" y="30485"/>
                </a:lnTo>
                <a:lnTo>
                  <a:pt x="134747" y="27941"/>
                </a:lnTo>
                <a:lnTo>
                  <a:pt x="129493" y="26670"/>
                </a:lnTo>
                <a:lnTo>
                  <a:pt x="124073" y="26670"/>
                </a:lnTo>
                <a:lnTo>
                  <a:pt x="120623" y="26807"/>
                </a:lnTo>
                <a:lnTo>
                  <a:pt x="112448" y="39993"/>
                </a:lnTo>
                <a:close/>
              </a:path>
              <a:path w="997601" h="107464">
                <a:moveTo>
                  <a:pt x="102344" y="53911"/>
                </a:moveTo>
                <a:lnTo>
                  <a:pt x="104460" y="48502"/>
                </a:lnTo>
                <a:lnTo>
                  <a:pt x="108454" y="44248"/>
                </a:lnTo>
                <a:lnTo>
                  <a:pt x="112448" y="39993"/>
                </a:lnTo>
                <a:lnTo>
                  <a:pt x="120623" y="26807"/>
                </a:lnTo>
                <a:lnTo>
                  <a:pt x="108080" y="30202"/>
                </a:lnTo>
                <a:lnTo>
                  <a:pt x="97970" y="38151"/>
                </a:lnTo>
                <a:lnTo>
                  <a:pt x="102344" y="53911"/>
                </a:lnTo>
                <a:close/>
              </a:path>
              <a:path w="997601" h="107464">
                <a:moveTo>
                  <a:pt x="177824" y="28381"/>
                </a:moveTo>
                <a:lnTo>
                  <a:pt x="177824" y="104755"/>
                </a:lnTo>
                <a:lnTo>
                  <a:pt x="190662" y="104755"/>
                </a:lnTo>
                <a:lnTo>
                  <a:pt x="190662" y="55408"/>
                </a:lnTo>
                <a:lnTo>
                  <a:pt x="192397" y="50618"/>
                </a:lnTo>
                <a:lnTo>
                  <a:pt x="195868" y="46458"/>
                </a:lnTo>
                <a:lnTo>
                  <a:pt x="199339" y="42298"/>
                </a:lnTo>
                <a:lnTo>
                  <a:pt x="204308" y="40219"/>
                </a:lnTo>
                <a:lnTo>
                  <a:pt x="212236" y="40242"/>
                </a:lnTo>
                <a:lnTo>
                  <a:pt x="214982" y="40575"/>
                </a:lnTo>
                <a:lnTo>
                  <a:pt x="214982" y="27026"/>
                </a:lnTo>
                <a:lnTo>
                  <a:pt x="213603" y="26883"/>
                </a:lnTo>
                <a:lnTo>
                  <a:pt x="210845" y="26670"/>
                </a:lnTo>
                <a:lnTo>
                  <a:pt x="205758" y="26670"/>
                </a:lnTo>
                <a:lnTo>
                  <a:pt x="201265" y="28512"/>
                </a:lnTo>
                <a:lnTo>
                  <a:pt x="197366" y="32196"/>
                </a:lnTo>
                <a:lnTo>
                  <a:pt x="193467" y="35881"/>
                </a:lnTo>
                <a:lnTo>
                  <a:pt x="191019" y="39007"/>
                </a:lnTo>
                <a:lnTo>
                  <a:pt x="190020" y="41574"/>
                </a:lnTo>
                <a:lnTo>
                  <a:pt x="190020" y="28381"/>
                </a:lnTo>
                <a:lnTo>
                  <a:pt x="177824" y="28381"/>
                </a:lnTo>
                <a:close/>
              </a:path>
              <a:path w="997601" h="107464">
                <a:moveTo>
                  <a:pt x="347875" y="28738"/>
                </a:moveTo>
                <a:lnTo>
                  <a:pt x="347875" y="104755"/>
                </a:lnTo>
                <a:lnTo>
                  <a:pt x="360926" y="104755"/>
                </a:lnTo>
                <a:lnTo>
                  <a:pt x="360926" y="28738"/>
                </a:lnTo>
                <a:lnTo>
                  <a:pt x="347875" y="28738"/>
                </a:lnTo>
                <a:close/>
              </a:path>
              <a:path w="997601" h="107464">
                <a:moveTo>
                  <a:pt x="347875" y="0"/>
                </a:moveTo>
                <a:lnTo>
                  <a:pt x="347875" y="14547"/>
                </a:lnTo>
                <a:lnTo>
                  <a:pt x="360926" y="14547"/>
                </a:lnTo>
                <a:lnTo>
                  <a:pt x="360926" y="0"/>
                </a:lnTo>
                <a:lnTo>
                  <a:pt x="347875" y="0"/>
                </a:lnTo>
                <a:close/>
              </a:path>
              <a:path w="997601" h="107464">
                <a:moveTo>
                  <a:pt x="397228" y="104755"/>
                </a:moveTo>
                <a:lnTo>
                  <a:pt x="397228" y="59758"/>
                </a:lnTo>
                <a:lnTo>
                  <a:pt x="397549" y="55919"/>
                </a:lnTo>
                <a:lnTo>
                  <a:pt x="398192" y="53233"/>
                </a:lnTo>
                <a:lnTo>
                  <a:pt x="398833" y="50547"/>
                </a:lnTo>
                <a:lnTo>
                  <a:pt x="400224" y="47944"/>
                </a:lnTo>
                <a:lnTo>
                  <a:pt x="402364" y="45424"/>
                </a:lnTo>
                <a:lnTo>
                  <a:pt x="405026" y="42287"/>
                </a:lnTo>
                <a:lnTo>
                  <a:pt x="408117" y="40195"/>
                </a:lnTo>
                <a:lnTo>
                  <a:pt x="411635" y="39149"/>
                </a:lnTo>
                <a:lnTo>
                  <a:pt x="413585" y="38531"/>
                </a:lnTo>
                <a:lnTo>
                  <a:pt x="416081" y="38222"/>
                </a:lnTo>
                <a:lnTo>
                  <a:pt x="425114" y="38222"/>
                </a:lnTo>
                <a:lnTo>
                  <a:pt x="429251" y="40599"/>
                </a:lnTo>
                <a:lnTo>
                  <a:pt x="431534" y="45353"/>
                </a:lnTo>
                <a:lnTo>
                  <a:pt x="432913" y="48205"/>
                </a:lnTo>
                <a:lnTo>
                  <a:pt x="433602" y="51961"/>
                </a:lnTo>
                <a:lnTo>
                  <a:pt x="433602" y="104755"/>
                </a:lnTo>
                <a:lnTo>
                  <a:pt x="446654" y="104755"/>
                </a:lnTo>
                <a:lnTo>
                  <a:pt x="446654" y="48063"/>
                </a:lnTo>
                <a:lnTo>
                  <a:pt x="445608" y="42144"/>
                </a:lnTo>
                <a:lnTo>
                  <a:pt x="443516" y="38008"/>
                </a:lnTo>
                <a:lnTo>
                  <a:pt x="439712" y="30449"/>
                </a:lnTo>
                <a:lnTo>
                  <a:pt x="432390" y="26670"/>
                </a:lnTo>
                <a:lnTo>
                  <a:pt x="416604" y="26670"/>
                </a:lnTo>
                <a:lnTo>
                  <a:pt x="412111" y="27644"/>
                </a:lnTo>
                <a:lnTo>
                  <a:pt x="408069" y="29594"/>
                </a:lnTo>
                <a:lnTo>
                  <a:pt x="404028" y="31543"/>
                </a:lnTo>
                <a:lnTo>
                  <a:pt x="400201" y="34751"/>
                </a:lnTo>
                <a:lnTo>
                  <a:pt x="396587" y="39220"/>
                </a:lnTo>
                <a:lnTo>
                  <a:pt x="396587" y="28381"/>
                </a:lnTo>
                <a:lnTo>
                  <a:pt x="384391" y="28381"/>
                </a:lnTo>
                <a:lnTo>
                  <a:pt x="384391" y="104755"/>
                </a:lnTo>
                <a:lnTo>
                  <a:pt x="397228" y="104755"/>
                </a:lnTo>
                <a:close/>
              </a:path>
              <a:path w="997601" h="107464">
                <a:moveTo>
                  <a:pt x="468240" y="72142"/>
                </a:moveTo>
                <a:lnTo>
                  <a:pt x="466029" y="77633"/>
                </a:lnTo>
                <a:lnTo>
                  <a:pt x="466029" y="91182"/>
                </a:lnTo>
                <a:lnTo>
                  <a:pt x="468276" y="96566"/>
                </a:lnTo>
                <a:lnTo>
                  <a:pt x="472768" y="100868"/>
                </a:lnTo>
                <a:lnTo>
                  <a:pt x="477262" y="105171"/>
                </a:lnTo>
                <a:lnTo>
                  <a:pt x="483051" y="107322"/>
                </a:lnTo>
                <a:lnTo>
                  <a:pt x="480792" y="91063"/>
                </a:lnTo>
                <a:lnTo>
                  <a:pt x="479437" y="88139"/>
                </a:lnTo>
                <a:lnTo>
                  <a:pt x="479437" y="79534"/>
                </a:lnTo>
                <a:lnTo>
                  <a:pt x="481410" y="75969"/>
                </a:lnTo>
                <a:lnTo>
                  <a:pt x="485357" y="73734"/>
                </a:lnTo>
                <a:lnTo>
                  <a:pt x="487687" y="72403"/>
                </a:lnTo>
                <a:lnTo>
                  <a:pt x="491181" y="71429"/>
                </a:lnTo>
                <a:lnTo>
                  <a:pt x="495841" y="70811"/>
                </a:lnTo>
                <a:lnTo>
                  <a:pt x="503615" y="69813"/>
                </a:lnTo>
                <a:lnTo>
                  <a:pt x="508417" y="69052"/>
                </a:lnTo>
                <a:lnTo>
                  <a:pt x="510889" y="68386"/>
                </a:lnTo>
                <a:lnTo>
                  <a:pt x="513361" y="67721"/>
                </a:lnTo>
                <a:lnTo>
                  <a:pt x="516951" y="65890"/>
                </a:lnTo>
                <a:lnTo>
                  <a:pt x="516951" y="84122"/>
                </a:lnTo>
                <a:lnTo>
                  <a:pt x="513385" y="89803"/>
                </a:lnTo>
                <a:lnTo>
                  <a:pt x="506325" y="103543"/>
                </a:lnTo>
                <a:lnTo>
                  <a:pt x="511222" y="101023"/>
                </a:lnTo>
                <a:lnTo>
                  <a:pt x="514978" y="98051"/>
                </a:lnTo>
                <a:lnTo>
                  <a:pt x="517593" y="94628"/>
                </a:lnTo>
                <a:lnTo>
                  <a:pt x="518021" y="97671"/>
                </a:lnTo>
                <a:lnTo>
                  <a:pt x="519804" y="101688"/>
                </a:lnTo>
                <a:lnTo>
                  <a:pt x="521801" y="104826"/>
                </a:lnTo>
                <a:lnTo>
                  <a:pt x="525011" y="106395"/>
                </a:lnTo>
                <a:lnTo>
                  <a:pt x="531239" y="106395"/>
                </a:lnTo>
                <a:lnTo>
                  <a:pt x="534758" y="106039"/>
                </a:lnTo>
                <a:lnTo>
                  <a:pt x="538276" y="105111"/>
                </a:lnTo>
                <a:lnTo>
                  <a:pt x="538276" y="95627"/>
                </a:lnTo>
                <a:lnTo>
                  <a:pt x="536707" y="95877"/>
                </a:lnTo>
                <a:lnTo>
                  <a:pt x="534068" y="96055"/>
                </a:lnTo>
                <a:lnTo>
                  <a:pt x="530609" y="94843"/>
                </a:lnTo>
                <a:lnTo>
                  <a:pt x="529789" y="91633"/>
                </a:lnTo>
                <a:lnTo>
                  <a:pt x="529789" y="40409"/>
                </a:lnTo>
                <a:lnTo>
                  <a:pt x="527008" y="35085"/>
                </a:lnTo>
                <a:lnTo>
                  <a:pt x="521445" y="31662"/>
                </a:lnTo>
                <a:lnTo>
                  <a:pt x="515834" y="28238"/>
                </a:lnTo>
                <a:lnTo>
                  <a:pt x="508536" y="26527"/>
                </a:lnTo>
                <a:lnTo>
                  <a:pt x="491799" y="26527"/>
                </a:lnTo>
                <a:lnTo>
                  <a:pt x="484988" y="28369"/>
                </a:lnTo>
                <a:lnTo>
                  <a:pt x="479116" y="32054"/>
                </a:lnTo>
                <a:lnTo>
                  <a:pt x="473244" y="35738"/>
                </a:lnTo>
                <a:lnTo>
                  <a:pt x="470189" y="42287"/>
                </a:lnTo>
                <a:lnTo>
                  <a:pt x="469951" y="51700"/>
                </a:lnTo>
                <a:lnTo>
                  <a:pt x="481933" y="51700"/>
                </a:lnTo>
                <a:lnTo>
                  <a:pt x="482409" y="47754"/>
                </a:lnTo>
                <a:lnTo>
                  <a:pt x="483431" y="44783"/>
                </a:lnTo>
                <a:lnTo>
                  <a:pt x="484999" y="42786"/>
                </a:lnTo>
                <a:lnTo>
                  <a:pt x="487805" y="39173"/>
                </a:lnTo>
                <a:lnTo>
                  <a:pt x="492560" y="37366"/>
                </a:lnTo>
                <a:lnTo>
                  <a:pt x="505065" y="37366"/>
                </a:lnTo>
                <a:lnTo>
                  <a:pt x="509522" y="38353"/>
                </a:lnTo>
                <a:lnTo>
                  <a:pt x="512637" y="40325"/>
                </a:lnTo>
                <a:lnTo>
                  <a:pt x="515751" y="42298"/>
                </a:lnTo>
                <a:lnTo>
                  <a:pt x="517308" y="45472"/>
                </a:lnTo>
                <a:lnTo>
                  <a:pt x="517308" y="51985"/>
                </a:lnTo>
                <a:lnTo>
                  <a:pt x="516452" y="54766"/>
                </a:lnTo>
                <a:lnTo>
                  <a:pt x="513481" y="58094"/>
                </a:lnTo>
                <a:lnTo>
                  <a:pt x="510533" y="58474"/>
                </a:lnTo>
                <a:lnTo>
                  <a:pt x="490064" y="61041"/>
                </a:lnTo>
                <a:lnTo>
                  <a:pt x="482884" y="61944"/>
                </a:lnTo>
                <a:lnTo>
                  <a:pt x="477084" y="64345"/>
                </a:lnTo>
                <a:lnTo>
                  <a:pt x="472662" y="68244"/>
                </a:lnTo>
                <a:lnTo>
                  <a:pt x="468240" y="72142"/>
                </a:lnTo>
                <a:close/>
              </a:path>
              <a:path w="997601" h="107464">
                <a:moveTo>
                  <a:pt x="513385" y="89803"/>
                </a:moveTo>
                <a:lnTo>
                  <a:pt x="506254" y="93274"/>
                </a:lnTo>
                <a:lnTo>
                  <a:pt x="502022" y="95365"/>
                </a:lnTo>
                <a:lnTo>
                  <a:pt x="497647" y="96411"/>
                </a:lnTo>
                <a:lnTo>
                  <a:pt x="489421" y="96411"/>
                </a:lnTo>
                <a:lnTo>
                  <a:pt x="486212" y="95342"/>
                </a:lnTo>
                <a:lnTo>
                  <a:pt x="483502" y="93203"/>
                </a:lnTo>
                <a:lnTo>
                  <a:pt x="480792" y="91063"/>
                </a:lnTo>
                <a:lnTo>
                  <a:pt x="483051" y="107322"/>
                </a:lnTo>
                <a:lnTo>
                  <a:pt x="496031" y="107322"/>
                </a:lnTo>
                <a:lnTo>
                  <a:pt x="501427" y="106062"/>
                </a:lnTo>
                <a:lnTo>
                  <a:pt x="506325" y="103543"/>
                </a:lnTo>
                <a:lnTo>
                  <a:pt x="513385" y="89803"/>
                </a:lnTo>
                <a:close/>
              </a:path>
              <a:path w="997601" h="107464">
                <a:moveTo>
                  <a:pt x="555155" y="0"/>
                </a:moveTo>
                <a:lnTo>
                  <a:pt x="555155" y="104755"/>
                </a:lnTo>
                <a:lnTo>
                  <a:pt x="567993" y="104755"/>
                </a:lnTo>
                <a:lnTo>
                  <a:pt x="567993" y="0"/>
                </a:lnTo>
                <a:lnTo>
                  <a:pt x="555155" y="0"/>
                </a:lnTo>
                <a:close/>
              </a:path>
              <a:path w="997601" h="107464">
                <a:moveTo>
                  <a:pt x="713557" y="0"/>
                </a:moveTo>
                <a:lnTo>
                  <a:pt x="697653" y="0"/>
                </a:lnTo>
                <a:lnTo>
                  <a:pt x="667912" y="89209"/>
                </a:lnTo>
                <a:lnTo>
                  <a:pt x="637815" y="0"/>
                </a:lnTo>
                <a:lnTo>
                  <a:pt x="622125" y="0"/>
                </a:lnTo>
                <a:lnTo>
                  <a:pt x="660281" y="104755"/>
                </a:lnTo>
                <a:lnTo>
                  <a:pt x="675329" y="104755"/>
                </a:lnTo>
                <a:lnTo>
                  <a:pt x="713557" y="0"/>
                </a:lnTo>
                <a:close/>
              </a:path>
              <a:path w="997601" h="107464">
                <a:moveTo>
                  <a:pt x="723851" y="72142"/>
                </a:moveTo>
                <a:lnTo>
                  <a:pt x="721640" y="77633"/>
                </a:lnTo>
                <a:lnTo>
                  <a:pt x="721640" y="91182"/>
                </a:lnTo>
                <a:lnTo>
                  <a:pt x="723887" y="96566"/>
                </a:lnTo>
                <a:lnTo>
                  <a:pt x="728379" y="100868"/>
                </a:lnTo>
                <a:lnTo>
                  <a:pt x="732873" y="105171"/>
                </a:lnTo>
                <a:lnTo>
                  <a:pt x="738662" y="107322"/>
                </a:lnTo>
                <a:lnTo>
                  <a:pt x="736404" y="91063"/>
                </a:lnTo>
                <a:lnTo>
                  <a:pt x="735048" y="88139"/>
                </a:lnTo>
                <a:lnTo>
                  <a:pt x="735048" y="79534"/>
                </a:lnTo>
                <a:lnTo>
                  <a:pt x="737022" y="75969"/>
                </a:lnTo>
                <a:lnTo>
                  <a:pt x="740968" y="73734"/>
                </a:lnTo>
                <a:lnTo>
                  <a:pt x="743298" y="72403"/>
                </a:lnTo>
                <a:lnTo>
                  <a:pt x="746793" y="71429"/>
                </a:lnTo>
                <a:lnTo>
                  <a:pt x="751452" y="70811"/>
                </a:lnTo>
                <a:lnTo>
                  <a:pt x="759226" y="69813"/>
                </a:lnTo>
                <a:lnTo>
                  <a:pt x="764028" y="69052"/>
                </a:lnTo>
                <a:lnTo>
                  <a:pt x="766501" y="68386"/>
                </a:lnTo>
                <a:lnTo>
                  <a:pt x="768972" y="67721"/>
                </a:lnTo>
                <a:lnTo>
                  <a:pt x="772563" y="65890"/>
                </a:lnTo>
                <a:lnTo>
                  <a:pt x="772563" y="84122"/>
                </a:lnTo>
                <a:lnTo>
                  <a:pt x="768997" y="89803"/>
                </a:lnTo>
                <a:lnTo>
                  <a:pt x="761936" y="103543"/>
                </a:lnTo>
                <a:lnTo>
                  <a:pt x="766833" y="101023"/>
                </a:lnTo>
                <a:lnTo>
                  <a:pt x="770590" y="98051"/>
                </a:lnTo>
                <a:lnTo>
                  <a:pt x="773205" y="94628"/>
                </a:lnTo>
                <a:lnTo>
                  <a:pt x="773633" y="97671"/>
                </a:lnTo>
                <a:lnTo>
                  <a:pt x="775416" y="101688"/>
                </a:lnTo>
                <a:lnTo>
                  <a:pt x="777413" y="104826"/>
                </a:lnTo>
                <a:lnTo>
                  <a:pt x="780622" y="106395"/>
                </a:lnTo>
                <a:lnTo>
                  <a:pt x="786851" y="106395"/>
                </a:lnTo>
                <a:lnTo>
                  <a:pt x="790369" y="106039"/>
                </a:lnTo>
                <a:lnTo>
                  <a:pt x="793888" y="105111"/>
                </a:lnTo>
                <a:lnTo>
                  <a:pt x="793888" y="95627"/>
                </a:lnTo>
                <a:lnTo>
                  <a:pt x="792318" y="95877"/>
                </a:lnTo>
                <a:lnTo>
                  <a:pt x="789680" y="96055"/>
                </a:lnTo>
                <a:lnTo>
                  <a:pt x="786221" y="94843"/>
                </a:lnTo>
                <a:lnTo>
                  <a:pt x="785400" y="91633"/>
                </a:lnTo>
                <a:lnTo>
                  <a:pt x="785400" y="40409"/>
                </a:lnTo>
                <a:lnTo>
                  <a:pt x="782619" y="35085"/>
                </a:lnTo>
                <a:lnTo>
                  <a:pt x="777056" y="31662"/>
                </a:lnTo>
                <a:lnTo>
                  <a:pt x="771446" y="28238"/>
                </a:lnTo>
                <a:lnTo>
                  <a:pt x="764147" y="26527"/>
                </a:lnTo>
                <a:lnTo>
                  <a:pt x="747411" y="26527"/>
                </a:lnTo>
                <a:lnTo>
                  <a:pt x="740600" y="28369"/>
                </a:lnTo>
                <a:lnTo>
                  <a:pt x="734727" y="32054"/>
                </a:lnTo>
                <a:lnTo>
                  <a:pt x="728855" y="35738"/>
                </a:lnTo>
                <a:lnTo>
                  <a:pt x="725801" y="42287"/>
                </a:lnTo>
                <a:lnTo>
                  <a:pt x="725563" y="51700"/>
                </a:lnTo>
                <a:lnTo>
                  <a:pt x="737545" y="51700"/>
                </a:lnTo>
                <a:lnTo>
                  <a:pt x="738020" y="47754"/>
                </a:lnTo>
                <a:lnTo>
                  <a:pt x="739042" y="44783"/>
                </a:lnTo>
                <a:lnTo>
                  <a:pt x="740611" y="42786"/>
                </a:lnTo>
                <a:lnTo>
                  <a:pt x="743417" y="39173"/>
                </a:lnTo>
                <a:lnTo>
                  <a:pt x="748171" y="37366"/>
                </a:lnTo>
                <a:lnTo>
                  <a:pt x="760676" y="37366"/>
                </a:lnTo>
                <a:lnTo>
                  <a:pt x="765134" y="38353"/>
                </a:lnTo>
                <a:lnTo>
                  <a:pt x="768248" y="40325"/>
                </a:lnTo>
                <a:lnTo>
                  <a:pt x="771362" y="42298"/>
                </a:lnTo>
                <a:lnTo>
                  <a:pt x="772919" y="45472"/>
                </a:lnTo>
                <a:lnTo>
                  <a:pt x="772919" y="51985"/>
                </a:lnTo>
                <a:lnTo>
                  <a:pt x="772064" y="54766"/>
                </a:lnTo>
                <a:lnTo>
                  <a:pt x="769092" y="58094"/>
                </a:lnTo>
                <a:lnTo>
                  <a:pt x="766144" y="58474"/>
                </a:lnTo>
                <a:lnTo>
                  <a:pt x="745675" y="61041"/>
                </a:lnTo>
                <a:lnTo>
                  <a:pt x="738496" y="61944"/>
                </a:lnTo>
                <a:lnTo>
                  <a:pt x="732695" y="64345"/>
                </a:lnTo>
                <a:lnTo>
                  <a:pt x="728273" y="68244"/>
                </a:lnTo>
                <a:lnTo>
                  <a:pt x="723851" y="72142"/>
                </a:lnTo>
                <a:close/>
              </a:path>
              <a:path w="997601" h="107464">
                <a:moveTo>
                  <a:pt x="768997" y="89803"/>
                </a:moveTo>
                <a:lnTo>
                  <a:pt x="761865" y="93274"/>
                </a:lnTo>
                <a:lnTo>
                  <a:pt x="757633" y="95365"/>
                </a:lnTo>
                <a:lnTo>
                  <a:pt x="753259" y="96411"/>
                </a:lnTo>
                <a:lnTo>
                  <a:pt x="745032" y="96411"/>
                </a:lnTo>
                <a:lnTo>
                  <a:pt x="741824" y="95342"/>
                </a:lnTo>
                <a:lnTo>
                  <a:pt x="739114" y="93203"/>
                </a:lnTo>
                <a:lnTo>
                  <a:pt x="736404" y="91063"/>
                </a:lnTo>
                <a:lnTo>
                  <a:pt x="738662" y="107322"/>
                </a:lnTo>
                <a:lnTo>
                  <a:pt x="751642" y="107322"/>
                </a:lnTo>
                <a:lnTo>
                  <a:pt x="757039" y="106062"/>
                </a:lnTo>
                <a:lnTo>
                  <a:pt x="761936" y="103543"/>
                </a:lnTo>
                <a:lnTo>
                  <a:pt x="768997" y="89803"/>
                </a:lnTo>
                <a:close/>
              </a:path>
              <a:path w="997601" h="107464">
                <a:moveTo>
                  <a:pt x="810767" y="0"/>
                </a:moveTo>
                <a:lnTo>
                  <a:pt x="810767" y="104755"/>
                </a:lnTo>
                <a:lnTo>
                  <a:pt x="823604" y="104755"/>
                </a:lnTo>
                <a:lnTo>
                  <a:pt x="823604" y="0"/>
                </a:lnTo>
                <a:lnTo>
                  <a:pt x="810767" y="0"/>
                </a:lnTo>
                <a:close/>
              </a:path>
              <a:path w="997601" h="107464">
                <a:moveTo>
                  <a:pt x="859763" y="28381"/>
                </a:moveTo>
                <a:lnTo>
                  <a:pt x="846641" y="28381"/>
                </a:lnTo>
                <a:lnTo>
                  <a:pt x="846641" y="86808"/>
                </a:lnTo>
                <a:lnTo>
                  <a:pt x="847710" y="92014"/>
                </a:lnTo>
                <a:lnTo>
                  <a:pt x="849850" y="95912"/>
                </a:lnTo>
                <a:lnTo>
                  <a:pt x="853796" y="103186"/>
                </a:lnTo>
                <a:lnTo>
                  <a:pt x="861214" y="106823"/>
                </a:lnTo>
                <a:lnTo>
                  <a:pt x="879091" y="106823"/>
                </a:lnTo>
                <a:lnTo>
                  <a:pt x="885035" y="104826"/>
                </a:lnTo>
                <a:lnTo>
                  <a:pt x="889932" y="100832"/>
                </a:lnTo>
                <a:lnTo>
                  <a:pt x="892404" y="98836"/>
                </a:lnTo>
                <a:lnTo>
                  <a:pt x="894473" y="96387"/>
                </a:lnTo>
                <a:lnTo>
                  <a:pt x="896137" y="93488"/>
                </a:lnTo>
                <a:lnTo>
                  <a:pt x="895994" y="104755"/>
                </a:lnTo>
                <a:lnTo>
                  <a:pt x="908119" y="104755"/>
                </a:lnTo>
                <a:lnTo>
                  <a:pt x="908119" y="28381"/>
                </a:lnTo>
                <a:lnTo>
                  <a:pt x="895281" y="28381"/>
                </a:lnTo>
                <a:lnTo>
                  <a:pt x="895281" y="73355"/>
                </a:lnTo>
                <a:lnTo>
                  <a:pt x="894401" y="79225"/>
                </a:lnTo>
                <a:lnTo>
                  <a:pt x="892642" y="83504"/>
                </a:lnTo>
                <a:lnTo>
                  <a:pt x="889409" y="91492"/>
                </a:lnTo>
                <a:lnTo>
                  <a:pt x="883323" y="95484"/>
                </a:lnTo>
                <a:lnTo>
                  <a:pt x="868156" y="95484"/>
                </a:lnTo>
                <a:lnTo>
                  <a:pt x="863900" y="93203"/>
                </a:lnTo>
                <a:lnTo>
                  <a:pt x="861618" y="88638"/>
                </a:lnTo>
                <a:lnTo>
                  <a:pt x="860382" y="86166"/>
                </a:lnTo>
                <a:lnTo>
                  <a:pt x="859763" y="82981"/>
                </a:lnTo>
                <a:lnTo>
                  <a:pt x="859763" y="28381"/>
                </a:lnTo>
                <a:close/>
              </a:path>
              <a:path w="997601" h="107464">
                <a:moveTo>
                  <a:pt x="952313" y="39993"/>
                </a:moveTo>
                <a:lnTo>
                  <a:pt x="957258" y="37866"/>
                </a:lnTo>
                <a:lnTo>
                  <a:pt x="971380" y="37866"/>
                </a:lnTo>
                <a:lnTo>
                  <a:pt x="977252" y="40955"/>
                </a:lnTo>
                <a:lnTo>
                  <a:pt x="980770" y="47135"/>
                </a:lnTo>
                <a:lnTo>
                  <a:pt x="982671" y="50464"/>
                </a:lnTo>
                <a:lnTo>
                  <a:pt x="983884" y="54909"/>
                </a:lnTo>
                <a:lnTo>
                  <a:pt x="984407" y="60471"/>
                </a:lnTo>
                <a:lnTo>
                  <a:pt x="941972" y="60471"/>
                </a:lnTo>
                <a:lnTo>
                  <a:pt x="942210" y="53911"/>
                </a:lnTo>
                <a:lnTo>
                  <a:pt x="937835" y="38151"/>
                </a:lnTo>
                <a:lnTo>
                  <a:pt x="934341" y="42859"/>
                </a:lnTo>
                <a:lnTo>
                  <a:pt x="929473" y="54320"/>
                </a:lnTo>
                <a:lnTo>
                  <a:pt x="927851" y="68030"/>
                </a:lnTo>
                <a:lnTo>
                  <a:pt x="928146" y="74236"/>
                </a:lnTo>
                <a:lnTo>
                  <a:pt x="931259" y="87084"/>
                </a:lnTo>
                <a:lnTo>
                  <a:pt x="937764" y="97089"/>
                </a:lnTo>
                <a:lnTo>
                  <a:pt x="949184" y="105047"/>
                </a:lnTo>
                <a:lnTo>
                  <a:pt x="961942" y="107464"/>
                </a:lnTo>
                <a:lnTo>
                  <a:pt x="965840" y="107464"/>
                </a:lnTo>
                <a:lnTo>
                  <a:pt x="969335" y="107084"/>
                </a:lnTo>
                <a:lnTo>
                  <a:pt x="972425" y="106324"/>
                </a:lnTo>
                <a:lnTo>
                  <a:pt x="978179" y="104992"/>
                </a:lnTo>
                <a:lnTo>
                  <a:pt x="983005" y="102425"/>
                </a:lnTo>
                <a:lnTo>
                  <a:pt x="986904" y="98622"/>
                </a:lnTo>
                <a:lnTo>
                  <a:pt x="989233" y="96435"/>
                </a:lnTo>
                <a:lnTo>
                  <a:pt x="991337" y="93618"/>
                </a:lnTo>
                <a:lnTo>
                  <a:pt x="993215" y="90172"/>
                </a:lnTo>
                <a:lnTo>
                  <a:pt x="995093" y="86725"/>
                </a:lnTo>
                <a:lnTo>
                  <a:pt x="996199" y="83599"/>
                </a:lnTo>
                <a:lnTo>
                  <a:pt x="996532" y="80794"/>
                </a:lnTo>
                <a:lnTo>
                  <a:pt x="983908" y="80794"/>
                </a:lnTo>
                <a:lnTo>
                  <a:pt x="982956" y="84170"/>
                </a:lnTo>
                <a:lnTo>
                  <a:pt x="981341" y="87141"/>
                </a:lnTo>
                <a:lnTo>
                  <a:pt x="979058" y="89708"/>
                </a:lnTo>
                <a:lnTo>
                  <a:pt x="975064" y="94130"/>
                </a:lnTo>
                <a:lnTo>
                  <a:pt x="969715" y="96340"/>
                </a:lnTo>
                <a:lnTo>
                  <a:pt x="955832" y="96340"/>
                </a:lnTo>
                <a:lnTo>
                  <a:pt x="950530" y="93999"/>
                </a:lnTo>
                <a:lnTo>
                  <a:pt x="947107" y="89316"/>
                </a:lnTo>
                <a:lnTo>
                  <a:pt x="943684" y="84633"/>
                </a:lnTo>
                <a:lnTo>
                  <a:pt x="941853" y="78418"/>
                </a:lnTo>
                <a:lnTo>
                  <a:pt x="941615" y="70668"/>
                </a:lnTo>
                <a:lnTo>
                  <a:pt x="997601" y="70668"/>
                </a:lnTo>
                <a:lnTo>
                  <a:pt x="997601" y="62967"/>
                </a:lnTo>
                <a:lnTo>
                  <a:pt x="997221" y="57357"/>
                </a:lnTo>
                <a:lnTo>
                  <a:pt x="996460" y="53839"/>
                </a:lnTo>
                <a:lnTo>
                  <a:pt x="995605" y="48705"/>
                </a:lnTo>
                <a:lnTo>
                  <a:pt x="993893" y="44213"/>
                </a:lnTo>
                <a:lnTo>
                  <a:pt x="991325" y="40361"/>
                </a:lnTo>
                <a:lnTo>
                  <a:pt x="988663" y="36321"/>
                </a:lnTo>
                <a:lnTo>
                  <a:pt x="984788" y="33028"/>
                </a:lnTo>
                <a:lnTo>
                  <a:pt x="979700" y="30485"/>
                </a:lnTo>
                <a:lnTo>
                  <a:pt x="974613" y="27941"/>
                </a:lnTo>
                <a:lnTo>
                  <a:pt x="969359" y="26670"/>
                </a:lnTo>
                <a:lnTo>
                  <a:pt x="963938" y="26670"/>
                </a:lnTo>
                <a:lnTo>
                  <a:pt x="960489" y="26807"/>
                </a:lnTo>
                <a:lnTo>
                  <a:pt x="952313" y="39993"/>
                </a:lnTo>
                <a:close/>
              </a:path>
              <a:path w="997601" h="107464">
                <a:moveTo>
                  <a:pt x="942210" y="53911"/>
                </a:moveTo>
                <a:lnTo>
                  <a:pt x="944325" y="48503"/>
                </a:lnTo>
                <a:lnTo>
                  <a:pt x="948319" y="44248"/>
                </a:lnTo>
                <a:lnTo>
                  <a:pt x="952313" y="39993"/>
                </a:lnTo>
                <a:lnTo>
                  <a:pt x="960489" y="26807"/>
                </a:lnTo>
                <a:lnTo>
                  <a:pt x="947945" y="30202"/>
                </a:lnTo>
                <a:lnTo>
                  <a:pt x="937835" y="38151"/>
                </a:lnTo>
                <a:lnTo>
                  <a:pt x="942210" y="53911"/>
                </a:lnTo>
                <a:close/>
              </a:path>
              <a:path w="997601" h="107464">
                <a:moveTo>
                  <a:pt x="238850" y="28381"/>
                </a:moveTo>
                <a:lnTo>
                  <a:pt x="226156" y="28381"/>
                </a:lnTo>
                <a:lnTo>
                  <a:pt x="226156" y="104755"/>
                </a:lnTo>
                <a:lnTo>
                  <a:pt x="238993" y="104755"/>
                </a:lnTo>
                <a:lnTo>
                  <a:pt x="238993" y="54409"/>
                </a:lnTo>
                <a:lnTo>
                  <a:pt x="240978" y="47611"/>
                </a:lnTo>
                <a:lnTo>
                  <a:pt x="244948" y="43855"/>
                </a:lnTo>
                <a:lnTo>
                  <a:pt x="248919" y="40100"/>
                </a:lnTo>
                <a:lnTo>
                  <a:pt x="253328" y="38222"/>
                </a:lnTo>
                <a:lnTo>
                  <a:pt x="263504" y="38222"/>
                </a:lnTo>
                <a:lnTo>
                  <a:pt x="267141" y="40005"/>
                </a:lnTo>
                <a:lnTo>
                  <a:pt x="269090" y="43570"/>
                </a:lnTo>
                <a:lnTo>
                  <a:pt x="270326" y="45947"/>
                </a:lnTo>
                <a:lnTo>
                  <a:pt x="270944" y="49727"/>
                </a:lnTo>
                <a:lnTo>
                  <a:pt x="270944" y="104755"/>
                </a:lnTo>
                <a:lnTo>
                  <a:pt x="283996" y="104755"/>
                </a:lnTo>
                <a:lnTo>
                  <a:pt x="283996" y="52436"/>
                </a:lnTo>
                <a:lnTo>
                  <a:pt x="285814" y="46803"/>
                </a:lnTo>
                <a:lnTo>
                  <a:pt x="289452" y="43428"/>
                </a:lnTo>
                <a:lnTo>
                  <a:pt x="293090" y="40053"/>
                </a:lnTo>
                <a:lnTo>
                  <a:pt x="297428" y="38364"/>
                </a:lnTo>
                <a:lnTo>
                  <a:pt x="306129" y="38364"/>
                </a:lnTo>
                <a:lnTo>
                  <a:pt x="309232" y="39315"/>
                </a:lnTo>
                <a:lnTo>
                  <a:pt x="311775" y="41217"/>
                </a:lnTo>
                <a:lnTo>
                  <a:pt x="314319" y="43119"/>
                </a:lnTo>
                <a:lnTo>
                  <a:pt x="315591" y="46613"/>
                </a:lnTo>
                <a:lnTo>
                  <a:pt x="315591" y="104755"/>
                </a:lnTo>
                <a:lnTo>
                  <a:pt x="328928" y="104755"/>
                </a:lnTo>
                <a:lnTo>
                  <a:pt x="328928" y="47160"/>
                </a:lnTo>
                <a:lnTo>
                  <a:pt x="327929" y="41787"/>
                </a:lnTo>
                <a:lnTo>
                  <a:pt x="325932" y="37794"/>
                </a:lnTo>
                <a:lnTo>
                  <a:pt x="322223" y="30378"/>
                </a:lnTo>
                <a:lnTo>
                  <a:pt x="315234" y="26670"/>
                </a:lnTo>
                <a:lnTo>
                  <a:pt x="300162" y="26670"/>
                </a:lnTo>
                <a:lnTo>
                  <a:pt x="295835" y="27656"/>
                </a:lnTo>
                <a:lnTo>
                  <a:pt x="291984" y="29629"/>
                </a:lnTo>
                <a:lnTo>
                  <a:pt x="288133" y="31602"/>
                </a:lnTo>
                <a:lnTo>
                  <a:pt x="284780" y="34633"/>
                </a:lnTo>
                <a:lnTo>
                  <a:pt x="281928" y="38721"/>
                </a:lnTo>
                <a:lnTo>
                  <a:pt x="280216" y="35394"/>
                </a:lnTo>
                <a:lnTo>
                  <a:pt x="278314" y="32874"/>
                </a:lnTo>
                <a:lnTo>
                  <a:pt x="276222" y="31162"/>
                </a:lnTo>
                <a:lnTo>
                  <a:pt x="272514" y="28167"/>
                </a:lnTo>
                <a:lnTo>
                  <a:pt x="267616" y="26670"/>
                </a:lnTo>
                <a:lnTo>
                  <a:pt x="256158" y="26670"/>
                </a:lnTo>
                <a:lnTo>
                  <a:pt x="251355" y="28120"/>
                </a:lnTo>
                <a:lnTo>
                  <a:pt x="247123" y="31020"/>
                </a:lnTo>
                <a:lnTo>
                  <a:pt x="244651" y="32731"/>
                </a:lnTo>
                <a:lnTo>
                  <a:pt x="241893" y="35465"/>
                </a:lnTo>
                <a:lnTo>
                  <a:pt x="238850" y="39220"/>
                </a:lnTo>
                <a:lnTo>
                  <a:pt x="238850" y="28381"/>
                </a:lnTo>
                <a:close/>
              </a:path>
              <a:path w="997601" h="107464">
                <a:moveTo>
                  <a:pt x="35303" y="104755"/>
                </a:moveTo>
                <a:lnTo>
                  <a:pt x="49710" y="104755"/>
                </a:lnTo>
                <a:lnTo>
                  <a:pt x="49710" y="12479"/>
                </a:lnTo>
                <a:lnTo>
                  <a:pt x="85013" y="12479"/>
                </a:lnTo>
                <a:lnTo>
                  <a:pt x="85013" y="0"/>
                </a:lnTo>
                <a:lnTo>
                  <a:pt x="0" y="0"/>
                </a:lnTo>
                <a:lnTo>
                  <a:pt x="0" y="12479"/>
                </a:lnTo>
                <a:lnTo>
                  <a:pt x="35303" y="12479"/>
                </a:lnTo>
                <a:lnTo>
                  <a:pt x="35303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075894" y="2046463"/>
            <a:ext cx="0" cy="91770"/>
          </a:xfrm>
          <a:custGeom>
            <a:avLst/>
            <a:gdLst/>
            <a:ahLst/>
            <a:cxnLst/>
            <a:rect l="l" t="t" r="r" b="b"/>
            <a:pathLst>
              <a:path h="104006">
                <a:moveTo>
                  <a:pt x="0" y="0"/>
                </a:moveTo>
                <a:lnTo>
                  <a:pt x="0" y="104006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264233" y="2045804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496606" y="2045804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596822" y="2071119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4" y="12408"/>
                </a:moveTo>
                <a:lnTo>
                  <a:pt x="64544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4" y="55622"/>
                </a:lnTo>
                <a:lnTo>
                  <a:pt x="17068" y="52579"/>
                </a:lnTo>
                <a:lnTo>
                  <a:pt x="19766" y="50202"/>
                </a:lnTo>
                <a:lnTo>
                  <a:pt x="22929" y="48491"/>
                </a:lnTo>
                <a:lnTo>
                  <a:pt x="26091" y="46780"/>
                </a:lnTo>
                <a:lnTo>
                  <a:pt x="29883" y="45923"/>
                </a:lnTo>
                <a:lnTo>
                  <a:pt x="40390" y="45923"/>
                </a:lnTo>
                <a:lnTo>
                  <a:pt x="45609" y="47873"/>
                </a:lnTo>
                <a:lnTo>
                  <a:pt x="49959" y="51771"/>
                </a:lnTo>
                <a:lnTo>
                  <a:pt x="54310" y="55670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7" y="91705"/>
                </a:lnTo>
                <a:lnTo>
                  <a:pt x="26578" y="90992"/>
                </a:lnTo>
                <a:lnTo>
                  <a:pt x="23535" y="89565"/>
                </a:lnTo>
                <a:lnTo>
                  <a:pt x="17592" y="86761"/>
                </a:lnTo>
                <a:lnTo>
                  <a:pt x="14192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4"/>
                </a:lnTo>
                <a:lnTo>
                  <a:pt x="4338" y="91265"/>
                </a:lnTo>
                <a:lnTo>
                  <a:pt x="10733" y="95948"/>
                </a:lnTo>
                <a:lnTo>
                  <a:pt x="17128" y="100630"/>
                </a:lnTo>
                <a:lnTo>
                  <a:pt x="24486" y="102972"/>
                </a:lnTo>
                <a:lnTo>
                  <a:pt x="32807" y="102972"/>
                </a:lnTo>
                <a:lnTo>
                  <a:pt x="39192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9" y="79227"/>
                </a:lnTo>
                <a:lnTo>
                  <a:pt x="70321" y="66390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8"/>
                </a:lnTo>
                <a:lnTo>
                  <a:pt x="49670" y="36621"/>
                </a:lnTo>
                <a:lnTo>
                  <a:pt x="36729" y="34372"/>
                </a:lnTo>
                <a:lnTo>
                  <a:pt x="31737" y="34372"/>
                </a:lnTo>
                <a:lnTo>
                  <a:pt x="27339" y="35156"/>
                </a:lnTo>
                <a:lnTo>
                  <a:pt x="23535" y="36725"/>
                </a:lnTo>
                <a:lnTo>
                  <a:pt x="21396" y="37628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4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675966" y="2044294"/>
            <a:ext cx="1633663" cy="96520"/>
          </a:xfrm>
          <a:custGeom>
            <a:avLst/>
            <a:gdLst/>
            <a:ahLst/>
            <a:cxnLst/>
            <a:rect l="l" t="t" r="r" b="b"/>
            <a:pathLst>
              <a:path w="1797029" h="109389">
                <a:moveTo>
                  <a:pt x="1054207" y="4064"/>
                </a:moveTo>
                <a:lnTo>
                  <a:pt x="1007421" y="68956"/>
                </a:lnTo>
                <a:lnTo>
                  <a:pt x="1019260" y="70311"/>
                </a:lnTo>
                <a:lnTo>
                  <a:pt x="1051996" y="24031"/>
                </a:lnTo>
                <a:lnTo>
                  <a:pt x="1054207" y="4064"/>
                </a:lnTo>
                <a:close/>
              </a:path>
              <a:path w="1797029" h="109389">
                <a:moveTo>
                  <a:pt x="1126930" y="34158"/>
                </a:moveTo>
                <a:lnTo>
                  <a:pt x="1126930" y="106466"/>
                </a:lnTo>
                <a:lnTo>
                  <a:pt x="1140623" y="106466"/>
                </a:lnTo>
                <a:lnTo>
                  <a:pt x="1140623" y="4777"/>
                </a:lnTo>
                <a:lnTo>
                  <a:pt x="1130495" y="4777"/>
                </a:lnTo>
                <a:lnTo>
                  <a:pt x="1128689" y="12669"/>
                </a:lnTo>
                <a:lnTo>
                  <a:pt x="1125955" y="17672"/>
                </a:lnTo>
                <a:lnTo>
                  <a:pt x="1122294" y="19788"/>
                </a:lnTo>
                <a:lnTo>
                  <a:pt x="1118633" y="21904"/>
                </a:lnTo>
                <a:lnTo>
                  <a:pt x="1112166" y="23413"/>
                </a:lnTo>
                <a:lnTo>
                  <a:pt x="1102895" y="24317"/>
                </a:lnTo>
                <a:lnTo>
                  <a:pt x="1102895" y="34158"/>
                </a:lnTo>
                <a:lnTo>
                  <a:pt x="1126930" y="34158"/>
                </a:lnTo>
                <a:close/>
              </a:path>
              <a:path w="1797029" h="109389">
                <a:moveTo>
                  <a:pt x="1208211" y="106466"/>
                </a:moveTo>
                <a:lnTo>
                  <a:pt x="1210398" y="96007"/>
                </a:lnTo>
                <a:lnTo>
                  <a:pt x="1212181" y="88425"/>
                </a:lnTo>
                <a:lnTo>
                  <a:pt x="1213560" y="83718"/>
                </a:lnTo>
                <a:lnTo>
                  <a:pt x="1217640" y="71832"/>
                </a:lnTo>
                <a:lnTo>
                  <a:pt x="1222974" y="59401"/>
                </a:lnTo>
                <a:lnTo>
                  <a:pt x="1224690" y="55764"/>
                </a:lnTo>
                <a:lnTo>
                  <a:pt x="1230699" y="44471"/>
                </a:lnTo>
                <a:lnTo>
                  <a:pt x="1237416" y="33872"/>
                </a:lnTo>
                <a:lnTo>
                  <a:pt x="1242860" y="25980"/>
                </a:lnTo>
                <a:lnTo>
                  <a:pt x="1247222" y="20442"/>
                </a:lnTo>
                <a:lnTo>
                  <a:pt x="1250503" y="17257"/>
                </a:lnTo>
                <a:lnTo>
                  <a:pt x="1250503" y="6061"/>
                </a:lnTo>
                <a:lnTo>
                  <a:pt x="1179469" y="6061"/>
                </a:lnTo>
                <a:lnTo>
                  <a:pt x="1179469" y="18968"/>
                </a:lnTo>
                <a:lnTo>
                  <a:pt x="1235954" y="18968"/>
                </a:lnTo>
                <a:lnTo>
                  <a:pt x="1229785" y="26522"/>
                </a:lnTo>
                <a:lnTo>
                  <a:pt x="1222473" y="36816"/>
                </a:lnTo>
                <a:lnTo>
                  <a:pt x="1215413" y="48277"/>
                </a:lnTo>
                <a:lnTo>
                  <a:pt x="1209818" y="58745"/>
                </a:lnTo>
                <a:lnTo>
                  <a:pt x="1204396" y="70639"/>
                </a:lnTo>
                <a:lnTo>
                  <a:pt x="1199955" y="82557"/>
                </a:lnTo>
                <a:lnTo>
                  <a:pt x="1196496" y="94500"/>
                </a:lnTo>
                <a:lnTo>
                  <a:pt x="1194018" y="106466"/>
                </a:lnTo>
                <a:lnTo>
                  <a:pt x="1208211" y="106466"/>
                </a:lnTo>
                <a:close/>
              </a:path>
              <a:path w="1797029" h="109389">
                <a:moveTo>
                  <a:pt x="1271487" y="121952"/>
                </a:moveTo>
                <a:lnTo>
                  <a:pt x="1264386" y="136274"/>
                </a:lnTo>
                <a:lnTo>
                  <a:pt x="1273302" y="136274"/>
                </a:lnTo>
                <a:lnTo>
                  <a:pt x="1280267" y="125071"/>
                </a:lnTo>
                <a:lnTo>
                  <a:pt x="1286658" y="113758"/>
                </a:lnTo>
                <a:lnTo>
                  <a:pt x="1290775" y="104968"/>
                </a:lnTo>
                <a:lnTo>
                  <a:pt x="1294522" y="93341"/>
                </a:lnTo>
                <a:lnTo>
                  <a:pt x="1296740" y="80832"/>
                </a:lnTo>
                <a:lnTo>
                  <a:pt x="1297480" y="67317"/>
                </a:lnTo>
                <a:lnTo>
                  <a:pt x="1297480" y="61945"/>
                </a:lnTo>
                <a:lnTo>
                  <a:pt x="1296992" y="56359"/>
                </a:lnTo>
                <a:lnTo>
                  <a:pt x="1296018" y="50559"/>
                </a:lnTo>
                <a:lnTo>
                  <a:pt x="1295043" y="44759"/>
                </a:lnTo>
                <a:lnTo>
                  <a:pt x="1293414" y="38888"/>
                </a:lnTo>
                <a:lnTo>
                  <a:pt x="1291132" y="32945"/>
                </a:lnTo>
                <a:lnTo>
                  <a:pt x="1289325" y="28143"/>
                </a:lnTo>
                <a:lnTo>
                  <a:pt x="1287649" y="24376"/>
                </a:lnTo>
                <a:lnTo>
                  <a:pt x="1286104" y="21642"/>
                </a:lnTo>
                <a:lnTo>
                  <a:pt x="1281619" y="14180"/>
                </a:lnTo>
                <a:lnTo>
                  <a:pt x="1272803" y="0"/>
                </a:lnTo>
                <a:lnTo>
                  <a:pt x="1264173" y="0"/>
                </a:lnTo>
                <a:lnTo>
                  <a:pt x="1268826" y="9020"/>
                </a:lnTo>
                <a:lnTo>
                  <a:pt x="1274521" y="21034"/>
                </a:lnTo>
                <a:lnTo>
                  <a:pt x="1278222" y="30378"/>
                </a:lnTo>
                <a:lnTo>
                  <a:pt x="1281441" y="42216"/>
                </a:lnTo>
                <a:lnTo>
                  <a:pt x="1283360" y="54772"/>
                </a:lnTo>
                <a:lnTo>
                  <a:pt x="1284000" y="68101"/>
                </a:lnTo>
                <a:lnTo>
                  <a:pt x="1283551" y="79991"/>
                </a:lnTo>
                <a:lnTo>
                  <a:pt x="1281891" y="92663"/>
                </a:lnTo>
                <a:lnTo>
                  <a:pt x="1279008" y="104041"/>
                </a:lnTo>
                <a:lnTo>
                  <a:pt x="1276513" y="110715"/>
                </a:lnTo>
                <a:lnTo>
                  <a:pt x="1271487" y="121952"/>
                </a:lnTo>
                <a:close/>
              </a:path>
              <a:path w="1797029" h="109389">
                <a:moveTo>
                  <a:pt x="1351088" y="47849"/>
                </a:moveTo>
                <a:lnTo>
                  <a:pt x="1351088" y="59829"/>
                </a:lnTo>
                <a:lnTo>
                  <a:pt x="1425475" y="59829"/>
                </a:lnTo>
                <a:lnTo>
                  <a:pt x="1425475" y="47849"/>
                </a:lnTo>
                <a:lnTo>
                  <a:pt x="1351088" y="47849"/>
                </a:lnTo>
                <a:close/>
              </a:path>
              <a:path w="1797029" h="109389">
                <a:moveTo>
                  <a:pt x="1351088" y="78441"/>
                </a:moveTo>
                <a:lnTo>
                  <a:pt x="1351088" y="90635"/>
                </a:lnTo>
                <a:lnTo>
                  <a:pt x="1425475" y="90635"/>
                </a:lnTo>
                <a:lnTo>
                  <a:pt x="1425475" y="78441"/>
                </a:lnTo>
                <a:lnTo>
                  <a:pt x="1351088" y="78441"/>
                </a:lnTo>
                <a:close/>
              </a:path>
              <a:path w="1797029" h="109389">
                <a:moveTo>
                  <a:pt x="1485004" y="53625"/>
                </a:moveTo>
                <a:lnTo>
                  <a:pt x="1485298" y="48790"/>
                </a:lnTo>
                <a:lnTo>
                  <a:pt x="1487627" y="35354"/>
                </a:lnTo>
                <a:lnTo>
                  <a:pt x="1492065" y="25136"/>
                </a:lnTo>
                <a:lnTo>
                  <a:pt x="1496296" y="18505"/>
                </a:lnTo>
                <a:lnTo>
                  <a:pt x="1502002" y="15189"/>
                </a:lnTo>
                <a:lnTo>
                  <a:pt x="1515458" y="15189"/>
                </a:lnTo>
                <a:lnTo>
                  <a:pt x="1520141" y="17328"/>
                </a:lnTo>
                <a:lnTo>
                  <a:pt x="1523231" y="21607"/>
                </a:lnTo>
                <a:lnTo>
                  <a:pt x="1524896" y="23888"/>
                </a:lnTo>
                <a:lnTo>
                  <a:pt x="1526108" y="27050"/>
                </a:lnTo>
                <a:lnTo>
                  <a:pt x="1526869" y="31091"/>
                </a:lnTo>
                <a:lnTo>
                  <a:pt x="1539564" y="31091"/>
                </a:lnTo>
                <a:lnTo>
                  <a:pt x="1539564" y="24816"/>
                </a:lnTo>
                <a:lnTo>
                  <a:pt x="1537317" y="18719"/>
                </a:lnTo>
                <a:lnTo>
                  <a:pt x="1532824" y="12800"/>
                </a:lnTo>
                <a:lnTo>
                  <a:pt x="1523464" y="6132"/>
                </a:lnTo>
                <a:lnTo>
                  <a:pt x="1508968" y="3922"/>
                </a:lnTo>
                <a:lnTo>
                  <a:pt x="1505373" y="4075"/>
                </a:lnTo>
                <a:lnTo>
                  <a:pt x="1492916" y="7688"/>
                </a:lnTo>
                <a:lnTo>
                  <a:pt x="1483250" y="16099"/>
                </a:lnTo>
                <a:lnTo>
                  <a:pt x="1476374" y="29309"/>
                </a:lnTo>
                <a:lnTo>
                  <a:pt x="1474546" y="35473"/>
                </a:lnTo>
                <a:lnTo>
                  <a:pt x="1472440" y="47667"/>
                </a:lnTo>
                <a:lnTo>
                  <a:pt x="1471738" y="61612"/>
                </a:lnTo>
                <a:lnTo>
                  <a:pt x="1472892" y="77100"/>
                </a:lnTo>
                <a:lnTo>
                  <a:pt x="1476363" y="89320"/>
                </a:lnTo>
                <a:lnTo>
                  <a:pt x="1482151" y="98230"/>
                </a:lnTo>
                <a:lnTo>
                  <a:pt x="1483423" y="99503"/>
                </a:lnTo>
                <a:lnTo>
                  <a:pt x="1486644" y="81270"/>
                </a:lnTo>
                <a:lnTo>
                  <a:pt x="1486644" y="67435"/>
                </a:lnTo>
                <a:lnTo>
                  <a:pt x="1485004" y="53625"/>
                </a:lnTo>
                <a:close/>
              </a:path>
              <a:path w="1797029" h="109389">
                <a:moveTo>
                  <a:pt x="1522899" y="105908"/>
                </a:moveTo>
                <a:lnTo>
                  <a:pt x="1532717" y="98373"/>
                </a:lnTo>
                <a:lnTo>
                  <a:pt x="1533294" y="97674"/>
                </a:lnTo>
                <a:lnTo>
                  <a:pt x="1539655" y="86447"/>
                </a:lnTo>
                <a:lnTo>
                  <a:pt x="1541775" y="73735"/>
                </a:lnTo>
                <a:lnTo>
                  <a:pt x="1541765" y="72678"/>
                </a:lnTo>
                <a:lnTo>
                  <a:pt x="1539227" y="59092"/>
                </a:lnTo>
                <a:lnTo>
                  <a:pt x="1532218" y="49275"/>
                </a:lnTo>
                <a:lnTo>
                  <a:pt x="1525847" y="43808"/>
                </a:lnTo>
                <a:lnTo>
                  <a:pt x="1518382" y="41074"/>
                </a:lnTo>
                <a:lnTo>
                  <a:pt x="1504783" y="41074"/>
                </a:lnTo>
                <a:lnTo>
                  <a:pt x="1500219" y="42026"/>
                </a:lnTo>
                <a:lnTo>
                  <a:pt x="1496129" y="43927"/>
                </a:lnTo>
                <a:lnTo>
                  <a:pt x="1491661" y="46066"/>
                </a:lnTo>
                <a:lnTo>
                  <a:pt x="1487952" y="49299"/>
                </a:lnTo>
                <a:lnTo>
                  <a:pt x="1485004" y="53625"/>
                </a:lnTo>
                <a:lnTo>
                  <a:pt x="1486644" y="67435"/>
                </a:lnTo>
                <a:lnTo>
                  <a:pt x="1488725" y="61921"/>
                </a:lnTo>
                <a:lnTo>
                  <a:pt x="1492885" y="58260"/>
                </a:lnTo>
                <a:lnTo>
                  <a:pt x="1497044" y="54600"/>
                </a:lnTo>
                <a:lnTo>
                  <a:pt x="1501883" y="52769"/>
                </a:lnTo>
                <a:lnTo>
                  <a:pt x="1515291" y="52769"/>
                </a:lnTo>
                <a:lnTo>
                  <a:pt x="1520735" y="55134"/>
                </a:lnTo>
                <a:lnTo>
                  <a:pt x="1523730" y="59865"/>
                </a:lnTo>
                <a:lnTo>
                  <a:pt x="1526726" y="64595"/>
                </a:lnTo>
                <a:lnTo>
                  <a:pt x="1528224" y="69575"/>
                </a:lnTo>
                <a:lnTo>
                  <a:pt x="1528224" y="80984"/>
                </a:lnTo>
                <a:lnTo>
                  <a:pt x="1526548" y="86345"/>
                </a:lnTo>
                <a:lnTo>
                  <a:pt x="1523196" y="90885"/>
                </a:lnTo>
                <a:lnTo>
                  <a:pt x="1519844" y="95425"/>
                </a:lnTo>
                <a:lnTo>
                  <a:pt x="1514792" y="97695"/>
                </a:lnTo>
                <a:lnTo>
                  <a:pt x="1501336" y="97695"/>
                </a:lnTo>
                <a:lnTo>
                  <a:pt x="1496094" y="95496"/>
                </a:lnTo>
                <a:lnTo>
                  <a:pt x="1492314" y="91099"/>
                </a:lnTo>
                <a:lnTo>
                  <a:pt x="1488534" y="86701"/>
                </a:lnTo>
                <a:lnTo>
                  <a:pt x="1486644" y="81270"/>
                </a:lnTo>
                <a:lnTo>
                  <a:pt x="1483423" y="99503"/>
                </a:lnTo>
                <a:lnTo>
                  <a:pt x="1494295" y="106704"/>
                </a:lnTo>
                <a:lnTo>
                  <a:pt x="1506899" y="109105"/>
                </a:lnTo>
                <a:lnTo>
                  <a:pt x="1509904" y="109015"/>
                </a:lnTo>
                <a:lnTo>
                  <a:pt x="1522899" y="105908"/>
                </a:lnTo>
                <a:close/>
              </a:path>
              <a:path w="1797029" h="109389">
                <a:moveTo>
                  <a:pt x="1570350" y="94343"/>
                </a:moveTo>
                <a:lnTo>
                  <a:pt x="1571587" y="89304"/>
                </a:lnTo>
                <a:lnTo>
                  <a:pt x="1574582" y="84716"/>
                </a:lnTo>
                <a:lnTo>
                  <a:pt x="1579337" y="80580"/>
                </a:lnTo>
                <a:lnTo>
                  <a:pt x="1581999" y="78251"/>
                </a:lnTo>
                <a:lnTo>
                  <a:pt x="1585661" y="75803"/>
                </a:lnTo>
                <a:lnTo>
                  <a:pt x="1590320" y="73235"/>
                </a:lnTo>
                <a:lnTo>
                  <a:pt x="1600090" y="67816"/>
                </a:lnTo>
                <a:lnTo>
                  <a:pt x="1608697" y="63014"/>
                </a:lnTo>
                <a:lnTo>
                  <a:pt x="1614664" y="58926"/>
                </a:lnTo>
                <a:lnTo>
                  <a:pt x="1617992" y="55550"/>
                </a:lnTo>
                <a:lnTo>
                  <a:pt x="1623745" y="49750"/>
                </a:lnTo>
                <a:lnTo>
                  <a:pt x="1626621" y="42762"/>
                </a:lnTo>
                <a:lnTo>
                  <a:pt x="1626621" y="26836"/>
                </a:lnTo>
                <a:lnTo>
                  <a:pt x="1623924" y="19800"/>
                </a:lnTo>
                <a:lnTo>
                  <a:pt x="1618526" y="13477"/>
                </a:lnTo>
                <a:lnTo>
                  <a:pt x="1607149" y="6040"/>
                </a:lnTo>
                <a:lnTo>
                  <a:pt x="1592888" y="3993"/>
                </a:lnTo>
                <a:lnTo>
                  <a:pt x="1583859" y="4777"/>
                </a:lnTo>
                <a:lnTo>
                  <a:pt x="1571752" y="9601"/>
                </a:lnTo>
                <a:lnTo>
                  <a:pt x="1563432" y="18826"/>
                </a:lnTo>
                <a:lnTo>
                  <a:pt x="1560294" y="24435"/>
                </a:lnTo>
                <a:lnTo>
                  <a:pt x="1558654" y="31685"/>
                </a:lnTo>
                <a:lnTo>
                  <a:pt x="1558511" y="40575"/>
                </a:lnTo>
                <a:lnTo>
                  <a:pt x="1571562" y="40575"/>
                </a:lnTo>
                <a:lnTo>
                  <a:pt x="1571753" y="34252"/>
                </a:lnTo>
                <a:lnTo>
                  <a:pt x="1572752" y="29309"/>
                </a:lnTo>
                <a:lnTo>
                  <a:pt x="1574558" y="25743"/>
                </a:lnTo>
                <a:lnTo>
                  <a:pt x="1577933" y="19087"/>
                </a:lnTo>
                <a:lnTo>
                  <a:pt x="1584019" y="15760"/>
                </a:lnTo>
                <a:lnTo>
                  <a:pt x="1598760" y="15760"/>
                </a:lnTo>
                <a:lnTo>
                  <a:pt x="1603514" y="17507"/>
                </a:lnTo>
                <a:lnTo>
                  <a:pt x="1607080" y="21000"/>
                </a:lnTo>
                <a:lnTo>
                  <a:pt x="1610646" y="24495"/>
                </a:lnTo>
                <a:lnTo>
                  <a:pt x="1612429" y="29213"/>
                </a:lnTo>
                <a:lnTo>
                  <a:pt x="1612429" y="40243"/>
                </a:lnTo>
                <a:lnTo>
                  <a:pt x="1610480" y="44759"/>
                </a:lnTo>
                <a:lnTo>
                  <a:pt x="1606581" y="48705"/>
                </a:lnTo>
                <a:lnTo>
                  <a:pt x="1604109" y="51224"/>
                </a:lnTo>
                <a:lnTo>
                  <a:pt x="1599805" y="54267"/>
                </a:lnTo>
                <a:lnTo>
                  <a:pt x="1593671" y="57832"/>
                </a:lnTo>
                <a:lnTo>
                  <a:pt x="1579979" y="65748"/>
                </a:lnTo>
                <a:lnTo>
                  <a:pt x="1579713" y="65903"/>
                </a:lnTo>
                <a:lnTo>
                  <a:pt x="1568380" y="74267"/>
                </a:lnTo>
                <a:lnTo>
                  <a:pt x="1561470" y="83504"/>
                </a:lnTo>
                <a:lnTo>
                  <a:pt x="1558309" y="90018"/>
                </a:lnTo>
                <a:lnTo>
                  <a:pt x="1556491" y="97671"/>
                </a:lnTo>
                <a:lnTo>
                  <a:pt x="1556016" y="106466"/>
                </a:lnTo>
                <a:lnTo>
                  <a:pt x="1626123" y="106466"/>
                </a:lnTo>
                <a:lnTo>
                  <a:pt x="1626123" y="94343"/>
                </a:lnTo>
                <a:lnTo>
                  <a:pt x="1570350" y="94343"/>
                </a:lnTo>
                <a:close/>
              </a:path>
              <a:path w="1797029" h="109389">
                <a:moveTo>
                  <a:pt x="1670745" y="106466"/>
                </a:moveTo>
                <a:lnTo>
                  <a:pt x="1672933" y="96007"/>
                </a:lnTo>
                <a:lnTo>
                  <a:pt x="1674715" y="88425"/>
                </a:lnTo>
                <a:lnTo>
                  <a:pt x="1676094" y="83718"/>
                </a:lnTo>
                <a:lnTo>
                  <a:pt x="1680175" y="71833"/>
                </a:lnTo>
                <a:lnTo>
                  <a:pt x="1685509" y="59401"/>
                </a:lnTo>
                <a:lnTo>
                  <a:pt x="1687225" y="55765"/>
                </a:lnTo>
                <a:lnTo>
                  <a:pt x="1693234" y="44471"/>
                </a:lnTo>
                <a:lnTo>
                  <a:pt x="1699951" y="33872"/>
                </a:lnTo>
                <a:lnTo>
                  <a:pt x="1705394" y="25981"/>
                </a:lnTo>
                <a:lnTo>
                  <a:pt x="1709757" y="20442"/>
                </a:lnTo>
                <a:lnTo>
                  <a:pt x="1713037" y="17257"/>
                </a:lnTo>
                <a:lnTo>
                  <a:pt x="1713037" y="6061"/>
                </a:lnTo>
                <a:lnTo>
                  <a:pt x="1642003" y="6061"/>
                </a:lnTo>
                <a:lnTo>
                  <a:pt x="1642003" y="18968"/>
                </a:lnTo>
                <a:lnTo>
                  <a:pt x="1698489" y="18968"/>
                </a:lnTo>
                <a:lnTo>
                  <a:pt x="1692320" y="26522"/>
                </a:lnTo>
                <a:lnTo>
                  <a:pt x="1685008" y="36816"/>
                </a:lnTo>
                <a:lnTo>
                  <a:pt x="1677948" y="48277"/>
                </a:lnTo>
                <a:lnTo>
                  <a:pt x="1672353" y="58745"/>
                </a:lnTo>
                <a:lnTo>
                  <a:pt x="1666930" y="70639"/>
                </a:lnTo>
                <a:lnTo>
                  <a:pt x="1662490" y="82558"/>
                </a:lnTo>
                <a:lnTo>
                  <a:pt x="1659030" y="94500"/>
                </a:lnTo>
                <a:lnTo>
                  <a:pt x="1656553" y="106466"/>
                </a:lnTo>
                <a:lnTo>
                  <a:pt x="1670745" y="106466"/>
                </a:lnTo>
                <a:close/>
              </a:path>
              <a:path w="1797029" h="109389">
                <a:moveTo>
                  <a:pt x="1740757" y="94343"/>
                </a:moveTo>
                <a:lnTo>
                  <a:pt x="1741994" y="89304"/>
                </a:lnTo>
                <a:lnTo>
                  <a:pt x="1744990" y="84716"/>
                </a:lnTo>
                <a:lnTo>
                  <a:pt x="1749744" y="80580"/>
                </a:lnTo>
                <a:lnTo>
                  <a:pt x="1752407" y="78251"/>
                </a:lnTo>
                <a:lnTo>
                  <a:pt x="1756068" y="75803"/>
                </a:lnTo>
                <a:lnTo>
                  <a:pt x="1760728" y="73235"/>
                </a:lnTo>
                <a:lnTo>
                  <a:pt x="1770498" y="67816"/>
                </a:lnTo>
                <a:lnTo>
                  <a:pt x="1779104" y="63014"/>
                </a:lnTo>
                <a:lnTo>
                  <a:pt x="1785072" y="58926"/>
                </a:lnTo>
                <a:lnTo>
                  <a:pt x="1788400" y="55550"/>
                </a:lnTo>
                <a:lnTo>
                  <a:pt x="1794152" y="49750"/>
                </a:lnTo>
                <a:lnTo>
                  <a:pt x="1797029" y="42762"/>
                </a:lnTo>
                <a:lnTo>
                  <a:pt x="1797029" y="26836"/>
                </a:lnTo>
                <a:lnTo>
                  <a:pt x="1794331" y="19800"/>
                </a:lnTo>
                <a:lnTo>
                  <a:pt x="1788934" y="13477"/>
                </a:lnTo>
                <a:lnTo>
                  <a:pt x="1777557" y="6040"/>
                </a:lnTo>
                <a:lnTo>
                  <a:pt x="1763295" y="3993"/>
                </a:lnTo>
                <a:lnTo>
                  <a:pt x="1754266" y="4777"/>
                </a:lnTo>
                <a:lnTo>
                  <a:pt x="1742160" y="9601"/>
                </a:lnTo>
                <a:lnTo>
                  <a:pt x="1733840" y="18826"/>
                </a:lnTo>
                <a:lnTo>
                  <a:pt x="1730702" y="24435"/>
                </a:lnTo>
                <a:lnTo>
                  <a:pt x="1729061" y="31685"/>
                </a:lnTo>
                <a:lnTo>
                  <a:pt x="1728919" y="40575"/>
                </a:lnTo>
                <a:lnTo>
                  <a:pt x="1741970" y="40575"/>
                </a:lnTo>
                <a:lnTo>
                  <a:pt x="1742161" y="34252"/>
                </a:lnTo>
                <a:lnTo>
                  <a:pt x="1743159" y="29309"/>
                </a:lnTo>
                <a:lnTo>
                  <a:pt x="1744965" y="25743"/>
                </a:lnTo>
                <a:lnTo>
                  <a:pt x="1748341" y="19087"/>
                </a:lnTo>
                <a:lnTo>
                  <a:pt x="1754427" y="15760"/>
                </a:lnTo>
                <a:lnTo>
                  <a:pt x="1769167" y="15760"/>
                </a:lnTo>
                <a:lnTo>
                  <a:pt x="1773922" y="17507"/>
                </a:lnTo>
                <a:lnTo>
                  <a:pt x="1777488" y="21000"/>
                </a:lnTo>
                <a:lnTo>
                  <a:pt x="1781054" y="24495"/>
                </a:lnTo>
                <a:lnTo>
                  <a:pt x="1782837" y="29213"/>
                </a:lnTo>
                <a:lnTo>
                  <a:pt x="1782837" y="40243"/>
                </a:lnTo>
                <a:lnTo>
                  <a:pt x="1780887" y="44759"/>
                </a:lnTo>
                <a:lnTo>
                  <a:pt x="1776989" y="48705"/>
                </a:lnTo>
                <a:lnTo>
                  <a:pt x="1774516" y="51224"/>
                </a:lnTo>
                <a:lnTo>
                  <a:pt x="1770212" y="54267"/>
                </a:lnTo>
                <a:lnTo>
                  <a:pt x="1764079" y="57832"/>
                </a:lnTo>
                <a:lnTo>
                  <a:pt x="1750386" y="65748"/>
                </a:lnTo>
                <a:lnTo>
                  <a:pt x="1750120" y="65903"/>
                </a:lnTo>
                <a:lnTo>
                  <a:pt x="1738787" y="74267"/>
                </a:lnTo>
                <a:lnTo>
                  <a:pt x="1731878" y="83504"/>
                </a:lnTo>
                <a:lnTo>
                  <a:pt x="1728717" y="90018"/>
                </a:lnTo>
                <a:lnTo>
                  <a:pt x="1726898" y="97671"/>
                </a:lnTo>
                <a:lnTo>
                  <a:pt x="1726423" y="106466"/>
                </a:lnTo>
                <a:lnTo>
                  <a:pt x="1796530" y="106466"/>
                </a:lnTo>
                <a:lnTo>
                  <a:pt x="1796530" y="94343"/>
                </a:lnTo>
                <a:lnTo>
                  <a:pt x="1740757" y="94343"/>
                </a:lnTo>
                <a:close/>
              </a:path>
              <a:path w="1797029" h="109389">
                <a:moveTo>
                  <a:pt x="596450" y="71904"/>
                </a:moveTo>
                <a:lnTo>
                  <a:pt x="598388" y="67067"/>
                </a:lnTo>
                <a:lnTo>
                  <a:pt x="602263" y="63573"/>
                </a:lnTo>
                <a:lnTo>
                  <a:pt x="606138" y="60078"/>
                </a:lnTo>
                <a:lnTo>
                  <a:pt x="611142" y="58331"/>
                </a:lnTo>
                <a:lnTo>
                  <a:pt x="623600" y="58331"/>
                </a:lnTo>
                <a:lnTo>
                  <a:pt x="628782" y="60043"/>
                </a:lnTo>
                <a:lnTo>
                  <a:pt x="632824" y="63466"/>
                </a:lnTo>
                <a:lnTo>
                  <a:pt x="636865" y="66888"/>
                </a:lnTo>
                <a:lnTo>
                  <a:pt x="638886" y="71904"/>
                </a:lnTo>
                <a:lnTo>
                  <a:pt x="638886" y="84882"/>
                </a:lnTo>
                <a:lnTo>
                  <a:pt x="636925" y="89672"/>
                </a:lnTo>
                <a:lnTo>
                  <a:pt x="633002" y="92881"/>
                </a:lnTo>
                <a:lnTo>
                  <a:pt x="633460" y="106713"/>
                </a:lnTo>
                <a:lnTo>
                  <a:pt x="643522" y="100012"/>
                </a:lnTo>
                <a:lnTo>
                  <a:pt x="649560" y="93760"/>
                </a:lnTo>
                <a:lnTo>
                  <a:pt x="652579" y="86142"/>
                </a:lnTo>
                <a:lnTo>
                  <a:pt x="652579" y="69551"/>
                </a:lnTo>
                <a:lnTo>
                  <a:pt x="650321" y="63370"/>
                </a:lnTo>
                <a:lnTo>
                  <a:pt x="645804" y="58616"/>
                </a:lnTo>
                <a:lnTo>
                  <a:pt x="643379" y="56097"/>
                </a:lnTo>
                <a:lnTo>
                  <a:pt x="640051" y="53862"/>
                </a:lnTo>
                <a:lnTo>
                  <a:pt x="635819" y="51914"/>
                </a:lnTo>
                <a:lnTo>
                  <a:pt x="635462" y="27288"/>
                </a:lnTo>
                <a:lnTo>
                  <a:pt x="635462" y="35464"/>
                </a:lnTo>
                <a:lnTo>
                  <a:pt x="633870" y="39232"/>
                </a:lnTo>
                <a:lnTo>
                  <a:pt x="630684" y="42394"/>
                </a:lnTo>
                <a:lnTo>
                  <a:pt x="627498" y="45555"/>
                </a:lnTo>
                <a:lnTo>
                  <a:pt x="623077" y="47135"/>
                </a:lnTo>
                <a:lnTo>
                  <a:pt x="612569" y="47135"/>
                </a:lnTo>
                <a:lnTo>
                  <a:pt x="608361" y="45781"/>
                </a:lnTo>
                <a:lnTo>
                  <a:pt x="604795" y="43071"/>
                </a:lnTo>
                <a:lnTo>
                  <a:pt x="601229" y="40361"/>
                </a:lnTo>
                <a:lnTo>
                  <a:pt x="599446" y="36605"/>
                </a:lnTo>
                <a:lnTo>
                  <a:pt x="599446" y="27525"/>
                </a:lnTo>
                <a:lnTo>
                  <a:pt x="600825" y="23793"/>
                </a:lnTo>
                <a:lnTo>
                  <a:pt x="603582" y="20608"/>
                </a:lnTo>
                <a:lnTo>
                  <a:pt x="606340" y="17423"/>
                </a:lnTo>
                <a:lnTo>
                  <a:pt x="610809" y="15830"/>
                </a:lnTo>
                <a:lnTo>
                  <a:pt x="617704" y="4064"/>
                </a:lnTo>
                <a:lnTo>
                  <a:pt x="607576" y="4064"/>
                </a:lnTo>
                <a:lnTo>
                  <a:pt x="599755" y="6798"/>
                </a:lnTo>
                <a:lnTo>
                  <a:pt x="594240" y="12265"/>
                </a:lnTo>
                <a:lnTo>
                  <a:pt x="588724" y="17732"/>
                </a:lnTo>
                <a:lnTo>
                  <a:pt x="585966" y="24268"/>
                </a:lnTo>
                <a:lnTo>
                  <a:pt x="585966" y="37960"/>
                </a:lnTo>
                <a:lnTo>
                  <a:pt x="587844" y="42905"/>
                </a:lnTo>
                <a:lnTo>
                  <a:pt x="591600" y="46707"/>
                </a:lnTo>
                <a:lnTo>
                  <a:pt x="593598" y="48752"/>
                </a:lnTo>
                <a:lnTo>
                  <a:pt x="596379" y="50535"/>
                </a:lnTo>
                <a:lnTo>
                  <a:pt x="599945" y="52056"/>
                </a:lnTo>
                <a:lnTo>
                  <a:pt x="594144" y="54385"/>
                </a:lnTo>
                <a:lnTo>
                  <a:pt x="589770" y="57749"/>
                </a:lnTo>
                <a:lnTo>
                  <a:pt x="586822" y="62146"/>
                </a:lnTo>
                <a:lnTo>
                  <a:pt x="583874" y="66544"/>
                </a:lnTo>
                <a:lnTo>
                  <a:pt x="582400" y="71761"/>
                </a:lnTo>
                <a:lnTo>
                  <a:pt x="582401" y="78107"/>
                </a:lnTo>
                <a:lnTo>
                  <a:pt x="585029" y="91492"/>
                </a:lnTo>
                <a:lnTo>
                  <a:pt x="592706" y="101296"/>
                </a:lnTo>
                <a:lnTo>
                  <a:pt x="593554" y="101942"/>
                </a:lnTo>
                <a:lnTo>
                  <a:pt x="596450" y="83409"/>
                </a:lnTo>
                <a:lnTo>
                  <a:pt x="596450" y="71904"/>
                </a:lnTo>
                <a:close/>
              </a:path>
              <a:path w="1797029" h="109389">
                <a:moveTo>
                  <a:pt x="304323" y="71904"/>
                </a:moveTo>
                <a:lnTo>
                  <a:pt x="306261" y="67067"/>
                </a:lnTo>
                <a:lnTo>
                  <a:pt x="310136" y="63573"/>
                </a:lnTo>
                <a:lnTo>
                  <a:pt x="314011" y="60078"/>
                </a:lnTo>
                <a:lnTo>
                  <a:pt x="319015" y="58331"/>
                </a:lnTo>
                <a:lnTo>
                  <a:pt x="331472" y="58331"/>
                </a:lnTo>
                <a:lnTo>
                  <a:pt x="336655" y="60043"/>
                </a:lnTo>
                <a:lnTo>
                  <a:pt x="340697" y="63466"/>
                </a:lnTo>
                <a:lnTo>
                  <a:pt x="344738" y="66888"/>
                </a:lnTo>
                <a:lnTo>
                  <a:pt x="346759" y="71904"/>
                </a:lnTo>
                <a:lnTo>
                  <a:pt x="346759" y="84882"/>
                </a:lnTo>
                <a:lnTo>
                  <a:pt x="344797" y="89672"/>
                </a:lnTo>
                <a:lnTo>
                  <a:pt x="340875" y="92881"/>
                </a:lnTo>
                <a:lnTo>
                  <a:pt x="341332" y="106713"/>
                </a:lnTo>
                <a:lnTo>
                  <a:pt x="351394" y="100012"/>
                </a:lnTo>
                <a:lnTo>
                  <a:pt x="357433" y="93760"/>
                </a:lnTo>
                <a:lnTo>
                  <a:pt x="360451" y="86142"/>
                </a:lnTo>
                <a:lnTo>
                  <a:pt x="360451" y="69551"/>
                </a:lnTo>
                <a:lnTo>
                  <a:pt x="358194" y="63370"/>
                </a:lnTo>
                <a:lnTo>
                  <a:pt x="353677" y="58616"/>
                </a:lnTo>
                <a:lnTo>
                  <a:pt x="351252" y="56097"/>
                </a:lnTo>
                <a:lnTo>
                  <a:pt x="347924" y="53862"/>
                </a:lnTo>
                <a:lnTo>
                  <a:pt x="343692" y="51914"/>
                </a:lnTo>
                <a:lnTo>
                  <a:pt x="343335" y="27288"/>
                </a:lnTo>
                <a:lnTo>
                  <a:pt x="343335" y="35464"/>
                </a:lnTo>
                <a:lnTo>
                  <a:pt x="341742" y="39232"/>
                </a:lnTo>
                <a:lnTo>
                  <a:pt x="338557" y="42394"/>
                </a:lnTo>
                <a:lnTo>
                  <a:pt x="335371" y="45555"/>
                </a:lnTo>
                <a:lnTo>
                  <a:pt x="330949" y="47135"/>
                </a:lnTo>
                <a:lnTo>
                  <a:pt x="320442" y="47135"/>
                </a:lnTo>
                <a:lnTo>
                  <a:pt x="316234" y="45781"/>
                </a:lnTo>
                <a:lnTo>
                  <a:pt x="312668" y="43071"/>
                </a:lnTo>
                <a:lnTo>
                  <a:pt x="309102" y="40361"/>
                </a:lnTo>
                <a:lnTo>
                  <a:pt x="307319" y="36605"/>
                </a:lnTo>
                <a:lnTo>
                  <a:pt x="307319" y="27525"/>
                </a:lnTo>
                <a:lnTo>
                  <a:pt x="308698" y="23793"/>
                </a:lnTo>
                <a:lnTo>
                  <a:pt x="311455" y="20608"/>
                </a:lnTo>
                <a:lnTo>
                  <a:pt x="314213" y="17423"/>
                </a:lnTo>
                <a:lnTo>
                  <a:pt x="318682" y="15830"/>
                </a:lnTo>
                <a:lnTo>
                  <a:pt x="325577" y="4064"/>
                </a:lnTo>
                <a:lnTo>
                  <a:pt x="315449" y="4064"/>
                </a:lnTo>
                <a:lnTo>
                  <a:pt x="307628" y="6798"/>
                </a:lnTo>
                <a:lnTo>
                  <a:pt x="302112" y="12265"/>
                </a:lnTo>
                <a:lnTo>
                  <a:pt x="296597" y="17732"/>
                </a:lnTo>
                <a:lnTo>
                  <a:pt x="293839" y="24268"/>
                </a:lnTo>
                <a:lnTo>
                  <a:pt x="293839" y="37960"/>
                </a:lnTo>
                <a:lnTo>
                  <a:pt x="295717" y="42905"/>
                </a:lnTo>
                <a:lnTo>
                  <a:pt x="299473" y="46707"/>
                </a:lnTo>
                <a:lnTo>
                  <a:pt x="301470" y="48752"/>
                </a:lnTo>
                <a:lnTo>
                  <a:pt x="304252" y="50535"/>
                </a:lnTo>
                <a:lnTo>
                  <a:pt x="307818" y="52056"/>
                </a:lnTo>
                <a:lnTo>
                  <a:pt x="302017" y="54385"/>
                </a:lnTo>
                <a:lnTo>
                  <a:pt x="297643" y="57749"/>
                </a:lnTo>
                <a:lnTo>
                  <a:pt x="294695" y="62146"/>
                </a:lnTo>
                <a:lnTo>
                  <a:pt x="291747" y="66544"/>
                </a:lnTo>
                <a:lnTo>
                  <a:pt x="290273" y="71761"/>
                </a:lnTo>
                <a:lnTo>
                  <a:pt x="290274" y="78107"/>
                </a:lnTo>
                <a:lnTo>
                  <a:pt x="292902" y="91492"/>
                </a:lnTo>
                <a:lnTo>
                  <a:pt x="300579" y="101296"/>
                </a:lnTo>
                <a:lnTo>
                  <a:pt x="301426" y="101942"/>
                </a:lnTo>
                <a:lnTo>
                  <a:pt x="304323" y="83409"/>
                </a:lnTo>
                <a:lnTo>
                  <a:pt x="304323" y="71904"/>
                </a:lnTo>
                <a:close/>
              </a:path>
              <a:path w="1797029" h="109389">
                <a:moveTo>
                  <a:pt x="219119" y="71904"/>
                </a:moveTo>
                <a:lnTo>
                  <a:pt x="221057" y="67067"/>
                </a:lnTo>
                <a:lnTo>
                  <a:pt x="224932" y="63573"/>
                </a:lnTo>
                <a:lnTo>
                  <a:pt x="228807" y="60078"/>
                </a:lnTo>
                <a:lnTo>
                  <a:pt x="233811" y="58331"/>
                </a:lnTo>
                <a:lnTo>
                  <a:pt x="246269" y="58331"/>
                </a:lnTo>
                <a:lnTo>
                  <a:pt x="251451" y="60043"/>
                </a:lnTo>
                <a:lnTo>
                  <a:pt x="255493" y="63466"/>
                </a:lnTo>
                <a:lnTo>
                  <a:pt x="259534" y="66888"/>
                </a:lnTo>
                <a:lnTo>
                  <a:pt x="261555" y="71904"/>
                </a:lnTo>
                <a:lnTo>
                  <a:pt x="261555" y="84882"/>
                </a:lnTo>
                <a:lnTo>
                  <a:pt x="259594" y="89672"/>
                </a:lnTo>
                <a:lnTo>
                  <a:pt x="255671" y="92881"/>
                </a:lnTo>
                <a:lnTo>
                  <a:pt x="256129" y="106713"/>
                </a:lnTo>
                <a:lnTo>
                  <a:pt x="266191" y="100012"/>
                </a:lnTo>
                <a:lnTo>
                  <a:pt x="272229" y="93760"/>
                </a:lnTo>
                <a:lnTo>
                  <a:pt x="275248" y="86142"/>
                </a:lnTo>
                <a:lnTo>
                  <a:pt x="275248" y="69551"/>
                </a:lnTo>
                <a:lnTo>
                  <a:pt x="272990" y="63370"/>
                </a:lnTo>
                <a:lnTo>
                  <a:pt x="268473" y="58616"/>
                </a:lnTo>
                <a:lnTo>
                  <a:pt x="266048" y="56097"/>
                </a:lnTo>
                <a:lnTo>
                  <a:pt x="262720" y="53862"/>
                </a:lnTo>
                <a:lnTo>
                  <a:pt x="258488" y="51914"/>
                </a:lnTo>
                <a:lnTo>
                  <a:pt x="258132" y="27288"/>
                </a:lnTo>
                <a:lnTo>
                  <a:pt x="258132" y="35464"/>
                </a:lnTo>
                <a:lnTo>
                  <a:pt x="256539" y="39232"/>
                </a:lnTo>
                <a:lnTo>
                  <a:pt x="253353" y="42394"/>
                </a:lnTo>
                <a:lnTo>
                  <a:pt x="250168" y="45555"/>
                </a:lnTo>
                <a:lnTo>
                  <a:pt x="245746" y="47135"/>
                </a:lnTo>
                <a:lnTo>
                  <a:pt x="235238" y="47135"/>
                </a:lnTo>
                <a:lnTo>
                  <a:pt x="231030" y="45781"/>
                </a:lnTo>
                <a:lnTo>
                  <a:pt x="227464" y="43071"/>
                </a:lnTo>
                <a:lnTo>
                  <a:pt x="223898" y="40361"/>
                </a:lnTo>
                <a:lnTo>
                  <a:pt x="222115" y="36605"/>
                </a:lnTo>
                <a:lnTo>
                  <a:pt x="222115" y="27525"/>
                </a:lnTo>
                <a:lnTo>
                  <a:pt x="223494" y="23793"/>
                </a:lnTo>
                <a:lnTo>
                  <a:pt x="226251" y="20608"/>
                </a:lnTo>
                <a:lnTo>
                  <a:pt x="229009" y="17423"/>
                </a:lnTo>
                <a:lnTo>
                  <a:pt x="233479" y="15830"/>
                </a:lnTo>
                <a:lnTo>
                  <a:pt x="240373" y="4064"/>
                </a:lnTo>
                <a:lnTo>
                  <a:pt x="230245" y="4064"/>
                </a:lnTo>
                <a:lnTo>
                  <a:pt x="222424" y="6798"/>
                </a:lnTo>
                <a:lnTo>
                  <a:pt x="216909" y="12265"/>
                </a:lnTo>
                <a:lnTo>
                  <a:pt x="211393" y="17732"/>
                </a:lnTo>
                <a:lnTo>
                  <a:pt x="208635" y="24268"/>
                </a:lnTo>
                <a:lnTo>
                  <a:pt x="208635" y="37960"/>
                </a:lnTo>
                <a:lnTo>
                  <a:pt x="210513" y="42905"/>
                </a:lnTo>
                <a:lnTo>
                  <a:pt x="214269" y="46707"/>
                </a:lnTo>
                <a:lnTo>
                  <a:pt x="216267" y="48752"/>
                </a:lnTo>
                <a:lnTo>
                  <a:pt x="219048" y="50535"/>
                </a:lnTo>
                <a:lnTo>
                  <a:pt x="222614" y="52056"/>
                </a:lnTo>
                <a:lnTo>
                  <a:pt x="216813" y="54385"/>
                </a:lnTo>
                <a:lnTo>
                  <a:pt x="212439" y="57749"/>
                </a:lnTo>
                <a:lnTo>
                  <a:pt x="209491" y="62146"/>
                </a:lnTo>
                <a:lnTo>
                  <a:pt x="206543" y="66544"/>
                </a:lnTo>
                <a:lnTo>
                  <a:pt x="205069" y="71761"/>
                </a:lnTo>
                <a:lnTo>
                  <a:pt x="205070" y="78107"/>
                </a:lnTo>
                <a:lnTo>
                  <a:pt x="207698" y="91492"/>
                </a:lnTo>
                <a:lnTo>
                  <a:pt x="215375" y="101296"/>
                </a:lnTo>
                <a:lnTo>
                  <a:pt x="216223" y="101942"/>
                </a:lnTo>
                <a:lnTo>
                  <a:pt x="219119" y="83409"/>
                </a:lnTo>
                <a:lnTo>
                  <a:pt x="219119" y="71904"/>
                </a:lnTo>
                <a:close/>
              </a:path>
              <a:path w="1797029" h="109389">
                <a:moveTo>
                  <a:pt x="0" y="47849"/>
                </a:moveTo>
                <a:lnTo>
                  <a:pt x="0" y="59829"/>
                </a:lnTo>
                <a:lnTo>
                  <a:pt x="74387" y="59829"/>
                </a:lnTo>
                <a:lnTo>
                  <a:pt x="74387" y="47849"/>
                </a:lnTo>
                <a:lnTo>
                  <a:pt x="0" y="47849"/>
                </a:lnTo>
                <a:close/>
              </a:path>
              <a:path w="1797029" h="109389">
                <a:moveTo>
                  <a:pt x="0" y="78441"/>
                </a:moveTo>
                <a:lnTo>
                  <a:pt x="0" y="90635"/>
                </a:lnTo>
                <a:lnTo>
                  <a:pt x="74387" y="90635"/>
                </a:lnTo>
                <a:lnTo>
                  <a:pt x="74387" y="78441"/>
                </a:lnTo>
                <a:lnTo>
                  <a:pt x="0" y="78441"/>
                </a:lnTo>
                <a:close/>
              </a:path>
              <a:path w="1797029" h="109389">
                <a:moveTo>
                  <a:pt x="134058" y="94343"/>
                </a:moveTo>
                <a:lnTo>
                  <a:pt x="135295" y="89304"/>
                </a:lnTo>
                <a:lnTo>
                  <a:pt x="138290" y="84716"/>
                </a:lnTo>
                <a:lnTo>
                  <a:pt x="143045" y="80580"/>
                </a:lnTo>
                <a:lnTo>
                  <a:pt x="145707" y="78251"/>
                </a:lnTo>
                <a:lnTo>
                  <a:pt x="149368" y="75803"/>
                </a:lnTo>
                <a:lnTo>
                  <a:pt x="154028" y="73235"/>
                </a:lnTo>
                <a:lnTo>
                  <a:pt x="163799" y="67816"/>
                </a:lnTo>
                <a:lnTo>
                  <a:pt x="172405" y="63014"/>
                </a:lnTo>
                <a:lnTo>
                  <a:pt x="178372" y="58926"/>
                </a:lnTo>
                <a:lnTo>
                  <a:pt x="181700" y="55550"/>
                </a:lnTo>
                <a:lnTo>
                  <a:pt x="187453" y="49750"/>
                </a:lnTo>
                <a:lnTo>
                  <a:pt x="190329" y="42761"/>
                </a:lnTo>
                <a:lnTo>
                  <a:pt x="190329" y="26836"/>
                </a:lnTo>
                <a:lnTo>
                  <a:pt x="187632" y="19800"/>
                </a:lnTo>
                <a:lnTo>
                  <a:pt x="182234" y="13477"/>
                </a:lnTo>
                <a:lnTo>
                  <a:pt x="170857" y="6040"/>
                </a:lnTo>
                <a:lnTo>
                  <a:pt x="156596" y="3993"/>
                </a:lnTo>
                <a:lnTo>
                  <a:pt x="147567" y="4776"/>
                </a:lnTo>
                <a:lnTo>
                  <a:pt x="135460" y="9601"/>
                </a:lnTo>
                <a:lnTo>
                  <a:pt x="127140" y="18826"/>
                </a:lnTo>
                <a:lnTo>
                  <a:pt x="124002" y="24435"/>
                </a:lnTo>
                <a:lnTo>
                  <a:pt x="122362" y="31685"/>
                </a:lnTo>
                <a:lnTo>
                  <a:pt x="122219" y="40575"/>
                </a:lnTo>
                <a:lnTo>
                  <a:pt x="135270" y="40575"/>
                </a:lnTo>
                <a:lnTo>
                  <a:pt x="135461" y="34252"/>
                </a:lnTo>
                <a:lnTo>
                  <a:pt x="136459" y="29308"/>
                </a:lnTo>
                <a:lnTo>
                  <a:pt x="138266" y="25743"/>
                </a:lnTo>
                <a:lnTo>
                  <a:pt x="141641" y="19087"/>
                </a:lnTo>
                <a:lnTo>
                  <a:pt x="147727" y="15759"/>
                </a:lnTo>
                <a:lnTo>
                  <a:pt x="162468" y="15759"/>
                </a:lnTo>
                <a:lnTo>
                  <a:pt x="167222" y="17506"/>
                </a:lnTo>
                <a:lnTo>
                  <a:pt x="170788" y="21000"/>
                </a:lnTo>
                <a:lnTo>
                  <a:pt x="174354" y="24494"/>
                </a:lnTo>
                <a:lnTo>
                  <a:pt x="176137" y="29213"/>
                </a:lnTo>
                <a:lnTo>
                  <a:pt x="176137" y="40242"/>
                </a:lnTo>
                <a:lnTo>
                  <a:pt x="174188" y="44758"/>
                </a:lnTo>
                <a:lnTo>
                  <a:pt x="170289" y="48705"/>
                </a:lnTo>
                <a:lnTo>
                  <a:pt x="167816" y="51224"/>
                </a:lnTo>
                <a:lnTo>
                  <a:pt x="163513" y="54267"/>
                </a:lnTo>
                <a:lnTo>
                  <a:pt x="157380" y="57832"/>
                </a:lnTo>
                <a:lnTo>
                  <a:pt x="143687" y="65747"/>
                </a:lnTo>
                <a:lnTo>
                  <a:pt x="143421" y="65902"/>
                </a:lnTo>
                <a:lnTo>
                  <a:pt x="132088" y="74266"/>
                </a:lnTo>
                <a:lnTo>
                  <a:pt x="125179" y="83504"/>
                </a:lnTo>
                <a:lnTo>
                  <a:pt x="122017" y="90017"/>
                </a:lnTo>
                <a:lnTo>
                  <a:pt x="120198" y="97671"/>
                </a:lnTo>
                <a:lnTo>
                  <a:pt x="119723" y="106466"/>
                </a:lnTo>
                <a:lnTo>
                  <a:pt x="189831" y="106466"/>
                </a:lnTo>
                <a:lnTo>
                  <a:pt x="189831" y="94343"/>
                </a:lnTo>
                <a:lnTo>
                  <a:pt x="134058" y="94343"/>
                </a:lnTo>
                <a:close/>
              </a:path>
              <a:path w="1797029" h="109389">
                <a:moveTo>
                  <a:pt x="257846" y="6643"/>
                </a:moveTo>
                <a:lnTo>
                  <a:pt x="250168" y="4064"/>
                </a:lnTo>
                <a:lnTo>
                  <a:pt x="240373" y="4064"/>
                </a:lnTo>
                <a:lnTo>
                  <a:pt x="233479" y="15830"/>
                </a:lnTo>
                <a:lnTo>
                  <a:pt x="245888" y="15830"/>
                </a:lnTo>
                <a:lnTo>
                  <a:pt x="250524" y="17423"/>
                </a:lnTo>
                <a:lnTo>
                  <a:pt x="253567" y="20608"/>
                </a:lnTo>
                <a:lnTo>
                  <a:pt x="256610" y="23793"/>
                </a:lnTo>
                <a:lnTo>
                  <a:pt x="258132" y="27288"/>
                </a:lnTo>
                <a:lnTo>
                  <a:pt x="258488" y="51914"/>
                </a:lnTo>
                <a:lnTo>
                  <a:pt x="262292" y="49774"/>
                </a:lnTo>
                <a:lnTo>
                  <a:pt x="265097" y="47587"/>
                </a:lnTo>
                <a:lnTo>
                  <a:pt x="266904" y="45353"/>
                </a:lnTo>
                <a:lnTo>
                  <a:pt x="270136" y="41407"/>
                </a:lnTo>
                <a:lnTo>
                  <a:pt x="271754" y="36249"/>
                </a:lnTo>
                <a:lnTo>
                  <a:pt x="271754" y="22985"/>
                </a:lnTo>
                <a:lnTo>
                  <a:pt x="268972" y="16960"/>
                </a:lnTo>
                <a:lnTo>
                  <a:pt x="263409" y="11801"/>
                </a:lnTo>
                <a:lnTo>
                  <a:pt x="257846" y="6643"/>
                </a:lnTo>
                <a:close/>
              </a:path>
              <a:path w="1797029" h="109389">
                <a:moveTo>
                  <a:pt x="255671" y="92881"/>
                </a:moveTo>
                <a:lnTo>
                  <a:pt x="251748" y="96090"/>
                </a:lnTo>
                <a:lnTo>
                  <a:pt x="246815" y="97695"/>
                </a:lnTo>
                <a:lnTo>
                  <a:pt x="233455" y="97695"/>
                </a:lnTo>
                <a:lnTo>
                  <a:pt x="227975" y="95757"/>
                </a:lnTo>
                <a:lnTo>
                  <a:pt x="224432" y="91883"/>
                </a:lnTo>
                <a:lnTo>
                  <a:pt x="220891" y="88008"/>
                </a:lnTo>
                <a:lnTo>
                  <a:pt x="219119" y="83409"/>
                </a:lnTo>
                <a:lnTo>
                  <a:pt x="216223" y="101942"/>
                </a:lnTo>
                <a:lnTo>
                  <a:pt x="227346" y="107527"/>
                </a:lnTo>
                <a:lnTo>
                  <a:pt x="240587" y="109389"/>
                </a:lnTo>
                <a:lnTo>
                  <a:pt x="242818" y="109345"/>
                </a:lnTo>
                <a:lnTo>
                  <a:pt x="256129" y="106713"/>
                </a:lnTo>
                <a:lnTo>
                  <a:pt x="255671" y="92881"/>
                </a:lnTo>
                <a:close/>
              </a:path>
              <a:path w="1797029" h="109389">
                <a:moveTo>
                  <a:pt x="343049" y="6643"/>
                </a:moveTo>
                <a:lnTo>
                  <a:pt x="335371" y="4064"/>
                </a:lnTo>
                <a:lnTo>
                  <a:pt x="325577" y="4064"/>
                </a:lnTo>
                <a:lnTo>
                  <a:pt x="318682" y="15830"/>
                </a:lnTo>
                <a:lnTo>
                  <a:pt x="331092" y="15830"/>
                </a:lnTo>
                <a:lnTo>
                  <a:pt x="335728" y="17423"/>
                </a:lnTo>
                <a:lnTo>
                  <a:pt x="338771" y="20608"/>
                </a:lnTo>
                <a:lnTo>
                  <a:pt x="341814" y="23793"/>
                </a:lnTo>
                <a:lnTo>
                  <a:pt x="343335" y="27288"/>
                </a:lnTo>
                <a:lnTo>
                  <a:pt x="343692" y="51914"/>
                </a:lnTo>
                <a:lnTo>
                  <a:pt x="347496" y="49774"/>
                </a:lnTo>
                <a:lnTo>
                  <a:pt x="350301" y="47587"/>
                </a:lnTo>
                <a:lnTo>
                  <a:pt x="352108" y="45353"/>
                </a:lnTo>
                <a:lnTo>
                  <a:pt x="355340" y="41407"/>
                </a:lnTo>
                <a:lnTo>
                  <a:pt x="356957" y="36249"/>
                </a:lnTo>
                <a:lnTo>
                  <a:pt x="356957" y="22985"/>
                </a:lnTo>
                <a:lnTo>
                  <a:pt x="354176" y="16960"/>
                </a:lnTo>
                <a:lnTo>
                  <a:pt x="348613" y="11801"/>
                </a:lnTo>
                <a:lnTo>
                  <a:pt x="343049" y="6643"/>
                </a:lnTo>
                <a:close/>
              </a:path>
              <a:path w="1797029" h="109389">
                <a:moveTo>
                  <a:pt x="340875" y="92881"/>
                </a:moveTo>
                <a:lnTo>
                  <a:pt x="336952" y="96090"/>
                </a:lnTo>
                <a:lnTo>
                  <a:pt x="332019" y="97695"/>
                </a:lnTo>
                <a:lnTo>
                  <a:pt x="318659" y="97695"/>
                </a:lnTo>
                <a:lnTo>
                  <a:pt x="313179" y="95757"/>
                </a:lnTo>
                <a:lnTo>
                  <a:pt x="309636" y="91883"/>
                </a:lnTo>
                <a:lnTo>
                  <a:pt x="306094" y="88008"/>
                </a:lnTo>
                <a:lnTo>
                  <a:pt x="304323" y="83409"/>
                </a:lnTo>
                <a:lnTo>
                  <a:pt x="301426" y="101942"/>
                </a:lnTo>
                <a:lnTo>
                  <a:pt x="312550" y="107527"/>
                </a:lnTo>
                <a:lnTo>
                  <a:pt x="325791" y="109389"/>
                </a:lnTo>
                <a:lnTo>
                  <a:pt x="328021" y="109345"/>
                </a:lnTo>
                <a:lnTo>
                  <a:pt x="341332" y="106713"/>
                </a:lnTo>
                <a:lnTo>
                  <a:pt x="340875" y="92881"/>
                </a:lnTo>
                <a:close/>
              </a:path>
              <a:path w="1797029" h="109389">
                <a:moveTo>
                  <a:pt x="404005" y="1711"/>
                </a:moveTo>
                <a:lnTo>
                  <a:pt x="370770" y="106466"/>
                </a:lnTo>
                <a:lnTo>
                  <a:pt x="381610" y="106466"/>
                </a:lnTo>
                <a:lnTo>
                  <a:pt x="414846" y="1711"/>
                </a:lnTo>
                <a:lnTo>
                  <a:pt x="404005" y="1711"/>
                </a:lnTo>
                <a:close/>
              </a:path>
              <a:path w="1797029" h="109389">
                <a:moveTo>
                  <a:pt x="417675" y="76658"/>
                </a:moveTo>
                <a:lnTo>
                  <a:pt x="418198" y="80794"/>
                </a:lnTo>
                <a:lnTo>
                  <a:pt x="419243" y="88781"/>
                </a:lnTo>
                <a:lnTo>
                  <a:pt x="421098" y="96292"/>
                </a:lnTo>
                <a:lnTo>
                  <a:pt x="423761" y="103328"/>
                </a:lnTo>
                <a:lnTo>
                  <a:pt x="425710" y="108463"/>
                </a:lnTo>
                <a:lnTo>
                  <a:pt x="427517" y="112527"/>
                </a:lnTo>
                <a:lnTo>
                  <a:pt x="429181" y="115522"/>
                </a:lnTo>
                <a:lnTo>
                  <a:pt x="430845" y="118517"/>
                </a:lnTo>
                <a:lnTo>
                  <a:pt x="435147" y="125435"/>
                </a:lnTo>
                <a:lnTo>
                  <a:pt x="442090" y="136273"/>
                </a:lnTo>
                <a:lnTo>
                  <a:pt x="450720" y="136273"/>
                </a:lnTo>
                <a:lnTo>
                  <a:pt x="446066" y="127253"/>
                </a:lnTo>
                <a:lnTo>
                  <a:pt x="440372" y="115239"/>
                </a:lnTo>
                <a:lnTo>
                  <a:pt x="436670" y="105895"/>
                </a:lnTo>
                <a:lnTo>
                  <a:pt x="433442" y="94004"/>
                </a:lnTo>
                <a:lnTo>
                  <a:pt x="431530" y="81446"/>
                </a:lnTo>
                <a:lnTo>
                  <a:pt x="430893" y="68101"/>
                </a:lnTo>
                <a:lnTo>
                  <a:pt x="431357" y="56147"/>
                </a:lnTo>
                <a:lnTo>
                  <a:pt x="433042" y="43493"/>
                </a:lnTo>
                <a:lnTo>
                  <a:pt x="435956" y="32018"/>
                </a:lnTo>
                <a:lnTo>
                  <a:pt x="438424" y="25427"/>
                </a:lnTo>
                <a:lnTo>
                  <a:pt x="443442" y="14211"/>
                </a:lnTo>
                <a:lnTo>
                  <a:pt x="450506" y="0"/>
                </a:lnTo>
                <a:lnTo>
                  <a:pt x="441591" y="0"/>
                </a:lnTo>
                <a:lnTo>
                  <a:pt x="434550" y="11365"/>
                </a:lnTo>
                <a:lnTo>
                  <a:pt x="428158" y="22670"/>
                </a:lnTo>
                <a:lnTo>
                  <a:pt x="424046" y="31376"/>
                </a:lnTo>
                <a:lnTo>
                  <a:pt x="420352" y="42911"/>
                </a:lnTo>
                <a:lnTo>
                  <a:pt x="418148" y="55420"/>
                </a:lnTo>
                <a:lnTo>
                  <a:pt x="417413" y="68956"/>
                </a:lnTo>
                <a:lnTo>
                  <a:pt x="417413" y="72712"/>
                </a:lnTo>
                <a:lnTo>
                  <a:pt x="417675" y="76658"/>
                </a:lnTo>
                <a:close/>
              </a:path>
              <a:path w="1797029" h="109389">
                <a:moveTo>
                  <a:pt x="468455" y="90920"/>
                </a:moveTo>
                <a:lnTo>
                  <a:pt x="468455" y="106466"/>
                </a:lnTo>
                <a:lnTo>
                  <a:pt x="483360" y="106466"/>
                </a:lnTo>
                <a:lnTo>
                  <a:pt x="483360" y="90920"/>
                </a:lnTo>
                <a:lnTo>
                  <a:pt x="468455" y="90920"/>
                </a:lnTo>
                <a:close/>
              </a:path>
              <a:path w="1797029" h="109389">
                <a:moveTo>
                  <a:pt x="538515" y="97552"/>
                </a:moveTo>
                <a:lnTo>
                  <a:pt x="531858" y="97552"/>
                </a:lnTo>
                <a:lnTo>
                  <a:pt x="531929" y="109247"/>
                </a:lnTo>
                <a:lnTo>
                  <a:pt x="542464" y="107713"/>
                </a:lnTo>
                <a:lnTo>
                  <a:pt x="543816" y="94605"/>
                </a:lnTo>
                <a:lnTo>
                  <a:pt x="538515" y="97552"/>
                </a:lnTo>
                <a:close/>
              </a:path>
              <a:path w="1797029" h="109389">
                <a:moveTo>
                  <a:pt x="497848" y="43718"/>
                </a:moveTo>
                <a:lnTo>
                  <a:pt x="497054" y="57475"/>
                </a:lnTo>
                <a:lnTo>
                  <a:pt x="497753" y="70348"/>
                </a:lnTo>
                <a:lnTo>
                  <a:pt x="500245" y="82912"/>
                </a:lnTo>
                <a:lnTo>
                  <a:pt x="504543" y="93273"/>
                </a:lnTo>
                <a:lnTo>
                  <a:pt x="508489" y="98995"/>
                </a:lnTo>
                <a:lnTo>
                  <a:pt x="518698" y="106684"/>
                </a:lnTo>
                <a:lnTo>
                  <a:pt x="531929" y="109247"/>
                </a:lnTo>
                <a:lnTo>
                  <a:pt x="531858" y="97552"/>
                </a:lnTo>
                <a:lnTo>
                  <a:pt x="523585" y="97552"/>
                </a:lnTo>
                <a:lnTo>
                  <a:pt x="517737" y="92726"/>
                </a:lnTo>
                <a:lnTo>
                  <a:pt x="514313" y="83076"/>
                </a:lnTo>
                <a:lnTo>
                  <a:pt x="512079" y="76753"/>
                </a:lnTo>
                <a:lnTo>
                  <a:pt x="510961" y="68386"/>
                </a:lnTo>
                <a:lnTo>
                  <a:pt x="510961" y="57974"/>
                </a:lnTo>
                <a:lnTo>
                  <a:pt x="511176" y="49987"/>
                </a:lnTo>
                <a:lnTo>
                  <a:pt x="512856" y="36670"/>
                </a:lnTo>
                <a:lnTo>
                  <a:pt x="516203" y="26562"/>
                </a:lnTo>
                <a:lnTo>
                  <a:pt x="519698" y="19455"/>
                </a:lnTo>
                <a:lnTo>
                  <a:pt x="525225" y="15902"/>
                </a:lnTo>
                <a:lnTo>
                  <a:pt x="541011" y="15902"/>
                </a:lnTo>
                <a:lnTo>
                  <a:pt x="546550" y="19645"/>
                </a:lnTo>
                <a:lnTo>
                  <a:pt x="549402" y="27133"/>
                </a:lnTo>
                <a:lnTo>
                  <a:pt x="550387" y="29980"/>
                </a:lnTo>
                <a:lnTo>
                  <a:pt x="552858" y="41685"/>
                </a:lnTo>
                <a:lnTo>
                  <a:pt x="553682" y="55764"/>
                </a:lnTo>
                <a:lnTo>
                  <a:pt x="553338" y="66503"/>
                </a:lnTo>
                <a:lnTo>
                  <a:pt x="551402" y="79803"/>
                </a:lnTo>
                <a:lnTo>
                  <a:pt x="547763" y="88710"/>
                </a:lnTo>
                <a:lnTo>
                  <a:pt x="543816" y="94605"/>
                </a:lnTo>
                <a:lnTo>
                  <a:pt x="542464" y="107713"/>
                </a:lnTo>
                <a:lnTo>
                  <a:pt x="553367" y="101241"/>
                </a:lnTo>
                <a:lnTo>
                  <a:pt x="561313" y="89708"/>
                </a:lnTo>
                <a:lnTo>
                  <a:pt x="564250" y="81696"/>
                </a:lnTo>
                <a:lnTo>
                  <a:pt x="566701" y="69429"/>
                </a:lnTo>
                <a:lnTo>
                  <a:pt x="567518" y="55265"/>
                </a:lnTo>
                <a:lnTo>
                  <a:pt x="566983" y="43714"/>
                </a:lnTo>
                <a:lnTo>
                  <a:pt x="564716" y="30985"/>
                </a:lnTo>
                <a:lnTo>
                  <a:pt x="560671" y="20679"/>
                </a:lnTo>
                <a:lnTo>
                  <a:pt x="556018" y="14026"/>
                </a:lnTo>
                <a:lnTo>
                  <a:pt x="545637" y="6768"/>
                </a:lnTo>
                <a:lnTo>
                  <a:pt x="532001" y="4349"/>
                </a:lnTo>
                <a:lnTo>
                  <a:pt x="531757" y="4350"/>
                </a:lnTo>
                <a:lnTo>
                  <a:pt x="518693" y="6990"/>
                </a:lnTo>
                <a:lnTo>
                  <a:pt x="508623" y="14739"/>
                </a:lnTo>
                <a:lnTo>
                  <a:pt x="501547" y="27596"/>
                </a:lnTo>
                <a:lnTo>
                  <a:pt x="500229" y="31699"/>
                </a:lnTo>
                <a:lnTo>
                  <a:pt x="497848" y="43718"/>
                </a:lnTo>
                <a:close/>
              </a:path>
              <a:path w="1797029" h="109389">
                <a:moveTo>
                  <a:pt x="635177" y="6643"/>
                </a:moveTo>
                <a:lnTo>
                  <a:pt x="627498" y="4064"/>
                </a:lnTo>
                <a:lnTo>
                  <a:pt x="617704" y="4064"/>
                </a:lnTo>
                <a:lnTo>
                  <a:pt x="610809" y="15830"/>
                </a:lnTo>
                <a:lnTo>
                  <a:pt x="623219" y="15830"/>
                </a:lnTo>
                <a:lnTo>
                  <a:pt x="627855" y="17423"/>
                </a:lnTo>
                <a:lnTo>
                  <a:pt x="630898" y="20608"/>
                </a:lnTo>
                <a:lnTo>
                  <a:pt x="633941" y="23793"/>
                </a:lnTo>
                <a:lnTo>
                  <a:pt x="635462" y="27288"/>
                </a:lnTo>
                <a:lnTo>
                  <a:pt x="635819" y="51914"/>
                </a:lnTo>
                <a:lnTo>
                  <a:pt x="639623" y="49774"/>
                </a:lnTo>
                <a:lnTo>
                  <a:pt x="642428" y="47587"/>
                </a:lnTo>
                <a:lnTo>
                  <a:pt x="644235" y="45353"/>
                </a:lnTo>
                <a:lnTo>
                  <a:pt x="647467" y="41407"/>
                </a:lnTo>
                <a:lnTo>
                  <a:pt x="649085" y="36249"/>
                </a:lnTo>
                <a:lnTo>
                  <a:pt x="649085" y="22985"/>
                </a:lnTo>
                <a:lnTo>
                  <a:pt x="646303" y="16960"/>
                </a:lnTo>
                <a:lnTo>
                  <a:pt x="640740" y="11801"/>
                </a:lnTo>
                <a:lnTo>
                  <a:pt x="635177" y="6643"/>
                </a:lnTo>
                <a:close/>
              </a:path>
              <a:path w="1797029" h="109389">
                <a:moveTo>
                  <a:pt x="633002" y="92881"/>
                </a:moveTo>
                <a:lnTo>
                  <a:pt x="629079" y="96090"/>
                </a:lnTo>
                <a:lnTo>
                  <a:pt x="624146" y="97695"/>
                </a:lnTo>
                <a:lnTo>
                  <a:pt x="610786" y="97695"/>
                </a:lnTo>
                <a:lnTo>
                  <a:pt x="605306" y="95757"/>
                </a:lnTo>
                <a:lnTo>
                  <a:pt x="601763" y="91883"/>
                </a:lnTo>
                <a:lnTo>
                  <a:pt x="598221" y="88008"/>
                </a:lnTo>
                <a:lnTo>
                  <a:pt x="596450" y="83409"/>
                </a:lnTo>
                <a:lnTo>
                  <a:pt x="593554" y="101942"/>
                </a:lnTo>
                <a:lnTo>
                  <a:pt x="604677" y="107527"/>
                </a:lnTo>
                <a:lnTo>
                  <a:pt x="617918" y="109389"/>
                </a:lnTo>
                <a:lnTo>
                  <a:pt x="620149" y="109345"/>
                </a:lnTo>
                <a:lnTo>
                  <a:pt x="633460" y="106713"/>
                </a:lnTo>
                <a:lnTo>
                  <a:pt x="633002" y="92881"/>
                </a:lnTo>
                <a:close/>
              </a:path>
              <a:path w="1797029" h="109389">
                <a:moveTo>
                  <a:pt x="696988" y="106466"/>
                </a:moveTo>
                <a:lnTo>
                  <a:pt x="699175" y="96007"/>
                </a:lnTo>
                <a:lnTo>
                  <a:pt x="700958" y="88425"/>
                </a:lnTo>
                <a:lnTo>
                  <a:pt x="702337" y="83718"/>
                </a:lnTo>
                <a:lnTo>
                  <a:pt x="706418" y="71832"/>
                </a:lnTo>
                <a:lnTo>
                  <a:pt x="711751" y="59401"/>
                </a:lnTo>
                <a:lnTo>
                  <a:pt x="713468" y="55764"/>
                </a:lnTo>
                <a:lnTo>
                  <a:pt x="719476" y="44470"/>
                </a:lnTo>
                <a:lnTo>
                  <a:pt x="726194" y="33872"/>
                </a:lnTo>
                <a:lnTo>
                  <a:pt x="731637" y="25980"/>
                </a:lnTo>
                <a:lnTo>
                  <a:pt x="735999" y="20441"/>
                </a:lnTo>
                <a:lnTo>
                  <a:pt x="739281" y="17256"/>
                </a:lnTo>
                <a:lnTo>
                  <a:pt x="739281" y="6061"/>
                </a:lnTo>
                <a:lnTo>
                  <a:pt x="668246" y="6061"/>
                </a:lnTo>
                <a:lnTo>
                  <a:pt x="668246" y="18968"/>
                </a:lnTo>
                <a:lnTo>
                  <a:pt x="724732" y="18968"/>
                </a:lnTo>
                <a:lnTo>
                  <a:pt x="718563" y="26521"/>
                </a:lnTo>
                <a:lnTo>
                  <a:pt x="711251" y="36815"/>
                </a:lnTo>
                <a:lnTo>
                  <a:pt x="704191" y="48277"/>
                </a:lnTo>
                <a:lnTo>
                  <a:pt x="698596" y="58744"/>
                </a:lnTo>
                <a:lnTo>
                  <a:pt x="693173" y="70639"/>
                </a:lnTo>
                <a:lnTo>
                  <a:pt x="688732" y="82557"/>
                </a:lnTo>
                <a:lnTo>
                  <a:pt x="685273" y="94499"/>
                </a:lnTo>
                <a:lnTo>
                  <a:pt x="682795" y="106466"/>
                </a:lnTo>
                <a:lnTo>
                  <a:pt x="696988" y="106466"/>
                </a:lnTo>
                <a:close/>
              </a:path>
              <a:path w="1797029" h="109389">
                <a:moveTo>
                  <a:pt x="766858" y="53625"/>
                </a:moveTo>
                <a:lnTo>
                  <a:pt x="767152" y="48789"/>
                </a:lnTo>
                <a:lnTo>
                  <a:pt x="769480" y="35354"/>
                </a:lnTo>
                <a:lnTo>
                  <a:pt x="773919" y="25136"/>
                </a:lnTo>
                <a:lnTo>
                  <a:pt x="778150" y="18505"/>
                </a:lnTo>
                <a:lnTo>
                  <a:pt x="783856" y="15188"/>
                </a:lnTo>
                <a:lnTo>
                  <a:pt x="797312" y="15188"/>
                </a:lnTo>
                <a:lnTo>
                  <a:pt x="801995" y="17328"/>
                </a:lnTo>
                <a:lnTo>
                  <a:pt x="805086" y="21607"/>
                </a:lnTo>
                <a:lnTo>
                  <a:pt x="806750" y="23888"/>
                </a:lnTo>
                <a:lnTo>
                  <a:pt x="807962" y="27050"/>
                </a:lnTo>
                <a:lnTo>
                  <a:pt x="808723" y="31091"/>
                </a:lnTo>
                <a:lnTo>
                  <a:pt x="821418" y="31091"/>
                </a:lnTo>
                <a:lnTo>
                  <a:pt x="821418" y="24816"/>
                </a:lnTo>
                <a:lnTo>
                  <a:pt x="819171" y="18718"/>
                </a:lnTo>
                <a:lnTo>
                  <a:pt x="814678" y="12800"/>
                </a:lnTo>
                <a:lnTo>
                  <a:pt x="805318" y="6131"/>
                </a:lnTo>
                <a:lnTo>
                  <a:pt x="790822" y="3922"/>
                </a:lnTo>
                <a:lnTo>
                  <a:pt x="787228" y="4075"/>
                </a:lnTo>
                <a:lnTo>
                  <a:pt x="774771" y="7688"/>
                </a:lnTo>
                <a:lnTo>
                  <a:pt x="765104" y="16099"/>
                </a:lnTo>
                <a:lnTo>
                  <a:pt x="758228" y="29308"/>
                </a:lnTo>
                <a:lnTo>
                  <a:pt x="756401" y="35472"/>
                </a:lnTo>
                <a:lnTo>
                  <a:pt x="754294" y="47667"/>
                </a:lnTo>
                <a:lnTo>
                  <a:pt x="753592" y="61611"/>
                </a:lnTo>
                <a:lnTo>
                  <a:pt x="754746" y="77099"/>
                </a:lnTo>
                <a:lnTo>
                  <a:pt x="758217" y="89319"/>
                </a:lnTo>
                <a:lnTo>
                  <a:pt x="764005" y="98229"/>
                </a:lnTo>
                <a:lnTo>
                  <a:pt x="765277" y="99503"/>
                </a:lnTo>
                <a:lnTo>
                  <a:pt x="768498" y="81269"/>
                </a:lnTo>
                <a:lnTo>
                  <a:pt x="768498" y="67435"/>
                </a:lnTo>
                <a:lnTo>
                  <a:pt x="766858" y="53625"/>
                </a:lnTo>
                <a:close/>
              </a:path>
              <a:path w="1797029" h="109389">
                <a:moveTo>
                  <a:pt x="804753" y="105907"/>
                </a:moveTo>
                <a:lnTo>
                  <a:pt x="814571" y="98372"/>
                </a:lnTo>
                <a:lnTo>
                  <a:pt x="815148" y="97674"/>
                </a:lnTo>
                <a:lnTo>
                  <a:pt x="821509" y="86447"/>
                </a:lnTo>
                <a:lnTo>
                  <a:pt x="823629" y="73735"/>
                </a:lnTo>
                <a:lnTo>
                  <a:pt x="823619" y="72678"/>
                </a:lnTo>
                <a:lnTo>
                  <a:pt x="821080" y="59092"/>
                </a:lnTo>
                <a:lnTo>
                  <a:pt x="814072" y="49275"/>
                </a:lnTo>
                <a:lnTo>
                  <a:pt x="807701" y="43808"/>
                </a:lnTo>
                <a:lnTo>
                  <a:pt x="800236" y="41074"/>
                </a:lnTo>
                <a:lnTo>
                  <a:pt x="786637" y="41074"/>
                </a:lnTo>
                <a:lnTo>
                  <a:pt x="782073" y="42025"/>
                </a:lnTo>
                <a:lnTo>
                  <a:pt x="777984" y="43926"/>
                </a:lnTo>
                <a:lnTo>
                  <a:pt x="773514" y="46066"/>
                </a:lnTo>
                <a:lnTo>
                  <a:pt x="769806" y="49298"/>
                </a:lnTo>
                <a:lnTo>
                  <a:pt x="766858" y="53625"/>
                </a:lnTo>
                <a:lnTo>
                  <a:pt x="768498" y="67435"/>
                </a:lnTo>
                <a:lnTo>
                  <a:pt x="770578" y="61920"/>
                </a:lnTo>
                <a:lnTo>
                  <a:pt x="774739" y="58260"/>
                </a:lnTo>
                <a:lnTo>
                  <a:pt x="778899" y="54599"/>
                </a:lnTo>
                <a:lnTo>
                  <a:pt x="783737" y="52769"/>
                </a:lnTo>
                <a:lnTo>
                  <a:pt x="797145" y="52769"/>
                </a:lnTo>
                <a:lnTo>
                  <a:pt x="802589" y="55134"/>
                </a:lnTo>
                <a:lnTo>
                  <a:pt x="805584" y="59864"/>
                </a:lnTo>
                <a:lnTo>
                  <a:pt x="808580" y="64595"/>
                </a:lnTo>
                <a:lnTo>
                  <a:pt x="810078" y="69575"/>
                </a:lnTo>
                <a:lnTo>
                  <a:pt x="810078" y="80984"/>
                </a:lnTo>
                <a:lnTo>
                  <a:pt x="808402" y="86344"/>
                </a:lnTo>
                <a:lnTo>
                  <a:pt x="805050" y="90884"/>
                </a:lnTo>
                <a:lnTo>
                  <a:pt x="801698" y="95424"/>
                </a:lnTo>
                <a:lnTo>
                  <a:pt x="796646" y="97695"/>
                </a:lnTo>
                <a:lnTo>
                  <a:pt x="783190" y="97695"/>
                </a:lnTo>
                <a:lnTo>
                  <a:pt x="777948" y="95496"/>
                </a:lnTo>
                <a:lnTo>
                  <a:pt x="774168" y="91098"/>
                </a:lnTo>
                <a:lnTo>
                  <a:pt x="770388" y="86701"/>
                </a:lnTo>
                <a:lnTo>
                  <a:pt x="768498" y="81269"/>
                </a:lnTo>
                <a:lnTo>
                  <a:pt x="765277" y="99503"/>
                </a:lnTo>
                <a:lnTo>
                  <a:pt x="776149" y="106704"/>
                </a:lnTo>
                <a:lnTo>
                  <a:pt x="788753" y="109104"/>
                </a:lnTo>
                <a:lnTo>
                  <a:pt x="791757" y="109014"/>
                </a:lnTo>
                <a:lnTo>
                  <a:pt x="804753" y="105907"/>
                </a:lnTo>
                <a:close/>
              </a:path>
              <a:path w="1797029" h="109389">
                <a:moveTo>
                  <a:pt x="839367" y="59187"/>
                </a:moveTo>
                <a:lnTo>
                  <a:pt x="839367" y="72379"/>
                </a:lnTo>
                <a:lnTo>
                  <a:pt x="875169" y="72379"/>
                </a:lnTo>
                <a:lnTo>
                  <a:pt x="875169" y="59187"/>
                </a:lnTo>
                <a:lnTo>
                  <a:pt x="839367" y="59187"/>
                </a:lnTo>
                <a:close/>
              </a:path>
              <a:path w="1797029" h="109389">
                <a:moveTo>
                  <a:pt x="894473" y="90920"/>
                </a:moveTo>
                <a:lnTo>
                  <a:pt x="894473" y="106466"/>
                </a:lnTo>
                <a:lnTo>
                  <a:pt x="909379" y="106466"/>
                </a:lnTo>
                <a:lnTo>
                  <a:pt x="909379" y="90920"/>
                </a:lnTo>
                <a:lnTo>
                  <a:pt x="894473" y="90920"/>
                </a:lnTo>
                <a:close/>
              </a:path>
              <a:path w="1797029" h="109389">
                <a:moveTo>
                  <a:pt x="964534" y="97552"/>
                </a:moveTo>
                <a:lnTo>
                  <a:pt x="957877" y="97552"/>
                </a:lnTo>
                <a:lnTo>
                  <a:pt x="957948" y="109247"/>
                </a:lnTo>
                <a:lnTo>
                  <a:pt x="968483" y="107713"/>
                </a:lnTo>
                <a:lnTo>
                  <a:pt x="969835" y="94605"/>
                </a:lnTo>
                <a:lnTo>
                  <a:pt x="964534" y="97552"/>
                </a:lnTo>
                <a:close/>
              </a:path>
              <a:path w="1797029" h="109389">
                <a:moveTo>
                  <a:pt x="923867" y="43718"/>
                </a:moveTo>
                <a:lnTo>
                  <a:pt x="923073" y="57475"/>
                </a:lnTo>
                <a:lnTo>
                  <a:pt x="923772" y="70348"/>
                </a:lnTo>
                <a:lnTo>
                  <a:pt x="926264" y="82912"/>
                </a:lnTo>
                <a:lnTo>
                  <a:pt x="930561" y="93273"/>
                </a:lnTo>
                <a:lnTo>
                  <a:pt x="934507" y="98995"/>
                </a:lnTo>
                <a:lnTo>
                  <a:pt x="944717" y="106684"/>
                </a:lnTo>
                <a:lnTo>
                  <a:pt x="957948" y="109247"/>
                </a:lnTo>
                <a:lnTo>
                  <a:pt x="957877" y="97552"/>
                </a:lnTo>
                <a:lnTo>
                  <a:pt x="949604" y="97552"/>
                </a:lnTo>
                <a:lnTo>
                  <a:pt x="943756" y="92727"/>
                </a:lnTo>
                <a:lnTo>
                  <a:pt x="940332" y="83076"/>
                </a:lnTo>
                <a:lnTo>
                  <a:pt x="938097" y="76753"/>
                </a:lnTo>
                <a:lnTo>
                  <a:pt x="936980" y="68386"/>
                </a:lnTo>
                <a:lnTo>
                  <a:pt x="936980" y="57974"/>
                </a:lnTo>
                <a:lnTo>
                  <a:pt x="937195" y="49987"/>
                </a:lnTo>
                <a:lnTo>
                  <a:pt x="938875" y="36670"/>
                </a:lnTo>
                <a:lnTo>
                  <a:pt x="942222" y="26562"/>
                </a:lnTo>
                <a:lnTo>
                  <a:pt x="945717" y="19455"/>
                </a:lnTo>
                <a:lnTo>
                  <a:pt x="951244" y="15902"/>
                </a:lnTo>
                <a:lnTo>
                  <a:pt x="967030" y="15902"/>
                </a:lnTo>
                <a:lnTo>
                  <a:pt x="972569" y="19645"/>
                </a:lnTo>
                <a:lnTo>
                  <a:pt x="975421" y="27133"/>
                </a:lnTo>
                <a:lnTo>
                  <a:pt x="976406" y="29980"/>
                </a:lnTo>
                <a:lnTo>
                  <a:pt x="978877" y="41685"/>
                </a:lnTo>
                <a:lnTo>
                  <a:pt x="979701" y="55764"/>
                </a:lnTo>
                <a:lnTo>
                  <a:pt x="979357" y="66503"/>
                </a:lnTo>
                <a:lnTo>
                  <a:pt x="977421" y="79803"/>
                </a:lnTo>
                <a:lnTo>
                  <a:pt x="973781" y="88710"/>
                </a:lnTo>
                <a:lnTo>
                  <a:pt x="969835" y="94605"/>
                </a:lnTo>
                <a:lnTo>
                  <a:pt x="968483" y="107713"/>
                </a:lnTo>
                <a:lnTo>
                  <a:pt x="979386" y="101242"/>
                </a:lnTo>
                <a:lnTo>
                  <a:pt x="987332" y="89708"/>
                </a:lnTo>
                <a:lnTo>
                  <a:pt x="990269" y="81696"/>
                </a:lnTo>
                <a:lnTo>
                  <a:pt x="992720" y="69429"/>
                </a:lnTo>
                <a:lnTo>
                  <a:pt x="993537" y="55265"/>
                </a:lnTo>
                <a:lnTo>
                  <a:pt x="993002" y="43714"/>
                </a:lnTo>
                <a:lnTo>
                  <a:pt x="990734" y="30985"/>
                </a:lnTo>
                <a:lnTo>
                  <a:pt x="986690" y="20679"/>
                </a:lnTo>
                <a:lnTo>
                  <a:pt x="982037" y="14026"/>
                </a:lnTo>
                <a:lnTo>
                  <a:pt x="971655" y="6768"/>
                </a:lnTo>
                <a:lnTo>
                  <a:pt x="958020" y="4349"/>
                </a:lnTo>
                <a:lnTo>
                  <a:pt x="957775" y="4350"/>
                </a:lnTo>
                <a:lnTo>
                  <a:pt x="944712" y="6990"/>
                </a:lnTo>
                <a:lnTo>
                  <a:pt x="934642" y="14739"/>
                </a:lnTo>
                <a:lnTo>
                  <a:pt x="927566" y="27596"/>
                </a:lnTo>
                <a:lnTo>
                  <a:pt x="926248" y="31699"/>
                </a:lnTo>
                <a:lnTo>
                  <a:pt x="923867" y="43718"/>
                </a:lnTo>
                <a:close/>
              </a:path>
              <a:path w="1797029" h="109389">
                <a:moveTo>
                  <a:pt x="1052210" y="81507"/>
                </a:moveTo>
                <a:lnTo>
                  <a:pt x="1052210" y="106466"/>
                </a:lnTo>
                <a:lnTo>
                  <a:pt x="1065047" y="106466"/>
                </a:lnTo>
                <a:lnTo>
                  <a:pt x="1065047" y="81507"/>
                </a:lnTo>
                <a:lnTo>
                  <a:pt x="1080096" y="81507"/>
                </a:lnTo>
                <a:lnTo>
                  <a:pt x="1080096" y="70311"/>
                </a:lnTo>
                <a:lnTo>
                  <a:pt x="1065047" y="70311"/>
                </a:lnTo>
                <a:lnTo>
                  <a:pt x="1065047" y="4064"/>
                </a:lnTo>
                <a:lnTo>
                  <a:pt x="1054207" y="4064"/>
                </a:lnTo>
                <a:lnTo>
                  <a:pt x="1051996" y="24031"/>
                </a:lnTo>
                <a:lnTo>
                  <a:pt x="1051996" y="70311"/>
                </a:lnTo>
                <a:lnTo>
                  <a:pt x="1019260" y="70311"/>
                </a:lnTo>
                <a:lnTo>
                  <a:pt x="1007421" y="68956"/>
                </a:lnTo>
                <a:lnTo>
                  <a:pt x="1007421" y="81507"/>
                </a:lnTo>
                <a:lnTo>
                  <a:pt x="1052210" y="81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675966" y="209179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675966" y="2118887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7101834" y="2131376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7439027" y="2102338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489124" y="2131376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904228" y="209179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904228" y="2118887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499909" y="1934203"/>
            <a:ext cx="88523" cy="118123"/>
          </a:xfrm>
          <a:custGeom>
            <a:avLst/>
            <a:gdLst/>
            <a:ahLst/>
            <a:cxnLst/>
            <a:rect l="l" t="t" r="r" b="b"/>
            <a:pathLst>
              <a:path w="97375" h="133873">
                <a:moveTo>
                  <a:pt x="97375" y="0"/>
                </a:moveTo>
                <a:lnTo>
                  <a:pt x="0" y="0"/>
                </a:lnTo>
                <a:lnTo>
                  <a:pt x="48687" y="133873"/>
                </a:lnTo>
                <a:lnTo>
                  <a:pt x="9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544169" y="1848295"/>
            <a:ext cx="0" cy="161077"/>
          </a:xfrm>
          <a:custGeom>
            <a:avLst/>
            <a:gdLst/>
            <a:ahLst/>
            <a:cxnLst/>
            <a:rect l="l" t="t" r="r" b="b"/>
            <a:pathLst>
              <a:path h="182554">
                <a:moveTo>
                  <a:pt x="0" y="0"/>
                </a:moveTo>
                <a:lnTo>
                  <a:pt x="0" y="182554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176450" y="3880014"/>
            <a:ext cx="873390" cy="122255"/>
          </a:xfrm>
          <a:custGeom>
            <a:avLst/>
            <a:gdLst/>
            <a:ahLst/>
            <a:cxnLst/>
            <a:rect l="l" t="t" r="r" b="b"/>
            <a:pathLst>
              <a:path w="960729" h="138556">
                <a:moveTo>
                  <a:pt x="865754" y="30093"/>
                </a:moveTo>
                <a:lnTo>
                  <a:pt x="865754" y="8414"/>
                </a:lnTo>
                <a:lnTo>
                  <a:pt x="845642" y="8414"/>
                </a:lnTo>
                <a:lnTo>
                  <a:pt x="845642" y="30093"/>
                </a:lnTo>
                <a:lnTo>
                  <a:pt x="834802" y="30093"/>
                </a:lnTo>
                <a:lnTo>
                  <a:pt x="834802" y="44569"/>
                </a:lnTo>
                <a:lnTo>
                  <a:pt x="845642" y="44569"/>
                </a:lnTo>
                <a:lnTo>
                  <a:pt x="845642" y="97267"/>
                </a:lnTo>
                <a:lnTo>
                  <a:pt x="846783" y="100856"/>
                </a:lnTo>
                <a:lnTo>
                  <a:pt x="849066" y="103186"/>
                </a:lnTo>
                <a:lnTo>
                  <a:pt x="852584" y="106846"/>
                </a:lnTo>
                <a:lnTo>
                  <a:pt x="859145" y="108510"/>
                </a:lnTo>
                <a:lnTo>
                  <a:pt x="868750" y="108178"/>
                </a:lnTo>
                <a:lnTo>
                  <a:pt x="878378" y="107821"/>
                </a:lnTo>
                <a:lnTo>
                  <a:pt x="878378" y="92632"/>
                </a:lnTo>
                <a:lnTo>
                  <a:pt x="874384" y="92775"/>
                </a:lnTo>
                <a:lnTo>
                  <a:pt x="870248" y="92775"/>
                </a:lnTo>
                <a:lnTo>
                  <a:pt x="867775" y="92382"/>
                </a:lnTo>
                <a:lnTo>
                  <a:pt x="866967" y="91598"/>
                </a:lnTo>
                <a:lnTo>
                  <a:pt x="865754" y="88829"/>
                </a:lnTo>
                <a:lnTo>
                  <a:pt x="865754" y="44569"/>
                </a:lnTo>
                <a:lnTo>
                  <a:pt x="878378" y="44569"/>
                </a:lnTo>
                <a:lnTo>
                  <a:pt x="878378" y="30093"/>
                </a:lnTo>
                <a:lnTo>
                  <a:pt x="865754" y="30093"/>
                </a:lnTo>
                <a:close/>
              </a:path>
              <a:path w="960729" h="138556">
                <a:moveTo>
                  <a:pt x="912017" y="110531"/>
                </a:moveTo>
                <a:lnTo>
                  <a:pt x="911792" y="112670"/>
                </a:lnTo>
                <a:lnTo>
                  <a:pt x="910769" y="115237"/>
                </a:lnTo>
                <a:lnTo>
                  <a:pt x="909747" y="117805"/>
                </a:lnTo>
                <a:lnTo>
                  <a:pt x="907453" y="120300"/>
                </a:lnTo>
                <a:lnTo>
                  <a:pt x="904695" y="121703"/>
                </a:lnTo>
                <a:lnTo>
                  <a:pt x="901082" y="122178"/>
                </a:lnTo>
                <a:lnTo>
                  <a:pt x="897183" y="122154"/>
                </a:lnTo>
                <a:lnTo>
                  <a:pt x="894615" y="122012"/>
                </a:lnTo>
                <a:lnTo>
                  <a:pt x="894615" y="138271"/>
                </a:lnTo>
                <a:lnTo>
                  <a:pt x="896802" y="138413"/>
                </a:lnTo>
                <a:lnTo>
                  <a:pt x="900630" y="138544"/>
                </a:lnTo>
                <a:lnTo>
                  <a:pt x="912873" y="138556"/>
                </a:lnTo>
                <a:lnTo>
                  <a:pt x="918864" y="136785"/>
                </a:lnTo>
                <a:lnTo>
                  <a:pt x="921860" y="133243"/>
                </a:lnTo>
                <a:lnTo>
                  <a:pt x="928111" y="121528"/>
                </a:lnTo>
                <a:lnTo>
                  <a:pt x="934055" y="105825"/>
                </a:lnTo>
                <a:lnTo>
                  <a:pt x="960729" y="29380"/>
                </a:lnTo>
                <a:lnTo>
                  <a:pt x="939119" y="29380"/>
                </a:lnTo>
                <a:lnTo>
                  <a:pt x="923072" y="86713"/>
                </a:lnTo>
                <a:lnTo>
                  <a:pt x="906098" y="29380"/>
                </a:lnTo>
                <a:lnTo>
                  <a:pt x="883489" y="29380"/>
                </a:lnTo>
                <a:lnTo>
                  <a:pt x="912017" y="110531"/>
                </a:lnTo>
                <a:close/>
              </a:path>
              <a:path w="960729" h="138556">
                <a:moveTo>
                  <a:pt x="219285" y="75589"/>
                </a:moveTo>
                <a:lnTo>
                  <a:pt x="231505" y="78489"/>
                </a:lnTo>
                <a:lnTo>
                  <a:pt x="238565" y="80533"/>
                </a:lnTo>
                <a:lnTo>
                  <a:pt x="242369" y="82910"/>
                </a:lnTo>
                <a:lnTo>
                  <a:pt x="243320" y="86927"/>
                </a:lnTo>
                <a:lnTo>
                  <a:pt x="242143" y="91087"/>
                </a:lnTo>
                <a:lnTo>
                  <a:pt x="237436" y="93464"/>
                </a:lnTo>
                <a:lnTo>
                  <a:pt x="234262" y="94058"/>
                </a:lnTo>
                <a:lnTo>
                  <a:pt x="223469" y="94058"/>
                </a:lnTo>
                <a:lnTo>
                  <a:pt x="218810" y="92703"/>
                </a:lnTo>
                <a:lnTo>
                  <a:pt x="216290" y="89994"/>
                </a:lnTo>
                <a:lnTo>
                  <a:pt x="214863" y="88472"/>
                </a:lnTo>
                <a:lnTo>
                  <a:pt x="213936" y="85905"/>
                </a:lnTo>
                <a:lnTo>
                  <a:pt x="213508" y="82292"/>
                </a:lnTo>
                <a:lnTo>
                  <a:pt x="192897" y="82292"/>
                </a:lnTo>
                <a:lnTo>
                  <a:pt x="192897" y="90279"/>
                </a:lnTo>
                <a:lnTo>
                  <a:pt x="195809" y="96851"/>
                </a:lnTo>
                <a:lnTo>
                  <a:pt x="201633" y="102009"/>
                </a:lnTo>
                <a:lnTo>
                  <a:pt x="203432" y="103447"/>
                </a:lnTo>
                <a:lnTo>
                  <a:pt x="214113" y="108172"/>
                </a:lnTo>
                <a:lnTo>
                  <a:pt x="228699" y="109746"/>
                </a:lnTo>
                <a:lnTo>
                  <a:pt x="231452" y="109702"/>
                </a:lnTo>
                <a:lnTo>
                  <a:pt x="245352" y="107622"/>
                </a:lnTo>
                <a:lnTo>
                  <a:pt x="255266" y="102437"/>
                </a:lnTo>
                <a:lnTo>
                  <a:pt x="260995" y="97564"/>
                </a:lnTo>
                <a:lnTo>
                  <a:pt x="263860" y="91277"/>
                </a:lnTo>
                <a:lnTo>
                  <a:pt x="263860" y="77728"/>
                </a:lnTo>
                <a:lnTo>
                  <a:pt x="261863" y="72855"/>
                </a:lnTo>
                <a:lnTo>
                  <a:pt x="257869" y="68957"/>
                </a:lnTo>
                <a:lnTo>
                  <a:pt x="253828" y="65106"/>
                </a:lnTo>
                <a:lnTo>
                  <a:pt x="247766" y="62230"/>
                </a:lnTo>
                <a:lnTo>
                  <a:pt x="239683" y="60328"/>
                </a:lnTo>
                <a:lnTo>
                  <a:pt x="227558" y="57666"/>
                </a:lnTo>
                <a:lnTo>
                  <a:pt x="220498" y="55788"/>
                </a:lnTo>
                <a:lnTo>
                  <a:pt x="216504" y="53649"/>
                </a:lnTo>
                <a:lnTo>
                  <a:pt x="215505" y="49632"/>
                </a:lnTo>
                <a:lnTo>
                  <a:pt x="216444" y="46161"/>
                </a:lnTo>
                <a:lnTo>
                  <a:pt x="220200" y="43404"/>
                </a:lnTo>
                <a:lnTo>
                  <a:pt x="223350" y="42714"/>
                </a:lnTo>
                <a:lnTo>
                  <a:pt x="233145" y="42714"/>
                </a:lnTo>
                <a:lnTo>
                  <a:pt x="236949" y="44093"/>
                </a:lnTo>
                <a:lnTo>
                  <a:pt x="239183" y="46851"/>
                </a:lnTo>
                <a:lnTo>
                  <a:pt x="241109" y="50440"/>
                </a:lnTo>
                <a:lnTo>
                  <a:pt x="241394" y="53055"/>
                </a:lnTo>
                <a:lnTo>
                  <a:pt x="261721" y="53055"/>
                </a:lnTo>
                <a:lnTo>
                  <a:pt x="260817" y="43546"/>
                </a:lnTo>
                <a:lnTo>
                  <a:pt x="257311" y="36855"/>
                </a:lnTo>
                <a:lnTo>
                  <a:pt x="251201" y="32981"/>
                </a:lnTo>
                <a:lnTo>
                  <a:pt x="245091" y="29106"/>
                </a:lnTo>
                <a:lnTo>
                  <a:pt x="237187" y="27169"/>
                </a:lnTo>
                <a:lnTo>
                  <a:pt x="217264" y="27169"/>
                </a:lnTo>
                <a:lnTo>
                  <a:pt x="209336" y="29748"/>
                </a:lnTo>
                <a:lnTo>
                  <a:pt x="203702" y="34906"/>
                </a:lnTo>
                <a:lnTo>
                  <a:pt x="198067" y="40064"/>
                </a:lnTo>
                <a:lnTo>
                  <a:pt x="195250" y="46232"/>
                </a:lnTo>
                <a:lnTo>
                  <a:pt x="195250" y="59496"/>
                </a:lnTo>
                <a:lnTo>
                  <a:pt x="197057" y="64155"/>
                </a:lnTo>
                <a:lnTo>
                  <a:pt x="200671" y="67388"/>
                </a:lnTo>
                <a:lnTo>
                  <a:pt x="204284" y="70668"/>
                </a:lnTo>
                <a:lnTo>
                  <a:pt x="210489" y="73402"/>
                </a:lnTo>
                <a:lnTo>
                  <a:pt x="219285" y="75589"/>
                </a:lnTo>
                <a:close/>
              </a:path>
              <a:path w="960729" h="138556">
                <a:moveTo>
                  <a:pt x="0" y="55408"/>
                </a:moveTo>
                <a:lnTo>
                  <a:pt x="118" y="60175"/>
                </a:lnTo>
                <a:lnTo>
                  <a:pt x="2046" y="73915"/>
                </a:lnTo>
                <a:lnTo>
                  <a:pt x="6333" y="85685"/>
                </a:lnTo>
                <a:lnTo>
                  <a:pt x="12980" y="95484"/>
                </a:lnTo>
                <a:lnTo>
                  <a:pt x="22943" y="103704"/>
                </a:lnTo>
                <a:lnTo>
                  <a:pt x="34737" y="108450"/>
                </a:lnTo>
                <a:lnTo>
                  <a:pt x="48640" y="110032"/>
                </a:lnTo>
                <a:lnTo>
                  <a:pt x="55863" y="109581"/>
                </a:lnTo>
                <a:lnTo>
                  <a:pt x="68325" y="106126"/>
                </a:lnTo>
                <a:lnTo>
                  <a:pt x="78701" y="99264"/>
                </a:lnTo>
                <a:lnTo>
                  <a:pt x="82927" y="94834"/>
                </a:lnTo>
                <a:lnTo>
                  <a:pt x="89547" y="84113"/>
                </a:lnTo>
                <a:lnTo>
                  <a:pt x="93286" y="71310"/>
                </a:lnTo>
                <a:lnTo>
                  <a:pt x="71534" y="71310"/>
                </a:lnTo>
                <a:lnTo>
                  <a:pt x="70060" y="76730"/>
                </a:lnTo>
                <a:lnTo>
                  <a:pt x="68205" y="80794"/>
                </a:lnTo>
                <a:lnTo>
                  <a:pt x="65971" y="83504"/>
                </a:lnTo>
                <a:lnTo>
                  <a:pt x="61929" y="88543"/>
                </a:lnTo>
                <a:lnTo>
                  <a:pt x="56057" y="91063"/>
                </a:lnTo>
                <a:lnTo>
                  <a:pt x="40842" y="91063"/>
                </a:lnTo>
                <a:lnTo>
                  <a:pt x="34649" y="88127"/>
                </a:lnTo>
                <a:lnTo>
                  <a:pt x="29776" y="82256"/>
                </a:lnTo>
                <a:lnTo>
                  <a:pt x="28710" y="80871"/>
                </a:lnTo>
                <a:lnTo>
                  <a:pt x="24027" y="70214"/>
                </a:lnTo>
                <a:lnTo>
                  <a:pt x="22465" y="55764"/>
                </a:lnTo>
                <a:lnTo>
                  <a:pt x="22534" y="52322"/>
                </a:lnTo>
                <a:lnTo>
                  <a:pt x="24556" y="38743"/>
                </a:lnTo>
                <a:lnTo>
                  <a:pt x="29383" y="28417"/>
                </a:lnTo>
                <a:lnTo>
                  <a:pt x="33995" y="21975"/>
                </a:lnTo>
                <a:lnTo>
                  <a:pt x="40295" y="18754"/>
                </a:lnTo>
                <a:lnTo>
                  <a:pt x="56129" y="18754"/>
                </a:lnTo>
                <a:lnTo>
                  <a:pt x="62048" y="21036"/>
                </a:lnTo>
                <a:lnTo>
                  <a:pt x="66042" y="25600"/>
                </a:lnTo>
                <a:lnTo>
                  <a:pt x="68277" y="28167"/>
                </a:lnTo>
                <a:lnTo>
                  <a:pt x="70107" y="31970"/>
                </a:lnTo>
                <a:lnTo>
                  <a:pt x="71534" y="37010"/>
                </a:lnTo>
                <a:lnTo>
                  <a:pt x="93500" y="37010"/>
                </a:lnTo>
                <a:lnTo>
                  <a:pt x="93167" y="30449"/>
                </a:lnTo>
                <a:lnTo>
                  <a:pt x="90742" y="23912"/>
                </a:lnTo>
                <a:lnTo>
                  <a:pt x="86226" y="17399"/>
                </a:lnTo>
                <a:lnTo>
                  <a:pt x="83520" y="13969"/>
                </a:lnTo>
                <a:lnTo>
                  <a:pt x="74034" y="6208"/>
                </a:lnTo>
                <a:lnTo>
                  <a:pt x="62003" y="1552"/>
                </a:lnTo>
                <a:lnTo>
                  <a:pt x="47427" y="0"/>
                </a:lnTo>
                <a:lnTo>
                  <a:pt x="36967" y="998"/>
                </a:lnTo>
                <a:lnTo>
                  <a:pt x="24952" y="5294"/>
                </a:lnTo>
                <a:lnTo>
                  <a:pt x="14763" y="12978"/>
                </a:lnTo>
                <a:lnTo>
                  <a:pt x="10618" y="17798"/>
                </a:lnTo>
                <a:lnTo>
                  <a:pt x="4719" y="28317"/>
                </a:lnTo>
                <a:lnTo>
                  <a:pt x="1179" y="40854"/>
                </a:lnTo>
                <a:lnTo>
                  <a:pt x="0" y="55408"/>
                </a:lnTo>
                <a:close/>
              </a:path>
              <a:path w="960729" h="138556">
                <a:moveTo>
                  <a:pt x="107693" y="68386"/>
                </a:moveTo>
                <a:lnTo>
                  <a:pt x="108003" y="74307"/>
                </a:lnTo>
                <a:lnTo>
                  <a:pt x="111105" y="86821"/>
                </a:lnTo>
                <a:lnTo>
                  <a:pt x="117535" y="97659"/>
                </a:lnTo>
                <a:lnTo>
                  <a:pt x="122183" y="102281"/>
                </a:lnTo>
                <a:lnTo>
                  <a:pt x="133220" y="107934"/>
                </a:lnTo>
                <a:lnTo>
                  <a:pt x="133618" y="86428"/>
                </a:lnTo>
                <a:lnTo>
                  <a:pt x="130408" y="82197"/>
                </a:lnTo>
                <a:lnTo>
                  <a:pt x="128804" y="76183"/>
                </a:lnTo>
                <a:lnTo>
                  <a:pt x="128804" y="60589"/>
                </a:lnTo>
                <a:lnTo>
                  <a:pt x="130408" y="54588"/>
                </a:lnTo>
                <a:lnTo>
                  <a:pt x="126841" y="31431"/>
                </a:lnTo>
                <a:lnTo>
                  <a:pt x="117535" y="39220"/>
                </a:lnTo>
                <a:lnTo>
                  <a:pt x="114394" y="43671"/>
                </a:lnTo>
                <a:lnTo>
                  <a:pt x="109368" y="55264"/>
                </a:lnTo>
                <a:lnTo>
                  <a:pt x="107693" y="68386"/>
                </a:lnTo>
                <a:close/>
              </a:path>
              <a:path w="960729" h="138556">
                <a:moveTo>
                  <a:pt x="153290" y="92775"/>
                </a:moveTo>
                <a:lnTo>
                  <a:pt x="141404" y="92775"/>
                </a:lnTo>
                <a:lnTo>
                  <a:pt x="136827" y="90659"/>
                </a:lnTo>
                <a:lnTo>
                  <a:pt x="133618" y="86428"/>
                </a:lnTo>
                <a:lnTo>
                  <a:pt x="133220" y="107934"/>
                </a:lnTo>
                <a:lnTo>
                  <a:pt x="147418" y="109818"/>
                </a:lnTo>
                <a:lnTo>
                  <a:pt x="155482" y="109268"/>
                </a:lnTo>
                <a:lnTo>
                  <a:pt x="167972" y="105348"/>
                </a:lnTo>
                <a:lnTo>
                  <a:pt x="177301" y="97659"/>
                </a:lnTo>
                <a:lnTo>
                  <a:pt x="180486" y="93186"/>
                </a:lnTo>
                <a:lnTo>
                  <a:pt x="185479" y="81624"/>
                </a:lnTo>
                <a:lnTo>
                  <a:pt x="187143" y="68386"/>
                </a:lnTo>
                <a:lnTo>
                  <a:pt x="186843" y="62639"/>
                </a:lnTo>
                <a:lnTo>
                  <a:pt x="183747" y="50165"/>
                </a:lnTo>
                <a:lnTo>
                  <a:pt x="177301" y="39220"/>
                </a:lnTo>
                <a:lnTo>
                  <a:pt x="172614" y="34498"/>
                </a:lnTo>
                <a:lnTo>
                  <a:pt x="161590" y="28787"/>
                </a:lnTo>
                <a:lnTo>
                  <a:pt x="147418" y="26883"/>
                </a:lnTo>
                <a:lnTo>
                  <a:pt x="139295" y="27450"/>
                </a:lnTo>
                <a:lnTo>
                  <a:pt x="126841" y="31431"/>
                </a:lnTo>
                <a:lnTo>
                  <a:pt x="130408" y="54588"/>
                </a:lnTo>
                <a:lnTo>
                  <a:pt x="133618" y="50380"/>
                </a:lnTo>
                <a:lnTo>
                  <a:pt x="136827" y="46173"/>
                </a:lnTo>
                <a:lnTo>
                  <a:pt x="141404" y="44070"/>
                </a:lnTo>
                <a:lnTo>
                  <a:pt x="153290" y="44070"/>
                </a:lnTo>
                <a:lnTo>
                  <a:pt x="157855" y="46173"/>
                </a:lnTo>
                <a:lnTo>
                  <a:pt x="161040" y="50380"/>
                </a:lnTo>
                <a:lnTo>
                  <a:pt x="164226" y="54588"/>
                </a:lnTo>
                <a:lnTo>
                  <a:pt x="165819" y="60589"/>
                </a:lnTo>
                <a:lnTo>
                  <a:pt x="165819" y="76183"/>
                </a:lnTo>
                <a:lnTo>
                  <a:pt x="164226" y="82197"/>
                </a:lnTo>
                <a:lnTo>
                  <a:pt x="161040" y="86428"/>
                </a:lnTo>
                <a:lnTo>
                  <a:pt x="157855" y="90659"/>
                </a:lnTo>
                <a:lnTo>
                  <a:pt x="153290" y="92775"/>
                </a:lnTo>
                <a:close/>
              </a:path>
              <a:path w="960729" h="138556">
                <a:moveTo>
                  <a:pt x="305844" y="30093"/>
                </a:moveTo>
                <a:lnTo>
                  <a:pt x="305844" y="8414"/>
                </a:lnTo>
                <a:lnTo>
                  <a:pt x="285732" y="8414"/>
                </a:lnTo>
                <a:lnTo>
                  <a:pt x="285732" y="30093"/>
                </a:lnTo>
                <a:lnTo>
                  <a:pt x="274891" y="30093"/>
                </a:lnTo>
                <a:lnTo>
                  <a:pt x="274891" y="44569"/>
                </a:lnTo>
                <a:lnTo>
                  <a:pt x="285732" y="44569"/>
                </a:lnTo>
                <a:lnTo>
                  <a:pt x="285732" y="97267"/>
                </a:lnTo>
                <a:lnTo>
                  <a:pt x="286873" y="100856"/>
                </a:lnTo>
                <a:lnTo>
                  <a:pt x="289155" y="103186"/>
                </a:lnTo>
                <a:lnTo>
                  <a:pt x="292673" y="106846"/>
                </a:lnTo>
                <a:lnTo>
                  <a:pt x="299235" y="108510"/>
                </a:lnTo>
                <a:lnTo>
                  <a:pt x="308839" y="108177"/>
                </a:lnTo>
                <a:lnTo>
                  <a:pt x="318468" y="107821"/>
                </a:lnTo>
                <a:lnTo>
                  <a:pt x="318468" y="92632"/>
                </a:lnTo>
                <a:lnTo>
                  <a:pt x="314474" y="92775"/>
                </a:lnTo>
                <a:lnTo>
                  <a:pt x="310337" y="92775"/>
                </a:lnTo>
                <a:lnTo>
                  <a:pt x="307865" y="92382"/>
                </a:lnTo>
                <a:lnTo>
                  <a:pt x="307056" y="91598"/>
                </a:lnTo>
                <a:lnTo>
                  <a:pt x="305844" y="88829"/>
                </a:lnTo>
                <a:lnTo>
                  <a:pt x="305844" y="44569"/>
                </a:lnTo>
                <a:lnTo>
                  <a:pt x="318468" y="44569"/>
                </a:lnTo>
                <a:lnTo>
                  <a:pt x="318468" y="30093"/>
                </a:lnTo>
                <a:lnTo>
                  <a:pt x="305844" y="30093"/>
                </a:lnTo>
                <a:close/>
              </a:path>
              <a:path w="960729" h="138556">
                <a:moveTo>
                  <a:pt x="363304" y="68386"/>
                </a:moveTo>
                <a:lnTo>
                  <a:pt x="363614" y="74308"/>
                </a:lnTo>
                <a:lnTo>
                  <a:pt x="366716" y="86822"/>
                </a:lnTo>
                <a:lnTo>
                  <a:pt x="373146" y="97659"/>
                </a:lnTo>
                <a:lnTo>
                  <a:pt x="377794" y="102281"/>
                </a:lnTo>
                <a:lnTo>
                  <a:pt x="388832" y="107934"/>
                </a:lnTo>
                <a:lnTo>
                  <a:pt x="389229" y="86428"/>
                </a:lnTo>
                <a:lnTo>
                  <a:pt x="386020" y="82197"/>
                </a:lnTo>
                <a:lnTo>
                  <a:pt x="384415" y="76183"/>
                </a:lnTo>
                <a:lnTo>
                  <a:pt x="384415" y="60589"/>
                </a:lnTo>
                <a:lnTo>
                  <a:pt x="386020" y="54588"/>
                </a:lnTo>
                <a:lnTo>
                  <a:pt x="382453" y="31431"/>
                </a:lnTo>
                <a:lnTo>
                  <a:pt x="373146" y="39220"/>
                </a:lnTo>
                <a:lnTo>
                  <a:pt x="370006" y="43672"/>
                </a:lnTo>
                <a:lnTo>
                  <a:pt x="364980" y="55264"/>
                </a:lnTo>
                <a:lnTo>
                  <a:pt x="363304" y="68386"/>
                </a:lnTo>
                <a:close/>
              </a:path>
              <a:path w="960729" h="138556">
                <a:moveTo>
                  <a:pt x="408902" y="92775"/>
                </a:moveTo>
                <a:lnTo>
                  <a:pt x="397015" y="92775"/>
                </a:lnTo>
                <a:lnTo>
                  <a:pt x="392438" y="90659"/>
                </a:lnTo>
                <a:lnTo>
                  <a:pt x="389229" y="86428"/>
                </a:lnTo>
                <a:lnTo>
                  <a:pt x="388832" y="107934"/>
                </a:lnTo>
                <a:lnTo>
                  <a:pt x="403030" y="109818"/>
                </a:lnTo>
                <a:lnTo>
                  <a:pt x="411093" y="109268"/>
                </a:lnTo>
                <a:lnTo>
                  <a:pt x="423583" y="105348"/>
                </a:lnTo>
                <a:lnTo>
                  <a:pt x="432913" y="97659"/>
                </a:lnTo>
                <a:lnTo>
                  <a:pt x="436097" y="93186"/>
                </a:lnTo>
                <a:lnTo>
                  <a:pt x="441090" y="81624"/>
                </a:lnTo>
                <a:lnTo>
                  <a:pt x="442755" y="68386"/>
                </a:lnTo>
                <a:lnTo>
                  <a:pt x="442454" y="62639"/>
                </a:lnTo>
                <a:lnTo>
                  <a:pt x="439359" y="50165"/>
                </a:lnTo>
                <a:lnTo>
                  <a:pt x="432913" y="39220"/>
                </a:lnTo>
                <a:lnTo>
                  <a:pt x="428225" y="34498"/>
                </a:lnTo>
                <a:lnTo>
                  <a:pt x="417201" y="28787"/>
                </a:lnTo>
                <a:lnTo>
                  <a:pt x="403030" y="26883"/>
                </a:lnTo>
                <a:lnTo>
                  <a:pt x="394907" y="27450"/>
                </a:lnTo>
                <a:lnTo>
                  <a:pt x="382453" y="31431"/>
                </a:lnTo>
                <a:lnTo>
                  <a:pt x="386020" y="54588"/>
                </a:lnTo>
                <a:lnTo>
                  <a:pt x="389229" y="50380"/>
                </a:lnTo>
                <a:lnTo>
                  <a:pt x="392438" y="46173"/>
                </a:lnTo>
                <a:lnTo>
                  <a:pt x="397015" y="44070"/>
                </a:lnTo>
                <a:lnTo>
                  <a:pt x="408902" y="44070"/>
                </a:lnTo>
                <a:lnTo>
                  <a:pt x="413466" y="46173"/>
                </a:lnTo>
                <a:lnTo>
                  <a:pt x="416652" y="50380"/>
                </a:lnTo>
                <a:lnTo>
                  <a:pt x="419837" y="54588"/>
                </a:lnTo>
                <a:lnTo>
                  <a:pt x="421430" y="60589"/>
                </a:lnTo>
                <a:lnTo>
                  <a:pt x="421430" y="76183"/>
                </a:lnTo>
                <a:lnTo>
                  <a:pt x="419837" y="82197"/>
                </a:lnTo>
                <a:lnTo>
                  <a:pt x="416652" y="86428"/>
                </a:lnTo>
                <a:lnTo>
                  <a:pt x="413466" y="90659"/>
                </a:lnTo>
                <a:lnTo>
                  <a:pt x="408902" y="92775"/>
                </a:lnTo>
                <a:close/>
              </a:path>
              <a:path w="960729" h="138556">
                <a:moveTo>
                  <a:pt x="456638" y="44426"/>
                </a:moveTo>
                <a:lnTo>
                  <a:pt x="456638" y="107108"/>
                </a:lnTo>
                <a:lnTo>
                  <a:pt x="476893" y="107108"/>
                </a:lnTo>
                <a:lnTo>
                  <a:pt x="476893" y="44426"/>
                </a:lnTo>
                <a:lnTo>
                  <a:pt x="490230" y="44426"/>
                </a:lnTo>
                <a:lnTo>
                  <a:pt x="490230" y="30093"/>
                </a:lnTo>
                <a:lnTo>
                  <a:pt x="476893" y="30093"/>
                </a:lnTo>
                <a:lnTo>
                  <a:pt x="476893" y="22011"/>
                </a:lnTo>
                <a:lnTo>
                  <a:pt x="478427" y="19360"/>
                </a:lnTo>
                <a:lnTo>
                  <a:pt x="481303" y="17506"/>
                </a:lnTo>
                <a:lnTo>
                  <a:pt x="486676" y="17649"/>
                </a:lnTo>
                <a:lnTo>
                  <a:pt x="489731" y="17898"/>
                </a:lnTo>
                <a:lnTo>
                  <a:pt x="489731" y="1355"/>
                </a:lnTo>
                <a:lnTo>
                  <a:pt x="487924" y="1212"/>
                </a:lnTo>
                <a:lnTo>
                  <a:pt x="484406" y="962"/>
                </a:lnTo>
                <a:lnTo>
                  <a:pt x="470688" y="927"/>
                </a:lnTo>
                <a:lnTo>
                  <a:pt x="463580" y="3256"/>
                </a:lnTo>
                <a:lnTo>
                  <a:pt x="460632" y="7915"/>
                </a:lnTo>
                <a:lnTo>
                  <a:pt x="457827" y="11053"/>
                </a:lnTo>
                <a:lnTo>
                  <a:pt x="456425" y="16781"/>
                </a:lnTo>
                <a:lnTo>
                  <a:pt x="456425" y="30093"/>
                </a:lnTo>
                <a:lnTo>
                  <a:pt x="445299" y="30093"/>
                </a:lnTo>
                <a:lnTo>
                  <a:pt x="445299" y="44426"/>
                </a:lnTo>
                <a:lnTo>
                  <a:pt x="456638" y="44426"/>
                </a:lnTo>
                <a:close/>
              </a:path>
              <a:path w="960729" h="138556">
                <a:moveTo>
                  <a:pt x="562240" y="88211"/>
                </a:moveTo>
                <a:lnTo>
                  <a:pt x="562240" y="61184"/>
                </a:lnTo>
                <a:lnTo>
                  <a:pt x="613305" y="61184"/>
                </a:lnTo>
                <a:lnTo>
                  <a:pt x="613305" y="42929"/>
                </a:lnTo>
                <a:lnTo>
                  <a:pt x="562240" y="42929"/>
                </a:lnTo>
                <a:lnTo>
                  <a:pt x="562240" y="20609"/>
                </a:lnTo>
                <a:lnTo>
                  <a:pt x="617869" y="20609"/>
                </a:lnTo>
                <a:lnTo>
                  <a:pt x="617869" y="1997"/>
                </a:lnTo>
                <a:lnTo>
                  <a:pt x="540772" y="1996"/>
                </a:lnTo>
                <a:lnTo>
                  <a:pt x="540772" y="107108"/>
                </a:lnTo>
                <a:lnTo>
                  <a:pt x="620437" y="107108"/>
                </a:lnTo>
                <a:lnTo>
                  <a:pt x="620437" y="88211"/>
                </a:lnTo>
                <a:lnTo>
                  <a:pt x="562240" y="88211"/>
                </a:lnTo>
                <a:close/>
              </a:path>
              <a:path w="960729" h="138556">
                <a:moveTo>
                  <a:pt x="684150" y="55408"/>
                </a:moveTo>
                <a:lnTo>
                  <a:pt x="685766" y="59164"/>
                </a:lnTo>
                <a:lnTo>
                  <a:pt x="686574" y="63418"/>
                </a:lnTo>
                <a:lnTo>
                  <a:pt x="686574" y="74210"/>
                </a:lnTo>
                <a:lnTo>
                  <a:pt x="685624" y="79202"/>
                </a:lnTo>
                <a:lnTo>
                  <a:pt x="683722" y="83148"/>
                </a:lnTo>
                <a:lnTo>
                  <a:pt x="680774" y="89138"/>
                </a:lnTo>
                <a:lnTo>
                  <a:pt x="675805" y="92133"/>
                </a:lnTo>
                <a:lnTo>
                  <a:pt x="661589" y="92133"/>
                </a:lnTo>
                <a:lnTo>
                  <a:pt x="656644" y="88876"/>
                </a:lnTo>
                <a:lnTo>
                  <a:pt x="653981" y="82363"/>
                </a:lnTo>
                <a:lnTo>
                  <a:pt x="652555" y="78940"/>
                </a:lnTo>
                <a:lnTo>
                  <a:pt x="651842" y="74543"/>
                </a:lnTo>
                <a:lnTo>
                  <a:pt x="650451" y="30473"/>
                </a:lnTo>
                <a:lnTo>
                  <a:pt x="640181" y="39007"/>
                </a:lnTo>
                <a:lnTo>
                  <a:pt x="636494" y="44423"/>
                </a:lnTo>
                <a:lnTo>
                  <a:pt x="632118" y="56034"/>
                </a:lnTo>
                <a:lnTo>
                  <a:pt x="630659" y="70027"/>
                </a:lnTo>
                <a:lnTo>
                  <a:pt x="630904" y="75616"/>
                </a:lnTo>
                <a:lnTo>
                  <a:pt x="633854" y="88459"/>
                </a:lnTo>
                <a:lnTo>
                  <a:pt x="640145" y="98765"/>
                </a:lnTo>
                <a:lnTo>
                  <a:pt x="646469" y="105943"/>
                </a:lnTo>
                <a:lnTo>
                  <a:pt x="654124" y="109533"/>
                </a:lnTo>
                <a:lnTo>
                  <a:pt x="669482" y="109533"/>
                </a:lnTo>
                <a:lnTo>
                  <a:pt x="674509" y="108308"/>
                </a:lnTo>
                <a:lnTo>
                  <a:pt x="678194" y="105860"/>
                </a:lnTo>
                <a:lnTo>
                  <a:pt x="681879" y="103412"/>
                </a:lnTo>
                <a:lnTo>
                  <a:pt x="684482" y="100619"/>
                </a:lnTo>
                <a:lnTo>
                  <a:pt x="686004" y="97481"/>
                </a:lnTo>
                <a:lnTo>
                  <a:pt x="686004" y="137914"/>
                </a:lnTo>
                <a:lnTo>
                  <a:pt x="706116" y="137914"/>
                </a:lnTo>
                <a:lnTo>
                  <a:pt x="706116" y="29522"/>
                </a:lnTo>
                <a:lnTo>
                  <a:pt x="686503" y="29522"/>
                </a:lnTo>
                <a:lnTo>
                  <a:pt x="686503" y="41075"/>
                </a:lnTo>
                <a:lnTo>
                  <a:pt x="684078" y="36939"/>
                </a:lnTo>
                <a:lnTo>
                  <a:pt x="681701" y="33967"/>
                </a:lnTo>
                <a:lnTo>
                  <a:pt x="679371" y="32161"/>
                </a:lnTo>
                <a:lnTo>
                  <a:pt x="675377" y="28975"/>
                </a:lnTo>
                <a:lnTo>
                  <a:pt x="676162" y="45282"/>
                </a:lnTo>
                <a:lnTo>
                  <a:pt x="681249" y="48657"/>
                </a:lnTo>
                <a:lnTo>
                  <a:pt x="684150" y="55408"/>
                </a:lnTo>
                <a:close/>
              </a:path>
              <a:path w="960729" h="138556">
                <a:moveTo>
                  <a:pt x="651842" y="61136"/>
                </a:moveTo>
                <a:lnTo>
                  <a:pt x="653399" y="55146"/>
                </a:lnTo>
                <a:lnTo>
                  <a:pt x="656513" y="51201"/>
                </a:lnTo>
                <a:lnTo>
                  <a:pt x="659627" y="47255"/>
                </a:lnTo>
                <a:lnTo>
                  <a:pt x="663752" y="45282"/>
                </a:lnTo>
                <a:lnTo>
                  <a:pt x="676162" y="45282"/>
                </a:lnTo>
                <a:lnTo>
                  <a:pt x="675377" y="28975"/>
                </a:lnTo>
                <a:lnTo>
                  <a:pt x="670147" y="27383"/>
                </a:lnTo>
                <a:lnTo>
                  <a:pt x="662813" y="27394"/>
                </a:lnTo>
                <a:lnTo>
                  <a:pt x="650451" y="30473"/>
                </a:lnTo>
                <a:lnTo>
                  <a:pt x="651842" y="74543"/>
                </a:lnTo>
                <a:lnTo>
                  <a:pt x="651842" y="61136"/>
                </a:lnTo>
                <a:close/>
              </a:path>
              <a:path w="960729" h="138556">
                <a:moveTo>
                  <a:pt x="757550" y="107250"/>
                </a:moveTo>
                <a:lnTo>
                  <a:pt x="760522" y="106205"/>
                </a:lnTo>
                <a:lnTo>
                  <a:pt x="763600" y="104256"/>
                </a:lnTo>
                <a:lnTo>
                  <a:pt x="766786" y="101403"/>
                </a:lnTo>
                <a:lnTo>
                  <a:pt x="768735" y="99454"/>
                </a:lnTo>
                <a:lnTo>
                  <a:pt x="770923" y="96126"/>
                </a:lnTo>
                <a:lnTo>
                  <a:pt x="770923" y="107108"/>
                </a:lnTo>
                <a:lnTo>
                  <a:pt x="790678" y="107108"/>
                </a:lnTo>
                <a:lnTo>
                  <a:pt x="790678" y="29380"/>
                </a:lnTo>
                <a:lnTo>
                  <a:pt x="770067" y="29380"/>
                </a:lnTo>
                <a:lnTo>
                  <a:pt x="770067" y="76658"/>
                </a:lnTo>
                <a:lnTo>
                  <a:pt x="769401" y="80676"/>
                </a:lnTo>
                <a:lnTo>
                  <a:pt x="768070" y="83718"/>
                </a:lnTo>
                <a:lnTo>
                  <a:pt x="765502" y="89328"/>
                </a:lnTo>
                <a:lnTo>
                  <a:pt x="760747" y="92133"/>
                </a:lnTo>
                <a:lnTo>
                  <a:pt x="748385" y="92133"/>
                </a:lnTo>
                <a:lnTo>
                  <a:pt x="744748" y="90160"/>
                </a:lnTo>
                <a:lnTo>
                  <a:pt x="742894" y="86214"/>
                </a:lnTo>
                <a:lnTo>
                  <a:pt x="741848" y="83980"/>
                </a:lnTo>
                <a:lnTo>
                  <a:pt x="741325" y="80652"/>
                </a:lnTo>
                <a:lnTo>
                  <a:pt x="741325" y="29380"/>
                </a:lnTo>
                <a:lnTo>
                  <a:pt x="720499" y="29380"/>
                </a:lnTo>
                <a:lnTo>
                  <a:pt x="720499" y="85120"/>
                </a:lnTo>
                <a:lnTo>
                  <a:pt x="721616" y="91848"/>
                </a:lnTo>
                <a:lnTo>
                  <a:pt x="723851" y="96412"/>
                </a:lnTo>
                <a:lnTo>
                  <a:pt x="724300" y="97294"/>
                </a:lnTo>
                <a:lnTo>
                  <a:pt x="733084" y="105938"/>
                </a:lnTo>
                <a:lnTo>
                  <a:pt x="747102" y="108819"/>
                </a:lnTo>
                <a:lnTo>
                  <a:pt x="751095" y="108819"/>
                </a:lnTo>
                <a:lnTo>
                  <a:pt x="754578" y="108297"/>
                </a:lnTo>
                <a:lnTo>
                  <a:pt x="757550" y="107250"/>
                </a:lnTo>
                <a:close/>
              </a:path>
              <a:path w="960729" h="138556">
                <a:moveTo>
                  <a:pt x="806559" y="1355"/>
                </a:moveTo>
                <a:lnTo>
                  <a:pt x="806559" y="20109"/>
                </a:lnTo>
                <a:lnTo>
                  <a:pt x="827170" y="20109"/>
                </a:lnTo>
                <a:lnTo>
                  <a:pt x="827170" y="1355"/>
                </a:lnTo>
                <a:lnTo>
                  <a:pt x="806559" y="1355"/>
                </a:lnTo>
                <a:close/>
              </a:path>
              <a:path w="960729" h="138556">
                <a:moveTo>
                  <a:pt x="806559" y="29380"/>
                </a:moveTo>
                <a:lnTo>
                  <a:pt x="806559" y="107108"/>
                </a:lnTo>
                <a:lnTo>
                  <a:pt x="827170" y="107108"/>
                </a:lnTo>
                <a:lnTo>
                  <a:pt x="827170" y="29380"/>
                </a:lnTo>
                <a:lnTo>
                  <a:pt x="806559" y="293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919055" y="3880390"/>
            <a:ext cx="0" cy="94131"/>
          </a:xfrm>
          <a:custGeom>
            <a:avLst/>
            <a:gdLst/>
            <a:ahLst/>
            <a:cxnLst/>
            <a:rect l="l" t="t" r="r" b="b"/>
            <a:pathLst>
              <a:path h="106682">
                <a:moveTo>
                  <a:pt x="0" y="0"/>
                </a:moveTo>
                <a:lnTo>
                  <a:pt x="0" y="106682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362098" y="4013344"/>
            <a:ext cx="65031" cy="92431"/>
          </a:xfrm>
          <a:custGeom>
            <a:avLst/>
            <a:gdLst/>
            <a:ahLst/>
            <a:cxnLst/>
            <a:rect l="l" t="t" r="r" b="b"/>
            <a:pathLst>
              <a:path w="71534" h="104755">
                <a:moveTo>
                  <a:pt x="22608" y="82208"/>
                </a:moveTo>
                <a:lnTo>
                  <a:pt x="21063" y="78797"/>
                </a:lnTo>
                <a:lnTo>
                  <a:pt x="20254" y="74376"/>
                </a:lnTo>
                <a:lnTo>
                  <a:pt x="0" y="74376"/>
                </a:lnTo>
                <a:lnTo>
                  <a:pt x="713" y="84074"/>
                </a:lnTo>
                <a:lnTo>
                  <a:pt x="4231" y="91562"/>
                </a:lnTo>
                <a:lnTo>
                  <a:pt x="10555" y="96839"/>
                </a:lnTo>
                <a:lnTo>
                  <a:pt x="21411" y="102792"/>
                </a:lnTo>
                <a:lnTo>
                  <a:pt x="34804" y="104755"/>
                </a:lnTo>
                <a:lnTo>
                  <a:pt x="39965" y="104514"/>
                </a:lnTo>
                <a:lnTo>
                  <a:pt x="52813" y="101054"/>
                </a:lnTo>
                <a:lnTo>
                  <a:pt x="62333" y="93488"/>
                </a:lnTo>
                <a:lnTo>
                  <a:pt x="69528" y="80602"/>
                </a:lnTo>
                <a:lnTo>
                  <a:pt x="71534" y="67887"/>
                </a:lnTo>
                <a:lnTo>
                  <a:pt x="71505" y="66120"/>
                </a:lnTo>
                <a:lnTo>
                  <a:pt x="68878" y="52699"/>
                </a:lnTo>
                <a:lnTo>
                  <a:pt x="61977" y="42786"/>
                </a:lnTo>
                <a:lnTo>
                  <a:pt x="55605" y="37033"/>
                </a:lnTo>
                <a:lnTo>
                  <a:pt x="48141" y="34157"/>
                </a:lnTo>
                <a:lnTo>
                  <a:pt x="35351" y="34157"/>
                </a:lnTo>
                <a:lnTo>
                  <a:pt x="31761" y="34704"/>
                </a:lnTo>
                <a:lnTo>
                  <a:pt x="28813" y="35797"/>
                </a:lnTo>
                <a:lnTo>
                  <a:pt x="24605" y="37818"/>
                </a:lnTo>
                <a:lnTo>
                  <a:pt x="21467" y="39862"/>
                </a:lnTo>
                <a:lnTo>
                  <a:pt x="25176" y="17256"/>
                </a:lnTo>
                <a:lnTo>
                  <a:pt x="67468" y="17256"/>
                </a:lnTo>
                <a:lnTo>
                  <a:pt x="67468" y="0"/>
                </a:lnTo>
                <a:lnTo>
                  <a:pt x="10484" y="0"/>
                </a:lnTo>
                <a:lnTo>
                  <a:pt x="3209" y="57119"/>
                </a:lnTo>
                <a:lnTo>
                  <a:pt x="21467" y="57975"/>
                </a:lnTo>
                <a:lnTo>
                  <a:pt x="23083" y="54884"/>
                </a:lnTo>
                <a:lnTo>
                  <a:pt x="25485" y="52769"/>
                </a:lnTo>
                <a:lnTo>
                  <a:pt x="28670" y="51628"/>
                </a:lnTo>
                <a:lnTo>
                  <a:pt x="32617" y="50701"/>
                </a:lnTo>
                <a:lnTo>
                  <a:pt x="40319" y="50701"/>
                </a:lnTo>
                <a:lnTo>
                  <a:pt x="44170" y="52519"/>
                </a:lnTo>
                <a:lnTo>
                  <a:pt x="46643" y="56156"/>
                </a:lnTo>
                <a:lnTo>
                  <a:pt x="49115" y="59793"/>
                </a:lnTo>
                <a:lnTo>
                  <a:pt x="50352" y="64250"/>
                </a:lnTo>
                <a:lnTo>
                  <a:pt x="50352" y="74899"/>
                </a:lnTo>
                <a:lnTo>
                  <a:pt x="49032" y="79356"/>
                </a:lnTo>
                <a:lnTo>
                  <a:pt x="46393" y="82898"/>
                </a:lnTo>
                <a:lnTo>
                  <a:pt x="43754" y="86439"/>
                </a:lnTo>
                <a:lnTo>
                  <a:pt x="39915" y="88210"/>
                </a:lnTo>
                <a:lnTo>
                  <a:pt x="30501" y="88210"/>
                </a:lnTo>
                <a:lnTo>
                  <a:pt x="27172" y="87010"/>
                </a:lnTo>
                <a:lnTo>
                  <a:pt x="22608" y="822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440204" y="4011707"/>
            <a:ext cx="64382" cy="91676"/>
          </a:xfrm>
          <a:custGeom>
            <a:avLst/>
            <a:gdLst/>
            <a:ahLst/>
            <a:cxnLst/>
            <a:rect l="l" t="t" r="r" b="b"/>
            <a:pathLst>
              <a:path w="70820" h="103899">
                <a:moveTo>
                  <a:pt x="25675" y="86000"/>
                </a:moveTo>
                <a:lnTo>
                  <a:pt x="28539" y="81983"/>
                </a:lnTo>
                <a:lnTo>
                  <a:pt x="32296" y="78750"/>
                </a:lnTo>
                <a:lnTo>
                  <a:pt x="35778" y="76136"/>
                </a:lnTo>
                <a:lnTo>
                  <a:pt x="40866" y="72522"/>
                </a:lnTo>
                <a:lnTo>
                  <a:pt x="48996" y="66746"/>
                </a:lnTo>
                <a:lnTo>
                  <a:pt x="55843" y="61897"/>
                </a:lnTo>
                <a:lnTo>
                  <a:pt x="60764" y="57500"/>
                </a:lnTo>
                <a:lnTo>
                  <a:pt x="63760" y="53554"/>
                </a:lnTo>
                <a:lnTo>
                  <a:pt x="68324" y="47611"/>
                </a:lnTo>
                <a:lnTo>
                  <a:pt x="70606" y="40813"/>
                </a:lnTo>
                <a:lnTo>
                  <a:pt x="70602" y="32529"/>
                </a:lnTo>
                <a:lnTo>
                  <a:pt x="68078" y="19401"/>
                </a:lnTo>
                <a:lnTo>
                  <a:pt x="60907" y="9092"/>
                </a:lnTo>
                <a:lnTo>
                  <a:pt x="59290" y="7677"/>
                </a:lnTo>
                <a:lnTo>
                  <a:pt x="48462" y="1919"/>
                </a:lnTo>
                <a:lnTo>
                  <a:pt x="34804" y="0"/>
                </a:lnTo>
                <a:lnTo>
                  <a:pt x="26108" y="782"/>
                </a:lnTo>
                <a:lnTo>
                  <a:pt x="14117" y="5804"/>
                </a:lnTo>
                <a:lnTo>
                  <a:pt x="5919" y="15474"/>
                </a:lnTo>
                <a:lnTo>
                  <a:pt x="3066" y="20894"/>
                </a:lnTo>
                <a:lnTo>
                  <a:pt x="1473" y="28001"/>
                </a:lnTo>
                <a:lnTo>
                  <a:pt x="1141" y="36796"/>
                </a:lnTo>
                <a:lnTo>
                  <a:pt x="20896" y="36796"/>
                </a:lnTo>
                <a:lnTo>
                  <a:pt x="21134" y="30996"/>
                </a:lnTo>
                <a:lnTo>
                  <a:pt x="21895" y="26765"/>
                </a:lnTo>
                <a:lnTo>
                  <a:pt x="23178" y="24102"/>
                </a:lnTo>
                <a:lnTo>
                  <a:pt x="25413" y="19491"/>
                </a:lnTo>
                <a:lnTo>
                  <a:pt x="29621" y="17185"/>
                </a:lnTo>
                <a:lnTo>
                  <a:pt x="40319" y="17185"/>
                </a:lnTo>
                <a:lnTo>
                  <a:pt x="43790" y="18635"/>
                </a:lnTo>
                <a:lnTo>
                  <a:pt x="46215" y="21535"/>
                </a:lnTo>
                <a:lnTo>
                  <a:pt x="48640" y="24435"/>
                </a:lnTo>
                <a:lnTo>
                  <a:pt x="49852" y="28072"/>
                </a:lnTo>
                <a:lnTo>
                  <a:pt x="49852" y="37818"/>
                </a:lnTo>
                <a:lnTo>
                  <a:pt x="47736" y="42762"/>
                </a:lnTo>
                <a:lnTo>
                  <a:pt x="43505" y="47279"/>
                </a:lnTo>
                <a:lnTo>
                  <a:pt x="40747" y="50178"/>
                </a:lnTo>
                <a:lnTo>
                  <a:pt x="34685" y="54980"/>
                </a:lnTo>
                <a:lnTo>
                  <a:pt x="25318" y="61683"/>
                </a:lnTo>
                <a:lnTo>
                  <a:pt x="20616" y="65210"/>
                </a:lnTo>
                <a:lnTo>
                  <a:pt x="10578" y="74610"/>
                </a:lnTo>
                <a:lnTo>
                  <a:pt x="4778" y="83575"/>
                </a:lnTo>
                <a:lnTo>
                  <a:pt x="1782" y="89708"/>
                </a:lnTo>
                <a:lnTo>
                  <a:pt x="190" y="96482"/>
                </a:lnTo>
                <a:lnTo>
                  <a:pt x="0" y="103899"/>
                </a:lnTo>
                <a:lnTo>
                  <a:pt x="70820" y="103899"/>
                </a:lnTo>
                <a:lnTo>
                  <a:pt x="70820" y="86000"/>
                </a:lnTo>
                <a:lnTo>
                  <a:pt x="25675" y="860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179692" y="4012149"/>
            <a:ext cx="41041" cy="91234"/>
          </a:xfrm>
          <a:custGeom>
            <a:avLst/>
            <a:gdLst/>
            <a:ahLst/>
            <a:cxnLst/>
            <a:rect l="l" t="t" r="r" b="b"/>
            <a:pathLst>
              <a:path w="45145" h="103399">
                <a:moveTo>
                  <a:pt x="24320" y="32089"/>
                </a:moveTo>
                <a:lnTo>
                  <a:pt x="24320" y="103399"/>
                </a:lnTo>
                <a:lnTo>
                  <a:pt x="45145" y="103399"/>
                </a:lnTo>
                <a:lnTo>
                  <a:pt x="45145" y="0"/>
                </a:lnTo>
                <a:lnTo>
                  <a:pt x="28242" y="0"/>
                </a:lnTo>
                <a:lnTo>
                  <a:pt x="28242" y="903"/>
                </a:lnTo>
                <a:lnTo>
                  <a:pt x="27458" y="4136"/>
                </a:lnTo>
                <a:lnTo>
                  <a:pt x="26554" y="7226"/>
                </a:lnTo>
                <a:lnTo>
                  <a:pt x="25223" y="9698"/>
                </a:lnTo>
                <a:lnTo>
                  <a:pt x="23464" y="11552"/>
                </a:lnTo>
                <a:lnTo>
                  <a:pt x="20896" y="14261"/>
                </a:lnTo>
                <a:lnTo>
                  <a:pt x="17568" y="16068"/>
                </a:lnTo>
                <a:lnTo>
                  <a:pt x="13479" y="16971"/>
                </a:lnTo>
                <a:lnTo>
                  <a:pt x="10911" y="17542"/>
                </a:lnTo>
                <a:lnTo>
                  <a:pt x="6418" y="17970"/>
                </a:lnTo>
                <a:lnTo>
                  <a:pt x="0" y="18255"/>
                </a:lnTo>
                <a:lnTo>
                  <a:pt x="0" y="32089"/>
                </a:lnTo>
                <a:lnTo>
                  <a:pt x="24320" y="320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270960" y="4058646"/>
            <a:ext cx="22638" cy="47001"/>
          </a:xfrm>
          <a:custGeom>
            <a:avLst/>
            <a:gdLst/>
            <a:ahLst/>
            <a:cxnLst/>
            <a:rect l="l" t="t" r="r" b="b"/>
            <a:pathLst>
              <a:path w="24902" h="53268">
                <a:moveTo>
                  <a:pt x="24902" y="33575"/>
                </a:moveTo>
                <a:lnTo>
                  <a:pt x="20944" y="36724"/>
                </a:lnTo>
                <a:lnTo>
                  <a:pt x="8867" y="36724"/>
                </a:lnTo>
                <a:lnTo>
                  <a:pt x="4873" y="33575"/>
                </a:lnTo>
                <a:lnTo>
                  <a:pt x="2924" y="27276"/>
                </a:lnTo>
                <a:lnTo>
                  <a:pt x="2506" y="25830"/>
                </a:lnTo>
                <a:lnTo>
                  <a:pt x="626" y="14710"/>
                </a:lnTo>
                <a:lnTo>
                  <a:pt x="0" y="0"/>
                </a:lnTo>
                <a:lnTo>
                  <a:pt x="687" y="50942"/>
                </a:lnTo>
                <a:lnTo>
                  <a:pt x="14905" y="53268"/>
                </a:lnTo>
                <a:lnTo>
                  <a:pt x="21629" y="52821"/>
                </a:lnTo>
                <a:lnTo>
                  <a:pt x="24902" y="335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252093" y="4011519"/>
            <a:ext cx="64836" cy="93734"/>
          </a:xfrm>
          <a:custGeom>
            <a:avLst/>
            <a:gdLst/>
            <a:ahLst/>
            <a:cxnLst/>
            <a:rect l="l" t="t" r="r" b="b"/>
            <a:pathLst>
              <a:path w="71320" h="106232">
                <a:moveTo>
                  <a:pt x="0" y="53411"/>
                </a:moveTo>
                <a:lnTo>
                  <a:pt x="22" y="56087"/>
                </a:lnTo>
                <a:lnTo>
                  <a:pt x="1080" y="70685"/>
                </a:lnTo>
                <a:lnTo>
                  <a:pt x="3723" y="82938"/>
                </a:lnTo>
                <a:lnTo>
                  <a:pt x="7952" y="92846"/>
                </a:lnTo>
                <a:lnTo>
                  <a:pt x="11194" y="97374"/>
                </a:lnTo>
                <a:lnTo>
                  <a:pt x="21442" y="104353"/>
                </a:lnTo>
                <a:lnTo>
                  <a:pt x="20754" y="53411"/>
                </a:lnTo>
                <a:lnTo>
                  <a:pt x="20776" y="50231"/>
                </a:lnTo>
                <a:lnTo>
                  <a:pt x="21618" y="35966"/>
                </a:lnTo>
                <a:lnTo>
                  <a:pt x="23678" y="25743"/>
                </a:lnTo>
                <a:lnTo>
                  <a:pt x="25627" y="19752"/>
                </a:lnTo>
                <a:lnTo>
                  <a:pt x="29621" y="16757"/>
                </a:lnTo>
                <a:lnTo>
                  <a:pt x="41698" y="16757"/>
                </a:lnTo>
                <a:lnTo>
                  <a:pt x="45656" y="19752"/>
                </a:lnTo>
                <a:lnTo>
                  <a:pt x="47534" y="25743"/>
                </a:lnTo>
                <a:lnTo>
                  <a:pt x="49764" y="38370"/>
                </a:lnTo>
                <a:lnTo>
                  <a:pt x="50352" y="53411"/>
                </a:lnTo>
                <a:lnTo>
                  <a:pt x="50336" y="55994"/>
                </a:lnTo>
                <a:lnTo>
                  <a:pt x="49540" y="70138"/>
                </a:lnTo>
                <a:lnTo>
                  <a:pt x="47534" y="80687"/>
                </a:lnTo>
                <a:lnTo>
                  <a:pt x="45656" y="86986"/>
                </a:lnTo>
                <a:lnTo>
                  <a:pt x="42384" y="106232"/>
                </a:lnTo>
                <a:lnTo>
                  <a:pt x="54860" y="101865"/>
                </a:lnTo>
                <a:lnTo>
                  <a:pt x="63367" y="92846"/>
                </a:lnTo>
                <a:lnTo>
                  <a:pt x="68149" y="81048"/>
                </a:lnTo>
                <a:lnTo>
                  <a:pt x="70527" y="68402"/>
                </a:lnTo>
                <a:lnTo>
                  <a:pt x="71320" y="53411"/>
                </a:lnTo>
                <a:lnTo>
                  <a:pt x="71296" y="50652"/>
                </a:lnTo>
                <a:lnTo>
                  <a:pt x="70233" y="36080"/>
                </a:lnTo>
                <a:lnTo>
                  <a:pt x="67590" y="23831"/>
                </a:lnTo>
                <a:lnTo>
                  <a:pt x="63367" y="13905"/>
                </a:lnTo>
                <a:lnTo>
                  <a:pt x="60108" y="9334"/>
                </a:lnTo>
                <a:lnTo>
                  <a:pt x="49865" y="2333"/>
                </a:lnTo>
                <a:lnTo>
                  <a:pt x="35660" y="0"/>
                </a:lnTo>
                <a:lnTo>
                  <a:pt x="28906" y="453"/>
                </a:lnTo>
                <a:lnTo>
                  <a:pt x="16448" y="4845"/>
                </a:lnTo>
                <a:lnTo>
                  <a:pt x="7952" y="13905"/>
                </a:lnTo>
                <a:lnTo>
                  <a:pt x="3159" y="25785"/>
                </a:lnTo>
                <a:lnTo>
                  <a:pt x="789" y="38436"/>
                </a:lnTo>
                <a:lnTo>
                  <a:pt x="0" y="53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333700" y="4094007"/>
            <a:ext cx="19645" cy="0"/>
          </a:xfrm>
          <a:custGeom>
            <a:avLst/>
            <a:gdLst/>
            <a:ahLst/>
            <a:cxnLst/>
            <a:rect l="l" t="t" r="r" b="b"/>
            <a:pathLst>
              <a:path w="21610">
                <a:moveTo>
                  <a:pt x="0" y="0"/>
                </a:moveTo>
                <a:lnTo>
                  <a:pt x="21610" y="0"/>
                </a:lnTo>
              </a:path>
            </a:pathLst>
          </a:custGeom>
          <a:ln w="225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527626" y="4012589"/>
            <a:ext cx="111259" cy="93059"/>
          </a:xfrm>
          <a:custGeom>
            <a:avLst/>
            <a:gdLst/>
            <a:ahLst/>
            <a:cxnLst/>
            <a:rect l="l" t="t" r="r" b="b"/>
            <a:pathLst>
              <a:path w="122385" h="105467">
                <a:moveTo>
                  <a:pt x="26531" y="37865"/>
                </a:moveTo>
                <a:lnTo>
                  <a:pt x="23392" y="37865"/>
                </a:lnTo>
                <a:lnTo>
                  <a:pt x="20718" y="36760"/>
                </a:lnTo>
                <a:lnTo>
                  <a:pt x="16296" y="32339"/>
                </a:lnTo>
                <a:lnTo>
                  <a:pt x="15191" y="29665"/>
                </a:lnTo>
                <a:lnTo>
                  <a:pt x="12956" y="50464"/>
                </a:lnTo>
                <a:lnTo>
                  <a:pt x="19208" y="53055"/>
                </a:lnTo>
                <a:lnTo>
                  <a:pt x="26531" y="53055"/>
                </a:lnTo>
                <a:lnTo>
                  <a:pt x="26531" y="37865"/>
                </a:lnTo>
                <a:close/>
              </a:path>
              <a:path w="122385" h="105467">
                <a:moveTo>
                  <a:pt x="84514" y="81579"/>
                </a:moveTo>
                <a:lnTo>
                  <a:pt x="82279" y="102378"/>
                </a:lnTo>
                <a:lnTo>
                  <a:pt x="88532" y="104968"/>
                </a:lnTo>
                <a:lnTo>
                  <a:pt x="85619" y="84253"/>
                </a:lnTo>
                <a:lnTo>
                  <a:pt x="84514" y="81579"/>
                </a:lnTo>
                <a:close/>
              </a:path>
              <a:path w="122385" h="105467">
                <a:moveTo>
                  <a:pt x="84514" y="-498"/>
                </a:moveTo>
                <a:lnTo>
                  <a:pt x="26673" y="105610"/>
                </a:lnTo>
                <a:lnTo>
                  <a:pt x="37728" y="105610"/>
                </a:lnTo>
                <a:lnTo>
                  <a:pt x="95355" y="-498"/>
                </a:lnTo>
                <a:lnTo>
                  <a:pt x="84514" y="-498"/>
                </a:lnTo>
                <a:close/>
              </a:path>
              <a:path w="122385" h="105467">
                <a:moveTo>
                  <a:pt x="84514" y="75303"/>
                </a:moveTo>
                <a:lnTo>
                  <a:pt x="85619" y="72629"/>
                </a:lnTo>
                <a:lnTo>
                  <a:pt x="90041" y="68208"/>
                </a:lnTo>
                <a:lnTo>
                  <a:pt x="92716" y="67103"/>
                </a:lnTo>
                <a:lnTo>
                  <a:pt x="98992" y="67103"/>
                </a:lnTo>
                <a:lnTo>
                  <a:pt x="101666" y="68208"/>
                </a:lnTo>
                <a:lnTo>
                  <a:pt x="106088" y="72629"/>
                </a:lnTo>
                <a:lnTo>
                  <a:pt x="107193" y="75303"/>
                </a:lnTo>
                <a:lnTo>
                  <a:pt x="107193" y="81579"/>
                </a:lnTo>
                <a:lnTo>
                  <a:pt x="106088" y="84253"/>
                </a:lnTo>
                <a:lnTo>
                  <a:pt x="101666" y="88674"/>
                </a:lnTo>
                <a:lnTo>
                  <a:pt x="98992" y="89780"/>
                </a:lnTo>
                <a:lnTo>
                  <a:pt x="92716" y="89780"/>
                </a:lnTo>
                <a:lnTo>
                  <a:pt x="90041" y="88674"/>
                </a:lnTo>
                <a:lnTo>
                  <a:pt x="85619" y="84253"/>
                </a:lnTo>
                <a:lnTo>
                  <a:pt x="88532" y="104968"/>
                </a:lnTo>
                <a:lnTo>
                  <a:pt x="103176" y="104968"/>
                </a:lnTo>
                <a:lnTo>
                  <a:pt x="109428" y="102378"/>
                </a:lnTo>
                <a:lnTo>
                  <a:pt x="114611" y="97196"/>
                </a:lnTo>
                <a:lnTo>
                  <a:pt x="119794" y="92014"/>
                </a:lnTo>
                <a:lnTo>
                  <a:pt x="122385" y="85762"/>
                </a:lnTo>
                <a:lnTo>
                  <a:pt x="122385" y="71120"/>
                </a:lnTo>
                <a:lnTo>
                  <a:pt x="119794" y="64868"/>
                </a:lnTo>
                <a:lnTo>
                  <a:pt x="114611" y="59686"/>
                </a:lnTo>
                <a:lnTo>
                  <a:pt x="109428" y="54505"/>
                </a:lnTo>
                <a:lnTo>
                  <a:pt x="103176" y="51914"/>
                </a:lnTo>
                <a:lnTo>
                  <a:pt x="88532" y="51914"/>
                </a:lnTo>
                <a:lnTo>
                  <a:pt x="82279" y="54493"/>
                </a:lnTo>
                <a:lnTo>
                  <a:pt x="77097" y="59651"/>
                </a:lnTo>
                <a:lnTo>
                  <a:pt x="71914" y="64809"/>
                </a:lnTo>
                <a:lnTo>
                  <a:pt x="69323" y="71072"/>
                </a:lnTo>
                <a:lnTo>
                  <a:pt x="69323" y="85762"/>
                </a:lnTo>
                <a:lnTo>
                  <a:pt x="71914" y="92014"/>
                </a:lnTo>
                <a:lnTo>
                  <a:pt x="77097" y="97196"/>
                </a:lnTo>
                <a:lnTo>
                  <a:pt x="82279" y="102378"/>
                </a:lnTo>
                <a:lnTo>
                  <a:pt x="84514" y="81579"/>
                </a:lnTo>
                <a:lnTo>
                  <a:pt x="84514" y="75303"/>
                </a:lnTo>
                <a:close/>
              </a:path>
              <a:path w="122385" h="105467">
                <a:moveTo>
                  <a:pt x="15191" y="23390"/>
                </a:moveTo>
                <a:lnTo>
                  <a:pt x="16296" y="20715"/>
                </a:lnTo>
                <a:lnTo>
                  <a:pt x="20718" y="16294"/>
                </a:lnTo>
                <a:lnTo>
                  <a:pt x="23392" y="15189"/>
                </a:lnTo>
                <a:lnTo>
                  <a:pt x="29669" y="15189"/>
                </a:lnTo>
                <a:lnTo>
                  <a:pt x="32343" y="16294"/>
                </a:lnTo>
                <a:lnTo>
                  <a:pt x="36765" y="20715"/>
                </a:lnTo>
                <a:lnTo>
                  <a:pt x="37870" y="23390"/>
                </a:lnTo>
                <a:lnTo>
                  <a:pt x="37870" y="29665"/>
                </a:lnTo>
                <a:lnTo>
                  <a:pt x="36765" y="32339"/>
                </a:lnTo>
                <a:lnTo>
                  <a:pt x="32343" y="36760"/>
                </a:lnTo>
                <a:lnTo>
                  <a:pt x="29669" y="37865"/>
                </a:lnTo>
                <a:lnTo>
                  <a:pt x="26531" y="37865"/>
                </a:lnTo>
                <a:lnTo>
                  <a:pt x="26531" y="53055"/>
                </a:lnTo>
                <a:lnTo>
                  <a:pt x="33900" y="53055"/>
                </a:lnTo>
                <a:lnTo>
                  <a:pt x="40165" y="50464"/>
                </a:lnTo>
                <a:lnTo>
                  <a:pt x="45323" y="45282"/>
                </a:lnTo>
                <a:lnTo>
                  <a:pt x="50482" y="40100"/>
                </a:lnTo>
                <a:lnTo>
                  <a:pt x="53062" y="33848"/>
                </a:lnTo>
                <a:lnTo>
                  <a:pt x="53062" y="19206"/>
                </a:lnTo>
                <a:lnTo>
                  <a:pt x="50470" y="12954"/>
                </a:lnTo>
                <a:lnTo>
                  <a:pt x="45288" y="7773"/>
                </a:lnTo>
                <a:lnTo>
                  <a:pt x="40105" y="2590"/>
                </a:lnTo>
                <a:lnTo>
                  <a:pt x="33853" y="0"/>
                </a:lnTo>
                <a:lnTo>
                  <a:pt x="19208" y="0"/>
                </a:lnTo>
                <a:lnTo>
                  <a:pt x="12956" y="2590"/>
                </a:lnTo>
                <a:lnTo>
                  <a:pt x="7773" y="7773"/>
                </a:lnTo>
                <a:lnTo>
                  <a:pt x="2591" y="12954"/>
                </a:lnTo>
                <a:lnTo>
                  <a:pt x="0" y="19206"/>
                </a:lnTo>
                <a:lnTo>
                  <a:pt x="0" y="33848"/>
                </a:lnTo>
                <a:lnTo>
                  <a:pt x="2591" y="40100"/>
                </a:lnTo>
                <a:lnTo>
                  <a:pt x="7773" y="45282"/>
                </a:lnTo>
                <a:lnTo>
                  <a:pt x="12956" y="50464"/>
                </a:lnTo>
                <a:lnTo>
                  <a:pt x="15191" y="29665"/>
                </a:lnTo>
                <a:lnTo>
                  <a:pt x="15191" y="233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199737" y="3907748"/>
            <a:ext cx="23567" cy="67502"/>
          </a:xfrm>
          <a:custGeom>
            <a:avLst/>
            <a:gdLst/>
            <a:ahLst/>
            <a:cxnLst/>
            <a:rect l="l" t="t" r="r" b="b"/>
            <a:pathLst>
              <a:path w="25924" h="76502">
                <a:moveTo>
                  <a:pt x="0" y="36954"/>
                </a:moveTo>
                <a:lnTo>
                  <a:pt x="310" y="42876"/>
                </a:lnTo>
                <a:lnTo>
                  <a:pt x="3411" y="55390"/>
                </a:lnTo>
                <a:lnTo>
                  <a:pt x="9842" y="66227"/>
                </a:lnTo>
                <a:lnTo>
                  <a:pt x="14490" y="70849"/>
                </a:lnTo>
                <a:lnTo>
                  <a:pt x="25527" y="76502"/>
                </a:lnTo>
                <a:lnTo>
                  <a:pt x="25924" y="54996"/>
                </a:lnTo>
                <a:lnTo>
                  <a:pt x="22715" y="50765"/>
                </a:lnTo>
                <a:lnTo>
                  <a:pt x="21110" y="44751"/>
                </a:lnTo>
                <a:lnTo>
                  <a:pt x="21110" y="29157"/>
                </a:lnTo>
                <a:lnTo>
                  <a:pt x="22715" y="23156"/>
                </a:lnTo>
                <a:lnTo>
                  <a:pt x="19148" y="0"/>
                </a:lnTo>
                <a:lnTo>
                  <a:pt x="9842" y="7788"/>
                </a:lnTo>
                <a:lnTo>
                  <a:pt x="6701" y="12240"/>
                </a:lnTo>
                <a:lnTo>
                  <a:pt x="1675" y="23832"/>
                </a:lnTo>
                <a:lnTo>
                  <a:pt x="0" y="36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217145" y="3903735"/>
            <a:ext cx="54819" cy="73177"/>
          </a:xfrm>
          <a:custGeom>
            <a:avLst/>
            <a:gdLst/>
            <a:ahLst/>
            <a:cxnLst/>
            <a:rect l="l" t="t" r="r" b="b"/>
            <a:pathLst>
              <a:path w="60301" h="82934">
                <a:moveTo>
                  <a:pt x="26448" y="65891"/>
                </a:moveTo>
                <a:lnTo>
                  <a:pt x="14561" y="65891"/>
                </a:lnTo>
                <a:lnTo>
                  <a:pt x="9985" y="63775"/>
                </a:lnTo>
                <a:lnTo>
                  <a:pt x="6776" y="59544"/>
                </a:lnTo>
                <a:lnTo>
                  <a:pt x="6378" y="81050"/>
                </a:lnTo>
                <a:lnTo>
                  <a:pt x="20576" y="82934"/>
                </a:lnTo>
                <a:lnTo>
                  <a:pt x="28640" y="82384"/>
                </a:lnTo>
                <a:lnTo>
                  <a:pt x="41130" y="78464"/>
                </a:lnTo>
                <a:lnTo>
                  <a:pt x="50459" y="70775"/>
                </a:lnTo>
                <a:lnTo>
                  <a:pt x="53644" y="66302"/>
                </a:lnTo>
                <a:lnTo>
                  <a:pt x="58637" y="54740"/>
                </a:lnTo>
                <a:lnTo>
                  <a:pt x="60301" y="41502"/>
                </a:lnTo>
                <a:lnTo>
                  <a:pt x="60001" y="35755"/>
                </a:lnTo>
                <a:lnTo>
                  <a:pt x="56905" y="23281"/>
                </a:lnTo>
                <a:lnTo>
                  <a:pt x="50459" y="12336"/>
                </a:lnTo>
                <a:lnTo>
                  <a:pt x="45772" y="7614"/>
                </a:lnTo>
                <a:lnTo>
                  <a:pt x="34748" y="1903"/>
                </a:lnTo>
                <a:lnTo>
                  <a:pt x="20576" y="0"/>
                </a:lnTo>
                <a:lnTo>
                  <a:pt x="12454" y="566"/>
                </a:lnTo>
                <a:lnTo>
                  <a:pt x="0" y="4548"/>
                </a:lnTo>
                <a:lnTo>
                  <a:pt x="3566" y="27704"/>
                </a:lnTo>
                <a:lnTo>
                  <a:pt x="6776" y="23496"/>
                </a:lnTo>
                <a:lnTo>
                  <a:pt x="9985" y="19289"/>
                </a:lnTo>
                <a:lnTo>
                  <a:pt x="14561" y="17186"/>
                </a:lnTo>
                <a:lnTo>
                  <a:pt x="26448" y="17186"/>
                </a:lnTo>
                <a:lnTo>
                  <a:pt x="31013" y="19289"/>
                </a:lnTo>
                <a:lnTo>
                  <a:pt x="34198" y="23496"/>
                </a:lnTo>
                <a:lnTo>
                  <a:pt x="37384" y="27704"/>
                </a:lnTo>
                <a:lnTo>
                  <a:pt x="38977" y="33705"/>
                </a:lnTo>
                <a:lnTo>
                  <a:pt x="38977" y="49299"/>
                </a:lnTo>
                <a:lnTo>
                  <a:pt x="37384" y="55313"/>
                </a:lnTo>
                <a:lnTo>
                  <a:pt x="34198" y="59544"/>
                </a:lnTo>
                <a:lnTo>
                  <a:pt x="31013" y="63775"/>
                </a:lnTo>
                <a:lnTo>
                  <a:pt x="26448" y="65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274278" y="3880832"/>
            <a:ext cx="40846" cy="93689"/>
          </a:xfrm>
          <a:custGeom>
            <a:avLst/>
            <a:gdLst/>
            <a:ahLst/>
            <a:cxnLst/>
            <a:rect l="l" t="t" r="r" b="b"/>
            <a:pathLst>
              <a:path w="44931" h="106181">
                <a:moveTo>
                  <a:pt x="11339" y="43499"/>
                </a:moveTo>
                <a:lnTo>
                  <a:pt x="11339" y="106181"/>
                </a:lnTo>
                <a:lnTo>
                  <a:pt x="31595" y="106181"/>
                </a:lnTo>
                <a:lnTo>
                  <a:pt x="31595" y="43499"/>
                </a:lnTo>
                <a:lnTo>
                  <a:pt x="44931" y="43499"/>
                </a:lnTo>
                <a:lnTo>
                  <a:pt x="44931" y="29165"/>
                </a:lnTo>
                <a:lnTo>
                  <a:pt x="31595" y="29165"/>
                </a:lnTo>
                <a:lnTo>
                  <a:pt x="31595" y="21083"/>
                </a:lnTo>
                <a:lnTo>
                  <a:pt x="33128" y="18433"/>
                </a:lnTo>
                <a:lnTo>
                  <a:pt x="36004" y="16579"/>
                </a:lnTo>
                <a:lnTo>
                  <a:pt x="41377" y="16721"/>
                </a:lnTo>
                <a:lnTo>
                  <a:pt x="44432" y="16971"/>
                </a:lnTo>
                <a:lnTo>
                  <a:pt x="44432" y="427"/>
                </a:lnTo>
                <a:lnTo>
                  <a:pt x="42625" y="285"/>
                </a:lnTo>
                <a:lnTo>
                  <a:pt x="39107" y="35"/>
                </a:lnTo>
                <a:lnTo>
                  <a:pt x="25389" y="0"/>
                </a:lnTo>
                <a:lnTo>
                  <a:pt x="18282" y="2329"/>
                </a:lnTo>
                <a:lnTo>
                  <a:pt x="15333" y="6988"/>
                </a:lnTo>
                <a:lnTo>
                  <a:pt x="12528" y="10126"/>
                </a:lnTo>
                <a:lnTo>
                  <a:pt x="11126" y="15854"/>
                </a:lnTo>
                <a:lnTo>
                  <a:pt x="11126" y="29165"/>
                </a:lnTo>
                <a:lnTo>
                  <a:pt x="0" y="29165"/>
                </a:lnTo>
                <a:lnTo>
                  <a:pt x="0" y="43499"/>
                </a:lnTo>
                <a:lnTo>
                  <a:pt x="11339" y="43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360488" y="3881775"/>
            <a:ext cx="80851" cy="92745"/>
          </a:xfrm>
          <a:custGeom>
            <a:avLst/>
            <a:gdLst/>
            <a:ahLst/>
            <a:cxnLst/>
            <a:rect l="l" t="t" r="r" b="b"/>
            <a:pathLst>
              <a:path w="88936" h="105111">
                <a:moveTo>
                  <a:pt x="21324" y="86856"/>
                </a:moveTo>
                <a:lnTo>
                  <a:pt x="21324" y="18255"/>
                </a:lnTo>
                <a:lnTo>
                  <a:pt x="51564" y="18255"/>
                </a:lnTo>
                <a:lnTo>
                  <a:pt x="58232" y="21120"/>
                </a:lnTo>
                <a:lnTo>
                  <a:pt x="61584" y="26848"/>
                </a:lnTo>
                <a:lnTo>
                  <a:pt x="64936" y="32577"/>
                </a:lnTo>
                <a:lnTo>
                  <a:pt x="66613" y="40789"/>
                </a:lnTo>
                <a:lnTo>
                  <a:pt x="66613" y="59235"/>
                </a:lnTo>
                <a:lnTo>
                  <a:pt x="65495" y="65914"/>
                </a:lnTo>
                <a:lnTo>
                  <a:pt x="63260" y="71524"/>
                </a:lnTo>
                <a:lnTo>
                  <a:pt x="62709" y="72828"/>
                </a:lnTo>
                <a:lnTo>
                  <a:pt x="61219" y="102426"/>
                </a:lnTo>
                <a:lnTo>
                  <a:pt x="72101" y="95909"/>
                </a:lnTo>
                <a:lnTo>
                  <a:pt x="80520" y="85501"/>
                </a:lnTo>
                <a:lnTo>
                  <a:pt x="84859" y="76062"/>
                </a:lnTo>
                <a:lnTo>
                  <a:pt x="87917" y="63802"/>
                </a:lnTo>
                <a:lnTo>
                  <a:pt x="88936" y="49988"/>
                </a:lnTo>
                <a:lnTo>
                  <a:pt x="88936" y="44473"/>
                </a:lnTo>
                <a:lnTo>
                  <a:pt x="88270" y="38674"/>
                </a:lnTo>
                <a:lnTo>
                  <a:pt x="86939" y="32589"/>
                </a:lnTo>
                <a:lnTo>
                  <a:pt x="85608" y="26503"/>
                </a:lnTo>
                <a:lnTo>
                  <a:pt x="83111" y="20846"/>
                </a:lnTo>
                <a:lnTo>
                  <a:pt x="79450" y="15617"/>
                </a:lnTo>
                <a:lnTo>
                  <a:pt x="74886" y="9151"/>
                </a:lnTo>
                <a:lnTo>
                  <a:pt x="68918" y="4706"/>
                </a:lnTo>
                <a:lnTo>
                  <a:pt x="61549" y="2282"/>
                </a:lnTo>
                <a:lnTo>
                  <a:pt x="57222" y="855"/>
                </a:lnTo>
                <a:lnTo>
                  <a:pt x="51802" y="95"/>
                </a:lnTo>
                <a:lnTo>
                  <a:pt x="0" y="0"/>
                </a:lnTo>
                <a:lnTo>
                  <a:pt x="0" y="105111"/>
                </a:lnTo>
                <a:lnTo>
                  <a:pt x="45288" y="105111"/>
                </a:lnTo>
                <a:lnTo>
                  <a:pt x="41579" y="86856"/>
                </a:lnTo>
                <a:lnTo>
                  <a:pt x="21324" y="86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398288" y="3946036"/>
            <a:ext cx="19209" cy="28485"/>
          </a:xfrm>
          <a:custGeom>
            <a:avLst/>
            <a:gdLst/>
            <a:ahLst/>
            <a:cxnLst/>
            <a:rect l="l" t="t" r="r" b="b"/>
            <a:pathLst>
              <a:path w="21130" h="32283">
                <a:moveTo>
                  <a:pt x="12718" y="10520"/>
                </a:moveTo>
                <a:lnTo>
                  <a:pt x="0" y="14027"/>
                </a:lnTo>
                <a:lnTo>
                  <a:pt x="3708" y="32283"/>
                </a:lnTo>
                <a:lnTo>
                  <a:pt x="6296" y="32223"/>
                </a:lnTo>
                <a:lnTo>
                  <a:pt x="19639" y="29597"/>
                </a:lnTo>
                <a:lnTo>
                  <a:pt x="21130" y="0"/>
                </a:lnTo>
                <a:lnTo>
                  <a:pt x="12718" y="105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453010" y="3904112"/>
            <a:ext cx="67062" cy="72673"/>
          </a:xfrm>
          <a:custGeom>
            <a:avLst/>
            <a:gdLst/>
            <a:ahLst/>
            <a:cxnLst/>
            <a:rect l="l" t="t" r="r" b="b"/>
            <a:pathLst>
              <a:path w="73768" h="82363">
                <a:moveTo>
                  <a:pt x="50601" y="23711"/>
                </a:moveTo>
                <a:lnTo>
                  <a:pt x="52230" y="27787"/>
                </a:lnTo>
                <a:lnTo>
                  <a:pt x="52562" y="33159"/>
                </a:lnTo>
                <a:lnTo>
                  <a:pt x="20968" y="33159"/>
                </a:lnTo>
                <a:lnTo>
                  <a:pt x="21633" y="28120"/>
                </a:lnTo>
                <a:lnTo>
                  <a:pt x="23262" y="24127"/>
                </a:lnTo>
                <a:lnTo>
                  <a:pt x="25853" y="21179"/>
                </a:lnTo>
                <a:lnTo>
                  <a:pt x="28444" y="18231"/>
                </a:lnTo>
                <a:lnTo>
                  <a:pt x="33158" y="139"/>
                </a:lnTo>
                <a:lnTo>
                  <a:pt x="20499" y="3340"/>
                </a:lnTo>
                <a:lnTo>
                  <a:pt x="10234" y="10768"/>
                </a:lnTo>
                <a:lnTo>
                  <a:pt x="6213" y="15981"/>
                </a:lnTo>
                <a:lnTo>
                  <a:pt x="1553" y="27420"/>
                </a:lnTo>
                <a:lnTo>
                  <a:pt x="0" y="41716"/>
                </a:lnTo>
                <a:lnTo>
                  <a:pt x="613" y="51083"/>
                </a:lnTo>
                <a:lnTo>
                  <a:pt x="4306" y="63710"/>
                </a:lnTo>
                <a:lnTo>
                  <a:pt x="11339" y="72808"/>
                </a:lnTo>
                <a:lnTo>
                  <a:pt x="24717" y="80378"/>
                </a:lnTo>
                <a:lnTo>
                  <a:pt x="37514" y="82363"/>
                </a:lnTo>
                <a:lnTo>
                  <a:pt x="42997" y="82080"/>
                </a:lnTo>
                <a:lnTo>
                  <a:pt x="55649" y="78562"/>
                </a:lnTo>
                <a:lnTo>
                  <a:pt x="65471" y="71025"/>
                </a:lnTo>
                <a:lnTo>
                  <a:pt x="69751" y="66271"/>
                </a:lnTo>
                <a:lnTo>
                  <a:pt x="72152" y="61588"/>
                </a:lnTo>
                <a:lnTo>
                  <a:pt x="72674" y="56977"/>
                </a:lnTo>
                <a:lnTo>
                  <a:pt x="51921" y="56977"/>
                </a:lnTo>
                <a:lnTo>
                  <a:pt x="50827" y="59259"/>
                </a:lnTo>
                <a:lnTo>
                  <a:pt x="48141" y="62325"/>
                </a:lnTo>
                <a:lnTo>
                  <a:pt x="45525" y="64702"/>
                </a:lnTo>
                <a:lnTo>
                  <a:pt x="42126" y="65891"/>
                </a:lnTo>
                <a:lnTo>
                  <a:pt x="33995" y="65891"/>
                </a:lnTo>
                <a:lnTo>
                  <a:pt x="30620" y="64916"/>
                </a:lnTo>
                <a:lnTo>
                  <a:pt x="27814" y="62967"/>
                </a:lnTo>
                <a:lnTo>
                  <a:pt x="23202" y="59829"/>
                </a:lnTo>
                <a:lnTo>
                  <a:pt x="20754" y="54362"/>
                </a:lnTo>
                <a:lnTo>
                  <a:pt x="20468" y="46566"/>
                </a:lnTo>
                <a:lnTo>
                  <a:pt x="73673" y="46566"/>
                </a:lnTo>
                <a:lnTo>
                  <a:pt x="73768" y="39862"/>
                </a:lnTo>
                <a:lnTo>
                  <a:pt x="73554" y="34728"/>
                </a:lnTo>
                <a:lnTo>
                  <a:pt x="73031" y="31162"/>
                </a:lnTo>
                <a:lnTo>
                  <a:pt x="72128" y="25077"/>
                </a:lnTo>
                <a:lnTo>
                  <a:pt x="70155" y="19729"/>
                </a:lnTo>
                <a:lnTo>
                  <a:pt x="67112" y="15117"/>
                </a:lnTo>
                <a:lnTo>
                  <a:pt x="63736" y="9888"/>
                </a:lnTo>
                <a:lnTo>
                  <a:pt x="59457" y="6061"/>
                </a:lnTo>
                <a:lnTo>
                  <a:pt x="54274" y="3636"/>
                </a:lnTo>
                <a:lnTo>
                  <a:pt x="49091" y="1212"/>
                </a:lnTo>
                <a:lnTo>
                  <a:pt x="43267" y="0"/>
                </a:lnTo>
                <a:lnTo>
                  <a:pt x="44753" y="18148"/>
                </a:lnTo>
                <a:lnTo>
                  <a:pt x="47677" y="20929"/>
                </a:lnTo>
                <a:lnTo>
                  <a:pt x="50601" y="23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478868" y="3904112"/>
            <a:ext cx="14825" cy="16086"/>
          </a:xfrm>
          <a:custGeom>
            <a:avLst/>
            <a:gdLst/>
            <a:ahLst/>
            <a:cxnLst/>
            <a:rect l="l" t="t" r="r" b="b"/>
            <a:pathLst>
              <a:path w="16308" h="18231">
                <a:moveTo>
                  <a:pt x="0" y="18231"/>
                </a:moveTo>
                <a:lnTo>
                  <a:pt x="3649" y="16758"/>
                </a:lnTo>
                <a:lnTo>
                  <a:pt x="12683" y="16758"/>
                </a:lnTo>
                <a:lnTo>
                  <a:pt x="16308" y="18148"/>
                </a:lnTo>
                <a:lnTo>
                  <a:pt x="14822" y="0"/>
                </a:lnTo>
                <a:lnTo>
                  <a:pt x="8356" y="0"/>
                </a:lnTo>
                <a:lnTo>
                  <a:pt x="4713" y="139"/>
                </a:lnTo>
                <a:lnTo>
                  <a:pt x="0" y="18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606240" y="3887438"/>
            <a:ext cx="39615" cy="88320"/>
          </a:xfrm>
          <a:custGeom>
            <a:avLst/>
            <a:gdLst/>
            <a:ahLst/>
            <a:cxnLst/>
            <a:rect l="l" t="t" r="r" b="b"/>
            <a:pathLst>
              <a:path w="43576" h="100096">
                <a:moveTo>
                  <a:pt x="30952" y="21678"/>
                </a:moveTo>
                <a:lnTo>
                  <a:pt x="30952" y="0"/>
                </a:lnTo>
                <a:lnTo>
                  <a:pt x="10840" y="0"/>
                </a:lnTo>
                <a:lnTo>
                  <a:pt x="10840" y="21678"/>
                </a:lnTo>
                <a:lnTo>
                  <a:pt x="0" y="21678"/>
                </a:lnTo>
                <a:lnTo>
                  <a:pt x="0" y="36154"/>
                </a:lnTo>
                <a:lnTo>
                  <a:pt x="10840" y="36154"/>
                </a:lnTo>
                <a:lnTo>
                  <a:pt x="10840" y="88852"/>
                </a:lnTo>
                <a:lnTo>
                  <a:pt x="11981" y="92442"/>
                </a:lnTo>
                <a:lnTo>
                  <a:pt x="14263" y="94771"/>
                </a:lnTo>
                <a:lnTo>
                  <a:pt x="17782" y="98432"/>
                </a:lnTo>
                <a:lnTo>
                  <a:pt x="24343" y="100096"/>
                </a:lnTo>
                <a:lnTo>
                  <a:pt x="33948" y="99763"/>
                </a:lnTo>
                <a:lnTo>
                  <a:pt x="43576" y="99406"/>
                </a:lnTo>
                <a:lnTo>
                  <a:pt x="43576" y="84217"/>
                </a:lnTo>
                <a:lnTo>
                  <a:pt x="39582" y="84360"/>
                </a:lnTo>
                <a:lnTo>
                  <a:pt x="35446" y="84360"/>
                </a:lnTo>
                <a:lnTo>
                  <a:pt x="32973" y="83967"/>
                </a:lnTo>
                <a:lnTo>
                  <a:pt x="32165" y="83183"/>
                </a:lnTo>
                <a:lnTo>
                  <a:pt x="30952" y="80414"/>
                </a:lnTo>
                <a:lnTo>
                  <a:pt x="30952" y="36154"/>
                </a:lnTo>
                <a:lnTo>
                  <a:pt x="43576" y="36154"/>
                </a:lnTo>
                <a:lnTo>
                  <a:pt x="43576" y="21678"/>
                </a:lnTo>
                <a:lnTo>
                  <a:pt x="30952" y="216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3535396" y="3881901"/>
            <a:ext cx="68532" cy="94444"/>
          </a:xfrm>
          <a:custGeom>
            <a:avLst/>
            <a:gdLst/>
            <a:ahLst/>
            <a:cxnLst/>
            <a:rect l="l" t="t" r="r" b="b"/>
            <a:pathLst>
              <a:path w="75385" h="107036">
                <a:moveTo>
                  <a:pt x="42934" y="107036"/>
                </a:moveTo>
                <a:lnTo>
                  <a:pt x="57150" y="103763"/>
                </a:lnTo>
                <a:lnTo>
                  <a:pt x="66827" y="95127"/>
                </a:lnTo>
                <a:lnTo>
                  <a:pt x="69719" y="90473"/>
                </a:lnTo>
                <a:lnTo>
                  <a:pt x="73968" y="78816"/>
                </a:lnTo>
                <a:lnTo>
                  <a:pt x="75385" y="65106"/>
                </a:lnTo>
                <a:lnTo>
                  <a:pt x="75195" y="60076"/>
                </a:lnTo>
                <a:lnTo>
                  <a:pt x="72530" y="47164"/>
                </a:lnTo>
                <a:lnTo>
                  <a:pt x="66720" y="36582"/>
                </a:lnTo>
                <a:lnTo>
                  <a:pt x="55920" y="28082"/>
                </a:lnTo>
                <a:lnTo>
                  <a:pt x="42720" y="25529"/>
                </a:lnTo>
                <a:lnTo>
                  <a:pt x="37062" y="25529"/>
                </a:lnTo>
                <a:lnTo>
                  <a:pt x="32402" y="26717"/>
                </a:lnTo>
                <a:lnTo>
                  <a:pt x="28742" y="29094"/>
                </a:lnTo>
                <a:lnTo>
                  <a:pt x="25651" y="30996"/>
                </a:lnTo>
                <a:lnTo>
                  <a:pt x="22822" y="33753"/>
                </a:lnTo>
                <a:lnTo>
                  <a:pt x="20255" y="37366"/>
                </a:lnTo>
                <a:lnTo>
                  <a:pt x="20255" y="0"/>
                </a:lnTo>
                <a:lnTo>
                  <a:pt x="0" y="0"/>
                </a:lnTo>
                <a:lnTo>
                  <a:pt x="0" y="104968"/>
                </a:lnTo>
                <a:lnTo>
                  <a:pt x="19898" y="104968"/>
                </a:lnTo>
                <a:lnTo>
                  <a:pt x="19898" y="95199"/>
                </a:lnTo>
                <a:lnTo>
                  <a:pt x="22608" y="99002"/>
                </a:lnTo>
                <a:lnTo>
                  <a:pt x="25128" y="101664"/>
                </a:lnTo>
                <a:lnTo>
                  <a:pt x="27458" y="103186"/>
                </a:lnTo>
                <a:lnTo>
                  <a:pt x="26982" y="88092"/>
                </a:lnTo>
                <a:lnTo>
                  <a:pt x="24034" y="83718"/>
                </a:lnTo>
                <a:lnTo>
                  <a:pt x="21086" y="79344"/>
                </a:lnTo>
                <a:lnTo>
                  <a:pt x="19613" y="73829"/>
                </a:lnTo>
                <a:lnTo>
                  <a:pt x="19613" y="61516"/>
                </a:lnTo>
                <a:lnTo>
                  <a:pt x="20326" y="56905"/>
                </a:lnTo>
                <a:lnTo>
                  <a:pt x="21752" y="53340"/>
                </a:lnTo>
                <a:lnTo>
                  <a:pt x="24510" y="46636"/>
                </a:lnTo>
                <a:lnTo>
                  <a:pt x="29574" y="43285"/>
                </a:lnTo>
                <a:lnTo>
                  <a:pt x="44218" y="43285"/>
                </a:lnTo>
                <a:lnTo>
                  <a:pt x="49210" y="46708"/>
                </a:lnTo>
                <a:lnTo>
                  <a:pt x="51921" y="53554"/>
                </a:lnTo>
                <a:lnTo>
                  <a:pt x="53347" y="57167"/>
                </a:lnTo>
                <a:lnTo>
                  <a:pt x="54060" y="61730"/>
                </a:lnTo>
                <a:lnTo>
                  <a:pt x="54060" y="74138"/>
                </a:lnTo>
                <a:lnTo>
                  <a:pt x="52610" y="79701"/>
                </a:lnTo>
                <a:lnTo>
                  <a:pt x="49710" y="83932"/>
                </a:lnTo>
                <a:lnTo>
                  <a:pt x="46809" y="88163"/>
                </a:lnTo>
                <a:lnTo>
                  <a:pt x="42744" y="90278"/>
                </a:lnTo>
                <a:lnTo>
                  <a:pt x="37514" y="90278"/>
                </a:lnTo>
                <a:lnTo>
                  <a:pt x="36515" y="107036"/>
                </a:lnTo>
                <a:lnTo>
                  <a:pt x="42934" y="107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3559926" y="3959630"/>
            <a:ext cx="9574" cy="16715"/>
          </a:xfrm>
          <a:custGeom>
            <a:avLst/>
            <a:gdLst/>
            <a:ahLst/>
            <a:cxnLst/>
            <a:rect l="l" t="t" r="r" b="b"/>
            <a:pathLst>
              <a:path w="10531" h="18944">
                <a:moveTo>
                  <a:pt x="4493" y="2186"/>
                </a:moveTo>
                <a:lnTo>
                  <a:pt x="0" y="0"/>
                </a:lnTo>
                <a:lnTo>
                  <a:pt x="475" y="15093"/>
                </a:lnTo>
                <a:lnTo>
                  <a:pt x="4374" y="17661"/>
                </a:lnTo>
                <a:lnTo>
                  <a:pt x="9533" y="18944"/>
                </a:lnTo>
                <a:lnTo>
                  <a:pt x="10531" y="2186"/>
                </a:lnTo>
                <a:lnTo>
                  <a:pt x="4493" y="2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3044821" y="3903987"/>
            <a:ext cx="64512" cy="72862"/>
          </a:xfrm>
          <a:custGeom>
            <a:avLst/>
            <a:gdLst/>
            <a:ahLst/>
            <a:cxnLst/>
            <a:rect l="l" t="t" r="r" b="b"/>
            <a:pathLst>
              <a:path w="70963" h="82577">
                <a:moveTo>
                  <a:pt x="26388" y="48419"/>
                </a:moveTo>
                <a:lnTo>
                  <a:pt x="38607" y="51319"/>
                </a:lnTo>
                <a:lnTo>
                  <a:pt x="45668" y="53364"/>
                </a:lnTo>
                <a:lnTo>
                  <a:pt x="49472" y="55741"/>
                </a:lnTo>
                <a:lnTo>
                  <a:pt x="50423" y="59758"/>
                </a:lnTo>
                <a:lnTo>
                  <a:pt x="49246" y="63918"/>
                </a:lnTo>
                <a:lnTo>
                  <a:pt x="44539" y="66295"/>
                </a:lnTo>
                <a:lnTo>
                  <a:pt x="41365" y="66889"/>
                </a:lnTo>
                <a:lnTo>
                  <a:pt x="30572" y="66889"/>
                </a:lnTo>
                <a:lnTo>
                  <a:pt x="25912" y="65534"/>
                </a:lnTo>
                <a:lnTo>
                  <a:pt x="23392" y="62824"/>
                </a:lnTo>
                <a:lnTo>
                  <a:pt x="21966" y="61303"/>
                </a:lnTo>
                <a:lnTo>
                  <a:pt x="21039" y="58736"/>
                </a:lnTo>
                <a:lnTo>
                  <a:pt x="20611" y="55123"/>
                </a:lnTo>
                <a:lnTo>
                  <a:pt x="0" y="55123"/>
                </a:lnTo>
                <a:lnTo>
                  <a:pt x="0" y="63109"/>
                </a:lnTo>
                <a:lnTo>
                  <a:pt x="2912" y="69682"/>
                </a:lnTo>
                <a:lnTo>
                  <a:pt x="8736" y="74840"/>
                </a:lnTo>
                <a:lnTo>
                  <a:pt x="10535" y="76278"/>
                </a:lnTo>
                <a:lnTo>
                  <a:pt x="21216" y="81002"/>
                </a:lnTo>
                <a:lnTo>
                  <a:pt x="35802" y="82577"/>
                </a:lnTo>
                <a:lnTo>
                  <a:pt x="38555" y="82533"/>
                </a:lnTo>
                <a:lnTo>
                  <a:pt x="52454" y="80453"/>
                </a:lnTo>
                <a:lnTo>
                  <a:pt x="62369" y="75268"/>
                </a:lnTo>
                <a:lnTo>
                  <a:pt x="68098" y="70395"/>
                </a:lnTo>
                <a:lnTo>
                  <a:pt x="70963" y="64108"/>
                </a:lnTo>
                <a:lnTo>
                  <a:pt x="70963" y="50559"/>
                </a:lnTo>
                <a:lnTo>
                  <a:pt x="68966" y="45686"/>
                </a:lnTo>
                <a:lnTo>
                  <a:pt x="64972" y="41788"/>
                </a:lnTo>
                <a:lnTo>
                  <a:pt x="60931" y="37937"/>
                </a:lnTo>
                <a:lnTo>
                  <a:pt x="54868" y="35060"/>
                </a:lnTo>
                <a:lnTo>
                  <a:pt x="46785" y="33159"/>
                </a:lnTo>
                <a:lnTo>
                  <a:pt x="34661" y="30497"/>
                </a:lnTo>
                <a:lnTo>
                  <a:pt x="27600" y="28619"/>
                </a:lnTo>
                <a:lnTo>
                  <a:pt x="23606" y="26479"/>
                </a:lnTo>
                <a:lnTo>
                  <a:pt x="22608" y="22462"/>
                </a:lnTo>
                <a:lnTo>
                  <a:pt x="23547" y="18992"/>
                </a:lnTo>
                <a:lnTo>
                  <a:pt x="27303" y="16234"/>
                </a:lnTo>
                <a:lnTo>
                  <a:pt x="30453" y="15545"/>
                </a:lnTo>
                <a:lnTo>
                  <a:pt x="40248" y="15545"/>
                </a:lnTo>
                <a:lnTo>
                  <a:pt x="44052" y="16924"/>
                </a:lnTo>
                <a:lnTo>
                  <a:pt x="46286" y="19681"/>
                </a:lnTo>
                <a:lnTo>
                  <a:pt x="48212" y="23271"/>
                </a:lnTo>
                <a:lnTo>
                  <a:pt x="48497" y="25885"/>
                </a:lnTo>
                <a:lnTo>
                  <a:pt x="68823" y="25885"/>
                </a:lnTo>
                <a:lnTo>
                  <a:pt x="67920" y="16377"/>
                </a:lnTo>
                <a:lnTo>
                  <a:pt x="64413" y="9686"/>
                </a:lnTo>
                <a:lnTo>
                  <a:pt x="58304" y="5811"/>
                </a:lnTo>
                <a:lnTo>
                  <a:pt x="52194" y="1937"/>
                </a:lnTo>
                <a:lnTo>
                  <a:pt x="44289" y="0"/>
                </a:lnTo>
                <a:lnTo>
                  <a:pt x="24367" y="0"/>
                </a:lnTo>
                <a:lnTo>
                  <a:pt x="16439" y="2579"/>
                </a:lnTo>
                <a:lnTo>
                  <a:pt x="10804" y="7737"/>
                </a:lnTo>
                <a:lnTo>
                  <a:pt x="5170" y="12895"/>
                </a:lnTo>
                <a:lnTo>
                  <a:pt x="2353" y="19063"/>
                </a:lnTo>
                <a:lnTo>
                  <a:pt x="2353" y="32327"/>
                </a:lnTo>
                <a:lnTo>
                  <a:pt x="4160" y="36986"/>
                </a:lnTo>
                <a:lnTo>
                  <a:pt x="7773" y="40219"/>
                </a:lnTo>
                <a:lnTo>
                  <a:pt x="11387" y="43499"/>
                </a:lnTo>
                <a:lnTo>
                  <a:pt x="17592" y="46233"/>
                </a:lnTo>
                <a:lnTo>
                  <a:pt x="26388" y="48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869460" y="3880014"/>
            <a:ext cx="85000" cy="97087"/>
          </a:xfrm>
          <a:custGeom>
            <a:avLst/>
            <a:gdLst/>
            <a:ahLst/>
            <a:cxnLst/>
            <a:rect l="l" t="t" r="r" b="b"/>
            <a:pathLst>
              <a:path w="93500" h="110032">
                <a:moveTo>
                  <a:pt x="0" y="55408"/>
                </a:moveTo>
                <a:lnTo>
                  <a:pt x="118" y="60175"/>
                </a:lnTo>
                <a:lnTo>
                  <a:pt x="2046" y="73915"/>
                </a:lnTo>
                <a:lnTo>
                  <a:pt x="6333" y="85685"/>
                </a:lnTo>
                <a:lnTo>
                  <a:pt x="12980" y="95484"/>
                </a:lnTo>
                <a:lnTo>
                  <a:pt x="22943" y="103704"/>
                </a:lnTo>
                <a:lnTo>
                  <a:pt x="34737" y="108450"/>
                </a:lnTo>
                <a:lnTo>
                  <a:pt x="48640" y="110032"/>
                </a:lnTo>
                <a:lnTo>
                  <a:pt x="55862" y="109581"/>
                </a:lnTo>
                <a:lnTo>
                  <a:pt x="68325" y="106126"/>
                </a:lnTo>
                <a:lnTo>
                  <a:pt x="78701" y="99264"/>
                </a:lnTo>
                <a:lnTo>
                  <a:pt x="82927" y="94834"/>
                </a:lnTo>
                <a:lnTo>
                  <a:pt x="89548" y="84113"/>
                </a:lnTo>
                <a:lnTo>
                  <a:pt x="93286" y="71310"/>
                </a:lnTo>
                <a:lnTo>
                  <a:pt x="71534" y="71310"/>
                </a:lnTo>
                <a:lnTo>
                  <a:pt x="70060" y="76730"/>
                </a:lnTo>
                <a:lnTo>
                  <a:pt x="68205" y="80794"/>
                </a:lnTo>
                <a:lnTo>
                  <a:pt x="65971" y="83504"/>
                </a:lnTo>
                <a:lnTo>
                  <a:pt x="61929" y="88543"/>
                </a:lnTo>
                <a:lnTo>
                  <a:pt x="56057" y="91063"/>
                </a:lnTo>
                <a:lnTo>
                  <a:pt x="40842" y="91063"/>
                </a:lnTo>
                <a:lnTo>
                  <a:pt x="34649" y="88127"/>
                </a:lnTo>
                <a:lnTo>
                  <a:pt x="29776" y="82256"/>
                </a:lnTo>
                <a:lnTo>
                  <a:pt x="28710" y="80871"/>
                </a:lnTo>
                <a:lnTo>
                  <a:pt x="24027" y="70214"/>
                </a:lnTo>
                <a:lnTo>
                  <a:pt x="22465" y="55764"/>
                </a:lnTo>
                <a:lnTo>
                  <a:pt x="22534" y="52322"/>
                </a:lnTo>
                <a:lnTo>
                  <a:pt x="24556" y="38743"/>
                </a:lnTo>
                <a:lnTo>
                  <a:pt x="29383" y="28417"/>
                </a:lnTo>
                <a:lnTo>
                  <a:pt x="33996" y="21975"/>
                </a:lnTo>
                <a:lnTo>
                  <a:pt x="40295" y="18754"/>
                </a:lnTo>
                <a:lnTo>
                  <a:pt x="56129" y="18754"/>
                </a:lnTo>
                <a:lnTo>
                  <a:pt x="62048" y="21036"/>
                </a:lnTo>
                <a:lnTo>
                  <a:pt x="66042" y="25600"/>
                </a:lnTo>
                <a:lnTo>
                  <a:pt x="68277" y="28167"/>
                </a:lnTo>
                <a:lnTo>
                  <a:pt x="70107" y="31970"/>
                </a:lnTo>
                <a:lnTo>
                  <a:pt x="71534" y="37010"/>
                </a:lnTo>
                <a:lnTo>
                  <a:pt x="93500" y="37010"/>
                </a:lnTo>
                <a:lnTo>
                  <a:pt x="93168" y="30449"/>
                </a:lnTo>
                <a:lnTo>
                  <a:pt x="90743" y="23912"/>
                </a:lnTo>
                <a:lnTo>
                  <a:pt x="86225" y="17399"/>
                </a:lnTo>
                <a:lnTo>
                  <a:pt x="83520" y="13969"/>
                </a:lnTo>
                <a:lnTo>
                  <a:pt x="74034" y="6208"/>
                </a:lnTo>
                <a:lnTo>
                  <a:pt x="62003" y="1552"/>
                </a:lnTo>
                <a:lnTo>
                  <a:pt x="47428" y="0"/>
                </a:lnTo>
                <a:lnTo>
                  <a:pt x="36967" y="998"/>
                </a:lnTo>
                <a:lnTo>
                  <a:pt x="24952" y="5294"/>
                </a:lnTo>
                <a:lnTo>
                  <a:pt x="14763" y="12978"/>
                </a:lnTo>
                <a:lnTo>
                  <a:pt x="10618" y="17798"/>
                </a:lnTo>
                <a:lnTo>
                  <a:pt x="4719" y="28317"/>
                </a:lnTo>
                <a:lnTo>
                  <a:pt x="1179" y="40854"/>
                </a:lnTo>
                <a:lnTo>
                  <a:pt x="0" y="55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2967363" y="3907748"/>
            <a:ext cx="23567" cy="67502"/>
          </a:xfrm>
          <a:custGeom>
            <a:avLst/>
            <a:gdLst/>
            <a:ahLst/>
            <a:cxnLst/>
            <a:rect l="l" t="t" r="r" b="b"/>
            <a:pathLst>
              <a:path w="25924" h="76502">
                <a:moveTo>
                  <a:pt x="0" y="36954"/>
                </a:moveTo>
                <a:lnTo>
                  <a:pt x="310" y="42875"/>
                </a:lnTo>
                <a:lnTo>
                  <a:pt x="3411" y="55389"/>
                </a:lnTo>
                <a:lnTo>
                  <a:pt x="9842" y="66227"/>
                </a:lnTo>
                <a:lnTo>
                  <a:pt x="14490" y="70849"/>
                </a:lnTo>
                <a:lnTo>
                  <a:pt x="25527" y="76502"/>
                </a:lnTo>
                <a:lnTo>
                  <a:pt x="25924" y="54996"/>
                </a:lnTo>
                <a:lnTo>
                  <a:pt x="22715" y="50765"/>
                </a:lnTo>
                <a:lnTo>
                  <a:pt x="21110" y="44751"/>
                </a:lnTo>
                <a:lnTo>
                  <a:pt x="21110" y="29157"/>
                </a:lnTo>
                <a:lnTo>
                  <a:pt x="22715" y="23156"/>
                </a:lnTo>
                <a:lnTo>
                  <a:pt x="19148" y="0"/>
                </a:lnTo>
                <a:lnTo>
                  <a:pt x="9842" y="7788"/>
                </a:lnTo>
                <a:lnTo>
                  <a:pt x="6701" y="12239"/>
                </a:lnTo>
                <a:lnTo>
                  <a:pt x="1675" y="23832"/>
                </a:lnTo>
                <a:lnTo>
                  <a:pt x="0" y="36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984771" y="3903735"/>
            <a:ext cx="54819" cy="73177"/>
          </a:xfrm>
          <a:custGeom>
            <a:avLst/>
            <a:gdLst/>
            <a:ahLst/>
            <a:cxnLst/>
            <a:rect l="l" t="t" r="r" b="b"/>
            <a:pathLst>
              <a:path w="60301" h="82934">
                <a:moveTo>
                  <a:pt x="26448" y="65891"/>
                </a:moveTo>
                <a:lnTo>
                  <a:pt x="14561" y="65891"/>
                </a:lnTo>
                <a:lnTo>
                  <a:pt x="9985" y="63775"/>
                </a:lnTo>
                <a:lnTo>
                  <a:pt x="6776" y="59544"/>
                </a:lnTo>
                <a:lnTo>
                  <a:pt x="6378" y="81050"/>
                </a:lnTo>
                <a:lnTo>
                  <a:pt x="20576" y="82934"/>
                </a:lnTo>
                <a:lnTo>
                  <a:pt x="28640" y="82384"/>
                </a:lnTo>
                <a:lnTo>
                  <a:pt x="41130" y="78464"/>
                </a:lnTo>
                <a:lnTo>
                  <a:pt x="50459" y="70775"/>
                </a:lnTo>
                <a:lnTo>
                  <a:pt x="53644" y="66302"/>
                </a:lnTo>
                <a:lnTo>
                  <a:pt x="58637" y="54740"/>
                </a:lnTo>
                <a:lnTo>
                  <a:pt x="60301" y="41502"/>
                </a:lnTo>
                <a:lnTo>
                  <a:pt x="60001" y="35755"/>
                </a:lnTo>
                <a:lnTo>
                  <a:pt x="56905" y="23281"/>
                </a:lnTo>
                <a:lnTo>
                  <a:pt x="50459" y="12336"/>
                </a:lnTo>
                <a:lnTo>
                  <a:pt x="45772" y="7614"/>
                </a:lnTo>
                <a:lnTo>
                  <a:pt x="34748" y="1903"/>
                </a:lnTo>
                <a:lnTo>
                  <a:pt x="20576" y="0"/>
                </a:lnTo>
                <a:lnTo>
                  <a:pt x="12454" y="566"/>
                </a:lnTo>
                <a:lnTo>
                  <a:pt x="0" y="4548"/>
                </a:lnTo>
                <a:lnTo>
                  <a:pt x="3566" y="27704"/>
                </a:lnTo>
                <a:lnTo>
                  <a:pt x="6776" y="23496"/>
                </a:lnTo>
                <a:lnTo>
                  <a:pt x="9985" y="19289"/>
                </a:lnTo>
                <a:lnTo>
                  <a:pt x="14561" y="17186"/>
                </a:lnTo>
                <a:lnTo>
                  <a:pt x="26448" y="17186"/>
                </a:lnTo>
                <a:lnTo>
                  <a:pt x="31013" y="19289"/>
                </a:lnTo>
                <a:lnTo>
                  <a:pt x="34198" y="23496"/>
                </a:lnTo>
                <a:lnTo>
                  <a:pt x="37384" y="27704"/>
                </a:lnTo>
                <a:lnTo>
                  <a:pt x="38977" y="33705"/>
                </a:lnTo>
                <a:lnTo>
                  <a:pt x="38977" y="49299"/>
                </a:lnTo>
                <a:lnTo>
                  <a:pt x="37384" y="55313"/>
                </a:lnTo>
                <a:lnTo>
                  <a:pt x="34198" y="59544"/>
                </a:lnTo>
                <a:lnTo>
                  <a:pt x="31013" y="63775"/>
                </a:lnTo>
                <a:lnTo>
                  <a:pt x="26448" y="65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3119361" y="3887438"/>
            <a:ext cx="39615" cy="88320"/>
          </a:xfrm>
          <a:custGeom>
            <a:avLst/>
            <a:gdLst/>
            <a:ahLst/>
            <a:cxnLst/>
            <a:rect l="l" t="t" r="r" b="b"/>
            <a:pathLst>
              <a:path w="43576" h="100096">
                <a:moveTo>
                  <a:pt x="30953" y="21678"/>
                </a:moveTo>
                <a:lnTo>
                  <a:pt x="30953" y="0"/>
                </a:lnTo>
                <a:lnTo>
                  <a:pt x="10840" y="0"/>
                </a:lnTo>
                <a:lnTo>
                  <a:pt x="10840" y="21678"/>
                </a:lnTo>
                <a:lnTo>
                  <a:pt x="0" y="21678"/>
                </a:lnTo>
                <a:lnTo>
                  <a:pt x="0" y="36154"/>
                </a:lnTo>
                <a:lnTo>
                  <a:pt x="10840" y="36154"/>
                </a:lnTo>
                <a:lnTo>
                  <a:pt x="10840" y="88852"/>
                </a:lnTo>
                <a:lnTo>
                  <a:pt x="11981" y="92442"/>
                </a:lnTo>
                <a:lnTo>
                  <a:pt x="14264" y="94771"/>
                </a:lnTo>
                <a:lnTo>
                  <a:pt x="17782" y="98432"/>
                </a:lnTo>
                <a:lnTo>
                  <a:pt x="24343" y="100096"/>
                </a:lnTo>
                <a:lnTo>
                  <a:pt x="33948" y="99763"/>
                </a:lnTo>
                <a:lnTo>
                  <a:pt x="43576" y="99407"/>
                </a:lnTo>
                <a:lnTo>
                  <a:pt x="43576" y="84217"/>
                </a:lnTo>
                <a:lnTo>
                  <a:pt x="39583" y="84360"/>
                </a:lnTo>
                <a:lnTo>
                  <a:pt x="35446" y="84360"/>
                </a:lnTo>
                <a:lnTo>
                  <a:pt x="32973" y="83968"/>
                </a:lnTo>
                <a:lnTo>
                  <a:pt x="32165" y="83183"/>
                </a:lnTo>
                <a:lnTo>
                  <a:pt x="30953" y="80414"/>
                </a:lnTo>
                <a:lnTo>
                  <a:pt x="30953" y="36154"/>
                </a:lnTo>
                <a:lnTo>
                  <a:pt x="43576" y="36154"/>
                </a:lnTo>
                <a:lnTo>
                  <a:pt x="43576" y="21678"/>
                </a:lnTo>
                <a:lnTo>
                  <a:pt x="30953" y="216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872702" y="4009442"/>
            <a:ext cx="1408658" cy="120242"/>
          </a:xfrm>
          <a:custGeom>
            <a:avLst/>
            <a:gdLst/>
            <a:ahLst/>
            <a:cxnLst/>
            <a:rect l="l" t="t" r="r" b="b"/>
            <a:pathLst>
              <a:path w="1549524" h="136274">
                <a:moveTo>
                  <a:pt x="89055" y="4064"/>
                </a:moveTo>
                <a:lnTo>
                  <a:pt x="42268" y="68957"/>
                </a:lnTo>
                <a:lnTo>
                  <a:pt x="54108" y="70312"/>
                </a:lnTo>
                <a:lnTo>
                  <a:pt x="86844" y="24031"/>
                </a:lnTo>
                <a:lnTo>
                  <a:pt x="89055" y="4064"/>
                </a:lnTo>
                <a:close/>
              </a:path>
              <a:path w="1549524" h="136274">
                <a:moveTo>
                  <a:pt x="198293" y="34157"/>
                </a:moveTo>
                <a:lnTo>
                  <a:pt x="198293" y="106466"/>
                </a:lnTo>
                <a:lnTo>
                  <a:pt x="211986" y="106466"/>
                </a:lnTo>
                <a:lnTo>
                  <a:pt x="211986" y="4777"/>
                </a:lnTo>
                <a:lnTo>
                  <a:pt x="201859" y="4777"/>
                </a:lnTo>
                <a:lnTo>
                  <a:pt x="200052" y="12669"/>
                </a:lnTo>
                <a:lnTo>
                  <a:pt x="197318" y="17672"/>
                </a:lnTo>
                <a:lnTo>
                  <a:pt x="193657" y="19788"/>
                </a:lnTo>
                <a:lnTo>
                  <a:pt x="189996" y="21904"/>
                </a:lnTo>
                <a:lnTo>
                  <a:pt x="183530" y="23413"/>
                </a:lnTo>
                <a:lnTo>
                  <a:pt x="174258" y="24316"/>
                </a:lnTo>
                <a:lnTo>
                  <a:pt x="174258" y="34157"/>
                </a:lnTo>
                <a:lnTo>
                  <a:pt x="198293" y="34157"/>
                </a:lnTo>
                <a:close/>
              </a:path>
              <a:path w="1549524" h="136274">
                <a:moveTo>
                  <a:pt x="136245" y="90920"/>
                </a:moveTo>
                <a:lnTo>
                  <a:pt x="136245" y="106466"/>
                </a:lnTo>
                <a:lnTo>
                  <a:pt x="151151" y="106466"/>
                </a:lnTo>
                <a:lnTo>
                  <a:pt x="151151" y="90920"/>
                </a:lnTo>
                <a:lnTo>
                  <a:pt x="136245" y="90920"/>
                </a:lnTo>
                <a:close/>
              </a:path>
              <a:path w="1549524" h="136274">
                <a:moveTo>
                  <a:pt x="279574" y="106466"/>
                </a:moveTo>
                <a:lnTo>
                  <a:pt x="281762" y="96007"/>
                </a:lnTo>
                <a:lnTo>
                  <a:pt x="283544" y="88424"/>
                </a:lnTo>
                <a:lnTo>
                  <a:pt x="284923" y="83718"/>
                </a:lnTo>
                <a:lnTo>
                  <a:pt x="289004" y="71832"/>
                </a:lnTo>
                <a:lnTo>
                  <a:pt x="294338" y="59401"/>
                </a:lnTo>
                <a:lnTo>
                  <a:pt x="296054" y="55764"/>
                </a:lnTo>
                <a:lnTo>
                  <a:pt x="302062" y="44470"/>
                </a:lnTo>
                <a:lnTo>
                  <a:pt x="308780" y="33872"/>
                </a:lnTo>
                <a:lnTo>
                  <a:pt x="314224" y="25980"/>
                </a:lnTo>
                <a:lnTo>
                  <a:pt x="318586" y="20442"/>
                </a:lnTo>
                <a:lnTo>
                  <a:pt x="321867" y="17256"/>
                </a:lnTo>
                <a:lnTo>
                  <a:pt x="321867" y="6061"/>
                </a:lnTo>
                <a:lnTo>
                  <a:pt x="250832" y="6061"/>
                </a:lnTo>
                <a:lnTo>
                  <a:pt x="250832" y="18968"/>
                </a:lnTo>
                <a:lnTo>
                  <a:pt x="307318" y="18968"/>
                </a:lnTo>
                <a:lnTo>
                  <a:pt x="301149" y="26521"/>
                </a:lnTo>
                <a:lnTo>
                  <a:pt x="293838" y="36815"/>
                </a:lnTo>
                <a:lnTo>
                  <a:pt x="286778" y="48277"/>
                </a:lnTo>
                <a:lnTo>
                  <a:pt x="281182" y="58745"/>
                </a:lnTo>
                <a:lnTo>
                  <a:pt x="275759" y="70639"/>
                </a:lnTo>
                <a:lnTo>
                  <a:pt x="271319" y="82557"/>
                </a:lnTo>
                <a:lnTo>
                  <a:pt x="267859" y="94500"/>
                </a:lnTo>
                <a:lnTo>
                  <a:pt x="265381" y="106466"/>
                </a:lnTo>
                <a:lnTo>
                  <a:pt x="279574" y="106466"/>
                </a:lnTo>
                <a:close/>
              </a:path>
              <a:path w="1549524" h="136274">
                <a:moveTo>
                  <a:pt x="419909" y="4777"/>
                </a:moveTo>
                <a:lnTo>
                  <a:pt x="362781" y="109176"/>
                </a:lnTo>
                <a:lnTo>
                  <a:pt x="370698" y="109176"/>
                </a:lnTo>
                <a:lnTo>
                  <a:pt x="427825" y="4777"/>
                </a:lnTo>
                <a:lnTo>
                  <a:pt x="419909" y="4777"/>
                </a:lnTo>
                <a:close/>
              </a:path>
              <a:path w="1549524" h="136274">
                <a:moveTo>
                  <a:pt x="356172" y="46993"/>
                </a:moveTo>
                <a:lnTo>
                  <a:pt x="352713" y="45555"/>
                </a:lnTo>
                <a:lnTo>
                  <a:pt x="353367" y="57119"/>
                </a:lnTo>
                <a:lnTo>
                  <a:pt x="360214" y="57119"/>
                </a:lnTo>
                <a:lnTo>
                  <a:pt x="360214" y="46993"/>
                </a:lnTo>
                <a:lnTo>
                  <a:pt x="356172" y="46993"/>
                </a:lnTo>
                <a:close/>
              </a:path>
              <a:path w="1549524" h="136274">
                <a:moveTo>
                  <a:pt x="587796" y="34157"/>
                </a:moveTo>
                <a:lnTo>
                  <a:pt x="587796" y="106466"/>
                </a:lnTo>
                <a:lnTo>
                  <a:pt x="601490" y="106466"/>
                </a:lnTo>
                <a:lnTo>
                  <a:pt x="601490" y="4777"/>
                </a:lnTo>
                <a:lnTo>
                  <a:pt x="591362" y="4777"/>
                </a:lnTo>
                <a:lnTo>
                  <a:pt x="589555" y="12669"/>
                </a:lnTo>
                <a:lnTo>
                  <a:pt x="586821" y="17672"/>
                </a:lnTo>
                <a:lnTo>
                  <a:pt x="583160" y="19788"/>
                </a:lnTo>
                <a:lnTo>
                  <a:pt x="579499" y="21904"/>
                </a:lnTo>
                <a:lnTo>
                  <a:pt x="573033" y="23413"/>
                </a:lnTo>
                <a:lnTo>
                  <a:pt x="563761" y="24316"/>
                </a:lnTo>
                <a:lnTo>
                  <a:pt x="563761" y="34157"/>
                </a:lnTo>
                <a:lnTo>
                  <a:pt x="587796" y="34157"/>
                </a:lnTo>
                <a:close/>
              </a:path>
              <a:path w="1549524" h="136274">
                <a:moveTo>
                  <a:pt x="426161" y="96340"/>
                </a:moveTo>
                <a:lnTo>
                  <a:pt x="422678" y="94902"/>
                </a:lnTo>
                <a:lnTo>
                  <a:pt x="423356" y="106466"/>
                </a:lnTo>
                <a:lnTo>
                  <a:pt x="430250" y="106466"/>
                </a:lnTo>
                <a:lnTo>
                  <a:pt x="430250" y="96340"/>
                </a:lnTo>
                <a:lnTo>
                  <a:pt x="426161" y="96340"/>
                </a:lnTo>
                <a:close/>
              </a:path>
              <a:path w="1549524" h="136274">
                <a:moveTo>
                  <a:pt x="724208" y="4777"/>
                </a:moveTo>
                <a:lnTo>
                  <a:pt x="667080" y="109176"/>
                </a:lnTo>
                <a:lnTo>
                  <a:pt x="674997" y="109176"/>
                </a:lnTo>
                <a:lnTo>
                  <a:pt x="732124" y="4777"/>
                </a:lnTo>
                <a:lnTo>
                  <a:pt x="724208" y="4777"/>
                </a:lnTo>
                <a:close/>
              </a:path>
              <a:path w="1549524" h="136274">
                <a:moveTo>
                  <a:pt x="660471" y="46993"/>
                </a:moveTo>
                <a:lnTo>
                  <a:pt x="657012" y="45555"/>
                </a:lnTo>
                <a:lnTo>
                  <a:pt x="657666" y="57119"/>
                </a:lnTo>
                <a:lnTo>
                  <a:pt x="664513" y="57119"/>
                </a:lnTo>
                <a:lnTo>
                  <a:pt x="664513" y="46993"/>
                </a:lnTo>
                <a:lnTo>
                  <a:pt x="660471" y="46993"/>
                </a:lnTo>
                <a:close/>
              </a:path>
              <a:path w="1549524" h="136274">
                <a:moveTo>
                  <a:pt x="730460" y="96340"/>
                </a:moveTo>
                <a:lnTo>
                  <a:pt x="726977" y="94902"/>
                </a:lnTo>
                <a:lnTo>
                  <a:pt x="727655" y="106466"/>
                </a:lnTo>
                <a:lnTo>
                  <a:pt x="734549" y="106466"/>
                </a:lnTo>
                <a:lnTo>
                  <a:pt x="734549" y="96340"/>
                </a:lnTo>
                <a:lnTo>
                  <a:pt x="730460" y="96340"/>
                </a:lnTo>
                <a:close/>
              </a:path>
              <a:path w="1549524" h="136274">
                <a:moveTo>
                  <a:pt x="902579" y="81508"/>
                </a:moveTo>
                <a:lnTo>
                  <a:pt x="902579" y="106466"/>
                </a:lnTo>
                <a:lnTo>
                  <a:pt x="915417" y="106466"/>
                </a:lnTo>
                <a:lnTo>
                  <a:pt x="915417" y="81508"/>
                </a:lnTo>
                <a:lnTo>
                  <a:pt x="930466" y="81508"/>
                </a:lnTo>
                <a:lnTo>
                  <a:pt x="930466" y="70312"/>
                </a:lnTo>
                <a:lnTo>
                  <a:pt x="915417" y="70312"/>
                </a:lnTo>
                <a:lnTo>
                  <a:pt x="915417" y="4064"/>
                </a:lnTo>
                <a:lnTo>
                  <a:pt x="904576" y="4064"/>
                </a:lnTo>
                <a:lnTo>
                  <a:pt x="902365" y="24031"/>
                </a:lnTo>
                <a:lnTo>
                  <a:pt x="902365" y="70312"/>
                </a:lnTo>
                <a:lnTo>
                  <a:pt x="869629" y="70312"/>
                </a:lnTo>
                <a:lnTo>
                  <a:pt x="857790" y="68957"/>
                </a:lnTo>
                <a:lnTo>
                  <a:pt x="857790" y="81508"/>
                </a:lnTo>
                <a:lnTo>
                  <a:pt x="902579" y="81508"/>
                </a:lnTo>
                <a:close/>
              </a:path>
              <a:path w="1549524" h="136274">
                <a:moveTo>
                  <a:pt x="904576" y="4064"/>
                </a:moveTo>
                <a:lnTo>
                  <a:pt x="857790" y="68957"/>
                </a:lnTo>
                <a:lnTo>
                  <a:pt x="869629" y="70312"/>
                </a:lnTo>
                <a:lnTo>
                  <a:pt x="902365" y="24031"/>
                </a:lnTo>
                <a:lnTo>
                  <a:pt x="904576" y="4064"/>
                </a:lnTo>
                <a:close/>
              </a:path>
              <a:path w="1549524" h="136274">
                <a:moveTo>
                  <a:pt x="1028507" y="4777"/>
                </a:moveTo>
                <a:lnTo>
                  <a:pt x="971380" y="109176"/>
                </a:lnTo>
                <a:lnTo>
                  <a:pt x="979296" y="109176"/>
                </a:lnTo>
                <a:lnTo>
                  <a:pt x="1036424" y="4777"/>
                </a:lnTo>
                <a:lnTo>
                  <a:pt x="1028507" y="4777"/>
                </a:lnTo>
                <a:close/>
              </a:path>
              <a:path w="1549524" h="136274">
                <a:moveTo>
                  <a:pt x="964771" y="46993"/>
                </a:moveTo>
                <a:lnTo>
                  <a:pt x="961311" y="45555"/>
                </a:lnTo>
                <a:lnTo>
                  <a:pt x="961965" y="57119"/>
                </a:lnTo>
                <a:lnTo>
                  <a:pt x="968812" y="57119"/>
                </a:lnTo>
                <a:lnTo>
                  <a:pt x="968812" y="46993"/>
                </a:lnTo>
                <a:lnTo>
                  <a:pt x="964771" y="46993"/>
                </a:lnTo>
                <a:close/>
              </a:path>
              <a:path w="1549524" h="136274">
                <a:moveTo>
                  <a:pt x="1034759" y="96340"/>
                </a:moveTo>
                <a:lnTo>
                  <a:pt x="1031277" y="94902"/>
                </a:lnTo>
                <a:lnTo>
                  <a:pt x="1031954" y="106466"/>
                </a:lnTo>
                <a:lnTo>
                  <a:pt x="1038848" y="106466"/>
                </a:lnTo>
                <a:lnTo>
                  <a:pt x="1038848" y="96340"/>
                </a:lnTo>
                <a:lnTo>
                  <a:pt x="1034759" y="96340"/>
                </a:lnTo>
                <a:close/>
              </a:path>
              <a:path w="1549524" h="136274">
                <a:moveTo>
                  <a:pt x="1085341" y="121952"/>
                </a:moveTo>
                <a:lnTo>
                  <a:pt x="1078241" y="136274"/>
                </a:lnTo>
                <a:lnTo>
                  <a:pt x="1087156" y="136274"/>
                </a:lnTo>
                <a:lnTo>
                  <a:pt x="1094121" y="125071"/>
                </a:lnTo>
                <a:lnTo>
                  <a:pt x="1100512" y="113758"/>
                </a:lnTo>
                <a:lnTo>
                  <a:pt x="1104629" y="104968"/>
                </a:lnTo>
                <a:lnTo>
                  <a:pt x="1108376" y="93341"/>
                </a:lnTo>
                <a:lnTo>
                  <a:pt x="1110594" y="80832"/>
                </a:lnTo>
                <a:lnTo>
                  <a:pt x="1111333" y="67317"/>
                </a:lnTo>
                <a:lnTo>
                  <a:pt x="1111333" y="61944"/>
                </a:lnTo>
                <a:lnTo>
                  <a:pt x="1110846" y="56359"/>
                </a:lnTo>
                <a:lnTo>
                  <a:pt x="1109871" y="50559"/>
                </a:lnTo>
                <a:lnTo>
                  <a:pt x="1108896" y="44759"/>
                </a:lnTo>
                <a:lnTo>
                  <a:pt x="1107268" y="38887"/>
                </a:lnTo>
                <a:lnTo>
                  <a:pt x="1104986" y="32945"/>
                </a:lnTo>
                <a:lnTo>
                  <a:pt x="1103179" y="28143"/>
                </a:lnTo>
                <a:lnTo>
                  <a:pt x="1101503" y="24376"/>
                </a:lnTo>
                <a:lnTo>
                  <a:pt x="1099958" y="21642"/>
                </a:lnTo>
                <a:lnTo>
                  <a:pt x="1095473" y="14180"/>
                </a:lnTo>
                <a:lnTo>
                  <a:pt x="1086657" y="0"/>
                </a:lnTo>
                <a:lnTo>
                  <a:pt x="1078027" y="0"/>
                </a:lnTo>
                <a:lnTo>
                  <a:pt x="1082680" y="9020"/>
                </a:lnTo>
                <a:lnTo>
                  <a:pt x="1088375" y="21034"/>
                </a:lnTo>
                <a:lnTo>
                  <a:pt x="1092077" y="30378"/>
                </a:lnTo>
                <a:lnTo>
                  <a:pt x="1095295" y="42216"/>
                </a:lnTo>
                <a:lnTo>
                  <a:pt x="1097214" y="54772"/>
                </a:lnTo>
                <a:lnTo>
                  <a:pt x="1097854" y="68101"/>
                </a:lnTo>
                <a:lnTo>
                  <a:pt x="1097405" y="79991"/>
                </a:lnTo>
                <a:lnTo>
                  <a:pt x="1095745" y="92663"/>
                </a:lnTo>
                <a:lnTo>
                  <a:pt x="1092862" y="104042"/>
                </a:lnTo>
                <a:lnTo>
                  <a:pt x="1090366" y="110715"/>
                </a:lnTo>
                <a:lnTo>
                  <a:pt x="1085341" y="121952"/>
                </a:lnTo>
                <a:close/>
              </a:path>
              <a:path w="1549524" h="136274">
                <a:moveTo>
                  <a:pt x="1132254" y="76658"/>
                </a:moveTo>
                <a:lnTo>
                  <a:pt x="1132777" y="80794"/>
                </a:lnTo>
                <a:lnTo>
                  <a:pt x="1133823" y="88781"/>
                </a:lnTo>
                <a:lnTo>
                  <a:pt x="1135677" y="96292"/>
                </a:lnTo>
                <a:lnTo>
                  <a:pt x="1138340" y="103328"/>
                </a:lnTo>
                <a:lnTo>
                  <a:pt x="1140289" y="108463"/>
                </a:lnTo>
                <a:lnTo>
                  <a:pt x="1142096" y="112527"/>
                </a:lnTo>
                <a:lnTo>
                  <a:pt x="1143760" y="115523"/>
                </a:lnTo>
                <a:lnTo>
                  <a:pt x="1145424" y="118517"/>
                </a:lnTo>
                <a:lnTo>
                  <a:pt x="1149727" y="125435"/>
                </a:lnTo>
                <a:lnTo>
                  <a:pt x="1156669" y="136274"/>
                </a:lnTo>
                <a:lnTo>
                  <a:pt x="1165299" y="136274"/>
                </a:lnTo>
                <a:lnTo>
                  <a:pt x="1160645" y="127253"/>
                </a:lnTo>
                <a:lnTo>
                  <a:pt x="1154951" y="115240"/>
                </a:lnTo>
                <a:lnTo>
                  <a:pt x="1151249" y="105896"/>
                </a:lnTo>
                <a:lnTo>
                  <a:pt x="1148022" y="94005"/>
                </a:lnTo>
                <a:lnTo>
                  <a:pt x="1146109" y="81446"/>
                </a:lnTo>
                <a:lnTo>
                  <a:pt x="1145472" y="68101"/>
                </a:lnTo>
                <a:lnTo>
                  <a:pt x="1145936" y="56148"/>
                </a:lnTo>
                <a:lnTo>
                  <a:pt x="1147621" y="43494"/>
                </a:lnTo>
                <a:lnTo>
                  <a:pt x="1150536" y="32018"/>
                </a:lnTo>
                <a:lnTo>
                  <a:pt x="1153003" y="25427"/>
                </a:lnTo>
                <a:lnTo>
                  <a:pt x="1158021" y="14211"/>
                </a:lnTo>
                <a:lnTo>
                  <a:pt x="1165085" y="0"/>
                </a:lnTo>
                <a:lnTo>
                  <a:pt x="1156170" y="0"/>
                </a:lnTo>
                <a:lnTo>
                  <a:pt x="1149129" y="11365"/>
                </a:lnTo>
                <a:lnTo>
                  <a:pt x="1142738" y="22670"/>
                </a:lnTo>
                <a:lnTo>
                  <a:pt x="1138625" y="31376"/>
                </a:lnTo>
                <a:lnTo>
                  <a:pt x="1134931" y="42912"/>
                </a:lnTo>
                <a:lnTo>
                  <a:pt x="1132727" y="55421"/>
                </a:lnTo>
                <a:lnTo>
                  <a:pt x="1131992" y="68957"/>
                </a:lnTo>
                <a:lnTo>
                  <a:pt x="1131992" y="72712"/>
                </a:lnTo>
                <a:lnTo>
                  <a:pt x="1132254" y="76658"/>
                </a:lnTo>
                <a:close/>
              </a:path>
              <a:path w="1549524" h="136274">
                <a:moveTo>
                  <a:pt x="1208567" y="34157"/>
                </a:moveTo>
                <a:lnTo>
                  <a:pt x="1208567" y="106466"/>
                </a:lnTo>
                <a:lnTo>
                  <a:pt x="1222260" y="106466"/>
                </a:lnTo>
                <a:lnTo>
                  <a:pt x="1222260" y="4777"/>
                </a:lnTo>
                <a:lnTo>
                  <a:pt x="1212133" y="4777"/>
                </a:lnTo>
                <a:lnTo>
                  <a:pt x="1210326" y="12669"/>
                </a:lnTo>
                <a:lnTo>
                  <a:pt x="1207591" y="17673"/>
                </a:lnTo>
                <a:lnTo>
                  <a:pt x="1203931" y="19788"/>
                </a:lnTo>
                <a:lnTo>
                  <a:pt x="1200270" y="21904"/>
                </a:lnTo>
                <a:lnTo>
                  <a:pt x="1193803" y="23413"/>
                </a:lnTo>
                <a:lnTo>
                  <a:pt x="1184532" y="24317"/>
                </a:lnTo>
                <a:lnTo>
                  <a:pt x="1184532" y="34157"/>
                </a:lnTo>
                <a:lnTo>
                  <a:pt x="1208567" y="34157"/>
                </a:lnTo>
                <a:close/>
              </a:path>
              <a:path w="1549524" h="136274">
                <a:moveTo>
                  <a:pt x="1261819" y="59187"/>
                </a:moveTo>
                <a:lnTo>
                  <a:pt x="1261819" y="72380"/>
                </a:lnTo>
                <a:lnTo>
                  <a:pt x="1297621" y="72380"/>
                </a:lnTo>
                <a:lnTo>
                  <a:pt x="1297621" y="59187"/>
                </a:lnTo>
                <a:lnTo>
                  <a:pt x="1261819" y="59187"/>
                </a:lnTo>
                <a:close/>
              </a:path>
              <a:path w="1549524" h="136274">
                <a:moveTo>
                  <a:pt x="1316926" y="90921"/>
                </a:moveTo>
                <a:lnTo>
                  <a:pt x="1316926" y="106466"/>
                </a:lnTo>
                <a:lnTo>
                  <a:pt x="1331831" y="106466"/>
                </a:lnTo>
                <a:lnTo>
                  <a:pt x="1331831" y="90921"/>
                </a:lnTo>
                <a:lnTo>
                  <a:pt x="1316926" y="90921"/>
                </a:lnTo>
                <a:close/>
              </a:path>
              <a:path w="1549524" h="136274">
                <a:moveTo>
                  <a:pt x="1359718" y="37865"/>
                </a:moveTo>
                <a:lnTo>
                  <a:pt x="1359955" y="32065"/>
                </a:lnTo>
                <a:lnTo>
                  <a:pt x="1360977" y="27597"/>
                </a:lnTo>
                <a:lnTo>
                  <a:pt x="1362784" y="24459"/>
                </a:lnTo>
                <a:lnTo>
                  <a:pt x="1366065" y="18754"/>
                </a:lnTo>
                <a:lnTo>
                  <a:pt x="1371985" y="15902"/>
                </a:lnTo>
                <a:lnTo>
                  <a:pt x="1385345" y="15902"/>
                </a:lnTo>
                <a:lnTo>
                  <a:pt x="1389553" y="17280"/>
                </a:lnTo>
                <a:lnTo>
                  <a:pt x="1393167" y="20038"/>
                </a:lnTo>
                <a:lnTo>
                  <a:pt x="1396780" y="22795"/>
                </a:lnTo>
                <a:lnTo>
                  <a:pt x="1398587" y="26717"/>
                </a:lnTo>
                <a:lnTo>
                  <a:pt x="1398587" y="38650"/>
                </a:lnTo>
                <a:lnTo>
                  <a:pt x="1395877" y="43404"/>
                </a:lnTo>
                <a:lnTo>
                  <a:pt x="1390457" y="46066"/>
                </a:lnTo>
                <a:lnTo>
                  <a:pt x="1387366" y="47587"/>
                </a:lnTo>
                <a:lnTo>
                  <a:pt x="1383420" y="48348"/>
                </a:lnTo>
                <a:lnTo>
                  <a:pt x="1374790" y="48229"/>
                </a:lnTo>
                <a:lnTo>
                  <a:pt x="1372341" y="47991"/>
                </a:lnTo>
                <a:lnTo>
                  <a:pt x="1372341" y="59330"/>
                </a:lnTo>
                <a:lnTo>
                  <a:pt x="1377619" y="59187"/>
                </a:lnTo>
                <a:lnTo>
                  <a:pt x="1385274" y="59187"/>
                </a:lnTo>
                <a:lnTo>
                  <a:pt x="1391253" y="60590"/>
                </a:lnTo>
                <a:lnTo>
                  <a:pt x="1395556" y="63395"/>
                </a:lnTo>
                <a:lnTo>
                  <a:pt x="1399859" y="66199"/>
                </a:lnTo>
                <a:lnTo>
                  <a:pt x="1402010" y="71120"/>
                </a:lnTo>
                <a:lnTo>
                  <a:pt x="1402010" y="83861"/>
                </a:lnTo>
                <a:lnTo>
                  <a:pt x="1399966" y="88520"/>
                </a:lnTo>
                <a:lnTo>
                  <a:pt x="1395877" y="92133"/>
                </a:lnTo>
                <a:lnTo>
                  <a:pt x="1391788" y="95746"/>
                </a:lnTo>
                <a:lnTo>
                  <a:pt x="1386368" y="97552"/>
                </a:lnTo>
                <a:lnTo>
                  <a:pt x="1370915" y="97552"/>
                </a:lnTo>
                <a:lnTo>
                  <a:pt x="1364900" y="94867"/>
                </a:lnTo>
                <a:lnTo>
                  <a:pt x="1361572" y="89494"/>
                </a:lnTo>
                <a:lnTo>
                  <a:pt x="1359670" y="86499"/>
                </a:lnTo>
                <a:lnTo>
                  <a:pt x="1358434" y="81698"/>
                </a:lnTo>
                <a:lnTo>
                  <a:pt x="1357863" y="75089"/>
                </a:lnTo>
                <a:lnTo>
                  <a:pt x="1344455" y="75089"/>
                </a:lnTo>
                <a:lnTo>
                  <a:pt x="1346521" y="88344"/>
                </a:lnTo>
                <a:lnTo>
                  <a:pt x="1352621" y="99299"/>
                </a:lnTo>
                <a:lnTo>
                  <a:pt x="1354283" y="101120"/>
                </a:lnTo>
                <a:lnTo>
                  <a:pt x="1364561" y="107215"/>
                </a:lnTo>
                <a:lnTo>
                  <a:pt x="1378903" y="109247"/>
                </a:lnTo>
                <a:lnTo>
                  <a:pt x="1382990" y="109117"/>
                </a:lnTo>
                <a:lnTo>
                  <a:pt x="1396169" y="106369"/>
                </a:lnTo>
                <a:lnTo>
                  <a:pt x="1406218" y="100048"/>
                </a:lnTo>
                <a:lnTo>
                  <a:pt x="1413494" y="89359"/>
                </a:lnTo>
                <a:lnTo>
                  <a:pt x="1415846" y="76230"/>
                </a:lnTo>
                <a:lnTo>
                  <a:pt x="1415846" y="70145"/>
                </a:lnTo>
                <a:lnTo>
                  <a:pt x="1414337" y="64999"/>
                </a:lnTo>
                <a:lnTo>
                  <a:pt x="1411318" y="60792"/>
                </a:lnTo>
                <a:lnTo>
                  <a:pt x="1408299" y="56584"/>
                </a:lnTo>
                <a:lnTo>
                  <a:pt x="1404102" y="53744"/>
                </a:lnTo>
                <a:lnTo>
                  <a:pt x="1398729" y="52270"/>
                </a:lnTo>
                <a:lnTo>
                  <a:pt x="1402058" y="50891"/>
                </a:lnTo>
                <a:lnTo>
                  <a:pt x="1404768" y="48990"/>
                </a:lnTo>
                <a:lnTo>
                  <a:pt x="1406860" y="46565"/>
                </a:lnTo>
                <a:lnTo>
                  <a:pt x="1410236" y="42667"/>
                </a:lnTo>
                <a:lnTo>
                  <a:pt x="1411924" y="37580"/>
                </a:lnTo>
                <a:lnTo>
                  <a:pt x="1411924" y="22510"/>
                </a:lnTo>
                <a:lnTo>
                  <a:pt x="1409071" y="15795"/>
                </a:lnTo>
                <a:lnTo>
                  <a:pt x="1403365" y="11160"/>
                </a:lnTo>
                <a:lnTo>
                  <a:pt x="1397660" y="6524"/>
                </a:lnTo>
                <a:lnTo>
                  <a:pt x="1389600" y="4207"/>
                </a:lnTo>
                <a:lnTo>
                  <a:pt x="1379188" y="4207"/>
                </a:lnTo>
                <a:lnTo>
                  <a:pt x="1372376" y="4682"/>
                </a:lnTo>
                <a:lnTo>
                  <a:pt x="1359991" y="9192"/>
                </a:lnTo>
                <a:lnTo>
                  <a:pt x="1351587" y="18469"/>
                </a:lnTo>
                <a:lnTo>
                  <a:pt x="1348544" y="23793"/>
                </a:lnTo>
                <a:lnTo>
                  <a:pt x="1347023" y="30259"/>
                </a:lnTo>
                <a:lnTo>
                  <a:pt x="1347023" y="37865"/>
                </a:lnTo>
                <a:lnTo>
                  <a:pt x="1359718" y="37865"/>
                </a:lnTo>
                <a:close/>
              </a:path>
              <a:path w="1549524" h="136274">
                <a:moveTo>
                  <a:pt x="1474662" y="81508"/>
                </a:moveTo>
                <a:lnTo>
                  <a:pt x="1474662" y="106466"/>
                </a:lnTo>
                <a:lnTo>
                  <a:pt x="1487499" y="106466"/>
                </a:lnTo>
                <a:lnTo>
                  <a:pt x="1487499" y="81508"/>
                </a:lnTo>
                <a:lnTo>
                  <a:pt x="1502548" y="81508"/>
                </a:lnTo>
                <a:lnTo>
                  <a:pt x="1502548" y="70312"/>
                </a:lnTo>
                <a:lnTo>
                  <a:pt x="1487499" y="70312"/>
                </a:lnTo>
                <a:lnTo>
                  <a:pt x="1487499" y="4064"/>
                </a:lnTo>
                <a:lnTo>
                  <a:pt x="1476659" y="4064"/>
                </a:lnTo>
                <a:lnTo>
                  <a:pt x="1474448" y="24031"/>
                </a:lnTo>
                <a:lnTo>
                  <a:pt x="1474448" y="70312"/>
                </a:lnTo>
                <a:lnTo>
                  <a:pt x="1441712" y="70312"/>
                </a:lnTo>
                <a:lnTo>
                  <a:pt x="1429872" y="68957"/>
                </a:lnTo>
                <a:lnTo>
                  <a:pt x="1429872" y="81508"/>
                </a:lnTo>
                <a:lnTo>
                  <a:pt x="1474662" y="81508"/>
                </a:lnTo>
                <a:close/>
              </a:path>
              <a:path w="1549524" h="136274">
                <a:moveTo>
                  <a:pt x="1476659" y="4064"/>
                </a:moveTo>
                <a:lnTo>
                  <a:pt x="1429872" y="68957"/>
                </a:lnTo>
                <a:lnTo>
                  <a:pt x="1441712" y="70312"/>
                </a:lnTo>
                <a:lnTo>
                  <a:pt x="1474448" y="24031"/>
                </a:lnTo>
                <a:lnTo>
                  <a:pt x="1476659" y="4064"/>
                </a:lnTo>
                <a:close/>
              </a:path>
              <a:path w="1549524" h="136274">
                <a:moveTo>
                  <a:pt x="1523532" y="121952"/>
                </a:moveTo>
                <a:lnTo>
                  <a:pt x="1516431" y="136274"/>
                </a:lnTo>
                <a:lnTo>
                  <a:pt x="1525347" y="136274"/>
                </a:lnTo>
                <a:lnTo>
                  <a:pt x="1532312" y="125071"/>
                </a:lnTo>
                <a:lnTo>
                  <a:pt x="1538702" y="113758"/>
                </a:lnTo>
                <a:lnTo>
                  <a:pt x="1542820" y="104969"/>
                </a:lnTo>
                <a:lnTo>
                  <a:pt x="1546567" y="93341"/>
                </a:lnTo>
                <a:lnTo>
                  <a:pt x="1548785" y="80832"/>
                </a:lnTo>
                <a:lnTo>
                  <a:pt x="1549524" y="67317"/>
                </a:lnTo>
                <a:lnTo>
                  <a:pt x="1549524" y="61944"/>
                </a:lnTo>
                <a:lnTo>
                  <a:pt x="1549037" y="56359"/>
                </a:lnTo>
                <a:lnTo>
                  <a:pt x="1548062" y="50559"/>
                </a:lnTo>
                <a:lnTo>
                  <a:pt x="1547087" y="44759"/>
                </a:lnTo>
                <a:lnTo>
                  <a:pt x="1545459" y="38888"/>
                </a:lnTo>
                <a:lnTo>
                  <a:pt x="1543177" y="32945"/>
                </a:lnTo>
                <a:lnTo>
                  <a:pt x="1541370" y="28143"/>
                </a:lnTo>
                <a:lnTo>
                  <a:pt x="1539694" y="24376"/>
                </a:lnTo>
                <a:lnTo>
                  <a:pt x="1538149" y="21642"/>
                </a:lnTo>
                <a:lnTo>
                  <a:pt x="1533663" y="14180"/>
                </a:lnTo>
                <a:lnTo>
                  <a:pt x="1524847" y="0"/>
                </a:lnTo>
                <a:lnTo>
                  <a:pt x="1516218" y="0"/>
                </a:lnTo>
                <a:lnTo>
                  <a:pt x="1520871" y="9020"/>
                </a:lnTo>
                <a:lnTo>
                  <a:pt x="1526565" y="21034"/>
                </a:lnTo>
                <a:lnTo>
                  <a:pt x="1530267" y="30378"/>
                </a:lnTo>
                <a:lnTo>
                  <a:pt x="1533485" y="42216"/>
                </a:lnTo>
                <a:lnTo>
                  <a:pt x="1535405" y="54772"/>
                </a:lnTo>
                <a:lnTo>
                  <a:pt x="1536045" y="68101"/>
                </a:lnTo>
                <a:lnTo>
                  <a:pt x="1535595" y="79991"/>
                </a:lnTo>
                <a:lnTo>
                  <a:pt x="1533935" y="92663"/>
                </a:lnTo>
                <a:lnTo>
                  <a:pt x="1531052" y="104042"/>
                </a:lnTo>
                <a:lnTo>
                  <a:pt x="1528557" y="110715"/>
                </a:lnTo>
                <a:lnTo>
                  <a:pt x="1523532" y="121952"/>
                </a:lnTo>
                <a:close/>
              </a:path>
              <a:path w="1549524" h="136274">
                <a:moveTo>
                  <a:pt x="1016382" y="94343"/>
                </a:moveTo>
                <a:lnTo>
                  <a:pt x="1021232" y="99192"/>
                </a:lnTo>
                <a:lnTo>
                  <a:pt x="1026082" y="104042"/>
                </a:lnTo>
                <a:lnTo>
                  <a:pt x="1031954" y="106466"/>
                </a:lnTo>
                <a:lnTo>
                  <a:pt x="1031277" y="94902"/>
                </a:lnTo>
                <a:lnTo>
                  <a:pt x="1028400" y="92026"/>
                </a:lnTo>
                <a:lnTo>
                  <a:pt x="1025523" y="89149"/>
                </a:lnTo>
                <a:lnTo>
                  <a:pt x="1024085" y="85691"/>
                </a:lnTo>
                <a:lnTo>
                  <a:pt x="1024085" y="77609"/>
                </a:lnTo>
                <a:lnTo>
                  <a:pt x="1025523" y="74150"/>
                </a:lnTo>
                <a:lnTo>
                  <a:pt x="1028400" y="71274"/>
                </a:lnTo>
                <a:lnTo>
                  <a:pt x="1031277" y="68398"/>
                </a:lnTo>
                <a:lnTo>
                  <a:pt x="1034759" y="66960"/>
                </a:lnTo>
                <a:lnTo>
                  <a:pt x="1042890" y="66960"/>
                </a:lnTo>
                <a:lnTo>
                  <a:pt x="1046349" y="68398"/>
                </a:lnTo>
                <a:lnTo>
                  <a:pt x="1049225" y="71274"/>
                </a:lnTo>
                <a:lnTo>
                  <a:pt x="1052102" y="74150"/>
                </a:lnTo>
                <a:lnTo>
                  <a:pt x="1053540" y="77609"/>
                </a:lnTo>
                <a:lnTo>
                  <a:pt x="1053540" y="85691"/>
                </a:lnTo>
                <a:lnTo>
                  <a:pt x="1052102" y="89149"/>
                </a:lnTo>
                <a:lnTo>
                  <a:pt x="1049225" y="92026"/>
                </a:lnTo>
                <a:lnTo>
                  <a:pt x="1046349" y="94902"/>
                </a:lnTo>
                <a:lnTo>
                  <a:pt x="1042890" y="96340"/>
                </a:lnTo>
                <a:lnTo>
                  <a:pt x="1038848" y="96340"/>
                </a:lnTo>
                <a:lnTo>
                  <a:pt x="1038848" y="106466"/>
                </a:lnTo>
                <a:lnTo>
                  <a:pt x="1045695" y="106466"/>
                </a:lnTo>
                <a:lnTo>
                  <a:pt x="1051543" y="104042"/>
                </a:lnTo>
                <a:lnTo>
                  <a:pt x="1056393" y="99192"/>
                </a:lnTo>
                <a:lnTo>
                  <a:pt x="1061243" y="94343"/>
                </a:lnTo>
                <a:lnTo>
                  <a:pt x="1063668" y="88496"/>
                </a:lnTo>
                <a:lnTo>
                  <a:pt x="1063668" y="74804"/>
                </a:lnTo>
                <a:lnTo>
                  <a:pt x="1061243" y="68957"/>
                </a:lnTo>
                <a:lnTo>
                  <a:pt x="1056393" y="64108"/>
                </a:lnTo>
                <a:lnTo>
                  <a:pt x="1051543" y="59259"/>
                </a:lnTo>
                <a:lnTo>
                  <a:pt x="1045695" y="56834"/>
                </a:lnTo>
                <a:lnTo>
                  <a:pt x="1031954" y="56834"/>
                </a:lnTo>
                <a:lnTo>
                  <a:pt x="1026082" y="59259"/>
                </a:lnTo>
                <a:lnTo>
                  <a:pt x="1021232" y="64108"/>
                </a:lnTo>
                <a:lnTo>
                  <a:pt x="1016382" y="68957"/>
                </a:lnTo>
                <a:lnTo>
                  <a:pt x="1013958" y="74804"/>
                </a:lnTo>
                <a:lnTo>
                  <a:pt x="1013958" y="88496"/>
                </a:lnTo>
                <a:lnTo>
                  <a:pt x="1016382" y="94343"/>
                </a:lnTo>
                <a:close/>
              </a:path>
              <a:path w="1549524" h="136274">
                <a:moveTo>
                  <a:pt x="946418" y="44997"/>
                </a:moveTo>
                <a:lnTo>
                  <a:pt x="951267" y="49846"/>
                </a:lnTo>
                <a:lnTo>
                  <a:pt x="956117" y="54695"/>
                </a:lnTo>
                <a:lnTo>
                  <a:pt x="961965" y="57119"/>
                </a:lnTo>
                <a:lnTo>
                  <a:pt x="961311" y="45555"/>
                </a:lnTo>
                <a:lnTo>
                  <a:pt x="958435" y="42679"/>
                </a:lnTo>
                <a:lnTo>
                  <a:pt x="955558" y="39803"/>
                </a:lnTo>
                <a:lnTo>
                  <a:pt x="954120" y="36344"/>
                </a:lnTo>
                <a:lnTo>
                  <a:pt x="954120" y="28215"/>
                </a:lnTo>
                <a:lnTo>
                  <a:pt x="955558" y="24744"/>
                </a:lnTo>
                <a:lnTo>
                  <a:pt x="958435" y="21892"/>
                </a:lnTo>
                <a:lnTo>
                  <a:pt x="961311" y="19039"/>
                </a:lnTo>
                <a:lnTo>
                  <a:pt x="964771" y="17613"/>
                </a:lnTo>
                <a:lnTo>
                  <a:pt x="972901" y="17613"/>
                </a:lnTo>
                <a:lnTo>
                  <a:pt x="976383" y="19051"/>
                </a:lnTo>
                <a:lnTo>
                  <a:pt x="979260" y="21927"/>
                </a:lnTo>
                <a:lnTo>
                  <a:pt x="982137" y="24803"/>
                </a:lnTo>
                <a:lnTo>
                  <a:pt x="983575" y="28262"/>
                </a:lnTo>
                <a:lnTo>
                  <a:pt x="983575" y="36344"/>
                </a:lnTo>
                <a:lnTo>
                  <a:pt x="982137" y="39803"/>
                </a:lnTo>
                <a:lnTo>
                  <a:pt x="979260" y="42679"/>
                </a:lnTo>
                <a:lnTo>
                  <a:pt x="976383" y="45555"/>
                </a:lnTo>
                <a:lnTo>
                  <a:pt x="972901" y="46993"/>
                </a:lnTo>
                <a:lnTo>
                  <a:pt x="968812" y="46993"/>
                </a:lnTo>
                <a:lnTo>
                  <a:pt x="968812" y="57119"/>
                </a:lnTo>
                <a:lnTo>
                  <a:pt x="975706" y="57119"/>
                </a:lnTo>
                <a:lnTo>
                  <a:pt x="981578" y="54695"/>
                </a:lnTo>
                <a:lnTo>
                  <a:pt x="986428" y="49846"/>
                </a:lnTo>
                <a:lnTo>
                  <a:pt x="991278" y="44997"/>
                </a:lnTo>
                <a:lnTo>
                  <a:pt x="993703" y="39149"/>
                </a:lnTo>
                <a:lnTo>
                  <a:pt x="993703" y="25457"/>
                </a:lnTo>
                <a:lnTo>
                  <a:pt x="991278" y="19598"/>
                </a:lnTo>
                <a:lnTo>
                  <a:pt x="986428" y="14725"/>
                </a:lnTo>
                <a:lnTo>
                  <a:pt x="981578" y="9852"/>
                </a:lnTo>
                <a:lnTo>
                  <a:pt x="975706" y="7416"/>
                </a:lnTo>
                <a:lnTo>
                  <a:pt x="961965" y="7416"/>
                </a:lnTo>
                <a:lnTo>
                  <a:pt x="956117" y="9852"/>
                </a:lnTo>
                <a:lnTo>
                  <a:pt x="951267" y="14725"/>
                </a:lnTo>
                <a:lnTo>
                  <a:pt x="946418" y="19598"/>
                </a:lnTo>
                <a:lnTo>
                  <a:pt x="943993" y="25457"/>
                </a:lnTo>
                <a:lnTo>
                  <a:pt x="943993" y="39149"/>
                </a:lnTo>
                <a:lnTo>
                  <a:pt x="946418" y="44997"/>
                </a:lnTo>
                <a:close/>
              </a:path>
              <a:path w="1549524" h="136274">
                <a:moveTo>
                  <a:pt x="712083" y="94343"/>
                </a:moveTo>
                <a:lnTo>
                  <a:pt x="716933" y="99192"/>
                </a:lnTo>
                <a:lnTo>
                  <a:pt x="721783" y="104042"/>
                </a:lnTo>
                <a:lnTo>
                  <a:pt x="727655" y="106466"/>
                </a:lnTo>
                <a:lnTo>
                  <a:pt x="726977" y="94902"/>
                </a:lnTo>
                <a:lnTo>
                  <a:pt x="724100" y="92026"/>
                </a:lnTo>
                <a:lnTo>
                  <a:pt x="721224" y="89149"/>
                </a:lnTo>
                <a:lnTo>
                  <a:pt x="719786" y="85691"/>
                </a:lnTo>
                <a:lnTo>
                  <a:pt x="719786" y="77609"/>
                </a:lnTo>
                <a:lnTo>
                  <a:pt x="721224" y="74150"/>
                </a:lnTo>
                <a:lnTo>
                  <a:pt x="724100" y="71274"/>
                </a:lnTo>
                <a:lnTo>
                  <a:pt x="726977" y="68398"/>
                </a:lnTo>
                <a:lnTo>
                  <a:pt x="730460" y="66960"/>
                </a:lnTo>
                <a:lnTo>
                  <a:pt x="738591" y="66960"/>
                </a:lnTo>
                <a:lnTo>
                  <a:pt x="742050" y="68398"/>
                </a:lnTo>
                <a:lnTo>
                  <a:pt x="744926" y="71274"/>
                </a:lnTo>
                <a:lnTo>
                  <a:pt x="747803" y="74150"/>
                </a:lnTo>
                <a:lnTo>
                  <a:pt x="749241" y="77609"/>
                </a:lnTo>
                <a:lnTo>
                  <a:pt x="749241" y="85691"/>
                </a:lnTo>
                <a:lnTo>
                  <a:pt x="747803" y="89149"/>
                </a:lnTo>
                <a:lnTo>
                  <a:pt x="744926" y="92026"/>
                </a:lnTo>
                <a:lnTo>
                  <a:pt x="742050" y="94902"/>
                </a:lnTo>
                <a:lnTo>
                  <a:pt x="738591" y="96340"/>
                </a:lnTo>
                <a:lnTo>
                  <a:pt x="734549" y="96340"/>
                </a:lnTo>
                <a:lnTo>
                  <a:pt x="734549" y="106466"/>
                </a:lnTo>
                <a:lnTo>
                  <a:pt x="741396" y="106466"/>
                </a:lnTo>
                <a:lnTo>
                  <a:pt x="747244" y="104042"/>
                </a:lnTo>
                <a:lnTo>
                  <a:pt x="752094" y="99192"/>
                </a:lnTo>
                <a:lnTo>
                  <a:pt x="756943" y="94343"/>
                </a:lnTo>
                <a:lnTo>
                  <a:pt x="759369" y="88496"/>
                </a:lnTo>
                <a:lnTo>
                  <a:pt x="759369" y="74804"/>
                </a:lnTo>
                <a:lnTo>
                  <a:pt x="756943" y="68957"/>
                </a:lnTo>
                <a:lnTo>
                  <a:pt x="752094" y="64108"/>
                </a:lnTo>
                <a:lnTo>
                  <a:pt x="747244" y="59259"/>
                </a:lnTo>
                <a:lnTo>
                  <a:pt x="741396" y="56834"/>
                </a:lnTo>
                <a:lnTo>
                  <a:pt x="727655" y="56834"/>
                </a:lnTo>
                <a:lnTo>
                  <a:pt x="721783" y="59258"/>
                </a:lnTo>
                <a:lnTo>
                  <a:pt x="716933" y="64108"/>
                </a:lnTo>
                <a:lnTo>
                  <a:pt x="712083" y="68957"/>
                </a:lnTo>
                <a:lnTo>
                  <a:pt x="709659" y="74804"/>
                </a:lnTo>
                <a:lnTo>
                  <a:pt x="709659" y="88496"/>
                </a:lnTo>
                <a:lnTo>
                  <a:pt x="712083" y="94343"/>
                </a:lnTo>
                <a:close/>
              </a:path>
              <a:path w="1549524" h="136274">
                <a:moveTo>
                  <a:pt x="642118" y="44996"/>
                </a:moveTo>
                <a:lnTo>
                  <a:pt x="646968" y="49846"/>
                </a:lnTo>
                <a:lnTo>
                  <a:pt x="651817" y="54695"/>
                </a:lnTo>
                <a:lnTo>
                  <a:pt x="657666" y="57119"/>
                </a:lnTo>
                <a:lnTo>
                  <a:pt x="657012" y="45555"/>
                </a:lnTo>
                <a:lnTo>
                  <a:pt x="654136" y="42679"/>
                </a:lnTo>
                <a:lnTo>
                  <a:pt x="651259" y="39803"/>
                </a:lnTo>
                <a:lnTo>
                  <a:pt x="649821" y="36344"/>
                </a:lnTo>
                <a:lnTo>
                  <a:pt x="649821" y="28215"/>
                </a:lnTo>
                <a:lnTo>
                  <a:pt x="651259" y="24744"/>
                </a:lnTo>
                <a:lnTo>
                  <a:pt x="654136" y="21892"/>
                </a:lnTo>
                <a:lnTo>
                  <a:pt x="657012" y="19039"/>
                </a:lnTo>
                <a:lnTo>
                  <a:pt x="660471" y="17613"/>
                </a:lnTo>
                <a:lnTo>
                  <a:pt x="668602" y="17613"/>
                </a:lnTo>
                <a:lnTo>
                  <a:pt x="672084" y="19051"/>
                </a:lnTo>
                <a:lnTo>
                  <a:pt x="674961" y="21927"/>
                </a:lnTo>
                <a:lnTo>
                  <a:pt x="677838" y="24803"/>
                </a:lnTo>
                <a:lnTo>
                  <a:pt x="679276" y="28262"/>
                </a:lnTo>
                <a:lnTo>
                  <a:pt x="679276" y="36344"/>
                </a:lnTo>
                <a:lnTo>
                  <a:pt x="677838" y="39803"/>
                </a:lnTo>
                <a:lnTo>
                  <a:pt x="674961" y="42679"/>
                </a:lnTo>
                <a:lnTo>
                  <a:pt x="672084" y="45555"/>
                </a:lnTo>
                <a:lnTo>
                  <a:pt x="668602" y="46993"/>
                </a:lnTo>
                <a:lnTo>
                  <a:pt x="664513" y="46993"/>
                </a:lnTo>
                <a:lnTo>
                  <a:pt x="664513" y="57119"/>
                </a:lnTo>
                <a:lnTo>
                  <a:pt x="671407" y="57119"/>
                </a:lnTo>
                <a:lnTo>
                  <a:pt x="677279" y="54695"/>
                </a:lnTo>
                <a:lnTo>
                  <a:pt x="682129" y="49846"/>
                </a:lnTo>
                <a:lnTo>
                  <a:pt x="686979" y="44996"/>
                </a:lnTo>
                <a:lnTo>
                  <a:pt x="689404" y="39149"/>
                </a:lnTo>
                <a:lnTo>
                  <a:pt x="689404" y="25457"/>
                </a:lnTo>
                <a:lnTo>
                  <a:pt x="686979" y="19598"/>
                </a:lnTo>
                <a:lnTo>
                  <a:pt x="682129" y="14725"/>
                </a:lnTo>
                <a:lnTo>
                  <a:pt x="677279" y="9852"/>
                </a:lnTo>
                <a:lnTo>
                  <a:pt x="671407" y="7416"/>
                </a:lnTo>
                <a:lnTo>
                  <a:pt x="657666" y="7416"/>
                </a:lnTo>
                <a:lnTo>
                  <a:pt x="651817" y="9852"/>
                </a:lnTo>
                <a:lnTo>
                  <a:pt x="646968" y="14725"/>
                </a:lnTo>
                <a:lnTo>
                  <a:pt x="642118" y="19598"/>
                </a:lnTo>
                <a:lnTo>
                  <a:pt x="639693" y="25457"/>
                </a:lnTo>
                <a:lnTo>
                  <a:pt x="639693" y="39149"/>
                </a:lnTo>
                <a:lnTo>
                  <a:pt x="642118" y="44996"/>
                </a:lnTo>
                <a:close/>
              </a:path>
              <a:path w="1549524" h="136274">
                <a:moveTo>
                  <a:pt x="407784" y="94343"/>
                </a:moveTo>
                <a:lnTo>
                  <a:pt x="412634" y="99192"/>
                </a:lnTo>
                <a:lnTo>
                  <a:pt x="417484" y="104041"/>
                </a:lnTo>
                <a:lnTo>
                  <a:pt x="423356" y="106466"/>
                </a:lnTo>
                <a:lnTo>
                  <a:pt x="422678" y="94902"/>
                </a:lnTo>
                <a:lnTo>
                  <a:pt x="419801" y="92026"/>
                </a:lnTo>
                <a:lnTo>
                  <a:pt x="416925" y="89149"/>
                </a:lnTo>
                <a:lnTo>
                  <a:pt x="415487" y="85691"/>
                </a:lnTo>
                <a:lnTo>
                  <a:pt x="415487" y="77609"/>
                </a:lnTo>
                <a:lnTo>
                  <a:pt x="416925" y="74150"/>
                </a:lnTo>
                <a:lnTo>
                  <a:pt x="419801" y="71274"/>
                </a:lnTo>
                <a:lnTo>
                  <a:pt x="422678" y="68398"/>
                </a:lnTo>
                <a:lnTo>
                  <a:pt x="426161" y="66960"/>
                </a:lnTo>
                <a:lnTo>
                  <a:pt x="434292" y="66960"/>
                </a:lnTo>
                <a:lnTo>
                  <a:pt x="437751" y="68398"/>
                </a:lnTo>
                <a:lnTo>
                  <a:pt x="440627" y="71274"/>
                </a:lnTo>
                <a:lnTo>
                  <a:pt x="443504" y="74150"/>
                </a:lnTo>
                <a:lnTo>
                  <a:pt x="444942" y="77609"/>
                </a:lnTo>
                <a:lnTo>
                  <a:pt x="444942" y="85691"/>
                </a:lnTo>
                <a:lnTo>
                  <a:pt x="443504" y="89149"/>
                </a:lnTo>
                <a:lnTo>
                  <a:pt x="440627" y="92026"/>
                </a:lnTo>
                <a:lnTo>
                  <a:pt x="437751" y="94902"/>
                </a:lnTo>
                <a:lnTo>
                  <a:pt x="434292" y="96340"/>
                </a:lnTo>
                <a:lnTo>
                  <a:pt x="430250" y="96340"/>
                </a:lnTo>
                <a:lnTo>
                  <a:pt x="430250" y="106466"/>
                </a:lnTo>
                <a:lnTo>
                  <a:pt x="437097" y="106466"/>
                </a:lnTo>
                <a:lnTo>
                  <a:pt x="442945" y="104041"/>
                </a:lnTo>
                <a:lnTo>
                  <a:pt x="447795" y="99192"/>
                </a:lnTo>
                <a:lnTo>
                  <a:pt x="452644" y="94343"/>
                </a:lnTo>
                <a:lnTo>
                  <a:pt x="455069" y="88496"/>
                </a:lnTo>
                <a:lnTo>
                  <a:pt x="455069" y="74804"/>
                </a:lnTo>
                <a:lnTo>
                  <a:pt x="452644" y="68957"/>
                </a:lnTo>
                <a:lnTo>
                  <a:pt x="447795" y="64107"/>
                </a:lnTo>
                <a:lnTo>
                  <a:pt x="442945" y="59258"/>
                </a:lnTo>
                <a:lnTo>
                  <a:pt x="437097" y="56834"/>
                </a:lnTo>
                <a:lnTo>
                  <a:pt x="423356" y="56834"/>
                </a:lnTo>
                <a:lnTo>
                  <a:pt x="417484" y="59258"/>
                </a:lnTo>
                <a:lnTo>
                  <a:pt x="412634" y="64107"/>
                </a:lnTo>
                <a:lnTo>
                  <a:pt x="407784" y="68957"/>
                </a:lnTo>
                <a:lnTo>
                  <a:pt x="405359" y="74804"/>
                </a:lnTo>
                <a:lnTo>
                  <a:pt x="405359" y="88496"/>
                </a:lnTo>
                <a:lnTo>
                  <a:pt x="407784" y="94343"/>
                </a:lnTo>
                <a:close/>
              </a:path>
              <a:path w="1549524" h="136274">
                <a:moveTo>
                  <a:pt x="514431" y="63252"/>
                </a:moveTo>
                <a:lnTo>
                  <a:pt x="514431" y="31947"/>
                </a:lnTo>
                <a:lnTo>
                  <a:pt x="502236" y="31947"/>
                </a:lnTo>
                <a:lnTo>
                  <a:pt x="502236" y="63252"/>
                </a:lnTo>
                <a:lnTo>
                  <a:pt x="471140" y="63252"/>
                </a:lnTo>
                <a:lnTo>
                  <a:pt x="471140" y="75232"/>
                </a:lnTo>
                <a:lnTo>
                  <a:pt x="502236" y="75232"/>
                </a:lnTo>
                <a:lnTo>
                  <a:pt x="502236" y="106466"/>
                </a:lnTo>
                <a:lnTo>
                  <a:pt x="514431" y="106466"/>
                </a:lnTo>
                <a:lnTo>
                  <a:pt x="514431" y="75232"/>
                </a:lnTo>
                <a:lnTo>
                  <a:pt x="545527" y="75232"/>
                </a:lnTo>
                <a:lnTo>
                  <a:pt x="545527" y="63252"/>
                </a:lnTo>
                <a:lnTo>
                  <a:pt x="514431" y="63252"/>
                </a:lnTo>
                <a:close/>
              </a:path>
              <a:path w="1549524" h="136274">
                <a:moveTo>
                  <a:pt x="818731" y="63252"/>
                </a:moveTo>
                <a:lnTo>
                  <a:pt x="818731" y="31947"/>
                </a:lnTo>
                <a:lnTo>
                  <a:pt x="806535" y="31947"/>
                </a:lnTo>
                <a:lnTo>
                  <a:pt x="806535" y="63252"/>
                </a:lnTo>
                <a:lnTo>
                  <a:pt x="775439" y="63252"/>
                </a:lnTo>
                <a:lnTo>
                  <a:pt x="775439" y="75232"/>
                </a:lnTo>
                <a:lnTo>
                  <a:pt x="806535" y="75232"/>
                </a:lnTo>
                <a:lnTo>
                  <a:pt x="806535" y="106466"/>
                </a:lnTo>
                <a:lnTo>
                  <a:pt x="818731" y="106466"/>
                </a:lnTo>
                <a:lnTo>
                  <a:pt x="818731" y="75232"/>
                </a:lnTo>
                <a:lnTo>
                  <a:pt x="849826" y="75232"/>
                </a:lnTo>
                <a:lnTo>
                  <a:pt x="849826" y="63252"/>
                </a:lnTo>
                <a:lnTo>
                  <a:pt x="818731" y="63252"/>
                </a:lnTo>
                <a:close/>
              </a:path>
              <a:path w="1549524" h="136274">
                <a:moveTo>
                  <a:pt x="337819" y="44996"/>
                </a:moveTo>
                <a:lnTo>
                  <a:pt x="342669" y="49845"/>
                </a:lnTo>
                <a:lnTo>
                  <a:pt x="347519" y="54694"/>
                </a:lnTo>
                <a:lnTo>
                  <a:pt x="353367" y="57119"/>
                </a:lnTo>
                <a:lnTo>
                  <a:pt x="352713" y="45555"/>
                </a:lnTo>
                <a:lnTo>
                  <a:pt x="349836" y="42679"/>
                </a:lnTo>
                <a:lnTo>
                  <a:pt x="346960" y="39802"/>
                </a:lnTo>
                <a:lnTo>
                  <a:pt x="345522" y="36344"/>
                </a:lnTo>
                <a:lnTo>
                  <a:pt x="345522" y="28215"/>
                </a:lnTo>
                <a:lnTo>
                  <a:pt x="346960" y="24744"/>
                </a:lnTo>
                <a:lnTo>
                  <a:pt x="349836" y="21892"/>
                </a:lnTo>
                <a:lnTo>
                  <a:pt x="352713" y="19039"/>
                </a:lnTo>
                <a:lnTo>
                  <a:pt x="356172" y="17613"/>
                </a:lnTo>
                <a:lnTo>
                  <a:pt x="364303" y="17613"/>
                </a:lnTo>
                <a:lnTo>
                  <a:pt x="367785" y="19051"/>
                </a:lnTo>
                <a:lnTo>
                  <a:pt x="370662" y="21927"/>
                </a:lnTo>
                <a:lnTo>
                  <a:pt x="373539" y="24803"/>
                </a:lnTo>
                <a:lnTo>
                  <a:pt x="374977" y="28262"/>
                </a:lnTo>
                <a:lnTo>
                  <a:pt x="374977" y="36344"/>
                </a:lnTo>
                <a:lnTo>
                  <a:pt x="373539" y="39802"/>
                </a:lnTo>
                <a:lnTo>
                  <a:pt x="370662" y="42679"/>
                </a:lnTo>
                <a:lnTo>
                  <a:pt x="367785" y="45555"/>
                </a:lnTo>
                <a:lnTo>
                  <a:pt x="364303" y="46993"/>
                </a:lnTo>
                <a:lnTo>
                  <a:pt x="360214" y="46993"/>
                </a:lnTo>
                <a:lnTo>
                  <a:pt x="360214" y="57119"/>
                </a:lnTo>
                <a:lnTo>
                  <a:pt x="367108" y="57119"/>
                </a:lnTo>
                <a:lnTo>
                  <a:pt x="372980" y="54694"/>
                </a:lnTo>
                <a:lnTo>
                  <a:pt x="377830" y="49845"/>
                </a:lnTo>
                <a:lnTo>
                  <a:pt x="382679" y="44996"/>
                </a:lnTo>
                <a:lnTo>
                  <a:pt x="385104" y="39149"/>
                </a:lnTo>
                <a:lnTo>
                  <a:pt x="385104" y="25457"/>
                </a:lnTo>
                <a:lnTo>
                  <a:pt x="382679" y="19598"/>
                </a:lnTo>
                <a:lnTo>
                  <a:pt x="377830" y="14725"/>
                </a:lnTo>
                <a:lnTo>
                  <a:pt x="372980" y="9852"/>
                </a:lnTo>
                <a:lnTo>
                  <a:pt x="367108" y="7416"/>
                </a:lnTo>
                <a:lnTo>
                  <a:pt x="353367" y="7416"/>
                </a:lnTo>
                <a:lnTo>
                  <a:pt x="347519" y="9852"/>
                </a:lnTo>
                <a:lnTo>
                  <a:pt x="342669" y="14725"/>
                </a:lnTo>
                <a:lnTo>
                  <a:pt x="337819" y="19598"/>
                </a:lnTo>
                <a:lnTo>
                  <a:pt x="335394" y="25457"/>
                </a:lnTo>
                <a:lnTo>
                  <a:pt x="335394" y="39149"/>
                </a:lnTo>
                <a:lnTo>
                  <a:pt x="337819" y="44996"/>
                </a:lnTo>
                <a:close/>
              </a:path>
              <a:path w="1549524" h="136274">
                <a:moveTo>
                  <a:pt x="261" y="76658"/>
                </a:moveTo>
                <a:lnTo>
                  <a:pt x="784" y="80794"/>
                </a:lnTo>
                <a:lnTo>
                  <a:pt x="1830" y="88781"/>
                </a:lnTo>
                <a:lnTo>
                  <a:pt x="3684" y="96292"/>
                </a:lnTo>
                <a:lnTo>
                  <a:pt x="6347" y="103328"/>
                </a:lnTo>
                <a:lnTo>
                  <a:pt x="8296" y="108462"/>
                </a:lnTo>
                <a:lnTo>
                  <a:pt x="10103" y="112527"/>
                </a:lnTo>
                <a:lnTo>
                  <a:pt x="11767" y="115522"/>
                </a:lnTo>
                <a:lnTo>
                  <a:pt x="13432" y="118517"/>
                </a:lnTo>
                <a:lnTo>
                  <a:pt x="17734" y="125435"/>
                </a:lnTo>
                <a:lnTo>
                  <a:pt x="24676" y="136274"/>
                </a:lnTo>
                <a:lnTo>
                  <a:pt x="33306" y="136274"/>
                </a:lnTo>
                <a:lnTo>
                  <a:pt x="28652" y="127253"/>
                </a:lnTo>
                <a:lnTo>
                  <a:pt x="22958" y="115239"/>
                </a:lnTo>
                <a:lnTo>
                  <a:pt x="19256" y="105895"/>
                </a:lnTo>
                <a:lnTo>
                  <a:pt x="16029" y="94004"/>
                </a:lnTo>
                <a:lnTo>
                  <a:pt x="14116" y="81446"/>
                </a:lnTo>
                <a:lnTo>
                  <a:pt x="13479" y="68101"/>
                </a:lnTo>
                <a:lnTo>
                  <a:pt x="13943" y="56147"/>
                </a:lnTo>
                <a:lnTo>
                  <a:pt x="15628" y="43493"/>
                </a:lnTo>
                <a:lnTo>
                  <a:pt x="18543" y="32018"/>
                </a:lnTo>
                <a:lnTo>
                  <a:pt x="21010" y="25427"/>
                </a:lnTo>
                <a:lnTo>
                  <a:pt x="26028" y="14211"/>
                </a:lnTo>
                <a:lnTo>
                  <a:pt x="33092" y="0"/>
                </a:lnTo>
                <a:lnTo>
                  <a:pt x="24177" y="0"/>
                </a:lnTo>
                <a:lnTo>
                  <a:pt x="17136" y="11365"/>
                </a:lnTo>
                <a:lnTo>
                  <a:pt x="10745" y="22670"/>
                </a:lnTo>
                <a:lnTo>
                  <a:pt x="6632" y="31376"/>
                </a:lnTo>
                <a:lnTo>
                  <a:pt x="2938" y="42911"/>
                </a:lnTo>
                <a:lnTo>
                  <a:pt x="734" y="55421"/>
                </a:lnTo>
                <a:lnTo>
                  <a:pt x="0" y="68957"/>
                </a:lnTo>
                <a:lnTo>
                  <a:pt x="0" y="72712"/>
                </a:lnTo>
                <a:lnTo>
                  <a:pt x="261" y="76658"/>
                </a:lnTo>
                <a:close/>
              </a:path>
              <a:path w="1549524" h="136274">
                <a:moveTo>
                  <a:pt x="87058" y="81507"/>
                </a:moveTo>
                <a:lnTo>
                  <a:pt x="87058" y="106466"/>
                </a:lnTo>
                <a:lnTo>
                  <a:pt x="99895" y="106466"/>
                </a:lnTo>
                <a:lnTo>
                  <a:pt x="99895" y="81507"/>
                </a:lnTo>
                <a:lnTo>
                  <a:pt x="114944" y="81507"/>
                </a:lnTo>
                <a:lnTo>
                  <a:pt x="114944" y="70312"/>
                </a:lnTo>
                <a:lnTo>
                  <a:pt x="99895" y="70312"/>
                </a:lnTo>
                <a:lnTo>
                  <a:pt x="99895" y="4064"/>
                </a:lnTo>
                <a:lnTo>
                  <a:pt x="89055" y="4064"/>
                </a:lnTo>
                <a:lnTo>
                  <a:pt x="86844" y="24031"/>
                </a:lnTo>
                <a:lnTo>
                  <a:pt x="86844" y="70312"/>
                </a:lnTo>
                <a:lnTo>
                  <a:pt x="54108" y="70312"/>
                </a:lnTo>
                <a:lnTo>
                  <a:pt x="42268" y="68957"/>
                </a:lnTo>
                <a:lnTo>
                  <a:pt x="42268" y="81507"/>
                </a:lnTo>
                <a:lnTo>
                  <a:pt x="87058" y="81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996561" y="4096525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019810" y="4067486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069908" y="4096525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2869460" y="4141765"/>
            <a:ext cx="483334" cy="92934"/>
          </a:xfrm>
          <a:custGeom>
            <a:avLst/>
            <a:gdLst/>
            <a:ahLst/>
            <a:cxnLst/>
            <a:rect l="l" t="t" r="r" b="b"/>
            <a:pathLst>
              <a:path w="531667" h="105325">
                <a:moveTo>
                  <a:pt x="242236" y="39796"/>
                </a:moveTo>
                <a:lnTo>
                  <a:pt x="241442" y="53554"/>
                </a:lnTo>
                <a:lnTo>
                  <a:pt x="242141" y="66426"/>
                </a:lnTo>
                <a:lnTo>
                  <a:pt x="244633" y="78990"/>
                </a:lnTo>
                <a:lnTo>
                  <a:pt x="248931" y="89352"/>
                </a:lnTo>
                <a:lnTo>
                  <a:pt x="252877" y="95073"/>
                </a:lnTo>
                <a:lnTo>
                  <a:pt x="263087" y="102762"/>
                </a:lnTo>
                <a:lnTo>
                  <a:pt x="276318" y="105325"/>
                </a:lnTo>
                <a:lnTo>
                  <a:pt x="276246" y="93630"/>
                </a:lnTo>
                <a:lnTo>
                  <a:pt x="267973" y="93630"/>
                </a:lnTo>
                <a:lnTo>
                  <a:pt x="262125" y="88805"/>
                </a:lnTo>
                <a:lnTo>
                  <a:pt x="258701" y="79154"/>
                </a:lnTo>
                <a:lnTo>
                  <a:pt x="256467" y="72831"/>
                </a:lnTo>
                <a:lnTo>
                  <a:pt x="255349" y="64464"/>
                </a:lnTo>
                <a:lnTo>
                  <a:pt x="255349" y="54053"/>
                </a:lnTo>
                <a:lnTo>
                  <a:pt x="255564" y="46065"/>
                </a:lnTo>
                <a:lnTo>
                  <a:pt x="257244" y="32748"/>
                </a:lnTo>
                <a:lnTo>
                  <a:pt x="260591" y="22641"/>
                </a:lnTo>
                <a:lnTo>
                  <a:pt x="264086" y="15533"/>
                </a:lnTo>
                <a:lnTo>
                  <a:pt x="269613" y="11980"/>
                </a:lnTo>
                <a:lnTo>
                  <a:pt x="285399" y="11980"/>
                </a:lnTo>
                <a:lnTo>
                  <a:pt x="290938" y="15723"/>
                </a:lnTo>
                <a:lnTo>
                  <a:pt x="293791" y="23211"/>
                </a:lnTo>
                <a:lnTo>
                  <a:pt x="294776" y="26058"/>
                </a:lnTo>
                <a:lnTo>
                  <a:pt x="297247" y="37763"/>
                </a:lnTo>
                <a:lnTo>
                  <a:pt x="298070" y="51842"/>
                </a:lnTo>
                <a:lnTo>
                  <a:pt x="297726" y="62581"/>
                </a:lnTo>
                <a:lnTo>
                  <a:pt x="295790" y="75881"/>
                </a:lnTo>
                <a:lnTo>
                  <a:pt x="292151" y="84788"/>
                </a:lnTo>
                <a:lnTo>
                  <a:pt x="288204" y="90683"/>
                </a:lnTo>
                <a:lnTo>
                  <a:pt x="286852" y="103791"/>
                </a:lnTo>
                <a:lnTo>
                  <a:pt x="297755" y="97319"/>
                </a:lnTo>
                <a:lnTo>
                  <a:pt x="305701" y="85786"/>
                </a:lnTo>
                <a:lnTo>
                  <a:pt x="308638" y="77774"/>
                </a:lnTo>
                <a:lnTo>
                  <a:pt x="311089" y="65507"/>
                </a:lnTo>
                <a:lnTo>
                  <a:pt x="311906" y="51343"/>
                </a:lnTo>
                <a:lnTo>
                  <a:pt x="311371" y="39792"/>
                </a:lnTo>
                <a:lnTo>
                  <a:pt x="309104" y="27063"/>
                </a:lnTo>
                <a:lnTo>
                  <a:pt x="305059" y="16757"/>
                </a:lnTo>
                <a:lnTo>
                  <a:pt x="300406" y="10105"/>
                </a:lnTo>
                <a:lnTo>
                  <a:pt x="290025" y="2847"/>
                </a:lnTo>
                <a:lnTo>
                  <a:pt x="276389" y="428"/>
                </a:lnTo>
                <a:lnTo>
                  <a:pt x="276145" y="428"/>
                </a:lnTo>
                <a:lnTo>
                  <a:pt x="263081" y="3068"/>
                </a:lnTo>
                <a:lnTo>
                  <a:pt x="253011" y="10817"/>
                </a:lnTo>
                <a:lnTo>
                  <a:pt x="245935" y="23675"/>
                </a:lnTo>
                <a:lnTo>
                  <a:pt x="244617" y="27777"/>
                </a:lnTo>
                <a:lnTo>
                  <a:pt x="242236" y="39796"/>
                </a:lnTo>
                <a:close/>
              </a:path>
              <a:path w="531667" h="105325">
                <a:moveTo>
                  <a:pt x="391333" y="14547"/>
                </a:moveTo>
                <a:lnTo>
                  <a:pt x="391333" y="2139"/>
                </a:lnTo>
                <a:lnTo>
                  <a:pt x="338271" y="2139"/>
                </a:lnTo>
                <a:lnTo>
                  <a:pt x="330497" y="57119"/>
                </a:lnTo>
                <a:lnTo>
                  <a:pt x="341623" y="57761"/>
                </a:lnTo>
                <a:lnTo>
                  <a:pt x="343858" y="54719"/>
                </a:lnTo>
                <a:lnTo>
                  <a:pt x="346556" y="52341"/>
                </a:lnTo>
                <a:lnTo>
                  <a:pt x="349718" y="50630"/>
                </a:lnTo>
                <a:lnTo>
                  <a:pt x="352880" y="48919"/>
                </a:lnTo>
                <a:lnTo>
                  <a:pt x="356672" y="48063"/>
                </a:lnTo>
                <a:lnTo>
                  <a:pt x="367179" y="48063"/>
                </a:lnTo>
                <a:lnTo>
                  <a:pt x="372398" y="50012"/>
                </a:lnTo>
                <a:lnTo>
                  <a:pt x="376748" y="53910"/>
                </a:lnTo>
                <a:lnTo>
                  <a:pt x="381099" y="57809"/>
                </a:lnTo>
                <a:lnTo>
                  <a:pt x="383274" y="63323"/>
                </a:lnTo>
                <a:lnTo>
                  <a:pt x="383274" y="76349"/>
                </a:lnTo>
                <a:lnTo>
                  <a:pt x="381443" y="81721"/>
                </a:lnTo>
                <a:lnTo>
                  <a:pt x="377782" y="86570"/>
                </a:lnTo>
                <a:lnTo>
                  <a:pt x="374121" y="91420"/>
                </a:lnTo>
                <a:lnTo>
                  <a:pt x="368487" y="93844"/>
                </a:lnTo>
                <a:lnTo>
                  <a:pt x="356886" y="93844"/>
                </a:lnTo>
                <a:lnTo>
                  <a:pt x="353367" y="93131"/>
                </a:lnTo>
                <a:lnTo>
                  <a:pt x="350324" y="91705"/>
                </a:lnTo>
                <a:lnTo>
                  <a:pt x="344381" y="88900"/>
                </a:lnTo>
                <a:lnTo>
                  <a:pt x="340981" y="83837"/>
                </a:lnTo>
                <a:lnTo>
                  <a:pt x="340125" y="76516"/>
                </a:lnTo>
                <a:lnTo>
                  <a:pt x="326788" y="76516"/>
                </a:lnTo>
                <a:lnTo>
                  <a:pt x="327549" y="86214"/>
                </a:lnTo>
                <a:lnTo>
                  <a:pt x="331127" y="93404"/>
                </a:lnTo>
                <a:lnTo>
                  <a:pt x="337522" y="98087"/>
                </a:lnTo>
                <a:lnTo>
                  <a:pt x="343917" y="102770"/>
                </a:lnTo>
                <a:lnTo>
                  <a:pt x="351275" y="105111"/>
                </a:lnTo>
                <a:lnTo>
                  <a:pt x="359596" y="105111"/>
                </a:lnTo>
                <a:lnTo>
                  <a:pt x="365980" y="104789"/>
                </a:lnTo>
                <a:lnTo>
                  <a:pt x="378903" y="101324"/>
                </a:lnTo>
                <a:lnTo>
                  <a:pt x="388159" y="94058"/>
                </a:lnTo>
                <a:lnTo>
                  <a:pt x="395137" y="81366"/>
                </a:lnTo>
                <a:lnTo>
                  <a:pt x="397110" y="68529"/>
                </a:lnTo>
                <a:lnTo>
                  <a:pt x="397110" y="59258"/>
                </a:lnTo>
                <a:lnTo>
                  <a:pt x="393853" y="51604"/>
                </a:lnTo>
                <a:lnTo>
                  <a:pt x="387339" y="45567"/>
                </a:lnTo>
                <a:lnTo>
                  <a:pt x="376459" y="38760"/>
                </a:lnTo>
                <a:lnTo>
                  <a:pt x="363518" y="36510"/>
                </a:lnTo>
                <a:lnTo>
                  <a:pt x="358526" y="36510"/>
                </a:lnTo>
                <a:lnTo>
                  <a:pt x="354128" y="37295"/>
                </a:lnTo>
                <a:lnTo>
                  <a:pt x="350324" y="38864"/>
                </a:lnTo>
                <a:lnTo>
                  <a:pt x="348184" y="39767"/>
                </a:lnTo>
                <a:lnTo>
                  <a:pt x="343549" y="42928"/>
                </a:lnTo>
                <a:lnTo>
                  <a:pt x="347899" y="14547"/>
                </a:lnTo>
                <a:lnTo>
                  <a:pt x="391333" y="14547"/>
                </a:lnTo>
                <a:close/>
              </a:path>
              <a:path w="531667" h="105325">
                <a:moveTo>
                  <a:pt x="496507" y="855"/>
                </a:moveTo>
                <a:lnTo>
                  <a:pt x="439379" y="105254"/>
                </a:lnTo>
                <a:lnTo>
                  <a:pt x="447296" y="105254"/>
                </a:lnTo>
                <a:lnTo>
                  <a:pt x="504423" y="855"/>
                </a:lnTo>
                <a:lnTo>
                  <a:pt x="496507" y="855"/>
                </a:lnTo>
                <a:close/>
              </a:path>
              <a:path w="531667" h="105325">
                <a:moveTo>
                  <a:pt x="432770" y="43071"/>
                </a:moveTo>
                <a:lnTo>
                  <a:pt x="429311" y="41633"/>
                </a:lnTo>
                <a:lnTo>
                  <a:pt x="429965" y="53197"/>
                </a:lnTo>
                <a:lnTo>
                  <a:pt x="436812" y="53197"/>
                </a:lnTo>
                <a:lnTo>
                  <a:pt x="436812" y="43071"/>
                </a:lnTo>
                <a:lnTo>
                  <a:pt x="432770" y="43071"/>
                </a:lnTo>
                <a:close/>
              </a:path>
              <a:path w="531667" h="105325">
                <a:moveTo>
                  <a:pt x="502759" y="92418"/>
                </a:moveTo>
                <a:lnTo>
                  <a:pt x="499276" y="90980"/>
                </a:lnTo>
                <a:lnTo>
                  <a:pt x="499954" y="102544"/>
                </a:lnTo>
                <a:lnTo>
                  <a:pt x="506848" y="102544"/>
                </a:lnTo>
                <a:lnTo>
                  <a:pt x="506848" y="92418"/>
                </a:lnTo>
                <a:lnTo>
                  <a:pt x="502759" y="92418"/>
                </a:lnTo>
                <a:close/>
              </a:path>
              <a:path w="531667" h="105325">
                <a:moveTo>
                  <a:pt x="484382" y="90421"/>
                </a:moveTo>
                <a:lnTo>
                  <a:pt x="489232" y="95270"/>
                </a:lnTo>
                <a:lnTo>
                  <a:pt x="494082" y="100119"/>
                </a:lnTo>
                <a:lnTo>
                  <a:pt x="499954" y="102544"/>
                </a:lnTo>
                <a:lnTo>
                  <a:pt x="499276" y="90980"/>
                </a:lnTo>
                <a:lnTo>
                  <a:pt x="496399" y="88104"/>
                </a:lnTo>
                <a:lnTo>
                  <a:pt x="493523" y="85228"/>
                </a:lnTo>
                <a:lnTo>
                  <a:pt x="492085" y="81769"/>
                </a:lnTo>
                <a:lnTo>
                  <a:pt x="492085" y="73687"/>
                </a:lnTo>
                <a:lnTo>
                  <a:pt x="493523" y="70228"/>
                </a:lnTo>
                <a:lnTo>
                  <a:pt x="496399" y="67352"/>
                </a:lnTo>
                <a:lnTo>
                  <a:pt x="499276" y="64476"/>
                </a:lnTo>
                <a:lnTo>
                  <a:pt x="502759" y="63038"/>
                </a:lnTo>
                <a:lnTo>
                  <a:pt x="510889" y="63038"/>
                </a:lnTo>
                <a:lnTo>
                  <a:pt x="514348" y="64476"/>
                </a:lnTo>
                <a:lnTo>
                  <a:pt x="517225" y="67352"/>
                </a:lnTo>
                <a:lnTo>
                  <a:pt x="520102" y="70229"/>
                </a:lnTo>
                <a:lnTo>
                  <a:pt x="521540" y="73687"/>
                </a:lnTo>
                <a:lnTo>
                  <a:pt x="521540" y="81769"/>
                </a:lnTo>
                <a:lnTo>
                  <a:pt x="520102" y="85228"/>
                </a:lnTo>
                <a:lnTo>
                  <a:pt x="517225" y="88104"/>
                </a:lnTo>
                <a:lnTo>
                  <a:pt x="514348" y="90980"/>
                </a:lnTo>
                <a:lnTo>
                  <a:pt x="510889" y="92418"/>
                </a:lnTo>
                <a:lnTo>
                  <a:pt x="506848" y="92418"/>
                </a:lnTo>
                <a:lnTo>
                  <a:pt x="506848" y="102544"/>
                </a:lnTo>
                <a:lnTo>
                  <a:pt x="513695" y="102544"/>
                </a:lnTo>
                <a:lnTo>
                  <a:pt x="519543" y="100120"/>
                </a:lnTo>
                <a:lnTo>
                  <a:pt x="524392" y="95270"/>
                </a:lnTo>
                <a:lnTo>
                  <a:pt x="529242" y="90421"/>
                </a:lnTo>
                <a:lnTo>
                  <a:pt x="531667" y="84574"/>
                </a:lnTo>
                <a:lnTo>
                  <a:pt x="531667" y="70882"/>
                </a:lnTo>
                <a:lnTo>
                  <a:pt x="529242" y="65035"/>
                </a:lnTo>
                <a:lnTo>
                  <a:pt x="524392" y="60185"/>
                </a:lnTo>
                <a:lnTo>
                  <a:pt x="519543" y="55336"/>
                </a:lnTo>
                <a:lnTo>
                  <a:pt x="513695" y="52912"/>
                </a:lnTo>
                <a:lnTo>
                  <a:pt x="499954" y="52912"/>
                </a:lnTo>
                <a:lnTo>
                  <a:pt x="494082" y="55336"/>
                </a:lnTo>
                <a:lnTo>
                  <a:pt x="489232" y="60185"/>
                </a:lnTo>
                <a:lnTo>
                  <a:pt x="484382" y="65035"/>
                </a:lnTo>
                <a:lnTo>
                  <a:pt x="481957" y="70882"/>
                </a:lnTo>
                <a:lnTo>
                  <a:pt x="481957" y="84574"/>
                </a:lnTo>
                <a:lnTo>
                  <a:pt x="484382" y="90421"/>
                </a:lnTo>
                <a:close/>
              </a:path>
              <a:path w="531667" h="105325">
                <a:moveTo>
                  <a:pt x="414417" y="41074"/>
                </a:moveTo>
                <a:lnTo>
                  <a:pt x="419267" y="45924"/>
                </a:lnTo>
                <a:lnTo>
                  <a:pt x="424116" y="50772"/>
                </a:lnTo>
                <a:lnTo>
                  <a:pt x="429965" y="53197"/>
                </a:lnTo>
                <a:lnTo>
                  <a:pt x="429311" y="41633"/>
                </a:lnTo>
                <a:lnTo>
                  <a:pt x="426434" y="38757"/>
                </a:lnTo>
                <a:lnTo>
                  <a:pt x="423558" y="35881"/>
                </a:lnTo>
                <a:lnTo>
                  <a:pt x="422120" y="32422"/>
                </a:lnTo>
                <a:lnTo>
                  <a:pt x="422120" y="24293"/>
                </a:lnTo>
                <a:lnTo>
                  <a:pt x="423558" y="20822"/>
                </a:lnTo>
                <a:lnTo>
                  <a:pt x="426434" y="17970"/>
                </a:lnTo>
                <a:lnTo>
                  <a:pt x="429311" y="15117"/>
                </a:lnTo>
                <a:lnTo>
                  <a:pt x="432770" y="13691"/>
                </a:lnTo>
                <a:lnTo>
                  <a:pt x="440901" y="13691"/>
                </a:lnTo>
                <a:lnTo>
                  <a:pt x="444383" y="15129"/>
                </a:lnTo>
                <a:lnTo>
                  <a:pt x="447260" y="18006"/>
                </a:lnTo>
                <a:lnTo>
                  <a:pt x="450137" y="20882"/>
                </a:lnTo>
                <a:lnTo>
                  <a:pt x="451575" y="24340"/>
                </a:lnTo>
                <a:lnTo>
                  <a:pt x="451575" y="32422"/>
                </a:lnTo>
                <a:lnTo>
                  <a:pt x="450137" y="35881"/>
                </a:lnTo>
                <a:lnTo>
                  <a:pt x="447260" y="38757"/>
                </a:lnTo>
                <a:lnTo>
                  <a:pt x="444383" y="41633"/>
                </a:lnTo>
                <a:lnTo>
                  <a:pt x="440901" y="43071"/>
                </a:lnTo>
                <a:lnTo>
                  <a:pt x="436812" y="43071"/>
                </a:lnTo>
                <a:lnTo>
                  <a:pt x="436812" y="53197"/>
                </a:lnTo>
                <a:lnTo>
                  <a:pt x="443706" y="53197"/>
                </a:lnTo>
                <a:lnTo>
                  <a:pt x="449578" y="50772"/>
                </a:lnTo>
                <a:lnTo>
                  <a:pt x="454427" y="45924"/>
                </a:lnTo>
                <a:lnTo>
                  <a:pt x="459277" y="41074"/>
                </a:lnTo>
                <a:lnTo>
                  <a:pt x="461702" y="35227"/>
                </a:lnTo>
                <a:lnTo>
                  <a:pt x="461702" y="21535"/>
                </a:lnTo>
                <a:lnTo>
                  <a:pt x="459277" y="15676"/>
                </a:lnTo>
                <a:lnTo>
                  <a:pt x="454427" y="10803"/>
                </a:lnTo>
                <a:lnTo>
                  <a:pt x="449578" y="5930"/>
                </a:lnTo>
                <a:lnTo>
                  <a:pt x="443706" y="3494"/>
                </a:lnTo>
                <a:lnTo>
                  <a:pt x="429965" y="3494"/>
                </a:lnTo>
                <a:lnTo>
                  <a:pt x="424116" y="5930"/>
                </a:lnTo>
                <a:lnTo>
                  <a:pt x="419267" y="10803"/>
                </a:lnTo>
                <a:lnTo>
                  <a:pt x="414417" y="15676"/>
                </a:lnTo>
                <a:lnTo>
                  <a:pt x="411992" y="21535"/>
                </a:lnTo>
                <a:lnTo>
                  <a:pt x="411992" y="35227"/>
                </a:lnTo>
                <a:lnTo>
                  <a:pt x="414417" y="41074"/>
                </a:lnTo>
                <a:close/>
              </a:path>
              <a:path w="531667" h="105325">
                <a:moveTo>
                  <a:pt x="0" y="43927"/>
                </a:moveTo>
                <a:lnTo>
                  <a:pt x="0" y="55907"/>
                </a:lnTo>
                <a:lnTo>
                  <a:pt x="74387" y="55907"/>
                </a:lnTo>
                <a:lnTo>
                  <a:pt x="74387" y="43927"/>
                </a:lnTo>
                <a:lnTo>
                  <a:pt x="0" y="43927"/>
                </a:lnTo>
                <a:close/>
              </a:path>
              <a:path w="531667" h="105325">
                <a:moveTo>
                  <a:pt x="0" y="74519"/>
                </a:moveTo>
                <a:lnTo>
                  <a:pt x="0" y="86713"/>
                </a:lnTo>
                <a:lnTo>
                  <a:pt x="74387" y="86713"/>
                </a:lnTo>
                <a:lnTo>
                  <a:pt x="74387" y="74519"/>
                </a:lnTo>
                <a:lnTo>
                  <a:pt x="0" y="74519"/>
                </a:lnTo>
                <a:close/>
              </a:path>
              <a:path w="531667" h="105325">
                <a:moveTo>
                  <a:pt x="133915" y="49703"/>
                </a:moveTo>
                <a:lnTo>
                  <a:pt x="134209" y="44868"/>
                </a:lnTo>
                <a:lnTo>
                  <a:pt x="136538" y="31432"/>
                </a:lnTo>
                <a:lnTo>
                  <a:pt x="140976" y="21214"/>
                </a:lnTo>
                <a:lnTo>
                  <a:pt x="145207" y="14582"/>
                </a:lnTo>
                <a:lnTo>
                  <a:pt x="150913" y="11267"/>
                </a:lnTo>
                <a:lnTo>
                  <a:pt x="164369" y="11267"/>
                </a:lnTo>
                <a:lnTo>
                  <a:pt x="169052" y="13406"/>
                </a:lnTo>
                <a:lnTo>
                  <a:pt x="172143" y="17684"/>
                </a:lnTo>
                <a:lnTo>
                  <a:pt x="173807" y="19966"/>
                </a:lnTo>
                <a:lnTo>
                  <a:pt x="175019" y="23128"/>
                </a:lnTo>
                <a:lnTo>
                  <a:pt x="175780" y="27169"/>
                </a:lnTo>
                <a:lnTo>
                  <a:pt x="188475" y="27169"/>
                </a:lnTo>
                <a:lnTo>
                  <a:pt x="188475" y="20894"/>
                </a:lnTo>
                <a:lnTo>
                  <a:pt x="186228" y="14796"/>
                </a:lnTo>
                <a:lnTo>
                  <a:pt x="181735" y="8878"/>
                </a:lnTo>
                <a:lnTo>
                  <a:pt x="172375" y="2209"/>
                </a:lnTo>
                <a:lnTo>
                  <a:pt x="157878" y="0"/>
                </a:lnTo>
                <a:lnTo>
                  <a:pt x="154284" y="153"/>
                </a:lnTo>
                <a:lnTo>
                  <a:pt x="141828" y="3766"/>
                </a:lnTo>
                <a:lnTo>
                  <a:pt x="132161" y="12177"/>
                </a:lnTo>
                <a:lnTo>
                  <a:pt x="125285" y="25386"/>
                </a:lnTo>
                <a:lnTo>
                  <a:pt x="123458" y="31550"/>
                </a:lnTo>
                <a:lnTo>
                  <a:pt x="121351" y="43745"/>
                </a:lnTo>
                <a:lnTo>
                  <a:pt x="120649" y="57689"/>
                </a:lnTo>
                <a:lnTo>
                  <a:pt x="121803" y="73178"/>
                </a:lnTo>
                <a:lnTo>
                  <a:pt x="125274" y="85397"/>
                </a:lnTo>
                <a:lnTo>
                  <a:pt x="131062" y="94308"/>
                </a:lnTo>
                <a:lnTo>
                  <a:pt x="132334" y="95581"/>
                </a:lnTo>
                <a:lnTo>
                  <a:pt x="135555" y="77348"/>
                </a:lnTo>
                <a:lnTo>
                  <a:pt x="135555" y="63513"/>
                </a:lnTo>
                <a:lnTo>
                  <a:pt x="133915" y="49703"/>
                </a:lnTo>
                <a:close/>
              </a:path>
              <a:path w="531667" h="105325">
                <a:moveTo>
                  <a:pt x="171811" y="101986"/>
                </a:moveTo>
                <a:lnTo>
                  <a:pt x="181628" y="94450"/>
                </a:lnTo>
                <a:lnTo>
                  <a:pt x="182205" y="93752"/>
                </a:lnTo>
                <a:lnTo>
                  <a:pt x="188566" y="82525"/>
                </a:lnTo>
                <a:lnTo>
                  <a:pt x="190686" y="69813"/>
                </a:lnTo>
                <a:lnTo>
                  <a:pt x="190676" y="68756"/>
                </a:lnTo>
                <a:lnTo>
                  <a:pt x="188138" y="55170"/>
                </a:lnTo>
                <a:lnTo>
                  <a:pt x="181129" y="45353"/>
                </a:lnTo>
                <a:lnTo>
                  <a:pt x="174758" y="39886"/>
                </a:lnTo>
                <a:lnTo>
                  <a:pt x="167293" y="37152"/>
                </a:lnTo>
                <a:lnTo>
                  <a:pt x="153695" y="37152"/>
                </a:lnTo>
                <a:lnTo>
                  <a:pt x="149130" y="38103"/>
                </a:lnTo>
                <a:lnTo>
                  <a:pt x="145041" y="40005"/>
                </a:lnTo>
                <a:lnTo>
                  <a:pt x="140571" y="42144"/>
                </a:lnTo>
                <a:lnTo>
                  <a:pt x="136863" y="45377"/>
                </a:lnTo>
                <a:lnTo>
                  <a:pt x="133915" y="49703"/>
                </a:lnTo>
                <a:lnTo>
                  <a:pt x="135555" y="63513"/>
                </a:lnTo>
                <a:lnTo>
                  <a:pt x="137636" y="57999"/>
                </a:lnTo>
                <a:lnTo>
                  <a:pt x="141796" y="54338"/>
                </a:lnTo>
                <a:lnTo>
                  <a:pt x="145956" y="50677"/>
                </a:lnTo>
                <a:lnTo>
                  <a:pt x="150794" y="48847"/>
                </a:lnTo>
                <a:lnTo>
                  <a:pt x="164202" y="48847"/>
                </a:lnTo>
                <a:lnTo>
                  <a:pt x="169646" y="51212"/>
                </a:lnTo>
                <a:lnTo>
                  <a:pt x="172642" y="55943"/>
                </a:lnTo>
                <a:lnTo>
                  <a:pt x="175637" y="60673"/>
                </a:lnTo>
                <a:lnTo>
                  <a:pt x="177135" y="65653"/>
                </a:lnTo>
                <a:lnTo>
                  <a:pt x="177135" y="77062"/>
                </a:lnTo>
                <a:lnTo>
                  <a:pt x="175459" y="82422"/>
                </a:lnTo>
                <a:lnTo>
                  <a:pt x="172107" y="86963"/>
                </a:lnTo>
                <a:lnTo>
                  <a:pt x="168755" y="91503"/>
                </a:lnTo>
                <a:lnTo>
                  <a:pt x="163703" y="93773"/>
                </a:lnTo>
                <a:lnTo>
                  <a:pt x="150247" y="93773"/>
                </a:lnTo>
                <a:lnTo>
                  <a:pt x="145005" y="91574"/>
                </a:lnTo>
                <a:lnTo>
                  <a:pt x="141225" y="87176"/>
                </a:lnTo>
                <a:lnTo>
                  <a:pt x="137445" y="82779"/>
                </a:lnTo>
                <a:lnTo>
                  <a:pt x="135555" y="77348"/>
                </a:lnTo>
                <a:lnTo>
                  <a:pt x="132334" y="95581"/>
                </a:lnTo>
                <a:lnTo>
                  <a:pt x="143206" y="102782"/>
                </a:lnTo>
                <a:lnTo>
                  <a:pt x="155810" y="105182"/>
                </a:lnTo>
                <a:lnTo>
                  <a:pt x="158815" y="105092"/>
                </a:lnTo>
                <a:lnTo>
                  <a:pt x="171811" y="101986"/>
                </a:lnTo>
                <a:close/>
              </a:path>
              <a:path w="531667" h="105325">
                <a:moveTo>
                  <a:pt x="212843" y="86998"/>
                </a:moveTo>
                <a:lnTo>
                  <a:pt x="212843" y="102544"/>
                </a:lnTo>
                <a:lnTo>
                  <a:pt x="227749" y="102544"/>
                </a:lnTo>
                <a:lnTo>
                  <a:pt x="227749" y="86998"/>
                </a:lnTo>
                <a:lnTo>
                  <a:pt x="212843" y="86998"/>
                </a:lnTo>
                <a:close/>
              </a:path>
              <a:path w="531667" h="105325">
                <a:moveTo>
                  <a:pt x="282903" y="93630"/>
                </a:moveTo>
                <a:lnTo>
                  <a:pt x="276246" y="93630"/>
                </a:lnTo>
                <a:lnTo>
                  <a:pt x="276318" y="105325"/>
                </a:lnTo>
                <a:lnTo>
                  <a:pt x="286852" y="103791"/>
                </a:lnTo>
                <a:lnTo>
                  <a:pt x="288204" y="90683"/>
                </a:lnTo>
                <a:lnTo>
                  <a:pt x="282903" y="93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2869460" y="418580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2869460" y="4212897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3062954" y="422538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155983" y="3977856"/>
            <a:ext cx="498398" cy="121374"/>
          </a:xfrm>
          <a:custGeom>
            <a:avLst/>
            <a:gdLst/>
            <a:ahLst/>
            <a:cxnLst/>
            <a:rect l="l" t="t" r="r" b="b"/>
            <a:pathLst>
              <a:path w="548238" h="137557">
                <a:moveTo>
                  <a:pt x="418411" y="105753"/>
                </a:moveTo>
                <a:lnTo>
                  <a:pt x="418411" y="53173"/>
                </a:lnTo>
                <a:lnTo>
                  <a:pt x="418173" y="48170"/>
                </a:lnTo>
                <a:lnTo>
                  <a:pt x="417698" y="45103"/>
                </a:lnTo>
                <a:lnTo>
                  <a:pt x="417222" y="42037"/>
                </a:lnTo>
                <a:lnTo>
                  <a:pt x="415915" y="39054"/>
                </a:lnTo>
                <a:lnTo>
                  <a:pt x="413775" y="36154"/>
                </a:lnTo>
                <a:lnTo>
                  <a:pt x="411255" y="32731"/>
                </a:lnTo>
                <a:lnTo>
                  <a:pt x="408034" y="30188"/>
                </a:lnTo>
                <a:lnTo>
                  <a:pt x="404112" y="28524"/>
                </a:lnTo>
                <a:lnTo>
                  <a:pt x="400189" y="26860"/>
                </a:lnTo>
                <a:lnTo>
                  <a:pt x="395827" y="26028"/>
                </a:lnTo>
                <a:lnTo>
                  <a:pt x="386745" y="26028"/>
                </a:lnTo>
                <a:lnTo>
                  <a:pt x="382668" y="26919"/>
                </a:lnTo>
                <a:lnTo>
                  <a:pt x="378793" y="28702"/>
                </a:lnTo>
                <a:lnTo>
                  <a:pt x="374918" y="30485"/>
                </a:lnTo>
                <a:lnTo>
                  <a:pt x="371506" y="33634"/>
                </a:lnTo>
                <a:lnTo>
                  <a:pt x="368559" y="38151"/>
                </a:lnTo>
                <a:lnTo>
                  <a:pt x="368559" y="998"/>
                </a:lnTo>
                <a:lnTo>
                  <a:pt x="348304" y="998"/>
                </a:lnTo>
                <a:lnTo>
                  <a:pt x="348304" y="105753"/>
                </a:lnTo>
                <a:lnTo>
                  <a:pt x="368559" y="105753"/>
                </a:lnTo>
                <a:lnTo>
                  <a:pt x="368559" y="57024"/>
                </a:lnTo>
                <a:lnTo>
                  <a:pt x="369949" y="51902"/>
                </a:lnTo>
                <a:lnTo>
                  <a:pt x="372730" y="48312"/>
                </a:lnTo>
                <a:lnTo>
                  <a:pt x="375512" y="44723"/>
                </a:lnTo>
                <a:lnTo>
                  <a:pt x="379589" y="42928"/>
                </a:lnTo>
                <a:lnTo>
                  <a:pt x="390145" y="42928"/>
                </a:lnTo>
                <a:lnTo>
                  <a:pt x="393663" y="44735"/>
                </a:lnTo>
                <a:lnTo>
                  <a:pt x="395517" y="48348"/>
                </a:lnTo>
                <a:lnTo>
                  <a:pt x="396944" y="50915"/>
                </a:lnTo>
                <a:lnTo>
                  <a:pt x="397657" y="54290"/>
                </a:lnTo>
                <a:lnTo>
                  <a:pt x="397657" y="105753"/>
                </a:lnTo>
                <a:lnTo>
                  <a:pt x="418411" y="105753"/>
                </a:lnTo>
                <a:close/>
              </a:path>
              <a:path w="548238" h="137557">
                <a:moveTo>
                  <a:pt x="503662" y="74234"/>
                </a:moveTo>
                <a:lnTo>
                  <a:pt x="515882" y="77134"/>
                </a:lnTo>
                <a:lnTo>
                  <a:pt x="522943" y="79178"/>
                </a:lnTo>
                <a:lnTo>
                  <a:pt x="526746" y="81555"/>
                </a:lnTo>
                <a:lnTo>
                  <a:pt x="527697" y="85572"/>
                </a:lnTo>
                <a:lnTo>
                  <a:pt x="526521" y="89732"/>
                </a:lnTo>
                <a:lnTo>
                  <a:pt x="521814" y="92109"/>
                </a:lnTo>
                <a:lnTo>
                  <a:pt x="518640" y="92703"/>
                </a:lnTo>
                <a:lnTo>
                  <a:pt x="507847" y="92703"/>
                </a:lnTo>
                <a:lnTo>
                  <a:pt x="503187" y="91348"/>
                </a:lnTo>
                <a:lnTo>
                  <a:pt x="500667" y="88638"/>
                </a:lnTo>
                <a:lnTo>
                  <a:pt x="499240" y="87117"/>
                </a:lnTo>
                <a:lnTo>
                  <a:pt x="498314" y="84550"/>
                </a:lnTo>
                <a:lnTo>
                  <a:pt x="497886" y="80937"/>
                </a:lnTo>
                <a:lnTo>
                  <a:pt x="477274" y="80937"/>
                </a:lnTo>
                <a:lnTo>
                  <a:pt x="477274" y="88924"/>
                </a:lnTo>
                <a:lnTo>
                  <a:pt x="480186" y="95496"/>
                </a:lnTo>
                <a:lnTo>
                  <a:pt x="486010" y="100654"/>
                </a:lnTo>
                <a:lnTo>
                  <a:pt x="487809" y="102092"/>
                </a:lnTo>
                <a:lnTo>
                  <a:pt x="498491" y="106817"/>
                </a:lnTo>
                <a:lnTo>
                  <a:pt x="513076" y="108391"/>
                </a:lnTo>
                <a:lnTo>
                  <a:pt x="515829" y="108347"/>
                </a:lnTo>
                <a:lnTo>
                  <a:pt x="529729" y="106267"/>
                </a:lnTo>
                <a:lnTo>
                  <a:pt x="539643" y="101082"/>
                </a:lnTo>
                <a:lnTo>
                  <a:pt x="545373" y="96209"/>
                </a:lnTo>
                <a:lnTo>
                  <a:pt x="548238" y="89922"/>
                </a:lnTo>
                <a:lnTo>
                  <a:pt x="548238" y="76373"/>
                </a:lnTo>
                <a:lnTo>
                  <a:pt x="546240" y="71500"/>
                </a:lnTo>
                <a:lnTo>
                  <a:pt x="542246" y="67602"/>
                </a:lnTo>
                <a:lnTo>
                  <a:pt x="538205" y="63751"/>
                </a:lnTo>
                <a:lnTo>
                  <a:pt x="532143" y="60875"/>
                </a:lnTo>
                <a:lnTo>
                  <a:pt x="524060" y="58973"/>
                </a:lnTo>
                <a:lnTo>
                  <a:pt x="511936" y="56311"/>
                </a:lnTo>
                <a:lnTo>
                  <a:pt x="504875" y="54433"/>
                </a:lnTo>
                <a:lnTo>
                  <a:pt x="500881" y="52294"/>
                </a:lnTo>
                <a:lnTo>
                  <a:pt x="499883" y="48276"/>
                </a:lnTo>
                <a:lnTo>
                  <a:pt x="500821" y="44806"/>
                </a:lnTo>
                <a:lnTo>
                  <a:pt x="504578" y="42049"/>
                </a:lnTo>
                <a:lnTo>
                  <a:pt x="507728" y="41359"/>
                </a:lnTo>
                <a:lnTo>
                  <a:pt x="517522" y="41359"/>
                </a:lnTo>
                <a:lnTo>
                  <a:pt x="521326" y="42738"/>
                </a:lnTo>
                <a:lnTo>
                  <a:pt x="523560" y="45496"/>
                </a:lnTo>
                <a:lnTo>
                  <a:pt x="525487" y="49085"/>
                </a:lnTo>
                <a:lnTo>
                  <a:pt x="525771" y="51700"/>
                </a:lnTo>
                <a:lnTo>
                  <a:pt x="546098" y="51700"/>
                </a:lnTo>
                <a:lnTo>
                  <a:pt x="545195" y="42191"/>
                </a:lnTo>
                <a:lnTo>
                  <a:pt x="541688" y="35500"/>
                </a:lnTo>
                <a:lnTo>
                  <a:pt x="535578" y="31626"/>
                </a:lnTo>
                <a:lnTo>
                  <a:pt x="529468" y="27751"/>
                </a:lnTo>
                <a:lnTo>
                  <a:pt x="521564" y="25814"/>
                </a:lnTo>
                <a:lnTo>
                  <a:pt x="501642" y="25814"/>
                </a:lnTo>
                <a:lnTo>
                  <a:pt x="493713" y="28393"/>
                </a:lnTo>
                <a:lnTo>
                  <a:pt x="488079" y="33551"/>
                </a:lnTo>
                <a:lnTo>
                  <a:pt x="482445" y="38709"/>
                </a:lnTo>
                <a:lnTo>
                  <a:pt x="479628" y="44877"/>
                </a:lnTo>
                <a:lnTo>
                  <a:pt x="479628" y="58141"/>
                </a:lnTo>
                <a:lnTo>
                  <a:pt x="481435" y="62800"/>
                </a:lnTo>
                <a:lnTo>
                  <a:pt x="485048" y="66033"/>
                </a:lnTo>
                <a:lnTo>
                  <a:pt x="488662" y="69313"/>
                </a:lnTo>
                <a:lnTo>
                  <a:pt x="494866" y="72047"/>
                </a:lnTo>
                <a:lnTo>
                  <a:pt x="503662" y="74234"/>
                </a:lnTo>
                <a:close/>
              </a:path>
              <a:path w="548238" h="137557">
                <a:moveTo>
                  <a:pt x="279218" y="61945"/>
                </a:moveTo>
                <a:lnTo>
                  <a:pt x="279931" y="57547"/>
                </a:lnTo>
                <a:lnTo>
                  <a:pt x="281358" y="53981"/>
                </a:lnTo>
                <a:lnTo>
                  <a:pt x="284068" y="47278"/>
                </a:lnTo>
                <a:lnTo>
                  <a:pt x="289249" y="26220"/>
                </a:lnTo>
                <a:lnTo>
                  <a:pt x="276454" y="29516"/>
                </a:lnTo>
                <a:lnTo>
                  <a:pt x="266808" y="37972"/>
                </a:lnTo>
                <a:lnTo>
                  <a:pt x="264210" y="41991"/>
                </a:lnTo>
                <a:lnTo>
                  <a:pt x="259687" y="53581"/>
                </a:lnTo>
                <a:lnTo>
                  <a:pt x="258179" y="67102"/>
                </a:lnTo>
                <a:lnTo>
                  <a:pt x="258379" y="72306"/>
                </a:lnTo>
                <a:lnTo>
                  <a:pt x="261135" y="85296"/>
                </a:lnTo>
                <a:lnTo>
                  <a:pt x="267129" y="95591"/>
                </a:lnTo>
                <a:lnTo>
                  <a:pt x="277925" y="103626"/>
                </a:lnTo>
                <a:lnTo>
                  <a:pt x="291057" y="106109"/>
                </a:lnTo>
                <a:lnTo>
                  <a:pt x="297523" y="106109"/>
                </a:lnTo>
                <a:lnTo>
                  <a:pt x="302778" y="104564"/>
                </a:lnTo>
                <a:lnTo>
                  <a:pt x="306819" y="101474"/>
                </a:lnTo>
                <a:lnTo>
                  <a:pt x="309053" y="99810"/>
                </a:lnTo>
                <a:lnTo>
                  <a:pt x="311146" y="97314"/>
                </a:lnTo>
                <a:lnTo>
                  <a:pt x="313095" y="93986"/>
                </a:lnTo>
                <a:lnTo>
                  <a:pt x="313095" y="106394"/>
                </a:lnTo>
                <a:lnTo>
                  <a:pt x="312287" y="111672"/>
                </a:lnTo>
                <a:lnTo>
                  <a:pt x="310670" y="114809"/>
                </a:lnTo>
                <a:lnTo>
                  <a:pt x="308197" y="119706"/>
                </a:lnTo>
                <a:lnTo>
                  <a:pt x="303301" y="122154"/>
                </a:lnTo>
                <a:lnTo>
                  <a:pt x="290795" y="122154"/>
                </a:lnTo>
                <a:lnTo>
                  <a:pt x="287111" y="121227"/>
                </a:lnTo>
                <a:lnTo>
                  <a:pt x="283640" y="118327"/>
                </a:lnTo>
                <a:lnTo>
                  <a:pt x="282142" y="114239"/>
                </a:lnTo>
                <a:lnTo>
                  <a:pt x="260033" y="114239"/>
                </a:lnTo>
                <a:lnTo>
                  <a:pt x="260699" y="121988"/>
                </a:lnTo>
                <a:lnTo>
                  <a:pt x="264170" y="127811"/>
                </a:lnTo>
                <a:lnTo>
                  <a:pt x="270445" y="131710"/>
                </a:lnTo>
                <a:lnTo>
                  <a:pt x="276722" y="135608"/>
                </a:lnTo>
                <a:lnTo>
                  <a:pt x="284828" y="137557"/>
                </a:lnTo>
                <a:lnTo>
                  <a:pt x="294766" y="137557"/>
                </a:lnTo>
                <a:lnTo>
                  <a:pt x="307806" y="136440"/>
                </a:lnTo>
                <a:lnTo>
                  <a:pt x="319978" y="132084"/>
                </a:lnTo>
                <a:lnTo>
                  <a:pt x="328143" y="124436"/>
                </a:lnTo>
                <a:lnTo>
                  <a:pt x="331520" y="119349"/>
                </a:lnTo>
                <a:lnTo>
                  <a:pt x="333207" y="111791"/>
                </a:lnTo>
                <a:lnTo>
                  <a:pt x="333207" y="28024"/>
                </a:lnTo>
                <a:lnTo>
                  <a:pt x="313451" y="28024"/>
                </a:lnTo>
                <a:lnTo>
                  <a:pt x="313451" y="39220"/>
                </a:lnTo>
                <a:lnTo>
                  <a:pt x="310408" y="33753"/>
                </a:lnTo>
                <a:lnTo>
                  <a:pt x="306415" y="29998"/>
                </a:lnTo>
                <a:lnTo>
                  <a:pt x="301470" y="27953"/>
                </a:lnTo>
                <a:lnTo>
                  <a:pt x="298570" y="26765"/>
                </a:lnTo>
                <a:lnTo>
                  <a:pt x="295170" y="26170"/>
                </a:lnTo>
                <a:lnTo>
                  <a:pt x="291271" y="26170"/>
                </a:lnTo>
                <a:lnTo>
                  <a:pt x="296121" y="43927"/>
                </a:lnTo>
                <a:lnTo>
                  <a:pt x="301351" y="43927"/>
                </a:lnTo>
                <a:lnTo>
                  <a:pt x="305523" y="45852"/>
                </a:lnTo>
                <a:lnTo>
                  <a:pt x="308638" y="49703"/>
                </a:lnTo>
                <a:lnTo>
                  <a:pt x="311752" y="53554"/>
                </a:lnTo>
                <a:lnTo>
                  <a:pt x="313309" y="59163"/>
                </a:lnTo>
                <a:lnTo>
                  <a:pt x="313309" y="74376"/>
                </a:lnTo>
                <a:lnTo>
                  <a:pt x="311668" y="80093"/>
                </a:lnTo>
                <a:lnTo>
                  <a:pt x="308388" y="83682"/>
                </a:lnTo>
                <a:lnTo>
                  <a:pt x="305107" y="87272"/>
                </a:lnTo>
                <a:lnTo>
                  <a:pt x="301090" y="89066"/>
                </a:lnTo>
                <a:lnTo>
                  <a:pt x="289203" y="89066"/>
                </a:lnTo>
                <a:lnTo>
                  <a:pt x="284258" y="85786"/>
                </a:lnTo>
                <a:lnTo>
                  <a:pt x="281500" y="79225"/>
                </a:lnTo>
                <a:lnTo>
                  <a:pt x="279978" y="75707"/>
                </a:lnTo>
                <a:lnTo>
                  <a:pt x="279218" y="71690"/>
                </a:lnTo>
                <a:lnTo>
                  <a:pt x="279218" y="61945"/>
                </a:lnTo>
                <a:close/>
              </a:path>
              <a:path w="548238" h="137557">
                <a:moveTo>
                  <a:pt x="23322" y="641"/>
                </a:moveTo>
                <a:lnTo>
                  <a:pt x="0" y="641"/>
                </a:lnTo>
                <a:lnTo>
                  <a:pt x="29812" y="105753"/>
                </a:lnTo>
                <a:lnTo>
                  <a:pt x="50209" y="105753"/>
                </a:lnTo>
                <a:lnTo>
                  <a:pt x="62904" y="44283"/>
                </a:lnTo>
                <a:lnTo>
                  <a:pt x="66613" y="23960"/>
                </a:lnTo>
                <a:lnTo>
                  <a:pt x="70321" y="44283"/>
                </a:lnTo>
                <a:lnTo>
                  <a:pt x="83016" y="105753"/>
                </a:lnTo>
                <a:lnTo>
                  <a:pt x="103985" y="105753"/>
                </a:lnTo>
                <a:lnTo>
                  <a:pt x="133582" y="641"/>
                </a:lnTo>
                <a:lnTo>
                  <a:pt x="111259" y="641"/>
                </a:lnTo>
                <a:lnTo>
                  <a:pt x="97209" y="61469"/>
                </a:lnTo>
                <a:lnTo>
                  <a:pt x="94000" y="77585"/>
                </a:lnTo>
                <a:lnTo>
                  <a:pt x="90790" y="60827"/>
                </a:lnTo>
                <a:lnTo>
                  <a:pt x="78309" y="641"/>
                </a:lnTo>
                <a:lnTo>
                  <a:pt x="55130" y="641"/>
                </a:lnTo>
                <a:lnTo>
                  <a:pt x="43291" y="61184"/>
                </a:lnTo>
                <a:lnTo>
                  <a:pt x="40224" y="77585"/>
                </a:lnTo>
                <a:lnTo>
                  <a:pt x="37229" y="60827"/>
                </a:lnTo>
                <a:lnTo>
                  <a:pt x="23322" y="641"/>
                </a:lnTo>
                <a:close/>
              </a:path>
              <a:path w="548238" h="137557">
                <a:moveTo>
                  <a:pt x="185706" y="49667"/>
                </a:moveTo>
                <a:lnTo>
                  <a:pt x="187334" y="53744"/>
                </a:lnTo>
                <a:lnTo>
                  <a:pt x="187667" y="59116"/>
                </a:lnTo>
                <a:lnTo>
                  <a:pt x="156072" y="59116"/>
                </a:lnTo>
                <a:lnTo>
                  <a:pt x="156737" y="54077"/>
                </a:lnTo>
                <a:lnTo>
                  <a:pt x="158366" y="50083"/>
                </a:lnTo>
                <a:lnTo>
                  <a:pt x="160957" y="47136"/>
                </a:lnTo>
                <a:lnTo>
                  <a:pt x="163548" y="44188"/>
                </a:lnTo>
                <a:lnTo>
                  <a:pt x="168262" y="26096"/>
                </a:lnTo>
                <a:lnTo>
                  <a:pt x="155604" y="29297"/>
                </a:lnTo>
                <a:lnTo>
                  <a:pt x="145338" y="36724"/>
                </a:lnTo>
                <a:lnTo>
                  <a:pt x="141318" y="41938"/>
                </a:lnTo>
                <a:lnTo>
                  <a:pt x="136657" y="53376"/>
                </a:lnTo>
                <a:lnTo>
                  <a:pt x="135104" y="67673"/>
                </a:lnTo>
                <a:lnTo>
                  <a:pt x="135717" y="77040"/>
                </a:lnTo>
                <a:lnTo>
                  <a:pt x="139410" y="89666"/>
                </a:lnTo>
                <a:lnTo>
                  <a:pt x="146444" y="98764"/>
                </a:lnTo>
                <a:lnTo>
                  <a:pt x="159821" y="106335"/>
                </a:lnTo>
                <a:lnTo>
                  <a:pt x="172618" y="108320"/>
                </a:lnTo>
                <a:lnTo>
                  <a:pt x="178101" y="108037"/>
                </a:lnTo>
                <a:lnTo>
                  <a:pt x="190754" y="104518"/>
                </a:lnTo>
                <a:lnTo>
                  <a:pt x="200576" y="96982"/>
                </a:lnTo>
                <a:lnTo>
                  <a:pt x="204855" y="92228"/>
                </a:lnTo>
                <a:lnTo>
                  <a:pt x="207256" y="87545"/>
                </a:lnTo>
                <a:lnTo>
                  <a:pt x="207779" y="82933"/>
                </a:lnTo>
                <a:lnTo>
                  <a:pt x="187025" y="82933"/>
                </a:lnTo>
                <a:lnTo>
                  <a:pt x="185931" y="85215"/>
                </a:lnTo>
                <a:lnTo>
                  <a:pt x="183245" y="88282"/>
                </a:lnTo>
                <a:lnTo>
                  <a:pt x="180630" y="90659"/>
                </a:lnTo>
                <a:lnTo>
                  <a:pt x="177230" y="91847"/>
                </a:lnTo>
                <a:lnTo>
                  <a:pt x="169100" y="91847"/>
                </a:lnTo>
                <a:lnTo>
                  <a:pt x="165724" y="90873"/>
                </a:lnTo>
                <a:lnTo>
                  <a:pt x="162919" y="88924"/>
                </a:lnTo>
                <a:lnTo>
                  <a:pt x="158307" y="85786"/>
                </a:lnTo>
                <a:lnTo>
                  <a:pt x="155858" y="80319"/>
                </a:lnTo>
                <a:lnTo>
                  <a:pt x="155573" y="72522"/>
                </a:lnTo>
                <a:lnTo>
                  <a:pt x="208777" y="72522"/>
                </a:lnTo>
                <a:lnTo>
                  <a:pt x="208872" y="65819"/>
                </a:lnTo>
                <a:lnTo>
                  <a:pt x="208659" y="60685"/>
                </a:lnTo>
                <a:lnTo>
                  <a:pt x="208136" y="57119"/>
                </a:lnTo>
                <a:lnTo>
                  <a:pt x="207232" y="51034"/>
                </a:lnTo>
                <a:lnTo>
                  <a:pt x="205259" y="45685"/>
                </a:lnTo>
                <a:lnTo>
                  <a:pt x="202216" y="41074"/>
                </a:lnTo>
                <a:lnTo>
                  <a:pt x="198840" y="35845"/>
                </a:lnTo>
                <a:lnTo>
                  <a:pt x="194561" y="32018"/>
                </a:lnTo>
                <a:lnTo>
                  <a:pt x="189379" y="29593"/>
                </a:lnTo>
                <a:lnTo>
                  <a:pt x="184196" y="27169"/>
                </a:lnTo>
                <a:lnTo>
                  <a:pt x="178372" y="25956"/>
                </a:lnTo>
                <a:lnTo>
                  <a:pt x="179857" y="44105"/>
                </a:lnTo>
                <a:lnTo>
                  <a:pt x="182781" y="46886"/>
                </a:lnTo>
                <a:lnTo>
                  <a:pt x="185706" y="49667"/>
                </a:lnTo>
                <a:close/>
              </a:path>
              <a:path w="548238" h="137557">
                <a:moveTo>
                  <a:pt x="163548" y="44188"/>
                </a:moveTo>
                <a:lnTo>
                  <a:pt x="167198" y="42715"/>
                </a:lnTo>
                <a:lnTo>
                  <a:pt x="176232" y="42715"/>
                </a:lnTo>
                <a:lnTo>
                  <a:pt x="179857" y="44105"/>
                </a:lnTo>
                <a:lnTo>
                  <a:pt x="178372" y="25956"/>
                </a:lnTo>
                <a:lnTo>
                  <a:pt x="171905" y="25956"/>
                </a:lnTo>
                <a:lnTo>
                  <a:pt x="168262" y="26096"/>
                </a:lnTo>
                <a:lnTo>
                  <a:pt x="163548" y="44188"/>
                </a:lnTo>
                <a:close/>
              </a:path>
              <a:path w="548238" h="137557">
                <a:moveTo>
                  <a:pt x="226726" y="0"/>
                </a:moveTo>
                <a:lnTo>
                  <a:pt x="226726" y="18754"/>
                </a:lnTo>
                <a:lnTo>
                  <a:pt x="247338" y="18754"/>
                </a:lnTo>
                <a:lnTo>
                  <a:pt x="247338" y="0"/>
                </a:lnTo>
                <a:lnTo>
                  <a:pt x="226726" y="0"/>
                </a:lnTo>
                <a:close/>
              </a:path>
              <a:path w="548238" h="137557">
                <a:moveTo>
                  <a:pt x="226726" y="28024"/>
                </a:moveTo>
                <a:lnTo>
                  <a:pt x="226726" y="105753"/>
                </a:lnTo>
                <a:lnTo>
                  <a:pt x="247338" y="105753"/>
                </a:lnTo>
                <a:lnTo>
                  <a:pt x="247338" y="28024"/>
                </a:lnTo>
                <a:lnTo>
                  <a:pt x="226726" y="28024"/>
                </a:lnTo>
                <a:close/>
              </a:path>
              <a:path w="548238" h="137557">
                <a:moveTo>
                  <a:pt x="289249" y="26220"/>
                </a:moveTo>
                <a:lnTo>
                  <a:pt x="284068" y="47278"/>
                </a:lnTo>
                <a:lnTo>
                  <a:pt x="288989" y="43927"/>
                </a:lnTo>
                <a:lnTo>
                  <a:pt x="296121" y="43927"/>
                </a:lnTo>
                <a:lnTo>
                  <a:pt x="291271" y="26170"/>
                </a:lnTo>
                <a:lnTo>
                  <a:pt x="289249" y="26220"/>
                </a:lnTo>
                <a:close/>
              </a:path>
              <a:path w="548238" h="137557">
                <a:moveTo>
                  <a:pt x="456329" y="28738"/>
                </a:moveTo>
                <a:lnTo>
                  <a:pt x="456329" y="7059"/>
                </a:lnTo>
                <a:lnTo>
                  <a:pt x="436217" y="7059"/>
                </a:lnTo>
                <a:lnTo>
                  <a:pt x="436217" y="28738"/>
                </a:lnTo>
                <a:lnTo>
                  <a:pt x="425377" y="28738"/>
                </a:lnTo>
                <a:lnTo>
                  <a:pt x="425377" y="43214"/>
                </a:lnTo>
                <a:lnTo>
                  <a:pt x="436217" y="43214"/>
                </a:lnTo>
                <a:lnTo>
                  <a:pt x="436217" y="95912"/>
                </a:lnTo>
                <a:lnTo>
                  <a:pt x="437359" y="99501"/>
                </a:lnTo>
                <a:lnTo>
                  <a:pt x="439641" y="101831"/>
                </a:lnTo>
                <a:lnTo>
                  <a:pt x="443159" y="105491"/>
                </a:lnTo>
                <a:lnTo>
                  <a:pt x="449720" y="107155"/>
                </a:lnTo>
                <a:lnTo>
                  <a:pt x="459325" y="106822"/>
                </a:lnTo>
                <a:lnTo>
                  <a:pt x="468953" y="106466"/>
                </a:lnTo>
                <a:lnTo>
                  <a:pt x="468953" y="91277"/>
                </a:lnTo>
                <a:lnTo>
                  <a:pt x="464960" y="91420"/>
                </a:lnTo>
                <a:lnTo>
                  <a:pt x="460823" y="91420"/>
                </a:lnTo>
                <a:lnTo>
                  <a:pt x="458350" y="91027"/>
                </a:lnTo>
                <a:lnTo>
                  <a:pt x="457542" y="90243"/>
                </a:lnTo>
                <a:lnTo>
                  <a:pt x="456329" y="87474"/>
                </a:lnTo>
                <a:lnTo>
                  <a:pt x="456329" y="43214"/>
                </a:lnTo>
                <a:lnTo>
                  <a:pt x="468953" y="43214"/>
                </a:lnTo>
                <a:lnTo>
                  <a:pt x="468953" y="28738"/>
                </a:lnTo>
                <a:lnTo>
                  <a:pt x="456329" y="28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5371466" y="3977037"/>
            <a:ext cx="0" cy="94130"/>
          </a:xfrm>
          <a:custGeom>
            <a:avLst/>
            <a:gdLst/>
            <a:ahLst/>
            <a:cxnLst/>
            <a:rect l="l" t="t" r="r" b="b"/>
            <a:pathLst>
              <a:path h="106681">
                <a:moveTo>
                  <a:pt x="0" y="0"/>
                </a:moveTo>
                <a:lnTo>
                  <a:pt x="0" y="106681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5165385" y="4107598"/>
            <a:ext cx="1042289" cy="95010"/>
          </a:xfrm>
          <a:custGeom>
            <a:avLst/>
            <a:gdLst/>
            <a:ahLst/>
            <a:cxnLst/>
            <a:rect l="l" t="t" r="r" b="b"/>
            <a:pathLst>
              <a:path w="1146518" h="107678">
                <a:moveTo>
                  <a:pt x="13836" y="92275"/>
                </a:moveTo>
                <a:lnTo>
                  <a:pt x="13836" y="56763"/>
                </a:lnTo>
                <a:lnTo>
                  <a:pt x="71676" y="56763"/>
                </a:lnTo>
                <a:lnTo>
                  <a:pt x="71676" y="44640"/>
                </a:lnTo>
                <a:lnTo>
                  <a:pt x="13836" y="44640"/>
                </a:lnTo>
                <a:lnTo>
                  <a:pt x="13836" y="12836"/>
                </a:lnTo>
                <a:lnTo>
                  <a:pt x="76383" y="12836"/>
                </a:lnTo>
                <a:lnTo>
                  <a:pt x="76383" y="0"/>
                </a:lnTo>
                <a:lnTo>
                  <a:pt x="0" y="0"/>
                </a:lnTo>
                <a:lnTo>
                  <a:pt x="0" y="104755"/>
                </a:lnTo>
                <a:lnTo>
                  <a:pt x="77453" y="104755"/>
                </a:lnTo>
                <a:lnTo>
                  <a:pt x="77453" y="92275"/>
                </a:lnTo>
                <a:lnTo>
                  <a:pt x="13836" y="92275"/>
                </a:lnTo>
                <a:close/>
              </a:path>
              <a:path w="1146518" h="107678">
                <a:moveTo>
                  <a:pt x="127971" y="46138"/>
                </a:moveTo>
                <a:lnTo>
                  <a:pt x="127971" y="58118"/>
                </a:lnTo>
                <a:lnTo>
                  <a:pt x="202358" y="58118"/>
                </a:lnTo>
                <a:lnTo>
                  <a:pt x="202358" y="46138"/>
                </a:lnTo>
                <a:lnTo>
                  <a:pt x="127971" y="46138"/>
                </a:lnTo>
                <a:close/>
              </a:path>
              <a:path w="1146518" h="107678">
                <a:moveTo>
                  <a:pt x="127971" y="76730"/>
                </a:moveTo>
                <a:lnTo>
                  <a:pt x="127971" y="88924"/>
                </a:lnTo>
                <a:lnTo>
                  <a:pt x="202358" y="88924"/>
                </a:lnTo>
                <a:lnTo>
                  <a:pt x="202358" y="76730"/>
                </a:lnTo>
                <a:lnTo>
                  <a:pt x="127971" y="76730"/>
                </a:lnTo>
                <a:close/>
              </a:path>
              <a:path w="1146518" h="107678">
                <a:moveTo>
                  <a:pt x="300613" y="4932"/>
                </a:moveTo>
                <a:lnTo>
                  <a:pt x="292935" y="2353"/>
                </a:lnTo>
                <a:lnTo>
                  <a:pt x="283140" y="2353"/>
                </a:lnTo>
                <a:lnTo>
                  <a:pt x="276246" y="14119"/>
                </a:lnTo>
                <a:lnTo>
                  <a:pt x="288656" y="14119"/>
                </a:lnTo>
                <a:lnTo>
                  <a:pt x="293291" y="15712"/>
                </a:lnTo>
                <a:lnTo>
                  <a:pt x="296334" y="18897"/>
                </a:lnTo>
                <a:lnTo>
                  <a:pt x="299377" y="22082"/>
                </a:lnTo>
                <a:lnTo>
                  <a:pt x="300899" y="25576"/>
                </a:lnTo>
                <a:lnTo>
                  <a:pt x="301256" y="50202"/>
                </a:lnTo>
                <a:lnTo>
                  <a:pt x="305059" y="48063"/>
                </a:lnTo>
                <a:lnTo>
                  <a:pt x="307865" y="45876"/>
                </a:lnTo>
                <a:lnTo>
                  <a:pt x="309672" y="43642"/>
                </a:lnTo>
                <a:lnTo>
                  <a:pt x="312904" y="39696"/>
                </a:lnTo>
                <a:lnTo>
                  <a:pt x="314521" y="34538"/>
                </a:lnTo>
                <a:lnTo>
                  <a:pt x="314521" y="21274"/>
                </a:lnTo>
                <a:lnTo>
                  <a:pt x="311740" y="15248"/>
                </a:lnTo>
                <a:lnTo>
                  <a:pt x="306176" y="10090"/>
                </a:lnTo>
                <a:lnTo>
                  <a:pt x="300613" y="4932"/>
                </a:lnTo>
                <a:close/>
              </a:path>
              <a:path w="1146518" h="107678">
                <a:moveTo>
                  <a:pt x="298439" y="91170"/>
                </a:moveTo>
                <a:lnTo>
                  <a:pt x="294516" y="94379"/>
                </a:lnTo>
                <a:lnTo>
                  <a:pt x="289583" y="95984"/>
                </a:lnTo>
                <a:lnTo>
                  <a:pt x="276222" y="95984"/>
                </a:lnTo>
                <a:lnTo>
                  <a:pt x="270743" y="94046"/>
                </a:lnTo>
                <a:lnTo>
                  <a:pt x="267200" y="90172"/>
                </a:lnTo>
                <a:lnTo>
                  <a:pt x="263658" y="86297"/>
                </a:lnTo>
                <a:lnTo>
                  <a:pt x="261887" y="81698"/>
                </a:lnTo>
                <a:lnTo>
                  <a:pt x="258990" y="100231"/>
                </a:lnTo>
                <a:lnTo>
                  <a:pt x="270114" y="105817"/>
                </a:lnTo>
                <a:lnTo>
                  <a:pt x="283354" y="107678"/>
                </a:lnTo>
                <a:lnTo>
                  <a:pt x="285585" y="107634"/>
                </a:lnTo>
                <a:lnTo>
                  <a:pt x="298896" y="105002"/>
                </a:lnTo>
                <a:lnTo>
                  <a:pt x="298439" y="91170"/>
                </a:lnTo>
                <a:close/>
              </a:path>
              <a:path w="1146518" h="107678">
                <a:moveTo>
                  <a:pt x="376831" y="79796"/>
                </a:moveTo>
                <a:lnTo>
                  <a:pt x="376831" y="104755"/>
                </a:lnTo>
                <a:lnTo>
                  <a:pt x="389668" y="104755"/>
                </a:lnTo>
                <a:lnTo>
                  <a:pt x="389668" y="79796"/>
                </a:lnTo>
                <a:lnTo>
                  <a:pt x="404717" y="79796"/>
                </a:lnTo>
                <a:lnTo>
                  <a:pt x="404717" y="68600"/>
                </a:lnTo>
                <a:lnTo>
                  <a:pt x="389668" y="68600"/>
                </a:lnTo>
                <a:lnTo>
                  <a:pt x="389668" y="2353"/>
                </a:lnTo>
                <a:lnTo>
                  <a:pt x="378828" y="2353"/>
                </a:lnTo>
                <a:lnTo>
                  <a:pt x="376617" y="22320"/>
                </a:lnTo>
                <a:lnTo>
                  <a:pt x="376617" y="68600"/>
                </a:lnTo>
                <a:lnTo>
                  <a:pt x="343881" y="68600"/>
                </a:lnTo>
                <a:lnTo>
                  <a:pt x="332042" y="67245"/>
                </a:lnTo>
                <a:lnTo>
                  <a:pt x="332042" y="79796"/>
                </a:lnTo>
                <a:lnTo>
                  <a:pt x="376831" y="79796"/>
                </a:lnTo>
                <a:close/>
              </a:path>
              <a:path w="1146518" h="107678">
                <a:moveTo>
                  <a:pt x="378828" y="2353"/>
                </a:moveTo>
                <a:lnTo>
                  <a:pt x="332042" y="67245"/>
                </a:lnTo>
                <a:lnTo>
                  <a:pt x="343881" y="68600"/>
                </a:lnTo>
                <a:lnTo>
                  <a:pt x="376617" y="22320"/>
                </a:lnTo>
                <a:lnTo>
                  <a:pt x="378828" y="2353"/>
                </a:lnTo>
                <a:close/>
              </a:path>
              <a:path w="1146518" h="107678">
                <a:moveTo>
                  <a:pt x="889741" y="32446"/>
                </a:moveTo>
                <a:lnTo>
                  <a:pt x="889741" y="104755"/>
                </a:lnTo>
                <a:lnTo>
                  <a:pt x="903435" y="104755"/>
                </a:lnTo>
                <a:lnTo>
                  <a:pt x="903435" y="3066"/>
                </a:lnTo>
                <a:lnTo>
                  <a:pt x="893307" y="3066"/>
                </a:lnTo>
                <a:lnTo>
                  <a:pt x="891501" y="10958"/>
                </a:lnTo>
                <a:lnTo>
                  <a:pt x="888767" y="15961"/>
                </a:lnTo>
                <a:lnTo>
                  <a:pt x="885106" y="18077"/>
                </a:lnTo>
                <a:lnTo>
                  <a:pt x="881445" y="20192"/>
                </a:lnTo>
                <a:lnTo>
                  <a:pt x="874979" y="21702"/>
                </a:lnTo>
                <a:lnTo>
                  <a:pt x="865707" y="22605"/>
                </a:lnTo>
                <a:lnTo>
                  <a:pt x="865707" y="32446"/>
                </a:lnTo>
                <a:lnTo>
                  <a:pt x="889741" y="32446"/>
                </a:lnTo>
                <a:close/>
              </a:path>
              <a:path w="1146518" h="107678">
                <a:moveTo>
                  <a:pt x="502759" y="3066"/>
                </a:moveTo>
                <a:lnTo>
                  <a:pt x="445631" y="107465"/>
                </a:lnTo>
                <a:lnTo>
                  <a:pt x="453548" y="107465"/>
                </a:lnTo>
                <a:lnTo>
                  <a:pt x="510675" y="3066"/>
                </a:lnTo>
                <a:lnTo>
                  <a:pt x="502759" y="3066"/>
                </a:lnTo>
                <a:close/>
              </a:path>
              <a:path w="1146518" h="107678">
                <a:moveTo>
                  <a:pt x="439022" y="45282"/>
                </a:moveTo>
                <a:lnTo>
                  <a:pt x="435563" y="43844"/>
                </a:lnTo>
                <a:lnTo>
                  <a:pt x="436217" y="55408"/>
                </a:lnTo>
                <a:lnTo>
                  <a:pt x="443063" y="55408"/>
                </a:lnTo>
                <a:lnTo>
                  <a:pt x="443063" y="45282"/>
                </a:lnTo>
                <a:lnTo>
                  <a:pt x="439022" y="45282"/>
                </a:lnTo>
                <a:close/>
              </a:path>
              <a:path w="1146518" h="107678">
                <a:moveTo>
                  <a:pt x="509011" y="94628"/>
                </a:moveTo>
                <a:lnTo>
                  <a:pt x="505528" y="93191"/>
                </a:lnTo>
                <a:lnTo>
                  <a:pt x="506206" y="104755"/>
                </a:lnTo>
                <a:lnTo>
                  <a:pt x="513100" y="104755"/>
                </a:lnTo>
                <a:lnTo>
                  <a:pt x="513100" y="94628"/>
                </a:lnTo>
                <a:lnTo>
                  <a:pt x="509011" y="94628"/>
                </a:lnTo>
                <a:close/>
              </a:path>
              <a:path w="1146518" h="107678">
                <a:moveTo>
                  <a:pt x="658401" y="100273"/>
                </a:moveTo>
                <a:lnTo>
                  <a:pt x="668485" y="92514"/>
                </a:lnTo>
                <a:lnTo>
                  <a:pt x="676019" y="80937"/>
                </a:lnTo>
                <a:lnTo>
                  <a:pt x="678030" y="76105"/>
                </a:lnTo>
                <a:lnTo>
                  <a:pt x="681229" y="63984"/>
                </a:lnTo>
                <a:lnTo>
                  <a:pt x="682295" y="50773"/>
                </a:lnTo>
                <a:lnTo>
                  <a:pt x="681251" y="37988"/>
                </a:lnTo>
                <a:lnTo>
                  <a:pt x="677711" y="25744"/>
                </a:lnTo>
                <a:lnTo>
                  <a:pt x="671669" y="15331"/>
                </a:lnTo>
                <a:lnTo>
                  <a:pt x="663324" y="7280"/>
                </a:lnTo>
                <a:lnTo>
                  <a:pt x="651888" y="1820"/>
                </a:lnTo>
                <a:lnTo>
                  <a:pt x="638148" y="0"/>
                </a:lnTo>
                <a:lnTo>
                  <a:pt x="595713" y="0"/>
                </a:lnTo>
                <a:lnTo>
                  <a:pt x="595713" y="104755"/>
                </a:lnTo>
                <a:lnTo>
                  <a:pt x="638005" y="104755"/>
                </a:lnTo>
                <a:lnTo>
                  <a:pt x="609977" y="92632"/>
                </a:lnTo>
                <a:lnTo>
                  <a:pt x="609977" y="12194"/>
                </a:lnTo>
                <a:lnTo>
                  <a:pt x="637332" y="12239"/>
                </a:lnTo>
                <a:lnTo>
                  <a:pt x="650773" y="15244"/>
                </a:lnTo>
                <a:lnTo>
                  <a:pt x="660079" y="22962"/>
                </a:lnTo>
                <a:lnTo>
                  <a:pt x="662692" y="27272"/>
                </a:lnTo>
                <a:lnTo>
                  <a:pt x="666536" y="38794"/>
                </a:lnTo>
                <a:lnTo>
                  <a:pt x="667817" y="53197"/>
                </a:lnTo>
                <a:lnTo>
                  <a:pt x="667817" y="56573"/>
                </a:lnTo>
                <a:lnTo>
                  <a:pt x="667460" y="60233"/>
                </a:lnTo>
                <a:lnTo>
                  <a:pt x="666747" y="64179"/>
                </a:lnTo>
                <a:lnTo>
                  <a:pt x="665511" y="70787"/>
                </a:lnTo>
                <a:lnTo>
                  <a:pt x="663491" y="76207"/>
                </a:lnTo>
                <a:lnTo>
                  <a:pt x="660685" y="80438"/>
                </a:lnTo>
                <a:lnTo>
                  <a:pt x="657166" y="85715"/>
                </a:lnTo>
                <a:lnTo>
                  <a:pt x="652650" y="89280"/>
                </a:lnTo>
                <a:lnTo>
                  <a:pt x="647134" y="91135"/>
                </a:lnTo>
                <a:lnTo>
                  <a:pt x="645768" y="104214"/>
                </a:lnTo>
                <a:lnTo>
                  <a:pt x="658401" y="100273"/>
                </a:lnTo>
                <a:close/>
              </a:path>
              <a:path w="1146518" h="107678">
                <a:moveTo>
                  <a:pt x="647134" y="91135"/>
                </a:moveTo>
                <a:lnTo>
                  <a:pt x="644044" y="92133"/>
                </a:lnTo>
                <a:lnTo>
                  <a:pt x="640098" y="92632"/>
                </a:lnTo>
                <a:lnTo>
                  <a:pt x="609977" y="92632"/>
                </a:lnTo>
                <a:lnTo>
                  <a:pt x="638005" y="104755"/>
                </a:lnTo>
                <a:lnTo>
                  <a:pt x="645768" y="104214"/>
                </a:lnTo>
                <a:lnTo>
                  <a:pt x="647134" y="91135"/>
                </a:lnTo>
                <a:close/>
              </a:path>
              <a:path w="1146518" h="107678">
                <a:moveTo>
                  <a:pt x="736570" y="46138"/>
                </a:moveTo>
                <a:lnTo>
                  <a:pt x="736570" y="58118"/>
                </a:lnTo>
                <a:lnTo>
                  <a:pt x="810957" y="58118"/>
                </a:lnTo>
                <a:lnTo>
                  <a:pt x="810957" y="46138"/>
                </a:lnTo>
                <a:lnTo>
                  <a:pt x="736570" y="46138"/>
                </a:lnTo>
                <a:close/>
              </a:path>
              <a:path w="1146518" h="107678">
                <a:moveTo>
                  <a:pt x="736570" y="76730"/>
                </a:moveTo>
                <a:lnTo>
                  <a:pt x="736570" y="88924"/>
                </a:lnTo>
                <a:lnTo>
                  <a:pt x="810957" y="88924"/>
                </a:lnTo>
                <a:lnTo>
                  <a:pt x="810957" y="76730"/>
                </a:lnTo>
                <a:lnTo>
                  <a:pt x="736570" y="76730"/>
                </a:lnTo>
                <a:close/>
              </a:path>
              <a:path w="1146518" h="107678">
                <a:moveTo>
                  <a:pt x="955689" y="51914"/>
                </a:moveTo>
                <a:lnTo>
                  <a:pt x="955983" y="47079"/>
                </a:lnTo>
                <a:lnTo>
                  <a:pt x="958312" y="33643"/>
                </a:lnTo>
                <a:lnTo>
                  <a:pt x="962749" y="23425"/>
                </a:lnTo>
                <a:lnTo>
                  <a:pt x="966981" y="16793"/>
                </a:lnTo>
                <a:lnTo>
                  <a:pt x="972687" y="13478"/>
                </a:lnTo>
                <a:lnTo>
                  <a:pt x="986142" y="13478"/>
                </a:lnTo>
                <a:lnTo>
                  <a:pt x="990826" y="15617"/>
                </a:lnTo>
                <a:lnTo>
                  <a:pt x="993917" y="19895"/>
                </a:lnTo>
                <a:lnTo>
                  <a:pt x="995581" y="22177"/>
                </a:lnTo>
                <a:lnTo>
                  <a:pt x="996793" y="25339"/>
                </a:lnTo>
                <a:lnTo>
                  <a:pt x="997554" y="29380"/>
                </a:lnTo>
                <a:lnTo>
                  <a:pt x="1010249" y="29380"/>
                </a:lnTo>
                <a:lnTo>
                  <a:pt x="1010249" y="23104"/>
                </a:lnTo>
                <a:lnTo>
                  <a:pt x="1008002" y="17007"/>
                </a:lnTo>
                <a:lnTo>
                  <a:pt x="1003509" y="11088"/>
                </a:lnTo>
                <a:lnTo>
                  <a:pt x="994149" y="4420"/>
                </a:lnTo>
                <a:lnTo>
                  <a:pt x="979652" y="2210"/>
                </a:lnTo>
                <a:lnTo>
                  <a:pt x="976059" y="2364"/>
                </a:lnTo>
                <a:lnTo>
                  <a:pt x="963602" y="5977"/>
                </a:lnTo>
                <a:lnTo>
                  <a:pt x="953936" y="14388"/>
                </a:lnTo>
                <a:lnTo>
                  <a:pt x="947059" y="27597"/>
                </a:lnTo>
                <a:lnTo>
                  <a:pt x="945232" y="33761"/>
                </a:lnTo>
                <a:lnTo>
                  <a:pt x="943125" y="45956"/>
                </a:lnTo>
                <a:lnTo>
                  <a:pt x="942423" y="59901"/>
                </a:lnTo>
                <a:lnTo>
                  <a:pt x="943576" y="75388"/>
                </a:lnTo>
                <a:lnTo>
                  <a:pt x="947048" y="87608"/>
                </a:lnTo>
                <a:lnTo>
                  <a:pt x="952836" y="96518"/>
                </a:lnTo>
                <a:lnTo>
                  <a:pt x="954108" y="97792"/>
                </a:lnTo>
                <a:lnTo>
                  <a:pt x="957329" y="79558"/>
                </a:lnTo>
                <a:lnTo>
                  <a:pt x="957329" y="65724"/>
                </a:lnTo>
                <a:lnTo>
                  <a:pt x="955689" y="51914"/>
                </a:lnTo>
                <a:close/>
              </a:path>
              <a:path w="1146518" h="107678">
                <a:moveTo>
                  <a:pt x="993584" y="104196"/>
                </a:moveTo>
                <a:lnTo>
                  <a:pt x="1003402" y="96661"/>
                </a:lnTo>
                <a:lnTo>
                  <a:pt x="1003979" y="95963"/>
                </a:lnTo>
                <a:lnTo>
                  <a:pt x="1010340" y="84736"/>
                </a:lnTo>
                <a:lnTo>
                  <a:pt x="1012460" y="72023"/>
                </a:lnTo>
                <a:lnTo>
                  <a:pt x="1012450" y="70967"/>
                </a:lnTo>
                <a:lnTo>
                  <a:pt x="1009912" y="57381"/>
                </a:lnTo>
                <a:lnTo>
                  <a:pt x="1002903" y="47564"/>
                </a:lnTo>
                <a:lnTo>
                  <a:pt x="996531" y="42097"/>
                </a:lnTo>
                <a:lnTo>
                  <a:pt x="989067" y="39363"/>
                </a:lnTo>
                <a:lnTo>
                  <a:pt x="975468" y="39363"/>
                </a:lnTo>
                <a:lnTo>
                  <a:pt x="970904" y="40314"/>
                </a:lnTo>
                <a:lnTo>
                  <a:pt x="966815" y="42215"/>
                </a:lnTo>
                <a:lnTo>
                  <a:pt x="962345" y="44355"/>
                </a:lnTo>
                <a:lnTo>
                  <a:pt x="958637" y="47588"/>
                </a:lnTo>
                <a:lnTo>
                  <a:pt x="955689" y="51914"/>
                </a:lnTo>
                <a:lnTo>
                  <a:pt x="957329" y="65724"/>
                </a:lnTo>
                <a:lnTo>
                  <a:pt x="959410" y="60209"/>
                </a:lnTo>
                <a:lnTo>
                  <a:pt x="963570" y="56549"/>
                </a:lnTo>
                <a:lnTo>
                  <a:pt x="967730" y="52888"/>
                </a:lnTo>
                <a:lnTo>
                  <a:pt x="972568" y="51058"/>
                </a:lnTo>
                <a:lnTo>
                  <a:pt x="985976" y="51058"/>
                </a:lnTo>
                <a:lnTo>
                  <a:pt x="991420" y="53423"/>
                </a:lnTo>
                <a:lnTo>
                  <a:pt x="994416" y="58154"/>
                </a:lnTo>
                <a:lnTo>
                  <a:pt x="997411" y="62884"/>
                </a:lnTo>
                <a:lnTo>
                  <a:pt x="998909" y="67864"/>
                </a:lnTo>
                <a:lnTo>
                  <a:pt x="998909" y="79273"/>
                </a:lnTo>
                <a:lnTo>
                  <a:pt x="997233" y="84633"/>
                </a:lnTo>
                <a:lnTo>
                  <a:pt x="993881" y="89173"/>
                </a:lnTo>
                <a:lnTo>
                  <a:pt x="990529" y="93714"/>
                </a:lnTo>
                <a:lnTo>
                  <a:pt x="985477" y="95984"/>
                </a:lnTo>
                <a:lnTo>
                  <a:pt x="972021" y="95984"/>
                </a:lnTo>
                <a:lnTo>
                  <a:pt x="966779" y="93785"/>
                </a:lnTo>
                <a:lnTo>
                  <a:pt x="962999" y="89387"/>
                </a:lnTo>
                <a:lnTo>
                  <a:pt x="959219" y="84990"/>
                </a:lnTo>
                <a:lnTo>
                  <a:pt x="957329" y="79558"/>
                </a:lnTo>
                <a:lnTo>
                  <a:pt x="954108" y="97792"/>
                </a:lnTo>
                <a:lnTo>
                  <a:pt x="964980" y="104993"/>
                </a:lnTo>
                <a:lnTo>
                  <a:pt x="977584" y="107393"/>
                </a:lnTo>
                <a:lnTo>
                  <a:pt x="980588" y="107303"/>
                </a:lnTo>
                <a:lnTo>
                  <a:pt x="993584" y="104196"/>
                </a:lnTo>
                <a:close/>
              </a:path>
              <a:path w="1146518" h="107678">
                <a:moveTo>
                  <a:pt x="1111357" y="3066"/>
                </a:moveTo>
                <a:lnTo>
                  <a:pt x="1054230" y="107465"/>
                </a:lnTo>
                <a:lnTo>
                  <a:pt x="1062146" y="107465"/>
                </a:lnTo>
                <a:lnTo>
                  <a:pt x="1119274" y="3066"/>
                </a:lnTo>
                <a:lnTo>
                  <a:pt x="1111357" y="3066"/>
                </a:lnTo>
                <a:close/>
              </a:path>
              <a:path w="1146518" h="107678">
                <a:moveTo>
                  <a:pt x="1047621" y="45282"/>
                </a:moveTo>
                <a:lnTo>
                  <a:pt x="1044161" y="43844"/>
                </a:lnTo>
                <a:lnTo>
                  <a:pt x="1044815" y="55408"/>
                </a:lnTo>
                <a:lnTo>
                  <a:pt x="1051662" y="55408"/>
                </a:lnTo>
                <a:lnTo>
                  <a:pt x="1051662" y="45282"/>
                </a:lnTo>
                <a:lnTo>
                  <a:pt x="1047621" y="45282"/>
                </a:lnTo>
                <a:close/>
              </a:path>
              <a:path w="1146518" h="107678">
                <a:moveTo>
                  <a:pt x="1117610" y="94629"/>
                </a:moveTo>
                <a:lnTo>
                  <a:pt x="1114127" y="93191"/>
                </a:lnTo>
                <a:lnTo>
                  <a:pt x="1114804" y="104755"/>
                </a:lnTo>
                <a:lnTo>
                  <a:pt x="1121699" y="104755"/>
                </a:lnTo>
                <a:lnTo>
                  <a:pt x="1121699" y="94629"/>
                </a:lnTo>
                <a:lnTo>
                  <a:pt x="1117610" y="94629"/>
                </a:lnTo>
                <a:close/>
              </a:path>
              <a:path w="1146518" h="107678">
                <a:moveTo>
                  <a:pt x="1099233" y="92632"/>
                </a:moveTo>
                <a:lnTo>
                  <a:pt x="1104082" y="97481"/>
                </a:lnTo>
                <a:lnTo>
                  <a:pt x="1108932" y="102330"/>
                </a:lnTo>
                <a:lnTo>
                  <a:pt x="1114804" y="104755"/>
                </a:lnTo>
                <a:lnTo>
                  <a:pt x="1114127" y="93191"/>
                </a:lnTo>
                <a:lnTo>
                  <a:pt x="1111250" y="90314"/>
                </a:lnTo>
                <a:lnTo>
                  <a:pt x="1108374" y="87438"/>
                </a:lnTo>
                <a:lnTo>
                  <a:pt x="1106935" y="83980"/>
                </a:lnTo>
                <a:lnTo>
                  <a:pt x="1106935" y="75898"/>
                </a:lnTo>
                <a:lnTo>
                  <a:pt x="1108374" y="72439"/>
                </a:lnTo>
                <a:lnTo>
                  <a:pt x="1111250" y="69563"/>
                </a:lnTo>
                <a:lnTo>
                  <a:pt x="1114127" y="66687"/>
                </a:lnTo>
                <a:lnTo>
                  <a:pt x="1117610" y="65249"/>
                </a:lnTo>
                <a:lnTo>
                  <a:pt x="1125740" y="65249"/>
                </a:lnTo>
                <a:lnTo>
                  <a:pt x="1129199" y="66687"/>
                </a:lnTo>
                <a:lnTo>
                  <a:pt x="1132076" y="69563"/>
                </a:lnTo>
                <a:lnTo>
                  <a:pt x="1134952" y="72439"/>
                </a:lnTo>
                <a:lnTo>
                  <a:pt x="1136391" y="75898"/>
                </a:lnTo>
                <a:lnTo>
                  <a:pt x="1136391" y="83980"/>
                </a:lnTo>
                <a:lnTo>
                  <a:pt x="1134952" y="87438"/>
                </a:lnTo>
                <a:lnTo>
                  <a:pt x="1132076" y="90314"/>
                </a:lnTo>
                <a:lnTo>
                  <a:pt x="1129199" y="93191"/>
                </a:lnTo>
                <a:lnTo>
                  <a:pt x="1125740" y="94629"/>
                </a:lnTo>
                <a:lnTo>
                  <a:pt x="1121699" y="94629"/>
                </a:lnTo>
                <a:lnTo>
                  <a:pt x="1121699" y="104755"/>
                </a:lnTo>
                <a:lnTo>
                  <a:pt x="1128545" y="104755"/>
                </a:lnTo>
                <a:lnTo>
                  <a:pt x="1134394" y="102330"/>
                </a:lnTo>
                <a:lnTo>
                  <a:pt x="1139243" y="97481"/>
                </a:lnTo>
                <a:lnTo>
                  <a:pt x="1144093" y="92632"/>
                </a:lnTo>
                <a:lnTo>
                  <a:pt x="1146518" y="86784"/>
                </a:lnTo>
                <a:lnTo>
                  <a:pt x="1146518" y="73093"/>
                </a:lnTo>
                <a:lnTo>
                  <a:pt x="1144093" y="67245"/>
                </a:lnTo>
                <a:lnTo>
                  <a:pt x="1139243" y="62396"/>
                </a:lnTo>
                <a:lnTo>
                  <a:pt x="1134394" y="57547"/>
                </a:lnTo>
                <a:lnTo>
                  <a:pt x="1128545" y="55123"/>
                </a:lnTo>
                <a:lnTo>
                  <a:pt x="1114804" y="55123"/>
                </a:lnTo>
                <a:lnTo>
                  <a:pt x="1108932" y="57547"/>
                </a:lnTo>
                <a:lnTo>
                  <a:pt x="1104082" y="62396"/>
                </a:lnTo>
                <a:lnTo>
                  <a:pt x="1099233" y="67245"/>
                </a:lnTo>
                <a:lnTo>
                  <a:pt x="1096808" y="73093"/>
                </a:lnTo>
                <a:lnTo>
                  <a:pt x="1096808" y="86784"/>
                </a:lnTo>
                <a:lnTo>
                  <a:pt x="1099233" y="92632"/>
                </a:lnTo>
                <a:close/>
              </a:path>
              <a:path w="1146518" h="107678">
                <a:moveTo>
                  <a:pt x="1029267" y="43285"/>
                </a:moveTo>
                <a:lnTo>
                  <a:pt x="1034118" y="48134"/>
                </a:lnTo>
                <a:lnTo>
                  <a:pt x="1038967" y="52983"/>
                </a:lnTo>
                <a:lnTo>
                  <a:pt x="1044815" y="55408"/>
                </a:lnTo>
                <a:lnTo>
                  <a:pt x="1044161" y="43844"/>
                </a:lnTo>
                <a:lnTo>
                  <a:pt x="1041285" y="40967"/>
                </a:lnTo>
                <a:lnTo>
                  <a:pt x="1038409" y="38092"/>
                </a:lnTo>
                <a:lnTo>
                  <a:pt x="1036970" y="34633"/>
                </a:lnTo>
                <a:lnTo>
                  <a:pt x="1036970" y="26503"/>
                </a:lnTo>
                <a:lnTo>
                  <a:pt x="1038409" y="23033"/>
                </a:lnTo>
                <a:lnTo>
                  <a:pt x="1041285" y="20181"/>
                </a:lnTo>
                <a:lnTo>
                  <a:pt x="1044161" y="17328"/>
                </a:lnTo>
                <a:lnTo>
                  <a:pt x="1047621" y="15902"/>
                </a:lnTo>
                <a:lnTo>
                  <a:pt x="1055751" y="15902"/>
                </a:lnTo>
                <a:lnTo>
                  <a:pt x="1059234" y="17340"/>
                </a:lnTo>
                <a:lnTo>
                  <a:pt x="1062110" y="20216"/>
                </a:lnTo>
                <a:lnTo>
                  <a:pt x="1064987" y="23092"/>
                </a:lnTo>
                <a:lnTo>
                  <a:pt x="1066425" y="26551"/>
                </a:lnTo>
                <a:lnTo>
                  <a:pt x="1066425" y="34633"/>
                </a:lnTo>
                <a:lnTo>
                  <a:pt x="1064987" y="38092"/>
                </a:lnTo>
                <a:lnTo>
                  <a:pt x="1062110" y="40967"/>
                </a:lnTo>
                <a:lnTo>
                  <a:pt x="1059234" y="43844"/>
                </a:lnTo>
                <a:lnTo>
                  <a:pt x="1055751" y="45282"/>
                </a:lnTo>
                <a:lnTo>
                  <a:pt x="1051662" y="45282"/>
                </a:lnTo>
                <a:lnTo>
                  <a:pt x="1051662" y="55408"/>
                </a:lnTo>
                <a:lnTo>
                  <a:pt x="1058557" y="55408"/>
                </a:lnTo>
                <a:lnTo>
                  <a:pt x="1064428" y="52983"/>
                </a:lnTo>
                <a:lnTo>
                  <a:pt x="1069278" y="48134"/>
                </a:lnTo>
                <a:lnTo>
                  <a:pt x="1074128" y="43285"/>
                </a:lnTo>
                <a:lnTo>
                  <a:pt x="1076553" y="37438"/>
                </a:lnTo>
                <a:lnTo>
                  <a:pt x="1076553" y="23746"/>
                </a:lnTo>
                <a:lnTo>
                  <a:pt x="1074128" y="17887"/>
                </a:lnTo>
                <a:lnTo>
                  <a:pt x="1069278" y="13014"/>
                </a:lnTo>
                <a:lnTo>
                  <a:pt x="1064428" y="8141"/>
                </a:lnTo>
                <a:lnTo>
                  <a:pt x="1058557" y="5704"/>
                </a:lnTo>
                <a:lnTo>
                  <a:pt x="1044815" y="5704"/>
                </a:lnTo>
                <a:lnTo>
                  <a:pt x="1038967" y="8141"/>
                </a:lnTo>
                <a:lnTo>
                  <a:pt x="1034118" y="13014"/>
                </a:lnTo>
                <a:lnTo>
                  <a:pt x="1029267" y="17887"/>
                </a:lnTo>
                <a:lnTo>
                  <a:pt x="1026843" y="23746"/>
                </a:lnTo>
                <a:lnTo>
                  <a:pt x="1026843" y="37438"/>
                </a:lnTo>
                <a:lnTo>
                  <a:pt x="1029267" y="43285"/>
                </a:lnTo>
                <a:close/>
              </a:path>
              <a:path w="1146518" h="107678">
                <a:moveTo>
                  <a:pt x="490634" y="92632"/>
                </a:moveTo>
                <a:lnTo>
                  <a:pt x="495484" y="97481"/>
                </a:lnTo>
                <a:lnTo>
                  <a:pt x="500334" y="102330"/>
                </a:lnTo>
                <a:lnTo>
                  <a:pt x="506206" y="104755"/>
                </a:lnTo>
                <a:lnTo>
                  <a:pt x="505528" y="93191"/>
                </a:lnTo>
                <a:lnTo>
                  <a:pt x="502651" y="90314"/>
                </a:lnTo>
                <a:lnTo>
                  <a:pt x="499775" y="87438"/>
                </a:lnTo>
                <a:lnTo>
                  <a:pt x="498337" y="83980"/>
                </a:lnTo>
                <a:lnTo>
                  <a:pt x="498337" y="75898"/>
                </a:lnTo>
                <a:lnTo>
                  <a:pt x="499775" y="72439"/>
                </a:lnTo>
                <a:lnTo>
                  <a:pt x="502651" y="69563"/>
                </a:lnTo>
                <a:lnTo>
                  <a:pt x="505528" y="66687"/>
                </a:lnTo>
                <a:lnTo>
                  <a:pt x="509011" y="65249"/>
                </a:lnTo>
                <a:lnTo>
                  <a:pt x="517142" y="65249"/>
                </a:lnTo>
                <a:lnTo>
                  <a:pt x="520601" y="66687"/>
                </a:lnTo>
                <a:lnTo>
                  <a:pt x="523477" y="69563"/>
                </a:lnTo>
                <a:lnTo>
                  <a:pt x="526354" y="72439"/>
                </a:lnTo>
                <a:lnTo>
                  <a:pt x="527792" y="75898"/>
                </a:lnTo>
                <a:lnTo>
                  <a:pt x="527792" y="83980"/>
                </a:lnTo>
                <a:lnTo>
                  <a:pt x="526354" y="87438"/>
                </a:lnTo>
                <a:lnTo>
                  <a:pt x="523477" y="90314"/>
                </a:lnTo>
                <a:lnTo>
                  <a:pt x="520601" y="93191"/>
                </a:lnTo>
                <a:lnTo>
                  <a:pt x="517142" y="94628"/>
                </a:lnTo>
                <a:lnTo>
                  <a:pt x="513100" y="94628"/>
                </a:lnTo>
                <a:lnTo>
                  <a:pt x="513100" y="104755"/>
                </a:lnTo>
                <a:lnTo>
                  <a:pt x="519947" y="104755"/>
                </a:lnTo>
                <a:lnTo>
                  <a:pt x="525795" y="102330"/>
                </a:lnTo>
                <a:lnTo>
                  <a:pt x="530645" y="97481"/>
                </a:lnTo>
                <a:lnTo>
                  <a:pt x="535494" y="92632"/>
                </a:lnTo>
                <a:lnTo>
                  <a:pt x="537920" y="86784"/>
                </a:lnTo>
                <a:lnTo>
                  <a:pt x="537920" y="73093"/>
                </a:lnTo>
                <a:lnTo>
                  <a:pt x="535494" y="67245"/>
                </a:lnTo>
                <a:lnTo>
                  <a:pt x="530645" y="62396"/>
                </a:lnTo>
                <a:lnTo>
                  <a:pt x="525795" y="57547"/>
                </a:lnTo>
                <a:lnTo>
                  <a:pt x="519947" y="55123"/>
                </a:lnTo>
                <a:lnTo>
                  <a:pt x="506206" y="55123"/>
                </a:lnTo>
                <a:lnTo>
                  <a:pt x="500334" y="57547"/>
                </a:lnTo>
                <a:lnTo>
                  <a:pt x="495484" y="62396"/>
                </a:lnTo>
                <a:lnTo>
                  <a:pt x="490634" y="67245"/>
                </a:lnTo>
                <a:lnTo>
                  <a:pt x="488209" y="73093"/>
                </a:lnTo>
                <a:lnTo>
                  <a:pt x="488209" y="86784"/>
                </a:lnTo>
                <a:lnTo>
                  <a:pt x="490634" y="92632"/>
                </a:lnTo>
                <a:close/>
              </a:path>
              <a:path w="1146518" h="107678">
                <a:moveTo>
                  <a:pt x="420669" y="43285"/>
                </a:moveTo>
                <a:lnTo>
                  <a:pt x="425519" y="48134"/>
                </a:lnTo>
                <a:lnTo>
                  <a:pt x="430368" y="52983"/>
                </a:lnTo>
                <a:lnTo>
                  <a:pt x="436217" y="55408"/>
                </a:lnTo>
                <a:lnTo>
                  <a:pt x="435563" y="43844"/>
                </a:lnTo>
                <a:lnTo>
                  <a:pt x="432687" y="40967"/>
                </a:lnTo>
                <a:lnTo>
                  <a:pt x="429810" y="38091"/>
                </a:lnTo>
                <a:lnTo>
                  <a:pt x="428372" y="34633"/>
                </a:lnTo>
                <a:lnTo>
                  <a:pt x="428372" y="26503"/>
                </a:lnTo>
                <a:lnTo>
                  <a:pt x="429810" y="23033"/>
                </a:lnTo>
                <a:lnTo>
                  <a:pt x="432687" y="20180"/>
                </a:lnTo>
                <a:lnTo>
                  <a:pt x="435563" y="17328"/>
                </a:lnTo>
                <a:lnTo>
                  <a:pt x="439022" y="15902"/>
                </a:lnTo>
                <a:lnTo>
                  <a:pt x="447153" y="15902"/>
                </a:lnTo>
                <a:lnTo>
                  <a:pt x="450635" y="17340"/>
                </a:lnTo>
                <a:lnTo>
                  <a:pt x="453512" y="20216"/>
                </a:lnTo>
                <a:lnTo>
                  <a:pt x="456389" y="23092"/>
                </a:lnTo>
                <a:lnTo>
                  <a:pt x="457827" y="26551"/>
                </a:lnTo>
                <a:lnTo>
                  <a:pt x="457827" y="34633"/>
                </a:lnTo>
                <a:lnTo>
                  <a:pt x="456389" y="38091"/>
                </a:lnTo>
                <a:lnTo>
                  <a:pt x="453512" y="40967"/>
                </a:lnTo>
                <a:lnTo>
                  <a:pt x="450635" y="43844"/>
                </a:lnTo>
                <a:lnTo>
                  <a:pt x="447153" y="45282"/>
                </a:lnTo>
                <a:lnTo>
                  <a:pt x="443063" y="45282"/>
                </a:lnTo>
                <a:lnTo>
                  <a:pt x="443063" y="55408"/>
                </a:lnTo>
                <a:lnTo>
                  <a:pt x="449958" y="55408"/>
                </a:lnTo>
                <a:lnTo>
                  <a:pt x="455830" y="52983"/>
                </a:lnTo>
                <a:lnTo>
                  <a:pt x="460680" y="48134"/>
                </a:lnTo>
                <a:lnTo>
                  <a:pt x="465529" y="43285"/>
                </a:lnTo>
                <a:lnTo>
                  <a:pt x="467955" y="37438"/>
                </a:lnTo>
                <a:lnTo>
                  <a:pt x="467955" y="23746"/>
                </a:lnTo>
                <a:lnTo>
                  <a:pt x="465529" y="17887"/>
                </a:lnTo>
                <a:lnTo>
                  <a:pt x="460680" y="13014"/>
                </a:lnTo>
                <a:lnTo>
                  <a:pt x="455830" y="8141"/>
                </a:lnTo>
                <a:lnTo>
                  <a:pt x="449958" y="5704"/>
                </a:lnTo>
                <a:lnTo>
                  <a:pt x="436217" y="5704"/>
                </a:lnTo>
                <a:lnTo>
                  <a:pt x="430368" y="8141"/>
                </a:lnTo>
                <a:lnTo>
                  <a:pt x="425519" y="13014"/>
                </a:lnTo>
                <a:lnTo>
                  <a:pt x="420669" y="17886"/>
                </a:lnTo>
                <a:lnTo>
                  <a:pt x="418244" y="23746"/>
                </a:lnTo>
                <a:lnTo>
                  <a:pt x="418244" y="37438"/>
                </a:lnTo>
                <a:lnTo>
                  <a:pt x="420669" y="43285"/>
                </a:lnTo>
                <a:close/>
              </a:path>
              <a:path w="1146518" h="107678">
                <a:moveTo>
                  <a:pt x="261887" y="70193"/>
                </a:moveTo>
                <a:lnTo>
                  <a:pt x="263825" y="65356"/>
                </a:lnTo>
                <a:lnTo>
                  <a:pt x="267700" y="61861"/>
                </a:lnTo>
                <a:lnTo>
                  <a:pt x="271575" y="58367"/>
                </a:lnTo>
                <a:lnTo>
                  <a:pt x="276579" y="56620"/>
                </a:lnTo>
                <a:lnTo>
                  <a:pt x="289036" y="56620"/>
                </a:lnTo>
                <a:lnTo>
                  <a:pt x="294219" y="58332"/>
                </a:lnTo>
                <a:lnTo>
                  <a:pt x="298260" y="61754"/>
                </a:lnTo>
                <a:lnTo>
                  <a:pt x="302301" y="65177"/>
                </a:lnTo>
                <a:lnTo>
                  <a:pt x="304322" y="70193"/>
                </a:lnTo>
                <a:lnTo>
                  <a:pt x="304322" y="83171"/>
                </a:lnTo>
                <a:lnTo>
                  <a:pt x="302361" y="87961"/>
                </a:lnTo>
                <a:lnTo>
                  <a:pt x="298439" y="91170"/>
                </a:lnTo>
                <a:lnTo>
                  <a:pt x="298896" y="105002"/>
                </a:lnTo>
                <a:lnTo>
                  <a:pt x="308958" y="98301"/>
                </a:lnTo>
                <a:lnTo>
                  <a:pt x="314997" y="92049"/>
                </a:lnTo>
                <a:lnTo>
                  <a:pt x="318016" y="84431"/>
                </a:lnTo>
                <a:lnTo>
                  <a:pt x="318016" y="67840"/>
                </a:lnTo>
                <a:lnTo>
                  <a:pt x="315757" y="61659"/>
                </a:lnTo>
                <a:lnTo>
                  <a:pt x="311240" y="56905"/>
                </a:lnTo>
                <a:lnTo>
                  <a:pt x="308815" y="54386"/>
                </a:lnTo>
                <a:lnTo>
                  <a:pt x="305487" y="52151"/>
                </a:lnTo>
                <a:lnTo>
                  <a:pt x="301256" y="50202"/>
                </a:lnTo>
                <a:lnTo>
                  <a:pt x="300899" y="25576"/>
                </a:lnTo>
                <a:lnTo>
                  <a:pt x="300899" y="33753"/>
                </a:lnTo>
                <a:lnTo>
                  <a:pt x="299306" y="37521"/>
                </a:lnTo>
                <a:lnTo>
                  <a:pt x="296121" y="40682"/>
                </a:lnTo>
                <a:lnTo>
                  <a:pt x="292935" y="43844"/>
                </a:lnTo>
                <a:lnTo>
                  <a:pt x="288513" y="45424"/>
                </a:lnTo>
                <a:lnTo>
                  <a:pt x="278005" y="45424"/>
                </a:lnTo>
                <a:lnTo>
                  <a:pt x="273797" y="44070"/>
                </a:lnTo>
                <a:lnTo>
                  <a:pt x="270231" y="41360"/>
                </a:lnTo>
                <a:lnTo>
                  <a:pt x="266665" y="38650"/>
                </a:lnTo>
                <a:lnTo>
                  <a:pt x="264882" y="34894"/>
                </a:lnTo>
                <a:lnTo>
                  <a:pt x="264882" y="25814"/>
                </a:lnTo>
                <a:lnTo>
                  <a:pt x="266261" y="22082"/>
                </a:lnTo>
                <a:lnTo>
                  <a:pt x="269019" y="18897"/>
                </a:lnTo>
                <a:lnTo>
                  <a:pt x="271777" y="15712"/>
                </a:lnTo>
                <a:lnTo>
                  <a:pt x="276246" y="14119"/>
                </a:lnTo>
                <a:lnTo>
                  <a:pt x="283140" y="2353"/>
                </a:lnTo>
                <a:lnTo>
                  <a:pt x="273013" y="2353"/>
                </a:lnTo>
                <a:lnTo>
                  <a:pt x="265191" y="5086"/>
                </a:lnTo>
                <a:lnTo>
                  <a:pt x="259676" y="10553"/>
                </a:lnTo>
                <a:lnTo>
                  <a:pt x="254160" y="16021"/>
                </a:lnTo>
                <a:lnTo>
                  <a:pt x="251403" y="22557"/>
                </a:lnTo>
                <a:lnTo>
                  <a:pt x="251403" y="36249"/>
                </a:lnTo>
                <a:lnTo>
                  <a:pt x="253281" y="41193"/>
                </a:lnTo>
                <a:lnTo>
                  <a:pt x="257037" y="44996"/>
                </a:lnTo>
                <a:lnTo>
                  <a:pt x="259034" y="47040"/>
                </a:lnTo>
                <a:lnTo>
                  <a:pt x="261816" y="48824"/>
                </a:lnTo>
                <a:lnTo>
                  <a:pt x="265381" y="50345"/>
                </a:lnTo>
                <a:lnTo>
                  <a:pt x="259581" y="52674"/>
                </a:lnTo>
                <a:lnTo>
                  <a:pt x="255207" y="56038"/>
                </a:lnTo>
                <a:lnTo>
                  <a:pt x="252259" y="60435"/>
                </a:lnTo>
                <a:lnTo>
                  <a:pt x="249310" y="64833"/>
                </a:lnTo>
                <a:lnTo>
                  <a:pt x="247837" y="70050"/>
                </a:lnTo>
                <a:lnTo>
                  <a:pt x="247838" y="76396"/>
                </a:lnTo>
                <a:lnTo>
                  <a:pt x="250465" y="89781"/>
                </a:lnTo>
                <a:lnTo>
                  <a:pt x="258143" y="99585"/>
                </a:lnTo>
                <a:lnTo>
                  <a:pt x="258990" y="100231"/>
                </a:lnTo>
                <a:lnTo>
                  <a:pt x="261887" y="81698"/>
                </a:lnTo>
                <a:lnTo>
                  <a:pt x="261887" y="70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281722" y="4153594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281722" y="4180682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834994" y="4153594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5834994" y="4180682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380728" y="3587934"/>
            <a:ext cx="4470431" cy="0"/>
          </a:xfrm>
          <a:custGeom>
            <a:avLst/>
            <a:gdLst/>
            <a:ahLst/>
            <a:cxnLst/>
            <a:rect l="l" t="t" r="r" b="b"/>
            <a:pathLst>
              <a:path w="4917474">
                <a:moveTo>
                  <a:pt x="4917474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369663" y="3587934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3660205" y="3587934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5851159" y="3587934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177072" y="3205564"/>
            <a:ext cx="679635" cy="95010"/>
          </a:xfrm>
          <a:custGeom>
            <a:avLst/>
            <a:gdLst/>
            <a:ahLst/>
            <a:cxnLst/>
            <a:rect l="l" t="t" r="r" b="b"/>
            <a:pathLst>
              <a:path w="747599" h="107678">
                <a:moveTo>
                  <a:pt x="307773" y="107536"/>
                </a:moveTo>
                <a:lnTo>
                  <a:pt x="318280" y="107536"/>
                </a:lnTo>
                <a:lnTo>
                  <a:pt x="309011" y="93773"/>
                </a:lnTo>
                <a:lnTo>
                  <a:pt x="306597" y="88353"/>
                </a:lnTo>
                <a:lnTo>
                  <a:pt x="304183" y="82934"/>
                </a:lnTo>
                <a:lnTo>
                  <a:pt x="300183" y="103982"/>
                </a:lnTo>
                <a:lnTo>
                  <a:pt x="307773" y="107536"/>
                </a:lnTo>
                <a:close/>
              </a:path>
              <a:path w="747599" h="107678">
                <a:moveTo>
                  <a:pt x="292328" y="68244"/>
                </a:moveTo>
                <a:lnTo>
                  <a:pt x="291436" y="73395"/>
                </a:lnTo>
                <a:lnTo>
                  <a:pt x="291509" y="86462"/>
                </a:lnTo>
                <a:lnTo>
                  <a:pt x="295513" y="96875"/>
                </a:lnTo>
                <a:lnTo>
                  <a:pt x="300183" y="103982"/>
                </a:lnTo>
                <a:lnTo>
                  <a:pt x="304183" y="82934"/>
                </a:lnTo>
                <a:lnTo>
                  <a:pt x="303840" y="76159"/>
                </a:lnTo>
                <a:lnTo>
                  <a:pt x="305568" y="68030"/>
                </a:lnTo>
                <a:lnTo>
                  <a:pt x="307367" y="59568"/>
                </a:lnTo>
                <a:lnTo>
                  <a:pt x="310686" y="52341"/>
                </a:lnTo>
                <a:lnTo>
                  <a:pt x="315526" y="46351"/>
                </a:lnTo>
                <a:lnTo>
                  <a:pt x="320365" y="40361"/>
                </a:lnTo>
                <a:lnTo>
                  <a:pt x="326708" y="37366"/>
                </a:lnTo>
                <a:lnTo>
                  <a:pt x="343396" y="37366"/>
                </a:lnTo>
                <a:lnTo>
                  <a:pt x="348877" y="40884"/>
                </a:lnTo>
                <a:lnTo>
                  <a:pt x="350995" y="47920"/>
                </a:lnTo>
                <a:lnTo>
                  <a:pt x="352327" y="52389"/>
                </a:lnTo>
                <a:lnTo>
                  <a:pt x="352235" y="58189"/>
                </a:lnTo>
                <a:lnTo>
                  <a:pt x="350719" y="65320"/>
                </a:lnTo>
                <a:lnTo>
                  <a:pt x="349042" y="73212"/>
                </a:lnTo>
                <a:lnTo>
                  <a:pt x="345937" y="80379"/>
                </a:lnTo>
                <a:lnTo>
                  <a:pt x="341406" y="86820"/>
                </a:lnTo>
                <a:lnTo>
                  <a:pt x="336875" y="93262"/>
                </a:lnTo>
                <a:lnTo>
                  <a:pt x="330354" y="96482"/>
                </a:lnTo>
                <a:lnTo>
                  <a:pt x="314092" y="96482"/>
                </a:lnTo>
                <a:lnTo>
                  <a:pt x="309011" y="93773"/>
                </a:lnTo>
                <a:lnTo>
                  <a:pt x="318280" y="107536"/>
                </a:lnTo>
                <a:lnTo>
                  <a:pt x="326391" y="106929"/>
                </a:lnTo>
                <a:lnTo>
                  <a:pt x="338665" y="103019"/>
                </a:lnTo>
                <a:lnTo>
                  <a:pt x="348729" y="95484"/>
                </a:lnTo>
                <a:lnTo>
                  <a:pt x="354175" y="88846"/>
                </a:lnTo>
                <a:lnTo>
                  <a:pt x="360239" y="77789"/>
                </a:lnTo>
                <a:lnTo>
                  <a:pt x="364203" y="64964"/>
                </a:lnTo>
                <a:lnTo>
                  <a:pt x="365217" y="58871"/>
                </a:lnTo>
                <a:lnTo>
                  <a:pt x="364804" y="45829"/>
                </a:lnTo>
                <a:lnTo>
                  <a:pt x="360159" y="36011"/>
                </a:lnTo>
                <a:lnTo>
                  <a:pt x="354755" y="29451"/>
                </a:lnTo>
                <a:lnTo>
                  <a:pt x="347132" y="26170"/>
                </a:lnTo>
                <a:lnTo>
                  <a:pt x="337289" y="26170"/>
                </a:lnTo>
                <a:lnTo>
                  <a:pt x="331595" y="26527"/>
                </a:lnTo>
                <a:lnTo>
                  <a:pt x="319382" y="30121"/>
                </a:lnTo>
                <a:lnTo>
                  <a:pt x="308618" y="37580"/>
                </a:lnTo>
                <a:lnTo>
                  <a:pt x="302653" y="44272"/>
                </a:lnTo>
                <a:lnTo>
                  <a:pt x="296407" y="55208"/>
                </a:lnTo>
                <a:lnTo>
                  <a:pt x="292328" y="68244"/>
                </a:lnTo>
                <a:close/>
              </a:path>
              <a:path w="747599" h="107678">
                <a:moveTo>
                  <a:pt x="393095" y="88638"/>
                </a:moveTo>
                <a:lnTo>
                  <a:pt x="392384" y="86166"/>
                </a:lnTo>
                <a:lnTo>
                  <a:pt x="392443" y="82981"/>
                </a:lnTo>
                <a:lnTo>
                  <a:pt x="393272" y="79083"/>
                </a:lnTo>
                <a:lnTo>
                  <a:pt x="404050" y="28381"/>
                </a:lnTo>
                <a:lnTo>
                  <a:pt x="390928" y="28381"/>
                </a:lnTo>
                <a:lnTo>
                  <a:pt x="379891" y="80295"/>
                </a:lnTo>
                <a:lnTo>
                  <a:pt x="378507" y="86808"/>
                </a:lnTo>
                <a:lnTo>
                  <a:pt x="378470" y="92014"/>
                </a:lnTo>
                <a:lnTo>
                  <a:pt x="379781" y="95912"/>
                </a:lnTo>
                <a:lnTo>
                  <a:pt x="382181" y="103186"/>
                </a:lnTo>
                <a:lnTo>
                  <a:pt x="388825" y="106823"/>
                </a:lnTo>
                <a:lnTo>
                  <a:pt x="406703" y="106823"/>
                </a:lnTo>
                <a:lnTo>
                  <a:pt x="413070" y="104826"/>
                </a:lnTo>
                <a:lnTo>
                  <a:pt x="418817" y="100832"/>
                </a:lnTo>
                <a:lnTo>
                  <a:pt x="421713" y="98836"/>
                </a:lnTo>
                <a:lnTo>
                  <a:pt x="424302" y="96387"/>
                </a:lnTo>
                <a:lnTo>
                  <a:pt x="426583" y="93488"/>
                </a:lnTo>
                <a:lnTo>
                  <a:pt x="424045" y="104755"/>
                </a:lnTo>
                <a:lnTo>
                  <a:pt x="436170" y="104755"/>
                </a:lnTo>
                <a:lnTo>
                  <a:pt x="452405" y="28381"/>
                </a:lnTo>
                <a:lnTo>
                  <a:pt x="439568" y="28381"/>
                </a:lnTo>
                <a:lnTo>
                  <a:pt x="431594" y="65890"/>
                </a:lnTo>
                <a:lnTo>
                  <a:pt x="430007" y="73354"/>
                </a:lnTo>
                <a:lnTo>
                  <a:pt x="427880" y="79225"/>
                </a:lnTo>
                <a:lnTo>
                  <a:pt x="425211" y="83504"/>
                </a:lnTo>
                <a:lnTo>
                  <a:pt x="420280" y="91491"/>
                </a:lnTo>
                <a:lnTo>
                  <a:pt x="413345" y="95484"/>
                </a:lnTo>
                <a:lnTo>
                  <a:pt x="398177" y="95484"/>
                </a:lnTo>
                <a:lnTo>
                  <a:pt x="394407" y="93202"/>
                </a:lnTo>
                <a:lnTo>
                  <a:pt x="393095" y="88638"/>
                </a:lnTo>
                <a:close/>
              </a:path>
              <a:path w="747599" h="107678">
                <a:moveTo>
                  <a:pt x="522443" y="104755"/>
                </a:moveTo>
                <a:lnTo>
                  <a:pt x="532858" y="55764"/>
                </a:lnTo>
                <a:lnTo>
                  <a:pt x="534495" y="48063"/>
                </a:lnTo>
                <a:lnTo>
                  <a:pt x="534707" y="42144"/>
                </a:lnTo>
                <a:lnTo>
                  <a:pt x="533494" y="38008"/>
                </a:lnTo>
                <a:lnTo>
                  <a:pt x="531298" y="30449"/>
                </a:lnTo>
                <a:lnTo>
                  <a:pt x="524779" y="26670"/>
                </a:lnTo>
                <a:lnTo>
                  <a:pt x="508993" y="26670"/>
                </a:lnTo>
                <a:lnTo>
                  <a:pt x="504293" y="27644"/>
                </a:lnTo>
                <a:lnTo>
                  <a:pt x="499837" y="29593"/>
                </a:lnTo>
                <a:lnTo>
                  <a:pt x="495381" y="31543"/>
                </a:lnTo>
                <a:lnTo>
                  <a:pt x="490872" y="34751"/>
                </a:lnTo>
                <a:lnTo>
                  <a:pt x="486308" y="39220"/>
                </a:lnTo>
                <a:lnTo>
                  <a:pt x="488612" y="28381"/>
                </a:lnTo>
                <a:lnTo>
                  <a:pt x="476417" y="28381"/>
                </a:lnTo>
                <a:lnTo>
                  <a:pt x="460181" y="104755"/>
                </a:lnTo>
                <a:lnTo>
                  <a:pt x="473018" y="104755"/>
                </a:lnTo>
                <a:lnTo>
                  <a:pt x="481523" y="64749"/>
                </a:lnTo>
                <a:lnTo>
                  <a:pt x="482584" y="59758"/>
                </a:lnTo>
                <a:lnTo>
                  <a:pt x="483721" y="55919"/>
                </a:lnTo>
                <a:lnTo>
                  <a:pt x="484934" y="53233"/>
                </a:lnTo>
                <a:lnTo>
                  <a:pt x="486147" y="50547"/>
                </a:lnTo>
                <a:lnTo>
                  <a:pt x="488091" y="47944"/>
                </a:lnTo>
                <a:lnTo>
                  <a:pt x="490766" y="45424"/>
                </a:lnTo>
                <a:lnTo>
                  <a:pt x="494096" y="42287"/>
                </a:lnTo>
                <a:lnTo>
                  <a:pt x="497631" y="40195"/>
                </a:lnTo>
                <a:lnTo>
                  <a:pt x="501372" y="39149"/>
                </a:lnTo>
                <a:lnTo>
                  <a:pt x="503453" y="38531"/>
                </a:lnTo>
                <a:lnTo>
                  <a:pt x="506014" y="38222"/>
                </a:lnTo>
                <a:lnTo>
                  <a:pt x="515048" y="38222"/>
                </a:lnTo>
                <a:lnTo>
                  <a:pt x="518680" y="40599"/>
                </a:lnTo>
                <a:lnTo>
                  <a:pt x="519951" y="45353"/>
                </a:lnTo>
                <a:lnTo>
                  <a:pt x="520723" y="48205"/>
                </a:lnTo>
                <a:lnTo>
                  <a:pt x="520615" y="51961"/>
                </a:lnTo>
                <a:lnTo>
                  <a:pt x="519624" y="56620"/>
                </a:lnTo>
                <a:lnTo>
                  <a:pt x="509391" y="104755"/>
                </a:lnTo>
                <a:lnTo>
                  <a:pt x="522443" y="104755"/>
                </a:lnTo>
                <a:close/>
              </a:path>
              <a:path w="747599" h="107678">
                <a:moveTo>
                  <a:pt x="551211" y="89423"/>
                </a:moveTo>
                <a:lnTo>
                  <a:pt x="550170" y="94319"/>
                </a:lnTo>
                <a:lnTo>
                  <a:pt x="550394" y="98301"/>
                </a:lnTo>
                <a:lnTo>
                  <a:pt x="551881" y="101367"/>
                </a:lnTo>
                <a:lnTo>
                  <a:pt x="553369" y="104434"/>
                </a:lnTo>
                <a:lnTo>
                  <a:pt x="557108" y="105967"/>
                </a:lnTo>
                <a:lnTo>
                  <a:pt x="566697" y="105872"/>
                </a:lnTo>
                <a:lnTo>
                  <a:pt x="569964" y="105492"/>
                </a:lnTo>
                <a:lnTo>
                  <a:pt x="573128" y="104755"/>
                </a:lnTo>
                <a:lnTo>
                  <a:pt x="575280" y="94628"/>
                </a:lnTo>
                <a:lnTo>
                  <a:pt x="571360" y="94843"/>
                </a:lnTo>
                <a:lnTo>
                  <a:pt x="568412" y="94843"/>
                </a:lnTo>
                <a:lnTo>
                  <a:pt x="565916" y="94058"/>
                </a:lnTo>
                <a:lnTo>
                  <a:pt x="563777" y="91372"/>
                </a:lnTo>
                <a:lnTo>
                  <a:pt x="564343" y="88710"/>
                </a:lnTo>
                <a:lnTo>
                  <a:pt x="574939" y="38864"/>
                </a:lnTo>
                <a:lnTo>
                  <a:pt x="587135" y="38864"/>
                </a:lnTo>
                <a:lnTo>
                  <a:pt x="589364" y="28381"/>
                </a:lnTo>
                <a:lnTo>
                  <a:pt x="577168" y="28381"/>
                </a:lnTo>
                <a:lnTo>
                  <a:pt x="581701" y="7059"/>
                </a:lnTo>
                <a:lnTo>
                  <a:pt x="568720" y="7059"/>
                </a:lnTo>
                <a:lnTo>
                  <a:pt x="564188" y="28381"/>
                </a:lnTo>
                <a:lnTo>
                  <a:pt x="553846" y="28381"/>
                </a:lnTo>
                <a:lnTo>
                  <a:pt x="551618" y="38864"/>
                </a:lnTo>
                <a:lnTo>
                  <a:pt x="561959" y="38864"/>
                </a:lnTo>
                <a:lnTo>
                  <a:pt x="551211" y="89423"/>
                </a:lnTo>
                <a:close/>
              </a:path>
              <a:path w="747599" h="107678">
                <a:moveTo>
                  <a:pt x="632524" y="91063"/>
                </a:moveTo>
                <a:lnTo>
                  <a:pt x="631790" y="88139"/>
                </a:lnTo>
                <a:lnTo>
                  <a:pt x="632579" y="84431"/>
                </a:lnTo>
                <a:lnTo>
                  <a:pt x="633620" y="79534"/>
                </a:lnTo>
                <a:lnTo>
                  <a:pt x="636351" y="75969"/>
                </a:lnTo>
                <a:lnTo>
                  <a:pt x="640772" y="73734"/>
                </a:lnTo>
                <a:lnTo>
                  <a:pt x="643385" y="72403"/>
                </a:lnTo>
                <a:lnTo>
                  <a:pt x="647087" y="71429"/>
                </a:lnTo>
                <a:lnTo>
                  <a:pt x="651878" y="70811"/>
                </a:lnTo>
                <a:lnTo>
                  <a:pt x="659864" y="69813"/>
                </a:lnTo>
                <a:lnTo>
                  <a:pt x="662302" y="69528"/>
                </a:lnTo>
                <a:lnTo>
                  <a:pt x="664828" y="69052"/>
                </a:lnTo>
                <a:lnTo>
                  <a:pt x="667442" y="68386"/>
                </a:lnTo>
                <a:lnTo>
                  <a:pt x="670056" y="67721"/>
                </a:lnTo>
                <a:lnTo>
                  <a:pt x="674035" y="65890"/>
                </a:lnTo>
                <a:lnTo>
                  <a:pt x="671836" y="76230"/>
                </a:lnTo>
                <a:lnTo>
                  <a:pt x="670159" y="84122"/>
                </a:lnTo>
                <a:lnTo>
                  <a:pt x="668567" y="94628"/>
                </a:lnTo>
                <a:lnTo>
                  <a:pt x="668348" y="97671"/>
                </a:lnTo>
                <a:lnTo>
                  <a:pt x="669278" y="101688"/>
                </a:lnTo>
                <a:lnTo>
                  <a:pt x="670607" y="104826"/>
                </a:lnTo>
                <a:lnTo>
                  <a:pt x="673483" y="106395"/>
                </a:lnTo>
                <a:lnTo>
                  <a:pt x="679712" y="106395"/>
                </a:lnTo>
                <a:lnTo>
                  <a:pt x="683306" y="106039"/>
                </a:lnTo>
                <a:lnTo>
                  <a:pt x="687022" y="105111"/>
                </a:lnTo>
                <a:lnTo>
                  <a:pt x="689038" y="95627"/>
                </a:lnTo>
                <a:lnTo>
                  <a:pt x="687416" y="95877"/>
                </a:lnTo>
                <a:lnTo>
                  <a:pt x="684739" y="96055"/>
                </a:lnTo>
                <a:lnTo>
                  <a:pt x="681538" y="94843"/>
                </a:lnTo>
                <a:lnTo>
                  <a:pt x="681400" y="91633"/>
                </a:lnTo>
                <a:lnTo>
                  <a:pt x="690753" y="47635"/>
                </a:lnTo>
                <a:lnTo>
                  <a:pt x="692289" y="40409"/>
                </a:lnTo>
                <a:lnTo>
                  <a:pt x="690640" y="35085"/>
                </a:lnTo>
                <a:lnTo>
                  <a:pt x="685804" y="31661"/>
                </a:lnTo>
                <a:lnTo>
                  <a:pt x="680922" y="28238"/>
                </a:lnTo>
                <a:lnTo>
                  <a:pt x="673987" y="26527"/>
                </a:lnTo>
                <a:lnTo>
                  <a:pt x="657251" y="26527"/>
                </a:lnTo>
                <a:lnTo>
                  <a:pt x="650048" y="28369"/>
                </a:lnTo>
                <a:lnTo>
                  <a:pt x="643393" y="32054"/>
                </a:lnTo>
                <a:lnTo>
                  <a:pt x="636737" y="35738"/>
                </a:lnTo>
                <a:lnTo>
                  <a:pt x="632290" y="42287"/>
                </a:lnTo>
                <a:lnTo>
                  <a:pt x="630052" y="51699"/>
                </a:lnTo>
                <a:lnTo>
                  <a:pt x="642033" y="51699"/>
                </a:lnTo>
                <a:lnTo>
                  <a:pt x="643348" y="47754"/>
                </a:lnTo>
                <a:lnTo>
                  <a:pt x="645002" y="44783"/>
                </a:lnTo>
                <a:lnTo>
                  <a:pt x="646995" y="42786"/>
                </a:lnTo>
                <a:lnTo>
                  <a:pt x="650568" y="39173"/>
                </a:lnTo>
                <a:lnTo>
                  <a:pt x="655707" y="37366"/>
                </a:lnTo>
                <a:lnTo>
                  <a:pt x="668212" y="37366"/>
                </a:lnTo>
                <a:lnTo>
                  <a:pt x="672460" y="38353"/>
                </a:lnTo>
                <a:lnTo>
                  <a:pt x="675155" y="40325"/>
                </a:lnTo>
                <a:lnTo>
                  <a:pt x="677849" y="42298"/>
                </a:lnTo>
                <a:lnTo>
                  <a:pt x="678732" y="45472"/>
                </a:lnTo>
                <a:lnTo>
                  <a:pt x="677802" y="49845"/>
                </a:lnTo>
                <a:lnTo>
                  <a:pt x="677347" y="51985"/>
                </a:lnTo>
                <a:lnTo>
                  <a:pt x="675900" y="54766"/>
                </a:lnTo>
                <a:lnTo>
                  <a:pt x="672221" y="58094"/>
                </a:lnTo>
                <a:lnTo>
                  <a:pt x="669192" y="58474"/>
                </a:lnTo>
                <a:lnTo>
                  <a:pt x="648178" y="61041"/>
                </a:lnTo>
                <a:lnTo>
                  <a:pt x="640806" y="61944"/>
                </a:lnTo>
                <a:lnTo>
                  <a:pt x="634495" y="64345"/>
                </a:lnTo>
                <a:lnTo>
                  <a:pt x="629245" y="68244"/>
                </a:lnTo>
                <a:lnTo>
                  <a:pt x="623994" y="72142"/>
                </a:lnTo>
                <a:lnTo>
                  <a:pt x="620616" y="77633"/>
                </a:lnTo>
                <a:lnTo>
                  <a:pt x="619110" y="84716"/>
                </a:lnTo>
                <a:lnTo>
                  <a:pt x="617735" y="91182"/>
                </a:lnTo>
                <a:lnTo>
                  <a:pt x="618838" y="96566"/>
                </a:lnTo>
                <a:lnTo>
                  <a:pt x="622416" y="100868"/>
                </a:lnTo>
                <a:lnTo>
                  <a:pt x="625995" y="105171"/>
                </a:lnTo>
                <a:lnTo>
                  <a:pt x="631326" y="107322"/>
                </a:lnTo>
                <a:lnTo>
                  <a:pt x="644307" y="107322"/>
                </a:lnTo>
                <a:lnTo>
                  <a:pt x="640017" y="96411"/>
                </a:lnTo>
                <a:lnTo>
                  <a:pt x="637035" y="95342"/>
                </a:lnTo>
                <a:lnTo>
                  <a:pt x="632524" y="91063"/>
                </a:lnTo>
                <a:close/>
              </a:path>
              <a:path w="747599" h="107678">
                <a:moveTo>
                  <a:pt x="665385" y="89803"/>
                </a:moveTo>
                <a:lnTo>
                  <a:pt x="657515" y="93274"/>
                </a:lnTo>
                <a:lnTo>
                  <a:pt x="652839" y="95365"/>
                </a:lnTo>
                <a:lnTo>
                  <a:pt x="648242" y="96411"/>
                </a:lnTo>
                <a:lnTo>
                  <a:pt x="640017" y="96411"/>
                </a:lnTo>
                <a:lnTo>
                  <a:pt x="644307" y="107322"/>
                </a:lnTo>
                <a:lnTo>
                  <a:pt x="649971" y="106062"/>
                </a:lnTo>
                <a:lnTo>
                  <a:pt x="655404" y="103543"/>
                </a:lnTo>
                <a:lnTo>
                  <a:pt x="660837" y="101023"/>
                </a:lnTo>
                <a:lnTo>
                  <a:pt x="665225" y="98051"/>
                </a:lnTo>
                <a:lnTo>
                  <a:pt x="668567" y="94628"/>
                </a:lnTo>
                <a:lnTo>
                  <a:pt x="670159" y="84122"/>
                </a:lnTo>
                <a:lnTo>
                  <a:pt x="665385" y="89803"/>
                </a:lnTo>
                <a:close/>
              </a:path>
              <a:path w="747599" h="107678">
                <a:moveTo>
                  <a:pt x="709447" y="89423"/>
                </a:moveTo>
                <a:lnTo>
                  <a:pt x="708406" y="94319"/>
                </a:lnTo>
                <a:lnTo>
                  <a:pt x="708629" y="98301"/>
                </a:lnTo>
                <a:lnTo>
                  <a:pt x="710117" y="101367"/>
                </a:lnTo>
                <a:lnTo>
                  <a:pt x="711605" y="104434"/>
                </a:lnTo>
                <a:lnTo>
                  <a:pt x="715344" y="105967"/>
                </a:lnTo>
                <a:lnTo>
                  <a:pt x="724933" y="105872"/>
                </a:lnTo>
                <a:lnTo>
                  <a:pt x="728200" y="105492"/>
                </a:lnTo>
                <a:lnTo>
                  <a:pt x="731363" y="104755"/>
                </a:lnTo>
                <a:lnTo>
                  <a:pt x="733516" y="94628"/>
                </a:lnTo>
                <a:lnTo>
                  <a:pt x="729596" y="94843"/>
                </a:lnTo>
                <a:lnTo>
                  <a:pt x="726648" y="94843"/>
                </a:lnTo>
                <a:lnTo>
                  <a:pt x="724152" y="94058"/>
                </a:lnTo>
                <a:lnTo>
                  <a:pt x="722013" y="91372"/>
                </a:lnTo>
                <a:lnTo>
                  <a:pt x="722578" y="88710"/>
                </a:lnTo>
                <a:lnTo>
                  <a:pt x="733175" y="38864"/>
                </a:lnTo>
                <a:lnTo>
                  <a:pt x="745371" y="38864"/>
                </a:lnTo>
                <a:lnTo>
                  <a:pt x="747599" y="28381"/>
                </a:lnTo>
                <a:lnTo>
                  <a:pt x="735404" y="28381"/>
                </a:lnTo>
                <a:lnTo>
                  <a:pt x="739936" y="7059"/>
                </a:lnTo>
                <a:lnTo>
                  <a:pt x="726956" y="7059"/>
                </a:lnTo>
                <a:lnTo>
                  <a:pt x="722423" y="28381"/>
                </a:lnTo>
                <a:lnTo>
                  <a:pt x="712082" y="28381"/>
                </a:lnTo>
                <a:lnTo>
                  <a:pt x="709853" y="38864"/>
                </a:lnTo>
                <a:lnTo>
                  <a:pt x="720195" y="38864"/>
                </a:lnTo>
                <a:lnTo>
                  <a:pt x="709447" y="89423"/>
                </a:lnTo>
                <a:close/>
              </a:path>
              <a:path w="747599" h="107678">
                <a:moveTo>
                  <a:pt x="16841" y="92632"/>
                </a:moveTo>
                <a:lnTo>
                  <a:pt x="33940" y="12194"/>
                </a:lnTo>
                <a:lnTo>
                  <a:pt x="70576" y="12194"/>
                </a:lnTo>
                <a:lnTo>
                  <a:pt x="78121" y="15783"/>
                </a:lnTo>
                <a:lnTo>
                  <a:pt x="81754" y="22961"/>
                </a:lnTo>
                <a:lnTo>
                  <a:pt x="83409" y="27134"/>
                </a:lnTo>
                <a:lnTo>
                  <a:pt x="84846" y="38705"/>
                </a:lnTo>
                <a:lnTo>
                  <a:pt x="83065" y="53197"/>
                </a:lnTo>
                <a:lnTo>
                  <a:pt x="82347" y="56572"/>
                </a:lnTo>
                <a:lnTo>
                  <a:pt x="81212" y="60233"/>
                </a:lnTo>
                <a:lnTo>
                  <a:pt x="79660" y="64179"/>
                </a:lnTo>
                <a:lnTo>
                  <a:pt x="77019" y="70787"/>
                </a:lnTo>
                <a:lnTo>
                  <a:pt x="76330" y="91642"/>
                </a:lnTo>
                <a:lnTo>
                  <a:pt x="85369" y="80937"/>
                </a:lnTo>
                <a:lnTo>
                  <a:pt x="89181" y="74743"/>
                </a:lnTo>
                <a:lnTo>
                  <a:pt x="94462" y="63241"/>
                </a:lnTo>
                <a:lnTo>
                  <a:pt x="98058" y="50772"/>
                </a:lnTo>
                <a:lnTo>
                  <a:pt x="99720" y="38262"/>
                </a:lnTo>
                <a:lnTo>
                  <a:pt x="98820" y="25862"/>
                </a:lnTo>
                <a:lnTo>
                  <a:pt x="94966" y="15331"/>
                </a:lnTo>
                <a:lnTo>
                  <a:pt x="89800" y="8595"/>
                </a:lnTo>
                <a:lnTo>
                  <a:pt x="79069" y="2148"/>
                </a:lnTo>
                <a:lnTo>
                  <a:pt x="64704" y="0"/>
                </a:lnTo>
                <a:lnTo>
                  <a:pt x="22269" y="0"/>
                </a:lnTo>
                <a:lnTo>
                  <a:pt x="0" y="104755"/>
                </a:lnTo>
                <a:lnTo>
                  <a:pt x="42292" y="104755"/>
                </a:lnTo>
                <a:lnTo>
                  <a:pt x="53923" y="103538"/>
                </a:lnTo>
                <a:lnTo>
                  <a:pt x="51014" y="92133"/>
                </a:lnTo>
                <a:lnTo>
                  <a:pt x="46962" y="92632"/>
                </a:lnTo>
                <a:lnTo>
                  <a:pt x="16841" y="92632"/>
                </a:lnTo>
                <a:close/>
              </a:path>
              <a:path w="747599" h="107678">
                <a:moveTo>
                  <a:pt x="77019" y="70787"/>
                </a:moveTo>
                <a:lnTo>
                  <a:pt x="73846" y="76207"/>
                </a:lnTo>
                <a:lnTo>
                  <a:pt x="70142" y="80438"/>
                </a:lnTo>
                <a:lnTo>
                  <a:pt x="65501" y="85715"/>
                </a:lnTo>
                <a:lnTo>
                  <a:pt x="60226" y="89280"/>
                </a:lnTo>
                <a:lnTo>
                  <a:pt x="54317" y="91134"/>
                </a:lnTo>
                <a:lnTo>
                  <a:pt x="51014" y="92133"/>
                </a:lnTo>
                <a:lnTo>
                  <a:pt x="53923" y="103538"/>
                </a:lnTo>
                <a:lnTo>
                  <a:pt x="65848" y="99176"/>
                </a:lnTo>
                <a:lnTo>
                  <a:pt x="76330" y="91642"/>
                </a:lnTo>
                <a:lnTo>
                  <a:pt x="77019" y="70787"/>
                </a:lnTo>
                <a:close/>
              </a:path>
              <a:path w="747599" h="107678">
                <a:moveTo>
                  <a:pt x="123354" y="28738"/>
                </a:moveTo>
                <a:lnTo>
                  <a:pt x="107194" y="104755"/>
                </a:lnTo>
                <a:lnTo>
                  <a:pt x="120245" y="104755"/>
                </a:lnTo>
                <a:lnTo>
                  <a:pt x="136405" y="28738"/>
                </a:lnTo>
                <a:lnTo>
                  <a:pt x="123354" y="28738"/>
                </a:lnTo>
                <a:close/>
              </a:path>
              <a:path w="747599" h="107678">
                <a:moveTo>
                  <a:pt x="129463" y="0"/>
                </a:moveTo>
                <a:lnTo>
                  <a:pt x="126371" y="14547"/>
                </a:lnTo>
                <a:lnTo>
                  <a:pt x="139422" y="14547"/>
                </a:lnTo>
                <a:lnTo>
                  <a:pt x="142515" y="0"/>
                </a:lnTo>
                <a:lnTo>
                  <a:pt x="129463" y="0"/>
                </a:lnTo>
                <a:close/>
              </a:path>
              <a:path w="747599" h="107678">
                <a:moveTo>
                  <a:pt x="156277" y="88353"/>
                </a:moveTo>
                <a:lnTo>
                  <a:pt x="155905" y="85073"/>
                </a:lnTo>
                <a:lnTo>
                  <a:pt x="156434" y="80794"/>
                </a:lnTo>
                <a:lnTo>
                  <a:pt x="144096" y="80794"/>
                </a:lnTo>
                <a:lnTo>
                  <a:pt x="142812" y="88401"/>
                </a:lnTo>
                <a:lnTo>
                  <a:pt x="143987" y="94783"/>
                </a:lnTo>
                <a:lnTo>
                  <a:pt x="147621" y="99941"/>
                </a:lnTo>
                <a:lnTo>
                  <a:pt x="151256" y="105099"/>
                </a:lnTo>
                <a:lnTo>
                  <a:pt x="158755" y="107678"/>
                </a:lnTo>
                <a:lnTo>
                  <a:pt x="171100" y="107671"/>
                </a:lnTo>
                <a:lnTo>
                  <a:pt x="184713" y="105707"/>
                </a:lnTo>
                <a:lnTo>
                  <a:pt x="195266" y="100262"/>
                </a:lnTo>
                <a:lnTo>
                  <a:pt x="201476" y="95318"/>
                </a:lnTo>
                <a:lnTo>
                  <a:pt x="205304" y="89447"/>
                </a:lnTo>
                <a:lnTo>
                  <a:pt x="206749" y="82648"/>
                </a:lnTo>
                <a:lnTo>
                  <a:pt x="208245" y="75613"/>
                </a:lnTo>
                <a:lnTo>
                  <a:pt x="206845" y="70454"/>
                </a:lnTo>
                <a:lnTo>
                  <a:pt x="202550" y="67174"/>
                </a:lnTo>
                <a:lnTo>
                  <a:pt x="199856" y="65082"/>
                </a:lnTo>
                <a:lnTo>
                  <a:pt x="194135" y="62919"/>
                </a:lnTo>
                <a:lnTo>
                  <a:pt x="185386" y="60685"/>
                </a:lnTo>
                <a:lnTo>
                  <a:pt x="177339" y="58617"/>
                </a:lnTo>
                <a:lnTo>
                  <a:pt x="173822" y="57713"/>
                </a:lnTo>
                <a:lnTo>
                  <a:pt x="171239" y="56668"/>
                </a:lnTo>
                <a:lnTo>
                  <a:pt x="169590" y="55479"/>
                </a:lnTo>
                <a:lnTo>
                  <a:pt x="166734" y="53483"/>
                </a:lnTo>
                <a:lnTo>
                  <a:pt x="165659" y="50820"/>
                </a:lnTo>
                <a:lnTo>
                  <a:pt x="166367" y="47492"/>
                </a:lnTo>
                <a:lnTo>
                  <a:pt x="167013" y="44450"/>
                </a:lnTo>
                <a:lnTo>
                  <a:pt x="168782" y="42002"/>
                </a:lnTo>
                <a:lnTo>
                  <a:pt x="171672" y="40147"/>
                </a:lnTo>
                <a:lnTo>
                  <a:pt x="174563" y="38293"/>
                </a:lnTo>
                <a:lnTo>
                  <a:pt x="178433" y="37366"/>
                </a:lnTo>
                <a:lnTo>
                  <a:pt x="190557" y="37366"/>
                </a:lnTo>
                <a:lnTo>
                  <a:pt x="195310" y="39054"/>
                </a:lnTo>
                <a:lnTo>
                  <a:pt x="197540" y="42430"/>
                </a:lnTo>
                <a:lnTo>
                  <a:pt x="198842" y="44806"/>
                </a:lnTo>
                <a:lnTo>
                  <a:pt x="199303" y="47445"/>
                </a:lnTo>
                <a:lnTo>
                  <a:pt x="198924" y="50345"/>
                </a:lnTo>
                <a:lnTo>
                  <a:pt x="211049" y="50345"/>
                </a:lnTo>
                <a:lnTo>
                  <a:pt x="212195" y="45401"/>
                </a:lnTo>
                <a:lnTo>
                  <a:pt x="211630" y="40789"/>
                </a:lnTo>
                <a:lnTo>
                  <a:pt x="209354" y="36510"/>
                </a:lnTo>
                <a:lnTo>
                  <a:pt x="205701" y="29760"/>
                </a:lnTo>
                <a:lnTo>
                  <a:pt x="198122" y="26385"/>
                </a:lnTo>
                <a:lnTo>
                  <a:pt x="177820" y="26385"/>
                </a:lnTo>
                <a:lnTo>
                  <a:pt x="170343" y="28619"/>
                </a:lnTo>
                <a:lnTo>
                  <a:pt x="164187" y="33088"/>
                </a:lnTo>
                <a:lnTo>
                  <a:pt x="158031" y="37556"/>
                </a:lnTo>
                <a:lnTo>
                  <a:pt x="154184" y="43404"/>
                </a:lnTo>
                <a:lnTo>
                  <a:pt x="152648" y="50630"/>
                </a:lnTo>
                <a:lnTo>
                  <a:pt x="151345" y="56763"/>
                </a:lnTo>
                <a:lnTo>
                  <a:pt x="153081" y="61564"/>
                </a:lnTo>
                <a:lnTo>
                  <a:pt x="157859" y="65035"/>
                </a:lnTo>
                <a:lnTo>
                  <a:pt x="160525" y="67032"/>
                </a:lnTo>
                <a:lnTo>
                  <a:pt x="164943" y="68838"/>
                </a:lnTo>
                <a:lnTo>
                  <a:pt x="171113" y="70454"/>
                </a:lnTo>
                <a:lnTo>
                  <a:pt x="180767" y="73021"/>
                </a:lnTo>
                <a:lnTo>
                  <a:pt x="185941" y="74400"/>
                </a:lnTo>
                <a:lnTo>
                  <a:pt x="189345" y="75613"/>
                </a:lnTo>
                <a:lnTo>
                  <a:pt x="190977" y="76658"/>
                </a:lnTo>
                <a:lnTo>
                  <a:pt x="193513" y="78370"/>
                </a:lnTo>
                <a:lnTo>
                  <a:pt x="194433" y="80866"/>
                </a:lnTo>
                <a:lnTo>
                  <a:pt x="193736" y="84146"/>
                </a:lnTo>
                <a:lnTo>
                  <a:pt x="192816" y="88472"/>
                </a:lnTo>
                <a:lnTo>
                  <a:pt x="190330" y="91669"/>
                </a:lnTo>
                <a:lnTo>
                  <a:pt x="186276" y="93737"/>
                </a:lnTo>
                <a:lnTo>
                  <a:pt x="182223" y="95805"/>
                </a:lnTo>
                <a:lnTo>
                  <a:pt x="177819" y="96839"/>
                </a:lnTo>
                <a:lnTo>
                  <a:pt x="165077" y="96839"/>
                </a:lnTo>
                <a:lnTo>
                  <a:pt x="159906" y="94771"/>
                </a:lnTo>
                <a:lnTo>
                  <a:pt x="157552" y="90635"/>
                </a:lnTo>
                <a:lnTo>
                  <a:pt x="156277" y="88353"/>
                </a:lnTo>
                <a:close/>
              </a:path>
              <a:path w="747599" h="107678">
                <a:moveTo>
                  <a:pt x="232869" y="68814"/>
                </a:moveTo>
                <a:lnTo>
                  <a:pt x="234486" y="61208"/>
                </a:lnTo>
                <a:lnTo>
                  <a:pt x="236986" y="54813"/>
                </a:lnTo>
                <a:lnTo>
                  <a:pt x="240370" y="49632"/>
                </a:lnTo>
                <a:lnTo>
                  <a:pt x="245586" y="41645"/>
                </a:lnTo>
                <a:lnTo>
                  <a:pt x="252283" y="37651"/>
                </a:lnTo>
                <a:lnTo>
                  <a:pt x="266453" y="37651"/>
                </a:lnTo>
                <a:lnTo>
                  <a:pt x="270472" y="39208"/>
                </a:lnTo>
                <a:lnTo>
                  <a:pt x="272520" y="42322"/>
                </a:lnTo>
                <a:lnTo>
                  <a:pt x="274568" y="45436"/>
                </a:lnTo>
                <a:lnTo>
                  <a:pt x="275473" y="49347"/>
                </a:lnTo>
                <a:lnTo>
                  <a:pt x="275233" y="54053"/>
                </a:lnTo>
                <a:lnTo>
                  <a:pt x="287714" y="54053"/>
                </a:lnTo>
                <a:lnTo>
                  <a:pt x="288793" y="43832"/>
                </a:lnTo>
                <a:lnTo>
                  <a:pt x="287079" y="36629"/>
                </a:lnTo>
                <a:lnTo>
                  <a:pt x="282572" y="32446"/>
                </a:lnTo>
                <a:lnTo>
                  <a:pt x="278065" y="28262"/>
                </a:lnTo>
                <a:lnTo>
                  <a:pt x="271508" y="26170"/>
                </a:lnTo>
                <a:lnTo>
                  <a:pt x="262902" y="26170"/>
                </a:lnTo>
                <a:lnTo>
                  <a:pt x="258775" y="26385"/>
                </a:lnTo>
                <a:lnTo>
                  <a:pt x="246652" y="29798"/>
                </a:lnTo>
                <a:lnTo>
                  <a:pt x="235632" y="37366"/>
                </a:lnTo>
                <a:lnTo>
                  <a:pt x="229414" y="44377"/>
                </a:lnTo>
                <a:lnTo>
                  <a:pt x="223294" y="55374"/>
                </a:lnTo>
                <a:lnTo>
                  <a:pt x="219206" y="68671"/>
                </a:lnTo>
                <a:lnTo>
                  <a:pt x="218578" y="72101"/>
                </a:lnTo>
                <a:lnTo>
                  <a:pt x="218431" y="85149"/>
                </a:lnTo>
                <a:lnTo>
                  <a:pt x="222307" y="96019"/>
                </a:lnTo>
                <a:lnTo>
                  <a:pt x="226699" y="103316"/>
                </a:lnTo>
                <a:lnTo>
                  <a:pt x="233887" y="106965"/>
                </a:lnTo>
                <a:lnTo>
                  <a:pt x="252764" y="106965"/>
                </a:lnTo>
                <a:lnTo>
                  <a:pt x="260560" y="104624"/>
                </a:lnTo>
                <a:lnTo>
                  <a:pt x="267261" y="99941"/>
                </a:lnTo>
                <a:lnTo>
                  <a:pt x="276605" y="90194"/>
                </a:lnTo>
                <a:lnTo>
                  <a:pt x="282681" y="77728"/>
                </a:lnTo>
                <a:lnTo>
                  <a:pt x="270200" y="77728"/>
                </a:lnTo>
                <a:lnTo>
                  <a:pt x="267809" y="83385"/>
                </a:lnTo>
                <a:lnTo>
                  <a:pt x="264709" y="87842"/>
                </a:lnTo>
                <a:lnTo>
                  <a:pt x="260903" y="91099"/>
                </a:lnTo>
                <a:lnTo>
                  <a:pt x="257096" y="94355"/>
                </a:lnTo>
                <a:lnTo>
                  <a:pt x="252531" y="95983"/>
                </a:lnTo>
                <a:lnTo>
                  <a:pt x="240263" y="95983"/>
                </a:lnTo>
                <a:lnTo>
                  <a:pt x="235732" y="93369"/>
                </a:lnTo>
                <a:lnTo>
                  <a:pt x="233610" y="88139"/>
                </a:lnTo>
                <a:lnTo>
                  <a:pt x="231489" y="82910"/>
                </a:lnTo>
                <a:lnTo>
                  <a:pt x="231242" y="76468"/>
                </a:lnTo>
                <a:lnTo>
                  <a:pt x="232869" y="68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823383" y="3198076"/>
            <a:ext cx="3882235" cy="126785"/>
          </a:xfrm>
          <a:custGeom>
            <a:avLst/>
            <a:gdLst/>
            <a:ahLst/>
            <a:cxnLst/>
            <a:rect l="l" t="t" r="r" b="b"/>
            <a:pathLst>
              <a:path w="4270458" h="143690">
                <a:moveTo>
                  <a:pt x="3659189" y="128727"/>
                </a:moveTo>
                <a:lnTo>
                  <a:pt x="3652089" y="143049"/>
                </a:lnTo>
                <a:lnTo>
                  <a:pt x="3661004" y="143049"/>
                </a:lnTo>
                <a:lnTo>
                  <a:pt x="3667968" y="131846"/>
                </a:lnTo>
                <a:lnTo>
                  <a:pt x="3674359" y="120533"/>
                </a:lnTo>
                <a:lnTo>
                  <a:pt x="3678477" y="111744"/>
                </a:lnTo>
                <a:lnTo>
                  <a:pt x="3682224" y="100116"/>
                </a:lnTo>
                <a:lnTo>
                  <a:pt x="3684442" y="87607"/>
                </a:lnTo>
                <a:lnTo>
                  <a:pt x="3685181" y="74092"/>
                </a:lnTo>
                <a:lnTo>
                  <a:pt x="3685181" y="68720"/>
                </a:lnTo>
                <a:lnTo>
                  <a:pt x="3684694" y="63134"/>
                </a:lnTo>
                <a:lnTo>
                  <a:pt x="3683719" y="57334"/>
                </a:lnTo>
                <a:lnTo>
                  <a:pt x="3682744" y="51534"/>
                </a:lnTo>
                <a:lnTo>
                  <a:pt x="3681116" y="45663"/>
                </a:lnTo>
                <a:lnTo>
                  <a:pt x="3678834" y="39720"/>
                </a:lnTo>
                <a:lnTo>
                  <a:pt x="3677027" y="34919"/>
                </a:lnTo>
                <a:lnTo>
                  <a:pt x="3675351" y="31151"/>
                </a:lnTo>
                <a:lnTo>
                  <a:pt x="3673806" y="28417"/>
                </a:lnTo>
                <a:lnTo>
                  <a:pt x="3669320" y="20955"/>
                </a:lnTo>
                <a:lnTo>
                  <a:pt x="3660504" y="6775"/>
                </a:lnTo>
                <a:lnTo>
                  <a:pt x="3651875" y="6775"/>
                </a:lnTo>
                <a:lnTo>
                  <a:pt x="3656528" y="15796"/>
                </a:lnTo>
                <a:lnTo>
                  <a:pt x="3662223" y="27809"/>
                </a:lnTo>
                <a:lnTo>
                  <a:pt x="3665925" y="37153"/>
                </a:lnTo>
                <a:lnTo>
                  <a:pt x="3669142" y="48991"/>
                </a:lnTo>
                <a:lnTo>
                  <a:pt x="3671062" y="61547"/>
                </a:lnTo>
                <a:lnTo>
                  <a:pt x="3671702" y="74876"/>
                </a:lnTo>
                <a:lnTo>
                  <a:pt x="3671252" y="86766"/>
                </a:lnTo>
                <a:lnTo>
                  <a:pt x="3669592" y="99438"/>
                </a:lnTo>
                <a:lnTo>
                  <a:pt x="3666709" y="110817"/>
                </a:lnTo>
                <a:lnTo>
                  <a:pt x="3664214" y="117490"/>
                </a:lnTo>
                <a:lnTo>
                  <a:pt x="3659189" y="128727"/>
                </a:lnTo>
                <a:close/>
              </a:path>
              <a:path w="4270458" h="143690">
                <a:moveTo>
                  <a:pt x="3738789" y="54624"/>
                </a:moveTo>
                <a:lnTo>
                  <a:pt x="3738789" y="66605"/>
                </a:lnTo>
                <a:lnTo>
                  <a:pt x="3813177" y="66605"/>
                </a:lnTo>
                <a:lnTo>
                  <a:pt x="3813177" y="54624"/>
                </a:lnTo>
                <a:lnTo>
                  <a:pt x="3738789" y="54624"/>
                </a:lnTo>
                <a:close/>
              </a:path>
              <a:path w="4270458" h="143690">
                <a:moveTo>
                  <a:pt x="3738789" y="85216"/>
                </a:moveTo>
                <a:lnTo>
                  <a:pt x="3738789" y="97410"/>
                </a:lnTo>
                <a:lnTo>
                  <a:pt x="3813177" y="97410"/>
                </a:lnTo>
                <a:lnTo>
                  <a:pt x="3813177" y="85216"/>
                </a:lnTo>
                <a:lnTo>
                  <a:pt x="3738789" y="85216"/>
                </a:lnTo>
                <a:close/>
              </a:path>
              <a:path w="4270458" h="143690">
                <a:moveTo>
                  <a:pt x="3862958" y="103020"/>
                </a:moveTo>
                <a:lnTo>
                  <a:pt x="3868141" y="108249"/>
                </a:lnTo>
                <a:lnTo>
                  <a:pt x="3873324" y="113479"/>
                </a:lnTo>
                <a:lnTo>
                  <a:pt x="3880907" y="116094"/>
                </a:lnTo>
                <a:lnTo>
                  <a:pt x="3892771" y="116050"/>
                </a:lnTo>
                <a:lnTo>
                  <a:pt x="3905344" y="112940"/>
                </a:lnTo>
                <a:lnTo>
                  <a:pt x="3915273" y="104920"/>
                </a:lnTo>
                <a:lnTo>
                  <a:pt x="3922558" y="91991"/>
                </a:lnTo>
                <a:lnTo>
                  <a:pt x="3924993" y="84597"/>
                </a:lnTo>
                <a:lnTo>
                  <a:pt x="3927393" y="72286"/>
                </a:lnTo>
                <a:lnTo>
                  <a:pt x="3928193" y="58760"/>
                </a:lnTo>
                <a:lnTo>
                  <a:pt x="3928150" y="55654"/>
                </a:lnTo>
                <a:lnTo>
                  <a:pt x="3926782" y="42234"/>
                </a:lnTo>
                <a:lnTo>
                  <a:pt x="3923485" y="31092"/>
                </a:lnTo>
                <a:lnTo>
                  <a:pt x="3916903" y="20566"/>
                </a:lnTo>
                <a:lnTo>
                  <a:pt x="3906438" y="13378"/>
                </a:lnTo>
                <a:lnTo>
                  <a:pt x="3892675" y="10982"/>
                </a:lnTo>
                <a:lnTo>
                  <a:pt x="3890557" y="11027"/>
                </a:lnTo>
                <a:lnTo>
                  <a:pt x="3877338" y="13975"/>
                </a:lnTo>
                <a:lnTo>
                  <a:pt x="3867642" y="21536"/>
                </a:lnTo>
                <a:lnTo>
                  <a:pt x="3861197" y="33160"/>
                </a:lnTo>
                <a:lnTo>
                  <a:pt x="3859155" y="45996"/>
                </a:lnTo>
                <a:lnTo>
                  <a:pt x="3859155" y="55646"/>
                </a:lnTo>
                <a:lnTo>
                  <a:pt x="3862019" y="63538"/>
                </a:lnTo>
                <a:lnTo>
                  <a:pt x="3867749" y="69671"/>
                </a:lnTo>
                <a:lnTo>
                  <a:pt x="3872492" y="52509"/>
                </a:lnTo>
                <a:lnTo>
                  <a:pt x="3872492" y="38817"/>
                </a:lnTo>
                <a:lnTo>
                  <a:pt x="3874334" y="33195"/>
                </a:lnTo>
                <a:lnTo>
                  <a:pt x="3878018" y="28988"/>
                </a:lnTo>
                <a:lnTo>
                  <a:pt x="3881704" y="24781"/>
                </a:lnTo>
                <a:lnTo>
                  <a:pt x="3886684" y="22677"/>
                </a:lnTo>
                <a:lnTo>
                  <a:pt x="3898809" y="22677"/>
                </a:lnTo>
                <a:lnTo>
                  <a:pt x="3903623" y="24519"/>
                </a:lnTo>
                <a:lnTo>
                  <a:pt x="3907403" y="28204"/>
                </a:lnTo>
                <a:lnTo>
                  <a:pt x="3911183" y="31888"/>
                </a:lnTo>
                <a:lnTo>
                  <a:pt x="3913073" y="37486"/>
                </a:lnTo>
                <a:lnTo>
                  <a:pt x="3913073" y="53364"/>
                </a:lnTo>
                <a:lnTo>
                  <a:pt x="3910969" y="59224"/>
                </a:lnTo>
                <a:lnTo>
                  <a:pt x="3906761" y="62575"/>
                </a:lnTo>
                <a:lnTo>
                  <a:pt x="3902553" y="65927"/>
                </a:lnTo>
                <a:lnTo>
                  <a:pt x="3897905" y="67603"/>
                </a:lnTo>
                <a:lnTo>
                  <a:pt x="3885733" y="67603"/>
                </a:lnTo>
                <a:lnTo>
                  <a:pt x="3880574" y="65642"/>
                </a:lnTo>
                <a:lnTo>
                  <a:pt x="3881264" y="78870"/>
                </a:lnTo>
                <a:lnTo>
                  <a:pt x="3895956" y="78870"/>
                </a:lnTo>
                <a:lnTo>
                  <a:pt x="3900485" y="77955"/>
                </a:lnTo>
                <a:lnTo>
                  <a:pt x="3904693" y="76124"/>
                </a:lnTo>
                <a:lnTo>
                  <a:pt x="3908900" y="74294"/>
                </a:lnTo>
                <a:lnTo>
                  <a:pt x="3912431" y="71121"/>
                </a:lnTo>
                <a:lnTo>
                  <a:pt x="3915283" y="66605"/>
                </a:lnTo>
                <a:lnTo>
                  <a:pt x="3913926" y="76061"/>
                </a:lnTo>
                <a:lnTo>
                  <a:pt x="3910583" y="89314"/>
                </a:lnTo>
                <a:lnTo>
                  <a:pt x="3906083" y="97731"/>
                </a:lnTo>
                <a:lnTo>
                  <a:pt x="3901757" y="102842"/>
                </a:lnTo>
                <a:lnTo>
                  <a:pt x="3896526" y="105397"/>
                </a:lnTo>
                <a:lnTo>
                  <a:pt x="3887112" y="105397"/>
                </a:lnTo>
                <a:lnTo>
                  <a:pt x="3884164" y="104684"/>
                </a:lnTo>
                <a:lnTo>
                  <a:pt x="3881549" y="103258"/>
                </a:lnTo>
                <a:lnTo>
                  <a:pt x="3876462" y="100548"/>
                </a:lnTo>
                <a:lnTo>
                  <a:pt x="3873728" y="95652"/>
                </a:lnTo>
                <a:lnTo>
                  <a:pt x="3873347" y="88568"/>
                </a:lnTo>
                <a:lnTo>
                  <a:pt x="3860367" y="88568"/>
                </a:lnTo>
                <a:lnTo>
                  <a:pt x="3860367" y="96459"/>
                </a:lnTo>
                <a:lnTo>
                  <a:pt x="3862958" y="103020"/>
                </a:lnTo>
                <a:close/>
              </a:path>
              <a:path w="4270458" h="143690">
                <a:moveTo>
                  <a:pt x="3880574" y="65642"/>
                </a:moveTo>
                <a:lnTo>
                  <a:pt x="3877341" y="61719"/>
                </a:lnTo>
                <a:lnTo>
                  <a:pt x="3874108" y="57797"/>
                </a:lnTo>
                <a:lnTo>
                  <a:pt x="3872492" y="52509"/>
                </a:lnTo>
                <a:lnTo>
                  <a:pt x="3867749" y="69671"/>
                </a:lnTo>
                <a:lnTo>
                  <a:pt x="3873478" y="75803"/>
                </a:lnTo>
                <a:lnTo>
                  <a:pt x="3881264" y="78870"/>
                </a:lnTo>
                <a:lnTo>
                  <a:pt x="3880574" y="65642"/>
                </a:lnTo>
                <a:close/>
              </a:path>
              <a:path w="4270458" h="143690">
                <a:moveTo>
                  <a:pt x="4098885" y="40932"/>
                </a:moveTo>
                <a:lnTo>
                  <a:pt x="4098885" y="113241"/>
                </a:lnTo>
                <a:lnTo>
                  <a:pt x="4112579" y="113241"/>
                </a:lnTo>
                <a:lnTo>
                  <a:pt x="4112579" y="11553"/>
                </a:lnTo>
                <a:lnTo>
                  <a:pt x="4102451" y="11553"/>
                </a:lnTo>
                <a:lnTo>
                  <a:pt x="4100645" y="19445"/>
                </a:lnTo>
                <a:lnTo>
                  <a:pt x="4097911" y="24448"/>
                </a:lnTo>
                <a:lnTo>
                  <a:pt x="4094250" y="26564"/>
                </a:lnTo>
                <a:lnTo>
                  <a:pt x="4090589" y="28679"/>
                </a:lnTo>
                <a:lnTo>
                  <a:pt x="4084122" y="30188"/>
                </a:lnTo>
                <a:lnTo>
                  <a:pt x="4074851" y="31092"/>
                </a:lnTo>
                <a:lnTo>
                  <a:pt x="4074851" y="40932"/>
                </a:lnTo>
                <a:lnTo>
                  <a:pt x="4098885" y="40932"/>
                </a:lnTo>
                <a:close/>
              </a:path>
              <a:path w="4270458" h="143690">
                <a:moveTo>
                  <a:pt x="3951633" y="97696"/>
                </a:moveTo>
                <a:lnTo>
                  <a:pt x="3951633" y="113241"/>
                </a:lnTo>
                <a:lnTo>
                  <a:pt x="3966539" y="113241"/>
                </a:lnTo>
                <a:lnTo>
                  <a:pt x="3966539" y="97696"/>
                </a:lnTo>
                <a:lnTo>
                  <a:pt x="3951633" y="97696"/>
                </a:lnTo>
                <a:close/>
              </a:path>
              <a:path w="4270458" h="143690">
                <a:moveTo>
                  <a:pt x="4033152" y="13418"/>
                </a:moveTo>
                <a:lnTo>
                  <a:pt x="4025473" y="10839"/>
                </a:lnTo>
                <a:lnTo>
                  <a:pt x="4015679" y="10839"/>
                </a:lnTo>
                <a:lnTo>
                  <a:pt x="4008784" y="22606"/>
                </a:lnTo>
                <a:lnTo>
                  <a:pt x="4021194" y="22606"/>
                </a:lnTo>
                <a:lnTo>
                  <a:pt x="4025830" y="24198"/>
                </a:lnTo>
                <a:lnTo>
                  <a:pt x="4028873" y="27383"/>
                </a:lnTo>
                <a:lnTo>
                  <a:pt x="4031916" y="30569"/>
                </a:lnTo>
                <a:lnTo>
                  <a:pt x="4033437" y="34063"/>
                </a:lnTo>
                <a:lnTo>
                  <a:pt x="4033794" y="58689"/>
                </a:lnTo>
                <a:lnTo>
                  <a:pt x="4037598" y="56549"/>
                </a:lnTo>
                <a:lnTo>
                  <a:pt x="4040403" y="54363"/>
                </a:lnTo>
                <a:lnTo>
                  <a:pt x="4042210" y="52128"/>
                </a:lnTo>
                <a:lnTo>
                  <a:pt x="4045442" y="48182"/>
                </a:lnTo>
                <a:lnTo>
                  <a:pt x="4047059" y="43024"/>
                </a:lnTo>
                <a:lnTo>
                  <a:pt x="4047059" y="29761"/>
                </a:lnTo>
                <a:lnTo>
                  <a:pt x="4044278" y="23735"/>
                </a:lnTo>
                <a:lnTo>
                  <a:pt x="4038715" y="18577"/>
                </a:lnTo>
                <a:lnTo>
                  <a:pt x="4033152" y="13418"/>
                </a:lnTo>
                <a:close/>
              </a:path>
              <a:path w="4270458" h="143690">
                <a:moveTo>
                  <a:pt x="4030977" y="99657"/>
                </a:moveTo>
                <a:lnTo>
                  <a:pt x="4027054" y="102866"/>
                </a:lnTo>
                <a:lnTo>
                  <a:pt x="4022121" y="104470"/>
                </a:lnTo>
                <a:lnTo>
                  <a:pt x="4008761" y="104470"/>
                </a:lnTo>
                <a:lnTo>
                  <a:pt x="4003281" y="102533"/>
                </a:lnTo>
                <a:lnTo>
                  <a:pt x="3999738" y="98658"/>
                </a:lnTo>
                <a:lnTo>
                  <a:pt x="3996196" y="94784"/>
                </a:lnTo>
                <a:lnTo>
                  <a:pt x="3994425" y="90184"/>
                </a:lnTo>
                <a:lnTo>
                  <a:pt x="3991528" y="108718"/>
                </a:lnTo>
                <a:lnTo>
                  <a:pt x="4002652" y="114303"/>
                </a:lnTo>
                <a:lnTo>
                  <a:pt x="4015893" y="116165"/>
                </a:lnTo>
                <a:lnTo>
                  <a:pt x="4018123" y="116121"/>
                </a:lnTo>
                <a:lnTo>
                  <a:pt x="4031434" y="113489"/>
                </a:lnTo>
                <a:lnTo>
                  <a:pt x="4030977" y="99657"/>
                </a:lnTo>
                <a:close/>
              </a:path>
              <a:path w="4270458" h="143690">
                <a:moveTo>
                  <a:pt x="4235297" y="11553"/>
                </a:moveTo>
                <a:lnTo>
                  <a:pt x="4178170" y="115951"/>
                </a:lnTo>
                <a:lnTo>
                  <a:pt x="4186086" y="115951"/>
                </a:lnTo>
                <a:lnTo>
                  <a:pt x="4243214" y="11553"/>
                </a:lnTo>
                <a:lnTo>
                  <a:pt x="4235297" y="11553"/>
                </a:lnTo>
                <a:close/>
              </a:path>
              <a:path w="4270458" h="143690">
                <a:moveTo>
                  <a:pt x="4171561" y="53768"/>
                </a:moveTo>
                <a:lnTo>
                  <a:pt x="4168102" y="52330"/>
                </a:lnTo>
                <a:lnTo>
                  <a:pt x="4168755" y="63894"/>
                </a:lnTo>
                <a:lnTo>
                  <a:pt x="4175601" y="63894"/>
                </a:lnTo>
                <a:lnTo>
                  <a:pt x="4175601" y="53768"/>
                </a:lnTo>
                <a:lnTo>
                  <a:pt x="4171561" y="53768"/>
                </a:lnTo>
                <a:close/>
              </a:path>
              <a:path w="4270458" h="143690">
                <a:moveTo>
                  <a:pt x="4241549" y="103116"/>
                </a:moveTo>
                <a:lnTo>
                  <a:pt x="4238066" y="101678"/>
                </a:lnTo>
                <a:lnTo>
                  <a:pt x="4238744" y="113241"/>
                </a:lnTo>
                <a:lnTo>
                  <a:pt x="4245638" y="113241"/>
                </a:lnTo>
                <a:lnTo>
                  <a:pt x="4245638" y="103116"/>
                </a:lnTo>
                <a:lnTo>
                  <a:pt x="4241549" y="103116"/>
                </a:lnTo>
                <a:close/>
              </a:path>
              <a:path w="4270458" h="143690">
                <a:moveTo>
                  <a:pt x="4223173" y="101119"/>
                </a:moveTo>
                <a:lnTo>
                  <a:pt x="4228022" y="105968"/>
                </a:lnTo>
                <a:lnTo>
                  <a:pt x="4232872" y="110817"/>
                </a:lnTo>
                <a:lnTo>
                  <a:pt x="4238744" y="113241"/>
                </a:lnTo>
                <a:lnTo>
                  <a:pt x="4238066" y="101678"/>
                </a:lnTo>
                <a:lnTo>
                  <a:pt x="4235190" y="98801"/>
                </a:lnTo>
                <a:lnTo>
                  <a:pt x="4232313" y="95925"/>
                </a:lnTo>
                <a:lnTo>
                  <a:pt x="4230875" y="92467"/>
                </a:lnTo>
                <a:lnTo>
                  <a:pt x="4230875" y="84384"/>
                </a:lnTo>
                <a:lnTo>
                  <a:pt x="4232313" y="80926"/>
                </a:lnTo>
                <a:lnTo>
                  <a:pt x="4235190" y="78050"/>
                </a:lnTo>
                <a:lnTo>
                  <a:pt x="4238066" y="75173"/>
                </a:lnTo>
                <a:lnTo>
                  <a:pt x="4241549" y="73735"/>
                </a:lnTo>
                <a:lnTo>
                  <a:pt x="4249680" y="73735"/>
                </a:lnTo>
                <a:lnTo>
                  <a:pt x="4253139" y="75173"/>
                </a:lnTo>
                <a:lnTo>
                  <a:pt x="4256016" y="78050"/>
                </a:lnTo>
                <a:lnTo>
                  <a:pt x="4258892" y="80926"/>
                </a:lnTo>
                <a:lnTo>
                  <a:pt x="4260330" y="84384"/>
                </a:lnTo>
                <a:lnTo>
                  <a:pt x="4260330" y="92467"/>
                </a:lnTo>
                <a:lnTo>
                  <a:pt x="4258892" y="95925"/>
                </a:lnTo>
                <a:lnTo>
                  <a:pt x="4256016" y="98801"/>
                </a:lnTo>
                <a:lnTo>
                  <a:pt x="4253139" y="101678"/>
                </a:lnTo>
                <a:lnTo>
                  <a:pt x="4249680" y="103116"/>
                </a:lnTo>
                <a:lnTo>
                  <a:pt x="4245638" y="103116"/>
                </a:lnTo>
                <a:lnTo>
                  <a:pt x="4245638" y="113241"/>
                </a:lnTo>
                <a:lnTo>
                  <a:pt x="4252485" y="113241"/>
                </a:lnTo>
                <a:lnTo>
                  <a:pt x="4258333" y="110817"/>
                </a:lnTo>
                <a:lnTo>
                  <a:pt x="4263183" y="105968"/>
                </a:lnTo>
                <a:lnTo>
                  <a:pt x="4268033" y="101119"/>
                </a:lnTo>
                <a:lnTo>
                  <a:pt x="4270458" y="95271"/>
                </a:lnTo>
                <a:lnTo>
                  <a:pt x="4270458" y="81579"/>
                </a:lnTo>
                <a:lnTo>
                  <a:pt x="4268033" y="75732"/>
                </a:lnTo>
                <a:lnTo>
                  <a:pt x="4263183" y="70883"/>
                </a:lnTo>
                <a:lnTo>
                  <a:pt x="4258333" y="66034"/>
                </a:lnTo>
                <a:lnTo>
                  <a:pt x="4252485" y="63609"/>
                </a:lnTo>
                <a:lnTo>
                  <a:pt x="4238744" y="63609"/>
                </a:lnTo>
                <a:lnTo>
                  <a:pt x="4232872" y="66034"/>
                </a:lnTo>
                <a:lnTo>
                  <a:pt x="4228022" y="70883"/>
                </a:lnTo>
                <a:lnTo>
                  <a:pt x="4223173" y="75732"/>
                </a:lnTo>
                <a:lnTo>
                  <a:pt x="4220748" y="81579"/>
                </a:lnTo>
                <a:lnTo>
                  <a:pt x="4220748" y="95271"/>
                </a:lnTo>
                <a:lnTo>
                  <a:pt x="4223173" y="101119"/>
                </a:lnTo>
                <a:close/>
              </a:path>
              <a:path w="4270458" h="143690">
                <a:moveTo>
                  <a:pt x="4153207" y="51772"/>
                </a:moveTo>
                <a:lnTo>
                  <a:pt x="4158057" y="56621"/>
                </a:lnTo>
                <a:lnTo>
                  <a:pt x="4162907" y="61470"/>
                </a:lnTo>
                <a:lnTo>
                  <a:pt x="4168755" y="63894"/>
                </a:lnTo>
                <a:lnTo>
                  <a:pt x="4168102" y="52330"/>
                </a:lnTo>
                <a:lnTo>
                  <a:pt x="4165225" y="49454"/>
                </a:lnTo>
                <a:lnTo>
                  <a:pt x="4162348" y="46578"/>
                </a:lnTo>
                <a:lnTo>
                  <a:pt x="4160910" y="43119"/>
                </a:lnTo>
                <a:lnTo>
                  <a:pt x="4160910" y="34990"/>
                </a:lnTo>
                <a:lnTo>
                  <a:pt x="4162348" y="31520"/>
                </a:lnTo>
                <a:lnTo>
                  <a:pt x="4165225" y="28667"/>
                </a:lnTo>
                <a:lnTo>
                  <a:pt x="4168102" y="25815"/>
                </a:lnTo>
                <a:lnTo>
                  <a:pt x="4171561" y="24388"/>
                </a:lnTo>
                <a:lnTo>
                  <a:pt x="4179691" y="24388"/>
                </a:lnTo>
                <a:lnTo>
                  <a:pt x="4183174" y="25826"/>
                </a:lnTo>
                <a:lnTo>
                  <a:pt x="4186050" y="28703"/>
                </a:lnTo>
                <a:lnTo>
                  <a:pt x="4188927" y="31579"/>
                </a:lnTo>
                <a:lnTo>
                  <a:pt x="4190365" y="35037"/>
                </a:lnTo>
                <a:lnTo>
                  <a:pt x="4190365" y="43119"/>
                </a:lnTo>
                <a:lnTo>
                  <a:pt x="4188927" y="46578"/>
                </a:lnTo>
                <a:lnTo>
                  <a:pt x="4186050" y="49454"/>
                </a:lnTo>
                <a:lnTo>
                  <a:pt x="4183174" y="52330"/>
                </a:lnTo>
                <a:lnTo>
                  <a:pt x="4179691" y="53768"/>
                </a:lnTo>
                <a:lnTo>
                  <a:pt x="4175601" y="53768"/>
                </a:lnTo>
                <a:lnTo>
                  <a:pt x="4175601" y="63894"/>
                </a:lnTo>
                <a:lnTo>
                  <a:pt x="4182496" y="63894"/>
                </a:lnTo>
                <a:lnTo>
                  <a:pt x="4188368" y="61470"/>
                </a:lnTo>
                <a:lnTo>
                  <a:pt x="4193218" y="56621"/>
                </a:lnTo>
                <a:lnTo>
                  <a:pt x="4198068" y="51772"/>
                </a:lnTo>
                <a:lnTo>
                  <a:pt x="4200493" y="45924"/>
                </a:lnTo>
                <a:lnTo>
                  <a:pt x="4200493" y="32233"/>
                </a:lnTo>
                <a:lnTo>
                  <a:pt x="4198068" y="26373"/>
                </a:lnTo>
                <a:lnTo>
                  <a:pt x="4193218" y="21500"/>
                </a:lnTo>
                <a:lnTo>
                  <a:pt x="4188368" y="16627"/>
                </a:lnTo>
                <a:lnTo>
                  <a:pt x="4182496" y="14191"/>
                </a:lnTo>
                <a:lnTo>
                  <a:pt x="4168755" y="14191"/>
                </a:lnTo>
                <a:lnTo>
                  <a:pt x="4162907" y="16627"/>
                </a:lnTo>
                <a:lnTo>
                  <a:pt x="4158057" y="21500"/>
                </a:lnTo>
                <a:lnTo>
                  <a:pt x="4153207" y="26373"/>
                </a:lnTo>
                <a:lnTo>
                  <a:pt x="4150783" y="32233"/>
                </a:lnTo>
                <a:lnTo>
                  <a:pt x="4150783" y="45924"/>
                </a:lnTo>
                <a:lnTo>
                  <a:pt x="4153207" y="51772"/>
                </a:lnTo>
                <a:close/>
              </a:path>
              <a:path w="4270458" h="143690">
                <a:moveTo>
                  <a:pt x="3994425" y="78680"/>
                </a:moveTo>
                <a:lnTo>
                  <a:pt x="3996363" y="73842"/>
                </a:lnTo>
                <a:lnTo>
                  <a:pt x="4000238" y="70348"/>
                </a:lnTo>
                <a:lnTo>
                  <a:pt x="4004113" y="66854"/>
                </a:lnTo>
                <a:lnTo>
                  <a:pt x="4009117" y="65107"/>
                </a:lnTo>
                <a:lnTo>
                  <a:pt x="4021574" y="65107"/>
                </a:lnTo>
                <a:lnTo>
                  <a:pt x="4026757" y="66818"/>
                </a:lnTo>
                <a:lnTo>
                  <a:pt x="4030798" y="70241"/>
                </a:lnTo>
                <a:lnTo>
                  <a:pt x="4034840" y="73664"/>
                </a:lnTo>
                <a:lnTo>
                  <a:pt x="4036861" y="78680"/>
                </a:lnTo>
                <a:lnTo>
                  <a:pt x="4036861" y="91658"/>
                </a:lnTo>
                <a:lnTo>
                  <a:pt x="4034899" y="96448"/>
                </a:lnTo>
                <a:lnTo>
                  <a:pt x="4030977" y="99657"/>
                </a:lnTo>
                <a:lnTo>
                  <a:pt x="4031434" y="113489"/>
                </a:lnTo>
                <a:lnTo>
                  <a:pt x="4041496" y="106788"/>
                </a:lnTo>
                <a:lnTo>
                  <a:pt x="4047535" y="100536"/>
                </a:lnTo>
                <a:lnTo>
                  <a:pt x="4050553" y="92918"/>
                </a:lnTo>
                <a:lnTo>
                  <a:pt x="4050553" y="76326"/>
                </a:lnTo>
                <a:lnTo>
                  <a:pt x="4048296" y="70146"/>
                </a:lnTo>
                <a:lnTo>
                  <a:pt x="4043779" y="65392"/>
                </a:lnTo>
                <a:lnTo>
                  <a:pt x="4041354" y="62873"/>
                </a:lnTo>
                <a:lnTo>
                  <a:pt x="4038026" y="60638"/>
                </a:lnTo>
                <a:lnTo>
                  <a:pt x="4033794" y="58689"/>
                </a:lnTo>
                <a:lnTo>
                  <a:pt x="4033437" y="34063"/>
                </a:lnTo>
                <a:lnTo>
                  <a:pt x="4033437" y="42240"/>
                </a:lnTo>
                <a:lnTo>
                  <a:pt x="4031844" y="46007"/>
                </a:lnTo>
                <a:lnTo>
                  <a:pt x="4028659" y="49169"/>
                </a:lnTo>
                <a:lnTo>
                  <a:pt x="4025473" y="52330"/>
                </a:lnTo>
                <a:lnTo>
                  <a:pt x="4021051" y="53911"/>
                </a:lnTo>
                <a:lnTo>
                  <a:pt x="4010543" y="53911"/>
                </a:lnTo>
                <a:lnTo>
                  <a:pt x="4006336" y="52556"/>
                </a:lnTo>
                <a:lnTo>
                  <a:pt x="4002770" y="49846"/>
                </a:lnTo>
                <a:lnTo>
                  <a:pt x="3999204" y="47136"/>
                </a:lnTo>
                <a:lnTo>
                  <a:pt x="3997421" y="43381"/>
                </a:lnTo>
                <a:lnTo>
                  <a:pt x="3997421" y="34301"/>
                </a:lnTo>
                <a:lnTo>
                  <a:pt x="3998799" y="30569"/>
                </a:lnTo>
                <a:lnTo>
                  <a:pt x="4001557" y="27383"/>
                </a:lnTo>
                <a:lnTo>
                  <a:pt x="4004315" y="24198"/>
                </a:lnTo>
                <a:lnTo>
                  <a:pt x="4008784" y="22606"/>
                </a:lnTo>
                <a:lnTo>
                  <a:pt x="4015679" y="10839"/>
                </a:lnTo>
                <a:lnTo>
                  <a:pt x="4005551" y="10839"/>
                </a:lnTo>
                <a:lnTo>
                  <a:pt x="3997730" y="13573"/>
                </a:lnTo>
                <a:lnTo>
                  <a:pt x="3992214" y="19041"/>
                </a:lnTo>
                <a:lnTo>
                  <a:pt x="3986699" y="24507"/>
                </a:lnTo>
                <a:lnTo>
                  <a:pt x="3983941" y="31044"/>
                </a:lnTo>
                <a:lnTo>
                  <a:pt x="3983941" y="44736"/>
                </a:lnTo>
                <a:lnTo>
                  <a:pt x="3985819" y="49680"/>
                </a:lnTo>
                <a:lnTo>
                  <a:pt x="3989575" y="53483"/>
                </a:lnTo>
                <a:lnTo>
                  <a:pt x="3991572" y="55527"/>
                </a:lnTo>
                <a:lnTo>
                  <a:pt x="3994354" y="57310"/>
                </a:lnTo>
                <a:lnTo>
                  <a:pt x="3997920" y="58831"/>
                </a:lnTo>
                <a:lnTo>
                  <a:pt x="3992119" y="61161"/>
                </a:lnTo>
                <a:lnTo>
                  <a:pt x="3987745" y="64524"/>
                </a:lnTo>
                <a:lnTo>
                  <a:pt x="3984797" y="68922"/>
                </a:lnTo>
                <a:lnTo>
                  <a:pt x="3981849" y="73320"/>
                </a:lnTo>
                <a:lnTo>
                  <a:pt x="3980375" y="78537"/>
                </a:lnTo>
                <a:lnTo>
                  <a:pt x="3980376" y="84883"/>
                </a:lnTo>
                <a:lnTo>
                  <a:pt x="3983004" y="98268"/>
                </a:lnTo>
                <a:lnTo>
                  <a:pt x="3990681" y="108071"/>
                </a:lnTo>
                <a:lnTo>
                  <a:pt x="3991528" y="108718"/>
                </a:lnTo>
                <a:lnTo>
                  <a:pt x="3994425" y="90184"/>
                </a:lnTo>
                <a:lnTo>
                  <a:pt x="3994425" y="78680"/>
                </a:lnTo>
                <a:close/>
              </a:path>
              <a:path w="4270458" h="143690">
                <a:moveTo>
                  <a:pt x="3212899" y="101118"/>
                </a:moveTo>
                <a:lnTo>
                  <a:pt x="3217749" y="105968"/>
                </a:lnTo>
                <a:lnTo>
                  <a:pt x="3222599" y="110817"/>
                </a:lnTo>
                <a:lnTo>
                  <a:pt x="3228471" y="113241"/>
                </a:lnTo>
                <a:lnTo>
                  <a:pt x="3227793" y="101678"/>
                </a:lnTo>
                <a:lnTo>
                  <a:pt x="3224916" y="98801"/>
                </a:lnTo>
                <a:lnTo>
                  <a:pt x="3222040" y="95925"/>
                </a:lnTo>
                <a:lnTo>
                  <a:pt x="3220602" y="92467"/>
                </a:lnTo>
                <a:lnTo>
                  <a:pt x="3220602" y="84384"/>
                </a:lnTo>
                <a:lnTo>
                  <a:pt x="3222040" y="80926"/>
                </a:lnTo>
                <a:lnTo>
                  <a:pt x="3224916" y="78050"/>
                </a:lnTo>
                <a:lnTo>
                  <a:pt x="3227793" y="75173"/>
                </a:lnTo>
                <a:lnTo>
                  <a:pt x="3231276" y="73735"/>
                </a:lnTo>
                <a:lnTo>
                  <a:pt x="3239407" y="73735"/>
                </a:lnTo>
                <a:lnTo>
                  <a:pt x="3242866" y="75173"/>
                </a:lnTo>
                <a:lnTo>
                  <a:pt x="3245742" y="78050"/>
                </a:lnTo>
                <a:lnTo>
                  <a:pt x="3248619" y="80926"/>
                </a:lnTo>
                <a:lnTo>
                  <a:pt x="3250057" y="84384"/>
                </a:lnTo>
                <a:lnTo>
                  <a:pt x="3250057" y="92467"/>
                </a:lnTo>
                <a:lnTo>
                  <a:pt x="3248619" y="95925"/>
                </a:lnTo>
                <a:lnTo>
                  <a:pt x="3245742" y="98801"/>
                </a:lnTo>
                <a:lnTo>
                  <a:pt x="3242866" y="101678"/>
                </a:lnTo>
                <a:lnTo>
                  <a:pt x="3239407" y="103116"/>
                </a:lnTo>
                <a:lnTo>
                  <a:pt x="3235365" y="103116"/>
                </a:lnTo>
                <a:lnTo>
                  <a:pt x="3235365" y="113241"/>
                </a:lnTo>
                <a:lnTo>
                  <a:pt x="3242212" y="113241"/>
                </a:lnTo>
                <a:lnTo>
                  <a:pt x="3248060" y="110817"/>
                </a:lnTo>
                <a:lnTo>
                  <a:pt x="3252909" y="105968"/>
                </a:lnTo>
                <a:lnTo>
                  <a:pt x="3257759" y="101119"/>
                </a:lnTo>
                <a:lnTo>
                  <a:pt x="3260185" y="95271"/>
                </a:lnTo>
                <a:lnTo>
                  <a:pt x="3260185" y="81579"/>
                </a:lnTo>
                <a:lnTo>
                  <a:pt x="3257759" y="75732"/>
                </a:lnTo>
                <a:lnTo>
                  <a:pt x="3252909" y="70883"/>
                </a:lnTo>
                <a:lnTo>
                  <a:pt x="3248060" y="66033"/>
                </a:lnTo>
                <a:lnTo>
                  <a:pt x="3242212" y="63609"/>
                </a:lnTo>
                <a:lnTo>
                  <a:pt x="3228471" y="63609"/>
                </a:lnTo>
                <a:lnTo>
                  <a:pt x="3222599" y="66033"/>
                </a:lnTo>
                <a:lnTo>
                  <a:pt x="3217749" y="70883"/>
                </a:lnTo>
                <a:lnTo>
                  <a:pt x="3212899" y="75732"/>
                </a:lnTo>
                <a:lnTo>
                  <a:pt x="3210474" y="81579"/>
                </a:lnTo>
                <a:lnTo>
                  <a:pt x="3210474" y="95271"/>
                </a:lnTo>
                <a:lnTo>
                  <a:pt x="3212899" y="101118"/>
                </a:lnTo>
                <a:close/>
              </a:path>
              <a:path w="4270458" h="143690">
                <a:moveTo>
                  <a:pt x="3142934" y="51771"/>
                </a:moveTo>
                <a:lnTo>
                  <a:pt x="3147784" y="56621"/>
                </a:lnTo>
                <a:lnTo>
                  <a:pt x="3152633" y="61470"/>
                </a:lnTo>
                <a:lnTo>
                  <a:pt x="3158482" y="63894"/>
                </a:lnTo>
                <a:lnTo>
                  <a:pt x="3157828" y="52330"/>
                </a:lnTo>
                <a:lnTo>
                  <a:pt x="3154952" y="49454"/>
                </a:lnTo>
                <a:lnTo>
                  <a:pt x="3152075" y="46577"/>
                </a:lnTo>
                <a:lnTo>
                  <a:pt x="3150637" y="43119"/>
                </a:lnTo>
                <a:lnTo>
                  <a:pt x="3150637" y="34990"/>
                </a:lnTo>
                <a:lnTo>
                  <a:pt x="3152075" y="31520"/>
                </a:lnTo>
                <a:lnTo>
                  <a:pt x="3154952" y="28667"/>
                </a:lnTo>
                <a:lnTo>
                  <a:pt x="3157828" y="25814"/>
                </a:lnTo>
                <a:lnTo>
                  <a:pt x="3161287" y="24388"/>
                </a:lnTo>
                <a:lnTo>
                  <a:pt x="3169418" y="24388"/>
                </a:lnTo>
                <a:lnTo>
                  <a:pt x="3172900" y="25826"/>
                </a:lnTo>
                <a:lnTo>
                  <a:pt x="3175777" y="28703"/>
                </a:lnTo>
                <a:lnTo>
                  <a:pt x="3178654" y="31579"/>
                </a:lnTo>
                <a:lnTo>
                  <a:pt x="3180092" y="35037"/>
                </a:lnTo>
                <a:lnTo>
                  <a:pt x="3180092" y="43119"/>
                </a:lnTo>
                <a:lnTo>
                  <a:pt x="3178654" y="46577"/>
                </a:lnTo>
                <a:lnTo>
                  <a:pt x="3175777" y="49454"/>
                </a:lnTo>
                <a:lnTo>
                  <a:pt x="3172900" y="52330"/>
                </a:lnTo>
                <a:lnTo>
                  <a:pt x="3169418" y="53768"/>
                </a:lnTo>
                <a:lnTo>
                  <a:pt x="3165328" y="53768"/>
                </a:lnTo>
                <a:lnTo>
                  <a:pt x="3165328" y="63894"/>
                </a:lnTo>
                <a:lnTo>
                  <a:pt x="3172223" y="63894"/>
                </a:lnTo>
                <a:lnTo>
                  <a:pt x="3178095" y="61470"/>
                </a:lnTo>
                <a:lnTo>
                  <a:pt x="3182945" y="56621"/>
                </a:lnTo>
                <a:lnTo>
                  <a:pt x="3187794" y="51771"/>
                </a:lnTo>
                <a:lnTo>
                  <a:pt x="3190219" y="45924"/>
                </a:lnTo>
                <a:lnTo>
                  <a:pt x="3190219" y="32232"/>
                </a:lnTo>
                <a:lnTo>
                  <a:pt x="3187794" y="26373"/>
                </a:lnTo>
                <a:lnTo>
                  <a:pt x="3182945" y="21500"/>
                </a:lnTo>
                <a:lnTo>
                  <a:pt x="3178095" y="16627"/>
                </a:lnTo>
                <a:lnTo>
                  <a:pt x="3172223" y="14191"/>
                </a:lnTo>
                <a:lnTo>
                  <a:pt x="3158482" y="14191"/>
                </a:lnTo>
                <a:lnTo>
                  <a:pt x="3152633" y="16627"/>
                </a:lnTo>
                <a:lnTo>
                  <a:pt x="3147784" y="21500"/>
                </a:lnTo>
                <a:lnTo>
                  <a:pt x="3142934" y="26373"/>
                </a:lnTo>
                <a:lnTo>
                  <a:pt x="3140509" y="32232"/>
                </a:lnTo>
                <a:lnTo>
                  <a:pt x="3140509" y="45924"/>
                </a:lnTo>
                <a:lnTo>
                  <a:pt x="3142934" y="51771"/>
                </a:lnTo>
                <a:close/>
              </a:path>
              <a:path w="4270458" h="143690">
                <a:moveTo>
                  <a:pt x="2771808" y="70027"/>
                </a:moveTo>
                <a:lnTo>
                  <a:pt x="2771808" y="38721"/>
                </a:lnTo>
                <a:lnTo>
                  <a:pt x="2759612" y="38721"/>
                </a:lnTo>
                <a:lnTo>
                  <a:pt x="2759612" y="70027"/>
                </a:lnTo>
                <a:lnTo>
                  <a:pt x="2728516" y="70027"/>
                </a:lnTo>
                <a:lnTo>
                  <a:pt x="2728516" y="82007"/>
                </a:lnTo>
                <a:lnTo>
                  <a:pt x="2759612" y="82007"/>
                </a:lnTo>
                <a:lnTo>
                  <a:pt x="2759612" y="113241"/>
                </a:lnTo>
                <a:lnTo>
                  <a:pt x="2771808" y="113241"/>
                </a:lnTo>
                <a:lnTo>
                  <a:pt x="2771808" y="82007"/>
                </a:lnTo>
                <a:lnTo>
                  <a:pt x="2802904" y="82007"/>
                </a:lnTo>
                <a:lnTo>
                  <a:pt x="2802904" y="70027"/>
                </a:lnTo>
                <a:lnTo>
                  <a:pt x="2771808" y="70027"/>
                </a:lnTo>
                <a:close/>
              </a:path>
              <a:path w="4270458" h="143690">
                <a:moveTo>
                  <a:pt x="2485101" y="78680"/>
                </a:moveTo>
                <a:lnTo>
                  <a:pt x="2487039" y="73842"/>
                </a:lnTo>
                <a:lnTo>
                  <a:pt x="2490914" y="70348"/>
                </a:lnTo>
                <a:lnTo>
                  <a:pt x="2494789" y="66854"/>
                </a:lnTo>
                <a:lnTo>
                  <a:pt x="2499793" y="65106"/>
                </a:lnTo>
                <a:lnTo>
                  <a:pt x="2512250" y="65106"/>
                </a:lnTo>
                <a:lnTo>
                  <a:pt x="2517433" y="66818"/>
                </a:lnTo>
                <a:lnTo>
                  <a:pt x="2521475" y="70241"/>
                </a:lnTo>
                <a:lnTo>
                  <a:pt x="2525516" y="73664"/>
                </a:lnTo>
                <a:lnTo>
                  <a:pt x="2527537" y="78680"/>
                </a:lnTo>
                <a:lnTo>
                  <a:pt x="2527537" y="91658"/>
                </a:lnTo>
                <a:lnTo>
                  <a:pt x="2525575" y="96448"/>
                </a:lnTo>
                <a:lnTo>
                  <a:pt x="2521653" y="99656"/>
                </a:lnTo>
                <a:lnTo>
                  <a:pt x="2522111" y="113488"/>
                </a:lnTo>
                <a:lnTo>
                  <a:pt x="2532173" y="106787"/>
                </a:lnTo>
                <a:lnTo>
                  <a:pt x="2538211" y="100536"/>
                </a:lnTo>
                <a:lnTo>
                  <a:pt x="2541230" y="92918"/>
                </a:lnTo>
                <a:lnTo>
                  <a:pt x="2541230" y="76326"/>
                </a:lnTo>
                <a:lnTo>
                  <a:pt x="2538972" y="70146"/>
                </a:lnTo>
                <a:lnTo>
                  <a:pt x="2534455" y="65392"/>
                </a:lnTo>
                <a:lnTo>
                  <a:pt x="2532030" y="62872"/>
                </a:lnTo>
                <a:lnTo>
                  <a:pt x="2528701" y="60638"/>
                </a:lnTo>
                <a:lnTo>
                  <a:pt x="2524470" y="58688"/>
                </a:lnTo>
                <a:lnTo>
                  <a:pt x="2524113" y="34063"/>
                </a:lnTo>
                <a:lnTo>
                  <a:pt x="2524113" y="42240"/>
                </a:lnTo>
                <a:lnTo>
                  <a:pt x="2522521" y="46007"/>
                </a:lnTo>
                <a:lnTo>
                  <a:pt x="2519335" y="49168"/>
                </a:lnTo>
                <a:lnTo>
                  <a:pt x="2516149" y="52330"/>
                </a:lnTo>
                <a:lnTo>
                  <a:pt x="2511727" y="53911"/>
                </a:lnTo>
                <a:lnTo>
                  <a:pt x="2501220" y="53911"/>
                </a:lnTo>
                <a:lnTo>
                  <a:pt x="2497011" y="52556"/>
                </a:lnTo>
                <a:lnTo>
                  <a:pt x="2493446" y="49846"/>
                </a:lnTo>
                <a:lnTo>
                  <a:pt x="2489880" y="47136"/>
                </a:lnTo>
                <a:lnTo>
                  <a:pt x="2488097" y="43380"/>
                </a:lnTo>
                <a:lnTo>
                  <a:pt x="2488097" y="34300"/>
                </a:lnTo>
                <a:lnTo>
                  <a:pt x="2489476" y="30568"/>
                </a:lnTo>
                <a:lnTo>
                  <a:pt x="2492233" y="27383"/>
                </a:lnTo>
                <a:lnTo>
                  <a:pt x="2494991" y="24198"/>
                </a:lnTo>
                <a:lnTo>
                  <a:pt x="2499460" y="22605"/>
                </a:lnTo>
                <a:lnTo>
                  <a:pt x="2506355" y="10839"/>
                </a:lnTo>
                <a:lnTo>
                  <a:pt x="2496227" y="10839"/>
                </a:lnTo>
                <a:lnTo>
                  <a:pt x="2488406" y="13573"/>
                </a:lnTo>
                <a:lnTo>
                  <a:pt x="2482890" y="19040"/>
                </a:lnTo>
                <a:lnTo>
                  <a:pt x="2477375" y="24507"/>
                </a:lnTo>
                <a:lnTo>
                  <a:pt x="2474617" y="31044"/>
                </a:lnTo>
                <a:lnTo>
                  <a:pt x="2474617" y="44735"/>
                </a:lnTo>
                <a:lnTo>
                  <a:pt x="2476495" y="49679"/>
                </a:lnTo>
                <a:lnTo>
                  <a:pt x="2480251" y="53483"/>
                </a:lnTo>
                <a:lnTo>
                  <a:pt x="2482248" y="55527"/>
                </a:lnTo>
                <a:lnTo>
                  <a:pt x="2485030" y="57310"/>
                </a:lnTo>
                <a:lnTo>
                  <a:pt x="2488596" y="58831"/>
                </a:lnTo>
                <a:lnTo>
                  <a:pt x="2482795" y="61160"/>
                </a:lnTo>
                <a:lnTo>
                  <a:pt x="2478421" y="64524"/>
                </a:lnTo>
                <a:lnTo>
                  <a:pt x="2475473" y="68922"/>
                </a:lnTo>
                <a:lnTo>
                  <a:pt x="2472525" y="73319"/>
                </a:lnTo>
                <a:lnTo>
                  <a:pt x="2471051" y="78537"/>
                </a:lnTo>
                <a:lnTo>
                  <a:pt x="2471052" y="84883"/>
                </a:lnTo>
                <a:lnTo>
                  <a:pt x="2473680" y="98268"/>
                </a:lnTo>
                <a:lnTo>
                  <a:pt x="2481357" y="108071"/>
                </a:lnTo>
                <a:lnTo>
                  <a:pt x="2482204" y="108717"/>
                </a:lnTo>
                <a:lnTo>
                  <a:pt x="2485101" y="90184"/>
                </a:lnTo>
                <a:lnTo>
                  <a:pt x="2485101" y="78680"/>
                </a:lnTo>
                <a:close/>
              </a:path>
              <a:path w="4270458" h="143690">
                <a:moveTo>
                  <a:pt x="2287830" y="101118"/>
                </a:moveTo>
                <a:lnTo>
                  <a:pt x="2292679" y="105967"/>
                </a:lnTo>
                <a:lnTo>
                  <a:pt x="2297529" y="110816"/>
                </a:lnTo>
                <a:lnTo>
                  <a:pt x="2303401" y="113241"/>
                </a:lnTo>
                <a:lnTo>
                  <a:pt x="2302724" y="101677"/>
                </a:lnTo>
                <a:lnTo>
                  <a:pt x="2299847" y="98801"/>
                </a:lnTo>
                <a:lnTo>
                  <a:pt x="2296971" y="95924"/>
                </a:lnTo>
                <a:lnTo>
                  <a:pt x="2295532" y="92466"/>
                </a:lnTo>
                <a:lnTo>
                  <a:pt x="2295532" y="84384"/>
                </a:lnTo>
                <a:lnTo>
                  <a:pt x="2296971" y="80925"/>
                </a:lnTo>
                <a:lnTo>
                  <a:pt x="2299847" y="78050"/>
                </a:lnTo>
                <a:lnTo>
                  <a:pt x="2302724" y="75173"/>
                </a:lnTo>
                <a:lnTo>
                  <a:pt x="2306207" y="73735"/>
                </a:lnTo>
                <a:lnTo>
                  <a:pt x="2314337" y="73735"/>
                </a:lnTo>
                <a:lnTo>
                  <a:pt x="2317796" y="75173"/>
                </a:lnTo>
                <a:lnTo>
                  <a:pt x="2320673" y="78050"/>
                </a:lnTo>
                <a:lnTo>
                  <a:pt x="2323549" y="80925"/>
                </a:lnTo>
                <a:lnTo>
                  <a:pt x="2324988" y="84384"/>
                </a:lnTo>
                <a:lnTo>
                  <a:pt x="2324988" y="92466"/>
                </a:lnTo>
                <a:lnTo>
                  <a:pt x="2323549" y="95924"/>
                </a:lnTo>
                <a:lnTo>
                  <a:pt x="2320673" y="98801"/>
                </a:lnTo>
                <a:lnTo>
                  <a:pt x="2317796" y="101677"/>
                </a:lnTo>
                <a:lnTo>
                  <a:pt x="2314337" y="103115"/>
                </a:lnTo>
                <a:lnTo>
                  <a:pt x="2310295" y="103115"/>
                </a:lnTo>
                <a:lnTo>
                  <a:pt x="2310295" y="113241"/>
                </a:lnTo>
                <a:lnTo>
                  <a:pt x="2317142" y="113241"/>
                </a:lnTo>
                <a:lnTo>
                  <a:pt x="2322990" y="110816"/>
                </a:lnTo>
                <a:lnTo>
                  <a:pt x="2327840" y="105967"/>
                </a:lnTo>
                <a:lnTo>
                  <a:pt x="2332690" y="101118"/>
                </a:lnTo>
                <a:lnTo>
                  <a:pt x="2335115" y="95271"/>
                </a:lnTo>
                <a:lnTo>
                  <a:pt x="2335115" y="81579"/>
                </a:lnTo>
                <a:lnTo>
                  <a:pt x="2332690" y="75732"/>
                </a:lnTo>
                <a:lnTo>
                  <a:pt x="2327840" y="70882"/>
                </a:lnTo>
                <a:lnTo>
                  <a:pt x="2322990" y="66033"/>
                </a:lnTo>
                <a:lnTo>
                  <a:pt x="2317142" y="63609"/>
                </a:lnTo>
                <a:lnTo>
                  <a:pt x="2303401" y="63609"/>
                </a:lnTo>
                <a:lnTo>
                  <a:pt x="2297529" y="66033"/>
                </a:lnTo>
                <a:lnTo>
                  <a:pt x="2292679" y="70882"/>
                </a:lnTo>
                <a:lnTo>
                  <a:pt x="2287830" y="75732"/>
                </a:lnTo>
                <a:lnTo>
                  <a:pt x="2285405" y="81579"/>
                </a:lnTo>
                <a:lnTo>
                  <a:pt x="2285405" y="95271"/>
                </a:lnTo>
                <a:lnTo>
                  <a:pt x="2287830" y="101118"/>
                </a:lnTo>
                <a:close/>
              </a:path>
              <a:path w="4270458" h="143690">
                <a:moveTo>
                  <a:pt x="2217864" y="51771"/>
                </a:moveTo>
                <a:lnTo>
                  <a:pt x="2222715" y="56620"/>
                </a:lnTo>
                <a:lnTo>
                  <a:pt x="2227564" y="61469"/>
                </a:lnTo>
                <a:lnTo>
                  <a:pt x="2233413" y="63894"/>
                </a:lnTo>
                <a:lnTo>
                  <a:pt x="2232758" y="52330"/>
                </a:lnTo>
                <a:lnTo>
                  <a:pt x="2229882" y="49454"/>
                </a:lnTo>
                <a:lnTo>
                  <a:pt x="2227006" y="46577"/>
                </a:lnTo>
                <a:lnTo>
                  <a:pt x="2225567" y="43119"/>
                </a:lnTo>
                <a:lnTo>
                  <a:pt x="2225567" y="34990"/>
                </a:lnTo>
                <a:lnTo>
                  <a:pt x="2227006" y="31520"/>
                </a:lnTo>
                <a:lnTo>
                  <a:pt x="2229882" y="28667"/>
                </a:lnTo>
                <a:lnTo>
                  <a:pt x="2232758" y="25814"/>
                </a:lnTo>
                <a:lnTo>
                  <a:pt x="2236218" y="24388"/>
                </a:lnTo>
                <a:lnTo>
                  <a:pt x="2244348" y="24388"/>
                </a:lnTo>
                <a:lnTo>
                  <a:pt x="2247831" y="25826"/>
                </a:lnTo>
                <a:lnTo>
                  <a:pt x="2250707" y="28702"/>
                </a:lnTo>
                <a:lnTo>
                  <a:pt x="2253584" y="31579"/>
                </a:lnTo>
                <a:lnTo>
                  <a:pt x="2255023" y="35037"/>
                </a:lnTo>
                <a:lnTo>
                  <a:pt x="2255023" y="43119"/>
                </a:lnTo>
                <a:lnTo>
                  <a:pt x="2253584" y="46577"/>
                </a:lnTo>
                <a:lnTo>
                  <a:pt x="2250707" y="49454"/>
                </a:lnTo>
                <a:lnTo>
                  <a:pt x="2247831" y="52330"/>
                </a:lnTo>
                <a:lnTo>
                  <a:pt x="2244348" y="53768"/>
                </a:lnTo>
                <a:lnTo>
                  <a:pt x="2240259" y="53768"/>
                </a:lnTo>
                <a:lnTo>
                  <a:pt x="2240259" y="63894"/>
                </a:lnTo>
                <a:lnTo>
                  <a:pt x="2247154" y="63894"/>
                </a:lnTo>
                <a:lnTo>
                  <a:pt x="2253025" y="61469"/>
                </a:lnTo>
                <a:lnTo>
                  <a:pt x="2257875" y="56620"/>
                </a:lnTo>
                <a:lnTo>
                  <a:pt x="2262725" y="51771"/>
                </a:lnTo>
                <a:lnTo>
                  <a:pt x="2265150" y="45924"/>
                </a:lnTo>
                <a:lnTo>
                  <a:pt x="2265150" y="32232"/>
                </a:lnTo>
                <a:lnTo>
                  <a:pt x="2262725" y="26373"/>
                </a:lnTo>
                <a:lnTo>
                  <a:pt x="2257875" y="21500"/>
                </a:lnTo>
                <a:lnTo>
                  <a:pt x="2253025" y="16627"/>
                </a:lnTo>
                <a:lnTo>
                  <a:pt x="2247154" y="14191"/>
                </a:lnTo>
                <a:lnTo>
                  <a:pt x="2233413" y="14191"/>
                </a:lnTo>
                <a:lnTo>
                  <a:pt x="2227564" y="16627"/>
                </a:lnTo>
                <a:lnTo>
                  <a:pt x="2222715" y="21500"/>
                </a:lnTo>
                <a:lnTo>
                  <a:pt x="2217864" y="26373"/>
                </a:lnTo>
                <a:lnTo>
                  <a:pt x="2215440" y="32232"/>
                </a:lnTo>
                <a:lnTo>
                  <a:pt x="2215440" y="45924"/>
                </a:lnTo>
                <a:lnTo>
                  <a:pt x="2217864" y="51771"/>
                </a:lnTo>
                <a:close/>
              </a:path>
              <a:path w="4270458" h="143690">
                <a:moveTo>
                  <a:pt x="960063" y="114453"/>
                </a:moveTo>
                <a:lnTo>
                  <a:pt x="963641" y="114358"/>
                </a:lnTo>
                <a:lnTo>
                  <a:pt x="966827" y="113978"/>
                </a:lnTo>
                <a:lnTo>
                  <a:pt x="969834" y="113241"/>
                </a:lnTo>
                <a:lnTo>
                  <a:pt x="969834" y="103114"/>
                </a:lnTo>
                <a:lnTo>
                  <a:pt x="965959" y="103329"/>
                </a:lnTo>
                <a:lnTo>
                  <a:pt x="963011" y="103329"/>
                </a:lnTo>
                <a:lnTo>
                  <a:pt x="960348" y="102544"/>
                </a:lnTo>
                <a:lnTo>
                  <a:pt x="957638" y="99858"/>
                </a:lnTo>
                <a:lnTo>
                  <a:pt x="957638" y="47350"/>
                </a:lnTo>
                <a:lnTo>
                  <a:pt x="969834" y="47350"/>
                </a:lnTo>
                <a:lnTo>
                  <a:pt x="969834" y="36867"/>
                </a:lnTo>
                <a:lnTo>
                  <a:pt x="957638" y="36867"/>
                </a:lnTo>
                <a:lnTo>
                  <a:pt x="957638" y="15545"/>
                </a:lnTo>
                <a:lnTo>
                  <a:pt x="944658" y="15545"/>
                </a:lnTo>
                <a:lnTo>
                  <a:pt x="944658" y="36867"/>
                </a:lnTo>
                <a:lnTo>
                  <a:pt x="934317" y="36867"/>
                </a:lnTo>
                <a:lnTo>
                  <a:pt x="934317" y="47350"/>
                </a:lnTo>
                <a:lnTo>
                  <a:pt x="944658" y="47350"/>
                </a:lnTo>
                <a:lnTo>
                  <a:pt x="944658" y="102806"/>
                </a:lnTo>
                <a:lnTo>
                  <a:pt x="945728" y="106787"/>
                </a:lnTo>
                <a:lnTo>
                  <a:pt x="947867" y="109853"/>
                </a:lnTo>
                <a:lnTo>
                  <a:pt x="950007" y="112920"/>
                </a:lnTo>
                <a:lnTo>
                  <a:pt x="954072" y="114453"/>
                </a:lnTo>
                <a:lnTo>
                  <a:pt x="960063" y="114453"/>
                </a:lnTo>
                <a:close/>
              </a:path>
              <a:path w="4270458" h="143690">
                <a:moveTo>
                  <a:pt x="832210" y="143690"/>
                </a:moveTo>
                <a:lnTo>
                  <a:pt x="832210" y="104683"/>
                </a:lnTo>
                <a:lnTo>
                  <a:pt x="835015" y="108154"/>
                </a:lnTo>
                <a:lnTo>
                  <a:pt x="834350" y="92774"/>
                </a:lnTo>
                <a:lnTo>
                  <a:pt x="832590" y="88638"/>
                </a:lnTo>
                <a:lnTo>
                  <a:pt x="831711" y="83623"/>
                </a:lnTo>
                <a:lnTo>
                  <a:pt x="831711" y="70407"/>
                </a:lnTo>
                <a:lnTo>
                  <a:pt x="832590" y="64369"/>
                </a:lnTo>
                <a:lnTo>
                  <a:pt x="834350" y="59615"/>
                </a:lnTo>
                <a:lnTo>
                  <a:pt x="837630" y="50725"/>
                </a:lnTo>
                <a:lnTo>
                  <a:pt x="837226" y="41193"/>
                </a:lnTo>
                <a:lnTo>
                  <a:pt x="834420" y="43879"/>
                </a:lnTo>
                <a:lnTo>
                  <a:pt x="831853" y="47350"/>
                </a:lnTo>
                <a:lnTo>
                  <a:pt x="831853" y="37224"/>
                </a:lnTo>
                <a:lnTo>
                  <a:pt x="819372" y="37224"/>
                </a:lnTo>
                <a:lnTo>
                  <a:pt x="819372" y="143690"/>
                </a:lnTo>
                <a:lnTo>
                  <a:pt x="832210" y="143690"/>
                </a:lnTo>
                <a:close/>
              </a:path>
              <a:path w="4270458" h="143690">
                <a:moveTo>
                  <a:pt x="472710" y="106731"/>
                </a:moveTo>
                <a:lnTo>
                  <a:pt x="483182" y="113699"/>
                </a:lnTo>
                <a:lnTo>
                  <a:pt x="496482" y="116022"/>
                </a:lnTo>
                <a:lnTo>
                  <a:pt x="502411" y="115698"/>
                </a:lnTo>
                <a:lnTo>
                  <a:pt x="515122" y="111940"/>
                </a:lnTo>
                <a:lnTo>
                  <a:pt x="515204" y="95306"/>
                </a:lnTo>
                <a:lnTo>
                  <a:pt x="512042" y="101748"/>
                </a:lnTo>
                <a:lnTo>
                  <a:pt x="506206" y="104968"/>
                </a:lnTo>
                <a:lnTo>
                  <a:pt x="489945" y="104968"/>
                </a:lnTo>
                <a:lnTo>
                  <a:pt x="484287" y="102259"/>
                </a:lnTo>
                <a:lnTo>
                  <a:pt x="480721" y="96839"/>
                </a:lnTo>
                <a:lnTo>
                  <a:pt x="477154" y="91420"/>
                </a:lnTo>
                <a:lnTo>
                  <a:pt x="475371" y="84645"/>
                </a:lnTo>
                <a:lnTo>
                  <a:pt x="472710" y="106731"/>
                </a:lnTo>
                <a:close/>
              </a:path>
              <a:path w="4270458" h="143690">
                <a:moveTo>
                  <a:pt x="412325" y="114453"/>
                </a:moveTo>
                <a:lnTo>
                  <a:pt x="415903" y="114358"/>
                </a:lnTo>
                <a:lnTo>
                  <a:pt x="419088" y="113978"/>
                </a:lnTo>
                <a:lnTo>
                  <a:pt x="422095" y="113241"/>
                </a:lnTo>
                <a:lnTo>
                  <a:pt x="422095" y="103114"/>
                </a:lnTo>
                <a:lnTo>
                  <a:pt x="418220" y="103329"/>
                </a:lnTo>
                <a:lnTo>
                  <a:pt x="415273" y="103329"/>
                </a:lnTo>
                <a:lnTo>
                  <a:pt x="412610" y="102544"/>
                </a:lnTo>
                <a:lnTo>
                  <a:pt x="409900" y="99858"/>
                </a:lnTo>
                <a:lnTo>
                  <a:pt x="409900" y="47350"/>
                </a:lnTo>
                <a:lnTo>
                  <a:pt x="422095" y="47350"/>
                </a:lnTo>
                <a:lnTo>
                  <a:pt x="422095" y="36867"/>
                </a:lnTo>
                <a:lnTo>
                  <a:pt x="409900" y="36867"/>
                </a:lnTo>
                <a:lnTo>
                  <a:pt x="409900" y="15545"/>
                </a:lnTo>
                <a:lnTo>
                  <a:pt x="396920" y="15545"/>
                </a:lnTo>
                <a:lnTo>
                  <a:pt x="396920" y="36867"/>
                </a:lnTo>
                <a:lnTo>
                  <a:pt x="386578" y="36867"/>
                </a:lnTo>
                <a:lnTo>
                  <a:pt x="386578" y="47350"/>
                </a:lnTo>
                <a:lnTo>
                  <a:pt x="396920" y="47350"/>
                </a:lnTo>
                <a:lnTo>
                  <a:pt x="396920" y="102805"/>
                </a:lnTo>
                <a:lnTo>
                  <a:pt x="397989" y="106787"/>
                </a:lnTo>
                <a:lnTo>
                  <a:pt x="400129" y="109853"/>
                </a:lnTo>
                <a:lnTo>
                  <a:pt x="402269" y="112920"/>
                </a:lnTo>
                <a:lnTo>
                  <a:pt x="406334" y="114453"/>
                </a:lnTo>
                <a:lnTo>
                  <a:pt x="412325" y="114453"/>
                </a:lnTo>
                <a:close/>
              </a:path>
              <a:path w="4270458" h="143690">
                <a:moveTo>
                  <a:pt x="241443" y="106731"/>
                </a:moveTo>
                <a:lnTo>
                  <a:pt x="251915" y="113699"/>
                </a:lnTo>
                <a:lnTo>
                  <a:pt x="265215" y="116022"/>
                </a:lnTo>
                <a:lnTo>
                  <a:pt x="271144" y="115698"/>
                </a:lnTo>
                <a:lnTo>
                  <a:pt x="283855" y="111940"/>
                </a:lnTo>
                <a:lnTo>
                  <a:pt x="283937" y="95306"/>
                </a:lnTo>
                <a:lnTo>
                  <a:pt x="280775" y="101748"/>
                </a:lnTo>
                <a:lnTo>
                  <a:pt x="274938" y="104968"/>
                </a:lnTo>
                <a:lnTo>
                  <a:pt x="258677" y="104968"/>
                </a:lnTo>
                <a:lnTo>
                  <a:pt x="253019" y="102259"/>
                </a:lnTo>
                <a:lnTo>
                  <a:pt x="249453" y="96839"/>
                </a:lnTo>
                <a:lnTo>
                  <a:pt x="245887" y="91420"/>
                </a:lnTo>
                <a:lnTo>
                  <a:pt x="244104" y="84645"/>
                </a:lnTo>
                <a:lnTo>
                  <a:pt x="241443" y="106731"/>
                </a:lnTo>
                <a:close/>
              </a:path>
              <a:path w="4270458" h="143690">
                <a:moveTo>
                  <a:pt x="1996" y="37865"/>
                </a:moveTo>
                <a:lnTo>
                  <a:pt x="1996" y="45947"/>
                </a:lnTo>
                <a:lnTo>
                  <a:pt x="4445" y="52270"/>
                </a:lnTo>
                <a:lnTo>
                  <a:pt x="9342" y="56834"/>
                </a:lnTo>
                <a:lnTo>
                  <a:pt x="14239" y="61398"/>
                </a:lnTo>
                <a:lnTo>
                  <a:pt x="14834" y="41716"/>
                </a:lnTo>
                <a:lnTo>
                  <a:pt x="14834" y="33111"/>
                </a:lnTo>
                <a:lnTo>
                  <a:pt x="16153" y="29380"/>
                </a:lnTo>
                <a:lnTo>
                  <a:pt x="18792" y="25814"/>
                </a:lnTo>
                <a:lnTo>
                  <a:pt x="22679" y="9579"/>
                </a:lnTo>
                <a:lnTo>
                  <a:pt x="15250" y="12526"/>
                </a:lnTo>
                <a:lnTo>
                  <a:pt x="9948" y="18326"/>
                </a:lnTo>
                <a:lnTo>
                  <a:pt x="4647" y="24126"/>
                </a:lnTo>
                <a:lnTo>
                  <a:pt x="1996" y="30639"/>
                </a:lnTo>
                <a:lnTo>
                  <a:pt x="1996" y="37865"/>
                </a:lnTo>
                <a:close/>
              </a:path>
              <a:path w="4270458" h="143690">
                <a:moveTo>
                  <a:pt x="50042" y="58070"/>
                </a:moveTo>
                <a:lnTo>
                  <a:pt x="39011" y="54980"/>
                </a:lnTo>
                <a:lnTo>
                  <a:pt x="39011" y="20323"/>
                </a:lnTo>
                <a:lnTo>
                  <a:pt x="45573" y="20561"/>
                </a:lnTo>
                <a:lnTo>
                  <a:pt x="50351" y="23080"/>
                </a:lnTo>
                <a:lnTo>
                  <a:pt x="53347" y="27882"/>
                </a:lnTo>
                <a:lnTo>
                  <a:pt x="54963" y="30497"/>
                </a:lnTo>
                <a:lnTo>
                  <a:pt x="55938" y="33611"/>
                </a:lnTo>
                <a:lnTo>
                  <a:pt x="56271" y="37224"/>
                </a:lnTo>
                <a:lnTo>
                  <a:pt x="68752" y="37224"/>
                </a:lnTo>
                <a:lnTo>
                  <a:pt x="68514" y="29142"/>
                </a:lnTo>
                <a:lnTo>
                  <a:pt x="65863" y="22641"/>
                </a:lnTo>
                <a:lnTo>
                  <a:pt x="60800" y="17720"/>
                </a:lnTo>
                <a:lnTo>
                  <a:pt x="55736" y="12800"/>
                </a:lnTo>
                <a:lnTo>
                  <a:pt x="48473" y="10007"/>
                </a:lnTo>
                <a:lnTo>
                  <a:pt x="39011" y="9341"/>
                </a:lnTo>
                <a:lnTo>
                  <a:pt x="39011" y="0"/>
                </a:lnTo>
                <a:lnTo>
                  <a:pt x="32236" y="0"/>
                </a:lnTo>
                <a:lnTo>
                  <a:pt x="32236" y="9484"/>
                </a:lnTo>
                <a:lnTo>
                  <a:pt x="22679" y="9579"/>
                </a:lnTo>
                <a:lnTo>
                  <a:pt x="18792" y="25814"/>
                </a:lnTo>
                <a:lnTo>
                  <a:pt x="21431" y="22248"/>
                </a:lnTo>
                <a:lnTo>
                  <a:pt x="25865" y="20347"/>
                </a:lnTo>
                <a:lnTo>
                  <a:pt x="32093" y="20109"/>
                </a:lnTo>
                <a:lnTo>
                  <a:pt x="32093" y="53625"/>
                </a:lnTo>
                <a:lnTo>
                  <a:pt x="26815" y="52579"/>
                </a:lnTo>
                <a:lnTo>
                  <a:pt x="22620" y="50725"/>
                </a:lnTo>
                <a:lnTo>
                  <a:pt x="19505" y="48063"/>
                </a:lnTo>
                <a:lnTo>
                  <a:pt x="16391" y="45401"/>
                </a:lnTo>
                <a:lnTo>
                  <a:pt x="14834" y="41716"/>
                </a:lnTo>
                <a:lnTo>
                  <a:pt x="14239" y="61398"/>
                </a:lnTo>
                <a:lnTo>
                  <a:pt x="21823" y="64654"/>
                </a:lnTo>
                <a:lnTo>
                  <a:pt x="32093" y="66604"/>
                </a:lnTo>
                <a:lnTo>
                  <a:pt x="32093" y="105468"/>
                </a:lnTo>
                <a:lnTo>
                  <a:pt x="24105" y="104802"/>
                </a:lnTo>
                <a:lnTo>
                  <a:pt x="18637" y="101783"/>
                </a:lnTo>
                <a:lnTo>
                  <a:pt x="15690" y="96412"/>
                </a:lnTo>
                <a:lnTo>
                  <a:pt x="14025" y="93416"/>
                </a:lnTo>
                <a:lnTo>
                  <a:pt x="13003" y="88663"/>
                </a:lnTo>
                <a:lnTo>
                  <a:pt x="12623" y="82149"/>
                </a:lnTo>
                <a:lnTo>
                  <a:pt x="0" y="82149"/>
                </a:lnTo>
                <a:lnTo>
                  <a:pt x="0" y="90327"/>
                </a:lnTo>
                <a:lnTo>
                  <a:pt x="1354" y="96816"/>
                </a:lnTo>
                <a:lnTo>
                  <a:pt x="4064" y="101617"/>
                </a:lnTo>
                <a:lnTo>
                  <a:pt x="7576" y="106484"/>
                </a:lnTo>
                <a:lnTo>
                  <a:pt x="17775" y="113310"/>
                </a:lnTo>
                <a:lnTo>
                  <a:pt x="32236" y="116307"/>
                </a:lnTo>
                <a:lnTo>
                  <a:pt x="32236" y="130141"/>
                </a:lnTo>
                <a:lnTo>
                  <a:pt x="39011" y="130141"/>
                </a:lnTo>
                <a:lnTo>
                  <a:pt x="39011" y="68315"/>
                </a:lnTo>
                <a:lnTo>
                  <a:pt x="44955" y="69931"/>
                </a:lnTo>
                <a:lnTo>
                  <a:pt x="49186" y="71643"/>
                </a:lnTo>
                <a:lnTo>
                  <a:pt x="51706" y="73450"/>
                </a:lnTo>
                <a:lnTo>
                  <a:pt x="56081" y="76539"/>
                </a:lnTo>
                <a:lnTo>
                  <a:pt x="58268" y="81056"/>
                </a:lnTo>
                <a:lnTo>
                  <a:pt x="58268" y="90754"/>
                </a:lnTo>
                <a:lnTo>
                  <a:pt x="57459" y="94058"/>
                </a:lnTo>
                <a:lnTo>
                  <a:pt x="55843" y="96910"/>
                </a:lnTo>
                <a:lnTo>
                  <a:pt x="54202" y="113407"/>
                </a:lnTo>
                <a:lnTo>
                  <a:pt x="58767" y="110459"/>
                </a:lnTo>
                <a:lnTo>
                  <a:pt x="62048" y="107947"/>
                </a:lnTo>
                <a:lnTo>
                  <a:pt x="68841" y="97741"/>
                </a:lnTo>
                <a:lnTo>
                  <a:pt x="71105" y="83504"/>
                </a:lnTo>
                <a:lnTo>
                  <a:pt x="71105" y="74757"/>
                </a:lnTo>
                <a:lnTo>
                  <a:pt x="67896" y="68149"/>
                </a:lnTo>
                <a:lnTo>
                  <a:pt x="61477" y="63680"/>
                </a:lnTo>
                <a:lnTo>
                  <a:pt x="57531" y="60970"/>
                </a:lnTo>
                <a:lnTo>
                  <a:pt x="50042" y="58070"/>
                </a:lnTo>
                <a:close/>
              </a:path>
              <a:path w="4270458" h="143690">
                <a:moveTo>
                  <a:pt x="52752" y="102473"/>
                </a:moveTo>
                <a:lnTo>
                  <a:pt x="47142" y="105444"/>
                </a:lnTo>
                <a:lnTo>
                  <a:pt x="39011" y="105824"/>
                </a:lnTo>
                <a:lnTo>
                  <a:pt x="39011" y="116307"/>
                </a:lnTo>
                <a:lnTo>
                  <a:pt x="47617" y="115356"/>
                </a:lnTo>
                <a:lnTo>
                  <a:pt x="54202" y="113407"/>
                </a:lnTo>
                <a:lnTo>
                  <a:pt x="55843" y="96910"/>
                </a:lnTo>
                <a:lnTo>
                  <a:pt x="52752" y="102473"/>
                </a:lnTo>
                <a:close/>
              </a:path>
              <a:path w="4270458" h="143690">
                <a:moveTo>
                  <a:pt x="141875" y="38367"/>
                </a:moveTo>
                <a:lnTo>
                  <a:pt x="147572" y="28845"/>
                </a:lnTo>
                <a:lnTo>
                  <a:pt x="148900" y="27411"/>
                </a:lnTo>
                <a:lnTo>
                  <a:pt x="159443" y="20330"/>
                </a:lnTo>
                <a:lnTo>
                  <a:pt x="172570" y="17970"/>
                </a:lnTo>
                <a:lnTo>
                  <a:pt x="181033" y="17970"/>
                </a:lnTo>
                <a:lnTo>
                  <a:pt x="187607" y="19943"/>
                </a:lnTo>
                <a:lnTo>
                  <a:pt x="192290" y="23888"/>
                </a:lnTo>
                <a:lnTo>
                  <a:pt x="196974" y="27834"/>
                </a:lnTo>
                <a:lnTo>
                  <a:pt x="200100" y="33183"/>
                </a:lnTo>
                <a:lnTo>
                  <a:pt x="201669" y="39933"/>
                </a:lnTo>
                <a:lnTo>
                  <a:pt x="215505" y="39933"/>
                </a:lnTo>
                <a:lnTo>
                  <a:pt x="211534" y="26709"/>
                </a:lnTo>
                <a:lnTo>
                  <a:pt x="203309" y="16116"/>
                </a:lnTo>
                <a:lnTo>
                  <a:pt x="198015" y="11992"/>
                </a:lnTo>
                <a:lnTo>
                  <a:pt x="186573" y="7223"/>
                </a:lnTo>
                <a:lnTo>
                  <a:pt x="172428" y="5633"/>
                </a:lnTo>
                <a:lnTo>
                  <a:pt x="170257" y="5669"/>
                </a:lnTo>
                <a:lnTo>
                  <a:pt x="156755" y="7776"/>
                </a:lnTo>
                <a:lnTo>
                  <a:pt x="145283" y="13136"/>
                </a:lnTo>
                <a:lnTo>
                  <a:pt x="135840" y="21749"/>
                </a:lnTo>
                <a:lnTo>
                  <a:pt x="128535" y="33654"/>
                </a:lnTo>
                <a:lnTo>
                  <a:pt x="124813" y="45862"/>
                </a:lnTo>
                <a:lnTo>
                  <a:pt x="123573" y="59758"/>
                </a:lnTo>
                <a:lnTo>
                  <a:pt x="124268" y="71674"/>
                </a:lnTo>
                <a:lnTo>
                  <a:pt x="127194" y="84974"/>
                </a:lnTo>
                <a:lnTo>
                  <a:pt x="132407" y="96049"/>
                </a:lnTo>
                <a:lnTo>
                  <a:pt x="139906" y="104897"/>
                </a:lnTo>
                <a:lnTo>
                  <a:pt x="145672" y="109240"/>
                </a:lnTo>
                <a:lnTo>
                  <a:pt x="157235" y="114273"/>
                </a:lnTo>
                <a:lnTo>
                  <a:pt x="170573" y="115950"/>
                </a:lnTo>
                <a:lnTo>
                  <a:pt x="182482" y="114741"/>
                </a:lnTo>
                <a:lnTo>
                  <a:pt x="194426" y="110260"/>
                </a:lnTo>
                <a:lnTo>
                  <a:pt x="204236" y="102473"/>
                </a:lnTo>
                <a:lnTo>
                  <a:pt x="207396" y="98691"/>
                </a:lnTo>
                <a:lnTo>
                  <a:pt x="213450" y="87650"/>
                </a:lnTo>
                <a:lnTo>
                  <a:pt x="216503" y="74733"/>
                </a:lnTo>
                <a:lnTo>
                  <a:pt x="202667" y="74733"/>
                </a:lnTo>
                <a:lnTo>
                  <a:pt x="201241" y="81626"/>
                </a:lnTo>
                <a:lnTo>
                  <a:pt x="199077" y="87189"/>
                </a:lnTo>
                <a:lnTo>
                  <a:pt x="196177" y="91420"/>
                </a:lnTo>
                <a:lnTo>
                  <a:pt x="195324" y="92613"/>
                </a:lnTo>
                <a:lnTo>
                  <a:pt x="185491" y="100757"/>
                </a:lnTo>
                <a:lnTo>
                  <a:pt x="172285" y="103471"/>
                </a:lnTo>
                <a:lnTo>
                  <a:pt x="169110" y="103367"/>
                </a:lnTo>
                <a:lnTo>
                  <a:pt x="156148" y="100038"/>
                </a:lnTo>
                <a:lnTo>
                  <a:pt x="146645" y="92026"/>
                </a:lnTo>
                <a:lnTo>
                  <a:pt x="143800" y="87626"/>
                </a:lnTo>
                <a:lnTo>
                  <a:pt x="139488" y="76067"/>
                </a:lnTo>
                <a:lnTo>
                  <a:pt x="138051" y="62182"/>
                </a:lnTo>
                <a:lnTo>
                  <a:pt x="138732" y="50998"/>
                </a:lnTo>
                <a:lnTo>
                  <a:pt x="141875" y="38367"/>
                </a:lnTo>
                <a:close/>
              </a:path>
              <a:path w="4270458" h="143690">
                <a:moveTo>
                  <a:pt x="293101" y="103970"/>
                </a:moveTo>
                <a:lnTo>
                  <a:pt x="296360" y="98849"/>
                </a:lnTo>
                <a:lnTo>
                  <a:pt x="300656" y="87172"/>
                </a:lnTo>
                <a:lnTo>
                  <a:pt x="302088" y="73450"/>
                </a:lnTo>
                <a:lnTo>
                  <a:pt x="301784" y="67131"/>
                </a:lnTo>
                <a:lnTo>
                  <a:pt x="298582" y="54227"/>
                </a:lnTo>
                <a:lnTo>
                  <a:pt x="291889" y="44497"/>
                </a:lnTo>
                <a:lnTo>
                  <a:pt x="279879" y="36861"/>
                </a:lnTo>
                <a:lnTo>
                  <a:pt x="266926" y="34656"/>
                </a:lnTo>
                <a:lnTo>
                  <a:pt x="263306" y="34801"/>
                </a:lnTo>
                <a:lnTo>
                  <a:pt x="250673" y="38187"/>
                </a:lnTo>
                <a:lnTo>
                  <a:pt x="240681" y="46066"/>
                </a:lnTo>
                <a:lnTo>
                  <a:pt x="236996" y="51224"/>
                </a:lnTo>
                <a:lnTo>
                  <a:pt x="232432" y="62755"/>
                </a:lnTo>
                <a:lnTo>
                  <a:pt x="230910" y="76730"/>
                </a:lnTo>
                <a:lnTo>
                  <a:pt x="231136" y="82159"/>
                </a:lnTo>
                <a:lnTo>
                  <a:pt x="234007" y="95061"/>
                </a:lnTo>
                <a:lnTo>
                  <a:pt x="240182" y="105361"/>
                </a:lnTo>
                <a:lnTo>
                  <a:pt x="241443" y="106731"/>
                </a:lnTo>
                <a:lnTo>
                  <a:pt x="244104" y="84645"/>
                </a:lnTo>
                <a:lnTo>
                  <a:pt x="244104" y="68054"/>
                </a:lnTo>
                <a:lnTo>
                  <a:pt x="245887" y="60827"/>
                </a:lnTo>
                <a:lnTo>
                  <a:pt x="249453" y="54837"/>
                </a:lnTo>
                <a:lnTo>
                  <a:pt x="253019" y="48847"/>
                </a:lnTo>
                <a:lnTo>
                  <a:pt x="258725" y="45852"/>
                </a:lnTo>
                <a:lnTo>
                  <a:pt x="275414" y="45852"/>
                </a:lnTo>
                <a:lnTo>
                  <a:pt x="281642" y="49370"/>
                </a:lnTo>
                <a:lnTo>
                  <a:pt x="285256" y="56406"/>
                </a:lnTo>
                <a:lnTo>
                  <a:pt x="287538" y="60875"/>
                </a:lnTo>
                <a:lnTo>
                  <a:pt x="288679" y="66675"/>
                </a:lnTo>
                <a:lnTo>
                  <a:pt x="288679" y="81698"/>
                </a:lnTo>
                <a:lnTo>
                  <a:pt x="287098" y="88865"/>
                </a:lnTo>
                <a:lnTo>
                  <a:pt x="283937" y="95306"/>
                </a:lnTo>
                <a:lnTo>
                  <a:pt x="283855" y="111940"/>
                </a:lnTo>
                <a:lnTo>
                  <a:pt x="293101" y="103970"/>
                </a:lnTo>
                <a:close/>
              </a:path>
              <a:path w="4270458" h="143690">
                <a:moveTo>
                  <a:pt x="335394" y="103257"/>
                </a:moveTo>
                <a:lnTo>
                  <a:pt x="332161" y="99121"/>
                </a:lnTo>
                <a:lnTo>
                  <a:pt x="330401" y="96839"/>
                </a:lnTo>
                <a:lnTo>
                  <a:pt x="329332" y="93559"/>
                </a:lnTo>
                <a:lnTo>
                  <a:pt x="328951" y="89280"/>
                </a:lnTo>
                <a:lnTo>
                  <a:pt x="316613" y="89280"/>
                </a:lnTo>
                <a:lnTo>
                  <a:pt x="316946" y="96887"/>
                </a:lnTo>
                <a:lnTo>
                  <a:pt x="319478" y="103269"/>
                </a:lnTo>
                <a:lnTo>
                  <a:pt x="324208" y="108427"/>
                </a:lnTo>
                <a:lnTo>
                  <a:pt x="328939" y="113585"/>
                </a:lnTo>
                <a:lnTo>
                  <a:pt x="336987" y="116164"/>
                </a:lnTo>
                <a:lnTo>
                  <a:pt x="358906" y="116164"/>
                </a:lnTo>
                <a:lnTo>
                  <a:pt x="366763" y="113693"/>
                </a:lnTo>
                <a:lnTo>
                  <a:pt x="371922" y="108748"/>
                </a:lnTo>
                <a:lnTo>
                  <a:pt x="377080" y="103804"/>
                </a:lnTo>
                <a:lnTo>
                  <a:pt x="379660" y="97933"/>
                </a:lnTo>
                <a:lnTo>
                  <a:pt x="379660" y="84099"/>
                </a:lnTo>
                <a:lnTo>
                  <a:pt x="377164" y="78940"/>
                </a:lnTo>
                <a:lnTo>
                  <a:pt x="372171" y="75660"/>
                </a:lnTo>
                <a:lnTo>
                  <a:pt x="369033" y="73568"/>
                </a:lnTo>
                <a:lnTo>
                  <a:pt x="362852" y="71405"/>
                </a:lnTo>
                <a:lnTo>
                  <a:pt x="353628" y="69171"/>
                </a:lnTo>
                <a:lnTo>
                  <a:pt x="345141" y="67103"/>
                </a:lnTo>
                <a:lnTo>
                  <a:pt x="341432" y="66199"/>
                </a:lnTo>
                <a:lnTo>
                  <a:pt x="338627" y="65154"/>
                </a:lnTo>
                <a:lnTo>
                  <a:pt x="336725" y="63965"/>
                </a:lnTo>
                <a:lnTo>
                  <a:pt x="333444" y="61969"/>
                </a:lnTo>
                <a:lnTo>
                  <a:pt x="331804" y="59306"/>
                </a:lnTo>
                <a:lnTo>
                  <a:pt x="331804" y="52936"/>
                </a:lnTo>
                <a:lnTo>
                  <a:pt x="333052" y="50488"/>
                </a:lnTo>
                <a:lnTo>
                  <a:pt x="335548" y="48633"/>
                </a:lnTo>
                <a:lnTo>
                  <a:pt x="338045" y="46779"/>
                </a:lnTo>
                <a:lnTo>
                  <a:pt x="341718" y="45852"/>
                </a:lnTo>
                <a:lnTo>
                  <a:pt x="353842" y="45852"/>
                </a:lnTo>
                <a:lnTo>
                  <a:pt x="358953" y="47540"/>
                </a:lnTo>
                <a:lnTo>
                  <a:pt x="361901" y="50916"/>
                </a:lnTo>
                <a:lnTo>
                  <a:pt x="363708" y="53292"/>
                </a:lnTo>
                <a:lnTo>
                  <a:pt x="364730" y="55931"/>
                </a:lnTo>
                <a:lnTo>
                  <a:pt x="364968" y="58831"/>
                </a:lnTo>
                <a:lnTo>
                  <a:pt x="377093" y="58831"/>
                </a:lnTo>
                <a:lnTo>
                  <a:pt x="377188" y="53887"/>
                </a:lnTo>
                <a:lnTo>
                  <a:pt x="375642" y="49275"/>
                </a:lnTo>
                <a:lnTo>
                  <a:pt x="372456" y="44996"/>
                </a:lnTo>
                <a:lnTo>
                  <a:pt x="361730" y="37132"/>
                </a:lnTo>
                <a:lnTo>
                  <a:pt x="347566" y="34871"/>
                </a:lnTo>
                <a:lnTo>
                  <a:pt x="338770" y="34871"/>
                </a:lnTo>
                <a:lnTo>
                  <a:pt x="331769" y="37105"/>
                </a:lnTo>
                <a:lnTo>
                  <a:pt x="326562" y="41574"/>
                </a:lnTo>
                <a:lnTo>
                  <a:pt x="321356" y="46042"/>
                </a:lnTo>
                <a:lnTo>
                  <a:pt x="318753" y="51890"/>
                </a:lnTo>
                <a:lnTo>
                  <a:pt x="318753" y="65249"/>
                </a:lnTo>
                <a:lnTo>
                  <a:pt x="321510" y="70050"/>
                </a:lnTo>
                <a:lnTo>
                  <a:pt x="327026" y="73521"/>
                </a:lnTo>
                <a:lnTo>
                  <a:pt x="330116" y="75518"/>
                </a:lnTo>
                <a:lnTo>
                  <a:pt x="334918" y="77324"/>
                </a:lnTo>
                <a:lnTo>
                  <a:pt x="341432" y="78940"/>
                </a:lnTo>
                <a:lnTo>
                  <a:pt x="351631" y="81507"/>
                </a:lnTo>
                <a:lnTo>
                  <a:pt x="357099" y="82886"/>
                </a:lnTo>
                <a:lnTo>
                  <a:pt x="360760" y="84099"/>
                </a:lnTo>
                <a:lnTo>
                  <a:pt x="362615" y="85144"/>
                </a:lnTo>
                <a:lnTo>
                  <a:pt x="365515" y="86856"/>
                </a:lnTo>
                <a:lnTo>
                  <a:pt x="366965" y="89352"/>
                </a:lnTo>
                <a:lnTo>
                  <a:pt x="366965" y="96958"/>
                </a:lnTo>
                <a:lnTo>
                  <a:pt x="365159" y="100155"/>
                </a:lnTo>
                <a:lnTo>
                  <a:pt x="361545" y="102223"/>
                </a:lnTo>
                <a:lnTo>
                  <a:pt x="357931" y="104291"/>
                </a:lnTo>
                <a:lnTo>
                  <a:pt x="353747" y="105325"/>
                </a:lnTo>
                <a:lnTo>
                  <a:pt x="341004" y="105325"/>
                </a:lnTo>
                <a:lnTo>
                  <a:pt x="335394" y="103257"/>
                </a:lnTo>
                <a:close/>
              </a:path>
              <a:path w="4270458" h="143690">
                <a:moveTo>
                  <a:pt x="524369" y="103970"/>
                </a:moveTo>
                <a:lnTo>
                  <a:pt x="527628" y="98849"/>
                </a:lnTo>
                <a:lnTo>
                  <a:pt x="531923" y="87172"/>
                </a:lnTo>
                <a:lnTo>
                  <a:pt x="533355" y="73450"/>
                </a:lnTo>
                <a:lnTo>
                  <a:pt x="533051" y="67131"/>
                </a:lnTo>
                <a:lnTo>
                  <a:pt x="529849" y="54227"/>
                </a:lnTo>
                <a:lnTo>
                  <a:pt x="523156" y="44497"/>
                </a:lnTo>
                <a:lnTo>
                  <a:pt x="511147" y="36861"/>
                </a:lnTo>
                <a:lnTo>
                  <a:pt x="498194" y="34656"/>
                </a:lnTo>
                <a:lnTo>
                  <a:pt x="494573" y="34801"/>
                </a:lnTo>
                <a:lnTo>
                  <a:pt x="481940" y="38187"/>
                </a:lnTo>
                <a:lnTo>
                  <a:pt x="471948" y="46066"/>
                </a:lnTo>
                <a:lnTo>
                  <a:pt x="468264" y="51224"/>
                </a:lnTo>
                <a:lnTo>
                  <a:pt x="463699" y="62755"/>
                </a:lnTo>
                <a:lnTo>
                  <a:pt x="462177" y="76730"/>
                </a:lnTo>
                <a:lnTo>
                  <a:pt x="462403" y="82159"/>
                </a:lnTo>
                <a:lnTo>
                  <a:pt x="465275" y="95061"/>
                </a:lnTo>
                <a:lnTo>
                  <a:pt x="471449" y="105361"/>
                </a:lnTo>
                <a:lnTo>
                  <a:pt x="472710" y="106731"/>
                </a:lnTo>
                <a:lnTo>
                  <a:pt x="475371" y="84645"/>
                </a:lnTo>
                <a:lnTo>
                  <a:pt x="475371" y="68054"/>
                </a:lnTo>
                <a:lnTo>
                  <a:pt x="477154" y="60827"/>
                </a:lnTo>
                <a:lnTo>
                  <a:pt x="480721" y="54837"/>
                </a:lnTo>
                <a:lnTo>
                  <a:pt x="484287" y="48847"/>
                </a:lnTo>
                <a:lnTo>
                  <a:pt x="489992" y="45852"/>
                </a:lnTo>
                <a:lnTo>
                  <a:pt x="506681" y="45852"/>
                </a:lnTo>
                <a:lnTo>
                  <a:pt x="512910" y="49370"/>
                </a:lnTo>
                <a:lnTo>
                  <a:pt x="516523" y="56406"/>
                </a:lnTo>
                <a:lnTo>
                  <a:pt x="518805" y="60875"/>
                </a:lnTo>
                <a:lnTo>
                  <a:pt x="519947" y="66675"/>
                </a:lnTo>
                <a:lnTo>
                  <a:pt x="519947" y="81698"/>
                </a:lnTo>
                <a:lnTo>
                  <a:pt x="518366" y="88865"/>
                </a:lnTo>
                <a:lnTo>
                  <a:pt x="515204" y="95306"/>
                </a:lnTo>
                <a:lnTo>
                  <a:pt x="515122" y="111940"/>
                </a:lnTo>
                <a:lnTo>
                  <a:pt x="524369" y="103970"/>
                </a:lnTo>
                <a:close/>
              </a:path>
              <a:path w="4270458" h="143690">
                <a:moveTo>
                  <a:pt x="569015" y="23805"/>
                </a:moveTo>
                <a:lnTo>
                  <a:pt x="569776" y="21785"/>
                </a:lnTo>
                <a:lnTo>
                  <a:pt x="572866" y="18754"/>
                </a:lnTo>
                <a:lnTo>
                  <a:pt x="578441" y="18790"/>
                </a:lnTo>
                <a:lnTo>
                  <a:pt x="581330" y="18969"/>
                </a:lnTo>
                <a:lnTo>
                  <a:pt x="581330" y="7273"/>
                </a:lnTo>
                <a:lnTo>
                  <a:pt x="578405" y="7060"/>
                </a:lnTo>
                <a:lnTo>
                  <a:pt x="567351" y="6988"/>
                </a:lnTo>
                <a:lnTo>
                  <a:pt x="561574" y="9175"/>
                </a:lnTo>
                <a:lnTo>
                  <a:pt x="558578" y="13548"/>
                </a:lnTo>
                <a:lnTo>
                  <a:pt x="556914" y="16021"/>
                </a:lnTo>
                <a:lnTo>
                  <a:pt x="555987" y="19919"/>
                </a:lnTo>
                <a:lnTo>
                  <a:pt x="555797" y="25243"/>
                </a:lnTo>
                <a:lnTo>
                  <a:pt x="555797" y="37224"/>
                </a:lnTo>
                <a:lnTo>
                  <a:pt x="545170" y="37224"/>
                </a:lnTo>
                <a:lnTo>
                  <a:pt x="545170" y="47350"/>
                </a:lnTo>
                <a:lnTo>
                  <a:pt x="555797" y="47350"/>
                </a:lnTo>
                <a:lnTo>
                  <a:pt x="555797" y="113241"/>
                </a:lnTo>
                <a:lnTo>
                  <a:pt x="568492" y="113241"/>
                </a:lnTo>
                <a:lnTo>
                  <a:pt x="568492" y="47350"/>
                </a:lnTo>
                <a:lnTo>
                  <a:pt x="581330" y="47350"/>
                </a:lnTo>
                <a:lnTo>
                  <a:pt x="581330" y="37224"/>
                </a:lnTo>
                <a:lnTo>
                  <a:pt x="568635" y="37224"/>
                </a:lnTo>
                <a:lnTo>
                  <a:pt x="568635" y="28952"/>
                </a:lnTo>
                <a:lnTo>
                  <a:pt x="569015" y="23805"/>
                </a:lnTo>
                <a:close/>
              </a:path>
              <a:path w="4270458" h="143690">
                <a:moveTo>
                  <a:pt x="640925" y="38367"/>
                </a:moveTo>
                <a:lnTo>
                  <a:pt x="646623" y="28845"/>
                </a:lnTo>
                <a:lnTo>
                  <a:pt x="647950" y="27411"/>
                </a:lnTo>
                <a:lnTo>
                  <a:pt x="658493" y="20330"/>
                </a:lnTo>
                <a:lnTo>
                  <a:pt x="671620" y="17970"/>
                </a:lnTo>
                <a:lnTo>
                  <a:pt x="680084" y="17970"/>
                </a:lnTo>
                <a:lnTo>
                  <a:pt x="686658" y="19943"/>
                </a:lnTo>
                <a:lnTo>
                  <a:pt x="691340" y="23888"/>
                </a:lnTo>
                <a:lnTo>
                  <a:pt x="696024" y="27834"/>
                </a:lnTo>
                <a:lnTo>
                  <a:pt x="699150" y="33183"/>
                </a:lnTo>
                <a:lnTo>
                  <a:pt x="700719" y="39933"/>
                </a:lnTo>
                <a:lnTo>
                  <a:pt x="714556" y="39933"/>
                </a:lnTo>
                <a:lnTo>
                  <a:pt x="710584" y="26709"/>
                </a:lnTo>
                <a:lnTo>
                  <a:pt x="702360" y="16116"/>
                </a:lnTo>
                <a:lnTo>
                  <a:pt x="697066" y="11992"/>
                </a:lnTo>
                <a:lnTo>
                  <a:pt x="685624" y="7223"/>
                </a:lnTo>
                <a:lnTo>
                  <a:pt x="671478" y="5633"/>
                </a:lnTo>
                <a:lnTo>
                  <a:pt x="669308" y="5669"/>
                </a:lnTo>
                <a:lnTo>
                  <a:pt x="655806" y="7776"/>
                </a:lnTo>
                <a:lnTo>
                  <a:pt x="644334" y="13136"/>
                </a:lnTo>
                <a:lnTo>
                  <a:pt x="634891" y="21749"/>
                </a:lnTo>
                <a:lnTo>
                  <a:pt x="627585" y="33654"/>
                </a:lnTo>
                <a:lnTo>
                  <a:pt x="623864" y="45862"/>
                </a:lnTo>
                <a:lnTo>
                  <a:pt x="622624" y="59758"/>
                </a:lnTo>
                <a:lnTo>
                  <a:pt x="623319" y="71674"/>
                </a:lnTo>
                <a:lnTo>
                  <a:pt x="626245" y="84975"/>
                </a:lnTo>
                <a:lnTo>
                  <a:pt x="631457" y="96049"/>
                </a:lnTo>
                <a:lnTo>
                  <a:pt x="638956" y="104897"/>
                </a:lnTo>
                <a:lnTo>
                  <a:pt x="644722" y="109240"/>
                </a:lnTo>
                <a:lnTo>
                  <a:pt x="656285" y="114273"/>
                </a:lnTo>
                <a:lnTo>
                  <a:pt x="669624" y="115950"/>
                </a:lnTo>
                <a:lnTo>
                  <a:pt x="681532" y="114741"/>
                </a:lnTo>
                <a:lnTo>
                  <a:pt x="693477" y="110260"/>
                </a:lnTo>
                <a:lnTo>
                  <a:pt x="703287" y="102473"/>
                </a:lnTo>
                <a:lnTo>
                  <a:pt x="706446" y="98691"/>
                </a:lnTo>
                <a:lnTo>
                  <a:pt x="712501" y="87650"/>
                </a:lnTo>
                <a:lnTo>
                  <a:pt x="715554" y="74733"/>
                </a:lnTo>
                <a:lnTo>
                  <a:pt x="701718" y="74733"/>
                </a:lnTo>
                <a:lnTo>
                  <a:pt x="700291" y="81626"/>
                </a:lnTo>
                <a:lnTo>
                  <a:pt x="698128" y="87189"/>
                </a:lnTo>
                <a:lnTo>
                  <a:pt x="695228" y="91420"/>
                </a:lnTo>
                <a:lnTo>
                  <a:pt x="694375" y="92613"/>
                </a:lnTo>
                <a:lnTo>
                  <a:pt x="684542" y="100757"/>
                </a:lnTo>
                <a:lnTo>
                  <a:pt x="671336" y="103471"/>
                </a:lnTo>
                <a:lnTo>
                  <a:pt x="668160" y="103367"/>
                </a:lnTo>
                <a:lnTo>
                  <a:pt x="655199" y="100038"/>
                </a:lnTo>
                <a:lnTo>
                  <a:pt x="645696" y="92026"/>
                </a:lnTo>
                <a:lnTo>
                  <a:pt x="642850" y="87626"/>
                </a:lnTo>
                <a:lnTo>
                  <a:pt x="638539" y="76067"/>
                </a:lnTo>
                <a:lnTo>
                  <a:pt x="637102" y="62182"/>
                </a:lnTo>
                <a:lnTo>
                  <a:pt x="637783" y="50998"/>
                </a:lnTo>
                <a:lnTo>
                  <a:pt x="640925" y="38367"/>
                </a:lnTo>
                <a:close/>
              </a:path>
              <a:path w="4270458" h="143690">
                <a:moveTo>
                  <a:pt x="733812" y="80628"/>
                </a:moveTo>
                <a:lnTo>
                  <a:pt x="731601" y="86119"/>
                </a:lnTo>
                <a:lnTo>
                  <a:pt x="731601" y="99668"/>
                </a:lnTo>
                <a:lnTo>
                  <a:pt x="733848" y="105052"/>
                </a:lnTo>
                <a:lnTo>
                  <a:pt x="738341" y="109354"/>
                </a:lnTo>
                <a:lnTo>
                  <a:pt x="742834" y="113657"/>
                </a:lnTo>
                <a:lnTo>
                  <a:pt x="748623" y="115808"/>
                </a:lnTo>
                <a:lnTo>
                  <a:pt x="746364" y="99549"/>
                </a:lnTo>
                <a:lnTo>
                  <a:pt x="745009" y="96625"/>
                </a:lnTo>
                <a:lnTo>
                  <a:pt x="745009" y="88020"/>
                </a:lnTo>
                <a:lnTo>
                  <a:pt x="746982" y="84455"/>
                </a:lnTo>
                <a:lnTo>
                  <a:pt x="750929" y="82220"/>
                </a:lnTo>
                <a:lnTo>
                  <a:pt x="753259" y="80889"/>
                </a:lnTo>
                <a:lnTo>
                  <a:pt x="756753" y="79915"/>
                </a:lnTo>
                <a:lnTo>
                  <a:pt x="761413" y="79297"/>
                </a:lnTo>
                <a:lnTo>
                  <a:pt x="769187" y="78299"/>
                </a:lnTo>
                <a:lnTo>
                  <a:pt x="773989" y="77538"/>
                </a:lnTo>
                <a:lnTo>
                  <a:pt x="776461" y="76872"/>
                </a:lnTo>
                <a:lnTo>
                  <a:pt x="778934" y="76207"/>
                </a:lnTo>
                <a:lnTo>
                  <a:pt x="782524" y="74376"/>
                </a:lnTo>
                <a:lnTo>
                  <a:pt x="782524" y="92608"/>
                </a:lnTo>
                <a:lnTo>
                  <a:pt x="778957" y="98289"/>
                </a:lnTo>
                <a:lnTo>
                  <a:pt x="771897" y="112029"/>
                </a:lnTo>
                <a:lnTo>
                  <a:pt x="776794" y="109509"/>
                </a:lnTo>
                <a:lnTo>
                  <a:pt x="780550" y="106537"/>
                </a:lnTo>
                <a:lnTo>
                  <a:pt x="783166" y="103114"/>
                </a:lnTo>
                <a:lnTo>
                  <a:pt x="783593" y="106157"/>
                </a:lnTo>
                <a:lnTo>
                  <a:pt x="785376" y="110174"/>
                </a:lnTo>
                <a:lnTo>
                  <a:pt x="787373" y="113312"/>
                </a:lnTo>
                <a:lnTo>
                  <a:pt x="790582" y="114881"/>
                </a:lnTo>
                <a:lnTo>
                  <a:pt x="796811" y="114881"/>
                </a:lnTo>
                <a:lnTo>
                  <a:pt x="800330" y="114525"/>
                </a:lnTo>
                <a:lnTo>
                  <a:pt x="803848" y="113597"/>
                </a:lnTo>
                <a:lnTo>
                  <a:pt x="803848" y="104113"/>
                </a:lnTo>
                <a:lnTo>
                  <a:pt x="802279" y="104363"/>
                </a:lnTo>
                <a:lnTo>
                  <a:pt x="799640" y="104541"/>
                </a:lnTo>
                <a:lnTo>
                  <a:pt x="796181" y="103329"/>
                </a:lnTo>
                <a:lnTo>
                  <a:pt x="795361" y="100119"/>
                </a:lnTo>
                <a:lnTo>
                  <a:pt x="795361" y="48895"/>
                </a:lnTo>
                <a:lnTo>
                  <a:pt x="792580" y="43571"/>
                </a:lnTo>
                <a:lnTo>
                  <a:pt x="787017" y="40147"/>
                </a:lnTo>
                <a:lnTo>
                  <a:pt x="781406" y="36724"/>
                </a:lnTo>
                <a:lnTo>
                  <a:pt x="774108" y="35013"/>
                </a:lnTo>
                <a:lnTo>
                  <a:pt x="757371" y="35013"/>
                </a:lnTo>
                <a:lnTo>
                  <a:pt x="750560" y="36855"/>
                </a:lnTo>
                <a:lnTo>
                  <a:pt x="744688" y="40540"/>
                </a:lnTo>
                <a:lnTo>
                  <a:pt x="738816" y="44224"/>
                </a:lnTo>
                <a:lnTo>
                  <a:pt x="735761" y="50773"/>
                </a:lnTo>
                <a:lnTo>
                  <a:pt x="735523" y="60185"/>
                </a:lnTo>
                <a:lnTo>
                  <a:pt x="747505" y="60185"/>
                </a:lnTo>
                <a:lnTo>
                  <a:pt x="747981" y="56240"/>
                </a:lnTo>
                <a:lnTo>
                  <a:pt x="749003" y="53269"/>
                </a:lnTo>
                <a:lnTo>
                  <a:pt x="750572" y="51272"/>
                </a:lnTo>
                <a:lnTo>
                  <a:pt x="753377" y="47659"/>
                </a:lnTo>
                <a:lnTo>
                  <a:pt x="758132" y="45852"/>
                </a:lnTo>
                <a:lnTo>
                  <a:pt x="770637" y="45852"/>
                </a:lnTo>
                <a:lnTo>
                  <a:pt x="775094" y="46839"/>
                </a:lnTo>
                <a:lnTo>
                  <a:pt x="778208" y="48811"/>
                </a:lnTo>
                <a:lnTo>
                  <a:pt x="781323" y="50784"/>
                </a:lnTo>
                <a:lnTo>
                  <a:pt x="782880" y="53958"/>
                </a:lnTo>
                <a:lnTo>
                  <a:pt x="782880" y="60471"/>
                </a:lnTo>
                <a:lnTo>
                  <a:pt x="782024" y="63252"/>
                </a:lnTo>
                <a:lnTo>
                  <a:pt x="779053" y="66580"/>
                </a:lnTo>
                <a:lnTo>
                  <a:pt x="776105" y="66960"/>
                </a:lnTo>
                <a:lnTo>
                  <a:pt x="755636" y="69527"/>
                </a:lnTo>
                <a:lnTo>
                  <a:pt x="748456" y="70430"/>
                </a:lnTo>
                <a:lnTo>
                  <a:pt x="742656" y="72831"/>
                </a:lnTo>
                <a:lnTo>
                  <a:pt x="738234" y="76730"/>
                </a:lnTo>
                <a:lnTo>
                  <a:pt x="733812" y="80628"/>
                </a:lnTo>
                <a:close/>
              </a:path>
              <a:path w="4270458" h="143690">
                <a:moveTo>
                  <a:pt x="778957" y="98289"/>
                </a:moveTo>
                <a:lnTo>
                  <a:pt x="771826" y="101760"/>
                </a:lnTo>
                <a:lnTo>
                  <a:pt x="767594" y="103851"/>
                </a:lnTo>
                <a:lnTo>
                  <a:pt x="763220" y="104897"/>
                </a:lnTo>
                <a:lnTo>
                  <a:pt x="754994" y="104897"/>
                </a:lnTo>
                <a:lnTo>
                  <a:pt x="751785" y="103828"/>
                </a:lnTo>
                <a:lnTo>
                  <a:pt x="749075" y="101688"/>
                </a:lnTo>
                <a:lnTo>
                  <a:pt x="746364" y="99549"/>
                </a:lnTo>
                <a:lnTo>
                  <a:pt x="748623" y="115808"/>
                </a:lnTo>
                <a:lnTo>
                  <a:pt x="761603" y="115808"/>
                </a:lnTo>
                <a:lnTo>
                  <a:pt x="767000" y="114548"/>
                </a:lnTo>
                <a:lnTo>
                  <a:pt x="771897" y="112029"/>
                </a:lnTo>
                <a:lnTo>
                  <a:pt x="778957" y="98289"/>
                </a:lnTo>
                <a:close/>
              </a:path>
              <a:path w="4270458" h="143690">
                <a:moveTo>
                  <a:pt x="839841" y="112029"/>
                </a:moveTo>
                <a:lnTo>
                  <a:pt x="843740" y="114548"/>
                </a:lnTo>
                <a:lnTo>
                  <a:pt x="848566" y="115808"/>
                </a:lnTo>
                <a:lnTo>
                  <a:pt x="861641" y="115808"/>
                </a:lnTo>
                <a:lnTo>
                  <a:pt x="868060" y="113550"/>
                </a:lnTo>
                <a:lnTo>
                  <a:pt x="873575" y="109033"/>
                </a:lnTo>
                <a:lnTo>
                  <a:pt x="880786" y="100389"/>
                </a:lnTo>
                <a:lnTo>
                  <a:pt x="885167" y="88479"/>
                </a:lnTo>
                <a:lnTo>
                  <a:pt x="886627" y="73378"/>
                </a:lnTo>
                <a:lnTo>
                  <a:pt x="886428" y="68084"/>
                </a:lnTo>
                <a:lnTo>
                  <a:pt x="883641" y="54978"/>
                </a:lnTo>
                <a:lnTo>
                  <a:pt x="877570" y="44961"/>
                </a:lnTo>
                <a:lnTo>
                  <a:pt x="871531" y="38329"/>
                </a:lnTo>
                <a:lnTo>
                  <a:pt x="864185" y="35013"/>
                </a:lnTo>
                <a:lnTo>
                  <a:pt x="849683" y="35013"/>
                </a:lnTo>
                <a:lnTo>
                  <a:pt x="844596" y="36439"/>
                </a:lnTo>
                <a:lnTo>
                  <a:pt x="840269" y="39292"/>
                </a:lnTo>
                <a:lnTo>
                  <a:pt x="837226" y="41193"/>
                </a:lnTo>
                <a:lnTo>
                  <a:pt x="837630" y="50725"/>
                </a:lnTo>
                <a:lnTo>
                  <a:pt x="843716" y="46280"/>
                </a:lnTo>
                <a:lnTo>
                  <a:pt x="861451" y="46280"/>
                </a:lnTo>
                <a:lnTo>
                  <a:pt x="867537" y="50488"/>
                </a:lnTo>
                <a:lnTo>
                  <a:pt x="870866" y="58902"/>
                </a:lnTo>
                <a:lnTo>
                  <a:pt x="872625" y="63276"/>
                </a:lnTo>
                <a:lnTo>
                  <a:pt x="873504" y="68505"/>
                </a:lnTo>
                <a:lnTo>
                  <a:pt x="873504" y="84574"/>
                </a:lnTo>
                <a:lnTo>
                  <a:pt x="871519" y="92073"/>
                </a:lnTo>
                <a:lnTo>
                  <a:pt x="867549" y="97089"/>
                </a:lnTo>
                <a:lnTo>
                  <a:pt x="863579" y="102104"/>
                </a:lnTo>
                <a:lnTo>
                  <a:pt x="858598" y="104612"/>
                </a:lnTo>
                <a:lnTo>
                  <a:pt x="843764" y="104612"/>
                </a:lnTo>
                <a:lnTo>
                  <a:pt x="837678" y="100667"/>
                </a:lnTo>
                <a:lnTo>
                  <a:pt x="834350" y="92774"/>
                </a:lnTo>
                <a:lnTo>
                  <a:pt x="835015" y="108154"/>
                </a:lnTo>
                <a:lnTo>
                  <a:pt x="837559" y="110602"/>
                </a:lnTo>
                <a:lnTo>
                  <a:pt x="839841" y="112029"/>
                </a:lnTo>
                <a:close/>
              </a:path>
              <a:path w="4270458" h="143690">
                <a:moveTo>
                  <a:pt x="905575" y="37224"/>
                </a:moveTo>
                <a:lnTo>
                  <a:pt x="905575" y="113241"/>
                </a:lnTo>
                <a:lnTo>
                  <a:pt x="918626" y="113241"/>
                </a:lnTo>
                <a:lnTo>
                  <a:pt x="918626" y="37224"/>
                </a:lnTo>
                <a:lnTo>
                  <a:pt x="905575" y="37224"/>
                </a:lnTo>
                <a:close/>
              </a:path>
              <a:path w="4270458" h="143690">
                <a:moveTo>
                  <a:pt x="905575" y="8485"/>
                </a:moveTo>
                <a:lnTo>
                  <a:pt x="905575" y="23033"/>
                </a:lnTo>
                <a:lnTo>
                  <a:pt x="918626" y="23033"/>
                </a:lnTo>
                <a:lnTo>
                  <a:pt x="918626" y="8485"/>
                </a:lnTo>
                <a:lnTo>
                  <a:pt x="905575" y="8485"/>
                </a:lnTo>
                <a:close/>
              </a:path>
              <a:path w="4270458" h="143690">
                <a:moveTo>
                  <a:pt x="977251" y="80628"/>
                </a:moveTo>
                <a:lnTo>
                  <a:pt x="975040" y="86119"/>
                </a:lnTo>
                <a:lnTo>
                  <a:pt x="975040" y="99668"/>
                </a:lnTo>
                <a:lnTo>
                  <a:pt x="977287" y="105052"/>
                </a:lnTo>
                <a:lnTo>
                  <a:pt x="981780" y="109354"/>
                </a:lnTo>
                <a:lnTo>
                  <a:pt x="986273" y="113657"/>
                </a:lnTo>
                <a:lnTo>
                  <a:pt x="992062" y="115808"/>
                </a:lnTo>
                <a:lnTo>
                  <a:pt x="989804" y="99549"/>
                </a:lnTo>
                <a:lnTo>
                  <a:pt x="988449" y="96626"/>
                </a:lnTo>
                <a:lnTo>
                  <a:pt x="988449" y="88020"/>
                </a:lnTo>
                <a:lnTo>
                  <a:pt x="990422" y="84455"/>
                </a:lnTo>
                <a:lnTo>
                  <a:pt x="994368" y="82220"/>
                </a:lnTo>
                <a:lnTo>
                  <a:pt x="996698" y="80889"/>
                </a:lnTo>
                <a:lnTo>
                  <a:pt x="1000193" y="79915"/>
                </a:lnTo>
                <a:lnTo>
                  <a:pt x="1004852" y="79297"/>
                </a:lnTo>
                <a:lnTo>
                  <a:pt x="1012626" y="78299"/>
                </a:lnTo>
                <a:lnTo>
                  <a:pt x="1017428" y="77538"/>
                </a:lnTo>
                <a:lnTo>
                  <a:pt x="1019901" y="76872"/>
                </a:lnTo>
                <a:lnTo>
                  <a:pt x="1022373" y="76207"/>
                </a:lnTo>
                <a:lnTo>
                  <a:pt x="1025963" y="74376"/>
                </a:lnTo>
                <a:lnTo>
                  <a:pt x="1025963" y="92608"/>
                </a:lnTo>
                <a:lnTo>
                  <a:pt x="1022397" y="98289"/>
                </a:lnTo>
                <a:lnTo>
                  <a:pt x="1015336" y="112029"/>
                </a:lnTo>
                <a:lnTo>
                  <a:pt x="1020234" y="109509"/>
                </a:lnTo>
                <a:lnTo>
                  <a:pt x="1023990" y="106538"/>
                </a:lnTo>
                <a:lnTo>
                  <a:pt x="1026605" y="103114"/>
                </a:lnTo>
                <a:lnTo>
                  <a:pt x="1027033" y="106157"/>
                </a:lnTo>
                <a:lnTo>
                  <a:pt x="1028816" y="110174"/>
                </a:lnTo>
                <a:lnTo>
                  <a:pt x="1030813" y="113312"/>
                </a:lnTo>
                <a:lnTo>
                  <a:pt x="1034022" y="114881"/>
                </a:lnTo>
                <a:lnTo>
                  <a:pt x="1040250" y="114881"/>
                </a:lnTo>
                <a:lnTo>
                  <a:pt x="1043769" y="114525"/>
                </a:lnTo>
                <a:lnTo>
                  <a:pt x="1047288" y="113597"/>
                </a:lnTo>
                <a:lnTo>
                  <a:pt x="1047288" y="104113"/>
                </a:lnTo>
                <a:lnTo>
                  <a:pt x="1045719" y="104363"/>
                </a:lnTo>
                <a:lnTo>
                  <a:pt x="1043080" y="104541"/>
                </a:lnTo>
                <a:lnTo>
                  <a:pt x="1039620" y="103329"/>
                </a:lnTo>
                <a:lnTo>
                  <a:pt x="1038801" y="100119"/>
                </a:lnTo>
                <a:lnTo>
                  <a:pt x="1038801" y="48895"/>
                </a:lnTo>
                <a:lnTo>
                  <a:pt x="1036019" y="43571"/>
                </a:lnTo>
                <a:lnTo>
                  <a:pt x="1030456" y="40147"/>
                </a:lnTo>
                <a:lnTo>
                  <a:pt x="1024846" y="36724"/>
                </a:lnTo>
                <a:lnTo>
                  <a:pt x="1017547" y="35013"/>
                </a:lnTo>
                <a:lnTo>
                  <a:pt x="1000811" y="35013"/>
                </a:lnTo>
                <a:lnTo>
                  <a:pt x="994000" y="36855"/>
                </a:lnTo>
                <a:lnTo>
                  <a:pt x="988128" y="40540"/>
                </a:lnTo>
                <a:lnTo>
                  <a:pt x="982256" y="44224"/>
                </a:lnTo>
                <a:lnTo>
                  <a:pt x="979201" y="50773"/>
                </a:lnTo>
                <a:lnTo>
                  <a:pt x="978963" y="60185"/>
                </a:lnTo>
                <a:lnTo>
                  <a:pt x="990945" y="60185"/>
                </a:lnTo>
                <a:lnTo>
                  <a:pt x="991420" y="56240"/>
                </a:lnTo>
                <a:lnTo>
                  <a:pt x="992443" y="53269"/>
                </a:lnTo>
                <a:lnTo>
                  <a:pt x="994012" y="51272"/>
                </a:lnTo>
                <a:lnTo>
                  <a:pt x="996816" y="47659"/>
                </a:lnTo>
                <a:lnTo>
                  <a:pt x="1001572" y="45852"/>
                </a:lnTo>
                <a:lnTo>
                  <a:pt x="1014076" y="45852"/>
                </a:lnTo>
                <a:lnTo>
                  <a:pt x="1018534" y="46839"/>
                </a:lnTo>
                <a:lnTo>
                  <a:pt x="1021648" y="48811"/>
                </a:lnTo>
                <a:lnTo>
                  <a:pt x="1024762" y="50785"/>
                </a:lnTo>
                <a:lnTo>
                  <a:pt x="1026320" y="53958"/>
                </a:lnTo>
                <a:lnTo>
                  <a:pt x="1026320" y="60471"/>
                </a:lnTo>
                <a:lnTo>
                  <a:pt x="1025464" y="63252"/>
                </a:lnTo>
                <a:lnTo>
                  <a:pt x="1022492" y="66580"/>
                </a:lnTo>
                <a:lnTo>
                  <a:pt x="1019544" y="66960"/>
                </a:lnTo>
                <a:lnTo>
                  <a:pt x="999075" y="69527"/>
                </a:lnTo>
                <a:lnTo>
                  <a:pt x="991896" y="70430"/>
                </a:lnTo>
                <a:lnTo>
                  <a:pt x="986095" y="72831"/>
                </a:lnTo>
                <a:lnTo>
                  <a:pt x="981673" y="76730"/>
                </a:lnTo>
                <a:lnTo>
                  <a:pt x="977251" y="80628"/>
                </a:lnTo>
                <a:close/>
              </a:path>
              <a:path w="4270458" h="143690">
                <a:moveTo>
                  <a:pt x="1022397" y="98289"/>
                </a:moveTo>
                <a:lnTo>
                  <a:pt x="1015265" y="101760"/>
                </a:lnTo>
                <a:lnTo>
                  <a:pt x="1011033" y="103852"/>
                </a:lnTo>
                <a:lnTo>
                  <a:pt x="1006659" y="104897"/>
                </a:lnTo>
                <a:lnTo>
                  <a:pt x="998433" y="104897"/>
                </a:lnTo>
                <a:lnTo>
                  <a:pt x="995224" y="103828"/>
                </a:lnTo>
                <a:lnTo>
                  <a:pt x="992514" y="101688"/>
                </a:lnTo>
                <a:lnTo>
                  <a:pt x="989804" y="99549"/>
                </a:lnTo>
                <a:lnTo>
                  <a:pt x="992062" y="115808"/>
                </a:lnTo>
                <a:lnTo>
                  <a:pt x="1005042" y="115808"/>
                </a:lnTo>
                <a:lnTo>
                  <a:pt x="1010439" y="114548"/>
                </a:lnTo>
                <a:lnTo>
                  <a:pt x="1015336" y="112029"/>
                </a:lnTo>
                <a:lnTo>
                  <a:pt x="1022397" y="98289"/>
                </a:lnTo>
                <a:close/>
              </a:path>
              <a:path w="4270458" h="143690">
                <a:moveTo>
                  <a:pt x="1064166" y="8486"/>
                </a:moveTo>
                <a:lnTo>
                  <a:pt x="1064166" y="113241"/>
                </a:lnTo>
                <a:lnTo>
                  <a:pt x="1077004" y="113241"/>
                </a:lnTo>
                <a:lnTo>
                  <a:pt x="1077004" y="8486"/>
                </a:lnTo>
                <a:lnTo>
                  <a:pt x="1064166" y="8486"/>
                </a:lnTo>
                <a:close/>
              </a:path>
              <a:path w="4270458" h="143690">
                <a:moveTo>
                  <a:pt x="1137817" y="83433"/>
                </a:moveTo>
                <a:lnTo>
                  <a:pt x="1138340" y="87569"/>
                </a:lnTo>
                <a:lnTo>
                  <a:pt x="1139386" y="95556"/>
                </a:lnTo>
                <a:lnTo>
                  <a:pt x="1141240" y="103067"/>
                </a:lnTo>
                <a:lnTo>
                  <a:pt x="1143903" y="110103"/>
                </a:lnTo>
                <a:lnTo>
                  <a:pt x="1145852" y="115238"/>
                </a:lnTo>
                <a:lnTo>
                  <a:pt x="1147659" y="119302"/>
                </a:lnTo>
                <a:lnTo>
                  <a:pt x="1149323" y="122297"/>
                </a:lnTo>
                <a:lnTo>
                  <a:pt x="1150987" y="125292"/>
                </a:lnTo>
                <a:lnTo>
                  <a:pt x="1155290" y="132209"/>
                </a:lnTo>
                <a:lnTo>
                  <a:pt x="1162232" y="143049"/>
                </a:lnTo>
                <a:lnTo>
                  <a:pt x="1170862" y="143049"/>
                </a:lnTo>
                <a:lnTo>
                  <a:pt x="1166208" y="134028"/>
                </a:lnTo>
                <a:lnTo>
                  <a:pt x="1160514" y="122014"/>
                </a:lnTo>
                <a:lnTo>
                  <a:pt x="1156812" y="112670"/>
                </a:lnTo>
                <a:lnTo>
                  <a:pt x="1153584" y="100779"/>
                </a:lnTo>
                <a:lnTo>
                  <a:pt x="1151672" y="88221"/>
                </a:lnTo>
                <a:lnTo>
                  <a:pt x="1151034" y="74876"/>
                </a:lnTo>
                <a:lnTo>
                  <a:pt x="1151499" y="62922"/>
                </a:lnTo>
                <a:lnTo>
                  <a:pt x="1153184" y="50268"/>
                </a:lnTo>
                <a:lnTo>
                  <a:pt x="1156098" y="38793"/>
                </a:lnTo>
                <a:lnTo>
                  <a:pt x="1158566" y="32202"/>
                </a:lnTo>
                <a:lnTo>
                  <a:pt x="1163584" y="20985"/>
                </a:lnTo>
                <a:lnTo>
                  <a:pt x="1170648" y="6774"/>
                </a:lnTo>
                <a:lnTo>
                  <a:pt x="1161733" y="6774"/>
                </a:lnTo>
                <a:lnTo>
                  <a:pt x="1154691" y="18140"/>
                </a:lnTo>
                <a:lnTo>
                  <a:pt x="1148300" y="29445"/>
                </a:lnTo>
                <a:lnTo>
                  <a:pt x="1144188" y="38151"/>
                </a:lnTo>
                <a:lnTo>
                  <a:pt x="1140494" y="49686"/>
                </a:lnTo>
                <a:lnTo>
                  <a:pt x="1138290" y="62195"/>
                </a:lnTo>
                <a:lnTo>
                  <a:pt x="1137555" y="75732"/>
                </a:lnTo>
                <a:lnTo>
                  <a:pt x="1137555" y="79487"/>
                </a:lnTo>
                <a:lnTo>
                  <a:pt x="1137817" y="83433"/>
                </a:lnTo>
                <a:close/>
              </a:path>
              <a:path w="4270458" h="143690">
                <a:moveTo>
                  <a:pt x="1311980" y="8486"/>
                </a:moveTo>
                <a:lnTo>
                  <a:pt x="1296433" y="8486"/>
                </a:lnTo>
                <a:lnTo>
                  <a:pt x="1276677" y="93702"/>
                </a:lnTo>
                <a:lnTo>
                  <a:pt x="1252999" y="8486"/>
                </a:lnTo>
                <a:lnTo>
                  <a:pt x="1237593" y="8486"/>
                </a:lnTo>
                <a:lnTo>
                  <a:pt x="1213915" y="93702"/>
                </a:lnTo>
                <a:lnTo>
                  <a:pt x="1194160" y="8486"/>
                </a:lnTo>
                <a:lnTo>
                  <a:pt x="1178754" y="8486"/>
                </a:lnTo>
                <a:lnTo>
                  <a:pt x="1206141" y="113241"/>
                </a:lnTo>
                <a:lnTo>
                  <a:pt x="1221047" y="113241"/>
                </a:lnTo>
                <a:lnTo>
                  <a:pt x="1245367" y="26385"/>
                </a:lnTo>
                <a:lnTo>
                  <a:pt x="1269545" y="113241"/>
                </a:lnTo>
                <a:lnTo>
                  <a:pt x="1284451" y="113241"/>
                </a:lnTo>
                <a:lnTo>
                  <a:pt x="1311980" y="8486"/>
                </a:lnTo>
                <a:close/>
              </a:path>
              <a:path w="4270458" h="143690">
                <a:moveTo>
                  <a:pt x="1871415" y="40932"/>
                </a:moveTo>
                <a:lnTo>
                  <a:pt x="1871415" y="113241"/>
                </a:lnTo>
                <a:lnTo>
                  <a:pt x="1885109" y="113241"/>
                </a:lnTo>
                <a:lnTo>
                  <a:pt x="1885109" y="11552"/>
                </a:lnTo>
                <a:lnTo>
                  <a:pt x="1874981" y="11552"/>
                </a:lnTo>
                <a:lnTo>
                  <a:pt x="1873175" y="19444"/>
                </a:lnTo>
                <a:lnTo>
                  <a:pt x="1870440" y="24447"/>
                </a:lnTo>
                <a:lnTo>
                  <a:pt x="1866780" y="26563"/>
                </a:lnTo>
                <a:lnTo>
                  <a:pt x="1863118" y="28679"/>
                </a:lnTo>
                <a:lnTo>
                  <a:pt x="1856652" y="30188"/>
                </a:lnTo>
                <a:lnTo>
                  <a:pt x="1847381" y="31092"/>
                </a:lnTo>
                <a:lnTo>
                  <a:pt x="1847381" y="40932"/>
                </a:lnTo>
                <a:lnTo>
                  <a:pt x="1871415" y="40932"/>
                </a:lnTo>
                <a:close/>
              </a:path>
              <a:path w="4270458" h="143690">
                <a:moveTo>
                  <a:pt x="1338036" y="81865"/>
                </a:moveTo>
                <a:lnTo>
                  <a:pt x="1342101" y="70312"/>
                </a:lnTo>
                <a:lnTo>
                  <a:pt x="1359004" y="24031"/>
                </a:lnTo>
                <a:lnTo>
                  <a:pt x="1374909" y="70312"/>
                </a:lnTo>
                <a:lnTo>
                  <a:pt x="1379473" y="81865"/>
                </a:lnTo>
                <a:lnTo>
                  <a:pt x="1390100" y="113241"/>
                </a:lnTo>
                <a:lnTo>
                  <a:pt x="1405647" y="113241"/>
                </a:lnTo>
                <a:lnTo>
                  <a:pt x="1367634" y="8486"/>
                </a:lnTo>
                <a:lnTo>
                  <a:pt x="1351587" y="8486"/>
                </a:lnTo>
                <a:lnTo>
                  <a:pt x="1312147" y="113241"/>
                </a:lnTo>
                <a:lnTo>
                  <a:pt x="1326696" y="113241"/>
                </a:lnTo>
                <a:lnTo>
                  <a:pt x="1338036" y="81865"/>
                </a:lnTo>
                <a:close/>
              </a:path>
              <a:path w="4270458" h="143690">
                <a:moveTo>
                  <a:pt x="1342101" y="70312"/>
                </a:moveTo>
                <a:lnTo>
                  <a:pt x="1338036" y="81865"/>
                </a:lnTo>
                <a:lnTo>
                  <a:pt x="1379473" y="81865"/>
                </a:lnTo>
                <a:lnTo>
                  <a:pt x="1374909" y="70312"/>
                </a:lnTo>
                <a:lnTo>
                  <a:pt x="1342101" y="70312"/>
                </a:lnTo>
                <a:close/>
              </a:path>
              <a:path w="4270458" h="143690">
                <a:moveTo>
                  <a:pt x="1432103" y="38367"/>
                </a:moveTo>
                <a:lnTo>
                  <a:pt x="1437801" y="28845"/>
                </a:lnTo>
                <a:lnTo>
                  <a:pt x="1439128" y="27411"/>
                </a:lnTo>
                <a:lnTo>
                  <a:pt x="1449671" y="20331"/>
                </a:lnTo>
                <a:lnTo>
                  <a:pt x="1462798" y="17971"/>
                </a:lnTo>
                <a:lnTo>
                  <a:pt x="1471262" y="17971"/>
                </a:lnTo>
                <a:lnTo>
                  <a:pt x="1477835" y="19943"/>
                </a:lnTo>
                <a:lnTo>
                  <a:pt x="1482518" y="23889"/>
                </a:lnTo>
                <a:lnTo>
                  <a:pt x="1487202" y="27835"/>
                </a:lnTo>
                <a:lnTo>
                  <a:pt x="1490328" y="33183"/>
                </a:lnTo>
                <a:lnTo>
                  <a:pt x="1491897" y="39934"/>
                </a:lnTo>
                <a:lnTo>
                  <a:pt x="1505733" y="39934"/>
                </a:lnTo>
                <a:lnTo>
                  <a:pt x="1501762" y="26709"/>
                </a:lnTo>
                <a:lnTo>
                  <a:pt x="1493538" y="16116"/>
                </a:lnTo>
                <a:lnTo>
                  <a:pt x="1488244" y="11992"/>
                </a:lnTo>
                <a:lnTo>
                  <a:pt x="1476802" y="7223"/>
                </a:lnTo>
                <a:lnTo>
                  <a:pt x="1462656" y="5633"/>
                </a:lnTo>
                <a:lnTo>
                  <a:pt x="1460486" y="5669"/>
                </a:lnTo>
                <a:lnTo>
                  <a:pt x="1446984" y="7777"/>
                </a:lnTo>
                <a:lnTo>
                  <a:pt x="1435512" y="13137"/>
                </a:lnTo>
                <a:lnTo>
                  <a:pt x="1426069" y="21750"/>
                </a:lnTo>
                <a:lnTo>
                  <a:pt x="1418763" y="33654"/>
                </a:lnTo>
                <a:lnTo>
                  <a:pt x="1415042" y="45862"/>
                </a:lnTo>
                <a:lnTo>
                  <a:pt x="1413802" y="59758"/>
                </a:lnTo>
                <a:lnTo>
                  <a:pt x="1414497" y="71674"/>
                </a:lnTo>
                <a:lnTo>
                  <a:pt x="1417423" y="84975"/>
                </a:lnTo>
                <a:lnTo>
                  <a:pt x="1422635" y="96049"/>
                </a:lnTo>
                <a:lnTo>
                  <a:pt x="1430134" y="104898"/>
                </a:lnTo>
                <a:lnTo>
                  <a:pt x="1435900" y="109240"/>
                </a:lnTo>
                <a:lnTo>
                  <a:pt x="1447463" y="114273"/>
                </a:lnTo>
                <a:lnTo>
                  <a:pt x="1460802" y="115951"/>
                </a:lnTo>
                <a:lnTo>
                  <a:pt x="1472710" y="114742"/>
                </a:lnTo>
                <a:lnTo>
                  <a:pt x="1484655" y="110261"/>
                </a:lnTo>
                <a:lnTo>
                  <a:pt x="1494465" y="102473"/>
                </a:lnTo>
                <a:lnTo>
                  <a:pt x="1497624" y="98691"/>
                </a:lnTo>
                <a:lnTo>
                  <a:pt x="1503678" y="87650"/>
                </a:lnTo>
                <a:lnTo>
                  <a:pt x="1506732" y="74733"/>
                </a:lnTo>
                <a:lnTo>
                  <a:pt x="1492896" y="74733"/>
                </a:lnTo>
                <a:lnTo>
                  <a:pt x="1491469" y="81627"/>
                </a:lnTo>
                <a:lnTo>
                  <a:pt x="1489306" y="87189"/>
                </a:lnTo>
                <a:lnTo>
                  <a:pt x="1486406" y="91420"/>
                </a:lnTo>
                <a:lnTo>
                  <a:pt x="1485553" y="92613"/>
                </a:lnTo>
                <a:lnTo>
                  <a:pt x="1475720" y="100757"/>
                </a:lnTo>
                <a:lnTo>
                  <a:pt x="1462513" y="103471"/>
                </a:lnTo>
                <a:lnTo>
                  <a:pt x="1459338" y="103367"/>
                </a:lnTo>
                <a:lnTo>
                  <a:pt x="1446377" y="100038"/>
                </a:lnTo>
                <a:lnTo>
                  <a:pt x="1436873" y="92026"/>
                </a:lnTo>
                <a:lnTo>
                  <a:pt x="1434028" y="87626"/>
                </a:lnTo>
                <a:lnTo>
                  <a:pt x="1429717" y="76067"/>
                </a:lnTo>
                <a:lnTo>
                  <a:pt x="1428280" y="62183"/>
                </a:lnTo>
                <a:lnTo>
                  <a:pt x="1428961" y="50998"/>
                </a:lnTo>
                <a:lnTo>
                  <a:pt x="1432103" y="38367"/>
                </a:lnTo>
                <a:close/>
              </a:path>
              <a:path w="4270458" h="143690">
                <a:moveTo>
                  <a:pt x="1541651" y="38367"/>
                </a:moveTo>
                <a:lnTo>
                  <a:pt x="1547349" y="28845"/>
                </a:lnTo>
                <a:lnTo>
                  <a:pt x="1548676" y="27411"/>
                </a:lnTo>
                <a:lnTo>
                  <a:pt x="1559219" y="20331"/>
                </a:lnTo>
                <a:lnTo>
                  <a:pt x="1572346" y="17971"/>
                </a:lnTo>
                <a:lnTo>
                  <a:pt x="1580809" y="17971"/>
                </a:lnTo>
                <a:lnTo>
                  <a:pt x="1587383" y="19943"/>
                </a:lnTo>
                <a:lnTo>
                  <a:pt x="1592066" y="23889"/>
                </a:lnTo>
                <a:lnTo>
                  <a:pt x="1596749" y="27835"/>
                </a:lnTo>
                <a:lnTo>
                  <a:pt x="1599876" y="33183"/>
                </a:lnTo>
                <a:lnTo>
                  <a:pt x="1601445" y="39934"/>
                </a:lnTo>
                <a:lnTo>
                  <a:pt x="1615281" y="39934"/>
                </a:lnTo>
                <a:lnTo>
                  <a:pt x="1611310" y="26709"/>
                </a:lnTo>
                <a:lnTo>
                  <a:pt x="1603085" y="16116"/>
                </a:lnTo>
                <a:lnTo>
                  <a:pt x="1597792" y="11992"/>
                </a:lnTo>
                <a:lnTo>
                  <a:pt x="1586350" y="7223"/>
                </a:lnTo>
                <a:lnTo>
                  <a:pt x="1572204" y="5633"/>
                </a:lnTo>
                <a:lnTo>
                  <a:pt x="1570033" y="5669"/>
                </a:lnTo>
                <a:lnTo>
                  <a:pt x="1556531" y="7777"/>
                </a:lnTo>
                <a:lnTo>
                  <a:pt x="1545059" y="13137"/>
                </a:lnTo>
                <a:lnTo>
                  <a:pt x="1535617" y="21750"/>
                </a:lnTo>
                <a:lnTo>
                  <a:pt x="1528311" y="33654"/>
                </a:lnTo>
                <a:lnTo>
                  <a:pt x="1524590" y="45863"/>
                </a:lnTo>
                <a:lnTo>
                  <a:pt x="1523349" y="59758"/>
                </a:lnTo>
                <a:lnTo>
                  <a:pt x="1524044" y="71674"/>
                </a:lnTo>
                <a:lnTo>
                  <a:pt x="1526970" y="84975"/>
                </a:lnTo>
                <a:lnTo>
                  <a:pt x="1532183" y="96049"/>
                </a:lnTo>
                <a:lnTo>
                  <a:pt x="1539681" y="104898"/>
                </a:lnTo>
                <a:lnTo>
                  <a:pt x="1545448" y="109240"/>
                </a:lnTo>
                <a:lnTo>
                  <a:pt x="1557011" y="114273"/>
                </a:lnTo>
                <a:lnTo>
                  <a:pt x="1570349" y="115951"/>
                </a:lnTo>
                <a:lnTo>
                  <a:pt x="1582258" y="114742"/>
                </a:lnTo>
                <a:lnTo>
                  <a:pt x="1594203" y="110261"/>
                </a:lnTo>
                <a:lnTo>
                  <a:pt x="1604013" y="102473"/>
                </a:lnTo>
                <a:lnTo>
                  <a:pt x="1607172" y="98691"/>
                </a:lnTo>
                <a:lnTo>
                  <a:pt x="1613226" y="87650"/>
                </a:lnTo>
                <a:lnTo>
                  <a:pt x="1616280" y="74733"/>
                </a:lnTo>
                <a:lnTo>
                  <a:pt x="1602443" y="74733"/>
                </a:lnTo>
                <a:lnTo>
                  <a:pt x="1601017" y="81627"/>
                </a:lnTo>
                <a:lnTo>
                  <a:pt x="1598854" y="87189"/>
                </a:lnTo>
                <a:lnTo>
                  <a:pt x="1595953" y="91420"/>
                </a:lnTo>
                <a:lnTo>
                  <a:pt x="1595101" y="92613"/>
                </a:lnTo>
                <a:lnTo>
                  <a:pt x="1585267" y="100757"/>
                </a:lnTo>
                <a:lnTo>
                  <a:pt x="1572061" y="103471"/>
                </a:lnTo>
                <a:lnTo>
                  <a:pt x="1568886" y="103367"/>
                </a:lnTo>
                <a:lnTo>
                  <a:pt x="1555925" y="100038"/>
                </a:lnTo>
                <a:lnTo>
                  <a:pt x="1546421" y="92026"/>
                </a:lnTo>
                <a:lnTo>
                  <a:pt x="1543576" y="87626"/>
                </a:lnTo>
                <a:lnTo>
                  <a:pt x="1539265" y="76067"/>
                </a:lnTo>
                <a:lnTo>
                  <a:pt x="1537827" y="62183"/>
                </a:lnTo>
                <a:lnTo>
                  <a:pt x="1538508" y="50998"/>
                </a:lnTo>
                <a:lnTo>
                  <a:pt x="1541651" y="38367"/>
                </a:lnTo>
                <a:close/>
              </a:path>
              <a:path w="4270458" h="143690">
                <a:moveTo>
                  <a:pt x="1638642" y="128727"/>
                </a:moveTo>
                <a:lnTo>
                  <a:pt x="1631542" y="143049"/>
                </a:lnTo>
                <a:lnTo>
                  <a:pt x="1640457" y="143049"/>
                </a:lnTo>
                <a:lnTo>
                  <a:pt x="1647422" y="131846"/>
                </a:lnTo>
                <a:lnTo>
                  <a:pt x="1653813" y="120533"/>
                </a:lnTo>
                <a:lnTo>
                  <a:pt x="1657930" y="111743"/>
                </a:lnTo>
                <a:lnTo>
                  <a:pt x="1661677" y="100116"/>
                </a:lnTo>
                <a:lnTo>
                  <a:pt x="1663895" y="87607"/>
                </a:lnTo>
                <a:lnTo>
                  <a:pt x="1664635" y="74091"/>
                </a:lnTo>
                <a:lnTo>
                  <a:pt x="1664635" y="68720"/>
                </a:lnTo>
                <a:lnTo>
                  <a:pt x="1664147" y="63133"/>
                </a:lnTo>
                <a:lnTo>
                  <a:pt x="1663172" y="57334"/>
                </a:lnTo>
                <a:lnTo>
                  <a:pt x="1662197" y="51534"/>
                </a:lnTo>
                <a:lnTo>
                  <a:pt x="1660569" y="45662"/>
                </a:lnTo>
                <a:lnTo>
                  <a:pt x="1658287" y="39720"/>
                </a:lnTo>
                <a:lnTo>
                  <a:pt x="1656480" y="34918"/>
                </a:lnTo>
                <a:lnTo>
                  <a:pt x="1654804" y="31151"/>
                </a:lnTo>
                <a:lnTo>
                  <a:pt x="1653259" y="28417"/>
                </a:lnTo>
                <a:lnTo>
                  <a:pt x="1648774" y="20955"/>
                </a:lnTo>
                <a:lnTo>
                  <a:pt x="1639958" y="6774"/>
                </a:lnTo>
                <a:lnTo>
                  <a:pt x="1631328" y="6774"/>
                </a:lnTo>
                <a:lnTo>
                  <a:pt x="1635981" y="15795"/>
                </a:lnTo>
                <a:lnTo>
                  <a:pt x="1641676" y="27809"/>
                </a:lnTo>
                <a:lnTo>
                  <a:pt x="1645378" y="37153"/>
                </a:lnTo>
                <a:lnTo>
                  <a:pt x="1648596" y="48991"/>
                </a:lnTo>
                <a:lnTo>
                  <a:pt x="1650515" y="61546"/>
                </a:lnTo>
                <a:lnTo>
                  <a:pt x="1651155" y="74876"/>
                </a:lnTo>
                <a:lnTo>
                  <a:pt x="1650706" y="86766"/>
                </a:lnTo>
                <a:lnTo>
                  <a:pt x="1649046" y="99438"/>
                </a:lnTo>
                <a:lnTo>
                  <a:pt x="1646163" y="110816"/>
                </a:lnTo>
                <a:lnTo>
                  <a:pt x="1643668" y="117490"/>
                </a:lnTo>
                <a:lnTo>
                  <a:pt x="1638642" y="128727"/>
                </a:lnTo>
                <a:close/>
              </a:path>
              <a:path w="4270458" h="143690">
                <a:moveTo>
                  <a:pt x="1718243" y="54624"/>
                </a:moveTo>
                <a:lnTo>
                  <a:pt x="1718243" y="66604"/>
                </a:lnTo>
                <a:lnTo>
                  <a:pt x="1792630" y="66604"/>
                </a:lnTo>
                <a:lnTo>
                  <a:pt x="1792630" y="54624"/>
                </a:lnTo>
                <a:lnTo>
                  <a:pt x="1718243" y="54624"/>
                </a:lnTo>
                <a:close/>
              </a:path>
              <a:path w="4270458" h="143690">
                <a:moveTo>
                  <a:pt x="1718243" y="85216"/>
                </a:moveTo>
                <a:lnTo>
                  <a:pt x="1718243" y="97410"/>
                </a:lnTo>
                <a:lnTo>
                  <a:pt x="1792630" y="97410"/>
                </a:lnTo>
                <a:lnTo>
                  <a:pt x="1792630" y="85216"/>
                </a:lnTo>
                <a:lnTo>
                  <a:pt x="1718243" y="85216"/>
                </a:lnTo>
                <a:close/>
              </a:path>
              <a:path w="4270458" h="143690">
                <a:moveTo>
                  <a:pt x="1964630" y="104327"/>
                </a:moveTo>
                <a:lnTo>
                  <a:pt x="1957975" y="104327"/>
                </a:lnTo>
                <a:lnTo>
                  <a:pt x="1958046" y="116022"/>
                </a:lnTo>
                <a:lnTo>
                  <a:pt x="1968580" y="114488"/>
                </a:lnTo>
                <a:lnTo>
                  <a:pt x="1969932" y="101380"/>
                </a:lnTo>
                <a:lnTo>
                  <a:pt x="1964630" y="104327"/>
                </a:lnTo>
                <a:close/>
              </a:path>
              <a:path w="4270458" h="143690">
                <a:moveTo>
                  <a:pt x="1923964" y="50493"/>
                </a:moveTo>
                <a:lnTo>
                  <a:pt x="1923170" y="64251"/>
                </a:lnTo>
                <a:lnTo>
                  <a:pt x="1923869" y="77123"/>
                </a:lnTo>
                <a:lnTo>
                  <a:pt x="1926361" y="89687"/>
                </a:lnTo>
                <a:lnTo>
                  <a:pt x="1930659" y="100049"/>
                </a:lnTo>
                <a:lnTo>
                  <a:pt x="1934605" y="105770"/>
                </a:lnTo>
                <a:lnTo>
                  <a:pt x="1944814" y="113459"/>
                </a:lnTo>
                <a:lnTo>
                  <a:pt x="1958046" y="116022"/>
                </a:lnTo>
                <a:lnTo>
                  <a:pt x="1957975" y="104327"/>
                </a:lnTo>
                <a:lnTo>
                  <a:pt x="1949701" y="104327"/>
                </a:lnTo>
                <a:lnTo>
                  <a:pt x="1943853" y="99502"/>
                </a:lnTo>
                <a:lnTo>
                  <a:pt x="1940429" y="89851"/>
                </a:lnTo>
                <a:lnTo>
                  <a:pt x="1938194" y="83528"/>
                </a:lnTo>
                <a:lnTo>
                  <a:pt x="1937077" y="75161"/>
                </a:lnTo>
                <a:lnTo>
                  <a:pt x="1937077" y="64750"/>
                </a:lnTo>
                <a:lnTo>
                  <a:pt x="1937292" y="56762"/>
                </a:lnTo>
                <a:lnTo>
                  <a:pt x="1938972" y="43445"/>
                </a:lnTo>
                <a:lnTo>
                  <a:pt x="1942319" y="33338"/>
                </a:lnTo>
                <a:lnTo>
                  <a:pt x="1945814" y="26230"/>
                </a:lnTo>
                <a:lnTo>
                  <a:pt x="1951341" y="22677"/>
                </a:lnTo>
                <a:lnTo>
                  <a:pt x="1967127" y="22677"/>
                </a:lnTo>
                <a:lnTo>
                  <a:pt x="1972666" y="26420"/>
                </a:lnTo>
                <a:lnTo>
                  <a:pt x="1975519" y="33908"/>
                </a:lnTo>
                <a:lnTo>
                  <a:pt x="1976504" y="36755"/>
                </a:lnTo>
                <a:lnTo>
                  <a:pt x="1978975" y="48460"/>
                </a:lnTo>
                <a:lnTo>
                  <a:pt x="1979798" y="62539"/>
                </a:lnTo>
                <a:lnTo>
                  <a:pt x="1979454" y="73278"/>
                </a:lnTo>
                <a:lnTo>
                  <a:pt x="1977518" y="86578"/>
                </a:lnTo>
                <a:lnTo>
                  <a:pt x="1973879" y="95485"/>
                </a:lnTo>
                <a:lnTo>
                  <a:pt x="1969932" y="101380"/>
                </a:lnTo>
                <a:lnTo>
                  <a:pt x="1968580" y="114488"/>
                </a:lnTo>
                <a:lnTo>
                  <a:pt x="1979483" y="108017"/>
                </a:lnTo>
                <a:lnTo>
                  <a:pt x="1987430" y="96483"/>
                </a:lnTo>
                <a:lnTo>
                  <a:pt x="1990366" y="88471"/>
                </a:lnTo>
                <a:lnTo>
                  <a:pt x="1992817" y="76204"/>
                </a:lnTo>
                <a:lnTo>
                  <a:pt x="1993634" y="62040"/>
                </a:lnTo>
                <a:lnTo>
                  <a:pt x="1993099" y="50489"/>
                </a:lnTo>
                <a:lnTo>
                  <a:pt x="1990832" y="37760"/>
                </a:lnTo>
                <a:lnTo>
                  <a:pt x="1986788" y="27454"/>
                </a:lnTo>
                <a:lnTo>
                  <a:pt x="1982134" y="20802"/>
                </a:lnTo>
                <a:lnTo>
                  <a:pt x="1971753" y="13544"/>
                </a:lnTo>
                <a:lnTo>
                  <a:pt x="1958116" y="11124"/>
                </a:lnTo>
                <a:lnTo>
                  <a:pt x="1957873" y="11125"/>
                </a:lnTo>
                <a:lnTo>
                  <a:pt x="1944809" y="13765"/>
                </a:lnTo>
                <a:lnTo>
                  <a:pt x="1934739" y="21514"/>
                </a:lnTo>
                <a:lnTo>
                  <a:pt x="1927663" y="34372"/>
                </a:lnTo>
                <a:lnTo>
                  <a:pt x="1926345" y="38474"/>
                </a:lnTo>
                <a:lnTo>
                  <a:pt x="1923964" y="50493"/>
                </a:lnTo>
                <a:close/>
              </a:path>
              <a:path w="4270458" h="143690">
                <a:moveTo>
                  <a:pt x="2016290" y="97695"/>
                </a:moveTo>
                <a:lnTo>
                  <a:pt x="2016290" y="113241"/>
                </a:lnTo>
                <a:lnTo>
                  <a:pt x="2031196" y="113241"/>
                </a:lnTo>
                <a:lnTo>
                  <a:pt x="2031196" y="97695"/>
                </a:lnTo>
                <a:lnTo>
                  <a:pt x="2016290" y="97695"/>
                </a:lnTo>
                <a:close/>
              </a:path>
              <a:path w="4270458" h="143690">
                <a:moveTo>
                  <a:pt x="2109577" y="25244"/>
                </a:moveTo>
                <a:lnTo>
                  <a:pt x="2109577" y="12836"/>
                </a:lnTo>
                <a:lnTo>
                  <a:pt x="2056515" y="12836"/>
                </a:lnTo>
                <a:lnTo>
                  <a:pt x="2048741" y="67816"/>
                </a:lnTo>
                <a:lnTo>
                  <a:pt x="2059867" y="68458"/>
                </a:lnTo>
                <a:lnTo>
                  <a:pt x="2062101" y="65415"/>
                </a:lnTo>
                <a:lnTo>
                  <a:pt x="2064800" y="63039"/>
                </a:lnTo>
                <a:lnTo>
                  <a:pt x="2067962" y="61327"/>
                </a:lnTo>
                <a:lnTo>
                  <a:pt x="2071124" y="59615"/>
                </a:lnTo>
                <a:lnTo>
                  <a:pt x="2074916" y="58760"/>
                </a:lnTo>
                <a:lnTo>
                  <a:pt x="2085423" y="58760"/>
                </a:lnTo>
                <a:lnTo>
                  <a:pt x="2090642" y="60709"/>
                </a:lnTo>
                <a:lnTo>
                  <a:pt x="2094992" y="64607"/>
                </a:lnTo>
                <a:lnTo>
                  <a:pt x="2099343" y="68505"/>
                </a:lnTo>
                <a:lnTo>
                  <a:pt x="2101518" y="74020"/>
                </a:lnTo>
                <a:lnTo>
                  <a:pt x="2101518" y="87046"/>
                </a:lnTo>
                <a:lnTo>
                  <a:pt x="2099687" y="92418"/>
                </a:lnTo>
                <a:lnTo>
                  <a:pt x="2096026" y="97267"/>
                </a:lnTo>
                <a:lnTo>
                  <a:pt x="2092365" y="102117"/>
                </a:lnTo>
                <a:lnTo>
                  <a:pt x="2086731" y="104541"/>
                </a:lnTo>
                <a:lnTo>
                  <a:pt x="2075129" y="104541"/>
                </a:lnTo>
                <a:lnTo>
                  <a:pt x="2071611" y="103828"/>
                </a:lnTo>
                <a:lnTo>
                  <a:pt x="2068568" y="102402"/>
                </a:lnTo>
                <a:lnTo>
                  <a:pt x="2062625" y="99597"/>
                </a:lnTo>
                <a:lnTo>
                  <a:pt x="2059225" y="94534"/>
                </a:lnTo>
                <a:lnTo>
                  <a:pt x="2058369" y="87213"/>
                </a:lnTo>
                <a:lnTo>
                  <a:pt x="2045032" y="87213"/>
                </a:lnTo>
                <a:lnTo>
                  <a:pt x="2045793" y="96911"/>
                </a:lnTo>
                <a:lnTo>
                  <a:pt x="2049371" y="104101"/>
                </a:lnTo>
                <a:lnTo>
                  <a:pt x="2055766" y="108784"/>
                </a:lnTo>
                <a:lnTo>
                  <a:pt x="2062161" y="113467"/>
                </a:lnTo>
                <a:lnTo>
                  <a:pt x="2069519" y="115808"/>
                </a:lnTo>
                <a:lnTo>
                  <a:pt x="2077840" y="115808"/>
                </a:lnTo>
                <a:lnTo>
                  <a:pt x="2084224" y="115486"/>
                </a:lnTo>
                <a:lnTo>
                  <a:pt x="2097147" y="112021"/>
                </a:lnTo>
                <a:lnTo>
                  <a:pt x="2106403" y="104755"/>
                </a:lnTo>
                <a:lnTo>
                  <a:pt x="2113381" y="92063"/>
                </a:lnTo>
                <a:lnTo>
                  <a:pt x="2115354" y="79226"/>
                </a:lnTo>
                <a:lnTo>
                  <a:pt x="2115354" y="69956"/>
                </a:lnTo>
                <a:lnTo>
                  <a:pt x="2112097" y="62301"/>
                </a:lnTo>
                <a:lnTo>
                  <a:pt x="2105583" y="56264"/>
                </a:lnTo>
                <a:lnTo>
                  <a:pt x="2094703" y="49457"/>
                </a:lnTo>
                <a:lnTo>
                  <a:pt x="2081762" y="47207"/>
                </a:lnTo>
                <a:lnTo>
                  <a:pt x="2076770" y="47207"/>
                </a:lnTo>
                <a:lnTo>
                  <a:pt x="2072371" y="47992"/>
                </a:lnTo>
                <a:lnTo>
                  <a:pt x="2068568" y="49561"/>
                </a:lnTo>
                <a:lnTo>
                  <a:pt x="2066428" y="50464"/>
                </a:lnTo>
                <a:lnTo>
                  <a:pt x="2061793" y="53625"/>
                </a:lnTo>
                <a:lnTo>
                  <a:pt x="2066143" y="25244"/>
                </a:lnTo>
                <a:lnTo>
                  <a:pt x="2109577" y="25244"/>
                </a:lnTo>
                <a:close/>
              </a:path>
              <a:path w="4270458" h="143690">
                <a:moveTo>
                  <a:pt x="2144428" y="101118"/>
                </a:moveTo>
                <a:lnTo>
                  <a:pt x="2145665" y="96079"/>
                </a:lnTo>
                <a:lnTo>
                  <a:pt x="2148660" y="91491"/>
                </a:lnTo>
                <a:lnTo>
                  <a:pt x="2153415" y="87355"/>
                </a:lnTo>
                <a:lnTo>
                  <a:pt x="2156077" y="85026"/>
                </a:lnTo>
                <a:lnTo>
                  <a:pt x="2159739" y="82577"/>
                </a:lnTo>
                <a:lnTo>
                  <a:pt x="2164398" y="80010"/>
                </a:lnTo>
                <a:lnTo>
                  <a:pt x="2174169" y="74591"/>
                </a:lnTo>
                <a:lnTo>
                  <a:pt x="2182775" y="69789"/>
                </a:lnTo>
                <a:lnTo>
                  <a:pt x="2188742" y="65701"/>
                </a:lnTo>
                <a:lnTo>
                  <a:pt x="2192071" y="62325"/>
                </a:lnTo>
                <a:lnTo>
                  <a:pt x="2197823" y="56525"/>
                </a:lnTo>
                <a:lnTo>
                  <a:pt x="2200700" y="49537"/>
                </a:lnTo>
                <a:lnTo>
                  <a:pt x="2200700" y="33611"/>
                </a:lnTo>
                <a:lnTo>
                  <a:pt x="2198002" y="26575"/>
                </a:lnTo>
                <a:lnTo>
                  <a:pt x="2192605" y="20252"/>
                </a:lnTo>
                <a:lnTo>
                  <a:pt x="2181228" y="12815"/>
                </a:lnTo>
                <a:lnTo>
                  <a:pt x="2166966" y="10768"/>
                </a:lnTo>
                <a:lnTo>
                  <a:pt x="2157937" y="11551"/>
                </a:lnTo>
                <a:lnTo>
                  <a:pt x="2145831" y="16376"/>
                </a:lnTo>
                <a:lnTo>
                  <a:pt x="2137511" y="25600"/>
                </a:lnTo>
                <a:lnTo>
                  <a:pt x="2134373" y="31210"/>
                </a:lnTo>
                <a:lnTo>
                  <a:pt x="2132732" y="38460"/>
                </a:lnTo>
                <a:lnTo>
                  <a:pt x="2132590" y="47350"/>
                </a:lnTo>
                <a:lnTo>
                  <a:pt x="2145641" y="47350"/>
                </a:lnTo>
                <a:lnTo>
                  <a:pt x="2145831" y="41027"/>
                </a:lnTo>
                <a:lnTo>
                  <a:pt x="2146830" y="36083"/>
                </a:lnTo>
                <a:lnTo>
                  <a:pt x="2148637" y="32517"/>
                </a:lnTo>
                <a:lnTo>
                  <a:pt x="2152012" y="25862"/>
                </a:lnTo>
                <a:lnTo>
                  <a:pt x="2158098" y="22534"/>
                </a:lnTo>
                <a:lnTo>
                  <a:pt x="2172838" y="22534"/>
                </a:lnTo>
                <a:lnTo>
                  <a:pt x="2177593" y="24281"/>
                </a:lnTo>
                <a:lnTo>
                  <a:pt x="2181159" y="27775"/>
                </a:lnTo>
                <a:lnTo>
                  <a:pt x="2184725" y="31270"/>
                </a:lnTo>
                <a:lnTo>
                  <a:pt x="2186507" y="35988"/>
                </a:lnTo>
                <a:lnTo>
                  <a:pt x="2186507" y="47017"/>
                </a:lnTo>
                <a:lnTo>
                  <a:pt x="2184558" y="51534"/>
                </a:lnTo>
                <a:lnTo>
                  <a:pt x="2180659" y="55479"/>
                </a:lnTo>
                <a:lnTo>
                  <a:pt x="2178187" y="57999"/>
                </a:lnTo>
                <a:lnTo>
                  <a:pt x="2173884" y="61042"/>
                </a:lnTo>
                <a:lnTo>
                  <a:pt x="2167751" y="64607"/>
                </a:lnTo>
                <a:lnTo>
                  <a:pt x="2154057" y="72523"/>
                </a:lnTo>
                <a:lnTo>
                  <a:pt x="2153792" y="72677"/>
                </a:lnTo>
                <a:lnTo>
                  <a:pt x="2142458" y="81041"/>
                </a:lnTo>
                <a:lnTo>
                  <a:pt x="2135549" y="90279"/>
                </a:lnTo>
                <a:lnTo>
                  <a:pt x="2132388" y="96792"/>
                </a:lnTo>
                <a:lnTo>
                  <a:pt x="2130569" y="104446"/>
                </a:lnTo>
                <a:lnTo>
                  <a:pt x="2130094" y="113241"/>
                </a:lnTo>
                <a:lnTo>
                  <a:pt x="2200201" y="113241"/>
                </a:lnTo>
                <a:lnTo>
                  <a:pt x="2200201" y="101118"/>
                </a:lnTo>
                <a:lnTo>
                  <a:pt x="2144428" y="101118"/>
                </a:lnTo>
                <a:close/>
              </a:path>
              <a:path w="4270458" h="143690">
                <a:moveTo>
                  <a:pt x="2299954" y="11552"/>
                </a:moveTo>
                <a:lnTo>
                  <a:pt x="2242827" y="115951"/>
                </a:lnTo>
                <a:lnTo>
                  <a:pt x="2250743" y="115951"/>
                </a:lnTo>
                <a:lnTo>
                  <a:pt x="2307871" y="11552"/>
                </a:lnTo>
                <a:lnTo>
                  <a:pt x="2299954" y="11552"/>
                </a:lnTo>
                <a:close/>
              </a:path>
              <a:path w="4270458" h="143690">
                <a:moveTo>
                  <a:pt x="2236218" y="53768"/>
                </a:moveTo>
                <a:lnTo>
                  <a:pt x="2232758" y="52330"/>
                </a:lnTo>
                <a:lnTo>
                  <a:pt x="2233413" y="63894"/>
                </a:lnTo>
                <a:lnTo>
                  <a:pt x="2240259" y="63894"/>
                </a:lnTo>
                <a:lnTo>
                  <a:pt x="2240259" y="53768"/>
                </a:lnTo>
                <a:lnTo>
                  <a:pt x="2236218" y="53768"/>
                </a:lnTo>
                <a:close/>
              </a:path>
              <a:path w="4270458" h="143690">
                <a:moveTo>
                  <a:pt x="2306207" y="103115"/>
                </a:moveTo>
                <a:lnTo>
                  <a:pt x="2302724" y="101677"/>
                </a:lnTo>
                <a:lnTo>
                  <a:pt x="2303401" y="113241"/>
                </a:lnTo>
                <a:lnTo>
                  <a:pt x="2310295" y="113241"/>
                </a:lnTo>
                <a:lnTo>
                  <a:pt x="2310295" y="103115"/>
                </a:lnTo>
                <a:lnTo>
                  <a:pt x="2306207" y="103115"/>
                </a:lnTo>
                <a:close/>
              </a:path>
              <a:path w="4270458" h="143690">
                <a:moveTo>
                  <a:pt x="2391529" y="83433"/>
                </a:moveTo>
                <a:lnTo>
                  <a:pt x="2392052" y="87569"/>
                </a:lnTo>
                <a:lnTo>
                  <a:pt x="2393098" y="95556"/>
                </a:lnTo>
                <a:lnTo>
                  <a:pt x="2394952" y="103067"/>
                </a:lnTo>
                <a:lnTo>
                  <a:pt x="2397615" y="110103"/>
                </a:lnTo>
                <a:lnTo>
                  <a:pt x="2399565" y="115238"/>
                </a:lnTo>
                <a:lnTo>
                  <a:pt x="2401371" y="119302"/>
                </a:lnTo>
                <a:lnTo>
                  <a:pt x="2403036" y="122297"/>
                </a:lnTo>
                <a:lnTo>
                  <a:pt x="2404700" y="125292"/>
                </a:lnTo>
                <a:lnTo>
                  <a:pt x="2409002" y="132209"/>
                </a:lnTo>
                <a:lnTo>
                  <a:pt x="2415944" y="143049"/>
                </a:lnTo>
                <a:lnTo>
                  <a:pt x="2424574" y="143049"/>
                </a:lnTo>
                <a:lnTo>
                  <a:pt x="2419921" y="134028"/>
                </a:lnTo>
                <a:lnTo>
                  <a:pt x="2414226" y="122014"/>
                </a:lnTo>
                <a:lnTo>
                  <a:pt x="2410524" y="112670"/>
                </a:lnTo>
                <a:lnTo>
                  <a:pt x="2407297" y="100779"/>
                </a:lnTo>
                <a:lnTo>
                  <a:pt x="2405384" y="88221"/>
                </a:lnTo>
                <a:lnTo>
                  <a:pt x="2404747" y="74876"/>
                </a:lnTo>
                <a:lnTo>
                  <a:pt x="2405211" y="62922"/>
                </a:lnTo>
                <a:lnTo>
                  <a:pt x="2406896" y="50268"/>
                </a:lnTo>
                <a:lnTo>
                  <a:pt x="2409811" y="38793"/>
                </a:lnTo>
                <a:lnTo>
                  <a:pt x="2412278" y="32202"/>
                </a:lnTo>
                <a:lnTo>
                  <a:pt x="2417296" y="20986"/>
                </a:lnTo>
                <a:lnTo>
                  <a:pt x="2424360" y="6774"/>
                </a:lnTo>
                <a:lnTo>
                  <a:pt x="2415445" y="6774"/>
                </a:lnTo>
                <a:lnTo>
                  <a:pt x="2408404" y="18140"/>
                </a:lnTo>
                <a:lnTo>
                  <a:pt x="2402013" y="29445"/>
                </a:lnTo>
                <a:lnTo>
                  <a:pt x="2397900" y="38151"/>
                </a:lnTo>
                <a:lnTo>
                  <a:pt x="2394206" y="49686"/>
                </a:lnTo>
                <a:lnTo>
                  <a:pt x="2392002" y="62196"/>
                </a:lnTo>
                <a:lnTo>
                  <a:pt x="2391268" y="75732"/>
                </a:lnTo>
                <a:lnTo>
                  <a:pt x="2391268" y="79487"/>
                </a:lnTo>
                <a:lnTo>
                  <a:pt x="2391529" y="83433"/>
                </a:lnTo>
                <a:close/>
              </a:path>
              <a:path w="4270458" h="143690">
                <a:moveTo>
                  <a:pt x="2442309" y="97695"/>
                </a:moveTo>
                <a:lnTo>
                  <a:pt x="2442309" y="113241"/>
                </a:lnTo>
                <a:lnTo>
                  <a:pt x="2457215" y="113241"/>
                </a:lnTo>
                <a:lnTo>
                  <a:pt x="2457215" y="97695"/>
                </a:lnTo>
                <a:lnTo>
                  <a:pt x="2442309" y="97695"/>
                </a:lnTo>
                <a:close/>
              </a:path>
              <a:path w="4270458" h="143690">
                <a:moveTo>
                  <a:pt x="2523828" y="13418"/>
                </a:moveTo>
                <a:lnTo>
                  <a:pt x="2516149" y="10839"/>
                </a:lnTo>
                <a:lnTo>
                  <a:pt x="2506355" y="10839"/>
                </a:lnTo>
                <a:lnTo>
                  <a:pt x="2499460" y="22605"/>
                </a:lnTo>
                <a:lnTo>
                  <a:pt x="2511870" y="22605"/>
                </a:lnTo>
                <a:lnTo>
                  <a:pt x="2516505" y="24198"/>
                </a:lnTo>
                <a:lnTo>
                  <a:pt x="2519548" y="27383"/>
                </a:lnTo>
                <a:lnTo>
                  <a:pt x="2522591" y="30568"/>
                </a:lnTo>
                <a:lnTo>
                  <a:pt x="2524113" y="34063"/>
                </a:lnTo>
                <a:lnTo>
                  <a:pt x="2524470" y="58688"/>
                </a:lnTo>
                <a:lnTo>
                  <a:pt x="2528273" y="56549"/>
                </a:lnTo>
                <a:lnTo>
                  <a:pt x="2531079" y="54362"/>
                </a:lnTo>
                <a:lnTo>
                  <a:pt x="2532886" y="52128"/>
                </a:lnTo>
                <a:lnTo>
                  <a:pt x="2536119" y="48182"/>
                </a:lnTo>
                <a:lnTo>
                  <a:pt x="2537735" y="43024"/>
                </a:lnTo>
                <a:lnTo>
                  <a:pt x="2537735" y="29760"/>
                </a:lnTo>
                <a:lnTo>
                  <a:pt x="2534954" y="23734"/>
                </a:lnTo>
                <a:lnTo>
                  <a:pt x="2529391" y="18577"/>
                </a:lnTo>
                <a:lnTo>
                  <a:pt x="2523828" y="13418"/>
                </a:lnTo>
                <a:close/>
              </a:path>
              <a:path w="4270458" h="143690">
                <a:moveTo>
                  <a:pt x="2521653" y="99656"/>
                </a:moveTo>
                <a:lnTo>
                  <a:pt x="2517730" y="102865"/>
                </a:lnTo>
                <a:lnTo>
                  <a:pt x="2512797" y="104470"/>
                </a:lnTo>
                <a:lnTo>
                  <a:pt x="2499437" y="104470"/>
                </a:lnTo>
                <a:lnTo>
                  <a:pt x="2493957" y="102533"/>
                </a:lnTo>
                <a:lnTo>
                  <a:pt x="2490414" y="98658"/>
                </a:lnTo>
                <a:lnTo>
                  <a:pt x="2486872" y="94784"/>
                </a:lnTo>
                <a:lnTo>
                  <a:pt x="2485101" y="90184"/>
                </a:lnTo>
                <a:lnTo>
                  <a:pt x="2482204" y="108717"/>
                </a:lnTo>
                <a:lnTo>
                  <a:pt x="2493328" y="114303"/>
                </a:lnTo>
                <a:lnTo>
                  <a:pt x="2506568" y="116165"/>
                </a:lnTo>
                <a:lnTo>
                  <a:pt x="2508800" y="116121"/>
                </a:lnTo>
                <a:lnTo>
                  <a:pt x="2522111" y="113488"/>
                </a:lnTo>
                <a:lnTo>
                  <a:pt x="2521653" y="99656"/>
                </a:lnTo>
                <a:close/>
              </a:path>
              <a:path w="4270458" h="143690">
                <a:moveTo>
                  <a:pt x="2600046" y="88282"/>
                </a:moveTo>
                <a:lnTo>
                  <a:pt x="2600046" y="113241"/>
                </a:lnTo>
                <a:lnTo>
                  <a:pt x="2612883" y="113241"/>
                </a:lnTo>
                <a:lnTo>
                  <a:pt x="2612883" y="88282"/>
                </a:lnTo>
                <a:lnTo>
                  <a:pt x="2627932" y="88282"/>
                </a:lnTo>
                <a:lnTo>
                  <a:pt x="2627932" y="77087"/>
                </a:lnTo>
                <a:lnTo>
                  <a:pt x="2612883" y="77087"/>
                </a:lnTo>
                <a:lnTo>
                  <a:pt x="2612883" y="10839"/>
                </a:lnTo>
                <a:lnTo>
                  <a:pt x="2602043" y="10839"/>
                </a:lnTo>
                <a:lnTo>
                  <a:pt x="2599832" y="30806"/>
                </a:lnTo>
                <a:lnTo>
                  <a:pt x="2599832" y="77087"/>
                </a:lnTo>
                <a:lnTo>
                  <a:pt x="2567096" y="77087"/>
                </a:lnTo>
                <a:lnTo>
                  <a:pt x="2555256" y="75732"/>
                </a:lnTo>
                <a:lnTo>
                  <a:pt x="2555256" y="88282"/>
                </a:lnTo>
                <a:lnTo>
                  <a:pt x="2600046" y="88282"/>
                </a:lnTo>
                <a:close/>
              </a:path>
              <a:path w="4270458" h="143690">
                <a:moveTo>
                  <a:pt x="2602043" y="10839"/>
                </a:moveTo>
                <a:lnTo>
                  <a:pt x="2555256" y="75732"/>
                </a:lnTo>
                <a:lnTo>
                  <a:pt x="2567096" y="77087"/>
                </a:lnTo>
                <a:lnTo>
                  <a:pt x="2599832" y="30806"/>
                </a:lnTo>
                <a:lnTo>
                  <a:pt x="2602043" y="10839"/>
                </a:lnTo>
                <a:close/>
              </a:path>
              <a:path w="4270458" h="143690">
                <a:moveTo>
                  <a:pt x="2648916" y="128727"/>
                </a:moveTo>
                <a:lnTo>
                  <a:pt x="2641815" y="143049"/>
                </a:lnTo>
                <a:lnTo>
                  <a:pt x="2650730" y="143049"/>
                </a:lnTo>
                <a:lnTo>
                  <a:pt x="2657695" y="131846"/>
                </a:lnTo>
                <a:lnTo>
                  <a:pt x="2664086" y="120533"/>
                </a:lnTo>
                <a:lnTo>
                  <a:pt x="2668204" y="111743"/>
                </a:lnTo>
                <a:lnTo>
                  <a:pt x="2671950" y="100116"/>
                </a:lnTo>
                <a:lnTo>
                  <a:pt x="2674168" y="87607"/>
                </a:lnTo>
                <a:lnTo>
                  <a:pt x="2674908" y="74091"/>
                </a:lnTo>
                <a:lnTo>
                  <a:pt x="2674908" y="68720"/>
                </a:lnTo>
                <a:lnTo>
                  <a:pt x="2674420" y="63133"/>
                </a:lnTo>
                <a:lnTo>
                  <a:pt x="2673445" y="57334"/>
                </a:lnTo>
                <a:lnTo>
                  <a:pt x="2672471" y="51534"/>
                </a:lnTo>
                <a:lnTo>
                  <a:pt x="2670843" y="45662"/>
                </a:lnTo>
                <a:lnTo>
                  <a:pt x="2668560" y="39720"/>
                </a:lnTo>
                <a:lnTo>
                  <a:pt x="2666754" y="34918"/>
                </a:lnTo>
                <a:lnTo>
                  <a:pt x="2665078" y="31151"/>
                </a:lnTo>
                <a:lnTo>
                  <a:pt x="2663532" y="28417"/>
                </a:lnTo>
                <a:lnTo>
                  <a:pt x="2659047" y="20955"/>
                </a:lnTo>
                <a:lnTo>
                  <a:pt x="2650231" y="6774"/>
                </a:lnTo>
                <a:lnTo>
                  <a:pt x="2641601" y="6774"/>
                </a:lnTo>
                <a:lnTo>
                  <a:pt x="2646255" y="15795"/>
                </a:lnTo>
                <a:lnTo>
                  <a:pt x="2651949" y="27809"/>
                </a:lnTo>
                <a:lnTo>
                  <a:pt x="2655651" y="37153"/>
                </a:lnTo>
                <a:lnTo>
                  <a:pt x="2658869" y="48991"/>
                </a:lnTo>
                <a:lnTo>
                  <a:pt x="2660788" y="61546"/>
                </a:lnTo>
                <a:lnTo>
                  <a:pt x="2661428" y="74876"/>
                </a:lnTo>
                <a:lnTo>
                  <a:pt x="2660979" y="86766"/>
                </a:lnTo>
                <a:lnTo>
                  <a:pt x="2659319" y="99438"/>
                </a:lnTo>
                <a:lnTo>
                  <a:pt x="2656436" y="110816"/>
                </a:lnTo>
                <a:lnTo>
                  <a:pt x="2653941" y="117490"/>
                </a:lnTo>
                <a:lnTo>
                  <a:pt x="2648916" y="128727"/>
                </a:lnTo>
                <a:close/>
              </a:path>
              <a:path w="4270458" h="143690">
                <a:moveTo>
                  <a:pt x="2862432" y="60400"/>
                </a:moveTo>
                <a:lnTo>
                  <a:pt x="2862726" y="55565"/>
                </a:lnTo>
                <a:lnTo>
                  <a:pt x="2865055" y="42129"/>
                </a:lnTo>
                <a:lnTo>
                  <a:pt x="2869493" y="31911"/>
                </a:lnTo>
                <a:lnTo>
                  <a:pt x="2873725" y="25279"/>
                </a:lnTo>
                <a:lnTo>
                  <a:pt x="2879430" y="21964"/>
                </a:lnTo>
                <a:lnTo>
                  <a:pt x="2892886" y="21964"/>
                </a:lnTo>
                <a:lnTo>
                  <a:pt x="2897569" y="24103"/>
                </a:lnTo>
                <a:lnTo>
                  <a:pt x="2900660" y="28381"/>
                </a:lnTo>
                <a:lnTo>
                  <a:pt x="2902324" y="30663"/>
                </a:lnTo>
                <a:lnTo>
                  <a:pt x="2903536" y="33825"/>
                </a:lnTo>
                <a:lnTo>
                  <a:pt x="2904297" y="37866"/>
                </a:lnTo>
                <a:lnTo>
                  <a:pt x="2916992" y="37866"/>
                </a:lnTo>
                <a:lnTo>
                  <a:pt x="2916992" y="31590"/>
                </a:lnTo>
                <a:lnTo>
                  <a:pt x="2914746" y="25494"/>
                </a:lnTo>
                <a:lnTo>
                  <a:pt x="2910252" y="19575"/>
                </a:lnTo>
                <a:lnTo>
                  <a:pt x="2900893" y="12906"/>
                </a:lnTo>
                <a:lnTo>
                  <a:pt x="2886395" y="10696"/>
                </a:lnTo>
                <a:lnTo>
                  <a:pt x="2882801" y="10850"/>
                </a:lnTo>
                <a:lnTo>
                  <a:pt x="2870345" y="14463"/>
                </a:lnTo>
                <a:lnTo>
                  <a:pt x="2860679" y="22874"/>
                </a:lnTo>
                <a:lnTo>
                  <a:pt x="2853802" y="36083"/>
                </a:lnTo>
                <a:lnTo>
                  <a:pt x="2851975" y="42248"/>
                </a:lnTo>
                <a:lnTo>
                  <a:pt x="2849868" y="54442"/>
                </a:lnTo>
                <a:lnTo>
                  <a:pt x="2849166" y="68387"/>
                </a:lnTo>
                <a:lnTo>
                  <a:pt x="2850320" y="83875"/>
                </a:lnTo>
                <a:lnTo>
                  <a:pt x="2853791" y="96094"/>
                </a:lnTo>
                <a:lnTo>
                  <a:pt x="2859579" y="105005"/>
                </a:lnTo>
                <a:lnTo>
                  <a:pt x="2860851" y="106278"/>
                </a:lnTo>
                <a:lnTo>
                  <a:pt x="2864072" y="88045"/>
                </a:lnTo>
                <a:lnTo>
                  <a:pt x="2864072" y="74210"/>
                </a:lnTo>
                <a:lnTo>
                  <a:pt x="2862432" y="60400"/>
                </a:lnTo>
                <a:close/>
              </a:path>
              <a:path w="4270458" h="143690">
                <a:moveTo>
                  <a:pt x="2900328" y="112683"/>
                </a:moveTo>
                <a:lnTo>
                  <a:pt x="2910145" y="105147"/>
                </a:lnTo>
                <a:lnTo>
                  <a:pt x="2910722" y="104449"/>
                </a:lnTo>
                <a:lnTo>
                  <a:pt x="2917083" y="93222"/>
                </a:lnTo>
                <a:lnTo>
                  <a:pt x="2919203" y="80509"/>
                </a:lnTo>
                <a:lnTo>
                  <a:pt x="2919193" y="79453"/>
                </a:lnTo>
                <a:lnTo>
                  <a:pt x="2916655" y="65867"/>
                </a:lnTo>
                <a:lnTo>
                  <a:pt x="2909646" y="56050"/>
                </a:lnTo>
                <a:lnTo>
                  <a:pt x="2903274" y="50583"/>
                </a:lnTo>
                <a:lnTo>
                  <a:pt x="2895810" y="47849"/>
                </a:lnTo>
                <a:lnTo>
                  <a:pt x="2882211" y="47849"/>
                </a:lnTo>
                <a:lnTo>
                  <a:pt x="2877647" y="48800"/>
                </a:lnTo>
                <a:lnTo>
                  <a:pt x="2873558" y="50702"/>
                </a:lnTo>
                <a:lnTo>
                  <a:pt x="2869088" y="52841"/>
                </a:lnTo>
                <a:lnTo>
                  <a:pt x="2865380" y="56074"/>
                </a:lnTo>
                <a:lnTo>
                  <a:pt x="2862432" y="60400"/>
                </a:lnTo>
                <a:lnTo>
                  <a:pt x="2864072" y="74210"/>
                </a:lnTo>
                <a:lnTo>
                  <a:pt x="2866153" y="68696"/>
                </a:lnTo>
                <a:lnTo>
                  <a:pt x="2870313" y="65035"/>
                </a:lnTo>
                <a:lnTo>
                  <a:pt x="2874473" y="61374"/>
                </a:lnTo>
                <a:lnTo>
                  <a:pt x="2879311" y="59544"/>
                </a:lnTo>
                <a:lnTo>
                  <a:pt x="2892720" y="59544"/>
                </a:lnTo>
                <a:lnTo>
                  <a:pt x="2898164" y="61909"/>
                </a:lnTo>
                <a:lnTo>
                  <a:pt x="2901159" y="66640"/>
                </a:lnTo>
                <a:lnTo>
                  <a:pt x="2904155" y="71370"/>
                </a:lnTo>
                <a:lnTo>
                  <a:pt x="2905652" y="76350"/>
                </a:lnTo>
                <a:lnTo>
                  <a:pt x="2905652" y="87759"/>
                </a:lnTo>
                <a:lnTo>
                  <a:pt x="2903976" y="93120"/>
                </a:lnTo>
                <a:lnTo>
                  <a:pt x="2900624" y="97660"/>
                </a:lnTo>
                <a:lnTo>
                  <a:pt x="2897272" y="102200"/>
                </a:lnTo>
                <a:lnTo>
                  <a:pt x="2892220" y="104470"/>
                </a:lnTo>
                <a:lnTo>
                  <a:pt x="2878764" y="104470"/>
                </a:lnTo>
                <a:lnTo>
                  <a:pt x="2873523" y="102271"/>
                </a:lnTo>
                <a:lnTo>
                  <a:pt x="2869743" y="97874"/>
                </a:lnTo>
                <a:lnTo>
                  <a:pt x="2865962" y="93476"/>
                </a:lnTo>
                <a:lnTo>
                  <a:pt x="2864072" y="88045"/>
                </a:lnTo>
                <a:lnTo>
                  <a:pt x="2860851" y="106278"/>
                </a:lnTo>
                <a:lnTo>
                  <a:pt x="2871723" y="113479"/>
                </a:lnTo>
                <a:lnTo>
                  <a:pt x="2884327" y="115880"/>
                </a:lnTo>
                <a:lnTo>
                  <a:pt x="2887332" y="115790"/>
                </a:lnTo>
                <a:lnTo>
                  <a:pt x="2900328" y="112683"/>
                </a:lnTo>
                <a:close/>
              </a:path>
              <a:path w="4270458" h="143690">
                <a:moveTo>
                  <a:pt x="2941360" y="97695"/>
                </a:moveTo>
                <a:lnTo>
                  <a:pt x="2941360" y="113241"/>
                </a:lnTo>
                <a:lnTo>
                  <a:pt x="2956266" y="113241"/>
                </a:lnTo>
                <a:lnTo>
                  <a:pt x="2956266" y="97695"/>
                </a:lnTo>
                <a:lnTo>
                  <a:pt x="2941360" y="97695"/>
                </a:lnTo>
                <a:close/>
              </a:path>
              <a:path w="4270458" h="143690">
                <a:moveTo>
                  <a:pt x="3011420" y="104327"/>
                </a:moveTo>
                <a:lnTo>
                  <a:pt x="3004763" y="104327"/>
                </a:lnTo>
                <a:lnTo>
                  <a:pt x="3004835" y="116022"/>
                </a:lnTo>
                <a:lnTo>
                  <a:pt x="3015370" y="114488"/>
                </a:lnTo>
                <a:lnTo>
                  <a:pt x="3016721" y="101380"/>
                </a:lnTo>
                <a:lnTo>
                  <a:pt x="3011420" y="104327"/>
                </a:lnTo>
                <a:close/>
              </a:path>
              <a:path w="4270458" h="143690">
                <a:moveTo>
                  <a:pt x="2970753" y="50493"/>
                </a:moveTo>
                <a:lnTo>
                  <a:pt x="2969960" y="64251"/>
                </a:lnTo>
                <a:lnTo>
                  <a:pt x="2970658" y="77123"/>
                </a:lnTo>
                <a:lnTo>
                  <a:pt x="2973150" y="89687"/>
                </a:lnTo>
                <a:lnTo>
                  <a:pt x="2977448" y="100049"/>
                </a:lnTo>
                <a:lnTo>
                  <a:pt x="2981394" y="105770"/>
                </a:lnTo>
                <a:lnTo>
                  <a:pt x="2991604" y="113459"/>
                </a:lnTo>
                <a:lnTo>
                  <a:pt x="3004835" y="116022"/>
                </a:lnTo>
                <a:lnTo>
                  <a:pt x="3004763" y="104327"/>
                </a:lnTo>
                <a:lnTo>
                  <a:pt x="2996490" y="104327"/>
                </a:lnTo>
                <a:lnTo>
                  <a:pt x="2990642" y="99502"/>
                </a:lnTo>
                <a:lnTo>
                  <a:pt x="2987218" y="89851"/>
                </a:lnTo>
                <a:lnTo>
                  <a:pt x="2984984" y="83528"/>
                </a:lnTo>
                <a:lnTo>
                  <a:pt x="2983867" y="75161"/>
                </a:lnTo>
                <a:lnTo>
                  <a:pt x="2983867" y="64750"/>
                </a:lnTo>
                <a:lnTo>
                  <a:pt x="2984081" y="56762"/>
                </a:lnTo>
                <a:lnTo>
                  <a:pt x="2985761" y="43445"/>
                </a:lnTo>
                <a:lnTo>
                  <a:pt x="2989109" y="33338"/>
                </a:lnTo>
                <a:lnTo>
                  <a:pt x="2992603" y="26230"/>
                </a:lnTo>
                <a:lnTo>
                  <a:pt x="2998130" y="22677"/>
                </a:lnTo>
                <a:lnTo>
                  <a:pt x="3013916" y="22677"/>
                </a:lnTo>
                <a:lnTo>
                  <a:pt x="3019455" y="26420"/>
                </a:lnTo>
                <a:lnTo>
                  <a:pt x="3022308" y="33908"/>
                </a:lnTo>
                <a:lnTo>
                  <a:pt x="3023293" y="36755"/>
                </a:lnTo>
                <a:lnTo>
                  <a:pt x="3025764" y="48460"/>
                </a:lnTo>
                <a:lnTo>
                  <a:pt x="3026587" y="62539"/>
                </a:lnTo>
                <a:lnTo>
                  <a:pt x="3026243" y="73278"/>
                </a:lnTo>
                <a:lnTo>
                  <a:pt x="3024308" y="86578"/>
                </a:lnTo>
                <a:lnTo>
                  <a:pt x="3020668" y="95485"/>
                </a:lnTo>
                <a:lnTo>
                  <a:pt x="3016721" y="101380"/>
                </a:lnTo>
                <a:lnTo>
                  <a:pt x="3015370" y="114488"/>
                </a:lnTo>
                <a:lnTo>
                  <a:pt x="3026272" y="108017"/>
                </a:lnTo>
                <a:lnTo>
                  <a:pt x="3034219" y="96483"/>
                </a:lnTo>
                <a:lnTo>
                  <a:pt x="3037155" y="88471"/>
                </a:lnTo>
                <a:lnTo>
                  <a:pt x="3039606" y="76204"/>
                </a:lnTo>
                <a:lnTo>
                  <a:pt x="3040423" y="62040"/>
                </a:lnTo>
                <a:lnTo>
                  <a:pt x="3039888" y="50489"/>
                </a:lnTo>
                <a:lnTo>
                  <a:pt x="3037621" y="37760"/>
                </a:lnTo>
                <a:lnTo>
                  <a:pt x="3033577" y="27454"/>
                </a:lnTo>
                <a:lnTo>
                  <a:pt x="3028923" y="20802"/>
                </a:lnTo>
                <a:lnTo>
                  <a:pt x="3018542" y="13544"/>
                </a:lnTo>
                <a:lnTo>
                  <a:pt x="3004906" y="11124"/>
                </a:lnTo>
                <a:lnTo>
                  <a:pt x="3004662" y="11125"/>
                </a:lnTo>
                <a:lnTo>
                  <a:pt x="2991598" y="13765"/>
                </a:lnTo>
                <a:lnTo>
                  <a:pt x="2981529" y="21514"/>
                </a:lnTo>
                <a:lnTo>
                  <a:pt x="2974452" y="34372"/>
                </a:lnTo>
                <a:lnTo>
                  <a:pt x="2973134" y="38474"/>
                </a:lnTo>
                <a:lnTo>
                  <a:pt x="2970753" y="50493"/>
                </a:lnTo>
                <a:close/>
              </a:path>
              <a:path w="4270458" h="143690">
                <a:moveTo>
                  <a:pt x="3119850" y="25244"/>
                </a:moveTo>
                <a:lnTo>
                  <a:pt x="3119850" y="12836"/>
                </a:lnTo>
                <a:lnTo>
                  <a:pt x="3066788" y="12836"/>
                </a:lnTo>
                <a:lnTo>
                  <a:pt x="3059014" y="67816"/>
                </a:lnTo>
                <a:lnTo>
                  <a:pt x="3070140" y="68458"/>
                </a:lnTo>
                <a:lnTo>
                  <a:pt x="3072375" y="65415"/>
                </a:lnTo>
                <a:lnTo>
                  <a:pt x="3075073" y="63039"/>
                </a:lnTo>
                <a:lnTo>
                  <a:pt x="3078235" y="61327"/>
                </a:lnTo>
                <a:lnTo>
                  <a:pt x="3081397" y="59615"/>
                </a:lnTo>
                <a:lnTo>
                  <a:pt x="3085189" y="58760"/>
                </a:lnTo>
                <a:lnTo>
                  <a:pt x="3095697" y="58760"/>
                </a:lnTo>
                <a:lnTo>
                  <a:pt x="3100915" y="60709"/>
                </a:lnTo>
                <a:lnTo>
                  <a:pt x="3105265" y="64607"/>
                </a:lnTo>
                <a:lnTo>
                  <a:pt x="3109616" y="68506"/>
                </a:lnTo>
                <a:lnTo>
                  <a:pt x="3111791" y="74020"/>
                </a:lnTo>
                <a:lnTo>
                  <a:pt x="3111791" y="87047"/>
                </a:lnTo>
                <a:lnTo>
                  <a:pt x="3109961" y="92418"/>
                </a:lnTo>
                <a:lnTo>
                  <a:pt x="3106299" y="97267"/>
                </a:lnTo>
                <a:lnTo>
                  <a:pt x="3102638" y="102117"/>
                </a:lnTo>
                <a:lnTo>
                  <a:pt x="3097004" y="104541"/>
                </a:lnTo>
                <a:lnTo>
                  <a:pt x="3085402" y="104541"/>
                </a:lnTo>
                <a:lnTo>
                  <a:pt x="3081884" y="103828"/>
                </a:lnTo>
                <a:lnTo>
                  <a:pt x="3078841" y="102402"/>
                </a:lnTo>
                <a:lnTo>
                  <a:pt x="3072898" y="99597"/>
                </a:lnTo>
                <a:lnTo>
                  <a:pt x="3069498" y="94534"/>
                </a:lnTo>
                <a:lnTo>
                  <a:pt x="3068642" y="87213"/>
                </a:lnTo>
                <a:lnTo>
                  <a:pt x="3055306" y="87213"/>
                </a:lnTo>
                <a:lnTo>
                  <a:pt x="3056066" y="96911"/>
                </a:lnTo>
                <a:lnTo>
                  <a:pt x="3059644" y="104101"/>
                </a:lnTo>
                <a:lnTo>
                  <a:pt x="3066039" y="108784"/>
                </a:lnTo>
                <a:lnTo>
                  <a:pt x="3072434" y="113467"/>
                </a:lnTo>
                <a:lnTo>
                  <a:pt x="3079792" y="115808"/>
                </a:lnTo>
                <a:lnTo>
                  <a:pt x="3088113" y="115808"/>
                </a:lnTo>
                <a:lnTo>
                  <a:pt x="3094497" y="115486"/>
                </a:lnTo>
                <a:lnTo>
                  <a:pt x="3107420" y="112021"/>
                </a:lnTo>
                <a:lnTo>
                  <a:pt x="3116677" y="104755"/>
                </a:lnTo>
                <a:lnTo>
                  <a:pt x="3123655" y="92063"/>
                </a:lnTo>
                <a:lnTo>
                  <a:pt x="3125627" y="79226"/>
                </a:lnTo>
                <a:lnTo>
                  <a:pt x="3125627" y="69956"/>
                </a:lnTo>
                <a:lnTo>
                  <a:pt x="3122370" y="62302"/>
                </a:lnTo>
                <a:lnTo>
                  <a:pt x="3115856" y="56264"/>
                </a:lnTo>
                <a:lnTo>
                  <a:pt x="3104976" y="49457"/>
                </a:lnTo>
                <a:lnTo>
                  <a:pt x="3092036" y="47207"/>
                </a:lnTo>
                <a:lnTo>
                  <a:pt x="3087043" y="47207"/>
                </a:lnTo>
                <a:lnTo>
                  <a:pt x="3082645" y="47992"/>
                </a:lnTo>
                <a:lnTo>
                  <a:pt x="3078841" y="49561"/>
                </a:lnTo>
                <a:lnTo>
                  <a:pt x="3076701" y="50464"/>
                </a:lnTo>
                <a:lnTo>
                  <a:pt x="3072066" y="53625"/>
                </a:lnTo>
                <a:lnTo>
                  <a:pt x="3076416" y="25244"/>
                </a:lnTo>
                <a:lnTo>
                  <a:pt x="3119850" y="25244"/>
                </a:lnTo>
                <a:close/>
              </a:path>
              <a:path w="4270458" h="143690">
                <a:moveTo>
                  <a:pt x="3225024" y="11553"/>
                </a:moveTo>
                <a:lnTo>
                  <a:pt x="3167896" y="115951"/>
                </a:lnTo>
                <a:lnTo>
                  <a:pt x="3175813" y="115951"/>
                </a:lnTo>
                <a:lnTo>
                  <a:pt x="3232940" y="11553"/>
                </a:lnTo>
                <a:lnTo>
                  <a:pt x="3225024" y="11553"/>
                </a:lnTo>
                <a:close/>
              </a:path>
              <a:path w="4270458" h="143690">
                <a:moveTo>
                  <a:pt x="3161287" y="53768"/>
                </a:moveTo>
                <a:lnTo>
                  <a:pt x="3157828" y="52330"/>
                </a:lnTo>
                <a:lnTo>
                  <a:pt x="3158482" y="63894"/>
                </a:lnTo>
                <a:lnTo>
                  <a:pt x="3165328" y="63894"/>
                </a:lnTo>
                <a:lnTo>
                  <a:pt x="3165328" y="53768"/>
                </a:lnTo>
                <a:lnTo>
                  <a:pt x="3161287" y="53768"/>
                </a:lnTo>
                <a:close/>
              </a:path>
              <a:path w="4270458" h="143690">
                <a:moveTo>
                  <a:pt x="3231276" y="103116"/>
                </a:moveTo>
                <a:lnTo>
                  <a:pt x="3227793" y="101678"/>
                </a:lnTo>
                <a:lnTo>
                  <a:pt x="3228471" y="113241"/>
                </a:lnTo>
                <a:lnTo>
                  <a:pt x="3235365" y="113241"/>
                </a:lnTo>
                <a:lnTo>
                  <a:pt x="3235365" y="103116"/>
                </a:lnTo>
                <a:lnTo>
                  <a:pt x="3231276" y="103116"/>
                </a:lnTo>
                <a:close/>
              </a:path>
              <a:path w="4270458" h="143690">
                <a:moveTo>
                  <a:pt x="3316599" y="83433"/>
                </a:moveTo>
                <a:lnTo>
                  <a:pt x="3317121" y="87570"/>
                </a:lnTo>
                <a:lnTo>
                  <a:pt x="3318167" y="95556"/>
                </a:lnTo>
                <a:lnTo>
                  <a:pt x="3320022" y="103068"/>
                </a:lnTo>
                <a:lnTo>
                  <a:pt x="3322685" y="110104"/>
                </a:lnTo>
                <a:lnTo>
                  <a:pt x="3324634" y="115238"/>
                </a:lnTo>
                <a:lnTo>
                  <a:pt x="3326441" y="119303"/>
                </a:lnTo>
                <a:lnTo>
                  <a:pt x="3328105" y="122298"/>
                </a:lnTo>
                <a:lnTo>
                  <a:pt x="3329769" y="125293"/>
                </a:lnTo>
                <a:lnTo>
                  <a:pt x="3334072" y="132209"/>
                </a:lnTo>
                <a:lnTo>
                  <a:pt x="3341014" y="143049"/>
                </a:lnTo>
                <a:lnTo>
                  <a:pt x="3349644" y="143049"/>
                </a:lnTo>
                <a:lnTo>
                  <a:pt x="3344990" y="134028"/>
                </a:lnTo>
                <a:lnTo>
                  <a:pt x="3339296" y="122015"/>
                </a:lnTo>
                <a:lnTo>
                  <a:pt x="3335594" y="112671"/>
                </a:lnTo>
                <a:lnTo>
                  <a:pt x="3332366" y="100779"/>
                </a:lnTo>
                <a:lnTo>
                  <a:pt x="3330454" y="88221"/>
                </a:lnTo>
                <a:lnTo>
                  <a:pt x="3329816" y="74876"/>
                </a:lnTo>
                <a:lnTo>
                  <a:pt x="3330281" y="62923"/>
                </a:lnTo>
                <a:lnTo>
                  <a:pt x="3331965" y="50269"/>
                </a:lnTo>
                <a:lnTo>
                  <a:pt x="3334881" y="38793"/>
                </a:lnTo>
                <a:lnTo>
                  <a:pt x="3337348" y="32203"/>
                </a:lnTo>
                <a:lnTo>
                  <a:pt x="3342366" y="20986"/>
                </a:lnTo>
                <a:lnTo>
                  <a:pt x="3349430" y="6775"/>
                </a:lnTo>
                <a:lnTo>
                  <a:pt x="3340515" y="6775"/>
                </a:lnTo>
                <a:lnTo>
                  <a:pt x="3333474" y="18141"/>
                </a:lnTo>
                <a:lnTo>
                  <a:pt x="3327082" y="29445"/>
                </a:lnTo>
                <a:lnTo>
                  <a:pt x="3322970" y="38151"/>
                </a:lnTo>
                <a:lnTo>
                  <a:pt x="3319276" y="49687"/>
                </a:lnTo>
                <a:lnTo>
                  <a:pt x="3317072" y="62196"/>
                </a:lnTo>
                <a:lnTo>
                  <a:pt x="3316337" y="75732"/>
                </a:lnTo>
                <a:lnTo>
                  <a:pt x="3316337" y="79488"/>
                </a:lnTo>
                <a:lnTo>
                  <a:pt x="3316599" y="83433"/>
                </a:lnTo>
                <a:close/>
              </a:path>
              <a:path w="4270458" h="143690">
                <a:moveTo>
                  <a:pt x="3400923" y="104327"/>
                </a:moveTo>
                <a:lnTo>
                  <a:pt x="3394266" y="104327"/>
                </a:lnTo>
                <a:lnTo>
                  <a:pt x="3394338" y="116022"/>
                </a:lnTo>
                <a:lnTo>
                  <a:pt x="3404872" y="114488"/>
                </a:lnTo>
                <a:lnTo>
                  <a:pt x="3406224" y="101380"/>
                </a:lnTo>
                <a:lnTo>
                  <a:pt x="3400923" y="104327"/>
                </a:lnTo>
                <a:close/>
              </a:path>
              <a:path w="4270458" h="143690">
                <a:moveTo>
                  <a:pt x="3360256" y="50493"/>
                </a:moveTo>
                <a:lnTo>
                  <a:pt x="3359463" y="64251"/>
                </a:lnTo>
                <a:lnTo>
                  <a:pt x="3360161" y="77123"/>
                </a:lnTo>
                <a:lnTo>
                  <a:pt x="3362653" y="89687"/>
                </a:lnTo>
                <a:lnTo>
                  <a:pt x="3366951" y="100049"/>
                </a:lnTo>
                <a:lnTo>
                  <a:pt x="3370897" y="105770"/>
                </a:lnTo>
                <a:lnTo>
                  <a:pt x="3381107" y="113459"/>
                </a:lnTo>
                <a:lnTo>
                  <a:pt x="3394338" y="116022"/>
                </a:lnTo>
                <a:lnTo>
                  <a:pt x="3394266" y="104327"/>
                </a:lnTo>
                <a:lnTo>
                  <a:pt x="3385993" y="104327"/>
                </a:lnTo>
                <a:lnTo>
                  <a:pt x="3380145" y="99502"/>
                </a:lnTo>
                <a:lnTo>
                  <a:pt x="3376721" y="89852"/>
                </a:lnTo>
                <a:lnTo>
                  <a:pt x="3374486" y="83529"/>
                </a:lnTo>
                <a:lnTo>
                  <a:pt x="3373370" y="75161"/>
                </a:lnTo>
                <a:lnTo>
                  <a:pt x="3373370" y="64750"/>
                </a:lnTo>
                <a:lnTo>
                  <a:pt x="3373584" y="56763"/>
                </a:lnTo>
                <a:lnTo>
                  <a:pt x="3375264" y="43446"/>
                </a:lnTo>
                <a:lnTo>
                  <a:pt x="3378612" y="33338"/>
                </a:lnTo>
                <a:lnTo>
                  <a:pt x="3382106" y="26231"/>
                </a:lnTo>
                <a:lnTo>
                  <a:pt x="3387633" y="22677"/>
                </a:lnTo>
                <a:lnTo>
                  <a:pt x="3403419" y="22677"/>
                </a:lnTo>
                <a:lnTo>
                  <a:pt x="3408958" y="26421"/>
                </a:lnTo>
                <a:lnTo>
                  <a:pt x="3411811" y="33909"/>
                </a:lnTo>
                <a:lnTo>
                  <a:pt x="3412796" y="36755"/>
                </a:lnTo>
                <a:lnTo>
                  <a:pt x="3415267" y="48460"/>
                </a:lnTo>
                <a:lnTo>
                  <a:pt x="3416090" y="62540"/>
                </a:lnTo>
                <a:lnTo>
                  <a:pt x="3415746" y="73278"/>
                </a:lnTo>
                <a:lnTo>
                  <a:pt x="3413810" y="86578"/>
                </a:lnTo>
                <a:lnTo>
                  <a:pt x="3410171" y="95485"/>
                </a:lnTo>
                <a:lnTo>
                  <a:pt x="3406224" y="101380"/>
                </a:lnTo>
                <a:lnTo>
                  <a:pt x="3404872" y="114488"/>
                </a:lnTo>
                <a:lnTo>
                  <a:pt x="3415775" y="108017"/>
                </a:lnTo>
                <a:lnTo>
                  <a:pt x="3423722" y="96484"/>
                </a:lnTo>
                <a:lnTo>
                  <a:pt x="3426658" y="88472"/>
                </a:lnTo>
                <a:lnTo>
                  <a:pt x="3429109" y="76204"/>
                </a:lnTo>
                <a:lnTo>
                  <a:pt x="3429926" y="62041"/>
                </a:lnTo>
                <a:lnTo>
                  <a:pt x="3429391" y="50489"/>
                </a:lnTo>
                <a:lnTo>
                  <a:pt x="3427124" y="37760"/>
                </a:lnTo>
                <a:lnTo>
                  <a:pt x="3423080" y="27455"/>
                </a:lnTo>
                <a:lnTo>
                  <a:pt x="3418426" y="20802"/>
                </a:lnTo>
                <a:lnTo>
                  <a:pt x="3408045" y="13544"/>
                </a:lnTo>
                <a:lnTo>
                  <a:pt x="3394409" y="11125"/>
                </a:lnTo>
                <a:lnTo>
                  <a:pt x="3394165" y="11125"/>
                </a:lnTo>
                <a:lnTo>
                  <a:pt x="3381101" y="13765"/>
                </a:lnTo>
                <a:lnTo>
                  <a:pt x="3371031" y="21514"/>
                </a:lnTo>
                <a:lnTo>
                  <a:pt x="3363955" y="34372"/>
                </a:lnTo>
                <a:lnTo>
                  <a:pt x="3362637" y="38475"/>
                </a:lnTo>
                <a:lnTo>
                  <a:pt x="3360256" y="50493"/>
                </a:lnTo>
                <a:close/>
              </a:path>
              <a:path w="4270458" h="143690">
                <a:moveTo>
                  <a:pt x="3514631" y="40932"/>
                </a:moveTo>
                <a:lnTo>
                  <a:pt x="3514631" y="113241"/>
                </a:lnTo>
                <a:lnTo>
                  <a:pt x="3528324" y="113241"/>
                </a:lnTo>
                <a:lnTo>
                  <a:pt x="3528324" y="11553"/>
                </a:lnTo>
                <a:lnTo>
                  <a:pt x="3518197" y="11553"/>
                </a:lnTo>
                <a:lnTo>
                  <a:pt x="3516390" y="19445"/>
                </a:lnTo>
                <a:lnTo>
                  <a:pt x="3513656" y="24448"/>
                </a:lnTo>
                <a:lnTo>
                  <a:pt x="3509995" y="26564"/>
                </a:lnTo>
                <a:lnTo>
                  <a:pt x="3506334" y="28679"/>
                </a:lnTo>
                <a:lnTo>
                  <a:pt x="3499868" y="30188"/>
                </a:lnTo>
                <a:lnTo>
                  <a:pt x="3490596" y="31092"/>
                </a:lnTo>
                <a:lnTo>
                  <a:pt x="3490596" y="40932"/>
                </a:lnTo>
                <a:lnTo>
                  <a:pt x="3514631" y="40932"/>
                </a:lnTo>
                <a:close/>
              </a:path>
              <a:path w="4270458" h="143690">
                <a:moveTo>
                  <a:pt x="3452582" y="97696"/>
                </a:moveTo>
                <a:lnTo>
                  <a:pt x="3452582" y="113241"/>
                </a:lnTo>
                <a:lnTo>
                  <a:pt x="3467488" y="113241"/>
                </a:lnTo>
                <a:lnTo>
                  <a:pt x="3467488" y="97696"/>
                </a:lnTo>
                <a:lnTo>
                  <a:pt x="3452582" y="97696"/>
                </a:lnTo>
                <a:close/>
              </a:path>
              <a:path w="4270458" h="143690">
                <a:moveTo>
                  <a:pt x="3580578" y="60400"/>
                </a:moveTo>
                <a:lnTo>
                  <a:pt x="3580872" y="55565"/>
                </a:lnTo>
                <a:lnTo>
                  <a:pt x="3583201" y="42129"/>
                </a:lnTo>
                <a:lnTo>
                  <a:pt x="3587639" y="31912"/>
                </a:lnTo>
                <a:lnTo>
                  <a:pt x="3591871" y="25280"/>
                </a:lnTo>
                <a:lnTo>
                  <a:pt x="3597576" y="21964"/>
                </a:lnTo>
                <a:lnTo>
                  <a:pt x="3611032" y="21964"/>
                </a:lnTo>
                <a:lnTo>
                  <a:pt x="3615715" y="24103"/>
                </a:lnTo>
                <a:lnTo>
                  <a:pt x="3618806" y="28382"/>
                </a:lnTo>
                <a:lnTo>
                  <a:pt x="3620470" y="30664"/>
                </a:lnTo>
                <a:lnTo>
                  <a:pt x="3621682" y="33826"/>
                </a:lnTo>
                <a:lnTo>
                  <a:pt x="3622443" y="37866"/>
                </a:lnTo>
                <a:lnTo>
                  <a:pt x="3635138" y="37866"/>
                </a:lnTo>
                <a:lnTo>
                  <a:pt x="3635138" y="31591"/>
                </a:lnTo>
                <a:lnTo>
                  <a:pt x="3632892" y="25494"/>
                </a:lnTo>
                <a:lnTo>
                  <a:pt x="3628398" y="19575"/>
                </a:lnTo>
                <a:lnTo>
                  <a:pt x="3619039" y="12907"/>
                </a:lnTo>
                <a:lnTo>
                  <a:pt x="3604542" y="10697"/>
                </a:lnTo>
                <a:lnTo>
                  <a:pt x="3600948" y="10850"/>
                </a:lnTo>
                <a:lnTo>
                  <a:pt x="3588491" y="14463"/>
                </a:lnTo>
                <a:lnTo>
                  <a:pt x="3578825" y="22874"/>
                </a:lnTo>
                <a:lnTo>
                  <a:pt x="3571949" y="36083"/>
                </a:lnTo>
                <a:lnTo>
                  <a:pt x="3570121" y="42248"/>
                </a:lnTo>
                <a:lnTo>
                  <a:pt x="3568014" y="54443"/>
                </a:lnTo>
                <a:lnTo>
                  <a:pt x="3567312" y="68387"/>
                </a:lnTo>
                <a:lnTo>
                  <a:pt x="3568466" y="83875"/>
                </a:lnTo>
                <a:lnTo>
                  <a:pt x="3571937" y="96095"/>
                </a:lnTo>
                <a:lnTo>
                  <a:pt x="3577725" y="105005"/>
                </a:lnTo>
                <a:lnTo>
                  <a:pt x="3578997" y="106278"/>
                </a:lnTo>
                <a:lnTo>
                  <a:pt x="3582218" y="88045"/>
                </a:lnTo>
                <a:lnTo>
                  <a:pt x="3582218" y="74211"/>
                </a:lnTo>
                <a:lnTo>
                  <a:pt x="3580578" y="60400"/>
                </a:lnTo>
                <a:close/>
              </a:path>
              <a:path w="4270458" h="143690">
                <a:moveTo>
                  <a:pt x="3618474" y="112683"/>
                </a:moveTo>
                <a:lnTo>
                  <a:pt x="3628291" y="105148"/>
                </a:lnTo>
                <a:lnTo>
                  <a:pt x="3628869" y="104449"/>
                </a:lnTo>
                <a:lnTo>
                  <a:pt x="3635229" y="93222"/>
                </a:lnTo>
                <a:lnTo>
                  <a:pt x="3637349" y="80510"/>
                </a:lnTo>
                <a:lnTo>
                  <a:pt x="3637339" y="79453"/>
                </a:lnTo>
                <a:lnTo>
                  <a:pt x="3634801" y="65867"/>
                </a:lnTo>
                <a:lnTo>
                  <a:pt x="3627792" y="56050"/>
                </a:lnTo>
                <a:lnTo>
                  <a:pt x="3621421" y="50583"/>
                </a:lnTo>
                <a:lnTo>
                  <a:pt x="3613956" y="47850"/>
                </a:lnTo>
                <a:lnTo>
                  <a:pt x="3600357" y="47850"/>
                </a:lnTo>
                <a:lnTo>
                  <a:pt x="3595793" y="48800"/>
                </a:lnTo>
                <a:lnTo>
                  <a:pt x="3591704" y="50702"/>
                </a:lnTo>
                <a:lnTo>
                  <a:pt x="3587234" y="52841"/>
                </a:lnTo>
                <a:lnTo>
                  <a:pt x="3583526" y="56074"/>
                </a:lnTo>
                <a:lnTo>
                  <a:pt x="3580578" y="60400"/>
                </a:lnTo>
                <a:lnTo>
                  <a:pt x="3582218" y="74211"/>
                </a:lnTo>
                <a:lnTo>
                  <a:pt x="3584299" y="68696"/>
                </a:lnTo>
                <a:lnTo>
                  <a:pt x="3588459" y="65035"/>
                </a:lnTo>
                <a:lnTo>
                  <a:pt x="3592619" y="61375"/>
                </a:lnTo>
                <a:lnTo>
                  <a:pt x="3597457" y="59544"/>
                </a:lnTo>
                <a:lnTo>
                  <a:pt x="3610866" y="59544"/>
                </a:lnTo>
                <a:lnTo>
                  <a:pt x="3616309" y="61910"/>
                </a:lnTo>
                <a:lnTo>
                  <a:pt x="3619305" y="66640"/>
                </a:lnTo>
                <a:lnTo>
                  <a:pt x="3622301" y="71371"/>
                </a:lnTo>
                <a:lnTo>
                  <a:pt x="3623798" y="76350"/>
                </a:lnTo>
                <a:lnTo>
                  <a:pt x="3623798" y="87760"/>
                </a:lnTo>
                <a:lnTo>
                  <a:pt x="3622122" y="93120"/>
                </a:lnTo>
                <a:lnTo>
                  <a:pt x="3618770" y="97660"/>
                </a:lnTo>
                <a:lnTo>
                  <a:pt x="3615418" y="102200"/>
                </a:lnTo>
                <a:lnTo>
                  <a:pt x="3610366" y="104470"/>
                </a:lnTo>
                <a:lnTo>
                  <a:pt x="3596910" y="104470"/>
                </a:lnTo>
                <a:lnTo>
                  <a:pt x="3591669" y="102271"/>
                </a:lnTo>
                <a:lnTo>
                  <a:pt x="3587889" y="97874"/>
                </a:lnTo>
                <a:lnTo>
                  <a:pt x="3584108" y="93476"/>
                </a:lnTo>
                <a:lnTo>
                  <a:pt x="3582218" y="88045"/>
                </a:lnTo>
                <a:lnTo>
                  <a:pt x="3578997" y="106278"/>
                </a:lnTo>
                <a:lnTo>
                  <a:pt x="3589869" y="113479"/>
                </a:lnTo>
                <a:lnTo>
                  <a:pt x="3602473" y="115880"/>
                </a:lnTo>
                <a:lnTo>
                  <a:pt x="3605478" y="115790"/>
                </a:lnTo>
                <a:lnTo>
                  <a:pt x="3618474" y="112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652565" y="3206224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796643" y="3205564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4385423" y="3251559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4385423" y="3278646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4656375" y="32911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5043665" y="32911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497348" y="32911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62095" y="32911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6222283" y="3251560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6222283" y="3278647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6415778" y="32911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677728" y="2333226"/>
            <a:ext cx="1147562" cy="126785"/>
          </a:xfrm>
          <a:custGeom>
            <a:avLst/>
            <a:gdLst/>
            <a:ahLst/>
            <a:cxnLst/>
            <a:rect l="l" t="t" r="r" b="b"/>
            <a:pathLst>
              <a:path w="1262318" h="143690">
                <a:moveTo>
                  <a:pt x="525011" y="56763"/>
                </a:moveTo>
                <a:lnTo>
                  <a:pt x="527127" y="51355"/>
                </a:lnTo>
                <a:lnTo>
                  <a:pt x="531120" y="47100"/>
                </a:lnTo>
                <a:lnTo>
                  <a:pt x="535114" y="42846"/>
                </a:lnTo>
                <a:lnTo>
                  <a:pt x="543290" y="29659"/>
                </a:lnTo>
                <a:lnTo>
                  <a:pt x="530747" y="33054"/>
                </a:lnTo>
                <a:lnTo>
                  <a:pt x="520636" y="41003"/>
                </a:lnTo>
                <a:lnTo>
                  <a:pt x="525011" y="56763"/>
                </a:lnTo>
                <a:close/>
              </a:path>
              <a:path w="1262318" h="143690">
                <a:moveTo>
                  <a:pt x="650724" y="97624"/>
                </a:moveTo>
                <a:lnTo>
                  <a:pt x="647491" y="93488"/>
                </a:lnTo>
                <a:lnTo>
                  <a:pt x="645732" y="91206"/>
                </a:lnTo>
                <a:lnTo>
                  <a:pt x="644662" y="87925"/>
                </a:lnTo>
                <a:lnTo>
                  <a:pt x="644282" y="83647"/>
                </a:lnTo>
                <a:lnTo>
                  <a:pt x="631943" y="83647"/>
                </a:lnTo>
                <a:lnTo>
                  <a:pt x="632276" y="91253"/>
                </a:lnTo>
                <a:lnTo>
                  <a:pt x="634808" y="97635"/>
                </a:lnTo>
                <a:lnTo>
                  <a:pt x="639539" y="102794"/>
                </a:lnTo>
                <a:lnTo>
                  <a:pt x="644270" y="107952"/>
                </a:lnTo>
                <a:lnTo>
                  <a:pt x="652317" y="110531"/>
                </a:lnTo>
                <a:lnTo>
                  <a:pt x="674236" y="110531"/>
                </a:lnTo>
                <a:lnTo>
                  <a:pt x="682093" y="108059"/>
                </a:lnTo>
                <a:lnTo>
                  <a:pt x="687252" y="103115"/>
                </a:lnTo>
                <a:lnTo>
                  <a:pt x="692411" y="98170"/>
                </a:lnTo>
                <a:lnTo>
                  <a:pt x="694990" y="92299"/>
                </a:lnTo>
                <a:lnTo>
                  <a:pt x="694990" y="78465"/>
                </a:lnTo>
                <a:lnTo>
                  <a:pt x="692494" y="73307"/>
                </a:lnTo>
                <a:lnTo>
                  <a:pt x="687502" y="70027"/>
                </a:lnTo>
                <a:lnTo>
                  <a:pt x="684364" y="67935"/>
                </a:lnTo>
                <a:lnTo>
                  <a:pt x="678183" y="65772"/>
                </a:lnTo>
                <a:lnTo>
                  <a:pt x="668958" y="63538"/>
                </a:lnTo>
                <a:lnTo>
                  <a:pt x="660471" y="61469"/>
                </a:lnTo>
                <a:lnTo>
                  <a:pt x="656763" y="60566"/>
                </a:lnTo>
                <a:lnTo>
                  <a:pt x="653957" y="59520"/>
                </a:lnTo>
                <a:lnTo>
                  <a:pt x="652056" y="58331"/>
                </a:lnTo>
                <a:lnTo>
                  <a:pt x="648775" y="56335"/>
                </a:lnTo>
                <a:lnTo>
                  <a:pt x="647134" y="53673"/>
                </a:lnTo>
                <a:lnTo>
                  <a:pt x="647134" y="47302"/>
                </a:lnTo>
                <a:lnTo>
                  <a:pt x="648383" y="44854"/>
                </a:lnTo>
                <a:lnTo>
                  <a:pt x="650879" y="43000"/>
                </a:lnTo>
                <a:lnTo>
                  <a:pt x="653375" y="41146"/>
                </a:lnTo>
                <a:lnTo>
                  <a:pt x="657048" y="40219"/>
                </a:lnTo>
                <a:lnTo>
                  <a:pt x="669172" y="40219"/>
                </a:lnTo>
                <a:lnTo>
                  <a:pt x="674284" y="41906"/>
                </a:lnTo>
                <a:lnTo>
                  <a:pt x="677232" y="45282"/>
                </a:lnTo>
                <a:lnTo>
                  <a:pt x="679038" y="47659"/>
                </a:lnTo>
                <a:lnTo>
                  <a:pt x="680061" y="50298"/>
                </a:lnTo>
                <a:lnTo>
                  <a:pt x="680298" y="53197"/>
                </a:lnTo>
                <a:lnTo>
                  <a:pt x="692423" y="53197"/>
                </a:lnTo>
                <a:lnTo>
                  <a:pt x="692518" y="48253"/>
                </a:lnTo>
                <a:lnTo>
                  <a:pt x="690973" y="43642"/>
                </a:lnTo>
                <a:lnTo>
                  <a:pt x="687787" y="39363"/>
                </a:lnTo>
                <a:lnTo>
                  <a:pt x="677060" y="31499"/>
                </a:lnTo>
                <a:lnTo>
                  <a:pt x="662896" y="29237"/>
                </a:lnTo>
                <a:lnTo>
                  <a:pt x="654100" y="29237"/>
                </a:lnTo>
                <a:lnTo>
                  <a:pt x="647099" y="31472"/>
                </a:lnTo>
                <a:lnTo>
                  <a:pt x="641892" y="35940"/>
                </a:lnTo>
                <a:lnTo>
                  <a:pt x="636686" y="40409"/>
                </a:lnTo>
                <a:lnTo>
                  <a:pt x="634083" y="46256"/>
                </a:lnTo>
                <a:lnTo>
                  <a:pt x="634083" y="59615"/>
                </a:lnTo>
                <a:lnTo>
                  <a:pt x="636841" y="64417"/>
                </a:lnTo>
                <a:lnTo>
                  <a:pt x="642356" y="67887"/>
                </a:lnTo>
                <a:lnTo>
                  <a:pt x="645447" y="69884"/>
                </a:lnTo>
                <a:lnTo>
                  <a:pt x="650249" y="71691"/>
                </a:lnTo>
                <a:lnTo>
                  <a:pt x="656763" y="73307"/>
                </a:lnTo>
                <a:lnTo>
                  <a:pt x="666961" y="75874"/>
                </a:lnTo>
                <a:lnTo>
                  <a:pt x="672429" y="77253"/>
                </a:lnTo>
                <a:lnTo>
                  <a:pt x="676090" y="78465"/>
                </a:lnTo>
                <a:lnTo>
                  <a:pt x="677945" y="79511"/>
                </a:lnTo>
                <a:lnTo>
                  <a:pt x="680845" y="81223"/>
                </a:lnTo>
                <a:lnTo>
                  <a:pt x="682295" y="83718"/>
                </a:lnTo>
                <a:lnTo>
                  <a:pt x="682295" y="91325"/>
                </a:lnTo>
                <a:lnTo>
                  <a:pt x="680489" y="94521"/>
                </a:lnTo>
                <a:lnTo>
                  <a:pt x="676875" y="96590"/>
                </a:lnTo>
                <a:lnTo>
                  <a:pt x="673261" y="98658"/>
                </a:lnTo>
                <a:lnTo>
                  <a:pt x="669077" y="99692"/>
                </a:lnTo>
                <a:lnTo>
                  <a:pt x="656335" y="99692"/>
                </a:lnTo>
                <a:lnTo>
                  <a:pt x="650724" y="97624"/>
                </a:lnTo>
                <a:close/>
              </a:path>
              <a:path w="1262318" h="143690">
                <a:moveTo>
                  <a:pt x="779861" y="32232"/>
                </a:moveTo>
                <a:lnTo>
                  <a:pt x="779861" y="40314"/>
                </a:lnTo>
                <a:lnTo>
                  <a:pt x="782310" y="46637"/>
                </a:lnTo>
                <a:lnTo>
                  <a:pt x="787207" y="51200"/>
                </a:lnTo>
                <a:lnTo>
                  <a:pt x="792105" y="55764"/>
                </a:lnTo>
                <a:lnTo>
                  <a:pt x="792699" y="36083"/>
                </a:lnTo>
                <a:lnTo>
                  <a:pt x="792699" y="27478"/>
                </a:lnTo>
                <a:lnTo>
                  <a:pt x="794018" y="23746"/>
                </a:lnTo>
                <a:lnTo>
                  <a:pt x="796657" y="20180"/>
                </a:lnTo>
                <a:lnTo>
                  <a:pt x="800544" y="3945"/>
                </a:lnTo>
                <a:lnTo>
                  <a:pt x="793115" y="6893"/>
                </a:lnTo>
                <a:lnTo>
                  <a:pt x="787813" y="12693"/>
                </a:lnTo>
                <a:lnTo>
                  <a:pt x="782512" y="18493"/>
                </a:lnTo>
                <a:lnTo>
                  <a:pt x="779861" y="25006"/>
                </a:lnTo>
                <a:lnTo>
                  <a:pt x="779861" y="32232"/>
                </a:lnTo>
                <a:close/>
              </a:path>
              <a:path w="1262318" h="143690">
                <a:moveTo>
                  <a:pt x="827907" y="52437"/>
                </a:moveTo>
                <a:lnTo>
                  <a:pt x="816876" y="49346"/>
                </a:lnTo>
                <a:lnTo>
                  <a:pt x="816876" y="14689"/>
                </a:lnTo>
                <a:lnTo>
                  <a:pt x="823438" y="14927"/>
                </a:lnTo>
                <a:lnTo>
                  <a:pt x="828216" y="17447"/>
                </a:lnTo>
                <a:lnTo>
                  <a:pt x="831212" y="22248"/>
                </a:lnTo>
                <a:lnTo>
                  <a:pt x="832828" y="24863"/>
                </a:lnTo>
                <a:lnTo>
                  <a:pt x="833803" y="27977"/>
                </a:lnTo>
                <a:lnTo>
                  <a:pt x="834136" y="31590"/>
                </a:lnTo>
                <a:lnTo>
                  <a:pt x="846617" y="31590"/>
                </a:lnTo>
                <a:lnTo>
                  <a:pt x="846379" y="23508"/>
                </a:lnTo>
                <a:lnTo>
                  <a:pt x="843728" y="17007"/>
                </a:lnTo>
                <a:lnTo>
                  <a:pt x="838665" y="12087"/>
                </a:lnTo>
                <a:lnTo>
                  <a:pt x="833601" y="7167"/>
                </a:lnTo>
                <a:lnTo>
                  <a:pt x="826338" y="4374"/>
                </a:lnTo>
                <a:lnTo>
                  <a:pt x="816876" y="3708"/>
                </a:lnTo>
                <a:lnTo>
                  <a:pt x="816876" y="-5633"/>
                </a:lnTo>
                <a:lnTo>
                  <a:pt x="810101" y="-5633"/>
                </a:lnTo>
                <a:lnTo>
                  <a:pt x="810101" y="3850"/>
                </a:lnTo>
                <a:lnTo>
                  <a:pt x="800544" y="3945"/>
                </a:lnTo>
                <a:lnTo>
                  <a:pt x="796657" y="20180"/>
                </a:lnTo>
                <a:lnTo>
                  <a:pt x="799296" y="16615"/>
                </a:lnTo>
                <a:lnTo>
                  <a:pt x="803730" y="14714"/>
                </a:lnTo>
                <a:lnTo>
                  <a:pt x="809958" y="14476"/>
                </a:lnTo>
                <a:lnTo>
                  <a:pt x="809958" y="47991"/>
                </a:lnTo>
                <a:lnTo>
                  <a:pt x="804681" y="46945"/>
                </a:lnTo>
                <a:lnTo>
                  <a:pt x="800485" y="45092"/>
                </a:lnTo>
                <a:lnTo>
                  <a:pt x="797370" y="42429"/>
                </a:lnTo>
                <a:lnTo>
                  <a:pt x="794256" y="39767"/>
                </a:lnTo>
                <a:lnTo>
                  <a:pt x="792699" y="36083"/>
                </a:lnTo>
                <a:lnTo>
                  <a:pt x="792105" y="55764"/>
                </a:lnTo>
                <a:lnTo>
                  <a:pt x="799688" y="59021"/>
                </a:lnTo>
                <a:lnTo>
                  <a:pt x="809958" y="60970"/>
                </a:lnTo>
                <a:lnTo>
                  <a:pt x="809958" y="99834"/>
                </a:lnTo>
                <a:lnTo>
                  <a:pt x="801970" y="99169"/>
                </a:lnTo>
                <a:lnTo>
                  <a:pt x="796503" y="96150"/>
                </a:lnTo>
                <a:lnTo>
                  <a:pt x="793555" y="90778"/>
                </a:lnTo>
                <a:lnTo>
                  <a:pt x="791891" y="87783"/>
                </a:lnTo>
                <a:lnTo>
                  <a:pt x="790868" y="83029"/>
                </a:lnTo>
                <a:lnTo>
                  <a:pt x="790488" y="76516"/>
                </a:lnTo>
                <a:lnTo>
                  <a:pt x="777864" y="76516"/>
                </a:lnTo>
                <a:lnTo>
                  <a:pt x="777864" y="84693"/>
                </a:lnTo>
                <a:lnTo>
                  <a:pt x="779219" y="91182"/>
                </a:lnTo>
                <a:lnTo>
                  <a:pt x="781930" y="95983"/>
                </a:lnTo>
                <a:lnTo>
                  <a:pt x="785441" y="100850"/>
                </a:lnTo>
                <a:lnTo>
                  <a:pt x="795640" y="107676"/>
                </a:lnTo>
                <a:lnTo>
                  <a:pt x="810101" y="110674"/>
                </a:lnTo>
                <a:lnTo>
                  <a:pt x="810101" y="124508"/>
                </a:lnTo>
                <a:lnTo>
                  <a:pt x="816876" y="124508"/>
                </a:lnTo>
                <a:lnTo>
                  <a:pt x="816876" y="62681"/>
                </a:lnTo>
                <a:lnTo>
                  <a:pt x="822820" y="64298"/>
                </a:lnTo>
                <a:lnTo>
                  <a:pt x="827051" y="66010"/>
                </a:lnTo>
                <a:lnTo>
                  <a:pt x="829571" y="67816"/>
                </a:lnTo>
                <a:lnTo>
                  <a:pt x="833946" y="70906"/>
                </a:lnTo>
                <a:lnTo>
                  <a:pt x="836133" y="75423"/>
                </a:lnTo>
                <a:lnTo>
                  <a:pt x="836133" y="85120"/>
                </a:lnTo>
                <a:lnTo>
                  <a:pt x="835325" y="88425"/>
                </a:lnTo>
                <a:lnTo>
                  <a:pt x="833708" y="91277"/>
                </a:lnTo>
                <a:lnTo>
                  <a:pt x="832068" y="107774"/>
                </a:lnTo>
                <a:lnTo>
                  <a:pt x="836632" y="104826"/>
                </a:lnTo>
                <a:lnTo>
                  <a:pt x="839913" y="102314"/>
                </a:lnTo>
                <a:lnTo>
                  <a:pt x="846706" y="92108"/>
                </a:lnTo>
                <a:lnTo>
                  <a:pt x="848970" y="77871"/>
                </a:lnTo>
                <a:lnTo>
                  <a:pt x="848970" y="69123"/>
                </a:lnTo>
                <a:lnTo>
                  <a:pt x="845761" y="62515"/>
                </a:lnTo>
                <a:lnTo>
                  <a:pt x="839342" y="58046"/>
                </a:lnTo>
                <a:lnTo>
                  <a:pt x="835396" y="55336"/>
                </a:lnTo>
                <a:lnTo>
                  <a:pt x="827907" y="52437"/>
                </a:lnTo>
                <a:close/>
              </a:path>
              <a:path w="1262318" h="143690">
                <a:moveTo>
                  <a:pt x="830617" y="96839"/>
                </a:moveTo>
                <a:lnTo>
                  <a:pt x="825007" y="99810"/>
                </a:lnTo>
                <a:lnTo>
                  <a:pt x="816876" y="100191"/>
                </a:lnTo>
                <a:lnTo>
                  <a:pt x="816876" y="110674"/>
                </a:lnTo>
                <a:lnTo>
                  <a:pt x="825482" y="109723"/>
                </a:lnTo>
                <a:lnTo>
                  <a:pt x="832068" y="107774"/>
                </a:lnTo>
                <a:lnTo>
                  <a:pt x="833708" y="91277"/>
                </a:lnTo>
                <a:lnTo>
                  <a:pt x="830617" y="96839"/>
                </a:lnTo>
                <a:close/>
              </a:path>
              <a:path w="1262318" h="143690">
                <a:moveTo>
                  <a:pt x="964271" y="19610"/>
                </a:moveTo>
                <a:lnTo>
                  <a:pt x="964271" y="7202"/>
                </a:lnTo>
                <a:lnTo>
                  <a:pt x="911209" y="7202"/>
                </a:lnTo>
                <a:lnTo>
                  <a:pt x="903435" y="62183"/>
                </a:lnTo>
                <a:lnTo>
                  <a:pt x="914561" y="62824"/>
                </a:lnTo>
                <a:lnTo>
                  <a:pt x="916796" y="59782"/>
                </a:lnTo>
                <a:lnTo>
                  <a:pt x="919494" y="57404"/>
                </a:lnTo>
                <a:lnTo>
                  <a:pt x="922656" y="55693"/>
                </a:lnTo>
                <a:lnTo>
                  <a:pt x="925818" y="53982"/>
                </a:lnTo>
                <a:lnTo>
                  <a:pt x="929610" y="53126"/>
                </a:lnTo>
                <a:lnTo>
                  <a:pt x="940118" y="53126"/>
                </a:lnTo>
                <a:lnTo>
                  <a:pt x="945336" y="55075"/>
                </a:lnTo>
                <a:lnTo>
                  <a:pt x="949686" y="58974"/>
                </a:lnTo>
                <a:lnTo>
                  <a:pt x="954037" y="62872"/>
                </a:lnTo>
                <a:lnTo>
                  <a:pt x="956212" y="68387"/>
                </a:lnTo>
                <a:lnTo>
                  <a:pt x="956212" y="81413"/>
                </a:lnTo>
                <a:lnTo>
                  <a:pt x="954382" y="86784"/>
                </a:lnTo>
                <a:lnTo>
                  <a:pt x="950721" y="91633"/>
                </a:lnTo>
                <a:lnTo>
                  <a:pt x="947059" y="96483"/>
                </a:lnTo>
                <a:lnTo>
                  <a:pt x="941425" y="98907"/>
                </a:lnTo>
                <a:lnTo>
                  <a:pt x="929824" y="98907"/>
                </a:lnTo>
                <a:lnTo>
                  <a:pt x="926305" y="98194"/>
                </a:lnTo>
                <a:lnTo>
                  <a:pt x="923262" y="96768"/>
                </a:lnTo>
                <a:lnTo>
                  <a:pt x="917319" y="93963"/>
                </a:lnTo>
                <a:lnTo>
                  <a:pt x="913919" y="88900"/>
                </a:lnTo>
                <a:lnTo>
                  <a:pt x="913063" y="81579"/>
                </a:lnTo>
                <a:lnTo>
                  <a:pt x="899727" y="81579"/>
                </a:lnTo>
                <a:lnTo>
                  <a:pt x="900487" y="91277"/>
                </a:lnTo>
                <a:lnTo>
                  <a:pt x="904065" y="98468"/>
                </a:lnTo>
                <a:lnTo>
                  <a:pt x="910460" y="103150"/>
                </a:lnTo>
                <a:lnTo>
                  <a:pt x="916855" y="107833"/>
                </a:lnTo>
                <a:lnTo>
                  <a:pt x="924213" y="110175"/>
                </a:lnTo>
                <a:lnTo>
                  <a:pt x="932534" y="110175"/>
                </a:lnTo>
                <a:lnTo>
                  <a:pt x="938919" y="109853"/>
                </a:lnTo>
                <a:lnTo>
                  <a:pt x="951841" y="106387"/>
                </a:lnTo>
                <a:lnTo>
                  <a:pt x="961098" y="99121"/>
                </a:lnTo>
                <a:lnTo>
                  <a:pt x="968076" y="86430"/>
                </a:lnTo>
                <a:lnTo>
                  <a:pt x="970048" y="73592"/>
                </a:lnTo>
                <a:lnTo>
                  <a:pt x="970048" y="64322"/>
                </a:lnTo>
                <a:lnTo>
                  <a:pt x="966791" y="56668"/>
                </a:lnTo>
                <a:lnTo>
                  <a:pt x="960277" y="50630"/>
                </a:lnTo>
                <a:lnTo>
                  <a:pt x="949397" y="43823"/>
                </a:lnTo>
                <a:lnTo>
                  <a:pt x="936456" y="41574"/>
                </a:lnTo>
                <a:lnTo>
                  <a:pt x="931464" y="41574"/>
                </a:lnTo>
                <a:lnTo>
                  <a:pt x="927066" y="42358"/>
                </a:lnTo>
                <a:lnTo>
                  <a:pt x="923262" y="43927"/>
                </a:lnTo>
                <a:lnTo>
                  <a:pt x="921123" y="44830"/>
                </a:lnTo>
                <a:lnTo>
                  <a:pt x="916487" y="47991"/>
                </a:lnTo>
                <a:lnTo>
                  <a:pt x="920837" y="19610"/>
                </a:lnTo>
                <a:lnTo>
                  <a:pt x="964271" y="19610"/>
                </a:lnTo>
                <a:close/>
              </a:path>
              <a:path w="1262318" h="143690">
                <a:moveTo>
                  <a:pt x="997958" y="128287"/>
                </a:moveTo>
                <a:lnTo>
                  <a:pt x="1001905" y="125649"/>
                </a:lnTo>
                <a:lnTo>
                  <a:pt x="1004187" y="121370"/>
                </a:lnTo>
                <a:lnTo>
                  <a:pt x="1006469" y="117091"/>
                </a:lnTo>
                <a:lnTo>
                  <a:pt x="1007610" y="112124"/>
                </a:lnTo>
                <a:lnTo>
                  <a:pt x="1007610" y="92061"/>
                </a:lnTo>
                <a:lnTo>
                  <a:pt x="992348" y="92061"/>
                </a:lnTo>
                <a:lnTo>
                  <a:pt x="992348" y="107607"/>
                </a:lnTo>
                <a:lnTo>
                  <a:pt x="1000122" y="107607"/>
                </a:lnTo>
                <a:lnTo>
                  <a:pt x="1000324" y="108760"/>
                </a:lnTo>
                <a:lnTo>
                  <a:pt x="1000335" y="111387"/>
                </a:lnTo>
                <a:lnTo>
                  <a:pt x="999266" y="115594"/>
                </a:lnTo>
                <a:lnTo>
                  <a:pt x="997934" y="119635"/>
                </a:lnTo>
                <a:lnTo>
                  <a:pt x="995628" y="121940"/>
                </a:lnTo>
                <a:lnTo>
                  <a:pt x="992348" y="122511"/>
                </a:lnTo>
                <a:lnTo>
                  <a:pt x="992348" y="129285"/>
                </a:lnTo>
                <a:lnTo>
                  <a:pt x="997958" y="128287"/>
                </a:lnTo>
                <a:close/>
              </a:path>
              <a:path w="1262318" h="143690">
                <a:moveTo>
                  <a:pt x="1035639" y="95485"/>
                </a:moveTo>
                <a:lnTo>
                  <a:pt x="1036875" y="90445"/>
                </a:lnTo>
                <a:lnTo>
                  <a:pt x="1039871" y="85858"/>
                </a:lnTo>
                <a:lnTo>
                  <a:pt x="1044625" y="81721"/>
                </a:lnTo>
                <a:lnTo>
                  <a:pt x="1047288" y="79392"/>
                </a:lnTo>
                <a:lnTo>
                  <a:pt x="1050949" y="76944"/>
                </a:lnTo>
                <a:lnTo>
                  <a:pt x="1055609" y="74376"/>
                </a:lnTo>
                <a:lnTo>
                  <a:pt x="1065379" y="68957"/>
                </a:lnTo>
                <a:lnTo>
                  <a:pt x="1073985" y="64155"/>
                </a:lnTo>
                <a:lnTo>
                  <a:pt x="1079953" y="60067"/>
                </a:lnTo>
                <a:lnTo>
                  <a:pt x="1083281" y="56692"/>
                </a:lnTo>
                <a:lnTo>
                  <a:pt x="1089034" y="50891"/>
                </a:lnTo>
                <a:lnTo>
                  <a:pt x="1091910" y="43904"/>
                </a:lnTo>
                <a:lnTo>
                  <a:pt x="1091910" y="27977"/>
                </a:lnTo>
                <a:lnTo>
                  <a:pt x="1089212" y="20942"/>
                </a:lnTo>
                <a:lnTo>
                  <a:pt x="1083816" y="14619"/>
                </a:lnTo>
                <a:lnTo>
                  <a:pt x="1072438" y="7181"/>
                </a:lnTo>
                <a:lnTo>
                  <a:pt x="1058176" y="5134"/>
                </a:lnTo>
                <a:lnTo>
                  <a:pt x="1049147" y="5917"/>
                </a:lnTo>
                <a:lnTo>
                  <a:pt x="1037041" y="10742"/>
                </a:lnTo>
                <a:lnTo>
                  <a:pt x="1028721" y="19967"/>
                </a:lnTo>
                <a:lnTo>
                  <a:pt x="1025583" y="25577"/>
                </a:lnTo>
                <a:lnTo>
                  <a:pt x="1023942" y="32826"/>
                </a:lnTo>
                <a:lnTo>
                  <a:pt x="1023800" y="41716"/>
                </a:lnTo>
                <a:lnTo>
                  <a:pt x="1036851" y="41716"/>
                </a:lnTo>
                <a:lnTo>
                  <a:pt x="1037042" y="35393"/>
                </a:lnTo>
                <a:lnTo>
                  <a:pt x="1038040" y="30450"/>
                </a:lnTo>
                <a:lnTo>
                  <a:pt x="1039847" y="26884"/>
                </a:lnTo>
                <a:lnTo>
                  <a:pt x="1043223" y="20228"/>
                </a:lnTo>
                <a:lnTo>
                  <a:pt x="1049309" y="16900"/>
                </a:lnTo>
                <a:lnTo>
                  <a:pt x="1064048" y="16900"/>
                </a:lnTo>
                <a:lnTo>
                  <a:pt x="1068803" y="18648"/>
                </a:lnTo>
                <a:lnTo>
                  <a:pt x="1072369" y="22141"/>
                </a:lnTo>
                <a:lnTo>
                  <a:pt x="1075935" y="25636"/>
                </a:lnTo>
                <a:lnTo>
                  <a:pt x="1077718" y="30354"/>
                </a:lnTo>
                <a:lnTo>
                  <a:pt x="1077718" y="41384"/>
                </a:lnTo>
                <a:lnTo>
                  <a:pt x="1075768" y="45900"/>
                </a:lnTo>
                <a:lnTo>
                  <a:pt x="1071870" y="49846"/>
                </a:lnTo>
                <a:lnTo>
                  <a:pt x="1069397" y="52366"/>
                </a:lnTo>
                <a:lnTo>
                  <a:pt x="1065094" y="55408"/>
                </a:lnTo>
                <a:lnTo>
                  <a:pt x="1058961" y="58974"/>
                </a:lnTo>
                <a:lnTo>
                  <a:pt x="1045267" y="66889"/>
                </a:lnTo>
                <a:lnTo>
                  <a:pt x="1045002" y="67043"/>
                </a:lnTo>
                <a:lnTo>
                  <a:pt x="1033669" y="75407"/>
                </a:lnTo>
                <a:lnTo>
                  <a:pt x="1026759" y="84645"/>
                </a:lnTo>
                <a:lnTo>
                  <a:pt x="1023598" y="91159"/>
                </a:lnTo>
                <a:lnTo>
                  <a:pt x="1021779" y="98812"/>
                </a:lnTo>
                <a:lnTo>
                  <a:pt x="1021304" y="107607"/>
                </a:lnTo>
                <a:lnTo>
                  <a:pt x="1091411" y="107608"/>
                </a:lnTo>
                <a:lnTo>
                  <a:pt x="1091411" y="95485"/>
                </a:lnTo>
                <a:lnTo>
                  <a:pt x="1035639" y="95485"/>
                </a:lnTo>
                <a:close/>
              </a:path>
              <a:path w="1262318" h="143690">
                <a:moveTo>
                  <a:pt x="1136034" y="107608"/>
                </a:moveTo>
                <a:lnTo>
                  <a:pt x="1138221" y="97149"/>
                </a:lnTo>
                <a:lnTo>
                  <a:pt x="1140004" y="89566"/>
                </a:lnTo>
                <a:lnTo>
                  <a:pt x="1141383" y="84859"/>
                </a:lnTo>
                <a:lnTo>
                  <a:pt x="1145464" y="72974"/>
                </a:lnTo>
                <a:lnTo>
                  <a:pt x="1150797" y="60542"/>
                </a:lnTo>
                <a:lnTo>
                  <a:pt x="1152513" y="56906"/>
                </a:lnTo>
                <a:lnTo>
                  <a:pt x="1158522" y="45612"/>
                </a:lnTo>
                <a:lnTo>
                  <a:pt x="1165240" y="35014"/>
                </a:lnTo>
                <a:lnTo>
                  <a:pt x="1170683" y="27121"/>
                </a:lnTo>
                <a:lnTo>
                  <a:pt x="1175046" y="21584"/>
                </a:lnTo>
                <a:lnTo>
                  <a:pt x="1178327" y="18398"/>
                </a:lnTo>
                <a:lnTo>
                  <a:pt x="1178327" y="7203"/>
                </a:lnTo>
                <a:lnTo>
                  <a:pt x="1107292" y="7203"/>
                </a:lnTo>
                <a:lnTo>
                  <a:pt x="1107292" y="20109"/>
                </a:lnTo>
                <a:lnTo>
                  <a:pt x="1163777" y="20109"/>
                </a:lnTo>
                <a:lnTo>
                  <a:pt x="1157609" y="27663"/>
                </a:lnTo>
                <a:lnTo>
                  <a:pt x="1150297" y="37957"/>
                </a:lnTo>
                <a:lnTo>
                  <a:pt x="1143237" y="49418"/>
                </a:lnTo>
                <a:lnTo>
                  <a:pt x="1137642" y="59886"/>
                </a:lnTo>
                <a:lnTo>
                  <a:pt x="1132219" y="71781"/>
                </a:lnTo>
                <a:lnTo>
                  <a:pt x="1127778" y="83699"/>
                </a:lnTo>
                <a:lnTo>
                  <a:pt x="1124319" y="95641"/>
                </a:lnTo>
                <a:lnTo>
                  <a:pt x="1121841" y="107608"/>
                </a:lnTo>
                <a:lnTo>
                  <a:pt x="1136034" y="107608"/>
                </a:lnTo>
                <a:close/>
              </a:path>
              <a:path w="1262318" h="143690">
                <a:moveTo>
                  <a:pt x="1206046" y="95485"/>
                </a:moveTo>
                <a:lnTo>
                  <a:pt x="1207283" y="90445"/>
                </a:lnTo>
                <a:lnTo>
                  <a:pt x="1210278" y="85858"/>
                </a:lnTo>
                <a:lnTo>
                  <a:pt x="1215033" y="81722"/>
                </a:lnTo>
                <a:lnTo>
                  <a:pt x="1217695" y="79393"/>
                </a:lnTo>
                <a:lnTo>
                  <a:pt x="1221357" y="76944"/>
                </a:lnTo>
                <a:lnTo>
                  <a:pt x="1226016" y="74377"/>
                </a:lnTo>
                <a:lnTo>
                  <a:pt x="1235787" y="68957"/>
                </a:lnTo>
                <a:lnTo>
                  <a:pt x="1244393" y="64156"/>
                </a:lnTo>
                <a:lnTo>
                  <a:pt x="1250360" y="60067"/>
                </a:lnTo>
                <a:lnTo>
                  <a:pt x="1253688" y="56692"/>
                </a:lnTo>
                <a:lnTo>
                  <a:pt x="1259441" y="50892"/>
                </a:lnTo>
                <a:lnTo>
                  <a:pt x="1262318" y="43904"/>
                </a:lnTo>
                <a:lnTo>
                  <a:pt x="1262318" y="27977"/>
                </a:lnTo>
                <a:lnTo>
                  <a:pt x="1259620" y="20942"/>
                </a:lnTo>
                <a:lnTo>
                  <a:pt x="1254223" y="14619"/>
                </a:lnTo>
                <a:lnTo>
                  <a:pt x="1242846" y="7181"/>
                </a:lnTo>
                <a:lnTo>
                  <a:pt x="1228584" y="5135"/>
                </a:lnTo>
                <a:lnTo>
                  <a:pt x="1219555" y="5918"/>
                </a:lnTo>
                <a:lnTo>
                  <a:pt x="1207448" y="10743"/>
                </a:lnTo>
                <a:lnTo>
                  <a:pt x="1199128" y="19967"/>
                </a:lnTo>
                <a:lnTo>
                  <a:pt x="1195990" y="25577"/>
                </a:lnTo>
                <a:lnTo>
                  <a:pt x="1194350" y="32826"/>
                </a:lnTo>
                <a:lnTo>
                  <a:pt x="1194207" y="41717"/>
                </a:lnTo>
                <a:lnTo>
                  <a:pt x="1207259" y="41717"/>
                </a:lnTo>
                <a:lnTo>
                  <a:pt x="1207449" y="35393"/>
                </a:lnTo>
                <a:lnTo>
                  <a:pt x="1208448" y="30450"/>
                </a:lnTo>
                <a:lnTo>
                  <a:pt x="1210254" y="26884"/>
                </a:lnTo>
                <a:lnTo>
                  <a:pt x="1213630" y="20228"/>
                </a:lnTo>
                <a:lnTo>
                  <a:pt x="1219716" y="16901"/>
                </a:lnTo>
                <a:lnTo>
                  <a:pt x="1234456" y="16901"/>
                </a:lnTo>
                <a:lnTo>
                  <a:pt x="1239210" y="18648"/>
                </a:lnTo>
                <a:lnTo>
                  <a:pt x="1242776" y="22142"/>
                </a:lnTo>
                <a:lnTo>
                  <a:pt x="1246342" y="25636"/>
                </a:lnTo>
                <a:lnTo>
                  <a:pt x="1248125" y="30354"/>
                </a:lnTo>
                <a:lnTo>
                  <a:pt x="1248125" y="41384"/>
                </a:lnTo>
                <a:lnTo>
                  <a:pt x="1246176" y="45900"/>
                </a:lnTo>
                <a:lnTo>
                  <a:pt x="1242277" y="49846"/>
                </a:lnTo>
                <a:lnTo>
                  <a:pt x="1239805" y="52366"/>
                </a:lnTo>
                <a:lnTo>
                  <a:pt x="1235502" y="55408"/>
                </a:lnTo>
                <a:lnTo>
                  <a:pt x="1229368" y="58974"/>
                </a:lnTo>
                <a:lnTo>
                  <a:pt x="1215675" y="66889"/>
                </a:lnTo>
                <a:lnTo>
                  <a:pt x="1215409" y="67044"/>
                </a:lnTo>
                <a:lnTo>
                  <a:pt x="1204076" y="75408"/>
                </a:lnTo>
                <a:lnTo>
                  <a:pt x="1197167" y="84646"/>
                </a:lnTo>
                <a:lnTo>
                  <a:pt x="1194005" y="91159"/>
                </a:lnTo>
                <a:lnTo>
                  <a:pt x="1192186" y="98812"/>
                </a:lnTo>
                <a:lnTo>
                  <a:pt x="1191711" y="107608"/>
                </a:lnTo>
                <a:lnTo>
                  <a:pt x="1261819" y="107608"/>
                </a:lnTo>
                <a:lnTo>
                  <a:pt x="1261819" y="95485"/>
                </a:lnTo>
                <a:lnTo>
                  <a:pt x="1206046" y="95485"/>
                </a:lnTo>
                <a:close/>
              </a:path>
              <a:path w="1262318" h="143690">
                <a:moveTo>
                  <a:pt x="618107" y="108819"/>
                </a:moveTo>
                <a:lnTo>
                  <a:pt x="621685" y="108724"/>
                </a:lnTo>
                <a:lnTo>
                  <a:pt x="624871" y="108344"/>
                </a:lnTo>
                <a:lnTo>
                  <a:pt x="627878" y="107607"/>
                </a:lnTo>
                <a:lnTo>
                  <a:pt x="627878" y="97481"/>
                </a:lnTo>
                <a:lnTo>
                  <a:pt x="624003" y="97695"/>
                </a:lnTo>
                <a:lnTo>
                  <a:pt x="621055" y="97695"/>
                </a:lnTo>
                <a:lnTo>
                  <a:pt x="618392" y="96910"/>
                </a:lnTo>
                <a:lnTo>
                  <a:pt x="615682" y="94225"/>
                </a:lnTo>
                <a:lnTo>
                  <a:pt x="615682" y="41716"/>
                </a:lnTo>
                <a:lnTo>
                  <a:pt x="627878" y="41716"/>
                </a:lnTo>
                <a:lnTo>
                  <a:pt x="627878" y="31234"/>
                </a:lnTo>
                <a:lnTo>
                  <a:pt x="615682" y="31234"/>
                </a:lnTo>
                <a:lnTo>
                  <a:pt x="615682" y="9912"/>
                </a:lnTo>
                <a:lnTo>
                  <a:pt x="602702" y="9912"/>
                </a:lnTo>
                <a:lnTo>
                  <a:pt x="602702" y="31234"/>
                </a:lnTo>
                <a:lnTo>
                  <a:pt x="592361" y="31234"/>
                </a:lnTo>
                <a:lnTo>
                  <a:pt x="592361" y="41716"/>
                </a:lnTo>
                <a:lnTo>
                  <a:pt x="602702" y="41716"/>
                </a:lnTo>
                <a:lnTo>
                  <a:pt x="602702" y="97172"/>
                </a:lnTo>
                <a:lnTo>
                  <a:pt x="603772" y="101153"/>
                </a:lnTo>
                <a:lnTo>
                  <a:pt x="605911" y="104220"/>
                </a:lnTo>
                <a:lnTo>
                  <a:pt x="608051" y="107286"/>
                </a:lnTo>
                <a:lnTo>
                  <a:pt x="612116" y="108819"/>
                </a:lnTo>
                <a:lnTo>
                  <a:pt x="618107" y="108819"/>
                </a:lnTo>
                <a:close/>
              </a:path>
              <a:path w="1262318" h="143690">
                <a:moveTo>
                  <a:pt x="125095" y="138057"/>
                </a:moveTo>
                <a:lnTo>
                  <a:pt x="125095" y="99050"/>
                </a:lnTo>
                <a:lnTo>
                  <a:pt x="127900" y="102521"/>
                </a:lnTo>
                <a:lnTo>
                  <a:pt x="127235" y="87141"/>
                </a:lnTo>
                <a:lnTo>
                  <a:pt x="125475" y="83005"/>
                </a:lnTo>
                <a:lnTo>
                  <a:pt x="124596" y="77989"/>
                </a:lnTo>
                <a:lnTo>
                  <a:pt x="124596" y="64774"/>
                </a:lnTo>
                <a:lnTo>
                  <a:pt x="125475" y="58736"/>
                </a:lnTo>
                <a:lnTo>
                  <a:pt x="127235" y="53982"/>
                </a:lnTo>
                <a:lnTo>
                  <a:pt x="130515" y="45092"/>
                </a:lnTo>
                <a:lnTo>
                  <a:pt x="130111" y="35560"/>
                </a:lnTo>
                <a:lnTo>
                  <a:pt x="127306" y="38246"/>
                </a:lnTo>
                <a:lnTo>
                  <a:pt x="124738" y="41716"/>
                </a:lnTo>
                <a:lnTo>
                  <a:pt x="124738" y="31590"/>
                </a:lnTo>
                <a:lnTo>
                  <a:pt x="112257" y="31590"/>
                </a:lnTo>
                <a:lnTo>
                  <a:pt x="112257" y="138057"/>
                </a:lnTo>
                <a:lnTo>
                  <a:pt x="125095" y="138057"/>
                </a:lnTo>
                <a:close/>
              </a:path>
              <a:path w="1262318" h="143690">
                <a:moveTo>
                  <a:pt x="24962" y="23782"/>
                </a:moveTo>
                <a:lnTo>
                  <a:pt x="27458" y="21313"/>
                </a:lnTo>
                <a:lnTo>
                  <a:pt x="38309" y="14794"/>
                </a:lnTo>
                <a:lnTo>
                  <a:pt x="51493" y="12622"/>
                </a:lnTo>
                <a:lnTo>
                  <a:pt x="55278" y="12773"/>
                </a:lnTo>
                <a:lnTo>
                  <a:pt x="67985" y="16129"/>
                </a:lnTo>
                <a:lnTo>
                  <a:pt x="77917" y="23888"/>
                </a:lnTo>
                <a:lnTo>
                  <a:pt x="81203" y="28371"/>
                </a:lnTo>
                <a:lnTo>
                  <a:pt x="85986" y="39810"/>
                </a:lnTo>
                <a:lnTo>
                  <a:pt x="87581" y="53625"/>
                </a:lnTo>
                <a:lnTo>
                  <a:pt x="90219" y="92418"/>
                </a:lnTo>
                <a:lnTo>
                  <a:pt x="91736" y="90337"/>
                </a:lnTo>
                <a:lnTo>
                  <a:pt x="97510" y="79564"/>
                </a:lnTo>
                <a:lnTo>
                  <a:pt x="100975" y="67255"/>
                </a:lnTo>
                <a:lnTo>
                  <a:pt x="102130" y="53411"/>
                </a:lnTo>
                <a:lnTo>
                  <a:pt x="101097" y="40528"/>
                </a:lnTo>
                <a:lnTo>
                  <a:pt x="97629" y="28266"/>
                </a:lnTo>
                <a:lnTo>
                  <a:pt x="91717" y="17827"/>
                </a:lnTo>
                <a:lnTo>
                  <a:pt x="87416" y="12904"/>
                </a:lnTo>
                <a:lnTo>
                  <a:pt x="77474" y="5735"/>
                </a:lnTo>
                <a:lnTo>
                  <a:pt x="65214" y="1433"/>
                </a:lnTo>
                <a:lnTo>
                  <a:pt x="50637" y="0"/>
                </a:lnTo>
                <a:lnTo>
                  <a:pt x="43247" y="404"/>
                </a:lnTo>
                <a:lnTo>
                  <a:pt x="30238" y="3579"/>
                </a:lnTo>
                <a:lnTo>
                  <a:pt x="19340" y="9910"/>
                </a:lnTo>
                <a:lnTo>
                  <a:pt x="10555" y="19396"/>
                </a:lnTo>
                <a:lnTo>
                  <a:pt x="15403" y="45974"/>
                </a:lnTo>
                <a:lnTo>
                  <a:pt x="18789" y="33441"/>
                </a:lnTo>
                <a:lnTo>
                  <a:pt x="24962" y="23782"/>
                </a:lnTo>
                <a:close/>
              </a:path>
              <a:path w="1262318" h="143690">
                <a:moveTo>
                  <a:pt x="87581" y="53625"/>
                </a:moveTo>
                <a:lnTo>
                  <a:pt x="87222" y="60684"/>
                </a:lnTo>
                <a:lnTo>
                  <a:pt x="84529" y="73245"/>
                </a:lnTo>
                <a:lnTo>
                  <a:pt x="79200" y="84538"/>
                </a:lnTo>
                <a:lnTo>
                  <a:pt x="76228" y="88524"/>
                </a:lnTo>
                <a:lnTo>
                  <a:pt x="65970" y="95616"/>
                </a:lnTo>
                <a:lnTo>
                  <a:pt x="52063" y="97980"/>
                </a:lnTo>
                <a:lnTo>
                  <a:pt x="45320" y="97594"/>
                </a:lnTo>
                <a:lnTo>
                  <a:pt x="32568" y="93825"/>
                </a:lnTo>
                <a:lnTo>
                  <a:pt x="23499" y="86036"/>
                </a:lnTo>
                <a:lnTo>
                  <a:pt x="20745" y="81792"/>
                </a:lnTo>
                <a:lnTo>
                  <a:pt x="16205" y="70179"/>
                </a:lnTo>
                <a:lnTo>
                  <a:pt x="14691" y="56691"/>
                </a:lnTo>
                <a:lnTo>
                  <a:pt x="15403" y="45974"/>
                </a:lnTo>
                <a:lnTo>
                  <a:pt x="10555" y="19396"/>
                </a:lnTo>
                <a:lnTo>
                  <a:pt x="4748" y="30016"/>
                </a:lnTo>
                <a:lnTo>
                  <a:pt x="1187" y="42201"/>
                </a:lnTo>
                <a:lnTo>
                  <a:pt x="0" y="55764"/>
                </a:lnTo>
                <a:lnTo>
                  <a:pt x="55" y="58889"/>
                </a:lnTo>
                <a:lnTo>
                  <a:pt x="1764" y="72398"/>
                </a:lnTo>
                <a:lnTo>
                  <a:pt x="5858" y="84335"/>
                </a:lnTo>
                <a:lnTo>
                  <a:pt x="12338" y="94700"/>
                </a:lnTo>
                <a:lnTo>
                  <a:pt x="14501" y="97035"/>
                </a:lnTo>
                <a:lnTo>
                  <a:pt x="24489" y="104612"/>
                </a:lnTo>
                <a:lnTo>
                  <a:pt x="36439" y="109158"/>
                </a:lnTo>
                <a:lnTo>
                  <a:pt x="50352" y="110674"/>
                </a:lnTo>
                <a:lnTo>
                  <a:pt x="56935" y="110360"/>
                </a:lnTo>
                <a:lnTo>
                  <a:pt x="70028" y="107442"/>
                </a:lnTo>
                <a:lnTo>
                  <a:pt x="81123" y="101462"/>
                </a:lnTo>
                <a:lnTo>
                  <a:pt x="90219" y="92418"/>
                </a:lnTo>
                <a:lnTo>
                  <a:pt x="87581" y="53625"/>
                </a:lnTo>
                <a:close/>
              </a:path>
              <a:path w="1262318" h="143690">
                <a:moveTo>
                  <a:pt x="132726" y="106395"/>
                </a:moveTo>
                <a:lnTo>
                  <a:pt x="136625" y="108915"/>
                </a:lnTo>
                <a:lnTo>
                  <a:pt x="141451" y="110175"/>
                </a:lnTo>
                <a:lnTo>
                  <a:pt x="154526" y="110175"/>
                </a:lnTo>
                <a:lnTo>
                  <a:pt x="160945" y="107916"/>
                </a:lnTo>
                <a:lnTo>
                  <a:pt x="166461" y="103400"/>
                </a:lnTo>
                <a:lnTo>
                  <a:pt x="173671" y="94755"/>
                </a:lnTo>
                <a:lnTo>
                  <a:pt x="178052" y="82845"/>
                </a:lnTo>
                <a:lnTo>
                  <a:pt x="179512" y="67744"/>
                </a:lnTo>
                <a:lnTo>
                  <a:pt x="179313" y="62451"/>
                </a:lnTo>
                <a:lnTo>
                  <a:pt x="176526" y="49344"/>
                </a:lnTo>
                <a:lnTo>
                  <a:pt x="170455" y="39327"/>
                </a:lnTo>
                <a:lnTo>
                  <a:pt x="164416" y="32695"/>
                </a:lnTo>
                <a:lnTo>
                  <a:pt x="157070" y="29380"/>
                </a:lnTo>
                <a:lnTo>
                  <a:pt x="142568" y="29380"/>
                </a:lnTo>
                <a:lnTo>
                  <a:pt x="137481" y="30806"/>
                </a:lnTo>
                <a:lnTo>
                  <a:pt x="133154" y="33658"/>
                </a:lnTo>
                <a:lnTo>
                  <a:pt x="130111" y="35560"/>
                </a:lnTo>
                <a:lnTo>
                  <a:pt x="130515" y="45092"/>
                </a:lnTo>
                <a:lnTo>
                  <a:pt x="136601" y="40647"/>
                </a:lnTo>
                <a:lnTo>
                  <a:pt x="154336" y="40647"/>
                </a:lnTo>
                <a:lnTo>
                  <a:pt x="160422" y="44854"/>
                </a:lnTo>
                <a:lnTo>
                  <a:pt x="163750" y="53268"/>
                </a:lnTo>
                <a:lnTo>
                  <a:pt x="165510" y="57642"/>
                </a:lnTo>
                <a:lnTo>
                  <a:pt x="166389" y="62872"/>
                </a:lnTo>
                <a:lnTo>
                  <a:pt x="166389" y="78940"/>
                </a:lnTo>
                <a:lnTo>
                  <a:pt x="164404" y="86440"/>
                </a:lnTo>
                <a:lnTo>
                  <a:pt x="160434" y="91455"/>
                </a:lnTo>
                <a:lnTo>
                  <a:pt x="156464" y="96471"/>
                </a:lnTo>
                <a:lnTo>
                  <a:pt x="151483" y="98979"/>
                </a:lnTo>
                <a:lnTo>
                  <a:pt x="136649" y="98979"/>
                </a:lnTo>
                <a:lnTo>
                  <a:pt x="130563" y="95033"/>
                </a:lnTo>
                <a:lnTo>
                  <a:pt x="127235" y="87141"/>
                </a:lnTo>
                <a:lnTo>
                  <a:pt x="127900" y="102521"/>
                </a:lnTo>
                <a:lnTo>
                  <a:pt x="130444" y="104968"/>
                </a:lnTo>
                <a:lnTo>
                  <a:pt x="132726" y="106395"/>
                </a:lnTo>
                <a:close/>
              </a:path>
              <a:path w="1262318" h="143690">
                <a:moveTo>
                  <a:pt x="201526" y="92061"/>
                </a:moveTo>
                <a:lnTo>
                  <a:pt x="201526" y="107607"/>
                </a:lnTo>
                <a:lnTo>
                  <a:pt x="216432" y="107607"/>
                </a:lnTo>
                <a:lnTo>
                  <a:pt x="216432" y="92061"/>
                </a:lnTo>
                <a:lnTo>
                  <a:pt x="201526" y="92061"/>
                </a:lnTo>
                <a:close/>
              </a:path>
              <a:path w="1262318" h="143690">
                <a:moveTo>
                  <a:pt x="290106" y="76230"/>
                </a:moveTo>
                <a:lnTo>
                  <a:pt x="294171" y="64678"/>
                </a:lnTo>
                <a:lnTo>
                  <a:pt x="311074" y="18398"/>
                </a:lnTo>
                <a:lnTo>
                  <a:pt x="326978" y="64678"/>
                </a:lnTo>
                <a:lnTo>
                  <a:pt x="331543" y="76230"/>
                </a:lnTo>
                <a:lnTo>
                  <a:pt x="342170" y="107607"/>
                </a:lnTo>
                <a:lnTo>
                  <a:pt x="357717" y="107607"/>
                </a:lnTo>
                <a:lnTo>
                  <a:pt x="319704" y="2852"/>
                </a:lnTo>
                <a:lnTo>
                  <a:pt x="303657" y="2852"/>
                </a:lnTo>
                <a:lnTo>
                  <a:pt x="264217" y="107607"/>
                </a:lnTo>
                <a:lnTo>
                  <a:pt x="278766" y="107607"/>
                </a:lnTo>
                <a:lnTo>
                  <a:pt x="290106" y="76230"/>
                </a:lnTo>
                <a:close/>
              </a:path>
              <a:path w="1262318" h="143690">
                <a:moveTo>
                  <a:pt x="294171" y="64678"/>
                </a:moveTo>
                <a:lnTo>
                  <a:pt x="290106" y="76230"/>
                </a:lnTo>
                <a:lnTo>
                  <a:pt x="331543" y="76230"/>
                </a:lnTo>
                <a:lnTo>
                  <a:pt x="326978" y="64678"/>
                </a:lnTo>
                <a:lnTo>
                  <a:pt x="294171" y="64678"/>
                </a:lnTo>
                <a:close/>
              </a:path>
              <a:path w="1262318" h="143690">
                <a:moveTo>
                  <a:pt x="382941" y="97624"/>
                </a:moveTo>
                <a:lnTo>
                  <a:pt x="379708" y="93488"/>
                </a:lnTo>
                <a:lnTo>
                  <a:pt x="377949" y="91206"/>
                </a:lnTo>
                <a:lnTo>
                  <a:pt x="376879" y="87925"/>
                </a:lnTo>
                <a:lnTo>
                  <a:pt x="376498" y="83647"/>
                </a:lnTo>
                <a:lnTo>
                  <a:pt x="364160" y="83647"/>
                </a:lnTo>
                <a:lnTo>
                  <a:pt x="364493" y="91253"/>
                </a:lnTo>
                <a:lnTo>
                  <a:pt x="367025" y="97635"/>
                </a:lnTo>
                <a:lnTo>
                  <a:pt x="371756" y="102794"/>
                </a:lnTo>
                <a:lnTo>
                  <a:pt x="376487" y="107952"/>
                </a:lnTo>
                <a:lnTo>
                  <a:pt x="384534" y="110531"/>
                </a:lnTo>
                <a:lnTo>
                  <a:pt x="406453" y="110531"/>
                </a:lnTo>
                <a:lnTo>
                  <a:pt x="414310" y="108059"/>
                </a:lnTo>
                <a:lnTo>
                  <a:pt x="419469" y="103115"/>
                </a:lnTo>
                <a:lnTo>
                  <a:pt x="424628" y="98170"/>
                </a:lnTo>
                <a:lnTo>
                  <a:pt x="427207" y="92299"/>
                </a:lnTo>
                <a:lnTo>
                  <a:pt x="427207" y="78465"/>
                </a:lnTo>
                <a:lnTo>
                  <a:pt x="424711" y="73307"/>
                </a:lnTo>
                <a:lnTo>
                  <a:pt x="419718" y="70027"/>
                </a:lnTo>
                <a:lnTo>
                  <a:pt x="416580" y="67935"/>
                </a:lnTo>
                <a:lnTo>
                  <a:pt x="410399" y="65772"/>
                </a:lnTo>
                <a:lnTo>
                  <a:pt x="401175" y="63538"/>
                </a:lnTo>
                <a:lnTo>
                  <a:pt x="392688" y="61469"/>
                </a:lnTo>
                <a:lnTo>
                  <a:pt x="388979" y="60566"/>
                </a:lnTo>
                <a:lnTo>
                  <a:pt x="386174" y="59520"/>
                </a:lnTo>
                <a:lnTo>
                  <a:pt x="384272" y="58331"/>
                </a:lnTo>
                <a:lnTo>
                  <a:pt x="380992" y="56335"/>
                </a:lnTo>
                <a:lnTo>
                  <a:pt x="379351" y="53673"/>
                </a:lnTo>
                <a:lnTo>
                  <a:pt x="379351" y="47302"/>
                </a:lnTo>
                <a:lnTo>
                  <a:pt x="380599" y="44854"/>
                </a:lnTo>
                <a:lnTo>
                  <a:pt x="383096" y="43000"/>
                </a:lnTo>
                <a:lnTo>
                  <a:pt x="385592" y="41146"/>
                </a:lnTo>
                <a:lnTo>
                  <a:pt x="389265" y="40219"/>
                </a:lnTo>
                <a:lnTo>
                  <a:pt x="401389" y="40219"/>
                </a:lnTo>
                <a:lnTo>
                  <a:pt x="406500" y="41906"/>
                </a:lnTo>
                <a:lnTo>
                  <a:pt x="409448" y="45282"/>
                </a:lnTo>
                <a:lnTo>
                  <a:pt x="411255" y="47659"/>
                </a:lnTo>
                <a:lnTo>
                  <a:pt x="412277" y="50298"/>
                </a:lnTo>
                <a:lnTo>
                  <a:pt x="412515" y="53197"/>
                </a:lnTo>
                <a:lnTo>
                  <a:pt x="424639" y="53197"/>
                </a:lnTo>
                <a:lnTo>
                  <a:pt x="424735" y="48253"/>
                </a:lnTo>
                <a:lnTo>
                  <a:pt x="423189" y="43642"/>
                </a:lnTo>
                <a:lnTo>
                  <a:pt x="420004" y="39363"/>
                </a:lnTo>
                <a:lnTo>
                  <a:pt x="409277" y="31499"/>
                </a:lnTo>
                <a:lnTo>
                  <a:pt x="395113" y="29237"/>
                </a:lnTo>
                <a:lnTo>
                  <a:pt x="386317" y="29237"/>
                </a:lnTo>
                <a:lnTo>
                  <a:pt x="379316" y="31472"/>
                </a:lnTo>
                <a:lnTo>
                  <a:pt x="374109" y="35940"/>
                </a:lnTo>
                <a:lnTo>
                  <a:pt x="368903" y="40409"/>
                </a:lnTo>
                <a:lnTo>
                  <a:pt x="366300" y="46256"/>
                </a:lnTo>
                <a:lnTo>
                  <a:pt x="366300" y="59615"/>
                </a:lnTo>
                <a:lnTo>
                  <a:pt x="369057" y="64417"/>
                </a:lnTo>
                <a:lnTo>
                  <a:pt x="374573" y="67887"/>
                </a:lnTo>
                <a:lnTo>
                  <a:pt x="377663" y="69884"/>
                </a:lnTo>
                <a:lnTo>
                  <a:pt x="382466" y="71691"/>
                </a:lnTo>
                <a:lnTo>
                  <a:pt x="388979" y="73307"/>
                </a:lnTo>
                <a:lnTo>
                  <a:pt x="399178" y="75874"/>
                </a:lnTo>
                <a:lnTo>
                  <a:pt x="404646" y="77253"/>
                </a:lnTo>
                <a:lnTo>
                  <a:pt x="408307" y="78465"/>
                </a:lnTo>
                <a:lnTo>
                  <a:pt x="410162" y="79511"/>
                </a:lnTo>
                <a:lnTo>
                  <a:pt x="413062" y="81223"/>
                </a:lnTo>
                <a:lnTo>
                  <a:pt x="414512" y="83718"/>
                </a:lnTo>
                <a:lnTo>
                  <a:pt x="414512" y="91325"/>
                </a:lnTo>
                <a:lnTo>
                  <a:pt x="412705" y="94521"/>
                </a:lnTo>
                <a:lnTo>
                  <a:pt x="409092" y="96590"/>
                </a:lnTo>
                <a:lnTo>
                  <a:pt x="405478" y="98658"/>
                </a:lnTo>
                <a:lnTo>
                  <a:pt x="401294" y="99692"/>
                </a:lnTo>
                <a:lnTo>
                  <a:pt x="388551" y="99692"/>
                </a:lnTo>
                <a:lnTo>
                  <a:pt x="382941" y="97624"/>
                </a:lnTo>
                <a:close/>
              </a:path>
              <a:path w="1262318" h="143690">
                <a:moveTo>
                  <a:pt x="455973" y="97624"/>
                </a:moveTo>
                <a:lnTo>
                  <a:pt x="452740" y="93488"/>
                </a:lnTo>
                <a:lnTo>
                  <a:pt x="450980" y="91206"/>
                </a:lnTo>
                <a:lnTo>
                  <a:pt x="449911" y="87925"/>
                </a:lnTo>
                <a:lnTo>
                  <a:pt x="449530" y="83647"/>
                </a:lnTo>
                <a:lnTo>
                  <a:pt x="437192" y="83647"/>
                </a:lnTo>
                <a:lnTo>
                  <a:pt x="437525" y="91253"/>
                </a:lnTo>
                <a:lnTo>
                  <a:pt x="440056" y="97635"/>
                </a:lnTo>
                <a:lnTo>
                  <a:pt x="444787" y="102794"/>
                </a:lnTo>
                <a:lnTo>
                  <a:pt x="449518" y="107952"/>
                </a:lnTo>
                <a:lnTo>
                  <a:pt x="457566" y="110531"/>
                </a:lnTo>
                <a:lnTo>
                  <a:pt x="479485" y="110531"/>
                </a:lnTo>
                <a:lnTo>
                  <a:pt x="487342" y="108059"/>
                </a:lnTo>
                <a:lnTo>
                  <a:pt x="492501" y="103115"/>
                </a:lnTo>
                <a:lnTo>
                  <a:pt x="497659" y="98170"/>
                </a:lnTo>
                <a:lnTo>
                  <a:pt x="500239" y="92299"/>
                </a:lnTo>
                <a:lnTo>
                  <a:pt x="500239" y="78465"/>
                </a:lnTo>
                <a:lnTo>
                  <a:pt x="497743" y="73307"/>
                </a:lnTo>
                <a:lnTo>
                  <a:pt x="492750" y="70027"/>
                </a:lnTo>
                <a:lnTo>
                  <a:pt x="489612" y="67935"/>
                </a:lnTo>
                <a:lnTo>
                  <a:pt x="483431" y="65772"/>
                </a:lnTo>
                <a:lnTo>
                  <a:pt x="474207" y="63538"/>
                </a:lnTo>
                <a:lnTo>
                  <a:pt x="465720" y="61469"/>
                </a:lnTo>
                <a:lnTo>
                  <a:pt x="462011" y="60566"/>
                </a:lnTo>
                <a:lnTo>
                  <a:pt x="459206" y="59520"/>
                </a:lnTo>
                <a:lnTo>
                  <a:pt x="457304" y="58331"/>
                </a:lnTo>
                <a:lnTo>
                  <a:pt x="454023" y="56335"/>
                </a:lnTo>
                <a:lnTo>
                  <a:pt x="452383" y="53673"/>
                </a:lnTo>
                <a:lnTo>
                  <a:pt x="452383" y="47302"/>
                </a:lnTo>
                <a:lnTo>
                  <a:pt x="453631" y="44854"/>
                </a:lnTo>
                <a:lnTo>
                  <a:pt x="456127" y="43000"/>
                </a:lnTo>
                <a:lnTo>
                  <a:pt x="458624" y="41146"/>
                </a:lnTo>
                <a:lnTo>
                  <a:pt x="462296" y="40219"/>
                </a:lnTo>
                <a:lnTo>
                  <a:pt x="474421" y="40219"/>
                </a:lnTo>
                <a:lnTo>
                  <a:pt x="479532" y="41906"/>
                </a:lnTo>
                <a:lnTo>
                  <a:pt x="482480" y="45282"/>
                </a:lnTo>
                <a:lnTo>
                  <a:pt x="484287" y="47659"/>
                </a:lnTo>
                <a:lnTo>
                  <a:pt x="485309" y="50298"/>
                </a:lnTo>
                <a:lnTo>
                  <a:pt x="485547" y="53197"/>
                </a:lnTo>
                <a:lnTo>
                  <a:pt x="497671" y="53197"/>
                </a:lnTo>
                <a:lnTo>
                  <a:pt x="497766" y="48253"/>
                </a:lnTo>
                <a:lnTo>
                  <a:pt x="496221" y="43642"/>
                </a:lnTo>
                <a:lnTo>
                  <a:pt x="493035" y="39363"/>
                </a:lnTo>
                <a:lnTo>
                  <a:pt x="482308" y="31499"/>
                </a:lnTo>
                <a:lnTo>
                  <a:pt x="468145" y="29237"/>
                </a:lnTo>
                <a:lnTo>
                  <a:pt x="459349" y="29237"/>
                </a:lnTo>
                <a:lnTo>
                  <a:pt x="452347" y="31472"/>
                </a:lnTo>
                <a:lnTo>
                  <a:pt x="447141" y="35940"/>
                </a:lnTo>
                <a:lnTo>
                  <a:pt x="441935" y="40409"/>
                </a:lnTo>
                <a:lnTo>
                  <a:pt x="439331" y="46256"/>
                </a:lnTo>
                <a:lnTo>
                  <a:pt x="439331" y="59615"/>
                </a:lnTo>
                <a:lnTo>
                  <a:pt x="442089" y="64417"/>
                </a:lnTo>
                <a:lnTo>
                  <a:pt x="447605" y="67887"/>
                </a:lnTo>
                <a:lnTo>
                  <a:pt x="450695" y="69884"/>
                </a:lnTo>
                <a:lnTo>
                  <a:pt x="455497" y="71691"/>
                </a:lnTo>
                <a:lnTo>
                  <a:pt x="462011" y="73307"/>
                </a:lnTo>
                <a:lnTo>
                  <a:pt x="472210" y="75874"/>
                </a:lnTo>
                <a:lnTo>
                  <a:pt x="477678" y="77253"/>
                </a:lnTo>
                <a:lnTo>
                  <a:pt x="481339" y="78465"/>
                </a:lnTo>
                <a:lnTo>
                  <a:pt x="483193" y="79511"/>
                </a:lnTo>
                <a:lnTo>
                  <a:pt x="486094" y="81223"/>
                </a:lnTo>
                <a:lnTo>
                  <a:pt x="487544" y="83718"/>
                </a:lnTo>
                <a:lnTo>
                  <a:pt x="487544" y="91325"/>
                </a:lnTo>
                <a:lnTo>
                  <a:pt x="485737" y="94521"/>
                </a:lnTo>
                <a:lnTo>
                  <a:pt x="482124" y="96590"/>
                </a:lnTo>
                <a:lnTo>
                  <a:pt x="478510" y="98658"/>
                </a:lnTo>
                <a:lnTo>
                  <a:pt x="474326" y="99692"/>
                </a:lnTo>
                <a:lnTo>
                  <a:pt x="461583" y="99692"/>
                </a:lnTo>
                <a:lnTo>
                  <a:pt x="455973" y="97624"/>
                </a:lnTo>
                <a:close/>
              </a:path>
              <a:path w="1262318" h="143690">
                <a:moveTo>
                  <a:pt x="535114" y="42846"/>
                </a:moveTo>
                <a:lnTo>
                  <a:pt x="540059" y="40718"/>
                </a:lnTo>
                <a:lnTo>
                  <a:pt x="554181" y="40718"/>
                </a:lnTo>
                <a:lnTo>
                  <a:pt x="560053" y="43808"/>
                </a:lnTo>
                <a:lnTo>
                  <a:pt x="563571" y="49988"/>
                </a:lnTo>
                <a:lnTo>
                  <a:pt x="565473" y="53316"/>
                </a:lnTo>
                <a:lnTo>
                  <a:pt x="566685" y="57761"/>
                </a:lnTo>
                <a:lnTo>
                  <a:pt x="567208" y="63323"/>
                </a:lnTo>
                <a:lnTo>
                  <a:pt x="524773" y="63323"/>
                </a:lnTo>
                <a:lnTo>
                  <a:pt x="525011" y="56763"/>
                </a:lnTo>
                <a:lnTo>
                  <a:pt x="520636" y="41003"/>
                </a:lnTo>
                <a:lnTo>
                  <a:pt x="517142" y="45711"/>
                </a:lnTo>
                <a:lnTo>
                  <a:pt x="512274" y="57172"/>
                </a:lnTo>
                <a:lnTo>
                  <a:pt x="510652" y="70882"/>
                </a:lnTo>
                <a:lnTo>
                  <a:pt x="510947" y="77089"/>
                </a:lnTo>
                <a:lnTo>
                  <a:pt x="514060" y="89936"/>
                </a:lnTo>
                <a:lnTo>
                  <a:pt x="520565" y="99941"/>
                </a:lnTo>
                <a:lnTo>
                  <a:pt x="531986" y="107899"/>
                </a:lnTo>
                <a:lnTo>
                  <a:pt x="544743" y="110317"/>
                </a:lnTo>
                <a:lnTo>
                  <a:pt x="548641" y="110317"/>
                </a:lnTo>
                <a:lnTo>
                  <a:pt x="552136" y="109937"/>
                </a:lnTo>
                <a:lnTo>
                  <a:pt x="555227" y="109176"/>
                </a:lnTo>
                <a:lnTo>
                  <a:pt x="560980" y="107845"/>
                </a:lnTo>
                <a:lnTo>
                  <a:pt x="565806" y="105277"/>
                </a:lnTo>
                <a:lnTo>
                  <a:pt x="569705" y="101474"/>
                </a:lnTo>
                <a:lnTo>
                  <a:pt x="572034" y="99288"/>
                </a:lnTo>
                <a:lnTo>
                  <a:pt x="574138" y="96471"/>
                </a:lnTo>
                <a:lnTo>
                  <a:pt x="576016" y="93024"/>
                </a:lnTo>
                <a:lnTo>
                  <a:pt x="577895" y="89577"/>
                </a:lnTo>
                <a:lnTo>
                  <a:pt x="579000" y="86452"/>
                </a:lnTo>
                <a:lnTo>
                  <a:pt x="579333" y="83647"/>
                </a:lnTo>
                <a:lnTo>
                  <a:pt x="566709" y="83647"/>
                </a:lnTo>
                <a:lnTo>
                  <a:pt x="565758" y="87022"/>
                </a:lnTo>
                <a:lnTo>
                  <a:pt x="564142" y="89993"/>
                </a:lnTo>
                <a:lnTo>
                  <a:pt x="561859" y="92561"/>
                </a:lnTo>
                <a:lnTo>
                  <a:pt x="557865" y="96982"/>
                </a:lnTo>
                <a:lnTo>
                  <a:pt x="552517" y="99192"/>
                </a:lnTo>
                <a:lnTo>
                  <a:pt x="538633" y="99192"/>
                </a:lnTo>
                <a:lnTo>
                  <a:pt x="533331" y="96851"/>
                </a:lnTo>
                <a:lnTo>
                  <a:pt x="529908" y="92168"/>
                </a:lnTo>
                <a:lnTo>
                  <a:pt x="526485" y="87486"/>
                </a:lnTo>
                <a:lnTo>
                  <a:pt x="524654" y="81270"/>
                </a:lnTo>
                <a:lnTo>
                  <a:pt x="524416" y="73521"/>
                </a:lnTo>
                <a:lnTo>
                  <a:pt x="580403" y="73521"/>
                </a:lnTo>
                <a:lnTo>
                  <a:pt x="580403" y="65819"/>
                </a:lnTo>
                <a:lnTo>
                  <a:pt x="580022" y="60210"/>
                </a:lnTo>
                <a:lnTo>
                  <a:pt x="579262" y="56691"/>
                </a:lnTo>
                <a:lnTo>
                  <a:pt x="578406" y="51557"/>
                </a:lnTo>
                <a:lnTo>
                  <a:pt x="576694" y="47065"/>
                </a:lnTo>
                <a:lnTo>
                  <a:pt x="574126" y="43213"/>
                </a:lnTo>
                <a:lnTo>
                  <a:pt x="571464" y="39173"/>
                </a:lnTo>
                <a:lnTo>
                  <a:pt x="567589" y="35881"/>
                </a:lnTo>
                <a:lnTo>
                  <a:pt x="562501" y="33337"/>
                </a:lnTo>
                <a:lnTo>
                  <a:pt x="557414" y="30794"/>
                </a:lnTo>
                <a:lnTo>
                  <a:pt x="552160" y="29522"/>
                </a:lnTo>
                <a:lnTo>
                  <a:pt x="546740" y="29522"/>
                </a:lnTo>
                <a:lnTo>
                  <a:pt x="543290" y="29659"/>
                </a:lnTo>
                <a:lnTo>
                  <a:pt x="535114" y="42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678505" y="2491285"/>
            <a:ext cx="67624" cy="65752"/>
          </a:xfrm>
          <a:custGeom>
            <a:avLst/>
            <a:gdLst/>
            <a:ahLst/>
            <a:cxnLst/>
            <a:rect l="l" t="t" r="r" b="b"/>
            <a:pathLst>
              <a:path w="74386" h="74519">
                <a:moveTo>
                  <a:pt x="43291" y="31304"/>
                </a:moveTo>
                <a:lnTo>
                  <a:pt x="43291" y="0"/>
                </a:lnTo>
                <a:lnTo>
                  <a:pt x="31095" y="0"/>
                </a:lnTo>
                <a:lnTo>
                  <a:pt x="31095" y="31304"/>
                </a:lnTo>
                <a:lnTo>
                  <a:pt x="0" y="31304"/>
                </a:lnTo>
                <a:lnTo>
                  <a:pt x="0" y="43285"/>
                </a:lnTo>
                <a:lnTo>
                  <a:pt x="31095" y="43285"/>
                </a:lnTo>
                <a:lnTo>
                  <a:pt x="31095" y="74519"/>
                </a:lnTo>
                <a:lnTo>
                  <a:pt x="43291" y="74519"/>
                </a:lnTo>
                <a:lnTo>
                  <a:pt x="43291" y="43285"/>
                </a:lnTo>
                <a:lnTo>
                  <a:pt x="74386" y="43285"/>
                </a:lnTo>
                <a:lnTo>
                  <a:pt x="74386" y="31304"/>
                </a:lnTo>
                <a:lnTo>
                  <a:pt x="43291" y="313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89030" y="2462089"/>
            <a:ext cx="84482" cy="97339"/>
          </a:xfrm>
          <a:custGeom>
            <a:avLst/>
            <a:gdLst/>
            <a:ahLst/>
            <a:cxnLst/>
            <a:rect l="l" t="t" r="r" b="b"/>
            <a:pathLst>
              <a:path w="92930" h="110317">
                <a:moveTo>
                  <a:pt x="18301" y="32733"/>
                </a:moveTo>
                <a:lnTo>
                  <a:pt x="23999" y="23211"/>
                </a:lnTo>
                <a:lnTo>
                  <a:pt x="25326" y="21777"/>
                </a:lnTo>
                <a:lnTo>
                  <a:pt x="35869" y="14697"/>
                </a:lnTo>
                <a:lnTo>
                  <a:pt x="48996" y="12336"/>
                </a:lnTo>
                <a:lnTo>
                  <a:pt x="57460" y="12336"/>
                </a:lnTo>
                <a:lnTo>
                  <a:pt x="64033" y="14309"/>
                </a:lnTo>
                <a:lnTo>
                  <a:pt x="68716" y="18255"/>
                </a:lnTo>
                <a:lnTo>
                  <a:pt x="73400" y="22201"/>
                </a:lnTo>
                <a:lnTo>
                  <a:pt x="76526" y="27549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8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6"/>
                </a:lnTo>
                <a:lnTo>
                  <a:pt x="16332" y="99264"/>
                </a:lnTo>
                <a:lnTo>
                  <a:pt x="22098" y="103606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2"/>
                </a:lnTo>
                <a:lnTo>
                  <a:pt x="20226" y="81992"/>
                </a:lnTo>
                <a:lnTo>
                  <a:pt x="15915" y="70433"/>
                </a:lnTo>
                <a:lnTo>
                  <a:pt x="14477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888101" y="2488013"/>
            <a:ext cx="65679" cy="71289"/>
          </a:xfrm>
          <a:custGeom>
            <a:avLst/>
            <a:gdLst/>
            <a:ahLst/>
            <a:cxnLst/>
            <a:rect l="l" t="t" r="r" b="b"/>
            <a:pathLst>
              <a:path w="72247" h="80794">
                <a:moveTo>
                  <a:pt x="2210" y="45614"/>
                </a:moveTo>
                <a:lnTo>
                  <a:pt x="0" y="51105"/>
                </a:lnTo>
                <a:lnTo>
                  <a:pt x="0" y="64654"/>
                </a:lnTo>
                <a:lnTo>
                  <a:pt x="2246" y="70038"/>
                </a:lnTo>
                <a:lnTo>
                  <a:pt x="6739" y="74340"/>
                </a:lnTo>
                <a:lnTo>
                  <a:pt x="11232" y="78643"/>
                </a:lnTo>
                <a:lnTo>
                  <a:pt x="17021" y="80794"/>
                </a:lnTo>
                <a:lnTo>
                  <a:pt x="14763" y="64535"/>
                </a:lnTo>
                <a:lnTo>
                  <a:pt x="13408" y="61611"/>
                </a:lnTo>
                <a:lnTo>
                  <a:pt x="13408" y="53006"/>
                </a:lnTo>
                <a:lnTo>
                  <a:pt x="15381" y="49441"/>
                </a:lnTo>
                <a:lnTo>
                  <a:pt x="19327" y="47207"/>
                </a:lnTo>
                <a:lnTo>
                  <a:pt x="21657" y="45876"/>
                </a:lnTo>
                <a:lnTo>
                  <a:pt x="25152" y="44901"/>
                </a:lnTo>
                <a:lnTo>
                  <a:pt x="29811" y="44283"/>
                </a:lnTo>
                <a:lnTo>
                  <a:pt x="37585" y="43285"/>
                </a:lnTo>
                <a:lnTo>
                  <a:pt x="42387" y="42524"/>
                </a:lnTo>
                <a:lnTo>
                  <a:pt x="44860" y="41858"/>
                </a:lnTo>
                <a:lnTo>
                  <a:pt x="47332" y="41193"/>
                </a:lnTo>
                <a:lnTo>
                  <a:pt x="50922" y="39362"/>
                </a:lnTo>
                <a:lnTo>
                  <a:pt x="50922" y="57594"/>
                </a:lnTo>
                <a:lnTo>
                  <a:pt x="47356" y="63275"/>
                </a:lnTo>
                <a:lnTo>
                  <a:pt x="40295" y="77015"/>
                </a:lnTo>
                <a:lnTo>
                  <a:pt x="45193" y="74495"/>
                </a:lnTo>
                <a:lnTo>
                  <a:pt x="48949" y="71523"/>
                </a:lnTo>
                <a:lnTo>
                  <a:pt x="51564" y="68101"/>
                </a:lnTo>
                <a:lnTo>
                  <a:pt x="51992" y="71143"/>
                </a:lnTo>
                <a:lnTo>
                  <a:pt x="53775" y="75160"/>
                </a:lnTo>
                <a:lnTo>
                  <a:pt x="55772" y="78298"/>
                </a:lnTo>
                <a:lnTo>
                  <a:pt x="58981" y="79867"/>
                </a:lnTo>
                <a:lnTo>
                  <a:pt x="65210" y="79867"/>
                </a:lnTo>
                <a:lnTo>
                  <a:pt x="68728" y="79511"/>
                </a:lnTo>
                <a:lnTo>
                  <a:pt x="72247" y="78583"/>
                </a:lnTo>
                <a:lnTo>
                  <a:pt x="72247" y="69099"/>
                </a:lnTo>
                <a:lnTo>
                  <a:pt x="70678" y="69349"/>
                </a:lnTo>
                <a:lnTo>
                  <a:pt x="68039" y="69527"/>
                </a:lnTo>
                <a:lnTo>
                  <a:pt x="64580" y="68315"/>
                </a:lnTo>
                <a:lnTo>
                  <a:pt x="63760" y="65106"/>
                </a:lnTo>
                <a:lnTo>
                  <a:pt x="63760" y="13881"/>
                </a:lnTo>
                <a:lnTo>
                  <a:pt x="60978" y="8557"/>
                </a:lnTo>
                <a:lnTo>
                  <a:pt x="55415" y="5134"/>
                </a:lnTo>
                <a:lnTo>
                  <a:pt x="49805" y="1711"/>
                </a:lnTo>
                <a:lnTo>
                  <a:pt x="42506" y="0"/>
                </a:lnTo>
                <a:lnTo>
                  <a:pt x="25770" y="0"/>
                </a:lnTo>
                <a:lnTo>
                  <a:pt x="18959" y="1842"/>
                </a:lnTo>
                <a:lnTo>
                  <a:pt x="13087" y="5526"/>
                </a:lnTo>
                <a:lnTo>
                  <a:pt x="7215" y="9210"/>
                </a:lnTo>
                <a:lnTo>
                  <a:pt x="4160" y="15759"/>
                </a:lnTo>
                <a:lnTo>
                  <a:pt x="3922" y="25172"/>
                </a:lnTo>
                <a:lnTo>
                  <a:pt x="15904" y="25172"/>
                </a:lnTo>
                <a:lnTo>
                  <a:pt x="16379" y="21226"/>
                </a:lnTo>
                <a:lnTo>
                  <a:pt x="17402" y="18255"/>
                </a:lnTo>
                <a:lnTo>
                  <a:pt x="18971" y="16258"/>
                </a:lnTo>
                <a:lnTo>
                  <a:pt x="21776" y="12645"/>
                </a:lnTo>
                <a:lnTo>
                  <a:pt x="26531" y="10838"/>
                </a:lnTo>
                <a:lnTo>
                  <a:pt x="39035" y="10838"/>
                </a:lnTo>
                <a:lnTo>
                  <a:pt x="43493" y="11825"/>
                </a:lnTo>
                <a:lnTo>
                  <a:pt x="46607" y="13798"/>
                </a:lnTo>
                <a:lnTo>
                  <a:pt x="49722" y="15771"/>
                </a:lnTo>
                <a:lnTo>
                  <a:pt x="51279" y="18944"/>
                </a:lnTo>
                <a:lnTo>
                  <a:pt x="51279" y="25457"/>
                </a:lnTo>
                <a:lnTo>
                  <a:pt x="50423" y="28238"/>
                </a:lnTo>
                <a:lnTo>
                  <a:pt x="47451" y="31566"/>
                </a:lnTo>
                <a:lnTo>
                  <a:pt x="44503" y="31947"/>
                </a:lnTo>
                <a:lnTo>
                  <a:pt x="24034" y="34513"/>
                </a:lnTo>
                <a:lnTo>
                  <a:pt x="16855" y="35417"/>
                </a:lnTo>
                <a:lnTo>
                  <a:pt x="11054" y="37817"/>
                </a:lnTo>
                <a:lnTo>
                  <a:pt x="6632" y="41716"/>
                </a:lnTo>
                <a:lnTo>
                  <a:pt x="2210" y="45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901522" y="2543844"/>
            <a:ext cx="29630" cy="15457"/>
          </a:xfrm>
          <a:custGeom>
            <a:avLst/>
            <a:gdLst/>
            <a:ahLst/>
            <a:cxnLst/>
            <a:rect l="l" t="t" r="r" b="b"/>
            <a:pathLst>
              <a:path w="32593" h="17518">
                <a:moveTo>
                  <a:pt x="32593" y="0"/>
                </a:moveTo>
                <a:lnTo>
                  <a:pt x="25461" y="3470"/>
                </a:lnTo>
                <a:lnTo>
                  <a:pt x="21229" y="5562"/>
                </a:lnTo>
                <a:lnTo>
                  <a:pt x="16855" y="6608"/>
                </a:lnTo>
                <a:lnTo>
                  <a:pt x="8629" y="6608"/>
                </a:lnTo>
                <a:lnTo>
                  <a:pt x="5420" y="5538"/>
                </a:lnTo>
                <a:lnTo>
                  <a:pt x="2710" y="3399"/>
                </a:lnTo>
                <a:lnTo>
                  <a:pt x="0" y="1259"/>
                </a:lnTo>
                <a:lnTo>
                  <a:pt x="2258" y="17518"/>
                </a:lnTo>
                <a:lnTo>
                  <a:pt x="15238" y="17518"/>
                </a:lnTo>
                <a:lnTo>
                  <a:pt x="20635" y="16258"/>
                </a:lnTo>
                <a:lnTo>
                  <a:pt x="25532" y="13739"/>
                </a:lnTo>
                <a:lnTo>
                  <a:pt x="325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964521" y="2487887"/>
            <a:ext cx="57315" cy="71729"/>
          </a:xfrm>
          <a:custGeom>
            <a:avLst/>
            <a:gdLst/>
            <a:ahLst/>
            <a:cxnLst/>
            <a:rect l="l" t="t" r="r" b="b"/>
            <a:pathLst>
              <a:path w="63046" h="81293">
                <a:moveTo>
                  <a:pt x="18780" y="68386"/>
                </a:moveTo>
                <a:lnTo>
                  <a:pt x="15547" y="64250"/>
                </a:lnTo>
                <a:lnTo>
                  <a:pt x="13788" y="61968"/>
                </a:lnTo>
                <a:lnTo>
                  <a:pt x="12718" y="58688"/>
                </a:lnTo>
                <a:lnTo>
                  <a:pt x="12338" y="54409"/>
                </a:lnTo>
                <a:lnTo>
                  <a:pt x="0" y="54409"/>
                </a:lnTo>
                <a:lnTo>
                  <a:pt x="332" y="62015"/>
                </a:lnTo>
                <a:lnTo>
                  <a:pt x="2864" y="68398"/>
                </a:lnTo>
                <a:lnTo>
                  <a:pt x="7595" y="73556"/>
                </a:lnTo>
                <a:lnTo>
                  <a:pt x="12326" y="78714"/>
                </a:lnTo>
                <a:lnTo>
                  <a:pt x="20373" y="81293"/>
                </a:lnTo>
                <a:lnTo>
                  <a:pt x="42292" y="81293"/>
                </a:lnTo>
                <a:lnTo>
                  <a:pt x="50149" y="78821"/>
                </a:lnTo>
                <a:lnTo>
                  <a:pt x="55308" y="73877"/>
                </a:lnTo>
                <a:lnTo>
                  <a:pt x="60467" y="68933"/>
                </a:lnTo>
                <a:lnTo>
                  <a:pt x="63046" y="63062"/>
                </a:lnTo>
                <a:lnTo>
                  <a:pt x="63046" y="49227"/>
                </a:lnTo>
                <a:lnTo>
                  <a:pt x="60550" y="44069"/>
                </a:lnTo>
                <a:lnTo>
                  <a:pt x="55558" y="40789"/>
                </a:lnTo>
                <a:lnTo>
                  <a:pt x="52420" y="38697"/>
                </a:lnTo>
                <a:lnTo>
                  <a:pt x="46239" y="36534"/>
                </a:lnTo>
                <a:lnTo>
                  <a:pt x="37015" y="34300"/>
                </a:lnTo>
                <a:lnTo>
                  <a:pt x="28528" y="32231"/>
                </a:lnTo>
                <a:lnTo>
                  <a:pt x="24819" y="31328"/>
                </a:lnTo>
                <a:lnTo>
                  <a:pt x="22014" y="30283"/>
                </a:lnTo>
                <a:lnTo>
                  <a:pt x="20112" y="29094"/>
                </a:lnTo>
                <a:lnTo>
                  <a:pt x="16831" y="27097"/>
                </a:lnTo>
                <a:lnTo>
                  <a:pt x="15191" y="24435"/>
                </a:lnTo>
                <a:lnTo>
                  <a:pt x="15191" y="18064"/>
                </a:lnTo>
                <a:lnTo>
                  <a:pt x="16439" y="15616"/>
                </a:lnTo>
                <a:lnTo>
                  <a:pt x="18935" y="13762"/>
                </a:lnTo>
                <a:lnTo>
                  <a:pt x="21431" y="11908"/>
                </a:lnTo>
                <a:lnTo>
                  <a:pt x="25104" y="10981"/>
                </a:lnTo>
                <a:lnTo>
                  <a:pt x="37229" y="10981"/>
                </a:lnTo>
                <a:lnTo>
                  <a:pt x="42340" y="12669"/>
                </a:lnTo>
                <a:lnTo>
                  <a:pt x="45288" y="16044"/>
                </a:lnTo>
                <a:lnTo>
                  <a:pt x="47095" y="18421"/>
                </a:lnTo>
                <a:lnTo>
                  <a:pt x="48117" y="21060"/>
                </a:lnTo>
                <a:lnTo>
                  <a:pt x="48355" y="23959"/>
                </a:lnTo>
                <a:lnTo>
                  <a:pt x="60479" y="23959"/>
                </a:lnTo>
                <a:lnTo>
                  <a:pt x="60574" y="19015"/>
                </a:lnTo>
                <a:lnTo>
                  <a:pt x="59029" y="14404"/>
                </a:lnTo>
                <a:lnTo>
                  <a:pt x="55843" y="10125"/>
                </a:lnTo>
                <a:lnTo>
                  <a:pt x="45116" y="2261"/>
                </a:lnTo>
                <a:lnTo>
                  <a:pt x="30952" y="0"/>
                </a:lnTo>
                <a:lnTo>
                  <a:pt x="22156" y="0"/>
                </a:lnTo>
                <a:lnTo>
                  <a:pt x="15155" y="2234"/>
                </a:lnTo>
                <a:lnTo>
                  <a:pt x="9949" y="6702"/>
                </a:lnTo>
                <a:lnTo>
                  <a:pt x="4742" y="11171"/>
                </a:lnTo>
                <a:lnTo>
                  <a:pt x="2139" y="17018"/>
                </a:lnTo>
                <a:lnTo>
                  <a:pt x="2139" y="30377"/>
                </a:lnTo>
                <a:lnTo>
                  <a:pt x="4897" y="35179"/>
                </a:lnTo>
                <a:lnTo>
                  <a:pt x="10412" y="38649"/>
                </a:lnTo>
                <a:lnTo>
                  <a:pt x="13503" y="40646"/>
                </a:lnTo>
                <a:lnTo>
                  <a:pt x="18305" y="42453"/>
                </a:lnTo>
                <a:lnTo>
                  <a:pt x="24819" y="44069"/>
                </a:lnTo>
                <a:lnTo>
                  <a:pt x="35018" y="46636"/>
                </a:lnTo>
                <a:lnTo>
                  <a:pt x="40486" y="48015"/>
                </a:lnTo>
                <a:lnTo>
                  <a:pt x="44147" y="49227"/>
                </a:lnTo>
                <a:lnTo>
                  <a:pt x="46001" y="50273"/>
                </a:lnTo>
                <a:lnTo>
                  <a:pt x="48901" y="51985"/>
                </a:lnTo>
                <a:lnTo>
                  <a:pt x="50352" y="54481"/>
                </a:lnTo>
                <a:lnTo>
                  <a:pt x="50352" y="62087"/>
                </a:lnTo>
                <a:lnTo>
                  <a:pt x="48545" y="65284"/>
                </a:lnTo>
                <a:lnTo>
                  <a:pt x="44931" y="67352"/>
                </a:lnTo>
                <a:lnTo>
                  <a:pt x="41318" y="69420"/>
                </a:lnTo>
                <a:lnTo>
                  <a:pt x="37134" y="70454"/>
                </a:lnTo>
                <a:lnTo>
                  <a:pt x="24391" y="70454"/>
                </a:lnTo>
                <a:lnTo>
                  <a:pt x="18780" y="68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035193" y="2464291"/>
            <a:ext cx="56602" cy="92745"/>
          </a:xfrm>
          <a:custGeom>
            <a:avLst/>
            <a:gdLst/>
            <a:ahLst/>
            <a:cxnLst/>
            <a:rect l="l" t="t" r="r" b="b"/>
            <a:pathLst>
              <a:path w="62262" h="105111">
                <a:moveTo>
                  <a:pt x="44598" y="40456"/>
                </a:moveTo>
                <a:lnTo>
                  <a:pt x="46928" y="44640"/>
                </a:lnTo>
                <a:lnTo>
                  <a:pt x="48355" y="47255"/>
                </a:lnTo>
                <a:lnTo>
                  <a:pt x="49068" y="51367"/>
                </a:lnTo>
                <a:lnTo>
                  <a:pt x="49068" y="105111"/>
                </a:lnTo>
                <a:lnTo>
                  <a:pt x="62262" y="105111"/>
                </a:lnTo>
                <a:lnTo>
                  <a:pt x="62262" y="48610"/>
                </a:lnTo>
                <a:lnTo>
                  <a:pt x="61192" y="42738"/>
                </a:lnTo>
                <a:lnTo>
                  <a:pt x="59053" y="38507"/>
                </a:lnTo>
                <a:lnTo>
                  <a:pt x="55106" y="30759"/>
                </a:lnTo>
                <a:lnTo>
                  <a:pt x="47594" y="26884"/>
                </a:lnTo>
                <a:lnTo>
                  <a:pt x="30334" y="26884"/>
                </a:lnTo>
                <a:lnTo>
                  <a:pt x="25175" y="28238"/>
                </a:lnTo>
                <a:lnTo>
                  <a:pt x="21039" y="30948"/>
                </a:lnTo>
                <a:lnTo>
                  <a:pt x="18614" y="32517"/>
                </a:lnTo>
                <a:lnTo>
                  <a:pt x="15880" y="35227"/>
                </a:lnTo>
                <a:lnTo>
                  <a:pt x="12837" y="39078"/>
                </a:lnTo>
                <a:lnTo>
                  <a:pt x="12837" y="0"/>
                </a:lnTo>
                <a:lnTo>
                  <a:pt x="0" y="0"/>
                </a:lnTo>
                <a:lnTo>
                  <a:pt x="0" y="105111"/>
                </a:lnTo>
                <a:lnTo>
                  <a:pt x="12837" y="105111"/>
                </a:lnTo>
                <a:lnTo>
                  <a:pt x="12837" y="54433"/>
                </a:lnTo>
                <a:lnTo>
                  <a:pt x="15000" y="47516"/>
                </a:lnTo>
                <a:lnTo>
                  <a:pt x="19327" y="43855"/>
                </a:lnTo>
                <a:lnTo>
                  <a:pt x="23654" y="40195"/>
                </a:lnTo>
                <a:lnTo>
                  <a:pt x="28480" y="38364"/>
                </a:lnTo>
                <a:lnTo>
                  <a:pt x="40224" y="38364"/>
                </a:lnTo>
                <a:lnTo>
                  <a:pt x="44598" y="404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1118810" y="2497388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1118810" y="2550178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640096" y="2466809"/>
            <a:ext cx="218261" cy="92745"/>
          </a:xfrm>
          <a:custGeom>
            <a:avLst/>
            <a:gdLst/>
            <a:ahLst/>
            <a:cxnLst/>
            <a:rect l="l" t="t" r="r" b="b"/>
            <a:pathLst>
              <a:path w="240087" h="105111">
                <a:moveTo>
                  <a:pt x="88864" y="92037"/>
                </a:moveTo>
                <a:lnTo>
                  <a:pt x="94047" y="97267"/>
                </a:lnTo>
                <a:lnTo>
                  <a:pt x="99230" y="102496"/>
                </a:lnTo>
                <a:lnTo>
                  <a:pt x="106813" y="105111"/>
                </a:lnTo>
                <a:lnTo>
                  <a:pt x="118677" y="105067"/>
                </a:lnTo>
                <a:lnTo>
                  <a:pt x="131250" y="101957"/>
                </a:lnTo>
                <a:lnTo>
                  <a:pt x="141179" y="93937"/>
                </a:lnTo>
                <a:lnTo>
                  <a:pt x="148464" y="81008"/>
                </a:lnTo>
                <a:lnTo>
                  <a:pt x="150899" y="73614"/>
                </a:lnTo>
                <a:lnTo>
                  <a:pt x="153299" y="61303"/>
                </a:lnTo>
                <a:lnTo>
                  <a:pt x="154099" y="47777"/>
                </a:lnTo>
                <a:lnTo>
                  <a:pt x="154056" y="44671"/>
                </a:lnTo>
                <a:lnTo>
                  <a:pt x="152688" y="31251"/>
                </a:lnTo>
                <a:lnTo>
                  <a:pt x="149391" y="20109"/>
                </a:lnTo>
                <a:lnTo>
                  <a:pt x="142809" y="9584"/>
                </a:lnTo>
                <a:lnTo>
                  <a:pt x="132344" y="2395"/>
                </a:lnTo>
                <a:lnTo>
                  <a:pt x="118581" y="0"/>
                </a:lnTo>
                <a:lnTo>
                  <a:pt x="116463" y="44"/>
                </a:lnTo>
                <a:lnTo>
                  <a:pt x="103244" y="2992"/>
                </a:lnTo>
                <a:lnTo>
                  <a:pt x="93548" y="10553"/>
                </a:lnTo>
                <a:lnTo>
                  <a:pt x="87103" y="22177"/>
                </a:lnTo>
                <a:lnTo>
                  <a:pt x="85061" y="35013"/>
                </a:lnTo>
                <a:lnTo>
                  <a:pt x="85061" y="44664"/>
                </a:lnTo>
                <a:lnTo>
                  <a:pt x="87925" y="52555"/>
                </a:lnTo>
                <a:lnTo>
                  <a:pt x="93655" y="58688"/>
                </a:lnTo>
                <a:lnTo>
                  <a:pt x="98398" y="41526"/>
                </a:lnTo>
                <a:lnTo>
                  <a:pt x="98398" y="27834"/>
                </a:lnTo>
                <a:lnTo>
                  <a:pt x="100240" y="22212"/>
                </a:lnTo>
                <a:lnTo>
                  <a:pt x="103925" y="18005"/>
                </a:lnTo>
                <a:lnTo>
                  <a:pt x="107610" y="13798"/>
                </a:lnTo>
                <a:lnTo>
                  <a:pt x="112590" y="11694"/>
                </a:lnTo>
                <a:lnTo>
                  <a:pt x="124715" y="11694"/>
                </a:lnTo>
                <a:lnTo>
                  <a:pt x="129529" y="13536"/>
                </a:lnTo>
                <a:lnTo>
                  <a:pt x="133309" y="17221"/>
                </a:lnTo>
                <a:lnTo>
                  <a:pt x="137089" y="20905"/>
                </a:lnTo>
                <a:lnTo>
                  <a:pt x="138979" y="26503"/>
                </a:lnTo>
                <a:lnTo>
                  <a:pt x="138979" y="42381"/>
                </a:lnTo>
                <a:lnTo>
                  <a:pt x="136875" y="48241"/>
                </a:lnTo>
                <a:lnTo>
                  <a:pt x="132667" y="51592"/>
                </a:lnTo>
                <a:lnTo>
                  <a:pt x="128459" y="54944"/>
                </a:lnTo>
                <a:lnTo>
                  <a:pt x="123811" y="56620"/>
                </a:lnTo>
                <a:lnTo>
                  <a:pt x="111639" y="56620"/>
                </a:lnTo>
                <a:lnTo>
                  <a:pt x="106480" y="54659"/>
                </a:lnTo>
                <a:lnTo>
                  <a:pt x="107170" y="67887"/>
                </a:lnTo>
                <a:lnTo>
                  <a:pt x="121862" y="67887"/>
                </a:lnTo>
                <a:lnTo>
                  <a:pt x="126391" y="66972"/>
                </a:lnTo>
                <a:lnTo>
                  <a:pt x="130599" y="65141"/>
                </a:lnTo>
                <a:lnTo>
                  <a:pt x="134806" y="63311"/>
                </a:lnTo>
                <a:lnTo>
                  <a:pt x="138337" y="60138"/>
                </a:lnTo>
                <a:lnTo>
                  <a:pt x="141189" y="55621"/>
                </a:lnTo>
                <a:lnTo>
                  <a:pt x="139832" y="65078"/>
                </a:lnTo>
                <a:lnTo>
                  <a:pt x="136489" y="78331"/>
                </a:lnTo>
                <a:lnTo>
                  <a:pt x="131989" y="86749"/>
                </a:lnTo>
                <a:lnTo>
                  <a:pt x="127662" y="91859"/>
                </a:lnTo>
                <a:lnTo>
                  <a:pt x="122432" y="94415"/>
                </a:lnTo>
                <a:lnTo>
                  <a:pt x="113018" y="94415"/>
                </a:lnTo>
                <a:lnTo>
                  <a:pt x="110070" y="93701"/>
                </a:lnTo>
                <a:lnTo>
                  <a:pt x="107455" y="92275"/>
                </a:lnTo>
                <a:lnTo>
                  <a:pt x="102368" y="89565"/>
                </a:lnTo>
                <a:lnTo>
                  <a:pt x="99634" y="84668"/>
                </a:lnTo>
                <a:lnTo>
                  <a:pt x="99253" y="77585"/>
                </a:lnTo>
                <a:lnTo>
                  <a:pt x="86273" y="77585"/>
                </a:lnTo>
                <a:lnTo>
                  <a:pt x="86273" y="85477"/>
                </a:lnTo>
                <a:lnTo>
                  <a:pt x="88864" y="92037"/>
                </a:lnTo>
                <a:close/>
              </a:path>
              <a:path w="240087" h="105111">
                <a:moveTo>
                  <a:pt x="106480" y="54659"/>
                </a:moveTo>
                <a:lnTo>
                  <a:pt x="103247" y="50736"/>
                </a:lnTo>
                <a:lnTo>
                  <a:pt x="100014" y="46814"/>
                </a:lnTo>
                <a:lnTo>
                  <a:pt x="98398" y="41526"/>
                </a:lnTo>
                <a:lnTo>
                  <a:pt x="93655" y="58688"/>
                </a:lnTo>
                <a:lnTo>
                  <a:pt x="99384" y="64821"/>
                </a:lnTo>
                <a:lnTo>
                  <a:pt x="107170" y="67887"/>
                </a:lnTo>
                <a:lnTo>
                  <a:pt x="106480" y="54659"/>
                </a:lnTo>
                <a:close/>
              </a:path>
              <a:path w="240087" h="105111">
                <a:moveTo>
                  <a:pt x="234310" y="14261"/>
                </a:moveTo>
                <a:lnTo>
                  <a:pt x="234310" y="1853"/>
                </a:lnTo>
                <a:lnTo>
                  <a:pt x="181248" y="1853"/>
                </a:lnTo>
                <a:lnTo>
                  <a:pt x="173474" y="56834"/>
                </a:lnTo>
                <a:lnTo>
                  <a:pt x="184600" y="57476"/>
                </a:lnTo>
                <a:lnTo>
                  <a:pt x="186834" y="54433"/>
                </a:lnTo>
                <a:lnTo>
                  <a:pt x="189533" y="52055"/>
                </a:lnTo>
                <a:lnTo>
                  <a:pt x="192695" y="50344"/>
                </a:lnTo>
                <a:lnTo>
                  <a:pt x="195856" y="48633"/>
                </a:lnTo>
                <a:lnTo>
                  <a:pt x="199648" y="47777"/>
                </a:lnTo>
                <a:lnTo>
                  <a:pt x="210156" y="47777"/>
                </a:lnTo>
                <a:lnTo>
                  <a:pt x="215374" y="49726"/>
                </a:lnTo>
                <a:lnTo>
                  <a:pt x="219725" y="53625"/>
                </a:lnTo>
                <a:lnTo>
                  <a:pt x="224075" y="57523"/>
                </a:lnTo>
                <a:lnTo>
                  <a:pt x="226251" y="63037"/>
                </a:lnTo>
                <a:lnTo>
                  <a:pt x="226251" y="76064"/>
                </a:lnTo>
                <a:lnTo>
                  <a:pt x="224420" y="81436"/>
                </a:lnTo>
                <a:lnTo>
                  <a:pt x="220759" y="86285"/>
                </a:lnTo>
                <a:lnTo>
                  <a:pt x="217098" y="91134"/>
                </a:lnTo>
                <a:lnTo>
                  <a:pt x="211464" y="93558"/>
                </a:lnTo>
                <a:lnTo>
                  <a:pt x="199862" y="93558"/>
                </a:lnTo>
                <a:lnTo>
                  <a:pt x="196344" y="92845"/>
                </a:lnTo>
                <a:lnTo>
                  <a:pt x="193301" y="91419"/>
                </a:lnTo>
                <a:lnTo>
                  <a:pt x="187357" y="88615"/>
                </a:lnTo>
                <a:lnTo>
                  <a:pt x="183958" y="83551"/>
                </a:lnTo>
                <a:lnTo>
                  <a:pt x="183102" y="76230"/>
                </a:lnTo>
                <a:lnTo>
                  <a:pt x="169765" y="76230"/>
                </a:lnTo>
                <a:lnTo>
                  <a:pt x="170526" y="85928"/>
                </a:lnTo>
                <a:lnTo>
                  <a:pt x="174104" y="93119"/>
                </a:lnTo>
                <a:lnTo>
                  <a:pt x="180499" y="97802"/>
                </a:lnTo>
                <a:lnTo>
                  <a:pt x="186894" y="102484"/>
                </a:lnTo>
                <a:lnTo>
                  <a:pt x="194252" y="104825"/>
                </a:lnTo>
                <a:lnTo>
                  <a:pt x="202572" y="104825"/>
                </a:lnTo>
                <a:lnTo>
                  <a:pt x="208957" y="104503"/>
                </a:lnTo>
                <a:lnTo>
                  <a:pt x="221880" y="101038"/>
                </a:lnTo>
                <a:lnTo>
                  <a:pt x="231136" y="93772"/>
                </a:lnTo>
                <a:lnTo>
                  <a:pt x="238114" y="81081"/>
                </a:lnTo>
                <a:lnTo>
                  <a:pt x="240087" y="68243"/>
                </a:lnTo>
                <a:lnTo>
                  <a:pt x="240087" y="58973"/>
                </a:lnTo>
                <a:lnTo>
                  <a:pt x="236830" y="51319"/>
                </a:lnTo>
                <a:lnTo>
                  <a:pt x="230316" y="45281"/>
                </a:lnTo>
                <a:lnTo>
                  <a:pt x="219436" y="38474"/>
                </a:lnTo>
                <a:lnTo>
                  <a:pt x="206495" y="36225"/>
                </a:lnTo>
                <a:lnTo>
                  <a:pt x="201503" y="36225"/>
                </a:lnTo>
                <a:lnTo>
                  <a:pt x="197104" y="37010"/>
                </a:lnTo>
                <a:lnTo>
                  <a:pt x="193301" y="38578"/>
                </a:lnTo>
                <a:lnTo>
                  <a:pt x="191161" y="39481"/>
                </a:lnTo>
                <a:lnTo>
                  <a:pt x="186525" y="42643"/>
                </a:lnTo>
                <a:lnTo>
                  <a:pt x="190876" y="14261"/>
                </a:lnTo>
                <a:lnTo>
                  <a:pt x="234310" y="14261"/>
                </a:lnTo>
                <a:close/>
              </a:path>
              <a:path w="240087" h="105111">
                <a:moveTo>
                  <a:pt x="28741" y="102258"/>
                </a:moveTo>
                <a:lnTo>
                  <a:pt x="30929" y="91799"/>
                </a:lnTo>
                <a:lnTo>
                  <a:pt x="32712" y="84217"/>
                </a:lnTo>
                <a:lnTo>
                  <a:pt x="34091" y="79510"/>
                </a:lnTo>
                <a:lnTo>
                  <a:pt x="38171" y="67625"/>
                </a:lnTo>
                <a:lnTo>
                  <a:pt x="43505" y="55193"/>
                </a:lnTo>
                <a:lnTo>
                  <a:pt x="45221" y="51557"/>
                </a:lnTo>
                <a:lnTo>
                  <a:pt x="51230" y="40263"/>
                </a:lnTo>
                <a:lnTo>
                  <a:pt x="57947" y="29664"/>
                </a:lnTo>
                <a:lnTo>
                  <a:pt x="63391" y="21773"/>
                </a:lnTo>
                <a:lnTo>
                  <a:pt x="67754" y="16234"/>
                </a:lnTo>
                <a:lnTo>
                  <a:pt x="71034" y="13049"/>
                </a:lnTo>
                <a:lnTo>
                  <a:pt x="71034" y="1853"/>
                </a:lnTo>
                <a:lnTo>
                  <a:pt x="0" y="1853"/>
                </a:lnTo>
                <a:lnTo>
                  <a:pt x="0" y="14761"/>
                </a:lnTo>
                <a:lnTo>
                  <a:pt x="56485" y="14761"/>
                </a:lnTo>
                <a:lnTo>
                  <a:pt x="50317" y="22314"/>
                </a:lnTo>
                <a:lnTo>
                  <a:pt x="43005" y="32608"/>
                </a:lnTo>
                <a:lnTo>
                  <a:pt x="35945" y="44069"/>
                </a:lnTo>
                <a:lnTo>
                  <a:pt x="30349" y="54537"/>
                </a:lnTo>
                <a:lnTo>
                  <a:pt x="24927" y="66431"/>
                </a:lnTo>
                <a:lnTo>
                  <a:pt x="20486" y="78350"/>
                </a:lnTo>
                <a:lnTo>
                  <a:pt x="17027" y="90292"/>
                </a:lnTo>
                <a:lnTo>
                  <a:pt x="14549" y="102258"/>
                </a:lnTo>
                <a:lnTo>
                  <a:pt x="28741" y="1022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854256" y="2617001"/>
            <a:ext cx="63410" cy="71289"/>
          </a:xfrm>
          <a:custGeom>
            <a:avLst/>
            <a:gdLst/>
            <a:ahLst/>
            <a:cxnLst/>
            <a:rect l="l" t="t" r="r" b="b"/>
            <a:pathLst>
              <a:path w="69751" h="80794">
                <a:moveTo>
                  <a:pt x="24462" y="13323"/>
                </a:moveTo>
                <a:lnTo>
                  <a:pt x="29407" y="11196"/>
                </a:lnTo>
                <a:lnTo>
                  <a:pt x="43529" y="11196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1" y="23793"/>
                </a:lnTo>
                <a:lnTo>
                  <a:pt x="56033" y="28239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9" y="27241"/>
                </a:lnTo>
                <a:lnTo>
                  <a:pt x="9984" y="11480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1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5" y="79654"/>
                </a:lnTo>
                <a:lnTo>
                  <a:pt x="50328" y="78322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8"/>
                </a:lnTo>
                <a:lnTo>
                  <a:pt x="65364" y="63502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4"/>
                </a:lnTo>
                <a:lnTo>
                  <a:pt x="56057" y="54124"/>
                </a:lnTo>
                <a:lnTo>
                  <a:pt x="55106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9"/>
                </a:lnTo>
                <a:lnTo>
                  <a:pt x="19256" y="62646"/>
                </a:lnTo>
                <a:lnTo>
                  <a:pt x="15833" y="57963"/>
                </a:lnTo>
                <a:lnTo>
                  <a:pt x="14002" y="51747"/>
                </a:lnTo>
                <a:lnTo>
                  <a:pt x="13764" y="43998"/>
                </a:lnTo>
                <a:lnTo>
                  <a:pt x="69751" y="43998"/>
                </a:lnTo>
                <a:lnTo>
                  <a:pt x="69751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863333" y="2617122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10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945459" y="2662954"/>
            <a:ext cx="11195" cy="21371"/>
          </a:xfrm>
          <a:custGeom>
            <a:avLst/>
            <a:gdLst/>
            <a:ahLst/>
            <a:cxnLst/>
            <a:rect l="l" t="t" r="r" b="b"/>
            <a:pathLst>
              <a:path w="12314" h="24221">
                <a:moveTo>
                  <a:pt x="6014" y="12883"/>
                </a:moveTo>
                <a:lnTo>
                  <a:pt x="2638" y="4469"/>
                </a:lnTo>
                <a:lnTo>
                  <a:pt x="832" y="0"/>
                </a:lnTo>
                <a:lnTo>
                  <a:pt x="0" y="16235"/>
                </a:lnTo>
                <a:lnTo>
                  <a:pt x="2710" y="19895"/>
                </a:lnTo>
                <a:lnTo>
                  <a:pt x="5253" y="22557"/>
                </a:lnTo>
                <a:lnTo>
                  <a:pt x="7631" y="24221"/>
                </a:lnTo>
                <a:lnTo>
                  <a:pt x="12314" y="17090"/>
                </a:lnTo>
                <a:lnTo>
                  <a:pt x="6014" y="128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1005995" y="2599697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10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1" y="86998"/>
                </a:lnTo>
                <a:lnTo>
                  <a:pt x="23321" y="84313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934696" y="2593153"/>
            <a:ext cx="61140" cy="94885"/>
          </a:xfrm>
          <a:custGeom>
            <a:avLst/>
            <a:gdLst/>
            <a:ahLst/>
            <a:cxnLst/>
            <a:rect l="l" t="t" r="r" b="b"/>
            <a:pathLst>
              <a:path w="67254" h="107536">
                <a:moveTo>
                  <a:pt x="11839" y="105111"/>
                </a:moveTo>
                <a:lnTo>
                  <a:pt x="11839" y="95342"/>
                </a:lnTo>
                <a:lnTo>
                  <a:pt x="12671" y="79107"/>
                </a:lnTo>
                <a:lnTo>
                  <a:pt x="11767" y="73283"/>
                </a:lnTo>
                <a:lnTo>
                  <a:pt x="11767" y="56168"/>
                </a:lnTo>
                <a:lnTo>
                  <a:pt x="13966" y="49037"/>
                </a:lnTo>
                <a:lnTo>
                  <a:pt x="18364" y="44712"/>
                </a:lnTo>
                <a:lnTo>
                  <a:pt x="22763" y="40385"/>
                </a:lnTo>
                <a:lnTo>
                  <a:pt x="27886" y="38222"/>
                </a:lnTo>
                <a:lnTo>
                  <a:pt x="40438" y="38222"/>
                </a:lnTo>
                <a:lnTo>
                  <a:pt x="45514" y="40860"/>
                </a:lnTo>
                <a:lnTo>
                  <a:pt x="48961" y="46137"/>
                </a:lnTo>
                <a:lnTo>
                  <a:pt x="52408" y="51414"/>
                </a:lnTo>
                <a:lnTo>
                  <a:pt x="54131" y="58070"/>
                </a:lnTo>
                <a:lnTo>
                  <a:pt x="54131" y="75137"/>
                </a:lnTo>
                <a:lnTo>
                  <a:pt x="52408" y="82411"/>
                </a:lnTo>
                <a:lnTo>
                  <a:pt x="48961" y="87925"/>
                </a:lnTo>
                <a:lnTo>
                  <a:pt x="45514" y="93440"/>
                </a:lnTo>
                <a:lnTo>
                  <a:pt x="40319" y="96197"/>
                </a:lnTo>
                <a:lnTo>
                  <a:pt x="24153" y="96197"/>
                </a:lnTo>
                <a:lnTo>
                  <a:pt x="19470" y="103328"/>
                </a:lnTo>
                <a:lnTo>
                  <a:pt x="23464" y="106133"/>
                </a:lnTo>
                <a:lnTo>
                  <a:pt x="28361" y="107536"/>
                </a:lnTo>
                <a:lnTo>
                  <a:pt x="36097" y="107488"/>
                </a:lnTo>
                <a:lnTo>
                  <a:pt x="48776" y="104151"/>
                </a:lnTo>
                <a:lnTo>
                  <a:pt x="58482" y="95555"/>
                </a:lnTo>
                <a:lnTo>
                  <a:pt x="61494" y="90790"/>
                </a:lnTo>
                <a:lnTo>
                  <a:pt x="65814" y="79133"/>
                </a:lnTo>
                <a:lnTo>
                  <a:pt x="67254" y="65463"/>
                </a:lnTo>
                <a:lnTo>
                  <a:pt x="67026" y="59574"/>
                </a:lnTo>
                <a:lnTo>
                  <a:pt x="64266" y="46420"/>
                </a:lnTo>
                <a:lnTo>
                  <a:pt x="58375" y="36546"/>
                </a:lnTo>
                <a:lnTo>
                  <a:pt x="52455" y="30009"/>
                </a:lnTo>
                <a:lnTo>
                  <a:pt x="44741" y="26741"/>
                </a:lnTo>
                <a:lnTo>
                  <a:pt x="30667" y="26741"/>
                </a:lnTo>
                <a:lnTo>
                  <a:pt x="26436" y="27704"/>
                </a:lnTo>
                <a:lnTo>
                  <a:pt x="22537" y="29629"/>
                </a:lnTo>
                <a:lnTo>
                  <a:pt x="18638" y="31554"/>
                </a:lnTo>
                <a:lnTo>
                  <a:pt x="15286" y="34348"/>
                </a:lnTo>
                <a:lnTo>
                  <a:pt x="12481" y="38008"/>
                </a:lnTo>
                <a:lnTo>
                  <a:pt x="12481" y="0"/>
                </a:lnTo>
                <a:lnTo>
                  <a:pt x="0" y="0"/>
                </a:lnTo>
                <a:lnTo>
                  <a:pt x="0" y="105111"/>
                </a:lnTo>
                <a:lnTo>
                  <a:pt x="11839" y="10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678052" y="2650002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760696" y="2593469"/>
            <a:ext cx="78711" cy="92431"/>
          </a:xfrm>
          <a:custGeom>
            <a:avLst/>
            <a:gdLst/>
            <a:ahLst/>
            <a:cxnLst/>
            <a:rect l="l" t="t" r="r" b="b"/>
            <a:pathLst>
              <a:path w="86582" h="104755">
                <a:moveTo>
                  <a:pt x="62688" y="100273"/>
                </a:moveTo>
                <a:lnTo>
                  <a:pt x="72772" y="92514"/>
                </a:lnTo>
                <a:lnTo>
                  <a:pt x="80306" y="80937"/>
                </a:lnTo>
                <a:lnTo>
                  <a:pt x="82317" y="76104"/>
                </a:lnTo>
                <a:lnTo>
                  <a:pt x="85516" y="63984"/>
                </a:lnTo>
                <a:lnTo>
                  <a:pt x="86582" y="50772"/>
                </a:lnTo>
                <a:lnTo>
                  <a:pt x="85538" y="37988"/>
                </a:lnTo>
                <a:lnTo>
                  <a:pt x="81999" y="25744"/>
                </a:lnTo>
                <a:lnTo>
                  <a:pt x="75955" y="15331"/>
                </a:lnTo>
                <a:lnTo>
                  <a:pt x="67612" y="7280"/>
                </a:lnTo>
                <a:lnTo>
                  <a:pt x="56175" y="1820"/>
                </a:lnTo>
                <a:lnTo>
                  <a:pt x="42435" y="0"/>
                </a:lnTo>
                <a:lnTo>
                  <a:pt x="0" y="0"/>
                </a:lnTo>
                <a:lnTo>
                  <a:pt x="0" y="104755"/>
                </a:lnTo>
                <a:lnTo>
                  <a:pt x="42292" y="104755"/>
                </a:lnTo>
                <a:lnTo>
                  <a:pt x="14264" y="92632"/>
                </a:lnTo>
                <a:lnTo>
                  <a:pt x="14264" y="12194"/>
                </a:lnTo>
                <a:lnTo>
                  <a:pt x="41619" y="12238"/>
                </a:lnTo>
                <a:lnTo>
                  <a:pt x="55060" y="15244"/>
                </a:lnTo>
                <a:lnTo>
                  <a:pt x="64366" y="22961"/>
                </a:lnTo>
                <a:lnTo>
                  <a:pt x="66979" y="27272"/>
                </a:lnTo>
                <a:lnTo>
                  <a:pt x="70823" y="38794"/>
                </a:lnTo>
                <a:lnTo>
                  <a:pt x="72104" y="53197"/>
                </a:lnTo>
                <a:lnTo>
                  <a:pt x="72104" y="56572"/>
                </a:lnTo>
                <a:lnTo>
                  <a:pt x="71748" y="60233"/>
                </a:lnTo>
                <a:lnTo>
                  <a:pt x="71034" y="64179"/>
                </a:lnTo>
                <a:lnTo>
                  <a:pt x="69798" y="70787"/>
                </a:lnTo>
                <a:lnTo>
                  <a:pt x="67777" y="76207"/>
                </a:lnTo>
                <a:lnTo>
                  <a:pt x="64972" y="80438"/>
                </a:lnTo>
                <a:lnTo>
                  <a:pt x="61454" y="85715"/>
                </a:lnTo>
                <a:lnTo>
                  <a:pt x="56937" y="89280"/>
                </a:lnTo>
                <a:lnTo>
                  <a:pt x="51421" y="91134"/>
                </a:lnTo>
                <a:lnTo>
                  <a:pt x="50055" y="104214"/>
                </a:lnTo>
                <a:lnTo>
                  <a:pt x="62688" y="10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773665" y="2673880"/>
            <a:ext cx="33779" cy="12018"/>
          </a:xfrm>
          <a:custGeom>
            <a:avLst/>
            <a:gdLst/>
            <a:ahLst/>
            <a:cxnLst/>
            <a:rect l="l" t="t" r="r" b="b"/>
            <a:pathLst>
              <a:path w="37157" h="13620">
                <a:moveTo>
                  <a:pt x="37157" y="0"/>
                </a:moveTo>
                <a:lnTo>
                  <a:pt x="34067" y="998"/>
                </a:lnTo>
                <a:lnTo>
                  <a:pt x="30120" y="1497"/>
                </a:lnTo>
                <a:lnTo>
                  <a:pt x="0" y="1497"/>
                </a:lnTo>
                <a:lnTo>
                  <a:pt x="28028" y="13620"/>
                </a:lnTo>
                <a:lnTo>
                  <a:pt x="35791" y="13079"/>
                </a:lnTo>
                <a:lnTo>
                  <a:pt x="371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640095" y="2596173"/>
            <a:ext cx="219493" cy="89725"/>
          </a:xfrm>
          <a:custGeom>
            <a:avLst/>
            <a:gdLst/>
            <a:ahLst/>
            <a:cxnLst/>
            <a:rect l="l" t="t" r="r" b="b"/>
            <a:pathLst>
              <a:path w="241442" h="101688">
                <a:moveTo>
                  <a:pt x="117868" y="29379"/>
                </a:moveTo>
                <a:lnTo>
                  <a:pt x="117868" y="101688"/>
                </a:lnTo>
                <a:lnTo>
                  <a:pt x="131561" y="101688"/>
                </a:lnTo>
                <a:lnTo>
                  <a:pt x="131561" y="0"/>
                </a:lnTo>
                <a:lnTo>
                  <a:pt x="121434" y="0"/>
                </a:lnTo>
                <a:lnTo>
                  <a:pt x="119627" y="7891"/>
                </a:lnTo>
                <a:lnTo>
                  <a:pt x="116893" y="12895"/>
                </a:lnTo>
                <a:lnTo>
                  <a:pt x="113232" y="15010"/>
                </a:lnTo>
                <a:lnTo>
                  <a:pt x="109571" y="17126"/>
                </a:lnTo>
                <a:lnTo>
                  <a:pt x="103105" y="18635"/>
                </a:lnTo>
                <a:lnTo>
                  <a:pt x="93833" y="19539"/>
                </a:lnTo>
                <a:lnTo>
                  <a:pt x="93833" y="29379"/>
                </a:lnTo>
                <a:lnTo>
                  <a:pt x="117868" y="29379"/>
                </a:lnTo>
                <a:close/>
              </a:path>
              <a:path w="241442" h="101688">
                <a:moveTo>
                  <a:pt x="199149" y="101688"/>
                </a:moveTo>
                <a:lnTo>
                  <a:pt x="201336" y="91229"/>
                </a:lnTo>
                <a:lnTo>
                  <a:pt x="203119" y="83647"/>
                </a:lnTo>
                <a:lnTo>
                  <a:pt x="204498" y="78940"/>
                </a:lnTo>
                <a:lnTo>
                  <a:pt x="208579" y="67055"/>
                </a:lnTo>
                <a:lnTo>
                  <a:pt x="213912" y="54623"/>
                </a:lnTo>
                <a:lnTo>
                  <a:pt x="215629" y="50986"/>
                </a:lnTo>
                <a:lnTo>
                  <a:pt x="221637" y="39693"/>
                </a:lnTo>
                <a:lnTo>
                  <a:pt x="228355" y="29094"/>
                </a:lnTo>
                <a:lnTo>
                  <a:pt x="233799" y="21203"/>
                </a:lnTo>
                <a:lnTo>
                  <a:pt x="238161" y="15664"/>
                </a:lnTo>
                <a:lnTo>
                  <a:pt x="241442" y="12479"/>
                </a:lnTo>
                <a:lnTo>
                  <a:pt x="241442" y="1283"/>
                </a:lnTo>
                <a:lnTo>
                  <a:pt x="170407" y="1283"/>
                </a:lnTo>
                <a:lnTo>
                  <a:pt x="170407" y="14191"/>
                </a:lnTo>
                <a:lnTo>
                  <a:pt x="226893" y="14191"/>
                </a:lnTo>
                <a:lnTo>
                  <a:pt x="220724" y="21744"/>
                </a:lnTo>
                <a:lnTo>
                  <a:pt x="213413" y="32038"/>
                </a:lnTo>
                <a:lnTo>
                  <a:pt x="206352" y="43499"/>
                </a:lnTo>
                <a:lnTo>
                  <a:pt x="200757" y="53967"/>
                </a:lnTo>
                <a:lnTo>
                  <a:pt x="195334" y="65861"/>
                </a:lnTo>
                <a:lnTo>
                  <a:pt x="190893" y="77780"/>
                </a:lnTo>
                <a:lnTo>
                  <a:pt x="187434" y="89722"/>
                </a:lnTo>
                <a:lnTo>
                  <a:pt x="184956" y="101688"/>
                </a:lnTo>
                <a:lnTo>
                  <a:pt x="199149" y="101688"/>
                </a:lnTo>
                <a:close/>
              </a:path>
              <a:path w="241442" h="101688">
                <a:moveTo>
                  <a:pt x="28741" y="101688"/>
                </a:moveTo>
                <a:lnTo>
                  <a:pt x="30929" y="91229"/>
                </a:lnTo>
                <a:lnTo>
                  <a:pt x="32712" y="83647"/>
                </a:lnTo>
                <a:lnTo>
                  <a:pt x="34091" y="78940"/>
                </a:lnTo>
                <a:lnTo>
                  <a:pt x="38171" y="67055"/>
                </a:lnTo>
                <a:lnTo>
                  <a:pt x="43505" y="54623"/>
                </a:lnTo>
                <a:lnTo>
                  <a:pt x="45221" y="50986"/>
                </a:lnTo>
                <a:lnTo>
                  <a:pt x="51230" y="39693"/>
                </a:lnTo>
                <a:lnTo>
                  <a:pt x="57947" y="29094"/>
                </a:lnTo>
                <a:lnTo>
                  <a:pt x="63391" y="21203"/>
                </a:lnTo>
                <a:lnTo>
                  <a:pt x="67754" y="15664"/>
                </a:lnTo>
                <a:lnTo>
                  <a:pt x="71034" y="12479"/>
                </a:lnTo>
                <a:lnTo>
                  <a:pt x="71034" y="1283"/>
                </a:lnTo>
                <a:lnTo>
                  <a:pt x="0" y="1283"/>
                </a:lnTo>
                <a:lnTo>
                  <a:pt x="0" y="14191"/>
                </a:lnTo>
                <a:lnTo>
                  <a:pt x="56485" y="14191"/>
                </a:lnTo>
                <a:lnTo>
                  <a:pt x="50317" y="21744"/>
                </a:lnTo>
                <a:lnTo>
                  <a:pt x="43005" y="32038"/>
                </a:lnTo>
                <a:lnTo>
                  <a:pt x="35945" y="43499"/>
                </a:lnTo>
                <a:lnTo>
                  <a:pt x="30349" y="53967"/>
                </a:lnTo>
                <a:lnTo>
                  <a:pt x="24927" y="65861"/>
                </a:lnTo>
                <a:lnTo>
                  <a:pt x="20486" y="77780"/>
                </a:lnTo>
                <a:lnTo>
                  <a:pt x="17027" y="89722"/>
                </a:lnTo>
                <a:lnTo>
                  <a:pt x="14549" y="101688"/>
                </a:lnTo>
                <a:lnTo>
                  <a:pt x="28741" y="101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678052" y="2722330"/>
            <a:ext cx="650115" cy="94885"/>
          </a:xfrm>
          <a:custGeom>
            <a:avLst/>
            <a:gdLst/>
            <a:ahLst/>
            <a:cxnLst/>
            <a:rect l="l" t="t" r="r" b="b"/>
            <a:pathLst>
              <a:path w="715126" h="107536">
                <a:moveTo>
                  <a:pt x="700220" y="89209"/>
                </a:moveTo>
                <a:lnTo>
                  <a:pt x="700220" y="104755"/>
                </a:lnTo>
                <a:lnTo>
                  <a:pt x="715126" y="104755"/>
                </a:lnTo>
                <a:lnTo>
                  <a:pt x="715126" y="89209"/>
                </a:lnTo>
                <a:lnTo>
                  <a:pt x="700220" y="89209"/>
                </a:lnTo>
                <a:close/>
              </a:path>
              <a:path w="715126" h="107536">
                <a:moveTo>
                  <a:pt x="678610" y="105967"/>
                </a:moveTo>
                <a:lnTo>
                  <a:pt x="682188" y="105872"/>
                </a:lnTo>
                <a:lnTo>
                  <a:pt x="685374" y="105492"/>
                </a:lnTo>
                <a:lnTo>
                  <a:pt x="688381" y="104755"/>
                </a:lnTo>
                <a:lnTo>
                  <a:pt x="688381" y="94628"/>
                </a:lnTo>
                <a:lnTo>
                  <a:pt x="684506" y="94843"/>
                </a:lnTo>
                <a:lnTo>
                  <a:pt x="681558" y="94843"/>
                </a:lnTo>
                <a:lnTo>
                  <a:pt x="678896" y="94058"/>
                </a:lnTo>
                <a:lnTo>
                  <a:pt x="676186" y="91372"/>
                </a:lnTo>
                <a:lnTo>
                  <a:pt x="676186" y="38864"/>
                </a:lnTo>
                <a:lnTo>
                  <a:pt x="688381" y="38864"/>
                </a:lnTo>
                <a:lnTo>
                  <a:pt x="688381" y="28381"/>
                </a:lnTo>
                <a:lnTo>
                  <a:pt x="676186" y="28381"/>
                </a:lnTo>
                <a:lnTo>
                  <a:pt x="676186" y="7059"/>
                </a:lnTo>
                <a:lnTo>
                  <a:pt x="663205" y="7059"/>
                </a:lnTo>
                <a:lnTo>
                  <a:pt x="663205" y="28381"/>
                </a:lnTo>
                <a:lnTo>
                  <a:pt x="652864" y="28381"/>
                </a:lnTo>
                <a:lnTo>
                  <a:pt x="652864" y="38864"/>
                </a:lnTo>
                <a:lnTo>
                  <a:pt x="663205" y="38864"/>
                </a:lnTo>
                <a:lnTo>
                  <a:pt x="663205" y="94319"/>
                </a:lnTo>
                <a:lnTo>
                  <a:pt x="664275" y="98301"/>
                </a:lnTo>
                <a:lnTo>
                  <a:pt x="666415" y="101367"/>
                </a:lnTo>
                <a:lnTo>
                  <a:pt x="668554" y="104434"/>
                </a:lnTo>
                <a:lnTo>
                  <a:pt x="672619" y="105967"/>
                </a:lnTo>
                <a:lnTo>
                  <a:pt x="678610" y="105967"/>
                </a:lnTo>
                <a:close/>
              </a:path>
              <a:path w="715126" h="107536">
                <a:moveTo>
                  <a:pt x="337321" y="98245"/>
                </a:moveTo>
                <a:lnTo>
                  <a:pt x="347793" y="105213"/>
                </a:lnTo>
                <a:lnTo>
                  <a:pt x="361093" y="107536"/>
                </a:lnTo>
                <a:lnTo>
                  <a:pt x="367022" y="107212"/>
                </a:lnTo>
                <a:lnTo>
                  <a:pt x="379733" y="103454"/>
                </a:lnTo>
                <a:lnTo>
                  <a:pt x="379815" y="86820"/>
                </a:lnTo>
                <a:lnTo>
                  <a:pt x="376653" y="93262"/>
                </a:lnTo>
                <a:lnTo>
                  <a:pt x="370817" y="96483"/>
                </a:lnTo>
                <a:lnTo>
                  <a:pt x="354556" y="96483"/>
                </a:lnTo>
                <a:lnTo>
                  <a:pt x="348897" y="93773"/>
                </a:lnTo>
                <a:lnTo>
                  <a:pt x="345331" y="88353"/>
                </a:lnTo>
                <a:lnTo>
                  <a:pt x="341765" y="82934"/>
                </a:lnTo>
                <a:lnTo>
                  <a:pt x="339982" y="76159"/>
                </a:lnTo>
                <a:lnTo>
                  <a:pt x="337321" y="98245"/>
                </a:lnTo>
                <a:close/>
              </a:path>
              <a:path w="715126" h="107536">
                <a:moveTo>
                  <a:pt x="103105" y="16401"/>
                </a:moveTo>
                <a:lnTo>
                  <a:pt x="133202" y="104755"/>
                </a:lnTo>
                <a:lnTo>
                  <a:pt x="147252" y="104755"/>
                </a:lnTo>
                <a:lnTo>
                  <a:pt x="177135" y="16401"/>
                </a:lnTo>
                <a:lnTo>
                  <a:pt x="176992" y="32303"/>
                </a:lnTo>
                <a:lnTo>
                  <a:pt x="176850" y="40789"/>
                </a:lnTo>
                <a:lnTo>
                  <a:pt x="176850" y="104755"/>
                </a:lnTo>
                <a:lnTo>
                  <a:pt x="190329" y="104755"/>
                </a:lnTo>
                <a:lnTo>
                  <a:pt x="190329" y="0"/>
                </a:lnTo>
                <a:lnTo>
                  <a:pt x="170217" y="0"/>
                </a:lnTo>
                <a:lnTo>
                  <a:pt x="140334" y="88567"/>
                </a:lnTo>
                <a:lnTo>
                  <a:pt x="110237" y="0"/>
                </a:lnTo>
                <a:lnTo>
                  <a:pt x="89910" y="0"/>
                </a:lnTo>
                <a:lnTo>
                  <a:pt x="89910" y="104755"/>
                </a:lnTo>
                <a:lnTo>
                  <a:pt x="103461" y="104755"/>
                </a:lnTo>
                <a:lnTo>
                  <a:pt x="103283" y="31340"/>
                </a:lnTo>
                <a:lnTo>
                  <a:pt x="103105" y="22177"/>
                </a:lnTo>
                <a:lnTo>
                  <a:pt x="103105" y="16401"/>
                </a:lnTo>
                <a:close/>
              </a:path>
              <a:path w="715126" h="107536">
                <a:moveTo>
                  <a:pt x="0" y="57476"/>
                </a:moveTo>
                <a:lnTo>
                  <a:pt x="0" y="70668"/>
                </a:lnTo>
                <a:lnTo>
                  <a:pt x="35802" y="70668"/>
                </a:lnTo>
                <a:lnTo>
                  <a:pt x="35802" y="57476"/>
                </a:lnTo>
                <a:lnTo>
                  <a:pt x="0" y="57476"/>
                </a:lnTo>
                <a:close/>
              </a:path>
              <a:path w="715126" h="107536">
                <a:moveTo>
                  <a:pt x="210275" y="28738"/>
                </a:moveTo>
                <a:lnTo>
                  <a:pt x="210275" y="104755"/>
                </a:lnTo>
                <a:lnTo>
                  <a:pt x="223327" y="104755"/>
                </a:lnTo>
                <a:lnTo>
                  <a:pt x="223327" y="28738"/>
                </a:lnTo>
                <a:lnTo>
                  <a:pt x="210275" y="28738"/>
                </a:lnTo>
                <a:close/>
              </a:path>
              <a:path w="715126" h="107536">
                <a:moveTo>
                  <a:pt x="210275" y="0"/>
                </a:moveTo>
                <a:lnTo>
                  <a:pt x="210275" y="14547"/>
                </a:lnTo>
                <a:lnTo>
                  <a:pt x="223327" y="14547"/>
                </a:lnTo>
                <a:lnTo>
                  <a:pt x="223327" y="0"/>
                </a:lnTo>
                <a:lnTo>
                  <a:pt x="210275" y="0"/>
                </a:lnTo>
                <a:close/>
              </a:path>
              <a:path w="715126" h="107536">
                <a:moveTo>
                  <a:pt x="259628" y="104755"/>
                </a:moveTo>
                <a:lnTo>
                  <a:pt x="259628" y="59758"/>
                </a:lnTo>
                <a:lnTo>
                  <a:pt x="259949" y="55919"/>
                </a:lnTo>
                <a:lnTo>
                  <a:pt x="260591" y="53233"/>
                </a:lnTo>
                <a:lnTo>
                  <a:pt x="261233" y="50547"/>
                </a:lnTo>
                <a:lnTo>
                  <a:pt x="262624" y="47944"/>
                </a:lnTo>
                <a:lnTo>
                  <a:pt x="264764" y="45424"/>
                </a:lnTo>
                <a:lnTo>
                  <a:pt x="267426" y="42287"/>
                </a:lnTo>
                <a:lnTo>
                  <a:pt x="270517" y="40195"/>
                </a:lnTo>
                <a:lnTo>
                  <a:pt x="274035" y="39149"/>
                </a:lnTo>
                <a:lnTo>
                  <a:pt x="275985" y="38531"/>
                </a:lnTo>
                <a:lnTo>
                  <a:pt x="278481" y="38222"/>
                </a:lnTo>
                <a:lnTo>
                  <a:pt x="287515" y="38222"/>
                </a:lnTo>
                <a:lnTo>
                  <a:pt x="291651" y="40599"/>
                </a:lnTo>
                <a:lnTo>
                  <a:pt x="293933" y="45353"/>
                </a:lnTo>
                <a:lnTo>
                  <a:pt x="295312" y="48205"/>
                </a:lnTo>
                <a:lnTo>
                  <a:pt x="296002" y="51961"/>
                </a:lnTo>
                <a:lnTo>
                  <a:pt x="296002" y="104755"/>
                </a:lnTo>
                <a:lnTo>
                  <a:pt x="309053" y="104755"/>
                </a:lnTo>
                <a:lnTo>
                  <a:pt x="309053" y="48063"/>
                </a:lnTo>
                <a:lnTo>
                  <a:pt x="308007" y="42144"/>
                </a:lnTo>
                <a:lnTo>
                  <a:pt x="305915" y="38008"/>
                </a:lnTo>
                <a:lnTo>
                  <a:pt x="302111" y="30449"/>
                </a:lnTo>
                <a:lnTo>
                  <a:pt x="294789" y="26670"/>
                </a:lnTo>
                <a:lnTo>
                  <a:pt x="279004" y="26670"/>
                </a:lnTo>
                <a:lnTo>
                  <a:pt x="274511" y="27644"/>
                </a:lnTo>
                <a:lnTo>
                  <a:pt x="270469" y="29593"/>
                </a:lnTo>
                <a:lnTo>
                  <a:pt x="266428" y="31543"/>
                </a:lnTo>
                <a:lnTo>
                  <a:pt x="262600" y="34751"/>
                </a:lnTo>
                <a:lnTo>
                  <a:pt x="258987" y="39220"/>
                </a:lnTo>
                <a:lnTo>
                  <a:pt x="258987" y="28381"/>
                </a:lnTo>
                <a:lnTo>
                  <a:pt x="246791" y="28381"/>
                </a:lnTo>
                <a:lnTo>
                  <a:pt x="246791" y="104755"/>
                </a:lnTo>
                <a:lnTo>
                  <a:pt x="259628" y="104755"/>
                </a:lnTo>
                <a:close/>
              </a:path>
              <a:path w="715126" h="107536">
                <a:moveTo>
                  <a:pt x="388979" y="95484"/>
                </a:moveTo>
                <a:lnTo>
                  <a:pt x="392238" y="90363"/>
                </a:lnTo>
                <a:lnTo>
                  <a:pt x="396534" y="78686"/>
                </a:lnTo>
                <a:lnTo>
                  <a:pt x="397966" y="64964"/>
                </a:lnTo>
                <a:lnTo>
                  <a:pt x="397662" y="58645"/>
                </a:lnTo>
                <a:lnTo>
                  <a:pt x="394460" y="45741"/>
                </a:lnTo>
                <a:lnTo>
                  <a:pt x="387767" y="36011"/>
                </a:lnTo>
                <a:lnTo>
                  <a:pt x="375758" y="28375"/>
                </a:lnTo>
                <a:lnTo>
                  <a:pt x="362805" y="26170"/>
                </a:lnTo>
                <a:lnTo>
                  <a:pt x="359184" y="26315"/>
                </a:lnTo>
                <a:lnTo>
                  <a:pt x="346551" y="29701"/>
                </a:lnTo>
                <a:lnTo>
                  <a:pt x="336559" y="37580"/>
                </a:lnTo>
                <a:lnTo>
                  <a:pt x="332875" y="42738"/>
                </a:lnTo>
                <a:lnTo>
                  <a:pt x="328310" y="54269"/>
                </a:lnTo>
                <a:lnTo>
                  <a:pt x="326788" y="68244"/>
                </a:lnTo>
                <a:lnTo>
                  <a:pt x="327014" y="73673"/>
                </a:lnTo>
                <a:lnTo>
                  <a:pt x="329886" y="86575"/>
                </a:lnTo>
                <a:lnTo>
                  <a:pt x="336060" y="96875"/>
                </a:lnTo>
                <a:lnTo>
                  <a:pt x="337321" y="98245"/>
                </a:lnTo>
                <a:lnTo>
                  <a:pt x="339982" y="76159"/>
                </a:lnTo>
                <a:lnTo>
                  <a:pt x="339982" y="59568"/>
                </a:lnTo>
                <a:lnTo>
                  <a:pt x="341765" y="52341"/>
                </a:lnTo>
                <a:lnTo>
                  <a:pt x="345331" y="46351"/>
                </a:lnTo>
                <a:lnTo>
                  <a:pt x="348897" y="40361"/>
                </a:lnTo>
                <a:lnTo>
                  <a:pt x="354603" y="37366"/>
                </a:lnTo>
                <a:lnTo>
                  <a:pt x="371292" y="37366"/>
                </a:lnTo>
                <a:lnTo>
                  <a:pt x="377521" y="40884"/>
                </a:lnTo>
                <a:lnTo>
                  <a:pt x="381134" y="47920"/>
                </a:lnTo>
                <a:lnTo>
                  <a:pt x="383416" y="52389"/>
                </a:lnTo>
                <a:lnTo>
                  <a:pt x="384558" y="58189"/>
                </a:lnTo>
                <a:lnTo>
                  <a:pt x="384558" y="73212"/>
                </a:lnTo>
                <a:lnTo>
                  <a:pt x="382977" y="80379"/>
                </a:lnTo>
                <a:lnTo>
                  <a:pt x="379815" y="86820"/>
                </a:lnTo>
                <a:lnTo>
                  <a:pt x="379733" y="103454"/>
                </a:lnTo>
                <a:lnTo>
                  <a:pt x="388979" y="95484"/>
                </a:lnTo>
                <a:close/>
              </a:path>
              <a:path w="715126" h="107536">
                <a:moveTo>
                  <a:pt x="417555" y="28381"/>
                </a:moveTo>
                <a:lnTo>
                  <a:pt x="417555" y="104755"/>
                </a:lnTo>
                <a:lnTo>
                  <a:pt x="430393" y="104755"/>
                </a:lnTo>
                <a:lnTo>
                  <a:pt x="430393" y="55408"/>
                </a:lnTo>
                <a:lnTo>
                  <a:pt x="432128" y="50618"/>
                </a:lnTo>
                <a:lnTo>
                  <a:pt x="435599" y="46458"/>
                </a:lnTo>
                <a:lnTo>
                  <a:pt x="439070" y="42298"/>
                </a:lnTo>
                <a:lnTo>
                  <a:pt x="444038" y="40219"/>
                </a:lnTo>
                <a:lnTo>
                  <a:pt x="451967" y="40242"/>
                </a:lnTo>
                <a:lnTo>
                  <a:pt x="454713" y="40575"/>
                </a:lnTo>
                <a:lnTo>
                  <a:pt x="454713" y="27026"/>
                </a:lnTo>
                <a:lnTo>
                  <a:pt x="453334" y="26883"/>
                </a:lnTo>
                <a:lnTo>
                  <a:pt x="450576" y="26670"/>
                </a:lnTo>
                <a:lnTo>
                  <a:pt x="445489" y="26670"/>
                </a:lnTo>
                <a:lnTo>
                  <a:pt x="440996" y="28512"/>
                </a:lnTo>
                <a:lnTo>
                  <a:pt x="437097" y="32196"/>
                </a:lnTo>
                <a:lnTo>
                  <a:pt x="433198" y="35881"/>
                </a:lnTo>
                <a:lnTo>
                  <a:pt x="430749" y="39006"/>
                </a:lnTo>
                <a:lnTo>
                  <a:pt x="429751" y="41573"/>
                </a:lnTo>
                <a:lnTo>
                  <a:pt x="429751" y="28381"/>
                </a:lnTo>
                <a:lnTo>
                  <a:pt x="417555" y="28381"/>
                </a:lnTo>
                <a:close/>
              </a:path>
              <a:path w="715126" h="107536">
                <a:moveTo>
                  <a:pt x="468953" y="89209"/>
                </a:moveTo>
                <a:lnTo>
                  <a:pt x="468953" y="104755"/>
                </a:lnTo>
                <a:lnTo>
                  <a:pt x="483859" y="104755"/>
                </a:lnTo>
                <a:lnTo>
                  <a:pt x="483859" y="89209"/>
                </a:lnTo>
                <a:lnTo>
                  <a:pt x="468953" y="89209"/>
                </a:lnTo>
                <a:close/>
              </a:path>
              <a:path w="715126" h="107536">
                <a:moveTo>
                  <a:pt x="543839" y="0"/>
                </a:moveTo>
                <a:lnTo>
                  <a:pt x="543839" y="104755"/>
                </a:lnTo>
                <a:lnTo>
                  <a:pt x="558175" y="104755"/>
                </a:lnTo>
                <a:lnTo>
                  <a:pt x="558175" y="0"/>
                </a:lnTo>
                <a:lnTo>
                  <a:pt x="543839" y="0"/>
                </a:lnTo>
                <a:close/>
              </a:path>
              <a:path w="715126" h="107536">
                <a:moveTo>
                  <a:pt x="588272" y="104755"/>
                </a:moveTo>
                <a:lnTo>
                  <a:pt x="588272" y="59758"/>
                </a:lnTo>
                <a:lnTo>
                  <a:pt x="588593" y="55919"/>
                </a:lnTo>
                <a:lnTo>
                  <a:pt x="589234" y="53233"/>
                </a:lnTo>
                <a:lnTo>
                  <a:pt x="589876" y="50547"/>
                </a:lnTo>
                <a:lnTo>
                  <a:pt x="591267" y="47944"/>
                </a:lnTo>
                <a:lnTo>
                  <a:pt x="593407" y="45424"/>
                </a:lnTo>
                <a:lnTo>
                  <a:pt x="596069" y="42287"/>
                </a:lnTo>
                <a:lnTo>
                  <a:pt x="599160" y="40195"/>
                </a:lnTo>
                <a:lnTo>
                  <a:pt x="602678" y="39149"/>
                </a:lnTo>
                <a:lnTo>
                  <a:pt x="604628" y="38531"/>
                </a:lnTo>
                <a:lnTo>
                  <a:pt x="607124" y="38222"/>
                </a:lnTo>
                <a:lnTo>
                  <a:pt x="616158" y="38222"/>
                </a:lnTo>
                <a:lnTo>
                  <a:pt x="620294" y="40599"/>
                </a:lnTo>
                <a:lnTo>
                  <a:pt x="622576" y="45353"/>
                </a:lnTo>
                <a:lnTo>
                  <a:pt x="623955" y="48205"/>
                </a:lnTo>
                <a:lnTo>
                  <a:pt x="624645" y="51961"/>
                </a:lnTo>
                <a:lnTo>
                  <a:pt x="624645" y="104755"/>
                </a:lnTo>
                <a:lnTo>
                  <a:pt x="637696" y="104755"/>
                </a:lnTo>
                <a:lnTo>
                  <a:pt x="637696" y="48063"/>
                </a:lnTo>
                <a:lnTo>
                  <a:pt x="636650" y="42144"/>
                </a:lnTo>
                <a:lnTo>
                  <a:pt x="634558" y="38008"/>
                </a:lnTo>
                <a:lnTo>
                  <a:pt x="630755" y="30449"/>
                </a:lnTo>
                <a:lnTo>
                  <a:pt x="623432" y="26670"/>
                </a:lnTo>
                <a:lnTo>
                  <a:pt x="607647" y="26670"/>
                </a:lnTo>
                <a:lnTo>
                  <a:pt x="603154" y="27644"/>
                </a:lnTo>
                <a:lnTo>
                  <a:pt x="599112" y="29593"/>
                </a:lnTo>
                <a:lnTo>
                  <a:pt x="595071" y="31543"/>
                </a:lnTo>
                <a:lnTo>
                  <a:pt x="591243" y="34751"/>
                </a:lnTo>
                <a:lnTo>
                  <a:pt x="587630" y="39220"/>
                </a:lnTo>
                <a:lnTo>
                  <a:pt x="587630" y="28381"/>
                </a:lnTo>
                <a:lnTo>
                  <a:pt x="575434" y="28381"/>
                </a:lnTo>
                <a:lnTo>
                  <a:pt x="575434" y="104755"/>
                </a:lnTo>
                <a:lnTo>
                  <a:pt x="588272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678052" y="2778865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75144" y="2722990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1104374" y="2807903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178967" y="2722330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56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314617" y="2807903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1714334" y="2724344"/>
            <a:ext cx="133087" cy="90417"/>
          </a:xfrm>
          <a:custGeom>
            <a:avLst/>
            <a:gdLst/>
            <a:ahLst/>
            <a:cxnLst/>
            <a:rect l="l" t="t" r="r" b="b"/>
            <a:pathLst>
              <a:path w="146396" h="102473">
                <a:moveTo>
                  <a:pt x="24034" y="30164"/>
                </a:moveTo>
                <a:lnTo>
                  <a:pt x="24034" y="102473"/>
                </a:lnTo>
                <a:lnTo>
                  <a:pt x="37728" y="102473"/>
                </a:lnTo>
                <a:lnTo>
                  <a:pt x="37728" y="784"/>
                </a:lnTo>
                <a:lnTo>
                  <a:pt x="27600" y="784"/>
                </a:lnTo>
                <a:lnTo>
                  <a:pt x="25794" y="8676"/>
                </a:lnTo>
                <a:lnTo>
                  <a:pt x="23060" y="13679"/>
                </a:lnTo>
                <a:lnTo>
                  <a:pt x="19399" y="15795"/>
                </a:lnTo>
                <a:lnTo>
                  <a:pt x="15737" y="17910"/>
                </a:lnTo>
                <a:lnTo>
                  <a:pt x="9271" y="19420"/>
                </a:lnTo>
                <a:lnTo>
                  <a:pt x="0" y="20323"/>
                </a:lnTo>
                <a:lnTo>
                  <a:pt x="0" y="30164"/>
                </a:lnTo>
                <a:lnTo>
                  <a:pt x="24034" y="30164"/>
                </a:lnTo>
                <a:close/>
              </a:path>
              <a:path w="146396" h="102473">
                <a:moveTo>
                  <a:pt x="90124" y="90350"/>
                </a:moveTo>
                <a:lnTo>
                  <a:pt x="91361" y="85311"/>
                </a:lnTo>
                <a:lnTo>
                  <a:pt x="94356" y="80723"/>
                </a:lnTo>
                <a:lnTo>
                  <a:pt x="99111" y="76587"/>
                </a:lnTo>
                <a:lnTo>
                  <a:pt x="101773" y="74257"/>
                </a:lnTo>
                <a:lnTo>
                  <a:pt x="105434" y="71809"/>
                </a:lnTo>
                <a:lnTo>
                  <a:pt x="110094" y="69242"/>
                </a:lnTo>
                <a:lnTo>
                  <a:pt x="119865" y="63822"/>
                </a:lnTo>
                <a:lnTo>
                  <a:pt x="128471" y="59021"/>
                </a:lnTo>
                <a:lnTo>
                  <a:pt x="134438" y="54933"/>
                </a:lnTo>
                <a:lnTo>
                  <a:pt x="137766" y="51557"/>
                </a:lnTo>
                <a:lnTo>
                  <a:pt x="143519" y="45757"/>
                </a:lnTo>
                <a:lnTo>
                  <a:pt x="146396" y="38769"/>
                </a:lnTo>
                <a:lnTo>
                  <a:pt x="146396" y="22843"/>
                </a:lnTo>
                <a:lnTo>
                  <a:pt x="143697" y="15807"/>
                </a:lnTo>
                <a:lnTo>
                  <a:pt x="138301" y="9484"/>
                </a:lnTo>
                <a:lnTo>
                  <a:pt x="126923" y="2046"/>
                </a:lnTo>
                <a:lnTo>
                  <a:pt x="112662" y="0"/>
                </a:lnTo>
                <a:lnTo>
                  <a:pt x="103633" y="783"/>
                </a:lnTo>
                <a:lnTo>
                  <a:pt x="91526" y="5608"/>
                </a:lnTo>
                <a:lnTo>
                  <a:pt x="83206" y="14832"/>
                </a:lnTo>
                <a:lnTo>
                  <a:pt x="80068" y="20442"/>
                </a:lnTo>
                <a:lnTo>
                  <a:pt x="78428" y="27692"/>
                </a:lnTo>
                <a:lnTo>
                  <a:pt x="78285" y="36582"/>
                </a:lnTo>
                <a:lnTo>
                  <a:pt x="91337" y="36582"/>
                </a:lnTo>
                <a:lnTo>
                  <a:pt x="91527" y="30259"/>
                </a:lnTo>
                <a:lnTo>
                  <a:pt x="92525" y="25315"/>
                </a:lnTo>
                <a:lnTo>
                  <a:pt x="94332" y="21750"/>
                </a:lnTo>
                <a:lnTo>
                  <a:pt x="97708" y="15094"/>
                </a:lnTo>
                <a:lnTo>
                  <a:pt x="103794" y="11766"/>
                </a:lnTo>
                <a:lnTo>
                  <a:pt x="118534" y="11766"/>
                </a:lnTo>
                <a:lnTo>
                  <a:pt x="123288" y="13513"/>
                </a:lnTo>
                <a:lnTo>
                  <a:pt x="126854" y="17007"/>
                </a:lnTo>
                <a:lnTo>
                  <a:pt x="130420" y="20501"/>
                </a:lnTo>
                <a:lnTo>
                  <a:pt x="132203" y="25220"/>
                </a:lnTo>
                <a:lnTo>
                  <a:pt x="132203" y="36249"/>
                </a:lnTo>
                <a:lnTo>
                  <a:pt x="130254" y="40765"/>
                </a:lnTo>
                <a:lnTo>
                  <a:pt x="126355" y="44712"/>
                </a:lnTo>
                <a:lnTo>
                  <a:pt x="123882" y="47231"/>
                </a:lnTo>
                <a:lnTo>
                  <a:pt x="119580" y="50273"/>
                </a:lnTo>
                <a:lnTo>
                  <a:pt x="113446" y="53839"/>
                </a:lnTo>
                <a:lnTo>
                  <a:pt x="99753" y="61754"/>
                </a:lnTo>
                <a:lnTo>
                  <a:pt x="99487" y="61909"/>
                </a:lnTo>
                <a:lnTo>
                  <a:pt x="88154" y="70273"/>
                </a:lnTo>
                <a:lnTo>
                  <a:pt x="81245" y="79511"/>
                </a:lnTo>
                <a:lnTo>
                  <a:pt x="78083" y="86024"/>
                </a:lnTo>
                <a:lnTo>
                  <a:pt x="76264" y="93678"/>
                </a:lnTo>
                <a:lnTo>
                  <a:pt x="75789" y="102473"/>
                </a:lnTo>
                <a:lnTo>
                  <a:pt x="145897" y="102473"/>
                </a:lnTo>
                <a:lnTo>
                  <a:pt x="145897" y="90350"/>
                </a:lnTo>
                <a:lnTo>
                  <a:pt x="90124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678506" y="2851192"/>
            <a:ext cx="1212334" cy="120053"/>
          </a:xfrm>
          <a:custGeom>
            <a:avLst/>
            <a:gdLst/>
            <a:ahLst/>
            <a:cxnLst/>
            <a:rect l="l" t="t" r="r" b="b"/>
            <a:pathLst>
              <a:path w="1333567" h="136060">
                <a:moveTo>
                  <a:pt x="1107672" y="36154"/>
                </a:moveTo>
                <a:lnTo>
                  <a:pt x="1107910" y="30354"/>
                </a:lnTo>
                <a:lnTo>
                  <a:pt x="1108932" y="25886"/>
                </a:lnTo>
                <a:lnTo>
                  <a:pt x="1110739" y="22748"/>
                </a:lnTo>
                <a:lnTo>
                  <a:pt x="1114020" y="17043"/>
                </a:lnTo>
                <a:lnTo>
                  <a:pt x="1119939" y="14190"/>
                </a:lnTo>
                <a:lnTo>
                  <a:pt x="1133300" y="14190"/>
                </a:lnTo>
                <a:lnTo>
                  <a:pt x="1137508" y="15569"/>
                </a:lnTo>
                <a:lnTo>
                  <a:pt x="1141121" y="18326"/>
                </a:lnTo>
                <a:lnTo>
                  <a:pt x="1144735" y="21084"/>
                </a:lnTo>
                <a:lnTo>
                  <a:pt x="1146542" y="25006"/>
                </a:lnTo>
                <a:lnTo>
                  <a:pt x="1146542" y="36939"/>
                </a:lnTo>
                <a:lnTo>
                  <a:pt x="1143832" y="41692"/>
                </a:lnTo>
                <a:lnTo>
                  <a:pt x="1138411" y="44355"/>
                </a:lnTo>
                <a:lnTo>
                  <a:pt x="1135321" y="45876"/>
                </a:lnTo>
                <a:lnTo>
                  <a:pt x="1131374" y="46637"/>
                </a:lnTo>
                <a:lnTo>
                  <a:pt x="1122745" y="46518"/>
                </a:lnTo>
                <a:lnTo>
                  <a:pt x="1120296" y="46280"/>
                </a:lnTo>
                <a:lnTo>
                  <a:pt x="1120296" y="57618"/>
                </a:lnTo>
                <a:lnTo>
                  <a:pt x="1125574" y="57476"/>
                </a:lnTo>
                <a:lnTo>
                  <a:pt x="1133229" y="57476"/>
                </a:lnTo>
                <a:lnTo>
                  <a:pt x="1139208" y="58879"/>
                </a:lnTo>
                <a:lnTo>
                  <a:pt x="1143510" y="61683"/>
                </a:lnTo>
                <a:lnTo>
                  <a:pt x="1147814" y="64488"/>
                </a:lnTo>
                <a:lnTo>
                  <a:pt x="1149965" y="69408"/>
                </a:lnTo>
                <a:lnTo>
                  <a:pt x="1149965" y="82150"/>
                </a:lnTo>
                <a:lnTo>
                  <a:pt x="1147921" y="86808"/>
                </a:lnTo>
                <a:lnTo>
                  <a:pt x="1143832" y="90422"/>
                </a:lnTo>
                <a:lnTo>
                  <a:pt x="1139742" y="94035"/>
                </a:lnTo>
                <a:lnTo>
                  <a:pt x="1134322" y="95841"/>
                </a:lnTo>
                <a:lnTo>
                  <a:pt x="1118870" y="95841"/>
                </a:lnTo>
                <a:lnTo>
                  <a:pt x="1112855" y="93155"/>
                </a:lnTo>
                <a:lnTo>
                  <a:pt x="1109527" y="87783"/>
                </a:lnTo>
                <a:lnTo>
                  <a:pt x="1107625" y="84788"/>
                </a:lnTo>
                <a:lnTo>
                  <a:pt x="1106389" y="79986"/>
                </a:lnTo>
                <a:lnTo>
                  <a:pt x="1105818" y="73378"/>
                </a:lnTo>
                <a:lnTo>
                  <a:pt x="1092410" y="73378"/>
                </a:lnTo>
                <a:lnTo>
                  <a:pt x="1094475" y="86633"/>
                </a:lnTo>
                <a:lnTo>
                  <a:pt x="1100576" y="97588"/>
                </a:lnTo>
                <a:lnTo>
                  <a:pt x="1102238" y="99408"/>
                </a:lnTo>
                <a:lnTo>
                  <a:pt x="1112515" y="105504"/>
                </a:lnTo>
                <a:lnTo>
                  <a:pt x="1126857" y="107536"/>
                </a:lnTo>
                <a:lnTo>
                  <a:pt x="1130945" y="107406"/>
                </a:lnTo>
                <a:lnTo>
                  <a:pt x="1144124" y="104657"/>
                </a:lnTo>
                <a:lnTo>
                  <a:pt x="1154173" y="98337"/>
                </a:lnTo>
                <a:lnTo>
                  <a:pt x="1161448" y="87648"/>
                </a:lnTo>
                <a:lnTo>
                  <a:pt x="1163801" y="74519"/>
                </a:lnTo>
                <a:lnTo>
                  <a:pt x="1163801" y="68434"/>
                </a:lnTo>
                <a:lnTo>
                  <a:pt x="1162292" y="63288"/>
                </a:lnTo>
                <a:lnTo>
                  <a:pt x="1159272" y="59081"/>
                </a:lnTo>
                <a:lnTo>
                  <a:pt x="1156253" y="54873"/>
                </a:lnTo>
                <a:lnTo>
                  <a:pt x="1152057" y="52032"/>
                </a:lnTo>
                <a:lnTo>
                  <a:pt x="1146684" y="50559"/>
                </a:lnTo>
                <a:lnTo>
                  <a:pt x="1150013" y="49180"/>
                </a:lnTo>
                <a:lnTo>
                  <a:pt x="1152723" y="47279"/>
                </a:lnTo>
                <a:lnTo>
                  <a:pt x="1154815" y="44854"/>
                </a:lnTo>
                <a:lnTo>
                  <a:pt x="1158191" y="40955"/>
                </a:lnTo>
                <a:lnTo>
                  <a:pt x="1159879" y="35869"/>
                </a:lnTo>
                <a:lnTo>
                  <a:pt x="1159879" y="20798"/>
                </a:lnTo>
                <a:lnTo>
                  <a:pt x="1157026" y="14084"/>
                </a:lnTo>
                <a:lnTo>
                  <a:pt x="1151320" y="9449"/>
                </a:lnTo>
                <a:lnTo>
                  <a:pt x="1145615" y="4813"/>
                </a:lnTo>
                <a:lnTo>
                  <a:pt x="1137555" y="2495"/>
                </a:lnTo>
                <a:lnTo>
                  <a:pt x="1127143" y="2495"/>
                </a:lnTo>
                <a:lnTo>
                  <a:pt x="1120331" y="2970"/>
                </a:lnTo>
                <a:lnTo>
                  <a:pt x="1107946" y="7480"/>
                </a:lnTo>
                <a:lnTo>
                  <a:pt x="1099542" y="16757"/>
                </a:lnTo>
                <a:lnTo>
                  <a:pt x="1096499" y="22082"/>
                </a:lnTo>
                <a:lnTo>
                  <a:pt x="1094977" y="28547"/>
                </a:lnTo>
                <a:lnTo>
                  <a:pt x="1094977" y="36154"/>
                </a:lnTo>
                <a:lnTo>
                  <a:pt x="1107672" y="36154"/>
                </a:lnTo>
                <a:close/>
              </a:path>
              <a:path w="1333567" h="136060">
                <a:moveTo>
                  <a:pt x="1222617" y="79796"/>
                </a:moveTo>
                <a:lnTo>
                  <a:pt x="1222617" y="104755"/>
                </a:lnTo>
                <a:lnTo>
                  <a:pt x="1235454" y="104755"/>
                </a:lnTo>
                <a:lnTo>
                  <a:pt x="1235454" y="79796"/>
                </a:lnTo>
                <a:lnTo>
                  <a:pt x="1250503" y="79796"/>
                </a:lnTo>
                <a:lnTo>
                  <a:pt x="1250503" y="68601"/>
                </a:lnTo>
                <a:lnTo>
                  <a:pt x="1235454" y="68601"/>
                </a:lnTo>
                <a:lnTo>
                  <a:pt x="1235454" y="2353"/>
                </a:lnTo>
                <a:lnTo>
                  <a:pt x="1224614" y="2353"/>
                </a:lnTo>
                <a:lnTo>
                  <a:pt x="1222403" y="22320"/>
                </a:lnTo>
                <a:lnTo>
                  <a:pt x="1222403" y="68601"/>
                </a:lnTo>
                <a:lnTo>
                  <a:pt x="1189667" y="68600"/>
                </a:lnTo>
                <a:lnTo>
                  <a:pt x="1177828" y="67245"/>
                </a:lnTo>
                <a:lnTo>
                  <a:pt x="1177828" y="79796"/>
                </a:lnTo>
                <a:lnTo>
                  <a:pt x="1222617" y="79796"/>
                </a:lnTo>
                <a:close/>
              </a:path>
              <a:path w="1333567" h="136060">
                <a:moveTo>
                  <a:pt x="1224614" y="2353"/>
                </a:moveTo>
                <a:lnTo>
                  <a:pt x="1177828" y="67245"/>
                </a:lnTo>
                <a:lnTo>
                  <a:pt x="1189667" y="68600"/>
                </a:lnTo>
                <a:lnTo>
                  <a:pt x="1222403" y="22320"/>
                </a:lnTo>
                <a:lnTo>
                  <a:pt x="1224614" y="2353"/>
                </a:lnTo>
                <a:close/>
              </a:path>
              <a:path w="1333567" h="136060">
                <a:moveTo>
                  <a:pt x="1268333" y="94533"/>
                </a:moveTo>
                <a:lnTo>
                  <a:pt x="1273515" y="99763"/>
                </a:lnTo>
                <a:lnTo>
                  <a:pt x="1278698" y="104993"/>
                </a:lnTo>
                <a:lnTo>
                  <a:pt x="1286282" y="107607"/>
                </a:lnTo>
                <a:lnTo>
                  <a:pt x="1298145" y="107564"/>
                </a:lnTo>
                <a:lnTo>
                  <a:pt x="1310718" y="104453"/>
                </a:lnTo>
                <a:lnTo>
                  <a:pt x="1320647" y="96434"/>
                </a:lnTo>
                <a:lnTo>
                  <a:pt x="1327933" y="83504"/>
                </a:lnTo>
                <a:lnTo>
                  <a:pt x="1330367" y="76111"/>
                </a:lnTo>
                <a:lnTo>
                  <a:pt x="1332767" y="63800"/>
                </a:lnTo>
                <a:lnTo>
                  <a:pt x="1333567" y="50274"/>
                </a:lnTo>
                <a:lnTo>
                  <a:pt x="1333524" y="47167"/>
                </a:lnTo>
                <a:lnTo>
                  <a:pt x="1332156" y="33747"/>
                </a:lnTo>
                <a:lnTo>
                  <a:pt x="1328860" y="22606"/>
                </a:lnTo>
                <a:lnTo>
                  <a:pt x="1322277" y="12080"/>
                </a:lnTo>
                <a:lnTo>
                  <a:pt x="1311812" y="4892"/>
                </a:lnTo>
                <a:lnTo>
                  <a:pt x="1298049" y="2496"/>
                </a:lnTo>
                <a:lnTo>
                  <a:pt x="1295931" y="2540"/>
                </a:lnTo>
                <a:lnTo>
                  <a:pt x="1282712" y="5488"/>
                </a:lnTo>
                <a:lnTo>
                  <a:pt x="1273016" y="13050"/>
                </a:lnTo>
                <a:lnTo>
                  <a:pt x="1266571" y="24673"/>
                </a:lnTo>
                <a:lnTo>
                  <a:pt x="1264529" y="37509"/>
                </a:lnTo>
                <a:lnTo>
                  <a:pt x="1264529" y="47160"/>
                </a:lnTo>
                <a:lnTo>
                  <a:pt x="1267394" y="55051"/>
                </a:lnTo>
                <a:lnTo>
                  <a:pt x="1273123" y="61184"/>
                </a:lnTo>
                <a:lnTo>
                  <a:pt x="1277866" y="44022"/>
                </a:lnTo>
                <a:lnTo>
                  <a:pt x="1277866" y="30330"/>
                </a:lnTo>
                <a:lnTo>
                  <a:pt x="1279708" y="24709"/>
                </a:lnTo>
                <a:lnTo>
                  <a:pt x="1283393" y="20502"/>
                </a:lnTo>
                <a:lnTo>
                  <a:pt x="1287078" y="16294"/>
                </a:lnTo>
                <a:lnTo>
                  <a:pt x="1292059" y="14191"/>
                </a:lnTo>
                <a:lnTo>
                  <a:pt x="1304183" y="14191"/>
                </a:lnTo>
                <a:lnTo>
                  <a:pt x="1308997" y="16033"/>
                </a:lnTo>
                <a:lnTo>
                  <a:pt x="1312777" y="19717"/>
                </a:lnTo>
                <a:lnTo>
                  <a:pt x="1316557" y="23402"/>
                </a:lnTo>
                <a:lnTo>
                  <a:pt x="1318447" y="28999"/>
                </a:lnTo>
                <a:lnTo>
                  <a:pt x="1318447" y="44878"/>
                </a:lnTo>
                <a:lnTo>
                  <a:pt x="1316343" y="50737"/>
                </a:lnTo>
                <a:lnTo>
                  <a:pt x="1312135" y="54089"/>
                </a:lnTo>
                <a:lnTo>
                  <a:pt x="1307927" y="57440"/>
                </a:lnTo>
                <a:lnTo>
                  <a:pt x="1303280" y="59117"/>
                </a:lnTo>
                <a:lnTo>
                  <a:pt x="1291108" y="59117"/>
                </a:lnTo>
                <a:lnTo>
                  <a:pt x="1285949" y="57155"/>
                </a:lnTo>
                <a:lnTo>
                  <a:pt x="1286638" y="70383"/>
                </a:lnTo>
                <a:lnTo>
                  <a:pt x="1301330" y="70383"/>
                </a:lnTo>
                <a:lnTo>
                  <a:pt x="1305859" y="69468"/>
                </a:lnTo>
                <a:lnTo>
                  <a:pt x="1310067" y="67638"/>
                </a:lnTo>
                <a:lnTo>
                  <a:pt x="1314275" y="65808"/>
                </a:lnTo>
                <a:lnTo>
                  <a:pt x="1317805" y="62634"/>
                </a:lnTo>
                <a:lnTo>
                  <a:pt x="1320658" y="58118"/>
                </a:lnTo>
                <a:lnTo>
                  <a:pt x="1319300" y="67574"/>
                </a:lnTo>
                <a:lnTo>
                  <a:pt x="1315958" y="80828"/>
                </a:lnTo>
                <a:lnTo>
                  <a:pt x="1311458" y="89245"/>
                </a:lnTo>
                <a:lnTo>
                  <a:pt x="1307131" y="94355"/>
                </a:lnTo>
                <a:lnTo>
                  <a:pt x="1301901" y="96911"/>
                </a:lnTo>
                <a:lnTo>
                  <a:pt x="1292486" y="96911"/>
                </a:lnTo>
                <a:lnTo>
                  <a:pt x="1289538" y="96198"/>
                </a:lnTo>
                <a:lnTo>
                  <a:pt x="1286924" y="94771"/>
                </a:lnTo>
                <a:lnTo>
                  <a:pt x="1281836" y="92062"/>
                </a:lnTo>
                <a:lnTo>
                  <a:pt x="1279102" y="87165"/>
                </a:lnTo>
                <a:lnTo>
                  <a:pt x="1278722" y="80082"/>
                </a:lnTo>
                <a:lnTo>
                  <a:pt x="1265741" y="80082"/>
                </a:lnTo>
                <a:lnTo>
                  <a:pt x="1265741" y="87973"/>
                </a:lnTo>
                <a:lnTo>
                  <a:pt x="1268333" y="94533"/>
                </a:lnTo>
                <a:close/>
              </a:path>
              <a:path w="1333567" h="136060">
                <a:moveTo>
                  <a:pt x="1285949" y="57155"/>
                </a:moveTo>
                <a:lnTo>
                  <a:pt x="1282716" y="53233"/>
                </a:lnTo>
                <a:lnTo>
                  <a:pt x="1279482" y="49311"/>
                </a:lnTo>
                <a:lnTo>
                  <a:pt x="1277866" y="44022"/>
                </a:lnTo>
                <a:lnTo>
                  <a:pt x="1273123" y="61184"/>
                </a:lnTo>
                <a:lnTo>
                  <a:pt x="1278852" y="67317"/>
                </a:lnTo>
                <a:lnTo>
                  <a:pt x="1286638" y="70383"/>
                </a:lnTo>
                <a:lnTo>
                  <a:pt x="1285949" y="57155"/>
                </a:lnTo>
                <a:close/>
              </a:path>
              <a:path w="1333567" h="136060">
                <a:moveTo>
                  <a:pt x="449197" y="106965"/>
                </a:moveTo>
                <a:lnTo>
                  <a:pt x="448532" y="108677"/>
                </a:lnTo>
                <a:lnTo>
                  <a:pt x="447462" y="111292"/>
                </a:lnTo>
                <a:lnTo>
                  <a:pt x="445988" y="114809"/>
                </a:lnTo>
                <a:lnTo>
                  <a:pt x="444514" y="118327"/>
                </a:lnTo>
                <a:lnTo>
                  <a:pt x="443420" y="120657"/>
                </a:lnTo>
                <a:lnTo>
                  <a:pt x="440603" y="123545"/>
                </a:lnTo>
                <a:lnTo>
                  <a:pt x="437739" y="124721"/>
                </a:lnTo>
                <a:lnTo>
                  <a:pt x="434601" y="124721"/>
                </a:lnTo>
                <a:lnTo>
                  <a:pt x="431724" y="124365"/>
                </a:lnTo>
                <a:lnTo>
                  <a:pt x="427873" y="123367"/>
                </a:lnTo>
                <a:lnTo>
                  <a:pt x="427873" y="135061"/>
                </a:lnTo>
                <a:lnTo>
                  <a:pt x="429299" y="135442"/>
                </a:lnTo>
                <a:lnTo>
                  <a:pt x="432449" y="135989"/>
                </a:lnTo>
                <a:lnTo>
                  <a:pt x="443064" y="136060"/>
                </a:lnTo>
                <a:lnTo>
                  <a:pt x="448294" y="133920"/>
                </a:lnTo>
                <a:lnTo>
                  <a:pt x="451337" y="129642"/>
                </a:lnTo>
                <a:lnTo>
                  <a:pt x="455308" y="122413"/>
                </a:lnTo>
                <a:lnTo>
                  <a:pt x="460470" y="110625"/>
                </a:lnTo>
                <a:lnTo>
                  <a:pt x="467027" y="93987"/>
                </a:lnTo>
                <a:lnTo>
                  <a:pt x="469590" y="87148"/>
                </a:lnTo>
                <a:lnTo>
                  <a:pt x="473842" y="75528"/>
                </a:lnTo>
                <a:lnTo>
                  <a:pt x="478724" y="61897"/>
                </a:lnTo>
                <a:lnTo>
                  <a:pt x="483538" y="48431"/>
                </a:lnTo>
                <a:lnTo>
                  <a:pt x="488001" y="36013"/>
                </a:lnTo>
                <a:lnTo>
                  <a:pt x="490777" y="28381"/>
                </a:lnTo>
                <a:lnTo>
                  <a:pt x="476584" y="28381"/>
                </a:lnTo>
                <a:lnTo>
                  <a:pt x="455973" y="90564"/>
                </a:lnTo>
                <a:lnTo>
                  <a:pt x="435504" y="28381"/>
                </a:lnTo>
                <a:lnTo>
                  <a:pt x="420955" y="28381"/>
                </a:lnTo>
                <a:lnTo>
                  <a:pt x="449197" y="106965"/>
                </a:lnTo>
                <a:close/>
              </a:path>
              <a:path w="1333567" h="136060">
                <a:moveTo>
                  <a:pt x="410328" y="105967"/>
                </a:moveTo>
                <a:lnTo>
                  <a:pt x="413906" y="105872"/>
                </a:lnTo>
                <a:lnTo>
                  <a:pt x="417091" y="105492"/>
                </a:lnTo>
                <a:lnTo>
                  <a:pt x="420099" y="104755"/>
                </a:lnTo>
                <a:lnTo>
                  <a:pt x="420099" y="94628"/>
                </a:lnTo>
                <a:lnTo>
                  <a:pt x="416224" y="94843"/>
                </a:lnTo>
                <a:lnTo>
                  <a:pt x="413276" y="94843"/>
                </a:lnTo>
                <a:lnTo>
                  <a:pt x="410613" y="94058"/>
                </a:lnTo>
                <a:lnTo>
                  <a:pt x="407903" y="91372"/>
                </a:lnTo>
                <a:lnTo>
                  <a:pt x="407903" y="38864"/>
                </a:lnTo>
                <a:lnTo>
                  <a:pt x="420099" y="38864"/>
                </a:lnTo>
                <a:lnTo>
                  <a:pt x="420099" y="28381"/>
                </a:lnTo>
                <a:lnTo>
                  <a:pt x="407903" y="28381"/>
                </a:lnTo>
                <a:lnTo>
                  <a:pt x="407903" y="7059"/>
                </a:lnTo>
                <a:lnTo>
                  <a:pt x="394923" y="7059"/>
                </a:lnTo>
                <a:lnTo>
                  <a:pt x="394923" y="28381"/>
                </a:lnTo>
                <a:lnTo>
                  <a:pt x="384581" y="28381"/>
                </a:lnTo>
                <a:lnTo>
                  <a:pt x="384581" y="38864"/>
                </a:lnTo>
                <a:lnTo>
                  <a:pt x="394923" y="38864"/>
                </a:lnTo>
                <a:lnTo>
                  <a:pt x="394923" y="94319"/>
                </a:lnTo>
                <a:lnTo>
                  <a:pt x="395993" y="98301"/>
                </a:lnTo>
                <a:lnTo>
                  <a:pt x="398132" y="101367"/>
                </a:lnTo>
                <a:lnTo>
                  <a:pt x="400272" y="104434"/>
                </a:lnTo>
                <a:lnTo>
                  <a:pt x="404337" y="105967"/>
                </a:lnTo>
                <a:lnTo>
                  <a:pt x="410328" y="105967"/>
                </a:lnTo>
                <a:close/>
              </a:path>
              <a:path w="1333567" h="136060">
                <a:moveTo>
                  <a:pt x="193705" y="57523"/>
                </a:moveTo>
                <a:lnTo>
                  <a:pt x="199334" y="29783"/>
                </a:lnTo>
                <a:lnTo>
                  <a:pt x="189319" y="38436"/>
                </a:lnTo>
                <a:lnTo>
                  <a:pt x="186194" y="43183"/>
                </a:lnTo>
                <a:lnTo>
                  <a:pt x="181771" y="54784"/>
                </a:lnTo>
                <a:lnTo>
                  <a:pt x="180297" y="68529"/>
                </a:lnTo>
                <a:lnTo>
                  <a:pt x="180579" y="74926"/>
                </a:lnTo>
                <a:lnTo>
                  <a:pt x="183598" y="87989"/>
                </a:lnTo>
                <a:lnTo>
                  <a:pt x="189925" y="97623"/>
                </a:lnTo>
                <a:lnTo>
                  <a:pt x="196344" y="103994"/>
                </a:lnTo>
                <a:lnTo>
                  <a:pt x="203618" y="107179"/>
                </a:lnTo>
                <a:lnTo>
                  <a:pt x="217407" y="107179"/>
                </a:lnTo>
                <a:lnTo>
                  <a:pt x="222126" y="106169"/>
                </a:lnTo>
                <a:lnTo>
                  <a:pt x="225906" y="104148"/>
                </a:lnTo>
                <a:lnTo>
                  <a:pt x="229686" y="102128"/>
                </a:lnTo>
                <a:lnTo>
                  <a:pt x="232646" y="99407"/>
                </a:lnTo>
                <a:lnTo>
                  <a:pt x="234785" y="95983"/>
                </a:lnTo>
                <a:lnTo>
                  <a:pt x="234785" y="135204"/>
                </a:lnTo>
                <a:lnTo>
                  <a:pt x="247694" y="135204"/>
                </a:lnTo>
                <a:lnTo>
                  <a:pt x="247694" y="28381"/>
                </a:lnTo>
                <a:lnTo>
                  <a:pt x="235499" y="28381"/>
                </a:lnTo>
                <a:lnTo>
                  <a:pt x="235499" y="39006"/>
                </a:lnTo>
                <a:lnTo>
                  <a:pt x="233311" y="35678"/>
                </a:lnTo>
                <a:lnTo>
                  <a:pt x="231029" y="33159"/>
                </a:lnTo>
                <a:lnTo>
                  <a:pt x="228652" y="31447"/>
                </a:lnTo>
                <a:lnTo>
                  <a:pt x="224325" y="28262"/>
                </a:lnTo>
                <a:lnTo>
                  <a:pt x="219000" y="26670"/>
                </a:lnTo>
                <a:lnTo>
                  <a:pt x="211854" y="26679"/>
                </a:lnTo>
                <a:lnTo>
                  <a:pt x="213960" y="38008"/>
                </a:lnTo>
                <a:lnTo>
                  <a:pt x="222709" y="38008"/>
                </a:lnTo>
                <a:lnTo>
                  <a:pt x="228818" y="41787"/>
                </a:lnTo>
                <a:lnTo>
                  <a:pt x="232289" y="49347"/>
                </a:lnTo>
                <a:lnTo>
                  <a:pt x="234334" y="53768"/>
                </a:lnTo>
                <a:lnTo>
                  <a:pt x="235356" y="59283"/>
                </a:lnTo>
                <a:lnTo>
                  <a:pt x="235356" y="73069"/>
                </a:lnTo>
                <a:lnTo>
                  <a:pt x="234429" y="78964"/>
                </a:lnTo>
                <a:lnTo>
                  <a:pt x="232574" y="83575"/>
                </a:lnTo>
                <a:lnTo>
                  <a:pt x="229199" y="91943"/>
                </a:lnTo>
                <a:lnTo>
                  <a:pt x="223041" y="96126"/>
                </a:lnTo>
                <a:lnTo>
                  <a:pt x="205639" y="96126"/>
                </a:lnTo>
                <a:lnTo>
                  <a:pt x="199767" y="92156"/>
                </a:lnTo>
                <a:lnTo>
                  <a:pt x="196486" y="84217"/>
                </a:lnTo>
                <a:lnTo>
                  <a:pt x="194632" y="79748"/>
                </a:lnTo>
                <a:lnTo>
                  <a:pt x="193705" y="74210"/>
                </a:lnTo>
                <a:lnTo>
                  <a:pt x="193705" y="57523"/>
                </a:lnTo>
                <a:close/>
              </a:path>
              <a:path w="1333567" h="136060">
                <a:moveTo>
                  <a:pt x="0" y="46137"/>
                </a:moveTo>
                <a:lnTo>
                  <a:pt x="0" y="58118"/>
                </a:lnTo>
                <a:lnTo>
                  <a:pt x="74386" y="58118"/>
                </a:lnTo>
                <a:lnTo>
                  <a:pt x="74386" y="46137"/>
                </a:lnTo>
                <a:lnTo>
                  <a:pt x="0" y="46137"/>
                </a:lnTo>
                <a:close/>
              </a:path>
              <a:path w="1333567" h="136060">
                <a:moveTo>
                  <a:pt x="0" y="76730"/>
                </a:moveTo>
                <a:lnTo>
                  <a:pt x="0" y="88924"/>
                </a:lnTo>
                <a:lnTo>
                  <a:pt x="74386" y="88924"/>
                </a:lnTo>
                <a:lnTo>
                  <a:pt x="74386" y="76730"/>
                </a:lnTo>
                <a:lnTo>
                  <a:pt x="0" y="76730"/>
                </a:lnTo>
                <a:close/>
              </a:path>
              <a:path w="1333567" h="136060">
                <a:moveTo>
                  <a:pt x="104959" y="92275"/>
                </a:moveTo>
                <a:lnTo>
                  <a:pt x="104959" y="56763"/>
                </a:lnTo>
                <a:lnTo>
                  <a:pt x="162800" y="56763"/>
                </a:lnTo>
                <a:lnTo>
                  <a:pt x="162800" y="44640"/>
                </a:lnTo>
                <a:lnTo>
                  <a:pt x="104959" y="44640"/>
                </a:lnTo>
                <a:lnTo>
                  <a:pt x="104959" y="12836"/>
                </a:lnTo>
                <a:lnTo>
                  <a:pt x="167507" y="12836"/>
                </a:lnTo>
                <a:lnTo>
                  <a:pt x="167507" y="0"/>
                </a:lnTo>
                <a:lnTo>
                  <a:pt x="91123" y="0"/>
                </a:lnTo>
                <a:lnTo>
                  <a:pt x="91123" y="104755"/>
                </a:lnTo>
                <a:lnTo>
                  <a:pt x="168576" y="104755"/>
                </a:lnTo>
                <a:lnTo>
                  <a:pt x="168576" y="92275"/>
                </a:lnTo>
                <a:lnTo>
                  <a:pt x="104959" y="92275"/>
                </a:lnTo>
                <a:close/>
              </a:path>
              <a:path w="1333567" h="136060">
                <a:moveTo>
                  <a:pt x="211854" y="26679"/>
                </a:moveTo>
                <a:lnTo>
                  <a:pt x="199334" y="29783"/>
                </a:lnTo>
                <a:lnTo>
                  <a:pt x="193705" y="57523"/>
                </a:lnTo>
                <a:lnTo>
                  <a:pt x="195690" y="50071"/>
                </a:lnTo>
                <a:lnTo>
                  <a:pt x="199660" y="45246"/>
                </a:lnTo>
                <a:lnTo>
                  <a:pt x="203630" y="40421"/>
                </a:lnTo>
                <a:lnTo>
                  <a:pt x="208397" y="38008"/>
                </a:lnTo>
                <a:lnTo>
                  <a:pt x="213960" y="38008"/>
                </a:lnTo>
                <a:lnTo>
                  <a:pt x="211854" y="26679"/>
                </a:lnTo>
                <a:close/>
              </a:path>
              <a:path w="1333567" h="136060">
                <a:moveTo>
                  <a:pt x="283473" y="28381"/>
                </a:moveTo>
                <a:lnTo>
                  <a:pt x="270350" y="28381"/>
                </a:lnTo>
                <a:lnTo>
                  <a:pt x="270350" y="86808"/>
                </a:lnTo>
                <a:lnTo>
                  <a:pt x="271420" y="92014"/>
                </a:lnTo>
                <a:lnTo>
                  <a:pt x="273560" y="95912"/>
                </a:lnTo>
                <a:lnTo>
                  <a:pt x="277506" y="103186"/>
                </a:lnTo>
                <a:lnTo>
                  <a:pt x="284923" y="106823"/>
                </a:lnTo>
                <a:lnTo>
                  <a:pt x="302801" y="106823"/>
                </a:lnTo>
                <a:lnTo>
                  <a:pt x="308744" y="104826"/>
                </a:lnTo>
                <a:lnTo>
                  <a:pt x="313642" y="100832"/>
                </a:lnTo>
                <a:lnTo>
                  <a:pt x="316114" y="98836"/>
                </a:lnTo>
                <a:lnTo>
                  <a:pt x="318182" y="96387"/>
                </a:lnTo>
                <a:lnTo>
                  <a:pt x="319846" y="93488"/>
                </a:lnTo>
                <a:lnTo>
                  <a:pt x="319704" y="104755"/>
                </a:lnTo>
                <a:lnTo>
                  <a:pt x="331828" y="104755"/>
                </a:lnTo>
                <a:lnTo>
                  <a:pt x="331828" y="28381"/>
                </a:lnTo>
                <a:lnTo>
                  <a:pt x="318991" y="28381"/>
                </a:lnTo>
                <a:lnTo>
                  <a:pt x="318991" y="73354"/>
                </a:lnTo>
                <a:lnTo>
                  <a:pt x="318111" y="79225"/>
                </a:lnTo>
                <a:lnTo>
                  <a:pt x="316352" y="83504"/>
                </a:lnTo>
                <a:lnTo>
                  <a:pt x="313119" y="91491"/>
                </a:lnTo>
                <a:lnTo>
                  <a:pt x="307033" y="95484"/>
                </a:lnTo>
                <a:lnTo>
                  <a:pt x="291865" y="95484"/>
                </a:lnTo>
                <a:lnTo>
                  <a:pt x="287610" y="93202"/>
                </a:lnTo>
                <a:lnTo>
                  <a:pt x="285328" y="88638"/>
                </a:lnTo>
                <a:lnTo>
                  <a:pt x="284091" y="86166"/>
                </a:lnTo>
                <a:lnTo>
                  <a:pt x="283473" y="82981"/>
                </a:lnTo>
                <a:lnTo>
                  <a:pt x="283473" y="28381"/>
                </a:lnTo>
                <a:close/>
              </a:path>
              <a:path w="1333567" h="136060">
                <a:moveTo>
                  <a:pt x="355839" y="28738"/>
                </a:moveTo>
                <a:lnTo>
                  <a:pt x="355839" y="104755"/>
                </a:lnTo>
                <a:lnTo>
                  <a:pt x="368891" y="104755"/>
                </a:lnTo>
                <a:lnTo>
                  <a:pt x="368891" y="28738"/>
                </a:lnTo>
                <a:lnTo>
                  <a:pt x="355839" y="28738"/>
                </a:lnTo>
                <a:close/>
              </a:path>
              <a:path w="1333567" h="136060">
                <a:moveTo>
                  <a:pt x="355839" y="0"/>
                </a:moveTo>
                <a:lnTo>
                  <a:pt x="355839" y="14547"/>
                </a:lnTo>
                <a:lnTo>
                  <a:pt x="368891" y="14547"/>
                </a:lnTo>
                <a:lnTo>
                  <a:pt x="368891" y="0"/>
                </a:lnTo>
                <a:lnTo>
                  <a:pt x="355839" y="0"/>
                </a:lnTo>
                <a:close/>
              </a:path>
              <a:path w="1333567" h="136060">
                <a:moveTo>
                  <a:pt x="1036447" y="16757"/>
                </a:moveTo>
                <a:lnTo>
                  <a:pt x="1036447" y="4349"/>
                </a:lnTo>
                <a:lnTo>
                  <a:pt x="983385" y="4349"/>
                </a:lnTo>
                <a:lnTo>
                  <a:pt x="975611" y="59330"/>
                </a:lnTo>
                <a:lnTo>
                  <a:pt x="986737" y="59972"/>
                </a:lnTo>
                <a:lnTo>
                  <a:pt x="988972" y="56929"/>
                </a:lnTo>
                <a:lnTo>
                  <a:pt x="991670" y="54552"/>
                </a:lnTo>
                <a:lnTo>
                  <a:pt x="994832" y="52841"/>
                </a:lnTo>
                <a:lnTo>
                  <a:pt x="997994" y="51129"/>
                </a:lnTo>
                <a:lnTo>
                  <a:pt x="1001786" y="50273"/>
                </a:lnTo>
                <a:lnTo>
                  <a:pt x="1012294" y="50273"/>
                </a:lnTo>
                <a:lnTo>
                  <a:pt x="1017512" y="52222"/>
                </a:lnTo>
                <a:lnTo>
                  <a:pt x="1021862" y="56121"/>
                </a:lnTo>
                <a:lnTo>
                  <a:pt x="1026213" y="60019"/>
                </a:lnTo>
                <a:lnTo>
                  <a:pt x="1028388" y="65534"/>
                </a:lnTo>
                <a:lnTo>
                  <a:pt x="1028388" y="78560"/>
                </a:lnTo>
                <a:lnTo>
                  <a:pt x="1026557" y="83932"/>
                </a:lnTo>
                <a:lnTo>
                  <a:pt x="1022896" y="88781"/>
                </a:lnTo>
                <a:lnTo>
                  <a:pt x="1019235" y="93630"/>
                </a:lnTo>
                <a:lnTo>
                  <a:pt x="1013601" y="96055"/>
                </a:lnTo>
                <a:lnTo>
                  <a:pt x="1002000" y="96055"/>
                </a:lnTo>
                <a:lnTo>
                  <a:pt x="998481" y="95342"/>
                </a:lnTo>
                <a:lnTo>
                  <a:pt x="995438" y="93915"/>
                </a:lnTo>
                <a:lnTo>
                  <a:pt x="989495" y="91111"/>
                </a:lnTo>
                <a:lnTo>
                  <a:pt x="986095" y="86048"/>
                </a:lnTo>
                <a:lnTo>
                  <a:pt x="985239" y="78726"/>
                </a:lnTo>
                <a:lnTo>
                  <a:pt x="971903" y="78726"/>
                </a:lnTo>
                <a:lnTo>
                  <a:pt x="972663" y="88425"/>
                </a:lnTo>
                <a:lnTo>
                  <a:pt x="976241" y="95615"/>
                </a:lnTo>
                <a:lnTo>
                  <a:pt x="982636" y="100298"/>
                </a:lnTo>
                <a:lnTo>
                  <a:pt x="989031" y="104980"/>
                </a:lnTo>
                <a:lnTo>
                  <a:pt x="996389" y="107322"/>
                </a:lnTo>
                <a:lnTo>
                  <a:pt x="1004710" y="107322"/>
                </a:lnTo>
                <a:lnTo>
                  <a:pt x="1011095" y="107000"/>
                </a:lnTo>
                <a:lnTo>
                  <a:pt x="1024017" y="103535"/>
                </a:lnTo>
                <a:lnTo>
                  <a:pt x="1033273" y="96269"/>
                </a:lnTo>
                <a:lnTo>
                  <a:pt x="1040251" y="83577"/>
                </a:lnTo>
                <a:lnTo>
                  <a:pt x="1042224" y="70739"/>
                </a:lnTo>
                <a:lnTo>
                  <a:pt x="1042224" y="61469"/>
                </a:lnTo>
                <a:lnTo>
                  <a:pt x="1038967" y="53815"/>
                </a:lnTo>
                <a:lnTo>
                  <a:pt x="1032453" y="47777"/>
                </a:lnTo>
                <a:lnTo>
                  <a:pt x="1021573" y="40970"/>
                </a:lnTo>
                <a:lnTo>
                  <a:pt x="1008632" y="38721"/>
                </a:lnTo>
                <a:lnTo>
                  <a:pt x="1003640" y="38721"/>
                </a:lnTo>
                <a:lnTo>
                  <a:pt x="999242" y="39506"/>
                </a:lnTo>
                <a:lnTo>
                  <a:pt x="995438" y="41074"/>
                </a:lnTo>
                <a:lnTo>
                  <a:pt x="993299" y="41978"/>
                </a:lnTo>
                <a:lnTo>
                  <a:pt x="988663" y="45139"/>
                </a:lnTo>
                <a:lnTo>
                  <a:pt x="993013" y="16757"/>
                </a:lnTo>
                <a:lnTo>
                  <a:pt x="1036447" y="16757"/>
                </a:lnTo>
                <a:close/>
              </a:path>
              <a:path w="1333567" h="136060">
                <a:moveTo>
                  <a:pt x="1070134" y="125435"/>
                </a:moveTo>
                <a:lnTo>
                  <a:pt x="1074081" y="122796"/>
                </a:lnTo>
                <a:lnTo>
                  <a:pt x="1076363" y="118517"/>
                </a:lnTo>
                <a:lnTo>
                  <a:pt x="1078645" y="114239"/>
                </a:lnTo>
                <a:lnTo>
                  <a:pt x="1079786" y="109271"/>
                </a:lnTo>
                <a:lnTo>
                  <a:pt x="1079786" y="89209"/>
                </a:lnTo>
                <a:lnTo>
                  <a:pt x="1064524" y="89209"/>
                </a:lnTo>
                <a:lnTo>
                  <a:pt x="1064524" y="104755"/>
                </a:lnTo>
                <a:lnTo>
                  <a:pt x="1072298" y="104755"/>
                </a:lnTo>
                <a:lnTo>
                  <a:pt x="1072500" y="105907"/>
                </a:lnTo>
                <a:lnTo>
                  <a:pt x="1072511" y="108534"/>
                </a:lnTo>
                <a:lnTo>
                  <a:pt x="1071442" y="112741"/>
                </a:lnTo>
                <a:lnTo>
                  <a:pt x="1070110" y="116782"/>
                </a:lnTo>
                <a:lnTo>
                  <a:pt x="1067804" y="119088"/>
                </a:lnTo>
                <a:lnTo>
                  <a:pt x="1064524" y="119658"/>
                </a:lnTo>
                <a:lnTo>
                  <a:pt x="1064524" y="126433"/>
                </a:lnTo>
                <a:lnTo>
                  <a:pt x="1070134" y="1254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678505" y="2897187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678505" y="2924276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1007929" y="2851852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973643" y="3047254"/>
            <a:ext cx="38630" cy="27685"/>
          </a:xfrm>
          <a:custGeom>
            <a:avLst/>
            <a:gdLst/>
            <a:ahLst/>
            <a:cxnLst/>
            <a:rect l="l" t="t" r="r" b="b"/>
            <a:pathLst>
              <a:path w="42493" h="31376">
                <a:moveTo>
                  <a:pt x="0" y="22085"/>
                </a:moveTo>
                <a:lnTo>
                  <a:pt x="10471" y="29053"/>
                </a:lnTo>
                <a:lnTo>
                  <a:pt x="23771" y="31376"/>
                </a:lnTo>
                <a:lnTo>
                  <a:pt x="29700" y="31052"/>
                </a:lnTo>
                <a:lnTo>
                  <a:pt x="42411" y="27294"/>
                </a:lnTo>
                <a:lnTo>
                  <a:pt x="42493" y="10660"/>
                </a:lnTo>
                <a:lnTo>
                  <a:pt x="39331" y="17102"/>
                </a:lnTo>
                <a:lnTo>
                  <a:pt x="33495" y="20323"/>
                </a:lnTo>
                <a:lnTo>
                  <a:pt x="17234" y="20323"/>
                </a:lnTo>
                <a:lnTo>
                  <a:pt x="11576" y="17613"/>
                </a:lnTo>
                <a:lnTo>
                  <a:pt x="8010" y="12193"/>
                </a:lnTo>
                <a:lnTo>
                  <a:pt x="4444" y="6774"/>
                </a:lnTo>
                <a:lnTo>
                  <a:pt x="2661" y="0"/>
                </a:lnTo>
                <a:lnTo>
                  <a:pt x="0" y="22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895341" y="2986284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10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1" y="86998"/>
                </a:lnTo>
                <a:lnTo>
                  <a:pt x="23321" y="84313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824042" y="3005412"/>
            <a:ext cx="16597" cy="93941"/>
          </a:xfrm>
          <a:custGeom>
            <a:avLst/>
            <a:gdLst/>
            <a:ahLst/>
            <a:cxnLst/>
            <a:rect l="l" t="t" r="r" b="b"/>
            <a:pathLst>
              <a:path w="18257" h="106466">
                <a:moveTo>
                  <a:pt x="12837" y="106466"/>
                </a:moveTo>
                <a:lnTo>
                  <a:pt x="12837" y="67459"/>
                </a:lnTo>
                <a:lnTo>
                  <a:pt x="15642" y="70930"/>
                </a:lnTo>
                <a:lnTo>
                  <a:pt x="14977" y="55550"/>
                </a:lnTo>
                <a:lnTo>
                  <a:pt x="13218" y="51414"/>
                </a:lnTo>
                <a:lnTo>
                  <a:pt x="12338" y="46398"/>
                </a:lnTo>
                <a:lnTo>
                  <a:pt x="12338" y="33183"/>
                </a:lnTo>
                <a:lnTo>
                  <a:pt x="13218" y="27145"/>
                </a:lnTo>
                <a:lnTo>
                  <a:pt x="14977" y="22391"/>
                </a:lnTo>
                <a:lnTo>
                  <a:pt x="18257" y="13501"/>
                </a:lnTo>
                <a:lnTo>
                  <a:pt x="17853" y="3969"/>
                </a:lnTo>
                <a:lnTo>
                  <a:pt x="15048" y="6655"/>
                </a:lnTo>
                <a:lnTo>
                  <a:pt x="12481" y="10125"/>
                </a:lnTo>
                <a:lnTo>
                  <a:pt x="12481" y="0"/>
                </a:lnTo>
                <a:lnTo>
                  <a:pt x="0" y="0"/>
                </a:lnTo>
                <a:lnTo>
                  <a:pt x="0" y="106466"/>
                </a:lnTo>
                <a:lnTo>
                  <a:pt x="12837" y="1064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678052" y="3036589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731586" y="2977538"/>
            <a:ext cx="83250" cy="81545"/>
          </a:xfrm>
          <a:custGeom>
            <a:avLst/>
            <a:gdLst/>
            <a:ahLst/>
            <a:cxnLst/>
            <a:rect l="l" t="t" r="r" b="b"/>
            <a:pathLst>
              <a:path w="91575" h="92418">
                <a:moveTo>
                  <a:pt x="14406" y="23782"/>
                </a:moveTo>
                <a:lnTo>
                  <a:pt x="16903" y="21312"/>
                </a:lnTo>
                <a:lnTo>
                  <a:pt x="27754" y="14794"/>
                </a:lnTo>
                <a:lnTo>
                  <a:pt x="40937" y="12621"/>
                </a:lnTo>
                <a:lnTo>
                  <a:pt x="44723" y="12773"/>
                </a:lnTo>
                <a:lnTo>
                  <a:pt x="57429" y="16128"/>
                </a:lnTo>
                <a:lnTo>
                  <a:pt x="67361" y="23888"/>
                </a:lnTo>
                <a:lnTo>
                  <a:pt x="70648" y="28371"/>
                </a:lnTo>
                <a:lnTo>
                  <a:pt x="75431" y="39810"/>
                </a:lnTo>
                <a:lnTo>
                  <a:pt x="77025" y="53625"/>
                </a:lnTo>
                <a:lnTo>
                  <a:pt x="79664" y="92418"/>
                </a:lnTo>
                <a:lnTo>
                  <a:pt x="81180" y="90337"/>
                </a:lnTo>
                <a:lnTo>
                  <a:pt x="86955" y="79564"/>
                </a:lnTo>
                <a:lnTo>
                  <a:pt x="90420" y="67255"/>
                </a:lnTo>
                <a:lnTo>
                  <a:pt x="91575" y="53411"/>
                </a:lnTo>
                <a:lnTo>
                  <a:pt x="90542" y="40528"/>
                </a:lnTo>
                <a:lnTo>
                  <a:pt x="87074" y="28266"/>
                </a:lnTo>
                <a:lnTo>
                  <a:pt x="81162" y="17827"/>
                </a:lnTo>
                <a:lnTo>
                  <a:pt x="76861" y="12904"/>
                </a:lnTo>
                <a:lnTo>
                  <a:pt x="66919" y="5735"/>
                </a:lnTo>
                <a:lnTo>
                  <a:pt x="54659" y="1433"/>
                </a:lnTo>
                <a:lnTo>
                  <a:pt x="40081" y="0"/>
                </a:lnTo>
                <a:lnTo>
                  <a:pt x="32691" y="404"/>
                </a:lnTo>
                <a:lnTo>
                  <a:pt x="19682" y="3579"/>
                </a:lnTo>
                <a:lnTo>
                  <a:pt x="8785" y="9910"/>
                </a:lnTo>
                <a:lnTo>
                  <a:pt x="0" y="19396"/>
                </a:lnTo>
                <a:lnTo>
                  <a:pt x="4848" y="45974"/>
                </a:lnTo>
                <a:lnTo>
                  <a:pt x="8233" y="33441"/>
                </a:lnTo>
                <a:lnTo>
                  <a:pt x="14406" y="23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721990" y="2994652"/>
            <a:ext cx="82017" cy="80539"/>
          </a:xfrm>
          <a:custGeom>
            <a:avLst/>
            <a:gdLst/>
            <a:ahLst/>
            <a:cxnLst/>
            <a:rect l="l" t="t" r="r" b="b"/>
            <a:pathLst>
              <a:path w="90219" h="91277">
                <a:moveTo>
                  <a:pt x="87581" y="34229"/>
                </a:moveTo>
                <a:lnTo>
                  <a:pt x="87222" y="41288"/>
                </a:lnTo>
                <a:lnTo>
                  <a:pt x="84529" y="53848"/>
                </a:lnTo>
                <a:lnTo>
                  <a:pt x="79200" y="65142"/>
                </a:lnTo>
                <a:lnTo>
                  <a:pt x="76228" y="69128"/>
                </a:lnTo>
                <a:lnTo>
                  <a:pt x="65970" y="76220"/>
                </a:lnTo>
                <a:lnTo>
                  <a:pt x="52063" y="78584"/>
                </a:lnTo>
                <a:lnTo>
                  <a:pt x="45320" y="78198"/>
                </a:lnTo>
                <a:lnTo>
                  <a:pt x="32568" y="74429"/>
                </a:lnTo>
                <a:lnTo>
                  <a:pt x="23499" y="66639"/>
                </a:lnTo>
                <a:lnTo>
                  <a:pt x="20745" y="62396"/>
                </a:lnTo>
                <a:lnTo>
                  <a:pt x="16205" y="50783"/>
                </a:lnTo>
                <a:lnTo>
                  <a:pt x="14691" y="37295"/>
                </a:lnTo>
                <a:lnTo>
                  <a:pt x="15403" y="26578"/>
                </a:lnTo>
                <a:lnTo>
                  <a:pt x="10555" y="0"/>
                </a:lnTo>
                <a:lnTo>
                  <a:pt x="4748" y="10620"/>
                </a:lnTo>
                <a:lnTo>
                  <a:pt x="1187" y="22804"/>
                </a:lnTo>
                <a:lnTo>
                  <a:pt x="0" y="36368"/>
                </a:lnTo>
                <a:lnTo>
                  <a:pt x="55" y="39493"/>
                </a:lnTo>
                <a:lnTo>
                  <a:pt x="1764" y="53002"/>
                </a:lnTo>
                <a:lnTo>
                  <a:pt x="5858" y="64938"/>
                </a:lnTo>
                <a:lnTo>
                  <a:pt x="12338" y="75303"/>
                </a:lnTo>
                <a:lnTo>
                  <a:pt x="14500" y="77639"/>
                </a:lnTo>
                <a:lnTo>
                  <a:pt x="24489" y="85216"/>
                </a:lnTo>
                <a:lnTo>
                  <a:pt x="36439" y="89762"/>
                </a:lnTo>
                <a:lnTo>
                  <a:pt x="50352" y="91277"/>
                </a:lnTo>
                <a:lnTo>
                  <a:pt x="56935" y="90963"/>
                </a:lnTo>
                <a:lnTo>
                  <a:pt x="70028" y="88045"/>
                </a:lnTo>
                <a:lnTo>
                  <a:pt x="81123" y="82065"/>
                </a:lnTo>
                <a:lnTo>
                  <a:pt x="90219" y="73021"/>
                </a:lnTo>
                <a:lnTo>
                  <a:pt x="87581" y="34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837658" y="3003461"/>
            <a:ext cx="47525" cy="71289"/>
          </a:xfrm>
          <a:custGeom>
            <a:avLst/>
            <a:gdLst/>
            <a:ahLst/>
            <a:cxnLst/>
            <a:rect l="l" t="t" r="r" b="b"/>
            <a:pathLst>
              <a:path w="52277" h="80794">
                <a:moveTo>
                  <a:pt x="5491" y="77015"/>
                </a:moveTo>
                <a:lnTo>
                  <a:pt x="9390" y="79534"/>
                </a:lnTo>
                <a:lnTo>
                  <a:pt x="14216" y="80794"/>
                </a:lnTo>
                <a:lnTo>
                  <a:pt x="27291" y="80794"/>
                </a:lnTo>
                <a:lnTo>
                  <a:pt x="33710" y="78536"/>
                </a:lnTo>
                <a:lnTo>
                  <a:pt x="39226" y="74019"/>
                </a:lnTo>
                <a:lnTo>
                  <a:pt x="46436" y="65375"/>
                </a:lnTo>
                <a:lnTo>
                  <a:pt x="50817" y="53465"/>
                </a:lnTo>
                <a:lnTo>
                  <a:pt x="52277" y="38364"/>
                </a:lnTo>
                <a:lnTo>
                  <a:pt x="52078" y="33070"/>
                </a:lnTo>
                <a:lnTo>
                  <a:pt x="49291" y="19964"/>
                </a:lnTo>
                <a:lnTo>
                  <a:pt x="43219" y="9947"/>
                </a:lnTo>
                <a:lnTo>
                  <a:pt x="37181" y="3315"/>
                </a:lnTo>
                <a:lnTo>
                  <a:pt x="29835" y="0"/>
                </a:lnTo>
                <a:lnTo>
                  <a:pt x="15333" y="0"/>
                </a:lnTo>
                <a:lnTo>
                  <a:pt x="10246" y="1425"/>
                </a:lnTo>
                <a:lnTo>
                  <a:pt x="5919" y="4278"/>
                </a:lnTo>
                <a:lnTo>
                  <a:pt x="2876" y="6179"/>
                </a:lnTo>
                <a:lnTo>
                  <a:pt x="3280" y="15711"/>
                </a:lnTo>
                <a:lnTo>
                  <a:pt x="9366" y="11266"/>
                </a:lnTo>
                <a:lnTo>
                  <a:pt x="27101" y="11266"/>
                </a:lnTo>
                <a:lnTo>
                  <a:pt x="33187" y="15474"/>
                </a:lnTo>
                <a:lnTo>
                  <a:pt x="36515" y="23888"/>
                </a:lnTo>
                <a:lnTo>
                  <a:pt x="38275" y="28262"/>
                </a:lnTo>
                <a:lnTo>
                  <a:pt x="39154" y="33491"/>
                </a:lnTo>
                <a:lnTo>
                  <a:pt x="39154" y="49560"/>
                </a:lnTo>
                <a:lnTo>
                  <a:pt x="37169" y="57059"/>
                </a:lnTo>
                <a:lnTo>
                  <a:pt x="33199" y="62075"/>
                </a:lnTo>
                <a:lnTo>
                  <a:pt x="29229" y="67090"/>
                </a:lnTo>
                <a:lnTo>
                  <a:pt x="24248" y="69598"/>
                </a:lnTo>
                <a:lnTo>
                  <a:pt x="9414" y="69598"/>
                </a:lnTo>
                <a:lnTo>
                  <a:pt x="3328" y="65652"/>
                </a:lnTo>
                <a:lnTo>
                  <a:pt x="0" y="57761"/>
                </a:lnTo>
                <a:lnTo>
                  <a:pt x="665" y="73140"/>
                </a:lnTo>
                <a:lnTo>
                  <a:pt x="3209" y="75588"/>
                </a:lnTo>
                <a:lnTo>
                  <a:pt x="5491" y="77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941536" y="2980715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964068" y="3003147"/>
            <a:ext cx="64706" cy="68191"/>
          </a:xfrm>
          <a:custGeom>
            <a:avLst/>
            <a:gdLst/>
            <a:ahLst/>
            <a:cxnLst/>
            <a:rect l="l" t="t" r="r" b="b"/>
            <a:pathLst>
              <a:path w="71177" h="77283">
                <a:moveTo>
                  <a:pt x="62191" y="69313"/>
                </a:moveTo>
                <a:lnTo>
                  <a:pt x="65450" y="64192"/>
                </a:lnTo>
                <a:lnTo>
                  <a:pt x="69745" y="52515"/>
                </a:lnTo>
                <a:lnTo>
                  <a:pt x="71177" y="38793"/>
                </a:lnTo>
                <a:lnTo>
                  <a:pt x="70873" y="32474"/>
                </a:lnTo>
                <a:lnTo>
                  <a:pt x="67672" y="19570"/>
                </a:lnTo>
                <a:lnTo>
                  <a:pt x="60978" y="9840"/>
                </a:lnTo>
                <a:lnTo>
                  <a:pt x="48969" y="2204"/>
                </a:lnTo>
                <a:lnTo>
                  <a:pt x="36016" y="0"/>
                </a:lnTo>
                <a:lnTo>
                  <a:pt x="32395" y="144"/>
                </a:lnTo>
                <a:lnTo>
                  <a:pt x="19763" y="3530"/>
                </a:lnTo>
                <a:lnTo>
                  <a:pt x="9770" y="11410"/>
                </a:lnTo>
                <a:lnTo>
                  <a:pt x="6086" y="16567"/>
                </a:lnTo>
                <a:lnTo>
                  <a:pt x="1521" y="28098"/>
                </a:lnTo>
                <a:lnTo>
                  <a:pt x="0" y="42073"/>
                </a:lnTo>
                <a:lnTo>
                  <a:pt x="225" y="47502"/>
                </a:lnTo>
                <a:lnTo>
                  <a:pt x="3097" y="60404"/>
                </a:lnTo>
                <a:lnTo>
                  <a:pt x="9271" y="70704"/>
                </a:lnTo>
                <a:lnTo>
                  <a:pt x="10533" y="72074"/>
                </a:lnTo>
                <a:lnTo>
                  <a:pt x="13194" y="49988"/>
                </a:lnTo>
                <a:lnTo>
                  <a:pt x="13194" y="33397"/>
                </a:lnTo>
                <a:lnTo>
                  <a:pt x="14977" y="26170"/>
                </a:lnTo>
                <a:lnTo>
                  <a:pt x="18543" y="20180"/>
                </a:lnTo>
                <a:lnTo>
                  <a:pt x="22109" y="14190"/>
                </a:lnTo>
                <a:lnTo>
                  <a:pt x="27814" y="11195"/>
                </a:lnTo>
                <a:lnTo>
                  <a:pt x="44503" y="11195"/>
                </a:lnTo>
                <a:lnTo>
                  <a:pt x="50732" y="14713"/>
                </a:lnTo>
                <a:lnTo>
                  <a:pt x="54345" y="21749"/>
                </a:lnTo>
                <a:lnTo>
                  <a:pt x="56628" y="26218"/>
                </a:lnTo>
                <a:lnTo>
                  <a:pt x="57769" y="32018"/>
                </a:lnTo>
                <a:lnTo>
                  <a:pt x="57769" y="47041"/>
                </a:lnTo>
                <a:lnTo>
                  <a:pt x="56188" y="54208"/>
                </a:lnTo>
                <a:lnTo>
                  <a:pt x="53026" y="60649"/>
                </a:lnTo>
                <a:lnTo>
                  <a:pt x="52945" y="77283"/>
                </a:lnTo>
                <a:lnTo>
                  <a:pt x="62191" y="69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046258" y="3003587"/>
            <a:ext cx="56602" cy="68899"/>
          </a:xfrm>
          <a:custGeom>
            <a:avLst/>
            <a:gdLst/>
            <a:ahLst/>
            <a:cxnLst/>
            <a:rect l="l" t="t" r="r" b="b"/>
            <a:pathLst>
              <a:path w="62262" h="78085">
                <a:moveTo>
                  <a:pt x="12837" y="78085"/>
                </a:moveTo>
                <a:lnTo>
                  <a:pt x="12837" y="33088"/>
                </a:lnTo>
                <a:lnTo>
                  <a:pt x="13158" y="29249"/>
                </a:lnTo>
                <a:lnTo>
                  <a:pt x="13800" y="26563"/>
                </a:lnTo>
                <a:lnTo>
                  <a:pt x="14442" y="23877"/>
                </a:lnTo>
                <a:lnTo>
                  <a:pt x="15833" y="21274"/>
                </a:lnTo>
                <a:lnTo>
                  <a:pt x="17972" y="18754"/>
                </a:lnTo>
                <a:lnTo>
                  <a:pt x="20635" y="15617"/>
                </a:lnTo>
                <a:lnTo>
                  <a:pt x="23725" y="13525"/>
                </a:lnTo>
                <a:lnTo>
                  <a:pt x="27244" y="12479"/>
                </a:lnTo>
                <a:lnTo>
                  <a:pt x="29193" y="11861"/>
                </a:lnTo>
                <a:lnTo>
                  <a:pt x="31689" y="11552"/>
                </a:lnTo>
                <a:lnTo>
                  <a:pt x="40723" y="11552"/>
                </a:lnTo>
                <a:lnTo>
                  <a:pt x="44860" y="13929"/>
                </a:lnTo>
                <a:lnTo>
                  <a:pt x="47142" y="18683"/>
                </a:lnTo>
                <a:lnTo>
                  <a:pt x="48521" y="21535"/>
                </a:lnTo>
                <a:lnTo>
                  <a:pt x="49210" y="25291"/>
                </a:lnTo>
                <a:lnTo>
                  <a:pt x="49210" y="78085"/>
                </a:lnTo>
                <a:lnTo>
                  <a:pt x="62262" y="78085"/>
                </a:lnTo>
                <a:lnTo>
                  <a:pt x="62262" y="21393"/>
                </a:lnTo>
                <a:lnTo>
                  <a:pt x="61216" y="15474"/>
                </a:lnTo>
                <a:lnTo>
                  <a:pt x="59124" y="11338"/>
                </a:lnTo>
                <a:lnTo>
                  <a:pt x="55320" y="3779"/>
                </a:lnTo>
                <a:lnTo>
                  <a:pt x="47998" y="0"/>
                </a:lnTo>
                <a:lnTo>
                  <a:pt x="32212" y="0"/>
                </a:lnTo>
                <a:lnTo>
                  <a:pt x="27719" y="974"/>
                </a:lnTo>
                <a:lnTo>
                  <a:pt x="23678" y="2923"/>
                </a:lnTo>
                <a:lnTo>
                  <a:pt x="19636" y="4872"/>
                </a:lnTo>
                <a:lnTo>
                  <a:pt x="15809" y="8081"/>
                </a:lnTo>
                <a:lnTo>
                  <a:pt x="12195" y="12550"/>
                </a:lnTo>
                <a:lnTo>
                  <a:pt x="12195" y="1711"/>
                </a:lnTo>
                <a:lnTo>
                  <a:pt x="0" y="1711"/>
                </a:lnTo>
                <a:lnTo>
                  <a:pt x="0" y="78085"/>
                </a:lnTo>
                <a:lnTo>
                  <a:pt x="12837" y="78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1119437" y="3003336"/>
            <a:ext cx="57315" cy="71729"/>
          </a:xfrm>
          <a:custGeom>
            <a:avLst/>
            <a:gdLst/>
            <a:ahLst/>
            <a:cxnLst/>
            <a:rect l="l" t="t" r="r" b="b"/>
            <a:pathLst>
              <a:path w="63046" h="81293">
                <a:moveTo>
                  <a:pt x="18780" y="68386"/>
                </a:moveTo>
                <a:lnTo>
                  <a:pt x="15547" y="64250"/>
                </a:lnTo>
                <a:lnTo>
                  <a:pt x="13788" y="61968"/>
                </a:lnTo>
                <a:lnTo>
                  <a:pt x="12718" y="58688"/>
                </a:lnTo>
                <a:lnTo>
                  <a:pt x="12338" y="54409"/>
                </a:lnTo>
                <a:lnTo>
                  <a:pt x="0" y="54409"/>
                </a:lnTo>
                <a:lnTo>
                  <a:pt x="332" y="62015"/>
                </a:lnTo>
                <a:lnTo>
                  <a:pt x="2864" y="68398"/>
                </a:lnTo>
                <a:lnTo>
                  <a:pt x="7595" y="73556"/>
                </a:lnTo>
                <a:lnTo>
                  <a:pt x="12326" y="78714"/>
                </a:lnTo>
                <a:lnTo>
                  <a:pt x="20373" y="81293"/>
                </a:lnTo>
                <a:lnTo>
                  <a:pt x="42292" y="81293"/>
                </a:lnTo>
                <a:lnTo>
                  <a:pt x="50149" y="78821"/>
                </a:lnTo>
                <a:lnTo>
                  <a:pt x="55308" y="73877"/>
                </a:lnTo>
                <a:lnTo>
                  <a:pt x="60467" y="68933"/>
                </a:lnTo>
                <a:lnTo>
                  <a:pt x="63046" y="63062"/>
                </a:lnTo>
                <a:lnTo>
                  <a:pt x="63046" y="49227"/>
                </a:lnTo>
                <a:lnTo>
                  <a:pt x="60550" y="44069"/>
                </a:lnTo>
                <a:lnTo>
                  <a:pt x="55558" y="40789"/>
                </a:lnTo>
                <a:lnTo>
                  <a:pt x="52420" y="38697"/>
                </a:lnTo>
                <a:lnTo>
                  <a:pt x="46239" y="36534"/>
                </a:lnTo>
                <a:lnTo>
                  <a:pt x="37015" y="34300"/>
                </a:lnTo>
                <a:lnTo>
                  <a:pt x="28528" y="32231"/>
                </a:lnTo>
                <a:lnTo>
                  <a:pt x="24819" y="31328"/>
                </a:lnTo>
                <a:lnTo>
                  <a:pt x="22014" y="30283"/>
                </a:lnTo>
                <a:lnTo>
                  <a:pt x="20112" y="29094"/>
                </a:lnTo>
                <a:lnTo>
                  <a:pt x="16831" y="27097"/>
                </a:lnTo>
                <a:lnTo>
                  <a:pt x="15191" y="24435"/>
                </a:lnTo>
                <a:lnTo>
                  <a:pt x="15191" y="18064"/>
                </a:lnTo>
                <a:lnTo>
                  <a:pt x="16439" y="15616"/>
                </a:lnTo>
                <a:lnTo>
                  <a:pt x="18935" y="13762"/>
                </a:lnTo>
                <a:lnTo>
                  <a:pt x="21431" y="11908"/>
                </a:lnTo>
                <a:lnTo>
                  <a:pt x="25104" y="10981"/>
                </a:lnTo>
                <a:lnTo>
                  <a:pt x="37229" y="10981"/>
                </a:lnTo>
                <a:lnTo>
                  <a:pt x="42340" y="12669"/>
                </a:lnTo>
                <a:lnTo>
                  <a:pt x="45288" y="16044"/>
                </a:lnTo>
                <a:lnTo>
                  <a:pt x="47095" y="18421"/>
                </a:lnTo>
                <a:lnTo>
                  <a:pt x="48117" y="21060"/>
                </a:lnTo>
                <a:lnTo>
                  <a:pt x="48355" y="23959"/>
                </a:lnTo>
                <a:lnTo>
                  <a:pt x="60479" y="23959"/>
                </a:lnTo>
                <a:lnTo>
                  <a:pt x="60574" y="19015"/>
                </a:lnTo>
                <a:lnTo>
                  <a:pt x="59029" y="14404"/>
                </a:lnTo>
                <a:lnTo>
                  <a:pt x="55843" y="10125"/>
                </a:lnTo>
                <a:lnTo>
                  <a:pt x="45116" y="2261"/>
                </a:lnTo>
                <a:lnTo>
                  <a:pt x="30952" y="0"/>
                </a:lnTo>
                <a:lnTo>
                  <a:pt x="22156" y="0"/>
                </a:lnTo>
                <a:lnTo>
                  <a:pt x="15155" y="2233"/>
                </a:lnTo>
                <a:lnTo>
                  <a:pt x="9949" y="6702"/>
                </a:lnTo>
                <a:lnTo>
                  <a:pt x="4742" y="11171"/>
                </a:lnTo>
                <a:lnTo>
                  <a:pt x="2139" y="17018"/>
                </a:lnTo>
                <a:lnTo>
                  <a:pt x="2139" y="30377"/>
                </a:lnTo>
                <a:lnTo>
                  <a:pt x="4897" y="35179"/>
                </a:lnTo>
                <a:lnTo>
                  <a:pt x="10412" y="38649"/>
                </a:lnTo>
                <a:lnTo>
                  <a:pt x="13503" y="40646"/>
                </a:lnTo>
                <a:lnTo>
                  <a:pt x="18305" y="42453"/>
                </a:lnTo>
                <a:lnTo>
                  <a:pt x="24819" y="44069"/>
                </a:lnTo>
                <a:lnTo>
                  <a:pt x="35018" y="46636"/>
                </a:lnTo>
                <a:lnTo>
                  <a:pt x="40486" y="48015"/>
                </a:lnTo>
                <a:lnTo>
                  <a:pt x="44147" y="49227"/>
                </a:lnTo>
                <a:lnTo>
                  <a:pt x="46001" y="50273"/>
                </a:lnTo>
                <a:lnTo>
                  <a:pt x="48901" y="51985"/>
                </a:lnTo>
                <a:lnTo>
                  <a:pt x="50352" y="54481"/>
                </a:lnTo>
                <a:lnTo>
                  <a:pt x="50352" y="62087"/>
                </a:lnTo>
                <a:lnTo>
                  <a:pt x="48545" y="65284"/>
                </a:lnTo>
                <a:lnTo>
                  <a:pt x="44931" y="67352"/>
                </a:lnTo>
                <a:lnTo>
                  <a:pt x="41318" y="69420"/>
                </a:lnTo>
                <a:lnTo>
                  <a:pt x="37134" y="70454"/>
                </a:lnTo>
                <a:lnTo>
                  <a:pt x="24391" y="70454"/>
                </a:lnTo>
                <a:lnTo>
                  <a:pt x="18780" y="68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1738972" y="2982068"/>
            <a:ext cx="141386" cy="92996"/>
          </a:xfrm>
          <a:custGeom>
            <a:avLst/>
            <a:gdLst/>
            <a:ahLst/>
            <a:cxnLst/>
            <a:rect l="l" t="t" r="r" b="b"/>
            <a:pathLst>
              <a:path w="155525" h="105396">
                <a:moveTo>
                  <a:pt x="99396" y="67911"/>
                </a:moveTo>
                <a:lnTo>
                  <a:pt x="101333" y="63074"/>
                </a:lnTo>
                <a:lnTo>
                  <a:pt x="105208" y="59580"/>
                </a:lnTo>
                <a:lnTo>
                  <a:pt x="109083" y="56085"/>
                </a:lnTo>
                <a:lnTo>
                  <a:pt x="114088" y="54338"/>
                </a:lnTo>
                <a:lnTo>
                  <a:pt x="126545" y="54338"/>
                </a:lnTo>
                <a:lnTo>
                  <a:pt x="131728" y="56050"/>
                </a:lnTo>
                <a:lnTo>
                  <a:pt x="135769" y="59472"/>
                </a:lnTo>
                <a:lnTo>
                  <a:pt x="139811" y="62895"/>
                </a:lnTo>
                <a:lnTo>
                  <a:pt x="141831" y="67911"/>
                </a:lnTo>
                <a:lnTo>
                  <a:pt x="141831" y="80889"/>
                </a:lnTo>
                <a:lnTo>
                  <a:pt x="139870" y="85679"/>
                </a:lnTo>
                <a:lnTo>
                  <a:pt x="135947" y="88888"/>
                </a:lnTo>
                <a:lnTo>
                  <a:pt x="136405" y="102720"/>
                </a:lnTo>
                <a:lnTo>
                  <a:pt x="146467" y="96019"/>
                </a:lnTo>
                <a:lnTo>
                  <a:pt x="152506" y="89767"/>
                </a:lnTo>
                <a:lnTo>
                  <a:pt x="155525" y="82149"/>
                </a:lnTo>
                <a:lnTo>
                  <a:pt x="155525" y="65558"/>
                </a:lnTo>
                <a:lnTo>
                  <a:pt x="153266" y="59377"/>
                </a:lnTo>
                <a:lnTo>
                  <a:pt x="148749" y="54623"/>
                </a:lnTo>
                <a:lnTo>
                  <a:pt x="146324" y="52104"/>
                </a:lnTo>
                <a:lnTo>
                  <a:pt x="142996" y="49869"/>
                </a:lnTo>
                <a:lnTo>
                  <a:pt x="138765" y="47920"/>
                </a:lnTo>
                <a:lnTo>
                  <a:pt x="138408" y="23294"/>
                </a:lnTo>
                <a:lnTo>
                  <a:pt x="138408" y="31471"/>
                </a:lnTo>
                <a:lnTo>
                  <a:pt x="136815" y="35239"/>
                </a:lnTo>
                <a:lnTo>
                  <a:pt x="133630" y="38401"/>
                </a:lnTo>
                <a:lnTo>
                  <a:pt x="130444" y="41562"/>
                </a:lnTo>
                <a:lnTo>
                  <a:pt x="126022" y="43142"/>
                </a:lnTo>
                <a:lnTo>
                  <a:pt x="115514" y="43142"/>
                </a:lnTo>
                <a:lnTo>
                  <a:pt x="111306" y="41788"/>
                </a:lnTo>
                <a:lnTo>
                  <a:pt x="107740" y="39078"/>
                </a:lnTo>
                <a:lnTo>
                  <a:pt x="104174" y="36368"/>
                </a:lnTo>
                <a:lnTo>
                  <a:pt x="102391" y="32612"/>
                </a:lnTo>
                <a:lnTo>
                  <a:pt x="102391" y="23532"/>
                </a:lnTo>
                <a:lnTo>
                  <a:pt x="103770" y="19800"/>
                </a:lnTo>
                <a:lnTo>
                  <a:pt x="106528" y="16615"/>
                </a:lnTo>
                <a:lnTo>
                  <a:pt x="109286" y="13430"/>
                </a:lnTo>
                <a:lnTo>
                  <a:pt x="113755" y="11837"/>
                </a:lnTo>
                <a:lnTo>
                  <a:pt x="120649" y="71"/>
                </a:lnTo>
                <a:lnTo>
                  <a:pt x="110522" y="71"/>
                </a:lnTo>
                <a:lnTo>
                  <a:pt x="102700" y="2805"/>
                </a:lnTo>
                <a:lnTo>
                  <a:pt x="97185" y="8272"/>
                </a:lnTo>
                <a:lnTo>
                  <a:pt x="91670" y="13739"/>
                </a:lnTo>
                <a:lnTo>
                  <a:pt x="88912" y="20275"/>
                </a:lnTo>
                <a:lnTo>
                  <a:pt x="88912" y="33967"/>
                </a:lnTo>
                <a:lnTo>
                  <a:pt x="90790" y="38911"/>
                </a:lnTo>
                <a:lnTo>
                  <a:pt x="94546" y="42714"/>
                </a:lnTo>
                <a:lnTo>
                  <a:pt x="96543" y="44759"/>
                </a:lnTo>
                <a:lnTo>
                  <a:pt x="99325" y="46541"/>
                </a:lnTo>
                <a:lnTo>
                  <a:pt x="102890" y="48063"/>
                </a:lnTo>
                <a:lnTo>
                  <a:pt x="97090" y="50392"/>
                </a:lnTo>
                <a:lnTo>
                  <a:pt x="92716" y="53756"/>
                </a:lnTo>
                <a:lnTo>
                  <a:pt x="89768" y="58153"/>
                </a:lnTo>
                <a:lnTo>
                  <a:pt x="86820" y="62551"/>
                </a:lnTo>
                <a:lnTo>
                  <a:pt x="85346" y="67768"/>
                </a:lnTo>
                <a:lnTo>
                  <a:pt x="85347" y="74114"/>
                </a:lnTo>
                <a:lnTo>
                  <a:pt x="87974" y="87499"/>
                </a:lnTo>
                <a:lnTo>
                  <a:pt x="95652" y="97303"/>
                </a:lnTo>
                <a:lnTo>
                  <a:pt x="96499" y="97949"/>
                </a:lnTo>
                <a:lnTo>
                  <a:pt x="99396" y="79416"/>
                </a:lnTo>
                <a:lnTo>
                  <a:pt x="99396" y="67911"/>
                </a:lnTo>
                <a:close/>
              </a:path>
              <a:path w="155525" h="105396">
                <a:moveTo>
                  <a:pt x="14335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4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2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7" y="51557"/>
                </a:lnTo>
                <a:lnTo>
                  <a:pt x="67730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1" y="9484"/>
                </a:lnTo>
                <a:lnTo>
                  <a:pt x="51134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7" y="5608"/>
                </a:lnTo>
                <a:lnTo>
                  <a:pt x="7417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6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3" y="21750"/>
                </a:lnTo>
                <a:lnTo>
                  <a:pt x="21918" y="15093"/>
                </a:lnTo>
                <a:lnTo>
                  <a:pt x="28004" y="11766"/>
                </a:lnTo>
                <a:lnTo>
                  <a:pt x="42744" y="11766"/>
                </a:lnTo>
                <a:lnTo>
                  <a:pt x="47499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4" y="25220"/>
                </a:lnTo>
                <a:lnTo>
                  <a:pt x="56414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3" y="47231"/>
                </a:lnTo>
                <a:lnTo>
                  <a:pt x="43790" y="50273"/>
                </a:lnTo>
                <a:lnTo>
                  <a:pt x="37656" y="53839"/>
                </a:lnTo>
                <a:lnTo>
                  <a:pt x="23963" y="61754"/>
                </a:lnTo>
                <a:lnTo>
                  <a:pt x="23698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4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5" y="90350"/>
                </a:lnTo>
                <a:close/>
              </a:path>
              <a:path w="155525" h="105396">
                <a:moveTo>
                  <a:pt x="138123" y="2650"/>
                </a:moveTo>
                <a:lnTo>
                  <a:pt x="130444" y="71"/>
                </a:lnTo>
                <a:lnTo>
                  <a:pt x="120649" y="71"/>
                </a:lnTo>
                <a:lnTo>
                  <a:pt x="113755" y="11837"/>
                </a:lnTo>
                <a:lnTo>
                  <a:pt x="126165" y="11837"/>
                </a:lnTo>
                <a:lnTo>
                  <a:pt x="130800" y="13430"/>
                </a:lnTo>
                <a:lnTo>
                  <a:pt x="133843" y="16615"/>
                </a:lnTo>
                <a:lnTo>
                  <a:pt x="136886" y="19800"/>
                </a:lnTo>
                <a:lnTo>
                  <a:pt x="138408" y="23294"/>
                </a:lnTo>
                <a:lnTo>
                  <a:pt x="138765" y="47920"/>
                </a:lnTo>
                <a:lnTo>
                  <a:pt x="142568" y="45781"/>
                </a:lnTo>
                <a:lnTo>
                  <a:pt x="145374" y="43594"/>
                </a:lnTo>
                <a:lnTo>
                  <a:pt x="147180" y="41360"/>
                </a:lnTo>
                <a:lnTo>
                  <a:pt x="150413" y="37414"/>
                </a:lnTo>
                <a:lnTo>
                  <a:pt x="152030" y="32256"/>
                </a:lnTo>
                <a:lnTo>
                  <a:pt x="152030" y="18992"/>
                </a:lnTo>
                <a:lnTo>
                  <a:pt x="149249" y="12966"/>
                </a:lnTo>
                <a:lnTo>
                  <a:pt x="143686" y="7808"/>
                </a:lnTo>
                <a:lnTo>
                  <a:pt x="138123" y="2650"/>
                </a:lnTo>
                <a:close/>
              </a:path>
              <a:path w="155525" h="105396">
                <a:moveTo>
                  <a:pt x="135947" y="88888"/>
                </a:moveTo>
                <a:lnTo>
                  <a:pt x="132025" y="92097"/>
                </a:lnTo>
                <a:lnTo>
                  <a:pt x="127092" y="93701"/>
                </a:lnTo>
                <a:lnTo>
                  <a:pt x="113731" y="93701"/>
                </a:lnTo>
                <a:lnTo>
                  <a:pt x="108251" y="91764"/>
                </a:lnTo>
                <a:lnTo>
                  <a:pt x="104709" y="87890"/>
                </a:lnTo>
                <a:lnTo>
                  <a:pt x="101167" y="84015"/>
                </a:lnTo>
                <a:lnTo>
                  <a:pt x="99396" y="79416"/>
                </a:lnTo>
                <a:lnTo>
                  <a:pt x="96499" y="97949"/>
                </a:lnTo>
                <a:lnTo>
                  <a:pt x="107623" y="103534"/>
                </a:lnTo>
                <a:lnTo>
                  <a:pt x="120863" y="105396"/>
                </a:lnTo>
                <a:lnTo>
                  <a:pt x="123094" y="105352"/>
                </a:lnTo>
                <a:lnTo>
                  <a:pt x="136405" y="102720"/>
                </a:lnTo>
                <a:lnTo>
                  <a:pt x="135947" y="88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75913" y="3108602"/>
            <a:ext cx="1250068" cy="102624"/>
          </a:xfrm>
          <a:custGeom>
            <a:avLst/>
            <a:gdLst/>
            <a:ahLst/>
            <a:cxnLst/>
            <a:rect l="l" t="t" r="r" b="b"/>
            <a:pathLst>
              <a:path w="1375075" h="116307">
                <a:moveTo>
                  <a:pt x="330188" y="40350"/>
                </a:moveTo>
                <a:lnTo>
                  <a:pt x="335133" y="38222"/>
                </a:lnTo>
                <a:lnTo>
                  <a:pt x="349254" y="38222"/>
                </a:lnTo>
                <a:lnTo>
                  <a:pt x="355126" y="41312"/>
                </a:lnTo>
                <a:lnTo>
                  <a:pt x="358645" y="47492"/>
                </a:lnTo>
                <a:lnTo>
                  <a:pt x="360546" y="50820"/>
                </a:lnTo>
                <a:lnTo>
                  <a:pt x="361759" y="55265"/>
                </a:lnTo>
                <a:lnTo>
                  <a:pt x="362282" y="60827"/>
                </a:lnTo>
                <a:lnTo>
                  <a:pt x="319846" y="60827"/>
                </a:lnTo>
                <a:lnTo>
                  <a:pt x="320084" y="54267"/>
                </a:lnTo>
                <a:lnTo>
                  <a:pt x="315710" y="38507"/>
                </a:lnTo>
                <a:lnTo>
                  <a:pt x="312216" y="43215"/>
                </a:lnTo>
                <a:lnTo>
                  <a:pt x="307348" y="54677"/>
                </a:lnTo>
                <a:lnTo>
                  <a:pt x="305725" y="68386"/>
                </a:lnTo>
                <a:lnTo>
                  <a:pt x="306021" y="74593"/>
                </a:lnTo>
                <a:lnTo>
                  <a:pt x="309134" y="87440"/>
                </a:lnTo>
                <a:lnTo>
                  <a:pt x="315639" y="97445"/>
                </a:lnTo>
                <a:lnTo>
                  <a:pt x="327059" y="105403"/>
                </a:lnTo>
                <a:lnTo>
                  <a:pt x="339816" y="107821"/>
                </a:lnTo>
                <a:lnTo>
                  <a:pt x="343715" y="107821"/>
                </a:lnTo>
                <a:lnTo>
                  <a:pt x="347210" y="107441"/>
                </a:lnTo>
                <a:lnTo>
                  <a:pt x="350300" y="106680"/>
                </a:lnTo>
                <a:lnTo>
                  <a:pt x="356053" y="105349"/>
                </a:lnTo>
                <a:lnTo>
                  <a:pt x="360879" y="102782"/>
                </a:lnTo>
                <a:lnTo>
                  <a:pt x="364778" y="98978"/>
                </a:lnTo>
                <a:lnTo>
                  <a:pt x="367108" y="96792"/>
                </a:lnTo>
                <a:lnTo>
                  <a:pt x="369212" y="93975"/>
                </a:lnTo>
                <a:lnTo>
                  <a:pt x="371090" y="90528"/>
                </a:lnTo>
                <a:lnTo>
                  <a:pt x="372968" y="87081"/>
                </a:lnTo>
                <a:lnTo>
                  <a:pt x="374074" y="83956"/>
                </a:lnTo>
                <a:lnTo>
                  <a:pt x="374406" y="81151"/>
                </a:lnTo>
                <a:lnTo>
                  <a:pt x="361783" y="81151"/>
                </a:lnTo>
                <a:lnTo>
                  <a:pt x="360832" y="84526"/>
                </a:lnTo>
                <a:lnTo>
                  <a:pt x="359215" y="87497"/>
                </a:lnTo>
                <a:lnTo>
                  <a:pt x="356933" y="90065"/>
                </a:lnTo>
                <a:lnTo>
                  <a:pt x="352939" y="94486"/>
                </a:lnTo>
                <a:lnTo>
                  <a:pt x="347590" y="96696"/>
                </a:lnTo>
                <a:lnTo>
                  <a:pt x="333706" y="96696"/>
                </a:lnTo>
                <a:lnTo>
                  <a:pt x="328405" y="94355"/>
                </a:lnTo>
                <a:lnTo>
                  <a:pt x="324981" y="89672"/>
                </a:lnTo>
                <a:lnTo>
                  <a:pt x="321558" y="84990"/>
                </a:lnTo>
                <a:lnTo>
                  <a:pt x="319728" y="78774"/>
                </a:lnTo>
                <a:lnTo>
                  <a:pt x="319490" y="71025"/>
                </a:lnTo>
                <a:lnTo>
                  <a:pt x="375476" y="71025"/>
                </a:lnTo>
                <a:lnTo>
                  <a:pt x="375476" y="63323"/>
                </a:lnTo>
                <a:lnTo>
                  <a:pt x="375096" y="57714"/>
                </a:lnTo>
                <a:lnTo>
                  <a:pt x="374335" y="54196"/>
                </a:lnTo>
                <a:lnTo>
                  <a:pt x="373479" y="49061"/>
                </a:lnTo>
                <a:lnTo>
                  <a:pt x="371767" y="44569"/>
                </a:lnTo>
                <a:lnTo>
                  <a:pt x="369200" y="40718"/>
                </a:lnTo>
                <a:lnTo>
                  <a:pt x="366537" y="36677"/>
                </a:lnTo>
                <a:lnTo>
                  <a:pt x="362662" y="33385"/>
                </a:lnTo>
                <a:lnTo>
                  <a:pt x="357575" y="30841"/>
                </a:lnTo>
                <a:lnTo>
                  <a:pt x="352487" y="28298"/>
                </a:lnTo>
                <a:lnTo>
                  <a:pt x="347233" y="27026"/>
                </a:lnTo>
                <a:lnTo>
                  <a:pt x="341813" y="27026"/>
                </a:lnTo>
                <a:lnTo>
                  <a:pt x="338363" y="27163"/>
                </a:lnTo>
                <a:lnTo>
                  <a:pt x="330188" y="40350"/>
                </a:lnTo>
                <a:close/>
              </a:path>
              <a:path w="1375075" h="116307">
                <a:moveTo>
                  <a:pt x="320084" y="54267"/>
                </a:moveTo>
                <a:lnTo>
                  <a:pt x="322200" y="48859"/>
                </a:lnTo>
                <a:lnTo>
                  <a:pt x="326194" y="44604"/>
                </a:lnTo>
                <a:lnTo>
                  <a:pt x="330188" y="40350"/>
                </a:lnTo>
                <a:lnTo>
                  <a:pt x="338363" y="27163"/>
                </a:lnTo>
                <a:lnTo>
                  <a:pt x="325820" y="30558"/>
                </a:lnTo>
                <a:lnTo>
                  <a:pt x="315710" y="38507"/>
                </a:lnTo>
                <a:lnTo>
                  <a:pt x="320084" y="54267"/>
                </a:lnTo>
                <a:close/>
              </a:path>
              <a:path w="1375075" h="116307">
                <a:moveTo>
                  <a:pt x="419029" y="356"/>
                </a:moveTo>
                <a:lnTo>
                  <a:pt x="385794" y="105111"/>
                </a:lnTo>
                <a:lnTo>
                  <a:pt x="396634" y="105111"/>
                </a:lnTo>
                <a:lnTo>
                  <a:pt x="429870" y="356"/>
                </a:lnTo>
                <a:lnTo>
                  <a:pt x="419029" y="356"/>
                </a:lnTo>
                <a:close/>
              </a:path>
              <a:path w="1375075" h="116307">
                <a:moveTo>
                  <a:pt x="436122" y="12812"/>
                </a:moveTo>
                <a:lnTo>
                  <a:pt x="432865" y="20537"/>
                </a:lnTo>
                <a:lnTo>
                  <a:pt x="432865" y="38650"/>
                </a:lnTo>
                <a:lnTo>
                  <a:pt x="436193" y="45187"/>
                </a:lnTo>
                <a:lnTo>
                  <a:pt x="442850" y="49561"/>
                </a:lnTo>
                <a:lnTo>
                  <a:pt x="446701" y="52080"/>
                </a:lnTo>
                <a:lnTo>
                  <a:pt x="453263" y="54386"/>
                </a:lnTo>
                <a:lnTo>
                  <a:pt x="462534" y="56478"/>
                </a:lnTo>
                <a:lnTo>
                  <a:pt x="476727" y="59686"/>
                </a:lnTo>
                <a:lnTo>
                  <a:pt x="484430" y="61446"/>
                </a:lnTo>
                <a:lnTo>
                  <a:pt x="490088" y="63514"/>
                </a:lnTo>
                <a:lnTo>
                  <a:pt x="493701" y="65890"/>
                </a:lnTo>
                <a:lnTo>
                  <a:pt x="497267" y="68315"/>
                </a:lnTo>
                <a:lnTo>
                  <a:pt x="499050" y="72380"/>
                </a:lnTo>
                <a:lnTo>
                  <a:pt x="499050" y="85691"/>
                </a:lnTo>
                <a:lnTo>
                  <a:pt x="494819" y="90968"/>
                </a:lnTo>
                <a:lnTo>
                  <a:pt x="486355" y="93915"/>
                </a:lnTo>
                <a:lnTo>
                  <a:pt x="481981" y="95437"/>
                </a:lnTo>
                <a:lnTo>
                  <a:pt x="477131" y="96197"/>
                </a:lnTo>
                <a:lnTo>
                  <a:pt x="469754" y="96162"/>
                </a:lnTo>
                <a:lnTo>
                  <a:pt x="455948" y="93281"/>
                </a:lnTo>
                <a:lnTo>
                  <a:pt x="446915" y="85786"/>
                </a:lnTo>
                <a:lnTo>
                  <a:pt x="444443" y="82078"/>
                </a:lnTo>
                <a:lnTo>
                  <a:pt x="443040" y="77253"/>
                </a:lnTo>
                <a:lnTo>
                  <a:pt x="442707" y="71310"/>
                </a:lnTo>
                <a:lnTo>
                  <a:pt x="429370" y="71310"/>
                </a:lnTo>
                <a:lnTo>
                  <a:pt x="429498" y="75507"/>
                </a:lnTo>
                <a:lnTo>
                  <a:pt x="432707" y="88196"/>
                </a:lnTo>
                <a:lnTo>
                  <a:pt x="440211" y="98194"/>
                </a:lnTo>
                <a:lnTo>
                  <a:pt x="445248" y="101959"/>
                </a:lnTo>
                <a:lnTo>
                  <a:pt x="456706" y="106623"/>
                </a:lnTo>
                <a:lnTo>
                  <a:pt x="470807" y="108177"/>
                </a:lnTo>
                <a:lnTo>
                  <a:pt x="476172" y="107978"/>
                </a:lnTo>
                <a:lnTo>
                  <a:pt x="488917" y="105644"/>
                </a:lnTo>
                <a:lnTo>
                  <a:pt x="500227" y="100690"/>
                </a:lnTo>
                <a:lnTo>
                  <a:pt x="510267" y="89580"/>
                </a:lnTo>
                <a:lnTo>
                  <a:pt x="512886" y="75803"/>
                </a:lnTo>
                <a:lnTo>
                  <a:pt x="512886" y="66485"/>
                </a:lnTo>
                <a:lnTo>
                  <a:pt x="509558" y="59378"/>
                </a:lnTo>
                <a:lnTo>
                  <a:pt x="502901" y="54481"/>
                </a:lnTo>
                <a:lnTo>
                  <a:pt x="499050" y="51676"/>
                </a:lnTo>
                <a:lnTo>
                  <a:pt x="493582" y="49465"/>
                </a:lnTo>
                <a:lnTo>
                  <a:pt x="486498" y="47849"/>
                </a:lnTo>
                <a:lnTo>
                  <a:pt x="471806" y="44497"/>
                </a:lnTo>
                <a:lnTo>
                  <a:pt x="461916" y="42216"/>
                </a:lnTo>
                <a:lnTo>
                  <a:pt x="455569" y="40314"/>
                </a:lnTo>
                <a:lnTo>
                  <a:pt x="452763" y="38792"/>
                </a:lnTo>
                <a:lnTo>
                  <a:pt x="448484" y="36416"/>
                </a:lnTo>
                <a:lnTo>
                  <a:pt x="446345" y="32660"/>
                </a:lnTo>
                <a:lnTo>
                  <a:pt x="446345" y="22867"/>
                </a:lnTo>
                <a:lnTo>
                  <a:pt x="448175" y="18778"/>
                </a:lnTo>
                <a:lnTo>
                  <a:pt x="451836" y="15260"/>
                </a:lnTo>
                <a:lnTo>
                  <a:pt x="455497" y="11742"/>
                </a:lnTo>
                <a:lnTo>
                  <a:pt x="461512" y="9983"/>
                </a:lnTo>
                <a:lnTo>
                  <a:pt x="480245" y="9983"/>
                </a:lnTo>
                <a:lnTo>
                  <a:pt x="487591" y="12717"/>
                </a:lnTo>
                <a:lnTo>
                  <a:pt x="491918" y="18184"/>
                </a:lnTo>
                <a:lnTo>
                  <a:pt x="494248" y="21179"/>
                </a:lnTo>
                <a:lnTo>
                  <a:pt x="495769" y="25481"/>
                </a:lnTo>
                <a:lnTo>
                  <a:pt x="496483" y="31091"/>
                </a:lnTo>
                <a:lnTo>
                  <a:pt x="509819" y="31091"/>
                </a:lnTo>
                <a:lnTo>
                  <a:pt x="509726" y="28026"/>
                </a:lnTo>
                <a:lnTo>
                  <a:pt x="506399" y="14876"/>
                </a:lnTo>
                <a:lnTo>
                  <a:pt x="498301" y="5669"/>
                </a:lnTo>
                <a:lnTo>
                  <a:pt x="495292" y="3775"/>
                </a:lnTo>
                <a:lnTo>
                  <a:pt x="483744" y="-767"/>
                </a:lnTo>
                <a:lnTo>
                  <a:pt x="470308" y="-2281"/>
                </a:lnTo>
                <a:lnTo>
                  <a:pt x="465871" y="-2134"/>
                </a:lnTo>
                <a:lnTo>
                  <a:pt x="452706" y="597"/>
                </a:lnTo>
                <a:lnTo>
                  <a:pt x="442636" y="6774"/>
                </a:lnTo>
                <a:lnTo>
                  <a:pt x="436122" y="12812"/>
                </a:lnTo>
                <a:close/>
              </a:path>
              <a:path w="1375075" h="116307">
                <a:moveTo>
                  <a:pt x="573699" y="40456"/>
                </a:moveTo>
                <a:lnTo>
                  <a:pt x="576028" y="44640"/>
                </a:lnTo>
                <a:lnTo>
                  <a:pt x="577455" y="47255"/>
                </a:lnTo>
                <a:lnTo>
                  <a:pt x="578168" y="51367"/>
                </a:lnTo>
                <a:lnTo>
                  <a:pt x="578168" y="105111"/>
                </a:lnTo>
                <a:lnTo>
                  <a:pt x="591362" y="105111"/>
                </a:lnTo>
                <a:lnTo>
                  <a:pt x="591362" y="48609"/>
                </a:lnTo>
                <a:lnTo>
                  <a:pt x="590292" y="42738"/>
                </a:lnTo>
                <a:lnTo>
                  <a:pt x="588153" y="38507"/>
                </a:lnTo>
                <a:lnTo>
                  <a:pt x="584206" y="30758"/>
                </a:lnTo>
                <a:lnTo>
                  <a:pt x="576694" y="26884"/>
                </a:lnTo>
                <a:lnTo>
                  <a:pt x="559435" y="26884"/>
                </a:lnTo>
                <a:lnTo>
                  <a:pt x="554276" y="28238"/>
                </a:lnTo>
                <a:lnTo>
                  <a:pt x="550139" y="30948"/>
                </a:lnTo>
                <a:lnTo>
                  <a:pt x="547714" y="32517"/>
                </a:lnTo>
                <a:lnTo>
                  <a:pt x="544980" y="35227"/>
                </a:lnTo>
                <a:lnTo>
                  <a:pt x="541937" y="39078"/>
                </a:lnTo>
                <a:lnTo>
                  <a:pt x="541937" y="0"/>
                </a:lnTo>
                <a:lnTo>
                  <a:pt x="529100" y="0"/>
                </a:lnTo>
                <a:lnTo>
                  <a:pt x="529100" y="105111"/>
                </a:lnTo>
                <a:lnTo>
                  <a:pt x="541937" y="105111"/>
                </a:lnTo>
                <a:lnTo>
                  <a:pt x="541937" y="54433"/>
                </a:lnTo>
                <a:lnTo>
                  <a:pt x="544101" y="47516"/>
                </a:lnTo>
                <a:lnTo>
                  <a:pt x="548427" y="43855"/>
                </a:lnTo>
                <a:lnTo>
                  <a:pt x="552754" y="40195"/>
                </a:lnTo>
                <a:lnTo>
                  <a:pt x="557580" y="38364"/>
                </a:lnTo>
                <a:lnTo>
                  <a:pt x="569324" y="38364"/>
                </a:lnTo>
                <a:lnTo>
                  <a:pt x="573699" y="40456"/>
                </a:lnTo>
                <a:close/>
              </a:path>
              <a:path w="1375075" h="116307">
                <a:moveTo>
                  <a:pt x="612948" y="72498"/>
                </a:moveTo>
                <a:lnTo>
                  <a:pt x="610737" y="77989"/>
                </a:lnTo>
                <a:lnTo>
                  <a:pt x="610737" y="91538"/>
                </a:lnTo>
                <a:lnTo>
                  <a:pt x="612984" y="96923"/>
                </a:lnTo>
                <a:lnTo>
                  <a:pt x="617477" y="101225"/>
                </a:lnTo>
                <a:lnTo>
                  <a:pt x="621970" y="105527"/>
                </a:lnTo>
                <a:lnTo>
                  <a:pt x="627759" y="107678"/>
                </a:lnTo>
                <a:lnTo>
                  <a:pt x="625501" y="91420"/>
                </a:lnTo>
                <a:lnTo>
                  <a:pt x="624146" y="88496"/>
                </a:lnTo>
                <a:lnTo>
                  <a:pt x="624146" y="79891"/>
                </a:lnTo>
                <a:lnTo>
                  <a:pt x="626119" y="76326"/>
                </a:lnTo>
                <a:lnTo>
                  <a:pt x="630065" y="74091"/>
                </a:lnTo>
                <a:lnTo>
                  <a:pt x="632395" y="72760"/>
                </a:lnTo>
                <a:lnTo>
                  <a:pt x="635890" y="71785"/>
                </a:lnTo>
                <a:lnTo>
                  <a:pt x="640549" y="71167"/>
                </a:lnTo>
                <a:lnTo>
                  <a:pt x="648323" y="70169"/>
                </a:lnTo>
                <a:lnTo>
                  <a:pt x="653125" y="69408"/>
                </a:lnTo>
                <a:lnTo>
                  <a:pt x="655598" y="68743"/>
                </a:lnTo>
                <a:lnTo>
                  <a:pt x="658070" y="68078"/>
                </a:lnTo>
                <a:lnTo>
                  <a:pt x="661660" y="66247"/>
                </a:lnTo>
                <a:lnTo>
                  <a:pt x="661660" y="84479"/>
                </a:lnTo>
                <a:lnTo>
                  <a:pt x="658094" y="90160"/>
                </a:lnTo>
                <a:lnTo>
                  <a:pt x="651033" y="103899"/>
                </a:lnTo>
                <a:lnTo>
                  <a:pt x="655931" y="101379"/>
                </a:lnTo>
                <a:lnTo>
                  <a:pt x="659687" y="98408"/>
                </a:lnTo>
                <a:lnTo>
                  <a:pt x="662302" y="94985"/>
                </a:lnTo>
                <a:lnTo>
                  <a:pt x="662730" y="98028"/>
                </a:lnTo>
                <a:lnTo>
                  <a:pt x="664513" y="102045"/>
                </a:lnTo>
                <a:lnTo>
                  <a:pt x="666510" y="105182"/>
                </a:lnTo>
                <a:lnTo>
                  <a:pt x="669719" y="106751"/>
                </a:lnTo>
                <a:lnTo>
                  <a:pt x="675948" y="106751"/>
                </a:lnTo>
                <a:lnTo>
                  <a:pt x="679466" y="106395"/>
                </a:lnTo>
                <a:lnTo>
                  <a:pt x="682985" y="105468"/>
                </a:lnTo>
                <a:lnTo>
                  <a:pt x="682985" y="95983"/>
                </a:lnTo>
                <a:lnTo>
                  <a:pt x="681416" y="96233"/>
                </a:lnTo>
                <a:lnTo>
                  <a:pt x="678777" y="96411"/>
                </a:lnTo>
                <a:lnTo>
                  <a:pt x="675318" y="95199"/>
                </a:lnTo>
                <a:lnTo>
                  <a:pt x="674498" y="91990"/>
                </a:lnTo>
                <a:lnTo>
                  <a:pt x="674498" y="40765"/>
                </a:lnTo>
                <a:lnTo>
                  <a:pt x="671716" y="35441"/>
                </a:lnTo>
                <a:lnTo>
                  <a:pt x="666153" y="32018"/>
                </a:lnTo>
                <a:lnTo>
                  <a:pt x="660543" y="28595"/>
                </a:lnTo>
                <a:lnTo>
                  <a:pt x="653244" y="26884"/>
                </a:lnTo>
                <a:lnTo>
                  <a:pt x="636508" y="26884"/>
                </a:lnTo>
                <a:lnTo>
                  <a:pt x="629697" y="28726"/>
                </a:lnTo>
                <a:lnTo>
                  <a:pt x="623825" y="32410"/>
                </a:lnTo>
                <a:lnTo>
                  <a:pt x="617953" y="36094"/>
                </a:lnTo>
                <a:lnTo>
                  <a:pt x="614898" y="42644"/>
                </a:lnTo>
                <a:lnTo>
                  <a:pt x="614660" y="52056"/>
                </a:lnTo>
                <a:lnTo>
                  <a:pt x="626642" y="52056"/>
                </a:lnTo>
                <a:lnTo>
                  <a:pt x="627117" y="48110"/>
                </a:lnTo>
                <a:lnTo>
                  <a:pt x="628140" y="45139"/>
                </a:lnTo>
                <a:lnTo>
                  <a:pt x="629709" y="43142"/>
                </a:lnTo>
                <a:lnTo>
                  <a:pt x="632514" y="39529"/>
                </a:lnTo>
                <a:lnTo>
                  <a:pt x="637269" y="37723"/>
                </a:lnTo>
                <a:lnTo>
                  <a:pt x="649773" y="37723"/>
                </a:lnTo>
                <a:lnTo>
                  <a:pt x="654231" y="38710"/>
                </a:lnTo>
                <a:lnTo>
                  <a:pt x="657345" y="40682"/>
                </a:lnTo>
                <a:lnTo>
                  <a:pt x="660459" y="42655"/>
                </a:lnTo>
                <a:lnTo>
                  <a:pt x="662017" y="45829"/>
                </a:lnTo>
                <a:lnTo>
                  <a:pt x="662017" y="52341"/>
                </a:lnTo>
                <a:lnTo>
                  <a:pt x="661161" y="55123"/>
                </a:lnTo>
                <a:lnTo>
                  <a:pt x="658189" y="58450"/>
                </a:lnTo>
                <a:lnTo>
                  <a:pt x="655241" y="58831"/>
                </a:lnTo>
                <a:lnTo>
                  <a:pt x="634772" y="61398"/>
                </a:lnTo>
                <a:lnTo>
                  <a:pt x="627593" y="62301"/>
                </a:lnTo>
                <a:lnTo>
                  <a:pt x="621792" y="64702"/>
                </a:lnTo>
                <a:lnTo>
                  <a:pt x="617370" y="68600"/>
                </a:lnTo>
                <a:lnTo>
                  <a:pt x="612948" y="72498"/>
                </a:lnTo>
                <a:close/>
              </a:path>
              <a:path w="1375075" h="116307">
                <a:moveTo>
                  <a:pt x="658094" y="90160"/>
                </a:moveTo>
                <a:lnTo>
                  <a:pt x="650962" y="93630"/>
                </a:lnTo>
                <a:lnTo>
                  <a:pt x="646730" y="95722"/>
                </a:lnTo>
                <a:lnTo>
                  <a:pt x="642356" y="96768"/>
                </a:lnTo>
                <a:lnTo>
                  <a:pt x="634130" y="96768"/>
                </a:lnTo>
                <a:lnTo>
                  <a:pt x="630921" y="95698"/>
                </a:lnTo>
                <a:lnTo>
                  <a:pt x="628211" y="93559"/>
                </a:lnTo>
                <a:lnTo>
                  <a:pt x="625501" y="91420"/>
                </a:lnTo>
                <a:lnTo>
                  <a:pt x="627759" y="107678"/>
                </a:lnTo>
                <a:lnTo>
                  <a:pt x="640739" y="107678"/>
                </a:lnTo>
                <a:lnTo>
                  <a:pt x="646136" y="106418"/>
                </a:lnTo>
                <a:lnTo>
                  <a:pt x="651033" y="103899"/>
                </a:lnTo>
                <a:lnTo>
                  <a:pt x="658094" y="90160"/>
                </a:lnTo>
                <a:close/>
              </a:path>
              <a:path w="1375075" h="116307">
                <a:moveTo>
                  <a:pt x="699864" y="28738"/>
                </a:moveTo>
                <a:lnTo>
                  <a:pt x="699864" y="105111"/>
                </a:lnTo>
                <a:lnTo>
                  <a:pt x="712701" y="105111"/>
                </a:lnTo>
                <a:lnTo>
                  <a:pt x="712701" y="55764"/>
                </a:lnTo>
                <a:lnTo>
                  <a:pt x="714437" y="50975"/>
                </a:lnTo>
                <a:lnTo>
                  <a:pt x="717908" y="46815"/>
                </a:lnTo>
                <a:lnTo>
                  <a:pt x="721379" y="42655"/>
                </a:lnTo>
                <a:lnTo>
                  <a:pt x="726347" y="40576"/>
                </a:lnTo>
                <a:lnTo>
                  <a:pt x="734276" y="40599"/>
                </a:lnTo>
                <a:lnTo>
                  <a:pt x="737022" y="40932"/>
                </a:lnTo>
                <a:lnTo>
                  <a:pt x="737022" y="27383"/>
                </a:lnTo>
                <a:lnTo>
                  <a:pt x="735643" y="27240"/>
                </a:lnTo>
                <a:lnTo>
                  <a:pt x="732885" y="27026"/>
                </a:lnTo>
                <a:lnTo>
                  <a:pt x="727798" y="27026"/>
                </a:lnTo>
                <a:lnTo>
                  <a:pt x="723304" y="28869"/>
                </a:lnTo>
                <a:lnTo>
                  <a:pt x="719406" y="32553"/>
                </a:lnTo>
                <a:lnTo>
                  <a:pt x="715507" y="36237"/>
                </a:lnTo>
                <a:lnTo>
                  <a:pt x="713058" y="39363"/>
                </a:lnTo>
                <a:lnTo>
                  <a:pt x="712060" y="41930"/>
                </a:lnTo>
                <a:lnTo>
                  <a:pt x="712060" y="28738"/>
                </a:lnTo>
                <a:lnTo>
                  <a:pt x="699864" y="28738"/>
                </a:lnTo>
                <a:close/>
              </a:path>
              <a:path w="1375075" h="116307">
                <a:moveTo>
                  <a:pt x="768379" y="40350"/>
                </a:moveTo>
                <a:lnTo>
                  <a:pt x="773324" y="38222"/>
                </a:lnTo>
                <a:lnTo>
                  <a:pt x="787445" y="38222"/>
                </a:lnTo>
                <a:lnTo>
                  <a:pt x="793317" y="41312"/>
                </a:lnTo>
                <a:lnTo>
                  <a:pt x="796835" y="47492"/>
                </a:lnTo>
                <a:lnTo>
                  <a:pt x="798737" y="50820"/>
                </a:lnTo>
                <a:lnTo>
                  <a:pt x="799950" y="55265"/>
                </a:lnTo>
                <a:lnTo>
                  <a:pt x="800473" y="60827"/>
                </a:lnTo>
                <a:lnTo>
                  <a:pt x="758037" y="60827"/>
                </a:lnTo>
                <a:lnTo>
                  <a:pt x="758275" y="54267"/>
                </a:lnTo>
                <a:lnTo>
                  <a:pt x="753901" y="38507"/>
                </a:lnTo>
                <a:lnTo>
                  <a:pt x="750407" y="43215"/>
                </a:lnTo>
                <a:lnTo>
                  <a:pt x="745539" y="54677"/>
                </a:lnTo>
                <a:lnTo>
                  <a:pt x="743916" y="68386"/>
                </a:lnTo>
                <a:lnTo>
                  <a:pt x="744212" y="74593"/>
                </a:lnTo>
                <a:lnTo>
                  <a:pt x="747324" y="87440"/>
                </a:lnTo>
                <a:lnTo>
                  <a:pt x="753829" y="97445"/>
                </a:lnTo>
                <a:lnTo>
                  <a:pt x="765250" y="105403"/>
                </a:lnTo>
                <a:lnTo>
                  <a:pt x="778007" y="107821"/>
                </a:lnTo>
                <a:lnTo>
                  <a:pt x="781906" y="107821"/>
                </a:lnTo>
                <a:lnTo>
                  <a:pt x="785400" y="107441"/>
                </a:lnTo>
                <a:lnTo>
                  <a:pt x="788491" y="106680"/>
                </a:lnTo>
                <a:lnTo>
                  <a:pt x="794244" y="105349"/>
                </a:lnTo>
                <a:lnTo>
                  <a:pt x="799070" y="102782"/>
                </a:lnTo>
                <a:lnTo>
                  <a:pt x="802969" y="98978"/>
                </a:lnTo>
                <a:lnTo>
                  <a:pt x="805299" y="96792"/>
                </a:lnTo>
                <a:lnTo>
                  <a:pt x="807403" y="93975"/>
                </a:lnTo>
                <a:lnTo>
                  <a:pt x="809281" y="90528"/>
                </a:lnTo>
                <a:lnTo>
                  <a:pt x="811159" y="87081"/>
                </a:lnTo>
                <a:lnTo>
                  <a:pt x="812264" y="83956"/>
                </a:lnTo>
                <a:lnTo>
                  <a:pt x="812597" y="81151"/>
                </a:lnTo>
                <a:lnTo>
                  <a:pt x="799974" y="81151"/>
                </a:lnTo>
                <a:lnTo>
                  <a:pt x="799023" y="84526"/>
                </a:lnTo>
                <a:lnTo>
                  <a:pt x="797406" y="87497"/>
                </a:lnTo>
                <a:lnTo>
                  <a:pt x="795124" y="90065"/>
                </a:lnTo>
                <a:lnTo>
                  <a:pt x="791130" y="94486"/>
                </a:lnTo>
                <a:lnTo>
                  <a:pt x="785781" y="96696"/>
                </a:lnTo>
                <a:lnTo>
                  <a:pt x="771897" y="96696"/>
                </a:lnTo>
                <a:lnTo>
                  <a:pt x="766596" y="94355"/>
                </a:lnTo>
                <a:lnTo>
                  <a:pt x="763172" y="89672"/>
                </a:lnTo>
                <a:lnTo>
                  <a:pt x="759749" y="84990"/>
                </a:lnTo>
                <a:lnTo>
                  <a:pt x="757918" y="78774"/>
                </a:lnTo>
                <a:lnTo>
                  <a:pt x="757681" y="71025"/>
                </a:lnTo>
                <a:lnTo>
                  <a:pt x="813667" y="71025"/>
                </a:lnTo>
                <a:lnTo>
                  <a:pt x="813667" y="63323"/>
                </a:lnTo>
                <a:lnTo>
                  <a:pt x="813287" y="57714"/>
                </a:lnTo>
                <a:lnTo>
                  <a:pt x="812526" y="54196"/>
                </a:lnTo>
                <a:lnTo>
                  <a:pt x="811670" y="49061"/>
                </a:lnTo>
                <a:lnTo>
                  <a:pt x="809958" y="44569"/>
                </a:lnTo>
                <a:lnTo>
                  <a:pt x="807391" y="40718"/>
                </a:lnTo>
                <a:lnTo>
                  <a:pt x="804728" y="36677"/>
                </a:lnTo>
                <a:lnTo>
                  <a:pt x="800853" y="33385"/>
                </a:lnTo>
                <a:lnTo>
                  <a:pt x="795766" y="30841"/>
                </a:lnTo>
                <a:lnTo>
                  <a:pt x="790678" y="28298"/>
                </a:lnTo>
                <a:lnTo>
                  <a:pt x="785424" y="27026"/>
                </a:lnTo>
                <a:lnTo>
                  <a:pt x="780004" y="27026"/>
                </a:lnTo>
                <a:lnTo>
                  <a:pt x="776554" y="27163"/>
                </a:lnTo>
                <a:lnTo>
                  <a:pt x="768379" y="40350"/>
                </a:lnTo>
                <a:close/>
              </a:path>
              <a:path w="1375075" h="116307">
                <a:moveTo>
                  <a:pt x="758275" y="54267"/>
                </a:moveTo>
                <a:lnTo>
                  <a:pt x="760391" y="48859"/>
                </a:lnTo>
                <a:lnTo>
                  <a:pt x="764385" y="44604"/>
                </a:lnTo>
                <a:lnTo>
                  <a:pt x="768379" y="40350"/>
                </a:lnTo>
                <a:lnTo>
                  <a:pt x="776554" y="27163"/>
                </a:lnTo>
                <a:lnTo>
                  <a:pt x="764011" y="30558"/>
                </a:lnTo>
                <a:lnTo>
                  <a:pt x="753901" y="38507"/>
                </a:lnTo>
                <a:lnTo>
                  <a:pt x="758275" y="54267"/>
                </a:lnTo>
                <a:close/>
              </a:path>
              <a:path w="1375075" h="116307">
                <a:moveTo>
                  <a:pt x="1013125" y="29736"/>
                </a:moveTo>
                <a:lnTo>
                  <a:pt x="1013125" y="37818"/>
                </a:lnTo>
                <a:lnTo>
                  <a:pt x="1015574" y="44141"/>
                </a:lnTo>
                <a:lnTo>
                  <a:pt x="1020472" y="48705"/>
                </a:lnTo>
                <a:lnTo>
                  <a:pt x="1025369" y="53268"/>
                </a:lnTo>
                <a:lnTo>
                  <a:pt x="1025963" y="33587"/>
                </a:lnTo>
                <a:lnTo>
                  <a:pt x="1025963" y="24982"/>
                </a:lnTo>
                <a:lnTo>
                  <a:pt x="1027283" y="21250"/>
                </a:lnTo>
                <a:lnTo>
                  <a:pt x="1029922" y="17685"/>
                </a:lnTo>
                <a:lnTo>
                  <a:pt x="1033808" y="1449"/>
                </a:lnTo>
                <a:lnTo>
                  <a:pt x="1026379" y="4397"/>
                </a:lnTo>
                <a:lnTo>
                  <a:pt x="1021078" y="10197"/>
                </a:lnTo>
                <a:lnTo>
                  <a:pt x="1015776" y="15997"/>
                </a:lnTo>
                <a:lnTo>
                  <a:pt x="1013125" y="22510"/>
                </a:lnTo>
                <a:lnTo>
                  <a:pt x="1013125" y="29736"/>
                </a:lnTo>
                <a:close/>
              </a:path>
              <a:path w="1375075" h="116307">
                <a:moveTo>
                  <a:pt x="1061172" y="49941"/>
                </a:moveTo>
                <a:lnTo>
                  <a:pt x="1050141" y="46850"/>
                </a:lnTo>
                <a:lnTo>
                  <a:pt x="1050141" y="12194"/>
                </a:lnTo>
                <a:lnTo>
                  <a:pt x="1056702" y="12431"/>
                </a:lnTo>
                <a:lnTo>
                  <a:pt x="1061481" y="14951"/>
                </a:lnTo>
                <a:lnTo>
                  <a:pt x="1064476" y="19753"/>
                </a:lnTo>
                <a:lnTo>
                  <a:pt x="1066093" y="22367"/>
                </a:lnTo>
                <a:lnTo>
                  <a:pt x="1067067" y="25481"/>
                </a:lnTo>
                <a:lnTo>
                  <a:pt x="1067400" y="29095"/>
                </a:lnTo>
                <a:lnTo>
                  <a:pt x="1079881" y="29095"/>
                </a:lnTo>
                <a:lnTo>
                  <a:pt x="1079644" y="21012"/>
                </a:lnTo>
                <a:lnTo>
                  <a:pt x="1076993" y="14511"/>
                </a:lnTo>
                <a:lnTo>
                  <a:pt x="1071929" y="9591"/>
                </a:lnTo>
                <a:lnTo>
                  <a:pt x="1066865" y="4671"/>
                </a:lnTo>
                <a:lnTo>
                  <a:pt x="1059603" y="1877"/>
                </a:lnTo>
                <a:lnTo>
                  <a:pt x="1050141" y="1212"/>
                </a:lnTo>
                <a:lnTo>
                  <a:pt x="1050141" y="-8129"/>
                </a:lnTo>
                <a:lnTo>
                  <a:pt x="1043365" y="-8129"/>
                </a:lnTo>
                <a:lnTo>
                  <a:pt x="1043365" y="1354"/>
                </a:lnTo>
                <a:lnTo>
                  <a:pt x="1033808" y="1449"/>
                </a:lnTo>
                <a:lnTo>
                  <a:pt x="1029922" y="17685"/>
                </a:lnTo>
                <a:lnTo>
                  <a:pt x="1032560" y="14119"/>
                </a:lnTo>
                <a:lnTo>
                  <a:pt x="1036994" y="12218"/>
                </a:lnTo>
                <a:lnTo>
                  <a:pt x="1043223" y="11980"/>
                </a:lnTo>
                <a:lnTo>
                  <a:pt x="1043223" y="45496"/>
                </a:lnTo>
                <a:lnTo>
                  <a:pt x="1037945" y="44450"/>
                </a:lnTo>
                <a:lnTo>
                  <a:pt x="1033749" y="42596"/>
                </a:lnTo>
                <a:lnTo>
                  <a:pt x="1030635" y="39933"/>
                </a:lnTo>
                <a:lnTo>
                  <a:pt x="1027520" y="37271"/>
                </a:lnTo>
                <a:lnTo>
                  <a:pt x="1025963" y="33587"/>
                </a:lnTo>
                <a:lnTo>
                  <a:pt x="1025369" y="53268"/>
                </a:lnTo>
                <a:lnTo>
                  <a:pt x="1032952" y="56525"/>
                </a:lnTo>
                <a:lnTo>
                  <a:pt x="1043223" y="58474"/>
                </a:lnTo>
                <a:lnTo>
                  <a:pt x="1043223" y="97338"/>
                </a:lnTo>
                <a:lnTo>
                  <a:pt x="1035235" y="96673"/>
                </a:lnTo>
                <a:lnTo>
                  <a:pt x="1029767" y="93654"/>
                </a:lnTo>
                <a:lnTo>
                  <a:pt x="1026819" y="88282"/>
                </a:lnTo>
                <a:lnTo>
                  <a:pt x="1025155" y="85287"/>
                </a:lnTo>
                <a:lnTo>
                  <a:pt x="1024133" y="80533"/>
                </a:lnTo>
                <a:lnTo>
                  <a:pt x="1023752" y="74020"/>
                </a:lnTo>
                <a:lnTo>
                  <a:pt x="1011129" y="74020"/>
                </a:lnTo>
                <a:lnTo>
                  <a:pt x="1011129" y="82197"/>
                </a:lnTo>
                <a:lnTo>
                  <a:pt x="1012484" y="88686"/>
                </a:lnTo>
                <a:lnTo>
                  <a:pt x="1015194" y="93488"/>
                </a:lnTo>
                <a:lnTo>
                  <a:pt x="1018705" y="98354"/>
                </a:lnTo>
                <a:lnTo>
                  <a:pt x="1028904" y="105180"/>
                </a:lnTo>
                <a:lnTo>
                  <a:pt x="1043365" y="108177"/>
                </a:lnTo>
                <a:lnTo>
                  <a:pt x="1043365" y="122012"/>
                </a:lnTo>
                <a:lnTo>
                  <a:pt x="1050141" y="122012"/>
                </a:lnTo>
                <a:lnTo>
                  <a:pt x="1050141" y="60185"/>
                </a:lnTo>
                <a:lnTo>
                  <a:pt x="1056084" y="61802"/>
                </a:lnTo>
                <a:lnTo>
                  <a:pt x="1060316" y="63514"/>
                </a:lnTo>
                <a:lnTo>
                  <a:pt x="1062836" y="65320"/>
                </a:lnTo>
                <a:lnTo>
                  <a:pt x="1067210" y="68410"/>
                </a:lnTo>
                <a:lnTo>
                  <a:pt x="1069397" y="72927"/>
                </a:lnTo>
                <a:lnTo>
                  <a:pt x="1069397" y="82625"/>
                </a:lnTo>
                <a:lnTo>
                  <a:pt x="1068589" y="85929"/>
                </a:lnTo>
                <a:lnTo>
                  <a:pt x="1066972" y="88781"/>
                </a:lnTo>
                <a:lnTo>
                  <a:pt x="1065332" y="105277"/>
                </a:lnTo>
                <a:lnTo>
                  <a:pt x="1069896" y="102330"/>
                </a:lnTo>
                <a:lnTo>
                  <a:pt x="1073177" y="99817"/>
                </a:lnTo>
                <a:lnTo>
                  <a:pt x="1079970" y="89612"/>
                </a:lnTo>
                <a:lnTo>
                  <a:pt x="1082235" y="75375"/>
                </a:lnTo>
                <a:lnTo>
                  <a:pt x="1082235" y="66627"/>
                </a:lnTo>
                <a:lnTo>
                  <a:pt x="1079025" y="60019"/>
                </a:lnTo>
                <a:lnTo>
                  <a:pt x="1072606" y="55550"/>
                </a:lnTo>
                <a:lnTo>
                  <a:pt x="1068660" y="52841"/>
                </a:lnTo>
                <a:lnTo>
                  <a:pt x="1061172" y="49941"/>
                </a:lnTo>
                <a:close/>
              </a:path>
              <a:path w="1375075" h="116307">
                <a:moveTo>
                  <a:pt x="1063882" y="94343"/>
                </a:moveTo>
                <a:lnTo>
                  <a:pt x="1058271" y="97315"/>
                </a:lnTo>
                <a:lnTo>
                  <a:pt x="1050141" y="97695"/>
                </a:lnTo>
                <a:lnTo>
                  <a:pt x="1050141" y="108177"/>
                </a:lnTo>
                <a:lnTo>
                  <a:pt x="1058747" y="107227"/>
                </a:lnTo>
                <a:lnTo>
                  <a:pt x="1065332" y="105277"/>
                </a:lnTo>
                <a:lnTo>
                  <a:pt x="1066972" y="88781"/>
                </a:lnTo>
                <a:lnTo>
                  <a:pt x="1063882" y="94343"/>
                </a:lnTo>
                <a:close/>
              </a:path>
              <a:path w="1375075" h="116307">
                <a:moveTo>
                  <a:pt x="1125859" y="105111"/>
                </a:moveTo>
                <a:lnTo>
                  <a:pt x="1128046" y="94652"/>
                </a:lnTo>
                <a:lnTo>
                  <a:pt x="1129829" y="87070"/>
                </a:lnTo>
                <a:lnTo>
                  <a:pt x="1131208" y="82363"/>
                </a:lnTo>
                <a:lnTo>
                  <a:pt x="1135289" y="70478"/>
                </a:lnTo>
                <a:lnTo>
                  <a:pt x="1140622" y="58046"/>
                </a:lnTo>
                <a:lnTo>
                  <a:pt x="1142338" y="54409"/>
                </a:lnTo>
                <a:lnTo>
                  <a:pt x="1148347" y="43116"/>
                </a:lnTo>
                <a:lnTo>
                  <a:pt x="1155065" y="32517"/>
                </a:lnTo>
                <a:lnTo>
                  <a:pt x="1160509" y="24625"/>
                </a:lnTo>
                <a:lnTo>
                  <a:pt x="1164871" y="19087"/>
                </a:lnTo>
                <a:lnTo>
                  <a:pt x="1168152" y="15902"/>
                </a:lnTo>
                <a:lnTo>
                  <a:pt x="1168152" y="4706"/>
                </a:lnTo>
                <a:lnTo>
                  <a:pt x="1097117" y="4706"/>
                </a:lnTo>
                <a:lnTo>
                  <a:pt x="1097117" y="17614"/>
                </a:lnTo>
                <a:lnTo>
                  <a:pt x="1153602" y="17614"/>
                </a:lnTo>
                <a:lnTo>
                  <a:pt x="1147434" y="25167"/>
                </a:lnTo>
                <a:lnTo>
                  <a:pt x="1140122" y="35461"/>
                </a:lnTo>
                <a:lnTo>
                  <a:pt x="1133062" y="46922"/>
                </a:lnTo>
                <a:lnTo>
                  <a:pt x="1127467" y="57390"/>
                </a:lnTo>
                <a:lnTo>
                  <a:pt x="1122044" y="69284"/>
                </a:lnTo>
                <a:lnTo>
                  <a:pt x="1117603" y="81203"/>
                </a:lnTo>
                <a:lnTo>
                  <a:pt x="1114144" y="93145"/>
                </a:lnTo>
                <a:lnTo>
                  <a:pt x="1111666" y="105111"/>
                </a:lnTo>
                <a:lnTo>
                  <a:pt x="1125859" y="105111"/>
                </a:lnTo>
                <a:close/>
              </a:path>
              <a:path w="1375075" h="116307">
                <a:moveTo>
                  <a:pt x="1189453" y="89565"/>
                </a:moveTo>
                <a:lnTo>
                  <a:pt x="1189453" y="105111"/>
                </a:lnTo>
                <a:lnTo>
                  <a:pt x="1204359" y="105111"/>
                </a:lnTo>
                <a:lnTo>
                  <a:pt x="1204359" y="89565"/>
                </a:lnTo>
                <a:lnTo>
                  <a:pt x="1189453" y="89565"/>
                </a:lnTo>
                <a:close/>
              </a:path>
              <a:path w="1375075" h="116307">
                <a:moveTo>
                  <a:pt x="1261985" y="80152"/>
                </a:moveTo>
                <a:lnTo>
                  <a:pt x="1261985" y="105111"/>
                </a:lnTo>
                <a:lnTo>
                  <a:pt x="1274823" y="105111"/>
                </a:lnTo>
                <a:lnTo>
                  <a:pt x="1274823" y="80152"/>
                </a:lnTo>
                <a:lnTo>
                  <a:pt x="1289871" y="80152"/>
                </a:lnTo>
                <a:lnTo>
                  <a:pt x="1289871" y="68957"/>
                </a:lnTo>
                <a:lnTo>
                  <a:pt x="1274823" y="68957"/>
                </a:lnTo>
                <a:lnTo>
                  <a:pt x="1274823" y="2709"/>
                </a:lnTo>
                <a:lnTo>
                  <a:pt x="1263982" y="2709"/>
                </a:lnTo>
                <a:lnTo>
                  <a:pt x="1261771" y="22676"/>
                </a:lnTo>
                <a:lnTo>
                  <a:pt x="1261771" y="68957"/>
                </a:lnTo>
                <a:lnTo>
                  <a:pt x="1229035" y="68957"/>
                </a:lnTo>
                <a:lnTo>
                  <a:pt x="1217196" y="67602"/>
                </a:lnTo>
                <a:lnTo>
                  <a:pt x="1217196" y="80152"/>
                </a:lnTo>
                <a:lnTo>
                  <a:pt x="1261985" y="80152"/>
                </a:lnTo>
                <a:close/>
              </a:path>
              <a:path w="1375075" h="116307">
                <a:moveTo>
                  <a:pt x="1263982" y="2709"/>
                </a:moveTo>
                <a:lnTo>
                  <a:pt x="1217196" y="67602"/>
                </a:lnTo>
                <a:lnTo>
                  <a:pt x="1229035" y="68957"/>
                </a:lnTo>
                <a:lnTo>
                  <a:pt x="1261771" y="22676"/>
                </a:lnTo>
                <a:lnTo>
                  <a:pt x="1263982" y="2709"/>
                </a:lnTo>
                <a:close/>
              </a:path>
              <a:path w="1375075" h="116307">
                <a:moveTo>
                  <a:pt x="1332782" y="105112"/>
                </a:moveTo>
                <a:lnTo>
                  <a:pt x="1334970" y="94652"/>
                </a:lnTo>
                <a:lnTo>
                  <a:pt x="1336752" y="87070"/>
                </a:lnTo>
                <a:lnTo>
                  <a:pt x="1338131" y="82363"/>
                </a:lnTo>
                <a:lnTo>
                  <a:pt x="1342212" y="70478"/>
                </a:lnTo>
                <a:lnTo>
                  <a:pt x="1347546" y="58047"/>
                </a:lnTo>
                <a:lnTo>
                  <a:pt x="1349262" y="54410"/>
                </a:lnTo>
                <a:lnTo>
                  <a:pt x="1355271" y="43116"/>
                </a:lnTo>
                <a:lnTo>
                  <a:pt x="1361988" y="32518"/>
                </a:lnTo>
                <a:lnTo>
                  <a:pt x="1367432" y="24625"/>
                </a:lnTo>
                <a:lnTo>
                  <a:pt x="1371794" y="19088"/>
                </a:lnTo>
                <a:lnTo>
                  <a:pt x="1375075" y="15902"/>
                </a:lnTo>
                <a:lnTo>
                  <a:pt x="1375075" y="4707"/>
                </a:lnTo>
                <a:lnTo>
                  <a:pt x="1304040" y="4706"/>
                </a:lnTo>
                <a:lnTo>
                  <a:pt x="1304040" y="17614"/>
                </a:lnTo>
                <a:lnTo>
                  <a:pt x="1360526" y="17614"/>
                </a:lnTo>
                <a:lnTo>
                  <a:pt x="1354357" y="25167"/>
                </a:lnTo>
                <a:lnTo>
                  <a:pt x="1347046" y="35461"/>
                </a:lnTo>
                <a:lnTo>
                  <a:pt x="1339986" y="46922"/>
                </a:lnTo>
                <a:lnTo>
                  <a:pt x="1334390" y="57390"/>
                </a:lnTo>
                <a:lnTo>
                  <a:pt x="1328968" y="69284"/>
                </a:lnTo>
                <a:lnTo>
                  <a:pt x="1324527" y="81203"/>
                </a:lnTo>
                <a:lnTo>
                  <a:pt x="1321067" y="93145"/>
                </a:lnTo>
                <a:lnTo>
                  <a:pt x="1318590" y="105111"/>
                </a:lnTo>
                <a:lnTo>
                  <a:pt x="1332782" y="105112"/>
                </a:lnTo>
                <a:close/>
              </a:path>
              <a:path w="1375075" h="116307">
                <a:moveTo>
                  <a:pt x="91432" y="356"/>
                </a:moveTo>
                <a:lnTo>
                  <a:pt x="75528" y="356"/>
                </a:lnTo>
                <a:lnTo>
                  <a:pt x="45787" y="89565"/>
                </a:lnTo>
                <a:lnTo>
                  <a:pt x="15690" y="356"/>
                </a:lnTo>
                <a:lnTo>
                  <a:pt x="0" y="356"/>
                </a:lnTo>
                <a:lnTo>
                  <a:pt x="38156" y="105111"/>
                </a:lnTo>
                <a:lnTo>
                  <a:pt x="53204" y="105111"/>
                </a:lnTo>
                <a:lnTo>
                  <a:pt x="91432" y="356"/>
                </a:lnTo>
                <a:close/>
              </a:path>
              <a:path w="1375075" h="116307">
                <a:moveTo>
                  <a:pt x="101726" y="72498"/>
                </a:moveTo>
                <a:lnTo>
                  <a:pt x="99515" y="77989"/>
                </a:lnTo>
                <a:lnTo>
                  <a:pt x="99515" y="91538"/>
                </a:lnTo>
                <a:lnTo>
                  <a:pt x="101761" y="96923"/>
                </a:lnTo>
                <a:lnTo>
                  <a:pt x="106255" y="101225"/>
                </a:lnTo>
                <a:lnTo>
                  <a:pt x="110748" y="105527"/>
                </a:lnTo>
                <a:lnTo>
                  <a:pt x="116537" y="107678"/>
                </a:lnTo>
                <a:lnTo>
                  <a:pt x="114278" y="91420"/>
                </a:lnTo>
                <a:lnTo>
                  <a:pt x="112923" y="88496"/>
                </a:lnTo>
                <a:lnTo>
                  <a:pt x="112923" y="79891"/>
                </a:lnTo>
                <a:lnTo>
                  <a:pt x="114896" y="76326"/>
                </a:lnTo>
                <a:lnTo>
                  <a:pt x="118843" y="74091"/>
                </a:lnTo>
                <a:lnTo>
                  <a:pt x="121172" y="72760"/>
                </a:lnTo>
                <a:lnTo>
                  <a:pt x="124667" y="71785"/>
                </a:lnTo>
                <a:lnTo>
                  <a:pt x="129327" y="71167"/>
                </a:lnTo>
                <a:lnTo>
                  <a:pt x="137101" y="70169"/>
                </a:lnTo>
                <a:lnTo>
                  <a:pt x="141903" y="69408"/>
                </a:lnTo>
                <a:lnTo>
                  <a:pt x="144375" y="68743"/>
                </a:lnTo>
                <a:lnTo>
                  <a:pt x="146848" y="68078"/>
                </a:lnTo>
                <a:lnTo>
                  <a:pt x="150437" y="66247"/>
                </a:lnTo>
                <a:lnTo>
                  <a:pt x="150437" y="84479"/>
                </a:lnTo>
                <a:lnTo>
                  <a:pt x="146871" y="90160"/>
                </a:lnTo>
                <a:lnTo>
                  <a:pt x="139811" y="103899"/>
                </a:lnTo>
                <a:lnTo>
                  <a:pt x="144708" y="101379"/>
                </a:lnTo>
                <a:lnTo>
                  <a:pt x="148464" y="98408"/>
                </a:lnTo>
                <a:lnTo>
                  <a:pt x="151079" y="94985"/>
                </a:lnTo>
                <a:lnTo>
                  <a:pt x="151507" y="98028"/>
                </a:lnTo>
                <a:lnTo>
                  <a:pt x="153290" y="102045"/>
                </a:lnTo>
                <a:lnTo>
                  <a:pt x="155287" y="105182"/>
                </a:lnTo>
                <a:lnTo>
                  <a:pt x="158497" y="106751"/>
                </a:lnTo>
                <a:lnTo>
                  <a:pt x="164725" y="106751"/>
                </a:lnTo>
                <a:lnTo>
                  <a:pt x="168244" y="106395"/>
                </a:lnTo>
                <a:lnTo>
                  <a:pt x="171762" y="105468"/>
                </a:lnTo>
                <a:lnTo>
                  <a:pt x="171762" y="95983"/>
                </a:lnTo>
                <a:lnTo>
                  <a:pt x="170193" y="96233"/>
                </a:lnTo>
                <a:lnTo>
                  <a:pt x="167554" y="96411"/>
                </a:lnTo>
                <a:lnTo>
                  <a:pt x="164095" y="95199"/>
                </a:lnTo>
                <a:lnTo>
                  <a:pt x="163275" y="91990"/>
                </a:lnTo>
                <a:lnTo>
                  <a:pt x="163275" y="40765"/>
                </a:lnTo>
                <a:lnTo>
                  <a:pt x="160494" y="35441"/>
                </a:lnTo>
                <a:lnTo>
                  <a:pt x="154931" y="32018"/>
                </a:lnTo>
                <a:lnTo>
                  <a:pt x="149320" y="28595"/>
                </a:lnTo>
                <a:lnTo>
                  <a:pt x="142022" y="26884"/>
                </a:lnTo>
                <a:lnTo>
                  <a:pt x="125285" y="26884"/>
                </a:lnTo>
                <a:lnTo>
                  <a:pt x="118474" y="28726"/>
                </a:lnTo>
                <a:lnTo>
                  <a:pt x="112602" y="32410"/>
                </a:lnTo>
                <a:lnTo>
                  <a:pt x="106730" y="36094"/>
                </a:lnTo>
                <a:lnTo>
                  <a:pt x="103675" y="42644"/>
                </a:lnTo>
                <a:lnTo>
                  <a:pt x="103437" y="52056"/>
                </a:lnTo>
                <a:lnTo>
                  <a:pt x="115419" y="52056"/>
                </a:lnTo>
                <a:lnTo>
                  <a:pt x="115895" y="48110"/>
                </a:lnTo>
                <a:lnTo>
                  <a:pt x="116917" y="45139"/>
                </a:lnTo>
                <a:lnTo>
                  <a:pt x="118486" y="43142"/>
                </a:lnTo>
                <a:lnTo>
                  <a:pt x="121291" y="39529"/>
                </a:lnTo>
                <a:lnTo>
                  <a:pt x="126046" y="37723"/>
                </a:lnTo>
                <a:lnTo>
                  <a:pt x="138551" y="37723"/>
                </a:lnTo>
                <a:lnTo>
                  <a:pt x="143008" y="38710"/>
                </a:lnTo>
                <a:lnTo>
                  <a:pt x="146123" y="40682"/>
                </a:lnTo>
                <a:lnTo>
                  <a:pt x="149237" y="42655"/>
                </a:lnTo>
                <a:lnTo>
                  <a:pt x="150794" y="45829"/>
                </a:lnTo>
                <a:lnTo>
                  <a:pt x="150794" y="52341"/>
                </a:lnTo>
                <a:lnTo>
                  <a:pt x="149938" y="55123"/>
                </a:lnTo>
                <a:lnTo>
                  <a:pt x="146967" y="58450"/>
                </a:lnTo>
                <a:lnTo>
                  <a:pt x="144019" y="58831"/>
                </a:lnTo>
                <a:lnTo>
                  <a:pt x="123550" y="61398"/>
                </a:lnTo>
                <a:lnTo>
                  <a:pt x="116370" y="62301"/>
                </a:lnTo>
                <a:lnTo>
                  <a:pt x="110570" y="64702"/>
                </a:lnTo>
                <a:lnTo>
                  <a:pt x="106148" y="68600"/>
                </a:lnTo>
                <a:lnTo>
                  <a:pt x="101726" y="72498"/>
                </a:lnTo>
                <a:close/>
              </a:path>
              <a:path w="1375075" h="116307">
                <a:moveTo>
                  <a:pt x="146871" y="90160"/>
                </a:moveTo>
                <a:lnTo>
                  <a:pt x="139739" y="93630"/>
                </a:lnTo>
                <a:lnTo>
                  <a:pt x="135508" y="95722"/>
                </a:lnTo>
                <a:lnTo>
                  <a:pt x="131133" y="96768"/>
                </a:lnTo>
                <a:lnTo>
                  <a:pt x="122908" y="96768"/>
                </a:lnTo>
                <a:lnTo>
                  <a:pt x="119698" y="95698"/>
                </a:lnTo>
                <a:lnTo>
                  <a:pt x="116988" y="93559"/>
                </a:lnTo>
                <a:lnTo>
                  <a:pt x="114278" y="91420"/>
                </a:lnTo>
                <a:lnTo>
                  <a:pt x="116537" y="107678"/>
                </a:lnTo>
                <a:lnTo>
                  <a:pt x="129517" y="107678"/>
                </a:lnTo>
                <a:lnTo>
                  <a:pt x="134913" y="106418"/>
                </a:lnTo>
                <a:lnTo>
                  <a:pt x="139811" y="103899"/>
                </a:lnTo>
                <a:lnTo>
                  <a:pt x="146871" y="90160"/>
                </a:lnTo>
                <a:close/>
              </a:path>
              <a:path w="1375075" h="116307">
                <a:moveTo>
                  <a:pt x="188641" y="356"/>
                </a:moveTo>
                <a:lnTo>
                  <a:pt x="188641" y="105111"/>
                </a:lnTo>
                <a:lnTo>
                  <a:pt x="201479" y="105111"/>
                </a:lnTo>
                <a:lnTo>
                  <a:pt x="201479" y="356"/>
                </a:lnTo>
                <a:lnTo>
                  <a:pt x="188641" y="356"/>
                </a:lnTo>
                <a:close/>
              </a:path>
              <a:path w="1375075" h="116307">
                <a:moveTo>
                  <a:pt x="237638" y="28738"/>
                </a:moveTo>
                <a:lnTo>
                  <a:pt x="224515" y="28738"/>
                </a:lnTo>
                <a:lnTo>
                  <a:pt x="224515" y="87165"/>
                </a:lnTo>
                <a:lnTo>
                  <a:pt x="225585" y="92370"/>
                </a:lnTo>
                <a:lnTo>
                  <a:pt x="227725" y="96269"/>
                </a:lnTo>
                <a:lnTo>
                  <a:pt x="231671" y="103542"/>
                </a:lnTo>
                <a:lnTo>
                  <a:pt x="239088" y="107179"/>
                </a:lnTo>
                <a:lnTo>
                  <a:pt x="256966" y="107179"/>
                </a:lnTo>
                <a:lnTo>
                  <a:pt x="262909" y="105182"/>
                </a:lnTo>
                <a:lnTo>
                  <a:pt x="267807" y="101189"/>
                </a:lnTo>
                <a:lnTo>
                  <a:pt x="270279" y="99192"/>
                </a:lnTo>
                <a:lnTo>
                  <a:pt x="272347" y="96744"/>
                </a:lnTo>
                <a:lnTo>
                  <a:pt x="274011" y="93844"/>
                </a:lnTo>
                <a:lnTo>
                  <a:pt x="273869" y="105111"/>
                </a:lnTo>
                <a:lnTo>
                  <a:pt x="285993" y="105111"/>
                </a:lnTo>
                <a:lnTo>
                  <a:pt x="285993" y="28738"/>
                </a:lnTo>
                <a:lnTo>
                  <a:pt x="273156" y="28738"/>
                </a:lnTo>
                <a:lnTo>
                  <a:pt x="273156" y="73711"/>
                </a:lnTo>
                <a:lnTo>
                  <a:pt x="272276" y="79582"/>
                </a:lnTo>
                <a:lnTo>
                  <a:pt x="270517" y="83861"/>
                </a:lnTo>
                <a:lnTo>
                  <a:pt x="267284" y="91847"/>
                </a:lnTo>
                <a:lnTo>
                  <a:pt x="261198" y="95841"/>
                </a:lnTo>
                <a:lnTo>
                  <a:pt x="246030" y="95841"/>
                </a:lnTo>
                <a:lnTo>
                  <a:pt x="241775" y="93559"/>
                </a:lnTo>
                <a:lnTo>
                  <a:pt x="239492" y="88995"/>
                </a:lnTo>
                <a:lnTo>
                  <a:pt x="238256" y="86523"/>
                </a:lnTo>
                <a:lnTo>
                  <a:pt x="237638" y="83338"/>
                </a:lnTo>
                <a:lnTo>
                  <a:pt x="237638" y="287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853240" y="3108917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757234" y="3194489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550989" y="3241617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4" y="12408"/>
                </a:moveTo>
                <a:lnTo>
                  <a:pt x="64544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4" y="55622"/>
                </a:lnTo>
                <a:lnTo>
                  <a:pt x="17069" y="52579"/>
                </a:lnTo>
                <a:lnTo>
                  <a:pt x="19767" y="50202"/>
                </a:lnTo>
                <a:lnTo>
                  <a:pt x="22929" y="48491"/>
                </a:lnTo>
                <a:lnTo>
                  <a:pt x="26091" y="46780"/>
                </a:lnTo>
                <a:lnTo>
                  <a:pt x="29883" y="45923"/>
                </a:lnTo>
                <a:lnTo>
                  <a:pt x="40390" y="45923"/>
                </a:lnTo>
                <a:lnTo>
                  <a:pt x="45609" y="47873"/>
                </a:lnTo>
                <a:lnTo>
                  <a:pt x="49959" y="51771"/>
                </a:lnTo>
                <a:lnTo>
                  <a:pt x="54310" y="55669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7" y="91705"/>
                </a:lnTo>
                <a:lnTo>
                  <a:pt x="26578" y="90992"/>
                </a:lnTo>
                <a:lnTo>
                  <a:pt x="23535" y="89565"/>
                </a:lnTo>
                <a:lnTo>
                  <a:pt x="17592" y="86761"/>
                </a:lnTo>
                <a:lnTo>
                  <a:pt x="14192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4"/>
                </a:lnTo>
                <a:lnTo>
                  <a:pt x="4338" y="91265"/>
                </a:lnTo>
                <a:lnTo>
                  <a:pt x="10733" y="95948"/>
                </a:lnTo>
                <a:lnTo>
                  <a:pt x="17128" y="100630"/>
                </a:lnTo>
                <a:lnTo>
                  <a:pt x="24486" y="102972"/>
                </a:lnTo>
                <a:lnTo>
                  <a:pt x="32807" y="102972"/>
                </a:lnTo>
                <a:lnTo>
                  <a:pt x="39191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8" y="79227"/>
                </a:lnTo>
                <a:lnTo>
                  <a:pt x="70321" y="66390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8"/>
                </a:lnTo>
                <a:lnTo>
                  <a:pt x="49670" y="36620"/>
                </a:lnTo>
                <a:lnTo>
                  <a:pt x="36729" y="34371"/>
                </a:lnTo>
                <a:lnTo>
                  <a:pt x="31737" y="34371"/>
                </a:lnTo>
                <a:lnTo>
                  <a:pt x="27339" y="35156"/>
                </a:lnTo>
                <a:lnTo>
                  <a:pt x="23535" y="36724"/>
                </a:lnTo>
                <a:lnTo>
                  <a:pt x="21396" y="37628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4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082566" y="3237780"/>
            <a:ext cx="75469" cy="92431"/>
          </a:xfrm>
          <a:custGeom>
            <a:avLst/>
            <a:gdLst/>
            <a:ahLst/>
            <a:cxnLst/>
            <a:rect l="l" t="t" r="r" b="b"/>
            <a:pathLst>
              <a:path w="83016" h="104755">
                <a:moveTo>
                  <a:pt x="14192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899" y="17043"/>
                </a:lnTo>
                <a:lnTo>
                  <a:pt x="68609" y="22130"/>
                </a:lnTo>
                <a:lnTo>
                  <a:pt x="72913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0" y="39648"/>
                </a:lnTo>
                <a:lnTo>
                  <a:pt x="83016" y="34514"/>
                </a:lnTo>
                <a:lnTo>
                  <a:pt x="83016" y="28238"/>
                </a:lnTo>
                <a:lnTo>
                  <a:pt x="82809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4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2" y="47991"/>
                </a:lnTo>
                <a:lnTo>
                  <a:pt x="14192" y="12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139656" y="3257306"/>
            <a:ext cx="22012" cy="72904"/>
          </a:xfrm>
          <a:custGeom>
            <a:avLst/>
            <a:gdLst/>
            <a:ahLst/>
            <a:cxnLst/>
            <a:rect l="l" t="t" r="r" b="b"/>
            <a:pathLst>
              <a:path w="24213" h="82625">
                <a:moveTo>
                  <a:pt x="5146" y="74947"/>
                </a:moveTo>
                <a:lnTo>
                  <a:pt x="5384" y="77704"/>
                </a:lnTo>
                <a:lnTo>
                  <a:pt x="5669" y="79130"/>
                </a:lnTo>
                <a:lnTo>
                  <a:pt x="6811" y="82625"/>
                </a:lnTo>
                <a:lnTo>
                  <a:pt x="24213" y="82625"/>
                </a:lnTo>
                <a:lnTo>
                  <a:pt x="24213" y="80271"/>
                </a:lnTo>
                <a:lnTo>
                  <a:pt x="20504" y="77181"/>
                </a:lnTo>
                <a:lnTo>
                  <a:pt x="19648" y="73853"/>
                </a:lnTo>
                <a:lnTo>
                  <a:pt x="19125" y="71904"/>
                </a:lnTo>
                <a:lnTo>
                  <a:pt x="18792" y="68933"/>
                </a:lnTo>
                <a:lnTo>
                  <a:pt x="18650" y="64940"/>
                </a:lnTo>
                <a:lnTo>
                  <a:pt x="18150" y="50891"/>
                </a:lnTo>
                <a:lnTo>
                  <a:pt x="17913" y="44806"/>
                </a:lnTo>
                <a:lnTo>
                  <a:pt x="16760" y="40409"/>
                </a:lnTo>
                <a:lnTo>
                  <a:pt x="14691" y="37699"/>
                </a:lnTo>
                <a:lnTo>
                  <a:pt x="12623" y="34989"/>
                </a:lnTo>
                <a:lnTo>
                  <a:pt x="9545" y="32802"/>
                </a:lnTo>
                <a:lnTo>
                  <a:pt x="5455" y="31138"/>
                </a:lnTo>
                <a:lnTo>
                  <a:pt x="10115" y="28714"/>
                </a:lnTo>
                <a:lnTo>
                  <a:pt x="5812" y="0"/>
                </a:lnTo>
                <a:lnTo>
                  <a:pt x="5812" y="14404"/>
                </a:lnTo>
                <a:lnTo>
                  <a:pt x="3875" y="19206"/>
                </a:lnTo>
                <a:lnTo>
                  <a:pt x="0" y="21868"/>
                </a:lnTo>
                <a:lnTo>
                  <a:pt x="1224" y="41954"/>
                </a:lnTo>
                <a:lnTo>
                  <a:pt x="3768" y="46541"/>
                </a:lnTo>
                <a:lnTo>
                  <a:pt x="4100" y="53387"/>
                </a:lnTo>
                <a:lnTo>
                  <a:pt x="4956" y="70858"/>
                </a:lnTo>
                <a:lnTo>
                  <a:pt x="5146" y="74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176450" y="3238743"/>
            <a:ext cx="18802" cy="45722"/>
          </a:xfrm>
          <a:custGeom>
            <a:avLst/>
            <a:gdLst/>
            <a:ahLst/>
            <a:cxnLst/>
            <a:rect l="l" t="t" r="r" b="b"/>
            <a:pathLst>
              <a:path w="20682" h="51818">
                <a:moveTo>
                  <a:pt x="0" y="28286"/>
                </a:moveTo>
                <a:lnTo>
                  <a:pt x="0" y="36368"/>
                </a:lnTo>
                <a:lnTo>
                  <a:pt x="2448" y="42691"/>
                </a:lnTo>
                <a:lnTo>
                  <a:pt x="7345" y="47255"/>
                </a:lnTo>
                <a:lnTo>
                  <a:pt x="12243" y="51818"/>
                </a:lnTo>
                <a:lnTo>
                  <a:pt x="12837" y="32137"/>
                </a:lnTo>
                <a:lnTo>
                  <a:pt x="12837" y="23532"/>
                </a:lnTo>
                <a:lnTo>
                  <a:pt x="14157" y="19800"/>
                </a:lnTo>
                <a:lnTo>
                  <a:pt x="16795" y="16235"/>
                </a:lnTo>
                <a:lnTo>
                  <a:pt x="20682" y="0"/>
                </a:lnTo>
                <a:lnTo>
                  <a:pt x="13253" y="2947"/>
                </a:lnTo>
                <a:lnTo>
                  <a:pt x="7952" y="8747"/>
                </a:lnTo>
                <a:lnTo>
                  <a:pt x="2650" y="14547"/>
                </a:lnTo>
                <a:lnTo>
                  <a:pt x="0" y="21060"/>
                </a:lnTo>
                <a:lnTo>
                  <a:pt x="0" y="28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371306" y="3240484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60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285289" y="3239793"/>
            <a:ext cx="64187" cy="90417"/>
          </a:xfrm>
          <a:custGeom>
            <a:avLst/>
            <a:gdLst/>
            <a:ahLst/>
            <a:cxnLst/>
            <a:rect l="l" t="t" r="r" b="b"/>
            <a:pathLst>
              <a:path w="70606" h="102473">
                <a:moveTo>
                  <a:pt x="14335" y="90350"/>
                </a:moveTo>
                <a:lnTo>
                  <a:pt x="15571" y="85311"/>
                </a:lnTo>
                <a:lnTo>
                  <a:pt x="18567" y="80723"/>
                </a:lnTo>
                <a:lnTo>
                  <a:pt x="23321" y="76587"/>
                </a:lnTo>
                <a:lnTo>
                  <a:pt x="25984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2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7" y="51557"/>
                </a:lnTo>
                <a:lnTo>
                  <a:pt x="67730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2" y="9484"/>
                </a:lnTo>
                <a:lnTo>
                  <a:pt x="51134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7" y="5608"/>
                </a:lnTo>
                <a:lnTo>
                  <a:pt x="7417" y="14832"/>
                </a:lnTo>
                <a:lnTo>
                  <a:pt x="4279" y="20442"/>
                </a:lnTo>
                <a:lnTo>
                  <a:pt x="2638" y="27692"/>
                </a:lnTo>
                <a:lnTo>
                  <a:pt x="2496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3" y="21750"/>
                </a:lnTo>
                <a:lnTo>
                  <a:pt x="21919" y="15093"/>
                </a:lnTo>
                <a:lnTo>
                  <a:pt x="28005" y="11766"/>
                </a:lnTo>
                <a:lnTo>
                  <a:pt x="42744" y="11766"/>
                </a:lnTo>
                <a:lnTo>
                  <a:pt x="47499" y="13513"/>
                </a:lnTo>
                <a:lnTo>
                  <a:pt x="51065" y="17007"/>
                </a:lnTo>
                <a:lnTo>
                  <a:pt x="54631" y="20501"/>
                </a:lnTo>
                <a:lnTo>
                  <a:pt x="56414" y="25220"/>
                </a:lnTo>
                <a:lnTo>
                  <a:pt x="56414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3" y="47231"/>
                </a:lnTo>
                <a:lnTo>
                  <a:pt x="43790" y="50273"/>
                </a:lnTo>
                <a:lnTo>
                  <a:pt x="37657" y="53839"/>
                </a:lnTo>
                <a:lnTo>
                  <a:pt x="23963" y="61754"/>
                </a:lnTo>
                <a:lnTo>
                  <a:pt x="23698" y="61909"/>
                </a:lnTo>
                <a:lnTo>
                  <a:pt x="12365" y="70273"/>
                </a:lnTo>
                <a:lnTo>
                  <a:pt x="5455" y="79511"/>
                </a:lnTo>
                <a:lnTo>
                  <a:pt x="2294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5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174634" y="3230292"/>
            <a:ext cx="64642" cy="114830"/>
          </a:xfrm>
          <a:custGeom>
            <a:avLst/>
            <a:gdLst/>
            <a:ahLst/>
            <a:cxnLst/>
            <a:rect l="l" t="t" r="r" b="b"/>
            <a:pathLst>
              <a:path w="71106" h="130141">
                <a:moveTo>
                  <a:pt x="50042" y="58070"/>
                </a:moveTo>
                <a:lnTo>
                  <a:pt x="39012" y="54980"/>
                </a:lnTo>
                <a:lnTo>
                  <a:pt x="39012" y="20323"/>
                </a:lnTo>
                <a:lnTo>
                  <a:pt x="45573" y="20561"/>
                </a:lnTo>
                <a:lnTo>
                  <a:pt x="50351" y="23080"/>
                </a:lnTo>
                <a:lnTo>
                  <a:pt x="53347" y="27882"/>
                </a:lnTo>
                <a:lnTo>
                  <a:pt x="54963" y="30497"/>
                </a:lnTo>
                <a:lnTo>
                  <a:pt x="55938" y="33611"/>
                </a:lnTo>
                <a:lnTo>
                  <a:pt x="56271" y="37224"/>
                </a:lnTo>
                <a:lnTo>
                  <a:pt x="68752" y="37224"/>
                </a:lnTo>
                <a:lnTo>
                  <a:pt x="68514" y="29142"/>
                </a:lnTo>
                <a:lnTo>
                  <a:pt x="65864" y="22641"/>
                </a:lnTo>
                <a:lnTo>
                  <a:pt x="60800" y="17720"/>
                </a:lnTo>
                <a:lnTo>
                  <a:pt x="55736" y="12800"/>
                </a:lnTo>
                <a:lnTo>
                  <a:pt x="48473" y="10007"/>
                </a:lnTo>
                <a:lnTo>
                  <a:pt x="39012" y="9341"/>
                </a:lnTo>
                <a:lnTo>
                  <a:pt x="39012" y="0"/>
                </a:lnTo>
                <a:lnTo>
                  <a:pt x="32236" y="0"/>
                </a:lnTo>
                <a:lnTo>
                  <a:pt x="32236" y="9484"/>
                </a:lnTo>
                <a:lnTo>
                  <a:pt x="22679" y="9579"/>
                </a:lnTo>
                <a:lnTo>
                  <a:pt x="18792" y="25814"/>
                </a:lnTo>
                <a:lnTo>
                  <a:pt x="21431" y="22248"/>
                </a:lnTo>
                <a:lnTo>
                  <a:pt x="25865" y="20347"/>
                </a:lnTo>
                <a:lnTo>
                  <a:pt x="32094" y="20109"/>
                </a:lnTo>
                <a:lnTo>
                  <a:pt x="32094" y="53625"/>
                </a:lnTo>
                <a:lnTo>
                  <a:pt x="26816" y="52579"/>
                </a:lnTo>
                <a:lnTo>
                  <a:pt x="22620" y="50725"/>
                </a:lnTo>
                <a:lnTo>
                  <a:pt x="19506" y="48063"/>
                </a:lnTo>
                <a:lnTo>
                  <a:pt x="16391" y="45401"/>
                </a:lnTo>
                <a:lnTo>
                  <a:pt x="14834" y="41716"/>
                </a:lnTo>
                <a:lnTo>
                  <a:pt x="14240" y="61398"/>
                </a:lnTo>
                <a:lnTo>
                  <a:pt x="21823" y="64654"/>
                </a:lnTo>
                <a:lnTo>
                  <a:pt x="32094" y="66604"/>
                </a:lnTo>
                <a:lnTo>
                  <a:pt x="32094" y="105468"/>
                </a:lnTo>
                <a:lnTo>
                  <a:pt x="24106" y="104802"/>
                </a:lnTo>
                <a:lnTo>
                  <a:pt x="18638" y="101783"/>
                </a:lnTo>
                <a:lnTo>
                  <a:pt x="15690" y="96412"/>
                </a:lnTo>
                <a:lnTo>
                  <a:pt x="14026" y="93416"/>
                </a:lnTo>
                <a:lnTo>
                  <a:pt x="13003" y="88663"/>
                </a:lnTo>
                <a:lnTo>
                  <a:pt x="12623" y="82149"/>
                </a:lnTo>
                <a:lnTo>
                  <a:pt x="0" y="82149"/>
                </a:lnTo>
                <a:lnTo>
                  <a:pt x="0" y="90327"/>
                </a:lnTo>
                <a:lnTo>
                  <a:pt x="1355" y="96816"/>
                </a:lnTo>
                <a:lnTo>
                  <a:pt x="4065" y="101617"/>
                </a:lnTo>
                <a:lnTo>
                  <a:pt x="7576" y="106484"/>
                </a:lnTo>
                <a:lnTo>
                  <a:pt x="17775" y="113310"/>
                </a:lnTo>
                <a:lnTo>
                  <a:pt x="32236" y="116307"/>
                </a:lnTo>
                <a:lnTo>
                  <a:pt x="32236" y="130141"/>
                </a:lnTo>
                <a:lnTo>
                  <a:pt x="39012" y="130141"/>
                </a:lnTo>
                <a:lnTo>
                  <a:pt x="39012" y="68315"/>
                </a:lnTo>
                <a:lnTo>
                  <a:pt x="44955" y="69931"/>
                </a:lnTo>
                <a:lnTo>
                  <a:pt x="49187" y="71643"/>
                </a:lnTo>
                <a:lnTo>
                  <a:pt x="51707" y="73450"/>
                </a:lnTo>
                <a:lnTo>
                  <a:pt x="56081" y="76539"/>
                </a:lnTo>
                <a:lnTo>
                  <a:pt x="58268" y="81056"/>
                </a:lnTo>
                <a:lnTo>
                  <a:pt x="58268" y="90754"/>
                </a:lnTo>
                <a:lnTo>
                  <a:pt x="57460" y="94058"/>
                </a:lnTo>
                <a:lnTo>
                  <a:pt x="55843" y="96910"/>
                </a:lnTo>
                <a:lnTo>
                  <a:pt x="54203" y="113407"/>
                </a:lnTo>
                <a:lnTo>
                  <a:pt x="58767" y="110459"/>
                </a:lnTo>
                <a:lnTo>
                  <a:pt x="62048" y="107947"/>
                </a:lnTo>
                <a:lnTo>
                  <a:pt x="68841" y="97741"/>
                </a:lnTo>
                <a:lnTo>
                  <a:pt x="71106" y="83504"/>
                </a:lnTo>
                <a:lnTo>
                  <a:pt x="71106" y="74757"/>
                </a:lnTo>
                <a:lnTo>
                  <a:pt x="67896" y="68149"/>
                </a:lnTo>
                <a:lnTo>
                  <a:pt x="61477" y="63680"/>
                </a:lnTo>
                <a:lnTo>
                  <a:pt x="57531" y="60970"/>
                </a:lnTo>
                <a:lnTo>
                  <a:pt x="50042" y="58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210100" y="3315801"/>
            <a:ext cx="15301" cy="17114"/>
          </a:xfrm>
          <a:custGeom>
            <a:avLst/>
            <a:gdLst/>
            <a:ahLst/>
            <a:cxnLst/>
            <a:rect l="l" t="t" r="r" b="b"/>
            <a:pathLst>
              <a:path w="16831" h="19396">
                <a:moveTo>
                  <a:pt x="13741" y="5562"/>
                </a:moveTo>
                <a:lnTo>
                  <a:pt x="8130" y="8533"/>
                </a:lnTo>
                <a:lnTo>
                  <a:pt x="0" y="8913"/>
                </a:lnTo>
                <a:lnTo>
                  <a:pt x="0" y="19396"/>
                </a:lnTo>
                <a:lnTo>
                  <a:pt x="8605" y="18446"/>
                </a:lnTo>
                <a:lnTo>
                  <a:pt x="15191" y="16496"/>
                </a:lnTo>
                <a:lnTo>
                  <a:pt x="16831" y="0"/>
                </a:lnTo>
                <a:lnTo>
                  <a:pt x="13741" y="5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47402" y="3323351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74115" y="3241618"/>
            <a:ext cx="64576" cy="88593"/>
          </a:xfrm>
          <a:custGeom>
            <a:avLst/>
            <a:gdLst/>
            <a:ahLst/>
            <a:cxnLst/>
            <a:rect l="l" t="t" r="r" b="b"/>
            <a:pathLst>
              <a:path w="71034" h="100405">
                <a:moveTo>
                  <a:pt x="28742" y="100405"/>
                </a:moveTo>
                <a:lnTo>
                  <a:pt x="30929" y="89946"/>
                </a:lnTo>
                <a:lnTo>
                  <a:pt x="32712" y="82363"/>
                </a:lnTo>
                <a:lnTo>
                  <a:pt x="34091" y="77657"/>
                </a:lnTo>
                <a:lnTo>
                  <a:pt x="38171" y="65771"/>
                </a:lnTo>
                <a:lnTo>
                  <a:pt x="43505" y="53340"/>
                </a:lnTo>
                <a:lnTo>
                  <a:pt x="45221" y="49703"/>
                </a:lnTo>
                <a:lnTo>
                  <a:pt x="51230" y="38409"/>
                </a:lnTo>
                <a:lnTo>
                  <a:pt x="57947" y="27811"/>
                </a:lnTo>
                <a:lnTo>
                  <a:pt x="63391" y="19919"/>
                </a:lnTo>
                <a:lnTo>
                  <a:pt x="67754" y="14380"/>
                </a:lnTo>
                <a:lnTo>
                  <a:pt x="71034" y="11195"/>
                </a:lnTo>
                <a:lnTo>
                  <a:pt x="71034" y="0"/>
                </a:lnTo>
                <a:lnTo>
                  <a:pt x="0" y="0"/>
                </a:lnTo>
                <a:lnTo>
                  <a:pt x="0" y="12907"/>
                </a:lnTo>
                <a:lnTo>
                  <a:pt x="56485" y="12907"/>
                </a:lnTo>
                <a:lnTo>
                  <a:pt x="50317" y="20460"/>
                </a:lnTo>
                <a:lnTo>
                  <a:pt x="43005" y="30754"/>
                </a:lnTo>
                <a:lnTo>
                  <a:pt x="35945" y="42216"/>
                </a:lnTo>
                <a:lnTo>
                  <a:pt x="30349" y="52683"/>
                </a:lnTo>
                <a:lnTo>
                  <a:pt x="24927" y="64578"/>
                </a:lnTo>
                <a:lnTo>
                  <a:pt x="20486" y="76496"/>
                </a:lnTo>
                <a:lnTo>
                  <a:pt x="17027" y="88438"/>
                </a:lnTo>
                <a:lnTo>
                  <a:pt x="14549" y="100405"/>
                </a:lnTo>
                <a:lnTo>
                  <a:pt x="28742" y="1004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882287" y="4847298"/>
            <a:ext cx="856252" cy="96017"/>
          </a:xfrm>
          <a:custGeom>
            <a:avLst/>
            <a:gdLst/>
            <a:ahLst/>
            <a:cxnLst/>
            <a:rect l="l" t="t" r="r" b="b"/>
            <a:pathLst>
              <a:path w="941877" h="108819">
                <a:moveTo>
                  <a:pt x="228913" y="1426"/>
                </a:moveTo>
                <a:lnTo>
                  <a:pt x="228913" y="106181"/>
                </a:lnTo>
                <a:lnTo>
                  <a:pt x="248883" y="106181"/>
                </a:lnTo>
                <a:lnTo>
                  <a:pt x="248883" y="81721"/>
                </a:lnTo>
                <a:lnTo>
                  <a:pt x="257299" y="72950"/>
                </a:lnTo>
                <a:lnTo>
                  <a:pt x="275913" y="106181"/>
                </a:lnTo>
                <a:lnTo>
                  <a:pt x="300447" y="106181"/>
                </a:lnTo>
                <a:lnTo>
                  <a:pt x="272205" y="58545"/>
                </a:lnTo>
                <a:lnTo>
                  <a:pt x="299378" y="28809"/>
                </a:lnTo>
                <a:lnTo>
                  <a:pt x="274202" y="28809"/>
                </a:lnTo>
                <a:lnTo>
                  <a:pt x="248883" y="58046"/>
                </a:lnTo>
                <a:lnTo>
                  <a:pt x="248883" y="1426"/>
                </a:lnTo>
                <a:lnTo>
                  <a:pt x="228913" y="1426"/>
                </a:lnTo>
                <a:close/>
              </a:path>
              <a:path w="941877" h="108819">
                <a:moveTo>
                  <a:pt x="317683" y="43499"/>
                </a:moveTo>
                <a:lnTo>
                  <a:pt x="317683" y="106181"/>
                </a:lnTo>
                <a:lnTo>
                  <a:pt x="337938" y="106181"/>
                </a:lnTo>
                <a:lnTo>
                  <a:pt x="337938" y="43499"/>
                </a:lnTo>
                <a:lnTo>
                  <a:pt x="351275" y="43499"/>
                </a:lnTo>
                <a:lnTo>
                  <a:pt x="351275" y="29165"/>
                </a:lnTo>
                <a:lnTo>
                  <a:pt x="337938" y="29165"/>
                </a:lnTo>
                <a:lnTo>
                  <a:pt x="337938" y="21083"/>
                </a:lnTo>
                <a:lnTo>
                  <a:pt x="339471" y="18433"/>
                </a:lnTo>
                <a:lnTo>
                  <a:pt x="342348" y="16579"/>
                </a:lnTo>
                <a:lnTo>
                  <a:pt x="347721" y="16722"/>
                </a:lnTo>
                <a:lnTo>
                  <a:pt x="350776" y="16971"/>
                </a:lnTo>
                <a:lnTo>
                  <a:pt x="350776" y="427"/>
                </a:lnTo>
                <a:lnTo>
                  <a:pt x="348969" y="285"/>
                </a:lnTo>
                <a:lnTo>
                  <a:pt x="345450" y="35"/>
                </a:lnTo>
                <a:lnTo>
                  <a:pt x="331733" y="0"/>
                </a:lnTo>
                <a:lnTo>
                  <a:pt x="324625" y="2329"/>
                </a:lnTo>
                <a:lnTo>
                  <a:pt x="321677" y="6988"/>
                </a:lnTo>
                <a:lnTo>
                  <a:pt x="318872" y="10125"/>
                </a:lnTo>
                <a:lnTo>
                  <a:pt x="317469" y="15854"/>
                </a:lnTo>
                <a:lnTo>
                  <a:pt x="317469" y="29165"/>
                </a:lnTo>
                <a:lnTo>
                  <a:pt x="306343" y="29165"/>
                </a:lnTo>
                <a:lnTo>
                  <a:pt x="306343" y="43499"/>
                </a:lnTo>
                <a:lnTo>
                  <a:pt x="317683" y="43499"/>
                </a:lnTo>
                <a:close/>
              </a:path>
              <a:path w="941877" h="108819">
                <a:moveTo>
                  <a:pt x="405240" y="26598"/>
                </a:moveTo>
                <a:lnTo>
                  <a:pt x="399154" y="26598"/>
                </a:lnTo>
                <a:lnTo>
                  <a:pt x="394210" y="28191"/>
                </a:lnTo>
                <a:lnTo>
                  <a:pt x="390406" y="31376"/>
                </a:lnTo>
                <a:lnTo>
                  <a:pt x="388076" y="33278"/>
                </a:lnTo>
                <a:lnTo>
                  <a:pt x="385342" y="36819"/>
                </a:lnTo>
                <a:lnTo>
                  <a:pt x="382204" y="42001"/>
                </a:lnTo>
                <a:lnTo>
                  <a:pt x="382204" y="28452"/>
                </a:lnTo>
                <a:lnTo>
                  <a:pt x="362805" y="28452"/>
                </a:lnTo>
                <a:lnTo>
                  <a:pt x="362805" y="106181"/>
                </a:lnTo>
                <a:lnTo>
                  <a:pt x="383274" y="106181"/>
                </a:lnTo>
                <a:lnTo>
                  <a:pt x="383274" y="62800"/>
                </a:lnTo>
                <a:lnTo>
                  <a:pt x="384058" y="58189"/>
                </a:lnTo>
                <a:lnTo>
                  <a:pt x="385627" y="55194"/>
                </a:lnTo>
                <a:lnTo>
                  <a:pt x="388433" y="49869"/>
                </a:lnTo>
                <a:lnTo>
                  <a:pt x="393924" y="47207"/>
                </a:lnTo>
                <a:lnTo>
                  <a:pt x="404527" y="47278"/>
                </a:lnTo>
                <a:lnTo>
                  <a:pt x="407951" y="47563"/>
                </a:lnTo>
                <a:lnTo>
                  <a:pt x="407951" y="26741"/>
                </a:lnTo>
                <a:lnTo>
                  <a:pt x="405240" y="26598"/>
                </a:lnTo>
                <a:close/>
              </a:path>
              <a:path w="941877" h="108819">
                <a:moveTo>
                  <a:pt x="468347" y="50095"/>
                </a:moveTo>
                <a:lnTo>
                  <a:pt x="469975" y="54172"/>
                </a:lnTo>
                <a:lnTo>
                  <a:pt x="470308" y="59544"/>
                </a:lnTo>
                <a:lnTo>
                  <a:pt x="438713" y="59544"/>
                </a:lnTo>
                <a:lnTo>
                  <a:pt x="439379" y="54504"/>
                </a:lnTo>
                <a:lnTo>
                  <a:pt x="441007" y="50511"/>
                </a:lnTo>
                <a:lnTo>
                  <a:pt x="443599" y="47563"/>
                </a:lnTo>
                <a:lnTo>
                  <a:pt x="446190" y="44616"/>
                </a:lnTo>
                <a:lnTo>
                  <a:pt x="450904" y="26524"/>
                </a:lnTo>
                <a:lnTo>
                  <a:pt x="438245" y="29725"/>
                </a:lnTo>
                <a:lnTo>
                  <a:pt x="427980" y="37152"/>
                </a:lnTo>
                <a:lnTo>
                  <a:pt x="423959" y="42366"/>
                </a:lnTo>
                <a:lnTo>
                  <a:pt x="419299" y="53804"/>
                </a:lnTo>
                <a:lnTo>
                  <a:pt x="417745" y="68101"/>
                </a:lnTo>
                <a:lnTo>
                  <a:pt x="418358" y="77468"/>
                </a:lnTo>
                <a:lnTo>
                  <a:pt x="422052" y="90094"/>
                </a:lnTo>
                <a:lnTo>
                  <a:pt x="429085" y="99192"/>
                </a:lnTo>
                <a:lnTo>
                  <a:pt x="442463" y="106763"/>
                </a:lnTo>
                <a:lnTo>
                  <a:pt x="455260" y="108748"/>
                </a:lnTo>
                <a:lnTo>
                  <a:pt x="460742" y="108465"/>
                </a:lnTo>
                <a:lnTo>
                  <a:pt x="473395" y="104946"/>
                </a:lnTo>
                <a:lnTo>
                  <a:pt x="483217" y="97409"/>
                </a:lnTo>
                <a:lnTo>
                  <a:pt x="487496" y="92655"/>
                </a:lnTo>
                <a:lnTo>
                  <a:pt x="489897" y="87973"/>
                </a:lnTo>
                <a:lnTo>
                  <a:pt x="490420" y="83361"/>
                </a:lnTo>
                <a:lnTo>
                  <a:pt x="469666" y="83361"/>
                </a:lnTo>
                <a:lnTo>
                  <a:pt x="468573" y="85643"/>
                </a:lnTo>
                <a:lnTo>
                  <a:pt x="465886" y="88710"/>
                </a:lnTo>
                <a:lnTo>
                  <a:pt x="463271" y="91087"/>
                </a:lnTo>
                <a:lnTo>
                  <a:pt x="459872" y="92275"/>
                </a:lnTo>
                <a:lnTo>
                  <a:pt x="451741" y="92275"/>
                </a:lnTo>
                <a:lnTo>
                  <a:pt x="448365" y="91300"/>
                </a:lnTo>
                <a:lnTo>
                  <a:pt x="445560" y="89351"/>
                </a:lnTo>
                <a:lnTo>
                  <a:pt x="440948" y="86214"/>
                </a:lnTo>
                <a:lnTo>
                  <a:pt x="438499" y="80747"/>
                </a:lnTo>
                <a:lnTo>
                  <a:pt x="438214" y="72950"/>
                </a:lnTo>
                <a:lnTo>
                  <a:pt x="491419" y="72950"/>
                </a:lnTo>
                <a:lnTo>
                  <a:pt x="491514" y="66247"/>
                </a:lnTo>
                <a:lnTo>
                  <a:pt x="491300" y="61112"/>
                </a:lnTo>
                <a:lnTo>
                  <a:pt x="490777" y="57547"/>
                </a:lnTo>
                <a:lnTo>
                  <a:pt x="489874" y="51462"/>
                </a:lnTo>
                <a:lnTo>
                  <a:pt x="487900" y="46113"/>
                </a:lnTo>
                <a:lnTo>
                  <a:pt x="484857" y="41502"/>
                </a:lnTo>
                <a:lnTo>
                  <a:pt x="481482" y="36273"/>
                </a:lnTo>
                <a:lnTo>
                  <a:pt x="477202" y="32446"/>
                </a:lnTo>
                <a:lnTo>
                  <a:pt x="472020" y="30021"/>
                </a:lnTo>
                <a:lnTo>
                  <a:pt x="466837" y="27597"/>
                </a:lnTo>
                <a:lnTo>
                  <a:pt x="461013" y="26384"/>
                </a:lnTo>
                <a:lnTo>
                  <a:pt x="462498" y="44533"/>
                </a:lnTo>
                <a:lnTo>
                  <a:pt x="465423" y="47314"/>
                </a:lnTo>
                <a:lnTo>
                  <a:pt x="468347" y="50095"/>
                </a:lnTo>
                <a:close/>
              </a:path>
              <a:path w="941877" h="108819">
                <a:moveTo>
                  <a:pt x="446190" y="44616"/>
                </a:moveTo>
                <a:lnTo>
                  <a:pt x="449839" y="43142"/>
                </a:lnTo>
                <a:lnTo>
                  <a:pt x="458873" y="43142"/>
                </a:lnTo>
                <a:lnTo>
                  <a:pt x="462498" y="44533"/>
                </a:lnTo>
                <a:lnTo>
                  <a:pt x="461013" y="26384"/>
                </a:lnTo>
                <a:lnTo>
                  <a:pt x="454546" y="26384"/>
                </a:lnTo>
                <a:lnTo>
                  <a:pt x="450904" y="26524"/>
                </a:lnTo>
                <a:lnTo>
                  <a:pt x="446190" y="44616"/>
                </a:lnTo>
                <a:close/>
              </a:path>
              <a:path w="941877" h="108819">
                <a:moveTo>
                  <a:pt x="553551" y="50095"/>
                </a:moveTo>
                <a:lnTo>
                  <a:pt x="555179" y="54172"/>
                </a:lnTo>
                <a:lnTo>
                  <a:pt x="555512" y="59544"/>
                </a:lnTo>
                <a:lnTo>
                  <a:pt x="523917" y="59544"/>
                </a:lnTo>
                <a:lnTo>
                  <a:pt x="524583" y="54504"/>
                </a:lnTo>
                <a:lnTo>
                  <a:pt x="526211" y="50511"/>
                </a:lnTo>
                <a:lnTo>
                  <a:pt x="528803" y="47563"/>
                </a:lnTo>
                <a:lnTo>
                  <a:pt x="531394" y="44616"/>
                </a:lnTo>
                <a:lnTo>
                  <a:pt x="536108" y="26524"/>
                </a:lnTo>
                <a:lnTo>
                  <a:pt x="523449" y="29725"/>
                </a:lnTo>
                <a:lnTo>
                  <a:pt x="513183" y="37152"/>
                </a:lnTo>
                <a:lnTo>
                  <a:pt x="509163" y="42366"/>
                </a:lnTo>
                <a:lnTo>
                  <a:pt x="504502" y="53804"/>
                </a:lnTo>
                <a:lnTo>
                  <a:pt x="502949" y="68101"/>
                </a:lnTo>
                <a:lnTo>
                  <a:pt x="503562" y="77468"/>
                </a:lnTo>
                <a:lnTo>
                  <a:pt x="507256" y="90094"/>
                </a:lnTo>
                <a:lnTo>
                  <a:pt x="514289" y="99192"/>
                </a:lnTo>
                <a:lnTo>
                  <a:pt x="527667" y="106763"/>
                </a:lnTo>
                <a:lnTo>
                  <a:pt x="540463" y="108748"/>
                </a:lnTo>
                <a:lnTo>
                  <a:pt x="545946" y="108465"/>
                </a:lnTo>
                <a:lnTo>
                  <a:pt x="558599" y="104946"/>
                </a:lnTo>
                <a:lnTo>
                  <a:pt x="568421" y="97409"/>
                </a:lnTo>
                <a:lnTo>
                  <a:pt x="572700" y="92655"/>
                </a:lnTo>
                <a:lnTo>
                  <a:pt x="575101" y="87973"/>
                </a:lnTo>
                <a:lnTo>
                  <a:pt x="575624" y="83361"/>
                </a:lnTo>
                <a:lnTo>
                  <a:pt x="554870" y="83361"/>
                </a:lnTo>
                <a:lnTo>
                  <a:pt x="553776" y="85643"/>
                </a:lnTo>
                <a:lnTo>
                  <a:pt x="551090" y="88710"/>
                </a:lnTo>
                <a:lnTo>
                  <a:pt x="548475" y="91087"/>
                </a:lnTo>
                <a:lnTo>
                  <a:pt x="545075" y="92275"/>
                </a:lnTo>
                <a:lnTo>
                  <a:pt x="536945" y="92275"/>
                </a:lnTo>
                <a:lnTo>
                  <a:pt x="533569" y="91300"/>
                </a:lnTo>
                <a:lnTo>
                  <a:pt x="530764" y="89351"/>
                </a:lnTo>
                <a:lnTo>
                  <a:pt x="526152" y="86214"/>
                </a:lnTo>
                <a:lnTo>
                  <a:pt x="523703" y="80747"/>
                </a:lnTo>
                <a:lnTo>
                  <a:pt x="523418" y="72950"/>
                </a:lnTo>
                <a:lnTo>
                  <a:pt x="576623" y="72950"/>
                </a:lnTo>
                <a:lnTo>
                  <a:pt x="576718" y="66247"/>
                </a:lnTo>
                <a:lnTo>
                  <a:pt x="576504" y="61112"/>
                </a:lnTo>
                <a:lnTo>
                  <a:pt x="575981" y="57547"/>
                </a:lnTo>
                <a:lnTo>
                  <a:pt x="575077" y="51462"/>
                </a:lnTo>
                <a:lnTo>
                  <a:pt x="573104" y="46113"/>
                </a:lnTo>
                <a:lnTo>
                  <a:pt x="570061" y="41502"/>
                </a:lnTo>
                <a:lnTo>
                  <a:pt x="566685" y="36273"/>
                </a:lnTo>
                <a:lnTo>
                  <a:pt x="562406" y="32446"/>
                </a:lnTo>
                <a:lnTo>
                  <a:pt x="557224" y="30021"/>
                </a:lnTo>
                <a:lnTo>
                  <a:pt x="552041" y="27597"/>
                </a:lnTo>
                <a:lnTo>
                  <a:pt x="546217" y="26384"/>
                </a:lnTo>
                <a:lnTo>
                  <a:pt x="547702" y="44533"/>
                </a:lnTo>
                <a:lnTo>
                  <a:pt x="550626" y="47314"/>
                </a:lnTo>
                <a:lnTo>
                  <a:pt x="553551" y="50095"/>
                </a:lnTo>
                <a:close/>
              </a:path>
              <a:path w="941877" h="108819">
                <a:moveTo>
                  <a:pt x="531394" y="44616"/>
                </a:moveTo>
                <a:lnTo>
                  <a:pt x="535043" y="43142"/>
                </a:lnTo>
                <a:lnTo>
                  <a:pt x="544077" y="43142"/>
                </a:lnTo>
                <a:lnTo>
                  <a:pt x="547702" y="44533"/>
                </a:lnTo>
                <a:lnTo>
                  <a:pt x="546217" y="26384"/>
                </a:lnTo>
                <a:lnTo>
                  <a:pt x="539750" y="26384"/>
                </a:lnTo>
                <a:lnTo>
                  <a:pt x="536108" y="26524"/>
                </a:lnTo>
                <a:lnTo>
                  <a:pt x="531394" y="44616"/>
                </a:lnTo>
                <a:close/>
              </a:path>
              <a:path w="941877" h="108819">
                <a:moveTo>
                  <a:pt x="848519" y="29165"/>
                </a:moveTo>
                <a:lnTo>
                  <a:pt x="848519" y="7487"/>
                </a:lnTo>
                <a:lnTo>
                  <a:pt x="828406" y="7487"/>
                </a:lnTo>
                <a:lnTo>
                  <a:pt x="828406" y="29165"/>
                </a:lnTo>
                <a:lnTo>
                  <a:pt x="817566" y="29165"/>
                </a:lnTo>
                <a:lnTo>
                  <a:pt x="817566" y="43641"/>
                </a:lnTo>
                <a:lnTo>
                  <a:pt x="828406" y="43641"/>
                </a:lnTo>
                <a:lnTo>
                  <a:pt x="828406" y="96340"/>
                </a:lnTo>
                <a:lnTo>
                  <a:pt x="829547" y="99929"/>
                </a:lnTo>
                <a:lnTo>
                  <a:pt x="831830" y="102259"/>
                </a:lnTo>
                <a:lnTo>
                  <a:pt x="835348" y="105919"/>
                </a:lnTo>
                <a:lnTo>
                  <a:pt x="841910" y="107583"/>
                </a:lnTo>
                <a:lnTo>
                  <a:pt x="851514" y="107250"/>
                </a:lnTo>
                <a:lnTo>
                  <a:pt x="861142" y="106894"/>
                </a:lnTo>
                <a:lnTo>
                  <a:pt x="861142" y="91705"/>
                </a:lnTo>
                <a:lnTo>
                  <a:pt x="857149" y="91847"/>
                </a:lnTo>
                <a:lnTo>
                  <a:pt x="853012" y="91847"/>
                </a:lnTo>
                <a:lnTo>
                  <a:pt x="850539" y="91455"/>
                </a:lnTo>
                <a:lnTo>
                  <a:pt x="849731" y="90671"/>
                </a:lnTo>
                <a:lnTo>
                  <a:pt x="848519" y="87901"/>
                </a:lnTo>
                <a:lnTo>
                  <a:pt x="848519" y="43641"/>
                </a:lnTo>
                <a:lnTo>
                  <a:pt x="861142" y="43641"/>
                </a:lnTo>
                <a:lnTo>
                  <a:pt x="861142" y="29165"/>
                </a:lnTo>
                <a:lnTo>
                  <a:pt x="848519" y="29165"/>
                </a:lnTo>
                <a:close/>
              </a:path>
              <a:path w="941877" h="108819">
                <a:moveTo>
                  <a:pt x="690426" y="45852"/>
                </a:moveTo>
                <a:lnTo>
                  <a:pt x="687953" y="46993"/>
                </a:lnTo>
                <a:lnTo>
                  <a:pt x="684245" y="47563"/>
                </a:lnTo>
                <a:lnTo>
                  <a:pt x="654409" y="47563"/>
                </a:lnTo>
                <a:lnTo>
                  <a:pt x="654409" y="19325"/>
                </a:lnTo>
                <a:lnTo>
                  <a:pt x="684506" y="1069"/>
                </a:lnTo>
                <a:lnTo>
                  <a:pt x="632942" y="1069"/>
                </a:lnTo>
                <a:lnTo>
                  <a:pt x="632942" y="106181"/>
                </a:lnTo>
                <a:lnTo>
                  <a:pt x="654409" y="106181"/>
                </a:lnTo>
                <a:lnTo>
                  <a:pt x="654409" y="64963"/>
                </a:lnTo>
                <a:lnTo>
                  <a:pt x="683555" y="64963"/>
                </a:lnTo>
                <a:lnTo>
                  <a:pt x="687965" y="66080"/>
                </a:lnTo>
                <a:lnTo>
                  <a:pt x="692672" y="70549"/>
                </a:lnTo>
                <a:lnTo>
                  <a:pt x="690426" y="45852"/>
                </a:lnTo>
                <a:close/>
              </a:path>
              <a:path w="941877" h="108819">
                <a:moveTo>
                  <a:pt x="694182" y="94581"/>
                </a:moveTo>
                <a:lnTo>
                  <a:pt x="694491" y="97600"/>
                </a:lnTo>
                <a:lnTo>
                  <a:pt x="695062" y="100547"/>
                </a:lnTo>
                <a:lnTo>
                  <a:pt x="695347" y="101973"/>
                </a:lnTo>
                <a:lnTo>
                  <a:pt x="696488" y="106181"/>
                </a:lnTo>
                <a:lnTo>
                  <a:pt x="720666" y="106181"/>
                </a:lnTo>
                <a:lnTo>
                  <a:pt x="720666" y="103542"/>
                </a:lnTo>
                <a:lnTo>
                  <a:pt x="717242" y="100262"/>
                </a:lnTo>
                <a:lnTo>
                  <a:pt x="716672" y="97552"/>
                </a:lnTo>
                <a:lnTo>
                  <a:pt x="716291" y="95841"/>
                </a:lnTo>
                <a:lnTo>
                  <a:pt x="716101" y="92584"/>
                </a:lnTo>
                <a:lnTo>
                  <a:pt x="716101" y="73354"/>
                </a:lnTo>
                <a:lnTo>
                  <a:pt x="715091" y="67875"/>
                </a:lnTo>
                <a:lnTo>
                  <a:pt x="713070" y="64286"/>
                </a:lnTo>
                <a:lnTo>
                  <a:pt x="711049" y="60696"/>
                </a:lnTo>
                <a:lnTo>
                  <a:pt x="707614" y="57927"/>
                </a:lnTo>
                <a:lnTo>
                  <a:pt x="702764" y="55978"/>
                </a:lnTo>
                <a:lnTo>
                  <a:pt x="708565" y="53981"/>
                </a:lnTo>
                <a:lnTo>
                  <a:pt x="712725" y="50570"/>
                </a:lnTo>
                <a:lnTo>
                  <a:pt x="715245" y="45745"/>
                </a:lnTo>
                <a:lnTo>
                  <a:pt x="717765" y="40920"/>
                </a:lnTo>
                <a:lnTo>
                  <a:pt x="719025" y="36011"/>
                </a:lnTo>
                <a:lnTo>
                  <a:pt x="719025" y="26883"/>
                </a:lnTo>
                <a:lnTo>
                  <a:pt x="718360" y="23199"/>
                </a:lnTo>
                <a:lnTo>
                  <a:pt x="717028" y="19966"/>
                </a:lnTo>
                <a:lnTo>
                  <a:pt x="715697" y="16734"/>
                </a:lnTo>
                <a:lnTo>
                  <a:pt x="713890" y="13786"/>
                </a:lnTo>
                <a:lnTo>
                  <a:pt x="711608" y="11124"/>
                </a:lnTo>
                <a:lnTo>
                  <a:pt x="708850" y="7891"/>
                </a:lnTo>
                <a:lnTo>
                  <a:pt x="705486" y="5443"/>
                </a:lnTo>
                <a:lnTo>
                  <a:pt x="701516" y="3779"/>
                </a:lnTo>
                <a:lnTo>
                  <a:pt x="697546" y="2115"/>
                </a:lnTo>
                <a:lnTo>
                  <a:pt x="691876" y="1212"/>
                </a:lnTo>
                <a:lnTo>
                  <a:pt x="684506" y="1069"/>
                </a:lnTo>
                <a:lnTo>
                  <a:pt x="654409" y="19325"/>
                </a:lnTo>
                <a:lnTo>
                  <a:pt x="684696" y="19325"/>
                </a:lnTo>
                <a:lnTo>
                  <a:pt x="688262" y="19943"/>
                </a:lnTo>
                <a:lnTo>
                  <a:pt x="690640" y="21179"/>
                </a:lnTo>
                <a:lnTo>
                  <a:pt x="694871" y="23365"/>
                </a:lnTo>
                <a:lnTo>
                  <a:pt x="696987" y="27644"/>
                </a:lnTo>
                <a:lnTo>
                  <a:pt x="696987" y="39910"/>
                </a:lnTo>
                <a:lnTo>
                  <a:pt x="694800" y="43855"/>
                </a:lnTo>
                <a:lnTo>
                  <a:pt x="690426" y="45852"/>
                </a:lnTo>
                <a:lnTo>
                  <a:pt x="692672" y="70549"/>
                </a:lnTo>
                <a:lnTo>
                  <a:pt x="693897" y="75018"/>
                </a:lnTo>
                <a:lnTo>
                  <a:pt x="693992" y="81721"/>
                </a:lnTo>
                <a:lnTo>
                  <a:pt x="694134" y="91491"/>
                </a:lnTo>
                <a:lnTo>
                  <a:pt x="694182" y="94581"/>
                </a:lnTo>
                <a:close/>
              </a:path>
              <a:path w="941877" h="108819">
                <a:moveTo>
                  <a:pt x="781121" y="100096"/>
                </a:moveTo>
                <a:lnTo>
                  <a:pt x="783927" y="97053"/>
                </a:lnTo>
                <a:lnTo>
                  <a:pt x="784259" y="100381"/>
                </a:lnTo>
                <a:lnTo>
                  <a:pt x="784735" y="103138"/>
                </a:lnTo>
                <a:lnTo>
                  <a:pt x="785781" y="106181"/>
                </a:lnTo>
                <a:lnTo>
                  <a:pt x="807890" y="106181"/>
                </a:lnTo>
                <a:lnTo>
                  <a:pt x="807890" y="103186"/>
                </a:lnTo>
                <a:lnTo>
                  <a:pt x="804894" y="100832"/>
                </a:lnTo>
                <a:lnTo>
                  <a:pt x="803825" y="98075"/>
                </a:lnTo>
                <a:lnTo>
                  <a:pt x="803682" y="95413"/>
                </a:lnTo>
                <a:lnTo>
                  <a:pt x="803539" y="88900"/>
                </a:lnTo>
                <a:lnTo>
                  <a:pt x="803539" y="41407"/>
                </a:lnTo>
                <a:lnTo>
                  <a:pt x="800235" y="35037"/>
                </a:lnTo>
                <a:lnTo>
                  <a:pt x="793626" y="31661"/>
                </a:lnTo>
                <a:lnTo>
                  <a:pt x="787017" y="28286"/>
                </a:lnTo>
                <a:lnTo>
                  <a:pt x="779457" y="26598"/>
                </a:lnTo>
                <a:lnTo>
                  <a:pt x="770946" y="26598"/>
                </a:lnTo>
                <a:lnTo>
                  <a:pt x="765701" y="26798"/>
                </a:lnTo>
                <a:lnTo>
                  <a:pt x="752348" y="29931"/>
                </a:lnTo>
                <a:lnTo>
                  <a:pt x="743274" y="36867"/>
                </a:lnTo>
                <a:lnTo>
                  <a:pt x="739898" y="41241"/>
                </a:lnTo>
                <a:lnTo>
                  <a:pt x="737996" y="46827"/>
                </a:lnTo>
                <a:lnTo>
                  <a:pt x="737568" y="53625"/>
                </a:lnTo>
                <a:lnTo>
                  <a:pt x="757181" y="53625"/>
                </a:lnTo>
                <a:lnTo>
                  <a:pt x="757657" y="50630"/>
                </a:lnTo>
                <a:lnTo>
                  <a:pt x="758608" y="48253"/>
                </a:lnTo>
                <a:lnTo>
                  <a:pt x="762031" y="44117"/>
                </a:lnTo>
                <a:lnTo>
                  <a:pt x="765431" y="42928"/>
                </a:lnTo>
                <a:lnTo>
                  <a:pt x="774512" y="42928"/>
                </a:lnTo>
                <a:lnTo>
                  <a:pt x="777757" y="43534"/>
                </a:lnTo>
                <a:lnTo>
                  <a:pt x="779968" y="44747"/>
                </a:lnTo>
                <a:lnTo>
                  <a:pt x="783285" y="48158"/>
                </a:lnTo>
                <a:lnTo>
                  <a:pt x="783285" y="53958"/>
                </a:lnTo>
                <a:lnTo>
                  <a:pt x="781834" y="55883"/>
                </a:lnTo>
                <a:lnTo>
                  <a:pt x="778934" y="57119"/>
                </a:lnTo>
                <a:lnTo>
                  <a:pt x="777318" y="57832"/>
                </a:lnTo>
                <a:lnTo>
                  <a:pt x="774631" y="58426"/>
                </a:lnTo>
                <a:lnTo>
                  <a:pt x="770875" y="58902"/>
                </a:lnTo>
                <a:lnTo>
                  <a:pt x="763957" y="59758"/>
                </a:lnTo>
                <a:lnTo>
                  <a:pt x="756112" y="60756"/>
                </a:lnTo>
                <a:lnTo>
                  <a:pt x="750168" y="62420"/>
                </a:lnTo>
                <a:lnTo>
                  <a:pt x="746127" y="64749"/>
                </a:lnTo>
                <a:lnTo>
                  <a:pt x="738757" y="69028"/>
                </a:lnTo>
                <a:lnTo>
                  <a:pt x="735072" y="75945"/>
                </a:lnTo>
                <a:lnTo>
                  <a:pt x="735072" y="92869"/>
                </a:lnTo>
                <a:lnTo>
                  <a:pt x="737366" y="98562"/>
                </a:lnTo>
                <a:lnTo>
                  <a:pt x="741955" y="102579"/>
                </a:lnTo>
                <a:lnTo>
                  <a:pt x="746543" y="106597"/>
                </a:lnTo>
                <a:lnTo>
                  <a:pt x="752355" y="108605"/>
                </a:lnTo>
                <a:lnTo>
                  <a:pt x="759392" y="108605"/>
                </a:lnTo>
                <a:lnTo>
                  <a:pt x="760284" y="93072"/>
                </a:lnTo>
                <a:lnTo>
                  <a:pt x="756433" y="89981"/>
                </a:lnTo>
                <a:lnTo>
                  <a:pt x="755470" y="87474"/>
                </a:lnTo>
                <a:lnTo>
                  <a:pt x="755470" y="80105"/>
                </a:lnTo>
                <a:lnTo>
                  <a:pt x="757039" y="77229"/>
                </a:lnTo>
                <a:lnTo>
                  <a:pt x="760177" y="75375"/>
                </a:lnTo>
                <a:lnTo>
                  <a:pt x="762031" y="74281"/>
                </a:lnTo>
                <a:lnTo>
                  <a:pt x="765098" y="73354"/>
                </a:lnTo>
                <a:lnTo>
                  <a:pt x="769377" y="72594"/>
                </a:lnTo>
                <a:lnTo>
                  <a:pt x="773942" y="71738"/>
                </a:lnTo>
                <a:lnTo>
                  <a:pt x="778019" y="70846"/>
                </a:lnTo>
                <a:lnTo>
                  <a:pt x="780634" y="69848"/>
                </a:lnTo>
                <a:lnTo>
                  <a:pt x="783213" y="68386"/>
                </a:lnTo>
                <a:lnTo>
                  <a:pt x="783213" y="75945"/>
                </a:lnTo>
                <a:lnTo>
                  <a:pt x="783070" y="82743"/>
                </a:lnTo>
                <a:lnTo>
                  <a:pt x="781157" y="87426"/>
                </a:lnTo>
                <a:lnTo>
                  <a:pt x="777472" y="89993"/>
                </a:lnTo>
                <a:lnTo>
                  <a:pt x="773787" y="92560"/>
                </a:lnTo>
                <a:lnTo>
                  <a:pt x="769757" y="93844"/>
                </a:lnTo>
                <a:lnTo>
                  <a:pt x="765383" y="93844"/>
                </a:lnTo>
                <a:lnTo>
                  <a:pt x="769853" y="107346"/>
                </a:lnTo>
                <a:lnTo>
                  <a:pt x="774227" y="104826"/>
                </a:lnTo>
                <a:lnTo>
                  <a:pt x="777888" y="102687"/>
                </a:lnTo>
                <a:lnTo>
                  <a:pt x="781121" y="100096"/>
                </a:lnTo>
                <a:close/>
              </a:path>
              <a:path w="941877" h="108819">
                <a:moveTo>
                  <a:pt x="764908" y="108605"/>
                </a:moveTo>
                <a:lnTo>
                  <a:pt x="769853" y="107346"/>
                </a:lnTo>
                <a:lnTo>
                  <a:pt x="765383" y="93844"/>
                </a:lnTo>
                <a:lnTo>
                  <a:pt x="762626" y="93844"/>
                </a:lnTo>
                <a:lnTo>
                  <a:pt x="760284" y="93072"/>
                </a:lnTo>
                <a:lnTo>
                  <a:pt x="759392" y="108605"/>
                </a:lnTo>
                <a:lnTo>
                  <a:pt x="764908" y="108605"/>
                </a:lnTo>
                <a:close/>
              </a:path>
              <a:path w="941877" h="108819">
                <a:moveTo>
                  <a:pt x="918710" y="50095"/>
                </a:moveTo>
                <a:lnTo>
                  <a:pt x="920338" y="54172"/>
                </a:lnTo>
                <a:lnTo>
                  <a:pt x="920671" y="59544"/>
                </a:lnTo>
                <a:lnTo>
                  <a:pt x="889076" y="59544"/>
                </a:lnTo>
                <a:lnTo>
                  <a:pt x="889742" y="54504"/>
                </a:lnTo>
                <a:lnTo>
                  <a:pt x="891370" y="50511"/>
                </a:lnTo>
                <a:lnTo>
                  <a:pt x="893961" y="47564"/>
                </a:lnTo>
                <a:lnTo>
                  <a:pt x="896553" y="44616"/>
                </a:lnTo>
                <a:lnTo>
                  <a:pt x="901267" y="26524"/>
                </a:lnTo>
                <a:lnTo>
                  <a:pt x="888608" y="29725"/>
                </a:lnTo>
                <a:lnTo>
                  <a:pt x="878342" y="37152"/>
                </a:lnTo>
                <a:lnTo>
                  <a:pt x="874322" y="42366"/>
                </a:lnTo>
                <a:lnTo>
                  <a:pt x="869661" y="53805"/>
                </a:lnTo>
                <a:lnTo>
                  <a:pt x="868108" y="68101"/>
                </a:lnTo>
                <a:lnTo>
                  <a:pt x="868721" y="77468"/>
                </a:lnTo>
                <a:lnTo>
                  <a:pt x="872414" y="90094"/>
                </a:lnTo>
                <a:lnTo>
                  <a:pt x="879448" y="99192"/>
                </a:lnTo>
                <a:lnTo>
                  <a:pt x="892826" y="106763"/>
                </a:lnTo>
                <a:lnTo>
                  <a:pt x="905622" y="108748"/>
                </a:lnTo>
                <a:lnTo>
                  <a:pt x="911105" y="108465"/>
                </a:lnTo>
                <a:lnTo>
                  <a:pt x="923758" y="104946"/>
                </a:lnTo>
                <a:lnTo>
                  <a:pt x="933580" y="97410"/>
                </a:lnTo>
                <a:lnTo>
                  <a:pt x="937859" y="92656"/>
                </a:lnTo>
                <a:lnTo>
                  <a:pt x="940260" y="87973"/>
                </a:lnTo>
                <a:lnTo>
                  <a:pt x="940783" y="83361"/>
                </a:lnTo>
                <a:lnTo>
                  <a:pt x="920029" y="83361"/>
                </a:lnTo>
                <a:lnTo>
                  <a:pt x="918935" y="85643"/>
                </a:lnTo>
                <a:lnTo>
                  <a:pt x="916249" y="88710"/>
                </a:lnTo>
                <a:lnTo>
                  <a:pt x="913634" y="91087"/>
                </a:lnTo>
                <a:lnTo>
                  <a:pt x="910234" y="92275"/>
                </a:lnTo>
                <a:lnTo>
                  <a:pt x="902104" y="92275"/>
                </a:lnTo>
                <a:lnTo>
                  <a:pt x="898728" y="91301"/>
                </a:lnTo>
                <a:lnTo>
                  <a:pt x="895923" y="89351"/>
                </a:lnTo>
                <a:lnTo>
                  <a:pt x="891311" y="86214"/>
                </a:lnTo>
                <a:lnTo>
                  <a:pt x="888862" y="80747"/>
                </a:lnTo>
                <a:lnTo>
                  <a:pt x="888577" y="72950"/>
                </a:lnTo>
                <a:lnTo>
                  <a:pt x="941782" y="72950"/>
                </a:lnTo>
                <a:lnTo>
                  <a:pt x="941877" y="66247"/>
                </a:lnTo>
                <a:lnTo>
                  <a:pt x="941663" y="61113"/>
                </a:lnTo>
                <a:lnTo>
                  <a:pt x="941140" y="57547"/>
                </a:lnTo>
                <a:lnTo>
                  <a:pt x="940236" y="51462"/>
                </a:lnTo>
                <a:lnTo>
                  <a:pt x="938263" y="46114"/>
                </a:lnTo>
                <a:lnTo>
                  <a:pt x="935220" y="41502"/>
                </a:lnTo>
                <a:lnTo>
                  <a:pt x="931844" y="36273"/>
                </a:lnTo>
                <a:lnTo>
                  <a:pt x="927565" y="32446"/>
                </a:lnTo>
                <a:lnTo>
                  <a:pt x="922383" y="30021"/>
                </a:lnTo>
                <a:lnTo>
                  <a:pt x="917200" y="27597"/>
                </a:lnTo>
                <a:lnTo>
                  <a:pt x="911376" y="26384"/>
                </a:lnTo>
                <a:lnTo>
                  <a:pt x="912861" y="44533"/>
                </a:lnTo>
                <a:lnTo>
                  <a:pt x="915785" y="47314"/>
                </a:lnTo>
                <a:lnTo>
                  <a:pt x="918710" y="50095"/>
                </a:lnTo>
                <a:close/>
              </a:path>
              <a:path w="941877" h="108819">
                <a:moveTo>
                  <a:pt x="896553" y="44616"/>
                </a:moveTo>
                <a:lnTo>
                  <a:pt x="900202" y="43142"/>
                </a:lnTo>
                <a:lnTo>
                  <a:pt x="909236" y="43142"/>
                </a:lnTo>
                <a:lnTo>
                  <a:pt x="912861" y="44533"/>
                </a:lnTo>
                <a:lnTo>
                  <a:pt x="911376" y="26384"/>
                </a:lnTo>
                <a:lnTo>
                  <a:pt x="904909" y="26384"/>
                </a:lnTo>
                <a:lnTo>
                  <a:pt x="901267" y="26524"/>
                </a:lnTo>
                <a:lnTo>
                  <a:pt x="896553" y="44616"/>
                </a:lnTo>
                <a:close/>
              </a:path>
              <a:path w="941877" h="108819">
                <a:moveTo>
                  <a:pt x="165534" y="74661"/>
                </a:moveTo>
                <a:lnTo>
                  <a:pt x="177753" y="77561"/>
                </a:lnTo>
                <a:lnTo>
                  <a:pt x="184814" y="79606"/>
                </a:lnTo>
                <a:lnTo>
                  <a:pt x="188617" y="81983"/>
                </a:lnTo>
                <a:lnTo>
                  <a:pt x="189568" y="86000"/>
                </a:lnTo>
                <a:lnTo>
                  <a:pt x="188392" y="90159"/>
                </a:lnTo>
                <a:lnTo>
                  <a:pt x="183684" y="92537"/>
                </a:lnTo>
                <a:lnTo>
                  <a:pt x="180511" y="93131"/>
                </a:lnTo>
                <a:lnTo>
                  <a:pt x="169718" y="93131"/>
                </a:lnTo>
                <a:lnTo>
                  <a:pt x="165058" y="91776"/>
                </a:lnTo>
                <a:lnTo>
                  <a:pt x="162538" y="89066"/>
                </a:lnTo>
                <a:lnTo>
                  <a:pt x="161112" y="87545"/>
                </a:lnTo>
                <a:lnTo>
                  <a:pt x="160184" y="84978"/>
                </a:lnTo>
                <a:lnTo>
                  <a:pt x="159757" y="81365"/>
                </a:lnTo>
                <a:lnTo>
                  <a:pt x="139145" y="81365"/>
                </a:lnTo>
                <a:lnTo>
                  <a:pt x="139145" y="89351"/>
                </a:lnTo>
                <a:lnTo>
                  <a:pt x="142057" y="95924"/>
                </a:lnTo>
                <a:lnTo>
                  <a:pt x="147882" y="101082"/>
                </a:lnTo>
                <a:lnTo>
                  <a:pt x="149680" y="102520"/>
                </a:lnTo>
                <a:lnTo>
                  <a:pt x="160362" y="107244"/>
                </a:lnTo>
                <a:lnTo>
                  <a:pt x="174948" y="108819"/>
                </a:lnTo>
                <a:lnTo>
                  <a:pt x="177700" y="108774"/>
                </a:lnTo>
                <a:lnTo>
                  <a:pt x="191600" y="106695"/>
                </a:lnTo>
                <a:lnTo>
                  <a:pt x="201514" y="101510"/>
                </a:lnTo>
                <a:lnTo>
                  <a:pt x="207244" y="96637"/>
                </a:lnTo>
                <a:lnTo>
                  <a:pt x="210109" y="90350"/>
                </a:lnTo>
                <a:lnTo>
                  <a:pt x="210109" y="76801"/>
                </a:lnTo>
                <a:lnTo>
                  <a:pt x="208112" y="71928"/>
                </a:lnTo>
                <a:lnTo>
                  <a:pt x="204118" y="68029"/>
                </a:lnTo>
                <a:lnTo>
                  <a:pt x="200076" y="64179"/>
                </a:lnTo>
                <a:lnTo>
                  <a:pt x="194014" y="61302"/>
                </a:lnTo>
                <a:lnTo>
                  <a:pt x="185931" y="59401"/>
                </a:lnTo>
                <a:lnTo>
                  <a:pt x="173807" y="56739"/>
                </a:lnTo>
                <a:lnTo>
                  <a:pt x="166746" y="54861"/>
                </a:lnTo>
                <a:lnTo>
                  <a:pt x="162752" y="52721"/>
                </a:lnTo>
                <a:lnTo>
                  <a:pt x="161754" y="48704"/>
                </a:lnTo>
                <a:lnTo>
                  <a:pt x="162693" y="45234"/>
                </a:lnTo>
                <a:lnTo>
                  <a:pt x="166449" y="42476"/>
                </a:lnTo>
                <a:lnTo>
                  <a:pt x="169599" y="41787"/>
                </a:lnTo>
                <a:lnTo>
                  <a:pt x="179393" y="41787"/>
                </a:lnTo>
                <a:lnTo>
                  <a:pt x="183197" y="43166"/>
                </a:lnTo>
                <a:lnTo>
                  <a:pt x="185432" y="45923"/>
                </a:lnTo>
                <a:lnTo>
                  <a:pt x="187357" y="49512"/>
                </a:lnTo>
                <a:lnTo>
                  <a:pt x="187643" y="52127"/>
                </a:lnTo>
                <a:lnTo>
                  <a:pt x="207969" y="52127"/>
                </a:lnTo>
                <a:lnTo>
                  <a:pt x="207066" y="42619"/>
                </a:lnTo>
                <a:lnTo>
                  <a:pt x="203559" y="35928"/>
                </a:lnTo>
                <a:lnTo>
                  <a:pt x="197449" y="32053"/>
                </a:lnTo>
                <a:lnTo>
                  <a:pt x="191339" y="28179"/>
                </a:lnTo>
                <a:lnTo>
                  <a:pt x="183435" y="26242"/>
                </a:lnTo>
                <a:lnTo>
                  <a:pt x="163513" y="26242"/>
                </a:lnTo>
                <a:lnTo>
                  <a:pt x="155584" y="28821"/>
                </a:lnTo>
                <a:lnTo>
                  <a:pt x="149950" y="33979"/>
                </a:lnTo>
                <a:lnTo>
                  <a:pt x="144316" y="39137"/>
                </a:lnTo>
                <a:lnTo>
                  <a:pt x="141499" y="45305"/>
                </a:lnTo>
                <a:lnTo>
                  <a:pt x="141499" y="58569"/>
                </a:lnTo>
                <a:lnTo>
                  <a:pt x="143305" y="63228"/>
                </a:lnTo>
                <a:lnTo>
                  <a:pt x="146919" y="66461"/>
                </a:lnTo>
                <a:lnTo>
                  <a:pt x="150533" y="69741"/>
                </a:lnTo>
                <a:lnTo>
                  <a:pt x="156737" y="72475"/>
                </a:lnTo>
                <a:lnTo>
                  <a:pt x="165534" y="74661"/>
                </a:lnTo>
                <a:close/>
              </a:path>
              <a:path w="941877" h="108819">
                <a:moveTo>
                  <a:pt x="57484" y="45852"/>
                </a:moveTo>
                <a:lnTo>
                  <a:pt x="55011" y="46993"/>
                </a:lnTo>
                <a:lnTo>
                  <a:pt x="51303" y="47563"/>
                </a:lnTo>
                <a:lnTo>
                  <a:pt x="21467" y="47563"/>
                </a:lnTo>
                <a:lnTo>
                  <a:pt x="21467" y="19324"/>
                </a:lnTo>
                <a:lnTo>
                  <a:pt x="51564" y="1069"/>
                </a:lnTo>
                <a:lnTo>
                  <a:pt x="0" y="1069"/>
                </a:lnTo>
                <a:lnTo>
                  <a:pt x="0" y="106181"/>
                </a:lnTo>
                <a:lnTo>
                  <a:pt x="21467" y="106181"/>
                </a:lnTo>
                <a:lnTo>
                  <a:pt x="21467" y="64963"/>
                </a:lnTo>
                <a:lnTo>
                  <a:pt x="50613" y="64963"/>
                </a:lnTo>
                <a:lnTo>
                  <a:pt x="55023" y="66080"/>
                </a:lnTo>
                <a:lnTo>
                  <a:pt x="59730" y="70549"/>
                </a:lnTo>
                <a:lnTo>
                  <a:pt x="57484" y="45852"/>
                </a:lnTo>
                <a:close/>
              </a:path>
              <a:path w="941877" h="108819">
                <a:moveTo>
                  <a:pt x="61240" y="94581"/>
                </a:moveTo>
                <a:lnTo>
                  <a:pt x="61549" y="97599"/>
                </a:lnTo>
                <a:lnTo>
                  <a:pt x="62119" y="100547"/>
                </a:lnTo>
                <a:lnTo>
                  <a:pt x="62405" y="101973"/>
                </a:lnTo>
                <a:lnTo>
                  <a:pt x="63546" y="106181"/>
                </a:lnTo>
                <a:lnTo>
                  <a:pt x="87723" y="106181"/>
                </a:lnTo>
                <a:lnTo>
                  <a:pt x="87723" y="103542"/>
                </a:lnTo>
                <a:lnTo>
                  <a:pt x="84300" y="100262"/>
                </a:lnTo>
                <a:lnTo>
                  <a:pt x="83729" y="97552"/>
                </a:lnTo>
                <a:lnTo>
                  <a:pt x="83349" y="95841"/>
                </a:lnTo>
                <a:lnTo>
                  <a:pt x="83159" y="92584"/>
                </a:lnTo>
                <a:lnTo>
                  <a:pt x="83159" y="73354"/>
                </a:lnTo>
                <a:lnTo>
                  <a:pt x="82148" y="67875"/>
                </a:lnTo>
                <a:lnTo>
                  <a:pt x="80128" y="64286"/>
                </a:lnTo>
                <a:lnTo>
                  <a:pt x="78107" y="60696"/>
                </a:lnTo>
                <a:lnTo>
                  <a:pt x="74672" y="57927"/>
                </a:lnTo>
                <a:lnTo>
                  <a:pt x="69822" y="55978"/>
                </a:lnTo>
                <a:lnTo>
                  <a:pt x="75623" y="53981"/>
                </a:lnTo>
                <a:lnTo>
                  <a:pt x="79783" y="50570"/>
                </a:lnTo>
                <a:lnTo>
                  <a:pt x="82303" y="45745"/>
                </a:lnTo>
                <a:lnTo>
                  <a:pt x="84823" y="40920"/>
                </a:lnTo>
                <a:lnTo>
                  <a:pt x="86083" y="36011"/>
                </a:lnTo>
                <a:lnTo>
                  <a:pt x="86083" y="26883"/>
                </a:lnTo>
                <a:lnTo>
                  <a:pt x="85417" y="23199"/>
                </a:lnTo>
                <a:lnTo>
                  <a:pt x="84086" y="19966"/>
                </a:lnTo>
                <a:lnTo>
                  <a:pt x="82755" y="16733"/>
                </a:lnTo>
                <a:lnTo>
                  <a:pt x="80948" y="13786"/>
                </a:lnTo>
                <a:lnTo>
                  <a:pt x="78666" y="11124"/>
                </a:lnTo>
                <a:lnTo>
                  <a:pt x="75908" y="7891"/>
                </a:lnTo>
                <a:lnTo>
                  <a:pt x="72544" y="5443"/>
                </a:lnTo>
                <a:lnTo>
                  <a:pt x="68574" y="3779"/>
                </a:lnTo>
                <a:lnTo>
                  <a:pt x="64604" y="2115"/>
                </a:lnTo>
                <a:lnTo>
                  <a:pt x="58934" y="1211"/>
                </a:lnTo>
                <a:lnTo>
                  <a:pt x="51564" y="1069"/>
                </a:lnTo>
                <a:lnTo>
                  <a:pt x="21467" y="19324"/>
                </a:lnTo>
                <a:lnTo>
                  <a:pt x="51754" y="19324"/>
                </a:lnTo>
                <a:lnTo>
                  <a:pt x="55320" y="19942"/>
                </a:lnTo>
                <a:lnTo>
                  <a:pt x="57697" y="21178"/>
                </a:lnTo>
                <a:lnTo>
                  <a:pt x="61929" y="23365"/>
                </a:lnTo>
                <a:lnTo>
                  <a:pt x="64045" y="27644"/>
                </a:lnTo>
                <a:lnTo>
                  <a:pt x="64045" y="39910"/>
                </a:lnTo>
                <a:lnTo>
                  <a:pt x="61858" y="43855"/>
                </a:lnTo>
                <a:lnTo>
                  <a:pt x="57484" y="45852"/>
                </a:lnTo>
                <a:lnTo>
                  <a:pt x="59730" y="70549"/>
                </a:lnTo>
                <a:lnTo>
                  <a:pt x="60954" y="75018"/>
                </a:lnTo>
                <a:lnTo>
                  <a:pt x="61050" y="81721"/>
                </a:lnTo>
                <a:lnTo>
                  <a:pt x="61192" y="91491"/>
                </a:lnTo>
                <a:lnTo>
                  <a:pt x="61240" y="94581"/>
                </a:lnTo>
                <a:close/>
              </a:path>
              <a:path w="941877" h="108819">
                <a:moveTo>
                  <a:pt x="107693" y="427"/>
                </a:moveTo>
                <a:lnTo>
                  <a:pt x="107693" y="19182"/>
                </a:lnTo>
                <a:lnTo>
                  <a:pt x="128304" y="19182"/>
                </a:lnTo>
                <a:lnTo>
                  <a:pt x="128304" y="427"/>
                </a:lnTo>
                <a:lnTo>
                  <a:pt x="107693" y="427"/>
                </a:lnTo>
                <a:close/>
              </a:path>
              <a:path w="941877" h="108819">
                <a:moveTo>
                  <a:pt x="107693" y="28452"/>
                </a:moveTo>
                <a:lnTo>
                  <a:pt x="107693" y="106181"/>
                </a:lnTo>
                <a:lnTo>
                  <a:pt x="128304" y="106181"/>
                </a:lnTo>
                <a:lnTo>
                  <a:pt x="128304" y="28452"/>
                </a:lnTo>
                <a:lnTo>
                  <a:pt x="107693" y="28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989559" y="4846857"/>
            <a:ext cx="0" cy="94130"/>
          </a:xfrm>
          <a:custGeom>
            <a:avLst/>
            <a:gdLst/>
            <a:ahLst/>
            <a:cxnLst/>
            <a:rect l="l" t="t" r="r" b="b"/>
            <a:pathLst>
              <a:path h="106681">
                <a:moveTo>
                  <a:pt x="0" y="0"/>
                </a:moveTo>
                <a:lnTo>
                  <a:pt x="0" y="106681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749540" y="4874480"/>
            <a:ext cx="13550" cy="66507"/>
          </a:xfrm>
          <a:custGeom>
            <a:avLst/>
            <a:gdLst/>
            <a:ahLst/>
            <a:cxnLst/>
            <a:rect l="l" t="t" r="r" b="b"/>
            <a:pathLst>
              <a:path w="14905" h="75375">
                <a:moveTo>
                  <a:pt x="0" y="0"/>
                </a:moveTo>
                <a:lnTo>
                  <a:pt x="0" y="15545"/>
                </a:lnTo>
                <a:lnTo>
                  <a:pt x="14905" y="15545"/>
                </a:lnTo>
                <a:lnTo>
                  <a:pt x="14905" y="0"/>
                </a:lnTo>
                <a:lnTo>
                  <a:pt x="0" y="0"/>
                </a:lnTo>
                <a:close/>
              </a:path>
              <a:path w="14905" h="75375">
                <a:moveTo>
                  <a:pt x="0" y="59829"/>
                </a:moveTo>
                <a:lnTo>
                  <a:pt x="0" y="75375"/>
                </a:lnTo>
                <a:lnTo>
                  <a:pt x="14905" y="75375"/>
                </a:lnTo>
                <a:lnTo>
                  <a:pt x="14905" y="59829"/>
                </a:lnTo>
                <a:lnTo>
                  <a:pt x="0" y="598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749540" y="4881338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749540" y="4934129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875868" y="4976098"/>
            <a:ext cx="1414645" cy="102624"/>
          </a:xfrm>
          <a:custGeom>
            <a:avLst/>
            <a:gdLst/>
            <a:ahLst/>
            <a:cxnLst/>
            <a:rect l="l" t="t" r="r" b="b"/>
            <a:pathLst>
              <a:path w="1556109" h="116307">
                <a:moveTo>
                  <a:pt x="1237285" y="90706"/>
                </a:moveTo>
                <a:lnTo>
                  <a:pt x="1237285" y="106252"/>
                </a:lnTo>
                <a:lnTo>
                  <a:pt x="1252191" y="106252"/>
                </a:lnTo>
                <a:lnTo>
                  <a:pt x="1252191" y="90706"/>
                </a:lnTo>
                <a:lnTo>
                  <a:pt x="1237285" y="90706"/>
                </a:lnTo>
                <a:close/>
              </a:path>
              <a:path w="1556109" h="116307">
                <a:moveTo>
                  <a:pt x="1380614" y="106252"/>
                </a:moveTo>
                <a:lnTo>
                  <a:pt x="1382802" y="95793"/>
                </a:lnTo>
                <a:lnTo>
                  <a:pt x="1384584" y="88211"/>
                </a:lnTo>
                <a:lnTo>
                  <a:pt x="1385963" y="83504"/>
                </a:lnTo>
                <a:lnTo>
                  <a:pt x="1390044" y="71619"/>
                </a:lnTo>
                <a:lnTo>
                  <a:pt x="1395378" y="59187"/>
                </a:lnTo>
                <a:lnTo>
                  <a:pt x="1397094" y="55551"/>
                </a:lnTo>
                <a:lnTo>
                  <a:pt x="1403103" y="44257"/>
                </a:lnTo>
                <a:lnTo>
                  <a:pt x="1409820" y="33658"/>
                </a:lnTo>
                <a:lnTo>
                  <a:pt x="1415264" y="25766"/>
                </a:lnTo>
                <a:lnTo>
                  <a:pt x="1419626" y="20228"/>
                </a:lnTo>
                <a:lnTo>
                  <a:pt x="1422907" y="17043"/>
                </a:lnTo>
                <a:lnTo>
                  <a:pt x="1422907" y="5847"/>
                </a:lnTo>
                <a:lnTo>
                  <a:pt x="1351872" y="5847"/>
                </a:lnTo>
                <a:lnTo>
                  <a:pt x="1351872" y="18754"/>
                </a:lnTo>
                <a:lnTo>
                  <a:pt x="1408358" y="18754"/>
                </a:lnTo>
                <a:lnTo>
                  <a:pt x="1402189" y="26308"/>
                </a:lnTo>
                <a:lnTo>
                  <a:pt x="1394878" y="36602"/>
                </a:lnTo>
                <a:lnTo>
                  <a:pt x="1387818" y="48063"/>
                </a:lnTo>
                <a:lnTo>
                  <a:pt x="1382222" y="58531"/>
                </a:lnTo>
                <a:lnTo>
                  <a:pt x="1376800" y="70425"/>
                </a:lnTo>
                <a:lnTo>
                  <a:pt x="1372359" y="82344"/>
                </a:lnTo>
                <a:lnTo>
                  <a:pt x="1368899" y="94286"/>
                </a:lnTo>
                <a:lnTo>
                  <a:pt x="1366422" y="106252"/>
                </a:lnTo>
                <a:lnTo>
                  <a:pt x="1380614" y="106252"/>
                </a:lnTo>
                <a:close/>
              </a:path>
              <a:path w="1556109" h="116307">
                <a:moveTo>
                  <a:pt x="1520949" y="4563"/>
                </a:moveTo>
                <a:lnTo>
                  <a:pt x="1463821" y="108962"/>
                </a:lnTo>
                <a:lnTo>
                  <a:pt x="1471738" y="108962"/>
                </a:lnTo>
                <a:lnTo>
                  <a:pt x="1528865" y="4563"/>
                </a:lnTo>
                <a:lnTo>
                  <a:pt x="1520949" y="4563"/>
                </a:lnTo>
                <a:close/>
              </a:path>
              <a:path w="1556109" h="116307">
                <a:moveTo>
                  <a:pt x="1457212" y="46779"/>
                </a:moveTo>
                <a:lnTo>
                  <a:pt x="1453753" y="45341"/>
                </a:lnTo>
                <a:lnTo>
                  <a:pt x="1454407" y="56905"/>
                </a:lnTo>
                <a:lnTo>
                  <a:pt x="1461254" y="56905"/>
                </a:lnTo>
                <a:lnTo>
                  <a:pt x="1461254" y="46779"/>
                </a:lnTo>
                <a:lnTo>
                  <a:pt x="1457212" y="46779"/>
                </a:lnTo>
                <a:close/>
              </a:path>
              <a:path w="1556109" h="116307">
                <a:moveTo>
                  <a:pt x="1527201" y="96126"/>
                </a:moveTo>
                <a:lnTo>
                  <a:pt x="1523718" y="94688"/>
                </a:lnTo>
                <a:lnTo>
                  <a:pt x="1524396" y="106252"/>
                </a:lnTo>
                <a:lnTo>
                  <a:pt x="1531290" y="106252"/>
                </a:lnTo>
                <a:lnTo>
                  <a:pt x="1531290" y="96126"/>
                </a:lnTo>
                <a:lnTo>
                  <a:pt x="1527201" y="96126"/>
                </a:lnTo>
                <a:close/>
              </a:path>
              <a:path w="1556109" h="116307">
                <a:moveTo>
                  <a:pt x="1508824" y="94129"/>
                </a:moveTo>
                <a:lnTo>
                  <a:pt x="1513674" y="98979"/>
                </a:lnTo>
                <a:lnTo>
                  <a:pt x="1518524" y="103828"/>
                </a:lnTo>
                <a:lnTo>
                  <a:pt x="1524396" y="106252"/>
                </a:lnTo>
                <a:lnTo>
                  <a:pt x="1523718" y="94688"/>
                </a:lnTo>
                <a:lnTo>
                  <a:pt x="1520842" y="91812"/>
                </a:lnTo>
                <a:lnTo>
                  <a:pt x="1517965" y="88936"/>
                </a:lnTo>
                <a:lnTo>
                  <a:pt x="1516527" y="85477"/>
                </a:lnTo>
                <a:lnTo>
                  <a:pt x="1516527" y="77395"/>
                </a:lnTo>
                <a:lnTo>
                  <a:pt x="1517965" y="73937"/>
                </a:lnTo>
                <a:lnTo>
                  <a:pt x="1520842" y="71061"/>
                </a:lnTo>
                <a:lnTo>
                  <a:pt x="1523718" y="68184"/>
                </a:lnTo>
                <a:lnTo>
                  <a:pt x="1527201" y="66746"/>
                </a:lnTo>
                <a:lnTo>
                  <a:pt x="1535331" y="66746"/>
                </a:lnTo>
                <a:lnTo>
                  <a:pt x="1538791" y="68184"/>
                </a:lnTo>
                <a:lnTo>
                  <a:pt x="1541667" y="71061"/>
                </a:lnTo>
                <a:lnTo>
                  <a:pt x="1544543" y="73937"/>
                </a:lnTo>
                <a:lnTo>
                  <a:pt x="1545982" y="77395"/>
                </a:lnTo>
                <a:lnTo>
                  <a:pt x="1545982" y="85477"/>
                </a:lnTo>
                <a:lnTo>
                  <a:pt x="1544543" y="88936"/>
                </a:lnTo>
                <a:lnTo>
                  <a:pt x="1541667" y="91812"/>
                </a:lnTo>
                <a:lnTo>
                  <a:pt x="1538791" y="94688"/>
                </a:lnTo>
                <a:lnTo>
                  <a:pt x="1535331" y="96126"/>
                </a:lnTo>
                <a:lnTo>
                  <a:pt x="1531290" y="96126"/>
                </a:lnTo>
                <a:lnTo>
                  <a:pt x="1531290" y="106252"/>
                </a:lnTo>
                <a:lnTo>
                  <a:pt x="1538137" y="106252"/>
                </a:lnTo>
                <a:lnTo>
                  <a:pt x="1543985" y="103828"/>
                </a:lnTo>
                <a:lnTo>
                  <a:pt x="1548835" y="98979"/>
                </a:lnTo>
                <a:lnTo>
                  <a:pt x="1553685" y="94129"/>
                </a:lnTo>
                <a:lnTo>
                  <a:pt x="1556109" y="88282"/>
                </a:lnTo>
                <a:lnTo>
                  <a:pt x="1556109" y="74590"/>
                </a:lnTo>
                <a:lnTo>
                  <a:pt x="1553685" y="68743"/>
                </a:lnTo>
                <a:lnTo>
                  <a:pt x="1548835" y="63894"/>
                </a:lnTo>
                <a:lnTo>
                  <a:pt x="1543985" y="59045"/>
                </a:lnTo>
                <a:lnTo>
                  <a:pt x="1538137" y="56620"/>
                </a:lnTo>
                <a:lnTo>
                  <a:pt x="1524396" y="56620"/>
                </a:lnTo>
                <a:lnTo>
                  <a:pt x="1518524" y="59045"/>
                </a:lnTo>
                <a:lnTo>
                  <a:pt x="1513674" y="63894"/>
                </a:lnTo>
                <a:lnTo>
                  <a:pt x="1508824" y="68743"/>
                </a:lnTo>
                <a:lnTo>
                  <a:pt x="1506399" y="74590"/>
                </a:lnTo>
                <a:lnTo>
                  <a:pt x="1506399" y="88282"/>
                </a:lnTo>
                <a:lnTo>
                  <a:pt x="1508824" y="94129"/>
                </a:lnTo>
                <a:close/>
              </a:path>
              <a:path w="1556109" h="116307">
                <a:moveTo>
                  <a:pt x="1438859" y="44782"/>
                </a:moveTo>
                <a:lnTo>
                  <a:pt x="1443709" y="49632"/>
                </a:lnTo>
                <a:lnTo>
                  <a:pt x="1448559" y="54481"/>
                </a:lnTo>
                <a:lnTo>
                  <a:pt x="1454407" y="56905"/>
                </a:lnTo>
                <a:lnTo>
                  <a:pt x="1453753" y="45341"/>
                </a:lnTo>
                <a:lnTo>
                  <a:pt x="1450877" y="42465"/>
                </a:lnTo>
                <a:lnTo>
                  <a:pt x="1448000" y="39589"/>
                </a:lnTo>
                <a:lnTo>
                  <a:pt x="1446562" y="36130"/>
                </a:lnTo>
                <a:lnTo>
                  <a:pt x="1446562" y="28001"/>
                </a:lnTo>
                <a:lnTo>
                  <a:pt x="1448000" y="24530"/>
                </a:lnTo>
                <a:lnTo>
                  <a:pt x="1450877" y="21678"/>
                </a:lnTo>
                <a:lnTo>
                  <a:pt x="1453753" y="18826"/>
                </a:lnTo>
                <a:lnTo>
                  <a:pt x="1457212" y="17399"/>
                </a:lnTo>
                <a:lnTo>
                  <a:pt x="1465343" y="17399"/>
                </a:lnTo>
                <a:lnTo>
                  <a:pt x="1468825" y="18838"/>
                </a:lnTo>
                <a:lnTo>
                  <a:pt x="1471702" y="21714"/>
                </a:lnTo>
                <a:lnTo>
                  <a:pt x="1474579" y="24590"/>
                </a:lnTo>
                <a:lnTo>
                  <a:pt x="1476017" y="28048"/>
                </a:lnTo>
                <a:lnTo>
                  <a:pt x="1476017" y="36130"/>
                </a:lnTo>
                <a:lnTo>
                  <a:pt x="1474579" y="39589"/>
                </a:lnTo>
                <a:lnTo>
                  <a:pt x="1471702" y="42465"/>
                </a:lnTo>
                <a:lnTo>
                  <a:pt x="1468825" y="45341"/>
                </a:lnTo>
                <a:lnTo>
                  <a:pt x="1465343" y="46779"/>
                </a:lnTo>
                <a:lnTo>
                  <a:pt x="1461254" y="46779"/>
                </a:lnTo>
                <a:lnTo>
                  <a:pt x="1461254" y="56905"/>
                </a:lnTo>
                <a:lnTo>
                  <a:pt x="1468148" y="56905"/>
                </a:lnTo>
                <a:lnTo>
                  <a:pt x="1474020" y="54481"/>
                </a:lnTo>
                <a:lnTo>
                  <a:pt x="1478870" y="49632"/>
                </a:lnTo>
                <a:lnTo>
                  <a:pt x="1483719" y="44782"/>
                </a:lnTo>
                <a:lnTo>
                  <a:pt x="1486144" y="38935"/>
                </a:lnTo>
                <a:lnTo>
                  <a:pt x="1486144" y="25244"/>
                </a:lnTo>
                <a:lnTo>
                  <a:pt x="1483719" y="19384"/>
                </a:lnTo>
                <a:lnTo>
                  <a:pt x="1478870" y="14511"/>
                </a:lnTo>
                <a:lnTo>
                  <a:pt x="1474020" y="9639"/>
                </a:lnTo>
                <a:lnTo>
                  <a:pt x="1468148" y="7202"/>
                </a:lnTo>
                <a:lnTo>
                  <a:pt x="1454407" y="7202"/>
                </a:lnTo>
                <a:lnTo>
                  <a:pt x="1448559" y="9639"/>
                </a:lnTo>
                <a:lnTo>
                  <a:pt x="1443709" y="14511"/>
                </a:lnTo>
                <a:lnTo>
                  <a:pt x="1438859" y="19384"/>
                </a:lnTo>
                <a:lnTo>
                  <a:pt x="1436434" y="25244"/>
                </a:lnTo>
                <a:lnTo>
                  <a:pt x="1436434" y="38935"/>
                </a:lnTo>
                <a:lnTo>
                  <a:pt x="1438859" y="44782"/>
                </a:lnTo>
                <a:close/>
              </a:path>
              <a:path w="1556109" h="116307">
                <a:moveTo>
                  <a:pt x="923547" y="107464"/>
                </a:moveTo>
                <a:lnTo>
                  <a:pt x="927125" y="107369"/>
                </a:lnTo>
                <a:lnTo>
                  <a:pt x="930311" y="106989"/>
                </a:lnTo>
                <a:lnTo>
                  <a:pt x="933318" y="106252"/>
                </a:lnTo>
                <a:lnTo>
                  <a:pt x="933318" y="96126"/>
                </a:lnTo>
                <a:lnTo>
                  <a:pt x="929443" y="96340"/>
                </a:lnTo>
                <a:lnTo>
                  <a:pt x="926495" y="96340"/>
                </a:lnTo>
                <a:lnTo>
                  <a:pt x="923833" y="95556"/>
                </a:lnTo>
                <a:lnTo>
                  <a:pt x="921122" y="92870"/>
                </a:lnTo>
                <a:lnTo>
                  <a:pt x="921122" y="40361"/>
                </a:lnTo>
                <a:lnTo>
                  <a:pt x="933318" y="40361"/>
                </a:lnTo>
                <a:lnTo>
                  <a:pt x="933318" y="29879"/>
                </a:lnTo>
                <a:lnTo>
                  <a:pt x="921122" y="29879"/>
                </a:lnTo>
                <a:lnTo>
                  <a:pt x="921122" y="8557"/>
                </a:lnTo>
                <a:lnTo>
                  <a:pt x="908142" y="8557"/>
                </a:lnTo>
                <a:lnTo>
                  <a:pt x="908142" y="29879"/>
                </a:lnTo>
                <a:lnTo>
                  <a:pt x="897801" y="29879"/>
                </a:lnTo>
                <a:lnTo>
                  <a:pt x="897801" y="40361"/>
                </a:lnTo>
                <a:lnTo>
                  <a:pt x="908142" y="40361"/>
                </a:lnTo>
                <a:lnTo>
                  <a:pt x="908142" y="95817"/>
                </a:lnTo>
                <a:lnTo>
                  <a:pt x="909212" y="99799"/>
                </a:lnTo>
                <a:lnTo>
                  <a:pt x="911352" y="102865"/>
                </a:lnTo>
                <a:lnTo>
                  <a:pt x="913491" y="105931"/>
                </a:lnTo>
                <a:lnTo>
                  <a:pt x="917556" y="107464"/>
                </a:lnTo>
                <a:lnTo>
                  <a:pt x="923547" y="107464"/>
                </a:lnTo>
                <a:close/>
              </a:path>
              <a:path w="1556109" h="116307">
                <a:moveTo>
                  <a:pt x="1996" y="30877"/>
                </a:moveTo>
                <a:lnTo>
                  <a:pt x="1996" y="38959"/>
                </a:lnTo>
                <a:lnTo>
                  <a:pt x="4445" y="45281"/>
                </a:lnTo>
                <a:lnTo>
                  <a:pt x="9342" y="49845"/>
                </a:lnTo>
                <a:lnTo>
                  <a:pt x="14240" y="54409"/>
                </a:lnTo>
                <a:lnTo>
                  <a:pt x="14834" y="34728"/>
                </a:lnTo>
                <a:lnTo>
                  <a:pt x="14834" y="26123"/>
                </a:lnTo>
                <a:lnTo>
                  <a:pt x="16154" y="22391"/>
                </a:lnTo>
                <a:lnTo>
                  <a:pt x="18792" y="18825"/>
                </a:lnTo>
                <a:lnTo>
                  <a:pt x="22679" y="2590"/>
                </a:lnTo>
                <a:lnTo>
                  <a:pt x="15250" y="5538"/>
                </a:lnTo>
                <a:lnTo>
                  <a:pt x="9949" y="11338"/>
                </a:lnTo>
                <a:lnTo>
                  <a:pt x="4647" y="17138"/>
                </a:lnTo>
                <a:lnTo>
                  <a:pt x="1996" y="23651"/>
                </a:lnTo>
                <a:lnTo>
                  <a:pt x="1996" y="30877"/>
                </a:lnTo>
                <a:close/>
              </a:path>
              <a:path w="1556109" h="116307">
                <a:moveTo>
                  <a:pt x="50043" y="51081"/>
                </a:moveTo>
                <a:lnTo>
                  <a:pt x="39012" y="47991"/>
                </a:lnTo>
                <a:lnTo>
                  <a:pt x="39012" y="13334"/>
                </a:lnTo>
                <a:lnTo>
                  <a:pt x="45573" y="13572"/>
                </a:lnTo>
                <a:lnTo>
                  <a:pt x="50352" y="16092"/>
                </a:lnTo>
                <a:lnTo>
                  <a:pt x="53347" y="20894"/>
                </a:lnTo>
                <a:lnTo>
                  <a:pt x="54964" y="23508"/>
                </a:lnTo>
                <a:lnTo>
                  <a:pt x="55938" y="26622"/>
                </a:lnTo>
                <a:lnTo>
                  <a:pt x="56271" y="30235"/>
                </a:lnTo>
                <a:lnTo>
                  <a:pt x="68752" y="30235"/>
                </a:lnTo>
                <a:lnTo>
                  <a:pt x="68514" y="22153"/>
                </a:lnTo>
                <a:lnTo>
                  <a:pt x="65864" y="15652"/>
                </a:lnTo>
                <a:lnTo>
                  <a:pt x="60800" y="10732"/>
                </a:lnTo>
                <a:lnTo>
                  <a:pt x="55736" y="5811"/>
                </a:lnTo>
                <a:lnTo>
                  <a:pt x="48473" y="3018"/>
                </a:lnTo>
                <a:lnTo>
                  <a:pt x="39012" y="2353"/>
                </a:lnTo>
                <a:lnTo>
                  <a:pt x="39012" y="-6988"/>
                </a:lnTo>
                <a:lnTo>
                  <a:pt x="32236" y="-6988"/>
                </a:lnTo>
                <a:lnTo>
                  <a:pt x="32236" y="2495"/>
                </a:lnTo>
                <a:lnTo>
                  <a:pt x="22679" y="2590"/>
                </a:lnTo>
                <a:lnTo>
                  <a:pt x="18792" y="18825"/>
                </a:lnTo>
                <a:lnTo>
                  <a:pt x="21431" y="15260"/>
                </a:lnTo>
                <a:lnTo>
                  <a:pt x="25865" y="13358"/>
                </a:lnTo>
                <a:lnTo>
                  <a:pt x="32094" y="13121"/>
                </a:lnTo>
                <a:lnTo>
                  <a:pt x="32094" y="46636"/>
                </a:lnTo>
                <a:lnTo>
                  <a:pt x="26816" y="45590"/>
                </a:lnTo>
                <a:lnTo>
                  <a:pt x="22620" y="43736"/>
                </a:lnTo>
                <a:lnTo>
                  <a:pt x="19506" y="41074"/>
                </a:lnTo>
                <a:lnTo>
                  <a:pt x="16391" y="38412"/>
                </a:lnTo>
                <a:lnTo>
                  <a:pt x="14834" y="34728"/>
                </a:lnTo>
                <a:lnTo>
                  <a:pt x="14240" y="54409"/>
                </a:lnTo>
                <a:lnTo>
                  <a:pt x="21823" y="57666"/>
                </a:lnTo>
                <a:lnTo>
                  <a:pt x="32094" y="59615"/>
                </a:lnTo>
                <a:lnTo>
                  <a:pt x="32094" y="98479"/>
                </a:lnTo>
                <a:lnTo>
                  <a:pt x="24106" y="97814"/>
                </a:lnTo>
                <a:lnTo>
                  <a:pt x="18638" y="94795"/>
                </a:lnTo>
                <a:lnTo>
                  <a:pt x="15690" y="89423"/>
                </a:lnTo>
                <a:lnTo>
                  <a:pt x="14026" y="86428"/>
                </a:lnTo>
                <a:lnTo>
                  <a:pt x="13004" y="81674"/>
                </a:lnTo>
                <a:lnTo>
                  <a:pt x="12623" y="75161"/>
                </a:lnTo>
                <a:lnTo>
                  <a:pt x="0" y="75161"/>
                </a:lnTo>
                <a:lnTo>
                  <a:pt x="0" y="83338"/>
                </a:lnTo>
                <a:lnTo>
                  <a:pt x="1355" y="89827"/>
                </a:lnTo>
                <a:lnTo>
                  <a:pt x="4065" y="94628"/>
                </a:lnTo>
                <a:lnTo>
                  <a:pt x="7576" y="99495"/>
                </a:lnTo>
                <a:lnTo>
                  <a:pt x="17775" y="106321"/>
                </a:lnTo>
                <a:lnTo>
                  <a:pt x="32236" y="109318"/>
                </a:lnTo>
                <a:lnTo>
                  <a:pt x="32236" y="123153"/>
                </a:lnTo>
                <a:lnTo>
                  <a:pt x="39012" y="123153"/>
                </a:lnTo>
                <a:lnTo>
                  <a:pt x="39012" y="61326"/>
                </a:lnTo>
                <a:lnTo>
                  <a:pt x="44955" y="62943"/>
                </a:lnTo>
                <a:lnTo>
                  <a:pt x="49187" y="64654"/>
                </a:lnTo>
                <a:lnTo>
                  <a:pt x="51707" y="66461"/>
                </a:lnTo>
                <a:lnTo>
                  <a:pt x="56081" y="69551"/>
                </a:lnTo>
                <a:lnTo>
                  <a:pt x="58268" y="74067"/>
                </a:lnTo>
                <a:lnTo>
                  <a:pt x="58268" y="83765"/>
                </a:lnTo>
                <a:lnTo>
                  <a:pt x="57460" y="87069"/>
                </a:lnTo>
                <a:lnTo>
                  <a:pt x="55843" y="89922"/>
                </a:lnTo>
                <a:lnTo>
                  <a:pt x="54203" y="106418"/>
                </a:lnTo>
                <a:lnTo>
                  <a:pt x="58767" y="103471"/>
                </a:lnTo>
                <a:lnTo>
                  <a:pt x="62048" y="100958"/>
                </a:lnTo>
                <a:lnTo>
                  <a:pt x="68841" y="90752"/>
                </a:lnTo>
                <a:lnTo>
                  <a:pt x="71106" y="76516"/>
                </a:lnTo>
                <a:lnTo>
                  <a:pt x="71106" y="67768"/>
                </a:lnTo>
                <a:lnTo>
                  <a:pt x="67896" y="61160"/>
                </a:lnTo>
                <a:lnTo>
                  <a:pt x="61477" y="56691"/>
                </a:lnTo>
                <a:lnTo>
                  <a:pt x="57531" y="53982"/>
                </a:lnTo>
                <a:lnTo>
                  <a:pt x="50043" y="51081"/>
                </a:lnTo>
                <a:close/>
              </a:path>
              <a:path w="1556109" h="116307">
                <a:moveTo>
                  <a:pt x="52753" y="95484"/>
                </a:moveTo>
                <a:lnTo>
                  <a:pt x="47142" y="98455"/>
                </a:lnTo>
                <a:lnTo>
                  <a:pt x="39012" y="98836"/>
                </a:lnTo>
                <a:lnTo>
                  <a:pt x="39012" y="109318"/>
                </a:lnTo>
                <a:lnTo>
                  <a:pt x="47618" y="108367"/>
                </a:lnTo>
                <a:lnTo>
                  <a:pt x="54203" y="106418"/>
                </a:lnTo>
                <a:lnTo>
                  <a:pt x="55843" y="89922"/>
                </a:lnTo>
                <a:lnTo>
                  <a:pt x="52753" y="95484"/>
                </a:lnTo>
                <a:close/>
              </a:path>
              <a:path w="1556109" h="116307">
                <a:moveTo>
                  <a:pt x="144185" y="13691"/>
                </a:moveTo>
                <a:lnTo>
                  <a:pt x="183696" y="13691"/>
                </a:lnTo>
                <a:lnTo>
                  <a:pt x="187571" y="14404"/>
                </a:lnTo>
                <a:lnTo>
                  <a:pt x="190472" y="15830"/>
                </a:lnTo>
                <a:lnTo>
                  <a:pt x="195892" y="18540"/>
                </a:lnTo>
                <a:lnTo>
                  <a:pt x="198602" y="23627"/>
                </a:lnTo>
                <a:lnTo>
                  <a:pt x="202905" y="52341"/>
                </a:lnTo>
                <a:lnTo>
                  <a:pt x="206531" y="49132"/>
                </a:lnTo>
                <a:lnTo>
                  <a:pt x="209122" y="45139"/>
                </a:lnTo>
                <a:lnTo>
                  <a:pt x="211713" y="41146"/>
                </a:lnTo>
                <a:lnTo>
                  <a:pt x="213009" y="36011"/>
                </a:lnTo>
                <a:lnTo>
                  <a:pt x="213009" y="29736"/>
                </a:lnTo>
                <a:lnTo>
                  <a:pt x="212802" y="25620"/>
                </a:lnTo>
                <a:lnTo>
                  <a:pt x="208392" y="13103"/>
                </a:lnTo>
                <a:lnTo>
                  <a:pt x="198246" y="4991"/>
                </a:lnTo>
                <a:lnTo>
                  <a:pt x="193063" y="2662"/>
                </a:lnTo>
                <a:lnTo>
                  <a:pt x="186478" y="1497"/>
                </a:lnTo>
                <a:lnTo>
                  <a:pt x="129992" y="1497"/>
                </a:lnTo>
                <a:lnTo>
                  <a:pt x="129992" y="106252"/>
                </a:lnTo>
                <a:lnTo>
                  <a:pt x="144185" y="106252"/>
                </a:lnTo>
                <a:lnTo>
                  <a:pt x="144185" y="61326"/>
                </a:lnTo>
                <a:lnTo>
                  <a:pt x="182294" y="61326"/>
                </a:lnTo>
                <a:lnTo>
                  <a:pt x="186549" y="61968"/>
                </a:lnTo>
                <a:lnTo>
                  <a:pt x="189259" y="63252"/>
                </a:lnTo>
                <a:lnTo>
                  <a:pt x="194014" y="65581"/>
                </a:lnTo>
                <a:lnTo>
                  <a:pt x="192790" y="45495"/>
                </a:lnTo>
                <a:lnTo>
                  <a:pt x="188915" y="48158"/>
                </a:lnTo>
                <a:lnTo>
                  <a:pt x="183649" y="49489"/>
                </a:lnTo>
                <a:lnTo>
                  <a:pt x="144185" y="49489"/>
                </a:lnTo>
                <a:lnTo>
                  <a:pt x="144185" y="13691"/>
                </a:lnTo>
                <a:close/>
              </a:path>
              <a:path w="1556109" h="116307">
                <a:moveTo>
                  <a:pt x="197937" y="98574"/>
                </a:moveTo>
                <a:lnTo>
                  <a:pt x="198174" y="101332"/>
                </a:lnTo>
                <a:lnTo>
                  <a:pt x="198460" y="102758"/>
                </a:lnTo>
                <a:lnTo>
                  <a:pt x="199601" y="106252"/>
                </a:lnTo>
                <a:lnTo>
                  <a:pt x="217003" y="106252"/>
                </a:lnTo>
                <a:lnTo>
                  <a:pt x="217003" y="103899"/>
                </a:lnTo>
                <a:lnTo>
                  <a:pt x="213294" y="100809"/>
                </a:lnTo>
                <a:lnTo>
                  <a:pt x="212438" y="97481"/>
                </a:lnTo>
                <a:lnTo>
                  <a:pt x="211915" y="95532"/>
                </a:lnTo>
                <a:lnTo>
                  <a:pt x="211583" y="92560"/>
                </a:lnTo>
                <a:lnTo>
                  <a:pt x="211440" y="88567"/>
                </a:lnTo>
                <a:lnTo>
                  <a:pt x="210941" y="74519"/>
                </a:lnTo>
                <a:lnTo>
                  <a:pt x="210703" y="68434"/>
                </a:lnTo>
                <a:lnTo>
                  <a:pt x="209550" y="64036"/>
                </a:lnTo>
                <a:lnTo>
                  <a:pt x="207482" y="61326"/>
                </a:lnTo>
                <a:lnTo>
                  <a:pt x="205413" y="58617"/>
                </a:lnTo>
                <a:lnTo>
                  <a:pt x="202335" y="56430"/>
                </a:lnTo>
                <a:lnTo>
                  <a:pt x="198246" y="54766"/>
                </a:lnTo>
                <a:lnTo>
                  <a:pt x="202905" y="52341"/>
                </a:lnTo>
                <a:lnTo>
                  <a:pt x="198602" y="23627"/>
                </a:lnTo>
                <a:lnTo>
                  <a:pt x="198602" y="38032"/>
                </a:lnTo>
                <a:lnTo>
                  <a:pt x="196665" y="42833"/>
                </a:lnTo>
                <a:lnTo>
                  <a:pt x="192790" y="45495"/>
                </a:lnTo>
                <a:lnTo>
                  <a:pt x="194014" y="65581"/>
                </a:lnTo>
                <a:lnTo>
                  <a:pt x="196558" y="70169"/>
                </a:lnTo>
                <a:lnTo>
                  <a:pt x="196891" y="77015"/>
                </a:lnTo>
                <a:lnTo>
                  <a:pt x="197746" y="94486"/>
                </a:lnTo>
                <a:lnTo>
                  <a:pt x="197937" y="98574"/>
                </a:lnTo>
                <a:close/>
              </a:path>
              <a:path w="1556109" h="116307">
                <a:moveTo>
                  <a:pt x="236117" y="30235"/>
                </a:moveTo>
                <a:lnTo>
                  <a:pt x="236117" y="106252"/>
                </a:lnTo>
                <a:lnTo>
                  <a:pt x="249168" y="106252"/>
                </a:lnTo>
                <a:lnTo>
                  <a:pt x="249168" y="30235"/>
                </a:lnTo>
                <a:lnTo>
                  <a:pt x="236117" y="30235"/>
                </a:lnTo>
                <a:close/>
              </a:path>
              <a:path w="1556109" h="116307">
                <a:moveTo>
                  <a:pt x="236117" y="1497"/>
                </a:moveTo>
                <a:lnTo>
                  <a:pt x="236117" y="16044"/>
                </a:lnTo>
                <a:lnTo>
                  <a:pt x="249168" y="16044"/>
                </a:lnTo>
                <a:lnTo>
                  <a:pt x="249168" y="1497"/>
                </a:lnTo>
                <a:lnTo>
                  <a:pt x="236117" y="1497"/>
                </a:lnTo>
                <a:close/>
              </a:path>
              <a:path w="1556109" h="116307">
                <a:moveTo>
                  <a:pt x="286706" y="96269"/>
                </a:moveTo>
                <a:lnTo>
                  <a:pt x="283473" y="92133"/>
                </a:lnTo>
                <a:lnTo>
                  <a:pt x="281714" y="89851"/>
                </a:lnTo>
                <a:lnTo>
                  <a:pt x="280644" y="86570"/>
                </a:lnTo>
                <a:lnTo>
                  <a:pt x="280264" y="82292"/>
                </a:lnTo>
                <a:lnTo>
                  <a:pt x="267925" y="82292"/>
                </a:lnTo>
                <a:lnTo>
                  <a:pt x="268258" y="89898"/>
                </a:lnTo>
                <a:lnTo>
                  <a:pt x="270790" y="96280"/>
                </a:lnTo>
                <a:lnTo>
                  <a:pt x="275521" y="101439"/>
                </a:lnTo>
                <a:lnTo>
                  <a:pt x="280252" y="106597"/>
                </a:lnTo>
                <a:lnTo>
                  <a:pt x="288299" y="109176"/>
                </a:lnTo>
                <a:lnTo>
                  <a:pt x="310218" y="109176"/>
                </a:lnTo>
                <a:lnTo>
                  <a:pt x="318075" y="106704"/>
                </a:lnTo>
                <a:lnTo>
                  <a:pt x="323234" y="101759"/>
                </a:lnTo>
                <a:lnTo>
                  <a:pt x="328393" y="96815"/>
                </a:lnTo>
                <a:lnTo>
                  <a:pt x="330972" y="90944"/>
                </a:lnTo>
                <a:lnTo>
                  <a:pt x="330972" y="77110"/>
                </a:lnTo>
                <a:lnTo>
                  <a:pt x="328476" y="71952"/>
                </a:lnTo>
                <a:lnTo>
                  <a:pt x="323484" y="68671"/>
                </a:lnTo>
                <a:lnTo>
                  <a:pt x="320346" y="66580"/>
                </a:lnTo>
                <a:lnTo>
                  <a:pt x="314165" y="64417"/>
                </a:lnTo>
                <a:lnTo>
                  <a:pt x="304941" y="62182"/>
                </a:lnTo>
                <a:lnTo>
                  <a:pt x="296453" y="60114"/>
                </a:lnTo>
                <a:lnTo>
                  <a:pt x="292745" y="59211"/>
                </a:lnTo>
                <a:lnTo>
                  <a:pt x="289940" y="58165"/>
                </a:lnTo>
                <a:lnTo>
                  <a:pt x="288038" y="56976"/>
                </a:lnTo>
                <a:lnTo>
                  <a:pt x="284757" y="54980"/>
                </a:lnTo>
                <a:lnTo>
                  <a:pt x="283117" y="52318"/>
                </a:lnTo>
                <a:lnTo>
                  <a:pt x="283117" y="45947"/>
                </a:lnTo>
                <a:lnTo>
                  <a:pt x="284365" y="43499"/>
                </a:lnTo>
                <a:lnTo>
                  <a:pt x="286861" y="41645"/>
                </a:lnTo>
                <a:lnTo>
                  <a:pt x="289357" y="39791"/>
                </a:lnTo>
                <a:lnTo>
                  <a:pt x="293030" y="38864"/>
                </a:lnTo>
                <a:lnTo>
                  <a:pt x="305155" y="38864"/>
                </a:lnTo>
                <a:lnTo>
                  <a:pt x="310266" y="40551"/>
                </a:lnTo>
                <a:lnTo>
                  <a:pt x="313214" y="43927"/>
                </a:lnTo>
                <a:lnTo>
                  <a:pt x="315020" y="46304"/>
                </a:lnTo>
                <a:lnTo>
                  <a:pt x="316043" y="48942"/>
                </a:lnTo>
                <a:lnTo>
                  <a:pt x="316280" y="51842"/>
                </a:lnTo>
                <a:lnTo>
                  <a:pt x="328405" y="51842"/>
                </a:lnTo>
                <a:lnTo>
                  <a:pt x="328500" y="46898"/>
                </a:lnTo>
                <a:lnTo>
                  <a:pt x="326955" y="42287"/>
                </a:lnTo>
                <a:lnTo>
                  <a:pt x="323769" y="38008"/>
                </a:lnTo>
                <a:lnTo>
                  <a:pt x="313042" y="30144"/>
                </a:lnTo>
                <a:lnTo>
                  <a:pt x="298878" y="27882"/>
                </a:lnTo>
                <a:lnTo>
                  <a:pt x="290082" y="27882"/>
                </a:lnTo>
                <a:lnTo>
                  <a:pt x="283081" y="30116"/>
                </a:lnTo>
                <a:lnTo>
                  <a:pt x="277875" y="34585"/>
                </a:lnTo>
                <a:lnTo>
                  <a:pt x="272668" y="39054"/>
                </a:lnTo>
                <a:lnTo>
                  <a:pt x="270065" y="44901"/>
                </a:lnTo>
                <a:lnTo>
                  <a:pt x="270065" y="58260"/>
                </a:lnTo>
                <a:lnTo>
                  <a:pt x="272823" y="63062"/>
                </a:lnTo>
                <a:lnTo>
                  <a:pt x="278338" y="66532"/>
                </a:lnTo>
                <a:lnTo>
                  <a:pt x="281429" y="68529"/>
                </a:lnTo>
                <a:lnTo>
                  <a:pt x="286231" y="70335"/>
                </a:lnTo>
                <a:lnTo>
                  <a:pt x="292745" y="71952"/>
                </a:lnTo>
                <a:lnTo>
                  <a:pt x="302944" y="74519"/>
                </a:lnTo>
                <a:lnTo>
                  <a:pt x="308411" y="75898"/>
                </a:lnTo>
                <a:lnTo>
                  <a:pt x="312073" y="77110"/>
                </a:lnTo>
                <a:lnTo>
                  <a:pt x="313927" y="78156"/>
                </a:lnTo>
                <a:lnTo>
                  <a:pt x="316827" y="79867"/>
                </a:lnTo>
                <a:lnTo>
                  <a:pt x="318277" y="82363"/>
                </a:lnTo>
                <a:lnTo>
                  <a:pt x="318277" y="89970"/>
                </a:lnTo>
                <a:lnTo>
                  <a:pt x="316471" y="93167"/>
                </a:lnTo>
                <a:lnTo>
                  <a:pt x="312857" y="95235"/>
                </a:lnTo>
                <a:lnTo>
                  <a:pt x="309244" y="97303"/>
                </a:lnTo>
                <a:lnTo>
                  <a:pt x="305059" y="98337"/>
                </a:lnTo>
                <a:lnTo>
                  <a:pt x="292317" y="98337"/>
                </a:lnTo>
                <a:lnTo>
                  <a:pt x="286706" y="96269"/>
                </a:lnTo>
                <a:close/>
              </a:path>
              <a:path w="1556109" h="116307">
                <a:moveTo>
                  <a:pt x="345379" y="1497"/>
                </a:moveTo>
                <a:lnTo>
                  <a:pt x="345379" y="106252"/>
                </a:lnTo>
                <a:lnTo>
                  <a:pt x="357717" y="106252"/>
                </a:lnTo>
                <a:lnTo>
                  <a:pt x="357717" y="77585"/>
                </a:lnTo>
                <a:lnTo>
                  <a:pt x="368487" y="67744"/>
                </a:lnTo>
                <a:lnTo>
                  <a:pt x="392308" y="106252"/>
                </a:lnTo>
                <a:lnTo>
                  <a:pt x="408711" y="106252"/>
                </a:lnTo>
                <a:lnTo>
                  <a:pt x="377830" y="58474"/>
                </a:lnTo>
                <a:lnTo>
                  <a:pt x="407071" y="29879"/>
                </a:lnTo>
                <a:lnTo>
                  <a:pt x="390667" y="29879"/>
                </a:lnTo>
                <a:lnTo>
                  <a:pt x="357717" y="62325"/>
                </a:lnTo>
                <a:lnTo>
                  <a:pt x="357717" y="1497"/>
                </a:lnTo>
                <a:lnTo>
                  <a:pt x="345379" y="1497"/>
                </a:lnTo>
                <a:close/>
              </a:path>
              <a:path w="1556109" h="116307">
                <a:moveTo>
                  <a:pt x="435124" y="16817"/>
                </a:moveTo>
                <a:lnTo>
                  <a:pt x="435884" y="14796"/>
                </a:lnTo>
                <a:lnTo>
                  <a:pt x="438975" y="11766"/>
                </a:lnTo>
                <a:lnTo>
                  <a:pt x="444550" y="11801"/>
                </a:lnTo>
                <a:lnTo>
                  <a:pt x="447438" y="11980"/>
                </a:lnTo>
                <a:lnTo>
                  <a:pt x="447438" y="285"/>
                </a:lnTo>
                <a:lnTo>
                  <a:pt x="444514" y="71"/>
                </a:lnTo>
                <a:lnTo>
                  <a:pt x="433459" y="0"/>
                </a:lnTo>
                <a:lnTo>
                  <a:pt x="427682" y="2186"/>
                </a:lnTo>
                <a:lnTo>
                  <a:pt x="424687" y="6560"/>
                </a:lnTo>
                <a:lnTo>
                  <a:pt x="423023" y="9032"/>
                </a:lnTo>
                <a:lnTo>
                  <a:pt x="422096" y="12930"/>
                </a:lnTo>
                <a:lnTo>
                  <a:pt x="421906" y="18255"/>
                </a:lnTo>
                <a:lnTo>
                  <a:pt x="421906" y="30235"/>
                </a:lnTo>
                <a:lnTo>
                  <a:pt x="411279" y="30235"/>
                </a:lnTo>
                <a:lnTo>
                  <a:pt x="411279" y="40361"/>
                </a:lnTo>
                <a:lnTo>
                  <a:pt x="421906" y="40361"/>
                </a:lnTo>
                <a:lnTo>
                  <a:pt x="421906" y="106252"/>
                </a:lnTo>
                <a:lnTo>
                  <a:pt x="434601" y="106252"/>
                </a:lnTo>
                <a:lnTo>
                  <a:pt x="434601" y="40361"/>
                </a:lnTo>
                <a:lnTo>
                  <a:pt x="447438" y="40361"/>
                </a:lnTo>
                <a:lnTo>
                  <a:pt x="447438" y="30235"/>
                </a:lnTo>
                <a:lnTo>
                  <a:pt x="434743" y="30235"/>
                </a:lnTo>
                <a:lnTo>
                  <a:pt x="434743" y="21963"/>
                </a:lnTo>
                <a:lnTo>
                  <a:pt x="435124" y="16817"/>
                </a:lnTo>
                <a:close/>
              </a:path>
              <a:path w="1556109" h="116307">
                <a:moveTo>
                  <a:pt x="455569" y="29879"/>
                </a:moveTo>
                <a:lnTo>
                  <a:pt x="455569" y="106252"/>
                </a:lnTo>
                <a:lnTo>
                  <a:pt x="468406" y="106252"/>
                </a:lnTo>
                <a:lnTo>
                  <a:pt x="468406" y="56905"/>
                </a:lnTo>
                <a:lnTo>
                  <a:pt x="470142" y="52116"/>
                </a:lnTo>
                <a:lnTo>
                  <a:pt x="473613" y="47956"/>
                </a:lnTo>
                <a:lnTo>
                  <a:pt x="477084" y="43796"/>
                </a:lnTo>
                <a:lnTo>
                  <a:pt x="482052" y="41716"/>
                </a:lnTo>
                <a:lnTo>
                  <a:pt x="489981" y="41740"/>
                </a:lnTo>
                <a:lnTo>
                  <a:pt x="492726" y="42073"/>
                </a:lnTo>
                <a:lnTo>
                  <a:pt x="492726" y="28524"/>
                </a:lnTo>
                <a:lnTo>
                  <a:pt x="491348" y="28381"/>
                </a:lnTo>
                <a:lnTo>
                  <a:pt x="488590" y="28167"/>
                </a:lnTo>
                <a:lnTo>
                  <a:pt x="483502" y="28167"/>
                </a:lnTo>
                <a:lnTo>
                  <a:pt x="479009" y="30009"/>
                </a:lnTo>
                <a:lnTo>
                  <a:pt x="475110" y="33694"/>
                </a:lnTo>
                <a:lnTo>
                  <a:pt x="471212" y="37378"/>
                </a:lnTo>
                <a:lnTo>
                  <a:pt x="468763" y="40504"/>
                </a:lnTo>
                <a:lnTo>
                  <a:pt x="467764" y="43071"/>
                </a:lnTo>
                <a:lnTo>
                  <a:pt x="467764" y="29879"/>
                </a:lnTo>
                <a:lnTo>
                  <a:pt x="455569" y="29879"/>
                </a:lnTo>
                <a:close/>
              </a:path>
              <a:path w="1556109" h="116307">
                <a:moveTo>
                  <a:pt x="524084" y="41490"/>
                </a:moveTo>
                <a:lnTo>
                  <a:pt x="529028" y="39363"/>
                </a:lnTo>
                <a:lnTo>
                  <a:pt x="543150" y="39363"/>
                </a:lnTo>
                <a:lnTo>
                  <a:pt x="549022" y="42453"/>
                </a:lnTo>
                <a:lnTo>
                  <a:pt x="552540" y="48633"/>
                </a:lnTo>
                <a:lnTo>
                  <a:pt x="554442" y="51961"/>
                </a:lnTo>
                <a:lnTo>
                  <a:pt x="555655" y="56406"/>
                </a:lnTo>
                <a:lnTo>
                  <a:pt x="556178" y="61968"/>
                </a:lnTo>
                <a:lnTo>
                  <a:pt x="513742" y="61968"/>
                </a:lnTo>
                <a:lnTo>
                  <a:pt x="513980" y="55408"/>
                </a:lnTo>
                <a:lnTo>
                  <a:pt x="509606" y="39648"/>
                </a:lnTo>
                <a:lnTo>
                  <a:pt x="506112" y="44356"/>
                </a:lnTo>
                <a:lnTo>
                  <a:pt x="501243" y="55818"/>
                </a:lnTo>
                <a:lnTo>
                  <a:pt x="499621" y="69527"/>
                </a:lnTo>
                <a:lnTo>
                  <a:pt x="499916" y="75734"/>
                </a:lnTo>
                <a:lnTo>
                  <a:pt x="503029" y="88581"/>
                </a:lnTo>
                <a:lnTo>
                  <a:pt x="509534" y="98586"/>
                </a:lnTo>
                <a:lnTo>
                  <a:pt x="520955" y="106544"/>
                </a:lnTo>
                <a:lnTo>
                  <a:pt x="533712" y="108962"/>
                </a:lnTo>
                <a:lnTo>
                  <a:pt x="537611" y="108962"/>
                </a:lnTo>
                <a:lnTo>
                  <a:pt x="541105" y="108582"/>
                </a:lnTo>
                <a:lnTo>
                  <a:pt x="544196" y="107821"/>
                </a:lnTo>
                <a:lnTo>
                  <a:pt x="549949" y="106490"/>
                </a:lnTo>
                <a:lnTo>
                  <a:pt x="554775" y="103923"/>
                </a:lnTo>
                <a:lnTo>
                  <a:pt x="558674" y="100119"/>
                </a:lnTo>
                <a:lnTo>
                  <a:pt x="561004" y="97933"/>
                </a:lnTo>
                <a:lnTo>
                  <a:pt x="563107" y="95116"/>
                </a:lnTo>
                <a:lnTo>
                  <a:pt x="564986" y="91669"/>
                </a:lnTo>
                <a:lnTo>
                  <a:pt x="566864" y="88222"/>
                </a:lnTo>
                <a:lnTo>
                  <a:pt x="567969" y="85097"/>
                </a:lnTo>
                <a:lnTo>
                  <a:pt x="568302" y="82292"/>
                </a:lnTo>
                <a:lnTo>
                  <a:pt x="555678" y="82292"/>
                </a:lnTo>
                <a:lnTo>
                  <a:pt x="554727" y="85667"/>
                </a:lnTo>
                <a:lnTo>
                  <a:pt x="553111" y="88638"/>
                </a:lnTo>
                <a:lnTo>
                  <a:pt x="550829" y="91206"/>
                </a:lnTo>
                <a:lnTo>
                  <a:pt x="546835" y="95627"/>
                </a:lnTo>
                <a:lnTo>
                  <a:pt x="541486" y="97837"/>
                </a:lnTo>
                <a:lnTo>
                  <a:pt x="527602" y="97837"/>
                </a:lnTo>
                <a:lnTo>
                  <a:pt x="522300" y="95496"/>
                </a:lnTo>
                <a:lnTo>
                  <a:pt x="518877" y="90813"/>
                </a:lnTo>
                <a:lnTo>
                  <a:pt x="515454" y="86131"/>
                </a:lnTo>
                <a:lnTo>
                  <a:pt x="513623" y="79915"/>
                </a:lnTo>
                <a:lnTo>
                  <a:pt x="513385" y="72166"/>
                </a:lnTo>
                <a:lnTo>
                  <a:pt x="569372" y="72166"/>
                </a:lnTo>
                <a:lnTo>
                  <a:pt x="569372" y="64464"/>
                </a:lnTo>
                <a:lnTo>
                  <a:pt x="568991" y="58854"/>
                </a:lnTo>
                <a:lnTo>
                  <a:pt x="568231" y="55336"/>
                </a:lnTo>
                <a:lnTo>
                  <a:pt x="567375" y="50202"/>
                </a:lnTo>
                <a:lnTo>
                  <a:pt x="565663" y="45710"/>
                </a:lnTo>
                <a:lnTo>
                  <a:pt x="563096" y="41859"/>
                </a:lnTo>
                <a:lnTo>
                  <a:pt x="560433" y="37818"/>
                </a:lnTo>
                <a:lnTo>
                  <a:pt x="556558" y="34526"/>
                </a:lnTo>
                <a:lnTo>
                  <a:pt x="551470" y="31982"/>
                </a:lnTo>
                <a:lnTo>
                  <a:pt x="546383" y="29439"/>
                </a:lnTo>
                <a:lnTo>
                  <a:pt x="541129" y="28167"/>
                </a:lnTo>
                <a:lnTo>
                  <a:pt x="535709" y="28167"/>
                </a:lnTo>
                <a:lnTo>
                  <a:pt x="532259" y="28304"/>
                </a:lnTo>
                <a:lnTo>
                  <a:pt x="524084" y="41490"/>
                </a:lnTo>
                <a:close/>
              </a:path>
              <a:path w="1556109" h="116307">
                <a:moveTo>
                  <a:pt x="513980" y="55408"/>
                </a:moveTo>
                <a:lnTo>
                  <a:pt x="516096" y="50000"/>
                </a:lnTo>
                <a:lnTo>
                  <a:pt x="520090" y="45745"/>
                </a:lnTo>
                <a:lnTo>
                  <a:pt x="524084" y="41490"/>
                </a:lnTo>
                <a:lnTo>
                  <a:pt x="532259" y="28304"/>
                </a:lnTo>
                <a:lnTo>
                  <a:pt x="519716" y="31699"/>
                </a:lnTo>
                <a:lnTo>
                  <a:pt x="509606" y="39648"/>
                </a:lnTo>
                <a:lnTo>
                  <a:pt x="513980" y="55408"/>
                </a:lnTo>
                <a:close/>
              </a:path>
              <a:path w="1556109" h="116307">
                <a:moveTo>
                  <a:pt x="609287" y="41490"/>
                </a:moveTo>
                <a:lnTo>
                  <a:pt x="614232" y="39363"/>
                </a:lnTo>
                <a:lnTo>
                  <a:pt x="628354" y="39363"/>
                </a:lnTo>
                <a:lnTo>
                  <a:pt x="634226" y="42453"/>
                </a:lnTo>
                <a:lnTo>
                  <a:pt x="637744" y="48633"/>
                </a:lnTo>
                <a:lnTo>
                  <a:pt x="639646" y="51961"/>
                </a:lnTo>
                <a:lnTo>
                  <a:pt x="640858" y="56406"/>
                </a:lnTo>
                <a:lnTo>
                  <a:pt x="641381" y="61968"/>
                </a:lnTo>
                <a:lnTo>
                  <a:pt x="598946" y="61968"/>
                </a:lnTo>
                <a:lnTo>
                  <a:pt x="599184" y="55408"/>
                </a:lnTo>
                <a:lnTo>
                  <a:pt x="594809" y="39648"/>
                </a:lnTo>
                <a:lnTo>
                  <a:pt x="591315" y="44356"/>
                </a:lnTo>
                <a:lnTo>
                  <a:pt x="586447" y="55818"/>
                </a:lnTo>
                <a:lnTo>
                  <a:pt x="584824" y="69527"/>
                </a:lnTo>
                <a:lnTo>
                  <a:pt x="585120" y="75734"/>
                </a:lnTo>
                <a:lnTo>
                  <a:pt x="588233" y="88581"/>
                </a:lnTo>
                <a:lnTo>
                  <a:pt x="594738" y="98586"/>
                </a:lnTo>
                <a:lnTo>
                  <a:pt x="606158" y="106544"/>
                </a:lnTo>
                <a:lnTo>
                  <a:pt x="618915" y="108962"/>
                </a:lnTo>
                <a:lnTo>
                  <a:pt x="622814" y="108962"/>
                </a:lnTo>
                <a:lnTo>
                  <a:pt x="626309" y="108582"/>
                </a:lnTo>
                <a:lnTo>
                  <a:pt x="629400" y="107821"/>
                </a:lnTo>
                <a:lnTo>
                  <a:pt x="635153" y="106490"/>
                </a:lnTo>
                <a:lnTo>
                  <a:pt x="639979" y="103923"/>
                </a:lnTo>
                <a:lnTo>
                  <a:pt x="643878" y="100119"/>
                </a:lnTo>
                <a:lnTo>
                  <a:pt x="646207" y="97933"/>
                </a:lnTo>
                <a:lnTo>
                  <a:pt x="648311" y="95116"/>
                </a:lnTo>
                <a:lnTo>
                  <a:pt x="650189" y="91669"/>
                </a:lnTo>
                <a:lnTo>
                  <a:pt x="652067" y="88222"/>
                </a:lnTo>
                <a:lnTo>
                  <a:pt x="653173" y="85097"/>
                </a:lnTo>
                <a:lnTo>
                  <a:pt x="653506" y="82292"/>
                </a:lnTo>
                <a:lnTo>
                  <a:pt x="640882" y="82292"/>
                </a:lnTo>
                <a:lnTo>
                  <a:pt x="639931" y="85667"/>
                </a:lnTo>
                <a:lnTo>
                  <a:pt x="638315" y="88638"/>
                </a:lnTo>
                <a:lnTo>
                  <a:pt x="636032" y="91206"/>
                </a:lnTo>
                <a:lnTo>
                  <a:pt x="632038" y="95627"/>
                </a:lnTo>
                <a:lnTo>
                  <a:pt x="626689" y="97837"/>
                </a:lnTo>
                <a:lnTo>
                  <a:pt x="612806" y="97837"/>
                </a:lnTo>
                <a:lnTo>
                  <a:pt x="607504" y="95496"/>
                </a:lnTo>
                <a:lnTo>
                  <a:pt x="604081" y="90813"/>
                </a:lnTo>
                <a:lnTo>
                  <a:pt x="600658" y="86131"/>
                </a:lnTo>
                <a:lnTo>
                  <a:pt x="598827" y="79915"/>
                </a:lnTo>
                <a:lnTo>
                  <a:pt x="598589" y="72166"/>
                </a:lnTo>
                <a:lnTo>
                  <a:pt x="654576" y="72166"/>
                </a:lnTo>
                <a:lnTo>
                  <a:pt x="654576" y="64464"/>
                </a:lnTo>
                <a:lnTo>
                  <a:pt x="654195" y="58854"/>
                </a:lnTo>
                <a:lnTo>
                  <a:pt x="653434" y="55336"/>
                </a:lnTo>
                <a:lnTo>
                  <a:pt x="652579" y="50202"/>
                </a:lnTo>
                <a:lnTo>
                  <a:pt x="650867" y="45710"/>
                </a:lnTo>
                <a:lnTo>
                  <a:pt x="648299" y="41859"/>
                </a:lnTo>
                <a:lnTo>
                  <a:pt x="645637" y="37818"/>
                </a:lnTo>
                <a:lnTo>
                  <a:pt x="641762" y="34526"/>
                </a:lnTo>
                <a:lnTo>
                  <a:pt x="636674" y="31982"/>
                </a:lnTo>
                <a:lnTo>
                  <a:pt x="631587" y="29439"/>
                </a:lnTo>
                <a:lnTo>
                  <a:pt x="626333" y="28167"/>
                </a:lnTo>
                <a:lnTo>
                  <a:pt x="620912" y="28167"/>
                </a:lnTo>
                <a:lnTo>
                  <a:pt x="617463" y="28304"/>
                </a:lnTo>
                <a:lnTo>
                  <a:pt x="609287" y="41490"/>
                </a:lnTo>
                <a:close/>
              </a:path>
              <a:path w="1556109" h="116307">
                <a:moveTo>
                  <a:pt x="599184" y="55408"/>
                </a:moveTo>
                <a:lnTo>
                  <a:pt x="601299" y="50000"/>
                </a:lnTo>
                <a:lnTo>
                  <a:pt x="605293" y="45745"/>
                </a:lnTo>
                <a:lnTo>
                  <a:pt x="609287" y="41490"/>
                </a:lnTo>
                <a:lnTo>
                  <a:pt x="617463" y="28304"/>
                </a:lnTo>
                <a:lnTo>
                  <a:pt x="604919" y="31699"/>
                </a:lnTo>
                <a:lnTo>
                  <a:pt x="594809" y="39648"/>
                </a:lnTo>
                <a:lnTo>
                  <a:pt x="599184" y="55408"/>
                </a:lnTo>
                <a:close/>
              </a:path>
              <a:path w="1556109" h="116307">
                <a:moveTo>
                  <a:pt x="728439" y="13691"/>
                </a:moveTo>
                <a:lnTo>
                  <a:pt x="767951" y="13691"/>
                </a:lnTo>
                <a:lnTo>
                  <a:pt x="771826" y="14404"/>
                </a:lnTo>
                <a:lnTo>
                  <a:pt x="774726" y="15831"/>
                </a:lnTo>
                <a:lnTo>
                  <a:pt x="780147" y="18540"/>
                </a:lnTo>
                <a:lnTo>
                  <a:pt x="782857" y="23627"/>
                </a:lnTo>
                <a:lnTo>
                  <a:pt x="787160" y="52342"/>
                </a:lnTo>
                <a:lnTo>
                  <a:pt x="790785" y="49133"/>
                </a:lnTo>
                <a:lnTo>
                  <a:pt x="793376" y="45139"/>
                </a:lnTo>
                <a:lnTo>
                  <a:pt x="795968" y="41146"/>
                </a:lnTo>
                <a:lnTo>
                  <a:pt x="797263" y="36011"/>
                </a:lnTo>
                <a:lnTo>
                  <a:pt x="797263" y="29736"/>
                </a:lnTo>
                <a:lnTo>
                  <a:pt x="797056" y="25620"/>
                </a:lnTo>
                <a:lnTo>
                  <a:pt x="792646" y="13103"/>
                </a:lnTo>
                <a:lnTo>
                  <a:pt x="782500" y="4991"/>
                </a:lnTo>
                <a:lnTo>
                  <a:pt x="777318" y="2662"/>
                </a:lnTo>
                <a:lnTo>
                  <a:pt x="770732" y="1497"/>
                </a:lnTo>
                <a:lnTo>
                  <a:pt x="714247" y="1497"/>
                </a:lnTo>
                <a:lnTo>
                  <a:pt x="714247" y="106252"/>
                </a:lnTo>
                <a:lnTo>
                  <a:pt x="728439" y="106252"/>
                </a:lnTo>
                <a:lnTo>
                  <a:pt x="728439" y="61327"/>
                </a:lnTo>
                <a:lnTo>
                  <a:pt x="766548" y="61327"/>
                </a:lnTo>
                <a:lnTo>
                  <a:pt x="770803" y="61968"/>
                </a:lnTo>
                <a:lnTo>
                  <a:pt x="773514" y="63252"/>
                </a:lnTo>
                <a:lnTo>
                  <a:pt x="778268" y="65582"/>
                </a:lnTo>
                <a:lnTo>
                  <a:pt x="777044" y="45496"/>
                </a:lnTo>
                <a:lnTo>
                  <a:pt x="773169" y="48158"/>
                </a:lnTo>
                <a:lnTo>
                  <a:pt x="767903" y="49489"/>
                </a:lnTo>
                <a:lnTo>
                  <a:pt x="728439" y="49489"/>
                </a:lnTo>
                <a:lnTo>
                  <a:pt x="728439" y="13691"/>
                </a:lnTo>
                <a:close/>
              </a:path>
              <a:path w="1556109" h="116307">
                <a:moveTo>
                  <a:pt x="782191" y="98574"/>
                </a:moveTo>
                <a:lnTo>
                  <a:pt x="782429" y="101332"/>
                </a:lnTo>
                <a:lnTo>
                  <a:pt x="782714" y="102758"/>
                </a:lnTo>
                <a:lnTo>
                  <a:pt x="783855" y="106252"/>
                </a:lnTo>
                <a:lnTo>
                  <a:pt x="801257" y="106252"/>
                </a:lnTo>
                <a:lnTo>
                  <a:pt x="801257" y="103899"/>
                </a:lnTo>
                <a:lnTo>
                  <a:pt x="797549" y="100809"/>
                </a:lnTo>
                <a:lnTo>
                  <a:pt x="796693" y="97481"/>
                </a:lnTo>
                <a:lnTo>
                  <a:pt x="796170" y="95532"/>
                </a:lnTo>
                <a:lnTo>
                  <a:pt x="795837" y="92561"/>
                </a:lnTo>
                <a:lnTo>
                  <a:pt x="795694" y="88567"/>
                </a:lnTo>
                <a:lnTo>
                  <a:pt x="795195" y="74519"/>
                </a:lnTo>
                <a:lnTo>
                  <a:pt x="794957" y="68434"/>
                </a:lnTo>
                <a:lnTo>
                  <a:pt x="793804" y="64036"/>
                </a:lnTo>
                <a:lnTo>
                  <a:pt x="791736" y="61327"/>
                </a:lnTo>
                <a:lnTo>
                  <a:pt x="789668" y="58617"/>
                </a:lnTo>
                <a:lnTo>
                  <a:pt x="786589" y="56430"/>
                </a:lnTo>
                <a:lnTo>
                  <a:pt x="782500" y="54766"/>
                </a:lnTo>
                <a:lnTo>
                  <a:pt x="787160" y="52342"/>
                </a:lnTo>
                <a:lnTo>
                  <a:pt x="782857" y="23627"/>
                </a:lnTo>
                <a:lnTo>
                  <a:pt x="782857" y="38032"/>
                </a:lnTo>
                <a:lnTo>
                  <a:pt x="780919" y="42833"/>
                </a:lnTo>
                <a:lnTo>
                  <a:pt x="777044" y="45496"/>
                </a:lnTo>
                <a:lnTo>
                  <a:pt x="778268" y="65582"/>
                </a:lnTo>
                <a:lnTo>
                  <a:pt x="780812" y="70169"/>
                </a:lnTo>
                <a:lnTo>
                  <a:pt x="781145" y="77015"/>
                </a:lnTo>
                <a:lnTo>
                  <a:pt x="782001" y="94486"/>
                </a:lnTo>
                <a:lnTo>
                  <a:pt x="782191" y="98574"/>
                </a:lnTo>
                <a:close/>
              </a:path>
              <a:path w="1556109" h="116307">
                <a:moveTo>
                  <a:pt x="819016" y="73640"/>
                </a:moveTo>
                <a:lnTo>
                  <a:pt x="816805" y="79130"/>
                </a:lnTo>
                <a:lnTo>
                  <a:pt x="816805" y="92679"/>
                </a:lnTo>
                <a:lnTo>
                  <a:pt x="819052" y="98063"/>
                </a:lnTo>
                <a:lnTo>
                  <a:pt x="823545" y="102366"/>
                </a:lnTo>
                <a:lnTo>
                  <a:pt x="828038" y="106668"/>
                </a:lnTo>
                <a:lnTo>
                  <a:pt x="833827" y="108819"/>
                </a:lnTo>
                <a:lnTo>
                  <a:pt x="831568" y="92561"/>
                </a:lnTo>
                <a:lnTo>
                  <a:pt x="830213" y="89637"/>
                </a:lnTo>
                <a:lnTo>
                  <a:pt x="830213" y="81032"/>
                </a:lnTo>
                <a:lnTo>
                  <a:pt x="832186" y="77467"/>
                </a:lnTo>
                <a:lnTo>
                  <a:pt x="836133" y="75232"/>
                </a:lnTo>
                <a:lnTo>
                  <a:pt x="838463" y="73901"/>
                </a:lnTo>
                <a:lnTo>
                  <a:pt x="841957" y="72926"/>
                </a:lnTo>
                <a:lnTo>
                  <a:pt x="846617" y="72308"/>
                </a:lnTo>
                <a:lnTo>
                  <a:pt x="854391" y="71310"/>
                </a:lnTo>
                <a:lnTo>
                  <a:pt x="859193" y="70549"/>
                </a:lnTo>
                <a:lnTo>
                  <a:pt x="861665" y="69884"/>
                </a:lnTo>
                <a:lnTo>
                  <a:pt x="864138" y="69218"/>
                </a:lnTo>
                <a:lnTo>
                  <a:pt x="867727" y="67388"/>
                </a:lnTo>
                <a:lnTo>
                  <a:pt x="867727" y="85620"/>
                </a:lnTo>
                <a:lnTo>
                  <a:pt x="864162" y="91301"/>
                </a:lnTo>
                <a:lnTo>
                  <a:pt x="857101" y="105040"/>
                </a:lnTo>
                <a:lnTo>
                  <a:pt x="861998" y="102520"/>
                </a:lnTo>
                <a:lnTo>
                  <a:pt x="865754" y="99549"/>
                </a:lnTo>
                <a:lnTo>
                  <a:pt x="868370" y="96126"/>
                </a:lnTo>
                <a:lnTo>
                  <a:pt x="868797" y="99169"/>
                </a:lnTo>
                <a:lnTo>
                  <a:pt x="870580" y="103186"/>
                </a:lnTo>
                <a:lnTo>
                  <a:pt x="872577" y="106323"/>
                </a:lnTo>
                <a:lnTo>
                  <a:pt x="875787" y="107892"/>
                </a:lnTo>
                <a:lnTo>
                  <a:pt x="882015" y="107892"/>
                </a:lnTo>
                <a:lnTo>
                  <a:pt x="885534" y="107536"/>
                </a:lnTo>
                <a:lnTo>
                  <a:pt x="889052" y="106609"/>
                </a:lnTo>
                <a:lnTo>
                  <a:pt x="889052" y="97124"/>
                </a:lnTo>
                <a:lnTo>
                  <a:pt x="887483" y="97374"/>
                </a:lnTo>
                <a:lnTo>
                  <a:pt x="884844" y="97552"/>
                </a:lnTo>
                <a:lnTo>
                  <a:pt x="881385" y="96340"/>
                </a:lnTo>
                <a:lnTo>
                  <a:pt x="880565" y="93131"/>
                </a:lnTo>
                <a:lnTo>
                  <a:pt x="880565" y="41906"/>
                </a:lnTo>
                <a:lnTo>
                  <a:pt x="877784" y="36582"/>
                </a:lnTo>
                <a:lnTo>
                  <a:pt x="872221" y="33159"/>
                </a:lnTo>
                <a:lnTo>
                  <a:pt x="866610" y="29736"/>
                </a:lnTo>
                <a:lnTo>
                  <a:pt x="859312" y="28025"/>
                </a:lnTo>
                <a:lnTo>
                  <a:pt x="842575" y="28025"/>
                </a:lnTo>
                <a:lnTo>
                  <a:pt x="835764" y="29867"/>
                </a:lnTo>
                <a:lnTo>
                  <a:pt x="829892" y="33551"/>
                </a:lnTo>
                <a:lnTo>
                  <a:pt x="824020" y="37236"/>
                </a:lnTo>
                <a:lnTo>
                  <a:pt x="820965" y="43784"/>
                </a:lnTo>
                <a:lnTo>
                  <a:pt x="820728" y="53197"/>
                </a:lnTo>
                <a:lnTo>
                  <a:pt x="832709" y="53197"/>
                </a:lnTo>
                <a:lnTo>
                  <a:pt x="833185" y="49251"/>
                </a:lnTo>
                <a:lnTo>
                  <a:pt x="834207" y="46280"/>
                </a:lnTo>
                <a:lnTo>
                  <a:pt x="835776" y="44284"/>
                </a:lnTo>
                <a:lnTo>
                  <a:pt x="838581" y="40670"/>
                </a:lnTo>
                <a:lnTo>
                  <a:pt x="843336" y="38864"/>
                </a:lnTo>
                <a:lnTo>
                  <a:pt x="855841" y="38864"/>
                </a:lnTo>
                <a:lnTo>
                  <a:pt x="860298" y="39850"/>
                </a:lnTo>
                <a:lnTo>
                  <a:pt x="863413" y="41823"/>
                </a:lnTo>
                <a:lnTo>
                  <a:pt x="866527" y="43796"/>
                </a:lnTo>
                <a:lnTo>
                  <a:pt x="868084" y="46969"/>
                </a:lnTo>
                <a:lnTo>
                  <a:pt x="868084" y="53483"/>
                </a:lnTo>
                <a:lnTo>
                  <a:pt x="867228" y="56263"/>
                </a:lnTo>
                <a:lnTo>
                  <a:pt x="864257" y="59591"/>
                </a:lnTo>
                <a:lnTo>
                  <a:pt x="861309" y="59972"/>
                </a:lnTo>
                <a:lnTo>
                  <a:pt x="840840" y="62539"/>
                </a:lnTo>
                <a:lnTo>
                  <a:pt x="833660" y="63442"/>
                </a:lnTo>
                <a:lnTo>
                  <a:pt x="827860" y="65843"/>
                </a:lnTo>
                <a:lnTo>
                  <a:pt x="823438" y="69741"/>
                </a:lnTo>
                <a:lnTo>
                  <a:pt x="819016" y="73640"/>
                </a:lnTo>
                <a:close/>
              </a:path>
              <a:path w="1556109" h="116307">
                <a:moveTo>
                  <a:pt x="864162" y="91301"/>
                </a:moveTo>
                <a:lnTo>
                  <a:pt x="857030" y="94771"/>
                </a:lnTo>
                <a:lnTo>
                  <a:pt x="852798" y="96863"/>
                </a:lnTo>
                <a:lnTo>
                  <a:pt x="848424" y="97909"/>
                </a:lnTo>
                <a:lnTo>
                  <a:pt x="840198" y="97909"/>
                </a:lnTo>
                <a:lnTo>
                  <a:pt x="836989" y="96839"/>
                </a:lnTo>
                <a:lnTo>
                  <a:pt x="834279" y="94700"/>
                </a:lnTo>
                <a:lnTo>
                  <a:pt x="831568" y="92561"/>
                </a:lnTo>
                <a:lnTo>
                  <a:pt x="833827" y="108819"/>
                </a:lnTo>
                <a:lnTo>
                  <a:pt x="846807" y="108819"/>
                </a:lnTo>
                <a:lnTo>
                  <a:pt x="852203" y="107560"/>
                </a:lnTo>
                <a:lnTo>
                  <a:pt x="857101" y="105040"/>
                </a:lnTo>
                <a:lnTo>
                  <a:pt x="864162" y="91301"/>
                </a:lnTo>
                <a:close/>
              </a:path>
              <a:path w="1556109" h="116307">
                <a:moveTo>
                  <a:pt x="962274" y="41490"/>
                </a:moveTo>
                <a:lnTo>
                  <a:pt x="967219" y="39363"/>
                </a:lnTo>
                <a:lnTo>
                  <a:pt x="981341" y="39363"/>
                </a:lnTo>
                <a:lnTo>
                  <a:pt x="987213" y="42453"/>
                </a:lnTo>
                <a:lnTo>
                  <a:pt x="990731" y="48633"/>
                </a:lnTo>
                <a:lnTo>
                  <a:pt x="992633" y="51961"/>
                </a:lnTo>
                <a:lnTo>
                  <a:pt x="993845" y="56406"/>
                </a:lnTo>
                <a:lnTo>
                  <a:pt x="994368" y="61968"/>
                </a:lnTo>
                <a:lnTo>
                  <a:pt x="951933" y="61968"/>
                </a:lnTo>
                <a:lnTo>
                  <a:pt x="952170" y="55408"/>
                </a:lnTo>
                <a:lnTo>
                  <a:pt x="947796" y="39648"/>
                </a:lnTo>
                <a:lnTo>
                  <a:pt x="944302" y="44356"/>
                </a:lnTo>
                <a:lnTo>
                  <a:pt x="939434" y="55818"/>
                </a:lnTo>
                <a:lnTo>
                  <a:pt x="937812" y="69527"/>
                </a:lnTo>
                <a:lnTo>
                  <a:pt x="938107" y="75734"/>
                </a:lnTo>
                <a:lnTo>
                  <a:pt x="941220" y="88581"/>
                </a:lnTo>
                <a:lnTo>
                  <a:pt x="947725" y="98586"/>
                </a:lnTo>
                <a:lnTo>
                  <a:pt x="959146" y="106544"/>
                </a:lnTo>
                <a:lnTo>
                  <a:pt x="971903" y="108962"/>
                </a:lnTo>
                <a:lnTo>
                  <a:pt x="975801" y="108962"/>
                </a:lnTo>
                <a:lnTo>
                  <a:pt x="979296" y="108582"/>
                </a:lnTo>
                <a:lnTo>
                  <a:pt x="982387" y="107821"/>
                </a:lnTo>
                <a:lnTo>
                  <a:pt x="988140" y="106490"/>
                </a:lnTo>
                <a:lnTo>
                  <a:pt x="992966" y="103923"/>
                </a:lnTo>
                <a:lnTo>
                  <a:pt x="996865" y="100119"/>
                </a:lnTo>
                <a:lnTo>
                  <a:pt x="999194" y="97933"/>
                </a:lnTo>
                <a:lnTo>
                  <a:pt x="1001298" y="95116"/>
                </a:lnTo>
                <a:lnTo>
                  <a:pt x="1003176" y="91669"/>
                </a:lnTo>
                <a:lnTo>
                  <a:pt x="1005055" y="88223"/>
                </a:lnTo>
                <a:lnTo>
                  <a:pt x="1006160" y="85097"/>
                </a:lnTo>
                <a:lnTo>
                  <a:pt x="1006493" y="82292"/>
                </a:lnTo>
                <a:lnTo>
                  <a:pt x="993869" y="82292"/>
                </a:lnTo>
                <a:lnTo>
                  <a:pt x="992918" y="85667"/>
                </a:lnTo>
                <a:lnTo>
                  <a:pt x="991302" y="88638"/>
                </a:lnTo>
                <a:lnTo>
                  <a:pt x="989019" y="91206"/>
                </a:lnTo>
                <a:lnTo>
                  <a:pt x="985025" y="95627"/>
                </a:lnTo>
                <a:lnTo>
                  <a:pt x="979676" y="97838"/>
                </a:lnTo>
                <a:lnTo>
                  <a:pt x="965793" y="97838"/>
                </a:lnTo>
                <a:lnTo>
                  <a:pt x="960491" y="95496"/>
                </a:lnTo>
                <a:lnTo>
                  <a:pt x="957068" y="90813"/>
                </a:lnTo>
                <a:lnTo>
                  <a:pt x="953645" y="86131"/>
                </a:lnTo>
                <a:lnTo>
                  <a:pt x="951814" y="79915"/>
                </a:lnTo>
                <a:lnTo>
                  <a:pt x="951576" y="72166"/>
                </a:lnTo>
                <a:lnTo>
                  <a:pt x="1007563" y="72166"/>
                </a:lnTo>
                <a:lnTo>
                  <a:pt x="1007563" y="64464"/>
                </a:lnTo>
                <a:lnTo>
                  <a:pt x="1007182" y="58854"/>
                </a:lnTo>
                <a:lnTo>
                  <a:pt x="1006421" y="55336"/>
                </a:lnTo>
                <a:lnTo>
                  <a:pt x="1005565" y="50202"/>
                </a:lnTo>
                <a:lnTo>
                  <a:pt x="1003854" y="45710"/>
                </a:lnTo>
                <a:lnTo>
                  <a:pt x="1001286" y="41859"/>
                </a:lnTo>
                <a:lnTo>
                  <a:pt x="998624" y="37818"/>
                </a:lnTo>
                <a:lnTo>
                  <a:pt x="994749" y="34526"/>
                </a:lnTo>
                <a:lnTo>
                  <a:pt x="989661" y="31982"/>
                </a:lnTo>
                <a:lnTo>
                  <a:pt x="984574" y="29439"/>
                </a:lnTo>
                <a:lnTo>
                  <a:pt x="979320" y="28167"/>
                </a:lnTo>
                <a:lnTo>
                  <a:pt x="973900" y="28167"/>
                </a:lnTo>
                <a:lnTo>
                  <a:pt x="970450" y="28304"/>
                </a:lnTo>
                <a:lnTo>
                  <a:pt x="962274" y="41490"/>
                </a:lnTo>
                <a:close/>
              </a:path>
              <a:path w="1556109" h="116307">
                <a:moveTo>
                  <a:pt x="952170" y="55408"/>
                </a:moveTo>
                <a:lnTo>
                  <a:pt x="954286" y="50000"/>
                </a:lnTo>
                <a:lnTo>
                  <a:pt x="958280" y="45745"/>
                </a:lnTo>
                <a:lnTo>
                  <a:pt x="962274" y="41490"/>
                </a:lnTo>
                <a:lnTo>
                  <a:pt x="970450" y="28304"/>
                </a:lnTo>
                <a:lnTo>
                  <a:pt x="957906" y="31699"/>
                </a:lnTo>
                <a:lnTo>
                  <a:pt x="947796" y="39648"/>
                </a:lnTo>
                <a:lnTo>
                  <a:pt x="952170" y="55408"/>
                </a:lnTo>
                <a:close/>
              </a:path>
              <a:path w="1556109" h="116307">
                <a:moveTo>
                  <a:pt x="1024442" y="47635"/>
                </a:moveTo>
                <a:lnTo>
                  <a:pt x="1024442" y="59615"/>
                </a:lnTo>
                <a:lnTo>
                  <a:pt x="1098828" y="59615"/>
                </a:lnTo>
                <a:lnTo>
                  <a:pt x="1098828" y="47635"/>
                </a:lnTo>
                <a:lnTo>
                  <a:pt x="1024442" y="47635"/>
                </a:lnTo>
                <a:close/>
              </a:path>
              <a:path w="1556109" h="116307">
                <a:moveTo>
                  <a:pt x="1024442" y="78227"/>
                </a:moveTo>
                <a:lnTo>
                  <a:pt x="1024442" y="90421"/>
                </a:lnTo>
                <a:lnTo>
                  <a:pt x="1098828" y="90421"/>
                </a:lnTo>
                <a:lnTo>
                  <a:pt x="1098828" y="78227"/>
                </a:lnTo>
                <a:lnTo>
                  <a:pt x="1024442" y="78227"/>
                </a:lnTo>
                <a:close/>
              </a:path>
              <a:path w="1556109" h="116307">
                <a:moveTo>
                  <a:pt x="1188098" y="81294"/>
                </a:moveTo>
                <a:lnTo>
                  <a:pt x="1188098" y="106252"/>
                </a:lnTo>
                <a:lnTo>
                  <a:pt x="1200935" y="106252"/>
                </a:lnTo>
                <a:lnTo>
                  <a:pt x="1200935" y="81294"/>
                </a:lnTo>
                <a:lnTo>
                  <a:pt x="1215984" y="81294"/>
                </a:lnTo>
                <a:lnTo>
                  <a:pt x="1215984" y="70098"/>
                </a:lnTo>
                <a:lnTo>
                  <a:pt x="1200935" y="70098"/>
                </a:lnTo>
                <a:lnTo>
                  <a:pt x="1200935" y="3850"/>
                </a:lnTo>
                <a:lnTo>
                  <a:pt x="1190095" y="3850"/>
                </a:lnTo>
                <a:lnTo>
                  <a:pt x="1187884" y="23817"/>
                </a:lnTo>
                <a:lnTo>
                  <a:pt x="1187884" y="70098"/>
                </a:lnTo>
                <a:lnTo>
                  <a:pt x="1155148" y="70098"/>
                </a:lnTo>
                <a:lnTo>
                  <a:pt x="1143309" y="68743"/>
                </a:lnTo>
                <a:lnTo>
                  <a:pt x="1143309" y="81294"/>
                </a:lnTo>
                <a:lnTo>
                  <a:pt x="1188098" y="81294"/>
                </a:lnTo>
                <a:close/>
              </a:path>
              <a:path w="1556109" h="116307">
                <a:moveTo>
                  <a:pt x="1190095" y="3850"/>
                </a:moveTo>
                <a:lnTo>
                  <a:pt x="1143309" y="68743"/>
                </a:lnTo>
                <a:lnTo>
                  <a:pt x="1155148" y="70098"/>
                </a:lnTo>
                <a:lnTo>
                  <a:pt x="1187884" y="23817"/>
                </a:lnTo>
                <a:lnTo>
                  <a:pt x="1190095" y="3850"/>
                </a:lnTo>
                <a:close/>
              </a:path>
              <a:path w="1556109" h="116307">
                <a:moveTo>
                  <a:pt x="1299333" y="33943"/>
                </a:moveTo>
                <a:lnTo>
                  <a:pt x="1299333" y="106252"/>
                </a:lnTo>
                <a:lnTo>
                  <a:pt x="1313027" y="106252"/>
                </a:lnTo>
                <a:lnTo>
                  <a:pt x="1313027" y="4563"/>
                </a:lnTo>
                <a:lnTo>
                  <a:pt x="1302899" y="4563"/>
                </a:lnTo>
                <a:lnTo>
                  <a:pt x="1301092" y="12455"/>
                </a:lnTo>
                <a:lnTo>
                  <a:pt x="1298359" y="17459"/>
                </a:lnTo>
                <a:lnTo>
                  <a:pt x="1294697" y="19574"/>
                </a:lnTo>
                <a:lnTo>
                  <a:pt x="1291036" y="21690"/>
                </a:lnTo>
                <a:lnTo>
                  <a:pt x="1284570" y="23199"/>
                </a:lnTo>
                <a:lnTo>
                  <a:pt x="1275298" y="24103"/>
                </a:lnTo>
                <a:lnTo>
                  <a:pt x="1275298" y="33943"/>
                </a:lnTo>
                <a:lnTo>
                  <a:pt x="1299333" y="33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096453" y="4978079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807179" y="5023414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807179" y="5050502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000673" y="5062991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573676" y="5089345"/>
            <a:ext cx="101436" cy="98629"/>
          </a:xfrm>
          <a:custGeom>
            <a:avLst/>
            <a:gdLst/>
            <a:ahLst/>
            <a:cxnLst/>
            <a:rect l="l" t="t" r="r" b="b"/>
            <a:pathLst>
              <a:path w="111580" h="111779">
                <a:moveTo>
                  <a:pt x="64936" y="46957"/>
                </a:moveTo>
                <a:lnTo>
                  <a:pt x="64936" y="0"/>
                </a:lnTo>
                <a:lnTo>
                  <a:pt x="46643" y="0"/>
                </a:lnTo>
                <a:lnTo>
                  <a:pt x="46643" y="46957"/>
                </a:lnTo>
                <a:lnTo>
                  <a:pt x="0" y="46957"/>
                </a:lnTo>
                <a:lnTo>
                  <a:pt x="0" y="64928"/>
                </a:lnTo>
                <a:lnTo>
                  <a:pt x="46643" y="64928"/>
                </a:lnTo>
                <a:lnTo>
                  <a:pt x="46643" y="111779"/>
                </a:lnTo>
                <a:lnTo>
                  <a:pt x="64936" y="111779"/>
                </a:lnTo>
                <a:lnTo>
                  <a:pt x="64936" y="64928"/>
                </a:lnTo>
                <a:lnTo>
                  <a:pt x="111580" y="64928"/>
                </a:lnTo>
                <a:lnTo>
                  <a:pt x="111580" y="46957"/>
                </a:lnTo>
                <a:lnTo>
                  <a:pt x="64936" y="469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3272289" y="4944888"/>
            <a:ext cx="280893" cy="94885"/>
          </a:xfrm>
          <a:custGeom>
            <a:avLst/>
            <a:gdLst/>
            <a:ahLst/>
            <a:cxnLst/>
            <a:rect l="l" t="t" r="r" b="b"/>
            <a:pathLst>
              <a:path w="308982" h="107536">
                <a:moveTo>
                  <a:pt x="57995" y="104636"/>
                </a:moveTo>
                <a:lnTo>
                  <a:pt x="54987" y="86238"/>
                </a:lnTo>
                <a:lnTo>
                  <a:pt x="51398" y="86856"/>
                </a:lnTo>
                <a:lnTo>
                  <a:pt x="20968" y="86856"/>
                </a:lnTo>
                <a:lnTo>
                  <a:pt x="47641" y="105111"/>
                </a:lnTo>
                <a:lnTo>
                  <a:pt x="53014" y="105111"/>
                </a:lnTo>
                <a:lnTo>
                  <a:pt x="57995" y="104636"/>
                </a:lnTo>
                <a:close/>
              </a:path>
              <a:path w="308982" h="107536">
                <a:moveTo>
                  <a:pt x="51398" y="41431"/>
                </a:moveTo>
                <a:lnTo>
                  <a:pt x="51707" y="58878"/>
                </a:lnTo>
                <a:lnTo>
                  <a:pt x="55249" y="59472"/>
                </a:lnTo>
                <a:lnTo>
                  <a:pt x="57768" y="60613"/>
                </a:lnTo>
                <a:lnTo>
                  <a:pt x="62286" y="62658"/>
                </a:lnTo>
                <a:lnTo>
                  <a:pt x="58018" y="38828"/>
                </a:lnTo>
                <a:lnTo>
                  <a:pt x="55142" y="40563"/>
                </a:lnTo>
                <a:lnTo>
                  <a:pt x="51398" y="41431"/>
                </a:lnTo>
                <a:close/>
              </a:path>
              <a:path w="308982" h="107536">
                <a:moveTo>
                  <a:pt x="152018" y="49025"/>
                </a:moveTo>
                <a:lnTo>
                  <a:pt x="153647" y="53102"/>
                </a:lnTo>
                <a:lnTo>
                  <a:pt x="153980" y="58474"/>
                </a:lnTo>
                <a:lnTo>
                  <a:pt x="122385" y="58474"/>
                </a:lnTo>
                <a:lnTo>
                  <a:pt x="123050" y="53435"/>
                </a:lnTo>
                <a:lnTo>
                  <a:pt x="124679" y="49441"/>
                </a:lnTo>
                <a:lnTo>
                  <a:pt x="127270" y="46494"/>
                </a:lnTo>
                <a:lnTo>
                  <a:pt x="129861" y="43546"/>
                </a:lnTo>
                <a:lnTo>
                  <a:pt x="134575" y="25455"/>
                </a:lnTo>
                <a:lnTo>
                  <a:pt x="121916" y="28655"/>
                </a:lnTo>
                <a:lnTo>
                  <a:pt x="111651" y="36083"/>
                </a:lnTo>
                <a:lnTo>
                  <a:pt x="107631" y="41296"/>
                </a:lnTo>
                <a:lnTo>
                  <a:pt x="102970" y="52735"/>
                </a:lnTo>
                <a:lnTo>
                  <a:pt x="101417" y="67031"/>
                </a:lnTo>
                <a:lnTo>
                  <a:pt x="102030" y="76398"/>
                </a:lnTo>
                <a:lnTo>
                  <a:pt x="105723" y="89025"/>
                </a:lnTo>
                <a:lnTo>
                  <a:pt x="112757" y="98123"/>
                </a:lnTo>
                <a:lnTo>
                  <a:pt x="126134" y="105693"/>
                </a:lnTo>
                <a:lnTo>
                  <a:pt x="138931" y="107678"/>
                </a:lnTo>
                <a:lnTo>
                  <a:pt x="144414" y="107395"/>
                </a:lnTo>
                <a:lnTo>
                  <a:pt x="157067" y="103877"/>
                </a:lnTo>
                <a:lnTo>
                  <a:pt x="166889" y="96340"/>
                </a:lnTo>
                <a:lnTo>
                  <a:pt x="171168" y="91586"/>
                </a:lnTo>
                <a:lnTo>
                  <a:pt x="173569" y="86903"/>
                </a:lnTo>
                <a:lnTo>
                  <a:pt x="174091" y="82292"/>
                </a:lnTo>
                <a:lnTo>
                  <a:pt x="153338" y="82292"/>
                </a:lnTo>
                <a:lnTo>
                  <a:pt x="152244" y="84574"/>
                </a:lnTo>
                <a:lnTo>
                  <a:pt x="149558" y="87640"/>
                </a:lnTo>
                <a:lnTo>
                  <a:pt x="146943" y="90017"/>
                </a:lnTo>
                <a:lnTo>
                  <a:pt x="143543" y="91206"/>
                </a:lnTo>
                <a:lnTo>
                  <a:pt x="135413" y="91206"/>
                </a:lnTo>
                <a:lnTo>
                  <a:pt x="132037" y="90231"/>
                </a:lnTo>
                <a:lnTo>
                  <a:pt x="129232" y="88282"/>
                </a:lnTo>
                <a:lnTo>
                  <a:pt x="124620" y="85144"/>
                </a:lnTo>
                <a:lnTo>
                  <a:pt x="122171" y="79677"/>
                </a:lnTo>
                <a:lnTo>
                  <a:pt x="121886" y="71880"/>
                </a:lnTo>
                <a:lnTo>
                  <a:pt x="175090" y="71880"/>
                </a:lnTo>
                <a:lnTo>
                  <a:pt x="175186" y="65177"/>
                </a:lnTo>
                <a:lnTo>
                  <a:pt x="174972" y="60043"/>
                </a:lnTo>
                <a:lnTo>
                  <a:pt x="174448" y="56477"/>
                </a:lnTo>
                <a:lnTo>
                  <a:pt x="173545" y="50392"/>
                </a:lnTo>
                <a:lnTo>
                  <a:pt x="171572" y="45044"/>
                </a:lnTo>
                <a:lnTo>
                  <a:pt x="168529" y="40433"/>
                </a:lnTo>
                <a:lnTo>
                  <a:pt x="165153" y="35203"/>
                </a:lnTo>
                <a:lnTo>
                  <a:pt x="160874" y="31376"/>
                </a:lnTo>
                <a:lnTo>
                  <a:pt x="155691" y="28952"/>
                </a:lnTo>
                <a:lnTo>
                  <a:pt x="150509" y="26527"/>
                </a:lnTo>
                <a:lnTo>
                  <a:pt x="144684" y="25315"/>
                </a:lnTo>
                <a:lnTo>
                  <a:pt x="146170" y="43463"/>
                </a:lnTo>
                <a:lnTo>
                  <a:pt x="149094" y="46244"/>
                </a:lnTo>
                <a:lnTo>
                  <a:pt x="152018" y="49025"/>
                </a:lnTo>
                <a:close/>
              </a:path>
              <a:path w="308982" h="107536">
                <a:moveTo>
                  <a:pt x="129861" y="43546"/>
                </a:moveTo>
                <a:lnTo>
                  <a:pt x="133511" y="42073"/>
                </a:lnTo>
                <a:lnTo>
                  <a:pt x="142545" y="42073"/>
                </a:lnTo>
                <a:lnTo>
                  <a:pt x="146170" y="43463"/>
                </a:lnTo>
                <a:lnTo>
                  <a:pt x="144684" y="25315"/>
                </a:lnTo>
                <a:lnTo>
                  <a:pt x="138218" y="25315"/>
                </a:lnTo>
                <a:lnTo>
                  <a:pt x="134575" y="25455"/>
                </a:lnTo>
                <a:lnTo>
                  <a:pt x="129861" y="43546"/>
                </a:lnTo>
                <a:close/>
              </a:path>
              <a:path w="308982" h="107536">
                <a:moveTo>
                  <a:pt x="215719" y="28096"/>
                </a:moveTo>
                <a:lnTo>
                  <a:pt x="215719" y="6417"/>
                </a:lnTo>
                <a:lnTo>
                  <a:pt x="195607" y="6417"/>
                </a:lnTo>
                <a:lnTo>
                  <a:pt x="195607" y="28096"/>
                </a:lnTo>
                <a:lnTo>
                  <a:pt x="184766" y="28096"/>
                </a:lnTo>
                <a:lnTo>
                  <a:pt x="184766" y="42572"/>
                </a:lnTo>
                <a:lnTo>
                  <a:pt x="195607" y="42572"/>
                </a:lnTo>
                <a:lnTo>
                  <a:pt x="195607" y="95270"/>
                </a:lnTo>
                <a:lnTo>
                  <a:pt x="196748" y="98860"/>
                </a:lnTo>
                <a:lnTo>
                  <a:pt x="199030" y="101189"/>
                </a:lnTo>
                <a:lnTo>
                  <a:pt x="202549" y="104850"/>
                </a:lnTo>
                <a:lnTo>
                  <a:pt x="209110" y="106514"/>
                </a:lnTo>
                <a:lnTo>
                  <a:pt x="218715" y="106181"/>
                </a:lnTo>
                <a:lnTo>
                  <a:pt x="228343" y="105824"/>
                </a:lnTo>
                <a:lnTo>
                  <a:pt x="228343" y="90635"/>
                </a:lnTo>
                <a:lnTo>
                  <a:pt x="224349" y="90778"/>
                </a:lnTo>
                <a:lnTo>
                  <a:pt x="220212" y="90778"/>
                </a:lnTo>
                <a:lnTo>
                  <a:pt x="217740" y="90386"/>
                </a:lnTo>
                <a:lnTo>
                  <a:pt x="216931" y="89601"/>
                </a:lnTo>
                <a:lnTo>
                  <a:pt x="215719" y="86832"/>
                </a:lnTo>
                <a:lnTo>
                  <a:pt x="215719" y="42572"/>
                </a:lnTo>
                <a:lnTo>
                  <a:pt x="228343" y="42572"/>
                </a:lnTo>
                <a:lnTo>
                  <a:pt x="228343" y="28096"/>
                </a:lnTo>
                <a:lnTo>
                  <a:pt x="215719" y="28096"/>
                </a:lnTo>
                <a:close/>
              </a:path>
              <a:path w="308982" h="107536">
                <a:moveTo>
                  <a:pt x="282213" y="99026"/>
                </a:moveTo>
                <a:lnTo>
                  <a:pt x="285019" y="95983"/>
                </a:lnTo>
                <a:lnTo>
                  <a:pt x="285351" y="99311"/>
                </a:lnTo>
                <a:lnTo>
                  <a:pt x="285827" y="102069"/>
                </a:lnTo>
                <a:lnTo>
                  <a:pt x="286873" y="105111"/>
                </a:lnTo>
                <a:lnTo>
                  <a:pt x="308982" y="105111"/>
                </a:lnTo>
                <a:lnTo>
                  <a:pt x="308982" y="102116"/>
                </a:lnTo>
                <a:lnTo>
                  <a:pt x="305987" y="99763"/>
                </a:lnTo>
                <a:lnTo>
                  <a:pt x="304917" y="97006"/>
                </a:lnTo>
                <a:lnTo>
                  <a:pt x="304774" y="94343"/>
                </a:lnTo>
                <a:lnTo>
                  <a:pt x="304631" y="87830"/>
                </a:lnTo>
                <a:lnTo>
                  <a:pt x="304631" y="40337"/>
                </a:lnTo>
                <a:lnTo>
                  <a:pt x="301327" y="33967"/>
                </a:lnTo>
                <a:lnTo>
                  <a:pt x="294718" y="30592"/>
                </a:lnTo>
                <a:lnTo>
                  <a:pt x="288109" y="27216"/>
                </a:lnTo>
                <a:lnTo>
                  <a:pt x="280549" y="25529"/>
                </a:lnTo>
                <a:lnTo>
                  <a:pt x="272038" y="25529"/>
                </a:lnTo>
                <a:lnTo>
                  <a:pt x="266793" y="25729"/>
                </a:lnTo>
                <a:lnTo>
                  <a:pt x="253440" y="28862"/>
                </a:lnTo>
                <a:lnTo>
                  <a:pt x="244366" y="35798"/>
                </a:lnTo>
                <a:lnTo>
                  <a:pt x="240990" y="40171"/>
                </a:lnTo>
                <a:lnTo>
                  <a:pt x="239088" y="45757"/>
                </a:lnTo>
                <a:lnTo>
                  <a:pt x="238660" y="52555"/>
                </a:lnTo>
                <a:lnTo>
                  <a:pt x="258273" y="52555"/>
                </a:lnTo>
                <a:lnTo>
                  <a:pt x="258748" y="49560"/>
                </a:lnTo>
                <a:lnTo>
                  <a:pt x="259700" y="47183"/>
                </a:lnTo>
                <a:lnTo>
                  <a:pt x="263123" y="43047"/>
                </a:lnTo>
                <a:lnTo>
                  <a:pt x="266523" y="41859"/>
                </a:lnTo>
                <a:lnTo>
                  <a:pt x="275604" y="41859"/>
                </a:lnTo>
                <a:lnTo>
                  <a:pt x="278849" y="42465"/>
                </a:lnTo>
                <a:lnTo>
                  <a:pt x="281060" y="43677"/>
                </a:lnTo>
                <a:lnTo>
                  <a:pt x="284377" y="47088"/>
                </a:lnTo>
                <a:lnTo>
                  <a:pt x="284377" y="52888"/>
                </a:lnTo>
                <a:lnTo>
                  <a:pt x="282926" y="54814"/>
                </a:lnTo>
                <a:lnTo>
                  <a:pt x="280026" y="56050"/>
                </a:lnTo>
                <a:lnTo>
                  <a:pt x="278410" y="56763"/>
                </a:lnTo>
                <a:lnTo>
                  <a:pt x="275723" y="57357"/>
                </a:lnTo>
                <a:lnTo>
                  <a:pt x="271967" y="57832"/>
                </a:lnTo>
                <a:lnTo>
                  <a:pt x="265049" y="58688"/>
                </a:lnTo>
                <a:lnTo>
                  <a:pt x="257204" y="59687"/>
                </a:lnTo>
                <a:lnTo>
                  <a:pt x="251260" y="61350"/>
                </a:lnTo>
                <a:lnTo>
                  <a:pt x="247219" y="63680"/>
                </a:lnTo>
                <a:lnTo>
                  <a:pt x="239849" y="67958"/>
                </a:lnTo>
                <a:lnTo>
                  <a:pt x="236164" y="74875"/>
                </a:lnTo>
                <a:lnTo>
                  <a:pt x="236164" y="91800"/>
                </a:lnTo>
                <a:lnTo>
                  <a:pt x="238458" y="97493"/>
                </a:lnTo>
                <a:lnTo>
                  <a:pt x="243046" y="101510"/>
                </a:lnTo>
                <a:lnTo>
                  <a:pt x="247635" y="105527"/>
                </a:lnTo>
                <a:lnTo>
                  <a:pt x="253447" y="107536"/>
                </a:lnTo>
                <a:lnTo>
                  <a:pt x="260484" y="107536"/>
                </a:lnTo>
                <a:lnTo>
                  <a:pt x="261376" y="92002"/>
                </a:lnTo>
                <a:lnTo>
                  <a:pt x="257525" y="88912"/>
                </a:lnTo>
                <a:lnTo>
                  <a:pt x="256562" y="86404"/>
                </a:lnTo>
                <a:lnTo>
                  <a:pt x="256562" y="79035"/>
                </a:lnTo>
                <a:lnTo>
                  <a:pt x="258131" y="76159"/>
                </a:lnTo>
                <a:lnTo>
                  <a:pt x="261269" y="74305"/>
                </a:lnTo>
                <a:lnTo>
                  <a:pt x="263123" y="73212"/>
                </a:lnTo>
                <a:lnTo>
                  <a:pt x="266190" y="72285"/>
                </a:lnTo>
                <a:lnTo>
                  <a:pt x="270469" y="71524"/>
                </a:lnTo>
                <a:lnTo>
                  <a:pt x="275034" y="70668"/>
                </a:lnTo>
                <a:lnTo>
                  <a:pt x="279111" y="69777"/>
                </a:lnTo>
                <a:lnTo>
                  <a:pt x="281726" y="68779"/>
                </a:lnTo>
                <a:lnTo>
                  <a:pt x="284305" y="67317"/>
                </a:lnTo>
                <a:lnTo>
                  <a:pt x="284305" y="74876"/>
                </a:lnTo>
                <a:lnTo>
                  <a:pt x="284163" y="81674"/>
                </a:lnTo>
                <a:lnTo>
                  <a:pt x="282249" y="86356"/>
                </a:lnTo>
                <a:lnTo>
                  <a:pt x="278564" y="88924"/>
                </a:lnTo>
                <a:lnTo>
                  <a:pt x="274879" y="91491"/>
                </a:lnTo>
                <a:lnTo>
                  <a:pt x="270850" y="92775"/>
                </a:lnTo>
                <a:lnTo>
                  <a:pt x="266475" y="92775"/>
                </a:lnTo>
                <a:lnTo>
                  <a:pt x="270945" y="106276"/>
                </a:lnTo>
                <a:lnTo>
                  <a:pt x="275319" y="103756"/>
                </a:lnTo>
                <a:lnTo>
                  <a:pt x="278980" y="101617"/>
                </a:lnTo>
                <a:lnTo>
                  <a:pt x="282213" y="99026"/>
                </a:lnTo>
                <a:close/>
              </a:path>
              <a:path w="308982" h="107536">
                <a:moveTo>
                  <a:pt x="266000" y="107536"/>
                </a:moveTo>
                <a:lnTo>
                  <a:pt x="270945" y="106276"/>
                </a:lnTo>
                <a:lnTo>
                  <a:pt x="266475" y="92775"/>
                </a:lnTo>
                <a:lnTo>
                  <a:pt x="263718" y="92775"/>
                </a:lnTo>
                <a:lnTo>
                  <a:pt x="261376" y="92002"/>
                </a:lnTo>
                <a:lnTo>
                  <a:pt x="260484" y="107536"/>
                </a:lnTo>
                <a:lnTo>
                  <a:pt x="266000" y="107536"/>
                </a:lnTo>
                <a:close/>
              </a:path>
              <a:path w="308982" h="107536">
                <a:moveTo>
                  <a:pt x="76645" y="44901"/>
                </a:moveTo>
                <a:lnTo>
                  <a:pt x="78452" y="42715"/>
                </a:lnTo>
                <a:lnTo>
                  <a:pt x="81685" y="38816"/>
                </a:lnTo>
                <a:lnTo>
                  <a:pt x="83301" y="33658"/>
                </a:lnTo>
                <a:lnTo>
                  <a:pt x="83301" y="21012"/>
                </a:lnTo>
                <a:lnTo>
                  <a:pt x="81685" y="15664"/>
                </a:lnTo>
                <a:lnTo>
                  <a:pt x="78452" y="11195"/>
                </a:lnTo>
                <a:lnTo>
                  <a:pt x="75945" y="8320"/>
                </a:lnTo>
                <a:lnTo>
                  <a:pt x="65581" y="2202"/>
                </a:lnTo>
                <a:lnTo>
                  <a:pt x="51065" y="0"/>
                </a:lnTo>
                <a:lnTo>
                  <a:pt x="0" y="0"/>
                </a:lnTo>
                <a:lnTo>
                  <a:pt x="0" y="105111"/>
                </a:lnTo>
                <a:lnTo>
                  <a:pt x="47641" y="105111"/>
                </a:lnTo>
                <a:lnTo>
                  <a:pt x="20968" y="86856"/>
                </a:lnTo>
                <a:lnTo>
                  <a:pt x="20968" y="58831"/>
                </a:lnTo>
                <a:lnTo>
                  <a:pt x="51707" y="58878"/>
                </a:lnTo>
                <a:lnTo>
                  <a:pt x="51398" y="41431"/>
                </a:lnTo>
                <a:lnTo>
                  <a:pt x="20968" y="41431"/>
                </a:lnTo>
                <a:lnTo>
                  <a:pt x="20968" y="18255"/>
                </a:lnTo>
                <a:lnTo>
                  <a:pt x="49163" y="18255"/>
                </a:lnTo>
                <a:lnTo>
                  <a:pt x="53347" y="18802"/>
                </a:lnTo>
                <a:lnTo>
                  <a:pt x="56628" y="19895"/>
                </a:lnTo>
                <a:lnTo>
                  <a:pt x="60431" y="21464"/>
                </a:lnTo>
                <a:lnTo>
                  <a:pt x="62333" y="24697"/>
                </a:lnTo>
                <a:lnTo>
                  <a:pt x="62333" y="34015"/>
                </a:lnTo>
                <a:lnTo>
                  <a:pt x="60895" y="37093"/>
                </a:lnTo>
                <a:lnTo>
                  <a:pt x="58018" y="38828"/>
                </a:lnTo>
                <a:lnTo>
                  <a:pt x="62286" y="62658"/>
                </a:lnTo>
                <a:lnTo>
                  <a:pt x="64544" y="66413"/>
                </a:lnTo>
                <a:lnTo>
                  <a:pt x="64544" y="78346"/>
                </a:lnTo>
                <a:lnTo>
                  <a:pt x="62214" y="82720"/>
                </a:lnTo>
                <a:lnTo>
                  <a:pt x="57555" y="85002"/>
                </a:lnTo>
                <a:lnTo>
                  <a:pt x="54987" y="86238"/>
                </a:lnTo>
                <a:lnTo>
                  <a:pt x="57995" y="104636"/>
                </a:lnTo>
                <a:lnTo>
                  <a:pt x="62583" y="103685"/>
                </a:lnTo>
                <a:lnTo>
                  <a:pt x="67171" y="102734"/>
                </a:lnTo>
                <a:lnTo>
                  <a:pt x="71153" y="100975"/>
                </a:lnTo>
                <a:lnTo>
                  <a:pt x="74529" y="98408"/>
                </a:lnTo>
                <a:lnTo>
                  <a:pt x="77524" y="96173"/>
                </a:lnTo>
                <a:lnTo>
                  <a:pt x="80021" y="93416"/>
                </a:lnTo>
                <a:lnTo>
                  <a:pt x="82018" y="90136"/>
                </a:lnTo>
                <a:lnTo>
                  <a:pt x="85155" y="85192"/>
                </a:lnTo>
                <a:lnTo>
                  <a:pt x="86725" y="79606"/>
                </a:lnTo>
                <a:lnTo>
                  <a:pt x="86725" y="67340"/>
                </a:lnTo>
                <a:lnTo>
                  <a:pt x="85357" y="62206"/>
                </a:lnTo>
                <a:lnTo>
                  <a:pt x="82624" y="57975"/>
                </a:lnTo>
                <a:lnTo>
                  <a:pt x="79890" y="53744"/>
                </a:lnTo>
                <a:lnTo>
                  <a:pt x="75837" y="50654"/>
                </a:lnTo>
                <a:lnTo>
                  <a:pt x="70464" y="48705"/>
                </a:lnTo>
                <a:lnTo>
                  <a:pt x="73982" y="46898"/>
                </a:lnTo>
                <a:lnTo>
                  <a:pt x="76645" y="449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3274558" y="5076770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59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3350655" y="5159637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3408295" y="5156031"/>
            <a:ext cx="10870" cy="12919"/>
          </a:xfrm>
          <a:custGeom>
            <a:avLst/>
            <a:gdLst/>
            <a:ahLst/>
            <a:cxnLst/>
            <a:rect l="l" t="t" r="r" b="b"/>
            <a:pathLst>
              <a:path w="11957" h="14642">
                <a:moveTo>
                  <a:pt x="6656" y="2947"/>
                </a:moveTo>
                <a:lnTo>
                  <a:pt x="0" y="2947"/>
                </a:lnTo>
                <a:lnTo>
                  <a:pt x="71" y="14642"/>
                </a:lnTo>
                <a:lnTo>
                  <a:pt x="10605" y="13108"/>
                </a:lnTo>
                <a:lnTo>
                  <a:pt x="11957" y="0"/>
                </a:lnTo>
                <a:lnTo>
                  <a:pt x="6656" y="2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3376654" y="5076394"/>
            <a:ext cx="64058" cy="92556"/>
          </a:xfrm>
          <a:custGeom>
            <a:avLst/>
            <a:gdLst/>
            <a:ahLst/>
            <a:cxnLst/>
            <a:rect l="l" t="t" r="r" b="b"/>
            <a:pathLst>
              <a:path w="70464" h="104897">
                <a:moveTo>
                  <a:pt x="793" y="39368"/>
                </a:moveTo>
                <a:lnTo>
                  <a:pt x="0" y="53126"/>
                </a:lnTo>
                <a:lnTo>
                  <a:pt x="698" y="65998"/>
                </a:lnTo>
                <a:lnTo>
                  <a:pt x="3190" y="78562"/>
                </a:lnTo>
                <a:lnTo>
                  <a:pt x="7488" y="88924"/>
                </a:lnTo>
                <a:lnTo>
                  <a:pt x="11434" y="94645"/>
                </a:lnTo>
                <a:lnTo>
                  <a:pt x="21644" y="102334"/>
                </a:lnTo>
                <a:lnTo>
                  <a:pt x="34875" y="104897"/>
                </a:lnTo>
                <a:lnTo>
                  <a:pt x="34804" y="93202"/>
                </a:lnTo>
                <a:lnTo>
                  <a:pt x="26531" y="93202"/>
                </a:lnTo>
                <a:lnTo>
                  <a:pt x="20682" y="88377"/>
                </a:lnTo>
                <a:lnTo>
                  <a:pt x="17259" y="78726"/>
                </a:lnTo>
                <a:lnTo>
                  <a:pt x="15024" y="72403"/>
                </a:lnTo>
                <a:lnTo>
                  <a:pt x="13907" y="64036"/>
                </a:lnTo>
                <a:lnTo>
                  <a:pt x="13907" y="53625"/>
                </a:lnTo>
                <a:lnTo>
                  <a:pt x="14122" y="45637"/>
                </a:lnTo>
                <a:lnTo>
                  <a:pt x="15802" y="32320"/>
                </a:lnTo>
                <a:lnTo>
                  <a:pt x="19149" y="22213"/>
                </a:lnTo>
                <a:lnTo>
                  <a:pt x="22644" y="15105"/>
                </a:lnTo>
                <a:lnTo>
                  <a:pt x="28171" y="11552"/>
                </a:lnTo>
                <a:lnTo>
                  <a:pt x="43956" y="11552"/>
                </a:lnTo>
                <a:lnTo>
                  <a:pt x="49496" y="15296"/>
                </a:lnTo>
                <a:lnTo>
                  <a:pt x="52348" y="22783"/>
                </a:lnTo>
                <a:lnTo>
                  <a:pt x="53333" y="25630"/>
                </a:lnTo>
                <a:lnTo>
                  <a:pt x="55804" y="37335"/>
                </a:lnTo>
                <a:lnTo>
                  <a:pt x="56628" y="51414"/>
                </a:lnTo>
                <a:lnTo>
                  <a:pt x="56283" y="62153"/>
                </a:lnTo>
                <a:lnTo>
                  <a:pt x="54348" y="75453"/>
                </a:lnTo>
                <a:lnTo>
                  <a:pt x="50708" y="84360"/>
                </a:lnTo>
                <a:lnTo>
                  <a:pt x="46762" y="90255"/>
                </a:lnTo>
                <a:lnTo>
                  <a:pt x="45410" y="103363"/>
                </a:lnTo>
                <a:lnTo>
                  <a:pt x="56312" y="96892"/>
                </a:lnTo>
                <a:lnTo>
                  <a:pt x="64259" y="85358"/>
                </a:lnTo>
                <a:lnTo>
                  <a:pt x="67195" y="77346"/>
                </a:lnTo>
                <a:lnTo>
                  <a:pt x="69647" y="65079"/>
                </a:lnTo>
                <a:lnTo>
                  <a:pt x="70464" y="50915"/>
                </a:lnTo>
                <a:lnTo>
                  <a:pt x="69929" y="39365"/>
                </a:lnTo>
                <a:lnTo>
                  <a:pt x="67661" y="26635"/>
                </a:lnTo>
                <a:lnTo>
                  <a:pt x="63617" y="16330"/>
                </a:lnTo>
                <a:lnTo>
                  <a:pt x="58963" y="9677"/>
                </a:lnTo>
                <a:lnTo>
                  <a:pt x="48582" y="2419"/>
                </a:lnTo>
                <a:lnTo>
                  <a:pt x="34946" y="0"/>
                </a:lnTo>
                <a:lnTo>
                  <a:pt x="34702" y="0"/>
                </a:lnTo>
                <a:lnTo>
                  <a:pt x="21639" y="2640"/>
                </a:lnTo>
                <a:lnTo>
                  <a:pt x="11569" y="10389"/>
                </a:lnTo>
                <a:lnTo>
                  <a:pt x="4493" y="23247"/>
                </a:lnTo>
                <a:lnTo>
                  <a:pt x="3175" y="27349"/>
                </a:lnTo>
                <a:lnTo>
                  <a:pt x="793" y="39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3454825" y="5077904"/>
            <a:ext cx="64577" cy="88593"/>
          </a:xfrm>
          <a:custGeom>
            <a:avLst/>
            <a:gdLst/>
            <a:ahLst/>
            <a:cxnLst/>
            <a:rect l="l" t="t" r="r" b="b"/>
            <a:pathLst>
              <a:path w="71035" h="100405">
                <a:moveTo>
                  <a:pt x="28742" y="100405"/>
                </a:moveTo>
                <a:lnTo>
                  <a:pt x="30929" y="89946"/>
                </a:lnTo>
                <a:lnTo>
                  <a:pt x="32712" y="82363"/>
                </a:lnTo>
                <a:lnTo>
                  <a:pt x="34091" y="77657"/>
                </a:lnTo>
                <a:lnTo>
                  <a:pt x="38172" y="65771"/>
                </a:lnTo>
                <a:lnTo>
                  <a:pt x="43505" y="53340"/>
                </a:lnTo>
                <a:lnTo>
                  <a:pt x="45221" y="49703"/>
                </a:lnTo>
                <a:lnTo>
                  <a:pt x="51230" y="38409"/>
                </a:lnTo>
                <a:lnTo>
                  <a:pt x="57948" y="27810"/>
                </a:lnTo>
                <a:lnTo>
                  <a:pt x="63392" y="19919"/>
                </a:lnTo>
                <a:lnTo>
                  <a:pt x="67754" y="14381"/>
                </a:lnTo>
                <a:lnTo>
                  <a:pt x="71035" y="11195"/>
                </a:lnTo>
                <a:lnTo>
                  <a:pt x="71035" y="0"/>
                </a:lnTo>
                <a:lnTo>
                  <a:pt x="0" y="0"/>
                </a:lnTo>
                <a:lnTo>
                  <a:pt x="0" y="12907"/>
                </a:lnTo>
                <a:lnTo>
                  <a:pt x="56485" y="12907"/>
                </a:lnTo>
                <a:lnTo>
                  <a:pt x="50317" y="20460"/>
                </a:lnTo>
                <a:lnTo>
                  <a:pt x="43005" y="30754"/>
                </a:lnTo>
                <a:lnTo>
                  <a:pt x="35945" y="42215"/>
                </a:lnTo>
                <a:lnTo>
                  <a:pt x="30350" y="52683"/>
                </a:lnTo>
                <a:lnTo>
                  <a:pt x="24927" y="64578"/>
                </a:lnTo>
                <a:lnTo>
                  <a:pt x="20486" y="76496"/>
                </a:lnTo>
                <a:lnTo>
                  <a:pt x="17027" y="88438"/>
                </a:lnTo>
                <a:lnTo>
                  <a:pt x="14549" y="100405"/>
                </a:lnTo>
                <a:lnTo>
                  <a:pt x="28742" y="1004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060700" y="5041536"/>
            <a:ext cx="84805" cy="92745"/>
          </a:xfrm>
          <a:custGeom>
            <a:avLst/>
            <a:gdLst/>
            <a:ahLst/>
            <a:cxnLst/>
            <a:rect l="l" t="t" r="r" b="b"/>
            <a:pathLst>
              <a:path w="93286" h="105111">
                <a:moveTo>
                  <a:pt x="0" y="105111"/>
                </a:moveTo>
                <a:lnTo>
                  <a:pt x="25532" y="105111"/>
                </a:lnTo>
                <a:lnTo>
                  <a:pt x="46643" y="69313"/>
                </a:lnTo>
                <a:lnTo>
                  <a:pt x="66613" y="105111"/>
                </a:lnTo>
                <a:lnTo>
                  <a:pt x="93286" y="105111"/>
                </a:lnTo>
                <a:lnTo>
                  <a:pt x="59124" y="50701"/>
                </a:lnTo>
                <a:lnTo>
                  <a:pt x="91289" y="0"/>
                </a:lnTo>
                <a:lnTo>
                  <a:pt x="65899" y="0"/>
                </a:lnTo>
                <a:lnTo>
                  <a:pt x="46643" y="34157"/>
                </a:lnTo>
                <a:lnTo>
                  <a:pt x="27886" y="0"/>
                </a:lnTo>
                <a:lnTo>
                  <a:pt x="1640" y="0"/>
                </a:lnTo>
                <a:lnTo>
                  <a:pt x="33805" y="51557"/>
                </a:lnTo>
                <a:lnTo>
                  <a:pt x="0" y="10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466707" y="4944889"/>
            <a:ext cx="916419" cy="95010"/>
          </a:xfrm>
          <a:custGeom>
            <a:avLst/>
            <a:gdLst/>
            <a:ahLst/>
            <a:cxnLst/>
            <a:rect l="l" t="t" r="r" b="b"/>
            <a:pathLst>
              <a:path w="1008061" h="107678">
                <a:moveTo>
                  <a:pt x="290807" y="105254"/>
                </a:moveTo>
                <a:lnTo>
                  <a:pt x="293779" y="104208"/>
                </a:lnTo>
                <a:lnTo>
                  <a:pt x="296858" y="102259"/>
                </a:lnTo>
                <a:lnTo>
                  <a:pt x="300043" y="99407"/>
                </a:lnTo>
                <a:lnTo>
                  <a:pt x="301993" y="97457"/>
                </a:lnTo>
                <a:lnTo>
                  <a:pt x="304180" y="94129"/>
                </a:lnTo>
                <a:lnTo>
                  <a:pt x="304180" y="105111"/>
                </a:lnTo>
                <a:lnTo>
                  <a:pt x="323935" y="105111"/>
                </a:lnTo>
                <a:lnTo>
                  <a:pt x="323935" y="27383"/>
                </a:lnTo>
                <a:lnTo>
                  <a:pt x="303324" y="27383"/>
                </a:lnTo>
                <a:lnTo>
                  <a:pt x="303324" y="74662"/>
                </a:lnTo>
                <a:lnTo>
                  <a:pt x="302658" y="78679"/>
                </a:lnTo>
                <a:lnTo>
                  <a:pt x="301327" y="81721"/>
                </a:lnTo>
                <a:lnTo>
                  <a:pt x="298759" y="87331"/>
                </a:lnTo>
                <a:lnTo>
                  <a:pt x="294004" y="90136"/>
                </a:lnTo>
                <a:lnTo>
                  <a:pt x="281643" y="90136"/>
                </a:lnTo>
                <a:lnTo>
                  <a:pt x="278005" y="88163"/>
                </a:lnTo>
                <a:lnTo>
                  <a:pt x="276151" y="84217"/>
                </a:lnTo>
                <a:lnTo>
                  <a:pt x="275105" y="81983"/>
                </a:lnTo>
                <a:lnTo>
                  <a:pt x="274582" y="78655"/>
                </a:lnTo>
                <a:lnTo>
                  <a:pt x="274582" y="27383"/>
                </a:lnTo>
                <a:lnTo>
                  <a:pt x="253756" y="27383"/>
                </a:lnTo>
                <a:lnTo>
                  <a:pt x="253756" y="83124"/>
                </a:lnTo>
                <a:lnTo>
                  <a:pt x="254874" y="89851"/>
                </a:lnTo>
                <a:lnTo>
                  <a:pt x="257108" y="94415"/>
                </a:lnTo>
                <a:lnTo>
                  <a:pt x="257557" y="95297"/>
                </a:lnTo>
                <a:lnTo>
                  <a:pt x="266341" y="103941"/>
                </a:lnTo>
                <a:lnTo>
                  <a:pt x="280358" y="106823"/>
                </a:lnTo>
                <a:lnTo>
                  <a:pt x="284352" y="106823"/>
                </a:lnTo>
                <a:lnTo>
                  <a:pt x="287836" y="106300"/>
                </a:lnTo>
                <a:lnTo>
                  <a:pt x="290807" y="105254"/>
                </a:lnTo>
                <a:close/>
              </a:path>
              <a:path w="1008061" h="107678">
                <a:moveTo>
                  <a:pt x="381752" y="25529"/>
                </a:moveTo>
                <a:lnTo>
                  <a:pt x="375666" y="25529"/>
                </a:lnTo>
                <a:lnTo>
                  <a:pt x="370721" y="27121"/>
                </a:lnTo>
                <a:lnTo>
                  <a:pt x="366918" y="30307"/>
                </a:lnTo>
                <a:lnTo>
                  <a:pt x="364588" y="32208"/>
                </a:lnTo>
                <a:lnTo>
                  <a:pt x="361854" y="35750"/>
                </a:lnTo>
                <a:lnTo>
                  <a:pt x="358716" y="40932"/>
                </a:lnTo>
                <a:lnTo>
                  <a:pt x="358716" y="27383"/>
                </a:lnTo>
                <a:lnTo>
                  <a:pt x="339317" y="27383"/>
                </a:lnTo>
                <a:lnTo>
                  <a:pt x="339317" y="105111"/>
                </a:lnTo>
                <a:lnTo>
                  <a:pt x="359786" y="105111"/>
                </a:lnTo>
                <a:lnTo>
                  <a:pt x="359786" y="61731"/>
                </a:lnTo>
                <a:lnTo>
                  <a:pt x="360570" y="57119"/>
                </a:lnTo>
                <a:lnTo>
                  <a:pt x="362139" y="54124"/>
                </a:lnTo>
                <a:lnTo>
                  <a:pt x="364945" y="48800"/>
                </a:lnTo>
                <a:lnTo>
                  <a:pt x="370436" y="46137"/>
                </a:lnTo>
                <a:lnTo>
                  <a:pt x="381039" y="46209"/>
                </a:lnTo>
                <a:lnTo>
                  <a:pt x="384462" y="46494"/>
                </a:lnTo>
                <a:lnTo>
                  <a:pt x="384462" y="25671"/>
                </a:lnTo>
                <a:lnTo>
                  <a:pt x="381752" y="25529"/>
                </a:lnTo>
                <a:close/>
              </a:path>
              <a:path w="1008061" h="107678">
                <a:moveTo>
                  <a:pt x="444859" y="49026"/>
                </a:moveTo>
                <a:lnTo>
                  <a:pt x="446487" y="53102"/>
                </a:lnTo>
                <a:lnTo>
                  <a:pt x="446820" y="58474"/>
                </a:lnTo>
                <a:lnTo>
                  <a:pt x="415225" y="58474"/>
                </a:lnTo>
                <a:lnTo>
                  <a:pt x="415890" y="53435"/>
                </a:lnTo>
                <a:lnTo>
                  <a:pt x="417519" y="49442"/>
                </a:lnTo>
                <a:lnTo>
                  <a:pt x="420110" y="46494"/>
                </a:lnTo>
                <a:lnTo>
                  <a:pt x="422702" y="43546"/>
                </a:lnTo>
                <a:lnTo>
                  <a:pt x="427416" y="25455"/>
                </a:lnTo>
                <a:lnTo>
                  <a:pt x="414757" y="28655"/>
                </a:lnTo>
                <a:lnTo>
                  <a:pt x="404491" y="36083"/>
                </a:lnTo>
                <a:lnTo>
                  <a:pt x="400471" y="41296"/>
                </a:lnTo>
                <a:lnTo>
                  <a:pt x="395811" y="52735"/>
                </a:lnTo>
                <a:lnTo>
                  <a:pt x="394257" y="67031"/>
                </a:lnTo>
                <a:lnTo>
                  <a:pt x="394870" y="76398"/>
                </a:lnTo>
                <a:lnTo>
                  <a:pt x="398563" y="89025"/>
                </a:lnTo>
                <a:lnTo>
                  <a:pt x="405597" y="98123"/>
                </a:lnTo>
                <a:lnTo>
                  <a:pt x="418975" y="105693"/>
                </a:lnTo>
                <a:lnTo>
                  <a:pt x="431771" y="107678"/>
                </a:lnTo>
                <a:lnTo>
                  <a:pt x="437254" y="107395"/>
                </a:lnTo>
                <a:lnTo>
                  <a:pt x="449907" y="103877"/>
                </a:lnTo>
                <a:lnTo>
                  <a:pt x="459729" y="96340"/>
                </a:lnTo>
                <a:lnTo>
                  <a:pt x="464008" y="91586"/>
                </a:lnTo>
                <a:lnTo>
                  <a:pt x="466409" y="86903"/>
                </a:lnTo>
                <a:lnTo>
                  <a:pt x="466932" y="82292"/>
                </a:lnTo>
                <a:lnTo>
                  <a:pt x="446178" y="82292"/>
                </a:lnTo>
                <a:lnTo>
                  <a:pt x="445084" y="84574"/>
                </a:lnTo>
                <a:lnTo>
                  <a:pt x="442398" y="87640"/>
                </a:lnTo>
                <a:lnTo>
                  <a:pt x="439783" y="90017"/>
                </a:lnTo>
                <a:lnTo>
                  <a:pt x="436383" y="91206"/>
                </a:lnTo>
                <a:lnTo>
                  <a:pt x="428253" y="91206"/>
                </a:lnTo>
                <a:lnTo>
                  <a:pt x="424877" y="90231"/>
                </a:lnTo>
                <a:lnTo>
                  <a:pt x="422072" y="88282"/>
                </a:lnTo>
                <a:lnTo>
                  <a:pt x="417460" y="85144"/>
                </a:lnTo>
                <a:lnTo>
                  <a:pt x="415011" y="79677"/>
                </a:lnTo>
                <a:lnTo>
                  <a:pt x="414726" y="71881"/>
                </a:lnTo>
                <a:lnTo>
                  <a:pt x="467931" y="71881"/>
                </a:lnTo>
                <a:lnTo>
                  <a:pt x="468026" y="65177"/>
                </a:lnTo>
                <a:lnTo>
                  <a:pt x="467812" y="60043"/>
                </a:lnTo>
                <a:lnTo>
                  <a:pt x="467289" y="56477"/>
                </a:lnTo>
                <a:lnTo>
                  <a:pt x="466385" y="50392"/>
                </a:lnTo>
                <a:lnTo>
                  <a:pt x="464412" y="45044"/>
                </a:lnTo>
                <a:lnTo>
                  <a:pt x="461369" y="40433"/>
                </a:lnTo>
                <a:lnTo>
                  <a:pt x="457993" y="35203"/>
                </a:lnTo>
                <a:lnTo>
                  <a:pt x="453714" y="31376"/>
                </a:lnTo>
                <a:lnTo>
                  <a:pt x="448532" y="28952"/>
                </a:lnTo>
                <a:lnTo>
                  <a:pt x="443349" y="26527"/>
                </a:lnTo>
                <a:lnTo>
                  <a:pt x="437525" y="25315"/>
                </a:lnTo>
                <a:lnTo>
                  <a:pt x="439010" y="43463"/>
                </a:lnTo>
                <a:lnTo>
                  <a:pt x="441935" y="46244"/>
                </a:lnTo>
                <a:lnTo>
                  <a:pt x="444859" y="49026"/>
                </a:lnTo>
                <a:close/>
              </a:path>
              <a:path w="1008061" h="107678">
                <a:moveTo>
                  <a:pt x="422702" y="43546"/>
                </a:moveTo>
                <a:lnTo>
                  <a:pt x="426351" y="42073"/>
                </a:lnTo>
                <a:lnTo>
                  <a:pt x="435385" y="42073"/>
                </a:lnTo>
                <a:lnTo>
                  <a:pt x="439010" y="43463"/>
                </a:lnTo>
                <a:lnTo>
                  <a:pt x="437525" y="25315"/>
                </a:lnTo>
                <a:lnTo>
                  <a:pt x="431058" y="25315"/>
                </a:lnTo>
                <a:lnTo>
                  <a:pt x="427416" y="25455"/>
                </a:lnTo>
                <a:lnTo>
                  <a:pt x="422702" y="43546"/>
                </a:lnTo>
                <a:close/>
              </a:path>
              <a:path w="1008061" h="107678">
                <a:moveTo>
                  <a:pt x="696773" y="99026"/>
                </a:moveTo>
                <a:lnTo>
                  <a:pt x="699578" y="95984"/>
                </a:lnTo>
                <a:lnTo>
                  <a:pt x="699911" y="99311"/>
                </a:lnTo>
                <a:lnTo>
                  <a:pt x="700386" y="102069"/>
                </a:lnTo>
                <a:lnTo>
                  <a:pt x="701433" y="105111"/>
                </a:lnTo>
                <a:lnTo>
                  <a:pt x="723542" y="105111"/>
                </a:lnTo>
                <a:lnTo>
                  <a:pt x="723542" y="102116"/>
                </a:lnTo>
                <a:lnTo>
                  <a:pt x="720547" y="99763"/>
                </a:lnTo>
                <a:lnTo>
                  <a:pt x="719477" y="97006"/>
                </a:lnTo>
                <a:lnTo>
                  <a:pt x="719334" y="94343"/>
                </a:lnTo>
                <a:lnTo>
                  <a:pt x="719191" y="87830"/>
                </a:lnTo>
                <a:lnTo>
                  <a:pt x="719191" y="40338"/>
                </a:lnTo>
                <a:lnTo>
                  <a:pt x="715887" y="33967"/>
                </a:lnTo>
                <a:lnTo>
                  <a:pt x="709278" y="30592"/>
                </a:lnTo>
                <a:lnTo>
                  <a:pt x="702669" y="27216"/>
                </a:lnTo>
                <a:lnTo>
                  <a:pt x="695109" y="25529"/>
                </a:lnTo>
                <a:lnTo>
                  <a:pt x="686598" y="25529"/>
                </a:lnTo>
                <a:lnTo>
                  <a:pt x="681353" y="25729"/>
                </a:lnTo>
                <a:lnTo>
                  <a:pt x="668000" y="28862"/>
                </a:lnTo>
                <a:lnTo>
                  <a:pt x="658926" y="35798"/>
                </a:lnTo>
                <a:lnTo>
                  <a:pt x="655550" y="40171"/>
                </a:lnTo>
                <a:lnTo>
                  <a:pt x="653648" y="45757"/>
                </a:lnTo>
                <a:lnTo>
                  <a:pt x="653220" y="52556"/>
                </a:lnTo>
                <a:lnTo>
                  <a:pt x="672833" y="52556"/>
                </a:lnTo>
                <a:lnTo>
                  <a:pt x="673309" y="49560"/>
                </a:lnTo>
                <a:lnTo>
                  <a:pt x="674260" y="47183"/>
                </a:lnTo>
                <a:lnTo>
                  <a:pt x="677683" y="43047"/>
                </a:lnTo>
                <a:lnTo>
                  <a:pt x="681083" y="41859"/>
                </a:lnTo>
                <a:lnTo>
                  <a:pt x="690164" y="41859"/>
                </a:lnTo>
                <a:lnTo>
                  <a:pt x="693409" y="42465"/>
                </a:lnTo>
                <a:lnTo>
                  <a:pt x="695620" y="43677"/>
                </a:lnTo>
                <a:lnTo>
                  <a:pt x="698937" y="47088"/>
                </a:lnTo>
                <a:lnTo>
                  <a:pt x="698937" y="52888"/>
                </a:lnTo>
                <a:lnTo>
                  <a:pt x="697486" y="54814"/>
                </a:lnTo>
                <a:lnTo>
                  <a:pt x="694586" y="56050"/>
                </a:lnTo>
                <a:lnTo>
                  <a:pt x="692969" y="56763"/>
                </a:lnTo>
                <a:lnTo>
                  <a:pt x="690283" y="57357"/>
                </a:lnTo>
                <a:lnTo>
                  <a:pt x="686527" y="57832"/>
                </a:lnTo>
                <a:lnTo>
                  <a:pt x="679609" y="58688"/>
                </a:lnTo>
                <a:lnTo>
                  <a:pt x="671764" y="59687"/>
                </a:lnTo>
                <a:lnTo>
                  <a:pt x="665820" y="61350"/>
                </a:lnTo>
                <a:lnTo>
                  <a:pt x="661779" y="63680"/>
                </a:lnTo>
                <a:lnTo>
                  <a:pt x="654409" y="67959"/>
                </a:lnTo>
                <a:lnTo>
                  <a:pt x="650724" y="74876"/>
                </a:lnTo>
                <a:lnTo>
                  <a:pt x="650724" y="91800"/>
                </a:lnTo>
                <a:lnTo>
                  <a:pt x="653018" y="97493"/>
                </a:lnTo>
                <a:lnTo>
                  <a:pt x="657606" y="101510"/>
                </a:lnTo>
                <a:lnTo>
                  <a:pt x="662195" y="105527"/>
                </a:lnTo>
                <a:lnTo>
                  <a:pt x="668007" y="107536"/>
                </a:lnTo>
                <a:lnTo>
                  <a:pt x="675044" y="107536"/>
                </a:lnTo>
                <a:lnTo>
                  <a:pt x="675936" y="92002"/>
                </a:lnTo>
                <a:lnTo>
                  <a:pt x="672085" y="88912"/>
                </a:lnTo>
                <a:lnTo>
                  <a:pt x="671122" y="86404"/>
                </a:lnTo>
                <a:lnTo>
                  <a:pt x="671122" y="79035"/>
                </a:lnTo>
                <a:lnTo>
                  <a:pt x="672691" y="76159"/>
                </a:lnTo>
                <a:lnTo>
                  <a:pt x="675829" y="74305"/>
                </a:lnTo>
                <a:lnTo>
                  <a:pt x="677683" y="73212"/>
                </a:lnTo>
                <a:lnTo>
                  <a:pt x="680750" y="72285"/>
                </a:lnTo>
                <a:lnTo>
                  <a:pt x="685029" y="71524"/>
                </a:lnTo>
                <a:lnTo>
                  <a:pt x="689593" y="70668"/>
                </a:lnTo>
                <a:lnTo>
                  <a:pt x="693670" y="69777"/>
                </a:lnTo>
                <a:lnTo>
                  <a:pt x="696286" y="68779"/>
                </a:lnTo>
                <a:lnTo>
                  <a:pt x="698865" y="67317"/>
                </a:lnTo>
                <a:lnTo>
                  <a:pt x="698865" y="74876"/>
                </a:lnTo>
                <a:lnTo>
                  <a:pt x="698722" y="81674"/>
                </a:lnTo>
                <a:lnTo>
                  <a:pt x="696809" y="86357"/>
                </a:lnTo>
                <a:lnTo>
                  <a:pt x="693124" y="88924"/>
                </a:lnTo>
                <a:lnTo>
                  <a:pt x="689439" y="91491"/>
                </a:lnTo>
                <a:lnTo>
                  <a:pt x="685410" y="92775"/>
                </a:lnTo>
                <a:lnTo>
                  <a:pt x="681035" y="92775"/>
                </a:lnTo>
                <a:lnTo>
                  <a:pt x="685504" y="106276"/>
                </a:lnTo>
                <a:lnTo>
                  <a:pt x="689879" y="103756"/>
                </a:lnTo>
                <a:lnTo>
                  <a:pt x="693540" y="101617"/>
                </a:lnTo>
                <a:lnTo>
                  <a:pt x="696773" y="99026"/>
                </a:lnTo>
                <a:close/>
              </a:path>
              <a:path w="1008061" h="107678">
                <a:moveTo>
                  <a:pt x="680560" y="107536"/>
                </a:moveTo>
                <a:lnTo>
                  <a:pt x="685504" y="106276"/>
                </a:lnTo>
                <a:lnTo>
                  <a:pt x="681035" y="92775"/>
                </a:lnTo>
                <a:lnTo>
                  <a:pt x="678277" y="92775"/>
                </a:lnTo>
                <a:lnTo>
                  <a:pt x="675936" y="92002"/>
                </a:lnTo>
                <a:lnTo>
                  <a:pt x="675044" y="107536"/>
                </a:lnTo>
                <a:lnTo>
                  <a:pt x="680560" y="107536"/>
                </a:lnTo>
                <a:close/>
              </a:path>
              <a:path w="1008061" h="107678">
                <a:moveTo>
                  <a:pt x="783427" y="25529"/>
                </a:moveTo>
                <a:lnTo>
                  <a:pt x="777341" y="25529"/>
                </a:lnTo>
                <a:lnTo>
                  <a:pt x="772396" y="27121"/>
                </a:lnTo>
                <a:lnTo>
                  <a:pt x="768593" y="30307"/>
                </a:lnTo>
                <a:lnTo>
                  <a:pt x="766262" y="32208"/>
                </a:lnTo>
                <a:lnTo>
                  <a:pt x="763529" y="35750"/>
                </a:lnTo>
                <a:lnTo>
                  <a:pt x="760391" y="40932"/>
                </a:lnTo>
                <a:lnTo>
                  <a:pt x="760391" y="27383"/>
                </a:lnTo>
                <a:lnTo>
                  <a:pt x="740992" y="27383"/>
                </a:lnTo>
                <a:lnTo>
                  <a:pt x="740992" y="105111"/>
                </a:lnTo>
                <a:lnTo>
                  <a:pt x="761461" y="105111"/>
                </a:lnTo>
                <a:lnTo>
                  <a:pt x="761461" y="61731"/>
                </a:lnTo>
                <a:lnTo>
                  <a:pt x="762245" y="57119"/>
                </a:lnTo>
                <a:lnTo>
                  <a:pt x="763814" y="54124"/>
                </a:lnTo>
                <a:lnTo>
                  <a:pt x="766619" y="48800"/>
                </a:lnTo>
                <a:lnTo>
                  <a:pt x="772111" y="46138"/>
                </a:lnTo>
                <a:lnTo>
                  <a:pt x="782714" y="46209"/>
                </a:lnTo>
                <a:lnTo>
                  <a:pt x="786137" y="46494"/>
                </a:lnTo>
                <a:lnTo>
                  <a:pt x="786137" y="25671"/>
                </a:lnTo>
                <a:lnTo>
                  <a:pt x="783427" y="25529"/>
                </a:lnTo>
                <a:close/>
              </a:path>
              <a:path w="1008061" h="107678">
                <a:moveTo>
                  <a:pt x="801852" y="356"/>
                </a:moveTo>
                <a:lnTo>
                  <a:pt x="801852" y="105111"/>
                </a:lnTo>
                <a:lnTo>
                  <a:pt x="821821" y="105111"/>
                </a:lnTo>
                <a:lnTo>
                  <a:pt x="821821" y="80652"/>
                </a:lnTo>
                <a:lnTo>
                  <a:pt x="830237" y="71881"/>
                </a:lnTo>
                <a:lnTo>
                  <a:pt x="848851" y="105111"/>
                </a:lnTo>
                <a:lnTo>
                  <a:pt x="873386" y="105111"/>
                </a:lnTo>
                <a:lnTo>
                  <a:pt x="845143" y="57476"/>
                </a:lnTo>
                <a:lnTo>
                  <a:pt x="872316" y="27739"/>
                </a:lnTo>
                <a:lnTo>
                  <a:pt x="847139" y="27739"/>
                </a:lnTo>
                <a:lnTo>
                  <a:pt x="821821" y="56977"/>
                </a:lnTo>
                <a:lnTo>
                  <a:pt x="821821" y="356"/>
                </a:lnTo>
                <a:lnTo>
                  <a:pt x="801852" y="356"/>
                </a:lnTo>
                <a:close/>
              </a:path>
              <a:path w="1008061" h="107678">
                <a:moveTo>
                  <a:pt x="931737" y="49026"/>
                </a:moveTo>
                <a:lnTo>
                  <a:pt x="933366" y="53102"/>
                </a:lnTo>
                <a:lnTo>
                  <a:pt x="933699" y="58474"/>
                </a:lnTo>
                <a:lnTo>
                  <a:pt x="902104" y="58474"/>
                </a:lnTo>
                <a:lnTo>
                  <a:pt x="902769" y="53435"/>
                </a:lnTo>
                <a:lnTo>
                  <a:pt x="904398" y="49442"/>
                </a:lnTo>
                <a:lnTo>
                  <a:pt x="906989" y="46494"/>
                </a:lnTo>
                <a:lnTo>
                  <a:pt x="909580" y="43547"/>
                </a:lnTo>
                <a:lnTo>
                  <a:pt x="914294" y="25455"/>
                </a:lnTo>
                <a:lnTo>
                  <a:pt x="901635" y="28655"/>
                </a:lnTo>
                <a:lnTo>
                  <a:pt x="891370" y="36083"/>
                </a:lnTo>
                <a:lnTo>
                  <a:pt x="887350" y="41296"/>
                </a:lnTo>
                <a:lnTo>
                  <a:pt x="882689" y="52735"/>
                </a:lnTo>
                <a:lnTo>
                  <a:pt x="881136" y="67032"/>
                </a:lnTo>
                <a:lnTo>
                  <a:pt x="881749" y="76398"/>
                </a:lnTo>
                <a:lnTo>
                  <a:pt x="885442" y="89025"/>
                </a:lnTo>
                <a:lnTo>
                  <a:pt x="892476" y="98123"/>
                </a:lnTo>
                <a:lnTo>
                  <a:pt x="905853" y="105693"/>
                </a:lnTo>
                <a:lnTo>
                  <a:pt x="918650" y="107678"/>
                </a:lnTo>
                <a:lnTo>
                  <a:pt x="924133" y="107395"/>
                </a:lnTo>
                <a:lnTo>
                  <a:pt x="936786" y="103877"/>
                </a:lnTo>
                <a:lnTo>
                  <a:pt x="946608" y="96340"/>
                </a:lnTo>
                <a:lnTo>
                  <a:pt x="950886" y="91586"/>
                </a:lnTo>
                <a:lnTo>
                  <a:pt x="953288" y="86903"/>
                </a:lnTo>
                <a:lnTo>
                  <a:pt x="953811" y="82292"/>
                </a:lnTo>
                <a:lnTo>
                  <a:pt x="933057" y="82292"/>
                </a:lnTo>
                <a:lnTo>
                  <a:pt x="931963" y="84574"/>
                </a:lnTo>
                <a:lnTo>
                  <a:pt x="929277" y="87640"/>
                </a:lnTo>
                <a:lnTo>
                  <a:pt x="926661" y="90017"/>
                </a:lnTo>
                <a:lnTo>
                  <a:pt x="923262" y="91206"/>
                </a:lnTo>
                <a:lnTo>
                  <a:pt x="915132" y="91206"/>
                </a:lnTo>
                <a:lnTo>
                  <a:pt x="911756" y="90231"/>
                </a:lnTo>
                <a:lnTo>
                  <a:pt x="908951" y="88282"/>
                </a:lnTo>
                <a:lnTo>
                  <a:pt x="904339" y="85144"/>
                </a:lnTo>
                <a:lnTo>
                  <a:pt x="901890" y="79677"/>
                </a:lnTo>
                <a:lnTo>
                  <a:pt x="901605" y="71881"/>
                </a:lnTo>
                <a:lnTo>
                  <a:pt x="954809" y="71881"/>
                </a:lnTo>
                <a:lnTo>
                  <a:pt x="954904" y="65178"/>
                </a:lnTo>
                <a:lnTo>
                  <a:pt x="954691" y="60043"/>
                </a:lnTo>
                <a:lnTo>
                  <a:pt x="954168" y="56478"/>
                </a:lnTo>
                <a:lnTo>
                  <a:pt x="953264" y="50392"/>
                </a:lnTo>
                <a:lnTo>
                  <a:pt x="951291" y="45044"/>
                </a:lnTo>
                <a:lnTo>
                  <a:pt x="948248" y="40433"/>
                </a:lnTo>
                <a:lnTo>
                  <a:pt x="944872" y="35203"/>
                </a:lnTo>
                <a:lnTo>
                  <a:pt x="940593" y="31376"/>
                </a:lnTo>
                <a:lnTo>
                  <a:pt x="935410" y="28952"/>
                </a:lnTo>
                <a:lnTo>
                  <a:pt x="930228" y="26527"/>
                </a:lnTo>
                <a:lnTo>
                  <a:pt x="924403" y="25315"/>
                </a:lnTo>
                <a:lnTo>
                  <a:pt x="925889" y="43463"/>
                </a:lnTo>
                <a:lnTo>
                  <a:pt x="928813" y="46245"/>
                </a:lnTo>
                <a:lnTo>
                  <a:pt x="931737" y="49026"/>
                </a:lnTo>
                <a:close/>
              </a:path>
              <a:path w="1008061" h="107678">
                <a:moveTo>
                  <a:pt x="909580" y="43547"/>
                </a:moveTo>
                <a:lnTo>
                  <a:pt x="913230" y="42073"/>
                </a:lnTo>
                <a:lnTo>
                  <a:pt x="922264" y="42073"/>
                </a:lnTo>
                <a:lnTo>
                  <a:pt x="925889" y="43463"/>
                </a:lnTo>
                <a:lnTo>
                  <a:pt x="924403" y="25315"/>
                </a:lnTo>
                <a:lnTo>
                  <a:pt x="917937" y="25315"/>
                </a:lnTo>
                <a:lnTo>
                  <a:pt x="914294" y="25455"/>
                </a:lnTo>
                <a:lnTo>
                  <a:pt x="909580" y="43547"/>
                </a:lnTo>
                <a:close/>
              </a:path>
              <a:path w="1008061" h="107678">
                <a:moveTo>
                  <a:pt x="995438" y="28096"/>
                </a:moveTo>
                <a:lnTo>
                  <a:pt x="995438" y="6418"/>
                </a:lnTo>
                <a:lnTo>
                  <a:pt x="975326" y="6418"/>
                </a:lnTo>
                <a:lnTo>
                  <a:pt x="975326" y="28096"/>
                </a:lnTo>
                <a:lnTo>
                  <a:pt x="964485" y="28096"/>
                </a:lnTo>
                <a:lnTo>
                  <a:pt x="964485" y="42572"/>
                </a:lnTo>
                <a:lnTo>
                  <a:pt x="975326" y="42572"/>
                </a:lnTo>
                <a:lnTo>
                  <a:pt x="975326" y="95270"/>
                </a:lnTo>
                <a:lnTo>
                  <a:pt x="976467" y="98860"/>
                </a:lnTo>
                <a:lnTo>
                  <a:pt x="978749" y="101189"/>
                </a:lnTo>
                <a:lnTo>
                  <a:pt x="982268" y="104850"/>
                </a:lnTo>
                <a:lnTo>
                  <a:pt x="988829" y="106514"/>
                </a:lnTo>
                <a:lnTo>
                  <a:pt x="998434" y="106181"/>
                </a:lnTo>
                <a:lnTo>
                  <a:pt x="1008061" y="105824"/>
                </a:lnTo>
                <a:lnTo>
                  <a:pt x="1008061" y="90635"/>
                </a:lnTo>
                <a:lnTo>
                  <a:pt x="1004068" y="90778"/>
                </a:lnTo>
                <a:lnTo>
                  <a:pt x="999931" y="90778"/>
                </a:lnTo>
                <a:lnTo>
                  <a:pt x="997459" y="90386"/>
                </a:lnTo>
                <a:lnTo>
                  <a:pt x="996650" y="89601"/>
                </a:lnTo>
                <a:lnTo>
                  <a:pt x="995438" y="86832"/>
                </a:lnTo>
                <a:lnTo>
                  <a:pt x="995438" y="42572"/>
                </a:lnTo>
                <a:lnTo>
                  <a:pt x="1008061" y="42572"/>
                </a:lnTo>
                <a:lnTo>
                  <a:pt x="1008061" y="28096"/>
                </a:lnTo>
                <a:lnTo>
                  <a:pt x="995438" y="28096"/>
                </a:lnTo>
                <a:close/>
              </a:path>
              <a:path w="1008061" h="107678">
                <a:moveTo>
                  <a:pt x="587653" y="55360"/>
                </a:moveTo>
                <a:lnTo>
                  <a:pt x="588200" y="52389"/>
                </a:lnTo>
                <a:lnTo>
                  <a:pt x="589294" y="49917"/>
                </a:lnTo>
                <a:lnTo>
                  <a:pt x="591433" y="45258"/>
                </a:lnTo>
                <a:lnTo>
                  <a:pt x="595308" y="42928"/>
                </a:lnTo>
                <a:lnTo>
                  <a:pt x="605768" y="42928"/>
                </a:lnTo>
                <a:lnTo>
                  <a:pt x="609097" y="44735"/>
                </a:lnTo>
                <a:lnTo>
                  <a:pt x="610904" y="48348"/>
                </a:lnTo>
                <a:lnTo>
                  <a:pt x="612330" y="52674"/>
                </a:lnTo>
                <a:lnTo>
                  <a:pt x="612330" y="105111"/>
                </a:lnTo>
                <a:lnTo>
                  <a:pt x="633155" y="105111"/>
                </a:lnTo>
                <a:lnTo>
                  <a:pt x="633298" y="56121"/>
                </a:lnTo>
                <a:lnTo>
                  <a:pt x="633298" y="51082"/>
                </a:lnTo>
                <a:lnTo>
                  <a:pt x="633060" y="47255"/>
                </a:lnTo>
                <a:lnTo>
                  <a:pt x="632585" y="44640"/>
                </a:lnTo>
                <a:lnTo>
                  <a:pt x="631824" y="40694"/>
                </a:lnTo>
                <a:lnTo>
                  <a:pt x="630350" y="37366"/>
                </a:lnTo>
                <a:lnTo>
                  <a:pt x="628163" y="34657"/>
                </a:lnTo>
                <a:lnTo>
                  <a:pt x="625453" y="31329"/>
                </a:lnTo>
                <a:lnTo>
                  <a:pt x="622434" y="28999"/>
                </a:lnTo>
                <a:lnTo>
                  <a:pt x="619105" y="27668"/>
                </a:lnTo>
                <a:lnTo>
                  <a:pt x="615777" y="26337"/>
                </a:lnTo>
                <a:lnTo>
                  <a:pt x="612402" y="25671"/>
                </a:lnTo>
                <a:lnTo>
                  <a:pt x="603843" y="25671"/>
                </a:lnTo>
                <a:lnTo>
                  <a:pt x="599183" y="26741"/>
                </a:lnTo>
                <a:lnTo>
                  <a:pt x="594999" y="28880"/>
                </a:lnTo>
                <a:lnTo>
                  <a:pt x="591053" y="31020"/>
                </a:lnTo>
                <a:lnTo>
                  <a:pt x="587749" y="34371"/>
                </a:lnTo>
                <a:lnTo>
                  <a:pt x="585086" y="38935"/>
                </a:lnTo>
                <a:lnTo>
                  <a:pt x="583564" y="35132"/>
                </a:lnTo>
                <a:lnTo>
                  <a:pt x="581329" y="32018"/>
                </a:lnTo>
                <a:lnTo>
                  <a:pt x="578381" y="29593"/>
                </a:lnTo>
                <a:lnTo>
                  <a:pt x="574721" y="26979"/>
                </a:lnTo>
                <a:lnTo>
                  <a:pt x="569919" y="25671"/>
                </a:lnTo>
                <a:lnTo>
                  <a:pt x="557699" y="25671"/>
                </a:lnTo>
                <a:lnTo>
                  <a:pt x="552588" y="27193"/>
                </a:lnTo>
                <a:lnTo>
                  <a:pt x="548641" y="30235"/>
                </a:lnTo>
                <a:lnTo>
                  <a:pt x="546407" y="31947"/>
                </a:lnTo>
                <a:lnTo>
                  <a:pt x="544029" y="34823"/>
                </a:lnTo>
                <a:lnTo>
                  <a:pt x="541509" y="38864"/>
                </a:lnTo>
                <a:lnTo>
                  <a:pt x="541509" y="27526"/>
                </a:lnTo>
                <a:lnTo>
                  <a:pt x="521754" y="27526"/>
                </a:lnTo>
                <a:lnTo>
                  <a:pt x="521754" y="105111"/>
                </a:lnTo>
                <a:lnTo>
                  <a:pt x="542365" y="105111"/>
                </a:lnTo>
                <a:lnTo>
                  <a:pt x="542365" y="54100"/>
                </a:lnTo>
                <a:lnTo>
                  <a:pt x="542912" y="50915"/>
                </a:lnTo>
                <a:lnTo>
                  <a:pt x="544005" y="48776"/>
                </a:lnTo>
                <a:lnTo>
                  <a:pt x="546003" y="45020"/>
                </a:lnTo>
                <a:lnTo>
                  <a:pt x="549901" y="43142"/>
                </a:lnTo>
                <a:lnTo>
                  <a:pt x="560694" y="43142"/>
                </a:lnTo>
                <a:lnTo>
                  <a:pt x="564046" y="45020"/>
                </a:lnTo>
                <a:lnTo>
                  <a:pt x="565758" y="48776"/>
                </a:lnTo>
                <a:lnTo>
                  <a:pt x="566709" y="50868"/>
                </a:lnTo>
                <a:lnTo>
                  <a:pt x="567184" y="54219"/>
                </a:lnTo>
                <a:lnTo>
                  <a:pt x="567184" y="105111"/>
                </a:lnTo>
                <a:lnTo>
                  <a:pt x="587653" y="105111"/>
                </a:lnTo>
                <a:lnTo>
                  <a:pt x="587653" y="55360"/>
                </a:lnTo>
                <a:close/>
              </a:path>
              <a:path w="1008061" h="107678">
                <a:moveTo>
                  <a:pt x="101631" y="105111"/>
                </a:moveTo>
                <a:lnTo>
                  <a:pt x="101631" y="0"/>
                </a:lnTo>
                <a:lnTo>
                  <a:pt x="70036" y="0"/>
                </a:lnTo>
                <a:lnTo>
                  <a:pt x="51065" y="82648"/>
                </a:lnTo>
                <a:lnTo>
                  <a:pt x="31951" y="0"/>
                </a:lnTo>
                <a:lnTo>
                  <a:pt x="0" y="0"/>
                </a:lnTo>
                <a:lnTo>
                  <a:pt x="0" y="105111"/>
                </a:lnTo>
                <a:lnTo>
                  <a:pt x="20468" y="105111"/>
                </a:lnTo>
                <a:lnTo>
                  <a:pt x="20325" y="18897"/>
                </a:lnTo>
                <a:lnTo>
                  <a:pt x="20325" y="16900"/>
                </a:lnTo>
                <a:lnTo>
                  <a:pt x="40081" y="105111"/>
                </a:lnTo>
                <a:lnTo>
                  <a:pt x="61406" y="105111"/>
                </a:lnTo>
                <a:lnTo>
                  <a:pt x="81304" y="16900"/>
                </a:lnTo>
                <a:lnTo>
                  <a:pt x="81161" y="31970"/>
                </a:lnTo>
                <a:lnTo>
                  <a:pt x="81161" y="105111"/>
                </a:lnTo>
                <a:lnTo>
                  <a:pt x="101631" y="105111"/>
                </a:lnTo>
                <a:close/>
              </a:path>
              <a:path w="1008061" h="107678">
                <a:moveTo>
                  <a:pt x="228604" y="28096"/>
                </a:moveTo>
                <a:lnTo>
                  <a:pt x="228604" y="6417"/>
                </a:lnTo>
                <a:lnTo>
                  <a:pt x="208492" y="6417"/>
                </a:lnTo>
                <a:lnTo>
                  <a:pt x="208492" y="28096"/>
                </a:lnTo>
                <a:lnTo>
                  <a:pt x="197651" y="28096"/>
                </a:lnTo>
                <a:lnTo>
                  <a:pt x="197651" y="42572"/>
                </a:lnTo>
                <a:lnTo>
                  <a:pt x="208492" y="42572"/>
                </a:lnTo>
                <a:lnTo>
                  <a:pt x="208492" y="95270"/>
                </a:lnTo>
                <a:lnTo>
                  <a:pt x="209633" y="98860"/>
                </a:lnTo>
                <a:lnTo>
                  <a:pt x="211915" y="101189"/>
                </a:lnTo>
                <a:lnTo>
                  <a:pt x="215434" y="104850"/>
                </a:lnTo>
                <a:lnTo>
                  <a:pt x="221995" y="106514"/>
                </a:lnTo>
                <a:lnTo>
                  <a:pt x="231600" y="106181"/>
                </a:lnTo>
                <a:lnTo>
                  <a:pt x="241228" y="105824"/>
                </a:lnTo>
                <a:lnTo>
                  <a:pt x="241228" y="90635"/>
                </a:lnTo>
                <a:lnTo>
                  <a:pt x="237234" y="90778"/>
                </a:lnTo>
                <a:lnTo>
                  <a:pt x="233097" y="90778"/>
                </a:lnTo>
                <a:lnTo>
                  <a:pt x="230625" y="90386"/>
                </a:lnTo>
                <a:lnTo>
                  <a:pt x="229816" y="89601"/>
                </a:lnTo>
                <a:lnTo>
                  <a:pt x="228604" y="86832"/>
                </a:lnTo>
                <a:lnTo>
                  <a:pt x="228604" y="42572"/>
                </a:lnTo>
                <a:lnTo>
                  <a:pt x="241228" y="42572"/>
                </a:lnTo>
                <a:lnTo>
                  <a:pt x="241228" y="28096"/>
                </a:lnTo>
                <a:lnTo>
                  <a:pt x="228604" y="28096"/>
                </a:lnTo>
                <a:close/>
              </a:path>
              <a:path w="1008061" h="107678">
                <a:moveTo>
                  <a:pt x="161207" y="99026"/>
                </a:moveTo>
                <a:lnTo>
                  <a:pt x="164012" y="95983"/>
                </a:lnTo>
                <a:lnTo>
                  <a:pt x="164345" y="99311"/>
                </a:lnTo>
                <a:lnTo>
                  <a:pt x="164820" y="102069"/>
                </a:lnTo>
                <a:lnTo>
                  <a:pt x="165866" y="105111"/>
                </a:lnTo>
                <a:lnTo>
                  <a:pt x="187975" y="105111"/>
                </a:lnTo>
                <a:lnTo>
                  <a:pt x="187975" y="102116"/>
                </a:lnTo>
                <a:lnTo>
                  <a:pt x="184980" y="99763"/>
                </a:lnTo>
                <a:lnTo>
                  <a:pt x="183910" y="97005"/>
                </a:lnTo>
                <a:lnTo>
                  <a:pt x="183767" y="94343"/>
                </a:lnTo>
                <a:lnTo>
                  <a:pt x="183625" y="87830"/>
                </a:lnTo>
                <a:lnTo>
                  <a:pt x="183625" y="40337"/>
                </a:lnTo>
                <a:lnTo>
                  <a:pt x="180320" y="33967"/>
                </a:lnTo>
                <a:lnTo>
                  <a:pt x="173711" y="30592"/>
                </a:lnTo>
                <a:lnTo>
                  <a:pt x="167102" y="27216"/>
                </a:lnTo>
                <a:lnTo>
                  <a:pt x="159543" y="25529"/>
                </a:lnTo>
                <a:lnTo>
                  <a:pt x="151031" y="25529"/>
                </a:lnTo>
                <a:lnTo>
                  <a:pt x="145786" y="25729"/>
                </a:lnTo>
                <a:lnTo>
                  <a:pt x="132434" y="28862"/>
                </a:lnTo>
                <a:lnTo>
                  <a:pt x="123359" y="35798"/>
                </a:lnTo>
                <a:lnTo>
                  <a:pt x="119984" y="40171"/>
                </a:lnTo>
                <a:lnTo>
                  <a:pt x="118081" y="45757"/>
                </a:lnTo>
                <a:lnTo>
                  <a:pt x="117654" y="52555"/>
                </a:lnTo>
                <a:lnTo>
                  <a:pt x="137267" y="52555"/>
                </a:lnTo>
                <a:lnTo>
                  <a:pt x="137742" y="49560"/>
                </a:lnTo>
                <a:lnTo>
                  <a:pt x="138693" y="47183"/>
                </a:lnTo>
                <a:lnTo>
                  <a:pt x="142117" y="43047"/>
                </a:lnTo>
                <a:lnTo>
                  <a:pt x="145516" y="41859"/>
                </a:lnTo>
                <a:lnTo>
                  <a:pt x="154597" y="41859"/>
                </a:lnTo>
                <a:lnTo>
                  <a:pt x="157843" y="42465"/>
                </a:lnTo>
                <a:lnTo>
                  <a:pt x="160053" y="43677"/>
                </a:lnTo>
                <a:lnTo>
                  <a:pt x="163370" y="47088"/>
                </a:lnTo>
                <a:lnTo>
                  <a:pt x="163370" y="52888"/>
                </a:lnTo>
                <a:lnTo>
                  <a:pt x="161920" y="54814"/>
                </a:lnTo>
                <a:lnTo>
                  <a:pt x="159019" y="56050"/>
                </a:lnTo>
                <a:lnTo>
                  <a:pt x="157403" y="56763"/>
                </a:lnTo>
                <a:lnTo>
                  <a:pt x="154717" y="57357"/>
                </a:lnTo>
                <a:lnTo>
                  <a:pt x="150960" y="57832"/>
                </a:lnTo>
                <a:lnTo>
                  <a:pt x="144042" y="58688"/>
                </a:lnTo>
                <a:lnTo>
                  <a:pt x="136197" y="59687"/>
                </a:lnTo>
                <a:lnTo>
                  <a:pt x="130253" y="61350"/>
                </a:lnTo>
                <a:lnTo>
                  <a:pt x="126212" y="63680"/>
                </a:lnTo>
                <a:lnTo>
                  <a:pt x="118843" y="67958"/>
                </a:lnTo>
                <a:lnTo>
                  <a:pt x="115158" y="74875"/>
                </a:lnTo>
                <a:lnTo>
                  <a:pt x="115158" y="91800"/>
                </a:lnTo>
                <a:lnTo>
                  <a:pt x="117451" y="97493"/>
                </a:lnTo>
                <a:lnTo>
                  <a:pt x="122040" y="101510"/>
                </a:lnTo>
                <a:lnTo>
                  <a:pt x="126628" y="105527"/>
                </a:lnTo>
                <a:lnTo>
                  <a:pt x="132440" y="107536"/>
                </a:lnTo>
                <a:lnTo>
                  <a:pt x="139478" y="107536"/>
                </a:lnTo>
                <a:lnTo>
                  <a:pt x="140369" y="92002"/>
                </a:lnTo>
                <a:lnTo>
                  <a:pt x="136518" y="88912"/>
                </a:lnTo>
                <a:lnTo>
                  <a:pt x="135555" y="86404"/>
                </a:lnTo>
                <a:lnTo>
                  <a:pt x="135555" y="79035"/>
                </a:lnTo>
                <a:lnTo>
                  <a:pt x="137124" y="76159"/>
                </a:lnTo>
                <a:lnTo>
                  <a:pt x="140262" y="74305"/>
                </a:lnTo>
                <a:lnTo>
                  <a:pt x="142117" y="73212"/>
                </a:lnTo>
                <a:lnTo>
                  <a:pt x="145183" y="72284"/>
                </a:lnTo>
                <a:lnTo>
                  <a:pt x="149463" y="71524"/>
                </a:lnTo>
                <a:lnTo>
                  <a:pt x="154027" y="70668"/>
                </a:lnTo>
                <a:lnTo>
                  <a:pt x="158104" y="69777"/>
                </a:lnTo>
                <a:lnTo>
                  <a:pt x="160719" y="68779"/>
                </a:lnTo>
                <a:lnTo>
                  <a:pt x="163299" y="67317"/>
                </a:lnTo>
                <a:lnTo>
                  <a:pt x="163299" y="74875"/>
                </a:lnTo>
                <a:lnTo>
                  <a:pt x="163156" y="81674"/>
                </a:lnTo>
                <a:lnTo>
                  <a:pt x="161242" y="86356"/>
                </a:lnTo>
                <a:lnTo>
                  <a:pt x="157557" y="88924"/>
                </a:lnTo>
                <a:lnTo>
                  <a:pt x="153872" y="91491"/>
                </a:lnTo>
                <a:lnTo>
                  <a:pt x="149843" y="92775"/>
                </a:lnTo>
                <a:lnTo>
                  <a:pt x="145468" y="92775"/>
                </a:lnTo>
                <a:lnTo>
                  <a:pt x="149938" y="106276"/>
                </a:lnTo>
                <a:lnTo>
                  <a:pt x="154312" y="103756"/>
                </a:lnTo>
                <a:lnTo>
                  <a:pt x="157973" y="101617"/>
                </a:lnTo>
                <a:lnTo>
                  <a:pt x="161207" y="99026"/>
                </a:lnTo>
                <a:close/>
              </a:path>
              <a:path w="1008061" h="107678">
                <a:moveTo>
                  <a:pt x="144993" y="107536"/>
                </a:moveTo>
                <a:lnTo>
                  <a:pt x="149938" y="106276"/>
                </a:lnTo>
                <a:lnTo>
                  <a:pt x="145468" y="92775"/>
                </a:lnTo>
                <a:lnTo>
                  <a:pt x="142711" y="92775"/>
                </a:lnTo>
                <a:lnTo>
                  <a:pt x="140369" y="92002"/>
                </a:lnTo>
                <a:lnTo>
                  <a:pt x="139478" y="107536"/>
                </a:lnTo>
                <a:lnTo>
                  <a:pt x="144993" y="1075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465020" y="5096402"/>
            <a:ext cx="68273" cy="97087"/>
          </a:xfrm>
          <a:custGeom>
            <a:avLst/>
            <a:gdLst/>
            <a:ahLst/>
            <a:cxnLst/>
            <a:rect l="l" t="t" r="r" b="b"/>
            <a:pathLst>
              <a:path w="75100" h="110032">
                <a:moveTo>
                  <a:pt x="20112" y="110032"/>
                </a:moveTo>
                <a:lnTo>
                  <a:pt x="20112" y="69527"/>
                </a:lnTo>
                <a:lnTo>
                  <a:pt x="22252" y="72807"/>
                </a:lnTo>
                <a:lnTo>
                  <a:pt x="26602" y="61398"/>
                </a:lnTo>
                <a:lnTo>
                  <a:pt x="21800" y="57737"/>
                </a:lnTo>
                <a:lnTo>
                  <a:pt x="19399" y="51391"/>
                </a:lnTo>
                <a:lnTo>
                  <a:pt x="19399" y="36653"/>
                </a:lnTo>
                <a:lnTo>
                  <a:pt x="20112" y="31947"/>
                </a:lnTo>
                <a:lnTo>
                  <a:pt x="21539" y="28238"/>
                </a:lnTo>
                <a:lnTo>
                  <a:pt x="24296" y="21250"/>
                </a:lnTo>
                <a:lnTo>
                  <a:pt x="29360" y="17756"/>
                </a:lnTo>
                <a:lnTo>
                  <a:pt x="42863" y="17756"/>
                </a:lnTo>
                <a:lnTo>
                  <a:pt x="47297" y="20062"/>
                </a:lnTo>
                <a:lnTo>
                  <a:pt x="50031" y="24673"/>
                </a:lnTo>
                <a:lnTo>
                  <a:pt x="52764" y="29284"/>
                </a:lnTo>
                <a:lnTo>
                  <a:pt x="54132" y="34585"/>
                </a:lnTo>
                <a:lnTo>
                  <a:pt x="54132" y="47849"/>
                </a:lnTo>
                <a:lnTo>
                  <a:pt x="52646" y="53673"/>
                </a:lnTo>
                <a:lnTo>
                  <a:pt x="49674" y="58046"/>
                </a:lnTo>
                <a:lnTo>
                  <a:pt x="46703" y="62420"/>
                </a:lnTo>
                <a:lnTo>
                  <a:pt x="42865" y="81642"/>
                </a:lnTo>
                <a:lnTo>
                  <a:pt x="55622" y="78810"/>
                </a:lnTo>
                <a:lnTo>
                  <a:pt x="65864" y="70882"/>
                </a:lnTo>
                <a:lnTo>
                  <a:pt x="69506" y="65625"/>
                </a:lnTo>
                <a:lnTo>
                  <a:pt x="73701" y="54080"/>
                </a:lnTo>
                <a:lnTo>
                  <a:pt x="75100" y="39577"/>
                </a:lnTo>
                <a:lnTo>
                  <a:pt x="74791" y="32852"/>
                </a:lnTo>
                <a:lnTo>
                  <a:pt x="71807" y="19873"/>
                </a:lnTo>
                <a:lnTo>
                  <a:pt x="65650" y="10054"/>
                </a:lnTo>
                <a:lnTo>
                  <a:pt x="59350" y="3351"/>
                </a:lnTo>
                <a:lnTo>
                  <a:pt x="51659" y="0"/>
                </a:lnTo>
                <a:lnTo>
                  <a:pt x="36349" y="0"/>
                </a:lnTo>
                <a:lnTo>
                  <a:pt x="30977" y="1735"/>
                </a:lnTo>
                <a:lnTo>
                  <a:pt x="26459" y="5205"/>
                </a:lnTo>
                <a:lnTo>
                  <a:pt x="23987" y="7154"/>
                </a:lnTo>
                <a:lnTo>
                  <a:pt x="21657" y="9817"/>
                </a:lnTo>
                <a:lnTo>
                  <a:pt x="19470" y="13192"/>
                </a:lnTo>
                <a:lnTo>
                  <a:pt x="19470" y="1711"/>
                </a:lnTo>
                <a:lnTo>
                  <a:pt x="0" y="1711"/>
                </a:lnTo>
                <a:lnTo>
                  <a:pt x="0" y="110032"/>
                </a:lnTo>
                <a:lnTo>
                  <a:pt x="20112" y="110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485250" y="5150578"/>
            <a:ext cx="22227" cy="17869"/>
          </a:xfrm>
          <a:custGeom>
            <a:avLst/>
            <a:gdLst/>
            <a:ahLst/>
            <a:cxnLst/>
            <a:rect l="l" t="t" r="r" b="b"/>
            <a:pathLst>
              <a:path w="24450" h="20252">
                <a:moveTo>
                  <a:pt x="0" y="11409"/>
                </a:moveTo>
                <a:lnTo>
                  <a:pt x="2187" y="13905"/>
                </a:lnTo>
                <a:lnTo>
                  <a:pt x="4421" y="15616"/>
                </a:lnTo>
                <a:lnTo>
                  <a:pt x="8510" y="18707"/>
                </a:lnTo>
                <a:lnTo>
                  <a:pt x="13645" y="20252"/>
                </a:lnTo>
                <a:lnTo>
                  <a:pt x="20613" y="20244"/>
                </a:lnTo>
                <a:lnTo>
                  <a:pt x="24450" y="1022"/>
                </a:lnTo>
                <a:lnTo>
                  <a:pt x="20135" y="3208"/>
                </a:lnTo>
                <a:lnTo>
                  <a:pt x="10578" y="3208"/>
                </a:lnTo>
                <a:lnTo>
                  <a:pt x="7202" y="2139"/>
                </a:lnTo>
                <a:lnTo>
                  <a:pt x="4350" y="0"/>
                </a:lnTo>
                <a:lnTo>
                  <a:pt x="0" y="11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542803" y="5096277"/>
            <a:ext cx="41041" cy="70219"/>
          </a:xfrm>
          <a:custGeom>
            <a:avLst/>
            <a:gdLst/>
            <a:ahLst/>
            <a:cxnLst/>
            <a:rect l="l" t="t" r="r" b="b"/>
            <a:pathLst>
              <a:path w="45145" h="79582">
                <a:moveTo>
                  <a:pt x="42435" y="0"/>
                </a:moveTo>
                <a:lnTo>
                  <a:pt x="36349" y="0"/>
                </a:lnTo>
                <a:lnTo>
                  <a:pt x="31404" y="1592"/>
                </a:lnTo>
                <a:lnTo>
                  <a:pt x="27600" y="4777"/>
                </a:lnTo>
                <a:lnTo>
                  <a:pt x="25270" y="6679"/>
                </a:lnTo>
                <a:lnTo>
                  <a:pt x="22537" y="10221"/>
                </a:lnTo>
                <a:lnTo>
                  <a:pt x="19399" y="15403"/>
                </a:lnTo>
                <a:lnTo>
                  <a:pt x="19399" y="1854"/>
                </a:lnTo>
                <a:lnTo>
                  <a:pt x="0" y="1854"/>
                </a:lnTo>
                <a:lnTo>
                  <a:pt x="0" y="79582"/>
                </a:lnTo>
                <a:lnTo>
                  <a:pt x="20468" y="79582"/>
                </a:lnTo>
                <a:lnTo>
                  <a:pt x="20468" y="36201"/>
                </a:lnTo>
                <a:lnTo>
                  <a:pt x="21252" y="31590"/>
                </a:lnTo>
                <a:lnTo>
                  <a:pt x="22822" y="28595"/>
                </a:lnTo>
                <a:lnTo>
                  <a:pt x="25627" y="23270"/>
                </a:lnTo>
                <a:lnTo>
                  <a:pt x="31119" y="20608"/>
                </a:lnTo>
                <a:lnTo>
                  <a:pt x="41721" y="20680"/>
                </a:lnTo>
                <a:lnTo>
                  <a:pt x="45145" y="20965"/>
                </a:lnTo>
                <a:lnTo>
                  <a:pt x="45145" y="142"/>
                </a:lnTo>
                <a:lnTo>
                  <a:pt x="4243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592748" y="5096088"/>
            <a:ext cx="67062" cy="72673"/>
          </a:xfrm>
          <a:custGeom>
            <a:avLst/>
            <a:gdLst/>
            <a:ahLst/>
            <a:cxnLst/>
            <a:rect l="l" t="t" r="r" b="b"/>
            <a:pathLst>
              <a:path w="73768" h="82363">
                <a:moveTo>
                  <a:pt x="50601" y="23710"/>
                </a:moveTo>
                <a:lnTo>
                  <a:pt x="52229" y="27787"/>
                </a:lnTo>
                <a:lnTo>
                  <a:pt x="52562" y="33159"/>
                </a:lnTo>
                <a:lnTo>
                  <a:pt x="20967" y="33159"/>
                </a:lnTo>
                <a:lnTo>
                  <a:pt x="21633" y="28120"/>
                </a:lnTo>
                <a:lnTo>
                  <a:pt x="23262" y="24126"/>
                </a:lnTo>
                <a:lnTo>
                  <a:pt x="25853" y="21179"/>
                </a:lnTo>
                <a:lnTo>
                  <a:pt x="28444" y="18231"/>
                </a:lnTo>
                <a:lnTo>
                  <a:pt x="33158" y="139"/>
                </a:lnTo>
                <a:lnTo>
                  <a:pt x="20499" y="3340"/>
                </a:lnTo>
                <a:lnTo>
                  <a:pt x="10234" y="10767"/>
                </a:lnTo>
                <a:lnTo>
                  <a:pt x="6213" y="15981"/>
                </a:lnTo>
                <a:lnTo>
                  <a:pt x="1553" y="27420"/>
                </a:lnTo>
                <a:lnTo>
                  <a:pt x="0" y="41716"/>
                </a:lnTo>
                <a:lnTo>
                  <a:pt x="612" y="51083"/>
                </a:lnTo>
                <a:lnTo>
                  <a:pt x="4306" y="63709"/>
                </a:lnTo>
                <a:lnTo>
                  <a:pt x="11339" y="72807"/>
                </a:lnTo>
                <a:lnTo>
                  <a:pt x="24717" y="80378"/>
                </a:lnTo>
                <a:lnTo>
                  <a:pt x="37514" y="82363"/>
                </a:lnTo>
                <a:lnTo>
                  <a:pt x="42997" y="82080"/>
                </a:lnTo>
                <a:lnTo>
                  <a:pt x="55650" y="78561"/>
                </a:lnTo>
                <a:lnTo>
                  <a:pt x="65471" y="71025"/>
                </a:lnTo>
                <a:lnTo>
                  <a:pt x="69750" y="66271"/>
                </a:lnTo>
                <a:lnTo>
                  <a:pt x="72152" y="61588"/>
                </a:lnTo>
                <a:lnTo>
                  <a:pt x="72674" y="56976"/>
                </a:lnTo>
                <a:lnTo>
                  <a:pt x="51921" y="56976"/>
                </a:lnTo>
                <a:lnTo>
                  <a:pt x="50827" y="59258"/>
                </a:lnTo>
                <a:lnTo>
                  <a:pt x="48141" y="62325"/>
                </a:lnTo>
                <a:lnTo>
                  <a:pt x="45525" y="64702"/>
                </a:lnTo>
                <a:lnTo>
                  <a:pt x="42126" y="65890"/>
                </a:lnTo>
                <a:lnTo>
                  <a:pt x="33995" y="65890"/>
                </a:lnTo>
                <a:lnTo>
                  <a:pt x="30620" y="64916"/>
                </a:lnTo>
                <a:lnTo>
                  <a:pt x="27814" y="62967"/>
                </a:lnTo>
                <a:lnTo>
                  <a:pt x="23202" y="59829"/>
                </a:lnTo>
                <a:lnTo>
                  <a:pt x="20754" y="54362"/>
                </a:lnTo>
                <a:lnTo>
                  <a:pt x="20468" y="46565"/>
                </a:lnTo>
                <a:lnTo>
                  <a:pt x="73673" y="46565"/>
                </a:lnTo>
                <a:lnTo>
                  <a:pt x="73768" y="39862"/>
                </a:lnTo>
                <a:lnTo>
                  <a:pt x="73554" y="34728"/>
                </a:lnTo>
                <a:lnTo>
                  <a:pt x="73031" y="31162"/>
                </a:lnTo>
                <a:lnTo>
                  <a:pt x="72128" y="25077"/>
                </a:lnTo>
                <a:lnTo>
                  <a:pt x="70154" y="19729"/>
                </a:lnTo>
                <a:lnTo>
                  <a:pt x="67111" y="15117"/>
                </a:lnTo>
                <a:lnTo>
                  <a:pt x="63736" y="9888"/>
                </a:lnTo>
                <a:lnTo>
                  <a:pt x="59457" y="6061"/>
                </a:lnTo>
                <a:lnTo>
                  <a:pt x="54275" y="3636"/>
                </a:lnTo>
                <a:lnTo>
                  <a:pt x="49091" y="1212"/>
                </a:lnTo>
                <a:lnTo>
                  <a:pt x="43267" y="0"/>
                </a:lnTo>
                <a:lnTo>
                  <a:pt x="44753" y="18148"/>
                </a:lnTo>
                <a:lnTo>
                  <a:pt x="47677" y="20929"/>
                </a:lnTo>
                <a:lnTo>
                  <a:pt x="50601" y="23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618608" y="5096088"/>
            <a:ext cx="14825" cy="16086"/>
          </a:xfrm>
          <a:custGeom>
            <a:avLst/>
            <a:gdLst/>
            <a:ahLst/>
            <a:cxnLst/>
            <a:rect l="l" t="t" r="r" b="b"/>
            <a:pathLst>
              <a:path w="16308" h="18231">
                <a:moveTo>
                  <a:pt x="0" y="18231"/>
                </a:moveTo>
                <a:lnTo>
                  <a:pt x="3649" y="16757"/>
                </a:lnTo>
                <a:lnTo>
                  <a:pt x="12683" y="16757"/>
                </a:lnTo>
                <a:lnTo>
                  <a:pt x="16308" y="18148"/>
                </a:lnTo>
                <a:lnTo>
                  <a:pt x="14822" y="0"/>
                </a:lnTo>
                <a:lnTo>
                  <a:pt x="8356" y="0"/>
                </a:lnTo>
                <a:lnTo>
                  <a:pt x="4713" y="139"/>
                </a:lnTo>
                <a:lnTo>
                  <a:pt x="0" y="182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807130" y="5072365"/>
            <a:ext cx="0" cy="94130"/>
          </a:xfrm>
          <a:custGeom>
            <a:avLst/>
            <a:gdLst/>
            <a:ahLst/>
            <a:cxnLst/>
            <a:rect l="l" t="t" r="r" b="b"/>
            <a:pathLst>
              <a:path h="106681">
                <a:moveTo>
                  <a:pt x="0" y="0"/>
                </a:moveTo>
                <a:lnTo>
                  <a:pt x="0" y="106681"/>
                </a:lnTo>
              </a:path>
            </a:pathLst>
          </a:custGeom>
          <a:ln w="21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830180" y="5097913"/>
            <a:ext cx="63799" cy="70093"/>
          </a:xfrm>
          <a:custGeom>
            <a:avLst/>
            <a:gdLst/>
            <a:ahLst/>
            <a:cxnLst/>
            <a:rect l="l" t="t" r="r" b="b"/>
            <a:pathLst>
              <a:path w="70179" h="79439">
                <a:moveTo>
                  <a:pt x="37050" y="77871"/>
                </a:moveTo>
                <a:lnTo>
                  <a:pt x="40022" y="76825"/>
                </a:lnTo>
                <a:lnTo>
                  <a:pt x="43101" y="74875"/>
                </a:lnTo>
                <a:lnTo>
                  <a:pt x="46287" y="72023"/>
                </a:lnTo>
                <a:lnTo>
                  <a:pt x="48236" y="70074"/>
                </a:lnTo>
                <a:lnTo>
                  <a:pt x="50424" y="66746"/>
                </a:lnTo>
                <a:lnTo>
                  <a:pt x="50424" y="77728"/>
                </a:lnTo>
                <a:lnTo>
                  <a:pt x="70179" y="77728"/>
                </a:lnTo>
                <a:lnTo>
                  <a:pt x="70179" y="0"/>
                </a:lnTo>
                <a:lnTo>
                  <a:pt x="49567" y="0"/>
                </a:lnTo>
                <a:lnTo>
                  <a:pt x="49567" y="47278"/>
                </a:lnTo>
                <a:lnTo>
                  <a:pt x="48902" y="51295"/>
                </a:lnTo>
                <a:lnTo>
                  <a:pt x="47570" y="54338"/>
                </a:lnTo>
                <a:lnTo>
                  <a:pt x="45003" y="59948"/>
                </a:lnTo>
                <a:lnTo>
                  <a:pt x="40248" y="62753"/>
                </a:lnTo>
                <a:lnTo>
                  <a:pt x="27886" y="62753"/>
                </a:lnTo>
                <a:lnTo>
                  <a:pt x="24248" y="60780"/>
                </a:lnTo>
                <a:lnTo>
                  <a:pt x="22394" y="56834"/>
                </a:lnTo>
                <a:lnTo>
                  <a:pt x="21348" y="54600"/>
                </a:lnTo>
                <a:lnTo>
                  <a:pt x="20825" y="51272"/>
                </a:lnTo>
                <a:lnTo>
                  <a:pt x="20825" y="0"/>
                </a:lnTo>
                <a:lnTo>
                  <a:pt x="0" y="0"/>
                </a:lnTo>
                <a:lnTo>
                  <a:pt x="0" y="55741"/>
                </a:lnTo>
                <a:lnTo>
                  <a:pt x="1117" y="62467"/>
                </a:lnTo>
                <a:lnTo>
                  <a:pt x="3352" y="67031"/>
                </a:lnTo>
                <a:lnTo>
                  <a:pt x="3800" y="67914"/>
                </a:lnTo>
                <a:lnTo>
                  <a:pt x="12584" y="76558"/>
                </a:lnTo>
                <a:lnTo>
                  <a:pt x="26602" y="79439"/>
                </a:lnTo>
                <a:lnTo>
                  <a:pt x="30596" y="79439"/>
                </a:lnTo>
                <a:lnTo>
                  <a:pt x="34079" y="78916"/>
                </a:lnTo>
                <a:lnTo>
                  <a:pt x="37050" y="77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907832" y="5096402"/>
            <a:ext cx="101404" cy="70093"/>
          </a:xfrm>
          <a:custGeom>
            <a:avLst/>
            <a:gdLst/>
            <a:ahLst/>
            <a:cxnLst/>
            <a:rect l="l" t="t" r="r" b="b"/>
            <a:pathLst>
              <a:path w="111544" h="79439">
                <a:moveTo>
                  <a:pt x="65899" y="29688"/>
                </a:moveTo>
                <a:lnTo>
                  <a:pt x="66446" y="26717"/>
                </a:lnTo>
                <a:lnTo>
                  <a:pt x="67540" y="24245"/>
                </a:lnTo>
                <a:lnTo>
                  <a:pt x="69679" y="19586"/>
                </a:lnTo>
                <a:lnTo>
                  <a:pt x="73554" y="17257"/>
                </a:lnTo>
                <a:lnTo>
                  <a:pt x="84014" y="17257"/>
                </a:lnTo>
                <a:lnTo>
                  <a:pt x="87342" y="19063"/>
                </a:lnTo>
                <a:lnTo>
                  <a:pt x="89150" y="22676"/>
                </a:lnTo>
                <a:lnTo>
                  <a:pt x="90576" y="27002"/>
                </a:lnTo>
                <a:lnTo>
                  <a:pt x="90576" y="79439"/>
                </a:lnTo>
                <a:lnTo>
                  <a:pt x="111401" y="79439"/>
                </a:lnTo>
                <a:lnTo>
                  <a:pt x="111544" y="30449"/>
                </a:lnTo>
                <a:lnTo>
                  <a:pt x="111544" y="25410"/>
                </a:lnTo>
                <a:lnTo>
                  <a:pt x="111306" y="21583"/>
                </a:lnTo>
                <a:lnTo>
                  <a:pt x="110831" y="18968"/>
                </a:lnTo>
                <a:lnTo>
                  <a:pt x="110070" y="15022"/>
                </a:lnTo>
                <a:lnTo>
                  <a:pt x="108596" y="11694"/>
                </a:lnTo>
                <a:lnTo>
                  <a:pt x="106409" y="8985"/>
                </a:lnTo>
                <a:lnTo>
                  <a:pt x="103699" y="5657"/>
                </a:lnTo>
                <a:lnTo>
                  <a:pt x="100680" y="3327"/>
                </a:lnTo>
                <a:lnTo>
                  <a:pt x="97351" y="1996"/>
                </a:lnTo>
                <a:lnTo>
                  <a:pt x="94023" y="665"/>
                </a:lnTo>
                <a:lnTo>
                  <a:pt x="90647" y="0"/>
                </a:lnTo>
                <a:lnTo>
                  <a:pt x="82089" y="0"/>
                </a:lnTo>
                <a:lnTo>
                  <a:pt x="77429" y="1069"/>
                </a:lnTo>
                <a:lnTo>
                  <a:pt x="73245" y="3208"/>
                </a:lnTo>
                <a:lnTo>
                  <a:pt x="69299" y="5348"/>
                </a:lnTo>
                <a:lnTo>
                  <a:pt x="65994" y="8699"/>
                </a:lnTo>
                <a:lnTo>
                  <a:pt x="63332" y="13263"/>
                </a:lnTo>
                <a:lnTo>
                  <a:pt x="61810" y="9460"/>
                </a:lnTo>
                <a:lnTo>
                  <a:pt x="59575" y="6346"/>
                </a:lnTo>
                <a:lnTo>
                  <a:pt x="56627" y="3922"/>
                </a:lnTo>
                <a:lnTo>
                  <a:pt x="52967" y="1307"/>
                </a:lnTo>
                <a:lnTo>
                  <a:pt x="48164" y="0"/>
                </a:lnTo>
                <a:lnTo>
                  <a:pt x="35945" y="0"/>
                </a:lnTo>
                <a:lnTo>
                  <a:pt x="30834" y="1521"/>
                </a:lnTo>
                <a:lnTo>
                  <a:pt x="26887" y="4563"/>
                </a:lnTo>
                <a:lnTo>
                  <a:pt x="24652" y="6275"/>
                </a:lnTo>
                <a:lnTo>
                  <a:pt x="22275" y="9151"/>
                </a:lnTo>
                <a:lnTo>
                  <a:pt x="19755" y="13192"/>
                </a:lnTo>
                <a:lnTo>
                  <a:pt x="19755" y="1854"/>
                </a:lnTo>
                <a:lnTo>
                  <a:pt x="0" y="1854"/>
                </a:lnTo>
                <a:lnTo>
                  <a:pt x="0" y="79439"/>
                </a:lnTo>
                <a:lnTo>
                  <a:pt x="20611" y="79439"/>
                </a:lnTo>
                <a:lnTo>
                  <a:pt x="20611" y="28429"/>
                </a:lnTo>
                <a:lnTo>
                  <a:pt x="21158" y="25243"/>
                </a:lnTo>
                <a:lnTo>
                  <a:pt x="22251" y="23104"/>
                </a:lnTo>
                <a:lnTo>
                  <a:pt x="24248" y="19348"/>
                </a:lnTo>
                <a:lnTo>
                  <a:pt x="28147" y="17471"/>
                </a:lnTo>
                <a:lnTo>
                  <a:pt x="38940" y="17471"/>
                </a:lnTo>
                <a:lnTo>
                  <a:pt x="42292" y="19348"/>
                </a:lnTo>
                <a:lnTo>
                  <a:pt x="44004" y="23104"/>
                </a:lnTo>
                <a:lnTo>
                  <a:pt x="44955" y="25196"/>
                </a:lnTo>
                <a:lnTo>
                  <a:pt x="45430" y="28547"/>
                </a:lnTo>
                <a:lnTo>
                  <a:pt x="45430" y="79439"/>
                </a:lnTo>
                <a:lnTo>
                  <a:pt x="65899" y="79439"/>
                </a:lnTo>
                <a:lnTo>
                  <a:pt x="65899" y="29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675458" y="5096402"/>
            <a:ext cx="101404" cy="70093"/>
          </a:xfrm>
          <a:custGeom>
            <a:avLst/>
            <a:gdLst/>
            <a:ahLst/>
            <a:cxnLst/>
            <a:rect l="l" t="t" r="r" b="b"/>
            <a:pathLst>
              <a:path w="111544" h="79439">
                <a:moveTo>
                  <a:pt x="65899" y="29688"/>
                </a:moveTo>
                <a:lnTo>
                  <a:pt x="66446" y="26717"/>
                </a:lnTo>
                <a:lnTo>
                  <a:pt x="67540" y="24245"/>
                </a:lnTo>
                <a:lnTo>
                  <a:pt x="69679" y="19586"/>
                </a:lnTo>
                <a:lnTo>
                  <a:pt x="73554" y="17257"/>
                </a:lnTo>
                <a:lnTo>
                  <a:pt x="84014" y="17257"/>
                </a:lnTo>
                <a:lnTo>
                  <a:pt x="87342" y="19063"/>
                </a:lnTo>
                <a:lnTo>
                  <a:pt x="89150" y="22676"/>
                </a:lnTo>
                <a:lnTo>
                  <a:pt x="90576" y="27002"/>
                </a:lnTo>
                <a:lnTo>
                  <a:pt x="90576" y="79439"/>
                </a:lnTo>
                <a:lnTo>
                  <a:pt x="111401" y="79439"/>
                </a:lnTo>
                <a:lnTo>
                  <a:pt x="111544" y="30449"/>
                </a:lnTo>
                <a:lnTo>
                  <a:pt x="111544" y="25410"/>
                </a:lnTo>
                <a:lnTo>
                  <a:pt x="111306" y="21583"/>
                </a:lnTo>
                <a:lnTo>
                  <a:pt x="110831" y="18968"/>
                </a:lnTo>
                <a:lnTo>
                  <a:pt x="110070" y="15022"/>
                </a:lnTo>
                <a:lnTo>
                  <a:pt x="108596" y="11695"/>
                </a:lnTo>
                <a:lnTo>
                  <a:pt x="106409" y="8985"/>
                </a:lnTo>
                <a:lnTo>
                  <a:pt x="103699" y="5657"/>
                </a:lnTo>
                <a:lnTo>
                  <a:pt x="100680" y="3327"/>
                </a:lnTo>
                <a:lnTo>
                  <a:pt x="97351" y="1996"/>
                </a:lnTo>
                <a:lnTo>
                  <a:pt x="94023" y="665"/>
                </a:lnTo>
                <a:lnTo>
                  <a:pt x="90647" y="0"/>
                </a:lnTo>
                <a:lnTo>
                  <a:pt x="82089" y="0"/>
                </a:lnTo>
                <a:lnTo>
                  <a:pt x="77429" y="1069"/>
                </a:lnTo>
                <a:lnTo>
                  <a:pt x="73245" y="3208"/>
                </a:lnTo>
                <a:lnTo>
                  <a:pt x="69299" y="5348"/>
                </a:lnTo>
                <a:lnTo>
                  <a:pt x="65994" y="8699"/>
                </a:lnTo>
                <a:lnTo>
                  <a:pt x="63332" y="13263"/>
                </a:lnTo>
                <a:lnTo>
                  <a:pt x="61810" y="9460"/>
                </a:lnTo>
                <a:lnTo>
                  <a:pt x="59575" y="6346"/>
                </a:lnTo>
                <a:lnTo>
                  <a:pt x="56627" y="3922"/>
                </a:lnTo>
                <a:lnTo>
                  <a:pt x="52967" y="1307"/>
                </a:lnTo>
                <a:lnTo>
                  <a:pt x="48164" y="0"/>
                </a:lnTo>
                <a:lnTo>
                  <a:pt x="35945" y="0"/>
                </a:lnTo>
                <a:lnTo>
                  <a:pt x="30834" y="1521"/>
                </a:lnTo>
                <a:lnTo>
                  <a:pt x="26887" y="4563"/>
                </a:lnTo>
                <a:lnTo>
                  <a:pt x="24652" y="6275"/>
                </a:lnTo>
                <a:lnTo>
                  <a:pt x="22275" y="9151"/>
                </a:lnTo>
                <a:lnTo>
                  <a:pt x="19755" y="13192"/>
                </a:lnTo>
                <a:lnTo>
                  <a:pt x="19755" y="1853"/>
                </a:lnTo>
                <a:lnTo>
                  <a:pt x="0" y="1853"/>
                </a:lnTo>
                <a:lnTo>
                  <a:pt x="0" y="79439"/>
                </a:lnTo>
                <a:lnTo>
                  <a:pt x="20611" y="79439"/>
                </a:lnTo>
                <a:lnTo>
                  <a:pt x="20611" y="28429"/>
                </a:lnTo>
                <a:lnTo>
                  <a:pt x="21158" y="25243"/>
                </a:lnTo>
                <a:lnTo>
                  <a:pt x="22251" y="23104"/>
                </a:lnTo>
                <a:lnTo>
                  <a:pt x="24248" y="19348"/>
                </a:lnTo>
                <a:lnTo>
                  <a:pt x="28147" y="17471"/>
                </a:lnTo>
                <a:lnTo>
                  <a:pt x="38940" y="17471"/>
                </a:lnTo>
                <a:lnTo>
                  <a:pt x="42292" y="19348"/>
                </a:lnTo>
                <a:lnTo>
                  <a:pt x="44004" y="23104"/>
                </a:lnTo>
                <a:lnTo>
                  <a:pt x="44955" y="25196"/>
                </a:lnTo>
                <a:lnTo>
                  <a:pt x="45430" y="28547"/>
                </a:lnTo>
                <a:lnTo>
                  <a:pt x="45430" y="79439"/>
                </a:lnTo>
                <a:lnTo>
                  <a:pt x="65899" y="79439"/>
                </a:lnTo>
                <a:lnTo>
                  <a:pt x="65899" y="29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460288" y="5205004"/>
            <a:ext cx="220357" cy="92745"/>
          </a:xfrm>
          <a:custGeom>
            <a:avLst/>
            <a:gdLst/>
            <a:ahLst/>
            <a:cxnLst/>
            <a:rect l="l" t="t" r="r" b="b"/>
            <a:pathLst>
              <a:path w="242393" h="105111">
                <a:moveTo>
                  <a:pt x="125143" y="40932"/>
                </a:moveTo>
                <a:lnTo>
                  <a:pt x="129993" y="45781"/>
                </a:lnTo>
                <a:lnTo>
                  <a:pt x="134842" y="50630"/>
                </a:lnTo>
                <a:lnTo>
                  <a:pt x="140691" y="53054"/>
                </a:lnTo>
                <a:lnTo>
                  <a:pt x="140037" y="41490"/>
                </a:lnTo>
                <a:lnTo>
                  <a:pt x="137160" y="38614"/>
                </a:lnTo>
                <a:lnTo>
                  <a:pt x="134284" y="35738"/>
                </a:lnTo>
                <a:lnTo>
                  <a:pt x="132845" y="32279"/>
                </a:lnTo>
                <a:lnTo>
                  <a:pt x="132845" y="24150"/>
                </a:lnTo>
                <a:lnTo>
                  <a:pt x="134284" y="20679"/>
                </a:lnTo>
                <a:lnTo>
                  <a:pt x="137160" y="17827"/>
                </a:lnTo>
                <a:lnTo>
                  <a:pt x="140037" y="14975"/>
                </a:lnTo>
                <a:lnTo>
                  <a:pt x="143496" y="13548"/>
                </a:lnTo>
                <a:lnTo>
                  <a:pt x="151626" y="13548"/>
                </a:lnTo>
                <a:lnTo>
                  <a:pt x="155109" y="14987"/>
                </a:lnTo>
                <a:lnTo>
                  <a:pt x="157985" y="17863"/>
                </a:lnTo>
                <a:lnTo>
                  <a:pt x="160862" y="20739"/>
                </a:lnTo>
                <a:lnTo>
                  <a:pt x="162301" y="24198"/>
                </a:lnTo>
                <a:lnTo>
                  <a:pt x="162301" y="32279"/>
                </a:lnTo>
                <a:lnTo>
                  <a:pt x="160862" y="35738"/>
                </a:lnTo>
                <a:lnTo>
                  <a:pt x="157985" y="38614"/>
                </a:lnTo>
                <a:lnTo>
                  <a:pt x="155109" y="41490"/>
                </a:lnTo>
                <a:lnTo>
                  <a:pt x="151626" y="42928"/>
                </a:lnTo>
                <a:lnTo>
                  <a:pt x="147537" y="42928"/>
                </a:lnTo>
                <a:lnTo>
                  <a:pt x="147537" y="53054"/>
                </a:lnTo>
                <a:lnTo>
                  <a:pt x="154432" y="53054"/>
                </a:lnTo>
                <a:lnTo>
                  <a:pt x="160303" y="50630"/>
                </a:lnTo>
                <a:lnTo>
                  <a:pt x="165153" y="45781"/>
                </a:lnTo>
                <a:lnTo>
                  <a:pt x="170003" y="40932"/>
                </a:lnTo>
                <a:lnTo>
                  <a:pt x="172428" y="35084"/>
                </a:lnTo>
                <a:lnTo>
                  <a:pt x="172428" y="21393"/>
                </a:lnTo>
                <a:lnTo>
                  <a:pt x="170003" y="15533"/>
                </a:lnTo>
                <a:lnTo>
                  <a:pt x="165153" y="10660"/>
                </a:lnTo>
                <a:lnTo>
                  <a:pt x="160303" y="5788"/>
                </a:lnTo>
                <a:lnTo>
                  <a:pt x="154432" y="3351"/>
                </a:lnTo>
                <a:lnTo>
                  <a:pt x="140691" y="3351"/>
                </a:lnTo>
                <a:lnTo>
                  <a:pt x="134842" y="5788"/>
                </a:lnTo>
                <a:lnTo>
                  <a:pt x="129993" y="10660"/>
                </a:lnTo>
                <a:lnTo>
                  <a:pt x="125143" y="15533"/>
                </a:lnTo>
                <a:lnTo>
                  <a:pt x="122718" y="21393"/>
                </a:lnTo>
                <a:lnTo>
                  <a:pt x="122718" y="35084"/>
                </a:lnTo>
                <a:lnTo>
                  <a:pt x="125143" y="40932"/>
                </a:lnTo>
                <a:close/>
              </a:path>
              <a:path w="242393" h="105111">
                <a:moveTo>
                  <a:pt x="44789" y="77443"/>
                </a:moveTo>
                <a:lnTo>
                  <a:pt x="44789" y="102401"/>
                </a:lnTo>
                <a:lnTo>
                  <a:pt x="57626" y="102401"/>
                </a:lnTo>
                <a:lnTo>
                  <a:pt x="57626" y="77443"/>
                </a:lnTo>
                <a:lnTo>
                  <a:pt x="72675" y="77443"/>
                </a:lnTo>
                <a:lnTo>
                  <a:pt x="72675" y="66247"/>
                </a:lnTo>
                <a:lnTo>
                  <a:pt x="57626" y="66247"/>
                </a:lnTo>
                <a:lnTo>
                  <a:pt x="57626" y="0"/>
                </a:lnTo>
                <a:lnTo>
                  <a:pt x="46786" y="0"/>
                </a:lnTo>
                <a:lnTo>
                  <a:pt x="44575" y="19966"/>
                </a:lnTo>
                <a:lnTo>
                  <a:pt x="44575" y="66247"/>
                </a:lnTo>
                <a:lnTo>
                  <a:pt x="11839" y="66247"/>
                </a:lnTo>
                <a:lnTo>
                  <a:pt x="0" y="64892"/>
                </a:lnTo>
                <a:lnTo>
                  <a:pt x="0" y="77443"/>
                </a:lnTo>
                <a:lnTo>
                  <a:pt x="44789" y="77443"/>
                </a:lnTo>
                <a:close/>
              </a:path>
              <a:path w="242393" h="105111">
                <a:moveTo>
                  <a:pt x="46786" y="0"/>
                </a:moveTo>
                <a:lnTo>
                  <a:pt x="0" y="64892"/>
                </a:lnTo>
                <a:lnTo>
                  <a:pt x="11839" y="66247"/>
                </a:lnTo>
                <a:lnTo>
                  <a:pt x="44575" y="19966"/>
                </a:lnTo>
                <a:lnTo>
                  <a:pt x="46786" y="0"/>
                </a:lnTo>
                <a:close/>
              </a:path>
              <a:path w="242393" h="105111">
                <a:moveTo>
                  <a:pt x="207232" y="713"/>
                </a:moveTo>
                <a:lnTo>
                  <a:pt x="150105" y="105111"/>
                </a:lnTo>
                <a:lnTo>
                  <a:pt x="158021" y="105111"/>
                </a:lnTo>
                <a:lnTo>
                  <a:pt x="215149" y="713"/>
                </a:lnTo>
                <a:lnTo>
                  <a:pt x="207232" y="713"/>
                </a:lnTo>
                <a:close/>
              </a:path>
              <a:path w="242393" h="105111">
                <a:moveTo>
                  <a:pt x="143496" y="42928"/>
                </a:moveTo>
                <a:lnTo>
                  <a:pt x="140037" y="41490"/>
                </a:lnTo>
                <a:lnTo>
                  <a:pt x="140691" y="53054"/>
                </a:lnTo>
                <a:lnTo>
                  <a:pt x="147537" y="53054"/>
                </a:lnTo>
                <a:lnTo>
                  <a:pt x="147537" y="42928"/>
                </a:lnTo>
                <a:lnTo>
                  <a:pt x="143496" y="42928"/>
                </a:lnTo>
                <a:close/>
              </a:path>
              <a:path w="242393" h="105111">
                <a:moveTo>
                  <a:pt x="213485" y="92275"/>
                </a:moveTo>
                <a:lnTo>
                  <a:pt x="210002" y="90837"/>
                </a:lnTo>
                <a:lnTo>
                  <a:pt x="210679" y="102401"/>
                </a:lnTo>
                <a:lnTo>
                  <a:pt x="217573" y="102401"/>
                </a:lnTo>
                <a:lnTo>
                  <a:pt x="217573" y="92275"/>
                </a:lnTo>
                <a:lnTo>
                  <a:pt x="213485" y="92275"/>
                </a:lnTo>
                <a:close/>
              </a:path>
              <a:path w="242393" h="105111">
                <a:moveTo>
                  <a:pt x="195108" y="90279"/>
                </a:moveTo>
                <a:lnTo>
                  <a:pt x="199957" y="95128"/>
                </a:lnTo>
                <a:lnTo>
                  <a:pt x="204807" y="99977"/>
                </a:lnTo>
                <a:lnTo>
                  <a:pt x="210679" y="102401"/>
                </a:lnTo>
                <a:lnTo>
                  <a:pt x="210002" y="90837"/>
                </a:lnTo>
                <a:lnTo>
                  <a:pt x="207125" y="87961"/>
                </a:lnTo>
                <a:lnTo>
                  <a:pt x="204249" y="85085"/>
                </a:lnTo>
                <a:lnTo>
                  <a:pt x="202811" y="81626"/>
                </a:lnTo>
                <a:lnTo>
                  <a:pt x="202811" y="73544"/>
                </a:lnTo>
                <a:lnTo>
                  <a:pt x="204249" y="70086"/>
                </a:lnTo>
                <a:lnTo>
                  <a:pt x="207125" y="67210"/>
                </a:lnTo>
                <a:lnTo>
                  <a:pt x="210002" y="64333"/>
                </a:lnTo>
                <a:lnTo>
                  <a:pt x="213485" y="62895"/>
                </a:lnTo>
                <a:lnTo>
                  <a:pt x="221615" y="62895"/>
                </a:lnTo>
                <a:lnTo>
                  <a:pt x="225074" y="64333"/>
                </a:lnTo>
                <a:lnTo>
                  <a:pt x="227951" y="67210"/>
                </a:lnTo>
                <a:lnTo>
                  <a:pt x="230827" y="70086"/>
                </a:lnTo>
                <a:lnTo>
                  <a:pt x="232266" y="73544"/>
                </a:lnTo>
                <a:lnTo>
                  <a:pt x="232266" y="81626"/>
                </a:lnTo>
                <a:lnTo>
                  <a:pt x="230827" y="85085"/>
                </a:lnTo>
                <a:lnTo>
                  <a:pt x="227951" y="87961"/>
                </a:lnTo>
                <a:lnTo>
                  <a:pt x="225074" y="90837"/>
                </a:lnTo>
                <a:lnTo>
                  <a:pt x="221615" y="92275"/>
                </a:lnTo>
                <a:lnTo>
                  <a:pt x="217573" y="92275"/>
                </a:lnTo>
                <a:lnTo>
                  <a:pt x="217573" y="102401"/>
                </a:lnTo>
                <a:lnTo>
                  <a:pt x="224421" y="102401"/>
                </a:lnTo>
                <a:lnTo>
                  <a:pt x="230268" y="99977"/>
                </a:lnTo>
                <a:lnTo>
                  <a:pt x="235118" y="95128"/>
                </a:lnTo>
                <a:lnTo>
                  <a:pt x="239968" y="90279"/>
                </a:lnTo>
                <a:lnTo>
                  <a:pt x="242393" y="84431"/>
                </a:lnTo>
                <a:lnTo>
                  <a:pt x="242393" y="70739"/>
                </a:lnTo>
                <a:lnTo>
                  <a:pt x="239968" y="64892"/>
                </a:lnTo>
                <a:lnTo>
                  <a:pt x="235118" y="60043"/>
                </a:lnTo>
                <a:lnTo>
                  <a:pt x="230268" y="55194"/>
                </a:lnTo>
                <a:lnTo>
                  <a:pt x="224421" y="52769"/>
                </a:lnTo>
                <a:lnTo>
                  <a:pt x="210679" y="52769"/>
                </a:lnTo>
                <a:lnTo>
                  <a:pt x="204807" y="55194"/>
                </a:lnTo>
                <a:lnTo>
                  <a:pt x="199957" y="60043"/>
                </a:lnTo>
                <a:lnTo>
                  <a:pt x="195108" y="64892"/>
                </a:lnTo>
                <a:lnTo>
                  <a:pt x="192683" y="70739"/>
                </a:lnTo>
                <a:lnTo>
                  <a:pt x="192683" y="84431"/>
                </a:lnTo>
                <a:lnTo>
                  <a:pt x="195108" y="90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166373" y="4167815"/>
            <a:ext cx="0" cy="375848"/>
          </a:xfrm>
          <a:custGeom>
            <a:avLst/>
            <a:gdLst/>
            <a:ahLst/>
            <a:cxnLst/>
            <a:rect l="l" t="t" r="r" b="b"/>
            <a:pathLst>
              <a:path h="425961">
                <a:moveTo>
                  <a:pt x="0" y="0"/>
                </a:moveTo>
                <a:lnTo>
                  <a:pt x="0" y="425961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675339" y="5620408"/>
            <a:ext cx="1116052" cy="96206"/>
          </a:xfrm>
          <a:custGeom>
            <a:avLst/>
            <a:gdLst/>
            <a:ahLst/>
            <a:cxnLst/>
            <a:rect l="l" t="t" r="r" b="b"/>
            <a:pathLst>
              <a:path w="1227657" h="109033">
                <a:moveTo>
                  <a:pt x="14406" y="1497"/>
                </a:moveTo>
                <a:lnTo>
                  <a:pt x="0" y="1497"/>
                </a:lnTo>
                <a:lnTo>
                  <a:pt x="0" y="60328"/>
                </a:lnTo>
                <a:lnTo>
                  <a:pt x="131" y="66235"/>
                </a:lnTo>
                <a:lnTo>
                  <a:pt x="1747" y="79727"/>
                </a:lnTo>
                <a:lnTo>
                  <a:pt x="5206" y="90064"/>
                </a:lnTo>
                <a:lnTo>
                  <a:pt x="14749" y="101648"/>
                </a:lnTo>
                <a:lnTo>
                  <a:pt x="26327" y="107187"/>
                </a:lnTo>
                <a:lnTo>
                  <a:pt x="41223" y="109033"/>
                </a:lnTo>
                <a:lnTo>
                  <a:pt x="44624" y="108952"/>
                </a:lnTo>
                <a:lnTo>
                  <a:pt x="58814" y="106337"/>
                </a:lnTo>
                <a:lnTo>
                  <a:pt x="69710" y="100041"/>
                </a:lnTo>
                <a:lnTo>
                  <a:pt x="77311" y="90064"/>
                </a:lnTo>
                <a:lnTo>
                  <a:pt x="78831" y="86537"/>
                </a:lnTo>
                <a:lnTo>
                  <a:pt x="81596" y="75010"/>
                </a:lnTo>
                <a:lnTo>
                  <a:pt x="82517" y="60328"/>
                </a:lnTo>
                <a:lnTo>
                  <a:pt x="82517" y="1497"/>
                </a:lnTo>
                <a:lnTo>
                  <a:pt x="68110" y="1497"/>
                </a:lnTo>
                <a:lnTo>
                  <a:pt x="68110" y="73806"/>
                </a:lnTo>
                <a:lnTo>
                  <a:pt x="66945" y="79819"/>
                </a:lnTo>
                <a:lnTo>
                  <a:pt x="64615" y="84288"/>
                </a:lnTo>
                <a:lnTo>
                  <a:pt x="63576" y="86071"/>
                </a:lnTo>
                <a:lnTo>
                  <a:pt x="54300" y="93986"/>
                </a:lnTo>
                <a:lnTo>
                  <a:pt x="40082" y="96625"/>
                </a:lnTo>
                <a:lnTo>
                  <a:pt x="30049" y="96625"/>
                </a:lnTo>
                <a:lnTo>
                  <a:pt x="22917" y="92822"/>
                </a:lnTo>
                <a:lnTo>
                  <a:pt x="18685" y="85215"/>
                </a:lnTo>
                <a:lnTo>
                  <a:pt x="15833" y="80176"/>
                </a:lnTo>
                <a:lnTo>
                  <a:pt x="14406" y="73853"/>
                </a:lnTo>
                <a:lnTo>
                  <a:pt x="14406" y="1497"/>
                </a:lnTo>
                <a:close/>
              </a:path>
              <a:path w="1227657" h="109033">
                <a:moveTo>
                  <a:pt x="119675" y="106252"/>
                </a:moveTo>
                <a:lnTo>
                  <a:pt x="119675" y="61255"/>
                </a:lnTo>
                <a:lnTo>
                  <a:pt x="119996" y="57416"/>
                </a:lnTo>
                <a:lnTo>
                  <a:pt x="120638" y="54730"/>
                </a:lnTo>
                <a:lnTo>
                  <a:pt x="121280" y="52044"/>
                </a:lnTo>
                <a:lnTo>
                  <a:pt x="122670" y="49441"/>
                </a:lnTo>
                <a:lnTo>
                  <a:pt x="124810" y="46922"/>
                </a:lnTo>
                <a:lnTo>
                  <a:pt x="127472" y="43784"/>
                </a:lnTo>
                <a:lnTo>
                  <a:pt x="130563" y="41692"/>
                </a:lnTo>
                <a:lnTo>
                  <a:pt x="134082" y="40646"/>
                </a:lnTo>
                <a:lnTo>
                  <a:pt x="136031" y="40028"/>
                </a:lnTo>
                <a:lnTo>
                  <a:pt x="138527" y="39719"/>
                </a:lnTo>
                <a:lnTo>
                  <a:pt x="147561" y="39719"/>
                </a:lnTo>
                <a:lnTo>
                  <a:pt x="151697" y="42096"/>
                </a:lnTo>
                <a:lnTo>
                  <a:pt x="153980" y="46850"/>
                </a:lnTo>
                <a:lnTo>
                  <a:pt x="155358" y="49703"/>
                </a:lnTo>
                <a:lnTo>
                  <a:pt x="156048" y="53458"/>
                </a:lnTo>
                <a:lnTo>
                  <a:pt x="156048" y="106252"/>
                </a:lnTo>
                <a:lnTo>
                  <a:pt x="169100" y="106252"/>
                </a:lnTo>
                <a:lnTo>
                  <a:pt x="169100" y="49560"/>
                </a:lnTo>
                <a:lnTo>
                  <a:pt x="168053" y="43641"/>
                </a:lnTo>
                <a:lnTo>
                  <a:pt x="165962" y="39505"/>
                </a:lnTo>
                <a:lnTo>
                  <a:pt x="162158" y="31946"/>
                </a:lnTo>
                <a:lnTo>
                  <a:pt x="154836" y="28167"/>
                </a:lnTo>
                <a:lnTo>
                  <a:pt x="139050" y="28167"/>
                </a:lnTo>
                <a:lnTo>
                  <a:pt x="134557" y="29142"/>
                </a:lnTo>
                <a:lnTo>
                  <a:pt x="130515" y="31091"/>
                </a:lnTo>
                <a:lnTo>
                  <a:pt x="126474" y="33040"/>
                </a:lnTo>
                <a:lnTo>
                  <a:pt x="122647" y="36249"/>
                </a:lnTo>
                <a:lnTo>
                  <a:pt x="119033" y="40718"/>
                </a:lnTo>
                <a:lnTo>
                  <a:pt x="119033" y="29878"/>
                </a:lnTo>
                <a:lnTo>
                  <a:pt x="106837" y="29878"/>
                </a:lnTo>
                <a:lnTo>
                  <a:pt x="106837" y="106252"/>
                </a:lnTo>
                <a:lnTo>
                  <a:pt x="119675" y="106252"/>
                </a:lnTo>
                <a:close/>
              </a:path>
              <a:path w="1227657" h="109033">
                <a:moveTo>
                  <a:pt x="192397" y="1497"/>
                </a:moveTo>
                <a:lnTo>
                  <a:pt x="192397" y="106252"/>
                </a:lnTo>
                <a:lnTo>
                  <a:pt x="205235" y="106252"/>
                </a:lnTo>
                <a:lnTo>
                  <a:pt x="205235" y="1497"/>
                </a:lnTo>
                <a:lnTo>
                  <a:pt x="192397" y="1497"/>
                </a:lnTo>
                <a:close/>
              </a:path>
              <a:path w="1227657" h="109033">
                <a:moveTo>
                  <a:pt x="248740" y="41490"/>
                </a:moveTo>
                <a:lnTo>
                  <a:pt x="253685" y="39363"/>
                </a:lnTo>
                <a:lnTo>
                  <a:pt x="267807" y="39363"/>
                </a:lnTo>
                <a:lnTo>
                  <a:pt x="273679" y="42453"/>
                </a:lnTo>
                <a:lnTo>
                  <a:pt x="277197" y="48633"/>
                </a:lnTo>
                <a:lnTo>
                  <a:pt x="279099" y="51961"/>
                </a:lnTo>
                <a:lnTo>
                  <a:pt x="280312" y="56406"/>
                </a:lnTo>
                <a:lnTo>
                  <a:pt x="280835" y="61968"/>
                </a:lnTo>
                <a:lnTo>
                  <a:pt x="238399" y="61968"/>
                </a:lnTo>
                <a:lnTo>
                  <a:pt x="238637" y="55408"/>
                </a:lnTo>
                <a:lnTo>
                  <a:pt x="234263" y="39648"/>
                </a:lnTo>
                <a:lnTo>
                  <a:pt x="230768" y="44356"/>
                </a:lnTo>
                <a:lnTo>
                  <a:pt x="225900" y="55817"/>
                </a:lnTo>
                <a:lnTo>
                  <a:pt x="224278" y="69527"/>
                </a:lnTo>
                <a:lnTo>
                  <a:pt x="224573" y="75734"/>
                </a:lnTo>
                <a:lnTo>
                  <a:pt x="227686" y="88581"/>
                </a:lnTo>
                <a:lnTo>
                  <a:pt x="234191" y="98586"/>
                </a:lnTo>
                <a:lnTo>
                  <a:pt x="245612" y="106544"/>
                </a:lnTo>
                <a:lnTo>
                  <a:pt x="258369" y="108962"/>
                </a:lnTo>
                <a:lnTo>
                  <a:pt x="262267" y="108962"/>
                </a:lnTo>
                <a:lnTo>
                  <a:pt x="265762" y="108581"/>
                </a:lnTo>
                <a:lnTo>
                  <a:pt x="268853" y="107821"/>
                </a:lnTo>
                <a:lnTo>
                  <a:pt x="274606" y="106490"/>
                </a:lnTo>
                <a:lnTo>
                  <a:pt x="279432" y="103923"/>
                </a:lnTo>
                <a:lnTo>
                  <a:pt x="283331" y="100119"/>
                </a:lnTo>
                <a:lnTo>
                  <a:pt x="285660" y="97932"/>
                </a:lnTo>
                <a:lnTo>
                  <a:pt x="287765" y="95116"/>
                </a:lnTo>
                <a:lnTo>
                  <a:pt x="289643" y="91669"/>
                </a:lnTo>
                <a:lnTo>
                  <a:pt x="291520" y="88222"/>
                </a:lnTo>
                <a:lnTo>
                  <a:pt x="292626" y="85097"/>
                </a:lnTo>
                <a:lnTo>
                  <a:pt x="292959" y="82292"/>
                </a:lnTo>
                <a:lnTo>
                  <a:pt x="280335" y="82292"/>
                </a:lnTo>
                <a:lnTo>
                  <a:pt x="279384" y="85667"/>
                </a:lnTo>
                <a:lnTo>
                  <a:pt x="277768" y="88638"/>
                </a:lnTo>
                <a:lnTo>
                  <a:pt x="275486" y="91205"/>
                </a:lnTo>
                <a:lnTo>
                  <a:pt x="271492" y="95627"/>
                </a:lnTo>
                <a:lnTo>
                  <a:pt x="266142" y="97837"/>
                </a:lnTo>
                <a:lnTo>
                  <a:pt x="252259" y="97837"/>
                </a:lnTo>
                <a:lnTo>
                  <a:pt x="246958" y="95496"/>
                </a:lnTo>
                <a:lnTo>
                  <a:pt x="243534" y="90813"/>
                </a:lnTo>
                <a:lnTo>
                  <a:pt x="240111" y="86130"/>
                </a:lnTo>
                <a:lnTo>
                  <a:pt x="238280" y="79915"/>
                </a:lnTo>
                <a:lnTo>
                  <a:pt x="238042" y="72166"/>
                </a:lnTo>
                <a:lnTo>
                  <a:pt x="294029" y="72166"/>
                </a:lnTo>
                <a:lnTo>
                  <a:pt x="294029" y="64464"/>
                </a:lnTo>
                <a:lnTo>
                  <a:pt x="293648" y="58854"/>
                </a:lnTo>
                <a:lnTo>
                  <a:pt x="292888" y="55336"/>
                </a:lnTo>
                <a:lnTo>
                  <a:pt x="292032" y="50202"/>
                </a:lnTo>
                <a:lnTo>
                  <a:pt x="290320" y="45709"/>
                </a:lnTo>
                <a:lnTo>
                  <a:pt x="287753" y="41859"/>
                </a:lnTo>
                <a:lnTo>
                  <a:pt x="285090" y="37818"/>
                </a:lnTo>
                <a:lnTo>
                  <a:pt x="281215" y="34526"/>
                </a:lnTo>
                <a:lnTo>
                  <a:pt x="276127" y="31982"/>
                </a:lnTo>
                <a:lnTo>
                  <a:pt x="271040" y="29439"/>
                </a:lnTo>
                <a:lnTo>
                  <a:pt x="265786" y="28167"/>
                </a:lnTo>
                <a:lnTo>
                  <a:pt x="260366" y="28167"/>
                </a:lnTo>
                <a:lnTo>
                  <a:pt x="256916" y="28304"/>
                </a:lnTo>
                <a:lnTo>
                  <a:pt x="248740" y="41490"/>
                </a:lnTo>
                <a:close/>
              </a:path>
              <a:path w="1227657" h="109033">
                <a:moveTo>
                  <a:pt x="238637" y="55408"/>
                </a:moveTo>
                <a:lnTo>
                  <a:pt x="240753" y="50000"/>
                </a:lnTo>
                <a:lnTo>
                  <a:pt x="244747" y="45745"/>
                </a:lnTo>
                <a:lnTo>
                  <a:pt x="248740" y="41490"/>
                </a:lnTo>
                <a:lnTo>
                  <a:pt x="256916" y="28304"/>
                </a:lnTo>
                <a:lnTo>
                  <a:pt x="244373" y="31699"/>
                </a:lnTo>
                <a:lnTo>
                  <a:pt x="234263" y="39648"/>
                </a:lnTo>
                <a:lnTo>
                  <a:pt x="238637" y="55408"/>
                </a:lnTo>
                <a:close/>
              </a:path>
              <a:path w="1227657" h="109033">
                <a:moveTo>
                  <a:pt x="375809" y="29878"/>
                </a:moveTo>
                <a:lnTo>
                  <a:pt x="361759" y="29878"/>
                </a:lnTo>
                <a:lnTo>
                  <a:pt x="340434" y="92061"/>
                </a:lnTo>
                <a:lnTo>
                  <a:pt x="320037" y="29878"/>
                </a:lnTo>
                <a:lnTo>
                  <a:pt x="305131" y="29878"/>
                </a:lnTo>
                <a:lnTo>
                  <a:pt x="333303" y="106252"/>
                </a:lnTo>
                <a:lnTo>
                  <a:pt x="346996" y="106252"/>
                </a:lnTo>
                <a:lnTo>
                  <a:pt x="375809" y="29878"/>
                </a:lnTo>
                <a:close/>
              </a:path>
              <a:path w="1227657" h="109033">
                <a:moveTo>
                  <a:pt x="406976" y="41490"/>
                </a:moveTo>
                <a:lnTo>
                  <a:pt x="411921" y="39363"/>
                </a:lnTo>
                <a:lnTo>
                  <a:pt x="426042" y="39363"/>
                </a:lnTo>
                <a:lnTo>
                  <a:pt x="431914" y="42453"/>
                </a:lnTo>
                <a:lnTo>
                  <a:pt x="435433" y="48633"/>
                </a:lnTo>
                <a:lnTo>
                  <a:pt x="437335" y="51961"/>
                </a:lnTo>
                <a:lnTo>
                  <a:pt x="438547" y="56406"/>
                </a:lnTo>
                <a:lnTo>
                  <a:pt x="439070" y="61968"/>
                </a:lnTo>
                <a:lnTo>
                  <a:pt x="396635" y="61968"/>
                </a:lnTo>
                <a:lnTo>
                  <a:pt x="396872" y="55408"/>
                </a:lnTo>
                <a:lnTo>
                  <a:pt x="392498" y="39648"/>
                </a:lnTo>
                <a:lnTo>
                  <a:pt x="389004" y="44356"/>
                </a:lnTo>
                <a:lnTo>
                  <a:pt x="384136" y="55817"/>
                </a:lnTo>
                <a:lnTo>
                  <a:pt x="382513" y="69527"/>
                </a:lnTo>
                <a:lnTo>
                  <a:pt x="382809" y="75734"/>
                </a:lnTo>
                <a:lnTo>
                  <a:pt x="385922" y="88581"/>
                </a:lnTo>
                <a:lnTo>
                  <a:pt x="392427" y="98586"/>
                </a:lnTo>
                <a:lnTo>
                  <a:pt x="403847" y="106544"/>
                </a:lnTo>
                <a:lnTo>
                  <a:pt x="416604" y="108962"/>
                </a:lnTo>
                <a:lnTo>
                  <a:pt x="420503" y="108962"/>
                </a:lnTo>
                <a:lnTo>
                  <a:pt x="423998" y="108582"/>
                </a:lnTo>
                <a:lnTo>
                  <a:pt x="427088" y="107821"/>
                </a:lnTo>
                <a:lnTo>
                  <a:pt x="432841" y="106490"/>
                </a:lnTo>
                <a:lnTo>
                  <a:pt x="437667" y="103923"/>
                </a:lnTo>
                <a:lnTo>
                  <a:pt x="441566" y="100119"/>
                </a:lnTo>
                <a:lnTo>
                  <a:pt x="443896" y="97932"/>
                </a:lnTo>
                <a:lnTo>
                  <a:pt x="446000" y="95116"/>
                </a:lnTo>
                <a:lnTo>
                  <a:pt x="447878" y="91669"/>
                </a:lnTo>
                <a:lnTo>
                  <a:pt x="449756" y="88222"/>
                </a:lnTo>
                <a:lnTo>
                  <a:pt x="450862" y="85097"/>
                </a:lnTo>
                <a:lnTo>
                  <a:pt x="451194" y="82292"/>
                </a:lnTo>
                <a:lnTo>
                  <a:pt x="438571" y="82292"/>
                </a:lnTo>
                <a:lnTo>
                  <a:pt x="437620" y="85667"/>
                </a:lnTo>
                <a:lnTo>
                  <a:pt x="436003" y="88638"/>
                </a:lnTo>
                <a:lnTo>
                  <a:pt x="433721" y="91205"/>
                </a:lnTo>
                <a:lnTo>
                  <a:pt x="429727" y="95627"/>
                </a:lnTo>
                <a:lnTo>
                  <a:pt x="424378" y="97837"/>
                </a:lnTo>
                <a:lnTo>
                  <a:pt x="410494" y="97837"/>
                </a:lnTo>
                <a:lnTo>
                  <a:pt x="405193" y="95496"/>
                </a:lnTo>
                <a:lnTo>
                  <a:pt x="401770" y="90813"/>
                </a:lnTo>
                <a:lnTo>
                  <a:pt x="398346" y="86131"/>
                </a:lnTo>
                <a:lnTo>
                  <a:pt x="396516" y="79915"/>
                </a:lnTo>
                <a:lnTo>
                  <a:pt x="396278" y="72166"/>
                </a:lnTo>
                <a:lnTo>
                  <a:pt x="452264" y="72166"/>
                </a:lnTo>
                <a:lnTo>
                  <a:pt x="452264" y="64464"/>
                </a:lnTo>
                <a:lnTo>
                  <a:pt x="451884" y="58854"/>
                </a:lnTo>
                <a:lnTo>
                  <a:pt x="451123" y="55336"/>
                </a:lnTo>
                <a:lnTo>
                  <a:pt x="450267" y="50202"/>
                </a:lnTo>
                <a:lnTo>
                  <a:pt x="448556" y="45709"/>
                </a:lnTo>
                <a:lnTo>
                  <a:pt x="445988" y="41859"/>
                </a:lnTo>
                <a:lnTo>
                  <a:pt x="443325" y="37818"/>
                </a:lnTo>
                <a:lnTo>
                  <a:pt x="439450" y="34526"/>
                </a:lnTo>
                <a:lnTo>
                  <a:pt x="434363" y="31982"/>
                </a:lnTo>
                <a:lnTo>
                  <a:pt x="429275" y="29439"/>
                </a:lnTo>
                <a:lnTo>
                  <a:pt x="424022" y="28167"/>
                </a:lnTo>
                <a:lnTo>
                  <a:pt x="418601" y="28167"/>
                </a:lnTo>
                <a:lnTo>
                  <a:pt x="415152" y="28304"/>
                </a:lnTo>
                <a:lnTo>
                  <a:pt x="406976" y="41490"/>
                </a:lnTo>
                <a:close/>
              </a:path>
              <a:path w="1227657" h="109033">
                <a:moveTo>
                  <a:pt x="396872" y="55408"/>
                </a:moveTo>
                <a:lnTo>
                  <a:pt x="398988" y="50000"/>
                </a:lnTo>
                <a:lnTo>
                  <a:pt x="402982" y="45745"/>
                </a:lnTo>
                <a:lnTo>
                  <a:pt x="406976" y="41490"/>
                </a:lnTo>
                <a:lnTo>
                  <a:pt x="415152" y="28304"/>
                </a:lnTo>
                <a:lnTo>
                  <a:pt x="402608" y="31699"/>
                </a:lnTo>
                <a:lnTo>
                  <a:pt x="392498" y="39648"/>
                </a:lnTo>
                <a:lnTo>
                  <a:pt x="396872" y="55408"/>
                </a:lnTo>
                <a:close/>
              </a:path>
              <a:path w="1227657" h="109033">
                <a:moveTo>
                  <a:pt x="472353" y="29878"/>
                </a:moveTo>
                <a:lnTo>
                  <a:pt x="472353" y="106252"/>
                </a:lnTo>
                <a:lnTo>
                  <a:pt x="485190" y="106252"/>
                </a:lnTo>
                <a:lnTo>
                  <a:pt x="485190" y="56905"/>
                </a:lnTo>
                <a:lnTo>
                  <a:pt x="486926" y="52115"/>
                </a:lnTo>
                <a:lnTo>
                  <a:pt x="490397" y="47956"/>
                </a:lnTo>
                <a:lnTo>
                  <a:pt x="493868" y="43796"/>
                </a:lnTo>
                <a:lnTo>
                  <a:pt x="498836" y="41716"/>
                </a:lnTo>
                <a:lnTo>
                  <a:pt x="506765" y="41740"/>
                </a:lnTo>
                <a:lnTo>
                  <a:pt x="509511" y="42073"/>
                </a:lnTo>
                <a:lnTo>
                  <a:pt x="509511" y="28524"/>
                </a:lnTo>
                <a:lnTo>
                  <a:pt x="508132" y="28381"/>
                </a:lnTo>
                <a:lnTo>
                  <a:pt x="505374" y="28167"/>
                </a:lnTo>
                <a:lnTo>
                  <a:pt x="500287" y="28167"/>
                </a:lnTo>
                <a:lnTo>
                  <a:pt x="495793" y="30009"/>
                </a:lnTo>
                <a:lnTo>
                  <a:pt x="491894" y="33694"/>
                </a:lnTo>
                <a:lnTo>
                  <a:pt x="487996" y="37378"/>
                </a:lnTo>
                <a:lnTo>
                  <a:pt x="485547" y="40504"/>
                </a:lnTo>
                <a:lnTo>
                  <a:pt x="484548" y="43071"/>
                </a:lnTo>
                <a:lnTo>
                  <a:pt x="484548" y="29878"/>
                </a:lnTo>
                <a:lnTo>
                  <a:pt x="472353" y="29878"/>
                </a:lnTo>
                <a:close/>
              </a:path>
              <a:path w="1227657" h="109033">
                <a:moveTo>
                  <a:pt x="540868" y="41490"/>
                </a:moveTo>
                <a:lnTo>
                  <a:pt x="545812" y="39363"/>
                </a:lnTo>
                <a:lnTo>
                  <a:pt x="559934" y="39363"/>
                </a:lnTo>
                <a:lnTo>
                  <a:pt x="565806" y="42453"/>
                </a:lnTo>
                <a:lnTo>
                  <a:pt x="569324" y="48633"/>
                </a:lnTo>
                <a:lnTo>
                  <a:pt x="571226" y="51961"/>
                </a:lnTo>
                <a:lnTo>
                  <a:pt x="572439" y="56406"/>
                </a:lnTo>
                <a:lnTo>
                  <a:pt x="572962" y="61968"/>
                </a:lnTo>
                <a:lnTo>
                  <a:pt x="530526" y="61968"/>
                </a:lnTo>
                <a:lnTo>
                  <a:pt x="530764" y="55408"/>
                </a:lnTo>
                <a:lnTo>
                  <a:pt x="526390" y="39648"/>
                </a:lnTo>
                <a:lnTo>
                  <a:pt x="522896" y="44356"/>
                </a:lnTo>
                <a:lnTo>
                  <a:pt x="518028" y="55817"/>
                </a:lnTo>
                <a:lnTo>
                  <a:pt x="516405" y="69527"/>
                </a:lnTo>
                <a:lnTo>
                  <a:pt x="516701" y="75734"/>
                </a:lnTo>
                <a:lnTo>
                  <a:pt x="519813" y="88581"/>
                </a:lnTo>
                <a:lnTo>
                  <a:pt x="526318" y="98586"/>
                </a:lnTo>
                <a:lnTo>
                  <a:pt x="537739" y="106544"/>
                </a:lnTo>
                <a:lnTo>
                  <a:pt x="550496" y="108962"/>
                </a:lnTo>
                <a:lnTo>
                  <a:pt x="554394" y="108962"/>
                </a:lnTo>
                <a:lnTo>
                  <a:pt x="557889" y="108582"/>
                </a:lnTo>
                <a:lnTo>
                  <a:pt x="560980" y="107821"/>
                </a:lnTo>
                <a:lnTo>
                  <a:pt x="566733" y="106490"/>
                </a:lnTo>
                <a:lnTo>
                  <a:pt x="571559" y="103923"/>
                </a:lnTo>
                <a:lnTo>
                  <a:pt x="575458" y="100119"/>
                </a:lnTo>
                <a:lnTo>
                  <a:pt x="577788" y="97932"/>
                </a:lnTo>
                <a:lnTo>
                  <a:pt x="579892" y="95116"/>
                </a:lnTo>
                <a:lnTo>
                  <a:pt x="581770" y="91669"/>
                </a:lnTo>
                <a:lnTo>
                  <a:pt x="583648" y="88222"/>
                </a:lnTo>
                <a:lnTo>
                  <a:pt x="584753" y="85097"/>
                </a:lnTo>
                <a:lnTo>
                  <a:pt x="585086" y="82292"/>
                </a:lnTo>
                <a:lnTo>
                  <a:pt x="572462" y="82292"/>
                </a:lnTo>
                <a:lnTo>
                  <a:pt x="571512" y="85667"/>
                </a:lnTo>
                <a:lnTo>
                  <a:pt x="569895" y="88638"/>
                </a:lnTo>
                <a:lnTo>
                  <a:pt x="567613" y="91205"/>
                </a:lnTo>
                <a:lnTo>
                  <a:pt x="563619" y="95627"/>
                </a:lnTo>
                <a:lnTo>
                  <a:pt x="558270" y="97837"/>
                </a:lnTo>
                <a:lnTo>
                  <a:pt x="544386" y="97837"/>
                </a:lnTo>
                <a:lnTo>
                  <a:pt x="539085" y="95496"/>
                </a:lnTo>
                <a:lnTo>
                  <a:pt x="535661" y="90813"/>
                </a:lnTo>
                <a:lnTo>
                  <a:pt x="532238" y="86131"/>
                </a:lnTo>
                <a:lnTo>
                  <a:pt x="530408" y="79915"/>
                </a:lnTo>
                <a:lnTo>
                  <a:pt x="530169" y="72166"/>
                </a:lnTo>
                <a:lnTo>
                  <a:pt x="586156" y="72166"/>
                </a:lnTo>
                <a:lnTo>
                  <a:pt x="586156" y="64464"/>
                </a:lnTo>
                <a:lnTo>
                  <a:pt x="585775" y="58854"/>
                </a:lnTo>
                <a:lnTo>
                  <a:pt x="585015" y="55336"/>
                </a:lnTo>
                <a:lnTo>
                  <a:pt x="584159" y="50202"/>
                </a:lnTo>
                <a:lnTo>
                  <a:pt x="582447" y="45709"/>
                </a:lnTo>
                <a:lnTo>
                  <a:pt x="579880" y="41859"/>
                </a:lnTo>
                <a:lnTo>
                  <a:pt x="577217" y="37818"/>
                </a:lnTo>
                <a:lnTo>
                  <a:pt x="573342" y="34526"/>
                </a:lnTo>
                <a:lnTo>
                  <a:pt x="568255" y="31982"/>
                </a:lnTo>
                <a:lnTo>
                  <a:pt x="563167" y="29439"/>
                </a:lnTo>
                <a:lnTo>
                  <a:pt x="557913" y="28167"/>
                </a:lnTo>
                <a:lnTo>
                  <a:pt x="552493" y="28167"/>
                </a:lnTo>
                <a:lnTo>
                  <a:pt x="549043" y="28304"/>
                </a:lnTo>
                <a:lnTo>
                  <a:pt x="540868" y="41490"/>
                </a:lnTo>
                <a:close/>
              </a:path>
              <a:path w="1227657" h="109033">
                <a:moveTo>
                  <a:pt x="530764" y="55408"/>
                </a:moveTo>
                <a:lnTo>
                  <a:pt x="532880" y="50000"/>
                </a:lnTo>
                <a:lnTo>
                  <a:pt x="536874" y="45745"/>
                </a:lnTo>
                <a:lnTo>
                  <a:pt x="540868" y="41490"/>
                </a:lnTo>
                <a:lnTo>
                  <a:pt x="549043" y="28304"/>
                </a:lnTo>
                <a:lnTo>
                  <a:pt x="536500" y="31699"/>
                </a:lnTo>
                <a:lnTo>
                  <a:pt x="526390" y="39648"/>
                </a:lnTo>
                <a:lnTo>
                  <a:pt x="530764" y="55408"/>
                </a:lnTo>
                <a:close/>
              </a:path>
              <a:path w="1227657" h="109033">
                <a:moveTo>
                  <a:pt x="600467" y="69670"/>
                </a:moveTo>
                <a:lnTo>
                  <a:pt x="600691" y="75016"/>
                </a:lnTo>
                <a:lnTo>
                  <a:pt x="603582" y="87890"/>
                </a:lnTo>
                <a:lnTo>
                  <a:pt x="609810" y="98230"/>
                </a:lnTo>
                <a:lnTo>
                  <a:pt x="616039" y="105384"/>
                </a:lnTo>
                <a:lnTo>
                  <a:pt x="615754" y="83979"/>
                </a:lnTo>
                <a:lnTo>
                  <a:pt x="614018" y="77134"/>
                </a:lnTo>
                <a:lnTo>
                  <a:pt x="614018" y="59353"/>
                </a:lnTo>
                <a:lnTo>
                  <a:pt x="616027" y="52080"/>
                </a:lnTo>
                <a:lnTo>
                  <a:pt x="620045" y="47136"/>
                </a:lnTo>
                <a:lnTo>
                  <a:pt x="624062" y="42191"/>
                </a:lnTo>
                <a:lnTo>
                  <a:pt x="629305" y="39719"/>
                </a:lnTo>
                <a:lnTo>
                  <a:pt x="641572" y="39719"/>
                </a:lnTo>
                <a:lnTo>
                  <a:pt x="646445" y="42037"/>
                </a:lnTo>
                <a:lnTo>
                  <a:pt x="650391" y="46672"/>
                </a:lnTo>
                <a:lnTo>
                  <a:pt x="654338" y="51307"/>
                </a:lnTo>
                <a:lnTo>
                  <a:pt x="656311" y="58450"/>
                </a:lnTo>
                <a:lnTo>
                  <a:pt x="656311" y="77657"/>
                </a:lnTo>
                <a:lnTo>
                  <a:pt x="654397" y="84990"/>
                </a:lnTo>
                <a:lnTo>
                  <a:pt x="650570" y="90100"/>
                </a:lnTo>
                <a:lnTo>
                  <a:pt x="646742" y="95211"/>
                </a:lnTo>
                <a:lnTo>
                  <a:pt x="641881" y="107916"/>
                </a:lnTo>
                <a:lnTo>
                  <a:pt x="645970" y="105824"/>
                </a:lnTo>
                <a:lnTo>
                  <a:pt x="650059" y="103732"/>
                </a:lnTo>
                <a:lnTo>
                  <a:pt x="653601" y="100333"/>
                </a:lnTo>
                <a:lnTo>
                  <a:pt x="656596" y="95627"/>
                </a:lnTo>
                <a:lnTo>
                  <a:pt x="656596" y="106252"/>
                </a:lnTo>
                <a:lnTo>
                  <a:pt x="668150" y="106252"/>
                </a:lnTo>
                <a:lnTo>
                  <a:pt x="668150" y="1140"/>
                </a:lnTo>
                <a:lnTo>
                  <a:pt x="655812" y="1140"/>
                </a:lnTo>
                <a:lnTo>
                  <a:pt x="655812" y="39719"/>
                </a:lnTo>
                <a:lnTo>
                  <a:pt x="652912" y="36154"/>
                </a:lnTo>
                <a:lnTo>
                  <a:pt x="650320" y="33658"/>
                </a:lnTo>
                <a:lnTo>
                  <a:pt x="648038" y="32232"/>
                </a:lnTo>
                <a:lnTo>
                  <a:pt x="644092" y="29760"/>
                </a:lnTo>
                <a:lnTo>
                  <a:pt x="639194" y="28524"/>
                </a:lnTo>
                <a:lnTo>
                  <a:pt x="631226" y="28580"/>
                </a:lnTo>
                <a:lnTo>
                  <a:pt x="618521" y="32011"/>
                </a:lnTo>
                <a:lnTo>
                  <a:pt x="608990" y="40753"/>
                </a:lnTo>
                <a:lnTo>
                  <a:pt x="606518" y="44715"/>
                </a:lnTo>
                <a:lnTo>
                  <a:pt x="601980" y="56401"/>
                </a:lnTo>
                <a:lnTo>
                  <a:pt x="600467" y="69670"/>
                </a:lnTo>
                <a:close/>
              </a:path>
              <a:path w="1227657" h="109033">
                <a:moveTo>
                  <a:pt x="622696" y="95009"/>
                </a:moveTo>
                <a:lnTo>
                  <a:pt x="619225" y="89494"/>
                </a:lnTo>
                <a:lnTo>
                  <a:pt x="615754" y="83979"/>
                </a:lnTo>
                <a:lnTo>
                  <a:pt x="616039" y="105384"/>
                </a:lnTo>
                <a:lnTo>
                  <a:pt x="623409" y="108962"/>
                </a:lnTo>
                <a:lnTo>
                  <a:pt x="637197" y="108962"/>
                </a:lnTo>
                <a:lnTo>
                  <a:pt x="641881" y="107916"/>
                </a:lnTo>
                <a:lnTo>
                  <a:pt x="646742" y="95211"/>
                </a:lnTo>
                <a:lnTo>
                  <a:pt x="641857" y="97766"/>
                </a:lnTo>
                <a:lnTo>
                  <a:pt x="628258" y="97766"/>
                </a:lnTo>
                <a:lnTo>
                  <a:pt x="622696" y="95009"/>
                </a:lnTo>
                <a:close/>
              </a:path>
              <a:path w="1227657" h="109033">
                <a:moveTo>
                  <a:pt x="792176" y="62230"/>
                </a:moveTo>
                <a:lnTo>
                  <a:pt x="787897" y="40670"/>
                </a:lnTo>
                <a:lnTo>
                  <a:pt x="782667" y="43285"/>
                </a:lnTo>
                <a:lnTo>
                  <a:pt x="779338" y="44949"/>
                </a:lnTo>
                <a:lnTo>
                  <a:pt x="774679" y="45781"/>
                </a:lnTo>
                <a:lnTo>
                  <a:pt x="771042" y="57262"/>
                </a:lnTo>
                <a:lnTo>
                  <a:pt x="776985" y="57262"/>
                </a:lnTo>
                <a:lnTo>
                  <a:pt x="781763" y="57999"/>
                </a:lnTo>
                <a:lnTo>
                  <a:pt x="785376" y="59472"/>
                </a:lnTo>
                <a:lnTo>
                  <a:pt x="792176" y="62230"/>
                </a:lnTo>
                <a:close/>
              </a:path>
              <a:path w="1227657" h="109033">
                <a:moveTo>
                  <a:pt x="794320" y="101688"/>
                </a:moveTo>
                <a:lnTo>
                  <a:pt x="803421" y="93987"/>
                </a:lnTo>
                <a:lnTo>
                  <a:pt x="807652" y="88519"/>
                </a:lnTo>
                <a:lnTo>
                  <a:pt x="809768" y="82411"/>
                </a:lnTo>
                <a:lnTo>
                  <a:pt x="809768" y="67625"/>
                </a:lnTo>
                <a:lnTo>
                  <a:pt x="807415" y="61326"/>
                </a:lnTo>
                <a:lnTo>
                  <a:pt x="802708" y="56763"/>
                </a:lnTo>
                <a:lnTo>
                  <a:pt x="800045" y="54195"/>
                </a:lnTo>
                <a:lnTo>
                  <a:pt x="796027" y="51890"/>
                </a:lnTo>
                <a:lnTo>
                  <a:pt x="790654" y="49846"/>
                </a:lnTo>
                <a:lnTo>
                  <a:pt x="794316" y="47991"/>
                </a:lnTo>
                <a:lnTo>
                  <a:pt x="797121" y="45947"/>
                </a:lnTo>
                <a:lnTo>
                  <a:pt x="799070" y="43713"/>
                </a:lnTo>
                <a:lnTo>
                  <a:pt x="802826" y="39482"/>
                </a:lnTo>
                <a:lnTo>
                  <a:pt x="804705" y="34062"/>
                </a:lnTo>
                <a:lnTo>
                  <a:pt x="804705" y="21797"/>
                </a:lnTo>
                <a:lnTo>
                  <a:pt x="803183" y="16805"/>
                </a:lnTo>
                <a:lnTo>
                  <a:pt x="800140" y="12479"/>
                </a:lnTo>
                <a:lnTo>
                  <a:pt x="788304" y="3695"/>
                </a:lnTo>
                <a:lnTo>
                  <a:pt x="773966" y="1497"/>
                </a:lnTo>
                <a:lnTo>
                  <a:pt x="728963" y="1497"/>
                </a:lnTo>
                <a:lnTo>
                  <a:pt x="728963" y="106252"/>
                </a:lnTo>
                <a:lnTo>
                  <a:pt x="742870" y="94129"/>
                </a:lnTo>
                <a:lnTo>
                  <a:pt x="742870" y="57262"/>
                </a:lnTo>
                <a:lnTo>
                  <a:pt x="771042" y="57262"/>
                </a:lnTo>
                <a:lnTo>
                  <a:pt x="774679" y="45781"/>
                </a:lnTo>
                <a:lnTo>
                  <a:pt x="742870" y="45781"/>
                </a:lnTo>
                <a:lnTo>
                  <a:pt x="742870" y="13335"/>
                </a:lnTo>
                <a:lnTo>
                  <a:pt x="774370" y="13335"/>
                </a:lnTo>
                <a:lnTo>
                  <a:pt x="779029" y="14000"/>
                </a:lnTo>
                <a:lnTo>
                  <a:pt x="782167" y="15331"/>
                </a:lnTo>
                <a:lnTo>
                  <a:pt x="787730" y="17708"/>
                </a:lnTo>
                <a:lnTo>
                  <a:pt x="790512" y="22320"/>
                </a:lnTo>
                <a:lnTo>
                  <a:pt x="790512" y="35964"/>
                </a:lnTo>
                <a:lnTo>
                  <a:pt x="787897" y="40670"/>
                </a:lnTo>
                <a:lnTo>
                  <a:pt x="792176" y="62230"/>
                </a:lnTo>
                <a:lnTo>
                  <a:pt x="795576" y="67412"/>
                </a:lnTo>
                <a:lnTo>
                  <a:pt x="795576" y="79534"/>
                </a:lnTo>
                <a:lnTo>
                  <a:pt x="794411" y="83385"/>
                </a:lnTo>
                <a:lnTo>
                  <a:pt x="792081" y="86570"/>
                </a:lnTo>
                <a:lnTo>
                  <a:pt x="788372" y="91610"/>
                </a:lnTo>
                <a:lnTo>
                  <a:pt x="782167" y="94129"/>
                </a:lnTo>
                <a:lnTo>
                  <a:pt x="781813" y="105658"/>
                </a:lnTo>
                <a:lnTo>
                  <a:pt x="794320" y="101688"/>
                </a:lnTo>
                <a:close/>
              </a:path>
              <a:path w="1227657" h="109033">
                <a:moveTo>
                  <a:pt x="773466" y="94129"/>
                </a:moveTo>
                <a:lnTo>
                  <a:pt x="742870" y="94129"/>
                </a:lnTo>
                <a:lnTo>
                  <a:pt x="728963" y="106252"/>
                </a:lnTo>
                <a:lnTo>
                  <a:pt x="773252" y="106252"/>
                </a:lnTo>
                <a:lnTo>
                  <a:pt x="781813" y="105658"/>
                </a:lnTo>
                <a:lnTo>
                  <a:pt x="782167" y="94129"/>
                </a:lnTo>
                <a:lnTo>
                  <a:pt x="773466" y="94129"/>
                </a:lnTo>
                <a:close/>
              </a:path>
              <a:path w="1227657" h="109033">
                <a:moveTo>
                  <a:pt x="845167" y="41490"/>
                </a:moveTo>
                <a:lnTo>
                  <a:pt x="850111" y="39363"/>
                </a:lnTo>
                <a:lnTo>
                  <a:pt x="864233" y="39363"/>
                </a:lnTo>
                <a:lnTo>
                  <a:pt x="870105" y="42453"/>
                </a:lnTo>
                <a:lnTo>
                  <a:pt x="873623" y="48633"/>
                </a:lnTo>
                <a:lnTo>
                  <a:pt x="875525" y="51961"/>
                </a:lnTo>
                <a:lnTo>
                  <a:pt x="876738" y="56406"/>
                </a:lnTo>
                <a:lnTo>
                  <a:pt x="877261" y="61968"/>
                </a:lnTo>
                <a:lnTo>
                  <a:pt x="834825" y="61968"/>
                </a:lnTo>
                <a:lnTo>
                  <a:pt x="835063" y="55408"/>
                </a:lnTo>
                <a:lnTo>
                  <a:pt x="830689" y="39648"/>
                </a:lnTo>
                <a:lnTo>
                  <a:pt x="827195" y="44356"/>
                </a:lnTo>
                <a:lnTo>
                  <a:pt x="822327" y="55818"/>
                </a:lnTo>
                <a:lnTo>
                  <a:pt x="820704" y="69527"/>
                </a:lnTo>
                <a:lnTo>
                  <a:pt x="821000" y="75734"/>
                </a:lnTo>
                <a:lnTo>
                  <a:pt x="824113" y="88581"/>
                </a:lnTo>
                <a:lnTo>
                  <a:pt x="830618" y="98586"/>
                </a:lnTo>
                <a:lnTo>
                  <a:pt x="842038" y="106544"/>
                </a:lnTo>
                <a:lnTo>
                  <a:pt x="854795" y="108962"/>
                </a:lnTo>
                <a:lnTo>
                  <a:pt x="858694" y="108962"/>
                </a:lnTo>
                <a:lnTo>
                  <a:pt x="862189" y="108582"/>
                </a:lnTo>
                <a:lnTo>
                  <a:pt x="865279" y="107821"/>
                </a:lnTo>
                <a:lnTo>
                  <a:pt x="871032" y="106490"/>
                </a:lnTo>
                <a:lnTo>
                  <a:pt x="875858" y="103923"/>
                </a:lnTo>
                <a:lnTo>
                  <a:pt x="879757" y="100119"/>
                </a:lnTo>
                <a:lnTo>
                  <a:pt x="882087" y="97932"/>
                </a:lnTo>
                <a:lnTo>
                  <a:pt x="884191" y="95116"/>
                </a:lnTo>
                <a:lnTo>
                  <a:pt x="886069" y="91669"/>
                </a:lnTo>
                <a:lnTo>
                  <a:pt x="887947" y="88222"/>
                </a:lnTo>
                <a:lnTo>
                  <a:pt x="889053" y="85097"/>
                </a:lnTo>
                <a:lnTo>
                  <a:pt x="889385" y="82292"/>
                </a:lnTo>
                <a:lnTo>
                  <a:pt x="876762" y="82292"/>
                </a:lnTo>
                <a:lnTo>
                  <a:pt x="875811" y="85667"/>
                </a:lnTo>
                <a:lnTo>
                  <a:pt x="874194" y="88638"/>
                </a:lnTo>
                <a:lnTo>
                  <a:pt x="871912" y="91206"/>
                </a:lnTo>
                <a:lnTo>
                  <a:pt x="867918" y="95627"/>
                </a:lnTo>
                <a:lnTo>
                  <a:pt x="862569" y="97837"/>
                </a:lnTo>
                <a:lnTo>
                  <a:pt x="848685" y="97837"/>
                </a:lnTo>
                <a:lnTo>
                  <a:pt x="843384" y="95496"/>
                </a:lnTo>
                <a:lnTo>
                  <a:pt x="839961" y="90813"/>
                </a:lnTo>
                <a:lnTo>
                  <a:pt x="836537" y="86131"/>
                </a:lnTo>
                <a:lnTo>
                  <a:pt x="834707" y="79915"/>
                </a:lnTo>
                <a:lnTo>
                  <a:pt x="834468" y="72166"/>
                </a:lnTo>
                <a:lnTo>
                  <a:pt x="890455" y="72166"/>
                </a:lnTo>
                <a:lnTo>
                  <a:pt x="890455" y="64464"/>
                </a:lnTo>
                <a:lnTo>
                  <a:pt x="890074" y="58854"/>
                </a:lnTo>
                <a:lnTo>
                  <a:pt x="889314" y="55336"/>
                </a:lnTo>
                <a:lnTo>
                  <a:pt x="888458" y="50202"/>
                </a:lnTo>
                <a:lnTo>
                  <a:pt x="886747" y="45710"/>
                </a:lnTo>
                <a:lnTo>
                  <a:pt x="884179" y="41859"/>
                </a:lnTo>
                <a:lnTo>
                  <a:pt x="881516" y="37818"/>
                </a:lnTo>
                <a:lnTo>
                  <a:pt x="877641" y="34526"/>
                </a:lnTo>
                <a:lnTo>
                  <a:pt x="872554" y="31982"/>
                </a:lnTo>
                <a:lnTo>
                  <a:pt x="867466" y="29439"/>
                </a:lnTo>
                <a:lnTo>
                  <a:pt x="862212" y="28167"/>
                </a:lnTo>
                <a:lnTo>
                  <a:pt x="856792" y="28167"/>
                </a:lnTo>
                <a:lnTo>
                  <a:pt x="853342" y="28304"/>
                </a:lnTo>
                <a:lnTo>
                  <a:pt x="845167" y="41490"/>
                </a:lnTo>
                <a:close/>
              </a:path>
              <a:path w="1227657" h="109033">
                <a:moveTo>
                  <a:pt x="835063" y="55408"/>
                </a:moveTo>
                <a:lnTo>
                  <a:pt x="837179" y="50000"/>
                </a:lnTo>
                <a:lnTo>
                  <a:pt x="841173" y="45745"/>
                </a:lnTo>
                <a:lnTo>
                  <a:pt x="845167" y="41490"/>
                </a:lnTo>
                <a:lnTo>
                  <a:pt x="853342" y="28304"/>
                </a:lnTo>
                <a:lnTo>
                  <a:pt x="840799" y="31699"/>
                </a:lnTo>
                <a:lnTo>
                  <a:pt x="830689" y="39648"/>
                </a:lnTo>
                <a:lnTo>
                  <a:pt x="835063" y="55408"/>
                </a:lnTo>
                <a:close/>
              </a:path>
              <a:path w="1227657" h="109033">
                <a:moveTo>
                  <a:pt x="945348" y="73639"/>
                </a:moveTo>
                <a:lnTo>
                  <a:pt x="943137" y="79130"/>
                </a:lnTo>
                <a:lnTo>
                  <a:pt x="943137" y="92679"/>
                </a:lnTo>
                <a:lnTo>
                  <a:pt x="945384" y="98063"/>
                </a:lnTo>
                <a:lnTo>
                  <a:pt x="949877" y="102366"/>
                </a:lnTo>
                <a:lnTo>
                  <a:pt x="954370" y="106668"/>
                </a:lnTo>
                <a:lnTo>
                  <a:pt x="960159" y="108819"/>
                </a:lnTo>
                <a:lnTo>
                  <a:pt x="957900" y="92560"/>
                </a:lnTo>
                <a:lnTo>
                  <a:pt x="956545" y="89637"/>
                </a:lnTo>
                <a:lnTo>
                  <a:pt x="956545" y="81032"/>
                </a:lnTo>
                <a:lnTo>
                  <a:pt x="958518" y="77466"/>
                </a:lnTo>
                <a:lnTo>
                  <a:pt x="962465" y="75232"/>
                </a:lnTo>
                <a:lnTo>
                  <a:pt x="964795" y="73901"/>
                </a:lnTo>
                <a:lnTo>
                  <a:pt x="968289" y="72926"/>
                </a:lnTo>
                <a:lnTo>
                  <a:pt x="972949" y="72308"/>
                </a:lnTo>
                <a:lnTo>
                  <a:pt x="980723" y="71310"/>
                </a:lnTo>
                <a:lnTo>
                  <a:pt x="985524" y="70549"/>
                </a:lnTo>
                <a:lnTo>
                  <a:pt x="987997" y="69884"/>
                </a:lnTo>
                <a:lnTo>
                  <a:pt x="990470" y="69218"/>
                </a:lnTo>
                <a:lnTo>
                  <a:pt x="994059" y="67388"/>
                </a:lnTo>
                <a:lnTo>
                  <a:pt x="994059" y="85620"/>
                </a:lnTo>
                <a:lnTo>
                  <a:pt x="990493" y="91301"/>
                </a:lnTo>
                <a:lnTo>
                  <a:pt x="983433" y="105040"/>
                </a:lnTo>
                <a:lnTo>
                  <a:pt x="988330" y="102520"/>
                </a:lnTo>
                <a:lnTo>
                  <a:pt x="992086" y="99549"/>
                </a:lnTo>
                <a:lnTo>
                  <a:pt x="994701" y="96126"/>
                </a:lnTo>
                <a:lnTo>
                  <a:pt x="995129" y="99169"/>
                </a:lnTo>
                <a:lnTo>
                  <a:pt x="996912" y="103186"/>
                </a:lnTo>
                <a:lnTo>
                  <a:pt x="998909" y="106323"/>
                </a:lnTo>
                <a:lnTo>
                  <a:pt x="1002118" y="107892"/>
                </a:lnTo>
                <a:lnTo>
                  <a:pt x="1008347" y="107892"/>
                </a:lnTo>
                <a:lnTo>
                  <a:pt x="1011866" y="107536"/>
                </a:lnTo>
                <a:lnTo>
                  <a:pt x="1015384" y="106609"/>
                </a:lnTo>
                <a:lnTo>
                  <a:pt x="1015384" y="97124"/>
                </a:lnTo>
                <a:lnTo>
                  <a:pt x="1013815" y="97374"/>
                </a:lnTo>
                <a:lnTo>
                  <a:pt x="1011176" y="97552"/>
                </a:lnTo>
                <a:lnTo>
                  <a:pt x="1007717" y="96340"/>
                </a:lnTo>
                <a:lnTo>
                  <a:pt x="1006897" y="93131"/>
                </a:lnTo>
                <a:lnTo>
                  <a:pt x="1006897" y="41906"/>
                </a:lnTo>
                <a:lnTo>
                  <a:pt x="1004116" y="36582"/>
                </a:lnTo>
                <a:lnTo>
                  <a:pt x="998553" y="33159"/>
                </a:lnTo>
                <a:lnTo>
                  <a:pt x="992942" y="29736"/>
                </a:lnTo>
                <a:lnTo>
                  <a:pt x="985644" y="28025"/>
                </a:lnTo>
                <a:lnTo>
                  <a:pt x="968907" y="28025"/>
                </a:lnTo>
                <a:lnTo>
                  <a:pt x="962096" y="29867"/>
                </a:lnTo>
                <a:lnTo>
                  <a:pt x="956224" y="33551"/>
                </a:lnTo>
                <a:lnTo>
                  <a:pt x="950352" y="37235"/>
                </a:lnTo>
                <a:lnTo>
                  <a:pt x="947297" y="43784"/>
                </a:lnTo>
                <a:lnTo>
                  <a:pt x="947059" y="53197"/>
                </a:lnTo>
                <a:lnTo>
                  <a:pt x="959041" y="53197"/>
                </a:lnTo>
                <a:lnTo>
                  <a:pt x="959516" y="49251"/>
                </a:lnTo>
                <a:lnTo>
                  <a:pt x="960539" y="46280"/>
                </a:lnTo>
                <a:lnTo>
                  <a:pt x="962108" y="44283"/>
                </a:lnTo>
                <a:lnTo>
                  <a:pt x="964913" y="40670"/>
                </a:lnTo>
                <a:lnTo>
                  <a:pt x="969668" y="38864"/>
                </a:lnTo>
                <a:lnTo>
                  <a:pt x="982173" y="38864"/>
                </a:lnTo>
                <a:lnTo>
                  <a:pt x="986630" y="39850"/>
                </a:lnTo>
                <a:lnTo>
                  <a:pt x="989744" y="41823"/>
                </a:lnTo>
                <a:lnTo>
                  <a:pt x="992859" y="43796"/>
                </a:lnTo>
                <a:lnTo>
                  <a:pt x="994416" y="46969"/>
                </a:lnTo>
                <a:lnTo>
                  <a:pt x="994416" y="53482"/>
                </a:lnTo>
                <a:lnTo>
                  <a:pt x="993560" y="56263"/>
                </a:lnTo>
                <a:lnTo>
                  <a:pt x="990589" y="59591"/>
                </a:lnTo>
                <a:lnTo>
                  <a:pt x="987641" y="59972"/>
                </a:lnTo>
                <a:lnTo>
                  <a:pt x="967172" y="62539"/>
                </a:lnTo>
                <a:lnTo>
                  <a:pt x="959992" y="63442"/>
                </a:lnTo>
                <a:lnTo>
                  <a:pt x="954192" y="65843"/>
                </a:lnTo>
                <a:lnTo>
                  <a:pt x="949770" y="69741"/>
                </a:lnTo>
                <a:lnTo>
                  <a:pt x="945348" y="73639"/>
                </a:lnTo>
                <a:close/>
              </a:path>
              <a:path w="1227657" h="109033">
                <a:moveTo>
                  <a:pt x="990493" y="91301"/>
                </a:moveTo>
                <a:lnTo>
                  <a:pt x="983362" y="94771"/>
                </a:lnTo>
                <a:lnTo>
                  <a:pt x="979130" y="96863"/>
                </a:lnTo>
                <a:lnTo>
                  <a:pt x="974755" y="97909"/>
                </a:lnTo>
                <a:lnTo>
                  <a:pt x="966530" y="97909"/>
                </a:lnTo>
                <a:lnTo>
                  <a:pt x="963320" y="96839"/>
                </a:lnTo>
                <a:lnTo>
                  <a:pt x="960610" y="94700"/>
                </a:lnTo>
                <a:lnTo>
                  <a:pt x="957900" y="92560"/>
                </a:lnTo>
                <a:lnTo>
                  <a:pt x="960159" y="108819"/>
                </a:lnTo>
                <a:lnTo>
                  <a:pt x="973139" y="108819"/>
                </a:lnTo>
                <a:lnTo>
                  <a:pt x="978535" y="107559"/>
                </a:lnTo>
                <a:lnTo>
                  <a:pt x="983433" y="105040"/>
                </a:lnTo>
                <a:lnTo>
                  <a:pt x="990493" y="91301"/>
                </a:lnTo>
                <a:close/>
              </a:path>
              <a:path w="1227657" h="109033">
                <a:moveTo>
                  <a:pt x="1084850" y="16817"/>
                </a:moveTo>
                <a:lnTo>
                  <a:pt x="1085611" y="14796"/>
                </a:lnTo>
                <a:lnTo>
                  <a:pt x="1088701" y="11766"/>
                </a:lnTo>
                <a:lnTo>
                  <a:pt x="1094276" y="11801"/>
                </a:lnTo>
                <a:lnTo>
                  <a:pt x="1097165" y="11980"/>
                </a:lnTo>
                <a:lnTo>
                  <a:pt x="1097165" y="285"/>
                </a:lnTo>
                <a:lnTo>
                  <a:pt x="1094240" y="71"/>
                </a:lnTo>
                <a:lnTo>
                  <a:pt x="1083186" y="0"/>
                </a:lnTo>
                <a:lnTo>
                  <a:pt x="1077409" y="2186"/>
                </a:lnTo>
                <a:lnTo>
                  <a:pt x="1074413" y="6560"/>
                </a:lnTo>
                <a:lnTo>
                  <a:pt x="1072749" y="9032"/>
                </a:lnTo>
                <a:lnTo>
                  <a:pt x="1071822" y="12930"/>
                </a:lnTo>
                <a:lnTo>
                  <a:pt x="1071632" y="18255"/>
                </a:lnTo>
                <a:lnTo>
                  <a:pt x="1071632" y="30235"/>
                </a:lnTo>
                <a:lnTo>
                  <a:pt x="1061005" y="30235"/>
                </a:lnTo>
                <a:lnTo>
                  <a:pt x="1061005" y="40361"/>
                </a:lnTo>
                <a:lnTo>
                  <a:pt x="1071632" y="40361"/>
                </a:lnTo>
                <a:lnTo>
                  <a:pt x="1071632" y="106252"/>
                </a:lnTo>
                <a:lnTo>
                  <a:pt x="1084327" y="106252"/>
                </a:lnTo>
                <a:lnTo>
                  <a:pt x="1084327" y="40361"/>
                </a:lnTo>
                <a:lnTo>
                  <a:pt x="1097165" y="40361"/>
                </a:lnTo>
                <a:lnTo>
                  <a:pt x="1097165" y="30235"/>
                </a:lnTo>
                <a:lnTo>
                  <a:pt x="1084470" y="30235"/>
                </a:lnTo>
                <a:lnTo>
                  <a:pt x="1084470" y="21963"/>
                </a:lnTo>
                <a:lnTo>
                  <a:pt x="1084850" y="16817"/>
                </a:lnTo>
                <a:close/>
              </a:path>
              <a:path w="1227657" h="109033">
                <a:moveTo>
                  <a:pt x="1161923" y="96982"/>
                </a:moveTo>
                <a:lnTo>
                  <a:pt x="1165182" y="91860"/>
                </a:lnTo>
                <a:lnTo>
                  <a:pt x="1169478" y="80183"/>
                </a:lnTo>
                <a:lnTo>
                  <a:pt x="1170910" y="66461"/>
                </a:lnTo>
                <a:lnTo>
                  <a:pt x="1170606" y="60142"/>
                </a:lnTo>
                <a:lnTo>
                  <a:pt x="1167404" y="47239"/>
                </a:lnTo>
                <a:lnTo>
                  <a:pt x="1160711" y="37509"/>
                </a:lnTo>
                <a:lnTo>
                  <a:pt x="1148702" y="29873"/>
                </a:lnTo>
                <a:lnTo>
                  <a:pt x="1135749" y="27668"/>
                </a:lnTo>
                <a:lnTo>
                  <a:pt x="1132128" y="27812"/>
                </a:lnTo>
                <a:lnTo>
                  <a:pt x="1119495" y="31198"/>
                </a:lnTo>
                <a:lnTo>
                  <a:pt x="1109503" y="39078"/>
                </a:lnTo>
                <a:lnTo>
                  <a:pt x="1105818" y="44235"/>
                </a:lnTo>
                <a:lnTo>
                  <a:pt x="1101254" y="55767"/>
                </a:lnTo>
                <a:lnTo>
                  <a:pt x="1099732" y="69741"/>
                </a:lnTo>
                <a:lnTo>
                  <a:pt x="1099958" y="75170"/>
                </a:lnTo>
                <a:lnTo>
                  <a:pt x="1102829" y="88073"/>
                </a:lnTo>
                <a:lnTo>
                  <a:pt x="1109004" y="98372"/>
                </a:lnTo>
                <a:lnTo>
                  <a:pt x="1110265" y="99743"/>
                </a:lnTo>
                <a:lnTo>
                  <a:pt x="1112926" y="77657"/>
                </a:lnTo>
                <a:lnTo>
                  <a:pt x="1112926" y="61065"/>
                </a:lnTo>
                <a:lnTo>
                  <a:pt x="1114709" y="53839"/>
                </a:lnTo>
                <a:lnTo>
                  <a:pt x="1118275" y="47849"/>
                </a:lnTo>
                <a:lnTo>
                  <a:pt x="1121841" y="41859"/>
                </a:lnTo>
                <a:lnTo>
                  <a:pt x="1127547" y="38864"/>
                </a:lnTo>
                <a:lnTo>
                  <a:pt x="1144236" y="38864"/>
                </a:lnTo>
                <a:lnTo>
                  <a:pt x="1150464" y="42382"/>
                </a:lnTo>
                <a:lnTo>
                  <a:pt x="1154078" y="49418"/>
                </a:lnTo>
                <a:lnTo>
                  <a:pt x="1156360" y="53886"/>
                </a:lnTo>
                <a:lnTo>
                  <a:pt x="1157501" y="59686"/>
                </a:lnTo>
                <a:lnTo>
                  <a:pt x="1157501" y="74709"/>
                </a:lnTo>
                <a:lnTo>
                  <a:pt x="1155920" y="81876"/>
                </a:lnTo>
                <a:lnTo>
                  <a:pt x="1152759" y="88317"/>
                </a:lnTo>
                <a:lnTo>
                  <a:pt x="1152677" y="104952"/>
                </a:lnTo>
                <a:lnTo>
                  <a:pt x="1161923" y="96982"/>
                </a:lnTo>
                <a:close/>
              </a:path>
              <a:path w="1227657" h="109033">
                <a:moveTo>
                  <a:pt x="1190498" y="29879"/>
                </a:moveTo>
                <a:lnTo>
                  <a:pt x="1190498" y="106252"/>
                </a:lnTo>
                <a:lnTo>
                  <a:pt x="1203336" y="106252"/>
                </a:lnTo>
                <a:lnTo>
                  <a:pt x="1203336" y="56905"/>
                </a:lnTo>
                <a:lnTo>
                  <a:pt x="1205072" y="52116"/>
                </a:lnTo>
                <a:lnTo>
                  <a:pt x="1208543" y="47956"/>
                </a:lnTo>
                <a:lnTo>
                  <a:pt x="1212014" y="43796"/>
                </a:lnTo>
                <a:lnTo>
                  <a:pt x="1216982" y="41716"/>
                </a:lnTo>
                <a:lnTo>
                  <a:pt x="1224911" y="41740"/>
                </a:lnTo>
                <a:lnTo>
                  <a:pt x="1227657" y="42073"/>
                </a:lnTo>
                <a:lnTo>
                  <a:pt x="1227657" y="28524"/>
                </a:lnTo>
                <a:lnTo>
                  <a:pt x="1226278" y="28381"/>
                </a:lnTo>
                <a:lnTo>
                  <a:pt x="1223520" y="28167"/>
                </a:lnTo>
                <a:lnTo>
                  <a:pt x="1218433" y="28167"/>
                </a:lnTo>
                <a:lnTo>
                  <a:pt x="1213939" y="30009"/>
                </a:lnTo>
                <a:lnTo>
                  <a:pt x="1210041" y="33694"/>
                </a:lnTo>
                <a:lnTo>
                  <a:pt x="1206141" y="37378"/>
                </a:lnTo>
                <a:lnTo>
                  <a:pt x="1203693" y="40504"/>
                </a:lnTo>
                <a:lnTo>
                  <a:pt x="1202695" y="43071"/>
                </a:lnTo>
                <a:lnTo>
                  <a:pt x="1202695" y="29879"/>
                </a:lnTo>
                <a:lnTo>
                  <a:pt x="1190498" y="29879"/>
                </a:lnTo>
                <a:close/>
              </a:path>
              <a:path w="1227657" h="109033">
                <a:moveTo>
                  <a:pt x="1110265" y="99743"/>
                </a:moveTo>
                <a:lnTo>
                  <a:pt x="1120737" y="106711"/>
                </a:lnTo>
                <a:lnTo>
                  <a:pt x="1134037" y="109033"/>
                </a:lnTo>
                <a:lnTo>
                  <a:pt x="1139966" y="108709"/>
                </a:lnTo>
                <a:lnTo>
                  <a:pt x="1152677" y="104952"/>
                </a:lnTo>
                <a:lnTo>
                  <a:pt x="1152759" y="88317"/>
                </a:lnTo>
                <a:lnTo>
                  <a:pt x="1149597" y="94759"/>
                </a:lnTo>
                <a:lnTo>
                  <a:pt x="1143760" y="97980"/>
                </a:lnTo>
                <a:lnTo>
                  <a:pt x="1127499" y="97980"/>
                </a:lnTo>
                <a:lnTo>
                  <a:pt x="1121841" y="95270"/>
                </a:lnTo>
                <a:lnTo>
                  <a:pt x="1118275" y="89851"/>
                </a:lnTo>
                <a:lnTo>
                  <a:pt x="1114709" y="84431"/>
                </a:lnTo>
                <a:lnTo>
                  <a:pt x="1112926" y="77657"/>
                </a:lnTo>
                <a:lnTo>
                  <a:pt x="1110265" y="99743"/>
                </a:lnTo>
                <a:close/>
              </a:path>
              <a:path w="1227657" h="109033">
                <a:moveTo>
                  <a:pt x="928160" y="107464"/>
                </a:moveTo>
                <a:lnTo>
                  <a:pt x="931738" y="107369"/>
                </a:lnTo>
                <a:lnTo>
                  <a:pt x="934923" y="106989"/>
                </a:lnTo>
                <a:lnTo>
                  <a:pt x="937930" y="106252"/>
                </a:lnTo>
                <a:lnTo>
                  <a:pt x="937930" y="96126"/>
                </a:lnTo>
                <a:lnTo>
                  <a:pt x="934056" y="96340"/>
                </a:lnTo>
                <a:lnTo>
                  <a:pt x="931108" y="96340"/>
                </a:lnTo>
                <a:lnTo>
                  <a:pt x="928445" y="95556"/>
                </a:lnTo>
                <a:lnTo>
                  <a:pt x="925735" y="92870"/>
                </a:lnTo>
                <a:lnTo>
                  <a:pt x="925735" y="40361"/>
                </a:lnTo>
                <a:lnTo>
                  <a:pt x="937930" y="40361"/>
                </a:lnTo>
                <a:lnTo>
                  <a:pt x="937930" y="29879"/>
                </a:lnTo>
                <a:lnTo>
                  <a:pt x="925735" y="29879"/>
                </a:lnTo>
                <a:lnTo>
                  <a:pt x="925735" y="8557"/>
                </a:lnTo>
                <a:lnTo>
                  <a:pt x="912755" y="8557"/>
                </a:lnTo>
                <a:lnTo>
                  <a:pt x="912755" y="29879"/>
                </a:lnTo>
                <a:lnTo>
                  <a:pt x="902413" y="29879"/>
                </a:lnTo>
                <a:lnTo>
                  <a:pt x="902413" y="40361"/>
                </a:lnTo>
                <a:lnTo>
                  <a:pt x="912755" y="40361"/>
                </a:lnTo>
                <a:lnTo>
                  <a:pt x="912755" y="95817"/>
                </a:lnTo>
                <a:lnTo>
                  <a:pt x="913824" y="99798"/>
                </a:lnTo>
                <a:lnTo>
                  <a:pt x="915964" y="102865"/>
                </a:lnTo>
                <a:lnTo>
                  <a:pt x="918104" y="105931"/>
                </a:lnTo>
                <a:lnTo>
                  <a:pt x="922168" y="107464"/>
                </a:lnTo>
                <a:lnTo>
                  <a:pt x="928160" y="1074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3188542" y="5752921"/>
            <a:ext cx="64057" cy="92556"/>
          </a:xfrm>
          <a:custGeom>
            <a:avLst/>
            <a:gdLst/>
            <a:ahLst/>
            <a:cxnLst/>
            <a:rect l="l" t="t" r="r" b="b"/>
            <a:pathLst>
              <a:path w="70463" h="104897">
                <a:moveTo>
                  <a:pt x="793" y="39368"/>
                </a:moveTo>
                <a:lnTo>
                  <a:pt x="0" y="53126"/>
                </a:lnTo>
                <a:lnTo>
                  <a:pt x="698" y="65998"/>
                </a:lnTo>
                <a:lnTo>
                  <a:pt x="3190" y="78562"/>
                </a:lnTo>
                <a:lnTo>
                  <a:pt x="7488" y="88924"/>
                </a:lnTo>
                <a:lnTo>
                  <a:pt x="11434" y="94645"/>
                </a:lnTo>
                <a:lnTo>
                  <a:pt x="21644" y="102334"/>
                </a:lnTo>
                <a:lnTo>
                  <a:pt x="34875" y="104897"/>
                </a:lnTo>
                <a:lnTo>
                  <a:pt x="34804" y="93202"/>
                </a:lnTo>
                <a:lnTo>
                  <a:pt x="26530" y="93202"/>
                </a:lnTo>
                <a:lnTo>
                  <a:pt x="20682" y="88377"/>
                </a:lnTo>
                <a:lnTo>
                  <a:pt x="17258" y="78726"/>
                </a:lnTo>
                <a:lnTo>
                  <a:pt x="15024" y="72403"/>
                </a:lnTo>
                <a:lnTo>
                  <a:pt x="13907" y="64036"/>
                </a:lnTo>
                <a:lnTo>
                  <a:pt x="13907" y="53625"/>
                </a:lnTo>
                <a:lnTo>
                  <a:pt x="14121" y="45637"/>
                </a:lnTo>
                <a:lnTo>
                  <a:pt x="15801" y="32320"/>
                </a:lnTo>
                <a:lnTo>
                  <a:pt x="19149" y="22213"/>
                </a:lnTo>
                <a:lnTo>
                  <a:pt x="22643" y="15105"/>
                </a:lnTo>
                <a:lnTo>
                  <a:pt x="28171" y="11552"/>
                </a:lnTo>
                <a:lnTo>
                  <a:pt x="43956" y="11552"/>
                </a:lnTo>
                <a:lnTo>
                  <a:pt x="49495" y="15296"/>
                </a:lnTo>
                <a:lnTo>
                  <a:pt x="52348" y="22783"/>
                </a:lnTo>
                <a:lnTo>
                  <a:pt x="53333" y="25630"/>
                </a:lnTo>
                <a:lnTo>
                  <a:pt x="55804" y="37335"/>
                </a:lnTo>
                <a:lnTo>
                  <a:pt x="56627" y="51414"/>
                </a:lnTo>
                <a:lnTo>
                  <a:pt x="56283" y="62153"/>
                </a:lnTo>
                <a:lnTo>
                  <a:pt x="54348" y="75453"/>
                </a:lnTo>
                <a:lnTo>
                  <a:pt x="50708" y="84360"/>
                </a:lnTo>
                <a:lnTo>
                  <a:pt x="46762" y="90255"/>
                </a:lnTo>
                <a:lnTo>
                  <a:pt x="45409" y="103363"/>
                </a:lnTo>
                <a:lnTo>
                  <a:pt x="56312" y="96892"/>
                </a:lnTo>
                <a:lnTo>
                  <a:pt x="64259" y="85358"/>
                </a:lnTo>
                <a:lnTo>
                  <a:pt x="67195" y="77346"/>
                </a:lnTo>
                <a:lnTo>
                  <a:pt x="69646" y="65079"/>
                </a:lnTo>
                <a:lnTo>
                  <a:pt x="70463" y="50915"/>
                </a:lnTo>
                <a:lnTo>
                  <a:pt x="69928" y="39365"/>
                </a:lnTo>
                <a:lnTo>
                  <a:pt x="67661" y="26635"/>
                </a:lnTo>
                <a:lnTo>
                  <a:pt x="63617" y="16330"/>
                </a:lnTo>
                <a:lnTo>
                  <a:pt x="58963" y="9677"/>
                </a:lnTo>
                <a:lnTo>
                  <a:pt x="48582" y="2419"/>
                </a:lnTo>
                <a:lnTo>
                  <a:pt x="34946" y="0"/>
                </a:lnTo>
                <a:lnTo>
                  <a:pt x="34702" y="0"/>
                </a:lnTo>
                <a:lnTo>
                  <a:pt x="21638" y="2640"/>
                </a:lnTo>
                <a:lnTo>
                  <a:pt x="11569" y="10389"/>
                </a:lnTo>
                <a:lnTo>
                  <a:pt x="4492" y="23247"/>
                </a:lnTo>
                <a:lnTo>
                  <a:pt x="3174" y="27349"/>
                </a:lnTo>
                <a:lnTo>
                  <a:pt x="793" y="39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273197" y="5836165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299779" y="5752794"/>
            <a:ext cx="62761" cy="92745"/>
          </a:xfrm>
          <a:custGeom>
            <a:avLst/>
            <a:gdLst/>
            <a:ahLst/>
            <a:cxnLst/>
            <a:rect l="l" t="t" r="r" b="b"/>
            <a:pathLst>
              <a:path w="69037" h="105111">
                <a:moveTo>
                  <a:pt x="3803" y="92037"/>
                </a:moveTo>
                <a:lnTo>
                  <a:pt x="8986" y="97267"/>
                </a:lnTo>
                <a:lnTo>
                  <a:pt x="14169" y="102496"/>
                </a:lnTo>
                <a:lnTo>
                  <a:pt x="21752" y="105111"/>
                </a:lnTo>
                <a:lnTo>
                  <a:pt x="33616" y="105067"/>
                </a:lnTo>
                <a:lnTo>
                  <a:pt x="46189" y="101957"/>
                </a:lnTo>
                <a:lnTo>
                  <a:pt x="56118" y="93937"/>
                </a:lnTo>
                <a:lnTo>
                  <a:pt x="63403" y="81008"/>
                </a:lnTo>
                <a:lnTo>
                  <a:pt x="65838" y="73615"/>
                </a:lnTo>
                <a:lnTo>
                  <a:pt x="68237" y="61304"/>
                </a:lnTo>
                <a:lnTo>
                  <a:pt x="69037" y="47778"/>
                </a:lnTo>
                <a:lnTo>
                  <a:pt x="68995" y="44671"/>
                </a:lnTo>
                <a:lnTo>
                  <a:pt x="67626" y="31251"/>
                </a:lnTo>
                <a:lnTo>
                  <a:pt x="64330" y="20109"/>
                </a:lnTo>
                <a:lnTo>
                  <a:pt x="57748" y="9584"/>
                </a:lnTo>
                <a:lnTo>
                  <a:pt x="47283" y="2396"/>
                </a:lnTo>
                <a:lnTo>
                  <a:pt x="33520" y="0"/>
                </a:lnTo>
                <a:lnTo>
                  <a:pt x="31402" y="44"/>
                </a:lnTo>
                <a:lnTo>
                  <a:pt x="18183" y="2992"/>
                </a:lnTo>
                <a:lnTo>
                  <a:pt x="8487" y="10553"/>
                </a:lnTo>
                <a:lnTo>
                  <a:pt x="2042" y="22177"/>
                </a:lnTo>
                <a:lnTo>
                  <a:pt x="0" y="35013"/>
                </a:lnTo>
                <a:lnTo>
                  <a:pt x="0" y="44664"/>
                </a:lnTo>
                <a:lnTo>
                  <a:pt x="2864" y="52555"/>
                </a:lnTo>
                <a:lnTo>
                  <a:pt x="8594" y="58688"/>
                </a:lnTo>
                <a:lnTo>
                  <a:pt x="13337" y="41526"/>
                </a:lnTo>
                <a:lnTo>
                  <a:pt x="13337" y="27834"/>
                </a:lnTo>
                <a:lnTo>
                  <a:pt x="15179" y="22213"/>
                </a:lnTo>
                <a:lnTo>
                  <a:pt x="18864" y="18005"/>
                </a:lnTo>
                <a:lnTo>
                  <a:pt x="22549" y="13798"/>
                </a:lnTo>
                <a:lnTo>
                  <a:pt x="27529" y="11694"/>
                </a:lnTo>
                <a:lnTo>
                  <a:pt x="39654" y="11694"/>
                </a:lnTo>
                <a:lnTo>
                  <a:pt x="44467" y="13537"/>
                </a:lnTo>
                <a:lnTo>
                  <a:pt x="48248" y="17221"/>
                </a:lnTo>
                <a:lnTo>
                  <a:pt x="52028" y="20905"/>
                </a:lnTo>
                <a:lnTo>
                  <a:pt x="53918" y="26503"/>
                </a:lnTo>
                <a:lnTo>
                  <a:pt x="53918" y="42382"/>
                </a:lnTo>
                <a:lnTo>
                  <a:pt x="51813" y="48241"/>
                </a:lnTo>
                <a:lnTo>
                  <a:pt x="47606" y="51593"/>
                </a:lnTo>
                <a:lnTo>
                  <a:pt x="43398" y="54944"/>
                </a:lnTo>
                <a:lnTo>
                  <a:pt x="38750" y="56620"/>
                </a:lnTo>
                <a:lnTo>
                  <a:pt x="26578" y="56620"/>
                </a:lnTo>
                <a:lnTo>
                  <a:pt x="21419" y="54659"/>
                </a:lnTo>
                <a:lnTo>
                  <a:pt x="22109" y="67887"/>
                </a:lnTo>
                <a:lnTo>
                  <a:pt x="36800" y="67887"/>
                </a:lnTo>
                <a:lnTo>
                  <a:pt x="41330" y="66972"/>
                </a:lnTo>
                <a:lnTo>
                  <a:pt x="45538" y="65142"/>
                </a:lnTo>
                <a:lnTo>
                  <a:pt x="49745" y="63311"/>
                </a:lnTo>
                <a:lnTo>
                  <a:pt x="53276" y="60138"/>
                </a:lnTo>
                <a:lnTo>
                  <a:pt x="56129" y="55622"/>
                </a:lnTo>
                <a:lnTo>
                  <a:pt x="54771" y="65078"/>
                </a:lnTo>
                <a:lnTo>
                  <a:pt x="51428" y="78332"/>
                </a:lnTo>
                <a:lnTo>
                  <a:pt x="46928" y="86749"/>
                </a:lnTo>
                <a:lnTo>
                  <a:pt x="42601" y="91859"/>
                </a:lnTo>
                <a:lnTo>
                  <a:pt x="37371" y="94415"/>
                </a:lnTo>
                <a:lnTo>
                  <a:pt x="27957" y="94415"/>
                </a:lnTo>
                <a:lnTo>
                  <a:pt x="25009" y="93701"/>
                </a:lnTo>
                <a:lnTo>
                  <a:pt x="22394" y="92275"/>
                </a:lnTo>
                <a:lnTo>
                  <a:pt x="17306" y="89565"/>
                </a:lnTo>
                <a:lnTo>
                  <a:pt x="14573" y="84669"/>
                </a:lnTo>
                <a:lnTo>
                  <a:pt x="14192" y="77585"/>
                </a:lnTo>
                <a:lnTo>
                  <a:pt x="1212" y="77585"/>
                </a:lnTo>
                <a:lnTo>
                  <a:pt x="1212" y="85477"/>
                </a:lnTo>
                <a:lnTo>
                  <a:pt x="3803" y="920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307593" y="5789436"/>
            <a:ext cx="12286" cy="23260"/>
          </a:xfrm>
          <a:custGeom>
            <a:avLst/>
            <a:gdLst/>
            <a:ahLst/>
            <a:cxnLst/>
            <a:rect l="l" t="t" r="r" b="b"/>
            <a:pathLst>
              <a:path w="13515" h="26361">
                <a:moveTo>
                  <a:pt x="12825" y="13132"/>
                </a:moveTo>
                <a:lnTo>
                  <a:pt x="9592" y="9210"/>
                </a:lnTo>
                <a:lnTo>
                  <a:pt x="6359" y="5288"/>
                </a:lnTo>
                <a:lnTo>
                  <a:pt x="4742" y="0"/>
                </a:lnTo>
                <a:lnTo>
                  <a:pt x="0" y="17161"/>
                </a:lnTo>
                <a:lnTo>
                  <a:pt x="5728" y="23294"/>
                </a:lnTo>
                <a:lnTo>
                  <a:pt x="13515" y="26361"/>
                </a:lnTo>
                <a:lnTo>
                  <a:pt x="12825" y="131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376784" y="5754430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4" y="12408"/>
                </a:moveTo>
                <a:lnTo>
                  <a:pt x="64544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4" y="55622"/>
                </a:lnTo>
                <a:lnTo>
                  <a:pt x="17069" y="52579"/>
                </a:lnTo>
                <a:lnTo>
                  <a:pt x="19767" y="50202"/>
                </a:lnTo>
                <a:lnTo>
                  <a:pt x="22929" y="48491"/>
                </a:lnTo>
                <a:lnTo>
                  <a:pt x="26091" y="46779"/>
                </a:lnTo>
                <a:lnTo>
                  <a:pt x="29883" y="45923"/>
                </a:lnTo>
                <a:lnTo>
                  <a:pt x="40390" y="45923"/>
                </a:lnTo>
                <a:lnTo>
                  <a:pt x="45609" y="47873"/>
                </a:lnTo>
                <a:lnTo>
                  <a:pt x="49959" y="51771"/>
                </a:lnTo>
                <a:lnTo>
                  <a:pt x="54310" y="55669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7" y="91705"/>
                </a:lnTo>
                <a:lnTo>
                  <a:pt x="26578" y="90992"/>
                </a:lnTo>
                <a:lnTo>
                  <a:pt x="23535" y="89565"/>
                </a:lnTo>
                <a:lnTo>
                  <a:pt x="17592" y="86761"/>
                </a:lnTo>
                <a:lnTo>
                  <a:pt x="14192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5"/>
                </a:lnTo>
                <a:lnTo>
                  <a:pt x="4338" y="91265"/>
                </a:lnTo>
                <a:lnTo>
                  <a:pt x="10733" y="95948"/>
                </a:lnTo>
                <a:lnTo>
                  <a:pt x="17128" y="100630"/>
                </a:lnTo>
                <a:lnTo>
                  <a:pt x="24486" y="102972"/>
                </a:lnTo>
                <a:lnTo>
                  <a:pt x="32807" y="102972"/>
                </a:lnTo>
                <a:lnTo>
                  <a:pt x="39191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9" y="79227"/>
                </a:lnTo>
                <a:lnTo>
                  <a:pt x="70321" y="66390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8"/>
                </a:lnTo>
                <a:lnTo>
                  <a:pt x="49670" y="36620"/>
                </a:lnTo>
                <a:lnTo>
                  <a:pt x="36729" y="34371"/>
                </a:lnTo>
                <a:lnTo>
                  <a:pt x="31737" y="34371"/>
                </a:lnTo>
                <a:lnTo>
                  <a:pt x="27338" y="35156"/>
                </a:lnTo>
                <a:lnTo>
                  <a:pt x="23535" y="36724"/>
                </a:lnTo>
                <a:lnTo>
                  <a:pt x="21395" y="37628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4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943289" y="5817791"/>
            <a:ext cx="38630" cy="27685"/>
          </a:xfrm>
          <a:custGeom>
            <a:avLst/>
            <a:gdLst/>
            <a:ahLst/>
            <a:cxnLst/>
            <a:rect l="l" t="t" r="r" b="b"/>
            <a:pathLst>
              <a:path w="42493" h="31376">
                <a:moveTo>
                  <a:pt x="0" y="22085"/>
                </a:moveTo>
                <a:lnTo>
                  <a:pt x="10471" y="29053"/>
                </a:lnTo>
                <a:lnTo>
                  <a:pt x="23771" y="31376"/>
                </a:lnTo>
                <a:lnTo>
                  <a:pt x="29700" y="31052"/>
                </a:lnTo>
                <a:lnTo>
                  <a:pt x="42412" y="27295"/>
                </a:lnTo>
                <a:lnTo>
                  <a:pt x="42493" y="10660"/>
                </a:lnTo>
                <a:lnTo>
                  <a:pt x="39331" y="17102"/>
                </a:lnTo>
                <a:lnTo>
                  <a:pt x="33495" y="20323"/>
                </a:lnTo>
                <a:lnTo>
                  <a:pt x="17234" y="20323"/>
                </a:lnTo>
                <a:lnTo>
                  <a:pt x="11576" y="17613"/>
                </a:lnTo>
                <a:lnTo>
                  <a:pt x="8010" y="12194"/>
                </a:lnTo>
                <a:lnTo>
                  <a:pt x="4444" y="6774"/>
                </a:lnTo>
                <a:lnTo>
                  <a:pt x="2661" y="0"/>
                </a:lnTo>
                <a:lnTo>
                  <a:pt x="0" y="22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898182" y="5756821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10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2" y="86998"/>
                </a:lnTo>
                <a:lnTo>
                  <a:pt x="23321" y="84312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670737" y="5748264"/>
            <a:ext cx="75923" cy="97464"/>
          </a:xfrm>
          <a:custGeom>
            <a:avLst/>
            <a:gdLst/>
            <a:ahLst/>
            <a:cxnLst/>
            <a:rect l="l" t="t" r="r" b="b"/>
            <a:pathLst>
              <a:path w="83515" h="110459">
                <a:moveTo>
                  <a:pt x="6751" y="15094"/>
                </a:moveTo>
                <a:lnTo>
                  <a:pt x="3494" y="22819"/>
                </a:lnTo>
                <a:lnTo>
                  <a:pt x="3494" y="40932"/>
                </a:lnTo>
                <a:lnTo>
                  <a:pt x="6822" y="47468"/>
                </a:lnTo>
                <a:lnTo>
                  <a:pt x="13479" y="51842"/>
                </a:lnTo>
                <a:lnTo>
                  <a:pt x="17330" y="54362"/>
                </a:lnTo>
                <a:lnTo>
                  <a:pt x="23891" y="56668"/>
                </a:lnTo>
                <a:lnTo>
                  <a:pt x="33163" y="58759"/>
                </a:lnTo>
                <a:lnTo>
                  <a:pt x="47356" y="61968"/>
                </a:lnTo>
                <a:lnTo>
                  <a:pt x="55059" y="63727"/>
                </a:lnTo>
                <a:lnTo>
                  <a:pt x="60717" y="65795"/>
                </a:lnTo>
                <a:lnTo>
                  <a:pt x="64330" y="68172"/>
                </a:lnTo>
                <a:lnTo>
                  <a:pt x="67896" y="70597"/>
                </a:lnTo>
                <a:lnTo>
                  <a:pt x="69679" y="74662"/>
                </a:lnTo>
                <a:lnTo>
                  <a:pt x="69679" y="87973"/>
                </a:lnTo>
                <a:lnTo>
                  <a:pt x="65448" y="93250"/>
                </a:lnTo>
                <a:lnTo>
                  <a:pt x="56984" y="96197"/>
                </a:lnTo>
                <a:lnTo>
                  <a:pt x="52610" y="97719"/>
                </a:lnTo>
                <a:lnTo>
                  <a:pt x="47760" y="98479"/>
                </a:lnTo>
                <a:lnTo>
                  <a:pt x="40383" y="98444"/>
                </a:lnTo>
                <a:lnTo>
                  <a:pt x="26577" y="95563"/>
                </a:lnTo>
                <a:lnTo>
                  <a:pt x="17544" y="88068"/>
                </a:lnTo>
                <a:lnTo>
                  <a:pt x="15072" y="84360"/>
                </a:lnTo>
                <a:lnTo>
                  <a:pt x="13669" y="79534"/>
                </a:lnTo>
                <a:lnTo>
                  <a:pt x="13336" y="73592"/>
                </a:lnTo>
                <a:lnTo>
                  <a:pt x="0" y="73592"/>
                </a:lnTo>
                <a:lnTo>
                  <a:pt x="127" y="77789"/>
                </a:lnTo>
                <a:lnTo>
                  <a:pt x="3336" y="90478"/>
                </a:lnTo>
                <a:lnTo>
                  <a:pt x="10840" y="100476"/>
                </a:lnTo>
                <a:lnTo>
                  <a:pt x="15878" y="104241"/>
                </a:lnTo>
                <a:lnTo>
                  <a:pt x="27335" y="108905"/>
                </a:lnTo>
                <a:lnTo>
                  <a:pt x="41437" y="110459"/>
                </a:lnTo>
                <a:lnTo>
                  <a:pt x="46801" y="110260"/>
                </a:lnTo>
                <a:lnTo>
                  <a:pt x="59546" y="107926"/>
                </a:lnTo>
                <a:lnTo>
                  <a:pt x="70856" y="102972"/>
                </a:lnTo>
                <a:lnTo>
                  <a:pt x="80896" y="91862"/>
                </a:lnTo>
                <a:lnTo>
                  <a:pt x="83515" y="78085"/>
                </a:lnTo>
                <a:lnTo>
                  <a:pt x="83515" y="68767"/>
                </a:lnTo>
                <a:lnTo>
                  <a:pt x="80187" y="61659"/>
                </a:lnTo>
                <a:lnTo>
                  <a:pt x="73530" y="56763"/>
                </a:lnTo>
                <a:lnTo>
                  <a:pt x="69679" y="53958"/>
                </a:lnTo>
                <a:lnTo>
                  <a:pt x="64211" y="51747"/>
                </a:lnTo>
                <a:lnTo>
                  <a:pt x="57127" y="50131"/>
                </a:lnTo>
                <a:lnTo>
                  <a:pt x="42435" y="46779"/>
                </a:lnTo>
                <a:lnTo>
                  <a:pt x="32545" y="44497"/>
                </a:lnTo>
                <a:lnTo>
                  <a:pt x="26198" y="42596"/>
                </a:lnTo>
                <a:lnTo>
                  <a:pt x="23392" y="41074"/>
                </a:lnTo>
                <a:lnTo>
                  <a:pt x="19113" y="38697"/>
                </a:lnTo>
                <a:lnTo>
                  <a:pt x="16973" y="34942"/>
                </a:lnTo>
                <a:lnTo>
                  <a:pt x="16973" y="25148"/>
                </a:lnTo>
                <a:lnTo>
                  <a:pt x="18804" y="21060"/>
                </a:lnTo>
                <a:lnTo>
                  <a:pt x="22465" y="17542"/>
                </a:lnTo>
                <a:lnTo>
                  <a:pt x="26126" y="14024"/>
                </a:lnTo>
                <a:lnTo>
                  <a:pt x="32141" y="12265"/>
                </a:lnTo>
                <a:lnTo>
                  <a:pt x="50874" y="12265"/>
                </a:lnTo>
                <a:lnTo>
                  <a:pt x="58220" y="14998"/>
                </a:lnTo>
                <a:lnTo>
                  <a:pt x="62547" y="20466"/>
                </a:lnTo>
                <a:lnTo>
                  <a:pt x="64877" y="23461"/>
                </a:lnTo>
                <a:lnTo>
                  <a:pt x="66399" y="27763"/>
                </a:lnTo>
                <a:lnTo>
                  <a:pt x="67112" y="33373"/>
                </a:lnTo>
                <a:lnTo>
                  <a:pt x="80448" y="33373"/>
                </a:lnTo>
                <a:lnTo>
                  <a:pt x="80355" y="30308"/>
                </a:lnTo>
                <a:lnTo>
                  <a:pt x="77028" y="17158"/>
                </a:lnTo>
                <a:lnTo>
                  <a:pt x="68930" y="7951"/>
                </a:lnTo>
                <a:lnTo>
                  <a:pt x="65921" y="6057"/>
                </a:lnTo>
                <a:lnTo>
                  <a:pt x="54373" y="1514"/>
                </a:lnTo>
                <a:lnTo>
                  <a:pt x="40937" y="0"/>
                </a:lnTo>
                <a:lnTo>
                  <a:pt x="36500" y="147"/>
                </a:lnTo>
                <a:lnTo>
                  <a:pt x="23335" y="2878"/>
                </a:lnTo>
                <a:lnTo>
                  <a:pt x="13265" y="9056"/>
                </a:lnTo>
                <a:lnTo>
                  <a:pt x="6751" y="15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757509" y="5774124"/>
            <a:ext cx="63409" cy="71289"/>
          </a:xfrm>
          <a:custGeom>
            <a:avLst/>
            <a:gdLst/>
            <a:ahLst/>
            <a:cxnLst/>
            <a:rect l="l" t="t" r="r" b="b"/>
            <a:pathLst>
              <a:path w="69750" h="80794">
                <a:moveTo>
                  <a:pt x="24462" y="13323"/>
                </a:moveTo>
                <a:lnTo>
                  <a:pt x="29407" y="11195"/>
                </a:lnTo>
                <a:lnTo>
                  <a:pt x="43528" y="11195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1" y="23793"/>
                </a:lnTo>
                <a:lnTo>
                  <a:pt x="56033" y="28238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8" y="27240"/>
                </a:lnTo>
                <a:lnTo>
                  <a:pt x="9984" y="11480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1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4" y="79653"/>
                </a:lnTo>
                <a:lnTo>
                  <a:pt x="50328" y="78322"/>
                </a:lnTo>
                <a:lnTo>
                  <a:pt x="55153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8"/>
                </a:lnTo>
                <a:lnTo>
                  <a:pt x="65364" y="63501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4"/>
                </a:lnTo>
                <a:lnTo>
                  <a:pt x="56057" y="54124"/>
                </a:lnTo>
                <a:lnTo>
                  <a:pt x="55106" y="57500"/>
                </a:lnTo>
                <a:lnTo>
                  <a:pt x="53489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9"/>
                </a:lnTo>
                <a:lnTo>
                  <a:pt x="19256" y="62646"/>
                </a:lnTo>
                <a:lnTo>
                  <a:pt x="15833" y="57963"/>
                </a:lnTo>
                <a:lnTo>
                  <a:pt x="14002" y="51747"/>
                </a:lnTo>
                <a:lnTo>
                  <a:pt x="13764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1" y="9650"/>
                </a:lnTo>
                <a:lnTo>
                  <a:pt x="56936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766587" y="5774245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10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834123" y="5773683"/>
            <a:ext cx="59455" cy="71289"/>
          </a:xfrm>
          <a:custGeom>
            <a:avLst/>
            <a:gdLst/>
            <a:ahLst/>
            <a:cxnLst/>
            <a:rect l="l" t="t" r="r" b="b"/>
            <a:pathLst>
              <a:path w="65400" h="80794">
                <a:moveTo>
                  <a:pt x="0" y="42501"/>
                </a:moveTo>
                <a:lnTo>
                  <a:pt x="121" y="46262"/>
                </a:lnTo>
                <a:lnTo>
                  <a:pt x="2780" y="59119"/>
                </a:lnTo>
                <a:lnTo>
                  <a:pt x="8914" y="69848"/>
                </a:lnTo>
                <a:lnTo>
                  <a:pt x="19747" y="78238"/>
                </a:lnTo>
                <a:lnTo>
                  <a:pt x="32807" y="80794"/>
                </a:lnTo>
                <a:lnTo>
                  <a:pt x="41698" y="80794"/>
                </a:lnTo>
                <a:lnTo>
                  <a:pt x="48996" y="78453"/>
                </a:lnTo>
                <a:lnTo>
                  <a:pt x="54702" y="73770"/>
                </a:lnTo>
                <a:lnTo>
                  <a:pt x="60408" y="69087"/>
                </a:lnTo>
                <a:lnTo>
                  <a:pt x="63974" y="61683"/>
                </a:lnTo>
                <a:lnTo>
                  <a:pt x="65400" y="51557"/>
                </a:lnTo>
                <a:lnTo>
                  <a:pt x="52919" y="51557"/>
                </a:lnTo>
                <a:lnTo>
                  <a:pt x="51730" y="57214"/>
                </a:lnTo>
                <a:lnTo>
                  <a:pt x="49579" y="61671"/>
                </a:lnTo>
                <a:lnTo>
                  <a:pt x="46465" y="64928"/>
                </a:lnTo>
                <a:lnTo>
                  <a:pt x="43351" y="68184"/>
                </a:lnTo>
                <a:lnTo>
                  <a:pt x="39131" y="69812"/>
                </a:lnTo>
                <a:lnTo>
                  <a:pt x="26863" y="69812"/>
                </a:lnTo>
                <a:lnTo>
                  <a:pt x="21776" y="67198"/>
                </a:lnTo>
                <a:lnTo>
                  <a:pt x="18543" y="61968"/>
                </a:lnTo>
                <a:lnTo>
                  <a:pt x="15310" y="56739"/>
                </a:lnTo>
                <a:lnTo>
                  <a:pt x="13693" y="50297"/>
                </a:lnTo>
                <a:lnTo>
                  <a:pt x="13693" y="35037"/>
                </a:lnTo>
                <a:lnTo>
                  <a:pt x="14834" y="28643"/>
                </a:lnTo>
                <a:lnTo>
                  <a:pt x="17116" y="23461"/>
                </a:lnTo>
                <a:lnTo>
                  <a:pt x="20635" y="15474"/>
                </a:lnTo>
                <a:lnTo>
                  <a:pt x="26483" y="11480"/>
                </a:lnTo>
                <a:lnTo>
                  <a:pt x="40652" y="11480"/>
                </a:lnTo>
                <a:lnTo>
                  <a:pt x="45002" y="13037"/>
                </a:lnTo>
                <a:lnTo>
                  <a:pt x="47713" y="16151"/>
                </a:lnTo>
                <a:lnTo>
                  <a:pt x="50423" y="19265"/>
                </a:lnTo>
                <a:lnTo>
                  <a:pt x="52158" y="23175"/>
                </a:lnTo>
                <a:lnTo>
                  <a:pt x="52919" y="27882"/>
                </a:lnTo>
                <a:lnTo>
                  <a:pt x="65400" y="27882"/>
                </a:lnTo>
                <a:lnTo>
                  <a:pt x="64307" y="17661"/>
                </a:lnTo>
                <a:lnTo>
                  <a:pt x="61061" y="10458"/>
                </a:lnTo>
                <a:lnTo>
                  <a:pt x="55665" y="6275"/>
                </a:lnTo>
                <a:lnTo>
                  <a:pt x="50269" y="2091"/>
                </a:lnTo>
                <a:lnTo>
                  <a:pt x="43267" y="0"/>
                </a:lnTo>
                <a:lnTo>
                  <a:pt x="32590" y="53"/>
                </a:lnTo>
                <a:lnTo>
                  <a:pt x="20022" y="3200"/>
                </a:lnTo>
                <a:lnTo>
                  <a:pt x="9771" y="11195"/>
                </a:lnTo>
                <a:lnTo>
                  <a:pt x="5861" y="16697"/>
                </a:lnTo>
                <a:lnTo>
                  <a:pt x="1465" y="28262"/>
                </a:lnTo>
                <a:lnTo>
                  <a:pt x="0" y="425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933713" y="5773684"/>
            <a:ext cx="64706" cy="68191"/>
          </a:xfrm>
          <a:custGeom>
            <a:avLst/>
            <a:gdLst/>
            <a:ahLst/>
            <a:cxnLst/>
            <a:rect l="l" t="t" r="r" b="b"/>
            <a:pathLst>
              <a:path w="71177" h="77283">
                <a:moveTo>
                  <a:pt x="62191" y="69313"/>
                </a:moveTo>
                <a:lnTo>
                  <a:pt x="65450" y="64191"/>
                </a:lnTo>
                <a:lnTo>
                  <a:pt x="69745" y="52515"/>
                </a:lnTo>
                <a:lnTo>
                  <a:pt x="71177" y="38792"/>
                </a:lnTo>
                <a:lnTo>
                  <a:pt x="70874" y="32474"/>
                </a:lnTo>
                <a:lnTo>
                  <a:pt x="67672" y="19570"/>
                </a:lnTo>
                <a:lnTo>
                  <a:pt x="60978" y="9840"/>
                </a:lnTo>
                <a:lnTo>
                  <a:pt x="48969" y="2204"/>
                </a:lnTo>
                <a:lnTo>
                  <a:pt x="36016" y="0"/>
                </a:lnTo>
                <a:lnTo>
                  <a:pt x="32395" y="144"/>
                </a:lnTo>
                <a:lnTo>
                  <a:pt x="19763" y="3530"/>
                </a:lnTo>
                <a:lnTo>
                  <a:pt x="9771" y="11409"/>
                </a:lnTo>
                <a:lnTo>
                  <a:pt x="6086" y="16567"/>
                </a:lnTo>
                <a:lnTo>
                  <a:pt x="1521" y="28098"/>
                </a:lnTo>
                <a:lnTo>
                  <a:pt x="0" y="42073"/>
                </a:lnTo>
                <a:lnTo>
                  <a:pt x="225" y="47502"/>
                </a:lnTo>
                <a:lnTo>
                  <a:pt x="3097" y="60404"/>
                </a:lnTo>
                <a:lnTo>
                  <a:pt x="9271" y="70704"/>
                </a:lnTo>
                <a:lnTo>
                  <a:pt x="10533" y="72074"/>
                </a:lnTo>
                <a:lnTo>
                  <a:pt x="13194" y="49988"/>
                </a:lnTo>
                <a:lnTo>
                  <a:pt x="13194" y="33396"/>
                </a:lnTo>
                <a:lnTo>
                  <a:pt x="14977" y="26171"/>
                </a:lnTo>
                <a:lnTo>
                  <a:pt x="18543" y="20180"/>
                </a:lnTo>
                <a:lnTo>
                  <a:pt x="22109" y="14190"/>
                </a:lnTo>
                <a:lnTo>
                  <a:pt x="27815" y="11195"/>
                </a:lnTo>
                <a:lnTo>
                  <a:pt x="44503" y="11195"/>
                </a:lnTo>
                <a:lnTo>
                  <a:pt x="50732" y="14713"/>
                </a:lnTo>
                <a:lnTo>
                  <a:pt x="54346" y="21749"/>
                </a:lnTo>
                <a:lnTo>
                  <a:pt x="56628" y="26218"/>
                </a:lnTo>
                <a:lnTo>
                  <a:pt x="57769" y="32018"/>
                </a:lnTo>
                <a:lnTo>
                  <a:pt x="57769" y="47041"/>
                </a:lnTo>
                <a:lnTo>
                  <a:pt x="56188" y="54207"/>
                </a:lnTo>
                <a:lnTo>
                  <a:pt x="53026" y="60649"/>
                </a:lnTo>
                <a:lnTo>
                  <a:pt x="52945" y="77283"/>
                </a:lnTo>
                <a:lnTo>
                  <a:pt x="62191" y="69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016229" y="5774124"/>
            <a:ext cx="33779" cy="68898"/>
          </a:xfrm>
          <a:custGeom>
            <a:avLst/>
            <a:gdLst/>
            <a:ahLst/>
            <a:cxnLst/>
            <a:rect l="l" t="t" r="r" b="b"/>
            <a:pathLst>
              <a:path w="37157" h="78084">
                <a:moveTo>
                  <a:pt x="0" y="1711"/>
                </a:moveTo>
                <a:lnTo>
                  <a:pt x="0" y="78084"/>
                </a:lnTo>
                <a:lnTo>
                  <a:pt x="12837" y="78084"/>
                </a:lnTo>
                <a:lnTo>
                  <a:pt x="12837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5" y="15628"/>
                </a:lnTo>
                <a:lnTo>
                  <a:pt x="26483" y="13548"/>
                </a:lnTo>
                <a:lnTo>
                  <a:pt x="34411" y="13572"/>
                </a:lnTo>
                <a:lnTo>
                  <a:pt x="37157" y="13905"/>
                </a:lnTo>
                <a:lnTo>
                  <a:pt x="37157" y="356"/>
                </a:lnTo>
                <a:lnTo>
                  <a:pt x="35779" y="213"/>
                </a:lnTo>
                <a:lnTo>
                  <a:pt x="33021" y="0"/>
                </a:lnTo>
                <a:lnTo>
                  <a:pt x="27933" y="0"/>
                </a:lnTo>
                <a:lnTo>
                  <a:pt x="23440" y="1842"/>
                </a:lnTo>
                <a:lnTo>
                  <a:pt x="19541" y="5526"/>
                </a:lnTo>
                <a:lnTo>
                  <a:pt x="15642" y="9210"/>
                </a:lnTo>
                <a:lnTo>
                  <a:pt x="13194" y="12336"/>
                </a:lnTo>
                <a:lnTo>
                  <a:pt x="12195" y="14903"/>
                </a:lnTo>
                <a:lnTo>
                  <a:pt x="12195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055886" y="5773873"/>
            <a:ext cx="57315" cy="71729"/>
          </a:xfrm>
          <a:custGeom>
            <a:avLst/>
            <a:gdLst/>
            <a:ahLst/>
            <a:cxnLst/>
            <a:rect l="l" t="t" r="r" b="b"/>
            <a:pathLst>
              <a:path w="63046" h="81293">
                <a:moveTo>
                  <a:pt x="18780" y="68386"/>
                </a:moveTo>
                <a:lnTo>
                  <a:pt x="15547" y="64250"/>
                </a:lnTo>
                <a:lnTo>
                  <a:pt x="13788" y="61968"/>
                </a:lnTo>
                <a:lnTo>
                  <a:pt x="12718" y="58688"/>
                </a:lnTo>
                <a:lnTo>
                  <a:pt x="12338" y="54409"/>
                </a:lnTo>
                <a:lnTo>
                  <a:pt x="0" y="54409"/>
                </a:lnTo>
                <a:lnTo>
                  <a:pt x="332" y="62016"/>
                </a:lnTo>
                <a:lnTo>
                  <a:pt x="2864" y="68398"/>
                </a:lnTo>
                <a:lnTo>
                  <a:pt x="7595" y="73556"/>
                </a:lnTo>
                <a:lnTo>
                  <a:pt x="12326" y="78714"/>
                </a:lnTo>
                <a:lnTo>
                  <a:pt x="20373" y="81293"/>
                </a:lnTo>
                <a:lnTo>
                  <a:pt x="42292" y="81293"/>
                </a:lnTo>
                <a:lnTo>
                  <a:pt x="50149" y="78821"/>
                </a:lnTo>
                <a:lnTo>
                  <a:pt x="55308" y="73877"/>
                </a:lnTo>
                <a:lnTo>
                  <a:pt x="60467" y="68933"/>
                </a:lnTo>
                <a:lnTo>
                  <a:pt x="63046" y="63062"/>
                </a:lnTo>
                <a:lnTo>
                  <a:pt x="63046" y="49227"/>
                </a:lnTo>
                <a:lnTo>
                  <a:pt x="60550" y="44069"/>
                </a:lnTo>
                <a:lnTo>
                  <a:pt x="55558" y="40789"/>
                </a:lnTo>
                <a:lnTo>
                  <a:pt x="52420" y="38697"/>
                </a:lnTo>
                <a:lnTo>
                  <a:pt x="46239" y="36534"/>
                </a:lnTo>
                <a:lnTo>
                  <a:pt x="37014" y="34300"/>
                </a:lnTo>
                <a:lnTo>
                  <a:pt x="28528" y="32232"/>
                </a:lnTo>
                <a:lnTo>
                  <a:pt x="24819" y="31329"/>
                </a:lnTo>
                <a:lnTo>
                  <a:pt x="22014" y="30283"/>
                </a:lnTo>
                <a:lnTo>
                  <a:pt x="20112" y="29094"/>
                </a:lnTo>
                <a:lnTo>
                  <a:pt x="16831" y="27097"/>
                </a:lnTo>
                <a:lnTo>
                  <a:pt x="15190" y="24435"/>
                </a:lnTo>
                <a:lnTo>
                  <a:pt x="15190" y="18065"/>
                </a:lnTo>
                <a:lnTo>
                  <a:pt x="16439" y="15616"/>
                </a:lnTo>
                <a:lnTo>
                  <a:pt x="18935" y="13762"/>
                </a:lnTo>
                <a:lnTo>
                  <a:pt x="21431" y="11908"/>
                </a:lnTo>
                <a:lnTo>
                  <a:pt x="25104" y="10981"/>
                </a:lnTo>
                <a:lnTo>
                  <a:pt x="37229" y="10981"/>
                </a:lnTo>
                <a:lnTo>
                  <a:pt x="42340" y="12669"/>
                </a:lnTo>
                <a:lnTo>
                  <a:pt x="45288" y="16044"/>
                </a:lnTo>
                <a:lnTo>
                  <a:pt x="47095" y="18421"/>
                </a:lnTo>
                <a:lnTo>
                  <a:pt x="48117" y="21060"/>
                </a:lnTo>
                <a:lnTo>
                  <a:pt x="48355" y="23960"/>
                </a:lnTo>
                <a:lnTo>
                  <a:pt x="60479" y="23960"/>
                </a:lnTo>
                <a:lnTo>
                  <a:pt x="60574" y="19016"/>
                </a:lnTo>
                <a:lnTo>
                  <a:pt x="59029" y="14404"/>
                </a:lnTo>
                <a:lnTo>
                  <a:pt x="55843" y="10126"/>
                </a:lnTo>
                <a:lnTo>
                  <a:pt x="45116" y="2261"/>
                </a:lnTo>
                <a:lnTo>
                  <a:pt x="30952" y="0"/>
                </a:lnTo>
                <a:lnTo>
                  <a:pt x="22156" y="0"/>
                </a:lnTo>
                <a:lnTo>
                  <a:pt x="15155" y="2234"/>
                </a:lnTo>
                <a:lnTo>
                  <a:pt x="9949" y="6703"/>
                </a:lnTo>
                <a:lnTo>
                  <a:pt x="4742" y="11171"/>
                </a:lnTo>
                <a:lnTo>
                  <a:pt x="2139" y="17019"/>
                </a:lnTo>
                <a:lnTo>
                  <a:pt x="2139" y="30378"/>
                </a:lnTo>
                <a:lnTo>
                  <a:pt x="4897" y="35179"/>
                </a:lnTo>
                <a:lnTo>
                  <a:pt x="10412" y="38650"/>
                </a:lnTo>
                <a:lnTo>
                  <a:pt x="13503" y="40646"/>
                </a:lnTo>
                <a:lnTo>
                  <a:pt x="18305" y="42453"/>
                </a:lnTo>
                <a:lnTo>
                  <a:pt x="24819" y="44069"/>
                </a:lnTo>
                <a:lnTo>
                  <a:pt x="35018" y="46637"/>
                </a:lnTo>
                <a:lnTo>
                  <a:pt x="40485" y="48015"/>
                </a:lnTo>
                <a:lnTo>
                  <a:pt x="44147" y="49227"/>
                </a:lnTo>
                <a:lnTo>
                  <a:pt x="46001" y="50273"/>
                </a:lnTo>
                <a:lnTo>
                  <a:pt x="48901" y="51985"/>
                </a:lnTo>
                <a:lnTo>
                  <a:pt x="50352" y="54481"/>
                </a:lnTo>
                <a:lnTo>
                  <a:pt x="50352" y="62087"/>
                </a:lnTo>
                <a:lnTo>
                  <a:pt x="48545" y="65284"/>
                </a:lnTo>
                <a:lnTo>
                  <a:pt x="44931" y="67352"/>
                </a:lnTo>
                <a:lnTo>
                  <a:pt x="41317" y="69420"/>
                </a:lnTo>
                <a:lnTo>
                  <a:pt x="37133" y="70454"/>
                </a:lnTo>
                <a:lnTo>
                  <a:pt x="24391" y="70454"/>
                </a:lnTo>
                <a:lnTo>
                  <a:pt x="18780" y="68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132718" y="578337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132718" y="583616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220182" y="5832557"/>
            <a:ext cx="10870" cy="12919"/>
          </a:xfrm>
          <a:custGeom>
            <a:avLst/>
            <a:gdLst/>
            <a:ahLst/>
            <a:cxnLst/>
            <a:rect l="l" t="t" r="r" b="b"/>
            <a:pathLst>
              <a:path w="11957" h="14642">
                <a:moveTo>
                  <a:pt x="6656" y="2947"/>
                </a:moveTo>
                <a:lnTo>
                  <a:pt x="0" y="2947"/>
                </a:lnTo>
                <a:lnTo>
                  <a:pt x="71" y="14642"/>
                </a:lnTo>
                <a:lnTo>
                  <a:pt x="10605" y="13108"/>
                </a:lnTo>
                <a:lnTo>
                  <a:pt x="11957" y="0"/>
                </a:lnTo>
                <a:lnTo>
                  <a:pt x="6656" y="2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169496" y="5621729"/>
            <a:ext cx="601553" cy="95010"/>
          </a:xfrm>
          <a:custGeom>
            <a:avLst/>
            <a:gdLst/>
            <a:ahLst/>
            <a:cxnLst/>
            <a:rect l="l" t="t" r="r" b="b"/>
            <a:pathLst>
              <a:path w="661708" h="107678">
                <a:moveTo>
                  <a:pt x="339649" y="94771"/>
                </a:moveTo>
                <a:lnTo>
                  <a:pt x="336416" y="90635"/>
                </a:lnTo>
                <a:lnTo>
                  <a:pt x="334657" y="88353"/>
                </a:lnTo>
                <a:lnTo>
                  <a:pt x="333587" y="85073"/>
                </a:lnTo>
                <a:lnTo>
                  <a:pt x="333207" y="80794"/>
                </a:lnTo>
                <a:lnTo>
                  <a:pt x="320869" y="80794"/>
                </a:lnTo>
                <a:lnTo>
                  <a:pt x="321202" y="88401"/>
                </a:lnTo>
                <a:lnTo>
                  <a:pt x="323733" y="94783"/>
                </a:lnTo>
                <a:lnTo>
                  <a:pt x="328464" y="99941"/>
                </a:lnTo>
                <a:lnTo>
                  <a:pt x="333195" y="105099"/>
                </a:lnTo>
                <a:lnTo>
                  <a:pt x="341243" y="107678"/>
                </a:lnTo>
                <a:lnTo>
                  <a:pt x="363161" y="107678"/>
                </a:lnTo>
                <a:lnTo>
                  <a:pt x="371019" y="105206"/>
                </a:lnTo>
                <a:lnTo>
                  <a:pt x="376177" y="100262"/>
                </a:lnTo>
                <a:lnTo>
                  <a:pt x="381336" y="95318"/>
                </a:lnTo>
                <a:lnTo>
                  <a:pt x="383915" y="89447"/>
                </a:lnTo>
                <a:lnTo>
                  <a:pt x="383915" y="75612"/>
                </a:lnTo>
                <a:lnTo>
                  <a:pt x="381419" y="70454"/>
                </a:lnTo>
                <a:lnTo>
                  <a:pt x="376427" y="67174"/>
                </a:lnTo>
                <a:lnTo>
                  <a:pt x="373289" y="65082"/>
                </a:lnTo>
                <a:lnTo>
                  <a:pt x="367108" y="62919"/>
                </a:lnTo>
                <a:lnTo>
                  <a:pt x="357883" y="60685"/>
                </a:lnTo>
                <a:lnTo>
                  <a:pt x="349397" y="58617"/>
                </a:lnTo>
                <a:lnTo>
                  <a:pt x="345688" y="57714"/>
                </a:lnTo>
                <a:lnTo>
                  <a:pt x="342883" y="56668"/>
                </a:lnTo>
                <a:lnTo>
                  <a:pt x="340981" y="55479"/>
                </a:lnTo>
                <a:lnTo>
                  <a:pt x="337700" y="53482"/>
                </a:lnTo>
                <a:lnTo>
                  <a:pt x="336060" y="50820"/>
                </a:lnTo>
                <a:lnTo>
                  <a:pt x="336060" y="44450"/>
                </a:lnTo>
                <a:lnTo>
                  <a:pt x="337308" y="42002"/>
                </a:lnTo>
                <a:lnTo>
                  <a:pt x="339804" y="40147"/>
                </a:lnTo>
                <a:lnTo>
                  <a:pt x="342300" y="38293"/>
                </a:lnTo>
                <a:lnTo>
                  <a:pt x="345973" y="37366"/>
                </a:lnTo>
                <a:lnTo>
                  <a:pt x="358098" y="37366"/>
                </a:lnTo>
                <a:lnTo>
                  <a:pt x="363209" y="39054"/>
                </a:lnTo>
                <a:lnTo>
                  <a:pt x="366157" y="42429"/>
                </a:lnTo>
                <a:lnTo>
                  <a:pt x="367963" y="44806"/>
                </a:lnTo>
                <a:lnTo>
                  <a:pt x="368986" y="47445"/>
                </a:lnTo>
                <a:lnTo>
                  <a:pt x="369223" y="50345"/>
                </a:lnTo>
                <a:lnTo>
                  <a:pt x="381348" y="50345"/>
                </a:lnTo>
                <a:lnTo>
                  <a:pt x="381443" y="45401"/>
                </a:lnTo>
                <a:lnTo>
                  <a:pt x="379898" y="40789"/>
                </a:lnTo>
                <a:lnTo>
                  <a:pt x="376712" y="36511"/>
                </a:lnTo>
                <a:lnTo>
                  <a:pt x="365985" y="28646"/>
                </a:lnTo>
                <a:lnTo>
                  <a:pt x="351821" y="26384"/>
                </a:lnTo>
                <a:lnTo>
                  <a:pt x="343025" y="26384"/>
                </a:lnTo>
                <a:lnTo>
                  <a:pt x="336024" y="28619"/>
                </a:lnTo>
                <a:lnTo>
                  <a:pt x="330818" y="33088"/>
                </a:lnTo>
                <a:lnTo>
                  <a:pt x="325611" y="37556"/>
                </a:lnTo>
                <a:lnTo>
                  <a:pt x="323008" y="43404"/>
                </a:lnTo>
                <a:lnTo>
                  <a:pt x="323008" y="56763"/>
                </a:lnTo>
                <a:lnTo>
                  <a:pt x="325766" y="61564"/>
                </a:lnTo>
                <a:lnTo>
                  <a:pt x="331281" y="65035"/>
                </a:lnTo>
                <a:lnTo>
                  <a:pt x="334372" y="67031"/>
                </a:lnTo>
                <a:lnTo>
                  <a:pt x="339174" y="68838"/>
                </a:lnTo>
                <a:lnTo>
                  <a:pt x="345688" y="70454"/>
                </a:lnTo>
                <a:lnTo>
                  <a:pt x="355887" y="73022"/>
                </a:lnTo>
                <a:lnTo>
                  <a:pt x="361354" y="74400"/>
                </a:lnTo>
                <a:lnTo>
                  <a:pt x="365016" y="75612"/>
                </a:lnTo>
                <a:lnTo>
                  <a:pt x="366870" y="76658"/>
                </a:lnTo>
                <a:lnTo>
                  <a:pt x="369771" y="78370"/>
                </a:lnTo>
                <a:lnTo>
                  <a:pt x="371221" y="80866"/>
                </a:lnTo>
                <a:lnTo>
                  <a:pt x="371221" y="88472"/>
                </a:lnTo>
                <a:lnTo>
                  <a:pt x="369414" y="91669"/>
                </a:lnTo>
                <a:lnTo>
                  <a:pt x="365800" y="93737"/>
                </a:lnTo>
                <a:lnTo>
                  <a:pt x="362186" y="95805"/>
                </a:lnTo>
                <a:lnTo>
                  <a:pt x="358003" y="96839"/>
                </a:lnTo>
                <a:lnTo>
                  <a:pt x="345260" y="96839"/>
                </a:lnTo>
                <a:lnTo>
                  <a:pt x="339649" y="94771"/>
                </a:lnTo>
                <a:close/>
              </a:path>
              <a:path w="661708" h="107678">
                <a:moveTo>
                  <a:pt x="500165" y="100273"/>
                </a:moveTo>
                <a:lnTo>
                  <a:pt x="510249" y="92514"/>
                </a:lnTo>
                <a:lnTo>
                  <a:pt x="517783" y="80937"/>
                </a:lnTo>
                <a:lnTo>
                  <a:pt x="519794" y="76105"/>
                </a:lnTo>
                <a:lnTo>
                  <a:pt x="522993" y="63984"/>
                </a:lnTo>
                <a:lnTo>
                  <a:pt x="524060" y="50773"/>
                </a:lnTo>
                <a:lnTo>
                  <a:pt x="523015" y="37988"/>
                </a:lnTo>
                <a:lnTo>
                  <a:pt x="519476" y="25744"/>
                </a:lnTo>
                <a:lnTo>
                  <a:pt x="513433" y="15331"/>
                </a:lnTo>
                <a:lnTo>
                  <a:pt x="505089" y="7280"/>
                </a:lnTo>
                <a:lnTo>
                  <a:pt x="493652" y="1820"/>
                </a:lnTo>
                <a:lnTo>
                  <a:pt x="479913" y="0"/>
                </a:lnTo>
                <a:lnTo>
                  <a:pt x="437477" y="0"/>
                </a:lnTo>
                <a:lnTo>
                  <a:pt x="437477" y="104755"/>
                </a:lnTo>
                <a:lnTo>
                  <a:pt x="479770" y="104755"/>
                </a:lnTo>
                <a:lnTo>
                  <a:pt x="451741" y="92632"/>
                </a:lnTo>
                <a:lnTo>
                  <a:pt x="451741" y="12194"/>
                </a:lnTo>
                <a:lnTo>
                  <a:pt x="479097" y="12239"/>
                </a:lnTo>
                <a:lnTo>
                  <a:pt x="492537" y="15244"/>
                </a:lnTo>
                <a:lnTo>
                  <a:pt x="501843" y="22962"/>
                </a:lnTo>
                <a:lnTo>
                  <a:pt x="504456" y="27272"/>
                </a:lnTo>
                <a:lnTo>
                  <a:pt x="508300" y="38794"/>
                </a:lnTo>
                <a:lnTo>
                  <a:pt x="509582" y="53197"/>
                </a:lnTo>
                <a:lnTo>
                  <a:pt x="509582" y="56573"/>
                </a:lnTo>
                <a:lnTo>
                  <a:pt x="509225" y="60233"/>
                </a:lnTo>
                <a:lnTo>
                  <a:pt x="508512" y="64179"/>
                </a:lnTo>
                <a:lnTo>
                  <a:pt x="507275" y="70787"/>
                </a:lnTo>
                <a:lnTo>
                  <a:pt x="505255" y="76207"/>
                </a:lnTo>
                <a:lnTo>
                  <a:pt x="502449" y="80438"/>
                </a:lnTo>
                <a:lnTo>
                  <a:pt x="498931" y="85715"/>
                </a:lnTo>
                <a:lnTo>
                  <a:pt x="494414" y="89280"/>
                </a:lnTo>
                <a:lnTo>
                  <a:pt x="488899" y="91134"/>
                </a:lnTo>
                <a:lnTo>
                  <a:pt x="487532" y="104214"/>
                </a:lnTo>
                <a:lnTo>
                  <a:pt x="500165" y="100273"/>
                </a:lnTo>
                <a:close/>
              </a:path>
              <a:path w="661708" h="107678">
                <a:moveTo>
                  <a:pt x="488899" y="91134"/>
                </a:moveTo>
                <a:lnTo>
                  <a:pt x="485808" y="92133"/>
                </a:lnTo>
                <a:lnTo>
                  <a:pt x="481862" y="92632"/>
                </a:lnTo>
                <a:lnTo>
                  <a:pt x="451741" y="92632"/>
                </a:lnTo>
                <a:lnTo>
                  <a:pt x="479770" y="104755"/>
                </a:lnTo>
                <a:lnTo>
                  <a:pt x="487532" y="104214"/>
                </a:lnTo>
                <a:lnTo>
                  <a:pt x="488899" y="91134"/>
                </a:lnTo>
                <a:close/>
              </a:path>
              <a:path w="661708" h="107678">
                <a:moveTo>
                  <a:pt x="568492" y="0"/>
                </a:moveTo>
                <a:lnTo>
                  <a:pt x="535257" y="104755"/>
                </a:lnTo>
                <a:lnTo>
                  <a:pt x="546098" y="104755"/>
                </a:lnTo>
                <a:lnTo>
                  <a:pt x="579332" y="0"/>
                </a:lnTo>
                <a:lnTo>
                  <a:pt x="568492" y="0"/>
                </a:lnTo>
                <a:close/>
              </a:path>
              <a:path w="661708" h="107678">
                <a:moveTo>
                  <a:pt x="598090" y="92275"/>
                </a:moveTo>
                <a:lnTo>
                  <a:pt x="598090" y="56763"/>
                </a:lnTo>
                <a:lnTo>
                  <a:pt x="655931" y="56763"/>
                </a:lnTo>
                <a:lnTo>
                  <a:pt x="655931" y="44640"/>
                </a:lnTo>
                <a:lnTo>
                  <a:pt x="598090" y="44640"/>
                </a:lnTo>
                <a:lnTo>
                  <a:pt x="598090" y="12836"/>
                </a:lnTo>
                <a:lnTo>
                  <a:pt x="660638" y="12836"/>
                </a:lnTo>
                <a:lnTo>
                  <a:pt x="660638" y="0"/>
                </a:lnTo>
                <a:lnTo>
                  <a:pt x="584254" y="0"/>
                </a:lnTo>
                <a:lnTo>
                  <a:pt x="584254" y="104755"/>
                </a:lnTo>
                <a:lnTo>
                  <a:pt x="661708" y="104755"/>
                </a:lnTo>
                <a:lnTo>
                  <a:pt x="661708" y="92275"/>
                </a:lnTo>
                <a:lnTo>
                  <a:pt x="598090" y="92275"/>
                </a:lnTo>
                <a:close/>
              </a:path>
              <a:path w="661708" h="107678">
                <a:moveTo>
                  <a:pt x="180035" y="28381"/>
                </a:moveTo>
                <a:lnTo>
                  <a:pt x="167340" y="28381"/>
                </a:lnTo>
                <a:lnTo>
                  <a:pt x="167340" y="104755"/>
                </a:lnTo>
                <a:lnTo>
                  <a:pt x="180178" y="104755"/>
                </a:lnTo>
                <a:lnTo>
                  <a:pt x="180178" y="54409"/>
                </a:lnTo>
                <a:lnTo>
                  <a:pt x="182163" y="47611"/>
                </a:lnTo>
                <a:lnTo>
                  <a:pt x="186133" y="43856"/>
                </a:lnTo>
                <a:lnTo>
                  <a:pt x="190103" y="40100"/>
                </a:lnTo>
                <a:lnTo>
                  <a:pt x="194513" y="38222"/>
                </a:lnTo>
                <a:lnTo>
                  <a:pt x="204688" y="38222"/>
                </a:lnTo>
                <a:lnTo>
                  <a:pt x="208326" y="40005"/>
                </a:lnTo>
                <a:lnTo>
                  <a:pt x="210275" y="43570"/>
                </a:lnTo>
                <a:lnTo>
                  <a:pt x="211511" y="45947"/>
                </a:lnTo>
                <a:lnTo>
                  <a:pt x="212129" y="49727"/>
                </a:lnTo>
                <a:lnTo>
                  <a:pt x="212129" y="104755"/>
                </a:lnTo>
                <a:lnTo>
                  <a:pt x="225181" y="104755"/>
                </a:lnTo>
                <a:lnTo>
                  <a:pt x="225181" y="52437"/>
                </a:lnTo>
                <a:lnTo>
                  <a:pt x="227000" y="46803"/>
                </a:lnTo>
                <a:lnTo>
                  <a:pt x="230637" y="43428"/>
                </a:lnTo>
                <a:lnTo>
                  <a:pt x="234274" y="40052"/>
                </a:lnTo>
                <a:lnTo>
                  <a:pt x="238613" y="38365"/>
                </a:lnTo>
                <a:lnTo>
                  <a:pt x="247314" y="38365"/>
                </a:lnTo>
                <a:lnTo>
                  <a:pt x="250416" y="39315"/>
                </a:lnTo>
                <a:lnTo>
                  <a:pt x="252960" y="41217"/>
                </a:lnTo>
                <a:lnTo>
                  <a:pt x="255504" y="43119"/>
                </a:lnTo>
                <a:lnTo>
                  <a:pt x="256775" y="46613"/>
                </a:lnTo>
                <a:lnTo>
                  <a:pt x="256775" y="104755"/>
                </a:lnTo>
                <a:lnTo>
                  <a:pt x="270113" y="104755"/>
                </a:lnTo>
                <a:lnTo>
                  <a:pt x="270113" y="47159"/>
                </a:lnTo>
                <a:lnTo>
                  <a:pt x="269114" y="41788"/>
                </a:lnTo>
                <a:lnTo>
                  <a:pt x="267117" y="37794"/>
                </a:lnTo>
                <a:lnTo>
                  <a:pt x="263408" y="30378"/>
                </a:lnTo>
                <a:lnTo>
                  <a:pt x="256419" y="26670"/>
                </a:lnTo>
                <a:lnTo>
                  <a:pt x="241347" y="26670"/>
                </a:lnTo>
                <a:lnTo>
                  <a:pt x="237020" y="27656"/>
                </a:lnTo>
                <a:lnTo>
                  <a:pt x="233169" y="29629"/>
                </a:lnTo>
                <a:lnTo>
                  <a:pt x="229317" y="31602"/>
                </a:lnTo>
                <a:lnTo>
                  <a:pt x="225965" y="34633"/>
                </a:lnTo>
                <a:lnTo>
                  <a:pt x="223113" y="38721"/>
                </a:lnTo>
                <a:lnTo>
                  <a:pt x="221401" y="35393"/>
                </a:lnTo>
                <a:lnTo>
                  <a:pt x="219499" y="32874"/>
                </a:lnTo>
                <a:lnTo>
                  <a:pt x="217407" y="31162"/>
                </a:lnTo>
                <a:lnTo>
                  <a:pt x="213698" y="28167"/>
                </a:lnTo>
                <a:lnTo>
                  <a:pt x="208801" y="26670"/>
                </a:lnTo>
                <a:lnTo>
                  <a:pt x="197342" y="26670"/>
                </a:lnTo>
                <a:lnTo>
                  <a:pt x="192540" y="28120"/>
                </a:lnTo>
                <a:lnTo>
                  <a:pt x="188308" y="31020"/>
                </a:lnTo>
                <a:lnTo>
                  <a:pt x="185836" y="32731"/>
                </a:lnTo>
                <a:lnTo>
                  <a:pt x="183078" y="35465"/>
                </a:lnTo>
                <a:lnTo>
                  <a:pt x="180035" y="39220"/>
                </a:lnTo>
                <a:lnTo>
                  <a:pt x="180035" y="28381"/>
                </a:lnTo>
                <a:close/>
              </a:path>
              <a:path w="661708" h="107678">
                <a:moveTo>
                  <a:pt x="14192" y="12835"/>
                </a:moveTo>
                <a:lnTo>
                  <a:pt x="72674" y="12835"/>
                </a:lnTo>
                <a:lnTo>
                  <a:pt x="72674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5"/>
                </a:lnTo>
                <a:close/>
              </a:path>
              <a:path w="661708" h="107678">
                <a:moveTo>
                  <a:pt x="82137" y="28738"/>
                </a:moveTo>
                <a:lnTo>
                  <a:pt x="82137" y="104755"/>
                </a:lnTo>
                <a:lnTo>
                  <a:pt x="95188" y="104755"/>
                </a:lnTo>
                <a:lnTo>
                  <a:pt x="95188" y="28738"/>
                </a:lnTo>
                <a:lnTo>
                  <a:pt x="82137" y="28738"/>
                </a:lnTo>
                <a:close/>
              </a:path>
              <a:path w="661708" h="107678">
                <a:moveTo>
                  <a:pt x="82137" y="0"/>
                </a:moveTo>
                <a:lnTo>
                  <a:pt x="82137" y="14547"/>
                </a:lnTo>
                <a:lnTo>
                  <a:pt x="95188" y="14547"/>
                </a:lnTo>
                <a:lnTo>
                  <a:pt x="95188" y="0"/>
                </a:lnTo>
                <a:lnTo>
                  <a:pt x="82137" y="0"/>
                </a:lnTo>
                <a:close/>
              </a:path>
              <a:path w="661708" h="107678">
                <a:moveTo>
                  <a:pt x="119009" y="28381"/>
                </a:moveTo>
                <a:lnTo>
                  <a:pt x="119009" y="104755"/>
                </a:lnTo>
                <a:lnTo>
                  <a:pt x="131847" y="104755"/>
                </a:lnTo>
                <a:lnTo>
                  <a:pt x="131847" y="55408"/>
                </a:lnTo>
                <a:lnTo>
                  <a:pt x="133582" y="50618"/>
                </a:lnTo>
                <a:lnTo>
                  <a:pt x="137053" y="46458"/>
                </a:lnTo>
                <a:lnTo>
                  <a:pt x="140524" y="42299"/>
                </a:lnTo>
                <a:lnTo>
                  <a:pt x="145493" y="40219"/>
                </a:lnTo>
                <a:lnTo>
                  <a:pt x="153421" y="40242"/>
                </a:lnTo>
                <a:lnTo>
                  <a:pt x="156167" y="40575"/>
                </a:lnTo>
                <a:lnTo>
                  <a:pt x="156167" y="27026"/>
                </a:lnTo>
                <a:lnTo>
                  <a:pt x="154788" y="26884"/>
                </a:lnTo>
                <a:lnTo>
                  <a:pt x="152030" y="26670"/>
                </a:lnTo>
                <a:lnTo>
                  <a:pt x="146943" y="26670"/>
                </a:lnTo>
                <a:lnTo>
                  <a:pt x="142450" y="28512"/>
                </a:lnTo>
                <a:lnTo>
                  <a:pt x="138551" y="32196"/>
                </a:lnTo>
                <a:lnTo>
                  <a:pt x="134652" y="35881"/>
                </a:lnTo>
                <a:lnTo>
                  <a:pt x="132203" y="39006"/>
                </a:lnTo>
                <a:lnTo>
                  <a:pt x="131204" y="41574"/>
                </a:lnTo>
                <a:lnTo>
                  <a:pt x="131204" y="28381"/>
                </a:lnTo>
                <a:lnTo>
                  <a:pt x="119009" y="28381"/>
                </a:lnTo>
                <a:close/>
              </a:path>
              <a:path w="661708" h="107678">
                <a:moveTo>
                  <a:pt x="296905" y="36534"/>
                </a:moveTo>
                <a:lnTo>
                  <a:pt x="300732" y="34098"/>
                </a:lnTo>
                <a:lnTo>
                  <a:pt x="303252" y="29843"/>
                </a:lnTo>
                <a:lnTo>
                  <a:pt x="305773" y="25588"/>
                </a:lnTo>
                <a:lnTo>
                  <a:pt x="307033" y="20418"/>
                </a:lnTo>
                <a:lnTo>
                  <a:pt x="307033" y="0"/>
                </a:lnTo>
                <a:lnTo>
                  <a:pt x="291770" y="0"/>
                </a:lnTo>
                <a:lnTo>
                  <a:pt x="291770" y="15545"/>
                </a:lnTo>
                <a:lnTo>
                  <a:pt x="299544" y="15545"/>
                </a:lnTo>
                <a:lnTo>
                  <a:pt x="299758" y="17328"/>
                </a:lnTo>
                <a:lnTo>
                  <a:pt x="299758" y="20608"/>
                </a:lnTo>
                <a:lnTo>
                  <a:pt x="299080" y="23508"/>
                </a:lnTo>
                <a:lnTo>
                  <a:pt x="297725" y="26028"/>
                </a:lnTo>
                <a:lnTo>
                  <a:pt x="296370" y="28548"/>
                </a:lnTo>
                <a:lnTo>
                  <a:pt x="294385" y="30021"/>
                </a:lnTo>
                <a:lnTo>
                  <a:pt x="291770" y="30449"/>
                </a:lnTo>
                <a:lnTo>
                  <a:pt x="291770" y="37152"/>
                </a:lnTo>
                <a:lnTo>
                  <a:pt x="296905" y="365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250098" y="5622390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169820" y="5750592"/>
            <a:ext cx="643610" cy="94947"/>
          </a:xfrm>
          <a:custGeom>
            <a:avLst/>
            <a:gdLst/>
            <a:ahLst/>
            <a:cxnLst/>
            <a:rect l="l" t="t" r="r" b="b"/>
            <a:pathLst>
              <a:path w="707971" h="107607">
                <a:moveTo>
                  <a:pt x="507395" y="94534"/>
                </a:moveTo>
                <a:lnTo>
                  <a:pt x="512577" y="99763"/>
                </a:lnTo>
                <a:lnTo>
                  <a:pt x="517760" y="104992"/>
                </a:lnTo>
                <a:lnTo>
                  <a:pt x="525344" y="107607"/>
                </a:lnTo>
                <a:lnTo>
                  <a:pt x="537207" y="107563"/>
                </a:lnTo>
                <a:lnTo>
                  <a:pt x="549780" y="104453"/>
                </a:lnTo>
                <a:lnTo>
                  <a:pt x="559710" y="96433"/>
                </a:lnTo>
                <a:lnTo>
                  <a:pt x="566995" y="83504"/>
                </a:lnTo>
                <a:lnTo>
                  <a:pt x="569429" y="76111"/>
                </a:lnTo>
                <a:lnTo>
                  <a:pt x="571829" y="63800"/>
                </a:lnTo>
                <a:lnTo>
                  <a:pt x="572629" y="50273"/>
                </a:lnTo>
                <a:lnTo>
                  <a:pt x="572586" y="47167"/>
                </a:lnTo>
                <a:lnTo>
                  <a:pt x="571218" y="33747"/>
                </a:lnTo>
                <a:lnTo>
                  <a:pt x="567922" y="22605"/>
                </a:lnTo>
                <a:lnTo>
                  <a:pt x="561339" y="12080"/>
                </a:lnTo>
                <a:lnTo>
                  <a:pt x="550874" y="4892"/>
                </a:lnTo>
                <a:lnTo>
                  <a:pt x="537112" y="2496"/>
                </a:lnTo>
                <a:lnTo>
                  <a:pt x="534994" y="2540"/>
                </a:lnTo>
                <a:lnTo>
                  <a:pt x="521775" y="5488"/>
                </a:lnTo>
                <a:lnTo>
                  <a:pt x="512079" y="13049"/>
                </a:lnTo>
                <a:lnTo>
                  <a:pt x="505633" y="24673"/>
                </a:lnTo>
                <a:lnTo>
                  <a:pt x="503591" y="37509"/>
                </a:lnTo>
                <a:lnTo>
                  <a:pt x="503591" y="47160"/>
                </a:lnTo>
                <a:lnTo>
                  <a:pt x="506456" y="55051"/>
                </a:lnTo>
                <a:lnTo>
                  <a:pt x="512185" y="61184"/>
                </a:lnTo>
                <a:lnTo>
                  <a:pt x="516928" y="44022"/>
                </a:lnTo>
                <a:lnTo>
                  <a:pt x="516928" y="30330"/>
                </a:lnTo>
                <a:lnTo>
                  <a:pt x="518770" y="24709"/>
                </a:lnTo>
                <a:lnTo>
                  <a:pt x="522455" y="20501"/>
                </a:lnTo>
                <a:lnTo>
                  <a:pt x="526140" y="16294"/>
                </a:lnTo>
                <a:lnTo>
                  <a:pt x="531120" y="14190"/>
                </a:lnTo>
                <a:lnTo>
                  <a:pt x="543245" y="14190"/>
                </a:lnTo>
                <a:lnTo>
                  <a:pt x="548059" y="16033"/>
                </a:lnTo>
                <a:lnTo>
                  <a:pt x="551839" y="19717"/>
                </a:lnTo>
                <a:lnTo>
                  <a:pt x="555619" y="23401"/>
                </a:lnTo>
                <a:lnTo>
                  <a:pt x="557509" y="28999"/>
                </a:lnTo>
                <a:lnTo>
                  <a:pt x="557509" y="44878"/>
                </a:lnTo>
                <a:lnTo>
                  <a:pt x="555405" y="50737"/>
                </a:lnTo>
                <a:lnTo>
                  <a:pt x="551197" y="54089"/>
                </a:lnTo>
                <a:lnTo>
                  <a:pt x="546989" y="57440"/>
                </a:lnTo>
                <a:lnTo>
                  <a:pt x="542341" y="59116"/>
                </a:lnTo>
                <a:lnTo>
                  <a:pt x="530169" y="59116"/>
                </a:lnTo>
                <a:lnTo>
                  <a:pt x="525011" y="57155"/>
                </a:lnTo>
                <a:lnTo>
                  <a:pt x="525700" y="70383"/>
                </a:lnTo>
                <a:lnTo>
                  <a:pt x="540392" y="70383"/>
                </a:lnTo>
                <a:lnTo>
                  <a:pt x="544921" y="69468"/>
                </a:lnTo>
                <a:lnTo>
                  <a:pt x="549129" y="67638"/>
                </a:lnTo>
                <a:lnTo>
                  <a:pt x="553337" y="65807"/>
                </a:lnTo>
                <a:lnTo>
                  <a:pt x="556867" y="62634"/>
                </a:lnTo>
                <a:lnTo>
                  <a:pt x="559720" y="58118"/>
                </a:lnTo>
                <a:lnTo>
                  <a:pt x="558363" y="67574"/>
                </a:lnTo>
                <a:lnTo>
                  <a:pt x="555020" y="80828"/>
                </a:lnTo>
                <a:lnTo>
                  <a:pt x="550520" y="89245"/>
                </a:lnTo>
                <a:lnTo>
                  <a:pt x="546193" y="94355"/>
                </a:lnTo>
                <a:lnTo>
                  <a:pt x="540963" y="96911"/>
                </a:lnTo>
                <a:lnTo>
                  <a:pt x="531548" y="96911"/>
                </a:lnTo>
                <a:lnTo>
                  <a:pt x="528600" y="96197"/>
                </a:lnTo>
                <a:lnTo>
                  <a:pt x="525986" y="94771"/>
                </a:lnTo>
                <a:lnTo>
                  <a:pt x="520898" y="92061"/>
                </a:lnTo>
                <a:lnTo>
                  <a:pt x="518165" y="87165"/>
                </a:lnTo>
                <a:lnTo>
                  <a:pt x="517784" y="80081"/>
                </a:lnTo>
                <a:lnTo>
                  <a:pt x="504804" y="80081"/>
                </a:lnTo>
                <a:lnTo>
                  <a:pt x="504804" y="87973"/>
                </a:lnTo>
                <a:lnTo>
                  <a:pt x="507395" y="94534"/>
                </a:lnTo>
                <a:close/>
              </a:path>
              <a:path w="707971" h="107607">
                <a:moveTo>
                  <a:pt x="525011" y="57155"/>
                </a:moveTo>
                <a:lnTo>
                  <a:pt x="521778" y="53233"/>
                </a:lnTo>
                <a:lnTo>
                  <a:pt x="518544" y="49311"/>
                </a:lnTo>
                <a:lnTo>
                  <a:pt x="516928" y="44022"/>
                </a:lnTo>
                <a:lnTo>
                  <a:pt x="512185" y="61184"/>
                </a:lnTo>
                <a:lnTo>
                  <a:pt x="517914" y="67317"/>
                </a:lnTo>
                <a:lnTo>
                  <a:pt x="525700" y="70383"/>
                </a:lnTo>
                <a:lnTo>
                  <a:pt x="525011" y="57155"/>
                </a:lnTo>
                <a:close/>
              </a:path>
              <a:path w="707971" h="107607">
                <a:moveTo>
                  <a:pt x="672810" y="3066"/>
                </a:moveTo>
                <a:lnTo>
                  <a:pt x="615683" y="107465"/>
                </a:lnTo>
                <a:lnTo>
                  <a:pt x="623599" y="107465"/>
                </a:lnTo>
                <a:lnTo>
                  <a:pt x="680727" y="3066"/>
                </a:lnTo>
                <a:lnTo>
                  <a:pt x="672810" y="3066"/>
                </a:lnTo>
                <a:close/>
              </a:path>
              <a:path w="707971" h="107607">
                <a:moveTo>
                  <a:pt x="609074" y="45282"/>
                </a:moveTo>
                <a:lnTo>
                  <a:pt x="605614" y="43844"/>
                </a:lnTo>
                <a:lnTo>
                  <a:pt x="606268" y="55408"/>
                </a:lnTo>
                <a:lnTo>
                  <a:pt x="613115" y="55408"/>
                </a:lnTo>
                <a:lnTo>
                  <a:pt x="613115" y="45282"/>
                </a:lnTo>
                <a:lnTo>
                  <a:pt x="609074" y="45282"/>
                </a:lnTo>
                <a:close/>
              </a:path>
              <a:path w="707971" h="107607">
                <a:moveTo>
                  <a:pt x="679062" y="94629"/>
                </a:moveTo>
                <a:lnTo>
                  <a:pt x="675579" y="93191"/>
                </a:lnTo>
                <a:lnTo>
                  <a:pt x="676257" y="104755"/>
                </a:lnTo>
                <a:lnTo>
                  <a:pt x="683151" y="104755"/>
                </a:lnTo>
                <a:lnTo>
                  <a:pt x="683151" y="94629"/>
                </a:lnTo>
                <a:lnTo>
                  <a:pt x="679062" y="94629"/>
                </a:lnTo>
                <a:close/>
              </a:path>
              <a:path w="707971" h="107607">
                <a:moveTo>
                  <a:pt x="660686" y="92632"/>
                </a:moveTo>
                <a:lnTo>
                  <a:pt x="665535" y="97481"/>
                </a:lnTo>
                <a:lnTo>
                  <a:pt x="670385" y="102330"/>
                </a:lnTo>
                <a:lnTo>
                  <a:pt x="676257" y="104755"/>
                </a:lnTo>
                <a:lnTo>
                  <a:pt x="675579" y="93191"/>
                </a:lnTo>
                <a:lnTo>
                  <a:pt x="672703" y="90314"/>
                </a:lnTo>
                <a:lnTo>
                  <a:pt x="669826" y="87438"/>
                </a:lnTo>
                <a:lnTo>
                  <a:pt x="668388" y="83980"/>
                </a:lnTo>
                <a:lnTo>
                  <a:pt x="668388" y="75898"/>
                </a:lnTo>
                <a:lnTo>
                  <a:pt x="669826" y="72439"/>
                </a:lnTo>
                <a:lnTo>
                  <a:pt x="672703" y="69563"/>
                </a:lnTo>
                <a:lnTo>
                  <a:pt x="675579" y="66687"/>
                </a:lnTo>
                <a:lnTo>
                  <a:pt x="679062" y="65249"/>
                </a:lnTo>
                <a:lnTo>
                  <a:pt x="687193" y="65249"/>
                </a:lnTo>
                <a:lnTo>
                  <a:pt x="690652" y="66687"/>
                </a:lnTo>
                <a:lnTo>
                  <a:pt x="693529" y="69563"/>
                </a:lnTo>
                <a:lnTo>
                  <a:pt x="696405" y="72439"/>
                </a:lnTo>
                <a:lnTo>
                  <a:pt x="697843" y="75898"/>
                </a:lnTo>
                <a:lnTo>
                  <a:pt x="697843" y="83980"/>
                </a:lnTo>
                <a:lnTo>
                  <a:pt x="696405" y="87438"/>
                </a:lnTo>
                <a:lnTo>
                  <a:pt x="693529" y="90314"/>
                </a:lnTo>
                <a:lnTo>
                  <a:pt x="690652" y="93191"/>
                </a:lnTo>
                <a:lnTo>
                  <a:pt x="687193" y="94629"/>
                </a:lnTo>
                <a:lnTo>
                  <a:pt x="683151" y="94629"/>
                </a:lnTo>
                <a:lnTo>
                  <a:pt x="683151" y="104755"/>
                </a:lnTo>
                <a:lnTo>
                  <a:pt x="689998" y="104755"/>
                </a:lnTo>
                <a:lnTo>
                  <a:pt x="695846" y="102330"/>
                </a:lnTo>
                <a:lnTo>
                  <a:pt x="700696" y="97481"/>
                </a:lnTo>
                <a:lnTo>
                  <a:pt x="705546" y="92632"/>
                </a:lnTo>
                <a:lnTo>
                  <a:pt x="707971" y="86785"/>
                </a:lnTo>
                <a:lnTo>
                  <a:pt x="707971" y="73093"/>
                </a:lnTo>
                <a:lnTo>
                  <a:pt x="705546" y="67245"/>
                </a:lnTo>
                <a:lnTo>
                  <a:pt x="700696" y="62396"/>
                </a:lnTo>
                <a:lnTo>
                  <a:pt x="695846" y="57547"/>
                </a:lnTo>
                <a:lnTo>
                  <a:pt x="689998" y="55123"/>
                </a:lnTo>
                <a:lnTo>
                  <a:pt x="676257" y="55123"/>
                </a:lnTo>
                <a:lnTo>
                  <a:pt x="670385" y="57547"/>
                </a:lnTo>
                <a:lnTo>
                  <a:pt x="665535" y="62396"/>
                </a:lnTo>
                <a:lnTo>
                  <a:pt x="660686" y="67245"/>
                </a:lnTo>
                <a:lnTo>
                  <a:pt x="658260" y="73093"/>
                </a:lnTo>
                <a:lnTo>
                  <a:pt x="658260" y="86785"/>
                </a:lnTo>
                <a:lnTo>
                  <a:pt x="660686" y="92632"/>
                </a:lnTo>
                <a:close/>
              </a:path>
              <a:path w="707971" h="107607">
                <a:moveTo>
                  <a:pt x="590720" y="43285"/>
                </a:moveTo>
                <a:lnTo>
                  <a:pt x="595571" y="48134"/>
                </a:lnTo>
                <a:lnTo>
                  <a:pt x="600420" y="52983"/>
                </a:lnTo>
                <a:lnTo>
                  <a:pt x="606268" y="55408"/>
                </a:lnTo>
                <a:lnTo>
                  <a:pt x="605614" y="43844"/>
                </a:lnTo>
                <a:lnTo>
                  <a:pt x="602738" y="40968"/>
                </a:lnTo>
                <a:lnTo>
                  <a:pt x="599861" y="38091"/>
                </a:lnTo>
                <a:lnTo>
                  <a:pt x="598423" y="34633"/>
                </a:lnTo>
                <a:lnTo>
                  <a:pt x="598423" y="26503"/>
                </a:lnTo>
                <a:lnTo>
                  <a:pt x="599861" y="23033"/>
                </a:lnTo>
                <a:lnTo>
                  <a:pt x="602738" y="20181"/>
                </a:lnTo>
                <a:lnTo>
                  <a:pt x="605614" y="17328"/>
                </a:lnTo>
                <a:lnTo>
                  <a:pt x="609074" y="15902"/>
                </a:lnTo>
                <a:lnTo>
                  <a:pt x="617204" y="15902"/>
                </a:lnTo>
                <a:lnTo>
                  <a:pt x="620687" y="17340"/>
                </a:lnTo>
                <a:lnTo>
                  <a:pt x="623563" y="20216"/>
                </a:lnTo>
                <a:lnTo>
                  <a:pt x="626440" y="23092"/>
                </a:lnTo>
                <a:lnTo>
                  <a:pt x="627878" y="26551"/>
                </a:lnTo>
                <a:lnTo>
                  <a:pt x="627878" y="34633"/>
                </a:lnTo>
                <a:lnTo>
                  <a:pt x="626440" y="38091"/>
                </a:lnTo>
                <a:lnTo>
                  <a:pt x="623563" y="40968"/>
                </a:lnTo>
                <a:lnTo>
                  <a:pt x="620687" y="43844"/>
                </a:lnTo>
                <a:lnTo>
                  <a:pt x="617204" y="45282"/>
                </a:lnTo>
                <a:lnTo>
                  <a:pt x="613115" y="45282"/>
                </a:lnTo>
                <a:lnTo>
                  <a:pt x="613115" y="55408"/>
                </a:lnTo>
                <a:lnTo>
                  <a:pt x="620009" y="55408"/>
                </a:lnTo>
                <a:lnTo>
                  <a:pt x="625881" y="52983"/>
                </a:lnTo>
                <a:lnTo>
                  <a:pt x="630731" y="48134"/>
                </a:lnTo>
                <a:lnTo>
                  <a:pt x="635581" y="43285"/>
                </a:lnTo>
                <a:lnTo>
                  <a:pt x="638006" y="37438"/>
                </a:lnTo>
                <a:lnTo>
                  <a:pt x="638006" y="23746"/>
                </a:lnTo>
                <a:lnTo>
                  <a:pt x="635581" y="17887"/>
                </a:lnTo>
                <a:lnTo>
                  <a:pt x="630731" y="13014"/>
                </a:lnTo>
                <a:lnTo>
                  <a:pt x="625881" y="8141"/>
                </a:lnTo>
                <a:lnTo>
                  <a:pt x="620009" y="5704"/>
                </a:lnTo>
                <a:lnTo>
                  <a:pt x="606268" y="5704"/>
                </a:lnTo>
                <a:lnTo>
                  <a:pt x="600420" y="8141"/>
                </a:lnTo>
                <a:lnTo>
                  <a:pt x="595571" y="13014"/>
                </a:lnTo>
                <a:lnTo>
                  <a:pt x="590720" y="17887"/>
                </a:lnTo>
                <a:lnTo>
                  <a:pt x="588296" y="23746"/>
                </a:lnTo>
                <a:lnTo>
                  <a:pt x="588296" y="37438"/>
                </a:lnTo>
                <a:lnTo>
                  <a:pt x="590720" y="43285"/>
                </a:lnTo>
                <a:close/>
              </a:path>
              <a:path w="707971" h="107607">
                <a:moveTo>
                  <a:pt x="269686" y="98245"/>
                </a:moveTo>
                <a:lnTo>
                  <a:pt x="280158" y="105213"/>
                </a:lnTo>
                <a:lnTo>
                  <a:pt x="293458" y="107536"/>
                </a:lnTo>
                <a:lnTo>
                  <a:pt x="299387" y="107212"/>
                </a:lnTo>
                <a:lnTo>
                  <a:pt x="312098" y="103454"/>
                </a:lnTo>
                <a:lnTo>
                  <a:pt x="312180" y="86820"/>
                </a:lnTo>
                <a:lnTo>
                  <a:pt x="309018" y="93262"/>
                </a:lnTo>
                <a:lnTo>
                  <a:pt x="303181" y="96483"/>
                </a:lnTo>
                <a:lnTo>
                  <a:pt x="286921" y="96483"/>
                </a:lnTo>
                <a:lnTo>
                  <a:pt x="281263" y="93773"/>
                </a:lnTo>
                <a:lnTo>
                  <a:pt x="277696" y="88353"/>
                </a:lnTo>
                <a:lnTo>
                  <a:pt x="274130" y="82934"/>
                </a:lnTo>
                <a:lnTo>
                  <a:pt x="272347" y="76159"/>
                </a:lnTo>
                <a:lnTo>
                  <a:pt x="269686" y="98245"/>
                </a:lnTo>
                <a:close/>
              </a:path>
              <a:path w="707971" h="107607">
                <a:moveTo>
                  <a:pt x="209301" y="105967"/>
                </a:moveTo>
                <a:lnTo>
                  <a:pt x="212879" y="105872"/>
                </a:lnTo>
                <a:lnTo>
                  <a:pt x="216064" y="105492"/>
                </a:lnTo>
                <a:lnTo>
                  <a:pt x="219071" y="104755"/>
                </a:lnTo>
                <a:lnTo>
                  <a:pt x="219071" y="94629"/>
                </a:lnTo>
                <a:lnTo>
                  <a:pt x="215197" y="94843"/>
                </a:lnTo>
                <a:lnTo>
                  <a:pt x="212249" y="94843"/>
                </a:lnTo>
                <a:lnTo>
                  <a:pt x="209586" y="94058"/>
                </a:lnTo>
                <a:lnTo>
                  <a:pt x="206876" y="91372"/>
                </a:lnTo>
                <a:lnTo>
                  <a:pt x="206876" y="38864"/>
                </a:lnTo>
                <a:lnTo>
                  <a:pt x="219071" y="38864"/>
                </a:lnTo>
                <a:lnTo>
                  <a:pt x="219071" y="28381"/>
                </a:lnTo>
                <a:lnTo>
                  <a:pt x="206876" y="28381"/>
                </a:lnTo>
                <a:lnTo>
                  <a:pt x="206876" y="7059"/>
                </a:lnTo>
                <a:lnTo>
                  <a:pt x="193896" y="7059"/>
                </a:lnTo>
                <a:lnTo>
                  <a:pt x="193896" y="28381"/>
                </a:lnTo>
                <a:lnTo>
                  <a:pt x="183554" y="28381"/>
                </a:lnTo>
                <a:lnTo>
                  <a:pt x="183554" y="38864"/>
                </a:lnTo>
                <a:lnTo>
                  <a:pt x="193896" y="38864"/>
                </a:lnTo>
                <a:lnTo>
                  <a:pt x="193896" y="94320"/>
                </a:lnTo>
                <a:lnTo>
                  <a:pt x="194965" y="98301"/>
                </a:lnTo>
                <a:lnTo>
                  <a:pt x="197105" y="101367"/>
                </a:lnTo>
                <a:lnTo>
                  <a:pt x="199244" y="104434"/>
                </a:lnTo>
                <a:lnTo>
                  <a:pt x="203309" y="105967"/>
                </a:lnTo>
                <a:lnTo>
                  <a:pt x="209301" y="105967"/>
                </a:lnTo>
                <a:close/>
              </a:path>
              <a:path w="707971" h="107607">
                <a:moveTo>
                  <a:pt x="14193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900" y="17043"/>
                </a:lnTo>
                <a:lnTo>
                  <a:pt x="68610" y="22130"/>
                </a:lnTo>
                <a:lnTo>
                  <a:pt x="72913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1" y="39648"/>
                </a:lnTo>
                <a:lnTo>
                  <a:pt x="83017" y="34514"/>
                </a:lnTo>
                <a:lnTo>
                  <a:pt x="83017" y="28239"/>
                </a:lnTo>
                <a:lnTo>
                  <a:pt x="82810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3" y="104755"/>
                </a:lnTo>
                <a:lnTo>
                  <a:pt x="14193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4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3" y="47991"/>
                </a:lnTo>
                <a:lnTo>
                  <a:pt x="14193" y="12194"/>
                </a:lnTo>
                <a:close/>
              </a:path>
              <a:path w="707971" h="107607">
                <a:moveTo>
                  <a:pt x="67944" y="97077"/>
                </a:moveTo>
                <a:lnTo>
                  <a:pt x="68182" y="99834"/>
                </a:lnTo>
                <a:lnTo>
                  <a:pt x="68467" y="101260"/>
                </a:lnTo>
                <a:lnTo>
                  <a:pt x="69608" y="104755"/>
                </a:lnTo>
                <a:lnTo>
                  <a:pt x="87010" y="104755"/>
                </a:lnTo>
                <a:lnTo>
                  <a:pt x="87010" y="102401"/>
                </a:lnTo>
                <a:lnTo>
                  <a:pt x="83302" y="99311"/>
                </a:lnTo>
                <a:lnTo>
                  <a:pt x="82446" y="95983"/>
                </a:lnTo>
                <a:lnTo>
                  <a:pt x="81923" y="94034"/>
                </a:lnTo>
                <a:lnTo>
                  <a:pt x="81590" y="91063"/>
                </a:lnTo>
                <a:lnTo>
                  <a:pt x="81447" y="87070"/>
                </a:lnTo>
                <a:lnTo>
                  <a:pt x="80948" y="73021"/>
                </a:lnTo>
                <a:lnTo>
                  <a:pt x="80710" y="66936"/>
                </a:lnTo>
                <a:lnTo>
                  <a:pt x="79557" y="62539"/>
                </a:lnTo>
                <a:lnTo>
                  <a:pt x="77489" y="59829"/>
                </a:lnTo>
                <a:lnTo>
                  <a:pt x="75421" y="57119"/>
                </a:lnTo>
                <a:lnTo>
                  <a:pt x="72342" y="54932"/>
                </a:lnTo>
                <a:lnTo>
                  <a:pt x="68253" y="53268"/>
                </a:lnTo>
                <a:lnTo>
                  <a:pt x="72913" y="50844"/>
                </a:lnTo>
                <a:lnTo>
                  <a:pt x="68610" y="22130"/>
                </a:lnTo>
                <a:lnTo>
                  <a:pt x="68610" y="36534"/>
                </a:lnTo>
                <a:lnTo>
                  <a:pt x="66672" y="41336"/>
                </a:lnTo>
                <a:lnTo>
                  <a:pt x="62797" y="43998"/>
                </a:lnTo>
                <a:lnTo>
                  <a:pt x="64021" y="64084"/>
                </a:lnTo>
                <a:lnTo>
                  <a:pt x="66565" y="68671"/>
                </a:lnTo>
                <a:lnTo>
                  <a:pt x="66898" y="75517"/>
                </a:lnTo>
                <a:lnTo>
                  <a:pt x="67754" y="92988"/>
                </a:lnTo>
                <a:lnTo>
                  <a:pt x="67944" y="97077"/>
                </a:lnTo>
                <a:close/>
              </a:path>
              <a:path w="707971" h="107607">
                <a:moveTo>
                  <a:pt x="104769" y="72142"/>
                </a:moveTo>
                <a:lnTo>
                  <a:pt x="102558" y="77633"/>
                </a:lnTo>
                <a:lnTo>
                  <a:pt x="102558" y="91182"/>
                </a:lnTo>
                <a:lnTo>
                  <a:pt x="104805" y="96566"/>
                </a:lnTo>
                <a:lnTo>
                  <a:pt x="109298" y="100868"/>
                </a:lnTo>
                <a:lnTo>
                  <a:pt x="113791" y="105171"/>
                </a:lnTo>
                <a:lnTo>
                  <a:pt x="119580" y="107322"/>
                </a:lnTo>
                <a:lnTo>
                  <a:pt x="117321" y="91063"/>
                </a:lnTo>
                <a:lnTo>
                  <a:pt x="115966" y="88139"/>
                </a:lnTo>
                <a:lnTo>
                  <a:pt x="115966" y="79534"/>
                </a:lnTo>
                <a:lnTo>
                  <a:pt x="117940" y="75969"/>
                </a:lnTo>
                <a:lnTo>
                  <a:pt x="121886" y="73735"/>
                </a:lnTo>
                <a:lnTo>
                  <a:pt x="124216" y="72403"/>
                </a:lnTo>
                <a:lnTo>
                  <a:pt x="127710" y="71429"/>
                </a:lnTo>
                <a:lnTo>
                  <a:pt x="132370" y="70811"/>
                </a:lnTo>
                <a:lnTo>
                  <a:pt x="140144" y="69813"/>
                </a:lnTo>
                <a:lnTo>
                  <a:pt x="144946" y="69052"/>
                </a:lnTo>
                <a:lnTo>
                  <a:pt x="147418" y="68386"/>
                </a:lnTo>
                <a:lnTo>
                  <a:pt x="149891" y="67721"/>
                </a:lnTo>
                <a:lnTo>
                  <a:pt x="153481" y="65890"/>
                </a:lnTo>
                <a:lnTo>
                  <a:pt x="153481" y="84122"/>
                </a:lnTo>
                <a:lnTo>
                  <a:pt x="149914" y="89803"/>
                </a:lnTo>
                <a:lnTo>
                  <a:pt x="142854" y="103542"/>
                </a:lnTo>
                <a:lnTo>
                  <a:pt x="147751" y="101023"/>
                </a:lnTo>
                <a:lnTo>
                  <a:pt x="151508" y="98051"/>
                </a:lnTo>
                <a:lnTo>
                  <a:pt x="154123" y="94629"/>
                </a:lnTo>
                <a:lnTo>
                  <a:pt x="154550" y="97671"/>
                </a:lnTo>
                <a:lnTo>
                  <a:pt x="156334" y="101688"/>
                </a:lnTo>
                <a:lnTo>
                  <a:pt x="158330" y="104826"/>
                </a:lnTo>
                <a:lnTo>
                  <a:pt x="161540" y="106395"/>
                </a:lnTo>
                <a:lnTo>
                  <a:pt x="167768" y="106395"/>
                </a:lnTo>
                <a:lnTo>
                  <a:pt x="171287" y="106038"/>
                </a:lnTo>
                <a:lnTo>
                  <a:pt x="174805" y="105111"/>
                </a:lnTo>
                <a:lnTo>
                  <a:pt x="174805" y="95627"/>
                </a:lnTo>
                <a:lnTo>
                  <a:pt x="173236" y="95876"/>
                </a:lnTo>
                <a:lnTo>
                  <a:pt x="170598" y="96055"/>
                </a:lnTo>
                <a:lnTo>
                  <a:pt x="167138" y="94842"/>
                </a:lnTo>
                <a:lnTo>
                  <a:pt x="166318" y="91634"/>
                </a:lnTo>
                <a:lnTo>
                  <a:pt x="166318" y="40409"/>
                </a:lnTo>
                <a:lnTo>
                  <a:pt x="163537" y="35084"/>
                </a:lnTo>
                <a:lnTo>
                  <a:pt x="157974" y="31661"/>
                </a:lnTo>
                <a:lnTo>
                  <a:pt x="152363" y="28239"/>
                </a:lnTo>
                <a:lnTo>
                  <a:pt x="145065" y="26527"/>
                </a:lnTo>
                <a:lnTo>
                  <a:pt x="128329" y="26527"/>
                </a:lnTo>
                <a:lnTo>
                  <a:pt x="121517" y="28369"/>
                </a:lnTo>
                <a:lnTo>
                  <a:pt x="115645" y="32054"/>
                </a:lnTo>
                <a:lnTo>
                  <a:pt x="109773" y="35738"/>
                </a:lnTo>
                <a:lnTo>
                  <a:pt x="106719" y="42287"/>
                </a:lnTo>
                <a:lnTo>
                  <a:pt x="106480" y="51700"/>
                </a:lnTo>
                <a:lnTo>
                  <a:pt x="118463" y="51700"/>
                </a:lnTo>
                <a:lnTo>
                  <a:pt x="118938" y="47754"/>
                </a:lnTo>
                <a:lnTo>
                  <a:pt x="119960" y="44783"/>
                </a:lnTo>
                <a:lnTo>
                  <a:pt x="121529" y="42786"/>
                </a:lnTo>
                <a:lnTo>
                  <a:pt x="124334" y="39173"/>
                </a:lnTo>
                <a:lnTo>
                  <a:pt x="129089" y="37366"/>
                </a:lnTo>
                <a:lnTo>
                  <a:pt x="141594" y="37366"/>
                </a:lnTo>
                <a:lnTo>
                  <a:pt x="146052" y="38353"/>
                </a:lnTo>
                <a:lnTo>
                  <a:pt x="149165" y="40326"/>
                </a:lnTo>
                <a:lnTo>
                  <a:pt x="152280" y="42299"/>
                </a:lnTo>
                <a:lnTo>
                  <a:pt x="153837" y="45472"/>
                </a:lnTo>
                <a:lnTo>
                  <a:pt x="153837" y="51985"/>
                </a:lnTo>
                <a:lnTo>
                  <a:pt x="152981" y="54766"/>
                </a:lnTo>
                <a:lnTo>
                  <a:pt x="150010" y="58094"/>
                </a:lnTo>
                <a:lnTo>
                  <a:pt x="147062" y="58474"/>
                </a:lnTo>
                <a:lnTo>
                  <a:pt x="126593" y="61041"/>
                </a:lnTo>
                <a:lnTo>
                  <a:pt x="119413" y="61945"/>
                </a:lnTo>
                <a:lnTo>
                  <a:pt x="113613" y="64345"/>
                </a:lnTo>
                <a:lnTo>
                  <a:pt x="109191" y="68244"/>
                </a:lnTo>
                <a:lnTo>
                  <a:pt x="104769" y="72142"/>
                </a:lnTo>
                <a:close/>
              </a:path>
              <a:path w="707971" h="107607">
                <a:moveTo>
                  <a:pt x="149914" y="89803"/>
                </a:moveTo>
                <a:lnTo>
                  <a:pt x="142783" y="93274"/>
                </a:lnTo>
                <a:lnTo>
                  <a:pt x="138551" y="95365"/>
                </a:lnTo>
                <a:lnTo>
                  <a:pt x="134177" y="96411"/>
                </a:lnTo>
                <a:lnTo>
                  <a:pt x="125951" y="96411"/>
                </a:lnTo>
                <a:lnTo>
                  <a:pt x="122742" y="95342"/>
                </a:lnTo>
                <a:lnTo>
                  <a:pt x="120031" y="93202"/>
                </a:lnTo>
                <a:lnTo>
                  <a:pt x="117321" y="91063"/>
                </a:lnTo>
                <a:lnTo>
                  <a:pt x="119580" y="107322"/>
                </a:lnTo>
                <a:lnTo>
                  <a:pt x="132560" y="107322"/>
                </a:lnTo>
                <a:lnTo>
                  <a:pt x="137957" y="106062"/>
                </a:lnTo>
                <a:lnTo>
                  <a:pt x="142854" y="103542"/>
                </a:lnTo>
                <a:lnTo>
                  <a:pt x="149914" y="89803"/>
                </a:lnTo>
                <a:close/>
              </a:path>
              <a:path w="707971" h="107607">
                <a:moveTo>
                  <a:pt x="227844" y="28738"/>
                </a:moveTo>
                <a:lnTo>
                  <a:pt x="227844" y="104755"/>
                </a:lnTo>
                <a:lnTo>
                  <a:pt x="240895" y="104755"/>
                </a:lnTo>
                <a:lnTo>
                  <a:pt x="240895" y="28738"/>
                </a:lnTo>
                <a:lnTo>
                  <a:pt x="227844" y="28738"/>
                </a:lnTo>
                <a:close/>
              </a:path>
              <a:path w="707971" h="107607">
                <a:moveTo>
                  <a:pt x="227844" y="0"/>
                </a:moveTo>
                <a:lnTo>
                  <a:pt x="227844" y="14547"/>
                </a:lnTo>
                <a:lnTo>
                  <a:pt x="240895" y="14547"/>
                </a:lnTo>
                <a:lnTo>
                  <a:pt x="240895" y="0"/>
                </a:lnTo>
                <a:lnTo>
                  <a:pt x="227844" y="0"/>
                </a:lnTo>
                <a:close/>
              </a:path>
              <a:path w="707971" h="107607">
                <a:moveTo>
                  <a:pt x="321345" y="95484"/>
                </a:moveTo>
                <a:lnTo>
                  <a:pt x="324604" y="90363"/>
                </a:lnTo>
                <a:lnTo>
                  <a:pt x="328899" y="78686"/>
                </a:lnTo>
                <a:lnTo>
                  <a:pt x="330331" y="64963"/>
                </a:lnTo>
                <a:lnTo>
                  <a:pt x="330027" y="58645"/>
                </a:lnTo>
                <a:lnTo>
                  <a:pt x="326825" y="45741"/>
                </a:lnTo>
                <a:lnTo>
                  <a:pt x="320132" y="36011"/>
                </a:lnTo>
                <a:lnTo>
                  <a:pt x="308123" y="28375"/>
                </a:lnTo>
                <a:lnTo>
                  <a:pt x="295170" y="26171"/>
                </a:lnTo>
                <a:lnTo>
                  <a:pt x="291549" y="26315"/>
                </a:lnTo>
                <a:lnTo>
                  <a:pt x="278916" y="29701"/>
                </a:lnTo>
                <a:lnTo>
                  <a:pt x="268924" y="37580"/>
                </a:lnTo>
                <a:lnTo>
                  <a:pt x="265240" y="42738"/>
                </a:lnTo>
                <a:lnTo>
                  <a:pt x="260675" y="54269"/>
                </a:lnTo>
                <a:lnTo>
                  <a:pt x="259153" y="68244"/>
                </a:lnTo>
                <a:lnTo>
                  <a:pt x="259379" y="73673"/>
                </a:lnTo>
                <a:lnTo>
                  <a:pt x="262251" y="86575"/>
                </a:lnTo>
                <a:lnTo>
                  <a:pt x="268425" y="96875"/>
                </a:lnTo>
                <a:lnTo>
                  <a:pt x="269686" y="98245"/>
                </a:lnTo>
                <a:lnTo>
                  <a:pt x="272347" y="76159"/>
                </a:lnTo>
                <a:lnTo>
                  <a:pt x="272347" y="59568"/>
                </a:lnTo>
                <a:lnTo>
                  <a:pt x="274130" y="52342"/>
                </a:lnTo>
                <a:lnTo>
                  <a:pt x="277696" y="46351"/>
                </a:lnTo>
                <a:lnTo>
                  <a:pt x="281263" y="40361"/>
                </a:lnTo>
                <a:lnTo>
                  <a:pt x="286968" y="37366"/>
                </a:lnTo>
                <a:lnTo>
                  <a:pt x="303657" y="37366"/>
                </a:lnTo>
                <a:lnTo>
                  <a:pt x="309886" y="40884"/>
                </a:lnTo>
                <a:lnTo>
                  <a:pt x="313499" y="47920"/>
                </a:lnTo>
                <a:lnTo>
                  <a:pt x="315781" y="52389"/>
                </a:lnTo>
                <a:lnTo>
                  <a:pt x="316923" y="58189"/>
                </a:lnTo>
                <a:lnTo>
                  <a:pt x="316923" y="73212"/>
                </a:lnTo>
                <a:lnTo>
                  <a:pt x="315342" y="80378"/>
                </a:lnTo>
                <a:lnTo>
                  <a:pt x="312180" y="86820"/>
                </a:lnTo>
                <a:lnTo>
                  <a:pt x="312098" y="103454"/>
                </a:lnTo>
                <a:lnTo>
                  <a:pt x="321345" y="95484"/>
                </a:lnTo>
                <a:close/>
              </a:path>
              <a:path w="707971" h="107607">
                <a:moveTo>
                  <a:pt x="356339" y="29380"/>
                </a:moveTo>
                <a:lnTo>
                  <a:pt x="356339" y="44925"/>
                </a:lnTo>
                <a:lnTo>
                  <a:pt x="371244" y="44925"/>
                </a:lnTo>
                <a:lnTo>
                  <a:pt x="371244" y="29380"/>
                </a:lnTo>
                <a:lnTo>
                  <a:pt x="356339" y="29380"/>
                </a:lnTo>
                <a:close/>
              </a:path>
              <a:path w="707971" h="107607">
                <a:moveTo>
                  <a:pt x="451194" y="32446"/>
                </a:moveTo>
                <a:lnTo>
                  <a:pt x="451194" y="104755"/>
                </a:lnTo>
                <a:lnTo>
                  <a:pt x="464888" y="104755"/>
                </a:lnTo>
                <a:lnTo>
                  <a:pt x="464888" y="3066"/>
                </a:lnTo>
                <a:lnTo>
                  <a:pt x="454760" y="3066"/>
                </a:lnTo>
                <a:lnTo>
                  <a:pt x="452954" y="10958"/>
                </a:lnTo>
                <a:lnTo>
                  <a:pt x="450220" y="15961"/>
                </a:lnTo>
                <a:lnTo>
                  <a:pt x="446559" y="18077"/>
                </a:lnTo>
                <a:lnTo>
                  <a:pt x="442897" y="20192"/>
                </a:lnTo>
                <a:lnTo>
                  <a:pt x="436431" y="21702"/>
                </a:lnTo>
                <a:lnTo>
                  <a:pt x="427160" y="22605"/>
                </a:lnTo>
                <a:lnTo>
                  <a:pt x="427160" y="32446"/>
                </a:lnTo>
                <a:lnTo>
                  <a:pt x="451194" y="32446"/>
                </a:lnTo>
                <a:close/>
              </a:path>
              <a:path w="707971" h="107607">
                <a:moveTo>
                  <a:pt x="356339" y="89209"/>
                </a:moveTo>
                <a:lnTo>
                  <a:pt x="356339" y="104755"/>
                </a:lnTo>
                <a:lnTo>
                  <a:pt x="371244" y="104755"/>
                </a:lnTo>
                <a:lnTo>
                  <a:pt x="371244" y="89209"/>
                </a:lnTo>
                <a:lnTo>
                  <a:pt x="356339" y="892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382884" y="5751252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493765" y="578337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493765" y="583616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2874561" y="5520867"/>
            <a:ext cx="1582355" cy="0"/>
          </a:xfrm>
          <a:custGeom>
            <a:avLst/>
            <a:gdLst/>
            <a:ahLst/>
            <a:cxnLst/>
            <a:rect l="l" t="t" r="r" b="b"/>
            <a:pathLst>
              <a:path w="1740591">
                <a:moveTo>
                  <a:pt x="1740591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2863495" y="5520867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456916" y="5520867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516355" y="5327574"/>
            <a:ext cx="88523" cy="118123"/>
          </a:xfrm>
          <a:custGeom>
            <a:avLst/>
            <a:gdLst/>
            <a:ahLst/>
            <a:cxnLst/>
            <a:rect l="l" t="t" r="r" b="b"/>
            <a:pathLst>
              <a:path w="97375" h="133873">
                <a:moveTo>
                  <a:pt x="97375" y="133873"/>
                </a:moveTo>
                <a:lnTo>
                  <a:pt x="48687" y="0"/>
                </a:lnTo>
                <a:lnTo>
                  <a:pt x="0" y="133873"/>
                </a:lnTo>
                <a:lnTo>
                  <a:pt x="97375" y="133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560616" y="5349051"/>
            <a:ext cx="0" cy="161077"/>
          </a:xfrm>
          <a:custGeom>
            <a:avLst/>
            <a:gdLst/>
            <a:ahLst/>
            <a:cxnLst/>
            <a:rect l="l" t="t" r="r" b="b"/>
            <a:pathLst>
              <a:path h="182554">
                <a:moveTo>
                  <a:pt x="0" y="0"/>
                </a:moveTo>
                <a:lnTo>
                  <a:pt x="0" y="182554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6858113" y="5520867"/>
            <a:ext cx="1084411" cy="0"/>
          </a:xfrm>
          <a:custGeom>
            <a:avLst/>
            <a:gdLst/>
            <a:ahLst/>
            <a:cxnLst/>
            <a:rect l="l" t="t" r="r" b="b"/>
            <a:pathLst>
              <a:path w="1192852">
                <a:moveTo>
                  <a:pt x="1192852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6847048" y="5520867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7444581" y="5424220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278870" y="592350"/>
            <a:ext cx="2093180" cy="189328"/>
          </a:xfrm>
          <a:custGeom>
            <a:avLst/>
            <a:gdLst/>
            <a:ahLst/>
            <a:cxnLst/>
            <a:rect l="l" t="t" r="r" b="b"/>
            <a:pathLst>
              <a:path w="2302498" h="214572">
                <a:moveTo>
                  <a:pt x="808913" y="56798"/>
                </a:moveTo>
                <a:lnTo>
                  <a:pt x="808913" y="80116"/>
                </a:lnTo>
                <a:lnTo>
                  <a:pt x="831271" y="80116"/>
                </a:lnTo>
                <a:lnTo>
                  <a:pt x="831271" y="56798"/>
                </a:lnTo>
                <a:lnTo>
                  <a:pt x="808913" y="56798"/>
                </a:lnTo>
                <a:close/>
              </a:path>
              <a:path w="2302498" h="214572">
                <a:moveTo>
                  <a:pt x="808913" y="146542"/>
                </a:moveTo>
                <a:lnTo>
                  <a:pt x="808913" y="169860"/>
                </a:lnTo>
                <a:lnTo>
                  <a:pt x="831271" y="169860"/>
                </a:lnTo>
                <a:lnTo>
                  <a:pt x="831271" y="146542"/>
                </a:lnTo>
                <a:lnTo>
                  <a:pt x="808913" y="146542"/>
                </a:lnTo>
                <a:close/>
              </a:path>
              <a:path w="2302498" h="214572">
                <a:moveTo>
                  <a:pt x="942400" y="61183"/>
                </a:moveTo>
                <a:lnTo>
                  <a:pt x="942400" y="46493"/>
                </a:lnTo>
                <a:lnTo>
                  <a:pt x="945146" y="40361"/>
                </a:lnTo>
                <a:lnTo>
                  <a:pt x="950637" y="35083"/>
                </a:lnTo>
                <a:lnTo>
                  <a:pt x="952377" y="33590"/>
                </a:lnTo>
                <a:lnTo>
                  <a:pt x="962892" y="28774"/>
                </a:lnTo>
                <a:lnTo>
                  <a:pt x="977703" y="27168"/>
                </a:lnTo>
                <a:lnTo>
                  <a:pt x="989693" y="28132"/>
                </a:lnTo>
                <a:lnTo>
                  <a:pt x="1001988" y="32206"/>
                </a:lnTo>
                <a:lnTo>
                  <a:pt x="1010760" y="39469"/>
                </a:lnTo>
                <a:lnTo>
                  <a:pt x="1014255" y="43962"/>
                </a:lnTo>
                <a:lnTo>
                  <a:pt x="1016537" y="50416"/>
                </a:lnTo>
                <a:lnTo>
                  <a:pt x="1017607" y="58830"/>
                </a:lnTo>
                <a:lnTo>
                  <a:pt x="1037612" y="58830"/>
                </a:lnTo>
                <a:lnTo>
                  <a:pt x="1037472" y="54232"/>
                </a:lnTo>
                <a:lnTo>
                  <a:pt x="1034940" y="40425"/>
                </a:lnTo>
                <a:lnTo>
                  <a:pt x="1029227" y="29247"/>
                </a:lnTo>
                <a:lnTo>
                  <a:pt x="1020335" y="20697"/>
                </a:lnTo>
                <a:lnTo>
                  <a:pt x="1015821" y="17856"/>
                </a:lnTo>
                <a:lnTo>
                  <a:pt x="1004588" y="12808"/>
                </a:lnTo>
                <a:lnTo>
                  <a:pt x="992096" y="9780"/>
                </a:lnTo>
                <a:lnTo>
                  <a:pt x="978345" y="8770"/>
                </a:lnTo>
                <a:lnTo>
                  <a:pt x="971689" y="8991"/>
                </a:lnTo>
                <a:lnTo>
                  <a:pt x="958009" y="11149"/>
                </a:lnTo>
                <a:lnTo>
                  <a:pt x="946392" y="15603"/>
                </a:lnTo>
                <a:lnTo>
                  <a:pt x="936837" y="22355"/>
                </a:lnTo>
                <a:lnTo>
                  <a:pt x="928824" y="32043"/>
                </a:lnTo>
                <a:lnTo>
                  <a:pt x="923842" y="43720"/>
                </a:lnTo>
                <a:lnTo>
                  <a:pt x="922181" y="57118"/>
                </a:lnTo>
                <a:lnTo>
                  <a:pt x="922977" y="65626"/>
                </a:lnTo>
                <a:lnTo>
                  <a:pt x="927850" y="77521"/>
                </a:lnTo>
                <a:lnTo>
                  <a:pt x="937158" y="86534"/>
                </a:lnTo>
                <a:lnTo>
                  <a:pt x="940856" y="88636"/>
                </a:lnTo>
                <a:lnTo>
                  <a:pt x="951762" y="92932"/>
                </a:lnTo>
                <a:lnTo>
                  <a:pt x="966684" y="96910"/>
                </a:lnTo>
                <a:lnTo>
                  <a:pt x="987973" y="101723"/>
                </a:lnTo>
                <a:lnTo>
                  <a:pt x="990121" y="102228"/>
                </a:lnTo>
                <a:lnTo>
                  <a:pt x="1003797" y="106323"/>
                </a:lnTo>
                <a:lnTo>
                  <a:pt x="1013434" y="111029"/>
                </a:lnTo>
                <a:lnTo>
                  <a:pt x="1018784" y="114667"/>
                </a:lnTo>
                <a:lnTo>
                  <a:pt x="1021458" y="120763"/>
                </a:lnTo>
                <a:lnTo>
                  <a:pt x="1021458" y="129321"/>
                </a:lnTo>
                <a:lnTo>
                  <a:pt x="1020937" y="134700"/>
                </a:lnTo>
                <a:lnTo>
                  <a:pt x="1014991" y="145708"/>
                </a:lnTo>
                <a:lnTo>
                  <a:pt x="1002416" y="153067"/>
                </a:lnTo>
                <a:lnTo>
                  <a:pt x="995854" y="155349"/>
                </a:lnTo>
                <a:lnTo>
                  <a:pt x="988580" y="156490"/>
                </a:lnTo>
                <a:lnTo>
                  <a:pt x="977514" y="156436"/>
                </a:lnTo>
                <a:lnTo>
                  <a:pt x="962913" y="154324"/>
                </a:lnTo>
                <a:lnTo>
                  <a:pt x="951494" y="149136"/>
                </a:lnTo>
                <a:lnTo>
                  <a:pt x="943256" y="140873"/>
                </a:lnTo>
                <a:lnTo>
                  <a:pt x="939547" y="135310"/>
                </a:lnTo>
                <a:lnTo>
                  <a:pt x="937443" y="128073"/>
                </a:lnTo>
                <a:lnTo>
                  <a:pt x="936944" y="119159"/>
                </a:lnTo>
                <a:lnTo>
                  <a:pt x="916939" y="119159"/>
                </a:lnTo>
                <a:lnTo>
                  <a:pt x="917130" y="125454"/>
                </a:lnTo>
                <a:lnTo>
                  <a:pt x="919624" y="138591"/>
                </a:lnTo>
                <a:lnTo>
                  <a:pt x="924980" y="149935"/>
                </a:lnTo>
                <a:lnTo>
                  <a:pt x="933199" y="159485"/>
                </a:lnTo>
                <a:lnTo>
                  <a:pt x="940756" y="165133"/>
                </a:lnTo>
                <a:lnTo>
                  <a:pt x="951773" y="170314"/>
                </a:lnTo>
                <a:lnTo>
                  <a:pt x="964553" y="173423"/>
                </a:lnTo>
                <a:lnTo>
                  <a:pt x="979094" y="174460"/>
                </a:lnTo>
                <a:lnTo>
                  <a:pt x="987141" y="174160"/>
                </a:lnTo>
                <a:lnTo>
                  <a:pt x="1000125" y="172264"/>
                </a:lnTo>
                <a:lnTo>
                  <a:pt x="1012153" y="168620"/>
                </a:lnTo>
                <a:lnTo>
                  <a:pt x="1023223" y="163228"/>
                </a:lnTo>
                <a:lnTo>
                  <a:pt x="1035228" y="152086"/>
                </a:lnTo>
                <a:lnTo>
                  <a:pt x="1040466" y="140359"/>
                </a:lnTo>
                <a:lnTo>
                  <a:pt x="1042212" y="125898"/>
                </a:lnTo>
                <a:lnTo>
                  <a:pt x="1041032" y="114909"/>
                </a:lnTo>
                <a:lnTo>
                  <a:pt x="1036070" y="103125"/>
                </a:lnTo>
                <a:lnTo>
                  <a:pt x="1027235" y="93915"/>
                </a:lnTo>
                <a:lnTo>
                  <a:pt x="1016219" y="88060"/>
                </a:lnTo>
                <a:lnTo>
                  <a:pt x="1002630" y="83967"/>
                </a:lnTo>
                <a:lnTo>
                  <a:pt x="980592" y="78940"/>
                </a:lnTo>
                <a:lnTo>
                  <a:pt x="974348" y="77456"/>
                </a:lnTo>
                <a:lnTo>
                  <a:pt x="960296" y="73609"/>
                </a:lnTo>
                <a:lnTo>
                  <a:pt x="952028" y="70382"/>
                </a:lnTo>
                <a:lnTo>
                  <a:pt x="945609" y="66817"/>
                </a:lnTo>
                <a:lnTo>
                  <a:pt x="942400" y="61183"/>
                </a:lnTo>
                <a:close/>
              </a:path>
              <a:path w="2302498" h="214572">
                <a:moveTo>
                  <a:pt x="1089854" y="149787"/>
                </a:moveTo>
                <a:lnTo>
                  <a:pt x="1089854" y="71025"/>
                </a:lnTo>
                <a:lnTo>
                  <a:pt x="1108148" y="71025"/>
                </a:lnTo>
                <a:lnTo>
                  <a:pt x="1108148" y="55301"/>
                </a:lnTo>
                <a:lnTo>
                  <a:pt x="1089854" y="55301"/>
                </a:lnTo>
                <a:lnTo>
                  <a:pt x="1089854" y="23317"/>
                </a:lnTo>
                <a:lnTo>
                  <a:pt x="1070384" y="23317"/>
                </a:lnTo>
                <a:lnTo>
                  <a:pt x="1070384" y="55300"/>
                </a:lnTo>
                <a:lnTo>
                  <a:pt x="1054872" y="55300"/>
                </a:lnTo>
                <a:lnTo>
                  <a:pt x="1054872" y="71024"/>
                </a:lnTo>
                <a:lnTo>
                  <a:pt x="1070384" y="71024"/>
                </a:lnTo>
                <a:lnTo>
                  <a:pt x="1070384" y="154208"/>
                </a:lnTo>
                <a:lnTo>
                  <a:pt x="1071989" y="160180"/>
                </a:lnTo>
                <a:lnTo>
                  <a:pt x="1075198" y="164779"/>
                </a:lnTo>
                <a:lnTo>
                  <a:pt x="1078407" y="169379"/>
                </a:lnTo>
                <a:lnTo>
                  <a:pt x="1084505" y="171679"/>
                </a:lnTo>
                <a:lnTo>
                  <a:pt x="1096273" y="171679"/>
                </a:lnTo>
                <a:lnTo>
                  <a:pt x="1098859" y="171536"/>
                </a:lnTo>
                <a:lnTo>
                  <a:pt x="1103637" y="170966"/>
                </a:lnTo>
                <a:lnTo>
                  <a:pt x="1108148" y="169861"/>
                </a:lnTo>
                <a:lnTo>
                  <a:pt x="1108148" y="154672"/>
                </a:lnTo>
                <a:lnTo>
                  <a:pt x="1104404" y="154939"/>
                </a:lnTo>
                <a:lnTo>
                  <a:pt x="1097913" y="154993"/>
                </a:lnTo>
                <a:lnTo>
                  <a:pt x="1095417" y="154600"/>
                </a:lnTo>
                <a:lnTo>
                  <a:pt x="1093920" y="153816"/>
                </a:lnTo>
                <a:lnTo>
                  <a:pt x="1091209" y="152461"/>
                </a:lnTo>
                <a:lnTo>
                  <a:pt x="1089854" y="149787"/>
                </a:lnTo>
                <a:close/>
              </a:path>
              <a:path w="2302498" h="214572">
                <a:moveTo>
                  <a:pt x="1158203" y="173712"/>
                </a:moveTo>
                <a:lnTo>
                  <a:pt x="1157133" y="157346"/>
                </a:lnTo>
                <a:lnTo>
                  <a:pt x="1152319" y="155741"/>
                </a:lnTo>
                <a:lnTo>
                  <a:pt x="1148253" y="152532"/>
                </a:lnTo>
                <a:lnTo>
                  <a:pt x="1144851" y="171690"/>
                </a:lnTo>
                <a:lnTo>
                  <a:pt x="1158203" y="173712"/>
                </a:lnTo>
                <a:close/>
              </a:path>
              <a:path w="2302498" h="214572">
                <a:moveTo>
                  <a:pt x="1272433" y="149787"/>
                </a:moveTo>
                <a:lnTo>
                  <a:pt x="1272433" y="71025"/>
                </a:lnTo>
                <a:lnTo>
                  <a:pt x="1290727" y="71025"/>
                </a:lnTo>
                <a:lnTo>
                  <a:pt x="1290727" y="55301"/>
                </a:lnTo>
                <a:lnTo>
                  <a:pt x="1272433" y="55301"/>
                </a:lnTo>
                <a:lnTo>
                  <a:pt x="1272433" y="23317"/>
                </a:lnTo>
                <a:lnTo>
                  <a:pt x="1252963" y="23317"/>
                </a:lnTo>
                <a:lnTo>
                  <a:pt x="1252963" y="55301"/>
                </a:lnTo>
                <a:lnTo>
                  <a:pt x="1237451" y="55301"/>
                </a:lnTo>
                <a:lnTo>
                  <a:pt x="1237451" y="71025"/>
                </a:lnTo>
                <a:lnTo>
                  <a:pt x="1252963" y="71025"/>
                </a:lnTo>
                <a:lnTo>
                  <a:pt x="1252963" y="154208"/>
                </a:lnTo>
                <a:lnTo>
                  <a:pt x="1254568" y="160181"/>
                </a:lnTo>
                <a:lnTo>
                  <a:pt x="1257778" y="164780"/>
                </a:lnTo>
                <a:lnTo>
                  <a:pt x="1260987" y="169379"/>
                </a:lnTo>
                <a:lnTo>
                  <a:pt x="1267085" y="171679"/>
                </a:lnTo>
                <a:lnTo>
                  <a:pt x="1278853" y="171679"/>
                </a:lnTo>
                <a:lnTo>
                  <a:pt x="1281438" y="171536"/>
                </a:lnTo>
                <a:lnTo>
                  <a:pt x="1286216" y="170966"/>
                </a:lnTo>
                <a:lnTo>
                  <a:pt x="1290727" y="169861"/>
                </a:lnTo>
                <a:lnTo>
                  <a:pt x="1290727" y="154672"/>
                </a:lnTo>
                <a:lnTo>
                  <a:pt x="1286983" y="154939"/>
                </a:lnTo>
                <a:lnTo>
                  <a:pt x="1280493" y="154993"/>
                </a:lnTo>
                <a:lnTo>
                  <a:pt x="1277997" y="154600"/>
                </a:lnTo>
                <a:lnTo>
                  <a:pt x="1276499" y="153816"/>
                </a:lnTo>
                <a:lnTo>
                  <a:pt x="1273789" y="152461"/>
                </a:lnTo>
                <a:lnTo>
                  <a:pt x="1272433" y="149787"/>
                </a:lnTo>
                <a:close/>
              </a:path>
              <a:path w="2302498" h="214572">
                <a:moveTo>
                  <a:pt x="1351159" y="155955"/>
                </a:moveTo>
                <a:lnTo>
                  <a:pt x="1341816" y="155955"/>
                </a:lnTo>
                <a:lnTo>
                  <a:pt x="1335433" y="152532"/>
                </a:lnTo>
                <a:lnTo>
                  <a:pt x="1332010" y="145686"/>
                </a:lnTo>
                <a:lnTo>
                  <a:pt x="1330156" y="141978"/>
                </a:lnTo>
                <a:lnTo>
                  <a:pt x="1329228" y="137201"/>
                </a:lnTo>
                <a:lnTo>
                  <a:pt x="1329228" y="55301"/>
                </a:lnTo>
                <a:lnTo>
                  <a:pt x="1309544" y="55301"/>
                </a:lnTo>
                <a:lnTo>
                  <a:pt x="1309544" y="142941"/>
                </a:lnTo>
                <a:lnTo>
                  <a:pt x="1311149" y="150749"/>
                </a:lnTo>
                <a:lnTo>
                  <a:pt x="1314358" y="156597"/>
                </a:lnTo>
                <a:lnTo>
                  <a:pt x="1321550" y="165323"/>
                </a:lnTo>
                <a:lnTo>
                  <a:pt x="1332820" y="171053"/>
                </a:lnTo>
                <a:lnTo>
                  <a:pt x="1347736" y="172963"/>
                </a:lnTo>
                <a:lnTo>
                  <a:pt x="1350826" y="172874"/>
                </a:lnTo>
                <a:lnTo>
                  <a:pt x="1363607" y="170246"/>
                </a:lnTo>
                <a:lnTo>
                  <a:pt x="1374481" y="163978"/>
                </a:lnTo>
                <a:lnTo>
                  <a:pt x="1378189" y="160983"/>
                </a:lnTo>
                <a:lnTo>
                  <a:pt x="1381292" y="157310"/>
                </a:lnTo>
                <a:lnTo>
                  <a:pt x="1383788" y="152960"/>
                </a:lnTo>
                <a:lnTo>
                  <a:pt x="1383574" y="169861"/>
                </a:lnTo>
                <a:lnTo>
                  <a:pt x="1401761" y="169861"/>
                </a:lnTo>
                <a:lnTo>
                  <a:pt x="1401761" y="55301"/>
                </a:lnTo>
                <a:lnTo>
                  <a:pt x="1382504" y="55301"/>
                </a:lnTo>
                <a:lnTo>
                  <a:pt x="1382495" y="113201"/>
                </a:lnTo>
                <a:lnTo>
                  <a:pt x="1381415" y="127212"/>
                </a:lnTo>
                <a:lnTo>
                  <a:pt x="1378546" y="137985"/>
                </a:lnTo>
                <a:lnTo>
                  <a:pt x="1374631" y="145150"/>
                </a:lnTo>
                <a:lnTo>
                  <a:pt x="1364825" y="153254"/>
                </a:lnTo>
                <a:lnTo>
                  <a:pt x="1351159" y="155955"/>
                </a:lnTo>
                <a:close/>
              </a:path>
              <a:path w="2302498" h="214572">
                <a:moveTo>
                  <a:pt x="1443139" y="133921"/>
                </a:moveTo>
                <a:lnTo>
                  <a:pt x="1424631" y="133921"/>
                </a:lnTo>
                <a:lnTo>
                  <a:pt x="1425211" y="139836"/>
                </a:lnTo>
                <a:lnTo>
                  <a:pt x="1428946" y="152169"/>
                </a:lnTo>
                <a:lnTo>
                  <a:pt x="1436024" y="162640"/>
                </a:lnTo>
                <a:lnTo>
                  <a:pt x="1444739" y="169069"/>
                </a:lnTo>
                <a:lnTo>
                  <a:pt x="1456823" y="172952"/>
                </a:lnTo>
                <a:lnTo>
                  <a:pt x="1472237" y="174247"/>
                </a:lnTo>
                <a:lnTo>
                  <a:pt x="1485984" y="173144"/>
                </a:lnTo>
                <a:lnTo>
                  <a:pt x="1498215" y="169439"/>
                </a:lnTo>
                <a:lnTo>
                  <a:pt x="1507595" y="163122"/>
                </a:lnTo>
                <a:lnTo>
                  <a:pt x="1510209" y="160397"/>
                </a:lnTo>
                <a:lnTo>
                  <a:pt x="1516953" y="149357"/>
                </a:lnTo>
                <a:lnTo>
                  <a:pt x="1519201" y="136702"/>
                </a:lnTo>
                <a:lnTo>
                  <a:pt x="1519199" y="136229"/>
                </a:lnTo>
                <a:lnTo>
                  <a:pt x="1516308" y="122810"/>
                </a:lnTo>
                <a:lnTo>
                  <a:pt x="1507969" y="113490"/>
                </a:lnTo>
                <a:lnTo>
                  <a:pt x="1495499" y="108030"/>
                </a:lnTo>
                <a:lnTo>
                  <a:pt x="1480154" y="103756"/>
                </a:lnTo>
                <a:lnTo>
                  <a:pt x="1467423" y="100654"/>
                </a:lnTo>
                <a:lnTo>
                  <a:pt x="1461860" y="99299"/>
                </a:lnTo>
                <a:lnTo>
                  <a:pt x="1457652" y="97730"/>
                </a:lnTo>
                <a:lnTo>
                  <a:pt x="1454799" y="95948"/>
                </a:lnTo>
                <a:lnTo>
                  <a:pt x="1449878" y="92952"/>
                </a:lnTo>
                <a:lnTo>
                  <a:pt x="1447418" y="88959"/>
                </a:lnTo>
                <a:lnTo>
                  <a:pt x="1447418" y="79403"/>
                </a:lnTo>
                <a:lnTo>
                  <a:pt x="1449290" y="75731"/>
                </a:lnTo>
                <a:lnTo>
                  <a:pt x="1453034" y="72950"/>
                </a:lnTo>
                <a:lnTo>
                  <a:pt x="1456778" y="70169"/>
                </a:lnTo>
                <a:lnTo>
                  <a:pt x="1462288" y="68778"/>
                </a:lnTo>
                <a:lnTo>
                  <a:pt x="1480474" y="68778"/>
                </a:lnTo>
                <a:lnTo>
                  <a:pt x="1488141" y="71310"/>
                </a:lnTo>
                <a:lnTo>
                  <a:pt x="1492563" y="76373"/>
                </a:lnTo>
                <a:lnTo>
                  <a:pt x="1495274" y="79938"/>
                </a:lnTo>
                <a:lnTo>
                  <a:pt x="1496807" y="83896"/>
                </a:lnTo>
                <a:lnTo>
                  <a:pt x="1497163" y="88246"/>
                </a:lnTo>
                <a:lnTo>
                  <a:pt x="1515350" y="88246"/>
                </a:lnTo>
                <a:lnTo>
                  <a:pt x="1515493" y="80830"/>
                </a:lnTo>
                <a:lnTo>
                  <a:pt x="1513174" y="73912"/>
                </a:lnTo>
                <a:lnTo>
                  <a:pt x="1508396" y="67495"/>
                </a:lnTo>
                <a:lnTo>
                  <a:pt x="1497954" y="58337"/>
                </a:lnTo>
                <a:lnTo>
                  <a:pt x="1485941" y="53813"/>
                </a:lnTo>
                <a:lnTo>
                  <a:pt x="1471060" y="52305"/>
                </a:lnTo>
                <a:lnTo>
                  <a:pt x="1462313" y="52846"/>
                </a:lnTo>
                <a:lnTo>
                  <a:pt x="1449743" y="56120"/>
                </a:lnTo>
                <a:lnTo>
                  <a:pt x="1439555" y="62360"/>
                </a:lnTo>
                <a:lnTo>
                  <a:pt x="1436950" y="64823"/>
                </a:lnTo>
                <a:lnTo>
                  <a:pt x="1430118" y="75542"/>
                </a:lnTo>
                <a:lnTo>
                  <a:pt x="1427840" y="88674"/>
                </a:lnTo>
                <a:lnTo>
                  <a:pt x="1427840" y="97873"/>
                </a:lnTo>
                <a:lnTo>
                  <a:pt x="1431977" y="105075"/>
                </a:lnTo>
                <a:lnTo>
                  <a:pt x="1440250" y="110281"/>
                </a:lnTo>
                <a:lnTo>
                  <a:pt x="1444886" y="113276"/>
                </a:lnTo>
                <a:lnTo>
                  <a:pt x="1452089" y="115986"/>
                </a:lnTo>
                <a:lnTo>
                  <a:pt x="1461860" y="118410"/>
                </a:lnTo>
                <a:lnTo>
                  <a:pt x="1477158" y="122261"/>
                </a:lnTo>
                <a:lnTo>
                  <a:pt x="1485360" y="124329"/>
                </a:lnTo>
                <a:lnTo>
                  <a:pt x="1490852" y="126148"/>
                </a:lnTo>
                <a:lnTo>
                  <a:pt x="1493633" y="127716"/>
                </a:lnTo>
                <a:lnTo>
                  <a:pt x="1497984" y="130284"/>
                </a:lnTo>
                <a:lnTo>
                  <a:pt x="1500159" y="134027"/>
                </a:lnTo>
                <a:lnTo>
                  <a:pt x="1500159" y="145437"/>
                </a:lnTo>
                <a:lnTo>
                  <a:pt x="1497449" y="150232"/>
                </a:lnTo>
                <a:lnTo>
                  <a:pt x="1492029" y="153334"/>
                </a:lnTo>
                <a:lnTo>
                  <a:pt x="1486608" y="156436"/>
                </a:lnTo>
                <a:lnTo>
                  <a:pt x="1480332" y="157987"/>
                </a:lnTo>
                <a:lnTo>
                  <a:pt x="1471219" y="157958"/>
                </a:lnTo>
                <a:lnTo>
                  <a:pt x="1457202" y="155393"/>
                </a:lnTo>
                <a:lnTo>
                  <a:pt x="1447952" y="148682"/>
                </a:lnTo>
                <a:lnTo>
                  <a:pt x="1445314" y="145259"/>
                </a:lnTo>
                <a:lnTo>
                  <a:pt x="1443709" y="140338"/>
                </a:lnTo>
                <a:lnTo>
                  <a:pt x="1443139" y="133921"/>
                </a:lnTo>
                <a:close/>
              </a:path>
              <a:path w="2302498" h="214572">
                <a:moveTo>
                  <a:pt x="1680230" y="174460"/>
                </a:moveTo>
                <a:lnTo>
                  <a:pt x="1674738" y="155421"/>
                </a:lnTo>
                <a:lnTo>
                  <a:pt x="1666468" y="155014"/>
                </a:lnTo>
                <a:lnTo>
                  <a:pt x="1653154" y="152212"/>
                </a:lnTo>
                <a:lnTo>
                  <a:pt x="1641950" y="146750"/>
                </a:lnTo>
                <a:lnTo>
                  <a:pt x="1632856" y="138627"/>
                </a:lnTo>
                <a:lnTo>
                  <a:pt x="1627823" y="131628"/>
                </a:lnTo>
                <a:lnTo>
                  <a:pt x="1633261" y="165455"/>
                </a:lnTo>
                <a:lnTo>
                  <a:pt x="1644908" y="170458"/>
                </a:lnTo>
                <a:lnTo>
                  <a:pt x="1657879" y="173460"/>
                </a:lnTo>
                <a:lnTo>
                  <a:pt x="1672171" y="174460"/>
                </a:lnTo>
                <a:lnTo>
                  <a:pt x="1680230" y="174460"/>
                </a:lnTo>
                <a:close/>
              </a:path>
              <a:path w="2302498" h="214572">
                <a:moveTo>
                  <a:pt x="1813694" y="155955"/>
                </a:moveTo>
                <a:lnTo>
                  <a:pt x="1804351" y="155955"/>
                </a:lnTo>
                <a:lnTo>
                  <a:pt x="1797968" y="152532"/>
                </a:lnTo>
                <a:lnTo>
                  <a:pt x="1794545" y="145686"/>
                </a:lnTo>
                <a:lnTo>
                  <a:pt x="1792690" y="141978"/>
                </a:lnTo>
                <a:lnTo>
                  <a:pt x="1791763" y="137201"/>
                </a:lnTo>
                <a:lnTo>
                  <a:pt x="1791763" y="55301"/>
                </a:lnTo>
                <a:lnTo>
                  <a:pt x="1772079" y="55301"/>
                </a:lnTo>
                <a:lnTo>
                  <a:pt x="1772079" y="142941"/>
                </a:lnTo>
                <a:lnTo>
                  <a:pt x="1773684" y="150749"/>
                </a:lnTo>
                <a:lnTo>
                  <a:pt x="1776893" y="156597"/>
                </a:lnTo>
                <a:lnTo>
                  <a:pt x="1784085" y="165323"/>
                </a:lnTo>
                <a:lnTo>
                  <a:pt x="1795355" y="171053"/>
                </a:lnTo>
                <a:lnTo>
                  <a:pt x="1810271" y="172963"/>
                </a:lnTo>
                <a:lnTo>
                  <a:pt x="1813361" y="172874"/>
                </a:lnTo>
                <a:lnTo>
                  <a:pt x="1826142" y="170246"/>
                </a:lnTo>
                <a:lnTo>
                  <a:pt x="1837016" y="163978"/>
                </a:lnTo>
                <a:lnTo>
                  <a:pt x="1840724" y="160983"/>
                </a:lnTo>
                <a:lnTo>
                  <a:pt x="1843826" y="157310"/>
                </a:lnTo>
                <a:lnTo>
                  <a:pt x="1846323" y="152960"/>
                </a:lnTo>
                <a:lnTo>
                  <a:pt x="1846109" y="169861"/>
                </a:lnTo>
                <a:lnTo>
                  <a:pt x="1864295" y="169861"/>
                </a:lnTo>
                <a:lnTo>
                  <a:pt x="1864295" y="55301"/>
                </a:lnTo>
                <a:lnTo>
                  <a:pt x="1845039" y="55301"/>
                </a:lnTo>
                <a:lnTo>
                  <a:pt x="1845029" y="113201"/>
                </a:lnTo>
                <a:lnTo>
                  <a:pt x="1843950" y="127212"/>
                </a:lnTo>
                <a:lnTo>
                  <a:pt x="1841081" y="137985"/>
                </a:lnTo>
                <a:lnTo>
                  <a:pt x="1837166" y="145150"/>
                </a:lnTo>
                <a:lnTo>
                  <a:pt x="1827360" y="153254"/>
                </a:lnTo>
                <a:lnTo>
                  <a:pt x="1813694" y="155955"/>
                </a:lnTo>
                <a:close/>
              </a:path>
              <a:path w="2302498" h="214572">
                <a:moveTo>
                  <a:pt x="1979704" y="155955"/>
                </a:moveTo>
                <a:lnTo>
                  <a:pt x="1984592" y="148272"/>
                </a:lnTo>
                <a:lnTo>
                  <a:pt x="1989365" y="136936"/>
                </a:lnTo>
                <a:lnTo>
                  <a:pt x="1992229" y="124237"/>
                </a:lnTo>
                <a:lnTo>
                  <a:pt x="1993183" y="110174"/>
                </a:lnTo>
                <a:lnTo>
                  <a:pt x="1992728" y="100696"/>
                </a:lnTo>
                <a:lnTo>
                  <a:pt x="1990108" y="87264"/>
                </a:lnTo>
                <a:lnTo>
                  <a:pt x="1985160" y="75947"/>
                </a:lnTo>
                <a:lnTo>
                  <a:pt x="1977885" y="66746"/>
                </a:lnTo>
                <a:lnTo>
                  <a:pt x="1965666" y="57864"/>
                </a:lnTo>
                <a:lnTo>
                  <a:pt x="1953736" y="53454"/>
                </a:lnTo>
                <a:lnTo>
                  <a:pt x="1940442" y="51984"/>
                </a:lnTo>
                <a:lnTo>
                  <a:pt x="1935010" y="52201"/>
                </a:lnTo>
                <a:lnTo>
                  <a:pt x="1921938" y="54838"/>
                </a:lnTo>
                <a:lnTo>
                  <a:pt x="1910625" y="60471"/>
                </a:lnTo>
                <a:lnTo>
                  <a:pt x="1901073" y="69099"/>
                </a:lnTo>
                <a:lnTo>
                  <a:pt x="1895546" y="76836"/>
                </a:lnTo>
                <a:lnTo>
                  <a:pt x="1890474" y="87960"/>
                </a:lnTo>
                <a:lnTo>
                  <a:pt x="1887431" y="100713"/>
                </a:lnTo>
                <a:lnTo>
                  <a:pt x="1886417" y="115095"/>
                </a:lnTo>
                <a:lnTo>
                  <a:pt x="1886755" y="123238"/>
                </a:lnTo>
                <a:lnTo>
                  <a:pt x="1889077" y="136574"/>
                </a:lnTo>
                <a:lnTo>
                  <a:pt x="1893599" y="148176"/>
                </a:lnTo>
                <a:lnTo>
                  <a:pt x="1900324" y="158041"/>
                </a:lnTo>
                <a:lnTo>
                  <a:pt x="1902216" y="160097"/>
                </a:lnTo>
                <a:lnTo>
                  <a:pt x="1906208" y="114774"/>
                </a:lnTo>
                <a:lnTo>
                  <a:pt x="1906676" y="105897"/>
                </a:lnTo>
                <a:lnTo>
                  <a:pt x="1909300" y="93277"/>
                </a:lnTo>
                <a:lnTo>
                  <a:pt x="1914232" y="82256"/>
                </a:lnTo>
                <a:lnTo>
                  <a:pt x="1916371" y="79119"/>
                </a:lnTo>
                <a:lnTo>
                  <a:pt x="1926292" y="71363"/>
                </a:lnTo>
                <a:lnTo>
                  <a:pt x="1939907" y="68778"/>
                </a:lnTo>
                <a:lnTo>
                  <a:pt x="1947778" y="69483"/>
                </a:lnTo>
                <a:lnTo>
                  <a:pt x="1959689" y="74582"/>
                </a:lnTo>
                <a:lnTo>
                  <a:pt x="1967936" y="84609"/>
                </a:lnTo>
                <a:lnTo>
                  <a:pt x="1971900" y="96753"/>
                </a:lnTo>
                <a:lnTo>
                  <a:pt x="1973071" y="110709"/>
                </a:lnTo>
                <a:lnTo>
                  <a:pt x="1972692" y="118735"/>
                </a:lnTo>
                <a:lnTo>
                  <a:pt x="1970376" y="131329"/>
                </a:lnTo>
                <a:lnTo>
                  <a:pt x="1965956" y="142959"/>
                </a:lnTo>
                <a:lnTo>
                  <a:pt x="1963493" y="147061"/>
                </a:lnTo>
                <a:lnTo>
                  <a:pt x="1953750" y="154855"/>
                </a:lnTo>
                <a:lnTo>
                  <a:pt x="1939693" y="157453"/>
                </a:lnTo>
                <a:lnTo>
                  <a:pt x="1936291" y="157330"/>
                </a:lnTo>
                <a:lnTo>
                  <a:pt x="1923356" y="153762"/>
                </a:lnTo>
                <a:lnTo>
                  <a:pt x="1924103" y="172484"/>
                </a:lnTo>
                <a:lnTo>
                  <a:pt x="1937874" y="174032"/>
                </a:lnTo>
                <a:lnTo>
                  <a:pt x="1946768" y="173547"/>
                </a:lnTo>
                <a:lnTo>
                  <a:pt x="1960056" y="170491"/>
                </a:lnTo>
                <a:lnTo>
                  <a:pt x="1971035" y="164627"/>
                </a:lnTo>
                <a:lnTo>
                  <a:pt x="1979704" y="155955"/>
                </a:lnTo>
                <a:close/>
              </a:path>
              <a:path w="2302498" h="214572">
                <a:moveTo>
                  <a:pt x="1914232" y="145259"/>
                </a:moveTo>
                <a:lnTo>
                  <a:pt x="1911417" y="140291"/>
                </a:lnTo>
                <a:lnTo>
                  <a:pt x="1907510" y="128522"/>
                </a:lnTo>
                <a:lnTo>
                  <a:pt x="1906208" y="114774"/>
                </a:lnTo>
                <a:lnTo>
                  <a:pt x="1902216" y="160097"/>
                </a:lnTo>
                <a:lnTo>
                  <a:pt x="1912217" y="167839"/>
                </a:lnTo>
                <a:lnTo>
                  <a:pt x="1924103" y="172484"/>
                </a:lnTo>
                <a:lnTo>
                  <a:pt x="1923356" y="153762"/>
                </a:lnTo>
                <a:lnTo>
                  <a:pt x="1914232" y="145259"/>
                </a:lnTo>
                <a:close/>
              </a:path>
              <a:path w="2302498" h="214572">
                <a:moveTo>
                  <a:pt x="2106079" y="57024"/>
                </a:moveTo>
                <a:lnTo>
                  <a:pt x="2109392" y="48303"/>
                </a:lnTo>
                <a:lnTo>
                  <a:pt x="2114069" y="37585"/>
                </a:lnTo>
                <a:lnTo>
                  <a:pt x="2120109" y="24871"/>
                </a:lnTo>
                <a:lnTo>
                  <a:pt x="2127514" y="10160"/>
                </a:lnTo>
                <a:lnTo>
                  <a:pt x="2114142" y="10160"/>
                </a:lnTo>
                <a:lnTo>
                  <a:pt x="2103580" y="27210"/>
                </a:lnTo>
                <a:lnTo>
                  <a:pt x="2096809" y="38948"/>
                </a:lnTo>
                <a:lnTo>
                  <a:pt x="2091557" y="48953"/>
                </a:lnTo>
                <a:lnTo>
                  <a:pt x="2087825" y="57226"/>
                </a:lnTo>
                <a:lnTo>
                  <a:pt x="2082283" y="74529"/>
                </a:lnTo>
                <a:lnTo>
                  <a:pt x="2079834" y="86867"/>
                </a:lnTo>
                <a:lnTo>
                  <a:pt x="2078365" y="99890"/>
                </a:lnTo>
                <a:lnTo>
                  <a:pt x="2077875" y="113597"/>
                </a:lnTo>
                <a:lnTo>
                  <a:pt x="2077875" y="119231"/>
                </a:lnTo>
                <a:lnTo>
                  <a:pt x="2079052" y="131353"/>
                </a:lnTo>
                <a:lnTo>
                  <a:pt x="2080591" y="140917"/>
                </a:lnTo>
                <a:lnTo>
                  <a:pt x="2083510" y="153320"/>
                </a:lnTo>
                <a:lnTo>
                  <a:pt x="2087397" y="165154"/>
                </a:lnTo>
                <a:lnTo>
                  <a:pt x="2090321" y="172856"/>
                </a:lnTo>
                <a:lnTo>
                  <a:pt x="2095527" y="183445"/>
                </a:lnTo>
                <a:lnTo>
                  <a:pt x="2105494" y="199792"/>
                </a:lnTo>
                <a:lnTo>
                  <a:pt x="2114890" y="214572"/>
                </a:lnTo>
                <a:lnTo>
                  <a:pt x="2127835" y="214572"/>
                </a:lnTo>
                <a:lnTo>
                  <a:pt x="2120855" y="201041"/>
                </a:lnTo>
                <a:lnTo>
                  <a:pt x="2114829" y="188583"/>
                </a:lnTo>
                <a:lnTo>
                  <a:pt x="2110130" y="177904"/>
                </a:lnTo>
                <a:lnTo>
                  <a:pt x="2106760" y="169005"/>
                </a:lnTo>
                <a:lnTo>
                  <a:pt x="2104894" y="163071"/>
                </a:lnTo>
                <a:lnTo>
                  <a:pt x="2101919" y="151169"/>
                </a:lnTo>
                <a:lnTo>
                  <a:pt x="2099795" y="138742"/>
                </a:lnTo>
                <a:lnTo>
                  <a:pt x="2098520" y="125790"/>
                </a:lnTo>
                <a:lnTo>
                  <a:pt x="2098095" y="112314"/>
                </a:lnTo>
                <a:lnTo>
                  <a:pt x="2098133" y="108019"/>
                </a:lnTo>
                <a:lnTo>
                  <a:pt x="2098792" y="94383"/>
                </a:lnTo>
                <a:lnTo>
                  <a:pt x="2100271" y="81533"/>
                </a:lnTo>
                <a:lnTo>
                  <a:pt x="2102571" y="69468"/>
                </a:lnTo>
                <a:lnTo>
                  <a:pt x="2105691" y="58188"/>
                </a:lnTo>
                <a:lnTo>
                  <a:pt x="2106079" y="57024"/>
                </a:lnTo>
                <a:close/>
              </a:path>
              <a:path w="2302498" h="214572">
                <a:moveTo>
                  <a:pt x="2133386" y="56798"/>
                </a:moveTo>
                <a:lnTo>
                  <a:pt x="2133696" y="62669"/>
                </a:lnTo>
                <a:lnTo>
                  <a:pt x="2137142" y="75331"/>
                </a:lnTo>
                <a:lnTo>
                  <a:pt x="2144406" y="85251"/>
                </a:lnTo>
                <a:lnTo>
                  <a:pt x="2152580" y="91155"/>
                </a:lnTo>
                <a:lnTo>
                  <a:pt x="2152643" y="49667"/>
                </a:lnTo>
                <a:lnTo>
                  <a:pt x="2145314" y="27490"/>
                </a:lnTo>
                <a:lnTo>
                  <a:pt x="2141072" y="32764"/>
                </a:lnTo>
                <a:lnTo>
                  <a:pt x="2135308" y="44264"/>
                </a:lnTo>
                <a:lnTo>
                  <a:pt x="2133386" y="56798"/>
                </a:lnTo>
                <a:close/>
              </a:path>
              <a:path w="2302498" h="214572">
                <a:moveTo>
                  <a:pt x="2218542" y="165689"/>
                </a:moveTo>
                <a:lnTo>
                  <a:pt x="2223464" y="161920"/>
                </a:lnTo>
                <a:lnTo>
                  <a:pt x="2231012" y="152386"/>
                </a:lnTo>
                <a:lnTo>
                  <a:pt x="2235541" y="140165"/>
                </a:lnTo>
                <a:lnTo>
                  <a:pt x="2237050" y="125256"/>
                </a:lnTo>
                <a:lnTo>
                  <a:pt x="2236275" y="116654"/>
                </a:lnTo>
                <a:lnTo>
                  <a:pt x="2231573" y="104666"/>
                </a:lnTo>
                <a:lnTo>
                  <a:pt x="2222608" y="95520"/>
                </a:lnTo>
                <a:lnTo>
                  <a:pt x="2215924" y="91821"/>
                </a:lnTo>
                <a:lnTo>
                  <a:pt x="2204385" y="87251"/>
                </a:lnTo>
                <a:lnTo>
                  <a:pt x="2188909" y="82470"/>
                </a:lnTo>
                <a:lnTo>
                  <a:pt x="2188909" y="30484"/>
                </a:lnTo>
                <a:lnTo>
                  <a:pt x="2198751" y="30841"/>
                </a:lnTo>
                <a:lnTo>
                  <a:pt x="2205919" y="34620"/>
                </a:lnTo>
                <a:lnTo>
                  <a:pt x="2210412" y="41823"/>
                </a:lnTo>
                <a:lnTo>
                  <a:pt x="2212837" y="45745"/>
                </a:lnTo>
                <a:lnTo>
                  <a:pt x="2214299" y="50416"/>
                </a:lnTo>
                <a:lnTo>
                  <a:pt x="2214798" y="55835"/>
                </a:lnTo>
                <a:lnTo>
                  <a:pt x="2233520" y="55835"/>
                </a:lnTo>
                <a:lnTo>
                  <a:pt x="2232893" y="48979"/>
                </a:lnTo>
                <a:lnTo>
                  <a:pt x="2228997" y="36630"/>
                </a:lnTo>
                <a:lnTo>
                  <a:pt x="2221592" y="26580"/>
                </a:lnTo>
                <a:lnTo>
                  <a:pt x="2214588" y="21222"/>
                </a:lnTo>
                <a:lnTo>
                  <a:pt x="2203050" y="16357"/>
                </a:lnTo>
                <a:lnTo>
                  <a:pt x="2188909" y="14012"/>
                </a:lnTo>
                <a:lnTo>
                  <a:pt x="2188909" y="0"/>
                </a:lnTo>
                <a:lnTo>
                  <a:pt x="2178746" y="0"/>
                </a:lnTo>
                <a:lnTo>
                  <a:pt x="2178746" y="14227"/>
                </a:lnTo>
                <a:lnTo>
                  <a:pt x="2166938" y="15460"/>
                </a:lnTo>
                <a:lnTo>
                  <a:pt x="2154932" y="19874"/>
                </a:lnTo>
                <a:lnTo>
                  <a:pt x="2145314" y="27490"/>
                </a:lnTo>
                <a:lnTo>
                  <a:pt x="2152643" y="49667"/>
                </a:lnTo>
                <a:lnTo>
                  <a:pt x="2154622" y="44069"/>
                </a:lnTo>
                <a:lnTo>
                  <a:pt x="2158580" y="38721"/>
                </a:lnTo>
                <a:lnTo>
                  <a:pt x="2162538" y="33373"/>
                </a:lnTo>
                <a:lnTo>
                  <a:pt x="2169189" y="30520"/>
                </a:lnTo>
                <a:lnTo>
                  <a:pt x="2178532" y="30164"/>
                </a:lnTo>
                <a:lnTo>
                  <a:pt x="2178532" y="80437"/>
                </a:lnTo>
                <a:lnTo>
                  <a:pt x="2170616" y="78869"/>
                </a:lnTo>
                <a:lnTo>
                  <a:pt x="2164322" y="76088"/>
                </a:lnTo>
                <a:lnTo>
                  <a:pt x="2159650" y="72094"/>
                </a:lnTo>
                <a:lnTo>
                  <a:pt x="2154979" y="68101"/>
                </a:lnTo>
                <a:lnTo>
                  <a:pt x="2152643" y="62574"/>
                </a:lnTo>
                <a:lnTo>
                  <a:pt x="2152580" y="91155"/>
                </a:lnTo>
                <a:lnTo>
                  <a:pt x="2164142" y="96218"/>
                </a:lnTo>
                <a:lnTo>
                  <a:pt x="2178532" y="99905"/>
                </a:lnTo>
                <a:lnTo>
                  <a:pt x="2178532" y="158201"/>
                </a:lnTo>
                <a:lnTo>
                  <a:pt x="2175176" y="157815"/>
                </a:lnTo>
                <a:lnTo>
                  <a:pt x="2162236" y="153378"/>
                </a:lnTo>
                <a:lnTo>
                  <a:pt x="2153926" y="144617"/>
                </a:lnTo>
                <a:lnTo>
                  <a:pt x="2151431" y="140125"/>
                </a:lnTo>
                <a:lnTo>
                  <a:pt x="2149897" y="132993"/>
                </a:lnTo>
                <a:lnTo>
                  <a:pt x="2149327" y="123223"/>
                </a:lnTo>
                <a:lnTo>
                  <a:pt x="2130391" y="123223"/>
                </a:lnTo>
                <a:lnTo>
                  <a:pt x="2130526" y="128522"/>
                </a:lnTo>
                <a:lnTo>
                  <a:pt x="2132402" y="141850"/>
                </a:lnTo>
                <a:lnTo>
                  <a:pt x="2136489" y="152425"/>
                </a:lnTo>
                <a:lnTo>
                  <a:pt x="2141756" y="159725"/>
                </a:lnTo>
                <a:lnTo>
                  <a:pt x="2151244" y="167189"/>
                </a:lnTo>
                <a:lnTo>
                  <a:pt x="2163575" y="172101"/>
                </a:lnTo>
                <a:lnTo>
                  <a:pt x="2178746" y="174460"/>
                </a:lnTo>
                <a:lnTo>
                  <a:pt x="2178746" y="195212"/>
                </a:lnTo>
                <a:lnTo>
                  <a:pt x="2188909" y="195212"/>
                </a:lnTo>
                <a:lnTo>
                  <a:pt x="2188909" y="102472"/>
                </a:lnTo>
                <a:lnTo>
                  <a:pt x="2197824" y="104897"/>
                </a:lnTo>
                <a:lnTo>
                  <a:pt x="2204171" y="107464"/>
                </a:lnTo>
                <a:lnTo>
                  <a:pt x="2207951" y="110174"/>
                </a:lnTo>
                <a:lnTo>
                  <a:pt x="2214513" y="114809"/>
                </a:lnTo>
                <a:lnTo>
                  <a:pt x="2217794" y="121584"/>
                </a:lnTo>
                <a:lnTo>
                  <a:pt x="2217794" y="136131"/>
                </a:lnTo>
                <a:lnTo>
                  <a:pt x="2216581" y="141087"/>
                </a:lnTo>
                <a:lnTo>
                  <a:pt x="2214156" y="145366"/>
                </a:lnTo>
                <a:lnTo>
                  <a:pt x="2212474" y="147999"/>
                </a:lnTo>
                <a:lnTo>
                  <a:pt x="2208566" y="170381"/>
                </a:lnTo>
                <a:lnTo>
                  <a:pt x="2218542" y="165689"/>
                </a:lnTo>
                <a:close/>
              </a:path>
              <a:path w="2302498" h="214572">
                <a:moveTo>
                  <a:pt x="2202933" y="155671"/>
                </a:moveTo>
                <a:lnTo>
                  <a:pt x="2188909" y="158736"/>
                </a:lnTo>
                <a:lnTo>
                  <a:pt x="2188909" y="174460"/>
                </a:lnTo>
                <a:lnTo>
                  <a:pt x="2195518" y="173556"/>
                </a:lnTo>
                <a:lnTo>
                  <a:pt x="2208566" y="170381"/>
                </a:lnTo>
                <a:lnTo>
                  <a:pt x="2212474" y="147999"/>
                </a:lnTo>
                <a:lnTo>
                  <a:pt x="2202933" y="155671"/>
                </a:lnTo>
                <a:close/>
              </a:path>
              <a:path w="2302498" h="214572">
                <a:moveTo>
                  <a:pt x="2266368" y="186957"/>
                </a:moveTo>
                <a:lnTo>
                  <a:pt x="2260306" y="199736"/>
                </a:lnTo>
                <a:lnTo>
                  <a:pt x="2252859" y="214572"/>
                </a:lnTo>
                <a:lnTo>
                  <a:pt x="2266232" y="214572"/>
                </a:lnTo>
                <a:lnTo>
                  <a:pt x="2276679" y="197768"/>
                </a:lnTo>
                <a:lnTo>
                  <a:pt x="2283449" y="186034"/>
                </a:lnTo>
                <a:lnTo>
                  <a:pt x="2288703" y="175983"/>
                </a:lnTo>
                <a:lnTo>
                  <a:pt x="2292442" y="167614"/>
                </a:lnTo>
                <a:lnTo>
                  <a:pt x="2298063" y="150174"/>
                </a:lnTo>
                <a:lnTo>
                  <a:pt x="2300527" y="137832"/>
                </a:lnTo>
                <a:lnTo>
                  <a:pt x="2302006" y="124820"/>
                </a:lnTo>
                <a:lnTo>
                  <a:pt x="2302498" y="111137"/>
                </a:lnTo>
                <a:lnTo>
                  <a:pt x="2302498" y="103078"/>
                </a:lnTo>
                <a:lnTo>
                  <a:pt x="2301767" y="94699"/>
                </a:lnTo>
                <a:lnTo>
                  <a:pt x="2300305" y="86000"/>
                </a:lnTo>
                <a:lnTo>
                  <a:pt x="2297103" y="71897"/>
                </a:lnTo>
                <a:lnTo>
                  <a:pt x="2292977" y="59579"/>
                </a:lnTo>
                <a:lnTo>
                  <a:pt x="2290267" y="52377"/>
                </a:lnTo>
                <a:lnTo>
                  <a:pt x="2285435" y="42625"/>
                </a:lnTo>
                <a:lnTo>
                  <a:pt x="2281671" y="36282"/>
                </a:lnTo>
                <a:lnTo>
                  <a:pt x="2275021" y="25461"/>
                </a:lnTo>
                <a:lnTo>
                  <a:pt x="2265483" y="10161"/>
                </a:lnTo>
                <a:lnTo>
                  <a:pt x="2252539" y="10161"/>
                </a:lnTo>
                <a:lnTo>
                  <a:pt x="2259519" y="23692"/>
                </a:lnTo>
                <a:lnTo>
                  <a:pt x="2265545" y="36151"/>
                </a:lnTo>
                <a:lnTo>
                  <a:pt x="2270243" y="46829"/>
                </a:lnTo>
                <a:lnTo>
                  <a:pt x="2273614" y="55728"/>
                </a:lnTo>
                <a:lnTo>
                  <a:pt x="2275455" y="61575"/>
                </a:lnTo>
                <a:lnTo>
                  <a:pt x="2278441" y="73486"/>
                </a:lnTo>
                <a:lnTo>
                  <a:pt x="2280573" y="85913"/>
                </a:lnTo>
                <a:lnTo>
                  <a:pt x="2281853" y="98855"/>
                </a:lnTo>
                <a:lnTo>
                  <a:pt x="2282279" y="112314"/>
                </a:lnTo>
                <a:lnTo>
                  <a:pt x="2282246" y="116399"/>
                </a:lnTo>
                <a:lnTo>
                  <a:pt x="2281605" y="130148"/>
                </a:lnTo>
                <a:lnTo>
                  <a:pt x="2280149" y="143036"/>
                </a:lnTo>
                <a:lnTo>
                  <a:pt x="2277877" y="155061"/>
                </a:lnTo>
                <a:lnTo>
                  <a:pt x="2274790" y="166224"/>
                </a:lnTo>
                <a:lnTo>
                  <a:pt x="2271048" y="176234"/>
                </a:lnTo>
                <a:lnTo>
                  <a:pt x="2266368" y="186957"/>
                </a:lnTo>
                <a:close/>
              </a:path>
              <a:path w="2302498" h="214572">
                <a:moveTo>
                  <a:pt x="1697205" y="150928"/>
                </a:moveTo>
                <a:lnTo>
                  <a:pt x="1694352" y="152710"/>
                </a:lnTo>
                <a:lnTo>
                  <a:pt x="1691000" y="153904"/>
                </a:lnTo>
                <a:lnTo>
                  <a:pt x="1687148" y="154511"/>
                </a:lnTo>
                <a:lnTo>
                  <a:pt x="1683297" y="155117"/>
                </a:lnTo>
                <a:lnTo>
                  <a:pt x="1679160" y="155421"/>
                </a:lnTo>
                <a:lnTo>
                  <a:pt x="1674738" y="155421"/>
                </a:lnTo>
                <a:lnTo>
                  <a:pt x="1680230" y="174460"/>
                </a:lnTo>
                <a:lnTo>
                  <a:pt x="1687665" y="173498"/>
                </a:lnTo>
                <a:lnTo>
                  <a:pt x="1694477" y="171572"/>
                </a:lnTo>
                <a:lnTo>
                  <a:pt x="1701288" y="169647"/>
                </a:lnTo>
                <a:lnTo>
                  <a:pt x="1707617" y="167080"/>
                </a:lnTo>
                <a:lnTo>
                  <a:pt x="1713465" y="163871"/>
                </a:lnTo>
                <a:lnTo>
                  <a:pt x="1737750" y="182376"/>
                </a:lnTo>
                <a:lnTo>
                  <a:pt x="1748448" y="169433"/>
                </a:lnTo>
                <a:lnTo>
                  <a:pt x="1726838" y="152640"/>
                </a:lnTo>
                <a:lnTo>
                  <a:pt x="1727964" y="151485"/>
                </a:lnTo>
                <a:lnTo>
                  <a:pt x="1735564" y="141860"/>
                </a:lnTo>
                <a:lnTo>
                  <a:pt x="1741571" y="130621"/>
                </a:lnTo>
                <a:lnTo>
                  <a:pt x="1745987" y="117769"/>
                </a:lnTo>
                <a:lnTo>
                  <a:pt x="1749035" y="101452"/>
                </a:lnTo>
                <a:lnTo>
                  <a:pt x="1749731" y="88567"/>
                </a:lnTo>
                <a:lnTo>
                  <a:pt x="1749614" y="83024"/>
                </a:lnTo>
                <a:lnTo>
                  <a:pt x="1748182" y="69242"/>
                </a:lnTo>
                <a:lnTo>
                  <a:pt x="1745121" y="56676"/>
                </a:lnTo>
                <a:lnTo>
                  <a:pt x="1740431" y="45325"/>
                </a:lnTo>
                <a:lnTo>
                  <a:pt x="1734112" y="35191"/>
                </a:lnTo>
                <a:lnTo>
                  <a:pt x="1723076" y="23743"/>
                </a:lnTo>
                <a:lnTo>
                  <a:pt x="1712748" y="17052"/>
                </a:lnTo>
                <a:lnTo>
                  <a:pt x="1700874" y="12273"/>
                </a:lnTo>
                <a:lnTo>
                  <a:pt x="1687456" y="9405"/>
                </a:lnTo>
                <a:lnTo>
                  <a:pt x="1672492" y="8449"/>
                </a:lnTo>
                <a:lnTo>
                  <a:pt x="1668616" y="8520"/>
                </a:lnTo>
                <a:lnTo>
                  <a:pt x="1654551" y="10117"/>
                </a:lnTo>
                <a:lnTo>
                  <a:pt x="1641894" y="13818"/>
                </a:lnTo>
                <a:lnTo>
                  <a:pt x="1630644" y="19623"/>
                </a:lnTo>
                <a:lnTo>
                  <a:pt x="1620803" y="27532"/>
                </a:lnTo>
                <a:lnTo>
                  <a:pt x="1612369" y="37544"/>
                </a:lnTo>
                <a:lnTo>
                  <a:pt x="1609199" y="42441"/>
                </a:lnTo>
                <a:lnTo>
                  <a:pt x="1603659" y="53475"/>
                </a:lnTo>
                <a:lnTo>
                  <a:pt x="1599702" y="65429"/>
                </a:lnTo>
                <a:lnTo>
                  <a:pt x="1597328" y="78303"/>
                </a:lnTo>
                <a:lnTo>
                  <a:pt x="1596536" y="92097"/>
                </a:lnTo>
                <a:lnTo>
                  <a:pt x="1597065" y="103682"/>
                </a:lnTo>
                <a:lnTo>
                  <a:pt x="1599143" y="116907"/>
                </a:lnTo>
                <a:lnTo>
                  <a:pt x="1602796" y="129118"/>
                </a:lnTo>
                <a:lnTo>
                  <a:pt x="1608025" y="140316"/>
                </a:lnTo>
                <a:lnTo>
                  <a:pt x="1614829" y="150500"/>
                </a:lnTo>
                <a:lnTo>
                  <a:pt x="1622936" y="158450"/>
                </a:lnTo>
                <a:lnTo>
                  <a:pt x="1633261" y="165455"/>
                </a:lnTo>
                <a:lnTo>
                  <a:pt x="1627823" y="131628"/>
                </a:lnTo>
                <a:lnTo>
                  <a:pt x="1622685" y="120577"/>
                </a:lnTo>
                <a:lnTo>
                  <a:pt x="1619602" y="107863"/>
                </a:lnTo>
                <a:lnTo>
                  <a:pt x="1618574" y="93487"/>
                </a:lnTo>
                <a:lnTo>
                  <a:pt x="1618583" y="91857"/>
                </a:lnTo>
                <a:lnTo>
                  <a:pt x="1619644" y="76668"/>
                </a:lnTo>
                <a:lnTo>
                  <a:pt x="1622475" y="63560"/>
                </a:lnTo>
                <a:lnTo>
                  <a:pt x="1627075" y="52534"/>
                </a:lnTo>
                <a:lnTo>
                  <a:pt x="1633444" y="43588"/>
                </a:lnTo>
                <a:lnTo>
                  <a:pt x="1637277" y="39834"/>
                </a:lnTo>
                <a:lnTo>
                  <a:pt x="1647635" y="32916"/>
                </a:lnTo>
                <a:lnTo>
                  <a:pt x="1659801" y="28766"/>
                </a:lnTo>
                <a:lnTo>
                  <a:pt x="1673776" y="27382"/>
                </a:lnTo>
                <a:lnTo>
                  <a:pt x="1679455" y="27609"/>
                </a:lnTo>
                <a:lnTo>
                  <a:pt x="1692623" y="30230"/>
                </a:lnTo>
                <a:lnTo>
                  <a:pt x="1703942" y="35789"/>
                </a:lnTo>
                <a:lnTo>
                  <a:pt x="1713412" y="44283"/>
                </a:lnTo>
                <a:lnTo>
                  <a:pt x="1718342" y="51006"/>
                </a:lnTo>
                <a:lnTo>
                  <a:pt x="1723656" y="62049"/>
                </a:lnTo>
                <a:lnTo>
                  <a:pt x="1726845" y="74676"/>
                </a:lnTo>
                <a:lnTo>
                  <a:pt x="1727907" y="88888"/>
                </a:lnTo>
                <a:lnTo>
                  <a:pt x="1727900" y="90073"/>
                </a:lnTo>
                <a:lnTo>
                  <a:pt x="1726955" y="102423"/>
                </a:lnTo>
                <a:lnTo>
                  <a:pt x="1724431" y="115308"/>
                </a:lnTo>
                <a:lnTo>
                  <a:pt x="1718716" y="129672"/>
                </a:lnTo>
                <a:lnTo>
                  <a:pt x="1711219" y="140231"/>
                </a:lnTo>
                <a:lnTo>
                  <a:pt x="1690679" y="124293"/>
                </a:lnTo>
                <a:lnTo>
                  <a:pt x="1679981" y="137450"/>
                </a:lnTo>
                <a:lnTo>
                  <a:pt x="1697205" y="150928"/>
                </a:lnTo>
                <a:close/>
              </a:path>
              <a:path w="2302498" h="214572">
                <a:moveTo>
                  <a:pt x="1142155" y="132030"/>
                </a:moveTo>
                <a:lnTo>
                  <a:pt x="1145115" y="126682"/>
                </a:lnTo>
                <a:lnTo>
                  <a:pt x="1151035" y="123331"/>
                </a:lnTo>
                <a:lnTo>
                  <a:pt x="1154529" y="121334"/>
                </a:lnTo>
                <a:lnTo>
                  <a:pt x="1159772" y="119872"/>
                </a:lnTo>
                <a:lnTo>
                  <a:pt x="1166761" y="118945"/>
                </a:lnTo>
                <a:lnTo>
                  <a:pt x="1178422" y="117448"/>
                </a:lnTo>
                <a:lnTo>
                  <a:pt x="1181988" y="117020"/>
                </a:lnTo>
                <a:lnTo>
                  <a:pt x="1185625" y="116306"/>
                </a:lnTo>
                <a:lnTo>
                  <a:pt x="1189334" y="115308"/>
                </a:lnTo>
                <a:lnTo>
                  <a:pt x="1193043" y="114310"/>
                </a:lnTo>
                <a:lnTo>
                  <a:pt x="1196073" y="113062"/>
                </a:lnTo>
                <a:lnTo>
                  <a:pt x="1198427" y="111565"/>
                </a:lnTo>
                <a:lnTo>
                  <a:pt x="1198427" y="127074"/>
                </a:lnTo>
                <a:lnTo>
                  <a:pt x="1198024" y="132453"/>
                </a:lnTo>
                <a:lnTo>
                  <a:pt x="1193043" y="144307"/>
                </a:lnTo>
                <a:lnTo>
                  <a:pt x="1182380" y="152640"/>
                </a:lnTo>
                <a:lnTo>
                  <a:pt x="1176032" y="155777"/>
                </a:lnTo>
                <a:lnTo>
                  <a:pt x="1169471" y="157346"/>
                </a:lnTo>
                <a:lnTo>
                  <a:pt x="1157133" y="157346"/>
                </a:lnTo>
                <a:lnTo>
                  <a:pt x="1158203" y="173712"/>
                </a:lnTo>
                <a:lnTo>
                  <a:pt x="1167046" y="173712"/>
                </a:lnTo>
                <a:lnTo>
                  <a:pt x="1175141" y="171822"/>
                </a:lnTo>
                <a:lnTo>
                  <a:pt x="1182487" y="168043"/>
                </a:lnTo>
                <a:lnTo>
                  <a:pt x="1189833" y="164263"/>
                </a:lnTo>
                <a:lnTo>
                  <a:pt x="1195467" y="159806"/>
                </a:lnTo>
                <a:lnTo>
                  <a:pt x="1199390" y="154672"/>
                </a:lnTo>
                <a:lnTo>
                  <a:pt x="1200032" y="159235"/>
                </a:lnTo>
                <a:lnTo>
                  <a:pt x="1201137" y="162766"/>
                </a:lnTo>
                <a:lnTo>
                  <a:pt x="1202707" y="165261"/>
                </a:lnTo>
                <a:lnTo>
                  <a:pt x="1205702" y="169968"/>
                </a:lnTo>
                <a:lnTo>
                  <a:pt x="1210516" y="172321"/>
                </a:lnTo>
                <a:lnTo>
                  <a:pt x="1219859" y="172321"/>
                </a:lnTo>
                <a:lnTo>
                  <a:pt x="1223568" y="172000"/>
                </a:lnTo>
                <a:lnTo>
                  <a:pt x="1227419" y="171251"/>
                </a:lnTo>
                <a:lnTo>
                  <a:pt x="1230414" y="170396"/>
                </a:lnTo>
                <a:lnTo>
                  <a:pt x="1230414" y="156169"/>
                </a:lnTo>
                <a:lnTo>
                  <a:pt x="1226991" y="156650"/>
                </a:lnTo>
                <a:lnTo>
                  <a:pt x="1224103" y="156811"/>
                </a:lnTo>
                <a:lnTo>
                  <a:pt x="1221464" y="156811"/>
                </a:lnTo>
                <a:lnTo>
                  <a:pt x="1218094" y="153780"/>
                </a:lnTo>
                <a:lnTo>
                  <a:pt x="1217684" y="150179"/>
                </a:lnTo>
                <a:lnTo>
                  <a:pt x="1217638" y="82248"/>
                </a:lnTo>
                <a:lnTo>
                  <a:pt x="1214165" y="69346"/>
                </a:lnTo>
                <a:lnTo>
                  <a:pt x="1205167" y="60221"/>
                </a:lnTo>
                <a:lnTo>
                  <a:pt x="1198466" y="56886"/>
                </a:lnTo>
                <a:lnTo>
                  <a:pt x="1186472" y="53611"/>
                </a:lnTo>
                <a:lnTo>
                  <a:pt x="1172324" y="52520"/>
                </a:lnTo>
                <a:lnTo>
                  <a:pt x="1165517" y="52851"/>
                </a:lnTo>
                <a:lnTo>
                  <a:pt x="1152920" y="55504"/>
                </a:lnTo>
                <a:lnTo>
                  <a:pt x="1141674" y="60809"/>
                </a:lnTo>
                <a:lnTo>
                  <a:pt x="1136498" y="65056"/>
                </a:lnTo>
                <a:lnTo>
                  <a:pt x="1130279" y="75701"/>
                </a:lnTo>
                <a:lnTo>
                  <a:pt x="1127927" y="90278"/>
                </a:lnTo>
                <a:lnTo>
                  <a:pt x="1145900" y="90278"/>
                </a:lnTo>
                <a:lnTo>
                  <a:pt x="1146613" y="84359"/>
                </a:lnTo>
                <a:lnTo>
                  <a:pt x="1148147" y="79903"/>
                </a:lnTo>
                <a:lnTo>
                  <a:pt x="1150500" y="76908"/>
                </a:lnTo>
                <a:lnTo>
                  <a:pt x="1154708" y="71488"/>
                </a:lnTo>
                <a:lnTo>
                  <a:pt x="1161840" y="68778"/>
                </a:lnTo>
                <a:lnTo>
                  <a:pt x="1180597" y="68778"/>
                </a:lnTo>
                <a:lnTo>
                  <a:pt x="1187283" y="70258"/>
                </a:lnTo>
                <a:lnTo>
                  <a:pt x="1191955" y="73217"/>
                </a:lnTo>
                <a:lnTo>
                  <a:pt x="1196626" y="76177"/>
                </a:lnTo>
                <a:lnTo>
                  <a:pt x="1198962" y="80936"/>
                </a:lnTo>
                <a:lnTo>
                  <a:pt x="1198962" y="90706"/>
                </a:lnTo>
                <a:lnTo>
                  <a:pt x="1198534" y="93167"/>
                </a:lnTo>
                <a:lnTo>
                  <a:pt x="1197678" y="94878"/>
                </a:lnTo>
                <a:lnTo>
                  <a:pt x="1196181" y="98016"/>
                </a:lnTo>
                <a:lnTo>
                  <a:pt x="1193221" y="99869"/>
                </a:lnTo>
                <a:lnTo>
                  <a:pt x="1188799" y="100440"/>
                </a:lnTo>
                <a:lnTo>
                  <a:pt x="1158096" y="104291"/>
                </a:lnTo>
                <a:lnTo>
                  <a:pt x="1154899" y="104770"/>
                </a:lnTo>
                <a:lnTo>
                  <a:pt x="1142192" y="108570"/>
                </a:lnTo>
                <a:lnTo>
                  <a:pt x="1131993" y="115095"/>
                </a:lnTo>
                <a:lnTo>
                  <a:pt x="1124305" y="126235"/>
                </a:lnTo>
                <a:lnTo>
                  <a:pt x="1122043" y="139803"/>
                </a:lnTo>
                <a:lnTo>
                  <a:pt x="1122054" y="140743"/>
                </a:lnTo>
                <a:lnTo>
                  <a:pt x="1124738" y="153526"/>
                </a:lnTo>
                <a:lnTo>
                  <a:pt x="1132153" y="164031"/>
                </a:lnTo>
                <a:lnTo>
                  <a:pt x="1133935" y="165625"/>
                </a:lnTo>
                <a:lnTo>
                  <a:pt x="1144851" y="171690"/>
                </a:lnTo>
                <a:lnTo>
                  <a:pt x="1148253" y="152532"/>
                </a:lnTo>
                <a:lnTo>
                  <a:pt x="1144188" y="149323"/>
                </a:lnTo>
                <a:lnTo>
                  <a:pt x="1142155" y="144938"/>
                </a:lnTo>
                <a:lnTo>
                  <a:pt x="1142155" y="132030"/>
                </a:lnTo>
                <a:close/>
              </a:path>
              <a:path w="2302498" h="214572">
                <a:moveTo>
                  <a:pt x="757680" y="95840"/>
                </a:moveTo>
                <a:lnTo>
                  <a:pt x="760284" y="88656"/>
                </a:lnTo>
                <a:lnTo>
                  <a:pt x="765490" y="82416"/>
                </a:lnTo>
                <a:lnTo>
                  <a:pt x="770697" y="76176"/>
                </a:lnTo>
                <a:lnTo>
                  <a:pt x="778149" y="73056"/>
                </a:lnTo>
                <a:lnTo>
                  <a:pt x="791005" y="73163"/>
                </a:lnTo>
                <a:lnTo>
                  <a:pt x="794161" y="73591"/>
                </a:lnTo>
                <a:lnTo>
                  <a:pt x="794161" y="53268"/>
                </a:lnTo>
                <a:lnTo>
                  <a:pt x="790631" y="52912"/>
                </a:lnTo>
                <a:lnTo>
                  <a:pt x="787956" y="52733"/>
                </a:lnTo>
                <a:lnTo>
                  <a:pt x="780325" y="52733"/>
                </a:lnTo>
                <a:lnTo>
                  <a:pt x="773585" y="55497"/>
                </a:lnTo>
                <a:lnTo>
                  <a:pt x="767737" y="61023"/>
                </a:lnTo>
                <a:lnTo>
                  <a:pt x="761889" y="66550"/>
                </a:lnTo>
                <a:lnTo>
                  <a:pt x="758216" y="71238"/>
                </a:lnTo>
                <a:lnTo>
                  <a:pt x="756718" y="75089"/>
                </a:lnTo>
                <a:lnTo>
                  <a:pt x="756718" y="55300"/>
                </a:lnTo>
                <a:lnTo>
                  <a:pt x="738424" y="55300"/>
                </a:lnTo>
                <a:lnTo>
                  <a:pt x="738424" y="169860"/>
                </a:lnTo>
                <a:lnTo>
                  <a:pt x="757680" y="169860"/>
                </a:lnTo>
                <a:lnTo>
                  <a:pt x="757680" y="95840"/>
                </a:lnTo>
                <a:close/>
              </a:path>
              <a:path w="2302498" h="214572">
                <a:moveTo>
                  <a:pt x="509213" y="132030"/>
                </a:moveTo>
                <a:lnTo>
                  <a:pt x="512173" y="126682"/>
                </a:lnTo>
                <a:lnTo>
                  <a:pt x="518093" y="123330"/>
                </a:lnTo>
                <a:lnTo>
                  <a:pt x="521587" y="121334"/>
                </a:lnTo>
                <a:lnTo>
                  <a:pt x="526829" y="119872"/>
                </a:lnTo>
                <a:lnTo>
                  <a:pt x="533819" y="118945"/>
                </a:lnTo>
                <a:lnTo>
                  <a:pt x="545480" y="117447"/>
                </a:lnTo>
                <a:lnTo>
                  <a:pt x="549046" y="117019"/>
                </a:lnTo>
                <a:lnTo>
                  <a:pt x="552683" y="116306"/>
                </a:lnTo>
                <a:lnTo>
                  <a:pt x="556392" y="115308"/>
                </a:lnTo>
                <a:lnTo>
                  <a:pt x="560100" y="114310"/>
                </a:lnTo>
                <a:lnTo>
                  <a:pt x="563131" y="113062"/>
                </a:lnTo>
                <a:lnTo>
                  <a:pt x="565485" y="111564"/>
                </a:lnTo>
                <a:lnTo>
                  <a:pt x="565485" y="127074"/>
                </a:lnTo>
                <a:lnTo>
                  <a:pt x="565082" y="132453"/>
                </a:lnTo>
                <a:lnTo>
                  <a:pt x="560101" y="144307"/>
                </a:lnTo>
                <a:lnTo>
                  <a:pt x="549438" y="152639"/>
                </a:lnTo>
                <a:lnTo>
                  <a:pt x="543090" y="155776"/>
                </a:lnTo>
                <a:lnTo>
                  <a:pt x="536529" y="157345"/>
                </a:lnTo>
                <a:lnTo>
                  <a:pt x="524191" y="157345"/>
                </a:lnTo>
                <a:lnTo>
                  <a:pt x="525261" y="173711"/>
                </a:lnTo>
                <a:lnTo>
                  <a:pt x="534104" y="173711"/>
                </a:lnTo>
                <a:lnTo>
                  <a:pt x="542199" y="171821"/>
                </a:lnTo>
                <a:lnTo>
                  <a:pt x="549545" y="168042"/>
                </a:lnTo>
                <a:lnTo>
                  <a:pt x="556891" y="164262"/>
                </a:lnTo>
                <a:lnTo>
                  <a:pt x="562525" y="159806"/>
                </a:lnTo>
                <a:lnTo>
                  <a:pt x="566448" y="154671"/>
                </a:lnTo>
                <a:lnTo>
                  <a:pt x="567089" y="159235"/>
                </a:lnTo>
                <a:lnTo>
                  <a:pt x="568195" y="162765"/>
                </a:lnTo>
                <a:lnTo>
                  <a:pt x="569764" y="165261"/>
                </a:lnTo>
                <a:lnTo>
                  <a:pt x="572760" y="169968"/>
                </a:lnTo>
                <a:lnTo>
                  <a:pt x="577574" y="172321"/>
                </a:lnTo>
                <a:lnTo>
                  <a:pt x="586917" y="172321"/>
                </a:lnTo>
                <a:lnTo>
                  <a:pt x="590625" y="172000"/>
                </a:lnTo>
                <a:lnTo>
                  <a:pt x="594476" y="171251"/>
                </a:lnTo>
                <a:lnTo>
                  <a:pt x="597472" y="170396"/>
                </a:lnTo>
                <a:lnTo>
                  <a:pt x="597472" y="156168"/>
                </a:lnTo>
                <a:lnTo>
                  <a:pt x="594048" y="156650"/>
                </a:lnTo>
                <a:lnTo>
                  <a:pt x="591160" y="156810"/>
                </a:lnTo>
                <a:lnTo>
                  <a:pt x="588521" y="156810"/>
                </a:lnTo>
                <a:lnTo>
                  <a:pt x="585152" y="153780"/>
                </a:lnTo>
                <a:lnTo>
                  <a:pt x="584741" y="150179"/>
                </a:lnTo>
                <a:lnTo>
                  <a:pt x="584696" y="82248"/>
                </a:lnTo>
                <a:lnTo>
                  <a:pt x="581223" y="69346"/>
                </a:lnTo>
                <a:lnTo>
                  <a:pt x="572225" y="60220"/>
                </a:lnTo>
                <a:lnTo>
                  <a:pt x="565524" y="56885"/>
                </a:lnTo>
                <a:lnTo>
                  <a:pt x="553529" y="53611"/>
                </a:lnTo>
                <a:lnTo>
                  <a:pt x="539382" y="52519"/>
                </a:lnTo>
                <a:lnTo>
                  <a:pt x="532575" y="52851"/>
                </a:lnTo>
                <a:lnTo>
                  <a:pt x="519977" y="55503"/>
                </a:lnTo>
                <a:lnTo>
                  <a:pt x="508732" y="60809"/>
                </a:lnTo>
                <a:lnTo>
                  <a:pt x="503555" y="65056"/>
                </a:lnTo>
                <a:lnTo>
                  <a:pt x="497337" y="75701"/>
                </a:lnTo>
                <a:lnTo>
                  <a:pt x="494985" y="90278"/>
                </a:lnTo>
                <a:lnTo>
                  <a:pt x="512958" y="90278"/>
                </a:lnTo>
                <a:lnTo>
                  <a:pt x="513671" y="84359"/>
                </a:lnTo>
                <a:lnTo>
                  <a:pt x="515204" y="79902"/>
                </a:lnTo>
                <a:lnTo>
                  <a:pt x="517558" y="76907"/>
                </a:lnTo>
                <a:lnTo>
                  <a:pt x="521766" y="71488"/>
                </a:lnTo>
                <a:lnTo>
                  <a:pt x="528898" y="68778"/>
                </a:lnTo>
                <a:lnTo>
                  <a:pt x="547655" y="68778"/>
                </a:lnTo>
                <a:lnTo>
                  <a:pt x="554341" y="70257"/>
                </a:lnTo>
                <a:lnTo>
                  <a:pt x="559013" y="73217"/>
                </a:lnTo>
                <a:lnTo>
                  <a:pt x="563684" y="76176"/>
                </a:lnTo>
                <a:lnTo>
                  <a:pt x="566020" y="80936"/>
                </a:lnTo>
                <a:lnTo>
                  <a:pt x="566020" y="90706"/>
                </a:lnTo>
                <a:lnTo>
                  <a:pt x="565592" y="93166"/>
                </a:lnTo>
                <a:lnTo>
                  <a:pt x="564736" y="94878"/>
                </a:lnTo>
                <a:lnTo>
                  <a:pt x="563238" y="98015"/>
                </a:lnTo>
                <a:lnTo>
                  <a:pt x="560279" y="99869"/>
                </a:lnTo>
                <a:lnTo>
                  <a:pt x="555857" y="100440"/>
                </a:lnTo>
                <a:lnTo>
                  <a:pt x="525154" y="104290"/>
                </a:lnTo>
                <a:lnTo>
                  <a:pt x="521957" y="104769"/>
                </a:lnTo>
                <a:lnTo>
                  <a:pt x="509249" y="108570"/>
                </a:lnTo>
                <a:lnTo>
                  <a:pt x="499050" y="115094"/>
                </a:lnTo>
                <a:lnTo>
                  <a:pt x="491363" y="126235"/>
                </a:lnTo>
                <a:lnTo>
                  <a:pt x="489101" y="139803"/>
                </a:lnTo>
                <a:lnTo>
                  <a:pt x="489112" y="140742"/>
                </a:lnTo>
                <a:lnTo>
                  <a:pt x="491795" y="153525"/>
                </a:lnTo>
                <a:lnTo>
                  <a:pt x="499211" y="164030"/>
                </a:lnTo>
                <a:lnTo>
                  <a:pt x="500993" y="165624"/>
                </a:lnTo>
                <a:lnTo>
                  <a:pt x="511909" y="171689"/>
                </a:lnTo>
                <a:lnTo>
                  <a:pt x="515311" y="152532"/>
                </a:lnTo>
                <a:lnTo>
                  <a:pt x="511246" y="149323"/>
                </a:lnTo>
                <a:lnTo>
                  <a:pt x="509213" y="144938"/>
                </a:lnTo>
                <a:lnTo>
                  <a:pt x="509213" y="132030"/>
                </a:lnTo>
                <a:close/>
              </a:path>
              <a:path w="2302498" h="214572">
                <a:moveTo>
                  <a:pt x="453381" y="95840"/>
                </a:moveTo>
                <a:lnTo>
                  <a:pt x="455985" y="88656"/>
                </a:lnTo>
                <a:lnTo>
                  <a:pt x="461191" y="82416"/>
                </a:lnTo>
                <a:lnTo>
                  <a:pt x="466398" y="76176"/>
                </a:lnTo>
                <a:lnTo>
                  <a:pt x="473850" y="73056"/>
                </a:lnTo>
                <a:lnTo>
                  <a:pt x="486706" y="73163"/>
                </a:lnTo>
                <a:lnTo>
                  <a:pt x="489862" y="73591"/>
                </a:lnTo>
                <a:lnTo>
                  <a:pt x="489862" y="53268"/>
                </a:lnTo>
                <a:lnTo>
                  <a:pt x="486332" y="52912"/>
                </a:lnTo>
                <a:lnTo>
                  <a:pt x="483657" y="52733"/>
                </a:lnTo>
                <a:lnTo>
                  <a:pt x="476026" y="52733"/>
                </a:lnTo>
                <a:lnTo>
                  <a:pt x="469286" y="55497"/>
                </a:lnTo>
                <a:lnTo>
                  <a:pt x="463438" y="61023"/>
                </a:lnTo>
                <a:lnTo>
                  <a:pt x="457590" y="66550"/>
                </a:lnTo>
                <a:lnTo>
                  <a:pt x="453917" y="71238"/>
                </a:lnTo>
                <a:lnTo>
                  <a:pt x="452419" y="75089"/>
                </a:lnTo>
                <a:lnTo>
                  <a:pt x="452419" y="55300"/>
                </a:lnTo>
                <a:lnTo>
                  <a:pt x="434125" y="55300"/>
                </a:lnTo>
                <a:lnTo>
                  <a:pt x="434125" y="169860"/>
                </a:lnTo>
                <a:lnTo>
                  <a:pt x="453381" y="169860"/>
                </a:lnTo>
                <a:lnTo>
                  <a:pt x="453381" y="95840"/>
                </a:lnTo>
                <a:close/>
              </a:path>
              <a:path w="2302498" h="214572">
                <a:moveTo>
                  <a:pt x="20754" y="151142"/>
                </a:moveTo>
                <a:lnTo>
                  <a:pt x="20754" y="97872"/>
                </a:lnTo>
                <a:lnTo>
                  <a:pt x="107514" y="97872"/>
                </a:lnTo>
                <a:lnTo>
                  <a:pt x="107514" y="79688"/>
                </a:lnTo>
                <a:lnTo>
                  <a:pt x="20754" y="79688"/>
                </a:lnTo>
                <a:lnTo>
                  <a:pt x="20754" y="31982"/>
                </a:lnTo>
                <a:lnTo>
                  <a:pt x="114575" y="31982"/>
                </a:lnTo>
                <a:lnTo>
                  <a:pt x="114575" y="12728"/>
                </a:lnTo>
                <a:lnTo>
                  <a:pt x="0" y="12728"/>
                </a:lnTo>
                <a:lnTo>
                  <a:pt x="0" y="169860"/>
                </a:lnTo>
                <a:lnTo>
                  <a:pt x="116180" y="169860"/>
                </a:lnTo>
                <a:lnTo>
                  <a:pt x="116180" y="151142"/>
                </a:lnTo>
                <a:lnTo>
                  <a:pt x="20754" y="151142"/>
                </a:lnTo>
                <a:close/>
              </a:path>
              <a:path w="2302498" h="214572">
                <a:moveTo>
                  <a:pt x="274283" y="54856"/>
                </a:moveTo>
                <a:lnTo>
                  <a:pt x="259676" y="52733"/>
                </a:lnTo>
                <a:lnTo>
                  <a:pt x="252473" y="52733"/>
                </a:lnTo>
                <a:lnTo>
                  <a:pt x="245983" y="54213"/>
                </a:lnTo>
                <a:lnTo>
                  <a:pt x="240206" y="57172"/>
                </a:lnTo>
                <a:lnTo>
                  <a:pt x="234429" y="60131"/>
                </a:lnTo>
                <a:lnTo>
                  <a:pt x="229401" y="64678"/>
                </a:lnTo>
                <a:lnTo>
                  <a:pt x="225122" y="70810"/>
                </a:lnTo>
                <a:lnTo>
                  <a:pt x="222554" y="65818"/>
                </a:lnTo>
                <a:lnTo>
                  <a:pt x="219701" y="62039"/>
                </a:lnTo>
                <a:lnTo>
                  <a:pt x="216563" y="59472"/>
                </a:lnTo>
                <a:lnTo>
                  <a:pt x="211000" y="54980"/>
                </a:lnTo>
                <a:lnTo>
                  <a:pt x="203654" y="52733"/>
                </a:lnTo>
                <a:lnTo>
                  <a:pt x="186466" y="52733"/>
                </a:lnTo>
                <a:lnTo>
                  <a:pt x="179263" y="54908"/>
                </a:lnTo>
                <a:lnTo>
                  <a:pt x="172915" y="59258"/>
                </a:lnTo>
                <a:lnTo>
                  <a:pt x="169206" y="61825"/>
                </a:lnTo>
                <a:lnTo>
                  <a:pt x="165070" y="65925"/>
                </a:lnTo>
                <a:lnTo>
                  <a:pt x="160505" y="71559"/>
                </a:lnTo>
                <a:lnTo>
                  <a:pt x="160505" y="55300"/>
                </a:lnTo>
                <a:lnTo>
                  <a:pt x="141463" y="55300"/>
                </a:lnTo>
                <a:lnTo>
                  <a:pt x="141463" y="169860"/>
                </a:lnTo>
                <a:lnTo>
                  <a:pt x="160720" y="169860"/>
                </a:lnTo>
                <a:lnTo>
                  <a:pt x="160720" y="109104"/>
                </a:lnTo>
                <a:lnTo>
                  <a:pt x="161088" y="100679"/>
                </a:lnTo>
                <a:lnTo>
                  <a:pt x="163951" y="87421"/>
                </a:lnTo>
                <a:lnTo>
                  <a:pt x="169652" y="78512"/>
                </a:lnTo>
                <a:lnTo>
                  <a:pt x="175607" y="72878"/>
                </a:lnTo>
                <a:lnTo>
                  <a:pt x="182223" y="70061"/>
                </a:lnTo>
                <a:lnTo>
                  <a:pt x="197485" y="70061"/>
                </a:lnTo>
                <a:lnTo>
                  <a:pt x="202941" y="72735"/>
                </a:lnTo>
                <a:lnTo>
                  <a:pt x="205865" y="78084"/>
                </a:lnTo>
                <a:lnTo>
                  <a:pt x="207720" y="81650"/>
                </a:lnTo>
                <a:lnTo>
                  <a:pt x="208647" y="87318"/>
                </a:lnTo>
                <a:lnTo>
                  <a:pt x="208647" y="169860"/>
                </a:lnTo>
                <a:lnTo>
                  <a:pt x="228224" y="169860"/>
                </a:lnTo>
                <a:lnTo>
                  <a:pt x="228242" y="101591"/>
                </a:lnTo>
                <a:lnTo>
                  <a:pt x="230465" y="87421"/>
                </a:lnTo>
                <a:lnTo>
                  <a:pt x="236408" y="77870"/>
                </a:lnTo>
                <a:lnTo>
                  <a:pt x="241864" y="72807"/>
                </a:lnTo>
                <a:lnTo>
                  <a:pt x="248372" y="70275"/>
                </a:lnTo>
                <a:lnTo>
                  <a:pt x="261424" y="70275"/>
                </a:lnTo>
                <a:lnTo>
                  <a:pt x="266077" y="71701"/>
                </a:lnTo>
                <a:lnTo>
                  <a:pt x="269893" y="74554"/>
                </a:lnTo>
                <a:lnTo>
                  <a:pt x="273708" y="77406"/>
                </a:lnTo>
                <a:lnTo>
                  <a:pt x="275616" y="82648"/>
                </a:lnTo>
                <a:lnTo>
                  <a:pt x="275616" y="169860"/>
                </a:lnTo>
                <a:lnTo>
                  <a:pt x="295622" y="169860"/>
                </a:lnTo>
                <a:lnTo>
                  <a:pt x="295622" y="83468"/>
                </a:lnTo>
                <a:lnTo>
                  <a:pt x="294124" y="75410"/>
                </a:lnTo>
                <a:lnTo>
                  <a:pt x="291128" y="69420"/>
                </a:lnTo>
                <a:lnTo>
                  <a:pt x="285133" y="61226"/>
                </a:lnTo>
                <a:lnTo>
                  <a:pt x="274283" y="54856"/>
                </a:lnTo>
                <a:close/>
              </a:path>
              <a:path w="2302498" h="214572">
                <a:moveTo>
                  <a:pt x="339579" y="167186"/>
                </a:moveTo>
                <a:lnTo>
                  <a:pt x="345569" y="171394"/>
                </a:lnTo>
                <a:lnTo>
                  <a:pt x="352915" y="173497"/>
                </a:lnTo>
                <a:lnTo>
                  <a:pt x="364519" y="173426"/>
                </a:lnTo>
                <a:lnTo>
                  <a:pt x="377694" y="170965"/>
                </a:lnTo>
                <a:lnTo>
                  <a:pt x="388887" y="164999"/>
                </a:lnTo>
                <a:lnTo>
                  <a:pt x="398097" y="155527"/>
                </a:lnTo>
                <a:lnTo>
                  <a:pt x="402615" y="148379"/>
                </a:lnTo>
                <a:lnTo>
                  <a:pt x="407415" y="137057"/>
                </a:lnTo>
                <a:lnTo>
                  <a:pt x="410295" y="124393"/>
                </a:lnTo>
                <a:lnTo>
                  <a:pt x="411255" y="110387"/>
                </a:lnTo>
                <a:lnTo>
                  <a:pt x="410913" y="101556"/>
                </a:lnTo>
                <a:lnTo>
                  <a:pt x="408674" y="87854"/>
                </a:lnTo>
                <a:lnTo>
                  <a:pt x="404349" y="76340"/>
                </a:lnTo>
                <a:lnTo>
                  <a:pt x="397936" y="67013"/>
                </a:lnTo>
                <a:lnTo>
                  <a:pt x="388384" y="58980"/>
                </a:lnTo>
                <a:lnTo>
                  <a:pt x="376719" y="53974"/>
                </a:lnTo>
                <a:lnTo>
                  <a:pt x="363221" y="52305"/>
                </a:lnTo>
                <a:lnTo>
                  <a:pt x="356374" y="52305"/>
                </a:lnTo>
                <a:lnTo>
                  <a:pt x="350027" y="53749"/>
                </a:lnTo>
                <a:lnTo>
                  <a:pt x="344178" y="56637"/>
                </a:lnTo>
                <a:lnTo>
                  <a:pt x="338330" y="59525"/>
                </a:lnTo>
                <a:lnTo>
                  <a:pt x="333302" y="63715"/>
                </a:lnTo>
                <a:lnTo>
                  <a:pt x="329095" y="69206"/>
                </a:lnTo>
                <a:lnTo>
                  <a:pt x="329095" y="12193"/>
                </a:lnTo>
                <a:lnTo>
                  <a:pt x="310373" y="12193"/>
                </a:lnTo>
                <a:lnTo>
                  <a:pt x="310373" y="169860"/>
                </a:lnTo>
                <a:lnTo>
                  <a:pt x="328131" y="169860"/>
                </a:lnTo>
                <a:lnTo>
                  <a:pt x="328131" y="155206"/>
                </a:lnTo>
                <a:lnTo>
                  <a:pt x="332197" y="160697"/>
                </a:lnTo>
                <a:lnTo>
                  <a:pt x="332090" y="137557"/>
                </a:lnTo>
                <a:lnTo>
                  <a:pt x="331754" y="136697"/>
                </a:lnTo>
                <a:lnTo>
                  <a:pt x="328957" y="125422"/>
                </a:lnTo>
                <a:lnTo>
                  <a:pt x="328025" y="111350"/>
                </a:lnTo>
                <a:lnTo>
                  <a:pt x="328612" y="101207"/>
                </a:lnTo>
                <a:lnTo>
                  <a:pt x="331851" y="88428"/>
                </a:lnTo>
                <a:lnTo>
                  <a:pt x="337920" y="79261"/>
                </a:lnTo>
                <a:lnTo>
                  <a:pt x="344518" y="72771"/>
                </a:lnTo>
                <a:lnTo>
                  <a:pt x="352202" y="69526"/>
                </a:lnTo>
                <a:lnTo>
                  <a:pt x="361374" y="69529"/>
                </a:lnTo>
                <a:lnTo>
                  <a:pt x="374378" y="72574"/>
                </a:lnTo>
                <a:lnTo>
                  <a:pt x="383815" y="81400"/>
                </a:lnTo>
                <a:lnTo>
                  <a:pt x="386343" y="85850"/>
                </a:lnTo>
                <a:lnTo>
                  <a:pt x="390264" y="97555"/>
                </a:lnTo>
                <a:lnTo>
                  <a:pt x="391571" y="111350"/>
                </a:lnTo>
                <a:lnTo>
                  <a:pt x="391106" y="120830"/>
                </a:lnTo>
                <a:lnTo>
                  <a:pt x="388566" y="133584"/>
                </a:lnTo>
                <a:lnTo>
                  <a:pt x="383815" y="144082"/>
                </a:lnTo>
                <a:lnTo>
                  <a:pt x="373620" y="153632"/>
                </a:lnTo>
                <a:lnTo>
                  <a:pt x="360440" y="156490"/>
                </a:lnTo>
                <a:lnTo>
                  <a:pt x="350713" y="155259"/>
                </a:lnTo>
                <a:lnTo>
                  <a:pt x="339579" y="167186"/>
                </a:lnTo>
                <a:close/>
              </a:path>
              <a:path w="2302498" h="214572">
                <a:moveTo>
                  <a:pt x="339575" y="149035"/>
                </a:moveTo>
                <a:lnTo>
                  <a:pt x="332090" y="137557"/>
                </a:lnTo>
                <a:lnTo>
                  <a:pt x="332197" y="160697"/>
                </a:lnTo>
                <a:lnTo>
                  <a:pt x="336012" y="164691"/>
                </a:lnTo>
                <a:lnTo>
                  <a:pt x="339579" y="167186"/>
                </a:lnTo>
                <a:lnTo>
                  <a:pt x="350713" y="155259"/>
                </a:lnTo>
                <a:lnTo>
                  <a:pt x="339575" y="149035"/>
                </a:lnTo>
                <a:close/>
              </a:path>
              <a:path w="2302498" h="214572">
                <a:moveTo>
                  <a:pt x="525261" y="173711"/>
                </a:moveTo>
                <a:lnTo>
                  <a:pt x="524191" y="157345"/>
                </a:lnTo>
                <a:lnTo>
                  <a:pt x="519376" y="155741"/>
                </a:lnTo>
                <a:lnTo>
                  <a:pt x="515311" y="152532"/>
                </a:lnTo>
                <a:lnTo>
                  <a:pt x="511909" y="171689"/>
                </a:lnTo>
                <a:lnTo>
                  <a:pt x="525261" y="173711"/>
                </a:lnTo>
                <a:close/>
              </a:path>
              <a:path w="2302498" h="214572">
                <a:moveTo>
                  <a:pt x="630970" y="102613"/>
                </a:moveTo>
                <a:lnTo>
                  <a:pt x="633716" y="89631"/>
                </a:lnTo>
                <a:lnTo>
                  <a:pt x="640454" y="79100"/>
                </a:lnTo>
                <a:lnTo>
                  <a:pt x="646445" y="72718"/>
                </a:lnTo>
                <a:lnTo>
                  <a:pt x="658708" y="52939"/>
                </a:lnTo>
                <a:lnTo>
                  <a:pt x="645760" y="55575"/>
                </a:lnTo>
                <a:lnTo>
                  <a:pt x="634433" y="61247"/>
                </a:lnTo>
                <a:lnTo>
                  <a:pt x="630970" y="102613"/>
                </a:lnTo>
                <a:close/>
              </a:path>
              <a:path w="2302498" h="214572">
                <a:moveTo>
                  <a:pt x="609751" y="114773"/>
                </a:moveTo>
                <a:lnTo>
                  <a:pt x="610194" y="124083"/>
                </a:lnTo>
                <a:lnTo>
                  <a:pt x="612742" y="137405"/>
                </a:lnTo>
                <a:lnTo>
                  <a:pt x="617551" y="148831"/>
                </a:lnTo>
                <a:lnTo>
                  <a:pt x="624621" y="158362"/>
                </a:lnTo>
                <a:lnTo>
                  <a:pt x="636049" y="167478"/>
                </a:lnTo>
                <a:lnTo>
                  <a:pt x="647793" y="172314"/>
                </a:lnTo>
                <a:lnTo>
                  <a:pt x="660888" y="173925"/>
                </a:lnTo>
                <a:lnTo>
                  <a:pt x="666735" y="173925"/>
                </a:lnTo>
                <a:lnTo>
                  <a:pt x="671978" y="173355"/>
                </a:lnTo>
                <a:lnTo>
                  <a:pt x="676614" y="172214"/>
                </a:lnTo>
                <a:lnTo>
                  <a:pt x="685243" y="170217"/>
                </a:lnTo>
                <a:lnTo>
                  <a:pt x="692482" y="166366"/>
                </a:lnTo>
                <a:lnTo>
                  <a:pt x="698331" y="160662"/>
                </a:lnTo>
                <a:lnTo>
                  <a:pt x="701825" y="157381"/>
                </a:lnTo>
                <a:lnTo>
                  <a:pt x="704981" y="153156"/>
                </a:lnTo>
                <a:lnTo>
                  <a:pt x="707798" y="147986"/>
                </a:lnTo>
                <a:lnTo>
                  <a:pt x="710615" y="142816"/>
                </a:lnTo>
                <a:lnTo>
                  <a:pt x="712274" y="138127"/>
                </a:lnTo>
                <a:lnTo>
                  <a:pt x="712773" y="133920"/>
                </a:lnTo>
                <a:lnTo>
                  <a:pt x="693838" y="133920"/>
                </a:lnTo>
                <a:lnTo>
                  <a:pt x="692411" y="138983"/>
                </a:lnTo>
                <a:lnTo>
                  <a:pt x="689986" y="143440"/>
                </a:lnTo>
                <a:lnTo>
                  <a:pt x="686563" y="147291"/>
                </a:lnTo>
                <a:lnTo>
                  <a:pt x="686114" y="147778"/>
                </a:lnTo>
                <a:lnTo>
                  <a:pt x="675753" y="154873"/>
                </a:lnTo>
                <a:lnTo>
                  <a:pt x="662492" y="157238"/>
                </a:lnTo>
                <a:lnTo>
                  <a:pt x="661656" y="157231"/>
                </a:lnTo>
                <a:lnTo>
                  <a:pt x="648141" y="154465"/>
                </a:lnTo>
                <a:lnTo>
                  <a:pt x="638636" y="146702"/>
                </a:lnTo>
                <a:lnTo>
                  <a:pt x="636769" y="143871"/>
                </a:lnTo>
                <a:lnTo>
                  <a:pt x="632224" y="132610"/>
                </a:lnTo>
                <a:lnTo>
                  <a:pt x="630398" y="118731"/>
                </a:lnTo>
                <a:lnTo>
                  <a:pt x="714378" y="118731"/>
                </a:lnTo>
                <a:lnTo>
                  <a:pt x="714378" y="107178"/>
                </a:lnTo>
                <a:lnTo>
                  <a:pt x="713807" y="98764"/>
                </a:lnTo>
                <a:lnTo>
                  <a:pt x="712666" y="93487"/>
                </a:lnTo>
                <a:lnTo>
                  <a:pt x="711382" y="85786"/>
                </a:lnTo>
                <a:lnTo>
                  <a:pt x="708815" y="79046"/>
                </a:lnTo>
                <a:lnTo>
                  <a:pt x="704963" y="73271"/>
                </a:lnTo>
                <a:lnTo>
                  <a:pt x="700969" y="67209"/>
                </a:lnTo>
                <a:lnTo>
                  <a:pt x="695156" y="62271"/>
                </a:lnTo>
                <a:lnTo>
                  <a:pt x="687526" y="58456"/>
                </a:lnTo>
                <a:lnTo>
                  <a:pt x="679894" y="54641"/>
                </a:lnTo>
                <a:lnTo>
                  <a:pt x="672014" y="52733"/>
                </a:lnTo>
                <a:lnTo>
                  <a:pt x="663883" y="52733"/>
                </a:lnTo>
                <a:lnTo>
                  <a:pt x="658708" y="52939"/>
                </a:lnTo>
                <a:lnTo>
                  <a:pt x="646445" y="72718"/>
                </a:lnTo>
                <a:lnTo>
                  <a:pt x="653863" y="69526"/>
                </a:lnTo>
                <a:lnTo>
                  <a:pt x="662706" y="69526"/>
                </a:lnTo>
                <a:lnTo>
                  <a:pt x="667999" y="69837"/>
                </a:lnTo>
                <a:lnTo>
                  <a:pt x="680480" y="74119"/>
                </a:lnTo>
                <a:lnTo>
                  <a:pt x="689130" y="83432"/>
                </a:lnTo>
                <a:lnTo>
                  <a:pt x="691983" y="88424"/>
                </a:lnTo>
                <a:lnTo>
                  <a:pt x="693802" y="95091"/>
                </a:lnTo>
                <a:lnTo>
                  <a:pt x="694586" y="103435"/>
                </a:lnTo>
                <a:lnTo>
                  <a:pt x="630933" y="103435"/>
                </a:lnTo>
                <a:lnTo>
                  <a:pt x="630970" y="102613"/>
                </a:lnTo>
                <a:lnTo>
                  <a:pt x="634433" y="61247"/>
                </a:lnTo>
                <a:lnTo>
                  <a:pt x="624728" y="69955"/>
                </a:lnTo>
                <a:lnTo>
                  <a:pt x="619487" y="77017"/>
                </a:lnTo>
                <a:lnTo>
                  <a:pt x="614078" y="88104"/>
                </a:lnTo>
                <a:lnTo>
                  <a:pt x="610832" y="100689"/>
                </a:lnTo>
                <a:lnTo>
                  <a:pt x="609751" y="114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4014246" y="652754"/>
            <a:ext cx="20325" cy="0"/>
          </a:xfrm>
          <a:custGeom>
            <a:avLst/>
            <a:gdLst/>
            <a:ahLst/>
            <a:cxnLst/>
            <a:rect l="l" t="t" r="r" b="b"/>
            <a:pathLst>
              <a:path w="22358">
                <a:moveTo>
                  <a:pt x="0" y="0"/>
                </a:moveTo>
                <a:lnTo>
                  <a:pt x="22358" y="0"/>
                </a:lnTo>
              </a:path>
            </a:pathLst>
          </a:custGeom>
          <a:ln w="24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4014246" y="731940"/>
            <a:ext cx="20325" cy="0"/>
          </a:xfrm>
          <a:custGeom>
            <a:avLst/>
            <a:gdLst/>
            <a:ahLst/>
            <a:cxnLst/>
            <a:rect l="l" t="t" r="r" b="b"/>
            <a:pathLst>
              <a:path w="22358">
                <a:moveTo>
                  <a:pt x="0" y="0"/>
                </a:moveTo>
                <a:lnTo>
                  <a:pt x="22358" y="0"/>
                </a:lnTo>
              </a:path>
            </a:pathLst>
          </a:custGeom>
          <a:ln w="2458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412655" y="3394642"/>
            <a:ext cx="88523" cy="118123"/>
          </a:xfrm>
          <a:custGeom>
            <a:avLst/>
            <a:gdLst/>
            <a:ahLst/>
            <a:cxnLst/>
            <a:rect l="l" t="t" r="r" b="b"/>
            <a:pathLst>
              <a:path w="97375" h="133873">
                <a:moveTo>
                  <a:pt x="97375" y="133873"/>
                </a:moveTo>
                <a:lnTo>
                  <a:pt x="48687" y="0"/>
                </a:lnTo>
                <a:lnTo>
                  <a:pt x="0" y="133873"/>
                </a:lnTo>
                <a:lnTo>
                  <a:pt x="97375" y="133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456916" y="3416118"/>
            <a:ext cx="0" cy="161077"/>
          </a:xfrm>
          <a:custGeom>
            <a:avLst/>
            <a:gdLst/>
            <a:ahLst/>
            <a:cxnLst/>
            <a:rect l="l" t="t" r="r" b="b"/>
            <a:pathLst>
              <a:path h="182554">
                <a:moveTo>
                  <a:pt x="0" y="0"/>
                </a:moveTo>
                <a:lnTo>
                  <a:pt x="0" y="182554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715533" y="2417437"/>
            <a:ext cx="88523" cy="118123"/>
          </a:xfrm>
          <a:custGeom>
            <a:avLst/>
            <a:gdLst/>
            <a:ahLst/>
            <a:cxnLst/>
            <a:rect l="l" t="t" r="r" b="b"/>
            <a:pathLst>
              <a:path w="97375" h="133873">
                <a:moveTo>
                  <a:pt x="97375" y="0"/>
                </a:moveTo>
                <a:lnTo>
                  <a:pt x="0" y="0"/>
                </a:lnTo>
                <a:lnTo>
                  <a:pt x="48687" y="133873"/>
                </a:lnTo>
                <a:lnTo>
                  <a:pt x="9737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759795" y="2041589"/>
            <a:ext cx="0" cy="451017"/>
          </a:xfrm>
          <a:custGeom>
            <a:avLst/>
            <a:gdLst/>
            <a:ahLst/>
            <a:cxnLst/>
            <a:rect l="l" t="t" r="r" b="b"/>
            <a:pathLst>
              <a:path h="511153">
                <a:moveTo>
                  <a:pt x="0" y="0"/>
                </a:moveTo>
                <a:lnTo>
                  <a:pt x="0" y="511153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074343" y="886044"/>
            <a:ext cx="1129754" cy="94822"/>
          </a:xfrm>
          <a:custGeom>
            <a:avLst/>
            <a:gdLst/>
            <a:ahLst/>
            <a:cxnLst/>
            <a:rect l="l" t="t" r="r" b="b"/>
            <a:pathLst>
              <a:path w="1242729" h="107465">
                <a:moveTo>
                  <a:pt x="375096" y="28381"/>
                </a:moveTo>
                <a:lnTo>
                  <a:pt x="361046" y="28381"/>
                </a:lnTo>
                <a:lnTo>
                  <a:pt x="339721" y="90564"/>
                </a:lnTo>
                <a:lnTo>
                  <a:pt x="319324" y="28381"/>
                </a:lnTo>
                <a:lnTo>
                  <a:pt x="304417" y="28381"/>
                </a:lnTo>
                <a:lnTo>
                  <a:pt x="332589" y="104755"/>
                </a:lnTo>
                <a:lnTo>
                  <a:pt x="346283" y="104755"/>
                </a:lnTo>
                <a:lnTo>
                  <a:pt x="375096" y="28381"/>
                </a:lnTo>
                <a:close/>
              </a:path>
              <a:path w="1242729" h="107465">
                <a:moveTo>
                  <a:pt x="406263" y="39993"/>
                </a:moveTo>
                <a:lnTo>
                  <a:pt x="411207" y="37866"/>
                </a:lnTo>
                <a:lnTo>
                  <a:pt x="425329" y="37866"/>
                </a:lnTo>
                <a:lnTo>
                  <a:pt x="431201" y="40955"/>
                </a:lnTo>
                <a:lnTo>
                  <a:pt x="434719" y="47136"/>
                </a:lnTo>
                <a:lnTo>
                  <a:pt x="436621" y="50463"/>
                </a:lnTo>
                <a:lnTo>
                  <a:pt x="437834" y="54909"/>
                </a:lnTo>
                <a:lnTo>
                  <a:pt x="438357" y="60471"/>
                </a:lnTo>
                <a:lnTo>
                  <a:pt x="395921" y="60471"/>
                </a:lnTo>
                <a:lnTo>
                  <a:pt x="396159" y="53911"/>
                </a:lnTo>
                <a:lnTo>
                  <a:pt x="391785" y="38151"/>
                </a:lnTo>
                <a:lnTo>
                  <a:pt x="388291" y="42859"/>
                </a:lnTo>
                <a:lnTo>
                  <a:pt x="383423" y="54320"/>
                </a:lnTo>
                <a:lnTo>
                  <a:pt x="381800" y="68030"/>
                </a:lnTo>
                <a:lnTo>
                  <a:pt x="382096" y="74236"/>
                </a:lnTo>
                <a:lnTo>
                  <a:pt x="385209" y="87084"/>
                </a:lnTo>
                <a:lnTo>
                  <a:pt x="391714" y="97089"/>
                </a:lnTo>
                <a:lnTo>
                  <a:pt x="403134" y="105047"/>
                </a:lnTo>
                <a:lnTo>
                  <a:pt x="415891" y="107464"/>
                </a:lnTo>
                <a:lnTo>
                  <a:pt x="419790" y="107464"/>
                </a:lnTo>
                <a:lnTo>
                  <a:pt x="423285" y="107084"/>
                </a:lnTo>
                <a:lnTo>
                  <a:pt x="426375" y="106324"/>
                </a:lnTo>
                <a:lnTo>
                  <a:pt x="432128" y="104992"/>
                </a:lnTo>
                <a:lnTo>
                  <a:pt x="436954" y="102425"/>
                </a:lnTo>
                <a:lnTo>
                  <a:pt x="440853" y="98622"/>
                </a:lnTo>
                <a:lnTo>
                  <a:pt x="443183" y="96435"/>
                </a:lnTo>
                <a:lnTo>
                  <a:pt x="445287" y="93618"/>
                </a:lnTo>
                <a:lnTo>
                  <a:pt x="447165" y="90172"/>
                </a:lnTo>
                <a:lnTo>
                  <a:pt x="449043" y="86725"/>
                </a:lnTo>
                <a:lnTo>
                  <a:pt x="450149" y="83599"/>
                </a:lnTo>
                <a:lnTo>
                  <a:pt x="450481" y="80794"/>
                </a:lnTo>
                <a:lnTo>
                  <a:pt x="437858" y="80794"/>
                </a:lnTo>
                <a:lnTo>
                  <a:pt x="436907" y="84170"/>
                </a:lnTo>
                <a:lnTo>
                  <a:pt x="435290" y="87141"/>
                </a:lnTo>
                <a:lnTo>
                  <a:pt x="433008" y="89708"/>
                </a:lnTo>
                <a:lnTo>
                  <a:pt x="429014" y="94130"/>
                </a:lnTo>
                <a:lnTo>
                  <a:pt x="423665" y="96340"/>
                </a:lnTo>
                <a:lnTo>
                  <a:pt x="409781" y="96340"/>
                </a:lnTo>
                <a:lnTo>
                  <a:pt x="404480" y="93999"/>
                </a:lnTo>
                <a:lnTo>
                  <a:pt x="401057" y="89316"/>
                </a:lnTo>
                <a:lnTo>
                  <a:pt x="397633" y="84633"/>
                </a:lnTo>
                <a:lnTo>
                  <a:pt x="395803" y="78417"/>
                </a:lnTo>
                <a:lnTo>
                  <a:pt x="395564" y="70668"/>
                </a:lnTo>
                <a:lnTo>
                  <a:pt x="451551" y="70668"/>
                </a:lnTo>
                <a:lnTo>
                  <a:pt x="451551" y="62967"/>
                </a:lnTo>
                <a:lnTo>
                  <a:pt x="451170" y="57357"/>
                </a:lnTo>
                <a:lnTo>
                  <a:pt x="450410" y="53839"/>
                </a:lnTo>
                <a:lnTo>
                  <a:pt x="449554" y="48705"/>
                </a:lnTo>
                <a:lnTo>
                  <a:pt x="447843" y="44212"/>
                </a:lnTo>
                <a:lnTo>
                  <a:pt x="445275" y="40361"/>
                </a:lnTo>
                <a:lnTo>
                  <a:pt x="442612" y="36321"/>
                </a:lnTo>
                <a:lnTo>
                  <a:pt x="438737" y="33028"/>
                </a:lnTo>
                <a:lnTo>
                  <a:pt x="433650" y="30485"/>
                </a:lnTo>
                <a:lnTo>
                  <a:pt x="428562" y="27942"/>
                </a:lnTo>
                <a:lnTo>
                  <a:pt x="423308" y="26670"/>
                </a:lnTo>
                <a:lnTo>
                  <a:pt x="417888" y="26670"/>
                </a:lnTo>
                <a:lnTo>
                  <a:pt x="414438" y="26807"/>
                </a:lnTo>
                <a:lnTo>
                  <a:pt x="406263" y="39993"/>
                </a:lnTo>
                <a:close/>
              </a:path>
              <a:path w="1242729" h="107465">
                <a:moveTo>
                  <a:pt x="396159" y="53911"/>
                </a:moveTo>
                <a:lnTo>
                  <a:pt x="398275" y="48502"/>
                </a:lnTo>
                <a:lnTo>
                  <a:pt x="402269" y="44248"/>
                </a:lnTo>
                <a:lnTo>
                  <a:pt x="406263" y="39993"/>
                </a:lnTo>
                <a:lnTo>
                  <a:pt x="414438" y="26807"/>
                </a:lnTo>
                <a:lnTo>
                  <a:pt x="401895" y="30202"/>
                </a:lnTo>
                <a:lnTo>
                  <a:pt x="391785" y="38151"/>
                </a:lnTo>
                <a:lnTo>
                  <a:pt x="396159" y="53911"/>
                </a:lnTo>
                <a:close/>
              </a:path>
              <a:path w="1242729" h="107465">
                <a:moveTo>
                  <a:pt x="485357" y="94771"/>
                </a:moveTo>
                <a:lnTo>
                  <a:pt x="482124" y="90635"/>
                </a:lnTo>
                <a:lnTo>
                  <a:pt x="480364" y="88353"/>
                </a:lnTo>
                <a:lnTo>
                  <a:pt x="479295" y="85073"/>
                </a:lnTo>
                <a:lnTo>
                  <a:pt x="478914" y="80794"/>
                </a:lnTo>
                <a:lnTo>
                  <a:pt x="466576" y="80794"/>
                </a:lnTo>
                <a:lnTo>
                  <a:pt x="466909" y="88401"/>
                </a:lnTo>
                <a:lnTo>
                  <a:pt x="469441" y="94783"/>
                </a:lnTo>
                <a:lnTo>
                  <a:pt x="474171" y="99941"/>
                </a:lnTo>
                <a:lnTo>
                  <a:pt x="478902" y="105099"/>
                </a:lnTo>
                <a:lnTo>
                  <a:pt x="486950" y="107679"/>
                </a:lnTo>
                <a:lnTo>
                  <a:pt x="508869" y="107679"/>
                </a:lnTo>
                <a:lnTo>
                  <a:pt x="516726" y="105207"/>
                </a:lnTo>
                <a:lnTo>
                  <a:pt x="521885" y="100262"/>
                </a:lnTo>
                <a:lnTo>
                  <a:pt x="527043" y="95318"/>
                </a:lnTo>
                <a:lnTo>
                  <a:pt x="529623" y="89447"/>
                </a:lnTo>
                <a:lnTo>
                  <a:pt x="529623" y="75613"/>
                </a:lnTo>
                <a:lnTo>
                  <a:pt x="527127" y="70454"/>
                </a:lnTo>
                <a:lnTo>
                  <a:pt x="522134" y="67174"/>
                </a:lnTo>
                <a:lnTo>
                  <a:pt x="518996" y="65082"/>
                </a:lnTo>
                <a:lnTo>
                  <a:pt x="512815" y="62919"/>
                </a:lnTo>
                <a:lnTo>
                  <a:pt x="503591" y="60685"/>
                </a:lnTo>
                <a:lnTo>
                  <a:pt x="495104" y="58617"/>
                </a:lnTo>
                <a:lnTo>
                  <a:pt x="491395" y="57713"/>
                </a:lnTo>
                <a:lnTo>
                  <a:pt x="488590" y="56668"/>
                </a:lnTo>
                <a:lnTo>
                  <a:pt x="486688" y="55479"/>
                </a:lnTo>
                <a:lnTo>
                  <a:pt x="483407" y="53483"/>
                </a:lnTo>
                <a:lnTo>
                  <a:pt x="481767" y="50820"/>
                </a:lnTo>
                <a:lnTo>
                  <a:pt x="481767" y="44450"/>
                </a:lnTo>
                <a:lnTo>
                  <a:pt x="483015" y="42002"/>
                </a:lnTo>
                <a:lnTo>
                  <a:pt x="485511" y="40147"/>
                </a:lnTo>
                <a:lnTo>
                  <a:pt x="488008" y="38293"/>
                </a:lnTo>
                <a:lnTo>
                  <a:pt x="491681" y="37366"/>
                </a:lnTo>
                <a:lnTo>
                  <a:pt x="503805" y="37366"/>
                </a:lnTo>
                <a:lnTo>
                  <a:pt x="508916" y="39054"/>
                </a:lnTo>
                <a:lnTo>
                  <a:pt x="511864" y="42430"/>
                </a:lnTo>
                <a:lnTo>
                  <a:pt x="513671" y="44807"/>
                </a:lnTo>
                <a:lnTo>
                  <a:pt x="514693" y="47445"/>
                </a:lnTo>
                <a:lnTo>
                  <a:pt x="514931" y="50345"/>
                </a:lnTo>
                <a:lnTo>
                  <a:pt x="527055" y="50345"/>
                </a:lnTo>
                <a:lnTo>
                  <a:pt x="527150" y="45401"/>
                </a:lnTo>
                <a:lnTo>
                  <a:pt x="525605" y="40789"/>
                </a:lnTo>
                <a:lnTo>
                  <a:pt x="522419" y="36510"/>
                </a:lnTo>
                <a:lnTo>
                  <a:pt x="511693" y="28646"/>
                </a:lnTo>
                <a:lnTo>
                  <a:pt x="497529" y="26385"/>
                </a:lnTo>
                <a:lnTo>
                  <a:pt x="488733" y="26385"/>
                </a:lnTo>
                <a:lnTo>
                  <a:pt x="481732" y="28619"/>
                </a:lnTo>
                <a:lnTo>
                  <a:pt x="476525" y="33088"/>
                </a:lnTo>
                <a:lnTo>
                  <a:pt x="471319" y="37557"/>
                </a:lnTo>
                <a:lnTo>
                  <a:pt x="468716" y="43404"/>
                </a:lnTo>
                <a:lnTo>
                  <a:pt x="468716" y="56763"/>
                </a:lnTo>
                <a:lnTo>
                  <a:pt x="471473" y="61564"/>
                </a:lnTo>
                <a:lnTo>
                  <a:pt x="476989" y="65035"/>
                </a:lnTo>
                <a:lnTo>
                  <a:pt x="480079" y="67032"/>
                </a:lnTo>
                <a:lnTo>
                  <a:pt x="484881" y="68838"/>
                </a:lnTo>
                <a:lnTo>
                  <a:pt x="491395" y="70454"/>
                </a:lnTo>
                <a:lnTo>
                  <a:pt x="501594" y="73021"/>
                </a:lnTo>
                <a:lnTo>
                  <a:pt x="507062" y="74400"/>
                </a:lnTo>
                <a:lnTo>
                  <a:pt x="510723" y="75613"/>
                </a:lnTo>
                <a:lnTo>
                  <a:pt x="512577" y="76658"/>
                </a:lnTo>
                <a:lnTo>
                  <a:pt x="515478" y="78370"/>
                </a:lnTo>
                <a:lnTo>
                  <a:pt x="516928" y="80866"/>
                </a:lnTo>
                <a:lnTo>
                  <a:pt x="516928" y="88472"/>
                </a:lnTo>
                <a:lnTo>
                  <a:pt x="515121" y="91669"/>
                </a:lnTo>
                <a:lnTo>
                  <a:pt x="511508" y="93737"/>
                </a:lnTo>
                <a:lnTo>
                  <a:pt x="507894" y="95805"/>
                </a:lnTo>
                <a:lnTo>
                  <a:pt x="503710" y="96839"/>
                </a:lnTo>
                <a:lnTo>
                  <a:pt x="490967" y="96839"/>
                </a:lnTo>
                <a:lnTo>
                  <a:pt x="485357" y="94771"/>
                </a:lnTo>
                <a:close/>
              </a:path>
              <a:path w="1242729" h="107465">
                <a:moveTo>
                  <a:pt x="722734" y="39993"/>
                </a:moveTo>
                <a:lnTo>
                  <a:pt x="727679" y="37866"/>
                </a:lnTo>
                <a:lnTo>
                  <a:pt x="741800" y="37866"/>
                </a:lnTo>
                <a:lnTo>
                  <a:pt x="747672" y="40955"/>
                </a:lnTo>
                <a:lnTo>
                  <a:pt x="751190" y="47136"/>
                </a:lnTo>
                <a:lnTo>
                  <a:pt x="753093" y="50463"/>
                </a:lnTo>
                <a:lnTo>
                  <a:pt x="754305" y="54909"/>
                </a:lnTo>
                <a:lnTo>
                  <a:pt x="754828" y="60471"/>
                </a:lnTo>
                <a:lnTo>
                  <a:pt x="712393" y="60471"/>
                </a:lnTo>
                <a:lnTo>
                  <a:pt x="712630" y="53911"/>
                </a:lnTo>
                <a:lnTo>
                  <a:pt x="708256" y="38151"/>
                </a:lnTo>
                <a:lnTo>
                  <a:pt x="704762" y="42859"/>
                </a:lnTo>
                <a:lnTo>
                  <a:pt x="699894" y="54320"/>
                </a:lnTo>
                <a:lnTo>
                  <a:pt x="698271" y="68030"/>
                </a:lnTo>
                <a:lnTo>
                  <a:pt x="698567" y="74236"/>
                </a:lnTo>
                <a:lnTo>
                  <a:pt x="701680" y="87084"/>
                </a:lnTo>
                <a:lnTo>
                  <a:pt x="708184" y="97089"/>
                </a:lnTo>
                <a:lnTo>
                  <a:pt x="719605" y="105047"/>
                </a:lnTo>
                <a:lnTo>
                  <a:pt x="732362" y="107464"/>
                </a:lnTo>
                <a:lnTo>
                  <a:pt x="736261" y="107464"/>
                </a:lnTo>
                <a:lnTo>
                  <a:pt x="739756" y="107084"/>
                </a:lnTo>
                <a:lnTo>
                  <a:pt x="742846" y="106324"/>
                </a:lnTo>
                <a:lnTo>
                  <a:pt x="748599" y="104992"/>
                </a:lnTo>
                <a:lnTo>
                  <a:pt x="753425" y="102425"/>
                </a:lnTo>
                <a:lnTo>
                  <a:pt x="757324" y="98622"/>
                </a:lnTo>
                <a:lnTo>
                  <a:pt x="759654" y="96435"/>
                </a:lnTo>
                <a:lnTo>
                  <a:pt x="761758" y="93618"/>
                </a:lnTo>
                <a:lnTo>
                  <a:pt x="763636" y="90172"/>
                </a:lnTo>
                <a:lnTo>
                  <a:pt x="765514" y="86725"/>
                </a:lnTo>
                <a:lnTo>
                  <a:pt x="766620" y="83599"/>
                </a:lnTo>
                <a:lnTo>
                  <a:pt x="766952" y="80794"/>
                </a:lnTo>
                <a:lnTo>
                  <a:pt x="754329" y="80794"/>
                </a:lnTo>
                <a:lnTo>
                  <a:pt x="753378" y="84170"/>
                </a:lnTo>
                <a:lnTo>
                  <a:pt x="751761" y="87141"/>
                </a:lnTo>
                <a:lnTo>
                  <a:pt x="749479" y="89708"/>
                </a:lnTo>
                <a:lnTo>
                  <a:pt x="745485" y="94130"/>
                </a:lnTo>
                <a:lnTo>
                  <a:pt x="740136" y="96340"/>
                </a:lnTo>
                <a:lnTo>
                  <a:pt x="726252" y="96340"/>
                </a:lnTo>
                <a:lnTo>
                  <a:pt x="720951" y="93999"/>
                </a:lnTo>
                <a:lnTo>
                  <a:pt x="717528" y="89316"/>
                </a:lnTo>
                <a:lnTo>
                  <a:pt x="714104" y="84633"/>
                </a:lnTo>
                <a:lnTo>
                  <a:pt x="712274" y="78417"/>
                </a:lnTo>
                <a:lnTo>
                  <a:pt x="712036" y="70668"/>
                </a:lnTo>
                <a:lnTo>
                  <a:pt x="768022" y="70668"/>
                </a:lnTo>
                <a:lnTo>
                  <a:pt x="768022" y="62967"/>
                </a:lnTo>
                <a:lnTo>
                  <a:pt x="767642" y="57357"/>
                </a:lnTo>
                <a:lnTo>
                  <a:pt x="766881" y="53839"/>
                </a:lnTo>
                <a:lnTo>
                  <a:pt x="766025" y="48705"/>
                </a:lnTo>
                <a:lnTo>
                  <a:pt x="764314" y="44212"/>
                </a:lnTo>
                <a:lnTo>
                  <a:pt x="761746" y="40361"/>
                </a:lnTo>
                <a:lnTo>
                  <a:pt x="759083" y="36321"/>
                </a:lnTo>
                <a:lnTo>
                  <a:pt x="755208" y="33028"/>
                </a:lnTo>
                <a:lnTo>
                  <a:pt x="750121" y="30485"/>
                </a:lnTo>
                <a:lnTo>
                  <a:pt x="745033" y="27942"/>
                </a:lnTo>
                <a:lnTo>
                  <a:pt x="739780" y="26670"/>
                </a:lnTo>
                <a:lnTo>
                  <a:pt x="734359" y="26670"/>
                </a:lnTo>
                <a:lnTo>
                  <a:pt x="730909" y="26807"/>
                </a:lnTo>
                <a:lnTo>
                  <a:pt x="722734" y="39993"/>
                </a:lnTo>
                <a:close/>
              </a:path>
              <a:path w="1242729" h="107465">
                <a:moveTo>
                  <a:pt x="712630" y="53911"/>
                </a:moveTo>
                <a:lnTo>
                  <a:pt x="714746" y="48502"/>
                </a:lnTo>
                <a:lnTo>
                  <a:pt x="718740" y="44248"/>
                </a:lnTo>
                <a:lnTo>
                  <a:pt x="722734" y="39993"/>
                </a:lnTo>
                <a:lnTo>
                  <a:pt x="730909" y="26807"/>
                </a:lnTo>
                <a:lnTo>
                  <a:pt x="718366" y="30202"/>
                </a:lnTo>
                <a:lnTo>
                  <a:pt x="708256" y="38151"/>
                </a:lnTo>
                <a:lnTo>
                  <a:pt x="712630" y="53911"/>
                </a:lnTo>
                <a:close/>
              </a:path>
              <a:path w="1242729" h="107465">
                <a:moveTo>
                  <a:pt x="800592" y="104755"/>
                </a:moveTo>
                <a:lnTo>
                  <a:pt x="800592" y="59758"/>
                </a:lnTo>
                <a:lnTo>
                  <a:pt x="800912" y="55919"/>
                </a:lnTo>
                <a:lnTo>
                  <a:pt x="801555" y="53233"/>
                </a:lnTo>
                <a:lnTo>
                  <a:pt x="802197" y="50547"/>
                </a:lnTo>
                <a:lnTo>
                  <a:pt x="803587" y="47944"/>
                </a:lnTo>
                <a:lnTo>
                  <a:pt x="805727" y="45424"/>
                </a:lnTo>
                <a:lnTo>
                  <a:pt x="808389" y="42287"/>
                </a:lnTo>
                <a:lnTo>
                  <a:pt x="811480" y="40195"/>
                </a:lnTo>
                <a:lnTo>
                  <a:pt x="814999" y="39149"/>
                </a:lnTo>
                <a:lnTo>
                  <a:pt x="816948" y="38531"/>
                </a:lnTo>
                <a:lnTo>
                  <a:pt x="819444" y="38222"/>
                </a:lnTo>
                <a:lnTo>
                  <a:pt x="828478" y="38222"/>
                </a:lnTo>
                <a:lnTo>
                  <a:pt x="832615" y="40599"/>
                </a:lnTo>
                <a:lnTo>
                  <a:pt x="834897" y="45353"/>
                </a:lnTo>
                <a:lnTo>
                  <a:pt x="836276" y="48206"/>
                </a:lnTo>
                <a:lnTo>
                  <a:pt x="836965" y="51961"/>
                </a:lnTo>
                <a:lnTo>
                  <a:pt x="836965" y="104755"/>
                </a:lnTo>
                <a:lnTo>
                  <a:pt x="850017" y="104755"/>
                </a:lnTo>
                <a:lnTo>
                  <a:pt x="850017" y="48063"/>
                </a:lnTo>
                <a:lnTo>
                  <a:pt x="848970" y="42144"/>
                </a:lnTo>
                <a:lnTo>
                  <a:pt x="846879" y="38008"/>
                </a:lnTo>
                <a:lnTo>
                  <a:pt x="843075" y="30449"/>
                </a:lnTo>
                <a:lnTo>
                  <a:pt x="835753" y="26670"/>
                </a:lnTo>
                <a:lnTo>
                  <a:pt x="819967" y="26670"/>
                </a:lnTo>
                <a:lnTo>
                  <a:pt x="815474" y="27644"/>
                </a:lnTo>
                <a:lnTo>
                  <a:pt x="811432" y="29594"/>
                </a:lnTo>
                <a:lnTo>
                  <a:pt x="807391" y="31543"/>
                </a:lnTo>
                <a:lnTo>
                  <a:pt x="803564" y="34751"/>
                </a:lnTo>
                <a:lnTo>
                  <a:pt x="799950" y="39221"/>
                </a:lnTo>
                <a:lnTo>
                  <a:pt x="799950" y="28381"/>
                </a:lnTo>
                <a:lnTo>
                  <a:pt x="787754" y="28381"/>
                </a:lnTo>
                <a:lnTo>
                  <a:pt x="787754" y="104755"/>
                </a:lnTo>
                <a:lnTo>
                  <a:pt x="800592" y="104755"/>
                </a:lnTo>
                <a:close/>
              </a:path>
              <a:path w="1242729" h="107465">
                <a:moveTo>
                  <a:pt x="963606" y="12194"/>
                </a:moveTo>
                <a:lnTo>
                  <a:pt x="1003117" y="12194"/>
                </a:lnTo>
                <a:lnTo>
                  <a:pt x="1006992" y="12907"/>
                </a:lnTo>
                <a:lnTo>
                  <a:pt x="1009893" y="14333"/>
                </a:lnTo>
                <a:lnTo>
                  <a:pt x="1015313" y="17043"/>
                </a:lnTo>
                <a:lnTo>
                  <a:pt x="1018023" y="22130"/>
                </a:lnTo>
                <a:lnTo>
                  <a:pt x="1022326" y="50844"/>
                </a:lnTo>
                <a:lnTo>
                  <a:pt x="1025951" y="47636"/>
                </a:lnTo>
                <a:lnTo>
                  <a:pt x="1028543" y="43642"/>
                </a:lnTo>
                <a:lnTo>
                  <a:pt x="1031134" y="39648"/>
                </a:lnTo>
                <a:lnTo>
                  <a:pt x="1032430" y="34515"/>
                </a:lnTo>
                <a:lnTo>
                  <a:pt x="1032430" y="28238"/>
                </a:lnTo>
                <a:lnTo>
                  <a:pt x="1032222" y="24122"/>
                </a:lnTo>
                <a:lnTo>
                  <a:pt x="1027812" y="11606"/>
                </a:lnTo>
                <a:lnTo>
                  <a:pt x="1017667" y="3494"/>
                </a:lnTo>
                <a:lnTo>
                  <a:pt x="1012484" y="1164"/>
                </a:lnTo>
                <a:lnTo>
                  <a:pt x="1005899" y="0"/>
                </a:lnTo>
                <a:lnTo>
                  <a:pt x="949413" y="0"/>
                </a:lnTo>
                <a:lnTo>
                  <a:pt x="949413" y="104755"/>
                </a:lnTo>
                <a:lnTo>
                  <a:pt x="963606" y="104755"/>
                </a:lnTo>
                <a:lnTo>
                  <a:pt x="963606" y="59829"/>
                </a:lnTo>
                <a:lnTo>
                  <a:pt x="1001715" y="59829"/>
                </a:lnTo>
                <a:lnTo>
                  <a:pt x="1005970" y="60471"/>
                </a:lnTo>
                <a:lnTo>
                  <a:pt x="1008680" y="61755"/>
                </a:lnTo>
                <a:lnTo>
                  <a:pt x="1013434" y="64085"/>
                </a:lnTo>
                <a:lnTo>
                  <a:pt x="1012211" y="43998"/>
                </a:lnTo>
                <a:lnTo>
                  <a:pt x="1008335" y="46661"/>
                </a:lnTo>
                <a:lnTo>
                  <a:pt x="1003069" y="47991"/>
                </a:lnTo>
                <a:lnTo>
                  <a:pt x="963606" y="47991"/>
                </a:lnTo>
                <a:lnTo>
                  <a:pt x="963606" y="12194"/>
                </a:lnTo>
                <a:close/>
              </a:path>
              <a:path w="1242729" h="107465">
                <a:moveTo>
                  <a:pt x="1017357" y="97077"/>
                </a:moveTo>
                <a:lnTo>
                  <a:pt x="1017595" y="99834"/>
                </a:lnTo>
                <a:lnTo>
                  <a:pt x="1017880" y="101260"/>
                </a:lnTo>
                <a:lnTo>
                  <a:pt x="1019022" y="104755"/>
                </a:lnTo>
                <a:lnTo>
                  <a:pt x="1036424" y="104755"/>
                </a:lnTo>
                <a:lnTo>
                  <a:pt x="1036424" y="102401"/>
                </a:lnTo>
                <a:lnTo>
                  <a:pt x="1032715" y="99311"/>
                </a:lnTo>
                <a:lnTo>
                  <a:pt x="1031859" y="95983"/>
                </a:lnTo>
                <a:lnTo>
                  <a:pt x="1031336" y="94034"/>
                </a:lnTo>
                <a:lnTo>
                  <a:pt x="1031003" y="91064"/>
                </a:lnTo>
                <a:lnTo>
                  <a:pt x="1030860" y="87070"/>
                </a:lnTo>
                <a:lnTo>
                  <a:pt x="1030361" y="73021"/>
                </a:lnTo>
                <a:lnTo>
                  <a:pt x="1030124" y="66936"/>
                </a:lnTo>
                <a:lnTo>
                  <a:pt x="1028971" y="62539"/>
                </a:lnTo>
                <a:lnTo>
                  <a:pt x="1026902" y="59829"/>
                </a:lnTo>
                <a:lnTo>
                  <a:pt x="1024834" y="57119"/>
                </a:lnTo>
                <a:lnTo>
                  <a:pt x="1021756" y="54932"/>
                </a:lnTo>
                <a:lnTo>
                  <a:pt x="1017667" y="53268"/>
                </a:lnTo>
                <a:lnTo>
                  <a:pt x="1022326" y="50844"/>
                </a:lnTo>
                <a:lnTo>
                  <a:pt x="1018023" y="22130"/>
                </a:lnTo>
                <a:lnTo>
                  <a:pt x="1018023" y="36535"/>
                </a:lnTo>
                <a:lnTo>
                  <a:pt x="1016086" y="41336"/>
                </a:lnTo>
                <a:lnTo>
                  <a:pt x="1012211" y="43998"/>
                </a:lnTo>
                <a:lnTo>
                  <a:pt x="1013434" y="64085"/>
                </a:lnTo>
                <a:lnTo>
                  <a:pt x="1015979" y="68672"/>
                </a:lnTo>
                <a:lnTo>
                  <a:pt x="1016311" y="75518"/>
                </a:lnTo>
                <a:lnTo>
                  <a:pt x="1017167" y="92988"/>
                </a:lnTo>
                <a:lnTo>
                  <a:pt x="1017357" y="97077"/>
                </a:lnTo>
                <a:close/>
              </a:path>
              <a:path w="1242729" h="107465">
                <a:moveTo>
                  <a:pt x="1054182" y="72142"/>
                </a:moveTo>
                <a:lnTo>
                  <a:pt x="1051971" y="77633"/>
                </a:lnTo>
                <a:lnTo>
                  <a:pt x="1051971" y="91183"/>
                </a:lnTo>
                <a:lnTo>
                  <a:pt x="1054218" y="96566"/>
                </a:lnTo>
                <a:lnTo>
                  <a:pt x="1058711" y="100868"/>
                </a:lnTo>
                <a:lnTo>
                  <a:pt x="1063204" y="105171"/>
                </a:lnTo>
                <a:lnTo>
                  <a:pt x="1068993" y="107322"/>
                </a:lnTo>
                <a:lnTo>
                  <a:pt x="1066735" y="91063"/>
                </a:lnTo>
                <a:lnTo>
                  <a:pt x="1065380" y="88140"/>
                </a:lnTo>
                <a:lnTo>
                  <a:pt x="1065380" y="79534"/>
                </a:lnTo>
                <a:lnTo>
                  <a:pt x="1067353" y="75970"/>
                </a:lnTo>
                <a:lnTo>
                  <a:pt x="1071299" y="73734"/>
                </a:lnTo>
                <a:lnTo>
                  <a:pt x="1073629" y="72404"/>
                </a:lnTo>
                <a:lnTo>
                  <a:pt x="1077124" y="71430"/>
                </a:lnTo>
                <a:lnTo>
                  <a:pt x="1081783" y="70811"/>
                </a:lnTo>
                <a:lnTo>
                  <a:pt x="1089557" y="69813"/>
                </a:lnTo>
                <a:lnTo>
                  <a:pt x="1094359" y="69053"/>
                </a:lnTo>
                <a:lnTo>
                  <a:pt x="1096832" y="68387"/>
                </a:lnTo>
                <a:lnTo>
                  <a:pt x="1099304" y="67721"/>
                </a:lnTo>
                <a:lnTo>
                  <a:pt x="1102894" y="65891"/>
                </a:lnTo>
                <a:lnTo>
                  <a:pt x="1102894" y="84122"/>
                </a:lnTo>
                <a:lnTo>
                  <a:pt x="1099328" y="89803"/>
                </a:lnTo>
                <a:lnTo>
                  <a:pt x="1092267" y="103543"/>
                </a:lnTo>
                <a:lnTo>
                  <a:pt x="1097165" y="101023"/>
                </a:lnTo>
                <a:lnTo>
                  <a:pt x="1100921" y="98052"/>
                </a:lnTo>
                <a:lnTo>
                  <a:pt x="1103536" y="94628"/>
                </a:lnTo>
                <a:lnTo>
                  <a:pt x="1103964" y="97671"/>
                </a:lnTo>
                <a:lnTo>
                  <a:pt x="1105747" y="101689"/>
                </a:lnTo>
                <a:lnTo>
                  <a:pt x="1107744" y="104826"/>
                </a:lnTo>
                <a:lnTo>
                  <a:pt x="1110953" y="106395"/>
                </a:lnTo>
                <a:lnTo>
                  <a:pt x="1117181" y="106395"/>
                </a:lnTo>
                <a:lnTo>
                  <a:pt x="1120700" y="106039"/>
                </a:lnTo>
                <a:lnTo>
                  <a:pt x="1124219" y="105111"/>
                </a:lnTo>
                <a:lnTo>
                  <a:pt x="1124219" y="95628"/>
                </a:lnTo>
                <a:lnTo>
                  <a:pt x="1122650" y="95877"/>
                </a:lnTo>
                <a:lnTo>
                  <a:pt x="1120011" y="96055"/>
                </a:lnTo>
                <a:lnTo>
                  <a:pt x="1116551" y="94843"/>
                </a:lnTo>
                <a:lnTo>
                  <a:pt x="1115732" y="91634"/>
                </a:lnTo>
                <a:lnTo>
                  <a:pt x="1115732" y="40409"/>
                </a:lnTo>
                <a:lnTo>
                  <a:pt x="1112950" y="35085"/>
                </a:lnTo>
                <a:lnTo>
                  <a:pt x="1107387" y="31662"/>
                </a:lnTo>
                <a:lnTo>
                  <a:pt x="1101777" y="28238"/>
                </a:lnTo>
                <a:lnTo>
                  <a:pt x="1094478" y="26528"/>
                </a:lnTo>
                <a:lnTo>
                  <a:pt x="1077742" y="26528"/>
                </a:lnTo>
                <a:lnTo>
                  <a:pt x="1070931" y="28369"/>
                </a:lnTo>
                <a:lnTo>
                  <a:pt x="1065059" y="32054"/>
                </a:lnTo>
                <a:lnTo>
                  <a:pt x="1059187" y="35738"/>
                </a:lnTo>
                <a:lnTo>
                  <a:pt x="1056132" y="42287"/>
                </a:lnTo>
                <a:lnTo>
                  <a:pt x="1055894" y="51700"/>
                </a:lnTo>
                <a:lnTo>
                  <a:pt x="1067876" y="51700"/>
                </a:lnTo>
                <a:lnTo>
                  <a:pt x="1068351" y="47754"/>
                </a:lnTo>
                <a:lnTo>
                  <a:pt x="1069374" y="44783"/>
                </a:lnTo>
                <a:lnTo>
                  <a:pt x="1070943" y="42786"/>
                </a:lnTo>
                <a:lnTo>
                  <a:pt x="1073748" y="39173"/>
                </a:lnTo>
                <a:lnTo>
                  <a:pt x="1078503" y="37367"/>
                </a:lnTo>
                <a:lnTo>
                  <a:pt x="1091007" y="37367"/>
                </a:lnTo>
                <a:lnTo>
                  <a:pt x="1095465" y="38353"/>
                </a:lnTo>
                <a:lnTo>
                  <a:pt x="1098579" y="40326"/>
                </a:lnTo>
                <a:lnTo>
                  <a:pt x="1101693" y="42299"/>
                </a:lnTo>
                <a:lnTo>
                  <a:pt x="1103251" y="45472"/>
                </a:lnTo>
                <a:lnTo>
                  <a:pt x="1103251" y="51985"/>
                </a:lnTo>
                <a:lnTo>
                  <a:pt x="1102395" y="54766"/>
                </a:lnTo>
                <a:lnTo>
                  <a:pt x="1099423" y="58094"/>
                </a:lnTo>
                <a:lnTo>
                  <a:pt x="1096475" y="58475"/>
                </a:lnTo>
                <a:lnTo>
                  <a:pt x="1076006" y="61042"/>
                </a:lnTo>
                <a:lnTo>
                  <a:pt x="1068827" y="61945"/>
                </a:lnTo>
                <a:lnTo>
                  <a:pt x="1063026" y="64345"/>
                </a:lnTo>
                <a:lnTo>
                  <a:pt x="1058604" y="68244"/>
                </a:lnTo>
                <a:lnTo>
                  <a:pt x="1054182" y="72142"/>
                </a:lnTo>
                <a:close/>
              </a:path>
              <a:path w="1242729" h="107465">
                <a:moveTo>
                  <a:pt x="1099328" y="89803"/>
                </a:moveTo>
                <a:lnTo>
                  <a:pt x="1092196" y="93274"/>
                </a:lnTo>
                <a:lnTo>
                  <a:pt x="1087964" y="95366"/>
                </a:lnTo>
                <a:lnTo>
                  <a:pt x="1083590" y="96411"/>
                </a:lnTo>
                <a:lnTo>
                  <a:pt x="1075364" y="96411"/>
                </a:lnTo>
                <a:lnTo>
                  <a:pt x="1072155" y="95342"/>
                </a:lnTo>
                <a:lnTo>
                  <a:pt x="1069445" y="93203"/>
                </a:lnTo>
                <a:lnTo>
                  <a:pt x="1066735" y="91063"/>
                </a:lnTo>
                <a:lnTo>
                  <a:pt x="1068993" y="107322"/>
                </a:lnTo>
                <a:lnTo>
                  <a:pt x="1081973" y="107322"/>
                </a:lnTo>
                <a:lnTo>
                  <a:pt x="1087370" y="106062"/>
                </a:lnTo>
                <a:lnTo>
                  <a:pt x="1092267" y="103543"/>
                </a:lnTo>
                <a:lnTo>
                  <a:pt x="1099328" y="89803"/>
                </a:lnTo>
                <a:close/>
              </a:path>
              <a:path w="1242729" h="107465">
                <a:moveTo>
                  <a:pt x="1197441" y="39993"/>
                </a:moveTo>
                <a:lnTo>
                  <a:pt x="1202385" y="37866"/>
                </a:lnTo>
                <a:lnTo>
                  <a:pt x="1216507" y="37866"/>
                </a:lnTo>
                <a:lnTo>
                  <a:pt x="1222379" y="40955"/>
                </a:lnTo>
                <a:lnTo>
                  <a:pt x="1225897" y="47136"/>
                </a:lnTo>
                <a:lnTo>
                  <a:pt x="1227799" y="50464"/>
                </a:lnTo>
                <a:lnTo>
                  <a:pt x="1229012" y="54909"/>
                </a:lnTo>
                <a:lnTo>
                  <a:pt x="1229535" y="60471"/>
                </a:lnTo>
                <a:lnTo>
                  <a:pt x="1187099" y="60471"/>
                </a:lnTo>
                <a:lnTo>
                  <a:pt x="1187337" y="53911"/>
                </a:lnTo>
                <a:lnTo>
                  <a:pt x="1182963" y="38151"/>
                </a:lnTo>
                <a:lnTo>
                  <a:pt x="1179469" y="42859"/>
                </a:lnTo>
                <a:lnTo>
                  <a:pt x="1174601" y="54320"/>
                </a:lnTo>
                <a:lnTo>
                  <a:pt x="1172978" y="68030"/>
                </a:lnTo>
                <a:lnTo>
                  <a:pt x="1173274" y="74237"/>
                </a:lnTo>
                <a:lnTo>
                  <a:pt x="1176386" y="87084"/>
                </a:lnTo>
                <a:lnTo>
                  <a:pt x="1182891" y="97089"/>
                </a:lnTo>
                <a:lnTo>
                  <a:pt x="1194312" y="105047"/>
                </a:lnTo>
                <a:lnTo>
                  <a:pt x="1207069" y="107465"/>
                </a:lnTo>
                <a:lnTo>
                  <a:pt x="1210967" y="107465"/>
                </a:lnTo>
                <a:lnTo>
                  <a:pt x="1214462" y="107085"/>
                </a:lnTo>
                <a:lnTo>
                  <a:pt x="1217553" y="106324"/>
                </a:lnTo>
                <a:lnTo>
                  <a:pt x="1223306" y="104993"/>
                </a:lnTo>
                <a:lnTo>
                  <a:pt x="1228132" y="102426"/>
                </a:lnTo>
                <a:lnTo>
                  <a:pt x="1232031" y="98622"/>
                </a:lnTo>
                <a:lnTo>
                  <a:pt x="1234361" y="96436"/>
                </a:lnTo>
                <a:lnTo>
                  <a:pt x="1236465" y="93619"/>
                </a:lnTo>
                <a:lnTo>
                  <a:pt x="1238343" y="90172"/>
                </a:lnTo>
                <a:lnTo>
                  <a:pt x="1240221" y="86726"/>
                </a:lnTo>
                <a:lnTo>
                  <a:pt x="1241326" y="83600"/>
                </a:lnTo>
                <a:lnTo>
                  <a:pt x="1241659" y="80795"/>
                </a:lnTo>
                <a:lnTo>
                  <a:pt x="1229036" y="80795"/>
                </a:lnTo>
                <a:lnTo>
                  <a:pt x="1228084" y="84170"/>
                </a:lnTo>
                <a:lnTo>
                  <a:pt x="1226468" y="87141"/>
                </a:lnTo>
                <a:lnTo>
                  <a:pt x="1224186" y="89708"/>
                </a:lnTo>
                <a:lnTo>
                  <a:pt x="1220192" y="94130"/>
                </a:lnTo>
                <a:lnTo>
                  <a:pt x="1214843" y="96341"/>
                </a:lnTo>
                <a:lnTo>
                  <a:pt x="1200959" y="96341"/>
                </a:lnTo>
                <a:lnTo>
                  <a:pt x="1195658" y="93999"/>
                </a:lnTo>
                <a:lnTo>
                  <a:pt x="1192234" y="89317"/>
                </a:lnTo>
                <a:lnTo>
                  <a:pt x="1188811" y="84633"/>
                </a:lnTo>
                <a:lnTo>
                  <a:pt x="1186981" y="78418"/>
                </a:lnTo>
                <a:lnTo>
                  <a:pt x="1186742" y="70669"/>
                </a:lnTo>
                <a:lnTo>
                  <a:pt x="1242729" y="70669"/>
                </a:lnTo>
                <a:lnTo>
                  <a:pt x="1242729" y="62967"/>
                </a:lnTo>
                <a:lnTo>
                  <a:pt x="1242348" y="57357"/>
                </a:lnTo>
                <a:lnTo>
                  <a:pt x="1241588" y="53840"/>
                </a:lnTo>
                <a:lnTo>
                  <a:pt x="1240732" y="48705"/>
                </a:lnTo>
                <a:lnTo>
                  <a:pt x="1239020" y="44213"/>
                </a:lnTo>
                <a:lnTo>
                  <a:pt x="1236453" y="40362"/>
                </a:lnTo>
                <a:lnTo>
                  <a:pt x="1233790" y="36321"/>
                </a:lnTo>
                <a:lnTo>
                  <a:pt x="1229915" y="33029"/>
                </a:lnTo>
                <a:lnTo>
                  <a:pt x="1224828" y="30485"/>
                </a:lnTo>
                <a:lnTo>
                  <a:pt x="1219740" y="27942"/>
                </a:lnTo>
                <a:lnTo>
                  <a:pt x="1214486" y="26670"/>
                </a:lnTo>
                <a:lnTo>
                  <a:pt x="1209066" y="26670"/>
                </a:lnTo>
                <a:lnTo>
                  <a:pt x="1205616" y="26807"/>
                </a:lnTo>
                <a:lnTo>
                  <a:pt x="1197441" y="39993"/>
                </a:lnTo>
                <a:close/>
              </a:path>
              <a:path w="1242729" h="107465">
                <a:moveTo>
                  <a:pt x="1187337" y="53911"/>
                </a:moveTo>
                <a:lnTo>
                  <a:pt x="1189453" y="48503"/>
                </a:lnTo>
                <a:lnTo>
                  <a:pt x="1193447" y="44248"/>
                </a:lnTo>
                <a:lnTo>
                  <a:pt x="1197441" y="39993"/>
                </a:lnTo>
                <a:lnTo>
                  <a:pt x="1205616" y="26807"/>
                </a:lnTo>
                <a:lnTo>
                  <a:pt x="1193073" y="30202"/>
                </a:lnTo>
                <a:lnTo>
                  <a:pt x="1182963" y="38151"/>
                </a:lnTo>
                <a:lnTo>
                  <a:pt x="1187337" y="53911"/>
                </a:lnTo>
                <a:close/>
              </a:path>
              <a:path w="1242729" h="107465">
                <a:moveTo>
                  <a:pt x="1158714" y="105967"/>
                </a:moveTo>
                <a:lnTo>
                  <a:pt x="1162292" y="105873"/>
                </a:lnTo>
                <a:lnTo>
                  <a:pt x="1165477" y="105492"/>
                </a:lnTo>
                <a:lnTo>
                  <a:pt x="1168484" y="104755"/>
                </a:lnTo>
                <a:lnTo>
                  <a:pt x="1168484" y="94628"/>
                </a:lnTo>
                <a:lnTo>
                  <a:pt x="1164610" y="94843"/>
                </a:lnTo>
                <a:lnTo>
                  <a:pt x="1161662" y="94843"/>
                </a:lnTo>
                <a:lnTo>
                  <a:pt x="1158999" y="94058"/>
                </a:lnTo>
                <a:lnTo>
                  <a:pt x="1156289" y="91372"/>
                </a:lnTo>
                <a:lnTo>
                  <a:pt x="1156289" y="38864"/>
                </a:lnTo>
                <a:lnTo>
                  <a:pt x="1168484" y="38864"/>
                </a:lnTo>
                <a:lnTo>
                  <a:pt x="1168484" y="28381"/>
                </a:lnTo>
                <a:lnTo>
                  <a:pt x="1156289" y="28381"/>
                </a:lnTo>
                <a:lnTo>
                  <a:pt x="1156289" y="7060"/>
                </a:lnTo>
                <a:lnTo>
                  <a:pt x="1143309" y="7060"/>
                </a:lnTo>
                <a:lnTo>
                  <a:pt x="1143309" y="28381"/>
                </a:lnTo>
                <a:lnTo>
                  <a:pt x="1132967" y="28381"/>
                </a:lnTo>
                <a:lnTo>
                  <a:pt x="1132967" y="38864"/>
                </a:lnTo>
                <a:lnTo>
                  <a:pt x="1143309" y="38864"/>
                </a:lnTo>
                <a:lnTo>
                  <a:pt x="1143309" y="94320"/>
                </a:lnTo>
                <a:lnTo>
                  <a:pt x="1144379" y="98301"/>
                </a:lnTo>
                <a:lnTo>
                  <a:pt x="1146518" y="101368"/>
                </a:lnTo>
                <a:lnTo>
                  <a:pt x="1148658" y="104434"/>
                </a:lnTo>
                <a:lnTo>
                  <a:pt x="1152723" y="105967"/>
                </a:lnTo>
                <a:lnTo>
                  <a:pt x="1158714" y="105967"/>
                </a:lnTo>
                <a:close/>
              </a:path>
              <a:path w="1242729" h="107465">
                <a:moveTo>
                  <a:pt x="890931" y="105967"/>
                </a:moveTo>
                <a:lnTo>
                  <a:pt x="894509" y="105872"/>
                </a:lnTo>
                <a:lnTo>
                  <a:pt x="897694" y="105492"/>
                </a:lnTo>
                <a:lnTo>
                  <a:pt x="900701" y="104755"/>
                </a:lnTo>
                <a:lnTo>
                  <a:pt x="900701" y="94628"/>
                </a:lnTo>
                <a:lnTo>
                  <a:pt x="896827" y="94843"/>
                </a:lnTo>
                <a:lnTo>
                  <a:pt x="893879" y="94843"/>
                </a:lnTo>
                <a:lnTo>
                  <a:pt x="891216" y="94058"/>
                </a:lnTo>
                <a:lnTo>
                  <a:pt x="888506" y="91372"/>
                </a:lnTo>
                <a:lnTo>
                  <a:pt x="888506" y="38864"/>
                </a:lnTo>
                <a:lnTo>
                  <a:pt x="900701" y="38864"/>
                </a:lnTo>
                <a:lnTo>
                  <a:pt x="900701" y="28381"/>
                </a:lnTo>
                <a:lnTo>
                  <a:pt x="888506" y="28381"/>
                </a:lnTo>
                <a:lnTo>
                  <a:pt x="888506" y="7059"/>
                </a:lnTo>
                <a:lnTo>
                  <a:pt x="875526" y="7059"/>
                </a:lnTo>
                <a:lnTo>
                  <a:pt x="875526" y="28381"/>
                </a:lnTo>
                <a:lnTo>
                  <a:pt x="865184" y="28381"/>
                </a:lnTo>
                <a:lnTo>
                  <a:pt x="865184" y="38864"/>
                </a:lnTo>
                <a:lnTo>
                  <a:pt x="875526" y="38864"/>
                </a:lnTo>
                <a:lnTo>
                  <a:pt x="875526" y="94319"/>
                </a:lnTo>
                <a:lnTo>
                  <a:pt x="876595" y="98301"/>
                </a:lnTo>
                <a:lnTo>
                  <a:pt x="878735" y="101367"/>
                </a:lnTo>
                <a:lnTo>
                  <a:pt x="880875" y="104434"/>
                </a:lnTo>
                <a:lnTo>
                  <a:pt x="884939" y="105967"/>
                </a:lnTo>
                <a:lnTo>
                  <a:pt x="890931" y="105967"/>
                </a:lnTo>
                <a:close/>
              </a:path>
              <a:path w="1242729" h="107465">
                <a:moveTo>
                  <a:pt x="593526" y="28381"/>
                </a:moveTo>
                <a:lnTo>
                  <a:pt x="580831" y="28381"/>
                </a:lnTo>
                <a:lnTo>
                  <a:pt x="580831" y="104755"/>
                </a:lnTo>
                <a:lnTo>
                  <a:pt x="593668" y="104755"/>
                </a:lnTo>
                <a:lnTo>
                  <a:pt x="593668" y="54409"/>
                </a:lnTo>
                <a:lnTo>
                  <a:pt x="595653" y="47611"/>
                </a:lnTo>
                <a:lnTo>
                  <a:pt x="599624" y="43855"/>
                </a:lnTo>
                <a:lnTo>
                  <a:pt x="603594" y="40100"/>
                </a:lnTo>
                <a:lnTo>
                  <a:pt x="608004" y="38222"/>
                </a:lnTo>
                <a:lnTo>
                  <a:pt x="618179" y="38222"/>
                </a:lnTo>
                <a:lnTo>
                  <a:pt x="621816" y="40005"/>
                </a:lnTo>
                <a:lnTo>
                  <a:pt x="623765" y="43570"/>
                </a:lnTo>
                <a:lnTo>
                  <a:pt x="625002" y="45947"/>
                </a:lnTo>
                <a:lnTo>
                  <a:pt x="625620" y="49727"/>
                </a:lnTo>
                <a:lnTo>
                  <a:pt x="625620" y="104755"/>
                </a:lnTo>
                <a:lnTo>
                  <a:pt x="638671" y="104755"/>
                </a:lnTo>
                <a:lnTo>
                  <a:pt x="638671" y="52436"/>
                </a:lnTo>
                <a:lnTo>
                  <a:pt x="640490" y="46803"/>
                </a:lnTo>
                <a:lnTo>
                  <a:pt x="644127" y="43428"/>
                </a:lnTo>
                <a:lnTo>
                  <a:pt x="647765" y="40053"/>
                </a:lnTo>
                <a:lnTo>
                  <a:pt x="652103" y="38364"/>
                </a:lnTo>
                <a:lnTo>
                  <a:pt x="660804" y="38364"/>
                </a:lnTo>
                <a:lnTo>
                  <a:pt x="663907" y="39315"/>
                </a:lnTo>
                <a:lnTo>
                  <a:pt x="666451" y="41217"/>
                </a:lnTo>
                <a:lnTo>
                  <a:pt x="668994" y="43119"/>
                </a:lnTo>
                <a:lnTo>
                  <a:pt x="670266" y="46613"/>
                </a:lnTo>
                <a:lnTo>
                  <a:pt x="670266" y="104755"/>
                </a:lnTo>
                <a:lnTo>
                  <a:pt x="683603" y="104755"/>
                </a:lnTo>
                <a:lnTo>
                  <a:pt x="683603" y="47160"/>
                </a:lnTo>
                <a:lnTo>
                  <a:pt x="682605" y="41787"/>
                </a:lnTo>
                <a:lnTo>
                  <a:pt x="680608" y="37794"/>
                </a:lnTo>
                <a:lnTo>
                  <a:pt x="676899" y="30378"/>
                </a:lnTo>
                <a:lnTo>
                  <a:pt x="669910" y="26670"/>
                </a:lnTo>
                <a:lnTo>
                  <a:pt x="654837" y="26670"/>
                </a:lnTo>
                <a:lnTo>
                  <a:pt x="650511" y="27656"/>
                </a:lnTo>
                <a:lnTo>
                  <a:pt x="646659" y="29629"/>
                </a:lnTo>
                <a:lnTo>
                  <a:pt x="642808" y="31602"/>
                </a:lnTo>
                <a:lnTo>
                  <a:pt x="639456" y="34633"/>
                </a:lnTo>
                <a:lnTo>
                  <a:pt x="636603" y="38721"/>
                </a:lnTo>
                <a:lnTo>
                  <a:pt x="634891" y="35394"/>
                </a:lnTo>
                <a:lnTo>
                  <a:pt x="632989" y="32874"/>
                </a:lnTo>
                <a:lnTo>
                  <a:pt x="630898" y="31162"/>
                </a:lnTo>
                <a:lnTo>
                  <a:pt x="627189" y="28167"/>
                </a:lnTo>
                <a:lnTo>
                  <a:pt x="622292" y="26670"/>
                </a:lnTo>
                <a:lnTo>
                  <a:pt x="610833" y="26670"/>
                </a:lnTo>
                <a:lnTo>
                  <a:pt x="606031" y="28120"/>
                </a:lnTo>
                <a:lnTo>
                  <a:pt x="601798" y="31020"/>
                </a:lnTo>
                <a:lnTo>
                  <a:pt x="599326" y="32731"/>
                </a:lnTo>
                <a:lnTo>
                  <a:pt x="596569" y="35465"/>
                </a:lnTo>
                <a:lnTo>
                  <a:pt x="593526" y="39221"/>
                </a:lnTo>
                <a:lnTo>
                  <a:pt x="593526" y="28381"/>
                </a:lnTo>
                <a:close/>
              </a:path>
              <a:path w="1242729" h="107465">
                <a:moveTo>
                  <a:pt x="562288" y="105967"/>
                </a:moveTo>
                <a:lnTo>
                  <a:pt x="565865" y="105872"/>
                </a:lnTo>
                <a:lnTo>
                  <a:pt x="569051" y="105492"/>
                </a:lnTo>
                <a:lnTo>
                  <a:pt x="572058" y="104755"/>
                </a:lnTo>
                <a:lnTo>
                  <a:pt x="572058" y="94628"/>
                </a:lnTo>
                <a:lnTo>
                  <a:pt x="568183" y="94843"/>
                </a:lnTo>
                <a:lnTo>
                  <a:pt x="565235" y="94843"/>
                </a:lnTo>
                <a:lnTo>
                  <a:pt x="562573" y="94058"/>
                </a:lnTo>
                <a:lnTo>
                  <a:pt x="559863" y="91372"/>
                </a:lnTo>
                <a:lnTo>
                  <a:pt x="559863" y="38864"/>
                </a:lnTo>
                <a:lnTo>
                  <a:pt x="572058" y="38864"/>
                </a:lnTo>
                <a:lnTo>
                  <a:pt x="572058" y="28381"/>
                </a:lnTo>
                <a:lnTo>
                  <a:pt x="559863" y="28381"/>
                </a:lnTo>
                <a:lnTo>
                  <a:pt x="559863" y="7059"/>
                </a:lnTo>
                <a:lnTo>
                  <a:pt x="546882" y="7059"/>
                </a:lnTo>
                <a:lnTo>
                  <a:pt x="546882" y="28381"/>
                </a:lnTo>
                <a:lnTo>
                  <a:pt x="536541" y="28381"/>
                </a:lnTo>
                <a:lnTo>
                  <a:pt x="536541" y="38864"/>
                </a:lnTo>
                <a:lnTo>
                  <a:pt x="546882" y="38864"/>
                </a:lnTo>
                <a:lnTo>
                  <a:pt x="546882" y="94319"/>
                </a:lnTo>
                <a:lnTo>
                  <a:pt x="547952" y="98301"/>
                </a:lnTo>
                <a:lnTo>
                  <a:pt x="550092" y="101367"/>
                </a:lnTo>
                <a:lnTo>
                  <a:pt x="552231" y="104434"/>
                </a:lnTo>
                <a:lnTo>
                  <a:pt x="556296" y="105967"/>
                </a:lnTo>
                <a:lnTo>
                  <a:pt x="562288" y="105967"/>
                </a:lnTo>
                <a:close/>
              </a:path>
              <a:path w="1242729" h="107465">
                <a:moveTo>
                  <a:pt x="14192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900" y="17043"/>
                </a:lnTo>
                <a:lnTo>
                  <a:pt x="68609" y="22130"/>
                </a:lnTo>
                <a:lnTo>
                  <a:pt x="72913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1" y="39648"/>
                </a:lnTo>
                <a:lnTo>
                  <a:pt x="83017" y="34514"/>
                </a:lnTo>
                <a:lnTo>
                  <a:pt x="83017" y="28238"/>
                </a:lnTo>
                <a:lnTo>
                  <a:pt x="82809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5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2" y="47991"/>
                </a:lnTo>
                <a:lnTo>
                  <a:pt x="14192" y="12194"/>
                </a:lnTo>
                <a:close/>
              </a:path>
              <a:path w="1242729" h="107465">
                <a:moveTo>
                  <a:pt x="67944" y="97077"/>
                </a:moveTo>
                <a:lnTo>
                  <a:pt x="68182" y="99834"/>
                </a:lnTo>
                <a:lnTo>
                  <a:pt x="68467" y="101260"/>
                </a:lnTo>
                <a:lnTo>
                  <a:pt x="69608" y="104755"/>
                </a:lnTo>
                <a:lnTo>
                  <a:pt x="87010" y="104755"/>
                </a:lnTo>
                <a:lnTo>
                  <a:pt x="87010" y="102401"/>
                </a:lnTo>
                <a:lnTo>
                  <a:pt x="83302" y="99311"/>
                </a:lnTo>
                <a:lnTo>
                  <a:pt x="82446" y="95983"/>
                </a:lnTo>
                <a:lnTo>
                  <a:pt x="81923" y="94034"/>
                </a:lnTo>
                <a:lnTo>
                  <a:pt x="81590" y="91063"/>
                </a:lnTo>
                <a:lnTo>
                  <a:pt x="81447" y="87070"/>
                </a:lnTo>
                <a:lnTo>
                  <a:pt x="80948" y="73021"/>
                </a:lnTo>
                <a:lnTo>
                  <a:pt x="80710" y="66936"/>
                </a:lnTo>
                <a:lnTo>
                  <a:pt x="79557" y="62539"/>
                </a:lnTo>
                <a:lnTo>
                  <a:pt x="77489" y="59829"/>
                </a:lnTo>
                <a:lnTo>
                  <a:pt x="75421" y="57119"/>
                </a:lnTo>
                <a:lnTo>
                  <a:pt x="72342" y="54932"/>
                </a:lnTo>
                <a:lnTo>
                  <a:pt x="68253" y="53268"/>
                </a:lnTo>
                <a:lnTo>
                  <a:pt x="72913" y="50844"/>
                </a:lnTo>
                <a:lnTo>
                  <a:pt x="68609" y="22130"/>
                </a:lnTo>
                <a:lnTo>
                  <a:pt x="68609" y="36534"/>
                </a:lnTo>
                <a:lnTo>
                  <a:pt x="66672" y="41336"/>
                </a:lnTo>
                <a:lnTo>
                  <a:pt x="62797" y="43998"/>
                </a:lnTo>
                <a:lnTo>
                  <a:pt x="64021" y="64084"/>
                </a:lnTo>
                <a:lnTo>
                  <a:pt x="66565" y="68672"/>
                </a:lnTo>
                <a:lnTo>
                  <a:pt x="66898" y="75518"/>
                </a:lnTo>
                <a:lnTo>
                  <a:pt x="67754" y="92988"/>
                </a:lnTo>
                <a:lnTo>
                  <a:pt x="67944" y="97077"/>
                </a:lnTo>
                <a:close/>
              </a:path>
              <a:path w="1242729" h="107465">
                <a:moveTo>
                  <a:pt x="126308" y="39993"/>
                </a:moveTo>
                <a:lnTo>
                  <a:pt x="131252" y="37866"/>
                </a:lnTo>
                <a:lnTo>
                  <a:pt x="145374" y="37866"/>
                </a:lnTo>
                <a:lnTo>
                  <a:pt x="151246" y="40955"/>
                </a:lnTo>
                <a:lnTo>
                  <a:pt x="154764" y="47136"/>
                </a:lnTo>
                <a:lnTo>
                  <a:pt x="156666" y="50463"/>
                </a:lnTo>
                <a:lnTo>
                  <a:pt x="157879" y="54909"/>
                </a:lnTo>
                <a:lnTo>
                  <a:pt x="158402" y="60471"/>
                </a:lnTo>
                <a:lnTo>
                  <a:pt x="115966" y="60471"/>
                </a:lnTo>
                <a:lnTo>
                  <a:pt x="116204" y="53911"/>
                </a:lnTo>
                <a:lnTo>
                  <a:pt x="111830" y="38151"/>
                </a:lnTo>
                <a:lnTo>
                  <a:pt x="108336" y="42859"/>
                </a:lnTo>
                <a:lnTo>
                  <a:pt x="103468" y="54320"/>
                </a:lnTo>
                <a:lnTo>
                  <a:pt x="101845" y="68030"/>
                </a:lnTo>
                <a:lnTo>
                  <a:pt x="102141" y="74236"/>
                </a:lnTo>
                <a:lnTo>
                  <a:pt x="105253" y="87084"/>
                </a:lnTo>
                <a:lnTo>
                  <a:pt x="111758" y="97089"/>
                </a:lnTo>
                <a:lnTo>
                  <a:pt x="123179" y="105047"/>
                </a:lnTo>
                <a:lnTo>
                  <a:pt x="135936" y="107464"/>
                </a:lnTo>
                <a:lnTo>
                  <a:pt x="139834" y="107464"/>
                </a:lnTo>
                <a:lnTo>
                  <a:pt x="143329" y="107084"/>
                </a:lnTo>
                <a:lnTo>
                  <a:pt x="146420" y="106324"/>
                </a:lnTo>
                <a:lnTo>
                  <a:pt x="152173" y="104992"/>
                </a:lnTo>
                <a:lnTo>
                  <a:pt x="156999" y="102425"/>
                </a:lnTo>
                <a:lnTo>
                  <a:pt x="160898" y="98622"/>
                </a:lnTo>
                <a:lnTo>
                  <a:pt x="163228" y="96435"/>
                </a:lnTo>
                <a:lnTo>
                  <a:pt x="165332" y="93618"/>
                </a:lnTo>
                <a:lnTo>
                  <a:pt x="167210" y="90172"/>
                </a:lnTo>
                <a:lnTo>
                  <a:pt x="169088" y="86725"/>
                </a:lnTo>
                <a:lnTo>
                  <a:pt x="170193" y="83599"/>
                </a:lnTo>
                <a:lnTo>
                  <a:pt x="170526" y="80794"/>
                </a:lnTo>
                <a:lnTo>
                  <a:pt x="157902" y="80794"/>
                </a:lnTo>
                <a:lnTo>
                  <a:pt x="156952" y="84170"/>
                </a:lnTo>
                <a:lnTo>
                  <a:pt x="155335" y="87141"/>
                </a:lnTo>
                <a:lnTo>
                  <a:pt x="153053" y="89708"/>
                </a:lnTo>
                <a:lnTo>
                  <a:pt x="149059" y="94130"/>
                </a:lnTo>
                <a:lnTo>
                  <a:pt x="143710" y="96340"/>
                </a:lnTo>
                <a:lnTo>
                  <a:pt x="129826" y="96340"/>
                </a:lnTo>
                <a:lnTo>
                  <a:pt x="124525" y="93999"/>
                </a:lnTo>
                <a:lnTo>
                  <a:pt x="121101" y="89316"/>
                </a:lnTo>
                <a:lnTo>
                  <a:pt x="117678" y="84633"/>
                </a:lnTo>
                <a:lnTo>
                  <a:pt x="115848" y="78417"/>
                </a:lnTo>
                <a:lnTo>
                  <a:pt x="115609" y="70668"/>
                </a:lnTo>
                <a:lnTo>
                  <a:pt x="171596" y="70668"/>
                </a:lnTo>
                <a:lnTo>
                  <a:pt x="171596" y="62967"/>
                </a:lnTo>
                <a:lnTo>
                  <a:pt x="171215" y="57357"/>
                </a:lnTo>
                <a:lnTo>
                  <a:pt x="170455" y="53839"/>
                </a:lnTo>
                <a:lnTo>
                  <a:pt x="169599" y="48705"/>
                </a:lnTo>
                <a:lnTo>
                  <a:pt x="167887" y="44212"/>
                </a:lnTo>
                <a:lnTo>
                  <a:pt x="165320" y="40361"/>
                </a:lnTo>
                <a:lnTo>
                  <a:pt x="162657" y="36321"/>
                </a:lnTo>
                <a:lnTo>
                  <a:pt x="158782" y="33028"/>
                </a:lnTo>
                <a:lnTo>
                  <a:pt x="153695" y="30485"/>
                </a:lnTo>
                <a:lnTo>
                  <a:pt x="148607" y="27942"/>
                </a:lnTo>
                <a:lnTo>
                  <a:pt x="143353" y="26670"/>
                </a:lnTo>
                <a:lnTo>
                  <a:pt x="137933" y="26670"/>
                </a:lnTo>
                <a:lnTo>
                  <a:pt x="134483" y="26807"/>
                </a:lnTo>
                <a:lnTo>
                  <a:pt x="126308" y="39993"/>
                </a:lnTo>
                <a:close/>
              </a:path>
              <a:path w="1242729" h="107465">
                <a:moveTo>
                  <a:pt x="116204" y="53911"/>
                </a:moveTo>
                <a:lnTo>
                  <a:pt x="118320" y="48502"/>
                </a:lnTo>
                <a:lnTo>
                  <a:pt x="122314" y="44248"/>
                </a:lnTo>
                <a:lnTo>
                  <a:pt x="126308" y="39993"/>
                </a:lnTo>
                <a:lnTo>
                  <a:pt x="134483" y="26807"/>
                </a:lnTo>
                <a:lnTo>
                  <a:pt x="121940" y="30202"/>
                </a:lnTo>
                <a:lnTo>
                  <a:pt x="111830" y="38151"/>
                </a:lnTo>
                <a:lnTo>
                  <a:pt x="116204" y="53911"/>
                </a:lnTo>
                <a:close/>
              </a:path>
              <a:path w="1242729" h="107465">
                <a:moveTo>
                  <a:pt x="191328" y="28738"/>
                </a:moveTo>
                <a:lnTo>
                  <a:pt x="191328" y="104755"/>
                </a:lnTo>
                <a:lnTo>
                  <a:pt x="204379" y="104755"/>
                </a:lnTo>
                <a:lnTo>
                  <a:pt x="204379" y="28738"/>
                </a:lnTo>
                <a:lnTo>
                  <a:pt x="191328" y="28738"/>
                </a:lnTo>
                <a:close/>
              </a:path>
              <a:path w="1242729" h="107465">
                <a:moveTo>
                  <a:pt x="191328" y="0"/>
                </a:moveTo>
                <a:lnTo>
                  <a:pt x="191328" y="14547"/>
                </a:lnTo>
                <a:lnTo>
                  <a:pt x="204379" y="14547"/>
                </a:lnTo>
                <a:lnTo>
                  <a:pt x="204379" y="0"/>
                </a:lnTo>
                <a:lnTo>
                  <a:pt x="191328" y="0"/>
                </a:lnTo>
                <a:close/>
              </a:path>
              <a:path w="1242729" h="107465">
                <a:moveTo>
                  <a:pt x="240681" y="104755"/>
                </a:moveTo>
                <a:lnTo>
                  <a:pt x="240681" y="59758"/>
                </a:lnTo>
                <a:lnTo>
                  <a:pt x="241002" y="55919"/>
                </a:lnTo>
                <a:lnTo>
                  <a:pt x="241644" y="53233"/>
                </a:lnTo>
                <a:lnTo>
                  <a:pt x="242286" y="50547"/>
                </a:lnTo>
                <a:lnTo>
                  <a:pt x="243677" y="47944"/>
                </a:lnTo>
                <a:lnTo>
                  <a:pt x="245816" y="45424"/>
                </a:lnTo>
                <a:lnTo>
                  <a:pt x="248479" y="42287"/>
                </a:lnTo>
                <a:lnTo>
                  <a:pt x="251570" y="40195"/>
                </a:lnTo>
                <a:lnTo>
                  <a:pt x="255088" y="39149"/>
                </a:lnTo>
                <a:lnTo>
                  <a:pt x="257037" y="38531"/>
                </a:lnTo>
                <a:lnTo>
                  <a:pt x="259534" y="38222"/>
                </a:lnTo>
                <a:lnTo>
                  <a:pt x="268568" y="38222"/>
                </a:lnTo>
                <a:lnTo>
                  <a:pt x="272704" y="40599"/>
                </a:lnTo>
                <a:lnTo>
                  <a:pt x="274986" y="45353"/>
                </a:lnTo>
                <a:lnTo>
                  <a:pt x="276365" y="48206"/>
                </a:lnTo>
                <a:lnTo>
                  <a:pt x="277055" y="51961"/>
                </a:lnTo>
                <a:lnTo>
                  <a:pt x="277055" y="104755"/>
                </a:lnTo>
                <a:lnTo>
                  <a:pt x="290106" y="104755"/>
                </a:lnTo>
                <a:lnTo>
                  <a:pt x="290106" y="48063"/>
                </a:lnTo>
                <a:lnTo>
                  <a:pt x="289060" y="42144"/>
                </a:lnTo>
                <a:lnTo>
                  <a:pt x="286968" y="38008"/>
                </a:lnTo>
                <a:lnTo>
                  <a:pt x="283164" y="30449"/>
                </a:lnTo>
                <a:lnTo>
                  <a:pt x="275842" y="26670"/>
                </a:lnTo>
                <a:lnTo>
                  <a:pt x="260057" y="26670"/>
                </a:lnTo>
                <a:lnTo>
                  <a:pt x="255563" y="27644"/>
                </a:lnTo>
                <a:lnTo>
                  <a:pt x="251522" y="29594"/>
                </a:lnTo>
                <a:lnTo>
                  <a:pt x="247481" y="31543"/>
                </a:lnTo>
                <a:lnTo>
                  <a:pt x="243653" y="34751"/>
                </a:lnTo>
                <a:lnTo>
                  <a:pt x="240039" y="39221"/>
                </a:lnTo>
                <a:lnTo>
                  <a:pt x="240039" y="28381"/>
                </a:lnTo>
                <a:lnTo>
                  <a:pt x="227844" y="28381"/>
                </a:lnTo>
                <a:lnTo>
                  <a:pt x="227844" y="104755"/>
                </a:lnTo>
                <a:lnTo>
                  <a:pt x="240681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254210" y="886704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100018" y="1016920"/>
            <a:ext cx="451953" cy="92997"/>
          </a:xfrm>
          <a:custGeom>
            <a:avLst/>
            <a:gdLst/>
            <a:ahLst/>
            <a:cxnLst/>
            <a:rect l="l" t="t" r="r" b="b"/>
            <a:pathLst>
              <a:path w="497148" h="105397">
                <a:moveTo>
                  <a:pt x="345046" y="2650"/>
                </a:moveTo>
                <a:lnTo>
                  <a:pt x="337367" y="71"/>
                </a:lnTo>
                <a:lnTo>
                  <a:pt x="327573" y="71"/>
                </a:lnTo>
                <a:lnTo>
                  <a:pt x="320678" y="11837"/>
                </a:lnTo>
                <a:lnTo>
                  <a:pt x="333088" y="11837"/>
                </a:lnTo>
                <a:lnTo>
                  <a:pt x="337723" y="13430"/>
                </a:lnTo>
                <a:lnTo>
                  <a:pt x="340766" y="16615"/>
                </a:lnTo>
                <a:lnTo>
                  <a:pt x="343809" y="19800"/>
                </a:lnTo>
                <a:lnTo>
                  <a:pt x="345331" y="23295"/>
                </a:lnTo>
                <a:lnTo>
                  <a:pt x="345688" y="47920"/>
                </a:lnTo>
                <a:lnTo>
                  <a:pt x="349491" y="45781"/>
                </a:lnTo>
                <a:lnTo>
                  <a:pt x="352297" y="43594"/>
                </a:lnTo>
                <a:lnTo>
                  <a:pt x="354104" y="41360"/>
                </a:lnTo>
                <a:lnTo>
                  <a:pt x="357337" y="37414"/>
                </a:lnTo>
                <a:lnTo>
                  <a:pt x="358953" y="32256"/>
                </a:lnTo>
                <a:lnTo>
                  <a:pt x="358953" y="18992"/>
                </a:lnTo>
                <a:lnTo>
                  <a:pt x="356172" y="12966"/>
                </a:lnTo>
                <a:lnTo>
                  <a:pt x="350609" y="7808"/>
                </a:lnTo>
                <a:lnTo>
                  <a:pt x="345046" y="2650"/>
                </a:lnTo>
                <a:close/>
              </a:path>
              <a:path w="497148" h="105397">
                <a:moveTo>
                  <a:pt x="342871" y="88888"/>
                </a:moveTo>
                <a:lnTo>
                  <a:pt x="338948" y="92097"/>
                </a:lnTo>
                <a:lnTo>
                  <a:pt x="334015" y="93701"/>
                </a:lnTo>
                <a:lnTo>
                  <a:pt x="320655" y="93701"/>
                </a:lnTo>
                <a:lnTo>
                  <a:pt x="315175" y="91764"/>
                </a:lnTo>
                <a:lnTo>
                  <a:pt x="311633" y="87890"/>
                </a:lnTo>
                <a:lnTo>
                  <a:pt x="308090" y="84015"/>
                </a:lnTo>
                <a:lnTo>
                  <a:pt x="306319" y="79416"/>
                </a:lnTo>
                <a:lnTo>
                  <a:pt x="303422" y="97949"/>
                </a:lnTo>
                <a:lnTo>
                  <a:pt x="314546" y="103535"/>
                </a:lnTo>
                <a:lnTo>
                  <a:pt x="327787" y="105397"/>
                </a:lnTo>
                <a:lnTo>
                  <a:pt x="330017" y="105353"/>
                </a:lnTo>
                <a:lnTo>
                  <a:pt x="343328" y="102720"/>
                </a:lnTo>
                <a:lnTo>
                  <a:pt x="342871" y="88888"/>
                </a:lnTo>
                <a:close/>
              </a:path>
              <a:path w="497148" h="105397">
                <a:moveTo>
                  <a:pt x="461987" y="784"/>
                </a:moveTo>
                <a:lnTo>
                  <a:pt x="404860" y="105182"/>
                </a:lnTo>
                <a:lnTo>
                  <a:pt x="412776" y="105182"/>
                </a:lnTo>
                <a:lnTo>
                  <a:pt x="469904" y="784"/>
                </a:lnTo>
                <a:lnTo>
                  <a:pt x="461987" y="784"/>
                </a:lnTo>
                <a:close/>
              </a:path>
              <a:path w="497148" h="105397">
                <a:moveTo>
                  <a:pt x="398251" y="43000"/>
                </a:moveTo>
                <a:lnTo>
                  <a:pt x="394791" y="41562"/>
                </a:lnTo>
                <a:lnTo>
                  <a:pt x="395446" y="53126"/>
                </a:lnTo>
                <a:lnTo>
                  <a:pt x="402292" y="53126"/>
                </a:lnTo>
                <a:lnTo>
                  <a:pt x="402292" y="43000"/>
                </a:lnTo>
                <a:lnTo>
                  <a:pt x="398251" y="43000"/>
                </a:lnTo>
                <a:close/>
              </a:path>
              <a:path w="497148" h="105397">
                <a:moveTo>
                  <a:pt x="468240" y="92347"/>
                </a:moveTo>
                <a:lnTo>
                  <a:pt x="464757" y="90908"/>
                </a:lnTo>
                <a:lnTo>
                  <a:pt x="465434" y="102473"/>
                </a:lnTo>
                <a:lnTo>
                  <a:pt x="472329" y="102473"/>
                </a:lnTo>
                <a:lnTo>
                  <a:pt x="472329" y="92347"/>
                </a:lnTo>
                <a:lnTo>
                  <a:pt x="468240" y="92347"/>
                </a:lnTo>
                <a:close/>
              </a:path>
              <a:path w="497148" h="105397">
                <a:moveTo>
                  <a:pt x="449863" y="90350"/>
                </a:moveTo>
                <a:lnTo>
                  <a:pt x="454713" y="95199"/>
                </a:lnTo>
                <a:lnTo>
                  <a:pt x="459562" y="100048"/>
                </a:lnTo>
                <a:lnTo>
                  <a:pt x="465434" y="102473"/>
                </a:lnTo>
                <a:lnTo>
                  <a:pt x="464757" y="90908"/>
                </a:lnTo>
                <a:lnTo>
                  <a:pt x="461880" y="88032"/>
                </a:lnTo>
                <a:lnTo>
                  <a:pt x="459004" y="85156"/>
                </a:lnTo>
                <a:lnTo>
                  <a:pt x="457565" y="81698"/>
                </a:lnTo>
                <a:lnTo>
                  <a:pt x="457565" y="73616"/>
                </a:lnTo>
                <a:lnTo>
                  <a:pt x="459004" y="70157"/>
                </a:lnTo>
                <a:lnTo>
                  <a:pt x="461880" y="67281"/>
                </a:lnTo>
                <a:lnTo>
                  <a:pt x="464757" y="64405"/>
                </a:lnTo>
                <a:lnTo>
                  <a:pt x="468240" y="62967"/>
                </a:lnTo>
                <a:lnTo>
                  <a:pt x="476370" y="62967"/>
                </a:lnTo>
                <a:lnTo>
                  <a:pt x="479829" y="64405"/>
                </a:lnTo>
                <a:lnTo>
                  <a:pt x="482706" y="67281"/>
                </a:lnTo>
                <a:lnTo>
                  <a:pt x="485582" y="70157"/>
                </a:lnTo>
                <a:lnTo>
                  <a:pt x="487021" y="73616"/>
                </a:lnTo>
                <a:lnTo>
                  <a:pt x="487021" y="81698"/>
                </a:lnTo>
                <a:lnTo>
                  <a:pt x="485582" y="85156"/>
                </a:lnTo>
                <a:lnTo>
                  <a:pt x="482706" y="88032"/>
                </a:lnTo>
                <a:lnTo>
                  <a:pt x="479829" y="90908"/>
                </a:lnTo>
                <a:lnTo>
                  <a:pt x="476370" y="92347"/>
                </a:lnTo>
                <a:lnTo>
                  <a:pt x="472329" y="92347"/>
                </a:lnTo>
                <a:lnTo>
                  <a:pt x="472329" y="102473"/>
                </a:lnTo>
                <a:lnTo>
                  <a:pt x="479175" y="102473"/>
                </a:lnTo>
                <a:lnTo>
                  <a:pt x="485024" y="100048"/>
                </a:lnTo>
                <a:lnTo>
                  <a:pt x="489873" y="95199"/>
                </a:lnTo>
                <a:lnTo>
                  <a:pt x="494723" y="90350"/>
                </a:lnTo>
                <a:lnTo>
                  <a:pt x="497148" y="84502"/>
                </a:lnTo>
                <a:lnTo>
                  <a:pt x="497148" y="70811"/>
                </a:lnTo>
                <a:lnTo>
                  <a:pt x="494723" y="64963"/>
                </a:lnTo>
                <a:lnTo>
                  <a:pt x="489873" y="60114"/>
                </a:lnTo>
                <a:lnTo>
                  <a:pt x="485024" y="55265"/>
                </a:lnTo>
                <a:lnTo>
                  <a:pt x="479175" y="52841"/>
                </a:lnTo>
                <a:lnTo>
                  <a:pt x="465434" y="52841"/>
                </a:lnTo>
                <a:lnTo>
                  <a:pt x="459562" y="55265"/>
                </a:lnTo>
                <a:lnTo>
                  <a:pt x="454713" y="60114"/>
                </a:lnTo>
                <a:lnTo>
                  <a:pt x="449863" y="64963"/>
                </a:lnTo>
                <a:lnTo>
                  <a:pt x="447438" y="70811"/>
                </a:lnTo>
                <a:lnTo>
                  <a:pt x="447438" y="84502"/>
                </a:lnTo>
                <a:lnTo>
                  <a:pt x="449863" y="90350"/>
                </a:lnTo>
                <a:close/>
              </a:path>
              <a:path w="497148" h="105397">
                <a:moveTo>
                  <a:pt x="379898" y="41003"/>
                </a:moveTo>
                <a:lnTo>
                  <a:pt x="384748" y="45853"/>
                </a:lnTo>
                <a:lnTo>
                  <a:pt x="389597" y="50701"/>
                </a:lnTo>
                <a:lnTo>
                  <a:pt x="395446" y="53126"/>
                </a:lnTo>
                <a:lnTo>
                  <a:pt x="394791" y="41562"/>
                </a:lnTo>
                <a:lnTo>
                  <a:pt x="391915" y="38686"/>
                </a:lnTo>
                <a:lnTo>
                  <a:pt x="389039" y="35810"/>
                </a:lnTo>
                <a:lnTo>
                  <a:pt x="387600" y="32351"/>
                </a:lnTo>
                <a:lnTo>
                  <a:pt x="387600" y="24222"/>
                </a:lnTo>
                <a:lnTo>
                  <a:pt x="389039" y="20751"/>
                </a:lnTo>
                <a:lnTo>
                  <a:pt x="391915" y="17899"/>
                </a:lnTo>
                <a:lnTo>
                  <a:pt x="394791" y="15046"/>
                </a:lnTo>
                <a:lnTo>
                  <a:pt x="398251" y="13620"/>
                </a:lnTo>
                <a:lnTo>
                  <a:pt x="406381" y="13620"/>
                </a:lnTo>
                <a:lnTo>
                  <a:pt x="409864" y="15058"/>
                </a:lnTo>
                <a:lnTo>
                  <a:pt x="412741" y="17934"/>
                </a:lnTo>
                <a:lnTo>
                  <a:pt x="415617" y="20810"/>
                </a:lnTo>
                <a:lnTo>
                  <a:pt x="417056" y="24269"/>
                </a:lnTo>
                <a:lnTo>
                  <a:pt x="417056" y="32351"/>
                </a:lnTo>
                <a:lnTo>
                  <a:pt x="415617" y="35810"/>
                </a:lnTo>
                <a:lnTo>
                  <a:pt x="412741" y="38686"/>
                </a:lnTo>
                <a:lnTo>
                  <a:pt x="409864" y="41562"/>
                </a:lnTo>
                <a:lnTo>
                  <a:pt x="406381" y="43000"/>
                </a:lnTo>
                <a:lnTo>
                  <a:pt x="402292" y="43000"/>
                </a:lnTo>
                <a:lnTo>
                  <a:pt x="402292" y="53126"/>
                </a:lnTo>
                <a:lnTo>
                  <a:pt x="409187" y="53126"/>
                </a:lnTo>
                <a:lnTo>
                  <a:pt x="415058" y="50701"/>
                </a:lnTo>
                <a:lnTo>
                  <a:pt x="419908" y="45853"/>
                </a:lnTo>
                <a:lnTo>
                  <a:pt x="424758" y="41003"/>
                </a:lnTo>
                <a:lnTo>
                  <a:pt x="427183" y="35156"/>
                </a:lnTo>
                <a:lnTo>
                  <a:pt x="427183" y="21464"/>
                </a:lnTo>
                <a:lnTo>
                  <a:pt x="424758" y="15605"/>
                </a:lnTo>
                <a:lnTo>
                  <a:pt x="419908" y="10732"/>
                </a:lnTo>
                <a:lnTo>
                  <a:pt x="415058" y="5859"/>
                </a:lnTo>
                <a:lnTo>
                  <a:pt x="409187" y="3422"/>
                </a:lnTo>
                <a:lnTo>
                  <a:pt x="395446" y="3422"/>
                </a:lnTo>
                <a:lnTo>
                  <a:pt x="389597" y="5859"/>
                </a:lnTo>
                <a:lnTo>
                  <a:pt x="384748" y="10732"/>
                </a:lnTo>
                <a:lnTo>
                  <a:pt x="379898" y="15605"/>
                </a:lnTo>
                <a:lnTo>
                  <a:pt x="377473" y="21464"/>
                </a:lnTo>
                <a:lnTo>
                  <a:pt x="377473" y="35156"/>
                </a:lnTo>
                <a:lnTo>
                  <a:pt x="379898" y="41003"/>
                </a:lnTo>
                <a:close/>
              </a:path>
              <a:path w="497148" h="105397">
                <a:moveTo>
                  <a:pt x="306319" y="67911"/>
                </a:moveTo>
                <a:lnTo>
                  <a:pt x="308257" y="63074"/>
                </a:lnTo>
                <a:lnTo>
                  <a:pt x="312132" y="59580"/>
                </a:lnTo>
                <a:lnTo>
                  <a:pt x="316007" y="56086"/>
                </a:lnTo>
                <a:lnTo>
                  <a:pt x="321011" y="54338"/>
                </a:lnTo>
                <a:lnTo>
                  <a:pt x="333468" y="54338"/>
                </a:lnTo>
                <a:lnTo>
                  <a:pt x="338651" y="56050"/>
                </a:lnTo>
                <a:lnTo>
                  <a:pt x="342692" y="59472"/>
                </a:lnTo>
                <a:lnTo>
                  <a:pt x="346734" y="62895"/>
                </a:lnTo>
                <a:lnTo>
                  <a:pt x="348755" y="67911"/>
                </a:lnTo>
                <a:lnTo>
                  <a:pt x="348755" y="80889"/>
                </a:lnTo>
                <a:lnTo>
                  <a:pt x="346793" y="85679"/>
                </a:lnTo>
                <a:lnTo>
                  <a:pt x="342871" y="88888"/>
                </a:lnTo>
                <a:lnTo>
                  <a:pt x="343328" y="102720"/>
                </a:lnTo>
                <a:lnTo>
                  <a:pt x="353390" y="96019"/>
                </a:lnTo>
                <a:lnTo>
                  <a:pt x="359429" y="89767"/>
                </a:lnTo>
                <a:lnTo>
                  <a:pt x="362448" y="82149"/>
                </a:lnTo>
                <a:lnTo>
                  <a:pt x="362448" y="65558"/>
                </a:lnTo>
                <a:lnTo>
                  <a:pt x="360190" y="59377"/>
                </a:lnTo>
                <a:lnTo>
                  <a:pt x="355673" y="54623"/>
                </a:lnTo>
                <a:lnTo>
                  <a:pt x="353248" y="52104"/>
                </a:lnTo>
                <a:lnTo>
                  <a:pt x="349920" y="49869"/>
                </a:lnTo>
                <a:lnTo>
                  <a:pt x="345688" y="47920"/>
                </a:lnTo>
                <a:lnTo>
                  <a:pt x="345331" y="23295"/>
                </a:lnTo>
                <a:lnTo>
                  <a:pt x="345331" y="31471"/>
                </a:lnTo>
                <a:lnTo>
                  <a:pt x="343738" y="35239"/>
                </a:lnTo>
                <a:lnTo>
                  <a:pt x="340553" y="38401"/>
                </a:lnTo>
                <a:lnTo>
                  <a:pt x="337367" y="41562"/>
                </a:lnTo>
                <a:lnTo>
                  <a:pt x="332945" y="43142"/>
                </a:lnTo>
                <a:lnTo>
                  <a:pt x="322437" y="43142"/>
                </a:lnTo>
                <a:lnTo>
                  <a:pt x="318229" y="41788"/>
                </a:lnTo>
                <a:lnTo>
                  <a:pt x="314664" y="39078"/>
                </a:lnTo>
                <a:lnTo>
                  <a:pt x="311098" y="36368"/>
                </a:lnTo>
                <a:lnTo>
                  <a:pt x="309315" y="32612"/>
                </a:lnTo>
                <a:lnTo>
                  <a:pt x="309315" y="23532"/>
                </a:lnTo>
                <a:lnTo>
                  <a:pt x="310693" y="19800"/>
                </a:lnTo>
                <a:lnTo>
                  <a:pt x="313451" y="16615"/>
                </a:lnTo>
                <a:lnTo>
                  <a:pt x="316209" y="13430"/>
                </a:lnTo>
                <a:lnTo>
                  <a:pt x="320678" y="11837"/>
                </a:lnTo>
                <a:lnTo>
                  <a:pt x="327573" y="71"/>
                </a:lnTo>
                <a:lnTo>
                  <a:pt x="317445" y="71"/>
                </a:lnTo>
                <a:lnTo>
                  <a:pt x="309624" y="2805"/>
                </a:lnTo>
                <a:lnTo>
                  <a:pt x="304108" y="8272"/>
                </a:lnTo>
                <a:lnTo>
                  <a:pt x="298592" y="13739"/>
                </a:lnTo>
                <a:lnTo>
                  <a:pt x="295835" y="20275"/>
                </a:lnTo>
                <a:lnTo>
                  <a:pt x="295835" y="33967"/>
                </a:lnTo>
                <a:lnTo>
                  <a:pt x="297713" y="38912"/>
                </a:lnTo>
                <a:lnTo>
                  <a:pt x="301469" y="42714"/>
                </a:lnTo>
                <a:lnTo>
                  <a:pt x="303466" y="44759"/>
                </a:lnTo>
                <a:lnTo>
                  <a:pt x="306248" y="46541"/>
                </a:lnTo>
                <a:lnTo>
                  <a:pt x="309814" y="48063"/>
                </a:lnTo>
                <a:lnTo>
                  <a:pt x="304013" y="50392"/>
                </a:lnTo>
                <a:lnTo>
                  <a:pt x="299639" y="53756"/>
                </a:lnTo>
                <a:lnTo>
                  <a:pt x="296691" y="58153"/>
                </a:lnTo>
                <a:lnTo>
                  <a:pt x="293743" y="62551"/>
                </a:lnTo>
                <a:lnTo>
                  <a:pt x="292269" y="67768"/>
                </a:lnTo>
                <a:lnTo>
                  <a:pt x="292270" y="74115"/>
                </a:lnTo>
                <a:lnTo>
                  <a:pt x="294898" y="87500"/>
                </a:lnTo>
                <a:lnTo>
                  <a:pt x="302575" y="97303"/>
                </a:lnTo>
                <a:lnTo>
                  <a:pt x="303422" y="97949"/>
                </a:lnTo>
                <a:lnTo>
                  <a:pt x="306319" y="79416"/>
                </a:lnTo>
                <a:lnTo>
                  <a:pt x="306319" y="67911"/>
                </a:lnTo>
                <a:close/>
              </a:path>
              <a:path w="497148" h="105397">
                <a:moveTo>
                  <a:pt x="14334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3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1" y="9484"/>
                </a:lnTo>
                <a:lnTo>
                  <a:pt x="51134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6" y="5608"/>
                </a:lnTo>
                <a:lnTo>
                  <a:pt x="7417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3" y="21750"/>
                </a:lnTo>
                <a:lnTo>
                  <a:pt x="21918" y="15094"/>
                </a:lnTo>
                <a:lnTo>
                  <a:pt x="28004" y="11766"/>
                </a:lnTo>
                <a:lnTo>
                  <a:pt x="42744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3" y="47231"/>
                </a:lnTo>
                <a:lnTo>
                  <a:pt x="43790" y="50274"/>
                </a:lnTo>
                <a:lnTo>
                  <a:pt x="37656" y="53839"/>
                </a:lnTo>
                <a:lnTo>
                  <a:pt x="23963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4" y="90350"/>
                </a:lnTo>
                <a:close/>
              </a:path>
              <a:path w="497148" h="105397">
                <a:moveTo>
                  <a:pt x="149890" y="14475"/>
                </a:moveTo>
                <a:lnTo>
                  <a:pt x="149890" y="2067"/>
                </a:lnTo>
                <a:lnTo>
                  <a:pt x="96828" y="2067"/>
                </a:lnTo>
                <a:lnTo>
                  <a:pt x="89054" y="57048"/>
                </a:lnTo>
                <a:lnTo>
                  <a:pt x="100180" y="57690"/>
                </a:lnTo>
                <a:lnTo>
                  <a:pt x="102415" y="54647"/>
                </a:lnTo>
                <a:lnTo>
                  <a:pt x="105113" y="52270"/>
                </a:lnTo>
                <a:lnTo>
                  <a:pt x="108275" y="50559"/>
                </a:lnTo>
                <a:lnTo>
                  <a:pt x="111437" y="48848"/>
                </a:lnTo>
                <a:lnTo>
                  <a:pt x="115229" y="47991"/>
                </a:lnTo>
                <a:lnTo>
                  <a:pt x="125737" y="47991"/>
                </a:lnTo>
                <a:lnTo>
                  <a:pt x="130955" y="49941"/>
                </a:lnTo>
                <a:lnTo>
                  <a:pt x="135305" y="53839"/>
                </a:lnTo>
                <a:lnTo>
                  <a:pt x="139656" y="57738"/>
                </a:lnTo>
                <a:lnTo>
                  <a:pt x="141831" y="63252"/>
                </a:lnTo>
                <a:lnTo>
                  <a:pt x="141831" y="76278"/>
                </a:lnTo>
                <a:lnTo>
                  <a:pt x="140001" y="81650"/>
                </a:lnTo>
                <a:lnTo>
                  <a:pt x="136339" y="86499"/>
                </a:lnTo>
                <a:lnTo>
                  <a:pt x="132678" y="91348"/>
                </a:lnTo>
                <a:lnTo>
                  <a:pt x="127044" y="93773"/>
                </a:lnTo>
                <a:lnTo>
                  <a:pt x="115443" y="93773"/>
                </a:lnTo>
                <a:lnTo>
                  <a:pt x="111924" y="93060"/>
                </a:lnTo>
                <a:lnTo>
                  <a:pt x="108881" y="91633"/>
                </a:lnTo>
                <a:lnTo>
                  <a:pt x="102938" y="88829"/>
                </a:lnTo>
                <a:lnTo>
                  <a:pt x="99538" y="83765"/>
                </a:lnTo>
                <a:lnTo>
                  <a:pt x="98682" y="76444"/>
                </a:lnTo>
                <a:lnTo>
                  <a:pt x="85346" y="76444"/>
                </a:lnTo>
                <a:lnTo>
                  <a:pt x="86106" y="86142"/>
                </a:lnTo>
                <a:lnTo>
                  <a:pt x="89684" y="93333"/>
                </a:lnTo>
                <a:lnTo>
                  <a:pt x="96079" y="98016"/>
                </a:lnTo>
                <a:lnTo>
                  <a:pt x="102475" y="102699"/>
                </a:lnTo>
                <a:lnTo>
                  <a:pt x="109832" y="105040"/>
                </a:lnTo>
                <a:lnTo>
                  <a:pt x="118153" y="105040"/>
                </a:lnTo>
                <a:lnTo>
                  <a:pt x="124538" y="104718"/>
                </a:lnTo>
                <a:lnTo>
                  <a:pt x="137460" y="101253"/>
                </a:lnTo>
                <a:lnTo>
                  <a:pt x="146717" y="93987"/>
                </a:lnTo>
                <a:lnTo>
                  <a:pt x="153695" y="81295"/>
                </a:lnTo>
                <a:lnTo>
                  <a:pt x="155667" y="68458"/>
                </a:lnTo>
                <a:lnTo>
                  <a:pt x="155667" y="59187"/>
                </a:lnTo>
                <a:lnTo>
                  <a:pt x="152410" y="51533"/>
                </a:lnTo>
                <a:lnTo>
                  <a:pt x="145896" y="45496"/>
                </a:lnTo>
                <a:lnTo>
                  <a:pt x="135016" y="38689"/>
                </a:lnTo>
                <a:lnTo>
                  <a:pt x="122076" y="36440"/>
                </a:lnTo>
                <a:lnTo>
                  <a:pt x="117083" y="36440"/>
                </a:lnTo>
                <a:lnTo>
                  <a:pt x="112685" y="37224"/>
                </a:lnTo>
                <a:lnTo>
                  <a:pt x="108881" y="38793"/>
                </a:lnTo>
                <a:lnTo>
                  <a:pt x="106742" y="39696"/>
                </a:lnTo>
                <a:lnTo>
                  <a:pt x="102106" y="42857"/>
                </a:lnTo>
                <a:lnTo>
                  <a:pt x="106456" y="14475"/>
                </a:lnTo>
                <a:lnTo>
                  <a:pt x="149890" y="14475"/>
                </a:lnTo>
                <a:close/>
              </a:path>
              <a:path w="497148" h="105397">
                <a:moveTo>
                  <a:pt x="178323" y="86927"/>
                </a:moveTo>
                <a:lnTo>
                  <a:pt x="178323" y="102473"/>
                </a:lnTo>
                <a:lnTo>
                  <a:pt x="193229" y="102473"/>
                </a:lnTo>
                <a:lnTo>
                  <a:pt x="193229" y="86927"/>
                </a:lnTo>
                <a:lnTo>
                  <a:pt x="178323" y="86927"/>
                </a:lnTo>
                <a:close/>
              </a:path>
              <a:path w="497148" h="105397">
                <a:moveTo>
                  <a:pt x="248383" y="93559"/>
                </a:moveTo>
                <a:lnTo>
                  <a:pt x="241727" y="93559"/>
                </a:lnTo>
                <a:lnTo>
                  <a:pt x="241798" y="105254"/>
                </a:lnTo>
                <a:lnTo>
                  <a:pt x="252333" y="103720"/>
                </a:lnTo>
                <a:lnTo>
                  <a:pt x="253685" y="90612"/>
                </a:lnTo>
                <a:lnTo>
                  <a:pt x="248383" y="93559"/>
                </a:lnTo>
                <a:close/>
              </a:path>
              <a:path w="497148" h="105397">
                <a:moveTo>
                  <a:pt x="207717" y="39725"/>
                </a:moveTo>
                <a:lnTo>
                  <a:pt x="206923" y="53482"/>
                </a:lnTo>
                <a:lnTo>
                  <a:pt x="207622" y="66355"/>
                </a:lnTo>
                <a:lnTo>
                  <a:pt x="210113" y="78918"/>
                </a:lnTo>
                <a:lnTo>
                  <a:pt x="214411" y="89280"/>
                </a:lnTo>
                <a:lnTo>
                  <a:pt x="218358" y="95002"/>
                </a:lnTo>
                <a:lnTo>
                  <a:pt x="228567" y="102691"/>
                </a:lnTo>
                <a:lnTo>
                  <a:pt x="241798" y="105254"/>
                </a:lnTo>
                <a:lnTo>
                  <a:pt x="241727" y="93559"/>
                </a:lnTo>
                <a:lnTo>
                  <a:pt x="233454" y="93559"/>
                </a:lnTo>
                <a:lnTo>
                  <a:pt x="227606" y="88733"/>
                </a:lnTo>
                <a:lnTo>
                  <a:pt x="224182" y="79083"/>
                </a:lnTo>
                <a:lnTo>
                  <a:pt x="221948" y="72760"/>
                </a:lnTo>
                <a:lnTo>
                  <a:pt x="220830" y="64393"/>
                </a:lnTo>
                <a:lnTo>
                  <a:pt x="220830" y="53981"/>
                </a:lnTo>
                <a:lnTo>
                  <a:pt x="221045" y="45994"/>
                </a:lnTo>
                <a:lnTo>
                  <a:pt x="222725" y="32677"/>
                </a:lnTo>
                <a:lnTo>
                  <a:pt x="226072" y="22569"/>
                </a:lnTo>
                <a:lnTo>
                  <a:pt x="229567" y="15462"/>
                </a:lnTo>
                <a:lnTo>
                  <a:pt x="235094" y="11909"/>
                </a:lnTo>
                <a:lnTo>
                  <a:pt x="250880" y="11909"/>
                </a:lnTo>
                <a:lnTo>
                  <a:pt x="256419" y="15652"/>
                </a:lnTo>
                <a:lnTo>
                  <a:pt x="259272" y="23140"/>
                </a:lnTo>
                <a:lnTo>
                  <a:pt x="260257" y="25987"/>
                </a:lnTo>
                <a:lnTo>
                  <a:pt x="262727" y="37692"/>
                </a:lnTo>
                <a:lnTo>
                  <a:pt x="263551" y="51771"/>
                </a:lnTo>
                <a:lnTo>
                  <a:pt x="263206" y="62510"/>
                </a:lnTo>
                <a:lnTo>
                  <a:pt x="261271" y="75810"/>
                </a:lnTo>
                <a:lnTo>
                  <a:pt x="257631" y="84717"/>
                </a:lnTo>
                <a:lnTo>
                  <a:pt x="253685" y="90612"/>
                </a:lnTo>
                <a:lnTo>
                  <a:pt x="252333" y="103720"/>
                </a:lnTo>
                <a:lnTo>
                  <a:pt x="263236" y="97248"/>
                </a:lnTo>
                <a:lnTo>
                  <a:pt x="271182" y="85715"/>
                </a:lnTo>
                <a:lnTo>
                  <a:pt x="274119" y="77703"/>
                </a:lnTo>
                <a:lnTo>
                  <a:pt x="276570" y="65436"/>
                </a:lnTo>
                <a:lnTo>
                  <a:pt x="277387" y="51272"/>
                </a:lnTo>
                <a:lnTo>
                  <a:pt x="276852" y="39721"/>
                </a:lnTo>
                <a:lnTo>
                  <a:pt x="274584" y="26991"/>
                </a:lnTo>
                <a:lnTo>
                  <a:pt x="270540" y="16686"/>
                </a:lnTo>
                <a:lnTo>
                  <a:pt x="265887" y="10033"/>
                </a:lnTo>
                <a:lnTo>
                  <a:pt x="255505" y="2775"/>
                </a:lnTo>
                <a:lnTo>
                  <a:pt x="241869" y="356"/>
                </a:lnTo>
                <a:lnTo>
                  <a:pt x="241625" y="357"/>
                </a:lnTo>
                <a:lnTo>
                  <a:pt x="228562" y="2997"/>
                </a:lnTo>
                <a:lnTo>
                  <a:pt x="218492" y="10745"/>
                </a:lnTo>
                <a:lnTo>
                  <a:pt x="211416" y="23603"/>
                </a:lnTo>
                <a:lnTo>
                  <a:pt x="210098" y="27706"/>
                </a:lnTo>
                <a:lnTo>
                  <a:pt x="207717" y="397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6481025" y="716157"/>
            <a:ext cx="47525" cy="71289"/>
          </a:xfrm>
          <a:custGeom>
            <a:avLst/>
            <a:gdLst/>
            <a:ahLst/>
            <a:cxnLst/>
            <a:rect l="l" t="t" r="r" b="b"/>
            <a:pathLst>
              <a:path w="52277" h="80794">
                <a:moveTo>
                  <a:pt x="5491" y="77015"/>
                </a:moveTo>
                <a:lnTo>
                  <a:pt x="9390" y="79534"/>
                </a:lnTo>
                <a:lnTo>
                  <a:pt x="14216" y="80794"/>
                </a:lnTo>
                <a:lnTo>
                  <a:pt x="27291" y="80794"/>
                </a:lnTo>
                <a:lnTo>
                  <a:pt x="33710" y="78536"/>
                </a:lnTo>
                <a:lnTo>
                  <a:pt x="39225" y="74020"/>
                </a:lnTo>
                <a:lnTo>
                  <a:pt x="46436" y="65375"/>
                </a:lnTo>
                <a:lnTo>
                  <a:pt x="50817" y="53465"/>
                </a:lnTo>
                <a:lnTo>
                  <a:pt x="52277" y="38364"/>
                </a:lnTo>
                <a:lnTo>
                  <a:pt x="52078" y="33070"/>
                </a:lnTo>
                <a:lnTo>
                  <a:pt x="49291" y="19964"/>
                </a:lnTo>
                <a:lnTo>
                  <a:pt x="43219" y="9947"/>
                </a:lnTo>
                <a:lnTo>
                  <a:pt x="37181" y="3315"/>
                </a:lnTo>
                <a:lnTo>
                  <a:pt x="29835" y="0"/>
                </a:lnTo>
                <a:lnTo>
                  <a:pt x="15333" y="0"/>
                </a:lnTo>
                <a:lnTo>
                  <a:pt x="10246" y="1425"/>
                </a:lnTo>
                <a:lnTo>
                  <a:pt x="5919" y="4278"/>
                </a:lnTo>
                <a:lnTo>
                  <a:pt x="2876" y="6179"/>
                </a:lnTo>
                <a:lnTo>
                  <a:pt x="3280" y="15711"/>
                </a:lnTo>
                <a:lnTo>
                  <a:pt x="9366" y="11266"/>
                </a:lnTo>
                <a:lnTo>
                  <a:pt x="27101" y="11266"/>
                </a:lnTo>
                <a:lnTo>
                  <a:pt x="33187" y="15474"/>
                </a:lnTo>
                <a:lnTo>
                  <a:pt x="36515" y="23888"/>
                </a:lnTo>
                <a:lnTo>
                  <a:pt x="38275" y="28262"/>
                </a:lnTo>
                <a:lnTo>
                  <a:pt x="39154" y="33492"/>
                </a:lnTo>
                <a:lnTo>
                  <a:pt x="39154" y="49560"/>
                </a:lnTo>
                <a:lnTo>
                  <a:pt x="37169" y="57059"/>
                </a:lnTo>
                <a:lnTo>
                  <a:pt x="33199" y="62075"/>
                </a:lnTo>
                <a:lnTo>
                  <a:pt x="29229" y="67090"/>
                </a:lnTo>
                <a:lnTo>
                  <a:pt x="24248" y="69599"/>
                </a:lnTo>
                <a:lnTo>
                  <a:pt x="9414" y="69599"/>
                </a:lnTo>
                <a:lnTo>
                  <a:pt x="3328" y="65653"/>
                </a:lnTo>
                <a:lnTo>
                  <a:pt x="0" y="57761"/>
                </a:lnTo>
                <a:lnTo>
                  <a:pt x="665" y="73140"/>
                </a:lnTo>
                <a:lnTo>
                  <a:pt x="3209" y="75588"/>
                </a:lnTo>
                <a:lnTo>
                  <a:pt x="5491" y="77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6551706" y="693411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6608925" y="716157"/>
            <a:ext cx="65679" cy="71289"/>
          </a:xfrm>
          <a:custGeom>
            <a:avLst/>
            <a:gdLst/>
            <a:ahLst/>
            <a:cxnLst/>
            <a:rect l="l" t="t" r="r" b="b"/>
            <a:pathLst>
              <a:path w="72247" h="80794">
                <a:moveTo>
                  <a:pt x="2210" y="45614"/>
                </a:moveTo>
                <a:lnTo>
                  <a:pt x="0" y="51105"/>
                </a:lnTo>
                <a:lnTo>
                  <a:pt x="0" y="64655"/>
                </a:lnTo>
                <a:lnTo>
                  <a:pt x="2246" y="70038"/>
                </a:lnTo>
                <a:lnTo>
                  <a:pt x="6739" y="74340"/>
                </a:lnTo>
                <a:lnTo>
                  <a:pt x="11232" y="78643"/>
                </a:lnTo>
                <a:lnTo>
                  <a:pt x="17021" y="80794"/>
                </a:lnTo>
                <a:lnTo>
                  <a:pt x="14763" y="64535"/>
                </a:lnTo>
                <a:lnTo>
                  <a:pt x="13408" y="61612"/>
                </a:lnTo>
                <a:lnTo>
                  <a:pt x="13408" y="53006"/>
                </a:lnTo>
                <a:lnTo>
                  <a:pt x="15381" y="49442"/>
                </a:lnTo>
                <a:lnTo>
                  <a:pt x="19327" y="47207"/>
                </a:lnTo>
                <a:lnTo>
                  <a:pt x="21657" y="45876"/>
                </a:lnTo>
                <a:lnTo>
                  <a:pt x="25152" y="44902"/>
                </a:lnTo>
                <a:lnTo>
                  <a:pt x="29811" y="44283"/>
                </a:lnTo>
                <a:lnTo>
                  <a:pt x="37585" y="43285"/>
                </a:lnTo>
                <a:lnTo>
                  <a:pt x="42387" y="42525"/>
                </a:lnTo>
                <a:lnTo>
                  <a:pt x="44860" y="41859"/>
                </a:lnTo>
                <a:lnTo>
                  <a:pt x="47332" y="41193"/>
                </a:lnTo>
                <a:lnTo>
                  <a:pt x="50922" y="39363"/>
                </a:lnTo>
                <a:lnTo>
                  <a:pt x="50922" y="57595"/>
                </a:lnTo>
                <a:lnTo>
                  <a:pt x="47356" y="63275"/>
                </a:lnTo>
                <a:lnTo>
                  <a:pt x="40295" y="77015"/>
                </a:lnTo>
                <a:lnTo>
                  <a:pt x="45193" y="74495"/>
                </a:lnTo>
                <a:lnTo>
                  <a:pt x="48949" y="71524"/>
                </a:lnTo>
                <a:lnTo>
                  <a:pt x="51564" y="68101"/>
                </a:lnTo>
                <a:lnTo>
                  <a:pt x="51992" y="71143"/>
                </a:lnTo>
                <a:lnTo>
                  <a:pt x="53775" y="75161"/>
                </a:lnTo>
                <a:lnTo>
                  <a:pt x="55772" y="78298"/>
                </a:lnTo>
                <a:lnTo>
                  <a:pt x="58981" y="79868"/>
                </a:lnTo>
                <a:lnTo>
                  <a:pt x="65210" y="79868"/>
                </a:lnTo>
                <a:lnTo>
                  <a:pt x="68728" y="79511"/>
                </a:lnTo>
                <a:lnTo>
                  <a:pt x="72247" y="78584"/>
                </a:lnTo>
                <a:lnTo>
                  <a:pt x="72247" y="69100"/>
                </a:lnTo>
                <a:lnTo>
                  <a:pt x="70678" y="69349"/>
                </a:lnTo>
                <a:lnTo>
                  <a:pt x="68039" y="69528"/>
                </a:lnTo>
                <a:lnTo>
                  <a:pt x="64580" y="68315"/>
                </a:lnTo>
                <a:lnTo>
                  <a:pt x="63760" y="65106"/>
                </a:lnTo>
                <a:lnTo>
                  <a:pt x="63760" y="13881"/>
                </a:lnTo>
                <a:lnTo>
                  <a:pt x="60978" y="8557"/>
                </a:lnTo>
                <a:lnTo>
                  <a:pt x="55415" y="5134"/>
                </a:lnTo>
                <a:lnTo>
                  <a:pt x="49805" y="1711"/>
                </a:lnTo>
                <a:lnTo>
                  <a:pt x="42506" y="0"/>
                </a:lnTo>
                <a:lnTo>
                  <a:pt x="25770" y="0"/>
                </a:lnTo>
                <a:lnTo>
                  <a:pt x="18959" y="1842"/>
                </a:lnTo>
                <a:lnTo>
                  <a:pt x="13087" y="5526"/>
                </a:lnTo>
                <a:lnTo>
                  <a:pt x="7215" y="9210"/>
                </a:lnTo>
                <a:lnTo>
                  <a:pt x="4160" y="15759"/>
                </a:lnTo>
                <a:lnTo>
                  <a:pt x="3922" y="25172"/>
                </a:lnTo>
                <a:lnTo>
                  <a:pt x="15904" y="25172"/>
                </a:lnTo>
                <a:lnTo>
                  <a:pt x="16379" y="21226"/>
                </a:lnTo>
                <a:lnTo>
                  <a:pt x="17402" y="18255"/>
                </a:lnTo>
                <a:lnTo>
                  <a:pt x="18970" y="16258"/>
                </a:lnTo>
                <a:lnTo>
                  <a:pt x="21776" y="12645"/>
                </a:lnTo>
                <a:lnTo>
                  <a:pt x="26531" y="10839"/>
                </a:lnTo>
                <a:lnTo>
                  <a:pt x="39035" y="10839"/>
                </a:lnTo>
                <a:lnTo>
                  <a:pt x="43493" y="11825"/>
                </a:lnTo>
                <a:lnTo>
                  <a:pt x="46607" y="13798"/>
                </a:lnTo>
                <a:lnTo>
                  <a:pt x="49721" y="15771"/>
                </a:lnTo>
                <a:lnTo>
                  <a:pt x="51279" y="18944"/>
                </a:lnTo>
                <a:lnTo>
                  <a:pt x="51279" y="25457"/>
                </a:lnTo>
                <a:lnTo>
                  <a:pt x="50423" y="28238"/>
                </a:lnTo>
                <a:lnTo>
                  <a:pt x="47451" y="31566"/>
                </a:lnTo>
                <a:lnTo>
                  <a:pt x="44503" y="31947"/>
                </a:lnTo>
                <a:lnTo>
                  <a:pt x="24034" y="34513"/>
                </a:lnTo>
                <a:lnTo>
                  <a:pt x="16855" y="35417"/>
                </a:lnTo>
                <a:lnTo>
                  <a:pt x="11054" y="37817"/>
                </a:lnTo>
                <a:lnTo>
                  <a:pt x="6632" y="41716"/>
                </a:lnTo>
                <a:lnTo>
                  <a:pt x="2210" y="45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6622347" y="771990"/>
            <a:ext cx="29630" cy="15458"/>
          </a:xfrm>
          <a:custGeom>
            <a:avLst/>
            <a:gdLst/>
            <a:ahLst/>
            <a:cxnLst/>
            <a:rect l="l" t="t" r="r" b="b"/>
            <a:pathLst>
              <a:path w="32593" h="17519">
                <a:moveTo>
                  <a:pt x="32593" y="0"/>
                </a:moveTo>
                <a:lnTo>
                  <a:pt x="25461" y="3470"/>
                </a:lnTo>
                <a:lnTo>
                  <a:pt x="21229" y="5563"/>
                </a:lnTo>
                <a:lnTo>
                  <a:pt x="16855" y="6608"/>
                </a:lnTo>
                <a:lnTo>
                  <a:pt x="8628" y="6608"/>
                </a:lnTo>
                <a:lnTo>
                  <a:pt x="5420" y="5539"/>
                </a:lnTo>
                <a:lnTo>
                  <a:pt x="2710" y="3399"/>
                </a:lnTo>
                <a:lnTo>
                  <a:pt x="0" y="1259"/>
                </a:lnTo>
                <a:lnTo>
                  <a:pt x="2258" y="17519"/>
                </a:lnTo>
                <a:lnTo>
                  <a:pt x="15238" y="17519"/>
                </a:lnTo>
                <a:lnTo>
                  <a:pt x="20635" y="16259"/>
                </a:lnTo>
                <a:lnTo>
                  <a:pt x="25532" y="13739"/>
                </a:lnTo>
                <a:lnTo>
                  <a:pt x="325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6695785" y="692752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571904" y="698980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09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1" y="86998"/>
                </a:lnTo>
                <a:lnTo>
                  <a:pt x="23321" y="84313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5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467409" y="718108"/>
            <a:ext cx="16597" cy="93941"/>
          </a:xfrm>
          <a:custGeom>
            <a:avLst/>
            <a:gdLst/>
            <a:ahLst/>
            <a:cxnLst/>
            <a:rect l="l" t="t" r="r" b="b"/>
            <a:pathLst>
              <a:path w="18257" h="106466">
                <a:moveTo>
                  <a:pt x="12837" y="106466"/>
                </a:moveTo>
                <a:lnTo>
                  <a:pt x="12837" y="67459"/>
                </a:lnTo>
                <a:lnTo>
                  <a:pt x="15642" y="70930"/>
                </a:lnTo>
                <a:lnTo>
                  <a:pt x="14977" y="55550"/>
                </a:lnTo>
                <a:lnTo>
                  <a:pt x="13217" y="51414"/>
                </a:lnTo>
                <a:lnTo>
                  <a:pt x="12338" y="46398"/>
                </a:lnTo>
                <a:lnTo>
                  <a:pt x="12338" y="33183"/>
                </a:lnTo>
                <a:lnTo>
                  <a:pt x="13217" y="27145"/>
                </a:lnTo>
                <a:lnTo>
                  <a:pt x="14977" y="22391"/>
                </a:lnTo>
                <a:lnTo>
                  <a:pt x="18257" y="13501"/>
                </a:lnTo>
                <a:lnTo>
                  <a:pt x="17853" y="3969"/>
                </a:lnTo>
                <a:lnTo>
                  <a:pt x="15048" y="6655"/>
                </a:lnTo>
                <a:lnTo>
                  <a:pt x="12481" y="10125"/>
                </a:lnTo>
                <a:lnTo>
                  <a:pt x="12481" y="0"/>
                </a:lnTo>
                <a:lnTo>
                  <a:pt x="0" y="0"/>
                </a:lnTo>
                <a:lnTo>
                  <a:pt x="0" y="106466"/>
                </a:lnTo>
                <a:lnTo>
                  <a:pt x="12837" y="1064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108000" y="759950"/>
            <a:ext cx="38630" cy="27685"/>
          </a:xfrm>
          <a:custGeom>
            <a:avLst/>
            <a:gdLst/>
            <a:ahLst/>
            <a:cxnLst/>
            <a:rect l="l" t="t" r="r" b="b"/>
            <a:pathLst>
              <a:path w="42493" h="31376">
                <a:moveTo>
                  <a:pt x="0" y="22086"/>
                </a:moveTo>
                <a:lnTo>
                  <a:pt x="10471" y="29053"/>
                </a:lnTo>
                <a:lnTo>
                  <a:pt x="23771" y="31376"/>
                </a:lnTo>
                <a:lnTo>
                  <a:pt x="29700" y="31052"/>
                </a:lnTo>
                <a:lnTo>
                  <a:pt x="42411" y="27295"/>
                </a:lnTo>
                <a:lnTo>
                  <a:pt x="42493" y="10660"/>
                </a:lnTo>
                <a:lnTo>
                  <a:pt x="39331" y="17102"/>
                </a:lnTo>
                <a:lnTo>
                  <a:pt x="33494" y="20323"/>
                </a:lnTo>
                <a:lnTo>
                  <a:pt x="17234" y="20323"/>
                </a:lnTo>
                <a:lnTo>
                  <a:pt x="11576" y="17613"/>
                </a:lnTo>
                <a:lnTo>
                  <a:pt x="8009" y="12193"/>
                </a:lnTo>
                <a:lnTo>
                  <a:pt x="4443" y="6774"/>
                </a:lnTo>
                <a:lnTo>
                  <a:pt x="2660" y="0"/>
                </a:lnTo>
                <a:lnTo>
                  <a:pt x="0" y="220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830521" y="698980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10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2" y="86998"/>
                </a:lnTo>
                <a:lnTo>
                  <a:pt x="23321" y="84313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663652" y="692751"/>
            <a:ext cx="75470" cy="92431"/>
          </a:xfrm>
          <a:custGeom>
            <a:avLst/>
            <a:gdLst/>
            <a:ahLst/>
            <a:cxnLst/>
            <a:rect l="l" t="t" r="r" b="b"/>
            <a:pathLst>
              <a:path w="83017" h="104755">
                <a:moveTo>
                  <a:pt x="14193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900" y="17043"/>
                </a:lnTo>
                <a:lnTo>
                  <a:pt x="68609" y="22130"/>
                </a:lnTo>
                <a:lnTo>
                  <a:pt x="72913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1" y="39648"/>
                </a:lnTo>
                <a:lnTo>
                  <a:pt x="83017" y="34514"/>
                </a:lnTo>
                <a:lnTo>
                  <a:pt x="83017" y="28238"/>
                </a:lnTo>
                <a:lnTo>
                  <a:pt x="82810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3" y="104755"/>
                </a:lnTo>
                <a:lnTo>
                  <a:pt x="14193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5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3" y="47991"/>
                </a:lnTo>
                <a:lnTo>
                  <a:pt x="14193" y="12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720741" y="712277"/>
            <a:ext cx="22011" cy="72904"/>
          </a:xfrm>
          <a:custGeom>
            <a:avLst/>
            <a:gdLst/>
            <a:ahLst/>
            <a:cxnLst/>
            <a:rect l="l" t="t" r="r" b="b"/>
            <a:pathLst>
              <a:path w="24212" h="82624">
                <a:moveTo>
                  <a:pt x="5146" y="74946"/>
                </a:moveTo>
                <a:lnTo>
                  <a:pt x="5384" y="77704"/>
                </a:lnTo>
                <a:lnTo>
                  <a:pt x="5669" y="79130"/>
                </a:lnTo>
                <a:lnTo>
                  <a:pt x="6811" y="82624"/>
                </a:lnTo>
                <a:lnTo>
                  <a:pt x="24212" y="82624"/>
                </a:lnTo>
                <a:lnTo>
                  <a:pt x="24212" y="80271"/>
                </a:lnTo>
                <a:lnTo>
                  <a:pt x="20504" y="77181"/>
                </a:lnTo>
                <a:lnTo>
                  <a:pt x="19648" y="73853"/>
                </a:lnTo>
                <a:lnTo>
                  <a:pt x="19125" y="71904"/>
                </a:lnTo>
                <a:lnTo>
                  <a:pt x="18792" y="68932"/>
                </a:lnTo>
                <a:lnTo>
                  <a:pt x="18649" y="64940"/>
                </a:lnTo>
                <a:lnTo>
                  <a:pt x="18150" y="50891"/>
                </a:lnTo>
                <a:lnTo>
                  <a:pt x="17913" y="44806"/>
                </a:lnTo>
                <a:lnTo>
                  <a:pt x="16759" y="40408"/>
                </a:lnTo>
                <a:lnTo>
                  <a:pt x="14691" y="37699"/>
                </a:lnTo>
                <a:lnTo>
                  <a:pt x="12623" y="34989"/>
                </a:lnTo>
                <a:lnTo>
                  <a:pt x="9544" y="32802"/>
                </a:lnTo>
                <a:lnTo>
                  <a:pt x="5455" y="31138"/>
                </a:lnTo>
                <a:lnTo>
                  <a:pt x="10115" y="28714"/>
                </a:lnTo>
                <a:lnTo>
                  <a:pt x="5812" y="0"/>
                </a:lnTo>
                <a:lnTo>
                  <a:pt x="5812" y="14404"/>
                </a:lnTo>
                <a:lnTo>
                  <a:pt x="3875" y="19205"/>
                </a:lnTo>
                <a:lnTo>
                  <a:pt x="0" y="21868"/>
                </a:lnTo>
                <a:lnTo>
                  <a:pt x="1223" y="41953"/>
                </a:lnTo>
                <a:lnTo>
                  <a:pt x="3768" y="46541"/>
                </a:lnTo>
                <a:lnTo>
                  <a:pt x="4100" y="53387"/>
                </a:lnTo>
                <a:lnTo>
                  <a:pt x="4956" y="70858"/>
                </a:lnTo>
                <a:lnTo>
                  <a:pt x="5146" y="74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756239" y="716283"/>
            <a:ext cx="63409" cy="71289"/>
          </a:xfrm>
          <a:custGeom>
            <a:avLst/>
            <a:gdLst/>
            <a:ahLst/>
            <a:cxnLst/>
            <a:rect l="l" t="t" r="r" b="b"/>
            <a:pathLst>
              <a:path w="69750" h="80794">
                <a:moveTo>
                  <a:pt x="24462" y="13323"/>
                </a:moveTo>
                <a:lnTo>
                  <a:pt x="29407" y="11195"/>
                </a:lnTo>
                <a:lnTo>
                  <a:pt x="43528" y="11195"/>
                </a:lnTo>
                <a:lnTo>
                  <a:pt x="49401" y="14285"/>
                </a:lnTo>
                <a:lnTo>
                  <a:pt x="52919" y="20465"/>
                </a:lnTo>
                <a:lnTo>
                  <a:pt x="54820" y="23793"/>
                </a:lnTo>
                <a:lnTo>
                  <a:pt x="56033" y="28239"/>
                </a:lnTo>
                <a:lnTo>
                  <a:pt x="56556" y="33800"/>
                </a:lnTo>
                <a:lnTo>
                  <a:pt x="14121" y="33800"/>
                </a:lnTo>
                <a:lnTo>
                  <a:pt x="14359" y="27240"/>
                </a:lnTo>
                <a:lnTo>
                  <a:pt x="9984" y="11480"/>
                </a:lnTo>
                <a:lnTo>
                  <a:pt x="6490" y="16188"/>
                </a:lnTo>
                <a:lnTo>
                  <a:pt x="1622" y="27650"/>
                </a:lnTo>
                <a:lnTo>
                  <a:pt x="0" y="41359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0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4" y="79653"/>
                </a:lnTo>
                <a:lnTo>
                  <a:pt x="50328" y="78322"/>
                </a:lnTo>
                <a:lnTo>
                  <a:pt x="55153" y="75755"/>
                </a:lnTo>
                <a:lnTo>
                  <a:pt x="59053" y="71951"/>
                </a:lnTo>
                <a:lnTo>
                  <a:pt x="61382" y="69765"/>
                </a:lnTo>
                <a:lnTo>
                  <a:pt x="63486" y="66948"/>
                </a:lnTo>
                <a:lnTo>
                  <a:pt x="65364" y="63501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0" y="54124"/>
                </a:lnTo>
                <a:lnTo>
                  <a:pt x="56057" y="54124"/>
                </a:lnTo>
                <a:lnTo>
                  <a:pt x="55106" y="57500"/>
                </a:lnTo>
                <a:lnTo>
                  <a:pt x="53489" y="60470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8"/>
                </a:lnTo>
                <a:lnTo>
                  <a:pt x="19256" y="62645"/>
                </a:lnTo>
                <a:lnTo>
                  <a:pt x="15832" y="57963"/>
                </a:lnTo>
                <a:lnTo>
                  <a:pt x="14002" y="51747"/>
                </a:lnTo>
                <a:lnTo>
                  <a:pt x="13764" y="43998"/>
                </a:lnTo>
                <a:lnTo>
                  <a:pt x="69750" y="43998"/>
                </a:lnTo>
                <a:lnTo>
                  <a:pt x="69750" y="36296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1" y="9650"/>
                </a:lnTo>
                <a:lnTo>
                  <a:pt x="56936" y="6358"/>
                </a:lnTo>
                <a:lnTo>
                  <a:pt x="51849" y="3814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765317" y="716405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09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870524" y="717794"/>
            <a:ext cx="55888" cy="69213"/>
          </a:xfrm>
          <a:custGeom>
            <a:avLst/>
            <a:gdLst/>
            <a:ahLst/>
            <a:cxnLst/>
            <a:rect l="l" t="t" r="r" b="b"/>
            <a:pathLst>
              <a:path w="61477" h="78441">
                <a:moveTo>
                  <a:pt x="13122" y="0"/>
                </a:moveTo>
                <a:lnTo>
                  <a:pt x="0" y="0"/>
                </a:lnTo>
                <a:lnTo>
                  <a:pt x="0" y="58427"/>
                </a:lnTo>
                <a:lnTo>
                  <a:pt x="1069" y="63632"/>
                </a:lnTo>
                <a:lnTo>
                  <a:pt x="3209" y="67531"/>
                </a:lnTo>
                <a:lnTo>
                  <a:pt x="7155" y="74804"/>
                </a:lnTo>
                <a:lnTo>
                  <a:pt x="14573" y="78441"/>
                </a:lnTo>
                <a:lnTo>
                  <a:pt x="32450" y="78441"/>
                </a:lnTo>
                <a:lnTo>
                  <a:pt x="38394" y="76444"/>
                </a:lnTo>
                <a:lnTo>
                  <a:pt x="43291" y="72451"/>
                </a:lnTo>
                <a:lnTo>
                  <a:pt x="45763" y="70455"/>
                </a:lnTo>
                <a:lnTo>
                  <a:pt x="47831" y="68006"/>
                </a:lnTo>
                <a:lnTo>
                  <a:pt x="49495" y="65106"/>
                </a:lnTo>
                <a:lnTo>
                  <a:pt x="49353" y="76373"/>
                </a:lnTo>
                <a:lnTo>
                  <a:pt x="61477" y="76373"/>
                </a:lnTo>
                <a:lnTo>
                  <a:pt x="61477" y="0"/>
                </a:lnTo>
                <a:lnTo>
                  <a:pt x="48639" y="0"/>
                </a:lnTo>
                <a:lnTo>
                  <a:pt x="48639" y="44973"/>
                </a:lnTo>
                <a:lnTo>
                  <a:pt x="47760" y="50844"/>
                </a:lnTo>
                <a:lnTo>
                  <a:pt x="46001" y="55123"/>
                </a:lnTo>
                <a:lnTo>
                  <a:pt x="42768" y="63110"/>
                </a:lnTo>
                <a:lnTo>
                  <a:pt x="36682" y="67103"/>
                </a:lnTo>
                <a:lnTo>
                  <a:pt x="21514" y="67103"/>
                </a:lnTo>
                <a:lnTo>
                  <a:pt x="17259" y="64821"/>
                </a:lnTo>
                <a:lnTo>
                  <a:pt x="14977" y="60257"/>
                </a:lnTo>
                <a:lnTo>
                  <a:pt x="13741" y="57785"/>
                </a:lnTo>
                <a:lnTo>
                  <a:pt x="13122" y="54600"/>
                </a:lnTo>
                <a:lnTo>
                  <a:pt x="131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948565" y="716283"/>
            <a:ext cx="33780" cy="68898"/>
          </a:xfrm>
          <a:custGeom>
            <a:avLst/>
            <a:gdLst/>
            <a:ahLst/>
            <a:cxnLst/>
            <a:rect l="l" t="t" r="r" b="b"/>
            <a:pathLst>
              <a:path w="37158" h="78084">
                <a:moveTo>
                  <a:pt x="0" y="1711"/>
                </a:moveTo>
                <a:lnTo>
                  <a:pt x="0" y="78084"/>
                </a:lnTo>
                <a:lnTo>
                  <a:pt x="12838" y="78084"/>
                </a:lnTo>
                <a:lnTo>
                  <a:pt x="12838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5" y="15628"/>
                </a:lnTo>
                <a:lnTo>
                  <a:pt x="26484" y="13549"/>
                </a:lnTo>
                <a:lnTo>
                  <a:pt x="34411" y="13572"/>
                </a:lnTo>
                <a:lnTo>
                  <a:pt x="37158" y="13905"/>
                </a:lnTo>
                <a:lnTo>
                  <a:pt x="37158" y="356"/>
                </a:lnTo>
                <a:lnTo>
                  <a:pt x="35779" y="213"/>
                </a:lnTo>
                <a:lnTo>
                  <a:pt x="33021" y="0"/>
                </a:lnTo>
                <a:lnTo>
                  <a:pt x="27934" y="0"/>
                </a:lnTo>
                <a:lnTo>
                  <a:pt x="23441" y="1842"/>
                </a:lnTo>
                <a:lnTo>
                  <a:pt x="19541" y="5526"/>
                </a:lnTo>
                <a:lnTo>
                  <a:pt x="15642" y="9210"/>
                </a:lnTo>
                <a:lnTo>
                  <a:pt x="13194" y="12336"/>
                </a:lnTo>
                <a:lnTo>
                  <a:pt x="12195" y="14903"/>
                </a:lnTo>
                <a:lnTo>
                  <a:pt x="12195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992503" y="716283"/>
            <a:ext cx="56602" cy="68898"/>
          </a:xfrm>
          <a:custGeom>
            <a:avLst/>
            <a:gdLst/>
            <a:ahLst/>
            <a:cxnLst/>
            <a:rect l="l" t="t" r="r" b="b"/>
            <a:pathLst>
              <a:path w="62262" h="78084">
                <a:moveTo>
                  <a:pt x="12837" y="78084"/>
                </a:moveTo>
                <a:lnTo>
                  <a:pt x="12837" y="33087"/>
                </a:lnTo>
                <a:lnTo>
                  <a:pt x="13158" y="29248"/>
                </a:lnTo>
                <a:lnTo>
                  <a:pt x="13800" y="26562"/>
                </a:lnTo>
                <a:lnTo>
                  <a:pt x="14442" y="23876"/>
                </a:lnTo>
                <a:lnTo>
                  <a:pt x="15833" y="21274"/>
                </a:lnTo>
                <a:lnTo>
                  <a:pt x="17972" y="18753"/>
                </a:lnTo>
                <a:lnTo>
                  <a:pt x="20635" y="15617"/>
                </a:lnTo>
                <a:lnTo>
                  <a:pt x="23725" y="13525"/>
                </a:lnTo>
                <a:lnTo>
                  <a:pt x="27244" y="12479"/>
                </a:lnTo>
                <a:lnTo>
                  <a:pt x="29193" y="11861"/>
                </a:lnTo>
                <a:lnTo>
                  <a:pt x="31689" y="11551"/>
                </a:lnTo>
                <a:lnTo>
                  <a:pt x="40723" y="11551"/>
                </a:lnTo>
                <a:lnTo>
                  <a:pt x="44859" y="13929"/>
                </a:lnTo>
                <a:lnTo>
                  <a:pt x="47142" y="18683"/>
                </a:lnTo>
                <a:lnTo>
                  <a:pt x="48521" y="21535"/>
                </a:lnTo>
                <a:lnTo>
                  <a:pt x="49210" y="25291"/>
                </a:lnTo>
                <a:lnTo>
                  <a:pt x="49210" y="78084"/>
                </a:lnTo>
                <a:lnTo>
                  <a:pt x="62262" y="78084"/>
                </a:lnTo>
                <a:lnTo>
                  <a:pt x="62262" y="21393"/>
                </a:lnTo>
                <a:lnTo>
                  <a:pt x="61215" y="15474"/>
                </a:lnTo>
                <a:lnTo>
                  <a:pt x="59124" y="11337"/>
                </a:lnTo>
                <a:lnTo>
                  <a:pt x="55320" y="3779"/>
                </a:lnTo>
                <a:lnTo>
                  <a:pt x="47998" y="0"/>
                </a:lnTo>
                <a:lnTo>
                  <a:pt x="32212" y="0"/>
                </a:lnTo>
                <a:lnTo>
                  <a:pt x="27719" y="974"/>
                </a:lnTo>
                <a:lnTo>
                  <a:pt x="23678" y="2923"/>
                </a:lnTo>
                <a:lnTo>
                  <a:pt x="19636" y="4872"/>
                </a:lnTo>
                <a:lnTo>
                  <a:pt x="15809" y="8081"/>
                </a:lnTo>
                <a:lnTo>
                  <a:pt x="12195" y="12550"/>
                </a:lnTo>
                <a:lnTo>
                  <a:pt x="12195" y="1711"/>
                </a:lnTo>
                <a:lnTo>
                  <a:pt x="0" y="1711"/>
                </a:lnTo>
                <a:lnTo>
                  <a:pt x="0" y="78084"/>
                </a:lnTo>
                <a:lnTo>
                  <a:pt x="12837" y="7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6098424" y="715843"/>
            <a:ext cx="64706" cy="68191"/>
          </a:xfrm>
          <a:custGeom>
            <a:avLst/>
            <a:gdLst/>
            <a:ahLst/>
            <a:cxnLst/>
            <a:rect l="l" t="t" r="r" b="b"/>
            <a:pathLst>
              <a:path w="71177" h="77283">
                <a:moveTo>
                  <a:pt x="62191" y="69313"/>
                </a:moveTo>
                <a:lnTo>
                  <a:pt x="65450" y="64192"/>
                </a:lnTo>
                <a:lnTo>
                  <a:pt x="69746" y="52515"/>
                </a:lnTo>
                <a:lnTo>
                  <a:pt x="71177" y="38793"/>
                </a:lnTo>
                <a:lnTo>
                  <a:pt x="70874" y="32474"/>
                </a:lnTo>
                <a:lnTo>
                  <a:pt x="67672" y="19570"/>
                </a:lnTo>
                <a:lnTo>
                  <a:pt x="60979" y="9840"/>
                </a:lnTo>
                <a:lnTo>
                  <a:pt x="48969" y="2204"/>
                </a:lnTo>
                <a:lnTo>
                  <a:pt x="36016" y="0"/>
                </a:lnTo>
                <a:lnTo>
                  <a:pt x="32396" y="144"/>
                </a:lnTo>
                <a:lnTo>
                  <a:pt x="19763" y="3530"/>
                </a:lnTo>
                <a:lnTo>
                  <a:pt x="9771" y="11410"/>
                </a:lnTo>
                <a:lnTo>
                  <a:pt x="6086" y="16567"/>
                </a:lnTo>
                <a:lnTo>
                  <a:pt x="1521" y="28098"/>
                </a:lnTo>
                <a:lnTo>
                  <a:pt x="0" y="42073"/>
                </a:lnTo>
                <a:lnTo>
                  <a:pt x="225" y="47502"/>
                </a:lnTo>
                <a:lnTo>
                  <a:pt x="3097" y="60405"/>
                </a:lnTo>
                <a:lnTo>
                  <a:pt x="9271" y="70704"/>
                </a:lnTo>
                <a:lnTo>
                  <a:pt x="10533" y="72075"/>
                </a:lnTo>
                <a:lnTo>
                  <a:pt x="13194" y="49988"/>
                </a:lnTo>
                <a:lnTo>
                  <a:pt x="13194" y="33397"/>
                </a:lnTo>
                <a:lnTo>
                  <a:pt x="14977" y="26170"/>
                </a:lnTo>
                <a:lnTo>
                  <a:pt x="18543" y="20180"/>
                </a:lnTo>
                <a:lnTo>
                  <a:pt x="22109" y="14190"/>
                </a:lnTo>
                <a:lnTo>
                  <a:pt x="27815" y="11195"/>
                </a:lnTo>
                <a:lnTo>
                  <a:pt x="44504" y="11195"/>
                </a:lnTo>
                <a:lnTo>
                  <a:pt x="50732" y="14714"/>
                </a:lnTo>
                <a:lnTo>
                  <a:pt x="54346" y="21749"/>
                </a:lnTo>
                <a:lnTo>
                  <a:pt x="56628" y="26218"/>
                </a:lnTo>
                <a:lnTo>
                  <a:pt x="57769" y="32018"/>
                </a:lnTo>
                <a:lnTo>
                  <a:pt x="57769" y="47041"/>
                </a:lnTo>
                <a:lnTo>
                  <a:pt x="56188" y="54208"/>
                </a:lnTo>
                <a:lnTo>
                  <a:pt x="53026" y="60649"/>
                </a:lnTo>
                <a:lnTo>
                  <a:pt x="52945" y="77283"/>
                </a:lnTo>
                <a:lnTo>
                  <a:pt x="62191" y="69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180615" y="716283"/>
            <a:ext cx="56602" cy="68898"/>
          </a:xfrm>
          <a:custGeom>
            <a:avLst/>
            <a:gdLst/>
            <a:ahLst/>
            <a:cxnLst/>
            <a:rect l="l" t="t" r="r" b="b"/>
            <a:pathLst>
              <a:path w="62262" h="78084">
                <a:moveTo>
                  <a:pt x="12837" y="78084"/>
                </a:moveTo>
                <a:lnTo>
                  <a:pt x="12837" y="33087"/>
                </a:lnTo>
                <a:lnTo>
                  <a:pt x="13158" y="29248"/>
                </a:lnTo>
                <a:lnTo>
                  <a:pt x="13800" y="26562"/>
                </a:lnTo>
                <a:lnTo>
                  <a:pt x="14442" y="23876"/>
                </a:lnTo>
                <a:lnTo>
                  <a:pt x="15833" y="21274"/>
                </a:lnTo>
                <a:lnTo>
                  <a:pt x="17972" y="18753"/>
                </a:lnTo>
                <a:lnTo>
                  <a:pt x="20635" y="15617"/>
                </a:lnTo>
                <a:lnTo>
                  <a:pt x="23725" y="13525"/>
                </a:lnTo>
                <a:lnTo>
                  <a:pt x="27244" y="12479"/>
                </a:lnTo>
                <a:lnTo>
                  <a:pt x="29193" y="11861"/>
                </a:lnTo>
                <a:lnTo>
                  <a:pt x="31689" y="11551"/>
                </a:lnTo>
                <a:lnTo>
                  <a:pt x="40723" y="11551"/>
                </a:lnTo>
                <a:lnTo>
                  <a:pt x="44859" y="13929"/>
                </a:lnTo>
                <a:lnTo>
                  <a:pt x="47142" y="18683"/>
                </a:lnTo>
                <a:lnTo>
                  <a:pt x="48521" y="21535"/>
                </a:lnTo>
                <a:lnTo>
                  <a:pt x="49210" y="25291"/>
                </a:lnTo>
                <a:lnTo>
                  <a:pt x="49210" y="78084"/>
                </a:lnTo>
                <a:lnTo>
                  <a:pt x="62262" y="78084"/>
                </a:lnTo>
                <a:lnTo>
                  <a:pt x="62262" y="21393"/>
                </a:lnTo>
                <a:lnTo>
                  <a:pt x="61216" y="15474"/>
                </a:lnTo>
                <a:lnTo>
                  <a:pt x="59124" y="11337"/>
                </a:lnTo>
                <a:lnTo>
                  <a:pt x="55320" y="3779"/>
                </a:lnTo>
                <a:lnTo>
                  <a:pt x="47998" y="0"/>
                </a:lnTo>
                <a:lnTo>
                  <a:pt x="32212" y="0"/>
                </a:lnTo>
                <a:lnTo>
                  <a:pt x="27719" y="974"/>
                </a:lnTo>
                <a:lnTo>
                  <a:pt x="23678" y="2923"/>
                </a:lnTo>
                <a:lnTo>
                  <a:pt x="19636" y="4872"/>
                </a:lnTo>
                <a:lnTo>
                  <a:pt x="15809" y="8081"/>
                </a:lnTo>
                <a:lnTo>
                  <a:pt x="12195" y="12550"/>
                </a:lnTo>
                <a:lnTo>
                  <a:pt x="12195" y="1711"/>
                </a:lnTo>
                <a:lnTo>
                  <a:pt x="0" y="1711"/>
                </a:lnTo>
                <a:lnTo>
                  <a:pt x="0" y="78084"/>
                </a:lnTo>
                <a:lnTo>
                  <a:pt x="12837" y="7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6288546" y="690234"/>
            <a:ext cx="84482" cy="97339"/>
          </a:xfrm>
          <a:custGeom>
            <a:avLst/>
            <a:gdLst/>
            <a:ahLst/>
            <a:cxnLst/>
            <a:rect l="l" t="t" r="r" b="b"/>
            <a:pathLst>
              <a:path w="92930" h="110317">
                <a:moveTo>
                  <a:pt x="18301" y="32733"/>
                </a:moveTo>
                <a:lnTo>
                  <a:pt x="23999" y="23211"/>
                </a:lnTo>
                <a:lnTo>
                  <a:pt x="25326" y="21778"/>
                </a:lnTo>
                <a:lnTo>
                  <a:pt x="35869" y="14697"/>
                </a:lnTo>
                <a:lnTo>
                  <a:pt x="48996" y="12337"/>
                </a:lnTo>
                <a:lnTo>
                  <a:pt x="57460" y="12337"/>
                </a:lnTo>
                <a:lnTo>
                  <a:pt x="64033" y="14309"/>
                </a:lnTo>
                <a:lnTo>
                  <a:pt x="68716" y="18255"/>
                </a:lnTo>
                <a:lnTo>
                  <a:pt x="73399" y="22201"/>
                </a:lnTo>
                <a:lnTo>
                  <a:pt x="76526" y="27550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9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6"/>
                </a:lnTo>
                <a:lnTo>
                  <a:pt x="16331" y="99264"/>
                </a:lnTo>
                <a:lnTo>
                  <a:pt x="22098" y="103607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3"/>
                </a:lnTo>
                <a:lnTo>
                  <a:pt x="20226" y="81992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6387617" y="716157"/>
            <a:ext cx="65679" cy="71289"/>
          </a:xfrm>
          <a:custGeom>
            <a:avLst/>
            <a:gdLst/>
            <a:ahLst/>
            <a:cxnLst/>
            <a:rect l="l" t="t" r="r" b="b"/>
            <a:pathLst>
              <a:path w="72247" h="80794">
                <a:moveTo>
                  <a:pt x="2210" y="45614"/>
                </a:moveTo>
                <a:lnTo>
                  <a:pt x="0" y="51105"/>
                </a:lnTo>
                <a:lnTo>
                  <a:pt x="0" y="64654"/>
                </a:lnTo>
                <a:lnTo>
                  <a:pt x="2246" y="70038"/>
                </a:lnTo>
                <a:lnTo>
                  <a:pt x="6739" y="74340"/>
                </a:lnTo>
                <a:lnTo>
                  <a:pt x="11232" y="78643"/>
                </a:lnTo>
                <a:lnTo>
                  <a:pt x="17021" y="80794"/>
                </a:lnTo>
                <a:lnTo>
                  <a:pt x="14763" y="64535"/>
                </a:lnTo>
                <a:lnTo>
                  <a:pt x="13408" y="61611"/>
                </a:lnTo>
                <a:lnTo>
                  <a:pt x="13408" y="53006"/>
                </a:lnTo>
                <a:lnTo>
                  <a:pt x="15381" y="49441"/>
                </a:lnTo>
                <a:lnTo>
                  <a:pt x="19327" y="47207"/>
                </a:lnTo>
                <a:lnTo>
                  <a:pt x="21657" y="45876"/>
                </a:lnTo>
                <a:lnTo>
                  <a:pt x="25152" y="44901"/>
                </a:lnTo>
                <a:lnTo>
                  <a:pt x="29811" y="44283"/>
                </a:lnTo>
                <a:lnTo>
                  <a:pt x="37585" y="43285"/>
                </a:lnTo>
                <a:lnTo>
                  <a:pt x="42387" y="42524"/>
                </a:lnTo>
                <a:lnTo>
                  <a:pt x="44860" y="41858"/>
                </a:lnTo>
                <a:lnTo>
                  <a:pt x="47332" y="41193"/>
                </a:lnTo>
                <a:lnTo>
                  <a:pt x="50922" y="39362"/>
                </a:lnTo>
                <a:lnTo>
                  <a:pt x="50922" y="57595"/>
                </a:lnTo>
                <a:lnTo>
                  <a:pt x="47356" y="63275"/>
                </a:lnTo>
                <a:lnTo>
                  <a:pt x="40295" y="77015"/>
                </a:lnTo>
                <a:lnTo>
                  <a:pt x="45193" y="74495"/>
                </a:lnTo>
                <a:lnTo>
                  <a:pt x="48949" y="71523"/>
                </a:lnTo>
                <a:lnTo>
                  <a:pt x="51564" y="68101"/>
                </a:lnTo>
                <a:lnTo>
                  <a:pt x="51992" y="71143"/>
                </a:lnTo>
                <a:lnTo>
                  <a:pt x="53775" y="75160"/>
                </a:lnTo>
                <a:lnTo>
                  <a:pt x="55772" y="78298"/>
                </a:lnTo>
                <a:lnTo>
                  <a:pt x="58981" y="79867"/>
                </a:lnTo>
                <a:lnTo>
                  <a:pt x="65210" y="79867"/>
                </a:lnTo>
                <a:lnTo>
                  <a:pt x="68728" y="79511"/>
                </a:lnTo>
                <a:lnTo>
                  <a:pt x="72247" y="78584"/>
                </a:lnTo>
                <a:lnTo>
                  <a:pt x="72247" y="69099"/>
                </a:lnTo>
                <a:lnTo>
                  <a:pt x="70678" y="69349"/>
                </a:lnTo>
                <a:lnTo>
                  <a:pt x="68039" y="69527"/>
                </a:lnTo>
                <a:lnTo>
                  <a:pt x="64580" y="68315"/>
                </a:lnTo>
                <a:lnTo>
                  <a:pt x="63760" y="65106"/>
                </a:lnTo>
                <a:lnTo>
                  <a:pt x="63760" y="13881"/>
                </a:lnTo>
                <a:lnTo>
                  <a:pt x="60978" y="8557"/>
                </a:lnTo>
                <a:lnTo>
                  <a:pt x="55415" y="5134"/>
                </a:lnTo>
                <a:lnTo>
                  <a:pt x="49805" y="1711"/>
                </a:lnTo>
                <a:lnTo>
                  <a:pt x="42506" y="0"/>
                </a:lnTo>
                <a:lnTo>
                  <a:pt x="25770" y="0"/>
                </a:lnTo>
                <a:lnTo>
                  <a:pt x="18959" y="1842"/>
                </a:lnTo>
                <a:lnTo>
                  <a:pt x="13087" y="5526"/>
                </a:lnTo>
                <a:lnTo>
                  <a:pt x="7215" y="9210"/>
                </a:lnTo>
                <a:lnTo>
                  <a:pt x="4160" y="15759"/>
                </a:lnTo>
                <a:lnTo>
                  <a:pt x="3922" y="25172"/>
                </a:lnTo>
                <a:lnTo>
                  <a:pt x="15904" y="25172"/>
                </a:lnTo>
                <a:lnTo>
                  <a:pt x="16379" y="21226"/>
                </a:lnTo>
                <a:lnTo>
                  <a:pt x="17402" y="18255"/>
                </a:lnTo>
                <a:lnTo>
                  <a:pt x="18970" y="16258"/>
                </a:lnTo>
                <a:lnTo>
                  <a:pt x="21776" y="12645"/>
                </a:lnTo>
                <a:lnTo>
                  <a:pt x="26531" y="10838"/>
                </a:lnTo>
                <a:lnTo>
                  <a:pt x="39035" y="10838"/>
                </a:lnTo>
                <a:lnTo>
                  <a:pt x="43493" y="11825"/>
                </a:lnTo>
                <a:lnTo>
                  <a:pt x="46607" y="13798"/>
                </a:lnTo>
                <a:lnTo>
                  <a:pt x="49721" y="15771"/>
                </a:lnTo>
                <a:lnTo>
                  <a:pt x="51279" y="18944"/>
                </a:lnTo>
                <a:lnTo>
                  <a:pt x="51279" y="25457"/>
                </a:lnTo>
                <a:lnTo>
                  <a:pt x="50423" y="28238"/>
                </a:lnTo>
                <a:lnTo>
                  <a:pt x="47451" y="31566"/>
                </a:lnTo>
                <a:lnTo>
                  <a:pt x="44503" y="31947"/>
                </a:lnTo>
                <a:lnTo>
                  <a:pt x="24034" y="34513"/>
                </a:lnTo>
                <a:lnTo>
                  <a:pt x="16855" y="35417"/>
                </a:lnTo>
                <a:lnTo>
                  <a:pt x="11054" y="37817"/>
                </a:lnTo>
                <a:lnTo>
                  <a:pt x="6632" y="41716"/>
                </a:lnTo>
                <a:lnTo>
                  <a:pt x="2210" y="45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6401038" y="771990"/>
            <a:ext cx="29630" cy="15458"/>
          </a:xfrm>
          <a:custGeom>
            <a:avLst/>
            <a:gdLst/>
            <a:ahLst/>
            <a:cxnLst/>
            <a:rect l="l" t="t" r="r" b="b"/>
            <a:pathLst>
              <a:path w="32593" h="17519">
                <a:moveTo>
                  <a:pt x="32593" y="0"/>
                </a:moveTo>
                <a:lnTo>
                  <a:pt x="25461" y="3470"/>
                </a:lnTo>
                <a:lnTo>
                  <a:pt x="21229" y="5562"/>
                </a:lnTo>
                <a:lnTo>
                  <a:pt x="16855" y="6608"/>
                </a:lnTo>
                <a:lnTo>
                  <a:pt x="8628" y="6608"/>
                </a:lnTo>
                <a:lnTo>
                  <a:pt x="5420" y="5538"/>
                </a:lnTo>
                <a:lnTo>
                  <a:pt x="2710" y="3399"/>
                </a:lnTo>
                <a:lnTo>
                  <a:pt x="0" y="1259"/>
                </a:lnTo>
                <a:lnTo>
                  <a:pt x="2258" y="17519"/>
                </a:lnTo>
                <a:lnTo>
                  <a:pt x="15238" y="17519"/>
                </a:lnTo>
                <a:lnTo>
                  <a:pt x="20635" y="16259"/>
                </a:lnTo>
                <a:lnTo>
                  <a:pt x="25532" y="13739"/>
                </a:lnTo>
                <a:lnTo>
                  <a:pt x="325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656132" y="823627"/>
            <a:ext cx="451953" cy="92997"/>
          </a:xfrm>
          <a:custGeom>
            <a:avLst/>
            <a:gdLst/>
            <a:ahLst/>
            <a:cxnLst/>
            <a:rect l="l" t="t" r="r" b="b"/>
            <a:pathLst>
              <a:path w="497148" h="105397">
                <a:moveTo>
                  <a:pt x="259842" y="2650"/>
                </a:moveTo>
                <a:lnTo>
                  <a:pt x="252163" y="71"/>
                </a:lnTo>
                <a:lnTo>
                  <a:pt x="242369" y="71"/>
                </a:lnTo>
                <a:lnTo>
                  <a:pt x="235474" y="11837"/>
                </a:lnTo>
                <a:lnTo>
                  <a:pt x="247884" y="11837"/>
                </a:lnTo>
                <a:lnTo>
                  <a:pt x="252519" y="13430"/>
                </a:lnTo>
                <a:lnTo>
                  <a:pt x="255562" y="16615"/>
                </a:lnTo>
                <a:lnTo>
                  <a:pt x="258605" y="19800"/>
                </a:lnTo>
                <a:lnTo>
                  <a:pt x="260127" y="23295"/>
                </a:lnTo>
                <a:lnTo>
                  <a:pt x="260484" y="47920"/>
                </a:lnTo>
                <a:lnTo>
                  <a:pt x="264287" y="45781"/>
                </a:lnTo>
                <a:lnTo>
                  <a:pt x="267093" y="43594"/>
                </a:lnTo>
                <a:lnTo>
                  <a:pt x="268900" y="41360"/>
                </a:lnTo>
                <a:lnTo>
                  <a:pt x="272133" y="37414"/>
                </a:lnTo>
                <a:lnTo>
                  <a:pt x="273749" y="32256"/>
                </a:lnTo>
                <a:lnTo>
                  <a:pt x="273749" y="18992"/>
                </a:lnTo>
                <a:lnTo>
                  <a:pt x="270968" y="12966"/>
                </a:lnTo>
                <a:lnTo>
                  <a:pt x="265405" y="7808"/>
                </a:lnTo>
                <a:lnTo>
                  <a:pt x="259842" y="2650"/>
                </a:lnTo>
                <a:close/>
              </a:path>
              <a:path w="497148" h="105397">
                <a:moveTo>
                  <a:pt x="257667" y="88888"/>
                </a:moveTo>
                <a:lnTo>
                  <a:pt x="253744" y="92097"/>
                </a:lnTo>
                <a:lnTo>
                  <a:pt x="248811" y="93702"/>
                </a:lnTo>
                <a:lnTo>
                  <a:pt x="235451" y="93702"/>
                </a:lnTo>
                <a:lnTo>
                  <a:pt x="229971" y="91764"/>
                </a:lnTo>
                <a:lnTo>
                  <a:pt x="226428" y="87890"/>
                </a:lnTo>
                <a:lnTo>
                  <a:pt x="222886" y="84015"/>
                </a:lnTo>
                <a:lnTo>
                  <a:pt x="221115" y="79416"/>
                </a:lnTo>
                <a:lnTo>
                  <a:pt x="218218" y="97949"/>
                </a:lnTo>
                <a:lnTo>
                  <a:pt x="229342" y="103535"/>
                </a:lnTo>
                <a:lnTo>
                  <a:pt x="242582" y="105397"/>
                </a:lnTo>
                <a:lnTo>
                  <a:pt x="244813" y="105353"/>
                </a:lnTo>
                <a:lnTo>
                  <a:pt x="258125" y="102720"/>
                </a:lnTo>
                <a:lnTo>
                  <a:pt x="257667" y="88888"/>
                </a:lnTo>
                <a:close/>
              </a:path>
              <a:path w="497148" h="105397">
                <a:moveTo>
                  <a:pt x="356813" y="14475"/>
                </a:moveTo>
                <a:lnTo>
                  <a:pt x="356813" y="2067"/>
                </a:lnTo>
                <a:lnTo>
                  <a:pt x="303752" y="2067"/>
                </a:lnTo>
                <a:lnTo>
                  <a:pt x="295977" y="57048"/>
                </a:lnTo>
                <a:lnTo>
                  <a:pt x="307104" y="57690"/>
                </a:lnTo>
                <a:lnTo>
                  <a:pt x="309338" y="54647"/>
                </a:lnTo>
                <a:lnTo>
                  <a:pt x="312036" y="52270"/>
                </a:lnTo>
                <a:lnTo>
                  <a:pt x="315198" y="50559"/>
                </a:lnTo>
                <a:lnTo>
                  <a:pt x="318360" y="48848"/>
                </a:lnTo>
                <a:lnTo>
                  <a:pt x="322152" y="47991"/>
                </a:lnTo>
                <a:lnTo>
                  <a:pt x="332660" y="47991"/>
                </a:lnTo>
                <a:lnTo>
                  <a:pt x="337878" y="49941"/>
                </a:lnTo>
                <a:lnTo>
                  <a:pt x="342228" y="53839"/>
                </a:lnTo>
                <a:lnTo>
                  <a:pt x="346579" y="57738"/>
                </a:lnTo>
                <a:lnTo>
                  <a:pt x="348754" y="63252"/>
                </a:lnTo>
                <a:lnTo>
                  <a:pt x="348754" y="76278"/>
                </a:lnTo>
                <a:lnTo>
                  <a:pt x="346924" y="81650"/>
                </a:lnTo>
                <a:lnTo>
                  <a:pt x="343262" y="86499"/>
                </a:lnTo>
                <a:lnTo>
                  <a:pt x="339602" y="91348"/>
                </a:lnTo>
                <a:lnTo>
                  <a:pt x="333967" y="93773"/>
                </a:lnTo>
                <a:lnTo>
                  <a:pt x="322366" y="93773"/>
                </a:lnTo>
                <a:lnTo>
                  <a:pt x="318848" y="93060"/>
                </a:lnTo>
                <a:lnTo>
                  <a:pt x="315805" y="91633"/>
                </a:lnTo>
                <a:lnTo>
                  <a:pt x="309861" y="88829"/>
                </a:lnTo>
                <a:lnTo>
                  <a:pt x="306461" y="83765"/>
                </a:lnTo>
                <a:lnTo>
                  <a:pt x="305605" y="76444"/>
                </a:lnTo>
                <a:lnTo>
                  <a:pt x="292269" y="76444"/>
                </a:lnTo>
                <a:lnTo>
                  <a:pt x="293029" y="86142"/>
                </a:lnTo>
                <a:lnTo>
                  <a:pt x="296607" y="93333"/>
                </a:lnTo>
                <a:lnTo>
                  <a:pt x="303003" y="98016"/>
                </a:lnTo>
                <a:lnTo>
                  <a:pt x="309398" y="102699"/>
                </a:lnTo>
                <a:lnTo>
                  <a:pt x="316756" y="105040"/>
                </a:lnTo>
                <a:lnTo>
                  <a:pt x="325076" y="105040"/>
                </a:lnTo>
                <a:lnTo>
                  <a:pt x="331461" y="104718"/>
                </a:lnTo>
                <a:lnTo>
                  <a:pt x="344384" y="101253"/>
                </a:lnTo>
                <a:lnTo>
                  <a:pt x="353640" y="93987"/>
                </a:lnTo>
                <a:lnTo>
                  <a:pt x="360618" y="81295"/>
                </a:lnTo>
                <a:lnTo>
                  <a:pt x="362591" y="68458"/>
                </a:lnTo>
                <a:lnTo>
                  <a:pt x="362591" y="59187"/>
                </a:lnTo>
                <a:lnTo>
                  <a:pt x="359333" y="51533"/>
                </a:lnTo>
                <a:lnTo>
                  <a:pt x="352819" y="45496"/>
                </a:lnTo>
                <a:lnTo>
                  <a:pt x="341940" y="38689"/>
                </a:lnTo>
                <a:lnTo>
                  <a:pt x="328999" y="36440"/>
                </a:lnTo>
                <a:lnTo>
                  <a:pt x="324006" y="36440"/>
                </a:lnTo>
                <a:lnTo>
                  <a:pt x="319608" y="37224"/>
                </a:lnTo>
                <a:lnTo>
                  <a:pt x="315805" y="38793"/>
                </a:lnTo>
                <a:lnTo>
                  <a:pt x="313665" y="39696"/>
                </a:lnTo>
                <a:lnTo>
                  <a:pt x="309029" y="42857"/>
                </a:lnTo>
                <a:lnTo>
                  <a:pt x="313379" y="14475"/>
                </a:lnTo>
                <a:lnTo>
                  <a:pt x="356813" y="14475"/>
                </a:lnTo>
                <a:close/>
              </a:path>
              <a:path w="497148" h="105397">
                <a:moveTo>
                  <a:pt x="461987" y="784"/>
                </a:moveTo>
                <a:lnTo>
                  <a:pt x="404860" y="105182"/>
                </a:lnTo>
                <a:lnTo>
                  <a:pt x="412776" y="105182"/>
                </a:lnTo>
                <a:lnTo>
                  <a:pt x="469904" y="784"/>
                </a:lnTo>
                <a:lnTo>
                  <a:pt x="461987" y="784"/>
                </a:lnTo>
                <a:close/>
              </a:path>
              <a:path w="497148" h="105397">
                <a:moveTo>
                  <a:pt x="398251" y="43000"/>
                </a:moveTo>
                <a:lnTo>
                  <a:pt x="394791" y="41562"/>
                </a:lnTo>
                <a:lnTo>
                  <a:pt x="395445" y="53126"/>
                </a:lnTo>
                <a:lnTo>
                  <a:pt x="402292" y="53126"/>
                </a:lnTo>
                <a:lnTo>
                  <a:pt x="402292" y="43000"/>
                </a:lnTo>
                <a:lnTo>
                  <a:pt x="398251" y="43000"/>
                </a:lnTo>
                <a:close/>
              </a:path>
              <a:path w="497148" h="105397">
                <a:moveTo>
                  <a:pt x="468239" y="92347"/>
                </a:moveTo>
                <a:lnTo>
                  <a:pt x="464756" y="90908"/>
                </a:lnTo>
                <a:lnTo>
                  <a:pt x="465434" y="102473"/>
                </a:lnTo>
                <a:lnTo>
                  <a:pt x="472328" y="102473"/>
                </a:lnTo>
                <a:lnTo>
                  <a:pt x="472328" y="92347"/>
                </a:lnTo>
                <a:lnTo>
                  <a:pt x="468239" y="92347"/>
                </a:lnTo>
                <a:close/>
              </a:path>
              <a:path w="497148" h="105397">
                <a:moveTo>
                  <a:pt x="449863" y="90350"/>
                </a:moveTo>
                <a:lnTo>
                  <a:pt x="454712" y="95199"/>
                </a:lnTo>
                <a:lnTo>
                  <a:pt x="459562" y="100048"/>
                </a:lnTo>
                <a:lnTo>
                  <a:pt x="465434" y="102473"/>
                </a:lnTo>
                <a:lnTo>
                  <a:pt x="464756" y="90908"/>
                </a:lnTo>
                <a:lnTo>
                  <a:pt x="461880" y="88033"/>
                </a:lnTo>
                <a:lnTo>
                  <a:pt x="459004" y="85156"/>
                </a:lnTo>
                <a:lnTo>
                  <a:pt x="457565" y="81698"/>
                </a:lnTo>
                <a:lnTo>
                  <a:pt x="457565" y="73616"/>
                </a:lnTo>
                <a:lnTo>
                  <a:pt x="459004" y="70157"/>
                </a:lnTo>
                <a:lnTo>
                  <a:pt x="461880" y="67281"/>
                </a:lnTo>
                <a:lnTo>
                  <a:pt x="464756" y="64405"/>
                </a:lnTo>
                <a:lnTo>
                  <a:pt x="468239" y="62967"/>
                </a:lnTo>
                <a:lnTo>
                  <a:pt x="476370" y="62967"/>
                </a:lnTo>
                <a:lnTo>
                  <a:pt x="479829" y="64405"/>
                </a:lnTo>
                <a:lnTo>
                  <a:pt x="482706" y="67281"/>
                </a:lnTo>
                <a:lnTo>
                  <a:pt x="485582" y="70157"/>
                </a:lnTo>
                <a:lnTo>
                  <a:pt x="487020" y="73616"/>
                </a:lnTo>
                <a:lnTo>
                  <a:pt x="487020" y="81698"/>
                </a:lnTo>
                <a:lnTo>
                  <a:pt x="485582" y="85156"/>
                </a:lnTo>
                <a:lnTo>
                  <a:pt x="482706" y="88033"/>
                </a:lnTo>
                <a:lnTo>
                  <a:pt x="479829" y="90908"/>
                </a:lnTo>
                <a:lnTo>
                  <a:pt x="476370" y="92347"/>
                </a:lnTo>
                <a:lnTo>
                  <a:pt x="472328" y="92347"/>
                </a:lnTo>
                <a:lnTo>
                  <a:pt x="472328" y="102473"/>
                </a:lnTo>
                <a:lnTo>
                  <a:pt x="479175" y="102473"/>
                </a:lnTo>
                <a:lnTo>
                  <a:pt x="485023" y="100048"/>
                </a:lnTo>
                <a:lnTo>
                  <a:pt x="489873" y="95199"/>
                </a:lnTo>
                <a:lnTo>
                  <a:pt x="494723" y="90350"/>
                </a:lnTo>
                <a:lnTo>
                  <a:pt x="497148" y="84502"/>
                </a:lnTo>
                <a:lnTo>
                  <a:pt x="497148" y="70811"/>
                </a:lnTo>
                <a:lnTo>
                  <a:pt x="494723" y="64963"/>
                </a:lnTo>
                <a:lnTo>
                  <a:pt x="489873" y="60114"/>
                </a:lnTo>
                <a:lnTo>
                  <a:pt x="485023" y="55265"/>
                </a:lnTo>
                <a:lnTo>
                  <a:pt x="479175" y="52841"/>
                </a:lnTo>
                <a:lnTo>
                  <a:pt x="465434" y="52841"/>
                </a:lnTo>
                <a:lnTo>
                  <a:pt x="459562" y="55265"/>
                </a:lnTo>
                <a:lnTo>
                  <a:pt x="454712" y="60114"/>
                </a:lnTo>
                <a:lnTo>
                  <a:pt x="449863" y="64963"/>
                </a:lnTo>
                <a:lnTo>
                  <a:pt x="447437" y="70811"/>
                </a:lnTo>
                <a:lnTo>
                  <a:pt x="447437" y="84502"/>
                </a:lnTo>
                <a:lnTo>
                  <a:pt x="449863" y="90350"/>
                </a:lnTo>
                <a:close/>
              </a:path>
              <a:path w="497148" h="105397">
                <a:moveTo>
                  <a:pt x="379897" y="41003"/>
                </a:moveTo>
                <a:lnTo>
                  <a:pt x="384747" y="45853"/>
                </a:lnTo>
                <a:lnTo>
                  <a:pt x="389597" y="50701"/>
                </a:lnTo>
                <a:lnTo>
                  <a:pt x="395445" y="53126"/>
                </a:lnTo>
                <a:lnTo>
                  <a:pt x="394791" y="41562"/>
                </a:lnTo>
                <a:lnTo>
                  <a:pt x="391915" y="38686"/>
                </a:lnTo>
                <a:lnTo>
                  <a:pt x="389038" y="35810"/>
                </a:lnTo>
                <a:lnTo>
                  <a:pt x="387600" y="32351"/>
                </a:lnTo>
                <a:lnTo>
                  <a:pt x="387600" y="24222"/>
                </a:lnTo>
                <a:lnTo>
                  <a:pt x="389038" y="20751"/>
                </a:lnTo>
                <a:lnTo>
                  <a:pt x="391915" y="17899"/>
                </a:lnTo>
                <a:lnTo>
                  <a:pt x="394791" y="15046"/>
                </a:lnTo>
                <a:lnTo>
                  <a:pt x="398251" y="13620"/>
                </a:lnTo>
                <a:lnTo>
                  <a:pt x="406381" y="13620"/>
                </a:lnTo>
                <a:lnTo>
                  <a:pt x="409864" y="15058"/>
                </a:lnTo>
                <a:lnTo>
                  <a:pt x="412740" y="17934"/>
                </a:lnTo>
                <a:lnTo>
                  <a:pt x="415617" y="20810"/>
                </a:lnTo>
                <a:lnTo>
                  <a:pt x="417055" y="24269"/>
                </a:lnTo>
                <a:lnTo>
                  <a:pt x="417055" y="32351"/>
                </a:lnTo>
                <a:lnTo>
                  <a:pt x="415617" y="35810"/>
                </a:lnTo>
                <a:lnTo>
                  <a:pt x="412740" y="38686"/>
                </a:lnTo>
                <a:lnTo>
                  <a:pt x="409864" y="41562"/>
                </a:lnTo>
                <a:lnTo>
                  <a:pt x="406381" y="43000"/>
                </a:lnTo>
                <a:lnTo>
                  <a:pt x="402292" y="43000"/>
                </a:lnTo>
                <a:lnTo>
                  <a:pt x="402292" y="53126"/>
                </a:lnTo>
                <a:lnTo>
                  <a:pt x="409186" y="53126"/>
                </a:lnTo>
                <a:lnTo>
                  <a:pt x="415058" y="50701"/>
                </a:lnTo>
                <a:lnTo>
                  <a:pt x="419908" y="45853"/>
                </a:lnTo>
                <a:lnTo>
                  <a:pt x="424758" y="41003"/>
                </a:lnTo>
                <a:lnTo>
                  <a:pt x="427182" y="35156"/>
                </a:lnTo>
                <a:lnTo>
                  <a:pt x="427182" y="21464"/>
                </a:lnTo>
                <a:lnTo>
                  <a:pt x="424758" y="15605"/>
                </a:lnTo>
                <a:lnTo>
                  <a:pt x="419908" y="10732"/>
                </a:lnTo>
                <a:lnTo>
                  <a:pt x="415058" y="5859"/>
                </a:lnTo>
                <a:lnTo>
                  <a:pt x="409186" y="3422"/>
                </a:lnTo>
                <a:lnTo>
                  <a:pt x="395445" y="3422"/>
                </a:lnTo>
                <a:lnTo>
                  <a:pt x="389597" y="5859"/>
                </a:lnTo>
                <a:lnTo>
                  <a:pt x="384747" y="10732"/>
                </a:lnTo>
                <a:lnTo>
                  <a:pt x="379897" y="15605"/>
                </a:lnTo>
                <a:lnTo>
                  <a:pt x="377473" y="21464"/>
                </a:lnTo>
                <a:lnTo>
                  <a:pt x="377473" y="35156"/>
                </a:lnTo>
                <a:lnTo>
                  <a:pt x="379897" y="41003"/>
                </a:lnTo>
                <a:close/>
              </a:path>
              <a:path w="497148" h="105397">
                <a:moveTo>
                  <a:pt x="221115" y="67911"/>
                </a:moveTo>
                <a:lnTo>
                  <a:pt x="223053" y="63074"/>
                </a:lnTo>
                <a:lnTo>
                  <a:pt x="226928" y="59580"/>
                </a:lnTo>
                <a:lnTo>
                  <a:pt x="230803" y="56086"/>
                </a:lnTo>
                <a:lnTo>
                  <a:pt x="235807" y="54338"/>
                </a:lnTo>
                <a:lnTo>
                  <a:pt x="248264" y="54338"/>
                </a:lnTo>
                <a:lnTo>
                  <a:pt x="253447" y="56050"/>
                </a:lnTo>
                <a:lnTo>
                  <a:pt x="257489" y="59473"/>
                </a:lnTo>
                <a:lnTo>
                  <a:pt x="261530" y="62895"/>
                </a:lnTo>
                <a:lnTo>
                  <a:pt x="263551" y="67911"/>
                </a:lnTo>
                <a:lnTo>
                  <a:pt x="263551" y="80889"/>
                </a:lnTo>
                <a:lnTo>
                  <a:pt x="261589" y="85679"/>
                </a:lnTo>
                <a:lnTo>
                  <a:pt x="257667" y="88888"/>
                </a:lnTo>
                <a:lnTo>
                  <a:pt x="258125" y="102720"/>
                </a:lnTo>
                <a:lnTo>
                  <a:pt x="268186" y="96019"/>
                </a:lnTo>
                <a:lnTo>
                  <a:pt x="274225" y="89767"/>
                </a:lnTo>
                <a:lnTo>
                  <a:pt x="277244" y="82149"/>
                </a:lnTo>
                <a:lnTo>
                  <a:pt x="277244" y="65558"/>
                </a:lnTo>
                <a:lnTo>
                  <a:pt x="274986" y="59377"/>
                </a:lnTo>
                <a:lnTo>
                  <a:pt x="270468" y="54623"/>
                </a:lnTo>
                <a:lnTo>
                  <a:pt x="268043" y="52104"/>
                </a:lnTo>
                <a:lnTo>
                  <a:pt x="264715" y="49869"/>
                </a:lnTo>
                <a:lnTo>
                  <a:pt x="260484" y="47920"/>
                </a:lnTo>
                <a:lnTo>
                  <a:pt x="260127" y="23295"/>
                </a:lnTo>
                <a:lnTo>
                  <a:pt x="260127" y="31471"/>
                </a:lnTo>
                <a:lnTo>
                  <a:pt x="258535" y="35239"/>
                </a:lnTo>
                <a:lnTo>
                  <a:pt x="255349" y="38401"/>
                </a:lnTo>
                <a:lnTo>
                  <a:pt x="252163" y="41562"/>
                </a:lnTo>
                <a:lnTo>
                  <a:pt x="247742" y="43142"/>
                </a:lnTo>
                <a:lnTo>
                  <a:pt x="237234" y="43142"/>
                </a:lnTo>
                <a:lnTo>
                  <a:pt x="233025" y="41788"/>
                </a:lnTo>
                <a:lnTo>
                  <a:pt x="229460" y="39078"/>
                </a:lnTo>
                <a:lnTo>
                  <a:pt x="225894" y="36368"/>
                </a:lnTo>
                <a:lnTo>
                  <a:pt x="224111" y="32612"/>
                </a:lnTo>
                <a:lnTo>
                  <a:pt x="224111" y="23532"/>
                </a:lnTo>
                <a:lnTo>
                  <a:pt x="225490" y="19800"/>
                </a:lnTo>
                <a:lnTo>
                  <a:pt x="228247" y="16615"/>
                </a:lnTo>
                <a:lnTo>
                  <a:pt x="231005" y="13430"/>
                </a:lnTo>
                <a:lnTo>
                  <a:pt x="235474" y="11837"/>
                </a:lnTo>
                <a:lnTo>
                  <a:pt x="242369" y="71"/>
                </a:lnTo>
                <a:lnTo>
                  <a:pt x="232241" y="71"/>
                </a:lnTo>
                <a:lnTo>
                  <a:pt x="224420" y="2805"/>
                </a:lnTo>
                <a:lnTo>
                  <a:pt x="218904" y="8272"/>
                </a:lnTo>
                <a:lnTo>
                  <a:pt x="213389" y="13739"/>
                </a:lnTo>
                <a:lnTo>
                  <a:pt x="210631" y="20275"/>
                </a:lnTo>
                <a:lnTo>
                  <a:pt x="210631" y="33967"/>
                </a:lnTo>
                <a:lnTo>
                  <a:pt x="212509" y="38912"/>
                </a:lnTo>
                <a:lnTo>
                  <a:pt x="216265" y="42714"/>
                </a:lnTo>
                <a:lnTo>
                  <a:pt x="218262" y="44759"/>
                </a:lnTo>
                <a:lnTo>
                  <a:pt x="221044" y="46542"/>
                </a:lnTo>
                <a:lnTo>
                  <a:pt x="224610" y="48063"/>
                </a:lnTo>
                <a:lnTo>
                  <a:pt x="218809" y="50392"/>
                </a:lnTo>
                <a:lnTo>
                  <a:pt x="214435" y="53756"/>
                </a:lnTo>
                <a:lnTo>
                  <a:pt x="211487" y="58153"/>
                </a:lnTo>
                <a:lnTo>
                  <a:pt x="208539" y="62551"/>
                </a:lnTo>
                <a:lnTo>
                  <a:pt x="207065" y="67768"/>
                </a:lnTo>
                <a:lnTo>
                  <a:pt x="207066" y="74115"/>
                </a:lnTo>
                <a:lnTo>
                  <a:pt x="209694" y="87500"/>
                </a:lnTo>
                <a:lnTo>
                  <a:pt x="217371" y="97303"/>
                </a:lnTo>
                <a:lnTo>
                  <a:pt x="218218" y="97949"/>
                </a:lnTo>
                <a:lnTo>
                  <a:pt x="221115" y="79416"/>
                </a:lnTo>
                <a:lnTo>
                  <a:pt x="221115" y="67911"/>
                </a:lnTo>
                <a:close/>
              </a:path>
              <a:path w="497148" h="105397">
                <a:moveTo>
                  <a:pt x="14334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3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1" y="9484"/>
                </a:lnTo>
                <a:lnTo>
                  <a:pt x="51133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2" y="21750"/>
                </a:lnTo>
                <a:lnTo>
                  <a:pt x="21918" y="15094"/>
                </a:lnTo>
                <a:lnTo>
                  <a:pt x="28004" y="11766"/>
                </a:lnTo>
                <a:lnTo>
                  <a:pt x="42744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2" y="47231"/>
                </a:lnTo>
                <a:lnTo>
                  <a:pt x="43789" y="50274"/>
                </a:lnTo>
                <a:lnTo>
                  <a:pt x="37656" y="53839"/>
                </a:lnTo>
                <a:lnTo>
                  <a:pt x="23963" y="61755"/>
                </a:lnTo>
                <a:lnTo>
                  <a:pt x="23698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4" y="90350"/>
                </a:lnTo>
                <a:close/>
              </a:path>
              <a:path w="497148" h="105397">
                <a:moveTo>
                  <a:pt x="118652" y="30164"/>
                </a:moveTo>
                <a:lnTo>
                  <a:pt x="118652" y="102473"/>
                </a:lnTo>
                <a:lnTo>
                  <a:pt x="132345" y="102473"/>
                </a:lnTo>
                <a:lnTo>
                  <a:pt x="132345" y="784"/>
                </a:lnTo>
                <a:lnTo>
                  <a:pt x="122218" y="784"/>
                </a:lnTo>
                <a:lnTo>
                  <a:pt x="120411" y="8676"/>
                </a:lnTo>
                <a:lnTo>
                  <a:pt x="117677" y="13679"/>
                </a:lnTo>
                <a:lnTo>
                  <a:pt x="114016" y="15795"/>
                </a:lnTo>
                <a:lnTo>
                  <a:pt x="110355" y="17910"/>
                </a:lnTo>
                <a:lnTo>
                  <a:pt x="103889" y="19420"/>
                </a:lnTo>
                <a:lnTo>
                  <a:pt x="94617" y="20323"/>
                </a:lnTo>
                <a:lnTo>
                  <a:pt x="94617" y="30164"/>
                </a:lnTo>
                <a:lnTo>
                  <a:pt x="118652" y="30164"/>
                </a:lnTo>
                <a:close/>
              </a:path>
              <a:path w="497148" h="105397">
                <a:moveTo>
                  <a:pt x="178323" y="86927"/>
                </a:moveTo>
                <a:lnTo>
                  <a:pt x="178323" y="102473"/>
                </a:lnTo>
                <a:lnTo>
                  <a:pt x="193229" y="102473"/>
                </a:lnTo>
                <a:lnTo>
                  <a:pt x="193229" y="86927"/>
                </a:lnTo>
                <a:lnTo>
                  <a:pt x="178323" y="86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759795" y="1268415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147085" y="1515400"/>
            <a:ext cx="121719" cy="85908"/>
          </a:xfrm>
          <a:custGeom>
            <a:avLst/>
            <a:gdLst/>
            <a:ahLst/>
            <a:cxnLst/>
            <a:rect l="l" t="t" r="r" b="b"/>
            <a:pathLst>
              <a:path w="133891" h="97362">
                <a:moveTo>
                  <a:pt x="133891" y="48681"/>
                </a:moveTo>
                <a:lnTo>
                  <a:pt x="0" y="0"/>
                </a:lnTo>
                <a:lnTo>
                  <a:pt x="0" y="97362"/>
                </a:lnTo>
                <a:lnTo>
                  <a:pt x="133891" y="486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3770860" y="1558354"/>
            <a:ext cx="464747" cy="0"/>
          </a:xfrm>
          <a:custGeom>
            <a:avLst/>
            <a:gdLst/>
            <a:ahLst/>
            <a:cxnLst/>
            <a:rect l="l" t="t" r="r" b="b"/>
            <a:pathLst>
              <a:path w="511222">
                <a:moveTo>
                  <a:pt x="511222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050337" y="978475"/>
            <a:ext cx="0" cy="279201"/>
          </a:xfrm>
          <a:custGeom>
            <a:avLst/>
            <a:gdLst/>
            <a:ahLst/>
            <a:cxnLst/>
            <a:rect l="l" t="t" r="r" b="b"/>
            <a:pathLst>
              <a:path h="316428">
                <a:moveTo>
                  <a:pt x="0" y="0"/>
                </a:moveTo>
                <a:lnTo>
                  <a:pt x="0" y="316428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5651982" y="1225460"/>
            <a:ext cx="121719" cy="85908"/>
          </a:xfrm>
          <a:custGeom>
            <a:avLst/>
            <a:gdLst/>
            <a:ahLst/>
            <a:cxnLst/>
            <a:rect l="l" t="t" r="r" b="b"/>
            <a:pathLst>
              <a:path w="133891" h="97362">
                <a:moveTo>
                  <a:pt x="133891" y="0"/>
                </a:moveTo>
                <a:lnTo>
                  <a:pt x="0" y="48681"/>
                </a:lnTo>
                <a:lnTo>
                  <a:pt x="133891" y="97362"/>
                </a:lnTo>
                <a:lnTo>
                  <a:pt x="1338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5685178" y="1268415"/>
            <a:ext cx="365158" cy="0"/>
          </a:xfrm>
          <a:custGeom>
            <a:avLst/>
            <a:gdLst/>
            <a:ahLst/>
            <a:cxnLst/>
            <a:rect l="l" t="t" r="r" b="b"/>
            <a:pathLst>
              <a:path w="401674">
                <a:moveTo>
                  <a:pt x="401674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3173327" y="3104701"/>
            <a:ext cx="4171665" cy="0"/>
          </a:xfrm>
          <a:custGeom>
            <a:avLst/>
            <a:gdLst/>
            <a:ahLst/>
            <a:cxnLst/>
            <a:rect l="l" t="t" r="r" b="b"/>
            <a:pathLst>
              <a:path w="4588831">
                <a:moveTo>
                  <a:pt x="4588831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3560616" y="3104701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4357327" y="2911408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54038" y="2911408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950748" y="2911408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946636" y="2911408"/>
            <a:ext cx="0" cy="182554"/>
          </a:xfrm>
          <a:custGeom>
            <a:avLst/>
            <a:gdLst/>
            <a:ahLst/>
            <a:cxnLst/>
            <a:rect l="l" t="t" r="r" b="b"/>
            <a:pathLst>
              <a:path h="206895">
                <a:moveTo>
                  <a:pt x="0" y="0"/>
                </a:moveTo>
                <a:lnTo>
                  <a:pt x="0" y="20689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7745487" y="2335744"/>
            <a:ext cx="472074" cy="94821"/>
          </a:xfrm>
          <a:custGeom>
            <a:avLst/>
            <a:gdLst/>
            <a:ahLst/>
            <a:cxnLst/>
            <a:rect l="l" t="t" r="r" b="b"/>
            <a:pathLst>
              <a:path w="519281" h="107464">
                <a:moveTo>
                  <a:pt x="35303" y="104755"/>
                </a:moveTo>
                <a:lnTo>
                  <a:pt x="49710" y="104755"/>
                </a:lnTo>
                <a:lnTo>
                  <a:pt x="49710" y="12479"/>
                </a:lnTo>
                <a:lnTo>
                  <a:pt x="85012" y="12479"/>
                </a:lnTo>
                <a:lnTo>
                  <a:pt x="85012" y="0"/>
                </a:lnTo>
                <a:lnTo>
                  <a:pt x="0" y="0"/>
                </a:lnTo>
                <a:lnTo>
                  <a:pt x="0" y="12479"/>
                </a:lnTo>
                <a:lnTo>
                  <a:pt x="35303" y="12479"/>
                </a:lnTo>
                <a:lnTo>
                  <a:pt x="35303" y="104755"/>
                </a:lnTo>
                <a:close/>
              </a:path>
              <a:path w="519281" h="107464">
                <a:moveTo>
                  <a:pt x="112448" y="39993"/>
                </a:moveTo>
                <a:lnTo>
                  <a:pt x="117392" y="37866"/>
                </a:lnTo>
                <a:lnTo>
                  <a:pt x="131514" y="37866"/>
                </a:lnTo>
                <a:lnTo>
                  <a:pt x="137386" y="40955"/>
                </a:lnTo>
                <a:lnTo>
                  <a:pt x="140904" y="47135"/>
                </a:lnTo>
                <a:lnTo>
                  <a:pt x="142805" y="50463"/>
                </a:lnTo>
                <a:lnTo>
                  <a:pt x="144019" y="54909"/>
                </a:lnTo>
                <a:lnTo>
                  <a:pt x="144542" y="60471"/>
                </a:lnTo>
                <a:lnTo>
                  <a:pt x="102106" y="60471"/>
                </a:lnTo>
                <a:lnTo>
                  <a:pt x="102344" y="53911"/>
                </a:lnTo>
                <a:lnTo>
                  <a:pt x="97970" y="38151"/>
                </a:lnTo>
                <a:lnTo>
                  <a:pt x="94476" y="42859"/>
                </a:lnTo>
                <a:lnTo>
                  <a:pt x="89608" y="54320"/>
                </a:lnTo>
                <a:lnTo>
                  <a:pt x="87985" y="68030"/>
                </a:lnTo>
                <a:lnTo>
                  <a:pt x="88281" y="74236"/>
                </a:lnTo>
                <a:lnTo>
                  <a:pt x="91393" y="87084"/>
                </a:lnTo>
                <a:lnTo>
                  <a:pt x="97898" y="97089"/>
                </a:lnTo>
                <a:lnTo>
                  <a:pt x="109318" y="105047"/>
                </a:lnTo>
                <a:lnTo>
                  <a:pt x="122075" y="107464"/>
                </a:lnTo>
                <a:lnTo>
                  <a:pt x="125975" y="107464"/>
                </a:lnTo>
                <a:lnTo>
                  <a:pt x="129469" y="107084"/>
                </a:lnTo>
                <a:lnTo>
                  <a:pt x="132560" y="106324"/>
                </a:lnTo>
                <a:lnTo>
                  <a:pt x="138313" y="104992"/>
                </a:lnTo>
                <a:lnTo>
                  <a:pt x="143139" y="102425"/>
                </a:lnTo>
                <a:lnTo>
                  <a:pt x="147038" y="98622"/>
                </a:lnTo>
                <a:lnTo>
                  <a:pt x="149368" y="96435"/>
                </a:lnTo>
                <a:lnTo>
                  <a:pt x="151472" y="93618"/>
                </a:lnTo>
                <a:lnTo>
                  <a:pt x="153350" y="90172"/>
                </a:lnTo>
                <a:lnTo>
                  <a:pt x="155228" y="86725"/>
                </a:lnTo>
                <a:lnTo>
                  <a:pt x="156333" y="83599"/>
                </a:lnTo>
                <a:lnTo>
                  <a:pt x="156666" y="80794"/>
                </a:lnTo>
                <a:lnTo>
                  <a:pt x="144042" y="80794"/>
                </a:lnTo>
                <a:lnTo>
                  <a:pt x="143091" y="84170"/>
                </a:lnTo>
                <a:lnTo>
                  <a:pt x="141475" y="87141"/>
                </a:lnTo>
                <a:lnTo>
                  <a:pt x="139193" y="89708"/>
                </a:lnTo>
                <a:lnTo>
                  <a:pt x="135199" y="94130"/>
                </a:lnTo>
                <a:lnTo>
                  <a:pt x="129850" y="96340"/>
                </a:lnTo>
                <a:lnTo>
                  <a:pt x="115966" y="96340"/>
                </a:lnTo>
                <a:lnTo>
                  <a:pt x="110665" y="93999"/>
                </a:lnTo>
                <a:lnTo>
                  <a:pt x="107241" y="89316"/>
                </a:lnTo>
                <a:lnTo>
                  <a:pt x="103817" y="84633"/>
                </a:lnTo>
                <a:lnTo>
                  <a:pt x="101987" y="78417"/>
                </a:lnTo>
                <a:lnTo>
                  <a:pt x="101749" y="70668"/>
                </a:lnTo>
                <a:lnTo>
                  <a:pt x="157735" y="70668"/>
                </a:lnTo>
                <a:lnTo>
                  <a:pt x="157735" y="62967"/>
                </a:lnTo>
                <a:lnTo>
                  <a:pt x="157355" y="57357"/>
                </a:lnTo>
                <a:lnTo>
                  <a:pt x="156595" y="53839"/>
                </a:lnTo>
                <a:lnTo>
                  <a:pt x="155739" y="48705"/>
                </a:lnTo>
                <a:lnTo>
                  <a:pt x="154027" y="44212"/>
                </a:lnTo>
                <a:lnTo>
                  <a:pt x="151460" y="40361"/>
                </a:lnTo>
                <a:lnTo>
                  <a:pt x="148797" y="36321"/>
                </a:lnTo>
                <a:lnTo>
                  <a:pt x="144922" y="33028"/>
                </a:lnTo>
                <a:lnTo>
                  <a:pt x="139834" y="30485"/>
                </a:lnTo>
                <a:lnTo>
                  <a:pt x="134747" y="27941"/>
                </a:lnTo>
                <a:lnTo>
                  <a:pt x="129493" y="26670"/>
                </a:lnTo>
                <a:lnTo>
                  <a:pt x="124073" y="26670"/>
                </a:lnTo>
                <a:lnTo>
                  <a:pt x="120623" y="26807"/>
                </a:lnTo>
                <a:lnTo>
                  <a:pt x="112448" y="39993"/>
                </a:lnTo>
                <a:close/>
              </a:path>
              <a:path w="519281" h="107464">
                <a:moveTo>
                  <a:pt x="102344" y="53911"/>
                </a:moveTo>
                <a:lnTo>
                  <a:pt x="104460" y="48502"/>
                </a:lnTo>
                <a:lnTo>
                  <a:pt x="108454" y="44248"/>
                </a:lnTo>
                <a:lnTo>
                  <a:pt x="112448" y="39993"/>
                </a:lnTo>
                <a:lnTo>
                  <a:pt x="120623" y="26807"/>
                </a:lnTo>
                <a:lnTo>
                  <a:pt x="108079" y="30202"/>
                </a:lnTo>
                <a:lnTo>
                  <a:pt x="97970" y="38151"/>
                </a:lnTo>
                <a:lnTo>
                  <a:pt x="102344" y="53911"/>
                </a:lnTo>
                <a:close/>
              </a:path>
              <a:path w="519281" h="107464">
                <a:moveTo>
                  <a:pt x="177824" y="28381"/>
                </a:moveTo>
                <a:lnTo>
                  <a:pt x="177824" y="104755"/>
                </a:lnTo>
                <a:lnTo>
                  <a:pt x="190662" y="104755"/>
                </a:lnTo>
                <a:lnTo>
                  <a:pt x="190662" y="55408"/>
                </a:lnTo>
                <a:lnTo>
                  <a:pt x="192397" y="50618"/>
                </a:lnTo>
                <a:lnTo>
                  <a:pt x="195868" y="46458"/>
                </a:lnTo>
                <a:lnTo>
                  <a:pt x="199339" y="42298"/>
                </a:lnTo>
                <a:lnTo>
                  <a:pt x="204308" y="40219"/>
                </a:lnTo>
                <a:lnTo>
                  <a:pt x="212236" y="40242"/>
                </a:lnTo>
                <a:lnTo>
                  <a:pt x="214981" y="40575"/>
                </a:lnTo>
                <a:lnTo>
                  <a:pt x="214981" y="27026"/>
                </a:lnTo>
                <a:lnTo>
                  <a:pt x="213603" y="26883"/>
                </a:lnTo>
                <a:lnTo>
                  <a:pt x="210845" y="26670"/>
                </a:lnTo>
                <a:lnTo>
                  <a:pt x="205758" y="26670"/>
                </a:lnTo>
                <a:lnTo>
                  <a:pt x="201264" y="28512"/>
                </a:lnTo>
                <a:lnTo>
                  <a:pt x="197366" y="32196"/>
                </a:lnTo>
                <a:lnTo>
                  <a:pt x="193467" y="35881"/>
                </a:lnTo>
                <a:lnTo>
                  <a:pt x="191019" y="39007"/>
                </a:lnTo>
                <a:lnTo>
                  <a:pt x="190020" y="41573"/>
                </a:lnTo>
                <a:lnTo>
                  <a:pt x="190020" y="28381"/>
                </a:lnTo>
                <a:lnTo>
                  <a:pt x="177824" y="28381"/>
                </a:lnTo>
                <a:close/>
              </a:path>
              <a:path w="519281" h="107464">
                <a:moveTo>
                  <a:pt x="417555" y="62539"/>
                </a:moveTo>
                <a:lnTo>
                  <a:pt x="417555" y="104755"/>
                </a:lnTo>
                <a:lnTo>
                  <a:pt x="431748" y="104755"/>
                </a:lnTo>
                <a:lnTo>
                  <a:pt x="431748" y="62539"/>
                </a:lnTo>
                <a:lnTo>
                  <a:pt x="471330" y="0"/>
                </a:lnTo>
                <a:lnTo>
                  <a:pt x="454713" y="0"/>
                </a:lnTo>
                <a:lnTo>
                  <a:pt x="424615" y="50345"/>
                </a:lnTo>
                <a:lnTo>
                  <a:pt x="394518" y="0"/>
                </a:lnTo>
                <a:lnTo>
                  <a:pt x="377972" y="0"/>
                </a:lnTo>
                <a:lnTo>
                  <a:pt x="417555" y="62539"/>
                </a:lnTo>
                <a:close/>
              </a:path>
              <a:path w="519281" h="107464">
                <a:moveTo>
                  <a:pt x="482123" y="28381"/>
                </a:moveTo>
                <a:lnTo>
                  <a:pt x="482123" y="104755"/>
                </a:lnTo>
                <a:lnTo>
                  <a:pt x="494961" y="104755"/>
                </a:lnTo>
                <a:lnTo>
                  <a:pt x="494961" y="55408"/>
                </a:lnTo>
                <a:lnTo>
                  <a:pt x="496697" y="50618"/>
                </a:lnTo>
                <a:lnTo>
                  <a:pt x="500167" y="46458"/>
                </a:lnTo>
                <a:lnTo>
                  <a:pt x="503638" y="42298"/>
                </a:lnTo>
                <a:lnTo>
                  <a:pt x="508607" y="40219"/>
                </a:lnTo>
                <a:lnTo>
                  <a:pt x="516535" y="40242"/>
                </a:lnTo>
                <a:lnTo>
                  <a:pt x="519281" y="40575"/>
                </a:lnTo>
                <a:lnTo>
                  <a:pt x="519281" y="27026"/>
                </a:lnTo>
                <a:lnTo>
                  <a:pt x="517902" y="26883"/>
                </a:lnTo>
                <a:lnTo>
                  <a:pt x="515144" y="26670"/>
                </a:lnTo>
                <a:lnTo>
                  <a:pt x="510057" y="26670"/>
                </a:lnTo>
                <a:lnTo>
                  <a:pt x="505563" y="28512"/>
                </a:lnTo>
                <a:lnTo>
                  <a:pt x="501665" y="32196"/>
                </a:lnTo>
                <a:lnTo>
                  <a:pt x="497766" y="35881"/>
                </a:lnTo>
                <a:lnTo>
                  <a:pt x="495318" y="39007"/>
                </a:lnTo>
                <a:lnTo>
                  <a:pt x="494319" y="41573"/>
                </a:lnTo>
                <a:lnTo>
                  <a:pt x="494319" y="28381"/>
                </a:lnTo>
                <a:lnTo>
                  <a:pt x="482123" y="28381"/>
                </a:lnTo>
                <a:close/>
              </a:path>
              <a:path w="519281" h="107464">
                <a:moveTo>
                  <a:pt x="238851" y="28381"/>
                </a:moveTo>
                <a:lnTo>
                  <a:pt x="226156" y="28381"/>
                </a:lnTo>
                <a:lnTo>
                  <a:pt x="226156" y="104755"/>
                </a:lnTo>
                <a:lnTo>
                  <a:pt x="238993" y="104755"/>
                </a:lnTo>
                <a:lnTo>
                  <a:pt x="238993" y="54409"/>
                </a:lnTo>
                <a:lnTo>
                  <a:pt x="240978" y="47611"/>
                </a:lnTo>
                <a:lnTo>
                  <a:pt x="244948" y="43855"/>
                </a:lnTo>
                <a:lnTo>
                  <a:pt x="248918" y="40100"/>
                </a:lnTo>
                <a:lnTo>
                  <a:pt x="253328" y="38222"/>
                </a:lnTo>
                <a:lnTo>
                  <a:pt x="263504" y="38222"/>
                </a:lnTo>
                <a:lnTo>
                  <a:pt x="267141" y="40005"/>
                </a:lnTo>
                <a:lnTo>
                  <a:pt x="269090" y="43570"/>
                </a:lnTo>
                <a:lnTo>
                  <a:pt x="270326" y="45947"/>
                </a:lnTo>
                <a:lnTo>
                  <a:pt x="270945" y="49727"/>
                </a:lnTo>
                <a:lnTo>
                  <a:pt x="270945" y="104755"/>
                </a:lnTo>
                <a:lnTo>
                  <a:pt x="283995" y="104755"/>
                </a:lnTo>
                <a:lnTo>
                  <a:pt x="283995" y="52436"/>
                </a:lnTo>
                <a:lnTo>
                  <a:pt x="285815" y="46803"/>
                </a:lnTo>
                <a:lnTo>
                  <a:pt x="289451" y="43428"/>
                </a:lnTo>
                <a:lnTo>
                  <a:pt x="293090" y="40052"/>
                </a:lnTo>
                <a:lnTo>
                  <a:pt x="297427" y="38364"/>
                </a:lnTo>
                <a:lnTo>
                  <a:pt x="306129" y="38364"/>
                </a:lnTo>
                <a:lnTo>
                  <a:pt x="309232" y="39315"/>
                </a:lnTo>
                <a:lnTo>
                  <a:pt x="311775" y="41217"/>
                </a:lnTo>
                <a:lnTo>
                  <a:pt x="314319" y="43119"/>
                </a:lnTo>
                <a:lnTo>
                  <a:pt x="315591" y="46613"/>
                </a:lnTo>
                <a:lnTo>
                  <a:pt x="315591" y="104755"/>
                </a:lnTo>
                <a:lnTo>
                  <a:pt x="328928" y="104755"/>
                </a:lnTo>
                <a:lnTo>
                  <a:pt x="328928" y="47160"/>
                </a:lnTo>
                <a:lnTo>
                  <a:pt x="327929" y="41787"/>
                </a:lnTo>
                <a:lnTo>
                  <a:pt x="325932" y="37794"/>
                </a:lnTo>
                <a:lnTo>
                  <a:pt x="322223" y="30378"/>
                </a:lnTo>
                <a:lnTo>
                  <a:pt x="315234" y="26670"/>
                </a:lnTo>
                <a:lnTo>
                  <a:pt x="300162" y="26670"/>
                </a:lnTo>
                <a:lnTo>
                  <a:pt x="295835" y="27656"/>
                </a:lnTo>
                <a:lnTo>
                  <a:pt x="291983" y="29629"/>
                </a:lnTo>
                <a:lnTo>
                  <a:pt x="288132" y="31602"/>
                </a:lnTo>
                <a:lnTo>
                  <a:pt x="284781" y="34633"/>
                </a:lnTo>
                <a:lnTo>
                  <a:pt x="281927" y="38721"/>
                </a:lnTo>
                <a:lnTo>
                  <a:pt x="280216" y="35394"/>
                </a:lnTo>
                <a:lnTo>
                  <a:pt x="278314" y="32874"/>
                </a:lnTo>
                <a:lnTo>
                  <a:pt x="276222" y="31162"/>
                </a:lnTo>
                <a:lnTo>
                  <a:pt x="272513" y="28167"/>
                </a:lnTo>
                <a:lnTo>
                  <a:pt x="267616" y="26670"/>
                </a:lnTo>
                <a:lnTo>
                  <a:pt x="256157" y="26670"/>
                </a:lnTo>
                <a:lnTo>
                  <a:pt x="251355" y="28120"/>
                </a:lnTo>
                <a:lnTo>
                  <a:pt x="247123" y="31020"/>
                </a:lnTo>
                <a:lnTo>
                  <a:pt x="244651" y="32731"/>
                </a:lnTo>
                <a:lnTo>
                  <a:pt x="241894" y="35465"/>
                </a:lnTo>
                <a:lnTo>
                  <a:pt x="238851" y="39220"/>
                </a:lnTo>
                <a:lnTo>
                  <a:pt x="238851" y="283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7880412" y="2466682"/>
            <a:ext cx="218131" cy="92871"/>
          </a:xfrm>
          <a:custGeom>
            <a:avLst/>
            <a:gdLst/>
            <a:ahLst/>
            <a:cxnLst/>
            <a:rect l="l" t="t" r="r" b="b"/>
            <a:pathLst>
              <a:path w="239944" h="105254">
                <a:moveTo>
                  <a:pt x="64544" y="14404"/>
                </a:moveTo>
                <a:lnTo>
                  <a:pt x="64544" y="1996"/>
                </a:lnTo>
                <a:lnTo>
                  <a:pt x="11482" y="1996"/>
                </a:lnTo>
                <a:lnTo>
                  <a:pt x="3708" y="56977"/>
                </a:lnTo>
                <a:lnTo>
                  <a:pt x="14834" y="57619"/>
                </a:lnTo>
                <a:lnTo>
                  <a:pt x="17068" y="54576"/>
                </a:lnTo>
                <a:lnTo>
                  <a:pt x="19766" y="52198"/>
                </a:lnTo>
                <a:lnTo>
                  <a:pt x="22928" y="50487"/>
                </a:lnTo>
                <a:lnTo>
                  <a:pt x="26090" y="48776"/>
                </a:lnTo>
                <a:lnTo>
                  <a:pt x="29883" y="47920"/>
                </a:lnTo>
                <a:lnTo>
                  <a:pt x="40390" y="47920"/>
                </a:lnTo>
                <a:lnTo>
                  <a:pt x="45608" y="49869"/>
                </a:lnTo>
                <a:lnTo>
                  <a:pt x="49959" y="53768"/>
                </a:lnTo>
                <a:lnTo>
                  <a:pt x="54310" y="57666"/>
                </a:lnTo>
                <a:lnTo>
                  <a:pt x="56485" y="63180"/>
                </a:lnTo>
                <a:lnTo>
                  <a:pt x="56485" y="76207"/>
                </a:lnTo>
                <a:lnTo>
                  <a:pt x="54654" y="81579"/>
                </a:lnTo>
                <a:lnTo>
                  <a:pt x="50993" y="86428"/>
                </a:lnTo>
                <a:lnTo>
                  <a:pt x="47332" y="91277"/>
                </a:lnTo>
                <a:lnTo>
                  <a:pt x="41698" y="93701"/>
                </a:lnTo>
                <a:lnTo>
                  <a:pt x="30096" y="93701"/>
                </a:lnTo>
                <a:lnTo>
                  <a:pt x="26578" y="92988"/>
                </a:lnTo>
                <a:lnTo>
                  <a:pt x="23535" y="91562"/>
                </a:lnTo>
                <a:lnTo>
                  <a:pt x="17592" y="88758"/>
                </a:lnTo>
                <a:lnTo>
                  <a:pt x="14191" y="83694"/>
                </a:lnTo>
                <a:lnTo>
                  <a:pt x="13336" y="76373"/>
                </a:lnTo>
                <a:lnTo>
                  <a:pt x="0" y="76373"/>
                </a:lnTo>
                <a:lnTo>
                  <a:pt x="760" y="86071"/>
                </a:lnTo>
                <a:lnTo>
                  <a:pt x="4338" y="93262"/>
                </a:lnTo>
                <a:lnTo>
                  <a:pt x="10733" y="97945"/>
                </a:lnTo>
                <a:lnTo>
                  <a:pt x="17128" y="102627"/>
                </a:lnTo>
                <a:lnTo>
                  <a:pt x="24485" y="104968"/>
                </a:lnTo>
                <a:lnTo>
                  <a:pt x="32806" y="104968"/>
                </a:lnTo>
                <a:lnTo>
                  <a:pt x="39192" y="104646"/>
                </a:lnTo>
                <a:lnTo>
                  <a:pt x="52114" y="101181"/>
                </a:lnTo>
                <a:lnTo>
                  <a:pt x="61370" y="93915"/>
                </a:lnTo>
                <a:lnTo>
                  <a:pt x="68349" y="81224"/>
                </a:lnTo>
                <a:lnTo>
                  <a:pt x="70321" y="68386"/>
                </a:lnTo>
                <a:lnTo>
                  <a:pt x="70321" y="59116"/>
                </a:lnTo>
                <a:lnTo>
                  <a:pt x="67064" y="51462"/>
                </a:lnTo>
                <a:lnTo>
                  <a:pt x="60550" y="45424"/>
                </a:lnTo>
                <a:lnTo>
                  <a:pt x="49670" y="38617"/>
                </a:lnTo>
                <a:lnTo>
                  <a:pt x="36729" y="36368"/>
                </a:lnTo>
                <a:lnTo>
                  <a:pt x="31737" y="36368"/>
                </a:lnTo>
                <a:lnTo>
                  <a:pt x="27339" y="37153"/>
                </a:lnTo>
                <a:lnTo>
                  <a:pt x="23535" y="38721"/>
                </a:lnTo>
                <a:lnTo>
                  <a:pt x="21396" y="39624"/>
                </a:lnTo>
                <a:lnTo>
                  <a:pt x="16760" y="42786"/>
                </a:lnTo>
                <a:lnTo>
                  <a:pt x="21110" y="14404"/>
                </a:lnTo>
                <a:lnTo>
                  <a:pt x="64544" y="14404"/>
                </a:lnTo>
                <a:close/>
              </a:path>
              <a:path w="239944" h="105254">
                <a:moveTo>
                  <a:pt x="128994" y="77443"/>
                </a:moveTo>
                <a:lnTo>
                  <a:pt x="128994" y="102401"/>
                </a:lnTo>
                <a:lnTo>
                  <a:pt x="141831" y="102401"/>
                </a:lnTo>
                <a:lnTo>
                  <a:pt x="141831" y="77443"/>
                </a:lnTo>
                <a:lnTo>
                  <a:pt x="156879" y="77443"/>
                </a:lnTo>
                <a:lnTo>
                  <a:pt x="156879" y="66247"/>
                </a:lnTo>
                <a:lnTo>
                  <a:pt x="141831" y="66247"/>
                </a:lnTo>
                <a:lnTo>
                  <a:pt x="141831" y="0"/>
                </a:lnTo>
                <a:lnTo>
                  <a:pt x="130991" y="0"/>
                </a:lnTo>
                <a:lnTo>
                  <a:pt x="128780" y="19966"/>
                </a:lnTo>
                <a:lnTo>
                  <a:pt x="128780" y="66247"/>
                </a:lnTo>
                <a:lnTo>
                  <a:pt x="96044" y="66247"/>
                </a:lnTo>
                <a:lnTo>
                  <a:pt x="84205" y="64892"/>
                </a:lnTo>
                <a:lnTo>
                  <a:pt x="84205" y="77443"/>
                </a:lnTo>
                <a:lnTo>
                  <a:pt x="128994" y="77443"/>
                </a:lnTo>
                <a:close/>
              </a:path>
              <a:path w="239944" h="105254">
                <a:moveTo>
                  <a:pt x="130991" y="0"/>
                </a:moveTo>
                <a:lnTo>
                  <a:pt x="84205" y="64892"/>
                </a:lnTo>
                <a:lnTo>
                  <a:pt x="96044" y="66247"/>
                </a:lnTo>
                <a:lnTo>
                  <a:pt x="128780" y="19966"/>
                </a:lnTo>
                <a:lnTo>
                  <a:pt x="130991" y="0"/>
                </a:lnTo>
                <a:close/>
              </a:path>
              <a:path w="239944" h="105254">
                <a:moveTo>
                  <a:pt x="174710" y="92180"/>
                </a:moveTo>
                <a:lnTo>
                  <a:pt x="179892" y="97410"/>
                </a:lnTo>
                <a:lnTo>
                  <a:pt x="185075" y="102639"/>
                </a:lnTo>
                <a:lnTo>
                  <a:pt x="192659" y="105254"/>
                </a:lnTo>
                <a:lnTo>
                  <a:pt x="204522" y="105210"/>
                </a:lnTo>
                <a:lnTo>
                  <a:pt x="217096" y="102100"/>
                </a:lnTo>
                <a:lnTo>
                  <a:pt x="227025" y="94080"/>
                </a:lnTo>
                <a:lnTo>
                  <a:pt x="234310" y="81151"/>
                </a:lnTo>
                <a:lnTo>
                  <a:pt x="236744" y="73757"/>
                </a:lnTo>
                <a:lnTo>
                  <a:pt x="239144" y="61446"/>
                </a:lnTo>
                <a:lnTo>
                  <a:pt x="239944" y="47920"/>
                </a:lnTo>
                <a:lnTo>
                  <a:pt x="239902" y="44814"/>
                </a:lnTo>
                <a:lnTo>
                  <a:pt x="238533" y="31394"/>
                </a:lnTo>
                <a:lnTo>
                  <a:pt x="235237" y="20252"/>
                </a:lnTo>
                <a:lnTo>
                  <a:pt x="228654" y="9726"/>
                </a:lnTo>
                <a:lnTo>
                  <a:pt x="218189" y="2538"/>
                </a:lnTo>
                <a:lnTo>
                  <a:pt x="204426" y="143"/>
                </a:lnTo>
                <a:lnTo>
                  <a:pt x="202309" y="187"/>
                </a:lnTo>
                <a:lnTo>
                  <a:pt x="189090" y="3135"/>
                </a:lnTo>
                <a:lnTo>
                  <a:pt x="179394" y="10696"/>
                </a:lnTo>
                <a:lnTo>
                  <a:pt x="172948" y="22320"/>
                </a:lnTo>
                <a:lnTo>
                  <a:pt x="170906" y="35156"/>
                </a:lnTo>
                <a:lnTo>
                  <a:pt x="170906" y="44807"/>
                </a:lnTo>
                <a:lnTo>
                  <a:pt x="173771" y="52698"/>
                </a:lnTo>
                <a:lnTo>
                  <a:pt x="179500" y="58831"/>
                </a:lnTo>
                <a:lnTo>
                  <a:pt x="184243" y="41669"/>
                </a:lnTo>
                <a:lnTo>
                  <a:pt x="184243" y="27977"/>
                </a:lnTo>
                <a:lnTo>
                  <a:pt x="186086" y="22355"/>
                </a:lnTo>
                <a:lnTo>
                  <a:pt x="189770" y="18148"/>
                </a:lnTo>
                <a:lnTo>
                  <a:pt x="193455" y="13941"/>
                </a:lnTo>
                <a:lnTo>
                  <a:pt x="198436" y="11837"/>
                </a:lnTo>
                <a:lnTo>
                  <a:pt x="210560" y="11837"/>
                </a:lnTo>
                <a:lnTo>
                  <a:pt x="215374" y="13679"/>
                </a:lnTo>
                <a:lnTo>
                  <a:pt x="219154" y="17364"/>
                </a:lnTo>
                <a:lnTo>
                  <a:pt x="222934" y="21048"/>
                </a:lnTo>
                <a:lnTo>
                  <a:pt x="224824" y="26646"/>
                </a:lnTo>
                <a:lnTo>
                  <a:pt x="224824" y="42524"/>
                </a:lnTo>
                <a:lnTo>
                  <a:pt x="222720" y="48384"/>
                </a:lnTo>
                <a:lnTo>
                  <a:pt x="218512" y="51735"/>
                </a:lnTo>
                <a:lnTo>
                  <a:pt x="214304" y="55087"/>
                </a:lnTo>
                <a:lnTo>
                  <a:pt x="209657" y="56763"/>
                </a:lnTo>
                <a:lnTo>
                  <a:pt x="197485" y="56763"/>
                </a:lnTo>
                <a:lnTo>
                  <a:pt x="192326" y="54802"/>
                </a:lnTo>
                <a:lnTo>
                  <a:pt x="193015" y="68030"/>
                </a:lnTo>
                <a:lnTo>
                  <a:pt x="207707" y="68030"/>
                </a:lnTo>
                <a:lnTo>
                  <a:pt x="212236" y="67115"/>
                </a:lnTo>
                <a:lnTo>
                  <a:pt x="216444" y="65284"/>
                </a:lnTo>
                <a:lnTo>
                  <a:pt x="220652" y="63454"/>
                </a:lnTo>
                <a:lnTo>
                  <a:pt x="224182" y="60281"/>
                </a:lnTo>
                <a:lnTo>
                  <a:pt x="227034" y="55764"/>
                </a:lnTo>
                <a:lnTo>
                  <a:pt x="225677" y="65221"/>
                </a:lnTo>
                <a:lnTo>
                  <a:pt x="222335" y="78474"/>
                </a:lnTo>
                <a:lnTo>
                  <a:pt x="217835" y="86892"/>
                </a:lnTo>
                <a:lnTo>
                  <a:pt x="213508" y="92002"/>
                </a:lnTo>
                <a:lnTo>
                  <a:pt x="208278" y="94558"/>
                </a:lnTo>
                <a:lnTo>
                  <a:pt x="198864" y="94558"/>
                </a:lnTo>
                <a:lnTo>
                  <a:pt x="195915" y="93844"/>
                </a:lnTo>
                <a:lnTo>
                  <a:pt x="193301" y="92418"/>
                </a:lnTo>
                <a:lnTo>
                  <a:pt x="188213" y="89708"/>
                </a:lnTo>
                <a:lnTo>
                  <a:pt x="185480" y="84811"/>
                </a:lnTo>
                <a:lnTo>
                  <a:pt x="185099" y="77728"/>
                </a:lnTo>
                <a:lnTo>
                  <a:pt x="172119" y="77728"/>
                </a:lnTo>
                <a:lnTo>
                  <a:pt x="172119" y="85620"/>
                </a:lnTo>
                <a:lnTo>
                  <a:pt x="174710" y="92180"/>
                </a:lnTo>
                <a:close/>
              </a:path>
              <a:path w="239944" h="105254">
                <a:moveTo>
                  <a:pt x="192326" y="54802"/>
                </a:moveTo>
                <a:lnTo>
                  <a:pt x="189093" y="50879"/>
                </a:lnTo>
                <a:lnTo>
                  <a:pt x="185860" y="46957"/>
                </a:lnTo>
                <a:lnTo>
                  <a:pt x="184243" y="41669"/>
                </a:lnTo>
                <a:lnTo>
                  <a:pt x="179500" y="58831"/>
                </a:lnTo>
                <a:lnTo>
                  <a:pt x="185230" y="64964"/>
                </a:lnTo>
                <a:lnTo>
                  <a:pt x="193015" y="68030"/>
                </a:lnTo>
                <a:lnTo>
                  <a:pt x="192326" y="54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7815251" y="2650002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7891349" y="2595482"/>
            <a:ext cx="64186" cy="90417"/>
          </a:xfrm>
          <a:custGeom>
            <a:avLst/>
            <a:gdLst/>
            <a:ahLst/>
            <a:cxnLst/>
            <a:rect l="l" t="t" r="r" b="b"/>
            <a:pathLst>
              <a:path w="70605" h="102473">
                <a:moveTo>
                  <a:pt x="14333" y="90350"/>
                </a:moveTo>
                <a:lnTo>
                  <a:pt x="15570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4" y="71809"/>
                </a:lnTo>
                <a:lnTo>
                  <a:pt x="34304" y="69242"/>
                </a:lnTo>
                <a:lnTo>
                  <a:pt x="44074" y="63822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5" y="38769"/>
                </a:lnTo>
                <a:lnTo>
                  <a:pt x="70605" y="22843"/>
                </a:lnTo>
                <a:lnTo>
                  <a:pt x="67907" y="15807"/>
                </a:lnTo>
                <a:lnTo>
                  <a:pt x="62510" y="9484"/>
                </a:lnTo>
                <a:lnTo>
                  <a:pt x="51133" y="2046"/>
                </a:lnTo>
                <a:lnTo>
                  <a:pt x="36871" y="0"/>
                </a:lnTo>
                <a:lnTo>
                  <a:pt x="27842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6" y="36582"/>
                </a:lnTo>
                <a:lnTo>
                  <a:pt x="15737" y="30259"/>
                </a:lnTo>
                <a:lnTo>
                  <a:pt x="16735" y="25315"/>
                </a:lnTo>
                <a:lnTo>
                  <a:pt x="18541" y="21750"/>
                </a:lnTo>
                <a:lnTo>
                  <a:pt x="21917" y="15094"/>
                </a:lnTo>
                <a:lnTo>
                  <a:pt x="28003" y="11766"/>
                </a:lnTo>
                <a:lnTo>
                  <a:pt x="42743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2" y="47231"/>
                </a:lnTo>
                <a:lnTo>
                  <a:pt x="43789" y="50273"/>
                </a:lnTo>
                <a:lnTo>
                  <a:pt x="37655" y="53839"/>
                </a:lnTo>
                <a:lnTo>
                  <a:pt x="23962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4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3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7969649" y="2595419"/>
            <a:ext cx="61659" cy="84336"/>
          </a:xfrm>
          <a:custGeom>
            <a:avLst/>
            <a:gdLst/>
            <a:ahLst/>
            <a:cxnLst/>
            <a:rect l="l" t="t" r="r" b="b"/>
            <a:pathLst>
              <a:path w="67825" h="95581">
                <a:moveTo>
                  <a:pt x="13265" y="49703"/>
                </a:moveTo>
                <a:lnTo>
                  <a:pt x="13559" y="44868"/>
                </a:lnTo>
                <a:lnTo>
                  <a:pt x="15888" y="31432"/>
                </a:lnTo>
                <a:lnTo>
                  <a:pt x="20326" y="21214"/>
                </a:lnTo>
                <a:lnTo>
                  <a:pt x="24557" y="14582"/>
                </a:lnTo>
                <a:lnTo>
                  <a:pt x="30263" y="11267"/>
                </a:lnTo>
                <a:lnTo>
                  <a:pt x="43719" y="11267"/>
                </a:lnTo>
                <a:lnTo>
                  <a:pt x="48402" y="13406"/>
                </a:lnTo>
                <a:lnTo>
                  <a:pt x="51492" y="17684"/>
                </a:lnTo>
                <a:lnTo>
                  <a:pt x="53157" y="19966"/>
                </a:lnTo>
                <a:lnTo>
                  <a:pt x="54369" y="23128"/>
                </a:lnTo>
                <a:lnTo>
                  <a:pt x="55130" y="27169"/>
                </a:lnTo>
                <a:lnTo>
                  <a:pt x="67825" y="27169"/>
                </a:lnTo>
                <a:lnTo>
                  <a:pt x="67825" y="20894"/>
                </a:lnTo>
                <a:lnTo>
                  <a:pt x="65578" y="14796"/>
                </a:lnTo>
                <a:lnTo>
                  <a:pt x="61085" y="8878"/>
                </a:lnTo>
                <a:lnTo>
                  <a:pt x="51725" y="2209"/>
                </a:lnTo>
                <a:lnTo>
                  <a:pt x="37229" y="0"/>
                </a:lnTo>
                <a:lnTo>
                  <a:pt x="33634" y="153"/>
                </a:lnTo>
                <a:lnTo>
                  <a:pt x="21177" y="3766"/>
                </a:lnTo>
                <a:lnTo>
                  <a:pt x="11511" y="12177"/>
                </a:lnTo>
                <a:lnTo>
                  <a:pt x="4635" y="25386"/>
                </a:lnTo>
                <a:lnTo>
                  <a:pt x="2807" y="31550"/>
                </a:lnTo>
                <a:lnTo>
                  <a:pt x="701" y="43745"/>
                </a:lnTo>
                <a:lnTo>
                  <a:pt x="0" y="57690"/>
                </a:lnTo>
                <a:lnTo>
                  <a:pt x="1153" y="73178"/>
                </a:lnTo>
                <a:lnTo>
                  <a:pt x="4624" y="85397"/>
                </a:lnTo>
                <a:lnTo>
                  <a:pt x="10412" y="94308"/>
                </a:lnTo>
                <a:lnTo>
                  <a:pt x="11684" y="95581"/>
                </a:lnTo>
                <a:lnTo>
                  <a:pt x="14905" y="77348"/>
                </a:lnTo>
                <a:lnTo>
                  <a:pt x="14905" y="63513"/>
                </a:lnTo>
                <a:lnTo>
                  <a:pt x="13265" y="497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8054822" y="2596173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60" y="12895"/>
                </a:lnTo>
                <a:lnTo>
                  <a:pt x="19398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7980270" y="2628201"/>
            <a:ext cx="53047" cy="60026"/>
          </a:xfrm>
          <a:custGeom>
            <a:avLst/>
            <a:gdLst/>
            <a:ahLst/>
            <a:cxnLst/>
            <a:rect l="l" t="t" r="r" b="b"/>
            <a:pathLst>
              <a:path w="58352" h="68030">
                <a:moveTo>
                  <a:pt x="39476" y="64833"/>
                </a:moveTo>
                <a:lnTo>
                  <a:pt x="49294" y="57297"/>
                </a:lnTo>
                <a:lnTo>
                  <a:pt x="49871" y="56599"/>
                </a:lnTo>
                <a:lnTo>
                  <a:pt x="56231" y="45373"/>
                </a:lnTo>
                <a:lnTo>
                  <a:pt x="58352" y="32660"/>
                </a:lnTo>
                <a:lnTo>
                  <a:pt x="58341" y="31603"/>
                </a:lnTo>
                <a:lnTo>
                  <a:pt x="55803" y="18017"/>
                </a:lnTo>
                <a:lnTo>
                  <a:pt x="48795" y="8200"/>
                </a:lnTo>
                <a:lnTo>
                  <a:pt x="42423" y="2733"/>
                </a:lnTo>
                <a:lnTo>
                  <a:pt x="34958" y="0"/>
                </a:lnTo>
                <a:lnTo>
                  <a:pt x="21359" y="0"/>
                </a:lnTo>
                <a:lnTo>
                  <a:pt x="16796" y="950"/>
                </a:lnTo>
                <a:lnTo>
                  <a:pt x="12706" y="2852"/>
                </a:lnTo>
                <a:lnTo>
                  <a:pt x="8237" y="4992"/>
                </a:lnTo>
                <a:lnTo>
                  <a:pt x="4529" y="8224"/>
                </a:lnTo>
                <a:lnTo>
                  <a:pt x="1581" y="12550"/>
                </a:lnTo>
                <a:lnTo>
                  <a:pt x="3220" y="26361"/>
                </a:lnTo>
                <a:lnTo>
                  <a:pt x="5301" y="20846"/>
                </a:lnTo>
                <a:lnTo>
                  <a:pt x="9462" y="17185"/>
                </a:lnTo>
                <a:lnTo>
                  <a:pt x="13621" y="13525"/>
                </a:lnTo>
                <a:lnTo>
                  <a:pt x="18460" y="11694"/>
                </a:lnTo>
                <a:lnTo>
                  <a:pt x="31868" y="11694"/>
                </a:lnTo>
                <a:lnTo>
                  <a:pt x="37312" y="14060"/>
                </a:lnTo>
                <a:lnTo>
                  <a:pt x="40307" y="18790"/>
                </a:lnTo>
                <a:lnTo>
                  <a:pt x="43302" y="23520"/>
                </a:lnTo>
                <a:lnTo>
                  <a:pt x="44801" y="28500"/>
                </a:lnTo>
                <a:lnTo>
                  <a:pt x="44801" y="39910"/>
                </a:lnTo>
                <a:lnTo>
                  <a:pt x="43125" y="45270"/>
                </a:lnTo>
                <a:lnTo>
                  <a:pt x="39773" y="49810"/>
                </a:lnTo>
                <a:lnTo>
                  <a:pt x="36421" y="54350"/>
                </a:lnTo>
                <a:lnTo>
                  <a:pt x="31369" y="56620"/>
                </a:lnTo>
                <a:lnTo>
                  <a:pt x="17913" y="56620"/>
                </a:lnTo>
                <a:lnTo>
                  <a:pt x="12671" y="54422"/>
                </a:lnTo>
                <a:lnTo>
                  <a:pt x="8891" y="50024"/>
                </a:lnTo>
                <a:lnTo>
                  <a:pt x="5110" y="45626"/>
                </a:lnTo>
                <a:lnTo>
                  <a:pt x="3220" y="40195"/>
                </a:lnTo>
                <a:lnTo>
                  <a:pt x="0" y="58428"/>
                </a:lnTo>
                <a:lnTo>
                  <a:pt x="10872" y="65630"/>
                </a:lnTo>
                <a:lnTo>
                  <a:pt x="23476" y="68030"/>
                </a:lnTo>
                <a:lnTo>
                  <a:pt x="26480" y="67940"/>
                </a:lnTo>
                <a:lnTo>
                  <a:pt x="39476" y="64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979075" y="2794417"/>
            <a:ext cx="36277" cy="22924"/>
          </a:xfrm>
          <a:custGeom>
            <a:avLst/>
            <a:gdLst/>
            <a:ahLst/>
            <a:cxnLst/>
            <a:rect l="l" t="t" r="r" b="b"/>
            <a:pathLst>
              <a:path w="39905" h="25980">
                <a:moveTo>
                  <a:pt x="39447" y="9472"/>
                </a:moveTo>
                <a:lnTo>
                  <a:pt x="35525" y="12680"/>
                </a:lnTo>
                <a:lnTo>
                  <a:pt x="30592" y="14285"/>
                </a:lnTo>
                <a:lnTo>
                  <a:pt x="17231" y="14285"/>
                </a:lnTo>
                <a:lnTo>
                  <a:pt x="11752" y="12348"/>
                </a:lnTo>
                <a:lnTo>
                  <a:pt x="8209" y="8473"/>
                </a:lnTo>
                <a:lnTo>
                  <a:pt x="4667" y="4599"/>
                </a:lnTo>
                <a:lnTo>
                  <a:pt x="2896" y="0"/>
                </a:lnTo>
                <a:lnTo>
                  <a:pt x="0" y="18532"/>
                </a:lnTo>
                <a:lnTo>
                  <a:pt x="11123" y="24118"/>
                </a:lnTo>
                <a:lnTo>
                  <a:pt x="24364" y="25980"/>
                </a:lnTo>
                <a:lnTo>
                  <a:pt x="26594" y="25936"/>
                </a:lnTo>
                <a:lnTo>
                  <a:pt x="39905" y="23304"/>
                </a:lnTo>
                <a:lnTo>
                  <a:pt x="39447" y="9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8072219" y="2724407"/>
            <a:ext cx="34795" cy="42220"/>
          </a:xfrm>
          <a:custGeom>
            <a:avLst/>
            <a:gdLst/>
            <a:ahLst/>
            <a:cxnLst/>
            <a:rect l="l" t="t" r="r" b="b"/>
            <a:pathLst>
              <a:path w="38274" h="47849">
                <a:moveTo>
                  <a:pt x="24367" y="2579"/>
                </a:moveTo>
                <a:lnTo>
                  <a:pt x="16688" y="0"/>
                </a:lnTo>
                <a:lnTo>
                  <a:pt x="6894" y="0"/>
                </a:lnTo>
                <a:lnTo>
                  <a:pt x="0" y="11766"/>
                </a:lnTo>
                <a:lnTo>
                  <a:pt x="12409" y="11766"/>
                </a:lnTo>
                <a:lnTo>
                  <a:pt x="17045" y="13358"/>
                </a:lnTo>
                <a:lnTo>
                  <a:pt x="20088" y="16544"/>
                </a:lnTo>
                <a:lnTo>
                  <a:pt x="23131" y="19729"/>
                </a:lnTo>
                <a:lnTo>
                  <a:pt x="24652" y="23223"/>
                </a:lnTo>
                <a:lnTo>
                  <a:pt x="25008" y="47849"/>
                </a:lnTo>
                <a:lnTo>
                  <a:pt x="28813" y="45710"/>
                </a:lnTo>
                <a:lnTo>
                  <a:pt x="31618" y="43523"/>
                </a:lnTo>
                <a:lnTo>
                  <a:pt x="33425" y="41288"/>
                </a:lnTo>
                <a:lnTo>
                  <a:pt x="36657" y="37342"/>
                </a:lnTo>
                <a:lnTo>
                  <a:pt x="38274" y="32185"/>
                </a:lnTo>
                <a:lnTo>
                  <a:pt x="38274" y="18920"/>
                </a:lnTo>
                <a:lnTo>
                  <a:pt x="35493" y="12895"/>
                </a:lnTo>
                <a:lnTo>
                  <a:pt x="29930" y="7737"/>
                </a:lnTo>
                <a:lnTo>
                  <a:pt x="24367" y="2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8056532" y="2794417"/>
            <a:ext cx="36277" cy="22924"/>
          </a:xfrm>
          <a:custGeom>
            <a:avLst/>
            <a:gdLst/>
            <a:ahLst/>
            <a:cxnLst/>
            <a:rect l="l" t="t" r="r" b="b"/>
            <a:pathLst>
              <a:path w="39905" h="25980">
                <a:moveTo>
                  <a:pt x="39447" y="9472"/>
                </a:moveTo>
                <a:lnTo>
                  <a:pt x="35525" y="12680"/>
                </a:lnTo>
                <a:lnTo>
                  <a:pt x="30592" y="14285"/>
                </a:lnTo>
                <a:lnTo>
                  <a:pt x="17231" y="14285"/>
                </a:lnTo>
                <a:lnTo>
                  <a:pt x="11752" y="12348"/>
                </a:lnTo>
                <a:lnTo>
                  <a:pt x="8209" y="8473"/>
                </a:lnTo>
                <a:lnTo>
                  <a:pt x="4667" y="4599"/>
                </a:lnTo>
                <a:lnTo>
                  <a:pt x="2896" y="0"/>
                </a:lnTo>
                <a:lnTo>
                  <a:pt x="0" y="18532"/>
                </a:lnTo>
                <a:lnTo>
                  <a:pt x="11123" y="24118"/>
                </a:lnTo>
                <a:lnTo>
                  <a:pt x="24364" y="25980"/>
                </a:lnTo>
                <a:lnTo>
                  <a:pt x="26594" y="25936"/>
                </a:lnTo>
                <a:lnTo>
                  <a:pt x="39905" y="23304"/>
                </a:lnTo>
                <a:lnTo>
                  <a:pt x="39447" y="9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8046393" y="2724407"/>
            <a:ext cx="63798" cy="90573"/>
          </a:xfrm>
          <a:custGeom>
            <a:avLst/>
            <a:gdLst/>
            <a:ahLst/>
            <a:cxnLst/>
            <a:rect l="l" t="t" r="r" b="b"/>
            <a:pathLst>
              <a:path w="70178" h="102649">
                <a:moveTo>
                  <a:pt x="14050" y="67840"/>
                </a:moveTo>
                <a:lnTo>
                  <a:pt x="15987" y="63002"/>
                </a:lnTo>
                <a:lnTo>
                  <a:pt x="19862" y="59508"/>
                </a:lnTo>
                <a:lnTo>
                  <a:pt x="23736" y="56014"/>
                </a:lnTo>
                <a:lnTo>
                  <a:pt x="28742" y="54267"/>
                </a:lnTo>
                <a:lnTo>
                  <a:pt x="41199" y="54267"/>
                </a:lnTo>
                <a:lnTo>
                  <a:pt x="46381" y="55979"/>
                </a:lnTo>
                <a:lnTo>
                  <a:pt x="50423" y="59401"/>
                </a:lnTo>
                <a:lnTo>
                  <a:pt x="54464" y="62824"/>
                </a:lnTo>
                <a:lnTo>
                  <a:pt x="56485" y="67840"/>
                </a:lnTo>
                <a:lnTo>
                  <a:pt x="56485" y="80818"/>
                </a:lnTo>
                <a:lnTo>
                  <a:pt x="54524" y="85608"/>
                </a:lnTo>
                <a:lnTo>
                  <a:pt x="50600" y="88817"/>
                </a:lnTo>
                <a:lnTo>
                  <a:pt x="51059" y="102649"/>
                </a:lnTo>
                <a:lnTo>
                  <a:pt x="61121" y="95948"/>
                </a:lnTo>
                <a:lnTo>
                  <a:pt x="67159" y="89696"/>
                </a:lnTo>
                <a:lnTo>
                  <a:pt x="70178" y="82078"/>
                </a:lnTo>
                <a:lnTo>
                  <a:pt x="70178" y="65486"/>
                </a:lnTo>
                <a:lnTo>
                  <a:pt x="67920" y="59306"/>
                </a:lnTo>
                <a:lnTo>
                  <a:pt x="63403" y="54552"/>
                </a:lnTo>
                <a:lnTo>
                  <a:pt x="60978" y="52032"/>
                </a:lnTo>
                <a:lnTo>
                  <a:pt x="57650" y="49798"/>
                </a:lnTo>
                <a:lnTo>
                  <a:pt x="53418" y="47849"/>
                </a:lnTo>
                <a:lnTo>
                  <a:pt x="53061" y="23223"/>
                </a:lnTo>
                <a:lnTo>
                  <a:pt x="53061" y="31400"/>
                </a:lnTo>
                <a:lnTo>
                  <a:pt x="51468" y="35168"/>
                </a:lnTo>
                <a:lnTo>
                  <a:pt x="48283" y="38329"/>
                </a:lnTo>
                <a:lnTo>
                  <a:pt x="45098" y="41490"/>
                </a:lnTo>
                <a:lnTo>
                  <a:pt x="40675" y="43071"/>
                </a:lnTo>
                <a:lnTo>
                  <a:pt x="30167" y="43071"/>
                </a:lnTo>
                <a:lnTo>
                  <a:pt x="25960" y="41716"/>
                </a:lnTo>
                <a:lnTo>
                  <a:pt x="22394" y="39006"/>
                </a:lnTo>
                <a:lnTo>
                  <a:pt x="18828" y="36297"/>
                </a:lnTo>
                <a:lnTo>
                  <a:pt x="17045" y="32541"/>
                </a:lnTo>
                <a:lnTo>
                  <a:pt x="17045" y="23461"/>
                </a:lnTo>
                <a:lnTo>
                  <a:pt x="18424" y="19729"/>
                </a:lnTo>
                <a:lnTo>
                  <a:pt x="21182" y="16544"/>
                </a:lnTo>
                <a:lnTo>
                  <a:pt x="23939" y="13358"/>
                </a:lnTo>
                <a:lnTo>
                  <a:pt x="28409" y="11766"/>
                </a:lnTo>
                <a:lnTo>
                  <a:pt x="35303" y="0"/>
                </a:lnTo>
                <a:lnTo>
                  <a:pt x="25175" y="0"/>
                </a:lnTo>
                <a:lnTo>
                  <a:pt x="17354" y="2733"/>
                </a:lnTo>
                <a:lnTo>
                  <a:pt x="11838" y="8200"/>
                </a:lnTo>
                <a:lnTo>
                  <a:pt x="6323" y="13667"/>
                </a:lnTo>
                <a:lnTo>
                  <a:pt x="3566" y="20204"/>
                </a:lnTo>
                <a:lnTo>
                  <a:pt x="3566" y="33896"/>
                </a:lnTo>
                <a:lnTo>
                  <a:pt x="5444" y="38840"/>
                </a:lnTo>
                <a:lnTo>
                  <a:pt x="9199" y="42643"/>
                </a:lnTo>
                <a:lnTo>
                  <a:pt x="11197" y="44687"/>
                </a:lnTo>
                <a:lnTo>
                  <a:pt x="13978" y="46470"/>
                </a:lnTo>
                <a:lnTo>
                  <a:pt x="17544" y="47991"/>
                </a:lnTo>
                <a:lnTo>
                  <a:pt x="11743" y="50321"/>
                </a:lnTo>
                <a:lnTo>
                  <a:pt x="7369" y="53685"/>
                </a:lnTo>
                <a:lnTo>
                  <a:pt x="4421" y="58082"/>
                </a:lnTo>
                <a:lnTo>
                  <a:pt x="1473" y="62479"/>
                </a:lnTo>
                <a:lnTo>
                  <a:pt x="0" y="67697"/>
                </a:lnTo>
                <a:lnTo>
                  <a:pt x="1" y="74043"/>
                </a:lnTo>
                <a:lnTo>
                  <a:pt x="2628" y="87428"/>
                </a:lnTo>
                <a:lnTo>
                  <a:pt x="10305" y="97231"/>
                </a:lnTo>
                <a:lnTo>
                  <a:pt x="11153" y="97877"/>
                </a:lnTo>
                <a:lnTo>
                  <a:pt x="14050" y="79345"/>
                </a:lnTo>
                <a:lnTo>
                  <a:pt x="14050" y="67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7968935" y="2724407"/>
            <a:ext cx="63798" cy="90573"/>
          </a:xfrm>
          <a:custGeom>
            <a:avLst/>
            <a:gdLst/>
            <a:ahLst/>
            <a:cxnLst/>
            <a:rect l="l" t="t" r="r" b="b"/>
            <a:pathLst>
              <a:path w="70178" h="102649">
                <a:moveTo>
                  <a:pt x="14050" y="67840"/>
                </a:moveTo>
                <a:lnTo>
                  <a:pt x="15987" y="63002"/>
                </a:lnTo>
                <a:lnTo>
                  <a:pt x="19862" y="59508"/>
                </a:lnTo>
                <a:lnTo>
                  <a:pt x="23736" y="56014"/>
                </a:lnTo>
                <a:lnTo>
                  <a:pt x="28742" y="54267"/>
                </a:lnTo>
                <a:lnTo>
                  <a:pt x="41199" y="54267"/>
                </a:lnTo>
                <a:lnTo>
                  <a:pt x="46381" y="55979"/>
                </a:lnTo>
                <a:lnTo>
                  <a:pt x="50423" y="59401"/>
                </a:lnTo>
                <a:lnTo>
                  <a:pt x="54464" y="62824"/>
                </a:lnTo>
                <a:lnTo>
                  <a:pt x="56485" y="67840"/>
                </a:lnTo>
                <a:lnTo>
                  <a:pt x="56485" y="80818"/>
                </a:lnTo>
                <a:lnTo>
                  <a:pt x="54524" y="85608"/>
                </a:lnTo>
                <a:lnTo>
                  <a:pt x="50600" y="88817"/>
                </a:lnTo>
                <a:lnTo>
                  <a:pt x="51059" y="102649"/>
                </a:lnTo>
                <a:lnTo>
                  <a:pt x="61121" y="95948"/>
                </a:lnTo>
                <a:lnTo>
                  <a:pt x="67159" y="89696"/>
                </a:lnTo>
                <a:lnTo>
                  <a:pt x="70178" y="82078"/>
                </a:lnTo>
                <a:lnTo>
                  <a:pt x="70178" y="65486"/>
                </a:lnTo>
                <a:lnTo>
                  <a:pt x="67920" y="59306"/>
                </a:lnTo>
                <a:lnTo>
                  <a:pt x="63403" y="54552"/>
                </a:lnTo>
                <a:lnTo>
                  <a:pt x="60978" y="52032"/>
                </a:lnTo>
                <a:lnTo>
                  <a:pt x="57650" y="49798"/>
                </a:lnTo>
                <a:lnTo>
                  <a:pt x="53418" y="47849"/>
                </a:lnTo>
                <a:lnTo>
                  <a:pt x="53061" y="23223"/>
                </a:lnTo>
                <a:lnTo>
                  <a:pt x="53061" y="31400"/>
                </a:lnTo>
                <a:lnTo>
                  <a:pt x="51468" y="35168"/>
                </a:lnTo>
                <a:lnTo>
                  <a:pt x="48283" y="38329"/>
                </a:lnTo>
                <a:lnTo>
                  <a:pt x="45098" y="41490"/>
                </a:lnTo>
                <a:lnTo>
                  <a:pt x="40675" y="43071"/>
                </a:lnTo>
                <a:lnTo>
                  <a:pt x="30167" y="43071"/>
                </a:lnTo>
                <a:lnTo>
                  <a:pt x="25960" y="41716"/>
                </a:lnTo>
                <a:lnTo>
                  <a:pt x="22394" y="39006"/>
                </a:lnTo>
                <a:lnTo>
                  <a:pt x="18828" y="36297"/>
                </a:lnTo>
                <a:lnTo>
                  <a:pt x="17045" y="32541"/>
                </a:lnTo>
                <a:lnTo>
                  <a:pt x="17045" y="23461"/>
                </a:lnTo>
                <a:lnTo>
                  <a:pt x="18424" y="19729"/>
                </a:lnTo>
                <a:lnTo>
                  <a:pt x="21182" y="16544"/>
                </a:lnTo>
                <a:lnTo>
                  <a:pt x="23939" y="13358"/>
                </a:lnTo>
                <a:lnTo>
                  <a:pt x="28409" y="11766"/>
                </a:lnTo>
                <a:lnTo>
                  <a:pt x="35303" y="0"/>
                </a:lnTo>
                <a:lnTo>
                  <a:pt x="25175" y="0"/>
                </a:lnTo>
                <a:lnTo>
                  <a:pt x="17354" y="2733"/>
                </a:lnTo>
                <a:lnTo>
                  <a:pt x="11838" y="8200"/>
                </a:lnTo>
                <a:lnTo>
                  <a:pt x="6323" y="13667"/>
                </a:lnTo>
                <a:lnTo>
                  <a:pt x="3566" y="20204"/>
                </a:lnTo>
                <a:lnTo>
                  <a:pt x="3566" y="33896"/>
                </a:lnTo>
                <a:lnTo>
                  <a:pt x="5444" y="38840"/>
                </a:lnTo>
                <a:lnTo>
                  <a:pt x="9199" y="42643"/>
                </a:lnTo>
                <a:lnTo>
                  <a:pt x="11197" y="44687"/>
                </a:lnTo>
                <a:lnTo>
                  <a:pt x="13978" y="46470"/>
                </a:lnTo>
                <a:lnTo>
                  <a:pt x="17544" y="47991"/>
                </a:lnTo>
                <a:lnTo>
                  <a:pt x="11743" y="50321"/>
                </a:lnTo>
                <a:lnTo>
                  <a:pt x="7369" y="53685"/>
                </a:lnTo>
                <a:lnTo>
                  <a:pt x="4421" y="58082"/>
                </a:lnTo>
                <a:lnTo>
                  <a:pt x="1473" y="62479"/>
                </a:lnTo>
                <a:lnTo>
                  <a:pt x="0" y="67697"/>
                </a:lnTo>
                <a:lnTo>
                  <a:pt x="1" y="74043"/>
                </a:lnTo>
                <a:lnTo>
                  <a:pt x="2628" y="87428"/>
                </a:lnTo>
                <a:lnTo>
                  <a:pt x="10305" y="97231"/>
                </a:lnTo>
                <a:lnTo>
                  <a:pt x="11153" y="97877"/>
                </a:lnTo>
                <a:lnTo>
                  <a:pt x="14050" y="79345"/>
                </a:lnTo>
                <a:lnTo>
                  <a:pt x="14050" y="67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749312" y="2768325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749312" y="2795413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891349" y="2724344"/>
            <a:ext cx="64186" cy="90417"/>
          </a:xfrm>
          <a:custGeom>
            <a:avLst/>
            <a:gdLst/>
            <a:ahLst/>
            <a:cxnLst/>
            <a:rect l="l" t="t" r="r" b="b"/>
            <a:pathLst>
              <a:path w="70605" h="102473">
                <a:moveTo>
                  <a:pt x="14333" y="90350"/>
                </a:moveTo>
                <a:lnTo>
                  <a:pt x="15570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4" y="71809"/>
                </a:lnTo>
                <a:lnTo>
                  <a:pt x="34304" y="69242"/>
                </a:lnTo>
                <a:lnTo>
                  <a:pt x="44074" y="63822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5" y="38769"/>
                </a:lnTo>
                <a:lnTo>
                  <a:pt x="70605" y="22843"/>
                </a:lnTo>
                <a:lnTo>
                  <a:pt x="67907" y="15807"/>
                </a:lnTo>
                <a:lnTo>
                  <a:pt x="62510" y="9484"/>
                </a:lnTo>
                <a:lnTo>
                  <a:pt x="51133" y="2046"/>
                </a:lnTo>
                <a:lnTo>
                  <a:pt x="36871" y="0"/>
                </a:lnTo>
                <a:lnTo>
                  <a:pt x="27842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6" y="36582"/>
                </a:lnTo>
                <a:lnTo>
                  <a:pt x="15737" y="30259"/>
                </a:lnTo>
                <a:lnTo>
                  <a:pt x="16735" y="25315"/>
                </a:lnTo>
                <a:lnTo>
                  <a:pt x="18541" y="21750"/>
                </a:lnTo>
                <a:lnTo>
                  <a:pt x="21917" y="15094"/>
                </a:lnTo>
                <a:lnTo>
                  <a:pt x="28003" y="11766"/>
                </a:lnTo>
                <a:lnTo>
                  <a:pt x="42743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2" y="47231"/>
                </a:lnTo>
                <a:lnTo>
                  <a:pt x="43789" y="50273"/>
                </a:lnTo>
                <a:lnTo>
                  <a:pt x="37655" y="53839"/>
                </a:lnTo>
                <a:lnTo>
                  <a:pt x="23962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4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3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994761" y="2724407"/>
            <a:ext cx="34795" cy="42220"/>
          </a:xfrm>
          <a:custGeom>
            <a:avLst/>
            <a:gdLst/>
            <a:ahLst/>
            <a:cxnLst/>
            <a:rect l="l" t="t" r="r" b="b"/>
            <a:pathLst>
              <a:path w="38274" h="47849">
                <a:moveTo>
                  <a:pt x="24367" y="2579"/>
                </a:moveTo>
                <a:lnTo>
                  <a:pt x="16688" y="0"/>
                </a:lnTo>
                <a:lnTo>
                  <a:pt x="6894" y="0"/>
                </a:lnTo>
                <a:lnTo>
                  <a:pt x="0" y="11766"/>
                </a:lnTo>
                <a:lnTo>
                  <a:pt x="12409" y="11766"/>
                </a:lnTo>
                <a:lnTo>
                  <a:pt x="17045" y="13358"/>
                </a:lnTo>
                <a:lnTo>
                  <a:pt x="20088" y="16544"/>
                </a:lnTo>
                <a:lnTo>
                  <a:pt x="23131" y="19729"/>
                </a:lnTo>
                <a:lnTo>
                  <a:pt x="24652" y="23223"/>
                </a:lnTo>
                <a:lnTo>
                  <a:pt x="25008" y="47849"/>
                </a:lnTo>
                <a:lnTo>
                  <a:pt x="28813" y="45710"/>
                </a:lnTo>
                <a:lnTo>
                  <a:pt x="31618" y="43523"/>
                </a:lnTo>
                <a:lnTo>
                  <a:pt x="33425" y="41288"/>
                </a:lnTo>
                <a:lnTo>
                  <a:pt x="36657" y="37342"/>
                </a:lnTo>
                <a:lnTo>
                  <a:pt x="38274" y="32185"/>
                </a:lnTo>
                <a:lnTo>
                  <a:pt x="38274" y="18920"/>
                </a:lnTo>
                <a:lnTo>
                  <a:pt x="35493" y="12895"/>
                </a:lnTo>
                <a:lnTo>
                  <a:pt x="29930" y="7737"/>
                </a:lnTo>
                <a:lnTo>
                  <a:pt x="24367" y="2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544170" y="2234881"/>
            <a:ext cx="99588" cy="118123"/>
          </a:xfrm>
          <a:custGeom>
            <a:avLst/>
            <a:gdLst/>
            <a:ahLst/>
            <a:cxnLst/>
            <a:rect l="l" t="t" r="r" b="b"/>
            <a:pathLst>
              <a:path w="109547" h="133873">
                <a:moveTo>
                  <a:pt x="109547" y="85192"/>
                </a:moveTo>
                <a:lnTo>
                  <a:pt x="0" y="0"/>
                </a:lnTo>
                <a:lnTo>
                  <a:pt x="0" y="133873"/>
                </a:lnTo>
                <a:lnTo>
                  <a:pt x="109547" y="85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544169" y="2245621"/>
            <a:ext cx="88523" cy="171816"/>
          </a:xfrm>
          <a:custGeom>
            <a:avLst/>
            <a:gdLst/>
            <a:ahLst/>
            <a:cxnLst/>
            <a:rect l="l" t="t" r="r" b="b"/>
            <a:pathLst>
              <a:path w="97375" h="194725">
                <a:moveTo>
                  <a:pt x="0" y="0"/>
                </a:moveTo>
                <a:lnTo>
                  <a:pt x="97375" y="194725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1072841" y="596104"/>
            <a:ext cx="1094115" cy="120934"/>
          </a:xfrm>
          <a:custGeom>
            <a:avLst/>
            <a:gdLst/>
            <a:ahLst/>
            <a:cxnLst/>
            <a:rect l="l" t="t" r="r" b="b"/>
            <a:pathLst>
              <a:path w="1203526" h="137059">
                <a:moveTo>
                  <a:pt x="188023" y="114239"/>
                </a:moveTo>
                <a:lnTo>
                  <a:pt x="174972" y="114239"/>
                </a:lnTo>
                <a:lnTo>
                  <a:pt x="175637" y="122083"/>
                </a:lnTo>
                <a:lnTo>
                  <a:pt x="178775" y="127847"/>
                </a:lnTo>
                <a:lnTo>
                  <a:pt x="184386" y="131532"/>
                </a:lnTo>
                <a:lnTo>
                  <a:pt x="189996" y="135216"/>
                </a:lnTo>
                <a:lnTo>
                  <a:pt x="196914" y="137059"/>
                </a:lnTo>
                <a:lnTo>
                  <a:pt x="205140" y="137059"/>
                </a:lnTo>
                <a:lnTo>
                  <a:pt x="215402" y="136075"/>
                </a:lnTo>
                <a:lnTo>
                  <a:pt x="227343" y="130971"/>
                </a:lnTo>
                <a:lnTo>
                  <a:pt x="235308" y="121513"/>
                </a:lnTo>
                <a:lnTo>
                  <a:pt x="238161" y="115903"/>
                </a:lnTo>
                <a:lnTo>
                  <a:pt x="239588" y="108249"/>
                </a:lnTo>
                <a:lnTo>
                  <a:pt x="239588" y="29094"/>
                </a:lnTo>
                <a:lnTo>
                  <a:pt x="227748" y="29094"/>
                </a:lnTo>
                <a:lnTo>
                  <a:pt x="227748" y="38721"/>
                </a:lnTo>
                <a:lnTo>
                  <a:pt x="225228" y="35536"/>
                </a:lnTo>
                <a:lnTo>
                  <a:pt x="222756" y="33111"/>
                </a:lnTo>
                <a:lnTo>
                  <a:pt x="220331" y="31447"/>
                </a:lnTo>
                <a:lnTo>
                  <a:pt x="215862" y="28500"/>
                </a:lnTo>
                <a:lnTo>
                  <a:pt x="210632" y="27026"/>
                </a:lnTo>
                <a:lnTo>
                  <a:pt x="195797" y="27026"/>
                </a:lnTo>
                <a:lnTo>
                  <a:pt x="188451" y="51058"/>
                </a:lnTo>
                <a:lnTo>
                  <a:pt x="191779" y="42596"/>
                </a:lnTo>
                <a:lnTo>
                  <a:pt x="197960" y="38364"/>
                </a:lnTo>
                <a:lnTo>
                  <a:pt x="213033" y="38364"/>
                </a:lnTo>
                <a:lnTo>
                  <a:pt x="218001" y="40646"/>
                </a:lnTo>
                <a:lnTo>
                  <a:pt x="221900" y="45211"/>
                </a:lnTo>
                <a:lnTo>
                  <a:pt x="225799" y="49774"/>
                </a:lnTo>
                <a:lnTo>
                  <a:pt x="227748" y="56787"/>
                </a:lnTo>
                <a:lnTo>
                  <a:pt x="227748" y="72522"/>
                </a:lnTo>
                <a:lnTo>
                  <a:pt x="226702" y="78013"/>
                </a:lnTo>
                <a:lnTo>
                  <a:pt x="224610" y="82720"/>
                </a:lnTo>
                <a:lnTo>
                  <a:pt x="220854" y="91039"/>
                </a:lnTo>
                <a:lnTo>
                  <a:pt x="214364" y="95199"/>
                </a:lnTo>
                <a:lnTo>
                  <a:pt x="199244" y="95199"/>
                </a:lnTo>
                <a:lnTo>
                  <a:pt x="194549" y="92953"/>
                </a:lnTo>
                <a:lnTo>
                  <a:pt x="191054" y="88460"/>
                </a:lnTo>
                <a:lnTo>
                  <a:pt x="187560" y="83968"/>
                </a:lnTo>
                <a:lnTo>
                  <a:pt x="185812" y="77419"/>
                </a:lnTo>
                <a:lnTo>
                  <a:pt x="181997" y="37794"/>
                </a:lnTo>
                <a:lnTo>
                  <a:pt x="178761" y="42206"/>
                </a:lnTo>
                <a:lnTo>
                  <a:pt x="174154" y="53597"/>
                </a:lnTo>
                <a:lnTo>
                  <a:pt x="172618" y="67744"/>
                </a:lnTo>
                <a:lnTo>
                  <a:pt x="172885" y="74301"/>
                </a:lnTo>
                <a:lnTo>
                  <a:pt x="175800" y="87574"/>
                </a:lnTo>
                <a:lnTo>
                  <a:pt x="181925" y="96875"/>
                </a:lnTo>
                <a:lnTo>
                  <a:pt x="188130" y="102746"/>
                </a:lnTo>
                <a:lnTo>
                  <a:pt x="195369" y="105682"/>
                </a:lnTo>
                <a:lnTo>
                  <a:pt x="209586" y="105682"/>
                </a:lnTo>
                <a:lnTo>
                  <a:pt x="214364" y="104731"/>
                </a:lnTo>
                <a:lnTo>
                  <a:pt x="217978" y="102830"/>
                </a:lnTo>
                <a:lnTo>
                  <a:pt x="221591" y="100928"/>
                </a:lnTo>
                <a:lnTo>
                  <a:pt x="224682" y="98028"/>
                </a:lnTo>
                <a:lnTo>
                  <a:pt x="227249" y="94130"/>
                </a:lnTo>
                <a:lnTo>
                  <a:pt x="227392" y="104636"/>
                </a:lnTo>
                <a:lnTo>
                  <a:pt x="226560" y="111933"/>
                </a:lnTo>
                <a:lnTo>
                  <a:pt x="224753" y="116022"/>
                </a:lnTo>
                <a:lnTo>
                  <a:pt x="221710" y="122962"/>
                </a:lnTo>
                <a:lnTo>
                  <a:pt x="215267" y="126433"/>
                </a:lnTo>
                <a:lnTo>
                  <a:pt x="199197" y="126433"/>
                </a:lnTo>
                <a:lnTo>
                  <a:pt x="194632" y="125007"/>
                </a:lnTo>
                <a:lnTo>
                  <a:pt x="191732" y="122154"/>
                </a:lnTo>
                <a:lnTo>
                  <a:pt x="189877" y="120301"/>
                </a:lnTo>
                <a:lnTo>
                  <a:pt x="188641" y="117662"/>
                </a:lnTo>
                <a:lnTo>
                  <a:pt x="188023" y="114239"/>
                </a:lnTo>
                <a:close/>
              </a:path>
              <a:path w="1203526" h="137059">
                <a:moveTo>
                  <a:pt x="317017" y="12194"/>
                </a:moveTo>
                <a:lnTo>
                  <a:pt x="356529" y="12194"/>
                </a:lnTo>
                <a:lnTo>
                  <a:pt x="360404" y="12907"/>
                </a:lnTo>
                <a:lnTo>
                  <a:pt x="363304" y="14333"/>
                </a:lnTo>
                <a:lnTo>
                  <a:pt x="368725" y="17043"/>
                </a:lnTo>
                <a:lnTo>
                  <a:pt x="371435" y="22130"/>
                </a:lnTo>
                <a:lnTo>
                  <a:pt x="375738" y="50844"/>
                </a:lnTo>
                <a:lnTo>
                  <a:pt x="379363" y="47635"/>
                </a:lnTo>
                <a:lnTo>
                  <a:pt x="381954" y="43642"/>
                </a:lnTo>
                <a:lnTo>
                  <a:pt x="384546" y="39648"/>
                </a:lnTo>
                <a:lnTo>
                  <a:pt x="385841" y="34514"/>
                </a:lnTo>
                <a:lnTo>
                  <a:pt x="385841" y="28238"/>
                </a:lnTo>
                <a:lnTo>
                  <a:pt x="385634" y="24122"/>
                </a:lnTo>
                <a:lnTo>
                  <a:pt x="381224" y="11605"/>
                </a:lnTo>
                <a:lnTo>
                  <a:pt x="371078" y="3494"/>
                </a:lnTo>
                <a:lnTo>
                  <a:pt x="365895" y="1164"/>
                </a:lnTo>
                <a:lnTo>
                  <a:pt x="359310" y="0"/>
                </a:lnTo>
                <a:lnTo>
                  <a:pt x="302825" y="0"/>
                </a:lnTo>
                <a:lnTo>
                  <a:pt x="302825" y="104755"/>
                </a:lnTo>
                <a:lnTo>
                  <a:pt x="317017" y="104755"/>
                </a:lnTo>
                <a:lnTo>
                  <a:pt x="317017" y="59829"/>
                </a:lnTo>
                <a:lnTo>
                  <a:pt x="355126" y="59829"/>
                </a:lnTo>
                <a:lnTo>
                  <a:pt x="359381" y="60471"/>
                </a:lnTo>
                <a:lnTo>
                  <a:pt x="362092" y="61755"/>
                </a:lnTo>
                <a:lnTo>
                  <a:pt x="366846" y="64084"/>
                </a:lnTo>
                <a:lnTo>
                  <a:pt x="365622" y="43998"/>
                </a:lnTo>
                <a:lnTo>
                  <a:pt x="361747" y="46660"/>
                </a:lnTo>
                <a:lnTo>
                  <a:pt x="356481" y="47991"/>
                </a:lnTo>
                <a:lnTo>
                  <a:pt x="317017" y="47991"/>
                </a:lnTo>
                <a:lnTo>
                  <a:pt x="317017" y="12194"/>
                </a:lnTo>
                <a:close/>
              </a:path>
              <a:path w="1203526" h="137059">
                <a:moveTo>
                  <a:pt x="370769" y="97077"/>
                </a:moveTo>
                <a:lnTo>
                  <a:pt x="371007" y="99834"/>
                </a:lnTo>
                <a:lnTo>
                  <a:pt x="371292" y="101260"/>
                </a:lnTo>
                <a:lnTo>
                  <a:pt x="372433" y="104755"/>
                </a:lnTo>
                <a:lnTo>
                  <a:pt x="389835" y="104755"/>
                </a:lnTo>
                <a:lnTo>
                  <a:pt x="389835" y="102401"/>
                </a:lnTo>
                <a:lnTo>
                  <a:pt x="386127" y="99311"/>
                </a:lnTo>
                <a:lnTo>
                  <a:pt x="385271" y="95984"/>
                </a:lnTo>
                <a:lnTo>
                  <a:pt x="384748" y="94034"/>
                </a:lnTo>
                <a:lnTo>
                  <a:pt x="384415" y="91063"/>
                </a:lnTo>
                <a:lnTo>
                  <a:pt x="384272" y="87070"/>
                </a:lnTo>
                <a:lnTo>
                  <a:pt x="383773" y="73021"/>
                </a:lnTo>
                <a:lnTo>
                  <a:pt x="383535" y="66936"/>
                </a:lnTo>
                <a:lnTo>
                  <a:pt x="382382" y="62539"/>
                </a:lnTo>
                <a:lnTo>
                  <a:pt x="380314" y="59829"/>
                </a:lnTo>
                <a:lnTo>
                  <a:pt x="378246" y="57119"/>
                </a:lnTo>
                <a:lnTo>
                  <a:pt x="375167" y="54932"/>
                </a:lnTo>
                <a:lnTo>
                  <a:pt x="371078" y="53268"/>
                </a:lnTo>
                <a:lnTo>
                  <a:pt x="375738" y="50844"/>
                </a:lnTo>
                <a:lnTo>
                  <a:pt x="371435" y="22130"/>
                </a:lnTo>
                <a:lnTo>
                  <a:pt x="371435" y="36534"/>
                </a:lnTo>
                <a:lnTo>
                  <a:pt x="369497" y="41336"/>
                </a:lnTo>
                <a:lnTo>
                  <a:pt x="365622" y="43998"/>
                </a:lnTo>
                <a:lnTo>
                  <a:pt x="366846" y="64084"/>
                </a:lnTo>
                <a:lnTo>
                  <a:pt x="369390" y="68672"/>
                </a:lnTo>
                <a:lnTo>
                  <a:pt x="369723" y="75518"/>
                </a:lnTo>
                <a:lnTo>
                  <a:pt x="370579" y="92988"/>
                </a:lnTo>
                <a:lnTo>
                  <a:pt x="370769" y="97077"/>
                </a:lnTo>
                <a:close/>
              </a:path>
              <a:path w="1203526" h="137059">
                <a:moveTo>
                  <a:pt x="429133" y="39993"/>
                </a:moveTo>
                <a:lnTo>
                  <a:pt x="434078" y="37866"/>
                </a:lnTo>
                <a:lnTo>
                  <a:pt x="448199" y="37866"/>
                </a:lnTo>
                <a:lnTo>
                  <a:pt x="454071" y="40955"/>
                </a:lnTo>
                <a:lnTo>
                  <a:pt x="457589" y="47136"/>
                </a:lnTo>
                <a:lnTo>
                  <a:pt x="459491" y="50463"/>
                </a:lnTo>
                <a:lnTo>
                  <a:pt x="460704" y="54909"/>
                </a:lnTo>
                <a:lnTo>
                  <a:pt x="461227" y="60471"/>
                </a:lnTo>
                <a:lnTo>
                  <a:pt x="418791" y="60471"/>
                </a:lnTo>
                <a:lnTo>
                  <a:pt x="419029" y="53911"/>
                </a:lnTo>
                <a:lnTo>
                  <a:pt x="414655" y="38151"/>
                </a:lnTo>
                <a:lnTo>
                  <a:pt x="411161" y="42859"/>
                </a:lnTo>
                <a:lnTo>
                  <a:pt x="406293" y="54320"/>
                </a:lnTo>
                <a:lnTo>
                  <a:pt x="404670" y="68030"/>
                </a:lnTo>
                <a:lnTo>
                  <a:pt x="404966" y="74237"/>
                </a:lnTo>
                <a:lnTo>
                  <a:pt x="408078" y="87084"/>
                </a:lnTo>
                <a:lnTo>
                  <a:pt x="414583" y="97089"/>
                </a:lnTo>
                <a:lnTo>
                  <a:pt x="426004" y="105047"/>
                </a:lnTo>
                <a:lnTo>
                  <a:pt x="438761" y="107464"/>
                </a:lnTo>
                <a:lnTo>
                  <a:pt x="442660" y="107464"/>
                </a:lnTo>
                <a:lnTo>
                  <a:pt x="446154" y="107084"/>
                </a:lnTo>
                <a:lnTo>
                  <a:pt x="449245" y="106324"/>
                </a:lnTo>
                <a:lnTo>
                  <a:pt x="454998" y="104992"/>
                </a:lnTo>
                <a:lnTo>
                  <a:pt x="459824" y="102425"/>
                </a:lnTo>
                <a:lnTo>
                  <a:pt x="463723" y="98622"/>
                </a:lnTo>
                <a:lnTo>
                  <a:pt x="466053" y="96435"/>
                </a:lnTo>
                <a:lnTo>
                  <a:pt x="468157" y="93618"/>
                </a:lnTo>
                <a:lnTo>
                  <a:pt x="470035" y="90172"/>
                </a:lnTo>
                <a:lnTo>
                  <a:pt x="471913" y="86725"/>
                </a:lnTo>
                <a:lnTo>
                  <a:pt x="473018" y="83599"/>
                </a:lnTo>
                <a:lnTo>
                  <a:pt x="473351" y="80794"/>
                </a:lnTo>
                <a:lnTo>
                  <a:pt x="460727" y="80794"/>
                </a:lnTo>
                <a:lnTo>
                  <a:pt x="459777" y="84170"/>
                </a:lnTo>
                <a:lnTo>
                  <a:pt x="458160" y="87141"/>
                </a:lnTo>
                <a:lnTo>
                  <a:pt x="455878" y="89708"/>
                </a:lnTo>
                <a:lnTo>
                  <a:pt x="451884" y="94130"/>
                </a:lnTo>
                <a:lnTo>
                  <a:pt x="446535" y="96340"/>
                </a:lnTo>
                <a:lnTo>
                  <a:pt x="432651" y="96340"/>
                </a:lnTo>
                <a:lnTo>
                  <a:pt x="427350" y="93999"/>
                </a:lnTo>
                <a:lnTo>
                  <a:pt x="423926" y="89316"/>
                </a:lnTo>
                <a:lnTo>
                  <a:pt x="420503" y="84633"/>
                </a:lnTo>
                <a:lnTo>
                  <a:pt x="418672" y="78417"/>
                </a:lnTo>
                <a:lnTo>
                  <a:pt x="418435" y="70668"/>
                </a:lnTo>
                <a:lnTo>
                  <a:pt x="474421" y="70668"/>
                </a:lnTo>
                <a:lnTo>
                  <a:pt x="474421" y="62967"/>
                </a:lnTo>
                <a:lnTo>
                  <a:pt x="474041" y="57357"/>
                </a:lnTo>
                <a:lnTo>
                  <a:pt x="473280" y="53839"/>
                </a:lnTo>
                <a:lnTo>
                  <a:pt x="472424" y="48705"/>
                </a:lnTo>
                <a:lnTo>
                  <a:pt x="470712" y="44212"/>
                </a:lnTo>
                <a:lnTo>
                  <a:pt x="468145" y="40361"/>
                </a:lnTo>
                <a:lnTo>
                  <a:pt x="465482" y="36321"/>
                </a:lnTo>
                <a:lnTo>
                  <a:pt x="461607" y="33028"/>
                </a:lnTo>
                <a:lnTo>
                  <a:pt x="456520" y="30485"/>
                </a:lnTo>
                <a:lnTo>
                  <a:pt x="451432" y="27942"/>
                </a:lnTo>
                <a:lnTo>
                  <a:pt x="446178" y="26670"/>
                </a:lnTo>
                <a:lnTo>
                  <a:pt x="440758" y="26670"/>
                </a:lnTo>
                <a:lnTo>
                  <a:pt x="437308" y="26807"/>
                </a:lnTo>
                <a:lnTo>
                  <a:pt x="429133" y="39993"/>
                </a:lnTo>
                <a:close/>
              </a:path>
              <a:path w="1203526" h="137059">
                <a:moveTo>
                  <a:pt x="419029" y="53911"/>
                </a:moveTo>
                <a:lnTo>
                  <a:pt x="421145" y="48502"/>
                </a:lnTo>
                <a:lnTo>
                  <a:pt x="425139" y="44248"/>
                </a:lnTo>
                <a:lnTo>
                  <a:pt x="429133" y="39993"/>
                </a:lnTo>
                <a:lnTo>
                  <a:pt x="437308" y="26807"/>
                </a:lnTo>
                <a:lnTo>
                  <a:pt x="424765" y="30202"/>
                </a:lnTo>
                <a:lnTo>
                  <a:pt x="414655" y="38151"/>
                </a:lnTo>
                <a:lnTo>
                  <a:pt x="419029" y="53911"/>
                </a:lnTo>
                <a:close/>
              </a:path>
              <a:path w="1203526" h="137059">
                <a:moveTo>
                  <a:pt x="494153" y="28738"/>
                </a:moveTo>
                <a:lnTo>
                  <a:pt x="494153" y="104755"/>
                </a:lnTo>
                <a:lnTo>
                  <a:pt x="507204" y="104755"/>
                </a:lnTo>
                <a:lnTo>
                  <a:pt x="507204" y="28738"/>
                </a:lnTo>
                <a:lnTo>
                  <a:pt x="494153" y="28738"/>
                </a:lnTo>
                <a:close/>
              </a:path>
              <a:path w="1203526" h="137059">
                <a:moveTo>
                  <a:pt x="494153" y="0"/>
                </a:moveTo>
                <a:lnTo>
                  <a:pt x="494153" y="14547"/>
                </a:lnTo>
                <a:lnTo>
                  <a:pt x="507204" y="14547"/>
                </a:lnTo>
                <a:lnTo>
                  <a:pt x="507204" y="0"/>
                </a:lnTo>
                <a:lnTo>
                  <a:pt x="494153" y="0"/>
                </a:lnTo>
                <a:close/>
              </a:path>
              <a:path w="1203526" h="137059">
                <a:moveTo>
                  <a:pt x="543506" y="104755"/>
                </a:moveTo>
                <a:lnTo>
                  <a:pt x="543506" y="59758"/>
                </a:lnTo>
                <a:lnTo>
                  <a:pt x="543827" y="55919"/>
                </a:lnTo>
                <a:lnTo>
                  <a:pt x="544469" y="53233"/>
                </a:lnTo>
                <a:lnTo>
                  <a:pt x="545111" y="50547"/>
                </a:lnTo>
                <a:lnTo>
                  <a:pt x="546502" y="47944"/>
                </a:lnTo>
                <a:lnTo>
                  <a:pt x="548641" y="45424"/>
                </a:lnTo>
                <a:lnTo>
                  <a:pt x="551304" y="42287"/>
                </a:lnTo>
                <a:lnTo>
                  <a:pt x="554395" y="40195"/>
                </a:lnTo>
                <a:lnTo>
                  <a:pt x="557913" y="39149"/>
                </a:lnTo>
                <a:lnTo>
                  <a:pt x="559863" y="38531"/>
                </a:lnTo>
                <a:lnTo>
                  <a:pt x="562359" y="38222"/>
                </a:lnTo>
                <a:lnTo>
                  <a:pt x="571393" y="38222"/>
                </a:lnTo>
                <a:lnTo>
                  <a:pt x="575529" y="40599"/>
                </a:lnTo>
                <a:lnTo>
                  <a:pt x="577811" y="45353"/>
                </a:lnTo>
                <a:lnTo>
                  <a:pt x="579190" y="48206"/>
                </a:lnTo>
                <a:lnTo>
                  <a:pt x="579880" y="51961"/>
                </a:lnTo>
                <a:lnTo>
                  <a:pt x="579880" y="104755"/>
                </a:lnTo>
                <a:lnTo>
                  <a:pt x="592931" y="104755"/>
                </a:lnTo>
                <a:lnTo>
                  <a:pt x="592931" y="48063"/>
                </a:lnTo>
                <a:lnTo>
                  <a:pt x="591885" y="42144"/>
                </a:lnTo>
                <a:lnTo>
                  <a:pt x="589793" y="38008"/>
                </a:lnTo>
                <a:lnTo>
                  <a:pt x="585989" y="30449"/>
                </a:lnTo>
                <a:lnTo>
                  <a:pt x="578667" y="26670"/>
                </a:lnTo>
                <a:lnTo>
                  <a:pt x="562882" y="26670"/>
                </a:lnTo>
                <a:lnTo>
                  <a:pt x="558388" y="27644"/>
                </a:lnTo>
                <a:lnTo>
                  <a:pt x="554347" y="29594"/>
                </a:lnTo>
                <a:lnTo>
                  <a:pt x="550306" y="31543"/>
                </a:lnTo>
                <a:lnTo>
                  <a:pt x="546478" y="34751"/>
                </a:lnTo>
                <a:lnTo>
                  <a:pt x="542864" y="39221"/>
                </a:lnTo>
                <a:lnTo>
                  <a:pt x="542864" y="28381"/>
                </a:lnTo>
                <a:lnTo>
                  <a:pt x="530669" y="28381"/>
                </a:lnTo>
                <a:lnTo>
                  <a:pt x="530669" y="104755"/>
                </a:lnTo>
                <a:lnTo>
                  <a:pt x="543506" y="104755"/>
                </a:lnTo>
                <a:close/>
              </a:path>
              <a:path w="1203526" h="137059">
                <a:moveTo>
                  <a:pt x="677921" y="28381"/>
                </a:moveTo>
                <a:lnTo>
                  <a:pt x="663871" y="28381"/>
                </a:lnTo>
                <a:lnTo>
                  <a:pt x="642546" y="90564"/>
                </a:lnTo>
                <a:lnTo>
                  <a:pt x="622149" y="28381"/>
                </a:lnTo>
                <a:lnTo>
                  <a:pt x="607243" y="28381"/>
                </a:lnTo>
                <a:lnTo>
                  <a:pt x="635414" y="104755"/>
                </a:lnTo>
                <a:lnTo>
                  <a:pt x="649108" y="104755"/>
                </a:lnTo>
                <a:lnTo>
                  <a:pt x="677921" y="28381"/>
                </a:lnTo>
                <a:close/>
              </a:path>
              <a:path w="1203526" h="137059">
                <a:moveTo>
                  <a:pt x="709088" y="39993"/>
                </a:moveTo>
                <a:lnTo>
                  <a:pt x="714033" y="37866"/>
                </a:lnTo>
                <a:lnTo>
                  <a:pt x="728154" y="37866"/>
                </a:lnTo>
                <a:lnTo>
                  <a:pt x="734026" y="40955"/>
                </a:lnTo>
                <a:lnTo>
                  <a:pt x="737544" y="47136"/>
                </a:lnTo>
                <a:lnTo>
                  <a:pt x="739446" y="50463"/>
                </a:lnTo>
                <a:lnTo>
                  <a:pt x="740659" y="54909"/>
                </a:lnTo>
                <a:lnTo>
                  <a:pt x="741182" y="60471"/>
                </a:lnTo>
                <a:lnTo>
                  <a:pt x="698746" y="60471"/>
                </a:lnTo>
                <a:lnTo>
                  <a:pt x="698984" y="53911"/>
                </a:lnTo>
                <a:lnTo>
                  <a:pt x="694610" y="38151"/>
                </a:lnTo>
                <a:lnTo>
                  <a:pt x="691116" y="42859"/>
                </a:lnTo>
                <a:lnTo>
                  <a:pt x="686248" y="54320"/>
                </a:lnTo>
                <a:lnTo>
                  <a:pt x="684625" y="68030"/>
                </a:lnTo>
                <a:lnTo>
                  <a:pt x="684921" y="74237"/>
                </a:lnTo>
                <a:lnTo>
                  <a:pt x="688034" y="87084"/>
                </a:lnTo>
                <a:lnTo>
                  <a:pt x="694539" y="97089"/>
                </a:lnTo>
                <a:lnTo>
                  <a:pt x="705959" y="105047"/>
                </a:lnTo>
                <a:lnTo>
                  <a:pt x="718716" y="107464"/>
                </a:lnTo>
                <a:lnTo>
                  <a:pt x="722615" y="107464"/>
                </a:lnTo>
                <a:lnTo>
                  <a:pt x="726110" y="107084"/>
                </a:lnTo>
                <a:lnTo>
                  <a:pt x="729200" y="106324"/>
                </a:lnTo>
                <a:lnTo>
                  <a:pt x="734953" y="104992"/>
                </a:lnTo>
                <a:lnTo>
                  <a:pt x="739779" y="102425"/>
                </a:lnTo>
                <a:lnTo>
                  <a:pt x="743678" y="98622"/>
                </a:lnTo>
                <a:lnTo>
                  <a:pt x="746008" y="96435"/>
                </a:lnTo>
                <a:lnTo>
                  <a:pt x="748112" y="93618"/>
                </a:lnTo>
                <a:lnTo>
                  <a:pt x="749990" y="90172"/>
                </a:lnTo>
                <a:lnTo>
                  <a:pt x="751868" y="86725"/>
                </a:lnTo>
                <a:lnTo>
                  <a:pt x="752974" y="83599"/>
                </a:lnTo>
                <a:lnTo>
                  <a:pt x="753306" y="80794"/>
                </a:lnTo>
                <a:lnTo>
                  <a:pt x="740683" y="80794"/>
                </a:lnTo>
                <a:lnTo>
                  <a:pt x="739732" y="84170"/>
                </a:lnTo>
                <a:lnTo>
                  <a:pt x="738115" y="87141"/>
                </a:lnTo>
                <a:lnTo>
                  <a:pt x="735833" y="89708"/>
                </a:lnTo>
                <a:lnTo>
                  <a:pt x="731839" y="94130"/>
                </a:lnTo>
                <a:lnTo>
                  <a:pt x="726490" y="96340"/>
                </a:lnTo>
                <a:lnTo>
                  <a:pt x="712606" y="96340"/>
                </a:lnTo>
                <a:lnTo>
                  <a:pt x="707305" y="93999"/>
                </a:lnTo>
                <a:lnTo>
                  <a:pt x="703882" y="89316"/>
                </a:lnTo>
                <a:lnTo>
                  <a:pt x="700458" y="84633"/>
                </a:lnTo>
                <a:lnTo>
                  <a:pt x="698628" y="78417"/>
                </a:lnTo>
                <a:lnTo>
                  <a:pt x="698390" y="70668"/>
                </a:lnTo>
                <a:lnTo>
                  <a:pt x="754376" y="70668"/>
                </a:lnTo>
                <a:lnTo>
                  <a:pt x="754376" y="62967"/>
                </a:lnTo>
                <a:lnTo>
                  <a:pt x="753996" y="57357"/>
                </a:lnTo>
                <a:lnTo>
                  <a:pt x="753235" y="53839"/>
                </a:lnTo>
                <a:lnTo>
                  <a:pt x="752379" y="48705"/>
                </a:lnTo>
                <a:lnTo>
                  <a:pt x="750668" y="44212"/>
                </a:lnTo>
                <a:lnTo>
                  <a:pt x="748100" y="40361"/>
                </a:lnTo>
                <a:lnTo>
                  <a:pt x="745437" y="36321"/>
                </a:lnTo>
                <a:lnTo>
                  <a:pt x="741562" y="33028"/>
                </a:lnTo>
                <a:lnTo>
                  <a:pt x="736475" y="30485"/>
                </a:lnTo>
                <a:lnTo>
                  <a:pt x="731387" y="27942"/>
                </a:lnTo>
                <a:lnTo>
                  <a:pt x="726133" y="26670"/>
                </a:lnTo>
                <a:lnTo>
                  <a:pt x="720713" y="26670"/>
                </a:lnTo>
                <a:lnTo>
                  <a:pt x="717263" y="26807"/>
                </a:lnTo>
                <a:lnTo>
                  <a:pt x="709088" y="39993"/>
                </a:lnTo>
                <a:close/>
              </a:path>
              <a:path w="1203526" h="137059">
                <a:moveTo>
                  <a:pt x="698984" y="53911"/>
                </a:moveTo>
                <a:lnTo>
                  <a:pt x="701100" y="48502"/>
                </a:lnTo>
                <a:lnTo>
                  <a:pt x="705094" y="44248"/>
                </a:lnTo>
                <a:lnTo>
                  <a:pt x="709088" y="39993"/>
                </a:lnTo>
                <a:lnTo>
                  <a:pt x="717263" y="26807"/>
                </a:lnTo>
                <a:lnTo>
                  <a:pt x="704720" y="30202"/>
                </a:lnTo>
                <a:lnTo>
                  <a:pt x="694610" y="38151"/>
                </a:lnTo>
                <a:lnTo>
                  <a:pt x="698984" y="53911"/>
                </a:lnTo>
                <a:close/>
              </a:path>
              <a:path w="1203526" h="137059">
                <a:moveTo>
                  <a:pt x="788182" y="94771"/>
                </a:moveTo>
                <a:lnTo>
                  <a:pt x="784949" y="90635"/>
                </a:lnTo>
                <a:lnTo>
                  <a:pt x="783189" y="88353"/>
                </a:lnTo>
                <a:lnTo>
                  <a:pt x="782120" y="85073"/>
                </a:lnTo>
                <a:lnTo>
                  <a:pt x="781739" y="80794"/>
                </a:lnTo>
                <a:lnTo>
                  <a:pt x="769401" y="80794"/>
                </a:lnTo>
                <a:lnTo>
                  <a:pt x="769734" y="88401"/>
                </a:lnTo>
                <a:lnTo>
                  <a:pt x="772266" y="94783"/>
                </a:lnTo>
                <a:lnTo>
                  <a:pt x="776996" y="99941"/>
                </a:lnTo>
                <a:lnTo>
                  <a:pt x="781727" y="105099"/>
                </a:lnTo>
                <a:lnTo>
                  <a:pt x="789775" y="107679"/>
                </a:lnTo>
                <a:lnTo>
                  <a:pt x="811694" y="107679"/>
                </a:lnTo>
                <a:lnTo>
                  <a:pt x="819551" y="105207"/>
                </a:lnTo>
                <a:lnTo>
                  <a:pt x="824710" y="100262"/>
                </a:lnTo>
                <a:lnTo>
                  <a:pt x="829868" y="95318"/>
                </a:lnTo>
                <a:lnTo>
                  <a:pt x="832448" y="89447"/>
                </a:lnTo>
                <a:lnTo>
                  <a:pt x="832448" y="75613"/>
                </a:lnTo>
                <a:lnTo>
                  <a:pt x="829952" y="70454"/>
                </a:lnTo>
                <a:lnTo>
                  <a:pt x="824959" y="67174"/>
                </a:lnTo>
                <a:lnTo>
                  <a:pt x="821821" y="65082"/>
                </a:lnTo>
                <a:lnTo>
                  <a:pt x="815640" y="62919"/>
                </a:lnTo>
                <a:lnTo>
                  <a:pt x="806416" y="60685"/>
                </a:lnTo>
                <a:lnTo>
                  <a:pt x="797929" y="58617"/>
                </a:lnTo>
                <a:lnTo>
                  <a:pt x="794220" y="57713"/>
                </a:lnTo>
                <a:lnTo>
                  <a:pt x="791415" y="56668"/>
                </a:lnTo>
                <a:lnTo>
                  <a:pt x="789513" y="55479"/>
                </a:lnTo>
                <a:lnTo>
                  <a:pt x="786232" y="53483"/>
                </a:lnTo>
                <a:lnTo>
                  <a:pt x="784592" y="50820"/>
                </a:lnTo>
                <a:lnTo>
                  <a:pt x="784592" y="44450"/>
                </a:lnTo>
                <a:lnTo>
                  <a:pt x="785840" y="42002"/>
                </a:lnTo>
                <a:lnTo>
                  <a:pt x="788336" y="40147"/>
                </a:lnTo>
                <a:lnTo>
                  <a:pt x="790833" y="38293"/>
                </a:lnTo>
                <a:lnTo>
                  <a:pt x="794506" y="37366"/>
                </a:lnTo>
                <a:lnTo>
                  <a:pt x="806630" y="37366"/>
                </a:lnTo>
                <a:lnTo>
                  <a:pt x="811741" y="39054"/>
                </a:lnTo>
                <a:lnTo>
                  <a:pt x="814689" y="42430"/>
                </a:lnTo>
                <a:lnTo>
                  <a:pt x="816496" y="44807"/>
                </a:lnTo>
                <a:lnTo>
                  <a:pt x="817518" y="47445"/>
                </a:lnTo>
                <a:lnTo>
                  <a:pt x="817756" y="50345"/>
                </a:lnTo>
                <a:lnTo>
                  <a:pt x="829880" y="50345"/>
                </a:lnTo>
                <a:lnTo>
                  <a:pt x="829975" y="45401"/>
                </a:lnTo>
                <a:lnTo>
                  <a:pt x="828430" y="40789"/>
                </a:lnTo>
                <a:lnTo>
                  <a:pt x="825245" y="36510"/>
                </a:lnTo>
                <a:lnTo>
                  <a:pt x="814518" y="28646"/>
                </a:lnTo>
                <a:lnTo>
                  <a:pt x="800354" y="26385"/>
                </a:lnTo>
                <a:lnTo>
                  <a:pt x="791558" y="26385"/>
                </a:lnTo>
                <a:lnTo>
                  <a:pt x="784557" y="28619"/>
                </a:lnTo>
                <a:lnTo>
                  <a:pt x="779350" y="33088"/>
                </a:lnTo>
                <a:lnTo>
                  <a:pt x="774144" y="37557"/>
                </a:lnTo>
                <a:lnTo>
                  <a:pt x="771541" y="43404"/>
                </a:lnTo>
                <a:lnTo>
                  <a:pt x="771541" y="56763"/>
                </a:lnTo>
                <a:lnTo>
                  <a:pt x="774298" y="61564"/>
                </a:lnTo>
                <a:lnTo>
                  <a:pt x="779814" y="65035"/>
                </a:lnTo>
                <a:lnTo>
                  <a:pt x="782904" y="67032"/>
                </a:lnTo>
                <a:lnTo>
                  <a:pt x="787706" y="68838"/>
                </a:lnTo>
                <a:lnTo>
                  <a:pt x="794220" y="70454"/>
                </a:lnTo>
                <a:lnTo>
                  <a:pt x="804419" y="73021"/>
                </a:lnTo>
                <a:lnTo>
                  <a:pt x="809887" y="74400"/>
                </a:lnTo>
                <a:lnTo>
                  <a:pt x="813548" y="75613"/>
                </a:lnTo>
                <a:lnTo>
                  <a:pt x="815402" y="76658"/>
                </a:lnTo>
                <a:lnTo>
                  <a:pt x="818303" y="78370"/>
                </a:lnTo>
                <a:lnTo>
                  <a:pt x="819753" y="80866"/>
                </a:lnTo>
                <a:lnTo>
                  <a:pt x="819753" y="88472"/>
                </a:lnTo>
                <a:lnTo>
                  <a:pt x="817946" y="91669"/>
                </a:lnTo>
                <a:lnTo>
                  <a:pt x="814333" y="93737"/>
                </a:lnTo>
                <a:lnTo>
                  <a:pt x="810719" y="95805"/>
                </a:lnTo>
                <a:lnTo>
                  <a:pt x="806535" y="96839"/>
                </a:lnTo>
                <a:lnTo>
                  <a:pt x="793792" y="96839"/>
                </a:lnTo>
                <a:lnTo>
                  <a:pt x="788182" y="94771"/>
                </a:lnTo>
                <a:close/>
              </a:path>
              <a:path w="1203526" h="137059">
                <a:moveTo>
                  <a:pt x="1025559" y="39993"/>
                </a:moveTo>
                <a:lnTo>
                  <a:pt x="1030504" y="37866"/>
                </a:lnTo>
                <a:lnTo>
                  <a:pt x="1044625" y="37866"/>
                </a:lnTo>
                <a:lnTo>
                  <a:pt x="1050497" y="40955"/>
                </a:lnTo>
                <a:lnTo>
                  <a:pt x="1054016" y="47136"/>
                </a:lnTo>
                <a:lnTo>
                  <a:pt x="1055918" y="50464"/>
                </a:lnTo>
                <a:lnTo>
                  <a:pt x="1057130" y="54909"/>
                </a:lnTo>
                <a:lnTo>
                  <a:pt x="1057653" y="60471"/>
                </a:lnTo>
                <a:lnTo>
                  <a:pt x="1015218" y="60471"/>
                </a:lnTo>
                <a:lnTo>
                  <a:pt x="1015455" y="53911"/>
                </a:lnTo>
                <a:lnTo>
                  <a:pt x="1011081" y="38151"/>
                </a:lnTo>
                <a:lnTo>
                  <a:pt x="1007587" y="42859"/>
                </a:lnTo>
                <a:lnTo>
                  <a:pt x="1002719" y="54320"/>
                </a:lnTo>
                <a:lnTo>
                  <a:pt x="1001096" y="68030"/>
                </a:lnTo>
                <a:lnTo>
                  <a:pt x="1001392" y="74237"/>
                </a:lnTo>
                <a:lnTo>
                  <a:pt x="1004505" y="87084"/>
                </a:lnTo>
                <a:lnTo>
                  <a:pt x="1011010" y="97089"/>
                </a:lnTo>
                <a:lnTo>
                  <a:pt x="1022430" y="105047"/>
                </a:lnTo>
                <a:lnTo>
                  <a:pt x="1035187" y="107464"/>
                </a:lnTo>
                <a:lnTo>
                  <a:pt x="1039086" y="107464"/>
                </a:lnTo>
                <a:lnTo>
                  <a:pt x="1042581" y="107084"/>
                </a:lnTo>
                <a:lnTo>
                  <a:pt x="1045671" y="106324"/>
                </a:lnTo>
                <a:lnTo>
                  <a:pt x="1051424" y="104992"/>
                </a:lnTo>
                <a:lnTo>
                  <a:pt x="1056250" y="102426"/>
                </a:lnTo>
                <a:lnTo>
                  <a:pt x="1060149" y="98622"/>
                </a:lnTo>
                <a:lnTo>
                  <a:pt x="1062479" y="96435"/>
                </a:lnTo>
                <a:lnTo>
                  <a:pt x="1064583" y="93619"/>
                </a:lnTo>
                <a:lnTo>
                  <a:pt x="1066461" y="90172"/>
                </a:lnTo>
                <a:lnTo>
                  <a:pt x="1068339" y="86725"/>
                </a:lnTo>
                <a:lnTo>
                  <a:pt x="1069445" y="83600"/>
                </a:lnTo>
                <a:lnTo>
                  <a:pt x="1069777" y="80794"/>
                </a:lnTo>
                <a:lnTo>
                  <a:pt x="1057154" y="80794"/>
                </a:lnTo>
                <a:lnTo>
                  <a:pt x="1056203" y="84170"/>
                </a:lnTo>
                <a:lnTo>
                  <a:pt x="1054586" y="87141"/>
                </a:lnTo>
                <a:lnTo>
                  <a:pt x="1052304" y="89708"/>
                </a:lnTo>
                <a:lnTo>
                  <a:pt x="1048310" y="94130"/>
                </a:lnTo>
                <a:lnTo>
                  <a:pt x="1042961" y="96340"/>
                </a:lnTo>
                <a:lnTo>
                  <a:pt x="1029077" y="96340"/>
                </a:lnTo>
                <a:lnTo>
                  <a:pt x="1023776" y="93999"/>
                </a:lnTo>
                <a:lnTo>
                  <a:pt x="1020353" y="89316"/>
                </a:lnTo>
                <a:lnTo>
                  <a:pt x="1016929" y="84633"/>
                </a:lnTo>
                <a:lnTo>
                  <a:pt x="1015099" y="78418"/>
                </a:lnTo>
                <a:lnTo>
                  <a:pt x="1014861" y="70668"/>
                </a:lnTo>
                <a:lnTo>
                  <a:pt x="1070847" y="70668"/>
                </a:lnTo>
                <a:lnTo>
                  <a:pt x="1070847" y="62967"/>
                </a:lnTo>
                <a:lnTo>
                  <a:pt x="1070467" y="57357"/>
                </a:lnTo>
                <a:lnTo>
                  <a:pt x="1069706" y="53839"/>
                </a:lnTo>
                <a:lnTo>
                  <a:pt x="1068850" y="48705"/>
                </a:lnTo>
                <a:lnTo>
                  <a:pt x="1067139" y="44213"/>
                </a:lnTo>
                <a:lnTo>
                  <a:pt x="1064571" y="40361"/>
                </a:lnTo>
                <a:lnTo>
                  <a:pt x="1061909" y="36321"/>
                </a:lnTo>
                <a:lnTo>
                  <a:pt x="1058033" y="33029"/>
                </a:lnTo>
                <a:lnTo>
                  <a:pt x="1052946" y="30485"/>
                </a:lnTo>
                <a:lnTo>
                  <a:pt x="1047858" y="27942"/>
                </a:lnTo>
                <a:lnTo>
                  <a:pt x="1042605" y="26670"/>
                </a:lnTo>
                <a:lnTo>
                  <a:pt x="1037184" y="26670"/>
                </a:lnTo>
                <a:lnTo>
                  <a:pt x="1033734" y="26807"/>
                </a:lnTo>
                <a:lnTo>
                  <a:pt x="1025559" y="39993"/>
                </a:lnTo>
                <a:close/>
              </a:path>
              <a:path w="1203526" h="137059">
                <a:moveTo>
                  <a:pt x="1015455" y="53911"/>
                </a:moveTo>
                <a:lnTo>
                  <a:pt x="1017571" y="48503"/>
                </a:lnTo>
                <a:lnTo>
                  <a:pt x="1021565" y="44248"/>
                </a:lnTo>
                <a:lnTo>
                  <a:pt x="1025559" y="39993"/>
                </a:lnTo>
                <a:lnTo>
                  <a:pt x="1033734" y="26807"/>
                </a:lnTo>
                <a:lnTo>
                  <a:pt x="1021191" y="30202"/>
                </a:lnTo>
                <a:lnTo>
                  <a:pt x="1011081" y="38151"/>
                </a:lnTo>
                <a:lnTo>
                  <a:pt x="1015455" y="53911"/>
                </a:lnTo>
                <a:close/>
              </a:path>
              <a:path w="1203526" h="137059">
                <a:moveTo>
                  <a:pt x="1103417" y="104755"/>
                </a:moveTo>
                <a:lnTo>
                  <a:pt x="1103417" y="59758"/>
                </a:lnTo>
                <a:lnTo>
                  <a:pt x="1103738" y="55920"/>
                </a:lnTo>
                <a:lnTo>
                  <a:pt x="1104380" y="53233"/>
                </a:lnTo>
                <a:lnTo>
                  <a:pt x="1105022" y="50547"/>
                </a:lnTo>
                <a:lnTo>
                  <a:pt x="1106412" y="47945"/>
                </a:lnTo>
                <a:lnTo>
                  <a:pt x="1108552" y="45425"/>
                </a:lnTo>
                <a:lnTo>
                  <a:pt x="1111215" y="42287"/>
                </a:lnTo>
                <a:lnTo>
                  <a:pt x="1114305" y="40196"/>
                </a:lnTo>
                <a:lnTo>
                  <a:pt x="1117824" y="39149"/>
                </a:lnTo>
                <a:lnTo>
                  <a:pt x="1119773" y="38532"/>
                </a:lnTo>
                <a:lnTo>
                  <a:pt x="1122269" y="38223"/>
                </a:lnTo>
                <a:lnTo>
                  <a:pt x="1131303" y="38223"/>
                </a:lnTo>
                <a:lnTo>
                  <a:pt x="1135439" y="40599"/>
                </a:lnTo>
                <a:lnTo>
                  <a:pt x="1137722" y="45353"/>
                </a:lnTo>
                <a:lnTo>
                  <a:pt x="1139101" y="48206"/>
                </a:lnTo>
                <a:lnTo>
                  <a:pt x="1139790" y="51961"/>
                </a:lnTo>
                <a:lnTo>
                  <a:pt x="1139790" y="104755"/>
                </a:lnTo>
                <a:lnTo>
                  <a:pt x="1152842" y="104755"/>
                </a:lnTo>
                <a:lnTo>
                  <a:pt x="1152842" y="48063"/>
                </a:lnTo>
                <a:lnTo>
                  <a:pt x="1151795" y="42144"/>
                </a:lnTo>
                <a:lnTo>
                  <a:pt x="1149704" y="38009"/>
                </a:lnTo>
                <a:lnTo>
                  <a:pt x="1145900" y="30449"/>
                </a:lnTo>
                <a:lnTo>
                  <a:pt x="1138578" y="26670"/>
                </a:lnTo>
                <a:lnTo>
                  <a:pt x="1122792" y="26670"/>
                </a:lnTo>
                <a:lnTo>
                  <a:pt x="1118299" y="27644"/>
                </a:lnTo>
                <a:lnTo>
                  <a:pt x="1114257" y="29594"/>
                </a:lnTo>
                <a:lnTo>
                  <a:pt x="1110216" y="31543"/>
                </a:lnTo>
                <a:lnTo>
                  <a:pt x="1106389" y="34751"/>
                </a:lnTo>
                <a:lnTo>
                  <a:pt x="1102775" y="39221"/>
                </a:lnTo>
                <a:lnTo>
                  <a:pt x="1102775" y="28381"/>
                </a:lnTo>
                <a:lnTo>
                  <a:pt x="1090579" y="28381"/>
                </a:lnTo>
                <a:lnTo>
                  <a:pt x="1090579" y="104755"/>
                </a:lnTo>
                <a:lnTo>
                  <a:pt x="1103417" y="104755"/>
                </a:lnTo>
                <a:close/>
              </a:path>
              <a:path w="1203526" h="137059">
                <a:moveTo>
                  <a:pt x="1193756" y="105967"/>
                </a:moveTo>
                <a:lnTo>
                  <a:pt x="1197334" y="105873"/>
                </a:lnTo>
                <a:lnTo>
                  <a:pt x="1200519" y="105492"/>
                </a:lnTo>
                <a:lnTo>
                  <a:pt x="1203526" y="104755"/>
                </a:lnTo>
                <a:lnTo>
                  <a:pt x="1203526" y="94628"/>
                </a:lnTo>
                <a:lnTo>
                  <a:pt x="1199652" y="94843"/>
                </a:lnTo>
                <a:lnTo>
                  <a:pt x="1196704" y="94843"/>
                </a:lnTo>
                <a:lnTo>
                  <a:pt x="1194041" y="94058"/>
                </a:lnTo>
                <a:lnTo>
                  <a:pt x="1191331" y="91372"/>
                </a:lnTo>
                <a:lnTo>
                  <a:pt x="1191331" y="38864"/>
                </a:lnTo>
                <a:lnTo>
                  <a:pt x="1203526" y="38864"/>
                </a:lnTo>
                <a:lnTo>
                  <a:pt x="1203526" y="28381"/>
                </a:lnTo>
                <a:lnTo>
                  <a:pt x="1191331" y="28381"/>
                </a:lnTo>
                <a:lnTo>
                  <a:pt x="1191331" y="7059"/>
                </a:lnTo>
                <a:lnTo>
                  <a:pt x="1178351" y="7059"/>
                </a:lnTo>
                <a:lnTo>
                  <a:pt x="1178351" y="28381"/>
                </a:lnTo>
                <a:lnTo>
                  <a:pt x="1168009" y="28381"/>
                </a:lnTo>
                <a:lnTo>
                  <a:pt x="1168009" y="38864"/>
                </a:lnTo>
                <a:lnTo>
                  <a:pt x="1178351" y="38864"/>
                </a:lnTo>
                <a:lnTo>
                  <a:pt x="1178351" y="94320"/>
                </a:lnTo>
                <a:lnTo>
                  <a:pt x="1179420" y="98301"/>
                </a:lnTo>
                <a:lnTo>
                  <a:pt x="1181560" y="101368"/>
                </a:lnTo>
                <a:lnTo>
                  <a:pt x="1183700" y="104434"/>
                </a:lnTo>
                <a:lnTo>
                  <a:pt x="1187765" y="105967"/>
                </a:lnTo>
                <a:lnTo>
                  <a:pt x="1193756" y="105967"/>
                </a:lnTo>
                <a:close/>
              </a:path>
              <a:path w="1203526" h="137059">
                <a:moveTo>
                  <a:pt x="896351" y="28381"/>
                </a:moveTo>
                <a:lnTo>
                  <a:pt x="883656" y="28381"/>
                </a:lnTo>
                <a:lnTo>
                  <a:pt x="883656" y="104755"/>
                </a:lnTo>
                <a:lnTo>
                  <a:pt x="896493" y="104755"/>
                </a:lnTo>
                <a:lnTo>
                  <a:pt x="896493" y="54409"/>
                </a:lnTo>
                <a:lnTo>
                  <a:pt x="898478" y="47611"/>
                </a:lnTo>
                <a:lnTo>
                  <a:pt x="902449" y="43855"/>
                </a:lnTo>
                <a:lnTo>
                  <a:pt x="906419" y="40100"/>
                </a:lnTo>
                <a:lnTo>
                  <a:pt x="910829" y="38222"/>
                </a:lnTo>
                <a:lnTo>
                  <a:pt x="921004" y="38222"/>
                </a:lnTo>
                <a:lnTo>
                  <a:pt x="924641" y="40005"/>
                </a:lnTo>
                <a:lnTo>
                  <a:pt x="926590" y="43570"/>
                </a:lnTo>
                <a:lnTo>
                  <a:pt x="927827" y="45947"/>
                </a:lnTo>
                <a:lnTo>
                  <a:pt x="928445" y="49727"/>
                </a:lnTo>
                <a:lnTo>
                  <a:pt x="928445" y="104755"/>
                </a:lnTo>
                <a:lnTo>
                  <a:pt x="941496" y="104755"/>
                </a:lnTo>
                <a:lnTo>
                  <a:pt x="941496" y="52436"/>
                </a:lnTo>
                <a:lnTo>
                  <a:pt x="943315" y="46803"/>
                </a:lnTo>
                <a:lnTo>
                  <a:pt x="946952" y="43428"/>
                </a:lnTo>
                <a:lnTo>
                  <a:pt x="950590" y="40053"/>
                </a:lnTo>
                <a:lnTo>
                  <a:pt x="954928" y="38364"/>
                </a:lnTo>
                <a:lnTo>
                  <a:pt x="963629" y="38364"/>
                </a:lnTo>
                <a:lnTo>
                  <a:pt x="966732" y="39315"/>
                </a:lnTo>
                <a:lnTo>
                  <a:pt x="969276" y="41217"/>
                </a:lnTo>
                <a:lnTo>
                  <a:pt x="971819" y="43119"/>
                </a:lnTo>
                <a:lnTo>
                  <a:pt x="973091" y="46613"/>
                </a:lnTo>
                <a:lnTo>
                  <a:pt x="973091" y="104755"/>
                </a:lnTo>
                <a:lnTo>
                  <a:pt x="986428" y="104755"/>
                </a:lnTo>
                <a:lnTo>
                  <a:pt x="986428" y="47160"/>
                </a:lnTo>
                <a:lnTo>
                  <a:pt x="985430" y="41788"/>
                </a:lnTo>
                <a:lnTo>
                  <a:pt x="983433" y="37794"/>
                </a:lnTo>
                <a:lnTo>
                  <a:pt x="979724" y="30378"/>
                </a:lnTo>
                <a:lnTo>
                  <a:pt x="972735" y="26670"/>
                </a:lnTo>
                <a:lnTo>
                  <a:pt x="957662" y="26670"/>
                </a:lnTo>
                <a:lnTo>
                  <a:pt x="953336" y="27656"/>
                </a:lnTo>
                <a:lnTo>
                  <a:pt x="949484" y="29629"/>
                </a:lnTo>
                <a:lnTo>
                  <a:pt x="945633" y="31602"/>
                </a:lnTo>
                <a:lnTo>
                  <a:pt x="942281" y="34633"/>
                </a:lnTo>
                <a:lnTo>
                  <a:pt x="939428" y="38721"/>
                </a:lnTo>
                <a:lnTo>
                  <a:pt x="937716" y="35394"/>
                </a:lnTo>
                <a:lnTo>
                  <a:pt x="935815" y="32874"/>
                </a:lnTo>
                <a:lnTo>
                  <a:pt x="933723" y="31162"/>
                </a:lnTo>
                <a:lnTo>
                  <a:pt x="930014" y="28167"/>
                </a:lnTo>
                <a:lnTo>
                  <a:pt x="925117" y="26670"/>
                </a:lnTo>
                <a:lnTo>
                  <a:pt x="913658" y="26670"/>
                </a:lnTo>
                <a:lnTo>
                  <a:pt x="908856" y="28120"/>
                </a:lnTo>
                <a:lnTo>
                  <a:pt x="904624" y="31020"/>
                </a:lnTo>
                <a:lnTo>
                  <a:pt x="902151" y="32731"/>
                </a:lnTo>
                <a:lnTo>
                  <a:pt x="899394" y="35465"/>
                </a:lnTo>
                <a:lnTo>
                  <a:pt x="896351" y="39221"/>
                </a:lnTo>
                <a:lnTo>
                  <a:pt x="896351" y="28381"/>
                </a:lnTo>
                <a:close/>
              </a:path>
              <a:path w="1203526" h="137059">
                <a:moveTo>
                  <a:pt x="865113" y="105967"/>
                </a:moveTo>
                <a:lnTo>
                  <a:pt x="868690" y="105872"/>
                </a:lnTo>
                <a:lnTo>
                  <a:pt x="871876" y="105492"/>
                </a:lnTo>
                <a:lnTo>
                  <a:pt x="874883" y="104755"/>
                </a:lnTo>
                <a:lnTo>
                  <a:pt x="874883" y="94628"/>
                </a:lnTo>
                <a:lnTo>
                  <a:pt x="871008" y="94843"/>
                </a:lnTo>
                <a:lnTo>
                  <a:pt x="868060" y="94843"/>
                </a:lnTo>
                <a:lnTo>
                  <a:pt x="865398" y="94058"/>
                </a:lnTo>
                <a:lnTo>
                  <a:pt x="862688" y="91372"/>
                </a:lnTo>
                <a:lnTo>
                  <a:pt x="862688" y="38864"/>
                </a:lnTo>
                <a:lnTo>
                  <a:pt x="874883" y="38864"/>
                </a:lnTo>
                <a:lnTo>
                  <a:pt x="874883" y="28381"/>
                </a:lnTo>
                <a:lnTo>
                  <a:pt x="862688" y="28381"/>
                </a:lnTo>
                <a:lnTo>
                  <a:pt x="862688" y="7059"/>
                </a:lnTo>
                <a:lnTo>
                  <a:pt x="849707" y="7059"/>
                </a:lnTo>
                <a:lnTo>
                  <a:pt x="849707" y="28381"/>
                </a:lnTo>
                <a:lnTo>
                  <a:pt x="839366" y="28381"/>
                </a:lnTo>
                <a:lnTo>
                  <a:pt x="839366" y="38864"/>
                </a:lnTo>
                <a:lnTo>
                  <a:pt x="849707" y="38864"/>
                </a:lnTo>
                <a:lnTo>
                  <a:pt x="849707" y="94319"/>
                </a:lnTo>
                <a:lnTo>
                  <a:pt x="850777" y="98301"/>
                </a:lnTo>
                <a:lnTo>
                  <a:pt x="852917" y="101367"/>
                </a:lnTo>
                <a:lnTo>
                  <a:pt x="855056" y="104434"/>
                </a:lnTo>
                <a:lnTo>
                  <a:pt x="859122" y="105967"/>
                </a:lnTo>
                <a:lnTo>
                  <a:pt x="865113" y="105967"/>
                </a:lnTo>
                <a:close/>
              </a:path>
              <a:path w="1203526" h="137059">
                <a:moveTo>
                  <a:pt x="25889" y="73378"/>
                </a:moveTo>
                <a:lnTo>
                  <a:pt x="29954" y="61826"/>
                </a:lnTo>
                <a:lnTo>
                  <a:pt x="46857" y="15545"/>
                </a:lnTo>
                <a:lnTo>
                  <a:pt x="62761" y="61826"/>
                </a:lnTo>
                <a:lnTo>
                  <a:pt x="67326" y="73378"/>
                </a:lnTo>
                <a:lnTo>
                  <a:pt x="77952" y="104755"/>
                </a:lnTo>
                <a:lnTo>
                  <a:pt x="93500" y="104755"/>
                </a:lnTo>
                <a:lnTo>
                  <a:pt x="55487" y="0"/>
                </a:lnTo>
                <a:lnTo>
                  <a:pt x="39440" y="0"/>
                </a:lnTo>
                <a:lnTo>
                  <a:pt x="0" y="104755"/>
                </a:lnTo>
                <a:lnTo>
                  <a:pt x="14549" y="104755"/>
                </a:lnTo>
                <a:lnTo>
                  <a:pt x="25889" y="73378"/>
                </a:lnTo>
                <a:close/>
              </a:path>
              <a:path w="1203526" h="137059">
                <a:moveTo>
                  <a:pt x="29954" y="61826"/>
                </a:moveTo>
                <a:lnTo>
                  <a:pt x="25889" y="73378"/>
                </a:lnTo>
                <a:lnTo>
                  <a:pt x="67326" y="73378"/>
                </a:lnTo>
                <a:lnTo>
                  <a:pt x="62761" y="61826"/>
                </a:lnTo>
                <a:lnTo>
                  <a:pt x="29954" y="61826"/>
                </a:lnTo>
                <a:close/>
              </a:path>
              <a:path w="1203526" h="137059">
                <a:moveTo>
                  <a:pt x="166698" y="28381"/>
                </a:moveTo>
                <a:lnTo>
                  <a:pt x="152648" y="28381"/>
                </a:lnTo>
                <a:lnTo>
                  <a:pt x="131324" y="90564"/>
                </a:lnTo>
                <a:lnTo>
                  <a:pt x="110926" y="28381"/>
                </a:lnTo>
                <a:lnTo>
                  <a:pt x="96020" y="28381"/>
                </a:lnTo>
                <a:lnTo>
                  <a:pt x="124192" y="104755"/>
                </a:lnTo>
                <a:lnTo>
                  <a:pt x="137885" y="104755"/>
                </a:lnTo>
                <a:lnTo>
                  <a:pt x="166698" y="28381"/>
                </a:lnTo>
                <a:close/>
              </a:path>
              <a:path w="1203526" h="137059">
                <a:moveTo>
                  <a:pt x="188249" y="30615"/>
                </a:moveTo>
                <a:lnTo>
                  <a:pt x="181997" y="37794"/>
                </a:lnTo>
                <a:lnTo>
                  <a:pt x="185812" y="77419"/>
                </a:lnTo>
                <a:lnTo>
                  <a:pt x="185812" y="61493"/>
                </a:lnTo>
                <a:lnTo>
                  <a:pt x="186692" y="55574"/>
                </a:lnTo>
                <a:lnTo>
                  <a:pt x="188451" y="51058"/>
                </a:lnTo>
                <a:lnTo>
                  <a:pt x="195797" y="27026"/>
                </a:lnTo>
                <a:lnTo>
                  <a:pt x="188249" y="306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1528004" y="596764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1079779" y="727043"/>
            <a:ext cx="823445" cy="92997"/>
          </a:xfrm>
          <a:custGeom>
            <a:avLst/>
            <a:gdLst/>
            <a:ahLst/>
            <a:cxnLst/>
            <a:rect l="l" t="t" r="r" b="b"/>
            <a:pathLst>
              <a:path w="905789" h="105397">
                <a:moveTo>
                  <a:pt x="288917" y="43784"/>
                </a:moveTo>
                <a:lnTo>
                  <a:pt x="288917" y="55764"/>
                </a:lnTo>
                <a:lnTo>
                  <a:pt x="363304" y="55764"/>
                </a:lnTo>
                <a:lnTo>
                  <a:pt x="363304" y="43784"/>
                </a:lnTo>
                <a:lnTo>
                  <a:pt x="288917" y="43784"/>
                </a:lnTo>
                <a:close/>
              </a:path>
              <a:path w="905789" h="105397">
                <a:moveTo>
                  <a:pt x="288917" y="74377"/>
                </a:moveTo>
                <a:lnTo>
                  <a:pt x="288917" y="86570"/>
                </a:lnTo>
                <a:lnTo>
                  <a:pt x="363304" y="86570"/>
                </a:lnTo>
                <a:lnTo>
                  <a:pt x="363304" y="74377"/>
                </a:lnTo>
                <a:lnTo>
                  <a:pt x="288917" y="74377"/>
                </a:lnTo>
                <a:close/>
              </a:path>
              <a:path w="905789" h="105397">
                <a:moveTo>
                  <a:pt x="422975" y="90279"/>
                </a:moveTo>
                <a:lnTo>
                  <a:pt x="424212" y="85239"/>
                </a:lnTo>
                <a:lnTo>
                  <a:pt x="427207" y="80652"/>
                </a:lnTo>
                <a:lnTo>
                  <a:pt x="431962" y="76516"/>
                </a:lnTo>
                <a:lnTo>
                  <a:pt x="434624" y="74186"/>
                </a:lnTo>
                <a:lnTo>
                  <a:pt x="438285" y="71738"/>
                </a:lnTo>
                <a:lnTo>
                  <a:pt x="442945" y="69171"/>
                </a:lnTo>
                <a:lnTo>
                  <a:pt x="452716" y="63751"/>
                </a:lnTo>
                <a:lnTo>
                  <a:pt x="461322" y="58949"/>
                </a:lnTo>
                <a:lnTo>
                  <a:pt x="467289" y="54861"/>
                </a:lnTo>
                <a:lnTo>
                  <a:pt x="470617" y="51486"/>
                </a:lnTo>
                <a:lnTo>
                  <a:pt x="476370" y="45686"/>
                </a:lnTo>
                <a:lnTo>
                  <a:pt x="479247" y="38697"/>
                </a:lnTo>
                <a:lnTo>
                  <a:pt x="479247" y="22772"/>
                </a:lnTo>
                <a:lnTo>
                  <a:pt x="476549" y="15736"/>
                </a:lnTo>
                <a:lnTo>
                  <a:pt x="471152" y="9413"/>
                </a:lnTo>
                <a:lnTo>
                  <a:pt x="459774" y="1975"/>
                </a:lnTo>
                <a:lnTo>
                  <a:pt x="445513" y="-71"/>
                </a:lnTo>
                <a:lnTo>
                  <a:pt x="436484" y="712"/>
                </a:lnTo>
                <a:lnTo>
                  <a:pt x="424377" y="5537"/>
                </a:lnTo>
                <a:lnTo>
                  <a:pt x="416057" y="14761"/>
                </a:lnTo>
                <a:lnTo>
                  <a:pt x="412919" y="20371"/>
                </a:lnTo>
                <a:lnTo>
                  <a:pt x="411279" y="27621"/>
                </a:lnTo>
                <a:lnTo>
                  <a:pt x="411136" y="36510"/>
                </a:lnTo>
                <a:lnTo>
                  <a:pt x="424188" y="36510"/>
                </a:lnTo>
                <a:lnTo>
                  <a:pt x="424378" y="30188"/>
                </a:lnTo>
                <a:lnTo>
                  <a:pt x="425376" y="25244"/>
                </a:lnTo>
                <a:lnTo>
                  <a:pt x="427183" y="21678"/>
                </a:lnTo>
                <a:lnTo>
                  <a:pt x="430559" y="15023"/>
                </a:lnTo>
                <a:lnTo>
                  <a:pt x="436645" y="11695"/>
                </a:lnTo>
                <a:lnTo>
                  <a:pt x="451385" y="11695"/>
                </a:lnTo>
                <a:lnTo>
                  <a:pt x="456139" y="13442"/>
                </a:lnTo>
                <a:lnTo>
                  <a:pt x="459705" y="16936"/>
                </a:lnTo>
                <a:lnTo>
                  <a:pt x="463271" y="20430"/>
                </a:lnTo>
                <a:lnTo>
                  <a:pt x="465054" y="25148"/>
                </a:lnTo>
                <a:lnTo>
                  <a:pt x="465054" y="36178"/>
                </a:lnTo>
                <a:lnTo>
                  <a:pt x="463105" y="40694"/>
                </a:lnTo>
                <a:lnTo>
                  <a:pt x="459206" y="44640"/>
                </a:lnTo>
                <a:lnTo>
                  <a:pt x="456734" y="47160"/>
                </a:lnTo>
                <a:lnTo>
                  <a:pt x="452431" y="50202"/>
                </a:lnTo>
                <a:lnTo>
                  <a:pt x="446297" y="53768"/>
                </a:lnTo>
                <a:lnTo>
                  <a:pt x="432604" y="61683"/>
                </a:lnTo>
                <a:lnTo>
                  <a:pt x="432339" y="61838"/>
                </a:lnTo>
                <a:lnTo>
                  <a:pt x="421005" y="70201"/>
                </a:lnTo>
                <a:lnTo>
                  <a:pt x="414096" y="79439"/>
                </a:lnTo>
                <a:lnTo>
                  <a:pt x="410934" y="85952"/>
                </a:lnTo>
                <a:lnTo>
                  <a:pt x="409115" y="93607"/>
                </a:lnTo>
                <a:lnTo>
                  <a:pt x="408640" y="102401"/>
                </a:lnTo>
                <a:lnTo>
                  <a:pt x="478748" y="102401"/>
                </a:lnTo>
                <a:lnTo>
                  <a:pt x="478748" y="90279"/>
                </a:lnTo>
                <a:lnTo>
                  <a:pt x="422975" y="90279"/>
                </a:lnTo>
                <a:close/>
              </a:path>
              <a:path w="905789" h="105397">
                <a:moveTo>
                  <a:pt x="558531" y="14404"/>
                </a:moveTo>
                <a:lnTo>
                  <a:pt x="558531" y="1996"/>
                </a:lnTo>
                <a:lnTo>
                  <a:pt x="505469" y="1996"/>
                </a:lnTo>
                <a:lnTo>
                  <a:pt x="497695" y="56977"/>
                </a:lnTo>
                <a:lnTo>
                  <a:pt x="508821" y="57619"/>
                </a:lnTo>
                <a:lnTo>
                  <a:pt x="511056" y="54576"/>
                </a:lnTo>
                <a:lnTo>
                  <a:pt x="513754" y="52198"/>
                </a:lnTo>
                <a:lnTo>
                  <a:pt x="516916" y="50488"/>
                </a:lnTo>
                <a:lnTo>
                  <a:pt x="520078" y="48776"/>
                </a:lnTo>
                <a:lnTo>
                  <a:pt x="523870" y="47920"/>
                </a:lnTo>
                <a:lnTo>
                  <a:pt x="534377" y="47920"/>
                </a:lnTo>
                <a:lnTo>
                  <a:pt x="539596" y="49870"/>
                </a:lnTo>
                <a:lnTo>
                  <a:pt x="543946" y="53768"/>
                </a:lnTo>
                <a:lnTo>
                  <a:pt x="548297" y="57666"/>
                </a:lnTo>
                <a:lnTo>
                  <a:pt x="550472" y="63181"/>
                </a:lnTo>
                <a:lnTo>
                  <a:pt x="550472" y="76207"/>
                </a:lnTo>
                <a:lnTo>
                  <a:pt x="548641" y="81579"/>
                </a:lnTo>
                <a:lnTo>
                  <a:pt x="544980" y="86428"/>
                </a:lnTo>
                <a:lnTo>
                  <a:pt x="541319" y="91277"/>
                </a:lnTo>
                <a:lnTo>
                  <a:pt x="535685" y="93702"/>
                </a:lnTo>
                <a:lnTo>
                  <a:pt x="524084" y="93702"/>
                </a:lnTo>
                <a:lnTo>
                  <a:pt x="520565" y="92988"/>
                </a:lnTo>
                <a:lnTo>
                  <a:pt x="517522" y="91562"/>
                </a:lnTo>
                <a:lnTo>
                  <a:pt x="511579" y="88758"/>
                </a:lnTo>
                <a:lnTo>
                  <a:pt x="508179" y="83694"/>
                </a:lnTo>
                <a:lnTo>
                  <a:pt x="507323" y="76373"/>
                </a:lnTo>
                <a:lnTo>
                  <a:pt x="493986" y="76373"/>
                </a:lnTo>
                <a:lnTo>
                  <a:pt x="494747" y="86071"/>
                </a:lnTo>
                <a:lnTo>
                  <a:pt x="498325" y="93262"/>
                </a:lnTo>
                <a:lnTo>
                  <a:pt x="504720" y="97945"/>
                </a:lnTo>
                <a:lnTo>
                  <a:pt x="511115" y="102628"/>
                </a:lnTo>
                <a:lnTo>
                  <a:pt x="518473" y="104969"/>
                </a:lnTo>
                <a:lnTo>
                  <a:pt x="526794" y="104969"/>
                </a:lnTo>
                <a:lnTo>
                  <a:pt x="533179" y="104647"/>
                </a:lnTo>
                <a:lnTo>
                  <a:pt x="546101" y="101181"/>
                </a:lnTo>
                <a:lnTo>
                  <a:pt x="555357" y="93915"/>
                </a:lnTo>
                <a:lnTo>
                  <a:pt x="562335" y="81224"/>
                </a:lnTo>
                <a:lnTo>
                  <a:pt x="564308" y="68386"/>
                </a:lnTo>
                <a:lnTo>
                  <a:pt x="564308" y="59116"/>
                </a:lnTo>
                <a:lnTo>
                  <a:pt x="561051" y="51462"/>
                </a:lnTo>
                <a:lnTo>
                  <a:pt x="554537" y="45424"/>
                </a:lnTo>
                <a:lnTo>
                  <a:pt x="543657" y="38617"/>
                </a:lnTo>
                <a:lnTo>
                  <a:pt x="530716" y="36368"/>
                </a:lnTo>
                <a:lnTo>
                  <a:pt x="525724" y="36368"/>
                </a:lnTo>
                <a:lnTo>
                  <a:pt x="521326" y="37153"/>
                </a:lnTo>
                <a:lnTo>
                  <a:pt x="517522" y="38721"/>
                </a:lnTo>
                <a:lnTo>
                  <a:pt x="515382" y="39625"/>
                </a:lnTo>
                <a:lnTo>
                  <a:pt x="510747" y="42786"/>
                </a:lnTo>
                <a:lnTo>
                  <a:pt x="515097" y="14404"/>
                </a:lnTo>
                <a:lnTo>
                  <a:pt x="558531" y="14404"/>
                </a:lnTo>
                <a:close/>
              </a:path>
              <a:path w="905789" h="105397">
                <a:moveTo>
                  <a:pt x="586964" y="86856"/>
                </a:moveTo>
                <a:lnTo>
                  <a:pt x="586964" y="102401"/>
                </a:lnTo>
                <a:lnTo>
                  <a:pt x="601870" y="102401"/>
                </a:lnTo>
                <a:lnTo>
                  <a:pt x="601870" y="86856"/>
                </a:lnTo>
                <a:lnTo>
                  <a:pt x="586964" y="86856"/>
                </a:lnTo>
                <a:close/>
              </a:path>
              <a:path w="905789" h="105397">
                <a:moveTo>
                  <a:pt x="657024" y="93488"/>
                </a:moveTo>
                <a:lnTo>
                  <a:pt x="650368" y="93488"/>
                </a:lnTo>
                <a:lnTo>
                  <a:pt x="650439" y="105183"/>
                </a:lnTo>
                <a:lnTo>
                  <a:pt x="660974" y="103649"/>
                </a:lnTo>
                <a:lnTo>
                  <a:pt x="662326" y="90540"/>
                </a:lnTo>
                <a:lnTo>
                  <a:pt x="657024" y="93488"/>
                </a:lnTo>
                <a:close/>
              </a:path>
              <a:path w="905789" h="105397">
                <a:moveTo>
                  <a:pt x="616357" y="39653"/>
                </a:moveTo>
                <a:lnTo>
                  <a:pt x="615564" y="53411"/>
                </a:lnTo>
                <a:lnTo>
                  <a:pt x="616262" y="66284"/>
                </a:lnTo>
                <a:lnTo>
                  <a:pt x="618754" y="78847"/>
                </a:lnTo>
                <a:lnTo>
                  <a:pt x="623052" y="89209"/>
                </a:lnTo>
                <a:lnTo>
                  <a:pt x="626998" y="94931"/>
                </a:lnTo>
                <a:lnTo>
                  <a:pt x="637208" y="102620"/>
                </a:lnTo>
                <a:lnTo>
                  <a:pt x="650439" y="105183"/>
                </a:lnTo>
                <a:lnTo>
                  <a:pt x="650368" y="93488"/>
                </a:lnTo>
                <a:lnTo>
                  <a:pt x="642095" y="93488"/>
                </a:lnTo>
                <a:lnTo>
                  <a:pt x="636246" y="88662"/>
                </a:lnTo>
                <a:lnTo>
                  <a:pt x="632823" y="79011"/>
                </a:lnTo>
                <a:lnTo>
                  <a:pt x="630588" y="72689"/>
                </a:lnTo>
                <a:lnTo>
                  <a:pt x="629471" y="64321"/>
                </a:lnTo>
                <a:lnTo>
                  <a:pt x="629471" y="53910"/>
                </a:lnTo>
                <a:lnTo>
                  <a:pt x="629686" y="45923"/>
                </a:lnTo>
                <a:lnTo>
                  <a:pt x="631366" y="32606"/>
                </a:lnTo>
                <a:lnTo>
                  <a:pt x="634713" y="22498"/>
                </a:lnTo>
                <a:lnTo>
                  <a:pt x="638207" y="15391"/>
                </a:lnTo>
                <a:lnTo>
                  <a:pt x="643735" y="11837"/>
                </a:lnTo>
                <a:lnTo>
                  <a:pt x="659520" y="11837"/>
                </a:lnTo>
                <a:lnTo>
                  <a:pt x="665060" y="15581"/>
                </a:lnTo>
                <a:lnTo>
                  <a:pt x="667912" y="23068"/>
                </a:lnTo>
                <a:lnTo>
                  <a:pt x="668897" y="25915"/>
                </a:lnTo>
                <a:lnTo>
                  <a:pt x="671368" y="37620"/>
                </a:lnTo>
                <a:lnTo>
                  <a:pt x="672192" y="51700"/>
                </a:lnTo>
                <a:lnTo>
                  <a:pt x="671847" y="62439"/>
                </a:lnTo>
                <a:lnTo>
                  <a:pt x="669912" y="75739"/>
                </a:lnTo>
                <a:lnTo>
                  <a:pt x="666272" y="84645"/>
                </a:lnTo>
                <a:lnTo>
                  <a:pt x="662326" y="90540"/>
                </a:lnTo>
                <a:lnTo>
                  <a:pt x="660974" y="103649"/>
                </a:lnTo>
                <a:lnTo>
                  <a:pt x="671876" y="97177"/>
                </a:lnTo>
                <a:lnTo>
                  <a:pt x="679823" y="85643"/>
                </a:lnTo>
                <a:lnTo>
                  <a:pt x="682759" y="77632"/>
                </a:lnTo>
                <a:lnTo>
                  <a:pt x="685211" y="65365"/>
                </a:lnTo>
                <a:lnTo>
                  <a:pt x="686028" y="51200"/>
                </a:lnTo>
                <a:lnTo>
                  <a:pt x="685492" y="39650"/>
                </a:lnTo>
                <a:lnTo>
                  <a:pt x="683225" y="26920"/>
                </a:lnTo>
                <a:lnTo>
                  <a:pt x="679181" y="16615"/>
                </a:lnTo>
                <a:lnTo>
                  <a:pt x="674528" y="9962"/>
                </a:lnTo>
                <a:lnTo>
                  <a:pt x="664146" y="2704"/>
                </a:lnTo>
                <a:lnTo>
                  <a:pt x="650510" y="285"/>
                </a:lnTo>
                <a:lnTo>
                  <a:pt x="650266" y="285"/>
                </a:lnTo>
                <a:lnTo>
                  <a:pt x="637203" y="2925"/>
                </a:lnTo>
                <a:lnTo>
                  <a:pt x="627133" y="10674"/>
                </a:lnTo>
                <a:lnTo>
                  <a:pt x="620057" y="23532"/>
                </a:lnTo>
                <a:lnTo>
                  <a:pt x="618739" y="27634"/>
                </a:lnTo>
                <a:lnTo>
                  <a:pt x="616357" y="39653"/>
                </a:lnTo>
                <a:close/>
              </a:path>
              <a:path w="905789" h="105397">
                <a:moveTo>
                  <a:pt x="753687" y="2579"/>
                </a:moveTo>
                <a:lnTo>
                  <a:pt x="746008" y="0"/>
                </a:lnTo>
                <a:lnTo>
                  <a:pt x="736213" y="0"/>
                </a:lnTo>
                <a:lnTo>
                  <a:pt x="729319" y="11766"/>
                </a:lnTo>
                <a:lnTo>
                  <a:pt x="741729" y="11766"/>
                </a:lnTo>
                <a:lnTo>
                  <a:pt x="746365" y="13359"/>
                </a:lnTo>
                <a:lnTo>
                  <a:pt x="749407" y="16544"/>
                </a:lnTo>
                <a:lnTo>
                  <a:pt x="752450" y="19729"/>
                </a:lnTo>
                <a:lnTo>
                  <a:pt x="753972" y="23223"/>
                </a:lnTo>
                <a:lnTo>
                  <a:pt x="754329" y="47849"/>
                </a:lnTo>
                <a:lnTo>
                  <a:pt x="758132" y="45710"/>
                </a:lnTo>
                <a:lnTo>
                  <a:pt x="760938" y="43523"/>
                </a:lnTo>
                <a:lnTo>
                  <a:pt x="762744" y="41289"/>
                </a:lnTo>
                <a:lnTo>
                  <a:pt x="765977" y="37343"/>
                </a:lnTo>
                <a:lnTo>
                  <a:pt x="767594" y="32185"/>
                </a:lnTo>
                <a:lnTo>
                  <a:pt x="767594" y="18921"/>
                </a:lnTo>
                <a:lnTo>
                  <a:pt x="764813" y="12895"/>
                </a:lnTo>
                <a:lnTo>
                  <a:pt x="759250" y="7737"/>
                </a:lnTo>
                <a:lnTo>
                  <a:pt x="753687" y="2579"/>
                </a:lnTo>
                <a:close/>
              </a:path>
              <a:path w="905789" h="105397">
                <a:moveTo>
                  <a:pt x="751512" y="88817"/>
                </a:moveTo>
                <a:lnTo>
                  <a:pt x="747589" y="92026"/>
                </a:lnTo>
                <a:lnTo>
                  <a:pt x="742656" y="93631"/>
                </a:lnTo>
                <a:lnTo>
                  <a:pt x="729295" y="93631"/>
                </a:lnTo>
                <a:lnTo>
                  <a:pt x="723815" y="91693"/>
                </a:lnTo>
                <a:lnTo>
                  <a:pt x="720273" y="87818"/>
                </a:lnTo>
                <a:lnTo>
                  <a:pt x="716731" y="83944"/>
                </a:lnTo>
                <a:lnTo>
                  <a:pt x="714960" y="79345"/>
                </a:lnTo>
                <a:lnTo>
                  <a:pt x="712063" y="97878"/>
                </a:lnTo>
                <a:lnTo>
                  <a:pt x="723187" y="103463"/>
                </a:lnTo>
                <a:lnTo>
                  <a:pt x="736427" y="105325"/>
                </a:lnTo>
                <a:lnTo>
                  <a:pt x="738658" y="105281"/>
                </a:lnTo>
                <a:lnTo>
                  <a:pt x="751969" y="102649"/>
                </a:lnTo>
                <a:lnTo>
                  <a:pt x="751512" y="88817"/>
                </a:lnTo>
                <a:close/>
              </a:path>
              <a:path w="905789" h="105397">
                <a:moveTo>
                  <a:pt x="870628" y="713"/>
                </a:moveTo>
                <a:lnTo>
                  <a:pt x="813501" y="105111"/>
                </a:lnTo>
                <a:lnTo>
                  <a:pt x="821417" y="105111"/>
                </a:lnTo>
                <a:lnTo>
                  <a:pt x="878545" y="713"/>
                </a:lnTo>
                <a:lnTo>
                  <a:pt x="870628" y="713"/>
                </a:lnTo>
                <a:close/>
              </a:path>
              <a:path w="905789" h="105397">
                <a:moveTo>
                  <a:pt x="806892" y="42928"/>
                </a:moveTo>
                <a:lnTo>
                  <a:pt x="803433" y="41491"/>
                </a:lnTo>
                <a:lnTo>
                  <a:pt x="804086" y="53055"/>
                </a:lnTo>
                <a:lnTo>
                  <a:pt x="810933" y="53055"/>
                </a:lnTo>
                <a:lnTo>
                  <a:pt x="810933" y="42928"/>
                </a:lnTo>
                <a:lnTo>
                  <a:pt x="806892" y="42928"/>
                </a:lnTo>
                <a:close/>
              </a:path>
              <a:path w="905789" h="105397">
                <a:moveTo>
                  <a:pt x="876880" y="92275"/>
                </a:moveTo>
                <a:lnTo>
                  <a:pt x="873398" y="90837"/>
                </a:lnTo>
                <a:lnTo>
                  <a:pt x="874075" y="102401"/>
                </a:lnTo>
                <a:lnTo>
                  <a:pt x="880969" y="102401"/>
                </a:lnTo>
                <a:lnTo>
                  <a:pt x="880969" y="92275"/>
                </a:lnTo>
                <a:lnTo>
                  <a:pt x="876880" y="92275"/>
                </a:lnTo>
                <a:close/>
              </a:path>
              <a:path w="905789" h="105397">
                <a:moveTo>
                  <a:pt x="858504" y="90279"/>
                </a:moveTo>
                <a:lnTo>
                  <a:pt x="863353" y="95128"/>
                </a:lnTo>
                <a:lnTo>
                  <a:pt x="868203" y="99977"/>
                </a:lnTo>
                <a:lnTo>
                  <a:pt x="874075" y="102401"/>
                </a:lnTo>
                <a:lnTo>
                  <a:pt x="873398" y="90837"/>
                </a:lnTo>
                <a:lnTo>
                  <a:pt x="870521" y="87961"/>
                </a:lnTo>
                <a:lnTo>
                  <a:pt x="867644" y="85085"/>
                </a:lnTo>
                <a:lnTo>
                  <a:pt x="866206" y="81626"/>
                </a:lnTo>
                <a:lnTo>
                  <a:pt x="866206" y="73545"/>
                </a:lnTo>
                <a:lnTo>
                  <a:pt x="867644" y="70086"/>
                </a:lnTo>
                <a:lnTo>
                  <a:pt x="870521" y="67210"/>
                </a:lnTo>
                <a:lnTo>
                  <a:pt x="873398" y="64334"/>
                </a:lnTo>
                <a:lnTo>
                  <a:pt x="876880" y="62896"/>
                </a:lnTo>
                <a:lnTo>
                  <a:pt x="885011" y="62896"/>
                </a:lnTo>
                <a:lnTo>
                  <a:pt x="888470" y="64334"/>
                </a:lnTo>
                <a:lnTo>
                  <a:pt x="891347" y="67210"/>
                </a:lnTo>
                <a:lnTo>
                  <a:pt x="894223" y="70086"/>
                </a:lnTo>
                <a:lnTo>
                  <a:pt x="895661" y="73545"/>
                </a:lnTo>
                <a:lnTo>
                  <a:pt x="895661" y="81626"/>
                </a:lnTo>
                <a:lnTo>
                  <a:pt x="894223" y="85085"/>
                </a:lnTo>
                <a:lnTo>
                  <a:pt x="891347" y="87961"/>
                </a:lnTo>
                <a:lnTo>
                  <a:pt x="888470" y="90837"/>
                </a:lnTo>
                <a:lnTo>
                  <a:pt x="885011" y="92275"/>
                </a:lnTo>
                <a:lnTo>
                  <a:pt x="880969" y="92275"/>
                </a:lnTo>
                <a:lnTo>
                  <a:pt x="880969" y="102401"/>
                </a:lnTo>
                <a:lnTo>
                  <a:pt x="887816" y="102401"/>
                </a:lnTo>
                <a:lnTo>
                  <a:pt x="893664" y="99977"/>
                </a:lnTo>
                <a:lnTo>
                  <a:pt x="898514" y="95128"/>
                </a:lnTo>
                <a:lnTo>
                  <a:pt x="903364" y="90279"/>
                </a:lnTo>
                <a:lnTo>
                  <a:pt x="905789" y="84431"/>
                </a:lnTo>
                <a:lnTo>
                  <a:pt x="905789" y="70739"/>
                </a:lnTo>
                <a:lnTo>
                  <a:pt x="903364" y="64892"/>
                </a:lnTo>
                <a:lnTo>
                  <a:pt x="898514" y="60043"/>
                </a:lnTo>
                <a:lnTo>
                  <a:pt x="893664" y="55194"/>
                </a:lnTo>
                <a:lnTo>
                  <a:pt x="887816" y="52770"/>
                </a:lnTo>
                <a:lnTo>
                  <a:pt x="874075" y="52770"/>
                </a:lnTo>
                <a:lnTo>
                  <a:pt x="868203" y="55194"/>
                </a:lnTo>
                <a:lnTo>
                  <a:pt x="863353" y="60043"/>
                </a:lnTo>
                <a:lnTo>
                  <a:pt x="858504" y="64892"/>
                </a:lnTo>
                <a:lnTo>
                  <a:pt x="856079" y="70739"/>
                </a:lnTo>
                <a:lnTo>
                  <a:pt x="856079" y="84431"/>
                </a:lnTo>
                <a:lnTo>
                  <a:pt x="858504" y="90279"/>
                </a:lnTo>
                <a:close/>
              </a:path>
              <a:path w="905789" h="105397">
                <a:moveTo>
                  <a:pt x="788539" y="40932"/>
                </a:moveTo>
                <a:lnTo>
                  <a:pt x="793388" y="45781"/>
                </a:lnTo>
                <a:lnTo>
                  <a:pt x="798238" y="50630"/>
                </a:lnTo>
                <a:lnTo>
                  <a:pt x="804086" y="53055"/>
                </a:lnTo>
                <a:lnTo>
                  <a:pt x="803433" y="41491"/>
                </a:lnTo>
                <a:lnTo>
                  <a:pt x="800556" y="38614"/>
                </a:lnTo>
                <a:lnTo>
                  <a:pt x="797679" y="35738"/>
                </a:lnTo>
                <a:lnTo>
                  <a:pt x="796241" y="32279"/>
                </a:lnTo>
                <a:lnTo>
                  <a:pt x="796241" y="24150"/>
                </a:lnTo>
                <a:lnTo>
                  <a:pt x="797679" y="20680"/>
                </a:lnTo>
                <a:lnTo>
                  <a:pt x="800556" y="17827"/>
                </a:lnTo>
                <a:lnTo>
                  <a:pt x="803433" y="14975"/>
                </a:lnTo>
                <a:lnTo>
                  <a:pt x="806892" y="13548"/>
                </a:lnTo>
                <a:lnTo>
                  <a:pt x="815022" y="13548"/>
                </a:lnTo>
                <a:lnTo>
                  <a:pt x="818505" y="14987"/>
                </a:lnTo>
                <a:lnTo>
                  <a:pt x="821381" y="17863"/>
                </a:lnTo>
                <a:lnTo>
                  <a:pt x="824258" y="20739"/>
                </a:lnTo>
                <a:lnTo>
                  <a:pt x="825696" y="24198"/>
                </a:lnTo>
                <a:lnTo>
                  <a:pt x="825696" y="32279"/>
                </a:lnTo>
                <a:lnTo>
                  <a:pt x="824258" y="35738"/>
                </a:lnTo>
                <a:lnTo>
                  <a:pt x="821381" y="38614"/>
                </a:lnTo>
                <a:lnTo>
                  <a:pt x="818505" y="41491"/>
                </a:lnTo>
                <a:lnTo>
                  <a:pt x="815022" y="42928"/>
                </a:lnTo>
                <a:lnTo>
                  <a:pt x="810933" y="42928"/>
                </a:lnTo>
                <a:lnTo>
                  <a:pt x="810933" y="53055"/>
                </a:lnTo>
                <a:lnTo>
                  <a:pt x="817827" y="53055"/>
                </a:lnTo>
                <a:lnTo>
                  <a:pt x="823699" y="50630"/>
                </a:lnTo>
                <a:lnTo>
                  <a:pt x="828549" y="45781"/>
                </a:lnTo>
                <a:lnTo>
                  <a:pt x="833399" y="40932"/>
                </a:lnTo>
                <a:lnTo>
                  <a:pt x="835824" y="35085"/>
                </a:lnTo>
                <a:lnTo>
                  <a:pt x="835824" y="21393"/>
                </a:lnTo>
                <a:lnTo>
                  <a:pt x="833399" y="15533"/>
                </a:lnTo>
                <a:lnTo>
                  <a:pt x="828549" y="10661"/>
                </a:lnTo>
                <a:lnTo>
                  <a:pt x="823699" y="5787"/>
                </a:lnTo>
                <a:lnTo>
                  <a:pt x="817827" y="3351"/>
                </a:lnTo>
                <a:lnTo>
                  <a:pt x="804086" y="3351"/>
                </a:lnTo>
                <a:lnTo>
                  <a:pt x="798238" y="5787"/>
                </a:lnTo>
                <a:lnTo>
                  <a:pt x="793388" y="10661"/>
                </a:lnTo>
                <a:lnTo>
                  <a:pt x="788539" y="15533"/>
                </a:lnTo>
                <a:lnTo>
                  <a:pt x="786114" y="21393"/>
                </a:lnTo>
                <a:lnTo>
                  <a:pt x="786114" y="35085"/>
                </a:lnTo>
                <a:lnTo>
                  <a:pt x="788539" y="40932"/>
                </a:lnTo>
                <a:close/>
              </a:path>
              <a:path w="905789" h="105397">
                <a:moveTo>
                  <a:pt x="714960" y="67840"/>
                </a:moveTo>
                <a:lnTo>
                  <a:pt x="716898" y="63003"/>
                </a:lnTo>
                <a:lnTo>
                  <a:pt x="720772" y="59508"/>
                </a:lnTo>
                <a:lnTo>
                  <a:pt x="724648" y="56014"/>
                </a:lnTo>
                <a:lnTo>
                  <a:pt x="729652" y="54267"/>
                </a:lnTo>
                <a:lnTo>
                  <a:pt x="742109" y="54267"/>
                </a:lnTo>
                <a:lnTo>
                  <a:pt x="747292" y="55979"/>
                </a:lnTo>
                <a:lnTo>
                  <a:pt x="751333" y="59401"/>
                </a:lnTo>
                <a:lnTo>
                  <a:pt x="755375" y="62824"/>
                </a:lnTo>
                <a:lnTo>
                  <a:pt x="757395" y="67840"/>
                </a:lnTo>
                <a:lnTo>
                  <a:pt x="757395" y="80818"/>
                </a:lnTo>
                <a:lnTo>
                  <a:pt x="755434" y="85608"/>
                </a:lnTo>
                <a:lnTo>
                  <a:pt x="751512" y="88817"/>
                </a:lnTo>
                <a:lnTo>
                  <a:pt x="751969" y="102649"/>
                </a:lnTo>
                <a:lnTo>
                  <a:pt x="762031" y="95948"/>
                </a:lnTo>
                <a:lnTo>
                  <a:pt x="768070" y="89696"/>
                </a:lnTo>
                <a:lnTo>
                  <a:pt x="771089" y="82078"/>
                </a:lnTo>
                <a:lnTo>
                  <a:pt x="771089" y="65487"/>
                </a:lnTo>
                <a:lnTo>
                  <a:pt x="768830" y="59306"/>
                </a:lnTo>
                <a:lnTo>
                  <a:pt x="764313" y="54552"/>
                </a:lnTo>
                <a:lnTo>
                  <a:pt x="761889" y="52032"/>
                </a:lnTo>
                <a:lnTo>
                  <a:pt x="758560" y="49798"/>
                </a:lnTo>
                <a:lnTo>
                  <a:pt x="754329" y="47849"/>
                </a:lnTo>
                <a:lnTo>
                  <a:pt x="753972" y="23223"/>
                </a:lnTo>
                <a:lnTo>
                  <a:pt x="753972" y="31400"/>
                </a:lnTo>
                <a:lnTo>
                  <a:pt x="752379" y="35168"/>
                </a:lnTo>
                <a:lnTo>
                  <a:pt x="749194" y="38329"/>
                </a:lnTo>
                <a:lnTo>
                  <a:pt x="746008" y="41491"/>
                </a:lnTo>
                <a:lnTo>
                  <a:pt x="741586" y="43071"/>
                </a:lnTo>
                <a:lnTo>
                  <a:pt x="731078" y="43071"/>
                </a:lnTo>
                <a:lnTo>
                  <a:pt x="726870" y="41716"/>
                </a:lnTo>
                <a:lnTo>
                  <a:pt x="723304" y="39007"/>
                </a:lnTo>
                <a:lnTo>
                  <a:pt x="719738" y="36297"/>
                </a:lnTo>
                <a:lnTo>
                  <a:pt x="717955" y="32541"/>
                </a:lnTo>
                <a:lnTo>
                  <a:pt x="717955" y="23461"/>
                </a:lnTo>
                <a:lnTo>
                  <a:pt x="719334" y="19729"/>
                </a:lnTo>
                <a:lnTo>
                  <a:pt x="722092" y="16544"/>
                </a:lnTo>
                <a:lnTo>
                  <a:pt x="724850" y="13359"/>
                </a:lnTo>
                <a:lnTo>
                  <a:pt x="729319" y="11766"/>
                </a:lnTo>
                <a:lnTo>
                  <a:pt x="736213" y="0"/>
                </a:lnTo>
                <a:lnTo>
                  <a:pt x="726086" y="0"/>
                </a:lnTo>
                <a:lnTo>
                  <a:pt x="718264" y="2733"/>
                </a:lnTo>
                <a:lnTo>
                  <a:pt x="712749" y="8200"/>
                </a:lnTo>
                <a:lnTo>
                  <a:pt x="707234" y="13667"/>
                </a:lnTo>
                <a:lnTo>
                  <a:pt x="704476" y="20204"/>
                </a:lnTo>
                <a:lnTo>
                  <a:pt x="704476" y="33896"/>
                </a:lnTo>
                <a:lnTo>
                  <a:pt x="706354" y="38840"/>
                </a:lnTo>
                <a:lnTo>
                  <a:pt x="710110" y="42643"/>
                </a:lnTo>
                <a:lnTo>
                  <a:pt x="712107" y="44687"/>
                </a:lnTo>
                <a:lnTo>
                  <a:pt x="714889" y="46471"/>
                </a:lnTo>
                <a:lnTo>
                  <a:pt x="718455" y="47992"/>
                </a:lnTo>
                <a:lnTo>
                  <a:pt x="712654" y="50321"/>
                </a:lnTo>
                <a:lnTo>
                  <a:pt x="708280" y="53685"/>
                </a:lnTo>
                <a:lnTo>
                  <a:pt x="705332" y="58082"/>
                </a:lnTo>
                <a:lnTo>
                  <a:pt x="702384" y="62479"/>
                </a:lnTo>
                <a:lnTo>
                  <a:pt x="700910" y="67697"/>
                </a:lnTo>
                <a:lnTo>
                  <a:pt x="700911" y="74043"/>
                </a:lnTo>
                <a:lnTo>
                  <a:pt x="703538" y="87428"/>
                </a:lnTo>
                <a:lnTo>
                  <a:pt x="711216" y="97232"/>
                </a:lnTo>
                <a:lnTo>
                  <a:pt x="712063" y="97878"/>
                </a:lnTo>
                <a:lnTo>
                  <a:pt x="714960" y="79345"/>
                </a:lnTo>
                <a:lnTo>
                  <a:pt x="714960" y="67840"/>
                </a:lnTo>
                <a:close/>
              </a:path>
              <a:path w="905789" h="105397">
                <a:moveTo>
                  <a:pt x="151507" y="103614"/>
                </a:moveTo>
                <a:lnTo>
                  <a:pt x="155085" y="103519"/>
                </a:lnTo>
                <a:lnTo>
                  <a:pt x="158271" y="103139"/>
                </a:lnTo>
                <a:lnTo>
                  <a:pt x="161278" y="102401"/>
                </a:lnTo>
                <a:lnTo>
                  <a:pt x="161278" y="92275"/>
                </a:lnTo>
                <a:lnTo>
                  <a:pt x="157403" y="92490"/>
                </a:lnTo>
                <a:lnTo>
                  <a:pt x="154455" y="92490"/>
                </a:lnTo>
                <a:lnTo>
                  <a:pt x="151792" y="91705"/>
                </a:lnTo>
                <a:lnTo>
                  <a:pt x="149082" y="89019"/>
                </a:lnTo>
                <a:lnTo>
                  <a:pt x="149082" y="36510"/>
                </a:lnTo>
                <a:lnTo>
                  <a:pt x="161278" y="36510"/>
                </a:lnTo>
                <a:lnTo>
                  <a:pt x="161278" y="26028"/>
                </a:lnTo>
                <a:lnTo>
                  <a:pt x="149082" y="26028"/>
                </a:lnTo>
                <a:lnTo>
                  <a:pt x="149082" y="4706"/>
                </a:lnTo>
                <a:lnTo>
                  <a:pt x="136102" y="4706"/>
                </a:lnTo>
                <a:lnTo>
                  <a:pt x="136102" y="26028"/>
                </a:lnTo>
                <a:lnTo>
                  <a:pt x="125761" y="26028"/>
                </a:lnTo>
                <a:lnTo>
                  <a:pt x="125761" y="36510"/>
                </a:lnTo>
                <a:lnTo>
                  <a:pt x="136102" y="36510"/>
                </a:lnTo>
                <a:lnTo>
                  <a:pt x="136102" y="91966"/>
                </a:lnTo>
                <a:lnTo>
                  <a:pt x="137172" y="95948"/>
                </a:lnTo>
                <a:lnTo>
                  <a:pt x="139311" y="99014"/>
                </a:lnTo>
                <a:lnTo>
                  <a:pt x="141451" y="102081"/>
                </a:lnTo>
                <a:lnTo>
                  <a:pt x="145516" y="103614"/>
                </a:lnTo>
                <a:lnTo>
                  <a:pt x="151507" y="103614"/>
                </a:lnTo>
                <a:close/>
              </a:path>
              <a:path w="905789" h="105397">
                <a:moveTo>
                  <a:pt x="0" y="26028"/>
                </a:moveTo>
                <a:lnTo>
                  <a:pt x="0" y="102401"/>
                </a:lnTo>
                <a:lnTo>
                  <a:pt x="12837" y="102401"/>
                </a:lnTo>
                <a:lnTo>
                  <a:pt x="12837" y="53055"/>
                </a:lnTo>
                <a:lnTo>
                  <a:pt x="14573" y="48265"/>
                </a:lnTo>
                <a:lnTo>
                  <a:pt x="18043" y="44105"/>
                </a:lnTo>
                <a:lnTo>
                  <a:pt x="21514" y="39945"/>
                </a:lnTo>
                <a:lnTo>
                  <a:pt x="26483" y="37866"/>
                </a:lnTo>
                <a:lnTo>
                  <a:pt x="34411" y="37889"/>
                </a:lnTo>
                <a:lnTo>
                  <a:pt x="37157" y="38222"/>
                </a:lnTo>
                <a:lnTo>
                  <a:pt x="37157" y="24673"/>
                </a:lnTo>
                <a:lnTo>
                  <a:pt x="35778" y="24530"/>
                </a:lnTo>
                <a:lnTo>
                  <a:pt x="33021" y="24317"/>
                </a:lnTo>
                <a:lnTo>
                  <a:pt x="27933" y="24317"/>
                </a:lnTo>
                <a:lnTo>
                  <a:pt x="23440" y="26159"/>
                </a:lnTo>
                <a:lnTo>
                  <a:pt x="19541" y="29843"/>
                </a:lnTo>
                <a:lnTo>
                  <a:pt x="15642" y="33527"/>
                </a:lnTo>
                <a:lnTo>
                  <a:pt x="13194" y="36653"/>
                </a:lnTo>
                <a:lnTo>
                  <a:pt x="12195" y="39221"/>
                </a:lnTo>
                <a:lnTo>
                  <a:pt x="12195" y="26028"/>
                </a:lnTo>
                <a:lnTo>
                  <a:pt x="0" y="26028"/>
                </a:lnTo>
                <a:close/>
              </a:path>
              <a:path w="905789" h="105397">
                <a:moveTo>
                  <a:pt x="46976" y="69789"/>
                </a:moveTo>
                <a:lnTo>
                  <a:pt x="44765" y="75279"/>
                </a:lnTo>
                <a:lnTo>
                  <a:pt x="44765" y="88829"/>
                </a:lnTo>
                <a:lnTo>
                  <a:pt x="47011" y="94213"/>
                </a:lnTo>
                <a:lnTo>
                  <a:pt x="51505" y="98515"/>
                </a:lnTo>
                <a:lnTo>
                  <a:pt x="55998" y="102817"/>
                </a:lnTo>
                <a:lnTo>
                  <a:pt x="61786" y="104969"/>
                </a:lnTo>
                <a:lnTo>
                  <a:pt x="59528" y="88709"/>
                </a:lnTo>
                <a:lnTo>
                  <a:pt x="58173" y="85786"/>
                </a:lnTo>
                <a:lnTo>
                  <a:pt x="58173" y="77181"/>
                </a:lnTo>
                <a:lnTo>
                  <a:pt x="60146" y="73616"/>
                </a:lnTo>
                <a:lnTo>
                  <a:pt x="64093" y="71381"/>
                </a:lnTo>
                <a:lnTo>
                  <a:pt x="66422" y="70051"/>
                </a:lnTo>
                <a:lnTo>
                  <a:pt x="69917" y="69076"/>
                </a:lnTo>
                <a:lnTo>
                  <a:pt x="74577" y="68458"/>
                </a:lnTo>
                <a:lnTo>
                  <a:pt x="82350" y="67460"/>
                </a:lnTo>
                <a:lnTo>
                  <a:pt x="87153" y="66699"/>
                </a:lnTo>
                <a:lnTo>
                  <a:pt x="89625" y="66033"/>
                </a:lnTo>
                <a:lnTo>
                  <a:pt x="92098" y="65368"/>
                </a:lnTo>
                <a:lnTo>
                  <a:pt x="95687" y="63537"/>
                </a:lnTo>
                <a:lnTo>
                  <a:pt x="95687" y="81769"/>
                </a:lnTo>
                <a:lnTo>
                  <a:pt x="92121" y="87450"/>
                </a:lnTo>
                <a:lnTo>
                  <a:pt x="85061" y="101189"/>
                </a:lnTo>
                <a:lnTo>
                  <a:pt x="89958" y="98669"/>
                </a:lnTo>
                <a:lnTo>
                  <a:pt x="93714" y="95698"/>
                </a:lnTo>
                <a:lnTo>
                  <a:pt x="96329" y="92275"/>
                </a:lnTo>
                <a:lnTo>
                  <a:pt x="96757" y="95318"/>
                </a:lnTo>
                <a:lnTo>
                  <a:pt x="98540" y="99335"/>
                </a:lnTo>
                <a:lnTo>
                  <a:pt x="100537" y="102473"/>
                </a:lnTo>
                <a:lnTo>
                  <a:pt x="103747" y="104041"/>
                </a:lnTo>
                <a:lnTo>
                  <a:pt x="109975" y="104041"/>
                </a:lnTo>
                <a:lnTo>
                  <a:pt x="113494" y="103685"/>
                </a:lnTo>
                <a:lnTo>
                  <a:pt x="117012" y="102758"/>
                </a:lnTo>
                <a:lnTo>
                  <a:pt x="117012" y="93274"/>
                </a:lnTo>
                <a:lnTo>
                  <a:pt x="115443" y="93524"/>
                </a:lnTo>
                <a:lnTo>
                  <a:pt x="112804" y="93702"/>
                </a:lnTo>
                <a:lnTo>
                  <a:pt x="109345" y="92490"/>
                </a:lnTo>
                <a:lnTo>
                  <a:pt x="108525" y="89281"/>
                </a:lnTo>
                <a:lnTo>
                  <a:pt x="108525" y="38055"/>
                </a:lnTo>
                <a:lnTo>
                  <a:pt x="105744" y="32731"/>
                </a:lnTo>
                <a:lnTo>
                  <a:pt x="100180" y="29308"/>
                </a:lnTo>
                <a:lnTo>
                  <a:pt x="94570" y="25885"/>
                </a:lnTo>
                <a:lnTo>
                  <a:pt x="87272" y="24174"/>
                </a:lnTo>
                <a:lnTo>
                  <a:pt x="70535" y="24174"/>
                </a:lnTo>
                <a:lnTo>
                  <a:pt x="63724" y="26016"/>
                </a:lnTo>
                <a:lnTo>
                  <a:pt x="57852" y="29700"/>
                </a:lnTo>
                <a:lnTo>
                  <a:pt x="51980" y="33385"/>
                </a:lnTo>
                <a:lnTo>
                  <a:pt x="48925" y="39934"/>
                </a:lnTo>
                <a:lnTo>
                  <a:pt x="48687" y="49347"/>
                </a:lnTo>
                <a:lnTo>
                  <a:pt x="60669" y="49347"/>
                </a:lnTo>
                <a:lnTo>
                  <a:pt x="61145" y="45401"/>
                </a:lnTo>
                <a:lnTo>
                  <a:pt x="62167" y="42430"/>
                </a:lnTo>
                <a:lnTo>
                  <a:pt x="63736" y="40432"/>
                </a:lnTo>
                <a:lnTo>
                  <a:pt x="66541" y="36819"/>
                </a:lnTo>
                <a:lnTo>
                  <a:pt x="71296" y="35013"/>
                </a:lnTo>
                <a:lnTo>
                  <a:pt x="83801" y="35013"/>
                </a:lnTo>
                <a:lnTo>
                  <a:pt x="88258" y="36000"/>
                </a:lnTo>
                <a:lnTo>
                  <a:pt x="91372" y="37972"/>
                </a:lnTo>
                <a:lnTo>
                  <a:pt x="94487" y="39945"/>
                </a:lnTo>
                <a:lnTo>
                  <a:pt x="96044" y="43119"/>
                </a:lnTo>
                <a:lnTo>
                  <a:pt x="96044" y="49632"/>
                </a:lnTo>
                <a:lnTo>
                  <a:pt x="95188" y="52413"/>
                </a:lnTo>
                <a:lnTo>
                  <a:pt x="92216" y="55741"/>
                </a:lnTo>
                <a:lnTo>
                  <a:pt x="89269" y="56121"/>
                </a:lnTo>
                <a:lnTo>
                  <a:pt x="68800" y="58688"/>
                </a:lnTo>
                <a:lnTo>
                  <a:pt x="61620" y="59591"/>
                </a:lnTo>
                <a:lnTo>
                  <a:pt x="55819" y="61992"/>
                </a:lnTo>
                <a:lnTo>
                  <a:pt x="51398" y="65890"/>
                </a:lnTo>
                <a:lnTo>
                  <a:pt x="46976" y="69789"/>
                </a:lnTo>
                <a:close/>
              </a:path>
              <a:path w="905789" h="105397">
                <a:moveTo>
                  <a:pt x="92121" y="87450"/>
                </a:moveTo>
                <a:lnTo>
                  <a:pt x="84989" y="90920"/>
                </a:lnTo>
                <a:lnTo>
                  <a:pt x="80758" y="93012"/>
                </a:lnTo>
                <a:lnTo>
                  <a:pt x="76383" y="94058"/>
                </a:lnTo>
                <a:lnTo>
                  <a:pt x="68158" y="94058"/>
                </a:lnTo>
                <a:lnTo>
                  <a:pt x="64948" y="92988"/>
                </a:lnTo>
                <a:lnTo>
                  <a:pt x="62238" y="90849"/>
                </a:lnTo>
                <a:lnTo>
                  <a:pt x="59528" y="88709"/>
                </a:lnTo>
                <a:lnTo>
                  <a:pt x="61786" y="104969"/>
                </a:lnTo>
                <a:lnTo>
                  <a:pt x="74767" y="104969"/>
                </a:lnTo>
                <a:lnTo>
                  <a:pt x="80163" y="103709"/>
                </a:lnTo>
                <a:lnTo>
                  <a:pt x="85061" y="101189"/>
                </a:lnTo>
                <a:lnTo>
                  <a:pt x="92121" y="87450"/>
                </a:lnTo>
                <a:close/>
              </a:path>
              <a:path w="905789" h="105397">
                <a:moveTo>
                  <a:pt x="190234" y="37640"/>
                </a:moveTo>
                <a:lnTo>
                  <a:pt x="195179" y="35512"/>
                </a:lnTo>
                <a:lnTo>
                  <a:pt x="209300" y="35512"/>
                </a:lnTo>
                <a:lnTo>
                  <a:pt x="215172" y="38602"/>
                </a:lnTo>
                <a:lnTo>
                  <a:pt x="218691" y="44782"/>
                </a:lnTo>
                <a:lnTo>
                  <a:pt x="220593" y="48110"/>
                </a:lnTo>
                <a:lnTo>
                  <a:pt x="221805" y="52556"/>
                </a:lnTo>
                <a:lnTo>
                  <a:pt x="222328" y="58118"/>
                </a:lnTo>
                <a:lnTo>
                  <a:pt x="179893" y="58118"/>
                </a:lnTo>
                <a:lnTo>
                  <a:pt x="180130" y="51557"/>
                </a:lnTo>
                <a:lnTo>
                  <a:pt x="175756" y="35798"/>
                </a:lnTo>
                <a:lnTo>
                  <a:pt x="172262" y="40505"/>
                </a:lnTo>
                <a:lnTo>
                  <a:pt x="167394" y="51967"/>
                </a:lnTo>
                <a:lnTo>
                  <a:pt x="165771" y="65676"/>
                </a:lnTo>
                <a:lnTo>
                  <a:pt x="166067" y="71883"/>
                </a:lnTo>
                <a:lnTo>
                  <a:pt x="169180" y="84731"/>
                </a:lnTo>
                <a:lnTo>
                  <a:pt x="175685" y="94736"/>
                </a:lnTo>
                <a:lnTo>
                  <a:pt x="187105" y="102694"/>
                </a:lnTo>
                <a:lnTo>
                  <a:pt x="199862" y="105111"/>
                </a:lnTo>
                <a:lnTo>
                  <a:pt x="203761" y="105111"/>
                </a:lnTo>
                <a:lnTo>
                  <a:pt x="207256" y="104731"/>
                </a:lnTo>
                <a:lnTo>
                  <a:pt x="210346" y="103971"/>
                </a:lnTo>
                <a:lnTo>
                  <a:pt x="216099" y="102639"/>
                </a:lnTo>
                <a:lnTo>
                  <a:pt x="220925" y="100072"/>
                </a:lnTo>
                <a:lnTo>
                  <a:pt x="224824" y="96269"/>
                </a:lnTo>
                <a:lnTo>
                  <a:pt x="227154" y="94082"/>
                </a:lnTo>
                <a:lnTo>
                  <a:pt x="229258" y="91265"/>
                </a:lnTo>
                <a:lnTo>
                  <a:pt x="231136" y="87818"/>
                </a:lnTo>
                <a:lnTo>
                  <a:pt x="233014" y="84372"/>
                </a:lnTo>
                <a:lnTo>
                  <a:pt x="234120" y="81246"/>
                </a:lnTo>
                <a:lnTo>
                  <a:pt x="234453" y="78441"/>
                </a:lnTo>
                <a:lnTo>
                  <a:pt x="221829" y="78441"/>
                </a:lnTo>
                <a:lnTo>
                  <a:pt x="220878" y="81817"/>
                </a:lnTo>
                <a:lnTo>
                  <a:pt x="219261" y="84788"/>
                </a:lnTo>
                <a:lnTo>
                  <a:pt x="216979" y="87355"/>
                </a:lnTo>
                <a:lnTo>
                  <a:pt x="212985" y="91776"/>
                </a:lnTo>
                <a:lnTo>
                  <a:pt x="207636" y="93987"/>
                </a:lnTo>
                <a:lnTo>
                  <a:pt x="193752" y="93987"/>
                </a:lnTo>
                <a:lnTo>
                  <a:pt x="188451" y="91645"/>
                </a:lnTo>
                <a:lnTo>
                  <a:pt x="185028" y="86963"/>
                </a:lnTo>
                <a:lnTo>
                  <a:pt x="181604" y="82280"/>
                </a:lnTo>
                <a:lnTo>
                  <a:pt x="179774" y="76064"/>
                </a:lnTo>
                <a:lnTo>
                  <a:pt x="179536" y="68315"/>
                </a:lnTo>
                <a:lnTo>
                  <a:pt x="235522" y="68315"/>
                </a:lnTo>
                <a:lnTo>
                  <a:pt x="235522" y="60613"/>
                </a:lnTo>
                <a:lnTo>
                  <a:pt x="235142" y="55004"/>
                </a:lnTo>
                <a:lnTo>
                  <a:pt x="234381" y="51486"/>
                </a:lnTo>
                <a:lnTo>
                  <a:pt x="233525" y="46351"/>
                </a:lnTo>
                <a:lnTo>
                  <a:pt x="231814" y="41859"/>
                </a:lnTo>
                <a:lnTo>
                  <a:pt x="229246" y="38008"/>
                </a:lnTo>
                <a:lnTo>
                  <a:pt x="226584" y="33967"/>
                </a:lnTo>
                <a:lnTo>
                  <a:pt x="222708" y="30675"/>
                </a:lnTo>
                <a:lnTo>
                  <a:pt x="217621" y="28131"/>
                </a:lnTo>
                <a:lnTo>
                  <a:pt x="212533" y="25588"/>
                </a:lnTo>
                <a:lnTo>
                  <a:pt x="207280" y="24317"/>
                </a:lnTo>
                <a:lnTo>
                  <a:pt x="201859" y="24317"/>
                </a:lnTo>
                <a:lnTo>
                  <a:pt x="198410" y="24454"/>
                </a:lnTo>
                <a:lnTo>
                  <a:pt x="190234" y="37640"/>
                </a:lnTo>
                <a:close/>
              </a:path>
              <a:path w="905789" h="105397">
                <a:moveTo>
                  <a:pt x="180130" y="51557"/>
                </a:moveTo>
                <a:lnTo>
                  <a:pt x="182246" y="46149"/>
                </a:lnTo>
                <a:lnTo>
                  <a:pt x="186240" y="41894"/>
                </a:lnTo>
                <a:lnTo>
                  <a:pt x="190234" y="37640"/>
                </a:lnTo>
                <a:lnTo>
                  <a:pt x="198410" y="24454"/>
                </a:lnTo>
                <a:lnTo>
                  <a:pt x="185866" y="27848"/>
                </a:lnTo>
                <a:lnTo>
                  <a:pt x="175756" y="35798"/>
                </a:lnTo>
                <a:lnTo>
                  <a:pt x="180130" y="51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1342431" y="770961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1342431" y="798049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1613383" y="810538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2952019" y="817397"/>
            <a:ext cx="121719" cy="85908"/>
          </a:xfrm>
          <a:custGeom>
            <a:avLst/>
            <a:gdLst/>
            <a:ahLst/>
            <a:cxnLst/>
            <a:rect l="l" t="t" r="r" b="b"/>
            <a:pathLst>
              <a:path w="133891" h="97362">
                <a:moveTo>
                  <a:pt x="133891" y="85192"/>
                </a:moveTo>
                <a:lnTo>
                  <a:pt x="24343" y="0"/>
                </a:lnTo>
                <a:lnTo>
                  <a:pt x="0" y="97362"/>
                </a:lnTo>
                <a:lnTo>
                  <a:pt x="133891" y="85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2265962" y="688535"/>
            <a:ext cx="774579" cy="193293"/>
          </a:xfrm>
          <a:custGeom>
            <a:avLst/>
            <a:gdLst/>
            <a:ahLst/>
            <a:cxnLst/>
            <a:rect l="l" t="t" r="r" b="b"/>
            <a:pathLst>
              <a:path w="852037" h="219065">
                <a:moveTo>
                  <a:pt x="0" y="0"/>
                </a:moveTo>
                <a:lnTo>
                  <a:pt x="852037" y="219065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2169096" y="2432390"/>
            <a:ext cx="283378" cy="94821"/>
          </a:xfrm>
          <a:custGeom>
            <a:avLst/>
            <a:gdLst/>
            <a:ahLst/>
            <a:cxnLst/>
            <a:rect l="l" t="t" r="r" b="b"/>
            <a:pathLst>
              <a:path w="311716" h="107464">
                <a:moveTo>
                  <a:pt x="232788" y="89803"/>
                </a:moveTo>
                <a:lnTo>
                  <a:pt x="225656" y="93274"/>
                </a:lnTo>
                <a:lnTo>
                  <a:pt x="221425" y="95365"/>
                </a:lnTo>
                <a:lnTo>
                  <a:pt x="217050" y="96411"/>
                </a:lnTo>
                <a:lnTo>
                  <a:pt x="208825" y="96411"/>
                </a:lnTo>
                <a:lnTo>
                  <a:pt x="205615" y="95342"/>
                </a:lnTo>
                <a:lnTo>
                  <a:pt x="202905" y="93202"/>
                </a:lnTo>
                <a:lnTo>
                  <a:pt x="200195" y="91063"/>
                </a:lnTo>
                <a:lnTo>
                  <a:pt x="202454" y="107322"/>
                </a:lnTo>
                <a:lnTo>
                  <a:pt x="215434" y="107322"/>
                </a:lnTo>
                <a:lnTo>
                  <a:pt x="220830" y="106062"/>
                </a:lnTo>
                <a:lnTo>
                  <a:pt x="225728" y="103543"/>
                </a:lnTo>
                <a:lnTo>
                  <a:pt x="232788" y="89803"/>
                </a:lnTo>
                <a:close/>
              </a:path>
              <a:path w="311716" h="107464">
                <a:moveTo>
                  <a:pt x="274558" y="28381"/>
                </a:moveTo>
                <a:lnTo>
                  <a:pt x="274558" y="104755"/>
                </a:lnTo>
                <a:lnTo>
                  <a:pt x="287396" y="104755"/>
                </a:lnTo>
                <a:lnTo>
                  <a:pt x="287396" y="55408"/>
                </a:lnTo>
                <a:lnTo>
                  <a:pt x="289131" y="50618"/>
                </a:lnTo>
                <a:lnTo>
                  <a:pt x="292602" y="46458"/>
                </a:lnTo>
                <a:lnTo>
                  <a:pt x="296073" y="42298"/>
                </a:lnTo>
                <a:lnTo>
                  <a:pt x="301042" y="40219"/>
                </a:lnTo>
                <a:lnTo>
                  <a:pt x="308970" y="40242"/>
                </a:lnTo>
                <a:lnTo>
                  <a:pt x="311716" y="40575"/>
                </a:lnTo>
                <a:lnTo>
                  <a:pt x="311716" y="27026"/>
                </a:lnTo>
                <a:lnTo>
                  <a:pt x="310337" y="26883"/>
                </a:lnTo>
                <a:lnTo>
                  <a:pt x="307579" y="26670"/>
                </a:lnTo>
                <a:lnTo>
                  <a:pt x="302492" y="26670"/>
                </a:lnTo>
                <a:lnTo>
                  <a:pt x="297999" y="28512"/>
                </a:lnTo>
                <a:lnTo>
                  <a:pt x="294100" y="32196"/>
                </a:lnTo>
                <a:lnTo>
                  <a:pt x="290201" y="35881"/>
                </a:lnTo>
                <a:lnTo>
                  <a:pt x="287752" y="39007"/>
                </a:lnTo>
                <a:lnTo>
                  <a:pt x="286754" y="41573"/>
                </a:lnTo>
                <a:lnTo>
                  <a:pt x="286754" y="28381"/>
                </a:lnTo>
                <a:lnTo>
                  <a:pt x="274558" y="28381"/>
                </a:lnTo>
                <a:close/>
              </a:path>
              <a:path w="311716" h="107464">
                <a:moveTo>
                  <a:pt x="39582" y="62539"/>
                </a:moveTo>
                <a:lnTo>
                  <a:pt x="39582" y="104755"/>
                </a:lnTo>
                <a:lnTo>
                  <a:pt x="53775" y="104755"/>
                </a:lnTo>
                <a:lnTo>
                  <a:pt x="53775" y="62539"/>
                </a:lnTo>
                <a:lnTo>
                  <a:pt x="93358" y="0"/>
                </a:lnTo>
                <a:lnTo>
                  <a:pt x="76740" y="0"/>
                </a:lnTo>
                <a:lnTo>
                  <a:pt x="46643" y="50345"/>
                </a:lnTo>
                <a:lnTo>
                  <a:pt x="16546" y="0"/>
                </a:lnTo>
                <a:lnTo>
                  <a:pt x="0" y="0"/>
                </a:lnTo>
                <a:lnTo>
                  <a:pt x="39582" y="62539"/>
                </a:lnTo>
                <a:close/>
              </a:path>
              <a:path w="311716" h="107464">
                <a:moveTo>
                  <a:pt x="123978" y="39993"/>
                </a:moveTo>
                <a:lnTo>
                  <a:pt x="128923" y="37866"/>
                </a:lnTo>
                <a:lnTo>
                  <a:pt x="143044" y="37866"/>
                </a:lnTo>
                <a:lnTo>
                  <a:pt x="148916" y="40955"/>
                </a:lnTo>
                <a:lnTo>
                  <a:pt x="152434" y="47135"/>
                </a:lnTo>
                <a:lnTo>
                  <a:pt x="154336" y="50463"/>
                </a:lnTo>
                <a:lnTo>
                  <a:pt x="155549" y="54909"/>
                </a:lnTo>
                <a:lnTo>
                  <a:pt x="156072" y="60471"/>
                </a:lnTo>
                <a:lnTo>
                  <a:pt x="113636" y="60471"/>
                </a:lnTo>
                <a:lnTo>
                  <a:pt x="113874" y="53911"/>
                </a:lnTo>
                <a:lnTo>
                  <a:pt x="109500" y="38151"/>
                </a:lnTo>
                <a:lnTo>
                  <a:pt x="106006" y="42859"/>
                </a:lnTo>
                <a:lnTo>
                  <a:pt x="101138" y="54320"/>
                </a:lnTo>
                <a:lnTo>
                  <a:pt x="99515" y="68030"/>
                </a:lnTo>
                <a:lnTo>
                  <a:pt x="99811" y="74236"/>
                </a:lnTo>
                <a:lnTo>
                  <a:pt x="102923" y="87084"/>
                </a:lnTo>
                <a:lnTo>
                  <a:pt x="109428" y="97089"/>
                </a:lnTo>
                <a:lnTo>
                  <a:pt x="120849" y="105047"/>
                </a:lnTo>
                <a:lnTo>
                  <a:pt x="133606" y="107464"/>
                </a:lnTo>
                <a:lnTo>
                  <a:pt x="137505" y="107464"/>
                </a:lnTo>
                <a:lnTo>
                  <a:pt x="140999" y="107084"/>
                </a:lnTo>
                <a:lnTo>
                  <a:pt x="144090" y="106324"/>
                </a:lnTo>
                <a:lnTo>
                  <a:pt x="149843" y="104992"/>
                </a:lnTo>
                <a:lnTo>
                  <a:pt x="154669" y="102425"/>
                </a:lnTo>
                <a:lnTo>
                  <a:pt x="158568" y="98622"/>
                </a:lnTo>
                <a:lnTo>
                  <a:pt x="160898" y="96435"/>
                </a:lnTo>
                <a:lnTo>
                  <a:pt x="163002" y="93618"/>
                </a:lnTo>
                <a:lnTo>
                  <a:pt x="164880" y="90172"/>
                </a:lnTo>
                <a:lnTo>
                  <a:pt x="166758" y="86725"/>
                </a:lnTo>
                <a:lnTo>
                  <a:pt x="167863" y="83599"/>
                </a:lnTo>
                <a:lnTo>
                  <a:pt x="168196" y="80794"/>
                </a:lnTo>
                <a:lnTo>
                  <a:pt x="155572" y="80794"/>
                </a:lnTo>
                <a:lnTo>
                  <a:pt x="154622" y="84170"/>
                </a:lnTo>
                <a:lnTo>
                  <a:pt x="153005" y="87141"/>
                </a:lnTo>
                <a:lnTo>
                  <a:pt x="150723" y="89708"/>
                </a:lnTo>
                <a:lnTo>
                  <a:pt x="146729" y="94130"/>
                </a:lnTo>
                <a:lnTo>
                  <a:pt x="141380" y="96340"/>
                </a:lnTo>
                <a:lnTo>
                  <a:pt x="127496" y="96340"/>
                </a:lnTo>
                <a:lnTo>
                  <a:pt x="122195" y="93999"/>
                </a:lnTo>
                <a:lnTo>
                  <a:pt x="118771" y="89316"/>
                </a:lnTo>
                <a:lnTo>
                  <a:pt x="115348" y="84633"/>
                </a:lnTo>
                <a:lnTo>
                  <a:pt x="113517" y="78417"/>
                </a:lnTo>
                <a:lnTo>
                  <a:pt x="113279" y="70668"/>
                </a:lnTo>
                <a:lnTo>
                  <a:pt x="169266" y="70668"/>
                </a:lnTo>
                <a:lnTo>
                  <a:pt x="169266" y="62967"/>
                </a:lnTo>
                <a:lnTo>
                  <a:pt x="168885" y="57357"/>
                </a:lnTo>
                <a:lnTo>
                  <a:pt x="168125" y="53839"/>
                </a:lnTo>
                <a:lnTo>
                  <a:pt x="167269" y="48705"/>
                </a:lnTo>
                <a:lnTo>
                  <a:pt x="165557" y="44212"/>
                </a:lnTo>
                <a:lnTo>
                  <a:pt x="162990" y="40361"/>
                </a:lnTo>
                <a:lnTo>
                  <a:pt x="160327" y="36321"/>
                </a:lnTo>
                <a:lnTo>
                  <a:pt x="156452" y="33028"/>
                </a:lnTo>
                <a:lnTo>
                  <a:pt x="151365" y="30485"/>
                </a:lnTo>
                <a:lnTo>
                  <a:pt x="146277" y="27941"/>
                </a:lnTo>
                <a:lnTo>
                  <a:pt x="141023" y="26670"/>
                </a:lnTo>
                <a:lnTo>
                  <a:pt x="135603" y="26670"/>
                </a:lnTo>
                <a:lnTo>
                  <a:pt x="132153" y="26807"/>
                </a:lnTo>
                <a:lnTo>
                  <a:pt x="123978" y="39993"/>
                </a:lnTo>
                <a:close/>
              </a:path>
              <a:path w="311716" h="107464">
                <a:moveTo>
                  <a:pt x="113874" y="53911"/>
                </a:moveTo>
                <a:lnTo>
                  <a:pt x="115990" y="48502"/>
                </a:lnTo>
                <a:lnTo>
                  <a:pt x="119984" y="44248"/>
                </a:lnTo>
                <a:lnTo>
                  <a:pt x="123978" y="39993"/>
                </a:lnTo>
                <a:lnTo>
                  <a:pt x="132153" y="26807"/>
                </a:lnTo>
                <a:lnTo>
                  <a:pt x="119610" y="30202"/>
                </a:lnTo>
                <a:lnTo>
                  <a:pt x="109500" y="38151"/>
                </a:lnTo>
                <a:lnTo>
                  <a:pt x="113874" y="53911"/>
                </a:lnTo>
                <a:close/>
              </a:path>
              <a:path w="311716" h="107464">
                <a:moveTo>
                  <a:pt x="187643" y="72142"/>
                </a:moveTo>
                <a:lnTo>
                  <a:pt x="185432" y="77633"/>
                </a:lnTo>
                <a:lnTo>
                  <a:pt x="185432" y="91182"/>
                </a:lnTo>
                <a:lnTo>
                  <a:pt x="187678" y="96566"/>
                </a:lnTo>
                <a:lnTo>
                  <a:pt x="192172" y="100868"/>
                </a:lnTo>
                <a:lnTo>
                  <a:pt x="196665" y="105171"/>
                </a:lnTo>
                <a:lnTo>
                  <a:pt x="202454" y="107322"/>
                </a:lnTo>
                <a:lnTo>
                  <a:pt x="200195" y="91063"/>
                </a:lnTo>
                <a:lnTo>
                  <a:pt x="198840" y="88139"/>
                </a:lnTo>
                <a:lnTo>
                  <a:pt x="198840" y="79534"/>
                </a:lnTo>
                <a:lnTo>
                  <a:pt x="200813" y="75969"/>
                </a:lnTo>
                <a:lnTo>
                  <a:pt x="204760" y="73734"/>
                </a:lnTo>
                <a:lnTo>
                  <a:pt x="207089" y="72403"/>
                </a:lnTo>
                <a:lnTo>
                  <a:pt x="210584" y="71429"/>
                </a:lnTo>
                <a:lnTo>
                  <a:pt x="215243" y="70811"/>
                </a:lnTo>
                <a:lnTo>
                  <a:pt x="223018" y="69813"/>
                </a:lnTo>
                <a:lnTo>
                  <a:pt x="227820" y="69052"/>
                </a:lnTo>
                <a:lnTo>
                  <a:pt x="230292" y="68386"/>
                </a:lnTo>
                <a:lnTo>
                  <a:pt x="232765" y="67721"/>
                </a:lnTo>
                <a:lnTo>
                  <a:pt x="236354" y="65890"/>
                </a:lnTo>
                <a:lnTo>
                  <a:pt x="236354" y="84122"/>
                </a:lnTo>
                <a:lnTo>
                  <a:pt x="232788" y="89803"/>
                </a:lnTo>
                <a:lnTo>
                  <a:pt x="225728" y="103543"/>
                </a:lnTo>
                <a:lnTo>
                  <a:pt x="230625" y="101023"/>
                </a:lnTo>
                <a:lnTo>
                  <a:pt x="234381" y="98051"/>
                </a:lnTo>
                <a:lnTo>
                  <a:pt x="236996" y="94628"/>
                </a:lnTo>
                <a:lnTo>
                  <a:pt x="237424" y="97671"/>
                </a:lnTo>
                <a:lnTo>
                  <a:pt x="239207" y="101688"/>
                </a:lnTo>
                <a:lnTo>
                  <a:pt x="241204" y="104826"/>
                </a:lnTo>
                <a:lnTo>
                  <a:pt x="244413" y="106395"/>
                </a:lnTo>
                <a:lnTo>
                  <a:pt x="250642" y="106395"/>
                </a:lnTo>
                <a:lnTo>
                  <a:pt x="254161" y="106039"/>
                </a:lnTo>
                <a:lnTo>
                  <a:pt x="257679" y="105111"/>
                </a:lnTo>
                <a:lnTo>
                  <a:pt x="257679" y="95627"/>
                </a:lnTo>
                <a:lnTo>
                  <a:pt x="256110" y="95877"/>
                </a:lnTo>
                <a:lnTo>
                  <a:pt x="253471" y="96055"/>
                </a:lnTo>
                <a:lnTo>
                  <a:pt x="250012" y="94843"/>
                </a:lnTo>
                <a:lnTo>
                  <a:pt x="249192" y="91633"/>
                </a:lnTo>
                <a:lnTo>
                  <a:pt x="249192" y="40409"/>
                </a:lnTo>
                <a:lnTo>
                  <a:pt x="246411" y="35085"/>
                </a:lnTo>
                <a:lnTo>
                  <a:pt x="240848" y="31662"/>
                </a:lnTo>
                <a:lnTo>
                  <a:pt x="235237" y="28238"/>
                </a:lnTo>
                <a:lnTo>
                  <a:pt x="227939" y="26527"/>
                </a:lnTo>
                <a:lnTo>
                  <a:pt x="211202" y="26527"/>
                </a:lnTo>
                <a:lnTo>
                  <a:pt x="204391" y="28369"/>
                </a:lnTo>
                <a:lnTo>
                  <a:pt x="198519" y="32054"/>
                </a:lnTo>
                <a:lnTo>
                  <a:pt x="192647" y="35738"/>
                </a:lnTo>
                <a:lnTo>
                  <a:pt x="189592" y="42287"/>
                </a:lnTo>
                <a:lnTo>
                  <a:pt x="189354" y="51700"/>
                </a:lnTo>
                <a:lnTo>
                  <a:pt x="201336" y="51700"/>
                </a:lnTo>
                <a:lnTo>
                  <a:pt x="201812" y="47754"/>
                </a:lnTo>
                <a:lnTo>
                  <a:pt x="202834" y="44783"/>
                </a:lnTo>
                <a:lnTo>
                  <a:pt x="204403" y="42786"/>
                </a:lnTo>
                <a:lnTo>
                  <a:pt x="207208" y="39173"/>
                </a:lnTo>
                <a:lnTo>
                  <a:pt x="211963" y="37366"/>
                </a:lnTo>
                <a:lnTo>
                  <a:pt x="224468" y="37366"/>
                </a:lnTo>
                <a:lnTo>
                  <a:pt x="228925" y="38353"/>
                </a:lnTo>
                <a:lnTo>
                  <a:pt x="232039" y="40325"/>
                </a:lnTo>
                <a:lnTo>
                  <a:pt x="235154" y="42298"/>
                </a:lnTo>
                <a:lnTo>
                  <a:pt x="236711" y="45472"/>
                </a:lnTo>
                <a:lnTo>
                  <a:pt x="236711" y="51985"/>
                </a:lnTo>
                <a:lnTo>
                  <a:pt x="235855" y="54766"/>
                </a:lnTo>
                <a:lnTo>
                  <a:pt x="232884" y="58094"/>
                </a:lnTo>
                <a:lnTo>
                  <a:pt x="229936" y="58474"/>
                </a:lnTo>
                <a:lnTo>
                  <a:pt x="209467" y="61041"/>
                </a:lnTo>
                <a:lnTo>
                  <a:pt x="202287" y="61944"/>
                </a:lnTo>
                <a:lnTo>
                  <a:pt x="196486" y="64345"/>
                </a:lnTo>
                <a:lnTo>
                  <a:pt x="192065" y="68244"/>
                </a:lnTo>
                <a:lnTo>
                  <a:pt x="187643" y="721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374147" y="2435095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59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162299" y="2434404"/>
            <a:ext cx="64187" cy="90417"/>
          </a:xfrm>
          <a:custGeom>
            <a:avLst/>
            <a:gdLst/>
            <a:ahLst/>
            <a:cxnLst/>
            <a:rect l="l" t="t" r="r" b="b"/>
            <a:pathLst>
              <a:path w="70606" h="102473">
                <a:moveTo>
                  <a:pt x="14334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3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6" y="38768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1" y="9484"/>
                </a:lnTo>
                <a:lnTo>
                  <a:pt x="51133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2" y="21750"/>
                </a:lnTo>
                <a:lnTo>
                  <a:pt x="21918" y="15094"/>
                </a:lnTo>
                <a:lnTo>
                  <a:pt x="28004" y="11766"/>
                </a:lnTo>
                <a:lnTo>
                  <a:pt x="42744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2"/>
                </a:lnTo>
                <a:lnTo>
                  <a:pt x="48092" y="47231"/>
                </a:lnTo>
                <a:lnTo>
                  <a:pt x="43789" y="50274"/>
                </a:lnTo>
                <a:lnTo>
                  <a:pt x="37656" y="53839"/>
                </a:lnTo>
                <a:lnTo>
                  <a:pt x="23963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4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958038" y="2434593"/>
            <a:ext cx="64901" cy="92681"/>
          </a:xfrm>
          <a:custGeom>
            <a:avLst/>
            <a:gdLst/>
            <a:ahLst/>
            <a:cxnLst/>
            <a:rect l="l" t="t" r="r" b="b"/>
            <a:pathLst>
              <a:path w="71391" h="105039">
                <a:moveTo>
                  <a:pt x="15262" y="33658"/>
                </a:moveTo>
                <a:lnTo>
                  <a:pt x="15500" y="27858"/>
                </a:lnTo>
                <a:lnTo>
                  <a:pt x="16522" y="23389"/>
                </a:lnTo>
                <a:lnTo>
                  <a:pt x="18328" y="20251"/>
                </a:lnTo>
                <a:lnTo>
                  <a:pt x="21609" y="14546"/>
                </a:lnTo>
                <a:lnTo>
                  <a:pt x="27529" y="11694"/>
                </a:lnTo>
                <a:lnTo>
                  <a:pt x="40890" y="11694"/>
                </a:lnTo>
                <a:lnTo>
                  <a:pt x="45098" y="13073"/>
                </a:lnTo>
                <a:lnTo>
                  <a:pt x="48711" y="15830"/>
                </a:lnTo>
                <a:lnTo>
                  <a:pt x="52324" y="18587"/>
                </a:lnTo>
                <a:lnTo>
                  <a:pt x="54132" y="22510"/>
                </a:lnTo>
                <a:lnTo>
                  <a:pt x="54132" y="34442"/>
                </a:lnTo>
                <a:lnTo>
                  <a:pt x="51421" y="39196"/>
                </a:lnTo>
                <a:lnTo>
                  <a:pt x="46001" y="41859"/>
                </a:lnTo>
                <a:lnTo>
                  <a:pt x="42910" y="43380"/>
                </a:lnTo>
                <a:lnTo>
                  <a:pt x="38964" y="44140"/>
                </a:lnTo>
                <a:lnTo>
                  <a:pt x="30334" y="44021"/>
                </a:lnTo>
                <a:lnTo>
                  <a:pt x="27885" y="43784"/>
                </a:lnTo>
                <a:lnTo>
                  <a:pt x="27885" y="55122"/>
                </a:lnTo>
                <a:lnTo>
                  <a:pt x="33163" y="54979"/>
                </a:lnTo>
                <a:lnTo>
                  <a:pt x="40818" y="54979"/>
                </a:lnTo>
                <a:lnTo>
                  <a:pt x="46797" y="56382"/>
                </a:lnTo>
                <a:lnTo>
                  <a:pt x="51100" y="59187"/>
                </a:lnTo>
                <a:lnTo>
                  <a:pt x="55403" y="61992"/>
                </a:lnTo>
                <a:lnTo>
                  <a:pt x="57554" y="66912"/>
                </a:lnTo>
                <a:lnTo>
                  <a:pt x="57554" y="79653"/>
                </a:lnTo>
                <a:lnTo>
                  <a:pt x="55510" y="84312"/>
                </a:lnTo>
                <a:lnTo>
                  <a:pt x="51421" y="87925"/>
                </a:lnTo>
                <a:lnTo>
                  <a:pt x="47332" y="91538"/>
                </a:lnTo>
                <a:lnTo>
                  <a:pt x="41912" y="93345"/>
                </a:lnTo>
                <a:lnTo>
                  <a:pt x="26459" y="93345"/>
                </a:lnTo>
                <a:lnTo>
                  <a:pt x="20445" y="90659"/>
                </a:lnTo>
                <a:lnTo>
                  <a:pt x="17116" y="85287"/>
                </a:lnTo>
                <a:lnTo>
                  <a:pt x="15214" y="82291"/>
                </a:lnTo>
                <a:lnTo>
                  <a:pt x="13978" y="77490"/>
                </a:lnTo>
                <a:lnTo>
                  <a:pt x="13408" y="70882"/>
                </a:lnTo>
                <a:lnTo>
                  <a:pt x="0" y="70882"/>
                </a:lnTo>
                <a:lnTo>
                  <a:pt x="2065" y="84136"/>
                </a:lnTo>
                <a:lnTo>
                  <a:pt x="8165" y="95092"/>
                </a:lnTo>
                <a:lnTo>
                  <a:pt x="9827" y="96912"/>
                </a:lnTo>
                <a:lnTo>
                  <a:pt x="20105" y="103008"/>
                </a:lnTo>
                <a:lnTo>
                  <a:pt x="34447" y="105039"/>
                </a:lnTo>
                <a:lnTo>
                  <a:pt x="38534" y="104910"/>
                </a:lnTo>
                <a:lnTo>
                  <a:pt x="51713" y="102161"/>
                </a:lnTo>
                <a:lnTo>
                  <a:pt x="61762" y="95840"/>
                </a:lnTo>
                <a:lnTo>
                  <a:pt x="69038" y="85152"/>
                </a:lnTo>
                <a:lnTo>
                  <a:pt x="71391" y="72022"/>
                </a:lnTo>
                <a:lnTo>
                  <a:pt x="71391" y="65937"/>
                </a:lnTo>
                <a:lnTo>
                  <a:pt x="69881" y="60791"/>
                </a:lnTo>
                <a:lnTo>
                  <a:pt x="66862" y="56584"/>
                </a:lnTo>
                <a:lnTo>
                  <a:pt x="63843" y="52377"/>
                </a:lnTo>
                <a:lnTo>
                  <a:pt x="59647" y="49536"/>
                </a:lnTo>
                <a:lnTo>
                  <a:pt x="54274" y="48062"/>
                </a:lnTo>
                <a:lnTo>
                  <a:pt x="57602" y="46684"/>
                </a:lnTo>
                <a:lnTo>
                  <a:pt x="60313" y="44782"/>
                </a:lnTo>
                <a:lnTo>
                  <a:pt x="62405" y="42357"/>
                </a:lnTo>
                <a:lnTo>
                  <a:pt x="65780" y="38459"/>
                </a:lnTo>
                <a:lnTo>
                  <a:pt x="67468" y="33372"/>
                </a:lnTo>
                <a:lnTo>
                  <a:pt x="67468" y="18302"/>
                </a:lnTo>
                <a:lnTo>
                  <a:pt x="64615" y="11587"/>
                </a:lnTo>
                <a:lnTo>
                  <a:pt x="58910" y="6952"/>
                </a:lnTo>
                <a:lnTo>
                  <a:pt x="53204" y="2317"/>
                </a:lnTo>
                <a:lnTo>
                  <a:pt x="45145" y="0"/>
                </a:lnTo>
                <a:lnTo>
                  <a:pt x="34732" y="0"/>
                </a:lnTo>
                <a:lnTo>
                  <a:pt x="27920" y="474"/>
                </a:lnTo>
                <a:lnTo>
                  <a:pt x="15535" y="4984"/>
                </a:lnTo>
                <a:lnTo>
                  <a:pt x="7131" y="14261"/>
                </a:lnTo>
                <a:lnTo>
                  <a:pt x="4088" y="19586"/>
                </a:lnTo>
                <a:lnTo>
                  <a:pt x="2567" y="26051"/>
                </a:lnTo>
                <a:lnTo>
                  <a:pt x="2567" y="33658"/>
                </a:lnTo>
                <a:lnTo>
                  <a:pt x="15262" y="33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5754942" y="2434467"/>
            <a:ext cx="66068" cy="90354"/>
          </a:xfrm>
          <a:custGeom>
            <a:avLst/>
            <a:gdLst/>
            <a:ahLst/>
            <a:cxnLst/>
            <a:rect l="l" t="t" r="r" b="b"/>
            <a:pathLst>
              <a:path w="72675" h="102401">
                <a:moveTo>
                  <a:pt x="46786" y="0"/>
                </a:moveTo>
                <a:lnTo>
                  <a:pt x="0" y="64892"/>
                </a:lnTo>
                <a:lnTo>
                  <a:pt x="11839" y="66247"/>
                </a:lnTo>
                <a:lnTo>
                  <a:pt x="44575" y="19966"/>
                </a:lnTo>
                <a:lnTo>
                  <a:pt x="46786" y="0"/>
                </a:lnTo>
                <a:close/>
              </a:path>
              <a:path w="72675" h="102401">
                <a:moveTo>
                  <a:pt x="44789" y="77443"/>
                </a:moveTo>
                <a:lnTo>
                  <a:pt x="44789" y="102401"/>
                </a:lnTo>
                <a:lnTo>
                  <a:pt x="57626" y="102401"/>
                </a:lnTo>
                <a:lnTo>
                  <a:pt x="57626" y="77443"/>
                </a:lnTo>
                <a:lnTo>
                  <a:pt x="72675" y="77443"/>
                </a:lnTo>
                <a:lnTo>
                  <a:pt x="72675" y="66247"/>
                </a:lnTo>
                <a:lnTo>
                  <a:pt x="57626" y="66247"/>
                </a:lnTo>
                <a:lnTo>
                  <a:pt x="57626" y="0"/>
                </a:lnTo>
                <a:lnTo>
                  <a:pt x="46786" y="0"/>
                </a:lnTo>
                <a:lnTo>
                  <a:pt x="44575" y="19966"/>
                </a:lnTo>
                <a:lnTo>
                  <a:pt x="44575" y="66247"/>
                </a:lnTo>
                <a:lnTo>
                  <a:pt x="11839" y="66247"/>
                </a:lnTo>
                <a:lnTo>
                  <a:pt x="0" y="64892"/>
                </a:lnTo>
                <a:lnTo>
                  <a:pt x="0" y="77443"/>
                </a:lnTo>
                <a:lnTo>
                  <a:pt x="44789" y="77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552561" y="2436228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4" y="12408"/>
                </a:moveTo>
                <a:lnTo>
                  <a:pt x="64544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4" y="55622"/>
                </a:lnTo>
                <a:lnTo>
                  <a:pt x="17068" y="52579"/>
                </a:lnTo>
                <a:lnTo>
                  <a:pt x="19766" y="50202"/>
                </a:lnTo>
                <a:lnTo>
                  <a:pt x="22929" y="48491"/>
                </a:lnTo>
                <a:lnTo>
                  <a:pt x="26091" y="46780"/>
                </a:lnTo>
                <a:lnTo>
                  <a:pt x="29883" y="45923"/>
                </a:lnTo>
                <a:lnTo>
                  <a:pt x="40390" y="45923"/>
                </a:lnTo>
                <a:lnTo>
                  <a:pt x="45609" y="47873"/>
                </a:lnTo>
                <a:lnTo>
                  <a:pt x="49959" y="51771"/>
                </a:lnTo>
                <a:lnTo>
                  <a:pt x="54310" y="55670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7" y="91705"/>
                </a:lnTo>
                <a:lnTo>
                  <a:pt x="26578" y="90992"/>
                </a:lnTo>
                <a:lnTo>
                  <a:pt x="23535" y="89565"/>
                </a:lnTo>
                <a:lnTo>
                  <a:pt x="17592" y="86761"/>
                </a:lnTo>
                <a:lnTo>
                  <a:pt x="14192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4"/>
                </a:lnTo>
                <a:lnTo>
                  <a:pt x="4338" y="91265"/>
                </a:lnTo>
                <a:lnTo>
                  <a:pt x="10733" y="95948"/>
                </a:lnTo>
                <a:lnTo>
                  <a:pt x="17128" y="100630"/>
                </a:lnTo>
                <a:lnTo>
                  <a:pt x="24486" y="102972"/>
                </a:lnTo>
                <a:lnTo>
                  <a:pt x="32807" y="102972"/>
                </a:lnTo>
                <a:lnTo>
                  <a:pt x="39191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9" y="79227"/>
                </a:lnTo>
                <a:lnTo>
                  <a:pt x="70321" y="66390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8"/>
                </a:lnTo>
                <a:lnTo>
                  <a:pt x="49670" y="36621"/>
                </a:lnTo>
                <a:lnTo>
                  <a:pt x="36729" y="34372"/>
                </a:lnTo>
                <a:lnTo>
                  <a:pt x="31737" y="34372"/>
                </a:lnTo>
                <a:lnTo>
                  <a:pt x="27339" y="35156"/>
                </a:lnTo>
                <a:lnTo>
                  <a:pt x="23535" y="36725"/>
                </a:lnTo>
                <a:lnTo>
                  <a:pt x="21396" y="37628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4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2581305" y="2617787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2657661" y="2559742"/>
            <a:ext cx="30278" cy="120242"/>
          </a:xfrm>
          <a:custGeom>
            <a:avLst/>
            <a:gdLst/>
            <a:ahLst/>
            <a:cxnLst/>
            <a:rect l="l" t="t" r="r" b="b"/>
            <a:pathLst>
              <a:path w="33306" h="136274">
                <a:moveTo>
                  <a:pt x="7314" y="121952"/>
                </a:moveTo>
                <a:lnTo>
                  <a:pt x="213" y="136274"/>
                </a:lnTo>
                <a:lnTo>
                  <a:pt x="9128" y="136274"/>
                </a:lnTo>
                <a:lnTo>
                  <a:pt x="16093" y="125071"/>
                </a:lnTo>
                <a:lnTo>
                  <a:pt x="22484" y="113758"/>
                </a:lnTo>
                <a:lnTo>
                  <a:pt x="26602" y="104968"/>
                </a:lnTo>
                <a:lnTo>
                  <a:pt x="30349" y="93341"/>
                </a:lnTo>
                <a:lnTo>
                  <a:pt x="32566" y="80832"/>
                </a:lnTo>
                <a:lnTo>
                  <a:pt x="33306" y="67317"/>
                </a:lnTo>
                <a:lnTo>
                  <a:pt x="33306" y="61945"/>
                </a:lnTo>
                <a:lnTo>
                  <a:pt x="32818" y="56359"/>
                </a:lnTo>
                <a:lnTo>
                  <a:pt x="31844" y="50559"/>
                </a:lnTo>
                <a:lnTo>
                  <a:pt x="30869" y="44759"/>
                </a:lnTo>
                <a:lnTo>
                  <a:pt x="29241" y="38888"/>
                </a:lnTo>
                <a:lnTo>
                  <a:pt x="26958" y="32945"/>
                </a:lnTo>
                <a:lnTo>
                  <a:pt x="25152" y="28143"/>
                </a:lnTo>
                <a:lnTo>
                  <a:pt x="23476" y="24376"/>
                </a:lnTo>
                <a:lnTo>
                  <a:pt x="21930" y="21642"/>
                </a:lnTo>
                <a:lnTo>
                  <a:pt x="17445" y="14180"/>
                </a:lnTo>
                <a:lnTo>
                  <a:pt x="8629" y="0"/>
                </a:lnTo>
                <a:lnTo>
                  <a:pt x="0" y="0"/>
                </a:lnTo>
                <a:lnTo>
                  <a:pt x="4653" y="9020"/>
                </a:lnTo>
                <a:lnTo>
                  <a:pt x="10347" y="21034"/>
                </a:lnTo>
                <a:lnTo>
                  <a:pt x="14049" y="30378"/>
                </a:lnTo>
                <a:lnTo>
                  <a:pt x="17267" y="42216"/>
                </a:lnTo>
                <a:lnTo>
                  <a:pt x="19187" y="54772"/>
                </a:lnTo>
                <a:lnTo>
                  <a:pt x="19826" y="68101"/>
                </a:lnTo>
                <a:lnTo>
                  <a:pt x="19377" y="79991"/>
                </a:lnTo>
                <a:lnTo>
                  <a:pt x="17717" y="92663"/>
                </a:lnTo>
                <a:lnTo>
                  <a:pt x="14834" y="104041"/>
                </a:lnTo>
                <a:lnTo>
                  <a:pt x="12339" y="110715"/>
                </a:lnTo>
                <a:lnTo>
                  <a:pt x="7314" y="1219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2621547" y="2567482"/>
            <a:ext cx="32288" cy="87271"/>
          </a:xfrm>
          <a:custGeom>
            <a:avLst/>
            <a:gdLst/>
            <a:ahLst/>
            <a:cxnLst/>
            <a:rect l="l" t="t" r="r" b="b"/>
            <a:pathLst>
              <a:path w="35517" h="98907">
                <a:moveTo>
                  <a:pt x="25746" y="98907"/>
                </a:moveTo>
                <a:lnTo>
                  <a:pt x="29324" y="98812"/>
                </a:lnTo>
                <a:lnTo>
                  <a:pt x="32510" y="98432"/>
                </a:lnTo>
                <a:lnTo>
                  <a:pt x="35517" y="97695"/>
                </a:lnTo>
                <a:lnTo>
                  <a:pt x="35517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2" y="86998"/>
                </a:lnTo>
                <a:lnTo>
                  <a:pt x="23321" y="84313"/>
                </a:lnTo>
                <a:lnTo>
                  <a:pt x="23321" y="31804"/>
                </a:lnTo>
                <a:lnTo>
                  <a:pt x="35517" y="31804"/>
                </a:lnTo>
                <a:lnTo>
                  <a:pt x="35517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8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2177719" y="2561253"/>
            <a:ext cx="70412" cy="92431"/>
          </a:xfrm>
          <a:custGeom>
            <a:avLst/>
            <a:gdLst/>
            <a:ahLst/>
            <a:cxnLst/>
            <a:rect l="l" t="t" r="r" b="b"/>
            <a:pathLst>
              <a:path w="77453" h="104755">
                <a:moveTo>
                  <a:pt x="13836" y="92275"/>
                </a:moveTo>
                <a:lnTo>
                  <a:pt x="13836" y="56763"/>
                </a:lnTo>
                <a:lnTo>
                  <a:pt x="71676" y="56763"/>
                </a:lnTo>
                <a:lnTo>
                  <a:pt x="71676" y="44640"/>
                </a:lnTo>
                <a:lnTo>
                  <a:pt x="13836" y="44640"/>
                </a:lnTo>
                <a:lnTo>
                  <a:pt x="13836" y="12836"/>
                </a:lnTo>
                <a:lnTo>
                  <a:pt x="76383" y="12836"/>
                </a:lnTo>
                <a:lnTo>
                  <a:pt x="76383" y="0"/>
                </a:lnTo>
                <a:lnTo>
                  <a:pt x="0" y="0"/>
                </a:lnTo>
                <a:lnTo>
                  <a:pt x="0" y="104755"/>
                </a:lnTo>
                <a:lnTo>
                  <a:pt x="77453" y="104755"/>
                </a:lnTo>
                <a:lnTo>
                  <a:pt x="77453" y="92275"/>
                </a:lnTo>
                <a:lnTo>
                  <a:pt x="13836" y="92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2302940" y="2595817"/>
            <a:ext cx="19213" cy="19023"/>
          </a:xfrm>
          <a:custGeom>
            <a:avLst/>
            <a:gdLst/>
            <a:ahLst/>
            <a:cxnLst/>
            <a:rect l="l" t="t" r="r" b="b"/>
            <a:pathLst>
              <a:path w="21134" h="21559">
                <a:moveTo>
                  <a:pt x="21134" y="21559"/>
                </a:moveTo>
                <a:lnTo>
                  <a:pt x="16855" y="0"/>
                </a:lnTo>
                <a:lnTo>
                  <a:pt x="11625" y="2614"/>
                </a:lnTo>
                <a:lnTo>
                  <a:pt x="8296" y="4278"/>
                </a:lnTo>
                <a:lnTo>
                  <a:pt x="3637" y="5110"/>
                </a:lnTo>
                <a:lnTo>
                  <a:pt x="0" y="16591"/>
                </a:lnTo>
                <a:lnTo>
                  <a:pt x="5943" y="16591"/>
                </a:lnTo>
                <a:lnTo>
                  <a:pt x="10721" y="17328"/>
                </a:lnTo>
                <a:lnTo>
                  <a:pt x="14335" y="18802"/>
                </a:lnTo>
                <a:lnTo>
                  <a:pt x="21134" y="21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2264688" y="2561253"/>
            <a:ext cx="73459" cy="92431"/>
          </a:xfrm>
          <a:custGeom>
            <a:avLst/>
            <a:gdLst/>
            <a:ahLst/>
            <a:cxnLst/>
            <a:rect l="l" t="t" r="r" b="b"/>
            <a:pathLst>
              <a:path w="80805" h="104755">
                <a:moveTo>
                  <a:pt x="65356" y="100190"/>
                </a:moveTo>
                <a:lnTo>
                  <a:pt x="74458" y="92490"/>
                </a:lnTo>
                <a:lnTo>
                  <a:pt x="78689" y="87022"/>
                </a:lnTo>
                <a:lnTo>
                  <a:pt x="80805" y="80913"/>
                </a:lnTo>
                <a:lnTo>
                  <a:pt x="80805" y="66128"/>
                </a:lnTo>
                <a:lnTo>
                  <a:pt x="78452" y="59829"/>
                </a:lnTo>
                <a:lnTo>
                  <a:pt x="73744" y="55265"/>
                </a:lnTo>
                <a:lnTo>
                  <a:pt x="71082" y="52698"/>
                </a:lnTo>
                <a:lnTo>
                  <a:pt x="67064" y="50392"/>
                </a:lnTo>
                <a:lnTo>
                  <a:pt x="61691" y="48348"/>
                </a:lnTo>
                <a:lnTo>
                  <a:pt x="65352" y="46494"/>
                </a:lnTo>
                <a:lnTo>
                  <a:pt x="68158" y="44450"/>
                </a:lnTo>
                <a:lnTo>
                  <a:pt x="70107" y="42215"/>
                </a:lnTo>
                <a:lnTo>
                  <a:pt x="73863" y="37985"/>
                </a:lnTo>
                <a:lnTo>
                  <a:pt x="75741" y="32565"/>
                </a:lnTo>
                <a:lnTo>
                  <a:pt x="75741" y="20300"/>
                </a:lnTo>
                <a:lnTo>
                  <a:pt x="74220" y="15308"/>
                </a:lnTo>
                <a:lnTo>
                  <a:pt x="71177" y="10981"/>
                </a:lnTo>
                <a:lnTo>
                  <a:pt x="59341" y="2198"/>
                </a:lnTo>
                <a:lnTo>
                  <a:pt x="45002" y="0"/>
                </a:lnTo>
                <a:lnTo>
                  <a:pt x="0" y="0"/>
                </a:lnTo>
                <a:lnTo>
                  <a:pt x="0" y="104755"/>
                </a:lnTo>
                <a:lnTo>
                  <a:pt x="13907" y="92632"/>
                </a:lnTo>
                <a:lnTo>
                  <a:pt x="13907" y="55764"/>
                </a:lnTo>
                <a:lnTo>
                  <a:pt x="42078" y="55764"/>
                </a:lnTo>
                <a:lnTo>
                  <a:pt x="45715" y="44283"/>
                </a:lnTo>
                <a:lnTo>
                  <a:pt x="13907" y="44283"/>
                </a:lnTo>
                <a:lnTo>
                  <a:pt x="13907" y="11837"/>
                </a:lnTo>
                <a:lnTo>
                  <a:pt x="45406" y="11837"/>
                </a:lnTo>
                <a:lnTo>
                  <a:pt x="50066" y="12503"/>
                </a:lnTo>
                <a:lnTo>
                  <a:pt x="53204" y="13834"/>
                </a:lnTo>
                <a:lnTo>
                  <a:pt x="58767" y="16211"/>
                </a:lnTo>
                <a:lnTo>
                  <a:pt x="61549" y="20822"/>
                </a:lnTo>
                <a:lnTo>
                  <a:pt x="61549" y="34466"/>
                </a:lnTo>
                <a:lnTo>
                  <a:pt x="58934" y="39173"/>
                </a:lnTo>
                <a:lnTo>
                  <a:pt x="63213" y="60732"/>
                </a:lnTo>
                <a:lnTo>
                  <a:pt x="66612" y="65914"/>
                </a:lnTo>
                <a:lnTo>
                  <a:pt x="66612" y="78037"/>
                </a:lnTo>
                <a:lnTo>
                  <a:pt x="65448" y="81888"/>
                </a:lnTo>
                <a:lnTo>
                  <a:pt x="63118" y="85073"/>
                </a:lnTo>
                <a:lnTo>
                  <a:pt x="59409" y="90112"/>
                </a:lnTo>
                <a:lnTo>
                  <a:pt x="53204" y="92632"/>
                </a:lnTo>
                <a:lnTo>
                  <a:pt x="52850" y="104161"/>
                </a:lnTo>
                <a:lnTo>
                  <a:pt x="65356" y="1001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2264687" y="2642987"/>
            <a:ext cx="48367" cy="10696"/>
          </a:xfrm>
          <a:custGeom>
            <a:avLst/>
            <a:gdLst/>
            <a:ahLst/>
            <a:cxnLst/>
            <a:rect l="l" t="t" r="r" b="b"/>
            <a:pathLst>
              <a:path w="53204" h="12122">
                <a:moveTo>
                  <a:pt x="44503" y="0"/>
                </a:moveTo>
                <a:lnTo>
                  <a:pt x="13907" y="0"/>
                </a:lnTo>
                <a:lnTo>
                  <a:pt x="0" y="12122"/>
                </a:lnTo>
                <a:lnTo>
                  <a:pt x="44289" y="12122"/>
                </a:lnTo>
                <a:lnTo>
                  <a:pt x="52850" y="11528"/>
                </a:lnTo>
                <a:lnTo>
                  <a:pt x="53204" y="0"/>
                </a:lnTo>
                <a:lnTo>
                  <a:pt x="4450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2362968" y="2561253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56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2378756" y="2561253"/>
            <a:ext cx="77285" cy="92431"/>
          </a:xfrm>
          <a:custGeom>
            <a:avLst/>
            <a:gdLst/>
            <a:ahLst/>
            <a:cxnLst/>
            <a:rect l="l" t="t" r="r" b="b"/>
            <a:pathLst>
              <a:path w="85013" h="104755">
                <a:moveTo>
                  <a:pt x="35303" y="104755"/>
                </a:moveTo>
                <a:lnTo>
                  <a:pt x="49709" y="104755"/>
                </a:lnTo>
                <a:lnTo>
                  <a:pt x="49709" y="12479"/>
                </a:lnTo>
                <a:lnTo>
                  <a:pt x="85013" y="12479"/>
                </a:lnTo>
                <a:lnTo>
                  <a:pt x="85013" y="0"/>
                </a:lnTo>
                <a:lnTo>
                  <a:pt x="0" y="0"/>
                </a:lnTo>
                <a:lnTo>
                  <a:pt x="0" y="12479"/>
                </a:lnTo>
                <a:lnTo>
                  <a:pt x="35303" y="12479"/>
                </a:lnTo>
                <a:lnTo>
                  <a:pt x="35303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2463281" y="2559742"/>
            <a:ext cx="30278" cy="120242"/>
          </a:xfrm>
          <a:custGeom>
            <a:avLst/>
            <a:gdLst/>
            <a:ahLst/>
            <a:cxnLst/>
            <a:rect l="l" t="t" r="r" b="b"/>
            <a:pathLst>
              <a:path w="33306" h="136274">
                <a:moveTo>
                  <a:pt x="261" y="76658"/>
                </a:moveTo>
                <a:lnTo>
                  <a:pt x="784" y="80794"/>
                </a:lnTo>
                <a:lnTo>
                  <a:pt x="1830" y="88781"/>
                </a:lnTo>
                <a:lnTo>
                  <a:pt x="3684" y="96292"/>
                </a:lnTo>
                <a:lnTo>
                  <a:pt x="6347" y="103329"/>
                </a:lnTo>
                <a:lnTo>
                  <a:pt x="8296" y="108463"/>
                </a:lnTo>
                <a:lnTo>
                  <a:pt x="10103" y="112527"/>
                </a:lnTo>
                <a:lnTo>
                  <a:pt x="11767" y="115522"/>
                </a:lnTo>
                <a:lnTo>
                  <a:pt x="13432" y="118517"/>
                </a:lnTo>
                <a:lnTo>
                  <a:pt x="17734" y="125435"/>
                </a:lnTo>
                <a:lnTo>
                  <a:pt x="24676" y="136274"/>
                </a:lnTo>
                <a:lnTo>
                  <a:pt x="33306" y="136274"/>
                </a:lnTo>
                <a:lnTo>
                  <a:pt x="28653" y="127253"/>
                </a:lnTo>
                <a:lnTo>
                  <a:pt x="22958" y="115240"/>
                </a:lnTo>
                <a:lnTo>
                  <a:pt x="19256" y="105896"/>
                </a:lnTo>
                <a:lnTo>
                  <a:pt x="16029" y="94005"/>
                </a:lnTo>
                <a:lnTo>
                  <a:pt x="14116" y="81446"/>
                </a:lnTo>
                <a:lnTo>
                  <a:pt x="13479" y="68101"/>
                </a:lnTo>
                <a:lnTo>
                  <a:pt x="13943" y="56147"/>
                </a:lnTo>
                <a:lnTo>
                  <a:pt x="15628" y="43494"/>
                </a:lnTo>
                <a:lnTo>
                  <a:pt x="18543" y="32018"/>
                </a:lnTo>
                <a:lnTo>
                  <a:pt x="21010" y="25427"/>
                </a:lnTo>
                <a:lnTo>
                  <a:pt x="26028" y="14211"/>
                </a:lnTo>
                <a:lnTo>
                  <a:pt x="33092" y="0"/>
                </a:lnTo>
                <a:lnTo>
                  <a:pt x="24177" y="0"/>
                </a:lnTo>
                <a:lnTo>
                  <a:pt x="17136" y="11365"/>
                </a:lnTo>
                <a:lnTo>
                  <a:pt x="10745" y="22670"/>
                </a:lnTo>
                <a:lnTo>
                  <a:pt x="6632" y="31376"/>
                </a:lnTo>
                <a:lnTo>
                  <a:pt x="2938" y="42912"/>
                </a:lnTo>
                <a:lnTo>
                  <a:pt x="734" y="55421"/>
                </a:lnTo>
                <a:lnTo>
                  <a:pt x="0" y="68957"/>
                </a:lnTo>
                <a:lnTo>
                  <a:pt x="0" y="72712"/>
                </a:lnTo>
                <a:lnTo>
                  <a:pt x="261" y="76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2511044" y="2563958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59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3364811" y="2563202"/>
            <a:ext cx="220205" cy="92808"/>
          </a:xfrm>
          <a:custGeom>
            <a:avLst/>
            <a:gdLst/>
            <a:ahLst/>
            <a:cxnLst/>
            <a:rect l="l" t="t" r="r" b="b"/>
            <a:pathLst>
              <a:path w="242226" h="105182">
                <a:moveTo>
                  <a:pt x="44789" y="77585"/>
                </a:moveTo>
                <a:lnTo>
                  <a:pt x="44789" y="102544"/>
                </a:lnTo>
                <a:lnTo>
                  <a:pt x="57626" y="102544"/>
                </a:lnTo>
                <a:lnTo>
                  <a:pt x="57626" y="77585"/>
                </a:lnTo>
                <a:lnTo>
                  <a:pt x="72675" y="77585"/>
                </a:lnTo>
                <a:lnTo>
                  <a:pt x="72675" y="66390"/>
                </a:lnTo>
                <a:lnTo>
                  <a:pt x="57626" y="66390"/>
                </a:lnTo>
                <a:lnTo>
                  <a:pt x="57626" y="142"/>
                </a:lnTo>
                <a:lnTo>
                  <a:pt x="46785" y="142"/>
                </a:lnTo>
                <a:lnTo>
                  <a:pt x="44575" y="20109"/>
                </a:lnTo>
                <a:lnTo>
                  <a:pt x="44575" y="66390"/>
                </a:lnTo>
                <a:lnTo>
                  <a:pt x="11839" y="66390"/>
                </a:lnTo>
                <a:lnTo>
                  <a:pt x="0" y="65035"/>
                </a:lnTo>
                <a:lnTo>
                  <a:pt x="0" y="77585"/>
                </a:lnTo>
                <a:lnTo>
                  <a:pt x="44789" y="77585"/>
                </a:lnTo>
                <a:close/>
              </a:path>
              <a:path w="242226" h="105182">
                <a:moveTo>
                  <a:pt x="46785" y="142"/>
                </a:moveTo>
                <a:lnTo>
                  <a:pt x="0" y="65035"/>
                </a:lnTo>
                <a:lnTo>
                  <a:pt x="11839" y="66390"/>
                </a:lnTo>
                <a:lnTo>
                  <a:pt x="44575" y="20109"/>
                </a:lnTo>
                <a:lnTo>
                  <a:pt x="46785" y="142"/>
                </a:lnTo>
                <a:close/>
              </a:path>
              <a:path w="242226" h="105182">
                <a:moveTo>
                  <a:pt x="100394" y="90422"/>
                </a:moveTo>
                <a:lnTo>
                  <a:pt x="101631" y="85382"/>
                </a:lnTo>
                <a:lnTo>
                  <a:pt x="104626" y="80794"/>
                </a:lnTo>
                <a:lnTo>
                  <a:pt x="109381" y="76658"/>
                </a:lnTo>
                <a:lnTo>
                  <a:pt x="112043" y="74329"/>
                </a:lnTo>
                <a:lnTo>
                  <a:pt x="115705" y="71881"/>
                </a:lnTo>
                <a:lnTo>
                  <a:pt x="120364" y="69313"/>
                </a:lnTo>
                <a:lnTo>
                  <a:pt x="130135" y="63894"/>
                </a:lnTo>
                <a:lnTo>
                  <a:pt x="138741" y="59092"/>
                </a:lnTo>
                <a:lnTo>
                  <a:pt x="144708" y="55004"/>
                </a:lnTo>
                <a:lnTo>
                  <a:pt x="148036" y="51628"/>
                </a:lnTo>
                <a:lnTo>
                  <a:pt x="153789" y="45828"/>
                </a:lnTo>
                <a:lnTo>
                  <a:pt x="156666" y="38840"/>
                </a:lnTo>
                <a:lnTo>
                  <a:pt x="156666" y="22914"/>
                </a:lnTo>
                <a:lnTo>
                  <a:pt x="153968" y="15878"/>
                </a:lnTo>
                <a:lnTo>
                  <a:pt x="148571" y="9555"/>
                </a:lnTo>
                <a:lnTo>
                  <a:pt x="137193" y="2118"/>
                </a:lnTo>
                <a:lnTo>
                  <a:pt x="122932" y="71"/>
                </a:lnTo>
                <a:lnTo>
                  <a:pt x="113903" y="854"/>
                </a:lnTo>
                <a:lnTo>
                  <a:pt x="101796" y="5679"/>
                </a:lnTo>
                <a:lnTo>
                  <a:pt x="93476" y="14904"/>
                </a:lnTo>
                <a:lnTo>
                  <a:pt x="90338" y="20513"/>
                </a:lnTo>
                <a:lnTo>
                  <a:pt x="88698" y="27763"/>
                </a:lnTo>
                <a:lnTo>
                  <a:pt x="88555" y="36653"/>
                </a:lnTo>
                <a:lnTo>
                  <a:pt x="101607" y="36653"/>
                </a:lnTo>
                <a:lnTo>
                  <a:pt x="101797" y="30330"/>
                </a:lnTo>
                <a:lnTo>
                  <a:pt x="102796" y="25386"/>
                </a:lnTo>
                <a:lnTo>
                  <a:pt x="104602" y="21821"/>
                </a:lnTo>
                <a:lnTo>
                  <a:pt x="107978" y="15165"/>
                </a:lnTo>
                <a:lnTo>
                  <a:pt x="114064" y="11837"/>
                </a:lnTo>
                <a:lnTo>
                  <a:pt x="128804" y="11837"/>
                </a:lnTo>
                <a:lnTo>
                  <a:pt x="133558" y="13584"/>
                </a:lnTo>
                <a:lnTo>
                  <a:pt x="137124" y="17078"/>
                </a:lnTo>
                <a:lnTo>
                  <a:pt x="140690" y="20573"/>
                </a:lnTo>
                <a:lnTo>
                  <a:pt x="142473" y="25291"/>
                </a:lnTo>
                <a:lnTo>
                  <a:pt x="142473" y="36320"/>
                </a:lnTo>
                <a:lnTo>
                  <a:pt x="140524" y="40837"/>
                </a:lnTo>
                <a:lnTo>
                  <a:pt x="136625" y="44783"/>
                </a:lnTo>
                <a:lnTo>
                  <a:pt x="134152" y="47302"/>
                </a:lnTo>
                <a:lnTo>
                  <a:pt x="129850" y="50345"/>
                </a:lnTo>
                <a:lnTo>
                  <a:pt x="123716" y="53911"/>
                </a:lnTo>
                <a:lnTo>
                  <a:pt x="110023" y="61826"/>
                </a:lnTo>
                <a:lnTo>
                  <a:pt x="109757" y="61980"/>
                </a:lnTo>
                <a:lnTo>
                  <a:pt x="98424" y="70344"/>
                </a:lnTo>
                <a:lnTo>
                  <a:pt x="91515" y="79582"/>
                </a:lnTo>
                <a:lnTo>
                  <a:pt x="88353" y="86095"/>
                </a:lnTo>
                <a:lnTo>
                  <a:pt x="86535" y="93749"/>
                </a:lnTo>
                <a:lnTo>
                  <a:pt x="86059" y="102544"/>
                </a:lnTo>
                <a:lnTo>
                  <a:pt x="156167" y="102544"/>
                </a:lnTo>
                <a:lnTo>
                  <a:pt x="156167" y="90422"/>
                </a:lnTo>
                <a:lnTo>
                  <a:pt x="100394" y="90422"/>
                </a:lnTo>
                <a:close/>
              </a:path>
              <a:path w="242226" h="105182">
                <a:moveTo>
                  <a:pt x="185456" y="49703"/>
                </a:moveTo>
                <a:lnTo>
                  <a:pt x="185750" y="44868"/>
                </a:lnTo>
                <a:lnTo>
                  <a:pt x="188078" y="31432"/>
                </a:lnTo>
                <a:lnTo>
                  <a:pt x="192516" y="21214"/>
                </a:lnTo>
                <a:lnTo>
                  <a:pt x="196748" y="14582"/>
                </a:lnTo>
                <a:lnTo>
                  <a:pt x="202454" y="11267"/>
                </a:lnTo>
                <a:lnTo>
                  <a:pt x="215909" y="11267"/>
                </a:lnTo>
                <a:lnTo>
                  <a:pt x="220592" y="13406"/>
                </a:lnTo>
                <a:lnTo>
                  <a:pt x="223683" y="17684"/>
                </a:lnTo>
                <a:lnTo>
                  <a:pt x="225347" y="19966"/>
                </a:lnTo>
                <a:lnTo>
                  <a:pt x="226559" y="23128"/>
                </a:lnTo>
                <a:lnTo>
                  <a:pt x="227320" y="27169"/>
                </a:lnTo>
                <a:lnTo>
                  <a:pt x="240015" y="27169"/>
                </a:lnTo>
                <a:lnTo>
                  <a:pt x="240015" y="20894"/>
                </a:lnTo>
                <a:lnTo>
                  <a:pt x="237769" y="14796"/>
                </a:lnTo>
                <a:lnTo>
                  <a:pt x="233276" y="8878"/>
                </a:lnTo>
                <a:lnTo>
                  <a:pt x="223916" y="2209"/>
                </a:lnTo>
                <a:lnTo>
                  <a:pt x="209419" y="0"/>
                </a:lnTo>
                <a:lnTo>
                  <a:pt x="205825" y="153"/>
                </a:lnTo>
                <a:lnTo>
                  <a:pt x="193368" y="3766"/>
                </a:lnTo>
                <a:lnTo>
                  <a:pt x="183702" y="12177"/>
                </a:lnTo>
                <a:lnTo>
                  <a:pt x="176826" y="25386"/>
                </a:lnTo>
                <a:lnTo>
                  <a:pt x="174998" y="31551"/>
                </a:lnTo>
                <a:lnTo>
                  <a:pt x="172892" y="43745"/>
                </a:lnTo>
                <a:lnTo>
                  <a:pt x="172190" y="57690"/>
                </a:lnTo>
                <a:lnTo>
                  <a:pt x="173343" y="73178"/>
                </a:lnTo>
                <a:lnTo>
                  <a:pt x="176814" y="85397"/>
                </a:lnTo>
                <a:lnTo>
                  <a:pt x="182603" y="94308"/>
                </a:lnTo>
                <a:lnTo>
                  <a:pt x="183874" y="95581"/>
                </a:lnTo>
                <a:lnTo>
                  <a:pt x="187096" y="77348"/>
                </a:lnTo>
                <a:lnTo>
                  <a:pt x="187096" y="63513"/>
                </a:lnTo>
                <a:lnTo>
                  <a:pt x="185456" y="49703"/>
                </a:lnTo>
                <a:close/>
              </a:path>
              <a:path w="242226" h="105182">
                <a:moveTo>
                  <a:pt x="223351" y="101986"/>
                </a:moveTo>
                <a:lnTo>
                  <a:pt x="233169" y="94450"/>
                </a:lnTo>
                <a:lnTo>
                  <a:pt x="233746" y="93752"/>
                </a:lnTo>
                <a:lnTo>
                  <a:pt x="240106" y="82525"/>
                </a:lnTo>
                <a:lnTo>
                  <a:pt x="242226" y="69813"/>
                </a:lnTo>
                <a:lnTo>
                  <a:pt x="242216" y="68756"/>
                </a:lnTo>
                <a:lnTo>
                  <a:pt x="239678" y="55170"/>
                </a:lnTo>
                <a:lnTo>
                  <a:pt x="232669" y="45353"/>
                </a:lnTo>
                <a:lnTo>
                  <a:pt x="226298" y="39886"/>
                </a:lnTo>
                <a:lnTo>
                  <a:pt x="218833" y="37152"/>
                </a:lnTo>
                <a:lnTo>
                  <a:pt x="205235" y="37152"/>
                </a:lnTo>
                <a:lnTo>
                  <a:pt x="200671" y="38103"/>
                </a:lnTo>
                <a:lnTo>
                  <a:pt x="196582" y="40005"/>
                </a:lnTo>
                <a:lnTo>
                  <a:pt x="192112" y="42144"/>
                </a:lnTo>
                <a:lnTo>
                  <a:pt x="188403" y="45377"/>
                </a:lnTo>
                <a:lnTo>
                  <a:pt x="185456" y="49703"/>
                </a:lnTo>
                <a:lnTo>
                  <a:pt x="187096" y="63513"/>
                </a:lnTo>
                <a:lnTo>
                  <a:pt x="189176" y="57999"/>
                </a:lnTo>
                <a:lnTo>
                  <a:pt x="193336" y="54338"/>
                </a:lnTo>
                <a:lnTo>
                  <a:pt x="197497" y="50677"/>
                </a:lnTo>
                <a:lnTo>
                  <a:pt x="202334" y="48847"/>
                </a:lnTo>
                <a:lnTo>
                  <a:pt x="215743" y="48847"/>
                </a:lnTo>
                <a:lnTo>
                  <a:pt x="221187" y="51213"/>
                </a:lnTo>
                <a:lnTo>
                  <a:pt x="224182" y="55943"/>
                </a:lnTo>
                <a:lnTo>
                  <a:pt x="227178" y="60673"/>
                </a:lnTo>
                <a:lnTo>
                  <a:pt x="228676" y="65653"/>
                </a:lnTo>
                <a:lnTo>
                  <a:pt x="228676" y="77062"/>
                </a:lnTo>
                <a:lnTo>
                  <a:pt x="227000" y="82422"/>
                </a:lnTo>
                <a:lnTo>
                  <a:pt x="223647" y="86963"/>
                </a:lnTo>
                <a:lnTo>
                  <a:pt x="220295" y="91503"/>
                </a:lnTo>
                <a:lnTo>
                  <a:pt x="215244" y="93773"/>
                </a:lnTo>
                <a:lnTo>
                  <a:pt x="201787" y="93773"/>
                </a:lnTo>
                <a:lnTo>
                  <a:pt x="196546" y="91574"/>
                </a:lnTo>
                <a:lnTo>
                  <a:pt x="192766" y="87176"/>
                </a:lnTo>
                <a:lnTo>
                  <a:pt x="188985" y="82779"/>
                </a:lnTo>
                <a:lnTo>
                  <a:pt x="187096" y="77348"/>
                </a:lnTo>
                <a:lnTo>
                  <a:pt x="183874" y="95581"/>
                </a:lnTo>
                <a:lnTo>
                  <a:pt x="194747" y="102782"/>
                </a:lnTo>
                <a:lnTo>
                  <a:pt x="207351" y="105182"/>
                </a:lnTo>
                <a:lnTo>
                  <a:pt x="210355" y="105092"/>
                </a:lnTo>
                <a:lnTo>
                  <a:pt x="223351" y="1019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161521" y="2563329"/>
            <a:ext cx="219039" cy="92871"/>
          </a:xfrm>
          <a:custGeom>
            <a:avLst/>
            <a:gdLst/>
            <a:ahLst/>
            <a:cxnLst/>
            <a:rect l="l" t="t" r="r" b="b"/>
            <a:pathLst>
              <a:path w="240943" h="105254">
                <a:moveTo>
                  <a:pt x="131990" y="0"/>
                </a:moveTo>
                <a:lnTo>
                  <a:pt x="85203" y="64892"/>
                </a:lnTo>
                <a:lnTo>
                  <a:pt x="97043" y="66247"/>
                </a:lnTo>
                <a:lnTo>
                  <a:pt x="129779" y="19966"/>
                </a:lnTo>
                <a:lnTo>
                  <a:pt x="131990" y="0"/>
                </a:lnTo>
                <a:close/>
              </a:path>
              <a:path w="240943" h="105254">
                <a:moveTo>
                  <a:pt x="175709" y="92180"/>
                </a:moveTo>
                <a:lnTo>
                  <a:pt x="180891" y="97410"/>
                </a:lnTo>
                <a:lnTo>
                  <a:pt x="186074" y="102639"/>
                </a:lnTo>
                <a:lnTo>
                  <a:pt x="193658" y="105254"/>
                </a:lnTo>
                <a:lnTo>
                  <a:pt x="205521" y="105210"/>
                </a:lnTo>
                <a:lnTo>
                  <a:pt x="218094" y="102100"/>
                </a:lnTo>
                <a:lnTo>
                  <a:pt x="228024" y="94080"/>
                </a:lnTo>
                <a:lnTo>
                  <a:pt x="235309" y="81151"/>
                </a:lnTo>
                <a:lnTo>
                  <a:pt x="237743" y="73757"/>
                </a:lnTo>
                <a:lnTo>
                  <a:pt x="240143" y="61446"/>
                </a:lnTo>
                <a:lnTo>
                  <a:pt x="240943" y="47920"/>
                </a:lnTo>
                <a:lnTo>
                  <a:pt x="240900" y="44814"/>
                </a:lnTo>
                <a:lnTo>
                  <a:pt x="239532" y="31394"/>
                </a:lnTo>
                <a:lnTo>
                  <a:pt x="236235" y="20252"/>
                </a:lnTo>
                <a:lnTo>
                  <a:pt x="229653" y="9727"/>
                </a:lnTo>
                <a:lnTo>
                  <a:pt x="219188" y="2538"/>
                </a:lnTo>
                <a:lnTo>
                  <a:pt x="205426" y="142"/>
                </a:lnTo>
                <a:lnTo>
                  <a:pt x="203307" y="187"/>
                </a:lnTo>
                <a:lnTo>
                  <a:pt x="190089" y="3135"/>
                </a:lnTo>
                <a:lnTo>
                  <a:pt x="180393" y="10696"/>
                </a:lnTo>
                <a:lnTo>
                  <a:pt x="173947" y="22320"/>
                </a:lnTo>
                <a:lnTo>
                  <a:pt x="171905" y="35156"/>
                </a:lnTo>
                <a:lnTo>
                  <a:pt x="171905" y="44806"/>
                </a:lnTo>
                <a:lnTo>
                  <a:pt x="174770" y="52698"/>
                </a:lnTo>
                <a:lnTo>
                  <a:pt x="180499" y="58831"/>
                </a:lnTo>
                <a:lnTo>
                  <a:pt x="185242" y="41669"/>
                </a:lnTo>
                <a:lnTo>
                  <a:pt x="185242" y="27977"/>
                </a:lnTo>
                <a:lnTo>
                  <a:pt x="187084" y="22355"/>
                </a:lnTo>
                <a:lnTo>
                  <a:pt x="190769" y="18148"/>
                </a:lnTo>
                <a:lnTo>
                  <a:pt x="194454" y="13941"/>
                </a:lnTo>
                <a:lnTo>
                  <a:pt x="199434" y="11837"/>
                </a:lnTo>
                <a:lnTo>
                  <a:pt x="211559" y="11837"/>
                </a:lnTo>
                <a:lnTo>
                  <a:pt x="216373" y="13679"/>
                </a:lnTo>
                <a:lnTo>
                  <a:pt x="220153" y="17364"/>
                </a:lnTo>
                <a:lnTo>
                  <a:pt x="223933" y="21048"/>
                </a:lnTo>
                <a:lnTo>
                  <a:pt x="225823" y="26646"/>
                </a:lnTo>
                <a:lnTo>
                  <a:pt x="225823" y="42524"/>
                </a:lnTo>
                <a:lnTo>
                  <a:pt x="223719" y="48384"/>
                </a:lnTo>
                <a:lnTo>
                  <a:pt x="219511" y="51735"/>
                </a:lnTo>
                <a:lnTo>
                  <a:pt x="215303" y="55087"/>
                </a:lnTo>
                <a:lnTo>
                  <a:pt x="210655" y="56763"/>
                </a:lnTo>
                <a:lnTo>
                  <a:pt x="198483" y="56763"/>
                </a:lnTo>
                <a:lnTo>
                  <a:pt x="193325" y="54802"/>
                </a:lnTo>
                <a:lnTo>
                  <a:pt x="194014" y="68030"/>
                </a:lnTo>
                <a:lnTo>
                  <a:pt x="208706" y="68030"/>
                </a:lnTo>
                <a:lnTo>
                  <a:pt x="213235" y="67115"/>
                </a:lnTo>
                <a:lnTo>
                  <a:pt x="217443" y="65284"/>
                </a:lnTo>
                <a:lnTo>
                  <a:pt x="221651" y="63454"/>
                </a:lnTo>
                <a:lnTo>
                  <a:pt x="225181" y="60281"/>
                </a:lnTo>
                <a:lnTo>
                  <a:pt x="228034" y="55764"/>
                </a:lnTo>
                <a:lnTo>
                  <a:pt x="226676" y="65221"/>
                </a:lnTo>
                <a:lnTo>
                  <a:pt x="223334" y="78474"/>
                </a:lnTo>
                <a:lnTo>
                  <a:pt x="218834" y="86892"/>
                </a:lnTo>
                <a:lnTo>
                  <a:pt x="214507" y="92002"/>
                </a:lnTo>
                <a:lnTo>
                  <a:pt x="209277" y="94558"/>
                </a:lnTo>
                <a:lnTo>
                  <a:pt x="199862" y="94558"/>
                </a:lnTo>
                <a:lnTo>
                  <a:pt x="196914" y="93844"/>
                </a:lnTo>
                <a:lnTo>
                  <a:pt x="194300" y="92418"/>
                </a:lnTo>
                <a:lnTo>
                  <a:pt x="189212" y="89708"/>
                </a:lnTo>
                <a:lnTo>
                  <a:pt x="186479" y="84811"/>
                </a:lnTo>
                <a:lnTo>
                  <a:pt x="186098" y="77728"/>
                </a:lnTo>
                <a:lnTo>
                  <a:pt x="173117" y="77728"/>
                </a:lnTo>
                <a:lnTo>
                  <a:pt x="173117" y="85620"/>
                </a:lnTo>
                <a:lnTo>
                  <a:pt x="175709" y="92180"/>
                </a:lnTo>
                <a:close/>
              </a:path>
              <a:path w="240943" h="105254">
                <a:moveTo>
                  <a:pt x="193325" y="54802"/>
                </a:moveTo>
                <a:lnTo>
                  <a:pt x="190092" y="50879"/>
                </a:lnTo>
                <a:lnTo>
                  <a:pt x="186858" y="46957"/>
                </a:lnTo>
                <a:lnTo>
                  <a:pt x="185242" y="41669"/>
                </a:lnTo>
                <a:lnTo>
                  <a:pt x="180499" y="58831"/>
                </a:lnTo>
                <a:lnTo>
                  <a:pt x="186228" y="64964"/>
                </a:lnTo>
                <a:lnTo>
                  <a:pt x="194014" y="68030"/>
                </a:lnTo>
                <a:lnTo>
                  <a:pt x="193325" y="54802"/>
                </a:lnTo>
                <a:close/>
              </a:path>
              <a:path w="240943" h="105254">
                <a:moveTo>
                  <a:pt x="44789" y="77443"/>
                </a:moveTo>
                <a:lnTo>
                  <a:pt x="44789" y="102401"/>
                </a:lnTo>
                <a:lnTo>
                  <a:pt x="57626" y="102401"/>
                </a:lnTo>
                <a:lnTo>
                  <a:pt x="57626" y="77443"/>
                </a:lnTo>
                <a:lnTo>
                  <a:pt x="72675" y="77443"/>
                </a:lnTo>
                <a:lnTo>
                  <a:pt x="72675" y="66247"/>
                </a:lnTo>
                <a:lnTo>
                  <a:pt x="57626" y="66247"/>
                </a:lnTo>
                <a:lnTo>
                  <a:pt x="57626" y="0"/>
                </a:lnTo>
                <a:lnTo>
                  <a:pt x="46786" y="0"/>
                </a:lnTo>
                <a:lnTo>
                  <a:pt x="44575" y="19966"/>
                </a:lnTo>
                <a:lnTo>
                  <a:pt x="44575" y="66247"/>
                </a:lnTo>
                <a:lnTo>
                  <a:pt x="11839" y="66247"/>
                </a:lnTo>
                <a:lnTo>
                  <a:pt x="0" y="64892"/>
                </a:lnTo>
                <a:lnTo>
                  <a:pt x="0" y="77443"/>
                </a:lnTo>
                <a:lnTo>
                  <a:pt x="44789" y="77443"/>
                </a:lnTo>
                <a:close/>
              </a:path>
              <a:path w="240943" h="105254">
                <a:moveTo>
                  <a:pt x="46786" y="0"/>
                </a:moveTo>
                <a:lnTo>
                  <a:pt x="0" y="64892"/>
                </a:lnTo>
                <a:lnTo>
                  <a:pt x="11839" y="66247"/>
                </a:lnTo>
                <a:lnTo>
                  <a:pt x="44575" y="19966"/>
                </a:lnTo>
                <a:lnTo>
                  <a:pt x="46786" y="0"/>
                </a:lnTo>
                <a:close/>
              </a:path>
              <a:path w="240943" h="105254">
                <a:moveTo>
                  <a:pt x="129993" y="77443"/>
                </a:moveTo>
                <a:lnTo>
                  <a:pt x="129993" y="102401"/>
                </a:lnTo>
                <a:lnTo>
                  <a:pt x="142830" y="102401"/>
                </a:lnTo>
                <a:lnTo>
                  <a:pt x="142830" y="77443"/>
                </a:lnTo>
                <a:lnTo>
                  <a:pt x="157879" y="77443"/>
                </a:lnTo>
                <a:lnTo>
                  <a:pt x="157879" y="66247"/>
                </a:lnTo>
                <a:lnTo>
                  <a:pt x="142830" y="66247"/>
                </a:lnTo>
                <a:lnTo>
                  <a:pt x="142830" y="0"/>
                </a:lnTo>
                <a:lnTo>
                  <a:pt x="131990" y="0"/>
                </a:lnTo>
                <a:lnTo>
                  <a:pt x="129779" y="19966"/>
                </a:lnTo>
                <a:lnTo>
                  <a:pt x="129779" y="66247"/>
                </a:lnTo>
                <a:lnTo>
                  <a:pt x="97043" y="66247"/>
                </a:lnTo>
                <a:lnTo>
                  <a:pt x="85203" y="64892"/>
                </a:lnTo>
                <a:lnTo>
                  <a:pt x="85203" y="77443"/>
                </a:lnTo>
                <a:lnTo>
                  <a:pt x="129993" y="774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958231" y="2563329"/>
            <a:ext cx="220985" cy="90354"/>
          </a:xfrm>
          <a:custGeom>
            <a:avLst/>
            <a:gdLst/>
            <a:ahLst/>
            <a:cxnLst/>
            <a:rect l="l" t="t" r="r" b="b"/>
            <a:pathLst>
              <a:path w="243083" h="102401">
                <a:moveTo>
                  <a:pt x="44789" y="77443"/>
                </a:moveTo>
                <a:lnTo>
                  <a:pt x="44789" y="102401"/>
                </a:lnTo>
                <a:lnTo>
                  <a:pt x="57626" y="102401"/>
                </a:lnTo>
                <a:lnTo>
                  <a:pt x="57626" y="77443"/>
                </a:lnTo>
                <a:lnTo>
                  <a:pt x="72675" y="77443"/>
                </a:lnTo>
                <a:lnTo>
                  <a:pt x="72675" y="66247"/>
                </a:lnTo>
                <a:lnTo>
                  <a:pt x="57626" y="66247"/>
                </a:lnTo>
                <a:lnTo>
                  <a:pt x="57626" y="0"/>
                </a:lnTo>
                <a:lnTo>
                  <a:pt x="46786" y="0"/>
                </a:lnTo>
                <a:lnTo>
                  <a:pt x="44575" y="19966"/>
                </a:lnTo>
                <a:lnTo>
                  <a:pt x="44575" y="66247"/>
                </a:lnTo>
                <a:lnTo>
                  <a:pt x="11839" y="66247"/>
                </a:lnTo>
                <a:lnTo>
                  <a:pt x="0" y="64892"/>
                </a:lnTo>
                <a:lnTo>
                  <a:pt x="0" y="77443"/>
                </a:lnTo>
                <a:lnTo>
                  <a:pt x="44789" y="77443"/>
                </a:lnTo>
                <a:close/>
              </a:path>
              <a:path w="243083" h="102401">
                <a:moveTo>
                  <a:pt x="46786" y="0"/>
                </a:moveTo>
                <a:lnTo>
                  <a:pt x="0" y="64892"/>
                </a:lnTo>
                <a:lnTo>
                  <a:pt x="11839" y="66247"/>
                </a:lnTo>
                <a:lnTo>
                  <a:pt x="44575" y="19966"/>
                </a:lnTo>
                <a:lnTo>
                  <a:pt x="46786" y="0"/>
                </a:lnTo>
                <a:close/>
              </a:path>
              <a:path w="243083" h="102401">
                <a:moveTo>
                  <a:pt x="115586" y="102401"/>
                </a:moveTo>
                <a:lnTo>
                  <a:pt x="117773" y="91942"/>
                </a:lnTo>
                <a:lnTo>
                  <a:pt x="119556" y="84360"/>
                </a:lnTo>
                <a:lnTo>
                  <a:pt x="120935" y="79653"/>
                </a:lnTo>
                <a:lnTo>
                  <a:pt x="125016" y="67768"/>
                </a:lnTo>
                <a:lnTo>
                  <a:pt x="130349" y="55336"/>
                </a:lnTo>
                <a:lnTo>
                  <a:pt x="132065" y="51700"/>
                </a:lnTo>
                <a:lnTo>
                  <a:pt x="138074" y="40406"/>
                </a:lnTo>
                <a:lnTo>
                  <a:pt x="144792" y="29807"/>
                </a:lnTo>
                <a:lnTo>
                  <a:pt x="150235" y="21916"/>
                </a:lnTo>
                <a:lnTo>
                  <a:pt x="154598" y="16377"/>
                </a:lnTo>
                <a:lnTo>
                  <a:pt x="157879" y="13192"/>
                </a:lnTo>
                <a:lnTo>
                  <a:pt x="157879" y="1996"/>
                </a:lnTo>
                <a:lnTo>
                  <a:pt x="86844" y="1996"/>
                </a:lnTo>
                <a:lnTo>
                  <a:pt x="86844" y="14904"/>
                </a:lnTo>
                <a:lnTo>
                  <a:pt x="143330" y="14904"/>
                </a:lnTo>
                <a:lnTo>
                  <a:pt x="137161" y="22457"/>
                </a:lnTo>
                <a:lnTo>
                  <a:pt x="129849" y="32751"/>
                </a:lnTo>
                <a:lnTo>
                  <a:pt x="122789" y="44212"/>
                </a:lnTo>
                <a:lnTo>
                  <a:pt x="117193" y="54680"/>
                </a:lnTo>
                <a:lnTo>
                  <a:pt x="111771" y="66574"/>
                </a:lnTo>
                <a:lnTo>
                  <a:pt x="107330" y="78493"/>
                </a:lnTo>
                <a:lnTo>
                  <a:pt x="103871" y="90435"/>
                </a:lnTo>
                <a:lnTo>
                  <a:pt x="101393" y="102401"/>
                </a:lnTo>
                <a:lnTo>
                  <a:pt x="115586" y="102401"/>
                </a:lnTo>
                <a:close/>
              </a:path>
              <a:path w="243083" h="102401">
                <a:moveTo>
                  <a:pt x="215196" y="77443"/>
                </a:moveTo>
                <a:lnTo>
                  <a:pt x="215196" y="102401"/>
                </a:lnTo>
                <a:lnTo>
                  <a:pt x="228034" y="102401"/>
                </a:lnTo>
                <a:lnTo>
                  <a:pt x="228034" y="77443"/>
                </a:lnTo>
                <a:lnTo>
                  <a:pt x="243083" y="77443"/>
                </a:lnTo>
                <a:lnTo>
                  <a:pt x="243083" y="66247"/>
                </a:lnTo>
                <a:lnTo>
                  <a:pt x="228034" y="66247"/>
                </a:lnTo>
                <a:lnTo>
                  <a:pt x="228034" y="0"/>
                </a:lnTo>
                <a:lnTo>
                  <a:pt x="217193" y="0"/>
                </a:lnTo>
                <a:lnTo>
                  <a:pt x="214982" y="19966"/>
                </a:lnTo>
                <a:lnTo>
                  <a:pt x="214982" y="66247"/>
                </a:lnTo>
                <a:lnTo>
                  <a:pt x="182246" y="66247"/>
                </a:lnTo>
                <a:lnTo>
                  <a:pt x="170407" y="64892"/>
                </a:lnTo>
                <a:lnTo>
                  <a:pt x="170407" y="77443"/>
                </a:lnTo>
                <a:lnTo>
                  <a:pt x="215196" y="77443"/>
                </a:lnTo>
                <a:close/>
              </a:path>
              <a:path w="243083" h="102401">
                <a:moveTo>
                  <a:pt x="217193" y="0"/>
                </a:moveTo>
                <a:lnTo>
                  <a:pt x="170407" y="64892"/>
                </a:lnTo>
                <a:lnTo>
                  <a:pt x="182246" y="66247"/>
                </a:lnTo>
                <a:lnTo>
                  <a:pt x="214982" y="19966"/>
                </a:lnTo>
                <a:lnTo>
                  <a:pt x="2171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755850" y="2563581"/>
            <a:ext cx="218845" cy="92556"/>
          </a:xfrm>
          <a:custGeom>
            <a:avLst/>
            <a:gdLst/>
            <a:ahLst/>
            <a:cxnLst/>
            <a:rect l="l" t="t" r="r" b="b"/>
            <a:pathLst>
              <a:path w="240729" h="104897">
                <a:moveTo>
                  <a:pt x="171058" y="39368"/>
                </a:moveTo>
                <a:lnTo>
                  <a:pt x="170265" y="53126"/>
                </a:lnTo>
                <a:lnTo>
                  <a:pt x="170964" y="65998"/>
                </a:lnTo>
                <a:lnTo>
                  <a:pt x="173455" y="78562"/>
                </a:lnTo>
                <a:lnTo>
                  <a:pt x="177753" y="88924"/>
                </a:lnTo>
                <a:lnTo>
                  <a:pt x="181699" y="94645"/>
                </a:lnTo>
                <a:lnTo>
                  <a:pt x="191909" y="102334"/>
                </a:lnTo>
                <a:lnTo>
                  <a:pt x="205140" y="104897"/>
                </a:lnTo>
                <a:lnTo>
                  <a:pt x="205069" y="93202"/>
                </a:lnTo>
                <a:lnTo>
                  <a:pt x="196795" y="93202"/>
                </a:lnTo>
                <a:lnTo>
                  <a:pt x="190947" y="88377"/>
                </a:lnTo>
                <a:lnTo>
                  <a:pt x="187524" y="78726"/>
                </a:lnTo>
                <a:lnTo>
                  <a:pt x="185289" y="72403"/>
                </a:lnTo>
                <a:lnTo>
                  <a:pt x="184172" y="64036"/>
                </a:lnTo>
                <a:lnTo>
                  <a:pt x="184172" y="53625"/>
                </a:lnTo>
                <a:lnTo>
                  <a:pt x="184387" y="45637"/>
                </a:lnTo>
                <a:lnTo>
                  <a:pt x="186066" y="32320"/>
                </a:lnTo>
                <a:lnTo>
                  <a:pt x="189414" y="22213"/>
                </a:lnTo>
                <a:lnTo>
                  <a:pt x="192909" y="15106"/>
                </a:lnTo>
                <a:lnTo>
                  <a:pt x="198435" y="11552"/>
                </a:lnTo>
                <a:lnTo>
                  <a:pt x="214221" y="11552"/>
                </a:lnTo>
                <a:lnTo>
                  <a:pt x="219760" y="15296"/>
                </a:lnTo>
                <a:lnTo>
                  <a:pt x="222613" y="22783"/>
                </a:lnTo>
                <a:lnTo>
                  <a:pt x="223598" y="25630"/>
                </a:lnTo>
                <a:lnTo>
                  <a:pt x="226069" y="37335"/>
                </a:lnTo>
                <a:lnTo>
                  <a:pt x="226893" y="51414"/>
                </a:lnTo>
                <a:lnTo>
                  <a:pt x="226548" y="62153"/>
                </a:lnTo>
                <a:lnTo>
                  <a:pt x="224613" y="75453"/>
                </a:lnTo>
                <a:lnTo>
                  <a:pt x="220973" y="84360"/>
                </a:lnTo>
                <a:lnTo>
                  <a:pt x="217027" y="90255"/>
                </a:lnTo>
                <a:lnTo>
                  <a:pt x="215675" y="103363"/>
                </a:lnTo>
                <a:lnTo>
                  <a:pt x="226577" y="96892"/>
                </a:lnTo>
                <a:lnTo>
                  <a:pt x="234524" y="85358"/>
                </a:lnTo>
                <a:lnTo>
                  <a:pt x="237460" y="77346"/>
                </a:lnTo>
                <a:lnTo>
                  <a:pt x="239912" y="65079"/>
                </a:lnTo>
                <a:lnTo>
                  <a:pt x="240729" y="50915"/>
                </a:lnTo>
                <a:lnTo>
                  <a:pt x="240193" y="39364"/>
                </a:lnTo>
                <a:lnTo>
                  <a:pt x="237926" y="26635"/>
                </a:lnTo>
                <a:lnTo>
                  <a:pt x="233882" y="16330"/>
                </a:lnTo>
                <a:lnTo>
                  <a:pt x="229228" y="9677"/>
                </a:lnTo>
                <a:lnTo>
                  <a:pt x="218847" y="2419"/>
                </a:lnTo>
                <a:lnTo>
                  <a:pt x="205211" y="0"/>
                </a:lnTo>
                <a:lnTo>
                  <a:pt x="204967" y="0"/>
                </a:lnTo>
                <a:lnTo>
                  <a:pt x="191903" y="2640"/>
                </a:lnTo>
                <a:lnTo>
                  <a:pt x="181834" y="10389"/>
                </a:lnTo>
                <a:lnTo>
                  <a:pt x="174758" y="23247"/>
                </a:lnTo>
                <a:lnTo>
                  <a:pt x="173440" y="27349"/>
                </a:lnTo>
                <a:lnTo>
                  <a:pt x="171058" y="39368"/>
                </a:lnTo>
                <a:close/>
              </a:path>
              <a:path w="240729" h="104897">
                <a:moveTo>
                  <a:pt x="64544" y="14119"/>
                </a:moveTo>
                <a:lnTo>
                  <a:pt x="64544" y="1711"/>
                </a:lnTo>
                <a:lnTo>
                  <a:pt x="11482" y="1711"/>
                </a:lnTo>
                <a:lnTo>
                  <a:pt x="3708" y="56691"/>
                </a:lnTo>
                <a:lnTo>
                  <a:pt x="14834" y="57333"/>
                </a:lnTo>
                <a:lnTo>
                  <a:pt x="17068" y="54291"/>
                </a:lnTo>
                <a:lnTo>
                  <a:pt x="19767" y="51913"/>
                </a:lnTo>
                <a:lnTo>
                  <a:pt x="22929" y="50202"/>
                </a:lnTo>
                <a:lnTo>
                  <a:pt x="26091" y="48491"/>
                </a:lnTo>
                <a:lnTo>
                  <a:pt x="29883" y="47635"/>
                </a:lnTo>
                <a:lnTo>
                  <a:pt x="40390" y="47635"/>
                </a:lnTo>
                <a:lnTo>
                  <a:pt x="45609" y="49584"/>
                </a:lnTo>
                <a:lnTo>
                  <a:pt x="49959" y="53483"/>
                </a:lnTo>
                <a:lnTo>
                  <a:pt x="54310" y="57381"/>
                </a:lnTo>
                <a:lnTo>
                  <a:pt x="56485" y="62895"/>
                </a:lnTo>
                <a:lnTo>
                  <a:pt x="56485" y="75921"/>
                </a:lnTo>
                <a:lnTo>
                  <a:pt x="54654" y="81293"/>
                </a:lnTo>
                <a:lnTo>
                  <a:pt x="50993" y="86142"/>
                </a:lnTo>
                <a:lnTo>
                  <a:pt x="47332" y="90992"/>
                </a:lnTo>
                <a:lnTo>
                  <a:pt x="41698" y="93416"/>
                </a:lnTo>
                <a:lnTo>
                  <a:pt x="30096" y="93416"/>
                </a:lnTo>
                <a:lnTo>
                  <a:pt x="26578" y="92703"/>
                </a:lnTo>
                <a:lnTo>
                  <a:pt x="23535" y="91277"/>
                </a:lnTo>
                <a:lnTo>
                  <a:pt x="17592" y="88472"/>
                </a:lnTo>
                <a:lnTo>
                  <a:pt x="14192" y="83409"/>
                </a:lnTo>
                <a:lnTo>
                  <a:pt x="13336" y="76088"/>
                </a:lnTo>
                <a:lnTo>
                  <a:pt x="0" y="76088"/>
                </a:lnTo>
                <a:lnTo>
                  <a:pt x="760" y="85786"/>
                </a:lnTo>
                <a:lnTo>
                  <a:pt x="4338" y="92976"/>
                </a:lnTo>
                <a:lnTo>
                  <a:pt x="10733" y="97659"/>
                </a:lnTo>
                <a:lnTo>
                  <a:pt x="17128" y="102342"/>
                </a:lnTo>
                <a:lnTo>
                  <a:pt x="24486" y="104683"/>
                </a:lnTo>
                <a:lnTo>
                  <a:pt x="32807" y="104683"/>
                </a:lnTo>
                <a:lnTo>
                  <a:pt x="39191" y="104361"/>
                </a:lnTo>
                <a:lnTo>
                  <a:pt x="52114" y="100896"/>
                </a:lnTo>
                <a:lnTo>
                  <a:pt x="61370" y="93630"/>
                </a:lnTo>
                <a:lnTo>
                  <a:pt x="68349" y="80938"/>
                </a:lnTo>
                <a:lnTo>
                  <a:pt x="70321" y="68101"/>
                </a:lnTo>
                <a:lnTo>
                  <a:pt x="70321" y="58831"/>
                </a:lnTo>
                <a:lnTo>
                  <a:pt x="67064" y="51177"/>
                </a:lnTo>
                <a:lnTo>
                  <a:pt x="60550" y="45139"/>
                </a:lnTo>
                <a:lnTo>
                  <a:pt x="49670" y="38332"/>
                </a:lnTo>
                <a:lnTo>
                  <a:pt x="36729" y="36083"/>
                </a:lnTo>
                <a:lnTo>
                  <a:pt x="31737" y="36083"/>
                </a:lnTo>
                <a:lnTo>
                  <a:pt x="27338" y="36867"/>
                </a:lnTo>
                <a:lnTo>
                  <a:pt x="23535" y="38436"/>
                </a:lnTo>
                <a:lnTo>
                  <a:pt x="21395" y="39339"/>
                </a:lnTo>
                <a:lnTo>
                  <a:pt x="16760" y="42500"/>
                </a:lnTo>
                <a:lnTo>
                  <a:pt x="21110" y="14119"/>
                </a:lnTo>
                <a:lnTo>
                  <a:pt x="64544" y="14119"/>
                </a:lnTo>
                <a:close/>
              </a:path>
              <a:path w="240729" h="104897">
                <a:moveTo>
                  <a:pt x="126521" y="93202"/>
                </a:moveTo>
                <a:lnTo>
                  <a:pt x="119865" y="93202"/>
                </a:lnTo>
                <a:lnTo>
                  <a:pt x="119936" y="104897"/>
                </a:lnTo>
                <a:lnTo>
                  <a:pt x="130471" y="103363"/>
                </a:lnTo>
                <a:lnTo>
                  <a:pt x="131823" y="90255"/>
                </a:lnTo>
                <a:lnTo>
                  <a:pt x="126521" y="93202"/>
                </a:lnTo>
                <a:close/>
              </a:path>
              <a:path w="240729" h="104897">
                <a:moveTo>
                  <a:pt x="85855" y="39368"/>
                </a:moveTo>
                <a:lnTo>
                  <a:pt x="85061" y="53126"/>
                </a:lnTo>
                <a:lnTo>
                  <a:pt x="85760" y="65998"/>
                </a:lnTo>
                <a:lnTo>
                  <a:pt x="88251" y="78562"/>
                </a:lnTo>
                <a:lnTo>
                  <a:pt x="92549" y="88924"/>
                </a:lnTo>
                <a:lnTo>
                  <a:pt x="96495" y="94645"/>
                </a:lnTo>
                <a:lnTo>
                  <a:pt x="106705" y="102334"/>
                </a:lnTo>
                <a:lnTo>
                  <a:pt x="119936" y="104897"/>
                </a:lnTo>
                <a:lnTo>
                  <a:pt x="119865" y="93202"/>
                </a:lnTo>
                <a:lnTo>
                  <a:pt x="111591" y="93202"/>
                </a:lnTo>
                <a:lnTo>
                  <a:pt x="105743" y="88377"/>
                </a:lnTo>
                <a:lnTo>
                  <a:pt x="102320" y="78726"/>
                </a:lnTo>
                <a:lnTo>
                  <a:pt x="100085" y="72403"/>
                </a:lnTo>
                <a:lnTo>
                  <a:pt x="98968" y="64036"/>
                </a:lnTo>
                <a:lnTo>
                  <a:pt x="98968" y="53625"/>
                </a:lnTo>
                <a:lnTo>
                  <a:pt x="99183" y="45637"/>
                </a:lnTo>
                <a:lnTo>
                  <a:pt x="100863" y="32320"/>
                </a:lnTo>
                <a:lnTo>
                  <a:pt x="104210" y="22213"/>
                </a:lnTo>
                <a:lnTo>
                  <a:pt x="107705" y="15106"/>
                </a:lnTo>
                <a:lnTo>
                  <a:pt x="113232" y="11552"/>
                </a:lnTo>
                <a:lnTo>
                  <a:pt x="129017" y="11552"/>
                </a:lnTo>
                <a:lnTo>
                  <a:pt x="134556" y="15296"/>
                </a:lnTo>
                <a:lnTo>
                  <a:pt x="137409" y="22783"/>
                </a:lnTo>
                <a:lnTo>
                  <a:pt x="138394" y="25630"/>
                </a:lnTo>
                <a:lnTo>
                  <a:pt x="140865" y="37335"/>
                </a:lnTo>
                <a:lnTo>
                  <a:pt x="141689" y="51414"/>
                </a:lnTo>
                <a:lnTo>
                  <a:pt x="141344" y="62153"/>
                </a:lnTo>
                <a:lnTo>
                  <a:pt x="139409" y="75453"/>
                </a:lnTo>
                <a:lnTo>
                  <a:pt x="135769" y="84360"/>
                </a:lnTo>
                <a:lnTo>
                  <a:pt x="131823" y="90255"/>
                </a:lnTo>
                <a:lnTo>
                  <a:pt x="130471" y="103363"/>
                </a:lnTo>
                <a:lnTo>
                  <a:pt x="141374" y="96892"/>
                </a:lnTo>
                <a:lnTo>
                  <a:pt x="149320" y="85358"/>
                </a:lnTo>
                <a:lnTo>
                  <a:pt x="152257" y="77346"/>
                </a:lnTo>
                <a:lnTo>
                  <a:pt x="154708" y="65079"/>
                </a:lnTo>
                <a:lnTo>
                  <a:pt x="155525" y="50915"/>
                </a:lnTo>
                <a:lnTo>
                  <a:pt x="154990" y="39364"/>
                </a:lnTo>
                <a:lnTo>
                  <a:pt x="152722" y="26635"/>
                </a:lnTo>
                <a:lnTo>
                  <a:pt x="148678" y="16330"/>
                </a:lnTo>
                <a:lnTo>
                  <a:pt x="144025" y="9677"/>
                </a:lnTo>
                <a:lnTo>
                  <a:pt x="133643" y="2419"/>
                </a:lnTo>
                <a:lnTo>
                  <a:pt x="120007" y="0"/>
                </a:lnTo>
                <a:lnTo>
                  <a:pt x="119763" y="0"/>
                </a:lnTo>
                <a:lnTo>
                  <a:pt x="106700" y="2640"/>
                </a:lnTo>
                <a:lnTo>
                  <a:pt x="96630" y="10389"/>
                </a:lnTo>
                <a:lnTo>
                  <a:pt x="89554" y="23247"/>
                </a:lnTo>
                <a:lnTo>
                  <a:pt x="88236" y="27349"/>
                </a:lnTo>
                <a:lnTo>
                  <a:pt x="85855" y="39368"/>
                </a:lnTo>
                <a:close/>
              </a:path>
              <a:path w="240729" h="104897">
                <a:moveTo>
                  <a:pt x="211725" y="93202"/>
                </a:moveTo>
                <a:lnTo>
                  <a:pt x="205069" y="93202"/>
                </a:lnTo>
                <a:lnTo>
                  <a:pt x="205140" y="104897"/>
                </a:lnTo>
                <a:lnTo>
                  <a:pt x="215675" y="103363"/>
                </a:lnTo>
                <a:lnTo>
                  <a:pt x="217027" y="90255"/>
                </a:lnTo>
                <a:lnTo>
                  <a:pt x="211725" y="932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6552561" y="2563266"/>
            <a:ext cx="220076" cy="92682"/>
          </a:xfrm>
          <a:custGeom>
            <a:avLst/>
            <a:gdLst/>
            <a:ahLst/>
            <a:cxnLst/>
            <a:rect l="l" t="t" r="r" b="b"/>
            <a:pathLst>
              <a:path w="242084" h="105040">
                <a:moveTo>
                  <a:pt x="199791" y="102473"/>
                </a:moveTo>
                <a:lnTo>
                  <a:pt x="201978" y="92014"/>
                </a:lnTo>
                <a:lnTo>
                  <a:pt x="203761" y="84431"/>
                </a:lnTo>
                <a:lnTo>
                  <a:pt x="205140" y="79725"/>
                </a:lnTo>
                <a:lnTo>
                  <a:pt x="209221" y="67839"/>
                </a:lnTo>
                <a:lnTo>
                  <a:pt x="214554" y="55408"/>
                </a:lnTo>
                <a:lnTo>
                  <a:pt x="216270" y="51771"/>
                </a:lnTo>
                <a:lnTo>
                  <a:pt x="222279" y="40477"/>
                </a:lnTo>
                <a:lnTo>
                  <a:pt x="228997" y="29879"/>
                </a:lnTo>
                <a:lnTo>
                  <a:pt x="234440" y="21987"/>
                </a:lnTo>
                <a:lnTo>
                  <a:pt x="238802" y="16448"/>
                </a:lnTo>
                <a:lnTo>
                  <a:pt x="242084" y="13263"/>
                </a:lnTo>
                <a:lnTo>
                  <a:pt x="242084" y="2067"/>
                </a:lnTo>
                <a:lnTo>
                  <a:pt x="171049" y="2067"/>
                </a:lnTo>
                <a:lnTo>
                  <a:pt x="171049" y="14975"/>
                </a:lnTo>
                <a:lnTo>
                  <a:pt x="227534" y="14975"/>
                </a:lnTo>
                <a:lnTo>
                  <a:pt x="221366" y="22528"/>
                </a:lnTo>
                <a:lnTo>
                  <a:pt x="214054" y="32822"/>
                </a:lnTo>
                <a:lnTo>
                  <a:pt x="206994" y="44284"/>
                </a:lnTo>
                <a:lnTo>
                  <a:pt x="201398" y="54751"/>
                </a:lnTo>
                <a:lnTo>
                  <a:pt x="195976" y="66646"/>
                </a:lnTo>
                <a:lnTo>
                  <a:pt x="191535" y="78564"/>
                </a:lnTo>
                <a:lnTo>
                  <a:pt x="188076" y="90506"/>
                </a:lnTo>
                <a:lnTo>
                  <a:pt x="185598" y="102473"/>
                </a:lnTo>
                <a:lnTo>
                  <a:pt x="199791" y="102473"/>
                </a:lnTo>
                <a:close/>
              </a:path>
              <a:path w="242084" h="105040">
                <a:moveTo>
                  <a:pt x="64544" y="14475"/>
                </a:moveTo>
                <a:lnTo>
                  <a:pt x="64544" y="2067"/>
                </a:lnTo>
                <a:lnTo>
                  <a:pt x="11482" y="2067"/>
                </a:lnTo>
                <a:lnTo>
                  <a:pt x="3708" y="57048"/>
                </a:lnTo>
                <a:lnTo>
                  <a:pt x="14834" y="57690"/>
                </a:lnTo>
                <a:lnTo>
                  <a:pt x="17068" y="54647"/>
                </a:lnTo>
                <a:lnTo>
                  <a:pt x="19766" y="52270"/>
                </a:lnTo>
                <a:lnTo>
                  <a:pt x="22929" y="50559"/>
                </a:lnTo>
                <a:lnTo>
                  <a:pt x="26091" y="48848"/>
                </a:lnTo>
                <a:lnTo>
                  <a:pt x="29883" y="47991"/>
                </a:lnTo>
                <a:lnTo>
                  <a:pt x="40390" y="47991"/>
                </a:lnTo>
                <a:lnTo>
                  <a:pt x="45609" y="49941"/>
                </a:lnTo>
                <a:lnTo>
                  <a:pt x="49959" y="53839"/>
                </a:lnTo>
                <a:lnTo>
                  <a:pt x="54310" y="57737"/>
                </a:lnTo>
                <a:lnTo>
                  <a:pt x="56485" y="63252"/>
                </a:lnTo>
                <a:lnTo>
                  <a:pt x="56485" y="76278"/>
                </a:lnTo>
                <a:lnTo>
                  <a:pt x="54654" y="81650"/>
                </a:lnTo>
                <a:lnTo>
                  <a:pt x="50993" y="86499"/>
                </a:lnTo>
                <a:lnTo>
                  <a:pt x="47332" y="91348"/>
                </a:lnTo>
                <a:lnTo>
                  <a:pt x="41698" y="93773"/>
                </a:lnTo>
                <a:lnTo>
                  <a:pt x="30097" y="93773"/>
                </a:lnTo>
                <a:lnTo>
                  <a:pt x="26578" y="93060"/>
                </a:lnTo>
                <a:lnTo>
                  <a:pt x="23535" y="91633"/>
                </a:lnTo>
                <a:lnTo>
                  <a:pt x="17592" y="88829"/>
                </a:lnTo>
                <a:lnTo>
                  <a:pt x="14192" y="83765"/>
                </a:lnTo>
                <a:lnTo>
                  <a:pt x="13336" y="76444"/>
                </a:lnTo>
                <a:lnTo>
                  <a:pt x="0" y="76444"/>
                </a:lnTo>
                <a:lnTo>
                  <a:pt x="760" y="86142"/>
                </a:lnTo>
                <a:lnTo>
                  <a:pt x="4338" y="93333"/>
                </a:lnTo>
                <a:lnTo>
                  <a:pt x="10733" y="98016"/>
                </a:lnTo>
                <a:lnTo>
                  <a:pt x="17128" y="102698"/>
                </a:lnTo>
                <a:lnTo>
                  <a:pt x="24486" y="105040"/>
                </a:lnTo>
                <a:lnTo>
                  <a:pt x="32807" y="105040"/>
                </a:lnTo>
                <a:lnTo>
                  <a:pt x="39191" y="104718"/>
                </a:lnTo>
                <a:lnTo>
                  <a:pt x="52114" y="101253"/>
                </a:lnTo>
                <a:lnTo>
                  <a:pt x="61370" y="93987"/>
                </a:lnTo>
                <a:lnTo>
                  <a:pt x="68349" y="81295"/>
                </a:lnTo>
                <a:lnTo>
                  <a:pt x="70321" y="68458"/>
                </a:lnTo>
                <a:lnTo>
                  <a:pt x="70321" y="59187"/>
                </a:lnTo>
                <a:lnTo>
                  <a:pt x="67064" y="51533"/>
                </a:lnTo>
                <a:lnTo>
                  <a:pt x="60550" y="45496"/>
                </a:lnTo>
                <a:lnTo>
                  <a:pt x="49670" y="38688"/>
                </a:lnTo>
                <a:lnTo>
                  <a:pt x="36729" y="36439"/>
                </a:lnTo>
                <a:lnTo>
                  <a:pt x="31737" y="36439"/>
                </a:lnTo>
                <a:lnTo>
                  <a:pt x="27339" y="37224"/>
                </a:lnTo>
                <a:lnTo>
                  <a:pt x="23535" y="38792"/>
                </a:lnTo>
                <a:lnTo>
                  <a:pt x="21396" y="39696"/>
                </a:lnTo>
                <a:lnTo>
                  <a:pt x="16760" y="42857"/>
                </a:lnTo>
                <a:lnTo>
                  <a:pt x="21110" y="14475"/>
                </a:lnTo>
                <a:lnTo>
                  <a:pt x="64544" y="14475"/>
                </a:lnTo>
                <a:close/>
              </a:path>
              <a:path w="242084" h="105040">
                <a:moveTo>
                  <a:pt x="99396" y="90350"/>
                </a:moveTo>
                <a:lnTo>
                  <a:pt x="100632" y="85311"/>
                </a:lnTo>
                <a:lnTo>
                  <a:pt x="103628" y="80723"/>
                </a:lnTo>
                <a:lnTo>
                  <a:pt x="108382" y="76587"/>
                </a:lnTo>
                <a:lnTo>
                  <a:pt x="111045" y="74257"/>
                </a:lnTo>
                <a:lnTo>
                  <a:pt x="114706" y="71809"/>
                </a:lnTo>
                <a:lnTo>
                  <a:pt x="119366" y="69242"/>
                </a:lnTo>
                <a:lnTo>
                  <a:pt x="129136" y="63822"/>
                </a:lnTo>
                <a:lnTo>
                  <a:pt x="137742" y="59021"/>
                </a:lnTo>
                <a:lnTo>
                  <a:pt x="143710" y="54933"/>
                </a:lnTo>
                <a:lnTo>
                  <a:pt x="147038" y="51557"/>
                </a:lnTo>
                <a:lnTo>
                  <a:pt x="152791" y="45757"/>
                </a:lnTo>
                <a:lnTo>
                  <a:pt x="155667" y="38769"/>
                </a:lnTo>
                <a:lnTo>
                  <a:pt x="155667" y="22843"/>
                </a:lnTo>
                <a:lnTo>
                  <a:pt x="152969" y="15807"/>
                </a:lnTo>
                <a:lnTo>
                  <a:pt x="147572" y="9484"/>
                </a:lnTo>
                <a:lnTo>
                  <a:pt x="136195" y="2046"/>
                </a:lnTo>
                <a:lnTo>
                  <a:pt x="121933" y="0"/>
                </a:lnTo>
                <a:lnTo>
                  <a:pt x="112904" y="783"/>
                </a:lnTo>
                <a:lnTo>
                  <a:pt x="100798" y="5608"/>
                </a:lnTo>
                <a:lnTo>
                  <a:pt x="92478" y="14832"/>
                </a:lnTo>
                <a:lnTo>
                  <a:pt x="89340" y="20442"/>
                </a:lnTo>
                <a:lnTo>
                  <a:pt x="87699" y="27692"/>
                </a:lnTo>
                <a:lnTo>
                  <a:pt x="87557" y="36582"/>
                </a:lnTo>
                <a:lnTo>
                  <a:pt x="100608" y="36582"/>
                </a:lnTo>
                <a:lnTo>
                  <a:pt x="100799" y="30259"/>
                </a:lnTo>
                <a:lnTo>
                  <a:pt x="101797" y="25315"/>
                </a:lnTo>
                <a:lnTo>
                  <a:pt x="103604" y="21750"/>
                </a:lnTo>
                <a:lnTo>
                  <a:pt x="106979" y="15094"/>
                </a:lnTo>
                <a:lnTo>
                  <a:pt x="113065" y="11766"/>
                </a:lnTo>
                <a:lnTo>
                  <a:pt x="127805" y="11766"/>
                </a:lnTo>
                <a:lnTo>
                  <a:pt x="132560" y="13513"/>
                </a:lnTo>
                <a:lnTo>
                  <a:pt x="136126" y="17007"/>
                </a:lnTo>
                <a:lnTo>
                  <a:pt x="139692" y="20501"/>
                </a:lnTo>
                <a:lnTo>
                  <a:pt x="141475" y="25220"/>
                </a:lnTo>
                <a:lnTo>
                  <a:pt x="141475" y="36249"/>
                </a:lnTo>
                <a:lnTo>
                  <a:pt x="139525" y="40765"/>
                </a:lnTo>
                <a:lnTo>
                  <a:pt x="135627" y="44712"/>
                </a:lnTo>
                <a:lnTo>
                  <a:pt x="133154" y="47231"/>
                </a:lnTo>
                <a:lnTo>
                  <a:pt x="128851" y="50273"/>
                </a:lnTo>
                <a:lnTo>
                  <a:pt x="122718" y="53839"/>
                </a:lnTo>
                <a:lnTo>
                  <a:pt x="109024" y="61754"/>
                </a:lnTo>
                <a:lnTo>
                  <a:pt x="108759" y="61909"/>
                </a:lnTo>
                <a:lnTo>
                  <a:pt x="97426" y="70273"/>
                </a:lnTo>
                <a:lnTo>
                  <a:pt x="90517" y="79511"/>
                </a:lnTo>
                <a:lnTo>
                  <a:pt x="87355" y="86024"/>
                </a:lnTo>
                <a:lnTo>
                  <a:pt x="85536" y="93678"/>
                </a:lnTo>
                <a:lnTo>
                  <a:pt x="85061" y="102473"/>
                </a:lnTo>
                <a:lnTo>
                  <a:pt x="155168" y="102473"/>
                </a:lnTo>
                <a:lnTo>
                  <a:pt x="155168" y="90350"/>
                </a:lnTo>
                <a:lnTo>
                  <a:pt x="99396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2205081" y="2690114"/>
            <a:ext cx="902436" cy="94821"/>
          </a:xfrm>
          <a:custGeom>
            <a:avLst/>
            <a:gdLst/>
            <a:ahLst/>
            <a:cxnLst/>
            <a:rect l="l" t="t" r="r" b="b"/>
            <a:pathLst>
              <a:path w="992680" h="107464">
                <a:moveTo>
                  <a:pt x="332660" y="104755"/>
                </a:moveTo>
                <a:lnTo>
                  <a:pt x="332660" y="59758"/>
                </a:lnTo>
                <a:lnTo>
                  <a:pt x="332981" y="55919"/>
                </a:lnTo>
                <a:lnTo>
                  <a:pt x="333623" y="53233"/>
                </a:lnTo>
                <a:lnTo>
                  <a:pt x="334265" y="50547"/>
                </a:lnTo>
                <a:lnTo>
                  <a:pt x="335656" y="47944"/>
                </a:lnTo>
                <a:lnTo>
                  <a:pt x="337795" y="45424"/>
                </a:lnTo>
                <a:lnTo>
                  <a:pt x="340458" y="42287"/>
                </a:lnTo>
                <a:lnTo>
                  <a:pt x="343549" y="40195"/>
                </a:lnTo>
                <a:lnTo>
                  <a:pt x="347067" y="39149"/>
                </a:lnTo>
                <a:lnTo>
                  <a:pt x="349016" y="38531"/>
                </a:lnTo>
                <a:lnTo>
                  <a:pt x="351513" y="38222"/>
                </a:lnTo>
                <a:lnTo>
                  <a:pt x="360546" y="38222"/>
                </a:lnTo>
                <a:lnTo>
                  <a:pt x="364683" y="40599"/>
                </a:lnTo>
                <a:lnTo>
                  <a:pt x="366965" y="45353"/>
                </a:lnTo>
                <a:lnTo>
                  <a:pt x="368344" y="48205"/>
                </a:lnTo>
                <a:lnTo>
                  <a:pt x="369033" y="51961"/>
                </a:lnTo>
                <a:lnTo>
                  <a:pt x="369033" y="104755"/>
                </a:lnTo>
                <a:lnTo>
                  <a:pt x="382085" y="104755"/>
                </a:lnTo>
                <a:lnTo>
                  <a:pt x="382085" y="48063"/>
                </a:lnTo>
                <a:lnTo>
                  <a:pt x="381039" y="42144"/>
                </a:lnTo>
                <a:lnTo>
                  <a:pt x="378947" y="38008"/>
                </a:lnTo>
                <a:lnTo>
                  <a:pt x="375143" y="30449"/>
                </a:lnTo>
                <a:lnTo>
                  <a:pt x="367821" y="26670"/>
                </a:lnTo>
                <a:lnTo>
                  <a:pt x="352036" y="26670"/>
                </a:lnTo>
                <a:lnTo>
                  <a:pt x="347542" y="27644"/>
                </a:lnTo>
                <a:lnTo>
                  <a:pt x="343501" y="29593"/>
                </a:lnTo>
                <a:lnTo>
                  <a:pt x="339459" y="31543"/>
                </a:lnTo>
                <a:lnTo>
                  <a:pt x="335632" y="34751"/>
                </a:lnTo>
                <a:lnTo>
                  <a:pt x="332018" y="39220"/>
                </a:lnTo>
                <a:lnTo>
                  <a:pt x="332018" y="28381"/>
                </a:lnTo>
                <a:lnTo>
                  <a:pt x="319823" y="28381"/>
                </a:lnTo>
                <a:lnTo>
                  <a:pt x="319823" y="104755"/>
                </a:lnTo>
                <a:lnTo>
                  <a:pt x="332660" y="104755"/>
                </a:lnTo>
                <a:close/>
              </a:path>
              <a:path w="992680" h="107464">
                <a:moveTo>
                  <a:pt x="467075" y="28381"/>
                </a:moveTo>
                <a:lnTo>
                  <a:pt x="453025" y="28381"/>
                </a:lnTo>
                <a:lnTo>
                  <a:pt x="431700" y="90564"/>
                </a:lnTo>
                <a:lnTo>
                  <a:pt x="411303" y="28381"/>
                </a:lnTo>
                <a:lnTo>
                  <a:pt x="396397" y="28381"/>
                </a:lnTo>
                <a:lnTo>
                  <a:pt x="424568" y="104755"/>
                </a:lnTo>
                <a:lnTo>
                  <a:pt x="438262" y="104755"/>
                </a:lnTo>
                <a:lnTo>
                  <a:pt x="467075" y="28381"/>
                </a:lnTo>
                <a:close/>
              </a:path>
              <a:path w="992680" h="107464">
                <a:moveTo>
                  <a:pt x="498242" y="39993"/>
                </a:moveTo>
                <a:lnTo>
                  <a:pt x="503187" y="37866"/>
                </a:lnTo>
                <a:lnTo>
                  <a:pt x="517308" y="37866"/>
                </a:lnTo>
                <a:lnTo>
                  <a:pt x="523180" y="40955"/>
                </a:lnTo>
                <a:lnTo>
                  <a:pt x="526698" y="47136"/>
                </a:lnTo>
                <a:lnTo>
                  <a:pt x="528600" y="50463"/>
                </a:lnTo>
                <a:lnTo>
                  <a:pt x="529813" y="54909"/>
                </a:lnTo>
                <a:lnTo>
                  <a:pt x="530336" y="60471"/>
                </a:lnTo>
                <a:lnTo>
                  <a:pt x="487900" y="60471"/>
                </a:lnTo>
                <a:lnTo>
                  <a:pt x="488138" y="53911"/>
                </a:lnTo>
                <a:lnTo>
                  <a:pt x="483764" y="38151"/>
                </a:lnTo>
                <a:lnTo>
                  <a:pt x="480270" y="42859"/>
                </a:lnTo>
                <a:lnTo>
                  <a:pt x="475402" y="54320"/>
                </a:lnTo>
                <a:lnTo>
                  <a:pt x="473779" y="68030"/>
                </a:lnTo>
                <a:lnTo>
                  <a:pt x="474075" y="74236"/>
                </a:lnTo>
                <a:lnTo>
                  <a:pt x="477187" y="87084"/>
                </a:lnTo>
                <a:lnTo>
                  <a:pt x="483692" y="97089"/>
                </a:lnTo>
                <a:lnTo>
                  <a:pt x="495113" y="105047"/>
                </a:lnTo>
                <a:lnTo>
                  <a:pt x="507870" y="107464"/>
                </a:lnTo>
                <a:lnTo>
                  <a:pt x="511769" y="107464"/>
                </a:lnTo>
                <a:lnTo>
                  <a:pt x="515264" y="107084"/>
                </a:lnTo>
                <a:lnTo>
                  <a:pt x="518354" y="106324"/>
                </a:lnTo>
                <a:lnTo>
                  <a:pt x="524107" y="104992"/>
                </a:lnTo>
                <a:lnTo>
                  <a:pt x="528933" y="102425"/>
                </a:lnTo>
                <a:lnTo>
                  <a:pt x="532832" y="98622"/>
                </a:lnTo>
                <a:lnTo>
                  <a:pt x="535162" y="96435"/>
                </a:lnTo>
                <a:lnTo>
                  <a:pt x="537266" y="93618"/>
                </a:lnTo>
                <a:lnTo>
                  <a:pt x="539144" y="90172"/>
                </a:lnTo>
                <a:lnTo>
                  <a:pt x="541022" y="86725"/>
                </a:lnTo>
                <a:lnTo>
                  <a:pt x="542127" y="83599"/>
                </a:lnTo>
                <a:lnTo>
                  <a:pt x="542460" y="80794"/>
                </a:lnTo>
                <a:lnTo>
                  <a:pt x="529836" y="80794"/>
                </a:lnTo>
                <a:lnTo>
                  <a:pt x="528886" y="84170"/>
                </a:lnTo>
                <a:lnTo>
                  <a:pt x="527269" y="87141"/>
                </a:lnTo>
                <a:lnTo>
                  <a:pt x="524987" y="89708"/>
                </a:lnTo>
                <a:lnTo>
                  <a:pt x="520993" y="94129"/>
                </a:lnTo>
                <a:lnTo>
                  <a:pt x="515644" y="96340"/>
                </a:lnTo>
                <a:lnTo>
                  <a:pt x="501760" y="96340"/>
                </a:lnTo>
                <a:lnTo>
                  <a:pt x="496459" y="93999"/>
                </a:lnTo>
                <a:lnTo>
                  <a:pt x="493036" y="89316"/>
                </a:lnTo>
                <a:lnTo>
                  <a:pt x="489612" y="84633"/>
                </a:lnTo>
                <a:lnTo>
                  <a:pt x="487782" y="78417"/>
                </a:lnTo>
                <a:lnTo>
                  <a:pt x="487544" y="70668"/>
                </a:lnTo>
                <a:lnTo>
                  <a:pt x="543530" y="70668"/>
                </a:lnTo>
                <a:lnTo>
                  <a:pt x="543530" y="62967"/>
                </a:lnTo>
                <a:lnTo>
                  <a:pt x="543150" y="57357"/>
                </a:lnTo>
                <a:lnTo>
                  <a:pt x="542389" y="53839"/>
                </a:lnTo>
                <a:lnTo>
                  <a:pt x="541533" y="48705"/>
                </a:lnTo>
                <a:lnTo>
                  <a:pt x="539821" y="44212"/>
                </a:lnTo>
                <a:lnTo>
                  <a:pt x="537254" y="40361"/>
                </a:lnTo>
                <a:lnTo>
                  <a:pt x="534591" y="36320"/>
                </a:lnTo>
                <a:lnTo>
                  <a:pt x="530716" y="33028"/>
                </a:lnTo>
                <a:lnTo>
                  <a:pt x="525629" y="30485"/>
                </a:lnTo>
                <a:lnTo>
                  <a:pt x="520541" y="27941"/>
                </a:lnTo>
                <a:lnTo>
                  <a:pt x="515287" y="26670"/>
                </a:lnTo>
                <a:lnTo>
                  <a:pt x="509867" y="26670"/>
                </a:lnTo>
                <a:lnTo>
                  <a:pt x="506417" y="26807"/>
                </a:lnTo>
                <a:lnTo>
                  <a:pt x="498242" y="39993"/>
                </a:lnTo>
                <a:close/>
              </a:path>
              <a:path w="992680" h="107464">
                <a:moveTo>
                  <a:pt x="488138" y="53911"/>
                </a:moveTo>
                <a:lnTo>
                  <a:pt x="490254" y="48502"/>
                </a:lnTo>
                <a:lnTo>
                  <a:pt x="494248" y="44248"/>
                </a:lnTo>
                <a:lnTo>
                  <a:pt x="498242" y="39993"/>
                </a:lnTo>
                <a:lnTo>
                  <a:pt x="506417" y="26807"/>
                </a:lnTo>
                <a:lnTo>
                  <a:pt x="493874" y="30201"/>
                </a:lnTo>
                <a:lnTo>
                  <a:pt x="483764" y="38151"/>
                </a:lnTo>
                <a:lnTo>
                  <a:pt x="488138" y="53911"/>
                </a:lnTo>
                <a:close/>
              </a:path>
              <a:path w="992680" h="107464">
                <a:moveTo>
                  <a:pt x="577336" y="94771"/>
                </a:moveTo>
                <a:lnTo>
                  <a:pt x="574102" y="90635"/>
                </a:lnTo>
                <a:lnTo>
                  <a:pt x="572343" y="88353"/>
                </a:lnTo>
                <a:lnTo>
                  <a:pt x="571274" y="85073"/>
                </a:lnTo>
                <a:lnTo>
                  <a:pt x="570893" y="80794"/>
                </a:lnTo>
                <a:lnTo>
                  <a:pt x="558555" y="80794"/>
                </a:lnTo>
                <a:lnTo>
                  <a:pt x="558888" y="88401"/>
                </a:lnTo>
                <a:lnTo>
                  <a:pt x="561420" y="94783"/>
                </a:lnTo>
                <a:lnTo>
                  <a:pt x="566150" y="99941"/>
                </a:lnTo>
                <a:lnTo>
                  <a:pt x="570881" y="105099"/>
                </a:lnTo>
                <a:lnTo>
                  <a:pt x="578929" y="107678"/>
                </a:lnTo>
                <a:lnTo>
                  <a:pt x="600847" y="107678"/>
                </a:lnTo>
                <a:lnTo>
                  <a:pt x="608705" y="105207"/>
                </a:lnTo>
                <a:lnTo>
                  <a:pt x="613863" y="100262"/>
                </a:lnTo>
                <a:lnTo>
                  <a:pt x="619022" y="95318"/>
                </a:lnTo>
                <a:lnTo>
                  <a:pt x="621602" y="89447"/>
                </a:lnTo>
                <a:lnTo>
                  <a:pt x="621602" y="75613"/>
                </a:lnTo>
                <a:lnTo>
                  <a:pt x="619105" y="70454"/>
                </a:lnTo>
                <a:lnTo>
                  <a:pt x="614113" y="67174"/>
                </a:lnTo>
                <a:lnTo>
                  <a:pt x="610975" y="65082"/>
                </a:lnTo>
                <a:lnTo>
                  <a:pt x="604794" y="62919"/>
                </a:lnTo>
                <a:lnTo>
                  <a:pt x="595570" y="60685"/>
                </a:lnTo>
                <a:lnTo>
                  <a:pt x="587083" y="58617"/>
                </a:lnTo>
                <a:lnTo>
                  <a:pt x="583374" y="57713"/>
                </a:lnTo>
                <a:lnTo>
                  <a:pt x="580569" y="56668"/>
                </a:lnTo>
                <a:lnTo>
                  <a:pt x="578667" y="55479"/>
                </a:lnTo>
                <a:lnTo>
                  <a:pt x="575386" y="53483"/>
                </a:lnTo>
                <a:lnTo>
                  <a:pt x="573746" y="50820"/>
                </a:lnTo>
                <a:lnTo>
                  <a:pt x="573746" y="44450"/>
                </a:lnTo>
                <a:lnTo>
                  <a:pt x="574994" y="42002"/>
                </a:lnTo>
                <a:lnTo>
                  <a:pt x="577490" y="40147"/>
                </a:lnTo>
                <a:lnTo>
                  <a:pt x="579987" y="38293"/>
                </a:lnTo>
                <a:lnTo>
                  <a:pt x="583660" y="37366"/>
                </a:lnTo>
                <a:lnTo>
                  <a:pt x="595784" y="37366"/>
                </a:lnTo>
                <a:lnTo>
                  <a:pt x="600895" y="39054"/>
                </a:lnTo>
                <a:lnTo>
                  <a:pt x="603843" y="42430"/>
                </a:lnTo>
                <a:lnTo>
                  <a:pt x="605650" y="44806"/>
                </a:lnTo>
                <a:lnTo>
                  <a:pt x="606672" y="47445"/>
                </a:lnTo>
                <a:lnTo>
                  <a:pt x="606910" y="50345"/>
                </a:lnTo>
                <a:lnTo>
                  <a:pt x="619034" y="50345"/>
                </a:lnTo>
                <a:lnTo>
                  <a:pt x="619129" y="45401"/>
                </a:lnTo>
                <a:lnTo>
                  <a:pt x="617584" y="40789"/>
                </a:lnTo>
                <a:lnTo>
                  <a:pt x="614398" y="36510"/>
                </a:lnTo>
                <a:lnTo>
                  <a:pt x="603672" y="28646"/>
                </a:lnTo>
                <a:lnTo>
                  <a:pt x="589508" y="26385"/>
                </a:lnTo>
                <a:lnTo>
                  <a:pt x="580712" y="26385"/>
                </a:lnTo>
                <a:lnTo>
                  <a:pt x="573710" y="28619"/>
                </a:lnTo>
                <a:lnTo>
                  <a:pt x="568504" y="33088"/>
                </a:lnTo>
                <a:lnTo>
                  <a:pt x="563297" y="37556"/>
                </a:lnTo>
                <a:lnTo>
                  <a:pt x="560694" y="43404"/>
                </a:lnTo>
                <a:lnTo>
                  <a:pt x="560694" y="56763"/>
                </a:lnTo>
                <a:lnTo>
                  <a:pt x="563452" y="61564"/>
                </a:lnTo>
                <a:lnTo>
                  <a:pt x="568968" y="65035"/>
                </a:lnTo>
                <a:lnTo>
                  <a:pt x="572058" y="67032"/>
                </a:lnTo>
                <a:lnTo>
                  <a:pt x="576860" y="68838"/>
                </a:lnTo>
                <a:lnTo>
                  <a:pt x="583374" y="70454"/>
                </a:lnTo>
                <a:lnTo>
                  <a:pt x="593573" y="73021"/>
                </a:lnTo>
                <a:lnTo>
                  <a:pt x="599041" y="74400"/>
                </a:lnTo>
                <a:lnTo>
                  <a:pt x="602702" y="75613"/>
                </a:lnTo>
                <a:lnTo>
                  <a:pt x="604556" y="76658"/>
                </a:lnTo>
                <a:lnTo>
                  <a:pt x="607457" y="78370"/>
                </a:lnTo>
                <a:lnTo>
                  <a:pt x="608907" y="80866"/>
                </a:lnTo>
                <a:lnTo>
                  <a:pt x="608907" y="88472"/>
                </a:lnTo>
                <a:lnTo>
                  <a:pt x="607100" y="91669"/>
                </a:lnTo>
                <a:lnTo>
                  <a:pt x="603486" y="93737"/>
                </a:lnTo>
                <a:lnTo>
                  <a:pt x="599873" y="95805"/>
                </a:lnTo>
                <a:lnTo>
                  <a:pt x="595689" y="96839"/>
                </a:lnTo>
                <a:lnTo>
                  <a:pt x="582946" y="96839"/>
                </a:lnTo>
                <a:lnTo>
                  <a:pt x="577336" y="94771"/>
                </a:lnTo>
                <a:close/>
              </a:path>
              <a:path w="992680" h="107464">
                <a:moveTo>
                  <a:pt x="814713" y="39993"/>
                </a:moveTo>
                <a:lnTo>
                  <a:pt x="819658" y="37866"/>
                </a:lnTo>
                <a:lnTo>
                  <a:pt x="833779" y="37866"/>
                </a:lnTo>
                <a:lnTo>
                  <a:pt x="839651" y="40955"/>
                </a:lnTo>
                <a:lnTo>
                  <a:pt x="843170" y="47136"/>
                </a:lnTo>
                <a:lnTo>
                  <a:pt x="845072" y="50463"/>
                </a:lnTo>
                <a:lnTo>
                  <a:pt x="846284" y="54909"/>
                </a:lnTo>
                <a:lnTo>
                  <a:pt x="846807" y="60471"/>
                </a:lnTo>
                <a:lnTo>
                  <a:pt x="804372" y="60471"/>
                </a:lnTo>
                <a:lnTo>
                  <a:pt x="804609" y="53911"/>
                </a:lnTo>
                <a:lnTo>
                  <a:pt x="800235" y="38151"/>
                </a:lnTo>
                <a:lnTo>
                  <a:pt x="796741" y="42859"/>
                </a:lnTo>
                <a:lnTo>
                  <a:pt x="791873" y="54320"/>
                </a:lnTo>
                <a:lnTo>
                  <a:pt x="790250" y="68030"/>
                </a:lnTo>
                <a:lnTo>
                  <a:pt x="790546" y="74236"/>
                </a:lnTo>
                <a:lnTo>
                  <a:pt x="793659" y="87084"/>
                </a:lnTo>
                <a:lnTo>
                  <a:pt x="800163" y="97089"/>
                </a:lnTo>
                <a:lnTo>
                  <a:pt x="811584" y="105047"/>
                </a:lnTo>
                <a:lnTo>
                  <a:pt x="824341" y="107464"/>
                </a:lnTo>
                <a:lnTo>
                  <a:pt x="828240" y="107464"/>
                </a:lnTo>
                <a:lnTo>
                  <a:pt x="831735" y="107084"/>
                </a:lnTo>
                <a:lnTo>
                  <a:pt x="834825" y="106324"/>
                </a:lnTo>
                <a:lnTo>
                  <a:pt x="840578" y="104992"/>
                </a:lnTo>
                <a:lnTo>
                  <a:pt x="845404" y="102425"/>
                </a:lnTo>
                <a:lnTo>
                  <a:pt x="849303" y="98622"/>
                </a:lnTo>
                <a:lnTo>
                  <a:pt x="851633" y="96435"/>
                </a:lnTo>
                <a:lnTo>
                  <a:pt x="853737" y="93618"/>
                </a:lnTo>
                <a:lnTo>
                  <a:pt x="855615" y="90172"/>
                </a:lnTo>
                <a:lnTo>
                  <a:pt x="857493" y="86725"/>
                </a:lnTo>
                <a:lnTo>
                  <a:pt x="858599" y="83599"/>
                </a:lnTo>
                <a:lnTo>
                  <a:pt x="858931" y="80794"/>
                </a:lnTo>
                <a:lnTo>
                  <a:pt x="846308" y="80794"/>
                </a:lnTo>
                <a:lnTo>
                  <a:pt x="845357" y="84170"/>
                </a:lnTo>
                <a:lnTo>
                  <a:pt x="843740" y="87141"/>
                </a:lnTo>
                <a:lnTo>
                  <a:pt x="841458" y="89708"/>
                </a:lnTo>
                <a:lnTo>
                  <a:pt x="837464" y="94129"/>
                </a:lnTo>
                <a:lnTo>
                  <a:pt x="832115" y="96340"/>
                </a:lnTo>
                <a:lnTo>
                  <a:pt x="818231" y="96340"/>
                </a:lnTo>
                <a:lnTo>
                  <a:pt x="812930" y="93999"/>
                </a:lnTo>
                <a:lnTo>
                  <a:pt x="809507" y="89316"/>
                </a:lnTo>
                <a:lnTo>
                  <a:pt x="806083" y="84633"/>
                </a:lnTo>
                <a:lnTo>
                  <a:pt x="804253" y="78417"/>
                </a:lnTo>
                <a:lnTo>
                  <a:pt x="804015" y="70668"/>
                </a:lnTo>
                <a:lnTo>
                  <a:pt x="860001" y="70668"/>
                </a:lnTo>
                <a:lnTo>
                  <a:pt x="860001" y="62967"/>
                </a:lnTo>
                <a:lnTo>
                  <a:pt x="859621" y="57357"/>
                </a:lnTo>
                <a:lnTo>
                  <a:pt x="858860" y="53839"/>
                </a:lnTo>
                <a:lnTo>
                  <a:pt x="858004" y="48705"/>
                </a:lnTo>
                <a:lnTo>
                  <a:pt x="856293" y="44212"/>
                </a:lnTo>
                <a:lnTo>
                  <a:pt x="853725" y="40361"/>
                </a:lnTo>
                <a:lnTo>
                  <a:pt x="851062" y="36320"/>
                </a:lnTo>
                <a:lnTo>
                  <a:pt x="847187" y="33028"/>
                </a:lnTo>
                <a:lnTo>
                  <a:pt x="842100" y="30485"/>
                </a:lnTo>
                <a:lnTo>
                  <a:pt x="837012" y="27941"/>
                </a:lnTo>
                <a:lnTo>
                  <a:pt x="831758" y="26670"/>
                </a:lnTo>
                <a:lnTo>
                  <a:pt x="826338" y="26670"/>
                </a:lnTo>
                <a:lnTo>
                  <a:pt x="822888" y="26807"/>
                </a:lnTo>
                <a:lnTo>
                  <a:pt x="814713" y="39993"/>
                </a:lnTo>
                <a:close/>
              </a:path>
              <a:path w="992680" h="107464">
                <a:moveTo>
                  <a:pt x="804609" y="53911"/>
                </a:moveTo>
                <a:lnTo>
                  <a:pt x="806725" y="48502"/>
                </a:lnTo>
                <a:lnTo>
                  <a:pt x="810719" y="44248"/>
                </a:lnTo>
                <a:lnTo>
                  <a:pt x="814713" y="39993"/>
                </a:lnTo>
                <a:lnTo>
                  <a:pt x="822888" y="26807"/>
                </a:lnTo>
                <a:lnTo>
                  <a:pt x="810345" y="30201"/>
                </a:lnTo>
                <a:lnTo>
                  <a:pt x="800235" y="38151"/>
                </a:lnTo>
                <a:lnTo>
                  <a:pt x="804609" y="53911"/>
                </a:lnTo>
                <a:close/>
              </a:path>
              <a:path w="992680" h="107464">
                <a:moveTo>
                  <a:pt x="892571" y="104755"/>
                </a:moveTo>
                <a:lnTo>
                  <a:pt x="892571" y="59758"/>
                </a:lnTo>
                <a:lnTo>
                  <a:pt x="892892" y="55919"/>
                </a:lnTo>
                <a:lnTo>
                  <a:pt x="893534" y="53233"/>
                </a:lnTo>
                <a:lnTo>
                  <a:pt x="894175" y="50547"/>
                </a:lnTo>
                <a:lnTo>
                  <a:pt x="895566" y="47944"/>
                </a:lnTo>
                <a:lnTo>
                  <a:pt x="897706" y="45424"/>
                </a:lnTo>
                <a:lnTo>
                  <a:pt x="900368" y="42287"/>
                </a:lnTo>
                <a:lnTo>
                  <a:pt x="903459" y="40195"/>
                </a:lnTo>
                <a:lnTo>
                  <a:pt x="906977" y="39149"/>
                </a:lnTo>
                <a:lnTo>
                  <a:pt x="908927" y="38531"/>
                </a:lnTo>
                <a:lnTo>
                  <a:pt x="911423" y="38222"/>
                </a:lnTo>
                <a:lnTo>
                  <a:pt x="920457" y="38222"/>
                </a:lnTo>
                <a:lnTo>
                  <a:pt x="924593" y="40599"/>
                </a:lnTo>
                <a:lnTo>
                  <a:pt x="926876" y="45353"/>
                </a:lnTo>
                <a:lnTo>
                  <a:pt x="928254" y="48205"/>
                </a:lnTo>
                <a:lnTo>
                  <a:pt x="928944" y="51961"/>
                </a:lnTo>
                <a:lnTo>
                  <a:pt x="928944" y="104755"/>
                </a:lnTo>
                <a:lnTo>
                  <a:pt x="941996" y="104755"/>
                </a:lnTo>
                <a:lnTo>
                  <a:pt x="941996" y="48063"/>
                </a:lnTo>
                <a:lnTo>
                  <a:pt x="940949" y="42144"/>
                </a:lnTo>
                <a:lnTo>
                  <a:pt x="938858" y="38008"/>
                </a:lnTo>
                <a:lnTo>
                  <a:pt x="935054" y="30449"/>
                </a:lnTo>
                <a:lnTo>
                  <a:pt x="927732" y="26670"/>
                </a:lnTo>
                <a:lnTo>
                  <a:pt x="911946" y="26670"/>
                </a:lnTo>
                <a:lnTo>
                  <a:pt x="907453" y="27644"/>
                </a:lnTo>
                <a:lnTo>
                  <a:pt x="903411" y="29593"/>
                </a:lnTo>
                <a:lnTo>
                  <a:pt x="899370" y="31543"/>
                </a:lnTo>
                <a:lnTo>
                  <a:pt x="895543" y="34751"/>
                </a:lnTo>
                <a:lnTo>
                  <a:pt x="891929" y="39220"/>
                </a:lnTo>
                <a:lnTo>
                  <a:pt x="891929" y="28381"/>
                </a:lnTo>
                <a:lnTo>
                  <a:pt x="879733" y="28381"/>
                </a:lnTo>
                <a:lnTo>
                  <a:pt x="879733" y="104755"/>
                </a:lnTo>
                <a:lnTo>
                  <a:pt x="892571" y="104755"/>
                </a:lnTo>
                <a:close/>
              </a:path>
              <a:path w="992680" h="107464">
                <a:moveTo>
                  <a:pt x="982910" y="105967"/>
                </a:moveTo>
                <a:lnTo>
                  <a:pt x="986488" y="105872"/>
                </a:lnTo>
                <a:lnTo>
                  <a:pt x="989673" y="105492"/>
                </a:lnTo>
                <a:lnTo>
                  <a:pt x="992680" y="104755"/>
                </a:lnTo>
                <a:lnTo>
                  <a:pt x="992680" y="94628"/>
                </a:lnTo>
                <a:lnTo>
                  <a:pt x="988805" y="94843"/>
                </a:lnTo>
                <a:lnTo>
                  <a:pt x="985858" y="94843"/>
                </a:lnTo>
                <a:lnTo>
                  <a:pt x="983195" y="94058"/>
                </a:lnTo>
                <a:lnTo>
                  <a:pt x="980485" y="91372"/>
                </a:lnTo>
                <a:lnTo>
                  <a:pt x="980485" y="38864"/>
                </a:lnTo>
                <a:lnTo>
                  <a:pt x="992680" y="38864"/>
                </a:lnTo>
                <a:lnTo>
                  <a:pt x="992680" y="28381"/>
                </a:lnTo>
                <a:lnTo>
                  <a:pt x="980485" y="28381"/>
                </a:lnTo>
                <a:lnTo>
                  <a:pt x="980485" y="7059"/>
                </a:lnTo>
                <a:lnTo>
                  <a:pt x="967504" y="7059"/>
                </a:lnTo>
                <a:lnTo>
                  <a:pt x="967504" y="28381"/>
                </a:lnTo>
                <a:lnTo>
                  <a:pt x="957163" y="28381"/>
                </a:lnTo>
                <a:lnTo>
                  <a:pt x="957163" y="38864"/>
                </a:lnTo>
                <a:lnTo>
                  <a:pt x="967504" y="38864"/>
                </a:lnTo>
                <a:lnTo>
                  <a:pt x="967504" y="94319"/>
                </a:lnTo>
                <a:lnTo>
                  <a:pt x="968574" y="98301"/>
                </a:lnTo>
                <a:lnTo>
                  <a:pt x="970714" y="101367"/>
                </a:lnTo>
                <a:lnTo>
                  <a:pt x="972853" y="104434"/>
                </a:lnTo>
                <a:lnTo>
                  <a:pt x="976919" y="105967"/>
                </a:lnTo>
                <a:lnTo>
                  <a:pt x="982910" y="105967"/>
                </a:lnTo>
                <a:close/>
              </a:path>
              <a:path w="992680" h="107464">
                <a:moveTo>
                  <a:pt x="685504" y="28381"/>
                </a:moveTo>
                <a:lnTo>
                  <a:pt x="672810" y="28381"/>
                </a:lnTo>
                <a:lnTo>
                  <a:pt x="672810" y="104755"/>
                </a:lnTo>
                <a:lnTo>
                  <a:pt x="685647" y="104755"/>
                </a:lnTo>
                <a:lnTo>
                  <a:pt x="685647" y="54409"/>
                </a:lnTo>
                <a:lnTo>
                  <a:pt x="687632" y="47611"/>
                </a:lnTo>
                <a:lnTo>
                  <a:pt x="691602" y="43855"/>
                </a:lnTo>
                <a:lnTo>
                  <a:pt x="695573" y="40100"/>
                </a:lnTo>
                <a:lnTo>
                  <a:pt x="699983" y="38222"/>
                </a:lnTo>
                <a:lnTo>
                  <a:pt x="710158" y="38222"/>
                </a:lnTo>
                <a:lnTo>
                  <a:pt x="713795" y="40005"/>
                </a:lnTo>
                <a:lnTo>
                  <a:pt x="715744" y="43570"/>
                </a:lnTo>
                <a:lnTo>
                  <a:pt x="716980" y="45947"/>
                </a:lnTo>
                <a:lnTo>
                  <a:pt x="717599" y="49727"/>
                </a:lnTo>
                <a:lnTo>
                  <a:pt x="717599" y="104755"/>
                </a:lnTo>
                <a:lnTo>
                  <a:pt x="730650" y="104755"/>
                </a:lnTo>
                <a:lnTo>
                  <a:pt x="730650" y="52436"/>
                </a:lnTo>
                <a:lnTo>
                  <a:pt x="732469" y="46803"/>
                </a:lnTo>
                <a:lnTo>
                  <a:pt x="736106" y="43428"/>
                </a:lnTo>
                <a:lnTo>
                  <a:pt x="739744" y="40052"/>
                </a:lnTo>
                <a:lnTo>
                  <a:pt x="744082" y="38364"/>
                </a:lnTo>
                <a:lnTo>
                  <a:pt x="752783" y="38364"/>
                </a:lnTo>
                <a:lnTo>
                  <a:pt x="755886" y="39315"/>
                </a:lnTo>
                <a:lnTo>
                  <a:pt x="758430" y="41217"/>
                </a:lnTo>
                <a:lnTo>
                  <a:pt x="760973" y="43119"/>
                </a:lnTo>
                <a:lnTo>
                  <a:pt x="762245" y="46613"/>
                </a:lnTo>
                <a:lnTo>
                  <a:pt x="762245" y="104755"/>
                </a:lnTo>
                <a:lnTo>
                  <a:pt x="775582" y="104755"/>
                </a:lnTo>
                <a:lnTo>
                  <a:pt x="775582" y="47159"/>
                </a:lnTo>
                <a:lnTo>
                  <a:pt x="774583" y="41787"/>
                </a:lnTo>
                <a:lnTo>
                  <a:pt x="772586" y="37794"/>
                </a:lnTo>
                <a:lnTo>
                  <a:pt x="768878" y="30378"/>
                </a:lnTo>
                <a:lnTo>
                  <a:pt x="761889" y="26670"/>
                </a:lnTo>
                <a:lnTo>
                  <a:pt x="746816" y="26670"/>
                </a:lnTo>
                <a:lnTo>
                  <a:pt x="742489" y="27656"/>
                </a:lnTo>
                <a:lnTo>
                  <a:pt x="738638" y="29629"/>
                </a:lnTo>
                <a:lnTo>
                  <a:pt x="734787" y="31602"/>
                </a:lnTo>
                <a:lnTo>
                  <a:pt x="731435" y="34633"/>
                </a:lnTo>
                <a:lnTo>
                  <a:pt x="728582" y="38721"/>
                </a:lnTo>
                <a:lnTo>
                  <a:pt x="726870" y="35393"/>
                </a:lnTo>
                <a:lnTo>
                  <a:pt x="724968" y="32874"/>
                </a:lnTo>
                <a:lnTo>
                  <a:pt x="722876" y="31162"/>
                </a:lnTo>
                <a:lnTo>
                  <a:pt x="719168" y="28167"/>
                </a:lnTo>
                <a:lnTo>
                  <a:pt x="714270" y="26670"/>
                </a:lnTo>
                <a:lnTo>
                  <a:pt x="702812" y="26670"/>
                </a:lnTo>
                <a:lnTo>
                  <a:pt x="698009" y="28120"/>
                </a:lnTo>
                <a:lnTo>
                  <a:pt x="693778" y="31020"/>
                </a:lnTo>
                <a:lnTo>
                  <a:pt x="691305" y="32731"/>
                </a:lnTo>
                <a:lnTo>
                  <a:pt x="688547" y="35465"/>
                </a:lnTo>
                <a:lnTo>
                  <a:pt x="685504" y="39220"/>
                </a:lnTo>
                <a:lnTo>
                  <a:pt x="685504" y="28381"/>
                </a:lnTo>
                <a:close/>
              </a:path>
              <a:path w="992680" h="107464">
                <a:moveTo>
                  <a:pt x="654266" y="105967"/>
                </a:moveTo>
                <a:lnTo>
                  <a:pt x="657845" y="105872"/>
                </a:lnTo>
                <a:lnTo>
                  <a:pt x="661030" y="105492"/>
                </a:lnTo>
                <a:lnTo>
                  <a:pt x="664037" y="104755"/>
                </a:lnTo>
                <a:lnTo>
                  <a:pt x="664037" y="94628"/>
                </a:lnTo>
                <a:lnTo>
                  <a:pt x="660162" y="94843"/>
                </a:lnTo>
                <a:lnTo>
                  <a:pt x="657214" y="94843"/>
                </a:lnTo>
                <a:lnTo>
                  <a:pt x="654552" y="94058"/>
                </a:lnTo>
                <a:lnTo>
                  <a:pt x="651842" y="91372"/>
                </a:lnTo>
                <a:lnTo>
                  <a:pt x="651842" y="38864"/>
                </a:lnTo>
                <a:lnTo>
                  <a:pt x="664037" y="38864"/>
                </a:lnTo>
                <a:lnTo>
                  <a:pt x="664037" y="28381"/>
                </a:lnTo>
                <a:lnTo>
                  <a:pt x="651842" y="28381"/>
                </a:lnTo>
                <a:lnTo>
                  <a:pt x="651842" y="7059"/>
                </a:lnTo>
                <a:lnTo>
                  <a:pt x="638861" y="7059"/>
                </a:lnTo>
                <a:lnTo>
                  <a:pt x="638861" y="28381"/>
                </a:lnTo>
                <a:lnTo>
                  <a:pt x="628520" y="28381"/>
                </a:lnTo>
                <a:lnTo>
                  <a:pt x="628520" y="38864"/>
                </a:lnTo>
                <a:lnTo>
                  <a:pt x="638861" y="38864"/>
                </a:lnTo>
                <a:lnTo>
                  <a:pt x="638861" y="94319"/>
                </a:lnTo>
                <a:lnTo>
                  <a:pt x="639931" y="98301"/>
                </a:lnTo>
                <a:lnTo>
                  <a:pt x="642071" y="101367"/>
                </a:lnTo>
                <a:lnTo>
                  <a:pt x="644210" y="104434"/>
                </a:lnTo>
                <a:lnTo>
                  <a:pt x="648275" y="105967"/>
                </a:lnTo>
                <a:lnTo>
                  <a:pt x="654266" y="105967"/>
                </a:lnTo>
                <a:close/>
              </a:path>
              <a:path w="992680" h="107464">
                <a:moveTo>
                  <a:pt x="0" y="57476"/>
                </a:moveTo>
                <a:lnTo>
                  <a:pt x="0" y="70668"/>
                </a:lnTo>
                <a:lnTo>
                  <a:pt x="35802" y="70668"/>
                </a:lnTo>
                <a:lnTo>
                  <a:pt x="35802" y="57476"/>
                </a:lnTo>
                <a:lnTo>
                  <a:pt x="0" y="57476"/>
                </a:lnTo>
                <a:close/>
              </a:path>
              <a:path w="992680" h="107464">
                <a:moveTo>
                  <a:pt x="106171" y="12194"/>
                </a:moveTo>
                <a:lnTo>
                  <a:pt x="145683" y="12194"/>
                </a:lnTo>
                <a:lnTo>
                  <a:pt x="149558" y="12907"/>
                </a:lnTo>
                <a:lnTo>
                  <a:pt x="152458" y="14333"/>
                </a:lnTo>
                <a:lnTo>
                  <a:pt x="157878" y="17043"/>
                </a:lnTo>
                <a:lnTo>
                  <a:pt x="160588" y="22130"/>
                </a:lnTo>
                <a:lnTo>
                  <a:pt x="164892" y="50844"/>
                </a:lnTo>
                <a:lnTo>
                  <a:pt x="168517" y="47635"/>
                </a:lnTo>
                <a:lnTo>
                  <a:pt x="171108" y="43642"/>
                </a:lnTo>
                <a:lnTo>
                  <a:pt x="173700" y="39648"/>
                </a:lnTo>
                <a:lnTo>
                  <a:pt x="174996" y="34514"/>
                </a:lnTo>
                <a:lnTo>
                  <a:pt x="174996" y="28238"/>
                </a:lnTo>
                <a:lnTo>
                  <a:pt x="174788" y="24122"/>
                </a:lnTo>
                <a:lnTo>
                  <a:pt x="170378" y="11605"/>
                </a:lnTo>
                <a:lnTo>
                  <a:pt x="160232" y="3494"/>
                </a:lnTo>
                <a:lnTo>
                  <a:pt x="155049" y="1164"/>
                </a:lnTo>
                <a:lnTo>
                  <a:pt x="148464" y="0"/>
                </a:lnTo>
                <a:lnTo>
                  <a:pt x="91979" y="0"/>
                </a:lnTo>
                <a:lnTo>
                  <a:pt x="91979" y="104755"/>
                </a:lnTo>
                <a:lnTo>
                  <a:pt x="106171" y="104755"/>
                </a:lnTo>
                <a:lnTo>
                  <a:pt x="106171" y="59829"/>
                </a:lnTo>
                <a:lnTo>
                  <a:pt x="144280" y="59829"/>
                </a:lnTo>
                <a:lnTo>
                  <a:pt x="148535" y="60471"/>
                </a:lnTo>
                <a:lnTo>
                  <a:pt x="151246" y="61754"/>
                </a:lnTo>
                <a:lnTo>
                  <a:pt x="156000" y="64084"/>
                </a:lnTo>
                <a:lnTo>
                  <a:pt x="154776" y="43998"/>
                </a:lnTo>
                <a:lnTo>
                  <a:pt x="150901" y="46660"/>
                </a:lnTo>
                <a:lnTo>
                  <a:pt x="145635" y="47991"/>
                </a:lnTo>
                <a:lnTo>
                  <a:pt x="106171" y="47991"/>
                </a:lnTo>
                <a:lnTo>
                  <a:pt x="106171" y="12194"/>
                </a:lnTo>
                <a:close/>
              </a:path>
              <a:path w="992680" h="107464">
                <a:moveTo>
                  <a:pt x="159923" y="97077"/>
                </a:moveTo>
                <a:lnTo>
                  <a:pt x="160160" y="99834"/>
                </a:lnTo>
                <a:lnTo>
                  <a:pt x="160446" y="101260"/>
                </a:lnTo>
                <a:lnTo>
                  <a:pt x="161587" y="104755"/>
                </a:lnTo>
                <a:lnTo>
                  <a:pt x="178989" y="104755"/>
                </a:lnTo>
                <a:lnTo>
                  <a:pt x="178989" y="102401"/>
                </a:lnTo>
                <a:lnTo>
                  <a:pt x="175281" y="99311"/>
                </a:lnTo>
                <a:lnTo>
                  <a:pt x="174425" y="95983"/>
                </a:lnTo>
                <a:lnTo>
                  <a:pt x="173902" y="94034"/>
                </a:lnTo>
                <a:lnTo>
                  <a:pt x="173569" y="91063"/>
                </a:lnTo>
                <a:lnTo>
                  <a:pt x="173426" y="87070"/>
                </a:lnTo>
                <a:lnTo>
                  <a:pt x="172927" y="73021"/>
                </a:lnTo>
                <a:lnTo>
                  <a:pt x="172689" y="66936"/>
                </a:lnTo>
                <a:lnTo>
                  <a:pt x="171536" y="62539"/>
                </a:lnTo>
                <a:lnTo>
                  <a:pt x="169468" y="59829"/>
                </a:lnTo>
                <a:lnTo>
                  <a:pt x="167400" y="57119"/>
                </a:lnTo>
                <a:lnTo>
                  <a:pt x="164321" y="54932"/>
                </a:lnTo>
                <a:lnTo>
                  <a:pt x="160232" y="53268"/>
                </a:lnTo>
                <a:lnTo>
                  <a:pt x="164892" y="50844"/>
                </a:lnTo>
                <a:lnTo>
                  <a:pt x="160588" y="22130"/>
                </a:lnTo>
                <a:lnTo>
                  <a:pt x="160588" y="36534"/>
                </a:lnTo>
                <a:lnTo>
                  <a:pt x="158651" y="41336"/>
                </a:lnTo>
                <a:lnTo>
                  <a:pt x="154776" y="43998"/>
                </a:lnTo>
                <a:lnTo>
                  <a:pt x="156000" y="64084"/>
                </a:lnTo>
                <a:lnTo>
                  <a:pt x="158544" y="68671"/>
                </a:lnTo>
                <a:lnTo>
                  <a:pt x="158877" y="75517"/>
                </a:lnTo>
                <a:lnTo>
                  <a:pt x="159733" y="92988"/>
                </a:lnTo>
                <a:lnTo>
                  <a:pt x="159923" y="97077"/>
                </a:lnTo>
                <a:close/>
              </a:path>
              <a:path w="992680" h="107464">
                <a:moveTo>
                  <a:pt x="218287" y="39993"/>
                </a:moveTo>
                <a:lnTo>
                  <a:pt x="223231" y="37866"/>
                </a:lnTo>
                <a:lnTo>
                  <a:pt x="237353" y="37866"/>
                </a:lnTo>
                <a:lnTo>
                  <a:pt x="243225" y="40955"/>
                </a:lnTo>
                <a:lnTo>
                  <a:pt x="246743" y="47136"/>
                </a:lnTo>
                <a:lnTo>
                  <a:pt x="248645" y="50463"/>
                </a:lnTo>
                <a:lnTo>
                  <a:pt x="249858" y="54909"/>
                </a:lnTo>
                <a:lnTo>
                  <a:pt x="250381" y="60471"/>
                </a:lnTo>
                <a:lnTo>
                  <a:pt x="207945" y="60471"/>
                </a:lnTo>
                <a:lnTo>
                  <a:pt x="208183" y="53911"/>
                </a:lnTo>
                <a:lnTo>
                  <a:pt x="203809" y="38151"/>
                </a:lnTo>
                <a:lnTo>
                  <a:pt x="200315" y="42859"/>
                </a:lnTo>
                <a:lnTo>
                  <a:pt x="195447" y="54320"/>
                </a:lnTo>
                <a:lnTo>
                  <a:pt x="193824" y="68030"/>
                </a:lnTo>
                <a:lnTo>
                  <a:pt x="194120" y="74236"/>
                </a:lnTo>
                <a:lnTo>
                  <a:pt x="197232" y="87084"/>
                </a:lnTo>
                <a:lnTo>
                  <a:pt x="203737" y="97089"/>
                </a:lnTo>
                <a:lnTo>
                  <a:pt x="215158" y="105047"/>
                </a:lnTo>
                <a:lnTo>
                  <a:pt x="227915" y="107464"/>
                </a:lnTo>
                <a:lnTo>
                  <a:pt x="231813" y="107464"/>
                </a:lnTo>
                <a:lnTo>
                  <a:pt x="235308" y="107084"/>
                </a:lnTo>
                <a:lnTo>
                  <a:pt x="238399" y="106324"/>
                </a:lnTo>
                <a:lnTo>
                  <a:pt x="244152" y="104992"/>
                </a:lnTo>
                <a:lnTo>
                  <a:pt x="248978" y="102425"/>
                </a:lnTo>
                <a:lnTo>
                  <a:pt x="252877" y="98622"/>
                </a:lnTo>
                <a:lnTo>
                  <a:pt x="255206" y="96435"/>
                </a:lnTo>
                <a:lnTo>
                  <a:pt x="257311" y="93618"/>
                </a:lnTo>
                <a:lnTo>
                  <a:pt x="259189" y="90172"/>
                </a:lnTo>
                <a:lnTo>
                  <a:pt x="261067" y="86725"/>
                </a:lnTo>
                <a:lnTo>
                  <a:pt x="262172" y="83599"/>
                </a:lnTo>
                <a:lnTo>
                  <a:pt x="262505" y="80794"/>
                </a:lnTo>
                <a:lnTo>
                  <a:pt x="249881" y="80794"/>
                </a:lnTo>
                <a:lnTo>
                  <a:pt x="248930" y="84170"/>
                </a:lnTo>
                <a:lnTo>
                  <a:pt x="247314" y="87141"/>
                </a:lnTo>
                <a:lnTo>
                  <a:pt x="245032" y="89708"/>
                </a:lnTo>
                <a:lnTo>
                  <a:pt x="241038" y="94129"/>
                </a:lnTo>
                <a:lnTo>
                  <a:pt x="235688" y="96340"/>
                </a:lnTo>
                <a:lnTo>
                  <a:pt x="221805" y="96340"/>
                </a:lnTo>
                <a:lnTo>
                  <a:pt x="216504" y="93999"/>
                </a:lnTo>
                <a:lnTo>
                  <a:pt x="213080" y="89316"/>
                </a:lnTo>
                <a:lnTo>
                  <a:pt x="209657" y="84633"/>
                </a:lnTo>
                <a:lnTo>
                  <a:pt x="207826" y="78417"/>
                </a:lnTo>
                <a:lnTo>
                  <a:pt x="207588" y="70668"/>
                </a:lnTo>
                <a:lnTo>
                  <a:pt x="263575" y="70668"/>
                </a:lnTo>
                <a:lnTo>
                  <a:pt x="263575" y="62967"/>
                </a:lnTo>
                <a:lnTo>
                  <a:pt x="263194" y="57357"/>
                </a:lnTo>
                <a:lnTo>
                  <a:pt x="262434" y="53839"/>
                </a:lnTo>
                <a:lnTo>
                  <a:pt x="261578" y="48705"/>
                </a:lnTo>
                <a:lnTo>
                  <a:pt x="259866" y="44212"/>
                </a:lnTo>
                <a:lnTo>
                  <a:pt x="257299" y="40361"/>
                </a:lnTo>
                <a:lnTo>
                  <a:pt x="254636" y="36320"/>
                </a:lnTo>
                <a:lnTo>
                  <a:pt x="250761" y="33028"/>
                </a:lnTo>
                <a:lnTo>
                  <a:pt x="245673" y="30485"/>
                </a:lnTo>
                <a:lnTo>
                  <a:pt x="240586" y="27941"/>
                </a:lnTo>
                <a:lnTo>
                  <a:pt x="235332" y="26670"/>
                </a:lnTo>
                <a:lnTo>
                  <a:pt x="229912" y="26670"/>
                </a:lnTo>
                <a:lnTo>
                  <a:pt x="226462" y="26807"/>
                </a:lnTo>
                <a:lnTo>
                  <a:pt x="218287" y="39993"/>
                </a:lnTo>
                <a:close/>
              </a:path>
              <a:path w="992680" h="107464">
                <a:moveTo>
                  <a:pt x="208183" y="53911"/>
                </a:moveTo>
                <a:lnTo>
                  <a:pt x="210299" y="48502"/>
                </a:lnTo>
                <a:lnTo>
                  <a:pt x="214293" y="44248"/>
                </a:lnTo>
                <a:lnTo>
                  <a:pt x="218287" y="39993"/>
                </a:lnTo>
                <a:lnTo>
                  <a:pt x="226462" y="26807"/>
                </a:lnTo>
                <a:lnTo>
                  <a:pt x="213919" y="30201"/>
                </a:lnTo>
                <a:lnTo>
                  <a:pt x="203809" y="38151"/>
                </a:lnTo>
                <a:lnTo>
                  <a:pt x="208183" y="53911"/>
                </a:lnTo>
                <a:close/>
              </a:path>
              <a:path w="992680" h="107464">
                <a:moveTo>
                  <a:pt x="283307" y="28738"/>
                </a:moveTo>
                <a:lnTo>
                  <a:pt x="283307" y="104755"/>
                </a:lnTo>
                <a:lnTo>
                  <a:pt x="296358" y="104755"/>
                </a:lnTo>
                <a:lnTo>
                  <a:pt x="296358" y="28738"/>
                </a:lnTo>
                <a:lnTo>
                  <a:pt x="283307" y="28738"/>
                </a:lnTo>
                <a:close/>
              </a:path>
              <a:path w="992680" h="107464">
                <a:moveTo>
                  <a:pt x="283307" y="0"/>
                </a:moveTo>
                <a:lnTo>
                  <a:pt x="283307" y="14547"/>
                </a:lnTo>
                <a:lnTo>
                  <a:pt x="296358" y="14547"/>
                </a:lnTo>
                <a:lnTo>
                  <a:pt x="296358" y="0"/>
                </a:lnTo>
                <a:lnTo>
                  <a:pt x="28330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205081" y="2746649"/>
            <a:ext cx="32547" cy="0"/>
          </a:xfrm>
          <a:custGeom>
            <a:avLst/>
            <a:gdLst/>
            <a:ahLst/>
            <a:cxnLst/>
            <a:rect l="l" t="t" r="r" b="b"/>
            <a:pathLst>
              <a:path w="35802">
                <a:moveTo>
                  <a:pt x="0" y="0"/>
                </a:moveTo>
                <a:lnTo>
                  <a:pt x="35802" y="0"/>
                </a:lnTo>
              </a:path>
            </a:pathLst>
          </a:custGeom>
          <a:ln w="144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468565" y="2690775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3374147" y="2692443"/>
            <a:ext cx="211647" cy="92556"/>
          </a:xfrm>
          <a:custGeom>
            <a:avLst/>
            <a:gdLst/>
            <a:ahLst/>
            <a:cxnLst/>
            <a:rect l="l" t="t" r="r" b="b"/>
            <a:pathLst>
              <a:path w="232812" h="104897">
                <a:moveTo>
                  <a:pt x="76583" y="39368"/>
                </a:moveTo>
                <a:lnTo>
                  <a:pt x="75789" y="53126"/>
                </a:lnTo>
                <a:lnTo>
                  <a:pt x="76488" y="65998"/>
                </a:lnTo>
                <a:lnTo>
                  <a:pt x="78980" y="78562"/>
                </a:lnTo>
                <a:lnTo>
                  <a:pt x="83278" y="88924"/>
                </a:lnTo>
                <a:lnTo>
                  <a:pt x="87224" y="94645"/>
                </a:lnTo>
                <a:lnTo>
                  <a:pt x="97434" y="102334"/>
                </a:lnTo>
                <a:lnTo>
                  <a:pt x="110664" y="104897"/>
                </a:lnTo>
                <a:lnTo>
                  <a:pt x="110593" y="93202"/>
                </a:lnTo>
                <a:lnTo>
                  <a:pt x="102320" y="93202"/>
                </a:lnTo>
                <a:lnTo>
                  <a:pt x="96472" y="88377"/>
                </a:lnTo>
                <a:lnTo>
                  <a:pt x="93048" y="78726"/>
                </a:lnTo>
                <a:lnTo>
                  <a:pt x="90814" y="72403"/>
                </a:lnTo>
                <a:lnTo>
                  <a:pt x="89696" y="64036"/>
                </a:lnTo>
                <a:lnTo>
                  <a:pt x="89696" y="53625"/>
                </a:lnTo>
                <a:lnTo>
                  <a:pt x="89911" y="45637"/>
                </a:lnTo>
                <a:lnTo>
                  <a:pt x="91591" y="32320"/>
                </a:lnTo>
                <a:lnTo>
                  <a:pt x="94938" y="22213"/>
                </a:lnTo>
                <a:lnTo>
                  <a:pt x="98433" y="15106"/>
                </a:lnTo>
                <a:lnTo>
                  <a:pt x="103960" y="11552"/>
                </a:lnTo>
                <a:lnTo>
                  <a:pt x="119746" y="11552"/>
                </a:lnTo>
                <a:lnTo>
                  <a:pt x="125285" y="15296"/>
                </a:lnTo>
                <a:lnTo>
                  <a:pt x="128138" y="22783"/>
                </a:lnTo>
                <a:lnTo>
                  <a:pt x="129123" y="25630"/>
                </a:lnTo>
                <a:lnTo>
                  <a:pt x="131594" y="37335"/>
                </a:lnTo>
                <a:lnTo>
                  <a:pt x="132417" y="51414"/>
                </a:lnTo>
                <a:lnTo>
                  <a:pt x="132073" y="62153"/>
                </a:lnTo>
                <a:lnTo>
                  <a:pt x="130137" y="75453"/>
                </a:lnTo>
                <a:lnTo>
                  <a:pt x="126498" y="84360"/>
                </a:lnTo>
                <a:lnTo>
                  <a:pt x="122551" y="90255"/>
                </a:lnTo>
                <a:lnTo>
                  <a:pt x="121199" y="103363"/>
                </a:lnTo>
                <a:lnTo>
                  <a:pt x="132102" y="96892"/>
                </a:lnTo>
                <a:lnTo>
                  <a:pt x="140048" y="85358"/>
                </a:lnTo>
                <a:lnTo>
                  <a:pt x="142985" y="77346"/>
                </a:lnTo>
                <a:lnTo>
                  <a:pt x="145436" y="65079"/>
                </a:lnTo>
                <a:lnTo>
                  <a:pt x="146253" y="50915"/>
                </a:lnTo>
                <a:lnTo>
                  <a:pt x="145718" y="39364"/>
                </a:lnTo>
                <a:lnTo>
                  <a:pt x="143451" y="26635"/>
                </a:lnTo>
                <a:lnTo>
                  <a:pt x="139406" y="16330"/>
                </a:lnTo>
                <a:lnTo>
                  <a:pt x="134753" y="9677"/>
                </a:lnTo>
                <a:lnTo>
                  <a:pt x="124371" y="2419"/>
                </a:lnTo>
                <a:lnTo>
                  <a:pt x="110735" y="0"/>
                </a:lnTo>
                <a:lnTo>
                  <a:pt x="110492" y="0"/>
                </a:lnTo>
                <a:lnTo>
                  <a:pt x="97428" y="2640"/>
                </a:lnTo>
                <a:lnTo>
                  <a:pt x="87358" y="10389"/>
                </a:lnTo>
                <a:lnTo>
                  <a:pt x="80282" y="23247"/>
                </a:lnTo>
                <a:lnTo>
                  <a:pt x="78964" y="27349"/>
                </a:lnTo>
                <a:lnTo>
                  <a:pt x="76583" y="39368"/>
                </a:lnTo>
                <a:close/>
              </a:path>
              <a:path w="232812" h="104897">
                <a:moveTo>
                  <a:pt x="190519" y="102116"/>
                </a:moveTo>
                <a:lnTo>
                  <a:pt x="192706" y="91657"/>
                </a:lnTo>
                <a:lnTo>
                  <a:pt x="194489" y="84074"/>
                </a:lnTo>
                <a:lnTo>
                  <a:pt x="195868" y="79368"/>
                </a:lnTo>
                <a:lnTo>
                  <a:pt x="199949" y="67482"/>
                </a:lnTo>
                <a:lnTo>
                  <a:pt x="205283" y="55051"/>
                </a:lnTo>
                <a:lnTo>
                  <a:pt x="206999" y="51414"/>
                </a:lnTo>
                <a:lnTo>
                  <a:pt x="213007" y="40121"/>
                </a:lnTo>
                <a:lnTo>
                  <a:pt x="219725" y="29522"/>
                </a:lnTo>
                <a:lnTo>
                  <a:pt x="225169" y="21630"/>
                </a:lnTo>
                <a:lnTo>
                  <a:pt x="229531" y="16092"/>
                </a:lnTo>
                <a:lnTo>
                  <a:pt x="232812" y="12907"/>
                </a:lnTo>
                <a:lnTo>
                  <a:pt x="232812" y="1711"/>
                </a:lnTo>
                <a:lnTo>
                  <a:pt x="161777" y="1711"/>
                </a:lnTo>
                <a:lnTo>
                  <a:pt x="161777" y="14618"/>
                </a:lnTo>
                <a:lnTo>
                  <a:pt x="218263" y="14618"/>
                </a:lnTo>
                <a:lnTo>
                  <a:pt x="212094" y="22171"/>
                </a:lnTo>
                <a:lnTo>
                  <a:pt x="204783" y="32465"/>
                </a:lnTo>
                <a:lnTo>
                  <a:pt x="197723" y="43927"/>
                </a:lnTo>
                <a:lnTo>
                  <a:pt x="192127" y="54395"/>
                </a:lnTo>
                <a:lnTo>
                  <a:pt x="186705" y="66289"/>
                </a:lnTo>
                <a:lnTo>
                  <a:pt x="182264" y="78207"/>
                </a:lnTo>
                <a:lnTo>
                  <a:pt x="178804" y="90150"/>
                </a:lnTo>
                <a:lnTo>
                  <a:pt x="176327" y="102116"/>
                </a:lnTo>
                <a:lnTo>
                  <a:pt x="190519" y="102116"/>
                </a:lnTo>
                <a:close/>
              </a:path>
              <a:path w="232812" h="104897">
                <a:moveTo>
                  <a:pt x="24034" y="29807"/>
                </a:moveTo>
                <a:lnTo>
                  <a:pt x="24034" y="102116"/>
                </a:lnTo>
                <a:lnTo>
                  <a:pt x="37728" y="102116"/>
                </a:lnTo>
                <a:lnTo>
                  <a:pt x="37728" y="427"/>
                </a:lnTo>
                <a:lnTo>
                  <a:pt x="27600" y="427"/>
                </a:lnTo>
                <a:lnTo>
                  <a:pt x="25794" y="8319"/>
                </a:lnTo>
                <a:lnTo>
                  <a:pt x="23059" y="13323"/>
                </a:lnTo>
                <a:lnTo>
                  <a:pt x="19399" y="15438"/>
                </a:lnTo>
                <a:lnTo>
                  <a:pt x="15737" y="17554"/>
                </a:lnTo>
                <a:lnTo>
                  <a:pt x="9271" y="19063"/>
                </a:lnTo>
                <a:lnTo>
                  <a:pt x="0" y="19966"/>
                </a:lnTo>
                <a:lnTo>
                  <a:pt x="0" y="29807"/>
                </a:lnTo>
                <a:lnTo>
                  <a:pt x="24034" y="29807"/>
                </a:lnTo>
                <a:close/>
              </a:path>
              <a:path w="232812" h="104897">
                <a:moveTo>
                  <a:pt x="117249" y="93202"/>
                </a:moveTo>
                <a:lnTo>
                  <a:pt x="110593" y="93202"/>
                </a:lnTo>
                <a:lnTo>
                  <a:pt x="110664" y="104897"/>
                </a:lnTo>
                <a:lnTo>
                  <a:pt x="121199" y="103363"/>
                </a:lnTo>
                <a:lnTo>
                  <a:pt x="122551" y="90255"/>
                </a:lnTo>
                <a:lnTo>
                  <a:pt x="117249" y="932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170858" y="2692317"/>
            <a:ext cx="210285" cy="92682"/>
          </a:xfrm>
          <a:custGeom>
            <a:avLst/>
            <a:gdLst/>
            <a:ahLst/>
            <a:cxnLst/>
            <a:rect l="l" t="t" r="r" b="b"/>
            <a:pathLst>
              <a:path w="231314" h="105040">
                <a:moveTo>
                  <a:pt x="175186" y="33658"/>
                </a:moveTo>
                <a:lnTo>
                  <a:pt x="175423" y="27858"/>
                </a:lnTo>
                <a:lnTo>
                  <a:pt x="176445" y="23389"/>
                </a:lnTo>
                <a:lnTo>
                  <a:pt x="178252" y="20252"/>
                </a:lnTo>
                <a:lnTo>
                  <a:pt x="181533" y="14547"/>
                </a:lnTo>
                <a:lnTo>
                  <a:pt x="187453" y="11694"/>
                </a:lnTo>
                <a:lnTo>
                  <a:pt x="200813" y="11694"/>
                </a:lnTo>
                <a:lnTo>
                  <a:pt x="205021" y="13073"/>
                </a:lnTo>
                <a:lnTo>
                  <a:pt x="208634" y="15830"/>
                </a:lnTo>
                <a:lnTo>
                  <a:pt x="212248" y="18588"/>
                </a:lnTo>
                <a:lnTo>
                  <a:pt x="214055" y="22510"/>
                </a:lnTo>
                <a:lnTo>
                  <a:pt x="214055" y="34442"/>
                </a:lnTo>
                <a:lnTo>
                  <a:pt x="211345" y="39196"/>
                </a:lnTo>
                <a:lnTo>
                  <a:pt x="205924" y="41859"/>
                </a:lnTo>
                <a:lnTo>
                  <a:pt x="202834" y="43380"/>
                </a:lnTo>
                <a:lnTo>
                  <a:pt x="198887" y="44141"/>
                </a:lnTo>
                <a:lnTo>
                  <a:pt x="190258" y="44022"/>
                </a:lnTo>
                <a:lnTo>
                  <a:pt x="187809" y="43784"/>
                </a:lnTo>
                <a:lnTo>
                  <a:pt x="187809" y="55122"/>
                </a:lnTo>
                <a:lnTo>
                  <a:pt x="193087" y="54980"/>
                </a:lnTo>
                <a:lnTo>
                  <a:pt x="200742" y="54980"/>
                </a:lnTo>
                <a:lnTo>
                  <a:pt x="206721" y="56383"/>
                </a:lnTo>
                <a:lnTo>
                  <a:pt x="211024" y="59187"/>
                </a:lnTo>
                <a:lnTo>
                  <a:pt x="215327" y="61992"/>
                </a:lnTo>
                <a:lnTo>
                  <a:pt x="217478" y="66912"/>
                </a:lnTo>
                <a:lnTo>
                  <a:pt x="217478" y="79653"/>
                </a:lnTo>
                <a:lnTo>
                  <a:pt x="215434" y="84313"/>
                </a:lnTo>
                <a:lnTo>
                  <a:pt x="211345" y="87926"/>
                </a:lnTo>
                <a:lnTo>
                  <a:pt x="207255" y="91538"/>
                </a:lnTo>
                <a:lnTo>
                  <a:pt x="201835" y="93345"/>
                </a:lnTo>
                <a:lnTo>
                  <a:pt x="186383" y="93345"/>
                </a:lnTo>
                <a:lnTo>
                  <a:pt x="180368" y="90659"/>
                </a:lnTo>
                <a:lnTo>
                  <a:pt x="177040" y="85287"/>
                </a:lnTo>
                <a:lnTo>
                  <a:pt x="175138" y="82292"/>
                </a:lnTo>
                <a:lnTo>
                  <a:pt x="173902" y="77490"/>
                </a:lnTo>
                <a:lnTo>
                  <a:pt x="173331" y="70882"/>
                </a:lnTo>
                <a:lnTo>
                  <a:pt x="159923" y="70882"/>
                </a:lnTo>
                <a:lnTo>
                  <a:pt x="161988" y="84137"/>
                </a:lnTo>
                <a:lnTo>
                  <a:pt x="168089" y="95092"/>
                </a:lnTo>
                <a:lnTo>
                  <a:pt x="169751" y="96913"/>
                </a:lnTo>
                <a:lnTo>
                  <a:pt x="180029" y="103008"/>
                </a:lnTo>
                <a:lnTo>
                  <a:pt x="194371" y="105040"/>
                </a:lnTo>
                <a:lnTo>
                  <a:pt x="198458" y="104910"/>
                </a:lnTo>
                <a:lnTo>
                  <a:pt x="211636" y="102161"/>
                </a:lnTo>
                <a:lnTo>
                  <a:pt x="221686" y="95841"/>
                </a:lnTo>
                <a:lnTo>
                  <a:pt x="228961" y="85152"/>
                </a:lnTo>
                <a:lnTo>
                  <a:pt x="231314" y="72023"/>
                </a:lnTo>
                <a:lnTo>
                  <a:pt x="231314" y="65938"/>
                </a:lnTo>
                <a:lnTo>
                  <a:pt x="229805" y="60792"/>
                </a:lnTo>
                <a:lnTo>
                  <a:pt x="226786" y="56585"/>
                </a:lnTo>
                <a:lnTo>
                  <a:pt x="223766" y="52377"/>
                </a:lnTo>
                <a:lnTo>
                  <a:pt x="219570" y="49536"/>
                </a:lnTo>
                <a:lnTo>
                  <a:pt x="214197" y="48063"/>
                </a:lnTo>
                <a:lnTo>
                  <a:pt x="217525" y="46684"/>
                </a:lnTo>
                <a:lnTo>
                  <a:pt x="220236" y="44782"/>
                </a:lnTo>
                <a:lnTo>
                  <a:pt x="222328" y="42358"/>
                </a:lnTo>
                <a:lnTo>
                  <a:pt x="225704" y="38460"/>
                </a:lnTo>
                <a:lnTo>
                  <a:pt x="227392" y="33373"/>
                </a:lnTo>
                <a:lnTo>
                  <a:pt x="227392" y="18302"/>
                </a:lnTo>
                <a:lnTo>
                  <a:pt x="224539" y="11587"/>
                </a:lnTo>
                <a:lnTo>
                  <a:pt x="218833" y="6953"/>
                </a:lnTo>
                <a:lnTo>
                  <a:pt x="213128" y="2317"/>
                </a:lnTo>
                <a:lnTo>
                  <a:pt x="205068" y="0"/>
                </a:lnTo>
                <a:lnTo>
                  <a:pt x="194656" y="0"/>
                </a:lnTo>
                <a:lnTo>
                  <a:pt x="187844" y="474"/>
                </a:lnTo>
                <a:lnTo>
                  <a:pt x="175459" y="4985"/>
                </a:lnTo>
                <a:lnTo>
                  <a:pt x="167055" y="14262"/>
                </a:lnTo>
                <a:lnTo>
                  <a:pt x="164012" y="19586"/>
                </a:lnTo>
                <a:lnTo>
                  <a:pt x="162490" y="26052"/>
                </a:lnTo>
                <a:lnTo>
                  <a:pt x="162490" y="33658"/>
                </a:lnTo>
                <a:lnTo>
                  <a:pt x="175186" y="33658"/>
                </a:lnTo>
                <a:close/>
              </a:path>
              <a:path w="231314" h="105040">
                <a:moveTo>
                  <a:pt x="24034" y="29950"/>
                </a:moveTo>
                <a:lnTo>
                  <a:pt x="24034" y="102259"/>
                </a:lnTo>
                <a:lnTo>
                  <a:pt x="37727" y="102259"/>
                </a:lnTo>
                <a:lnTo>
                  <a:pt x="37727" y="570"/>
                </a:lnTo>
                <a:lnTo>
                  <a:pt x="27600" y="570"/>
                </a:lnTo>
                <a:lnTo>
                  <a:pt x="25794" y="8462"/>
                </a:lnTo>
                <a:lnTo>
                  <a:pt x="23059" y="13465"/>
                </a:lnTo>
                <a:lnTo>
                  <a:pt x="19399" y="15581"/>
                </a:lnTo>
                <a:lnTo>
                  <a:pt x="15737" y="17696"/>
                </a:lnTo>
                <a:lnTo>
                  <a:pt x="9271" y="19206"/>
                </a:lnTo>
                <a:lnTo>
                  <a:pt x="0" y="20109"/>
                </a:lnTo>
                <a:lnTo>
                  <a:pt x="0" y="29950"/>
                </a:lnTo>
                <a:lnTo>
                  <a:pt x="24034" y="29950"/>
                </a:lnTo>
                <a:close/>
              </a:path>
              <a:path w="231314" h="105040">
                <a:moveTo>
                  <a:pt x="109238" y="29950"/>
                </a:moveTo>
                <a:lnTo>
                  <a:pt x="109238" y="102259"/>
                </a:lnTo>
                <a:lnTo>
                  <a:pt x="122931" y="102259"/>
                </a:lnTo>
                <a:lnTo>
                  <a:pt x="122931" y="570"/>
                </a:lnTo>
                <a:lnTo>
                  <a:pt x="112804" y="570"/>
                </a:lnTo>
                <a:lnTo>
                  <a:pt x="110997" y="8462"/>
                </a:lnTo>
                <a:lnTo>
                  <a:pt x="108263" y="13465"/>
                </a:lnTo>
                <a:lnTo>
                  <a:pt x="104602" y="15581"/>
                </a:lnTo>
                <a:lnTo>
                  <a:pt x="100941" y="17696"/>
                </a:lnTo>
                <a:lnTo>
                  <a:pt x="94475" y="19206"/>
                </a:lnTo>
                <a:lnTo>
                  <a:pt x="85203" y="20109"/>
                </a:lnTo>
                <a:lnTo>
                  <a:pt x="85203" y="29950"/>
                </a:lnTo>
                <a:lnTo>
                  <a:pt x="109238" y="299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4967568" y="2692821"/>
            <a:ext cx="209702" cy="90229"/>
          </a:xfrm>
          <a:custGeom>
            <a:avLst/>
            <a:gdLst/>
            <a:ahLst/>
            <a:cxnLst/>
            <a:rect l="l" t="t" r="r" b="b"/>
            <a:pathLst>
              <a:path w="230672" h="102259">
                <a:moveTo>
                  <a:pt x="109238" y="29379"/>
                </a:moveTo>
                <a:lnTo>
                  <a:pt x="109238" y="101688"/>
                </a:lnTo>
                <a:lnTo>
                  <a:pt x="122931" y="101688"/>
                </a:lnTo>
                <a:lnTo>
                  <a:pt x="122931" y="0"/>
                </a:lnTo>
                <a:lnTo>
                  <a:pt x="112804" y="0"/>
                </a:lnTo>
                <a:lnTo>
                  <a:pt x="110997" y="7891"/>
                </a:lnTo>
                <a:lnTo>
                  <a:pt x="108263" y="12895"/>
                </a:lnTo>
                <a:lnTo>
                  <a:pt x="104602" y="15010"/>
                </a:lnTo>
                <a:lnTo>
                  <a:pt x="100941" y="17126"/>
                </a:lnTo>
                <a:lnTo>
                  <a:pt x="94475" y="18635"/>
                </a:lnTo>
                <a:lnTo>
                  <a:pt x="85203" y="19539"/>
                </a:lnTo>
                <a:lnTo>
                  <a:pt x="85203" y="29379"/>
                </a:lnTo>
                <a:lnTo>
                  <a:pt x="109238" y="29379"/>
                </a:lnTo>
                <a:close/>
              </a:path>
              <a:path w="230672" h="102259">
                <a:moveTo>
                  <a:pt x="165438" y="91467"/>
                </a:moveTo>
                <a:lnTo>
                  <a:pt x="170621" y="96696"/>
                </a:lnTo>
                <a:lnTo>
                  <a:pt x="175804" y="101926"/>
                </a:lnTo>
                <a:lnTo>
                  <a:pt x="183387" y="104541"/>
                </a:lnTo>
                <a:lnTo>
                  <a:pt x="195251" y="104497"/>
                </a:lnTo>
                <a:lnTo>
                  <a:pt x="207824" y="101387"/>
                </a:lnTo>
                <a:lnTo>
                  <a:pt x="217753" y="93367"/>
                </a:lnTo>
                <a:lnTo>
                  <a:pt x="225038" y="80438"/>
                </a:lnTo>
                <a:lnTo>
                  <a:pt x="227473" y="73044"/>
                </a:lnTo>
                <a:lnTo>
                  <a:pt x="229872" y="60733"/>
                </a:lnTo>
                <a:lnTo>
                  <a:pt x="230672" y="47207"/>
                </a:lnTo>
                <a:lnTo>
                  <a:pt x="230630" y="44101"/>
                </a:lnTo>
                <a:lnTo>
                  <a:pt x="229261" y="30681"/>
                </a:lnTo>
                <a:lnTo>
                  <a:pt x="225965" y="19539"/>
                </a:lnTo>
                <a:lnTo>
                  <a:pt x="219383" y="9013"/>
                </a:lnTo>
                <a:lnTo>
                  <a:pt x="208918" y="1825"/>
                </a:lnTo>
                <a:lnTo>
                  <a:pt x="195155" y="-570"/>
                </a:lnTo>
                <a:lnTo>
                  <a:pt x="193037" y="-525"/>
                </a:lnTo>
                <a:lnTo>
                  <a:pt x="179818" y="2422"/>
                </a:lnTo>
                <a:lnTo>
                  <a:pt x="170122" y="9983"/>
                </a:lnTo>
                <a:lnTo>
                  <a:pt x="163677" y="21607"/>
                </a:lnTo>
                <a:lnTo>
                  <a:pt x="161634" y="34442"/>
                </a:lnTo>
                <a:lnTo>
                  <a:pt x="161634" y="44093"/>
                </a:lnTo>
                <a:lnTo>
                  <a:pt x="164499" y="51985"/>
                </a:lnTo>
                <a:lnTo>
                  <a:pt x="170229" y="58118"/>
                </a:lnTo>
                <a:lnTo>
                  <a:pt x="174972" y="40956"/>
                </a:lnTo>
                <a:lnTo>
                  <a:pt x="174972" y="27264"/>
                </a:lnTo>
                <a:lnTo>
                  <a:pt x="176814" y="21642"/>
                </a:lnTo>
                <a:lnTo>
                  <a:pt x="180498" y="17435"/>
                </a:lnTo>
                <a:lnTo>
                  <a:pt x="184184" y="13228"/>
                </a:lnTo>
                <a:lnTo>
                  <a:pt x="189164" y="11124"/>
                </a:lnTo>
                <a:lnTo>
                  <a:pt x="201289" y="11124"/>
                </a:lnTo>
                <a:lnTo>
                  <a:pt x="206102" y="12966"/>
                </a:lnTo>
                <a:lnTo>
                  <a:pt x="209883" y="16651"/>
                </a:lnTo>
                <a:lnTo>
                  <a:pt x="213663" y="20335"/>
                </a:lnTo>
                <a:lnTo>
                  <a:pt x="215553" y="25933"/>
                </a:lnTo>
                <a:lnTo>
                  <a:pt x="215553" y="41811"/>
                </a:lnTo>
                <a:lnTo>
                  <a:pt x="213448" y="47671"/>
                </a:lnTo>
                <a:lnTo>
                  <a:pt x="209241" y="51022"/>
                </a:lnTo>
                <a:lnTo>
                  <a:pt x="205033" y="54374"/>
                </a:lnTo>
                <a:lnTo>
                  <a:pt x="200385" y="56050"/>
                </a:lnTo>
                <a:lnTo>
                  <a:pt x="188213" y="56050"/>
                </a:lnTo>
                <a:lnTo>
                  <a:pt x="183054" y="54089"/>
                </a:lnTo>
                <a:lnTo>
                  <a:pt x="183744" y="67317"/>
                </a:lnTo>
                <a:lnTo>
                  <a:pt x="198435" y="67317"/>
                </a:lnTo>
                <a:lnTo>
                  <a:pt x="202965" y="66402"/>
                </a:lnTo>
                <a:lnTo>
                  <a:pt x="207173" y="64571"/>
                </a:lnTo>
                <a:lnTo>
                  <a:pt x="211380" y="62741"/>
                </a:lnTo>
                <a:lnTo>
                  <a:pt x="214910" y="59567"/>
                </a:lnTo>
                <a:lnTo>
                  <a:pt x="217763" y="55051"/>
                </a:lnTo>
                <a:lnTo>
                  <a:pt x="216406" y="64508"/>
                </a:lnTo>
                <a:lnTo>
                  <a:pt x="213063" y="77761"/>
                </a:lnTo>
                <a:lnTo>
                  <a:pt x="208563" y="86179"/>
                </a:lnTo>
                <a:lnTo>
                  <a:pt x="204236" y="91289"/>
                </a:lnTo>
                <a:lnTo>
                  <a:pt x="199006" y="93844"/>
                </a:lnTo>
                <a:lnTo>
                  <a:pt x="189592" y="93844"/>
                </a:lnTo>
                <a:lnTo>
                  <a:pt x="186644" y="93131"/>
                </a:lnTo>
                <a:lnTo>
                  <a:pt x="184029" y="91705"/>
                </a:lnTo>
                <a:lnTo>
                  <a:pt x="178941" y="88995"/>
                </a:lnTo>
                <a:lnTo>
                  <a:pt x="176208" y="84098"/>
                </a:lnTo>
                <a:lnTo>
                  <a:pt x="175827" y="77015"/>
                </a:lnTo>
                <a:lnTo>
                  <a:pt x="162847" y="77015"/>
                </a:lnTo>
                <a:lnTo>
                  <a:pt x="162847" y="84906"/>
                </a:lnTo>
                <a:lnTo>
                  <a:pt x="165438" y="91467"/>
                </a:lnTo>
                <a:close/>
              </a:path>
              <a:path w="230672" h="102259">
                <a:moveTo>
                  <a:pt x="183054" y="54089"/>
                </a:moveTo>
                <a:lnTo>
                  <a:pt x="179821" y="50166"/>
                </a:lnTo>
                <a:lnTo>
                  <a:pt x="176588" y="46244"/>
                </a:lnTo>
                <a:lnTo>
                  <a:pt x="174972" y="40956"/>
                </a:lnTo>
                <a:lnTo>
                  <a:pt x="170229" y="58118"/>
                </a:lnTo>
                <a:lnTo>
                  <a:pt x="175958" y="64251"/>
                </a:lnTo>
                <a:lnTo>
                  <a:pt x="183744" y="67317"/>
                </a:lnTo>
                <a:lnTo>
                  <a:pt x="183054" y="54089"/>
                </a:lnTo>
                <a:close/>
              </a:path>
              <a:path w="230672" h="102259">
                <a:moveTo>
                  <a:pt x="24034" y="29379"/>
                </a:moveTo>
                <a:lnTo>
                  <a:pt x="24034" y="101688"/>
                </a:lnTo>
                <a:lnTo>
                  <a:pt x="37727" y="101688"/>
                </a:lnTo>
                <a:lnTo>
                  <a:pt x="37727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59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5764279" y="2692065"/>
            <a:ext cx="210869" cy="92808"/>
          </a:xfrm>
          <a:custGeom>
            <a:avLst/>
            <a:gdLst/>
            <a:ahLst/>
            <a:cxnLst/>
            <a:rect l="l" t="t" r="r" b="b"/>
            <a:pathLst>
              <a:path w="231956" h="105182">
                <a:moveTo>
                  <a:pt x="213081" y="101986"/>
                </a:moveTo>
                <a:lnTo>
                  <a:pt x="222899" y="94450"/>
                </a:lnTo>
                <a:lnTo>
                  <a:pt x="223475" y="93752"/>
                </a:lnTo>
                <a:lnTo>
                  <a:pt x="229836" y="82525"/>
                </a:lnTo>
                <a:lnTo>
                  <a:pt x="231956" y="69813"/>
                </a:lnTo>
                <a:lnTo>
                  <a:pt x="231946" y="68756"/>
                </a:lnTo>
                <a:lnTo>
                  <a:pt x="229408" y="55170"/>
                </a:lnTo>
                <a:lnTo>
                  <a:pt x="222399" y="45353"/>
                </a:lnTo>
                <a:lnTo>
                  <a:pt x="216028" y="39886"/>
                </a:lnTo>
                <a:lnTo>
                  <a:pt x="208563" y="37152"/>
                </a:lnTo>
                <a:lnTo>
                  <a:pt x="194965" y="37152"/>
                </a:lnTo>
                <a:lnTo>
                  <a:pt x="190400" y="38103"/>
                </a:lnTo>
                <a:lnTo>
                  <a:pt x="186311" y="40005"/>
                </a:lnTo>
                <a:lnTo>
                  <a:pt x="181842" y="42144"/>
                </a:lnTo>
                <a:lnTo>
                  <a:pt x="178133" y="45377"/>
                </a:lnTo>
                <a:lnTo>
                  <a:pt x="175186" y="49703"/>
                </a:lnTo>
                <a:lnTo>
                  <a:pt x="176825" y="63513"/>
                </a:lnTo>
                <a:lnTo>
                  <a:pt x="178906" y="57999"/>
                </a:lnTo>
                <a:lnTo>
                  <a:pt x="183066" y="54338"/>
                </a:lnTo>
                <a:lnTo>
                  <a:pt x="187227" y="50677"/>
                </a:lnTo>
                <a:lnTo>
                  <a:pt x="192064" y="48847"/>
                </a:lnTo>
                <a:lnTo>
                  <a:pt x="205473" y="48847"/>
                </a:lnTo>
                <a:lnTo>
                  <a:pt x="210917" y="51213"/>
                </a:lnTo>
                <a:lnTo>
                  <a:pt x="213912" y="55943"/>
                </a:lnTo>
                <a:lnTo>
                  <a:pt x="216908" y="60673"/>
                </a:lnTo>
                <a:lnTo>
                  <a:pt x="218405" y="65653"/>
                </a:lnTo>
                <a:lnTo>
                  <a:pt x="218405" y="77062"/>
                </a:lnTo>
                <a:lnTo>
                  <a:pt x="216729" y="82422"/>
                </a:lnTo>
                <a:lnTo>
                  <a:pt x="213377" y="86963"/>
                </a:lnTo>
                <a:lnTo>
                  <a:pt x="210025" y="91503"/>
                </a:lnTo>
                <a:lnTo>
                  <a:pt x="204973" y="93773"/>
                </a:lnTo>
                <a:lnTo>
                  <a:pt x="191517" y="93773"/>
                </a:lnTo>
                <a:lnTo>
                  <a:pt x="186276" y="91574"/>
                </a:lnTo>
                <a:lnTo>
                  <a:pt x="182496" y="87176"/>
                </a:lnTo>
                <a:lnTo>
                  <a:pt x="178715" y="82779"/>
                </a:lnTo>
                <a:lnTo>
                  <a:pt x="176825" y="77348"/>
                </a:lnTo>
                <a:lnTo>
                  <a:pt x="173604" y="95581"/>
                </a:lnTo>
                <a:lnTo>
                  <a:pt x="184476" y="102782"/>
                </a:lnTo>
                <a:lnTo>
                  <a:pt x="197080" y="105182"/>
                </a:lnTo>
                <a:lnTo>
                  <a:pt x="200085" y="105092"/>
                </a:lnTo>
                <a:lnTo>
                  <a:pt x="213081" y="101986"/>
                </a:lnTo>
                <a:close/>
              </a:path>
              <a:path w="231956" h="105182">
                <a:moveTo>
                  <a:pt x="24034" y="30235"/>
                </a:moveTo>
                <a:lnTo>
                  <a:pt x="24034" y="102544"/>
                </a:lnTo>
                <a:lnTo>
                  <a:pt x="37727" y="102544"/>
                </a:lnTo>
                <a:lnTo>
                  <a:pt x="37727" y="855"/>
                </a:lnTo>
                <a:lnTo>
                  <a:pt x="27600" y="855"/>
                </a:lnTo>
                <a:lnTo>
                  <a:pt x="25794" y="8747"/>
                </a:lnTo>
                <a:lnTo>
                  <a:pt x="23059" y="13750"/>
                </a:lnTo>
                <a:lnTo>
                  <a:pt x="19399" y="15866"/>
                </a:lnTo>
                <a:lnTo>
                  <a:pt x="15737" y="17982"/>
                </a:lnTo>
                <a:lnTo>
                  <a:pt x="9271" y="19491"/>
                </a:lnTo>
                <a:lnTo>
                  <a:pt x="0" y="20394"/>
                </a:lnTo>
                <a:lnTo>
                  <a:pt x="0" y="30235"/>
                </a:lnTo>
                <a:lnTo>
                  <a:pt x="24034" y="30235"/>
                </a:lnTo>
                <a:close/>
              </a:path>
              <a:path w="231956" h="105182">
                <a:moveTo>
                  <a:pt x="90124" y="90422"/>
                </a:moveTo>
                <a:lnTo>
                  <a:pt x="91361" y="85382"/>
                </a:lnTo>
                <a:lnTo>
                  <a:pt x="94356" y="80794"/>
                </a:lnTo>
                <a:lnTo>
                  <a:pt x="99111" y="76658"/>
                </a:lnTo>
                <a:lnTo>
                  <a:pt x="101773" y="74329"/>
                </a:lnTo>
                <a:lnTo>
                  <a:pt x="105434" y="71881"/>
                </a:lnTo>
                <a:lnTo>
                  <a:pt x="110094" y="69313"/>
                </a:lnTo>
                <a:lnTo>
                  <a:pt x="119864" y="63894"/>
                </a:lnTo>
                <a:lnTo>
                  <a:pt x="128470" y="59092"/>
                </a:lnTo>
                <a:lnTo>
                  <a:pt x="134438" y="55004"/>
                </a:lnTo>
                <a:lnTo>
                  <a:pt x="137766" y="51628"/>
                </a:lnTo>
                <a:lnTo>
                  <a:pt x="143519" y="45828"/>
                </a:lnTo>
                <a:lnTo>
                  <a:pt x="146396" y="38840"/>
                </a:lnTo>
                <a:lnTo>
                  <a:pt x="146396" y="22914"/>
                </a:lnTo>
                <a:lnTo>
                  <a:pt x="143698" y="15878"/>
                </a:lnTo>
                <a:lnTo>
                  <a:pt x="138301" y="9555"/>
                </a:lnTo>
                <a:lnTo>
                  <a:pt x="126923" y="2118"/>
                </a:lnTo>
                <a:lnTo>
                  <a:pt x="112662" y="71"/>
                </a:lnTo>
                <a:lnTo>
                  <a:pt x="103632" y="854"/>
                </a:lnTo>
                <a:lnTo>
                  <a:pt x="91526" y="5679"/>
                </a:lnTo>
                <a:lnTo>
                  <a:pt x="83206" y="14904"/>
                </a:lnTo>
                <a:lnTo>
                  <a:pt x="80068" y="20513"/>
                </a:lnTo>
                <a:lnTo>
                  <a:pt x="78428" y="27763"/>
                </a:lnTo>
                <a:lnTo>
                  <a:pt x="78285" y="36653"/>
                </a:lnTo>
                <a:lnTo>
                  <a:pt x="91336" y="36653"/>
                </a:lnTo>
                <a:lnTo>
                  <a:pt x="91527" y="30330"/>
                </a:lnTo>
                <a:lnTo>
                  <a:pt x="92525" y="25386"/>
                </a:lnTo>
                <a:lnTo>
                  <a:pt x="94332" y="21821"/>
                </a:lnTo>
                <a:lnTo>
                  <a:pt x="97708" y="15165"/>
                </a:lnTo>
                <a:lnTo>
                  <a:pt x="103794" y="11837"/>
                </a:lnTo>
                <a:lnTo>
                  <a:pt x="118534" y="11837"/>
                </a:lnTo>
                <a:lnTo>
                  <a:pt x="123288" y="13584"/>
                </a:lnTo>
                <a:lnTo>
                  <a:pt x="126854" y="17078"/>
                </a:lnTo>
                <a:lnTo>
                  <a:pt x="130420" y="20573"/>
                </a:lnTo>
                <a:lnTo>
                  <a:pt x="132203" y="25291"/>
                </a:lnTo>
                <a:lnTo>
                  <a:pt x="132203" y="36320"/>
                </a:lnTo>
                <a:lnTo>
                  <a:pt x="130253" y="40837"/>
                </a:lnTo>
                <a:lnTo>
                  <a:pt x="126355" y="44783"/>
                </a:lnTo>
                <a:lnTo>
                  <a:pt x="123882" y="47302"/>
                </a:lnTo>
                <a:lnTo>
                  <a:pt x="119579" y="50345"/>
                </a:lnTo>
                <a:lnTo>
                  <a:pt x="113446" y="53911"/>
                </a:lnTo>
                <a:lnTo>
                  <a:pt x="99753" y="61826"/>
                </a:lnTo>
                <a:lnTo>
                  <a:pt x="99487" y="61980"/>
                </a:lnTo>
                <a:lnTo>
                  <a:pt x="88154" y="70344"/>
                </a:lnTo>
                <a:lnTo>
                  <a:pt x="81245" y="79582"/>
                </a:lnTo>
                <a:lnTo>
                  <a:pt x="78083" y="86095"/>
                </a:lnTo>
                <a:lnTo>
                  <a:pt x="76264" y="93749"/>
                </a:lnTo>
                <a:lnTo>
                  <a:pt x="75789" y="102544"/>
                </a:lnTo>
                <a:lnTo>
                  <a:pt x="145896" y="102544"/>
                </a:lnTo>
                <a:lnTo>
                  <a:pt x="145896" y="90422"/>
                </a:lnTo>
                <a:lnTo>
                  <a:pt x="90124" y="90422"/>
                </a:lnTo>
                <a:close/>
              </a:path>
              <a:path w="231956" h="105182">
                <a:moveTo>
                  <a:pt x="175186" y="49703"/>
                </a:moveTo>
                <a:lnTo>
                  <a:pt x="175480" y="44868"/>
                </a:lnTo>
                <a:lnTo>
                  <a:pt x="177808" y="31432"/>
                </a:lnTo>
                <a:lnTo>
                  <a:pt x="182246" y="21214"/>
                </a:lnTo>
                <a:lnTo>
                  <a:pt x="186478" y="14582"/>
                </a:lnTo>
                <a:lnTo>
                  <a:pt x="192183" y="11267"/>
                </a:lnTo>
                <a:lnTo>
                  <a:pt x="205639" y="11267"/>
                </a:lnTo>
                <a:lnTo>
                  <a:pt x="210322" y="13406"/>
                </a:lnTo>
                <a:lnTo>
                  <a:pt x="213413" y="17684"/>
                </a:lnTo>
                <a:lnTo>
                  <a:pt x="215077" y="19966"/>
                </a:lnTo>
                <a:lnTo>
                  <a:pt x="216289" y="23128"/>
                </a:lnTo>
                <a:lnTo>
                  <a:pt x="217050" y="27169"/>
                </a:lnTo>
                <a:lnTo>
                  <a:pt x="229745" y="27169"/>
                </a:lnTo>
                <a:lnTo>
                  <a:pt x="229745" y="20894"/>
                </a:lnTo>
                <a:lnTo>
                  <a:pt x="227499" y="14796"/>
                </a:lnTo>
                <a:lnTo>
                  <a:pt x="223005" y="8878"/>
                </a:lnTo>
                <a:lnTo>
                  <a:pt x="213646" y="2209"/>
                </a:lnTo>
                <a:lnTo>
                  <a:pt x="199149" y="0"/>
                </a:lnTo>
                <a:lnTo>
                  <a:pt x="195555" y="153"/>
                </a:lnTo>
                <a:lnTo>
                  <a:pt x="183098" y="3766"/>
                </a:lnTo>
                <a:lnTo>
                  <a:pt x="173432" y="12177"/>
                </a:lnTo>
                <a:lnTo>
                  <a:pt x="166556" y="25386"/>
                </a:lnTo>
                <a:lnTo>
                  <a:pt x="164728" y="31551"/>
                </a:lnTo>
                <a:lnTo>
                  <a:pt x="162622" y="43745"/>
                </a:lnTo>
                <a:lnTo>
                  <a:pt x="161920" y="57690"/>
                </a:lnTo>
                <a:lnTo>
                  <a:pt x="163073" y="73178"/>
                </a:lnTo>
                <a:lnTo>
                  <a:pt x="166544" y="85397"/>
                </a:lnTo>
                <a:lnTo>
                  <a:pt x="172333" y="94308"/>
                </a:lnTo>
                <a:lnTo>
                  <a:pt x="173604" y="95581"/>
                </a:lnTo>
                <a:lnTo>
                  <a:pt x="176825" y="77348"/>
                </a:lnTo>
                <a:lnTo>
                  <a:pt x="176825" y="63513"/>
                </a:lnTo>
                <a:lnTo>
                  <a:pt x="175186" y="497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560989" y="2692128"/>
            <a:ext cx="210545" cy="92871"/>
          </a:xfrm>
          <a:custGeom>
            <a:avLst/>
            <a:gdLst/>
            <a:ahLst/>
            <a:cxnLst/>
            <a:rect l="l" t="t" r="r" b="b"/>
            <a:pathLst>
              <a:path w="231599" h="105254">
                <a:moveTo>
                  <a:pt x="175328" y="90350"/>
                </a:moveTo>
                <a:lnTo>
                  <a:pt x="176564" y="85311"/>
                </a:lnTo>
                <a:lnTo>
                  <a:pt x="179560" y="80723"/>
                </a:lnTo>
                <a:lnTo>
                  <a:pt x="184314" y="76587"/>
                </a:lnTo>
                <a:lnTo>
                  <a:pt x="186977" y="74257"/>
                </a:lnTo>
                <a:lnTo>
                  <a:pt x="190638" y="71809"/>
                </a:lnTo>
                <a:lnTo>
                  <a:pt x="195298" y="69242"/>
                </a:lnTo>
                <a:lnTo>
                  <a:pt x="205069" y="63822"/>
                </a:lnTo>
                <a:lnTo>
                  <a:pt x="213674" y="59021"/>
                </a:lnTo>
                <a:lnTo>
                  <a:pt x="219642" y="54933"/>
                </a:lnTo>
                <a:lnTo>
                  <a:pt x="222970" y="51557"/>
                </a:lnTo>
                <a:lnTo>
                  <a:pt x="228723" y="45757"/>
                </a:lnTo>
                <a:lnTo>
                  <a:pt x="231599" y="38769"/>
                </a:lnTo>
                <a:lnTo>
                  <a:pt x="231599" y="22843"/>
                </a:lnTo>
                <a:lnTo>
                  <a:pt x="228901" y="15807"/>
                </a:lnTo>
                <a:lnTo>
                  <a:pt x="223504" y="9484"/>
                </a:lnTo>
                <a:lnTo>
                  <a:pt x="212127" y="2046"/>
                </a:lnTo>
                <a:lnTo>
                  <a:pt x="197865" y="0"/>
                </a:lnTo>
                <a:lnTo>
                  <a:pt x="188836" y="783"/>
                </a:lnTo>
                <a:lnTo>
                  <a:pt x="176730" y="5608"/>
                </a:lnTo>
                <a:lnTo>
                  <a:pt x="168410" y="14832"/>
                </a:lnTo>
                <a:lnTo>
                  <a:pt x="165272" y="20442"/>
                </a:lnTo>
                <a:lnTo>
                  <a:pt x="163632" y="27692"/>
                </a:lnTo>
                <a:lnTo>
                  <a:pt x="163489" y="36582"/>
                </a:lnTo>
                <a:lnTo>
                  <a:pt x="176540" y="36582"/>
                </a:lnTo>
                <a:lnTo>
                  <a:pt x="176731" y="30259"/>
                </a:lnTo>
                <a:lnTo>
                  <a:pt x="177729" y="25315"/>
                </a:lnTo>
                <a:lnTo>
                  <a:pt x="179536" y="21750"/>
                </a:lnTo>
                <a:lnTo>
                  <a:pt x="182911" y="15094"/>
                </a:lnTo>
                <a:lnTo>
                  <a:pt x="188997" y="11766"/>
                </a:lnTo>
                <a:lnTo>
                  <a:pt x="203737" y="11766"/>
                </a:lnTo>
                <a:lnTo>
                  <a:pt x="208492" y="13513"/>
                </a:lnTo>
                <a:lnTo>
                  <a:pt x="212058" y="17007"/>
                </a:lnTo>
                <a:lnTo>
                  <a:pt x="215624" y="20501"/>
                </a:lnTo>
                <a:lnTo>
                  <a:pt x="217407" y="25220"/>
                </a:lnTo>
                <a:lnTo>
                  <a:pt x="217407" y="36249"/>
                </a:lnTo>
                <a:lnTo>
                  <a:pt x="215458" y="40765"/>
                </a:lnTo>
                <a:lnTo>
                  <a:pt x="211559" y="44712"/>
                </a:lnTo>
                <a:lnTo>
                  <a:pt x="209086" y="47231"/>
                </a:lnTo>
                <a:lnTo>
                  <a:pt x="204783" y="50273"/>
                </a:lnTo>
                <a:lnTo>
                  <a:pt x="198650" y="53839"/>
                </a:lnTo>
                <a:lnTo>
                  <a:pt x="184956" y="61754"/>
                </a:lnTo>
                <a:lnTo>
                  <a:pt x="184691" y="61909"/>
                </a:lnTo>
                <a:lnTo>
                  <a:pt x="173358" y="70273"/>
                </a:lnTo>
                <a:lnTo>
                  <a:pt x="166449" y="79511"/>
                </a:lnTo>
                <a:lnTo>
                  <a:pt x="163287" y="86024"/>
                </a:lnTo>
                <a:lnTo>
                  <a:pt x="161468" y="93678"/>
                </a:lnTo>
                <a:lnTo>
                  <a:pt x="160993" y="102473"/>
                </a:lnTo>
                <a:lnTo>
                  <a:pt x="231100" y="102473"/>
                </a:lnTo>
                <a:lnTo>
                  <a:pt x="231100" y="90350"/>
                </a:lnTo>
                <a:lnTo>
                  <a:pt x="175328" y="90350"/>
                </a:lnTo>
                <a:close/>
              </a:path>
              <a:path w="231599" h="105254">
                <a:moveTo>
                  <a:pt x="24034" y="30164"/>
                </a:moveTo>
                <a:lnTo>
                  <a:pt x="24034" y="102473"/>
                </a:lnTo>
                <a:lnTo>
                  <a:pt x="37728" y="102473"/>
                </a:lnTo>
                <a:lnTo>
                  <a:pt x="37728" y="784"/>
                </a:lnTo>
                <a:lnTo>
                  <a:pt x="27600" y="784"/>
                </a:lnTo>
                <a:lnTo>
                  <a:pt x="25794" y="8676"/>
                </a:lnTo>
                <a:lnTo>
                  <a:pt x="23060" y="13679"/>
                </a:lnTo>
                <a:lnTo>
                  <a:pt x="19399" y="15795"/>
                </a:lnTo>
                <a:lnTo>
                  <a:pt x="15737" y="17910"/>
                </a:lnTo>
                <a:lnTo>
                  <a:pt x="9271" y="19420"/>
                </a:lnTo>
                <a:lnTo>
                  <a:pt x="0" y="20323"/>
                </a:lnTo>
                <a:lnTo>
                  <a:pt x="0" y="30164"/>
                </a:lnTo>
                <a:lnTo>
                  <a:pt x="24034" y="30164"/>
                </a:lnTo>
                <a:close/>
              </a:path>
              <a:path w="231599" h="105254">
                <a:moveTo>
                  <a:pt x="89982" y="33872"/>
                </a:moveTo>
                <a:lnTo>
                  <a:pt x="90219" y="28072"/>
                </a:lnTo>
                <a:lnTo>
                  <a:pt x="91242" y="23603"/>
                </a:lnTo>
                <a:lnTo>
                  <a:pt x="93048" y="20466"/>
                </a:lnTo>
                <a:lnTo>
                  <a:pt x="96329" y="14761"/>
                </a:lnTo>
                <a:lnTo>
                  <a:pt x="102249" y="11908"/>
                </a:lnTo>
                <a:lnTo>
                  <a:pt x="115609" y="11908"/>
                </a:lnTo>
                <a:lnTo>
                  <a:pt x="119817" y="13287"/>
                </a:lnTo>
                <a:lnTo>
                  <a:pt x="123430" y="16044"/>
                </a:lnTo>
                <a:lnTo>
                  <a:pt x="127044" y="18802"/>
                </a:lnTo>
                <a:lnTo>
                  <a:pt x="128851" y="22724"/>
                </a:lnTo>
                <a:lnTo>
                  <a:pt x="128851" y="34656"/>
                </a:lnTo>
                <a:lnTo>
                  <a:pt x="126141" y="39410"/>
                </a:lnTo>
                <a:lnTo>
                  <a:pt x="120721" y="42073"/>
                </a:lnTo>
                <a:lnTo>
                  <a:pt x="117630" y="43594"/>
                </a:lnTo>
                <a:lnTo>
                  <a:pt x="113684" y="44355"/>
                </a:lnTo>
                <a:lnTo>
                  <a:pt x="105054" y="44236"/>
                </a:lnTo>
                <a:lnTo>
                  <a:pt x="102605" y="43998"/>
                </a:lnTo>
                <a:lnTo>
                  <a:pt x="102605" y="55336"/>
                </a:lnTo>
                <a:lnTo>
                  <a:pt x="107883" y="55194"/>
                </a:lnTo>
                <a:lnTo>
                  <a:pt x="115538" y="55194"/>
                </a:lnTo>
                <a:lnTo>
                  <a:pt x="121517" y="56597"/>
                </a:lnTo>
                <a:lnTo>
                  <a:pt x="125820" y="59401"/>
                </a:lnTo>
                <a:lnTo>
                  <a:pt x="130123" y="62206"/>
                </a:lnTo>
                <a:lnTo>
                  <a:pt x="132274" y="67126"/>
                </a:lnTo>
                <a:lnTo>
                  <a:pt x="132274" y="79867"/>
                </a:lnTo>
                <a:lnTo>
                  <a:pt x="130230" y="84526"/>
                </a:lnTo>
                <a:lnTo>
                  <a:pt x="126141" y="88140"/>
                </a:lnTo>
                <a:lnTo>
                  <a:pt x="122051" y="91752"/>
                </a:lnTo>
                <a:lnTo>
                  <a:pt x="116632" y="93559"/>
                </a:lnTo>
                <a:lnTo>
                  <a:pt x="101179" y="93559"/>
                </a:lnTo>
                <a:lnTo>
                  <a:pt x="95164" y="90873"/>
                </a:lnTo>
                <a:lnTo>
                  <a:pt x="91836" y="85501"/>
                </a:lnTo>
                <a:lnTo>
                  <a:pt x="89934" y="82506"/>
                </a:lnTo>
                <a:lnTo>
                  <a:pt x="88698" y="77704"/>
                </a:lnTo>
                <a:lnTo>
                  <a:pt x="88127" y="71096"/>
                </a:lnTo>
                <a:lnTo>
                  <a:pt x="74719" y="71096"/>
                </a:lnTo>
                <a:lnTo>
                  <a:pt x="76784" y="84351"/>
                </a:lnTo>
                <a:lnTo>
                  <a:pt x="82885" y="95306"/>
                </a:lnTo>
                <a:lnTo>
                  <a:pt x="84547" y="97126"/>
                </a:lnTo>
                <a:lnTo>
                  <a:pt x="94825" y="103222"/>
                </a:lnTo>
                <a:lnTo>
                  <a:pt x="109167" y="105254"/>
                </a:lnTo>
                <a:lnTo>
                  <a:pt x="113254" y="105124"/>
                </a:lnTo>
                <a:lnTo>
                  <a:pt x="126433" y="102375"/>
                </a:lnTo>
                <a:lnTo>
                  <a:pt x="136482" y="96055"/>
                </a:lnTo>
                <a:lnTo>
                  <a:pt x="143757" y="85366"/>
                </a:lnTo>
                <a:lnTo>
                  <a:pt x="146110" y="72237"/>
                </a:lnTo>
                <a:lnTo>
                  <a:pt x="146110" y="66152"/>
                </a:lnTo>
                <a:lnTo>
                  <a:pt x="144601" y="61006"/>
                </a:lnTo>
                <a:lnTo>
                  <a:pt x="141582" y="56799"/>
                </a:lnTo>
                <a:lnTo>
                  <a:pt x="138563" y="52591"/>
                </a:lnTo>
                <a:lnTo>
                  <a:pt x="134367" y="49750"/>
                </a:lnTo>
                <a:lnTo>
                  <a:pt x="128994" y="48277"/>
                </a:lnTo>
                <a:lnTo>
                  <a:pt x="132322" y="46898"/>
                </a:lnTo>
                <a:lnTo>
                  <a:pt x="135032" y="44996"/>
                </a:lnTo>
                <a:lnTo>
                  <a:pt x="137124" y="42572"/>
                </a:lnTo>
                <a:lnTo>
                  <a:pt x="140500" y="38673"/>
                </a:lnTo>
                <a:lnTo>
                  <a:pt x="142188" y="33587"/>
                </a:lnTo>
                <a:lnTo>
                  <a:pt x="142188" y="18516"/>
                </a:lnTo>
                <a:lnTo>
                  <a:pt x="139335" y="11801"/>
                </a:lnTo>
                <a:lnTo>
                  <a:pt x="133630" y="7167"/>
                </a:lnTo>
                <a:lnTo>
                  <a:pt x="127924" y="2531"/>
                </a:lnTo>
                <a:lnTo>
                  <a:pt x="119865" y="213"/>
                </a:lnTo>
                <a:lnTo>
                  <a:pt x="109452" y="213"/>
                </a:lnTo>
                <a:lnTo>
                  <a:pt x="102640" y="688"/>
                </a:lnTo>
                <a:lnTo>
                  <a:pt x="90255" y="5199"/>
                </a:lnTo>
                <a:lnTo>
                  <a:pt x="81851" y="14475"/>
                </a:lnTo>
                <a:lnTo>
                  <a:pt x="78808" y="19800"/>
                </a:lnTo>
                <a:lnTo>
                  <a:pt x="77287" y="26265"/>
                </a:lnTo>
                <a:lnTo>
                  <a:pt x="77287" y="33872"/>
                </a:lnTo>
                <a:lnTo>
                  <a:pt x="89982" y="3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2205534" y="2864972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2205534" y="2892060"/>
            <a:ext cx="67624" cy="0"/>
          </a:xfrm>
          <a:custGeom>
            <a:avLst/>
            <a:gdLst/>
            <a:ahLst/>
            <a:cxnLst/>
            <a:rect l="l" t="t" r="r" b="b"/>
            <a:pathLst>
              <a:path w="74386">
                <a:moveTo>
                  <a:pt x="0" y="0"/>
                </a:moveTo>
                <a:lnTo>
                  <a:pt x="74386" y="0"/>
                </a:lnTo>
              </a:path>
            </a:pathLst>
          </a:custGeom>
          <a:ln w="134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2321571" y="2818977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2393516" y="2816460"/>
            <a:ext cx="84482" cy="97339"/>
          </a:xfrm>
          <a:custGeom>
            <a:avLst/>
            <a:gdLst/>
            <a:ahLst/>
            <a:cxnLst/>
            <a:rect l="l" t="t" r="r" b="b"/>
            <a:pathLst>
              <a:path w="92930" h="110317">
                <a:moveTo>
                  <a:pt x="18301" y="32733"/>
                </a:moveTo>
                <a:lnTo>
                  <a:pt x="23999" y="23211"/>
                </a:lnTo>
                <a:lnTo>
                  <a:pt x="25326" y="21777"/>
                </a:lnTo>
                <a:lnTo>
                  <a:pt x="35869" y="14697"/>
                </a:lnTo>
                <a:lnTo>
                  <a:pt x="48996" y="12336"/>
                </a:lnTo>
                <a:lnTo>
                  <a:pt x="57460" y="12336"/>
                </a:lnTo>
                <a:lnTo>
                  <a:pt x="64033" y="14309"/>
                </a:lnTo>
                <a:lnTo>
                  <a:pt x="68716" y="18255"/>
                </a:lnTo>
                <a:lnTo>
                  <a:pt x="73400" y="22201"/>
                </a:lnTo>
                <a:lnTo>
                  <a:pt x="76526" y="27549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2" y="6358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1"/>
                </a:lnTo>
                <a:lnTo>
                  <a:pt x="1240" y="40229"/>
                </a:lnTo>
                <a:lnTo>
                  <a:pt x="0" y="54125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6"/>
                </a:lnTo>
                <a:lnTo>
                  <a:pt x="16332" y="99264"/>
                </a:lnTo>
                <a:lnTo>
                  <a:pt x="22098" y="103606"/>
                </a:lnTo>
                <a:lnTo>
                  <a:pt x="33661" y="108639"/>
                </a:lnTo>
                <a:lnTo>
                  <a:pt x="47000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4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4"/>
                </a:lnTo>
                <a:lnTo>
                  <a:pt x="32575" y="94405"/>
                </a:lnTo>
                <a:lnTo>
                  <a:pt x="23072" y="86392"/>
                </a:lnTo>
                <a:lnTo>
                  <a:pt x="20226" y="81993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5"/>
                </a:lnTo>
                <a:lnTo>
                  <a:pt x="18301" y="32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498618" y="2818977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2576075" y="2818977"/>
            <a:ext cx="66068" cy="92431"/>
          </a:xfrm>
          <a:custGeom>
            <a:avLst/>
            <a:gdLst/>
            <a:ahLst/>
            <a:cxnLst/>
            <a:rect l="l" t="t" r="r" b="b"/>
            <a:pathLst>
              <a:path w="72675" h="104755">
                <a:moveTo>
                  <a:pt x="14192" y="12836"/>
                </a:moveTo>
                <a:lnTo>
                  <a:pt x="72675" y="12836"/>
                </a:lnTo>
                <a:lnTo>
                  <a:pt x="7267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7119"/>
                </a:lnTo>
                <a:lnTo>
                  <a:pt x="65614" y="57119"/>
                </a:lnTo>
                <a:lnTo>
                  <a:pt x="65614" y="44640"/>
                </a:lnTo>
                <a:lnTo>
                  <a:pt x="14192" y="44640"/>
                </a:lnTo>
                <a:lnTo>
                  <a:pt x="14192" y="128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3364616" y="2821179"/>
            <a:ext cx="219233" cy="92682"/>
          </a:xfrm>
          <a:custGeom>
            <a:avLst/>
            <a:gdLst/>
            <a:ahLst/>
            <a:cxnLst/>
            <a:rect l="l" t="t" r="r" b="b"/>
            <a:pathLst>
              <a:path w="241156" h="105040">
                <a:moveTo>
                  <a:pt x="119722" y="29950"/>
                </a:moveTo>
                <a:lnTo>
                  <a:pt x="119722" y="102259"/>
                </a:lnTo>
                <a:lnTo>
                  <a:pt x="133416" y="102259"/>
                </a:lnTo>
                <a:lnTo>
                  <a:pt x="133416" y="570"/>
                </a:lnTo>
                <a:lnTo>
                  <a:pt x="123288" y="570"/>
                </a:lnTo>
                <a:lnTo>
                  <a:pt x="121481" y="8462"/>
                </a:lnTo>
                <a:lnTo>
                  <a:pt x="118747" y="13465"/>
                </a:lnTo>
                <a:lnTo>
                  <a:pt x="115086" y="15581"/>
                </a:lnTo>
                <a:lnTo>
                  <a:pt x="111425" y="17696"/>
                </a:lnTo>
                <a:lnTo>
                  <a:pt x="104959" y="19206"/>
                </a:lnTo>
                <a:lnTo>
                  <a:pt x="95687" y="20109"/>
                </a:lnTo>
                <a:lnTo>
                  <a:pt x="95687" y="29950"/>
                </a:lnTo>
                <a:lnTo>
                  <a:pt x="119722" y="29950"/>
                </a:lnTo>
                <a:close/>
              </a:path>
              <a:path w="241156" h="105040">
                <a:moveTo>
                  <a:pt x="175922" y="92038"/>
                </a:moveTo>
                <a:lnTo>
                  <a:pt x="181105" y="97267"/>
                </a:lnTo>
                <a:lnTo>
                  <a:pt x="186288" y="102496"/>
                </a:lnTo>
                <a:lnTo>
                  <a:pt x="193871" y="105111"/>
                </a:lnTo>
                <a:lnTo>
                  <a:pt x="205735" y="105067"/>
                </a:lnTo>
                <a:lnTo>
                  <a:pt x="218308" y="101957"/>
                </a:lnTo>
                <a:lnTo>
                  <a:pt x="228237" y="93938"/>
                </a:lnTo>
                <a:lnTo>
                  <a:pt x="235522" y="81009"/>
                </a:lnTo>
                <a:lnTo>
                  <a:pt x="237957" y="73615"/>
                </a:lnTo>
                <a:lnTo>
                  <a:pt x="240356" y="61303"/>
                </a:lnTo>
                <a:lnTo>
                  <a:pt x="241156" y="47777"/>
                </a:lnTo>
                <a:lnTo>
                  <a:pt x="241114" y="44671"/>
                </a:lnTo>
                <a:lnTo>
                  <a:pt x="239745" y="31251"/>
                </a:lnTo>
                <a:lnTo>
                  <a:pt x="236449" y="20109"/>
                </a:lnTo>
                <a:lnTo>
                  <a:pt x="229867" y="9584"/>
                </a:lnTo>
                <a:lnTo>
                  <a:pt x="219402" y="2396"/>
                </a:lnTo>
                <a:lnTo>
                  <a:pt x="205639" y="0"/>
                </a:lnTo>
                <a:lnTo>
                  <a:pt x="203521" y="44"/>
                </a:lnTo>
                <a:lnTo>
                  <a:pt x="190302" y="2992"/>
                </a:lnTo>
                <a:lnTo>
                  <a:pt x="180606" y="10553"/>
                </a:lnTo>
                <a:lnTo>
                  <a:pt x="174161" y="22177"/>
                </a:lnTo>
                <a:lnTo>
                  <a:pt x="172118" y="35013"/>
                </a:lnTo>
                <a:lnTo>
                  <a:pt x="172118" y="44664"/>
                </a:lnTo>
                <a:lnTo>
                  <a:pt x="174983" y="52555"/>
                </a:lnTo>
                <a:lnTo>
                  <a:pt x="180713" y="58688"/>
                </a:lnTo>
                <a:lnTo>
                  <a:pt x="185456" y="41526"/>
                </a:lnTo>
                <a:lnTo>
                  <a:pt x="185456" y="27834"/>
                </a:lnTo>
                <a:lnTo>
                  <a:pt x="187298" y="22213"/>
                </a:lnTo>
                <a:lnTo>
                  <a:pt x="190983" y="18006"/>
                </a:lnTo>
                <a:lnTo>
                  <a:pt x="194668" y="13798"/>
                </a:lnTo>
                <a:lnTo>
                  <a:pt x="199648" y="11694"/>
                </a:lnTo>
                <a:lnTo>
                  <a:pt x="211773" y="11694"/>
                </a:lnTo>
                <a:lnTo>
                  <a:pt x="216586" y="13537"/>
                </a:lnTo>
                <a:lnTo>
                  <a:pt x="220367" y="17221"/>
                </a:lnTo>
                <a:lnTo>
                  <a:pt x="224147" y="20906"/>
                </a:lnTo>
                <a:lnTo>
                  <a:pt x="226037" y="26504"/>
                </a:lnTo>
                <a:lnTo>
                  <a:pt x="226037" y="42382"/>
                </a:lnTo>
                <a:lnTo>
                  <a:pt x="223932" y="48241"/>
                </a:lnTo>
                <a:lnTo>
                  <a:pt x="219725" y="51593"/>
                </a:lnTo>
                <a:lnTo>
                  <a:pt x="215517" y="54944"/>
                </a:lnTo>
                <a:lnTo>
                  <a:pt x="210869" y="56620"/>
                </a:lnTo>
                <a:lnTo>
                  <a:pt x="198697" y="56620"/>
                </a:lnTo>
                <a:lnTo>
                  <a:pt x="193539" y="54659"/>
                </a:lnTo>
                <a:lnTo>
                  <a:pt x="194228" y="67887"/>
                </a:lnTo>
                <a:lnTo>
                  <a:pt x="208920" y="67887"/>
                </a:lnTo>
                <a:lnTo>
                  <a:pt x="213449" y="66972"/>
                </a:lnTo>
                <a:lnTo>
                  <a:pt x="217657" y="65142"/>
                </a:lnTo>
                <a:lnTo>
                  <a:pt x="221864" y="63311"/>
                </a:lnTo>
                <a:lnTo>
                  <a:pt x="225395" y="60138"/>
                </a:lnTo>
                <a:lnTo>
                  <a:pt x="228248" y="55622"/>
                </a:lnTo>
                <a:lnTo>
                  <a:pt x="226890" y="65079"/>
                </a:lnTo>
                <a:lnTo>
                  <a:pt x="223547" y="78332"/>
                </a:lnTo>
                <a:lnTo>
                  <a:pt x="219047" y="86749"/>
                </a:lnTo>
                <a:lnTo>
                  <a:pt x="214720" y="91860"/>
                </a:lnTo>
                <a:lnTo>
                  <a:pt x="209490" y="94415"/>
                </a:lnTo>
                <a:lnTo>
                  <a:pt x="200076" y="94415"/>
                </a:lnTo>
                <a:lnTo>
                  <a:pt x="197128" y="93701"/>
                </a:lnTo>
                <a:lnTo>
                  <a:pt x="194513" y="92275"/>
                </a:lnTo>
                <a:lnTo>
                  <a:pt x="189425" y="89566"/>
                </a:lnTo>
                <a:lnTo>
                  <a:pt x="186692" y="84669"/>
                </a:lnTo>
                <a:lnTo>
                  <a:pt x="186311" y="77585"/>
                </a:lnTo>
                <a:lnTo>
                  <a:pt x="173331" y="77585"/>
                </a:lnTo>
                <a:lnTo>
                  <a:pt x="173331" y="85477"/>
                </a:lnTo>
                <a:lnTo>
                  <a:pt x="175922" y="92038"/>
                </a:lnTo>
                <a:close/>
              </a:path>
              <a:path w="241156" h="105040">
                <a:moveTo>
                  <a:pt x="193539" y="54659"/>
                </a:moveTo>
                <a:lnTo>
                  <a:pt x="190305" y="50737"/>
                </a:lnTo>
                <a:lnTo>
                  <a:pt x="187072" y="46815"/>
                </a:lnTo>
                <a:lnTo>
                  <a:pt x="185456" y="41526"/>
                </a:lnTo>
                <a:lnTo>
                  <a:pt x="180713" y="58688"/>
                </a:lnTo>
                <a:lnTo>
                  <a:pt x="186442" y="64821"/>
                </a:lnTo>
                <a:lnTo>
                  <a:pt x="194228" y="67887"/>
                </a:lnTo>
                <a:lnTo>
                  <a:pt x="193539" y="54659"/>
                </a:lnTo>
                <a:close/>
              </a:path>
              <a:path w="241156" h="105040">
                <a:moveTo>
                  <a:pt x="15262" y="33658"/>
                </a:moveTo>
                <a:lnTo>
                  <a:pt x="15500" y="27858"/>
                </a:lnTo>
                <a:lnTo>
                  <a:pt x="16522" y="23389"/>
                </a:lnTo>
                <a:lnTo>
                  <a:pt x="18328" y="20252"/>
                </a:lnTo>
                <a:lnTo>
                  <a:pt x="21609" y="14547"/>
                </a:lnTo>
                <a:lnTo>
                  <a:pt x="27529" y="11694"/>
                </a:lnTo>
                <a:lnTo>
                  <a:pt x="40890" y="11694"/>
                </a:lnTo>
                <a:lnTo>
                  <a:pt x="45098" y="13073"/>
                </a:lnTo>
                <a:lnTo>
                  <a:pt x="48711" y="15830"/>
                </a:lnTo>
                <a:lnTo>
                  <a:pt x="52325" y="18588"/>
                </a:lnTo>
                <a:lnTo>
                  <a:pt x="54132" y="22510"/>
                </a:lnTo>
                <a:lnTo>
                  <a:pt x="54132" y="34442"/>
                </a:lnTo>
                <a:lnTo>
                  <a:pt x="51421" y="39196"/>
                </a:lnTo>
                <a:lnTo>
                  <a:pt x="46001" y="41859"/>
                </a:lnTo>
                <a:lnTo>
                  <a:pt x="42910" y="43380"/>
                </a:lnTo>
                <a:lnTo>
                  <a:pt x="38964" y="44141"/>
                </a:lnTo>
                <a:lnTo>
                  <a:pt x="30334" y="44022"/>
                </a:lnTo>
                <a:lnTo>
                  <a:pt x="27886" y="43784"/>
                </a:lnTo>
                <a:lnTo>
                  <a:pt x="27886" y="55122"/>
                </a:lnTo>
                <a:lnTo>
                  <a:pt x="33163" y="54980"/>
                </a:lnTo>
                <a:lnTo>
                  <a:pt x="40818" y="54980"/>
                </a:lnTo>
                <a:lnTo>
                  <a:pt x="46797" y="56383"/>
                </a:lnTo>
                <a:lnTo>
                  <a:pt x="51100" y="59187"/>
                </a:lnTo>
                <a:lnTo>
                  <a:pt x="55403" y="61992"/>
                </a:lnTo>
                <a:lnTo>
                  <a:pt x="57555" y="66912"/>
                </a:lnTo>
                <a:lnTo>
                  <a:pt x="57555" y="79653"/>
                </a:lnTo>
                <a:lnTo>
                  <a:pt x="55510" y="84313"/>
                </a:lnTo>
                <a:lnTo>
                  <a:pt x="51421" y="87926"/>
                </a:lnTo>
                <a:lnTo>
                  <a:pt x="47332" y="91538"/>
                </a:lnTo>
                <a:lnTo>
                  <a:pt x="41912" y="93345"/>
                </a:lnTo>
                <a:lnTo>
                  <a:pt x="26459" y="93345"/>
                </a:lnTo>
                <a:lnTo>
                  <a:pt x="20445" y="90659"/>
                </a:lnTo>
                <a:lnTo>
                  <a:pt x="17116" y="85287"/>
                </a:lnTo>
                <a:lnTo>
                  <a:pt x="15214" y="82292"/>
                </a:lnTo>
                <a:lnTo>
                  <a:pt x="13978" y="77490"/>
                </a:lnTo>
                <a:lnTo>
                  <a:pt x="13408" y="70882"/>
                </a:lnTo>
                <a:lnTo>
                  <a:pt x="0" y="70882"/>
                </a:lnTo>
                <a:lnTo>
                  <a:pt x="2065" y="84137"/>
                </a:lnTo>
                <a:lnTo>
                  <a:pt x="8166" y="95092"/>
                </a:lnTo>
                <a:lnTo>
                  <a:pt x="9827" y="96912"/>
                </a:lnTo>
                <a:lnTo>
                  <a:pt x="20105" y="103008"/>
                </a:lnTo>
                <a:lnTo>
                  <a:pt x="34447" y="105040"/>
                </a:lnTo>
                <a:lnTo>
                  <a:pt x="38535" y="104910"/>
                </a:lnTo>
                <a:lnTo>
                  <a:pt x="51713" y="102161"/>
                </a:lnTo>
                <a:lnTo>
                  <a:pt x="61763" y="95841"/>
                </a:lnTo>
                <a:lnTo>
                  <a:pt x="69038" y="85152"/>
                </a:lnTo>
                <a:lnTo>
                  <a:pt x="71391" y="72023"/>
                </a:lnTo>
                <a:lnTo>
                  <a:pt x="71391" y="65938"/>
                </a:lnTo>
                <a:lnTo>
                  <a:pt x="69881" y="60792"/>
                </a:lnTo>
                <a:lnTo>
                  <a:pt x="66862" y="56585"/>
                </a:lnTo>
                <a:lnTo>
                  <a:pt x="63843" y="52377"/>
                </a:lnTo>
                <a:lnTo>
                  <a:pt x="59647" y="49536"/>
                </a:lnTo>
                <a:lnTo>
                  <a:pt x="54274" y="48063"/>
                </a:lnTo>
                <a:lnTo>
                  <a:pt x="57602" y="46684"/>
                </a:lnTo>
                <a:lnTo>
                  <a:pt x="60313" y="44782"/>
                </a:lnTo>
                <a:lnTo>
                  <a:pt x="62405" y="42358"/>
                </a:lnTo>
                <a:lnTo>
                  <a:pt x="65780" y="38460"/>
                </a:lnTo>
                <a:lnTo>
                  <a:pt x="67468" y="33373"/>
                </a:lnTo>
                <a:lnTo>
                  <a:pt x="67468" y="18302"/>
                </a:lnTo>
                <a:lnTo>
                  <a:pt x="64615" y="11587"/>
                </a:lnTo>
                <a:lnTo>
                  <a:pt x="58910" y="6953"/>
                </a:lnTo>
                <a:lnTo>
                  <a:pt x="53204" y="2317"/>
                </a:lnTo>
                <a:lnTo>
                  <a:pt x="45145" y="0"/>
                </a:lnTo>
                <a:lnTo>
                  <a:pt x="34732" y="0"/>
                </a:lnTo>
                <a:lnTo>
                  <a:pt x="27921" y="474"/>
                </a:lnTo>
                <a:lnTo>
                  <a:pt x="15536" y="4985"/>
                </a:lnTo>
                <a:lnTo>
                  <a:pt x="7132" y="14262"/>
                </a:lnTo>
                <a:lnTo>
                  <a:pt x="4089" y="19586"/>
                </a:lnTo>
                <a:lnTo>
                  <a:pt x="2567" y="26052"/>
                </a:lnTo>
                <a:lnTo>
                  <a:pt x="2567" y="33658"/>
                </a:lnTo>
                <a:lnTo>
                  <a:pt x="15262" y="33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4161326" y="2820928"/>
            <a:ext cx="220400" cy="92934"/>
          </a:xfrm>
          <a:custGeom>
            <a:avLst/>
            <a:gdLst/>
            <a:ahLst/>
            <a:cxnLst/>
            <a:rect l="l" t="t" r="r" b="b"/>
            <a:pathLst>
              <a:path w="242440" h="105325">
                <a:moveTo>
                  <a:pt x="100466" y="33943"/>
                </a:moveTo>
                <a:lnTo>
                  <a:pt x="100704" y="28143"/>
                </a:lnTo>
                <a:lnTo>
                  <a:pt x="101725" y="23675"/>
                </a:lnTo>
                <a:lnTo>
                  <a:pt x="103532" y="20537"/>
                </a:lnTo>
                <a:lnTo>
                  <a:pt x="106813" y="14832"/>
                </a:lnTo>
                <a:lnTo>
                  <a:pt x="112733" y="11980"/>
                </a:lnTo>
                <a:lnTo>
                  <a:pt x="126093" y="11980"/>
                </a:lnTo>
                <a:lnTo>
                  <a:pt x="130301" y="13358"/>
                </a:lnTo>
                <a:lnTo>
                  <a:pt x="133915" y="16116"/>
                </a:lnTo>
                <a:lnTo>
                  <a:pt x="137528" y="18873"/>
                </a:lnTo>
                <a:lnTo>
                  <a:pt x="139336" y="22795"/>
                </a:lnTo>
                <a:lnTo>
                  <a:pt x="139336" y="34728"/>
                </a:lnTo>
                <a:lnTo>
                  <a:pt x="136625" y="39482"/>
                </a:lnTo>
                <a:lnTo>
                  <a:pt x="131205" y="42144"/>
                </a:lnTo>
                <a:lnTo>
                  <a:pt x="128114" y="43666"/>
                </a:lnTo>
                <a:lnTo>
                  <a:pt x="124168" y="44426"/>
                </a:lnTo>
                <a:lnTo>
                  <a:pt x="115538" y="44307"/>
                </a:lnTo>
                <a:lnTo>
                  <a:pt x="113089" y="44069"/>
                </a:lnTo>
                <a:lnTo>
                  <a:pt x="113089" y="55408"/>
                </a:lnTo>
                <a:lnTo>
                  <a:pt x="118367" y="55265"/>
                </a:lnTo>
                <a:lnTo>
                  <a:pt x="126022" y="55265"/>
                </a:lnTo>
                <a:lnTo>
                  <a:pt x="132001" y="56668"/>
                </a:lnTo>
                <a:lnTo>
                  <a:pt x="136304" y="59472"/>
                </a:lnTo>
                <a:lnTo>
                  <a:pt x="140607" y="62277"/>
                </a:lnTo>
                <a:lnTo>
                  <a:pt x="142758" y="67198"/>
                </a:lnTo>
                <a:lnTo>
                  <a:pt x="142758" y="79939"/>
                </a:lnTo>
                <a:lnTo>
                  <a:pt x="140714" y="84598"/>
                </a:lnTo>
                <a:lnTo>
                  <a:pt x="136625" y="88211"/>
                </a:lnTo>
                <a:lnTo>
                  <a:pt x="132536" y="91824"/>
                </a:lnTo>
                <a:lnTo>
                  <a:pt x="127116" y="93630"/>
                </a:lnTo>
                <a:lnTo>
                  <a:pt x="111663" y="93630"/>
                </a:lnTo>
                <a:lnTo>
                  <a:pt x="105648" y="90944"/>
                </a:lnTo>
                <a:lnTo>
                  <a:pt x="102320" y="85572"/>
                </a:lnTo>
                <a:lnTo>
                  <a:pt x="100418" y="82577"/>
                </a:lnTo>
                <a:lnTo>
                  <a:pt x="99182" y="77775"/>
                </a:lnTo>
                <a:lnTo>
                  <a:pt x="98611" y="71167"/>
                </a:lnTo>
                <a:lnTo>
                  <a:pt x="85203" y="71167"/>
                </a:lnTo>
                <a:lnTo>
                  <a:pt x="87269" y="84422"/>
                </a:lnTo>
                <a:lnTo>
                  <a:pt x="93369" y="95377"/>
                </a:lnTo>
                <a:lnTo>
                  <a:pt x="95031" y="97198"/>
                </a:lnTo>
                <a:lnTo>
                  <a:pt x="105309" y="103293"/>
                </a:lnTo>
                <a:lnTo>
                  <a:pt x="119651" y="105325"/>
                </a:lnTo>
                <a:lnTo>
                  <a:pt x="123738" y="105195"/>
                </a:lnTo>
                <a:lnTo>
                  <a:pt x="136917" y="102447"/>
                </a:lnTo>
                <a:lnTo>
                  <a:pt x="146966" y="96126"/>
                </a:lnTo>
                <a:lnTo>
                  <a:pt x="154241" y="85437"/>
                </a:lnTo>
                <a:lnTo>
                  <a:pt x="156594" y="72308"/>
                </a:lnTo>
                <a:lnTo>
                  <a:pt x="156594" y="66223"/>
                </a:lnTo>
                <a:lnTo>
                  <a:pt x="155085" y="61077"/>
                </a:lnTo>
                <a:lnTo>
                  <a:pt x="152066" y="56870"/>
                </a:lnTo>
                <a:lnTo>
                  <a:pt x="149047" y="52662"/>
                </a:lnTo>
                <a:lnTo>
                  <a:pt x="144851" y="49822"/>
                </a:lnTo>
                <a:lnTo>
                  <a:pt x="139477" y="48348"/>
                </a:lnTo>
                <a:lnTo>
                  <a:pt x="142806" y="46969"/>
                </a:lnTo>
                <a:lnTo>
                  <a:pt x="145516" y="45068"/>
                </a:lnTo>
                <a:lnTo>
                  <a:pt x="147608" y="42643"/>
                </a:lnTo>
                <a:lnTo>
                  <a:pt x="150984" y="38745"/>
                </a:lnTo>
                <a:lnTo>
                  <a:pt x="152672" y="33658"/>
                </a:lnTo>
                <a:lnTo>
                  <a:pt x="152672" y="18588"/>
                </a:lnTo>
                <a:lnTo>
                  <a:pt x="149819" y="11873"/>
                </a:lnTo>
                <a:lnTo>
                  <a:pt x="144114" y="7238"/>
                </a:lnTo>
                <a:lnTo>
                  <a:pt x="138408" y="2602"/>
                </a:lnTo>
                <a:lnTo>
                  <a:pt x="130348" y="285"/>
                </a:lnTo>
                <a:lnTo>
                  <a:pt x="119936" y="285"/>
                </a:lnTo>
                <a:lnTo>
                  <a:pt x="113124" y="759"/>
                </a:lnTo>
                <a:lnTo>
                  <a:pt x="100739" y="5270"/>
                </a:lnTo>
                <a:lnTo>
                  <a:pt x="92335" y="14547"/>
                </a:lnTo>
                <a:lnTo>
                  <a:pt x="89292" y="19872"/>
                </a:lnTo>
                <a:lnTo>
                  <a:pt x="87770" y="26337"/>
                </a:lnTo>
                <a:lnTo>
                  <a:pt x="87770" y="33943"/>
                </a:lnTo>
                <a:lnTo>
                  <a:pt x="100466" y="33943"/>
                </a:lnTo>
                <a:close/>
              </a:path>
              <a:path w="242440" h="105325">
                <a:moveTo>
                  <a:pt x="185670" y="49703"/>
                </a:moveTo>
                <a:lnTo>
                  <a:pt x="185964" y="44868"/>
                </a:lnTo>
                <a:lnTo>
                  <a:pt x="188292" y="31432"/>
                </a:lnTo>
                <a:lnTo>
                  <a:pt x="192730" y="21214"/>
                </a:lnTo>
                <a:lnTo>
                  <a:pt x="196962" y="14582"/>
                </a:lnTo>
                <a:lnTo>
                  <a:pt x="202667" y="11267"/>
                </a:lnTo>
                <a:lnTo>
                  <a:pt x="216123" y="11267"/>
                </a:lnTo>
                <a:lnTo>
                  <a:pt x="220806" y="13406"/>
                </a:lnTo>
                <a:lnTo>
                  <a:pt x="223897" y="17684"/>
                </a:lnTo>
                <a:lnTo>
                  <a:pt x="225561" y="19966"/>
                </a:lnTo>
                <a:lnTo>
                  <a:pt x="226773" y="23128"/>
                </a:lnTo>
                <a:lnTo>
                  <a:pt x="227534" y="27169"/>
                </a:lnTo>
                <a:lnTo>
                  <a:pt x="240229" y="27169"/>
                </a:lnTo>
                <a:lnTo>
                  <a:pt x="240229" y="20894"/>
                </a:lnTo>
                <a:lnTo>
                  <a:pt x="237983" y="14796"/>
                </a:lnTo>
                <a:lnTo>
                  <a:pt x="233489" y="8878"/>
                </a:lnTo>
                <a:lnTo>
                  <a:pt x="224130" y="2210"/>
                </a:lnTo>
                <a:lnTo>
                  <a:pt x="209633" y="0"/>
                </a:lnTo>
                <a:lnTo>
                  <a:pt x="206039" y="153"/>
                </a:lnTo>
                <a:lnTo>
                  <a:pt x="193582" y="3766"/>
                </a:lnTo>
                <a:lnTo>
                  <a:pt x="183916" y="12177"/>
                </a:lnTo>
                <a:lnTo>
                  <a:pt x="177040" y="25386"/>
                </a:lnTo>
                <a:lnTo>
                  <a:pt x="175212" y="31551"/>
                </a:lnTo>
                <a:lnTo>
                  <a:pt x="173106" y="43745"/>
                </a:lnTo>
                <a:lnTo>
                  <a:pt x="172404" y="57690"/>
                </a:lnTo>
                <a:lnTo>
                  <a:pt x="173557" y="73178"/>
                </a:lnTo>
                <a:lnTo>
                  <a:pt x="177028" y="85397"/>
                </a:lnTo>
                <a:lnTo>
                  <a:pt x="182817" y="94308"/>
                </a:lnTo>
                <a:lnTo>
                  <a:pt x="184088" y="95581"/>
                </a:lnTo>
                <a:lnTo>
                  <a:pt x="187310" y="77348"/>
                </a:lnTo>
                <a:lnTo>
                  <a:pt x="187310" y="63513"/>
                </a:lnTo>
                <a:lnTo>
                  <a:pt x="185670" y="49703"/>
                </a:lnTo>
                <a:close/>
              </a:path>
              <a:path w="242440" h="105325">
                <a:moveTo>
                  <a:pt x="223565" y="101986"/>
                </a:moveTo>
                <a:lnTo>
                  <a:pt x="233383" y="94450"/>
                </a:lnTo>
                <a:lnTo>
                  <a:pt x="233960" y="93752"/>
                </a:lnTo>
                <a:lnTo>
                  <a:pt x="240320" y="82525"/>
                </a:lnTo>
                <a:lnTo>
                  <a:pt x="242440" y="69813"/>
                </a:lnTo>
                <a:lnTo>
                  <a:pt x="242430" y="68756"/>
                </a:lnTo>
                <a:lnTo>
                  <a:pt x="239892" y="55170"/>
                </a:lnTo>
                <a:lnTo>
                  <a:pt x="232883" y="45353"/>
                </a:lnTo>
                <a:lnTo>
                  <a:pt x="226512" y="39886"/>
                </a:lnTo>
                <a:lnTo>
                  <a:pt x="219047" y="37152"/>
                </a:lnTo>
                <a:lnTo>
                  <a:pt x="205449" y="37152"/>
                </a:lnTo>
                <a:lnTo>
                  <a:pt x="200885" y="38103"/>
                </a:lnTo>
                <a:lnTo>
                  <a:pt x="196795" y="40005"/>
                </a:lnTo>
                <a:lnTo>
                  <a:pt x="192326" y="42144"/>
                </a:lnTo>
                <a:lnTo>
                  <a:pt x="188617" y="45377"/>
                </a:lnTo>
                <a:lnTo>
                  <a:pt x="185670" y="49703"/>
                </a:lnTo>
                <a:lnTo>
                  <a:pt x="187310" y="63513"/>
                </a:lnTo>
                <a:lnTo>
                  <a:pt x="189390" y="57999"/>
                </a:lnTo>
                <a:lnTo>
                  <a:pt x="193550" y="54338"/>
                </a:lnTo>
                <a:lnTo>
                  <a:pt x="197711" y="50677"/>
                </a:lnTo>
                <a:lnTo>
                  <a:pt x="202548" y="48847"/>
                </a:lnTo>
                <a:lnTo>
                  <a:pt x="215957" y="48847"/>
                </a:lnTo>
                <a:lnTo>
                  <a:pt x="221401" y="51213"/>
                </a:lnTo>
                <a:lnTo>
                  <a:pt x="224396" y="55943"/>
                </a:lnTo>
                <a:lnTo>
                  <a:pt x="227392" y="60673"/>
                </a:lnTo>
                <a:lnTo>
                  <a:pt x="228890" y="65653"/>
                </a:lnTo>
                <a:lnTo>
                  <a:pt x="228890" y="77062"/>
                </a:lnTo>
                <a:lnTo>
                  <a:pt x="227213" y="82422"/>
                </a:lnTo>
                <a:lnTo>
                  <a:pt x="223861" y="86963"/>
                </a:lnTo>
                <a:lnTo>
                  <a:pt x="220509" y="91503"/>
                </a:lnTo>
                <a:lnTo>
                  <a:pt x="215458" y="93773"/>
                </a:lnTo>
                <a:lnTo>
                  <a:pt x="202001" y="93773"/>
                </a:lnTo>
                <a:lnTo>
                  <a:pt x="196760" y="91574"/>
                </a:lnTo>
                <a:lnTo>
                  <a:pt x="192980" y="87176"/>
                </a:lnTo>
                <a:lnTo>
                  <a:pt x="189199" y="82779"/>
                </a:lnTo>
                <a:lnTo>
                  <a:pt x="187310" y="77348"/>
                </a:lnTo>
                <a:lnTo>
                  <a:pt x="184088" y="95581"/>
                </a:lnTo>
                <a:lnTo>
                  <a:pt x="194961" y="102782"/>
                </a:lnTo>
                <a:lnTo>
                  <a:pt x="207565" y="105182"/>
                </a:lnTo>
                <a:lnTo>
                  <a:pt x="210569" y="105092"/>
                </a:lnTo>
                <a:lnTo>
                  <a:pt x="223565" y="101986"/>
                </a:lnTo>
                <a:close/>
              </a:path>
              <a:path w="242440" h="105325">
                <a:moveTo>
                  <a:pt x="15262" y="33943"/>
                </a:moveTo>
                <a:lnTo>
                  <a:pt x="15500" y="28143"/>
                </a:lnTo>
                <a:lnTo>
                  <a:pt x="16522" y="23675"/>
                </a:lnTo>
                <a:lnTo>
                  <a:pt x="18328" y="20537"/>
                </a:lnTo>
                <a:lnTo>
                  <a:pt x="21609" y="14832"/>
                </a:lnTo>
                <a:lnTo>
                  <a:pt x="27529" y="11980"/>
                </a:lnTo>
                <a:lnTo>
                  <a:pt x="40890" y="11980"/>
                </a:lnTo>
                <a:lnTo>
                  <a:pt x="45098" y="13358"/>
                </a:lnTo>
                <a:lnTo>
                  <a:pt x="48711" y="16116"/>
                </a:lnTo>
                <a:lnTo>
                  <a:pt x="52324" y="18873"/>
                </a:lnTo>
                <a:lnTo>
                  <a:pt x="54132" y="22795"/>
                </a:lnTo>
                <a:lnTo>
                  <a:pt x="54132" y="34728"/>
                </a:lnTo>
                <a:lnTo>
                  <a:pt x="51421" y="39482"/>
                </a:lnTo>
                <a:lnTo>
                  <a:pt x="46001" y="42144"/>
                </a:lnTo>
                <a:lnTo>
                  <a:pt x="42910" y="43666"/>
                </a:lnTo>
                <a:lnTo>
                  <a:pt x="38964" y="44426"/>
                </a:lnTo>
                <a:lnTo>
                  <a:pt x="30334" y="44307"/>
                </a:lnTo>
                <a:lnTo>
                  <a:pt x="27886" y="44069"/>
                </a:lnTo>
                <a:lnTo>
                  <a:pt x="27886" y="55408"/>
                </a:lnTo>
                <a:lnTo>
                  <a:pt x="33163" y="55265"/>
                </a:lnTo>
                <a:lnTo>
                  <a:pt x="40818" y="55265"/>
                </a:lnTo>
                <a:lnTo>
                  <a:pt x="46797" y="56668"/>
                </a:lnTo>
                <a:lnTo>
                  <a:pt x="51100" y="59472"/>
                </a:lnTo>
                <a:lnTo>
                  <a:pt x="55403" y="62277"/>
                </a:lnTo>
                <a:lnTo>
                  <a:pt x="57554" y="67198"/>
                </a:lnTo>
                <a:lnTo>
                  <a:pt x="57554" y="79939"/>
                </a:lnTo>
                <a:lnTo>
                  <a:pt x="55510" y="84598"/>
                </a:lnTo>
                <a:lnTo>
                  <a:pt x="51421" y="88211"/>
                </a:lnTo>
                <a:lnTo>
                  <a:pt x="47332" y="91824"/>
                </a:lnTo>
                <a:lnTo>
                  <a:pt x="41912" y="93630"/>
                </a:lnTo>
                <a:lnTo>
                  <a:pt x="26459" y="93630"/>
                </a:lnTo>
                <a:lnTo>
                  <a:pt x="20445" y="90944"/>
                </a:lnTo>
                <a:lnTo>
                  <a:pt x="17116" y="85572"/>
                </a:lnTo>
                <a:lnTo>
                  <a:pt x="15214" y="82577"/>
                </a:lnTo>
                <a:lnTo>
                  <a:pt x="13978" y="77775"/>
                </a:lnTo>
                <a:lnTo>
                  <a:pt x="13408" y="71167"/>
                </a:lnTo>
                <a:lnTo>
                  <a:pt x="0" y="71167"/>
                </a:lnTo>
                <a:lnTo>
                  <a:pt x="2065" y="84422"/>
                </a:lnTo>
                <a:lnTo>
                  <a:pt x="8165" y="95377"/>
                </a:lnTo>
                <a:lnTo>
                  <a:pt x="9827" y="97198"/>
                </a:lnTo>
                <a:lnTo>
                  <a:pt x="20105" y="103293"/>
                </a:lnTo>
                <a:lnTo>
                  <a:pt x="34447" y="105325"/>
                </a:lnTo>
                <a:lnTo>
                  <a:pt x="38534" y="105195"/>
                </a:lnTo>
                <a:lnTo>
                  <a:pt x="51713" y="102447"/>
                </a:lnTo>
                <a:lnTo>
                  <a:pt x="61762" y="96126"/>
                </a:lnTo>
                <a:lnTo>
                  <a:pt x="69038" y="85437"/>
                </a:lnTo>
                <a:lnTo>
                  <a:pt x="71391" y="72308"/>
                </a:lnTo>
                <a:lnTo>
                  <a:pt x="71391" y="66223"/>
                </a:lnTo>
                <a:lnTo>
                  <a:pt x="69881" y="61077"/>
                </a:lnTo>
                <a:lnTo>
                  <a:pt x="66862" y="56870"/>
                </a:lnTo>
                <a:lnTo>
                  <a:pt x="63843" y="52662"/>
                </a:lnTo>
                <a:lnTo>
                  <a:pt x="59647" y="49822"/>
                </a:lnTo>
                <a:lnTo>
                  <a:pt x="54274" y="48348"/>
                </a:lnTo>
                <a:lnTo>
                  <a:pt x="57602" y="46969"/>
                </a:lnTo>
                <a:lnTo>
                  <a:pt x="60313" y="45068"/>
                </a:lnTo>
                <a:lnTo>
                  <a:pt x="62405" y="42643"/>
                </a:lnTo>
                <a:lnTo>
                  <a:pt x="65780" y="38745"/>
                </a:lnTo>
                <a:lnTo>
                  <a:pt x="67468" y="33658"/>
                </a:lnTo>
                <a:lnTo>
                  <a:pt x="67468" y="18588"/>
                </a:lnTo>
                <a:lnTo>
                  <a:pt x="64615" y="11873"/>
                </a:lnTo>
                <a:lnTo>
                  <a:pt x="58910" y="7238"/>
                </a:lnTo>
                <a:lnTo>
                  <a:pt x="53204" y="2602"/>
                </a:lnTo>
                <a:lnTo>
                  <a:pt x="45145" y="285"/>
                </a:lnTo>
                <a:lnTo>
                  <a:pt x="34732" y="285"/>
                </a:lnTo>
                <a:lnTo>
                  <a:pt x="27920" y="759"/>
                </a:lnTo>
                <a:lnTo>
                  <a:pt x="15535" y="5270"/>
                </a:lnTo>
                <a:lnTo>
                  <a:pt x="7131" y="14547"/>
                </a:lnTo>
                <a:lnTo>
                  <a:pt x="4088" y="19872"/>
                </a:lnTo>
                <a:lnTo>
                  <a:pt x="2567" y="26337"/>
                </a:lnTo>
                <a:lnTo>
                  <a:pt x="2567" y="33943"/>
                </a:lnTo>
                <a:lnTo>
                  <a:pt x="15262" y="33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4958038" y="2822814"/>
            <a:ext cx="219946" cy="92494"/>
          </a:xfrm>
          <a:custGeom>
            <a:avLst/>
            <a:gdLst/>
            <a:ahLst/>
            <a:cxnLst/>
            <a:rect l="l" t="t" r="r" b="b"/>
            <a:pathLst>
              <a:path w="241941" h="104826">
                <a:moveTo>
                  <a:pt x="236164" y="12408"/>
                </a:moveTo>
                <a:lnTo>
                  <a:pt x="236164" y="0"/>
                </a:lnTo>
                <a:lnTo>
                  <a:pt x="183102" y="0"/>
                </a:lnTo>
                <a:lnTo>
                  <a:pt x="175328" y="54980"/>
                </a:lnTo>
                <a:lnTo>
                  <a:pt x="186454" y="55622"/>
                </a:lnTo>
                <a:lnTo>
                  <a:pt x="188688" y="52579"/>
                </a:lnTo>
                <a:lnTo>
                  <a:pt x="191387" y="50202"/>
                </a:lnTo>
                <a:lnTo>
                  <a:pt x="194549" y="48491"/>
                </a:lnTo>
                <a:lnTo>
                  <a:pt x="197711" y="46780"/>
                </a:lnTo>
                <a:lnTo>
                  <a:pt x="201503" y="45923"/>
                </a:lnTo>
                <a:lnTo>
                  <a:pt x="212010" y="45923"/>
                </a:lnTo>
                <a:lnTo>
                  <a:pt x="217229" y="47873"/>
                </a:lnTo>
                <a:lnTo>
                  <a:pt x="221579" y="51771"/>
                </a:lnTo>
                <a:lnTo>
                  <a:pt x="225930" y="55669"/>
                </a:lnTo>
                <a:lnTo>
                  <a:pt x="228105" y="61184"/>
                </a:lnTo>
                <a:lnTo>
                  <a:pt x="228105" y="74210"/>
                </a:lnTo>
                <a:lnTo>
                  <a:pt x="226274" y="79582"/>
                </a:lnTo>
                <a:lnTo>
                  <a:pt x="222613" y="84431"/>
                </a:lnTo>
                <a:lnTo>
                  <a:pt x="218952" y="89280"/>
                </a:lnTo>
                <a:lnTo>
                  <a:pt x="213318" y="91705"/>
                </a:lnTo>
                <a:lnTo>
                  <a:pt x="201716" y="91705"/>
                </a:lnTo>
                <a:lnTo>
                  <a:pt x="198198" y="90992"/>
                </a:lnTo>
                <a:lnTo>
                  <a:pt x="195155" y="89565"/>
                </a:lnTo>
                <a:lnTo>
                  <a:pt x="189212" y="86761"/>
                </a:lnTo>
                <a:lnTo>
                  <a:pt x="185812" y="81698"/>
                </a:lnTo>
                <a:lnTo>
                  <a:pt x="184956" y="74376"/>
                </a:lnTo>
                <a:lnTo>
                  <a:pt x="171619" y="74376"/>
                </a:lnTo>
                <a:lnTo>
                  <a:pt x="172380" y="84074"/>
                </a:lnTo>
                <a:lnTo>
                  <a:pt x="175958" y="91265"/>
                </a:lnTo>
                <a:lnTo>
                  <a:pt x="182353" y="95948"/>
                </a:lnTo>
                <a:lnTo>
                  <a:pt x="188748" y="100630"/>
                </a:lnTo>
                <a:lnTo>
                  <a:pt x="196106" y="102972"/>
                </a:lnTo>
                <a:lnTo>
                  <a:pt x="204427" y="102972"/>
                </a:lnTo>
                <a:lnTo>
                  <a:pt x="210811" y="102650"/>
                </a:lnTo>
                <a:lnTo>
                  <a:pt x="223734" y="99185"/>
                </a:lnTo>
                <a:lnTo>
                  <a:pt x="232990" y="91919"/>
                </a:lnTo>
                <a:lnTo>
                  <a:pt x="239968" y="79227"/>
                </a:lnTo>
                <a:lnTo>
                  <a:pt x="241941" y="66390"/>
                </a:lnTo>
                <a:lnTo>
                  <a:pt x="241941" y="57119"/>
                </a:lnTo>
                <a:lnTo>
                  <a:pt x="238684" y="49465"/>
                </a:lnTo>
                <a:lnTo>
                  <a:pt x="232170" y="43428"/>
                </a:lnTo>
                <a:lnTo>
                  <a:pt x="221290" y="36621"/>
                </a:lnTo>
                <a:lnTo>
                  <a:pt x="208349" y="34371"/>
                </a:lnTo>
                <a:lnTo>
                  <a:pt x="203357" y="34371"/>
                </a:lnTo>
                <a:lnTo>
                  <a:pt x="198958" y="35156"/>
                </a:lnTo>
                <a:lnTo>
                  <a:pt x="195155" y="36724"/>
                </a:lnTo>
                <a:lnTo>
                  <a:pt x="193015" y="37628"/>
                </a:lnTo>
                <a:lnTo>
                  <a:pt x="188380" y="40789"/>
                </a:lnTo>
                <a:lnTo>
                  <a:pt x="192730" y="12408"/>
                </a:lnTo>
                <a:lnTo>
                  <a:pt x="236164" y="12408"/>
                </a:lnTo>
                <a:close/>
              </a:path>
              <a:path w="241941" h="104826">
                <a:moveTo>
                  <a:pt x="15262" y="31804"/>
                </a:moveTo>
                <a:lnTo>
                  <a:pt x="15500" y="26004"/>
                </a:lnTo>
                <a:lnTo>
                  <a:pt x="16522" y="21535"/>
                </a:lnTo>
                <a:lnTo>
                  <a:pt x="18328" y="18398"/>
                </a:lnTo>
                <a:lnTo>
                  <a:pt x="21609" y="12693"/>
                </a:lnTo>
                <a:lnTo>
                  <a:pt x="27529" y="9840"/>
                </a:lnTo>
                <a:lnTo>
                  <a:pt x="40890" y="9840"/>
                </a:lnTo>
                <a:lnTo>
                  <a:pt x="45098" y="11219"/>
                </a:lnTo>
                <a:lnTo>
                  <a:pt x="48711" y="13976"/>
                </a:lnTo>
                <a:lnTo>
                  <a:pt x="52324" y="16734"/>
                </a:lnTo>
                <a:lnTo>
                  <a:pt x="54132" y="20656"/>
                </a:lnTo>
                <a:lnTo>
                  <a:pt x="54132" y="32588"/>
                </a:lnTo>
                <a:lnTo>
                  <a:pt x="51421" y="37342"/>
                </a:lnTo>
                <a:lnTo>
                  <a:pt x="46001" y="40005"/>
                </a:lnTo>
                <a:lnTo>
                  <a:pt x="42910" y="41526"/>
                </a:lnTo>
                <a:lnTo>
                  <a:pt x="38964" y="42287"/>
                </a:lnTo>
                <a:lnTo>
                  <a:pt x="30334" y="42168"/>
                </a:lnTo>
                <a:lnTo>
                  <a:pt x="27885" y="41930"/>
                </a:lnTo>
                <a:lnTo>
                  <a:pt x="27885" y="53268"/>
                </a:lnTo>
                <a:lnTo>
                  <a:pt x="33163" y="53126"/>
                </a:lnTo>
                <a:lnTo>
                  <a:pt x="40818" y="53126"/>
                </a:lnTo>
                <a:lnTo>
                  <a:pt x="46797" y="54529"/>
                </a:lnTo>
                <a:lnTo>
                  <a:pt x="51100" y="57333"/>
                </a:lnTo>
                <a:lnTo>
                  <a:pt x="55403" y="60138"/>
                </a:lnTo>
                <a:lnTo>
                  <a:pt x="57554" y="65058"/>
                </a:lnTo>
                <a:lnTo>
                  <a:pt x="57554" y="77799"/>
                </a:lnTo>
                <a:lnTo>
                  <a:pt x="55510" y="82459"/>
                </a:lnTo>
                <a:lnTo>
                  <a:pt x="51421" y="86072"/>
                </a:lnTo>
                <a:lnTo>
                  <a:pt x="47332" y="89684"/>
                </a:lnTo>
                <a:lnTo>
                  <a:pt x="41912" y="91491"/>
                </a:lnTo>
                <a:lnTo>
                  <a:pt x="26459" y="91491"/>
                </a:lnTo>
                <a:lnTo>
                  <a:pt x="20445" y="88805"/>
                </a:lnTo>
                <a:lnTo>
                  <a:pt x="17116" y="83433"/>
                </a:lnTo>
                <a:lnTo>
                  <a:pt x="15214" y="80438"/>
                </a:lnTo>
                <a:lnTo>
                  <a:pt x="13978" y="75636"/>
                </a:lnTo>
                <a:lnTo>
                  <a:pt x="13408" y="69028"/>
                </a:lnTo>
                <a:lnTo>
                  <a:pt x="0" y="69028"/>
                </a:lnTo>
                <a:lnTo>
                  <a:pt x="2065" y="82282"/>
                </a:lnTo>
                <a:lnTo>
                  <a:pt x="8165" y="93238"/>
                </a:lnTo>
                <a:lnTo>
                  <a:pt x="9827" y="95059"/>
                </a:lnTo>
                <a:lnTo>
                  <a:pt x="20105" y="101154"/>
                </a:lnTo>
                <a:lnTo>
                  <a:pt x="34447" y="103186"/>
                </a:lnTo>
                <a:lnTo>
                  <a:pt x="38534" y="103056"/>
                </a:lnTo>
                <a:lnTo>
                  <a:pt x="51713" y="100307"/>
                </a:lnTo>
                <a:lnTo>
                  <a:pt x="61762" y="93987"/>
                </a:lnTo>
                <a:lnTo>
                  <a:pt x="69038" y="83298"/>
                </a:lnTo>
                <a:lnTo>
                  <a:pt x="71391" y="70169"/>
                </a:lnTo>
                <a:lnTo>
                  <a:pt x="71391" y="64084"/>
                </a:lnTo>
                <a:lnTo>
                  <a:pt x="69881" y="58938"/>
                </a:lnTo>
                <a:lnTo>
                  <a:pt x="66862" y="54731"/>
                </a:lnTo>
                <a:lnTo>
                  <a:pt x="63843" y="50523"/>
                </a:lnTo>
                <a:lnTo>
                  <a:pt x="59647" y="47682"/>
                </a:lnTo>
                <a:lnTo>
                  <a:pt x="54274" y="46209"/>
                </a:lnTo>
                <a:lnTo>
                  <a:pt x="57602" y="44830"/>
                </a:lnTo>
                <a:lnTo>
                  <a:pt x="60313" y="42928"/>
                </a:lnTo>
                <a:lnTo>
                  <a:pt x="62405" y="40504"/>
                </a:lnTo>
                <a:lnTo>
                  <a:pt x="65780" y="36606"/>
                </a:lnTo>
                <a:lnTo>
                  <a:pt x="67468" y="31519"/>
                </a:lnTo>
                <a:lnTo>
                  <a:pt x="67468" y="16448"/>
                </a:lnTo>
                <a:lnTo>
                  <a:pt x="64615" y="9733"/>
                </a:lnTo>
                <a:lnTo>
                  <a:pt x="58910" y="5099"/>
                </a:lnTo>
                <a:lnTo>
                  <a:pt x="53204" y="463"/>
                </a:lnTo>
                <a:lnTo>
                  <a:pt x="45145" y="-1854"/>
                </a:lnTo>
                <a:lnTo>
                  <a:pt x="34732" y="-1854"/>
                </a:lnTo>
                <a:lnTo>
                  <a:pt x="27920" y="-1379"/>
                </a:lnTo>
                <a:lnTo>
                  <a:pt x="15535" y="3131"/>
                </a:lnTo>
                <a:lnTo>
                  <a:pt x="7131" y="12408"/>
                </a:lnTo>
                <a:lnTo>
                  <a:pt x="4088" y="17732"/>
                </a:lnTo>
                <a:lnTo>
                  <a:pt x="2567" y="24198"/>
                </a:lnTo>
                <a:lnTo>
                  <a:pt x="2567" y="31804"/>
                </a:lnTo>
                <a:lnTo>
                  <a:pt x="15262" y="31804"/>
                </a:lnTo>
                <a:close/>
              </a:path>
              <a:path w="241941" h="104826">
                <a:moveTo>
                  <a:pt x="150960" y="12408"/>
                </a:moveTo>
                <a:lnTo>
                  <a:pt x="150960" y="0"/>
                </a:lnTo>
                <a:lnTo>
                  <a:pt x="97898" y="0"/>
                </a:lnTo>
                <a:lnTo>
                  <a:pt x="90124" y="54980"/>
                </a:lnTo>
                <a:lnTo>
                  <a:pt x="101250" y="55622"/>
                </a:lnTo>
                <a:lnTo>
                  <a:pt x="103485" y="52579"/>
                </a:lnTo>
                <a:lnTo>
                  <a:pt x="106183" y="50202"/>
                </a:lnTo>
                <a:lnTo>
                  <a:pt x="109345" y="48491"/>
                </a:lnTo>
                <a:lnTo>
                  <a:pt x="112507" y="46780"/>
                </a:lnTo>
                <a:lnTo>
                  <a:pt x="116299" y="45923"/>
                </a:lnTo>
                <a:lnTo>
                  <a:pt x="126807" y="45923"/>
                </a:lnTo>
                <a:lnTo>
                  <a:pt x="132025" y="47873"/>
                </a:lnTo>
                <a:lnTo>
                  <a:pt x="136375" y="51771"/>
                </a:lnTo>
                <a:lnTo>
                  <a:pt x="140726" y="55669"/>
                </a:lnTo>
                <a:lnTo>
                  <a:pt x="142901" y="61184"/>
                </a:lnTo>
                <a:lnTo>
                  <a:pt x="142901" y="74210"/>
                </a:lnTo>
                <a:lnTo>
                  <a:pt x="141071" y="79582"/>
                </a:lnTo>
                <a:lnTo>
                  <a:pt x="137409" y="84431"/>
                </a:lnTo>
                <a:lnTo>
                  <a:pt x="133748" y="89280"/>
                </a:lnTo>
                <a:lnTo>
                  <a:pt x="128114" y="91705"/>
                </a:lnTo>
                <a:lnTo>
                  <a:pt x="116512" y="91705"/>
                </a:lnTo>
                <a:lnTo>
                  <a:pt x="112994" y="90992"/>
                </a:lnTo>
                <a:lnTo>
                  <a:pt x="109951" y="89565"/>
                </a:lnTo>
                <a:lnTo>
                  <a:pt x="104008" y="86761"/>
                </a:lnTo>
                <a:lnTo>
                  <a:pt x="100608" y="81698"/>
                </a:lnTo>
                <a:lnTo>
                  <a:pt x="99752" y="74376"/>
                </a:lnTo>
                <a:lnTo>
                  <a:pt x="86416" y="74376"/>
                </a:lnTo>
                <a:lnTo>
                  <a:pt x="87176" y="84074"/>
                </a:lnTo>
                <a:lnTo>
                  <a:pt x="90754" y="91265"/>
                </a:lnTo>
                <a:lnTo>
                  <a:pt x="97149" y="95948"/>
                </a:lnTo>
                <a:lnTo>
                  <a:pt x="103544" y="100630"/>
                </a:lnTo>
                <a:lnTo>
                  <a:pt x="110902" y="102972"/>
                </a:lnTo>
                <a:lnTo>
                  <a:pt x="119223" y="102972"/>
                </a:lnTo>
                <a:lnTo>
                  <a:pt x="125608" y="102650"/>
                </a:lnTo>
                <a:lnTo>
                  <a:pt x="138530" y="99185"/>
                </a:lnTo>
                <a:lnTo>
                  <a:pt x="147787" y="91919"/>
                </a:lnTo>
                <a:lnTo>
                  <a:pt x="154765" y="79227"/>
                </a:lnTo>
                <a:lnTo>
                  <a:pt x="156737" y="66390"/>
                </a:lnTo>
                <a:lnTo>
                  <a:pt x="156737" y="57119"/>
                </a:lnTo>
                <a:lnTo>
                  <a:pt x="153480" y="49465"/>
                </a:lnTo>
                <a:lnTo>
                  <a:pt x="146966" y="43428"/>
                </a:lnTo>
                <a:lnTo>
                  <a:pt x="136086" y="36621"/>
                </a:lnTo>
                <a:lnTo>
                  <a:pt x="123146" y="34371"/>
                </a:lnTo>
                <a:lnTo>
                  <a:pt x="118153" y="34371"/>
                </a:lnTo>
                <a:lnTo>
                  <a:pt x="113755" y="35156"/>
                </a:lnTo>
                <a:lnTo>
                  <a:pt x="109951" y="36724"/>
                </a:lnTo>
                <a:lnTo>
                  <a:pt x="107811" y="37628"/>
                </a:lnTo>
                <a:lnTo>
                  <a:pt x="103176" y="40789"/>
                </a:lnTo>
                <a:lnTo>
                  <a:pt x="107526" y="12408"/>
                </a:lnTo>
                <a:lnTo>
                  <a:pt x="150960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5754747" y="2821053"/>
            <a:ext cx="221178" cy="92808"/>
          </a:xfrm>
          <a:custGeom>
            <a:avLst/>
            <a:gdLst/>
            <a:ahLst/>
            <a:cxnLst/>
            <a:rect l="l" t="t" r="r" b="b"/>
            <a:pathLst>
              <a:path w="243296" h="105182">
                <a:moveTo>
                  <a:pt x="115800" y="102401"/>
                </a:moveTo>
                <a:lnTo>
                  <a:pt x="117987" y="91942"/>
                </a:lnTo>
                <a:lnTo>
                  <a:pt x="119770" y="84360"/>
                </a:lnTo>
                <a:lnTo>
                  <a:pt x="121149" y="79653"/>
                </a:lnTo>
                <a:lnTo>
                  <a:pt x="125229" y="67768"/>
                </a:lnTo>
                <a:lnTo>
                  <a:pt x="130563" y="55336"/>
                </a:lnTo>
                <a:lnTo>
                  <a:pt x="132279" y="51700"/>
                </a:lnTo>
                <a:lnTo>
                  <a:pt x="138288" y="40406"/>
                </a:lnTo>
                <a:lnTo>
                  <a:pt x="145005" y="29807"/>
                </a:lnTo>
                <a:lnTo>
                  <a:pt x="150449" y="21916"/>
                </a:lnTo>
                <a:lnTo>
                  <a:pt x="154811" y="16377"/>
                </a:lnTo>
                <a:lnTo>
                  <a:pt x="158092" y="13192"/>
                </a:lnTo>
                <a:lnTo>
                  <a:pt x="158092" y="1996"/>
                </a:lnTo>
                <a:lnTo>
                  <a:pt x="87057" y="1996"/>
                </a:lnTo>
                <a:lnTo>
                  <a:pt x="87057" y="14904"/>
                </a:lnTo>
                <a:lnTo>
                  <a:pt x="143543" y="14904"/>
                </a:lnTo>
                <a:lnTo>
                  <a:pt x="137374" y="22457"/>
                </a:lnTo>
                <a:lnTo>
                  <a:pt x="130063" y="32751"/>
                </a:lnTo>
                <a:lnTo>
                  <a:pt x="123003" y="44212"/>
                </a:lnTo>
                <a:lnTo>
                  <a:pt x="117407" y="54680"/>
                </a:lnTo>
                <a:lnTo>
                  <a:pt x="111985" y="66574"/>
                </a:lnTo>
                <a:lnTo>
                  <a:pt x="107544" y="78493"/>
                </a:lnTo>
                <a:lnTo>
                  <a:pt x="104084" y="90435"/>
                </a:lnTo>
                <a:lnTo>
                  <a:pt x="101607" y="102401"/>
                </a:lnTo>
                <a:lnTo>
                  <a:pt x="115800" y="102401"/>
                </a:lnTo>
                <a:close/>
              </a:path>
              <a:path w="243296" h="105182">
                <a:moveTo>
                  <a:pt x="215410" y="77443"/>
                </a:moveTo>
                <a:lnTo>
                  <a:pt x="215410" y="102401"/>
                </a:lnTo>
                <a:lnTo>
                  <a:pt x="228247" y="102401"/>
                </a:lnTo>
                <a:lnTo>
                  <a:pt x="228247" y="77443"/>
                </a:lnTo>
                <a:lnTo>
                  <a:pt x="243296" y="77443"/>
                </a:lnTo>
                <a:lnTo>
                  <a:pt x="243296" y="66247"/>
                </a:lnTo>
                <a:lnTo>
                  <a:pt x="228247" y="66247"/>
                </a:lnTo>
                <a:lnTo>
                  <a:pt x="228247" y="0"/>
                </a:lnTo>
                <a:lnTo>
                  <a:pt x="217407" y="0"/>
                </a:lnTo>
                <a:lnTo>
                  <a:pt x="215196" y="19966"/>
                </a:lnTo>
                <a:lnTo>
                  <a:pt x="215196" y="66247"/>
                </a:lnTo>
                <a:lnTo>
                  <a:pt x="182460" y="66247"/>
                </a:lnTo>
                <a:lnTo>
                  <a:pt x="170621" y="64892"/>
                </a:lnTo>
                <a:lnTo>
                  <a:pt x="170621" y="77443"/>
                </a:lnTo>
                <a:lnTo>
                  <a:pt x="215410" y="77443"/>
                </a:lnTo>
                <a:close/>
              </a:path>
              <a:path w="243296" h="105182">
                <a:moveTo>
                  <a:pt x="217407" y="0"/>
                </a:moveTo>
                <a:lnTo>
                  <a:pt x="170621" y="64892"/>
                </a:lnTo>
                <a:lnTo>
                  <a:pt x="182460" y="66247"/>
                </a:lnTo>
                <a:lnTo>
                  <a:pt x="215196" y="19966"/>
                </a:lnTo>
                <a:lnTo>
                  <a:pt x="217407" y="0"/>
                </a:lnTo>
                <a:close/>
              </a:path>
              <a:path w="243296" h="105182">
                <a:moveTo>
                  <a:pt x="15262" y="33801"/>
                </a:moveTo>
                <a:lnTo>
                  <a:pt x="15500" y="28001"/>
                </a:lnTo>
                <a:lnTo>
                  <a:pt x="16522" y="23532"/>
                </a:lnTo>
                <a:lnTo>
                  <a:pt x="18328" y="20394"/>
                </a:lnTo>
                <a:lnTo>
                  <a:pt x="21609" y="14689"/>
                </a:lnTo>
                <a:lnTo>
                  <a:pt x="27529" y="11837"/>
                </a:lnTo>
                <a:lnTo>
                  <a:pt x="40889" y="11837"/>
                </a:lnTo>
                <a:lnTo>
                  <a:pt x="45098" y="13216"/>
                </a:lnTo>
                <a:lnTo>
                  <a:pt x="48711" y="15973"/>
                </a:lnTo>
                <a:lnTo>
                  <a:pt x="52324" y="18730"/>
                </a:lnTo>
                <a:lnTo>
                  <a:pt x="54132" y="22653"/>
                </a:lnTo>
                <a:lnTo>
                  <a:pt x="54132" y="34585"/>
                </a:lnTo>
                <a:lnTo>
                  <a:pt x="51421" y="39339"/>
                </a:lnTo>
                <a:lnTo>
                  <a:pt x="46001" y="42002"/>
                </a:lnTo>
                <a:lnTo>
                  <a:pt x="42910" y="43523"/>
                </a:lnTo>
                <a:lnTo>
                  <a:pt x="38964" y="44283"/>
                </a:lnTo>
                <a:lnTo>
                  <a:pt x="30334" y="44164"/>
                </a:lnTo>
                <a:lnTo>
                  <a:pt x="27885" y="43927"/>
                </a:lnTo>
                <a:lnTo>
                  <a:pt x="27885" y="55265"/>
                </a:lnTo>
                <a:lnTo>
                  <a:pt x="33163" y="55122"/>
                </a:lnTo>
                <a:lnTo>
                  <a:pt x="40818" y="55122"/>
                </a:lnTo>
                <a:lnTo>
                  <a:pt x="46797" y="56525"/>
                </a:lnTo>
                <a:lnTo>
                  <a:pt x="51100" y="59330"/>
                </a:lnTo>
                <a:lnTo>
                  <a:pt x="55403" y="62135"/>
                </a:lnTo>
                <a:lnTo>
                  <a:pt x="57554" y="67055"/>
                </a:lnTo>
                <a:lnTo>
                  <a:pt x="57554" y="79796"/>
                </a:lnTo>
                <a:lnTo>
                  <a:pt x="55510" y="84455"/>
                </a:lnTo>
                <a:lnTo>
                  <a:pt x="51421" y="88068"/>
                </a:lnTo>
                <a:lnTo>
                  <a:pt x="47332" y="91681"/>
                </a:lnTo>
                <a:lnTo>
                  <a:pt x="41912" y="93488"/>
                </a:lnTo>
                <a:lnTo>
                  <a:pt x="26459" y="93488"/>
                </a:lnTo>
                <a:lnTo>
                  <a:pt x="20445" y="90802"/>
                </a:lnTo>
                <a:lnTo>
                  <a:pt x="17116" y="85430"/>
                </a:lnTo>
                <a:lnTo>
                  <a:pt x="15214" y="82434"/>
                </a:lnTo>
                <a:lnTo>
                  <a:pt x="13978" y="77633"/>
                </a:lnTo>
                <a:lnTo>
                  <a:pt x="13408" y="71025"/>
                </a:lnTo>
                <a:lnTo>
                  <a:pt x="0" y="71025"/>
                </a:lnTo>
                <a:lnTo>
                  <a:pt x="2065" y="84279"/>
                </a:lnTo>
                <a:lnTo>
                  <a:pt x="8165" y="95235"/>
                </a:lnTo>
                <a:lnTo>
                  <a:pt x="9827" y="97055"/>
                </a:lnTo>
                <a:lnTo>
                  <a:pt x="20105" y="103151"/>
                </a:lnTo>
                <a:lnTo>
                  <a:pt x="34447" y="105182"/>
                </a:lnTo>
                <a:lnTo>
                  <a:pt x="38534" y="105053"/>
                </a:lnTo>
                <a:lnTo>
                  <a:pt x="51713" y="102304"/>
                </a:lnTo>
                <a:lnTo>
                  <a:pt x="61762" y="95983"/>
                </a:lnTo>
                <a:lnTo>
                  <a:pt x="69038" y="85295"/>
                </a:lnTo>
                <a:lnTo>
                  <a:pt x="71391" y="72166"/>
                </a:lnTo>
                <a:lnTo>
                  <a:pt x="71391" y="66080"/>
                </a:lnTo>
                <a:lnTo>
                  <a:pt x="69881" y="60934"/>
                </a:lnTo>
                <a:lnTo>
                  <a:pt x="66862" y="56727"/>
                </a:lnTo>
                <a:lnTo>
                  <a:pt x="63843" y="52520"/>
                </a:lnTo>
                <a:lnTo>
                  <a:pt x="59647" y="49679"/>
                </a:lnTo>
                <a:lnTo>
                  <a:pt x="54274" y="48205"/>
                </a:lnTo>
                <a:lnTo>
                  <a:pt x="57602" y="46827"/>
                </a:lnTo>
                <a:lnTo>
                  <a:pt x="60313" y="44925"/>
                </a:lnTo>
                <a:lnTo>
                  <a:pt x="62405" y="42500"/>
                </a:lnTo>
                <a:lnTo>
                  <a:pt x="65780" y="38602"/>
                </a:lnTo>
                <a:lnTo>
                  <a:pt x="67468" y="33515"/>
                </a:lnTo>
                <a:lnTo>
                  <a:pt x="67468" y="18445"/>
                </a:lnTo>
                <a:lnTo>
                  <a:pt x="64615" y="11730"/>
                </a:lnTo>
                <a:lnTo>
                  <a:pt x="58910" y="7095"/>
                </a:lnTo>
                <a:lnTo>
                  <a:pt x="53204" y="2460"/>
                </a:lnTo>
                <a:lnTo>
                  <a:pt x="45145" y="142"/>
                </a:lnTo>
                <a:lnTo>
                  <a:pt x="34732" y="142"/>
                </a:lnTo>
                <a:lnTo>
                  <a:pt x="27920" y="617"/>
                </a:lnTo>
                <a:lnTo>
                  <a:pt x="15535" y="5127"/>
                </a:lnTo>
                <a:lnTo>
                  <a:pt x="7131" y="14404"/>
                </a:lnTo>
                <a:lnTo>
                  <a:pt x="4088" y="19729"/>
                </a:lnTo>
                <a:lnTo>
                  <a:pt x="2567" y="26194"/>
                </a:lnTo>
                <a:lnTo>
                  <a:pt x="2567" y="33801"/>
                </a:lnTo>
                <a:lnTo>
                  <a:pt x="15262" y="338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551459" y="2822815"/>
            <a:ext cx="219946" cy="92745"/>
          </a:xfrm>
          <a:custGeom>
            <a:avLst/>
            <a:gdLst/>
            <a:ahLst/>
            <a:cxnLst/>
            <a:rect l="l" t="t" r="r" b="b"/>
            <a:pathLst>
              <a:path w="241941" h="105111">
                <a:moveTo>
                  <a:pt x="236164" y="12408"/>
                </a:moveTo>
                <a:lnTo>
                  <a:pt x="236164" y="0"/>
                </a:lnTo>
                <a:lnTo>
                  <a:pt x="183102" y="0"/>
                </a:lnTo>
                <a:lnTo>
                  <a:pt x="175328" y="54980"/>
                </a:lnTo>
                <a:lnTo>
                  <a:pt x="186454" y="55622"/>
                </a:lnTo>
                <a:lnTo>
                  <a:pt x="188688" y="52579"/>
                </a:lnTo>
                <a:lnTo>
                  <a:pt x="191386" y="50202"/>
                </a:lnTo>
                <a:lnTo>
                  <a:pt x="194549" y="48491"/>
                </a:lnTo>
                <a:lnTo>
                  <a:pt x="197711" y="46780"/>
                </a:lnTo>
                <a:lnTo>
                  <a:pt x="201503" y="45923"/>
                </a:lnTo>
                <a:lnTo>
                  <a:pt x="212010" y="45923"/>
                </a:lnTo>
                <a:lnTo>
                  <a:pt x="217229" y="47873"/>
                </a:lnTo>
                <a:lnTo>
                  <a:pt x="221579" y="51771"/>
                </a:lnTo>
                <a:lnTo>
                  <a:pt x="225930" y="55669"/>
                </a:lnTo>
                <a:lnTo>
                  <a:pt x="228105" y="61184"/>
                </a:lnTo>
                <a:lnTo>
                  <a:pt x="228105" y="74210"/>
                </a:lnTo>
                <a:lnTo>
                  <a:pt x="226274" y="79582"/>
                </a:lnTo>
                <a:lnTo>
                  <a:pt x="222613" y="84431"/>
                </a:lnTo>
                <a:lnTo>
                  <a:pt x="218952" y="89280"/>
                </a:lnTo>
                <a:lnTo>
                  <a:pt x="213318" y="91705"/>
                </a:lnTo>
                <a:lnTo>
                  <a:pt x="201717" y="91705"/>
                </a:lnTo>
                <a:lnTo>
                  <a:pt x="198198" y="90992"/>
                </a:lnTo>
                <a:lnTo>
                  <a:pt x="195155" y="89565"/>
                </a:lnTo>
                <a:lnTo>
                  <a:pt x="189212" y="86761"/>
                </a:lnTo>
                <a:lnTo>
                  <a:pt x="185812" y="81698"/>
                </a:lnTo>
                <a:lnTo>
                  <a:pt x="184956" y="74376"/>
                </a:lnTo>
                <a:lnTo>
                  <a:pt x="171619" y="74376"/>
                </a:lnTo>
                <a:lnTo>
                  <a:pt x="172380" y="84074"/>
                </a:lnTo>
                <a:lnTo>
                  <a:pt x="175958" y="91265"/>
                </a:lnTo>
                <a:lnTo>
                  <a:pt x="182353" y="95948"/>
                </a:lnTo>
                <a:lnTo>
                  <a:pt x="188748" y="100630"/>
                </a:lnTo>
                <a:lnTo>
                  <a:pt x="196106" y="102972"/>
                </a:lnTo>
                <a:lnTo>
                  <a:pt x="204427" y="102972"/>
                </a:lnTo>
                <a:lnTo>
                  <a:pt x="210811" y="102650"/>
                </a:lnTo>
                <a:lnTo>
                  <a:pt x="223734" y="99185"/>
                </a:lnTo>
                <a:lnTo>
                  <a:pt x="232990" y="91919"/>
                </a:lnTo>
                <a:lnTo>
                  <a:pt x="239968" y="79227"/>
                </a:lnTo>
                <a:lnTo>
                  <a:pt x="241941" y="66390"/>
                </a:lnTo>
                <a:lnTo>
                  <a:pt x="241941" y="57119"/>
                </a:lnTo>
                <a:lnTo>
                  <a:pt x="238684" y="49465"/>
                </a:lnTo>
                <a:lnTo>
                  <a:pt x="232170" y="43428"/>
                </a:lnTo>
                <a:lnTo>
                  <a:pt x="221290" y="36620"/>
                </a:lnTo>
                <a:lnTo>
                  <a:pt x="208349" y="34371"/>
                </a:lnTo>
                <a:lnTo>
                  <a:pt x="203357" y="34371"/>
                </a:lnTo>
                <a:lnTo>
                  <a:pt x="198959" y="35156"/>
                </a:lnTo>
                <a:lnTo>
                  <a:pt x="195155" y="36724"/>
                </a:lnTo>
                <a:lnTo>
                  <a:pt x="193015" y="37628"/>
                </a:lnTo>
                <a:lnTo>
                  <a:pt x="188380" y="40789"/>
                </a:lnTo>
                <a:lnTo>
                  <a:pt x="192730" y="12408"/>
                </a:lnTo>
                <a:lnTo>
                  <a:pt x="236164" y="12408"/>
                </a:lnTo>
                <a:close/>
              </a:path>
              <a:path w="241941" h="105111">
                <a:moveTo>
                  <a:pt x="15262" y="31804"/>
                </a:moveTo>
                <a:lnTo>
                  <a:pt x="15500" y="26004"/>
                </a:lnTo>
                <a:lnTo>
                  <a:pt x="16522" y="21535"/>
                </a:lnTo>
                <a:lnTo>
                  <a:pt x="18329" y="18398"/>
                </a:lnTo>
                <a:lnTo>
                  <a:pt x="21609" y="12693"/>
                </a:lnTo>
                <a:lnTo>
                  <a:pt x="27529" y="9840"/>
                </a:lnTo>
                <a:lnTo>
                  <a:pt x="40890" y="9840"/>
                </a:lnTo>
                <a:lnTo>
                  <a:pt x="45098" y="11219"/>
                </a:lnTo>
                <a:lnTo>
                  <a:pt x="48710" y="13976"/>
                </a:lnTo>
                <a:lnTo>
                  <a:pt x="52324" y="16734"/>
                </a:lnTo>
                <a:lnTo>
                  <a:pt x="54132" y="20656"/>
                </a:lnTo>
                <a:lnTo>
                  <a:pt x="54132" y="32588"/>
                </a:lnTo>
                <a:lnTo>
                  <a:pt x="51421" y="37342"/>
                </a:lnTo>
                <a:lnTo>
                  <a:pt x="46001" y="40005"/>
                </a:lnTo>
                <a:lnTo>
                  <a:pt x="42910" y="41526"/>
                </a:lnTo>
                <a:lnTo>
                  <a:pt x="38964" y="42287"/>
                </a:lnTo>
                <a:lnTo>
                  <a:pt x="30334" y="42168"/>
                </a:lnTo>
                <a:lnTo>
                  <a:pt x="27886" y="41930"/>
                </a:lnTo>
                <a:lnTo>
                  <a:pt x="27886" y="53268"/>
                </a:lnTo>
                <a:lnTo>
                  <a:pt x="33163" y="53126"/>
                </a:lnTo>
                <a:lnTo>
                  <a:pt x="40818" y="53126"/>
                </a:lnTo>
                <a:lnTo>
                  <a:pt x="46797" y="54529"/>
                </a:lnTo>
                <a:lnTo>
                  <a:pt x="51100" y="57333"/>
                </a:lnTo>
                <a:lnTo>
                  <a:pt x="55403" y="60138"/>
                </a:lnTo>
                <a:lnTo>
                  <a:pt x="57554" y="65058"/>
                </a:lnTo>
                <a:lnTo>
                  <a:pt x="57554" y="77799"/>
                </a:lnTo>
                <a:lnTo>
                  <a:pt x="55510" y="82459"/>
                </a:lnTo>
                <a:lnTo>
                  <a:pt x="51421" y="86072"/>
                </a:lnTo>
                <a:lnTo>
                  <a:pt x="47332" y="89684"/>
                </a:lnTo>
                <a:lnTo>
                  <a:pt x="41912" y="91491"/>
                </a:lnTo>
                <a:lnTo>
                  <a:pt x="26459" y="91491"/>
                </a:lnTo>
                <a:lnTo>
                  <a:pt x="20445" y="88805"/>
                </a:lnTo>
                <a:lnTo>
                  <a:pt x="17116" y="83433"/>
                </a:lnTo>
                <a:lnTo>
                  <a:pt x="15214" y="80438"/>
                </a:lnTo>
                <a:lnTo>
                  <a:pt x="13978" y="75636"/>
                </a:lnTo>
                <a:lnTo>
                  <a:pt x="13408" y="69028"/>
                </a:lnTo>
                <a:lnTo>
                  <a:pt x="0" y="69028"/>
                </a:lnTo>
                <a:lnTo>
                  <a:pt x="2065" y="82283"/>
                </a:lnTo>
                <a:lnTo>
                  <a:pt x="8166" y="93238"/>
                </a:lnTo>
                <a:lnTo>
                  <a:pt x="9827" y="95058"/>
                </a:lnTo>
                <a:lnTo>
                  <a:pt x="20105" y="101154"/>
                </a:lnTo>
                <a:lnTo>
                  <a:pt x="34447" y="103186"/>
                </a:lnTo>
                <a:lnTo>
                  <a:pt x="38534" y="103056"/>
                </a:lnTo>
                <a:lnTo>
                  <a:pt x="51713" y="100307"/>
                </a:lnTo>
                <a:lnTo>
                  <a:pt x="61763" y="93987"/>
                </a:lnTo>
                <a:lnTo>
                  <a:pt x="69038" y="83298"/>
                </a:lnTo>
                <a:lnTo>
                  <a:pt x="71390" y="70169"/>
                </a:lnTo>
                <a:lnTo>
                  <a:pt x="71390" y="64084"/>
                </a:lnTo>
                <a:lnTo>
                  <a:pt x="69881" y="58938"/>
                </a:lnTo>
                <a:lnTo>
                  <a:pt x="66862" y="54731"/>
                </a:lnTo>
                <a:lnTo>
                  <a:pt x="63843" y="50523"/>
                </a:lnTo>
                <a:lnTo>
                  <a:pt x="59647" y="47682"/>
                </a:lnTo>
                <a:lnTo>
                  <a:pt x="54274" y="46209"/>
                </a:lnTo>
                <a:lnTo>
                  <a:pt x="57602" y="44830"/>
                </a:lnTo>
                <a:lnTo>
                  <a:pt x="60313" y="42928"/>
                </a:lnTo>
                <a:lnTo>
                  <a:pt x="62405" y="40504"/>
                </a:lnTo>
                <a:lnTo>
                  <a:pt x="65780" y="36606"/>
                </a:lnTo>
                <a:lnTo>
                  <a:pt x="67468" y="31519"/>
                </a:lnTo>
                <a:lnTo>
                  <a:pt x="67468" y="16448"/>
                </a:lnTo>
                <a:lnTo>
                  <a:pt x="64615" y="9733"/>
                </a:lnTo>
                <a:lnTo>
                  <a:pt x="58910" y="5099"/>
                </a:lnTo>
                <a:lnTo>
                  <a:pt x="53204" y="463"/>
                </a:lnTo>
                <a:lnTo>
                  <a:pt x="45145" y="-1854"/>
                </a:lnTo>
                <a:lnTo>
                  <a:pt x="34732" y="-1854"/>
                </a:lnTo>
                <a:lnTo>
                  <a:pt x="27921" y="-1379"/>
                </a:lnTo>
                <a:lnTo>
                  <a:pt x="15536" y="3131"/>
                </a:lnTo>
                <a:lnTo>
                  <a:pt x="7132" y="12408"/>
                </a:lnTo>
                <a:lnTo>
                  <a:pt x="4089" y="17732"/>
                </a:lnTo>
                <a:lnTo>
                  <a:pt x="2567" y="24198"/>
                </a:lnTo>
                <a:lnTo>
                  <a:pt x="2567" y="31804"/>
                </a:lnTo>
                <a:lnTo>
                  <a:pt x="15262" y="31804"/>
                </a:lnTo>
                <a:close/>
              </a:path>
              <a:path w="241941" h="105111">
                <a:moveTo>
                  <a:pt x="90719" y="90184"/>
                </a:moveTo>
                <a:lnTo>
                  <a:pt x="95901" y="95413"/>
                </a:lnTo>
                <a:lnTo>
                  <a:pt x="101084" y="100642"/>
                </a:lnTo>
                <a:lnTo>
                  <a:pt x="108668" y="103257"/>
                </a:lnTo>
                <a:lnTo>
                  <a:pt x="120531" y="103213"/>
                </a:lnTo>
                <a:lnTo>
                  <a:pt x="133104" y="100103"/>
                </a:lnTo>
                <a:lnTo>
                  <a:pt x="143033" y="92084"/>
                </a:lnTo>
                <a:lnTo>
                  <a:pt x="150319" y="79155"/>
                </a:lnTo>
                <a:lnTo>
                  <a:pt x="152753" y="71760"/>
                </a:lnTo>
                <a:lnTo>
                  <a:pt x="155153" y="59449"/>
                </a:lnTo>
                <a:lnTo>
                  <a:pt x="155953" y="45923"/>
                </a:lnTo>
                <a:lnTo>
                  <a:pt x="155910" y="42817"/>
                </a:lnTo>
                <a:lnTo>
                  <a:pt x="154542" y="29397"/>
                </a:lnTo>
                <a:lnTo>
                  <a:pt x="151246" y="18255"/>
                </a:lnTo>
                <a:lnTo>
                  <a:pt x="144663" y="7730"/>
                </a:lnTo>
                <a:lnTo>
                  <a:pt x="134198" y="542"/>
                </a:lnTo>
                <a:lnTo>
                  <a:pt x="120435" y="-1854"/>
                </a:lnTo>
                <a:lnTo>
                  <a:pt x="118317" y="-1809"/>
                </a:lnTo>
                <a:lnTo>
                  <a:pt x="105098" y="1138"/>
                </a:lnTo>
                <a:lnTo>
                  <a:pt x="95402" y="8699"/>
                </a:lnTo>
                <a:lnTo>
                  <a:pt x="88957" y="20323"/>
                </a:lnTo>
                <a:lnTo>
                  <a:pt x="86915" y="33159"/>
                </a:lnTo>
                <a:lnTo>
                  <a:pt x="86915" y="42810"/>
                </a:lnTo>
                <a:lnTo>
                  <a:pt x="89780" y="50701"/>
                </a:lnTo>
                <a:lnTo>
                  <a:pt x="95509" y="56834"/>
                </a:lnTo>
                <a:lnTo>
                  <a:pt x="100252" y="39672"/>
                </a:lnTo>
                <a:lnTo>
                  <a:pt x="100252" y="25980"/>
                </a:lnTo>
                <a:lnTo>
                  <a:pt x="102094" y="20359"/>
                </a:lnTo>
                <a:lnTo>
                  <a:pt x="105778" y="16152"/>
                </a:lnTo>
                <a:lnTo>
                  <a:pt x="109464" y="11944"/>
                </a:lnTo>
                <a:lnTo>
                  <a:pt x="114444" y="9840"/>
                </a:lnTo>
                <a:lnTo>
                  <a:pt x="126569" y="9840"/>
                </a:lnTo>
                <a:lnTo>
                  <a:pt x="131383" y="11683"/>
                </a:lnTo>
                <a:lnTo>
                  <a:pt x="135163" y="15367"/>
                </a:lnTo>
                <a:lnTo>
                  <a:pt x="138943" y="19052"/>
                </a:lnTo>
                <a:lnTo>
                  <a:pt x="140833" y="24650"/>
                </a:lnTo>
                <a:lnTo>
                  <a:pt x="140833" y="40528"/>
                </a:lnTo>
                <a:lnTo>
                  <a:pt x="138729" y="46387"/>
                </a:lnTo>
                <a:lnTo>
                  <a:pt x="134521" y="49738"/>
                </a:lnTo>
                <a:lnTo>
                  <a:pt x="130313" y="53090"/>
                </a:lnTo>
                <a:lnTo>
                  <a:pt x="125666" y="54766"/>
                </a:lnTo>
                <a:lnTo>
                  <a:pt x="113494" y="54766"/>
                </a:lnTo>
                <a:lnTo>
                  <a:pt x="108335" y="52805"/>
                </a:lnTo>
                <a:lnTo>
                  <a:pt x="109024" y="66033"/>
                </a:lnTo>
                <a:lnTo>
                  <a:pt x="123716" y="66033"/>
                </a:lnTo>
                <a:lnTo>
                  <a:pt x="128245" y="65118"/>
                </a:lnTo>
                <a:lnTo>
                  <a:pt x="132453" y="63288"/>
                </a:lnTo>
                <a:lnTo>
                  <a:pt x="136661" y="61457"/>
                </a:lnTo>
                <a:lnTo>
                  <a:pt x="140191" y="58284"/>
                </a:lnTo>
                <a:lnTo>
                  <a:pt x="143043" y="53768"/>
                </a:lnTo>
                <a:lnTo>
                  <a:pt x="141686" y="63224"/>
                </a:lnTo>
                <a:lnTo>
                  <a:pt x="138344" y="76478"/>
                </a:lnTo>
                <a:lnTo>
                  <a:pt x="133844" y="84895"/>
                </a:lnTo>
                <a:lnTo>
                  <a:pt x="129517" y="90006"/>
                </a:lnTo>
                <a:lnTo>
                  <a:pt x="124287" y="92561"/>
                </a:lnTo>
                <a:lnTo>
                  <a:pt x="114872" y="92561"/>
                </a:lnTo>
                <a:lnTo>
                  <a:pt x="111924" y="91847"/>
                </a:lnTo>
                <a:lnTo>
                  <a:pt x="109309" y="90421"/>
                </a:lnTo>
                <a:lnTo>
                  <a:pt x="104222" y="87712"/>
                </a:lnTo>
                <a:lnTo>
                  <a:pt x="101488" y="82815"/>
                </a:lnTo>
                <a:lnTo>
                  <a:pt x="101108" y="75731"/>
                </a:lnTo>
                <a:lnTo>
                  <a:pt x="88127" y="75731"/>
                </a:lnTo>
                <a:lnTo>
                  <a:pt x="88127" y="83623"/>
                </a:lnTo>
                <a:lnTo>
                  <a:pt x="90719" y="90184"/>
                </a:lnTo>
                <a:close/>
              </a:path>
              <a:path w="241941" h="105111">
                <a:moveTo>
                  <a:pt x="108335" y="52805"/>
                </a:moveTo>
                <a:lnTo>
                  <a:pt x="105102" y="48883"/>
                </a:lnTo>
                <a:lnTo>
                  <a:pt x="101868" y="44961"/>
                </a:lnTo>
                <a:lnTo>
                  <a:pt x="100252" y="39672"/>
                </a:lnTo>
                <a:lnTo>
                  <a:pt x="95509" y="56834"/>
                </a:lnTo>
                <a:lnTo>
                  <a:pt x="101238" y="62967"/>
                </a:lnTo>
                <a:lnTo>
                  <a:pt x="109024" y="66033"/>
                </a:lnTo>
                <a:lnTo>
                  <a:pt x="108335" y="52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558358" y="5068529"/>
            <a:ext cx="67625" cy="65752"/>
          </a:xfrm>
          <a:custGeom>
            <a:avLst/>
            <a:gdLst/>
            <a:ahLst/>
            <a:cxnLst/>
            <a:rect l="l" t="t" r="r" b="b"/>
            <a:pathLst>
              <a:path w="74387" h="74519">
                <a:moveTo>
                  <a:pt x="43291" y="31305"/>
                </a:moveTo>
                <a:lnTo>
                  <a:pt x="43291" y="0"/>
                </a:lnTo>
                <a:lnTo>
                  <a:pt x="31095" y="0"/>
                </a:lnTo>
                <a:lnTo>
                  <a:pt x="31095" y="31305"/>
                </a:lnTo>
                <a:lnTo>
                  <a:pt x="0" y="31305"/>
                </a:lnTo>
                <a:lnTo>
                  <a:pt x="0" y="43285"/>
                </a:lnTo>
                <a:lnTo>
                  <a:pt x="31095" y="43285"/>
                </a:lnTo>
                <a:lnTo>
                  <a:pt x="31095" y="74519"/>
                </a:lnTo>
                <a:lnTo>
                  <a:pt x="43291" y="74519"/>
                </a:lnTo>
                <a:lnTo>
                  <a:pt x="43291" y="43285"/>
                </a:lnTo>
                <a:lnTo>
                  <a:pt x="74387" y="43285"/>
                </a:lnTo>
                <a:lnTo>
                  <a:pt x="74387" y="31305"/>
                </a:lnTo>
                <a:lnTo>
                  <a:pt x="43291" y="31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5751571" y="4940987"/>
            <a:ext cx="697121" cy="386586"/>
          </a:xfrm>
          <a:custGeom>
            <a:avLst/>
            <a:gdLst/>
            <a:ahLst/>
            <a:cxnLst/>
            <a:rect l="l" t="t" r="r" b="b"/>
            <a:pathLst>
              <a:path w="766833" h="438131">
                <a:moveTo>
                  <a:pt x="0" y="0"/>
                </a:moveTo>
                <a:lnTo>
                  <a:pt x="0" y="438131"/>
                </a:lnTo>
                <a:lnTo>
                  <a:pt x="766833" y="438131"/>
                </a:lnTo>
                <a:lnTo>
                  <a:pt x="76683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5751571" y="4940987"/>
            <a:ext cx="697121" cy="386586"/>
          </a:xfrm>
          <a:custGeom>
            <a:avLst/>
            <a:gdLst/>
            <a:ahLst/>
            <a:cxnLst/>
            <a:rect l="l" t="t" r="r" b="b"/>
            <a:pathLst>
              <a:path w="766833" h="438131">
                <a:moveTo>
                  <a:pt x="0" y="0"/>
                </a:moveTo>
                <a:lnTo>
                  <a:pt x="766833" y="0"/>
                </a:lnTo>
                <a:lnTo>
                  <a:pt x="766833" y="438131"/>
                </a:lnTo>
                <a:lnTo>
                  <a:pt x="0" y="438131"/>
                </a:lnTo>
                <a:lnTo>
                  <a:pt x="0" y="0"/>
                </a:lnTo>
                <a:close/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014374" y="5064187"/>
            <a:ext cx="101404" cy="70093"/>
          </a:xfrm>
          <a:custGeom>
            <a:avLst/>
            <a:gdLst/>
            <a:ahLst/>
            <a:cxnLst/>
            <a:rect l="l" t="t" r="r" b="b"/>
            <a:pathLst>
              <a:path w="111544" h="79439">
                <a:moveTo>
                  <a:pt x="65899" y="29688"/>
                </a:moveTo>
                <a:lnTo>
                  <a:pt x="66446" y="26717"/>
                </a:lnTo>
                <a:lnTo>
                  <a:pt x="67540" y="24245"/>
                </a:lnTo>
                <a:lnTo>
                  <a:pt x="69679" y="19586"/>
                </a:lnTo>
                <a:lnTo>
                  <a:pt x="73554" y="17257"/>
                </a:lnTo>
                <a:lnTo>
                  <a:pt x="84014" y="17257"/>
                </a:lnTo>
                <a:lnTo>
                  <a:pt x="87342" y="19063"/>
                </a:lnTo>
                <a:lnTo>
                  <a:pt x="89150" y="22676"/>
                </a:lnTo>
                <a:lnTo>
                  <a:pt x="90576" y="27002"/>
                </a:lnTo>
                <a:lnTo>
                  <a:pt x="90576" y="79439"/>
                </a:lnTo>
                <a:lnTo>
                  <a:pt x="111401" y="79439"/>
                </a:lnTo>
                <a:lnTo>
                  <a:pt x="111544" y="30449"/>
                </a:lnTo>
                <a:lnTo>
                  <a:pt x="111544" y="25410"/>
                </a:lnTo>
                <a:lnTo>
                  <a:pt x="111306" y="21583"/>
                </a:lnTo>
                <a:lnTo>
                  <a:pt x="110831" y="18968"/>
                </a:lnTo>
                <a:lnTo>
                  <a:pt x="110070" y="15022"/>
                </a:lnTo>
                <a:lnTo>
                  <a:pt x="108596" y="11695"/>
                </a:lnTo>
                <a:lnTo>
                  <a:pt x="106409" y="8985"/>
                </a:lnTo>
                <a:lnTo>
                  <a:pt x="103699" y="5657"/>
                </a:lnTo>
                <a:lnTo>
                  <a:pt x="100679" y="3327"/>
                </a:lnTo>
                <a:lnTo>
                  <a:pt x="97351" y="1996"/>
                </a:lnTo>
                <a:lnTo>
                  <a:pt x="94023" y="665"/>
                </a:lnTo>
                <a:lnTo>
                  <a:pt x="90647" y="0"/>
                </a:lnTo>
                <a:lnTo>
                  <a:pt x="82089" y="0"/>
                </a:lnTo>
                <a:lnTo>
                  <a:pt x="77429" y="1069"/>
                </a:lnTo>
                <a:lnTo>
                  <a:pt x="73245" y="3208"/>
                </a:lnTo>
                <a:lnTo>
                  <a:pt x="69299" y="5348"/>
                </a:lnTo>
                <a:lnTo>
                  <a:pt x="65994" y="8699"/>
                </a:lnTo>
                <a:lnTo>
                  <a:pt x="63331" y="13263"/>
                </a:lnTo>
                <a:lnTo>
                  <a:pt x="61810" y="9460"/>
                </a:lnTo>
                <a:lnTo>
                  <a:pt x="59575" y="6346"/>
                </a:lnTo>
                <a:lnTo>
                  <a:pt x="56627" y="3922"/>
                </a:lnTo>
                <a:lnTo>
                  <a:pt x="52966" y="1307"/>
                </a:lnTo>
                <a:lnTo>
                  <a:pt x="48164" y="0"/>
                </a:lnTo>
                <a:lnTo>
                  <a:pt x="35944" y="0"/>
                </a:lnTo>
                <a:lnTo>
                  <a:pt x="30833" y="1521"/>
                </a:lnTo>
                <a:lnTo>
                  <a:pt x="26887" y="4563"/>
                </a:lnTo>
                <a:lnTo>
                  <a:pt x="24652" y="6275"/>
                </a:lnTo>
                <a:lnTo>
                  <a:pt x="22275" y="9151"/>
                </a:lnTo>
                <a:lnTo>
                  <a:pt x="19755" y="13192"/>
                </a:lnTo>
                <a:lnTo>
                  <a:pt x="19755" y="1853"/>
                </a:lnTo>
                <a:lnTo>
                  <a:pt x="0" y="1853"/>
                </a:lnTo>
                <a:lnTo>
                  <a:pt x="0" y="79439"/>
                </a:lnTo>
                <a:lnTo>
                  <a:pt x="20611" y="79439"/>
                </a:lnTo>
                <a:lnTo>
                  <a:pt x="20611" y="28429"/>
                </a:lnTo>
                <a:lnTo>
                  <a:pt x="21158" y="25243"/>
                </a:lnTo>
                <a:lnTo>
                  <a:pt x="22251" y="23104"/>
                </a:lnTo>
                <a:lnTo>
                  <a:pt x="24248" y="19348"/>
                </a:lnTo>
                <a:lnTo>
                  <a:pt x="28147" y="17471"/>
                </a:lnTo>
                <a:lnTo>
                  <a:pt x="38940" y="17471"/>
                </a:lnTo>
                <a:lnTo>
                  <a:pt x="42292" y="19348"/>
                </a:lnTo>
                <a:lnTo>
                  <a:pt x="44004" y="23104"/>
                </a:lnTo>
                <a:lnTo>
                  <a:pt x="44955" y="25196"/>
                </a:lnTo>
                <a:lnTo>
                  <a:pt x="45430" y="28547"/>
                </a:lnTo>
                <a:lnTo>
                  <a:pt x="45430" y="79439"/>
                </a:lnTo>
                <a:lnTo>
                  <a:pt x="65899" y="79439"/>
                </a:lnTo>
                <a:lnTo>
                  <a:pt x="65899" y="29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5861274" y="5041536"/>
            <a:ext cx="67299" cy="92745"/>
          </a:xfrm>
          <a:custGeom>
            <a:avLst/>
            <a:gdLst/>
            <a:ahLst/>
            <a:cxnLst/>
            <a:rect l="l" t="t" r="r" b="b"/>
            <a:pathLst>
              <a:path w="74029" h="105111">
                <a:moveTo>
                  <a:pt x="21966" y="86214"/>
                </a:moveTo>
                <a:lnTo>
                  <a:pt x="21966" y="0"/>
                </a:lnTo>
                <a:lnTo>
                  <a:pt x="0" y="0"/>
                </a:lnTo>
                <a:lnTo>
                  <a:pt x="0" y="105111"/>
                </a:lnTo>
                <a:lnTo>
                  <a:pt x="74029" y="105111"/>
                </a:lnTo>
                <a:lnTo>
                  <a:pt x="74029" y="86214"/>
                </a:lnTo>
                <a:lnTo>
                  <a:pt x="21966" y="86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932443" y="5064061"/>
            <a:ext cx="66197" cy="72359"/>
          </a:xfrm>
          <a:custGeom>
            <a:avLst/>
            <a:gdLst/>
            <a:ahLst/>
            <a:cxnLst/>
            <a:rect l="l" t="t" r="r" b="b"/>
            <a:pathLst>
              <a:path w="72817" h="82007">
                <a:moveTo>
                  <a:pt x="46049" y="73497"/>
                </a:moveTo>
                <a:lnTo>
                  <a:pt x="48854" y="70454"/>
                </a:lnTo>
                <a:lnTo>
                  <a:pt x="49187" y="73782"/>
                </a:lnTo>
                <a:lnTo>
                  <a:pt x="49662" y="76539"/>
                </a:lnTo>
                <a:lnTo>
                  <a:pt x="50709" y="79582"/>
                </a:lnTo>
                <a:lnTo>
                  <a:pt x="72817" y="79582"/>
                </a:lnTo>
                <a:lnTo>
                  <a:pt x="72817" y="76587"/>
                </a:lnTo>
                <a:lnTo>
                  <a:pt x="69822" y="74234"/>
                </a:lnTo>
                <a:lnTo>
                  <a:pt x="68752" y="71476"/>
                </a:lnTo>
                <a:lnTo>
                  <a:pt x="68609" y="68814"/>
                </a:lnTo>
                <a:lnTo>
                  <a:pt x="68467" y="62301"/>
                </a:lnTo>
                <a:lnTo>
                  <a:pt x="68467" y="14808"/>
                </a:lnTo>
                <a:lnTo>
                  <a:pt x="65162" y="8438"/>
                </a:lnTo>
                <a:lnTo>
                  <a:pt x="58553" y="5063"/>
                </a:lnTo>
                <a:lnTo>
                  <a:pt x="51945" y="1687"/>
                </a:lnTo>
                <a:lnTo>
                  <a:pt x="44385" y="0"/>
                </a:lnTo>
                <a:lnTo>
                  <a:pt x="35874" y="0"/>
                </a:lnTo>
                <a:lnTo>
                  <a:pt x="30628" y="199"/>
                </a:lnTo>
                <a:lnTo>
                  <a:pt x="17276" y="3333"/>
                </a:lnTo>
                <a:lnTo>
                  <a:pt x="8201" y="10268"/>
                </a:lnTo>
                <a:lnTo>
                  <a:pt x="4826" y="14642"/>
                </a:lnTo>
                <a:lnTo>
                  <a:pt x="2924" y="20228"/>
                </a:lnTo>
                <a:lnTo>
                  <a:pt x="2496" y="27026"/>
                </a:lnTo>
                <a:lnTo>
                  <a:pt x="22109" y="27026"/>
                </a:lnTo>
                <a:lnTo>
                  <a:pt x="22584" y="24031"/>
                </a:lnTo>
                <a:lnTo>
                  <a:pt x="23536" y="21654"/>
                </a:lnTo>
                <a:lnTo>
                  <a:pt x="26959" y="17518"/>
                </a:lnTo>
                <a:lnTo>
                  <a:pt x="30358" y="16330"/>
                </a:lnTo>
                <a:lnTo>
                  <a:pt x="39440" y="16330"/>
                </a:lnTo>
                <a:lnTo>
                  <a:pt x="42685" y="16936"/>
                </a:lnTo>
                <a:lnTo>
                  <a:pt x="44896" y="18148"/>
                </a:lnTo>
                <a:lnTo>
                  <a:pt x="48212" y="21559"/>
                </a:lnTo>
                <a:lnTo>
                  <a:pt x="48212" y="27359"/>
                </a:lnTo>
                <a:lnTo>
                  <a:pt x="46762" y="29284"/>
                </a:lnTo>
                <a:lnTo>
                  <a:pt x="43861" y="30520"/>
                </a:lnTo>
                <a:lnTo>
                  <a:pt x="42245" y="31233"/>
                </a:lnTo>
                <a:lnTo>
                  <a:pt x="39558" y="31828"/>
                </a:lnTo>
                <a:lnTo>
                  <a:pt x="35803" y="32303"/>
                </a:lnTo>
                <a:lnTo>
                  <a:pt x="28885" y="33159"/>
                </a:lnTo>
                <a:lnTo>
                  <a:pt x="21039" y="34157"/>
                </a:lnTo>
                <a:lnTo>
                  <a:pt x="15096" y="35821"/>
                </a:lnTo>
                <a:lnTo>
                  <a:pt x="11055" y="38151"/>
                </a:lnTo>
                <a:lnTo>
                  <a:pt x="3685" y="42429"/>
                </a:lnTo>
                <a:lnTo>
                  <a:pt x="0" y="49346"/>
                </a:lnTo>
                <a:lnTo>
                  <a:pt x="0" y="66271"/>
                </a:lnTo>
                <a:lnTo>
                  <a:pt x="2294" y="71964"/>
                </a:lnTo>
                <a:lnTo>
                  <a:pt x="6882" y="75981"/>
                </a:lnTo>
                <a:lnTo>
                  <a:pt x="11470" y="79998"/>
                </a:lnTo>
                <a:lnTo>
                  <a:pt x="17283" y="82007"/>
                </a:lnTo>
                <a:lnTo>
                  <a:pt x="24320" y="82007"/>
                </a:lnTo>
                <a:lnTo>
                  <a:pt x="25212" y="66473"/>
                </a:lnTo>
                <a:lnTo>
                  <a:pt x="21360" y="63383"/>
                </a:lnTo>
                <a:lnTo>
                  <a:pt x="20397" y="60875"/>
                </a:lnTo>
                <a:lnTo>
                  <a:pt x="20397" y="53506"/>
                </a:lnTo>
                <a:lnTo>
                  <a:pt x="21966" y="50630"/>
                </a:lnTo>
                <a:lnTo>
                  <a:pt x="25104" y="48776"/>
                </a:lnTo>
                <a:lnTo>
                  <a:pt x="26959" y="47682"/>
                </a:lnTo>
                <a:lnTo>
                  <a:pt x="30026" y="46755"/>
                </a:lnTo>
                <a:lnTo>
                  <a:pt x="34305" y="45995"/>
                </a:lnTo>
                <a:lnTo>
                  <a:pt x="38869" y="45139"/>
                </a:lnTo>
                <a:lnTo>
                  <a:pt x="42946" y="44248"/>
                </a:lnTo>
                <a:lnTo>
                  <a:pt x="45562" y="43249"/>
                </a:lnTo>
                <a:lnTo>
                  <a:pt x="48141" y="41787"/>
                </a:lnTo>
                <a:lnTo>
                  <a:pt x="48141" y="49346"/>
                </a:lnTo>
                <a:lnTo>
                  <a:pt x="47998" y="56145"/>
                </a:lnTo>
                <a:lnTo>
                  <a:pt x="46085" y="60827"/>
                </a:lnTo>
                <a:lnTo>
                  <a:pt x="42400" y="63394"/>
                </a:lnTo>
                <a:lnTo>
                  <a:pt x="38715" y="65962"/>
                </a:lnTo>
                <a:lnTo>
                  <a:pt x="34685" y="67245"/>
                </a:lnTo>
                <a:lnTo>
                  <a:pt x="30311" y="67245"/>
                </a:lnTo>
                <a:lnTo>
                  <a:pt x="34780" y="80747"/>
                </a:lnTo>
                <a:lnTo>
                  <a:pt x="39155" y="78227"/>
                </a:lnTo>
                <a:lnTo>
                  <a:pt x="42816" y="76088"/>
                </a:lnTo>
                <a:lnTo>
                  <a:pt x="46049" y="73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954552" y="5122714"/>
            <a:ext cx="9508" cy="13706"/>
          </a:xfrm>
          <a:custGeom>
            <a:avLst/>
            <a:gdLst/>
            <a:ahLst/>
            <a:cxnLst/>
            <a:rect l="l" t="t" r="r" b="b"/>
            <a:pathLst>
              <a:path w="10459" h="15533">
                <a:moveTo>
                  <a:pt x="5515" y="15533"/>
                </a:moveTo>
                <a:lnTo>
                  <a:pt x="10459" y="14273"/>
                </a:lnTo>
                <a:lnTo>
                  <a:pt x="5990" y="772"/>
                </a:lnTo>
                <a:lnTo>
                  <a:pt x="3232" y="772"/>
                </a:lnTo>
                <a:lnTo>
                  <a:pt x="891" y="0"/>
                </a:lnTo>
                <a:lnTo>
                  <a:pt x="0" y="15533"/>
                </a:lnTo>
                <a:lnTo>
                  <a:pt x="5515" y="15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135770" y="5041661"/>
            <a:ext cx="68532" cy="94444"/>
          </a:xfrm>
          <a:custGeom>
            <a:avLst/>
            <a:gdLst/>
            <a:ahLst/>
            <a:cxnLst/>
            <a:rect l="l" t="t" r="r" b="b"/>
            <a:pathLst>
              <a:path w="75385" h="107037">
                <a:moveTo>
                  <a:pt x="42935" y="107037"/>
                </a:moveTo>
                <a:lnTo>
                  <a:pt x="57150" y="103763"/>
                </a:lnTo>
                <a:lnTo>
                  <a:pt x="66827" y="95128"/>
                </a:lnTo>
                <a:lnTo>
                  <a:pt x="69720" y="90473"/>
                </a:lnTo>
                <a:lnTo>
                  <a:pt x="73969" y="78816"/>
                </a:lnTo>
                <a:lnTo>
                  <a:pt x="75385" y="65106"/>
                </a:lnTo>
                <a:lnTo>
                  <a:pt x="75195" y="60076"/>
                </a:lnTo>
                <a:lnTo>
                  <a:pt x="72530" y="47164"/>
                </a:lnTo>
                <a:lnTo>
                  <a:pt x="66720" y="36582"/>
                </a:lnTo>
                <a:lnTo>
                  <a:pt x="55920" y="28082"/>
                </a:lnTo>
                <a:lnTo>
                  <a:pt x="42721" y="25529"/>
                </a:lnTo>
                <a:lnTo>
                  <a:pt x="37062" y="25529"/>
                </a:lnTo>
                <a:lnTo>
                  <a:pt x="32403" y="26717"/>
                </a:lnTo>
                <a:lnTo>
                  <a:pt x="28742" y="29094"/>
                </a:lnTo>
                <a:lnTo>
                  <a:pt x="25651" y="30996"/>
                </a:lnTo>
                <a:lnTo>
                  <a:pt x="22822" y="33753"/>
                </a:lnTo>
                <a:lnTo>
                  <a:pt x="20255" y="37366"/>
                </a:lnTo>
                <a:lnTo>
                  <a:pt x="20255" y="0"/>
                </a:lnTo>
                <a:lnTo>
                  <a:pt x="0" y="0"/>
                </a:lnTo>
                <a:lnTo>
                  <a:pt x="0" y="104968"/>
                </a:lnTo>
                <a:lnTo>
                  <a:pt x="19898" y="104968"/>
                </a:lnTo>
                <a:lnTo>
                  <a:pt x="19898" y="95199"/>
                </a:lnTo>
                <a:lnTo>
                  <a:pt x="22608" y="99002"/>
                </a:lnTo>
                <a:lnTo>
                  <a:pt x="25128" y="101664"/>
                </a:lnTo>
                <a:lnTo>
                  <a:pt x="27458" y="103186"/>
                </a:lnTo>
                <a:lnTo>
                  <a:pt x="26983" y="88092"/>
                </a:lnTo>
                <a:lnTo>
                  <a:pt x="24035" y="83718"/>
                </a:lnTo>
                <a:lnTo>
                  <a:pt x="21087" y="79344"/>
                </a:lnTo>
                <a:lnTo>
                  <a:pt x="19613" y="73830"/>
                </a:lnTo>
                <a:lnTo>
                  <a:pt x="19613" y="61517"/>
                </a:lnTo>
                <a:lnTo>
                  <a:pt x="20326" y="56905"/>
                </a:lnTo>
                <a:lnTo>
                  <a:pt x="21753" y="53340"/>
                </a:lnTo>
                <a:lnTo>
                  <a:pt x="24510" y="46636"/>
                </a:lnTo>
                <a:lnTo>
                  <a:pt x="29574" y="43285"/>
                </a:lnTo>
                <a:lnTo>
                  <a:pt x="44218" y="43285"/>
                </a:lnTo>
                <a:lnTo>
                  <a:pt x="49211" y="46708"/>
                </a:lnTo>
                <a:lnTo>
                  <a:pt x="51921" y="53554"/>
                </a:lnTo>
                <a:lnTo>
                  <a:pt x="53347" y="57167"/>
                </a:lnTo>
                <a:lnTo>
                  <a:pt x="54061" y="61730"/>
                </a:lnTo>
                <a:lnTo>
                  <a:pt x="54061" y="74139"/>
                </a:lnTo>
                <a:lnTo>
                  <a:pt x="52610" y="79701"/>
                </a:lnTo>
                <a:lnTo>
                  <a:pt x="49710" y="83932"/>
                </a:lnTo>
                <a:lnTo>
                  <a:pt x="46810" y="88163"/>
                </a:lnTo>
                <a:lnTo>
                  <a:pt x="42744" y="90279"/>
                </a:lnTo>
                <a:lnTo>
                  <a:pt x="37514" y="90279"/>
                </a:lnTo>
                <a:lnTo>
                  <a:pt x="36516" y="107037"/>
                </a:lnTo>
                <a:lnTo>
                  <a:pt x="42935" y="1070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160300" y="5119389"/>
            <a:ext cx="9574" cy="16715"/>
          </a:xfrm>
          <a:custGeom>
            <a:avLst/>
            <a:gdLst/>
            <a:ahLst/>
            <a:cxnLst/>
            <a:rect l="l" t="t" r="r" b="b"/>
            <a:pathLst>
              <a:path w="10531" h="18944">
                <a:moveTo>
                  <a:pt x="4493" y="2186"/>
                </a:moveTo>
                <a:lnTo>
                  <a:pt x="0" y="0"/>
                </a:lnTo>
                <a:lnTo>
                  <a:pt x="475" y="15094"/>
                </a:lnTo>
                <a:lnTo>
                  <a:pt x="4374" y="17661"/>
                </a:lnTo>
                <a:lnTo>
                  <a:pt x="9533" y="18944"/>
                </a:lnTo>
                <a:lnTo>
                  <a:pt x="10531" y="2186"/>
                </a:lnTo>
                <a:lnTo>
                  <a:pt x="4493" y="2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227257" y="5111828"/>
            <a:ext cx="11386" cy="24591"/>
          </a:xfrm>
          <a:custGeom>
            <a:avLst/>
            <a:gdLst/>
            <a:ahLst/>
            <a:cxnLst/>
            <a:rect l="l" t="t" r="r" b="b"/>
            <a:pathLst>
              <a:path w="12525" h="27870">
                <a:moveTo>
                  <a:pt x="12525" y="27870"/>
                </a:moveTo>
                <a:lnTo>
                  <a:pt x="8329" y="8604"/>
                </a:lnTo>
                <a:lnTo>
                  <a:pt x="5500" y="4302"/>
                </a:lnTo>
                <a:lnTo>
                  <a:pt x="2671" y="0"/>
                </a:lnTo>
                <a:lnTo>
                  <a:pt x="0" y="25124"/>
                </a:lnTo>
                <a:lnTo>
                  <a:pt x="12525" y="27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286537" y="5064061"/>
            <a:ext cx="66197" cy="72359"/>
          </a:xfrm>
          <a:custGeom>
            <a:avLst/>
            <a:gdLst/>
            <a:ahLst/>
            <a:cxnLst/>
            <a:rect l="l" t="t" r="r" b="b"/>
            <a:pathLst>
              <a:path w="72817" h="82007">
                <a:moveTo>
                  <a:pt x="46049" y="73497"/>
                </a:moveTo>
                <a:lnTo>
                  <a:pt x="48854" y="70454"/>
                </a:lnTo>
                <a:lnTo>
                  <a:pt x="49187" y="73782"/>
                </a:lnTo>
                <a:lnTo>
                  <a:pt x="49661" y="76539"/>
                </a:lnTo>
                <a:lnTo>
                  <a:pt x="50708" y="79582"/>
                </a:lnTo>
                <a:lnTo>
                  <a:pt x="72817" y="79582"/>
                </a:lnTo>
                <a:lnTo>
                  <a:pt x="72817" y="76587"/>
                </a:lnTo>
                <a:lnTo>
                  <a:pt x="69822" y="74234"/>
                </a:lnTo>
                <a:lnTo>
                  <a:pt x="68752" y="71476"/>
                </a:lnTo>
                <a:lnTo>
                  <a:pt x="68609" y="68814"/>
                </a:lnTo>
                <a:lnTo>
                  <a:pt x="68467" y="62301"/>
                </a:lnTo>
                <a:lnTo>
                  <a:pt x="68467" y="14808"/>
                </a:lnTo>
                <a:lnTo>
                  <a:pt x="65162" y="8438"/>
                </a:lnTo>
                <a:lnTo>
                  <a:pt x="58553" y="5063"/>
                </a:lnTo>
                <a:lnTo>
                  <a:pt x="51944" y="1687"/>
                </a:lnTo>
                <a:lnTo>
                  <a:pt x="44384" y="0"/>
                </a:lnTo>
                <a:lnTo>
                  <a:pt x="35874" y="0"/>
                </a:lnTo>
                <a:lnTo>
                  <a:pt x="30628" y="199"/>
                </a:lnTo>
                <a:lnTo>
                  <a:pt x="17276" y="3333"/>
                </a:lnTo>
                <a:lnTo>
                  <a:pt x="8201" y="10268"/>
                </a:lnTo>
                <a:lnTo>
                  <a:pt x="4826" y="14642"/>
                </a:lnTo>
                <a:lnTo>
                  <a:pt x="2923" y="20228"/>
                </a:lnTo>
                <a:lnTo>
                  <a:pt x="2496" y="27026"/>
                </a:lnTo>
                <a:lnTo>
                  <a:pt x="22109" y="27026"/>
                </a:lnTo>
                <a:lnTo>
                  <a:pt x="22584" y="24031"/>
                </a:lnTo>
                <a:lnTo>
                  <a:pt x="23535" y="21654"/>
                </a:lnTo>
                <a:lnTo>
                  <a:pt x="26959" y="17518"/>
                </a:lnTo>
                <a:lnTo>
                  <a:pt x="30358" y="16330"/>
                </a:lnTo>
                <a:lnTo>
                  <a:pt x="39439" y="16330"/>
                </a:lnTo>
                <a:lnTo>
                  <a:pt x="42685" y="16936"/>
                </a:lnTo>
                <a:lnTo>
                  <a:pt x="44895" y="18148"/>
                </a:lnTo>
                <a:lnTo>
                  <a:pt x="48212" y="21559"/>
                </a:lnTo>
                <a:lnTo>
                  <a:pt x="48212" y="27359"/>
                </a:lnTo>
                <a:lnTo>
                  <a:pt x="46762" y="29284"/>
                </a:lnTo>
                <a:lnTo>
                  <a:pt x="43861" y="30520"/>
                </a:lnTo>
                <a:lnTo>
                  <a:pt x="42245" y="31233"/>
                </a:lnTo>
                <a:lnTo>
                  <a:pt x="39558" y="31828"/>
                </a:lnTo>
                <a:lnTo>
                  <a:pt x="35802" y="32303"/>
                </a:lnTo>
                <a:lnTo>
                  <a:pt x="28884" y="33159"/>
                </a:lnTo>
                <a:lnTo>
                  <a:pt x="21039" y="34157"/>
                </a:lnTo>
                <a:lnTo>
                  <a:pt x="15095" y="35821"/>
                </a:lnTo>
                <a:lnTo>
                  <a:pt x="11054" y="38151"/>
                </a:lnTo>
                <a:lnTo>
                  <a:pt x="3684" y="42429"/>
                </a:lnTo>
                <a:lnTo>
                  <a:pt x="0" y="49346"/>
                </a:lnTo>
                <a:lnTo>
                  <a:pt x="0" y="66271"/>
                </a:lnTo>
                <a:lnTo>
                  <a:pt x="2293" y="71964"/>
                </a:lnTo>
                <a:lnTo>
                  <a:pt x="6882" y="75981"/>
                </a:lnTo>
                <a:lnTo>
                  <a:pt x="11470" y="79998"/>
                </a:lnTo>
                <a:lnTo>
                  <a:pt x="17282" y="82007"/>
                </a:lnTo>
                <a:lnTo>
                  <a:pt x="24320" y="82007"/>
                </a:lnTo>
                <a:lnTo>
                  <a:pt x="25211" y="66473"/>
                </a:lnTo>
                <a:lnTo>
                  <a:pt x="21360" y="63383"/>
                </a:lnTo>
                <a:lnTo>
                  <a:pt x="20397" y="60875"/>
                </a:lnTo>
                <a:lnTo>
                  <a:pt x="20397" y="53506"/>
                </a:lnTo>
                <a:lnTo>
                  <a:pt x="21966" y="50630"/>
                </a:lnTo>
                <a:lnTo>
                  <a:pt x="25104" y="48776"/>
                </a:lnTo>
                <a:lnTo>
                  <a:pt x="26959" y="47682"/>
                </a:lnTo>
                <a:lnTo>
                  <a:pt x="30025" y="46755"/>
                </a:lnTo>
                <a:lnTo>
                  <a:pt x="34304" y="45995"/>
                </a:lnTo>
                <a:lnTo>
                  <a:pt x="38868" y="45139"/>
                </a:lnTo>
                <a:lnTo>
                  <a:pt x="42945" y="44248"/>
                </a:lnTo>
                <a:lnTo>
                  <a:pt x="45561" y="43249"/>
                </a:lnTo>
                <a:lnTo>
                  <a:pt x="48141" y="41787"/>
                </a:lnTo>
                <a:lnTo>
                  <a:pt x="48141" y="49346"/>
                </a:lnTo>
                <a:lnTo>
                  <a:pt x="47997" y="56145"/>
                </a:lnTo>
                <a:lnTo>
                  <a:pt x="46084" y="60827"/>
                </a:lnTo>
                <a:lnTo>
                  <a:pt x="42399" y="63395"/>
                </a:lnTo>
                <a:lnTo>
                  <a:pt x="38715" y="65962"/>
                </a:lnTo>
                <a:lnTo>
                  <a:pt x="34685" y="67245"/>
                </a:lnTo>
                <a:lnTo>
                  <a:pt x="30310" y="67245"/>
                </a:lnTo>
                <a:lnTo>
                  <a:pt x="34780" y="80747"/>
                </a:lnTo>
                <a:lnTo>
                  <a:pt x="39154" y="78227"/>
                </a:lnTo>
                <a:lnTo>
                  <a:pt x="42815" y="76088"/>
                </a:lnTo>
                <a:lnTo>
                  <a:pt x="46049" y="73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308646" y="5122714"/>
            <a:ext cx="9509" cy="13706"/>
          </a:xfrm>
          <a:custGeom>
            <a:avLst/>
            <a:gdLst/>
            <a:ahLst/>
            <a:cxnLst/>
            <a:rect l="l" t="t" r="r" b="b"/>
            <a:pathLst>
              <a:path w="10460" h="15533">
                <a:moveTo>
                  <a:pt x="5515" y="15533"/>
                </a:moveTo>
                <a:lnTo>
                  <a:pt x="10460" y="14273"/>
                </a:lnTo>
                <a:lnTo>
                  <a:pt x="5990" y="772"/>
                </a:lnTo>
                <a:lnTo>
                  <a:pt x="3233" y="772"/>
                </a:lnTo>
                <a:lnTo>
                  <a:pt x="891" y="0"/>
                </a:lnTo>
                <a:lnTo>
                  <a:pt x="0" y="15533"/>
                </a:lnTo>
                <a:lnTo>
                  <a:pt x="5515" y="15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209337" y="5041661"/>
            <a:ext cx="68856" cy="94759"/>
          </a:xfrm>
          <a:custGeom>
            <a:avLst/>
            <a:gdLst/>
            <a:ahLst/>
            <a:cxnLst/>
            <a:rect l="l" t="t" r="r" b="b"/>
            <a:pathLst>
              <a:path w="75742" h="107393">
                <a:moveTo>
                  <a:pt x="20968" y="59948"/>
                </a:moveTo>
                <a:lnTo>
                  <a:pt x="22359" y="54374"/>
                </a:lnTo>
                <a:lnTo>
                  <a:pt x="25141" y="49881"/>
                </a:lnTo>
                <a:lnTo>
                  <a:pt x="27922" y="45389"/>
                </a:lnTo>
                <a:lnTo>
                  <a:pt x="32284" y="43142"/>
                </a:lnTo>
                <a:lnTo>
                  <a:pt x="42127" y="43142"/>
                </a:lnTo>
                <a:lnTo>
                  <a:pt x="45550" y="44378"/>
                </a:lnTo>
                <a:lnTo>
                  <a:pt x="48498" y="46850"/>
                </a:lnTo>
                <a:lnTo>
                  <a:pt x="53300" y="50939"/>
                </a:lnTo>
                <a:lnTo>
                  <a:pt x="55701" y="57737"/>
                </a:lnTo>
                <a:lnTo>
                  <a:pt x="55701" y="74044"/>
                </a:lnTo>
                <a:lnTo>
                  <a:pt x="54204" y="79582"/>
                </a:lnTo>
                <a:lnTo>
                  <a:pt x="51208" y="83861"/>
                </a:lnTo>
                <a:lnTo>
                  <a:pt x="48213" y="88139"/>
                </a:lnTo>
                <a:lnTo>
                  <a:pt x="43838" y="90279"/>
                </a:lnTo>
                <a:lnTo>
                  <a:pt x="32332" y="90279"/>
                </a:lnTo>
                <a:lnTo>
                  <a:pt x="28041" y="88127"/>
                </a:lnTo>
                <a:lnTo>
                  <a:pt x="32237" y="107393"/>
                </a:lnTo>
                <a:lnTo>
                  <a:pt x="37752" y="107393"/>
                </a:lnTo>
                <a:lnTo>
                  <a:pt x="42364" y="106347"/>
                </a:lnTo>
                <a:lnTo>
                  <a:pt x="46073" y="104255"/>
                </a:lnTo>
                <a:lnTo>
                  <a:pt x="49781" y="102164"/>
                </a:lnTo>
                <a:lnTo>
                  <a:pt x="53086" y="98812"/>
                </a:lnTo>
                <a:lnTo>
                  <a:pt x="55987" y="94201"/>
                </a:lnTo>
                <a:lnTo>
                  <a:pt x="55987" y="104968"/>
                </a:lnTo>
                <a:lnTo>
                  <a:pt x="75742" y="104968"/>
                </a:lnTo>
                <a:lnTo>
                  <a:pt x="75742" y="0"/>
                </a:lnTo>
                <a:lnTo>
                  <a:pt x="55131" y="0"/>
                </a:lnTo>
                <a:lnTo>
                  <a:pt x="55131" y="37081"/>
                </a:lnTo>
                <a:lnTo>
                  <a:pt x="52848" y="33420"/>
                </a:lnTo>
                <a:lnTo>
                  <a:pt x="49877" y="30556"/>
                </a:lnTo>
                <a:lnTo>
                  <a:pt x="46216" y="28488"/>
                </a:lnTo>
                <a:lnTo>
                  <a:pt x="42555" y="26420"/>
                </a:lnTo>
                <a:lnTo>
                  <a:pt x="38370" y="25386"/>
                </a:lnTo>
                <a:lnTo>
                  <a:pt x="31841" y="25427"/>
                </a:lnTo>
                <a:lnTo>
                  <a:pt x="19140" y="28592"/>
                </a:lnTo>
                <a:lnTo>
                  <a:pt x="9165" y="36796"/>
                </a:lnTo>
                <a:lnTo>
                  <a:pt x="5557" y="42262"/>
                </a:lnTo>
                <a:lnTo>
                  <a:pt x="1389" y="53895"/>
                </a:lnTo>
                <a:lnTo>
                  <a:pt x="0" y="68101"/>
                </a:lnTo>
                <a:lnTo>
                  <a:pt x="200" y="73030"/>
                </a:lnTo>
                <a:lnTo>
                  <a:pt x="3059" y="85839"/>
                </a:lnTo>
                <a:lnTo>
                  <a:pt x="9308" y="96376"/>
                </a:lnTo>
                <a:lnTo>
                  <a:pt x="19711" y="104647"/>
                </a:lnTo>
                <a:lnTo>
                  <a:pt x="22383" y="79523"/>
                </a:lnTo>
                <a:lnTo>
                  <a:pt x="20968" y="73782"/>
                </a:lnTo>
                <a:lnTo>
                  <a:pt x="20968" y="599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5855310" y="5173040"/>
            <a:ext cx="64057" cy="92556"/>
          </a:xfrm>
          <a:custGeom>
            <a:avLst/>
            <a:gdLst/>
            <a:ahLst/>
            <a:cxnLst/>
            <a:rect l="l" t="t" r="r" b="b"/>
            <a:pathLst>
              <a:path w="70463" h="104897">
                <a:moveTo>
                  <a:pt x="793" y="39368"/>
                </a:moveTo>
                <a:lnTo>
                  <a:pt x="0" y="53126"/>
                </a:lnTo>
                <a:lnTo>
                  <a:pt x="698" y="65998"/>
                </a:lnTo>
                <a:lnTo>
                  <a:pt x="3190" y="78562"/>
                </a:lnTo>
                <a:lnTo>
                  <a:pt x="7488" y="88924"/>
                </a:lnTo>
                <a:lnTo>
                  <a:pt x="11434" y="94645"/>
                </a:lnTo>
                <a:lnTo>
                  <a:pt x="21644" y="102334"/>
                </a:lnTo>
                <a:lnTo>
                  <a:pt x="34875" y="104897"/>
                </a:lnTo>
                <a:lnTo>
                  <a:pt x="34803" y="93202"/>
                </a:lnTo>
                <a:lnTo>
                  <a:pt x="26530" y="93202"/>
                </a:lnTo>
                <a:lnTo>
                  <a:pt x="20682" y="88377"/>
                </a:lnTo>
                <a:lnTo>
                  <a:pt x="17258" y="78726"/>
                </a:lnTo>
                <a:lnTo>
                  <a:pt x="15023" y="72403"/>
                </a:lnTo>
                <a:lnTo>
                  <a:pt x="13907" y="64036"/>
                </a:lnTo>
                <a:lnTo>
                  <a:pt x="13907" y="53625"/>
                </a:lnTo>
                <a:lnTo>
                  <a:pt x="14121" y="45637"/>
                </a:lnTo>
                <a:lnTo>
                  <a:pt x="15801" y="32320"/>
                </a:lnTo>
                <a:lnTo>
                  <a:pt x="19149" y="22213"/>
                </a:lnTo>
                <a:lnTo>
                  <a:pt x="22643" y="15105"/>
                </a:lnTo>
                <a:lnTo>
                  <a:pt x="28170" y="11552"/>
                </a:lnTo>
                <a:lnTo>
                  <a:pt x="43956" y="11552"/>
                </a:lnTo>
                <a:lnTo>
                  <a:pt x="49495" y="15296"/>
                </a:lnTo>
                <a:lnTo>
                  <a:pt x="52348" y="22783"/>
                </a:lnTo>
                <a:lnTo>
                  <a:pt x="53333" y="25630"/>
                </a:lnTo>
                <a:lnTo>
                  <a:pt x="55804" y="37335"/>
                </a:lnTo>
                <a:lnTo>
                  <a:pt x="56627" y="51414"/>
                </a:lnTo>
                <a:lnTo>
                  <a:pt x="56283" y="62153"/>
                </a:lnTo>
                <a:lnTo>
                  <a:pt x="54347" y="75453"/>
                </a:lnTo>
                <a:lnTo>
                  <a:pt x="50708" y="84360"/>
                </a:lnTo>
                <a:lnTo>
                  <a:pt x="46761" y="90255"/>
                </a:lnTo>
                <a:lnTo>
                  <a:pt x="45409" y="103363"/>
                </a:lnTo>
                <a:lnTo>
                  <a:pt x="56312" y="96892"/>
                </a:lnTo>
                <a:lnTo>
                  <a:pt x="64259" y="85358"/>
                </a:lnTo>
                <a:lnTo>
                  <a:pt x="67195" y="77346"/>
                </a:lnTo>
                <a:lnTo>
                  <a:pt x="69646" y="65079"/>
                </a:lnTo>
                <a:lnTo>
                  <a:pt x="70463" y="50915"/>
                </a:lnTo>
                <a:lnTo>
                  <a:pt x="69928" y="39365"/>
                </a:lnTo>
                <a:lnTo>
                  <a:pt x="67661" y="26635"/>
                </a:lnTo>
                <a:lnTo>
                  <a:pt x="63617" y="16330"/>
                </a:lnTo>
                <a:lnTo>
                  <a:pt x="58963" y="9677"/>
                </a:lnTo>
                <a:lnTo>
                  <a:pt x="48582" y="2419"/>
                </a:lnTo>
                <a:lnTo>
                  <a:pt x="34946" y="0"/>
                </a:lnTo>
                <a:lnTo>
                  <a:pt x="34702" y="0"/>
                </a:lnTo>
                <a:lnTo>
                  <a:pt x="21638" y="2640"/>
                </a:lnTo>
                <a:lnTo>
                  <a:pt x="11568" y="10389"/>
                </a:lnTo>
                <a:lnTo>
                  <a:pt x="4492" y="23247"/>
                </a:lnTo>
                <a:lnTo>
                  <a:pt x="3174" y="27349"/>
                </a:lnTo>
                <a:lnTo>
                  <a:pt x="793" y="39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5939964" y="5256284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5965964" y="5172726"/>
            <a:ext cx="64187" cy="90417"/>
          </a:xfrm>
          <a:custGeom>
            <a:avLst/>
            <a:gdLst/>
            <a:ahLst/>
            <a:cxnLst/>
            <a:rect l="l" t="t" r="r" b="b"/>
            <a:pathLst>
              <a:path w="70606" h="102473">
                <a:moveTo>
                  <a:pt x="14334" y="90350"/>
                </a:moveTo>
                <a:lnTo>
                  <a:pt x="15571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5" y="71809"/>
                </a:lnTo>
                <a:lnTo>
                  <a:pt x="34304" y="69242"/>
                </a:lnTo>
                <a:lnTo>
                  <a:pt x="44075" y="63822"/>
                </a:lnTo>
                <a:lnTo>
                  <a:pt x="52681" y="59021"/>
                </a:lnTo>
                <a:lnTo>
                  <a:pt x="58648" y="54932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6" y="38769"/>
                </a:lnTo>
                <a:lnTo>
                  <a:pt x="70606" y="22843"/>
                </a:lnTo>
                <a:lnTo>
                  <a:pt x="67908" y="15807"/>
                </a:lnTo>
                <a:lnTo>
                  <a:pt x="62511" y="9484"/>
                </a:lnTo>
                <a:lnTo>
                  <a:pt x="51133" y="2046"/>
                </a:lnTo>
                <a:lnTo>
                  <a:pt x="36872" y="0"/>
                </a:lnTo>
                <a:lnTo>
                  <a:pt x="27843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7" y="36582"/>
                </a:lnTo>
                <a:lnTo>
                  <a:pt x="15737" y="30259"/>
                </a:lnTo>
                <a:lnTo>
                  <a:pt x="16736" y="25315"/>
                </a:lnTo>
                <a:lnTo>
                  <a:pt x="18542" y="21749"/>
                </a:lnTo>
                <a:lnTo>
                  <a:pt x="21918" y="15094"/>
                </a:lnTo>
                <a:lnTo>
                  <a:pt x="28004" y="11766"/>
                </a:lnTo>
                <a:lnTo>
                  <a:pt x="42744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1"/>
                </a:lnTo>
                <a:lnTo>
                  <a:pt x="48092" y="47231"/>
                </a:lnTo>
                <a:lnTo>
                  <a:pt x="43789" y="50273"/>
                </a:lnTo>
                <a:lnTo>
                  <a:pt x="37656" y="53839"/>
                </a:lnTo>
                <a:lnTo>
                  <a:pt x="23963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5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4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044135" y="5174550"/>
            <a:ext cx="64577" cy="88593"/>
          </a:xfrm>
          <a:custGeom>
            <a:avLst/>
            <a:gdLst/>
            <a:ahLst/>
            <a:cxnLst/>
            <a:rect l="l" t="t" r="r" b="b"/>
            <a:pathLst>
              <a:path w="71035" h="100405">
                <a:moveTo>
                  <a:pt x="28742" y="100405"/>
                </a:moveTo>
                <a:lnTo>
                  <a:pt x="30929" y="89946"/>
                </a:lnTo>
                <a:lnTo>
                  <a:pt x="32712" y="82363"/>
                </a:lnTo>
                <a:lnTo>
                  <a:pt x="34091" y="77657"/>
                </a:lnTo>
                <a:lnTo>
                  <a:pt x="38172" y="65771"/>
                </a:lnTo>
                <a:lnTo>
                  <a:pt x="43505" y="53340"/>
                </a:lnTo>
                <a:lnTo>
                  <a:pt x="45221" y="49703"/>
                </a:lnTo>
                <a:lnTo>
                  <a:pt x="51230" y="38409"/>
                </a:lnTo>
                <a:lnTo>
                  <a:pt x="57948" y="27810"/>
                </a:lnTo>
                <a:lnTo>
                  <a:pt x="63391" y="19919"/>
                </a:lnTo>
                <a:lnTo>
                  <a:pt x="67754" y="14381"/>
                </a:lnTo>
                <a:lnTo>
                  <a:pt x="71035" y="11195"/>
                </a:lnTo>
                <a:lnTo>
                  <a:pt x="71035" y="0"/>
                </a:lnTo>
                <a:lnTo>
                  <a:pt x="0" y="0"/>
                </a:lnTo>
                <a:lnTo>
                  <a:pt x="0" y="12907"/>
                </a:lnTo>
                <a:lnTo>
                  <a:pt x="56485" y="12907"/>
                </a:lnTo>
                <a:lnTo>
                  <a:pt x="50317" y="20460"/>
                </a:lnTo>
                <a:lnTo>
                  <a:pt x="43005" y="30754"/>
                </a:lnTo>
                <a:lnTo>
                  <a:pt x="35945" y="42215"/>
                </a:lnTo>
                <a:lnTo>
                  <a:pt x="30349" y="52683"/>
                </a:lnTo>
                <a:lnTo>
                  <a:pt x="24927" y="64578"/>
                </a:lnTo>
                <a:lnTo>
                  <a:pt x="20486" y="76496"/>
                </a:lnTo>
                <a:lnTo>
                  <a:pt x="17027" y="88438"/>
                </a:lnTo>
                <a:lnTo>
                  <a:pt x="14549" y="100405"/>
                </a:lnTo>
                <a:lnTo>
                  <a:pt x="28742" y="1004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5886950" y="5252677"/>
            <a:ext cx="10870" cy="12919"/>
          </a:xfrm>
          <a:custGeom>
            <a:avLst/>
            <a:gdLst/>
            <a:ahLst/>
            <a:cxnLst/>
            <a:rect l="l" t="t" r="r" b="b"/>
            <a:pathLst>
              <a:path w="11957" h="14642">
                <a:moveTo>
                  <a:pt x="6656" y="2947"/>
                </a:moveTo>
                <a:lnTo>
                  <a:pt x="0" y="2947"/>
                </a:lnTo>
                <a:lnTo>
                  <a:pt x="71" y="14642"/>
                </a:lnTo>
                <a:lnTo>
                  <a:pt x="10605" y="13108"/>
                </a:lnTo>
                <a:lnTo>
                  <a:pt x="11957" y="0"/>
                </a:lnTo>
                <a:lnTo>
                  <a:pt x="6656" y="2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551005" y="5041850"/>
            <a:ext cx="83639" cy="92431"/>
          </a:xfrm>
          <a:custGeom>
            <a:avLst/>
            <a:gdLst/>
            <a:ahLst/>
            <a:cxnLst/>
            <a:rect l="l" t="t" r="r" b="b"/>
            <a:pathLst>
              <a:path w="92003" h="104755">
                <a:moveTo>
                  <a:pt x="0" y="104755"/>
                </a:moveTo>
                <a:lnTo>
                  <a:pt x="17116" y="104755"/>
                </a:lnTo>
                <a:lnTo>
                  <a:pt x="46144" y="61683"/>
                </a:lnTo>
                <a:lnTo>
                  <a:pt x="74386" y="104755"/>
                </a:lnTo>
                <a:lnTo>
                  <a:pt x="92003" y="104755"/>
                </a:lnTo>
                <a:lnTo>
                  <a:pt x="55130" y="51058"/>
                </a:lnTo>
                <a:lnTo>
                  <a:pt x="90291" y="0"/>
                </a:lnTo>
                <a:lnTo>
                  <a:pt x="73388" y="0"/>
                </a:lnTo>
                <a:lnTo>
                  <a:pt x="46857" y="40076"/>
                </a:lnTo>
                <a:lnTo>
                  <a:pt x="20112" y="0"/>
                </a:lnTo>
                <a:lnTo>
                  <a:pt x="2353" y="0"/>
                </a:lnTo>
                <a:lnTo>
                  <a:pt x="37514" y="51058"/>
                </a:lnTo>
                <a:lnTo>
                  <a:pt x="0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852883" y="4942686"/>
            <a:ext cx="1177646" cy="122569"/>
          </a:xfrm>
          <a:custGeom>
            <a:avLst/>
            <a:gdLst/>
            <a:ahLst/>
            <a:cxnLst/>
            <a:rect l="l" t="t" r="r" b="b"/>
            <a:pathLst>
              <a:path w="1295411" h="138912">
                <a:moveTo>
                  <a:pt x="117869" y="101098"/>
                </a:moveTo>
                <a:lnTo>
                  <a:pt x="128341" y="108066"/>
                </a:lnTo>
                <a:lnTo>
                  <a:pt x="141641" y="110388"/>
                </a:lnTo>
                <a:lnTo>
                  <a:pt x="147570" y="110064"/>
                </a:lnTo>
                <a:lnTo>
                  <a:pt x="160281" y="106307"/>
                </a:lnTo>
                <a:lnTo>
                  <a:pt x="160363" y="89672"/>
                </a:lnTo>
                <a:lnTo>
                  <a:pt x="157201" y="96114"/>
                </a:lnTo>
                <a:lnTo>
                  <a:pt x="151365" y="99335"/>
                </a:lnTo>
                <a:lnTo>
                  <a:pt x="135104" y="99335"/>
                </a:lnTo>
                <a:lnTo>
                  <a:pt x="129446" y="96625"/>
                </a:lnTo>
                <a:lnTo>
                  <a:pt x="125879" y="91206"/>
                </a:lnTo>
                <a:lnTo>
                  <a:pt x="122314" y="85786"/>
                </a:lnTo>
                <a:lnTo>
                  <a:pt x="120531" y="79012"/>
                </a:lnTo>
                <a:lnTo>
                  <a:pt x="117869" y="101098"/>
                </a:lnTo>
                <a:close/>
              </a:path>
              <a:path w="1295411" h="138912">
                <a:moveTo>
                  <a:pt x="18301" y="32733"/>
                </a:moveTo>
                <a:lnTo>
                  <a:pt x="23999" y="23211"/>
                </a:lnTo>
                <a:lnTo>
                  <a:pt x="25326" y="21777"/>
                </a:lnTo>
                <a:lnTo>
                  <a:pt x="35869" y="14697"/>
                </a:lnTo>
                <a:lnTo>
                  <a:pt x="48996" y="12336"/>
                </a:lnTo>
                <a:lnTo>
                  <a:pt x="57460" y="12336"/>
                </a:lnTo>
                <a:lnTo>
                  <a:pt x="64033" y="14309"/>
                </a:lnTo>
                <a:lnTo>
                  <a:pt x="68716" y="18255"/>
                </a:lnTo>
                <a:lnTo>
                  <a:pt x="73399" y="22201"/>
                </a:lnTo>
                <a:lnTo>
                  <a:pt x="76526" y="27549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8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0"/>
                </a:lnTo>
                <a:lnTo>
                  <a:pt x="1240" y="40229"/>
                </a:lnTo>
                <a:lnTo>
                  <a:pt x="0" y="54124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5"/>
                </a:lnTo>
                <a:lnTo>
                  <a:pt x="16331" y="99264"/>
                </a:lnTo>
                <a:lnTo>
                  <a:pt x="22098" y="103607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8"/>
                </a:lnTo>
                <a:lnTo>
                  <a:pt x="89876" y="82016"/>
                </a:lnTo>
                <a:lnTo>
                  <a:pt x="92930" y="69100"/>
                </a:lnTo>
                <a:lnTo>
                  <a:pt x="79094" y="69100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8"/>
                </a:lnTo>
                <a:lnTo>
                  <a:pt x="45536" y="97733"/>
                </a:lnTo>
                <a:lnTo>
                  <a:pt x="32575" y="94404"/>
                </a:lnTo>
                <a:lnTo>
                  <a:pt x="23072" y="86392"/>
                </a:lnTo>
                <a:lnTo>
                  <a:pt x="20226" y="81993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4"/>
                </a:lnTo>
                <a:lnTo>
                  <a:pt x="18301" y="32733"/>
                </a:lnTo>
                <a:close/>
              </a:path>
              <a:path w="1295411" h="138912">
                <a:moveTo>
                  <a:pt x="169527" y="98337"/>
                </a:moveTo>
                <a:lnTo>
                  <a:pt x="172786" y="93215"/>
                </a:lnTo>
                <a:lnTo>
                  <a:pt x="177082" y="81538"/>
                </a:lnTo>
                <a:lnTo>
                  <a:pt x="178514" y="67816"/>
                </a:lnTo>
                <a:lnTo>
                  <a:pt x="178210" y="61497"/>
                </a:lnTo>
                <a:lnTo>
                  <a:pt x="175008" y="48594"/>
                </a:lnTo>
                <a:lnTo>
                  <a:pt x="168315" y="38864"/>
                </a:lnTo>
                <a:lnTo>
                  <a:pt x="156306" y="31228"/>
                </a:lnTo>
                <a:lnTo>
                  <a:pt x="143353" y="29023"/>
                </a:lnTo>
                <a:lnTo>
                  <a:pt x="139732" y="29167"/>
                </a:lnTo>
                <a:lnTo>
                  <a:pt x="127099" y="32553"/>
                </a:lnTo>
                <a:lnTo>
                  <a:pt x="117107" y="40433"/>
                </a:lnTo>
                <a:lnTo>
                  <a:pt x="113423" y="45590"/>
                </a:lnTo>
                <a:lnTo>
                  <a:pt x="108858" y="57122"/>
                </a:lnTo>
                <a:lnTo>
                  <a:pt x="107336" y="71096"/>
                </a:lnTo>
                <a:lnTo>
                  <a:pt x="107562" y="76525"/>
                </a:lnTo>
                <a:lnTo>
                  <a:pt x="110434" y="89428"/>
                </a:lnTo>
                <a:lnTo>
                  <a:pt x="116608" y="99727"/>
                </a:lnTo>
                <a:lnTo>
                  <a:pt x="117869" y="101098"/>
                </a:lnTo>
                <a:lnTo>
                  <a:pt x="120531" y="79012"/>
                </a:lnTo>
                <a:lnTo>
                  <a:pt x="120531" y="62420"/>
                </a:lnTo>
                <a:lnTo>
                  <a:pt x="122314" y="55194"/>
                </a:lnTo>
                <a:lnTo>
                  <a:pt x="125879" y="49204"/>
                </a:lnTo>
                <a:lnTo>
                  <a:pt x="129446" y="43214"/>
                </a:lnTo>
                <a:lnTo>
                  <a:pt x="135151" y="40219"/>
                </a:lnTo>
                <a:lnTo>
                  <a:pt x="151840" y="40219"/>
                </a:lnTo>
                <a:lnTo>
                  <a:pt x="158069" y="43737"/>
                </a:lnTo>
                <a:lnTo>
                  <a:pt x="161682" y="50773"/>
                </a:lnTo>
                <a:lnTo>
                  <a:pt x="163965" y="55241"/>
                </a:lnTo>
                <a:lnTo>
                  <a:pt x="165106" y="61041"/>
                </a:lnTo>
                <a:lnTo>
                  <a:pt x="165106" y="76064"/>
                </a:lnTo>
                <a:lnTo>
                  <a:pt x="163525" y="83231"/>
                </a:lnTo>
                <a:lnTo>
                  <a:pt x="160363" y="89672"/>
                </a:lnTo>
                <a:lnTo>
                  <a:pt x="160281" y="106307"/>
                </a:lnTo>
                <a:lnTo>
                  <a:pt x="169527" y="98337"/>
                </a:lnTo>
                <a:close/>
              </a:path>
              <a:path w="1295411" h="138912">
                <a:moveTo>
                  <a:pt x="210584" y="31234"/>
                </a:moveTo>
                <a:lnTo>
                  <a:pt x="197461" y="31234"/>
                </a:lnTo>
                <a:lnTo>
                  <a:pt x="197461" y="89661"/>
                </a:lnTo>
                <a:lnTo>
                  <a:pt x="198531" y="94866"/>
                </a:lnTo>
                <a:lnTo>
                  <a:pt x="200671" y="98765"/>
                </a:lnTo>
                <a:lnTo>
                  <a:pt x="204617" y="106038"/>
                </a:lnTo>
                <a:lnTo>
                  <a:pt x="212034" y="109675"/>
                </a:lnTo>
                <a:lnTo>
                  <a:pt x="229911" y="109675"/>
                </a:lnTo>
                <a:lnTo>
                  <a:pt x="235855" y="107678"/>
                </a:lnTo>
                <a:lnTo>
                  <a:pt x="240752" y="103685"/>
                </a:lnTo>
                <a:lnTo>
                  <a:pt x="243225" y="101688"/>
                </a:lnTo>
                <a:lnTo>
                  <a:pt x="245293" y="99240"/>
                </a:lnTo>
                <a:lnTo>
                  <a:pt x="246957" y="96340"/>
                </a:lnTo>
                <a:lnTo>
                  <a:pt x="246815" y="107607"/>
                </a:lnTo>
                <a:lnTo>
                  <a:pt x="258939" y="107607"/>
                </a:lnTo>
                <a:lnTo>
                  <a:pt x="258939" y="31234"/>
                </a:lnTo>
                <a:lnTo>
                  <a:pt x="246101" y="31234"/>
                </a:lnTo>
                <a:lnTo>
                  <a:pt x="246101" y="76207"/>
                </a:lnTo>
                <a:lnTo>
                  <a:pt x="245222" y="82078"/>
                </a:lnTo>
                <a:lnTo>
                  <a:pt x="243463" y="86357"/>
                </a:lnTo>
                <a:lnTo>
                  <a:pt x="240229" y="94343"/>
                </a:lnTo>
                <a:lnTo>
                  <a:pt x="234143" y="98337"/>
                </a:lnTo>
                <a:lnTo>
                  <a:pt x="218976" y="98337"/>
                </a:lnTo>
                <a:lnTo>
                  <a:pt x="214721" y="96055"/>
                </a:lnTo>
                <a:lnTo>
                  <a:pt x="212438" y="91491"/>
                </a:lnTo>
                <a:lnTo>
                  <a:pt x="211202" y="89019"/>
                </a:lnTo>
                <a:lnTo>
                  <a:pt x="210584" y="85834"/>
                </a:lnTo>
                <a:lnTo>
                  <a:pt x="210584" y="31234"/>
                </a:lnTo>
                <a:close/>
              </a:path>
              <a:path w="1295411" h="138912">
                <a:moveTo>
                  <a:pt x="295788" y="107607"/>
                </a:moveTo>
                <a:lnTo>
                  <a:pt x="295788" y="62610"/>
                </a:lnTo>
                <a:lnTo>
                  <a:pt x="296109" y="58771"/>
                </a:lnTo>
                <a:lnTo>
                  <a:pt x="296751" y="56085"/>
                </a:lnTo>
                <a:lnTo>
                  <a:pt x="297393" y="53399"/>
                </a:lnTo>
                <a:lnTo>
                  <a:pt x="298783" y="50796"/>
                </a:lnTo>
                <a:lnTo>
                  <a:pt x="300923" y="48277"/>
                </a:lnTo>
                <a:lnTo>
                  <a:pt x="303586" y="45139"/>
                </a:lnTo>
                <a:lnTo>
                  <a:pt x="306675" y="43047"/>
                </a:lnTo>
                <a:lnTo>
                  <a:pt x="310195" y="42001"/>
                </a:lnTo>
                <a:lnTo>
                  <a:pt x="312144" y="41383"/>
                </a:lnTo>
                <a:lnTo>
                  <a:pt x="314640" y="41074"/>
                </a:lnTo>
                <a:lnTo>
                  <a:pt x="323673" y="41074"/>
                </a:lnTo>
                <a:lnTo>
                  <a:pt x="327810" y="43451"/>
                </a:lnTo>
                <a:lnTo>
                  <a:pt x="330093" y="48206"/>
                </a:lnTo>
                <a:lnTo>
                  <a:pt x="331472" y="51058"/>
                </a:lnTo>
                <a:lnTo>
                  <a:pt x="332161" y="54814"/>
                </a:lnTo>
                <a:lnTo>
                  <a:pt x="332161" y="107607"/>
                </a:lnTo>
                <a:lnTo>
                  <a:pt x="345213" y="107607"/>
                </a:lnTo>
                <a:lnTo>
                  <a:pt x="345213" y="50915"/>
                </a:lnTo>
                <a:lnTo>
                  <a:pt x="344167" y="44997"/>
                </a:lnTo>
                <a:lnTo>
                  <a:pt x="342075" y="40860"/>
                </a:lnTo>
                <a:lnTo>
                  <a:pt x="338271" y="33302"/>
                </a:lnTo>
                <a:lnTo>
                  <a:pt x="330949" y="29522"/>
                </a:lnTo>
                <a:lnTo>
                  <a:pt x="315163" y="29522"/>
                </a:lnTo>
                <a:lnTo>
                  <a:pt x="310670" y="30497"/>
                </a:lnTo>
                <a:lnTo>
                  <a:pt x="306629" y="32446"/>
                </a:lnTo>
                <a:lnTo>
                  <a:pt x="302587" y="34395"/>
                </a:lnTo>
                <a:lnTo>
                  <a:pt x="298760" y="37604"/>
                </a:lnTo>
                <a:lnTo>
                  <a:pt x="295146" y="42073"/>
                </a:lnTo>
                <a:lnTo>
                  <a:pt x="295146" y="31234"/>
                </a:lnTo>
                <a:lnTo>
                  <a:pt x="282950" y="31234"/>
                </a:lnTo>
                <a:lnTo>
                  <a:pt x="282950" y="107607"/>
                </a:lnTo>
                <a:lnTo>
                  <a:pt x="295788" y="107607"/>
                </a:lnTo>
                <a:close/>
              </a:path>
              <a:path w="1295411" h="138912">
                <a:moveTo>
                  <a:pt x="405026" y="31234"/>
                </a:moveTo>
                <a:lnTo>
                  <a:pt x="405026" y="107607"/>
                </a:lnTo>
                <a:lnTo>
                  <a:pt x="417864" y="107607"/>
                </a:lnTo>
                <a:lnTo>
                  <a:pt x="417864" y="58260"/>
                </a:lnTo>
                <a:lnTo>
                  <a:pt x="419600" y="53471"/>
                </a:lnTo>
                <a:lnTo>
                  <a:pt x="423071" y="49311"/>
                </a:lnTo>
                <a:lnTo>
                  <a:pt x="426541" y="45151"/>
                </a:lnTo>
                <a:lnTo>
                  <a:pt x="431510" y="43071"/>
                </a:lnTo>
                <a:lnTo>
                  <a:pt x="439438" y="43095"/>
                </a:lnTo>
                <a:lnTo>
                  <a:pt x="442184" y="43428"/>
                </a:lnTo>
                <a:lnTo>
                  <a:pt x="442184" y="29879"/>
                </a:lnTo>
                <a:lnTo>
                  <a:pt x="440805" y="29736"/>
                </a:lnTo>
                <a:lnTo>
                  <a:pt x="438047" y="29522"/>
                </a:lnTo>
                <a:lnTo>
                  <a:pt x="432960" y="29522"/>
                </a:lnTo>
                <a:lnTo>
                  <a:pt x="428467" y="31364"/>
                </a:lnTo>
                <a:lnTo>
                  <a:pt x="424568" y="35049"/>
                </a:lnTo>
                <a:lnTo>
                  <a:pt x="420669" y="38733"/>
                </a:lnTo>
                <a:lnTo>
                  <a:pt x="418221" y="41859"/>
                </a:lnTo>
                <a:lnTo>
                  <a:pt x="417222" y="44426"/>
                </a:lnTo>
                <a:lnTo>
                  <a:pt x="417222" y="31234"/>
                </a:lnTo>
                <a:lnTo>
                  <a:pt x="405026" y="31234"/>
                </a:lnTo>
                <a:close/>
              </a:path>
              <a:path w="1295411" h="138912">
                <a:moveTo>
                  <a:pt x="579808" y="95128"/>
                </a:moveTo>
                <a:lnTo>
                  <a:pt x="579808" y="59615"/>
                </a:lnTo>
                <a:lnTo>
                  <a:pt x="637649" y="59615"/>
                </a:lnTo>
                <a:lnTo>
                  <a:pt x="637649" y="47492"/>
                </a:lnTo>
                <a:lnTo>
                  <a:pt x="579808" y="47492"/>
                </a:lnTo>
                <a:lnTo>
                  <a:pt x="579808" y="15688"/>
                </a:lnTo>
                <a:lnTo>
                  <a:pt x="642356" y="15688"/>
                </a:lnTo>
                <a:lnTo>
                  <a:pt x="642356" y="2852"/>
                </a:lnTo>
                <a:lnTo>
                  <a:pt x="565972" y="2852"/>
                </a:lnTo>
                <a:lnTo>
                  <a:pt x="565972" y="107607"/>
                </a:lnTo>
                <a:lnTo>
                  <a:pt x="643426" y="107607"/>
                </a:lnTo>
                <a:lnTo>
                  <a:pt x="643426" y="95128"/>
                </a:lnTo>
                <a:lnTo>
                  <a:pt x="579808" y="95128"/>
                </a:lnTo>
                <a:close/>
              </a:path>
              <a:path w="1295411" h="138912">
                <a:moveTo>
                  <a:pt x="686704" y="29532"/>
                </a:moveTo>
                <a:lnTo>
                  <a:pt x="674183" y="32636"/>
                </a:lnTo>
                <a:lnTo>
                  <a:pt x="668554" y="60376"/>
                </a:lnTo>
                <a:lnTo>
                  <a:pt x="670539" y="52924"/>
                </a:lnTo>
                <a:lnTo>
                  <a:pt x="674510" y="48099"/>
                </a:lnTo>
                <a:lnTo>
                  <a:pt x="678480" y="43273"/>
                </a:lnTo>
                <a:lnTo>
                  <a:pt x="683246" y="40860"/>
                </a:lnTo>
                <a:lnTo>
                  <a:pt x="688809" y="40860"/>
                </a:lnTo>
                <a:lnTo>
                  <a:pt x="686704" y="29532"/>
                </a:lnTo>
                <a:close/>
              </a:path>
              <a:path w="1295411" h="138912">
                <a:moveTo>
                  <a:pt x="758323" y="31234"/>
                </a:moveTo>
                <a:lnTo>
                  <a:pt x="745200" y="31234"/>
                </a:lnTo>
                <a:lnTo>
                  <a:pt x="745200" y="89661"/>
                </a:lnTo>
                <a:lnTo>
                  <a:pt x="746269" y="94866"/>
                </a:lnTo>
                <a:lnTo>
                  <a:pt x="748409" y="98765"/>
                </a:lnTo>
                <a:lnTo>
                  <a:pt x="752355" y="106038"/>
                </a:lnTo>
                <a:lnTo>
                  <a:pt x="759773" y="109675"/>
                </a:lnTo>
                <a:lnTo>
                  <a:pt x="777650" y="109675"/>
                </a:lnTo>
                <a:lnTo>
                  <a:pt x="783594" y="107679"/>
                </a:lnTo>
                <a:lnTo>
                  <a:pt x="788491" y="103685"/>
                </a:lnTo>
                <a:lnTo>
                  <a:pt x="790963" y="101688"/>
                </a:lnTo>
                <a:lnTo>
                  <a:pt x="793032" y="99240"/>
                </a:lnTo>
                <a:lnTo>
                  <a:pt x="794696" y="96340"/>
                </a:lnTo>
                <a:lnTo>
                  <a:pt x="794553" y="107607"/>
                </a:lnTo>
                <a:lnTo>
                  <a:pt x="806678" y="107607"/>
                </a:lnTo>
                <a:lnTo>
                  <a:pt x="806678" y="31234"/>
                </a:lnTo>
                <a:lnTo>
                  <a:pt x="793840" y="31234"/>
                </a:lnTo>
                <a:lnTo>
                  <a:pt x="793840" y="76207"/>
                </a:lnTo>
                <a:lnTo>
                  <a:pt x="792960" y="82078"/>
                </a:lnTo>
                <a:lnTo>
                  <a:pt x="791201" y="86357"/>
                </a:lnTo>
                <a:lnTo>
                  <a:pt x="787968" y="94343"/>
                </a:lnTo>
                <a:lnTo>
                  <a:pt x="781882" y="98337"/>
                </a:lnTo>
                <a:lnTo>
                  <a:pt x="766715" y="98337"/>
                </a:lnTo>
                <a:lnTo>
                  <a:pt x="762459" y="96055"/>
                </a:lnTo>
                <a:lnTo>
                  <a:pt x="760177" y="91491"/>
                </a:lnTo>
                <a:lnTo>
                  <a:pt x="758941" y="89019"/>
                </a:lnTo>
                <a:lnTo>
                  <a:pt x="758323" y="85834"/>
                </a:lnTo>
                <a:lnTo>
                  <a:pt x="758323" y="31234"/>
                </a:lnTo>
                <a:close/>
              </a:path>
              <a:path w="1295411" h="138912">
                <a:moveTo>
                  <a:pt x="830689" y="31590"/>
                </a:moveTo>
                <a:lnTo>
                  <a:pt x="830689" y="107607"/>
                </a:lnTo>
                <a:lnTo>
                  <a:pt x="843740" y="107607"/>
                </a:lnTo>
                <a:lnTo>
                  <a:pt x="843740" y="31590"/>
                </a:lnTo>
                <a:lnTo>
                  <a:pt x="830689" y="31590"/>
                </a:lnTo>
                <a:close/>
              </a:path>
              <a:path w="1295411" h="138912">
                <a:moveTo>
                  <a:pt x="830689" y="2852"/>
                </a:moveTo>
                <a:lnTo>
                  <a:pt x="830689" y="17400"/>
                </a:lnTo>
                <a:lnTo>
                  <a:pt x="843740" y="17400"/>
                </a:lnTo>
                <a:lnTo>
                  <a:pt x="843740" y="2852"/>
                </a:lnTo>
                <a:lnTo>
                  <a:pt x="830689" y="2852"/>
                </a:lnTo>
                <a:close/>
              </a:path>
              <a:path w="1295411" h="138912">
                <a:moveTo>
                  <a:pt x="1030884" y="15046"/>
                </a:moveTo>
                <a:lnTo>
                  <a:pt x="1070396" y="15046"/>
                </a:lnTo>
                <a:lnTo>
                  <a:pt x="1074271" y="15759"/>
                </a:lnTo>
                <a:lnTo>
                  <a:pt x="1077171" y="17186"/>
                </a:lnTo>
                <a:lnTo>
                  <a:pt x="1082591" y="19895"/>
                </a:lnTo>
                <a:lnTo>
                  <a:pt x="1085302" y="24982"/>
                </a:lnTo>
                <a:lnTo>
                  <a:pt x="1089605" y="53697"/>
                </a:lnTo>
                <a:lnTo>
                  <a:pt x="1093230" y="50488"/>
                </a:lnTo>
                <a:lnTo>
                  <a:pt x="1095821" y="46494"/>
                </a:lnTo>
                <a:lnTo>
                  <a:pt x="1098413" y="42501"/>
                </a:lnTo>
                <a:lnTo>
                  <a:pt x="1099709" y="37366"/>
                </a:lnTo>
                <a:lnTo>
                  <a:pt x="1099709" y="31091"/>
                </a:lnTo>
                <a:lnTo>
                  <a:pt x="1099502" y="26974"/>
                </a:lnTo>
                <a:lnTo>
                  <a:pt x="1095091" y="14458"/>
                </a:lnTo>
                <a:lnTo>
                  <a:pt x="1084945" y="6346"/>
                </a:lnTo>
                <a:lnTo>
                  <a:pt x="1079762" y="4017"/>
                </a:lnTo>
                <a:lnTo>
                  <a:pt x="1073177" y="2852"/>
                </a:lnTo>
                <a:lnTo>
                  <a:pt x="1016692" y="2852"/>
                </a:lnTo>
                <a:lnTo>
                  <a:pt x="1016692" y="107607"/>
                </a:lnTo>
                <a:lnTo>
                  <a:pt x="1030884" y="107607"/>
                </a:lnTo>
                <a:lnTo>
                  <a:pt x="1030884" y="62682"/>
                </a:lnTo>
                <a:lnTo>
                  <a:pt x="1068993" y="62682"/>
                </a:lnTo>
                <a:lnTo>
                  <a:pt x="1073248" y="63323"/>
                </a:lnTo>
                <a:lnTo>
                  <a:pt x="1075959" y="64607"/>
                </a:lnTo>
                <a:lnTo>
                  <a:pt x="1080713" y="66937"/>
                </a:lnTo>
                <a:lnTo>
                  <a:pt x="1079489" y="46851"/>
                </a:lnTo>
                <a:lnTo>
                  <a:pt x="1075614" y="49513"/>
                </a:lnTo>
                <a:lnTo>
                  <a:pt x="1070348" y="50844"/>
                </a:lnTo>
                <a:lnTo>
                  <a:pt x="1030884" y="50844"/>
                </a:lnTo>
                <a:lnTo>
                  <a:pt x="1030884" y="15046"/>
                </a:lnTo>
                <a:close/>
              </a:path>
              <a:path w="1295411" h="138912">
                <a:moveTo>
                  <a:pt x="1084636" y="99929"/>
                </a:moveTo>
                <a:lnTo>
                  <a:pt x="1084874" y="102687"/>
                </a:lnTo>
                <a:lnTo>
                  <a:pt x="1085159" y="104113"/>
                </a:lnTo>
                <a:lnTo>
                  <a:pt x="1086300" y="107607"/>
                </a:lnTo>
                <a:lnTo>
                  <a:pt x="1103702" y="107607"/>
                </a:lnTo>
                <a:lnTo>
                  <a:pt x="1103702" y="105254"/>
                </a:lnTo>
                <a:lnTo>
                  <a:pt x="1099994" y="102164"/>
                </a:lnTo>
                <a:lnTo>
                  <a:pt x="1099138" y="98836"/>
                </a:lnTo>
                <a:lnTo>
                  <a:pt x="1098615" y="96887"/>
                </a:lnTo>
                <a:lnTo>
                  <a:pt x="1098282" y="93916"/>
                </a:lnTo>
                <a:lnTo>
                  <a:pt x="1098138" y="89922"/>
                </a:lnTo>
                <a:lnTo>
                  <a:pt x="1097640" y="75874"/>
                </a:lnTo>
                <a:lnTo>
                  <a:pt x="1097402" y="69789"/>
                </a:lnTo>
                <a:lnTo>
                  <a:pt x="1096248" y="65391"/>
                </a:lnTo>
                <a:lnTo>
                  <a:pt x="1094181" y="62682"/>
                </a:lnTo>
                <a:lnTo>
                  <a:pt x="1092112" y="59972"/>
                </a:lnTo>
                <a:lnTo>
                  <a:pt x="1089034" y="57785"/>
                </a:lnTo>
                <a:lnTo>
                  <a:pt x="1084945" y="56121"/>
                </a:lnTo>
                <a:lnTo>
                  <a:pt x="1089605" y="53697"/>
                </a:lnTo>
                <a:lnTo>
                  <a:pt x="1085302" y="24982"/>
                </a:lnTo>
                <a:lnTo>
                  <a:pt x="1085302" y="39387"/>
                </a:lnTo>
                <a:lnTo>
                  <a:pt x="1083364" y="44189"/>
                </a:lnTo>
                <a:lnTo>
                  <a:pt x="1079489" y="46851"/>
                </a:lnTo>
                <a:lnTo>
                  <a:pt x="1080713" y="66937"/>
                </a:lnTo>
                <a:lnTo>
                  <a:pt x="1083257" y="71524"/>
                </a:lnTo>
                <a:lnTo>
                  <a:pt x="1083590" y="78370"/>
                </a:lnTo>
                <a:lnTo>
                  <a:pt x="1084445" y="95841"/>
                </a:lnTo>
                <a:lnTo>
                  <a:pt x="1084636" y="99929"/>
                </a:lnTo>
                <a:close/>
              </a:path>
              <a:path w="1295411" h="138912">
                <a:moveTo>
                  <a:pt x="1122816" y="31590"/>
                </a:moveTo>
                <a:lnTo>
                  <a:pt x="1122816" y="107607"/>
                </a:lnTo>
                <a:lnTo>
                  <a:pt x="1135868" y="107607"/>
                </a:lnTo>
                <a:lnTo>
                  <a:pt x="1135868" y="31590"/>
                </a:lnTo>
                <a:lnTo>
                  <a:pt x="1122816" y="31590"/>
                </a:lnTo>
                <a:close/>
              </a:path>
              <a:path w="1295411" h="138912">
                <a:moveTo>
                  <a:pt x="1122816" y="2852"/>
                </a:moveTo>
                <a:lnTo>
                  <a:pt x="1122816" y="17400"/>
                </a:lnTo>
                <a:lnTo>
                  <a:pt x="1135868" y="17400"/>
                </a:lnTo>
                <a:lnTo>
                  <a:pt x="1135868" y="2852"/>
                </a:lnTo>
                <a:lnTo>
                  <a:pt x="1122816" y="2852"/>
                </a:lnTo>
                <a:close/>
              </a:path>
              <a:path w="1295411" h="138912">
                <a:moveTo>
                  <a:pt x="1173406" y="97624"/>
                </a:moveTo>
                <a:lnTo>
                  <a:pt x="1170172" y="93488"/>
                </a:lnTo>
                <a:lnTo>
                  <a:pt x="1168413" y="91206"/>
                </a:lnTo>
                <a:lnTo>
                  <a:pt x="1167343" y="87926"/>
                </a:lnTo>
                <a:lnTo>
                  <a:pt x="1166963" y="83647"/>
                </a:lnTo>
                <a:lnTo>
                  <a:pt x="1154625" y="83647"/>
                </a:lnTo>
                <a:lnTo>
                  <a:pt x="1154958" y="91253"/>
                </a:lnTo>
                <a:lnTo>
                  <a:pt x="1157489" y="97636"/>
                </a:lnTo>
                <a:lnTo>
                  <a:pt x="1162220" y="102794"/>
                </a:lnTo>
                <a:lnTo>
                  <a:pt x="1166951" y="107952"/>
                </a:lnTo>
                <a:lnTo>
                  <a:pt x="1174999" y="110531"/>
                </a:lnTo>
                <a:lnTo>
                  <a:pt x="1196918" y="110531"/>
                </a:lnTo>
                <a:lnTo>
                  <a:pt x="1204775" y="108059"/>
                </a:lnTo>
                <a:lnTo>
                  <a:pt x="1209933" y="103115"/>
                </a:lnTo>
                <a:lnTo>
                  <a:pt x="1215092" y="98170"/>
                </a:lnTo>
                <a:lnTo>
                  <a:pt x="1217672" y="92299"/>
                </a:lnTo>
                <a:lnTo>
                  <a:pt x="1217672" y="78465"/>
                </a:lnTo>
                <a:lnTo>
                  <a:pt x="1215176" y="73307"/>
                </a:lnTo>
                <a:lnTo>
                  <a:pt x="1210183" y="70027"/>
                </a:lnTo>
                <a:lnTo>
                  <a:pt x="1207045" y="67935"/>
                </a:lnTo>
                <a:lnTo>
                  <a:pt x="1200863" y="65772"/>
                </a:lnTo>
                <a:lnTo>
                  <a:pt x="1191640" y="63537"/>
                </a:lnTo>
                <a:lnTo>
                  <a:pt x="1183153" y="61469"/>
                </a:lnTo>
                <a:lnTo>
                  <a:pt x="1179443" y="60566"/>
                </a:lnTo>
                <a:lnTo>
                  <a:pt x="1176638" y="59520"/>
                </a:lnTo>
                <a:lnTo>
                  <a:pt x="1174736" y="58332"/>
                </a:lnTo>
                <a:lnTo>
                  <a:pt x="1171456" y="56335"/>
                </a:lnTo>
                <a:lnTo>
                  <a:pt x="1169816" y="53673"/>
                </a:lnTo>
                <a:lnTo>
                  <a:pt x="1169816" y="47302"/>
                </a:lnTo>
                <a:lnTo>
                  <a:pt x="1171064" y="44854"/>
                </a:lnTo>
                <a:lnTo>
                  <a:pt x="1173560" y="43000"/>
                </a:lnTo>
                <a:lnTo>
                  <a:pt x="1176056" y="41146"/>
                </a:lnTo>
                <a:lnTo>
                  <a:pt x="1179729" y="40219"/>
                </a:lnTo>
                <a:lnTo>
                  <a:pt x="1191853" y="40219"/>
                </a:lnTo>
                <a:lnTo>
                  <a:pt x="1196964" y="41907"/>
                </a:lnTo>
                <a:lnTo>
                  <a:pt x="1199913" y="45282"/>
                </a:lnTo>
                <a:lnTo>
                  <a:pt x="1201719" y="47659"/>
                </a:lnTo>
                <a:lnTo>
                  <a:pt x="1202742" y="50297"/>
                </a:lnTo>
                <a:lnTo>
                  <a:pt x="1202979" y="53197"/>
                </a:lnTo>
                <a:lnTo>
                  <a:pt x="1215103" y="53197"/>
                </a:lnTo>
                <a:lnTo>
                  <a:pt x="1215199" y="48253"/>
                </a:lnTo>
                <a:lnTo>
                  <a:pt x="1213654" y="43642"/>
                </a:lnTo>
                <a:lnTo>
                  <a:pt x="1210468" y="39363"/>
                </a:lnTo>
                <a:lnTo>
                  <a:pt x="1199742" y="31499"/>
                </a:lnTo>
                <a:lnTo>
                  <a:pt x="1185578" y="29237"/>
                </a:lnTo>
                <a:lnTo>
                  <a:pt x="1176781" y="29237"/>
                </a:lnTo>
                <a:lnTo>
                  <a:pt x="1169780" y="31471"/>
                </a:lnTo>
                <a:lnTo>
                  <a:pt x="1164574" y="35940"/>
                </a:lnTo>
                <a:lnTo>
                  <a:pt x="1159368" y="40409"/>
                </a:lnTo>
                <a:lnTo>
                  <a:pt x="1156764" y="46256"/>
                </a:lnTo>
                <a:lnTo>
                  <a:pt x="1156764" y="59615"/>
                </a:lnTo>
                <a:lnTo>
                  <a:pt x="1159521" y="64417"/>
                </a:lnTo>
                <a:lnTo>
                  <a:pt x="1165037" y="67887"/>
                </a:lnTo>
                <a:lnTo>
                  <a:pt x="1168127" y="69884"/>
                </a:lnTo>
                <a:lnTo>
                  <a:pt x="1172930" y="71690"/>
                </a:lnTo>
                <a:lnTo>
                  <a:pt x="1179443" y="73307"/>
                </a:lnTo>
                <a:lnTo>
                  <a:pt x="1189643" y="75874"/>
                </a:lnTo>
                <a:lnTo>
                  <a:pt x="1195111" y="77253"/>
                </a:lnTo>
                <a:lnTo>
                  <a:pt x="1198772" y="78465"/>
                </a:lnTo>
                <a:lnTo>
                  <a:pt x="1200625" y="79511"/>
                </a:lnTo>
                <a:lnTo>
                  <a:pt x="1203527" y="81222"/>
                </a:lnTo>
                <a:lnTo>
                  <a:pt x="1204977" y="83718"/>
                </a:lnTo>
                <a:lnTo>
                  <a:pt x="1204977" y="91325"/>
                </a:lnTo>
                <a:lnTo>
                  <a:pt x="1203171" y="94522"/>
                </a:lnTo>
                <a:lnTo>
                  <a:pt x="1199556" y="96590"/>
                </a:lnTo>
                <a:lnTo>
                  <a:pt x="1195943" y="98658"/>
                </a:lnTo>
                <a:lnTo>
                  <a:pt x="1191759" y="99692"/>
                </a:lnTo>
                <a:lnTo>
                  <a:pt x="1179016" y="99692"/>
                </a:lnTo>
                <a:lnTo>
                  <a:pt x="1173406" y="97624"/>
                </a:lnTo>
                <a:close/>
              </a:path>
              <a:path w="1295411" h="138912">
                <a:moveTo>
                  <a:pt x="1232078" y="2852"/>
                </a:moveTo>
                <a:lnTo>
                  <a:pt x="1232078" y="107607"/>
                </a:lnTo>
                <a:lnTo>
                  <a:pt x="1244417" y="107607"/>
                </a:lnTo>
                <a:lnTo>
                  <a:pt x="1244417" y="78940"/>
                </a:lnTo>
                <a:lnTo>
                  <a:pt x="1255186" y="69100"/>
                </a:lnTo>
                <a:lnTo>
                  <a:pt x="1279006" y="107607"/>
                </a:lnTo>
                <a:lnTo>
                  <a:pt x="1295411" y="107607"/>
                </a:lnTo>
                <a:lnTo>
                  <a:pt x="1264528" y="59829"/>
                </a:lnTo>
                <a:lnTo>
                  <a:pt x="1293770" y="31234"/>
                </a:lnTo>
                <a:lnTo>
                  <a:pt x="1277367" y="31234"/>
                </a:lnTo>
                <a:lnTo>
                  <a:pt x="1244417" y="63680"/>
                </a:lnTo>
                <a:lnTo>
                  <a:pt x="1244417" y="2852"/>
                </a:lnTo>
                <a:lnTo>
                  <a:pt x="1232078" y="2852"/>
                </a:lnTo>
                <a:close/>
              </a:path>
              <a:path w="1295411" h="138912">
                <a:moveTo>
                  <a:pt x="924047" y="109818"/>
                </a:moveTo>
                <a:lnTo>
                  <a:pt x="923381" y="111529"/>
                </a:lnTo>
                <a:lnTo>
                  <a:pt x="922311" y="114144"/>
                </a:lnTo>
                <a:lnTo>
                  <a:pt x="920837" y="117662"/>
                </a:lnTo>
                <a:lnTo>
                  <a:pt x="919363" y="121180"/>
                </a:lnTo>
                <a:lnTo>
                  <a:pt x="918270" y="123509"/>
                </a:lnTo>
                <a:lnTo>
                  <a:pt x="915453" y="126398"/>
                </a:lnTo>
                <a:lnTo>
                  <a:pt x="912588" y="127574"/>
                </a:lnTo>
                <a:lnTo>
                  <a:pt x="909450" y="127574"/>
                </a:lnTo>
                <a:lnTo>
                  <a:pt x="906573" y="127218"/>
                </a:lnTo>
                <a:lnTo>
                  <a:pt x="902722" y="126219"/>
                </a:lnTo>
                <a:lnTo>
                  <a:pt x="902722" y="137914"/>
                </a:lnTo>
                <a:lnTo>
                  <a:pt x="904148" y="138294"/>
                </a:lnTo>
                <a:lnTo>
                  <a:pt x="907298" y="138841"/>
                </a:lnTo>
                <a:lnTo>
                  <a:pt x="917913" y="138912"/>
                </a:lnTo>
                <a:lnTo>
                  <a:pt x="923143" y="136773"/>
                </a:lnTo>
                <a:lnTo>
                  <a:pt x="926186" y="132495"/>
                </a:lnTo>
                <a:lnTo>
                  <a:pt x="930157" y="125265"/>
                </a:lnTo>
                <a:lnTo>
                  <a:pt x="935320" y="113478"/>
                </a:lnTo>
                <a:lnTo>
                  <a:pt x="941877" y="96839"/>
                </a:lnTo>
                <a:lnTo>
                  <a:pt x="944440" y="90000"/>
                </a:lnTo>
                <a:lnTo>
                  <a:pt x="948691" y="78381"/>
                </a:lnTo>
                <a:lnTo>
                  <a:pt x="953573" y="64750"/>
                </a:lnTo>
                <a:lnTo>
                  <a:pt x="958388" y="51284"/>
                </a:lnTo>
                <a:lnTo>
                  <a:pt x="962850" y="38865"/>
                </a:lnTo>
                <a:lnTo>
                  <a:pt x="965626" y="31234"/>
                </a:lnTo>
                <a:lnTo>
                  <a:pt x="951434" y="31234"/>
                </a:lnTo>
                <a:lnTo>
                  <a:pt x="930822" y="93416"/>
                </a:lnTo>
                <a:lnTo>
                  <a:pt x="910353" y="31234"/>
                </a:lnTo>
                <a:lnTo>
                  <a:pt x="895804" y="31234"/>
                </a:lnTo>
                <a:lnTo>
                  <a:pt x="924047" y="109818"/>
                </a:lnTo>
                <a:close/>
              </a:path>
              <a:path w="1295411" h="138912">
                <a:moveTo>
                  <a:pt x="885177" y="108819"/>
                </a:moveTo>
                <a:lnTo>
                  <a:pt x="888755" y="108724"/>
                </a:lnTo>
                <a:lnTo>
                  <a:pt x="891941" y="108344"/>
                </a:lnTo>
                <a:lnTo>
                  <a:pt x="894947" y="107607"/>
                </a:lnTo>
                <a:lnTo>
                  <a:pt x="894947" y="97481"/>
                </a:lnTo>
                <a:lnTo>
                  <a:pt x="891073" y="97695"/>
                </a:lnTo>
                <a:lnTo>
                  <a:pt x="888125" y="97695"/>
                </a:lnTo>
                <a:lnTo>
                  <a:pt x="885463" y="96911"/>
                </a:lnTo>
                <a:lnTo>
                  <a:pt x="882752" y="94225"/>
                </a:lnTo>
                <a:lnTo>
                  <a:pt x="882752" y="41716"/>
                </a:lnTo>
                <a:lnTo>
                  <a:pt x="894947" y="41716"/>
                </a:lnTo>
                <a:lnTo>
                  <a:pt x="894947" y="31234"/>
                </a:lnTo>
                <a:lnTo>
                  <a:pt x="882752" y="31234"/>
                </a:lnTo>
                <a:lnTo>
                  <a:pt x="882752" y="9912"/>
                </a:lnTo>
                <a:lnTo>
                  <a:pt x="869772" y="9912"/>
                </a:lnTo>
                <a:lnTo>
                  <a:pt x="869772" y="31234"/>
                </a:lnTo>
                <a:lnTo>
                  <a:pt x="859431" y="31234"/>
                </a:lnTo>
                <a:lnTo>
                  <a:pt x="859431" y="41716"/>
                </a:lnTo>
                <a:lnTo>
                  <a:pt x="869772" y="41716"/>
                </a:lnTo>
                <a:lnTo>
                  <a:pt x="869772" y="97172"/>
                </a:lnTo>
                <a:lnTo>
                  <a:pt x="870842" y="101154"/>
                </a:lnTo>
                <a:lnTo>
                  <a:pt x="872982" y="104220"/>
                </a:lnTo>
                <a:lnTo>
                  <a:pt x="875121" y="107286"/>
                </a:lnTo>
                <a:lnTo>
                  <a:pt x="879186" y="108819"/>
                </a:lnTo>
                <a:lnTo>
                  <a:pt x="885177" y="108819"/>
                </a:lnTo>
                <a:close/>
              </a:path>
              <a:path w="1295411" h="138912">
                <a:moveTo>
                  <a:pt x="668554" y="60376"/>
                </a:moveTo>
                <a:lnTo>
                  <a:pt x="674183" y="32636"/>
                </a:lnTo>
                <a:lnTo>
                  <a:pt x="664168" y="41288"/>
                </a:lnTo>
                <a:lnTo>
                  <a:pt x="661043" y="46036"/>
                </a:lnTo>
                <a:lnTo>
                  <a:pt x="656620" y="57636"/>
                </a:lnTo>
                <a:lnTo>
                  <a:pt x="655146" y="71381"/>
                </a:lnTo>
                <a:lnTo>
                  <a:pt x="655428" y="77778"/>
                </a:lnTo>
                <a:lnTo>
                  <a:pt x="658448" y="90842"/>
                </a:lnTo>
                <a:lnTo>
                  <a:pt x="664774" y="100476"/>
                </a:lnTo>
                <a:lnTo>
                  <a:pt x="671193" y="106847"/>
                </a:lnTo>
                <a:lnTo>
                  <a:pt x="678468" y="110032"/>
                </a:lnTo>
                <a:lnTo>
                  <a:pt x="692256" y="110032"/>
                </a:lnTo>
                <a:lnTo>
                  <a:pt x="696975" y="109021"/>
                </a:lnTo>
                <a:lnTo>
                  <a:pt x="700755" y="107001"/>
                </a:lnTo>
                <a:lnTo>
                  <a:pt x="704535" y="104981"/>
                </a:lnTo>
                <a:lnTo>
                  <a:pt x="707494" y="102259"/>
                </a:lnTo>
                <a:lnTo>
                  <a:pt x="709635" y="98836"/>
                </a:lnTo>
                <a:lnTo>
                  <a:pt x="709635" y="138057"/>
                </a:lnTo>
                <a:lnTo>
                  <a:pt x="722544" y="138057"/>
                </a:lnTo>
                <a:lnTo>
                  <a:pt x="722544" y="31234"/>
                </a:lnTo>
                <a:lnTo>
                  <a:pt x="710348" y="31234"/>
                </a:lnTo>
                <a:lnTo>
                  <a:pt x="710348" y="41859"/>
                </a:lnTo>
                <a:lnTo>
                  <a:pt x="708161" y="38531"/>
                </a:lnTo>
                <a:lnTo>
                  <a:pt x="705879" y="36011"/>
                </a:lnTo>
                <a:lnTo>
                  <a:pt x="703501" y="34300"/>
                </a:lnTo>
                <a:lnTo>
                  <a:pt x="699174" y="31115"/>
                </a:lnTo>
                <a:lnTo>
                  <a:pt x="693849" y="29522"/>
                </a:lnTo>
                <a:lnTo>
                  <a:pt x="686704" y="29532"/>
                </a:lnTo>
                <a:lnTo>
                  <a:pt x="688809" y="40860"/>
                </a:lnTo>
                <a:lnTo>
                  <a:pt x="697557" y="40860"/>
                </a:lnTo>
                <a:lnTo>
                  <a:pt x="703668" y="44640"/>
                </a:lnTo>
                <a:lnTo>
                  <a:pt x="707139" y="52199"/>
                </a:lnTo>
                <a:lnTo>
                  <a:pt x="709183" y="56620"/>
                </a:lnTo>
                <a:lnTo>
                  <a:pt x="710205" y="62135"/>
                </a:lnTo>
                <a:lnTo>
                  <a:pt x="710205" y="75922"/>
                </a:lnTo>
                <a:lnTo>
                  <a:pt x="709278" y="81817"/>
                </a:lnTo>
                <a:lnTo>
                  <a:pt x="707424" y="86428"/>
                </a:lnTo>
                <a:lnTo>
                  <a:pt x="704047" y="94795"/>
                </a:lnTo>
                <a:lnTo>
                  <a:pt x="697891" y="98979"/>
                </a:lnTo>
                <a:lnTo>
                  <a:pt x="680489" y="98979"/>
                </a:lnTo>
                <a:lnTo>
                  <a:pt x="674617" y="95009"/>
                </a:lnTo>
                <a:lnTo>
                  <a:pt x="671336" y="87070"/>
                </a:lnTo>
                <a:lnTo>
                  <a:pt x="669482" y="82601"/>
                </a:lnTo>
                <a:lnTo>
                  <a:pt x="668554" y="77063"/>
                </a:lnTo>
                <a:lnTo>
                  <a:pt x="668554" y="60376"/>
                </a:lnTo>
                <a:close/>
              </a:path>
              <a:path w="1295411" h="138912">
                <a:moveTo>
                  <a:pt x="473684" y="109818"/>
                </a:moveTo>
                <a:lnTo>
                  <a:pt x="473018" y="111529"/>
                </a:lnTo>
                <a:lnTo>
                  <a:pt x="471949" y="114144"/>
                </a:lnTo>
                <a:lnTo>
                  <a:pt x="470475" y="117662"/>
                </a:lnTo>
                <a:lnTo>
                  <a:pt x="469001" y="121180"/>
                </a:lnTo>
                <a:lnTo>
                  <a:pt x="467907" y="123509"/>
                </a:lnTo>
                <a:lnTo>
                  <a:pt x="465090" y="126397"/>
                </a:lnTo>
                <a:lnTo>
                  <a:pt x="462225" y="127574"/>
                </a:lnTo>
                <a:lnTo>
                  <a:pt x="459087" y="127574"/>
                </a:lnTo>
                <a:lnTo>
                  <a:pt x="456211" y="127217"/>
                </a:lnTo>
                <a:lnTo>
                  <a:pt x="452359" y="126219"/>
                </a:lnTo>
                <a:lnTo>
                  <a:pt x="452359" y="137914"/>
                </a:lnTo>
                <a:lnTo>
                  <a:pt x="453786" y="138294"/>
                </a:lnTo>
                <a:lnTo>
                  <a:pt x="456935" y="138841"/>
                </a:lnTo>
                <a:lnTo>
                  <a:pt x="467550" y="138912"/>
                </a:lnTo>
                <a:lnTo>
                  <a:pt x="472780" y="136773"/>
                </a:lnTo>
                <a:lnTo>
                  <a:pt x="475823" y="132494"/>
                </a:lnTo>
                <a:lnTo>
                  <a:pt x="479794" y="125265"/>
                </a:lnTo>
                <a:lnTo>
                  <a:pt x="484957" y="113478"/>
                </a:lnTo>
                <a:lnTo>
                  <a:pt x="491514" y="96839"/>
                </a:lnTo>
                <a:lnTo>
                  <a:pt x="494077" y="90000"/>
                </a:lnTo>
                <a:lnTo>
                  <a:pt x="498328" y="78381"/>
                </a:lnTo>
                <a:lnTo>
                  <a:pt x="503210" y="64749"/>
                </a:lnTo>
                <a:lnTo>
                  <a:pt x="508025" y="51284"/>
                </a:lnTo>
                <a:lnTo>
                  <a:pt x="512487" y="38865"/>
                </a:lnTo>
                <a:lnTo>
                  <a:pt x="515263" y="31234"/>
                </a:lnTo>
                <a:lnTo>
                  <a:pt x="501071" y="31234"/>
                </a:lnTo>
                <a:lnTo>
                  <a:pt x="480459" y="93416"/>
                </a:lnTo>
                <a:lnTo>
                  <a:pt x="459991" y="31234"/>
                </a:lnTo>
                <a:lnTo>
                  <a:pt x="445441" y="31234"/>
                </a:lnTo>
                <a:lnTo>
                  <a:pt x="473684" y="109818"/>
                </a:lnTo>
                <a:close/>
              </a:path>
              <a:path w="1295411" h="138912">
                <a:moveTo>
                  <a:pt x="386127" y="108819"/>
                </a:moveTo>
                <a:lnTo>
                  <a:pt x="389705" y="108724"/>
                </a:lnTo>
                <a:lnTo>
                  <a:pt x="392890" y="108344"/>
                </a:lnTo>
                <a:lnTo>
                  <a:pt x="395897" y="107607"/>
                </a:lnTo>
                <a:lnTo>
                  <a:pt x="395897" y="97481"/>
                </a:lnTo>
                <a:lnTo>
                  <a:pt x="392023" y="97695"/>
                </a:lnTo>
                <a:lnTo>
                  <a:pt x="389075" y="97695"/>
                </a:lnTo>
                <a:lnTo>
                  <a:pt x="386412" y="96911"/>
                </a:lnTo>
                <a:lnTo>
                  <a:pt x="383702" y="94225"/>
                </a:lnTo>
                <a:lnTo>
                  <a:pt x="383702" y="41716"/>
                </a:lnTo>
                <a:lnTo>
                  <a:pt x="395897" y="41716"/>
                </a:lnTo>
                <a:lnTo>
                  <a:pt x="395897" y="31234"/>
                </a:lnTo>
                <a:lnTo>
                  <a:pt x="383702" y="31234"/>
                </a:lnTo>
                <a:lnTo>
                  <a:pt x="383702" y="9912"/>
                </a:lnTo>
                <a:lnTo>
                  <a:pt x="370722" y="9912"/>
                </a:lnTo>
                <a:lnTo>
                  <a:pt x="370722" y="31234"/>
                </a:lnTo>
                <a:lnTo>
                  <a:pt x="360380" y="31234"/>
                </a:lnTo>
                <a:lnTo>
                  <a:pt x="360380" y="41716"/>
                </a:lnTo>
                <a:lnTo>
                  <a:pt x="370722" y="41716"/>
                </a:lnTo>
                <a:lnTo>
                  <a:pt x="370722" y="97172"/>
                </a:lnTo>
                <a:lnTo>
                  <a:pt x="371791" y="101153"/>
                </a:lnTo>
                <a:lnTo>
                  <a:pt x="373931" y="104220"/>
                </a:lnTo>
                <a:lnTo>
                  <a:pt x="376071" y="107286"/>
                </a:lnTo>
                <a:lnTo>
                  <a:pt x="380136" y="108819"/>
                </a:lnTo>
                <a:lnTo>
                  <a:pt x="386127" y="108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7613987" y="4945863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879558" y="4945863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065849" y="5097598"/>
            <a:ext cx="93429" cy="68899"/>
          </a:xfrm>
          <a:custGeom>
            <a:avLst/>
            <a:gdLst/>
            <a:ahLst/>
            <a:cxnLst/>
            <a:rect l="l" t="t" r="r" b="b"/>
            <a:pathLst>
              <a:path w="102772" h="78085">
                <a:moveTo>
                  <a:pt x="12694" y="1711"/>
                </a:moveTo>
                <a:lnTo>
                  <a:pt x="0" y="1711"/>
                </a:lnTo>
                <a:lnTo>
                  <a:pt x="0" y="78084"/>
                </a:lnTo>
                <a:lnTo>
                  <a:pt x="12837" y="78084"/>
                </a:lnTo>
                <a:lnTo>
                  <a:pt x="12837" y="27739"/>
                </a:lnTo>
                <a:lnTo>
                  <a:pt x="14822" y="20941"/>
                </a:lnTo>
                <a:lnTo>
                  <a:pt x="18792" y="17185"/>
                </a:lnTo>
                <a:lnTo>
                  <a:pt x="22762" y="13430"/>
                </a:lnTo>
                <a:lnTo>
                  <a:pt x="27172" y="11552"/>
                </a:lnTo>
                <a:lnTo>
                  <a:pt x="37347" y="11552"/>
                </a:lnTo>
                <a:lnTo>
                  <a:pt x="40985" y="13335"/>
                </a:lnTo>
                <a:lnTo>
                  <a:pt x="42934" y="16900"/>
                </a:lnTo>
                <a:lnTo>
                  <a:pt x="44170" y="19277"/>
                </a:lnTo>
                <a:lnTo>
                  <a:pt x="44788" y="23057"/>
                </a:lnTo>
                <a:lnTo>
                  <a:pt x="44788" y="78084"/>
                </a:lnTo>
                <a:lnTo>
                  <a:pt x="57840" y="78084"/>
                </a:lnTo>
                <a:lnTo>
                  <a:pt x="57840" y="25766"/>
                </a:lnTo>
                <a:lnTo>
                  <a:pt x="59659" y="20133"/>
                </a:lnTo>
                <a:lnTo>
                  <a:pt x="63296" y="16757"/>
                </a:lnTo>
                <a:lnTo>
                  <a:pt x="66933" y="13382"/>
                </a:lnTo>
                <a:lnTo>
                  <a:pt x="71272" y="11694"/>
                </a:lnTo>
                <a:lnTo>
                  <a:pt x="79973" y="11695"/>
                </a:lnTo>
                <a:lnTo>
                  <a:pt x="83075" y="12645"/>
                </a:lnTo>
                <a:lnTo>
                  <a:pt x="85619" y="14547"/>
                </a:lnTo>
                <a:lnTo>
                  <a:pt x="88163" y="16449"/>
                </a:lnTo>
                <a:lnTo>
                  <a:pt x="89435" y="19943"/>
                </a:lnTo>
                <a:lnTo>
                  <a:pt x="89435" y="78084"/>
                </a:lnTo>
                <a:lnTo>
                  <a:pt x="102772" y="78085"/>
                </a:lnTo>
                <a:lnTo>
                  <a:pt x="102772" y="20489"/>
                </a:lnTo>
                <a:lnTo>
                  <a:pt x="101773" y="15117"/>
                </a:lnTo>
                <a:lnTo>
                  <a:pt x="99776" y="11124"/>
                </a:lnTo>
                <a:lnTo>
                  <a:pt x="96067" y="3708"/>
                </a:lnTo>
                <a:lnTo>
                  <a:pt x="89078" y="0"/>
                </a:lnTo>
                <a:lnTo>
                  <a:pt x="74006" y="0"/>
                </a:lnTo>
                <a:lnTo>
                  <a:pt x="69679" y="986"/>
                </a:lnTo>
                <a:lnTo>
                  <a:pt x="65828" y="2959"/>
                </a:lnTo>
                <a:lnTo>
                  <a:pt x="61977" y="4932"/>
                </a:lnTo>
                <a:lnTo>
                  <a:pt x="58625" y="7963"/>
                </a:lnTo>
                <a:lnTo>
                  <a:pt x="55772" y="12051"/>
                </a:lnTo>
                <a:lnTo>
                  <a:pt x="54060" y="8723"/>
                </a:lnTo>
                <a:lnTo>
                  <a:pt x="52158" y="6204"/>
                </a:lnTo>
                <a:lnTo>
                  <a:pt x="50066" y="4492"/>
                </a:lnTo>
                <a:lnTo>
                  <a:pt x="46358" y="1497"/>
                </a:lnTo>
                <a:lnTo>
                  <a:pt x="41460" y="0"/>
                </a:lnTo>
                <a:lnTo>
                  <a:pt x="30001" y="0"/>
                </a:lnTo>
                <a:lnTo>
                  <a:pt x="25199" y="1449"/>
                </a:lnTo>
                <a:lnTo>
                  <a:pt x="20968" y="4349"/>
                </a:lnTo>
                <a:lnTo>
                  <a:pt x="18495" y="6061"/>
                </a:lnTo>
                <a:lnTo>
                  <a:pt x="15737" y="8794"/>
                </a:lnTo>
                <a:lnTo>
                  <a:pt x="12694" y="12550"/>
                </a:lnTo>
                <a:lnTo>
                  <a:pt x="12694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6858395" y="5074065"/>
            <a:ext cx="71125" cy="92431"/>
          </a:xfrm>
          <a:custGeom>
            <a:avLst/>
            <a:gdLst/>
            <a:ahLst/>
            <a:cxnLst/>
            <a:rect l="l" t="t" r="r" b="b"/>
            <a:pathLst>
              <a:path w="78238" h="104755">
                <a:moveTo>
                  <a:pt x="0" y="104755"/>
                </a:moveTo>
                <a:lnTo>
                  <a:pt x="14192" y="104755"/>
                </a:lnTo>
                <a:lnTo>
                  <a:pt x="14192" y="60471"/>
                </a:lnTo>
                <a:lnTo>
                  <a:pt x="47142" y="60471"/>
                </a:lnTo>
                <a:lnTo>
                  <a:pt x="48806" y="48491"/>
                </a:lnTo>
                <a:lnTo>
                  <a:pt x="14192" y="48491"/>
                </a:lnTo>
                <a:lnTo>
                  <a:pt x="14192" y="12194"/>
                </a:lnTo>
                <a:lnTo>
                  <a:pt x="47903" y="12194"/>
                </a:lnTo>
                <a:lnTo>
                  <a:pt x="52206" y="12930"/>
                </a:lnTo>
                <a:lnTo>
                  <a:pt x="55344" y="14404"/>
                </a:lnTo>
                <a:lnTo>
                  <a:pt x="61050" y="17162"/>
                </a:lnTo>
                <a:lnTo>
                  <a:pt x="63902" y="22391"/>
                </a:lnTo>
                <a:lnTo>
                  <a:pt x="63902" y="36938"/>
                </a:lnTo>
                <a:lnTo>
                  <a:pt x="61917" y="41716"/>
                </a:lnTo>
                <a:lnTo>
                  <a:pt x="57947" y="44426"/>
                </a:lnTo>
                <a:lnTo>
                  <a:pt x="57697" y="60471"/>
                </a:lnTo>
                <a:lnTo>
                  <a:pt x="65519" y="57440"/>
                </a:lnTo>
                <a:lnTo>
                  <a:pt x="70606" y="51379"/>
                </a:lnTo>
                <a:lnTo>
                  <a:pt x="75694" y="45317"/>
                </a:lnTo>
                <a:lnTo>
                  <a:pt x="78238" y="38198"/>
                </a:lnTo>
                <a:lnTo>
                  <a:pt x="78238" y="20513"/>
                </a:lnTo>
                <a:lnTo>
                  <a:pt x="75385" y="13133"/>
                </a:lnTo>
                <a:lnTo>
                  <a:pt x="69679" y="7879"/>
                </a:lnTo>
                <a:lnTo>
                  <a:pt x="63974" y="2626"/>
                </a:lnTo>
                <a:lnTo>
                  <a:pt x="56461" y="0"/>
                </a:lnTo>
                <a:lnTo>
                  <a:pt x="0" y="0"/>
                </a:lnTo>
                <a:lnTo>
                  <a:pt x="0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6901251" y="5113266"/>
            <a:ext cx="9822" cy="14156"/>
          </a:xfrm>
          <a:custGeom>
            <a:avLst/>
            <a:gdLst/>
            <a:ahLst/>
            <a:cxnLst/>
            <a:rect l="l" t="t" r="r" b="b"/>
            <a:pathLst>
              <a:path w="10804" h="16044">
                <a:moveTo>
                  <a:pt x="10554" y="16044"/>
                </a:moveTo>
                <a:lnTo>
                  <a:pt x="10804" y="0"/>
                </a:lnTo>
                <a:lnTo>
                  <a:pt x="6834" y="2709"/>
                </a:lnTo>
                <a:lnTo>
                  <a:pt x="1664" y="4064"/>
                </a:lnTo>
                <a:lnTo>
                  <a:pt x="0" y="16044"/>
                </a:lnTo>
                <a:lnTo>
                  <a:pt x="10554" y="160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944454" y="5097597"/>
            <a:ext cx="33779" cy="68898"/>
          </a:xfrm>
          <a:custGeom>
            <a:avLst/>
            <a:gdLst/>
            <a:ahLst/>
            <a:cxnLst/>
            <a:rect l="l" t="t" r="r" b="b"/>
            <a:pathLst>
              <a:path w="37157" h="78084">
                <a:moveTo>
                  <a:pt x="0" y="1711"/>
                </a:moveTo>
                <a:lnTo>
                  <a:pt x="0" y="78084"/>
                </a:lnTo>
                <a:lnTo>
                  <a:pt x="12837" y="78084"/>
                </a:lnTo>
                <a:lnTo>
                  <a:pt x="12837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4" y="15628"/>
                </a:lnTo>
                <a:lnTo>
                  <a:pt x="26483" y="13548"/>
                </a:lnTo>
                <a:lnTo>
                  <a:pt x="34411" y="13572"/>
                </a:lnTo>
                <a:lnTo>
                  <a:pt x="37157" y="13905"/>
                </a:lnTo>
                <a:lnTo>
                  <a:pt x="37157" y="356"/>
                </a:lnTo>
                <a:lnTo>
                  <a:pt x="35779" y="213"/>
                </a:lnTo>
                <a:lnTo>
                  <a:pt x="33020" y="0"/>
                </a:lnTo>
                <a:lnTo>
                  <a:pt x="27933" y="0"/>
                </a:lnTo>
                <a:lnTo>
                  <a:pt x="23440" y="1842"/>
                </a:lnTo>
                <a:lnTo>
                  <a:pt x="19541" y="5526"/>
                </a:lnTo>
                <a:lnTo>
                  <a:pt x="15642" y="9210"/>
                </a:lnTo>
                <a:lnTo>
                  <a:pt x="13194" y="12336"/>
                </a:lnTo>
                <a:lnTo>
                  <a:pt x="12195" y="14903"/>
                </a:lnTo>
                <a:lnTo>
                  <a:pt x="12195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984501" y="5097597"/>
            <a:ext cx="63409" cy="71289"/>
          </a:xfrm>
          <a:custGeom>
            <a:avLst/>
            <a:gdLst/>
            <a:ahLst/>
            <a:cxnLst/>
            <a:rect l="l" t="t" r="r" b="b"/>
            <a:pathLst>
              <a:path w="69750" h="80794">
                <a:moveTo>
                  <a:pt x="24462" y="13323"/>
                </a:moveTo>
                <a:lnTo>
                  <a:pt x="29407" y="11195"/>
                </a:lnTo>
                <a:lnTo>
                  <a:pt x="43529" y="11195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0" y="23793"/>
                </a:lnTo>
                <a:lnTo>
                  <a:pt x="56033" y="28238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9" y="27240"/>
                </a:lnTo>
                <a:lnTo>
                  <a:pt x="9984" y="11480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0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4" y="79653"/>
                </a:lnTo>
                <a:lnTo>
                  <a:pt x="50328" y="78322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8"/>
                </a:lnTo>
                <a:lnTo>
                  <a:pt x="65364" y="63501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4"/>
                </a:lnTo>
                <a:lnTo>
                  <a:pt x="56057" y="54124"/>
                </a:lnTo>
                <a:lnTo>
                  <a:pt x="55105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8"/>
                </a:lnTo>
                <a:lnTo>
                  <a:pt x="19256" y="62646"/>
                </a:lnTo>
                <a:lnTo>
                  <a:pt x="15832" y="57963"/>
                </a:lnTo>
                <a:lnTo>
                  <a:pt x="14002" y="51747"/>
                </a:lnTo>
                <a:lnTo>
                  <a:pt x="13764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993578" y="5097719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09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182436" y="5074725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209441" y="5099108"/>
            <a:ext cx="55888" cy="69213"/>
          </a:xfrm>
          <a:custGeom>
            <a:avLst/>
            <a:gdLst/>
            <a:ahLst/>
            <a:cxnLst/>
            <a:rect l="l" t="t" r="r" b="b"/>
            <a:pathLst>
              <a:path w="61477" h="78441">
                <a:moveTo>
                  <a:pt x="13122" y="0"/>
                </a:moveTo>
                <a:lnTo>
                  <a:pt x="0" y="0"/>
                </a:lnTo>
                <a:lnTo>
                  <a:pt x="0" y="58427"/>
                </a:lnTo>
                <a:lnTo>
                  <a:pt x="1069" y="63632"/>
                </a:lnTo>
                <a:lnTo>
                  <a:pt x="3209" y="67531"/>
                </a:lnTo>
                <a:lnTo>
                  <a:pt x="7155" y="74804"/>
                </a:lnTo>
                <a:lnTo>
                  <a:pt x="14573" y="78441"/>
                </a:lnTo>
                <a:lnTo>
                  <a:pt x="32449" y="78441"/>
                </a:lnTo>
                <a:lnTo>
                  <a:pt x="38394" y="76444"/>
                </a:lnTo>
                <a:lnTo>
                  <a:pt x="43291" y="72451"/>
                </a:lnTo>
                <a:lnTo>
                  <a:pt x="45763" y="70454"/>
                </a:lnTo>
                <a:lnTo>
                  <a:pt x="47832" y="68006"/>
                </a:lnTo>
                <a:lnTo>
                  <a:pt x="49496" y="65106"/>
                </a:lnTo>
                <a:lnTo>
                  <a:pt x="49353" y="76373"/>
                </a:lnTo>
                <a:lnTo>
                  <a:pt x="61477" y="76373"/>
                </a:lnTo>
                <a:lnTo>
                  <a:pt x="61477" y="0"/>
                </a:lnTo>
                <a:lnTo>
                  <a:pt x="48640" y="0"/>
                </a:lnTo>
                <a:lnTo>
                  <a:pt x="48640" y="44973"/>
                </a:lnTo>
                <a:lnTo>
                  <a:pt x="47760" y="50844"/>
                </a:lnTo>
                <a:lnTo>
                  <a:pt x="46001" y="55122"/>
                </a:lnTo>
                <a:lnTo>
                  <a:pt x="42768" y="63109"/>
                </a:lnTo>
                <a:lnTo>
                  <a:pt x="36682" y="67103"/>
                </a:lnTo>
                <a:lnTo>
                  <a:pt x="21514" y="67103"/>
                </a:lnTo>
                <a:lnTo>
                  <a:pt x="17259" y="64821"/>
                </a:lnTo>
                <a:lnTo>
                  <a:pt x="14977" y="60257"/>
                </a:lnTo>
                <a:lnTo>
                  <a:pt x="13741" y="57785"/>
                </a:lnTo>
                <a:lnTo>
                  <a:pt x="13122" y="54600"/>
                </a:lnTo>
                <a:lnTo>
                  <a:pt x="131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287158" y="5097597"/>
            <a:ext cx="93429" cy="68898"/>
          </a:xfrm>
          <a:custGeom>
            <a:avLst/>
            <a:gdLst/>
            <a:ahLst/>
            <a:cxnLst/>
            <a:rect l="l" t="t" r="r" b="b"/>
            <a:pathLst>
              <a:path w="102772" h="78084">
                <a:moveTo>
                  <a:pt x="12694" y="1711"/>
                </a:moveTo>
                <a:lnTo>
                  <a:pt x="0" y="1711"/>
                </a:lnTo>
                <a:lnTo>
                  <a:pt x="0" y="78084"/>
                </a:lnTo>
                <a:lnTo>
                  <a:pt x="12837" y="78084"/>
                </a:lnTo>
                <a:lnTo>
                  <a:pt x="12837" y="27739"/>
                </a:lnTo>
                <a:lnTo>
                  <a:pt x="14822" y="20941"/>
                </a:lnTo>
                <a:lnTo>
                  <a:pt x="18792" y="17185"/>
                </a:lnTo>
                <a:lnTo>
                  <a:pt x="22762" y="13430"/>
                </a:lnTo>
                <a:lnTo>
                  <a:pt x="27172" y="11552"/>
                </a:lnTo>
                <a:lnTo>
                  <a:pt x="37347" y="11552"/>
                </a:lnTo>
                <a:lnTo>
                  <a:pt x="40985" y="13335"/>
                </a:lnTo>
                <a:lnTo>
                  <a:pt x="42934" y="16900"/>
                </a:lnTo>
                <a:lnTo>
                  <a:pt x="44170" y="19277"/>
                </a:lnTo>
                <a:lnTo>
                  <a:pt x="44788" y="23057"/>
                </a:lnTo>
                <a:lnTo>
                  <a:pt x="44788" y="78084"/>
                </a:lnTo>
                <a:lnTo>
                  <a:pt x="57840" y="78084"/>
                </a:lnTo>
                <a:lnTo>
                  <a:pt x="57840" y="25766"/>
                </a:lnTo>
                <a:lnTo>
                  <a:pt x="59659" y="20133"/>
                </a:lnTo>
                <a:lnTo>
                  <a:pt x="63296" y="16757"/>
                </a:lnTo>
                <a:lnTo>
                  <a:pt x="66933" y="13382"/>
                </a:lnTo>
                <a:lnTo>
                  <a:pt x="71272" y="11694"/>
                </a:lnTo>
                <a:lnTo>
                  <a:pt x="79973" y="11694"/>
                </a:lnTo>
                <a:lnTo>
                  <a:pt x="83075" y="12645"/>
                </a:lnTo>
                <a:lnTo>
                  <a:pt x="85619" y="14547"/>
                </a:lnTo>
                <a:lnTo>
                  <a:pt x="88163" y="16448"/>
                </a:lnTo>
                <a:lnTo>
                  <a:pt x="89435" y="19943"/>
                </a:lnTo>
                <a:lnTo>
                  <a:pt x="89435" y="78084"/>
                </a:lnTo>
                <a:lnTo>
                  <a:pt x="102772" y="78084"/>
                </a:lnTo>
                <a:lnTo>
                  <a:pt x="102772" y="20489"/>
                </a:lnTo>
                <a:lnTo>
                  <a:pt x="101773" y="15117"/>
                </a:lnTo>
                <a:lnTo>
                  <a:pt x="99776" y="11124"/>
                </a:lnTo>
                <a:lnTo>
                  <a:pt x="96067" y="3708"/>
                </a:lnTo>
                <a:lnTo>
                  <a:pt x="89078" y="0"/>
                </a:lnTo>
                <a:lnTo>
                  <a:pt x="74006" y="0"/>
                </a:lnTo>
                <a:lnTo>
                  <a:pt x="69679" y="986"/>
                </a:lnTo>
                <a:lnTo>
                  <a:pt x="65828" y="2959"/>
                </a:lnTo>
                <a:lnTo>
                  <a:pt x="61977" y="4932"/>
                </a:lnTo>
                <a:lnTo>
                  <a:pt x="58625" y="7963"/>
                </a:lnTo>
                <a:lnTo>
                  <a:pt x="55772" y="12051"/>
                </a:lnTo>
                <a:lnTo>
                  <a:pt x="54060" y="8723"/>
                </a:lnTo>
                <a:lnTo>
                  <a:pt x="52158" y="6204"/>
                </a:lnTo>
                <a:lnTo>
                  <a:pt x="50066" y="4492"/>
                </a:lnTo>
                <a:lnTo>
                  <a:pt x="46358" y="1497"/>
                </a:lnTo>
                <a:lnTo>
                  <a:pt x="41460" y="0"/>
                </a:lnTo>
                <a:lnTo>
                  <a:pt x="30001" y="0"/>
                </a:lnTo>
                <a:lnTo>
                  <a:pt x="25199" y="1449"/>
                </a:lnTo>
                <a:lnTo>
                  <a:pt x="20968" y="4349"/>
                </a:lnTo>
                <a:lnTo>
                  <a:pt x="18495" y="6061"/>
                </a:lnTo>
                <a:lnTo>
                  <a:pt x="15737" y="8794"/>
                </a:lnTo>
                <a:lnTo>
                  <a:pt x="12694" y="12550"/>
                </a:lnTo>
                <a:lnTo>
                  <a:pt x="12694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851910" y="5204878"/>
            <a:ext cx="373782" cy="92871"/>
          </a:xfrm>
          <a:custGeom>
            <a:avLst/>
            <a:gdLst/>
            <a:ahLst/>
            <a:cxnLst/>
            <a:rect l="l" t="t" r="r" b="b"/>
            <a:pathLst>
              <a:path w="411160" h="105254">
                <a:moveTo>
                  <a:pt x="375999" y="855"/>
                </a:moveTo>
                <a:lnTo>
                  <a:pt x="318872" y="105254"/>
                </a:lnTo>
                <a:lnTo>
                  <a:pt x="326788" y="105254"/>
                </a:lnTo>
                <a:lnTo>
                  <a:pt x="383916" y="855"/>
                </a:lnTo>
                <a:lnTo>
                  <a:pt x="375999" y="855"/>
                </a:lnTo>
                <a:close/>
              </a:path>
              <a:path w="411160" h="105254">
                <a:moveTo>
                  <a:pt x="312263" y="43071"/>
                </a:moveTo>
                <a:lnTo>
                  <a:pt x="308804" y="41633"/>
                </a:lnTo>
                <a:lnTo>
                  <a:pt x="309458" y="53197"/>
                </a:lnTo>
                <a:lnTo>
                  <a:pt x="316304" y="53197"/>
                </a:lnTo>
                <a:lnTo>
                  <a:pt x="316304" y="43071"/>
                </a:lnTo>
                <a:lnTo>
                  <a:pt x="312263" y="43071"/>
                </a:lnTo>
                <a:close/>
              </a:path>
              <a:path w="411160" h="105254">
                <a:moveTo>
                  <a:pt x="382252" y="92418"/>
                </a:moveTo>
                <a:lnTo>
                  <a:pt x="378768" y="90980"/>
                </a:lnTo>
                <a:lnTo>
                  <a:pt x="379446" y="102544"/>
                </a:lnTo>
                <a:lnTo>
                  <a:pt x="386341" y="102544"/>
                </a:lnTo>
                <a:lnTo>
                  <a:pt x="386341" y="92418"/>
                </a:lnTo>
                <a:lnTo>
                  <a:pt x="382252" y="92418"/>
                </a:lnTo>
                <a:close/>
              </a:path>
              <a:path w="411160" h="105254">
                <a:moveTo>
                  <a:pt x="363875" y="90421"/>
                </a:moveTo>
                <a:lnTo>
                  <a:pt x="368724" y="95270"/>
                </a:lnTo>
                <a:lnTo>
                  <a:pt x="373574" y="100119"/>
                </a:lnTo>
                <a:lnTo>
                  <a:pt x="379446" y="102544"/>
                </a:lnTo>
                <a:lnTo>
                  <a:pt x="378768" y="90980"/>
                </a:lnTo>
                <a:lnTo>
                  <a:pt x="375892" y="88104"/>
                </a:lnTo>
                <a:lnTo>
                  <a:pt x="373016" y="85227"/>
                </a:lnTo>
                <a:lnTo>
                  <a:pt x="371577" y="81769"/>
                </a:lnTo>
                <a:lnTo>
                  <a:pt x="371577" y="73687"/>
                </a:lnTo>
                <a:lnTo>
                  <a:pt x="373016" y="70229"/>
                </a:lnTo>
                <a:lnTo>
                  <a:pt x="375892" y="67352"/>
                </a:lnTo>
                <a:lnTo>
                  <a:pt x="378768" y="64476"/>
                </a:lnTo>
                <a:lnTo>
                  <a:pt x="382252" y="63038"/>
                </a:lnTo>
                <a:lnTo>
                  <a:pt x="390382" y="63038"/>
                </a:lnTo>
                <a:lnTo>
                  <a:pt x="393841" y="64476"/>
                </a:lnTo>
                <a:lnTo>
                  <a:pt x="396718" y="67352"/>
                </a:lnTo>
                <a:lnTo>
                  <a:pt x="399594" y="70229"/>
                </a:lnTo>
                <a:lnTo>
                  <a:pt x="401033" y="73687"/>
                </a:lnTo>
                <a:lnTo>
                  <a:pt x="401033" y="81769"/>
                </a:lnTo>
                <a:lnTo>
                  <a:pt x="399594" y="85227"/>
                </a:lnTo>
                <a:lnTo>
                  <a:pt x="396718" y="88104"/>
                </a:lnTo>
                <a:lnTo>
                  <a:pt x="393841" y="90980"/>
                </a:lnTo>
                <a:lnTo>
                  <a:pt x="390382" y="92418"/>
                </a:lnTo>
                <a:lnTo>
                  <a:pt x="386341" y="92418"/>
                </a:lnTo>
                <a:lnTo>
                  <a:pt x="386341" y="102544"/>
                </a:lnTo>
                <a:lnTo>
                  <a:pt x="393187" y="102544"/>
                </a:lnTo>
                <a:lnTo>
                  <a:pt x="399035" y="100119"/>
                </a:lnTo>
                <a:lnTo>
                  <a:pt x="403885" y="95270"/>
                </a:lnTo>
                <a:lnTo>
                  <a:pt x="408735" y="90421"/>
                </a:lnTo>
                <a:lnTo>
                  <a:pt x="411160" y="84574"/>
                </a:lnTo>
                <a:lnTo>
                  <a:pt x="411160" y="70882"/>
                </a:lnTo>
                <a:lnTo>
                  <a:pt x="408735" y="65035"/>
                </a:lnTo>
                <a:lnTo>
                  <a:pt x="403885" y="60186"/>
                </a:lnTo>
                <a:lnTo>
                  <a:pt x="399035" y="55336"/>
                </a:lnTo>
                <a:lnTo>
                  <a:pt x="393187" y="52912"/>
                </a:lnTo>
                <a:lnTo>
                  <a:pt x="379446" y="52912"/>
                </a:lnTo>
                <a:lnTo>
                  <a:pt x="373574" y="55336"/>
                </a:lnTo>
                <a:lnTo>
                  <a:pt x="368724" y="60186"/>
                </a:lnTo>
                <a:lnTo>
                  <a:pt x="363875" y="65035"/>
                </a:lnTo>
                <a:lnTo>
                  <a:pt x="361450" y="70882"/>
                </a:lnTo>
                <a:lnTo>
                  <a:pt x="361450" y="84574"/>
                </a:lnTo>
                <a:lnTo>
                  <a:pt x="363875" y="90421"/>
                </a:lnTo>
                <a:close/>
              </a:path>
              <a:path w="411160" h="105254">
                <a:moveTo>
                  <a:pt x="293909" y="41074"/>
                </a:moveTo>
                <a:lnTo>
                  <a:pt x="298760" y="45923"/>
                </a:lnTo>
                <a:lnTo>
                  <a:pt x="303609" y="50773"/>
                </a:lnTo>
                <a:lnTo>
                  <a:pt x="309458" y="53197"/>
                </a:lnTo>
                <a:lnTo>
                  <a:pt x="308804" y="41633"/>
                </a:lnTo>
                <a:lnTo>
                  <a:pt x="305927" y="38757"/>
                </a:lnTo>
                <a:lnTo>
                  <a:pt x="303051" y="35881"/>
                </a:lnTo>
                <a:lnTo>
                  <a:pt x="301612" y="32422"/>
                </a:lnTo>
                <a:lnTo>
                  <a:pt x="301612" y="24293"/>
                </a:lnTo>
                <a:lnTo>
                  <a:pt x="303051" y="20822"/>
                </a:lnTo>
                <a:lnTo>
                  <a:pt x="305927" y="17970"/>
                </a:lnTo>
                <a:lnTo>
                  <a:pt x="308804" y="15117"/>
                </a:lnTo>
                <a:lnTo>
                  <a:pt x="312263" y="13691"/>
                </a:lnTo>
                <a:lnTo>
                  <a:pt x="320393" y="13691"/>
                </a:lnTo>
                <a:lnTo>
                  <a:pt x="323876" y="15129"/>
                </a:lnTo>
                <a:lnTo>
                  <a:pt x="326752" y="18005"/>
                </a:lnTo>
                <a:lnTo>
                  <a:pt x="329629" y="20882"/>
                </a:lnTo>
                <a:lnTo>
                  <a:pt x="331068" y="24340"/>
                </a:lnTo>
                <a:lnTo>
                  <a:pt x="331068" y="32422"/>
                </a:lnTo>
                <a:lnTo>
                  <a:pt x="329629" y="35881"/>
                </a:lnTo>
                <a:lnTo>
                  <a:pt x="326752" y="38757"/>
                </a:lnTo>
                <a:lnTo>
                  <a:pt x="323876" y="41633"/>
                </a:lnTo>
                <a:lnTo>
                  <a:pt x="320393" y="43071"/>
                </a:lnTo>
                <a:lnTo>
                  <a:pt x="316304" y="43071"/>
                </a:lnTo>
                <a:lnTo>
                  <a:pt x="316304" y="53197"/>
                </a:lnTo>
                <a:lnTo>
                  <a:pt x="323199" y="53197"/>
                </a:lnTo>
                <a:lnTo>
                  <a:pt x="329071" y="50773"/>
                </a:lnTo>
                <a:lnTo>
                  <a:pt x="333920" y="45923"/>
                </a:lnTo>
                <a:lnTo>
                  <a:pt x="338770" y="41074"/>
                </a:lnTo>
                <a:lnTo>
                  <a:pt x="341195" y="35227"/>
                </a:lnTo>
                <a:lnTo>
                  <a:pt x="341195" y="21535"/>
                </a:lnTo>
                <a:lnTo>
                  <a:pt x="338770" y="15676"/>
                </a:lnTo>
                <a:lnTo>
                  <a:pt x="333920" y="10803"/>
                </a:lnTo>
                <a:lnTo>
                  <a:pt x="329071" y="5930"/>
                </a:lnTo>
                <a:lnTo>
                  <a:pt x="323199" y="3494"/>
                </a:lnTo>
                <a:lnTo>
                  <a:pt x="309458" y="3494"/>
                </a:lnTo>
                <a:lnTo>
                  <a:pt x="303609" y="5930"/>
                </a:lnTo>
                <a:lnTo>
                  <a:pt x="298760" y="10803"/>
                </a:lnTo>
                <a:lnTo>
                  <a:pt x="293909" y="15676"/>
                </a:lnTo>
                <a:lnTo>
                  <a:pt x="291485" y="21535"/>
                </a:lnTo>
                <a:lnTo>
                  <a:pt x="291485" y="35227"/>
                </a:lnTo>
                <a:lnTo>
                  <a:pt x="293909" y="41074"/>
                </a:lnTo>
                <a:close/>
              </a:path>
              <a:path w="411160" h="105254">
                <a:moveTo>
                  <a:pt x="28742" y="102544"/>
                </a:moveTo>
                <a:lnTo>
                  <a:pt x="30929" y="92085"/>
                </a:lnTo>
                <a:lnTo>
                  <a:pt x="32712" y="84502"/>
                </a:lnTo>
                <a:lnTo>
                  <a:pt x="34091" y="79796"/>
                </a:lnTo>
                <a:lnTo>
                  <a:pt x="38171" y="67910"/>
                </a:lnTo>
                <a:lnTo>
                  <a:pt x="43505" y="55479"/>
                </a:lnTo>
                <a:lnTo>
                  <a:pt x="45221" y="51842"/>
                </a:lnTo>
                <a:lnTo>
                  <a:pt x="51230" y="40548"/>
                </a:lnTo>
                <a:lnTo>
                  <a:pt x="57947" y="29950"/>
                </a:lnTo>
                <a:lnTo>
                  <a:pt x="63390" y="22058"/>
                </a:lnTo>
                <a:lnTo>
                  <a:pt x="67753" y="16520"/>
                </a:lnTo>
                <a:lnTo>
                  <a:pt x="71034" y="13335"/>
                </a:lnTo>
                <a:lnTo>
                  <a:pt x="71034" y="2139"/>
                </a:lnTo>
                <a:lnTo>
                  <a:pt x="0" y="2139"/>
                </a:lnTo>
                <a:lnTo>
                  <a:pt x="0" y="15046"/>
                </a:lnTo>
                <a:lnTo>
                  <a:pt x="56485" y="15046"/>
                </a:lnTo>
                <a:lnTo>
                  <a:pt x="50316" y="22599"/>
                </a:lnTo>
                <a:lnTo>
                  <a:pt x="43005" y="32893"/>
                </a:lnTo>
                <a:lnTo>
                  <a:pt x="35944" y="44355"/>
                </a:lnTo>
                <a:lnTo>
                  <a:pt x="30349" y="54823"/>
                </a:lnTo>
                <a:lnTo>
                  <a:pt x="24927" y="66717"/>
                </a:lnTo>
                <a:lnTo>
                  <a:pt x="20486" y="78635"/>
                </a:lnTo>
                <a:lnTo>
                  <a:pt x="17027" y="90578"/>
                </a:lnTo>
                <a:lnTo>
                  <a:pt x="14549" y="102544"/>
                </a:lnTo>
                <a:lnTo>
                  <a:pt x="28742" y="102544"/>
                </a:lnTo>
                <a:close/>
              </a:path>
              <a:path w="411160" h="105254">
                <a:moveTo>
                  <a:pt x="92335" y="86998"/>
                </a:moveTo>
                <a:lnTo>
                  <a:pt x="92335" y="102544"/>
                </a:lnTo>
                <a:lnTo>
                  <a:pt x="107241" y="102544"/>
                </a:lnTo>
                <a:lnTo>
                  <a:pt x="107241" y="86998"/>
                </a:lnTo>
                <a:lnTo>
                  <a:pt x="92335" y="86998"/>
                </a:lnTo>
                <a:close/>
              </a:path>
              <a:path w="411160" h="105254">
                <a:moveTo>
                  <a:pt x="135127" y="49703"/>
                </a:moveTo>
                <a:lnTo>
                  <a:pt x="135421" y="44868"/>
                </a:lnTo>
                <a:lnTo>
                  <a:pt x="137750" y="31432"/>
                </a:lnTo>
                <a:lnTo>
                  <a:pt x="142188" y="21214"/>
                </a:lnTo>
                <a:lnTo>
                  <a:pt x="146420" y="14582"/>
                </a:lnTo>
                <a:lnTo>
                  <a:pt x="152125" y="11267"/>
                </a:lnTo>
                <a:lnTo>
                  <a:pt x="165581" y="11267"/>
                </a:lnTo>
                <a:lnTo>
                  <a:pt x="170264" y="13406"/>
                </a:lnTo>
                <a:lnTo>
                  <a:pt x="173355" y="17684"/>
                </a:lnTo>
                <a:lnTo>
                  <a:pt x="175019" y="19967"/>
                </a:lnTo>
                <a:lnTo>
                  <a:pt x="176232" y="23128"/>
                </a:lnTo>
                <a:lnTo>
                  <a:pt x="176992" y="27169"/>
                </a:lnTo>
                <a:lnTo>
                  <a:pt x="189687" y="27169"/>
                </a:lnTo>
                <a:lnTo>
                  <a:pt x="189687" y="20893"/>
                </a:lnTo>
                <a:lnTo>
                  <a:pt x="187441" y="14797"/>
                </a:lnTo>
                <a:lnTo>
                  <a:pt x="182948" y="8878"/>
                </a:lnTo>
                <a:lnTo>
                  <a:pt x="173588" y="2209"/>
                </a:lnTo>
                <a:lnTo>
                  <a:pt x="159091" y="0"/>
                </a:lnTo>
                <a:lnTo>
                  <a:pt x="155497" y="153"/>
                </a:lnTo>
                <a:lnTo>
                  <a:pt x="143040" y="3766"/>
                </a:lnTo>
                <a:lnTo>
                  <a:pt x="133374" y="12177"/>
                </a:lnTo>
                <a:lnTo>
                  <a:pt x="126498" y="25386"/>
                </a:lnTo>
                <a:lnTo>
                  <a:pt x="124670" y="31551"/>
                </a:lnTo>
                <a:lnTo>
                  <a:pt x="122564" y="43745"/>
                </a:lnTo>
                <a:lnTo>
                  <a:pt x="121862" y="57690"/>
                </a:lnTo>
                <a:lnTo>
                  <a:pt x="123015" y="73178"/>
                </a:lnTo>
                <a:lnTo>
                  <a:pt x="126486" y="85397"/>
                </a:lnTo>
                <a:lnTo>
                  <a:pt x="132275" y="94308"/>
                </a:lnTo>
                <a:lnTo>
                  <a:pt x="133546" y="95581"/>
                </a:lnTo>
                <a:lnTo>
                  <a:pt x="136767" y="77348"/>
                </a:lnTo>
                <a:lnTo>
                  <a:pt x="136767" y="63513"/>
                </a:lnTo>
                <a:lnTo>
                  <a:pt x="135127" y="49703"/>
                </a:lnTo>
                <a:close/>
              </a:path>
              <a:path w="411160" h="105254">
                <a:moveTo>
                  <a:pt x="173023" y="101986"/>
                </a:moveTo>
                <a:lnTo>
                  <a:pt x="182841" y="94450"/>
                </a:lnTo>
                <a:lnTo>
                  <a:pt x="183418" y="93752"/>
                </a:lnTo>
                <a:lnTo>
                  <a:pt x="189778" y="82525"/>
                </a:lnTo>
                <a:lnTo>
                  <a:pt x="191898" y="69812"/>
                </a:lnTo>
                <a:lnTo>
                  <a:pt x="191888" y="68756"/>
                </a:lnTo>
                <a:lnTo>
                  <a:pt x="189350" y="55170"/>
                </a:lnTo>
                <a:lnTo>
                  <a:pt x="182341" y="45353"/>
                </a:lnTo>
                <a:lnTo>
                  <a:pt x="175970" y="39886"/>
                </a:lnTo>
                <a:lnTo>
                  <a:pt x="168505" y="37152"/>
                </a:lnTo>
                <a:lnTo>
                  <a:pt x="154907" y="37152"/>
                </a:lnTo>
                <a:lnTo>
                  <a:pt x="150342" y="38103"/>
                </a:lnTo>
                <a:lnTo>
                  <a:pt x="146253" y="40005"/>
                </a:lnTo>
                <a:lnTo>
                  <a:pt x="141784" y="42144"/>
                </a:lnTo>
                <a:lnTo>
                  <a:pt x="138075" y="45377"/>
                </a:lnTo>
                <a:lnTo>
                  <a:pt x="135127" y="49703"/>
                </a:lnTo>
                <a:lnTo>
                  <a:pt x="136767" y="63513"/>
                </a:lnTo>
                <a:lnTo>
                  <a:pt x="138848" y="57999"/>
                </a:lnTo>
                <a:lnTo>
                  <a:pt x="143008" y="54338"/>
                </a:lnTo>
                <a:lnTo>
                  <a:pt x="147169" y="50677"/>
                </a:lnTo>
                <a:lnTo>
                  <a:pt x="152006" y="48847"/>
                </a:lnTo>
                <a:lnTo>
                  <a:pt x="165415" y="48847"/>
                </a:lnTo>
                <a:lnTo>
                  <a:pt x="170859" y="51212"/>
                </a:lnTo>
                <a:lnTo>
                  <a:pt x="173854" y="55943"/>
                </a:lnTo>
                <a:lnTo>
                  <a:pt x="176850" y="60673"/>
                </a:lnTo>
                <a:lnTo>
                  <a:pt x="178347" y="65653"/>
                </a:lnTo>
                <a:lnTo>
                  <a:pt x="178347" y="77062"/>
                </a:lnTo>
                <a:lnTo>
                  <a:pt x="176671" y="82423"/>
                </a:lnTo>
                <a:lnTo>
                  <a:pt x="173319" y="86963"/>
                </a:lnTo>
                <a:lnTo>
                  <a:pt x="169967" y="91503"/>
                </a:lnTo>
                <a:lnTo>
                  <a:pt x="164915" y="93773"/>
                </a:lnTo>
                <a:lnTo>
                  <a:pt x="151460" y="93773"/>
                </a:lnTo>
                <a:lnTo>
                  <a:pt x="146218" y="91574"/>
                </a:lnTo>
                <a:lnTo>
                  <a:pt x="142438" y="87177"/>
                </a:lnTo>
                <a:lnTo>
                  <a:pt x="138658" y="82779"/>
                </a:lnTo>
                <a:lnTo>
                  <a:pt x="136767" y="77348"/>
                </a:lnTo>
                <a:lnTo>
                  <a:pt x="133546" y="95581"/>
                </a:lnTo>
                <a:lnTo>
                  <a:pt x="144419" y="102782"/>
                </a:lnTo>
                <a:lnTo>
                  <a:pt x="157023" y="105182"/>
                </a:lnTo>
                <a:lnTo>
                  <a:pt x="160027" y="105092"/>
                </a:lnTo>
                <a:lnTo>
                  <a:pt x="173023" y="101986"/>
                </a:lnTo>
                <a:close/>
              </a:path>
              <a:path w="411160" h="105254">
                <a:moveTo>
                  <a:pt x="235665" y="102544"/>
                </a:moveTo>
                <a:lnTo>
                  <a:pt x="237852" y="92085"/>
                </a:lnTo>
                <a:lnTo>
                  <a:pt x="239635" y="84502"/>
                </a:lnTo>
                <a:lnTo>
                  <a:pt x="241014" y="79796"/>
                </a:lnTo>
                <a:lnTo>
                  <a:pt x="245094" y="67910"/>
                </a:lnTo>
                <a:lnTo>
                  <a:pt x="250428" y="55479"/>
                </a:lnTo>
                <a:lnTo>
                  <a:pt x="252145" y="51842"/>
                </a:lnTo>
                <a:lnTo>
                  <a:pt x="258153" y="40548"/>
                </a:lnTo>
                <a:lnTo>
                  <a:pt x="264871" y="29950"/>
                </a:lnTo>
                <a:lnTo>
                  <a:pt x="270314" y="22058"/>
                </a:lnTo>
                <a:lnTo>
                  <a:pt x="274676" y="16520"/>
                </a:lnTo>
                <a:lnTo>
                  <a:pt x="277958" y="13335"/>
                </a:lnTo>
                <a:lnTo>
                  <a:pt x="277958" y="2139"/>
                </a:lnTo>
                <a:lnTo>
                  <a:pt x="206923" y="2139"/>
                </a:lnTo>
                <a:lnTo>
                  <a:pt x="206923" y="15046"/>
                </a:lnTo>
                <a:lnTo>
                  <a:pt x="263409" y="15046"/>
                </a:lnTo>
                <a:lnTo>
                  <a:pt x="257240" y="22599"/>
                </a:lnTo>
                <a:lnTo>
                  <a:pt x="249928" y="32893"/>
                </a:lnTo>
                <a:lnTo>
                  <a:pt x="242868" y="44355"/>
                </a:lnTo>
                <a:lnTo>
                  <a:pt x="237272" y="54823"/>
                </a:lnTo>
                <a:lnTo>
                  <a:pt x="231850" y="66717"/>
                </a:lnTo>
                <a:lnTo>
                  <a:pt x="227409" y="78635"/>
                </a:lnTo>
                <a:lnTo>
                  <a:pt x="223950" y="90578"/>
                </a:lnTo>
                <a:lnTo>
                  <a:pt x="221472" y="102544"/>
                </a:lnTo>
                <a:lnTo>
                  <a:pt x="235665" y="1025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155761" y="5715860"/>
            <a:ext cx="935309" cy="122569"/>
          </a:xfrm>
          <a:custGeom>
            <a:avLst/>
            <a:gdLst/>
            <a:ahLst/>
            <a:cxnLst/>
            <a:rect l="l" t="t" r="r" b="b"/>
            <a:pathLst>
              <a:path w="1028840" h="138912">
                <a:moveTo>
                  <a:pt x="627948" y="103125"/>
                </a:moveTo>
                <a:lnTo>
                  <a:pt x="638031" y="95366"/>
                </a:lnTo>
                <a:lnTo>
                  <a:pt x="645565" y="83789"/>
                </a:lnTo>
                <a:lnTo>
                  <a:pt x="647576" y="78957"/>
                </a:lnTo>
                <a:lnTo>
                  <a:pt x="650775" y="66836"/>
                </a:lnTo>
                <a:lnTo>
                  <a:pt x="651842" y="53625"/>
                </a:lnTo>
                <a:lnTo>
                  <a:pt x="650797" y="40841"/>
                </a:lnTo>
                <a:lnTo>
                  <a:pt x="647258" y="28597"/>
                </a:lnTo>
                <a:lnTo>
                  <a:pt x="641215" y="18184"/>
                </a:lnTo>
                <a:lnTo>
                  <a:pt x="632871" y="10132"/>
                </a:lnTo>
                <a:lnTo>
                  <a:pt x="621434" y="4672"/>
                </a:lnTo>
                <a:lnTo>
                  <a:pt x="607694" y="2852"/>
                </a:lnTo>
                <a:lnTo>
                  <a:pt x="565259" y="2852"/>
                </a:lnTo>
                <a:lnTo>
                  <a:pt x="565259" y="107607"/>
                </a:lnTo>
                <a:lnTo>
                  <a:pt x="607552" y="107607"/>
                </a:lnTo>
                <a:lnTo>
                  <a:pt x="579523" y="95484"/>
                </a:lnTo>
                <a:lnTo>
                  <a:pt x="579523" y="15046"/>
                </a:lnTo>
                <a:lnTo>
                  <a:pt x="606879" y="15091"/>
                </a:lnTo>
                <a:lnTo>
                  <a:pt x="620319" y="18097"/>
                </a:lnTo>
                <a:lnTo>
                  <a:pt x="629625" y="25814"/>
                </a:lnTo>
                <a:lnTo>
                  <a:pt x="632238" y="30125"/>
                </a:lnTo>
                <a:lnTo>
                  <a:pt x="636082" y="41647"/>
                </a:lnTo>
                <a:lnTo>
                  <a:pt x="637364" y="56050"/>
                </a:lnTo>
                <a:lnTo>
                  <a:pt x="637364" y="59425"/>
                </a:lnTo>
                <a:lnTo>
                  <a:pt x="637007" y="63086"/>
                </a:lnTo>
                <a:lnTo>
                  <a:pt x="636294" y="67031"/>
                </a:lnTo>
                <a:lnTo>
                  <a:pt x="635058" y="73640"/>
                </a:lnTo>
                <a:lnTo>
                  <a:pt x="633037" y="79059"/>
                </a:lnTo>
                <a:lnTo>
                  <a:pt x="630232" y="83290"/>
                </a:lnTo>
                <a:lnTo>
                  <a:pt x="626712" y="88567"/>
                </a:lnTo>
                <a:lnTo>
                  <a:pt x="622196" y="92133"/>
                </a:lnTo>
                <a:lnTo>
                  <a:pt x="616681" y="93987"/>
                </a:lnTo>
                <a:lnTo>
                  <a:pt x="615315" y="107066"/>
                </a:lnTo>
                <a:lnTo>
                  <a:pt x="627948" y="103125"/>
                </a:lnTo>
                <a:close/>
              </a:path>
              <a:path w="1028840" h="138912">
                <a:moveTo>
                  <a:pt x="616681" y="93987"/>
                </a:moveTo>
                <a:lnTo>
                  <a:pt x="613590" y="94985"/>
                </a:lnTo>
                <a:lnTo>
                  <a:pt x="609644" y="95484"/>
                </a:lnTo>
                <a:lnTo>
                  <a:pt x="579523" y="95484"/>
                </a:lnTo>
                <a:lnTo>
                  <a:pt x="607552" y="107607"/>
                </a:lnTo>
                <a:lnTo>
                  <a:pt x="615315" y="107066"/>
                </a:lnTo>
                <a:lnTo>
                  <a:pt x="616681" y="93987"/>
                </a:lnTo>
                <a:close/>
              </a:path>
              <a:path w="1028840" h="138912">
                <a:moveTo>
                  <a:pt x="692637" y="42845"/>
                </a:moveTo>
                <a:lnTo>
                  <a:pt x="697582" y="40718"/>
                </a:lnTo>
                <a:lnTo>
                  <a:pt x="711703" y="40718"/>
                </a:lnTo>
                <a:lnTo>
                  <a:pt x="717575" y="43808"/>
                </a:lnTo>
                <a:lnTo>
                  <a:pt x="721093" y="49988"/>
                </a:lnTo>
                <a:lnTo>
                  <a:pt x="722995" y="53316"/>
                </a:lnTo>
                <a:lnTo>
                  <a:pt x="724208" y="57761"/>
                </a:lnTo>
                <a:lnTo>
                  <a:pt x="724731" y="63323"/>
                </a:lnTo>
                <a:lnTo>
                  <a:pt x="682295" y="63323"/>
                </a:lnTo>
                <a:lnTo>
                  <a:pt x="682533" y="56763"/>
                </a:lnTo>
                <a:lnTo>
                  <a:pt x="678159" y="41003"/>
                </a:lnTo>
                <a:lnTo>
                  <a:pt x="674665" y="45711"/>
                </a:lnTo>
                <a:lnTo>
                  <a:pt x="669797" y="57173"/>
                </a:lnTo>
                <a:lnTo>
                  <a:pt x="668174" y="70882"/>
                </a:lnTo>
                <a:lnTo>
                  <a:pt x="668470" y="77089"/>
                </a:lnTo>
                <a:lnTo>
                  <a:pt x="671583" y="89936"/>
                </a:lnTo>
                <a:lnTo>
                  <a:pt x="678087" y="99941"/>
                </a:lnTo>
                <a:lnTo>
                  <a:pt x="689508" y="107899"/>
                </a:lnTo>
                <a:lnTo>
                  <a:pt x="702264" y="110317"/>
                </a:lnTo>
                <a:lnTo>
                  <a:pt x="706164" y="110317"/>
                </a:lnTo>
                <a:lnTo>
                  <a:pt x="709659" y="109937"/>
                </a:lnTo>
                <a:lnTo>
                  <a:pt x="712749" y="109176"/>
                </a:lnTo>
                <a:lnTo>
                  <a:pt x="718502" y="107845"/>
                </a:lnTo>
                <a:lnTo>
                  <a:pt x="723328" y="105278"/>
                </a:lnTo>
                <a:lnTo>
                  <a:pt x="727227" y="101474"/>
                </a:lnTo>
                <a:lnTo>
                  <a:pt x="729557" y="99288"/>
                </a:lnTo>
                <a:lnTo>
                  <a:pt x="731661" y="96471"/>
                </a:lnTo>
                <a:lnTo>
                  <a:pt x="733539" y="93024"/>
                </a:lnTo>
                <a:lnTo>
                  <a:pt x="735417" y="89577"/>
                </a:lnTo>
                <a:lnTo>
                  <a:pt x="736522" y="86452"/>
                </a:lnTo>
                <a:lnTo>
                  <a:pt x="736855" y="83647"/>
                </a:lnTo>
                <a:lnTo>
                  <a:pt x="724232" y="83647"/>
                </a:lnTo>
                <a:lnTo>
                  <a:pt x="723280" y="87022"/>
                </a:lnTo>
                <a:lnTo>
                  <a:pt x="721664" y="89993"/>
                </a:lnTo>
                <a:lnTo>
                  <a:pt x="719382" y="92561"/>
                </a:lnTo>
                <a:lnTo>
                  <a:pt x="715388" y="96982"/>
                </a:lnTo>
                <a:lnTo>
                  <a:pt x="710039" y="99192"/>
                </a:lnTo>
                <a:lnTo>
                  <a:pt x="696155" y="99192"/>
                </a:lnTo>
                <a:lnTo>
                  <a:pt x="690854" y="96851"/>
                </a:lnTo>
                <a:lnTo>
                  <a:pt x="687430" y="92168"/>
                </a:lnTo>
                <a:lnTo>
                  <a:pt x="684006" y="87486"/>
                </a:lnTo>
                <a:lnTo>
                  <a:pt x="682177" y="81270"/>
                </a:lnTo>
                <a:lnTo>
                  <a:pt x="681939" y="73521"/>
                </a:lnTo>
                <a:lnTo>
                  <a:pt x="737924" y="73521"/>
                </a:lnTo>
                <a:lnTo>
                  <a:pt x="737924" y="65819"/>
                </a:lnTo>
                <a:lnTo>
                  <a:pt x="737545" y="60209"/>
                </a:lnTo>
                <a:lnTo>
                  <a:pt x="736784" y="56691"/>
                </a:lnTo>
                <a:lnTo>
                  <a:pt x="735928" y="51557"/>
                </a:lnTo>
                <a:lnTo>
                  <a:pt x="734216" y="47065"/>
                </a:lnTo>
                <a:lnTo>
                  <a:pt x="731649" y="43214"/>
                </a:lnTo>
                <a:lnTo>
                  <a:pt x="728986" y="39173"/>
                </a:lnTo>
                <a:lnTo>
                  <a:pt x="725111" y="35881"/>
                </a:lnTo>
                <a:lnTo>
                  <a:pt x="720024" y="33337"/>
                </a:lnTo>
                <a:lnTo>
                  <a:pt x="714936" y="30794"/>
                </a:lnTo>
                <a:lnTo>
                  <a:pt x="709682" y="29522"/>
                </a:lnTo>
                <a:lnTo>
                  <a:pt x="704262" y="29522"/>
                </a:lnTo>
                <a:lnTo>
                  <a:pt x="700812" y="29659"/>
                </a:lnTo>
                <a:lnTo>
                  <a:pt x="692637" y="42845"/>
                </a:lnTo>
                <a:close/>
              </a:path>
              <a:path w="1028840" h="138912">
                <a:moveTo>
                  <a:pt x="682533" y="56763"/>
                </a:moveTo>
                <a:lnTo>
                  <a:pt x="684649" y="51355"/>
                </a:lnTo>
                <a:lnTo>
                  <a:pt x="688643" y="47100"/>
                </a:lnTo>
                <a:lnTo>
                  <a:pt x="692637" y="42845"/>
                </a:lnTo>
                <a:lnTo>
                  <a:pt x="700812" y="29659"/>
                </a:lnTo>
                <a:lnTo>
                  <a:pt x="688269" y="33054"/>
                </a:lnTo>
                <a:lnTo>
                  <a:pt x="678159" y="41003"/>
                </a:lnTo>
                <a:lnTo>
                  <a:pt x="682533" y="56763"/>
                </a:lnTo>
                <a:close/>
              </a:path>
              <a:path w="1028840" h="138912">
                <a:moveTo>
                  <a:pt x="774084" y="18172"/>
                </a:moveTo>
                <a:lnTo>
                  <a:pt x="774845" y="16151"/>
                </a:lnTo>
                <a:lnTo>
                  <a:pt x="777936" y="13121"/>
                </a:lnTo>
                <a:lnTo>
                  <a:pt x="783510" y="13156"/>
                </a:lnTo>
                <a:lnTo>
                  <a:pt x="786399" y="13335"/>
                </a:lnTo>
                <a:lnTo>
                  <a:pt x="786399" y="1640"/>
                </a:lnTo>
                <a:lnTo>
                  <a:pt x="783475" y="1426"/>
                </a:lnTo>
                <a:lnTo>
                  <a:pt x="772420" y="1355"/>
                </a:lnTo>
                <a:lnTo>
                  <a:pt x="766643" y="3541"/>
                </a:lnTo>
                <a:lnTo>
                  <a:pt x="763647" y="7915"/>
                </a:lnTo>
                <a:lnTo>
                  <a:pt x="761984" y="10387"/>
                </a:lnTo>
                <a:lnTo>
                  <a:pt x="761056" y="14285"/>
                </a:lnTo>
                <a:lnTo>
                  <a:pt x="760866" y="19610"/>
                </a:lnTo>
                <a:lnTo>
                  <a:pt x="760866" y="31590"/>
                </a:lnTo>
                <a:lnTo>
                  <a:pt x="750240" y="31590"/>
                </a:lnTo>
                <a:lnTo>
                  <a:pt x="750240" y="41716"/>
                </a:lnTo>
                <a:lnTo>
                  <a:pt x="760866" y="41716"/>
                </a:lnTo>
                <a:lnTo>
                  <a:pt x="760866" y="107607"/>
                </a:lnTo>
                <a:lnTo>
                  <a:pt x="773561" y="107607"/>
                </a:lnTo>
                <a:lnTo>
                  <a:pt x="773561" y="41716"/>
                </a:lnTo>
                <a:lnTo>
                  <a:pt x="786399" y="41716"/>
                </a:lnTo>
                <a:lnTo>
                  <a:pt x="786399" y="31590"/>
                </a:lnTo>
                <a:lnTo>
                  <a:pt x="773704" y="31590"/>
                </a:lnTo>
                <a:lnTo>
                  <a:pt x="773704" y="23318"/>
                </a:lnTo>
                <a:lnTo>
                  <a:pt x="774084" y="18172"/>
                </a:lnTo>
                <a:close/>
              </a:path>
              <a:path w="1028840" h="138912">
                <a:moveTo>
                  <a:pt x="792818" y="74994"/>
                </a:moveTo>
                <a:lnTo>
                  <a:pt x="790607" y="80485"/>
                </a:lnTo>
                <a:lnTo>
                  <a:pt x="790607" y="94034"/>
                </a:lnTo>
                <a:lnTo>
                  <a:pt x="792853" y="99418"/>
                </a:lnTo>
                <a:lnTo>
                  <a:pt x="797346" y="103721"/>
                </a:lnTo>
                <a:lnTo>
                  <a:pt x="801840" y="108023"/>
                </a:lnTo>
                <a:lnTo>
                  <a:pt x="807629" y="110174"/>
                </a:lnTo>
                <a:lnTo>
                  <a:pt x="805370" y="93916"/>
                </a:lnTo>
                <a:lnTo>
                  <a:pt x="804015" y="90992"/>
                </a:lnTo>
                <a:lnTo>
                  <a:pt x="804015" y="82387"/>
                </a:lnTo>
                <a:lnTo>
                  <a:pt x="805988" y="78821"/>
                </a:lnTo>
                <a:lnTo>
                  <a:pt x="809935" y="76587"/>
                </a:lnTo>
                <a:lnTo>
                  <a:pt x="812264" y="75256"/>
                </a:lnTo>
                <a:lnTo>
                  <a:pt x="815759" y="74281"/>
                </a:lnTo>
                <a:lnTo>
                  <a:pt x="820419" y="73663"/>
                </a:lnTo>
                <a:lnTo>
                  <a:pt x="828193" y="72665"/>
                </a:lnTo>
                <a:lnTo>
                  <a:pt x="832995" y="71904"/>
                </a:lnTo>
                <a:lnTo>
                  <a:pt x="835467" y="71239"/>
                </a:lnTo>
                <a:lnTo>
                  <a:pt x="837939" y="70573"/>
                </a:lnTo>
                <a:lnTo>
                  <a:pt x="841529" y="68743"/>
                </a:lnTo>
                <a:lnTo>
                  <a:pt x="841529" y="86975"/>
                </a:lnTo>
                <a:lnTo>
                  <a:pt x="837963" y="92656"/>
                </a:lnTo>
                <a:lnTo>
                  <a:pt x="830903" y="106395"/>
                </a:lnTo>
                <a:lnTo>
                  <a:pt x="835800" y="103875"/>
                </a:lnTo>
                <a:lnTo>
                  <a:pt x="839556" y="100904"/>
                </a:lnTo>
                <a:lnTo>
                  <a:pt x="842171" y="97481"/>
                </a:lnTo>
                <a:lnTo>
                  <a:pt x="842599" y="100524"/>
                </a:lnTo>
                <a:lnTo>
                  <a:pt x="844382" y="104541"/>
                </a:lnTo>
                <a:lnTo>
                  <a:pt x="846379" y="107678"/>
                </a:lnTo>
                <a:lnTo>
                  <a:pt x="849589" y="109247"/>
                </a:lnTo>
                <a:lnTo>
                  <a:pt x="855817" y="109247"/>
                </a:lnTo>
                <a:lnTo>
                  <a:pt x="859336" y="108891"/>
                </a:lnTo>
                <a:lnTo>
                  <a:pt x="862854" y="107964"/>
                </a:lnTo>
                <a:lnTo>
                  <a:pt x="862854" y="98479"/>
                </a:lnTo>
                <a:lnTo>
                  <a:pt x="861285" y="98729"/>
                </a:lnTo>
                <a:lnTo>
                  <a:pt x="858646" y="98907"/>
                </a:lnTo>
                <a:lnTo>
                  <a:pt x="855187" y="97695"/>
                </a:lnTo>
                <a:lnTo>
                  <a:pt x="854367" y="94486"/>
                </a:lnTo>
                <a:lnTo>
                  <a:pt x="854367" y="43261"/>
                </a:lnTo>
                <a:lnTo>
                  <a:pt x="851585" y="37937"/>
                </a:lnTo>
                <a:lnTo>
                  <a:pt x="846023" y="34514"/>
                </a:lnTo>
                <a:lnTo>
                  <a:pt x="840412" y="31091"/>
                </a:lnTo>
                <a:lnTo>
                  <a:pt x="833113" y="29380"/>
                </a:lnTo>
                <a:lnTo>
                  <a:pt x="816377" y="29380"/>
                </a:lnTo>
                <a:lnTo>
                  <a:pt x="809566" y="31222"/>
                </a:lnTo>
                <a:lnTo>
                  <a:pt x="803694" y="34906"/>
                </a:lnTo>
                <a:lnTo>
                  <a:pt x="797822" y="38590"/>
                </a:lnTo>
                <a:lnTo>
                  <a:pt x="794767" y="45139"/>
                </a:lnTo>
                <a:lnTo>
                  <a:pt x="794529" y="54552"/>
                </a:lnTo>
                <a:lnTo>
                  <a:pt x="806511" y="54552"/>
                </a:lnTo>
                <a:lnTo>
                  <a:pt x="806987" y="50606"/>
                </a:lnTo>
                <a:lnTo>
                  <a:pt x="808009" y="47635"/>
                </a:lnTo>
                <a:lnTo>
                  <a:pt x="809577" y="45638"/>
                </a:lnTo>
                <a:lnTo>
                  <a:pt x="812383" y="42025"/>
                </a:lnTo>
                <a:lnTo>
                  <a:pt x="817138" y="40219"/>
                </a:lnTo>
                <a:lnTo>
                  <a:pt x="829643" y="40219"/>
                </a:lnTo>
                <a:lnTo>
                  <a:pt x="834100" y="41205"/>
                </a:lnTo>
                <a:lnTo>
                  <a:pt x="837215" y="43178"/>
                </a:lnTo>
                <a:lnTo>
                  <a:pt x="840329" y="45151"/>
                </a:lnTo>
                <a:lnTo>
                  <a:pt x="841886" y="48324"/>
                </a:lnTo>
                <a:lnTo>
                  <a:pt x="841886" y="54837"/>
                </a:lnTo>
                <a:lnTo>
                  <a:pt x="841030" y="57618"/>
                </a:lnTo>
                <a:lnTo>
                  <a:pt x="838059" y="60946"/>
                </a:lnTo>
                <a:lnTo>
                  <a:pt x="835111" y="61327"/>
                </a:lnTo>
                <a:lnTo>
                  <a:pt x="814642" y="63894"/>
                </a:lnTo>
                <a:lnTo>
                  <a:pt x="807462" y="64797"/>
                </a:lnTo>
                <a:lnTo>
                  <a:pt x="801661" y="67198"/>
                </a:lnTo>
                <a:lnTo>
                  <a:pt x="797240" y="71096"/>
                </a:lnTo>
                <a:lnTo>
                  <a:pt x="792818" y="74994"/>
                </a:lnTo>
                <a:close/>
              </a:path>
              <a:path w="1028840" h="138912">
                <a:moveTo>
                  <a:pt x="837963" y="92656"/>
                </a:moveTo>
                <a:lnTo>
                  <a:pt x="830831" y="96126"/>
                </a:lnTo>
                <a:lnTo>
                  <a:pt x="826600" y="98218"/>
                </a:lnTo>
                <a:lnTo>
                  <a:pt x="822225" y="99264"/>
                </a:lnTo>
                <a:lnTo>
                  <a:pt x="813999" y="99264"/>
                </a:lnTo>
                <a:lnTo>
                  <a:pt x="810790" y="98194"/>
                </a:lnTo>
                <a:lnTo>
                  <a:pt x="808080" y="96055"/>
                </a:lnTo>
                <a:lnTo>
                  <a:pt x="805370" y="93916"/>
                </a:lnTo>
                <a:lnTo>
                  <a:pt x="807629" y="110174"/>
                </a:lnTo>
                <a:lnTo>
                  <a:pt x="820609" y="110174"/>
                </a:lnTo>
                <a:lnTo>
                  <a:pt x="826005" y="108915"/>
                </a:lnTo>
                <a:lnTo>
                  <a:pt x="830903" y="106395"/>
                </a:lnTo>
                <a:lnTo>
                  <a:pt x="837963" y="92656"/>
                </a:lnTo>
                <a:close/>
              </a:path>
              <a:path w="1028840" h="138912">
                <a:moveTo>
                  <a:pt x="892214" y="31234"/>
                </a:moveTo>
                <a:lnTo>
                  <a:pt x="879091" y="31234"/>
                </a:lnTo>
                <a:lnTo>
                  <a:pt x="879091" y="89661"/>
                </a:lnTo>
                <a:lnTo>
                  <a:pt x="880161" y="94866"/>
                </a:lnTo>
                <a:lnTo>
                  <a:pt x="882301" y="98765"/>
                </a:lnTo>
                <a:lnTo>
                  <a:pt x="886247" y="106038"/>
                </a:lnTo>
                <a:lnTo>
                  <a:pt x="893664" y="109675"/>
                </a:lnTo>
                <a:lnTo>
                  <a:pt x="911542" y="109675"/>
                </a:lnTo>
                <a:lnTo>
                  <a:pt x="917485" y="107679"/>
                </a:lnTo>
                <a:lnTo>
                  <a:pt x="922383" y="103685"/>
                </a:lnTo>
                <a:lnTo>
                  <a:pt x="924855" y="101688"/>
                </a:lnTo>
                <a:lnTo>
                  <a:pt x="926923" y="99240"/>
                </a:lnTo>
                <a:lnTo>
                  <a:pt x="928588" y="96340"/>
                </a:lnTo>
                <a:lnTo>
                  <a:pt x="928445" y="107607"/>
                </a:lnTo>
                <a:lnTo>
                  <a:pt x="940569" y="107607"/>
                </a:lnTo>
                <a:lnTo>
                  <a:pt x="940569" y="31234"/>
                </a:lnTo>
                <a:lnTo>
                  <a:pt x="927732" y="31234"/>
                </a:lnTo>
                <a:lnTo>
                  <a:pt x="927732" y="76207"/>
                </a:lnTo>
                <a:lnTo>
                  <a:pt x="926852" y="82078"/>
                </a:lnTo>
                <a:lnTo>
                  <a:pt x="925093" y="86357"/>
                </a:lnTo>
                <a:lnTo>
                  <a:pt x="921860" y="94343"/>
                </a:lnTo>
                <a:lnTo>
                  <a:pt x="915774" y="98337"/>
                </a:lnTo>
                <a:lnTo>
                  <a:pt x="900606" y="98337"/>
                </a:lnTo>
                <a:lnTo>
                  <a:pt x="896351" y="96055"/>
                </a:lnTo>
                <a:lnTo>
                  <a:pt x="894069" y="91491"/>
                </a:lnTo>
                <a:lnTo>
                  <a:pt x="892832" y="89019"/>
                </a:lnTo>
                <a:lnTo>
                  <a:pt x="892214" y="85834"/>
                </a:lnTo>
                <a:lnTo>
                  <a:pt x="892214" y="31234"/>
                </a:lnTo>
                <a:close/>
              </a:path>
              <a:path w="1028840" h="138912">
                <a:moveTo>
                  <a:pt x="964937" y="2852"/>
                </a:moveTo>
                <a:lnTo>
                  <a:pt x="964937" y="107607"/>
                </a:lnTo>
                <a:lnTo>
                  <a:pt x="977775" y="107607"/>
                </a:lnTo>
                <a:lnTo>
                  <a:pt x="977775" y="2852"/>
                </a:lnTo>
                <a:lnTo>
                  <a:pt x="964937" y="2852"/>
                </a:lnTo>
                <a:close/>
              </a:path>
              <a:path w="1028840" h="138912">
                <a:moveTo>
                  <a:pt x="1019069" y="108819"/>
                </a:moveTo>
                <a:lnTo>
                  <a:pt x="1022647" y="108724"/>
                </a:lnTo>
                <a:lnTo>
                  <a:pt x="1025832" y="108344"/>
                </a:lnTo>
                <a:lnTo>
                  <a:pt x="1028840" y="107607"/>
                </a:lnTo>
                <a:lnTo>
                  <a:pt x="1028840" y="97481"/>
                </a:lnTo>
                <a:lnTo>
                  <a:pt x="1024965" y="97695"/>
                </a:lnTo>
                <a:lnTo>
                  <a:pt x="1022017" y="97695"/>
                </a:lnTo>
                <a:lnTo>
                  <a:pt x="1019354" y="96911"/>
                </a:lnTo>
                <a:lnTo>
                  <a:pt x="1016644" y="94225"/>
                </a:lnTo>
                <a:lnTo>
                  <a:pt x="1016644" y="41716"/>
                </a:lnTo>
                <a:lnTo>
                  <a:pt x="1028840" y="41716"/>
                </a:lnTo>
                <a:lnTo>
                  <a:pt x="1028840" y="31234"/>
                </a:lnTo>
                <a:lnTo>
                  <a:pt x="1016644" y="31234"/>
                </a:lnTo>
                <a:lnTo>
                  <a:pt x="1016644" y="9912"/>
                </a:lnTo>
                <a:lnTo>
                  <a:pt x="1003664" y="9912"/>
                </a:lnTo>
                <a:lnTo>
                  <a:pt x="1003664" y="31234"/>
                </a:lnTo>
                <a:lnTo>
                  <a:pt x="993322" y="31234"/>
                </a:lnTo>
                <a:lnTo>
                  <a:pt x="993322" y="41716"/>
                </a:lnTo>
                <a:lnTo>
                  <a:pt x="1003664" y="41716"/>
                </a:lnTo>
                <a:lnTo>
                  <a:pt x="1003664" y="97172"/>
                </a:lnTo>
                <a:lnTo>
                  <a:pt x="1004734" y="101154"/>
                </a:lnTo>
                <a:lnTo>
                  <a:pt x="1006873" y="104220"/>
                </a:lnTo>
                <a:lnTo>
                  <a:pt x="1009013" y="107286"/>
                </a:lnTo>
                <a:lnTo>
                  <a:pt x="1013078" y="108819"/>
                </a:lnTo>
                <a:lnTo>
                  <a:pt x="1019069" y="108819"/>
                </a:lnTo>
                <a:close/>
              </a:path>
              <a:path w="1028840" h="138912">
                <a:moveTo>
                  <a:pt x="473684" y="109818"/>
                </a:moveTo>
                <a:lnTo>
                  <a:pt x="473018" y="111529"/>
                </a:lnTo>
                <a:lnTo>
                  <a:pt x="471949" y="114144"/>
                </a:lnTo>
                <a:lnTo>
                  <a:pt x="470475" y="117662"/>
                </a:lnTo>
                <a:lnTo>
                  <a:pt x="469001" y="121180"/>
                </a:lnTo>
                <a:lnTo>
                  <a:pt x="467907" y="123509"/>
                </a:lnTo>
                <a:lnTo>
                  <a:pt x="465090" y="126397"/>
                </a:lnTo>
                <a:lnTo>
                  <a:pt x="462225" y="127574"/>
                </a:lnTo>
                <a:lnTo>
                  <a:pt x="459087" y="127574"/>
                </a:lnTo>
                <a:lnTo>
                  <a:pt x="456211" y="127217"/>
                </a:lnTo>
                <a:lnTo>
                  <a:pt x="452359" y="126219"/>
                </a:lnTo>
                <a:lnTo>
                  <a:pt x="452359" y="137914"/>
                </a:lnTo>
                <a:lnTo>
                  <a:pt x="453786" y="138294"/>
                </a:lnTo>
                <a:lnTo>
                  <a:pt x="456935" y="138841"/>
                </a:lnTo>
                <a:lnTo>
                  <a:pt x="467550" y="138912"/>
                </a:lnTo>
                <a:lnTo>
                  <a:pt x="472780" y="136773"/>
                </a:lnTo>
                <a:lnTo>
                  <a:pt x="475823" y="132494"/>
                </a:lnTo>
                <a:lnTo>
                  <a:pt x="479794" y="125265"/>
                </a:lnTo>
                <a:lnTo>
                  <a:pt x="484957" y="113477"/>
                </a:lnTo>
                <a:lnTo>
                  <a:pt x="491514" y="96839"/>
                </a:lnTo>
                <a:lnTo>
                  <a:pt x="494077" y="90000"/>
                </a:lnTo>
                <a:lnTo>
                  <a:pt x="498328" y="78381"/>
                </a:lnTo>
                <a:lnTo>
                  <a:pt x="503210" y="64749"/>
                </a:lnTo>
                <a:lnTo>
                  <a:pt x="508025" y="51283"/>
                </a:lnTo>
                <a:lnTo>
                  <a:pt x="512488" y="38865"/>
                </a:lnTo>
                <a:lnTo>
                  <a:pt x="515264" y="31234"/>
                </a:lnTo>
                <a:lnTo>
                  <a:pt x="501071" y="31234"/>
                </a:lnTo>
                <a:lnTo>
                  <a:pt x="480459" y="93416"/>
                </a:lnTo>
                <a:lnTo>
                  <a:pt x="459991" y="31234"/>
                </a:lnTo>
                <a:lnTo>
                  <a:pt x="445441" y="31234"/>
                </a:lnTo>
                <a:lnTo>
                  <a:pt x="473684" y="109818"/>
                </a:lnTo>
                <a:close/>
              </a:path>
              <a:path w="1028840" h="138912">
                <a:moveTo>
                  <a:pt x="386127" y="108819"/>
                </a:moveTo>
                <a:lnTo>
                  <a:pt x="389705" y="108724"/>
                </a:lnTo>
                <a:lnTo>
                  <a:pt x="392890" y="108344"/>
                </a:lnTo>
                <a:lnTo>
                  <a:pt x="395897" y="107607"/>
                </a:lnTo>
                <a:lnTo>
                  <a:pt x="395897" y="97481"/>
                </a:lnTo>
                <a:lnTo>
                  <a:pt x="392023" y="97695"/>
                </a:lnTo>
                <a:lnTo>
                  <a:pt x="389075" y="97695"/>
                </a:lnTo>
                <a:lnTo>
                  <a:pt x="386412" y="96910"/>
                </a:lnTo>
                <a:lnTo>
                  <a:pt x="383702" y="94224"/>
                </a:lnTo>
                <a:lnTo>
                  <a:pt x="383702" y="41716"/>
                </a:lnTo>
                <a:lnTo>
                  <a:pt x="395897" y="41716"/>
                </a:lnTo>
                <a:lnTo>
                  <a:pt x="395897" y="31234"/>
                </a:lnTo>
                <a:lnTo>
                  <a:pt x="383702" y="31234"/>
                </a:lnTo>
                <a:lnTo>
                  <a:pt x="383702" y="9912"/>
                </a:lnTo>
                <a:lnTo>
                  <a:pt x="370722" y="9912"/>
                </a:lnTo>
                <a:lnTo>
                  <a:pt x="370722" y="31234"/>
                </a:lnTo>
                <a:lnTo>
                  <a:pt x="360380" y="31234"/>
                </a:lnTo>
                <a:lnTo>
                  <a:pt x="360380" y="41716"/>
                </a:lnTo>
                <a:lnTo>
                  <a:pt x="370722" y="41716"/>
                </a:lnTo>
                <a:lnTo>
                  <a:pt x="370722" y="97172"/>
                </a:lnTo>
                <a:lnTo>
                  <a:pt x="371791" y="101153"/>
                </a:lnTo>
                <a:lnTo>
                  <a:pt x="373931" y="104220"/>
                </a:lnTo>
                <a:lnTo>
                  <a:pt x="376071" y="107286"/>
                </a:lnTo>
                <a:lnTo>
                  <a:pt x="380136" y="108819"/>
                </a:lnTo>
                <a:lnTo>
                  <a:pt x="386127" y="108819"/>
                </a:lnTo>
                <a:close/>
              </a:path>
              <a:path w="1028840" h="138912">
                <a:moveTo>
                  <a:pt x="117869" y="101098"/>
                </a:moveTo>
                <a:lnTo>
                  <a:pt x="128341" y="108065"/>
                </a:lnTo>
                <a:lnTo>
                  <a:pt x="141641" y="110388"/>
                </a:lnTo>
                <a:lnTo>
                  <a:pt x="147570" y="110064"/>
                </a:lnTo>
                <a:lnTo>
                  <a:pt x="160281" y="106307"/>
                </a:lnTo>
                <a:lnTo>
                  <a:pt x="160363" y="89672"/>
                </a:lnTo>
                <a:lnTo>
                  <a:pt x="157201" y="96114"/>
                </a:lnTo>
                <a:lnTo>
                  <a:pt x="151365" y="99335"/>
                </a:lnTo>
                <a:lnTo>
                  <a:pt x="135104" y="99335"/>
                </a:lnTo>
                <a:lnTo>
                  <a:pt x="129446" y="96625"/>
                </a:lnTo>
                <a:lnTo>
                  <a:pt x="125879" y="91206"/>
                </a:lnTo>
                <a:lnTo>
                  <a:pt x="122314" y="85786"/>
                </a:lnTo>
                <a:lnTo>
                  <a:pt x="120531" y="79012"/>
                </a:lnTo>
                <a:lnTo>
                  <a:pt x="117869" y="101098"/>
                </a:lnTo>
                <a:close/>
              </a:path>
              <a:path w="1028840" h="138912">
                <a:moveTo>
                  <a:pt x="18301" y="32733"/>
                </a:moveTo>
                <a:lnTo>
                  <a:pt x="23999" y="23211"/>
                </a:lnTo>
                <a:lnTo>
                  <a:pt x="25326" y="21777"/>
                </a:lnTo>
                <a:lnTo>
                  <a:pt x="35869" y="14696"/>
                </a:lnTo>
                <a:lnTo>
                  <a:pt x="48996" y="12336"/>
                </a:lnTo>
                <a:lnTo>
                  <a:pt x="57460" y="12336"/>
                </a:lnTo>
                <a:lnTo>
                  <a:pt x="64033" y="14309"/>
                </a:lnTo>
                <a:lnTo>
                  <a:pt x="68716" y="18255"/>
                </a:lnTo>
                <a:lnTo>
                  <a:pt x="73400" y="22201"/>
                </a:lnTo>
                <a:lnTo>
                  <a:pt x="76526" y="27549"/>
                </a:lnTo>
                <a:lnTo>
                  <a:pt x="78095" y="34300"/>
                </a:lnTo>
                <a:lnTo>
                  <a:pt x="91931" y="34300"/>
                </a:lnTo>
                <a:lnTo>
                  <a:pt x="87960" y="21075"/>
                </a:lnTo>
                <a:lnTo>
                  <a:pt x="79735" y="10482"/>
                </a:lnTo>
                <a:lnTo>
                  <a:pt x="74441" y="6358"/>
                </a:lnTo>
                <a:lnTo>
                  <a:pt x="63000" y="1589"/>
                </a:lnTo>
                <a:lnTo>
                  <a:pt x="48854" y="0"/>
                </a:lnTo>
                <a:lnTo>
                  <a:pt x="46683" y="35"/>
                </a:lnTo>
                <a:lnTo>
                  <a:pt x="33182" y="2143"/>
                </a:lnTo>
                <a:lnTo>
                  <a:pt x="21709" y="7503"/>
                </a:lnTo>
                <a:lnTo>
                  <a:pt x="12267" y="16116"/>
                </a:lnTo>
                <a:lnTo>
                  <a:pt x="4961" y="28020"/>
                </a:lnTo>
                <a:lnTo>
                  <a:pt x="1240" y="40229"/>
                </a:lnTo>
                <a:lnTo>
                  <a:pt x="0" y="54124"/>
                </a:lnTo>
                <a:lnTo>
                  <a:pt x="695" y="66040"/>
                </a:lnTo>
                <a:lnTo>
                  <a:pt x="3621" y="79341"/>
                </a:lnTo>
                <a:lnTo>
                  <a:pt x="8833" y="90415"/>
                </a:lnTo>
                <a:lnTo>
                  <a:pt x="16331" y="99264"/>
                </a:lnTo>
                <a:lnTo>
                  <a:pt x="22098" y="103607"/>
                </a:lnTo>
                <a:lnTo>
                  <a:pt x="33661" y="108639"/>
                </a:lnTo>
                <a:lnTo>
                  <a:pt x="46999" y="110317"/>
                </a:lnTo>
                <a:lnTo>
                  <a:pt x="58908" y="109108"/>
                </a:lnTo>
                <a:lnTo>
                  <a:pt x="70853" y="104627"/>
                </a:lnTo>
                <a:lnTo>
                  <a:pt x="80663" y="96839"/>
                </a:lnTo>
                <a:lnTo>
                  <a:pt x="83822" y="93057"/>
                </a:lnTo>
                <a:lnTo>
                  <a:pt x="89876" y="82016"/>
                </a:lnTo>
                <a:lnTo>
                  <a:pt x="92930" y="69099"/>
                </a:lnTo>
                <a:lnTo>
                  <a:pt x="79094" y="69099"/>
                </a:lnTo>
                <a:lnTo>
                  <a:pt x="77667" y="75993"/>
                </a:lnTo>
                <a:lnTo>
                  <a:pt x="75504" y="81555"/>
                </a:lnTo>
                <a:lnTo>
                  <a:pt x="72603" y="85786"/>
                </a:lnTo>
                <a:lnTo>
                  <a:pt x="71751" y="86980"/>
                </a:lnTo>
                <a:lnTo>
                  <a:pt x="61918" y="95123"/>
                </a:lnTo>
                <a:lnTo>
                  <a:pt x="48711" y="97837"/>
                </a:lnTo>
                <a:lnTo>
                  <a:pt x="45536" y="97733"/>
                </a:lnTo>
                <a:lnTo>
                  <a:pt x="32575" y="94404"/>
                </a:lnTo>
                <a:lnTo>
                  <a:pt x="23072" y="86392"/>
                </a:lnTo>
                <a:lnTo>
                  <a:pt x="20226" y="81992"/>
                </a:lnTo>
                <a:lnTo>
                  <a:pt x="15915" y="70433"/>
                </a:lnTo>
                <a:lnTo>
                  <a:pt x="14478" y="56549"/>
                </a:lnTo>
                <a:lnTo>
                  <a:pt x="15158" y="45364"/>
                </a:lnTo>
                <a:lnTo>
                  <a:pt x="18301" y="32733"/>
                </a:lnTo>
                <a:close/>
              </a:path>
              <a:path w="1028840" h="138912">
                <a:moveTo>
                  <a:pt x="169527" y="98337"/>
                </a:moveTo>
                <a:lnTo>
                  <a:pt x="172787" y="93215"/>
                </a:lnTo>
                <a:lnTo>
                  <a:pt x="177082" y="81538"/>
                </a:lnTo>
                <a:lnTo>
                  <a:pt x="178514" y="67816"/>
                </a:lnTo>
                <a:lnTo>
                  <a:pt x="178210" y="61497"/>
                </a:lnTo>
                <a:lnTo>
                  <a:pt x="175008" y="48594"/>
                </a:lnTo>
                <a:lnTo>
                  <a:pt x="168315" y="38864"/>
                </a:lnTo>
                <a:lnTo>
                  <a:pt x="156306" y="31228"/>
                </a:lnTo>
                <a:lnTo>
                  <a:pt x="143353" y="29023"/>
                </a:lnTo>
                <a:lnTo>
                  <a:pt x="139732" y="29167"/>
                </a:lnTo>
                <a:lnTo>
                  <a:pt x="127099" y="32553"/>
                </a:lnTo>
                <a:lnTo>
                  <a:pt x="117107" y="40433"/>
                </a:lnTo>
                <a:lnTo>
                  <a:pt x="113423" y="45590"/>
                </a:lnTo>
                <a:lnTo>
                  <a:pt x="108858" y="57122"/>
                </a:lnTo>
                <a:lnTo>
                  <a:pt x="107336" y="71096"/>
                </a:lnTo>
                <a:lnTo>
                  <a:pt x="107562" y="76525"/>
                </a:lnTo>
                <a:lnTo>
                  <a:pt x="110434" y="89428"/>
                </a:lnTo>
                <a:lnTo>
                  <a:pt x="116608" y="99727"/>
                </a:lnTo>
                <a:lnTo>
                  <a:pt x="117869" y="101098"/>
                </a:lnTo>
                <a:lnTo>
                  <a:pt x="120531" y="79012"/>
                </a:lnTo>
                <a:lnTo>
                  <a:pt x="120531" y="62420"/>
                </a:lnTo>
                <a:lnTo>
                  <a:pt x="122314" y="55194"/>
                </a:lnTo>
                <a:lnTo>
                  <a:pt x="125879" y="49204"/>
                </a:lnTo>
                <a:lnTo>
                  <a:pt x="129446" y="43214"/>
                </a:lnTo>
                <a:lnTo>
                  <a:pt x="135151" y="40219"/>
                </a:lnTo>
                <a:lnTo>
                  <a:pt x="151840" y="40219"/>
                </a:lnTo>
                <a:lnTo>
                  <a:pt x="158069" y="43737"/>
                </a:lnTo>
                <a:lnTo>
                  <a:pt x="161682" y="50773"/>
                </a:lnTo>
                <a:lnTo>
                  <a:pt x="163965" y="55241"/>
                </a:lnTo>
                <a:lnTo>
                  <a:pt x="165106" y="61041"/>
                </a:lnTo>
                <a:lnTo>
                  <a:pt x="165106" y="76064"/>
                </a:lnTo>
                <a:lnTo>
                  <a:pt x="163525" y="83231"/>
                </a:lnTo>
                <a:lnTo>
                  <a:pt x="160363" y="89672"/>
                </a:lnTo>
                <a:lnTo>
                  <a:pt x="160281" y="106307"/>
                </a:lnTo>
                <a:lnTo>
                  <a:pt x="169527" y="98337"/>
                </a:lnTo>
                <a:close/>
              </a:path>
              <a:path w="1028840" h="138912">
                <a:moveTo>
                  <a:pt x="210584" y="31234"/>
                </a:moveTo>
                <a:lnTo>
                  <a:pt x="197461" y="31234"/>
                </a:lnTo>
                <a:lnTo>
                  <a:pt x="197461" y="89661"/>
                </a:lnTo>
                <a:lnTo>
                  <a:pt x="198531" y="94866"/>
                </a:lnTo>
                <a:lnTo>
                  <a:pt x="200671" y="98765"/>
                </a:lnTo>
                <a:lnTo>
                  <a:pt x="204617" y="106038"/>
                </a:lnTo>
                <a:lnTo>
                  <a:pt x="212034" y="109675"/>
                </a:lnTo>
                <a:lnTo>
                  <a:pt x="229912" y="109675"/>
                </a:lnTo>
                <a:lnTo>
                  <a:pt x="235855" y="107678"/>
                </a:lnTo>
                <a:lnTo>
                  <a:pt x="240752" y="103685"/>
                </a:lnTo>
                <a:lnTo>
                  <a:pt x="243225" y="101688"/>
                </a:lnTo>
                <a:lnTo>
                  <a:pt x="245293" y="99240"/>
                </a:lnTo>
                <a:lnTo>
                  <a:pt x="246957" y="96340"/>
                </a:lnTo>
                <a:lnTo>
                  <a:pt x="246815" y="107607"/>
                </a:lnTo>
                <a:lnTo>
                  <a:pt x="258939" y="107607"/>
                </a:lnTo>
                <a:lnTo>
                  <a:pt x="258939" y="31234"/>
                </a:lnTo>
                <a:lnTo>
                  <a:pt x="246101" y="31234"/>
                </a:lnTo>
                <a:lnTo>
                  <a:pt x="246101" y="76207"/>
                </a:lnTo>
                <a:lnTo>
                  <a:pt x="245222" y="82078"/>
                </a:lnTo>
                <a:lnTo>
                  <a:pt x="243463" y="86357"/>
                </a:lnTo>
                <a:lnTo>
                  <a:pt x="240229" y="94343"/>
                </a:lnTo>
                <a:lnTo>
                  <a:pt x="234143" y="98337"/>
                </a:lnTo>
                <a:lnTo>
                  <a:pt x="218976" y="98337"/>
                </a:lnTo>
                <a:lnTo>
                  <a:pt x="214721" y="96055"/>
                </a:lnTo>
                <a:lnTo>
                  <a:pt x="212438" y="91491"/>
                </a:lnTo>
                <a:lnTo>
                  <a:pt x="211202" y="89019"/>
                </a:lnTo>
                <a:lnTo>
                  <a:pt x="210584" y="85834"/>
                </a:lnTo>
                <a:lnTo>
                  <a:pt x="210584" y="31234"/>
                </a:lnTo>
                <a:close/>
              </a:path>
              <a:path w="1028840" h="138912">
                <a:moveTo>
                  <a:pt x="295788" y="107607"/>
                </a:moveTo>
                <a:lnTo>
                  <a:pt x="295788" y="62610"/>
                </a:lnTo>
                <a:lnTo>
                  <a:pt x="296109" y="58771"/>
                </a:lnTo>
                <a:lnTo>
                  <a:pt x="296751" y="56085"/>
                </a:lnTo>
                <a:lnTo>
                  <a:pt x="297393" y="53399"/>
                </a:lnTo>
                <a:lnTo>
                  <a:pt x="298783" y="50796"/>
                </a:lnTo>
                <a:lnTo>
                  <a:pt x="300923" y="48277"/>
                </a:lnTo>
                <a:lnTo>
                  <a:pt x="303586" y="45139"/>
                </a:lnTo>
                <a:lnTo>
                  <a:pt x="306676" y="43047"/>
                </a:lnTo>
                <a:lnTo>
                  <a:pt x="310195" y="42001"/>
                </a:lnTo>
                <a:lnTo>
                  <a:pt x="312144" y="41383"/>
                </a:lnTo>
                <a:lnTo>
                  <a:pt x="314640" y="41074"/>
                </a:lnTo>
                <a:lnTo>
                  <a:pt x="323673" y="41074"/>
                </a:lnTo>
                <a:lnTo>
                  <a:pt x="327810" y="43451"/>
                </a:lnTo>
                <a:lnTo>
                  <a:pt x="330093" y="48205"/>
                </a:lnTo>
                <a:lnTo>
                  <a:pt x="331472" y="51058"/>
                </a:lnTo>
                <a:lnTo>
                  <a:pt x="332161" y="54814"/>
                </a:lnTo>
                <a:lnTo>
                  <a:pt x="332161" y="107607"/>
                </a:lnTo>
                <a:lnTo>
                  <a:pt x="345213" y="107607"/>
                </a:lnTo>
                <a:lnTo>
                  <a:pt x="345213" y="50915"/>
                </a:lnTo>
                <a:lnTo>
                  <a:pt x="344167" y="44996"/>
                </a:lnTo>
                <a:lnTo>
                  <a:pt x="342075" y="40860"/>
                </a:lnTo>
                <a:lnTo>
                  <a:pt x="338271" y="33301"/>
                </a:lnTo>
                <a:lnTo>
                  <a:pt x="330949" y="29522"/>
                </a:lnTo>
                <a:lnTo>
                  <a:pt x="315163" y="29522"/>
                </a:lnTo>
                <a:lnTo>
                  <a:pt x="310670" y="30497"/>
                </a:lnTo>
                <a:lnTo>
                  <a:pt x="306629" y="32446"/>
                </a:lnTo>
                <a:lnTo>
                  <a:pt x="302587" y="34395"/>
                </a:lnTo>
                <a:lnTo>
                  <a:pt x="298760" y="37604"/>
                </a:lnTo>
                <a:lnTo>
                  <a:pt x="295146" y="42073"/>
                </a:lnTo>
                <a:lnTo>
                  <a:pt x="295146" y="31234"/>
                </a:lnTo>
                <a:lnTo>
                  <a:pt x="282950" y="31234"/>
                </a:lnTo>
                <a:lnTo>
                  <a:pt x="282950" y="107607"/>
                </a:lnTo>
                <a:lnTo>
                  <a:pt x="295788" y="107607"/>
                </a:lnTo>
                <a:close/>
              </a:path>
              <a:path w="1028840" h="138912">
                <a:moveTo>
                  <a:pt x="405026" y="31234"/>
                </a:moveTo>
                <a:lnTo>
                  <a:pt x="405026" y="107607"/>
                </a:lnTo>
                <a:lnTo>
                  <a:pt x="417864" y="107607"/>
                </a:lnTo>
                <a:lnTo>
                  <a:pt x="417864" y="58260"/>
                </a:lnTo>
                <a:lnTo>
                  <a:pt x="419600" y="53471"/>
                </a:lnTo>
                <a:lnTo>
                  <a:pt x="423071" y="49311"/>
                </a:lnTo>
                <a:lnTo>
                  <a:pt x="426541" y="45151"/>
                </a:lnTo>
                <a:lnTo>
                  <a:pt x="431510" y="43071"/>
                </a:lnTo>
                <a:lnTo>
                  <a:pt x="439438" y="43095"/>
                </a:lnTo>
                <a:lnTo>
                  <a:pt x="442184" y="43428"/>
                </a:lnTo>
                <a:lnTo>
                  <a:pt x="442184" y="29879"/>
                </a:lnTo>
                <a:lnTo>
                  <a:pt x="440805" y="29736"/>
                </a:lnTo>
                <a:lnTo>
                  <a:pt x="438047" y="29522"/>
                </a:lnTo>
                <a:lnTo>
                  <a:pt x="432960" y="29522"/>
                </a:lnTo>
                <a:lnTo>
                  <a:pt x="428467" y="31364"/>
                </a:lnTo>
                <a:lnTo>
                  <a:pt x="424568" y="35049"/>
                </a:lnTo>
                <a:lnTo>
                  <a:pt x="420669" y="38733"/>
                </a:lnTo>
                <a:lnTo>
                  <a:pt x="418221" y="41859"/>
                </a:lnTo>
                <a:lnTo>
                  <a:pt x="417222" y="44426"/>
                </a:lnTo>
                <a:lnTo>
                  <a:pt x="417222" y="31234"/>
                </a:lnTo>
                <a:lnTo>
                  <a:pt x="405026" y="312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259716" y="5870645"/>
            <a:ext cx="47525" cy="71289"/>
          </a:xfrm>
          <a:custGeom>
            <a:avLst/>
            <a:gdLst/>
            <a:ahLst/>
            <a:cxnLst/>
            <a:rect l="l" t="t" r="r" b="b"/>
            <a:pathLst>
              <a:path w="52277" h="80794">
                <a:moveTo>
                  <a:pt x="5491" y="77015"/>
                </a:moveTo>
                <a:lnTo>
                  <a:pt x="9390" y="79534"/>
                </a:lnTo>
                <a:lnTo>
                  <a:pt x="14216" y="80794"/>
                </a:lnTo>
                <a:lnTo>
                  <a:pt x="27291" y="80794"/>
                </a:lnTo>
                <a:lnTo>
                  <a:pt x="33710" y="78536"/>
                </a:lnTo>
                <a:lnTo>
                  <a:pt x="39225" y="74020"/>
                </a:lnTo>
                <a:lnTo>
                  <a:pt x="46436" y="65375"/>
                </a:lnTo>
                <a:lnTo>
                  <a:pt x="50817" y="53465"/>
                </a:lnTo>
                <a:lnTo>
                  <a:pt x="52277" y="38365"/>
                </a:lnTo>
                <a:lnTo>
                  <a:pt x="52078" y="33071"/>
                </a:lnTo>
                <a:lnTo>
                  <a:pt x="49291" y="19964"/>
                </a:lnTo>
                <a:lnTo>
                  <a:pt x="43219" y="9947"/>
                </a:lnTo>
                <a:lnTo>
                  <a:pt x="37181" y="3315"/>
                </a:lnTo>
                <a:lnTo>
                  <a:pt x="29835" y="0"/>
                </a:lnTo>
                <a:lnTo>
                  <a:pt x="15333" y="0"/>
                </a:lnTo>
                <a:lnTo>
                  <a:pt x="10246" y="1426"/>
                </a:lnTo>
                <a:lnTo>
                  <a:pt x="5919" y="4278"/>
                </a:lnTo>
                <a:lnTo>
                  <a:pt x="2876" y="6180"/>
                </a:lnTo>
                <a:lnTo>
                  <a:pt x="3280" y="15712"/>
                </a:lnTo>
                <a:lnTo>
                  <a:pt x="9366" y="11267"/>
                </a:lnTo>
                <a:lnTo>
                  <a:pt x="27101" y="11267"/>
                </a:lnTo>
                <a:lnTo>
                  <a:pt x="33187" y="15474"/>
                </a:lnTo>
                <a:lnTo>
                  <a:pt x="36515" y="23888"/>
                </a:lnTo>
                <a:lnTo>
                  <a:pt x="38275" y="28262"/>
                </a:lnTo>
                <a:lnTo>
                  <a:pt x="39154" y="33492"/>
                </a:lnTo>
                <a:lnTo>
                  <a:pt x="39154" y="49560"/>
                </a:lnTo>
                <a:lnTo>
                  <a:pt x="37169" y="57060"/>
                </a:lnTo>
                <a:lnTo>
                  <a:pt x="33199" y="62075"/>
                </a:lnTo>
                <a:lnTo>
                  <a:pt x="29229" y="67091"/>
                </a:lnTo>
                <a:lnTo>
                  <a:pt x="24248" y="69599"/>
                </a:lnTo>
                <a:lnTo>
                  <a:pt x="9414" y="69599"/>
                </a:lnTo>
                <a:lnTo>
                  <a:pt x="3328" y="65653"/>
                </a:lnTo>
                <a:lnTo>
                  <a:pt x="0" y="57761"/>
                </a:lnTo>
                <a:lnTo>
                  <a:pt x="665" y="73140"/>
                </a:lnTo>
                <a:lnTo>
                  <a:pt x="3209" y="75589"/>
                </a:lnTo>
                <a:lnTo>
                  <a:pt x="5491" y="77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324791" y="5870770"/>
            <a:ext cx="33779" cy="68898"/>
          </a:xfrm>
          <a:custGeom>
            <a:avLst/>
            <a:gdLst/>
            <a:ahLst/>
            <a:cxnLst/>
            <a:rect l="l" t="t" r="r" b="b"/>
            <a:pathLst>
              <a:path w="37157" h="78084">
                <a:moveTo>
                  <a:pt x="0" y="1711"/>
                </a:moveTo>
                <a:lnTo>
                  <a:pt x="0" y="78084"/>
                </a:lnTo>
                <a:lnTo>
                  <a:pt x="12837" y="78084"/>
                </a:lnTo>
                <a:lnTo>
                  <a:pt x="12837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4" y="15628"/>
                </a:lnTo>
                <a:lnTo>
                  <a:pt x="26483" y="13548"/>
                </a:lnTo>
                <a:lnTo>
                  <a:pt x="34411" y="13572"/>
                </a:lnTo>
                <a:lnTo>
                  <a:pt x="37157" y="13905"/>
                </a:lnTo>
                <a:lnTo>
                  <a:pt x="37157" y="356"/>
                </a:lnTo>
                <a:lnTo>
                  <a:pt x="35779" y="213"/>
                </a:lnTo>
                <a:lnTo>
                  <a:pt x="33020" y="0"/>
                </a:lnTo>
                <a:lnTo>
                  <a:pt x="27933" y="0"/>
                </a:lnTo>
                <a:lnTo>
                  <a:pt x="23440" y="1842"/>
                </a:lnTo>
                <a:lnTo>
                  <a:pt x="19541" y="5526"/>
                </a:lnTo>
                <a:lnTo>
                  <a:pt x="15642" y="9210"/>
                </a:lnTo>
                <a:lnTo>
                  <a:pt x="13194" y="12336"/>
                </a:lnTo>
                <a:lnTo>
                  <a:pt x="12195" y="14903"/>
                </a:lnTo>
                <a:lnTo>
                  <a:pt x="12195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364837" y="5870771"/>
            <a:ext cx="63409" cy="71289"/>
          </a:xfrm>
          <a:custGeom>
            <a:avLst/>
            <a:gdLst/>
            <a:ahLst/>
            <a:cxnLst/>
            <a:rect l="l" t="t" r="r" b="b"/>
            <a:pathLst>
              <a:path w="69750" h="80794">
                <a:moveTo>
                  <a:pt x="24462" y="13323"/>
                </a:moveTo>
                <a:lnTo>
                  <a:pt x="29407" y="11195"/>
                </a:lnTo>
                <a:lnTo>
                  <a:pt x="43529" y="11195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0" y="23793"/>
                </a:lnTo>
                <a:lnTo>
                  <a:pt x="56033" y="28238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9" y="27240"/>
                </a:lnTo>
                <a:lnTo>
                  <a:pt x="9984" y="11480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1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4" y="79653"/>
                </a:lnTo>
                <a:lnTo>
                  <a:pt x="50328" y="78322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8"/>
                </a:lnTo>
                <a:lnTo>
                  <a:pt x="65364" y="63501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4"/>
                </a:lnTo>
                <a:lnTo>
                  <a:pt x="56057" y="54124"/>
                </a:lnTo>
                <a:lnTo>
                  <a:pt x="55105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8"/>
                </a:lnTo>
                <a:lnTo>
                  <a:pt x="19256" y="62646"/>
                </a:lnTo>
                <a:lnTo>
                  <a:pt x="15833" y="57963"/>
                </a:lnTo>
                <a:lnTo>
                  <a:pt x="14002" y="51747"/>
                </a:lnTo>
                <a:lnTo>
                  <a:pt x="13764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373915" y="5870892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09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442944" y="5870645"/>
            <a:ext cx="65679" cy="71289"/>
          </a:xfrm>
          <a:custGeom>
            <a:avLst/>
            <a:gdLst/>
            <a:ahLst/>
            <a:cxnLst/>
            <a:rect l="l" t="t" r="r" b="b"/>
            <a:pathLst>
              <a:path w="72247" h="80794">
                <a:moveTo>
                  <a:pt x="2210" y="45614"/>
                </a:moveTo>
                <a:lnTo>
                  <a:pt x="0" y="51105"/>
                </a:lnTo>
                <a:lnTo>
                  <a:pt x="0" y="64654"/>
                </a:lnTo>
                <a:lnTo>
                  <a:pt x="2246" y="70038"/>
                </a:lnTo>
                <a:lnTo>
                  <a:pt x="6739" y="74341"/>
                </a:lnTo>
                <a:lnTo>
                  <a:pt x="11232" y="78643"/>
                </a:lnTo>
                <a:lnTo>
                  <a:pt x="17021" y="80794"/>
                </a:lnTo>
                <a:lnTo>
                  <a:pt x="14763" y="64535"/>
                </a:lnTo>
                <a:lnTo>
                  <a:pt x="13408" y="61612"/>
                </a:lnTo>
                <a:lnTo>
                  <a:pt x="13408" y="53007"/>
                </a:lnTo>
                <a:lnTo>
                  <a:pt x="15381" y="49441"/>
                </a:lnTo>
                <a:lnTo>
                  <a:pt x="19327" y="47207"/>
                </a:lnTo>
                <a:lnTo>
                  <a:pt x="21657" y="45876"/>
                </a:lnTo>
                <a:lnTo>
                  <a:pt x="25152" y="44901"/>
                </a:lnTo>
                <a:lnTo>
                  <a:pt x="29811" y="44283"/>
                </a:lnTo>
                <a:lnTo>
                  <a:pt x="37585" y="43285"/>
                </a:lnTo>
                <a:lnTo>
                  <a:pt x="42387" y="42524"/>
                </a:lnTo>
                <a:lnTo>
                  <a:pt x="44860" y="41859"/>
                </a:lnTo>
                <a:lnTo>
                  <a:pt x="47332" y="41193"/>
                </a:lnTo>
                <a:lnTo>
                  <a:pt x="50922" y="39363"/>
                </a:lnTo>
                <a:lnTo>
                  <a:pt x="50922" y="57595"/>
                </a:lnTo>
                <a:lnTo>
                  <a:pt x="47356" y="63276"/>
                </a:lnTo>
                <a:lnTo>
                  <a:pt x="40295" y="77015"/>
                </a:lnTo>
                <a:lnTo>
                  <a:pt x="45193" y="74495"/>
                </a:lnTo>
                <a:lnTo>
                  <a:pt x="48949" y="71524"/>
                </a:lnTo>
                <a:lnTo>
                  <a:pt x="51564" y="68101"/>
                </a:lnTo>
                <a:lnTo>
                  <a:pt x="51992" y="71144"/>
                </a:lnTo>
                <a:lnTo>
                  <a:pt x="53775" y="75161"/>
                </a:lnTo>
                <a:lnTo>
                  <a:pt x="55772" y="78298"/>
                </a:lnTo>
                <a:lnTo>
                  <a:pt x="58981" y="79867"/>
                </a:lnTo>
                <a:lnTo>
                  <a:pt x="65210" y="79867"/>
                </a:lnTo>
                <a:lnTo>
                  <a:pt x="68728" y="79511"/>
                </a:lnTo>
                <a:lnTo>
                  <a:pt x="72247" y="78584"/>
                </a:lnTo>
                <a:lnTo>
                  <a:pt x="72247" y="69099"/>
                </a:lnTo>
                <a:lnTo>
                  <a:pt x="70678" y="69349"/>
                </a:lnTo>
                <a:lnTo>
                  <a:pt x="68039" y="69527"/>
                </a:lnTo>
                <a:lnTo>
                  <a:pt x="64580" y="68315"/>
                </a:lnTo>
                <a:lnTo>
                  <a:pt x="63760" y="65106"/>
                </a:lnTo>
                <a:lnTo>
                  <a:pt x="63760" y="13881"/>
                </a:lnTo>
                <a:lnTo>
                  <a:pt x="60978" y="8557"/>
                </a:lnTo>
                <a:lnTo>
                  <a:pt x="55415" y="5134"/>
                </a:lnTo>
                <a:lnTo>
                  <a:pt x="49805" y="1711"/>
                </a:lnTo>
                <a:lnTo>
                  <a:pt x="42506" y="0"/>
                </a:lnTo>
                <a:lnTo>
                  <a:pt x="25770" y="0"/>
                </a:lnTo>
                <a:lnTo>
                  <a:pt x="18959" y="1842"/>
                </a:lnTo>
                <a:lnTo>
                  <a:pt x="13087" y="5526"/>
                </a:lnTo>
                <a:lnTo>
                  <a:pt x="7215" y="9210"/>
                </a:lnTo>
                <a:lnTo>
                  <a:pt x="4160" y="15759"/>
                </a:lnTo>
                <a:lnTo>
                  <a:pt x="3922" y="25172"/>
                </a:lnTo>
                <a:lnTo>
                  <a:pt x="15904" y="25172"/>
                </a:lnTo>
                <a:lnTo>
                  <a:pt x="16379" y="21226"/>
                </a:lnTo>
                <a:lnTo>
                  <a:pt x="17402" y="18255"/>
                </a:lnTo>
                <a:lnTo>
                  <a:pt x="18970" y="16258"/>
                </a:lnTo>
                <a:lnTo>
                  <a:pt x="21776" y="12645"/>
                </a:lnTo>
                <a:lnTo>
                  <a:pt x="26531" y="10839"/>
                </a:lnTo>
                <a:lnTo>
                  <a:pt x="39035" y="10839"/>
                </a:lnTo>
                <a:lnTo>
                  <a:pt x="43493" y="11825"/>
                </a:lnTo>
                <a:lnTo>
                  <a:pt x="46607" y="13798"/>
                </a:lnTo>
                <a:lnTo>
                  <a:pt x="49721" y="15771"/>
                </a:lnTo>
                <a:lnTo>
                  <a:pt x="51279" y="18944"/>
                </a:lnTo>
                <a:lnTo>
                  <a:pt x="51279" y="25457"/>
                </a:lnTo>
                <a:lnTo>
                  <a:pt x="50423" y="28238"/>
                </a:lnTo>
                <a:lnTo>
                  <a:pt x="47451" y="31566"/>
                </a:lnTo>
                <a:lnTo>
                  <a:pt x="44503" y="31947"/>
                </a:lnTo>
                <a:lnTo>
                  <a:pt x="24034" y="34514"/>
                </a:lnTo>
                <a:lnTo>
                  <a:pt x="16855" y="35417"/>
                </a:lnTo>
                <a:lnTo>
                  <a:pt x="11054" y="37818"/>
                </a:lnTo>
                <a:lnTo>
                  <a:pt x="6632" y="41716"/>
                </a:lnTo>
                <a:lnTo>
                  <a:pt x="2210" y="45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6456365" y="5926477"/>
            <a:ext cx="29630" cy="15457"/>
          </a:xfrm>
          <a:custGeom>
            <a:avLst/>
            <a:gdLst/>
            <a:ahLst/>
            <a:cxnLst/>
            <a:rect l="l" t="t" r="r" b="b"/>
            <a:pathLst>
              <a:path w="32593" h="17518">
                <a:moveTo>
                  <a:pt x="32593" y="0"/>
                </a:moveTo>
                <a:lnTo>
                  <a:pt x="25461" y="3470"/>
                </a:lnTo>
                <a:lnTo>
                  <a:pt x="21229" y="5562"/>
                </a:lnTo>
                <a:lnTo>
                  <a:pt x="16855" y="6608"/>
                </a:lnTo>
                <a:lnTo>
                  <a:pt x="8628" y="6608"/>
                </a:lnTo>
                <a:lnTo>
                  <a:pt x="5420" y="5538"/>
                </a:lnTo>
                <a:lnTo>
                  <a:pt x="2710" y="3399"/>
                </a:lnTo>
                <a:lnTo>
                  <a:pt x="0" y="1259"/>
                </a:lnTo>
                <a:lnTo>
                  <a:pt x="2258" y="17518"/>
                </a:lnTo>
                <a:lnTo>
                  <a:pt x="15238" y="17518"/>
                </a:lnTo>
                <a:lnTo>
                  <a:pt x="20635" y="16258"/>
                </a:lnTo>
                <a:lnTo>
                  <a:pt x="25532" y="13739"/>
                </a:lnTo>
                <a:lnTo>
                  <a:pt x="325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6518716" y="5846925"/>
            <a:ext cx="61529" cy="94213"/>
          </a:xfrm>
          <a:custGeom>
            <a:avLst/>
            <a:gdLst/>
            <a:ahLst/>
            <a:cxnLst/>
            <a:rect l="l" t="t" r="r" b="b"/>
            <a:pathLst>
              <a:path w="67682" h="106775">
                <a:moveTo>
                  <a:pt x="0" y="68529"/>
                </a:moveTo>
                <a:lnTo>
                  <a:pt x="223" y="73876"/>
                </a:lnTo>
                <a:lnTo>
                  <a:pt x="3114" y="86750"/>
                </a:lnTo>
                <a:lnTo>
                  <a:pt x="9342" y="97089"/>
                </a:lnTo>
                <a:lnTo>
                  <a:pt x="15571" y="104244"/>
                </a:lnTo>
                <a:lnTo>
                  <a:pt x="15286" y="82838"/>
                </a:lnTo>
                <a:lnTo>
                  <a:pt x="13550" y="75993"/>
                </a:lnTo>
                <a:lnTo>
                  <a:pt x="13550" y="58213"/>
                </a:lnTo>
                <a:lnTo>
                  <a:pt x="15559" y="50939"/>
                </a:lnTo>
                <a:lnTo>
                  <a:pt x="19577" y="45995"/>
                </a:lnTo>
                <a:lnTo>
                  <a:pt x="23595" y="41051"/>
                </a:lnTo>
                <a:lnTo>
                  <a:pt x="28837" y="38578"/>
                </a:lnTo>
                <a:lnTo>
                  <a:pt x="41104" y="38578"/>
                </a:lnTo>
                <a:lnTo>
                  <a:pt x="45977" y="40896"/>
                </a:lnTo>
                <a:lnTo>
                  <a:pt x="49924" y="45531"/>
                </a:lnTo>
                <a:lnTo>
                  <a:pt x="53870" y="50166"/>
                </a:lnTo>
                <a:lnTo>
                  <a:pt x="55843" y="57309"/>
                </a:lnTo>
                <a:lnTo>
                  <a:pt x="55843" y="76516"/>
                </a:lnTo>
                <a:lnTo>
                  <a:pt x="53929" y="83849"/>
                </a:lnTo>
                <a:lnTo>
                  <a:pt x="50102" y="88959"/>
                </a:lnTo>
                <a:lnTo>
                  <a:pt x="46274" y="94070"/>
                </a:lnTo>
                <a:lnTo>
                  <a:pt x="41413" y="106775"/>
                </a:lnTo>
                <a:lnTo>
                  <a:pt x="45502" y="104683"/>
                </a:lnTo>
                <a:lnTo>
                  <a:pt x="49590" y="102591"/>
                </a:lnTo>
                <a:lnTo>
                  <a:pt x="53133" y="99192"/>
                </a:lnTo>
                <a:lnTo>
                  <a:pt x="56128" y="94486"/>
                </a:lnTo>
                <a:lnTo>
                  <a:pt x="56128" y="105111"/>
                </a:lnTo>
                <a:lnTo>
                  <a:pt x="67682" y="105111"/>
                </a:lnTo>
                <a:lnTo>
                  <a:pt x="67682" y="0"/>
                </a:lnTo>
                <a:lnTo>
                  <a:pt x="55344" y="0"/>
                </a:lnTo>
                <a:lnTo>
                  <a:pt x="55344" y="38578"/>
                </a:lnTo>
                <a:lnTo>
                  <a:pt x="52444" y="35013"/>
                </a:lnTo>
                <a:lnTo>
                  <a:pt x="49852" y="32517"/>
                </a:lnTo>
                <a:lnTo>
                  <a:pt x="47570" y="31091"/>
                </a:lnTo>
                <a:lnTo>
                  <a:pt x="43624" y="28619"/>
                </a:lnTo>
                <a:lnTo>
                  <a:pt x="38726" y="27383"/>
                </a:lnTo>
                <a:lnTo>
                  <a:pt x="30758" y="27439"/>
                </a:lnTo>
                <a:lnTo>
                  <a:pt x="18053" y="30870"/>
                </a:lnTo>
                <a:lnTo>
                  <a:pt x="8522" y="39612"/>
                </a:lnTo>
                <a:lnTo>
                  <a:pt x="6050" y="43574"/>
                </a:lnTo>
                <a:lnTo>
                  <a:pt x="1512" y="55260"/>
                </a:lnTo>
                <a:lnTo>
                  <a:pt x="0" y="685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6532613" y="5920017"/>
            <a:ext cx="28171" cy="22043"/>
          </a:xfrm>
          <a:custGeom>
            <a:avLst/>
            <a:gdLst/>
            <a:ahLst/>
            <a:cxnLst/>
            <a:rect l="l" t="t" r="r" b="b"/>
            <a:pathLst>
              <a:path w="30988" h="24982">
                <a:moveTo>
                  <a:pt x="6941" y="11029"/>
                </a:moveTo>
                <a:lnTo>
                  <a:pt x="3470" y="5514"/>
                </a:lnTo>
                <a:lnTo>
                  <a:pt x="0" y="0"/>
                </a:lnTo>
                <a:lnTo>
                  <a:pt x="285" y="21405"/>
                </a:lnTo>
                <a:lnTo>
                  <a:pt x="7655" y="24982"/>
                </a:lnTo>
                <a:lnTo>
                  <a:pt x="21443" y="24982"/>
                </a:lnTo>
                <a:lnTo>
                  <a:pt x="26127" y="23936"/>
                </a:lnTo>
                <a:lnTo>
                  <a:pt x="30988" y="11231"/>
                </a:lnTo>
                <a:lnTo>
                  <a:pt x="26103" y="13786"/>
                </a:lnTo>
                <a:lnTo>
                  <a:pt x="12504" y="13786"/>
                </a:lnTo>
                <a:lnTo>
                  <a:pt x="6941" y="110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6246101" y="5872595"/>
            <a:ext cx="16597" cy="93941"/>
          </a:xfrm>
          <a:custGeom>
            <a:avLst/>
            <a:gdLst/>
            <a:ahLst/>
            <a:cxnLst/>
            <a:rect l="l" t="t" r="r" b="b"/>
            <a:pathLst>
              <a:path w="18257" h="106466">
                <a:moveTo>
                  <a:pt x="12837" y="106466"/>
                </a:moveTo>
                <a:lnTo>
                  <a:pt x="12837" y="67459"/>
                </a:lnTo>
                <a:lnTo>
                  <a:pt x="15642" y="70930"/>
                </a:lnTo>
                <a:lnTo>
                  <a:pt x="14977" y="55550"/>
                </a:lnTo>
                <a:lnTo>
                  <a:pt x="13217" y="51414"/>
                </a:lnTo>
                <a:lnTo>
                  <a:pt x="12338" y="46399"/>
                </a:lnTo>
                <a:lnTo>
                  <a:pt x="12338" y="33183"/>
                </a:lnTo>
                <a:lnTo>
                  <a:pt x="13217" y="27145"/>
                </a:lnTo>
                <a:lnTo>
                  <a:pt x="14977" y="22391"/>
                </a:lnTo>
                <a:lnTo>
                  <a:pt x="18257" y="13501"/>
                </a:lnTo>
                <a:lnTo>
                  <a:pt x="17853" y="3969"/>
                </a:lnTo>
                <a:lnTo>
                  <a:pt x="15048" y="6655"/>
                </a:lnTo>
                <a:lnTo>
                  <a:pt x="12481" y="10126"/>
                </a:lnTo>
                <a:lnTo>
                  <a:pt x="12481" y="0"/>
                </a:lnTo>
                <a:lnTo>
                  <a:pt x="0" y="0"/>
                </a:lnTo>
                <a:lnTo>
                  <a:pt x="0" y="106466"/>
                </a:lnTo>
                <a:lnTo>
                  <a:pt x="12837" y="1064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156345" y="5844911"/>
            <a:ext cx="75923" cy="97464"/>
          </a:xfrm>
          <a:custGeom>
            <a:avLst/>
            <a:gdLst/>
            <a:ahLst/>
            <a:cxnLst/>
            <a:rect l="l" t="t" r="r" b="b"/>
            <a:pathLst>
              <a:path w="83515" h="110459">
                <a:moveTo>
                  <a:pt x="6751" y="15094"/>
                </a:moveTo>
                <a:lnTo>
                  <a:pt x="3494" y="22819"/>
                </a:lnTo>
                <a:lnTo>
                  <a:pt x="3494" y="40932"/>
                </a:lnTo>
                <a:lnTo>
                  <a:pt x="6822" y="47468"/>
                </a:lnTo>
                <a:lnTo>
                  <a:pt x="13479" y="51842"/>
                </a:lnTo>
                <a:lnTo>
                  <a:pt x="17330" y="54362"/>
                </a:lnTo>
                <a:lnTo>
                  <a:pt x="23892" y="56668"/>
                </a:lnTo>
                <a:lnTo>
                  <a:pt x="33163" y="58759"/>
                </a:lnTo>
                <a:lnTo>
                  <a:pt x="47356" y="61968"/>
                </a:lnTo>
                <a:lnTo>
                  <a:pt x="55059" y="63727"/>
                </a:lnTo>
                <a:lnTo>
                  <a:pt x="60717" y="65795"/>
                </a:lnTo>
                <a:lnTo>
                  <a:pt x="64330" y="68172"/>
                </a:lnTo>
                <a:lnTo>
                  <a:pt x="67896" y="70597"/>
                </a:lnTo>
                <a:lnTo>
                  <a:pt x="69679" y="74662"/>
                </a:lnTo>
                <a:lnTo>
                  <a:pt x="69679" y="87973"/>
                </a:lnTo>
                <a:lnTo>
                  <a:pt x="65448" y="93250"/>
                </a:lnTo>
                <a:lnTo>
                  <a:pt x="56984" y="96197"/>
                </a:lnTo>
                <a:lnTo>
                  <a:pt x="52609" y="97719"/>
                </a:lnTo>
                <a:lnTo>
                  <a:pt x="47760" y="98479"/>
                </a:lnTo>
                <a:lnTo>
                  <a:pt x="40383" y="98444"/>
                </a:lnTo>
                <a:lnTo>
                  <a:pt x="26577" y="95563"/>
                </a:lnTo>
                <a:lnTo>
                  <a:pt x="17544" y="88068"/>
                </a:lnTo>
                <a:lnTo>
                  <a:pt x="15072" y="84360"/>
                </a:lnTo>
                <a:lnTo>
                  <a:pt x="13669" y="79534"/>
                </a:lnTo>
                <a:lnTo>
                  <a:pt x="13336" y="73592"/>
                </a:lnTo>
                <a:lnTo>
                  <a:pt x="0" y="73592"/>
                </a:lnTo>
                <a:lnTo>
                  <a:pt x="127" y="77789"/>
                </a:lnTo>
                <a:lnTo>
                  <a:pt x="3337" y="90478"/>
                </a:lnTo>
                <a:lnTo>
                  <a:pt x="10840" y="100476"/>
                </a:lnTo>
                <a:lnTo>
                  <a:pt x="15878" y="104241"/>
                </a:lnTo>
                <a:lnTo>
                  <a:pt x="27335" y="108905"/>
                </a:lnTo>
                <a:lnTo>
                  <a:pt x="41437" y="110459"/>
                </a:lnTo>
                <a:lnTo>
                  <a:pt x="46801" y="110260"/>
                </a:lnTo>
                <a:lnTo>
                  <a:pt x="59546" y="107926"/>
                </a:lnTo>
                <a:lnTo>
                  <a:pt x="70856" y="102972"/>
                </a:lnTo>
                <a:lnTo>
                  <a:pt x="80896" y="91862"/>
                </a:lnTo>
                <a:lnTo>
                  <a:pt x="83515" y="78085"/>
                </a:lnTo>
                <a:lnTo>
                  <a:pt x="83515" y="68767"/>
                </a:lnTo>
                <a:lnTo>
                  <a:pt x="80187" y="61659"/>
                </a:lnTo>
                <a:lnTo>
                  <a:pt x="73530" y="56763"/>
                </a:lnTo>
                <a:lnTo>
                  <a:pt x="69679" y="53958"/>
                </a:lnTo>
                <a:lnTo>
                  <a:pt x="64211" y="51747"/>
                </a:lnTo>
                <a:lnTo>
                  <a:pt x="57127" y="50131"/>
                </a:lnTo>
                <a:lnTo>
                  <a:pt x="42435" y="46779"/>
                </a:lnTo>
                <a:lnTo>
                  <a:pt x="32545" y="44497"/>
                </a:lnTo>
                <a:lnTo>
                  <a:pt x="26197" y="42596"/>
                </a:lnTo>
                <a:lnTo>
                  <a:pt x="23392" y="41074"/>
                </a:lnTo>
                <a:lnTo>
                  <a:pt x="19113" y="38697"/>
                </a:lnTo>
                <a:lnTo>
                  <a:pt x="16974" y="34942"/>
                </a:lnTo>
                <a:lnTo>
                  <a:pt x="16974" y="25148"/>
                </a:lnTo>
                <a:lnTo>
                  <a:pt x="18804" y="21060"/>
                </a:lnTo>
                <a:lnTo>
                  <a:pt x="22465" y="17542"/>
                </a:lnTo>
                <a:lnTo>
                  <a:pt x="26126" y="14024"/>
                </a:lnTo>
                <a:lnTo>
                  <a:pt x="32141" y="12265"/>
                </a:lnTo>
                <a:lnTo>
                  <a:pt x="50875" y="12265"/>
                </a:lnTo>
                <a:lnTo>
                  <a:pt x="58220" y="14998"/>
                </a:lnTo>
                <a:lnTo>
                  <a:pt x="62547" y="20466"/>
                </a:lnTo>
                <a:lnTo>
                  <a:pt x="64877" y="23461"/>
                </a:lnTo>
                <a:lnTo>
                  <a:pt x="66399" y="27763"/>
                </a:lnTo>
                <a:lnTo>
                  <a:pt x="67112" y="33373"/>
                </a:lnTo>
                <a:lnTo>
                  <a:pt x="80449" y="33373"/>
                </a:lnTo>
                <a:lnTo>
                  <a:pt x="80355" y="30308"/>
                </a:lnTo>
                <a:lnTo>
                  <a:pt x="77028" y="17158"/>
                </a:lnTo>
                <a:lnTo>
                  <a:pt x="68930" y="7951"/>
                </a:lnTo>
                <a:lnTo>
                  <a:pt x="65921" y="6057"/>
                </a:lnTo>
                <a:lnTo>
                  <a:pt x="54373" y="1514"/>
                </a:lnTo>
                <a:lnTo>
                  <a:pt x="40937" y="0"/>
                </a:lnTo>
                <a:lnTo>
                  <a:pt x="36500" y="147"/>
                </a:lnTo>
                <a:lnTo>
                  <a:pt x="23336" y="2878"/>
                </a:lnTo>
                <a:lnTo>
                  <a:pt x="13265" y="9056"/>
                </a:lnTo>
                <a:lnTo>
                  <a:pt x="6751" y="15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154919" y="5978051"/>
            <a:ext cx="373652" cy="92934"/>
          </a:xfrm>
          <a:custGeom>
            <a:avLst/>
            <a:gdLst/>
            <a:ahLst/>
            <a:cxnLst/>
            <a:rect l="l" t="t" r="r" b="b"/>
            <a:pathLst>
              <a:path w="411017" h="105325">
                <a:moveTo>
                  <a:pt x="162253" y="93630"/>
                </a:moveTo>
                <a:lnTo>
                  <a:pt x="155596" y="93630"/>
                </a:lnTo>
                <a:lnTo>
                  <a:pt x="155668" y="105325"/>
                </a:lnTo>
                <a:lnTo>
                  <a:pt x="166202" y="103791"/>
                </a:lnTo>
                <a:lnTo>
                  <a:pt x="167554" y="90683"/>
                </a:lnTo>
                <a:lnTo>
                  <a:pt x="162253" y="93630"/>
                </a:lnTo>
                <a:close/>
              </a:path>
              <a:path w="411017" h="105325">
                <a:moveTo>
                  <a:pt x="121586" y="39796"/>
                </a:moveTo>
                <a:lnTo>
                  <a:pt x="120792" y="53554"/>
                </a:lnTo>
                <a:lnTo>
                  <a:pt x="121491" y="66426"/>
                </a:lnTo>
                <a:lnTo>
                  <a:pt x="123983" y="78990"/>
                </a:lnTo>
                <a:lnTo>
                  <a:pt x="128281" y="89352"/>
                </a:lnTo>
                <a:lnTo>
                  <a:pt x="132227" y="95073"/>
                </a:lnTo>
                <a:lnTo>
                  <a:pt x="142436" y="102762"/>
                </a:lnTo>
                <a:lnTo>
                  <a:pt x="155668" y="105325"/>
                </a:lnTo>
                <a:lnTo>
                  <a:pt x="155596" y="93630"/>
                </a:lnTo>
                <a:lnTo>
                  <a:pt x="147323" y="93630"/>
                </a:lnTo>
                <a:lnTo>
                  <a:pt x="141475" y="88805"/>
                </a:lnTo>
                <a:lnTo>
                  <a:pt x="138052" y="79154"/>
                </a:lnTo>
                <a:lnTo>
                  <a:pt x="135817" y="72831"/>
                </a:lnTo>
                <a:lnTo>
                  <a:pt x="134699" y="64464"/>
                </a:lnTo>
                <a:lnTo>
                  <a:pt x="134699" y="54053"/>
                </a:lnTo>
                <a:lnTo>
                  <a:pt x="134914" y="46065"/>
                </a:lnTo>
                <a:lnTo>
                  <a:pt x="136594" y="32748"/>
                </a:lnTo>
                <a:lnTo>
                  <a:pt x="139941" y="22641"/>
                </a:lnTo>
                <a:lnTo>
                  <a:pt x="143436" y="15533"/>
                </a:lnTo>
                <a:lnTo>
                  <a:pt x="148963" y="11980"/>
                </a:lnTo>
                <a:lnTo>
                  <a:pt x="164749" y="11980"/>
                </a:lnTo>
                <a:lnTo>
                  <a:pt x="170288" y="15723"/>
                </a:lnTo>
                <a:lnTo>
                  <a:pt x="173140" y="23211"/>
                </a:lnTo>
                <a:lnTo>
                  <a:pt x="174125" y="26058"/>
                </a:lnTo>
                <a:lnTo>
                  <a:pt x="176597" y="37763"/>
                </a:lnTo>
                <a:lnTo>
                  <a:pt x="177420" y="51842"/>
                </a:lnTo>
                <a:lnTo>
                  <a:pt x="177076" y="62581"/>
                </a:lnTo>
                <a:lnTo>
                  <a:pt x="175140" y="75881"/>
                </a:lnTo>
                <a:lnTo>
                  <a:pt x="171501" y="84788"/>
                </a:lnTo>
                <a:lnTo>
                  <a:pt x="167554" y="90683"/>
                </a:lnTo>
                <a:lnTo>
                  <a:pt x="166202" y="103791"/>
                </a:lnTo>
                <a:lnTo>
                  <a:pt x="177105" y="97319"/>
                </a:lnTo>
                <a:lnTo>
                  <a:pt x="185051" y="85786"/>
                </a:lnTo>
                <a:lnTo>
                  <a:pt x="187988" y="77774"/>
                </a:lnTo>
                <a:lnTo>
                  <a:pt x="190439" y="65507"/>
                </a:lnTo>
                <a:lnTo>
                  <a:pt x="191256" y="51343"/>
                </a:lnTo>
                <a:lnTo>
                  <a:pt x="190721" y="39792"/>
                </a:lnTo>
                <a:lnTo>
                  <a:pt x="188454" y="27063"/>
                </a:lnTo>
                <a:lnTo>
                  <a:pt x="184410" y="16758"/>
                </a:lnTo>
                <a:lnTo>
                  <a:pt x="179756" y="10105"/>
                </a:lnTo>
                <a:lnTo>
                  <a:pt x="169375" y="2847"/>
                </a:lnTo>
                <a:lnTo>
                  <a:pt x="155739" y="427"/>
                </a:lnTo>
                <a:lnTo>
                  <a:pt x="155495" y="428"/>
                </a:lnTo>
                <a:lnTo>
                  <a:pt x="142431" y="3068"/>
                </a:lnTo>
                <a:lnTo>
                  <a:pt x="132361" y="10817"/>
                </a:lnTo>
                <a:lnTo>
                  <a:pt x="125285" y="23675"/>
                </a:lnTo>
                <a:lnTo>
                  <a:pt x="123967" y="27777"/>
                </a:lnTo>
                <a:lnTo>
                  <a:pt x="121586" y="39796"/>
                </a:lnTo>
                <a:close/>
              </a:path>
              <a:path w="411017" h="105325">
                <a:moveTo>
                  <a:pt x="375857" y="855"/>
                </a:moveTo>
                <a:lnTo>
                  <a:pt x="318729" y="105254"/>
                </a:lnTo>
                <a:lnTo>
                  <a:pt x="326646" y="105254"/>
                </a:lnTo>
                <a:lnTo>
                  <a:pt x="383773" y="855"/>
                </a:lnTo>
                <a:lnTo>
                  <a:pt x="375857" y="855"/>
                </a:lnTo>
                <a:close/>
              </a:path>
              <a:path w="411017" h="105325">
                <a:moveTo>
                  <a:pt x="312120" y="43071"/>
                </a:moveTo>
                <a:lnTo>
                  <a:pt x="308661" y="41633"/>
                </a:lnTo>
                <a:lnTo>
                  <a:pt x="309315" y="53197"/>
                </a:lnTo>
                <a:lnTo>
                  <a:pt x="316161" y="53197"/>
                </a:lnTo>
                <a:lnTo>
                  <a:pt x="316161" y="43071"/>
                </a:lnTo>
                <a:lnTo>
                  <a:pt x="312120" y="43071"/>
                </a:lnTo>
                <a:close/>
              </a:path>
              <a:path w="411017" h="105325">
                <a:moveTo>
                  <a:pt x="382109" y="92418"/>
                </a:moveTo>
                <a:lnTo>
                  <a:pt x="378625" y="90980"/>
                </a:lnTo>
                <a:lnTo>
                  <a:pt x="379304" y="102544"/>
                </a:lnTo>
                <a:lnTo>
                  <a:pt x="386198" y="102544"/>
                </a:lnTo>
                <a:lnTo>
                  <a:pt x="386198" y="92418"/>
                </a:lnTo>
                <a:lnTo>
                  <a:pt x="382109" y="92418"/>
                </a:lnTo>
                <a:close/>
              </a:path>
              <a:path w="411017" h="105325">
                <a:moveTo>
                  <a:pt x="363732" y="90421"/>
                </a:moveTo>
                <a:lnTo>
                  <a:pt x="368581" y="95270"/>
                </a:lnTo>
                <a:lnTo>
                  <a:pt x="373432" y="100119"/>
                </a:lnTo>
                <a:lnTo>
                  <a:pt x="379304" y="102544"/>
                </a:lnTo>
                <a:lnTo>
                  <a:pt x="378625" y="90980"/>
                </a:lnTo>
                <a:lnTo>
                  <a:pt x="375750" y="88104"/>
                </a:lnTo>
                <a:lnTo>
                  <a:pt x="372873" y="85227"/>
                </a:lnTo>
                <a:lnTo>
                  <a:pt x="371435" y="81769"/>
                </a:lnTo>
                <a:lnTo>
                  <a:pt x="371435" y="73687"/>
                </a:lnTo>
                <a:lnTo>
                  <a:pt x="372873" y="70229"/>
                </a:lnTo>
                <a:lnTo>
                  <a:pt x="375750" y="67352"/>
                </a:lnTo>
                <a:lnTo>
                  <a:pt x="378625" y="64476"/>
                </a:lnTo>
                <a:lnTo>
                  <a:pt x="382109" y="63038"/>
                </a:lnTo>
                <a:lnTo>
                  <a:pt x="390239" y="63038"/>
                </a:lnTo>
                <a:lnTo>
                  <a:pt x="393698" y="64476"/>
                </a:lnTo>
                <a:lnTo>
                  <a:pt x="396575" y="67352"/>
                </a:lnTo>
                <a:lnTo>
                  <a:pt x="399452" y="70229"/>
                </a:lnTo>
                <a:lnTo>
                  <a:pt x="400890" y="73687"/>
                </a:lnTo>
                <a:lnTo>
                  <a:pt x="400890" y="81769"/>
                </a:lnTo>
                <a:lnTo>
                  <a:pt x="399452" y="85227"/>
                </a:lnTo>
                <a:lnTo>
                  <a:pt x="396575" y="88104"/>
                </a:lnTo>
                <a:lnTo>
                  <a:pt x="393698" y="90980"/>
                </a:lnTo>
                <a:lnTo>
                  <a:pt x="390239" y="92418"/>
                </a:lnTo>
                <a:lnTo>
                  <a:pt x="386198" y="92418"/>
                </a:lnTo>
                <a:lnTo>
                  <a:pt x="386198" y="102544"/>
                </a:lnTo>
                <a:lnTo>
                  <a:pt x="393045" y="102544"/>
                </a:lnTo>
                <a:lnTo>
                  <a:pt x="398893" y="100119"/>
                </a:lnTo>
                <a:lnTo>
                  <a:pt x="403743" y="95270"/>
                </a:lnTo>
                <a:lnTo>
                  <a:pt x="408592" y="90421"/>
                </a:lnTo>
                <a:lnTo>
                  <a:pt x="411017" y="84574"/>
                </a:lnTo>
                <a:lnTo>
                  <a:pt x="411017" y="70882"/>
                </a:lnTo>
                <a:lnTo>
                  <a:pt x="408592" y="65035"/>
                </a:lnTo>
                <a:lnTo>
                  <a:pt x="403743" y="60186"/>
                </a:lnTo>
                <a:lnTo>
                  <a:pt x="398893" y="55336"/>
                </a:lnTo>
                <a:lnTo>
                  <a:pt x="393045" y="52912"/>
                </a:lnTo>
                <a:lnTo>
                  <a:pt x="379304" y="52912"/>
                </a:lnTo>
                <a:lnTo>
                  <a:pt x="373432" y="55336"/>
                </a:lnTo>
                <a:lnTo>
                  <a:pt x="368581" y="60186"/>
                </a:lnTo>
                <a:lnTo>
                  <a:pt x="363732" y="65035"/>
                </a:lnTo>
                <a:lnTo>
                  <a:pt x="361307" y="70882"/>
                </a:lnTo>
                <a:lnTo>
                  <a:pt x="361307" y="84574"/>
                </a:lnTo>
                <a:lnTo>
                  <a:pt x="363732" y="90421"/>
                </a:lnTo>
                <a:close/>
              </a:path>
              <a:path w="411017" h="105325">
                <a:moveTo>
                  <a:pt x="293766" y="41074"/>
                </a:moveTo>
                <a:lnTo>
                  <a:pt x="298617" y="45923"/>
                </a:lnTo>
                <a:lnTo>
                  <a:pt x="303467" y="50773"/>
                </a:lnTo>
                <a:lnTo>
                  <a:pt x="309315" y="53197"/>
                </a:lnTo>
                <a:lnTo>
                  <a:pt x="308661" y="41633"/>
                </a:lnTo>
                <a:lnTo>
                  <a:pt x="305785" y="38757"/>
                </a:lnTo>
                <a:lnTo>
                  <a:pt x="302908" y="35881"/>
                </a:lnTo>
                <a:lnTo>
                  <a:pt x="301470" y="32422"/>
                </a:lnTo>
                <a:lnTo>
                  <a:pt x="301470" y="24293"/>
                </a:lnTo>
                <a:lnTo>
                  <a:pt x="302908" y="20822"/>
                </a:lnTo>
                <a:lnTo>
                  <a:pt x="305785" y="17970"/>
                </a:lnTo>
                <a:lnTo>
                  <a:pt x="308661" y="15117"/>
                </a:lnTo>
                <a:lnTo>
                  <a:pt x="312120" y="13691"/>
                </a:lnTo>
                <a:lnTo>
                  <a:pt x="320251" y="13691"/>
                </a:lnTo>
                <a:lnTo>
                  <a:pt x="323733" y="15129"/>
                </a:lnTo>
                <a:lnTo>
                  <a:pt x="326609" y="18005"/>
                </a:lnTo>
                <a:lnTo>
                  <a:pt x="329487" y="20882"/>
                </a:lnTo>
                <a:lnTo>
                  <a:pt x="330925" y="24340"/>
                </a:lnTo>
                <a:lnTo>
                  <a:pt x="330925" y="32422"/>
                </a:lnTo>
                <a:lnTo>
                  <a:pt x="329487" y="35881"/>
                </a:lnTo>
                <a:lnTo>
                  <a:pt x="326609" y="38757"/>
                </a:lnTo>
                <a:lnTo>
                  <a:pt x="323733" y="41633"/>
                </a:lnTo>
                <a:lnTo>
                  <a:pt x="320251" y="43071"/>
                </a:lnTo>
                <a:lnTo>
                  <a:pt x="316161" y="43071"/>
                </a:lnTo>
                <a:lnTo>
                  <a:pt x="316161" y="53197"/>
                </a:lnTo>
                <a:lnTo>
                  <a:pt x="323056" y="53197"/>
                </a:lnTo>
                <a:lnTo>
                  <a:pt x="328928" y="50773"/>
                </a:lnTo>
                <a:lnTo>
                  <a:pt x="333778" y="45923"/>
                </a:lnTo>
                <a:lnTo>
                  <a:pt x="338627" y="41074"/>
                </a:lnTo>
                <a:lnTo>
                  <a:pt x="341052" y="35227"/>
                </a:lnTo>
                <a:lnTo>
                  <a:pt x="341052" y="21535"/>
                </a:lnTo>
                <a:lnTo>
                  <a:pt x="338627" y="15676"/>
                </a:lnTo>
                <a:lnTo>
                  <a:pt x="333778" y="10803"/>
                </a:lnTo>
                <a:lnTo>
                  <a:pt x="328928" y="5930"/>
                </a:lnTo>
                <a:lnTo>
                  <a:pt x="323056" y="3494"/>
                </a:lnTo>
                <a:lnTo>
                  <a:pt x="309315" y="3494"/>
                </a:lnTo>
                <a:lnTo>
                  <a:pt x="303467" y="5930"/>
                </a:lnTo>
                <a:lnTo>
                  <a:pt x="298617" y="10803"/>
                </a:lnTo>
                <a:lnTo>
                  <a:pt x="293766" y="15676"/>
                </a:lnTo>
                <a:lnTo>
                  <a:pt x="291342" y="21535"/>
                </a:lnTo>
                <a:lnTo>
                  <a:pt x="291342" y="35227"/>
                </a:lnTo>
                <a:lnTo>
                  <a:pt x="293766" y="41074"/>
                </a:lnTo>
                <a:close/>
              </a:path>
              <a:path w="411017" h="105325">
                <a:moveTo>
                  <a:pt x="13265" y="49703"/>
                </a:moveTo>
                <a:lnTo>
                  <a:pt x="13559" y="44868"/>
                </a:lnTo>
                <a:lnTo>
                  <a:pt x="15888" y="31432"/>
                </a:lnTo>
                <a:lnTo>
                  <a:pt x="20326" y="21214"/>
                </a:lnTo>
                <a:lnTo>
                  <a:pt x="24557" y="14582"/>
                </a:lnTo>
                <a:lnTo>
                  <a:pt x="30263" y="11267"/>
                </a:lnTo>
                <a:lnTo>
                  <a:pt x="43719" y="11267"/>
                </a:lnTo>
                <a:lnTo>
                  <a:pt x="48402" y="13406"/>
                </a:lnTo>
                <a:lnTo>
                  <a:pt x="51493" y="17684"/>
                </a:lnTo>
                <a:lnTo>
                  <a:pt x="53157" y="19966"/>
                </a:lnTo>
                <a:lnTo>
                  <a:pt x="54369" y="23128"/>
                </a:lnTo>
                <a:lnTo>
                  <a:pt x="55130" y="27169"/>
                </a:lnTo>
                <a:lnTo>
                  <a:pt x="67825" y="27169"/>
                </a:lnTo>
                <a:lnTo>
                  <a:pt x="67825" y="20893"/>
                </a:lnTo>
                <a:lnTo>
                  <a:pt x="65578" y="14796"/>
                </a:lnTo>
                <a:lnTo>
                  <a:pt x="61085" y="8878"/>
                </a:lnTo>
                <a:lnTo>
                  <a:pt x="51725" y="2209"/>
                </a:lnTo>
                <a:lnTo>
                  <a:pt x="37229" y="0"/>
                </a:lnTo>
                <a:lnTo>
                  <a:pt x="33634" y="153"/>
                </a:lnTo>
                <a:lnTo>
                  <a:pt x="21178" y="3766"/>
                </a:lnTo>
                <a:lnTo>
                  <a:pt x="11511" y="12177"/>
                </a:lnTo>
                <a:lnTo>
                  <a:pt x="4635" y="25386"/>
                </a:lnTo>
                <a:lnTo>
                  <a:pt x="2808" y="31551"/>
                </a:lnTo>
                <a:lnTo>
                  <a:pt x="702" y="43745"/>
                </a:lnTo>
                <a:lnTo>
                  <a:pt x="0" y="57690"/>
                </a:lnTo>
                <a:lnTo>
                  <a:pt x="1153" y="73178"/>
                </a:lnTo>
                <a:lnTo>
                  <a:pt x="4624" y="85397"/>
                </a:lnTo>
                <a:lnTo>
                  <a:pt x="10412" y="94308"/>
                </a:lnTo>
                <a:lnTo>
                  <a:pt x="11684" y="95581"/>
                </a:lnTo>
                <a:lnTo>
                  <a:pt x="14905" y="77348"/>
                </a:lnTo>
                <a:lnTo>
                  <a:pt x="14905" y="63513"/>
                </a:lnTo>
                <a:lnTo>
                  <a:pt x="13265" y="49703"/>
                </a:lnTo>
                <a:close/>
              </a:path>
              <a:path w="411017" h="105325">
                <a:moveTo>
                  <a:pt x="51161" y="101986"/>
                </a:moveTo>
                <a:lnTo>
                  <a:pt x="60978" y="94450"/>
                </a:lnTo>
                <a:lnTo>
                  <a:pt x="61555" y="93752"/>
                </a:lnTo>
                <a:lnTo>
                  <a:pt x="67916" y="82525"/>
                </a:lnTo>
                <a:lnTo>
                  <a:pt x="70036" y="69812"/>
                </a:lnTo>
                <a:lnTo>
                  <a:pt x="70026" y="68756"/>
                </a:lnTo>
                <a:lnTo>
                  <a:pt x="67488" y="55170"/>
                </a:lnTo>
                <a:lnTo>
                  <a:pt x="60479" y="45353"/>
                </a:lnTo>
                <a:lnTo>
                  <a:pt x="54108" y="39886"/>
                </a:lnTo>
                <a:lnTo>
                  <a:pt x="46643" y="37152"/>
                </a:lnTo>
                <a:lnTo>
                  <a:pt x="33045" y="37152"/>
                </a:lnTo>
                <a:lnTo>
                  <a:pt x="28480" y="38103"/>
                </a:lnTo>
                <a:lnTo>
                  <a:pt x="24391" y="40005"/>
                </a:lnTo>
                <a:lnTo>
                  <a:pt x="19922" y="42144"/>
                </a:lnTo>
                <a:lnTo>
                  <a:pt x="16213" y="45377"/>
                </a:lnTo>
                <a:lnTo>
                  <a:pt x="13265" y="49703"/>
                </a:lnTo>
                <a:lnTo>
                  <a:pt x="14905" y="63513"/>
                </a:lnTo>
                <a:lnTo>
                  <a:pt x="16986" y="57999"/>
                </a:lnTo>
                <a:lnTo>
                  <a:pt x="21146" y="54338"/>
                </a:lnTo>
                <a:lnTo>
                  <a:pt x="25306" y="50677"/>
                </a:lnTo>
                <a:lnTo>
                  <a:pt x="30144" y="48847"/>
                </a:lnTo>
                <a:lnTo>
                  <a:pt x="43552" y="48847"/>
                </a:lnTo>
                <a:lnTo>
                  <a:pt x="48996" y="51212"/>
                </a:lnTo>
                <a:lnTo>
                  <a:pt x="51992" y="55943"/>
                </a:lnTo>
                <a:lnTo>
                  <a:pt x="54987" y="60673"/>
                </a:lnTo>
                <a:lnTo>
                  <a:pt x="56485" y="65653"/>
                </a:lnTo>
                <a:lnTo>
                  <a:pt x="56485" y="77062"/>
                </a:lnTo>
                <a:lnTo>
                  <a:pt x="54809" y="82422"/>
                </a:lnTo>
                <a:lnTo>
                  <a:pt x="51457" y="86963"/>
                </a:lnTo>
                <a:lnTo>
                  <a:pt x="48105" y="91503"/>
                </a:lnTo>
                <a:lnTo>
                  <a:pt x="43053" y="93773"/>
                </a:lnTo>
                <a:lnTo>
                  <a:pt x="29597" y="93773"/>
                </a:lnTo>
                <a:lnTo>
                  <a:pt x="24355" y="91574"/>
                </a:lnTo>
                <a:lnTo>
                  <a:pt x="20575" y="87177"/>
                </a:lnTo>
                <a:lnTo>
                  <a:pt x="16795" y="82779"/>
                </a:lnTo>
                <a:lnTo>
                  <a:pt x="14905" y="77348"/>
                </a:lnTo>
                <a:lnTo>
                  <a:pt x="11684" y="95581"/>
                </a:lnTo>
                <a:lnTo>
                  <a:pt x="22556" y="102782"/>
                </a:lnTo>
                <a:lnTo>
                  <a:pt x="35160" y="105182"/>
                </a:lnTo>
                <a:lnTo>
                  <a:pt x="38165" y="105092"/>
                </a:lnTo>
                <a:lnTo>
                  <a:pt x="51161" y="101986"/>
                </a:lnTo>
                <a:close/>
              </a:path>
              <a:path w="411017" h="105325">
                <a:moveTo>
                  <a:pt x="239445" y="30235"/>
                </a:moveTo>
                <a:lnTo>
                  <a:pt x="239445" y="102544"/>
                </a:lnTo>
                <a:lnTo>
                  <a:pt x="253138" y="102544"/>
                </a:lnTo>
                <a:lnTo>
                  <a:pt x="253138" y="855"/>
                </a:lnTo>
                <a:lnTo>
                  <a:pt x="243011" y="855"/>
                </a:lnTo>
                <a:lnTo>
                  <a:pt x="241204" y="8747"/>
                </a:lnTo>
                <a:lnTo>
                  <a:pt x="238470" y="13751"/>
                </a:lnTo>
                <a:lnTo>
                  <a:pt x="234809" y="15866"/>
                </a:lnTo>
                <a:lnTo>
                  <a:pt x="231148" y="17982"/>
                </a:lnTo>
                <a:lnTo>
                  <a:pt x="224682" y="19491"/>
                </a:lnTo>
                <a:lnTo>
                  <a:pt x="215410" y="20394"/>
                </a:lnTo>
                <a:lnTo>
                  <a:pt x="215410" y="30235"/>
                </a:lnTo>
                <a:lnTo>
                  <a:pt x="239445" y="30235"/>
                </a:lnTo>
                <a:close/>
              </a:path>
              <a:path w="411017" h="105325">
                <a:moveTo>
                  <a:pt x="92193" y="86998"/>
                </a:moveTo>
                <a:lnTo>
                  <a:pt x="92193" y="102544"/>
                </a:lnTo>
                <a:lnTo>
                  <a:pt x="107099" y="102544"/>
                </a:lnTo>
                <a:lnTo>
                  <a:pt x="107099" y="86998"/>
                </a:lnTo>
                <a:lnTo>
                  <a:pt x="92193" y="869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7942525" y="5520867"/>
            <a:ext cx="0" cy="85908"/>
          </a:xfrm>
          <a:custGeom>
            <a:avLst/>
            <a:gdLst/>
            <a:ahLst/>
            <a:cxnLst/>
            <a:rect l="l" t="t" r="r" b="b"/>
            <a:pathLst>
              <a:path h="97362">
                <a:moveTo>
                  <a:pt x="0" y="0"/>
                </a:moveTo>
                <a:lnTo>
                  <a:pt x="0" y="97362"/>
                </a:lnTo>
              </a:path>
            </a:pathLst>
          </a:custGeom>
          <a:ln w="121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7347715" y="5815023"/>
            <a:ext cx="83639" cy="92431"/>
          </a:xfrm>
          <a:custGeom>
            <a:avLst/>
            <a:gdLst/>
            <a:ahLst/>
            <a:cxnLst/>
            <a:rect l="l" t="t" r="r" b="b"/>
            <a:pathLst>
              <a:path w="92003" h="104755">
                <a:moveTo>
                  <a:pt x="0" y="104755"/>
                </a:moveTo>
                <a:lnTo>
                  <a:pt x="17116" y="104755"/>
                </a:lnTo>
                <a:lnTo>
                  <a:pt x="46144" y="61683"/>
                </a:lnTo>
                <a:lnTo>
                  <a:pt x="74386" y="104755"/>
                </a:lnTo>
                <a:lnTo>
                  <a:pt x="92003" y="104755"/>
                </a:lnTo>
                <a:lnTo>
                  <a:pt x="55130" y="51058"/>
                </a:lnTo>
                <a:lnTo>
                  <a:pt x="90291" y="0"/>
                </a:lnTo>
                <a:lnTo>
                  <a:pt x="73388" y="0"/>
                </a:lnTo>
                <a:lnTo>
                  <a:pt x="46857" y="40076"/>
                </a:lnTo>
                <a:lnTo>
                  <a:pt x="20112" y="0"/>
                </a:lnTo>
                <a:lnTo>
                  <a:pt x="2353" y="0"/>
                </a:lnTo>
                <a:lnTo>
                  <a:pt x="37514" y="51058"/>
                </a:lnTo>
                <a:lnTo>
                  <a:pt x="0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655429" y="5621729"/>
            <a:ext cx="606436" cy="120053"/>
          </a:xfrm>
          <a:custGeom>
            <a:avLst/>
            <a:gdLst/>
            <a:ahLst/>
            <a:cxnLst/>
            <a:rect l="l" t="t" r="r" b="b"/>
            <a:pathLst>
              <a:path w="667080" h="136060">
                <a:moveTo>
                  <a:pt x="459776" y="28381"/>
                </a:moveTo>
                <a:lnTo>
                  <a:pt x="446654" y="28381"/>
                </a:lnTo>
                <a:lnTo>
                  <a:pt x="446654" y="86808"/>
                </a:lnTo>
                <a:lnTo>
                  <a:pt x="447723" y="92014"/>
                </a:lnTo>
                <a:lnTo>
                  <a:pt x="449863" y="95912"/>
                </a:lnTo>
                <a:lnTo>
                  <a:pt x="453809" y="103186"/>
                </a:lnTo>
                <a:lnTo>
                  <a:pt x="461227" y="106823"/>
                </a:lnTo>
                <a:lnTo>
                  <a:pt x="479103" y="106823"/>
                </a:lnTo>
                <a:lnTo>
                  <a:pt x="485048" y="104826"/>
                </a:lnTo>
                <a:lnTo>
                  <a:pt x="489945" y="100833"/>
                </a:lnTo>
                <a:lnTo>
                  <a:pt x="492417" y="98836"/>
                </a:lnTo>
                <a:lnTo>
                  <a:pt x="494486" y="96388"/>
                </a:lnTo>
                <a:lnTo>
                  <a:pt x="496150" y="93488"/>
                </a:lnTo>
                <a:lnTo>
                  <a:pt x="496007" y="104755"/>
                </a:lnTo>
                <a:lnTo>
                  <a:pt x="508132" y="104755"/>
                </a:lnTo>
                <a:lnTo>
                  <a:pt x="508132" y="28381"/>
                </a:lnTo>
                <a:lnTo>
                  <a:pt x="495293" y="28381"/>
                </a:lnTo>
                <a:lnTo>
                  <a:pt x="495293" y="73354"/>
                </a:lnTo>
                <a:lnTo>
                  <a:pt x="494414" y="79226"/>
                </a:lnTo>
                <a:lnTo>
                  <a:pt x="492655" y="83504"/>
                </a:lnTo>
                <a:lnTo>
                  <a:pt x="489422" y="91491"/>
                </a:lnTo>
                <a:lnTo>
                  <a:pt x="483336" y="95484"/>
                </a:lnTo>
                <a:lnTo>
                  <a:pt x="468169" y="95484"/>
                </a:lnTo>
                <a:lnTo>
                  <a:pt x="463913" y="93202"/>
                </a:lnTo>
                <a:lnTo>
                  <a:pt x="461631" y="88639"/>
                </a:lnTo>
                <a:lnTo>
                  <a:pt x="460394" y="86166"/>
                </a:lnTo>
                <a:lnTo>
                  <a:pt x="459776" y="82981"/>
                </a:lnTo>
                <a:lnTo>
                  <a:pt x="459776" y="28381"/>
                </a:lnTo>
                <a:close/>
              </a:path>
              <a:path w="667080" h="136060">
                <a:moveTo>
                  <a:pt x="532143" y="28738"/>
                </a:moveTo>
                <a:lnTo>
                  <a:pt x="532143" y="104755"/>
                </a:lnTo>
                <a:lnTo>
                  <a:pt x="545194" y="104755"/>
                </a:lnTo>
                <a:lnTo>
                  <a:pt x="545194" y="28738"/>
                </a:lnTo>
                <a:lnTo>
                  <a:pt x="532143" y="28738"/>
                </a:lnTo>
                <a:close/>
              </a:path>
              <a:path w="667080" h="136060">
                <a:moveTo>
                  <a:pt x="532143" y="0"/>
                </a:moveTo>
                <a:lnTo>
                  <a:pt x="532143" y="14547"/>
                </a:lnTo>
                <a:lnTo>
                  <a:pt x="545194" y="14547"/>
                </a:lnTo>
                <a:lnTo>
                  <a:pt x="545194" y="0"/>
                </a:lnTo>
                <a:lnTo>
                  <a:pt x="532143" y="0"/>
                </a:lnTo>
                <a:close/>
              </a:path>
              <a:path w="667080" h="136060">
                <a:moveTo>
                  <a:pt x="625501" y="106965"/>
                </a:moveTo>
                <a:lnTo>
                  <a:pt x="624834" y="108677"/>
                </a:lnTo>
                <a:lnTo>
                  <a:pt x="623765" y="111291"/>
                </a:lnTo>
                <a:lnTo>
                  <a:pt x="622291" y="114809"/>
                </a:lnTo>
                <a:lnTo>
                  <a:pt x="620817" y="118328"/>
                </a:lnTo>
                <a:lnTo>
                  <a:pt x="619723" y="120657"/>
                </a:lnTo>
                <a:lnTo>
                  <a:pt x="616907" y="123545"/>
                </a:lnTo>
                <a:lnTo>
                  <a:pt x="614041" y="124722"/>
                </a:lnTo>
                <a:lnTo>
                  <a:pt x="610904" y="124722"/>
                </a:lnTo>
                <a:lnTo>
                  <a:pt x="608027" y="124365"/>
                </a:lnTo>
                <a:lnTo>
                  <a:pt x="604176" y="123367"/>
                </a:lnTo>
                <a:lnTo>
                  <a:pt x="604176" y="135062"/>
                </a:lnTo>
                <a:lnTo>
                  <a:pt x="605602" y="135442"/>
                </a:lnTo>
                <a:lnTo>
                  <a:pt x="608752" y="135989"/>
                </a:lnTo>
                <a:lnTo>
                  <a:pt x="619366" y="136060"/>
                </a:lnTo>
                <a:lnTo>
                  <a:pt x="624597" y="133921"/>
                </a:lnTo>
                <a:lnTo>
                  <a:pt x="627640" y="129642"/>
                </a:lnTo>
                <a:lnTo>
                  <a:pt x="631611" y="122413"/>
                </a:lnTo>
                <a:lnTo>
                  <a:pt x="636773" y="110625"/>
                </a:lnTo>
                <a:lnTo>
                  <a:pt x="643331" y="93987"/>
                </a:lnTo>
                <a:lnTo>
                  <a:pt x="645893" y="87148"/>
                </a:lnTo>
                <a:lnTo>
                  <a:pt x="650145" y="75528"/>
                </a:lnTo>
                <a:lnTo>
                  <a:pt x="655026" y="61897"/>
                </a:lnTo>
                <a:lnTo>
                  <a:pt x="659841" y="48431"/>
                </a:lnTo>
                <a:lnTo>
                  <a:pt x="664304" y="36013"/>
                </a:lnTo>
                <a:lnTo>
                  <a:pt x="667080" y="28381"/>
                </a:lnTo>
                <a:lnTo>
                  <a:pt x="652888" y="28381"/>
                </a:lnTo>
                <a:lnTo>
                  <a:pt x="632276" y="90564"/>
                </a:lnTo>
                <a:lnTo>
                  <a:pt x="611807" y="28381"/>
                </a:lnTo>
                <a:lnTo>
                  <a:pt x="597258" y="28381"/>
                </a:lnTo>
                <a:lnTo>
                  <a:pt x="625501" y="106965"/>
                </a:lnTo>
                <a:close/>
              </a:path>
              <a:path w="667080" h="136060">
                <a:moveTo>
                  <a:pt x="586631" y="105967"/>
                </a:moveTo>
                <a:lnTo>
                  <a:pt x="590208" y="105872"/>
                </a:lnTo>
                <a:lnTo>
                  <a:pt x="593395" y="105492"/>
                </a:lnTo>
                <a:lnTo>
                  <a:pt x="596401" y="104755"/>
                </a:lnTo>
                <a:lnTo>
                  <a:pt x="596401" y="94629"/>
                </a:lnTo>
                <a:lnTo>
                  <a:pt x="592527" y="94843"/>
                </a:lnTo>
                <a:lnTo>
                  <a:pt x="589578" y="94843"/>
                </a:lnTo>
                <a:lnTo>
                  <a:pt x="586917" y="94058"/>
                </a:lnTo>
                <a:lnTo>
                  <a:pt x="584206" y="91372"/>
                </a:lnTo>
                <a:lnTo>
                  <a:pt x="584206" y="38864"/>
                </a:lnTo>
                <a:lnTo>
                  <a:pt x="596401" y="38864"/>
                </a:lnTo>
                <a:lnTo>
                  <a:pt x="596401" y="28381"/>
                </a:lnTo>
                <a:lnTo>
                  <a:pt x="584206" y="28381"/>
                </a:lnTo>
                <a:lnTo>
                  <a:pt x="584206" y="7059"/>
                </a:lnTo>
                <a:lnTo>
                  <a:pt x="571226" y="7059"/>
                </a:lnTo>
                <a:lnTo>
                  <a:pt x="571226" y="28381"/>
                </a:lnTo>
                <a:lnTo>
                  <a:pt x="560885" y="28381"/>
                </a:lnTo>
                <a:lnTo>
                  <a:pt x="560885" y="38864"/>
                </a:lnTo>
                <a:lnTo>
                  <a:pt x="571226" y="38864"/>
                </a:lnTo>
                <a:lnTo>
                  <a:pt x="571226" y="94320"/>
                </a:lnTo>
                <a:lnTo>
                  <a:pt x="572295" y="98301"/>
                </a:lnTo>
                <a:lnTo>
                  <a:pt x="574436" y="101367"/>
                </a:lnTo>
                <a:lnTo>
                  <a:pt x="576575" y="104434"/>
                </a:lnTo>
                <a:lnTo>
                  <a:pt x="580640" y="105967"/>
                </a:lnTo>
                <a:lnTo>
                  <a:pt x="586631" y="105967"/>
                </a:lnTo>
                <a:close/>
              </a:path>
              <a:path w="667080" h="136060">
                <a:moveTo>
                  <a:pt x="370008" y="57523"/>
                </a:moveTo>
                <a:lnTo>
                  <a:pt x="375637" y="29783"/>
                </a:lnTo>
                <a:lnTo>
                  <a:pt x="365622" y="38436"/>
                </a:lnTo>
                <a:lnTo>
                  <a:pt x="362497" y="43183"/>
                </a:lnTo>
                <a:lnTo>
                  <a:pt x="358074" y="54784"/>
                </a:lnTo>
                <a:lnTo>
                  <a:pt x="356599" y="68529"/>
                </a:lnTo>
                <a:lnTo>
                  <a:pt x="356881" y="74926"/>
                </a:lnTo>
                <a:lnTo>
                  <a:pt x="359901" y="87989"/>
                </a:lnTo>
                <a:lnTo>
                  <a:pt x="366228" y="97624"/>
                </a:lnTo>
                <a:lnTo>
                  <a:pt x="372647" y="103994"/>
                </a:lnTo>
                <a:lnTo>
                  <a:pt x="379922" y="107179"/>
                </a:lnTo>
                <a:lnTo>
                  <a:pt x="393710" y="107179"/>
                </a:lnTo>
                <a:lnTo>
                  <a:pt x="398429" y="106169"/>
                </a:lnTo>
                <a:lnTo>
                  <a:pt x="402209" y="104149"/>
                </a:lnTo>
                <a:lnTo>
                  <a:pt x="405989" y="102128"/>
                </a:lnTo>
                <a:lnTo>
                  <a:pt x="408948" y="99406"/>
                </a:lnTo>
                <a:lnTo>
                  <a:pt x="411089" y="95984"/>
                </a:lnTo>
                <a:lnTo>
                  <a:pt x="411089" y="135204"/>
                </a:lnTo>
                <a:lnTo>
                  <a:pt x="423997" y="135204"/>
                </a:lnTo>
                <a:lnTo>
                  <a:pt x="423997" y="28381"/>
                </a:lnTo>
                <a:lnTo>
                  <a:pt x="411802" y="28381"/>
                </a:lnTo>
                <a:lnTo>
                  <a:pt x="411802" y="39006"/>
                </a:lnTo>
                <a:lnTo>
                  <a:pt x="409615" y="35679"/>
                </a:lnTo>
                <a:lnTo>
                  <a:pt x="407332" y="33159"/>
                </a:lnTo>
                <a:lnTo>
                  <a:pt x="404955" y="31448"/>
                </a:lnTo>
                <a:lnTo>
                  <a:pt x="400628" y="28262"/>
                </a:lnTo>
                <a:lnTo>
                  <a:pt x="395303" y="26670"/>
                </a:lnTo>
                <a:lnTo>
                  <a:pt x="388158" y="26680"/>
                </a:lnTo>
                <a:lnTo>
                  <a:pt x="390263" y="38008"/>
                </a:lnTo>
                <a:lnTo>
                  <a:pt x="399011" y="38008"/>
                </a:lnTo>
                <a:lnTo>
                  <a:pt x="405122" y="41788"/>
                </a:lnTo>
                <a:lnTo>
                  <a:pt x="408592" y="49346"/>
                </a:lnTo>
                <a:lnTo>
                  <a:pt x="410637" y="53768"/>
                </a:lnTo>
                <a:lnTo>
                  <a:pt x="411660" y="59282"/>
                </a:lnTo>
                <a:lnTo>
                  <a:pt x="411660" y="73069"/>
                </a:lnTo>
                <a:lnTo>
                  <a:pt x="410731" y="78964"/>
                </a:lnTo>
                <a:lnTo>
                  <a:pt x="408878" y="83575"/>
                </a:lnTo>
                <a:lnTo>
                  <a:pt x="405501" y="91943"/>
                </a:lnTo>
                <a:lnTo>
                  <a:pt x="399345" y="96126"/>
                </a:lnTo>
                <a:lnTo>
                  <a:pt x="381942" y="96126"/>
                </a:lnTo>
                <a:lnTo>
                  <a:pt x="376070" y="92157"/>
                </a:lnTo>
                <a:lnTo>
                  <a:pt x="372789" y="84217"/>
                </a:lnTo>
                <a:lnTo>
                  <a:pt x="370935" y="79748"/>
                </a:lnTo>
                <a:lnTo>
                  <a:pt x="370008" y="74210"/>
                </a:lnTo>
                <a:lnTo>
                  <a:pt x="370008" y="57523"/>
                </a:lnTo>
                <a:close/>
              </a:path>
              <a:path w="667080" h="136060">
                <a:moveTo>
                  <a:pt x="14192" y="12194"/>
                </a:moveTo>
                <a:lnTo>
                  <a:pt x="53704" y="12194"/>
                </a:lnTo>
                <a:lnTo>
                  <a:pt x="57579" y="12907"/>
                </a:lnTo>
                <a:lnTo>
                  <a:pt x="60479" y="14333"/>
                </a:lnTo>
                <a:lnTo>
                  <a:pt x="65899" y="17043"/>
                </a:lnTo>
                <a:lnTo>
                  <a:pt x="68609" y="22130"/>
                </a:lnTo>
                <a:lnTo>
                  <a:pt x="72912" y="50844"/>
                </a:lnTo>
                <a:lnTo>
                  <a:pt x="76538" y="47635"/>
                </a:lnTo>
                <a:lnTo>
                  <a:pt x="79129" y="43642"/>
                </a:lnTo>
                <a:lnTo>
                  <a:pt x="81720" y="39648"/>
                </a:lnTo>
                <a:lnTo>
                  <a:pt x="83017" y="34514"/>
                </a:lnTo>
                <a:lnTo>
                  <a:pt x="83017" y="28238"/>
                </a:lnTo>
                <a:lnTo>
                  <a:pt x="82809" y="24122"/>
                </a:lnTo>
                <a:lnTo>
                  <a:pt x="78399" y="11605"/>
                </a:lnTo>
                <a:lnTo>
                  <a:pt x="68253" y="3494"/>
                </a:lnTo>
                <a:lnTo>
                  <a:pt x="63070" y="1164"/>
                </a:lnTo>
                <a:lnTo>
                  <a:pt x="56485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9829"/>
                </a:lnTo>
                <a:lnTo>
                  <a:pt x="52301" y="59829"/>
                </a:lnTo>
                <a:lnTo>
                  <a:pt x="56556" y="60471"/>
                </a:lnTo>
                <a:lnTo>
                  <a:pt x="59267" y="61754"/>
                </a:lnTo>
                <a:lnTo>
                  <a:pt x="64021" y="64084"/>
                </a:lnTo>
                <a:lnTo>
                  <a:pt x="62797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2" y="47991"/>
                </a:lnTo>
                <a:lnTo>
                  <a:pt x="14192" y="12194"/>
                </a:lnTo>
                <a:close/>
              </a:path>
              <a:path w="667080" h="136060">
                <a:moveTo>
                  <a:pt x="67944" y="97077"/>
                </a:moveTo>
                <a:lnTo>
                  <a:pt x="68182" y="99834"/>
                </a:lnTo>
                <a:lnTo>
                  <a:pt x="68467" y="101260"/>
                </a:lnTo>
                <a:lnTo>
                  <a:pt x="69608" y="104755"/>
                </a:lnTo>
                <a:lnTo>
                  <a:pt x="87010" y="104755"/>
                </a:lnTo>
                <a:lnTo>
                  <a:pt x="87010" y="102401"/>
                </a:lnTo>
                <a:lnTo>
                  <a:pt x="83301" y="99311"/>
                </a:lnTo>
                <a:lnTo>
                  <a:pt x="82445" y="95983"/>
                </a:lnTo>
                <a:lnTo>
                  <a:pt x="81923" y="94034"/>
                </a:lnTo>
                <a:lnTo>
                  <a:pt x="81590" y="91063"/>
                </a:lnTo>
                <a:lnTo>
                  <a:pt x="81447" y="87070"/>
                </a:lnTo>
                <a:lnTo>
                  <a:pt x="80948" y="73021"/>
                </a:lnTo>
                <a:lnTo>
                  <a:pt x="80710" y="66936"/>
                </a:lnTo>
                <a:lnTo>
                  <a:pt x="79556" y="62539"/>
                </a:lnTo>
                <a:lnTo>
                  <a:pt x="77489" y="59829"/>
                </a:lnTo>
                <a:lnTo>
                  <a:pt x="75420" y="57119"/>
                </a:lnTo>
                <a:lnTo>
                  <a:pt x="72342" y="54932"/>
                </a:lnTo>
                <a:lnTo>
                  <a:pt x="68253" y="53268"/>
                </a:lnTo>
                <a:lnTo>
                  <a:pt x="72912" y="50844"/>
                </a:lnTo>
                <a:lnTo>
                  <a:pt x="68609" y="22130"/>
                </a:lnTo>
                <a:lnTo>
                  <a:pt x="68609" y="36534"/>
                </a:lnTo>
                <a:lnTo>
                  <a:pt x="66672" y="41336"/>
                </a:lnTo>
                <a:lnTo>
                  <a:pt x="62797" y="43998"/>
                </a:lnTo>
                <a:lnTo>
                  <a:pt x="64021" y="64084"/>
                </a:lnTo>
                <a:lnTo>
                  <a:pt x="66565" y="68672"/>
                </a:lnTo>
                <a:lnTo>
                  <a:pt x="66898" y="75517"/>
                </a:lnTo>
                <a:lnTo>
                  <a:pt x="67754" y="92988"/>
                </a:lnTo>
                <a:lnTo>
                  <a:pt x="67944" y="97077"/>
                </a:lnTo>
                <a:close/>
              </a:path>
              <a:path w="667080" h="136060">
                <a:moveTo>
                  <a:pt x="126307" y="39993"/>
                </a:moveTo>
                <a:lnTo>
                  <a:pt x="131252" y="37865"/>
                </a:lnTo>
                <a:lnTo>
                  <a:pt x="145374" y="37865"/>
                </a:lnTo>
                <a:lnTo>
                  <a:pt x="151246" y="40956"/>
                </a:lnTo>
                <a:lnTo>
                  <a:pt x="154764" y="47136"/>
                </a:lnTo>
                <a:lnTo>
                  <a:pt x="156665" y="50464"/>
                </a:lnTo>
                <a:lnTo>
                  <a:pt x="157878" y="54909"/>
                </a:lnTo>
                <a:lnTo>
                  <a:pt x="158401" y="60471"/>
                </a:lnTo>
                <a:lnTo>
                  <a:pt x="115966" y="60471"/>
                </a:lnTo>
                <a:lnTo>
                  <a:pt x="116204" y="53910"/>
                </a:lnTo>
                <a:lnTo>
                  <a:pt x="111829" y="38151"/>
                </a:lnTo>
                <a:lnTo>
                  <a:pt x="108335" y="42859"/>
                </a:lnTo>
                <a:lnTo>
                  <a:pt x="103467" y="54320"/>
                </a:lnTo>
                <a:lnTo>
                  <a:pt x="101845" y="68030"/>
                </a:lnTo>
                <a:lnTo>
                  <a:pt x="102140" y="74236"/>
                </a:lnTo>
                <a:lnTo>
                  <a:pt x="105253" y="87084"/>
                </a:lnTo>
                <a:lnTo>
                  <a:pt x="111758" y="97089"/>
                </a:lnTo>
                <a:lnTo>
                  <a:pt x="123178" y="105047"/>
                </a:lnTo>
                <a:lnTo>
                  <a:pt x="135935" y="107464"/>
                </a:lnTo>
                <a:lnTo>
                  <a:pt x="139834" y="107464"/>
                </a:lnTo>
                <a:lnTo>
                  <a:pt x="143329" y="107084"/>
                </a:lnTo>
                <a:lnTo>
                  <a:pt x="146420" y="106323"/>
                </a:lnTo>
                <a:lnTo>
                  <a:pt x="152173" y="104992"/>
                </a:lnTo>
                <a:lnTo>
                  <a:pt x="156999" y="102425"/>
                </a:lnTo>
                <a:lnTo>
                  <a:pt x="160898" y="98622"/>
                </a:lnTo>
                <a:lnTo>
                  <a:pt x="163227" y="96435"/>
                </a:lnTo>
                <a:lnTo>
                  <a:pt x="165331" y="93618"/>
                </a:lnTo>
                <a:lnTo>
                  <a:pt x="167209" y="90172"/>
                </a:lnTo>
                <a:lnTo>
                  <a:pt x="169088" y="86725"/>
                </a:lnTo>
                <a:lnTo>
                  <a:pt x="170193" y="83599"/>
                </a:lnTo>
                <a:lnTo>
                  <a:pt x="170526" y="80794"/>
                </a:lnTo>
                <a:lnTo>
                  <a:pt x="157902" y="80794"/>
                </a:lnTo>
                <a:lnTo>
                  <a:pt x="156951" y="84170"/>
                </a:lnTo>
                <a:lnTo>
                  <a:pt x="155335" y="87141"/>
                </a:lnTo>
                <a:lnTo>
                  <a:pt x="153052" y="89708"/>
                </a:lnTo>
                <a:lnTo>
                  <a:pt x="149059" y="94129"/>
                </a:lnTo>
                <a:lnTo>
                  <a:pt x="143710" y="96340"/>
                </a:lnTo>
                <a:lnTo>
                  <a:pt x="129826" y="96340"/>
                </a:lnTo>
                <a:lnTo>
                  <a:pt x="124524" y="93999"/>
                </a:lnTo>
                <a:lnTo>
                  <a:pt x="121101" y="89316"/>
                </a:lnTo>
                <a:lnTo>
                  <a:pt x="117677" y="84633"/>
                </a:lnTo>
                <a:lnTo>
                  <a:pt x="115847" y="78417"/>
                </a:lnTo>
                <a:lnTo>
                  <a:pt x="115609" y="70668"/>
                </a:lnTo>
                <a:lnTo>
                  <a:pt x="171595" y="70668"/>
                </a:lnTo>
                <a:lnTo>
                  <a:pt x="171595" y="62967"/>
                </a:lnTo>
                <a:lnTo>
                  <a:pt x="171215" y="57357"/>
                </a:lnTo>
                <a:lnTo>
                  <a:pt x="170455" y="53839"/>
                </a:lnTo>
                <a:lnTo>
                  <a:pt x="169599" y="48705"/>
                </a:lnTo>
                <a:lnTo>
                  <a:pt x="167887" y="44212"/>
                </a:lnTo>
                <a:lnTo>
                  <a:pt x="165320" y="40361"/>
                </a:lnTo>
                <a:lnTo>
                  <a:pt x="162657" y="36320"/>
                </a:lnTo>
                <a:lnTo>
                  <a:pt x="158782" y="33028"/>
                </a:lnTo>
                <a:lnTo>
                  <a:pt x="153694" y="30485"/>
                </a:lnTo>
                <a:lnTo>
                  <a:pt x="148607" y="27941"/>
                </a:lnTo>
                <a:lnTo>
                  <a:pt x="143353" y="26670"/>
                </a:lnTo>
                <a:lnTo>
                  <a:pt x="137933" y="26670"/>
                </a:lnTo>
                <a:lnTo>
                  <a:pt x="134483" y="26807"/>
                </a:lnTo>
                <a:lnTo>
                  <a:pt x="126307" y="39993"/>
                </a:lnTo>
                <a:close/>
              </a:path>
              <a:path w="667080" h="136060">
                <a:moveTo>
                  <a:pt x="116204" y="53910"/>
                </a:moveTo>
                <a:lnTo>
                  <a:pt x="118320" y="48503"/>
                </a:lnTo>
                <a:lnTo>
                  <a:pt x="122314" y="44248"/>
                </a:lnTo>
                <a:lnTo>
                  <a:pt x="126307" y="39993"/>
                </a:lnTo>
                <a:lnTo>
                  <a:pt x="134483" y="26807"/>
                </a:lnTo>
                <a:lnTo>
                  <a:pt x="121939" y="30202"/>
                </a:lnTo>
                <a:lnTo>
                  <a:pt x="111829" y="38151"/>
                </a:lnTo>
                <a:lnTo>
                  <a:pt x="116204" y="53910"/>
                </a:lnTo>
                <a:close/>
              </a:path>
              <a:path w="667080" h="136060">
                <a:moveTo>
                  <a:pt x="191683" y="0"/>
                </a:moveTo>
                <a:lnTo>
                  <a:pt x="191683" y="104755"/>
                </a:lnTo>
                <a:lnTo>
                  <a:pt x="204522" y="104755"/>
                </a:lnTo>
                <a:lnTo>
                  <a:pt x="204522" y="0"/>
                </a:lnTo>
                <a:lnTo>
                  <a:pt x="191683" y="0"/>
                </a:lnTo>
                <a:close/>
              </a:path>
              <a:path w="667080" h="136060">
                <a:moveTo>
                  <a:pt x="281262" y="92275"/>
                </a:moveTo>
                <a:lnTo>
                  <a:pt x="281262" y="56763"/>
                </a:lnTo>
                <a:lnTo>
                  <a:pt x="339103" y="56763"/>
                </a:lnTo>
                <a:lnTo>
                  <a:pt x="339103" y="44640"/>
                </a:lnTo>
                <a:lnTo>
                  <a:pt x="281262" y="44640"/>
                </a:lnTo>
                <a:lnTo>
                  <a:pt x="281262" y="12835"/>
                </a:lnTo>
                <a:lnTo>
                  <a:pt x="343810" y="12835"/>
                </a:lnTo>
                <a:lnTo>
                  <a:pt x="343810" y="0"/>
                </a:lnTo>
                <a:lnTo>
                  <a:pt x="267426" y="0"/>
                </a:lnTo>
                <a:lnTo>
                  <a:pt x="267426" y="104755"/>
                </a:lnTo>
                <a:lnTo>
                  <a:pt x="344879" y="104755"/>
                </a:lnTo>
                <a:lnTo>
                  <a:pt x="344879" y="92275"/>
                </a:lnTo>
                <a:lnTo>
                  <a:pt x="281262" y="92275"/>
                </a:lnTo>
                <a:close/>
              </a:path>
              <a:path w="667080" h="136060">
                <a:moveTo>
                  <a:pt x="388158" y="26680"/>
                </a:moveTo>
                <a:lnTo>
                  <a:pt x="375637" y="29783"/>
                </a:lnTo>
                <a:lnTo>
                  <a:pt x="370008" y="57523"/>
                </a:lnTo>
                <a:lnTo>
                  <a:pt x="371993" y="50071"/>
                </a:lnTo>
                <a:lnTo>
                  <a:pt x="375963" y="45246"/>
                </a:lnTo>
                <a:lnTo>
                  <a:pt x="379934" y="40421"/>
                </a:lnTo>
                <a:lnTo>
                  <a:pt x="384700" y="38008"/>
                </a:lnTo>
                <a:lnTo>
                  <a:pt x="390263" y="38008"/>
                </a:lnTo>
                <a:lnTo>
                  <a:pt x="388158" y="266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835523" y="5621730"/>
            <a:ext cx="0" cy="92431"/>
          </a:xfrm>
          <a:custGeom>
            <a:avLst/>
            <a:gdLst/>
            <a:ahLst/>
            <a:cxnLst/>
            <a:rect l="l" t="t" r="r" b="b"/>
            <a:pathLst>
              <a:path h="104755">
                <a:moveTo>
                  <a:pt x="0" y="0"/>
                </a:moveTo>
                <a:lnTo>
                  <a:pt x="0" y="104755"/>
                </a:lnTo>
              </a:path>
            </a:pathLst>
          </a:custGeom>
          <a:ln w="1410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8145128" y="5622390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653549" y="5750591"/>
            <a:ext cx="420183" cy="94885"/>
          </a:xfrm>
          <a:custGeom>
            <a:avLst/>
            <a:gdLst/>
            <a:ahLst/>
            <a:cxnLst/>
            <a:rect l="l" t="t" r="r" b="b"/>
            <a:pathLst>
              <a:path w="462201" h="107536">
                <a:moveTo>
                  <a:pt x="369130" y="98245"/>
                </a:moveTo>
                <a:lnTo>
                  <a:pt x="379602" y="105213"/>
                </a:lnTo>
                <a:lnTo>
                  <a:pt x="392902" y="107536"/>
                </a:lnTo>
                <a:lnTo>
                  <a:pt x="398830" y="107212"/>
                </a:lnTo>
                <a:lnTo>
                  <a:pt x="411541" y="103455"/>
                </a:lnTo>
                <a:lnTo>
                  <a:pt x="411624" y="86820"/>
                </a:lnTo>
                <a:lnTo>
                  <a:pt x="408462" y="93262"/>
                </a:lnTo>
                <a:lnTo>
                  <a:pt x="402625" y="96483"/>
                </a:lnTo>
                <a:lnTo>
                  <a:pt x="386364" y="96483"/>
                </a:lnTo>
                <a:lnTo>
                  <a:pt x="380706" y="93773"/>
                </a:lnTo>
                <a:lnTo>
                  <a:pt x="377139" y="88353"/>
                </a:lnTo>
                <a:lnTo>
                  <a:pt x="373574" y="82934"/>
                </a:lnTo>
                <a:lnTo>
                  <a:pt x="371791" y="76159"/>
                </a:lnTo>
                <a:lnTo>
                  <a:pt x="369130" y="98245"/>
                </a:lnTo>
                <a:close/>
              </a:path>
              <a:path w="462201" h="107536">
                <a:moveTo>
                  <a:pt x="211369" y="105967"/>
                </a:moveTo>
                <a:lnTo>
                  <a:pt x="214946" y="105872"/>
                </a:lnTo>
                <a:lnTo>
                  <a:pt x="218132" y="105492"/>
                </a:lnTo>
                <a:lnTo>
                  <a:pt x="221139" y="104755"/>
                </a:lnTo>
                <a:lnTo>
                  <a:pt x="221139" y="94629"/>
                </a:lnTo>
                <a:lnTo>
                  <a:pt x="217264" y="94843"/>
                </a:lnTo>
                <a:lnTo>
                  <a:pt x="214316" y="94843"/>
                </a:lnTo>
                <a:lnTo>
                  <a:pt x="211654" y="94058"/>
                </a:lnTo>
                <a:lnTo>
                  <a:pt x="208944" y="91372"/>
                </a:lnTo>
                <a:lnTo>
                  <a:pt x="208944" y="38864"/>
                </a:lnTo>
                <a:lnTo>
                  <a:pt x="221139" y="38864"/>
                </a:lnTo>
                <a:lnTo>
                  <a:pt x="221139" y="28381"/>
                </a:lnTo>
                <a:lnTo>
                  <a:pt x="208944" y="28381"/>
                </a:lnTo>
                <a:lnTo>
                  <a:pt x="208944" y="7059"/>
                </a:lnTo>
                <a:lnTo>
                  <a:pt x="195963" y="7059"/>
                </a:lnTo>
                <a:lnTo>
                  <a:pt x="195963" y="28381"/>
                </a:lnTo>
                <a:lnTo>
                  <a:pt x="185622" y="28381"/>
                </a:lnTo>
                <a:lnTo>
                  <a:pt x="185622" y="38864"/>
                </a:lnTo>
                <a:lnTo>
                  <a:pt x="195963" y="38864"/>
                </a:lnTo>
                <a:lnTo>
                  <a:pt x="195963" y="94320"/>
                </a:lnTo>
                <a:lnTo>
                  <a:pt x="197033" y="98301"/>
                </a:lnTo>
                <a:lnTo>
                  <a:pt x="199173" y="101367"/>
                </a:lnTo>
                <a:lnTo>
                  <a:pt x="201312" y="104434"/>
                </a:lnTo>
                <a:lnTo>
                  <a:pt x="205378" y="105967"/>
                </a:lnTo>
                <a:lnTo>
                  <a:pt x="211369" y="105967"/>
                </a:lnTo>
                <a:close/>
              </a:path>
              <a:path w="462201" h="107536">
                <a:moveTo>
                  <a:pt x="13194" y="16401"/>
                </a:moveTo>
                <a:lnTo>
                  <a:pt x="43291" y="104755"/>
                </a:lnTo>
                <a:lnTo>
                  <a:pt x="57341" y="104755"/>
                </a:lnTo>
                <a:lnTo>
                  <a:pt x="87224" y="16401"/>
                </a:lnTo>
                <a:lnTo>
                  <a:pt x="87081" y="32303"/>
                </a:lnTo>
                <a:lnTo>
                  <a:pt x="86939" y="40789"/>
                </a:lnTo>
                <a:lnTo>
                  <a:pt x="86939" y="104755"/>
                </a:lnTo>
                <a:lnTo>
                  <a:pt x="100418" y="104755"/>
                </a:lnTo>
                <a:lnTo>
                  <a:pt x="100418" y="0"/>
                </a:lnTo>
                <a:lnTo>
                  <a:pt x="80305" y="0"/>
                </a:lnTo>
                <a:lnTo>
                  <a:pt x="50423" y="88567"/>
                </a:lnTo>
                <a:lnTo>
                  <a:pt x="20326" y="0"/>
                </a:lnTo>
                <a:lnTo>
                  <a:pt x="0" y="0"/>
                </a:lnTo>
                <a:lnTo>
                  <a:pt x="0" y="104755"/>
                </a:lnTo>
                <a:lnTo>
                  <a:pt x="13550" y="104755"/>
                </a:lnTo>
                <a:lnTo>
                  <a:pt x="13372" y="31340"/>
                </a:lnTo>
                <a:lnTo>
                  <a:pt x="13194" y="22177"/>
                </a:lnTo>
                <a:lnTo>
                  <a:pt x="13194" y="16401"/>
                </a:lnTo>
                <a:close/>
              </a:path>
              <a:path w="462201" h="107536">
                <a:moveTo>
                  <a:pt x="120079" y="0"/>
                </a:moveTo>
                <a:lnTo>
                  <a:pt x="120079" y="104755"/>
                </a:lnTo>
                <a:lnTo>
                  <a:pt x="132417" y="104755"/>
                </a:lnTo>
                <a:lnTo>
                  <a:pt x="132417" y="76088"/>
                </a:lnTo>
                <a:lnTo>
                  <a:pt x="143187" y="66247"/>
                </a:lnTo>
                <a:lnTo>
                  <a:pt x="167007" y="104755"/>
                </a:lnTo>
                <a:lnTo>
                  <a:pt x="183411" y="104755"/>
                </a:lnTo>
                <a:lnTo>
                  <a:pt x="152529" y="56977"/>
                </a:lnTo>
                <a:lnTo>
                  <a:pt x="181771" y="28381"/>
                </a:lnTo>
                <a:lnTo>
                  <a:pt x="165367" y="28381"/>
                </a:lnTo>
                <a:lnTo>
                  <a:pt x="132417" y="60827"/>
                </a:lnTo>
                <a:lnTo>
                  <a:pt x="132417" y="0"/>
                </a:lnTo>
                <a:lnTo>
                  <a:pt x="120079" y="0"/>
                </a:lnTo>
                <a:close/>
              </a:path>
              <a:path w="462201" h="107536">
                <a:moveTo>
                  <a:pt x="352154" y="0"/>
                </a:moveTo>
                <a:lnTo>
                  <a:pt x="336250" y="0"/>
                </a:lnTo>
                <a:lnTo>
                  <a:pt x="306510" y="89209"/>
                </a:lnTo>
                <a:lnTo>
                  <a:pt x="276412" y="0"/>
                </a:lnTo>
                <a:lnTo>
                  <a:pt x="260722" y="0"/>
                </a:lnTo>
                <a:lnTo>
                  <a:pt x="298878" y="104755"/>
                </a:lnTo>
                <a:lnTo>
                  <a:pt x="313926" y="104755"/>
                </a:lnTo>
                <a:lnTo>
                  <a:pt x="352154" y="0"/>
                </a:lnTo>
                <a:close/>
              </a:path>
              <a:path w="462201" h="107536">
                <a:moveTo>
                  <a:pt x="420787" y="95484"/>
                </a:moveTo>
                <a:lnTo>
                  <a:pt x="424047" y="90362"/>
                </a:lnTo>
                <a:lnTo>
                  <a:pt x="428343" y="78686"/>
                </a:lnTo>
                <a:lnTo>
                  <a:pt x="429774" y="64963"/>
                </a:lnTo>
                <a:lnTo>
                  <a:pt x="429471" y="58645"/>
                </a:lnTo>
                <a:lnTo>
                  <a:pt x="426269" y="45741"/>
                </a:lnTo>
                <a:lnTo>
                  <a:pt x="419575" y="36011"/>
                </a:lnTo>
                <a:lnTo>
                  <a:pt x="407567" y="28375"/>
                </a:lnTo>
                <a:lnTo>
                  <a:pt x="394614" y="26171"/>
                </a:lnTo>
                <a:lnTo>
                  <a:pt x="390993" y="26315"/>
                </a:lnTo>
                <a:lnTo>
                  <a:pt x="378360" y="29701"/>
                </a:lnTo>
                <a:lnTo>
                  <a:pt x="368368" y="37580"/>
                </a:lnTo>
                <a:lnTo>
                  <a:pt x="364683" y="42738"/>
                </a:lnTo>
                <a:lnTo>
                  <a:pt x="360119" y="54269"/>
                </a:lnTo>
                <a:lnTo>
                  <a:pt x="358597" y="68244"/>
                </a:lnTo>
                <a:lnTo>
                  <a:pt x="358823" y="73673"/>
                </a:lnTo>
                <a:lnTo>
                  <a:pt x="361695" y="86575"/>
                </a:lnTo>
                <a:lnTo>
                  <a:pt x="367869" y="96875"/>
                </a:lnTo>
                <a:lnTo>
                  <a:pt x="369130" y="98245"/>
                </a:lnTo>
                <a:lnTo>
                  <a:pt x="371791" y="76159"/>
                </a:lnTo>
                <a:lnTo>
                  <a:pt x="371791" y="59568"/>
                </a:lnTo>
                <a:lnTo>
                  <a:pt x="373574" y="52342"/>
                </a:lnTo>
                <a:lnTo>
                  <a:pt x="377139" y="46351"/>
                </a:lnTo>
                <a:lnTo>
                  <a:pt x="380706" y="40361"/>
                </a:lnTo>
                <a:lnTo>
                  <a:pt x="386412" y="37366"/>
                </a:lnTo>
                <a:lnTo>
                  <a:pt x="403100" y="37366"/>
                </a:lnTo>
                <a:lnTo>
                  <a:pt x="409329" y="40884"/>
                </a:lnTo>
                <a:lnTo>
                  <a:pt x="412943" y="47920"/>
                </a:lnTo>
                <a:lnTo>
                  <a:pt x="415225" y="52389"/>
                </a:lnTo>
                <a:lnTo>
                  <a:pt x="416366" y="58189"/>
                </a:lnTo>
                <a:lnTo>
                  <a:pt x="416366" y="73212"/>
                </a:lnTo>
                <a:lnTo>
                  <a:pt x="414785" y="80378"/>
                </a:lnTo>
                <a:lnTo>
                  <a:pt x="411624" y="86820"/>
                </a:lnTo>
                <a:lnTo>
                  <a:pt x="411541" y="103455"/>
                </a:lnTo>
                <a:lnTo>
                  <a:pt x="420787" y="95484"/>
                </a:lnTo>
                <a:close/>
              </a:path>
              <a:path w="462201" h="107536">
                <a:moveTo>
                  <a:pt x="449363" y="0"/>
                </a:moveTo>
                <a:lnTo>
                  <a:pt x="449363" y="104755"/>
                </a:lnTo>
                <a:lnTo>
                  <a:pt x="462201" y="104755"/>
                </a:lnTo>
                <a:lnTo>
                  <a:pt x="462201" y="0"/>
                </a:lnTo>
                <a:lnTo>
                  <a:pt x="44936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858152" y="5913684"/>
            <a:ext cx="64186" cy="90417"/>
          </a:xfrm>
          <a:custGeom>
            <a:avLst/>
            <a:gdLst/>
            <a:ahLst/>
            <a:cxnLst/>
            <a:rect l="l" t="t" r="r" b="b"/>
            <a:pathLst>
              <a:path w="70605" h="102473">
                <a:moveTo>
                  <a:pt x="14333" y="90350"/>
                </a:moveTo>
                <a:lnTo>
                  <a:pt x="15570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7"/>
                </a:lnTo>
                <a:lnTo>
                  <a:pt x="29644" y="71809"/>
                </a:lnTo>
                <a:lnTo>
                  <a:pt x="34304" y="69242"/>
                </a:lnTo>
                <a:lnTo>
                  <a:pt x="44074" y="63822"/>
                </a:lnTo>
                <a:lnTo>
                  <a:pt x="52681" y="59021"/>
                </a:lnTo>
                <a:lnTo>
                  <a:pt x="58648" y="54932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5" y="38769"/>
                </a:lnTo>
                <a:lnTo>
                  <a:pt x="70605" y="22843"/>
                </a:lnTo>
                <a:lnTo>
                  <a:pt x="67907" y="15807"/>
                </a:lnTo>
                <a:lnTo>
                  <a:pt x="62510" y="9484"/>
                </a:lnTo>
                <a:lnTo>
                  <a:pt x="51133" y="2047"/>
                </a:lnTo>
                <a:lnTo>
                  <a:pt x="36871" y="0"/>
                </a:lnTo>
                <a:lnTo>
                  <a:pt x="27843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6" y="36582"/>
                </a:lnTo>
                <a:lnTo>
                  <a:pt x="15737" y="30259"/>
                </a:lnTo>
                <a:lnTo>
                  <a:pt x="16735" y="25315"/>
                </a:lnTo>
                <a:lnTo>
                  <a:pt x="18542" y="21749"/>
                </a:lnTo>
                <a:lnTo>
                  <a:pt x="21917" y="15094"/>
                </a:lnTo>
                <a:lnTo>
                  <a:pt x="28003" y="11766"/>
                </a:lnTo>
                <a:lnTo>
                  <a:pt x="42743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1"/>
                </a:lnTo>
                <a:lnTo>
                  <a:pt x="48092" y="47231"/>
                </a:lnTo>
                <a:lnTo>
                  <a:pt x="43789" y="50273"/>
                </a:lnTo>
                <a:lnTo>
                  <a:pt x="37656" y="53839"/>
                </a:lnTo>
                <a:lnTo>
                  <a:pt x="23962" y="61754"/>
                </a:lnTo>
                <a:lnTo>
                  <a:pt x="23697" y="61909"/>
                </a:lnTo>
                <a:lnTo>
                  <a:pt x="12364" y="70273"/>
                </a:lnTo>
                <a:lnTo>
                  <a:pt x="5455" y="79511"/>
                </a:lnTo>
                <a:lnTo>
                  <a:pt x="2293" y="86024"/>
                </a:lnTo>
                <a:lnTo>
                  <a:pt x="474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3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961565" y="5913746"/>
            <a:ext cx="34795" cy="42220"/>
          </a:xfrm>
          <a:custGeom>
            <a:avLst/>
            <a:gdLst/>
            <a:ahLst/>
            <a:cxnLst/>
            <a:rect l="l" t="t" r="r" b="b"/>
            <a:pathLst>
              <a:path w="38274" h="47849">
                <a:moveTo>
                  <a:pt x="24367" y="2579"/>
                </a:moveTo>
                <a:lnTo>
                  <a:pt x="16688" y="0"/>
                </a:lnTo>
                <a:lnTo>
                  <a:pt x="6894" y="0"/>
                </a:lnTo>
                <a:lnTo>
                  <a:pt x="0" y="11766"/>
                </a:lnTo>
                <a:lnTo>
                  <a:pt x="12409" y="11766"/>
                </a:lnTo>
                <a:lnTo>
                  <a:pt x="17045" y="13358"/>
                </a:lnTo>
                <a:lnTo>
                  <a:pt x="20088" y="16544"/>
                </a:lnTo>
                <a:lnTo>
                  <a:pt x="23131" y="19729"/>
                </a:lnTo>
                <a:lnTo>
                  <a:pt x="24652" y="23223"/>
                </a:lnTo>
                <a:lnTo>
                  <a:pt x="25008" y="47849"/>
                </a:lnTo>
                <a:lnTo>
                  <a:pt x="28813" y="45710"/>
                </a:lnTo>
                <a:lnTo>
                  <a:pt x="31618" y="43523"/>
                </a:lnTo>
                <a:lnTo>
                  <a:pt x="33425" y="41288"/>
                </a:lnTo>
                <a:lnTo>
                  <a:pt x="36657" y="37342"/>
                </a:lnTo>
                <a:lnTo>
                  <a:pt x="38274" y="32184"/>
                </a:lnTo>
                <a:lnTo>
                  <a:pt x="38274" y="18920"/>
                </a:lnTo>
                <a:lnTo>
                  <a:pt x="35493" y="12895"/>
                </a:lnTo>
                <a:lnTo>
                  <a:pt x="29930" y="7737"/>
                </a:lnTo>
                <a:lnTo>
                  <a:pt x="24367" y="2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945879" y="5983756"/>
            <a:ext cx="36277" cy="22924"/>
          </a:xfrm>
          <a:custGeom>
            <a:avLst/>
            <a:gdLst/>
            <a:ahLst/>
            <a:cxnLst/>
            <a:rect l="l" t="t" r="r" b="b"/>
            <a:pathLst>
              <a:path w="39905" h="25980">
                <a:moveTo>
                  <a:pt x="39447" y="9472"/>
                </a:moveTo>
                <a:lnTo>
                  <a:pt x="35525" y="12681"/>
                </a:lnTo>
                <a:lnTo>
                  <a:pt x="30592" y="14285"/>
                </a:lnTo>
                <a:lnTo>
                  <a:pt x="17231" y="14285"/>
                </a:lnTo>
                <a:lnTo>
                  <a:pt x="11752" y="12348"/>
                </a:lnTo>
                <a:lnTo>
                  <a:pt x="8209" y="8474"/>
                </a:lnTo>
                <a:lnTo>
                  <a:pt x="4667" y="4599"/>
                </a:lnTo>
                <a:lnTo>
                  <a:pt x="2896" y="0"/>
                </a:lnTo>
                <a:lnTo>
                  <a:pt x="0" y="18533"/>
                </a:lnTo>
                <a:lnTo>
                  <a:pt x="11123" y="24118"/>
                </a:lnTo>
                <a:lnTo>
                  <a:pt x="24364" y="25980"/>
                </a:lnTo>
                <a:lnTo>
                  <a:pt x="26594" y="25936"/>
                </a:lnTo>
                <a:lnTo>
                  <a:pt x="39905" y="23304"/>
                </a:lnTo>
                <a:lnTo>
                  <a:pt x="39447" y="94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935738" y="5913746"/>
            <a:ext cx="63798" cy="90573"/>
          </a:xfrm>
          <a:custGeom>
            <a:avLst/>
            <a:gdLst/>
            <a:ahLst/>
            <a:cxnLst/>
            <a:rect l="l" t="t" r="r" b="b"/>
            <a:pathLst>
              <a:path w="70178" h="102649">
                <a:moveTo>
                  <a:pt x="14050" y="67840"/>
                </a:moveTo>
                <a:lnTo>
                  <a:pt x="15987" y="63002"/>
                </a:lnTo>
                <a:lnTo>
                  <a:pt x="19862" y="59508"/>
                </a:lnTo>
                <a:lnTo>
                  <a:pt x="23736" y="56014"/>
                </a:lnTo>
                <a:lnTo>
                  <a:pt x="28742" y="54267"/>
                </a:lnTo>
                <a:lnTo>
                  <a:pt x="41199" y="54267"/>
                </a:lnTo>
                <a:lnTo>
                  <a:pt x="46381" y="55978"/>
                </a:lnTo>
                <a:lnTo>
                  <a:pt x="50423" y="59401"/>
                </a:lnTo>
                <a:lnTo>
                  <a:pt x="54464" y="62824"/>
                </a:lnTo>
                <a:lnTo>
                  <a:pt x="56485" y="67840"/>
                </a:lnTo>
                <a:lnTo>
                  <a:pt x="56485" y="80818"/>
                </a:lnTo>
                <a:lnTo>
                  <a:pt x="54524" y="85608"/>
                </a:lnTo>
                <a:lnTo>
                  <a:pt x="50600" y="88817"/>
                </a:lnTo>
                <a:lnTo>
                  <a:pt x="51059" y="102649"/>
                </a:lnTo>
                <a:lnTo>
                  <a:pt x="61121" y="95948"/>
                </a:lnTo>
                <a:lnTo>
                  <a:pt x="67159" y="89696"/>
                </a:lnTo>
                <a:lnTo>
                  <a:pt x="70178" y="82078"/>
                </a:lnTo>
                <a:lnTo>
                  <a:pt x="70178" y="65486"/>
                </a:lnTo>
                <a:lnTo>
                  <a:pt x="67920" y="59306"/>
                </a:lnTo>
                <a:lnTo>
                  <a:pt x="63403" y="54552"/>
                </a:lnTo>
                <a:lnTo>
                  <a:pt x="60978" y="52032"/>
                </a:lnTo>
                <a:lnTo>
                  <a:pt x="57650" y="49798"/>
                </a:lnTo>
                <a:lnTo>
                  <a:pt x="53418" y="47849"/>
                </a:lnTo>
                <a:lnTo>
                  <a:pt x="53061" y="23223"/>
                </a:lnTo>
                <a:lnTo>
                  <a:pt x="53061" y="31400"/>
                </a:lnTo>
                <a:lnTo>
                  <a:pt x="51468" y="35167"/>
                </a:lnTo>
                <a:lnTo>
                  <a:pt x="48283" y="38329"/>
                </a:lnTo>
                <a:lnTo>
                  <a:pt x="45098" y="41490"/>
                </a:lnTo>
                <a:lnTo>
                  <a:pt x="40675" y="43071"/>
                </a:lnTo>
                <a:lnTo>
                  <a:pt x="30167" y="43071"/>
                </a:lnTo>
                <a:lnTo>
                  <a:pt x="25960" y="41716"/>
                </a:lnTo>
                <a:lnTo>
                  <a:pt x="22394" y="39006"/>
                </a:lnTo>
                <a:lnTo>
                  <a:pt x="18828" y="36297"/>
                </a:lnTo>
                <a:lnTo>
                  <a:pt x="17045" y="32541"/>
                </a:lnTo>
                <a:lnTo>
                  <a:pt x="17045" y="23461"/>
                </a:lnTo>
                <a:lnTo>
                  <a:pt x="18424" y="19729"/>
                </a:lnTo>
                <a:lnTo>
                  <a:pt x="21182" y="16544"/>
                </a:lnTo>
                <a:lnTo>
                  <a:pt x="23939" y="13358"/>
                </a:lnTo>
                <a:lnTo>
                  <a:pt x="28409" y="11766"/>
                </a:lnTo>
                <a:lnTo>
                  <a:pt x="35303" y="0"/>
                </a:lnTo>
                <a:lnTo>
                  <a:pt x="25175" y="0"/>
                </a:lnTo>
                <a:lnTo>
                  <a:pt x="17354" y="2733"/>
                </a:lnTo>
                <a:lnTo>
                  <a:pt x="11838" y="8200"/>
                </a:lnTo>
                <a:lnTo>
                  <a:pt x="6323" y="13667"/>
                </a:lnTo>
                <a:lnTo>
                  <a:pt x="3566" y="20204"/>
                </a:lnTo>
                <a:lnTo>
                  <a:pt x="3566" y="33896"/>
                </a:lnTo>
                <a:lnTo>
                  <a:pt x="5444" y="38840"/>
                </a:lnTo>
                <a:lnTo>
                  <a:pt x="9199" y="42643"/>
                </a:lnTo>
                <a:lnTo>
                  <a:pt x="11197" y="44687"/>
                </a:lnTo>
                <a:lnTo>
                  <a:pt x="13978" y="46470"/>
                </a:lnTo>
                <a:lnTo>
                  <a:pt x="17544" y="47991"/>
                </a:lnTo>
                <a:lnTo>
                  <a:pt x="11743" y="50321"/>
                </a:lnTo>
                <a:lnTo>
                  <a:pt x="7369" y="53684"/>
                </a:lnTo>
                <a:lnTo>
                  <a:pt x="4421" y="58082"/>
                </a:lnTo>
                <a:lnTo>
                  <a:pt x="1473" y="62479"/>
                </a:lnTo>
                <a:lnTo>
                  <a:pt x="0" y="67697"/>
                </a:lnTo>
                <a:lnTo>
                  <a:pt x="1" y="74043"/>
                </a:lnTo>
                <a:lnTo>
                  <a:pt x="2628" y="87428"/>
                </a:lnTo>
                <a:lnTo>
                  <a:pt x="10305" y="97231"/>
                </a:lnTo>
                <a:lnTo>
                  <a:pt x="11153" y="97878"/>
                </a:lnTo>
                <a:lnTo>
                  <a:pt x="14050" y="79344"/>
                </a:lnTo>
                <a:lnTo>
                  <a:pt x="14050" y="678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756056" y="5914375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60" y="12895"/>
                </a:lnTo>
                <a:lnTo>
                  <a:pt x="19399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832152" y="5997242"/>
            <a:ext cx="13550" cy="0"/>
          </a:xfrm>
          <a:custGeom>
            <a:avLst/>
            <a:gdLst/>
            <a:ahLst/>
            <a:cxnLst/>
            <a:rect l="l" t="t" r="r" b="b"/>
            <a:pathLst>
              <a:path w="14905">
                <a:moveTo>
                  <a:pt x="0" y="0"/>
                </a:moveTo>
                <a:lnTo>
                  <a:pt x="14905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559061" y="3711889"/>
            <a:ext cx="64706" cy="68191"/>
          </a:xfrm>
          <a:custGeom>
            <a:avLst/>
            <a:gdLst/>
            <a:ahLst/>
            <a:cxnLst/>
            <a:rect l="l" t="t" r="r" b="b"/>
            <a:pathLst>
              <a:path w="71177" h="77283">
                <a:moveTo>
                  <a:pt x="62191" y="69313"/>
                </a:moveTo>
                <a:lnTo>
                  <a:pt x="65450" y="64192"/>
                </a:lnTo>
                <a:lnTo>
                  <a:pt x="69745" y="52515"/>
                </a:lnTo>
                <a:lnTo>
                  <a:pt x="71177" y="38793"/>
                </a:lnTo>
                <a:lnTo>
                  <a:pt x="70873" y="32474"/>
                </a:lnTo>
                <a:lnTo>
                  <a:pt x="67672" y="19570"/>
                </a:lnTo>
                <a:lnTo>
                  <a:pt x="60978" y="9840"/>
                </a:lnTo>
                <a:lnTo>
                  <a:pt x="48969" y="2204"/>
                </a:lnTo>
                <a:lnTo>
                  <a:pt x="36016" y="0"/>
                </a:lnTo>
                <a:lnTo>
                  <a:pt x="32395" y="144"/>
                </a:lnTo>
                <a:lnTo>
                  <a:pt x="19762" y="3530"/>
                </a:lnTo>
                <a:lnTo>
                  <a:pt x="9770" y="11409"/>
                </a:lnTo>
                <a:lnTo>
                  <a:pt x="6086" y="16567"/>
                </a:lnTo>
                <a:lnTo>
                  <a:pt x="1521" y="28098"/>
                </a:lnTo>
                <a:lnTo>
                  <a:pt x="0" y="42073"/>
                </a:lnTo>
                <a:lnTo>
                  <a:pt x="225" y="47502"/>
                </a:lnTo>
                <a:lnTo>
                  <a:pt x="3097" y="60405"/>
                </a:lnTo>
                <a:lnTo>
                  <a:pt x="9271" y="70704"/>
                </a:lnTo>
                <a:lnTo>
                  <a:pt x="10533" y="72074"/>
                </a:lnTo>
                <a:lnTo>
                  <a:pt x="13194" y="49988"/>
                </a:lnTo>
                <a:lnTo>
                  <a:pt x="13194" y="33397"/>
                </a:lnTo>
                <a:lnTo>
                  <a:pt x="14977" y="26170"/>
                </a:lnTo>
                <a:lnTo>
                  <a:pt x="18542" y="20180"/>
                </a:lnTo>
                <a:lnTo>
                  <a:pt x="22109" y="14190"/>
                </a:lnTo>
                <a:lnTo>
                  <a:pt x="27814" y="11195"/>
                </a:lnTo>
                <a:lnTo>
                  <a:pt x="44503" y="11195"/>
                </a:lnTo>
                <a:lnTo>
                  <a:pt x="50732" y="14713"/>
                </a:lnTo>
                <a:lnTo>
                  <a:pt x="54346" y="21749"/>
                </a:lnTo>
                <a:lnTo>
                  <a:pt x="56628" y="26218"/>
                </a:lnTo>
                <a:lnTo>
                  <a:pt x="57769" y="32018"/>
                </a:lnTo>
                <a:lnTo>
                  <a:pt x="57769" y="47041"/>
                </a:lnTo>
                <a:lnTo>
                  <a:pt x="56188" y="54208"/>
                </a:lnTo>
                <a:lnTo>
                  <a:pt x="53026" y="60649"/>
                </a:lnTo>
                <a:lnTo>
                  <a:pt x="52944" y="77283"/>
                </a:lnTo>
                <a:lnTo>
                  <a:pt x="62191" y="693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651107" y="3758283"/>
            <a:ext cx="11194" cy="21371"/>
          </a:xfrm>
          <a:custGeom>
            <a:avLst/>
            <a:gdLst/>
            <a:ahLst/>
            <a:cxnLst/>
            <a:rect l="l" t="t" r="r" b="b"/>
            <a:pathLst>
              <a:path w="12313" h="24221">
                <a:moveTo>
                  <a:pt x="6014" y="12883"/>
                </a:moveTo>
                <a:lnTo>
                  <a:pt x="2638" y="4468"/>
                </a:lnTo>
                <a:lnTo>
                  <a:pt x="831" y="0"/>
                </a:lnTo>
                <a:lnTo>
                  <a:pt x="0" y="16235"/>
                </a:lnTo>
                <a:lnTo>
                  <a:pt x="2710" y="19895"/>
                </a:lnTo>
                <a:lnTo>
                  <a:pt x="5253" y="22558"/>
                </a:lnTo>
                <a:lnTo>
                  <a:pt x="7631" y="24221"/>
                </a:lnTo>
                <a:lnTo>
                  <a:pt x="12313" y="17091"/>
                </a:lnTo>
                <a:lnTo>
                  <a:pt x="6014" y="128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714819" y="3712329"/>
            <a:ext cx="63409" cy="71290"/>
          </a:xfrm>
          <a:custGeom>
            <a:avLst/>
            <a:gdLst/>
            <a:ahLst/>
            <a:cxnLst/>
            <a:rect l="l" t="t" r="r" b="b"/>
            <a:pathLst>
              <a:path w="69750" h="80795">
                <a:moveTo>
                  <a:pt x="24462" y="13323"/>
                </a:moveTo>
                <a:lnTo>
                  <a:pt x="29407" y="11195"/>
                </a:lnTo>
                <a:lnTo>
                  <a:pt x="43529" y="11195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0" y="23794"/>
                </a:lnTo>
                <a:lnTo>
                  <a:pt x="56033" y="28239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9" y="27240"/>
                </a:lnTo>
                <a:lnTo>
                  <a:pt x="9984" y="11481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0" y="80795"/>
                </a:lnTo>
                <a:lnTo>
                  <a:pt x="37989" y="80795"/>
                </a:lnTo>
                <a:lnTo>
                  <a:pt x="41484" y="80414"/>
                </a:lnTo>
                <a:lnTo>
                  <a:pt x="44574" y="79654"/>
                </a:lnTo>
                <a:lnTo>
                  <a:pt x="50328" y="78323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9"/>
                </a:lnTo>
                <a:lnTo>
                  <a:pt x="65364" y="63502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5"/>
                </a:lnTo>
                <a:lnTo>
                  <a:pt x="56057" y="54125"/>
                </a:lnTo>
                <a:lnTo>
                  <a:pt x="55105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9"/>
                </a:lnTo>
                <a:lnTo>
                  <a:pt x="19256" y="62646"/>
                </a:lnTo>
                <a:lnTo>
                  <a:pt x="15832" y="57963"/>
                </a:lnTo>
                <a:lnTo>
                  <a:pt x="14002" y="51748"/>
                </a:lnTo>
                <a:lnTo>
                  <a:pt x="13763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5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723897" y="3712450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1"/>
                </a:lnTo>
                <a:lnTo>
                  <a:pt x="14477" y="13186"/>
                </a:lnTo>
                <a:lnTo>
                  <a:pt x="22653" y="0"/>
                </a:lnTo>
                <a:lnTo>
                  <a:pt x="10109" y="3394"/>
                </a:lnTo>
                <a:lnTo>
                  <a:pt x="0" y="11344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796491" y="3712329"/>
            <a:ext cx="33780" cy="68899"/>
          </a:xfrm>
          <a:custGeom>
            <a:avLst/>
            <a:gdLst/>
            <a:ahLst/>
            <a:cxnLst/>
            <a:rect l="l" t="t" r="r" b="b"/>
            <a:pathLst>
              <a:path w="37158" h="78085">
                <a:moveTo>
                  <a:pt x="0" y="1711"/>
                </a:moveTo>
                <a:lnTo>
                  <a:pt x="0" y="78085"/>
                </a:lnTo>
                <a:lnTo>
                  <a:pt x="12838" y="78085"/>
                </a:lnTo>
                <a:lnTo>
                  <a:pt x="12838" y="28738"/>
                </a:lnTo>
                <a:lnTo>
                  <a:pt x="14573" y="23948"/>
                </a:lnTo>
                <a:lnTo>
                  <a:pt x="18044" y="19789"/>
                </a:lnTo>
                <a:lnTo>
                  <a:pt x="21515" y="15629"/>
                </a:lnTo>
                <a:lnTo>
                  <a:pt x="26484" y="13549"/>
                </a:lnTo>
                <a:lnTo>
                  <a:pt x="34412" y="13573"/>
                </a:lnTo>
                <a:lnTo>
                  <a:pt x="37158" y="13905"/>
                </a:lnTo>
                <a:lnTo>
                  <a:pt x="37158" y="356"/>
                </a:lnTo>
                <a:lnTo>
                  <a:pt x="35779" y="214"/>
                </a:lnTo>
                <a:lnTo>
                  <a:pt x="33021" y="0"/>
                </a:lnTo>
                <a:lnTo>
                  <a:pt x="27934" y="0"/>
                </a:lnTo>
                <a:lnTo>
                  <a:pt x="23441" y="1842"/>
                </a:lnTo>
                <a:lnTo>
                  <a:pt x="19542" y="5526"/>
                </a:lnTo>
                <a:lnTo>
                  <a:pt x="15643" y="9211"/>
                </a:lnTo>
                <a:lnTo>
                  <a:pt x="13195" y="12337"/>
                </a:lnTo>
                <a:lnTo>
                  <a:pt x="12196" y="14904"/>
                </a:lnTo>
                <a:lnTo>
                  <a:pt x="12196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870060" y="3690748"/>
            <a:ext cx="61659" cy="84336"/>
          </a:xfrm>
          <a:custGeom>
            <a:avLst/>
            <a:gdLst/>
            <a:ahLst/>
            <a:cxnLst/>
            <a:rect l="l" t="t" r="r" b="b"/>
            <a:pathLst>
              <a:path w="67825" h="95581">
                <a:moveTo>
                  <a:pt x="13265" y="49703"/>
                </a:moveTo>
                <a:lnTo>
                  <a:pt x="13559" y="44868"/>
                </a:lnTo>
                <a:lnTo>
                  <a:pt x="15887" y="31432"/>
                </a:lnTo>
                <a:lnTo>
                  <a:pt x="20325" y="21214"/>
                </a:lnTo>
                <a:lnTo>
                  <a:pt x="24557" y="14582"/>
                </a:lnTo>
                <a:lnTo>
                  <a:pt x="30263" y="11267"/>
                </a:lnTo>
                <a:lnTo>
                  <a:pt x="43719" y="11267"/>
                </a:lnTo>
                <a:lnTo>
                  <a:pt x="48402" y="13406"/>
                </a:lnTo>
                <a:lnTo>
                  <a:pt x="51492" y="17684"/>
                </a:lnTo>
                <a:lnTo>
                  <a:pt x="53157" y="19966"/>
                </a:lnTo>
                <a:lnTo>
                  <a:pt x="54369" y="23128"/>
                </a:lnTo>
                <a:lnTo>
                  <a:pt x="55130" y="27169"/>
                </a:lnTo>
                <a:lnTo>
                  <a:pt x="67825" y="27169"/>
                </a:lnTo>
                <a:lnTo>
                  <a:pt x="67825" y="20894"/>
                </a:lnTo>
                <a:lnTo>
                  <a:pt x="65578" y="14796"/>
                </a:lnTo>
                <a:lnTo>
                  <a:pt x="61085" y="8878"/>
                </a:lnTo>
                <a:lnTo>
                  <a:pt x="51725" y="2209"/>
                </a:lnTo>
                <a:lnTo>
                  <a:pt x="37229" y="0"/>
                </a:lnTo>
                <a:lnTo>
                  <a:pt x="33635" y="153"/>
                </a:lnTo>
                <a:lnTo>
                  <a:pt x="21178" y="3766"/>
                </a:lnTo>
                <a:lnTo>
                  <a:pt x="11511" y="12177"/>
                </a:lnTo>
                <a:lnTo>
                  <a:pt x="4635" y="25386"/>
                </a:lnTo>
                <a:lnTo>
                  <a:pt x="2808" y="31550"/>
                </a:lnTo>
                <a:lnTo>
                  <a:pt x="702" y="43745"/>
                </a:lnTo>
                <a:lnTo>
                  <a:pt x="0" y="57690"/>
                </a:lnTo>
                <a:lnTo>
                  <a:pt x="1153" y="73177"/>
                </a:lnTo>
                <a:lnTo>
                  <a:pt x="4624" y="85397"/>
                </a:lnTo>
                <a:lnTo>
                  <a:pt x="10412" y="94308"/>
                </a:lnTo>
                <a:lnTo>
                  <a:pt x="11684" y="95581"/>
                </a:lnTo>
                <a:lnTo>
                  <a:pt x="14905" y="77347"/>
                </a:lnTo>
                <a:lnTo>
                  <a:pt x="14905" y="63513"/>
                </a:lnTo>
                <a:lnTo>
                  <a:pt x="13265" y="497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880681" y="3723530"/>
            <a:ext cx="53047" cy="60026"/>
          </a:xfrm>
          <a:custGeom>
            <a:avLst/>
            <a:gdLst/>
            <a:ahLst/>
            <a:cxnLst/>
            <a:rect l="l" t="t" r="r" b="b"/>
            <a:pathLst>
              <a:path w="58352" h="68030">
                <a:moveTo>
                  <a:pt x="39476" y="64833"/>
                </a:moveTo>
                <a:lnTo>
                  <a:pt x="49294" y="57298"/>
                </a:lnTo>
                <a:lnTo>
                  <a:pt x="49871" y="56599"/>
                </a:lnTo>
                <a:lnTo>
                  <a:pt x="56232" y="45372"/>
                </a:lnTo>
                <a:lnTo>
                  <a:pt x="58352" y="32660"/>
                </a:lnTo>
                <a:lnTo>
                  <a:pt x="58341" y="31603"/>
                </a:lnTo>
                <a:lnTo>
                  <a:pt x="55803" y="18017"/>
                </a:lnTo>
                <a:lnTo>
                  <a:pt x="48795" y="8200"/>
                </a:lnTo>
                <a:lnTo>
                  <a:pt x="42423" y="2733"/>
                </a:lnTo>
                <a:lnTo>
                  <a:pt x="34959" y="0"/>
                </a:lnTo>
                <a:lnTo>
                  <a:pt x="21359" y="0"/>
                </a:lnTo>
                <a:lnTo>
                  <a:pt x="16796" y="950"/>
                </a:lnTo>
                <a:lnTo>
                  <a:pt x="12707" y="2852"/>
                </a:lnTo>
                <a:lnTo>
                  <a:pt x="8237" y="4991"/>
                </a:lnTo>
                <a:lnTo>
                  <a:pt x="4529" y="8224"/>
                </a:lnTo>
                <a:lnTo>
                  <a:pt x="1581" y="12550"/>
                </a:lnTo>
                <a:lnTo>
                  <a:pt x="3220" y="26361"/>
                </a:lnTo>
                <a:lnTo>
                  <a:pt x="5301" y="20846"/>
                </a:lnTo>
                <a:lnTo>
                  <a:pt x="9462" y="17185"/>
                </a:lnTo>
                <a:lnTo>
                  <a:pt x="13622" y="13525"/>
                </a:lnTo>
                <a:lnTo>
                  <a:pt x="18459" y="11695"/>
                </a:lnTo>
                <a:lnTo>
                  <a:pt x="31868" y="11695"/>
                </a:lnTo>
                <a:lnTo>
                  <a:pt x="37312" y="14060"/>
                </a:lnTo>
                <a:lnTo>
                  <a:pt x="40307" y="18790"/>
                </a:lnTo>
                <a:lnTo>
                  <a:pt x="43302" y="23520"/>
                </a:lnTo>
                <a:lnTo>
                  <a:pt x="44801" y="28500"/>
                </a:lnTo>
                <a:lnTo>
                  <a:pt x="44801" y="39910"/>
                </a:lnTo>
                <a:lnTo>
                  <a:pt x="43125" y="45270"/>
                </a:lnTo>
                <a:lnTo>
                  <a:pt x="39773" y="49810"/>
                </a:lnTo>
                <a:lnTo>
                  <a:pt x="36421" y="54350"/>
                </a:lnTo>
                <a:lnTo>
                  <a:pt x="31369" y="56620"/>
                </a:lnTo>
                <a:lnTo>
                  <a:pt x="17913" y="56620"/>
                </a:lnTo>
                <a:lnTo>
                  <a:pt x="12671" y="54421"/>
                </a:lnTo>
                <a:lnTo>
                  <a:pt x="8891" y="50024"/>
                </a:lnTo>
                <a:lnTo>
                  <a:pt x="5110" y="45627"/>
                </a:lnTo>
                <a:lnTo>
                  <a:pt x="3220" y="40195"/>
                </a:lnTo>
                <a:lnTo>
                  <a:pt x="0" y="58428"/>
                </a:lnTo>
                <a:lnTo>
                  <a:pt x="10872" y="65629"/>
                </a:lnTo>
                <a:lnTo>
                  <a:pt x="23476" y="68030"/>
                </a:lnTo>
                <a:lnTo>
                  <a:pt x="26480" y="67940"/>
                </a:lnTo>
                <a:lnTo>
                  <a:pt x="39476" y="64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8013068" y="3690811"/>
            <a:ext cx="64186" cy="90417"/>
          </a:xfrm>
          <a:custGeom>
            <a:avLst/>
            <a:gdLst/>
            <a:ahLst/>
            <a:cxnLst/>
            <a:rect l="l" t="t" r="r" b="b"/>
            <a:pathLst>
              <a:path w="70605" h="102473">
                <a:moveTo>
                  <a:pt x="14333" y="90350"/>
                </a:moveTo>
                <a:lnTo>
                  <a:pt x="15570" y="85311"/>
                </a:lnTo>
                <a:lnTo>
                  <a:pt x="18566" y="80723"/>
                </a:lnTo>
                <a:lnTo>
                  <a:pt x="23321" y="76587"/>
                </a:lnTo>
                <a:lnTo>
                  <a:pt x="25983" y="74258"/>
                </a:lnTo>
                <a:lnTo>
                  <a:pt x="29644" y="71809"/>
                </a:lnTo>
                <a:lnTo>
                  <a:pt x="34304" y="69242"/>
                </a:lnTo>
                <a:lnTo>
                  <a:pt x="44074" y="63823"/>
                </a:lnTo>
                <a:lnTo>
                  <a:pt x="52681" y="59021"/>
                </a:lnTo>
                <a:lnTo>
                  <a:pt x="58648" y="54933"/>
                </a:lnTo>
                <a:lnTo>
                  <a:pt x="61976" y="51557"/>
                </a:lnTo>
                <a:lnTo>
                  <a:pt x="67729" y="45757"/>
                </a:lnTo>
                <a:lnTo>
                  <a:pt x="70605" y="38769"/>
                </a:lnTo>
                <a:lnTo>
                  <a:pt x="70605" y="22843"/>
                </a:lnTo>
                <a:lnTo>
                  <a:pt x="67907" y="15807"/>
                </a:lnTo>
                <a:lnTo>
                  <a:pt x="62510" y="9484"/>
                </a:lnTo>
                <a:lnTo>
                  <a:pt x="51133" y="2047"/>
                </a:lnTo>
                <a:lnTo>
                  <a:pt x="36871" y="0"/>
                </a:lnTo>
                <a:lnTo>
                  <a:pt x="27842" y="783"/>
                </a:lnTo>
                <a:lnTo>
                  <a:pt x="15736" y="5608"/>
                </a:lnTo>
                <a:lnTo>
                  <a:pt x="7416" y="14832"/>
                </a:lnTo>
                <a:lnTo>
                  <a:pt x="4278" y="20442"/>
                </a:lnTo>
                <a:lnTo>
                  <a:pt x="2638" y="27692"/>
                </a:lnTo>
                <a:lnTo>
                  <a:pt x="2495" y="36582"/>
                </a:lnTo>
                <a:lnTo>
                  <a:pt x="15546" y="36582"/>
                </a:lnTo>
                <a:lnTo>
                  <a:pt x="15737" y="30259"/>
                </a:lnTo>
                <a:lnTo>
                  <a:pt x="16735" y="25315"/>
                </a:lnTo>
                <a:lnTo>
                  <a:pt x="18541" y="21749"/>
                </a:lnTo>
                <a:lnTo>
                  <a:pt x="21917" y="15094"/>
                </a:lnTo>
                <a:lnTo>
                  <a:pt x="28003" y="11766"/>
                </a:lnTo>
                <a:lnTo>
                  <a:pt x="42743" y="11766"/>
                </a:lnTo>
                <a:lnTo>
                  <a:pt x="47498" y="13513"/>
                </a:lnTo>
                <a:lnTo>
                  <a:pt x="51064" y="17007"/>
                </a:lnTo>
                <a:lnTo>
                  <a:pt x="54630" y="20501"/>
                </a:lnTo>
                <a:lnTo>
                  <a:pt x="56413" y="25220"/>
                </a:lnTo>
                <a:lnTo>
                  <a:pt x="56413" y="36249"/>
                </a:lnTo>
                <a:lnTo>
                  <a:pt x="54464" y="40765"/>
                </a:lnTo>
                <a:lnTo>
                  <a:pt x="50565" y="44711"/>
                </a:lnTo>
                <a:lnTo>
                  <a:pt x="48092" y="47231"/>
                </a:lnTo>
                <a:lnTo>
                  <a:pt x="43789" y="50274"/>
                </a:lnTo>
                <a:lnTo>
                  <a:pt x="37655" y="53839"/>
                </a:lnTo>
                <a:lnTo>
                  <a:pt x="23962" y="61755"/>
                </a:lnTo>
                <a:lnTo>
                  <a:pt x="23697" y="61910"/>
                </a:lnTo>
                <a:lnTo>
                  <a:pt x="12364" y="70273"/>
                </a:lnTo>
                <a:lnTo>
                  <a:pt x="5454" y="79511"/>
                </a:lnTo>
                <a:lnTo>
                  <a:pt x="2293" y="86024"/>
                </a:lnTo>
                <a:lnTo>
                  <a:pt x="474" y="93678"/>
                </a:lnTo>
                <a:lnTo>
                  <a:pt x="0" y="102473"/>
                </a:lnTo>
                <a:lnTo>
                  <a:pt x="70107" y="102473"/>
                </a:lnTo>
                <a:lnTo>
                  <a:pt x="70107" y="90350"/>
                </a:lnTo>
                <a:lnTo>
                  <a:pt x="14333" y="903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953547" y="3767511"/>
            <a:ext cx="13875" cy="32845"/>
          </a:xfrm>
          <a:custGeom>
            <a:avLst/>
            <a:gdLst/>
            <a:ahLst/>
            <a:cxnLst/>
            <a:rect l="l" t="t" r="r" b="b"/>
            <a:pathLst>
              <a:path w="15263" h="37224">
                <a:moveTo>
                  <a:pt x="5611" y="36225"/>
                </a:moveTo>
                <a:lnTo>
                  <a:pt x="9557" y="33587"/>
                </a:lnTo>
                <a:lnTo>
                  <a:pt x="11839" y="29308"/>
                </a:lnTo>
                <a:lnTo>
                  <a:pt x="14122" y="25029"/>
                </a:lnTo>
                <a:lnTo>
                  <a:pt x="15263" y="20061"/>
                </a:lnTo>
                <a:lnTo>
                  <a:pt x="15263" y="0"/>
                </a:lnTo>
                <a:lnTo>
                  <a:pt x="0" y="0"/>
                </a:lnTo>
                <a:lnTo>
                  <a:pt x="0" y="15545"/>
                </a:lnTo>
                <a:lnTo>
                  <a:pt x="7774" y="15545"/>
                </a:lnTo>
                <a:lnTo>
                  <a:pt x="7976" y="16698"/>
                </a:lnTo>
                <a:lnTo>
                  <a:pt x="7987" y="19324"/>
                </a:lnTo>
                <a:lnTo>
                  <a:pt x="6918" y="23532"/>
                </a:lnTo>
                <a:lnTo>
                  <a:pt x="5586" y="27573"/>
                </a:lnTo>
                <a:lnTo>
                  <a:pt x="3280" y="29878"/>
                </a:lnTo>
                <a:lnTo>
                  <a:pt x="0" y="30449"/>
                </a:lnTo>
                <a:lnTo>
                  <a:pt x="0" y="37224"/>
                </a:lnTo>
                <a:lnTo>
                  <a:pt x="5611" y="36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8122166" y="3770762"/>
            <a:ext cx="10870" cy="12919"/>
          </a:xfrm>
          <a:custGeom>
            <a:avLst/>
            <a:gdLst/>
            <a:ahLst/>
            <a:cxnLst/>
            <a:rect l="l" t="t" r="r" b="b"/>
            <a:pathLst>
              <a:path w="11957" h="14642">
                <a:moveTo>
                  <a:pt x="6656" y="2947"/>
                </a:moveTo>
                <a:lnTo>
                  <a:pt x="0" y="2947"/>
                </a:lnTo>
                <a:lnTo>
                  <a:pt x="71" y="14642"/>
                </a:lnTo>
                <a:lnTo>
                  <a:pt x="10605" y="13108"/>
                </a:lnTo>
                <a:lnTo>
                  <a:pt x="11957" y="0"/>
                </a:lnTo>
                <a:lnTo>
                  <a:pt x="6656" y="2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8090526" y="3691126"/>
            <a:ext cx="64057" cy="92556"/>
          </a:xfrm>
          <a:custGeom>
            <a:avLst/>
            <a:gdLst/>
            <a:ahLst/>
            <a:cxnLst/>
            <a:rect l="l" t="t" r="r" b="b"/>
            <a:pathLst>
              <a:path w="70463" h="104897">
                <a:moveTo>
                  <a:pt x="793" y="39368"/>
                </a:moveTo>
                <a:lnTo>
                  <a:pt x="0" y="53125"/>
                </a:lnTo>
                <a:lnTo>
                  <a:pt x="698" y="65998"/>
                </a:lnTo>
                <a:lnTo>
                  <a:pt x="3190" y="78562"/>
                </a:lnTo>
                <a:lnTo>
                  <a:pt x="7487" y="88924"/>
                </a:lnTo>
                <a:lnTo>
                  <a:pt x="11433" y="94645"/>
                </a:lnTo>
                <a:lnTo>
                  <a:pt x="21643" y="102334"/>
                </a:lnTo>
                <a:lnTo>
                  <a:pt x="34874" y="104897"/>
                </a:lnTo>
                <a:lnTo>
                  <a:pt x="34803" y="93202"/>
                </a:lnTo>
                <a:lnTo>
                  <a:pt x="26530" y="93202"/>
                </a:lnTo>
                <a:lnTo>
                  <a:pt x="20682" y="88377"/>
                </a:lnTo>
                <a:lnTo>
                  <a:pt x="17258" y="78726"/>
                </a:lnTo>
                <a:lnTo>
                  <a:pt x="15023" y="72403"/>
                </a:lnTo>
                <a:lnTo>
                  <a:pt x="13906" y="64036"/>
                </a:lnTo>
                <a:lnTo>
                  <a:pt x="13906" y="53625"/>
                </a:lnTo>
                <a:lnTo>
                  <a:pt x="14121" y="45637"/>
                </a:lnTo>
                <a:lnTo>
                  <a:pt x="15801" y="32320"/>
                </a:lnTo>
                <a:lnTo>
                  <a:pt x="19148" y="22213"/>
                </a:lnTo>
                <a:lnTo>
                  <a:pt x="22643" y="15105"/>
                </a:lnTo>
                <a:lnTo>
                  <a:pt x="28169" y="11552"/>
                </a:lnTo>
                <a:lnTo>
                  <a:pt x="43956" y="11552"/>
                </a:lnTo>
                <a:lnTo>
                  <a:pt x="49495" y="15296"/>
                </a:lnTo>
                <a:lnTo>
                  <a:pt x="52347" y="22783"/>
                </a:lnTo>
                <a:lnTo>
                  <a:pt x="53332" y="25629"/>
                </a:lnTo>
                <a:lnTo>
                  <a:pt x="55803" y="37335"/>
                </a:lnTo>
                <a:lnTo>
                  <a:pt x="56627" y="51414"/>
                </a:lnTo>
                <a:lnTo>
                  <a:pt x="56282" y="62153"/>
                </a:lnTo>
                <a:lnTo>
                  <a:pt x="54347" y="75453"/>
                </a:lnTo>
                <a:lnTo>
                  <a:pt x="50707" y="84360"/>
                </a:lnTo>
                <a:lnTo>
                  <a:pt x="46761" y="90255"/>
                </a:lnTo>
                <a:lnTo>
                  <a:pt x="45409" y="103363"/>
                </a:lnTo>
                <a:lnTo>
                  <a:pt x="56311" y="96891"/>
                </a:lnTo>
                <a:lnTo>
                  <a:pt x="64258" y="85358"/>
                </a:lnTo>
                <a:lnTo>
                  <a:pt x="67195" y="77346"/>
                </a:lnTo>
                <a:lnTo>
                  <a:pt x="69646" y="65079"/>
                </a:lnTo>
                <a:lnTo>
                  <a:pt x="70463" y="50915"/>
                </a:lnTo>
                <a:lnTo>
                  <a:pt x="69928" y="39364"/>
                </a:lnTo>
                <a:lnTo>
                  <a:pt x="67660" y="26635"/>
                </a:lnTo>
                <a:lnTo>
                  <a:pt x="63616" y="16330"/>
                </a:lnTo>
                <a:lnTo>
                  <a:pt x="58962" y="9676"/>
                </a:lnTo>
                <a:lnTo>
                  <a:pt x="48581" y="2419"/>
                </a:lnTo>
                <a:lnTo>
                  <a:pt x="34945" y="0"/>
                </a:lnTo>
                <a:lnTo>
                  <a:pt x="34701" y="0"/>
                </a:lnTo>
                <a:lnTo>
                  <a:pt x="21638" y="2640"/>
                </a:lnTo>
                <a:lnTo>
                  <a:pt x="11568" y="10389"/>
                </a:lnTo>
                <a:lnTo>
                  <a:pt x="4492" y="23247"/>
                </a:lnTo>
                <a:lnTo>
                  <a:pt x="3174" y="27349"/>
                </a:lnTo>
                <a:lnTo>
                  <a:pt x="793" y="39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199623" y="3770762"/>
            <a:ext cx="10870" cy="12919"/>
          </a:xfrm>
          <a:custGeom>
            <a:avLst/>
            <a:gdLst/>
            <a:ahLst/>
            <a:cxnLst/>
            <a:rect l="l" t="t" r="r" b="b"/>
            <a:pathLst>
              <a:path w="11957" h="14642">
                <a:moveTo>
                  <a:pt x="6656" y="2947"/>
                </a:moveTo>
                <a:lnTo>
                  <a:pt x="0" y="2947"/>
                </a:lnTo>
                <a:lnTo>
                  <a:pt x="71" y="14642"/>
                </a:lnTo>
                <a:lnTo>
                  <a:pt x="10605" y="13108"/>
                </a:lnTo>
                <a:lnTo>
                  <a:pt x="11957" y="0"/>
                </a:lnTo>
                <a:lnTo>
                  <a:pt x="6656" y="2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8167984" y="3691126"/>
            <a:ext cx="64057" cy="92556"/>
          </a:xfrm>
          <a:custGeom>
            <a:avLst/>
            <a:gdLst/>
            <a:ahLst/>
            <a:cxnLst/>
            <a:rect l="l" t="t" r="r" b="b"/>
            <a:pathLst>
              <a:path w="70463" h="104897">
                <a:moveTo>
                  <a:pt x="793" y="39368"/>
                </a:moveTo>
                <a:lnTo>
                  <a:pt x="0" y="53125"/>
                </a:lnTo>
                <a:lnTo>
                  <a:pt x="698" y="65998"/>
                </a:lnTo>
                <a:lnTo>
                  <a:pt x="3190" y="78562"/>
                </a:lnTo>
                <a:lnTo>
                  <a:pt x="7487" y="88924"/>
                </a:lnTo>
                <a:lnTo>
                  <a:pt x="11433" y="94645"/>
                </a:lnTo>
                <a:lnTo>
                  <a:pt x="21643" y="102334"/>
                </a:lnTo>
                <a:lnTo>
                  <a:pt x="34874" y="104897"/>
                </a:lnTo>
                <a:lnTo>
                  <a:pt x="34803" y="93202"/>
                </a:lnTo>
                <a:lnTo>
                  <a:pt x="26530" y="93202"/>
                </a:lnTo>
                <a:lnTo>
                  <a:pt x="20682" y="88377"/>
                </a:lnTo>
                <a:lnTo>
                  <a:pt x="17258" y="78726"/>
                </a:lnTo>
                <a:lnTo>
                  <a:pt x="15023" y="72403"/>
                </a:lnTo>
                <a:lnTo>
                  <a:pt x="13906" y="64036"/>
                </a:lnTo>
                <a:lnTo>
                  <a:pt x="13906" y="53625"/>
                </a:lnTo>
                <a:lnTo>
                  <a:pt x="14121" y="45637"/>
                </a:lnTo>
                <a:lnTo>
                  <a:pt x="15801" y="32320"/>
                </a:lnTo>
                <a:lnTo>
                  <a:pt x="19148" y="22213"/>
                </a:lnTo>
                <a:lnTo>
                  <a:pt x="22643" y="15105"/>
                </a:lnTo>
                <a:lnTo>
                  <a:pt x="28169" y="11552"/>
                </a:lnTo>
                <a:lnTo>
                  <a:pt x="43956" y="11552"/>
                </a:lnTo>
                <a:lnTo>
                  <a:pt x="49495" y="15296"/>
                </a:lnTo>
                <a:lnTo>
                  <a:pt x="52347" y="22783"/>
                </a:lnTo>
                <a:lnTo>
                  <a:pt x="53332" y="25629"/>
                </a:lnTo>
                <a:lnTo>
                  <a:pt x="55803" y="37335"/>
                </a:lnTo>
                <a:lnTo>
                  <a:pt x="56627" y="51414"/>
                </a:lnTo>
                <a:lnTo>
                  <a:pt x="56282" y="62153"/>
                </a:lnTo>
                <a:lnTo>
                  <a:pt x="54347" y="75453"/>
                </a:lnTo>
                <a:lnTo>
                  <a:pt x="50707" y="84360"/>
                </a:lnTo>
                <a:lnTo>
                  <a:pt x="46761" y="90255"/>
                </a:lnTo>
                <a:lnTo>
                  <a:pt x="45409" y="103363"/>
                </a:lnTo>
                <a:lnTo>
                  <a:pt x="56311" y="96891"/>
                </a:lnTo>
                <a:lnTo>
                  <a:pt x="64258" y="85358"/>
                </a:lnTo>
                <a:lnTo>
                  <a:pt x="67195" y="77346"/>
                </a:lnTo>
                <a:lnTo>
                  <a:pt x="69646" y="65079"/>
                </a:lnTo>
                <a:lnTo>
                  <a:pt x="70463" y="50915"/>
                </a:lnTo>
                <a:lnTo>
                  <a:pt x="69928" y="39364"/>
                </a:lnTo>
                <a:lnTo>
                  <a:pt x="67660" y="26635"/>
                </a:lnTo>
                <a:lnTo>
                  <a:pt x="63616" y="16330"/>
                </a:lnTo>
                <a:lnTo>
                  <a:pt x="58962" y="9676"/>
                </a:lnTo>
                <a:lnTo>
                  <a:pt x="48581" y="2419"/>
                </a:lnTo>
                <a:lnTo>
                  <a:pt x="34945" y="0"/>
                </a:lnTo>
                <a:lnTo>
                  <a:pt x="34701" y="0"/>
                </a:lnTo>
                <a:lnTo>
                  <a:pt x="21638" y="2640"/>
                </a:lnTo>
                <a:lnTo>
                  <a:pt x="11568" y="10389"/>
                </a:lnTo>
                <a:lnTo>
                  <a:pt x="4492" y="23247"/>
                </a:lnTo>
                <a:lnTo>
                  <a:pt x="3174" y="27349"/>
                </a:lnTo>
                <a:lnTo>
                  <a:pt x="793" y="393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8244468" y="3690999"/>
            <a:ext cx="64900" cy="92682"/>
          </a:xfrm>
          <a:custGeom>
            <a:avLst/>
            <a:gdLst/>
            <a:ahLst/>
            <a:cxnLst/>
            <a:rect l="l" t="t" r="r" b="b"/>
            <a:pathLst>
              <a:path w="71390" h="105040">
                <a:moveTo>
                  <a:pt x="15262" y="33658"/>
                </a:moveTo>
                <a:lnTo>
                  <a:pt x="15500" y="27858"/>
                </a:lnTo>
                <a:lnTo>
                  <a:pt x="16522" y="23389"/>
                </a:lnTo>
                <a:lnTo>
                  <a:pt x="18329" y="20251"/>
                </a:lnTo>
                <a:lnTo>
                  <a:pt x="21609" y="14547"/>
                </a:lnTo>
                <a:lnTo>
                  <a:pt x="27528" y="11694"/>
                </a:lnTo>
                <a:lnTo>
                  <a:pt x="40890" y="11694"/>
                </a:lnTo>
                <a:lnTo>
                  <a:pt x="45097" y="13073"/>
                </a:lnTo>
                <a:lnTo>
                  <a:pt x="48710" y="15830"/>
                </a:lnTo>
                <a:lnTo>
                  <a:pt x="52324" y="18588"/>
                </a:lnTo>
                <a:lnTo>
                  <a:pt x="54132" y="22510"/>
                </a:lnTo>
                <a:lnTo>
                  <a:pt x="54132" y="34442"/>
                </a:lnTo>
                <a:lnTo>
                  <a:pt x="51421" y="39196"/>
                </a:lnTo>
                <a:lnTo>
                  <a:pt x="46001" y="41858"/>
                </a:lnTo>
                <a:lnTo>
                  <a:pt x="42910" y="43380"/>
                </a:lnTo>
                <a:lnTo>
                  <a:pt x="38964" y="44140"/>
                </a:lnTo>
                <a:lnTo>
                  <a:pt x="30334" y="44022"/>
                </a:lnTo>
                <a:lnTo>
                  <a:pt x="27885" y="43784"/>
                </a:lnTo>
                <a:lnTo>
                  <a:pt x="27885" y="55122"/>
                </a:lnTo>
                <a:lnTo>
                  <a:pt x="33163" y="54980"/>
                </a:lnTo>
                <a:lnTo>
                  <a:pt x="40818" y="54980"/>
                </a:lnTo>
                <a:lnTo>
                  <a:pt x="46797" y="56382"/>
                </a:lnTo>
                <a:lnTo>
                  <a:pt x="51100" y="59187"/>
                </a:lnTo>
                <a:lnTo>
                  <a:pt x="55403" y="61992"/>
                </a:lnTo>
                <a:lnTo>
                  <a:pt x="57554" y="66912"/>
                </a:lnTo>
                <a:lnTo>
                  <a:pt x="57554" y="79653"/>
                </a:lnTo>
                <a:lnTo>
                  <a:pt x="55510" y="84312"/>
                </a:lnTo>
                <a:lnTo>
                  <a:pt x="51421" y="87925"/>
                </a:lnTo>
                <a:lnTo>
                  <a:pt x="47332" y="91538"/>
                </a:lnTo>
                <a:lnTo>
                  <a:pt x="41912" y="93345"/>
                </a:lnTo>
                <a:lnTo>
                  <a:pt x="26459" y="93345"/>
                </a:lnTo>
                <a:lnTo>
                  <a:pt x="20445" y="90659"/>
                </a:lnTo>
                <a:lnTo>
                  <a:pt x="17116" y="85287"/>
                </a:lnTo>
                <a:lnTo>
                  <a:pt x="15214" y="82292"/>
                </a:lnTo>
                <a:lnTo>
                  <a:pt x="13978" y="77490"/>
                </a:lnTo>
                <a:lnTo>
                  <a:pt x="13407" y="70882"/>
                </a:lnTo>
                <a:lnTo>
                  <a:pt x="0" y="70882"/>
                </a:lnTo>
                <a:lnTo>
                  <a:pt x="2065" y="84137"/>
                </a:lnTo>
                <a:lnTo>
                  <a:pt x="8166" y="95092"/>
                </a:lnTo>
                <a:lnTo>
                  <a:pt x="9827" y="96912"/>
                </a:lnTo>
                <a:lnTo>
                  <a:pt x="20105" y="103008"/>
                </a:lnTo>
                <a:lnTo>
                  <a:pt x="34447" y="105040"/>
                </a:lnTo>
                <a:lnTo>
                  <a:pt x="38534" y="104910"/>
                </a:lnTo>
                <a:lnTo>
                  <a:pt x="51713" y="102161"/>
                </a:lnTo>
                <a:lnTo>
                  <a:pt x="61763" y="95841"/>
                </a:lnTo>
                <a:lnTo>
                  <a:pt x="69037" y="85152"/>
                </a:lnTo>
                <a:lnTo>
                  <a:pt x="71390" y="72023"/>
                </a:lnTo>
                <a:lnTo>
                  <a:pt x="71390" y="65938"/>
                </a:lnTo>
                <a:lnTo>
                  <a:pt x="69881" y="60792"/>
                </a:lnTo>
                <a:lnTo>
                  <a:pt x="66861" y="56584"/>
                </a:lnTo>
                <a:lnTo>
                  <a:pt x="63843" y="52377"/>
                </a:lnTo>
                <a:lnTo>
                  <a:pt x="59647" y="49536"/>
                </a:lnTo>
                <a:lnTo>
                  <a:pt x="54273" y="48063"/>
                </a:lnTo>
                <a:lnTo>
                  <a:pt x="57602" y="46684"/>
                </a:lnTo>
                <a:lnTo>
                  <a:pt x="60312" y="44782"/>
                </a:lnTo>
                <a:lnTo>
                  <a:pt x="62405" y="42358"/>
                </a:lnTo>
                <a:lnTo>
                  <a:pt x="65780" y="38460"/>
                </a:lnTo>
                <a:lnTo>
                  <a:pt x="67468" y="33373"/>
                </a:lnTo>
                <a:lnTo>
                  <a:pt x="67468" y="18302"/>
                </a:lnTo>
                <a:lnTo>
                  <a:pt x="64615" y="11587"/>
                </a:lnTo>
                <a:lnTo>
                  <a:pt x="58910" y="6952"/>
                </a:lnTo>
                <a:lnTo>
                  <a:pt x="53204" y="2317"/>
                </a:lnTo>
                <a:lnTo>
                  <a:pt x="45144" y="0"/>
                </a:lnTo>
                <a:lnTo>
                  <a:pt x="34732" y="0"/>
                </a:lnTo>
                <a:lnTo>
                  <a:pt x="27920" y="474"/>
                </a:lnTo>
                <a:lnTo>
                  <a:pt x="15535" y="4985"/>
                </a:lnTo>
                <a:lnTo>
                  <a:pt x="7132" y="14262"/>
                </a:lnTo>
                <a:lnTo>
                  <a:pt x="4089" y="19586"/>
                </a:lnTo>
                <a:lnTo>
                  <a:pt x="2567" y="26052"/>
                </a:lnTo>
                <a:lnTo>
                  <a:pt x="2567" y="33658"/>
                </a:lnTo>
                <a:lnTo>
                  <a:pt x="15262" y="33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640344" y="3688481"/>
            <a:ext cx="61140" cy="94885"/>
          </a:xfrm>
          <a:custGeom>
            <a:avLst/>
            <a:gdLst/>
            <a:ahLst/>
            <a:cxnLst/>
            <a:rect l="l" t="t" r="r" b="b"/>
            <a:pathLst>
              <a:path w="67254" h="107536">
                <a:moveTo>
                  <a:pt x="11839" y="105111"/>
                </a:moveTo>
                <a:lnTo>
                  <a:pt x="11839" y="95342"/>
                </a:lnTo>
                <a:lnTo>
                  <a:pt x="12670" y="79107"/>
                </a:lnTo>
                <a:lnTo>
                  <a:pt x="11767" y="73283"/>
                </a:lnTo>
                <a:lnTo>
                  <a:pt x="11767" y="56169"/>
                </a:lnTo>
                <a:lnTo>
                  <a:pt x="13966" y="49038"/>
                </a:lnTo>
                <a:lnTo>
                  <a:pt x="18364" y="44711"/>
                </a:lnTo>
                <a:lnTo>
                  <a:pt x="22762" y="40385"/>
                </a:lnTo>
                <a:lnTo>
                  <a:pt x="27885" y="38222"/>
                </a:lnTo>
                <a:lnTo>
                  <a:pt x="40438" y="38222"/>
                </a:lnTo>
                <a:lnTo>
                  <a:pt x="45513" y="40860"/>
                </a:lnTo>
                <a:lnTo>
                  <a:pt x="48961" y="46138"/>
                </a:lnTo>
                <a:lnTo>
                  <a:pt x="52408" y="51415"/>
                </a:lnTo>
                <a:lnTo>
                  <a:pt x="54131" y="58070"/>
                </a:lnTo>
                <a:lnTo>
                  <a:pt x="54131" y="75137"/>
                </a:lnTo>
                <a:lnTo>
                  <a:pt x="52408" y="82411"/>
                </a:lnTo>
                <a:lnTo>
                  <a:pt x="48961" y="87926"/>
                </a:lnTo>
                <a:lnTo>
                  <a:pt x="45513" y="93440"/>
                </a:lnTo>
                <a:lnTo>
                  <a:pt x="40319" y="96198"/>
                </a:lnTo>
                <a:lnTo>
                  <a:pt x="24152" y="96198"/>
                </a:lnTo>
                <a:lnTo>
                  <a:pt x="19470" y="103329"/>
                </a:lnTo>
                <a:lnTo>
                  <a:pt x="23463" y="106133"/>
                </a:lnTo>
                <a:lnTo>
                  <a:pt x="28361" y="107536"/>
                </a:lnTo>
                <a:lnTo>
                  <a:pt x="36097" y="107488"/>
                </a:lnTo>
                <a:lnTo>
                  <a:pt x="48776" y="104151"/>
                </a:lnTo>
                <a:lnTo>
                  <a:pt x="58482" y="95556"/>
                </a:lnTo>
                <a:lnTo>
                  <a:pt x="61494" y="90790"/>
                </a:lnTo>
                <a:lnTo>
                  <a:pt x="65814" y="79133"/>
                </a:lnTo>
                <a:lnTo>
                  <a:pt x="67254" y="65463"/>
                </a:lnTo>
                <a:lnTo>
                  <a:pt x="67026" y="59575"/>
                </a:lnTo>
                <a:lnTo>
                  <a:pt x="64266" y="46420"/>
                </a:lnTo>
                <a:lnTo>
                  <a:pt x="58375" y="36546"/>
                </a:lnTo>
                <a:lnTo>
                  <a:pt x="52455" y="30009"/>
                </a:lnTo>
                <a:lnTo>
                  <a:pt x="44741" y="26741"/>
                </a:lnTo>
                <a:lnTo>
                  <a:pt x="30667" y="26741"/>
                </a:lnTo>
                <a:lnTo>
                  <a:pt x="26435" y="27704"/>
                </a:lnTo>
                <a:lnTo>
                  <a:pt x="22537" y="29629"/>
                </a:lnTo>
                <a:lnTo>
                  <a:pt x="18637" y="31555"/>
                </a:lnTo>
                <a:lnTo>
                  <a:pt x="15286" y="34348"/>
                </a:lnTo>
                <a:lnTo>
                  <a:pt x="12481" y="38008"/>
                </a:lnTo>
                <a:lnTo>
                  <a:pt x="12481" y="0"/>
                </a:lnTo>
                <a:lnTo>
                  <a:pt x="0" y="0"/>
                </a:lnTo>
                <a:lnTo>
                  <a:pt x="0" y="105111"/>
                </a:lnTo>
                <a:lnTo>
                  <a:pt x="11839" y="10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568636" y="3755996"/>
            <a:ext cx="38630" cy="27685"/>
          </a:xfrm>
          <a:custGeom>
            <a:avLst/>
            <a:gdLst/>
            <a:ahLst/>
            <a:cxnLst/>
            <a:rect l="l" t="t" r="r" b="b"/>
            <a:pathLst>
              <a:path w="42493" h="31376">
                <a:moveTo>
                  <a:pt x="0" y="22085"/>
                </a:moveTo>
                <a:lnTo>
                  <a:pt x="10471" y="29053"/>
                </a:lnTo>
                <a:lnTo>
                  <a:pt x="23771" y="31376"/>
                </a:lnTo>
                <a:lnTo>
                  <a:pt x="29700" y="31052"/>
                </a:lnTo>
                <a:lnTo>
                  <a:pt x="42411" y="27295"/>
                </a:lnTo>
                <a:lnTo>
                  <a:pt x="42493" y="10660"/>
                </a:lnTo>
                <a:lnTo>
                  <a:pt x="39331" y="17102"/>
                </a:lnTo>
                <a:lnTo>
                  <a:pt x="33495" y="20323"/>
                </a:lnTo>
                <a:lnTo>
                  <a:pt x="17234" y="20323"/>
                </a:lnTo>
                <a:lnTo>
                  <a:pt x="11576" y="17613"/>
                </a:lnTo>
                <a:lnTo>
                  <a:pt x="8009" y="12193"/>
                </a:lnTo>
                <a:lnTo>
                  <a:pt x="4444" y="6774"/>
                </a:lnTo>
                <a:lnTo>
                  <a:pt x="2661" y="0"/>
                </a:lnTo>
                <a:lnTo>
                  <a:pt x="0" y="22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523530" y="3695026"/>
            <a:ext cx="32287" cy="87271"/>
          </a:xfrm>
          <a:custGeom>
            <a:avLst/>
            <a:gdLst/>
            <a:ahLst/>
            <a:cxnLst/>
            <a:rect l="l" t="t" r="r" b="b"/>
            <a:pathLst>
              <a:path w="35516" h="98907">
                <a:moveTo>
                  <a:pt x="25746" y="98907"/>
                </a:moveTo>
                <a:lnTo>
                  <a:pt x="29324" y="98812"/>
                </a:lnTo>
                <a:lnTo>
                  <a:pt x="32509" y="98432"/>
                </a:lnTo>
                <a:lnTo>
                  <a:pt x="35516" y="97695"/>
                </a:lnTo>
                <a:lnTo>
                  <a:pt x="35516" y="87569"/>
                </a:lnTo>
                <a:lnTo>
                  <a:pt x="31642" y="87783"/>
                </a:lnTo>
                <a:lnTo>
                  <a:pt x="28694" y="87783"/>
                </a:lnTo>
                <a:lnTo>
                  <a:pt x="26031" y="86998"/>
                </a:lnTo>
                <a:lnTo>
                  <a:pt x="23321" y="84312"/>
                </a:lnTo>
                <a:lnTo>
                  <a:pt x="23321" y="31804"/>
                </a:lnTo>
                <a:lnTo>
                  <a:pt x="35516" y="31804"/>
                </a:lnTo>
                <a:lnTo>
                  <a:pt x="35516" y="21321"/>
                </a:lnTo>
                <a:lnTo>
                  <a:pt x="23321" y="21321"/>
                </a:lnTo>
                <a:lnTo>
                  <a:pt x="23321" y="0"/>
                </a:lnTo>
                <a:lnTo>
                  <a:pt x="10341" y="0"/>
                </a:lnTo>
                <a:lnTo>
                  <a:pt x="10341" y="21321"/>
                </a:lnTo>
                <a:lnTo>
                  <a:pt x="0" y="21321"/>
                </a:lnTo>
                <a:lnTo>
                  <a:pt x="0" y="31804"/>
                </a:lnTo>
                <a:lnTo>
                  <a:pt x="10341" y="31804"/>
                </a:lnTo>
                <a:lnTo>
                  <a:pt x="10341" y="87260"/>
                </a:lnTo>
                <a:lnTo>
                  <a:pt x="11411" y="91241"/>
                </a:lnTo>
                <a:lnTo>
                  <a:pt x="13550" y="94307"/>
                </a:lnTo>
                <a:lnTo>
                  <a:pt x="15690" y="97374"/>
                </a:lnTo>
                <a:lnTo>
                  <a:pt x="19755" y="98907"/>
                </a:lnTo>
                <a:lnTo>
                  <a:pt x="25746" y="98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160597" y="3686280"/>
            <a:ext cx="83250" cy="81545"/>
          </a:xfrm>
          <a:custGeom>
            <a:avLst/>
            <a:gdLst/>
            <a:ahLst/>
            <a:cxnLst/>
            <a:rect l="l" t="t" r="r" b="b"/>
            <a:pathLst>
              <a:path w="91575" h="92418">
                <a:moveTo>
                  <a:pt x="14407" y="23782"/>
                </a:moveTo>
                <a:lnTo>
                  <a:pt x="16903" y="21313"/>
                </a:lnTo>
                <a:lnTo>
                  <a:pt x="27754" y="14795"/>
                </a:lnTo>
                <a:lnTo>
                  <a:pt x="40937" y="12622"/>
                </a:lnTo>
                <a:lnTo>
                  <a:pt x="44724" y="12773"/>
                </a:lnTo>
                <a:lnTo>
                  <a:pt x="57430" y="16129"/>
                </a:lnTo>
                <a:lnTo>
                  <a:pt x="67362" y="23888"/>
                </a:lnTo>
                <a:lnTo>
                  <a:pt x="70649" y="28371"/>
                </a:lnTo>
                <a:lnTo>
                  <a:pt x="75432" y="39810"/>
                </a:lnTo>
                <a:lnTo>
                  <a:pt x="77026" y="53625"/>
                </a:lnTo>
                <a:lnTo>
                  <a:pt x="79665" y="92418"/>
                </a:lnTo>
                <a:lnTo>
                  <a:pt x="81181" y="90337"/>
                </a:lnTo>
                <a:lnTo>
                  <a:pt x="86956" y="79564"/>
                </a:lnTo>
                <a:lnTo>
                  <a:pt x="90420" y="67255"/>
                </a:lnTo>
                <a:lnTo>
                  <a:pt x="91575" y="53411"/>
                </a:lnTo>
                <a:lnTo>
                  <a:pt x="90543" y="40528"/>
                </a:lnTo>
                <a:lnTo>
                  <a:pt x="87074" y="28266"/>
                </a:lnTo>
                <a:lnTo>
                  <a:pt x="81163" y="17827"/>
                </a:lnTo>
                <a:lnTo>
                  <a:pt x="76862" y="12904"/>
                </a:lnTo>
                <a:lnTo>
                  <a:pt x="66919" y="5735"/>
                </a:lnTo>
                <a:lnTo>
                  <a:pt x="54659" y="1433"/>
                </a:lnTo>
                <a:lnTo>
                  <a:pt x="40082" y="0"/>
                </a:lnTo>
                <a:lnTo>
                  <a:pt x="32691" y="404"/>
                </a:lnTo>
                <a:lnTo>
                  <a:pt x="19682" y="3579"/>
                </a:lnTo>
                <a:lnTo>
                  <a:pt x="8785" y="9910"/>
                </a:lnTo>
                <a:lnTo>
                  <a:pt x="0" y="19396"/>
                </a:lnTo>
                <a:lnTo>
                  <a:pt x="4848" y="45974"/>
                </a:lnTo>
                <a:lnTo>
                  <a:pt x="8234" y="33441"/>
                </a:lnTo>
                <a:lnTo>
                  <a:pt x="14407" y="23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151002" y="3703394"/>
            <a:ext cx="82017" cy="80539"/>
          </a:xfrm>
          <a:custGeom>
            <a:avLst/>
            <a:gdLst/>
            <a:ahLst/>
            <a:cxnLst/>
            <a:rect l="l" t="t" r="r" b="b"/>
            <a:pathLst>
              <a:path w="90219" h="91277">
                <a:moveTo>
                  <a:pt x="87581" y="34228"/>
                </a:moveTo>
                <a:lnTo>
                  <a:pt x="87222" y="41287"/>
                </a:lnTo>
                <a:lnTo>
                  <a:pt x="84529" y="53848"/>
                </a:lnTo>
                <a:lnTo>
                  <a:pt x="79201" y="65141"/>
                </a:lnTo>
                <a:lnTo>
                  <a:pt x="76228" y="69127"/>
                </a:lnTo>
                <a:lnTo>
                  <a:pt x="65970" y="76219"/>
                </a:lnTo>
                <a:lnTo>
                  <a:pt x="52063" y="78583"/>
                </a:lnTo>
                <a:lnTo>
                  <a:pt x="45320" y="78198"/>
                </a:lnTo>
                <a:lnTo>
                  <a:pt x="32568" y="74428"/>
                </a:lnTo>
                <a:lnTo>
                  <a:pt x="23499" y="66639"/>
                </a:lnTo>
                <a:lnTo>
                  <a:pt x="20745" y="62395"/>
                </a:lnTo>
                <a:lnTo>
                  <a:pt x="16204" y="50782"/>
                </a:lnTo>
                <a:lnTo>
                  <a:pt x="14691" y="37295"/>
                </a:lnTo>
                <a:lnTo>
                  <a:pt x="15403" y="26578"/>
                </a:lnTo>
                <a:lnTo>
                  <a:pt x="10554" y="0"/>
                </a:lnTo>
                <a:lnTo>
                  <a:pt x="4748" y="10620"/>
                </a:lnTo>
                <a:lnTo>
                  <a:pt x="1187" y="22804"/>
                </a:lnTo>
                <a:lnTo>
                  <a:pt x="0" y="36368"/>
                </a:lnTo>
                <a:lnTo>
                  <a:pt x="55" y="39492"/>
                </a:lnTo>
                <a:lnTo>
                  <a:pt x="1763" y="53001"/>
                </a:lnTo>
                <a:lnTo>
                  <a:pt x="5857" y="64938"/>
                </a:lnTo>
                <a:lnTo>
                  <a:pt x="12337" y="75303"/>
                </a:lnTo>
                <a:lnTo>
                  <a:pt x="14500" y="77639"/>
                </a:lnTo>
                <a:lnTo>
                  <a:pt x="24489" y="85216"/>
                </a:lnTo>
                <a:lnTo>
                  <a:pt x="36439" y="89762"/>
                </a:lnTo>
                <a:lnTo>
                  <a:pt x="50352" y="91277"/>
                </a:lnTo>
                <a:lnTo>
                  <a:pt x="56935" y="90963"/>
                </a:lnTo>
                <a:lnTo>
                  <a:pt x="70028" y="88045"/>
                </a:lnTo>
                <a:lnTo>
                  <a:pt x="81123" y="82065"/>
                </a:lnTo>
                <a:lnTo>
                  <a:pt x="90219" y="73021"/>
                </a:lnTo>
                <a:lnTo>
                  <a:pt x="87581" y="34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253962" y="3712329"/>
            <a:ext cx="56602" cy="68899"/>
          </a:xfrm>
          <a:custGeom>
            <a:avLst/>
            <a:gdLst/>
            <a:ahLst/>
            <a:cxnLst/>
            <a:rect l="l" t="t" r="r" b="b"/>
            <a:pathLst>
              <a:path w="62262" h="78085">
                <a:moveTo>
                  <a:pt x="12837" y="78085"/>
                </a:moveTo>
                <a:lnTo>
                  <a:pt x="12837" y="33087"/>
                </a:lnTo>
                <a:lnTo>
                  <a:pt x="13158" y="29249"/>
                </a:lnTo>
                <a:lnTo>
                  <a:pt x="13800" y="26563"/>
                </a:lnTo>
                <a:lnTo>
                  <a:pt x="14442" y="23877"/>
                </a:lnTo>
                <a:lnTo>
                  <a:pt x="15833" y="21274"/>
                </a:lnTo>
                <a:lnTo>
                  <a:pt x="17972" y="18754"/>
                </a:lnTo>
                <a:lnTo>
                  <a:pt x="20635" y="15617"/>
                </a:lnTo>
                <a:lnTo>
                  <a:pt x="23725" y="13525"/>
                </a:lnTo>
                <a:lnTo>
                  <a:pt x="27244" y="12479"/>
                </a:lnTo>
                <a:lnTo>
                  <a:pt x="29193" y="11861"/>
                </a:lnTo>
                <a:lnTo>
                  <a:pt x="31689" y="11552"/>
                </a:lnTo>
                <a:lnTo>
                  <a:pt x="40723" y="11552"/>
                </a:lnTo>
                <a:lnTo>
                  <a:pt x="44859" y="13929"/>
                </a:lnTo>
                <a:lnTo>
                  <a:pt x="47142" y="18683"/>
                </a:lnTo>
                <a:lnTo>
                  <a:pt x="48521" y="21535"/>
                </a:lnTo>
                <a:lnTo>
                  <a:pt x="49210" y="25291"/>
                </a:lnTo>
                <a:lnTo>
                  <a:pt x="49210" y="78085"/>
                </a:lnTo>
                <a:lnTo>
                  <a:pt x="62262" y="78085"/>
                </a:lnTo>
                <a:lnTo>
                  <a:pt x="62262" y="21393"/>
                </a:lnTo>
                <a:lnTo>
                  <a:pt x="61216" y="15474"/>
                </a:lnTo>
                <a:lnTo>
                  <a:pt x="59124" y="11338"/>
                </a:lnTo>
                <a:lnTo>
                  <a:pt x="55320" y="3779"/>
                </a:lnTo>
                <a:lnTo>
                  <a:pt x="47998" y="0"/>
                </a:lnTo>
                <a:lnTo>
                  <a:pt x="32212" y="0"/>
                </a:lnTo>
                <a:lnTo>
                  <a:pt x="27719" y="974"/>
                </a:lnTo>
                <a:lnTo>
                  <a:pt x="23678" y="2923"/>
                </a:lnTo>
                <a:lnTo>
                  <a:pt x="19636" y="4873"/>
                </a:lnTo>
                <a:lnTo>
                  <a:pt x="15809" y="8081"/>
                </a:lnTo>
                <a:lnTo>
                  <a:pt x="12195" y="12550"/>
                </a:lnTo>
                <a:lnTo>
                  <a:pt x="12195" y="1711"/>
                </a:lnTo>
                <a:lnTo>
                  <a:pt x="0" y="1711"/>
                </a:lnTo>
                <a:lnTo>
                  <a:pt x="0" y="78085"/>
                </a:lnTo>
                <a:lnTo>
                  <a:pt x="12837" y="780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7370839" y="3686280"/>
            <a:ext cx="83249" cy="81545"/>
          </a:xfrm>
          <a:custGeom>
            <a:avLst/>
            <a:gdLst/>
            <a:ahLst/>
            <a:cxnLst/>
            <a:rect l="l" t="t" r="r" b="b"/>
            <a:pathLst>
              <a:path w="91574" h="92418">
                <a:moveTo>
                  <a:pt x="14407" y="23782"/>
                </a:moveTo>
                <a:lnTo>
                  <a:pt x="16903" y="21313"/>
                </a:lnTo>
                <a:lnTo>
                  <a:pt x="27754" y="14795"/>
                </a:lnTo>
                <a:lnTo>
                  <a:pt x="40937" y="12622"/>
                </a:lnTo>
                <a:lnTo>
                  <a:pt x="44724" y="12773"/>
                </a:lnTo>
                <a:lnTo>
                  <a:pt x="57430" y="16129"/>
                </a:lnTo>
                <a:lnTo>
                  <a:pt x="67362" y="23888"/>
                </a:lnTo>
                <a:lnTo>
                  <a:pt x="70649" y="28371"/>
                </a:lnTo>
                <a:lnTo>
                  <a:pt x="75432" y="39810"/>
                </a:lnTo>
                <a:lnTo>
                  <a:pt x="77026" y="53625"/>
                </a:lnTo>
                <a:lnTo>
                  <a:pt x="79665" y="92418"/>
                </a:lnTo>
                <a:lnTo>
                  <a:pt x="81181" y="90337"/>
                </a:lnTo>
                <a:lnTo>
                  <a:pt x="86955" y="79564"/>
                </a:lnTo>
                <a:lnTo>
                  <a:pt x="90420" y="67255"/>
                </a:lnTo>
                <a:lnTo>
                  <a:pt x="91574" y="53411"/>
                </a:lnTo>
                <a:lnTo>
                  <a:pt x="90542" y="40528"/>
                </a:lnTo>
                <a:lnTo>
                  <a:pt x="87074" y="28266"/>
                </a:lnTo>
                <a:lnTo>
                  <a:pt x="81163" y="17827"/>
                </a:lnTo>
                <a:lnTo>
                  <a:pt x="76862" y="12904"/>
                </a:lnTo>
                <a:lnTo>
                  <a:pt x="66919" y="5735"/>
                </a:lnTo>
                <a:lnTo>
                  <a:pt x="54659" y="1433"/>
                </a:lnTo>
                <a:lnTo>
                  <a:pt x="40082" y="0"/>
                </a:lnTo>
                <a:lnTo>
                  <a:pt x="32691" y="404"/>
                </a:lnTo>
                <a:lnTo>
                  <a:pt x="19682" y="3579"/>
                </a:lnTo>
                <a:lnTo>
                  <a:pt x="8785" y="9910"/>
                </a:lnTo>
                <a:lnTo>
                  <a:pt x="0" y="19396"/>
                </a:lnTo>
                <a:lnTo>
                  <a:pt x="4848" y="45974"/>
                </a:lnTo>
                <a:lnTo>
                  <a:pt x="8234" y="33441"/>
                </a:lnTo>
                <a:lnTo>
                  <a:pt x="14407" y="23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7361245" y="3703394"/>
            <a:ext cx="82017" cy="80539"/>
          </a:xfrm>
          <a:custGeom>
            <a:avLst/>
            <a:gdLst/>
            <a:ahLst/>
            <a:cxnLst/>
            <a:rect l="l" t="t" r="r" b="b"/>
            <a:pathLst>
              <a:path w="90219" h="91277">
                <a:moveTo>
                  <a:pt x="87581" y="34228"/>
                </a:moveTo>
                <a:lnTo>
                  <a:pt x="87222" y="41288"/>
                </a:lnTo>
                <a:lnTo>
                  <a:pt x="84529" y="53848"/>
                </a:lnTo>
                <a:lnTo>
                  <a:pt x="79201" y="65141"/>
                </a:lnTo>
                <a:lnTo>
                  <a:pt x="76228" y="69128"/>
                </a:lnTo>
                <a:lnTo>
                  <a:pt x="65970" y="76220"/>
                </a:lnTo>
                <a:lnTo>
                  <a:pt x="52063" y="78583"/>
                </a:lnTo>
                <a:lnTo>
                  <a:pt x="45320" y="78198"/>
                </a:lnTo>
                <a:lnTo>
                  <a:pt x="32568" y="74428"/>
                </a:lnTo>
                <a:lnTo>
                  <a:pt x="23499" y="66639"/>
                </a:lnTo>
                <a:lnTo>
                  <a:pt x="20745" y="62395"/>
                </a:lnTo>
                <a:lnTo>
                  <a:pt x="16204" y="50783"/>
                </a:lnTo>
                <a:lnTo>
                  <a:pt x="14691" y="37295"/>
                </a:lnTo>
                <a:lnTo>
                  <a:pt x="15403" y="26578"/>
                </a:lnTo>
                <a:lnTo>
                  <a:pt x="10554" y="0"/>
                </a:lnTo>
                <a:lnTo>
                  <a:pt x="4748" y="10620"/>
                </a:lnTo>
                <a:lnTo>
                  <a:pt x="1187" y="22804"/>
                </a:lnTo>
                <a:lnTo>
                  <a:pt x="0" y="36368"/>
                </a:lnTo>
                <a:lnTo>
                  <a:pt x="55" y="39492"/>
                </a:lnTo>
                <a:lnTo>
                  <a:pt x="1763" y="53001"/>
                </a:lnTo>
                <a:lnTo>
                  <a:pt x="5857" y="64938"/>
                </a:lnTo>
                <a:lnTo>
                  <a:pt x="12337" y="75303"/>
                </a:lnTo>
                <a:lnTo>
                  <a:pt x="14500" y="77639"/>
                </a:lnTo>
                <a:lnTo>
                  <a:pt x="24489" y="85216"/>
                </a:lnTo>
                <a:lnTo>
                  <a:pt x="36439" y="89762"/>
                </a:lnTo>
                <a:lnTo>
                  <a:pt x="50352" y="91277"/>
                </a:lnTo>
                <a:lnTo>
                  <a:pt x="56935" y="90963"/>
                </a:lnTo>
                <a:lnTo>
                  <a:pt x="70028" y="88045"/>
                </a:lnTo>
                <a:lnTo>
                  <a:pt x="81123" y="82065"/>
                </a:lnTo>
                <a:lnTo>
                  <a:pt x="90219" y="73021"/>
                </a:lnTo>
                <a:lnTo>
                  <a:pt x="87581" y="342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7459472" y="3711888"/>
            <a:ext cx="59455" cy="71289"/>
          </a:xfrm>
          <a:custGeom>
            <a:avLst/>
            <a:gdLst/>
            <a:ahLst/>
            <a:cxnLst/>
            <a:rect l="l" t="t" r="r" b="b"/>
            <a:pathLst>
              <a:path w="65400" h="80794">
                <a:moveTo>
                  <a:pt x="0" y="42501"/>
                </a:moveTo>
                <a:lnTo>
                  <a:pt x="121" y="46262"/>
                </a:lnTo>
                <a:lnTo>
                  <a:pt x="2780" y="59119"/>
                </a:lnTo>
                <a:lnTo>
                  <a:pt x="8914" y="69848"/>
                </a:lnTo>
                <a:lnTo>
                  <a:pt x="19747" y="78238"/>
                </a:lnTo>
                <a:lnTo>
                  <a:pt x="32807" y="80794"/>
                </a:lnTo>
                <a:lnTo>
                  <a:pt x="41698" y="80794"/>
                </a:lnTo>
                <a:lnTo>
                  <a:pt x="48996" y="78453"/>
                </a:lnTo>
                <a:lnTo>
                  <a:pt x="54702" y="73770"/>
                </a:lnTo>
                <a:lnTo>
                  <a:pt x="60408" y="69087"/>
                </a:lnTo>
                <a:lnTo>
                  <a:pt x="63974" y="61683"/>
                </a:lnTo>
                <a:lnTo>
                  <a:pt x="65400" y="51557"/>
                </a:lnTo>
                <a:lnTo>
                  <a:pt x="52919" y="51557"/>
                </a:lnTo>
                <a:lnTo>
                  <a:pt x="51730" y="57215"/>
                </a:lnTo>
                <a:lnTo>
                  <a:pt x="49579" y="61671"/>
                </a:lnTo>
                <a:lnTo>
                  <a:pt x="46465" y="64928"/>
                </a:lnTo>
                <a:lnTo>
                  <a:pt x="43350" y="68184"/>
                </a:lnTo>
                <a:lnTo>
                  <a:pt x="39131" y="69813"/>
                </a:lnTo>
                <a:lnTo>
                  <a:pt x="26863" y="69813"/>
                </a:lnTo>
                <a:lnTo>
                  <a:pt x="21776" y="67198"/>
                </a:lnTo>
                <a:lnTo>
                  <a:pt x="18542" y="61968"/>
                </a:lnTo>
                <a:lnTo>
                  <a:pt x="15310" y="56739"/>
                </a:lnTo>
                <a:lnTo>
                  <a:pt x="13693" y="50297"/>
                </a:lnTo>
                <a:lnTo>
                  <a:pt x="13693" y="35037"/>
                </a:lnTo>
                <a:lnTo>
                  <a:pt x="14834" y="28642"/>
                </a:lnTo>
                <a:lnTo>
                  <a:pt x="17116" y="23461"/>
                </a:lnTo>
                <a:lnTo>
                  <a:pt x="20635" y="15474"/>
                </a:lnTo>
                <a:lnTo>
                  <a:pt x="26483" y="11480"/>
                </a:lnTo>
                <a:lnTo>
                  <a:pt x="40652" y="11480"/>
                </a:lnTo>
                <a:lnTo>
                  <a:pt x="45003" y="13038"/>
                </a:lnTo>
                <a:lnTo>
                  <a:pt x="47712" y="16151"/>
                </a:lnTo>
                <a:lnTo>
                  <a:pt x="50423" y="19265"/>
                </a:lnTo>
                <a:lnTo>
                  <a:pt x="52158" y="23176"/>
                </a:lnTo>
                <a:lnTo>
                  <a:pt x="52919" y="27882"/>
                </a:lnTo>
                <a:lnTo>
                  <a:pt x="65400" y="27882"/>
                </a:lnTo>
                <a:lnTo>
                  <a:pt x="64307" y="17661"/>
                </a:lnTo>
                <a:lnTo>
                  <a:pt x="61061" y="10458"/>
                </a:lnTo>
                <a:lnTo>
                  <a:pt x="55665" y="6275"/>
                </a:lnTo>
                <a:lnTo>
                  <a:pt x="50268" y="2091"/>
                </a:lnTo>
                <a:lnTo>
                  <a:pt x="43267" y="0"/>
                </a:lnTo>
                <a:lnTo>
                  <a:pt x="32590" y="53"/>
                </a:lnTo>
                <a:lnTo>
                  <a:pt x="20022" y="3200"/>
                </a:lnTo>
                <a:lnTo>
                  <a:pt x="9770" y="11195"/>
                </a:lnTo>
                <a:lnTo>
                  <a:pt x="5861" y="16697"/>
                </a:lnTo>
                <a:lnTo>
                  <a:pt x="1465" y="28262"/>
                </a:lnTo>
                <a:lnTo>
                  <a:pt x="0" y="425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7472028" y="3841066"/>
            <a:ext cx="65678" cy="71289"/>
          </a:xfrm>
          <a:custGeom>
            <a:avLst/>
            <a:gdLst/>
            <a:ahLst/>
            <a:cxnLst/>
            <a:rect l="l" t="t" r="r" b="b"/>
            <a:pathLst>
              <a:path w="72246" h="80794">
                <a:moveTo>
                  <a:pt x="2210" y="45614"/>
                </a:moveTo>
                <a:lnTo>
                  <a:pt x="0" y="51105"/>
                </a:lnTo>
                <a:lnTo>
                  <a:pt x="0" y="64654"/>
                </a:lnTo>
                <a:lnTo>
                  <a:pt x="2246" y="70038"/>
                </a:lnTo>
                <a:lnTo>
                  <a:pt x="6739" y="74340"/>
                </a:lnTo>
                <a:lnTo>
                  <a:pt x="11232" y="78643"/>
                </a:lnTo>
                <a:lnTo>
                  <a:pt x="17021" y="80794"/>
                </a:lnTo>
                <a:lnTo>
                  <a:pt x="14763" y="64535"/>
                </a:lnTo>
                <a:lnTo>
                  <a:pt x="13408" y="61612"/>
                </a:lnTo>
                <a:lnTo>
                  <a:pt x="13408" y="53007"/>
                </a:lnTo>
                <a:lnTo>
                  <a:pt x="15381" y="49441"/>
                </a:lnTo>
                <a:lnTo>
                  <a:pt x="19327" y="47207"/>
                </a:lnTo>
                <a:lnTo>
                  <a:pt x="21657" y="45876"/>
                </a:lnTo>
                <a:lnTo>
                  <a:pt x="25152" y="44901"/>
                </a:lnTo>
                <a:lnTo>
                  <a:pt x="29811" y="44283"/>
                </a:lnTo>
                <a:lnTo>
                  <a:pt x="37585" y="43285"/>
                </a:lnTo>
                <a:lnTo>
                  <a:pt x="42387" y="42524"/>
                </a:lnTo>
                <a:lnTo>
                  <a:pt x="44859" y="41859"/>
                </a:lnTo>
                <a:lnTo>
                  <a:pt x="47332" y="41193"/>
                </a:lnTo>
                <a:lnTo>
                  <a:pt x="50922" y="39363"/>
                </a:lnTo>
                <a:lnTo>
                  <a:pt x="50922" y="57595"/>
                </a:lnTo>
                <a:lnTo>
                  <a:pt x="47356" y="63275"/>
                </a:lnTo>
                <a:lnTo>
                  <a:pt x="40295" y="77015"/>
                </a:lnTo>
                <a:lnTo>
                  <a:pt x="45193" y="74495"/>
                </a:lnTo>
                <a:lnTo>
                  <a:pt x="48949" y="71524"/>
                </a:lnTo>
                <a:lnTo>
                  <a:pt x="51564" y="68101"/>
                </a:lnTo>
                <a:lnTo>
                  <a:pt x="51992" y="71143"/>
                </a:lnTo>
                <a:lnTo>
                  <a:pt x="53775" y="75161"/>
                </a:lnTo>
                <a:lnTo>
                  <a:pt x="55772" y="78298"/>
                </a:lnTo>
                <a:lnTo>
                  <a:pt x="58981" y="79867"/>
                </a:lnTo>
                <a:lnTo>
                  <a:pt x="65210" y="79867"/>
                </a:lnTo>
                <a:lnTo>
                  <a:pt x="68728" y="79511"/>
                </a:lnTo>
                <a:lnTo>
                  <a:pt x="72246" y="78584"/>
                </a:lnTo>
                <a:lnTo>
                  <a:pt x="72246" y="69099"/>
                </a:lnTo>
                <a:lnTo>
                  <a:pt x="70678" y="69349"/>
                </a:lnTo>
                <a:lnTo>
                  <a:pt x="68039" y="69527"/>
                </a:lnTo>
                <a:lnTo>
                  <a:pt x="64580" y="68315"/>
                </a:lnTo>
                <a:lnTo>
                  <a:pt x="63760" y="65106"/>
                </a:lnTo>
                <a:lnTo>
                  <a:pt x="63760" y="13881"/>
                </a:lnTo>
                <a:lnTo>
                  <a:pt x="60978" y="8557"/>
                </a:lnTo>
                <a:lnTo>
                  <a:pt x="55415" y="5134"/>
                </a:lnTo>
                <a:lnTo>
                  <a:pt x="49805" y="1711"/>
                </a:lnTo>
                <a:lnTo>
                  <a:pt x="42506" y="0"/>
                </a:lnTo>
                <a:lnTo>
                  <a:pt x="25770" y="0"/>
                </a:lnTo>
                <a:lnTo>
                  <a:pt x="18959" y="1842"/>
                </a:lnTo>
                <a:lnTo>
                  <a:pt x="13087" y="5526"/>
                </a:lnTo>
                <a:lnTo>
                  <a:pt x="7215" y="9210"/>
                </a:lnTo>
                <a:lnTo>
                  <a:pt x="4160" y="15759"/>
                </a:lnTo>
                <a:lnTo>
                  <a:pt x="3922" y="25172"/>
                </a:lnTo>
                <a:lnTo>
                  <a:pt x="15904" y="25172"/>
                </a:lnTo>
                <a:lnTo>
                  <a:pt x="16379" y="21226"/>
                </a:lnTo>
                <a:lnTo>
                  <a:pt x="17402" y="18255"/>
                </a:lnTo>
                <a:lnTo>
                  <a:pt x="18970" y="16258"/>
                </a:lnTo>
                <a:lnTo>
                  <a:pt x="21776" y="12645"/>
                </a:lnTo>
                <a:lnTo>
                  <a:pt x="26531" y="10839"/>
                </a:lnTo>
                <a:lnTo>
                  <a:pt x="39035" y="10839"/>
                </a:lnTo>
                <a:lnTo>
                  <a:pt x="43493" y="11825"/>
                </a:lnTo>
                <a:lnTo>
                  <a:pt x="46607" y="13798"/>
                </a:lnTo>
                <a:lnTo>
                  <a:pt x="49721" y="15771"/>
                </a:lnTo>
                <a:lnTo>
                  <a:pt x="51279" y="18944"/>
                </a:lnTo>
                <a:lnTo>
                  <a:pt x="51279" y="25457"/>
                </a:lnTo>
                <a:lnTo>
                  <a:pt x="50423" y="28238"/>
                </a:lnTo>
                <a:lnTo>
                  <a:pt x="47451" y="31566"/>
                </a:lnTo>
                <a:lnTo>
                  <a:pt x="44503" y="31947"/>
                </a:lnTo>
                <a:lnTo>
                  <a:pt x="24034" y="34514"/>
                </a:lnTo>
                <a:lnTo>
                  <a:pt x="16855" y="35417"/>
                </a:lnTo>
                <a:lnTo>
                  <a:pt x="11054" y="37818"/>
                </a:lnTo>
                <a:lnTo>
                  <a:pt x="6632" y="41716"/>
                </a:lnTo>
                <a:lnTo>
                  <a:pt x="2210" y="456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485450" y="3896897"/>
            <a:ext cx="29630" cy="15457"/>
          </a:xfrm>
          <a:custGeom>
            <a:avLst/>
            <a:gdLst/>
            <a:ahLst/>
            <a:cxnLst/>
            <a:rect l="l" t="t" r="r" b="b"/>
            <a:pathLst>
              <a:path w="32593" h="17518">
                <a:moveTo>
                  <a:pt x="32593" y="0"/>
                </a:moveTo>
                <a:lnTo>
                  <a:pt x="25461" y="3470"/>
                </a:lnTo>
                <a:lnTo>
                  <a:pt x="21229" y="5562"/>
                </a:lnTo>
                <a:lnTo>
                  <a:pt x="16855" y="6607"/>
                </a:lnTo>
                <a:lnTo>
                  <a:pt x="8628" y="6607"/>
                </a:lnTo>
                <a:lnTo>
                  <a:pt x="5420" y="5538"/>
                </a:lnTo>
                <a:lnTo>
                  <a:pt x="2709" y="3399"/>
                </a:lnTo>
                <a:lnTo>
                  <a:pt x="0" y="1259"/>
                </a:lnTo>
                <a:lnTo>
                  <a:pt x="2258" y="17518"/>
                </a:lnTo>
                <a:lnTo>
                  <a:pt x="15238" y="17518"/>
                </a:lnTo>
                <a:lnTo>
                  <a:pt x="20635" y="16258"/>
                </a:lnTo>
                <a:lnTo>
                  <a:pt x="25532" y="13739"/>
                </a:lnTo>
                <a:lnTo>
                  <a:pt x="325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548838" y="3841191"/>
            <a:ext cx="63409" cy="71289"/>
          </a:xfrm>
          <a:custGeom>
            <a:avLst/>
            <a:gdLst/>
            <a:ahLst/>
            <a:cxnLst/>
            <a:rect l="l" t="t" r="r" b="b"/>
            <a:pathLst>
              <a:path w="69750" h="80794">
                <a:moveTo>
                  <a:pt x="24462" y="13323"/>
                </a:moveTo>
                <a:lnTo>
                  <a:pt x="29407" y="11195"/>
                </a:lnTo>
                <a:lnTo>
                  <a:pt x="43529" y="11195"/>
                </a:lnTo>
                <a:lnTo>
                  <a:pt x="49401" y="14285"/>
                </a:lnTo>
                <a:lnTo>
                  <a:pt x="52919" y="20466"/>
                </a:lnTo>
                <a:lnTo>
                  <a:pt x="54820" y="23793"/>
                </a:lnTo>
                <a:lnTo>
                  <a:pt x="56033" y="28239"/>
                </a:lnTo>
                <a:lnTo>
                  <a:pt x="56556" y="33801"/>
                </a:lnTo>
                <a:lnTo>
                  <a:pt x="14121" y="33801"/>
                </a:lnTo>
                <a:lnTo>
                  <a:pt x="14359" y="27240"/>
                </a:lnTo>
                <a:lnTo>
                  <a:pt x="9984" y="11480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0" y="80794"/>
                </a:lnTo>
                <a:lnTo>
                  <a:pt x="37989" y="80794"/>
                </a:lnTo>
                <a:lnTo>
                  <a:pt x="41484" y="80414"/>
                </a:lnTo>
                <a:lnTo>
                  <a:pt x="44574" y="79654"/>
                </a:lnTo>
                <a:lnTo>
                  <a:pt x="50328" y="78322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9"/>
                </a:lnTo>
                <a:lnTo>
                  <a:pt x="65364" y="63502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4"/>
                </a:lnTo>
                <a:lnTo>
                  <a:pt x="56057" y="54124"/>
                </a:lnTo>
                <a:lnTo>
                  <a:pt x="55105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9"/>
                </a:lnTo>
                <a:lnTo>
                  <a:pt x="19256" y="62646"/>
                </a:lnTo>
                <a:lnTo>
                  <a:pt x="15832" y="57963"/>
                </a:lnTo>
                <a:lnTo>
                  <a:pt x="14002" y="51748"/>
                </a:lnTo>
                <a:lnTo>
                  <a:pt x="13763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4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9" y="3815"/>
                </a:lnTo>
                <a:lnTo>
                  <a:pt x="46762" y="1271"/>
                </a:lnTo>
                <a:lnTo>
                  <a:pt x="41508" y="0"/>
                </a:lnTo>
                <a:lnTo>
                  <a:pt x="36087" y="0"/>
                </a:lnTo>
                <a:lnTo>
                  <a:pt x="32638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557915" y="3841313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0"/>
                </a:lnTo>
                <a:lnTo>
                  <a:pt x="14477" y="13186"/>
                </a:lnTo>
                <a:lnTo>
                  <a:pt x="22653" y="0"/>
                </a:lnTo>
                <a:lnTo>
                  <a:pt x="10109" y="3394"/>
                </a:lnTo>
                <a:lnTo>
                  <a:pt x="0" y="11343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7630509" y="3841191"/>
            <a:ext cx="33780" cy="68899"/>
          </a:xfrm>
          <a:custGeom>
            <a:avLst/>
            <a:gdLst/>
            <a:ahLst/>
            <a:cxnLst/>
            <a:rect l="l" t="t" r="r" b="b"/>
            <a:pathLst>
              <a:path w="37158" h="78085">
                <a:moveTo>
                  <a:pt x="0" y="1711"/>
                </a:moveTo>
                <a:lnTo>
                  <a:pt x="0" y="78085"/>
                </a:lnTo>
                <a:lnTo>
                  <a:pt x="12838" y="78085"/>
                </a:lnTo>
                <a:lnTo>
                  <a:pt x="12838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5" y="15628"/>
                </a:lnTo>
                <a:lnTo>
                  <a:pt x="26484" y="13549"/>
                </a:lnTo>
                <a:lnTo>
                  <a:pt x="34412" y="13572"/>
                </a:lnTo>
                <a:lnTo>
                  <a:pt x="37158" y="13905"/>
                </a:lnTo>
                <a:lnTo>
                  <a:pt x="37158" y="356"/>
                </a:lnTo>
                <a:lnTo>
                  <a:pt x="35779" y="213"/>
                </a:lnTo>
                <a:lnTo>
                  <a:pt x="33021" y="0"/>
                </a:lnTo>
                <a:lnTo>
                  <a:pt x="27934" y="0"/>
                </a:lnTo>
                <a:lnTo>
                  <a:pt x="23441" y="1842"/>
                </a:lnTo>
                <a:lnTo>
                  <a:pt x="19542" y="5526"/>
                </a:lnTo>
                <a:lnTo>
                  <a:pt x="15643" y="9211"/>
                </a:lnTo>
                <a:lnTo>
                  <a:pt x="13195" y="12336"/>
                </a:lnTo>
                <a:lnTo>
                  <a:pt x="12196" y="14904"/>
                </a:lnTo>
                <a:lnTo>
                  <a:pt x="12196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7710432" y="3817659"/>
            <a:ext cx="71125" cy="92431"/>
          </a:xfrm>
          <a:custGeom>
            <a:avLst/>
            <a:gdLst/>
            <a:ahLst/>
            <a:cxnLst/>
            <a:rect l="l" t="t" r="r" b="b"/>
            <a:pathLst>
              <a:path w="78238" h="104755">
                <a:moveTo>
                  <a:pt x="0" y="104755"/>
                </a:moveTo>
                <a:lnTo>
                  <a:pt x="14192" y="104755"/>
                </a:lnTo>
                <a:lnTo>
                  <a:pt x="14192" y="60471"/>
                </a:lnTo>
                <a:lnTo>
                  <a:pt x="47142" y="60471"/>
                </a:lnTo>
                <a:lnTo>
                  <a:pt x="48806" y="48490"/>
                </a:lnTo>
                <a:lnTo>
                  <a:pt x="14192" y="48490"/>
                </a:lnTo>
                <a:lnTo>
                  <a:pt x="14192" y="12194"/>
                </a:lnTo>
                <a:lnTo>
                  <a:pt x="47903" y="12194"/>
                </a:lnTo>
                <a:lnTo>
                  <a:pt x="52206" y="12930"/>
                </a:lnTo>
                <a:lnTo>
                  <a:pt x="55344" y="14404"/>
                </a:lnTo>
                <a:lnTo>
                  <a:pt x="61050" y="17161"/>
                </a:lnTo>
                <a:lnTo>
                  <a:pt x="63902" y="22391"/>
                </a:lnTo>
                <a:lnTo>
                  <a:pt x="63902" y="36938"/>
                </a:lnTo>
                <a:lnTo>
                  <a:pt x="61917" y="41716"/>
                </a:lnTo>
                <a:lnTo>
                  <a:pt x="57947" y="44426"/>
                </a:lnTo>
                <a:lnTo>
                  <a:pt x="57697" y="60471"/>
                </a:lnTo>
                <a:lnTo>
                  <a:pt x="65519" y="57440"/>
                </a:lnTo>
                <a:lnTo>
                  <a:pt x="70606" y="51379"/>
                </a:lnTo>
                <a:lnTo>
                  <a:pt x="75694" y="45317"/>
                </a:lnTo>
                <a:lnTo>
                  <a:pt x="78238" y="38198"/>
                </a:lnTo>
                <a:lnTo>
                  <a:pt x="78238" y="20513"/>
                </a:lnTo>
                <a:lnTo>
                  <a:pt x="75385" y="13132"/>
                </a:lnTo>
                <a:lnTo>
                  <a:pt x="69679" y="7879"/>
                </a:lnTo>
                <a:lnTo>
                  <a:pt x="63974" y="2626"/>
                </a:lnTo>
                <a:lnTo>
                  <a:pt x="56461" y="0"/>
                </a:lnTo>
                <a:lnTo>
                  <a:pt x="0" y="0"/>
                </a:lnTo>
                <a:lnTo>
                  <a:pt x="0" y="1047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7753289" y="3856858"/>
            <a:ext cx="9822" cy="14156"/>
          </a:xfrm>
          <a:custGeom>
            <a:avLst/>
            <a:gdLst/>
            <a:ahLst/>
            <a:cxnLst/>
            <a:rect l="l" t="t" r="r" b="b"/>
            <a:pathLst>
              <a:path w="10804" h="16044">
                <a:moveTo>
                  <a:pt x="10554" y="16044"/>
                </a:moveTo>
                <a:lnTo>
                  <a:pt x="10804" y="0"/>
                </a:lnTo>
                <a:lnTo>
                  <a:pt x="6834" y="2709"/>
                </a:lnTo>
                <a:lnTo>
                  <a:pt x="1664" y="4064"/>
                </a:lnTo>
                <a:lnTo>
                  <a:pt x="0" y="16044"/>
                </a:lnTo>
                <a:lnTo>
                  <a:pt x="10554" y="160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7796491" y="3841191"/>
            <a:ext cx="33780" cy="68899"/>
          </a:xfrm>
          <a:custGeom>
            <a:avLst/>
            <a:gdLst/>
            <a:ahLst/>
            <a:cxnLst/>
            <a:rect l="l" t="t" r="r" b="b"/>
            <a:pathLst>
              <a:path w="37158" h="78085">
                <a:moveTo>
                  <a:pt x="0" y="1711"/>
                </a:moveTo>
                <a:lnTo>
                  <a:pt x="0" y="78085"/>
                </a:lnTo>
                <a:lnTo>
                  <a:pt x="12838" y="78085"/>
                </a:lnTo>
                <a:lnTo>
                  <a:pt x="12838" y="28738"/>
                </a:lnTo>
                <a:lnTo>
                  <a:pt x="14573" y="23948"/>
                </a:lnTo>
                <a:lnTo>
                  <a:pt x="18044" y="19789"/>
                </a:lnTo>
                <a:lnTo>
                  <a:pt x="21515" y="15629"/>
                </a:lnTo>
                <a:lnTo>
                  <a:pt x="26484" y="13549"/>
                </a:lnTo>
                <a:lnTo>
                  <a:pt x="34412" y="13573"/>
                </a:lnTo>
                <a:lnTo>
                  <a:pt x="37158" y="13905"/>
                </a:lnTo>
                <a:lnTo>
                  <a:pt x="37158" y="356"/>
                </a:lnTo>
                <a:lnTo>
                  <a:pt x="35779" y="214"/>
                </a:lnTo>
                <a:lnTo>
                  <a:pt x="33021" y="0"/>
                </a:lnTo>
                <a:lnTo>
                  <a:pt x="27934" y="0"/>
                </a:lnTo>
                <a:lnTo>
                  <a:pt x="23441" y="1842"/>
                </a:lnTo>
                <a:lnTo>
                  <a:pt x="19542" y="5526"/>
                </a:lnTo>
                <a:lnTo>
                  <a:pt x="15643" y="9211"/>
                </a:lnTo>
                <a:lnTo>
                  <a:pt x="13195" y="12337"/>
                </a:lnTo>
                <a:lnTo>
                  <a:pt x="12196" y="14904"/>
                </a:lnTo>
                <a:lnTo>
                  <a:pt x="12196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7846362" y="3818319"/>
            <a:ext cx="0" cy="91771"/>
          </a:xfrm>
          <a:custGeom>
            <a:avLst/>
            <a:gdLst/>
            <a:ahLst/>
            <a:cxnLst/>
            <a:rect l="l" t="t" r="r" b="b"/>
            <a:pathLst>
              <a:path h="104007">
                <a:moveTo>
                  <a:pt x="0" y="0"/>
                </a:moveTo>
                <a:lnTo>
                  <a:pt x="0" y="104007"/>
                </a:lnTo>
              </a:path>
            </a:pathLst>
          </a:custGeom>
          <a:ln w="143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7868892" y="3840751"/>
            <a:ext cx="59454" cy="71289"/>
          </a:xfrm>
          <a:custGeom>
            <a:avLst/>
            <a:gdLst/>
            <a:ahLst/>
            <a:cxnLst/>
            <a:rect l="l" t="t" r="r" b="b"/>
            <a:pathLst>
              <a:path w="65399" h="80794">
                <a:moveTo>
                  <a:pt x="0" y="42501"/>
                </a:moveTo>
                <a:lnTo>
                  <a:pt x="121" y="46262"/>
                </a:lnTo>
                <a:lnTo>
                  <a:pt x="2780" y="59119"/>
                </a:lnTo>
                <a:lnTo>
                  <a:pt x="8914" y="69848"/>
                </a:lnTo>
                <a:lnTo>
                  <a:pt x="19747" y="78238"/>
                </a:lnTo>
                <a:lnTo>
                  <a:pt x="32807" y="80794"/>
                </a:lnTo>
                <a:lnTo>
                  <a:pt x="41698" y="80794"/>
                </a:lnTo>
                <a:lnTo>
                  <a:pt x="48996" y="78453"/>
                </a:lnTo>
                <a:lnTo>
                  <a:pt x="54702" y="73770"/>
                </a:lnTo>
                <a:lnTo>
                  <a:pt x="60407" y="69087"/>
                </a:lnTo>
                <a:lnTo>
                  <a:pt x="63974" y="61683"/>
                </a:lnTo>
                <a:lnTo>
                  <a:pt x="65399" y="51557"/>
                </a:lnTo>
                <a:lnTo>
                  <a:pt x="52919" y="51557"/>
                </a:lnTo>
                <a:lnTo>
                  <a:pt x="51730" y="57214"/>
                </a:lnTo>
                <a:lnTo>
                  <a:pt x="49579" y="61671"/>
                </a:lnTo>
                <a:lnTo>
                  <a:pt x="46465" y="64928"/>
                </a:lnTo>
                <a:lnTo>
                  <a:pt x="43350" y="68184"/>
                </a:lnTo>
                <a:lnTo>
                  <a:pt x="39131" y="69813"/>
                </a:lnTo>
                <a:lnTo>
                  <a:pt x="26863" y="69813"/>
                </a:lnTo>
                <a:lnTo>
                  <a:pt x="21776" y="67198"/>
                </a:lnTo>
                <a:lnTo>
                  <a:pt x="18542" y="61968"/>
                </a:lnTo>
                <a:lnTo>
                  <a:pt x="15310" y="56739"/>
                </a:lnTo>
                <a:lnTo>
                  <a:pt x="13693" y="50297"/>
                </a:lnTo>
                <a:lnTo>
                  <a:pt x="13693" y="35037"/>
                </a:lnTo>
                <a:lnTo>
                  <a:pt x="14834" y="28643"/>
                </a:lnTo>
                <a:lnTo>
                  <a:pt x="17116" y="23461"/>
                </a:lnTo>
                <a:lnTo>
                  <a:pt x="20635" y="15474"/>
                </a:lnTo>
                <a:lnTo>
                  <a:pt x="26483" y="11480"/>
                </a:lnTo>
                <a:lnTo>
                  <a:pt x="40651" y="11480"/>
                </a:lnTo>
                <a:lnTo>
                  <a:pt x="45003" y="13038"/>
                </a:lnTo>
                <a:lnTo>
                  <a:pt x="47712" y="16151"/>
                </a:lnTo>
                <a:lnTo>
                  <a:pt x="50423" y="19265"/>
                </a:lnTo>
                <a:lnTo>
                  <a:pt x="52158" y="23175"/>
                </a:lnTo>
                <a:lnTo>
                  <a:pt x="52919" y="27882"/>
                </a:lnTo>
                <a:lnTo>
                  <a:pt x="65399" y="27882"/>
                </a:lnTo>
                <a:lnTo>
                  <a:pt x="64306" y="17661"/>
                </a:lnTo>
                <a:lnTo>
                  <a:pt x="61061" y="10458"/>
                </a:lnTo>
                <a:lnTo>
                  <a:pt x="55665" y="6275"/>
                </a:lnTo>
                <a:lnTo>
                  <a:pt x="50268" y="2091"/>
                </a:lnTo>
                <a:lnTo>
                  <a:pt x="43267" y="0"/>
                </a:lnTo>
                <a:lnTo>
                  <a:pt x="32590" y="53"/>
                </a:lnTo>
                <a:lnTo>
                  <a:pt x="20022" y="3200"/>
                </a:lnTo>
                <a:lnTo>
                  <a:pt x="9770" y="11195"/>
                </a:lnTo>
                <a:lnTo>
                  <a:pt x="5861" y="16697"/>
                </a:lnTo>
                <a:lnTo>
                  <a:pt x="1465" y="28262"/>
                </a:lnTo>
                <a:lnTo>
                  <a:pt x="0" y="425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7936127" y="3841191"/>
            <a:ext cx="63409" cy="71290"/>
          </a:xfrm>
          <a:custGeom>
            <a:avLst/>
            <a:gdLst/>
            <a:ahLst/>
            <a:cxnLst/>
            <a:rect l="l" t="t" r="r" b="b"/>
            <a:pathLst>
              <a:path w="69750" h="80795">
                <a:moveTo>
                  <a:pt x="24462" y="13323"/>
                </a:moveTo>
                <a:lnTo>
                  <a:pt x="29407" y="11195"/>
                </a:lnTo>
                <a:lnTo>
                  <a:pt x="43529" y="11195"/>
                </a:lnTo>
                <a:lnTo>
                  <a:pt x="49401" y="14286"/>
                </a:lnTo>
                <a:lnTo>
                  <a:pt x="52919" y="20466"/>
                </a:lnTo>
                <a:lnTo>
                  <a:pt x="54820" y="23794"/>
                </a:lnTo>
                <a:lnTo>
                  <a:pt x="56033" y="28239"/>
                </a:lnTo>
                <a:lnTo>
                  <a:pt x="56556" y="33801"/>
                </a:lnTo>
                <a:lnTo>
                  <a:pt x="14120" y="33801"/>
                </a:lnTo>
                <a:lnTo>
                  <a:pt x="14359" y="27240"/>
                </a:lnTo>
                <a:lnTo>
                  <a:pt x="9984" y="11481"/>
                </a:lnTo>
                <a:lnTo>
                  <a:pt x="6490" y="16189"/>
                </a:lnTo>
                <a:lnTo>
                  <a:pt x="1622" y="27650"/>
                </a:lnTo>
                <a:lnTo>
                  <a:pt x="0" y="41360"/>
                </a:lnTo>
                <a:lnTo>
                  <a:pt x="295" y="47566"/>
                </a:lnTo>
                <a:lnTo>
                  <a:pt x="3408" y="60414"/>
                </a:lnTo>
                <a:lnTo>
                  <a:pt x="9913" y="70419"/>
                </a:lnTo>
                <a:lnTo>
                  <a:pt x="21333" y="78377"/>
                </a:lnTo>
                <a:lnTo>
                  <a:pt x="34090" y="80795"/>
                </a:lnTo>
                <a:lnTo>
                  <a:pt x="37989" y="80795"/>
                </a:lnTo>
                <a:lnTo>
                  <a:pt x="41484" y="80414"/>
                </a:lnTo>
                <a:lnTo>
                  <a:pt x="44574" y="79654"/>
                </a:lnTo>
                <a:lnTo>
                  <a:pt x="50328" y="78323"/>
                </a:lnTo>
                <a:lnTo>
                  <a:pt x="55154" y="75755"/>
                </a:lnTo>
                <a:lnTo>
                  <a:pt x="59053" y="71952"/>
                </a:lnTo>
                <a:lnTo>
                  <a:pt x="61382" y="69765"/>
                </a:lnTo>
                <a:lnTo>
                  <a:pt x="63486" y="66949"/>
                </a:lnTo>
                <a:lnTo>
                  <a:pt x="65364" y="63502"/>
                </a:lnTo>
                <a:lnTo>
                  <a:pt x="67242" y="60055"/>
                </a:lnTo>
                <a:lnTo>
                  <a:pt x="68348" y="56929"/>
                </a:lnTo>
                <a:lnTo>
                  <a:pt x="68681" y="54125"/>
                </a:lnTo>
                <a:lnTo>
                  <a:pt x="56057" y="54125"/>
                </a:lnTo>
                <a:lnTo>
                  <a:pt x="55105" y="57500"/>
                </a:lnTo>
                <a:lnTo>
                  <a:pt x="53490" y="60471"/>
                </a:lnTo>
                <a:lnTo>
                  <a:pt x="51207" y="63038"/>
                </a:lnTo>
                <a:lnTo>
                  <a:pt x="47213" y="67459"/>
                </a:lnTo>
                <a:lnTo>
                  <a:pt x="41864" y="69670"/>
                </a:lnTo>
                <a:lnTo>
                  <a:pt x="27981" y="69670"/>
                </a:lnTo>
                <a:lnTo>
                  <a:pt x="22679" y="67329"/>
                </a:lnTo>
                <a:lnTo>
                  <a:pt x="19256" y="62646"/>
                </a:lnTo>
                <a:lnTo>
                  <a:pt x="15832" y="57963"/>
                </a:lnTo>
                <a:lnTo>
                  <a:pt x="14001" y="51748"/>
                </a:lnTo>
                <a:lnTo>
                  <a:pt x="13763" y="43998"/>
                </a:lnTo>
                <a:lnTo>
                  <a:pt x="69750" y="43998"/>
                </a:lnTo>
                <a:lnTo>
                  <a:pt x="69750" y="36297"/>
                </a:lnTo>
                <a:lnTo>
                  <a:pt x="69370" y="30687"/>
                </a:lnTo>
                <a:lnTo>
                  <a:pt x="68609" y="27169"/>
                </a:lnTo>
                <a:lnTo>
                  <a:pt x="67754" y="22035"/>
                </a:lnTo>
                <a:lnTo>
                  <a:pt x="66042" y="17542"/>
                </a:lnTo>
                <a:lnTo>
                  <a:pt x="63474" y="13691"/>
                </a:lnTo>
                <a:lnTo>
                  <a:pt x="60812" y="9650"/>
                </a:lnTo>
                <a:lnTo>
                  <a:pt x="56937" y="6358"/>
                </a:lnTo>
                <a:lnTo>
                  <a:pt x="51848" y="3815"/>
                </a:lnTo>
                <a:lnTo>
                  <a:pt x="46762" y="1271"/>
                </a:lnTo>
                <a:lnTo>
                  <a:pt x="41507" y="0"/>
                </a:lnTo>
                <a:lnTo>
                  <a:pt x="36087" y="0"/>
                </a:lnTo>
                <a:lnTo>
                  <a:pt x="32637" y="137"/>
                </a:lnTo>
                <a:lnTo>
                  <a:pt x="24462" y="133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7945204" y="3841313"/>
            <a:ext cx="20594" cy="23914"/>
          </a:xfrm>
          <a:custGeom>
            <a:avLst/>
            <a:gdLst/>
            <a:ahLst/>
            <a:cxnLst/>
            <a:rect l="l" t="t" r="r" b="b"/>
            <a:pathLst>
              <a:path w="22653" h="27103">
                <a:moveTo>
                  <a:pt x="4374" y="27103"/>
                </a:moveTo>
                <a:lnTo>
                  <a:pt x="6490" y="21695"/>
                </a:lnTo>
                <a:lnTo>
                  <a:pt x="10484" y="17441"/>
                </a:lnTo>
                <a:lnTo>
                  <a:pt x="14478" y="13186"/>
                </a:lnTo>
                <a:lnTo>
                  <a:pt x="22653" y="0"/>
                </a:lnTo>
                <a:lnTo>
                  <a:pt x="10110" y="3394"/>
                </a:lnTo>
                <a:lnTo>
                  <a:pt x="0" y="11344"/>
                </a:lnTo>
                <a:lnTo>
                  <a:pt x="4374" y="271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8048078" y="3863654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2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8048078" y="3890741"/>
            <a:ext cx="67625" cy="0"/>
          </a:xfrm>
          <a:custGeom>
            <a:avLst/>
            <a:gdLst/>
            <a:ahLst/>
            <a:cxnLst/>
            <a:rect l="l" t="t" r="r" b="b"/>
            <a:pathLst>
              <a:path w="74387">
                <a:moveTo>
                  <a:pt x="0" y="0"/>
                </a:moveTo>
                <a:lnTo>
                  <a:pt x="74387" y="0"/>
                </a:lnTo>
              </a:path>
            </a:pathLst>
          </a:custGeom>
          <a:ln w="1346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8164439" y="3817659"/>
            <a:ext cx="75470" cy="92431"/>
          </a:xfrm>
          <a:custGeom>
            <a:avLst/>
            <a:gdLst/>
            <a:ahLst/>
            <a:cxnLst/>
            <a:rect l="l" t="t" r="r" b="b"/>
            <a:pathLst>
              <a:path w="83017" h="104755">
                <a:moveTo>
                  <a:pt x="14192" y="12194"/>
                </a:moveTo>
                <a:lnTo>
                  <a:pt x="53704" y="12194"/>
                </a:lnTo>
                <a:lnTo>
                  <a:pt x="57578" y="12906"/>
                </a:lnTo>
                <a:lnTo>
                  <a:pt x="60479" y="14333"/>
                </a:lnTo>
                <a:lnTo>
                  <a:pt x="65899" y="17042"/>
                </a:lnTo>
                <a:lnTo>
                  <a:pt x="68609" y="22130"/>
                </a:lnTo>
                <a:lnTo>
                  <a:pt x="72912" y="50844"/>
                </a:lnTo>
                <a:lnTo>
                  <a:pt x="76538" y="47635"/>
                </a:lnTo>
                <a:lnTo>
                  <a:pt x="79129" y="43641"/>
                </a:lnTo>
                <a:lnTo>
                  <a:pt x="81720" y="39648"/>
                </a:lnTo>
                <a:lnTo>
                  <a:pt x="83017" y="34514"/>
                </a:lnTo>
                <a:lnTo>
                  <a:pt x="83017" y="28238"/>
                </a:lnTo>
                <a:lnTo>
                  <a:pt x="82809" y="24121"/>
                </a:lnTo>
                <a:lnTo>
                  <a:pt x="78399" y="11605"/>
                </a:lnTo>
                <a:lnTo>
                  <a:pt x="68252" y="3493"/>
                </a:lnTo>
                <a:lnTo>
                  <a:pt x="63070" y="1164"/>
                </a:lnTo>
                <a:lnTo>
                  <a:pt x="56484" y="0"/>
                </a:lnTo>
                <a:lnTo>
                  <a:pt x="0" y="0"/>
                </a:lnTo>
                <a:lnTo>
                  <a:pt x="0" y="104755"/>
                </a:lnTo>
                <a:lnTo>
                  <a:pt x="14192" y="104755"/>
                </a:lnTo>
                <a:lnTo>
                  <a:pt x="14192" y="59829"/>
                </a:lnTo>
                <a:lnTo>
                  <a:pt x="52300" y="59829"/>
                </a:lnTo>
                <a:lnTo>
                  <a:pt x="56556" y="60471"/>
                </a:lnTo>
                <a:lnTo>
                  <a:pt x="59267" y="61754"/>
                </a:lnTo>
                <a:lnTo>
                  <a:pt x="64021" y="64084"/>
                </a:lnTo>
                <a:lnTo>
                  <a:pt x="62796" y="43998"/>
                </a:lnTo>
                <a:lnTo>
                  <a:pt x="58922" y="46660"/>
                </a:lnTo>
                <a:lnTo>
                  <a:pt x="53656" y="47991"/>
                </a:lnTo>
                <a:lnTo>
                  <a:pt x="14192" y="47991"/>
                </a:lnTo>
                <a:lnTo>
                  <a:pt x="14192" y="121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8221527" y="3837186"/>
            <a:ext cx="22012" cy="72904"/>
          </a:xfrm>
          <a:custGeom>
            <a:avLst/>
            <a:gdLst/>
            <a:ahLst/>
            <a:cxnLst/>
            <a:rect l="l" t="t" r="r" b="b"/>
            <a:pathLst>
              <a:path w="24213" h="82625">
                <a:moveTo>
                  <a:pt x="5147" y="74947"/>
                </a:moveTo>
                <a:lnTo>
                  <a:pt x="5385" y="77704"/>
                </a:lnTo>
                <a:lnTo>
                  <a:pt x="5670" y="79130"/>
                </a:lnTo>
                <a:lnTo>
                  <a:pt x="6811" y="82625"/>
                </a:lnTo>
                <a:lnTo>
                  <a:pt x="24213" y="82625"/>
                </a:lnTo>
                <a:lnTo>
                  <a:pt x="24213" y="80271"/>
                </a:lnTo>
                <a:lnTo>
                  <a:pt x="20504" y="77181"/>
                </a:lnTo>
                <a:lnTo>
                  <a:pt x="19649" y="73853"/>
                </a:lnTo>
                <a:lnTo>
                  <a:pt x="19125" y="71904"/>
                </a:lnTo>
                <a:lnTo>
                  <a:pt x="18793" y="68933"/>
                </a:lnTo>
                <a:lnTo>
                  <a:pt x="18650" y="64939"/>
                </a:lnTo>
                <a:lnTo>
                  <a:pt x="18151" y="50891"/>
                </a:lnTo>
                <a:lnTo>
                  <a:pt x="17913" y="44806"/>
                </a:lnTo>
                <a:lnTo>
                  <a:pt x="16760" y="40409"/>
                </a:lnTo>
                <a:lnTo>
                  <a:pt x="14692" y="37699"/>
                </a:lnTo>
                <a:lnTo>
                  <a:pt x="12623" y="34989"/>
                </a:lnTo>
                <a:lnTo>
                  <a:pt x="9545" y="32802"/>
                </a:lnTo>
                <a:lnTo>
                  <a:pt x="5455" y="31138"/>
                </a:lnTo>
                <a:lnTo>
                  <a:pt x="10116" y="28714"/>
                </a:lnTo>
                <a:lnTo>
                  <a:pt x="5813" y="0"/>
                </a:lnTo>
                <a:lnTo>
                  <a:pt x="5813" y="14404"/>
                </a:lnTo>
                <a:lnTo>
                  <a:pt x="3875" y="19206"/>
                </a:lnTo>
                <a:lnTo>
                  <a:pt x="0" y="21868"/>
                </a:lnTo>
                <a:lnTo>
                  <a:pt x="1224" y="41954"/>
                </a:lnTo>
                <a:lnTo>
                  <a:pt x="3768" y="46541"/>
                </a:lnTo>
                <a:lnTo>
                  <a:pt x="4101" y="53387"/>
                </a:lnTo>
                <a:lnTo>
                  <a:pt x="4957" y="70858"/>
                </a:lnTo>
                <a:lnTo>
                  <a:pt x="5147" y="74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8258321" y="3818624"/>
            <a:ext cx="18802" cy="45722"/>
          </a:xfrm>
          <a:custGeom>
            <a:avLst/>
            <a:gdLst/>
            <a:ahLst/>
            <a:cxnLst/>
            <a:rect l="l" t="t" r="r" b="b"/>
            <a:pathLst>
              <a:path w="20682" h="51818">
                <a:moveTo>
                  <a:pt x="0" y="28286"/>
                </a:moveTo>
                <a:lnTo>
                  <a:pt x="0" y="36368"/>
                </a:lnTo>
                <a:lnTo>
                  <a:pt x="2449" y="42691"/>
                </a:lnTo>
                <a:lnTo>
                  <a:pt x="7346" y="47254"/>
                </a:lnTo>
                <a:lnTo>
                  <a:pt x="12244" y="51818"/>
                </a:lnTo>
                <a:lnTo>
                  <a:pt x="12838" y="32137"/>
                </a:lnTo>
                <a:lnTo>
                  <a:pt x="12838" y="23532"/>
                </a:lnTo>
                <a:lnTo>
                  <a:pt x="14157" y="19800"/>
                </a:lnTo>
                <a:lnTo>
                  <a:pt x="16796" y="16234"/>
                </a:lnTo>
                <a:lnTo>
                  <a:pt x="20682" y="0"/>
                </a:lnTo>
                <a:lnTo>
                  <a:pt x="13254" y="2947"/>
                </a:lnTo>
                <a:lnTo>
                  <a:pt x="7952" y="8747"/>
                </a:lnTo>
                <a:lnTo>
                  <a:pt x="2650" y="14547"/>
                </a:lnTo>
                <a:lnTo>
                  <a:pt x="0" y="21060"/>
                </a:lnTo>
                <a:lnTo>
                  <a:pt x="0" y="282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8342523" y="3820365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60" y="12895"/>
                </a:lnTo>
                <a:lnTo>
                  <a:pt x="19398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8256508" y="3810172"/>
            <a:ext cx="64641" cy="114830"/>
          </a:xfrm>
          <a:custGeom>
            <a:avLst/>
            <a:gdLst/>
            <a:ahLst/>
            <a:cxnLst/>
            <a:rect l="l" t="t" r="r" b="b"/>
            <a:pathLst>
              <a:path w="71105" h="130141">
                <a:moveTo>
                  <a:pt x="50042" y="58070"/>
                </a:moveTo>
                <a:lnTo>
                  <a:pt x="39011" y="54980"/>
                </a:lnTo>
                <a:lnTo>
                  <a:pt x="39011" y="20323"/>
                </a:lnTo>
                <a:lnTo>
                  <a:pt x="45572" y="20561"/>
                </a:lnTo>
                <a:lnTo>
                  <a:pt x="50350" y="23080"/>
                </a:lnTo>
                <a:lnTo>
                  <a:pt x="53346" y="27882"/>
                </a:lnTo>
                <a:lnTo>
                  <a:pt x="54963" y="30497"/>
                </a:lnTo>
                <a:lnTo>
                  <a:pt x="55937" y="33611"/>
                </a:lnTo>
                <a:lnTo>
                  <a:pt x="56270" y="37224"/>
                </a:lnTo>
                <a:lnTo>
                  <a:pt x="68751" y="37224"/>
                </a:lnTo>
                <a:lnTo>
                  <a:pt x="68514" y="29142"/>
                </a:lnTo>
                <a:lnTo>
                  <a:pt x="65863" y="22641"/>
                </a:lnTo>
                <a:lnTo>
                  <a:pt x="60798" y="17720"/>
                </a:lnTo>
                <a:lnTo>
                  <a:pt x="55735" y="12800"/>
                </a:lnTo>
                <a:lnTo>
                  <a:pt x="48473" y="10007"/>
                </a:lnTo>
                <a:lnTo>
                  <a:pt x="39011" y="9341"/>
                </a:lnTo>
                <a:lnTo>
                  <a:pt x="39011" y="0"/>
                </a:lnTo>
                <a:lnTo>
                  <a:pt x="32235" y="0"/>
                </a:lnTo>
                <a:lnTo>
                  <a:pt x="32235" y="9484"/>
                </a:lnTo>
                <a:lnTo>
                  <a:pt x="22678" y="9579"/>
                </a:lnTo>
                <a:lnTo>
                  <a:pt x="18792" y="25814"/>
                </a:lnTo>
                <a:lnTo>
                  <a:pt x="21430" y="22248"/>
                </a:lnTo>
                <a:lnTo>
                  <a:pt x="25864" y="20347"/>
                </a:lnTo>
                <a:lnTo>
                  <a:pt x="32092" y="20109"/>
                </a:lnTo>
                <a:lnTo>
                  <a:pt x="32092" y="53625"/>
                </a:lnTo>
                <a:lnTo>
                  <a:pt x="26814" y="52579"/>
                </a:lnTo>
                <a:lnTo>
                  <a:pt x="22619" y="50725"/>
                </a:lnTo>
                <a:lnTo>
                  <a:pt x="19504" y="48063"/>
                </a:lnTo>
                <a:lnTo>
                  <a:pt x="16391" y="45401"/>
                </a:lnTo>
                <a:lnTo>
                  <a:pt x="14833" y="41716"/>
                </a:lnTo>
                <a:lnTo>
                  <a:pt x="14239" y="61398"/>
                </a:lnTo>
                <a:lnTo>
                  <a:pt x="21823" y="64654"/>
                </a:lnTo>
                <a:lnTo>
                  <a:pt x="32092" y="66603"/>
                </a:lnTo>
                <a:lnTo>
                  <a:pt x="32092" y="105468"/>
                </a:lnTo>
                <a:lnTo>
                  <a:pt x="24104" y="104802"/>
                </a:lnTo>
                <a:lnTo>
                  <a:pt x="18637" y="101783"/>
                </a:lnTo>
                <a:lnTo>
                  <a:pt x="15689" y="96411"/>
                </a:lnTo>
                <a:lnTo>
                  <a:pt x="14025" y="93416"/>
                </a:lnTo>
                <a:lnTo>
                  <a:pt x="13003" y="88662"/>
                </a:lnTo>
                <a:lnTo>
                  <a:pt x="12622" y="82149"/>
                </a:lnTo>
                <a:lnTo>
                  <a:pt x="0" y="82149"/>
                </a:lnTo>
                <a:lnTo>
                  <a:pt x="0" y="90326"/>
                </a:lnTo>
                <a:lnTo>
                  <a:pt x="1354" y="96815"/>
                </a:lnTo>
                <a:lnTo>
                  <a:pt x="4063" y="101617"/>
                </a:lnTo>
                <a:lnTo>
                  <a:pt x="7575" y="106484"/>
                </a:lnTo>
                <a:lnTo>
                  <a:pt x="17774" y="113310"/>
                </a:lnTo>
                <a:lnTo>
                  <a:pt x="32235" y="116307"/>
                </a:lnTo>
                <a:lnTo>
                  <a:pt x="32235" y="130141"/>
                </a:lnTo>
                <a:lnTo>
                  <a:pt x="39011" y="130141"/>
                </a:lnTo>
                <a:lnTo>
                  <a:pt x="39011" y="68315"/>
                </a:lnTo>
                <a:lnTo>
                  <a:pt x="44953" y="69931"/>
                </a:lnTo>
                <a:lnTo>
                  <a:pt x="49185" y="71643"/>
                </a:lnTo>
                <a:lnTo>
                  <a:pt x="51706" y="73449"/>
                </a:lnTo>
                <a:lnTo>
                  <a:pt x="56079" y="76540"/>
                </a:lnTo>
                <a:lnTo>
                  <a:pt x="58267" y="81056"/>
                </a:lnTo>
                <a:lnTo>
                  <a:pt x="58267" y="90754"/>
                </a:lnTo>
                <a:lnTo>
                  <a:pt x="57459" y="94058"/>
                </a:lnTo>
                <a:lnTo>
                  <a:pt x="55842" y="96910"/>
                </a:lnTo>
                <a:lnTo>
                  <a:pt x="54202" y="113407"/>
                </a:lnTo>
                <a:lnTo>
                  <a:pt x="58766" y="110459"/>
                </a:lnTo>
                <a:lnTo>
                  <a:pt x="62047" y="107947"/>
                </a:lnTo>
                <a:lnTo>
                  <a:pt x="68840" y="97741"/>
                </a:lnTo>
                <a:lnTo>
                  <a:pt x="71105" y="83504"/>
                </a:lnTo>
                <a:lnTo>
                  <a:pt x="71105" y="74757"/>
                </a:lnTo>
                <a:lnTo>
                  <a:pt x="67895" y="68149"/>
                </a:lnTo>
                <a:lnTo>
                  <a:pt x="61476" y="63680"/>
                </a:lnTo>
                <a:lnTo>
                  <a:pt x="57530" y="60970"/>
                </a:lnTo>
                <a:lnTo>
                  <a:pt x="50042" y="58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8291972" y="3895681"/>
            <a:ext cx="15301" cy="17114"/>
          </a:xfrm>
          <a:custGeom>
            <a:avLst/>
            <a:gdLst/>
            <a:ahLst/>
            <a:cxnLst/>
            <a:rect l="l" t="t" r="r" b="b"/>
            <a:pathLst>
              <a:path w="16831" h="19396">
                <a:moveTo>
                  <a:pt x="13740" y="5562"/>
                </a:moveTo>
                <a:lnTo>
                  <a:pt x="8130" y="8533"/>
                </a:lnTo>
                <a:lnTo>
                  <a:pt x="0" y="8913"/>
                </a:lnTo>
                <a:lnTo>
                  <a:pt x="0" y="19396"/>
                </a:lnTo>
                <a:lnTo>
                  <a:pt x="8605" y="18445"/>
                </a:lnTo>
                <a:lnTo>
                  <a:pt x="15191" y="16496"/>
                </a:lnTo>
                <a:lnTo>
                  <a:pt x="16831" y="0"/>
                </a:lnTo>
                <a:lnTo>
                  <a:pt x="13740" y="55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8411552" y="3821497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3" y="12408"/>
                </a:moveTo>
                <a:lnTo>
                  <a:pt x="64543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3" y="55622"/>
                </a:lnTo>
                <a:lnTo>
                  <a:pt x="17068" y="52579"/>
                </a:lnTo>
                <a:lnTo>
                  <a:pt x="19766" y="50202"/>
                </a:lnTo>
                <a:lnTo>
                  <a:pt x="22928" y="48491"/>
                </a:lnTo>
                <a:lnTo>
                  <a:pt x="26090" y="46779"/>
                </a:lnTo>
                <a:lnTo>
                  <a:pt x="29883" y="45923"/>
                </a:lnTo>
                <a:lnTo>
                  <a:pt x="40390" y="45923"/>
                </a:lnTo>
                <a:lnTo>
                  <a:pt x="45608" y="47872"/>
                </a:lnTo>
                <a:lnTo>
                  <a:pt x="49959" y="51771"/>
                </a:lnTo>
                <a:lnTo>
                  <a:pt x="54310" y="55669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6" y="91705"/>
                </a:lnTo>
                <a:lnTo>
                  <a:pt x="26578" y="90991"/>
                </a:lnTo>
                <a:lnTo>
                  <a:pt x="23535" y="89565"/>
                </a:lnTo>
                <a:lnTo>
                  <a:pt x="17591" y="86760"/>
                </a:lnTo>
                <a:lnTo>
                  <a:pt x="14191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5"/>
                </a:lnTo>
                <a:lnTo>
                  <a:pt x="4338" y="91265"/>
                </a:lnTo>
                <a:lnTo>
                  <a:pt x="10733" y="95947"/>
                </a:lnTo>
                <a:lnTo>
                  <a:pt x="17127" y="100631"/>
                </a:lnTo>
                <a:lnTo>
                  <a:pt x="24485" y="102972"/>
                </a:lnTo>
                <a:lnTo>
                  <a:pt x="32806" y="102972"/>
                </a:lnTo>
                <a:lnTo>
                  <a:pt x="39192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9" y="79227"/>
                </a:lnTo>
                <a:lnTo>
                  <a:pt x="70321" y="66389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7"/>
                </a:lnTo>
                <a:lnTo>
                  <a:pt x="49670" y="36620"/>
                </a:lnTo>
                <a:lnTo>
                  <a:pt x="36729" y="34371"/>
                </a:lnTo>
                <a:lnTo>
                  <a:pt x="31737" y="34371"/>
                </a:lnTo>
                <a:lnTo>
                  <a:pt x="27338" y="35155"/>
                </a:lnTo>
                <a:lnTo>
                  <a:pt x="23535" y="36724"/>
                </a:lnTo>
                <a:lnTo>
                  <a:pt x="21396" y="37627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3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8496076" y="3903231"/>
            <a:ext cx="13551" cy="0"/>
          </a:xfrm>
          <a:custGeom>
            <a:avLst/>
            <a:gdLst/>
            <a:ahLst/>
            <a:cxnLst/>
            <a:rect l="l" t="t" r="r" b="b"/>
            <a:pathLst>
              <a:path w="14906">
                <a:moveTo>
                  <a:pt x="0" y="0"/>
                </a:moveTo>
                <a:lnTo>
                  <a:pt x="14906" y="0"/>
                </a:lnTo>
              </a:path>
            </a:pathLst>
          </a:custGeom>
          <a:ln w="1681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8522207" y="3821497"/>
            <a:ext cx="63928" cy="90858"/>
          </a:xfrm>
          <a:custGeom>
            <a:avLst/>
            <a:gdLst/>
            <a:ahLst/>
            <a:cxnLst/>
            <a:rect l="l" t="t" r="r" b="b"/>
            <a:pathLst>
              <a:path w="70321" h="102972">
                <a:moveTo>
                  <a:pt x="64543" y="12408"/>
                </a:moveTo>
                <a:lnTo>
                  <a:pt x="64543" y="0"/>
                </a:lnTo>
                <a:lnTo>
                  <a:pt x="11482" y="0"/>
                </a:lnTo>
                <a:lnTo>
                  <a:pt x="3708" y="54980"/>
                </a:lnTo>
                <a:lnTo>
                  <a:pt x="14833" y="55622"/>
                </a:lnTo>
                <a:lnTo>
                  <a:pt x="17068" y="52579"/>
                </a:lnTo>
                <a:lnTo>
                  <a:pt x="19766" y="50202"/>
                </a:lnTo>
                <a:lnTo>
                  <a:pt x="22928" y="48491"/>
                </a:lnTo>
                <a:lnTo>
                  <a:pt x="26090" y="46779"/>
                </a:lnTo>
                <a:lnTo>
                  <a:pt x="29883" y="45924"/>
                </a:lnTo>
                <a:lnTo>
                  <a:pt x="40390" y="45924"/>
                </a:lnTo>
                <a:lnTo>
                  <a:pt x="45608" y="47872"/>
                </a:lnTo>
                <a:lnTo>
                  <a:pt x="49959" y="51771"/>
                </a:lnTo>
                <a:lnTo>
                  <a:pt x="54310" y="55669"/>
                </a:lnTo>
                <a:lnTo>
                  <a:pt x="56485" y="61184"/>
                </a:lnTo>
                <a:lnTo>
                  <a:pt x="56485" y="74210"/>
                </a:lnTo>
                <a:lnTo>
                  <a:pt x="54654" y="79582"/>
                </a:lnTo>
                <a:lnTo>
                  <a:pt x="50993" y="84431"/>
                </a:lnTo>
                <a:lnTo>
                  <a:pt x="47332" y="89280"/>
                </a:lnTo>
                <a:lnTo>
                  <a:pt x="41698" y="91705"/>
                </a:lnTo>
                <a:lnTo>
                  <a:pt x="30096" y="91705"/>
                </a:lnTo>
                <a:lnTo>
                  <a:pt x="26578" y="90992"/>
                </a:lnTo>
                <a:lnTo>
                  <a:pt x="23535" y="89565"/>
                </a:lnTo>
                <a:lnTo>
                  <a:pt x="17591" y="86760"/>
                </a:lnTo>
                <a:lnTo>
                  <a:pt x="14191" y="81698"/>
                </a:lnTo>
                <a:lnTo>
                  <a:pt x="13336" y="74376"/>
                </a:lnTo>
                <a:lnTo>
                  <a:pt x="0" y="74376"/>
                </a:lnTo>
                <a:lnTo>
                  <a:pt x="760" y="84075"/>
                </a:lnTo>
                <a:lnTo>
                  <a:pt x="4338" y="91265"/>
                </a:lnTo>
                <a:lnTo>
                  <a:pt x="10733" y="95947"/>
                </a:lnTo>
                <a:lnTo>
                  <a:pt x="17127" y="100631"/>
                </a:lnTo>
                <a:lnTo>
                  <a:pt x="24485" y="102972"/>
                </a:lnTo>
                <a:lnTo>
                  <a:pt x="32806" y="102972"/>
                </a:lnTo>
                <a:lnTo>
                  <a:pt x="39192" y="102650"/>
                </a:lnTo>
                <a:lnTo>
                  <a:pt x="52114" y="99185"/>
                </a:lnTo>
                <a:lnTo>
                  <a:pt x="61370" y="91919"/>
                </a:lnTo>
                <a:lnTo>
                  <a:pt x="68348" y="79227"/>
                </a:lnTo>
                <a:lnTo>
                  <a:pt x="70321" y="66390"/>
                </a:lnTo>
                <a:lnTo>
                  <a:pt x="70321" y="57119"/>
                </a:lnTo>
                <a:lnTo>
                  <a:pt x="67064" y="49465"/>
                </a:lnTo>
                <a:lnTo>
                  <a:pt x="60550" y="43428"/>
                </a:lnTo>
                <a:lnTo>
                  <a:pt x="49670" y="36620"/>
                </a:lnTo>
                <a:lnTo>
                  <a:pt x="36729" y="34371"/>
                </a:lnTo>
                <a:lnTo>
                  <a:pt x="31737" y="34371"/>
                </a:lnTo>
                <a:lnTo>
                  <a:pt x="27338" y="35155"/>
                </a:lnTo>
                <a:lnTo>
                  <a:pt x="23535" y="36724"/>
                </a:lnTo>
                <a:lnTo>
                  <a:pt x="21396" y="37628"/>
                </a:lnTo>
                <a:lnTo>
                  <a:pt x="16760" y="40789"/>
                </a:lnTo>
                <a:lnTo>
                  <a:pt x="21110" y="12408"/>
                </a:lnTo>
                <a:lnTo>
                  <a:pt x="64543" y="12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8608093" y="3820365"/>
            <a:ext cx="34298" cy="89725"/>
          </a:xfrm>
          <a:custGeom>
            <a:avLst/>
            <a:gdLst/>
            <a:ahLst/>
            <a:cxnLst/>
            <a:rect l="l" t="t" r="r" b="b"/>
            <a:pathLst>
              <a:path w="37728" h="101688">
                <a:moveTo>
                  <a:pt x="24034" y="29379"/>
                </a:moveTo>
                <a:lnTo>
                  <a:pt x="24034" y="101688"/>
                </a:lnTo>
                <a:lnTo>
                  <a:pt x="37728" y="101688"/>
                </a:lnTo>
                <a:lnTo>
                  <a:pt x="37728" y="0"/>
                </a:lnTo>
                <a:lnTo>
                  <a:pt x="27600" y="0"/>
                </a:lnTo>
                <a:lnTo>
                  <a:pt x="25794" y="7891"/>
                </a:lnTo>
                <a:lnTo>
                  <a:pt x="23060" y="12895"/>
                </a:lnTo>
                <a:lnTo>
                  <a:pt x="19398" y="15010"/>
                </a:lnTo>
                <a:lnTo>
                  <a:pt x="15737" y="17126"/>
                </a:lnTo>
                <a:lnTo>
                  <a:pt x="9271" y="18635"/>
                </a:lnTo>
                <a:lnTo>
                  <a:pt x="0" y="19539"/>
                </a:lnTo>
                <a:lnTo>
                  <a:pt x="0" y="29379"/>
                </a:lnTo>
                <a:lnTo>
                  <a:pt x="24034" y="293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352643" y="3817344"/>
            <a:ext cx="61140" cy="94885"/>
          </a:xfrm>
          <a:custGeom>
            <a:avLst/>
            <a:gdLst/>
            <a:ahLst/>
            <a:cxnLst/>
            <a:rect l="l" t="t" r="r" b="b"/>
            <a:pathLst>
              <a:path w="67254" h="107536">
                <a:moveTo>
                  <a:pt x="11839" y="105111"/>
                </a:moveTo>
                <a:lnTo>
                  <a:pt x="11839" y="95342"/>
                </a:lnTo>
                <a:lnTo>
                  <a:pt x="12670" y="79107"/>
                </a:lnTo>
                <a:lnTo>
                  <a:pt x="11767" y="73283"/>
                </a:lnTo>
                <a:lnTo>
                  <a:pt x="11767" y="56169"/>
                </a:lnTo>
                <a:lnTo>
                  <a:pt x="13966" y="49037"/>
                </a:lnTo>
                <a:lnTo>
                  <a:pt x="18364" y="44711"/>
                </a:lnTo>
                <a:lnTo>
                  <a:pt x="22762" y="40385"/>
                </a:lnTo>
                <a:lnTo>
                  <a:pt x="27885" y="38222"/>
                </a:lnTo>
                <a:lnTo>
                  <a:pt x="40438" y="38222"/>
                </a:lnTo>
                <a:lnTo>
                  <a:pt x="45513" y="40860"/>
                </a:lnTo>
                <a:lnTo>
                  <a:pt x="48961" y="46138"/>
                </a:lnTo>
                <a:lnTo>
                  <a:pt x="52408" y="51414"/>
                </a:lnTo>
                <a:lnTo>
                  <a:pt x="54131" y="58070"/>
                </a:lnTo>
                <a:lnTo>
                  <a:pt x="54131" y="75137"/>
                </a:lnTo>
                <a:lnTo>
                  <a:pt x="52408" y="82411"/>
                </a:lnTo>
                <a:lnTo>
                  <a:pt x="48961" y="87925"/>
                </a:lnTo>
                <a:lnTo>
                  <a:pt x="45513" y="93440"/>
                </a:lnTo>
                <a:lnTo>
                  <a:pt x="40319" y="96197"/>
                </a:lnTo>
                <a:lnTo>
                  <a:pt x="24152" y="96197"/>
                </a:lnTo>
                <a:lnTo>
                  <a:pt x="19470" y="103329"/>
                </a:lnTo>
                <a:lnTo>
                  <a:pt x="23463" y="106133"/>
                </a:lnTo>
                <a:lnTo>
                  <a:pt x="28361" y="107536"/>
                </a:lnTo>
                <a:lnTo>
                  <a:pt x="36097" y="107488"/>
                </a:lnTo>
                <a:lnTo>
                  <a:pt x="48776" y="104151"/>
                </a:lnTo>
                <a:lnTo>
                  <a:pt x="58482" y="95555"/>
                </a:lnTo>
                <a:lnTo>
                  <a:pt x="61494" y="90790"/>
                </a:lnTo>
                <a:lnTo>
                  <a:pt x="65814" y="79133"/>
                </a:lnTo>
                <a:lnTo>
                  <a:pt x="67254" y="65463"/>
                </a:lnTo>
                <a:lnTo>
                  <a:pt x="67026" y="59574"/>
                </a:lnTo>
                <a:lnTo>
                  <a:pt x="64266" y="46420"/>
                </a:lnTo>
                <a:lnTo>
                  <a:pt x="58375" y="36546"/>
                </a:lnTo>
                <a:lnTo>
                  <a:pt x="52455" y="30009"/>
                </a:lnTo>
                <a:lnTo>
                  <a:pt x="44741" y="26741"/>
                </a:lnTo>
                <a:lnTo>
                  <a:pt x="30667" y="26741"/>
                </a:lnTo>
                <a:lnTo>
                  <a:pt x="26435" y="27704"/>
                </a:lnTo>
                <a:lnTo>
                  <a:pt x="22537" y="29629"/>
                </a:lnTo>
                <a:lnTo>
                  <a:pt x="18637" y="31554"/>
                </a:lnTo>
                <a:lnTo>
                  <a:pt x="15286" y="34348"/>
                </a:lnTo>
                <a:lnTo>
                  <a:pt x="12481" y="38008"/>
                </a:lnTo>
                <a:lnTo>
                  <a:pt x="12481" y="0"/>
                </a:lnTo>
                <a:lnTo>
                  <a:pt x="0" y="0"/>
                </a:lnTo>
                <a:lnTo>
                  <a:pt x="0" y="105111"/>
                </a:lnTo>
                <a:lnTo>
                  <a:pt x="11839" y="1051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242896" y="3841191"/>
            <a:ext cx="93429" cy="68899"/>
          </a:xfrm>
          <a:custGeom>
            <a:avLst/>
            <a:gdLst/>
            <a:ahLst/>
            <a:cxnLst/>
            <a:rect l="l" t="t" r="r" b="b"/>
            <a:pathLst>
              <a:path w="102772" h="78085">
                <a:moveTo>
                  <a:pt x="12694" y="1711"/>
                </a:moveTo>
                <a:lnTo>
                  <a:pt x="0" y="1711"/>
                </a:lnTo>
                <a:lnTo>
                  <a:pt x="0" y="78085"/>
                </a:lnTo>
                <a:lnTo>
                  <a:pt x="12837" y="78085"/>
                </a:lnTo>
                <a:lnTo>
                  <a:pt x="12837" y="27739"/>
                </a:lnTo>
                <a:lnTo>
                  <a:pt x="14822" y="20941"/>
                </a:lnTo>
                <a:lnTo>
                  <a:pt x="18792" y="17185"/>
                </a:lnTo>
                <a:lnTo>
                  <a:pt x="22762" y="13430"/>
                </a:lnTo>
                <a:lnTo>
                  <a:pt x="27172" y="11552"/>
                </a:lnTo>
                <a:lnTo>
                  <a:pt x="37347" y="11552"/>
                </a:lnTo>
                <a:lnTo>
                  <a:pt x="40985" y="13335"/>
                </a:lnTo>
                <a:lnTo>
                  <a:pt x="42934" y="16900"/>
                </a:lnTo>
                <a:lnTo>
                  <a:pt x="44170" y="19277"/>
                </a:lnTo>
                <a:lnTo>
                  <a:pt x="44788" y="23057"/>
                </a:lnTo>
                <a:lnTo>
                  <a:pt x="44788" y="78085"/>
                </a:lnTo>
                <a:lnTo>
                  <a:pt x="57840" y="78085"/>
                </a:lnTo>
                <a:lnTo>
                  <a:pt x="57840" y="25766"/>
                </a:lnTo>
                <a:lnTo>
                  <a:pt x="59659" y="20133"/>
                </a:lnTo>
                <a:lnTo>
                  <a:pt x="63296" y="16758"/>
                </a:lnTo>
                <a:lnTo>
                  <a:pt x="66933" y="13382"/>
                </a:lnTo>
                <a:lnTo>
                  <a:pt x="71272" y="11694"/>
                </a:lnTo>
                <a:lnTo>
                  <a:pt x="79973" y="11694"/>
                </a:lnTo>
                <a:lnTo>
                  <a:pt x="83075" y="12645"/>
                </a:lnTo>
                <a:lnTo>
                  <a:pt x="85619" y="14547"/>
                </a:lnTo>
                <a:lnTo>
                  <a:pt x="88163" y="16449"/>
                </a:lnTo>
                <a:lnTo>
                  <a:pt x="89435" y="19943"/>
                </a:lnTo>
                <a:lnTo>
                  <a:pt x="89435" y="78085"/>
                </a:lnTo>
                <a:lnTo>
                  <a:pt x="102772" y="78085"/>
                </a:lnTo>
                <a:lnTo>
                  <a:pt x="102772" y="20489"/>
                </a:lnTo>
                <a:lnTo>
                  <a:pt x="101773" y="15117"/>
                </a:lnTo>
                <a:lnTo>
                  <a:pt x="99776" y="11124"/>
                </a:lnTo>
                <a:lnTo>
                  <a:pt x="96067" y="3708"/>
                </a:lnTo>
                <a:lnTo>
                  <a:pt x="89078" y="0"/>
                </a:lnTo>
                <a:lnTo>
                  <a:pt x="74006" y="0"/>
                </a:lnTo>
                <a:lnTo>
                  <a:pt x="69679" y="986"/>
                </a:lnTo>
                <a:lnTo>
                  <a:pt x="65828" y="2959"/>
                </a:lnTo>
                <a:lnTo>
                  <a:pt x="61977" y="4932"/>
                </a:lnTo>
                <a:lnTo>
                  <a:pt x="58625" y="7963"/>
                </a:lnTo>
                <a:lnTo>
                  <a:pt x="55772" y="12051"/>
                </a:lnTo>
                <a:lnTo>
                  <a:pt x="54060" y="8723"/>
                </a:lnTo>
                <a:lnTo>
                  <a:pt x="52158" y="6204"/>
                </a:lnTo>
                <a:lnTo>
                  <a:pt x="50066" y="4492"/>
                </a:lnTo>
                <a:lnTo>
                  <a:pt x="46358" y="1497"/>
                </a:lnTo>
                <a:lnTo>
                  <a:pt x="41460" y="0"/>
                </a:lnTo>
                <a:lnTo>
                  <a:pt x="30001" y="0"/>
                </a:lnTo>
                <a:lnTo>
                  <a:pt x="25199" y="1449"/>
                </a:lnTo>
                <a:lnTo>
                  <a:pt x="20968" y="4350"/>
                </a:lnTo>
                <a:lnTo>
                  <a:pt x="18495" y="6061"/>
                </a:lnTo>
                <a:lnTo>
                  <a:pt x="15737" y="8795"/>
                </a:lnTo>
                <a:lnTo>
                  <a:pt x="12694" y="12550"/>
                </a:lnTo>
                <a:lnTo>
                  <a:pt x="12694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157161" y="3817659"/>
            <a:ext cx="70412" cy="92431"/>
          </a:xfrm>
          <a:custGeom>
            <a:avLst/>
            <a:gdLst/>
            <a:ahLst/>
            <a:cxnLst/>
            <a:rect l="l" t="t" r="r" b="b"/>
            <a:pathLst>
              <a:path w="77453" h="104755">
                <a:moveTo>
                  <a:pt x="13836" y="92275"/>
                </a:moveTo>
                <a:lnTo>
                  <a:pt x="13836" y="56763"/>
                </a:lnTo>
                <a:lnTo>
                  <a:pt x="71676" y="56763"/>
                </a:lnTo>
                <a:lnTo>
                  <a:pt x="71676" y="44640"/>
                </a:lnTo>
                <a:lnTo>
                  <a:pt x="13836" y="44640"/>
                </a:lnTo>
                <a:lnTo>
                  <a:pt x="13836" y="12836"/>
                </a:lnTo>
                <a:lnTo>
                  <a:pt x="76383" y="12836"/>
                </a:lnTo>
                <a:lnTo>
                  <a:pt x="76383" y="0"/>
                </a:lnTo>
                <a:lnTo>
                  <a:pt x="0" y="0"/>
                </a:lnTo>
                <a:lnTo>
                  <a:pt x="0" y="104755"/>
                </a:lnTo>
                <a:lnTo>
                  <a:pt x="77453" y="104755"/>
                </a:lnTo>
                <a:lnTo>
                  <a:pt x="77453" y="92275"/>
                </a:lnTo>
                <a:lnTo>
                  <a:pt x="13836" y="92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363406" y="3887145"/>
            <a:ext cx="11194" cy="21371"/>
          </a:xfrm>
          <a:custGeom>
            <a:avLst/>
            <a:gdLst/>
            <a:ahLst/>
            <a:cxnLst/>
            <a:rect l="l" t="t" r="r" b="b"/>
            <a:pathLst>
              <a:path w="12313" h="24221">
                <a:moveTo>
                  <a:pt x="6014" y="12883"/>
                </a:moveTo>
                <a:lnTo>
                  <a:pt x="2638" y="4468"/>
                </a:lnTo>
                <a:lnTo>
                  <a:pt x="831" y="0"/>
                </a:lnTo>
                <a:lnTo>
                  <a:pt x="0" y="16235"/>
                </a:lnTo>
                <a:lnTo>
                  <a:pt x="2710" y="19895"/>
                </a:lnTo>
                <a:lnTo>
                  <a:pt x="5253" y="22558"/>
                </a:lnTo>
                <a:lnTo>
                  <a:pt x="7631" y="24221"/>
                </a:lnTo>
                <a:lnTo>
                  <a:pt x="12313" y="17090"/>
                </a:lnTo>
                <a:lnTo>
                  <a:pt x="6014" y="128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431333" y="3841191"/>
            <a:ext cx="33779" cy="68899"/>
          </a:xfrm>
          <a:custGeom>
            <a:avLst/>
            <a:gdLst/>
            <a:ahLst/>
            <a:cxnLst/>
            <a:rect l="l" t="t" r="r" b="b"/>
            <a:pathLst>
              <a:path w="37157" h="78085">
                <a:moveTo>
                  <a:pt x="0" y="1711"/>
                </a:moveTo>
                <a:lnTo>
                  <a:pt x="0" y="78085"/>
                </a:lnTo>
                <a:lnTo>
                  <a:pt x="12837" y="78085"/>
                </a:lnTo>
                <a:lnTo>
                  <a:pt x="12837" y="28738"/>
                </a:lnTo>
                <a:lnTo>
                  <a:pt x="14573" y="23948"/>
                </a:lnTo>
                <a:lnTo>
                  <a:pt x="18044" y="19788"/>
                </a:lnTo>
                <a:lnTo>
                  <a:pt x="21514" y="15628"/>
                </a:lnTo>
                <a:lnTo>
                  <a:pt x="26483" y="13549"/>
                </a:lnTo>
                <a:lnTo>
                  <a:pt x="34411" y="13572"/>
                </a:lnTo>
                <a:lnTo>
                  <a:pt x="37157" y="13905"/>
                </a:lnTo>
                <a:lnTo>
                  <a:pt x="37157" y="356"/>
                </a:lnTo>
                <a:lnTo>
                  <a:pt x="35779" y="213"/>
                </a:lnTo>
                <a:lnTo>
                  <a:pt x="33020" y="0"/>
                </a:lnTo>
                <a:lnTo>
                  <a:pt x="27933" y="0"/>
                </a:lnTo>
                <a:lnTo>
                  <a:pt x="23440" y="1842"/>
                </a:lnTo>
                <a:lnTo>
                  <a:pt x="19541" y="5526"/>
                </a:lnTo>
                <a:lnTo>
                  <a:pt x="15642" y="9210"/>
                </a:lnTo>
                <a:lnTo>
                  <a:pt x="13194" y="12336"/>
                </a:lnTo>
                <a:lnTo>
                  <a:pt x="12195" y="14904"/>
                </a:lnTo>
                <a:lnTo>
                  <a:pt x="12195" y="1711"/>
                </a:lnTo>
                <a:lnTo>
                  <a:pt x="0" y="1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3963122" y="2139934"/>
            <a:ext cx="632846" cy="102624"/>
          </a:xfrm>
          <a:custGeom>
            <a:avLst/>
            <a:gdLst/>
            <a:ahLst/>
            <a:cxnLst/>
            <a:rect l="l" t="t" r="r" b="b"/>
            <a:pathLst>
              <a:path w="696131" h="116307">
                <a:moveTo>
                  <a:pt x="562272" y="92973"/>
                </a:moveTo>
                <a:lnTo>
                  <a:pt x="555369" y="40219"/>
                </a:lnTo>
                <a:lnTo>
                  <a:pt x="547050" y="40219"/>
                </a:lnTo>
                <a:lnTo>
                  <a:pt x="562272" y="92973"/>
                </a:lnTo>
                <a:close/>
              </a:path>
              <a:path w="696131" h="116307">
                <a:moveTo>
                  <a:pt x="1996" y="32232"/>
                </a:moveTo>
                <a:lnTo>
                  <a:pt x="1996" y="40314"/>
                </a:lnTo>
                <a:lnTo>
                  <a:pt x="4445" y="46637"/>
                </a:lnTo>
                <a:lnTo>
                  <a:pt x="9342" y="51200"/>
                </a:lnTo>
                <a:lnTo>
                  <a:pt x="14240" y="55764"/>
                </a:lnTo>
                <a:lnTo>
                  <a:pt x="14834" y="36083"/>
                </a:lnTo>
                <a:lnTo>
                  <a:pt x="14834" y="27478"/>
                </a:lnTo>
                <a:lnTo>
                  <a:pt x="16154" y="23746"/>
                </a:lnTo>
                <a:lnTo>
                  <a:pt x="18792" y="20180"/>
                </a:lnTo>
                <a:lnTo>
                  <a:pt x="22679" y="3945"/>
                </a:lnTo>
                <a:lnTo>
                  <a:pt x="15250" y="6893"/>
                </a:lnTo>
                <a:lnTo>
                  <a:pt x="9949" y="12693"/>
                </a:lnTo>
                <a:lnTo>
                  <a:pt x="4647" y="18493"/>
                </a:lnTo>
                <a:lnTo>
                  <a:pt x="1996" y="25006"/>
                </a:lnTo>
                <a:lnTo>
                  <a:pt x="1996" y="32232"/>
                </a:lnTo>
                <a:close/>
              </a:path>
              <a:path w="696131" h="116307">
                <a:moveTo>
                  <a:pt x="50042" y="52437"/>
                </a:moveTo>
                <a:lnTo>
                  <a:pt x="39012" y="49346"/>
                </a:lnTo>
                <a:lnTo>
                  <a:pt x="39012" y="14689"/>
                </a:lnTo>
                <a:lnTo>
                  <a:pt x="45573" y="14927"/>
                </a:lnTo>
                <a:lnTo>
                  <a:pt x="50352" y="17447"/>
                </a:lnTo>
                <a:lnTo>
                  <a:pt x="53347" y="22248"/>
                </a:lnTo>
                <a:lnTo>
                  <a:pt x="54963" y="24863"/>
                </a:lnTo>
                <a:lnTo>
                  <a:pt x="55938" y="27977"/>
                </a:lnTo>
                <a:lnTo>
                  <a:pt x="56271" y="31590"/>
                </a:lnTo>
                <a:lnTo>
                  <a:pt x="68752" y="31590"/>
                </a:lnTo>
                <a:lnTo>
                  <a:pt x="68514" y="23508"/>
                </a:lnTo>
                <a:lnTo>
                  <a:pt x="65863" y="17007"/>
                </a:lnTo>
                <a:lnTo>
                  <a:pt x="60800" y="12087"/>
                </a:lnTo>
                <a:lnTo>
                  <a:pt x="55736" y="7167"/>
                </a:lnTo>
                <a:lnTo>
                  <a:pt x="48473" y="4374"/>
                </a:lnTo>
                <a:lnTo>
                  <a:pt x="39012" y="3708"/>
                </a:lnTo>
                <a:lnTo>
                  <a:pt x="39012" y="-5633"/>
                </a:lnTo>
                <a:lnTo>
                  <a:pt x="32236" y="-5633"/>
                </a:lnTo>
                <a:lnTo>
                  <a:pt x="32236" y="3850"/>
                </a:lnTo>
                <a:lnTo>
                  <a:pt x="22679" y="3945"/>
                </a:lnTo>
                <a:lnTo>
                  <a:pt x="18792" y="20180"/>
                </a:lnTo>
                <a:lnTo>
                  <a:pt x="21431" y="16615"/>
                </a:lnTo>
                <a:lnTo>
                  <a:pt x="25865" y="14714"/>
                </a:lnTo>
                <a:lnTo>
                  <a:pt x="32094" y="14476"/>
                </a:lnTo>
                <a:lnTo>
                  <a:pt x="32094" y="47991"/>
                </a:lnTo>
                <a:lnTo>
                  <a:pt x="26816" y="46945"/>
                </a:lnTo>
                <a:lnTo>
                  <a:pt x="22620" y="45092"/>
                </a:lnTo>
                <a:lnTo>
                  <a:pt x="19506" y="42429"/>
                </a:lnTo>
                <a:lnTo>
                  <a:pt x="16391" y="39767"/>
                </a:lnTo>
                <a:lnTo>
                  <a:pt x="14834" y="36083"/>
                </a:lnTo>
                <a:lnTo>
                  <a:pt x="14240" y="55764"/>
                </a:lnTo>
                <a:lnTo>
                  <a:pt x="21823" y="59021"/>
                </a:lnTo>
                <a:lnTo>
                  <a:pt x="32094" y="60970"/>
                </a:lnTo>
                <a:lnTo>
                  <a:pt x="32094" y="99834"/>
                </a:lnTo>
                <a:lnTo>
                  <a:pt x="24106" y="99169"/>
                </a:lnTo>
                <a:lnTo>
                  <a:pt x="18637" y="96150"/>
                </a:lnTo>
                <a:lnTo>
                  <a:pt x="15690" y="90778"/>
                </a:lnTo>
                <a:lnTo>
                  <a:pt x="14026" y="87783"/>
                </a:lnTo>
                <a:lnTo>
                  <a:pt x="13004" y="83029"/>
                </a:lnTo>
                <a:lnTo>
                  <a:pt x="12623" y="76516"/>
                </a:lnTo>
                <a:lnTo>
                  <a:pt x="0" y="76516"/>
                </a:lnTo>
                <a:lnTo>
                  <a:pt x="0" y="84693"/>
                </a:lnTo>
                <a:lnTo>
                  <a:pt x="1354" y="91182"/>
                </a:lnTo>
                <a:lnTo>
                  <a:pt x="4065" y="95983"/>
                </a:lnTo>
                <a:lnTo>
                  <a:pt x="7576" y="100850"/>
                </a:lnTo>
                <a:lnTo>
                  <a:pt x="17775" y="107676"/>
                </a:lnTo>
                <a:lnTo>
                  <a:pt x="32236" y="110674"/>
                </a:lnTo>
                <a:lnTo>
                  <a:pt x="32236" y="124508"/>
                </a:lnTo>
                <a:lnTo>
                  <a:pt x="39012" y="124508"/>
                </a:lnTo>
                <a:lnTo>
                  <a:pt x="39012" y="62682"/>
                </a:lnTo>
                <a:lnTo>
                  <a:pt x="44955" y="64298"/>
                </a:lnTo>
                <a:lnTo>
                  <a:pt x="49187" y="66010"/>
                </a:lnTo>
                <a:lnTo>
                  <a:pt x="51707" y="67816"/>
                </a:lnTo>
                <a:lnTo>
                  <a:pt x="56081" y="70906"/>
                </a:lnTo>
                <a:lnTo>
                  <a:pt x="58268" y="75423"/>
                </a:lnTo>
                <a:lnTo>
                  <a:pt x="58268" y="85120"/>
                </a:lnTo>
                <a:lnTo>
                  <a:pt x="57460" y="88425"/>
                </a:lnTo>
                <a:lnTo>
                  <a:pt x="55843" y="91277"/>
                </a:lnTo>
                <a:lnTo>
                  <a:pt x="54203" y="107774"/>
                </a:lnTo>
                <a:lnTo>
                  <a:pt x="58767" y="104826"/>
                </a:lnTo>
                <a:lnTo>
                  <a:pt x="62048" y="102313"/>
                </a:lnTo>
                <a:lnTo>
                  <a:pt x="68841" y="92108"/>
                </a:lnTo>
                <a:lnTo>
                  <a:pt x="71106" y="77871"/>
                </a:lnTo>
                <a:lnTo>
                  <a:pt x="71106" y="69123"/>
                </a:lnTo>
                <a:lnTo>
                  <a:pt x="67896" y="62515"/>
                </a:lnTo>
                <a:lnTo>
                  <a:pt x="61477" y="58046"/>
                </a:lnTo>
                <a:lnTo>
                  <a:pt x="57531" y="55336"/>
                </a:lnTo>
                <a:lnTo>
                  <a:pt x="50042" y="52437"/>
                </a:lnTo>
                <a:close/>
              </a:path>
              <a:path w="696131" h="116307">
                <a:moveTo>
                  <a:pt x="52753" y="96839"/>
                </a:moveTo>
                <a:lnTo>
                  <a:pt x="47142" y="99810"/>
                </a:lnTo>
                <a:lnTo>
                  <a:pt x="39012" y="100191"/>
                </a:lnTo>
                <a:lnTo>
                  <a:pt x="39012" y="110674"/>
                </a:lnTo>
                <a:lnTo>
                  <a:pt x="47618" y="109723"/>
                </a:lnTo>
                <a:lnTo>
                  <a:pt x="54203" y="107774"/>
                </a:lnTo>
                <a:lnTo>
                  <a:pt x="55843" y="91277"/>
                </a:lnTo>
                <a:lnTo>
                  <a:pt x="52753" y="96839"/>
                </a:lnTo>
                <a:close/>
              </a:path>
              <a:path w="696131" h="116307">
                <a:moveTo>
                  <a:pt x="141875" y="32733"/>
                </a:moveTo>
                <a:lnTo>
                  <a:pt x="147573" y="23211"/>
                </a:lnTo>
                <a:lnTo>
                  <a:pt x="148900" y="21778"/>
                </a:lnTo>
                <a:lnTo>
                  <a:pt x="159443" y="14697"/>
                </a:lnTo>
                <a:lnTo>
                  <a:pt x="172570" y="12336"/>
                </a:lnTo>
                <a:lnTo>
                  <a:pt x="181034" y="12336"/>
                </a:lnTo>
                <a:lnTo>
                  <a:pt x="187607" y="14309"/>
                </a:lnTo>
                <a:lnTo>
                  <a:pt x="192290" y="18255"/>
                </a:lnTo>
                <a:lnTo>
                  <a:pt x="196974" y="22201"/>
                </a:lnTo>
                <a:lnTo>
                  <a:pt x="200100" y="27549"/>
                </a:lnTo>
                <a:lnTo>
                  <a:pt x="201669" y="34300"/>
                </a:lnTo>
                <a:lnTo>
                  <a:pt x="215505" y="34300"/>
                </a:lnTo>
                <a:lnTo>
                  <a:pt x="211534" y="21075"/>
                </a:lnTo>
                <a:lnTo>
                  <a:pt x="203309" y="10482"/>
                </a:lnTo>
                <a:lnTo>
                  <a:pt x="198015" y="6359"/>
                </a:lnTo>
                <a:lnTo>
                  <a:pt x="186574" y="1589"/>
                </a:lnTo>
                <a:lnTo>
                  <a:pt x="172428" y="0"/>
                </a:lnTo>
                <a:lnTo>
                  <a:pt x="170257" y="35"/>
                </a:lnTo>
                <a:lnTo>
                  <a:pt x="156756" y="2143"/>
                </a:lnTo>
                <a:lnTo>
                  <a:pt x="145283" y="7503"/>
                </a:lnTo>
                <a:lnTo>
                  <a:pt x="135841" y="16116"/>
                </a:lnTo>
                <a:lnTo>
                  <a:pt x="128535" y="28021"/>
                </a:lnTo>
                <a:lnTo>
                  <a:pt x="124814" y="40229"/>
                </a:lnTo>
                <a:lnTo>
                  <a:pt x="123573" y="54125"/>
                </a:lnTo>
                <a:lnTo>
                  <a:pt x="124269" y="66041"/>
                </a:lnTo>
                <a:lnTo>
                  <a:pt x="127194" y="79341"/>
                </a:lnTo>
                <a:lnTo>
                  <a:pt x="132407" y="90416"/>
                </a:lnTo>
                <a:lnTo>
                  <a:pt x="139906" y="99264"/>
                </a:lnTo>
                <a:lnTo>
                  <a:pt x="145672" y="103606"/>
                </a:lnTo>
                <a:lnTo>
                  <a:pt x="157235" y="108639"/>
                </a:lnTo>
                <a:lnTo>
                  <a:pt x="170573" y="110317"/>
                </a:lnTo>
                <a:lnTo>
                  <a:pt x="182482" y="109108"/>
                </a:lnTo>
                <a:lnTo>
                  <a:pt x="194427" y="104627"/>
                </a:lnTo>
                <a:lnTo>
                  <a:pt x="204237" y="96839"/>
                </a:lnTo>
                <a:lnTo>
                  <a:pt x="207396" y="93058"/>
                </a:lnTo>
                <a:lnTo>
                  <a:pt x="213450" y="82016"/>
                </a:lnTo>
                <a:lnTo>
                  <a:pt x="216504" y="69099"/>
                </a:lnTo>
                <a:lnTo>
                  <a:pt x="202667" y="69099"/>
                </a:lnTo>
                <a:lnTo>
                  <a:pt x="201241" y="75993"/>
                </a:lnTo>
                <a:lnTo>
                  <a:pt x="199078" y="81555"/>
                </a:lnTo>
                <a:lnTo>
                  <a:pt x="196177" y="85786"/>
                </a:lnTo>
                <a:lnTo>
                  <a:pt x="195325" y="86980"/>
                </a:lnTo>
                <a:lnTo>
                  <a:pt x="185491" y="95123"/>
                </a:lnTo>
                <a:lnTo>
                  <a:pt x="172285" y="97838"/>
                </a:lnTo>
                <a:lnTo>
                  <a:pt x="169110" y="97734"/>
                </a:lnTo>
                <a:lnTo>
                  <a:pt x="156149" y="94405"/>
                </a:lnTo>
                <a:lnTo>
                  <a:pt x="146645" y="86392"/>
                </a:lnTo>
                <a:lnTo>
                  <a:pt x="143800" y="81993"/>
                </a:lnTo>
                <a:lnTo>
                  <a:pt x="139489" y="70433"/>
                </a:lnTo>
                <a:lnTo>
                  <a:pt x="138052" y="56549"/>
                </a:lnTo>
                <a:lnTo>
                  <a:pt x="138732" y="45365"/>
                </a:lnTo>
                <a:lnTo>
                  <a:pt x="141875" y="32733"/>
                </a:lnTo>
                <a:close/>
              </a:path>
              <a:path w="696131" h="116307">
                <a:moveTo>
                  <a:pt x="234762" y="74995"/>
                </a:moveTo>
                <a:lnTo>
                  <a:pt x="232551" y="80485"/>
                </a:lnTo>
                <a:lnTo>
                  <a:pt x="232551" y="94034"/>
                </a:lnTo>
                <a:lnTo>
                  <a:pt x="234797" y="99419"/>
                </a:lnTo>
                <a:lnTo>
                  <a:pt x="239290" y="103721"/>
                </a:lnTo>
                <a:lnTo>
                  <a:pt x="243784" y="108023"/>
                </a:lnTo>
                <a:lnTo>
                  <a:pt x="249572" y="110175"/>
                </a:lnTo>
                <a:lnTo>
                  <a:pt x="247314" y="93915"/>
                </a:lnTo>
                <a:lnTo>
                  <a:pt x="245959" y="90992"/>
                </a:lnTo>
                <a:lnTo>
                  <a:pt x="245959" y="82387"/>
                </a:lnTo>
                <a:lnTo>
                  <a:pt x="247932" y="78821"/>
                </a:lnTo>
                <a:lnTo>
                  <a:pt x="251878" y="76587"/>
                </a:lnTo>
                <a:lnTo>
                  <a:pt x="254208" y="75256"/>
                </a:lnTo>
                <a:lnTo>
                  <a:pt x="257703" y="74281"/>
                </a:lnTo>
                <a:lnTo>
                  <a:pt x="262362" y="73664"/>
                </a:lnTo>
                <a:lnTo>
                  <a:pt x="270136" y="72665"/>
                </a:lnTo>
                <a:lnTo>
                  <a:pt x="274938" y="71904"/>
                </a:lnTo>
                <a:lnTo>
                  <a:pt x="277411" y="71239"/>
                </a:lnTo>
                <a:lnTo>
                  <a:pt x="279883" y="70573"/>
                </a:lnTo>
                <a:lnTo>
                  <a:pt x="283473" y="68743"/>
                </a:lnTo>
                <a:lnTo>
                  <a:pt x="283473" y="86975"/>
                </a:lnTo>
                <a:lnTo>
                  <a:pt x="279907" y="92656"/>
                </a:lnTo>
                <a:lnTo>
                  <a:pt x="272847" y="106395"/>
                </a:lnTo>
                <a:lnTo>
                  <a:pt x="277744" y="103875"/>
                </a:lnTo>
                <a:lnTo>
                  <a:pt x="281500" y="100904"/>
                </a:lnTo>
                <a:lnTo>
                  <a:pt x="284115" y="97481"/>
                </a:lnTo>
                <a:lnTo>
                  <a:pt x="284543" y="100524"/>
                </a:lnTo>
                <a:lnTo>
                  <a:pt x="286326" y="104541"/>
                </a:lnTo>
                <a:lnTo>
                  <a:pt x="288323" y="107678"/>
                </a:lnTo>
                <a:lnTo>
                  <a:pt x="291532" y="109247"/>
                </a:lnTo>
                <a:lnTo>
                  <a:pt x="297761" y="109247"/>
                </a:lnTo>
                <a:lnTo>
                  <a:pt x="301279" y="108891"/>
                </a:lnTo>
                <a:lnTo>
                  <a:pt x="304798" y="107964"/>
                </a:lnTo>
                <a:lnTo>
                  <a:pt x="304798" y="98479"/>
                </a:lnTo>
                <a:lnTo>
                  <a:pt x="303229" y="98729"/>
                </a:lnTo>
                <a:lnTo>
                  <a:pt x="300590" y="98907"/>
                </a:lnTo>
                <a:lnTo>
                  <a:pt x="297131" y="97695"/>
                </a:lnTo>
                <a:lnTo>
                  <a:pt x="296311" y="94486"/>
                </a:lnTo>
                <a:lnTo>
                  <a:pt x="296311" y="43261"/>
                </a:lnTo>
                <a:lnTo>
                  <a:pt x="293529" y="37937"/>
                </a:lnTo>
                <a:lnTo>
                  <a:pt x="287966" y="34514"/>
                </a:lnTo>
                <a:lnTo>
                  <a:pt x="282356" y="31091"/>
                </a:lnTo>
                <a:lnTo>
                  <a:pt x="275057" y="29380"/>
                </a:lnTo>
                <a:lnTo>
                  <a:pt x="258321" y="29380"/>
                </a:lnTo>
                <a:lnTo>
                  <a:pt x="251510" y="31222"/>
                </a:lnTo>
                <a:lnTo>
                  <a:pt x="245638" y="34906"/>
                </a:lnTo>
                <a:lnTo>
                  <a:pt x="239766" y="38590"/>
                </a:lnTo>
                <a:lnTo>
                  <a:pt x="236711" y="45139"/>
                </a:lnTo>
                <a:lnTo>
                  <a:pt x="236473" y="54552"/>
                </a:lnTo>
                <a:lnTo>
                  <a:pt x="248455" y="54552"/>
                </a:lnTo>
                <a:lnTo>
                  <a:pt x="248930" y="50606"/>
                </a:lnTo>
                <a:lnTo>
                  <a:pt x="249953" y="47635"/>
                </a:lnTo>
                <a:lnTo>
                  <a:pt x="251521" y="45638"/>
                </a:lnTo>
                <a:lnTo>
                  <a:pt x="254327" y="42025"/>
                </a:lnTo>
                <a:lnTo>
                  <a:pt x="259082" y="40219"/>
                </a:lnTo>
                <a:lnTo>
                  <a:pt x="271587" y="40219"/>
                </a:lnTo>
                <a:lnTo>
                  <a:pt x="276044" y="41206"/>
                </a:lnTo>
                <a:lnTo>
                  <a:pt x="279158" y="43178"/>
                </a:lnTo>
                <a:lnTo>
                  <a:pt x="282273" y="45151"/>
                </a:lnTo>
                <a:lnTo>
                  <a:pt x="283830" y="48325"/>
                </a:lnTo>
                <a:lnTo>
                  <a:pt x="283830" y="54838"/>
                </a:lnTo>
                <a:lnTo>
                  <a:pt x="282974" y="57618"/>
                </a:lnTo>
                <a:lnTo>
                  <a:pt x="280002" y="60946"/>
                </a:lnTo>
                <a:lnTo>
                  <a:pt x="277054" y="61327"/>
                </a:lnTo>
                <a:lnTo>
                  <a:pt x="256586" y="63894"/>
                </a:lnTo>
                <a:lnTo>
                  <a:pt x="249406" y="64797"/>
                </a:lnTo>
                <a:lnTo>
                  <a:pt x="243605" y="67198"/>
                </a:lnTo>
                <a:lnTo>
                  <a:pt x="239183" y="71096"/>
                </a:lnTo>
                <a:lnTo>
                  <a:pt x="234762" y="74995"/>
                </a:lnTo>
                <a:close/>
              </a:path>
              <a:path w="696131" h="116307">
                <a:moveTo>
                  <a:pt x="279907" y="92656"/>
                </a:moveTo>
                <a:lnTo>
                  <a:pt x="272775" y="96126"/>
                </a:lnTo>
                <a:lnTo>
                  <a:pt x="268544" y="98218"/>
                </a:lnTo>
                <a:lnTo>
                  <a:pt x="264169" y="99264"/>
                </a:lnTo>
                <a:lnTo>
                  <a:pt x="255943" y="99264"/>
                </a:lnTo>
                <a:lnTo>
                  <a:pt x="252734" y="98194"/>
                </a:lnTo>
                <a:lnTo>
                  <a:pt x="250024" y="96055"/>
                </a:lnTo>
                <a:lnTo>
                  <a:pt x="247314" y="93915"/>
                </a:lnTo>
                <a:lnTo>
                  <a:pt x="249572" y="110175"/>
                </a:lnTo>
                <a:lnTo>
                  <a:pt x="262553" y="110175"/>
                </a:lnTo>
                <a:lnTo>
                  <a:pt x="267949" y="108915"/>
                </a:lnTo>
                <a:lnTo>
                  <a:pt x="272847" y="106395"/>
                </a:lnTo>
                <a:lnTo>
                  <a:pt x="279907" y="92656"/>
                </a:lnTo>
                <a:close/>
              </a:path>
              <a:path w="696131" h="116307">
                <a:moveTo>
                  <a:pt x="335394" y="97624"/>
                </a:moveTo>
                <a:lnTo>
                  <a:pt x="332161" y="93488"/>
                </a:lnTo>
                <a:lnTo>
                  <a:pt x="330401" y="91206"/>
                </a:lnTo>
                <a:lnTo>
                  <a:pt x="329332" y="87925"/>
                </a:lnTo>
                <a:lnTo>
                  <a:pt x="328952" y="83647"/>
                </a:lnTo>
                <a:lnTo>
                  <a:pt x="316613" y="83647"/>
                </a:lnTo>
                <a:lnTo>
                  <a:pt x="316946" y="91253"/>
                </a:lnTo>
                <a:lnTo>
                  <a:pt x="319478" y="97635"/>
                </a:lnTo>
                <a:lnTo>
                  <a:pt x="324208" y="102794"/>
                </a:lnTo>
                <a:lnTo>
                  <a:pt x="328939" y="107952"/>
                </a:lnTo>
                <a:lnTo>
                  <a:pt x="336987" y="110531"/>
                </a:lnTo>
                <a:lnTo>
                  <a:pt x="358906" y="110531"/>
                </a:lnTo>
                <a:lnTo>
                  <a:pt x="366763" y="108059"/>
                </a:lnTo>
                <a:lnTo>
                  <a:pt x="371922" y="103115"/>
                </a:lnTo>
                <a:lnTo>
                  <a:pt x="377080" y="98170"/>
                </a:lnTo>
                <a:lnTo>
                  <a:pt x="379660" y="92299"/>
                </a:lnTo>
                <a:lnTo>
                  <a:pt x="379660" y="78465"/>
                </a:lnTo>
                <a:lnTo>
                  <a:pt x="377164" y="73307"/>
                </a:lnTo>
                <a:lnTo>
                  <a:pt x="372171" y="70027"/>
                </a:lnTo>
                <a:lnTo>
                  <a:pt x="369034" y="67935"/>
                </a:lnTo>
                <a:lnTo>
                  <a:pt x="362853" y="65772"/>
                </a:lnTo>
                <a:lnTo>
                  <a:pt x="353628" y="63538"/>
                </a:lnTo>
                <a:lnTo>
                  <a:pt x="345141" y="61469"/>
                </a:lnTo>
                <a:lnTo>
                  <a:pt x="341432" y="60566"/>
                </a:lnTo>
                <a:lnTo>
                  <a:pt x="338627" y="59520"/>
                </a:lnTo>
                <a:lnTo>
                  <a:pt x="336725" y="58331"/>
                </a:lnTo>
                <a:lnTo>
                  <a:pt x="333444" y="56335"/>
                </a:lnTo>
                <a:lnTo>
                  <a:pt x="331805" y="53673"/>
                </a:lnTo>
                <a:lnTo>
                  <a:pt x="331805" y="47302"/>
                </a:lnTo>
                <a:lnTo>
                  <a:pt x="333053" y="44854"/>
                </a:lnTo>
                <a:lnTo>
                  <a:pt x="335549" y="43000"/>
                </a:lnTo>
                <a:lnTo>
                  <a:pt x="338045" y="41146"/>
                </a:lnTo>
                <a:lnTo>
                  <a:pt x="341718" y="40219"/>
                </a:lnTo>
                <a:lnTo>
                  <a:pt x="353842" y="40219"/>
                </a:lnTo>
                <a:lnTo>
                  <a:pt x="358954" y="41906"/>
                </a:lnTo>
                <a:lnTo>
                  <a:pt x="361902" y="45282"/>
                </a:lnTo>
                <a:lnTo>
                  <a:pt x="363708" y="47659"/>
                </a:lnTo>
                <a:lnTo>
                  <a:pt x="364731" y="50298"/>
                </a:lnTo>
                <a:lnTo>
                  <a:pt x="364968" y="53197"/>
                </a:lnTo>
                <a:lnTo>
                  <a:pt x="377093" y="53197"/>
                </a:lnTo>
                <a:lnTo>
                  <a:pt x="377188" y="48253"/>
                </a:lnTo>
                <a:lnTo>
                  <a:pt x="375642" y="43642"/>
                </a:lnTo>
                <a:lnTo>
                  <a:pt x="372457" y="39363"/>
                </a:lnTo>
                <a:lnTo>
                  <a:pt x="361730" y="31499"/>
                </a:lnTo>
                <a:lnTo>
                  <a:pt x="347566" y="29237"/>
                </a:lnTo>
                <a:lnTo>
                  <a:pt x="338770" y="29237"/>
                </a:lnTo>
                <a:lnTo>
                  <a:pt x="331769" y="31472"/>
                </a:lnTo>
                <a:lnTo>
                  <a:pt x="326562" y="35940"/>
                </a:lnTo>
                <a:lnTo>
                  <a:pt x="321356" y="40409"/>
                </a:lnTo>
                <a:lnTo>
                  <a:pt x="318753" y="46256"/>
                </a:lnTo>
                <a:lnTo>
                  <a:pt x="318753" y="59615"/>
                </a:lnTo>
                <a:lnTo>
                  <a:pt x="321510" y="64417"/>
                </a:lnTo>
                <a:lnTo>
                  <a:pt x="327026" y="67887"/>
                </a:lnTo>
                <a:lnTo>
                  <a:pt x="330116" y="69884"/>
                </a:lnTo>
                <a:lnTo>
                  <a:pt x="334919" y="71691"/>
                </a:lnTo>
                <a:lnTo>
                  <a:pt x="341432" y="73307"/>
                </a:lnTo>
                <a:lnTo>
                  <a:pt x="351631" y="75874"/>
                </a:lnTo>
                <a:lnTo>
                  <a:pt x="357099" y="77253"/>
                </a:lnTo>
                <a:lnTo>
                  <a:pt x="360760" y="78465"/>
                </a:lnTo>
                <a:lnTo>
                  <a:pt x="362614" y="79511"/>
                </a:lnTo>
                <a:lnTo>
                  <a:pt x="365515" y="81223"/>
                </a:lnTo>
                <a:lnTo>
                  <a:pt x="366965" y="83718"/>
                </a:lnTo>
                <a:lnTo>
                  <a:pt x="366965" y="91325"/>
                </a:lnTo>
                <a:lnTo>
                  <a:pt x="365159" y="94521"/>
                </a:lnTo>
                <a:lnTo>
                  <a:pt x="361545" y="96590"/>
                </a:lnTo>
                <a:lnTo>
                  <a:pt x="357931" y="98658"/>
                </a:lnTo>
                <a:lnTo>
                  <a:pt x="353747" y="99692"/>
                </a:lnTo>
                <a:lnTo>
                  <a:pt x="341005" y="99692"/>
                </a:lnTo>
                <a:lnTo>
                  <a:pt x="335394" y="97624"/>
                </a:lnTo>
                <a:close/>
              </a:path>
              <a:path w="696131" h="116307">
                <a:moveTo>
                  <a:pt x="438951" y="42952"/>
                </a:moveTo>
                <a:lnTo>
                  <a:pt x="441281" y="47136"/>
                </a:lnTo>
                <a:lnTo>
                  <a:pt x="442707" y="49750"/>
                </a:lnTo>
                <a:lnTo>
                  <a:pt x="443420" y="53863"/>
                </a:lnTo>
                <a:lnTo>
                  <a:pt x="443420" y="107607"/>
                </a:lnTo>
                <a:lnTo>
                  <a:pt x="456615" y="107607"/>
                </a:lnTo>
                <a:lnTo>
                  <a:pt x="456615" y="51106"/>
                </a:lnTo>
                <a:lnTo>
                  <a:pt x="455545" y="45234"/>
                </a:lnTo>
                <a:lnTo>
                  <a:pt x="453406" y="41003"/>
                </a:lnTo>
                <a:lnTo>
                  <a:pt x="449459" y="33254"/>
                </a:lnTo>
                <a:lnTo>
                  <a:pt x="441946" y="29380"/>
                </a:lnTo>
                <a:lnTo>
                  <a:pt x="424687" y="29380"/>
                </a:lnTo>
                <a:lnTo>
                  <a:pt x="419528" y="30735"/>
                </a:lnTo>
                <a:lnTo>
                  <a:pt x="415392" y="33444"/>
                </a:lnTo>
                <a:lnTo>
                  <a:pt x="412966" y="35013"/>
                </a:lnTo>
                <a:lnTo>
                  <a:pt x="410233" y="37723"/>
                </a:lnTo>
                <a:lnTo>
                  <a:pt x="407190" y="41574"/>
                </a:lnTo>
                <a:lnTo>
                  <a:pt x="407190" y="2495"/>
                </a:lnTo>
                <a:lnTo>
                  <a:pt x="394352" y="2495"/>
                </a:lnTo>
                <a:lnTo>
                  <a:pt x="394352" y="107607"/>
                </a:lnTo>
                <a:lnTo>
                  <a:pt x="407190" y="107607"/>
                </a:lnTo>
                <a:lnTo>
                  <a:pt x="407190" y="56929"/>
                </a:lnTo>
                <a:lnTo>
                  <a:pt x="409353" y="50012"/>
                </a:lnTo>
                <a:lnTo>
                  <a:pt x="413680" y="46351"/>
                </a:lnTo>
                <a:lnTo>
                  <a:pt x="418007" y="42691"/>
                </a:lnTo>
                <a:lnTo>
                  <a:pt x="422833" y="40860"/>
                </a:lnTo>
                <a:lnTo>
                  <a:pt x="434577" y="40860"/>
                </a:lnTo>
                <a:lnTo>
                  <a:pt x="438951" y="42952"/>
                </a:lnTo>
                <a:close/>
              </a:path>
              <a:path w="696131" h="116307">
                <a:moveTo>
                  <a:pt x="495460" y="31590"/>
                </a:moveTo>
                <a:lnTo>
                  <a:pt x="495460" y="19396"/>
                </a:lnTo>
                <a:lnTo>
                  <a:pt x="496530" y="16259"/>
                </a:lnTo>
                <a:lnTo>
                  <a:pt x="500120" y="13121"/>
                </a:lnTo>
                <a:lnTo>
                  <a:pt x="505409" y="13157"/>
                </a:lnTo>
                <a:lnTo>
                  <a:pt x="508298" y="13335"/>
                </a:lnTo>
                <a:lnTo>
                  <a:pt x="508298" y="1854"/>
                </a:lnTo>
                <a:lnTo>
                  <a:pt x="505124" y="1461"/>
                </a:lnTo>
                <a:lnTo>
                  <a:pt x="496174" y="1354"/>
                </a:lnTo>
                <a:lnTo>
                  <a:pt x="491502" y="2721"/>
                </a:lnTo>
                <a:lnTo>
                  <a:pt x="488007" y="5455"/>
                </a:lnTo>
                <a:lnTo>
                  <a:pt x="484512" y="8188"/>
                </a:lnTo>
                <a:lnTo>
                  <a:pt x="482765" y="12384"/>
                </a:lnTo>
                <a:lnTo>
                  <a:pt x="482765" y="31590"/>
                </a:lnTo>
                <a:lnTo>
                  <a:pt x="472139" y="31590"/>
                </a:lnTo>
                <a:lnTo>
                  <a:pt x="472139" y="41716"/>
                </a:lnTo>
                <a:lnTo>
                  <a:pt x="482765" y="41716"/>
                </a:lnTo>
                <a:lnTo>
                  <a:pt x="482765" y="107607"/>
                </a:lnTo>
                <a:lnTo>
                  <a:pt x="495460" y="107607"/>
                </a:lnTo>
                <a:lnTo>
                  <a:pt x="495460" y="41716"/>
                </a:lnTo>
                <a:lnTo>
                  <a:pt x="508298" y="41716"/>
                </a:lnTo>
                <a:lnTo>
                  <a:pt x="508298" y="31590"/>
                </a:lnTo>
                <a:lnTo>
                  <a:pt x="495460" y="31590"/>
                </a:lnTo>
                <a:close/>
              </a:path>
              <a:path w="696131" h="116307">
                <a:moveTo>
                  <a:pt x="520137" y="99728"/>
                </a:moveTo>
                <a:lnTo>
                  <a:pt x="520352" y="99960"/>
                </a:lnTo>
                <a:lnTo>
                  <a:pt x="521398" y="101098"/>
                </a:lnTo>
                <a:lnTo>
                  <a:pt x="524059" y="62420"/>
                </a:lnTo>
                <a:lnTo>
                  <a:pt x="525842" y="55194"/>
                </a:lnTo>
                <a:lnTo>
                  <a:pt x="529408" y="91206"/>
                </a:lnTo>
                <a:lnTo>
                  <a:pt x="531181" y="107607"/>
                </a:lnTo>
                <a:lnTo>
                  <a:pt x="531870" y="108066"/>
                </a:lnTo>
                <a:lnTo>
                  <a:pt x="545170" y="110388"/>
                </a:lnTo>
                <a:lnTo>
                  <a:pt x="551099" y="110064"/>
                </a:lnTo>
                <a:lnTo>
                  <a:pt x="563810" y="106307"/>
                </a:lnTo>
                <a:lnTo>
                  <a:pt x="565660" y="104713"/>
                </a:lnTo>
                <a:lnTo>
                  <a:pt x="563892" y="89672"/>
                </a:lnTo>
                <a:lnTo>
                  <a:pt x="562272" y="92973"/>
                </a:lnTo>
                <a:lnTo>
                  <a:pt x="560730" y="96114"/>
                </a:lnTo>
                <a:lnTo>
                  <a:pt x="554893" y="99335"/>
                </a:lnTo>
                <a:lnTo>
                  <a:pt x="538633" y="99335"/>
                </a:lnTo>
                <a:lnTo>
                  <a:pt x="533188" y="96728"/>
                </a:lnTo>
                <a:lnTo>
                  <a:pt x="533188" y="107607"/>
                </a:lnTo>
                <a:lnTo>
                  <a:pt x="532975" y="96626"/>
                </a:lnTo>
                <a:lnTo>
                  <a:pt x="529408" y="49204"/>
                </a:lnTo>
                <a:lnTo>
                  <a:pt x="530628" y="32553"/>
                </a:lnTo>
                <a:lnTo>
                  <a:pt x="520636" y="40433"/>
                </a:lnTo>
                <a:lnTo>
                  <a:pt x="520351" y="40832"/>
                </a:lnTo>
                <a:lnTo>
                  <a:pt x="516952" y="45590"/>
                </a:lnTo>
                <a:lnTo>
                  <a:pt x="512387" y="57122"/>
                </a:lnTo>
                <a:lnTo>
                  <a:pt x="510865" y="71096"/>
                </a:lnTo>
                <a:lnTo>
                  <a:pt x="511091" y="76526"/>
                </a:lnTo>
                <a:lnTo>
                  <a:pt x="513963" y="89428"/>
                </a:lnTo>
                <a:lnTo>
                  <a:pt x="520137" y="99728"/>
                </a:lnTo>
                <a:close/>
              </a:path>
              <a:path w="696131" h="116307">
                <a:moveTo>
                  <a:pt x="520352" y="99960"/>
                </a:moveTo>
                <a:lnTo>
                  <a:pt x="520351" y="107607"/>
                </a:lnTo>
                <a:lnTo>
                  <a:pt x="531181" y="107607"/>
                </a:lnTo>
                <a:lnTo>
                  <a:pt x="525842" y="85786"/>
                </a:lnTo>
                <a:lnTo>
                  <a:pt x="524059" y="62420"/>
                </a:lnTo>
                <a:lnTo>
                  <a:pt x="521398" y="101098"/>
                </a:lnTo>
                <a:lnTo>
                  <a:pt x="524059" y="79012"/>
                </a:lnTo>
                <a:lnTo>
                  <a:pt x="524059" y="70882"/>
                </a:lnTo>
                <a:lnTo>
                  <a:pt x="524059" y="79012"/>
                </a:lnTo>
                <a:lnTo>
                  <a:pt x="521398" y="101098"/>
                </a:lnTo>
                <a:lnTo>
                  <a:pt x="520352" y="99960"/>
                </a:lnTo>
                <a:close/>
              </a:path>
              <a:path w="696131" h="116307">
                <a:moveTo>
                  <a:pt x="566495" y="107607"/>
                </a:moveTo>
                <a:lnTo>
                  <a:pt x="579832" y="107607"/>
                </a:lnTo>
                <a:lnTo>
                  <a:pt x="576316" y="93215"/>
                </a:lnTo>
                <a:lnTo>
                  <a:pt x="573057" y="98337"/>
                </a:lnTo>
                <a:lnTo>
                  <a:pt x="567054" y="83231"/>
                </a:lnTo>
                <a:lnTo>
                  <a:pt x="568635" y="72721"/>
                </a:lnTo>
                <a:lnTo>
                  <a:pt x="561553" y="43712"/>
                </a:lnTo>
                <a:lnTo>
                  <a:pt x="558507" y="31234"/>
                </a:lnTo>
                <a:lnTo>
                  <a:pt x="544457" y="31234"/>
                </a:lnTo>
                <a:lnTo>
                  <a:pt x="543261" y="29167"/>
                </a:lnTo>
                <a:lnTo>
                  <a:pt x="533188" y="31867"/>
                </a:lnTo>
                <a:lnTo>
                  <a:pt x="533188" y="2852"/>
                </a:lnTo>
                <a:lnTo>
                  <a:pt x="520351" y="2852"/>
                </a:lnTo>
                <a:lnTo>
                  <a:pt x="520351" y="40832"/>
                </a:lnTo>
                <a:lnTo>
                  <a:pt x="520636" y="40433"/>
                </a:lnTo>
                <a:lnTo>
                  <a:pt x="530628" y="32553"/>
                </a:lnTo>
                <a:lnTo>
                  <a:pt x="532975" y="43214"/>
                </a:lnTo>
                <a:lnTo>
                  <a:pt x="532975" y="96626"/>
                </a:lnTo>
                <a:lnTo>
                  <a:pt x="533188" y="107607"/>
                </a:lnTo>
                <a:lnTo>
                  <a:pt x="533188" y="43102"/>
                </a:lnTo>
                <a:lnTo>
                  <a:pt x="538680" y="40219"/>
                </a:lnTo>
                <a:lnTo>
                  <a:pt x="555369" y="40219"/>
                </a:lnTo>
                <a:lnTo>
                  <a:pt x="562272" y="92973"/>
                </a:lnTo>
                <a:lnTo>
                  <a:pt x="563892" y="89672"/>
                </a:lnTo>
                <a:lnTo>
                  <a:pt x="565660" y="104713"/>
                </a:lnTo>
                <a:lnTo>
                  <a:pt x="566495" y="107607"/>
                </a:lnTo>
                <a:close/>
              </a:path>
              <a:path w="696131" h="116307">
                <a:moveTo>
                  <a:pt x="525842" y="85786"/>
                </a:moveTo>
                <a:lnTo>
                  <a:pt x="531181" y="107607"/>
                </a:lnTo>
                <a:lnTo>
                  <a:pt x="529408" y="91206"/>
                </a:lnTo>
                <a:lnTo>
                  <a:pt x="525842" y="55194"/>
                </a:lnTo>
                <a:lnTo>
                  <a:pt x="524059" y="62420"/>
                </a:lnTo>
                <a:lnTo>
                  <a:pt x="525842" y="85786"/>
                </a:lnTo>
                <a:close/>
              </a:path>
              <a:path w="696131" h="116307">
                <a:moveTo>
                  <a:pt x="529408" y="49204"/>
                </a:moveTo>
                <a:lnTo>
                  <a:pt x="532975" y="96626"/>
                </a:lnTo>
                <a:lnTo>
                  <a:pt x="532975" y="43214"/>
                </a:lnTo>
                <a:lnTo>
                  <a:pt x="530628" y="32553"/>
                </a:lnTo>
                <a:lnTo>
                  <a:pt x="529408" y="49204"/>
                </a:lnTo>
                <a:close/>
              </a:path>
              <a:path w="696131" h="116307">
                <a:moveTo>
                  <a:pt x="570743" y="37841"/>
                </a:moveTo>
                <a:lnTo>
                  <a:pt x="559835" y="31228"/>
                </a:lnTo>
                <a:lnTo>
                  <a:pt x="546882" y="29023"/>
                </a:lnTo>
                <a:lnTo>
                  <a:pt x="543261" y="29167"/>
                </a:lnTo>
                <a:lnTo>
                  <a:pt x="544457" y="31234"/>
                </a:lnTo>
                <a:lnTo>
                  <a:pt x="558507" y="31234"/>
                </a:lnTo>
                <a:lnTo>
                  <a:pt x="561553" y="43712"/>
                </a:lnTo>
                <a:lnTo>
                  <a:pt x="565211" y="50773"/>
                </a:lnTo>
                <a:lnTo>
                  <a:pt x="567493" y="55242"/>
                </a:lnTo>
                <a:lnTo>
                  <a:pt x="568635" y="61042"/>
                </a:lnTo>
                <a:lnTo>
                  <a:pt x="573199" y="91420"/>
                </a:lnTo>
                <a:lnTo>
                  <a:pt x="571844" y="38864"/>
                </a:lnTo>
                <a:lnTo>
                  <a:pt x="570743" y="37841"/>
                </a:lnTo>
                <a:close/>
              </a:path>
              <a:path w="696131" h="116307">
                <a:moveTo>
                  <a:pt x="573199" y="91420"/>
                </a:moveTo>
                <a:lnTo>
                  <a:pt x="568635" y="61042"/>
                </a:lnTo>
                <a:lnTo>
                  <a:pt x="568635" y="72721"/>
                </a:lnTo>
                <a:lnTo>
                  <a:pt x="567054" y="83231"/>
                </a:lnTo>
                <a:lnTo>
                  <a:pt x="573057" y="98337"/>
                </a:lnTo>
                <a:lnTo>
                  <a:pt x="568635" y="76064"/>
                </a:lnTo>
                <a:lnTo>
                  <a:pt x="573057" y="98337"/>
                </a:lnTo>
                <a:lnTo>
                  <a:pt x="576316" y="93215"/>
                </a:lnTo>
                <a:lnTo>
                  <a:pt x="579832" y="107607"/>
                </a:lnTo>
                <a:lnTo>
                  <a:pt x="594880" y="48491"/>
                </a:lnTo>
                <a:lnTo>
                  <a:pt x="582043" y="67816"/>
                </a:lnTo>
                <a:lnTo>
                  <a:pt x="580611" y="81538"/>
                </a:lnTo>
                <a:lnTo>
                  <a:pt x="582043" y="67816"/>
                </a:lnTo>
                <a:lnTo>
                  <a:pt x="581174" y="59219"/>
                </a:lnTo>
                <a:lnTo>
                  <a:pt x="578538" y="48594"/>
                </a:lnTo>
                <a:lnTo>
                  <a:pt x="571844" y="38864"/>
                </a:lnTo>
                <a:lnTo>
                  <a:pt x="573199" y="91420"/>
                </a:lnTo>
                <a:close/>
              </a:path>
              <a:path w="696131" h="116307">
                <a:moveTo>
                  <a:pt x="588105" y="31234"/>
                </a:moveTo>
                <a:lnTo>
                  <a:pt x="581174" y="59219"/>
                </a:lnTo>
                <a:lnTo>
                  <a:pt x="582043" y="67816"/>
                </a:lnTo>
                <a:lnTo>
                  <a:pt x="594880" y="48491"/>
                </a:lnTo>
                <a:lnTo>
                  <a:pt x="610428" y="107607"/>
                </a:lnTo>
                <a:lnTo>
                  <a:pt x="623765" y="107607"/>
                </a:lnTo>
                <a:lnTo>
                  <a:pt x="635224" y="59615"/>
                </a:lnTo>
                <a:lnTo>
                  <a:pt x="635224" y="53482"/>
                </a:lnTo>
                <a:lnTo>
                  <a:pt x="635224" y="59615"/>
                </a:lnTo>
                <a:lnTo>
                  <a:pt x="623765" y="107607"/>
                </a:lnTo>
                <a:lnTo>
                  <a:pt x="636870" y="62482"/>
                </a:lnTo>
                <a:lnTo>
                  <a:pt x="635224" y="46256"/>
                </a:lnTo>
                <a:lnTo>
                  <a:pt x="633108" y="31234"/>
                </a:lnTo>
                <a:lnTo>
                  <a:pt x="617489" y="91063"/>
                </a:lnTo>
                <a:lnTo>
                  <a:pt x="602512" y="31234"/>
                </a:lnTo>
                <a:lnTo>
                  <a:pt x="588105" y="31234"/>
                </a:lnTo>
                <a:lnTo>
                  <a:pt x="581739" y="61497"/>
                </a:lnTo>
                <a:lnTo>
                  <a:pt x="588105" y="31234"/>
                </a:lnTo>
                <a:close/>
              </a:path>
              <a:path w="696131" h="116307">
                <a:moveTo>
                  <a:pt x="637827" y="40409"/>
                </a:moveTo>
                <a:lnTo>
                  <a:pt x="643034" y="35940"/>
                </a:lnTo>
                <a:lnTo>
                  <a:pt x="645946" y="31234"/>
                </a:lnTo>
                <a:lnTo>
                  <a:pt x="633108" y="31234"/>
                </a:lnTo>
                <a:lnTo>
                  <a:pt x="635224" y="46256"/>
                </a:lnTo>
                <a:lnTo>
                  <a:pt x="636870" y="62482"/>
                </a:lnTo>
                <a:lnTo>
                  <a:pt x="637827" y="40409"/>
                </a:lnTo>
                <a:close/>
              </a:path>
              <a:path w="696131" h="116307">
                <a:moveTo>
                  <a:pt x="658189" y="40219"/>
                </a:moveTo>
                <a:lnTo>
                  <a:pt x="670313" y="40219"/>
                </a:lnTo>
                <a:lnTo>
                  <a:pt x="675425" y="41906"/>
                </a:lnTo>
                <a:lnTo>
                  <a:pt x="678373" y="45282"/>
                </a:lnTo>
                <a:lnTo>
                  <a:pt x="680179" y="47659"/>
                </a:lnTo>
                <a:lnTo>
                  <a:pt x="681202" y="50298"/>
                </a:lnTo>
                <a:lnTo>
                  <a:pt x="681439" y="53197"/>
                </a:lnTo>
                <a:lnTo>
                  <a:pt x="693564" y="53197"/>
                </a:lnTo>
                <a:lnTo>
                  <a:pt x="693659" y="48253"/>
                </a:lnTo>
                <a:lnTo>
                  <a:pt x="692113" y="43642"/>
                </a:lnTo>
                <a:lnTo>
                  <a:pt x="688928" y="39363"/>
                </a:lnTo>
                <a:lnTo>
                  <a:pt x="678201" y="31499"/>
                </a:lnTo>
                <a:lnTo>
                  <a:pt x="664037" y="29237"/>
                </a:lnTo>
                <a:lnTo>
                  <a:pt x="655241" y="29237"/>
                </a:lnTo>
                <a:lnTo>
                  <a:pt x="648240" y="31472"/>
                </a:lnTo>
                <a:lnTo>
                  <a:pt x="645092" y="34173"/>
                </a:lnTo>
                <a:lnTo>
                  <a:pt x="645946" y="31234"/>
                </a:lnTo>
                <a:lnTo>
                  <a:pt x="643034" y="35940"/>
                </a:lnTo>
                <a:lnTo>
                  <a:pt x="637827" y="40409"/>
                </a:lnTo>
                <a:lnTo>
                  <a:pt x="636870" y="62482"/>
                </a:lnTo>
                <a:lnTo>
                  <a:pt x="637981" y="64417"/>
                </a:lnTo>
                <a:lnTo>
                  <a:pt x="643497" y="67887"/>
                </a:lnTo>
                <a:lnTo>
                  <a:pt x="646587" y="69884"/>
                </a:lnTo>
                <a:lnTo>
                  <a:pt x="651390" y="71691"/>
                </a:lnTo>
                <a:lnTo>
                  <a:pt x="657903" y="73307"/>
                </a:lnTo>
                <a:lnTo>
                  <a:pt x="668103" y="75874"/>
                </a:lnTo>
                <a:lnTo>
                  <a:pt x="673570" y="77253"/>
                </a:lnTo>
                <a:lnTo>
                  <a:pt x="677232" y="78465"/>
                </a:lnTo>
                <a:lnTo>
                  <a:pt x="679086" y="79511"/>
                </a:lnTo>
                <a:lnTo>
                  <a:pt x="681986" y="81223"/>
                </a:lnTo>
                <a:lnTo>
                  <a:pt x="683436" y="83718"/>
                </a:lnTo>
                <a:lnTo>
                  <a:pt x="683436" y="91325"/>
                </a:lnTo>
                <a:lnTo>
                  <a:pt x="681630" y="94521"/>
                </a:lnTo>
                <a:lnTo>
                  <a:pt x="678016" y="96590"/>
                </a:lnTo>
                <a:lnTo>
                  <a:pt x="674402" y="98658"/>
                </a:lnTo>
                <a:lnTo>
                  <a:pt x="670218" y="99692"/>
                </a:lnTo>
                <a:lnTo>
                  <a:pt x="657476" y="99692"/>
                </a:lnTo>
                <a:lnTo>
                  <a:pt x="651865" y="97624"/>
                </a:lnTo>
                <a:lnTo>
                  <a:pt x="648632" y="93488"/>
                </a:lnTo>
                <a:lnTo>
                  <a:pt x="646873" y="91206"/>
                </a:lnTo>
                <a:lnTo>
                  <a:pt x="645803" y="87925"/>
                </a:lnTo>
                <a:lnTo>
                  <a:pt x="645423" y="83647"/>
                </a:lnTo>
                <a:lnTo>
                  <a:pt x="633084" y="83647"/>
                </a:lnTo>
                <a:lnTo>
                  <a:pt x="633417" y="91253"/>
                </a:lnTo>
                <a:lnTo>
                  <a:pt x="635949" y="97635"/>
                </a:lnTo>
                <a:lnTo>
                  <a:pt x="640680" y="102794"/>
                </a:lnTo>
                <a:lnTo>
                  <a:pt x="645411" y="107952"/>
                </a:lnTo>
                <a:lnTo>
                  <a:pt x="653458" y="110531"/>
                </a:lnTo>
                <a:lnTo>
                  <a:pt x="675377" y="110531"/>
                </a:lnTo>
                <a:lnTo>
                  <a:pt x="683234" y="108059"/>
                </a:lnTo>
                <a:lnTo>
                  <a:pt x="688393" y="103115"/>
                </a:lnTo>
                <a:lnTo>
                  <a:pt x="693552" y="98170"/>
                </a:lnTo>
                <a:lnTo>
                  <a:pt x="696131" y="92299"/>
                </a:lnTo>
                <a:lnTo>
                  <a:pt x="696131" y="78465"/>
                </a:lnTo>
                <a:lnTo>
                  <a:pt x="693635" y="73307"/>
                </a:lnTo>
                <a:lnTo>
                  <a:pt x="688642" y="70027"/>
                </a:lnTo>
                <a:lnTo>
                  <a:pt x="685505" y="67935"/>
                </a:lnTo>
                <a:lnTo>
                  <a:pt x="679324" y="65772"/>
                </a:lnTo>
                <a:lnTo>
                  <a:pt x="670099" y="63538"/>
                </a:lnTo>
                <a:lnTo>
                  <a:pt x="661612" y="61469"/>
                </a:lnTo>
                <a:lnTo>
                  <a:pt x="657903" y="60566"/>
                </a:lnTo>
                <a:lnTo>
                  <a:pt x="655099" y="59520"/>
                </a:lnTo>
                <a:lnTo>
                  <a:pt x="653196" y="58331"/>
                </a:lnTo>
                <a:lnTo>
                  <a:pt x="649916" y="56335"/>
                </a:lnTo>
                <a:lnTo>
                  <a:pt x="648276" y="53673"/>
                </a:lnTo>
                <a:lnTo>
                  <a:pt x="648276" y="47302"/>
                </a:lnTo>
                <a:lnTo>
                  <a:pt x="649524" y="44854"/>
                </a:lnTo>
                <a:lnTo>
                  <a:pt x="652020" y="43000"/>
                </a:lnTo>
                <a:lnTo>
                  <a:pt x="654516" y="41146"/>
                </a:lnTo>
                <a:lnTo>
                  <a:pt x="658189" y="402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177438" y="2524821"/>
            <a:ext cx="4570020" cy="0"/>
          </a:xfrm>
          <a:custGeom>
            <a:avLst/>
            <a:gdLst/>
            <a:ahLst/>
            <a:cxnLst/>
            <a:rect l="l" t="t" r="r" b="b"/>
            <a:pathLst>
              <a:path w="5027022">
                <a:moveTo>
                  <a:pt x="5027022" y="0"/>
                </a:moveTo>
                <a:lnTo>
                  <a:pt x="0" y="0"/>
                </a:lnTo>
              </a:path>
            </a:pathLst>
          </a:custGeom>
          <a:ln w="121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6186818" y="265368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57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5751571" y="4940987"/>
            <a:ext cx="697121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2664318" y="4940987"/>
            <a:ext cx="99588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2763907" y="4940987"/>
            <a:ext cx="1095476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8" name="object 148"/>
          <p:cNvSpPr txBox="1"/>
          <p:nvPr/>
        </p:nvSpPr>
        <p:spPr>
          <a:xfrm>
            <a:off x="3859383" y="4940987"/>
            <a:ext cx="1095476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7" name="object 147"/>
          <p:cNvSpPr txBox="1"/>
          <p:nvPr/>
        </p:nvSpPr>
        <p:spPr>
          <a:xfrm>
            <a:off x="2664318" y="5327574"/>
            <a:ext cx="896299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6" name="object 146"/>
          <p:cNvSpPr txBox="1"/>
          <p:nvPr/>
        </p:nvSpPr>
        <p:spPr>
          <a:xfrm>
            <a:off x="3560617" y="5327574"/>
            <a:ext cx="1394243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5" name="object 145"/>
          <p:cNvSpPr txBox="1"/>
          <p:nvPr/>
        </p:nvSpPr>
        <p:spPr>
          <a:xfrm>
            <a:off x="2664318" y="5520867"/>
            <a:ext cx="199177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44" name="object 144"/>
          <p:cNvSpPr txBox="1"/>
          <p:nvPr/>
        </p:nvSpPr>
        <p:spPr>
          <a:xfrm>
            <a:off x="2863495" y="5520867"/>
            <a:ext cx="159342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43" name="object 143"/>
          <p:cNvSpPr txBox="1"/>
          <p:nvPr/>
        </p:nvSpPr>
        <p:spPr>
          <a:xfrm>
            <a:off x="4456916" y="5520867"/>
            <a:ext cx="497944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42" name="object 142"/>
          <p:cNvSpPr txBox="1"/>
          <p:nvPr/>
        </p:nvSpPr>
        <p:spPr>
          <a:xfrm>
            <a:off x="2664317" y="5617514"/>
            <a:ext cx="1294655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1" name="object 141"/>
          <p:cNvSpPr txBox="1"/>
          <p:nvPr/>
        </p:nvSpPr>
        <p:spPr>
          <a:xfrm>
            <a:off x="3958972" y="5617514"/>
            <a:ext cx="199177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0" name="object 140"/>
          <p:cNvSpPr txBox="1"/>
          <p:nvPr/>
        </p:nvSpPr>
        <p:spPr>
          <a:xfrm>
            <a:off x="4158151" y="5617514"/>
            <a:ext cx="9194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39" name="object 139"/>
          <p:cNvSpPr txBox="1"/>
          <p:nvPr/>
        </p:nvSpPr>
        <p:spPr>
          <a:xfrm>
            <a:off x="4250099" y="5617514"/>
            <a:ext cx="70476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38" name="object 138"/>
          <p:cNvSpPr txBox="1"/>
          <p:nvPr/>
        </p:nvSpPr>
        <p:spPr>
          <a:xfrm>
            <a:off x="4158150" y="5714160"/>
            <a:ext cx="796710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7" name="object 137"/>
          <p:cNvSpPr txBox="1"/>
          <p:nvPr/>
        </p:nvSpPr>
        <p:spPr>
          <a:xfrm>
            <a:off x="4357327" y="4844341"/>
            <a:ext cx="1095476" cy="579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6" name="object 136"/>
          <p:cNvSpPr txBox="1"/>
          <p:nvPr/>
        </p:nvSpPr>
        <p:spPr>
          <a:xfrm>
            <a:off x="6847048" y="881828"/>
            <a:ext cx="1693009" cy="9664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5" name="object 135"/>
          <p:cNvSpPr txBox="1"/>
          <p:nvPr/>
        </p:nvSpPr>
        <p:spPr>
          <a:xfrm>
            <a:off x="6847049" y="1848295"/>
            <a:ext cx="69712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34" name="object 134"/>
          <p:cNvSpPr txBox="1"/>
          <p:nvPr/>
        </p:nvSpPr>
        <p:spPr>
          <a:xfrm>
            <a:off x="7544170" y="1848295"/>
            <a:ext cx="99588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33" name="object 133"/>
          <p:cNvSpPr txBox="1"/>
          <p:nvPr/>
        </p:nvSpPr>
        <p:spPr>
          <a:xfrm>
            <a:off x="6847049" y="1944942"/>
            <a:ext cx="697121" cy="64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22"/>
              </a:spcBef>
            </a:pPr>
            <a:endParaRPr sz="500"/>
          </a:p>
        </p:txBody>
      </p:sp>
      <p:sp>
        <p:nvSpPr>
          <p:cNvPr id="132" name="object 132"/>
          <p:cNvSpPr txBox="1"/>
          <p:nvPr/>
        </p:nvSpPr>
        <p:spPr>
          <a:xfrm>
            <a:off x="7544170" y="1944942"/>
            <a:ext cx="995888" cy="644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22"/>
              </a:spcBef>
            </a:pPr>
            <a:endParaRPr sz="500"/>
          </a:p>
        </p:txBody>
      </p:sp>
      <p:sp>
        <p:nvSpPr>
          <p:cNvPr id="131" name="object 131"/>
          <p:cNvSpPr txBox="1"/>
          <p:nvPr/>
        </p:nvSpPr>
        <p:spPr>
          <a:xfrm>
            <a:off x="772130" y="881828"/>
            <a:ext cx="2290543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30" name="object 130"/>
          <p:cNvSpPr txBox="1"/>
          <p:nvPr/>
        </p:nvSpPr>
        <p:spPr>
          <a:xfrm>
            <a:off x="3062673" y="881828"/>
            <a:ext cx="191537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29" name="object 129"/>
          <p:cNvSpPr txBox="1"/>
          <p:nvPr/>
        </p:nvSpPr>
        <p:spPr>
          <a:xfrm>
            <a:off x="3254210" y="881828"/>
            <a:ext cx="1003527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28" name="object 128"/>
          <p:cNvSpPr txBox="1"/>
          <p:nvPr/>
        </p:nvSpPr>
        <p:spPr>
          <a:xfrm>
            <a:off x="4257739" y="881828"/>
            <a:ext cx="1394243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7" name="object 127"/>
          <p:cNvSpPr txBox="1"/>
          <p:nvPr/>
        </p:nvSpPr>
        <p:spPr>
          <a:xfrm>
            <a:off x="772131" y="978475"/>
            <a:ext cx="3485608" cy="6758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2963084" y="978475"/>
            <a:ext cx="99588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5" name="object 125"/>
          <p:cNvSpPr txBox="1"/>
          <p:nvPr/>
        </p:nvSpPr>
        <p:spPr>
          <a:xfrm>
            <a:off x="3062673" y="978475"/>
            <a:ext cx="1195065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4" name="object 124"/>
          <p:cNvSpPr txBox="1"/>
          <p:nvPr/>
        </p:nvSpPr>
        <p:spPr>
          <a:xfrm>
            <a:off x="4257739" y="1075122"/>
            <a:ext cx="1394243" cy="6765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3" name="object 123"/>
          <p:cNvSpPr txBox="1"/>
          <p:nvPr/>
        </p:nvSpPr>
        <p:spPr>
          <a:xfrm>
            <a:off x="2963084" y="1268415"/>
            <a:ext cx="796710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2" name="object 122"/>
          <p:cNvSpPr txBox="1"/>
          <p:nvPr/>
        </p:nvSpPr>
        <p:spPr>
          <a:xfrm>
            <a:off x="3759794" y="1268415"/>
            <a:ext cx="497944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2963083" y="1558355"/>
            <a:ext cx="1294655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772130" y="1654372"/>
            <a:ext cx="2190954" cy="1939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2963084" y="1751648"/>
            <a:ext cx="2190954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5154038" y="1751648"/>
            <a:ext cx="497944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772130" y="1848295"/>
            <a:ext cx="1493832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16" name="object 116"/>
          <p:cNvSpPr txBox="1"/>
          <p:nvPr/>
        </p:nvSpPr>
        <p:spPr>
          <a:xfrm>
            <a:off x="2265962" y="1848295"/>
            <a:ext cx="69712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15" name="object 115"/>
          <p:cNvSpPr txBox="1"/>
          <p:nvPr/>
        </p:nvSpPr>
        <p:spPr>
          <a:xfrm>
            <a:off x="772130" y="1944941"/>
            <a:ext cx="1493832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14" name="object 114"/>
          <p:cNvSpPr txBox="1"/>
          <p:nvPr/>
        </p:nvSpPr>
        <p:spPr>
          <a:xfrm>
            <a:off x="2265963" y="1944941"/>
            <a:ext cx="288807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13" name="object 113"/>
          <p:cNvSpPr txBox="1"/>
          <p:nvPr/>
        </p:nvSpPr>
        <p:spPr>
          <a:xfrm>
            <a:off x="772130" y="2041589"/>
            <a:ext cx="2987665" cy="4510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3759795" y="2041589"/>
            <a:ext cx="1892187" cy="4510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473364" y="448236"/>
            <a:ext cx="8188754" cy="1436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473363" y="591889"/>
            <a:ext cx="497944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971307" y="591888"/>
            <a:ext cx="556696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08" name="object 108"/>
          <p:cNvSpPr txBox="1"/>
          <p:nvPr/>
        </p:nvSpPr>
        <p:spPr>
          <a:xfrm>
            <a:off x="1528004" y="591888"/>
            <a:ext cx="737957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07" name="object 107"/>
          <p:cNvSpPr txBox="1"/>
          <p:nvPr/>
        </p:nvSpPr>
        <p:spPr>
          <a:xfrm>
            <a:off x="2265962" y="591889"/>
            <a:ext cx="3286431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5552393" y="591889"/>
            <a:ext cx="1195065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6747460" y="591889"/>
            <a:ext cx="1914657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971307" y="688535"/>
            <a:ext cx="1294655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473364" y="881828"/>
            <a:ext cx="5079029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102" name="object 102"/>
          <p:cNvSpPr txBox="1"/>
          <p:nvPr/>
        </p:nvSpPr>
        <p:spPr>
          <a:xfrm>
            <a:off x="473363" y="978475"/>
            <a:ext cx="5211815" cy="10631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5685178" y="978475"/>
            <a:ext cx="365158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6050338" y="978475"/>
            <a:ext cx="2611779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5685178" y="1268415"/>
            <a:ext cx="2976938" cy="7731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473363" y="2041589"/>
            <a:ext cx="5211815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5685178" y="2041588"/>
            <a:ext cx="39071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6" name="object 96"/>
          <p:cNvSpPr txBox="1"/>
          <p:nvPr/>
        </p:nvSpPr>
        <p:spPr>
          <a:xfrm>
            <a:off x="6075894" y="2041588"/>
            <a:ext cx="188339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5" name="object 95"/>
          <p:cNvSpPr txBox="1"/>
          <p:nvPr/>
        </p:nvSpPr>
        <p:spPr>
          <a:xfrm>
            <a:off x="6264233" y="2041588"/>
            <a:ext cx="232374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4" name="object 94"/>
          <p:cNvSpPr txBox="1"/>
          <p:nvPr/>
        </p:nvSpPr>
        <p:spPr>
          <a:xfrm>
            <a:off x="6496607" y="2041588"/>
            <a:ext cx="21655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3" name="object 93"/>
          <p:cNvSpPr txBox="1"/>
          <p:nvPr/>
        </p:nvSpPr>
        <p:spPr>
          <a:xfrm>
            <a:off x="5651983" y="2138234"/>
            <a:ext cx="3319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2" name="object 92"/>
          <p:cNvSpPr txBox="1"/>
          <p:nvPr/>
        </p:nvSpPr>
        <p:spPr>
          <a:xfrm>
            <a:off x="5685178" y="2138234"/>
            <a:ext cx="297693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1" name="object 91"/>
          <p:cNvSpPr txBox="1"/>
          <p:nvPr/>
        </p:nvSpPr>
        <p:spPr>
          <a:xfrm>
            <a:off x="473364" y="2234881"/>
            <a:ext cx="8188754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90" name="object 90"/>
          <p:cNvSpPr txBox="1"/>
          <p:nvPr/>
        </p:nvSpPr>
        <p:spPr>
          <a:xfrm>
            <a:off x="473364" y="2331528"/>
            <a:ext cx="1493832" cy="1159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1967196" y="2331528"/>
            <a:ext cx="5676563" cy="579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7643758" y="2331528"/>
            <a:ext cx="597533" cy="6765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8241291" y="2331528"/>
            <a:ext cx="420825" cy="6765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1967196" y="2911407"/>
            <a:ext cx="159342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5" name="object 85"/>
          <p:cNvSpPr txBox="1"/>
          <p:nvPr/>
        </p:nvSpPr>
        <p:spPr>
          <a:xfrm>
            <a:off x="3560617" y="2911407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4" name="object 84"/>
          <p:cNvSpPr txBox="1"/>
          <p:nvPr/>
        </p:nvSpPr>
        <p:spPr>
          <a:xfrm>
            <a:off x="4357328" y="2911407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3" name="object 83"/>
          <p:cNvSpPr txBox="1"/>
          <p:nvPr/>
        </p:nvSpPr>
        <p:spPr>
          <a:xfrm>
            <a:off x="5154039" y="2911407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2" name="object 82"/>
          <p:cNvSpPr txBox="1"/>
          <p:nvPr/>
        </p:nvSpPr>
        <p:spPr>
          <a:xfrm>
            <a:off x="5950749" y="2911407"/>
            <a:ext cx="99588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1" name="object 81"/>
          <p:cNvSpPr txBox="1"/>
          <p:nvPr/>
        </p:nvSpPr>
        <p:spPr>
          <a:xfrm>
            <a:off x="6946637" y="2911407"/>
            <a:ext cx="69712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80" name="object 80"/>
          <p:cNvSpPr txBox="1"/>
          <p:nvPr/>
        </p:nvSpPr>
        <p:spPr>
          <a:xfrm>
            <a:off x="1967195" y="3008054"/>
            <a:ext cx="1206131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3173326" y="3008054"/>
            <a:ext cx="387289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8" name="object 78"/>
          <p:cNvSpPr txBox="1"/>
          <p:nvPr/>
        </p:nvSpPr>
        <p:spPr>
          <a:xfrm>
            <a:off x="3560617" y="3008054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7" name="object 77"/>
          <p:cNvSpPr txBox="1"/>
          <p:nvPr/>
        </p:nvSpPr>
        <p:spPr>
          <a:xfrm>
            <a:off x="4357328" y="3008054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6" name="object 76"/>
          <p:cNvSpPr txBox="1"/>
          <p:nvPr/>
        </p:nvSpPr>
        <p:spPr>
          <a:xfrm>
            <a:off x="5154039" y="3008054"/>
            <a:ext cx="79671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5" name="object 75"/>
          <p:cNvSpPr txBox="1"/>
          <p:nvPr/>
        </p:nvSpPr>
        <p:spPr>
          <a:xfrm>
            <a:off x="5950749" y="3008054"/>
            <a:ext cx="99588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4" name="object 74"/>
          <p:cNvSpPr txBox="1"/>
          <p:nvPr/>
        </p:nvSpPr>
        <p:spPr>
          <a:xfrm>
            <a:off x="6946636" y="3008054"/>
            <a:ext cx="39835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3" name="object 73"/>
          <p:cNvSpPr txBox="1"/>
          <p:nvPr/>
        </p:nvSpPr>
        <p:spPr>
          <a:xfrm>
            <a:off x="7344992" y="3008054"/>
            <a:ext cx="1317125" cy="15463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3173326" y="3104701"/>
            <a:ext cx="387289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1" name="object 71"/>
          <p:cNvSpPr txBox="1"/>
          <p:nvPr/>
        </p:nvSpPr>
        <p:spPr>
          <a:xfrm>
            <a:off x="3560616" y="3104701"/>
            <a:ext cx="378437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1967196" y="3201348"/>
            <a:ext cx="199177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2166373" y="3201348"/>
            <a:ext cx="1486192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3652566" y="3201348"/>
            <a:ext cx="144076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7" name="object 67"/>
          <p:cNvSpPr txBox="1"/>
          <p:nvPr/>
        </p:nvSpPr>
        <p:spPr>
          <a:xfrm>
            <a:off x="3796643" y="3201348"/>
            <a:ext cx="3249582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6" name="object 66"/>
          <p:cNvSpPr txBox="1"/>
          <p:nvPr/>
        </p:nvSpPr>
        <p:spPr>
          <a:xfrm>
            <a:off x="7046226" y="3201348"/>
            <a:ext cx="298766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2166373" y="3297994"/>
            <a:ext cx="4879852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4" name="object 64"/>
          <p:cNvSpPr txBox="1"/>
          <p:nvPr/>
        </p:nvSpPr>
        <p:spPr>
          <a:xfrm>
            <a:off x="1967195" y="3394641"/>
            <a:ext cx="2489720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3" name="object 63"/>
          <p:cNvSpPr txBox="1"/>
          <p:nvPr/>
        </p:nvSpPr>
        <p:spPr>
          <a:xfrm>
            <a:off x="4456917" y="3394641"/>
            <a:ext cx="2888075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73364" y="3491288"/>
            <a:ext cx="3983553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61" name="object 61"/>
          <p:cNvSpPr txBox="1"/>
          <p:nvPr/>
        </p:nvSpPr>
        <p:spPr>
          <a:xfrm>
            <a:off x="473364" y="3587934"/>
            <a:ext cx="896299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1369663" y="3587934"/>
            <a:ext cx="2290543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3660206" y="3587934"/>
            <a:ext cx="2190954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5851159" y="3587934"/>
            <a:ext cx="1493832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473364" y="3877874"/>
            <a:ext cx="597533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1070896" y="3877874"/>
            <a:ext cx="848158" cy="966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55" name="object 55"/>
          <p:cNvSpPr txBox="1"/>
          <p:nvPr/>
        </p:nvSpPr>
        <p:spPr>
          <a:xfrm>
            <a:off x="1919055" y="3877874"/>
            <a:ext cx="346907" cy="966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2265962" y="3877874"/>
            <a:ext cx="597533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2863495" y="3877874"/>
            <a:ext cx="1892187" cy="579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4755683" y="3877874"/>
            <a:ext cx="298766" cy="483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5054450" y="3877874"/>
            <a:ext cx="1593421" cy="483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6647870" y="3877874"/>
            <a:ext cx="697121" cy="483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1070897" y="3974521"/>
            <a:ext cx="1195065" cy="1932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473364" y="4167815"/>
            <a:ext cx="1693009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2166373" y="4167815"/>
            <a:ext cx="697121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4755683" y="4361107"/>
            <a:ext cx="2589309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45" name="object 45"/>
          <p:cNvSpPr txBox="1"/>
          <p:nvPr/>
        </p:nvSpPr>
        <p:spPr>
          <a:xfrm>
            <a:off x="2166373" y="4457754"/>
            <a:ext cx="517861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44" name="object 44"/>
          <p:cNvSpPr txBox="1"/>
          <p:nvPr/>
        </p:nvSpPr>
        <p:spPr>
          <a:xfrm>
            <a:off x="473363" y="4554401"/>
            <a:ext cx="497944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43" name="object 43"/>
          <p:cNvSpPr txBox="1"/>
          <p:nvPr/>
        </p:nvSpPr>
        <p:spPr>
          <a:xfrm>
            <a:off x="971308" y="4554401"/>
            <a:ext cx="746916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42" name="object 42"/>
          <p:cNvSpPr txBox="1"/>
          <p:nvPr/>
        </p:nvSpPr>
        <p:spPr>
          <a:xfrm>
            <a:off x="8440469" y="4554400"/>
            <a:ext cx="221647" cy="15490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473363" y="4651048"/>
            <a:ext cx="398355" cy="10631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871719" y="4651048"/>
            <a:ext cx="99588" cy="10631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971308" y="4651048"/>
            <a:ext cx="1493832" cy="10631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2465140" y="4651048"/>
            <a:ext cx="5975329" cy="2899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2465140" y="4940987"/>
            <a:ext cx="4282319" cy="483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6747460" y="4940987"/>
            <a:ext cx="866528" cy="966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7613988" y="4940987"/>
            <a:ext cx="265570" cy="966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34" name="object 34"/>
          <p:cNvSpPr txBox="1"/>
          <p:nvPr/>
        </p:nvSpPr>
        <p:spPr>
          <a:xfrm>
            <a:off x="7879559" y="4940987"/>
            <a:ext cx="162555" cy="966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33" name="object 33"/>
          <p:cNvSpPr txBox="1"/>
          <p:nvPr/>
        </p:nvSpPr>
        <p:spPr>
          <a:xfrm>
            <a:off x="8042113" y="4940987"/>
            <a:ext cx="398355" cy="483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6747459" y="5037635"/>
            <a:ext cx="1294655" cy="3865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2465140" y="5424221"/>
            <a:ext cx="497944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30" name="object 30"/>
          <p:cNvSpPr txBox="1"/>
          <p:nvPr/>
        </p:nvSpPr>
        <p:spPr>
          <a:xfrm>
            <a:off x="7444581" y="5424221"/>
            <a:ext cx="995888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9" name="object 29"/>
          <p:cNvSpPr txBox="1"/>
          <p:nvPr/>
        </p:nvSpPr>
        <p:spPr>
          <a:xfrm>
            <a:off x="2465140" y="5520867"/>
            <a:ext cx="4381907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6847048" y="5520867"/>
            <a:ext cx="1095476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7942524" y="5520867"/>
            <a:ext cx="497944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2465141" y="5617514"/>
            <a:ext cx="3684786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6149927" y="5617514"/>
            <a:ext cx="1095476" cy="4859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7245403" y="5617514"/>
            <a:ext cx="298766" cy="4859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7544169" y="5617514"/>
            <a:ext cx="291353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7835523" y="5617514"/>
            <a:ext cx="309605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1" name="object 21"/>
          <p:cNvSpPr txBox="1"/>
          <p:nvPr/>
        </p:nvSpPr>
        <p:spPr>
          <a:xfrm>
            <a:off x="8145129" y="5617514"/>
            <a:ext cx="295341" cy="966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11"/>
              </a:spcBef>
            </a:pPr>
            <a:endParaRPr sz="800"/>
          </a:p>
        </p:txBody>
      </p:sp>
      <p:sp>
        <p:nvSpPr>
          <p:cNvPr id="20" name="object 20"/>
          <p:cNvSpPr txBox="1"/>
          <p:nvPr/>
        </p:nvSpPr>
        <p:spPr>
          <a:xfrm>
            <a:off x="473363" y="5714161"/>
            <a:ext cx="497944" cy="3892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971307" y="5714161"/>
            <a:ext cx="5178618" cy="3892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7544170" y="5714161"/>
            <a:ext cx="896299" cy="38927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73364" y="6103431"/>
            <a:ext cx="8188754" cy="3063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951"/>
              </a:lnSpc>
              <a:spcBef>
                <a:spcPts val="48"/>
              </a:spcBef>
            </a:pPr>
            <a:r>
              <a:rPr i="1" baseline="2147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7871031" y="1034283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5104676" y="1259792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8202994" y="1420870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8202994" y="1447958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1962095" y="1646379"/>
            <a:ext cx="6762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2493235" y="1646379"/>
            <a:ext cx="6762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7893162" y="1705682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439027" y="1979073"/>
            <a:ext cx="63647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7904228" y="1968534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7904228" y="1995622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7749312" y="2645060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7749312" y="2672148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222283" y="3128295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6222283" y="3155382"/>
            <a:ext cx="676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019810" y="3944222"/>
            <a:ext cx="63647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2776056237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1923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Embrae</a:t>
            </a:r>
            <a:r>
              <a:rPr sz="2100" spc="80" dirty="0">
                <a:latin typeface="Times New Roman"/>
                <a:cs typeface="Times New Roman"/>
              </a:rPr>
              <a:t>r</a:t>
            </a:r>
            <a:r>
              <a:rPr sz="2100" spc="-116" dirty="0">
                <a:latin typeface="Times New Roman"/>
                <a:cs typeface="Times New Roman"/>
              </a:rPr>
              <a:t>’</a:t>
            </a:r>
            <a:r>
              <a:rPr sz="2100" dirty="0">
                <a:latin typeface="Times New Roman"/>
                <a:cs typeface="Times New Roman"/>
              </a:rPr>
              <a:t>s Cash and Cross Holdings</a:t>
            </a:r>
            <a:endParaRPr sz="2100">
              <a:latin typeface="Times New Roman"/>
              <a:cs typeface="Times New Roman"/>
            </a:endParaRPr>
          </a:p>
          <a:p>
            <a:pPr marL="1395001" marR="425815" indent="-303444">
              <a:lnSpc>
                <a:spcPts val="1393"/>
              </a:lnSpc>
              <a:spcBef>
                <a:spcPts val="4076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Embraer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60%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equipment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company</a:t>
            </a:r>
            <a:r>
              <a:rPr sz="1200" spc="9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financial</a:t>
            </a:r>
            <a:r>
              <a:rPr sz="1200" spc="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statements</a:t>
            </a:r>
            <a:r>
              <a:rPr sz="1200" spc="11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company are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consolidated</a:t>
            </a:r>
            <a:r>
              <a:rPr sz="1200" spc="1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those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Embrae</a:t>
            </a:r>
            <a:r>
              <a:rPr sz="1200" spc="-67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.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minority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interests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(representing</a:t>
            </a:r>
            <a:r>
              <a:rPr sz="1200" spc="13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subsidiary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does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not</a:t>
            </a:r>
            <a:r>
              <a:rPr sz="1200" spc="3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belong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Embraer)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shown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on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balance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sheet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23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BR.</a:t>
            </a:r>
            <a:endParaRPr sz="1200">
              <a:latin typeface="Times New Roman"/>
              <a:cs typeface="Times New Roman"/>
            </a:endParaRPr>
          </a:p>
          <a:p>
            <a:pPr marL="1395001" marR="361851" indent="-303444">
              <a:lnSpc>
                <a:spcPts val="1393"/>
              </a:lnSpc>
              <a:spcBef>
                <a:spcPts val="466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Estimated</a:t>
            </a:r>
            <a:r>
              <a:rPr sz="1200" spc="10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minority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interests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Book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minority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*</a:t>
            </a:r>
            <a:r>
              <a:rPr sz="1200" spc="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P/BV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sector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 subsidiary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belongs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23.12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*1.5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34.68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48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1.88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million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dollars.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6"/>
              </a:spcBef>
            </a:pP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FCFF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phase</a:t>
            </a:r>
            <a:r>
              <a:rPr sz="1200" spc="6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$1,342.97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6" dirty="0">
                <a:latin typeface="Times New Roman"/>
                <a:cs typeface="Times New Roman"/>
              </a:rPr>
              <a:t> </a:t>
            </a:r>
            <a:r>
              <a:rPr sz="1200" spc="-84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erminal</a:t>
            </a:r>
            <a:r>
              <a:rPr sz="1200" spc="74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$3,928.67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77"/>
              </a:spcBef>
            </a:pP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operating</a:t>
            </a:r>
            <a:r>
              <a:rPr sz="1200" spc="10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assets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                </a:t>
            </a:r>
            <a:r>
              <a:rPr sz="1200" spc="29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$5,271.64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+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Cash,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Marketable</a:t>
            </a:r>
            <a:r>
              <a:rPr sz="1200" spc="1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Securities</a:t>
            </a:r>
            <a:r>
              <a:rPr sz="1200" spc="10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</a:t>
            </a:r>
            <a:r>
              <a:rPr sz="1200" spc="29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$794.52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                                </a:t>
            </a:r>
            <a:r>
              <a:rPr sz="1200" spc="9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$6,066.16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outstanding</a:t>
            </a:r>
            <a:r>
              <a:rPr sz="1200" spc="1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debt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</a:t>
            </a:r>
            <a:r>
              <a:rPr sz="1200" spc="10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$716.74</a:t>
            </a:r>
            <a:endParaRPr sz="1200">
              <a:latin typeface="Times New Roman"/>
              <a:cs typeface="Times New Roman"/>
            </a:endParaRPr>
          </a:p>
          <a:p>
            <a:pPr marL="1130892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Minority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Interest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consolidated</a:t>
            </a:r>
            <a:r>
              <a:rPr sz="1200" spc="1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holdings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=34.68/2.92</a:t>
            </a:r>
            <a:r>
              <a:rPr sz="1200" spc="1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</a:t>
            </a:r>
            <a:r>
              <a:rPr sz="1200" spc="2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</a:t>
            </a:r>
            <a:r>
              <a:rPr sz="1200" spc="-45" dirty="0">
                <a:latin typeface="Times New Roman"/>
                <a:cs typeface="Times New Roman"/>
              </a:rPr>
              <a:t>1</a:t>
            </a:r>
            <a:r>
              <a:rPr sz="1200" dirty="0">
                <a:latin typeface="Times New Roman"/>
                <a:cs typeface="Times New Roman"/>
              </a:rPr>
              <a:t>1.88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                </a:t>
            </a:r>
            <a:r>
              <a:rPr sz="1200" spc="1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$5,349.42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-4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Options</a:t>
            </a:r>
            <a:r>
              <a:rPr sz="1200" spc="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        </a:t>
            </a:r>
            <a:r>
              <a:rPr sz="1200" spc="2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$27.98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7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Common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Stock</a:t>
            </a:r>
            <a:r>
              <a:rPr sz="1200" spc="6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</a:t>
            </a:r>
            <a:r>
              <a:rPr sz="1200" spc="16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$5,321.44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65"/>
              </a:spcBef>
            </a:pP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Equity/share</a:t>
            </a:r>
            <a:r>
              <a:rPr sz="1200" spc="1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                                         </a:t>
            </a:r>
            <a:r>
              <a:rPr sz="1200" spc="24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$7.47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Market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Equity/share</a:t>
            </a:r>
            <a:r>
              <a:rPr sz="1200" spc="1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</a:t>
            </a:r>
            <a:r>
              <a:rPr sz="1200" spc="1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7.47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*2.92</a:t>
            </a:r>
            <a:r>
              <a:rPr sz="1200" spc="6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BR/$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=                               </a:t>
            </a:r>
            <a:r>
              <a:rPr sz="1200" spc="23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R$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21.75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01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32293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84048" marR="2216274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What discount rate should I use?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719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versus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spc="-20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-&gt;</a:t>
            </a:r>
            <a:r>
              <a:rPr sz="1400" spc="1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</a:t>
            </a:r>
            <a:r>
              <a:rPr sz="1400" spc="-8" dirty="0">
                <a:latin typeface="Times New Roman"/>
                <a:cs typeface="Times New Roman"/>
              </a:rPr>
              <a:t>m</a:t>
            </a:r>
            <a:r>
              <a:rPr sz="1400" dirty="0">
                <a:latin typeface="Times New Roman"/>
                <a:cs typeface="Times New Roman"/>
              </a:rPr>
              <a:t>                 -&gt;</a:t>
            </a:r>
            <a:r>
              <a:rPr sz="1400" spc="1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What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currency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(risk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rate)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in?</a:t>
            </a:r>
            <a:endParaRPr sz="1600">
              <a:latin typeface="Times New Roman"/>
              <a:cs typeface="Times New Roman"/>
            </a:endParaRPr>
          </a:p>
          <a:p>
            <a:pPr marL="1749020" marR="374919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Match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which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free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currency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your 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real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nominal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flows?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real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-35" dirty="0">
                <a:latin typeface="Times New Roman"/>
                <a:cs typeface="Times New Roman"/>
              </a:rPr>
              <a:t>s</a:t>
            </a:r>
            <a:r>
              <a:rPr sz="1400" dirty="0">
                <a:latin typeface="Times New Roman"/>
                <a:cs typeface="Times New Roman"/>
              </a:rPr>
              <a:t>                          </a:t>
            </a:r>
            <a:r>
              <a:rPr sz="1400" spc="3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-&gt;</a:t>
            </a:r>
            <a:r>
              <a:rPr sz="1400" spc="1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real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nominal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</a:t>
            </a:r>
            <a:r>
              <a:rPr sz="1400" spc="-17" dirty="0">
                <a:latin typeface="Times New Roman"/>
                <a:cs typeface="Times New Roman"/>
              </a:rPr>
              <a:t>s</a:t>
            </a:r>
            <a:r>
              <a:rPr sz="1400" dirty="0">
                <a:latin typeface="Times New Roman"/>
                <a:cs typeface="Times New Roman"/>
              </a:rPr>
              <a:t>                     </a:t>
            </a:r>
            <a:r>
              <a:rPr sz="1400" spc="1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-&gt;</a:t>
            </a:r>
            <a:r>
              <a:rPr sz="1400" spc="1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nominal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endParaRPr sz="1400">
              <a:latin typeface="Times New Roman"/>
              <a:cs typeface="Times New Roman"/>
            </a:endParaRPr>
          </a:p>
          <a:p>
            <a:pPr marL="1749020" marR="292563" indent="-252870">
              <a:lnSpc>
                <a:spcPts val="1599"/>
              </a:lnSpc>
              <a:spcBef>
                <a:spcPts val="434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(&lt;10%),</a:t>
            </a:r>
            <a:r>
              <a:rPr sz="1400" spc="5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stick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with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nominal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r>
              <a:rPr sz="1400" spc="-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since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taxes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 nominal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income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inflation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high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(&gt;10%)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switch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real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flows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37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75623035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59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79347" marR="281174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Dealing with Distress</a:t>
            </a:r>
            <a:endParaRPr sz="2100">
              <a:latin typeface="Times New Roman"/>
              <a:cs typeface="Times New Roman"/>
            </a:endParaRPr>
          </a:p>
          <a:p>
            <a:pPr marL="1395001" marR="513272" indent="-303444">
              <a:lnSpc>
                <a:spcPts val="1393"/>
              </a:lnSpc>
              <a:spcBef>
                <a:spcPts val="4076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-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DCF </a:t>
            </a:r>
            <a:r>
              <a:rPr sz="1200" spc="6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valuation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values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going</a:t>
            </a:r>
            <a:r>
              <a:rPr sz="1200" spc="6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concern.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likelihood</a:t>
            </a:r>
            <a:r>
              <a:rPr sz="1200" spc="10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 </a:t>
            </a:r>
            <a:endParaRPr sz="1200">
              <a:latin typeface="Times New Roman"/>
              <a:cs typeface="Times New Roman"/>
            </a:endParaRPr>
          </a:p>
          <a:p>
            <a:pPr marL="1395001" marR="513272">
              <a:lnSpc>
                <a:spcPts val="1393"/>
              </a:lnSpc>
              <a:spcBef>
                <a:spcPts val="198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failing</a:t>
            </a:r>
            <a:r>
              <a:rPr sz="1200" spc="7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before</a:t>
            </a:r>
            <a:r>
              <a:rPr sz="1200" spc="7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it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reaches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2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assets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sold</a:t>
            </a:r>
            <a:r>
              <a:rPr sz="1200" spc="4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for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</a:t>
            </a:r>
            <a:endParaRPr sz="1200">
              <a:latin typeface="Times New Roman"/>
              <a:cs typeface="Times New Roman"/>
            </a:endParaRPr>
          </a:p>
          <a:p>
            <a:pPr marL="1395001" marR="513272">
              <a:lnSpc>
                <a:spcPts val="1393"/>
              </a:lnSpc>
              <a:spcBef>
                <a:spcPts val="198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present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expected</a:t>
            </a:r>
            <a:r>
              <a:rPr sz="1200" spc="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cashflows</a:t>
            </a:r>
            <a:r>
              <a:rPr sz="1200" spc="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value),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DCF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valuations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understate</a:t>
            </a:r>
            <a:r>
              <a:rPr sz="1200" spc="10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 </a:t>
            </a:r>
            <a:endParaRPr sz="1200">
              <a:latin typeface="Times New Roman"/>
              <a:cs typeface="Times New Roman"/>
            </a:endParaRPr>
          </a:p>
          <a:p>
            <a:pPr marL="1395001" marR="513272">
              <a:lnSpc>
                <a:spcPts val="1393"/>
              </a:lnSpc>
              <a:spcBef>
                <a:spcPts val="198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firm.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393"/>
              </a:lnSpc>
              <a:spcBef>
                <a:spcPts val="649"/>
              </a:spcBef>
            </a:pPr>
            <a:r>
              <a:rPr sz="1300" baseline="14853" dirty="0">
                <a:latin typeface="Monotype Corsiva"/>
                <a:cs typeface="Monotype Corsiva"/>
              </a:rPr>
              <a:t>       </a:t>
            </a:r>
            <a:r>
              <a:rPr sz="1300" spc="156" baseline="14853" dirty="0">
                <a:latin typeface="Monotype Corsiva"/>
                <a:cs typeface="Monotype Corsiva"/>
              </a:rPr>
              <a:t> </a:t>
            </a:r>
            <a:r>
              <a:rPr sz="1200" spc="-138" dirty="0">
                <a:latin typeface="Times New Roman"/>
                <a:cs typeface="Times New Roman"/>
              </a:rPr>
              <a:t>V</a:t>
            </a:r>
            <a:r>
              <a:rPr sz="1200" dirty="0">
                <a:latin typeface="Times New Roman"/>
                <a:cs typeface="Times New Roman"/>
              </a:rPr>
              <a:t>alue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Equity=</a:t>
            </a:r>
            <a:r>
              <a:rPr sz="1200" spc="8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DCF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(1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-</a:t>
            </a:r>
            <a:r>
              <a:rPr sz="1200" spc="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Probability</a:t>
            </a:r>
            <a:r>
              <a:rPr sz="1200" spc="1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distress)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</a:t>
            </a:r>
            <a:r>
              <a:rPr sz="1200" spc="8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endParaRPr sz="12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197"/>
              </a:spcBef>
            </a:pPr>
            <a:r>
              <a:rPr sz="1200" dirty="0">
                <a:latin typeface="Times New Roman"/>
                <a:cs typeface="Times New Roman"/>
              </a:rPr>
              <a:t>(Probability</a:t>
            </a:r>
            <a:r>
              <a:rPr sz="1200" spc="1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distress)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393"/>
              </a:lnSpc>
              <a:spcBef>
                <a:spcPts val="642"/>
              </a:spcBef>
            </a:pPr>
            <a:r>
              <a:rPr sz="1300" baseline="14853" dirty="0">
                <a:latin typeface="Monotype Corsiva"/>
                <a:cs typeface="Monotype Corsiva"/>
              </a:rPr>
              <a:t>       </a:t>
            </a:r>
            <a:r>
              <a:rPr sz="1300" spc="156" baseline="14853" dirty="0">
                <a:latin typeface="Monotype Corsiva"/>
                <a:cs typeface="Monotype Corsiva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three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ways</a:t>
            </a:r>
            <a:r>
              <a:rPr sz="1200" spc="5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which</a:t>
            </a:r>
            <a:r>
              <a:rPr sz="1200" spc="6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we</a:t>
            </a:r>
            <a:r>
              <a:rPr sz="1200" spc="3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can</a:t>
            </a:r>
            <a:r>
              <a:rPr sz="1200" spc="4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estimate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probability</a:t>
            </a:r>
            <a:r>
              <a:rPr sz="1200" spc="11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distress: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67"/>
              </a:spcBef>
            </a:pPr>
            <a:r>
              <a:rPr sz="1000" dirty="0">
                <a:latin typeface="Times New Roman"/>
                <a:cs typeface="Times New Roman"/>
              </a:rPr>
              <a:t>•     </a:t>
            </a:r>
            <a:r>
              <a:rPr sz="1000" spc="7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Use</a:t>
            </a:r>
            <a:r>
              <a:rPr sz="1000" spc="40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bond</a:t>
            </a:r>
            <a:r>
              <a:rPr sz="1000" spc="4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rating</a:t>
            </a:r>
            <a:r>
              <a:rPr sz="1000" spc="8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to</a:t>
            </a:r>
            <a:r>
              <a:rPr sz="1000" spc="3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</a:t>
            </a:r>
            <a:r>
              <a:rPr sz="1000" spc="11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cumulative</a:t>
            </a:r>
            <a:r>
              <a:rPr sz="1000" spc="1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probability</a:t>
            </a:r>
            <a:r>
              <a:rPr sz="1000" spc="9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distress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over</a:t>
            </a:r>
            <a:r>
              <a:rPr sz="1000" spc="4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10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years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•     </a:t>
            </a:r>
            <a:r>
              <a:rPr sz="1000" spc="7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</a:t>
            </a:r>
            <a:r>
              <a:rPr sz="1000" spc="11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probability</a:t>
            </a:r>
            <a:r>
              <a:rPr sz="1000" spc="9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distress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with</a:t>
            </a:r>
            <a:r>
              <a:rPr sz="1000" spc="6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</a:t>
            </a:r>
            <a:r>
              <a:rPr sz="1000" spc="2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probit</a:t>
            </a:r>
            <a:endParaRPr sz="10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Times New Roman"/>
                <a:cs typeface="Times New Roman"/>
              </a:rPr>
              <a:t>•     </a:t>
            </a:r>
            <a:r>
              <a:rPr sz="1000" spc="78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Estimate</a:t>
            </a:r>
            <a:r>
              <a:rPr sz="1000" spc="11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the</a:t>
            </a:r>
            <a:r>
              <a:rPr sz="1000" spc="47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probability</a:t>
            </a:r>
            <a:r>
              <a:rPr sz="1000" spc="9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distress</a:t>
            </a:r>
            <a:r>
              <a:rPr sz="1000" spc="10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by</a:t>
            </a:r>
            <a:r>
              <a:rPr sz="1000" spc="29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looking</a:t>
            </a:r>
            <a:r>
              <a:rPr sz="1000" spc="72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at</a:t>
            </a:r>
            <a:r>
              <a:rPr sz="1000" spc="31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market</a:t>
            </a:r>
            <a:r>
              <a:rPr sz="1000" spc="94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value</a:t>
            </a:r>
            <a:r>
              <a:rPr sz="1000" spc="75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of</a:t>
            </a:r>
            <a:r>
              <a:rPr sz="1000" spc="26" dirty="0">
                <a:latin typeface="Times New Roman"/>
                <a:cs typeface="Times New Roman"/>
              </a:rPr>
              <a:t> </a:t>
            </a:r>
            <a:r>
              <a:rPr sz="1000" dirty="0">
                <a:latin typeface="Times New Roman"/>
                <a:cs typeface="Times New Roman"/>
              </a:rPr>
              <a:t>bonds..</a:t>
            </a:r>
            <a:endParaRPr sz="1000">
              <a:latin typeface="Times New Roman"/>
              <a:cs typeface="Times New Roman"/>
            </a:endParaRPr>
          </a:p>
          <a:p>
            <a:pPr marL="1395001" marR="421409" indent="-303444">
              <a:lnSpc>
                <a:spcPts val="1393"/>
              </a:lnSpc>
              <a:spcBef>
                <a:spcPts val="592"/>
              </a:spcBef>
              <a:tabLst>
                <a:tab pos="1390432" algn="l"/>
              </a:tabLst>
            </a:pPr>
            <a:r>
              <a:rPr sz="1300" baseline="14853" dirty="0">
                <a:latin typeface="Monotype Corsiva"/>
                <a:cs typeface="Monotype Corsiva"/>
              </a:rPr>
              <a:t></a:t>
            </a:r>
            <a:r>
              <a:rPr sz="1300" spc="-151" baseline="14853" dirty="0">
                <a:latin typeface="Monotype Corsiva"/>
                <a:cs typeface="Monotype Corsiva"/>
              </a:rPr>
              <a:t> </a:t>
            </a:r>
            <a:r>
              <a:rPr sz="1300" baseline="14853" dirty="0">
                <a:latin typeface="Monotype Corsiva"/>
                <a:cs typeface="Monotype Corsiva"/>
              </a:rPr>
              <a:t>	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distress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sale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equity</a:t>
            </a:r>
            <a:r>
              <a:rPr sz="1200" spc="6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usually</a:t>
            </a:r>
            <a:r>
              <a:rPr sz="1200" spc="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best</a:t>
            </a:r>
            <a:r>
              <a:rPr sz="1200" spc="4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estimated</a:t>
            </a:r>
            <a:r>
              <a:rPr sz="1200" spc="10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as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percent</a:t>
            </a:r>
            <a:r>
              <a:rPr sz="1200" spc="8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book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(and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this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value </a:t>
            </a:r>
            <a:endParaRPr sz="1200">
              <a:latin typeface="Times New Roman"/>
              <a:cs typeface="Times New Roman"/>
            </a:endParaRPr>
          </a:p>
          <a:p>
            <a:pPr marL="1395001" marR="421409">
              <a:lnSpc>
                <a:spcPts val="1393"/>
              </a:lnSpc>
              <a:spcBef>
                <a:spcPts val="198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will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be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lower</a:t>
            </a:r>
            <a:r>
              <a:rPr sz="1200" spc="6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if</a:t>
            </a:r>
            <a:r>
              <a:rPr sz="1200" spc="2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economy</a:t>
            </a:r>
            <a:r>
              <a:rPr sz="1200" spc="9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doing</a:t>
            </a:r>
            <a:r>
              <a:rPr sz="1200" spc="6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badly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there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other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firms</a:t>
            </a:r>
            <a:r>
              <a:rPr sz="1200" spc="-2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same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business</a:t>
            </a:r>
            <a:r>
              <a:rPr sz="1200" spc="8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also</a:t>
            </a:r>
            <a:r>
              <a:rPr sz="1200" spc="4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 </a:t>
            </a:r>
            <a:endParaRPr sz="1200">
              <a:latin typeface="Times New Roman"/>
              <a:cs typeface="Times New Roman"/>
            </a:endParaRPr>
          </a:p>
          <a:p>
            <a:pPr marL="1395001" marR="421409">
              <a:lnSpc>
                <a:spcPts val="1393"/>
              </a:lnSpc>
              <a:spcBef>
                <a:spcPts val="198"/>
              </a:spcBef>
              <a:tabLst>
                <a:tab pos="1390432" algn="l"/>
              </a:tabLst>
            </a:pPr>
            <a:r>
              <a:rPr sz="1200" dirty="0">
                <a:latin typeface="Times New Roman"/>
                <a:cs typeface="Times New Roman"/>
              </a:rPr>
              <a:t>distress).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90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92711263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" name="object 15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3364" y="492436"/>
            <a:ext cx="8604290" cy="5588661"/>
          </a:xfrm>
          <a:custGeom>
            <a:avLst/>
            <a:gdLst/>
            <a:ahLst/>
            <a:cxnLst/>
            <a:rect l="l" t="t" r="r" b="b"/>
            <a:pathLst>
              <a:path w="9464719" h="6333816">
                <a:moveTo>
                  <a:pt x="9017000" y="0"/>
                </a:moveTo>
                <a:lnTo>
                  <a:pt x="0" y="0"/>
                </a:lnTo>
                <a:lnTo>
                  <a:pt x="0" y="6333816"/>
                </a:lnTo>
                <a:lnTo>
                  <a:pt x="9017000" y="6333816"/>
                </a:lnTo>
                <a:lnTo>
                  <a:pt x="901700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3395575" y="681526"/>
            <a:ext cx="1363698" cy="472724"/>
          </a:xfrm>
          <a:custGeom>
            <a:avLst/>
            <a:gdLst/>
            <a:ahLst/>
            <a:cxnLst/>
            <a:rect l="l" t="t" r="r" b="b"/>
            <a:pathLst>
              <a:path w="1500068" h="535754">
                <a:moveTo>
                  <a:pt x="0" y="0"/>
                </a:moveTo>
                <a:lnTo>
                  <a:pt x="0" y="535754"/>
                </a:lnTo>
                <a:lnTo>
                  <a:pt x="1500068" y="535754"/>
                </a:lnTo>
                <a:lnTo>
                  <a:pt x="150006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3400987" y="686778"/>
            <a:ext cx="1352875" cy="462220"/>
          </a:xfrm>
          <a:custGeom>
            <a:avLst/>
            <a:gdLst/>
            <a:ahLst/>
            <a:cxnLst/>
            <a:rect l="l" t="t" r="r" b="b"/>
            <a:pathLst>
              <a:path w="1488163" h="523849">
                <a:moveTo>
                  <a:pt x="0" y="0"/>
                </a:moveTo>
                <a:lnTo>
                  <a:pt x="1488163" y="0"/>
                </a:lnTo>
                <a:lnTo>
                  <a:pt x="1488163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7194450" y="1910611"/>
            <a:ext cx="584443" cy="1134540"/>
          </a:xfrm>
          <a:custGeom>
            <a:avLst/>
            <a:gdLst/>
            <a:ahLst/>
            <a:cxnLst/>
            <a:rect l="l" t="t" r="r" b="b"/>
            <a:pathLst>
              <a:path w="642887" h="1285812">
                <a:moveTo>
                  <a:pt x="0" y="0"/>
                </a:moveTo>
                <a:lnTo>
                  <a:pt x="0" y="1285812"/>
                </a:lnTo>
                <a:lnTo>
                  <a:pt x="642887" y="1285812"/>
                </a:lnTo>
                <a:lnTo>
                  <a:pt x="6428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7199861" y="1915863"/>
            <a:ext cx="573619" cy="1124035"/>
          </a:xfrm>
          <a:custGeom>
            <a:avLst/>
            <a:gdLst/>
            <a:ahLst/>
            <a:cxnLst/>
            <a:rect l="l" t="t" r="r" b="b"/>
            <a:pathLst>
              <a:path w="630981" h="1273906">
                <a:moveTo>
                  <a:pt x="0" y="0"/>
                </a:moveTo>
                <a:lnTo>
                  <a:pt x="630981" y="0"/>
                </a:lnTo>
                <a:lnTo>
                  <a:pt x="630981" y="1273906"/>
                </a:lnTo>
                <a:lnTo>
                  <a:pt x="0" y="1273906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830752" y="1626976"/>
            <a:ext cx="2142955" cy="283635"/>
          </a:xfrm>
          <a:custGeom>
            <a:avLst/>
            <a:gdLst/>
            <a:ahLst/>
            <a:cxnLst/>
            <a:rect l="l" t="t" r="r" b="b"/>
            <a:pathLst>
              <a:path w="2357251" h="321453">
                <a:moveTo>
                  <a:pt x="0" y="0"/>
                </a:moveTo>
                <a:lnTo>
                  <a:pt x="0" y="321453"/>
                </a:lnTo>
                <a:lnTo>
                  <a:pt x="2357251" y="321453"/>
                </a:lnTo>
                <a:lnTo>
                  <a:pt x="235725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836163" y="1632229"/>
            <a:ext cx="2132132" cy="273130"/>
          </a:xfrm>
          <a:custGeom>
            <a:avLst/>
            <a:gdLst/>
            <a:ahLst/>
            <a:cxnLst/>
            <a:rect l="l" t="t" r="r" b="b"/>
            <a:pathLst>
              <a:path w="2345345" h="309547">
                <a:moveTo>
                  <a:pt x="0" y="0"/>
                </a:moveTo>
                <a:lnTo>
                  <a:pt x="2345345" y="0"/>
                </a:lnTo>
                <a:lnTo>
                  <a:pt x="2345345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668177" y="1532431"/>
            <a:ext cx="681849" cy="283635"/>
          </a:xfrm>
          <a:custGeom>
            <a:avLst/>
            <a:gdLst/>
            <a:ahLst/>
            <a:cxnLst/>
            <a:rect l="l" t="t" r="r" b="b"/>
            <a:pathLst>
              <a:path w="750034" h="321453">
                <a:moveTo>
                  <a:pt x="0" y="0"/>
                </a:moveTo>
                <a:lnTo>
                  <a:pt x="0" y="321453"/>
                </a:lnTo>
                <a:lnTo>
                  <a:pt x="750034" y="321453"/>
                </a:lnTo>
                <a:lnTo>
                  <a:pt x="7500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673589" y="1537684"/>
            <a:ext cx="671025" cy="273130"/>
          </a:xfrm>
          <a:custGeom>
            <a:avLst/>
            <a:gdLst/>
            <a:ahLst/>
            <a:cxnLst/>
            <a:rect l="l" t="t" r="r" b="b"/>
            <a:pathLst>
              <a:path w="738128" h="309547">
                <a:moveTo>
                  <a:pt x="0" y="0"/>
                </a:moveTo>
                <a:lnTo>
                  <a:pt x="738128" y="0"/>
                </a:lnTo>
                <a:lnTo>
                  <a:pt x="738128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1739654" y="1154251"/>
            <a:ext cx="584442" cy="283634"/>
          </a:xfrm>
          <a:custGeom>
            <a:avLst/>
            <a:gdLst/>
            <a:ahLst/>
            <a:cxnLst/>
            <a:rect l="l" t="t" r="r" b="b"/>
            <a:pathLst>
              <a:path w="642886" h="321452">
                <a:moveTo>
                  <a:pt x="0" y="0"/>
                </a:moveTo>
                <a:lnTo>
                  <a:pt x="0" y="321452"/>
                </a:lnTo>
                <a:lnTo>
                  <a:pt x="642886" y="321452"/>
                </a:lnTo>
                <a:lnTo>
                  <a:pt x="6428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1745067" y="1159504"/>
            <a:ext cx="573619" cy="273130"/>
          </a:xfrm>
          <a:custGeom>
            <a:avLst/>
            <a:gdLst/>
            <a:ahLst/>
            <a:cxnLst/>
            <a:rect l="l" t="t" r="r" b="b"/>
            <a:pathLst>
              <a:path w="630981" h="309547">
                <a:moveTo>
                  <a:pt x="0" y="0"/>
                </a:moveTo>
                <a:lnTo>
                  <a:pt x="630981" y="0"/>
                </a:lnTo>
                <a:lnTo>
                  <a:pt x="630981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635937" y="586980"/>
            <a:ext cx="2532584" cy="850905"/>
          </a:xfrm>
          <a:custGeom>
            <a:avLst/>
            <a:gdLst/>
            <a:ahLst/>
            <a:cxnLst/>
            <a:rect l="l" t="t" r="r" b="b"/>
            <a:pathLst>
              <a:path w="2785842" h="964359">
                <a:moveTo>
                  <a:pt x="0" y="0"/>
                </a:moveTo>
                <a:lnTo>
                  <a:pt x="0" y="964359"/>
                </a:lnTo>
                <a:lnTo>
                  <a:pt x="2785842" y="964359"/>
                </a:lnTo>
                <a:lnTo>
                  <a:pt x="278584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641348" y="592234"/>
            <a:ext cx="2521760" cy="840400"/>
          </a:xfrm>
          <a:custGeom>
            <a:avLst/>
            <a:gdLst/>
            <a:ahLst/>
            <a:cxnLst/>
            <a:rect l="l" t="t" r="r" b="b"/>
            <a:pathLst>
              <a:path w="2773936" h="952453">
                <a:moveTo>
                  <a:pt x="0" y="0"/>
                </a:moveTo>
                <a:lnTo>
                  <a:pt x="2773936" y="0"/>
                </a:lnTo>
                <a:lnTo>
                  <a:pt x="2773936" y="952453"/>
                </a:lnTo>
                <a:lnTo>
                  <a:pt x="0" y="952453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291857" y="776071"/>
            <a:ext cx="974071" cy="567270"/>
          </a:xfrm>
          <a:custGeom>
            <a:avLst/>
            <a:gdLst/>
            <a:ahLst/>
            <a:cxnLst/>
            <a:rect l="l" t="t" r="r" b="b"/>
            <a:pathLst>
              <a:path w="1071478" h="642906">
                <a:moveTo>
                  <a:pt x="0" y="0"/>
                </a:moveTo>
                <a:lnTo>
                  <a:pt x="0" y="642906"/>
                </a:lnTo>
                <a:lnTo>
                  <a:pt x="1071478" y="642906"/>
                </a:lnTo>
                <a:lnTo>
                  <a:pt x="10714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297269" y="781323"/>
            <a:ext cx="963248" cy="556766"/>
          </a:xfrm>
          <a:custGeom>
            <a:avLst/>
            <a:gdLst/>
            <a:ahLst/>
            <a:cxnLst/>
            <a:rect l="l" t="t" r="r" b="b"/>
            <a:pathLst>
              <a:path w="1059573" h="631001">
                <a:moveTo>
                  <a:pt x="0" y="0"/>
                </a:moveTo>
                <a:lnTo>
                  <a:pt x="1059573" y="0"/>
                </a:lnTo>
                <a:lnTo>
                  <a:pt x="1059573" y="631001"/>
                </a:lnTo>
                <a:lnTo>
                  <a:pt x="0" y="631001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512601" y="776071"/>
            <a:ext cx="681849" cy="661814"/>
          </a:xfrm>
          <a:custGeom>
            <a:avLst/>
            <a:gdLst/>
            <a:ahLst/>
            <a:cxnLst/>
            <a:rect l="l" t="t" r="r" b="b"/>
            <a:pathLst>
              <a:path w="750034" h="750056">
                <a:moveTo>
                  <a:pt x="0" y="0"/>
                </a:moveTo>
                <a:lnTo>
                  <a:pt x="0" y="750056"/>
                </a:lnTo>
                <a:lnTo>
                  <a:pt x="750034" y="750056"/>
                </a:lnTo>
                <a:lnTo>
                  <a:pt x="7500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6518012" y="781322"/>
            <a:ext cx="671026" cy="651311"/>
          </a:xfrm>
          <a:custGeom>
            <a:avLst/>
            <a:gdLst/>
            <a:ahLst/>
            <a:cxnLst/>
            <a:rect l="l" t="t" r="r" b="b"/>
            <a:pathLst>
              <a:path w="738129" h="738152">
                <a:moveTo>
                  <a:pt x="0" y="0"/>
                </a:moveTo>
                <a:lnTo>
                  <a:pt x="738129" y="0"/>
                </a:lnTo>
                <a:lnTo>
                  <a:pt x="738129" y="738152"/>
                </a:lnTo>
                <a:lnTo>
                  <a:pt x="0" y="738152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733345" y="870615"/>
            <a:ext cx="681849" cy="472725"/>
          </a:xfrm>
          <a:custGeom>
            <a:avLst/>
            <a:gdLst/>
            <a:ahLst/>
            <a:cxnLst/>
            <a:rect l="l" t="t" r="r" b="b"/>
            <a:pathLst>
              <a:path w="750034" h="535755">
                <a:moveTo>
                  <a:pt x="0" y="0"/>
                </a:moveTo>
                <a:lnTo>
                  <a:pt x="0" y="535755"/>
                </a:lnTo>
                <a:lnTo>
                  <a:pt x="750034" y="535755"/>
                </a:lnTo>
                <a:lnTo>
                  <a:pt x="7500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738756" y="875869"/>
            <a:ext cx="671026" cy="462220"/>
          </a:xfrm>
          <a:custGeom>
            <a:avLst/>
            <a:gdLst/>
            <a:ahLst/>
            <a:cxnLst/>
            <a:rect l="l" t="t" r="r" b="b"/>
            <a:pathLst>
              <a:path w="738129" h="523849">
                <a:moveTo>
                  <a:pt x="0" y="0"/>
                </a:moveTo>
                <a:lnTo>
                  <a:pt x="738129" y="0"/>
                </a:lnTo>
                <a:lnTo>
                  <a:pt x="738129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4272239" y="1248795"/>
            <a:ext cx="974070" cy="378180"/>
          </a:xfrm>
          <a:custGeom>
            <a:avLst/>
            <a:gdLst/>
            <a:ahLst/>
            <a:cxnLst/>
            <a:rect l="l" t="t" r="r" b="b"/>
            <a:pathLst>
              <a:path w="1071477" h="428604">
                <a:moveTo>
                  <a:pt x="0" y="0"/>
                </a:moveTo>
                <a:lnTo>
                  <a:pt x="0" y="428604"/>
                </a:lnTo>
                <a:lnTo>
                  <a:pt x="1071477" y="428604"/>
                </a:lnTo>
                <a:lnTo>
                  <a:pt x="107147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4277650" y="1254048"/>
            <a:ext cx="963247" cy="367675"/>
          </a:xfrm>
          <a:custGeom>
            <a:avLst/>
            <a:gdLst/>
            <a:ahLst/>
            <a:cxnLst/>
            <a:rect l="l" t="t" r="r" b="b"/>
            <a:pathLst>
              <a:path w="1059572" h="416698">
                <a:moveTo>
                  <a:pt x="0" y="0"/>
                </a:moveTo>
                <a:lnTo>
                  <a:pt x="1059572" y="0"/>
                </a:lnTo>
                <a:lnTo>
                  <a:pt x="1059572" y="416698"/>
                </a:lnTo>
                <a:lnTo>
                  <a:pt x="0" y="416698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3103354" y="1248795"/>
            <a:ext cx="584442" cy="472725"/>
          </a:xfrm>
          <a:custGeom>
            <a:avLst/>
            <a:gdLst/>
            <a:ahLst/>
            <a:cxnLst/>
            <a:rect l="l" t="t" r="r" b="b"/>
            <a:pathLst>
              <a:path w="642886" h="535755">
                <a:moveTo>
                  <a:pt x="0" y="0"/>
                </a:moveTo>
                <a:lnTo>
                  <a:pt x="0" y="535755"/>
                </a:lnTo>
                <a:lnTo>
                  <a:pt x="642886" y="535755"/>
                </a:lnTo>
                <a:lnTo>
                  <a:pt x="6428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108766" y="1254049"/>
            <a:ext cx="573618" cy="462220"/>
          </a:xfrm>
          <a:custGeom>
            <a:avLst/>
            <a:gdLst/>
            <a:ahLst/>
            <a:cxnLst/>
            <a:rect l="l" t="t" r="r" b="b"/>
            <a:pathLst>
              <a:path w="630980" h="523849">
                <a:moveTo>
                  <a:pt x="0" y="0"/>
                </a:moveTo>
                <a:lnTo>
                  <a:pt x="630980" y="0"/>
                </a:lnTo>
                <a:lnTo>
                  <a:pt x="630980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057806" y="492435"/>
            <a:ext cx="681849" cy="472724"/>
          </a:xfrm>
          <a:custGeom>
            <a:avLst/>
            <a:gdLst/>
            <a:ahLst/>
            <a:cxnLst/>
            <a:rect l="l" t="t" r="r" b="b"/>
            <a:pathLst>
              <a:path w="750034" h="535754">
                <a:moveTo>
                  <a:pt x="0" y="0"/>
                </a:moveTo>
                <a:lnTo>
                  <a:pt x="0" y="535754"/>
                </a:lnTo>
                <a:lnTo>
                  <a:pt x="750034" y="535754"/>
                </a:lnTo>
                <a:lnTo>
                  <a:pt x="75003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063218" y="497689"/>
            <a:ext cx="671025" cy="462220"/>
          </a:xfrm>
          <a:custGeom>
            <a:avLst/>
            <a:gdLst/>
            <a:ahLst/>
            <a:cxnLst/>
            <a:rect l="l" t="t" r="r" b="b"/>
            <a:pathLst>
              <a:path w="738128" h="523849">
                <a:moveTo>
                  <a:pt x="0" y="0"/>
                </a:moveTo>
                <a:lnTo>
                  <a:pt x="738128" y="0"/>
                </a:lnTo>
                <a:lnTo>
                  <a:pt x="738128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129283" y="492435"/>
            <a:ext cx="779256" cy="472724"/>
          </a:xfrm>
          <a:custGeom>
            <a:avLst/>
            <a:gdLst/>
            <a:ahLst/>
            <a:cxnLst/>
            <a:rect l="l" t="t" r="r" b="b"/>
            <a:pathLst>
              <a:path w="857182" h="535754">
                <a:moveTo>
                  <a:pt x="0" y="0"/>
                </a:moveTo>
                <a:lnTo>
                  <a:pt x="0" y="535754"/>
                </a:lnTo>
                <a:lnTo>
                  <a:pt x="857182" y="535754"/>
                </a:lnTo>
                <a:lnTo>
                  <a:pt x="85718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134694" y="497689"/>
            <a:ext cx="768433" cy="462220"/>
          </a:xfrm>
          <a:custGeom>
            <a:avLst/>
            <a:gdLst/>
            <a:ahLst/>
            <a:cxnLst/>
            <a:rect l="l" t="t" r="r" b="b"/>
            <a:pathLst>
              <a:path w="845276" h="523849">
                <a:moveTo>
                  <a:pt x="0" y="0"/>
                </a:moveTo>
                <a:lnTo>
                  <a:pt x="845276" y="0"/>
                </a:lnTo>
                <a:lnTo>
                  <a:pt x="845276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68177" y="4652417"/>
            <a:ext cx="6136644" cy="1418175"/>
          </a:xfrm>
          <a:custGeom>
            <a:avLst/>
            <a:gdLst/>
            <a:ahLst/>
            <a:cxnLst/>
            <a:rect l="l" t="t" r="r" b="b"/>
            <a:pathLst>
              <a:path w="6750308" h="1607265">
                <a:moveTo>
                  <a:pt x="0" y="0"/>
                </a:moveTo>
                <a:lnTo>
                  <a:pt x="0" y="1607265"/>
                </a:lnTo>
                <a:lnTo>
                  <a:pt x="6750308" y="1607265"/>
                </a:lnTo>
                <a:lnTo>
                  <a:pt x="67503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673589" y="4657670"/>
            <a:ext cx="6125820" cy="1407670"/>
          </a:xfrm>
          <a:custGeom>
            <a:avLst/>
            <a:gdLst/>
            <a:ahLst/>
            <a:cxnLst/>
            <a:rect l="l" t="t" r="r" b="b"/>
            <a:pathLst>
              <a:path w="6738402" h="1595359">
                <a:moveTo>
                  <a:pt x="0" y="0"/>
                </a:moveTo>
                <a:lnTo>
                  <a:pt x="6738402" y="0"/>
                </a:lnTo>
                <a:lnTo>
                  <a:pt x="6738402" y="1595359"/>
                </a:lnTo>
                <a:lnTo>
                  <a:pt x="0" y="159535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928158" y="5692412"/>
            <a:ext cx="779256" cy="283635"/>
          </a:xfrm>
          <a:custGeom>
            <a:avLst/>
            <a:gdLst/>
            <a:ahLst/>
            <a:cxnLst/>
            <a:rect l="l" t="t" r="r" b="b"/>
            <a:pathLst>
              <a:path w="857182" h="321453">
                <a:moveTo>
                  <a:pt x="0" y="0"/>
                </a:moveTo>
                <a:lnTo>
                  <a:pt x="0" y="321453"/>
                </a:lnTo>
                <a:lnTo>
                  <a:pt x="857182" y="321453"/>
                </a:lnTo>
                <a:lnTo>
                  <a:pt x="85718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33569" y="5697665"/>
            <a:ext cx="768434" cy="273130"/>
          </a:xfrm>
          <a:custGeom>
            <a:avLst/>
            <a:gdLst/>
            <a:ahLst/>
            <a:cxnLst/>
            <a:rect l="l" t="t" r="r" b="b"/>
            <a:pathLst>
              <a:path w="845277" h="309547">
                <a:moveTo>
                  <a:pt x="0" y="0"/>
                </a:moveTo>
                <a:lnTo>
                  <a:pt x="845277" y="0"/>
                </a:lnTo>
                <a:lnTo>
                  <a:pt x="845277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856681" y="5692412"/>
            <a:ext cx="876663" cy="283635"/>
          </a:xfrm>
          <a:custGeom>
            <a:avLst/>
            <a:gdLst/>
            <a:ahLst/>
            <a:cxnLst/>
            <a:rect l="l" t="t" r="r" b="b"/>
            <a:pathLst>
              <a:path w="964329" h="321453">
                <a:moveTo>
                  <a:pt x="0" y="0"/>
                </a:moveTo>
                <a:lnTo>
                  <a:pt x="0" y="321453"/>
                </a:lnTo>
                <a:lnTo>
                  <a:pt x="964329" y="321453"/>
                </a:lnTo>
                <a:lnTo>
                  <a:pt x="96432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862092" y="5697665"/>
            <a:ext cx="865840" cy="273130"/>
          </a:xfrm>
          <a:custGeom>
            <a:avLst/>
            <a:gdLst/>
            <a:ahLst/>
            <a:cxnLst/>
            <a:rect l="l" t="t" r="r" b="b"/>
            <a:pathLst>
              <a:path w="952424" h="309547">
                <a:moveTo>
                  <a:pt x="0" y="0"/>
                </a:moveTo>
                <a:lnTo>
                  <a:pt x="952424" y="0"/>
                </a:lnTo>
                <a:lnTo>
                  <a:pt x="952424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980018" y="5692412"/>
            <a:ext cx="779255" cy="283635"/>
          </a:xfrm>
          <a:custGeom>
            <a:avLst/>
            <a:gdLst/>
            <a:ahLst/>
            <a:cxnLst/>
            <a:rect l="l" t="t" r="r" b="b"/>
            <a:pathLst>
              <a:path w="857181" h="321453">
                <a:moveTo>
                  <a:pt x="0" y="0"/>
                </a:moveTo>
                <a:lnTo>
                  <a:pt x="0" y="321453"/>
                </a:lnTo>
                <a:lnTo>
                  <a:pt x="857181" y="321453"/>
                </a:lnTo>
                <a:lnTo>
                  <a:pt x="85718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985429" y="5697665"/>
            <a:ext cx="768433" cy="273130"/>
          </a:xfrm>
          <a:custGeom>
            <a:avLst/>
            <a:gdLst/>
            <a:ahLst/>
            <a:cxnLst/>
            <a:rect l="l" t="t" r="r" b="b"/>
            <a:pathLst>
              <a:path w="845276" h="309547">
                <a:moveTo>
                  <a:pt x="0" y="0"/>
                </a:moveTo>
                <a:lnTo>
                  <a:pt x="845276" y="0"/>
                </a:lnTo>
                <a:lnTo>
                  <a:pt x="845276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200761" y="5692412"/>
            <a:ext cx="584442" cy="283635"/>
          </a:xfrm>
          <a:custGeom>
            <a:avLst/>
            <a:gdLst/>
            <a:ahLst/>
            <a:cxnLst/>
            <a:rect l="l" t="t" r="r" b="b"/>
            <a:pathLst>
              <a:path w="642886" h="321453">
                <a:moveTo>
                  <a:pt x="0" y="0"/>
                </a:moveTo>
                <a:lnTo>
                  <a:pt x="0" y="321453"/>
                </a:lnTo>
                <a:lnTo>
                  <a:pt x="642886" y="321453"/>
                </a:lnTo>
                <a:lnTo>
                  <a:pt x="6428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206172" y="5697665"/>
            <a:ext cx="573619" cy="273130"/>
          </a:xfrm>
          <a:custGeom>
            <a:avLst/>
            <a:gdLst/>
            <a:ahLst/>
            <a:cxnLst/>
            <a:rect l="l" t="t" r="r" b="b"/>
            <a:pathLst>
              <a:path w="630981" h="309547">
                <a:moveTo>
                  <a:pt x="0" y="0"/>
                </a:moveTo>
                <a:lnTo>
                  <a:pt x="630981" y="0"/>
                </a:lnTo>
                <a:lnTo>
                  <a:pt x="630981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2518911" y="5692412"/>
            <a:ext cx="584442" cy="283635"/>
          </a:xfrm>
          <a:custGeom>
            <a:avLst/>
            <a:gdLst/>
            <a:ahLst/>
            <a:cxnLst/>
            <a:rect l="l" t="t" r="r" b="b"/>
            <a:pathLst>
              <a:path w="642886" h="321453">
                <a:moveTo>
                  <a:pt x="0" y="0"/>
                </a:moveTo>
                <a:lnTo>
                  <a:pt x="0" y="321453"/>
                </a:lnTo>
                <a:lnTo>
                  <a:pt x="642886" y="321453"/>
                </a:lnTo>
                <a:lnTo>
                  <a:pt x="64288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524323" y="5697665"/>
            <a:ext cx="573619" cy="273130"/>
          </a:xfrm>
          <a:custGeom>
            <a:avLst/>
            <a:gdLst/>
            <a:ahLst/>
            <a:cxnLst/>
            <a:rect l="l" t="t" r="r" b="b"/>
            <a:pathLst>
              <a:path w="630981" h="309547">
                <a:moveTo>
                  <a:pt x="0" y="0"/>
                </a:moveTo>
                <a:lnTo>
                  <a:pt x="630981" y="0"/>
                </a:lnTo>
                <a:lnTo>
                  <a:pt x="630981" y="309547"/>
                </a:lnTo>
                <a:lnTo>
                  <a:pt x="0" y="30954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369646" y="4936052"/>
            <a:ext cx="1558512" cy="567270"/>
          </a:xfrm>
          <a:custGeom>
            <a:avLst/>
            <a:gdLst/>
            <a:ahLst/>
            <a:cxnLst/>
            <a:rect l="l" t="t" r="r" b="b"/>
            <a:pathLst>
              <a:path w="1714363" h="642906">
                <a:moveTo>
                  <a:pt x="0" y="0"/>
                </a:moveTo>
                <a:lnTo>
                  <a:pt x="0" y="642906"/>
                </a:lnTo>
                <a:lnTo>
                  <a:pt x="1714363" y="642906"/>
                </a:lnTo>
                <a:lnTo>
                  <a:pt x="171436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375058" y="4941304"/>
            <a:ext cx="1547690" cy="556765"/>
          </a:xfrm>
          <a:custGeom>
            <a:avLst/>
            <a:gdLst/>
            <a:ahLst/>
            <a:cxnLst/>
            <a:rect l="l" t="t" r="r" b="b"/>
            <a:pathLst>
              <a:path w="1702459" h="631000">
                <a:moveTo>
                  <a:pt x="0" y="0"/>
                </a:moveTo>
                <a:lnTo>
                  <a:pt x="1702459" y="0"/>
                </a:lnTo>
                <a:lnTo>
                  <a:pt x="1702459" y="631000"/>
                </a:lnTo>
                <a:lnTo>
                  <a:pt x="0" y="631000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616318" y="5030597"/>
            <a:ext cx="1461105" cy="378180"/>
          </a:xfrm>
          <a:custGeom>
            <a:avLst/>
            <a:gdLst/>
            <a:ahLst/>
            <a:cxnLst/>
            <a:rect l="l" t="t" r="r" b="b"/>
            <a:pathLst>
              <a:path w="1607216" h="428604">
                <a:moveTo>
                  <a:pt x="0" y="0"/>
                </a:moveTo>
                <a:lnTo>
                  <a:pt x="0" y="428604"/>
                </a:lnTo>
                <a:lnTo>
                  <a:pt x="1607216" y="428604"/>
                </a:lnTo>
                <a:lnTo>
                  <a:pt x="16072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621730" y="5035849"/>
            <a:ext cx="1450283" cy="367675"/>
          </a:xfrm>
          <a:custGeom>
            <a:avLst/>
            <a:gdLst/>
            <a:ahLst/>
            <a:cxnLst/>
            <a:rect l="l" t="t" r="r" b="b"/>
            <a:pathLst>
              <a:path w="1595311" h="416698">
                <a:moveTo>
                  <a:pt x="0" y="0"/>
                </a:moveTo>
                <a:lnTo>
                  <a:pt x="1595311" y="0"/>
                </a:lnTo>
                <a:lnTo>
                  <a:pt x="1595311" y="416698"/>
                </a:lnTo>
                <a:lnTo>
                  <a:pt x="0" y="416698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765584" y="4746962"/>
            <a:ext cx="1558513" cy="1039995"/>
          </a:xfrm>
          <a:custGeom>
            <a:avLst/>
            <a:gdLst/>
            <a:ahLst/>
            <a:cxnLst/>
            <a:rect l="l" t="t" r="r" b="b"/>
            <a:pathLst>
              <a:path w="1714364" h="1178661">
                <a:moveTo>
                  <a:pt x="0" y="0"/>
                </a:moveTo>
                <a:lnTo>
                  <a:pt x="0" y="1178661"/>
                </a:lnTo>
                <a:lnTo>
                  <a:pt x="1714364" y="1178661"/>
                </a:lnTo>
                <a:lnTo>
                  <a:pt x="17143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770996" y="4752214"/>
            <a:ext cx="1547689" cy="1029491"/>
          </a:xfrm>
          <a:custGeom>
            <a:avLst/>
            <a:gdLst/>
            <a:ahLst/>
            <a:cxnLst/>
            <a:rect l="l" t="t" r="r" b="b"/>
            <a:pathLst>
              <a:path w="1702458" h="1166756">
                <a:moveTo>
                  <a:pt x="0" y="0"/>
                </a:moveTo>
                <a:lnTo>
                  <a:pt x="1702458" y="0"/>
                </a:lnTo>
                <a:lnTo>
                  <a:pt x="1702458" y="1166756"/>
                </a:lnTo>
                <a:lnTo>
                  <a:pt x="0" y="1166756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73364" y="2856061"/>
            <a:ext cx="1655919" cy="1134540"/>
          </a:xfrm>
          <a:custGeom>
            <a:avLst/>
            <a:gdLst/>
            <a:ahLst/>
            <a:cxnLst/>
            <a:rect l="l" t="t" r="r" b="b"/>
            <a:pathLst>
              <a:path w="1821511" h="1285812">
                <a:moveTo>
                  <a:pt x="0" y="0"/>
                </a:moveTo>
                <a:lnTo>
                  <a:pt x="0" y="1285812"/>
                </a:lnTo>
                <a:lnTo>
                  <a:pt x="1821511" y="1285812"/>
                </a:lnTo>
                <a:lnTo>
                  <a:pt x="18215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78775" y="2861314"/>
            <a:ext cx="1645096" cy="1124036"/>
          </a:xfrm>
          <a:custGeom>
            <a:avLst/>
            <a:gdLst/>
            <a:ahLst/>
            <a:cxnLst/>
            <a:rect l="l" t="t" r="r" b="b"/>
            <a:pathLst>
              <a:path w="1809606" h="1273907">
                <a:moveTo>
                  <a:pt x="0" y="0"/>
                </a:moveTo>
                <a:lnTo>
                  <a:pt x="1809606" y="0"/>
                </a:lnTo>
                <a:lnTo>
                  <a:pt x="1809606" y="1273907"/>
                </a:lnTo>
                <a:lnTo>
                  <a:pt x="0" y="1273907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635938" y="3990602"/>
            <a:ext cx="1558512" cy="472724"/>
          </a:xfrm>
          <a:custGeom>
            <a:avLst/>
            <a:gdLst/>
            <a:ahLst/>
            <a:cxnLst/>
            <a:rect l="l" t="t" r="r" b="b"/>
            <a:pathLst>
              <a:path w="1714363" h="535754">
                <a:moveTo>
                  <a:pt x="0" y="0"/>
                </a:moveTo>
                <a:lnTo>
                  <a:pt x="0" y="535754"/>
                </a:lnTo>
                <a:lnTo>
                  <a:pt x="1714363" y="535754"/>
                </a:lnTo>
                <a:lnTo>
                  <a:pt x="171436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641348" y="3995855"/>
            <a:ext cx="1547689" cy="462220"/>
          </a:xfrm>
          <a:custGeom>
            <a:avLst/>
            <a:gdLst/>
            <a:ahLst/>
            <a:cxnLst/>
            <a:rect l="l" t="t" r="r" b="b"/>
            <a:pathLst>
              <a:path w="1702458" h="523849">
                <a:moveTo>
                  <a:pt x="0" y="0"/>
                </a:moveTo>
                <a:lnTo>
                  <a:pt x="1702458" y="0"/>
                </a:lnTo>
                <a:lnTo>
                  <a:pt x="1702458" y="523849"/>
                </a:lnTo>
                <a:lnTo>
                  <a:pt x="0" y="523849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590389" y="3990602"/>
            <a:ext cx="1558513" cy="567270"/>
          </a:xfrm>
          <a:custGeom>
            <a:avLst/>
            <a:gdLst/>
            <a:ahLst/>
            <a:cxnLst/>
            <a:rect l="l" t="t" r="r" b="b"/>
            <a:pathLst>
              <a:path w="1714364" h="642906">
                <a:moveTo>
                  <a:pt x="0" y="0"/>
                </a:moveTo>
                <a:lnTo>
                  <a:pt x="0" y="642906"/>
                </a:lnTo>
                <a:lnTo>
                  <a:pt x="1714364" y="642906"/>
                </a:lnTo>
                <a:lnTo>
                  <a:pt x="17143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595801" y="3995854"/>
            <a:ext cx="1547689" cy="556765"/>
          </a:xfrm>
          <a:custGeom>
            <a:avLst/>
            <a:gdLst/>
            <a:ahLst/>
            <a:cxnLst/>
            <a:rect l="l" t="t" r="r" b="b"/>
            <a:pathLst>
              <a:path w="1702458" h="631000">
                <a:moveTo>
                  <a:pt x="0" y="0"/>
                </a:moveTo>
                <a:lnTo>
                  <a:pt x="1702458" y="0"/>
                </a:lnTo>
                <a:lnTo>
                  <a:pt x="1702458" y="631000"/>
                </a:lnTo>
                <a:lnTo>
                  <a:pt x="0" y="631000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1739655" y="3990602"/>
            <a:ext cx="1168885" cy="378180"/>
          </a:xfrm>
          <a:custGeom>
            <a:avLst/>
            <a:gdLst/>
            <a:ahLst/>
            <a:cxnLst/>
            <a:rect l="l" t="t" r="r" b="b"/>
            <a:pathLst>
              <a:path w="1285773" h="428604">
                <a:moveTo>
                  <a:pt x="0" y="0"/>
                </a:moveTo>
                <a:lnTo>
                  <a:pt x="0" y="428604"/>
                </a:lnTo>
                <a:lnTo>
                  <a:pt x="1285773" y="428604"/>
                </a:lnTo>
                <a:lnTo>
                  <a:pt x="128577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1745067" y="3995854"/>
            <a:ext cx="1158061" cy="367675"/>
          </a:xfrm>
          <a:custGeom>
            <a:avLst/>
            <a:gdLst/>
            <a:ahLst/>
            <a:cxnLst/>
            <a:rect l="l" t="t" r="r" b="b"/>
            <a:pathLst>
              <a:path w="1273867" h="416698">
                <a:moveTo>
                  <a:pt x="0" y="0"/>
                </a:moveTo>
                <a:lnTo>
                  <a:pt x="1273867" y="0"/>
                </a:lnTo>
                <a:lnTo>
                  <a:pt x="1273867" y="416698"/>
                </a:lnTo>
                <a:lnTo>
                  <a:pt x="0" y="416698"/>
                </a:lnTo>
                <a:lnTo>
                  <a:pt x="0" y="0"/>
                </a:lnTo>
                <a:close/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6793998" y="3097676"/>
            <a:ext cx="119053" cy="84040"/>
          </a:xfrm>
          <a:custGeom>
            <a:avLst/>
            <a:gdLst/>
            <a:ahLst/>
            <a:cxnLst/>
            <a:rect l="l" t="t" r="r" b="b"/>
            <a:pathLst>
              <a:path w="130958" h="95245">
                <a:moveTo>
                  <a:pt x="130958" y="47622"/>
                </a:moveTo>
                <a:lnTo>
                  <a:pt x="0" y="0"/>
                </a:lnTo>
                <a:lnTo>
                  <a:pt x="0" y="95245"/>
                </a:lnTo>
                <a:lnTo>
                  <a:pt x="130958" y="47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129283" y="3144949"/>
            <a:ext cx="4762122" cy="0"/>
          </a:xfrm>
          <a:custGeom>
            <a:avLst/>
            <a:gdLst/>
            <a:ahLst/>
            <a:cxnLst/>
            <a:rect l="l" t="t" r="r" b="b"/>
            <a:pathLst>
              <a:path w="5238334">
                <a:moveTo>
                  <a:pt x="0" y="0"/>
                </a:moveTo>
                <a:lnTo>
                  <a:pt x="5238334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2421504" y="3901309"/>
            <a:ext cx="4394140" cy="0"/>
          </a:xfrm>
          <a:custGeom>
            <a:avLst/>
            <a:gdLst/>
            <a:ahLst/>
            <a:cxnLst/>
            <a:rect l="l" t="t" r="r" b="b"/>
            <a:pathLst>
              <a:path w="4833554">
                <a:moveTo>
                  <a:pt x="0" y="0"/>
                </a:moveTo>
                <a:lnTo>
                  <a:pt x="4833554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2037287" y="4368782"/>
            <a:ext cx="0" cy="294139"/>
          </a:xfrm>
          <a:custGeom>
            <a:avLst/>
            <a:gdLst/>
            <a:ahLst/>
            <a:cxnLst/>
            <a:rect l="l" t="t" r="r" b="b"/>
            <a:pathLst>
              <a:path h="333358">
                <a:moveTo>
                  <a:pt x="0" y="0"/>
                </a:moveTo>
                <a:lnTo>
                  <a:pt x="0" y="333358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713726" y="5603119"/>
            <a:ext cx="1569335" cy="0"/>
          </a:xfrm>
          <a:custGeom>
            <a:avLst/>
            <a:gdLst/>
            <a:ahLst/>
            <a:cxnLst/>
            <a:rect l="l" t="t" r="r" b="b"/>
            <a:pathLst>
              <a:path w="1726269">
                <a:moveTo>
                  <a:pt x="0" y="0"/>
                </a:moveTo>
                <a:lnTo>
                  <a:pt x="1726269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719136" y="559786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498394" y="559786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77650" y="559786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3352283" y="5408777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0"/>
                </a:moveTo>
                <a:lnTo>
                  <a:pt x="0" y="130962"/>
                </a:lnTo>
                <a:lnTo>
                  <a:pt x="95242" y="130962"/>
                </a:lnTo>
                <a:lnTo>
                  <a:pt x="47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3400986" y="5429787"/>
            <a:ext cx="0" cy="178585"/>
          </a:xfrm>
          <a:custGeom>
            <a:avLst/>
            <a:gdLst/>
            <a:ahLst/>
            <a:cxnLst/>
            <a:rect l="l" t="t" r="r" b="b"/>
            <a:pathLst>
              <a:path h="202396">
                <a:moveTo>
                  <a:pt x="0" y="0"/>
                </a:moveTo>
                <a:lnTo>
                  <a:pt x="0" y="20239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148902" y="5603119"/>
            <a:ext cx="1082299" cy="0"/>
          </a:xfrm>
          <a:custGeom>
            <a:avLst/>
            <a:gdLst/>
            <a:ahLst/>
            <a:cxnLst/>
            <a:rect l="l" t="t" r="r" b="b"/>
            <a:pathLst>
              <a:path w="1190529">
                <a:moveTo>
                  <a:pt x="0" y="0"/>
                </a:moveTo>
                <a:lnTo>
                  <a:pt x="1190529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154313" y="559786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5349127" y="5503322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225791" y="559786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350027" y="1064958"/>
            <a:ext cx="1179707" cy="0"/>
          </a:xfrm>
          <a:custGeom>
            <a:avLst/>
            <a:gdLst/>
            <a:ahLst/>
            <a:cxnLst/>
            <a:rect l="l" t="t" r="r" b="b"/>
            <a:pathLst>
              <a:path w="1297678">
                <a:moveTo>
                  <a:pt x="0" y="0"/>
                </a:moveTo>
                <a:lnTo>
                  <a:pt x="1297678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939880" y="1059706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5">
                <a:moveTo>
                  <a:pt x="0" y="0"/>
                </a:moveTo>
                <a:lnTo>
                  <a:pt x="0" y="119055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1355438" y="965161"/>
            <a:ext cx="0" cy="105050"/>
          </a:xfrm>
          <a:custGeom>
            <a:avLst/>
            <a:gdLst/>
            <a:ahLst/>
            <a:cxnLst/>
            <a:rect l="l" t="t" r="r" b="b"/>
            <a:pathLst>
              <a:path h="119057">
                <a:moveTo>
                  <a:pt x="0" y="0"/>
                </a:moveTo>
                <a:lnTo>
                  <a:pt x="0" y="11905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524323" y="965161"/>
            <a:ext cx="0" cy="105050"/>
          </a:xfrm>
          <a:custGeom>
            <a:avLst/>
            <a:gdLst/>
            <a:ahLst/>
            <a:cxnLst/>
            <a:rect l="l" t="t" r="r" b="b"/>
            <a:pathLst>
              <a:path h="119057">
                <a:moveTo>
                  <a:pt x="0" y="0"/>
                </a:moveTo>
                <a:lnTo>
                  <a:pt x="0" y="11905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155213" y="2010409"/>
            <a:ext cx="4199325" cy="0"/>
          </a:xfrm>
          <a:custGeom>
            <a:avLst/>
            <a:gdLst/>
            <a:ahLst/>
            <a:cxnLst/>
            <a:rect l="l" t="t" r="r" b="b"/>
            <a:pathLst>
              <a:path w="4619258">
                <a:moveTo>
                  <a:pt x="0" y="0"/>
                </a:moveTo>
                <a:lnTo>
                  <a:pt x="4619258" y="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3352283" y="190010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3400986" y="1721521"/>
            <a:ext cx="0" cy="273130"/>
          </a:xfrm>
          <a:custGeom>
            <a:avLst/>
            <a:gdLst/>
            <a:ahLst/>
            <a:cxnLst/>
            <a:rect l="l" t="t" r="r" b="b"/>
            <a:pathLst>
              <a:path h="309547">
                <a:moveTo>
                  <a:pt x="0" y="0"/>
                </a:moveTo>
                <a:lnTo>
                  <a:pt x="0" y="30954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715982" y="190010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764685" y="1626976"/>
            <a:ext cx="0" cy="367675"/>
          </a:xfrm>
          <a:custGeom>
            <a:avLst/>
            <a:gdLst/>
            <a:ahLst/>
            <a:cxnLst/>
            <a:rect l="l" t="t" r="r" b="b"/>
            <a:pathLst>
              <a:path h="416698">
                <a:moveTo>
                  <a:pt x="0" y="0"/>
                </a:moveTo>
                <a:lnTo>
                  <a:pt x="0" y="416698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1891177" y="190010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1939880" y="1437886"/>
            <a:ext cx="0" cy="556765"/>
          </a:xfrm>
          <a:custGeom>
            <a:avLst/>
            <a:gdLst/>
            <a:ahLst/>
            <a:cxnLst/>
            <a:rect l="l" t="t" r="r" b="b"/>
            <a:pathLst>
              <a:path h="631000">
                <a:moveTo>
                  <a:pt x="0" y="0"/>
                </a:moveTo>
                <a:lnTo>
                  <a:pt x="0" y="631000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1111921" y="190010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1160624" y="1816067"/>
            <a:ext cx="0" cy="178585"/>
          </a:xfrm>
          <a:custGeom>
            <a:avLst/>
            <a:gdLst/>
            <a:ahLst/>
            <a:cxnLst/>
            <a:rect l="l" t="t" r="r" b="b"/>
            <a:pathLst>
              <a:path h="202396">
                <a:moveTo>
                  <a:pt x="0" y="0"/>
                </a:moveTo>
                <a:lnTo>
                  <a:pt x="0" y="20239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3936725" y="190010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985429" y="1154251"/>
            <a:ext cx="0" cy="840400"/>
          </a:xfrm>
          <a:custGeom>
            <a:avLst/>
            <a:gdLst/>
            <a:ahLst/>
            <a:cxnLst/>
            <a:rect l="l" t="t" r="r" b="b"/>
            <a:pathLst>
              <a:path h="952453">
                <a:moveTo>
                  <a:pt x="0" y="0"/>
                </a:moveTo>
                <a:lnTo>
                  <a:pt x="0" y="952453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426915" y="389605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810234" y="3896057"/>
            <a:ext cx="0" cy="105049"/>
          </a:xfrm>
          <a:custGeom>
            <a:avLst/>
            <a:gdLst/>
            <a:ahLst/>
            <a:cxnLst/>
            <a:rect l="l" t="t" r="r" b="b"/>
            <a:pathLst>
              <a:path h="119056">
                <a:moveTo>
                  <a:pt x="0" y="0"/>
                </a:moveTo>
                <a:lnTo>
                  <a:pt x="0" y="11905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4326353" y="3801512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0"/>
                </a:moveTo>
                <a:lnTo>
                  <a:pt x="0" y="130962"/>
                </a:lnTo>
                <a:lnTo>
                  <a:pt x="95242" y="130962"/>
                </a:lnTo>
                <a:lnTo>
                  <a:pt x="4762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4375057" y="3822521"/>
            <a:ext cx="0" cy="178585"/>
          </a:xfrm>
          <a:custGeom>
            <a:avLst/>
            <a:gdLst/>
            <a:ahLst/>
            <a:cxnLst/>
            <a:rect l="l" t="t" r="r" b="b"/>
            <a:pathLst>
              <a:path h="202396">
                <a:moveTo>
                  <a:pt x="0" y="0"/>
                </a:moveTo>
                <a:lnTo>
                  <a:pt x="0" y="20239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858936" y="1521925"/>
            <a:ext cx="86584" cy="115555"/>
          </a:xfrm>
          <a:custGeom>
            <a:avLst/>
            <a:gdLst/>
            <a:ahLst/>
            <a:cxnLst/>
            <a:rect l="l" t="t" r="r" b="b"/>
            <a:pathLst>
              <a:path w="95242" h="130962">
                <a:moveTo>
                  <a:pt x="47621" y="130962"/>
                </a:moveTo>
                <a:lnTo>
                  <a:pt x="95242" y="0"/>
                </a:lnTo>
                <a:lnTo>
                  <a:pt x="0" y="0"/>
                </a:lnTo>
                <a:lnTo>
                  <a:pt x="47621" y="130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907640" y="1437886"/>
            <a:ext cx="0" cy="178585"/>
          </a:xfrm>
          <a:custGeom>
            <a:avLst/>
            <a:gdLst/>
            <a:ahLst/>
            <a:cxnLst/>
            <a:rect l="l" t="t" r="r" b="b"/>
            <a:pathLst>
              <a:path h="202396">
                <a:moveTo>
                  <a:pt x="0" y="0"/>
                </a:moveTo>
                <a:lnTo>
                  <a:pt x="0" y="202396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108765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498394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3888022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277650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667278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056906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446535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836163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225791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615418" y="3045152"/>
            <a:ext cx="0" cy="199594"/>
          </a:xfrm>
          <a:custGeom>
            <a:avLst/>
            <a:gdLst/>
            <a:ahLst/>
            <a:cxnLst/>
            <a:rect l="l" t="t" r="r" b="b"/>
            <a:pathLst>
              <a:path h="226207">
                <a:moveTo>
                  <a:pt x="0" y="0"/>
                </a:moveTo>
                <a:lnTo>
                  <a:pt x="0" y="226207"/>
                </a:lnTo>
              </a:path>
            </a:pathLst>
          </a:custGeom>
          <a:ln w="1190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 txBox="1"/>
          <p:nvPr/>
        </p:nvSpPr>
        <p:spPr>
          <a:xfrm>
            <a:off x="3481436" y="888400"/>
            <a:ext cx="872278" cy="148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077"/>
              </a:lnSpc>
              <a:spcBef>
                <a:spcPts val="54"/>
              </a:spcBef>
            </a:pPr>
            <a:r>
              <a:rPr sz="1000" spc="-13" dirty="0">
                <a:latin typeface="Arial"/>
                <a:cs typeface="Arial"/>
              </a:rPr>
              <a:t>an</a:t>
            </a:r>
            <a:r>
              <a:rPr sz="1000" dirty="0">
                <a:latin typeface="Arial"/>
                <a:cs typeface="Arial"/>
              </a:rPr>
              <a:t>d</a:t>
            </a:r>
            <a:r>
              <a:rPr sz="1000" spc="14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ne</a:t>
            </a:r>
            <a:r>
              <a:rPr sz="1000" dirty="0">
                <a:latin typeface="Arial"/>
                <a:cs typeface="Arial"/>
              </a:rPr>
              <a:t>t</a:t>
            </a:r>
            <a:r>
              <a:rPr sz="1000" spc="9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ca</a:t>
            </a:r>
            <a:r>
              <a:rPr sz="1000" dirty="0">
                <a:latin typeface="Arial"/>
                <a:cs typeface="Arial"/>
              </a:rPr>
              <a:t>p</a:t>
            </a:r>
            <a:r>
              <a:rPr sz="1000" spc="13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ex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4" name="object 154"/>
          <p:cNvSpPr txBox="1"/>
          <p:nvPr/>
        </p:nvSpPr>
        <p:spPr>
          <a:xfrm>
            <a:off x="4296798" y="1361126"/>
            <a:ext cx="457716" cy="148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077"/>
              </a:lnSpc>
              <a:spcBef>
                <a:spcPts val="54"/>
              </a:spcBef>
            </a:pPr>
            <a:r>
              <a:rPr sz="1000" dirty="0">
                <a:latin typeface="Arial"/>
                <a:cs typeface="Arial"/>
              </a:rPr>
              <a:t>-&gt;</a:t>
            </a:r>
            <a:r>
              <a:rPr sz="1000" spc="2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30%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3" name="object 153"/>
          <p:cNvSpPr txBox="1"/>
          <p:nvPr/>
        </p:nvSpPr>
        <p:spPr>
          <a:xfrm>
            <a:off x="5819205" y="1739306"/>
            <a:ext cx="623975" cy="148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077"/>
              </a:lnSpc>
              <a:spcBef>
                <a:spcPts val="54"/>
              </a:spcBef>
            </a:pPr>
            <a:r>
              <a:rPr sz="1000" dirty="0">
                <a:latin typeface="Arial"/>
                <a:cs typeface="Arial"/>
              </a:rPr>
              <a:t>=$</a:t>
            </a:r>
            <a:r>
              <a:rPr sz="1000" spc="3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28,683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52" name="object 152"/>
          <p:cNvSpPr txBox="1"/>
          <p:nvPr/>
        </p:nvSpPr>
        <p:spPr>
          <a:xfrm>
            <a:off x="2215144" y="2009707"/>
            <a:ext cx="449244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spc="-8" dirty="0">
                <a:latin typeface="Times New Roman"/>
                <a:cs typeface="Times New Roman"/>
              </a:rPr>
              <a:t>Revenues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1" name="object 151"/>
          <p:cNvSpPr txBox="1"/>
          <p:nvPr/>
        </p:nvSpPr>
        <p:spPr>
          <a:xfrm>
            <a:off x="2994401" y="2009707"/>
            <a:ext cx="1895471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$3,804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$5,326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$6,923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$8,308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$9,139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50" name="object 150"/>
          <p:cNvSpPr txBox="1"/>
          <p:nvPr/>
        </p:nvSpPr>
        <p:spPr>
          <a:xfrm>
            <a:off x="4942543" y="2009707"/>
            <a:ext cx="1906294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$10,053</a:t>
            </a:r>
            <a:r>
              <a:rPr sz="800" spc="113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$11,058</a:t>
            </a:r>
            <a:r>
              <a:rPr sz="800" spc="113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$11,942</a:t>
            </a:r>
            <a:r>
              <a:rPr sz="800" spc="113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$12,659</a:t>
            </a:r>
            <a:r>
              <a:rPr sz="800" spc="113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$13,292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49" name="object 149"/>
          <p:cNvSpPr txBox="1"/>
          <p:nvPr/>
        </p:nvSpPr>
        <p:spPr>
          <a:xfrm>
            <a:off x="3145924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1</a:t>
            </a:r>
            <a:endParaRPr sz="800">
              <a:latin typeface="Arial"/>
              <a:cs typeface="Arial"/>
            </a:endParaRPr>
          </a:p>
        </p:txBody>
      </p:sp>
      <p:sp>
        <p:nvSpPr>
          <p:cNvPr id="148" name="object 148"/>
          <p:cNvSpPr txBox="1"/>
          <p:nvPr/>
        </p:nvSpPr>
        <p:spPr>
          <a:xfrm>
            <a:off x="3535552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2</a:t>
            </a:r>
            <a:endParaRPr sz="800">
              <a:latin typeface="Arial"/>
              <a:cs typeface="Arial"/>
            </a:endParaRPr>
          </a:p>
        </p:txBody>
      </p:sp>
      <p:sp>
        <p:nvSpPr>
          <p:cNvPr id="147" name="object 147"/>
          <p:cNvSpPr txBox="1"/>
          <p:nvPr/>
        </p:nvSpPr>
        <p:spPr>
          <a:xfrm>
            <a:off x="3925180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3</a:t>
            </a:r>
            <a:endParaRPr sz="800">
              <a:latin typeface="Arial"/>
              <a:cs typeface="Arial"/>
            </a:endParaRPr>
          </a:p>
        </p:txBody>
      </p:sp>
      <p:sp>
        <p:nvSpPr>
          <p:cNvPr id="146" name="object 146"/>
          <p:cNvSpPr txBox="1"/>
          <p:nvPr/>
        </p:nvSpPr>
        <p:spPr>
          <a:xfrm>
            <a:off x="4314808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4</a:t>
            </a:r>
            <a:endParaRPr sz="800">
              <a:latin typeface="Arial"/>
              <a:cs typeface="Arial"/>
            </a:endParaRPr>
          </a:p>
        </p:txBody>
      </p:sp>
      <p:sp>
        <p:nvSpPr>
          <p:cNvPr id="145" name="object 145"/>
          <p:cNvSpPr txBox="1"/>
          <p:nvPr/>
        </p:nvSpPr>
        <p:spPr>
          <a:xfrm>
            <a:off x="4704436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5</a:t>
            </a:r>
            <a:endParaRPr sz="800">
              <a:latin typeface="Arial"/>
              <a:cs typeface="Arial"/>
            </a:endParaRPr>
          </a:p>
        </p:txBody>
      </p:sp>
      <p:sp>
        <p:nvSpPr>
          <p:cNvPr id="144" name="object 144"/>
          <p:cNvSpPr txBox="1"/>
          <p:nvPr/>
        </p:nvSpPr>
        <p:spPr>
          <a:xfrm>
            <a:off x="5094065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6</a:t>
            </a:r>
            <a:endParaRPr sz="800">
              <a:latin typeface="Arial"/>
              <a:cs typeface="Arial"/>
            </a:endParaRPr>
          </a:p>
        </p:txBody>
      </p:sp>
      <p:sp>
        <p:nvSpPr>
          <p:cNvPr id="143" name="object 143"/>
          <p:cNvSpPr txBox="1"/>
          <p:nvPr/>
        </p:nvSpPr>
        <p:spPr>
          <a:xfrm>
            <a:off x="5483693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7</a:t>
            </a:r>
            <a:endParaRPr sz="800">
              <a:latin typeface="Arial"/>
              <a:cs typeface="Arial"/>
            </a:endParaRPr>
          </a:p>
        </p:txBody>
      </p:sp>
      <p:sp>
        <p:nvSpPr>
          <p:cNvPr id="142" name="object 142"/>
          <p:cNvSpPr txBox="1"/>
          <p:nvPr/>
        </p:nvSpPr>
        <p:spPr>
          <a:xfrm>
            <a:off x="5873321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8</a:t>
            </a:r>
            <a:endParaRPr sz="800">
              <a:latin typeface="Arial"/>
              <a:cs typeface="Arial"/>
            </a:endParaRPr>
          </a:p>
        </p:txBody>
      </p:sp>
      <p:sp>
        <p:nvSpPr>
          <p:cNvPr id="141" name="object 141"/>
          <p:cNvSpPr txBox="1"/>
          <p:nvPr/>
        </p:nvSpPr>
        <p:spPr>
          <a:xfrm>
            <a:off x="6262949" y="2984570"/>
            <a:ext cx="9951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9</a:t>
            </a:r>
            <a:endParaRPr sz="800">
              <a:latin typeface="Arial"/>
              <a:cs typeface="Arial"/>
            </a:endParaRPr>
          </a:p>
        </p:txBody>
      </p:sp>
      <p:sp>
        <p:nvSpPr>
          <p:cNvPr id="140" name="object 140"/>
          <p:cNvSpPr txBox="1"/>
          <p:nvPr/>
        </p:nvSpPr>
        <p:spPr>
          <a:xfrm>
            <a:off x="6652578" y="2984570"/>
            <a:ext cx="159710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911"/>
              </a:lnSpc>
              <a:spcBef>
                <a:spcPts val="45"/>
              </a:spcBef>
            </a:pPr>
            <a:r>
              <a:rPr sz="800" dirty="0">
                <a:latin typeface="Arial"/>
                <a:cs typeface="Arial"/>
              </a:rPr>
              <a:t>10</a:t>
            </a:r>
            <a:endParaRPr sz="800">
              <a:latin typeface="Arial"/>
              <a:cs typeface="Arial"/>
            </a:endParaRPr>
          </a:p>
        </p:txBody>
      </p:sp>
      <p:sp>
        <p:nvSpPr>
          <p:cNvPr id="139" name="object 139"/>
          <p:cNvSpPr txBox="1"/>
          <p:nvPr/>
        </p:nvSpPr>
        <p:spPr>
          <a:xfrm>
            <a:off x="2215145" y="3364853"/>
            <a:ext cx="670686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Cost</a:t>
            </a:r>
            <a:r>
              <a:rPr sz="800" spc="6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of</a:t>
            </a:r>
            <a:r>
              <a:rPr sz="800" spc="35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Equity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8" name="object 138"/>
          <p:cNvSpPr txBox="1"/>
          <p:nvPr/>
        </p:nvSpPr>
        <p:spPr>
          <a:xfrm>
            <a:off x="2994401" y="3364853"/>
            <a:ext cx="1931513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16.80%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16.80%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16.80%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16.80%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16.80%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7" name="object 137"/>
          <p:cNvSpPr txBox="1"/>
          <p:nvPr/>
        </p:nvSpPr>
        <p:spPr>
          <a:xfrm>
            <a:off x="4942543" y="3364853"/>
            <a:ext cx="1877397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15.20%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13.60%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12.00%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10.40%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8.80%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6" name="object 136"/>
          <p:cNvSpPr txBox="1"/>
          <p:nvPr/>
        </p:nvSpPr>
        <p:spPr>
          <a:xfrm>
            <a:off x="2215145" y="3743033"/>
            <a:ext cx="69467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Cost</a:t>
            </a:r>
            <a:r>
              <a:rPr sz="800" spc="6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of</a:t>
            </a:r>
            <a:r>
              <a:rPr sz="800" spc="35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Capital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5" name="object 135"/>
          <p:cNvSpPr txBox="1"/>
          <p:nvPr/>
        </p:nvSpPr>
        <p:spPr>
          <a:xfrm>
            <a:off x="2994401" y="3743033"/>
            <a:ext cx="3825538" cy="1274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897"/>
              </a:lnSpc>
              <a:spcBef>
                <a:spcPts val="45"/>
              </a:spcBef>
            </a:pPr>
            <a:r>
              <a:rPr sz="800" dirty="0">
                <a:latin typeface="Times New Roman"/>
                <a:cs typeface="Times New Roman"/>
              </a:rPr>
              <a:t>13.80%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13.80%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13.80%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13.80%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13.80%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12.92%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11.94%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10.88%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9.72%   </a:t>
            </a:r>
            <a:r>
              <a:rPr sz="800" spc="13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7.98%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134" name="object 134"/>
          <p:cNvSpPr txBox="1"/>
          <p:nvPr/>
        </p:nvSpPr>
        <p:spPr>
          <a:xfrm>
            <a:off x="5721799" y="4197476"/>
            <a:ext cx="1320484" cy="148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077"/>
              </a:lnSpc>
              <a:spcBef>
                <a:spcPts val="54"/>
              </a:spcBef>
            </a:pPr>
            <a:r>
              <a:rPr sz="1000" dirty="0">
                <a:latin typeface="Arial"/>
                <a:cs typeface="Arial"/>
              </a:rPr>
              <a:t>Debt=</a:t>
            </a:r>
            <a:r>
              <a:rPr sz="1000" spc="6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74.91%</a:t>
            </a:r>
            <a:r>
              <a:rPr sz="1000" spc="7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-&gt;</a:t>
            </a:r>
            <a:r>
              <a:rPr sz="1000" spc="2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40%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33" name="object 133"/>
          <p:cNvSpPr txBox="1"/>
          <p:nvPr/>
        </p:nvSpPr>
        <p:spPr>
          <a:xfrm>
            <a:off x="6890684" y="4979680"/>
            <a:ext cx="1165963" cy="1694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243"/>
              </a:lnSpc>
              <a:spcBef>
                <a:spcPts val="62"/>
              </a:spcBef>
            </a:pPr>
            <a:r>
              <a:rPr sz="1200" b="1" dirty="0">
                <a:latin typeface="Arial"/>
                <a:cs typeface="Arial"/>
              </a:rPr>
              <a:t>November</a:t>
            </a:r>
            <a:r>
              <a:rPr sz="1200" b="1" spc="61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2001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2" name="object 132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60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1" name="object 131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30" name="object 130"/>
          <p:cNvSpPr txBox="1"/>
          <p:nvPr/>
        </p:nvSpPr>
        <p:spPr>
          <a:xfrm>
            <a:off x="2524323" y="5035849"/>
            <a:ext cx="97406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2621730" y="5035849"/>
            <a:ext cx="1450283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8" name="object 128"/>
          <p:cNvSpPr txBox="1"/>
          <p:nvPr/>
        </p:nvSpPr>
        <p:spPr>
          <a:xfrm>
            <a:off x="4072013" y="5035849"/>
            <a:ext cx="681849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7" name="object 127"/>
          <p:cNvSpPr txBox="1"/>
          <p:nvPr/>
        </p:nvSpPr>
        <p:spPr>
          <a:xfrm>
            <a:off x="2524323" y="5403526"/>
            <a:ext cx="876664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3400987" y="5403526"/>
            <a:ext cx="1352875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5" name="object 125"/>
          <p:cNvSpPr txBox="1"/>
          <p:nvPr/>
        </p:nvSpPr>
        <p:spPr>
          <a:xfrm>
            <a:off x="2524323" y="5603120"/>
            <a:ext cx="194814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24" name="object 124"/>
          <p:cNvSpPr txBox="1"/>
          <p:nvPr/>
        </p:nvSpPr>
        <p:spPr>
          <a:xfrm>
            <a:off x="2719137" y="5603120"/>
            <a:ext cx="779256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23" name="object 123"/>
          <p:cNvSpPr txBox="1"/>
          <p:nvPr/>
        </p:nvSpPr>
        <p:spPr>
          <a:xfrm>
            <a:off x="3498394" y="5603120"/>
            <a:ext cx="779256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22" name="object 122"/>
          <p:cNvSpPr txBox="1"/>
          <p:nvPr/>
        </p:nvSpPr>
        <p:spPr>
          <a:xfrm>
            <a:off x="4277650" y="5603120"/>
            <a:ext cx="476212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21" name="object 121"/>
          <p:cNvSpPr txBox="1"/>
          <p:nvPr/>
        </p:nvSpPr>
        <p:spPr>
          <a:xfrm>
            <a:off x="2524323" y="5697665"/>
            <a:ext cx="573619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3097942" y="5697665"/>
            <a:ext cx="108230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3206172" y="5697665"/>
            <a:ext cx="573619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3779792" y="5697665"/>
            <a:ext cx="205636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3985429" y="5697665"/>
            <a:ext cx="768433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4375058" y="4941304"/>
            <a:ext cx="1547690" cy="5567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5922748" y="4941304"/>
            <a:ext cx="779255" cy="5567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4" name="object 114"/>
          <p:cNvSpPr txBox="1"/>
          <p:nvPr/>
        </p:nvSpPr>
        <p:spPr>
          <a:xfrm>
            <a:off x="4375058" y="5498069"/>
            <a:ext cx="974070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3" name="object 113"/>
          <p:cNvSpPr txBox="1"/>
          <p:nvPr/>
        </p:nvSpPr>
        <p:spPr>
          <a:xfrm>
            <a:off x="5349128" y="5498069"/>
            <a:ext cx="1352875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2" name="object 112"/>
          <p:cNvSpPr txBox="1"/>
          <p:nvPr/>
        </p:nvSpPr>
        <p:spPr>
          <a:xfrm>
            <a:off x="4375058" y="5603120"/>
            <a:ext cx="779255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11" name="object 111"/>
          <p:cNvSpPr txBox="1"/>
          <p:nvPr/>
        </p:nvSpPr>
        <p:spPr>
          <a:xfrm>
            <a:off x="5154313" y="5603120"/>
            <a:ext cx="1071477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10" name="object 110"/>
          <p:cNvSpPr txBox="1"/>
          <p:nvPr/>
        </p:nvSpPr>
        <p:spPr>
          <a:xfrm>
            <a:off x="6225791" y="5603120"/>
            <a:ext cx="476212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109" name="object 109"/>
          <p:cNvSpPr txBox="1"/>
          <p:nvPr/>
        </p:nvSpPr>
        <p:spPr>
          <a:xfrm>
            <a:off x="4375057" y="5697665"/>
            <a:ext cx="487035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4862092" y="5697665"/>
            <a:ext cx="865840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5727933" y="5697665"/>
            <a:ext cx="205636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5933569" y="5697665"/>
            <a:ext cx="768434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770996" y="4752214"/>
            <a:ext cx="1547689" cy="10294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5738756" y="875869"/>
            <a:ext cx="671026" cy="4622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5641348" y="592233"/>
            <a:ext cx="2521760" cy="1890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63893">
              <a:lnSpc>
                <a:spcPts val="933"/>
              </a:lnSpc>
              <a:spcBef>
                <a:spcPts val="47"/>
              </a:spcBef>
            </a:pPr>
            <a:r>
              <a:rPr sz="1500" baseline="2520" dirty="0">
                <a:latin typeface="Arial"/>
                <a:cs typeface="Arial"/>
              </a:rPr>
              <a:t>Stable</a:t>
            </a:r>
            <a:r>
              <a:rPr sz="1500" spc="-92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Growth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8163109" y="592233"/>
            <a:ext cx="102818" cy="1890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5641349" y="781322"/>
            <a:ext cx="876663" cy="6513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6518012" y="781322"/>
            <a:ext cx="671026" cy="6513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7189039" y="781323"/>
            <a:ext cx="108230" cy="55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7297268" y="781323"/>
            <a:ext cx="865840" cy="55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8163109" y="781323"/>
            <a:ext cx="97407" cy="5567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7189039" y="1338090"/>
            <a:ext cx="974070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95" name="object 95"/>
          <p:cNvSpPr txBox="1"/>
          <p:nvPr/>
        </p:nvSpPr>
        <p:spPr>
          <a:xfrm>
            <a:off x="8163109" y="1338090"/>
            <a:ext cx="102818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94" name="object 94"/>
          <p:cNvSpPr txBox="1"/>
          <p:nvPr/>
        </p:nvSpPr>
        <p:spPr>
          <a:xfrm>
            <a:off x="5641349" y="1432635"/>
            <a:ext cx="1266292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6907640" y="1432635"/>
            <a:ext cx="1358287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5641348" y="1632229"/>
            <a:ext cx="194814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5836163" y="1632229"/>
            <a:ext cx="2132132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24"/>
              </a:lnSpc>
              <a:spcBef>
                <a:spcPts val="46"/>
              </a:spcBef>
            </a:pPr>
            <a:r>
              <a:rPr sz="1500" spc="-8" baseline="2635" dirty="0">
                <a:latin typeface="Arial"/>
                <a:cs typeface="Arial"/>
              </a:rPr>
              <a:t>Termina</a:t>
            </a:r>
            <a:r>
              <a:rPr sz="1500" baseline="2635" dirty="0">
                <a:latin typeface="Arial"/>
                <a:cs typeface="Arial"/>
              </a:rPr>
              <a:t>l</a:t>
            </a:r>
            <a:r>
              <a:rPr sz="1500" spc="67" baseline="2635" dirty="0">
                <a:latin typeface="Arial"/>
                <a:cs typeface="Arial"/>
              </a:rPr>
              <a:t> </a:t>
            </a:r>
            <a:r>
              <a:rPr sz="1500" spc="-8" baseline="2635" dirty="0">
                <a:latin typeface="Arial"/>
                <a:cs typeface="Arial"/>
              </a:rPr>
              <a:t>Value</a:t>
            </a:r>
            <a:r>
              <a:rPr sz="1500" baseline="2635" dirty="0">
                <a:latin typeface="Arial"/>
                <a:cs typeface="Arial"/>
              </a:rPr>
              <a:t>=</a:t>
            </a:r>
            <a:r>
              <a:rPr sz="1500" spc="53" baseline="2635" dirty="0">
                <a:latin typeface="Arial"/>
                <a:cs typeface="Arial"/>
              </a:rPr>
              <a:t> </a:t>
            </a:r>
            <a:r>
              <a:rPr sz="1500" spc="-8" baseline="2635" dirty="0">
                <a:latin typeface="Arial"/>
                <a:cs typeface="Arial"/>
              </a:rPr>
              <a:t>677(.0736-.05)</a:t>
            </a:r>
            <a:endParaRPr sz="1000">
              <a:latin typeface="Arial"/>
              <a:cs typeface="Arial"/>
            </a:endParaRPr>
          </a:p>
        </p:txBody>
      </p:sp>
      <p:sp>
        <p:nvSpPr>
          <p:cNvPr id="90" name="object 90"/>
          <p:cNvSpPr txBox="1"/>
          <p:nvPr/>
        </p:nvSpPr>
        <p:spPr>
          <a:xfrm>
            <a:off x="7968294" y="1632229"/>
            <a:ext cx="297633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5641349" y="1905358"/>
            <a:ext cx="1558512" cy="11397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7199861" y="1905358"/>
            <a:ext cx="573619" cy="11345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7773482" y="1905358"/>
            <a:ext cx="492446" cy="11397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73364" y="448235"/>
            <a:ext cx="8197273" cy="442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 txBox="1"/>
          <p:nvPr/>
        </p:nvSpPr>
        <p:spPr>
          <a:xfrm>
            <a:off x="473364" y="492436"/>
            <a:ext cx="589854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1063218" y="492436"/>
            <a:ext cx="671025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812">
              <a:lnSpc>
                <a:spcPts val="965"/>
              </a:lnSpc>
              <a:spcBef>
                <a:spcPts val="48"/>
              </a:spcBef>
            </a:pPr>
            <a:r>
              <a:rPr sz="1000" spc="-26" dirty="0">
                <a:latin typeface="Arial"/>
                <a:cs typeface="Arial"/>
              </a:rPr>
              <a:t>Current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2"/>
              </a:spcBef>
            </a:pPr>
            <a:r>
              <a:rPr sz="1000" dirty="0">
                <a:latin typeface="Arial"/>
                <a:cs typeface="Arial"/>
              </a:rPr>
              <a:t>Revenue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$</a:t>
            </a:r>
            <a:r>
              <a:rPr sz="1000" spc="2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3,804</a:t>
            </a:r>
            <a:endParaRPr sz="1000">
              <a:latin typeface="Arial"/>
              <a:cs typeface="Arial"/>
            </a:endParaRPr>
          </a:p>
        </p:txBody>
      </p:sp>
      <p:sp>
        <p:nvSpPr>
          <p:cNvPr id="83" name="object 83"/>
          <p:cNvSpPr txBox="1"/>
          <p:nvPr/>
        </p:nvSpPr>
        <p:spPr>
          <a:xfrm>
            <a:off x="1734244" y="492436"/>
            <a:ext cx="400451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2134694" y="492436"/>
            <a:ext cx="768433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812">
              <a:lnSpc>
                <a:spcPts val="965"/>
              </a:lnSpc>
              <a:spcBef>
                <a:spcPts val="48"/>
              </a:spcBef>
            </a:pPr>
            <a:r>
              <a:rPr sz="1000" spc="-26" dirty="0">
                <a:latin typeface="Arial"/>
                <a:cs typeface="Arial"/>
              </a:rPr>
              <a:t>Current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2"/>
              </a:spcBef>
            </a:pPr>
            <a:r>
              <a:rPr sz="1000" spc="-26" dirty="0">
                <a:latin typeface="Arial"/>
                <a:cs typeface="Arial"/>
              </a:rPr>
              <a:t>Margin: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-49.82%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2903129" y="492436"/>
            <a:ext cx="2451410" cy="1943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5354538" y="492436"/>
            <a:ext cx="1649080" cy="25527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110770">
              <a:lnSpc>
                <a:spcPts val="538"/>
              </a:lnSpc>
              <a:spcBef>
                <a:spcPts val="7"/>
              </a:spcBef>
            </a:pPr>
            <a:endParaRPr sz="500"/>
          </a:p>
          <a:p>
            <a:pPr marR="217336" algn="r">
              <a:lnSpc>
                <a:spcPct val="95825"/>
              </a:lnSpc>
            </a:pPr>
            <a:r>
              <a:rPr sz="1000" dirty="0">
                <a:latin typeface="Arial"/>
                <a:cs typeface="Arial"/>
              </a:rPr>
              <a:t>Stable</a:t>
            </a:r>
            <a:endParaRPr sz="1000">
              <a:latin typeface="Arial"/>
              <a:cs typeface="Arial"/>
            </a:endParaRPr>
          </a:p>
          <a:p>
            <a:pPr marL="373934">
              <a:lnSpc>
                <a:spcPts val="1005"/>
              </a:lnSpc>
              <a:spcBef>
                <a:spcPts val="1299"/>
              </a:spcBef>
            </a:pPr>
            <a:r>
              <a:rPr sz="1000" dirty="0">
                <a:latin typeface="Arial"/>
                <a:cs typeface="Arial"/>
              </a:rPr>
              <a:t>Stable          </a:t>
            </a:r>
            <a:r>
              <a:rPr sz="1000" spc="24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Stable Revenue      </a:t>
            </a:r>
            <a:r>
              <a:rPr sz="1000" spc="18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EBITD </a:t>
            </a:r>
            <a:r>
              <a:rPr sz="1000" spc="-4" dirty="0">
                <a:latin typeface="Arial"/>
                <a:cs typeface="Arial"/>
              </a:rPr>
              <a:t>Growth</a:t>
            </a:r>
            <a:r>
              <a:rPr sz="1000" dirty="0">
                <a:latin typeface="Arial"/>
                <a:cs typeface="Arial"/>
              </a:rPr>
              <a:t>:</a:t>
            </a:r>
            <a:r>
              <a:rPr sz="1000" spc="64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5</a:t>
            </a:r>
            <a:r>
              <a:rPr sz="1000" dirty="0">
                <a:latin typeface="Arial"/>
                <a:cs typeface="Arial"/>
              </a:rPr>
              <a:t>%  </a:t>
            </a:r>
            <a:r>
              <a:rPr sz="1000" spc="50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Sales</a:t>
            </a:r>
            <a:endParaRPr sz="1000">
              <a:latin typeface="Arial"/>
              <a:cs typeface="Arial"/>
            </a:endParaRPr>
          </a:p>
          <a:p>
            <a:pPr marR="228104" algn="r">
              <a:lnSpc>
                <a:spcPts val="1019"/>
              </a:lnSpc>
            </a:pPr>
            <a:r>
              <a:rPr sz="1000" dirty="0">
                <a:latin typeface="Arial"/>
                <a:cs typeface="Arial"/>
              </a:rPr>
              <a:t>30%</a:t>
            </a:r>
            <a:endParaRPr sz="1000">
              <a:latin typeface="Arial"/>
              <a:cs typeface="Arial"/>
            </a:endParaRPr>
          </a:p>
          <a:p>
            <a:pPr marR="236050" algn="r">
              <a:lnSpc>
                <a:spcPct val="95825"/>
              </a:lnSpc>
              <a:spcBef>
                <a:spcPts val="1842"/>
              </a:spcBef>
            </a:pPr>
            <a:r>
              <a:rPr sz="1000" spc="-8" dirty="0">
                <a:latin typeface="Arial"/>
                <a:cs typeface="Arial"/>
              </a:rPr>
              <a:t>Termina</a:t>
            </a:r>
            <a:r>
              <a:rPr sz="1000" dirty="0">
                <a:latin typeface="Arial"/>
                <a:cs typeface="Arial"/>
              </a:rPr>
              <a:t>l</a:t>
            </a:r>
            <a:r>
              <a:rPr sz="1000" spc="67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Value=</a:t>
            </a:r>
            <a:endParaRPr sz="1000">
              <a:latin typeface="Arial"/>
              <a:cs typeface="Arial"/>
            </a:endParaRPr>
          </a:p>
          <a:p>
            <a:pPr marR="110770">
              <a:lnSpc>
                <a:spcPct val="95825"/>
              </a:lnSpc>
              <a:spcBef>
                <a:spcPts val="3074"/>
              </a:spcBef>
            </a:pPr>
            <a:r>
              <a:rPr sz="800" dirty="0">
                <a:latin typeface="Times New Roman"/>
                <a:cs typeface="Times New Roman"/>
              </a:rPr>
              <a:t>$2,322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$2,508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$3,038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$3,589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$1,550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$1,697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$2,186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$2,694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$1,550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$1,697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$2,186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$2,276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$773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$811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$852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$894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$1,460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$1,533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$1,609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$1,690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$30 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$27 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$21 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$19</a:t>
            </a:r>
            <a:endParaRPr sz="800">
              <a:latin typeface="Times New Roman"/>
              <a:cs typeface="Times New Roman"/>
            </a:endParaRPr>
          </a:p>
          <a:p>
            <a:pPr marR="110770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$832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$949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$1,407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$1,461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79" name="object 79"/>
          <p:cNvSpPr txBox="1"/>
          <p:nvPr/>
        </p:nvSpPr>
        <p:spPr>
          <a:xfrm>
            <a:off x="6891406" y="492436"/>
            <a:ext cx="1779230" cy="3498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73092" marR="975317" algn="ctr">
              <a:lnSpc>
                <a:spcPct val="95825"/>
              </a:lnSpc>
              <a:spcBef>
                <a:spcPts val="1205"/>
              </a:spcBef>
            </a:pPr>
            <a:r>
              <a:rPr sz="1000" dirty="0">
                <a:latin typeface="Arial"/>
                <a:cs typeface="Arial"/>
              </a:rPr>
              <a:t>Stable</a:t>
            </a:r>
            <a:endParaRPr sz="1000">
              <a:latin typeface="Arial"/>
              <a:cs typeface="Arial"/>
            </a:endParaRPr>
          </a:p>
          <a:p>
            <a:pPr marL="3633" marR="611008" indent="391668">
              <a:lnSpc>
                <a:spcPts val="1134"/>
              </a:lnSpc>
              <a:spcBef>
                <a:spcPts val="197"/>
              </a:spcBef>
            </a:pPr>
            <a:r>
              <a:rPr sz="1000" dirty="0">
                <a:latin typeface="Arial"/>
                <a:cs typeface="Arial"/>
              </a:rPr>
              <a:t>ROC=7.36% </a:t>
            </a:r>
            <a:endParaRPr sz="1000">
              <a:latin typeface="Arial"/>
              <a:cs typeface="Arial"/>
            </a:endParaRPr>
          </a:p>
          <a:p>
            <a:pPr marL="3633" marR="611008">
              <a:lnSpc>
                <a:spcPts val="1404"/>
              </a:lnSpc>
            </a:pPr>
            <a:r>
              <a:rPr sz="1500" baseline="15811" dirty="0">
                <a:latin typeface="Arial"/>
                <a:cs typeface="Arial"/>
              </a:rPr>
              <a:t>A/      </a:t>
            </a:r>
            <a:r>
              <a:rPr sz="1500" spc="233" baseline="15811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Reinvest</a:t>
            </a:r>
            <a:endParaRPr sz="1000">
              <a:latin typeface="Arial"/>
              <a:cs typeface="Arial"/>
            </a:endParaRPr>
          </a:p>
          <a:p>
            <a:pPr marL="395302">
              <a:lnSpc>
                <a:spcPts val="1081"/>
              </a:lnSpc>
            </a:pPr>
            <a:r>
              <a:rPr sz="1000" dirty="0">
                <a:latin typeface="Arial"/>
                <a:cs typeface="Arial"/>
              </a:rPr>
              <a:t>67.93%</a:t>
            </a:r>
            <a:endParaRPr sz="1000">
              <a:latin typeface="Arial"/>
              <a:cs typeface="Arial"/>
            </a:endParaRPr>
          </a:p>
          <a:p>
            <a:pPr marL="299147">
              <a:lnSpc>
                <a:spcPts val="906"/>
              </a:lnSpc>
              <a:spcBef>
                <a:spcPts val="5085"/>
              </a:spcBef>
            </a:pPr>
            <a:r>
              <a:rPr sz="1200" spc="-8" baseline="-3220" dirty="0">
                <a:latin typeface="Times New Roman"/>
                <a:cs typeface="Times New Roman"/>
              </a:rPr>
              <a:t>Term</a:t>
            </a:r>
            <a:r>
              <a:rPr sz="1200" baseline="-3220" dirty="0">
                <a:latin typeface="Times New Roman"/>
                <a:cs typeface="Times New Roman"/>
              </a:rPr>
              <a:t>.</a:t>
            </a:r>
            <a:r>
              <a:rPr sz="1200" spc="64" baseline="-3220" dirty="0">
                <a:latin typeface="Times New Roman"/>
                <a:cs typeface="Times New Roman"/>
              </a:rPr>
              <a:t> </a:t>
            </a:r>
            <a:r>
              <a:rPr sz="1200" spc="-8" baseline="-3220" dirty="0">
                <a:latin typeface="Times New Roman"/>
                <a:cs typeface="Times New Roman"/>
              </a:rPr>
              <a:t>Year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ts val="780"/>
              </a:lnSpc>
            </a:pPr>
            <a:r>
              <a:rPr sz="800" dirty="0">
                <a:latin typeface="Times New Roman"/>
                <a:cs typeface="Times New Roman"/>
              </a:rPr>
              <a:t>$13,902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41"/>
              </a:spcBef>
            </a:pPr>
            <a:r>
              <a:rPr sz="800" dirty="0">
                <a:latin typeface="Times New Roman"/>
                <a:cs typeface="Times New Roman"/>
              </a:rPr>
              <a:t>$</a:t>
            </a:r>
            <a:r>
              <a:rPr sz="800" spc="2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4,187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</a:t>
            </a:r>
            <a:r>
              <a:rPr sz="800" spc="2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3,248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</a:t>
            </a:r>
            <a:r>
              <a:rPr sz="800" spc="2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2,111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  </a:t>
            </a:r>
            <a:r>
              <a:rPr sz="800" spc="4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939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</a:t>
            </a:r>
            <a:r>
              <a:rPr sz="800" spc="2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2,353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   </a:t>
            </a:r>
            <a:r>
              <a:rPr sz="800" spc="4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20</a:t>
            </a:r>
            <a:endParaRPr sz="800">
              <a:latin typeface="Times New Roman"/>
              <a:cs typeface="Times New Roman"/>
            </a:endParaRPr>
          </a:p>
          <a:p>
            <a:pPr marL="299147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$  </a:t>
            </a:r>
            <a:r>
              <a:rPr sz="800" spc="4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677</a:t>
            </a:r>
            <a:endParaRPr sz="800">
              <a:latin typeface="Times New Roman"/>
              <a:cs typeface="Times New Roman"/>
            </a:endParaRPr>
          </a:p>
          <a:p>
            <a:pPr marL="395302">
              <a:lnSpc>
                <a:spcPct val="95825"/>
              </a:lnSpc>
              <a:spcBef>
                <a:spcPts val="918"/>
              </a:spcBef>
            </a:pPr>
            <a:r>
              <a:rPr sz="1000" spc="-4" dirty="0">
                <a:latin typeface="Arial"/>
                <a:cs typeface="Arial"/>
              </a:rPr>
              <a:t>Forever</a:t>
            </a:r>
            <a:endParaRPr sz="1000">
              <a:latin typeface="Arial"/>
              <a:cs typeface="Arial"/>
            </a:endParaRPr>
          </a:p>
        </p:txBody>
      </p:sp>
      <p:sp>
        <p:nvSpPr>
          <p:cNvPr id="78" name="object 78"/>
          <p:cNvSpPr txBox="1"/>
          <p:nvPr/>
        </p:nvSpPr>
        <p:spPr>
          <a:xfrm>
            <a:off x="2903128" y="686777"/>
            <a:ext cx="497858" cy="2731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3400987" y="686778"/>
            <a:ext cx="1352875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7"/>
              </a:spcBef>
            </a:pPr>
            <a:endParaRPr sz="500"/>
          </a:p>
          <a:p>
            <a:pPr marL="90812">
              <a:lnSpc>
                <a:spcPct val="95825"/>
              </a:lnSpc>
            </a:pPr>
            <a:r>
              <a:rPr sz="1000" dirty="0">
                <a:latin typeface="Arial"/>
                <a:cs typeface="Arial"/>
              </a:rPr>
              <a:t>Cap</a:t>
            </a:r>
            <a:r>
              <a:rPr sz="1000" spc="4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ex</a:t>
            </a:r>
            <a:r>
              <a:rPr sz="1000" spc="3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growth</a:t>
            </a:r>
            <a:r>
              <a:rPr sz="1000" spc="6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slows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ct val="95825"/>
              </a:lnSpc>
              <a:spcBef>
                <a:spcPts val="883"/>
              </a:spcBef>
            </a:pPr>
            <a:r>
              <a:rPr sz="1000" spc="-13" dirty="0">
                <a:latin typeface="Arial"/>
                <a:cs typeface="Arial"/>
              </a:rPr>
              <a:t>decreases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76" name="object 76"/>
          <p:cNvSpPr txBox="1"/>
          <p:nvPr/>
        </p:nvSpPr>
        <p:spPr>
          <a:xfrm>
            <a:off x="4753862" y="686778"/>
            <a:ext cx="600676" cy="467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473363" y="959908"/>
            <a:ext cx="882075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4" name="object 74"/>
          <p:cNvSpPr txBox="1"/>
          <p:nvPr/>
        </p:nvSpPr>
        <p:spPr>
          <a:xfrm>
            <a:off x="1355438" y="959908"/>
            <a:ext cx="1168884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3" name="object 73"/>
          <p:cNvSpPr txBox="1"/>
          <p:nvPr/>
        </p:nvSpPr>
        <p:spPr>
          <a:xfrm>
            <a:off x="2524323" y="959908"/>
            <a:ext cx="876664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2" name="object 72"/>
          <p:cNvSpPr txBox="1"/>
          <p:nvPr/>
        </p:nvSpPr>
        <p:spPr>
          <a:xfrm>
            <a:off x="473364" y="1064958"/>
            <a:ext cx="1466516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71" name="object 71"/>
          <p:cNvSpPr txBox="1"/>
          <p:nvPr/>
        </p:nvSpPr>
        <p:spPr>
          <a:xfrm>
            <a:off x="1939880" y="1064958"/>
            <a:ext cx="1461105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70" name="object 70"/>
          <p:cNvSpPr txBox="1"/>
          <p:nvPr/>
        </p:nvSpPr>
        <p:spPr>
          <a:xfrm>
            <a:off x="473364" y="1154251"/>
            <a:ext cx="1271703" cy="2783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1745067" y="1154251"/>
            <a:ext cx="573619" cy="27838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812">
              <a:lnSpc>
                <a:spcPts val="965"/>
              </a:lnSpc>
              <a:spcBef>
                <a:spcPts val="48"/>
              </a:spcBef>
            </a:pPr>
            <a:r>
              <a:rPr sz="1000" dirty="0">
                <a:latin typeface="Arial"/>
                <a:cs typeface="Arial"/>
              </a:rPr>
              <a:t>EBIT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2"/>
              </a:spcBef>
            </a:pPr>
            <a:r>
              <a:rPr sz="1000" dirty="0">
                <a:latin typeface="Arial"/>
                <a:cs typeface="Arial"/>
              </a:rPr>
              <a:t>-1895m</a:t>
            </a:r>
            <a:endParaRPr sz="1000">
              <a:latin typeface="Arial"/>
              <a:cs typeface="Arial"/>
            </a:endParaRPr>
          </a:p>
        </p:txBody>
      </p:sp>
      <p:sp>
        <p:nvSpPr>
          <p:cNvPr id="68" name="object 68"/>
          <p:cNvSpPr txBox="1"/>
          <p:nvPr/>
        </p:nvSpPr>
        <p:spPr>
          <a:xfrm>
            <a:off x="2318686" y="1154251"/>
            <a:ext cx="1666743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67" name="object 67"/>
          <p:cNvSpPr txBox="1"/>
          <p:nvPr/>
        </p:nvSpPr>
        <p:spPr>
          <a:xfrm>
            <a:off x="3985429" y="1154251"/>
            <a:ext cx="1369109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66" name="object 66"/>
          <p:cNvSpPr txBox="1"/>
          <p:nvPr/>
        </p:nvSpPr>
        <p:spPr>
          <a:xfrm>
            <a:off x="2318686" y="1254048"/>
            <a:ext cx="790079" cy="1785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3108766" y="1254049"/>
            <a:ext cx="573618" cy="4622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24"/>
              </a:lnSpc>
              <a:spcBef>
                <a:spcPts val="46"/>
              </a:spcBef>
            </a:pPr>
            <a:r>
              <a:rPr sz="1500" baseline="2635" dirty="0">
                <a:latin typeface="Arial"/>
                <a:cs typeface="Arial"/>
              </a:rPr>
              <a:t>Revenue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10"/>
              </a:lnSpc>
              <a:spcBef>
                <a:spcPts val="4"/>
              </a:spcBef>
            </a:pPr>
            <a:r>
              <a:rPr sz="1000" spc="-13" dirty="0">
                <a:latin typeface="Arial"/>
                <a:cs typeface="Arial"/>
              </a:rPr>
              <a:t>Growth: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13.33%</a:t>
            </a:r>
            <a:endParaRPr sz="1000">
              <a:latin typeface="Arial"/>
              <a:cs typeface="Arial"/>
            </a:endParaRPr>
          </a:p>
        </p:txBody>
      </p:sp>
      <p:sp>
        <p:nvSpPr>
          <p:cNvPr id="64" name="object 64"/>
          <p:cNvSpPr txBox="1"/>
          <p:nvPr/>
        </p:nvSpPr>
        <p:spPr>
          <a:xfrm>
            <a:off x="3682384" y="1254049"/>
            <a:ext cx="303044" cy="4622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3985430" y="1254048"/>
            <a:ext cx="292221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277650" y="1254048"/>
            <a:ext cx="963247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24"/>
              </a:lnSpc>
              <a:spcBef>
                <a:spcPts val="46"/>
              </a:spcBef>
            </a:pPr>
            <a:r>
              <a:rPr sz="1500" baseline="2635" dirty="0">
                <a:latin typeface="Arial"/>
                <a:cs typeface="Arial"/>
              </a:rPr>
              <a:t>EBITDA/Sales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5240898" y="1254048"/>
            <a:ext cx="113641" cy="3676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73364" y="1432634"/>
            <a:ext cx="1466516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9" name="object 59"/>
          <p:cNvSpPr txBox="1"/>
          <p:nvPr/>
        </p:nvSpPr>
        <p:spPr>
          <a:xfrm>
            <a:off x="1939880" y="1432634"/>
            <a:ext cx="1168885" cy="2836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73364" y="1537684"/>
            <a:ext cx="200225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673589" y="1537684"/>
            <a:ext cx="671025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0812">
              <a:lnSpc>
                <a:spcPts val="924"/>
              </a:lnSpc>
              <a:spcBef>
                <a:spcPts val="46"/>
              </a:spcBef>
            </a:pPr>
            <a:r>
              <a:rPr sz="1500" baseline="2635" dirty="0">
                <a:latin typeface="Arial"/>
                <a:cs typeface="Arial"/>
              </a:rPr>
              <a:t>NOL: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2,076m</a:t>
            </a:r>
            <a:endParaRPr sz="1000">
              <a:latin typeface="Arial"/>
              <a:cs typeface="Arial"/>
            </a:endParaRPr>
          </a:p>
        </p:txBody>
      </p:sp>
      <p:sp>
        <p:nvSpPr>
          <p:cNvPr id="56" name="object 56"/>
          <p:cNvSpPr txBox="1"/>
          <p:nvPr/>
        </p:nvSpPr>
        <p:spPr>
          <a:xfrm>
            <a:off x="1344616" y="1537684"/>
            <a:ext cx="595265" cy="2731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3985429" y="1621724"/>
            <a:ext cx="779256" cy="3886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4764685" y="1621724"/>
            <a:ext cx="589853" cy="3886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1939880" y="1716268"/>
            <a:ext cx="1461105" cy="294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3400986" y="1716268"/>
            <a:ext cx="584442" cy="294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473364" y="1810814"/>
            <a:ext cx="687260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1160624" y="1810814"/>
            <a:ext cx="779255" cy="1995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473363" y="2010409"/>
            <a:ext cx="4881175" cy="850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730779">
              <a:lnSpc>
                <a:spcPts val="888"/>
              </a:lnSpc>
              <a:spcBef>
                <a:spcPts val="44"/>
              </a:spcBef>
            </a:pPr>
            <a:r>
              <a:rPr sz="800" spc="-8" dirty="0">
                <a:latin typeface="Times New Roman"/>
                <a:cs typeface="Times New Roman"/>
              </a:rPr>
              <a:t>Revenue</a:t>
            </a:r>
            <a:r>
              <a:rPr sz="800" dirty="0">
                <a:latin typeface="Times New Roman"/>
                <a:cs typeface="Times New Roman"/>
              </a:rPr>
              <a:t>s             </a:t>
            </a:r>
            <a:r>
              <a:rPr sz="800" spc="15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$3,804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$5,326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$6,923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$8,308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$9,139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$10,053</a:t>
            </a:r>
            <a:endParaRPr sz="800">
              <a:latin typeface="Times New Roman"/>
              <a:cs typeface="Times New Roman"/>
            </a:endParaRPr>
          </a:p>
          <a:p>
            <a:pPr marL="1730779">
              <a:lnSpc>
                <a:spcPct val="95825"/>
              </a:lnSpc>
              <a:spcBef>
                <a:spcPts val="36"/>
              </a:spcBef>
            </a:pPr>
            <a:r>
              <a:rPr sz="800" spc="-26" dirty="0">
                <a:latin typeface="Times New Roman"/>
                <a:cs typeface="Times New Roman"/>
              </a:rPr>
              <a:t>EBITD</a:t>
            </a:r>
            <a:r>
              <a:rPr sz="800" dirty="0">
                <a:latin typeface="Times New Roman"/>
                <a:cs typeface="Times New Roman"/>
              </a:rPr>
              <a:t>A               </a:t>
            </a:r>
            <a:r>
              <a:rPr sz="800" spc="1" dirty="0">
                <a:latin typeface="Times New Roman"/>
                <a:cs typeface="Times New Roman"/>
              </a:rPr>
              <a:t> </a:t>
            </a:r>
            <a:r>
              <a:rPr sz="800" spc="-13" dirty="0">
                <a:latin typeface="Times New Roman"/>
                <a:cs typeface="Times New Roman"/>
              </a:rPr>
              <a:t>($95</a:t>
            </a:r>
            <a:r>
              <a:rPr sz="800" dirty="0">
                <a:latin typeface="Times New Roman"/>
                <a:cs typeface="Times New Roman"/>
              </a:rPr>
              <a:t>)     </a:t>
            </a:r>
            <a:r>
              <a:rPr sz="800" spc="11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</a:t>
            </a:r>
            <a:r>
              <a:rPr sz="800" spc="2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0        </a:t>
            </a:r>
            <a:r>
              <a:rPr sz="800" spc="17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$346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$831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$1,371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$1,809</a:t>
            </a:r>
            <a:endParaRPr sz="800">
              <a:latin typeface="Times New Roman"/>
              <a:cs typeface="Times New Roman"/>
            </a:endParaRPr>
          </a:p>
          <a:p>
            <a:pPr marL="1730779">
              <a:lnSpc>
                <a:spcPct val="95825"/>
              </a:lnSpc>
              <a:spcBef>
                <a:spcPts val="81"/>
              </a:spcBef>
            </a:pPr>
            <a:r>
              <a:rPr sz="800" spc="-35" dirty="0">
                <a:latin typeface="Times New Roman"/>
                <a:cs typeface="Times New Roman"/>
              </a:rPr>
              <a:t>EBI</a:t>
            </a:r>
            <a:r>
              <a:rPr sz="800" dirty="0">
                <a:latin typeface="Times New Roman"/>
                <a:cs typeface="Times New Roman"/>
              </a:rPr>
              <a:t>T                    </a:t>
            </a:r>
            <a:r>
              <a:rPr sz="800" spc="12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($1,675)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($1,738)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($1,565)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($1,272)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$320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$1,074</a:t>
            </a:r>
            <a:endParaRPr sz="800">
              <a:latin typeface="Times New Roman"/>
              <a:cs typeface="Times New Roman"/>
            </a:endParaRPr>
          </a:p>
          <a:p>
            <a:pPr marL="1730779">
              <a:lnSpc>
                <a:spcPct val="95825"/>
              </a:lnSpc>
              <a:spcBef>
                <a:spcPts val="81"/>
              </a:spcBef>
            </a:pPr>
            <a:r>
              <a:rPr sz="800" spc="-13" dirty="0">
                <a:latin typeface="Times New Roman"/>
                <a:cs typeface="Times New Roman"/>
              </a:rPr>
              <a:t>EBI</a:t>
            </a:r>
            <a:r>
              <a:rPr sz="800" dirty="0">
                <a:latin typeface="Times New Roman"/>
                <a:cs typeface="Times New Roman"/>
              </a:rPr>
              <a:t>T</a:t>
            </a:r>
            <a:r>
              <a:rPr sz="800" spc="53" dirty="0">
                <a:latin typeface="Times New Roman"/>
                <a:cs typeface="Times New Roman"/>
              </a:rPr>
              <a:t> </a:t>
            </a:r>
            <a:r>
              <a:rPr sz="800" spc="-13" dirty="0">
                <a:latin typeface="Times New Roman"/>
                <a:cs typeface="Times New Roman"/>
              </a:rPr>
              <a:t>(1-t</a:t>
            </a:r>
            <a:r>
              <a:rPr sz="800" dirty="0">
                <a:latin typeface="Times New Roman"/>
                <a:cs typeface="Times New Roman"/>
              </a:rPr>
              <a:t>)            </a:t>
            </a:r>
            <a:r>
              <a:rPr sz="800" spc="39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($1,675)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($1,738)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($1,565)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($1,272)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$320     </a:t>
            </a:r>
            <a:r>
              <a:rPr sz="800" spc="19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$1,074</a:t>
            </a:r>
            <a:endParaRPr sz="800">
              <a:latin typeface="Times New Roman"/>
              <a:cs typeface="Times New Roman"/>
            </a:endParaRPr>
          </a:p>
          <a:p>
            <a:pPr marL="1757274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+</a:t>
            </a:r>
            <a:r>
              <a:rPr sz="800" spc="2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Depreciation   </a:t>
            </a:r>
            <a:r>
              <a:rPr sz="800" spc="19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$1,580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$1,738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$1,911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$2,102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$1,051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$736</a:t>
            </a:r>
            <a:endParaRPr sz="800">
              <a:latin typeface="Times New Roman"/>
              <a:cs typeface="Times New Roman"/>
            </a:endParaRPr>
          </a:p>
          <a:p>
            <a:pPr marL="1757488">
              <a:lnSpc>
                <a:spcPct val="95825"/>
              </a:lnSpc>
              <a:spcBef>
                <a:spcPts val="81"/>
              </a:spcBef>
            </a:pPr>
            <a:r>
              <a:rPr sz="800" dirty="0">
                <a:latin typeface="Times New Roman"/>
                <a:cs typeface="Times New Roman"/>
              </a:rPr>
              <a:t>-</a:t>
            </a:r>
            <a:r>
              <a:rPr sz="800" spc="19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Cap</a:t>
            </a:r>
            <a:r>
              <a:rPr sz="800" spc="6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Ex             </a:t>
            </a:r>
            <a:r>
              <a:rPr sz="800" spc="6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$3,431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$1,716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$1,201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$1,261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$1,324  </a:t>
            </a:r>
            <a:r>
              <a:rPr sz="800" spc="196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$1,390</a:t>
            </a:r>
            <a:endParaRPr sz="800">
              <a:latin typeface="Times New Roman"/>
              <a:cs typeface="Times New Roman"/>
            </a:endParaRPr>
          </a:p>
          <a:p>
            <a:pPr marL="1757488">
              <a:lnSpc>
                <a:spcPts val="794"/>
              </a:lnSpc>
              <a:spcBef>
                <a:spcPts val="120"/>
              </a:spcBef>
            </a:pPr>
            <a:r>
              <a:rPr sz="1200" baseline="-9662" dirty="0">
                <a:latin typeface="Times New Roman"/>
                <a:cs typeface="Times New Roman"/>
              </a:rPr>
              <a:t>-</a:t>
            </a:r>
            <a:r>
              <a:rPr sz="1200" spc="19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Chg</a:t>
            </a:r>
            <a:r>
              <a:rPr sz="1200" spc="62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WC           </a:t>
            </a:r>
            <a:r>
              <a:rPr sz="1200" spc="15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</a:t>
            </a:r>
            <a:r>
              <a:rPr sz="1200" spc="24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0        </a:t>
            </a:r>
            <a:r>
              <a:rPr sz="1200" spc="178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$46       </a:t>
            </a:r>
            <a:r>
              <a:rPr sz="1200" spc="200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$48       </a:t>
            </a:r>
            <a:r>
              <a:rPr sz="1200" spc="200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$42       </a:t>
            </a:r>
            <a:r>
              <a:rPr sz="1200" spc="200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$25       </a:t>
            </a:r>
            <a:r>
              <a:rPr sz="1200" spc="200" baseline="-9662" dirty="0">
                <a:latin typeface="Times New Roman"/>
                <a:cs typeface="Times New Roman"/>
              </a:rPr>
              <a:t> </a:t>
            </a:r>
            <a:r>
              <a:rPr sz="1200" baseline="-9662" dirty="0">
                <a:latin typeface="Times New Roman"/>
                <a:cs typeface="Times New Roman"/>
              </a:rPr>
              <a:t>$27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73364" y="2861314"/>
            <a:ext cx="1685269" cy="11292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34314">
              <a:lnSpc>
                <a:spcPts val="924"/>
              </a:lnSpc>
              <a:spcBef>
                <a:spcPts val="46"/>
              </a:spcBef>
            </a:pPr>
            <a:r>
              <a:rPr sz="1500" baseline="2635" dirty="0">
                <a:latin typeface="Arial"/>
                <a:cs typeface="Arial"/>
              </a:rPr>
              <a:t>Value</a:t>
            </a:r>
            <a:r>
              <a:rPr sz="1500" spc="55" baseline="2635" dirty="0">
                <a:latin typeface="Arial"/>
                <a:cs typeface="Arial"/>
              </a:rPr>
              <a:t> </a:t>
            </a:r>
            <a:r>
              <a:rPr sz="1500" baseline="2635" dirty="0">
                <a:latin typeface="Arial"/>
                <a:cs typeface="Arial"/>
              </a:rPr>
              <a:t>of</a:t>
            </a:r>
            <a:r>
              <a:rPr sz="1500" spc="25" baseline="2635" dirty="0">
                <a:latin typeface="Arial"/>
                <a:cs typeface="Arial"/>
              </a:rPr>
              <a:t> </a:t>
            </a:r>
            <a:r>
              <a:rPr sz="1500" baseline="2635" dirty="0">
                <a:latin typeface="Arial"/>
                <a:cs typeface="Arial"/>
              </a:rPr>
              <a:t>Op</a:t>
            </a:r>
            <a:r>
              <a:rPr sz="1500" spc="35" baseline="2635" dirty="0">
                <a:latin typeface="Arial"/>
                <a:cs typeface="Arial"/>
              </a:rPr>
              <a:t> </a:t>
            </a:r>
            <a:r>
              <a:rPr sz="1500" baseline="2635" dirty="0">
                <a:latin typeface="Arial"/>
                <a:cs typeface="Arial"/>
              </a:rPr>
              <a:t>Assets</a:t>
            </a:r>
            <a:r>
              <a:rPr sz="1500" spc="67" baseline="2635" dirty="0">
                <a:latin typeface="Arial"/>
                <a:cs typeface="Arial"/>
              </a:rPr>
              <a:t> </a:t>
            </a:r>
            <a:r>
              <a:rPr sz="1500" baseline="2635" dirty="0">
                <a:latin typeface="Arial"/>
                <a:cs typeface="Arial"/>
              </a:rPr>
              <a:t>$ </a:t>
            </a:r>
            <a:r>
              <a:rPr sz="1500" spc="24" baseline="2635" dirty="0">
                <a:latin typeface="Arial"/>
                <a:cs typeface="Arial"/>
              </a:rPr>
              <a:t> </a:t>
            </a:r>
            <a:r>
              <a:rPr sz="1500" baseline="2635" dirty="0">
                <a:latin typeface="Arial"/>
                <a:cs typeface="Arial"/>
              </a:rPr>
              <a:t>5,530</a:t>
            </a:r>
            <a:endParaRPr sz="1000">
              <a:latin typeface="Arial"/>
              <a:cs typeface="Arial"/>
            </a:endParaRPr>
          </a:p>
          <a:p>
            <a:pPr marR="15722">
              <a:lnSpc>
                <a:spcPts val="1010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+</a:t>
            </a:r>
            <a:r>
              <a:rPr sz="1000" spc="2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Cash</a:t>
            </a:r>
            <a:r>
              <a:rPr sz="1000" spc="5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&amp;</a:t>
            </a:r>
            <a:r>
              <a:rPr sz="1000" spc="2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Non-op    </a:t>
            </a:r>
            <a:r>
              <a:rPr sz="1000" spc="1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</a:t>
            </a:r>
            <a:r>
              <a:rPr sz="1000" spc="2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2,260</a:t>
            </a:r>
            <a:endParaRPr sz="1000">
              <a:latin typeface="Arial"/>
              <a:cs typeface="Arial"/>
            </a:endParaRPr>
          </a:p>
          <a:p>
            <a:pPr marR="10915"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=</a:t>
            </a:r>
            <a:r>
              <a:rPr sz="1000" spc="-24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Valu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14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o</a:t>
            </a:r>
            <a:r>
              <a:rPr sz="1000" dirty="0">
                <a:latin typeface="Arial"/>
                <a:cs typeface="Arial"/>
              </a:rPr>
              <a:t>f</a:t>
            </a:r>
            <a:r>
              <a:rPr sz="1000" spc="-19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Fir</a:t>
            </a:r>
            <a:r>
              <a:rPr sz="1000" dirty="0">
                <a:latin typeface="Arial"/>
                <a:cs typeface="Arial"/>
              </a:rPr>
              <a:t>m        </a:t>
            </a:r>
            <a:r>
              <a:rPr sz="1000" spc="10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</a:t>
            </a:r>
            <a:r>
              <a:rPr sz="1000" spc="2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7,790</a:t>
            </a:r>
            <a:endParaRPr sz="1000">
              <a:latin typeface="Arial"/>
              <a:cs typeface="Arial"/>
            </a:endParaRPr>
          </a:p>
          <a:p>
            <a:pPr marR="15722"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1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Value</a:t>
            </a:r>
            <a:r>
              <a:rPr sz="1000" spc="5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of</a:t>
            </a:r>
            <a:r>
              <a:rPr sz="1000" spc="2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Debt       </a:t>
            </a:r>
            <a:r>
              <a:rPr sz="1000" spc="20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</a:t>
            </a:r>
            <a:r>
              <a:rPr sz="1000" spc="2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4,923</a:t>
            </a:r>
            <a:endParaRPr sz="1000">
              <a:latin typeface="Arial"/>
              <a:cs typeface="Arial"/>
            </a:endParaRPr>
          </a:p>
          <a:p>
            <a:pPr marR="34314"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=</a:t>
            </a:r>
            <a:r>
              <a:rPr sz="1000" spc="-2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Valu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37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o</a:t>
            </a:r>
            <a:r>
              <a:rPr sz="1000" dirty="0">
                <a:latin typeface="Arial"/>
                <a:cs typeface="Arial"/>
              </a:rPr>
              <a:t>f</a:t>
            </a:r>
            <a:r>
              <a:rPr sz="1000" spc="3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Equit</a:t>
            </a:r>
            <a:r>
              <a:rPr sz="1000" dirty="0">
                <a:latin typeface="Arial"/>
                <a:cs typeface="Arial"/>
              </a:rPr>
              <a:t>y     </a:t>
            </a:r>
            <a:r>
              <a:rPr sz="1000" spc="1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</a:t>
            </a:r>
            <a:r>
              <a:rPr sz="1000" spc="2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2867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10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1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Equity</a:t>
            </a:r>
            <a:r>
              <a:rPr sz="1000" spc="59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Options      </a:t>
            </a:r>
            <a:r>
              <a:rPr sz="1000" spc="9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     </a:t>
            </a:r>
            <a:r>
              <a:rPr sz="1000" spc="212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14</a:t>
            </a:r>
            <a:endParaRPr sz="1000">
              <a:latin typeface="Arial"/>
              <a:cs typeface="Arial"/>
            </a:endParaRPr>
          </a:p>
          <a:p>
            <a:pPr marR="34314">
              <a:lnSpc>
                <a:spcPts val="1010"/>
              </a:lnSpc>
            </a:pPr>
            <a:r>
              <a:rPr sz="1000" spc="-17" dirty="0">
                <a:latin typeface="Arial"/>
                <a:cs typeface="Arial"/>
              </a:rPr>
              <a:t>Valu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23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pe</a:t>
            </a:r>
            <a:r>
              <a:rPr sz="1000" dirty="0">
                <a:latin typeface="Arial"/>
                <a:cs typeface="Arial"/>
              </a:rPr>
              <a:t>r</a:t>
            </a:r>
            <a:r>
              <a:rPr sz="1000" spc="1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shar</a:t>
            </a:r>
            <a:r>
              <a:rPr sz="1000" dirty="0">
                <a:latin typeface="Arial"/>
                <a:cs typeface="Arial"/>
              </a:rPr>
              <a:t>e       </a:t>
            </a:r>
            <a:r>
              <a:rPr sz="1000" spc="48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$  </a:t>
            </a:r>
            <a:r>
              <a:rPr sz="1000" spc="33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3.22</a:t>
            </a:r>
            <a:endParaRPr sz="1000">
              <a:latin typeface="Arial"/>
              <a:cs typeface="Arial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2123872" y="2861314"/>
            <a:ext cx="3230666" cy="1838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496">
              <a:lnSpc>
                <a:spcPct val="95825"/>
              </a:lnSpc>
              <a:spcBef>
                <a:spcPts val="211"/>
              </a:spcBef>
            </a:pPr>
            <a:r>
              <a:rPr sz="800" dirty="0">
                <a:latin typeface="Times New Roman"/>
                <a:cs typeface="Times New Roman"/>
              </a:rPr>
              <a:t>FCFF                   </a:t>
            </a:r>
            <a:r>
              <a:rPr sz="800" spc="128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($3,526)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($1,761)</a:t>
            </a:r>
            <a:r>
              <a:rPr sz="800" spc="74" dirty="0">
                <a:latin typeface="Times New Roman"/>
                <a:cs typeface="Times New Roman"/>
              </a:rPr>
              <a:t> </a:t>
            </a:r>
            <a:r>
              <a:rPr sz="800" spc="-8" dirty="0">
                <a:latin typeface="Times New Roman"/>
                <a:cs typeface="Times New Roman"/>
              </a:rPr>
              <a:t>($903</a:t>
            </a:r>
            <a:r>
              <a:rPr sz="800" dirty="0">
                <a:latin typeface="Times New Roman"/>
                <a:cs typeface="Times New Roman"/>
              </a:rPr>
              <a:t>)   </a:t>
            </a:r>
            <a:r>
              <a:rPr sz="800" spc="117" dirty="0">
                <a:latin typeface="Times New Roman"/>
                <a:cs typeface="Times New Roman"/>
              </a:rPr>
              <a:t> </a:t>
            </a:r>
            <a:r>
              <a:rPr sz="800" spc="-8" dirty="0">
                <a:latin typeface="Times New Roman"/>
                <a:cs typeface="Times New Roman"/>
              </a:rPr>
              <a:t>($472</a:t>
            </a:r>
            <a:r>
              <a:rPr sz="800" dirty="0">
                <a:latin typeface="Times New Roman"/>
                <a:cs typeface="Times New Roman"/>
              </a:rPr>
              <a:t>)   </a:t>
            </a:r>
            <a:r>
              <a:rPr sz="800" spc="11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$22 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$392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2123872" y="3045152"/>
            <a:ext cx="984894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5" name="object 45"/>
          <p:cNvSpPr txBox="1"/>
          <p:nvPr/>
        </p:nvSpPr>
        <p:spPr>
          <a:xfrm>
            <a:off x="3108766" y="3045152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4" name="object 44"/>
          <p:cNvSpPr txBox="1"/>
          <p:nvPr/>
        </p:nvSpPr>
        <p:spPr>
          <a:xfrm>
            <a:off x="3498394" y="3045152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3" name="object 43"/>
          <p:cNvSpPr txBox="1"/>
          <p:nvPr/>
        </p:nvSpPr>
        <p:spPr>
          <a:xfrm>
            <a:off x="3888022" y="3045152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2" name="object 42"/>
          <p:cNvSpPr txBox="1"/>
          <p:nvPr/>
        </p:nvSpPr>
        <p:spPr>
          <a:xfrm>
            <a:off x="4277651" y="3045152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1" name="object 41"/>
          <p:cNvSpPr txBox="1"/>
          <p:nvPr/>
        </p:nvSpPr>
        <p:spPr>
          <a:xfrm>
            <a:off x="4667278" y="3045152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40" name="object 40"/>
          <p:cNvSpPr txBox="1"/>
          <p:nvPr/>
        </p:nvSpPr>
        <p:spPr>
          <a:xfrm>
            <a:off x="5056907" y="3045152"/>
            <a:ext cx="297632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9" name="object 39"/>
          <p:cNvSpPr txBox="1"/>
          <p:nvPr/>
        </p:nvSpPr>
        <p:spPr>
          <a:xfrm>
            <a:off x="5354539" y="3045152"/>
            <a:ext cx="91995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5446535" y="3045152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7" name="object 37"/>
          <p:cNvSpPr txBox="1"/>
          <p:nvPr/>
        </p:nvSpPr>
        <p:spPr>
          <a:xfrm>
            <a:off x="5836163" y="3045152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6" name="object 36"/>
          <p:cNvSpPr txBox="1"/>
          <p:nvPr/>
        </p:nvSpPr>
        <p:spPr>
          <a:xfrm>
            <a:off x="6225791" y="3045152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5" name="object 35"/>
          <p:cNvSpPr txBox="1"/>
          <p:nvPr/>
        </p:nvSpPr>
        <p:spPr>
          <a:xfrm>
            <a:off x="6615419" y="3045152"/>
            <a:ext cx="275986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4" name="object 34"/>
          <p:cNvSpPr txBox="1"/>
          <p:nvPr/>
        </p:nvSpPr>
        <p:spPr>
          <a:xfrm>
            <a:off x="2123872" y="3144949"/>
            <a:ext cx="984894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3" name="object 33"/>
          <p:cNvSpPr txBox="1"/>
          <p:nvPr/>
        </p:nvSpPr>
        <p:spPr>
          <a:xfrm>
            <a:off x="3108766" y="3144949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2" name="object 32"/>
          <p:cNvSpPr txBox="1"/>
          <p:nvPr/>
        </p:nvSpPr>
        <p:spPr>
          <a:xfrm>
            <a:off x="3498394" y="3144949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1" name="object 31"/>
          <p:cNvSpPr txBox="1"/>
          <p:nvPr/>
        </p:nvSpPr>
        <p:spPr>
          <a:xfrm>
            <a:off x="3888022" y="3144949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30" name="object 30"/>
          <p:cNvSpPr txBox="1"/>
          <p:nvPr/>
        </p:nvSpPr>
        <p:spPr>
          <a:xfrm>
            <a:off x="4277651" y="3144949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9" name="object 29"/>
          <p:cNvSpPr txBox="1"/>
          <p:nvPr/>
        </p:nvSpPr>
        <p:spPr>
          <a:xfrm>
            <a:off x="4667278" y="3144949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8" name="object 28"/>
          <p:cNvSpPr txBox="1"/>
          <p:nvPr/>
        </p:nvSpPr>
        <p:spPr>
          <a:xfrm>
            <a:off x="5056907" y="3144949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7" name="object 27"/>
          <p:cNvSpPr txBox="1"/>
          <p:nvPr/>
        </p:nvSpPr>
        <p:spPr>
          <a:xfrm>
            <a:off x="5446535" y="3144949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5836163" y="3144949"/>
            <a:ext cx="389628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6225791" y="3144949"/>
            <a:ext cx="389627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4" name="object 24"/>
          <p:cNvSpPr txBox="1"/>
          <p:nvPr/>
        </p:nvSpPr>
        <p:spPr>
          <a:xfrm>
            <a:off x="6615419" y="3144949"/>
            <a:ext cx="275986" cy="9979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6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2123872" y="3244747"/>
            <a:ext cx="4767534" cy="5777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01496">
              <a:lnSpc>
                <a:spcPts val="847"/>
              </a:lnSpc>
              <a:spcBef>
                <a:spcPts val="42"/>
              </a:spcBef>
            </a:pPr>
            <a:r>
              <a:rPr sz="800" spc="-35" dirty="0">
                <a:latin typeface="Times New Roman"/>
                <a:cs typeface="Times New Roman"/>
              </a:rPr>
              <a:t>Bet</a:t>
            </a:r>
            <a:r>
              <a:rPr sz="800" dirty="0">
                <a:latin typeface="Times New Roman"/>
                <a:cs typeface="Times New Roman"/>
              </a:rPr>
              <a:t>a                      </a:t>
            </a:r>
            <a:r>
              <a:rPr sz="800" spc="4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3.00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3.00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3.00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3.00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3.00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2.60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2.20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1.80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1.40      </a:t>
            </a:r>
            <a:r>
              <a:rPr sz="800" spc="20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1.00</a:t>
            </a:r>
            <a:endParaRPr sz="800">
              <a:latin typeface="Times New Roman"/>
              <a:cs typeface="Times New Roman"/>
            </a:endParaRPr>
          </a:p>
          <a:p>
            <a:pPr marL="101496" marR="25318">
              <a:lnSpc>
                <a:spcPts val="928"/>
              </a:lnSpc>
              <a:spcBef>
                <a:spcPts val="1047"/>
              </a:spcBef>
            </a:pPr>
            <a:r>
              <a:rPr sz="800" dirty="0">
                <a:latin typeface="Times New Roman"/>
                <a:cs typeface="Times New Roman"/>
              </a:rPr>
              <a:t>Cost</a:t>
            </a:r>
            <a:r>
              <a:rPr sz="800" spc="67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of</a:t>
            </a:r>
            <a:r>
              <a:rPr sz="800" spc="35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Debt        </a:t>
            </a:r>
            <a:r>
              <a:rPr sz="800" spc="4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12.80%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11.84%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10.88%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9.92%   </a:t>
            </a:r>
            <a:r>
              <a:rPr sz="800" spc="13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8.96%   </a:t>
            </a:r>
            <a:r>
              <a:rPr sz="800" spc="132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6.76% Debt</a:t>
            </a:r>
            <a:r>
              <a:rPr sz="800" spc="71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Ratio           </a:t>
            </a:r>
            <a:r>
              <a:rPr sz="800" spc="33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74.91%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74.91%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74.91%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74.91%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74.91%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67.93%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60.95%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53.96%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46.98% </a:t>
            </a:r>
            <a:r>
              <a:rPr sz="800" spc="130" dirty="0">
                <a:latin typeface="Times New Roman"/>
                <a:cs typeface="Times New Roman"/>
              </a:rPr>
              <a:t> </a:t>
            </a:r>
            <a:r>
              <a:rPr sz="800" dirty="0">
                <a:latin typeface="Times New Roman"/>
                <a:cs typeface="Times New Roman"/>
              </a:rPr>
              <a:t>40.00%</a:t>
            </a:r>
            <a:endParaRPr sz="800">
              <a:latin typeface="Times New Roman"/>
              <a:cs typeface="Times New Roman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2123872" y="3822522"/>
            <a:ext cx="2251185" cy="787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"/>
              </a:spcBef>
            </a:pPr>
            <a:endParaRPr sz="600"/>
          </a:p>
        </p:txBody>
      </p:sp>
      <p:sp>
        <p:nvSpPr>
          <p:cNvPr id="21" name="object 21"/>
          <p:cNvSpPr txBox="1"/>
          <p:nvPr/>
        </p:nvSpPr>
        <p:spPr>
          <a:xfrm>
            <a:off x="4375058" y="3822522"/>
            <a:ext cx="2516348" cy="787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"/>
              </a:spcBef>
            </a:pPr>
            <a:endParaRPr sz="600"/>
          </a:p>
        </p:txBody>
      </p:sp>
      <p:sp>
        <p:nvSpPr>
          <p:cNvPr id="20" name="object 20"/>
          <p:cNvSpPr txBox="1"/>
          <p:nvPr/>
        </p:nvSpPr>
        <p:spPr>
          <a:xfrm>
            <a:off x="2123872" y="3901310"/>
            <a:ext cx="303044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19" name="object 19"/>
          <p:cNvSpPr txBox="1"/>
          <p:nvPr/>
        </p:nvSpPr>
        <p:spPr>
          <a:xfrm>
            <a:off x="2426916" y="3901310"/>
            <a:ext cx="1948141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18" name="object 18"/>
          <p:cNvSpPr txBox="1"/>
          <p:nvPr/>
        </p:nvSpPr>
        <p:spPr>
          <a:xfrm>
            <a:off x="4375057" y="3901310"/>
            <a:ext cx="2435176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17" name="object 17"/>
          <p:cNvSpPr txBox="1"/>
          <p:nvPr/>
        </p:nvSpPr>
        <p:spPr>
          <a:xfrm>
            <a:off x="6810234" y="3901310"/>
            <a:ext cx="81172" cy="892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41"/>
              </a:spcBef>
            </a:pPr>
            <a:endParaRPr sz="700"/>
          </a:p>
        </p:txBody>
      </p:sp>
      <p:sp>
        <p:nvSpPr>
          <p:cNvPr id="16" name="object 16"/>
          <p:cNvSpPr txBox="1"/>
          <p:nvPr/>
        </p:nvSpPr>
        <p:spPr>
          <a:xfrm>
            <a:off x="473364" y="3990602"/>
            <a:ext cx="1271703" cy="3729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1745067" y="3990602"/>
            <a:ext cx="1158061" cy="3729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83"/>
              </a:lnSpc>
              <a:spcBef>
                <a:spcPts val="4"/>
              </a:spcBef>
            </a:pPr>
            <a:endParaRPr sz="600"/>
          </a:p>
          <a:p>
            <a:pPr marL="90812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Cost</a:t>
            </a:r>
            <a:r>
              <a:rPr sz="1000" b="1" spc="52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of</a:t>
            </a:r>
            <a:r>
              <a:rPr sz="1000" b="1" spc="27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Equity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50"/>
              </a:spcBef>
            </a:pPr>
            <a:r>
              <a:rPr sz="1000" b="1" dirty="0">
                <a:latin typeface="Arial"/>
                <a:cs typeface="Arial"/>
              </a:rPr>
              <a:t>16.80%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903129" y="3990602"/>
            <a:ext cx="692672" cy="3729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3595801" y="3990602"/>
            <a:ext cx="1547689" cy="56201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83"/>
              </a:lnSpc>
              <a:spcBef>
                <a:spcPts val="4"/>
              </a:spcBef>
            </a:pPr>
            <a:endParaRPr sz="600"/>
          </a:p>
          <a:p>
            <a:pPr marL="90812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Cost</a:t>
            </a:r>
            <a:r>
              <a:rPr sz="1000" b="1" spc="52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of</a:t>
            </a:r>
            <a:r>
              <a:rPr sz="1000" b="1" spc="27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Debt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  <a:spcBef>
                <a:spcPts val="50"/>
              </a:spcBef>
            </a:pPr>
            <a:r>
              <a:rPr sz="1000" dirty="0">
                <a:latin typeface="Arial"/>
                <a:cs typeface="Arial"/>
              </a:rPr>
              <a:t>4.8%+8.0%=12.8%</a:t>
            </a:r>
            <a:endParaRPr sz="1000">
              <a:latin typeface="Arial"/>
              <a:cs typeface="Arial"/>
            </a:endParaRPr>
          </a:p>
          <a:p>
            <a:pPr marL="90812">
              <a:lnSpc>
                <a:spcPts val="1010"/>
              </a:lnSpc>
            </a:pPr>
            <a:r>
              <a:rPr sz="1000" spc="-8" dirty="0">
                <a:latin typeface="Arial"/>
                <a:cs typeface="Arial"/>
              </a:rPr>
              <a:t>Ta</a:t>
            </a:r>
            <a:r>
              <a:rPr sz="1000" dirty="0">
                <a:latin typeface="Arial"/>
                <a:cs typeface="Arial"/>
              </a:rPr>
              <a:t>x</a:t>
            </a:r>
            <a:r>
              <a:rPr sz="1000" spc="23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rat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2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0</a:t>
            </a:r>
            <a:r>
              <a:rPr sz="1000" dirty="0">
                <a:latin typeface="Arial"/>
                <a:cs typeface="Arial"/>
              </a:rPr>
              <a:t>%</a:t>
            </a:r>
            <a:r>
              <a:rPr sz="1000" spc="19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-</a:t>
            </a:r>
            <a:r>
              <a:rPr sz="1000" dirty="0">
                <a:latin typeface="Arial"/>
                <a:cs typeface="Arial"/>
              </a:rPr>
              <a:t>&gt;</a:t>
            </a:r>
            <a:r>
              <a:rPr sz="1000" spc="9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35%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143491" y="3990602"/>
            <a:ext cx="497857" cy="467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5641348" y="3990602"/>
            <a:ext cx="1547689" cy="467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83"/>
              </a:lnSpc>
              <a:spcBef>
                <a:spcPts val="4"/>
              </a:spcBef>
            </a:pPr>
            <a:endParaRPr sz="600"/>
          </a:p>
          <a:p>
            <a:pPr marL="90812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Weights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189039" y="3990602"/>
            <a:ext cx="1481597" cy="467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473363" y="4363529"/>
            <a:ext cx="1563924" cy="29413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2037287" y="4363529"/>
            <a:ext cx="1558513" cy="1890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5143490" y="4458075"/>
            <a:ext cx="3527145" cy="945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9"/>
              </a:spcBef>
            </a:pPr>
            <a:endParaRPr sz="700"/>
          </a:p>
        </p:txBody>
      </p:sp>
      <p:sp>
        <p:nvSpPr>
          <p:cNvPr id="6" name="object 6"/>
          <p:cNvSpPr txBox="1"/>
          <p:nvPr/>
        </p:nvSpPr>
        <p:spPr>
          <a:xfrm>
            <a:off x="2037288" y="4552619"/>
            <a:ext cx="6633348" cy="1050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" name="object 5"/>
          <p:cNvSpPr txBox="1"/>
          <p:nvPr/>
        </p:nvSpPr>
        <p:spPr>
          <a:xfrm>
            <a:off x="473364" y="4657670"/>
            <a:ext cx="200225" cy="14129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73590" y="4657670"/>
            <a:ext cx="6125821" cy="14129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7"/>
              </a:spcBef>
            </a:pPr>
            <a:endParaRPr sz="500"/>
          </a:p>
          <a:p>
            <a:pPr marL="186966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Riskfree</a:t>
            </a:r>
            <a:r>
              <a:rPr sz="1000" b="1" spc="82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Rate</a:t>
            </a:r>
            <a:r>
              <a:rPr sz="1000" dirty="0">
                <a:latin typeface="Arial"/>
                <a:cs typeface="Arial"/>
              </a:rPr>
              <a:t>:</a:t>
            </a:r>
            <a:endParaRPr sz="1000">
              <a:latin typeface="Arial"/>
              <a:cs typeface="Arial"/>
            </a:endParaRPr>
          </a:p>
          <a:p>
            <a:pPr marL="186966">
              <a:lnSpc>
                <a:spcPts val="1395"/>
              </a:lnSpc>
              <a:spcBef>
                <a:spcPts val="69"/>
              </a:spcBef>
            </a:pPr>
            <a:r>
              <a:rPr sz="1500" spc="-8" baseline="18446" dirty="0">
                <a:latin typeface="Arial"/>
                <a:cs typeface="Arial"/>
              </a:rPr>
              <a:t>T</a:t>
            </a:r>
            <a:r>
              <a:rPr sz="1500" baseline="18446" dirty="0">
                <a:latin typeface="Arial"/>
                <a:cs typeface="Arial"/>
              </a:rPr>
              <a:t>.</a:t>
            </a:r>
            <a:r>
              <a:rPr sz="1500" spc="4" baseline="18446" dirty="0">
                <a:latin typeface="Arial"/>
                <a:cs typeface="Arial"/>
              </a:rPr>
              <a:t> </a:t>
            </a:r>
            <a:r>
              <a:rPr sz="1500" spc="-8" baseline="18446" dirty="0">
                <a:latin typeface="Arial"/>
                <a:cs typeface="Arial"/>
              </a:rPr>
              <a:t>Bon</a:t>
            </a:r>
            <a:r>
              <a:rPr sz="1500" baseline="18446" dirty="0">
                <a:latin typeface="Arial"/>
                <a:cs typeface="Arial"/>
              </a:rPr>
              <a:t>d</a:t>
            </a:r>
            <a:r>
              <a:rPr sz="1500" spc="32" baseline="18446" dirty="0">
                <a:latin typeface="Arial"/>
                <a:cs typeface="Arial"/>
              </a:rPr>
              <a:t> </a:t>
            </a:r>
            <a:r>
              <a:rPr sz="1500" spc="-8" baseline="18446" dirty="0">
                <a:latin typeface="Arial"/>
                <a:cs typeface="Arial"/>
              </a:rPr>
              <a:t>rat</a:t>
            </a:r>
            <a:r>
              <a:rPr sz="1500" baseline="18446" dirty="0">
                <a:latin typeface="Arial"/>
                <a:cs typeface="Arial"/>
              </a:rPr>
              <a:t>e</a:t>
            </a:r>
            <a:r>
              <a:rPr sz="1500" spc="20" baseline="18446" dirty="0">
                <a:latin typeface="Arial"/>
                <a:cs typeface="Arial"/>
              </a:rPr>
              <a:t> </a:t>
            </a:r>
            <a:r>
              <a:rPr sz="1500" baseline="18446" dirty="0">
                <a:latin typeface="Arial"/>
                <a:cs typeface="Arial"/>
              </a:rPr>
              <a:t>=</a:t>
            </a:r>
            <a:r>
              <a:rPr sz="1500" spc="-2" baseline="18446" dirty="0">
                <a:latin typeface="Arial"/>
                <a:cs typeface="Arial"/>
              </a:rPr>
              <a:t> </a:t>
            </a:r>
            <a:r>
              <a:rPr sz="1500" spc="-8" baseline="18446" dirty="0">
                <a:latin typeface="Arial"/>
                <a:cs typeface="Arial"/>
              </a:rPr>
              <a:t>4.8</a:t>
            </a:r>
            <a:r>
              <a:rPr sz="1500" baseline="18446" dirty="0">
                <a:latin typeface="Arial"/>
                <a:cs typeface="Arial"/>
              </a:rPr>
              <a:t>%                                                                     </a:t>
            </a:r>
            <a:r>
              <a:rPr sz="1500" spc="85" baseline="18446" dirty="0">
                <a:latin typeface="Arial"/>
                <a:cs typeface="Arial"/>
              </a:rPr>
              <a:t> </a:t>
            </a:r>
            <a:r>
              <a:rPr sz="1500" b="1" baseline="-10541" dirty="0">
                <a:latin typeface="Arial"/>
                <a:cs typeface="Arial"/>
              </a:rPr>
              <a:t>Risk</a:t>
            </a:r>
            <a:r>
              <a:rPr sz="1500" b="1" spc="50" baseline="-10541" dirty="0">
                <a:latin typeface="Arial"/>
                <a:cs typeface="Arial"/>
              </a:rPr>
              <a:t> </a:t>
            </a:r>
            <a:r>
              <a:rPr sz="1500" b="1" baseline="-10541" dirty="0">
                <a:latin typeface="Arial"/>
                <a:cs typeface="Arial"/>
              </a:rPr>
              <a:t>Premium</a:t>
            </a:r>
            <a:endParaRPr sz="1000">
              <a:latin typeface="Arial"/>
              <a:cs typeface="Arial"/>
            </a:endParaRPr>
          </a:p>
          <a:p>
            <a:pPr marL="2013900">
              <a:lnSpc>
                <a:spcPts val="897"/>
              </a:lnSpc>
            </a:pPr>
            <a:r>
              <a:rPr sz="1500" b="1" baseline="2635" dirty="0">
                <a:latin typeface="Arial"/>
                <a:cs typeface="Arial"/>
              </a:rPr>
              <a:t>Beta                                        </a:t>
            </a:r>
            <a:r>
              <a:rPr sz="1500" b="1" spc="271" baseline="2635" dirty="0">
                <a:latin typeface="Arial"/>
                <a:cs typeface="Arial"/>
              </a:rPr>
              <a:t> </a:t>
            </a:r>
            <a:r>
              <a:rPr sz="1500" baseline="-13176" dirty="0">
                <a:latin typeface="Arial"/>
                <a:cs typeface="Arial"/>
              </a:rPr>
              <a:t>4%</a:t>
            </a:r>
            <a:endParaRPr sz="1000">
              <a:latin typeface="Arial"/>
              <a:cs typeface="Arial"/>
            </a:endParaRPr>
          </a:p>
          <a:p>
            <a:pPr marL="1725437">
              <a:lnSpc>
                <a:spcPts val="1274"/>
              </a:lnSpc>
              <a:spcBef>
                <a:spcPts val="18"/>
              </a:spcBef>
            </a:pPr>
            <a:r>
              <a:rPr sz="2200" baseline="3513" dirty="0">
                <a:latin typeface="Arial"/>
                <a:cs typeface="Arial"/>
              </a:rPr>
              <a:t>+  </a:t>
            </a:r>
            <a:r>
              <a:rPr sz="2200" spc="174" baseline="3513" dirty="0">
                <a:latin typeface="Arial"/>
                <a:cs typeface="Arial"/>
              </a:rPr>
              <a:t> </a:t>
            </a:r>
            <a:r>
              <a:rPr sz="1500" baseline="13176" dirty="0">
                <a:latin typeface="Arial"/>
                <a:cs typeface="Arial"/>
              </a:rPr>
              <a:t>3.00&gt;  </a:t>
            </a:r>
            <a:r>
              <a:rPr sz="1500" spc="72" baseline="13176" dirty="0">
                <a:latin typeface="Arial"/>
                <a:cs typeface="Arial"/>
              </a:rPr>
              <a:t> </a:t>
            </a:r>
            <a:r>
              <a:rPr sz="1500" baseline="13176" dirty="0">
                <a:latin typeface="Arial"/>
                <a:cs typeface="Arial"/>
              </a:rPr>
              <a:t>1.10                     </a:t>
            </a:r>
            <a:r>
              <a:rPr sz="1500" spc="20" baseline="13176" dirty="0">
                <a:latin typeface="Arial"/>
                <a:cs typeface="Arial"/>
              </a:rPr>
              <a:t> </a:t>
            </a:r>
            <a:r>
              <a:rPr sz="1500" b="1" baseline="28987" dirty="0">
                <a:latin typeface="Arial"/>
                <a:cs typeface="Arial"/>
              </a:rPr>
              <a:t>X</a:t>
            </a:r>
            <a:endParaRPr sz="1000">
              <a:latin typeface="Arial"/>
              <a:cs typeface="Arial"/>
            </a:endParaRPr>
          </a:p>
          <a:p>
            <a:pPr marL="1821591">
              <a:lnSpc>
                <a:spcPct val="95825"/>
              </a:lnSpc>
              <a:spcBef>
                <a:spcPts val="2807"/>
              </a:spcBef>
            </a:pPr>
            <a:r>
              <a:rPr sz="1000" spc="-31" dirty="0">
                <a:latin typeface="Arial"/>
                <a:cs typeface="Arial"/>
              </a:rPr>
              <a:t>Internet</a:t>
            </a:r>
            <a:r>
              <a:rPr sz="1000" dirty="0">
                <a:latin typeface="Arial"/>
                <a:cs typeface="Arial"/>
              </a:rPr>
              <a:t>/      </a:t>
            </a:r>
            <a:r>
              <a:rPr sz="1000" spc="9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Operatin</a:t>
            </a:r>
            <a:r>
              <a:rPr sz="1000" dirty="0">
                <a:latin typeface="Arial"/>
                <a:cs typeface="Arial"/>
              </a:rPr>
              <a:t>g        </a:t>
            </a:r>
            <a:r>
              <a:rPr sz="1000" spc="82" dirty="0">
                <a:latin typeface="Arial"/>
                <a:cs typeface="Arial"/>
              </a:rPr>
              <a:t> </a:t>
            </a:r>
            <a:r>
              <a:rPr sz="1000" spc="-26" dirty="0">
                <a:latin typeface="Arial"/>
                <a:cs typeface="Arial"/>
              </a:rPr>
              <a:t>Curren</a:t>
            </a:r>
            <a:r>
              <a:rPr sz="1000" dirty="0">
                <a:latin typeface="Arial"/>
                <a:cs typeface="Arial"/>
              </a:rPr>
              <a:t>t            </a:t>
            </a:r>
            <a:r>
              <a:rPr sz="1000" spc="128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Base</a:t>
            </a:r>
            <a:r>
              <a:rPr sz="1000" spc="5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Equity       </a:t>
            </a:r>
            <a:r>
              <a:rPr sz="1000" spc="50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Countr</a:t>
            </a:r>
            <a:r>
              <a:rPr sz="1000" dirty="0">
                <a:latin typeface="Arial"/>
                <a:cs typeface="Arial"/>
              </a:rPr>
              <a:t>y</a:t>
            </a:r>
            <a:r>
              <a:rPr sz="1000" spc="51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Risk</a:t>
            </a:r>
            <a:endParaRPr sz="1000">
              <a:latin typeface="Arial"/>
              <a:cs typeface="Arial"/>
            </a:endParaRPr>
          </a:p>
          <a:p>
            <a:pPr marL="1821591">
              <a:lnSpc>
                <a:spcPts val="1010"/>
              </a:lnSpc>
              <a:spcBef>
                <a:spcPts val="50"/>
              </a:spcBef>
            </a:pPr>
            <a:r>
              <a:rPr sz="1000" spc="-26" dirty="0">
                <a:latin typeface="Arial"/>
                <a:cs typeface="Arial"/>
              </a:rPr>
              <a:t>Retai</a:t>
            </a:r>
            <a:r>
              <a:rPr sz="1000" dirty="0">
                <a:latin typeface="Arial"/>
                <a:cs typeface="Arial"/>
              </a:rPr>
              <a:t>l         </a:t>
            </a:r>
            <a:r>
              <a:rPr sz="1000" spc="17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Leverage        </a:t>
            </a:r>
            <a:r>
              <a:rPr sz="1000" spc="22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D/E:</a:t>
            </a:r>
            <a:r>
              <a:rPr sz="1000" spc="4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441%      </a:t>
            </a:r>
            <a:r>
              <a:rPr sz="1000" spc="122" dirty="0">
                <a:latin typeface="Arial"/>
                <a:cs typeface="Arial"/>
              </a:rPr>
              <a:t> </a:t>
            </a:r>
            <a:r>
              <a:rPr sz="1000" spc="-26" dirty="0">
                <a:latin typeface="Arial"/>
                <a:cs typeface="Arial"/>
              </a:rPr>
              <a:t>Premiu</a:t>
            </a:r>
            <a:r>
              <a:rPr sz="1000" dirty="0">
                <a:latin typeface="Arial"/>
                <a:cs typeface="Arial"/>
              </a:rPr>
              <a:t>m            </a:t>
            </a:r>
            <a:r>
              <a:rPr sz="1000" spc="226" dirty="0">
                <a:latin typeface="Arial"/>
                <a:cs typeface="Arial"/>
              </a:rPr>
              <a:t> </a:t>
            </a:r>
            <a:r>
              <a:rPr sz="1000" spc="-26" dirty="0">
                <a:latin typeface="Arial"/>
                <a:cs typeface="Arial"/>
              </a:rPr>
              <a:t>Premium</a:t>
            </a:r>
            <a:endParaRPr sz="10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799410" y="4657670"/>
            <a:ext cx="1871225" cy="141292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256"/>
              </a:lnSpc>
              <a:spcBef>
                <a:spcPts val="47"/>
              </a:spcBef>
            </a:pPr>
            <a:endParaRPr sz="1300"/>
          </a:p>
          <a:p>
            <a:pPr marL="101496">
              <a:lnSpc>
                <a:spcPct val="95825"/>
              </a:lnSpc>
            </a:pPr>
            <a:r>
              <a:rPr sz="1200" b="1" dirty="0">
                <a:latin typeface="Arial"/>
                <a:cs typeface="Arial"/>
              </a:rPr>
              <a:t>Global </a:t>
            </a:r>
            <a:r>
              <a:rPr sz="1200" b="1" spc="45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Crossing</a:t>
            </a:r>
            <a:endParaRPr sz="1200">
              <a:latin typeface="Arial"/>
              <a:cs typeface="Arial"/>
            </a:endParaRPr>
          </a:p>
          <a:p>
            <a:pPr marL="101496">
              <a:lnSpc>
                <a:spcPct val="95825"/>
              </a:lnSpc>
              <a:spcBef>
                <a:spcPts val="1013"/>
              </a:spcBef>
            </a:pPr>
            <a:r>
              <a:rPr sz="1200" b="1" dirty="0">
                <a:latin typeface="Arial"/>
                <a:cs typeface="Arial"/>
              </a:rPr>
              <a:t>Stock</a:t>
            </a:r>
            <a:r>
              <a:rPr sz="1200" b="1" spc="36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price</a:t>
            </a:r>
            <a:r>
              <a:rPr sz="1200" b="1" spc="31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=</a:t>
            </a:r>
            <a:r>
              <a:rPr sz="1200" b="1" spc="11" dirty="0">
                <a:latin typeface="Arial"/>
                <a:cs typeface="Arial"/>
              </a:rPr>
              <a:t> </a:t>
            </a:r>
            <a:r>
              <a:rPr sz="1200" b="1" dirty="0">
                <a:latin typeface="Arial"/>
                <a:cs typeface="Arial"/>
              </a:rPr>
              <a:t>$1.86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6070592"/>
            <a:ext cx="8197273" cy="3391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1216"/>
              </a:lnSpc>
              <a:spcBef>
                <a:spcPts val="60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6394773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object 17"/>
          <p:cNvSpPr txBox="1"/>
          <p:nvPr/>
        </p:nvSpPr>
        <p:spPr>
          <a:xfrm>
            <a:off x="2932546" y="2415178"/>
            <a:ext cx="3813332" cy="59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65554">
              <a:lnSpc>
                <a:spcPts val="1364"/>
              </a:lnSpc>
              <a:spcBef>
                <a:spcPts val="68"/>
              </a:spcBef>
            </a:pPr>
            <a:r>
              <a:rPr sz="2100" baseline="1870" dirty="0">
                <a:latin typeface="Times New Roman"/>
                <a:cs typeface="Times New Roman"/>
              </a:rPr>
              <a:t>yea</a:t>
            </a:r>
            <a:r>
              <a:rPr sz="2100" spc="-57" baseline="1870" dirty="0">
                <a:latin typeface="Times New Roman"/>
                <a:cs typeface="Times New Roman"/>
              </a:rPr>
              <a:t>r</a:t>
            </a:r>
            <a:r>
              <a:rPr sz="2100" baseline="1870" dirty="0">
                <a:latin typeface="Times New Roman"/>
                <a:cs typeface="Times New Roman"/>
              </a:rPr>
              <a:t>,</a:t>
            </a:r>
            <a:r>
              <a:rPr sz="2100" spc="31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12%</a:t>
            </a:r>
            <a:r>
              <a:rPr sz="2100" spc="30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bond</a:t>
            </a:r>
            <a:r>
              <a:rPr sz="2100" spc="31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issued</a:t>
            </a:r>
            <a:r>
              <a:rPr sz="2100" spc="39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by</a:t>
            </a:r>
            <a:r>
              <a:rPr sz="2100" spc="18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Global</a:t>
            </a:r>
            <a:r>
              <a:rPr sz="2100" spc="42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Crossing</a:t>
            </a:r>
            <a:r>
              <a:rPr sz="2100" spc="54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=</a:t>
            </a:r>
            <a:r>
              <a:rPr sz="2100" spc="12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$</a:t>
            </a:r>
            <a:r>
              <a:rPr sz="2100" spc="11" baseline="1870" dirty="0">
                <a:latin typeface="Times New Roman"/>
                <a:cs typeface="Times New Roman"/>
              </a:rPr>
              <a:t> </a:t>
            </a:r>
            <a:r>
              <a:rPr sz="2100" baseline="1870" dirty="0">
                <a:latin typeface="Times New Roman"/>
                <a:cs typeface="Times New Roman"/>
              </a:rPr>
              <a:t>653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" name="object 1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" name="object 15"/>
          <p:cNvSpPr/>
          <p:nvPr/>
        </p:nvSpPr>
        <p:spPr>
          <a:xfrm>
            <a:off x="2932546" y="2437280"/>
            <a:ext cx="3791238" cy="571849"/>
          </a:xfrm>
          <a:custGeom>
            <a:avLst/>
            <a:gdLst/>
            <a:ahLst/>
            <a:cxnLst/>
            <a:rect l="l" t="t" r="r" b="b"/>
            <a:pathLst>
              <a:path w="4170362" h="648096">
                <a:moveTo>
                  <a:pt x="0" y="0"/>
                </a:moveTo>
                <a:lnTo>
                  <a:pt x="0" y="648096"/>
                </a:lnTo>
                <a:lnTo>
                  <a:pt x="4170362" y="648096"/>
                </a:lnTo>
                <a:lnTo>
                  <a:pt x="4170362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" name="object 1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61</a:t>
            </a:r>
            <a:endParaRPr sz="12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2932546" y="2437280"/>
            <a:ext cx="3840399" cy="57184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5633">
              <a:spcBef>
                <a:spcPts val="135"/>
              </a:spcBef>
            </a:pPr>
            <a:r>
              <a:rPr sz="2400" baseline="-37040" dirty="0">
                <a:latin typeface="Times New Roman"/>
                <a:cs typeface="Times New Roman"/>
              </a:rPr>
              <a:t>653</a:t>
            </a:r>
            <a:r>
              <a:rPr sz="2400" spc="-135" baseline="-37040" dirty="0">
                <a:latin typeface="Times New Roman"/>
                <a:cs typeface="Times New Roman"/>
              </a:rPr>
              <a:t> </a:t>
            </a:r>
            <a:r>
              <a:rPr sz="2400" baseline="-37040" dirty="0">
                <a:latin typeface="Times New Roman"/>
                <a:cs typeface="Times New Roman"/>
              </a:rPr>
              <a:t>=</a:t>
            </a:r>
            <a:r>
              <a:rPr sz="2400" spc="-80" baseline="-37040" dirty="0">
                <a:latin typeface="Times New Roman"/>
                <a:cs typeface="Times New Roman"/>
              </a:rPr>
              <a:t> </a:t>
            </a:r>
            <a:r>
              <a:rPr sz="3600" spc="90" baseline="-30061" dirty="0">
                <a:latin typeface="Times New Roman"/>
                <a:cs typeface="Times New Roman"/>
              </a:rPr>
              <a:t>∑</a:t>
            </a:r>
            <a:r>
              <a:rPr sz="1600" u="sng" dirty="0">
                <a:latin typeface="Times New Roman"/>
                <a:cs typeface="Times New Roman"/>
              </a:rPr>
              <a:t>120(1</a:t>
            </a:r>
            <a:r>
              <a:rPr sz="1600" u="sng" spc="-28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−</a:t>
            </a:r>
            <a:r>
              <a:rPr sz="1600" u="sng" spc="-147" dirty="0">
                <a:latin typeface="Times New Roman"/>
                <a:cs typeface="Times New Roman"/>
              </a:rPr>
              <a:t> </a:t>
            </a:r>
            <a:r>
              <a:rPr sz="1700" u="sng" dirty="0">
                <a:latin typeface="Times New Roman"/>
                <a:cs typeface="Times New Roman"/>
              </a:rPr>
              <a:t>π</a:t>
            </a:r>
            <a:r>
              <a:rPr sz="1700" u="sng" spc="-214" dirty="0">
                <a:latin typeface="Times New Roman"/>
                <a:cs typeface="Times New Roman"/>
              </a:rPr>
              <a:t> </a:t>
            </a:r>
            <a:r>
              <a:rPr sz="1400" i="1" u="sng" baseline="-24846" dirty="0">
                <a:latin typeface="Times New Roman"/>
                <a:cs typeface="Times New Roman"/>
              </a:rPr>
              <a:t>Distress</a:t>
            </a:r>
            <a:r>
              <a:rPr sz="1400" u="sng" spc="-143" baseline="-2484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) </a:t>
            </a:r>
            <a:r>
              <a:rPr sz="1600" u="sng" spc="-202" dirty="0">
                <a:latin typeface="Times New Roman"/>
                <a:cs typeface="Times New Roman"/>
              </a:rPr>
              <a:t> </a:t>
            </a:r>
            <a:r>
              <a:rPr sz="1600" spc="-67" dirty="0">
                <a:latin typeface="Times New Roman"/>
                <a:cs typeface="Times New Roman"/>
              </a:rPr>
              <a:t> </a:t>
            </a:r>
            <a:r>
              <a:rPr sz="2400" baseline="-37040" dirty="0">
                <a:latin typeface="Times New Roman"/>
                <a:cs typeface="Times New Roman"/>
              </a:rPr>
              <a:t>+</a:t>
            </a:r>
            <a:r>
              <a:rPr sz="2400" spc="-80" baseline="-37040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1000(1</a:t>
            </a:r>
            <a:r>
              <a:rPr sz="1600" u="sng" spc="-269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−</a:t>
            </a:r>
            <a:r>
              <a:rPr sz="1600" u="sng" spc="-147" dirty="0">
                <a:latin typeface="Times New Roman"/>
                <a:cs typeface="Times New Roman"/>
              </a:rPr>
              <a:t> </a:t>
            </a:r>
            <a:r>
              <a:rPr sz="1700" u="sng" dirty="0">
                <a:latin typeface="Times New Roman"/>
                <a:cs typeface="Times New Roman"/>
              </a:rPr>
              <a:t>π</a:t>
            </a:r>
            <a:r>
              <a:rPr sz="1700" u="sng" spc="-214" dirty="0">
                <a:latin typeface="Times New Roman"/>
                <a:cs typeface="Times New Roman"/>
              </a:rPr>
              <a:t> </a:t>
            </a:r>
            <a:r>
              <a:rPr sz="1400" i="1" u="sng" baseline="-24846" dirty="0">
                <a:latin typeface="Times New Roman"/>
                <a:cs typeface="Times New Roman"/>
              </a:rPr>
              <a:t>Distress</a:t>
            </a:r>
            <a:r>
              <a:rPr sz="1400" u="sng" spc="-143" baseline="-24846" dirty="0">
                <a:latin typeface="Times New Roman"/>
                <a:cs typeface="Times New Roman"/>
              </a:rPr>
              <a:t> </a:t>
            </a:r>
            <a:r>
              <a:rPr sz="1600" u="sng" dirty="0">
                <a:latin typeface="Times New Roman"/>
                <a:cs typeface="Times New Roman"/>
              </a:rPr>
              <a:t>) </a:t>
            </a:r>
            <a:r>
              <a:rPr sz="1600" u="sng" spc="-67" dirty="0">
                <a:latin typeface="Times New Roman"/>
                <a:cs typeface="Times New Roman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551118" marR="48529">
              <a:lnSpc>
                <a:spcPts val="1050"/>
              </a:lnSpc>
              <a:spcBef>
                <a:spcPts val="119"/>
              </a:spcBef>
            </a:pPr>
            <a:r>
              <a:rPr sz="1400" i="1" baseline="-2760" dirty="0">
                <a:latin typeface="Times New Roman"/>
                <a:cs typeface="Times New Roman"/>
              </a:rPr>
              <a:t>t</a:t>
            </a:r>
            <a:r>
              <a:rPr sz="1400" i="1" spc="-161" baseline="-2760" dirty="0">
                <a:latin typeface="Times New Roman"/>
                <a:cs typeface="Times New Roman"/>
              </a:rPr>
              <a:t> </a:t>
            </a:r>
            <a:r>
              <a:rPr sz="1400" spc="22" baseline="-2760" dirty="0">
                <a:latin typeface="Times New Roman"/>
                <a:cs typeface="Times New Roman"/>
              </a:rPr>
              <a:t>=</a:t>
            </a:r>
            <a:r>
              <a:rPr sz="1400" baseline="-2760" dirty="0">
                <a:latin typeface="Times New Roman"/>
                <a:cs typeface="Times New Roman"/>
              </a:rPr>
              <a:t>1</a:t>
            </a:r>
            <a:endParaRPr sz="9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004262">
              <a:lnSpc>
                <a:spcPct val="95825"/>
              </a:lnSpc>
              <a:spcBef>
                <a:spcPts val="5805"/>
              </a:spcBef>
            </a:pP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aluing Global Crossing with Distress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Probability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distress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ts val="1599"/>
              </a:lnSpc>
              <a:spcBef>
                <a:spcPts val="470"/>
              </a:spcBef>
            </a:pPr>
            <a:r>
              <a:rPr sz="2100" baseline="3740" dirty="0">
                <a:latin typeface="Times New Roman"/>
                <a:cs typeface="Times New Roman"/>
              </a:rPr>
              <a:t>•   </a:t>
            </a:r>
            <a:r>
              <a:rPr sz="2100" spc="108" baseline="3740" dirty="0">
                <a:latin typeface="Times New Roman"/>
                <a:cs typeface="Times New Roman"/>
              </a:rPr>
              <a:t> </a:t>
            </a:r>
            <a:r>
              <a:rPr sz="2100" baseline="3740" dirty="0">
                <a:latin typeface="Times New Roman"/>
                <a:cs typeface="Times New Roman"/>
              </a:rPr>
              <a:t>Price</a:t>
            </a:r>
            <a:r>
              <a:rPr sz="2100" spc="32" baseline="3740" dirty="0">
                <a:latin typeface="Times New Roman"/>
                <a:cs typeface="Times New Roman"/>
              </a:rPr>
              <a:t> </a:t>
            </a:r>
            <a:r>
              <a:rPr sz="2100" baseline="3740" dirty="0">
                <a:latin typeface="Times New Roman"/>
                <a:cs typeface="Times New Roman"/>
              </a:rPr>
              <a:t>of</a:t>
            </a:r>
            <a:r>
              <a:rPr sz="2100" spc="15" baseline="3740" dirty="0">
                <a:latin typeface="Times New Roman"/>
                <a:cs typeface="Times New Roman"/>
              </a:rPr>
              <a:t> </a:t>
            </a:r>
            <a:r>
              <a:rPr sz="2100" baseline="3740" dirty="0">
                <a:latin typeface="Times New Roman"/>
                <a:cs typeface="Times New Roman"/>
              </a:rPr>
              <a:t>8          </a:t>
            </a:r>
            <a:r>
              <a:rPr sz="2100" spc="256" baseline="3740" dirty="0">
                <a:latin typeface="Times New Roman"/>
                <a:cs typeface="Times New Roman"/>
              </a:rPr>
              <a:t> </a:t>
            </a:r>
            <a:r>
              <a:rPr sz="1400" i="1" baseline="5521" dirty="0">
                <a:latin typeface="Times New Roman"/>
                <a:cs typeface="Times New Roman"/>
              </a:rPr>
              <a:t>t</a:t>
            </a:r>
            <a:r>
              <a:rPr sz="1400" i="1" spc="-161" baseline="5521" dirty="0">
                <a:latin typeface="Times New Roman"/>
                <a:cs typeface="Times New Roman"/>
              </a:rPr>
              <a:t> </a:t>
            </a:r>
            <a:r>
              <a:rPr sz="1400" baseline="5521" dirty="0">
                <a:latin typeface="Times New Roman"/>
                <a:cs typeface="Times New Roman"/>
              </a:rPr>
              <a:t>=</a:t>
            </a:r>
            <a:r>
              <a:rPr sz="1400" spc="-74" baseline="5521" dirty="0">
                <a:latin typeface="Times New Roman"/>
                <a:cs typeface="Times New Roman"/>
              </a:rPr>
              <a:t> </a:t>
            </a:r>
            <a:r>
              <a:rPr sz="1400" baseline="5521" dirty="0">
                <a:latin typeface="Times New Roman"/>
                <a:cs typeface="Times New Roman"/>
              </a:rPr>
              <a:t>8                                         </a:t>
            </a:r>
            <a:r>
              <a:rPr sz="1400" spc="195" baseline="5521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t                                                    </a:t>
            </a:r>
            <a:r>
              <a:rPr sz="900" i="1" spc="5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  <a:p>
            <a:pPr marL="3572517">
              <a:lnSpc>
                <a:spcPts val="1977"/>
              </a:lnSpc>
              <a:spcBef>
                <a:spcPts val="1171"/>
              </a:spcBef>
            </a:pPr>
            <a:r>
              <a:rPr sz="1600" spc="-135" dirty="0">
                <a:latin typeface="Times New Roman"/>
                <a:cs typeface="Times New Roman"/>
              </a:rPr>
              <a:t>(</a:t>
            </a:r>
            <a:r>
              <a:rPr sz="1600" dirty="0">
                <a:latin typeface="Times New Roman"/>
                <a:cs typeface="Times New Roman"/>
              </a:rPr>
              <a:t>1.0</a:t>
            </a:r>
            <a:r>
              <a:rPr sz="1600" spc="-17" dirty="0">
                <a:latin typeface="Times New Roman"/>
                <a:cs typeface="Times New Roman"/>
              </a:rPr>
              <a:t>5</a:t>
            </a:r>
            <a:r>
              <a:rPr sz="1600" spc="67" dirty="0">
                <a:latin typeface="Times New Roman"/>
                <a:cs typeface="Times New Roman"/>
              </a:rPr>
              <a:t>)</a:t>
            </a:r>
            <a:r>
              <a:rPr sz="1400" baseline="44172" dirty="0">
                <a:latin typeface="Times New Roman"/>
                <a:cs typeface="Times New Roman"/>
              </a:rPr>
              <a:t>t                                  </a:t>
            </a:r>
            <a:r>
              <a:rPr sz="1400" spc="32" baseline="44172" dirty="0">
                <a:latin typeface="Times New Roman"/>
                <a:cs typeface="Times New Roman"/>
              </a:rPr>
              <a:t> </a:t>
            </a:r>
            <a:r>
              <a:rPr sz="1600" spc="-152" dirty="0">
                <a:latin typeface="Times New Roman"/>
                <a:cs typeface="Times New Roman"/>
              </a:rPr>
              <a:t>(</a:t>
            </a:r>
            <a:r>
              <a:rPr sz="1600" dirty="0">
                <a:latin typeface="Times New Roman"/>
                <a:cs typeface="Times New Roman"/>
              </a:rPr>
              <a:t>1.05</a:t>
            </a:r>
            <a:r>
              <a:rPr sz="1600" spc="67" dirty="0">
                <a:latin typeface="Times New Roman"/>
                <a:cs typeface="Times New Roman"/>
              </a:rPr>
              <a:t>)</a:t>
            </a:r>
            <a:r>
              <a:rPr sz="1400" baseline="44172" dirty="0">
                <a:latin typeface="Times New Roman"/>
                <a:cs typeface="Times New Roman"/>
              </a:rPr>
              <a:t>8</a:t>
            </a:r>
            <a:endParaRPr sz="9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1757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Probability</a:t>
            </a:r>
            <a:r>
              <a:rPr sz="1400" spc="7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distress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13.53%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ts val="1599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Cumulative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probability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survival 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(1-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.1353</a:t>
            </a:r>
            <a:r>
              <a:rPr sz="1400" spc="-4" dirty="0">
                <a:latin typeface="Times New Roman"/>
                <a:cs typeface="Times New Roman"/>
              </a:rPr>
              <a:t>)</a:t>
            </a:r>
            <a:r>
              <a:rPr sz="1400" baseline="19325" dirty="0">
                <a:latin typeface="Times New Roman"/>
                <a:cs typeface="Times New Roman"/>
              </a:rPr>
              <a:t>10</a:t>
            </a:r>
            <a:r>
              <a:rPr sz="1400" spc="35" baseline="193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23.37%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Distress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sale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Book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$14,531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Distress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sale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15%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book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.15*14531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$2,180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Book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$7,647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Distress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sale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Distress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adjusted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Global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Crossing</a:t>
            </a:r>
            <a:r>
              <a:rPr sz="1400" spc="5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$3.22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(.2337)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$0.00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(.7663)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$0.75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428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957934" y="2524253"/>
            <a:ext cx="77969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6604700" y="2524253"/>
            <a:ext cx="9528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2508200953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1827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More than one way to skin a cat…</a:t>
            </a:r>
            <a:endParaRPr sz="2100">
              <a:latin typeface="Times New Roman"/>
              <a:cs typeface="Times New Roman"/>
            </a:endParaRPr>
          </a:p>
          <a:p>
            <a:pPr marL="1395001" marR="63918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conventional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valuation,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flows </a:t>
            </a:r>
            <a:endParaRPr sz="1600">
              <a:latin typeface="Times New Roman"/>
              <a:cs typeface="Times New Roman"/>
            </a:endParaRPr>
          </a:p>
          <a:p>
            <a:pPr marL="1395001" marR="639182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back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adjusted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arrive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value.</a:t>
            </a:r>
            <a:endParaRPr sz="1600">
              <a:latin typeface="Times New Roman"/>
              <a:cs typeface="Times New Roman"/>
            </a:endParaRPr>
          </a:p>
          <a:p>
            <a:pPr marL="1395001" marR="707783" indent="-303444" algn="just">
              <a:lnSpc>
                <a:spcPts val="1806"/>
              </a:lnSpc>
              <a:spcBef>
                <a:spcPts val="596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frequent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claims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academics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practitioners</a:t>
            </a:r>
            <a:r>
              <a:rPr sz="1600" spc="8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better </a:t>
            </a:r>
            <a:endParaRPr sz="1600">
              <a:latin typeface="Times New Roman"/>
              <a:cs typeface="Times New Roman"/>
            </a:endParaRPr>
          </a:p>
          <a:p>
            <a:pPr marL="1395001" marR="707783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ways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doing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</a:t>
            </a:r>
            <a:r>
              <a:rPr sz="1600" spc="-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valuation.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particula</a:t>
            </a:r>
            <a:r>
              <a:rPr sz="1600" spc="-62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there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 </a:t>
            </a:r>
            <a:endParaRPr sz="1600">
              <a:latin typeface="Times New Roman"/>
              <a:cs typeface="Times New Roman"/>
            </a:endParaRPr>
          </a:p>
          <a:p>
            <a:pPr marL="1395001" marR="707783" algn="just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alternatives</a:t>
            </a:r>
            <a:r>
              <a:rPr sz="1600" spc="8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fered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classic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</a:t>
            </a:r>
            <a:r>
              <a:rPr sz="1600" spc="-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endParaRPr sz="1600">
              <a:latin typeface="Times New Roman"/>
              <a:cs typeface="Times New Roman"/>
            </a:endParaRPr>
          </a:p>
          <a:p>
            <a:pPr marL="1749020" marR="459524" indent="-252870">
              <a:lnSpc>
                <a:spcPts val="1599"/>
              </a:lnSpc>
              <a:spcBef>
                <a:spcPts val="404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adjusted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present</a:t>
            </a:r>
            <a:r>
              <a:rPr sz="1400" spc="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model,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were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all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 funded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add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</a:t>
            </a:r>
            <a:r>
              <a:rPr sz="1400" spc="-26" dirty="0">
                <a:latin typeface="Times New Roman"/>
                <a:cs typeface="Times New Roman"/>
              </a:rPr>
              <a:t>f</a:t>
            </a:r>
            <a:r>
              <a:rPr sz="1400" dirty="0">
                <a:latin typeface="Times New Roman"/>
                <a:cs typeface="Times New Roman"/>
              </a:rPr>
              <a:t>fects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(good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bad)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this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endParaRPr sz="1400">
              <a:latin typeface="Times New Roman"/>
              <a:cs typeface="Times New Roman"/>
            </a:endParaRPr>
          </a:p>
          <a:p>
            <a:pPr marL="1749020" marR="445075" indent="-252870">
              <a:lnSpc>
                <a:spcPts val="1599"/>
              </a:lnSpc>
              <a:spcBef>
                <a:spcPts val="43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excess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model,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where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compute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present</a:t>
            </a:r>
            <a:r>
              <a:rPr sz="1400" spc="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excess returns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add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 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invested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384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45801311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object 222"/>
          <p:cNvSpPr txBox="1"/>
          <p:nvPr/>
        </p:nvSpPr>
        <p:spPr>
          <a:xfrm>
            <a:off x="473364" y="591888"/>
            <a:ext cx="8197273" cy="57216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83"/>
              </a:lnSpc>
              <a:spcBef>
                <a:spcPts val="38"/>
              </a:spcBef>
            </a:pPr>
            <a:endParaRPr sz="600"/>
          </a:p>
          <a:p>
            <a:pPr marL="161555">
              <a:lnSpc>
                <a:spcPts val="2122"/>
              </a:lnSpc>
              <a:spcBef>
                <a:spcPts val="43181"/>
              </a:spcBef>
            </a:pPr>
            <a:r>
              <a:rPr i="1" baseline="27914" dirty="0">
                <a:latin typeface="Arial"/>
                <a:cs typeface="Arial"/>
              </a:rPr>
              <a:t>Aswath                                                                                                                                                                     </a:t>
            </a:r>
            <a:r>
              <a:rPr i="1" spc="39" baseline="27914" dirty="0">
                <a:latin typeface="Arial"/>
                <a:cs typeface="Arial"/>
              </a:rPr>
              <a:t> </a:t>
            </a:r>
            <a:r>
              <a:rPr i="1" baseline="-8589" dirty="0">
                <a:latin typeface="Arial"/>
                <a:cs typeface="Arial"/>
              </a:rPr>
              <a:t>63</a:t>
            </a:r>
            <a:endParaRPr sz="1200">
              <a:latin typeface="Arial"/>
              <a:cs typeface="Arial"/>
            </a:endParaRPr>
          </a:p>
        </p:txBody>
      </p:sp>
      <p:sp>
        <p:nvSpPr>
          <p:cNvPr id="127" name="object 12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73364" y="591889"/>
            <a:ext cx="8413589" cy="5679825"/>
          </a:xfrm>
          <a:custGeom>
            <a:avLst/>
            <a:gdLst/>
            <a:ahLst/>
            <a:cxnLst/>
            <a:rect l="l" t="t" r="r" b="b"/>
            <a:pathLst>
              <a:path w="9254948" h="6437135">
                <a:moveTo>
                  <a:pt x="9017000" y="0"/>
                </a:moveTo>
                <a:lnTo>
                  <a:pt x="0" y="0"/>
                </a:lnTo>
                <a:lnTo>
                  <a:pt x="0" y="6437135"/>
                </a:lnTo>
                <a:lnTo>
                  <a:pt x="9017000" y="6437135"/>
                </a:lnTo>
                <a:lnTo>
                  <a:pt x="901700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985693" y="591889"/>
            <a:ext cx="1332056" cy="298356"/>
          </a:xfrm>
          <a:custGeom>
            <a:avLst/>
            <a:gdLst/>
            <a:ahLst/>
            <a:cxnLst/>
            <a:rect l="l" t="t" r="r" b="b"/>
            <a:pathLst>
              <a:path w="1465262" h="338137">
                <a:moveTo>
                  <a:pt x="0" y="0"/>
                </a:moveTo>
                <a:lnTo>
                  <a:pt x="0" y="338137"/>
                </a:lnTo>
                <a:lnTo>
                  <a:pt x="1465262" y="338137"/>
                </a:lnTo>
                <a:lnTo>
                  <a:pt x="14652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991385" y="597413"/>
            <a:ext cx="1320671" cy="287306"/>
          </a:xfrm>
          <a:custGeom>
            <a:avLst/>
            <a:gdLst/>
            <a:ahLst/>
            <a:cxnLst/>
            <a:rect l="l" t="t" r="r" b="b"/>
            <a:pathLst>
              <a:path w="1452738" h="325614">
                <a:moveTo>
                  <a:pt x="0" y="0"/>
                </a:moveTo>
                <a:lnTo>
                  <a:pt x="1452738" y="0"/>
                </a:lnTo>
                <a:lnTo>
                  <a:pt x="1452738" y="325614"/>
                </a:lnTo>
                <a:lnTo>
                  <a:pt x="0" y="32561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7850910" y="2382029"/>
            <a:ext cx="614795" cy="696165"/>
          </a:xfrm>
          <a:custGeom>
            <a:avLst/>
            <a:gdLst/>
            <a:ahLst/>
            <a:cxnLst/>
            <a:rect l="l" t="t" r="r" b="b"/>
            <a:pathLst>
              <a:path w="676275" h="788987">
                <a:moveTo>
                  <a:pt x="0" y="0"/>
                </a:moveTo>
                <a:lnTo>
                  <a:pt x="0" y="788987"/>
                </a:lnTo>
                <a:lnTo>
                  <a:pt x="676275" y="788987"/>
                </a:lnTo>
                <a:lnTo>
                  <a:pt x="676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7856600" y="2387554"/>
            <a:ext cx="603411" cy="685114"/>
          </a:xfrm>
          <a:custGeom>
            <a:avLst/>
            <a:gdLst/>
            <a:ahLst/>
            <a:cxnLst/>
            <a:rect l="l" t="t" r="r" b="b"/>
            <a:pathLst>
              <a:path w="663752" h="776463">
                <a:moveTo>
                  <a:pt x="0" y="0"/>
                </a:moveTo>
                <a:lnTo>
                  <a:pt x="663752" y="0"/>
                </a:lnTo>
                <a:lnTo>
                  <a:pt x="663752" y="776463"/>
                </a:lnTo>
                <a:lnTo>
                  <a:pt x="0" y="77646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801592" y="2083672"/>
            <a:ext cx="3073977" cy="198904"/>
          </a:xfrm>
          <a:custGeom>
            <a:avLst/>
            <a:gdLst/>
            <a:ahLst/>
            <a:cxnLst/>
            <a:rect l="l" t="t" r="r" b="b"/>
            <a:pathLst>
              <a:path w="3381375" h="225425">
                <a:moveTo>
                  <a:pt x="3155950" y="0"/>
                </a:moveTo>
                <a:lnTo>
                  <a:pt x="0" y="0"/>
                </a:lnTo>
                <a:lnTo>
                  <a:pt x="0" y="225425"/>
                </a:lnTo>
                <a:lnTo>
                  <a:pt x="3155950" y="225425"/>
                </a:lnTo>
                <a:lnTo>
                  <a:pt x="315595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807283" y="2089197"/>
            <a:ext cx="3062592" cy="187854"/>
          </a:xfrm>
          <a:custGeom>
            <a:avLst/>
            <a:gdLst/>
            <a:ahLst/>
            <a:cxnLst/>
            <a:rect l="l" t="t" r="r" b="b"/>
            <a:pathLst>
              <a:path w="3368851" h="212901">
                <a:moveTo>
                  <a:pt x="3149688" y="0"/>
                </a:moveTo>
                <a:lnTo>
                  <a:pt x="0" y="0"/>
                </a:lnTo>
                <a:lnTo>
                  <a:pt x="0" y="212901"/>
                </a:lnTo>
                <a:lnTo>
                  <a:pt x="3149688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215284" y="3277098"/>
            <a:ext cx="5020829" cy="198904"/>
          </a:xfrm>
          <a:custGeom>
            <a:avLst/>
            <a:gdLst/>
            <a:ahLst/>
            <a:cxnLst/>
            <a:rect l="l" t="t" r="r" b="b"/>
            <a:pathLst>
              <a:path w="5522912" h="225425">
                <a:moveTo>
                  <a:pt x="0" y="0"/>
                </a:moveTo>
                <a:lnTo>
                  <a:pt x="0" y="225425"/>
                </a:lnTo>
                <a:lnTo>
                  <a:pt x="5522912" y="225425"/>
                </a:lnTo>
                <a:lnTo>
                  <a:pt x="55229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220977" y="3282623"/>
            <a:ext cx="5009445" cy="187854"/>
          </a:xfrm>
          <a:custGeom>
            <a:avLst/>
            <a:gdLst/>
            <a:ahLst/>
            <a:cxnLst/>
            <a:rect l="l" t="t" r="r" b="b"/>
            <a:pathLst>
              <a:path w="5510389" h="212901">
                <a:moveTo>
                  <a:pt x="0" y="0"/>
                </a:moveTo>
                <a:lnTo>
                  <a:pt x="5510389" y="0"/>
                </a:lnTo>
                <a:lnTo>
                  <a:pt x="5510389" y="212901"/>
                </a:lnTo>
                <a:lnTo>
                  <a:pt x="0" y="212901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006523" y="691340"/>
            <a:ext cx="1229591" cy="397809"/>
          </a:xfrm>
          <a:custGeom>
            <a:avLst/>
            <a:gdLst/>
            <a:ahLst/>
            <a:cxnLst/>
            <a:rect l="l" t="t" r="r" b="b"/>
            <a:pathLst>
              <a:path w="1352550" h="450850">
                <a:moveTo>
                  <a:pt x="0" y="0"/>
                </a:moveTo>
                <a:lnTo>
                  <a:pt x="0" y="450850"/>
                </a:lnTo>
                <a:lnTo>
                  <a:pt x="1352550" y="450850"/>
                </a:lnTo>
                <a:lnTo>
                  <a:pt x="135255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012215" y="696866"/>
            <a:ext cx="1218205" cy="386759"/>
          </a:xfrm>
          <a:custGeom>
            <a:avLst/>
            <a:gdLst/>
            <a:ahLst/>
            <a:cxnLst/>
            <a:rect l="l" t="t" r="r" b="b"/>
            <a:pathLst>
              <a:path w="1340026" h="438327">
                <a:moveTo>
                  <a:pt x="0" y="0"/>
                </a:moveTo>
                <a:lnTo>
                  <a:pt x="1340026" y="0"/>
                </a:lnTo>
                <a:lnTo>
                  <a:pt x="1340026" y="438327"/>
                </a:lnTo>
                <a:lnTo>
                  <a:pt x="0" y="43832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137477" y="890245"/>
            <a:ext cx="1229591" cy="397809"/>
          </a:xfrm>
          <a:custGeom>
            <a:avLst/>
            <a:gdLst/>
            <a:ahLst/>
            <a:cxnLst/>
            <a:rect l="l" t="t" r="r" b="b"/>
            <a:pathLst>
              <a:path w="1352550" h="450850">
                <a:moveTo>
                  <a:pt x="0" y="0"/>
                </a:moveTo>
                <a:lnTo>
                  <a:pt x="0" y="450850"/>
                </a:lnTo>
                <a:lnTo>
                  <a:pt x="1352550" y="450850"/>
                </a:lnTo>
                <a:lnTo>
                  <a:pt x="135255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3143169" y="895771"/>
            <a:ext cx="1218205" cy="386759"/>
          </a:xfrm>
          <a:custGeom>
            <a:avLst/>
            <a:gdLst/>
            <a:ahLst/>
            <a:cxnLst/>
            <a:rect l="l" t="t" r="r" b="b"/>
            <a:pathLst>
              <a:path w="1340026" h="438327">
                <a:moveTo>
                  <a:pt x="0" y="0"/>
                </a:moveTo>
                <a:lnTo>
                  <a:pt x="1340026" y="0"/>
                </a:lnTo>
                <a:lnTo>
                  <a:pt x="1340026" y="438327"/>
                </a:lnTo>
                <a:lnTo>
                  <a:pt x="0" y="43832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678296" y="4669429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0" y="0"/>
                </a:moveTo>
                <a:lnTo>
                  <a:pt x="0" y="1690687"/>
                </a:lnTo>
                <a:lnTo>
                  <a:pt x="7100887" y="1690687"/>
                </a:lnTo>
                <a:lnTo>
                  <a:pt x="71008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683988" y="4674954"/>
            <a:ext cx="6443966" cy="1480732"/>
          </a:xfrm>
          <a:custGeom>
            <a:avLst/>
            <a:gdLst/>
            <a:ahLst/>
            <a:cxnLst/>
            <a:rect l="l" t="t" r="r" b="b"/>
            <a:pathLst>
              <a:path w="7088363" h="1678163">
                <a:moveTo>
                  <a:pt x="0" y="0"/>
                </a:moveTo>
                <a:lnTo>
                  <a:pt x="7088363" y="0"/>
                </a:lnTo>
                <a:lnTo>
                  <a:pt x="7088363" y="1678163"/>
                </a:lnTo>
                <a:lnTo>
                  <a:pt x="0" y="167816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313920" y="5763403"/>
            <a:ext cx="819727" cy="497261"/>
          </a:xfrm>
          <a:custGeom>
            <a:avLst/>
            <a:gdLst/>
            <a:ahLst/>
            <a:cxnLst/>
            <a:rect l="l" t="t" r="r" b="b"/>
            <a:pathLst>
              <a:path w="901700" h="563562">
                <a:moveTo>
                  <a:pt x="0" y="0"/>
                </a:moveTo>
                <a:lnTo>
                  <a:pt x="0" y="563562"/>
                </a:lnTo>
                <a:lnTo>
                  <a:pt x="901700" y="563562"/>
                </a:lnTo>
                <a:lnTo>
                  <a:pt x="90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6319613" y="5768928"/>
            <a:ext cx="808342" cy="486210"/>
          </a:xfrm>
          <a:custGeom>
            <a:avLst/>
            <a:gdLst/>
            <a:ahLst/>
            <a:cxnLst/>
            <a:rect l="l" t="t" r="r" b="b"/>
            <a:pathLst>
              <a:path w="889176" h="551038">
                <a:moveTo>
                  <a:pt x="0" y="0"/>
                </a:moveTo>
                <a:lnTo>
                  <a:pt x="889176" y="0"/>
                </a:lnTo>
                <a:lnTo>
                  <a:pt x="889176" y="551038"/>
                </a:lnTo>
                <a:lnTo>
                  <a:pt x="0" y="551038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186795" y="5763403"/>
            <a:ext cx="922193" cy="497261"/>
          </a:xfrm>
          <a:custGeom>
            <a:avLst/>
            <a:gdLst/>
            <a:ahLst/>
            <a:cxnLst/>
            <a:rect l="l" t="t" r="r" b="b"/>
            <a:pathLst>
              <a:path w="1014412" h="563562">
                <a:moveTo>
                  <a:pt x="0" y="0"/>
                </a:moveTo>
                <a:lnTo>
                  <a:pt x="0" y="563562"/>
                </a:lnTo>
                <a:lnTo>
                  <a:pt x="1014412" y="563562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192488" y="5768928"/>
            <a:ext cx="910808" cy="486210"/>
          </a:xfrm>
          <a:custGeom>
            <a:avLst/>
            <a:gdLst/>
            <a:ahLst/>
            <a:cxnLst/>
            <a:rect l="l" t="t" r="r" b="b"/>
            <a:pathLst>
              <a:path w="1001889" h="551038">
                <a:moveTo>
                  <a:pt x="0" y="0"/>
                </a:moveTo>
                <a:lnTo>
                  <a:pt x="1001889" y="0"/>
                </a:lnTo>
                <a:lnTo>
                  <a:pt x="1001889" y="551038"/>
                </a:lnTo>
                <a:lnTo>
                  <a:pt x="0" y="551038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264602" y="5763404"/>
            <a:ext cx="819727" cy="298356"/>
          </a:xfrm>
          <a:custGeom>
            <a:avLst/>
            <a:gdLst/>
            <a:ahLst/>
            <a:cxnLst/>
            <a:rect l="l" t="t" r="r" b="b"/>
            <a:pathLst>
              <a:path w="901700" h="338137">
                <a:moveTo>
                  <a:pt x="0" y="0"/>
                </a:moveTo>
                <a:lnTo>
                  <a:pt x="0" y="338137"/>
                </a:lnTo>
                <a:lnTo>
                  <a:pt x="901700" y="338137"/>
                </a:lnTo>
                <a:lnTo>
                  <a:pt x="9017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270294" y="5768928"/>
            <a:ext cx="808342" cy="287306"/>
          </a:xfrm>
          <a:custGeom>
            <a:avLst/>
            <a:gdLst/>
            <a:ahLst/>
            <a:cxnLst/>
            <a:rect l="l" t="t" r="r" b="b"/>
            <a:pathLst>
              <a:path w="889176" h="325613">
                <a:moveTo>
                  <a:pt x="0" y="0"/>
                </a:moveTo>
                <a:lnTo>
                  <a:pt x="889176" y="0"/>
                </a:lnTo>
                <a:lnTo>
                  <a:pt x="889176" y="325613"/>
                </a:lnTo>
                <a:lnTo>
                  <a:pt x="0" y="32561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727614" y="5763404"/>
            <a:ext cx="1332056" cy="298356"/>
          </a:xfrm>
          <a:custGeom>
            <a:avLst/>
            <a:gdLst/>
            <a:ahLst/>
            <a:cxnLst/>
            <a:rect l="l" t="t" r="r" b="b"/>
            <a:pathLst>
              <a:path w="1465262" h="338137">
                <a:moveTo>
                  <a:pt x="0" y="0"/>
                </a:moveTo>
                <a:lnTo>
                  <a:pt x="0" y="338137"/>
                </a:lnTo>
                <a:lnTo>
                  <a:pt x="1465262" y="338137"/>
                </a:lnTo>
                <a:lnTo>
                  <a:pt x="14652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733305" y="5768928"/>
            <a:ext cx="1320671" cy="287306"/>
          </a:xfrm>
          <a:custGeom>
            <a:avLst/>
            <a:gdLst/>
            <a:ahLst/>
            <a:cxnLst/>
            <a:rect l="l" t="t" r="r" b="b"/>
            <a:pathLst>
              <a:path w="1452738" h="325613">
                <a:moveTo>
                  <a:pt x="0" y="0"/>
                </a:moveTo>
                <a:lnTo>
                  <a:pt x="1452738" y="0"/>
                </a:lnTo>
                <a:lnTo>
                  <a:pt x="1452738" y="325613"/>
                </a:lnTo>
                <a:lnTo>
                  <a:pt x="0" y="32561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4674465" y="4967786"/>
            <a:ext cx="1639455" cy="596713"/>
          </a:xfrm>
          <a:custGeom>
            <a:avLst/>
            <a:gdLst/>
            <a:ahLst/>
            <a:cxnLst/>
            <a:rect l="l" t="t" r="r" b="b"/>
            <a:pathLst>
              <a:path w="1803400" h="676275">
                <a:moveTo>
                  <a:pt x="0" y="0"/>
                </a:moveTo>
                <a:lnTo>
                  <a:pt x="0" y="676275"/>
                </a:lnTo>
                <a:lnTo>
                  <a:pt x="1803400" y="676275"/>
                </a:lnTo>
                <a:lnTo>
                  <a:pt x="1803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4680157" y="4973310"/>
            <a:ext cx="1628069" cy="585663"/>
          </a:xfrm>
          <a:custGeom>
            <a:avLst/>
            <a:gdLst/>
            <a:ahLst/>
            <a:cxnLst/>
            <a:rect l="l" t="t" r="r" b="b"/>
            <a:pathLst>
              <a:path w="1790876" h="663751">
                <a:moveTo>
                  <a:pt x="0" y="0"/>
                </a:moveTo>
                <a:lnTo>
                  <a:pt x="1790876" y="0"/>
                </a:lnTo>
                <a:lnTo>
                  <a:pt x="1790876" y="663751"/>
                </a:lnTo>
                <a:lnTo>
                  <a:pt x="0" y="663751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830080" y="5067237"/>
            <a:ext cx="1536988" cy="397809"/>
          </a:xfrm>
          <a:custGeom>
            <a:avLst/>
            <a:gdLst/>
            <a:ahLst/>
            <a:cxnLst/>
            <a:rect l="l" t="t" r="r" b="b"/>
            <a:pathLst>
              <a:path w="1690687" h="450850">
                <a:moveTo>
                  <a:pt x="0" y="0"/>
                </a:moveTo>
                <a:lnTo>
                  <a:pt x="0" y="450850"/>
                </a:lnTo>
                <a:lnTo>
                  <a:pt x="1690687" y="450850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835772" y="5072763"/>
            <a:ext cx="1525603" cy="386758"/>
          </a:xfrm>
          <a:custGeom>
            <a:avLst/>
            <a:gdLst/>
            <a:ahLst/>
            <a:cxnLst/>
            <a:rect l="l" t="t" r="r" b="b"/>
            <a:pathLst>
              <a:path w="1678163" h="438326">
                <a:moveTo>
                  <a:pt x="0" y="0"/>
                </a:moveTo>
                <a:lnTo>
                  <a:pt x="1678163" y="0"/>
                </a:lnTo>
                <a:lnTo>
                  <a:pt x="1678163" y="438326"/>
                </a:lnTo>
                <a:lnTo>
                  <a:pt x="0" y="438326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883227" y="4768882"/>
            <a:ext cx="1639455" cy="1093974"/>
          </a:xfrm>
          <a:custGeom>
            <a:avLst/>
            <a:gdLst/>
            <a:ahLst/>
            <a:cxnLst/>
            <a:rect l="l" t="t" r="r" b="b"/>
            <a:pathLst>
              <a:path w="1803400" h="1239837">
                <a:moveTo>
                  <a:pt x="0" y="0"/>
                </a:moveTo>
                <a:lnTo>
                  <a:pt x="0" y="1239837"/>
                </a:lnTo>
                <a:lnTo>
                  <a:pt x="1803400" y="1239837"/>
                </a:lnTo>
                <a:lnTo>
                  <a:pt x="1803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888919" y="4774406"/>
            <a:ext cx="1628069" cy="1082923"/>
          </a:xfrm>
          <a:custGeom>
            <a:avLst/>
            <a:gdLst/>
            <a:ahLst/>
            <a:cxnLst/>
            <a:rect l="l" t="t" r="r" b="b"/>
            <a:pathLst>
              <a:path w="1790876" h="1227313">
                <a:moveTo>
                  <a:pt x="0" y="0"/>
                </a:moveTo>
                <a:lnTo>
                  <a:pt x="1790876" y="0"/>
                </a:lnTo>
                <a:lnTo>
                  <a:pt x="1790876" y="1227313"/>
                </a:lnTo>
                <a:lnTo>
                  <a:pt x="0" y="122731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73364" y="2382029"/>
            <a:ext cx="1536988" cy="994522"/>
          </a:xfrm>
          <a:custGeom>
            <a:avLst/>
            <a:gdLst/>
            <a:ahLst/>
            <a:cxnLst/>
            <a:rect l="l" t="t" r="r" b="b"/>
            <a:pathLst>
              <a:path w="1690687" h="1127125">
                <a:moveTo>
                  <a:pt x="0" y="0"/>
                </a:moveTo>
                <a:lnTo>
                  <a:pt x="0" y="1127125"/>
                </a:lnTo>
                <a:lnTo>
                  <a:pt x="1690687" y="1127125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79056" y="2387554"/>
            <a:ext cx="1525603" cy="983471"/>
          </a:xfrm>
          <a:custGeom>
            <a:avLst/>
            <a:gdLst/>
            <a:ahLst/>
            <a:cxnLst/>
            <a:rect l="l" t="t" r="r" b="b"/>
            <a:pathLst>
              <a:path w="1678163" h="1114601">
                <a:moveTo>
                  <a:pt x="0" y="0"/>
                </a:moveTo>
                <a:lnTo>
                  <a:pt x="1678163" y="0"/>
                </a:lnTo>
                <a:lnTo>
                  <a:pt x="1678163" y="1114601"/>
                </a:lnTo>
                <a:lnTo>
                  <a:pt x="0" y="1114601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186795" y="3973263"/>
            <a:ext cx="1639455" cy="497261"/>
          </a:xfrm>
          <a:custGeom>
            <a:avLst/>
            <a:gdLst/>
            <a:ahLst/>
            <a:cxnLst/>
            <a:rect l="l" t="t" r="r" b="b"/>
            <a:pathLst>
              <a:path w="1803400" h="563562">
                <a:moveTo>
                  <a:pt x="0" y="0"/>
                </a:moveTo>
                <a:lnTo>
                  <a:pt x="0" y="563562"/>
                </a:lnTo>
                <a:lnTo>
                  <a:pt x="1803400" y="563562"/>
                </a:lnTo>
                <a:lnTo>
                  <a:pt x="18034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192487" y="3978788"/>
            <a:ext cx="1628069" cy="486210"/>
          </a:xfrm>
          <a:custGeom>
            <a:avLst/>
            <a:gdLst/>
            <a:ahLst/>
            <a:cxnLst/>
            <a:rect l="l" t="t" r="r" b="b"/>
            <a:pathLst>
              <a:path w="1790876" h="551038">
                <a:moveTo>
                  <a:pt x="0" y="0"/>
                </a:moveTo>
                <a:lnTo>
                  <a:pt x="1790876" y="0"/>
                </a:lnTo>
                <a:lnTo>
                  <a:pt x="1790876" y="551038"/>
                </a:lnTo>
                <a:lnTo>
                  <a:pt x="0" y="551038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932546" y="3973264"/>
            <a:ext cx="1946852" cy="596713"/>
          </a:xfrm>
          <a:custGeom>
            <a:avLst/>
            <a:gdLst/>
            <a:ahLst/>
            <a:cxnLst/>
            <a:rect l="l" t="t" r="r" b="b"/>
            <a:pathLst>
              <a:path w="2141537" h="676275">
                <a:moveTo>
                  <a:pt x="0" y="0"/>
                </a:moveTo>
                <a:lnTo>
                  <a:pt x="0" y="676275"/>
                </a:lnTo>
                <a:lnTo>
                  <a:pt x="2141537" y="676275"/>
                </a:lnTo>
                <a:lnTo>
                  <a:pt x="214153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938238" y="3978788"/>
            <a:ext cx="1935466" cy="585663"/>
          </a:xfrm>
          <a:custGeom>
            <a:avLst/>
            <a:gdLst/>
            <a:ahLst/>
            <a:cxnLst/>
            <a:rect l="l" t="t" r="r" b="b"/>
            <a:pathLst>
              <a:path w="2129013" h="663751">
                <a:moveTo>
                  <a:pt x="0" y="0"/>
                </a:moveTo>
                <a:lnTo>
                  <a:pt x="2129013" y="0"/>
                </a:lnTo>
                <a:lnTo>
                  <a:pt x="2129013" y="663751"/>
                </a:lnTo>
                <a:lnTo>
                  <a:pt x="0" y="663751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1088159" y="3973264"/>
            <a:ext cx="1229591" cy="298356"/>
          </a:xfrm>
          <a:custGeom>
            <a:avLst/>
            <a:gdLst/>
            <a:ahLst/>
            <a:cxnLst/>
            <a:rect l="l" t="t" r="r" b="b"/>
            <a:pathLst>
              <a:path w="1352550" h="338137">
                <a:moveTo>
                  <a:pt x="0" y="0"/>
                </a:moveTo>
                <a:lnTo>
                  <a:pt x="0" y="338137"/>
                </a:lnTo>
                <a:lnTo>
                  <a:pt x="1352550" y="338137"/>
                </a:lnTo>
                <a:lnTo>
                  <a:pt x="135255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093851" y="3978788"/>
            <a:ext cx="1218205" cy="287306"/>
          </a:xfrm>
          <a:custGeom>
            <a:avLst/>
            <a:gdLst/>
            <a:ahLst/>
            <a:cxnLst/>
            <a:rect l="l" t="t" r="r" b="b"/>
            <a:pathLst>
              <a:path w="1340026" h="325613">
                <a:moveTo>
                  <a:pt x="0" y="0"/>
                </a:moveTo>
                <a:lnTo>
                  <a:pt x="1340026" y="0"/>
                </a:lnTo>
                <a:lnTo>
                  <a:pt x="1340026" y="325613"/>
                </a:lnTo>
                <a:lnTo>
                  <a:pt x="0" y="325613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031182" y="1188602"/>
            <a:ext cx="1741920" cy="795618"/>
          </a:xfrm>
          <a:custGeom>
            <a:avLst/>
            <a:gdLst/>
            <a:ahLst/>
            <a:cxnLst/>
            <a:rect l="l" t="t" r="r" b="b"/>
            <a:pathLst>
              <a:path w="1916112" h="901700">
                <a:moveTo>
                  <a:pt x="1803400" y="0"/>
                </a:moveTo>
                <a:lnTo>
                  <a:pt x="0" y="0"/>
                </a:lnTo>
                <a:lnTo>
                  <a:pt x="0" y="901700"/>
                </a:lnTo>
                <a:lnTo>
                  <a:pt x="1803400" y="901700"/>
                </a:lnTo>
                <a:lnTo>
                  <a:pt x="180340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7036873" y="1194127"/>
            <a:ext cx="1730535" cy="784568"/>
          </a:xfrm>
          <a:custGeom>
            <a:avLst/>
            <a:gdLst/>
            <a:ahLst/>
            <a:cxnLst/>
            <a:rect l="l" t="t" r="r" b="b"/>
            <a:pathLst>
              <a:path w="1903589" h="889177">
                <a:moveTo>
                  <a:pt x="1797139" y="0"/>
                </a:moveTo>
                <a:lnTo>
                  <a:pt x="0" y="0"/>
                </a:lnTo>
                <a:lnTo>
                  <a:pt x="0" y="889177"/>
                </a:lnTo>
                <a:lnTo>
                  <a:pt x="1797139" y="889177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367069" y="1089150"/>
            <a:ext cx="1434523" cy="696165"/>
          </a:xfrm>
          <a:custGeom>
            <a:avLst/>
            <a:gdLst/>
            <a:ahLst/>
            <a:cxnLst/>
            <a:rect l="l" t="t" r="r" b="b"/>
            <a:pathLst>
              <a:path w="1577975" h="788987">
                <a:moveTo>
                  <a:pt x="0" y="0"/>
                </a:moveTo>
                <a:lnTo>
                  <a:pt x="0" y="788987"/>
                </a:lnTo>
                <a:lnTo>
                  <a:pt x="1577975" y="788987"/>
                </a:lnTo>
                <a:lnTo>
                  <a:pt x="15779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372761" y="1094675"/>
            <a:ext cx="1423137" cy="685115"/>
          </a:xfrm>
          <a:custGeom>
            <a:avLst/>
            <a:gdLst/>
            <a:ahLst/>
            <a:cxnLst/>
            <a:rect l="l" t="t" r="r" b="b"/>
            <a:pathLst>
              <a:path w="1565451" h="776464">
                <a:moveTo>
                  <a:pt x="0" y="0"/>
                </a:moveTo>
                <a:lnTo>
                  <a:pt x="1565451" y="0"/>
                </a:lnTo>
                <a:lnTo>
                  <a:pt x="1565451" y="776464"/>
                </a:lnTo>
                <a:lnTo>
                  <a:pt x="0" y="77646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83227" y="989698"/>
            <a:ext cx="2151784" cy="994522"/>
          </a:xfrm>
          <a:custGeom>
            <a:avLst/>
            <a:gdLst/>
            <a:ahLst/>
            <a:cxnLst/>
            <a:rect l="l" t="t" r="r" b="b"/>
            <a:pathLst>
              <a:path w="2366962" h="1127125">
                <a:moveTo>
                  <a:pt x="0" y="0"/>
                </a:moveTo>
                <a:lnTo>
                  <a:pt x="0" y="1127125"/>
                </a:lnTo>
                <a:lnTo>
                  <a:pt x="2366962" y="1127125"/>
                </a:lnTo>
                <a:lnTo>
                  <a:pt x="23669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888919" y="995222"/>
            <a:ext cx="2140398" cy="983472"/>
          </a:xfrm>
          <a:custGeom>
            <a:avLst/>
            <a:gdLst/>
            <a:ahLst/>
            <a:cxnLst/>
            <a:rect l="l" t="t" r="r" b="b"/>
            <a:pathLst>
              <a:path w="2354438" h="1114602">
                <a:moveTo>
                  <a:pt x="0" y="0"/>
                </a:moveTo>
                <a:lnTo>
                  <a:pt x="2354438" y="0"/>
                </a:lnTo>
                <a:lnTo>
                  <a:pt x="2354438" y="1114602"/>
                </a:lnTo>
                <a:lnTo>
                  <a:pt x="0" y="111460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317749" y="2089196"/>
            <a:ext cx="2982896" cy="0"/>
          </a:xfrm>
          <a:custGeom>
            <a:avLst/>
            <a:gdLst/>
            <a:ahLst/>
            <a:cxnLst/>
            <a:rect l="l" t="t" r="r" b="b"/>
            <a:pathLst>
              <a:path w="3281186">
                <a:moveTo>
                  <a:pt x="0" y="0"/>
                </a:moveTo>
                <a:lnTo>
                  <a:pt x="3281186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323442" y="1984220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294953" y="1785315"/>
            <a:ext cx="0" cy="309407"/>
          </a:xfrm>
          <a:custGeom>
            <a:avLst/>
            <a:gdLst/>
            <a:ahLst/>
            <a:cxnLst/>
            <a:rect l="l" t="t" r="r" b="b"/>
            <a:pathLst>
              <a:path h="350661">
                <a:moveTo>
                  <a:pt x="0" y="0"/>
                </a:moveTo>
                <a:lnTo>
                  <a:pt x="0" y="35066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010353" y="3033993"/>
            <a:ext cx="125235" cy="88402"/>
          </a:xfrm>
          <a:custGeom>
            <a:avLst/>
            <a:gdLst/>
            <a:ahLst/>
            <a:cxnLst/>
            <a:rect l="l" t="t" r="r" b="b"/>
            <a:pathLst>
              <a:path w="137759" h="100189">
                <a:moveTo>
                  <a:pt x="0" y="50094"/>
                </a:moveTo>
                <a:lnTo>
                  <a:pt x="137759" y="100189"/>
                </a:lnTo>
                <a:lnTo>
                  <a:pt x="137759" y="0"/>
                </a:lnTo>
                <a:lnTo>
                  <a:pt x="0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8146922" y="3033993"/>
            <a:ext cx="125235" cy="88402"/>
          </a:xfrm>
          <a:custGeom>
            <a:avLst/>
            <a:gdLst/>
            <a:ahLst/>
            <a:cxnLst/>
            <a:rect l="l" t="t" r="r" b="b"/>
            <a:pathLst>
              <a:path w="137759" h="100189">
                <a:moveTo>
                  <a:pt x="137759" y="50094"/>
                </a:moveTo>
                <a:lnTo>
                  <a:pt x="0" y="0"/>
                </a:lnTo>
                <a:lnTo>
                  <a:pt x="0" y="100189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033122" y="3083719"/>
            <a:ext cx="6216265" cy="0"/>
          </a:xfrm>
          <a:custGeom>
            <a:avLst/>
            <a:gdLst/>
            <a:ahLst/>
            <a:cxnLst/>
            <a:rect l="l" t="t" r="r" b="b"/>
            <a:pathLst>
              <a:path w="6837891">
                <a:moveTo>
                  <a:pt x="0" y="0"/>
                </a:moveTo>
                <a:lnTo>
                  <a:pt x="6837891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3655498" y="2978742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702902" y="1973169"/>
            <a:ext cx="91081" cy="121552"/>
          </a:xfrm>
          <a:custGeom>
            <a:avLst/>
            <a:gdLst/>
            <a:ahLst/>
            <a:cxnLst/>
            <a:rect l="l" t="t" r="r" b="b"/>
            <a:pathLst>
              <a:path w="100189" h="137759">
                <a:moveTo>
                  <a:pt x="50094" y="137759"/>
                </a:moveTo>
                <a:lnTo>
                  <a:pt x="100189" y="0"/>
                </a:lnTo>
                <a:lnTo>
                  <a:pt x="0" y="0"/>
                </a:lnTo>
                <a:lnTo>
                  <a:pt x="50094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754135" y="1884768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395557" y="3680432"/>
            <a:ext cx="4622350" cy="0"/>
          </a:xfrm>
          <a:custGeom>
            <a:avLst/>
            <a:gdLst/>
            <a:ahLst/>
            <a:cxnLst/>
            <a:rect l="l" t="t" r="r" b="b"/>
            <a:pathLst>
              <a:path w="5084585">
                <a:moveTo>
                  <a:pt x="0" y="0"/>
                </a:moveTo>
                <a:lnTo>
                  <a:pt x="5084585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401249" y="3674907"/>
            <a:ext cx="0" cy="309407"/>
          </a:xfrm>
          <a:custGeom>
            <a:avLst/>
            <a:gdLst/>
            <a:ahLst/>
            <a:cxnLst/>
            <a:rect l="l" t="t" r="r" b="b"/>
            <a:pathLst>
              <a:path h="350661">
                <a:moveTo>
                  <a:pt x="0" y="0"/>
                </a:moveTo>
                <a:lnTo>
                  <a:pt x="0" y="35066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57965" y="3674907"/>
            <a:ext cx="0" cy="309407"/>
          </a:xfrm>
          <a:custGeom>
            <a:avLst/>
            <a:gdLst/>
            <a:ahLst/>
            <a:cxnLst/>
            <a:rect l="l" t="t" r="r" b="b"/>
            <a:pathLst>
              <a:path h="350661">
                <a:moveTo>
                  <a:pt x="0" y="0"/>
                </a:moveTo>
                <a:lnTo>
                  <a:pt x="0" y="35066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012215" y="3674907"/>
            <a:ext cx="0" cy="309407"/>
          </a:xfrm>
          <a:custGeom>
            <a:avLst/>
            <a:gdLst/>
            <a:ahLst/>
            <a:cxnLst/>
            <a:rect l="l" t="t" r="r" b="b"/>
            <a:pathLst>
              <a:path h="350661">
                <a:moveTo>
                  <a:pt x="0" y="0"/>
                </a:moveTo>
                <a:lnTo>
                  <a:pt x="0" y="35066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220976" y="4271620"/>
            <a:ext cx="0" cy="408859"/>
          </a:xfrm>
          <a:custGeom>
            <a:avLst/>
            <a:gdLst/>
            <a:ahLst/>
            <a:cxnLst/>
            <a:rect l="l" t="t" r="r" b="b"/>
            <a:pathLst>
              <a:path h="463373">
                <a:moveTo>
                  <a:pt x="0" y="0"/>
                </a:moveTo>
                <a:lnTo>
                  <a:pt x="0" y="46337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932545" y="5669476"/>
            <a:ext cx="1650839" cy="0"/>
          </a:xfrm>
          <a:custGeom>
            <a:avLst/>
            <a:gdLst/>
            <a:ahLst/>
            <a:cxnLst/>
            <a:rect l="l" t="t" r="r" b="b"/>
            <a:pathLst>
              <a:path w="1815923">
                <a:moveTo>
                  <a:pt x="0" y="0"/>
                </a:moveTo>
                <a:lnTo>
                  <a:pt x="1815923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938237" y="566395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577692" y="566395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604265" y="5465047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50094" y="0"/>
                </a:moveTo>
                <a:lnTo>
                  <a:pt x="0" y="137759"/>
                </a:lnTo>
                <a:lnTo>
                  <a:pt x="100188" y="137759"/>
                </a:lnTo>
                <a:lnTo>
                  <a:pt x="500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655498" y="5487148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5494193" y="5669476"/>
            <a:ext cx="1138509" cy="0"/>
          </a:xfrm>
          <a:custGeom>
            <a:avLst/>
            <a:gdLst/>
            <a:ahLst/>
            <a:cxnLst/>
            <a:rect l="l" t="t" r="r" b="b"/>
            <a:pathLst>
              <a:path w="1252360">
                <a:moveTo>
                  <a:pt x="0" y="0"/>
                </a:moveTo>
                <a:lnTo>
                  <a:pt x="125236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5499885" y="566395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5704816" y="5564499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6627009" y="5663951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526459" y="3476003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50094" y="0"/>
                </a:moveTo>
                <a:lnTo>
                  <a:pt x="0" y="137759"/>
                </a:lnTo>
                <a:lnTo>
                  <a:pt x="100188" y="137759"/>
                </a:lnTo>
                <a:lnTo>
                  <a:pt x="5009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577692" y="3498104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219061" y="2370978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50094" y="137759"/>
                </a:moveTo>
                <a:lnTo>
                  <a:pt x="100188" y="0"/>
                </a:lnTo>
                <a:lnTo>
                  <a:pt x="0" y="0"/>
                </a:lnTo>
                <a:lnTo>
                  <a:pt x="50094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270294" y="2083671"/>
            <a:ext cx="0" cy="386758"/>
          </a:xfrm>
          <a:custGeom>
            <a:avLst/>
            <a:gdLst/>
            <a:ahLst/>
            <a:cxnLst/>
            <a:rect l="l" t="t" r="r" b="b"/>
            <a:pathLst>
              <a:path h="438326">
                <a:moveTo>
                  <a:pt x="0" y="0"/>
                </a:moveTo>
                <a:lnTo>
                  <a:pt x="0" y="43832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860430" y="1288055"/>
            <a:ext cx="0" cy="309407"/>
          </a:xfrm>
          <a:custGeom>
            <a:avLst/>
            <a:gdLst/>
            <a:ahLst/>
            <a:cxnLst/>
            <a:rect l="l" t="t" r="r" b="b"/>
            <a:pathLst>
              <a:path h="350661">
                <a:moveTo>
                  <a:pt x="0" y="0"/>
                </a:moveTo>
                <a:lnTo>
                  <a:pt x="0" y="35066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253217" y="1542210"/>
            <a:ext cx="125235" cy="88402"/>
          </a:xfrm>
          <a:custGeom>
            <a:avLst/>
            <a:gdLst/>
            <a:ahLst/>
            <a:cxnLst/>
            <a:rect l="l" t="t" r="r" b="b"/>
            <a:pathLst>
              <a:path w="137759" h="100189">
                <a:moveTo>
                  <a:pt x="137759" y="50094"/>
                </a:moveTo>
                <a:lnTo>
                  <a:pt x="0" y="0"/>
                </a:lnTo>
                <a:lnTo>
                  <a:pt x="0" y="100189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3854738" y="1591936"/>
            <a:ext cx="500944" cy="0"/>
          </a:xfrm>
          <a:custGeom>
            <a:avLst/>
            <a:gdLst/>
            <a:ahLst/>
            <a:cxnLst/>
            <a:rect l="l" t="t" r="r" b="b"/>
            <a:pathLst>
              <a:path w="551038">
                <a:moveTo>
                  <a:pt x="0" y="0"/>
                </a:moveTo>
                <a:lnTo>
                  <a:pt x="551038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217146" y="1089150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801592" y="1243853"/>
            <a:ext cx="125235" cy="88402"/>
          </a:xfrm>
          <a:custGeom>
            <a:avLst/>
            <a:gdLst/>
            <a:ahLst/>
            <a:cxnLst/>
            <a:rect l="l" t="t" r="r" b="b"/>
            <a:pathLst>
              <a:path w="137759" h="100189">
                <a:moveTo>
                  <a:pt x="0" y="50094"/>
                </a:moveTo>
                <a:lnTo>
                  <a:pt x="137759" y="100189"/>
                </a:lnTo>
                <a:lnTo>
                  <a:pt x="137759" y="0"/>
                </a:lnTo>
                <a:lnTo>
                  <a:pt x="0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24362" y="1293579"/>
            <a:ext cx="398477" cy="0"/>
          </a:xfrm>
          <a:custGeom>
            <a:avLst/>
            <a:gdLst/>
            <a:ahLst/>
            <a:cxnLst/>
            <a:rect l="l" t="t" r="r" b="b"/>
            <a:pathLst>
              <a:path w="438325">
                <a:moveTo>
                  <a:pt x="0" y="0"/>
                </a:moveTo>
                <a:lnTo>
                  <a:pt x="438325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3239943" y="3183170"/>
            <a:ext cx="4314953" cy="0"/>
          </a:xfrm>
          <a:custGeom>
            <a:avLst/>
            <a:gdLst/>
            <a:ahLst/>
            <a:cxnLst/>
            <a:rect l="l" t="t" r="r" b="b"/>
            <a:pathLst>
              <a:path w="4746448">
                <a:moveTo>
                  <a:pt x="0" y="0"/>
                </a:moveTo>
                <a:lnTo>
                  <a:pt x="4746448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3655498" y="3177646"/>
            <a:ext cx="0" cy="110502"/>
          </a:xfrm>
          <a:custGeom>
            <a:avLst/>
            <a:gdLst/>
            <a:ahLst/>
            <a:cxnLst/>
            <a:rect l="l" t="t" r="r" b="b"/>
            <a:pathLst>
              <a:path h="125236">
                <a:moveTo>
                  <a:pt x="0" y="0"/>
                </a:moveTo>
                <a:lnTo>
                  <a:pt x="0" y="12523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522681" y="2487005"/>
            <a:ext cx="4929748" cy="0"/>
          </a:xfrm>
          <a:custGeom>
            <a:avLst/>
            <a:gdLst/>
            <a:ahLst/>
            <a:cxnLst/>
            <a:rect l="l" t="t" r="r" b="b"/>
            <a:pathLst>
              <a:path w="5422723">
                <a:moveTo>
                  <a:pt x="0" y="0"/>
                </a:moveTo>
                <a:lnTo>
                  <a:pt x="5422723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475225" y="2978742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294953" y="2978742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6114681" y="2978742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139339" y="2978742"/>
            <a:ext cx="0" cy="209954"/>
          </a:xfrm>
          <a:custGeom>
            <a:avLst/>
            <a:gdLst/>
            <a:ahLst/>
            <a:cxnLst/>
            <a:rect l="l" t="t" r="r" b="b"/>
            <a:pathLst>
              <a:path h="237948">
                <a:moveTo>
                  <a:pt x="0" y="0"/>
                </a:moveTo>
                <a:lnTo>
                  <a:pt x="0" y="23794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748443" y="2282576"/>
            <a:ext cx="102465" cy="121552"/>
          </a:xfrm>
          <a:custGeom>
            <a:avLst/>
            <a:gdLst/>
            <a:ahLst/>
            <a:cxnLst/>
            <a:rect l="l" t="t" r="r" b="b"/>
            <a:pathLst>
              <a:path w="112712" h="137759">
                <a:moveTo>
                  <a:pt x="0" y="0"/>
                </a:moveTo>
                <a:lnTo>
                  <a:pt x="0" y="137759"/>
                </a:lnTo>
                <a:lnTo>
                  <a:pt x="112712" y="87665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7748443" y="2293627"/>
            <a:ext cx="113850" cy="198904"/>
          </a:xfrm>
          <a:custGeom>
            <a:avLst/>
            <a:gdLst/>
            <a:ahLst/>
            <a:cxnLst/>
            <a:rect l="l" t="t" r="r" b="b"/>
            <a:pathLst>
              <a:path w="125235" h="225425">
                <a:moveTo>
                  <a:pt x="0" y="0"/>
                </a:moveTo>
                <a:lnTo>
                  <a:pt x="0" y="12523"/>
                </a:lnTo>
                <a:lnTo>
                  <a:pt x="112712" y="225425"/>
                </a:lnTo>
                <a:lnTo>
                  <a:pt x="125235" y="225425"/>
                </a:lnTo>
                <a:lnTo>
                  <a:pt x="125235" y="212901"/>
                </a:lnTo>
                <a:lnTo>
                  <a:pt x="125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023626" y="823943"/>
            <a:ext cx="125235" cy="88402"/>
          </a:xfrm>
          <a:custGeom>
            <a:avLst/>
            <a:gdLst/>
            <a:ahLst/>
            <a:cxnLst/>
            <a:rect l="l" t="t" r="r" b="b"/>
            <a:pathLst>
              <a:path w="137759" h="100189">
                <a:moveTo>
                  <a:pt x="137759" y="87665"/>
                </a:moveTo>
                <a:lnTo>
                  <a:pt x="25047" y="0"/>
                </a:lnTo>
                <a:lnTo>
                  <a:pt x="0" y="100189"/>
                </a:lnTo>
                <a:lnTo>
                  <a:pt x="137759" y="87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317750" y="691340"/>
            <a:ext cx="819727" cy="209954"/>
          </a:xfrm>
          <a:custGeom>
            <a:avLst/>
            <a:gdLst/>
            <a:ahLst/>
            <a:cxnLst/>
            <a:rect l="l" t="t" r="r" b="b"/>
            <a:pathLst>
              <a:path w="901700" h="237948">
                <a:moveTo>
                  <a:pt x="0" y="0"/>
                </a:moveTo>
                <a:lnTo>
                  <a:pt x="0" y="12523"/>
                </a:lnTo>
                <a:lnTo>
                  <a:pt x="889176" y="237948"/>
                </a:lnTo>
                <a:lnTo>
                  <a:pt x="901700" y="237948"/>
                </a:lnTo>
                <a:lnTo>
                  <a:pt x="901700" y="225425"/>
                </a:lnTo>
                <a:lnTo>
                  <a:pt x="1252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 txBox="1"/>
          <p:nvPr/>
        </p:nvSpPr>
        <p:spPr>
          <a:xfrm>
            <a:off x="4457989" y="1207892"/>
            <a:ext cx="81019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b="1" dirty="0">
                <a:latin typeface="Arial"/>
                <a:cs typeface="Arial"/>
              </a:rPr>
              <a:t>in</a:t>
            </a:r>
            <a:r>
              <a:rPr sz="1000" b="1" spc="36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EBIT</a:t>
            </a:r>
            <a:r>
              <a:rPr sz="1000" b="1" spc="79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(1-t)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5" name="object 125"/>
          <p:cNvSpPr txBox="1"/>
          <p:nvPr/>
        </p:nvSpPr>
        <p:spPr>
          <a:xfrm>
            <a:off x="4457989" y="1473099"/>
            <a:ext cx="430966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b="1" dirty="0">
                <a:latin typeface="Arial"/>
                <a:cs typeface="Arial"/>
              </a:rPr>
              <a:t>5.49%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4" name="object 124"/>
          <p:cNvSpPr txBox="1"/>
          <p:nvPr/>
        </p:nvSpPr>
        <p:spPr>
          <a:xfrm>
            <a:off x="974148" y="1638852"/>
            <a:ext cx="1853695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Reinvestment</a:t>
            </a:r>
            <a:r>
              <a:rPr sz="1000" spc="13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Rate</a:t>
            </a:r>
            <a:r>
              <a:rPr sz="1000" spc="5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101/173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3" name="object 123"/>
          <p:cNvSpPr txBox="1"/>
          <p:nvPr/>
        </p:nvSpPr>
        <p:spPr>
          <a:xfrm>
            <a:off x="7444801" y="1837757"/>
            <a:ext cx="1201822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stment</a:t>
            </a:r>
            <a:r>
              <a:rPr sz="1000" spc="7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Rate=51.93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2" name="object 122"/>
          <p:cNvSpPr txBox="1"/>
          <p:nvPr/>
        </p:nvSpPr>
        <p:spPr>
          <a:xfrm>
            <a:off x="2241090" y="2898579"/>
            <a:ext cx="506595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=</a:t>
            </a:r>
            <a:r>
              <a:rPr sz="1000" spc="18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FCFF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1" name="object 121"/>
          <p:cNvSpPr txBox="1"/>
          <p:nvPr/>
        </p:nvSpPr>
        <p:spPr>
          <a:xfrm>
            <a:off x="3433329" y="2898579"/>
            <a:ext cx="58850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130.24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20" name="object 120"/>
          <p:cNvSpPr txBox="1"/>
          <p:nvPr/>
        </p:nvSpPr>
        <p:spPr>
          <a:xfrm>
            <a:off x="4253056" y="2898579"/>
            <a:ext cx="58850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137.39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9" name="object 119"/>
          <p:cNvSpPr txBox="1"/>
          <p:nvPr/>
        </p:nvSpPr>
        <p:spPr>
          <a:xfrm>
            <a:off x="5072784" y="2898579"/>
            <a:ext cx="58850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144.94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8" name="object 118"/>
          <p:cNvSpPr txBox="1"/>
          <p:nvPr/>
        </p:nvSpPr>
        <p:spPr>
          <a:xfrm>
            <a:off x="5892511" y="2898579"/>
            <a:ext cx="58850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152.90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7" name="object 117"/>
          <p:cNvSpPr txBox="1"/>
          <p:nvPr/>
        </p:nvSpPr>
        <p:spPr>
          <a:xfrm>
            <a:off x="6712238" y="2898579"/>
            <a:ext cx="588500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161.30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7327033" y="3893102"/>
            <a:ext cx="1167744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spc="-22" dirty="0">
                <a:latin typeface="Arial"/>
                <a:cs typeface="Arial"/>
              </a:rPr>
              <a:t>Tita</a:t>
            </a:r>
            <a:r>
              <a:rPr sz="1000" dirty="0">
                <a:latin typeface="Arial"/>
                <a:cs typeface="Arial"/>
              </a:rPr>
              <a:t>n</a:t>
            </a:r>
            <a:r>
              <a:rPr sz="1000" spc="10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Cemen</a:t>
            </a:r>
            <a:r>
              <a:rPr sz="1000" dirty="0">
                <a:latin typeface="Arial"/>
                <a:cs typeface="Arial"/>
              </a:rPr>
              <a:t>t</a:t>
            </a:r>
            <a:r>
              <a:rPr sz="1000" spc="36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stock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7590592" y="4025705"/>
            <a:ext cx="987306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spc="-35" dirty="0">
                <a:latin typeface="Arial"/>
                <a:cs typeface="Arial"/>
              </a:rPr>
              <a:t>tradin</a:t>
            </a:r>
            <a:r>
              <a:rPr sz="1000" dirty="0">
                <a:latin typeface="Arial"/>
                <a:cs typeface="Arial"/>
              </a:rPr>
              <a:t>g</a:t>
            </a:r>
            <a:r>
              <a:rPr sz="1000" spc="4" dirty="0">
                <a:latin typeface="Arial"/>
                <a:cs typeface="Arial"/>
              </a:rPr>
              <a:t> </a:t>
            </a:r>
            <a:r>
              <a:rPr sz="1000" spc="-35" dirty="0">
                <a:latin typeface="Arial"/>
                <a:cs typeface="Arial"/>
              </a:rPr>
              <a:t>a</a:t>
            </a:r>
            <a:r>
              <a:rPr sz="1000" dirty="0">
                <a:latin typeface="Arial"/>
                <a:cs typeface="Arial"/>
              </a:rPr>
              <a:t>t</a:t>
            </a:r>
            <a:r>
              <a:rPr sz="1000" spc="-3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63" dirty="0">
                <a:latin typeface="Arial"/>
                <a:cs typeface="Arial"/>
              </a:rPr>
              <a:t> </a:t>
            </a:r>
            <a:r>
              <a:rPr sz="1000" spc="-35" dirty="0">
                <a:latin typeface="Arial"/>
                <a:cs typeface="Arial"/>
              </a:rPr>
              <a:t>2</a:t>
            </a:r>
            <a:r>
              <a:rPr sz="1000" dirty="0">
                <a:latin typeface="Arial"/>
                <a:cs typeface="Arial"/>
              </a:rPr>
              <a:t>5</a:t>
            </a:r>
            <a:r>
              <a:rPr sz="1000" spc="-3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4" name="object 114"/>
          <p:cNvSpPr txBox="1"/>
          <p:nvPr/>
        </p:nvSpPr>
        <p:spPr>
          <a:xfrm>
            <a:off x="7327033" y="4158308"/>
            <a:ext cx="356624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spc="-45" dirty="0">
                <a:latin typeface="Arial"/>
                <a:cs typeface="Arial"/>
              </a:rPr>
              <a:t>share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3" name="object 113"/>
          <p:cNvSpPr txBox="1"/>
          <p:nvPr/>
        </p:nvSpPr>
        <p:spPr>
          <a:xfrm>
            <a:off x="4765386" y="5086528"/>
            <a:ext cx="430966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4.46%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2" name="object 112"/>
          <p:cNvSpPr txBox="1"/>
          <p:nvPr/>
        </p:nvSpPr>
        <p:spPr>
          <a:xfrm>
            <a:off x="2613602" y="5157027"/>
            <a:ext cx="173507" cy="2213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650"/>
              </a:lnSpc>
              <a:spcBef>
                <a:spcPts val="83"/>
              </a:spcBef>
            </a:pPr>
            <a:r>
              <a:rPr sz="1600" dirty="0">
                <a:latin typeface="Arial"/>
                <a:cs typeface="Arial"/>
              </a:rPr>
              <a:t>+</a:t>
            </a:r>
            <a:endParaRPr sz="1600">
              <a:latin typeface="Arial"/>
              <a:cs typeface="Arial"/>
            </a:endParaRPr>
          </a:p>
        </p:txBody>
      </p:sp>
      <p:sp>
        <p:nvSpPr>
          <p:cNvPr id="111" name="object 111"/>
          <p:cNvSpPr txBox="1"/>
          <p:nvPr/>
        </p:nvSpPr>
        <p:spPr>
          <a:xfrm>
            <a:off x="6302375" y="6014749"/>
            <a:ext cx="430966" cy="1550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126"/>
              </a:lnSpc>
              <a:spcBef>
                <a:spcPts val="56"/>
              </a:spcBef>
            </a:pPr>
            <a:r>
              <a:rPr sz="1000" dirty="0">
                <a:latin typeface="Arial"/>
                <a:cs typeface="Arial"/>
              </a:rPr>
              <a:t>0.46%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110" name="object 110"/>
          <p:cNvSpPr txBox="1"/>
          <p:nvPr/>
        </p:nvSpPr>
        <p:spPr>
          <a:xfrm>
            <a:off x="2733306" y="5072763"/>
            <a:ext cx="102465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2835772" y="5072763"/>
            <a:ext cx="1525603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08"/>
              </a:lnSpc>
              <a:spcBef>
                <a:spcPts val="38"/>
              </a:spcBef>
            </a:pPr>
            <a:endParaRPr sz="800"/>
          </a:p>
          <a:p>
            <a:pPr marL="500121">
              <a:lnSpc>
                <a:spcPct val="95825"/>
              </a:lnSpc>
            </a:pPr>
            <a:r>
              <a:rPr sz="1000" dirty="0">
                <a:latin typeface="Arial"/>
                <a:cs typeface="Arial"/>
              </a:rPr>
              <a:t>0.93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8" name="object 108"/>
          <p:cNvSpPr txBox="1"/>
          <p:nvPr/>
        </p:nvSpPr>
        <p:spPr>
          <a:xfrm>
            <a:off x="4361375" y="5072763"/>
            <a:ext cx="717261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42"/>
              </a:spcBef>
            </a:pPr>
            <a:endParaRPr sz="500"/>
          </a:p>
          <a:p>
            <a:pPr marL="106767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X</a:t>
            </a:r>
            <a:endParaRPr sz="1000">
              <a:latin typeface="Arial"/>
              <a:cs typeface="Arial"/>
            </a:endParaRPr>
          </a:p>
        </p:txBody>
      </p:sp>
      <p:sp>
        <p:nvSpPr>
          <p:cNvPr id="107" name="object 107"/>
          <p:cNvSpPr txBox="1"/>
          <p:nvPr/>
        </p:nvSpPr>
        <p:spPr>
          <a:xfrm>
            <a:off x="2733305" y="5459521"/>
            <a:ext cx="922193" cy="2099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3655499" y="5459521"/>
            <a:ext cx="1423137" cy="2099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2733305" y="5669476"/>
            <a:ext cx="2049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4" name="object 104"/>
          <p:cNvSpPr txBox="1"/>
          <p:nvPr/>
        </p:nvSpPr>
        <p:spPr>
          <a:xfrm>
            <a:off x="2938238" y="5669476"/>
            <a:ext cx="163945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3" name="object 103"/>
          <p:cNvSpPr txBox="1"/>
          <p:nvPr/>
        </p:nvSpPr>
        <p:spPr>
          <a:xfrm>
            <a:off x="4577692" y="5669476"/>
            <a:ext cx="50094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2" name="object 102"/>
          <p:cNvSpPr txBox="1"/>
          <p:nvPr/>
        </p:nvSpPr>
        <p:spPr>
          <a:xfrm>
            <a:off x="2733305" y="5768928"/>
            <a:ext cx="1320671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4053977" y="5768928"/>
            <a:ext cx="216316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4270294" y="5768928"/>
            <a:ext cx="808342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888919" y="4774406"/>
            <a:ext cx="1628069" cy="108292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888919" y="696865"/>
            <a:ext cx="5123295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6012215" y="696865"/>
            <a:ext cx="1218205" cy="3922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42"/>
              </a:spcBef>
            </a:pPr>
            <a:endParaRPr sz="500"/>
          </a:p>
          <a:p>
            <a:pPr marL="95528">
              <a:lnSpc>
                <a:spcPct val="95825"/>
              </a:lnSpc>
            </a:pPr>
            <a:r>
              <a:rPr sz="1000" spc="-17" dirty="0">
                <a:latin typeface="Arial"/>
                <a:cs typeface="Arial"/>
              </a:rPr>
              <a:t>Retur</a:t>
            </a:r>
            <a:r>
              <a:rPr sz="1000" dirty="0">
                <a:latin typeface="Arial"/>
                <a:cs typeface="Arial"/>
              </a:rPr>
              <a:t>n</a:t>
            </a:r>
            <a:r>
              <a:rPr sz="1000" spc="34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o</a:t>
            </a:r>
            <a:r>
              <a:rPr sz="1000" dirty="0">
                <a:latin typeface="Arial"/>
                <a:cs typeface="Arial"/>
              </a:rPr>
              <a:t>n</a:t>
            </a:r>
            <a:r>
              <a:rPr sz="1000" spc="-4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Capital</a:t>
            </a:r>
            <a:endParaRPr sz="1000">
              <a:latin typeface="Arial"/>
              <a:cs typeface="Arial"/>
            </a:endParaRPr>
          </a:p>
        </p:txBody>
      </p:sp>
      <p:sp>
        <p:nvSpPr>
          <p:cNvPr id="96" name="object 96"/>
          <p:cNvSpPr txBox="1"/>
          <p:nvPr/>
        </p:nvSpPr>
        <p:spPr>
          <a:xfrm>
            <a:off x="7230421" y="696865"/>
            <a:ext cx="222008" cy="39228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888919" y="895770"/>
            <a:ext cx="225424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4" name="object 94"/>
          <p:cNvSpPr txBox="1"/>
          <p:nvPr/>
        </p:nvSpPr>
        <p:spPr>
          <a:xfrm>
            <a:off x="3143169" y="895771"/>
            <a:ext cx="1229591" cy="3867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08"/>
              </a:lnSpc>
              <a:spcBef>
                <a:spcPts val="38"/>
              </a:spcBef>
            </a:pPr>
            <a:endParaRPr sz="800"/>
          </a:p>
          <a:p>
            <a:pPr marL="31873">
              <a:lnSpc>
                <a:spcPct val="95825"/>
              </a:lnSpc>
            </a:pPr>
            <a:r>
              <a:rPr sz="1000" dirty="0">
                <a:latin typeface="Arial"/>
                <a:cs typeface="Arial"/>
              </a:rPr>
              <a:t>28.54%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3" name="object 93"/>
          <p:cNvSpPr txBox="1"/>
          <p:nvPr/>
        </p:nvSpPr>
        <p:spPr>
          <a:xfrm>
            <a:off x="4372760" y="895771"/>
            <a:ext cx="1639455" cy="1933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888919" y="995222"/>
            <a:ext cx="2140398" cy="983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8">
              <a:lnSpc>
                <a:spcPts val="969"/>
              </a:lnSpc>
              <a:spcBef>
                <a:spcPts val="48"/>
              </a:spcBef>
            </a:pPr>
            <a:r>
              <a:rPr sz="1500" b="1" baseline="2520" dirty="0">
                <a:latin typeface="Arial"/>
                <a:cs typeface="Arial"/>
              </a:rPr>
              <a:t>Current</a:t>
            </a:r>
            <a:r>
              <a:rPr sz="1500" b="1" spc="83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Cashflow</a:t>
            </a:r>
            <a:r>
              <a:rPr sz="1500" b="1" spc="101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to</a:t>
            </a:r>
            <a:r>
              <a:rPr sz="1500" b="1" spc="28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Firm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  <a:spcBef>
                <a:spcPts val="4"/>
              </a:spcBef>
            </a:pPr>
            <a:r>
              <a:rPr sz="1000" spc="-13" dirty="0">
                <a:latin typeface="Arial"/>
                <a:cs typeface="Arial"/>
              </a:rPr>
              <a:t>EBIT(1-t</a:t>
            </a:r>
            <a:r>
              <a:rPr sz="1000" dirty="0">
                <a:latin typeface="Arial"/>
                <a:cs typeface="Arial"/>
              </a:rPr>
              <a:t>)</a:t>
            </a:r>
            <a:r>
              <a:rPr sz="1000" spc="10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:             </a:t>
            </a:r>
            <a:r>
              <a:rPr sz="1000" spc="214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173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1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Nt</a:t>
            </a:r>
            <a:r>
              <a:rPr sz="1000" spc="39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CpX                  </a:t>
            </a:r>
            <a:r>
              <a:rPr sz="1000" spc="93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49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6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Ch</a:t>
            </a:r>
            <a:r>
              <a:rPr sz="1000" dirty="0">
                <a:latin typeface="Arial"/>
                <a:cs typeface="Arial"/>
              </a:rPr>
              <a:t>g</a:t>
            </a:r>
            <a:r>
              <a:rPr sz="1000" spc="38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W</a:t>
            </a:r>
            <a:r>
              <a:rPr sz="1000" dirty="0">
                <a:latin typeface="Arial"/>
                <a:cs typeface="Arial"/>
              </a:rPr>
              <a:t>C                </a:t>
            </a:r>
            <a:r>
              <a:rPr sz="1000" spc="88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52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=</a:t>
            </a:r>
            <a:r>
              <a:rPr sz="1000" spc="-13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FCF</a:t>
            </a:r>
            <a:r>
              <a:rPr sz="1000" dirty="0">
                <a:latin typeface="Arial"/>
                <a:cs typeface="Arial"/>
              </a:rPr>
              <a:t>F                    </a:t>
            </a:r>
            <a:r>
              <a:rPr sz="1000" spc="101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72</a:t>
            </a:r>
            <a:endParaRPr sz="1000">
              <a:latin typeface="Arial"/>
              <a:cs typeface="Arial"/>
            </a:endParaRPr>
          </a:p>
          <a:p>
            <a:pPr marL="1309307">
              <a:lnSpc>
                <a:spcPct val="95825"/>
              </a:lnSpc>
              <a:spcBef>
                <a:spcPts val="884"/>
              </a:spcBef>
            </a:pPr>
            <a:r>
              <a:rPr sz="1000" dirty="0">
                <a:latin typeface="Arial"/>
                <a:cs typeface="Arial"/>
              </a:rPr>
              <a:t>=58.5%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1" name="object 91"/>
          <p:cNvSpPr txBox="1"/>
          <p:nvPr/>
        </p:nvSpPr>
        <p:spPr>
          <a:xfrm>
            <a:off x="3029319" y="995222"/>
            <a:ext cx="113850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4372761" y="1089150"/>
            <a:ext cx="1423137" cy="6906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9">
              <a:lnSpc>
                <a:spcPts val="1014"/>
              </a:lnSpc>
              <a:spcBef>
                <a:spcPts val="50"/>
              </a:spcBef>
            </a:pPr>
            <a:r>
              <a:rPr sz="1000" b="1" dirty="0">
                <a:latin typeface="Arial"/>
                <a:cs typeface="Arial"/>
              </a:rPr>
              <a:t>Expected</a:t>
            </a:r>
            <a:r>
              <a:rPr sz="1000" b="1" spc="101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Growth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ct val="95825"/>
              </a:lnSpc>
              <a:spcBef>
                <a:spcPts val="886"/>
              </a:spcBef>
            </a:pPr>
            <a:r>
              <a:rPr sz="1000" dirty="0">
                <a:latin typeface="Arial"/>
                <a:cs typeface="Arial"/>
              </a:rPr>
              <a:t>.2854*.1925=.0549</a:t>
            </a:r>
            <a:endParaRPr sz="1000">
              <a:latin typeface="Arial"/>
              <a:cs typeface="Arial"/>
            </a:endParaRPr>
          </a:p>
        </p:txBody>
      </p:sp>
      <p:sp>
        <p:nvSpPr>
          <p:cNvPr id="89" name="object 89"/>
          <p:cNvSpPr txBox="1"/>
          <p:nvPr/>
        </p:nvSpPr>
        <p:spPr>
          <a:xfrm>
            <a:off x="5795898" y="1089150"/>
            <a:ext cx="421248" cy="2044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6217147" y="1089150"/>
            <a:ext cx="1235283" cy="2044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3029319" y="1282529"/>
            <a:ext cx="831112" cy="309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3860430" y="1282529"/>
            <a:ext cx="512329" cy="309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5795897" y="1293579"/>
            <a:ext cx="1656531" cy="4862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3029319" y="1591936"/>
            <a:ext cx="1343441" cy="1878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3029318" y="1779790"/>
            <a:ext cx="2265635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5294953" y="1779791"/>
            <a:ext cx="2229704" cy="309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ct val="95825"/>
              </a:lnSpc>
              <a:spcBef>
                <a:spcPts val="404"/>
              </a:spcBef>
            </a:pPr>
            <a:r>
              <a:rPr sz="1000" dirty="0">
                <a:latin typeface="Arial"/>
                <a:cs typeface="Arial"/>
              </a:rPr>
              <a:t>Reinve</a:t>
            </a:r>
            <a:endParaRPr sz="1000">
              <a:latin typeface="Arial"/>
              <a:cs typeface="Arial"/>
            </a:endParaRPr>
          </a:p>
        </p:txBody>
      </p:sp>
      <p:sp>
        <p:nvSpPr>
          <p:cNvPr id="81" name="object 81"/>
          <p:cNvSpPr txBox="1"/>
          <p:nvPr/>
        </p:nvSpPr>
        <p:spPr>
          <a:xfrm>
            <a:off x="888919" y="1978696"/>
            <a:ext cx="1434522" cy="110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2323442" y="1978696"/>
            <a:ext cx="2971511" cy="110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888920" y="2089196"/>
            <a:ext cx="1633761" cy="38123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2522681" y="2089197"/>
            <a:ext cx="1747613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4270293" y="2089197"/>
            <a:ext cx="318213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473364" y="448236"/>
            <a:ext cx="8197273" cy="1436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473364" y="591888"/>
            <a:ext cx="518022" cy="2928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991385" y="591888"/>
            <a:ext cx="1320671" cy="2928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8">
              <a:lnSpc>
                <a:spcPts val="1014"/>
              </a:lnSpc>
              <a:spcBef>
                <a:spcPts val="50"/>
              </a:spcBef>
            </a:pPr>
            <a:r>
              <a:rPr sz="1000" dirty="0">
                <a:latin typeface="Arial"/>
                <a:cs typeface="Arial"/>
              </a:rPr>
              <a:t>Avg</a:t>
            </a:r>
            <a:r>
              <a:rPr sz="1000" spc="4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Reinvestment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  <a:spcBef>
                <a:spcPts val="2"/>
              </a:spcBef>
            </a:pPr>
            <a:r>
              <a:rPr sz="1000" spc="-8" dirty="0">
                <a:latin typeface="Arial"/>
                <a:cs typeface="Arial"/>
              </a:rPr>
              <a:t>rat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31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13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28.54%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3" name="object 73"/>
          <p:cNvSpPr txBox="1"/>
          <p:nvPr/>
        </p:nvSpPr>
        <p:spPr>
          <a:xfrm>
            <a:off x="2312057" y="591888"/>
            <a:ext cx="6358578" cy="2928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309064">
              <a:lnSpc>
                <a:spcPts val="1570"/>
              </a:lnSpc>
              <a:spcBef>
                <a:spcPts val="78"/>
              </a:spcBef>
            </a:pPr>
            <a:r>
              <a:rPr sz="1600" dirty="0">
                <a:latin typeface="Arial"/>
                <a:cs typeface="Arial"/>
              </a:rPr>
              <a:t>Titan</a:t>
            </a:r>
            <a:r>
              <a:rPr sz="1600" spc="43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Cements:</a:t>
            </a:r>
            <a:r>
              <a:rPr sz="1600" spc="75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Status</a:t>
            </a:r>
            <a:r>
              <a:rPr sz="1600" spc="53" dirty="0">
                <a:latin typeface="Arial"/>
                <a:cs typeface="Arial"/>
              </a:rPr>
              <a:t> </a:t>
            </a:r>
            <a:r>
              <a:rPr sz="1600" dirty="0">
                <a:latin typeface="Arial"/>
                <a:cs typeface="Arial"/>
              </a:rPr>
              <a:t>Quo</a:t>
            </a:r>
            <a:endParaRPr sz="1600">
              <a:latin typeface="Arial"/>
              <a:cs typeface="Arial"/>
            </a:endParaRPr>
          </a:p>
        </p:txBody>
      </p:sp>
      <p:sp>
        <p:nvSpPr>
          <p:cNvPr id="72" name="object 72"/>
          <p:cNvSpPr txBox="1"/>
          <p:nvPr/>
        </p:nvSpPr>
        <p:spPr>
          <a:xfrm>
            <a:off x="473364" y="884720"/>
            <a:ext cx="8197273" cy="3094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629852">
              <a:lnSpc>
                <a:spcPts val="1328"/>
              </a:lnSpc>
              <a:spcBef>
                <a:spcPts val="66"/>
              </a:spcBef>
            </a:pPr>
            <a:r>
              <a:rPr sz="1500" spc="-4" baseline="12603" dirty="0">
                <a:latin typeface="Arial"/>
                <a:cs typeface="Arial"/>
              </a:rPr>
              <a:t>Reinvestmen</a:t>
            </a:r>
            <a:r>
              <a:rPr sz="1500" baseline="12603" dirty="0">
                <a:latin typeface="Arial"/>
                <a:cs typeface="Arial"/>
              </a:rPr>
              <a:t>t</a:t>
            </a:r>
            <a:r>
              <a:rPr sz="1500" spc="121" baseline="12603" dirty="0">
                <a:latin typeface="Arial"/>
                <a:cs typeface="Arial"/>
              </a:rPr>
              <a:t> </a:t>
            </a:r>
            <a:r>
              <a:rPr sz="1500" spc="-4" baseline="12603" dirty="0">
                <a:latin typeface="Arial"/>
                <a:cs typeface="Arial"/>
              </a:rPr>
              <a:t>Rat</a:t>
            </a:r>
            <a:r>
              <a:rPr sz="1500" baseline="12603" dirty="0">
                <a:latin typeface="Arial"/>
                <a:cs typeface="Arial"/>
              </a:rPr>
              <a:t>e                                                </a:t>
            </a:r>
            <a:r>
              <a:rPr sz="1500" spc="195" baseline="12603" dirty="0">
                <a:latin typeface="Arial"/>
                <a:cs typeface="Arial"/>
              </a:rPr>
              <a:t> </a:t>
            </a:r>
            <a:r>
              <a:rPr sz="1500" baseline="-2520" dirty="0">
                <a:latin typeface="Arial"/>
                <a:cs typeface="Arial"/>
              </a:rPr>
              <a:t>19.25%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1" name="object 71"/>
          <p:cNvSpPr txBox="1"/>
          <p:nvPr/>
        </p:nvSpPr>
        <p:spPr>
          <a:xfrm>
            <a:off x="473364" y="1194127"/>
            <a:ext cx="6563509" cy="7845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505741">
              <a:lnSpc>
                <a:spcPts val="1203"/>
              </a:lnSpc>
              <a:spcBef>
                <a:spcPts val="109"/>
              </a:spcBef>
            </a:pPr>
            <a:r>
              <a:rPr sz="1500" baseline="-15124" dirty="0">
                <a:latin typeface="Arial"/>
                <a:cs typeface="Arial"/>
              </a:rPr>
              <a:t>-</a:t>
            </a:r>
            <a:r>
              <a:rPr sz="1500" spc="15" baseline="-15124" dirty="0">
                <a:latin typeface="Arial"/>
                <a:cs typeface="Arial"/>
              </a:rPr>
              <a:t> </a:t>
            </a:r>
            <a:r>
              <a:rPr sz="1500" baseline="-15124" dirty="0">
                <a:latin typeface="Arial"/>
                <a:cs typeface="Arial"/>
              </a:rPr>
              <a:t>Nt</a:t>
            </a:r>
            <a:r>
              <a:rPr sz="1500" spc="39" baseline="-15124" dirty="0">
                <a:latin typeface="Arial"/>
                <a:cs typeface="Arial"/>
              </a:rPr>
              <a:t> </a:t>
            </a:r>
            <a:r>
              <a:rPr sz="1500" baseline="-15124" dirty="0">
                <a:latin typeface="Arial"/>
                <a:cs typeface="Arial"/>
              </a:rPr>
              <a:t>CpX                  </a:t>
            </a:r>
            <a:r>
              <a:rPr sz="1500" spc="93" baseline="-15124" dirty="0">
                <a:latin typeface="Arial"/>
                <a:cs typeface="Arial"/>
              </a:rPr>
              <a:t> </a:t>
            </a:r>
            <a:r>
              <a:rPr sz="1500" spc="-22" baseline="-15124" dirty="0">
                <a:latin typeface="Arial"/>
                <a:cs typeface="Arial"/>
              </a:rPr>
              <a:t>4</a:t>
            </a:r>
            <a:r>
              <a:rPr sz="1500" baseline="-15124" dirty="0">
                <a:latin typeface="Arial"/>
                <a:cs typeface="Arial"/>
              </a:rPr>
              <a:t>9                                                        </a:t>
            </a:r>
            <a:r>
              <a:rPr sz="1500" spc="90" baseline="-15124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in</a:t>
            </a:r>
            <a:r>
              <a:rPr sz="1000" b="1" spc="36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EBIT</a:t>
            </a:r>
            <a:r>
              <a:rPr sz="1000" b="1" spc="79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(1-t)</a:t>
            </a:r>
            <a:endParaRPr sz="1000">
              <a:latin typeface="Arial"/>
              <a:cs typeface="Arial"/>
            </a:endParaRPr>
          </a:p>
          <a:p>
            <a:pPr marL="505741">
              <a:lnSpc>
                <a:spcPts val="1063"/>
              </a:lnSpc>
            </a:pPr>
            <a:r>
              <a:rPr sz="1500" baseline="-12603" dirty="0">
                <a:latin typeface="Arial"/>
                <a:cs typeface="Arial"/>
              </a:rPr>
              <a:t>-</a:t>
            </a:r>
            <a:r>
              <a:rPr sz="1500" spc="6" baseline="-12603" dirty="0">
                <a:latin typeface="Arial"/>
                <a:cs typeface="Arial"/>
              </a:rPr>
              <a:t> </a:t>
            </a:r>
            <a:r>
              <a:rPr sz="1500" spc="-4" baseline="-12603" dirty="0">
                <a:latin typeface="Arial"/>
                <a:cs typeface="Arial"/>
              </a:rPr>
              <a:t>Ch</a:t>
            </a:r>
            <a:r>
              <a:rPr sz="1500" baseline="-12603" dirty="0">
                <a:latin typeface="Arial"/>
                <a:cs typeface="Arial"/>
              </a:rPr>
              <a:t>g</a:t>
            </a:r>
            <a:r>
              <a:rPr sz="1500" spc="38" baseline="-12603" dirty="0">
                <a:latin typeface="Arial"/>
                <a:cs typeface="Arial"/>
              </a:rPr>
              <a:t> </a:t>
            </a:r>
            <a:r>
              <a:rPr sz="1500" spc="-4" baseline="-12603" dirty="0">
                <a:latin typeface="Arial"/>
                <a:cs typeface="Arial"/>
              </a:rPr>
              <a:t>W</a:t>
            </a:r>
            <a:r>
              <a:rPr sz="1500" baseline="-12603" dirty="0">
                <a:latin typeface="Arial"/>
                <a:cs typeface="Arial"/>
              </a:rPr>
              <a:t>C                </a:t>
            </a:r>
            <a:r>
              <a:rPr sz="1500" spc="88" baseline="-12603" dirty="0">
                <a:latin typeface="Arial"/>
                <a:cs typeface="Arial"/>
              </a:rPr>
              <a:t> </a:t>
            </a:r>
            <a:r>
              <a:rPr sz="1500" spc="-4" baseline="-12603" dirty="0">
                <a:latin typeface="Arial"/>
                <a:cs typeface="Arial"/>
              </a:rPr>
              <a:t>5</a:t>
            </a:r>
            <a:r>
              <a:rPr sz="1500" baseline="-12603" dirty="0">
                <a:latin typeface="Arial"/>
                <a:cs typeface="Arial"/>
              </a:rPr>
              <a:t>2                                                        </a:t>
            </a:r>
            <a:r>
              <a:rPr sz="1500" spc="99" baseline="-12603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.2854*.1925=.0549</a:t>
            </a:r>
            <a:endParaRPr sz="1000">
              <a:latin typeface="Arial"/>
              <a:cs typeface="Arial"/>
            </a:endParaRPr>
          </a:p>
          <a:p>
            <a:pPr marL="505741">
              <a:lnSpc>
                <a:spcPts val="1059"/>
              </a:lnSpc>
            </a:pPr>
            <a:r>
              <a:rPr sz="1500" baseline="-12603" dirty="0">
                <a:latin typeface="Arial"/>
                <a:cs typeface="Arial"/>
              </a:rPr>
              <a:t>=</a:t>
            </a:r>
            <a:r>
              <a:rPr sz="1500" spc="-13" baseline="-12603" dirty="0">
                <a:latin typeface="Arial"/>
                <a:cs typeface="Arial"/>
              </a:rPr>
              <a:t> </a:t>
            </a:r>
            <a:r>
              <a:rPr sz="1500" spc="-22" baseline="-12603" dirty="0">
                <a:latin typeface="Arial"/>
                <a:cs typeface="Arial"/>
              </a:rPr>
              <a:t>FCF</a:t>
            </a:r>
            <a:r>
              <a:rPr sz="1500" baseline="-12603" dirty="0">
                <a:latin typeface="Arial"/>
                <a:cs typeface="Arial"/>
              </a:rPr>
              <a:t>F                    </a:t>
            </a:r>
            <a:r>
              <a:rPr sz="1500" spc="101" baseline="-12603" dirty="0">
                <a:latin typeface="Arial"/>
                <a:cs typeface="Arial"/>
              </a:rPr>
              <a:t> </a:t>
            </a:r>
            <a:r>
              <a:rPr sz="1500" spc="-22" baseline="-12603" dirty="0">
                <a:latin typeface="Arial"/>
                <a:cs typeface="Arial"/>
              </a:rPr>
              <a:t>7</a:t>
            </a:r>
            <a:r>
              <a:rPr sz="1500" baseline="-12603" dirty="0">
                <a:latin typeface="Arial"/>
                <a:cs typeface="Arial"/>
              </a:rPr>
              <a:t>2                                                        </a:t>
            </a:r>
            <a:r>
              <a:rPr sz="1500" spc="94" baseline="-12603" dirty="0">
                <a:latin typeface="Arial"/>
                <a:cs typeface="Arial"/>
              </a:rPr>
              <a:t> </a:t>
            </a:r>
            <a:r>
              <a:rPr sz="1000" b="1" dirty="0">
                <a:latin typeface="Arial"/>
                <a:cs typeface="Arial"/>
              </a:rPr>
              <a:t>5.49%</a:t>
            </a:r>
            <a:endParaRPr sz="1000">
              <a:latin typeface="Arial"/>
              <a:cs typeface="Arial"/>
            </a:endParaRPr>
          </a:p>
          <a:p>
            <a:pPr marL="505741">
              <a:lnSpc>
                <a:spcPts val="933"/>
              </a:lnSpc>
              <a:spcBef>
                <a:spcPts val="118"/>
              </a:spcBef>
            </a:pPr>
            <a:r>
              <a:rPr sz="1500" baseline="-12603" dirty="0">
                <a:latin typeface="Arial"/>
                <a:cs typeface="Arial"/>
              </a:rPr>
              <a:t>Reinvestment</a:t>
            </a:r>
            <a:r>
              <a:rPr sz="1500" spc="135" baseline="-12603" dirty="0">
                <a:latin typeface="Arial"/>
                <a:cs typeface="Arial"/>
              </a:rPr>
              <a:t> </a:t>
            </a:r>
            <a:r>
              <a:rPr sz="1500" baseline="-12603" dirty="0">
                <a:latin typeface="Arial"/>
                <a:cs typeface="Arial"/>
              </a:rPr>
              <a:t>Rate</a:t>
            </a:r>
            <a:r>
              <a:rPr sz="1500" spc="52" baseline="-12603" dirty="0">
                <a:latin typeface="Arial"/>
                <a:cs typeface="Arial"/>
              </a:rPr>
              <a:t> </a:t>
            </a:r>
            <a:r>
              <a:rPr sz="1500" baseline="-12603" dirty="0">
                <a:latin typeface="Arial"/>
                <a:cs typeface="Arial"/>
              </a:rPr>
              <a:t>=</a:t>
            </a:r>
            <a:r>
              <a:rPr sz="1500" spc="26" baseline="-12603" dirty="0">
                <a:latin typeface="Arial"/>
                <a:cs typeface="Arial"/>
              </a:rPr>
              <a:t> </a:t>
            </a:r>
            <a:r>
              <a:rPr sz="1500" baseline="-12603" dirty="0">
                <a:latin typeface="Arial"/>
                <a:cs typeface="Arial"/>
              </a:rPr>
              <a:t>101/173</a:t>
            </a:r>
            <a:endParaRPr sz="1000">
              <a:latin typeface="Arial"/>
              <a:cs typeface="Arial"/>
            </a:endParaRPr>
          </a:p>
          <a:p>
            <a:pPr marL="1719519">
              <a:lnSpc>
                <a:spcPct val="95825"/>
              </a:lnSpc>
              <a:spcBef>
                <a:spcPts val="78"/>
              </a:spcBef>
            </a:pPr>
            <a:r>
              <a:rPr sz="1000" dirty="0">
                <a:latin typeface="Arial"/>
                <a:cs typeface="Arial"/>
              </a:rPr>
              <a:t>=58.5%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70" name="object 70"/>
          <p:cNvSpPr txBox="1"/>
          <p:nvPr/>
        </p:nvSpPr>
        <p:spPr>
          <a:xfrm>
            <a:off x="7036873" y="1194126"/>
            <a:ext cx="1633763" cy="69064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69"/>
              </a:lnSpc>
              <a:spcBef>
                <a:spcPts val="48"/>
              </a:spcBef>
            </a:pPr>
            <a:r>
              <a:rPr sz="1500" baseline="2520" dirty="0">
                <a:latin typeface="Arial"/>
                <a:cs typeface="Arial"/>
              </a:rPr>
              <a:t>Stable</a:t>
            </a:r>
            <a:r>
              <a:rPr sz="1500" spc="67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Growth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g</a:t>
            </a:r>
            <a:r>
              <a:rPr sz="1000" spc="1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3.41%; </a:t>
            </a:r>
            <a:r>
              <a:rPr sz="1000" spc="7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Beta</a:t>
            </a:r>
            <a:r>
              <a:rPr sz="1000" spc="6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2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1.00;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</a:pPr>
            <a:r>
              <a:rPr sz="1000" spc="-8" dirty="0">
                <a:latin typeface="Arial"/>
                <a:cs typeface="Arial"/>
              </a:rPr>
              <a:t>Countr</a:t>
            </a:r>
            <a:r>
              <a:rPr sz="1000" dirty="0">
                <a:latin typeface="Arial"/>
                <a:cs typeface="Arial"/>
              </a:rPr>
              <a:t>y</a:t>
            </a:r>
            <a:r>
              <a:rPr sz="1000" spc="58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Premium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81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0%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</a:pPr>
            <a:r>
              <a:rPr sz="1000" spc="-8" dirty="0">
                <a:latin typeface="Arial"/>
                <a:cs typeface="Arial"/>
              </a:rPr>
              <a:t>Cos</a:t>
            </a:r>
            <a:r>
              <a:rPr sz="1000" dirty="0">
                <a:latin typeface="Arial"/>
                <a:cs typeface="Arial"/>
              </a:rPr>
              <a:t>t</a:t>
            </a:r>
            <a:r>
              <a:rPr sz="1000" spc="33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o</a:t>
            </a:r>
            <a:r>
              <a:rPr sz="1000" dirty="0">
                <a:latin typeface="Arial"/>
                <a:cs typeface="Arial"/>
              </a:rPr>
              <a:t>f</a:t>
            </a:r>
            <a:r>
              <a:rPr sz="1000" spc="21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capita</a:t>
            </a:r>
            <a:r>
              <a:rPr sz="1000" dirty="0">
                <a:latin typeface="Arial"/>
                <a:cs typeface="Arial"/>
              </a:rPr>
              <a:t>l</a:t>
            </a:r>
            <a:r>
              <a:rPr sz="1000" spc="5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13" dirty="0">
                <a:latin typeface="Arial"/>
                <a:cs typeface="Arial"/>
              </a:rPr>
              <a:t> </a:t>
            </a:r>
            <a:r>
              <a:rPr sz="1000" spc="-8" dirty="0">
                <a:latin typeface="Arial"/>
                <a:cs typeface="Arial"/>
              </a:rPr>
              <a:t>6.57%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ROC=</a:t>
            </a:r>
            <a:r>
              <a:rPr sz="1000" spc="6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6.57%;</a:t>
            </a:r>
            <a:r>
              <a:rPr sz="1000" spc="73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Tax</a:t>
            </a:r>
            <a:r>
              <a:rPr sz="1000" spc="43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rate=33</a:t>
            </a:r>
            <a:endParaRPr sz="1000">
              <a:latin typeface="Arial"/>
              <a:cs typeface="Arial"/>
            </a:endParaRPr>
          </a:p>
        </p:txBody>
      </p:sp>
      <p:sp>
        <p:nvSpPr>
          <p:cNvPr id="69" name="object 69"/>
          <p:cNvSpPr txBox="1"/>
          <p:nvPr/>
        </p:nvSpPr>
        <p:spPr>
          <a:xfrm>
            <a:off x="7036873" y="1884768"/>
            <a:ext cx="717261" cy="939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68" name="object 68"/>
          <p:cNvSpPr txBox="1"/>
          <p:nvPr/>
        </p:nvSpPr>
        <p:spPr>
          <a:xfrm>
            <a:off x="7754135" y="1884768"/>
            <a:ext cx="916501" cy="939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67" name="object 67"/>
          <p:cNvSpPr txBox="1"/>
          <p:nvPr/>
        </p:nvSpPr>
        <p:spPr>
          <a:xfrm>
            <a:off x="473364" y="1978696"/>
            <a:ext cx="7280771" cy="110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7754135" y="1978696"/>
            <a:ext cx="916501" cy="110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473364" y="2089197"/>
            <a:ext cx="5333919" cy="1878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5807283" y="2089197"/>
            <a:ext cx="2863353" cy="1878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9">
              <a:lnSpc>
                <a:spcPts val="1149"/>
              </a:lnSpc>
              <a:spcBef>
                <a:spcPts val="57"/>
              </a:spcBef>
            </a:pPr>
            <a:r>
              <a:rPr sz="1500" spc="-31" baseline="10082" dirty="0">
                <a:latin typeface="Arial"/>
                <a:cs typeface="Arial"/>
              </a:rPr>
              <a:t>Termina</a:t>
            </a:r>
            <a:r>
              <a:rPr sz="1500" baseline="10082" dirty="0">
                <a:latin typeface="Arial"/>
                <a:cs typeface="Arial"/>
              </a:rPr>
              <a:t>l</a:t>
            </a:r>
            <a:r>
              <a:rPr sz="1500" spc="26" baseline="10082" dirty="0">
                <a:latin typeface="Arial"/>
                <a:cs typeface="Arial"/>
              </a:rPr>
              <a:t> </a:t>
            </a:r>
            <a:r>
              <a:rPr sz="1500" spc="-31" baseline="10082" dirty="0">
                <a:latin typeface="Arial"/>
                <a:cs typeface="Arial"/>
              </a:rPr>
              <a:t>Valu</a:t>
            </a:r>
            <a:r>
              <a:rPr sz="1500" baseline="10082" dirty="0">
                <a:latin typeface="Arial"/>
                <a:cs typeface="Arial"/>
              </a:rPr>
              <a:t>e</a:t>
            </a:r>
            <a:r>
              <a:rPr sz="1000" spc="26" dirty="0">
                <a:latin typeface="Arial"/>
                <a:cs typeface="Arial"/>
              </a:rPr>
              <a:t>5</a:t>
            </a:r>
            <a:r>
              <a:rPr sz="1500" baseline="10082" dirty="0">
                <a:latin typeface="Arial"/>
                <a:cs typeface="Arial"/>
              </a:rPr>
              <a:t>=</a:t>
            </a:r>
            <a:r>
              <a:rPr sz="1500" spc="91" baseline="10082" dirty="0">
                <a:latin typeface="Arial"/>
                <a:cs typeface="Arial"/>
              </a:rPr>
              <a:t> </a:t>
            </a:r>
            <a:r>
              <a:rPr sz="1500" baseline="10082" dirty="0">
                <a:latin typeface="Arial"/>
                <a:cs typeface="Arial"/>
              </a:rPr>
              <a:t>100.9/(.0657-.0341)</a:t>
            </a:r>
            <a:r>
              <a:rPr sz="1500" spc="189" baseline="10082" dirty="0">
                <a:latin typeface="Arial"/>
                <a:cs typeface="Arial"/>
              </a:rPr>
              <a:t> </a:t>
            </a:r>
            <a:r>
              <a:rPr sz="1500" baseline="10082" dirty="0">
                <a:latin typeface="Arial"/>
                <a:cs typeface="Arial"/>
              </a:rPr>
              <a:t>=</a:t>
            </a:r>
            <a:r>
              <a:rPr sz="1500" spc="26" baseline="10082" dirty="0">
                <a:latin typeface="Arial"/>
                <a:cs typeface="Arial"/>
              </a:rPr>
              <a:t> </a:t>
            </a:r>
            <a:r>
              <a:rPr sz="1500" baseline="10082" dirty="0">
                <a:latin typeface="Arial"/>
                <a:cs typeface="Arial"/>
              </a:rPr>
              <a:t>3195</a:t>
            </a:r>
            <a:endParaRPr sz="1000">
              <a:latin typeface="Arial"/>
              <a:cs typeface="Arial"/>
            </a:endParaRPr>
          </a:p>
        </p:txBody>
      </p:sp>
      <p:sp>
        <p:nvSpPr>
          <p:cNvPr id="63" name="object 63"/>
          <p:cNvSpPr txBox="1"/>
          <p:nvPr/>
        </p:nvSpPr>
        <p:spPr>
          <a:xfrm>
            <a:off x="473364" y="2277052"/>
            <a:ext cx="8197273" cy="1105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73364" y="2387554"/>
            <a:ext cx="1531295" cy="983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2295">
              <a:lnSpc>
                <a:spcPts val="969"/>
              </a:lnSpc>
              <a:spcBef>
                <a:spcPts val="48"/>
              </a:spcBef>
            </a:pPr>
            <a:r>
              <a:rPr sz="1500" baseline="2520" dirty="0">
                <a:latin typeface="Arial"/>
                <a:cs typeface="Arial"/>
              </a:rPr>
              <a:t>Op.</a:t>
            </a:r>
            <a:r>
              <a:rPr sz="1500" spc="58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Assets     </a:t>
            </a:r>
            <a:r>
              <a:rPr sz="1500" spc="119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2,897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+</a:t>
            </a:r>
            <a:r>
              <a:rPr sz="1000" spc="2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Cash:                </a:t>
            </a:r>
            <a:r>
              <a:rPr sz="1000" spc="80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77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1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Debt                </a:t>
            </a:r>
            <a:r>
              <a:rPr sz="1000" spc="124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414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-38" dirty="0">
                <a:latin typeface="Arial"/>
                <a:cs typeface="Arial"/>
              </a:rPr>
              <a:t> </a:t>
            </a:r>
            <a:r>
              <a:rPr sz="1000" spc="-26" dirty="0">
                <a:latin typeface="Arial"/>
                <a:cs typeface="Arial"/>
              </a:rPr>
              <a:t>Minor</a:t>
            </a:r>
            <a:r>
              <a:rPr sz="1000" dirty="0">
                <a:latin typeface="Arial"/>
                <a:cs typeface="Arial"/>
              </a:rPr>
              <a:t>.</a:t>
            </a:r>
            <a:r>
              <a:rPr sz="1000" spc="12" dirty="0">
                <a:latin typeface="Arial"/>
                <a:cs typeface="Arial"/>
              </a:rPr>
              <a:t> </a:t>
            </a:r>
            <a:r>
              <a:rPr sz="1000" spc="-26" dirty="0">
                <a:latin typeface="Arial"/>
                <a:cs typeface="Arial"/>
              </a:rPr>
              <a:t>Int</a:t>
            </a:r>
            <a:r>
              <a:rPr sz="1000" dirty="0">
                <a:latin typeface="Arial"/>
                <a:cs typeface="Arial"/>
              </a:rPr>
              <a:t>.          </a:t>
            </a:r>
            <a:r>
              <a:rPr sz="1000" spc="159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46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</a:pPr>
            <a:r>
              <a:rPr sz="1000" spc="-13" dirty="0">
                <a:latin typeface="Arial"/>
                <a:cs typeface="Arial"/>
              </a:rPr>
              <a:t>=Equit</a:t>
            </a:r>
            <a:r>
              <a:rPr sz="1000" dirty="0">
                <a:latin typeface="Arial"/>
                <a:cs typeface="Arial"/>
              </a:rPr>
              <a:t>y           </a:t>
            </a:r>
            <a:r>
              <a:rPr sz="1000" spc="11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2,514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-Options                </a:t>
            </a:r>
            <a:r>
              <a:rPr sz="1000" spc="26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0</a:t>
            </a:r>
            <a:endParaRPr sz="1000">
              <a:latin typeface="Arial"/>
              <a:cs typeface="Arial"/>
            </a:endParaRPr>
          </a:p>
          <a:p>
            <a:pPr marL="202295">
              <a:lnSpc>
                <a:spcPts val="1063"/>
              </a:lnSpc>
            </a:pPr>
            <a:r>
              <a:rPr sz="1000" spc="-17" dirty="0">
                <a:latin typeface="Arial"/>
                <a:cs typeface="Arial"/>
              </a:rPr>
              <a:t>Value/Shar</a:t>
            </a:r>
            <a:r>
              <a:rPr sz="1000" dirty="0">
                <a:latin typeface="Arial"/>
                <a:cs typeface="Arial"/>
              </a:rPr>
              <a:t>e </a:t>
            </a:r>
            <a:r>
              <a:rPr sz="1000" spc="77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€32.84</a:t>
            </a:r>
            <a:endParaRPr sz="10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2004660" y="2387554"/>
            <a:ext cx="5851941" cy="5911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7915">
              <a:lnSpc>
                <a:spcPts val="969"/>
              </a:lnSpc>
              <a:spcBef>
                <a:spcPts val="48"/>
              </a:spcBef>
            </a:pPr>
            <a:r>
              <a:rPr sz="1500" spc="-8" baseline="2520" dirty="0">
                <a:latin typeface="Arial"/>
                <a:cs typeface="Arial"/>
              </a:rPr>
              <a:t>Yea</a:t>
            </a:r>
            <a:r>
              <a:rPr sz="1500" baseline="2520" dirty="0">
                <a:latin typeface="Arial"/>
                <a:cs typeface="Arial"/>
              </a:rPr>
              <a:t>r                        </a:t>
            </a:r>
            <a:r>
              <a:rPr sz="1500" spc="240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1                   </a:t>
            </a:r>
            <a:r>
              <a:rPr sz="1500" spc="7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2                   </a:t>
            </a:r>
            <a:r>
              <a:rPr sz="1500" spc="7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3                   </a:t>
            </a:r>
            <a:r>
              <a:rPr sz="1500" spc="7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4                   </a:t>
            </a:r>
            <a:r>
              <a:rPr sz="1500" spc="7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5</a:t>
            </a:r>
            <a:endParaRPr sz="1000">
              <a:latin typeface="Arial"/>
              <a:cs typeface="Arial"/>
            </a:endParaRPr>
          </a:p>
          <a:p>
            <a:pPr marL="207915">
              <a:lnSpc>
                <a:spcPts val="1063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EBIT                        </a:t>
            </a:r>
            <a:r>
              <a:rPr sz="1000" spc="118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244.5</a:t>
            </a:r>
            <a:r>
              <a:rPr sz="1000" dirty="0">
                <a:latin typeface="Arial"/>
                <a:cs typeface="Arial"/>
              </a:rPr>
              <a:t>3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257.9</a:t>
            </a:r>
            <a:r>
              <a:rPr sz="1000" dirty="0">
                <a:latin typeface="Arial"/>
                <a:cs typeface="Arial"/>
              </a:rPr>
              <a:t>6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272.1</a:t>
            </a:r>
            <a:r>
              <a:rPr sz="1000" dirty="0">
                <a:latin typeface="Arial"/>
                <a:cs typeface="Arial"/>
              </a:rPr>
              <a:t>3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287.0</a:t>
            </a:r>
            <a:r>
              <a:rPr sz="1000" dirty="0">
                <a:latin typeface="Arial"/>
                <a:cs typeface="Arial"/>
              </a:rPr>
              <a:t>8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302.85</a:t>
            </a:r>
            <a:endParaRPr sz="1000">
              <a:latin typeface="Arial"/>
              <a:cs typeface="Arial"/>
            </a:endParaRPr>
          </a:p>
          <a:p>
            <a:pPr marL="207915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EBIT(1-t)                 </a:t>
            </a:r>
            <a:r>
              <a:rPr sz="1000" spc="228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182.2</a:t>
            </a:r>
            <a:r>
              <a:rPr sz="1000" dirty="0">
                <a:latin typeface="Arial"/>
                <a:cs typeface="Arial"/>
              </a:rPr>
              <a:t>5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192.2</a:t>
            </a:r>
            <a:r>
              <a:rPr sz="1000" dirty="0">
                <a:latin typeface="Arial"/>
                <a:cs typeface="Arial"/>
              </a:rPr>
              <a:t>6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202.8</a:t>
            </a:r>
            <a:r>
              <a:rPr sz="1000" dirty="0">
                <a:latin typeface="Arial"/>
                <a:cs typeface="Arial"/>
              </a:rPr>
              <a:t>2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18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213.9</a:t>
            </a:r>
            <a:r>
              <a:rPr sz="1000" dirty="0">
                <a:latin typeface="Arial"/>
                <a:cs typeface="Arial"/>
              </a:rPr>
              <a:t>6      </a:t>
            </a:r>
            <a:r>
              <a:rPr sz="1000" spc="18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32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225.7</a:t>
            </a:r>
            <a:endParaRPr sz="1000">
              <a:latin typeface="Arial"/>
              <a:cs typeface="Arial"/>
            </a:endParaRPr>
          </a:p>
          <a:p>
            <a:pPr marL="244581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-</a:t>
            </a:r>
            <a:r>
              <a:rPr sz="1000" spc="2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Reinvestmen</a:t>
            </a:r>
            <a:r>
              <a:rPr sz="1000" dirty="0">
                <a:latin typeface="Arial"/>
                <a:cs typeface="Arial"/>
              </a:rPr>
              <a:t>t       </a:t>
            </a:r>
            <a:r>
              <a:rPr sz="1000" spc="49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32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52.0</a:t>
            </a:r>
            <a:r>
              <a:rPr sz="1000" dirty="0">
                <a:latin typeface="Arial"/>
                <a:cs typeface="Arial"/>
              </a:rPr>
              <a:t>1        </a:t>
            </a:r>
            <a:r>
              <a:rPr sz="1000" spc="220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€45.8</a:t>
            </a:r>
            <a:r>
              <a:rPr sz="1000" dirty="0">
                <a:latin typeface="Arial"/>
                <a:cs typeface="Arial"/>
              </a:rPr>
              <a:t>7          </a:t>
            </a:r>
            <a:r>
              <a:rPr sz="1000" spc="-135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32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57.8</a:t>
            </a:r>
            <a:r>
              <a:rPr sz="1000" dirty="0">
                <a:latin typeface="Arial"/>
                <a:cs typeface="Arial"/>
              </a:rPr>
              <a:t>8        </a:t>
            </a:r>
            <a:r>
              <a:rPr sz="1000" spc="22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32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61.0</a:t>
            </a:r>
            <a:r>
              <a:rPr sz="1000" dirty="0">
                <a:latin typeface="Arial"/>
                <a:cs typeface="Arial"/>
              </a:rPr>
              <a:t>6        </a:t>
            </a:r>
            <a:r>
              <a:rPr sz="1000" spc="220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€</a:t>
            </a:r>
            <a:r>
              <a:rPr sz="1000" spc="-132" dirty="0">
                <a:latin typeface="Arial"/>
                <a:cs typeface="Arial"/>
              </a:rPr>
              <a:t> </a:t>
            </a:r>
            <a:r>
              <a:rPr sz="1000" spc="-17" dirty="0">
                <a:latin typeface="Arial"/>
                <a:cs typeface="Arial"/>
              </a:rPr>
              <a:t>64.42</a:t>
            </a:r>
            <a:endParaRPr sz="10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7856600" y="2387554"/>
            <a:ext cx="603411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9">
              <a:lnSpc>
                <a:spcPts val="969"/>
              </a:lnSpc>
              <a:spcBef>
                <a:spcPts val="48"/>
              </a:spcBef>
            </a:pPr>
            <a:r>
              <a:rPr sz="1500" spc="-17" baseline="2520" dirty="0">
                <a:latin typeface="Arial"/>
                <a:cs typeface="Arial"/>
              </a:rPr>
              <a:t>Ter</a:t>
            </a:r>
            <a:r>
              <a:rPr sz="1500" baseline="2520" dirty="0">
                <a:latin typeface="Arial"/>
                <a:cs typeface="Arial"/>
              </a:rPr>
              <a:t>m</a:t>
            </a:r>
            <a:r>
              <a:rPr sz="1500" spc="16" baseline="2520" dirty="0">
                <a:latin typeface="Arial"/>
                <a:cs typeface="Arial"/>
              </a:rPr>
              <a:t> </a:t>
            </a:r>
            <a:r>
              <a:rPr sz="1500" spc="-17" baseline="2520" dirty="0">
                <a:latin typeface="Arial"/>
                <a:cs typeface="Arial"/>
              </a:rPr>
              <a:t>Yr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313.2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209.8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108.9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100.9</a:t>
            </a:r>
            <a:endParaRPr sz="1000">
              <a:latin typeface="Arial"/>
              <a:cs typeface="Arial"/>
            </a:endParaRPr>
          </a:p>
        </p:txBody>
      </p:sp>
      <p:sp>
        <p:nvSpPr>
          <p:cNvPr id="59" name="object 59"/>
          <p:cNvSpPr txBox="1"/>
          <p:nvPr/>
        </p:nvSpPr>
        <p:spPr>
          <a:xfrm>
            <a:off x="8460012" y="2387554"/>
            <a:ext cx="210624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2004660" y="2978742"/>
            <a:ext cx="1650839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7" name="object 57"/>
          <p:cNvSpPr txBox="1"/>
          <p:nvPr/>
        </p:nvSpPr>
        <p:spPr>
          <a:xfrm>
            <a:off x="3655499" y="2978742"/>
            <a:ext cx="819726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6" name="object 56"/>
          <p:cNvSpPr txBox="1"/>
          <p:nvPr/>
        </p:nvSpPr>
        <p:spPr>
          <a:xfrm>
            <a:off x="4475226" y="2978742"/>
            <a:ext cx="819726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5" name="object 55"/>
          <p:cNvSpPr txBox="1"/>
          <p:nvPr/>
        </p:nvSpPr>
        <p:spPr>
          <a:xfrm>
            <a:off x="5294953" y="2978742"/>
            <a:ext cx="819727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4" name="object 54"/>
          <p:cNvSpPr txBox="1"/>
          <p:nvPr/>
        </p:nvSpPr>
        <p:spPr>
          <a:xfrm>
            <a:off x="6114681" y="2978742"/>
            <a:ext cx="1024658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3" name="object 53"/>
          <p:cNvSpPr txBox="1"/>
          <p:nvPr/>
        </p:nvSpPr>
        <p:spPr>
          <a:xfrm>
            <a:off x="7139340" y="2978742"/>
            <a:ext cx="717261" cy="104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32"/>
              </a:spcBef>
            </a:pPr>
            <a:endParaRPr sz="800"/>
          </a:p>
        </p:txBody>
      </p:sp>
      <p:sp>
        <p:nvSpPr>
          <p:cNvPr id="52" name="object 52"/>
          <p:cNvSpPr txBox="1"/>
          <p:nvPr/>
        </p:nvSpPr>
        <p:spPr>
          <a:xfrm>
            <a:off x="2004659" y="3083718"/>
            <a:ext cx="123528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3239943" y="3083718"/>
            <a:ext cx="41555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0" name="object 50"/>
          <p:cNvSpPr txBox="1"/>
          <p:nvPr/>
        </p:nvSpPr>
        <p:spPr>
          <a:xfrm>
            <a:off x="3655499" y="3083718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9" name="object 49"/>
          <p:cNvSpPr txBox="1"/>
          <p:nvPr/>
        </p:nvSpPr>
        <p:spPr>
          <a:xfrm>
            <a:off x="4475226" y="3083718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8" name="object 48"/>
          <p:cNvSpPr txBox="1"/>
          <p:nvPr/>
        </p:nvSpPr>
        <p:spPr>
          <a:xfrm>
            <a:off x="5294953" y="3083718"/>
            <a:ext cx="81972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7" name="object 47"/>
          <p:cNvSpPr txBox="1"/>
          <p:nvPr/>
        </p:nvSpPr>
        <p:spPr>
          <a:xfrm>
            <a:off x="6114681" y="3083718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6" name="object 46"/>
          <p:cNvSpPr txBox="1"/>
          <p:nvPr/>
        </p:nvSpPr>
        <p:spPr>
          <a:xfrm>
            <a:off x="7139340" y="3083718"/>
            <a:ext cx="41555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5" name="object 45"/>
          <p:cNvSpPr txBox="1"/>
          <p:nvPr/>
        </p:nvSpPr>
        <p:spPr>
          <a:xfrm>
            <a:off x="7554895" y="3083719"/>
            <a:ext cx="1115740" cy="31879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53"/>
              </a:lnSpc>
              <a:spcBef>
                <a:spcPts val="20"/>
              </a:spcBef>
            </a:pPr>
            <a:endParaRPr sz="900"/>
          </a:p>
          <a:p>
            <a:pPr marL="3866">
              <a:lnSpc>
                <a:spcPct val="95825"/>
              </a:lnSpc>
              <a:spcBef>
                <a:spcPts val="4487"/>
              </a:spcBef>
            </a:pPr>
            <a:r>
              <a:rPr sz="1000" dirty="0">
                <a:latin typeface="Arial"/>
                <a:cs typeface="Arial"/>
              </a:rPr>
              <a:t>April</a:t>
            </a:r>
            <a:r>
              <a:rPr sz="1000" spc="49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27,</a:t>
            </a:r>
            <a:r>
              <a:rPr sz="1000" spc="3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2005</a:t>
            </a:r>
            <a:endParaRPr sz="1000">
              <a:latin typeface="Arial"/>
              <a:cs typeface="Arial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3239943" y="3183170"/>
            <a:ext cx="41555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3" name="object 43"/>
          <p:cNvSpPr txBox="1"/>
          <p:nvPr/>
        </p:nvSpPr>
        <p:spPr>
          <a:xfrm>
            <a:off x="3655498" y="3183170"/>
            <a:ext cx="389939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2" name="object 42"/>
          <p:cNvSpPr txBox="1"/>
          <p:nvPr/>
        </p:nvSpPr>
        <p:spPr>
          <a:xfrm>
            <a:off x="2004659" y="3282623"/>
            <a:ext cx="216316" cy="884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1" name="object 41"/>
          <p:cNvSpPr txBox="1"/>
          <p:nvPr/>
        </p:nvSpPr>
        <p:spPr>
          <a:xfrm>
            <a:off x="2220977" y="3282623"/>
            <a:ext cx="5009445" cy="1878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78"/>
              </a:lnSpc>
              <a:spcBef>
                <a:spcPts val="48"/>
              </a:spcBef>
            </a:pPr>
            <a:r>
              <a:rPr sz="1600" baseline="2415" dirty="0">
                <a:latin typeface="Arial"/>
                <a:cs typeface="Arial"/>
              </a:rPr>
              <a:t>Discount</a:t>
            </a:r>
            <a:r>
              <a:rPr sz="1600" spc="-88" baseline="2415" dirty="0">
                <a:latin typeface="Arial"/>
                <a:cs typeface="Arial"/>
              </a:rPr>
              <a:t> </a:t>
            </a:r>
            <a:r>
              <a:rPr sz="1600" baseline="2415" dirty="0">
                <a:latin typeface="Arial"/>
                <a:cs typeface="Arial"/>
              </a:rPr>
              <a:t>at</a:t>
            </a:r>
            <a:r>
              <a:rPr sz="1600" spc="-17" baseline="2415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Cost</a:t>
            </a:r>
            <a:r>
              <a:rPr sz="1500" spc="51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of</a:t>
            </a:r>
            <a:r>
              <a:rPr sz="1500" spc="3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Capital</a:t>
            </a:r>
            <a:r>
              <a:rPr sz="1500" spc="73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(WACC)</a:t>
            </a:r>
            <a:r>
              <a:rPr sz="1500" spc="85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=</a:t>
            </a:r>
            <a:r>
              <a:rPr sz="1500" spc="26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7.56%</a:t>
            </a:r>
            <a:r>
              <a:rPr sz="1500" spc="67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(.824)</a:t>
            </a:r>
            <a:r>
              <a:rPr sz="1500" spc="62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+</a:t>
            </a:r>
            <a:r>
              <a:rPr sz="1500" spc="26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3.11%</a:t>
            </a:r>
            <a:r>
              <a:rPr sz="1500" spc="67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(0.176)</a:t>
            </a:r>
            <a:r>
              <a:rPr sz="1500" spc="74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=</a:t>
            </a:r>
            <a:r>
              <a:rPr sz="1500" spc="26" baseline="2520" dirty="0">
                <a:latin typeface="Arial"/>
                <a:cs typeface="Arial"/>
              </a:rPr>
              <a:t> </a:t>
            </a:r>
            <a:r>
              <a:rPr sz="1500" baseline="2520" dirty="0">
                <a:latin typeface="Arial"/>
                <a:cs typeface="Arial"/>
              </a:rPr>
              <a:t>6.78%</a:t>
            </a:r>
            <a:endParaRPr sz="1000">
              <a:latin typeface="Arial"/>
              <a:cs typeface="Arial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7230421" y="3282623"/>
            <a:ext cx="324475" cy="1878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473364" y="3371025"/>
            <a:ext cx="174761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38" name="object 38"/>
          <p:cNvSpPr txBox="1"/>
          <p:nvPr/>
        </p:nvSpPr>
        <p:spPr>
          <a:xfrm>
            <a:off x="473364" y="3470477"/>
            <a:ext cx="4104328" cy="2099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4577692" y="3470477"/>
            <a:ext cx="2977203" cy="2099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473364" y="3680432"/>
            <a:ext cx="92788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1401250" y="3680432"/>
            <a:ext cx="235671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3757965" y="3680432"/>
            <a:ext cx="2254250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6012215" y="3680432"/>
            <a:ext cx="1542680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42"/>
              </a:spcBef>
            </a:pPr>
            <a:endParaRPr sz="500"/>
          </a:p>
          <a:p>
            <a:pPr marR="33627" algn="r">
              <a:lnSpc>
                <a:spcPct val="95825"/>
              </a:lnSpc>
            </a:pPr>
            <a:r>
              <a:rPr sz="1000" dirty="0">
                <a:latin typeface="Arial"/>
                <a:cs typeface="Arial"/>
              </a:rPr>
              <a:t>On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473364" y="3978788"/>
            <a:ext cx="620487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1093851" y="3978788"/>
            <a:ext cx="1218205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8">
              <a:lnSpc>
                <a:spcPts val="969"/>
              </a:lnSpc>
              <a:spcBef>
                <a:spcPts val="48"/>
              </a:spcBef>
            </a:pPr>
            <a:r>
              <a:rPr sz="1500" b="1" baseline="2520" dirty="0">
                <a:latin typeface="Arial"/>
                <a:cs typeface="Arial"/>
              </a:rPr>
              <a:t>Cost</a:t>
            </a:r>
            <a:r>
              <a:rPr sz="1500" b="1" spc="55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of</a:t>
            </a:r>
            <a:r>
              <a:rPr sz="1500" b="1" spc="28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Equity</a:t>
            </a:r>
            <a:endParaRPr sz="1000">
              <a:latin typeface="Arial"/>
              <a:cs typeface="Arial"/>
            </a:endParaRPr>
          </a:p>
          <a:p>
            <a:pPr marL="95528">
              <a:lnSpc>
                <a:spcPts val="1063"/>
              </a:lnSpc>
              <a:spcBef>
                <a:spcPts val="4"/>
              </a:spcBef>
            </a:pPr>
            <a:r>
              <a:rPr sz="1000" b="1" dirty="0">
                <a:latin typeface="Arial"/>
                <a:cs typeface="Arial"/>
              </a:rPr>
              <a:t>7.56%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2312057" y="3978788"/>
            <a:ext cx="626180" cy="2873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2938238" y="3978788"/>
            <a:ext cx="1935466" cy="5856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69"/>
              </a:lnSpc>
              <a:spcBef>
                <a:spcPts val="48"/>
              </a:spcBef>
            </a:pPr>
            <a:r>
              <a:rPr sz="1500" b="1" baseline="2520" dirty="0">
                <a:latin typeface="Arial"/>
                <a:cs typeface="Arial"/>
              </a:rPr>
              <a:t>Cost</a:t>
            </a:r>
            <a:r>
              <a:rPr sz="1500" b="1" spc="55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of</a:t>
            </a:r>
            <a:r>
              <a:rPr sz="1500" b="1" spc="28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Debt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  <a:spcBef>
                <a:spcPts val="4"/>
              </a:spcBef>
            </a:pPr>
            <a:r>
              <a:rPr sz="1000" dirty="0">
                <a:latin typeface="Arial"/>
                <a:cs typeface="Arial"/>
              </a:rPr>
              <a:t>(3.41%+.5%+.26%)(1-.2547)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=</a:t>
            </a:r>
            <a:r>
              <a:rPr sz="1000" spc="2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3.11%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4873704" y="3978788"/>
            <a:ext cx="318782" cy="48621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5192487" y="3978788"/>
            <a:ext cx="1628069" cy="48621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42"/>
              </a:spcBef>
            </a:pPr>
            <a:endParaRPr sz="500"/>
          </a:p>
          <a:p>
            <a:pPr marL="95529">
              <a:lnSpc>
                <a:spcPct val="95825"/>
              </a:lnSpc>
            </a:pPr>
            <a:r>
              <a:rPr sz="1000" b="1" dirty="0">
                <a:latin typeface="Arial"/>
                <a:cs typeface="Arial"/>
              </a:rPr>
              <a:t>Weights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  <a:spcBef>
                <a:spcPts val="53"/>
              </a:spcBef>
            </a:pPr>
            <a:r>
              <a:rPr sz="1000" dirty="0">
                <a:latin typeface="Arial"/>
                <a:cs typeface="Arial"/>
              </a:rPr>
              <a:t>E</a:t>
            </a:r>
            <a:r>
              <a:rPr sz="1000" spc="29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82.4%</a:t>
            </a:r>
            <a:r>
              <a:rPr sz="1000" spc="67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D</a:t>
            </a:r>
            <a:r>
              <a:rPr sz="1000" spc="23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26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17.6%</a:t>
            </a:r>
            <a:endParaRPr sz="10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6820558" y="3978788"/>
            <a:ext cx="747975" cy="48621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algn="r">
              <a:lnSpc>
                <a:spcPct val="95825"/>
              </a:lnSpc>
              <a:spcBef>
                <a:spcPts val="314"/>
              </a:spcBef>
            </a:pPr>
            <a:r>
              <a:rPr sz="1000" spc="-35" dirty="0">
                <a:latin typeface="Arial"/>
                <a:cs typeface="Arial"/>
              </a:rPr>
              <a:t>was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473364" y="4266095"/>
            <a:ext cx="1747613" cy="40885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2220977" y="4266095"/>
            <a:ext cx="71726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873705" y="4464999"/>
            <a:ext cx="268119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2" name="object 22"/>
          <p:cNvSpPr txBox="1"/>
          <p:nvPr/>
        </p:nvSpPr>
        <p:spPr>
          <a:xfrm>
            <a:off x="2220977" y="4564452"/>
            <a:ext cx="5333919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73363" y="4674954"/>
            <a:ext cx="210624" cy="14807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683988" y="4674954"/>
            <a:ext cx="6443966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7127955" y="4674954"/>
            <a:ext cx="426940" cy="15967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683988" y="4973310"/>
            <a:ext cx="3996170" cy="5856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96677">
              <a:lnSpc>
                <a:spcPts val="853"/>
              </a:lnSpc>
              <a:spcBef>
                <a:spcPts val="42"/>
              </a:spcBef>
            </a:pPr>
            <a:r>
              <a:rPr sz="1500" b="1" baseline="-5041" dirty="0">
                <a:latin typeface="Arial"/>
                <a:cs typeface="Arial"/>
              </a:rPr>
              <a:t>Riskfree</a:t>
            </a:r>
            <a:r>
              <a:rPr sz="1500" b="1" spc="90" baseline="-5041" dirty="0">
                <a:latin typeface="Arial"/>
                <a:cs typeface="Arial"/>
              </a:rPr>
              <a:t> </a:t>
            </a:r>
            <a:r>
              <a:rPr sz="1500" b="1" baseline="-5041" dirty="0">
                <a:latin typeface="Arial"/>
                <a:cs typeface="Arial"/>
              </a:rPr>
              <a:t>Rate</a:t>
            </a:r>
            <a:r>
              <a:rPr sz="1500" baseline="-5041" dirty="0">
                <a:latin typeface="Arial"/>
                <a:cs typeface="Arial"/>
              </a:rPr>
              <a:t>:</a:t>
            </a:r>
            <a:endParaRPr sz="1000">
              <a:latin typeface="Arial"/>
              <a:cs typeface="Arial"/>
            </a:endParaRPr>
          </a:p>
          <a:p>
            <a:pPr marL="196677">
              <a:lnSpc>
                <a:spcPts val="1180"/>
              </a:lnSpc>
              <a:spcBef>
                <a:spcPts val="16"/>
              </a:spcBef>
            </a:pPr>
            <a:r>
              <a:rPr sz="1000" spc="-22" dirty="0">
                <a:latin typeface="Arial"/>
                <a:cs typeface="Arial"/>
              </a:rPr>
              <a:t>Eur</a:t>
            </a:r>
            <a:r>
              <a:rPr sz="1000" dirty="0">
                <a:latin typeface="Arial"/>
                <a:cs typeface="Arial"/>
              </a:rPr>
              <a:t>o</a:t>
            </a:r>
            <a:r>
              <a:rPr sz="1000" spc="3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riskfre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27" dirty="0">
                <a:latin typeface="Arial"/>
                <a:cs typeface="Arial"/>
              </a:rPr>
              <a:t> </a:t>
            </a:r>
            <a:r>
              <a:rPr sz="1000" spc="-22" dirty="0">
                <a:latin typeface="Arial"/>
                <a:cs typeface="Arial"/>
              </a:rPr>
              <a:t>rat</a:t>
            </a:r>
            <a:r>
              <a:rPr sz="1000" dirty="0">
                <a:latin typeface="Arial"/>
                <a:cs typeface="Arial"/>
              </a:rPr>
              <a:t>e</a:t>
            </a:r>
            <a:r>
              <a:rPr sz="1000" spc="-4" dirty="0">
                <a:latin typeface="Arial"/>
                <a:cs typeface="Arial"/>
              </a:rPr>
              <a:t> </a:t>
            </a:r>
            <a:r>
              <a:rPr sz="1000" dirty="0">
                <a:latin typeface="Arial"/>
                <a:cs typeface="Arial"/>
              </a:rPr>
              <a:t>=</a:t>
            </a:r>
            <a:r>
              <a:rPr sz="1000" spc="-22" dirty="0">
                <a:latin typeface="Arial"/>
                <a:cs typeface="Arial"/>
              </a:rPr>
              <a:t> 3.41</a:t>
            </a:r>
            <a:r>
              <a:rPr sz="1000" dirty="0">
                <a:latin typeface="Arial"/>
                <a:cs typeface="Arial"/>
              </a:rPr>
              <a:t>%                        </a:t>
            </a:r>
            <a:r>
              <a:rPr sz="1000" spc="258" dirty="0">
                <a:latin typeface="Arial"/>
                <a:cs typeface="Arial"/>
              </a:rPr>
              <a:t> </a:t>
            </a:r>
            <a:r>
              <a:rPr sz="1500" b="1" baseline="15124" dirty="0">
                <a:latin typeface="Arial"/>
                <a:cs typeface="Arial"/>
              </a:rPr>
              <a:t>Beta</a:t>
            </a:r>
            <a:endParaRPr sz="10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680157" y="4973310"/>
            <a:ext cx="1628069" cy="5856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9">
              <a:lnSpc>
                <a:spcPts val="969"/>
              </a:lnSpc>
              <a:spcBef>
                <a:spcPts val="48"/>
              </a:spcBef>
            </a:pPr>
            <a:r>
              <a:rPr sz="1500" b="1" baseline="2520" dirty="0">
                <a:latin typeface="Arial"/>
                <a:cs typeface="Arial"/>
              </a:rPr>
              <a:t>Risk</a:t>
            </a:r>
            <a:r>
              <a:rPr sz="1500" b="1" spc="52" baseline="2520" dirty="0">
                <a:latin typeface="Arial"/>
                <a:cs typeface="Arial"/>
              </a:rPr>
              <a:t> </a:t>
            </a:r>
            <a:r>
              <a:rPr sz="1500" b="1" baseline="2520" dirty="0">
                <a:latin typeface="Arial"/>
                <a:cs typeface="Arial"/>
              </a:rPr>
              <a:t>Premium</a:t>
            </a:r>
            <a:endParaRPr sz="1000">
              <a:latin typeface="Arial"/>
              <a:cs typeface="Arial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6308227" y="4973310"/>
            <a:ext cx="819727" cy="5856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683987" y="5558974"/>
            <a:ext cx="5020829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5704817" y="5558974"/>
            <a:ext cx="1423137" cy="11050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32"/>
              </a:spcBef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683988" y="5669476"/>
            <a:ext cx="481589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" name="object 12"/>
          <p:cNvSpPr txBox="1"/>
          <p:nvPr/>
        </p:nvSpPr>
        <p:spPr>
          <a:xfrm>
            <a:off x="5499885" y="5669476"/>
            <a:ext cx="11271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" name="object 11"/>
          <p:cNvSpPr txBox="1"/>
          <p:nvPr/>
        </p:nvSpPr>
        <p:spPr>
          <a:xfrm>
            <a:off x="6627009" y="5669476"/>
            <a:ext cx="50094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" name="object 10"/>
          <p:cNvSpPr txBox="1"/>
          <p:nvPr/>
        </p:nvSpPr>
        <p:spPr>
          <a:xfrm>
            <a:off x="683988" y="5768928"/>
            <a:ext cx="4508499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017344">
              <a:lnSpc>
                <a:spcPts val="969"/>
              </a:lnSpc>
              <a:spcBef>
                <a:spcPts val="48"/>
              </a:spcBef>
            </a:pPr>
            <a:r>
              <a:rPr sz="1500" spc="-8" baseline="2520" dirty="0">
                <a:latin typeface="Arial"/>
                <a:cs typeface="Arial"/>
              </a:rPr>
              <a:t>Unlevere</a:t>
            </a:r>
            <a:r>
              <a:rPr sz="1500" baseline="2520" dirty="0">
                <a:latin typeface="Arial"/>
                <a:cs typeface="Arial"/>
              </a:rPr>
              <a:t>d</a:t>
            </a:r>
            <a:r>
              <a:rPr sz="1500" spc="89" baseline="2520" dirty="0">
                <a:latin typeface="Arial"/>
                <a:cs typeface="Arial"/>
              </a:rPr>
              <a:t> </a:t>
            </a:r>
            <a:r>
              <a:rPr sz="1500" spc="-8" baseline="2520" dirty="0">
                <a:latin typeface="Arial"/>
                <a:cs typeface="Arial"/>
              </a:rPr>
              <a:t>Bet</a:t>
            </a:r>
            <a:r>
              <a:rPr sz="1500" baseline="2520" dirty="0">
                <a:latin typeface="Arial"/>
                <a:cs typeface="Arial"/>
              </a:rPr>
              <a:t>a</a:t>
            </a:r>
            <a:r>
              <a:rPr sz="1500" spc="58" baseline="2520" dirty="0">
                <a:latin typeface="Arial"/>
                <a:cs typeface="Arial"/>
              </a:rPr>
              <a:t> </a:t>
            </a:r>
            <a:r>
              <a:rPr sz="1500" spc="-8" baseline="2520" dirty="0">
                <a:latin typeface="Arial"/>
                <a:cs typeface="Arial"/>
              </a:rPr>
              <a:t>fo</a:t>
            </a:r>
            <a:r>
              <a:rPr sz="1500" baseline="2520" dirty="0">
                <a:latin typeface="Arial"/>
                <a:cs typeface="Arial"/>
              </a:rPr>
              <a:t>r          </a:t>
            </a:r>
            <a:r>
              <a:rPr sz="1500" spc="86" baseline="2520" dirty="0">
                <a:latin typeface="Arial"/>
                <a:cs typeface="Arial"/>
              </a:rPr>
              <a:t> </a:t>
            </a:r>
            <a:r>
              <a:rPr sz="1500" spc="-31" baseline="2520" dirty="0">
                <a:latin typeface="Arial"/>
                <a:cs typeface="Arial"/>
              </a:rPr>
              <a:t>Firm’</a:t>
            </a:r>
            <a:r>
              <a:rPr sz="1500" baseline="2520" dirty="0">
                <a:latin typeface="Arial"/>
                <a:cs typeface="Arial"/>
              </a:rPr>
              <a:t>s</a:t>
            </a:r>
            <a:r>
              <a:rPr sz="1500" spc="6" baseline="2520" dirty="0">
                <a:latin typeface="Arial"/>
                <a:cs typeface="Arial"/>
              </a:rPr>
              <a:t> </a:t>
            </a:r>
            <a:r>
              <a:rPr sz="1500" spc="-31" baseline="2520" dirty="0">
                <a:latin typeface="Arial"/>
                <a:cs typeface="Arial"/>
              </a:rPr>
              <a:t>D/E</a:t>
            </a:r>
            <a:endParaRPr sz="1000">
              <a:latin typeface="Arial"/>
              <a:cs typeface="Arial"/>
            </a:endParaRPr>
          </a:p>
          <a:p>
            <a:pPr marL="2017344">
              <a:lnSpc>
                <a:spcPts val="1063"/>
              </a:lnSpc>
              <a:spcBef>
                <a:spcPts val="4"/>
              </a:spcBef>
            </a:pPr>
            <a:r>
              <a:rPr sz="1000" spc="-4" dirty="0">
                <a:latin typeface="Arial"/>
                <a:cs typeface="Arial"/>
              </a:rPr>
              <a:t>Sectors</a:t>
            </a:r>
            <a:r>
              <a:rPr sz="1000" dirty="0">
                <a:latin typeface="Arial"/>
                <a:cs typeface="Arial"/>
              </a:rPr>
              <a:t>:</a:t>
            </a:r>
            <a:r>
              <a:rPr sz="1000" spc="75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0.8</a:t>
            </a:r>
            <a:r>
              <a:rPr sz="1000" dirty="0">
                <a:latin typeface="Arial"/>
                <a:cs typeface="Arial"/>
              </a:rPr>
              <a:t>0                   </a:t>
            </a:r>
            <a:r>
              <a:rPr sz="1000" spc="75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Ratio</a:t>
            </a:r>
            <a:r>
              <a:rPr sz="1000" dirty="0">
                <a:latin typeface="Arial"/>
                <a:cs typeface="Arial"/>
              </a:rPr>
              <a:t>:</a:t>
            </a:r>
            <a:r>
              <a:rPr sz="1000" spc="57" dirty="0">
                <a:latin typeface="Arial"/>
                <a:cs typeface="Arial"/>
              </a:rPr>
              <a:t> </a:t>
            </a:r>
            <a:r>
              <a:rPr sz="1000" spc="-4" dirty="0">
                <a:latin typeface="Arial"/>
                <a:cs typeface="Arial"/>
              </a:rPr>
              <a:t>21.35%</a:t>
            </a:r>
            <a:endParaRPr sz="10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192488" y="5768928"/>
            <a:ext cx="910808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95529">
              <a:lnSpc>
                <a:spcPts val="969"/>
              </a:lnSpc>
              <a:spcBef>
                <a:spcPts val="48"/>
              </a:spcBef>
            </a:pPr>
            <a:r>
              <a:rPr sz="1500" spc="-39" baseline="2520" dirty="0">
                <a:latin typeface="Arial"/>
                <a:cs typeface="Arial"/>
              </a:rPr>
              <a:t>Matur</a:t>
            </a:r>
            <a:r>
              <a:rPr sz="1500" baseline="2520" dirty="0">
                <a:latin typeface="Arial"/>
                <a:cs typeface="Arial"/>
              </a:rPr>
              <a:t>e</a:t>
            </a:r>
            <a:r>
              <a:rPr sz="1500" spc="-3" baseline="2520" dirty="0">
                <a:latin typeface="Arial"/>
                <a:cs typeface="Arial"/>
              </a:rPr>
              <a:t> </a:t>
            </a:r>
            <a:r>
              <a:rPr sz="1500" spc="-39" baseline="2520" dirty="0">
                <a:latin typeface="Arial"/>
                <a:cs typeface="Arial"/>
              </a:rPr>
              <a:t>risk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  <a:spcBef>
                <a:spcPts val="4"/>
              </a:spcBef>
            </a:pPr>
            <a:r>
              <a:rPr sz="1000" spc="-8" dirty="0">
                <a:latin typeface="Arial"/>
                <a:cs typeface="Arial"/>
              </a:rPr>
              <a:t>premium</a:t>
            </a:r>
            <a:endParaRPr sz="1000">
              <a:latin typeface="Arial"/>
              <a:cs typeface="Arial"/>
            </a:endParaRPr>
          </a:p>
          <a:p>
            <a:pPr marL="95529">
              <a:lnSpc>
                <a:spcPts val="1063"/>
              </a:lnSpc>
            </a:pPr>
            <a:r>
              <a:rPr sz="1000" dirty="0">
                <a:latin typeface="Arial"/>
                <a:cs typeface="Arial"/>
              </a:rPr>
              <a:t>4%</a:t>
            </a:r>
            <a:endParaRPr sz="10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103296" y="5768928"/>
            <a:ext cx="216316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319613" y="5768928"/>
            <a:ext cx="808342" cy="38675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69"/>
              </a:lnSpc>
              <a:spcBef>
                <a:spcPts val="48"/>
              </a:spcBef>
            </a:pPr>
            <a:r>
              <a:rPr sz="1500" spc="-4" baseline="2520" dirty="0">
                <a:latin typeface="Arial"/>
                <a:cs typeface="Arial"/>
              </a:rPr>
              <a:t>Country</a:t>
            </a:r>
            <a:endParaRPr sz="1000">
              <a:latin typeface="Arial"/>
              <a:cs typeface="Arial"/>
            </a:endParaRPr>
          </a:p>
          <a:p>
            <a:pPr>
              <a:lnSpc>
                <a:spcPts val="1063"/>
              </a:lnSpc>
              <a:spcBef>
                <a:spcPts val="4"/>
              </a:spcBef>
            </a:pPr>
            <a:r>
              <a:rPr sz="1000" spc="-13" dirty="0">
                <a:latin typeface="Arial"/>
                <a:cs typeface="Arial"/>
              </a:rPr>
              <a:t>Equit</a:t>
            </a:r>
            <a:r>
              <a:rPr sz="1000" dirty="0">
                <a:latin typeface="Arial"/>
                <a:cs typeface="Arial"/>
              </a:rPr>
              <a:t>y</a:t>
            </a:r>
            <a:r>
              <a:rPr sz="1000" spc="43" dirty="0">
                <a:latin typeface="Arial"/>
                <a:cs typeface="Arial"/>
              </a:rPr>
              <a:t> </a:t>
            </a:r>
            <a:r>
              <a:rPr sz="1000" spc="-13" dirty="0">
                <a:latin typeface="Arial"/>
                <a:cs typeface="Arial"/>
              </a:rPr>
              <a:t>Prem</a:t>
            </a:r>
            <a:endParaRPr sz="10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73363" y="6155687"/>
            <a:ext cx="4719124" cy="1160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5192488" y="6155687"/>
            <a:ext cx="910808" cy="1160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103296" y="6155687"/>
            <a:ext cx="216316" cy="1160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6319613" y="6155687"/>
            <a:ext cx="808342" cy="11602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6271714"/>
            <a:ext cx="8197273" cy="13805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1104"/>
              </a:lnSpc>
              <a:spcBef>
                <a:spcPts val="55"/>
              </a:spcBef>
            </a:pPr>
            <a:r>
              <a:rPr i="1" baseline="2147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9437566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43769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Adjusted Present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 Model</a:t>
            </a:r>
            <a:endParaRPr sz="2100">
              <a:latin typeface="Times New Roman"/>
              <a:cs typeface="Times New Roman"/>
            </a:endParaRPr>
          </a:p>
          <a:p>
            <a:pPr marL="1395001" marR="312345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adjusted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present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approach,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written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sum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without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firm)</a:t>
            </a:r>
            <a:r>
              <a:rPr sz="1600" spc="-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7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ax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-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49"/>
              </a:spcBef>
            </a:pPr>
            <a:r>
              <a:rPr sz="1600" dirty="0">
                <a:latin typeface="Times New Roman"/>
                <a:cs typeface="Times New Roman"/>
              </a:rPr>
              <a:t>Bankruptcy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Debt)</a:t>
            </a:r>
            <a:endParaRPr sz="1600">
              <a:latin typeface="Times New Roman"/>
              <a:cs typeface="Times New Roman"/>
            </a:endParaRPr>
          </a:p>
          <a:p>
            <a:pPr marL="1749020" marR="354479" indent="-252870">
              <a:lnSpc>
                <a:spcPts val="1508"/>
              </a:lnSpc>
              <a:spcBef>
                <a:spcPts val="38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can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estimated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discounting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free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cashflows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endParaRPr sz="1400">
              <a:latin typeface="Times New Roman"/>
              <a:cs typeface="Times New Roman"/>
            </a:endParaRPr>
          </a:p>
          <a:p>
            <a:pPr marL="1749020" marR="389517" indent="-252870">
              <a:lnSpc>
                <a:spcPts val="1508"/>
              </a:lnSpc>
              <a:spcBef>
                <a:spcPts val="349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benefit</a:t>
            </a:r>
            <a:r>
              <a:rPr sz="1400" spc="-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reflects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present</a:t>
            </a:r>
            <a:r>
              <a:rPr sz="1400" spc="4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benefits.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 simplest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form,</a:t>
            </a:r>
            <a:endParaRPr sz="1400">
              <a:latin typeface="Times New Roman"/>
              <a:cs typeface="Times New Roman"/>
            </a:endParaRPr>
          </a:p>
          <a:p>
            <a:pPr marL="3576406">
              <a:lnSpc>
                <a:spcPct val="95825"/>
              </a:lnSpc>
              <a:spcBef>
                <a:spcPts val="179"/>
              </a:spcBef>
            </a:pP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ax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Benefit</a:t>
            </a:r>
            <a:r>
              <a:rPr sz="1400" spc="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-10" dirty="0">
                <a:latin typeface="Times New Roman"/>
                <a:cs typeface="Times New Roman"/>
              </a:rPr>
              <a:t> </a:t>
            </a: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ax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*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endParaRPr sz="1400">
              <a:latin typeface="Times New Roman"/>
              <a:cs typeface="Times New Roman"/>
            </a:endParaRPr>
          </a:p>
          <a:p>
            <a:pPr marL="1749020" marR="314559" indent="-252870">
              <a:lnSpc>
                <a:spcPts val="1508"/>
              </a:lnSpc>
              <a:spcBef>
                <a:spcPts val="42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bankruptcy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function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probability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bankruptcy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bankruptcy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(direct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well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indirect)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percent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value.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004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1353863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bject 6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" name="object 1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" name="object 5"/>
          <p:cNvSpPr txBox="1"/>
          <p:nvPr/>
        </p:nvSpPr>
        <p:spPr>
          <a:xfrm>
            <a:off x="2233624" y="4515953"/>
            <a:ext cx="5925303" cy="1992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530"/>
              </a:lnSpc>
              <a:spcBef>
                <a:spcPts val="76"/>
              </a:spcBef>
            </a:pP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stable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21.36%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33%.Unlevered</a:t>
            </a:r>
            <a:r>
              <a:rPr sz="1400" spc="9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endParaRPr sz="1400">
              <a:latin typeface="Times New Roman"/>
              <a:cs typeface="Times New Roman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538"/>
              </a:lnSpc>
              <a:spcBef>
                <a:spcPts val="9"/>
              </a:spcBef>
            </a:pPr>
            <a:endParaRPr sz="500"/>
          </a:p>
          <a:p>
            <a:pPr marL="2123333" marR="2064724" algn="ctr">
              <a:lnSpc>
                <a:spcPct val="95825"/>
              </a:lnSpc>
              <a:spcBef>
                <a:spcPts val="3590"/>
              </a:spcBef>
            </a:pPr>
            <a:r>
              <a:rPr sz="2100" dirty="0">
                <a:latin typeface="Times New Roman"/>
                <a:cs typeface="Times New Roman"/>
              </a:rPr>
              <a:t>An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APV</a:t>
            </a:r>
            <a:r>
              <a:rPr sz="2100" spc="-7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of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71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itan Cement</a:t>
            </a:r>
            <a:endParaRPr sz="2100">
              <a:latin typeface="Times New Roman"/>
              <a:cs typeface="Times New Roman"/>
            </a:endParaRPr>
          </a:p>
          <a:p>
            <a:pPr marL="2489966" marR="2422320" algn="ctr">
              <a:lnSpc>
                <a:spcPct val="95825"/>
              </a:lnSpc>
              <a:spcBef>
                <a:spcPts val="139"/>
              </a:spcBef>
            </a:pPr>
            <a:r>
              <a:rPr sz="2100" dirty="0">
                <a:latin typeface="Times New Roman"/>
                <a:cs typeface="Times New Roman"/>
              </a:rPr>
              <a:t>Step 1: Unlevered firm</a:t>
            </a:r>
            <a:r>
              <a:rPr sz="2100" spc="-109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value</a:t>
            </a:r>
            <a:endParaRPr sz="2100">
              <a:latin typeface="Times New Roman"/>
              <a:cs typeface="Times New Roman"/>
            </a:endParaRPr>
          </a:p>
          <a:p>
            <a:pPr marL="1395001" marR="270447" indent="-303444" algn="just">
              <a:lnSpc>
                <a:spcPts val="1678"/>
              </a:lnSpc>
              <a:spcBef>
                <a:spcPts val="4125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conventional</a:t>
            </a:r>
            <a:r>
              <a:rPr sz="1600" spc="2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approach,</a:t>
            </a:r>
            <a:r>
              <a:rPr sz="1600" spc="2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1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valued</a:t>
            </a:r>
            <a:r>
              <a:rPr sz="1600" spc="176" dirty="0">
                <a:latin typeface="Times New Roman"/>
                <a:cs typeface="Times New Roman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itan</a:t>
            </a:r>
            <a:r>
              <a:rPr sz="1600" spc="19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19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8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levered</a:t>
            </a:r>
            <a:r>
              <a:rPr sz="1600" spc="20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1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1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company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0.93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17.6%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 cost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discounting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free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firm.</a:t>
            </a:r>
            <a:endParaRPr sz="1600">
              <a:latin typeface="Times New Roman"/>
              <a:cs typeface="Times New Roman"/>
            </a:endParaRPr>
          </a:p>
          <a:p>
            <a:pPr marL="1395001" marR="270449" indent="-303444" algn="just">
              <a:lnSpc>
                <a:spcPts val="1678"/>
              </a:lnSpc>
              <a:spcBef>
                <a:spcPts val="444"/>
              </a:spcBef>
              <a:tabLst>
                <a:tab pos="1470210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	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APV </a:t>
            </a:r>
            <a:r>
              <a:rPr sz="1600" spc="1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approach, </a:t>
            </a:r>
            <a:r>
              <a:rPr sz="1600" spc="1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 </a:t>
            </a:r>
            <a:r>
              <a:rPr sz="1600" spc="1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 </a:t>
            </a:r>
            <a:r>
              <a:rPr sz="1600" spc="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1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 </a:t>
            </a:r>
            <a:r>
              <a:rPr sz="1600" spc="1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 </a:t>
            </a:r>
            <a:r>
              <a:rPr sz="1600" spc="1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r>
              <a:rPr sz="1600" spc="1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0.80 </a:t>
            </a:r>
            <a:r>
              <a:rPr sz="1600" spc="1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 </a:t>
            </a:r>
            <a:r>
              <a:rPr sz="1600" spc="1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 </a:t>
            </a:r>
            <a:r>
              <a:rPr sz="1600" spc="1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unlevered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first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2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years,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3.41%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 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4.46%,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6.98%.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50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3.41%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0.80(4.46%)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6.98%</a:t>
            </a:r>
            <a:endParaRPr sz="1400">
              <a:latin typeface="Times New Roman"/>
              <a:cs typeface="Times New Roman"/>
            </a:endParaRPr>
          </a:p>
          <a:p>
            <a:pPr marL="1395001" marR="270447" indent="-303444" algn="just">
              <a:lnSpc>
                <a:spcPts val="1678"/>
              </a:lnSpc>
              <a:spcBef>
                <a:spcPts val="474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Beyond</a:t>
            </a:r>
            <a:r>
              <a:rPr sz="1600" spc="1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10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5,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9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10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9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9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unlevered</a:t>
            </a:r>
            <a:r>
              <a:rPr sz="1600" spc="1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</a:t>
            </a:r>
            <a:r>
              <a:rPr sz="1600" spc="10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0.875</a:t>
            </a:r>
            <a:r>
              <a:rPr sz="1600" spc="1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correspond</a:t>
            </a:r>
            <a:r>
              <a:rPr sz="1600" spc="1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10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levered 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beta 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 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 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r>
              <a:rPr sz="1600" spc="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illustration 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6.2.  </a:t>
            </a:r>
            <a:r>
              <a:rPr sz="1600" spc="-62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ith 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market 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 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premium reduced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4%,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6.91%.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140"/>
              </a:spcBef>
            </a:pPr>
            <a:r>
              <a:rPr sz="1400" dirty="0">
                <a:latin typeface="Times New Roman"/>
                <a:cs typeface="Times New Roman"/>
              </a:rPr>
              <a:t>•    </a:t>
            </a:r>
            <a:r>
              <a:rPr sz="1400" spc="9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levered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used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illustration</a:t>
            </a:r>
            <a:r>
              <a:rPr sz="1400" spc="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6.2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1,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assumed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ct val="95825"/>
              </a:lnSpc>
              <a:spcBef>
                <a:spcPts val="1232"/>
              </a:spcBef>
            </a:pPr>
            <a:r>
              <a:rPr sz="1400" dirty="0">
                <a:latin typeface="Times New Roman"/>
                <a:cs typeface="Times New Roman"/>
              </a:rPr>
              <a:t>1.00/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(1+(1-.33)(.2136))</a:t>
            </a:r>
            <a:r>
              <a:rPr sz="1400" spc="10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0.875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171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stable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period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3.41%+0.875</a:t>
            </a:r>
            <a:r>
              <a:rPr sz="1400" spc="7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(4%)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6.91%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55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12022867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object 63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498023" y="2322632"/>
            <a:ext cx="6950604" cy="3078874"/>
          </a:xfrm>
          <a:custGeom>
            <a:avLst/>
            <a:gdLst/>
            <a:ahLst/>
            <a:cxnLst/>
            <a:rect l="l" t="t" r="r" b="b"/>
            <a:pathLst>
              <a:path w="7645664" h="3489390">
                <a:moveTo>
                  <a:pt x="0" y="0"/>
                </a:moveTo>
                <a:lnTo>
                  <a:pt x="0" y="3489390"/>
                </a:lnTo>
                <a:lnTo>
                  <a:pt x="7645664" y="3489390"/>
                </a:lnTo>
                <a:lnTo>
                  <a:pt x="764566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1595654" y="2333022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289183" y="233302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126559" y="2333022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4967692" y="233302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805070" y="2333022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6646202" y="233302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7483577" y="2333022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1595654" y="2540821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289183" y="254082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126559" y="2540821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967692" y="254082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805070" y="2540821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6646202" y="254082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483577" y="2540821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1595654" y="2949491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289183" y="294949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126559" y="2949491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4967692" y="294949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805070" y="2949491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6646202" y="2949491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7483577" y="2949491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1595654" y="3354696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289183" y="335469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4126559" y="3354696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4967692" y="335469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805070" y="3354696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6646202" y="335469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7483577" y="3354696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1595654" y="3763366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3289183" y="376336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4126559" y="3763366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4967692" y="376336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805070" y="3763366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646202" y="376336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7483577" y="3763366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1595654" y="4168572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3289183" y="416857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4126559" y="4168572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4967692" y="416857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805070" y="4168572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6646202" y="4168572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483577" y="4168572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595654" y="4573778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289183" y="457377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4126559" y="4573778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967692" y="457377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5805070" y="4573778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6646202" y="457377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7483577" y="4573778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1595654" y="4982448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3289183" y="498244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126559" y="4982448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967692" y="498244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5805070" y="4982448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646202" y="4982448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483577" y="4982448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1584388" y="2322633"/>
            <a:ext cx="0" cy="2878547"/>
          </a:xfrm>
          <a:custGeom>
            <a:avLst/>
            <a:gdLst/>
            <a:ahLst/>
            <a:cxnLst/>
            <a:rect l="l" t="t" r="r" b="b"/>
            <a:pathLst>
              <a:path h="3262353">
                <a:moveTo>
                  <a:pt x="0" y="0"/>
                </a:moveTo>
                <a:lnTo>
                  <a:pt x="0" y="3262353"/>
                </a:lnTo>
              </a:path>
            </a:pathLst>
          </a:custGeom>
          <a:ln w="260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1595654" y="5190246"/>
            <a:ext cx="1670998" cy="0"/>
          </a:xfrm>
          <a:custGeom>
            <a:avLst/>
            <a:gdLst/>
            <a:ahLst/>
            <a:cxnLst/>
            <a:rect l="l" t="t" r="r" b="b"/>
            <a:pathLst>
              <a:path w="1838098">
                <a:moveTo>
                  <a:pt x="0" y="0"/>
                </a:moveTo>
                <a:lnTo>
                  <a:pt x="1838098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3277918" y="2322633"/>
            <a:ext cx="0" cy="2878547"/>
          </a:xfrm>
          <a:custGeom>
            <a:avLst/>
            <a:gdLst/>
            <a:ahLst/>
            <a:cxnLst/>
            <a:rect l="l" t="t" r="r" b="b"/>
            <a:pathLst>
              <a:path h="3262353">
                <a:moveTo>
                  <a:pt x="0" y="0"/>
                </a:moveTo>
                <a:lnTo>
                  <a:pt x="0" y="3262353"/>
                </a:lnTo>
              </a:path>
            </a:pathLst>
          </a:custGeom>
          <a:ln w="260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289183" y="519024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115295" y="2322633"/>
            <a:ext cx="0" cy="2878546"/>
          </a:xfrm>
          <a:custGeom>
            <a:avLst/>
            <a:gdLst/>
            <a:ahLst/>
            <a:cxnLst/>
            <a:rect l="l" t="t" r="r" b="b"/>
            <a:pathLst>
              <a:path h="3262352">
                <a:moveTo>
                  <a:pt x="0" y="0"/>
                </a:moveTo>
                <a:lnTo>
                  <a:pt x="0" y="3262352"/>
                </a:lnTo>
              </a:path>
            </a:pathLst>
          </a:custGeom>
          <a:ln w="26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126559" y="5190246"/>
            <a:ext cx="818602" cy="0"/>
          </a:xfrm>
          <a:custGeom>
            <a:avLst/>
            <a:gdLst/>
            <a:ahLst/>
            <a:cxnLst/>
            <a:rect l="l" t="t" r="r" b="b"/>
            <a:pathLst>
              <a:path w="900462">
                <a:moveTo>
                  <a:pt x="0" y="0"/>
                </a:moveTo>
                <a:lnTo>
                  <a:pt x="900462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956426" y="2322633"/>
            <a:ext cx="0" cy="2878547"/>
          </a:xfrm>
          <a:custGeom>
            <a:avLst/>
            <a:gdLst/>
            <a:ahLst/>
            <a:cxnLst/>
            <a:rect l="l" t="t" r="r" b="b"/>
            <a:pathLst>
              <a:path h="3262353">
                <a:moveTo>
                  <a:pt x="0" y="0"/>
                </a:moveTo>
                <a:lnTo>
                  <a:pt x="0" y="3262353"/>
                </a:lnTo>
              </a:path>
            </a:pathLst>
          </a:custGeom>
          <a:ln w="260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967692" y="519024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5793804" y="2322633"/>
            <a:ext cx="0" cy="2878547"/>
          </a:xfrm>
          <a:custGeom>
            <a:avLst/>
            <a:gdLst/>
            <a:ahLst/>
            <a:cxnLst/>
            <a:rect l="l" t="t" r="r" b="b"/>
            <a:pathLst>
              <a:path h="3262353">
                <a:moveTo>
                  <a:pt x="0" y="0"/>
                </a:moveTo>
                <a:lnTo>
                  <a:pt x="0" y="3262353"/>
                </a:lnTo>
              </a:path>
            </a:pathLst>
          </a:custGeom>
          <a:ln w="260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5805070" y="5190246"/>
            <a:ext cx="818601" cy="0"/>
          </a:xfrm>
          <a:custGeom>
            <a:avLst/>
            <a:gdLst/>
            <a:ahLst/>
            <a:cxnLst/>
            <a:rect l="l" t="t" r="r" b="b"/>
            <a:pathLst>
              <a:path w="900461">
                <a:moveTo>
                  <a:pt x="0" y="0"/>
                </a:moveTo>
                <a:lnTo>
                  <a:pt x="90046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634935" y="2322633"/>
            <a:ext cx="0" cy="2878547"/>
          </a:xfrm>
          <a:custGeom>
            <a:avLst/>
            <a:gdLst/>
            <a:ahLst/>
            <a:cxnLst/>
            <a:rect l="l" t="t" r="r" b="b"/>
            <a:pathLst>
              <a:path h="3262353">
                <a:moveTo>
                  <a:pt x="0" y="0"/>
                </a:moveTo>
                <a:lnTo>
                  <a:pt x="0" y="3262353"/>
                </a:lnTo>
              </a:path>
            </a:pathLst>
          </a:custGeom>
          <a:ln w="2605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646202" y="5190246"/>
            <a:ext cx="814846" cy="0"/>
          </a:xfrm>
          <a:custGeom>
            <a:avLst/>
            <a:gdLst/>
            <a:ahLst/>
            <a:cxnLst/>
            <a:rect l="l" t="t" r="r" b="b"/>
            <a:pathLst>
              <a:path w="896331">
                <a:moveTo>
                  <a:pt x="0" y="0"/>
                </a:moveTo>
                <a:lnTo>
                  <a:pt x="896331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7472312" y="2322633"/>
            <a:ext cx="0" cy="2878546"/>
          </a:xfrm>
          <a:custGeom>
            <a:avLst/>
            <a:gdLst/>
            <a:ahLst/>
            <a:cxnLst/>
            <a:rect l="l" t="t" r="r" b="b"/>
            <a:pathLst>
              <a:path h="3262352">
                <a:moveTo>
                  <a:pt x="0" y="0"/>
                </a:moveTo>
                <a:lnTo>
                  <a:pt x="0" y="3262352"/>
                </a:lnTo>
              </a:path>
            </a:pathLst>
          </a:custGeom>
          <a:ln w="26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7483577" y="5190246"/>
            <a:ext cx="942518" cy="0"/>
          </a:xfrm>
          <a:custGeom>
            <a:avLst/>
            <a:gdLst/>
            <a:ahLst/>
            <a:cxnLst/>
            <a:rect l="l" t="t" r="r" b="b"/>
            <a:pathLst>
              <a:path w="1036770">
                <a:moveTo>
                  <a:pt x="0" y="0"/>
                </a:moveTo>
                <a:lnTo>
                  <a:pt x="1036770" y="0"/>
                </a:lnTo>
              </a:path>
            </a:pathLst>
          </a:custGeom>
          <a:ln w="248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8437073" y="2322633"/>
            <a:ext cx="0" cy="2878546"/>
          </a:xfrm>
          <a:custGeom>
            <a:avLst/>
            <a:gdLst/>
            <a:ahLst/>
            <a:cxnLst/>
            <a:rect l="l" t="t" r="r" b="b"/>
            <a:pathLst>
              <a:path h="3262352">
                <a:moveTo>
                  <a:pt x="0" y="0"/>
                </a:moveTo>
                <a:lnTo>
                  <a:pt x="0" y="3262352"/>
                </a:lnTo>
              </a:path>
            </a:pathLst>
          </a:custGeom>
          <a:ln w="26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66</a:t>
            </a:r>
            <a:endParaRPr sz="1200">
              <a:latin typeface="Arial"/>
              <a:cs typeface="Arial"/>
            </a:endParaRPr>
          </a:p>
        </p:txBody>
      </p:sp>
      <p:sp>
        <p:nvSpPr>
          <p:cNvPr id="61" name="object 61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60" name="object 60"/>
          <p:cNvSpPr txBox="1"/>
          <p:nvPr/>
        </p:nvSpPr>
        <p:spPr>
          <a:xfrm>
            <a:off x="1498023" y="2322633"/>
            <a:ext cx="86365" cy="28676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1584388" y="2322633"/>
            <a:ext cx="1693529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3277918" y="2322633"/>
            <a:ext cx="837376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4115295" y="2322633"/>
            <a:ext cx="841132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956427" y="2322633"/>
            <a:ext cx="837376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5793804" y="2322633"/>
            <a:ext cx="841131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6634936" y="2322633"/>
            <a:ext cx="837376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7472312" y="2322633"/>
            <a:ext cx="964760" cy="2181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1584388" y="2540821"/>
            <a:ext cx="1693529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3277918" y="2540821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4115295" y="2540821"/>
            <a:ext cx="841132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4956427" y="2540821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5793804" y="2540821"/>
            <a:ext cx="841131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6634936" y="2540821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7472312" y="2540821"/>
            <a:ext cx="964760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1584388" y="2949491"/>
            <a:ext cx="1693529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3277918" y="2949491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4115295" y="2949491"/>
            <a:ext cx="841132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4956427" y="2949491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5793804" y="2949491"/>
            <a:ext cx="841131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6634936" y="2949491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7472312" y="2949491"/>
            <a:ext cx="964760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1584388" y="3354696"/>
            <a:ext cx="1693529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3277918" y="3354696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4115295" y="3354696"/>
            <a:ext cx="841132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4956427" y="3354696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5793804" y="3354696"/>
            <a:ext cx="841131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6634936" y="3354696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7472312" y="3354696"/>
            <a:ext cx="964760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1584388" y="3763366"/>
            <a:ext cx="1693529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3277918" y="3763366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4115295" y="3763366"/>
            <a:ext cx="841132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4956427" y="3763366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5793804" y="3763366"/>
            <a:ext cx="841131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6634936" y="3763366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7472312" y="3763366"/>
            <a:ext cx="964760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1584388" y="4168573"/>
            <a:ext cx="1693529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3277918" y="4168573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4115295" y="4168573"/>
            <a:ext cx="841132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956427" y="4168573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5793804" y="4168573"/>
            <a:ext cx="841131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6634936" y="4168573"/>
            <a:ext cx="837376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7472312" y="4168573"/>
            <a:ext cx="964760" cy="4052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1584388" y="4573778"/>
            <a:ext cx="1693529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3277918" y="4573778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4115295" y="4573778"/>
            <a:ext cx="841132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4956427" y="4573778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5793804" y="4573778"/>
            <a:ext cx="841131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6634936" y="4573778"/>
            <a:ext cx="837376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7472312" y="4573778"/>
            <a:ext cx="964760" cy="4086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1584388" y="4982447"/>
            <a:ext cx="1693529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3277918" y="4982447"/>
            <a:ext cx="837376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4115295" y="4982447"/>
            <a:ext cx="841132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956427" y="4982447"/>
            <a:ext cx="837376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793804" y="4982447"/>
            <a:ext cx="841131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634936" y="4982447"/>
            <a:ext cx="837376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7472312" y="4982447"/>
            <a:ext cx="964760" cy="2077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498023" y="5190247"/>
            <a:ext cx="6939050" cy="211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40191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Unlevered Firm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</a:t>
            </a:r>
            <a:endParaRPr sz="2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6222"/>
              </a:spcBef>
            </a:pPr>
            <a:r>
              <a:rPr sz="1100" i="1" spc="174" dirty="0">
                <a:latin typeface="Times New Roman"/>
                <a:cs typeface="Times New Roman"/>
              </a:rPr>
              <a:t>Yea</a:t>
            </a:r>
            <a:r>
              <a:rPr sz="1100" i="1" dirty="0">
                <a:latin typeface="Times New Roman"/>
                <a:cs typeface="Times New Roman"/>
              </a:rPr>
              <a:t>r                                    </a:t>
            </a:r>
            <a:r>
              <a:rPr sz="1100" i="1" spc="136" dirty="0">
                <a:latin typeface="Times New Roman"/>
                <a:cs typeface="Times New Roman"/>
              </a:rPr>
              <a:t> </a:t>
            </a:r>
            <a:r>
              <a:rPr sz="1100" i="1" spc="4" dirty="0">
                <a:latin typeface="Times New Roman"/>
                <a:cs typeface="Times New Roman"/>
              </a:rPr>
              <a:t>Cur</a:t>
            </a:r>
            <a:r>
              <a:rPr sz="1100" i="1" spc="31" dirty="0">
                <a:latin typeface="Times New Roman"/>
                <a:cs typeface="Times New Roman"/>
              </a:rPr>
              <a:t>r</a:t>
            </a:r>
            <a:r>
              <a:rPr sz="1100" i="1" spc="206" dirty="0">
                <a:latin typeface="Times New Roman"/>
                <a:cs typeface="Times New Roman"/>
              </a:rPr>
              <a:t>en</a:t>
            </a:r>
            <a:r>
              <a:rPr sz="1100" i="1" dirty="0">
                <a:latin typeface="Times New Roman"/>
                <a:cs typeface="Times New Roman"/>
              </a:rPr>
              <a:t>t                        </a:t>
            </a:r>
            <a:r>
              <a:rPr sz="1100" i="1" spc="109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1                    </a:t>
            </a:r>
            <a:r>
              <a:rPr sz="1100" i="1" spc="56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2                    </a:t>
            </a:r>
            <a:r>
              <a:rPr sz="1100" i="1" spc="83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3                    </a:t>
            </a:r>
            <a:r>
              <a:rPr sz="1100" i="1" spc="56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4                       </a:t>
            </a:r>
            <a:r>
              <a:rPr sz="1100" i="1" spc="206" dirty="0">
                <a:latin typeface="Times New Roman"/>
                <a:cs typeface="Times New Roman"/>
              </a:rPr>
              <a:t> </a:t>
            </a:r>
            <a:r>
              <a:rPr sz="1100" i="1" dirty="0">
                <a:latin typeface="Times New Roman"/>
                <a:cs typeface="Times New Roman"/>
              </a:rPr>
              <a:t>5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399"/>
              </a:spcBef>
            </a:pPr>
            <a:r>
              <a:rPr sz="1100" dirty="0">
                <a:latin typeface="Times New Roman"/>
                <a:cs typeface="Times New Roman"/>
              </a:rPr>
              <a:t>EBIT </a:t>
            </a:r>
            <a:r>
              <a:rPr sz="1100" spc="98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*</a:t>
            </a:r>
            <a:r>
              <a:rPr sz="1100" spc="174" dirty="0">
                <a:latin typeface="Times New Roman"/>
                <a:cs typeface="Times New Roman"/>
              </a:rPr>
              <a:t> </a:t>
            </a:r>
            <a:r>
              <a:rPr sz="1100" spc="44" dirty="0">
                <a:latin typeface="Times New Roman"/>
                <a:cs typeface="Times New Roman"/>
              </a:rPr>
              <a:t>(</a:t>
            </a:r>
            <a:r>
              <a:rPr sz="1100" dirty="0">
                <a:latin typeface="Times New Roman"/>
                <a:cs typeface="Times New Roman"/>
              </a:rPr>
              <a:t>1</a:t>
            </a:r>
            <a:r>
              <a:rPr sz="1100" spc="2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217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t</a:t>
            </a:r>
            <a:r>
              <a:rPr sz="1100" spc="42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Times New Roman"/>
                <a:cs typeface="Times New Roman"/>
              </a:rPr>
              <a:t>x                </a:t>
            </a:r>
            <a:r>
              <a:rPr sz="1100" spc="102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3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3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260"/>
              </a:spcBef>
            </a:pPr>
            <a:r>
              <a:rPr sz="1100" spc="6" dirty="0">
                <a:latin typeface="Times New Roman"/>
                <a:cs typeface="Times New Roman"/>
              </a:rPr>
              <a:t>rat</a:t>
            </a:r>
            <a:r>
              <a:rPr sz="1100" spc="44" dirty="0">
                <a:latin typeface="Times New Roman"/>
                <a:cs typeface="Times New Roman"/>
              </a:rPr>
              <a:t>e</a:t>
            </a:r>
            <a:r>
              <a:rPr sz="1100" dirty="0">
                <a:latin typeface="Times New Roman"/>
                <a:cs typeface="Times New Roman"/>
              </a:rPr>
              <a:t>)                         </a:t>
            </a:r>
            <a:r>
              <a:rPr sz="1100" spc="241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72</a:t>
            </a:r>
            <a:r>
              <a:rPr sz="1100" spc="44" dirty="0">
                <a:latin typeface="Times New Roman"/>
                <a:cs typeface="Times New Roman"/>
              </a:rPr>
              <a:t>.</a:t>
            </a:r>
            <a:r>
              <a:rPr sz="1100" spc="25" dirty="0">
                <a:latin typeface="Times New Roman"/>
                <a:cs typeface="Times New Roman"/>
              </a:rPr>
              <a:t>7</a:t>
            </a:r>
            <a:r>
              <a:rPr sz="1100" dirty="0">
                <a:latin typeface="Times New Roman"/>
                <a:cs typeface="Times New Roman"/>
              </a:rPr>
              <a:t>6    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82</a:t>
            </a:r>
            <a:r>
              <a:rPr sz="1100" spc="44" dirty="0">
                <a:latin typeface="Times New Roman"/>
                <a:cs typeface="Times New Roman"/>
              </a:rPr>
              <a:t>.</a:t>
            </a:r>
            <a:r>
              <a:rPr sz="1100" spc="25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5    </a:t>
            </a:r>
            <a:r>
              <a:rPr sz="1100" spc="31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92</a:t>
            </a:r>
            <a:r>
              <a:rPr sz="1100" spc="44" dirty="0">
                <a:latin typeface="Times New Roman"/>
                <a:cs typeface="Times New Roman"/>
              </a:rPr>
              <a:t>.</a:t>
            </a:r>
            <a:r>
              <a:rPr sz="1100" spc="25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6    </a:t>
            </a:r>
            <a:r>
              <a:rPr sz="1100" spc="60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02</a:t>
            </a:r>
            <a:r>
              <a:rPr sz="1100" spc="44" dirty="0">
                <a:latin typeface="Times New Roman"/>
                <a:cs typeface="Times New Roman"/>
              </a:rPr>
              <a:t>.</a:t>
            </a:r>
            <a:r>
              <a:rPr sz="1100" spc="25" dirty="0">
                <a:latin typeface="Times New Roman"/>
                <a:cs typeface="Times New Roman"/>
              </a:rPr>
              <a:t>8</a:t>
            </a:r>
            <a:r>
              <a:rPr sz="1100" dirty="0">
                <a:latin typeface="Times New Roman"/>
                <a:cs typeface="Times New Roman"/>
              </a:rPr>
              <a:t>2    </a:t>
            </a:r>
            <a:r>
              <a:rPr sz="1100" spc="31" dirty="0">
                <a:latin typeface="Times New Roman"/>
                <a:cs typeface="Times New Roman"/>
              </a:rPr>
              <a:t> </a:t>
            </a:r>
            <a:r>
              <a:rPr sz="1100" spc="25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13</a:t>
            </a:r>
            <a:r>
              <a:rPr sz="1100" spc="44" dirty="0">
                <a:latin typeface="Times New Roman"/>
                <a:cs typeface="Times New Roman"/>
              </a:rPr>
              <a:t>.</a:t>
            </a:r>
            <a:r>
              <a:rPr sz="1100" spc="25" dirty="0">
                <a:latin typeface="Times New Roman"/>
                <a:cs typeface="Times New Roman"/>
              </a:rPr>
              <a:t>9</a:t>
            </a:r>
            <a:r>
              <a:rPr sz="1100" dirty="0">
                <a:latin typeface="Times New Roman"/>
                <a:cs typeface="Times New Roman"/>
              </a:rPr>
              <a:t>6   </a:t>
            </a:r>
            <a:r>
              <a:rPr sz="1100" spc="282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122" dirty="0">
                <a:latin typeface="Times New Roman"/>
                <a:cs typeface="Times New Roman"/>
              </a:rPr>
              <a:t> </a:t>
            </a:r>
            <a:r>
              <a:rPr sz="1100" spc="4" dirty="0">
                <a:latin typeface="Times New Roman"/>
                <a:cs typeface="Times New Roman"/>
              </a:rPr>
              <a:t>225</a:t>
            </a:r>
            <a:r>
              <a:rPr sz="1100" spc="31" dirty="0">
                <a:latin typeface="Times New Roman"/>
                <a:cs typeface="Times New Roman"/>
              </a:rPr>
              <a:t>.</a:t>
            </a:r>
            <a:r>
              <a:rPr sz="1100" spc="17" dirty="0">
                <a:latin typeface="Times New Roman"/>
                <a:cs typeface="Times New Roman"/>
              </a:rPr>
              <a:t>72</a:t>
            </a:r>
            <a:endParaRPr sz="1100">
              <a:latin typeface="Times New Roman"/>
              <a:cs typeface="Times New Roman"/>
            </a:endParaRPr>
          </a:p>
          <a:p>
            <a:pPr marL="1229831">
              <a:lnSpc>
                <a:spcPct val="95825"/>
              </a:lnSpc>
              <a:spcBef>
                <a:spcPts val="426"/>
              </a:spcBef>
            </a:pPr>
            <a:r>
              <a:rPr sz="1100" dirty="0">
                <a:latin typeface="Times New Roman"/>
                <a:cs typeface="Times New Roman"/>
              </a:rPr>
              <a:t>-</a:t>
            </a:r>
            <a:r>
              <a:rPr sz="1100" spc="204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(C</a:t>
            </a:r>
            <a:r>
              <a:rPr sz="1100" spc="39" dirty="0">
                <a:latin typeface="Times New Roman"/>
                <a:cs typeface="Times New Roman"/>
              </a:rPr>
              <a:t>a</a:t>
            </a:r>
            <a:r>
              <a:rPr sz="1100" spc="-5" dirty="0">
                <a:latin typeface="Times New Roman"/>
                <a:cs typeface="Times New Roman"/>
              </a:rPr>
              <a:t>p</a:t>
            </a:r>
            <a:r>
              <a:rPr sz="1100" spc="39" dirty="0">
                <a:latin typeface="Times New Roman"/>
                <a:cs typeface="Times New Roman"/>
              </a:rPr>
              <a:t>E</a:t>
            </a:r>
            <a:r>
              <a:rPr sz="1100" dirty="0">
                <a:latin typeface="Times New Roman"/>
                <a:cs typeface="Times New Roman"/>
              </a:rPr>
              <a:t>x-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ts val="1334"/>
              </a:lnSpc>
              <a:spcBef>
                <a:spcPts val="215"/>
              </a:spcBef>
            </a:pPr>
            <a:r>
              <a:rPr sz="1700" baseline="2319" dirty="0">
                <a:latin typeface="Times New Roman"/>
                <a:cs typeface="Times New Roman"/>
              </a:rPr>
              <a:t>De</a:t>
            </a:r>
            <a:r>
              <a:rPr sz="1700" spc="46" baseline="2319" dirty="0">
                <a:latin typeface="Times New Roman"/>
                <a:cs typeface="Times New Roman"/>
              </a:rPr>
              <a:t>p</a:t>
            </a:r>
            <a:r>
              <a:rPr sz="1700" spc="-26" baseline="2319" dirty="0">
                <a:latin typeface="Times New Roman"/>
                <a:cs typeface="Times New Roman"/>
              </a:rPr>
              <a:t>r</a:t>
            </a:r>
            <a:r>
              <a:rPr sz="1700" spc="46" baseline="2319" dirty="0">
                <a:latin typeface="Times New Roman"/>
                <a:cs typeface="Times New Roman"/>
              </a:rPr>
              <a:t>e</a:t>
            </a:r>
            <a:r>
              <a:rPr sz="1700" spc="-6" baseline="2319" dirty="0">
                <a:latin typeface="Times New Roman"/>
                <a:cs typeface="Times New Roman"/>
              </a:rPr>
              <a:t>c</a:t>
            </a:r>
            <a:r>
              <a:rPr sz="1700" spc="46" baseline="2319" dirty="0">
                <a:latin typeface="Times New Roman"/>
                <a:cs typeface="Times New Roman"/>
              </a:rPr>
              <a:t>i</a:t>
            </a:r>
            <a:r>
              <a:rPr sz="1700" baseline="2319" dirty="0">
                <a:latin typeface="Times New Roman"/>
                <a:cs typeface="Times New Roman"/>
              </a:rPr>
              <a:t>at</a:t>
            </a:r>
            <a:r>
              <a:rPr sz="1700" spc="46" baseline="2319" dirty="0">
                <a:latin typeface="Times New Roman"/>
                <a:cs typeface="Times New Roman"/>
              </a:rPr>
              <a:t>i</a:t>
            </a:r>
            <a:r>
              <a:rPr sz="1700" spc="26" baseline="2319" dirty="0">
                <a:latin typeface="Times New Roman"/>
                <a:cs typeface="Times New Roman"/>
              </a:rPr>
              <a:t>on</a:t>
            </a:r>
            <a:r>
              <a:rPr sz="1700" baseline="2319" dirty="0">
                <a:latin typeface="Times New Roman"/>
                <a:cs typeface="Times New Roman"/>
              </a:rPr>
              <a:t>)        </a:t>
            </a:r>
            <a:r>
              <a:rPr sz="1700" spc="223" baseline="231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49.</a:t>
            </a:r>
            <a:r>
              <a:rPr sz="1100" spc="46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0  </a:t>
            </a:r>
            <a:r>
              <a:rPr sz="1100" spc="167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40.</a:t>
            </a:r>
            <a:r>
              <a:rPr sz="1100" spc="46" dirty="0">
                <a:latin typeface="Times New Roman"/>
                <a:cs typeface="Times New Roman"/>
              </a:rPr>
              <a:t>5</a:t>
            </a:r>
            <a:r>
              <a:rPr sz="1100" dirty="0">
                <a:latin typeface="Times New Roman"/>
                <a:cs typeface="Times New Roman"/>
              </a:rPr>
              <a:t>4  </a:t>
            </a:r>
            <a:r>
              <a:rPr sz="1100" spc="1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42.</a:t>
            </a:r>
            <a:r>
              <a:rPr sz="1100" spc="46" dirty="0">
                <a:latin typeface="Times New Roman"/>
                <a:cs typeface="Times New Roman"/>
              </a:rPr>
              <a:t>7</a:t>
            </a:r>
            <a:r>
              <a:rPr sz="1100" dirty="0">
                <a:latin typeface="Times New Roman"/>
                <a:cs typeface="Times New Roman"/>
              </a:rPr>
              <a:t>7  </a:t>
            </a:r>
            <a:r>
              <a:rPr sz="1100" spc="167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45.</a:t>
            </a:r>
            <a:r>
              <a:rPr sz="1100" spc="46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1  </a:t>
            </a:r>
            <a:r>
              <a:rPr sz="1100" spc="1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47.</a:t>
            </a:r>
            <a:r>
              <a:rPr sz="1100" spc="46" dirty="0">
                <a:latin typeface="Times New Roman"/>
                <a:cs typeface="Times New Roman"/>
              </a:rPr>
              <a:t>5</a:t>
            </a:r>
            <a:r>
              <a:rPr sz="1100" dirty="0">
                <a:latin typeface="Times New Roman"/>
                <a:cs typeface="Times New Roman"/>
              </a:rPr>
              <a:t>9   </a:t>
            </a:r>
            <a:r>
              <a:rPr sz="1100" spc="24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4" dirty="0">
                <a:latin typeface="Times New Roman"/>
                <a:cs typeface="Times New Roman"/>
              </a:rPr>
              <a:t>50.</a:t>
            </a:r>
            <a:r>
              <a:rPr sz="1100" spc="31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  <a:p>
            <a:pPr marL="1231969">
              <a:lnSpc>
                <a:spcPct val="95825"/>
              </a:lnSpc>
              <a:spcBef>
                <a:spcPts val="399"/>
              </a:spcBef>
            </a:pPr>
            <a:r>
              <a:rPr sz="1100" dirty="0">
                <a:latin typeface="Times New Roman"/>
                <a:cs typeface="Times New Roman"/>
              </a:rPr>
              <a:t>-Chg.</a:t>
            </a:r>
            <a:r>
              <a:rPr sz="1100" spc="7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W</a:t>
            </a:r>
            <a:r>
              <a:rPr sz="1100" spc="31" dirty="0">
                <a:latin typeface="Times New Roman"/>
                <a:cs typeface="Times New Roman"/>
              </a:rPr>
              <a:t>o</a:t>
            </a:r>
            <a:r>
              <a:rPr sz="1100" spc="4" dirty="0">
                <a:latin typeface="Times New Roman"/>
                <a:cs typeface="Times New Roman"/>
              </a:rPr>
              <a:t>rking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260"/>
              </a:spcBef>
            </a:pPr>
            <a:r>
              <a:rPr sz="1100" spc="-13" dirty="0">
                <a:latin typeface="Times New Roman"/>
                <a:cs typeface="Times New Roman"/>
              </a:rPr>
              <a:t>C</a:t>
            </a:r>
            <a:r>
              <a:rPr sz="1100" spc="46" dirty="0">
                <a:latin typeface="Times New Roman"/>
                <a:cs typeface="Times New Roman"/>
              </a:rPr>
              <a:t>a</a:t>
            </a:r>
            <a:r>
              <a:rPr sz="1100" spc="-6" dirty="0">
                <a:latin typeface="Times New Roman"/>
                <a:cs typeface="Times New Roman"/>
              </a:rPr>
              <a:t>pit</a:t>
            </a:r>
            <a:r>
              <a:rPr sz="1100" spc="46" dirty="0">
                <a:latin typeface="Times New Roman"/>
                <a:cs typeface="Times New Roman"/>
              </a:rPr>
              <a:t>a</a:t>
            </a:r>
            <a:r>
              <a:rPr sz="1100" dirty="0">
                <a:latin typeface="Times New Roman"/>
                <a:cs typeface="Times New Roman"/>
              </a:rPr>
              <a:t>l                   </a:t>
            </a:r>
            <a:r>
              <a:rPr sz="1100" spc="136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51.</a:t>
            </a:r>
            <a:r>
              <a:rPr sz="1100" spc="46" dirty="0">
                <a:latin typeface="Times New Roman"/>
                <a:cs typeface="Times New Roman"/>
              </a:rPr>
              <a:t>8</a:t>
            </a:r>
            <a:r>
              <a:rPr sz="1100" dirty="0">
                <a:latin typeface="Times New Roman"/>
                <a:cs typeface="Times New Roman"/>
              </a:rPr>
              <a:t>0  </a:t>
            </a:r>
            <a:r>
              <a:rPr sz="1100" spc="167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11.</a:t>
            </a:r>
            <a:r>
              <a:rPr sz="1100" spc="46" dirty="0">
                <a:latin typeface="Times New Roman"/>
                <a:cs typeface="Times New Roman"/>
              </a:rPr>
              <a:t>4</a:t>
            </a:r>
            <a:r>
              <a:rPr sz="1100" dirty="0">
                <a:latin typeface="Times New Roman"/>
                <a:cs typeface="Times New Roman"/>
              </a:rPr>
              <a:t>7  </a:t>
            </a:r>
            <a:r>
              <a:rPr sz="1100" spc="1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12.</a:t>
            </a:r>
            <a:r>
              <a:rPr sz="1100" spc="46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1  </a:t>
            </a:r>
            <a:r>
              <a:rPr sz="1100" spc="167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12.</a:t>
            </a:r>
            <a:r>
              <a:rPr sz="1100" spc="46" dirty="0">
                <a:latin typeface="Times New Roman"/>
                <a:cs typeface="Times New Roman"/>
              </a:rPr>
              <a:t>7</a:t>
            </a:r>
            <a:r>
              <a:rPr sz="1100" dirty="0">
                <a:latin typeface="Times New Roman"/>
                <a:cs typeface="Times New Roman"/>
              </a:rPr>
              <a:t>7  </a:t>
            </a:r>
            <a:r>
              <a:rPr sz="1100" spc="14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13.</a:t>
            </a:r>
            <a:r>
              <a:rPr sz="1100" spc="46" dirty="0">
                <a:latin typeface="Times New Roman"/>
                <a:cs typeface="Times New Roman"/>
              </a:rPr>
              <a:t>4</a:t>
            </a:r>
            <a:r>
              <a:rPr sz="1100" dirty="0">
                <a:latin typeface="Times New Roman"/>
                <a:cs typeface="Times New Roman"/>
              </a:rPr>
              <a:t>7   </a:t>
            </a:r>
            <a:r>
              <a:rPr sz="1100" spc="24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4" dirty="0">
                <a:latin typeface="Times New Roman"/>
                <a:cs typeface="Times New Roman"/>
              </a:rPr>
              <a:t>14.</a:t>
            </a:r>
            <a:r>
              <a:rPr sz="1100" spc="31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1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426"/>
              </a:spcBef>
            </a:pPr>
            <a:r>
              <a:rPr sz="1100" spc="-12" dirty="0">
                <a:latin typeface="Times New Roman"/>
                <a:cs typeface="Times New Roman"/>
              </a:rPr>
              <a:t>F</a:t>
            </a:r>
            <a:r>
              <a:rPr sz="1100" spc="41" dirty="0">
                <a:latin typeface="Times New Roman"/>
                <a:cs typeface="Times New Roman"/>
              </a:rPr>
              <a:t>r</a:t>
            </a:r>
            <a:r>
              <a:rPr sz="1100" spc="-5" dirty="0">
                <a:latin typeface="Times New Roman"/>
                <a:cs typeface="Times New Roman"/>
              </a:rPr>
              <a:t>e</a:t>
            </a:r>
            <a:r>
              <a:rPr sz="1100" dirty="0">
                <a:latin typeface="Times New Roman"/>
                <a:cs typeface="Times New Roman"/>
              </a:rPr>
              <a:t>e</a:t>
            </a:r>
            <a:r>
              <a:rPr sz="1100" spc="-13" dirty="0">
                <a:latin typeface="Times New Roman"/>
                <a:cs typeface="Times New Roman"/>
              </a:rPr>
              <a:t> </a:t>
            </a:r>
            <a:r>
              <a:rPr sz="1100" spc="-5" dirty="0">
                <a:latin typeface="Times New Roman"/>
                <a:cs typeface="Times New Roman"/>
              </a:rPr>
              <a:t>C</a:t>
            </a:r>
            <a:r>
              <a:rPr sz="1100" spc="41" dirty="0">
                <a:latin typeface="Times New Roman"/>
                <a:cs typeface="Times New Roman"/>
              </a:rPr>
              <a:t>as</a:t>
            </a:r>
            <a:r>
              <a:rPr sz="1100" dirty="0">
                <a:latin typeface="Times New Roman"/>
                <a:cs typeface="Times New Roman"/>
              </a:rPr>
              <a:t>hf</a:t>
            </a:r>
            <a:r>
              <a:rPr sz="1100" spc="41" dirty="0">
                <a:latin typeface="Times New Roman"/>
                <a:cs typeface="Times New Roman"/>
              </a:rPr>
              <a:t>l</a:t>
            </a:r>
            <a:r>
              <a:rPr sz="1100" spc="-12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w</a:t>
            </a:r>
            <a:r>
              <a:rPr sz="1100" spc="-162" dirty="0">
                <a:latin typeface="Times New Roman"/>
                <a:cs typeface="Times New Roman"/>
              </a:rPr>
              <a:t> </a:t>
            </a:r>
            <a:r>
              <a:rPr sz="1100" spc="48" dirty="0">
                <a:latin typeface="Times New Roman"/>
                <a:cs typeface="Times New Roman"/>
              </a:rPr>
              <a:t>t</a:t>
            </a:r>
            <a:r>
              <a:rPr sz="1100" dirty="0">
                <a:latin typeface="Times New Roman"/>
                <a:cs typeface="Times New Roman"/>
              </a:rPr>
              <a:t>o                             </a:t>
            </a:r>
            <a:r>
              <a:rPr sz="1100" spc="19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31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           </a:t>
            </a:r>
            <a:r>
              <a:rPr sz="1100" spc="300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ts val="1334"/>
              </a:lnSpc>
              <a:spcBef>
                <a:spcPts val="215"/>
              </a:spcBef>
            </a:pPr>
            <a:r>
              <a:rPr sz="1700" spc="-6" baseline="2319" dirty="0">
                <a:latin typeface="Times New Roman"/>
                <a:cs typeface="Times New Roman"/>
              </a:rPr>
              <a:t>Fi</a:t>
            </a:r>
            <a:r>
              <a:rPr sz="1700" spc="44" baseline="2319" dirty="0">
                <a:latin typeface="Times New Roman"/>
                <a:cs typeface="Times New Roman"/>
              </a:rPr>
              <a:t>r</a:t>
            </a:r>
            <a:r>
              <a:rPr sz="1700" baseline="2319" dirty="0">
                <a:latin typeface="Times New Roman"/>
                <a:cs typeface="Times New Roman"/>
              </a:rPr>
              <a:t>m                        </a:t>
            </a:r>
            <a:r>
              <a:rPr sz="1700" spc="211" baseline="231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122" dirty="0">
                <a:latin typeface="Times New Roman"/>
                <a:cs typeface="Times New Roman"/>
              </a:rPr>
              <a:t> </a:t>
            </a:r>
            <a:r>
              <a:rPr sz="1100" spc="6" dirty="0">
                <a:latin typeface="Times New Roman"/>
                <a:cs typeface="Times New Roman"/>
              </a:rPr>
              <a:t>71.</a:t>
            </a:r>
            <a:r>
              <a:rPr sz="1100" spc="44" dirty="0">
                <a:latin typeface="Times New Roman"/>
                <a:cs typeface="Times New Roman"/>
              </a:rPr>
              <a:t>7</a:t>
            </a:r>
            <a:r>
              <a:rPr sz="1100" dirty="0">
                <a:latin typeface="Times New Roman"/>
                <a:cs typeface="Times New Roman"/>
              </a:rPr>
              <a:t>6   </a:t>
            </a:r>
            <a:r>
              <a:rPr sz="1100" spc="235" dirty="0">
                <a:latin typeface="Times New Roman"/>
                <a:cs typeface="Times New Roman"/>
              </a:rPr>
              <a:t> </a:t>
            </a:r>
            <a:r>
              <a:rPr sz="1700" spc="25" baseline="2319" dirty="0">
                <a:latin typeface="Times New Roman"/>
                <a:cs typeface="Times New Roman"/>
              </a:rPr>
              <a:t>1</a:t>
            </a:r>
            <a:r>
              <a:rPr sz="1700" baseline="2319" dirty="0">
                <a:latin typeface="Times New Roman"/>
                <a:cs typeface="Times New Roman"/>
              </a:rPr>
              <a:t>30</a:t>
            </a:r>
            <a:r>
              <a:rPr sz="1700" spc="44" baseline="2319" dirty="0">
                <a:latin typeface="Times New Roman"/>
                <a:cs typeface="Times New Roman"/>
              </a:rPr>
              <a:t>.</a:t>
            </a:r>
            <a:r>
              <a:rPr sz="1700" spc="25" baseline="2319" dirty="0">
                <a:latin typeface="Times New Roman"/>
                <a:cs typeface="Times New Roman"/>
              </a:rPr>
              <a:t>2</a:t>
            </a:r>
            <a:r>
              <a:rPr sz="1700" baseline="2319" dirty="0">
                <a:latin typeface="Times New Roman"/>
                <a:cs typeface="Times New Roman"/>
              </a:rPr>
              <a:t>4    </a:t>
            </a:r>
            <a:r>
              <a:rPr sz="1700" spc="31" baseline="2319" dirty="0">
                <a:latin typeface="Times New Roman"/>
                <a:cs typeface="Times New Roman"/>
              </a:rPr>
              <a:t> </a:t>
            </a:r>
            <a:r>
              <a:rPr sz="1700" spc="25" baseline="2319" dirty="0">
                <a:latin typeface="Times New Roman"/>
                <a:cs typeface="Times New Roman"/>
              </a:rPr>
              <a:t>1</a:t>
            </a:r>
            <a:r>
              <a:rPr sz="1700" baseline="2319" dirty="0">
                <a:latin typeface="Times New Roman"/>
                <a:cs typeface="Times New Roman"/>
              </a:rPr>
              <a:t>37</a:t>
            </a:r>
            <a:r>
              <a:rPr sz="1700" spc="44" baseline="2319" dirty="0">
                <a:latin typeface="Times New Roman"/>
                <a:cs typeface="Times New Roman"/>
              </a:rPr>
              <a:t>.</a:t>
            </a:r>
            <a:r>
              <a:rPr sz="1700" spc="25" baseline="2319" dirty="0">
                <a:latin typeface="Times New Roman"/>
                <a:cs typeface="Times New Roman"/>
              </a:rPr>
              <a:t>3</a:t>
            </a:r>
            <a:r>
              <a:rPr sz="1700" baseline="2319" dirty="0">
                <a:latin typeface="Times New Roman"/>
                <a:cs typeface="Times New Roman"/>
              </a:rPr>
              <a:t>9    </a:t>
            </a:r>
            <a:r>
              <a:rPr sz="1700" spc="60" baseline="2319" dirty="0">
                <a:latin typeface="Times New Roman"/>
                <a:cs typeface="Times New Roman"/>
              </a:rPr>
              <a:t> </a:t>
            </a:r>
            <a:r>
              <a:rPr sz="1700" spc="25" baseline="2319" dirty="0">
                <a:latin typeface="Times New Roman"/>
                <a:cs typeface="Times New Roman"/>
              </a:rPr>
              <a:t>1</a:t>
            </a:r>
            <a:r>
              <a:rPr sz="1700" baseline="2319" dirty="0">
                <a:latin typeface="Times New Roman"/>
                <a:cs typeface="Times New Roman"/>
              </a:rPr>
              <a:t>44</a:t>
            </a:r>
            <a:r>
              <a:rPr sz="1700" spc="44" baseline="2319" dirty="0">
                <a:latin typeface="Times New Roman"/>
                <a:cs typeface="Times New Roman"/>
              </a:rPr>
              <a:t>.</a:t>
            </a:r>
            <a:r>
              <a:rPr sz="1700" spc="25" baseline="2319" dirty="0">
                <a:latin typeface="Times New Roman"/>
                <a:cs typeface="Times New Roman"/>
              </a:rPr>
              <a:t>9</a:t>
            </a:r>
            <a:r>
              <a:rPr sz="1700" baseline="2319" dirty="0">
                <a:latin typeface="Times New Roman"/>
                <a:cs typeface="Times New Roman"/>
              </a:rPr>
              <a:t>4    </a:t>
            </a:r>
            <a:r>
              <a:rPr sz="1700" spc="31" baseline="2319" dirty="0">
                <a:latin typeface="Times New Roman"/>
                <a:cs typeface="Times New Roman"/>
              </a:rPr>
              <a:t> </a:t>
            </a:r>
            <a:r>
              <a:rPr sz="1700" spc="25" baseline="2319" dirty="0">
                <a:latin typeface="Times New Roman"/>
                <a:cs typeface="Times New Roman"/>
              </a:rPr>
              <a:t>1</a:t>
            </a:r>
            <a:r>
              <a:rPr sz="1700" baseline="2319" dirty="0">
                <a:latin typeface="Times New Roman"/>
                <a:cs typeface="Times New Roman"/>
              </a:rPr>
              <a:t>52</a:t>
            </a:r>
            <a:r>
              <a:rPr sz="1700" spc="44" baseline="2319" dirty="0">
                <a:latin typeface="Times New Roman"/>
                <a:cs typeface="Times New Roman"/>
              </a:rPr>
              <a:t>.</a:t>
            </a:r>
            <a:r>
              <a:rPr sz="1700" spc="25" baseline="2319" dirty="0">
                <a:latin typeface="Times New Roman"/>
                <a:cs typeface="Times New Roman"/>
              </a:rPr>
              <a:t>9</a:t>
            </a:r>
            <a:r>
              <a:rPr sz="1700" baseline="2319" dirty="0">
                <a:latin typeface="Times New Roman"/>
                <a:cs typeface="Times New Roman"/>
              </a:rPr>
              <a:t>0   </a:t>
            </a:r>
            <a:r>
              <a:rPr sz="1700" spc="282" baseline="2319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€</a:t>
            </a:r>
            <a:r>
              <a:rPr sz="1100" spc="122" dirty="0">
                <a:latin typeface="Times New Roman"/>
                <a:cs typeface="Times New Roman"/>
              </a:rPr>
              <a:t> </a:t>
            </a:r>
            <a:r>
              <a:rPr sz="1100" spc="4" dirty="0">
                <a:latin typeface="Times New Roman"/>
                <a:cs typeface="Times New Roman"/>
              </a:rPr>
              <a:t>161</a:t>
            </a:r>
            <a:r>
              <a:rPr sz="1100" spc="31" dirty="0">
                <a:latin typeface="Times New Roman"/>
                <a:cs typeface="Times New Roman"/>
              </a:rPr>
              <a:t>.</a:t>
            </a:r>
            <a:r>
              <a:rPr sz="1100" spc="17" dirty="0">
                <a:latin typeface="Times New Roman"/>
                <a:cs typeface="Times New Roman"/>
              </a:rPr>
              <a:t>30</a:t>
            </a:r>
            <a:endParaRPr sz="1100">
              <a:latin typeface="Times New Roman"/>
              <a:cs typeface="Times New Roman"/>
            </a:endParaRPr>
          </a:p>
          <a:p>
            <a:pPr marR="650956" algn="r">
              <a:lnSpc>
                <a:spcPct val="95825"/>
              </a:lnSpc>
              <a:spcBef>
                <a:spcPts val="399"/>
              </a:spcBef>
            </a:pPr>
            <a:r>
              <a:rPr sz="1100" dirty="0">
                <a:latin typeface="Times New Roman"/>
                <a:cs typeface="Times New Roman"/>
              </a:rPr>
              <a:t>€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ts val="1334"/>
              </a:lnSpc>
              <a:spcBef>
                <a:spcPts val="215"/>
              </a:spcBef>
            </a:pPr>
            <a:r>
              <a:rPr sz="1100" spc="-12" dirty="0">
                <a:latin typeface="Times New Roman"/>
                <a:cs typeface="Times New Roman"/>
              </a:rPr>
              <a:t>T</a:t>
            </a:r>
            <a:r>
              <a:rPr sz="1100" spc="42" dirty="0">
                <a:latin typeface="Times New Roman"/>
                <a:cs typeface="Times New Roman"/>
              </a:rPr>
              <a:t>e</a:t>
            </a:r>
            <a:r>
              <a:rPr sz="1100" spc="-5" dirty="0">
                <a:latin typeface="Times New Roman"/>
                <a:cs typeface="Times New Roman"/>
              </a:rPr>
              <a:t>r</a:t>
            </a:r>
            <a:r>
              <a:rPr sz="1100" spc="42" dirty="0">
                <a:latin typeface="Times New Roman"/>
                <a:cs typeface="Times New Roman"/>
              </a:rPr>
              <a:t>m</a:t>
            </a:r>
            <a:r>
              <a:rPr sz="1100" dirty="0">
                <a:latin typeface="Times New Roman"/>
                <a:cs typeface="Times New Roman"/>
              </a:rPr>
              <a:t>inal</a:t>
            </a:r>
            <a:r>
              <a:rPr sz="1100" spc="83" dirty="0">
                <a:latin typeface="Times New Roman"/>
                <a:cs typeface="Times New Roman"/>
              </a:rPr>
              <a:t> </a:t>
            </a:r>
            <a:r>
              <a:rPr sz="1100" spc="42" dirty="0">
                <a:latin typeface="Times New Roman"/>
                <a:cs typeface="Times New Roman"/>
              </a:rPr>
              <a:t>v</a:t>
            </a:r>
            <a:r>
              <a:rPr sz="1100" spc="30" dirty="0">
                <a:latin typeface="Times New Roman"/>
                <a:cs typeface="Times New Roman"/>
              </a:rPr>
              <a:t>a</a:t>
            </a:r>
            <a:r>
              <a:rPr sz="1100" spc="-12" dirty="0">
                <a:latin typeface="Times New Roman"/>
                <a:cs typeface="Times New Roman"/>
              </a:rPr>
              <a:t>l</a:t>
            </a:r>
            <a:r>
              <a:rPr sz="1100" spc="42" dirty="0">
                <a:latin typeface="Times New Roman"/>
                <a:cs typeface="Times New Roman"/>
              </a:rPr>
              <a:t>u</a:t>
            </a:r>
            <a:r>
              <a:rPr sz="1100" dirty="0">
                <a:latin typeface="Times New Roman"/>
                <a:cs typeface="Times New Roman"/>
              </a:rPr>
              <a:t>e                                                                                              </a:t>
            </a:r>
            <a:r>
              <a:rPr sz="1100" spc="313" dirty="0">
                <a:latin typeface="Times New Roman"/>
                <a:cs typeface="Times New Roman"/>
              </a:rPr>
              <a:t> </a:t>
            </a:r>
            <a:r>
              <a:rPr sz="1700" spc="4" baseline="2319" dirty="0">
                <a:latin typeface="Times New Roman"/>
                <a:cs typeface="Times New Roman"/>
              </a:rPr>
              <a:t>3,0</a:t>
            </a:r>
            <a:r>
              <a:rPr sz="1700" spc="31" baseline="2319" dirty="0">
                <a:latin typeface="Times New Roman"/>
                <a:cs typeface="Times New Roman"/>
              </a:rPr>
              <a:t>3</a:t>
            </a:r>
            <a:r>
              <a:rPr sz="1700" baseline="2319" dirty="0">
                <a:latin typeface="Times New Roman"/>
                <a:cs typeface="Times New Roman"/>
              </a:rPr>
              <a:t>6.</a:t>
            </a:r>
            <a:r>
              <a:rPr sz="1700" spc="31" baseline="2319" dirty="0">
                <a:latin typeface="Times New Roman"/>
                <a:cs typeface="Times New Roman"/>
              </a:rPr>
              <a:t>6</a:t>
            </a:r>
            <a:r>
              <a:rPr sz="1700" baseline="2319" dirty="0">
                <a:latin typeface="Times New Roman"/>
                <a:cs typeface="Times New Roman"/>
              </a:rPr>
              <a:t>2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399"/>
              </a:spcBef>
            </a:pPr>
            <a:r>
              <a:rPr sz="1100" spc="-12" dirty="0">
                <a:latin typeface="Times New Roman"/>
                <a:cs typeface="Times New Roman"/>
              </a:rPr>
              <a:t>Pr</a:t>
            </a:r>
            <a:r>
              <a:rPr sz="1100" spc="42" dirty="0">
                <a:latin typeface="Times New Roman"/>
                <a:cs typeface="Times New Roman"/>
              </a:rPr>
              <a:t>e</a:t>
            </a:r>
            <a:r>
              <a:rPr sz="1100" spc="-12" dirty="0">
                <a:latin typeface="Times New Roman"/>
                <a:cs typeface="Times New Roman"/>
              </a:rPr>
              <a:t>s</a:t>
            </a:r>
            <a:r>
              <a:rPr sz="1100" spc="42" dirty="0">
                <a:latin typeface="Times New Roman"/>
                <a:cs typeface="Times New Roman"/>
              </a:rPr>
              <a:t>e</a:t>
            </a:r>
            <a:r>
              <a:rPr sz="1100" dirty="0">
                <a:latin typeface="Times New Roman"/>
                <a:cs typeface="Times New Roman"/>
              </a:rPr>
              <a:t>nt</a:t>
            </a:r>
            <a:r>
              <a:rPr sz="1100" spc="72" dirty="0">
                <a:latin typeface="Times New Roman"/>
                <a:cs typeface="Times New Roman"/>
              </a:rPr>
              <a:t> </a:t>
            </a:r>
            <a:r>
              <a:rPr sz="1100" spc="26" dirty="0">
                <a:latin typeface="Times New Roman"/>
                <a:cs typeface="Times New Roman"/>
              </a:rPr>
              <a:t>V</a:t>
            </a:r>
            <a:r>
              <a:rPr sz="1100" spc="-4" dirty="0">
                <a:latin typeface="Times New Roman"/>
                <a:cs typeface="Times New Roman"/>
              </a:rPr>
              <a:t>a</a:t>
            </a:r>
            <a:r>
              <a:rPr sz="1100" spc="31" dirty="0">
                <a:latin typeface="Times New Roman"/>
                <a:cs typeface="Times New Roman"/>
              </a:rPr>
              <a:t>l</a:t>
            </a:r>
            <a:r>
              <a:rPr sz="1100" dirty="0">
                <a:latin typeface="Times New Roman"/>
                <a:cs typeface="Times New Roman"/>
              </a:rPr>
              <a:t>ue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260"/>
              </a:spcBef>
            </a:pPr>
            <a:r>
              <a:rPr sz="1100" dirty="0">
                <a:latin typeface="Times New Roman"/>
                <a:cs typeface="Times New Roman"/>
                <a:hlinkClick r:id="rId3"/>
              </a:rPr>
              <a:t>@6</a:t>
            </a:r>
            <a:r>
              <a:rPr sz="1100" spc="42" dirty="0">
                <a:latin typeface="Times New Roman"/>
                <a:cs typeface="Times New Roman"/>
                <a:hlinkClick r:id="rId3"/>
              </a:rPr>
              <a:t>.</a:t>
            </a:r>
            <a:r>
              <a:rPr sz="1100" spc="-23" dirty="0">
                <a:latin typeface="Times New Roman"/>
                <a:cs typeface="Times New Roman"/>
                <a:hlinkClick r:id="rId3"/>
              </a:rPr>
              <a:t>9</a:t>
            </a:r>
            <a:r>
              <a:rPr sz="1100" spc="42" dirty="0">
                <a:latin typeface="Times New Roman"/>
                <a:cs typeface="Times New Roman"/>
                <a:hlinkClick r:id="rId3"/>
              </a:rPr>
              <a:t>8</a:t>
            </a:r>
            <a:r>
              <a:rPr sz="1100" dirty="0">
                <a:latin typeface="Times New Roman"/>
                <a:cs typeface="Times New Roman"/>
                <a:hlinkClick r:id="rId3"/>
              </a:rPr>
              <a:t>%</a:t>
            </a:r>
            <a:r>
              <a:rPr sz="1100" dirty="0">
                <a:latin typeface="Times New Roman"/>
                <a:cs typeface="Times New Roman"/>
              </a:rPr>
              <a:t>                                       </a:t>
            </a:r>
            <a:r>
              <a:rPr sz="1100" spc="182" dirty="0">
                <a:latin typeface="Times New Roman"/>
                <a:cs typeface="Times New Roman"/>
              </a:rPr>
              <a:t> </a:t>
            </a:r>
            <a:r>
              <a:rPr sz="1100" spc="23" dirty="0">
                <a:latin typeface="Times New Roman"/>
                <a:cs typeface="Times New Roman"/>
              </a:rPr>
              <a:t>$</a:t>
            </a:r>
            <a:r>
              <a:rPr sz="1100" spc="-23" dirty="0">
                <a:latin typeface="Times New Roman"/>
                <a:cs typeface="Times New Roman"/>
              </a:rPr>
              <a:t>1</a:t>
            </a:r>
            <a:r>
              <a:rPr sz="1100" spc="42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2        </a:t>
            </a:r>
            <a:r>
              <a:rPr sz="1100" spc="27" dirty="0">
                <a:latin typeface="Times New Roman"/>
                <a:cs typeface="Times New Roman"/>
              </a:rPr>
              <a:t> </a:t>
            </a:r>
            <a:r>
              <a:rPr sz="1100" spc="23" dirty="0">
                <a:latin typeface="Times New Roman"/>
                <a:cs typeface="Times New Roman"/>
              </a:rPr>
              <a:t>$</a:t>
            </a:r>
            <a:r>
              <a:rPr sz="1100" spc="-23" dirty="0">
                <a:latin typeface="Times New Roman"/>
                <a:cs typeface="Times New Roman"/>
              </a:rPr>
              <a:t>1</a:t>
            </a:r>
            <a:r>
              <a:rPr sz="1100" spc="42" dirty="0">
                <a:latin typeface="Times New Roman"/>
                <a:cs typeface="Times New Roman"/>
              </a:rPr>
              <a:t>2</a:t>
            </a:r>
            <a:r>
              <a:rPr sz="1100" dirty="0">
                <a:latin typeface="Times New Roman"/>
                <a:cs typeface="Times New Roman"/>
              </a:rPr>
              <a:t>0        </a:t>
            </a:r>
            <a:r>
              <a:rPr sz="1100" spc="54" dirty="0">
                <a:latin typeface="Times New Roman"/>
                <a:cs typeface="Times New Roman"/>
              </a:rPr>
              <a:t> </a:t>
            </a:r>
            <a:r>
              <a:rPr sz="1100" spc="23" dirty="0">
                <a:latin typeface="Times New Roman"/>
                <a:cs typeface="Times New Roman"/>
              </a:rPr>
              <a:t>$</a:t>
            </a:r>
            <a:r>
              <a:rPr sz="1100" spc="-23" dirty="0">
                <a:latin typeface="Times New Roman"/>
                <a:cs typeface="Times New Roman"/>
              </a:rPr>
              <a:t>1</a:t>
            </a:r>
            <a:r>
              <a:rPr sz="1100" spc="42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8        </a:t>
            </a:r>
            <a:r>
              <a:rPr sz="1100" spc="27" dirty="0">
                <a:latin typeface="Times New Roman"/>
                <a:cs typeface="Times New Roman"/>
              </a:rPr>
              <a:t> </a:t>
            </a:r>
            <a:r>
              <a:rPr sz="1100" spc="23" dirty="0">
                <a:latin typeface="Times New Roman"/>
                <a:cs typeface="Times New Roman"/>
              </a:rPr>
              <a:t>$</a:t>
            </a:r>
            <a:r>
              <a:rPr sz="1100" spc="-23" dirty="0">
                <a:latin typeface="Times New Roman"/>
                <a:cs typeface="Times New Roman"/>
              </a:rPr>
              <a:t>1</a:t>
            </a:r>
            <a:r>
              <a:rPr sz="1100" spc="42" dirty="0">
                <a:latin typeface="Times New Roman"/>
                <a:cs typeface="Times New Roman"/>
              </a:rPr>
              <a:t>1</a:t>
            </a:r>
            <a:r>
              <a:rPr sz="1100" dirty="0">
                <a:latin typeface="Times New Roman"/>
                <a:cs typeface="Times New Roman"/>
              </a:rPr>
              <a:t>7       </a:t>
            </a:r>
            <a:r>
              <a:rPr sz="1100" spc="347" dirty="0">
                <a:latin typeface="Times New Roman"/>
                <a:cs typeface="Times New Roman"/>
              </a:rPr>
              <a:t> </a:t>
            </a:r>
            <a:r>
              <a:rPr sz="1100" spc="17" dirty="0">
                <a:latin typeface="Times New Roman"/>
                <a:cs typeface="Times New Roman"/>
              </a:rPr>
              <a:t>$</a:t>
            </a:r>
            <a:r>
              <a:rPr sz="1100" dirty="0">
                <a:latin typeface="Times New Roman"/>
                <a:cs typeface="Times New Roman"/>
              </a:rPr>
              <a:t>2,</a:t>
            </a:r>
            <a:r>
              <a:rPr sz="1100" spc="31" dirty="0">
                <a:latin typeface="Times New Roman"/>
                <a:cs typeface="Times New Roman"/>
              </a:rPr>
              <a:t>2</a:t>
            </a:r>
            <a:r>
              <a:rPr sz="1100" spc="-17" dirty="0">
                <a:latin typeface="Times New Roman"/>
                <a:cs typeface="Times New Roman"/>
              </a:rPr>
              <a:t>82</a:t>
            </a:r>
            <a:endParaRPr sz="1100">
              <a:latin typeface="Times New Roman"/>
              <a:cs typeface="Times New Roman"/>
            </a:endParaRPr>
          </a:p>
          <a:p>
            <a:pPr marL="1178286">
              <a:lnSpc>
                <a:spcPct val="95825"/>
              </a:lnSpc>
              <a:spcBef>
                <a:spcPts val="399"/>
              </a:spcBef>
            </a:pPr>
            <a:r>
              <a:rPr sz="1100" dirty="0">
                <a:latin typeface="Times New Roman"/>
                <a:cs typeface="Times New Roman"/>
              </a:rPr>
              <a:t>Value</a:t>
            </a:r>
            <a:r>
              <a:rPr sz="1100" spc="200" dirty="0">
                <a:latin typeface="Times New Roman"/>
                <a:cs typeface="Times New Roman"/>
              </a:rPr>
              <a:t> </a:t>
            </a:r>
            <a:r>
              <a:rPr sz="1100" spc="-4" dirty="0">
                <a:latin typeface="Times New Roman"/>
                <a:cs typeface="Times New Roman"/>
              </a:rPr>
              <a:t>o</a:t>
            </a:r>
            <a:r>
              <a:rPr sz="1100" dirty="0">
                <a:latin typeface="Times New Roman"/>
                <a:cs typeface="Times New Roman"/>
              </a:rPr>
              <a:t>f</a:t>
            </a:r>
            <a:r>
              <a:rPr sz="1100" spc="96" dirty="0">
                <a:latin typeface="Times New Roman"/>
                <a:cs typeface="Times New Roman"/>
              </a:rPr>
              <a:t> </a:t>
            </a:r>
            <a:r>
              <a:rPr sz="1100" spc="39" dirty="0">
                <a:latin typeface="Times New Roman"/>
                <a:cs typeface="Times New Roman"/>
              </a:rPr>
              <a:t>f</a:t>
            </a:r>
            <a:r>
              <a:rPr sz="1100" spc="-4" dirty="0">
                <a:latin typeface="Times New Roman"/>
                <a:cs typeface="Times New Roman"/>
              </a:rPr>
              <a:t>ir</a:t>
            </a:r>
            <a:r>
              <a:rPr sz="1100" dirty="0">
                <a:latin typeface="Times New Roman"/>
                <a:cs typeface="Times New Roman"/>
              </a:rPr>
              <a:t>m</a:t>
            </a:r>
            <a:r>
              <a:rPr sz="1100" spc="128" dirty="0">
                <a:latin typeface="Times New Roman"/>
                <a:cs typeface="Times New Roman"/>
              </a:rPr>
              <a:t> </a:t>
            </a:r>
            <a:r>
              <a:rPr sz="1100" dirty="0">
                <a:latin typeface="Times New Roman"/>
                <a:cs typeface="Times New Roman"/>
              </a:rPr>
              <a:t>=                         </a:t>
            </a:r>
            <a:r>
              <a:rPr sz="1100" spc="219" dirty="0">
                <a:latin typeface="Times New Roman"/>
                <a:cs typeface="Times New Roman"/>
              </a:rPr>
              <a:t> </a:t>
            </a:r>
            <a:r>
              <a:rPr sz="1100" spc="45" dirty="0">
                <a:latin typeface="Times New Roman"/>
                <a:cs typeface="Times New Roman"/>
              </a:rPr>
              <a:t>$2,759</a:t>
            </a:r>
            <a:endParaRPr sz="1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98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1640647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20662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ax Benefits</a:t>
            </a:r>
            <a:r>
              <a:rPr sz="2100" spc="-70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of Debt</a:t>
            </a:r>
            <a:endParaRPr sz="2100">
              <a:latin typeface="Times New Roman"/>
              <a:cs typeface="Times New Roman"/>
            </a:endParaRPr>
          </a:p>
          <a:p>
            <a:pPr marL="1395001" marR="270448" indent="-303444" algn="just">
              <a:lnSpc>
                <a:spcPts val="1806"/>
              </a:lnSpc>
              <a:spcBef>
                <a:spcPts val="3918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2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2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2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computed</a:t>
            </a:r>
            <a:r>
              <a:rPr sz="1600" spc="29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based</a:t>
            </a:r>
            <a:r>
              <a:rPr sz="1600" spc="2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upon</a:t>
            </a:r>
            <a:r>
              <a:rPr sz="1600" spc="235" dirty="0">
                <a:latin typeface="Times New Roman"/>
                <a:cs typeface="Times New Roman"/>
              </a:rPr>
              <a:t> 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itan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2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existing</a:t>
            </a:r>
            <a:r>
              <a:rPr sz="1600" spc="2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dollar 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414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25.47%: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08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3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7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benefits</a:t>
            </a:r>
            <a:r>
              <a:rPr sz="1400" spc="30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2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perpetuity</a:t>
            </a:r>
            <a:r>
              <a:rPr sz="1400" spc="3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239" dirty="0">
                <a:latin typeface="Times New Roman"/>
                <a:cs typeface="Times New Roman"/>
              </a:rPr>
              <a:t> </a:t>
            </a:r>
            <a:r>
              <a:rPr sz="1400" spc="-9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ax</a:t>
            </a:r>
            <a:r>
              <a:rPr sz="1400" spc="27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2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(Debt)</a:t>
            </a:r>
            <a:r>
              <a:rPr sz="1400" spc="29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2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0.2547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(414</a:t>
            </a:r>
            <a:r>
              <a:rPr sz="1400" spc="28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million)</a:t>
            </a:r>
            <a:r>
              <a:rPr sz="1400" spc="30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endParaRPr sz="1400">
              <a:latin typeface="Times New Roman"/>
              <a:cs typeface="Times New Roman"/>
            </a:endParaRPr>
          </a:p>
          <a:p>
            <a:pPr marL="1749020">
              <a:lnSpc>
                <a:spcPts val="1593"/>
              </a:lnSpc>
              <a:spcBef>
                <a:spcPts val="79"/>
              </a:spcBef>
            </a:pPr>
            <a:r>
              <a:rPr sz="1400" dirty="0">
                <a:latin typeface="Times New Roman"/>
                <a:cs typeface="Times New Roman"/>
              </a:rPr>
              <a:t>105.45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Euros</a:t>
            </a:r>
            <a:endParaRPr sz="1400">
              <a:latin typeface="Times New Roman"/>
              <a:cs typeface="Times New Roman"/>
            </a:endParaRPr>
          </a:p>
          <a:p>
            <a:pPr marL="1395001" marR="270447" indent="-303444" algn="just">
              <a:lnSpc>
                <a:spcPts val="1806"/>
              </a:lnSpc>
              <a:spcBef>
                <a:spcPts val="454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captures</a:t>
            </a:r>
            <a:r>
              <a:rPr sz="1600" spc="9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dollar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outstanding</a:t>
            </a:r>
            <a:r>
              <a:rPr sz="1600" spc="1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today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does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 factor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future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(or</a:t>
            </a:r>
            <a:r>
              <a:rPr sz="1600" spc="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increases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the</a:t>
            </a:r>
            <a:r>
              <a:rPr sz="1600" spc="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ratio)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 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accrue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additional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858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249150730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3806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Expected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Bankruptcy Costs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3918"/>
              </a:spcBef>
            </a:pPr>
            <a:r>
              <a:rPr sz="1700" baseline="9140" dirty="0">
                <a:latin typeface="Monotype Corsiva"/>
                <a:cs typeface="Monotype Corsiva"/>
              </a:rPr>
              <a:t>    </a:t>
            </a:r>
            <a:r>
              <a:rPr sz="1700" spc="236" baseline="9140" dirty="0">
                <a:latin typeface="Monotype Corsiva"/>
                <a:cs typeface="Monotype Corsiva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o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this,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made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assumptions.</a:t>
            </a:r>
            <a:endParaRPr sz="1600">
              <a:latin typeface="Times New Roman"/>
              <a:cs typeface="Times New Roman"/>
            </a:endParaRPr>
          </a:p>
          <a:p>
            <a:pPr marL="1749020" marR="274382" indent="-252870">
              <a:lnSpc>
                <a:spcPts val="1588"/>
              </a:lnSpc>
              <a:spcBef>
                <a:spcPts val="41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First,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based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upon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existing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synthetic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rating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-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AA,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probability</a:t>
            </a:r>
            <a:r>
              <a:rPr sz="1400" spc="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default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existing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level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very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small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(0.28%).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248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Second,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estimate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bankruptcy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30%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value.</a:t>
            </a:r>
            <a:endParaRPr sz="1400">
              <a:latin typeface="Times New Roman"/>
              <a:cs typeface="Times New Roman"/>
            </a:endParaRPr>
          </a:p>
          <a:p>
            <a:pPr marL="1395001" marR="270447" indent="-303444">
              <a:lnSpc>
                <a:spcPts val="1806"/>
              </a:lnSpc>
              <a:spcBef>
                <a:spcPts val="444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Expected</a:t>
            </a:r>
            <a:r>
              <a:rPr sz="1600" spc="1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bankruptcy</a:t>
            </a:r>
            <a:r>
              <a:rPr sz="1600" spc="1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1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=Probability</a:t>
            </a:r>
            <a:r>
              <a:rPr sz="1600" spc="20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bankruptcy</a:t>
            </a:r>
            <a:r>
              <a:rPr sz="1600" spc="1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*</a:t>
            </a:r>
            <a:r>
              <a:rPr sz="1600" spc="1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15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bankruptcy</a:t>
            </a:r>
            <a:r>
              <a:rPr sz="1600" spc="1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* (Unlevered</a:t>
            </a:r>
            <a:r>
              <a:rPr sz="1600" spc="2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1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1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11" dirty="0">
                <a:latin typeface="Times New Roman"/>
                <a:cs typeface="Times New Roman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ax</a:t>
            </a:r>
            <a:r>
              <a:rPr sz="1600" spc="1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18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1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debt)</a:t>
            </a:r>
            <a:r>
              <a:rPr sz="1600" spc="1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0.0028*0.30*(2,759+105)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52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2.41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857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4732785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059164" marR="1991520" algn="ctr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Which Growth Pattern Should I use?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7094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your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3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2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ge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close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less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</a:t>
            </a:r>
            <a:r>
              <a:rPr sz="1200" spc="-4" dirty="0">
                <a:latin typeface="Times New Roman"/>
                <a:cs typeface="Times New Roman"/>
              </a:rPr>
              <a:t>y</a:t>
            </a:r>
            <a:r>
              <a:rPr sz="1200" i="1" dirty="0">
                <a:latin typeface="Times New Roman"/>
                <a:cs typeface="Times New Roman"/>
              </a:rPr>
              <a:t>,</a:t>
            </a:r>
            <a:r>
              <a:rPr sz="1200" i="1" spc="103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constrained</a:t>
            </a:r>
            <a:r>
              <a:rPr sz="1200" spc="12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by</a:t>
            </a:r>
            <a:r>
              <a:rPr sz="1200" spc="3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regulation</a:t>
            </a:r>
            <a:r>
              <a:rPr sz="1200" spc="10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faster</a:t>
            </a:r>
            <a:r>
              <a:rPr sz="1200" spc="6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than</a:t>
            </a:r>
            <a:r>
              <a:rPr sz="1200" spc="5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economy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characteristics</a:t>
            </a:r>
            <a:r>
              <a:rPr sz="1200" spc="14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of</a:t>
            </a:r>
            <a:r>
              <a:rPr sz="1200" spc="2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stable</a:t>
            </a:r>
            <a:r>
              <a:rPr sz="1200" spc="6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(average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risk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reinvestment</a:t>
            </a:r>
            <a:r>
              <a:rPr sz="1200" spc="13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rates)</a:t>
            </a:r>
            <a:endParaRPr sz="1200">
              <a:latin typeface="Times New Roman"/>
              <a:cs typeface="Times New Roman"/>
            </a:endParaRPr>
          </a:p>
          <a:p>
            <a:pPr marL="3716466">
              <a:lnSpc>
                <a:spcPct val="95825"/>
              </a:lnSpc>
              <a:spcBef>
                <a:spcPts val="377"/>
              </a:spcBef>
            </a:pPr>
            <a:r>
              <a:rPr sz="1200" b="1" dirty="0">
                <a:latin typeface="Times New Roman"/>
                <a:cs typeface="Times New Roman"/>
              </a:rPr>
              <a:t>Use</a:t>
            </a:r>
            <a:r>
              <a:rPr sz="1200" b="1" spc="41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a</a:t>
            </a:r>
            <a:r>
              <a:rPr sz="1200" b="1" spc="21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Stable</a:t>
            </a:r>
            <a:r>
              <a:rPr sz="1200" b="1" spc="73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G</a:t>
            </a:r>
            <a:r>
              <a:rPr sz="1200" b="1" spc="-22" dirty="0">
                <a:latin typeface="Times New Roman"/>
                <a:cs typeface="Times New Roman"/>
              </a:rPr>
              <a:t>r</a:t>
            </a:r>
            <a:r>
              <a:rPr sz="1200" b="1" dirty="0">
                <a:latin typeface="Times New Roman"/>
                <a:cs typeface="Times New Roman"/>
              </a:rPr>
              <a:t>owth</a:t>
            </a:r>
            <a:r>
              <a:rPr sz="1200" b="1" spc="84" dirty="0">
                <a:latin typeface="Times New Roman"/>
                <a:cs typeface="Times New Roman"/>
              </a:rPr>
              <a:t> </a:t>
            </a:r>
            <a:r>
              <a:rPr sz="1200" b="1" dirty="0">
                <a:latin typeface="Times New Roman"/>
                <a:cs typeface="Times New Roman"/>
              </a:rPr>
              <a:t>Model</a:t>
            </a:r>
            <a:endParaRPr sz="12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386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your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3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la</a:t>
            </a:r>
            <a:r>
              <a:rPr sz="1200" spc="-22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ge</a:t>
            </a:r>
            <a:r>
              <a:rPr sz="1200" spc="5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moderate</a:t>
            </a:r>
            <a:r>
              <a:rPr sz="1200" spc="9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(≤</a:t>
            </a:r>
            <a:r>
              <a:rPr sz="1200" spc="3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Overall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10%) 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i="1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single</a:t>
            </a:r>
            <a:r>
              <a:rPr sz="1200" spc="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product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&amp;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barriers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entry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with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finite</a:t>
            </a:r>
            <a:r>
              <a:rPr sz="1200" spc="-1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life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(e.g.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patents)</a:t>
            </a:r>
            <a:endParaRPr sz="1200">
              <a:latin typeface="Times New Roman"/>
              <a:cs typeface="Times New Roman"/>
            </a:endParaRPr>
          </a:p>
          <a:p>
            <a:pPr marL="3312260" marR="2525611" algn="ctr">
              <a:lnSpc>
                <a:spcPct val="95825"/>
              </a:lnSpc>
              <a:spcBef>
                <a:spcPts val="296"/>
              </a:spcBef>
            </a:pPr>
            <a:r>
              <a:rPr sz="1400" b="1" dirty="0">
                <a:latin typeface="Times New Roman"/>
                <a:cs typeface="Times New Roman"/>
              </a:rPr>
              <a:t>Use</a:t>
            </a:r>
            <a:r>
              <a:rPr sz="1400" b="1" spc="26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</a:t>
            </a:r>
            <a:r>
              <a:rPr sz="1400" b="1" spc="11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2-Stage</a:t>
            </a:r>
            <a:r>
              <a:rPr sz="1400" b="1" spc="48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G</a:t>
            </a:r>
            <a:r>
              <a:rPr sz="1400" b="1" spc="-22" dirty="0">
                <a:latin typeface="Times New Roman"/>
                <a:cs typeface="Times New Roman"/>
              </a:rPr>
              <a:t>r</a:t>
            </a:r>
            <a:r>
              <a:rPr sz="1400" b="1" dirty="0">
                <a:latin typeface="Times New Roman"/>
                <a:cs typeface="Times New Roman"/>
              </a:rPr>
              <a:t>owth</a:t>
            </a:r>
            <a:r>
              <a:rPr sz="1400" b="1" spc="50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Model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599"/>
              </a:lnSpc>
              <a:spcBef>
                <a:spcPts val="345"/>
              </a:spcBef>
            </a:pPr>
            <a:r>
              <a:rPr sz="1500" baseline="10332" dirty="0">
                <a:latin typeface="Monotype Corsiva"/>
                <a:cs typeface="Monotype Corsiva"/>
              </a:rPr>
              <a:t>      </a:t>
            </a:r>
            <a:r>
              <a:rPr sz="1500" spc="40" baseline="10332" dirty="0">
                <a:latin typeface="Monotype Corsiva"/>
                <a:cs typeface="Monotype Corsiva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your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3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is</a:t>
            </a:r>
            <a:r>
              <a:rPr sz="1200" spc="2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small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and</a:t>
            </a:r>
            <a:r>
              <a:rPr sz="1200" spc="4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growing</a:t>
            </a:r>
            <a:r>
              <a:rPr sz="1200" spc="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at</a:t>
            </a:r>
            <a:r>
              <a:rPr sz="1200" spc="2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</a:t>
            </a:r>
            <a:r>
              <a:rPr sz="1200" spc="1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very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high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(&gt;</a:t>
            </a:r>
            <a:r>
              <a:rPr sz="1200" spc="3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Overall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growth</a:t>
            </a:r>
            <a:r>
              <a:rPr sz="1200" spc="7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+</a:t>
            </a:r>
            <a:r>
              <a:rPr sz="1200" spc="2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10%)</a:t>
            </a:r>
            <a:r>
              <a:rPr sz="1200" spc="6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or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significant</a:t>
            </a:r>
            <a:r>
              <a:rPr sz="1200" spc="5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barriers</a:t>
            </a:r>
            <a:r>
              <a:rPr sz="1200" spc="8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to</a:t>
            </a:r>
            <a:r>
              <a:rPr sz="1200" spc="2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entry</a:t>
            </a:r>
            <a:r>
              <a:rPr sz="1200" spc="5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into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business</a:t>
            </a:r>
            <a:endParaRPr sz="12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77"/>
              </a:spcBef>
            </a:pPr>
            <a:r>
              <a:rPr sz="1200" dirty="0">
                <a:latin typeface="Times New Roman"/>
                <a:cs typeface="Times New Roman"/>
              </a:rPr>
              <a:t>•    </a:t>
            </a:r>
            <a:r>
              <a:rPr sz="1200" spc="5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has</a:t>
            </a:r>
            <a:r>
              <a:rPr sz="1200" spc="40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firm</a:t>
            </a:r>
            <a:r>
              <a:rPr sz="1200" spc="-1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characteristics</a:t>
            </a:r>
            <a:r>
              <a:rPr sz="1200" spc="14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that</a:t>
            </a:r>
            <a:r>
              <a:rPr sz="1200" spc="4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are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very</a:t>
            </a:r>
            <a:r>
              <a:rPr sz="1200" spc="5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di</a:t>
            </a:r>
            <a:r>
              <a:rPr sz="1200" spc="-22" dirty="0">
                <a:latin typeface="Times New Roman"/>
                <a:cs typeface="Times New Roman"/>
              </a:rPr>
              <a:t>f</a:t>
            </a:r>
            <a:r>
              <a:rPr sz="1200" dirty="0">
                <a:latin typeface="Times New Roman"/>
                <a:cs typeface="Times New Roman"/>
              </a:rPr>
              <a:t>ferent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from</a:t>
            </a:r>
            <a:r>
              <a:rPr sz="1200" spc="5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the</a:t>
            </a:r>
            <a:r>
              <a:rPr sz="1200" spc="3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norm</a:t>
            </a:r>
            <a:endParaRPr sz="1200">
              <a:latin typeface="Times New Roman"/>
              <a:cs typeface="Times New Roman"/>
            </a:endParaRPr>
          </a:p>
          <a:p>
            <a:pPr marL="3229902" marR="2443225" algn="ctr">
              <a:lnSpc>
                <a:spcPct val="95825"/>
              </a:lnSpc>
              <a:spcBef>
                <a:spcPts val="386"/>
              </a:spcBef>
            </a:pPr>
            <a:r>
              <a:rPr sz="1400" b="1" dirty="0">
                <a:latin typeface="Times New Roman"/>
                <a:cs typeface="Times New Roman"/>
              </a:rPr>
              <a:t>Use</a:t>
            </a:r>
            <a:r>
              <a:rPr sz="1400" b="1" spc="26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a</a:t>
            </a:r>
            <a:r>
              <a:rPr sz="1400" b="1" spc="11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3-Stage</a:t>
            </a:r>
            <a:r>
              <a:rPr sz="1400" b="1" spc="48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or</a:t>
            </a:r>
            <a:r>
              <a:rPr sz="1400" b="1" spc="-4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n-stage</a:t>
            </a:r>
            <a:r>
              <a:rPr sz="1400" b="1" spc="47" dirty="0">
                <a:latin typeface="Times New Roman"/>
                <a:cs typeface="Times New Roman"/>
              </a:rPr>
              <a:t> </a:t>
            </a:r>
            <a:r>
              <a:rPr sz="1400" b="1" dirty="0">
                <a:latin typeface="Times New Roman"/>
                <a:cs typeface="Times New Roman"/>
              </a:rPr>
              <a:t>Model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649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1679319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69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74781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APV</a:t>
            </a:r>
            <a:r>
              <a:rPr sz="2100" spc="-71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 of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71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itan Cements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3918"/>
              </a:spcBef>
            </a:pPr>
            <a:r>
              <a:rPr sz="1700" baseline="9140" dirty="0">
                <a:latin typeface="Monotype Corsiva"/>
                <a:cs typeface="Monotype Corsiva"/>
              </a:rPr>
              <a:t>    </a:t>
            </a:r>
            <a:r>
              <a:rPr sz="1700" spc="236" baseline="9140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assets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computed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05"/>
              </a:spcBef>
            </a:pP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operating</a:t>
            </a:r>
            <a:r>
              <a:rPr sz="1400" spc="6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assets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PV</a:t>
            </a:r>
            <a:r>
              <a:rPr sz="1400" spc="-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benefits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–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Bankruptcy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2,759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105.45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–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2.41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2,862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Euros</a:t>
            </a:r>
            <a:endParaRPr sz="1400">
              <a:latin typeface="Times New Roman"/>
              <a:cs typeface="Times New Roman"/>
            </a:endParaRPr>
          </a:p>
          <a:p>
            <a:pPr marL="1395001" marR="270448" indent="-303444" algn="just">
              <a:lnSpc>
                <a:spcPts val="1806"/>
              </a:lnSpc>
              <a:spcBef>
                <a:spcPts val="444"/>
              </a:spcBef>
              <a:tabLst>
                <a:tab pos="1390432" algn="l"/>
                <a:tab pos="1675356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contrast,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valued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assets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2,897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Euros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 of</a:t>
            </a:r>
            <a:r>
              <a:rPr sz="1600" spc="-37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	capital </a:t>
            </a:r>
            <a:r>
              <a:rPr sz="1600" spc="1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approach. </a:t>
            </a:r>
            <a:r>
              <a:rPr sz="1600" spc="1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1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</a:t>
            </a:r>
            <a:r>
              <a:rPr sz="1600" spc="-26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ference </a:t>
            </a:r>
            <a:r>
              <a:rPr sz="1600" spc="1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between </a:t>
            </a:r>
            <a:r>
              <a:rPr sz="1600" spc="17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r>
              <a:rPr sz="1600" spc="1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two </a:t>
            </a:r>
            <a:r>
              <a:rPr sz="1600" spc="1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approaches </a:t>
            </a:r>
            <a:r>
              <a:rPr sz="1600" spc="1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 </a:t>
            </a:r>
            <a:r>
              <a:rPr sz="1600" spc="1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 attributed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built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into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each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one.</a:t>
            </a:r>
            <a:endParaRPr sz="1600">
              <a:latin typeface="Times New Roman"/>
              <a:cs typeface="Times New Roman"/>
            </a:endParaRPr>
          </a:p>
          <a:p>
            <a:pPr marL="1395001" marR="270447" indent="-303444" algn="just">
              <a:lnSpc>
                <a:spcPts val="1806"/>
              </a:lnSpc>
              <a:spcBef>
                <a:spcPts val="496"/>
              </a:spcBef>
              <a:tabLst>
                <a:tab pos="1390432" algn="l"/>
              </a:tabLst>
            </a:pPr>
            <a:r>
              <a:rPr sz="1700" baseline="9140" dirty="0">
                <a:latin typeface="Monotype Corsiva"/>
                <a:cs typeface="Monotype Corsiva"/>
              </a:rPr>
              <a:t></a:t>
            </a:r>
            <a:r>
              <a:rPr sz="1700" spc="-220" baseline="9140" dirty="0">
                <a:latin typeface="Monotype Corsiva"/>
                <a:cs typeface="Monotype Corsiva"/>
              </a:rPr>
              <a:t> </a:t>
            </a:r>
            <a:r>
              <a:rPr sz="1700" baseline="9140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APV</a:t>
            </a:r>
            <a:r>
              <a:rPr sz="1600" spc="1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18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considers</a:t>
            </a:r>
            <a:r>
              <a:rPr sz="1600" spc="20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1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1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19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only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</a:t>
            </a:r>
            <a:r>
              <a:rPr sz="1600" spc="1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existing</a:t>
            </a:r>
            <a:r>
              <a:rPr sz="1600" spc="19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whereas</a:t>
            </a:r>
            <a:r>
              <a:rPr sz="1600" spc="19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approach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adds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benefits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future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issues.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06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8168817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834436" marR="2766879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Excess Return Models</a:t>
            </a:r>
            <a:endParaRPr sz="2100">
              <a:latin typeface="Times New Roman"/>
              <a:cs typeface="Times New Roman"/>
            </a:endParaRPr>
          </a:p>
          <a:p>
            <a:pPr marL="1395001" marR="603591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57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ou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present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any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discounted</a:t>
            </a:r>
            <a:r>
              <a:rPr sz="1600" spc="7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cashflow</a:t>
            </a:r>
            <a:r>
              <a:rPr sz="1600" spc="-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excess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returns, </a:t>
            </a:r>
            <a:endParaRPr sz="1600">
              <a:latin typeface="Times New Roman"/>
              <a:cs typeface="Times New Roman"/>
            </a:endParaRPr>
          </a:p>
          <a:p>
            <a:pPr marL="1395001" marR="603591">
              <a:lnSpc>
                <a:spcPts val="1806"/>
              </a:lnSpc>
              <a:spcBef>
                <a:spcPts val="318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being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written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as:</a:t>
            </a:r>
            <a:endParaRPr sz="1600">
              <a:latin typeface="Times New Roman"/>
              <a:cs typeface="Times New Roman"/>
            </a:endParaRPr>
          </a:p>
          <a:p>
            <a:pPr marL="1749020" marR="299883" indent="-252870">
              <a:lnSpc>
                <a:spcPts val="1599"/>
              </a:lnSpc>
              <a:spcBef>
                <a:spcPts val="407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Invested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Present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excess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returns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investments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 Present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excess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returns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future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investments</a:t>
            </a:r>
            <a:endParaRPr sz="1400">
              <a:latin typeface="Times New Roman"/>
              <a:cs typeface="Times New Roman"/>
            </a:endParaRPr>
          </a:p>
          <a:p>
            <a:pPr marL="1064983" marR="966111" algn="ctr">
              <a:lnSpc>
                <a:spcPts val="1806"/>
              </a:lnSpc>
              <a:spcBef>
                <a:spcPts val="62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stated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terms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(E</a:t>
            </a:r>
            <a:r>
              <a:rPr sz="1600" spc="-210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A)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or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158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4179742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object 87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2112818" y="2039471"/>
            <a:ext cx="5721013" cy="3646580"/>
          </a:xfrm>
          <a:custGeom>
            <a:avLst/>
            <a:gdLst/>
            <a:ahLst/>
            <a:cxnLst/>
            <a:rect l="l" t="t" r="r" b="b"/>
            <a:pathLst>
              <a:path w="6293114" h="4132791">
                <a:moveTo>
                  <a:pt x="0" y="0"/>
                </a:moveTo>
                <a:lnTo>
                  <a:pt x="0" y="4132791"/>
                </a:lnTo>
                <a:lnTo>
                  <a:pt x="6293114" y="4132791"/>
                </a:lnTo>
                <a:lnTo>
                  <a:pt x="6293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2202451" y="2048023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587115" y="2048023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4285629" y="2048023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906873" y="2048023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605387" y="2048023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306992" y="2048023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7008596" y="2048023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2202451" y="2338837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3587115" y="2338837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4285629" y="2338837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4906873" y="2338837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605387" y="2338837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6306992" y="2338837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008596" y="2338837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202451" y="2632503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3587115" y="2632503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4285629" y="2632503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4906873" y="2632503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605387" y="2632503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6306992" y="2632503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7008596" y="2632503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202451" y="2809271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3587115" y="2809271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285629" y="2809271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906873" y="2809271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5605387" y="2809271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6306992" y="2809271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7008596" y="2809271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202451" y="3142853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3587115" y="3142853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285629" y="3142853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4906873" y="3142853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5605387" y="3142853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6306992" y="3142853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7008596" y="3142853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202451" y="3479285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587115" y="3479285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285629" y="3479285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906873" y="3479285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605387" y="3479285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306992" y="3479285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7008596" y="3479285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202451" y="3790057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587115" y="3790057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4285629" y="3790057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906873" y="3790057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605387" y="3790057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306992" y="3790057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7008596" y="3790057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202451" y="4083722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3587115" y="4083722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4285629" y="4083722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906873" y="4083722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605387" y="4083722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6306992" y="4083722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7008596" y="4083722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202451" y="4374536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3587115" y="4374536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285629" y="4374536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4906873" y="4374536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605387" y="4374536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6306992" y="4374536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7008596" y="4374536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202451" y="4551305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3587115" y="4551305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285629" y="4551305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4906873" y="4551305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5605387" y="4551305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306992" y="4551305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008596" y="4551305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897601" y="2039470"/>
            <a:ext cx="0" cy="2697604"/>
          </a:xfrm>
          <a:custGeom>
            <a:avLst/>
            <a:gdLst/>
            <a:ahLst/>
            <a:cxnLst/>
            <a:rect l="l" t="t" r="r" b="b"/>
            <a:pathLst>
              <a:path h="3057285">
                <a:moveTo>
                  <a:pt x="0" y="0"/>
                </a:moveTo>
                <a:lnTo>
                  <a:pt x="0" y="3057285"/>
                </a:lnTo>
              </a:path>
            </a:pathLst>
          </a:custGeom>
          <a:ln w="216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596115" y="2039470"/>
            <a:ext cx="0" cy="2697604"/>
          </a:xfrm>
          <a:custGeom>
            <a:avLst/>
            <a:gdLst/>
            <a:ahLst/>
            <a:cxnLst/>
            <a:rect l="l" t="t" r="r" b="b"/>
            <a:pathLst>
              <a:path h="3057285">
                <a:moveTo>
                  <a:pt x="0" y="0"/>
                </a:moveTo>
                <a:lnTo>
                  <a:pt x="0" y="305728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297719" y="2039470"/>
            <a:ext cx="0" cy="2697604"/>
          </a:xfrm>
          <a:custGeom>
            <a:avLst/>
            <a:gdLst/>
            <a:ahLst/>
            <a:cxnLst/>
            <a:rect l="l" t="t" r="r" b="b"/>
            <a:pathLst>
              <a:path h="3057285">
                <a:moveTo>
                  <a:pt x="0" y="0"/>
                </a:moveTo>
                <a:lnTo>
                  <a:pt x="0" y="305728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999324" y="2039470"/>
            <a:ext cx="0" cy="2697604"/>
          </a:xfrm>
          <a:custGeom>
            <a:avLst/>
            <a:gdLst/>
            <a:ahLst/>
            <a:cxnLst/>
            <a:rect l="l" t="t" r="r" b="b"/>
            <a:pathLst>
              <a:path h="3057285">
                <a:moveTo>
                  <a:pt x="0" y="0"/>
                </a:moveTo>
                <a:lnTo>
                  <a:pt x="0" y="305728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202451" y="4728075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3587115" y="4728075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285629" y="4728075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4906873" y="4728075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605387" y="4728075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306992" y="4728075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7008596" y="4728075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202451" y="5221318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3587115" y="5221318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285629" y="5221318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906873" y="5221318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605387" y="5221318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306992" y="5221318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7008596" y="5221318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193178" y="2039470"/>
            <a:ext cx="0" cy="3484513"/>
          </a:xfrm>
          <a:custGeom>
            <a:avLst/>
            <a:gdLst/>
            <a:ahLst/>
            <a:cxnLst/>
            <a:rect l="l" t="t" r="r" b="b"/>
            <a:pathLst>
              <a:path h="3949115">
                <a:moveTo>
                  <a:pt x="0" y="0"/>
                </a:moveTo>
                <a:lnTo>
                  <a:pt x="0" y="394911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202451" y="5514984"/>
            <a:ext cx="1366119" cy="0"/>
          </a:xfrm>
          <a:custGeom>
            <a:avLst/>
            <a:gdLst/>
            <a:ahLst/>
            <a:cxnLst/>
            <a:rect l="l" t="t" r="r" b="b"/>
            <a:pathLst>
              <a:path w="1502731">
                <a:moveTo>
                  <a:pt x="0" y="0"/>
                </a:moveTo>
                <a:lnTo>
                  <a:pt x="1502731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3577843" y="2039470"/>
            <a:ext cx="0" cy="3484513"/>
          </a:xfrm>
          <a:custGeom>
            <a:avLst/>
            <a:gdLst/>
            <a:ahLst/>
            <a:cxnLst/>
            <a:rect l="l" t="t" r="r" b="b"/>
            <a:pathLst>
              <a:path h="3949115">
                <a:moveTo>
                  <a:pt x="0" y="0"/>
                </a:moveTo>
                <a:lnTo>
                  <a:pt x="0" y="394911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3587115" y="5514984"/>
            <a:ext cx="679968" cy="0"/>
          </a:xfrm>
          <a:custGeom>
            <a:avLst/>
            <a:gdLst/>
            <a:ahLst/>
            <a:cxnLst/>
            <a:rect l="l" t="t" r="r" b="b"/>
            <a:pathLst>
              <a:path w="747965">
                <a:moveTo>
                  <a:pt x="0" y="0"/>
                </a:moveTo>
                <a:lnTo>
                  <a:pt x="7479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276356" y="2039470"/>
            <a:ext cx="0" cy="3484513"/>
          </a:xfrm>
          <a:custGeom>
            <a:avLst/>
            <a:gdLst/>
            <a:ahLst/>
            <a:cxnLst/>
            <a:rect l="l" t="t" r="r" b="b"/>
            <a:pathLst>
              <a:path h="3949115">
                <a:moveTo>
                  <a:pt x="0" y="0"/>
                </a:moveTo>
                <a:lnTo>
                  <a:pt x="0" y="3949115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285629" y="5514984"/>
            <a:ext cx="602699" cy="0"/>
          </a:xfrm>
          <a:custGeom>
            <a:avLst/>
            <a:gdLst/>
            <a:ahLst/>
            <a:cxnLst/>
            <a:rect l="l" t="t" r="r" b="b"/>
            <a:pathLst>
              <a:path w="662969">
                <a:moveTo>
                  <a:pt x="0" y="0"/>
                </a:moveTo>
                <a:lnTo>
                  <a:pt x="66296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4897601" y="5212319"/>
            <a:ext cx="0" cy="311664"/>
          </a:xfrm>
          <a:custGeom>
            <a:avLst/>
            <a:gdLst/>
            <a:ahLst/>
            <a:cxnLst/>
            <a:rect l="l" t="t" r="r" b="b"/>
            <a:pathLst>
              <a:path h="353219">
                <a:moveTo>
                  <a:pt x="0" y="0"/>
                </a:moveTo>
                <a:lnTo>
                  <a:pt x="0" y="353219"/>
                </a:lnTo>
              </a:path>
            </a:pathLst>
          </a:custGeom>
          <a:ln w="216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906873" y="5514984"/>
            <a:ext cx="679969" cy="0"/>
          </a:xfrm>
          <a:custGeom>
            <a:avLst/>
            <a:gdLst/>
            <a:ahLst/>
            <a:cxnLst/>
            <a:rect l="l" t="t" r="r" b="b"/>
            <a:pathLst>
              <a:path w="747966">
                <a:moveTo>
                  <a:pt x="0" y="0"/>
                </a:moveTo>
                <a:lnTo>
                  <a:pt x="747966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596115" y="5212319"/>
            <a:ext cx="0" cy="311664"/>
          </a:xfrm>
          <a:custGeom>
            <a:avLst/>
            <a:gdLst/>
            <a:ahLst/>
            <a:cxnLst/>
            <a:rect l="l" t="t" r="r" b="b"/>
            <a:pathLst>
              <a:path h="353219">
                <a:moveTo>
                  <a:pt x="0" y="0"/>
                </a:moveTo>
                <a:lnTo>
                  <a:pt x="0" y="353219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605387" y="5514984"/>
            <a:ext cx="683059" cy="0"/>
          </a:xfrm>
          <a:custGeom>
            <a:avLst/>
            <a:gdLst/>
            <a:ahLst/>
            <a:cxnLst/>
            <a:rect l="l" t="t" r="r" b="b"/>
            <a:pathLst>
              <a:path w="751365">
                <a:moveTo>
                  <a:pt x="0" y="0"/>
                </a:moveTo>
                <a:lnTo>
                  <a:pt x="751365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297719" y="5212319"/>
            <a:ext cx="0" cy="311665"/>
          </a:xfrm>
          <a:custGeom>
            <a:avLst/>
            <a:gdLst/>
            <a:ahLst/>
            <a:cxnLst/>
            <a:rect l="l" t="t" r="r" b="b"/>
            <a:pathLst>
              <a:path h="353220">
                <a:moveTo>
                  <a:pt x="0" y="0"/>
                </a:moveTo>
                <a:lnTo>
                  <a:pt x="0" y="353220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6306992" y="5514984"/>
            <a:ext cx="683058" cy="0"/>
          </a:xfrm>
          <a:custGeom>
            <a:avLst/>
            <a:gdLst/>
            <a:ahLst/>
            <a:cxnLst/>
            <a:rect l="l" t="t" r="r" b="b"/>
            <a:pathLst>
              <a:path w="751364">
                <a:moveTo>
                  <a:pt x="0" y="0"/>
                </a:moveTo>
                <a:lnTo>
                  <a:pt x="751364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6999324" y="5212319"/>
            <a:ext cx="0" cy="311665"/>
          </a:xfrm>
          <a:custGeom>
            <a:avLst/>
            <a:gdLst/>
            <a:ahLst/>
            <a:cxnLst/>
            <a:rect l="l" t="t" r="r" b="b"/>
            <a:pathLst>
              <a:path h="353220">
                <a:moveTo>
                  <a:pt x="0" y="0"/>
                </a:moveTo>
                <a:lnTo>
                  <a:pt x="0" y="353220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008596" y="5514984"/>
            <a:ext cx="809781" cy="0"/>
          </a:xfrm>
          <a:custGeom>
            <a:avLst/>
            <a:gdLst/>
            <a:ahLst/>
            <a:cxnLst/>
            <a:rect l="l" t="t" r="r" b="b"/>
            <a:pathLst>
              <a:path w="890759">
                <a:moveTo>
                  <a:pt x="0" y="0"/>
                </a:moveTo>
                <a:lnTo>
                  <a:pt x="890759" y="0"/>
                </a:lnTo>
              </a:path>
            </a:pathLst>
          </a:custGeom>
          <a:ln w="206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7825815" y="2040524"/>
            <a:ext cx="0" cy="3481960"/>
          </a:xfrm>
          <a:custGeom>
            <a:avLst/>
            <a:gdLst/>
            <a:ahLst/>
            <a:cxnLst/>
            <a:rect l="l" t="t" r="r" b="b"/>
            <a:pathLst>
              <a:path h="3946221">
                <a:moveTo>
                  <a:pt x="0" y="0"/>
                </a:moveTo>
                <a:lnTo>
                  <a:pt x="0" y="3946221"/>
                </a:lnTo>
              </a:path>
            </a:pathLst>
          </a:custGeom>
          <a:ln w="216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71</a:t>
            </a:r>
            <a:endParaRPr sz="1200">
              <a:latin typeface="Arial"/>
              <a:cs typeface="Arial"/>
            </a:endParaRPr>
          </a:p>
        </p:txBody>
      </p:sp>
      <p:sp>
        <p:nvSpPr>
          <p:cNvPr id="85" name="object 85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84" name="object 84"/>
          <p:cNvSpPr txBox="1"/>
          <p:nvPr/>
        </p:nvSpPr>
        <p:spPr>
          <a:xfrm>
            <a:off x="2112818" y="2039471"/>
            <a:ext cx="80360" cy="347551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2193178" y="2039471"/>
            <a:ext cx="1384665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3577843" y="2039471"/>
            <a:ext cx="698514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1" name="object 81"/>
          <p:cNvSpPr txBox="1"/>
          <p:nvPr/>
        </p:nvSpPr>
        <p:spPr>
          <a:xfrm>
            <a:off x="4276356" y="2039471"/>
            <a:ext cx="621244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4897601" y="2039471"/>
            <a:ext cx="698514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5596115" y="2039471"/>
            <a:ext cx="701605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6297719" y="2039471"/>
            <a:ext cx="701604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6999324" y="2039471"/>
            <a:ext cx="826492" cy="2993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2193178" y="2338837"/>
            <a:ext cx="138466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3577843" y="2338837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4276356" y="2338837"/>
            <a:ext cx="62124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4897601" y="2338837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5596115" y="2338837"/>
            <a:ext cx="70160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6297719" y="2338837"/>
            <a:ext cx="70160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6999324" y="2338837"/>
            <a:ext cx="826492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2193178" y="2632503"/>
            <a:ext cx="138466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3577843" y="2632503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4276356" y="2632503"/>
            <a:ext cx="62124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897601" y="2632503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5596115" y="2632503"/>
            <a:ext cx="70160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6297719" y="2632503"/>
            <a:ext cx="70160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6999324" y="2632503"/>
            <a:ext cx="826492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2193178" y="2809271"/>
            <a:ext cx="1384665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3577843" y="2809271"/>
            <a:ext cx="698514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276356" y="2809271"/>
            <a:ext cx="621244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4897601" y="2809271"/>
            <a:ext cx="698514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5596115" y="2809271"/>
            <a:ext cx="701605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6297719" y="2809271"/>
            <a:ext cx="701604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6999324" y="2809271"/>
            <a:ext cx="826492" cy="3335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2193178" y="3142854"/>
            <a:ext cx="1384665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3577843" y="3142854"/>
            <a:ext cx="698514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4276356" y="3142854"/>
            <a:ext cx="621244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4897601" y="3142854"/>
            <a:ext cx="698514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5596115" y="3142854"/>
            <a:ext cx="701605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6297719" y="3142854"/>
            <a:ext cx="701604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6999324" y="3142854"/>
            <a:ext cx="826492" cy="33643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2193178" y="3479285"/>
            <a:ext cx="1384665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3577843" y="3479285"/>
            <a:ext cx="698514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4276356" y="3479285"/>
            <a:ext cx="621244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4897601" y="3479285"/>
            <a:ext cx="698514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5596115" y="3479285"/>
            <a:ext cx="701605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6297719" y="3479285"/>
            <a:ext cx="701604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6999324" y="3479285"/>
            <a:ext cx="826492" cy="3107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2193178" y="3790057"/>
            <a:ext cx="138466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3577843" y="3790057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4276356" y="3790057"/>
            <a:ext cx="62124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4897601" y="3790057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5596115" y="3790057"/>
            <a:ext cx="70160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6297719" y="3790057"/>
            <a:ext cx="70160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6999324" y="3790057"/>
            <a:ext cx="826492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2193178" y="4083722"/>
            <a:ext cx="1384665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3577843" y="4083722"/>
            <a:ext cx="698514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4276356" y="4083722"/>
            <a:ext cx="621244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4897601" y="4083722"/>
            <a:ext cx="698514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5596115" y="4083722"/>
            <a:ext cx="701605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6297719" y="4083722"/>
            <a:ext cx="701604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6999324" y="4083722"/>
            <a:ext cx="826492" cy="2908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2193178" y="4374536"/>
            <a:ext cx="138466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3577843" y="4374536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4276356" y="4374536"/>
            <a:ext cx="62124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897601" y="4374536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5596115" y="4374536"/>
            <a:ext cx="70160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6297719" y="4374536"/>
            <a:ext cx="70160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6999324" y="4374536"/>
            <a:ext cx="826492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2193178" y="4551305"/>
            <a:ext cx="138466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3577843" y="4551305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276356" y="4551305"/>
            <a:ext cx="62124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897601" y="4551305"/>
            <a:ext cx="69851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596115" y="4551305"/>
            <a:ext cx="701605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6297719" y="4551305"/>
            <a:ext cx="701604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6999324" y="4551305"/>
            <a:ext cx="826492" cy="1767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2193178" y="4728076"/>
            <a:ext cx="1384665" cy="493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3577843" y="4728076"/>
            <a:ext cx="698514" cy="493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276357" y="4728076"/>
            <a:ext cx="3549459" cy="4932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2193178" y="5221318"/>
            <a:ext cx="138466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3577843" y="5221318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4276356" y="5221318"/>
            <a:ext cx="62124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897601" y="5221318"/>
            <a:ext cx="69851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596115" y="5221318"/>
            <a:ext cx="701605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297719" y="5221318"/>
            <a:ext cx="701604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999324" y="5221318"/>
            <a:ext cx="826492" cy="2936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112819" y="5514984"/>
            <a:ext cx="5712997" cy="1710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38318" marR="2070754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An E</a:t>
            </a:r>
            <a:r>
              <a:rPr sz="2100" spc="-273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47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of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71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itan Cement</a:t>
            </a:r>
            <a:endParaRPr sz="2100">
              <a:latin typeface="Times New Roman"/>
              <a:cs typeface="Times New Roman"/>
            </a:endParaRPr>
          </a:p>
          <a:p>
            <a:pPr marR="1119605" algn="r">
              <a:lnSpc>
                <a:spcPct val="95825"/>
              </a:lnSpc>
              <a:spcBef>
                <a:spcPts val="3739"/>
              </a:spcBef>
            </a:pPr>
            <a:r>
              <a:rPr sz="900" i="1" spc="4" dirty="0">
                <a:latin typeface="Times New Roman"/>
                <a:cs typeface="Times New Roman"/>
              </a:rPr>
              <a:t>Ter</a:t>
            </a:r>
            <a:r>
              <a:rPr sz="900" i="1" spc="22" dirty="0">
                <a:latin typeface="Times New Roman"/>
                <a:cs typeface="Times New Roman"/>
              </a:rPr>
              <a:t>m</a:t>
            </a:r>
            <a:r>
              <a:rPr sz="900" i="1" dirty="0">
                <a:latin typeface="Times New Roman"/>
                <a:cs typeface="Times New Roman"/>
              </a:rPr>
              <a:t>inal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9"/>
              </a:spcBef>
            </a:pPr>
            <a:r>
              <a:rPr sz="900" i="1" spc="39" dirty="0">
                <a:latin typeface="Times New Roman"/>
                <a:cs typeface="Times New Roman"/>
              </a:rPr>
              <a:t>Yea</a:t>
            </a:r>
            <a:r>
              <a:rPr sz="900" i="1" dirty="0">
                <a:latin typeface="Times New Roman"/>
                <a:cs typeface="Times New Roman"/>
              </a:rPr>
              <a:t>r                                                    </a:t>
            </a:r>
            <a:r>
              <a:rPr sz="900" i="1" spc="212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1                 </a:t>
            </a:r>
            <a:r>
              <a:rPr sz="900" i="1" spc="112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2                    </a:t>
            </a:r>
            <a:r>
              <a:rPr sz="900" i="1" spc="10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3                    </a:t>
            </a:r>
            <a:r>
              <a:rPr sz="900" i="1" spc="31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4                    </a:t>
            </a:r>
            <a:r>
              <a:rPr sz="900" i="1" spc="31" dirty="0">
                <a:latin typeface="Times New Roman"/>
                <a:cs typeface="Times New Roman"/>
              </a:rPr>
              <a:t> </a:t>
            </a:r>
            <a:r>
              <a:rPr sz="900" i="1" dirty="0">
                <a:latin typeface="Times New Roman"/>
                <a:cs typeface="Times New Roman"/>
              </a:rPr>
              <a:t>5   </a:t>
            </a:r>
            <a:r>
              <a:rPr sz="900" i="1" spc="146" dirty="0">
                <a:latin typeface="Times New Roman"/>
                <a:cs typeface="Times New Roman"/>
              </a:rPr>
              <a:t> </a:t>
            </a:r>
            <a:r>
              <a:rPr sz="900" i="1" spc="35" dirty="0">
                <a:latin typeface="Times New Roman"/>
                <a:cs typeface="Times New Roman"/>
              </a:rPr>
              <a:t>year</a:t>
            </a:r>
            <a:endParaRPr sz="900">
              <a:latin typeface="Times New Roman"/>
              <a:cs typeface="Times New Roman"/>
            </a:endParaRPr>
          </a:p>
          <a:p>
            <a:pPr marL="4185324" marR="3772819" algn="ctr">
              <a:lnSpc>
                <a:spcPct val="95825"/>
              </a:lnSpc>
              <a:spcBef>
                <a:spcPts val="148"/>
              </a:spcBef>
            </a:pPr>
            <a:r>
              <a:rPr sz="900" dirty="0">
                <a:latin typeface="Times New Roman"/>
                <a:cs typeface="Times New Roman"/>
              </a:rPr>
              <a:t>€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ts val="1117"/>
              </a:lnSpc>
              <a:spcBef>
                <a:spcPts val="56"/>
              </a:spcBef>
            </a:pPr>
            <a:r>
              <a:rPr sz="900" dirty="0">
                <a:latin typeface="Times New Roman"/>
                <a:cs typeface="Times New Roman"/>
              </a:rPr>
              <a:t>EB</a:t>
            </a:r>
            <a:r>
              <a:rPr sz="900" spc="22" dirty="0">
                <a:latin typeface="Times New Roman"/>
                <a:cs typeface="Times New Roman"/>
              </a:rPr>
              <a:t>I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88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(1-t</a:t>
            </a:r>
            <a:r>
              <a:rPr sz="900" dirty="0">
                <a:latin typeface="Times New Roman"/>
                <a:cs typeface="Times New Roman"/>
              </a:rPr>
              <a:t>)                             </a:t>
            </a:r>
            <a:r>
              <a:rPr sz="900" spc="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182.2</a:t>
            </a:r>
            <a:r>
              <a:rPr sz="900" dirty="0">
                <a:latin typeface="Times New Roman"/>
                <a:cs typeface="Times New Roman"/>
              </a:rPr>
              <a:t>5       </a:t>
            </a:r>
            <a:r>
              <a:rPr sz="900" spc="139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192.2</a:t>
            </a:r>
            <a:r>
              <a:rPr sz="900" dirty="0">
                <a:latin typeface="Times New Roman"/>
                <a:cs typeface="Times New Roman"/>
              </a:rPr>
              <a:t>6      </a:t>
            </a:r>
            <a:r>
              <a:rPr sz="900" spc="1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202.8</a:t>
            </a:r>
            <a:r>
              <a:rPr sz="900" dirty="0">
                <a:latin typeface="Times New Roman"/>
                <a:cs typeface="Times New Roman"/>
              </a:rPr>
              <a:t>2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213.9</a:t>
            </a:r>
            <a:r>
              <a:rPr sz="900" dirty="0">
                <a:latin typeface="Times New Roman"/>
                <a:cs typeface="Times New Roman"/>
              </a:rPr>
              <a:t>6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225.7</a:t>
            </a:r>
            <a:r>
              <a:rPr sz="900" dirty="0">
                <a:latin typeface="Times New Roman"/>
                <a:cs typeface="Times New Roman"/>
              </a:rPr>
              <a:t>2          </a:t>
            </a:r>
            <a:r>
              <a:rPr sz="900" spc="36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209.83</a:t>
            </a:r>
            <a:endParaRPr sz="900">
              <a:latin typeface="Times New Roman"/>
              <a:cs typeface="Times New Roman"/>
            </a:endParaRPr>
          </a:p>
          <a:p>
            <a:pPr marL="1767871" marR="1670764">
              <a:lnSpc>
                <a:spcPts val="1391"/>
              </a:lnSpc>
              <a:spcBef>
                <a:spcPts val="112"/>
              </a:spcBef>
            </a:pPr>
            <a:r>
              <a:rPr sz="900" dirty="0">
                <a:latin typeface="Times New Roman"/>
                <a:cs typeface="Times New Roman"/>
              </a:rPr>
              <a:t>Cost</a:t>
            </a:r>
            <a:r>
              <a:rPr sz="900" spc="100" dirty="0">
                <a:latin typeface="Times New Roman"/>
                <a:cs typeface="Times New Roman"/>
              </a:rPr>
              <a:t> </a:t>
            </a:r>
            <a:r>
              <a:rPr sz="900" spc="-4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f</a:t>
            </a:r>
            <a:r>
              <a:rPr sz="900" spc="62" dirty="0">
                <a:latin typeface="Times New Roman"/>
                <a:cs typeface="Times New Roman"/>
              </a:rPr>
              <a:t> </a:t>
            </a:r>
            <a:r>
              <a:rPr sz="900" spc="17" dirty="0">
                <a:latin typeface="Times New Roman"/>
                <a:cs typeface="Times New Roman"/>
              </a:rPr>
              <a:t>c</a:t>
            </a:r>
            <a:r>
              <a:rPr sz="900" dirty="0">
                <a:latin typeface="Times New Roman"/>
                <a:cs typeface="Times New Roman"/>
              </a:rPr>
              <a:t>ap</a:t>
            </a:r>
            <a:r>
              <a:rPr sz="900" spc="22" dirty="0">
                <a:latin typeface="Times New Roman"/>
                <a:cs typeface="Times New Roman"/>
              </a:rPr>
              <a:t>i</a:t>
            </a:r>
            <a:r>
              <a:rPr sz="900" spc="-13" dirty="0">
                <a:latin typeface="Times New Roman"/>
                <a:cs typeface="Times New Roman"/>
              </a:rPr>
              <a:t>t</a:t>
            </a:r>
            <a:r>
              <a:rPr sz="900" spc="22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l                           </a:t>
            </a:r>
            <a:r>
              <a:rPr sz="900" spc="223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6.78</a:t>
            </a:r>
            <a:r>
              <a:rPr sz="900" dirty="0">
                <a:latin typeface="Times New Roman"/>
                <a:cs typeface="Times New Roman"/>
              </a:rPr>
              <a:t>%        </a:t>
            </a:r>
            <a:r>
              <a:rPr sz="900" spc="101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6.78</a:t>
            </a:r>
            <a:r>
              <a:rPr sz="900" dirty="0">
                <a:latin typeface="Times New Roman"/>
                <a:cs typeface="Times New Roman"/>
              </a:rPr>
              <a:t>%          </a:t>
            </a:r>
            <a:r>
              <a:rPr sz="900" spc="229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6.78</a:t>
            </a:r>
            <a:r>
              <a:rPr sz="900" dirty="0">
                <a:latin typeface="Times New Roman"/>
                <a:cs typeface="Times New Roman"/>
              </a:rPr>
              <a:t>%           </a:t>
            </a:r>
            <a:r>
              <a:rPr sz="900" spc="21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6.78</a:t>
            </a:r>
            <a:r>
              <a:rPr sz="900" dirty="0">
                <a:latin typeface="Times New Roman"/>
                <a:cs typeface="Times New Roman"/>
              </a:rPr>
              <a:t>%           </a:t>
            </a:r>
            <a:r>
              <a:rPr sz="900" spc="21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6.78% </a:t>
            </a:r>
            <a:r>
              <a:rPr sz="900" dirty="0">
                <a:latin typeface="Times New Roman"/>
                <a:cs typeface="Times New Roman"/>
              </a:rPr>
              <a:t>Ca</a:t>
            </a:r>
            <a:r>
              <a:rPr sz="900" spc="22" dirty="0">
                <a:latin typeface="Times New Roman"/>
                <a:cs typeface="Times New Roman"/>
              </a:rPr>
              <a:t>p</a:t>
            </a:r>
            <a:r>
              <a:rPr sz="900" spc="-17" dirty="0">
                <a:latin typeface="Times New Roman"/>
                <a:cs typeface="Times New Roman"/>
              </a:rPr>
              <a:t>i</a:t>
            </a:r>
            <a:r>
              <a:rPr sz="900" spc="22" dirty="0">
                <a:latin typeface="Times New Roman"/>
                <a:cs typeface="Times New Roman"/>
              </a:rPr>
              <a:t>t</a:t>
            </a:r>
            <a:r>
              <a:rPr sz="900" spc="-13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l</a:t>
            </a:r>
            <a:r>
              <a:rPr sz="900" spc="157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Inve</a:t>
            </a:r>
            <a:r>
              <a:rPr sz="900" spc="22" dirty="0">
                <a:latin typeface="Times New Roman"/>
                <a:cs typeface="Times New Roman"/>
              </a:rPr>
              <a:t>s</a:t>
            </a:r>
            <a:r>
              <a:rPr sz="900" spc="4" dirty="0">
                <a:latin typeface="Times New Roman"/>
                <a:cs typeface="Times New Roman"/>
              </a:rPr>
              <a:t>te</a:t>
            </a:r>
            <a:r>
              <a:rPr sz="900" dirty="0">
                <a:latin typeface="Times New Roman"/>
                <a:cs typeface="Times New Roman"/>
              </a:rPr>
              <a:t>d</a:t>
            </a:r>
            <a:r>
              <a:rPr sz="900" spc="23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at                             </a:t>
            </a:r>
            <a:r>
              <a:rPr sz="900" spc="321" dirty="0">
                <a:latin typeface="Times New Roman"/>
                <a:cs typeface="Times New Roman"/>
              </a:rPr>
              <a:t> </a:t>
            </a:r>
            <a:r>
              <a:rPr sz="1400" baseline="-11043" dirty="0">
                <a:latin typeface="Times New Roman"/>
                <a:cs typeface="Times New Roman"/>
              </a:rPr>
              <a:t>€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ts val="1128"/>
              </a:lnSpc>
              <a:spcBef>
                <a:spcPts val="6"/>
              </a:spcBef>
            </a:pPr>
            <a:r>
              <a:rPr sz="1400" spc="18" baseline="2760" dirty="0">
                <a:latin typeface="Times New Roman"/>
                <a:cs typeface="Times New Roman"/>
              </a:rPr>
              <a:t>b</a:t>
            </a:r>
            <a:r>
              <a:rPr sz="1400" spc="5" baseline="2760" dirty="0">
                <a:latin typeface="Times New Roman"/>
                <a:cs typeface="Times New Roman"/>
              </a:rPr>
              <a:t>eginnin</a:t>
            </a:r>
            <a:r>
              <a:rPr sz="1400" baseline="2760" dirty="0">
                <a:latin typeface="Times New Roman"/>
                <a:cs typeface="Times New Roman"/>
              </a:rPr>
              <a:t>g</a:t>
            </a:r>
            <a:r>
              <a:rPr sz="1400" spc="-49" baseline="2760" dirty="0">
                <a:latin typeface="Times New Roman"/>
                <a:cs typeface="Times New Roman"/>
              </a:rPr>
              <a:t> </a:t>
            </a:r>
            <a:r>
              <a:rPr sz="1400" spc="31" baseline="2760" dirty="0">
                <a:latin typeface="Times New Roman"/>
                <a:cs typeface="Times New Roman"/>
              </a:rPr>
              <a:t>o</a:t>
            </a:r>
            <a:r>
              <a:rPr sz="1400" baseline="2760" dirty="0">
                <a:latin typeface="Times New Roman"/>
                <a:cs typeface="Times New Roman"/>
              </a:rPr>
              <a:t>f</a:t>
            </a:r>
            <a:r>
              <a:rPr sz="1400" spc="-72" baseline="2760" dirty="0">
                <a:latin typeface="Times New Roman"/>
                <a:cs typeface="Times New Roman"/>
              </a:rPr>
              <a:t> </a:t>
            </a:r>
            <a:r>
              <a:rPr sz="1400" spc="5" baseline="2760" dirty="0">
                <a:latin typeface="Times New Roman"/>
                <a:cs typeface="Times New Roman"/>
              </a:rPr>
              <a:t>ye</a:t>
            </a:r>
            <a:r>
              <a:rPr sz="1400" spc="31" baseline="2760" dirty="0">
                <a:latin typeface="Times New Roman"/>
                <a:cs typeface="Times New Roman"/>
              </a:rPr>
              <a:t>a</a:t>
            </a:r>
            <a:r>
              <a:rPr sz="1400" baseline="2760" dirty="0">
                <a:latin typeface="Times New Roman"/>
                <a:cs typeface="Times New Roman"/>
              </a:rPr>
              <a:t>r     </a:t>
            </a:r>
            <a:r>
              <a:rPr sz="1400" spc="204" baseline="276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89" dirty="0">
                <a:latin typeface="Times New Roman"/>
                <a:cs typeface="Times New Roman"/>
              </a:rPr>
              <a:t> </a:t>
            </a:r>
            <a:r>
              <a:rPr sz="900" spc="8" dirty="0">
                <a:latin typeface="Times New Roman"/>
                <a:cs typeface="Times New Roman"/>
              </a:rPr>
              <a:t>946.9</a:t>
            </a:r>
            <a:r>
              <a:rPr sz="900" dirty="0">
                <a:latin typeface="Times New Roman"/>
                <a:cs typeface="Times New Roman"/>
              </a:rPr>
              <a:t>0       </a:t>
            </a:r>
            <a:r>
              <a:rPr sz="900" spc="220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998.9</a:t>
            </a:r>
            <a:r>
              <a:rPr sz="900" dirty="0">
                <a:latin typeface="Times New Roman"/>
                <a:cs typeface="Times New Roman"/>
              </a:rPr>
              <a:t>2    </a:t>
            </a:r>
            <a:r>
              <a:rPr sz="900" spc="99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€</a:t>
            </a:r>
            <a:r>
              <a:rPr sz="900" spc="8" dirty="0">
                <a:latin typeface="Times New Roman"/>
                <a:cs typeface="Times New Roman"/>
              </a:rPr>
              <a:t>1,053.7</a:t>
            </a:r>
            <a:r>
              <a:rPr sz="900" dirty="0">
                <a:latin typeface="Times New Roman"/>
                <a:cs typeface="Times New Roman"/>
              </a:rPr>
              <a:t>9    </a:t>
            </a:r>
            <a:r>
              <a:rPr sz="900" spc="-13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€</a:t>
            </a:r>
            <a:r>
              <a:rPr sz="900" spc="8" dirty="0">
                <a:latin typeface="Times New Roman"/>
                <a:cs typeface="Times New Roman"/>
              </a:rPr>
              <a:t>1,111.6</a:t>
            </a:r>
            <a:r>
              <a:rPr sz="900" dirty="0">
                <a:latin typeface="Times New Roman"/>
                <a:cs typeface="Times New Roman"/>
              </a:rPr>
              <a:t>7    </a:t>
            </a:r>
            <a:r>
              <a:rPr sz="900" spc="-13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€</a:t>
            </a:r>
            <a:r>
              <a:rPr sz="900" spc="8" dirty="0">
                <a:latin typeface="Times New Roman"/>
                <a:cs typeface="Times New Roman"/>
              </a:rPr>
              <a:t>1,172.7</a:t>
            </a:r>
            <a:r>
              <a:rPr sz="900" dirty="0">
                <a:latin typeface="Times New Roman"/>
                <a:cs typeface="Times New Roman"/>
              </a:rPr>
              <a:t>4   </a:t>
            </a:r>
            <a:r>
              <a:rPr sz="900" spc="102" dirty="0">
                <a:latin typeface="Times New Roman"/>
                <a:cs typeface="Times New Roman"/>
              </a:rPr>
              <a:t> </a:t>
            </a:r>
            <a:r>
              <a:rPr sz="900" spc="4" dirty="0">
                <a:latin typeface="Times New Roman"/>
                <a:cs typeface="Times New Roman"/>
              </a:rPr>
              <a:t>€1,2</a:t>
            </a:r>
            <a:r>
              <a:rPr sz="900" spc="22" dirty="0">
                <a:latin typeface="Times New Roman"/>
                <a:cs typeface="Times New Roman"/>
              </a:rPr>
              <a:t>3</a:t>
            </a:r>
            <a:r>
              <a:rPr sz="900" dirty="0">
                <a:latin typeface="Times New Roman"/>
                <a:cs typeface="Times New Roman"/>
              </a:rPr>
              <a:t>7.</a:t>
            </a:r>
            <a:r>
              <a:rPr sz="900" spc="22" dirty="0">
                <a:latin typeface="Times New Roman"/>
                <a:cs typeface="Times New Roman"/>
              </a:rPr>
              <a:t>1</a:t>
            </a:r>
            <a:r>
              <a:rPr sz="900" dirty="0">
                <a:latin typeface="Times New Roman"/>
                <a:cs typeface="Times New Roman"/>
              </a:rPr>
              <a:t>6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310"/>
              </a:spcBef>
            </a:pPr>
            <a:r>
              <a:rPr sz="900" spc="13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ein</a:t>
            </a:r>
            <a:r>
              <a:rPr sz="900" spc="22" dirty="0">
                <a:latin typeface="Times New Roman"/>
                <a:cs typeface="Times New Roman"/>
              </a:rPr>
              <a:t>v</a:t>
            </a:r>
            <a:r>
              <a:rPr sz="900" spc="8" dirty="0">
                <a:latin typeface="Times New Roman"/>
                <a:cs typeface="Times New Roman"/>
              </a:rPr>
              <a:t>est</a:t>
            </a:r>
            <a:r>
              <a:rPr sz="900" spc="22" dirty="0">
                <a:latin typeface="Times New Roman"/>
                <a:cs typeface="Times New Roman"/>
              </a:rPr>
              <a:t>m</a:t>
            </a:r>
            <a:r>
              <a:rPr sz="900" spc="4" dirty="0">
                <a:latin typeface="Times New Roman"/>
                <a:cs typeface="Times New Roman"/>
              </a:rPr>
              <a:t>en</a:t>
            </a:r>
            <a:r>
              <a:rPr sz="900" dirty="0">
                <a:latin typeface="Times New Roman"/>
                <a:cs typeface="Times New Roman"/>
              </a:rPr>
              <a:t>t                                                   </a:t>
            </a:r>
            <a:r>
              <a:rPr sz="900" spc="-9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193"/>
              </a:spcBef>
            </a:pPr>
            <a:r>
              <a:rPr sz="900" spc="19" dirty="0">
                <a:latin typeface="Times New Roman"/>
                <a:cs typeface="Times New Roman"/>
              </a:rPr>
              <a:t>d</a:t>
            </a:r>
            <a:r>
              <a:rPr sz="900" dirty="0">
                <a:latin typeface="Times New Roman"/>
                <a:cs typeface="Times New Roman"/>
              </a:rPr>
              <a:t>uring</a:t>
            </a:r>
            <a:r>
              <a:rPr sz="900" spc="-65" dirty="0">
                <a:latin typeface="Times New Roman"/>
                <a:cs typeface="Times New Roman"/>
              </a:rPr>
              <a:t> </a:t>
            </a:r>
            <a:r>
              <a:rPr sz="900" spc="19" dirty="0">
                <a:latin typeface="Times New Roman"/>
                <a:cs typeface="Times New Roman"/>
              </a:rPr>
              <a:t>y</a:t>
            </a:r>
            <a:r>
              <a:rPr sz="900" spc="31" dirty="0">
                <a:latin typeface="Times New Roman"/>
                <a:cs typeface="Times New Roman"/>
              </a:rPr>
              <a:t>e</a:t>
            </a:r>
            <a:r>
              <a:rPr sz="900" spc="102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r             </a:t>
            </a:r>
            <a:r>
              <a:rPr sz="900" spc="52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74" dirty="0">
                <a:latin typeface="Times New Roman"/>
                <a:cs typeface="Times New Roman"/>
              </a:rPr>
              <a:t> </a:t>
            </a:r>
            <a:r>
              <a:rPr sz="900" spc="6" dirty="0">
                <a:latin typeface="Times New Roman"/>
                <a:cs typeface="Times New Roman"/>
              </a:rPr>
              <a:t>52.</a:t>
            </a:r>
            <a:r>
              <a:rPr sz="900" spc="31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1    </a:t>
            </a:r>
            <a:r>
              <a:rPr sz="900" spc="48" dirty="0">
                <a:latin typeface="Times New Roman"/>
                <a:cs typeface="Times New Roman"/>
              </a:rPr>
              <a:t> </a:t>
            </a:r>
            <a:r>
              <a:rPr sz="900" spc="25" dirty="0">
                <a:latin typeface="Times New Roman"/>
                <a:cs typeface="Times New Roman"/>
              </a:rPr>
              <a:t>5</a:t>
            </a:r>
            <a:r>
              <a:rPr sz="900" dirty="0">
                <a:latin typeface="Times New Roman"/>
                <a:cs typeface="Times New Roman"/>
              </a:rPr>
              <a:t>4.</a:t>
            </a:r>
            <a:r>
              <a:rPr sz="900" spc="31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7  </a:t>
            </a:r>
            <a:r>
              <a:rPr sz="900" spc="23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74" dirty="0">
                <a:latin typeface="Times New Roman"/>
                <a:cs typeface="Times New Roman"/>
              </a:rPr>
              <a:t> </a:t>
            </a:r>
            <a:r>
              <a:rPr sz="900" spc="6" dirty="0">
                <a:latin typeface="Times New Roman"/>
                <a:cs typeface="Times New Roman"/>
              </a:rPr>
              <a:t>57.</a:t>
            </a:r>
            <a:r>
              <a:rPr sz="900" spc="31" dirty="0">
                <a:latin typeface="Times New Roman"/>
                <a:cs typeface="Times New Roman"/>
              </a:rPr>
              <a:t>8</a:t>
            </a:r>
            <a:r>
              <a:rPr sz="900" dirty="0">
                <a:latin typeface="Times New Roman"/>
                <a:cs typeface="Times New Roman"/>
              </a:rPr>
              <a:t>8  </a:t>
            </a:r>
            <a:r>
              <a:rPr sz="900" spc="26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74" dirty="0">
                <a:latin typeface="Times New Roman"/>
                <a:cs typeface="Times New Roman"/>
              </a:rPr>
              <a:t> </a:t>
            </a:r>
            <a:r>
              <a:rPr sz="900" spc="6" dirty="0">
                <a:latin typeface="Times New Roman"/>
                <a:cs typeface="Times New Roman"/>
              </a:rPr>
              <a:t>61.</a:t>
            </a:r>
            <a:r>
              <a:rPr sz="900" spc="31" dirty="0">
                <a:latin typeface="Times New Roman"/>
                <a:cs typeface="Times New Roman"/>
              </a:rPr>
              <a:t>0</a:t>
            </a:r>
            <a:r>
              <a:rPr sz="900" dirty="0">
                <a:latin typeface="Times New Roman"/>
                <a:cs typeface="Times New Roman"/>
              </a:rPr>
              <a:t>6  </a:t>
            </a:r>
            <a:r>
              <a:rPr sz="900" spc="26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74" dirty="0">
                <a:latin typeface="Times New Roman"/>
                <a:cs typeface="Times New Roman"/>
              </a:rPr>
              <a:t> </a:t>
            </a:r>
            <a:r>
              <a:rPr sz="900" spc="4" dirty="0">
                <a:latin typeface="Times New Roman"/>
                <a:cs typeface="Times New Roman"/>
              </a:rPr>
              <a:t>64.</a:t>
            </a:r>
            <a:r>
              <a:rPr sz="900" spc="22" dirty="0">
                <a:latin typeface="Times New Roman"/>
                <a:cs typeface="Times New Roman"/>
              </a:rPr>
              <a:t>4</a:t>
            </a:r>
            <a:r>
              <a:rPr sz="900" dirty="0">
                <a:latin typeface="Times New Roman"/>
                <a:cs typeface="Times New Roman"/>
              </a:rPr>
              <a:t>2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332"/>
              </a:spcBef>
            </a:pPr>
            <a:r>
              <a:rPr sz="900" dirty="0">
                <a:latin typeface="Times New Roman"/>
                <a:cs typeface="Times New Roman"/>
              </a:rPr>
              <a:t>Cost</a:t>
            </a:r>
            <a:r>
              <a:rPr sz="900" spc="100" dirty="0">
                <a:latin typeface="Times New Roman"/>
                <a:cs typeface="Times New Roman"/>
              </a:rPr>
              <a:t> </a:t>
            </a:r>
            <a:r>
              <a:rPr sz="900" spc="-4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f</a:t>
            </a:r>
            <a:r>
              <a:rPr sz="900" spc="62" dirty="0">
                <a:latin typeface="Times New Roman"/>
                <a:cs typeface="Times New Roman"/>
              </a:rPr>
              <a:t> </a:t>
            </a:r>
            <a:r>
              <a:rPr sz="900" spc="18" dirty="0">
                <a:latin typeface="Times New Roman"/>
                <a:cs typeface="Times New Roman"/>
              </a:rPr>
              <a:t>c</a:t>
            </a:r>
            <a:r>
              <a:rPr sz="900" dirty="0">
                <a:latin typeface="Times New Roman"/>
                <a:cs typeface="Times New Roman"/>
              </a:rPr>
              <a:t>ap</a:t>
            </a:r>
            <a:r>
              <a:rPr sz="900" spc="23" dirty="0">
                <a:latin typeface="Times New Roman"/>
                <a:cs typeface="Times New Roman"/>
              </a:rPr>
              <a:t>i</a:t>
            </a:r>
            <a:r>
              <a:rPr sz="900" spc="-13" dirty="0">
                <a:latin typeface="Times New Roman"/>
                <a:cs typeface="Times New Roman"/>
              </a:rPr>
              <a:t>t</a:t>
            </a:r>
            <a:r>
              <a:rPr sz="900" spc="23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l</a:t>
            </a:r>
            <a:r>
              <a:rPr sz="900" spc="4" dirty="0">
                <a:latin typeface="Times New Roman"/>
                <a:cs typeface="Times New Roman"/>
              </a:rPr>
              <a:t>*</a:t>
            </a:r>
            <a:r>
              <a:rPr sz="900" spc="28" dirty="0">
                <a:latin typeface="Times New Roman"/>
                <a:cs typeface="Times New Roman"/>
              </a:rPr>
              <a:t>C</a:t>
            </a:r>
            <a:r>
              <a:rPr sz="900" dirty="0">
                <a:latin typeface="Times New Roman"/>
                <a:cs typeface="Times New Roman"/>
              </a:rPr>
              <a:t>ap</a:t>
            </a:r>
            <a:r>
              <a:rPr sz="900" spc="23" dirty="0">
                <a:latin typeface="Times New Roman"/>
                <a:cs typeface="Times New Roman"/>
              </a:rPr>
              <a:t>i</a:t>
            </a:r>
            <a:r>
              <a:rPr sz="900" spc="-13" dirty="0">
                <a:latin typeface="Times New Roman"/>
                <a:cs typeface="Times New Roman"/>
              </a:rPr>
              <a:t>t</a:t>
            </a:r>
            <a:r>
              <a:rPr sz="900" spc="23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l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ts val="1117"/>
              </a:lnSpc>
              <a:spcBef>
                <a:spcPts val="56"/>
              </a:spcBef>
            </a:pPr>
            <a:r>
              <a:rPr sz="900" spc="26" dirty="0">
                <a:latin typeface="Times New Roman"/>
                <a:cs typeface="Times New Roman"/>
              </a:rPr>
              <a:t>Investe</a:t>
            </a:r>
            <a:r>
              <a:rPr sz="900" dirty="0">
                <a:latin typeface="Times New Roman"/>
                <a:cs typeface="Times New Roman"/>
              </a:rPr>
              <a:t>d                                  </a:t>
            </a:r>
            <a:r>
              <a:rPr sz="900" spc="23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64.1</a:t>
            </a:r>
            <a:r>
              <a:rPr sz="900" dirty="0">
                <a:latin typeface="Times New Roman"/>
                <a:cs typeface="Times New Roman"/>
              </a:rPr>
              <a:t>7     </a:t>
            </a:r>
            <a:r>
              <a:rPr sz="900" spc="11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67.6</a:t>
            </a:r>
            <a:r>
              <a:rPr sz="900" dirty="0">
                <a:latin typeface="Times New Roman"/>
                <a:cs typeface="Times New Roman"/>
              </a:rPr>
              <a:t>9        </a:t>
            </a:r>
            <a:r>
              <a:rPr sz="900" spc="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71.4</a:t>
            </a:r>
            <a:r>
              <a:rPr sz="900" dirty="0">
                <a:latin typeface="Times New Roman"/>
                <a:cs typeface="Times New Roman"/>
              </a:rPr>
              <a:t>1        </a:t>
            </a:r>
            <a:r>
              <a:rPr sz="900" spc="3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75.3</a:t>
            </a:r>
            <a:r>
              <a:rPr sz="900" dirty="0">
                <a:latin typeface="Times New Roman"/>
                <a:cs typeface="Times New Roman"/>
              </a:rPr>
              <a:t>3        </a:t>
            </a:r>
            <a:r>
              <a:rPr sz="900" spc="3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79.47</a:t>
            </a:r>
            <a:endParaRPr sz="900">
              <a:latin typeface="Times New Roman"/>
              <a:cs typeface="Times New Roman"/>
            </a:endParaRPr>
          </a:p>
          <a:p>
            <a:pPr marL="4185324" marR="3772819" algn="ctr">
              <a:lnSpc>
                <a:spcPct val="95825"/>
              </a:lnSpc>
              <a:spcBef>
                <a:spcPts val="69"/>
              </a:spcBef>
            </a:pPr>
            <a:r>
              <a:rPr sz="900" dirty="0">
                <a:latin typeface="Times New Roman"/>
                <a:cs typeface="Times New Roman"/>
              </a:rPr>
              <a:t>€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ts val="1117"/>
              </a:lnSpc>
              <a:spcBef>
                <a:spcPts val="56"/>
              </a:spcBef>
            </a:pPr>
            <a:r>
              <a:rPr sz="900" spc="62" dirty="0">
                <a:latin typeface="Times New Roman"/>
                <a:cs typeface="Times New Roman"/>
              </a:rPr>
              <a:t>EV</a:t>
            </a:r>
            <a:r>
              <a:rPr sz="900" dirty="0">
                <a:latin typeface="Times New Roman"/>
                <a:cs typeface="Times New Roman"/>
              </a:rPr>
              <a:t>A                                      </a:t>
            </a:r>
            <a:r>
              <a:rPr sz="900" spc="104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118.0</a:t>
            </a:r>
            <a:r>
              <a:rPr sz="900" dirty="0">
                <a:latin typeface="Times New Roman"/>
                <a:cs typeface="Times New Roman"/>
              </a:rPr>
              <a:t>8       </a:t>
            </a:r>
            <a:r>
              <a:rPr sz="900" spc="139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124.5</a:t>
            </a:r>
            <a:r>
              <a:rPr sz="900" dirty="0">
                <a:latin typeface="Times New Roman"/>
                <a:cs typeface="Times New Roman"/>
              </a:rPr>
              <a:t>7      </a:t>
            </a:r>
            <a:r>
              <a:rPr sz="900" spc="1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131.4</a:t>
            </a:r>
            <a:r>
              <a:rPr sz="900" dirty="0">
                <a:latin typeface="Times New Roman"/>
                <a:cs typeface="Times New Roman"/>
              </a:rPr>
              <a:t>1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138.6</a:t>
            </a:r>
            <a:r>
              <a:rPr sz="900" dirty="0">
                <a:latin typeface="Times New Roman"/>
                <a:cs typeface="Times New Roman"/>
              </a:rPr>
              <a:t>3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146.25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92"/>
              </a:spcBef>
            </a:pPr>
            <a:r>
              <a:rPr sz="900" spc="4" dirty="0">
                <a:latin typeface="Times New Roman"/>
                <a:cs typeface="Times New Roman"/>
              </a:rPr>
              <a:t>Prese</a:t>
            </a:r>
            <a:r>
              <a:rPr sz="900" spc="22" dirty="0">
                <a:latin typeface="Times New Roman"/>
                <a:cs typeface="Times New Roman"/>
              </a:rPr>
              <a:t>n</a:t>
            </a:r>
            <a:r>
              <a:rPr sz="900" dirty="0">
                <a:latin typeface="Times New Roman"/>
                <a:cs typeface="Times New Roman"/>
              </a:rPr>
              <a:t>t</a:t>
            </a:r>
            <a:r>
              <a:rPr sz="900" spc="106" dirty="0">
                <a:latin typeface="Times New Roman"/>
                <a:cs typeface="Times New Roman"/>
              </a:rPr>
              <a:t> </a:t>
            </a:r>
            <a:r>
              <a:rPr sz="900" spc="31" dirty="0">
                <a:latin typeface="Times New Roman"/>
                <a:cs typeface="Times New Roman"/>
              </a:rPr>
              <a:t>V</a:t>
            </a:r>
            <a:r>
              <a:rPr sz="900" dirty="0">
                <a:latin typeface="Times New Roman"/>
                <a:cs typeface="Times New Roman"/>
              </a:rPr>
              <a:t>al</a:t>
            </a:r>
            <a:r>
              <a:rPr sz="900" spc="22" dirty="0">
                <a:latin typeface="Times New Roman"/>
                <a:cs typeface="Times New Roman"/>
              </a:rPr>
              <a:t>u</a:t>
            </a:r>
            <a:r>
              <a:rPr sz="900" dirty="0">
                <a:latin typeface="Times New Roman"/>
                <a:cs typeface="Times New Roman"/>
              </a:rPr>
              <a:t>e</a:t>
            </a:r>
            <a:r>
              <a:rPr sz="900" spc="9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@                                                    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9"/>
              </a:spcBef>
            </a:pPr>
            <a:r>
              <a:rPr sz="900" spc="4" dirty="0">
                <a:latin typeface="Times New Roman"/>
                <a:cs typeface="Times New Roman"/>
              </a:rPr>
              <a:t>WA</a:t>
            </a:r>
            <a:r>
              <a:rPr sz="900" spc="22" dirty="0">
                <a:latin typeface="Times New Roman"/>
                <a:cs typeface="Times New Roman"/>
              </a:rPr>
              <a:t>C</a:t>
            </a:r>
            <a:r>
              <a:rPr sz="900" dirty="0">
                <a:latin typeface="Times New Roman"/>
                <a:cs typeface="Times New Roman"/>
              </a:rPr>
              <a:t>C                                   </a:t>
            </a:r>
            <a:r>
              <a:rPr sz="900" spc="9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110.5</a:t>
            </a:r>
            <a:r>
              <a:rPr sz="900" dirty="0">
                <a:latin typeface="Times New Roman"/>
                <a:cs typeface="Times New Roman"/>
              </a:rPr>
              <a:t>9       </a:t>
            </a:r>
            <a:r>
              <a:rPr sz="900" spc="139" dirty="0">
                <a:latin typeface="Times New Roman"/>
                <a:cs typeface="Times New Roman"/>
              </a:rPr>
              <a:t> </a:t>
            </a:r>
            <a:r>
              <a:rPr sz="900" spc="35" dirty="0">
                <a:latin typeface="Times New Roman"/>
                <a:cs typeface="Times New Roman"/>
              </a:rPr>
              <a:t>109.2</a:t>
            </a:r>
            <a:r>
              <a:rPr sz="900" dirty="0">
                <a:latin typeface="Times New Roman"/>
                <a:cs typeface="Times New Roman"/>
              </a:rPr>
              <a:t>6      </a:t>
            </a:r>
            <a:r>
              <a:rPr sz="900" spc="18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107.9</a:t>
            </a:r>
            <a:r>
              <a:rPr sz="900" dirty="0">
                <a:latin typeface="Times New Roman"/>
                <a:cs typeface="Times New Roman"/>
              </a:rPr>
              <a:t>5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106.6</a:t>
            </a:r>
            <a:r>
              <a:rPr sz="900" dirty="0">
                <a:latin typeface="Times New Roman"/>
                <a:cs typeface="Times New Roman"/>
              </a:rPr>
              <a:t>5      </a:t>
            </a:r>
            <a:r>
              <a:rPr sz="900" spc="1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105.37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332"/>
              </a:spcBef>
            </a:pPr>
            <a:r>
              <a:rPr sz="900" spc="8" dirty="0">
                <a:latin typeface="Times New Roman"/>
                <a:cs typeface="Times New Roman"/>
              </a:rPr>
              <a:t>P</a:t>
            </a:r>
            <a:r>
              <a:rPr sz="900" dirty="0">
                <a:latin typeface="Times New Roman"/>
                <a:cs typeface="Times New Roman"/>
              </a:rPr>
              <a:t>V</a:t>
            </a:r>
            <a:r>
              <a:rPr sz="900" spc="151" dirty="0">
                <a:latin typeface="Times New Roman"/>
                <a:cs typeface="Times New Roman"/>
              </a:rPr>
              <a:t> </a:t>
            </a:r>
            <a:r>
              <a:rPr sz="900" spc="8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f</a:t>
            </a:r>
            <a:r>
              <a:rPr sz="900" spc="134" dirty="0">
                <a:latin typeface="Times New Roman"/>
                <a:cs typeface="Times New Roman"/>
              </a:rPr>
              <a:t> </a:t>
            </a:r>
            <a:r>
              <a:rPr sz="900" spc="8" dirty="0">
                <a:latin typeface="Times New Roman"/>
                <a:cs typeface="Times New Roman"/>
              </a:rPr>
              <a:t>EV</a:t>
            </a:r>
            <a:r>
              <a:rPr sz="900" dirty="0">
                <a:latin typeface="Times New Roman"/>
                <a:cs typeface="Times New Roman"/>
              </a:rPr>
              <a:t>A                           </a:t>
            </a:r>
            <a:r>
              <a:rPr sz="900" spc="32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539.81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332"/>
              </a:spcBef>
            </a:pPr>
            <a:r>
              <a:rPr sz="900" dirty="0">
                <a:latin typeface="Times New Roman"/>
                <a:cs typeface="Times New Roman"/>
              </a:rPr>
              <a:t>Ca</a:t>
            </a:r>
            <a:r>
              <a:rPr sz="900" spc="22" dirty="0">
                <a:latin typeface="Times New Roman"/>
                <a:cs typeface="Times New Roman"/>
              </a:rPr>
              <a:t>p</a:t>
            </a:r>
            <a:r>
              <a:rPr sz="900" spc="-17" dirty="0">
                <a:latin typeface="Times New Roman"/>
                <a:cs typeface="Times New Roman"/>
              </a:rPr>
              <a:t>i</a:t>
            </a:r>
            <a:r>
              <a:rPr sz="900" spc="22" dirty="0">
                <a:latin typeface="Times New Roman"/>
                <a:cs typeface="Times New Roman"/>
              </a:rPr>
              <a:t>t</a:t>
            </a:r>
            <a:r>
              <a:rPr sz="900" spc="-13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l</a:t>
            </a:r>
            <a:r>
              <a:rPr sz="900" spc="144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inv</a:t>
            </a:r>
            <a:r>
              <a:rPr sz="900" spc="22" dirty="0">
                <a:latin typeface="Times New Roman"/>
                <a:cs typeface="Times New Roman"/>
              </a:rPr>
              <a:t>e</a:t>
            </a:r>
            <a:r>
              <a:rPr sz="900" spc="-8" dirty="0">
                <a:latin typeface="Times New Roman"/>
                <a:cs typeface="Times New Roman"/>
              </a:rPr>
              <a:t>s</a:t>
            </a:r>
            <a:r>
              <a:rPr sz="900" spc="22" dirty="0">
                <a:latin typeface="Times New Roman"/>
                <a:cs typeface="Times New Roman"/>
              </a:rPr>
              <a:t>t</a:t>
            </a:r>
            <a:r>
              <a:rPr sz="900" dirty="0">
                <a:latin typeface="Times New Roman"/>
                <a:cs typeface="Times New Roman"/>
              </a:rPr>
              <a:t>ed</a:t>
            </a:r>
            <a:r>
              <a:rPr sz="900" spc="147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to</a:t>
            </a:r>
            <a:r>
              <a:rPr sz="900" spc="22" dirty="0">
                <a:latin typeface="Times New Roman"/>
                <a:cs typeface="Times New Roman"/>
              </a:rPr>
              <a:t>d</a:t>
            </a:r>
            <a:r>
              <a:rPr sz="900" spc="75" dirty="0">
                <a:latin typeface="Times New Roman"/>
                <a:cs typeface="Times New Roman"/>
              </a:rPr>
              <a:t>a</a:t>
            </a:r>
            <a:r>
              <a:rPr sz="900" dirty="0">
                <a:latin typeface="Times New Roman"/>
                <a:cs typeface="Times New Roman"/>
              </a:rPr>
              <a:t>y         </a:t>
            </a:r>
            <a:r>
              <a:rPr sz="900" spc="83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€</a:t>
            </a:r>
            <a:r>
              <a:rPr sz="900" spc="25" dirty="0">
                <a:latin typeface="Times New Roman"/>
                <a:cs typeface="Times New Roman"/>
              </a:rPr>
              <a:t> </a:t>
            </a:r>
            <a:r>
              <a:rPr sz="900" spc="13" dirty="0">
                <a:latin typeface="Times New Roman"/>
                <a:cs typeface="Times New Roman"/>
              </a:rPr>
              <a:t>946.90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  <a:spcBef>
                <a:spcPts val="310"/>
              </a:spcBef>
            </a:pPr>
            <a:r>
              <a:rPr sz="900" dirty="0">
                <a:latin typeface="Times New Roman"/>
                <a:cs typeface="Times New Roman"/>
              </a:rPr>
              <a:t>PV</a:t>
            </a:r>
            <a:r>
              <a:rPr sz="900" spc="70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of</a:t>
            </a:r>
            <a:r>
              <a:rPr sz="900" spc="53" dirty="0">
                <a:latin typeface="Times New Roman"/>
                <a:cs typeface="Times New Roman"/>
              </a:rPr>
              <a:t> </a:t>
            </a:r>
            <a:r>
              <a:rPr sz="900" spc="26" dirty="0">
                <a:latin typeface="Times New Roman"/>
                <a:cs typeface="Times New Roman"/>
              </a:rPr>
              <a:t>E</a:t>
            </a:r>
            <a:r>
              <a:rPr sz="900" spc="-8" dirty="0">
                <a:latin typeface="Times New Roman"/>
                <a:cs typeface="Times New Roman"/>
              </a:rPr>
              <a:t>V</a:t>
            </a:r>
            <a:r>
              <a:rPr sz="900" dirty="0">
                <a:latin typeface="Times New Roman"/>
                <a:cs typeface="Times New Roman"/>
              </a:rPr>
              <a:t>A </a:t>
            </a:r>
            <a:r>
              <a:rPr sz="900" spc="12" dirty="0">
                <a:latin typeface="Times New Roman"/>
                <a:cs typeface="Times New Roman"/>
              </a:rPr>
              <a:t> </a:t>
            </a:r>
            <a:r>
              <a:rPr sz="900" spc="4" dirty="0">
                <a:latin typeface="Times New Roman"/>
                <a:cs typeface="Times New Roman"/>
              </a:rPr>
              <a:t>in</a:t>
            </a:r>
            <a:endParaRPr sz="900">
              <a:latin typeface="Times New Roman"/>
              <a:cs typeface="Times New Roman"/>
            </a:endParaRPr>
          </a:p>
          <a:p>
            <a:pPr marL="1767871" marR="1658620">
              <a:lnSpc>
                <a:spcPts val="1083"/>
              </a:lnSpc>
              <a:spcBef>
                <a:spcPts val="193"/>
              </a:spcBef>
            </a:pPr>
            <a:r>
              <a:rPr sz="900" spc="24" dirty="0">
                <a:latin typeface="Times New Roman"/>
                <a:cs typeface="Times New Roman"/>
              </a:rPr>
              <a:t>p</a:t>
            </a:r>
            <a:r>
              <a:rPr sz="900" dirty="0">
                <a:latin typeface="Times New Roman"/>
                <a:cs typeface="Times New Roman"/>
              </a:rPr>
              <a:t>er</a:t>
            </a:r>
            <a:r>
              <a:rPr sz="900" spc="31" dirty="0">
                <a:latin typeface="Times New Roman"/>
                <a:cs typeface="Times New Roman"/>
              </a:rPr>
              <a:t>p</a:t>
            </a:r>
            <a:r>
              <a:rPr sz="900" spc="-5" dirty="0">
                <a:latin typeface="Times New Roman"/>
                <a:cs typeface="Times New Roman"/>
              </a:rPr>
              <a:t>et</a:t>
            </a:r>
            <a:r>
              <a:rPr sz="900" spc="31" dirty="0">
                <a:latin typeface="Times New Roman"/>
                <a:cs typeface="Times New Roman"/>
              </a:rPr>
              <a:t>u</a:t>
            </a:r>
            <a:r>
              <a:rPr sz="900" spc="-5" dirty="0">
                <a:latin typeface="Times New Roman"/>
                <a:cs typeface="Times New Roman"/>
              </a:rPr>
              <a:t>it</a:t>
            </a:r>
            <a:r>
              <a:rPr sz="900" dirty="0">
                <a:latin typeface="Times New Roman"/>
                <a:cs typeface="Times New Roman"/>
              </a:rPr>
              <a:t>y</a:t>
            </a:r>
            <a:r>
              <a:rPr sz="900" spc="101" dirty="0">
                <a:latin typeface="Times New Roman"/>
                <a:cs typeface="Times New Roman"/>
              </a:rPr>
              <a:t> </a:t>
            </a:r>
            <a:r>
              <a:rPr sz="900" spc="5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n                          </a:t>
            </a:r>
            <a:r>
              <a:rPr sz="900" spc="216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PV</a:t>
            </a:r>
            <a:r>
              <a:rPr sz="900" spc="231" dirty="0">
                <a:latin typeface="Times New Roman"/>
                <a:cs typeface="Times New Roman"/>
              </a:rPr>
              <a:t> </a:t>
            </a:r>
            <a:r>
              <a:rPr sz="900" spc="28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f</a:t>
            </a:r>
            <a:r>
              <a:rPr sz="900" spc="3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E</a:t>
            </a:r>
            <a:r>
              <a:rPr sz="900" spc="22" dirty="0">
                <a:latin typeface="Times New Roman"/>
                <a:cs typeface="Times New Roman"/>
              </a:rPr>
              <a:t>V</a:t>
            </a:r>
            <a:r>
              <a:rPr sz="900" dirty="0">
                <a:latin typeface="Times New Roman"/>
                <a:cs typeface="Times New Roman"/>
              </a:rPr>
              <a:t>A </a:t>
            </a:r>
            <a:r>
              <a:rPr sz="900" spc="3" dirty="0">
                <a:latin typeface="Times New Roman"/>
                <a:cs typeface="Times New Roman"/>
              </a:rPr>
              <a:t> </a:t>
            </a:r>
            <a:r>
              <a:rPr sz="900" spc="31" dirty="0">
                <a:latin typeface="Times New Roman"/>
                <a:cs typeface="Times New Roman"/>
              </a:rPr>
              <a:t>f</a:t>
            </a:r>
            <a:r>
              <a:rPr sz="900" spc="24" dirty="0">
                <a:latin typeface="Times New Roman"/>
                <a:cs typeface="Times New Roman"/>
              </a:rPr>
              <a:t>r</a:t>
            </a:r>
            <a:r>
              <a:rPr sz="900" dirty="0">
                <a:latin typeface="Times New Roman"/>
                <a:cs typeface="Times New Roman"/>
              </a:rPr>
              <a:t>om</a:t>
            </a:r>
            <a:r>
              <a:rPr sz="900" spc="-53" dirty="0">
                <a:latin typeface="Times New Roman"/>
                <a:cs typeface="Times New Roman"/>
              </a:rPr>
              <a:t> </a:t>
            </a:r>
            <a:r>
              <a:rPr sz="900" spc="18" dirty="0">
                <a:latin typeface="Times New Roman"/>
                <a:cs typeface="Times New Roman"/>
              </a:rPr>
              <a:t>e</a:t>
            </a:r>
            <a:r>
              <a:rPr sz="900" spc="-12" dirty="0">
                <a:latin typeface="Times New Roman"/>
                <a:cs typeface="Times New Roman"/>
              </a:rPr>
              <a:t>x</a:t>
            </a:r>
            <a:r>
              <a:rPr sz="900" spc="31" dirty="0">
                <a:latin typeface="Times New Roman"/>
                <a:cs typeface="Times New Roman"/>
              </a:rPr>
              <a:t>i</a:t>
            </a:r>
            <a:r>
              <a:rPr sz="900" dirty="0">
                <a:latin typeface="Times New Roman"/>
                <a:cs typeface="Times New Roman"/>
              </a:rPr>
              <a:t>sting</a:t>
            </a:r>
            <a:r>
              <a:rPr sz="900" spc="-179" dirty="0">
                <a:latin typeface="Times New Roman"/>
                <a:cs typeface="Times New Roman"/>
              </a:rPr>
              <a:t> </a:t>
            </a:r>
            <a:r>
              <a:rPr sz="900" spc="12" dirty="0">
                <a:latin typeface="Times New Roman"/>
                <a:cs typeface="Times New Roman"/>
              </a:rPr>
              <a:t>i</a:t>
            </a:r>
            <a:r>
              <a:rPr sz="900" spc="31" dirty="0">
                <a:latin typeface="Times New Roman"/>
                <a:cs typeface="Times New Roman"/>
              </a:rPr>
              <a:t>n</a:t>
            </a:r>
            <a:r>
              <a:rPr sz="900" spc="-18" dirty="0">
                <a:latin typeface="Times New Roman"/>
                <a:cs typeface="Times New Roman"/>
              </a:rPr>
              <a:t>v</a:t>
            </a:r>
            <a:r>
              <a:rPr sz="900" spc="31" dirty="0">
                <a:latin typeface="Times New Roman"/>
                <a:cs typeface="Times New Roman"/>
              </a:rPr>
              <a:t>e</a:t>
            </a:r>
            <a:r>
              <a:rPr sz="900" spc="5" dirty="0">
                <a:latin typeface="Times New Roman"/>
                <a:cs typeface="Times New Roman"/>
              </a:rPr>
              <a:t>st</a:t>
            </a:r>
            <a:r>
              <a:rPr sz="900" spc="31" dirty="0">
                <a:latin typeface="Times New Roman"/>
                <a:cs typeface="Times New Roman"/>
              </a:rPr>
              <a:t>m</a:t>
            </a:r>
            <a:r>
              <a:rPr sz="900" dirty="0">
                <a:latin typeface="Times New Roman"/>
                <a:cs typeface="Times New Roman"/>
              </a:rPr>
              <a:t>ents</a:t>
            </a:r>
            <a:r>
              <a:rPr sz="900" spc="-91" dirty="0">
                <a:latin typeface="Times New Roman"/>
                <a:cs typeface="Times New Roman"/>
              </a:rPr>
              <a:t> </a:t>
            </a:r>
            <a:r>
              <a:rPr sz="900" dirty="0">
                <a:latin typeface="Times New Roman"/>
                <a:cs typeface="Times New Roman"/>
              </a:rPr>
              <a:t>in </a:t>
            </a:r>
            <a:endParaRPr sz="900">
              <a:latin typeface="Times New Roman"/>
              <a:cs typeface="Times New Roman"/>
            </a:endParaRPr>
          </a:p>
          <a:p>
            <a:pPr marL="1767871" marR="1658620">
              <a:lnSpc>
                <a:spcPts val="1128"/>
              </a:lnSpc>
              <a:spcBef>
                <a:spcPts val="150"/>
              </a:spcBef>
            </a:pPr>
            <a:r>
              <a:rPr sz="1400" baseline="2760" dirty="0">
                <a:latin typeface="Times New Roman"/>
                <a:cs typeface="Times New Roman"/>
              </a:rPr>
              <a:t>as</a:t>
            </a:r>
            <a:r>
              <a:rPr sz="1400" spc="30" baseline="2760" dirty="0">
                <a:latin typeface="Times New Roman"/>
                <a:cs typeface="Times New Roman"/>
              </a:rPr>
              <a:t>s</a:t>
            </a:r>
            <a:r>
              <a:rPr sz="1400" spc="-5" baseline="2760" dirty="0">
                <a:latin typeface="Times New Roman"/>
                <a:cs typeface="Times New Roman"/>
              </a:rPr>
              <a:t>et</a:t>
            </a:r>
            <a:r>
              <a:rPr sz="1400" baseline="2760" dirty="0">
                <a:latin typeface="Times New Roman"/>
                <a:cs typeface="Times New Roman"/>
              </a:rPr>
              <a:t>s</a:t>
            </a:r>
            <a:r>
              <a:rPr sz="1400" spc="8" baseline="2760" dirty="0">
                <a:latin typeface="Times New Roman"/>
                <a:cs typeface="Times New Roman"/>
              </a:rPr>
              <a:t> </a:t>
            </a:r>
            <a:r>
              <a:rPr sz="1400" spc="5" baseline="2760" dirty="0">
                <a:latin typeface="Times New Roman"/>
                <a:cs typeface="Times New Roman"/>
              </a:rPr>
              <a:t>i</a:t>
            </a:r>
            <a:r>
              <a:rPr sz="1400" baseline="2760" dirty="0">
                <a:latin typeface="Times New Roman"/>
                <a:cs typeface="Times New Roman"/>
              </a:rPr>
              <a:t>n</a:t>
            </a:r>
            <a:r>
              <a:rPr sz="1400" spc="67" baseline="2760" dirty="0">
                <a:latin typeface="Times New Roman"/>
                <a:cs typeface="Times New Roman"/>
              </a:rPr>
              <a:t> </a:t>
            </a:r>
            <a:r>
              <a:rPr sz="1400" spc="5" baseline="2760" dirty="0">
                <a:latin typeface="Times New Roman"/>
                <a:cs typeface="Times New Roman"/>
              </a:rPr>
              <a:t>pa</a:t>
            </a:r>
            <a:r>
              <a:rPr sz="1400" spc="30" baseline="2760" dirty="0">
                <a:latin typeface="Times New Roman"/>
                <a:cs typeface="Times New Roman"/>
              </a:rPr>
              <a:t>c</a:t>
            </a:r>
            <a:r>
              <a:rPr sz="1400" baseline="2760" dirty="0">
                <a:latin typeface="Times New Roman"/>
                <a:cs typeface="Times New Roman"/>
              </a:rPr>
              <a:t>e          </a:t>
            </a:r>
            <a:r>
              <a:rPr sz="1400" spc="206" baseline="2760" dirty="0">
                <a:latin typeface="Times New Roman"/>
                <a:cs typeface="Times New Roman"/>
              </a:rPr>
              <a:t> </a:t>
            </a:r>
            <a:r>
              <a:rPr sz="1400" spc="39" baseline="2760" dirty="0">
                <a:latin typeface="Times New Roman"/>
                <a:cs typeface="Times New Roman"/>
              </a:rPr>
              <a:t>€</a:t>
            </a:r>
            <a:r>
              <a:rPr sz="1400" spc="22" baseline="2760" dirty="0">
                <a:latin typeface="Times New Roman"/>
                <a:cs typeface="Times New Roman"/>
              </a:rPr>
              <a:t>1,410.7</a:t>
            </a:r>
            <a:r>
              <a:rPr sz="1400" baseline="2760" dirty="0">
                <a:latin typeface="Times New Roman"/>
                <a:cs typeface="Times New Roman"/>
              </a:rPr>
              <a:t>1   </a:t>
            </a:r>
            <a:r>
              <a:rPr sz="1400" spc="4" baseline="2760" dirty="0">
                <a:latin typeface="Times New Roman"/>
                <a:cs typeface="Times New Roman"/>
              </a:rPr>
              <a:t> </a:t>
            </a:r>
            <a:r>
              <a:rPr sz="900" spc="17" dirty="0">
                <a:latin typeface="Times New Roman"/>
                <a:cs typeface="Times New Roman"/>
              </a:rPr>
              <a:t>p</a:t>
            </a:r>
            <a:r>
              <a:rPr sz="900" dirty="0">
                <a:latin typeface="Times New Roman"/>
                <a:cs typeface="Times New Roman"/>
              </a:rPr>
              <a:t>er</a:t>
            </a:r>
            <a:r>
              <a:rPr sz="900" spc="22" dirty="0">
                <a:latin typeface="Times New Roman"/>
                <a:cs typeface="Times New Roman"/>
              </a:rPr>
              <a:t>p</a:t>
            </a:r>
            <a:r>
              <a:rPr sz="900" spc="-4" dirty="0">
                <a:latin typeface="Times New Roman"/>
                <a:cs typeface="Times New Roman"/>
              </a:rPr>
              <a:t>et</a:t>
            </a:r>
            <a:r>
              <a:rPr sz="900" spc="22" dirty="0">
                <a:latin typeface="Times New Roman"/>
                <a:cs typeface="Times New Roman"/>
              </a:rPr>
              <a:t>u</a:t>
            </a:r>
            <a:r>
              <a:rPr sz="900" dirty="0">
                <a:latin typeface="Times New Roman"/>
                <a:cs typeface="Times New Roman"/>
              </a:rPr>
              <a:t>ity.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ts val="1081"/>
              </a:lnSpc>
              <a:spcBef>
                <a:spcPts val="211"/>
              </a:spcBef>
            </a:pPr>
            <a:r>
              <a:rPr sz="900" dirty="0">
                <a:latin typeface="Times New Roman"/>
                <a:cs typeface="Times New Roman"/>
              </a:rPr>
              <a:t>Value</a:t>
            </a:r>
            <a:r>
              <a:rPr sz="900" spc="121" dirty="0">
                <a:latin typeface="Times New Roman"/>
                <a:cs typeface="Times New Roman"/>
              </a:rPr>
              <a:t> </a:t>
            </a:r>
            <a:r>
              <a:rPr sz="900" spc="-4" dirty="0">
                <a:latin typeface="Times New Roman"/>
                <a:cs typeface="Times New Roman"/>
              </a:rPr>
              <a:t>o</a:t>
            </a:r>
            <a:r>
              <a:rPr sz="900" dirty="0">
                <a:latin typeface="Times New Roman"/>
                <a:cs typeface="Times New Roman"/>
              </a:rPr>
              <a:t>f</a:t>
            </a:r>
            <a:r>
              <a:rPr sz="900" spc="62" dirty="0">
                <a:latin typeface="Times New Roman"/>
                <a:cs typeface="Times New Roman"/>
              </a:rPr>
              <a:t> </a:t>
            </a:r>
            <a:r>
              <a:rPr sz="900" spc="8" dirty="0">
                <a:latin typeface="Times New Roman"/>
                <a:cs typeface="Times New Roman"/>
              </a:rPr>
              <a:t>ope</a:t>
            </a:r>
            <a:r>
              <a:rPr sz="900" spc="22" dirty="0">
                <a:latin typeface="Times New Roman"/>
                <a:cs typeface="Times New Roman"/>
              </a:rPr>
              <a:t>r</a:t>
            </a:r>
            <a:r>
              <a:rPr sz="900" spc="-13" dirty="0">
                <a:latin typeface="Times New Roman"/>
                <a:cs typeface="Times New Roman"/>
              </a:rPr>
              <a:t>a</a:t>
            </a:r>
            <a:r>
              <a:rPr sz="900" spc="22" dirty="0">
                <a:latin typeface="Times New Roman"/>
                <a:cs typeface="Times New Roman"/>
              </a:rPr>
              <a:t>t</a:t>
            </a:r>
            <a:r>
              <a:rPr sz="900" dirty="0">
                <a:latin typeface="Times New Roman"/>
                <a:cs typeface="Times New Roman"/>
              </a:rPr>
              <a:t>ing</a:t>
            </a:r>
            <a:endParaRPr sz="900">
              <a:latin typeface="Times New Roman"/>
              <a:cs typeface="Times New Roman"/>
            </a:endParaRPr>
          </a:p>
          <a:p>
            <a:pPr marL="1767871">
              <a:lnSpc>
                <a:spcPct val="95825"/>
              </a:lnSpc>
            </a:pPr>
            <a:r>
              <a:rPr sz="900" spc="-4" dirty="0">
                <a:latin typeface="Times New Roman"/>
                <a:cs typeface="Times New Roman"/>
              </a:rPr>
              <a:t>ass</a:t>
            </a:r>
            <a:r>
              <a:rPr sz="900" spc="22" dirty="0">
                <a:latin typeface="Times New Roman"/>
                <a:cs typeface="Times New Roman"/>
              </a:rPr>
              <a:t>e</a:t>
            </a:r>
            <a:r>
              <a:rPr sz="900" spc="62" dirty="0">
                <a:latin typeface="Times New Roman"/>
                <a:cs typeface="Times New Roman"/>
              </a:rPr>
              <a:t>t</a:t>
            </a:r>
            <a:r>
              <a:rPr sz="900" dirty="0">
                <a:latin typeface="Times New Roman"/>
                <a:cs typeface="Times New Roman"/>
              </a:rPr>
              <a:t>s                                   </a:t>
            </a:r>
            <a:r>
              <a:rPr sz="900" spc="87" dirty="0">
                <a:latin typeface="Times New Roman"/>
                <a:cs typeface="Times New Roman"/>
              </a:rPr>
              <a:t> </a:t>
            </a:r>
            <a:r>
              <a:rPr sz="900" spc="39" dirty="0">
                <a:latin typeface="Times New Roman"/>
                <a:cs typeface="Times New Roman"/>
              </a:rPr>
              <a:t>€</a:t>
            </a:r>
            <a:r>
              <a:rPr sz="900" spc="22" dirty="0">
                <a:latin typeface="Times New Roman"/>
                <a:cs typeface="Times New Roman"/>
              </a:rPr>
              <a:t>2,897.42</a:t>
            </a:r>
            <a:endParaRPr sz="9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4386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82710815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449"/>
              </a:lnSpc>
              <a:spcBef>
                <a:spcPts val="5"/>
              </a:spcBef>
            </a:pPr>
            <a:endParaRPr sz="400"/>
          </a:p>
          <a:p>
            <a:pPr marL="656742" marR="657950" algn="ctr">
              <a:lnSpc>
                <a:spcPct val="95825"/>
              </a:lnSpc>
              <a:spcBef>
                <a:spcPts val="10769"/>
              </a:spcBef>
            </a:pPr>
            <a:r>
              <a:rPr sz="4800" dirty="0">
                <a:latin typeface="Times New Roman"/>
                <a:cs typeface="Times New Roman"/>
              </a:rPr>
              <a:t>The Dark Side of</a:t>
            </a:r>
            <a:r>
              <a:rPr sz="4800" spc="-80" dirty="0">
                <a:latin typeface="Times New Roman"/>
                <a:cs typeface="Times New Roman"/>
              </a:rPr>
              <a:t> </a:t>
            </a:r>
            <a:r>
              <a:rPr sz="4800" spc="-529" dirty="0">
                <a:latin typeface="Times New Roman"/>
                <a:cs typeface="Times New Roman"/>
              </a:rPr>
              <a:t>V</a:t>
            </a:r>
            <a:r>
              <a:rPr sz="4800" dirty="0">
                <a:latin typeface="Times New Roman"/>
                <a:cs typeface="Times New Roman"/>
              </a:rPr>
              <a:t>aluation</a:t>
            </a:r>
            <a:endParaRPr sz="4800">
              <a:latin typeface="Times New Roman"/>
              <a:cs typeface="Times New Roman"/>
            </a:endParaRPr>
          </a:p>
          <a:p>
            <a:pPr marL="2522665" marR="2522665" indent="-36" algn="ctr">
              <a:lnSpc>
                <a:spcPts val="1806"/>
              </a:lnSpc>
              <a:spcBef>
                <a:spcPts val="10868"/>
              </a:spcBef>
            </a:pPr>
            <a:r>
              <a:rPr sz="1600" dirty="0">
                <a:latin typeface="Times New Roman"/>
                <a:cs typeface="Times New Roman"/>
              </a:rPr>
              <a:t>Aswath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Damodaran</a:t>
            </a:r>
            <a:r>
              <a:rPr sz="1600" dirty="0">
                <a:latin typeface="Times New Roman"/>
                <a:cs typeface="Times New Roman"/>
                <a:hlinkClick r:id="rId3"/>
              </a:rPr>
              <a:t> </a:t>
            </a:r>
            <a:endParaRPr sz="1600">
              <a:latin typeface="Times New Roman"/>
              <a:cs typeface="Times New Roman"/>
            </a:endParaRPr>
          </a:p>
          <a:p>
            <a:pPr marL="2522665" marR="2522665" algn="ctr">
              <a:lnSpc>
                <a:spcPts val="1806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  <a:hlinkClick r:id="rId3"/>
              </a:rPr>
              <a:t>http://ww</a:t>
            </a:r>
            <a:r>
              <a:rPr sz="1600" spc="-104" dirty="0">
                <a:latin typeface="Times New Roman"/>
                <a:cs typeface="Times New Roman"/>
                <a:hlinkClick r:id="rId3"/>
              </a:rPr>
              <a:t>w</a:t>
            </a:r>
            <a:r>
              <a:rPr sz="1600" dirty="0">
                <a:latin typeface="Times New Roman"/>
                <a:cs typeface="Times New Roman"/>
                <a:hlinkClick r:id="rId3"/>
              </a:rPr>
              <a:t>.stern.nyu.edu/~adamodar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302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43176682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089187">
              <a:lnSpc>
                <a:spcPct val="95825"/>
              </a:lnSpc>
              <a:spcBef>
                <a:spcPts val="5805"/>
              </a:spcBef>
            </a:pP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o make our estimates,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we draw our information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from..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statement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How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much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did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sell?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How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much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did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earn?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90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,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usually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summarized</a:t>
            </a:r>
            <a:r>
              <a:rPr sz="1600" spc="8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statements.</a:t>
            </a:r>
            <a:endParaRPr sz="1600">
              <a:latin typeface="Times New Roman"/>
              <a:cs typeface="Times New Roman"/>
            </a:endParaRPr>
          </a:p>
          <a:p>
            <a:pPr marL="1749020" marR="607976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How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fast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have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75" dirty="0">
                <a:latin typeface="Times New Roman"/>
                <a:cs typeface="Times New Roman"/>
              </a:rPr>
              <a:t>’</a:t>
            </a:r>
            <a:r>
              <a:rPr sz="1400" dirty="0">
                <a:latin typeface="Times New Roman"/>
                <a:cs typeface="Times New Roman"/>
              </a:rPr>
              <a:t>s</a:t>
            </a:r>
            <a:r>
              <a:rPr sz="1400" spc="-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revenues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grown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over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time?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What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can</a:t>
            </a:r>
            <a:r>
              <a:rPr sz="1400" spc="2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 learn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about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structure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profitability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from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these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trends?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Susceptibility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macro-economic</a:t>
            </a:r>
            <a:r>
              <a:rPr sz="1400" spc="10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factors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(recessions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cyclical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industry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comparable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data</a:t>
            </a:r>
            <a:endParaRPr sz="1600">
              <a:latin typeface="Times New Roman"/>
              <a:cs typeface="Times New Roman"/>
            </a:endParaRPr>
          </a:p>
          <a:p>
            <a:pPr marL="1749020" marR="282900" indent="-252870">
              <a:lnSpc>
                <a:spcPts val="1599"/>
              </a:lnSpc>
              <a:spcBef>
                <a:spcPts val="39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What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happens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they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mature?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(Ma</a:t>
            </a:r>
            <a:r>
              <a:rPr sz="1400" spc="-26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gins..</a:t>
            </a:r>
            <a:r>
              <a:rPr sz="1400" spc="6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growth…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Reinvestment needs…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Risk)</a:t>
            </a:r>
            <a:endParaRPr sz="1400">
              <a:latin typeface="Times New Roman"/>
              <a:cs typeface="Times New Roman"/>
            </a:endParaRPr>
          </a:p>
          <a:p>
            <a:pPr marL="1395001" marR="644806" indent="-303444">
              <a:lnSpc>
                <a:spcPts val="1806"/>
              </a:lnSpc>
              <a:spcBef>
                <a:spcPts val="62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often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substitute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type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information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another;</a:t>
            </a:r>
            <a:r>
              <a:rPr sz="1600" spc="5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instance,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 </a:t>
            </a:r>
            <a:endParaRPr sz="1600">
              <a:latin typeface="Times New Roman"/>
              <a:cs typeface="Times New Roman"/>
            </a:endParaRPr>
          </a:p>
          <a:p>
            <a:pPr marL="1395001" marR="64480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valuing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Ford,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70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years+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data,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too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 </a:t>
            </a:r>
            <a:endParaRPr sz="1600">
              <a:latin typeface="Times New Roman"/>
              <a:cs typeface="Times New Roman"/>
            </a:endParaRPr>
          </a:p>
          <a:p>
            <a:pPr marL="1395001" marR="64480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comparable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firms;</a:t>
            </a:r>
            <a:r>
              <a:rPr sz="1600" spc="-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software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firm,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might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too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much </a:t>
            </a:r>
            <a:endParaRPr sz="1600">
              <a:latin typeface="Times New Roman"/>
              <a:cs typeface="Times New Roman"/>
            </a:endParaRPr>
          </a:p>
          <a:p>
            <a:pPr marL="1395001" marR="64480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historical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data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but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have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lots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comparable</a:t>
            </a:r>
            <a:r>
              <a:rPr sz="1600" spc="8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92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99954953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3160402" marR="3092892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The Dark Side...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aluation</a:t>
            </a:r>
            <a:r>
              <a:rPr sz="1600" spc="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difficult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company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Has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negative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earnings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and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low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revenues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financial</a:t>
            </a:r>
            <a:r>
              <a:rPr sz="1400" spc="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statements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No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history</a:t>
            </a:r>
            <a:endParaRPr sz="1400">
              <a:latin typeface="Times New Roman"/>
              <a:cs typeface="Times New Roman"/>
            </a:endParaRPr>
          </a:p>
          <a:p>
            <a:pPr marL="1749020" marR="659480" indent="-252870">
              <a:lnSpc>
                <a:spcPts val="1599"/>
              </a:lnSpc>
              <a:spcBef>
                <a:spcPts val="345"/>
              </a:spcBef>
              <a:tabLst>
                <a:tab pos="1743738" algn="l"/>
              </a:tabLst>
            </a:pPr>
            <a:r>
              <a:rPr sz="1400" dirty="0">
                <a:latin typeface="Times New Roman"/>
                <a:cs typeface="Times New Roman"/>
              </a:rPr>
              <a:t>•</a:t>
            </a:r>
            <a:r>
              <a:rPr sz="1400" spc="-3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No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comparables</a:t>
            </a:r>
            <a:r>
              <a:rPr sz="1400" spc="7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or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even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if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they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exist,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they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are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all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at</a:t>
            </a:r>
            <a:r>
              <a:rPr sz="1400" spc="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same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stage</a:t>
            </a:r>
            <a:r>
              <a:rPr sz="1400" spc="3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life cycle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as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</a:t>
            </a:r>
            <a:r>
              <a:rPr sz="1400" spc="-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being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valued)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22072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44048725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object 172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73364" y="526968"/>
            <a:ext cx="7751830" cy="5399426"/>
          </a:xfrm>
          <a:custGeom>
            <a:avLst/>
            <a:gdLst/>
            <a:ahLst/>
            <a:cxnLst/>
            <a:rect l="l" t="t" r="r" b="b"/>
            <a:pathLst>
              <a:path w="8527013" h="6119349">
                <a:moveTo>
                  <a:pt x="0" y="0"/>
                </a:moveTo>
                <a:lnTo>
                  <a:pt x="0" y="6119349"/>
                </a:lnTo>
                <a:lnTo>
                  <a:pt x="8527013" y="6119349"/>
                </a:lnTo>
                <a:lnTo>
                  <a:pt x="8527013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433265" y="2559452"/>
            <a:ext cx="2009342" cy="195036"/>
          </a:xfrm>
          <a:custGeom>
            <a:avLst/>
            <a:gdLst/>
            <a:ahLst/>
            <a:cxnLst/>
            <a:rect l="l" t="t" r="r" b="b"/>
            <a:pathLst>
              <a:path w="2210276" h="221041">
                <a:moveTo>
                  <a:pt x="0" y="0"/>
                </a:moveTo>
                <a:lnTo>
                  <a:pt x="0" y="221041"/>
                </a:lnTo>
                <a:lnTo>
                  <a:pt x="2210276" y="221041"/>
                </a:lnTo>
                <a:lnTo>
                  <a:pt x="221027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433265" y="2559452"/>
            <a:ext cx="2009342" cy="195036"/>
          </a:xfrm>
          <a:custGeom>
            <a:avLst/>
            <a:gdLst/>
            <a:ahLst/>
            <a:cxnLst/>
            <a:rect l="l" t="t" r="r" b="b"/>
            <a:pathLst>
              <a:path w="2210276" h="221041">
                <a:moveTo>
                  <a:pt x="0" y="0"/>
                </a:moveTo>
                <a:lnTo>
                  <a:pt x="2210276" y="0"/>
                </a:lnTo>
                <a:lnTo>
                  <a:pt x="2210276" y="221041"/>
                </a:lnTo>
                <a:lnTo>
                  <a:pt x="0" y="221041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292347" y="2467066"/>
            <a:ext cx="2961135" cy="195036"/>
          </a:xfrm>
          <a:custGeom>
            <a:avLst/>
            <a:gdLst/>
            <a:ahLst/>
            <a:cxnLst/>
            <a:rect l="l" t="t" r="r" b="b"/>
            <a:pathLst>
              <a:path w="3257249" h="221041">
                <a:moveTo>
                  <a:pt x="0" y="0"/>
                </a:moveTo>
                <a:lnTo>
                  <a:pt x="0" y="221041"/>
                </a:lnTo>
                <a:lnTo>
                  <a:pt x="3257249" y="221041"/>
                </a:lnTo>
                <a:lnTo>
                  <a:pt x="32572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292347" y="2467066"/>
            <a:ext cx="2961135" cy="195036"/>
          </a:xfrm>
          <a:custGeom>
            <a:avLst/>
            <a:gdLst/>
            <a:ahLst/>
            <a:cxnLst/>
            <a:rect l="l" t="t" r="r" b="b"/>
            <a:pathLst>
              <a:path w="3257249" h="221041">
                <a:moveTo>
                  <a:pt x="0" y="0"/>
                </a:moveTo>
                <a:lnTo>
                  <a:pt x="3257249" y="0"/>
                </a:lnTo>
                <a:lnTo>
                  <a:pt x="3257249" y="221041"/>
                </a:lnTo>
                <a:lnTo>
                  <a:pt x="0" y="221041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769476" y="1820367"/>
            <a:ext cx="676831" cy="287421"/>
          </a:xfrm>
          <a:custGeom>
            <a:avLst/>
            <a:gdLst/>
            <a:ahLst/>
            <a:cxnLst/>
            <a:rect l="l" t="t" r="r" b="b"/>
            <a:pathLst>
              <a:path w="744514" h="325744">
                <a:moveTo>
                  <a:pt x="0" y="0"/>
                </a:moveTo>
                <a:lnTo>
                  <a:pt x="0" y="325744"/>
                </a:lnTo>
                <a:lnTo>
                  <a:pt x="744514" y="325744"/>
                </a:lnTo>
                <a:lnTo>
                  <a:pt x="7445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769476" y="1820367"/>
            <a:ext cx="676831" cy="287421"/>
          </a:xfrm>
          <a:custGeom>
            <a:avLst/>
            <a:gdLst/>
            <a:ahLst/>
            <a:cxnLst/>
            <a:rect l="l" t="t" r="r" b="b"/>
            <a:pathLst>
              <a:path w="744514" h="325744">
                <a:moveTo>
                  <a:pt x="0" y="0"/>
                </a:moveTo>
                <a:lnTo>
                  <a:pt x="744514" y="0"/>
                </a:lnTo>
                <a:lnTo>
                  <a:pt x="744514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816450" y="1450824"/>
            <a:ext cx="486472" cy="195036"/>
          </a:xfrm>
          <a:custGeom>
            <a:avLst/>
            <a:gdLst/>
            <a:ahLst/>
            <a:cxnLst/>
            <a:rect l="l" t="t" r="r" b="b"/>
            <a:pathLst>
              <a:path w="535119" h="221041">
                <a:moveTo>
                  <a:pt x="0" y="0"/>
                </a:moveTo>
                <a:lnTo>
                  <a:pt x="0" y="221041"/>
                </a:lnTo>
                <a:lnTo>
                  <a:pt x="535119" y="221041"/>
                </a:lnTo>
                <a:lnTo>
                  <a:pt x="5351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816450" y="1450824"/>
            <a:ext cx="486472" cy="195036"/>
          </a:xfrm>
          <a:custGeom>
            <a:avLst/>
            <a:gdLst/>
            <a:ahLst/>
            <a:cxnLst/>
            <a:rect l="l" t="t" r="r" b="b"/>
            <a:pathLst>
              <a:path w="535119" h="221041">
                <a:moveTo>
                  <a:pt x="0" y="0"/>
                </a:moveTo>
                <a:lnTo>
                  <a:pt x="535119" y="0"/>
                </a:lnTo>
                <a:lnTo>
                  <a:pt x="535119" y="221041"/>
                </a:lnTo>
                <a:lnTo>
                  <a:pt x="0" y="221041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718804" y="988896"/>
            <a:ext cx="2485238" cy="841736"/>
          </a:xfrm>
          <a:custGeom>
            <a:avLst/>
            <a:gdLst/>
            <a:ahLst/>
            <a:cxnLst/>
            <a:rect l="l" t="t" r="r" b="b"/>
            <a:pathLst>
              <a:path w="2733762" h="953967">
                <a:moveTo>
                  <a:pt x="0" y="0"/>
                </a:moveTo>
                <a:lnTo>
                  <a:pt x="0" y="953967"/>
                </a:lnTo>
                <a:lnTo>
                  <a:pt x="2733762" y="953967"/>
                </a:lnTo>
                <a:lnTo>
                  <a:pt x="27337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718804" y="988896"/>
            <a:ext cx="2485238" cy="841736"/>
          </a:xfrm>
          <a:custGeom>
            <a:avLst/>
            <a:gdLst/>
            <a:ahLst/>
            <a:cxnLst/>
            <a:rect l="l" t="t" r="r" b="b"/>
            <a:pathLst>
              <a:path w="2733762" h="953967">
                <a:moveTo>
                  <a:pt x="0" y="0"/>
                </a:moveTo>
                <a:lnTo>
                  <a:pt x="2733762" y="0"/>
                </a:lnTo>
                <a:lnTo>
                  <a:pt x="2733762" y="953967"/>
                </a:lnTo>
                <a:lnTo>
                  <a:pt x="0" y="953967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336853" y="1266053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0" y="325744"/>
                </a:lnTo>
                <a:lnTo>
                  <a:pt x="953908" y="325744"/>
                </a:lnTo>
                <a:lnTo>
                  <a:pt x="9539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336853" y="1266053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953908" y="0"/>
                </a:lnTo>
                <a:lnTo>
                  <a:pt x="953908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670597" y="1266053"/>
            <a:ext cx="581651" cy="472193"/>
          </a:xfrm>
          <a:custGeom>
            <a:avLst/>
            <a:gdLst/>
            <a:ahLst/>
            <a:cxnLst/>
            <a:rect l="l" t="t" r="r" b="b"/>
            <a:pathLst>
              <a:path w="639816" h="535152">
                <a:moveTo>
                  <a:pt x="0" y="0"/>
                </a:moveTo>
                <a:lnTo>
                  <a:pt x="0" y="535152"/>
                </a:lnTo>
                <a:lnTo>
                  <a:pt x="639816" y="535152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670597" y="1266053"/>
            <a:ext cx="581651" cy="472193"/>
          </a:xfrm>
          <a:custGeom>
            <a:avLst/>
            <a:gdLst/>
            <a:ahLst/>
            <a:cxnLst/>
            <a:rect l="l" t="t" r="r" b="b"/>
            <a:pathLst>
              <a:path w="639816" h="535152">
                <a:moveTo>
                  <a:pt x="0" y="0"/>
                </a:moveTo>
                <a:lnTo>
                  <a:pt x="639816" y="0"/>
                </a:lnTo>
                <a:lnTo>
                  <a:pt x="639816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909163" y="1266053"/>
            <a:ext cx="581651" cy="472193"/>
          </a:xfrm>
          <a:custGeom>
            <a:avLst/>
            <a:gdLst/>
            <a:ahLst/>
            <a:cxnLst/>
            <a:rect l="l" t="t" r="r" b="b"/>
            <a:pathLst>
              <a:path w="639816" h="535152">
                <a:moveTo>
                  <a:pt x="0" y="0"/>
                </a:moveTo>
                <a:lnTo>
                  <a:pt x="0" y="535152"/>
                </a:lnTo>
                <a:lnTo>
                  <a:pt x="639816" y="535152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909163" y="1266053"/>
            <a:ext cx="581651" cy="472193"/>
          </a:xfrm>
          <a:custGeom>
            <a:avLst/>
            <a:gdLst/>
            <a:ahLst/>
            <a:cxnLst/>
            <a:rect l="l" t="t" r="r" b="b"/>
            <a:pathLst>
              <a:path w="639816" h="535152">
                <a:moveTo>
                  <a:pt x="0" y="0"/>
                </a:moveTo>
                <a:lnTo>
                  <a:pt x="639816" y="0"/>
                </a:lnTo>
                <a:lnTo>
                  <a:pt x="639816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91114" y="1543210"/>
            <a:ext cx="772010" cy="472193"/>
          </a:xfrm>
          <a:custGeom>
            <a:avLst/>
            <a:gdLst/>
            <a:ahLst/>
            <a:cxnLst/>
            <a:rect l="l" t="t" r="r" b="b"/>
            <a:pathLst>
              <a:path w="849211" h="535152">
                <a:moveTo>
                  <a:pt x="0" y="0"/>
                </a:moveTo>
                <a:lnTo>
                  <a:pt x="0" y="535152"/>
                </a:lnTo>
                <a:lnTo>
                  <a:pt x="849211" y="535152"/>
                </a:lnTo>
                <a:lnTo>
                  <a:pt x="8492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91114" y="1543210"/>
            <a:ext cx="772010" cy="472193"/>
          </a:xfrm>
          <a:custGeom>
            <a:avLst/>
            <a:gdLst/>
            <a:ahLst/>
            <a:cxnLst/>
            <a:rect l="l" t="t" r="r" b="b"/>
            <a:pathLst>
              <a:path w="849211" h="535152">
                <a:moveTo>
                  <a:pt x="0" y="0"/>
                </a:moveTo>
                <a:lnTo>
                  <a:pt x="849211" y="0"/>
                </a:lnTo>
                <a:lnTo>
                  <a:pt x="849211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148961" y="1543210"/>
            <a:ext cx="581651" cy="379807"/>
          </a:xfrm>
          <a:custGeom>
            <a:avLst/>
            <a:gdLst/>
            <a:ahLst/>
            <a:cxnLst/>
            <a:rect l="l" t="t" r="r" b="b"/>
            <a:pathLst>
              <a:path w="639816" h="430448">
                <a:moveTo>
                  <a:pt x="0" y="0"/>
                </a:moveTo>
                <a:lnTo>
                  <a:pt x="0" y="430448"/>
                </a:lnTo>
                <a:lnTo>
                  <a:pt x="639816" y="430448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148961" y="1543210"/>
            <a:ext cx="581651" cy="379807"/>
          </a:xfrm>
          <a:custGeom>
            <a:avLst/>
            <a:gdLst/>
            <a:ahLst/>
            <a:cxnLst/>
            <a:rect l="l" t="t" r="r" b="b"/>
            <a:pathLst>
              <a:path w="639816" h="430448">
                <a:moveTo>
                  <a:pt x="0" y="0"/>
                </a:moveTo>
                <a:lnTo>
                  <a:pt x="639816" y="0"/>
                </a:lnTo>
                <a:lnTo>
                  <a:pt x="639816" y="430448"/>
                </a:lnTo>
                <a:lnTo>
                  <a:pt x="0" y="430448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91114" y="1173667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0" y="325744"/>
                </a:lnTo>
                <a:lnTo>
                  <a:pt x="953908" y="325744"/>
                </a:lnTo>
                <a:lnTo>
                  <a:pt x="9539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291114" y="1173667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953908" y="0"/>
                </a:lnTo>
                <a:lnTo>
                  <a:pt x="953908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053782" y="1173667"/>
            <a:ext cx="962369" cy="287421"/>
          </a:xfrm>
          <a:custGeom>
            <a:avLst/>
            <a:gdLst/>
            <a:ahLst/>
            <a:cxnLst/>
            <a:rect l="l" t="t" r="r" b="b"/>
            <a:pathLst>
              <a:path w="1058606" h="325744">
                <a:moveTo>
                  <a:pt x="0" y="0"/>
                </a:moveTo>
                <a:lnTo>
                  <a:pt x="0" y="325744"/>
                </a:lnTo>
                <a:lnTo>
                  <a:pt x="1058606" y="325744"/>
                </a:lnTo>
                <a:lnTo>
                  <a:pt x="105860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053782" y="1173667"/>
            <a:ext cx="962369" cy="287421"/>
          </a:xfrm>
          <a:custGeom>
            <a:avLst/>
            <a:gdLst/>
            <a:ahLst/>
            <a:cxnLst/>
            <a:rect l="l" t="t" r="r" b="b"/>
            <a:pathLst>
              <a:path w="1058606" h="325744">
                <a:moveTo>
                  <a:pt x="0" y="0"/>
                </a:moveTo>
                <a:lnTo>
                  <a:pt x="1058606" y="0"/>
                </a:lnTo>
                <a:lnTo>
                  <a:pt x="1058606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00755" y="804125"/>
            <a:ext cx="1343086" cy="195036"/>
          </a:xfrm>
          <a:custGeom>
            <a:avLst/>
            <a:gdLst/>
            <a:ahLst/>
            <a:cxnLst/>
            <a:rect l="l" t="t" r="r" b="b"/>
            <a:pathLst>
              <a:path w="1477395" h="221041">
                <a:moveTo>
                  <a:pt x="0" y="0"/>
                </a:moveTo>
                <a:lnTo>
                  <a:pt x="0" y="221041"/>
                </a:lnTo>
                <a:lnTo>
                  <a:pt x="1477395" y="221041"/>
                </a:lnTo>
                <a:lnTo>
                  <a:pt x="147739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00755" y="804125"/>
            <a:ext cx="1343086" cy="195036"/>
          </a:xfrm>
          <a:custGeom>
            <a:avLst/>
            <a:gdLst/>
            <a:ahLst/>
            <a:cxnLst/>
            <a:rect l="l" t="t" r="r" b="b"/>
            <a:pathLst>
              <a:path w="1477395" h="221041">
                <a:moveTo>
                  <a:pt x="0" y="0"/>
                </a:moveTo>
                <a:lnTo>
                  <a:pt x="1477395" y="0"/>
                </a:lnTo>
                <a:lnTo>
                  <a:pt x="1477395" y="221041"/>
                </a:lnTo>
                <a:lnTo>
                  <a:pt x="0" y="221041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150195" y="804124"/>
            <a:ext cx="676831" cy="472193"/>
          </a:xfrm>
          <a:custGeom>
            <a:avLst/>
            <a:gdLst/>
            <a:ahLst/>
            <a:cxnLst/>
            <a:rect l="l" t="t" r="r" b="b"/>
            <a:pathLst>
              <a:path w="744514" h="535152">
                <a:moveTo>
                  <a:pt x="0" y="0"/>
                </a:moveTo>
                <a:lnTo>
                  <a:pt x="0" y="535152"/>
                </a:lnTo>
                <a:lnTo>
                  <a:pt x="744514" y="535152"/>
                </a:lnTo>
                <a:lnTo>
                  <a:pt x="7445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150195" y="804124"/>
            <a:ext cx="676831" cy="472193"/>
          </a:xfrm>
          <a:custGeom>
            <a:avLst/>
            <a:gdLst/>
            <a:ahLst/>
            <a:cxnLst/>
            <a:rect l="l" t="t" r="r" b="b"/>
            <a:pathLst>
              <a:path w="744514" h="535152">
                <a:moveTo>
                  <a:pt x="0" y="0"/>
                </a:moveTo>
                <a:lnTo>
                  <a:pt x="744514" y="0"/>
                </a:lnTo>
                <a:lnTo>
                  <a:pt x="744514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197168" y="804124"/>
            <a:ext cx="772010" cy="472193"/>
          </a:xfrm>
          <a:custGeom>
            <a:avLst/>
            <a:gdLst/>
            <a:ahLst/>
            <a:cxnLst/>
            <a:rect l="l" t="t" r="r" b="b"/>
            <a:pathLst>
              <a:path w="849211" h="535152">
                <a:moveTo>
                  <a:pt x="0" y="0"/>
                </a:moveTo>
                <a:lnTo>
                  <a:pt x="0" y="535152"/>
                </a:lnTo>
                <a:lnTo>
                  <a:pt x="849211" y="535152"/>
                </a:lnTo>
                <a:lnTo>
                  <a:pt x="8492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197168" y="804124"/>
            <a:ext cx="772010" cy="472193"/>
          </a:xfrm>
          <a:custGeom>
            <a:avLst/>
            <a:gdLst/>
            <a:ahLst/>
            <a:cxnLst/>
            <a:rect l="l" t="t" r="r" b="b"/>
            <a:pathLst>
              <a:path w="849211" h="535152">
                <a:moveTo>
                  <a:pt x="0" y="0"/>
                </a:moveTo>
                <a:lnTo>
                  <a:pt x="849211" y="0"/>
                </a:lnTo>
                <a:lnTo>
                  <a:pt x="849211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74298" y="4499550"/>
            <a:ext cx="6006875" cy="1396049"/>
          </a:xfrm>
          <a:custGeom>
            <a:avLst/>
            <a:gdLst/>
            <a:ahLst/>
            <a:cxnLst/>
            <a:rect l="l" t="t" r="r" b="b"/>
            <a:pathLst>
              <a:path w="6607563" h="1582189">
                <a:moveTo>
                  <a:pt x="0" y="0"/>
                </a:moveTo>
                <a:lnTo>
                  <a:pt x="0" y="1582189"/>
                </a:lnTo>
                <a:lnTo>
                  <a:pt x="6607563" y="1582189"/>
                </a:lnTo>
                <a:lnTo>
                  <a:pt x="660756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74298" y="4499550"/>
            <a:ext cx="6006875" cy="1396049"/>
          </a:xfrm>
          <a:custGeom>
            <a:avLst/>
            <a:gdLst/>
            <a:ahLst/>
            <a:cxnLst/>
            <a:rect l="l" t="t" r="r" b="b"/>
            <a:pathLst>
              <a:path w="6607563" h="1582189">
                <a:moveTo>
                  <a:pt x="0" y="0"/>
                </a:moveTo>
                <a:lnTo>
                  <a:pt x="6607563" y="0"/>
                </a:lnTo>
                <a:lnTo>
                  <a:pt x="6607563" y="1582189"/>
                </a:lnTo>
                <a:lnTo>
                  <a:pt x="0" y="1582189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813983" y="5515791"/>
            <a:ext cx="772010" cy="287421"/>
          </a:xfrm>
          <a:custGeom>
            <a:avLst/>
            <a:gdLst/>
            <a:ahLst/>
            <a:cxnLst/>
            <a:rect l="l" t="t" r="r" b="b"/>
            <a:pathLst>
              <a:path w="849211" h="325744">
                <a:moveTo>
                  <a:pt x="0" y="0"/>
                </a:moveTo>
                <a:lnTo>
                  <a:pt x="0" y="325744"/>
                </a:lnTo>
                <a:lnTo>
                  <a:pt x="849211" y="325744"/>
                </a:lnTo>
                <a:lnTo>
                  <a:pt x="84921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13983" y="5515791"/>
            <a:ext cx="772010" cy="287421"/>
          </a:xfrm>
          <a:custGeom>
            <a:avLst/>
            <a:gdLst/>
            <a:ahLst/>
            <a:cxnLst/>
            <a:rect l="l" t="t" r="r" b="b"/>
            <a:pathLst>
              <a:path w="849211" h="325744">
                <a:moveTo>
                  <a:pt x="0" y="0"/>
                </a:moveTo>
                <a:lnTo>
                  <a:pt x="849211" y="0"/>
                </a:lnTo>
                <a:lnTo>
                  <a:pt x="849211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767010" y="5515791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0" y="325744"/>
                </a:lnTo>
                <a:lnTo>
                  <a:pt x="953908" y="325744"/>
                </a:lnTo>
                <a:lnTo>
                  <a:pt x="9539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767010" y="5515791"/>
            <a:ext cx="867189" cy="287421"/>
          </a:xfrm>
          <a:custGeom>
            <a:avLst/>
            <a:gdLst/>
            <a:ahLst/>
            <a:cxnLst/>
            <a:rect l="l" t="t" r="r" b="b"/>
            <a:pathLst>
              <a:path w="953908" h="325744">
                <a:moveTo>
                  <a:pt x="0" y="0"/>
                </a:moveTo>
                <a:lnTo>
                  <a:pt x="953908" y="0"/>
                </a:lnTo>
                <a:lnTo>
                  <a:pt x="953908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910395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0" y="325744"/>
                </a:lnTo>
                <a:lnTo>
                  <a:pt x="639816" y="325744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910395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639816" y="0"/>
                </a:lnTo>
                <a:lnTo>
                  <a:pt x="639816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48961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0" y="325744"/>
                </a:lnTo>
                <a:lnTo>
                  <a:pt x="639816" y="325744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48961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639816" y="0"/>
                </a:lnTo>
                <a:lnTo>
                  <a:pt x="639816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482705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0" y="325744"/>
                </a:lnTo>
                <a:lnTo>
                  <a:pt x="639816" y="325744"/>
                </a:lnTo>
                <a:lnTo>
                  <a:pt x="63981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482705" y="5515791"/>
            <a:ext cx="581651" cy="287421"/>
          </a:xfrm>
          <a:custGeom>
            <a:avLst/>
            <a:gdLst/>
            <a:ahLst/>
            <a:cxnLst/>
            <a:rect l="l" t="t" r="r" b="b"/>
            <a:pathLst>
              <a:path w="639816" h="325744">
                <a:moveTo>
                  <a:pt x="0" y="0"/>
                </a:moveTo>
                <a:lnTo>
                  <a:pt x="639816" y="0"/>
                </a:lnTo>
                <a:lnTo>
                  <a:pt x="639816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291114" y="4776706"/>
            <a:ext cx="1533445" cy="564578"/>
          </a:xfrm>
          <a:custGeom>
            <a:avLst/>
            <a:gdLst/>
            <a:ahLst/>
            <a:cxnLst/>
            <a:rect l="l" t="t" r="r" b="b"/>
            <a:pathLst>
              <a:path w="1686789" h="639855">
                <a:moveTo>
                  <a:pt x="0" y="0"/>
                </a:moveTo>
                <a:lnTo>
                  <a:pt x="0" y="639855"/>
                </a:lnTo>
                <a:lnTo>
                  <a:pt x="1686789" y="639855"/>
                </a:lnTo>
                <a:lnTo>
                  <a:pt x="168678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91114" y="4776706"/>
            <a:ext cx="1533445" cy="564578"/>
          </a:xfrm>
          <a:custGeom>
            <a:avLst/>
            <a:gdLst/>
            <a:ahLst/>
            <a:cxnLst/>
            <a:rect l="l" t="t" r="r" b="b"/>
            <a:pathLst>
              <a:path w="1686789" h="639855">
                <a:moveTo>
                  <a:pt x="0" y="0"/>
                </a:moveTo>
                <a:lnTo>
                  <a:pt x="1686789" y="0"/>
                </a:lnTo>
                <a:lnTo>
                  <a:pt x="1686789" y="639855"/>
                </a:lnTo>
                <a:lnTo>
                  <a:pt x="0" y="639855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77885" y="4869092"/>
            <a:ext cx="1438265" cy="379807"/>
          </a:xfrm>
          <a:custGeom>
            <a:avLst/>
            <a:gdLst/>
            <a:ahLst/>
            <a:cxnLst/>
            <a:rect l="l" t="t" r="r" b="b"/>
            <a:pathLst>
              <a:path w="1582092" h="430448">
                <a:moveTo>
                  <a:pt x="0" y="0"/>
                </a:moveTo>
                <a:lnTo>
                  <a:pt x="0" y="430448"/>
                </a:lnTo>
                <a:lnTo>
                  <a:pt x="1582092" y="430448"/>
                </a:lnTo>
                <a:lnTo>
                  <a:pt x="158209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77885" y="4869092"/>
            <a:ext cx="1438265" cy="379807"/>
          </a:xfrm>
          <a:custGeom>
            <a:avLst/>
            <a:gdLst/>
            <a:ahLst/>
            <a:cxnLst/>
            <a:rect l="l" t="t" r="r" b="b"/>
            <a:pathLst>
              <a:path w="1582092" h="430448">
                <a:moveTo>
                  <a:pt x="0" y="0"/>
                </a:moveTo>
                <a:lnTo>
                  <a:pt x="1582092" y="0"/>
                </a:lnTo>
                <a:lnTo>
                  <a:pt x="1582092" y="430448"/>
                </a:lnTo>
                <a:lnTo>
                  <a:pt x="0" y="430448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69477" y="4591935"/>
            <a:ext cx="1533445" cy="1026506"/>
          </a:xfrm>
          <a:custGeom>
            <a:avLst/>
            <a:gdLst/>
            <a:ahLst/>
            <a:cxnLst/>
            <a:rect l="l" t="t" r="r" b="b"/>
            <a:pathLst>
              <a:path w="1686789" h="1163374">
                <a:moveTo>
                  <a:pt x="0" y="0"/>
                </a:moveTo>
                <a:lnTo>
                  <a:pt x="0" y="1163374"/>
                </a:lnTo>
                <a:lnTo>
                  <a:pt x="1686789" y="1163374"/>
                </a:lnTo>
                <a:lnTo>
                  <a:pt x="168678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69477" y="4591935"/>
            <a:ext cx="1533445" cy="1026506"/>
          </a:xfrm>
          <a:custGeom>
            <a:avLst/>
            <a:gdLst/>
            <a:ahLst/>
            <a:cxnLst/>
            <a:rect l="l" t="t" r="r" b="b"/>
            <a:pathLst>
              <a:path w="1686789" h="1163374">
                <a:moveTo>
                  <a:pt x="0" y="0"/>
                </a:moveTo>
                <a:lnTo>
                  <a:pt x="1686789" y="0"/>
                </a:lnTo>
                <a:lnTo>
                  <a:pt x="1686789" y="1163374"/>
                </a:lnTo>
                <a:lnTo>
                  <a:pt x="0" y="116337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83939" y="2744223"/>
            <a:ext cx="1628625" cy="1118892"/>
          </a:xfrm>
          <a:custGeom>
            <a:avLst/>
            <a:gdLst/>
            <a:ahLst/>
            <a:cxnLst/>
            <a:rect l="l" t="t" r="r" b="b"/>
            <a:pathLst>
              <a:path w="1791487" h="1268078">
                <a:moveTo>
                  <a:pt x="0" y="0"/>
                </a:moveTo>
                <a:lnTo>
                  <a:pt x="0" y="1268078"/>
                </a:lnTo>
                <a:lnTo>
                  <a:pt x="1791487" y="1268078"/>
                </a:lnTo>
                <a:lnTo>
                  <a:pt x="17914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83939" y="2744223"/>
            <a:ext cx="1628625" cy="1118892"/>
          </a:xfrm>
          <a:custGeom>
            <a:avLst/>
            <a:gdLst/>
            <a:ahLst/>
            <a:cxnLst/>
            <a:rect l="l" t="t" r="r" b="b"/>
            <a:pathLst>
              <a:path w="1791487" h="1268078">
                <a:moveTo>
                  <a:pt x="0" y="0"/>
                </a:moveTo>
                <a:lnTo>
                  <a:pt x="1791487" y="0"/>
                </a:lnTo>
                <a:lnTo>
                  <a:pt x="1791487" y="1268078"/>
                </a:lnTo>
                <a:lnTo>
                  <a:pt x="0" y="1268078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528446" y="3852850"/>
            <a:ext cx="1533445" cy="472193"/>
          </a:xfrm>
          <a:custGeom>
            <a:avLst/>
            <a:gdLst/>
            <a:ahLst/>
            <a:cxnLst/>
            <a:rect l="l" t="t" r="r" b="b"/>
            <a:pathLst>
              <a:path w="1686789" h="535152">
                <a:moveTo>
                  <a:pt x="0" y="0"/>
                </a:moveTo>
                <a:lnTo>
                  <a:pt x="0" y="535152"/>
                </a:lnTo>
                <a:lnTo>
                  <a:pt x="1686789" y="535152"/>
                </a:lnTo>
                <a:lnTo>
                  <a:pt x="168678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528446" y="3852850"/>
            <a:ext cx="1533445" cy="472193"/>
          </a:xfrm>
          <a:custGeom>
            <a:avLst/>
            <a:gdLst/>
            <a:ahLst/>
            <a:cxnLst/>
            <a:rect l="l" t="t" r="r" b="b"/>
            <a:pathLst>
              <a:path w="1686789" h="535152">
                <a:moveTo>
                  <a:pt x="0" y="0"/>
                </a:moveTo>
                <a:lnTo>
                  <a:pt x="1686789" y="0"/>
                </a:lnTo>
                <a:lnTo>
                  <a:pt x="1686789" y="535152"/>
                </a:lnTo>
                <a:lnTo>
                  <a:pt x="0" y="535152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29678" y="3852850"/>
            <a:ext cx="1533445" cy="564578"/>
          </a:xfrm>
          <a:custGeom>
            <a:avLst/>
            <a:gdLst/>
            <a:ahLst/>
            <a:cxnLst/>
            <a:rect l="l" t="t" r="r" b="b"/>
            <a:pathLst>
              <a:path w="1686789" h="639855">
                <a:moveTo>
                  <a:pt x="0" y="0"/>
                </a:moveTo>
                <a:lnTo>
                  <a:pt x="0" y="639855"/>
                </a:lnTo>
                <a:lnTo>
                  <a:pt x="1686789" y="639855"/>
                </a:lnTo>
                <a:lnTo>
                  <a:pt x="168678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529678" y="3852850"/>
            <a:ext cx="1533445" cy="564578"/>
          </a:xfrm>
          <a:custGeom>
            <a:avLst/>
            <a:gdLst/>
            <a:ahLst/>
            <a:cxnLst/>
            <a:rect l="l" t="t" r="r" b="b"/>
            <a:pathLst>
              <a:path w="1686789" h="639855">
                <a:moveTo>
                  <a:pt x="0" y="0"/>
                </a:moveTo>
                <a:lnTo>
                  <a:pt x="1686789" y="0"/>
                </a:lnTo>
                <a:lnTo>
                  <a:pt x="1686789" y="639855"/>
                </a:lnTo>
                <a:lnTo>
                  <a:pt x="0" y="639855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721270" y="3852850"/>
            <a:ext cx="1152727" cy="287421"/>
          </a:xfrm>
          <a:custGeom>
            <a:avLst/>
            <a:gdLst/>
            <a:ahLst/>
            <a:cxnLst/>
            <a:rect l="l" t="t" r="r" b="b"/>
            <a:pathLst>
              <a:path w="1268000" h="325744">
                <a:moveTo>
                  <a:pt x="0" y="0"/>
                </a:moveTo>
                <a:lnTo>
                  <a:pt x="0" y="325744"/>
                </a:lnTo>
                <a:lnTo>
                  <a:pt x="1268000" y="325744"/>
                </a:lnTo>
                <a:lnTo>
                  <a:pt x="126800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721270" y="3852850"/>
            <a:ext cx="1152727" cy="287421"/>
          </a:xfrm>
          <a:custGeom>
            <a:avLst/>
            <a:gdLst/>
            <a:ahLst/>
            <a:cxnLst/>
            <a:rect l="l" t="t" r="r" b="b"/>
            <a:pathLst>
              <a:path w="1268000" h="325744">
                <a:moveTo>
                  <a:pt x="0" y="0"/>
                </a:moveTo>
                <a:lnTo>
                  <a:pt x="1268000" y="0"/>
                </a:lnTo>
                <a:lnTo>
                  <a:pt x="1268000" y="325744"/>
                </a:lnTo>
                <a:lnTo>
                  <a:pt x="0" y="325744"/>
                </a:lnTo>
                <a:lnTo>
                  <a:pt x="0" y="0"/>
                </a:lnTo>
                <a:close/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660022" y="2980319"/>
            <a:ext cx="116330" cy="82120"/>
          </a:xfrm>
          <a:custGeom>
            <a:avLst/>
            <a:gdLst/>
            <a:ahLst/>
            <a:cxnLst/>
            <a:rect l="l" t="t" r="r" b="b"/>
            <a:pathLst>
              <a:path w="127963" h="93069">
                <a:moveTo>
                  <a:pt x="127963" y="46534"/>
                </a:moveTo>
                <a:lnTo>
                  <a:pt x="0" y="0"/>
                </a:lnTo>
                <a:lnTo>
                  <a:pt x="0" y="93069"/>
                </a:lnTo>
                <a:lnTo>
                  <a:pt x="127963" y="465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12564" y="3021379"/>
            <a:ext cx="4632062" cy="0"/>
          </a:xfrm>
          <a:custGeom>
            <a:avLst/>
            <a:gdLst/>
            <a:ahLst/>
            <a:cxnLst/>
            <a:rect l="l" t="t" r="r" b="b"/>
            <a:pathLst>
              <a:path w="5095268">
                <a:moveTo>
                  <a:pt x="5095268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2673064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3434499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4100755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4767010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528445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2747361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2504125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2572887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9" y="94887"/>
                </a:lnTo>
                <a:lnTo>
                  <a:pt x="20182" y="98431"/>
                </a:lnTo>
                <a:lnTo>
                  <a:pt x="31622" y="103697"/>
                </a:lnTo>
                <a:lnTo>
                  <a:pt x="44919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5" y="93524"/>
                </a:lnTo>
                <a:lnTo>
                  <a:pt x="44834" y="93493"/>
                </a:lnTo>
                <a:lnTo>
                  <a:pt x="31633" y="90489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6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8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8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2673333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2822691" y="2791899"/>
            <a:ext cx="32779" cy="85769"/>
          </a:xfrm>
          <a:custGeom>
            <a:avLst/>
            <a:gdLst/>
            <a:ahLst/>
            <a:cxnLst/>
            <a:rect l="l" t="t" r="r" b="b"/>
            <a:pathLst>
              <a:path w="36057" h="97205">
                <a:moveTo>
                  <a:pt x="22970" y="28084"/>
                </a:moveTo>
                <a:lnTo>
                  <a:pt x="22970" y="97205"/>
                </a:lnTo>
                <a:lnTo>
                  <a:pt x="36057" y="97205"/>
                </a:lnTo>
                <a:lnTo>
                  <a:pt x="36057" y="0"/>
                </a:lnTo>
                <a:lnTo>
                  <a:pt x="26378" y="0"/>
                </a:lnTo>
                <a:lnTo>
                  <a:pt x="24652" y="7543"/>
                </a:lnTo>
                <a:lnTo>
                  <a:pt x="22038" y="12326"/>
                </a:lnTo>
                <a:lnTo>
                  <a:pt x="18540" y="14349"/>
                </a:lnTo>
                <a:lnTo>
                  <a:pt x="15040" y="16371"/>
                </a:lnTo>
                <a:lnTo>
                  <a:pt x="8861" y="17814"/>
                </a:lnTo>
                <a:lnTo>
                  <a:pt x="0" y="18677"/>
                </a:lnTo>
                <a:lnTo>
                  <a:pt x="0" y="28084"/>
                </a:lnTo>
                <a:lnTo>
                  <a:pt x="22970" y="2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3498220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3254985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323746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9" y="94887"/>
                </a:lnTo>
                <a:lnTo>
                  <a:pt x="20182" y="98431"/>
                </a:lnTo>
                <a:lnTo>
                  <a:pt x="31621" y="103697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8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6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7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424192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3565371" y="2791237"/>
            <a:ext cx="61345" cy="86431"/>
          </a:xfrm>
          <a:custGeom>
            <a:avLst/>
            <a:gdLst/>
            <a:ahLst/>
            <a:cxnLst/>
            <a:rect l="l" t="t" r="r" b="b"/>
            <a:pathLst>
              <a:path w="67480" h="97955">
                <a:moveTo>
                  <a:pt x="35989" y="51466"/>
                </a:moveTo>
                <a:lnTo>
                  <a:pt x="22902" y="59032"/>
                </a:lnTo>
                <a:lnTo>
                  <a:pt x="14132" y="64121"/>
                </a:lnTo>
                <a:lnTo>
                  <a:pt x="8236" y="69779"/>
                </a:lnTo>
                <a:lnTo>
                  <a:pt x="5214" y="76005"/>
                </a:lnTo>
                <a:lnTo>
                  <a:pt x="2192" y="82231"/>
                </a:lnTo>
                <a:lnTo>
                  <a:pt x="454" y="89547"/>
                </a:lnTo>
                <a:lnTo>
                  <a:pt x="0" y="97955"/>
                </a:lnTo>
                <a:lnTo>
                  <a:pt x="67003" y="97955"/>
                </a:lnTo>
                <a:lnTo>
                  <a:pt x="67003" y="86367"/>
                </a:lnTo>
                <a:lnTo>
                  <a:pt x="13700" y="86367"/>
                </a:lnTo>
                <a:lnTo>
                  <a:pt x="14882" y="81549"/>
                </a:lnTo>
                <a:lnTo>
                  <a:pt x="17744" y="77164"/>
                </a:lnTo>
                <a:lnTo>
                  <a:pt x="22289" y="73210"/>
                </a:lnTo>
                <a:lnTo>
                  <a:pt x="24833" y="70983"/>
                </a:lnTo>
                <a:lnTo>
                  <a:pt x="28332" y="68643"/>
                </a:lnTo>
                <a:lnTo>
                  <a:pt x="32786" y="66189"/>
                </a:lnTo>
                <a:lnTo>
                  <a:pt x="42123" y="61008"/>
                </a:lnTo>
                <a:lnTo>
                  <a:pt x="50349" y="56419"/>
                </a:lnTo>
                <a:lnTo>
                  <a:pt x="56052" y="52511"/>
                </a:lnTo>
                <a:lnTo>
                  <a:pt x="59233" y="49284"/>
                </a:lnTo>
                <a:lnTo>
                  <a:pt x="64731" y="43740"/>
                </a:lnTo>
                <a:lnTo>
                  <a:pt x="67480" y="37059"/>
                </a:lnTo>
                <a:lnTo>
                  <a:pt x="67480" y="21836"/>
                </a:lnTo>
                <a:lnTo>
                  <a:pt x="64901" y="15110"/>
                </a:lnTo>
                <a:lnTo>
                  <a:pt x="59744" y="9066"/>
                </a:lnTo>
                <a:lnTo>
                  <a:pt x="49406" y="2142"/>
                </a:lnTo>
                <a:lnTo>
                  <a:pt x="35239" y="0"/>
                </a:lnTo>
                <a:lnTo>
                  <a:pt x="27864" y="534"/>
                </a:lnTo>
                <a:lnTo>
                  <a:pt x="15496" y="5054"/>
                </a:lnTo>
                <a:lnTo>
                  <a:pt x="7088" y="14178"/>
                </a:lnTo>
                <a:lnTo>
                  <a:pt x="4089" y="19541"/>
                </a:lnTo>
                <a:lnTo>
                  <a:pt x="2522" y="26471"/>
                </a:lnTo>
                <a:lnTo>
                  <a:pt x="2385" y="34969"/>
                </a:lnTo>
                <a:lnTo>
                  <a:pt x="14859" y="34969"/>
                </a:lnTo>
                <a:lnTo>
                  <a:pt x="15040" y="28925"/>
                </a:lnTo>
                <a:lnTo>
                  <a:pt x="15995" y="24199"/>
                </a:lnTo>
                <a:lnTo>
                  <a:pt x="17722" y="20791"/>
                </a:lnTo>
                <a:lnTo>
                  <a:pt x="20948" y="14428"/>
                </a:lnTo>
                <a:lnTo>
                  <a:pt x="26765" y="11247"/>
                </a:lnTo>
                <a:lnTo>
                  <a:pt x="40851" y="11247"/>
                </a:lnTo>
                <a:lnTo>
                  <a:pt x="45396" y="12917"/>
                </a:lnTo>
                <a:lnTo>
                  <a:pt x="48804" y="16257"/>
                </a:lnTo>
                <a:lnTo>
                  <a:pt x="52212" y="19597"/>
                </a:lnTo>
                <a:lnTo>
                  <a:pt x="53916" y="24108"/>
                </a:lnTo>
                <a:lnTo>
                  <a:pt x="53916" y="34651"/>
                </a:lnTo>
                <a:lnTo>
                  <a:pt x="52052" y="38968"/>
                </a:lnTo>
                <a:lnTo>
                  <a:pt x="48327" y="42740"/>
                </a:lnTo>
                <a:lnTo>
                  <a:pt x="45963" y="45148"/>
                </a:lnTo>
                <a:lnTo>
                  <a:pt x="41851" y="48057"/>
                </a:lnTo>
                <a:lnTo>
                  <a:pt x="35989" y="514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164477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3921240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3990001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9" y="94887"/>
                </a:lnTo>
                <a:lnTo>
                  <a:pt x="20182" y="98431"/>
                </a:lnTo>
                <a:lnTo>
                  <a:pt x="31621" y="103697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8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5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7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8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090448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30697" y="2791418"/>
            <a:ext cx="62027" cy="88596"/>
          </a:xfrm>
          <a:custGeom>
            <a:avLst/>
            <a:gdLst/>
            <a:ahLst/>
            <a:cxnLst/>
            <a:rect l="l" t="t" r="r" b="b"/>
            <a:pathLst>
              <a:path w="68230" h="100409">
                <a:moveTo>
                  <a:pt x="14587" y="32174"/>
                </a:moveTo>
                <a:lnTo>
                  <a:pt x="14813" y="26630"/>
                </a:lnTo>
                <a:lnTo>
                  <a:pt x="15790" y="22358"/>
                </a:lnTo>
                <a:lnTo>
                  <a:pt x="17517" y="19359"/>
                </a:lnTo>
                <a:lnTo>
                  <a:pt x="20653" y="13905"/>
                </a:lnTo>
                <a:lnTo>
                  <a:pt x="26310" y="11179"/>
                </a:lnTo>
                <a:lnTo>
                  <a:pt x="39079" y="11179"/>
                </a:lnTo>
                <a:lnTo>
                  <a:pt x="43101" y="12497"/>
                </a:lnTo>
                <a:lnTo>
                  <a:pt x="46554" y="15132"/>
                </a:lnTo>
                <a:lnTo>
                  <a:pt x="50008" y="17768"/>
                </a:lnTo>
                <a:lnTo>
                  <a:pt x="51735" y="21518"/>
                </a:lnTo>
                <a:lnTo>
                  <a:pt x="51735" y="32924"/>
                </a:lnTo>
                <a:lnTo>
                  <a:pt x="49145" y="37468"/>
                </a:lnTo>
                <a:lnTo>
                  <a:pt x="43964" y="40014"/>
                </a:lnTo>
                <a:lnTo>
                  <a:pt x="41010" y="41468"/>
                </a:lnTo>
                <a:lnTo>
                  <a:pt x="37239" y="42195"/>
                </a:lnTo>
                <a:lnTo>
                  <a:pt x="28991" y="42081"/>
                </a:lnTo>
                <a:lnTo>
                  <a:pt x="26651" y="41854"/>
                </a:lnTo>
                <a:lnTo>
                  <a:pt x="26651" y="52692"/>
                </a:lnTo>
                <a:lnTo>
                  <a:pt x="31695" y="52556"/>
                </a:lnTo>
                <a:lnTo>
                  <a:pt x="39011" y="52556"/>
                </a:lnTo>
                <a:lnTo>
                  <a:pt x="44725" y="53897"/>
                </a:lnTo>
                <a:lnTo>
                  <a:pt x="48838" y="56578"/>
                </a:lnTo>
                <a:lnTo>
                  <a:pt x="52950" y="59259"/>
                </a:lnTo>
                <a:lnTo>
                  <a:pt x="55006" y="63962"/>
                </a:lnTo>
                <a:lnTo>
                  <a:pt x="55006" y="76141"/>
                </a:lnTo>
                <a:lnTo>
                  <a:pt x="53053" y="80595"/>
                </a:lnTo>
                <a:lnTo>
                  <a:pt x="49145" y="84049"/>
                </a:lnTo>
                <a:lnTo>
                  <a:pt x="45236" y="87502"/>
                </a:lnTo>
                <a:lnTo>
                  <a:pt x="40056" y="89229"/>
                </a:lnTo>
                <a:lnTo>
                  <a:pt x="25288" y="89229"/>
                </a:lnTo>
                <a:lnTo>
                  <a:pt x="19539" y="86662"/>
                </a:lnTo>
                <a:lnTo>
                  <a:pt x="16358" y="81527"/>
                </a:lnTo>
                <a:lnTo>
                  <a:pt x="14541" y="78664"/>
                </a:lnTo>
                <a:lnTo>
                  <a:pt x="13359" y="74074"/>
                </a:lnTo>
                <a:lnTo>
                  <a:pt x="12814" y="67757"/>
                </a:lnTo>
                <a:lnTo>
                  <a:pt x="0" y="67757"/>
                </a:lnTo>
                <a:lnTo>
                  <a:pt x="0" y="76846"/>
                </a:lnTo>
                <a:lnTo>
                  <a:pt x="2601" y="84560"/>
                </a:lnTo>
                <a:lnTo>
                  <a:pt x="7804" y="90899"/>
                </a:lnTo>
                <a:lnTo>
                  <a:pt x="8679" y="91904"/>
                </a:lnTo>
                <a:lnTo>
                  <a:pt x="18675" y="98282"/>
                </a:lnTo>
                <a:lnTo>
                  <a:pt x="32922" y="100409"/>
                </a:lnTo>
                <a:lnTo>
                  <a:pt x="35510" y="100355"/>
                </a:lnTo>
                <a:lnTo>
                  <a:pt x="48906" y="97854"/>
                </a:lnTo>
                <a:lnTo>
                  <a:pt x="59028" y="91615"/>
                </a:lnTo>
                <a:lnTo>
                  <a:pt x="65163" y="85753"/>
                </a:lnTo>
                <a:lnTo>
                  <a:pt x="68230" y="78164"/>
                </a:lnTo>
                <a:lnTo>
                  <a:pt x="68230" y="63031"/>
                </a:lnTo>
                <a:lnTo>
                  <a:pt x="66787" y="58111"/>
                </a:lnTo>
                <a:lnTo>
                  <a:pt x="63902" y="54090"/>
                </a:lnTo>
                <a:lnTo>
                  <a:pt x="61016" y="50068"/>
                </a:lnTo>
                <a:lnTo>
                  <a:pt x="57006" y="47352"/>
                </a:lnTo>
                <a:lnTo>
                  <a:pt x="51871" y="45944"/>
                </a:lnTo>
                <a:lnTo>
                  <a:pt x="55052" y="44626"/>
                </a:lnTo>
                <a:lnTo>
                  <a:pt x="57642" y="42808"/>
                </a:lnTo>
                <a:lnTo>
                  <a:pt x="59641" y="40490"/>
                </a:lnTo>
                <a:lnTo>
                  <a:pt x="62868" y="36764"/>
                </a:lnTo>
                <a:lnTo>
                  <a:pt x="64481" y="31901"/>
                </a:lnTo>
                <a:lnTo>
                  <a:pt x="64481" y="17495"/>
                </a:lnTo>
                <a:lnTo>
                  <a:pt x="61755" y="11076"/>
                </a:lnTo>
                <a:lnTo>
                  <a:pt x="56302" y="6646"/>
                </a:lnTo>
                <a:lnTo>
                  <a:pt x="50849" y="2215"/>
                </a:lnTo>
                <a:lnTo>
                  <a:pt x="43146" y="0"/>
                </a:lnTo>
                <a:lnTo>
                  <a:pt x="33194" y="0"/>
                </a:lnTo>
                <a:lnTo>
                  <a:pt x="27972" y="285"/>
                </a:lnTo>
                <a:lnTo>
                  <a:pt x="15311" y="4465"/>
                </a:lnTo>
                <a:lnTo>
                  <a:pt x="6815" y="13633"/>
                </a:lnTo>
                <a:lnTo>
                  <a:pt x="3907" y="18723"/>
                </a:lnTo>
                <a:lnTo>
                  <a:pt x="2453" y="24903"/>
                </a:lnTo>
                <a:lnTo>
                  <a:pt x="2453" y="32174"/>
                </a:lnTo>
                <a:lnTo>
                  <a:pt x="14587" y="32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830732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587496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4656257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7"/>
                </a:lnTo>
                <a:lnTo>
                  <a:pt x="15608" y="94887"/>
                </a:lnTo>
                <a:lnTo>
                  <a:pt x="20182" y="98431"/>
                </a:lnTo>
                <a:lnTo>
                  <a:pt x="31622" y="103698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8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5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7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4756703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4897139" y="2791298"/>
            <a:ext cx="63143" cy="86371"/>
          </a:xfrm>
          <a:custGeom>
            <a:avLst/>
            <a:gdLst/>
            <a:ahLst/>
            <a:cxnLst/>
            <a:rect l="l" t="t" r="r" b="b"/>
            <a:pathLst>
              <a:path w="69457" h="97887">
                <a:moveTo>
                  <a:pt x="44714" y="0"/>
                </a:moveTo>
                <a:lnTo>
                  <a:pt x="0" y="62031"/>
                </a:lnTo>
                <a:lnTo>
                  <a:pt x="11315" y="63326"/>
                </a:lnTo>
                <a:lnTo>
                  <a:pt x="42601" y="19086"/>
                </a:lnTo>
                <a:lnTo>
                  <a:pt x="44714" y="0"/>
                </a:lnTo>
                <a:close/>
              </a:path>
              <a:path w="69457" h="97887">
                <a:moveTo>
                  <a:pt x="42806" y="74028"/>
                </a:moveTo>
                <a:lnTo>
                  <a:pt x="42806" y="97887"/>
                </a:lnTo>
                <a:lnTo>
                  <a:pt x="55075" y="97887"/>
                </a:lnTo>
                <a:lnTo>
                  <a:pt x="55075" y="74028"/>
                </a:lnTo>
                <a:lnTo>
                  <a:pt x="69457" y="74028"/>
                </a:lnTo>
                <a:lnTo>
                  <a:pt x="69457" y="63326"/>
                </a:lnTo>
                <a:lnTo>
                  <a:pt x="55075" y="63326"/>
                </a:lnTo>
                <a:lnTo>
                  <a:pt x="55075" y="0"/>
                </a:lnTo>
                <a:lnTo>
                  <a:pt x="44714" y="0"/>
                </a:lnTo>
                <a:lnTo>
                  <a:pt x="42601" y="19086"/>
                </a:lnTo>
                <a:lnTo>
                  <a:pt x="42601" y="63326"/>
                </a:lnTo>
                <a:lnTo>
                  <a:pt x="11315" y="63326"/>
                </a:lnTo>
                <a:lnTo>
                  <a:pt x="0" y="62031"/>
                </a:lnTo>
                <a:lnTo>
                  <a:pt x="0" y="74028"/>
                </a:lnTo>
                <a:lnTo>
                  <a:pt x="42806" y="74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5592167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348930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5417692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7"/>
                </a:lnTo>
                <a:lnTo>
                  <a:pt x="15608" y="94887"/>
                </a:lnTo>
                <a:lnTo>
                  <a:pt x="20182" y="98431"/>
                </a:lnTo>
                <a:lnTo>
                  <a:pt x="31622" y="103698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8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5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7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5518139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5659442" y="2792981"/>
            <a:ext cx="61097" cy="86852"/>
          </a:xfrm>
          <a:custGeom>
            <a:avLst/>
            <a:gdLst/>
            <a:ahLst/>
            <a:cxnLst/>
            <a:rect l="l" t="t" r="r" b="b"/>
            <a:pathLst>
              <a:path w="67207" h="98432">
                <a:moveTo>
                  <a:pt x="61686" y="11860"/>
                </a:moveTo>
                <a:lnTo>
                  <a:pt x="61686" y="0"/>
                </a:lnTo>
                <a:lnTo>
                  <a:pt x="10974" y="0"/>
                </a:lnTo>
                <a:lnTo>
                  <a:pt x="3544" y="52556"/>
                </a:lnTo>
                <a:lnTo>
                  <a:pt x="14177" y="53169"/>
                </a:lnTo>
                <a:lnTo>
                  <a:pt x="16313" y="50261"/>
                </a:lnTo>
                <a:lnTo>
                  <a:pt x="18891" y="47989"/>
                </a:lnTo>
                <a:lnTo>
                  <a:pt x="21914" y="46353"/>
                </a:lnTo>
                <a:lnTo>
                  <a:pt x="24935" y="44717"/>
                </a:lnTo>
                <a:lnTo>
                  <a:pt x="28560" y="43899"/>
                </a:lnTo>
                <a:lnTo>
                  <a:pt x="38602" y="43899"/>
                </a:lnTo>
                <a:lnTo>
                  <a:pt x="43589" y="45762"/>
                </a:lnTo>
                <a:lnTo>
                  <a:pt x="47747" y="49489"/>
                </a:lnTo>
                <a:lnTo>
                  <a:pt x="51905" y="53215"/>
                </a:lnTo>
                <a:lnTo>
                  <a:pt x="53984" y="58486"/>
                </a:lnTo>
                <a:lnTo>
                  <a:pt x="53984" y="70938"/>
                </a:lnTo>
                <a:lnTo>
                  <a:pt x="52234" y="76073"/>
                </a:lnTo>
                <a:lnTo>
                  <a:pt x="48735" y="80709"/>
                </a:lnTo>
                <a:lnTo>
                  <a:pt x="45237" y="85344"/>
                </a:lnTo>
                <a:lnTo>
                  <a:pt x="39852" y="87662"/>
                </a:lnTo>
                <a:lnTo>
                  <a:pt x="28764" y="87662"/>
                </a:lnTo>
                <a:lnTo>
                  <a:pt x="25401" y="86980"/>
                </a:lnTo>
                <a:lnTo>
                  <a:pt x="22493" y="85617"/>
                </a:lnTo>
                <a:lnTo>
                  <a:pt x="16813" y="82936"/>
                </a:lnTo>
                <a:lnTo>
                  <a:pt x="13563" y="78096"/>
                </a:lnTo>
                <a:lnTo>
                  <a:pt x="12745" y="71097"/>
                </a:lnTo>
                <a:lnTo>
                  <a:pt x="0" y="71097"/>
                </a:lnTo>
                <a:lnTo>
                  <a:pt x="726" y="80368"/>
                </a:lnTo>
                <a:lnTo>
                  <a:pt x="4146" y="87241"/>
                </a:lnTo>
                <a:lnTo>
                  <a:pt x="10258" y="91718"/>
                </a:lnTo>
                <a:lnTo>
                  <a:pt x="16370" y="96194"/>
                </a:lnTo>
                <a:lnTo>
                  <a:pt x="23402" y="98432"/>
                </a:lnTo>
                <a:lnTo>
                  <a:pt x="31354" y="98432"/>
                </a:lnTo>
                <a:lnTo>
                  <a:pt x="36135" y="98247"/>
                </a:lnTo>
                <a:lnTo>
                  <a:pt x="49312" y="95045"/>
                </a:lnTo>
                <a:lnTo>
                  <a:pt x="58653" y="87866"/>
                </a:lnTo>
                <a:lnTo>
                  <a:pt x="65144" y="76265"/>
                </a:lnTo>
                <a:lnTo>
                  <a:pt x="67207" y="63463"/>
                </a:lnTo>
                <a:lnTo>
                  <a:pt x="67207" y="54601"/>
                </a:lnTo>
                <a:lnTo>
                  <a:pt x="64094" y="47284"/>
                </a:lnTo>
                <a:lnTo>
                  <a:pt x="57869" y="41513"/>
                </a:lnTo>
                <a:lnTo>
                  <a:pt x="51643" y="35742"/>
                </a:lnTo>
                <a:lnTo>
                  <a:pt x="44055" y="32856"/>
                </a:lnTo>
                <a:lnTo>
                  <a:pt x="30332" y="32856"/>
                </a:lnTo>
                <a:lnTo>
                  <a:pt x="26128" y="33606"/>
                </a:lnTo>
                <a:lnTo>
                  <a:pt x="22493" y="35105"/>
                </a:lnTo>
                <a:lnTo>
                  <a:pt x="20448" y="35969"/>
                </a:lnTo>
                <a:lnTo>
                  <a:pt x="16018" y="38991"/>
                </a:lnTo>
                <a:lnTo>
                  <a:pt x="20175" y="11860"/>
                </a:lnTo>
                <a:lnTo>
                  <a:pt x="61686" y="118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167914" y="3045940"/>
            <a:ext cx="431796" cy="90701"/>
          </a:xfrm>
          <a:custGeom>
            <a:avLst/>
            <a:gdLst/>
            <a:ahLst/>
            <a:cxnLst/>
            <a:rect l="l" t="t" r="r" b="b"/>
            <a:pathLst>
              <a:path w="474976" h="102795">
                <a:moveTo>
                  <a:pt x="160271" y="27130"/>
                </a:moveTo>
                <a:lnTo>
                  <a:pt x="160271" y="100136"/>
                </a:lnTo>
                <a:lnTo>
                  <a:pt x="172541" y="100136"/>
                </a:lnTo>
                <a:lnTo>
                  <a:pt x="172541" y="52965"/>
                </a:lnTo>
                <a:lnTo>
                  <a:pt x="174200" y="48386"/>
                </a:lnTo>
                <a:lnTo>
                  <a:pt x="177517" y="44410"/>
                </a:lnTo>
                <a:lnTo>
                  <a:pt x="180834" y="40434"/>
                </a:lnTo>
                <a:lnTo>
                  <a:pt x="185583" y="38446"/>
                </a:lnTo>
                <a:lnTo>
                  <a:pt x="193160" y="38468"/>
                </a:lnTo>
                <a:lnTo>
                  <a:pt x="195784" y="38786"/>
                </a:lnTo>
                <a:lnTo>
                  <a:pt x="195784" y="25835"/>
                </a:lnTo>
                <a:lnTo>
                  <a:pt x="194467" y="25698"/>
                </a:lnTo>
                <a:lnTo>
                  <a:pt x="191830" y="25494"/>
                </a:lnTo>
                <a:lnTo>
                  <a:pt x="186969" y="25494"/>
                </a:lnTo>
                <a:lnTo>
                  <a:pt x="182675" y="27255"/>
                </a:lnTo>
                <a:lnTo>
                  <a:pt x="178948" y="30777"/>
                </a:lnTo>
                <a:lnTo>
                  <a:pt x="175222" y="34299"/>
                </a:lnTo>
                <a:lnTo>
                  <a:pt x="172882" y="37287"/>
                </a:lnTo>
                <a:lnTo>
                  <a:pt x="171928" y="39740"/>
                </a:lnTo>
                <a:lnTo>
                  <a:pt x="171928" y="27130"/>
                </a:lnTo>
                <a:lnTo>
                  <a:pt x="160271" y="27130"/>
                </a:lnTo>
                <a:close/>
              </a:path>
              <a:path w="474976" h="102795">
                <a:moveTo>
                  <a:pt x="222082" y="28624"/>
                </a:moveTo>
                <a:lnTo>
                  <a:pt x="211916" y="36468"/>
                </a:lnTo>
                <a:lnTo>
                  <a:pt x="215870" y="57805"/>
                </a:lnTo>
                <a:lnTo>
                  <a:pt x="216097" y="51534"/>
                </a:lnTo>
                <a:lnTo>
                  <a:pt x="218119" y="46364"/>
                </a:lnTo>
                <a:lnTo>
                  <a:pt x="221936" y="42297"/>
                </a:lnTo>
                <a:lnTo>
                  <a:pt x="225753" y="38230"/>
                </a:lnTo>
                <a:lnTo>
                  <a:pt x="234794" y="25545"/>
                </a:lnTo>
                <a:lnTo>
                  <a:pt x="222082" y="28624"/>
                </a:lnTo>
                <a:close/>
              </a:path>
              <a:path w="474976" h="102795">
                <a:moveTo>
                  <a:pt x="269035" y="67552"/>
                </a:moveTo>
                <a:lnTo>
                  <a:pt x="269035" y="60191"/>
                </a:lnTo>
                <a:lnTo>
                  <a:pt x="268673" y="54828"/>
                </a:lnTo>
                <a:lnTo>
                  <a:pt x="267945" y="51465"/>
                </a:lnTo>
                <a:lnTo>
                  <a:pt x="267128" y="46557"/>
                </a:lnTo>
                <a:lnTo>
                  <a:pt x="265492" y="42263"/>
                </a:lnTo>
                <a:lnTo>
                  <a:pt x="263038" y="38582"/>
                </a:lnTo>
                <a:lnTo>
                  <a:pt x="260493" y="34719"/>
                </a:lnTo>
                <a:lnTo>
                  <a:pt x="256790" y="31572"/>
                </a:lnTo>
                <a:lnTo>
                  <a:pt x="251927" y="29141"/>
                </a:lnTo>
                <a:lnTo>
                  <a:pt x="247065" y="26709"/>
                </a:lnTo>
                <a:lnTo>
                  <a:pt x="242044" y="25494"/>
                </a:lnTo>
                <a:lnTo>
                  <a:pt x="234794" y="25545"/>
                </a:lnTo>
                <a:lnTo>
                  <a:pt x="225753" y="38230"/>
                </a:lnTo>
                <a:lnTo>
                  <a:pt x="230479" y="36196"/>
                </a:lnTo>
                <a:lnTo>
                  <a:pt x="243975" y="36196"/>
                </a:lnTo>
                <a:lnTo>
                  <a:pt x="249587" y="39150"/>
                </a:lnTo>
                <a:lnTo>
                  <a:pt x="252950" y="45057"/>
                </a:lnTo>
                <a:lnTo>
                  <a:pt x="254767" y="48239"/>
                </a:lnTo>
                <a:lnTo>
                  <a:pt x="255926" y="52488"/>
                </a:lnTo>
                <a:lnTo>
                  <a:pt x="256426" y="57805"/>
                </a:lnTo>
                <a:lnTo>
                  <a:pt x="215870" y="57805"/>
                </a:lnTo>
                <a:lnTo>
                  <a:pt x="211916" y="36468"/>
                </a:lnTo>
                <a:lnTo>
                  <a:pt x="209162" y="40066"/>
                </a:lnTo>
                <a:lnTo>
                  <a:pt x="204071" y="51372"/>
                </a:lnTo>
                <a:lnTo>
                  <a:pt x="202373" y="65030"/>
                </a:lnTo>
                <a:lnTo>
                  <a:pt x="202545" y="69693"/>
                </a:lnTo>
                <a:lnTo>
                  <a:pt x="205422" y="82738"/>
                </a:lnTo>
                <a:lnTo>
                  <a:pt x="211848" y="92808"/>
                </a:lnTo>
                <a:lnTo>
                  <a:pt x="218164" y="99420"/>
                </a:lnTo>
                <a:lnTo>
                  <a:pt x="225867" y="102726"/>
                </a:lnTo>
                <a:lnTo>
                  <a:pt x="238681" y="102726"/>
                </a:lnTo>
                <a:lnTo>
                  <a:pt x="242021" y="102363"/>
                </a:lnTo>
                <a:lnTo>
                  <a:pt x="244975" y="101636"/>
                </a:lnTo>
                <a:lnTo>
                  <a:pt x="250473" y="100363"/>
                </a:lnTo>
                <a:lnTo>
                  <a:pt x="255086" y="97909"/>
                </a:lnTo>
                <a:lnTo>
                  <a:pt x="258812" y="94274"/>
                </a:lnTo>
                <a:lnTo>
                  <a:pt x="261038" y="92183"/>
                </a:lnTo>
                <a:lnTo>
                  <a:pt x="263049" y="89491"/>
                </a:lnTo>
                <a:lnTo>
                  <a:pt x="264844" y="86196"/>
                </a:lnTo>
                <a:lnTo>
                  <a:pt x="266639" y="82901"/>
                </a:lnTo>
                <a:lnTo>
                  <a:pt x="267696" y="79913"/>
                </a:lnTo>
                <a:lnTo>
                  <a:pt x="268014" y="77232"/>
                </a:lnTo>
                <a:lnTo>
                  <a:pt x="255949" y="77232"/>
                </a:lnTo>
                <a:lnTo>
                  <a:pt x="255039" y="80459"/>
                </a:lnTo>
                <a:lnTo>
                  <a:pt x="253495" y="83299"/>
                </a:lnTo>
                <a:lnTo>
                  <a:pt x="251314" y="85753"/>
                </a:lnTo>
                <a:lnTo>
                  <a:pt x="247497" y="89979"/>
                </a:lnTo>
                <a:lnTo>
                  <a:pt x="242385" y="92092"/>
                </a:lnTo>
                <a:lnTo>
                  <a:pt x="229116" y="92092"/>
                </a:lnTo>
                <a:lnTo>
                  <a:pt x="224049" y="89854"/>
                </a:lnTo>
                <a:lnTo>
                  <a:pt x="220777" y="85378"/>
                </a:lnTo>
                <a:lnTo>
                  <a:pt x="217505" y="80902"/>
                </a:lnTo>
                <a:lnTo>
                  <a:pt x="215756" y="74960"/>
                </a:lnTo>
                <a:lnTo>
                  <a:pt x="215528" y="67552"/>
                </a:lnTo>
                <a:lnTo>
                  <a:pt x="269035" y="67552"/>
                </a:lnTo>
                <a:close/>
              </a:path>
              <a:path w="474976" h="102795">
                <a:moveTo>
                  <a:pt x="347196" y="27130"/>
                </a:moveTo>
                <a:lnTo>
                  <a:pt x="333768" y="27130"/>
                </a:lnTo>
                <a:lnTo>
                  <a:pt x="313387" y="86571"/>
                </a:lnTo>
                <a:lnTo>
                  <a:pt x="293892" y="27130"/>
                </a:lnTo>
                <a:lnTo>
                  <a:pt x="279647" y="27130"/>
                </a:lnTo>
                <a:lnTo>
                  <a:pt x="306571" y="100136"/>
                </a:lnTo>
                <a:lnTo>
                  <a:pt x="319658" y="100136"/>
                </a:lnTo>
                <a:lnTo>
                  <a:pt x="347196" y="27130"/>
                </a:lnTo>
                <a:close/>
              </a:path>
              <a:path w="474976" h="102795">
                <a:moveTo>
                  <a:pt x="373311" y="28624"/>
                </a:moveTo>
                <a:lnTo>
                  <a:pt x="363146" y="36468"/>
                </a:lnTo>
                <a:lnTo>
                  <a:pt x="367099" y="57805"/>
                </a:lnTo>
                <a:lnTo>
                  <a:pt x="367326" y="51534"/>
                </a:lnTo>
                <a:lnTo>
                  <a:pt x="369348" y="46364"/>
                </a:lnTo>
                <a:lnTo>
                  <a:pt x="373165" y="42297"/>
                </a:lnTo>
                <a:lnTo>
                  <a:pt x="376982" y="38230"/>
                </a:lnTo>
                <a:lnTo>
                  <a:pt x="386024" y="25545"/>
                </a:lnTo>
                <a:lnTo>
                  <a:pt x="373311" y="28624"/>
                </a:lnTo>
                <a:close/>
              </a:path>
              <a:path w="474976" h="102795">
                <a:moveTo>
                  <a:pt x="420265" y="67552"/>
                </a:moveTo>
                <a:lnTo>
                  <a:pt x="420265" y="60191"/>
                </a:lnTo>
                <a:lnTo>
                  <a:pt x="419901" y="54828"/>
                </a:lnTo>
                <a:lnTo>
                  <a:pt x="419175" y="51465"/>
                </a:lnTo>
                <a:lnTo>
                  <a:pt x="418357" y="46557"/>
                </a:lnTo>
                <a:lnTo>
                  <a:pt x="416721" y="42263"/>
                </a:lnTo>
                <a:lnTo>
                  <a:pt x="414267" y="38582"/>
                </a:lnTo>
                <a:lnTo>
                  <a:pt x="411723" y="34719"/>
                </a:lnTo>
                <a:lnTo>
                  <a:pt x="408019" y="31572"/>
                </a:lnTo>
                <a:lnTo>
                  <a:pt x="403157" y="29141"/>
                </a:lnTo>
                <a:lnTo>
                  <a:pt x="398295" y="26709"/>
                </a:lnTo>
                <a:lnTo>
                  <a:pt x="393273" y="25494"/>
                </a:lnTo>
                <a:lnTo>
                  <a:pt x="386024" y="25545"/>
                </a:lnTo>
                <a:lnTo>
                  <a:pt x="376982" y="38230"/>
                </a:lnTo>
                <a:lnTo>
                  <a:pt x="381708" y="36196"/>
                </a:lnTo>
                <a:lnTo>
                  <a:pt x="395205" y="36196"/>
                </a:lnTo>
                <a:lnTo>
                  <a:pt x="400817" y="39150"/>
                </a:lnTo>
                <a:lnTo>
                  <a:pt x="404179" y="45057"/>
                </a:lnTo>
                <a:lnTo>
                  <a:pt x="405996" y="48239"/>
                </a:lnTo>
                <a:lnTo>
                  <a:pt x="407156" y="52488"/>
                </a:lnTo>
                <a:lnTo>
                  <a:pt x="407656" y="57805"/>
                </a:lnTo>
                <a:lnTo>
                  <a:pt x="367099" y="57805"/>
                </a:lnTo>
                <a:lnTo>
                  <a:pt x="363146" y="36468"/>
                </a:lnTo>
                <a:lnTo>
                  <a:pt x="360392" y="40066"/>
                </a:lnTo>
                <a:lnTo>
                  <a:pt x="355300" y="51372"/>
                </a:lnTo>
                <a:lnTo>
                  <a:pt x="353603" y="65030"/>
                </a:lnTo>
                <a:lnTo>
                  <a:pt x="353774" y="69693"/>
                </a:lnTo>
                <a:lnTo>
                  <a:pt x="356652" y="82738"/>
                </a:lnTo>
                <a:lnTo>
                  <a:pt x="363077" y="92808"/>
                </a:lnTo>
                <a:lnTo>
                  <a:pt x="369394" y="99420"/>
                </a:lnTo>
                <a:lnTo>
                  <a:pt x="377096" y="102726"/>
                </a:lnTo>
                <a:lnTo>
                  <a:pt x="389911" y="102726"/>
                </a:lnTo>
                <a:lnTo>
                  <a:pt x="393251" y="102363"/>
                </a:lnTo>
                <a:lnTo>
                  <a:pt x="396204" y="101636"/>
                </a:lnTo>
                <a:lnTo>
                  <a:pt x="401703" y="100363"/>
                </a:lnTo>
                <a:lnTo>
                  <a:pt x="406315" y="97909"/>
                </a:lnTo>
                <a:lnTo>
                  <a:pt x="410041" y="94274"/>
                </a:lnTo>
                <a:lnTo>
                  <a:pt x="412268" y="92183"/>
                </a:lnTo>
                <a:lnTo>
                  <a:pt x="414279" y="89491"/>
                </a:lnTo>
                <a:lnTo>
                  <a:pt x="416074" y="86196"/>
                </a:lnTo>
                <a:lnTo>
                  <a:pt x="417869" y="82901"/>
                </a:lnTo>
                <a:lnTo>
                  <a:pt x="418925" y="79913"/>
                </a:lnTo>
                <a:lnTo>
                  <a:pt x="419243" y="77232"/>
                </a:lnTo>
                <a:lnTo>
                  <a:pt x="407178" y="77232"/>
                </a:lnTo>
                <a:lnTo>
                  <a:pt x="406269" y="80459"/>
                </a:lnTo>
                <a:lnTo>
                  <a:pt x="404725" y="83299"/>
                </a:lnTo>
                <a:lnTo>
                  <a:pt x="402543" y="85753"/>
                </a:lnTo>
                <a:lnTo>
                  <a:pt x="398726" y="89979"/>
                </a:lnTo>
                <a:lnTo>
                  <a:pt x="393614" y="92092"/>
                </a:lnTo>
                <a:lnTo>
                  <a:pt x="380345" y="92092"/>
                </a:lnTo>
                <a:lnTo>
                  <a:pt x="375278" y="89854"/>
                </a:lnTo>
                <a:lnTo>
                  <a:pt x="372007" y="85378"/>
                </a:lnTo>
                <a:lnTo>
                  <a:pt x="368734" y="80902"/>
                </a:lnTo>
                <a:lnTo>
                  <a:pt x="366985" y="74960"/>
                </a:lnTo>
                <a:lnTo>
                  <a:pt x="366757" y="67552"/>
                </a:lnTo>
                <a:lnTo>
                  <a:pt x="420265" y="67552"/>
                </a:lnTo>
                <a:close/>
              </a:path>
              <a:path w="474976" h="102795">
                <a:moveTo>
                  <a:pt x="439464" y="27130"/>
                </a:moveTo>
                <a:lnTo>
                  <a:pt x="439464" y="100136"/>
                </a:lnTo>
                <a:lnTo>
                  <a:pt x="451734" y="100136"/>
                </a:lnTo>
                <a:lnTo>
                  <a:pt x="451734" y="52965"/>
                </a:lnTo>
                <a:lnTo>
                  <a:pt x="453392" y="48386"/>
                </a:lnTo>
                <a:lnTo>
                  <a:pt x="456709" y="44410"/>
                </a:lnTo>
                <a:lnTo>
                  <a:pt x="460027" y="40434"/>
                </a:lnTo>
                <a:lnTo>
                  <a:pt x="464776" y="38446"/>
                </a:lnTo>
                <a:lnTo>
                  <a:pt x="472353" y="38468"/>
                </a:lnTo>
                <a:lnTo>
                  <a:pt x="474976" y="38786"/>
                </a:lnTo>
                <a:lnTo>
                  <a:pt x="474976" y="25835"/>
                </a:lnTo>
                <a:lnTo>
                  <a:pt x="473659" y="25698"/>
                </a:lnTo>
                <a:lnTo>
                  <a:pt x="471023" y="25494"/>
                </a:lnTo>
                <a:lnTo>
                  <a:pt x="466162" y="25494"/>
                </a:lnTo>
                <a:lnTo>
                  <a:pt x="461867" y="27255"/>
                </a:lnTo>
                <a:lnTo>
                  <a:pt x="458141" y="30777"/>
                </a:lnTo>
                <a:lnTo>
                  <a:pt x="454415" y="34299"/>
                </a:lnTo>
                <a:lnTo>
                  <a:pt x="452075" y="37287"/>
                </a:lnTo>
                <a:lnTo>
                  <a:pt x="451120" y="39740"/>
                </a:lnTo>
                <a:lnTo>
                  <a:pt x="451120" y="27130"/>
                </a:lnTo>
                <a:lnTo>
                  <a:pt x="439464" y="27130"/>
                </a:lnTo>
                <a:close/>
              </a:path>
              <a:path w="474976" h="102795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8" y="54601"/>
                </a:lnTo>
                <a:lnTo>
                  <a:pt x="62708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  <a:path w="474976" h="102795">
                <a:moveTo>
                  <a:pt x="124203" y="82992"/>
                </a:moveTo>
                <a:lnTo>
                  <a:pt x="121181" y="89150"/>
                </a:lnTo>
                <a:lnTo>
                  <a:pt x="115603" y="92229"/>
                </a:lnTo>
                <a:lnTo>
                  <a:pt x="100062" y="92229"/>
                </a:lnTo>
                <a:lnTo>
                  <a:pt x="94654" y="89638"/>
                </a:lnTo>
                <a:lnTo>
                  <a:pt x="91245" y="84458"/>
                </a:lnTo>
                <a:lnTo>
                  <a:pt x="87838" y="79277"/>
                </a:lnTo>
                <a:lnTo>
                  <a:pt x="93076" y="100364"/>
                </a:lnTo>
                <a:lnTo>
                  <a:pt x="106310" y="102795"/>
                </a:lnTo>
                <a:lnTo>
                  <a:pt x="110684" y="102614"/>
                </a:lnTo>
                <a:lnTo>
                  <a:pt x="123635" y="99148"/>
                </a:lnTo>
                <a:lnTo>
                  <a:pt x="124203" y="82992"/>
                </a:lnTo>
                <a:close/>
              </a:path>
              <a:path w="474976" h="102795">
                <a:moveTo>
                  <a:pt x="73524" y="65235"/>
                </a:moveTo>
                <a:lnTo>
                  <a:pt x="73645" y="69161"/>
                </a:lnTo>
                <a:lnTo>
                  <a:pt x="76288" y="82244"/>
                </a:lnTo>
                <a:lnTo>
                  <a:pt x="82385" y="92604"/>
                </a:lnTo>
                <a:lnTo>
                  <a:pt x="93076" y="100364"/>
                </a:lnTo>
                <a:lnTo>
                  <a:pt x="87838" y="79277"/>
                </a:lnTo>
                <a:lnTo>
                  <a:pt x="86134" y="72802"/>
                </a:lnTo>
                <a:lnTo>
                  <a:pt x="86134" y="56942"/>
                </a:lnTo>
                <a:lnTo>
                  <a:pt x="87838" y="50034"/>
                </a:lnTo>
                <a:lnTo>
                  <a:pt x="91245" y="44308"/>
                </a:lnTo>
                <a:lnTo>
                  <a:pt x="94654" y="38582"/>
                </a:lnTo>
                <a:lnTo>
                  <a:pt x="100107" y="35719"/>
                </a:lnTo>
                <a:lnTo>
                  <a:pt x="116057" y="35719"/>
                </a:lnTo>
                <a:lnTo>
                  <a:pt x="122010" y="39082"/>
                </a:lnTo>
                <a:lnTo>
                  <a:pt x="125464" y="45807"/>
                </a:lnTo>
                <a:lnTo>
                  <a:pt x="127645" y="50080"/>
                </a:lnTo>
                <a:lnTo>
                  <a:pt x="128735" y="55624"/>
                </a:lnTo>
                <a:lnTo>
                  <a:pt x="128735" y="69984"/>
                </a:lnTo>
                <a:lnTo>
                  <a:pt x="127224" y="76835"/>
                </a:lnTo>
                <a:lnTo>
                  <a:pt x="124203" y="82992"/>
                </a:lnTo>
                <a:lnTo>
                  <a:pt x="123635" y="99148"/>
                </a:lnTo>
                <a:lnTo>
                  <a:pt x="132961" y="91274"/>
                </a:lnTo>
                <a:lnTo>
                  <a:pt x="135559" y="87310"/>
                </a:lnTo>
                <a:lnTo>
                  <a:pt x="140052" y="75775"/>
                </a:lnTo>
                <a:lnTo>
                  <a:pt x="141550" y="62099"/>
                </a:lnTo>
                <a:lnTo>
                  <a:pt x="141374" y="57350"/>
                </a:lnTo>
                <a:lnTo>
                  <a:pt x="138414" y="44227"/>
                </a:lnTo>
                <a:lnTo>
                  <a:pt x="131803" y="34424"/>
                </a:lnTo>
                <a:lnTo>
                  <a:pt x="120851" y="27324"/>
                </a:lnTo>
                <a:lnTo>
                  <a:pt x="107946" y="25017"/>
                </a:lnTo>
                <a:lnTo>
                  <a:pt x="105731" y="25072"/>
                </a:lnTo>
                <a:lnTo>
                  <a:pt x="92915" y="28147"/>
                </a:lnTo>
                <a:lnTo>
                  <a:pt x="82862" y="35924"/>
                </a:lnTo>
                <a:lnTo>
                  <a:pt x="79890" y="39954"/>
                </a:lnTo>
                <a:lnTo>
                  <a:pt x="75115" y="51316"/>
                </a:lnTo>
                <a:lnTo>
                  <a:pt x="73524" y="652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194701" y="2928994"/>
            <a:ext cx="0" cy="174506"/>
          </a:xfrm>
          <a:custGeom>
            <a:avLst/>
            <a:gdLst/>
            <a:ahLst/>
            <a:cxnLst/>
            <a:rect l="l" t="t" r="r" b="b"/>
            <a:pathLst>
              <a:path h="197773">
                <a:moveTo>
                  <a:pt x="0" y="0"/>
                </a:moveTo>
                <a:lnTo>
                  <a:pt x="0" y="19777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541066" y="2584012"/>
            <a:ext cx="1298698" cy="93047"/>
          </a:xfrm>
          <a:custGeom>
            <a:avLst/>
            <a:gdLst/>
            <a:ahLst/>
            <a:cxnLst/>
            <a:rect l="l" t="t" r="r" b="b"/>
            <a:pathLst>
              <a:path w="1428568" h="105453">
                <a:moveTo>
                  <a:pt x="821696" y="27130"/>
                </a:moveTo>
                <a:lnTo>
                  <a:pt x="809154" y="27130"/>
                </a:lnTo>
                <a:lnTo>
                  <a:pt x="809154" y="82981"/>
                </a:lnTo>
                <a:lnTo>
                  <a:pt x="810177" y="87957"/>
                </a:lnTo>
                <a:lnTo>
                  <a:pt x="812222" y="91683"/>
                </a:lnTo>
                <a:lnTo>
                  <a:pt x="815993" y="98636"/>
                </a:lnTo>
                <a:lnTo>
                  <a:pt x="823082" y="102113"/>
                </a:lnTo>
                <a:lnTo>
                  <a:pt x="840168" y="102113"/>
                </a:lnTo>
                <a:lnTo>
                  <a:pt x="845848" y="100204"/>
                </a:lnTo>
                <a:lnTo>
                  <a:pt x="850529" y="96387"/>
                </a:lnTo>
                <a:lnTo>
                  <a:pt x="852892" y="94479"/>
                </a:lnTo>
                <a:lnTo>
                  <a:pt x="854868" y="92138"/>
                </a:lnTo>
                <a:lnTo>
                  <a:pt x="856459" y="89366"/>
                </a:lnTo>
                <a:lnTo>
                  <a:pt x="856323" y="100136"/>
                </a:lnTo>
                <a:lnTo>
                  <a:pt x="867910" y="100136"/>
                </a:lnTo>
                <a:lnTo>
                  <a:pt x="867910" y="27130"/>
                </a:lnTo>
                <a:lnTo>
                  <a:pt x="855641" y="27130"/>
                </a:lnTo>
                <a:lnTo>
                  <a:pt x="855641" y="70121"/>
                </a:lnTo>
                <a:lnTo>
                  <a:pt x="854800" y="75732"/>
                </a:lnTo>
                <a:lnTo>
                  <a:pt x="853119" y="79823"/>
                </a:lnTo>
                <a:lnTo>
                  <a:pt x="850029" y="87458"/>
                </a:lnTo>
                <a:lnTo>
                  <a:pt x="844212" y="91274"/>
                </a:lnTo>
                <a:lnTo>
                  <a:pt x="829717" y="91274"/>
                </a:lnTo>
                <a:lnTo>
                  <a:pt x="825650" y="89093"/>
                </a:lnTo>
                <a:lnTo>
                  <a:pt x="823468" y="84730"/>
                </a:lnTo>
                <a:lnTo>
                  <a:pt x="822287" y="82367"/>
                </a:lnTo>
                <a:lnTo>
                  <a:pt x="821696" y="79323"/>
                </a:lnTo>
                <a:lnTo>
                  <a:pt x="821696" y="27130"/>
                </a:lnTo>
                <a:close/>
              </a:path>
              <a:path w="1428568" h="105453">
                <a:moveTo>
                  <a:pt x="906477" y="28624"/>
                </a:moveTo>
                <a:lnTo>
                  <a:pt x="896311" y="36468"/>
                </a:lnTo>
                <a:lnTo>
                  <a:pt x="900265" y="57805"/>
                </a:lnTo>
                <a:lnTo>
                  <a:pt x="900492" y="51534"/>
                </a:lnTo>
                <a:lnTo>
                  <a:pt x="902514" y="46364"/>
                </a:lnTo>
                <a:lnTo>
                  <a:pt x="906331" y="42297"/>
                </a:lnTo>
                <a:lnTo>
                  <a:pt x="910148" y="38230"/>
                </a:lnTo>
                <a:lnTo>
                  <a:pt x="919189" y="25545"/>
                </a:lnTo>
                <a:lnTo>
                  <a:pt x="906477" y="28624"/>
                </a:lnTo>
                <a:close/>
              </a:path>
              <a:path w="1428568" h="105453">
                <a:moveTo>
                  <a:pt x="953430" y="67552"/>
                </a:moveTo>
                <a:lnTo>
                  <a:pt x="953430" y="60191"/>
                </a:lnTo>
                <a:lnTo>
                  <a:pt x="953068" y="54828"/>
                </a:lnTo>
                <a:lnTo>
                  <a:pt x="952340" y="51465"/>
                </a:lnTo>
                <a:lnTo>
                  <a:pt x="951523" y="46557"/>
                </a:lnTo>
                <a:lnTo>
                  <a:pt x="949887" y="42263"/>
                </a:lnTo>
                <a:lnTo>
                  <a:pt x="947433" y="38582"/>
                </a:lnTo>
                <a:lnTo>
                  <a:pt x="944888" y="34719"/>
                </a:lnTo>
                <a:lnTo>
                  <a:pt x="941185" y="31572"/>
                </a:lnTo>
                <a:lnTo>
                  <a:pt x="936322" y="29141"/>
                </a:lnTo>
                <a:lnTo>
                  <a:pt x="931460" y="26709"/>
                </a:lnTo>
                <a:lnTo>
                  <a:pt x="926439" y="25494"/>
                </a:lnTo>
                <a:lnTo>
                  <a:pt x="919189" y="25545"/>
                </a:lnTo>
                <a:lnTo>
                  <a:pt x="910148" y="38230"/>
                </a:lnTo>
                <a:lnTo>
                  <a:pt x="914874" y="36196"/>
                </a:lnTo>
                <a:lnTo>
                  <a:pt x="928370" y="36196"/>
                </a:lnTo>
                <a:lnTo>
                  <a:pt x="933982" y="39150"/>
                </a:lnTo>
                <a:lnTo>
                  <a:pt x="937345" y="45057"/>
                </a:lnTo>
                <a:lnTo>
                  <a:pt x="939162" y="48239"/>
                </a:lnTo>
                <a:lnTo>
                  <a:pt x="940321" y="52488"/>
                </a:lnTo>
                <a:lnTo>
                  <a:pt x="940821" y="57805"/>
                </a:lnTo>
                <a:lnTo>
                  <a:pt x="900265" y="57805"/>
                </a:lnTo>
                <a:lnTo>
                  <a:pt x="896311" y="36468"/>
                </a:lnTo>
                <a:lnTo>
                  <a:pt x="893557" y="40066"/>
                </a:lnTo>
                <a:lnTo>
                  <a:pt x="888466" y="51372"/>
                </a:lnTo>
                <a:lnTo>
                  <a:pt x="886768" y="65030"/>
                </a:lnTo>
                <a:lnTo>
                  <a:pt x="886940" y="69693"/>
                </a:lnTo>
                <a:lnTo>
                  <a:pt x="889817" y="82738"/>
                </a:lnTo>
                <a:lnTo>
                  <a:pt x="896243" y="92808"/>
                </a:lnTo>
                <a:lnTo>
                  <a:pt x="902559" y="99421"/>
                </a:lnTo>
                <a:lnTo>
                  <a:pt x="910262" y="102726"/>
                </a:lnTo>
                <a:lnTo>
                  <a:pt x="923076" y="102726"/>
                </a:lnTo>
                <a:lnTo>
                  <a:pt x="926416" y="102363"/>
                </a:lnTo>
                <a:lnTo>
                  <a:pt x="929370" y="101636"/>
                </a:lnTo>
                <a:lnTo>
                  <a:pt x="934868" y="100363"/>
                </a:lnTo>
                <a:lnTo>
                  <a:pt x="939481" y="97909"/>
                </a:lnTo>
                <a:lnTo>
                  <a:pt x="943207" y="94274"/>
                </a:lnTo>
                <a:lnTo>
                  <a:pt x="945433" y="92183"/>
                </a:lnTo>
                <a:lnTo>
                  <a:pt x="947444" y="89491"/>
                </a:lnTo>
                <a:lnTo>
                  <a:pt x="949239" y="86196"/>
                </a:lnTo>
                <a:lnTo>
                  <a:pt x="951034" y="82901"/>
                </a:lnTo>
                <a:lnTo>
                  <a:pt x="952091" y="79913"/>
                </a:lnTo>
                <a:lnTo>
                  <a:pt x="952409" y="77232"/>
                </a:lnTo>
                <a:lnTo>
                  <a:pt x="940344" y="77232"/>
                </a:lnTo>
                <a:lnTo>
                  <a:pt x="939434" y="80459"/>
                </a:lnTo>
                <a:lnTo>
                  <a:pt x="937890" y="83299"/>
                </a:lnTo>
                <a:lnTo>
                  <a:pt x="935709" y="85753"/>
                </a:lnTo>
                <a:lnTo>
                  <a:pt x="931892" y="89980"/>
                </a:lnTo>
                <a:lnTo>
                  <a:pt x="926780" y="92092"/>
                </a:lnTo>
                <a:lnTo>
                  <a:pt x="913511" y="92092"/>
                </a:lnTo>
                <a:lnTo>
                  <a:pt x="908444" y="89854"/>
                </a:lnTo>
                <a:lnTo>
                  <a:pt x="905172" y="85378"/>
                </a:lnTo>
                <a:lnTo>
                  <a:pt x="901900" y="80902"/>
                </a:lnTo>
                <a:lnTo>
                  <a:pt x="900151" y="74960"/>
                </a:lnTo>
                <a:lnTo>
                  <a:pt x="899924" y="67552"/>
                </a:lnTo>
                <a:lnTo>
                  <a:pt x="953430" y="67552"/>
                </a:lnTo>
                <a:close/>
              </a:path>
              <a:path w="1428568" h="105453">
                <a:moveTo>
                  <a:pt x="969562" y="44103"/>
                </a:moveTo>
                <a:lnTo>
                  <a:pt x="969562" y="55555"/>
                </a:lnTo>
                <a:lnTo>
                  <a:pt x="1040656" y="55556"/>
                </a:lnTo>
                <a:lnTo>
                  <a:pt x="1040656" y="44103"/>
                </a:lnTo>
                <a:lnTo>
                  <a:pt x="969562" y="44103"/>
                </a:lnTo>
                <a:close/>
              </a:path>
              <a:path w="1428568" h="105453">
                <a:moveTo>
                  <a:pt x="969562" y="73347"/>
                </a:moveTo>
                <a:lnTo>
                  <a:pt x="969562" y="85003"/>
                </a:lnTo>
                <a:lnTo>
                  <a:pt x="1040656" y="85003"/>
                </a:lnTo>
                <a:lnTo>
                  <a:pt x="1040656" y="73347"/>
                </a:lnTo>
                <a:lnTo>
                  <a:pt x="969562" y="73347"/>
                </a:lnTo>
                <a:close/>
              </a:path>
              <a:path w="1428568" h="105453">
                <a:moveTo>
                  <a:pt x="1105115" y="12270"/>
                </a:moveTo>
                <a:lnTo>
                  <a:pt x="1161008" y="12270"/>
                </a:lnTo>
                <a:lnTo>
                  <a:pt x="1161008" y="0"/>
                </a:lnTo>
                <a:lnTo>
                  <a:pt x="1091551" y="0"/>
                </a:lnTo>
                <a:lnTo>
                  <a:pt x="1091551" y="100137"/>
                </a:lnTo>
                <a:lnTo>
                  <a:pt x="1105115" y="100137"/>
                </a:lnTo>
                <a:lnTo>
                  <a:pt x="1105115" y="54601"/>
                </a:lnTo>
                <a:lnTo>
                  <a:pt x="1154260" y="54601"/>
                </a:lnTo>
                <a:lnTo>
                  <a:pt x="1154260" y="42672"/>
                </a:lnTo>
                <a:lnTo>
                  <a:pt x="1105115" y="42672"/>
                </a:lnTo>
                <a:lnTo>
                  <a:pt x="1105115" y="12270"/>
                </a:lnTo>
                <a:close/>
              </a:path>
              <a:path w="1428568" h="105453">
                <a:moveTo>
                  <a:pt x="1188401" y="4140"/>
                </a:moveTo>
                <a:lnTo>
                  <a:pt x="1178912" y="12679"/>
                </a:lnTo>
                <a:lnTo>
                  <a:pt x="1172378" y="23063"/>
                </a:lnTo>
                <a:lnTo>
                  <a:pt x="1168485" y="35155"/>
                </a:lnTo>
                <a:lnTo>
                  <a:pt x="1167188" y="49012"/>
                </a:lnTo>
                <a:lnTo>
                  <a:pt x="1167637" y="58474"/>
                </a:lnTo>
                <a:lnTo>
                  <a:pt x="1170299" y="72032"/>
                </a:lnTo>
                <a:lnTo>
                  <a:pt x="1175352" y="83261"/>
                </a:lnTo>
                <a:lnTo>
                  <a:pt x="1182797" y="92161"/>
                </a:lnTo>
                <a:lnTo>
                  <a:pt x="1187370" y="95705"/>
                </a:lnTo>
                <a:lnTo>
                  <a:pt x="1198810" y="100971"/>
                </a:lnTo>
                <a:lnTo>
                  <a:pt x="1212107" y="102727"/>
                </a:lnTo>
                <a:lnTo>
                  <a:pt x="1222328" y="101808"/>
                </a:lnTo>
                <a:lnTo>
                  <a:pt x="1234421" y="97556"/>
                </a:lnTo>
                <a:lnTo>
                  <a:pt x="1244280" y="89843"/>
                </a:lnTo>
                <a:lnTo>
                  <a:pt x="1246621" y="87112"/>
                </a:lnTo>
                <a:lnTo>
                  <a:pt x="1252882" y="76200"/>
                </a:lnTo>
                <a:lnTo>
                  <a:pt x="1256004" y="63327"/>
                </a:lnTo>
                <a:lnTo>
                  <a:pt x="1242780" y="63327"/>
                </a:lnTo>
                <a:lnTo>
                  <a:pt x="1241417" y="69916"/>
                </a:lnTo>
                <a:lnTo>
                  <a:pt x="1239349" y="75233"/>
                </a:lnTo>
                <a:lnTo>
                  <a:pt x="1236577" y="79277"/>
                </a:lnTo>
                <a:lnTo>
                  <a:pt x="1236469" y="79435"/>
                </a:lnTo>
                <a:lnTo>
                  <a:pt x="1226871" y="87957"/>
                </a:lnTo>
                <a:lnTo>
                  <a:pt x="1213743" y="90798"/>
                </a:lnTo>
                <a:lnTo>
                  <a:pt x="1212023" y="90766"/>
                </a:lnTo>
                <a:lnTo>
                  <a:pt x="1198822" y="87762"/>
                </a:lnTo>
                <a:lnTo>
                  <a:pt x="1189239" y="79857"/>
                </a:lnTo>
                <a:lnTo>
                  <a:pt x="1187038" y="76559"/>
                </a:lnTo>
                <a:lnTo>
                  <a:pt x="1182528" y="65160"/>
                </a:lnTo>
                <a:lnTo>
                  <a:pt x="1181025" y="51329"/>
                </a:lnTo>
                <a:lnTo>
                  <a:pt x="1181522" y="41902"/>
                </a:lnTo>
                <a:lnTo>
                  <a:pt x="1184487" y="29055"/>
                </a:lnTo>
                <a:lnTo>
                  <a:pt x="1190125" y="19461"/>
                </a:lnTo>
                <a:lnTo>
                  <a:pt x="1200948" y="11536"/>
                </a:lnTo>
                <a:lnTo>
                  <a:pt x="1214016" y="9066"/>
                </a:lnTo>
                <a:lnTo>
                  <a:pt x="1222104" y="9066"/>
                </a:lnTo>
                <a:lnTo>
                  <a:pt x="1228387" y="10952"/>
                </a:lnTo>
                <a:lnTo>
                  <a:pt x="1232862" y="14724"/>
                </a:lnTo>
                <a:lnTo>
                  <a:pt x="1237338" y="18496"/>
                </a:lnTo>
                <a:lnTo>
                  <a:pt x="1240326" y="23609"/>
                </a:lnTo>
                <a:lnTo>
                  <a:pt x="1241826" y="30061"/>
                </a:lnTo>
                <a:lnTo>
                  <a:pt x="1255049" y="30061"/>
                </a:lnTo>
                <a:lnTo>
                  <a:pt x="1251515" y="17917"/>
                </a:lnTo>
                <a:lnTo>
                  <a:pt x="1243394" y="7294"/>
                </a:lnTo>
                <a:lnTo>
                  <a:pt x="1239216" y="3928"/>
                </a:lnTo>
                <a:lnTo>
                  <a:pt x="1227962" y="-1062"/>
                </a:lnTo>
                <a:lnTo>
                  <a:pt x="1213879" y="-2726"/>
                </a:lnTo>
                <a:lnTo>
                  <a:pt x="1213750" y="-2726"/>
                </a:lnTo>
                <a:lnTo>
                  <a:pt x="1200014" y="-994"/>
                </a:lnTo>
                <a:lnTo>
                  <a:pt x="1188401" y="4140"/>
                </a:lnTo>
                <a:close/>
              </a:path>
              <a:path w="1428568" h="105453">
                <a:moveTo>
                  <a:pt x="1291244" y="12270"/>
                </a:moveTo>
                <a:lnTo>
                  <a:pt x="1347137" y="12270"/>
                </a:lnTo>
                <a:lnTo>
                  <a:pt x="1347137" y="0"/>
                </a:lnTo>
                <a:lnTo>
                  <a:pt x="1277679" y="0"/>
                </a:lnTo>
                <a:lnTo>
                  <a:pt x="1277679" y="100137"/>
                </a:lnTo>
                <a:lnTo>
                  <a:pt x="1291244" y="100137"/>
                </a:lnTo>
                <a:lnTo>
                  <a:pt x="1291244" y="54601"/>
                </a:lnTo>
                <a:lnTo>
                  <a:pt x="1340388" y="54601"/>
                </a:lnTo>
                <a:lnTo>
                  <a:pt x="1340388" y="42672"/>
                </a:lnTo>
                <a:lnTo>
                  <a:pt x="1291244" y="42672"/>
                </a:lnTo>
                <a:lnTo>
                  <a:pt x="1291244" y="12270"/>
                </a:lnTo>
                <a:close/>
              </a:path>
              <a:path w="1428568" h="105453">
                <a:moveTo>
                  <a:pt x="1372675" y="12270"/>
                </a:moveTo>
                <a:lnTo>
                  <a:pt x="1428568" y="12270"/>
                </a:lnTo>
                <a:lnTo>
                  <a:pt x="1428568" y="0"/>
                </a:lnTo>
                <a:lnTo>
                  <a:pt x="1359110" y="0"/>
                </a:lnTo>
                <a:lnTo>
                  <a:pt x="1359110" y="100137"/>
                </a:lnTo>
                <a:lnTo>
                  <a:pt x="1372675" y="100137"/>
                </a:lnTo>
                <a:lnTo>
                  <a:pt x="1372675" y="54601"/>
                </a:lnTo>
                <a:lnTo>
                  <a:pt x="1421819" y="54601"/>
                </a:lnTo>
                <a:lnTo>
                  <a:pt x="1421819" y="42672"/>
                </a:lnTo>
                <a:lnTo>
                  <a:pt x="1372675" y="42672"/>
                </a:lnTo>
                <a:lnTo>
                  <a:pt x="1372675" y="12270"/>
                </a:lnTo>
                <a:close/>
              </a:path>
              <a:path w="1428568" h="105453">
                <a:moveTo>
                  <a:pt x="228275" y="27130"/>
                </a:moveTo>
                <a:lnTo>
                  <a:pt x="216142" y="27130"/>
                </a:lnTo>
                <a:lnTo>
                  <a:pt x="216142" y="100136"/>
                </a:lnTo>
                <a:lnTo>
                  <a:pt x="228411" y="100136"/>
                </a:lnTo>
                <a:lnTo>
                  <a:pt x="228411" y="52010"/>
                </a:lnTo>
                <a:lnTo>
                  <a:pt x="230308" y="45512"/>
                </a:lnTo>
                <a:lnTo>
                  <a:pt x="234103" y="41922"/>
                </a:lnTo>
                <a:lnTo>
                  <a:pt x="237897" y="38332"/>
                </a:lnTo>
                <a:lnTo>
                  <a:pt x="242112" y="36537"/>
                </a:lnTo>
                <a:lnTo>
                  <a:pt x="251837" y="36537"/>
                </a:lnTo>
                <a:lnTo>
                  <a:pt x="255313" y="38241"/>
                </a:lnTo>
                <a:lnTo>
                  <a:pt x="257176" y="41649"/>
                </a:lnTo>
                <a:lnTo>
                  <a:pt x="258357" y="43921"/>
                </a:lnTo>
                <a:lnTo>
                  <a:pt x="258948" y="47534"/>
                </a:lnTo>
                <a:lnTo>
                  <a:pt x="258948" y="100136"/>
                </a:lnTo>
                <a:lnTo>
                  <a:pt x="271422" y="100136"/>
                </a:lnTo>
                <a:lnTo>
                  <a:pt x="271422" y="50125"/>
                </a:lnTo>
                <a:lnTo>
                  <a:pt x="273160" y="44739"/>
                </a:lnTo>
                <a:lnTo>
                  <a:pt x="276636" y="41513"/>
                </a:lnTo>
                <a:lnTo>
                  <a:pt x="280112" y="38286"/>
                </a:lnTo>
                <a:lnTo>
                  <a:pt x="284259" y="36673"/>
                </a:lnTo>
                <a:lnTo>
                  <a:pt x="292575" y="36673"/>
                </a:lnTo>
                <a:lnTo>
                  <a:pt x="295540" y="37582"/>
                </a:lnTo>
                <a:lnTo>
                  <a:pt x="297971" y="39400"/>
                </a:lnTo>
                <a:lnTo>
                  <a:pt x="300402" y="41218"/>
                </a:lnTo>
                <a:lnTo>
                  <a:pt x="301617" y="44558"/>
                </a:lnTo>
                <a:lnTo>
                  <a:pt x="301617" y="100136"/>
                </a:lnTo>
                <a:lnTo>
                  <a:pt x="314364" y="100136"/>
                </a:lnTo>
                <a:lnTo>
                  <a:pt x="314364" y="45080"/>
                </a:lnTo>
                <a:lnTo>
                  <a:pt x="313409" y="39945"/>
                </a:lnTo>
                <a:lnTo>
                  <a:pt x="311501" y="36128"/>
                </a:lnTo>
                <a:lnTo>
                  <a:pt x="307956" y="29039"/>
                </a:lnTo>
                <a:lnTo>
                  <a:pt x="301277" y="25494"/>
                </a:lnTo>
                <a:lnTo>
                  <a:pt x="286872" y="25494"/>
                </a:lnTo>
                <a:lnTo>
                  <a:pt x="282736" y="26437"/>
                </a:lnTo>
                <a:lnTo>
                  <a:pt x="279056" y="28323"/>
                </a:lnTo>
                <a:lnTo>
                  <a:pt x="275375" y="30209"/>
                </a:lnTo>
                <a:lnTo>
                  <a:pt x="272171" y="33106"/>
                </a:lnTo>
                <a:lnTo>
                  <a:pt x="269445" y="37014"/>
                </a:lnTo>
                <a:lnTo>
                  <a:pt x="267809" y="33833"/>
                </a:lnTo>
                <a:lnTo>
                  <a:pt x="265991" y="31425"/>
                </a:lnTo>
                <a:lnTo>
                  <a:pt x="263992" y="29788"/>
                </a:lnTo>
                <a:lnTo>
                  <a:pt x="260448" y="26926"/>
                </a:lnTo>
                <a:lnTo>
                  <a:pt x="255767" y="25494"/>
                </a:lnTo>
                <a:lnTo>
                  <a:pt x="244816" y="25494"/>
                </a:lnTo>
                <a:lnTo>
                  <a:pt x="240226" y="26880"/>
                </a:lnTo>
                <a:lnTo>
                  <a:pt x="236181" y="29652"/>
                </a:lnTo>
                <a:lnTo>
                  <a:pt x="233819" y="31288"/>
                </a:lnTo>
                <a:lnTo>
                  <a:pt x="231183" y="33901"/>
                </a:lnTo>
                <a:lnTo>
                  <a:pt x="228275" y="37491"/>
                </a:lnTo>
                <a:lnTo>
                  <a:pt x="228275" y="27130"/>
                </a:lnTo>
                <a:close/>
              </a:path>
              <a:path w="1428568" h="105453">
                <a:moveTo>
                  <a:pt x="33740" y="100136"/>
                </a:moveTo>
                <a:lnTo>
                  <a:pt x="47509" y="100136"/>
                </a:lnTo>
                <a:lnTo>
                  <a:pt x="47509" y="11929"/>
                </a:lnTo>
                <a:lnTo>
                  <a:pt x="81249" y="11929"/>
                </a:lnTo>
                <a:lnTo>
                  <a:pt x="81249" y="0"/>
                </a:lnTo>
                <a:lnTo>
                  <a:pt x="0" y="0"/>
                </a:lnTo>
                <a:lnTo>
                  <a:pt x="0" y="11929"/>
                </a:lnTo>
                <a:lnTo>
                  <a:pt x="33740" y="11929"/>
                </a:lnTo>
                <a:lnTo>
                  <a:pt x="33740" y="100136"/>
                </a:lnTo>
                <a:close/>
              </a:path>
              <a:path w="1428568" h="105453">
                <a:moveTo>
                  <a:pt x="103798" y="28624"/>
                </a:moveTo>
                <a:lnTo>
                  <a:pt x="93632" y="36468"/>
                </a:lnTo>
                <a:lnTo>
                  <a:pt x="97585" y="57805"/>
                </a:lnTo>
                <a:lnTo>
                  <a:pt x="97812" y="51534"/>
                </a:lnTo>
                <a:lnTo>
                  <a:pt x="99835" y="46364"/>
                </a:lnTo>
                <a:lnTo>
                  <a:pt x="103652" y="42297"/>
                </a:lnTo>
                <a:lnTo>
                  <a:pt x="107469" y="38230"/>
                </a:lnTo>
                <a:lnTo>
                  <a:pt x="116510" y="25545"/>
                </a:lnTo>
                <a:lnTo>
                  <a:pt x="103798" y="28624"/>
                </a:lnTo>
                <a:close/>
              </a:path>
              <a:path w="1428568" h="105453">
                <a:moveTo>
                  <a:pt x="150751" y="67552"/>
                </a:moveTo>
                <a:lnTo>
                  <a:pt x="150751" y="60191"/>
                </a:lnTo>
                <a:lnTo>
                  <a:pt x="150388" y="54828"/>
                </a:lnTo>
                <a:lnTo>
                  <a:pt x="149661" y="51465"/>
                </a:lnTo>
                <a:lnTo>
                  <a:pt x="148843" y="46557"/>
                </a:lnTo>
                <a:lnTo>
                  <a:pt x="147207" y="42263"/>
                </a:lnTo>
                <a:lnTo>
                  <a:pt x="144754" y="38582"/>
                </a:lnTo>
                <a:lnTo>
                  <a:pt x="142208" y="34719"/>
                </a:lnTo>
                <a:lnTo>
                  <a:pt x="138505" y="31572"/>
                </a:lnTo>
                <a:lnTo>
                  <a:pt x="133643" y="29141"/>
                </a:lnTo>
                <a:lnTo>
                  <a:pt x="128781" y="26709"/>
                </a:lnTo>
                <a:lnTo>
                  <a:pt x="123760" y="25494"/>
                </a:lnTo>
                <a:lnTo>
                  <a:pt x="116510" y="25545"/>
                </a:lnTo>
                <a:lnTo>
                  <a:pt x="107469" y="38230"/>
                </a:lnTo>
                <a:lnTo>
                  <a:pt x="112194" y="36196"/>
                </a:lnTo>
                <a:lnTo>
                  <a:pt x="125690" y="36196"/>
                </a:lnTo>
                <a:lnTo>
                  <a:pt x="131303" y="39150"/>
                </a:lnTo>
                <a:lnTo>
                  <a:pt x="134665" y="45057"/>
                </a:lnTo>
                <a:lnTo>
                  <a:pt x="136483" y="48239"/>
                </a:lnTo>
                <a:lnTo>
                  <a:pt x="137642" y="52488"/>
                </a:lnTo>
                <a:lnTo>
                  <a:pt x="138142" y="57805"/>
                </a:lnTo>
                <a:lnTo>
                  <a:pt x="97585" y="57805"/>
                </a:lnTo>
                <a:lnTo>
                  <a:pt x="93632" y="36468"/>
                </a:lnTo>
                <a:lnTo>
                  <a:pt x="90878" y="40066"/>
                </a:lnTo>
                <a:lnTo>
                  <a:pt x="85786" y="51372"/>
                </a:lnTo>
                <a:lnTo>
                  <a:pt x="84089" y="65030"/>
                </a:lnTo>
                <a:lnTo>
                  <a:pt x="84261" y="69693"/>
                </a:lnTo>
                <a:lnTo>
                  <a:pt x="87138" y="82737"/>
                </a:lnTo>
                <a:lnTo>
                  <a:pt x="93563" y="92808"/>
                </a:lnTo>
                <a:lnTo>
                  <a:pt x="99880" y="99420"/>
                </a:lnTo>
                <a:lnTo>
                  <a:pt x="107582" y="102726"/>
                </a:lnTo>
                <a:lnTo>
                  <a:pt x="120397" y="102726"/>
                </a:lnTo>
                <a:lnTo>
                  <a:pt x="123737" y="102363"/>
                </a:lnTo>
                <a:lnTo>
                  <a:pt x="126690" y="101636"/>
                </a:lnTo>
                <a:lnTo>
                  <a:pt x="132189" y="100363"/>
                </a:lnTo>
                <a:lnTo>
                  <a:pt x="136801" y="97909"/>
                </a:lnTo>
                <a:lnTo>
                  <a:pt x="140527" y="94274"/>
                </a:lnTo>
                <a:lnTo>
                  <a:pt x="142754" y="92183"/>
                </a:lnTo>
                <a:lnTo>
                  <a:pt x="144765" y="89491"/>
                </a:lnTo>
                <a:lnTo>
                  <a:pt x="146560" y="86196"/>
                </a:lnTo>
                <a:lnTo>
                  <a:pt x="148354" y="82901"/>
                </a:lnTo>
                <a:lnTo>
                  <a:pt x="149411" y="79913"/>
                </a:lnTo>
                <a:lnTo>
                  <a:pt x="149729" y="77232"/>
                </a:lnTo>
                <a:lnTo>
                  <a:pt x="137665" y="77232"/>
                </a:lnTo>
                <a:lnTo>
                  <a:pt x="136755" y="80459"/>
                </a:lnTo>
                <a:lnTo>
                  <a:pt x="135210" y="83299"/>
                </a:lnTo>
                <a:lnTo>
                  <a:pt x="133030" y="85753"/>
                </a:lnTo>
                <a:lnTo>
                  <a:pt x="129212" y="89979"/>
                </a:lnTo>
                <a:lnTo>
                  <a:pt x="124100" y="92092"/>
                </a:lnTo>
                <a:lnTo>
                  <a:pt x="110831" y="92092"/>
                </a:lnTo>
                <a:lnTo>
                  <a:pt x="105765" y="89854"/>
                </a:lnTo>
                <a:lnTo>
                  <a:pt x="102493" y="85378"/>
                </a:lnTo>
                <a:lnTo>
                  <a:pt x="99221" y="80902"/>
                </a:lnTo>
                <a:lnTo>
                  <a:pt x="97472" y="74960"/>
                </a:lnTo>
                <a:lnTo>
                  <a:pt x="97244" y="67552"/>
                </a:lnTo>
                <a:lnTo>
                  <a:pt x="150751" y="67552"/>
                </a:lnTo>
                <a:close/>
              </a:path>
              <a:path w="1428568" h="105453">
                <a:moveTo>
                  <a:pt x="169950" y="27130"/>
                </a:moveTo>
                <a:lnTo>
                  <a:pt x="169950" y="100136"/>
                </a:lnTo>
                <a:lnTo>
                  <a:pt x="182220" y="100136"/>
                </a:lnTo>
                <a:lnTo>
                  <a:pt x="182220" y="52965"/>
                </a:lnTo>
                <a:lnTo>
                  <a:pt x="183879" y="48386"/>
                </a:lnTo>
                <a:lnTo>
                  <a:pt x="187196" y="44410"/>
                </a:lnTo>
                <a:lnTo>
                  <a:pt x="190513" y="40434"/>
                </a:lnTo>
                <a:lnTo>
                  <a:pt x="195262" y="38446"/>
                </a:lnTo>
                <a:lnTo>
                  <a:pt x="202839" y="38468"/>
                </a:lnTo>
                <a:lnTo>
                  <a:pt x="205463" y="38786"/>
                </a:lnTo>
                <a:lnTo>
                  <a:pt x="205463" y="25835"/>
                </a:lnTo>
                <a:lnTo>
                  <a:pt x="204146" y="25698"/>
                </a:lnTo>
                <a:lnTo>
                  <a:pt x="201510" y="25494"/>
                </a:lnTo>
                <a:lnTo>
                  <a:pt x="196648" y="25494"/>
                </a:lnTo>
                <a:lnTo>
                  <a:pt x="192354" y="27255"/>
                </a:lnTo>
                <a:lnTo>
                  <a:pt x="188627" y="30777"/>
                </a:lnTo>
                <a:lnTo>
                  <a:pt x="184901" y="34299"/>
                </a:lnTo>
                <a:lnTo>
                  <a:pt x="182561" y="37287"/>
                </a:lnTo>
                <a:lnTo>
                  <a:pt x="181606" y="39740"/>
                </a:lnTo>
                <a:lnTo>
                  <a:pt x="181606" y="27130"/>
                </a:lnTo>
                <a:lnTo>
                  <a:pt x="169950" y="27130"/>
                </a:lnTo>
                <a:close/>
              </a:path>
              <a:path w="1428568" h="105453">
                <a:moveTo>
                  <a:pt x="332473" y="27471"/>
                </a:moveTo>
                <a:lnTo>
                  <a:pt x="332473" y="100136"/>
                </a:lnTo>
                <a:lnTo>
                  <a:pt x="344946" y="100136"/>
                </a:lnTo>
                <a:lnTo>
                  <a:pt x="344946" y="27471"/>
                </a:lnTo>
                <a:lnTo>
                  <a:pt x="332473" y="27471"/>
                </a:lnTo>
                <a:close/>
              </a:path>
              <a:path w="1428568" h="105453">
                <a:moveTo>
                  <a:pt x="332473" y="0"/>
                </a:moveTo>
                <a:lnTo>
                  <a:pt x="332473" y="13905"/>
                </a:lnTo>
                <a:lnTo>
                  <a:pt x="344946" y="13905"/>
                </a:lnTo>
                <a:lnTo>
                  <a:pt x="344946" y="0"/>
                </a:lnTo>
                <a:lnTo>
                  <a:pt x="332473" y="0"/>
                </a:lnTo>
                <a:close/>
              </a:path>
              <a:path w="1428568" h="105453">
                <a:moveTo>
                  <a:pt x="379640" y="100136"/>
                </a:moveTo>
                <a:lnTo>
                  <a:pt x="379640" y="57123"/>
                </a:lnTo>
                <a:lnTo>
                  <a:pt x="379947" y="53453"/>
                </a:lnTo>
                <a:lnTo>
                  <a:pt x="380561" y="50886"/>
                </a:lnTo>
                <a:lnTo>
                  <a:pt x="381174" y="48318"/>
                </a:lnTo>
                <a:lnTo>
                  <a:pt x="382504" y="45830"/>
                </a:lnTo>
                <a:lnTo>
                  <a:pt x="384549" y="43421"/>
                </a:lnTo>
                <a:lnTo>
                  <a:pt x="387093" y="40423"/>
                </a:lnTo>
                <a:lnTo>
                  <a:pt x="390047" y="38423"/>
                </a:lnTo>
                <a:lnTo>
                  <a:pt x="393410" y="37423"/>
                </a:lnTo>
                <a:lnTo>
                  <a:pt x="395273" y="36832"/>
                </a:lnTo>
                <a:lnTo>
                  <a:pt x="397658" y="36537"/>
                </a:lnTo>
                <a:lnTo>
                  <a:pt x="406292" y="36537"/>
                </a:lnTo>
                <a:lnTo>
                  <a:pt x="410245" y="38809"/>
                </a:lnTo>
                <a:lnTo>
                  <a:pt x="412427" y="43353"/>
                </a:lnTo>
                <a:lnTo>
                  <a:pt x="413745" y="46080"/>
                </a:lnTo>
                <a:lnTo>
                  <a:pt x="414404" y="49670"/>
                </a:lnTo>
                <a:lnTo>
                  <a:pt x="414404" y="100136"/>
                </a:lnTo>
                <a:lnTo>
                  <a:pt x="426877" y="100136"/>
                </a:lnTo>
                <a:lnTo>
                  <a:pt x="426877" y="45944"/>
                </a:lnTo>
                <a:lnTo>
                  <a:pt x="425878" y="40286"/>
                </a:lnTo>
                <a:lnTo>
                  <a:pt x="423878" y="36332"/>
                </a:lnTo>
                <a:lnTo>
                  <a:pt x="420243" y="29107"/>
                </a:lnTo>
                <a:lnTo>
                  <a:pt x="413245" y="25494"/>
                </a:lnTo>
                <a:lnTo>
                  <a:pt x="398158" y="25494"/>
                </a:lnTo>
                <a:lnTo>
                  <a:pt x="393864" y="26425"/>
                </a:lnTo>
                <a:lnTo>
                  <a:pt x="390001" y="28289"/>
                </a:lnTo>
                <a:lnTo>
                  <a:pt x="386139" y="30152"/>
                </a:lnTo>
                <a:lnTo>
                  <a:pt x="382481" y="33219"/>
                </a:lnTo>
                <a:lnTo>
                  <a:pt x="379027" y="37491"/>
                </a:lnTo>
                <a:lnTo>
                  <a:pt x="379027" y="27130"/>
                </a:lnTo>
                <a:lnTo>
                  <a:pt x="367372" y="27130"/>
                </a:lnTo>
                <a:lnTo>
                  <a:pt x="367372" y="100136"/>
                </a:lnTo>
                <a:lnTo>
                  <a:pt x="379640" y="100136"/>
                </a:lnTo>
                <a:close/>
              </a:path>
              <a:path w="1428568" h="105453">
                <a:moveTo>
                  <a:pt x="447508" y="68962"/>
                </a:moveTo>
                <a:lnTo>
                  <a:pt x="445395" y="74210"/>
                </a:lnTo>
                <a:lnTo>
                  <a:pt x="445395" y="87162"/>
                </a:lnTo>
                <a:lnTo>
                  <a:pt x="447542" y="92309"/>
                </a:lnTo>
                <a:lnTo>
                  <a:pt x="451835" y="96421"/>
                </a:lnTo>
                <a:lnTo>
                  <a:pt x="456130" y="100534"/>
                </a:lnTo>
                <a:lnTo>
                  <a:pt x="461663" y="102590"/>
                </a:lnTo>
                <a:lnTo>
                  <a:pt x="459504" y="87048"/>
                </a:lnTo>
                <a:lnTo>
                  <a:pt x="458209" y="84253"/>
                </a:lnTo>
                <a:lnTo>
                  <a:pt x="458209" y="76028"/>
                </a:lnTo>
                <a:lnTo>
                  <a:pt x="460095" y="72620"/>
                </a:lnTo>
                <a:lnTo>
                  <a:pt x="463867" y="70484"/>
                </a:lnTo>
                <a:lnTo>
                  <a:pt x="466093" y="69211"/>
                </a:lnTo>
                <a:lnTo>
                  <a:pt x="469433" y="68280"/>
                </a:lnTo>
                <a:lnTo>
                  <a:pt x="473887" y="67689"/>
                </a:lnTo>
                <a:lnTo>
                  <a:pt x="481316" y="66735"/>
                </a:lnTo>
                <a:lnTo>
                  <a:pt x="485906" y="66007"/>
                </a:lnTo>
                <a:lnTo>
                  <a:pt x="488269" y="65371"/>
                </a:lnTo>
                <a:lnTo>
                  <a:pt x="490631" y="64735"/>
                </a:lnTo>
                <a:lnTo>
                  <a:pt x="494063" y="62985"/>
                </a:lnTo>
                <a:lnTo>
                  <a:pt x="494063" y="80413"/>
                </a:lnTo>
                <a:lnTo>
                  <a:pt x="490654" y="85844"/>
                </a:lnTo>
                <a:lnTo>
                  <a:pt x="483906" y="98978"/>
                </a:lnTo>
                <a:lnTo>
                  <a:pt x="488587" y="96569"/>
                </a:lnTo>
                <a:lnTo>
                  <a:pt x="492177" y="93728"/>
                </a:lnTo>
                <a:lnTo>
                  <a:pt x="494676" y="90456"/>
                </a:lnTo>
                <a:lnTo>
                  <a:pt x="495085" y="93365"/>
                </a:lnTo>
                <a:lnTo>
                  <a:pt x="496789" y="97205"/>
                </a:lnTo>
                <a:lnTo>
                  <a:pt x="498698" y="100204"/>
                </a:lnTo>
                <a:lnTo>
                  <a:pt x="501765" y="101704"/>
                </a:lnTo>
                <a:lnTo>
                  <a:pt x="507718" y="101704"/>
                </a:lnTo>
                <a:lnTo>
                  <a:pt x="511080" y="101363"/>
                </a:lnTo>
                <a:lnTo>
                  <a:pt x="514443" y="100477"/>
                </a:lnTo>
                <a:lnTo>
                  <a:pt x="514443" y="91411"/>
                </a:lnTo>
                <a:lnTo>
                  <a:pt x="512944" y="91650"/>
                </a:lnTo>
                <a:lnTo>
                  <a:pt x="510422" y="91820"/>
                </a:lnTo>
                <a:lnTo>
                  <a:pt x="507116" y="90661"/>
                </a:lnTo>
                <a:lnTo>
                  <a:pt x="506332" y="87593"/>
                </a:lnTo>
                <a:lnTo>
                  <a:pt x="506332" y="38627"/>
                </a:lnTo>
                <a:lnTo>
                  <a:pt x="503673" y="33538"/>
                </a:lnTo>
                <a:lnTo>
                  <a:pt x="498357" y="30265"/>
                </a:lnTo>
                <a:lnTo>
                  <a:pt x="492995" y="26993"/>
                </a:lnTo>
                <a:lnTo>
                  <a:pt x="486020" y="25358"/>
                </a:lnTo>
                <a:lnTo>
                  <a:pt x="470024" y="25358"/>
                </a:lnTo>
                <a:lnTo>
                  <a:pt x="463515" y="27119"/>
                </a:lnTo>
                <a:lnTo>
                  <a:pt x="457902" y="30640"/>
                </a:lnTo>
                <a:lnTo>
                  <a:pt x="452290" y="34162"/>
                </a:lnTo>
                <a:lnTo>
                  <a:pt x="449371" y="40423"/>
                </a:lnTo>
                <a:lnTo>
                  <a:pt x="449144" y="49420"/>
                </a:lnTo>
                <a:lnTo>
                  <a:pt x="460595" y="49420"/>
                </a:lnTo>
                <a:lnTo>
                  <a:pt x="461049" y="45648"/>
                </a:lnTo>
                <a:lnTo>
                  <a:pt x="462026" y="42808"/>
                </a:lnTo>
                <a:lnTo>
                  <a:pt x="463525" y="40899"/>
                </a:lnTo>
                <a:lnTo>
                  <a:pt x="466207" y="37446"/>
                </a:lnTo>
                <a:lnTo>
                  <a:pt x="470751" y="35719"/>
                </a:lnTo>
                <a:lnTo>
                  <a:pt x="482702" y="35719"/>
                </a:lnTo>
                <a:lnTo>
                  <a:pt x="486962" y="36662"/>
                </a:lnTo>
                <a:lnTo>
                  <a:pt x="489939" y="38548"/>
                </a:lnTo>
                <a:lnTo>
                  <a:pt x="492915" y="40434"/>
                </a:lnTo>
                <a:lnTo>
                  <a:pt x="494403" y="43467"/>
                </a:lnTo>
                <a:lnTo>
                  <a:pt x="494403" y="49693"/>
                </a:lnTo>
                <a:lnTo>
                  <a:pt x="493586" y="52351"/>
                </a:lnTo>
                <a:lnTo>
                  <a:pt x="490745" y="55532"/>
                </a:lnTo>
                <a:lnTo>
                  <a:pt x="487928" y="55896"/>
                </a:lnTo>
                <a:lnTo>
                  <a:pt x="468365" y="58350"/>
                </a:lnTo>
                <a:lnTo>
                  <a:pt x="461504" y="59213"/>
                </a:lnTo>
                <a:lnTo>
                  <a:pt x="455960" y="61508"/>
                </a:lnTo>
                <a:lnTo>
                  <a:pt x="451734" y="65235"/>
                </a:lnTo>
                <a:lnTo>
                  <a:pt x="447508" y="68962"/>
                </a:lnTo>
                <a:close/>
              </a:path>
              <a:path w="1428568" h="105453">
                <a:moveTo>
                  <a:pt x="490654" y="85844"/>
                </a:moveTo>
                <a:lnTo>
                  <a:pt x="483838" y="89161"/>
                </a:lnTo>
                <a:lnTo>
                  <a:pt x="479794" y="91161"/>
                </a:lnTo>
                <a:lnTo>
                  <a:pt x="475613" y="92161"/>
                </a:lnTo>
                <a:lnTo>
                  <a:pt x="467751" y="92161"/>
                </a:lnTo>
                <a:lnTo>
                  <a:pt x="464685" y="91138"/>
                </a:lnTo>
                <a:lnTo>
                  <a:pt x="462095" y="89093"/>
                </a:lnTo>
                <a:lnTo>
                  <a:pt x="459504" y="87048"/>
                </a:lnTo>
                <a:lnTo>
                  <a:pt x="461663" y="102590"/>
                </a:lnTo>
                <a:lnTo>
                  <a:pt x="474068" y="102590"/>
                </a:lnTo>
                <a:lnTo>
                  <a:pt x="479226" y="101386"/>
                </a:lnTo>
                <a:lnTo>
                  <a:pt x="483906" y="98978"/>
                </a:lnTo>
                <a:lnTo>
                  <a:pt x="490654" y="85844"/>
                </a:lnTo>
                <a:close/>
              </a:path>
              <a:path w="1428568" h="105453">
                <a:moveTo>
                  <a:pt x="530575" y="0"/>
                </a:moveTo>
                <a:lnTo>
                  <a:pt x="530575" y="100136"/>
                </a:lnTo>
                <a:lnTo>
                  <a:pt x="542844" y="100136"/>
                </a:lnTo>
                <a:lnTo>
                  <a:pt x="542844" y="0"/>
                </a:lnTo>
                <a:lnTo>
                  <a:pt x="530575" y="0"/>
                </a:lnTo>
                <a:close/>
              </a:path>
              <a:path w="1428568" h="105453">
                <a:moveTo>
                  <a:pt x="681963" y="0"/>
                </a:moveTo>
                <a:lnTo>
                  <a:pt x="666763" y="0"/>
                </a:lnTo>
                <a:lnTo>
                  <a:pt x="638340" y="85276"/>
                </a:lnTo>
                <a:lnTo>
                  <a:pt x="609575" y="0"/>
                </a:lnTo>
                <a:lnTo>
                  <a:pt x="594579" y="0"/>
                </a:lnTo>
                <a:lnTo>
                  <a:pt x="631046" y="100136"/>
                </a:lnTo>
                <a:lnTo>
                  <a:pt x="645428" y="100136"/>
                </a:lnTo>
                <a:lnTo>
                  <a:pt x="681963" y="0"/>
                </a:lnTo>
                <a:close/>
              </a:path>
              <a:path w="1428568" h="105453">
                <a:moveTo>
                  <a:pt x="691801" y="68962"/>
                </a:moveTo>
                <a:lnTo>
                  <a:pt x="689688" y="74210"/>
                </a:lnTo>
                <a:lnTo>
                  <a:pt x="689688" y="87162"/>
                </a:lnTo>
                <a:lnTo>
                  <a:pt x="691836" y="92309"/>
                </a:lnTo>
                <a:lnTo>
                  <a:pt x="696129" y="96421"/>
                </a:lnTo>
                <a:lnTo>
                  <a:pt x="700424" y="100534"/>
                </a:lnTo>
                <a:lnTo>
                  <a:pt x="705957" y="102590"/>
                </a:lnTo>
                <a:lnTo>
                  <a:pt x="703798" y="87048"/>
                </a:lnTo>
                <a:lnTo>
                  <a:pt x="702503" y="84253"/>
                </a:lnTo>
                <a:lnTo>
                  <a:pt x="702503" y="76028"/>
                </a:lnTo>
                <a:lnTo>
                  <a:pt x="704389" y="72620"/>
                </a:lnTo>
                <a:lnTo>
                  <a:pt x="708160" y="70484"/>
                </a:lnTo>
                <a:lnTo>
                  <a:pt x="710387" y="69211"/>
                </a:lnTo>
                <a:lnTo>
                  <a:pt x="713727" y="68280"/>
                </a:lnTo>
                <a:lnTo>
                  <a:pt x="718180" y="67689"/>
                </a:lnTo>
                <a:lnTo>
                  <a:pt x="725610" y="66735"/>
                </a:lnTo>
                <a:lnTo>
                  <a:pt x="730200" y="66007"/>
                </a:lnTo>
                <a:lnTo>
                  <a:pt x="732563" y="65371"/>
                </a:lnTo>
                <a:lnTo>
                  <a:pt x="734925" y="64735"/>
                </a:lnTo>
                <a:lnTo>
                  <a:pt x="738356" y="62985"/>
                </a:lnTo>
                <a:lnTo>
                  <a:pt x="738356" y="80413"/>
                </a:lnTo>
                <a:lnTo>
                  <a:pt x="734948" y="85844"/>
                </a:lnTo>
                <a:lnTo>
                  <a:pt x="728200" y="98978"/>
                </a:lnTo>
                <a:lnTo>
                  <a:pt x="732881" y="96569"/>
                </a:lnTo>
                <a:lnTo>
                  <a:pt x="736470" y="93728"/>
                </a:lnTo>
                <a:lnTo>
                  <a:pt x="738970" y="90456"/>
                </a:lnTo>
                <a:lnTo>
                  <a:pt x="739379" y="93365"/>
                </a:lnTo>
                <a:lnTo>
                  <a:pt x="741083" y="97205"/>
                </a:lnTo>
                <a:lnTo>
                  <a:pt x="742991" y="100204"/>
                </a:lnTo>
                <a:lnTo>
                  <a:pt x="746059" y="101704"/>
                </a:lnTo>
                <a:lnTo>
                  <a:pt x="752011" y="101704"/>
                </a:lnTo>
                <a:lnTo>
                  <a:pt x="755374" y="101363"/>
                </a:lnTo>
                <a:lnTo>
                  <a:pt x="758737" y="100477"/>
                </a:lnTo>
                <a:lnTo>
                  <a:pt x="758737" y="91411"/>
                </a:lnTo>
                <a:lnTo>
                  <a:pt x="757237" y="91650"/>
                </a:lnTo>
                <a:lnTo>
                  <a:pt x="754715" y="91820"/>
                </a:lnTo>
                <a:lnTo>
                  <a:pt x="751409" y="90661"/>
                </a:lnTo>
                <a:lnTo>
                  <a:pt x="750626" y="87593"/>
                </a:lnTo>
                <a:lnTo>
                  <a:pt x="750626" y="38627"/>
                </a:lnTo>
                <a:lnTo>
                  <a:pt x="747967" y="33538"/>
                </a:lnTo>
                <a:lnTo>
                  <a:pt x="742651" y="30265"/>
                </a:lnTo>
                <a:lnTo>
                  <a:pt x="737288" y="26993"/>
                </a:lnTo>
                <a:lnTo>
                  <a:pt x="730313" y="25358"/>
                </a:lnTo>
                <a:lnTo>
                  <a:pt x="714318" y="25358"/>
                </a:lnTo>
                <a:lnTo>
                  <a:pt x="707808" y="27119"/>
                </a:lnTo>
                <a:lnTo>
                  <a:pt x="702196" y="30640"/>
                </a:lnTo>
                <a:lnTo>
                  <a:pt x="696584" y="34162"/>
                </a:lnTo>
                <a:lnTo>
                  <a:pt x="693665" y="40423"/>
                </a:lnTo>
                <a:lnTo>
                  <a:pt x="693437" y="49420"/>
                </a:lnTo>
                <a:lnTo>
                  <a:pt x="704889" y="49420"/>
                </a:lnTo>
                <a:lnTo>
                  <a:pt x="705343" y="45648"/>
                </a:lnTo>
                <a:lnTo>
                  <a:pt x="706320" y="42808"/>
                </a:lnTo>
                <a:lnTo>
                  <a:pt x="707819" y="40899"/>
                </a:lnTo>
                <a:lnTo>
                  <a:pt x="710501" y="37446"/>
                </a:lnTo>
                <a:lnTo>
                  <a:pt x="715045" y="35719"/>
                </a:lnTo>
                <a:lnTo>
                  <a:pt x="726996" y="35719"/>
                </a:lnTo>
                <a:lnTo>
                  <a:pt x="731256" y="36662"/>
                </a:lnTo>
                <a:lnTo>
                  <a:pt x="734232" y="38548"/>
                </a:lnTo>
                <a:lnTo>
                  <a:pt x="737209" y="40434"/>
                </a:lnTo>
                <a:lnTo>
                  <a:pt x="738697" y="43467"/>
                </a:lnTo>
                <a:lnTo>
                  <a:pt x="738697" y="49693"/>
                </a:lnTo>
                <a:lnTo>
                  <a:pt x="737879" y="52351"/>
                </a:lnTo>
                <a:lnTo>
                  <a:pt x="735039" y="55532"/>
                </a:lnTo>
                <a:lnTo>
                  <a:pt x="732222" y="55896"/>
                </a:lnTo>
                <a:lnTo>
                  <a:pt x="712659" y="58350"/>
                </a:lnTo>
                <a:lnTo>
                  <a:pt x="705797" y="59213"/>
                </a:lnTo>
                <a:lnTo>
                  <a:pt x="700254" y="61508"/>
                </a:lnTo>
                <a:lnTo>
                  <a:pt x="696028" y="65235"/>
                </a:lnTo>
                <a:lnTo>
                  <a:pt x="691801" y="68962"/>
                </a:lnTo>
                <a:close/>
              </a:path>
              <a:path w="1428568" h="105453">
                <a:moveTo>
                  <a:pt x="734948" y="85844"/>
                </a:moveTo>
                <a:lnTo>
                  <a:pt x="728132" y="89161"/>
                </a:lnTo>
                <a:lnTo>
                  <a:pt x="724088" y="91161"/>
                </a:lnTo>
                <a:lnTo>
                  <a:pt x="719907" y="92161"/>
                </a:lnTo>
                <a:lnTo>
                  <a:pt x="712045" y="92161"/>
                </a:lnTo>
                <a:lnTo>
                  <a:pt x="708978" y="91138"/>
                </a:lnTo>
                <a:lnTo>
                  <a:pt x="706388" y="89093"/>
                </a:lnTo>
                <a:lnTo>
                  <a:pt x="703798" y="87048"/>
                </a:lnTo>
                <a:lnTo>
                  <a:pt x="705957" y="102590"/>
                </a:lnTo>
                <a:lnTo>
                  <a:pt x="718362" y="102590"/>
                </a:lnTo>
                <a:lnTo>
                  <a:pt x="723520" y="101386"/>
                </a:lnTo>
                <a:lnTo>
                  <a:pt x="728200" y="98978"/>
                </a:lnTo>
                <a:lnTo>
                  <a:pt x="734948" y="85844"/>
                </a:lnTo>
                <a:close/>
              </a:path>
              <a:path w="1428568" h="105453">
                <a:moveTo>
                  <a:pt x="774869" y="0"/>
                </a:moveTo>
                <a:lnTo>
                  <a:pt x="774869" y="100136"/>
                </a:lnTo>
                <a:lnTo>
                  <a:pt x="787138" y="100136"/>
                </a:lnTo>
                <a:lnTo>
                  <a:pt x="787138" y="0"/>
                </a:lnTo>
                <a:lnTo>
                  <a:pt x="77486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5848984" y="258464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028984" y="2584011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251069" y="2584011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422486" y="2653872"/>
            <a:ext cx="64631" cy="0"/>
          </a:xfrm>
          <a:custGeom>
            <a:avLst/>
            <a:gdLst/>
            <a:ahLst/>
            <a:cxnLst/>
            <a:rect l="l" t="t" r="r" b="b"/>
            <a:pathLst>
              <a:path w="71094">
                <a:moveTo>
                  <a:pt x="0" y="0"/>
                </a:moveTo>
                <a:lnTo>
                  <a:pt x="71094" y="0"/>
                </a:lnTo>
              </a:path>
            </a:pathLst>
          </a:custGeom>
          <a:ln w="129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847984" y="2607128"/>
            <a:ext cx="184802" cy="85769"/>
          </a:xfrm>
          <a:custGeom>
            <a:avLst/>
            <a:gdLst/>
            <a:ahLst/>
            <a:cxnLst/>
            <a:rect l="l" t="t" r="r" b="b"/>
            <a:pathLst>
              <a:path w="203282" h="97205">
                <a:moveTo>
                  <a:pt x="120079" y="55896"/>
                </a:moveTo>
                <a:lnTo>
                  <a:pt x="120079" y="25971"/>
                </a:lnTo>
                <a:lnTo>
                  <a:pt x="108423" y="25971"/>
                </a:lnTo>
                <a:lnTo>
                  <a:pt x="108423" y="55896"/>
                </a:lnTo>
                <a:lnTo>
                  <a:pt x="78703" y="55896"/>
                </a:lnTo>
                <a:lnTo>
                  <a:pt x="78703" y="67348"/>
                </a:lnTo>
                <a:lnTo>
                  <a:pt x="108423" y="67348"/>
                </a:lnTo>
                <a:lnTo>
                  <a:pt x="108423" y="97205"/>
                </a:lnTo>
                <a:lnTo>
                  <a:pt x="120079" y="97205"/>
                </a:lnTo>
                <a:lnTo>
                  <a:pt x="120079" y="67348"/>
                </a:lnTo>
                <a:lnTo>
                  <a:pt x="149797" y="67348"/>
                </a:lnTo>
                <a:lnTo>
                  <a:pt x="149797" y="55896"/>
                </a:lnTo>
                <a:lnTo>
                  <a:pt x="120079" y="55896"/>
                </a:lnTo>
                <a:close/>
              </a:path>
              <a:path w="203282" h="97205">
                <a:moveTo>
                  <a:pt x="12269" y="97205"/>
                </a:moveTo>
                <a:lnTo>
                  <a:pt x="12269" y="54192"/>
                </a:lnTo>
                <a:lnTo>
                  <a:pt x="12575" y="50522"/>
                </a:lnTo>
                <a:lnTo>
                  <a:pt x="13189" y="47955"/>
                </a:lnTo>
                <a:lnTo>
                  <a:pt x="13802" y="45387"/>
                </a:lnTo>
                <a:lnTo>
                  <a:pt x="15132" y="42899"/>
                </a:lnTo>
                <a:lnTo>
                  <a:pt x="17176" y="40490"/>
                </a:lnTo>
                <a:lnTo>
                  <a:pt x="19721" y="37491"/>
                </a:lnTo>
                <a:lnTo>
                  <a:pt x="22674" y="35492"/>
                </a:lnTo>
                <a:lnTo>
                  <a:pt x="26037" y="34492"/>
                </a:lnTo>
                <a:lnTo>
                  <a:pt x="27901" y="33901"/>
                </a:lnTo>
                <a:lnTo>
                  <a:pt x="30286" y="33606"/>
                </a:lnTo>
                <a:lnTo>
                  <a:pt x="38919" y="33606"/>
                </a:lnTo>
                <a:lnTo>
                  <a:pt x="42873" y="35878"/>
                </a:lnTo>
                <a:lnTo>
                  <a:pt x="45055" y="40422"/>
                </a:lnTo>
                <a:lnTo>
                  <a:pt x="46373" y="43149"/>
                </a:lnTo>
                <a:lnTo>
                  <a:pt x="47032" y="46739"/>
                </a:lnTo>
                <a:lnTo>
                  <a:pt x="47032" y="97205"/>
                </a:lnTo>
                <a:lnTo>
                  <a:pt x="59505" y="97205"/>
                </a:lnTo>
                <a:lnTo>
                  <a:pt x="59505" y="43013"/>
                </a:lnTo>
                <a:lnTo>
                  <a:pt x="58505" y="37355"/>
                </a:lnTo>
                <a:lnTo>
                  <a:pt x="56506" y="33401"/>
                </a:lnTo>
                <a:lnTo>
                  <a:pt x="52871" y="26175"/>
                </a:lnTo>
                <a:lnTo>
                  <a:pt x="45873" y="22563"/>
                </a:lnTo>
                <a:lnTo>
                  <a:pt x="30786" y="22563"/>
                </a:lnTo>
                <a:lnTo>
                  <a:pt x="26492" y="23494"/>
                </a:lnTo>
                <a:lnTo>
                  <a:pt x="22629" y="25357"/>
                </a:lnTo>
                <a:lnTo>
                  <a:pt x="18767" y="27221"/>
                </a:lnTo>
                <a:lnTo>
                  <a:pt x="15109" y="30288"/>
                </a:lnTo>
                <a:lnTo>
                  <a:pt x="11655" y="34560"/>
                </a:lnTo>
                <a:lnTo>
                  <a:pt x="11655" y="24199"/>
                </a:lnTo>
                <a:lnTo>
                  <a:pt x="0" y="24199"/>
                </a:lnTo>
                <a:lnTo>
                  <a:pt x="0" y="97205"/>
                </a:lnTo>
                <a:lnTo>
                  <a:pt x="12269" y="97205"/>
                </a:lnTo>
                <a:close/>
              </a:path>
              <a:path w="203282" h="97205">
                <a:moveTo>
                  <a:pt x="190195" y="28084"/>
                </a:moveTo>
                <a:lnTo>
                  <a:pt x="190195" y="97205"/>
                </a:lnTo>
                <a:lnTo>
                  <a:pt x="203282" y="97205"/>
                </a:lnTo>
                <a:lnTo>
                  <a:pt x="203282" y="0"/>
                </a:lnTo>
                <a:lnTo>
                  <a:pt x="193602" y="0"/>
                </a:lnTo>
                <a:lnTo>
                  <a:pt x="191876" y="7543"/>
                </a:lnTo>
                <a:lnTo>
                  <a:pt x="189263" y="12326"/>
                </a:lnTo>
                <a:lnTo>
                  <a:pt x="185765" y="14349"/>
                </a:lnTo>
                <a:lnTo>
                  <a:pt x="182266" y="16371"/>
                </a:lnTo>
                <a:lnTo>
                  <a:pt x="176085" y="17814"/>
                </a:lnTo>
                <a:lnTo>
                  <a:pt x="167224" y="18677"/>
                </a:lnTo>
                <a:lnTo>
                  <a:pt x="167224" y="28084"/>
                </a:lnTo>
                <a:lnTo>
                  <a:pt x="190195" y="2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061891" y="2582568"/>
            <a:ext cx="220597" cy="117046"/>
          </a:xfrm>
          <a:custGeom>
            <a:avLst/>
            <a:gdLst/>
            <a:ahLst/>
            <a:cxnLst/>
            <a:rect l="l" t="t" r="r" b="b"/>
            <a:pathLst>
              <a:path w="242657" h="132652">
                <a:moveTo>
                  <a:pt x="133757" y="56578"/>
                </a:moveTo>
                <a:lnTo>
                  <a:pt x="133757" y="69189"/>
                </a:lnTo>
                <a:lnTo>
                  <a:pt x="167974" y="69189"/>
                </a:lnTo>
                <a:lnTo>
                  <a:pt x="167974" y="56578"/>
                </a:lnTo>
                <a:lnTo>
                  <a:pt x="133757" y="56578"/>
                </a:lnTo>
                <a:close/>
              </a:path>
              <a:path w="242657" h="132652">
                <a:moveTo>
                  <a:pt x="193592" y="30902"/>
                </a:moveTo>
                <a:lnTo>
                  <a:pt x="187616" y="37764"/>
                </a:lnTo>
                <a:lnTo>
                  <a:pt x="191263" y="75642"/>
                </a:lnTo>
                <a:lnTo>
                  <a:pt x="191263" y="60418"/>
                </a:lnTo>
                <a:lnTo>
                  <a:pt x="192104" y="54760"/>
                </a:lnTo>
                <a:lnTo>
                  <a:pt x="193785" y="50443"/>
                </a:lnTo>
                <a:lnTo>
                  <a:pt x="200806" y="27471"/>
                </a:lnTo>
                <a:lnTo>
                  <a:pt x="193592" y="30902"/>
                </a:lnTo>
                <a:close/>
              </a:path>
              <a:path w="242657" h="132652">
                <a:moveTo>
                  <a:pt x="184538" y="123847"/>
                </a:moveTo>
                <a:lnTo>
                  <a:pt x="189900" y="127369"/>
                </a:lnTo>
                <a:lnTo>
                  <a:pt x="195262" y="130891"/>
                </a:lnTo>
                <a:lnTo>
                  <a:pt x="201874" y="132652"/>
                </a:lnTo>
                <a:lnTo>
                  <a:pt x="209735" y="132652"/>
                </a:lnTo>
                <a:lnTo>
                  <a:pt x="218294" y="131952"/>
                </a:lnTo>
                <a:lnTo>
                  <a:pt x="230510" y="127150"/>
                </a:lnTo>
                <a:lnTo>
                  <a:pt x="238568" y="117791"/>
                </a:lnTo>
                <a:lnTo>
                  <a:pt x="241294" y="112429"/>
                </a:lnTo>
                <a:lnTo>
                  <a:pt x="242657" y="105113"/>
                </a:lnTo>
                <a:lnTo>
                  <a:pt x="242657" y="29447"/>
                </a:lnTo>
                <a:lnTo>
                  <a:pt x="231342" y="29447"/>
                </a:lnTo>
                <a:lnTo>
                  <a:pt x="231342" y="38650"/>
                </a:lnTo>
                <a:lnTo>
                  <a:pt x="228934" y="35605"/>
                </a:lnTo>
                <a:lnTo>
                  <a:pt x="226571" y="33287"/>
                </a:lnTo>
                <a:lnTo>
                  <a:pt x="224253" y="31697"/>
                </a:lnTo>
                <a:lnTo>
                  <a:pt x="219982" y="28879"/>
                </a:lnTo>
                <a:lnTo>
                  <a:pt x="214983" y="27471"/>
                </a:lnTo>
                <a:lnTo>
                  <a:pt x="200806" y="27471"/>
                </a:lnTo>
                <a:lnTo>
                  <a:pt x="193785" y="50443"/>
                </a:lnTo>
                <a:lnTo>
                  <a:pt x="196966" y="42354"/>
                </a:lnTo>
                <a:lnTo>
                  <a:pt x="202873" y="38309"/>
                </a:lnTo>
                <a:lnTo>
                  <a:pt x="217277" y="38309"/>
                </a:lnTo>
                <a:lnTo>
                  <a:pt x="222026" y="40490"/>
                </a:lnTo>
                <a:lnTo>
                  <a:pt x="225753" y="44853"/>
                </a:lnTo>
                <a:lnTo>
                  <a:pt x="229479" y="49216"/>
                </a:lnTo>
                <a:lnTo>
                  <a:pt x="231342" y="55919"/>
                </a:lnTo>
                <a:lnTo>
                  <a:pt x="231342" y="70961"/>
                </a:lnTo>
                <a:lnTo>
                  <a:pt x="230343" y="76210"/>
                </a:lnTo>
                <a:lnTo>
                  <a:pt x="228343" y="80709"/>
                </a:lnTo>
                <a:lnTo>
                  <a:pt x="224753" y="88661"/>
                </a:lnTo>
                <a:lnTo>
                  <a:pt x="218551" y="92638"/>
                </a:lnTo>
                <a:lnTo>
                  <a:pt x="204100" y="92638"/>
                </a:lnTo>
                <a:lnTo>
                  <a:pt x="199613" y="90490"/>
                </a:lnTo>
                <a:lnTo>
                  <a:pt x="196273" y="86196"/>
                </a:lnTo>
                <a:lnTo>
                  <a:pt x="192933" y="81902"/>
                </a:lnTo>
                <a:lnTo>
                  <a:pt x="191263" y="75642"/>
                </a:lnTo>
                <a:lnTo>
                  <a:pt x="187616" y="37764"/>
                </a:lnTo>
                <a:lnTo>
                  <a:pt x="185078" y="41110"/>
                </a:lnTo>
                <a:lnTo>
                  <a:pt x="180259" y="52310"/>
                </a:lnTo>
                <a:lnTo>
                  <a:pt x="178653" y="66394"/>
                </a:lnTo>
                <a:lnTo>
                  <a:pt x="178806" y="71298"/>
                </a:lnTo>
                <a:lnTo>
                  <a:pt x="181498" y="84847"/>
                </a:lnTo>
                <a:lnTo>
                  <a:pt x="187548" y="94240"/>
                </a:lnTo>
                <a:lnTo>
                  <a:pt x="193478" y="99852"/>
                </a:lnTo>
                <a:lnTo>
                  <a:pt x="200397" y="102658"/>
                </a:lnTo>
                <a:lnTo>
                  <a:pt x="213984" y="102658"/>
                </a:lnTo>
                <a:lnTo>
                  <a:pt x="218551" y="101749"/>
                </a:lnTo>
                <a:lnTo>
                  <a:pt x="222004" y="99932"/>
                </a:lnTo>
                <a:lnTo>
                  <a:pt x="225458" y="98114"/>
                </a:lnTo>
                <a:lnTo>
                  <a:pt x="228411" y="95342"/>
                </a:lnTo>
                <a:lnTo>
                  <a:pt x="230865" y="91615"/>
                </a:lnTo>
                <a:lnTo>
                  <a:pt x="231002" y="101658"/>
                </a:lnTo>
                <a:lnTo>
                  <a:pt x="230206" y="108634"/>
                </a:lnTo>
                <a:lnTo>
                  <a:pt x="228479" y="112542"/>
                </a:lnTo>
                <a:lnTo>
                  <a:pt x="225571" y="119177"/>
                </a:lnTo>
                <a:lnTo>
                  <a:pt x="219414" y="122495"/>
                </a:lnTo>
                <a:lnTo>
                  <a:pt x="204055" y="122495"/>
                </a:lnTo>
                <a:lnTo>
                  <a:pt x="199692" y="121131"/>
                </a:lnTo>
                <a:lnTo>
                  <a:pt x="196920" y="118405"/>
                </a:lnTo>
                <a:lnTo>
                  <a:pt x="195148" y="116632"/>
                </a:lnTo>
                <a:lnTo>
                  <a:pt x="193967" y="114111"/>
                </a:lnTo>
                <a:lnTo>
                  <a:pt x="193376" y="110838"/>
                </a:lnTo>
                <a:lnTo>
                  <a:pt x="180902" y="110838"/>
                </a:lnTo>
                <a:lnTo>
                  <a:pt x="181538" y="118337"/>
                </a:lnTo>
                <a:lnTo>
                  <a:pt x="184538" y="123847"/>
                </a:lnTo>
                <a:close/>
              </a:path>
              <a:path w="242657" h="132652">
                <a:moveTo>
                  <a:pt x="31763" y="1636"/>
                </a:moveTo>
                <a:lnTo>
                  <a:pt x="0" y="101772"/>
                </a:lnTo>
                <a:lnTo>
                  <a:pt x="10360" y="101772"/>
                </a:lnTo>
                <a:lnTo>
                  <a:pt x="42124" y="1636"/>
                </a:lnTo>
                <a:lnTo>
                  <a:pt x="31763" y="1636"/>
                </a:lnTo>
                <a:close/>
              </a:path>
              <a:path w="242657" h="132652">
                <a:moveTo>
                  <a:pt x="44578" y="65917"/>
                </a:moveTo>
                <a:lnTo>
                  <a:pt x="44578" y="69507"/>
                </a:lnTo>
                <a:lnTo>
                  <a:pt x="44828" y="73278"/>
                </a:lnTo>
                <a:lnTo>
                  <a:pt x="45327" y="77232"/>
                </a:lnTo>
                <a:lnTo>
                  <a:pt x="46326" y="84867"/>
                </a:lnTo>
                <a:lnTo>
                  <a:pt x="48099" y="92047"/>
                </a:lnTo>
                <a:lnTo>
                  <a:pt x="50644" y="98773"/>
                </a:lnTo>
                <a:lnTo>
                  <a:pt x="52507" y="103681"/>
                </a:lnTo>
                <a:lnTo>
                  <a:pt x="54234" y="107566"/>
                </a:lnTo>
                <a:lnTo>
                  <a:pt x="55824" y="110429"/>
                </a:lnTo>
                <a:lnTo>
                  <a:pt x="57415" y="113292"/>
                </a:lnTo>
                <a:lnTo>
                  <a:pt x="61527" y="119904"/>
                </a:lnTo>
                <a:lnTo>
                  <a:pt x="68161" y="130266"/>
                </a:lnTo>
                <a:lnTo>
                  <a:pt x="76409" y="130266"/>
                </a:lnTo>
                <a:lnTo>
                  <a:pt x="72560" y="122831"/>
                </a:lnTo>
                <a:lnTo>
                  <a:pt x="66729" y="110633"/>
                </a:lnTo>
                <a:lnTo>
                  <a:pt x="62981" y="101227"/>
                </a:lnTo>
                <a:lnTo>
                  <a:pt x="60127" y="90930"/>
                </a:lnTo>
                <a:lnTo>
                  <a:pt x="58127" y="78426"/>
                </a:lnTo>
                <a:lnTo>
                  <a:pt x="57460" y="65099"/>
                </a:lnTo>
                <a:lnTo>
                  <a:pt x="57815" y="54845"/>
                </a:lnTo>
                <a:lnTo>
                  <a:pt x="59414" y="42109"/>
                </a:lnTo>
                <a:lnTo>
                  <a:pt x="62300" y="30606"/>
                </a:lnTo>
                <a:lnTo>
                  <a:pt x="64314" y="25152"/>
                </a:lnTo>
                <a:lnTo>
                  <a:pt x="69189" y="14142"/>
                </a:lnTo>
                <a:lnTo>
                  <a:pt x="76205" y="0"/>
                </a:lnTo>
                <a:lnTo>
                  <a:pt x="67685" y="0"/>
                </a:lnTo>
                <a:lnTo>
                  <a:pt x="61629" y="9741"/>
                </a:lnTo>
                <a:lnTo>
                  <a:pt x="55081" y="21226"/>
                </a:lnTo>
                <a:lnTo>
                  <a:pt x="50917" y="29993"/>
                </a:lnTo>
                <a:lnTo>
                  <a:pt x="47651" y="39966"/>
                </a:lnTo>
                <a:lnTo>
                  <a:pt x="45346" y="52404"/>
                </a:lnTo>
                <a:lnTo>
                  <a:pt x="44578" y="65917"/>
                </a:lnTo>
                <a:close/>
              </a:path>
              <a:path w="242657" h="132652">
                <a:moveTo>
                  <a:pt x="90769" y="28766"/>
                </a:moveTo>
                <a:lnTo>
                  <a:pt x="90769" y="101772"/>
                </a:lnTo>
                <a:lnTo>
                  <a:pt x="103038" y="101772"/>
                </a:lnTo>
                <a:lnTo>
                  <a:pt x="103038" y="54601"/>
                </a:lnTo>
                <a:lnTo>
                  <a:pt x="104697" y="50022"/>
                </a:lnTo>
                <a:lnTo>
                  <a:pt x="108014" y="46046"/>
                </a:lnTo>
                <a:lnTo>
                  <a:pt x="111331" y="42070"/>
                </a:lnTo>
                <a:lnTo>
                  <a:pt x="116080" y="40082"/>
                </a:lnTo>
                <a:lnTo>
                  <a:pt x="123657" y="40104"/>
                </a:lnTo>
                <a:lnTo>
                  <a:pt x="126282" y="40422"/>
                </a:lnTo>
                <a:lnTo>
                  <a:pt x="126282" y="27471"/>
                </a:lnTo>
                <a:lnTo>
                  <a:pt x="124964" y="27334"/>
                </a:lnTo>
                <a:lnTo>
                  <a:pt x="122327" y="27130"/>
                </a:lnTo>
                <a:lnTo>
                  <a:pt x="117466" y="27130"/>
                </a:lnTo>
                <a:lnTo>
                  <a:pt x="113172" y="28891"/>
                </a:lnTo>
                <a:lnTo>
                  <a:pt x="109445" y="32413"/>
                </a:lnTo>
                <a:lnTo>
                  <a:pt x="105719" y="35935"/>
                </a:lnTo>
                <a:lnTo>
                  <a:pt x="103379" y="38923"/>
                </a:lnTo>
                <a:lnTo>
                  <a:pt x="102425" y="41377"/>
                </a:lnTo>
                <a:lnTo>
                  <a:pt x="102425" y="28766"/>
                </a:lnTo>
                <a:lnTo>
                  <a:pt x="90769" y="287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302732" y="2627036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2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4" y="12929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19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2"/>
                </a:lnTo>
                <a:lnTo>
                  <a:pt x="59505" y="74642"/>
                </a:lnTo>
                <a:lnTo>
                  <a:pt x="59505" y="20450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6"/>
                </a:lnTo>
                <a:lnTo>
                  <a:pt x="0" y="1636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372793" y="2582567"/>
            <a:ext cx="28937" cy="114941"/>
          </a:xfrm>
          <a:custGeom>
            <a:avLst/>
            <a:gdLst/>
            <a:ahLst/>
            <a:cxnLst/>
            <a:rect l="l" t="t" r="r" b="b"/>
            <a:pathLst>
              <a:path w="31831" h="130266">
                <a:moveTo>
                  <a:pt x="8724" y="130266"/>
                </a:moveTo>
                <a:lnTo>
                  <a:pt x="14707" y="120677"/>
                </a:lnTo>
                <a:lnTo>
                  <a:pt x="21255" y="109189"/>
                </a:lnTo>
                <a:lnTo>
                  <a:pt x="25424" y="100341"/>
                </a:lnTo>
                <a:lnTo>
                  <a:pt x="28738" y="90281"/>
                </a:lnTo>
                <a:lnTo>
                  <a:pt x="31058" y="77841"/>
                </a:lnTo>
                <a:lnTo>
                  <a:pt x="31831" y="64349"/>
                </a:lnTo>
                <a:lnTo>
                  <a:pt x="31831" y="59214"/>
                </a:lnTo>
                <a:lnTo>
                  <a:pt x="31366" y="53874"/>
                </a:lnTo>
                <a:lnTo>
                  <a:pt x="30434" y="48330"/>
                </a:lnTo>
                <a:lnTo>
                  <a:pt x="29502" y="42785"/>
                </a:lnTo>
                <a:lnTo>
                  <a:pt x="27946" y="37173"/>
                </a:lnTo>
                <a:lnTo>
                  <a:pt x="25765" y="31492"/>
                </a:lnTo>
                <a:lnTo>
                  <a:pt x="24038" y="26903"/>
                </a:lnTo>
                <a:lnTo>
                  <a:pt x="22436" y="23301"/>
                </a:lnTo>
                <a:lnTo>
                  <a:pt x="20959" y="20688"/>
                </a:lnTo>
                <a:lnTo>
                  <a:pt x="19483" y="18075"/>
                </a:lnTo>
                <a:lnTo>
                  <a:pt x="15244" y="11179"/>
                </a:lnTo>
                <a:lnTo>
                  <a:pt x="8247" y="0"/>
                </a:lnTo>
                <a:lnTo>
                  <a:pt x="0" y="0"/>
                </a:lnTo>
                <a:lnTo>
                  <a:pt x="3848" y="7434"/>
                </a:lnTo>
                <a:lnTo>
                  <a:pt x="9679" y="19632"/>
                </a:lnTo>
                <a:lnTo>
                  <a:pt x="13427" y="29038"/>
                </a:lnTo>
                <a:lnTo>
                  <a:pt x="16271" y="39285"/>
                </a:lnTo>
                <a:lnTo>
                  <a:pt x="18279" y="51787"/>
                </a:lnTo>
                <a:lnTo>
                  <a:pt x="18949" y="65099"/>
                </a:lnTo>
                <a:lnTo>
                  <a:pt x="18607" y="75285"/>
                </a:lnTo>
                <a:lnTo>
                  <a:pt x="17032" y="88046"/>
                </a:lnTo>
                <a:lnTo>
                  <a:pt x="14177" y="99454"/>
                </a:lnTo>
                <a:lnTo>
                  <a:pt x="12136" y="104991"/>
                </a:lnTo>
                <a:lnTo>
                  <a:pt x="7255" y="116015"/>
                </a:lnTo>
                <a:lnTo>
                  <a:pt x="203" y="130266"/>
                </a:lnTo>
                <a:lnTo>
                  <a:pt x="8724" y="130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258422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015186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083948" y="2766377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7"/>
                </a:lnTo>
                <a:lnTo>
                  <a:pt x="15608" y="94887"/>
                </a:lnTo>
                <a:lnTo>
                  <a:pt x="20182" y="98431"/>
                </a:lnTo>
                <a:lnTo>
                  <a:pt x="31622" y="103698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9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6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49" y="21222"/>
                </a:lnTo>
                <a:lnTo>
                  <a:pt x="73138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184394" y="2768783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329787" y="2811807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2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19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2"/>
                </a:lnTo>
                <a:lnTo>
                  <a:pt x="59505" y="74642"/>
                </a:lnTo>
                <a:lnTo>
                  <a:pt x="59505" y="20450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6"/>
                </a:lnTo>
                <a:lnTo>
                  <a:pt x="0" y="1636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740224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5771950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5803677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5835403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5867130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898856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930582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962309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994035" y="2942968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28295" y="2456801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670597" y="1820367"/>
            <a:ext cx="0" cy="708289"/>
          </a:xfrm>
          <a:custGeom>
            <a:avLst/>
            <a:gdLst/>
            <a:ahLst/>
            <a:cxnLst/>
            <a:rect l="l" t="t" r="r" b="b"/>
            <a:pathLst>
              <a:path h="802728">
                <a:moveTo>
                  <a:pt x="0" y="0"/>
                </a:moveTo>
                <a:lnTo>
                  <a:pt x="0" y="802728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832727" y="3967811"/>
            <a:ext cx="834719" cy="116865"/>
          </a:xfrm>
          <a:custGeom>
            <a:avLst/>
            <a:gdLst/>
            <a:ahLst/>
            <a:cxnLst/>
            <a:rect l="l" t="t" r="r" b="b"/>
            <a:pathLst>
              <a:path w="918191" h="132447">
                <a:moveTo>
                  <a:pt x="827422" y="28766"/>
                </a:moveTo>
                <a:lnTo>
                  <a:pt x="827422" y="8043"/>
                </a:lnTo>
                <a:lnTo>
                  <a:pt x="808200" y="8043"/>
                </a:lnTo>
                <a:lnTo>
                  <a:pt x="808200" y="28766"/>
                </a:lnTo>
                <a:lnTo>
                  <a:pt x="797839" y="28766"/>
                </a:lnTo>
                <a:lnTo>
                  <a:pt x="797839" y="42604"/>
                </a:lnTo>
                <a:lnTo>
                  <a:pt x="808200" y="42604"/>
                </a:lnTo>
                <a:lnTo>
                  <a:pt x="808200" y="92979"/>
                </a:lnTo>
                <a:lnTo>
                  <a:pt x="809291" y="96410"/>
                </a:lnTo>
                <a:lnTo>
                  <a:pt x="811472" y="98637"/>
                </a:lnTo>
                <a:lnTo>
                  <a:pt x="814834" y="102136"/>
                </a:lnTo>
                <a:lnTo>
                  <a:pt x="821105" y="103726"/>
                </a:lnTo>
                <a:lnTo>
                  <a:pt x="830285" y="103408"/>
                </a:lnTo>
                <a:lnTo>
                  <a:pt x="839486" y="103067"/>
                </a:lnTo>
                <a:lnTo>
                  <a:pt x="839486" y="88548"/>
                </a:lnTo>
                <a:lnTo>
                  <a:pt x="835670" y="88684"/>
                </a:lnTo>
                <a:lnTo>
                  <a:pt x="831716" y="88684"/>
                </a:lnTo>
                <a:lnTo>
                  <a:pt x="829353" y="88309"/>
                </a:lnTo>
                <a:lnTo>
                  <a:pt x="828580" y="87559"/>
                </a:lnTo>
                <a:lnTo>
                  <a:pt x="827422" y="84912"/>
                </a:lnTo>
                <a:lnTo>
                  <a:pt x="827422" y="42604"/>
                </a:lnTo>
                <a:lnTo>
                  <a:pt x="839486" y="42604"/>
                </a:lnTo>
                <a:lnTo>
                  <a:pt x="839486" y="28766"/>
                </a:lnTo>
                <a:lnTo>
                  <a:pt x="827422" y="28766"/>
                </a:lnTo>
                <a:close/>
              </a:path>
              <a:path w="918191" h="132447">
                <a:moveTo>
                  <a:pt x="871636" y="105658"/>
                </a:moveTo>
                <a:lnTo>
                  <a:pt x="871421" y="107703"/>
                </a:lnTo>
                <a:lnTo>
                  <a:pt x="870444" y="110157"/>
                </a:lnTo>
                <a:lnTo>
                  <a:pt x="869467" y="112611"/>
                </a:lnTo>
                <a:lnTo>
                  <a:pt x="867274" y="114996"/>
                </a:lnTo>
                <a:lnTo>
                  <a:pt x="864638" y="116337"/>
                </a:lnTo>
                <a:lnTo>
                  <a:pt x="861185" y="116792"/>
                </a:lnTo>
                <a:lnTo>
                  <a:pt x="857458" y="116769"/>
                </a:lnTo>
                <a:lnTo>
                  <a:pt x="855005" y="116632"/>
                </a:lnTo>
                <a:lnTo>
                  <a:pt x="855005" y="132174"/>
                </a:lnTo>
                <a:lnTo>
                  <a:pt x="857095" y="132311"/>
                </a:lnTo>
                <a:lnTo>
                  <a:pt x="860753" y="132436"/>
                </a:lnTo>
                <a:lnTo>
                  <a:pt x="872454" y="132447"/>
                </a:lnTo>
                <a:lnTo>
                  <a:pt x="878180" y="130754"/>
                </a:lnTo>
                <a:lnTo>
                  <a:pt x="881043" y="127369"/>
                </a:lnTo>
                <a:lnTo>
                  <a:pt x="886781" y="116724"/>
                </a:lnTo>
                <a:lnTo>
                  <a:pt x="892698" y="101159"/>
                </a:lnTo>
                <a:lnTo>
                  <a:pt x="918191" y="28084"/>
                </a:lnTo>
                <a:lnTo>
                  <a:pt x="897538" y="28084"/>
                </a:lnTo>
                <a:lnTo>
                  <a:pt x="882202" y="82890"/>
                </a:lnTo>
                <a:lnTo>
                  <a:pt x="865979" y="28084"/>
                </a:lnTo>
                <a:lnTo>
                  <a:pt x="844371" y="28084"/>
                </a:lnTo>
                <a:lnTo>
                  <a:pt x="871636" y="105658"/>
                </a:lnTo>
                <a:close/>
              </a:path>
              <a:path w="918191" h="132447">
                <a:moveTo>
                  <a:pt x="622980" y="58441"/>
                </a:moveTo>
                <a:lnTo>
                  <a:pt x="624468" y="52715"/>
                </a:lnTo>
                <a:lnTo>
                  <a:pt x="627445" y="48943"/>
                </a:lnTo>
                <a:lnTo>
                  <a:pt x="625389" y="26176"/>
                </a:lnTo>
                <a:lnTo>
                  <a:pt x="617902" y="29879"/>
                </a:lnTo>
                <a:lnTo>
                  <a:pt x="611836" y="37287"/>
                </a:lnTo>
                <a:lnTo>
                  <a:pt x="608838" y="41555"/>
                </a:lnTo>
                <a:lnTo>
                  <a:pt x="604262" y="53001"/>
                </a:lnTo>
                <a:lnTo>
                  <a:pt x="602736" y="66939"/>
                </a:lnTo>
                <a:lnTo>
                  <a:pt x="602871" y="71027"/>
                </a:lnTo>
                <a:lnTo>
                  <a:pt x="605589" y="84046"/>
                </a:lnTo>
                <a:lnTo>
                  <a:pt x="611802" y="94410"/>
                </a:lnTo>
                <a:lnTo>
                  <a:pt x="617845" y="101273"/>
                </a:lnTo>
                <a:lnTo>
                  <a:pt x="625162" y="104704"/>
                </a:lnTo>
                <a:lnTo>
                  <a:pt x="639839" y="104704"/>
                </a:lnTo>
                <a:lnTo>
                  <a:pt x="644645" y="103533"/>
                </a:lnTo>
                <a:lnTo>
                  <a:pt x="648166" y="101193"/>
                </a:lnTo>
                <a:lnTo>
                  <a:pt x="651688" y="98852"/>
                </a:lnTo>
                <a:lnTo>
                  <a:pt x="654176" y="96183"/>
                </a:lnTo>
                <a:lnTo>
                  <a:pt x="655630" y="93183"/>
                </a:lnTo>
                <a:lnTo>
                  <a:pt x="655630" y="131834"/>
                </a:lnTo>
                <a:lnTo>
                  <a:pt x="674852" y="131834"/>
                </a:lnTo>
                <a:lnTo>
                  <a:pt x="674852" y="28221"/>
                </a:lnTo>
                <a:lnTo>
                  <a:pt x="656107" y="28221"/>
                </a:lnTo>
                <a:lnTo>
                  <a:pt x="656107" y="39264"/>
                </a:lnTo>
                <a:lnTo>
                  <a:pt x="653790" y="35310"/>
                </a:lnTo>
                <a:lnTo>
                  <a:pt x="651518" y="32470"/>
                </a:lnTo>
                <a:lnTo>
                  <a:pt x="649291" y="30743"/>
                </a:lnTo>
                <a:lnTo>
                  <a:pt x="645474" y="27698"/>
                </a:lnTo>
                <a:lnTo>
                  <a:pt x="646223" y="43285"/>
                </a:lnTo>
                <a:lnTo>
                  <a:pt x="651086" y="46512"/>
                </a:lnTo>
                <a:lnTo>
                  <a:pt x="653858" y="52965"/>
                </a:lnTo>
                <a:lnTo>
                  <a:pt x="655403" y="56555"/>
                </a:lnTo>
                <a:lnTo>
                  <a:pt x="656175" y="60622"/>
                </a:lnTo>
                <a:lnTo>
                  <a:pt x="656175" y="70938"/>
                </a:lnTo>
                <a:lnTo>
                  <a:pt x="655267" y="75710"/>
                </a:lnTo>
                <a:lnTo>
                  <a:pt x="653449" y="79482"/>
                </a:lnTo>
                <a:lnTo>
                  <a:pt x="650631" y="85208"/>
                </a:lnTo>
                <a:lnTo>
                  <a:pt x="645883" y="88071"/>
                </a:lnTo>
                <a:lnTo>
                  <a:pt x="632296" y="88071"/>
                </a:lnTo>
                <a:lnTo>
                  <a:pt x="627570" y="84958"/>
                </a:lnTo>
                <a:lnTo>
                  <a:pt x="625025" y="78732"/>
                </a:lnTo>
                <a:lnTo>
                  <a:pt x="623662" y="75460"/>
                </a:lnTo>
                <a:lnTo>
                  <a:pt x="622980" y="71257"/>
                </a:lnTo>
                <a:lnTo>
                  <a:pt x="622980" y="58441"/>
                </a:lnTo>
                <a:close/>
              </a:path>
              <a:path w="918191" h="132447">
                <a:moveTo>
                  <a:pt x="209576" y="72256"/>
                </a:moveTo>
                <a:lnTo>
                  <a:pt x="221254" y="75028"/>
                </a:lnTo>
                <a:lnTo>
                  <a:pt x="228002" y="76982"/>
                </a:lnTo>
                <a:lnTo>
                  <a:pt x="231638" y="79254"/>
                </a:lnTo>
                <a:lnTo>
                  <a:pt x="232547" y="83095"/>
                </a:lnTo>
                <a:lnTo>
                  <a:pt x="231422" y="87071"/>
                </a:lnTo>
                <a:lnTo>
                  <a:pt x="226923" y="89343"/>
                </a:lnTo>
                <a:lnTo>
                  <a:pt x="223890" y="89911"/>
                </a:lnTo>
                <a:lnTo>
                  <a:pt x="213575" y="89911"/>
                </a:lnTo>
                <a:lnTo>
                  <a:pt x="209121" y="88616"/>
                </a:lnTo>
                <a:lnTo>
                  <a:pt x="206713" y="86026"/>
                </a:lnTo>
                <a:lnTo>
                  <a:pt x="205350" y="84572"/>
                </a:lnTo>
                <a:lnTo>
                  <a:pt x="204464" y="82117"/>
                </a:lnTo>
                <a:lnTo>
                  <a:pt x="204055" y="78664"/>
                </a:lnTo>
                <a:lnTo>
                  <a:pt x="184356" y="78664"/>
                </a:lnTo>
                <a:lnTo>
                  <a:pt x="184356" y="86298"/>
                </a:lnTo>
                <a:lnTo>
                  <a:pt x="187139" y="92581"/>
                </a:lnTo>
                <a:lnTo>
                  <a:pt x="192706" y="97511"/>
                </a:lnTo>
                <a:lnTo>
                  <a:pt x="193668" y="98315"/>
                </a:lnTo>
                <a:lnTo>
                  <a:pt x="204078" y="103260"/>
                </a:lnTo>
                <a:lnTo>
                  <a:pt x="218573" y="104908"/>
                </a:lnTo>
                <a:lnTo>
                  <a:pt x="219781" y="104899"/>
                </a:lnTo>
                <a:lnTo>
                  <a:pt x="233957" y="103035"/>
                </a:lnTo>
                <a:lnTo>
                  <a:pt x="243964" y="97921"/>
                </a:lnTo>
                <a:lnTo>
                  <a:pt x="249440" y="93263"/>
                </a:lnTo>
                <a:lnTo>
                  <a:pt x="252177" y="87253"/>
                </a:lnTo>
                <a:lnTo>
                  <a:pt x="252177" y="74301"/>
                </a:lnTo>
                <a:lnTo>
                  <a:pt x="250269" y="69643"/>
                </a:lnTo>
                <a:lnTo>
                  <a:pt x="246452" y="65917"/>
                </a:lnTo>
                <a:lnTo>
                  <a:pt x="242589" y="62236"/>
                </a:lnTo>
                <a:lnTo>
                  <a:pt x="236795" y="59486"/>
                </a:lnTo>
                <a:lnTo>
                  <a:pt x="229070" y="57668"/>
                </a:lnTo>
                <a:lnTo>
                  <a:pt x="217483" y="55123"/>
                </a:lnTo>
                <a:lnTo>
                  <a:pt x="210735" y="53328"/>
                </a:lnTo>
                <a:lnTo>
                  <a:pt x="206918" y="51283"/>
                </a:lnTo>
                <a:lnTo>
                  <a:pt x="205963" y="47443"/>
                </a:lnTo>
                <a:lnTo>
                  <a:pt x="206861" y="44126"/>
                </a:lnTo>
                <a:lnTo>
                  <a:pt x="210451" y="41490"/>
                </a:lnTo>
                <a:lnTo>
                  <a:pt x="213461" y="40831"/>
                </a:lnTo>
                <a:lnTo>
                  <a:pt x="222822" y="40831"/>
                </a:lnTo>
                <a:lnTo>
                  <a:pt x="226457" y="42149"/>
                </a:lnTo>
                <a:lnTo>
                  <a:pt x="228593" y="44785"/>
                </a:lnTo>
                <a:lnTo>
                  <a:pt x="230434" y="48216"/>
                </a:lnTo>
                <a:lnTo>
                  <a:pt x="230706" y="50716"/>
                </a:lnTo>
                <a:lnTo>
                  <a:pt x="250133" y="50716"/>
                </a:lnTo>
                <a:lnTo>
                  <a:pt x="249269" y="41626"/>
                </a:lnTo>
                <a:lnTo>
                  <a:pt x="245918" y="35230"/>
                </a:lnTo>
                <a:lnTo>
                  <a:pt x="240079" y="31526"/>
                </a:lnTo>
                <a:lnTo>
                  <a:pt x="234239" y="27823"/>
                </a:lnTo>
                <a:lnTo>
                  <a:pt x="226685" y="25971"/>
                </a:lnTo>
                <a:lnTo>
                  <a:pt x="207645" y="25971"/>
                </a:lnTo>
                <a:lnTo>
                  <a:pt x="200067" y="28436"/>
                </a:lnTo>
                <a:lnTo>
                  <a:pt x="194682" y="33367"/>
                </a:lnTo>
                <a:lnTo>
                  <a:pt x="189298" y="38298"/>
                </a:lnTo>
                <a:lnTo>
                  <a:pt x="186605" y="44194"/>
                </a:lnTo>
                <a:lnTo>
                  <a:pt x="186605" y="56873"/>
                </a:lnTo>
                <a:lnTo>
                  <a:pt x="188332" y="61327"/>
                </a:lnTo>
                <a:lnTo>
                  <a:pt x="191786" y="64417"/>
                </a:lnTo>
                <a:lnTo>
                  <a:pt x="195239" y="67552"/>
                </a:lnTo>
                <a:lnTo>
                  <a:pt x="201169" y="70166"/>
                </a:lnTo>
                <a:lnTo>
                  <a:pt x="209576" y="72256"/>
                </a:lnTo>
                <a:close/>
              </a:path>
              <a:path w="918191" h="132447">
                <a:moveTo>
                  <a:pt x="0" y="52965"/>
                </a:moveTo>
                <a:lnTo>
                  <a:pt x="1691" y="69523"/>
                </a:lnTo>
                <a:lnTo>
                  <a:pt x="5814" y="81429"/>
                </a:lnTo>
                <a:lnTo>
                  <a:pt x="12405" y="91274"/>
                </a:lnTo>
                <a:lnTo>
                  <a:pt x="20986" y="98559"/>
                </a:lnTo>
                <a:lnTo>
                  <a:pt x="32633" y="103525"/>
                </a:lnTo>
                <a:lnTo>
                  <a:pt x="46486" y="105181"/>
                </a:lnTo>
                <a:lnTo>
                  <a:pt x="52185" y="104891"/>
                </a:lnTo>
                <a:lnTo>
                  <a:pt x="64793" y="101672"/>
                </a:lnTo>
                <a:lnTo>
                  <a:pt x="75217" y="94887"/>
                </a:lnTo>
                <a:lnTo>
                  <a:pt x="78533" y="91499"/>
                </a:lnTo>
                <a:lnTo>
                  <a:pt x="85351" y="80922"/>
                </a:lnTo>
                <a:lnTo>
                  <a:pt x="89156" y="68166"/>
                </a:lnTo>
                <a:lnTo>
                  <a:pt x="68366" y="68166"/>
                </a:lnTo>
                <a:lnTo>
                  <a:pt x="66958" y="73347"/>
                </a:lnTo>
                <a:lnTo>
                  <a:pt x="65185" y="77232"/>
                </a:lnTo>
                <a:lnTo>
                  <a:pt x="63049" y="79823"/>
                </a:lnTo>
                <a:lnTo>
                  <a:pt x="59187" y="84640"/>
                </a:lnTo>
                <a:lnTo>
                  <a:pt x="53575" y="87048"/>
                </a:lnTo>
                <a:lnTo>
                  <a:pt x="39034" y="87048"/>
                </a:lnTo>
                <a:lnTo>
                  <a:pt x="33115" y="84242"/>
                </a:lnTo>
                <a:lnTo>
                  <a:pt x="28457" y="78630"/>
                </a:lnTo>
                <a:lnTo>
                  <a:pt x="28002" y="78063"/>
                </a:lnTo>
                <a:lnTo>
                  <a:pt x="23104" y="67668"/>
                </a:lnTo>
                <a:lnTo>
                  <a:pt x="21471" y="53306"/>
                </a:lnTo>
                <a:lnTo>
                  <a:pt x="21493" y="51369"/>
                </a:lnTo>
                <a:lnTo>
                  <a:pt x="23321" y="37565"/>
                </a:lnTo>
                <a:lnTo>
                  <a:pt x="28082" y="27164"/>
                </a:lnTo>
                <a:lnTo>
                  <a:pt x="32490" y="21006"/>
                </a:lnTo>
                <a:lnTo>
                  <a:pt x="38511" y="17927"/>
                </a:lnTo>
                <a:lnTo>
                  <a:pt x="53643" y="17927"/>
                </a:lnTo>
                <a:lnTo>
                  <a:pt x="59301" y="20108"/>
                </a:lnTo>
                <a:lnTo>
                  <a:pt x="63118" y="24471"/>
                </a:lnTo>
                <a:lnTo>
                  <a:pt x="65254" y="26925"/>
                </a:lnTo>
                <a:lnTo>
                  <a:pt x="67003" y="30561"/>
                </a:lnTo>
                <a:lnTo>
                  <a:pt x="68366" y="35378"/>
                </a:lnTo>
                <a:lnTo>
                  <a:pt x="89360" y="35378"/>
                </a:lnTo>
                <a:lnTo>
                  <a:pt x="89042" y="29107"/>
                </a:lnTo>
                <a:lnTo>
                  <a:pt x="86725" y="22858"/>
                </a:lnTo>
                <a:lnTo>
                  <a:pt x="82408" y="16632"/>
                </a:lnTo>
                <a:lnTo>
                  <a:pt x="71698" y="6497"/>
                </a:lnTo>
                <a:lnTo>
                  <a:pt x="59844" y="1624"/>
                </a:lnTo>
                <a:lnTo>
                  <a:pt x="45327" y="0"/>
                </a:lnTo>
                <a:lnTo>
                  <a:pt x="36482" y="737"/>
                </a:lnTo>
                <a:lnTo>
                  <a:pt x="24341" y="4798"/>
                </a:lnTo>
                <a:lnTo>
                  <a:pt x="14109" y="12406"/>
                </a:lnTo>
                <a:lnTo>
                  <a:pt x="11106" y="15773"/>
                </a:lnTo>
                <a:lnTo>
                  <a:pt x="4936" y="26060"/>
                </a:lnTo>
                <a:lnTo>
                  <a:pt x="1234" y="38457"/>
                </a:lnTo>
                <a:lnTo>
                  <a:pt x="0" y="52965"/>
                </a:lnTo>
                <a:close/>
              </a:path>
              <a:path w="918191" h="132447">
                <a:moveTo>
                  <a:pt x="102925" y="65371"/>
                </a:moveTo>
                <a:lnTo>
                  <a:pt x="103108" y="69847"/>
                </a:lnTo>
                <a:lnTo>
                  <a:pt x="105979" y="82477"/>
                </a:lnTo>
                <a:lnTo>
                  <a:pt x="112331" y="93354"/>
                </a:lnTo>
                <a:lnTo>
                  <a:pt x="115949" y="97089"/>
                </a:lnTo>
                <a:lnTo>
                  <a:pt x="126767" y="103004"/>
                </a:lnTo>
                <a:lnTo>
                  <a:pt x="127702" y="82617"/>
                </a:lnTo>
                <a:lnTo>
                  <a:pt x="124634" y="78573"/>
                </a:lnTo>
                <a:lnTo>
                  <a:pt x="123101" y="72824"/>
                </a:lnTo>
                <a:lnTo>
                  <a:pt x="123101" y="57918"/>
                </a:lnTo>
                <a:lnTo>
                  <a:pt x="124634" y="52181"/>
                </a:lnTo>
                <a:lnTo>
                  <a:pt x="121710" y="29789"/>
                </a:lnTo>
                <a:lnTo>
                  <a:pt x="112331" y="37491"/>
                </a:lnTo>
                <a:lnTo>
                  <a:pt x="109934" y="40797"/>
                </a:lnTo>
                <a:lnTo>
                  <a:pt x="104677" y="52284"/>
                </a:lnTo>
                <a:lnTo>
                  <a:pt x="102925" y="65371"/>
                </a:lnTo>
                <a:close/>
              </a:path>
              <a:path w="918191" h="132447">
                <a:moveTo>
                  <a:pt x="146503" y="88684"/>
                </a:moveTo>
                <a:lnTo>
                  <a:pt x="135143" y="88684"/>
                </a:lnTo>
                <a:lnTo>
                  <a:pt x="130769" y="86662"/>
                </a:lnTo>
                <a:lnTo>
                  <a:pt x="127702" y="82617"/>
                </a:lnTo>
                <a:lnTo>
                  <a:pt x="126767" y="103004"/>
                </a:lnTo>
                <a:lnTo>
                  <a:pt x="140891" y="104976"/>
                </a:lnTo>
                <a:lnTo>
                  <a:pt x="147340" y="104615"/>
                </a:lnTo>
                <a:lnTo>
                  <a:pt x="160049" y="100956"/>
                </a:lnTo>
                <a:lnTo>
                  <a:pt x="169451" y="93354"/>
                </a:lnTo>
                <a:lnTo>
                  <a:pt x="171894" y="90016"/>
                </a:lnTo>
                <a:lnTo>
                  <a:pt x="177117" y="78570"/>
                </a:lnTo>
                <a:lnTo>
                  <a:pt x="178857" y="65371"/>
                </a:lnTo>
                <a:lnTo>
                  <a:pt x="178681" y="61051"/>
                </a:lnTo>
                <a:lnTo>
                  <a:pt x="175819" y="48471"/>
                </a:lnTo>
                <a:lnTo>
                  <a:pt x="169451" y="37491"/>
                </a:lnTo>
                <a:lnTo>
                  <a:pt x="165794" y="33667"/>
                </a:lnTo>
                <a:lnTo>
                  <a:pt x="154989" y="27690"/>
                </a:lnTo>
                <a:lnTo>
                  <a:pt x="140891" y="25698"/>
                </a:lnTo>
                <a:lnTo>
                  <a:pt x="134382" y="26072"/>
                </a:lnTo>
                <a:lnTo>
                  <a:pt x="121710" y="29789"/>
                </a:lnTo>
                <a:lnTo>
                  <a:pt x="124634" y="52181"/>
                </a:lnTo>
                <a:lnTo>
                  <a:pt x="127702" y="48159"/>
                </a:lnTo>
                <a:lnTo>
                  <a:pt x="130769" y="44137"/>
                </a:lnTo>
                <a:lnTo>
                  <a:pt x="135143" y="42127"/>
                </a:lnTo>
                <a:lnTo>
                  <a:pt x="146503" y="42127"/>
                </a:lnTo>
                <a:lnTo>
                  <a:pt x="150865" y="44137"/>
                </a:lnTo>
                <a:lnTo>
                  <a:pt x="153910" y="48159"/>
                </a:lnTo>
                <a:lnTo>
                  <a:pt x="156955" y="52181"/>
                </a:lnTo>
                <a:lnTo>
                  <a:pt x="158477" y="57918"/>
                </a:lnTo>
                <a:lnTo>
                  <a:pt x="158477" y="72824"/>
                </a:lnTo>
                <a:lnTo>
                  <a:pt x="156955" y="78573"/>
                </a:lnTo>
                <a:lnTo>
                  <a:pt x="153910" y="82617"/>
                </a:lnTo>
                <a:lnTo>
                  <a:pt x="150865" y="86662"/>
                </a:lnTo>
                <a:lnTo>
                  <a:pt x="146503" y="88684"/>
                </a:lnTo>
                <a:close/>
              </a:path>
              <a:path w="918191" h="132447">
                <a:moveTo>
                  <a:pt x="292302" y="28766"/>
                </a:moveTo>
                <a:lnTo>
                  <a:pt x="292302" y="8043"/>
                </a:lnTo>
                <a:lnTo>
                  <a:pt x="273080" y="8043"/>
                </a:lnTo>
                <a:lnTo>
                  <a:pt x="273080" y="28766"/>
                </a:lnTo>
                <a:lnTo>
                  <a:pt x="262720" y="28766"/>
                </a:lnTo>
                <a:lnTo>
                  <a:pt x="262720" y="42604"/>
                </a:lnTo>
                <a:lnTo>
                  <a:pt x="273080" y="42604"/>
                </a:lnTo>
                <a:lnTo>
                  <a:pt x="273080" y="92979"/>
                </a:lnTo>
                <a:lnTo>
                  <a:pt x="274171" y="96410"/>
                </a:lnTo>
                <a:lnTo>
                  <a:pt x="276352" y="98636"/>
                </a:lnTo>
                <a:lnTo>
                  <a:pt x="279715" y="102136"/>
                </a:lnTo>
                <a:lnTo>
                  <a:pt x="285986" y="103726"/>
                </a:lnTo>
                <a:lnTo>
                  <a:pt x="295165" y="103408"/>
                </a:lnTo>
                <a:lnTo>
                  <a:pt x="304367" y="103067"/>
                </a:lnTo>
                <a:lnTo>
                  <a:pt x="304367" y="88548"/>
                </a:lnTo>
                <a:lnTo>
                  <a:pt x="300550" y="88684"/>
                </a:lnTo>
                <a:lnTo>
                  <a:pt x="296596" y="88684"/>
                </a:lnTo>
                <a:lnTo>
                  <a:pt x="294233" y="88309"/>
                </a:lnTo>
                <a:lnTo>
                  <a:pt x="293461" y="87559"/>
                </a:lnTo>
                <a:lnTo>
                  <a:pt x="292302" y="84912"/>
                </a:lnTo>
                <a:lnTo>
                  <a:pt x="292302" y="42604"/>
                </a:lnTo>
                <a:lnTo>
                  <a:pt x="304367" y="42604"/>
                </a:lnTo>
                <a:lnTo>
                  <a:pt x="304367" y="28766"/>
                </a:lnTo>
                <a:lnTo>
                  <a:pt x="292302" y="28766"/>
                </a:lnTo>
                <a:close/>
              </a:path>
              <a:path w="918191" h="132447">
                <a:moveTo>
                  <a:pt x="347218" y="65371"/>
                </a:moveTo>
                <a:lnTo>
                  <a:pt x="347402" y="69847"/>
                </a:lnTo>
                <a:lnTo>
                  <a:pt x="350272" y="82477"/>
                </a:lnTo>
                <a:lnTo>
                  <a:pt x="356625" y="93354"/>
                </a:lnTo>
                <a:lnTo>
                  <a:pt x="360243" y="97089"/>
                </a:lnTo>
                <a:lnTo>
                  <a:pt x="371060" y="103004"/>
                </a:lnTo>
                <a:lnTo>
                  <a:pt x="371995" y="82617"/>
                </a:lnTo>
                <a:lnTo>
                  <a:pt x="368928" y="78573"/>
                </a:lnTo>
                <a:lnTo>
                  <a:pt x="367394" y="72824"/>
                </a:lnTo>
                <a:lnTo>
                  <a:pt x="367394" y="57918"/>
                </a:lnTo>
                <a:lnTo>
                  <a:pt x="368928" y="52181"/>
                </a:lnTo>
                <a:lnTo>
                  <a:pt x="366004" y="29789"/>
                </a:lnTo>
                <a:lnTo>
                  <a:pt x="356625" y="37491"/>
                </a:lnTo>
                <a:lnTo>
                  <a:pt x="354228" y="40797"/>
                </a:lnTo>
                <a:lnTo>
                  <a:pt x="348971" y="52284"/>
                </a:lnTo>
                <a:lnTo>
                  <a:pt x="347218" y="65371"/>
                </a:lnTo>
                <a:close/>
              </a:path>
              <a:path w="918191" h="132447">
                <a:moveTo>
                  <a:pt x="390797" y="88684"/>
                </a:moveTo>
                <a:lnTo>
                  <a:pt x="379436" y="88684"/>
                </a:lnTo>
                <a:lnTo>
                  <a:pt x="375063" y="86662"/>
                </a:lnTo>
                <a:lnTo>
                  <a:pt x="371995" y="82617"/>
                </a:lnTo>
                <a:lnTo>
                  <a:pt x="371060" y="103004"/>
                </a:lnTo>
                <a:lnTo>
                  <a:pt x="385185" y="104976"/>
                </a:lnTo>
                <a:lnTo>
                  <a:pt x="391633" y="104615"/>
                </a:lnTo>
                <a:lnTo>
                  <a:pt x="404343" y="100956"/>
                </a:lnTo>
                <a:lnTo>
                  <a:pt x="413745" y="93354"/>
                </a:lnTo>
                <a:lnTo>
                  <a:pt x="416188" y="90016"/>
                </a:lnTo>
                <a:lnTo>
                  <a:pt x="421410" y="78571"/>
                </a:lnTo>
                <a:lnTo>
                  <a:pt x="423151" y="65371"/>
                </a:lnTo>
                <a:lnTo>
                  <a:pt x="422975" y="61051"/>
                </a:lnTo>
                <a:lnTo>
                  <a:pt x="420112" y="48471"/>
                </a:lnTo>
                <a:lnTo>
                  <a:pt x="413745" y="37491"/>
                </a:lnTo>
                <a:lnTo>
                  <a:pt x="410088" y="33667"/>
                </a:lnTo>
                <a:lnTo>
                  <a:pt x="399283" y="27690"/>
                </a:lnTo>
                <a:lnTo>
                  <a:pt x="385185" y="25698"/>
                </a:lnTo>
                <a:lnTo>
                  <a:pt x="378676" y="26072"/>
                </a:lnTo>
                <a:lnTo>
                  <a:pt x="366004" y="29789"/>
                </a:lnTo>
                <a:lnTo>
                  <a:pt x="368928" y="52181"/>
                </a:lnTo>
                <a:lnTo>
                  <a:pt x="371995" y="48159"/>
                </a:lnTo>
                <a:lnTo>
                  <a:pt x="375063" y="44137"/>
                </a:lnTo>
                <a:lnTo>
                  <a:pt x="379436" y="42127"/>
                </a:lnTo>
                <a:lnTo>
                  <a:pt x="390797" y="42127"/>
                </a:lnTo>
                <a:lnTo>
                  <a:pt x="395159" y="44137"/>
                </a:lnTo>
                <a:lnTo>
                  <a:pt x="398204" y="48159"/>
                </a:lnTo>
                <a:lnTo>
                  <a:pt x="401248" y="52181"/>
                </a:lnTo>
                <a:lnTo>
                  <a:pt x="402771" y="57918"/>
                </a:lnTo>
                <a:lnTo>
                  <a:pt x="402771" y="72824"/>
                </a:lnTo>
                <a:lnTo>
                  <a:pt x="401248" y="78573"/>
                </a:lnTo>
                <a:lnTo>
                  <a:pt x="398204" y="82617"/>
                </a:lnTo>
                <a:lnTo>
                  <a:pt x="395159" y="86662"/>
                </a:lnTo>
                <a:lnTo>
                  <a:pt x="390797" y="88684"/>
                </a:lnTo>
                <a:close/>
              </a:path>
              <a:path w="918191" h="132447">
                <a:moveTo>
                  <a:pt x="436420" y="42467"/>
                </a:moveTo>
                <a:lnTo>
                  <a:pt x="436420" y="102386"/>
                </a:lnTo>
                <a:lnTo>
                  <a:pt x="455778" y="102386"/>
                </a:lnTo>
                <a:lnTo>
                  <a:pt x="455778" y="42467"/>
                </a:lnTo>
                <a:lnTo>
                  <a:pt x="468524" y="42467"/>
                </a:lnTo>
                <a:lnTo>
                  <a:pt x="468524" y="28766"/>
                </a:lnTo>
                <a:lnTo>
                  <a:pt x="455778" y="28766"/>
                </a:lnTo>
                <a:lnTo>
                  <a:pt x="455778" y="21040"/>
                </a:lnTo>
                <a:lnTo>
                  <a:pt x="457243" y="18507"/>
                </a:lnTo>
                <a:lnTo>
                  <a:pt x="459993" y="16735"/>
                </a:lnTo>
                <a:lnTo>
                  <a:pt x="465128" y="16871"/>
                </a:lnTo>
                <a:lnTo>
                  <a:pt x="468047" y="17109"/>
                </a:lnTo>
                <a:lnTo>
                  <a:pt x="468047" y="1295"/>
                </a:lnTo>
                <a:lnTo>
                  <a:pt x="466321" y="1158"/>
                </a:lnTo>
                <a:lnTo>
                  <a:pt x="462958" y="920"/>
                </a:lnTo>
                <a:lnTo>
                  <a:pt x="449848" y="886"/>
                </a:lnTo>
                <a:lnTo>
                  <a:pt x="443055" y="3113"/>
                </a:lnTo>
                <a:lnTo>
                  <a:pt x="440237" y="7566"/>
                </a:lnTo>
                <a:lnTo>
                  <a:pt x="437556" y="10566"/>
                </a:lnTo>
                <a:lnTo>
                  <a:pt x="436216" y="16041"/>
                </a:lnTo>
                <a:lnTo>
                  <a:pt x="436216" y="28766"/>
                </a:lnTo>
                <a:lnTo>
                  <a:pt x="425582" y="28766"/>
                </a:lnTo>
                <a:lnTo>
                  <a:pt x="425582" y="42467"/>
                </a:lnTo>
                <a:lnTo>
                  <a:pt x="436420" y="42467"/>
                </a:lnTo>
                <a:close/>
              </a:path>
              <a:path w="918191" h="132447">
                <a:moveTo>
                  <a:pt x="537346" y="84322"/>
                </a:moveTo>
                <a:lnTo>
                  <a:pt x="537346" y="58487"/>
                </a:lnTo>
                <a:lnTo>
                  <a:pt x="586150" y="58487"/>
                </a:lnTo>
                <a:lnTo>
                  <a:pt x="586150" y="41036"/>
                </a:lnTo>
                <a:lnTo>
                  <a:pt x="537346" y="41036"/>
                </a:lnTo>
                <a:lnTo>
                  <a:pt x="537346" y="19700"/>
                </a:lnTo>
                <a:lnTo>
                  <a:pt x="590512" y="19700"/>
                </a:lnTo>
                <a:lnTo>
                  <a:pt x="590512" y="1908"/>
                </a:lnTo>
                <a:lnTo>
                  <a:pt x="516829" y="1908"/>
                </a:lnTo>
                <a:lnTo>
                  <a:pt x="516829" y="102386"/>
                </a:lnTo>
                <a:lnTo>
                  <a:pt x="592966" y="102386"/>
                </a:lnTo>
                <a:lnTo>
                  <a:pt x="592966" y="84322"/>
                </a:lnTo>
                <a:lnTo>
                  <a:pt x="537346" y="84322"/>
                </a:lnTo>
                <a:close/>
              </a:path>
              <a:path w="918191" h="132447">
                <a:moveTo>
                  <a:pt x="640475" y="26176"/>
                </a:moveTo>
                <a:lnTo>
                  <a:pt x="625389" y="26176"/>
                </a:lnTo>
                <a:lnTo>
                  <a:pt x="627445" y="48943"/>
                </a:lnTo>
                <a:lnTo>
                  <a:pt x="630421" y="45171"/>
                </a:lnTo>
                <a:lnTo>
                  <a:pt x="634363" y="43285"/>
                </a:lnTo>
                <a:lnTo>
                  <a:pt x="646223" y="43285"/>
                </a:lnTo>
                <a:lnTo>
                  <a:pt x="645474" y="27698"/>
                </a:lnTo>
                <a:lnTo>
                  <a:pt x="640475" y="26176"/>
                </a:lnTo>
                <a:close/>
              </a:path>
              <a:path w="918191" h="132447">
                <a:moveTo>
                  <a:pt x="724008" y="102522"/>
                </a:moveTo>
                <a:lnTo>
                  <a:pt x="726848" y="101522"/>
                </a:lnTo>
                <a:lnTo>
                  <a:pt x="729791" y="99659"/>
                </a:lnTo>
                <a:lnTo>
                  <a:pt x="732835" y="96933"/>
                </a:lnTo>
                <a:lnTo>
                  <a:pt x="734698" y="95069"/>
                </a:lnTo>
                <a:lnTo>
                  <a:pt x="736789" y="91888"/>
                </a:lnTo>
                <a:lnTo>
                  <a:pt x="736789" y="102386"/>
                </a:lnTo>
                <a:lnTo>
                  <a:pt x="755669" y="102386"/>
                </a:lnTo>
                <a:lnTo>
                  <a:pt x="755669" y="28084"/>
                </a:lnTo>
                <a:lnTo>
                  <a:pt x="735970" y="28084"/>
                </a:lnTo>
                <a:lnTo>
                  <a:pt x="735970" y="73279"/>
                </a:lnTo>
                <a:lnTo>
                  <a:pt x="735334" y="77119"/>
                </a:lnTo>
                <a:lnTo>
                  <a:pt x="734062" y="80027"/>
                </a:lnTo>
                <a:lnTo>
                  <a:pt x="731608" y="85390"/>
                </a:lnTo>
                <a:lnTo>
                  <a:pt x="727064" y="88071"/>
                </a:lnTo>
                <a:lnTo>
                  <a:pt x="715249" y="88071"/>
                </a:lnTo>
                <a:lnTo>
                  <a:pt x="711773" y="86185"/>
                </a:lnTo>
                <a:lnTo>
                  <a:pt x="710001" y="82413"/>
                </a:lnTo>
                <a:lnTo>
                  <a:pt x="709001" y="80277"/>
                </a:lnTo>
                <a:lnTo>
                  <a:pt x="708501" y="77096"/>
                </a:lnTo>
                <a:lnTo>
                  <a:pt x="708501" y="28084"/>
                </a:lnTo>
                <a:lnTo>
                  <a:pt x="688598" y="28084"/>
                </a:lnTo>
                <a:lnTo>
                  <a:pt x="688598" y="81368"/>
                </a:lnTo>
                <a:lnTo>
                  <a:pt x="689666" y="87798"/>
                </a:lnTo>
                <a:lnTo>
                  <a:pt x="691801" y="92161"/>
                </a:lnTo>
                <a:lnTo>
                  <a:pt x="695619" y="100068"/>
                </a:lnTo>
                <a:lnTo>
                  <a:pt x="703026" y="104022"/>
                </a:lnTo>
                <a:lnTo>
                  <a:pt x="717839" y="104022"/>
                </a:lnTo>
                <a:lnTo>
                  <a:pt x="721168" y="103522"/>
                </a:lnTo>
                <a:lnTo>
                  <a:pt x="724008" y="102522"/>
                </a:lnTo>
                <a:close/>
              </a:path>
              <a:path w="918191" h="132447">
                <a:moveTo>
                  <a:pt x="770847" y="1295"/>
                </a:moveTo>
                <a:lnTo>
                  <a:pt x="770847" y="19223"/>
                </a:lnTo>
                <a:lnTo>
                  <a:pt x="790546" y="19223"/>
                </a:lnTo>
                <a:lnTo>
                  <a:pt x="790546" y="1295"/>
                </a:lnTo>
                <a:lnTo>
                  <a:pt x="770847" y="1295"/>
                </a:lnTo>
                <a:close/>
              </a:path>
              <a:path w="918191" h="132447">
                <a:moveTo>
                  <a:pt x="770847" y="28084"/>
                </a:moveTo>
                <a:lnTo>
                  <a:pt x="770847" y="102386"/>
                </a:lnTo>
                <a:lnTo>
                  <a:pt x="790546" y="102386"/>
                </a:lnTo>
                <a:lnTo>
                  <a:pt x="790546" y="28084"/>
                </a:lnTo>
                <a:lnTo>
                  <a:pt x="770847" y="2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2542451" y="3968172"/>
            <a:ext cx="0" cy="89979"/>
          </a:xfrm>
          <a:custGeom>
            <a:avLst/>
            <a:gdLst/>
            <a:ahLst/>
            <a:cxnLst/>
            <a:rect l="l" t="t" r="r" b="b"/>
            <a:pathLst>
              <a:path h="101976">
                <a:moveTo>
                  <a:pt x="0" y="0"/>
                </a:moveTo>
                <a:lnTo>
                  <a:pt x="0" y="101976"/>
                </a:lnTo>
              </a:path>
            </a:pathLst>
          </a:custGeom>
          <a:ln w="209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3973866" y="3990487"/>
            <a:ext cx="51952" cy="69950"/>
          </a:xfrm>
          <a:custGeom>
            <a:avLst/>
            <a:gdLst/>
            <a:ahLst/>
            <a:cxnLst/>
            <a:rect l="l" t="t" r="r" b="b"/>
            <a:pathLst>
              <a:path w="57147" h="79277">
                <a:moveTo>
                  <a:pt x="24792" y="62986"/>
                </a:moveTo>
                <a:lnTo>
                  <a:pt x="13432" y="62986"/>
                </a:lnTo>
                <a:lnTo>
                  <a:pt x="9058" y="60963"/>
                </a:lnTo>
                <a:lnTo>
                  <a:pt x="5991" y="56919"/>
                </a:lnTo>
                <a:lnTo>
                  <a:pt x="5056" y="77306"/>
                </a:lnTo>
                <a:lnTo>
                  <a:pt x="19181" y="79277"/>
                </a:lnTo>
                <a:lnTo>
                  <a:pt x="25629" y="78916"/>
                </a:lnTo>
                <a:lnTo>
                  <a:pt x="38338" y="75257"/>
                </a:lnTo>
                <a:lnTo>
                  <a:pt x="47741" y="67655"/>
                </a:lnTo>
                <a:lnTo>
                  <a:pt x="50183" y="64318"/>
                </a:lnTo>
                <a:lnTo>
                  <a:pt x="55406" y="52872"/>
                </a:lnTo>
                <a:lnTo>
                  <a:pt x="57147" y="39672"/>
                </a:lnTo>
                <a:lnTo>
                  <a:pt x="56971" y="35353"/>
                </a:lnTo>
                <a:lnTo>
                  <a:pt x="54108" y="22773"/>
                </a:lnTo>
                <a:lnTo>
                  <a:pt x="47741" y="11793"/>
                </a:lnTo>
                <a:lnTo>
                  <a:pt x="44084" y="7968"/>
                </a:lnTo>
                <a:lnTo>
                  <a:pt x="33279" y="1992"/>
                </a:lnTo>
                <a:lnTo>
                  <a:pt x="19181" y="0"/>
                </a:lnTo>
                <a:lnTo>
                  <a:pt x="12672" y="373"/>
                </a:lnTo>
                <a:lnTo>
                  <a:pt x="0" y="4090"/>
                </a:lnTo>
                <a:lnTo>
                  <a:pt x="2924" y="26482"/>
                </a:lnTo>
                <a:lnTo>
                  <a:pt x="5991" y="22461"/>
                </a:lnTo>
                <a:lnTo>
                  <a:pt x="9058" y="18439"/>
                </a:lnTo>
                <a:lnTo>
                  <a:pt x="13432" y="16428"/>
                </a:lnTo>
                <a:lnTo>
                  <a:pt x="24792" y="16428"/>
                </a:lnTo>
                <a:lnTo>
                  <a:pt x="29155" y="18439"/>
                </a:lnTo>
                <a:lnTo>
                  <a:pt x="32199" y="22461"/>
                </a:lnTo>
                <a:lnTo>
                  <a:pt x="35244" y="26483"/>
                </a:lnTo>
                <a:lnTo>
                  <a:pt x="36766" y="32219"/>
                </a:lnTo>
                <a:lnTo>
                  <a:pt x="36766" y="47125"/>
                </a:lnTo>
                <a:lnTo>
                  <a:pt x="35244" y="52874"/>
                </a:lnTo>
                <a:lnTo>
                  <a:pt x="32199" y="56919"/>
                </a:lnTo>
                <a:lnTo>
                  <a:pt x="29155" y="60963"/>
                </a:lnTo>
                <a:lnTo>
                  <a:pt x="24792" y="629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028027" y="3968594"/>
            <a:ext cx="39038" cy="89558"/>
          </a:xfrm>
          <a:custGeom>
            <a:avLst/>
            <a:gdLst/>
            <a:ahLst/>
            <a:cxnLst/>
            <a:rect l="l" t="t" r="r" b="b"/>
            <a:pathLst>
              <a:path w="42942" h="101499">
                <a:moveTo>
                  <a:pt x="10837" y="41581"/>
                </a:moveTo>
                <a:lnTo>
                  <a:pt x="10837" y="101499"/>
                </a:lnTo>
                <a:lnTo>
                  <a:pt x="30196" y="101499"/>
                </a:lnTo>
                <a:lnTo>
                  <a:pt x="30196" y="41581"/>
                </a:lnTo>
                <a:lnTo>
                  <a:pt x="42942" y="41581"/>
                </a:lnTo>
                <a:lnTo>
                  <a:pt x="42942" y="27880"/>
                </a:lnTo>
                <a:lnTo>
                  <a:pt x="30196" y="27880"/>
                </a:lnTo>
                <a:lnTo>
                  <a:pt x="30196" y="20154"/>
                </a:lnTo>
                <a:lnTo>
                  <a:pt x="31661" y="17620"/>
                </a:lnTo>
                <a:lnTo>
                  <a:pt x="34410" y="15848"/>
                </a:lnTo>
                <a:lnTo>
                  <a:pt x="39545" y="15984"/>
                </a:lnTo>
                <a:lnTo>
                  <a:pt x="42465" y="16223"/>
                </a:lnTo>
                <a:lnTo>
                  <a:pt x="42465" y="408"/>
                </a:lnTo>
                <a:lnTo>
                  <a:pt x="40739" y="272"/>
                </a:lnTo>
                <a:lnTo>
                  <a:pt x="37375" y="33"/>
                </a:lnTo>
                <a:lnTo>
                  <a:pt x="24265" y="0"/>
                </a:lnTo>
                <a:lnTo>
                  <a:pt x="17472" y="2226"/>
                </a:lnTo>
                <a:lnTo>
                  <a:pt x="14654" y="6680"/>
                </a:lnTo>
                <a:lnTo>
                  <a:pt x="11973" y="9679"/>
                </a:lnTo>
                <a:lnTo>
                  <a:pt x="10633" y="15155"/>
                </a:lnTo>
                <a:lnTo>
                  <a:pt x="10633" y="27880"/>
                </a:lnTo>
                <a:lnTo>
                  <a:pt x="0" y="27880"/>
                </a:lnTo>
                <a:lnTo>
                  <a:pt x="0" y="41581"/>
                </a:lnTo>
                <a:lnTo>
                  <a:pt x="10837" y="41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110421" y="3969496"/>
            <a:ext cx="77271" cy="88656"/>
          </a:xfrm>
          <a:custGeom>
            <a:avLst/>
            <a:gdLst/>
            <a:ahLst/>
            <a:cxnLst/>
            <a:rect l="l" t="t" r="r" b="b"/>
            <a:pathLst>
              <a:path w="84998" h="100477">
                <a:moveTo>
                  <a:pt x="20380" y="83026"/>
                </a:moveTo>
                <a:lnTo>
                  <a:pt x="20380" y="17450"/>
                </a:lnTo>
                <a:lnTo>
                  <a:pt x="49281" y="17450"/>
                </a:lnTo>
                <a:lnTo>
                  <a:pt x="55654" y="20188"/>
                </a:lnTo>
                <a:lnTo>
                  <a:pt x="58858" y="25665"/>
                </a:lnTo>
                <a:lnTo>
                  <a:pt x="62061" y="31140"/>
                </a:lnTo>
                <a:lnTo>
                  <a:pt x="63663" y="38991"/>
                </a:lnTo>
                <a:lnTo>
                  <a:pt x="63663" y="56623"/>
                </a:lnTo>
                <a:lnTo>
                  <a:pt x="62595" y="63008"/>
                </a:lnTo>
                <a:lnTo>
                  <a:pt x="60459" y="68371"/>
                </a:lnTo>
                <a:lnTo>
                  <a:pt x="57427" y="98298"/>
                </a:lnTo>
                <a:lnTo>
                  <a:pt x="68479" y="92051"/>
                </a:lnTo>
                <a:lnTo>
                  <a:pt x="76955" y="81731"/>
                </a:lnTo>
                <a:lnTo>
                  <a:pt x="80734" y="73715"/>
                </a:lnTo>
                <a:lnTo>
                  <a:pt x="83932" y="61563"/>
                </a:lnTo>
                <a:lnTo>
                  <a:pt x="84998" y="47784"/>
                </a:lnTo>
                <a:lnTo>
                  <a:pt x="84998" y="42513"/>
                </a:lnTo>
                <a:lnTo>
                  <a:pt x="84361" y="36969"/>
                </a:lnTo>
                <a:lnTo>
                  <a:pt x="83089" y="31152"/>
                </a:lnTo>
                <a:lnTo>
                  <a:pt x="81817" y="25335"/>
                </a:lnTo>
                <a:lnTo>
                  <a:pt x="79431" y="19927"/>
                </a:lnTo>
                <a:lnTo>
                  <a:pt x="75932" y="14928"/>
                </a:lnTo>
                <a:lnTo>
                  <a:pt x="71570" y="8748"/>
                </a:lnTo>
                <a:lnTo>
                  <a:pt x="65867" y="4499"/>
                </a:lnTo>
                <a:lnTo>
                  <a:pt x="58824" y="2181"/>
                </a:lnTo>
                <a:lnTo>
                  <a:pt x="54688" y="818"/>
                </a:lnTo>
                <a:lnTo>
                  <a:pt x="49508" y="91"/>
                </a:lnTo>
                <a:lnTo>
                  <a:pt x="0" y="0"/>
                </a:lnTo>
                <a:lnTo>
                  <a:pt x="0" y="100477"/>
                </a:lnTo>
                <a:lnTo>
                  <a:pt x="43283" y="100477"/>
                </a:lnTo>
                <a:lnTo>
                  <a:pt x="49644" y="83027"/>
                </a:lnTo>
                <a:lnTo>
                  <a:pt x="20380" y="830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4149769" y="4029822"/>
            <a:ext cx="15615" cy="28329"/>
          </a:xfrm>
          <a:custGeom>
            <a:avLst/>
            <a:gdLst/>
            <a:ahLst/>
            <a:cxnLst/>
            <a:rect l="l" t="t" r="r" b="b"/>
            <a:pathLst>
              <a:path w="17176" h="32106">
                <a:moveTo>
                  <a:pt x="0" y="32106"/>
                </a:moveTo>
                <a:lnTo>
                  <a:pt x="516" y="32104"/>
                </a:lnTo>
                <a:lnTo>
                  <a:pt x="14144" y="29927"/>
                </a:lnTo>
                <a:lnTo>
                  <a:pt x="17176" y="0"/>
                </a:lnTo>
                <a:lnTo>
                  <a:pt x="13268" y="9770"/>
                </a:lnTo>
                <a:lnTo>
                  <a:pt x="6361" y="14655"/>
                </a:lnTo>
                <a:lnTo>
                  <a:pt x="0" y="321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198846" y="3990847"/>
            <a:ext cx="64093" cy="69469"/>
          </a:xfrm>
          <a:custGeom>
            <a:avLst/>
            <a:gdLst/>
            <a:ahLst/>
            <a:cxnLst/>
            <a:rect l="l" t="t" r="r" b="b"/>
            <a:pathLst>
              <a:path w="70502" h="78732">
                <a:moveTo>
                  <a:pt x="48361" y="22665"/>
                </a:moveTo>
                <a:lnTo>
                  <a:pt x="49917" y="26562"/>
                </a:lnTo>
                <a:lnTo>
                  <a:pt x="50235" y="31697"/>
                </a:lnTo>
                <a:lnTo>
                  <a:pt x="20039" y="31697"/>
                </a:lnTo>
                <a:lnTo>
                  <a:pt x="20675" y="26880"/>
                </a:lnTo>
                <a:lnTo>
                  <a:pt x="22232" y="23063"/>
                </a:lnTo>
                <a:lnTo>
                  <a:pt x="24708" y="20245"/>
                </a:lnTo>
                <a:lnTo>
                  <a:pt x="27185" y="17428"/>
                </a:lnTo>
                <a:lnTo>
                  <a:pt x="32926" y="54"/>
                </a:lnTo>
                <a:lnTo>
                  <a:pt x="20101" y="2962"/>
                </a:lnTo>
                <a:lnTo>
                  <a:pt x="9780" y="10293"/>
                </a:lnTo>
                <a:lnTo>
                  <a:pt x="6499" y="14405"/>
                </a:lnTo>
                <a:lnTo>
                  <a:pt x="1624" y="25646"/>
                </a:lnTo>
                <a:lnTo>
                  <a:pt x="0" y="39877"/>
                </a:lnTo>
                <a:lnTo>
                  <a:pt x="420" y="47547"/>
                </a:lnTo>
                <a:lnTo>
                  <a:pt x="3882" y="60418"/>
                </a:lnTo>
                <a:lnTo>
                  <a:pt x="10837" y="69598"/>
                </a:lnTo>
                <a:lnTo>
                  <a:pt x="23090" y="76655"/>
                </a:lnTo>
                <a:lnTo>
                  <a:pt x="35853" y="78732"/>
                </a:lnTo>
                <a:lnTo>
                  <a:pt x="39836" y="78578"/>
                </a:lnTo>
                <a:lnTo>
                  <a:pt x="52685" y="75339"/>
                </a:lnTo>
                <a:lnTo>
                  <a:pt x="62573" y="67894"/>
                </a:lnTo>
                <a:lnTo>
                  <a:pt x="66662" y="63349"/>
                </a:lnTo>
                <a:lnTo>
                  <a:pt x="68957" y="58873"/>
                </a:lnTo>
                <a:lnTo>
                  <a:pt x="69457" y="54465"/>
                </a:lnTo>
                <a:lnTo>
                  <a:pt x="49622" y="54465"/>
                </a:lnTo>
                <a:lnTo>
                  <a:pt x="48576" y="56646"/>
                </a:lnTo>
                <a:lnTo>
                  <a:pt x="46009" y="59577"/>
                </a:lnTo>
                <a:lnTo>
                  <a:pt x="43509" y="61849"/>
                </a:lnTo>
                <a:lnTo>
                  <a:pt x="40260" y="62986"/>
                </a:lnTo>
                <a:lnTo>
                  <a:pt x="32490" y="62986"/>
                </a:lnTo>
                <a:lnTo>
                  <a:pt x="29264" y="62054"/>
                </a:lnTo>
                <a:lnTo>
                  <a:pt x="26583" y="60191"/>
                </a:lnTo>
                <a:lnTo>
                  <a:pt x="22175" y="57192"/>
                </a:lnTo>
                <a:lnTo>
                  <a:pt x="19835" y="51965"/>
                </a:lnTo>
                <a:lnTo>
                  <a:pt x="19562" y="44513"/>
                </a:lnTo>
                <a:lnTo>
                  <a:pt x="70411" y="44513"/>
                </a:lnTo>
                <a:lnTo>
                  <a:pt x="70502" y="38105"/>
                </a:lnTo>
                <a:lnTo>
                  <a:pt x="70298" y="33197"/>
                </a:lnTo>
                <a:lnTo>
                  <a:pt x="69798" y="29788"/>
                </a:lnTo>
                <a:lnTo>
                  <a:pt x="68934" y="23972"/>
                </a:lnTo>
                <a:lnTo>
                  <a:pt x="67048" y="18859"/>
                </a:lnTo>
                <a:lnTo>
                  <a:pt x="64140" y="14451"/>
                </a:lnTo>
                <a:lnTo>
                  <a:pt x="60914" y="9452"/>
                </a:lnTo>
                <a:lnTo>
                  <a:pt x="56824" y="5794"/>
                </a:lnTo>
                <a:lnTo>
                  <a:pt x="51871" y="3476"/>
                </a:lnTo>
                <a:lnTo>
                  <a:pt x="46918" y="1158"/>
                </a:lnTo>
                <a:lnTo>
                  <a:pt x="41351" y="0"/>
                </a:lnTo>
                <a:lnTo>
                  <a:pt x="42771" y="17348"/>
                </a:lnTo>
                <a:lnTo>
                  <a:pt x="45566" y="20007"/>
                </a:lnTo>
                <a:lnTo>
                  <a:pt x="48361" y="22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4223560" y="3990847"/>
            <a:ext cx="14169" cy="15378"/>
          </a:xfrm>
          <a:custGeom>
            <a:avLst/>
            <a:gdLst/>
            <a:ahLst/>
            <a:cxnLst/>
            <a:rect l="l" t="t" r="r" b="b"/>
            <a:pathLst>
              <a:path w="15586" h="17428">
                <a:moveTo>
                  <a:pt x="0" y="17428"/>
                </a:moveTo>
                <a:lnTo>
                  <a:pt x="3487" y="16019"/>
                </a:lnTo>
                <a:lnTo>
                  <a:pt x="12121" y="16019"/>
                </a:lnTo>
                <a:lnTo>
                  <a:pt x="15586" y="17348"/>
                </a:lnTo>
                <a:lnTo>
                  <a:pt x="14166" y="0"/>
                </a:lnTo>
                <a:lnTo>
                  <a:pt x="5740" y="54"/>
                </a:lnTo>
                <a:lnTo>
                  <a:pt x="0" y="174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4345292" y="3974909"/>
            <a:ext cx="37861" cy="84426"/>
          </a:xfrm>
          <a:custGeom>
            <a:avLst/>
            <a:gdLst/>
            <a:ahLst/>
            <a:cxnLst/>
            <a:rect l="l" t="t" r="r" b="b"/>
            <a:pathLst>
              <a:path w="41647" h="95683">
                <a:moveTo>
                  <a:pt x="29582" y="20722"/>
                </a:moveTo>
                <a:lnTo>
                  <a:pt x="29582" y="0"/>
                </a:lnTo>
                <a:lnTo>
                  <a:pt x="10360" y="0"/>
                </a:lnTo>
                <a:lnTo>
                  <a:pt x="10360" y="20722"/>
                </a:lnTo>
                <a:lnTo>
                  <a:pt x="0" y="20722"/>
                </a:lnTo>
                <a:lnTo>
                  <a:pt x="0" y="34560"/>
                </a:lnTo>
                <a:lnTo>
                  <a:pt x="10360" y="34560"/>
                </a:lnTo>
                <a:lnTo>
                  <a:pt x="10360" y="84935"/>
                </a:lnTo>
                <a:lnTo>
                  <a:pt x="11451" y="88366"/>
                </a:lnTo>
                <a:lnTo>
                  <a:pt x="13632" y="90593"/>
                </a:lnTo>
                <a:lnTo>
                  <a:pt x="16995" y="94092"/>
                </a:lnTo>
                <a:lnTo>
                  <a:pt x="23266" y="95683"/>
                </a:lnTo>
                <a:lnTo>
                  <a:pt x="32445" y="95365"/>
                </a:lnTo>
                <a:lnTo>
                  <a:pt x="41647" y="95024"/>
                </a:lnTo>
                <a:lnTo>
                  <a:pt x="41647" y="80504"/>
                </a:lnTo>
                <a:lnTo>
                  <a:pt x="37830" y="80640"/>
                </a:lnTo>
                <a:lnTo>
                  <a:pt x="33877" y="80640"/>
                </a:lnTo>
                <a:lnTo>
                  <a:pt x="31514" y="80265"/>
                </a:lnTo>
                <a:lnTo>
                  <a:pt x="30741" y="79516"/>
                </a:lnTo>
                <a:lnTo>
                  <a:pt x="29582" y="76869"/>
                </a:lnTo>
                <a:lnTo>
                  <a:pt x="29582" y="34560"/>
                </a:lnTo>
                <a:lnTo>
                  <a:pt x="41647" y="34560"/>
                </a:lnTo>
                <a:lnTo>
                  <a:pt x="41647" y="20722"/>
                </a:lnTo>
                <a:lnTo>
                  <a:pt x="29582" y="207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295245" y="3991148"/>
            <a:ext cx="47837" cy="68748"/>
          </a:xfrm>
          <a:custGeom>
            <a:avLst/>
            <a:gdLst/>
            <a:ahLst/>
            <a:cxnLst/>
            <a:rect l="l" t="t" r="r" b="b"/>
            <a:pathLst>
              <a:path w="52621" h="77914">
                <a:moveTo>
                  <a:pt x="34694" y="75042"/>
                </a:moveTo>
                <a:lnTo>
                  <a:pt x="44441" y="66530"/>
                </a:lnTo>
                <a:lnTo>
                  <a:pt x="46695" y="63010"/>
                </a:lnTo>
                <a:lnTo>
                  <a:pt x="51139" y="51495"/>
                </a:lnTo>
                <a:lnTo>
                  <a:pt x="52621" y="37832"/>
                </a:lnTo>
                <a:lnTo>
                  <a:pt x="52523" y="34275"/>
                </a:lnTo>
                <a:lnTo>
                  <a:pt x="50076" y="21201"/>
                </a:lnTo>
                <a:lnTo>
                  <a:pt x="44339" y="10565"/>
                </a:lnTo>
                <a:lnTo>
                  <a:pt x="38818" y="3521"/>
                </a:lnTo>
                <a:lnTo>
                  <a:pt x="31172" y="0"/>
                </a:lnTo>
                <a:lnTo>
                  <a:pt x="15995" y="0"/>
                </a:lnTo>
                <a:lnTo>
                  <a:pt x="11541" y="1135"/>
                </a:lnTo>
                <a:lnTo>
                  <a:pt x="8043" y="3408"/>
                </a:lnTo>
                <a:lnTo>
                  <a:pt x="5089" y="5225"/>
                </a:lnTo>
                <a:lnTo>
                  <a:pt x="2385" y="7861"/>
                </a:lnTo>
                <a:lnTo>
                  <a:pt x="0" y="29993"/>
                </a:lnTo>
                <a:lnTo>
                  <a:pt x="1362" y="26584"/>
                </a:lnTo>
                <a:lnTo>
                  <a:pt x="3999" y="20177"/>
                </a:lnTo>
                <a:lnTo>
                  <a:pt x="8838" y="16973"/>
                </a:lnTo>
                <a:lnTo>
                  <a:pt x="22834" y="16973"/>
                </a:lnTo>
                <a:lnTo>
                  <a:pt x="27605" y="20245"/>
                </a:lnTo>
                <a:lnTo>
                  <a:pt x="30195" y="26789"/>
                </a:lnTo>
                <a:lnTo>
                  <a:pt x="31559" y="30242"/>
                </a:lnTo>
                <a:lnTo>
                  <a:pt x="32240" y="34605"/>
                </a:lnTo>
                <a:lnTo>
                  <a:pt x="32240" y="46466"/>
                </a:lnTo>
                <a:lnTo>
                  <a:pt x="30854" y="51783"/>
                </a:lnTo>
                <a:lnTo>
                  <a:pt x="28082" y="55828"/>
                </a:lnTo>
                <a:lnTo>
                  <a:pt x="25310" y="59872"/>
                </a:lnTo>
                <a:lnTo>
                  <a:pt x="21425" y="61894"/>
                </a:lnTo>
                <a:lnTo>
                  <a:pt x="16426" y="61894"/>
                </a:lnTo>
                <a:lnTo>
                  <a:pt x="15472" y="77914"/>
                </a:lnTo>
                <a:lnTo>
                  <a:pt x="21739" y="77913"/>
                </a:lnTo>
                <a:lnTo>
                  <a:pt x="34694" y="75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4277585" y="3969615"/>
            <a:ext cx="32594" cy="90280"/>
          </a:xfrm>
          <a:custGeom>
            <a:avLst/>
            <a:gdLst/>
            <a:ahLst/>
            <a:cxnLst/>
            <a:rect l="l" t="t" r="r" b="b"/>
            <a:pathLst>
              <a:path w="35853" h="102317">
                <a:moveTo>
                  <a:pt x="30082" y="86298"/>
                </a:moveTo>
                <a:lnTo>
                  <a:pt x="25788" y="84208"/>
                </a:lnTo>
                <a:lnTo>
                  <a:pt x="22970" y="80027"/>
                </a:lnTo>
                <a:lnTo>
                  <a:pt x="20153" y="75846"/>
                </a:lnTo>
                <a:lnTo>
                  <a:pt x="18744" y="70574"/>
                </a:lnTo>
                <a:lnTo>
                  <a:pt x="18744" y="58804"/>
                </a:lnTo>
                <a:lnTo>
                  <a:pt x="19426" y="54396"/>
                </a:lnTo>
                <a:lnTo>
                  <a:pt x="21811" y="32265"/>
                </a:lnTo>
                <a:lnTo>
                  <a:pt x="19358" y="35719"/>
                </a:lnTo>
                <a:lnTo>
                  <a:pt x="19358" y="0"/>
                </a:lnTo>
                <a:lnTo>
                  <a:pt x="0" y="0"/>
                </a:lnTo>
                <a:lnTo>
                  <a:pt x="0" y="100341"/>
                </a:lnTo>
                <a:lnTo>
                  <a:pt x="19017" y="100341"/>
                </a:lnTo>
                <a:lnTo>
                  <a:pt x="19017" y="91002"/>
                </a:lnTo>
                <a:lnTo>
                  <a:pt x="21607" y="94637"/>
                </a:lnTo>
                <a:lnTo>
                  <a:pt x="24015" y="97182"/>
                </a:lnTo>
                <a:lnTo>
                  <a:pt x="26242" y="98636"/>
                </a:lnTo>
                <a:lnTo>
                  <a:pt x="29968" y="101090"/>
                </a:lnTo>
                <a:lnTo>
                  <a:pt x="34899" y="102317"/>
                </a:lnTo>
                <a:lnTo>
                  <a:pt x="35853" y="86298"/>
                </a:lnTo>
                <a:lnTo>
                  <a:pt x="30082" y="862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3808732" y="3990727"/>
            <a:ext cx="61655" cy="69649"/>
          </a:xfrm>
          <a:custGeom>
            <a:avLst/>
            <a:gdLst/>
            <a:ahLst/>
            <a:cxnLst/>
            <a:rect l="l" t="t" r="r" b="b"/>
            <a:pathLst>
              <a:path w="67821" h="78936">
                <a:moveTo>
                  <a:pt x="25219" y="46285"/>
                </a:moveTo>
                <a:lnTo>
                  <a:pt x="36898" y="49057"/>
                </a:lnTo>
                <a:lnTo>
                  <a:pt x="43646" y="51011"/>
                </a:lnTo>
                <a:lnTo>
                  <a:pt x="47281" y="53283"/>
                </a:lnTo>
                <a:lnTo>
                  <a:pt x="48190" y="57123"/>
                </a:lnTo>
                <a:lnTo>
                  <a:pt x="47066" y="61100"/>
                </a:lnTo>
                <a:lnTo>
                  <a:pt x="42567" y="63372"/>
                </a:lnTo>
                <a:lnTo>
                  <a:pt x="39534" y="63939"/>
                </a:lnTo>
                <a:lnTo>
                  <a:pt x="29218" y="63939"/>
                </a:lnTo>
                <a:lnTo>
                  <a:pt x="24765" y="62645"/>
                </a:lnTo>
                <a:lnTo>
                  <a:pt x="22357" y="60054"/>
                </a:lnTo>
                <a:lnTo>
                  <a:pt x="20994" y="58600"/>
                </a:lnTo>
                <a:lnTo>
                  <a:pt x="20107" y="56146"/>
                </a:lnTo>
                <a:lnTo>
                  <a:pt x="19698" y="52692"/>
                </a:lnTo>
                <a:lnTo>
                  <a:pt x="0" y="52692"/>
                </a:lnTo>
                <a:lnTo>
                  <a:pt x="0" y="60327"/>
                </a:lnTo>
                <a:lnTo>
                  <a:pt x="2783" y="66610"/>
                </a:lnTo>
                <a:lnTo>
                  <a:pt x="8349" y="71540"/>
                </a:lnTo>
                <a:lnTo>
                  <a:pt x="9312" y="72344"/>
                </a:lnTo>
                <a:lnTo>
                  <a:pt x="19722" y="77288"/>
                </a:lnTo>
                <a:lnTo>
                  <a:pt x="34217" y="78936"/>
                </a:lnTo>
                <a:lnTo>
                  <a:pt x="35425" y="78928"/>
                </a:lnTo>
                <a:lnTo>
                  <a:pt x="49601" y="77063"/>
                </a:lnTo>
                <a:lnTo>
                  <a:pt x="59607" y="71949"/>
                </a:lnTo>
                <a:lnTo>
                  <a:pt x="65083" y="67291"/>
                </a:lnTo>
                <a:lnTo>
                  <a:pt x="67821" y="61281"/>
                </a:lnTo>
                <a:lnTo>
                  <a:pt x="67821" y="48330"/>
                </a:lnTo>
                <a:lnTo>
                  <a:pt x="65912" y="43672"/>
                </a:lnTo>
                <a:lnTo>
                  <a:pt x="62095" y="39945"/>
                </a:lnTo>
                <a:lnTo>
                  <a:pt x="58233" y="36264"/>
                </a:lnTo>
                <a:lnTo>
                  <a:pt x="52439" y="33515"/>
                </a:lnTo>
                <a:lnTo>
                  <a:pt x="44714" y="31697"/>
                </a:lnTo>
                <a:lnTo>
                  <a:pt x="33126" y="29152"/>
                </a:lnTo>
                <a:lnTo>
                  <a:pt x="26378" y="27357"/>
                </a:lnTo>
                <a:lnTo>
                  <a:pt x="22561" y="25312"/>
                </a:lnTo>
                <a:lnTo>
                  <a:pt x="21607" y="21472"/>
                </a:lnTo>
                <a:lnTo>
                  <a:pt x="22504" y="18155"/>
                </a:lnTo>
                <a:lnTo>
                  <a:pt x="26094" y="15519"/>
                </a:lnTo>
                <a:lnTo>
                  <a:pt x="29105" y="14860"/>
                </a:lnTo>
                <a:lnTo>
                  <a:pt x="38466" y="14860"/>
                </a:lnTo>
                <a:lnTo>
                  <a:pt x="42101" y="16178"/>
                </a:lnTo>
                <a:lnTo>
                  <a:pt x="44236" y="18814"/>
                </a:lnTo>
                <a:lnTo>
                  <a:pt x="46077" y="22245"/>
                </a:lnTo>
                <a:lnTo>
                  <a:pt x="46349" y="24744"/>
                </a:lnTo>
                <a:lnTo>
                  <a:pt x="65776" y="24744"/>
                </a:lnTo>
                <a:lnTo>
                  <a:pt x="64913" y="15655"/>
                </a:lnTo>
                <a:lnTo>
                  <a:pt x="61561" y="9259"/>
                </a:lnTo>
                <a:lnTo>
                  <a:pt x="55722" y="5555"/>
                </a:lnTo>
                <a:lnTo>
                  <a:pt x="49883" y="1851"/>
                </a:lnTo>
                <a:lnTo>
                  <a:pt x="42328" y="0"/>
                </a:lnTo>
                <a:lnTo>
                  <a:pt x="23288" y="0"/>
                </a:lnTo>
                <a:lnTo>
                  <a:pt x="15711" y="2465"/>
                </a:lnTo>
                <a:lnTo>
                  <a:pt x="10326" y="7396"/>
                </a:lnTo>
                <a:lnTo>
                  <a:pt x="4941" y="12326"/>
                </a:lnTo>
                <a:lnTo>
                  <a:pt x="2249" y="18223"/>
                </a:lnTo>
                <a:lnTo>
                  <a:pt x="2249" y="30902"/>
                </a:lnTo>
                <a:lnTo>
                  <a:pt x="3976" y="35355"/>
                </a:lnTo>
                <a:lnTo>
                  <a:pt x="7429" y="38445"/>
                </a:lnTo>
                <a:lnTo>
                  <a:pt x="10883" y="41581"/>
                </a:lnTo>
                <a:lnTo>
                  <a:pt x="16813" y="44194"/>
                </a:lnTo>
                <a:lnTo>
                  <a:pt x="25219" y="46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3641134" y="3967811"/>
            <a:ext cx="81236" cy="92807"/>
          </a:xfrm>
          <a:custGeom>
            <a:avLst/>
            <a:gdLst/>
            <a:ahLst/>
            <a:cxnLst/>
            <a:rect l="l" t="t" r="r" b="b"/>
            <a:pathLst>
              <a:path w="89360" h="105181">
                <a:moveTo>
                  <a:pt x="0" y="52965"/>
                </a:moveTo>
                <a:lnTo>
                  <a:pt x="1691" y="69523"/>
                </a:lnTo>
                <a:lnTo>
                  <a:pt x="5814" y="81429"/>
                </a:lnTo>
                <a:lnTo>
                  <a:pt x="12405" y="91274"/>
                </a:lnTo>
                <a:lnTo>
                  <a:pt x="20986" y="98559"/>
                </a:lnTo>
                <a:lnTo>
                  <a:pt x="32632" y="103525"/>
                </a:lnTo>
                <a:lnTo>
                  <a:pt x="46486" y="105181"/>
                </a:lnTo>
                <a:lnTo>
                  <a:pt x="52185" y="104891"/>
                </a:lnTo>
                <a:lnTo>
                  <a:pt x="64793" y="101672"/>
                </a:lnTo>
                <a:lnTo>
                  <a:pt x="75217" y="94887"/>
                </a:lnTo>
                <a:lnTo>
                  <a:pt x="78533" y="91499"/>
                </a:lnTo>
                <a:lnTo>
                  <a:pt x="85351" y="80922"/>
                </a:lnTo>
                <a:lnTo>
                  <a:pt x="89156" y="68166"/>
                </a:lnTo>
                <a:lnTo>
                  <a:pt x="68366" y="68166"/>
                </a:lnTo>
                <a:lnTo>
                  <a:pt x="66958" y="73347"/>
                </a:lnTo>
                <a:lnTo>
                  <a:pt x="65185" y="77232"/>
                </a:lnTo>
                <a:lnTo>
                  <a:pt x="63050" y="79823"/>
                </a:lnTo>
                <a:lnTo>
                  <a:pt x="59187" y="84640"/>
                </a:lnTo>
                <a:lnTo>
                  <a:pt x="53575" y="87048"/>
                </a:lnTo>
                <a:lnTo>
                  <a:pt x="39033" y="87048"/>
                </a:lnTo>
                <a:lnTo>
                  <a:pt x="33115" y="84242"/>
                </a:lnTo>
                <a:lnTo>
                  <a:pt x="28457" y="78630"/>
                </a:lnTo>
                <a:lnTo>
                  <a:pt x="28002" y="78063"/>
                </a:lnTo>
                <a:lnTo>
                  <a:pt x="23104" y="67668"/>
                </a:lnTo>
                <a:lnTo>
                  <a:pt x="21471" y="53306"/>
                </a:lnTo>
                <a:lnTo>
                  <a:pt x="21493" y="51369"/>
                </a:lnTo>
                <a:lnTo>
                  <a:pt x="23321" y="37565"/>
                </a:lnTo>
                <a:lnTo>
                  <a:pt x="28082" y="27164"/>
                </a:lnTo>
                <a:lnTo>
                  <a:pt x="32490" y="21006"/>
                </a:lnTo>
                <a:lnTo>
                  <a:pt x="38511" y="17927"/>
                </a:lnTo>
                <a:lnTo>
                  <a:pt x="53643" y="17927"/>
                </a:lnTo>
                <a:lnTo>
                  <a:pt x="59301" y="20108"/>
                </a:lnTo>
                <a:lnTo>
                  <a:pt x="63118" y="24471"/>
                </a:lnTo>
                <a:lnTo>
                  <a:pt x="65254" y="26925"/>
                </a:lnTo>
                <a:lnTo>
                  <a:pt x="67003" y="30561"/>
                </a:lnTo>
                <a:lnTo>
                  <a:pt x="68366" y="35378"/>
                </a:lnTo>
                <a:lnTo>
                  <a:pt x="89360" y="35378"/>
                </a:lnTo>
                <a:lnTo>
                  <a:pt x="89042" y="29107"/>
                </a:lnTo>
                <a:lnTo>
                  <a:pt x="86725" y="22858"/>
                </a:lnTo>
                <a:lnTo>
                  <a:pt x="82408" y="16632"/>
                </a:lnTo>
                <a:lnTo>
                  <a:pt x="71698" y="6497"/>
                </a:lnTo>
                <a:lnTo>
                  <a:pt x="59844" y="1624"/>
                </a:lnTo>
                <a:lnTo>
                  <a:pt x="45327" y="0"/>
                </a:lnTo>
                <a:lnTo>
                  <a:pt x="36482" y="737"/>
                </a:lnTo>
                <a:lnTo>
                  <a:pt x="24341" y="4798"/>
                </a:lnTo>
                <a:lnTo>
                  <a:pt x="14109" y="12406"/>
                </a:lnTo>
                <a:lnTo>
                  <a:pt x="11106" y="15773"/>
                </a:lnTo>
                <a:lnTo>
                  <a:pt x="4936" y="26060"/>
                </a:lnTo>
                <a:lnTo>
                  <a:pt x="1234" y="38457"/>
                </a:lnTo>
                <a:lnTo>
                  <a:pt x="0" y="52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3734703" y="3994097"/>
            <a:ext cx="22524" cy="64601"/>
          </a:xfrm>
          <a:custGeom>
            <a:avLst/>
            <a:gdLst/>
            <a:ahLst/>
            <a:cxnLst/>
            <a:rect l="l" t="t" r="r" b="b"/>
            <a:pathLst>
              <a:path w="24776" h="73215">
                <a:moveTo>
                  <a:pt x="0" y="35581"/>
                </a:moveTo>
                <a:lnTo>
                  <a:pt x="183" y="40057"/>
                </a:lnTo>
                <a:lnTo>
                  <a:pt x="3053" y="52687"/>
                </a:lnTo>
                <a:lnTo>
                  <a:pt x="9406" y="63564"/>
                </a:lnTo>
                <a:lnTo>
                  <a:pt x="13024" y="67300"/>
                </a:lnTo>
                <a:lnTo>
                  <a:pt x="23841" y="73215"/>
                </a:lnTo>
                <a:lnTo>
                  <a:pt x="24776" y="52828"/>
                </a:lnTo>
                <a:lnTo>
                  <a:pt x="21709" y="48783"/>
                </a:lnTo>
                <a:lnTo>
                  <a:pt x="20175" y="43034"/>
                </a:lnTo>
                <a:lnTo>
                  <a:pt x="20175" y="28128"/>
                </a:lnTo>
                <a:lnTo>
                  <a:pt x="21709" y="22391"/>
                </a:lnTo>
                <a:lnTo>
                  <a:pt x="18785" y="0"/>
                </a:lnTo>
                <a:lnTo>
                  <a:pt x="9406" y="7702"/>
                </a:lnTo>
                <a:lnTo>
                  <a:pt x="7009" y="11007"/>
                </a:lnTo>
                <a:lnTo>
                  <a:pt x="1752" y="22494"/>
                </a:lnTo>
                <a:lnTo>
                  <a:pt x="0" y="35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3751780" y="3990487"/>
            <a:ext cx="51952" cy="69950"/>
          </a:xfrm>
          <a:custGeom>
            <a:avLst/>
            <a:gdLst/>
            <a:ahLst/>
            <a:cxnLst/>
            <a:rect l="l" t="t" r="r" b="b"/>
            <a:pathLst>
              <a:path w="57147" h="79277">
                <a:moveTo>
                  <a:pt x="24792" y="62986"/>
                </a:moveTo>
                <a:lnTo>
                  <a:pt x="13432" y="62986"/>
                </a:lnTo>
                <a:lnTo>
                  <a:pt x="9058" y="60963"/>
                </a:lnTo>
                <a:lnTo>
                  <a:pt x="5991" y="56919"/>
                </a:lnTo>
                <a:lnTo>
                  <a:pt x="5056" y="77306"/>
                </a:lnTo>
                <a:lnTo>
                  <a:pt x="19181" y="79277"/>
                </a:lnTo>
                <a:lnTo>
                  <a:pt x="25629" y="78916"/>
                </a:lnTo>
                <a:lnTo>
                  <a:pt x="38338" y="75257"/>
                </a:lnTo>
                <a:lnTo>
                  <a:pt x="47741" y="67655"/>
                </a:lnTo>
                <a:lnTo>
                  <a:pt x="50183" y="64318"/>
                </a:lnTo>
                <a:lnTo>
                  <a:pt x="55406" y="52872"/>
                </a:lnTo>
                <a:lnTo>
                  <a:pt x="57147" y="39672"/>
                </a:lnTo>
                <a:lnTo>
                  <a:pt x="56971" y="35353"/>
                </a:lnTo>
                <a:lnTo>
                  <a:pt x="54108" y="22773"/>
                </a:lnTo>
                <a:lnTo>
                  <a:pt x="47741" y="11793"/>
                </a:lnTo>
                <a:lnTo>
                  <a:pt x="44084" y="7968"/>
                </a:lnTo>
                <a:lnTo>
                  <a:pt x="33279" y="1992"/>
                </a:lnTo>
                <a:lnTo>
                  <a:pt x="19181" y="0"/>
                </a:lnTo>
                <a:lnTo>
                  <a:pt x="12672" y="373"/>
                </a:lnTo>
                <a:lnTo>
                  <a:pt x="0" y="4090"/>
                </a:lnTo>
                <a:lnTo>
                  <a:pt x="2924" y="26482"/>
                </a:lnTo>
                <a:lnTo>
                  <a:pt x="5991" y="22461"/>
                </a:lnTo>
                <a:lnTo>
                  <a:pt x="9058" y="18439"/>
                </a:lnTo>
                <a:lnTo>
                  <a:pt x="13432" y="16428"/>
                </a:lnTo>
                <a:lnTo>
                  <a:pt x="24792" y="16428"/>
                </a:lnTo>
                <a:lnTo>
                  <a:pt x="29155" y="18439"/>
                </a:lnTo>
                <a:lnTo>
                  <a:pt x="32199" y="22461"/>
                </a:lnTo>
                <a:lnTo>
                  <a:pt x="35244" y="26482"/>
                </a:lnTo>
                <a:lnTo>
                  <a:pt x="36766" y="32219"/>
                </a:lnTo>
                <a:lnTo>
                  <a:pt x="36766" y="47125"/>
                </a:lnTo>
                <a:lnTo>
                  <a:pt x="35244" y="52874"/>
                </a:lnTo>
                <a:lnTo>
                  <a:pt x="32199" y="56919"/>
                </a:lnTo>
                <a:lnTo>
                  <a:pt x="29155" y="60963"/>
                </a:lnTo>
                <a:lnTo>
                  <a:pt x="24792" y="629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3879971" y="3974909"/>
            <a:ext cx="37861" cy="84426"/>
          </a:xfrm>
          <a:custGeom>
            <a:avLst/>
            <a:gdLst/>
            <a:ahLst/>
            <a:cxnLst/>
            <a:rect l="l" t="t" r="r" b="b"/>
            <a:pathLst>
              <a:path w="41647" h="95683">
                <a:moveTo>
                  <a:pt x="29582" y="20722"/>
                </a:moveTo>
                <a:lnTo>
                  <a:pt x="29582" y="0"/>
                </a:lnTo>
                <a:lnTo>
                  <a:pt x="10360" y="0"/>
                </a:lnTo>
                <a:lnTo>
                  <a:pt x="10360" y="20722"/>
                </a:lnTo>
                <a:lnTo>
                  <a:pt x="0" y="20722"/>
                </a:lnTo>
                <a:lnTo>
                  <a:pt x="0" y="34560"/>
                </a:lnTo>
                <a:lnTo>
                  <a:pt x="10360" y="34560"/>
                </a:lnTo>
                <a:lnTo>
                  <a:pt x="10360" y="84935"/>
                </a:lnTo>
                <a:lnTo>
                  <a:pt x="11451" y="88366"/>
                </a:lnTo>
                <a:lnTo>
                  <a:pt x="13632" y="90593"/>
                </a:lnTo>
                <a:lnTo>
                  <a:pt x="16995" y="94092"/>
                </a:lnTo>
                <a:lnTo>
                  <a:pt x="23266" y="95683"/>
                </a:lnTo>
                <a:lnTo>
                  <a:pt x="32445" y="95364"/>
                </a:lnTo>
                <a:lnTo>
                  <a:pt x="41647" y="95024"/>
                </a:lnTo>
                <a:lnTo>
                  <a:pt x="41647" y="80504"/>
                </a:lnTo>
                <a:lnTo>
                  <a:pt x="37830" y="80641"/>
                </a:lnTo>
                <a:lnTo>
                  <a:pt x="33876" y="80641"/>
                </a:lnTo>
                <a:lnTo>
                  <a:pt x="31513" y="80266"/>
                </a:lnTo>
                <a:lnTo>
                  <a:pt x="30741" y="79516"/>
                </a:lnTo>
                <a:lnTo>
                  <a:pt x="29582" y="76869"/>
                </a:lnTo>
                <a:lnTo>
                  <a:pt x="29582" y="34560"/>
                </a:lnTo>
                <a:lnTo>
                  <a:pt x="41647" y="34560"/>
                </a:lnTo>
                <a:lnTo>
                  <a:pt x="41647" y="20722"/>
                </a:lnTo>
                <a:lnTo>
                  <a:pt x="29582" y="207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3956787" y="3994097"/>
            <a:ext cx="22524" cy="64601"/>
          </a:xfrm>
          <a:custGeom>
            <a:avLst/>
            <a:gdLst/>
            <a:ahLst/>
            <a:cxnLst/>
            <a:rect l="l" t="t" r="r" b="b"/>
            <a:pathLst>
              <a:path w="24776" h="73215">
                <a:moveTo>
                  <a:pt x="0" y="35581"/>
                </a:moveTo>
                <a:lnTo>
                  <a:pt x="183" y="40057"/>
                </a:lnTo>
                <a:lnTo>
                  <a:pt x="3053" y="52687"/>
                </a:lnTo>
                <a:lnTo>
                  <a:pt x="9406" y="63564"/>
                </a:lnTo>
                <a:lnTo>
                  <a:pt x="13024" y="67300"/>
                </a:lnTo>
                <a:lnTo>
                  <a:pt x="23841" y="73215"/>
                </a:lnTo>
                <a:lnTo>
                  <a:pt x="24776" y="52828"/>
                </a:lnTo>
                <a:lnTo>
                  <a:pt x="21709" y="48783"/>
                </a:lnTo>
                <a:lnTo>
                  <a:pt x="20175" y="43034"/>
                </a:lnTo>
                <a:lnTo>
                  <a:pt x="20175" y="28128"/>
                </a:lnTo>
                <a:lnTo>
                  <a:pt x="21709" y="22391"/>
                </a:lnTo>
                <a:lnTo>
                  <a:pt x="18785" y="0"/>
                </a:lnTo>
                <a:lnTo>
                  <a:pt x="9406" y="7702"/>
                </a:lnTo>
                <a:lnTo>
                  <a:pt x="7009" y="11007"/>
                </a:lnTo>
                <a:lnTo>
                  <a:pt x="1752" y="22494"/>
                </a:lnTo>
                <a:lnTo>
                  <a:pt x="0" y="355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3644233" y="4112244"/>
            <a:ext cx="807124" cy="92265"/>
          </a:xfrm>
          <a:custGeom>
            <a:avLst/>
            <a:gdLst/>
            <a:ahLst/>
            <a:cxnLst/>
            <a:rect l="l" t="t" r="r" b="b"/>
            <a:pathLst>
              <a:path w="887836" h="104567">
                <a:moveTo>
                  <a:pt x="340743" y="16075"/>
                </a:moveTo>
                <a:lnTo>
                  <a:pt x="341470" y="14144"/>
                </a:lnTo>
                <a:lnTo>
                  <a:pt x="344423" y="11247"/>
                </a:lnTo>
                <a:lnTo>
                  <a:pt x="349752" y="11281"/>
                </a:lnTo>
                <a:lnTo>
                  <a:pt x="352512" y="11452"/>
                </a:lnTo>
                <a:lnTo>
                  <a:pt x="352512" y="272"/>
                </a:lnTo>
                <a:lnTo>
                  <a:pt x="349717" y="68"/>
                </a:lnTo>
                <a:lnTo>
                  <a:pt x="339152" y="0"/>
                </a:lnTo>
                <a:lnTo>
                  <a:pt x="333631" y="2090"/>
                </a:lnTo>
                <a:lnTo>
                  <a:pt x="330768" y="6271"/>
                </a:lnTo>
                <a:lnTo>
                  <a:pt x="329178" y="8634"/>
                </a:lnTo>
                <a:lnTo>
                  <a:pt x="328292" y="12361"/>
                </a:lnTo>
                <a:lnTo>
                  <a:pt x="328110" y="17450"/>
                </a:lnTo>
                <a:lnTo>
                  <a:pt x="328110" y="28902"/>
                </a:lnTo>
                <a:lnTo>
                  <a:pt x="317954" y="28902"/>
                </a:lnTo>
                <a:lnTo>
                  <a:pt x="317954" y="38582"/>
                </a:lnTo>
                <a:lnTo>
                  <a:pt x="328110" y="38582"/>
                </a:lnTo>
                <a:lnTo>
                  <a:pt x="328110" y="101568"/>
                </a:lnTo>
                <a:lnTo>
                  <a:pt x="340243" y="101568"/>
                </a:lnTo>
                <a:lnTo>
                  <a:pt x="340243" y="38582"/>
                </a:lnTo>
                <a:lnTo>
                  <a:pt x="352512" y="38582"/>
                </a:lnTo>
                <a:lnTo>
                  <a:pt x="352512" y="28902"/>
                </a:lnTo>
                <a:lnTo>
                  <a:pt x="340379" y="28902"/>
                </a:lnTo>
                <a:lnTo>
                  <a:pt x="340379" y="20995"/>
                </a:lnTo>
                <a:lnTo>
                  <a:pt x="340743" y="16075"/>
                </a:lnTo>
                <a:close/>
              </a:path>
              <a:path w="887836" h="104567">
                <a:moveTo>
                  <a:pt x="360282" y="28561"/>
                </a:moveTo>
                <a:lnTo>
                  <a:pt x="360282" y="101568"/>
                </a:lnTo>
                <a:lnTo>
                  <a:pt x="372552" y="101568"/>
                </a:lnTo>
                <a:lnTo>
                  <a:pt x="372552" y="54397"/>
                </a:lnTo>
                <a:lnTo>
                  <a:pt x="374211" y="49818"/>
                </a:lnTo>
                <a:lnTo>
                  <a:pt x="377528" y="45841"/>
                </a:lnTo>
                <a:lnTo>
                  <a:pt x="380845" y="41865"/>
                </a:lnTo>
                <a:lnTo>
                  <a:pt x="385594" y="39877"/>
                </a:lnTo>
                <a:lnTo>
                  <a:pt x="393171" y="39900"/>
                </a:lnTo>
                <a:lnTo>
                  <a:pt x="395795" y="40218"/>
                </a:lnTo>
                <a:lnTo>
                  <a:pt x="395795" y="27266"/>
                </a:lnTo>
                <a:lnTo>
                  <a:pt x="394478" y="27130"/>
                </a:lnTo>
                <a:lnTo>
                  <a:pt x="391842" y="26925"/>
                </a:lnTo>
                <a:lnTo>
                  <a:pt x="386980" y="26925"/>
                </a:lnTo>
                <a:lnTo>
                  <a:pt x="382685" y="28686"/>
                </a:lnTo>
                <a:lnTo>
                  <a:pt x="378959" y="32208"/>
                </a:lnTo>
                <a:lnTo>
                  <a:pt x="375233" y="35730"/>
                </a:lnTo>
                <a:lnTo>
                  <a:pt x="372893" y="38718"/>
                </a:lnTo>
                <a:lnTo>
                  <a:pt x="371938" y="41172"/>
                </a:lnTo>
                <a:lnTo>
                  <a:pt x="371938" y="28561"/>
                </a:lnTo>
                <a:lnTo>
                  <a:pt x="360282" y="28561"/>
                </a:lnTo>
                <a:close/>
              </a:path>
              <a:path w="887836" h="104567">
                <a:moveTo>
                  <a:pt x="422093" y="30055"/>
                </a:moveTo>
                <a:lnTo>
                  <a:pt x="411927" y="37900"/>
                </a:lnTo>
                <a:lnTo>
                  <a:pt x="415880" y="59236"/>
                </a:lnTo>
                <a:lnTo>
                  <a:pt x="416108" y="52965"/>
                </a:lnTo>
                <a:lnTo>
                  <a:pt x="418130" y="47796"/>
                </a:lnTo>
                <a:lnTo>
                  <a:pt x="421947" y="43728"/>
                </a:lnTo>
                <a:lnTo>
                  <a:pt x="425764" y="39661"/>
                </a:lnTo>
                <a:lnTo>
                  <a:pt x="434805" y="26976"/>
                </a:lnTo>
                <a:lnTo>
                  <a:pt x="422093" y="30055"/>
                </a:lnTo>
                <a:close/>
              </a:path>
              <a:path w="887836" h="104567">
                <a:moveTo>
                  <a:pt x="469047" y="68984"/>
                </a:moveTo>
                <a:lnTo>
                  <a:pt x="469047" y="61622"/>
                </a:lnTo>
                <a:lnTo>
                  <a:pt x="468683" y="56260"/>
                </a:lnTo>
                <a:lnTo>
                  <a:pt x="467956" y="52897"/>
                </a:lnTo>
                <a:lnTo>
                  <a:pt x="467139" y="47989"/>
                </a:lnTo>
                <a:lnTo>
                  <a:pt x="465503" y="43694"/>
                </a:lnTo>
                <a:lnTo>
                  <a:pt x="463049" y="40013"/>
                </a:lnTo>
                <a:lnTo>
                  <a:pt x="460504" y="36151"/>
                </a:lnTo>
                <a:lnTo>
                  <a:pt x="456800" y="33004"/>
                </a:lnTo>
                <a:lnTo>
                  <a:pt x="451938" y="30572"/>
                </a:lnTo>
                <a:lnTo>
                  <a:pt x="447076" y="28141"/>
                </a:lnTo>
                <a:lnTo>
                  <a:pt x="442055" y="26925"/>
                </a:lnTo>
                <a:lnTo>
                  <a:pt x="434805" y="26976"/>
                </a:lnTo>
                <a:lnTo>
                  <a:pt x="425764" y="39661"/>
                </a:lnTo>
                <a:lnTo>
                  <a:pt x="430490" y="37628"/>
                </a:lnTo>
                <a:lnTo>
                  <a:pt x="443986" y="37628"/>
                </a:lnTo>
                <a:lnTo>
                  <a:pt x="449598" y="40581"/>
                </a:lnTo>
                <a:lnTo>
                  <a:pt x="452960" y="46489"/>
                </a:lnTo>
                <a:lnTo>
                  <a:pt x="454778" y="49670"/>
                </a:lnTo>
                <a:lnTo>
                  <a:pt x="455937" y="53919"/>
                </a:lnTo>
                <a:lnTo>
                  <a:pt x="456437" y="59236"/>
                </a:lnTo>
                <a:lnTo>
                  <a:pt x="415880" y="59236"/>
                </a:lnTo>
                <a:lnTo>
                  <a:pt x="411927" y="37900"/>
                </a:lnTo>
                <a:lnTo>
                  <a:pt x="409173" y="41498"/>
                </a:lnTo>
                <a:lnTo>
                  <a:pt x="404082" y="52804"/>
                </a:lnTo>
                <a:lnTo>
                  <a:pt x="402384" y="66462"/>
                </a:lnTo>
                <a:lnTo>
                  <a:pt x="402556" y="71124"/>
                </a:lnTo>
                <a:lnTo>
                  <a:pt x="405433" y="84169"/>
                </a:lnTo>
                <a:lnTo>
                  <a:pt x="411859" y="94240"/>
                </a:lnTo>
                <a:lnTo>
                  <a:pt x="418175" y="100852"/>
                </a:lnTo>
                <a:lnTo>
                  <a:pt x="425878" y="104158"/>
                </a:lnTo>
                <a:lnTo>
                  <a:pt x="438692" y="104158"/>
                </a:lnTo>
                <a:lnTo>
                  <a:pt x="442032" y="103794"/>
                </a:lnTo>
                <a:lnTo>
                  <a:pt x="444986" y="103067"/>
                </a:lnTo>
                <a:lnTo>
                  <a:pt x="450484" y="101795"/>
                </a:lnTo>
                <a:lnTo>
                  <a:pt x="455096" y="99341"/>
                </a:lnTo>
                <a:lnTo>
                  <a:pt x="458823" y="95705"/>
                </a:lnTo>
                <a:lnTo>
                  <a:pt x="461049" y="93615"/>
                </a:lnTo>
                <a:lnTo>
                  <a:pt x="463060" y="90922"/>
                </a:lnTo>
                <a:lnTo>
                  <a:pt x="464855" y="87628"/>
                </a:lnTo>
                <a:lnTo>
                  <a:pt x="466650" y="84333"/>
                </a:lnTo>
                <a:lnTo>
                  <a:pt x="467707" y="81345"/>
                </a:lnTo>
                <a:lnTo>
                  <a:pt x="468024" y="78664"/>
                </a:lnTo>
                <a:lnTo>
                  <a:pt x="455960" y="78664"/>
                </a:lnTo>
                <a:lnTo>
                  <a:pt x="455051" y="81890"/>
                </a:lnTo>
                <a:lnTo>
                  <a:pt x="453506" y="84730"/>
                </a:lnTo>
                <a:lnTo>
                  <a:pt x="451325" y="87185"/>
                </a:lnTo>
                <a:lnTo>
                  <a:pt x="447508" y="91411"/>
                </a:lnTo>
                <a:lnTo>
                  <a:pt x="442395" y="93524"/>
                </a:lnTo>
                <a:lnTo>
                  <a:pt x="429127" y="93524"/>
                </a:lnTo>
                <a:lnTo>
                  <a:pt x="424060" y="91286"/>
                </a:lnTo>
                <a:lnTo>
                  <a:pt x="420788" y="86810"/>
                </a:lnTo>
                <a:lnTo>
                  <a:pt x="417516" y="82333"/>
                </a:lnTo>
                <a:lnTo>
                  <a:pt x="415767" y="76392"/>
                </a:lnTo>
                <a:lnTo>
                  <a:pt x="415539" y="68984"/>
                </a:lnTo>
                <a:lnTo>
                  <a:pt x="469047" y="68984"/>
                </a:lnTo>
                <a:close/>
              </a:path>
              <a:path w="887836" h="104567">
                <a:moveTo>
                  <a:pt x="503524" y="30055"/>
                </a:moveTo>
                <a:lnTo>
                  <a:pt x="493358" y="37900"/>
                </a:lnTo>
                <a:lnTo>
                  <a:pt x="497312" y="59236"/>
                </a:lnTo>
                <a:lnTo>
                  <a:pt x="497539" y="52965"/>
                </a:lnTo>
                <a:lnTo>
                  <a:pt x="499561" y="47796"/>
                </a:lnTo>
                <a:lnTo>
                  <a:pt x="503378" y="43728"/>
                </a:lnTo>
                <a:lnTo>
                  <a:pt x="507195" y="39661"/>
                </a:lnTo>
                <a:lnTo>
                  <a:pt x="516236" y="26976"/>
                </a:lnTo>
                <a:lnTo>
                  <a:pt x="503524" y="30055"/>
                </a:lnTo>
                <a:close/>
              </a:path>
              <a:path w="887836" h="104567">
                <a:moveTo>
                  <a:pt x="550478" y="68984"/>
                </a:moveTo>
                <a:lnTo>
                  <a:pt x="550478" y="61622"/>
                </a:lnTo>
                <a:lnTo>
                  <a:pt x="550114" y="56260"/>
                </a:lnTo>
                <a:lnTo>
                  <a:pt x="549388" y="52897"/>
                </a:lnTo>
                <a:lnTo>
                  <a:pt x="548570" y="47989"/>
                </a:lnTo>
                <a:lnTo>
                  <a:pt x="546934" y="43694"/>
                </a:lnTo>
                <a:lnTo>
                  <a:pt x="544480" y="40013"/>
                </a:lnTo>
                <a:lnTo>
                  <a:pt x="541935" y="36151"/>
                </a:lnTo>
                <a:lnTo>
                  <a:pt x="538231" y="33004"/>
                </a:lnTo>
                <a:lnTo>
                  <a:pt x="533370" y="30572"/>
                </a:lnTo>
                <a:lnTo>
                  <a:pt x="528507" y="28141"/>
                </a:lnTo>
                <a:lnTo>
                  <a:pt x="523486" y="26925"/>
                </a:lnTo>
                <a:lnTo>
                  <a:pt x="516236" y="26976"/>
                </a:lnTo>
                <a:lnTo>
                  <a:pt x="507195" y="39661"/>
                </a:lnTo>
                <a:lnTo>
                  <a:pt x="511921" y="37628"/>
                </a:lnTo>
                <a:lnTo>
                  <a:pt x="525417" y="37628"/>
                </a:lnTo>
                <a:lnTo>
                  <a:pt x="531029" y="40581"/>
                </a:lnTo>
                <a:lnTo>
                  <a:pt x="534392" y="46489"/>
                </a:lnTo>
                <a:lnTo>
                  <a:pt x="536209" y="49670"/>
                </a:lnTo>
                <a:lnTo>
                  <a:pt x="537368" y="53919"/>
                </a:lnTo>
                <a:lnTo>
                  <a:pt x="537868" y="59236"/>
                </a:lnTo>
                <a:lnTo>
                  <a:pt x="497312" y="59236"/>
                </a:lnTo>
                <a:lnTo>
                  <a:pt x="493358" y="37900"/>
                </a:lnTo>
                <a:lnTo>
                  <a:pt x="490605" y="41498"/>
                </a:lnTo>
                <a:lnTo>
                  <a:pt x="485513" y="52804"/>
                </a:lnTo>
                <a:lnTo>
                  <a:pt x="483816" y="66462"/>
                </a:lnTo>
                <a:lnTo>
                  <a:pt x="483987" y="71124"/>
                </a:lnTo>
                <a:lnTo>
                  <a:pt x="486864" y="84169"/>
                </a:lnTo>
                <a:lnTo>
                  <a:pt x="493290" y="94240"/>
                </a:lnTo>
                <a:lnTo>
                  <a:pt x="499607" y="100852"/>
                </a:lnTo>
                <a:lnTo>
                  <a:pt x="507309" y="104158"/>
                </a:lnTo>
                <a:lnTo>
                  <a:pt x="520123" y="104158"/>
                </a:lnTo>
                <a:lnTo>
                  <a:pt x="523463" y="103794"/>
                </a:lnTo>
                <a:lnTo>
                  <a:pt x="526417" y="103067"/>
                </a:lnTo>
                <a:lnTo>
                  <a:pt x="531915" y="101795"/>
                </a:lnTo>
                <a:lnTo>
                  <a:pt x="536528" y="99341"/>
                </a:lnTo>
                <a:lnTo>
                  <a:pt x="540254" y="95705"/>
                </a:lnTo>
                <a:lnTo>
                  <a:pt x="542481" y="93615"/>
                </a:lnTo>
                <a:lnTo>
                  <a:pt x="544491" y="90923"/>
                </a:lnTo>
                <a:lnTo>
                  <a:pt x="546286" y="87628"/>
                </a:lnTo>
                <a:lnTo>
                  <a:pt x="548081" y="84333"/>
                </a:lnTo>
                <a:lnTo>
                  <a:pt x="549138" y="81345"/>
                </a:lnTo>
                <a:lnTo>
                  <a:pt x="549455" y="78664"/>
                </a:lnTo>
                <a:lnTo>
                  <a:pt x="537391" y="78664"/>
                </a:lnTo>
                <a:lnTo>
                  <a:pt x="536482" y="81890"/>
                </a:lnTo>
                <a:lnTo>
                  <a:pt x="534937" y="84730"/>
                </a:lnTo>
                <a:lnTo>
                  <a:pt x="532756" y="87185"/>
                </a:lnTo>
                <a:lnTo>
                  <a:pt x="528939" y="91411"/>
                </a:lnTo>
                <a:lnTo>
                  <a:pt x="523827" y="93524"/>
                </a:lnTo>
                <a:lnTo>
                  <a:pt x="510558" y="93524"/>
                </a:lnTo>
                <a:lnTo>
                  <a:pt x="505491" y="91286"/>
                </a:lnTo>
                <a:lnTo>
                  <a:pt x="502219" y="86810"/>
                </a:lnTo>
                <a:lnTo>
                  <a:pt x="498947" y="82333"/>
                </a:lnTo>
                <a:lnTo>
                  <a:pt x="497198" y="76392"/>
                </a:lnTo>
                <a:lnTo>
                  <a:pt x="496970" y="68984"/>
                </a:lnTo>
                <a:lnTo>
                  <a:pt x="550478" y="68984"/>
                </a:lnTo>
                <a:close/>
              </a:path>
              <a:path w="887836" h="104567">
                <a:moveTo>
                  <a:pt x="621072" y="13088"/>
                </a:moveTo>
                <a:lnTo>
                  <a:pt x="658834" y="13088"/>
                </a:lnTo>
                <a:lnTo>
                  <a:pt x="662537" y="13769"/>
                </a:lnTo>
                <a:lnTo>
                  <a:pt x="665309" y="15133"/>
                </a:lnTo>
                <a:lnTo>
                  <a:pt x="670489" y="17723"/>
                </a:lnTo>
                <a:lnTo>
                  <a:pt x="673079" y="22585"/>
                </a:lnTo>
                <a:lnTo>
                  <a:pt x="677192" y="50034"/>
                </a:lnTo>
                <a:lnTo>
                  <a:pt x="680657" y="46967"/>
                </a:lnTo>
                <a:lnTo>
                  <a:pt x="683133" y="43149"/>
                </a:lnTo>
                <a:lnTo>
                  <a:pt x="685610" y="39332"/>
                </a:lnTo>
                <a:lnTo>
                  <a:pt x="686849" y="34424"/>
                </a:lnTo>
                <a:lnTo>
                  <a:pt x="686763" y="25807"/>
                </a:lnTo>
                <a:lnTo>
                  <a:pt x="682751" y="12985"/>
                </a:lnTo>
                <a:lnTo>
                  <a:pt x="672739" y="4771"/>
                </a:lnTo>
                <a:lnTo>
                  <a:pt x="667785" y="2545"/>
                </a:lnTo>
                <a:lnTo>
                  <a:pt x="661492" y="1431"/>
                </a:lnTo>
                <a:lnTo>
                  <a:pt x="607507" y="1431"/>
                </a:lnTo>
                <a:lnTo>
                  <a:pt x="607507" y="101568"/>
                </a:lnTo>
                <a:lnTo>
                  <a:pt x="621072" y="101568"/>
                </a:lnTo>
                <a:lnTo>
                  <a:pt x="621072" y="58623"/>
                </a:lnTo>
                <a:lnTo>
                  <a:pt x="657493" y="58623"/>
                </a:lnTo>
                <a:lnTo>
                  <a:pt x="661560" y="59236"/>
                </a:lnTo>
                <a:lnTo>
                  <a:pt x="664150" y="60463"/>
                </a:lnTo>
                <a:lnTo>
                  <a:pt x="668694" y="62690"/>
                </a:lnTo>
                <a:lnTo>
                  <a:pt x="667524" y="43490"/>
                </a:lnTo>
                <a:lnTo>
                  <a:pt x="663821" y="46035"/>
                </a:lnTo>
                <a:lnTo>
                  <a:pt x="658788" y="47307"/>
                </a:lnTo>
                <a:lnTo>
                  <a:pt x="621072" y="47307"/>
                </a:lnTo>
                <a:lnTo>
                  <a:pt x="621072" y="13088"/>
                </a:lnTo>
                <a:close/>
              </a:path>
              <a:path w="887836" h="104567">
                <a:moveTo>
                  <a:pt x="672443" y="94229"/>
                </a:moveTo>
                <a:lnTo>
                  <a:pt x="672670" y="96864"/>
                </a:lnTo>
                <a:lnTo>
                  <a:pt x="672943" y="98228"/>
                </a:lnTo>
                <a:lnTo>
                  <a:pt x="674034" y="101568"/>
                </a:lnTo>
                <a:lnTo>
                  <a:pt x="690665" y="101568"/>
                </a:lnTo>
                <a:lnTo>
                  <a:pt x="690665" y="99318"/>
                </a:lnTo>
                <a:lnTo>
                  <a:pt x="687121" y="96364"/>
                </a:lnTo>
                <a:lnTo>
                  <a:pt x="686303" y="93183"/>
                </a:lnTo>
                <a:lnTo>
                  <a:pt x="685803" y="91320"/>
                </a:lnTo>
                <a:lnTo>
                  <a:pt x="685485" y="88480"/>
                </a:lnTo>
                <a:lnTo>
                  <a:pt x="685348" y="84662"/>
                </a:lnTo>
                <a:lnTo>
                  <a:pt x="684872" y="71234"/>
                </a:lnTo>
                <a:lnTo>
                  <a:pt x="684644" y="65417"/>
                </a:lnTo>
                <a:lnTo>
                  <a:pt x="683542" y="61213"/>
                </a:lnTo>
                <a:lnTo>
                  <a:pt x="681566" y="58623"/>
                </a:lnTo>
                <a:lnTo>
                  <a:pt x="679589" y="56033"/>
                </a:lnTo>
                <a:lnTo>
                  <a:pt x="676646" y="53942"/>
                </a:lnTo>
                <a:lnTo>
                  <a:pt x="672739" y="52352"/>
                </a:lnTo>
                <a:lnTo>
                  <a:pt x="677192" y="50034"/>
                </a:lnTo>
                <a:lnTo>
                  <a:pt x="673079" y="22585"/>
                </a:lnTo>
                <a:lnTo>
                  <a:pt x="673079" y="36355"/>
                </a:lnTo>
                <a:lnTo>
                  <a:pt x="671228" y="40945"/>
                </a:lnTo>
                <a:lnTo>
                  <a:pt x="667524" y="43490"/>
                </a:lnTo>
                <a:lnTo>
                  <a:pt x="668694" y="62690"/>
                </a:lnTo>
                <a:lnTo>
                  <a:pt x="671126" y="67075"/>
                </a:lnTo>
                <a:lnTo>
                  <a:pt x="671444" y="73620"/>
                </a:lnTo>
                <a:lnTo>
                  <a:pt x="672261" y="90320"/>
                </a:lnTo>
                <a:lnTo>
                  <a:pt x="672443" y="94229"/>
                </a:lnTo>
                <a:close/>
              </a:path>
              <a:path w="887836" h="104567">
                <a:moveTo>
                  <a:pt x="707638" y="70393"/>
                </a:moveTo>
                <a:lnTo>
                  <a:pt x="705525" y="75642"/>
                </a:lnTo>
                <a:lnTo>
                  <a:pt x="705525" y="88593"/>
                </a:lnTo>
                <a:lnTo>
                  <a:pt x="707672" y="93740"/>
                </a:lnTo>
                <a:lnTo>
                  <a:pt x="711966" y="97853"/>
                </a:lnTo>
                <a:lnTo>
                  <a:pt x="716260" y="101966"/>
                </a:lnTo>
                <a:lnTo>
                  <a:pt x="721793" y="104022"/>
                </a:lnTo>
                <a:lnTo>
                  <a:pt x="719634" y="88480"/>
                </a:lnTo>
                <a:lnTo>
                  <a:pt x="718339" y="85685"/>
                </a:lnTo>
                <a:lnTo>
                  <a:pt x="718339" y="77460"/>
                </a:lnTo>
                <a:lnTo>
                  <a:pt x="720225" y="74051"/>
                </a:lnTo>
                <a:lnTo>
                  <a:pt x="723997" y="71915"/>
                </a:lnTo>
                <a:lnTo>
                  <a:pt x="726223" y="70643"/>
                </a:lnTo>
                <a:lnTo>
                  <a:pt x="729563" y="69711"/>
                </a:lnTo>
                <a:lnTo>
                  <a:pt x="734016" y="69121"/>
                </a:lnTo>
                <a:lnTo>
                  <a:pt x="741446" y="68166"/>
                </a:lnTo>
                <a:lnTo>
                  <a:pt x="746036" y="67439"/>
                </a:lnTo>
                <a:lnTo>
                  <a:pt x="748399" y="66803"/>
                </a:lnTo>
                <a:lnTo>
                  <a:pt x="750762" y="66167"/>
                </a:lnTo>
                <a:lnTo>
                  <a:pt x="754193" y="64417"/>
                </a:lnTo>
                <a:lnTo>
                  <a:pt x="754193" y="81845"/>
                </a:lnTo>
                <a:lnTo>
                  <a:pt x="750784" y="87276"/>
                </a:lnTo>
                <a:lnTo>
                  <a:pt x="744037" y="100409"/>
                </a:lnTo>
                <a:lnTo>
                  <a:pt x="748717" y="98000"/>
                </a:lnTo>
                <a:lnTo>
                  <a:pt x="752307" y="95160"/>
                </a:lnTo>
                <a:lnTo>
                  <a:pt x="754806" y="91888"/>
                </a:lnTo>
                <a:lnTo>
                  <a:pt x="755215" y="94796"/>
                </a:lnTo>
                <a:lnTo>
                  <a:pt x="756919" y="98637"/>
                </a:lnTo>
                <a:lnTo>
                  <a:pt x="758828" y="101636"/>
                </a:lnTo>
                <a:lnTo>
                  <a:pt x="761895" y="103136"/>
                </a:lnTo>
                <a:lnTo>
                  <a:pt x="767848" y="103136"/>
                </a:lnTo>
                <a:lnTo>
                  <a:pt x="771211" y="102795"/>
                </a:lnTo>
                <a:lnTo>
                  <a:pt x="774573" y="101909"/>
                </a:lnTo>
                <a:lnTo>
                  <a:pt x="774573" y="92843"/>
                </a:lnTo>
                <a:lnTo>
                  <a:pt x="773074" y="93081"/>
                </a:lnTo>
                <a:lnTo>
                  <a:pt x="770552" y="93251"/>
                </a:lnTo>
                <a:lnTo>
                  <a:pt x="767245" y="92093"/>
                </a:lnTo>
                <a:lnTo>
                  <a:pt x="766462" y="89025"/>
                </a:lnTo>
                <a:lnTo>
                  <a:pt x="766462" y="40059"/>
                </a:lnTo>
                <a:lnTo>
                  <a:pt x="763804" y="34969"/>
                </a:lnTo>
                <a:lnTo>
                  <a:pt x="758487" y="31697"/>
                </a:lnTo>
                <a:lnTo>
                  <a:pt x="753125" y="28425"/>
                </a:lnTo>
                <a:lnTo>
                  <a:pt x="746149" y="26789"/>
                </a:lnTo>
                <a:lnTo>
                  <a:pt x="730154" y="26789"/>
                </a:lnTo>
                <a:lnTo>
                  <a:pt x="723645" y="28550"/>
                </a:lnTo>
                <a:lnTo>
                  <a:pt x="718033" y="32072"/>
                </a:lnTo>
                <a:lnTo>
                  <a:pt x="712421" y="35594"/>
                </a:lnTo>
                <a:lnTo>
                  <a:pt x="709501" y="41854"/>
                </a:lnTo>
                <a:lnTo>
                  <a:pt x="709273" y="50852"/>
                </a:lnTo>
                <a:lnTo>
                  <a:pt x="720725" y="50852"/>
                </a:lnTo>
                <a:lnTo>
                  <a:pt x="721179" y="47080"/>
                </a:lnTo>
                <a:lnTo>
                  <a:pt x="722156" y="44240"/>
                </a:lnTo>
                <a:lnTo>
                  <a:pt x="723656" y="42331"/>
                </a:lnTo>
                <a:lnTo>
                  <a:pt x="726337" y="38877"/>
                </a:lnTo>
                <a:lnTo>
                  <a:pt x="730881" y="37151"/>
                </a:lnTo>
                <a:lnTo>
                  <a:pt x="742832" y="37151"/>
                </a:lnTo>
                <a:lnTo>
                  <a:pt x="747092" y="38093"/>
                </a:lnTo>
                <a:lnTo>
                  <a:pt x="750069" y="39980"/>
                </a:lnTo>
                <a:lnTo>
                  <a:pt x="753045" y="41865"/>
                </a:lnTo>
                <a:lnTo>
                  <a:pt x="754534" y="44899"/>
                </a:lnTo>
                <a:lnTo>
                  <a:pt x="754534" y="51125"/>
                </a:lnTo>
                <a:lnTo>
                  <a:pt x="753715" y="53783"/>
                </a:lnTo>
                <a:lnTo>
                  <a:pt x="750876" y="56964"/>
                </a:lnTo>
                <a:lnTo>
                  <a:pt x="748058" y="57328"/>
                </a:lnTo>
                <a:lnTo>
                  <a:pt x="728496" y="59782"/>
                </a:lnTo>
                <a:lnTo>
                  <a:pt x="721634" y="60645"/>
                </a:lnTo>
                <a:lnTo>
                  <a:pt x="716090" y="62940"/>
                </a:lnTo>
                <a:lnTo>
                  <a:pt x="711864" y="66667"/>
                </a:lnTo>
                <a:lnTo>
                  <a:pt x="707638" y="70393"/>
                </a:lnTo>
                <a:close/>
              </a:path>
              <a:path w="887836" h="104567">
                <a:moveTo>
                  <a:pt x="750784" y="87276"/>
                </a:moveTo>
                <a:lnTo>
                  <a:pt x="743968" y="90593"/>
                </a:lnTo>
                <a:lnTo>
                  <a:pt x="739924" y="92592"/>
                </a:lnTo>
                <a:lnTo>
                  <a:pt x="735743" y="93592"/>
                </a:lnTo>
                <a:lnTo>
                  <a:pt x="727882" y="93592"/>
                </a:lnTo>
                <a:lnTo>
                  <a:pt x="724815" y="92570"/>
                </a:lnTo>
                <a:lnTo>
                  <a:pt x="722224" y="90525"/>
                </a:lnTo>
                <a:lnTo>
                  <a:pt x="719634" y="88480"/>
                </a:lnTo>
                <a:lnTo>
                  <a:pt x="721793" y="104022"/>
                </a:lnTo>
                <a:lnTo>
                  <a:pt x="734198" y="104022"/>
                </a:lnTo>
                <a:lnTo>
                  <a:pt x="739356" y="102817"/>
                </a:lnTo>
                <a:lnTo>
                  <a:pt x="744037" y="100409"/>
                </a:lnTo>
                <a:lnTo>
                  <a:pt x="750784" y="87276"/>
                </a:lnTo>
                <a:close/>
              </a:path>
              <a:path w="887836" h="104567">
                <a:moveTo>
                  <a:pt x="840882" y="30055"/>
                </a:moveTo>
                <a:lnTo>
                  <a:pt x="830716" y="37900"/>
                </a:lnTo>
                <a:lnTo>
                  <a:pt x="834670" y="59236"/>
                </a:lnTo>
                <a:lnTo>
                  <a:pt x="834897" y="52965"/>
                </a:lnTo>
                <a:lnTo>
                  <a:pt x="836919" y="47796"/>
                </a:lnTo>
                <a:lnTo>
                  <a:pt x="840736" y="43729"/>
                </a:lnTo>
                <a:lnTo>
                  <a:pt x="844553" y="39661"/>
                </a:lnTo>
                <a:lnTo>
                  <a:pt x="853594" y="26976"/>
                </a:lnTo>
                <a:lnTo>
                  <a:pt x="840882" y="30055"/>
                </a:lnTo>
                <a:close/>
              </a:path>
              <a:path w="887836" h="104567">
                <a:moveTo>
                  <a:pt x="887836" y="68984"/>
                </a:moveTo>
                <a:lnTo>
                  <a:pt x="887836" y="61622"/>
                </a:lnTo>
                <a:lnTo>
                  <a:pt x="887472" y="56260"/>
                </a:lnTo>
                <a:lnTo>
                  <a:pt x="886746" y="52897"/>
                </a:lnTo>
                <a:lnTo>
                  <a:pt x="885928" y="47989"/>
                </a:lnTo>
                <a:lnTo>
                  <a:pt x="884292" y="43694"/>
                </a:lnTo>
                <a:lnTo>
                  <a:pt x="881838" y="40013"/>
                </a:lnTo>
                <a:lnTo>
                  <a:pt x="879293" y="36151"/>
                </a:lnTo>
                <a:lnTo>
                  <a:pt x="875589" y="33004"/>
                </a:lnTo>
                <a:lnTo>
                  <a:pt x="870728" y="30573"/>
                </a:lnTo>
                <a:lnTo>
                  <a:pt x="865865" y="28141"/>
                </a:lnTo>
                <a:lnTo>
                  <a:pt x="860844" y="26925"/>
                </a:lnTo>
                <a:lnTo>
                  <a:pt x="853594" y="26976"/>
                </a:lnTo>
                <a:lnTo>
                  <a:pt x="844553" y="39661"/>
                </a:lnTo>
                <a:lnTo>
                  <a:pt x="849279" y="37628"/>
                </a:lnTo>
                <a:lnTo>
                  <a:pt x="862775" y="37628"/>
                </a:lnTo>
                <a:lnTo>
                  <a:pt x="868387" y="40582"/>
                </a:lnTo>
                <a:lnTo>
                  <a:pt x="871750" y="46489"/>
                </a:lnTo>
                <a:lnTo>
                  <a:pt x="873567" y="49670"/>
                </a:lnTo>
                <a:lnTo>
                  <a:pt x="874726" y="53920"/>
                </a:lnTo>
                <a:lnTo>
                  <a:pt x="875226" y="59236"/>
                </a:lnTo>
                <a:lnTo>
                  <a:pt x="834670" y="59236"/>
                </a:lnTo>
                <a:lnTo>
                  <a:pt x="830716" y="37900"/>
                </a:lnTo>
                <a:lnTo>
                  <a:pt x="827963" y="41498"/>
                </a:lnTo>
                <a:lnTo>
                  <a:pt x="822871" y="52804"/>
                </a:lnTo>
                <a:lnTo>
                  <a:pt x="821174" y="66462"/>
                </a:lnTo>
                <a:lnTo>
                  <a:pt x="821345" y="71124"/>
                </a:lnTo>
                <a:lnTo>
                  <a:pt x="824222" y="84169"/>
                </a:lnTo>
                <a:lnTo>
                  <a:pt x="830648" y="94240"/>
                </a:lnTo>
                <a:lnTo>
                  <a:pt x="836965" y="100852"/>
                </a:lnTo>
                <a:lnTo>
                  <a:pt x="844667" y="104158"/>
                </a:lnTo>
                <a:lnTo>
                  <a:pt x="857481" y="104158"/>
                </a:lnTo>
                <a:lnTo>
                  <a:pt x="860821" y="103794"/>
                </a:lnTo>
                <a:lnTo>
                  <a:pt x="863775" y="103067"/>
                </a:lnTo>
                <a:lnTo>
                  <a:pt x="869273" y="101795"/>
                </a:lnTo>
                <a:lnTo>
                  <a:pt x="873886" y="99341"/>
                </a:lnTo>
                <a:lnTo>
                  <a:pt x="877612" y="95706"/>
                </a:lnTo>
                <a:lnTo>
                  <a:pt x="879839" y="93615"/>
                </a:lnTo>
                <a:lnTo>
                  <a:pt x="881849" y="90923"/>
                </a:lnTo>
                <a:lnTo>
                  <a:pt x="883644" y="87628"/>
                </a:lnTo>
                <a:lnTo>
                  <a:pt x="885439" y="84333"/>
                </a:lnTo>
                <a:lnTo>
                  <a:pt x="886496" y="81345"/>
                </a:lnTo>
                <a:lnTo>
                  <a:pt x="886813" y="78664"/>
                </a:lnTo>
                <a:lnTo>
                  <a:pt x="874749" y="78664"/>
                </a:lnTo>
                <a:lnTo>
                  <a:pt x="873840" y="81890"/>
                </a:lnTo>
                <a:lnTo>
                  <a:pt x="872295" y="84731"/>
                </a:lnTo>
                <a:lnTo>
                  <a:pt x="870114" y="87185"/>
                </a:lnTo>
                <a:lnTo>
                  <a:pt x="866297" y="91411"/>
                </a:lnTo>
                <a:lnTo>
                  <a:pt x="861184" y="93524"/>
                </a:lnTo>
                <a:lnTo>
                  <a:pt x="847916" y="93524"/>
                </a:lnTo>
                <a:lnTo>
                  <a:pt x="842849" y="91286"/>
                </a:lnTo>
                <a:lnTo>
                  <a:pt x="839577" y="86810"/>
                </a:lnTo>
                <a:lnTo>
                  <a:pt x="836305" y="82333"/>
                </a:lnTo>
                <a:lnTo>
                  <a:pt x="834556" y="76392"/>
                </a:lnTo>
                <a:lnTo>
                  <a:pt x="834328" y="68984"/>
                </a:lnTo>
                <a:lnTo>
                  <a:pt x="887836" y="68984"/>
                </a:lnTo>
                <a:close/>
              </a:path>
              <a:path w="887836" h="104567">
                <a:moveTo>
                  <a:pt x="807541" y="102727"/>
                </a:moveTo>
                <a:lnTo>
                  <a:pt x="810961" y="102636"/>
                </a:lnTo>
                <a:lnTo>
                  <a:pt x="814005" y="102272"/>
                </a:lnTo>
                <a:lnTo>
                  <a:pt x="816879" y="101568"/>
                </a:lnTo>
                <a:lnTo>
                  <a:pt x="816879" y="91888"/>
                </a:lnTo>
                <a:lnTo>
                  <a:pt x="813176" y="92093"/>
                </a:lnTo>
                <a:lnTo>
                  <a:pt x="810358" y="92093"/>
                </a:lnTo>
                <a:lnTo>
                  <a:pt x="807814" y="91343"/>
                </a:lnTo>
                <a:lnTo>
                  <a:pt x="805224" y="88775"/>
                </a:lnTo>
                <a:lnTo>
                  <a:pt x="805224" y="38582"/>
                </a:lnTo>
                <a:lnTo>
                  <a:pt x="816879" y="38582"/>
                </a:lnTo>
                <a:lnTo>
                  <a:pt x="816879" y="28561"/>
                </a:lnTo>
                <a:lnTo>
                  <a:pt x="805224" y="28561"/>
                </a:lnTo>
                <a:lnTo>
                  <a:pt x="805224" y="8180"/>
                </a:lnTo>
                <a:lnTo>
                  <a:pt x="792818" y="8180"/>
                </a:lnTo>
                <a:lnTo>
                  <a:pt x="792818" y="28561"/>
                </a:lnTo>
                <a:lnTo>
                  <a:pt x="782935" y="28561"/>
                </a:lnTo>
                <a:lnTo>
                  <a:pt x="782935" y="38582"/>
                </a:lnTo>
                <a:lnTo>
                  <a:pt x="792818" y="38582"/>
                </a:lnTo>
                <a:lnTo>
                  <a:pt x="792818" y="91593"/>
                </a:lnTo>
                <a:lnTo>
                  <a:pt x="793841" y="95399"/>
                </a:lnTo>
                <a:lnTo>
                  <a:pt x="795885" y="98330"/>
                </a:lnTo>
                <a:lnTo>
                  <a:pt x="797930" y="101261"/>
                </a:lnTo>
                <a:lnTo>
                  <a:pt x="801815" y="102727"/>
                </a:lnTo>
                <a:lnTo>
                  <a:pt x="807541" y="102727"/>
                </a:lnTo>
                <a:close/>
              </a:path>
              <a:path w="887836" h="104567">
                <a:moveTo>
                  <a:pt x="0" y="65712"/>
                </a:moveTo>
                <a:lnTo>
                  <a:pt x="0" y="69302"/>
                </a:lnTo>
                <a:lnTo>
                  <a:pt x="249" y="73074"/>
                </a:lnTo>
                <a:lnTo>
                  <a:pt x="749" y="77028"/>
                </a:lnTo>
                <a:lnTo>
                  <a:pt x="1749" y="84662"/>
                </a:lnTo>
                <a:lnTo>
                  <a:pt x="3521" y="91842"/>
                </a:lnTo>
                <a:lnTo>
                  <a:pt x="6066" y="98568"/>
                </a:lnTo>
                <a:lnTo>
                  <a:pt x="7929" y="103476"/>
                </a:lnTo>
                <a:lnTo>
                  <a:pt x="9656" y="107362"/>
                </a:lnTo>
                <a:lnTo>
                  <a:pt x="11246" y="110225"/>
                </a:lnTo>
                <a:lnTo>
                  <a:pt x="12837" y="113088"/>
                </a:lnTo>
                <a:lnTo>
                  <a:pt x="16949" y="119700"/>
                </a:lnTo>
                <a:lnTo>
                  <a:pt x="23584" y="130061"/>
                </a:lnTo>
                <a:lnTo>
                  <a:pt x="31831" y="130061"/>
                </a:lnTo>
                <a:lnTo>
                  <a:pt x="27982" y="122627"/>
                </a:lnTo>
                <a:lnTo>
                  <a:pt x="22151" y="110428"/>
                </a:lnTo>
                <a:lnTo>
                  <a:pt x="18403" y="101022"/>
                </a:lnTo>
                <a:lnTo>
                  <a:pt x="15549" y="90725"/>
                </a:lnTo>
                <a:lnTo>
                  <a:pt x="13549" y="78221"/>
                </a:lnTo>
                <a:lnTo>
                  <a:pt x="12882" y="64894"/>
                </a:lnTo>
                <a:lnTo>
                  <a:pt x="13237" y="54640"/>
                </a:lnTo>
                <a:lnTo>
                  <a:pt x="14836" y="41905"/>
                </a:lnTo>
                <a:lnTo>
                  <a:pt x="17722" y="30402"/>
                </a:lnTo>
                <a:lnTo>
                  <a:pt x="19736" y="24947"/>
                </a:lnTo>
                <a:lnTo>
                  <a:pt x="24611" y="13938"/>
                </a:lnTo>
                <a:lnTo>
                  <a:pt x="31627" y="-204"/>
                </a:lnTo>
                <a:lnTo>
                  <a:pt x="23107" y="-204"/>
                </a:lnTo>
                <a:lnTo>
                  <a:pt x="17051" y="9536"/>
                </a:lnTo>
                <a:lnTo>
                  <a:pt x="10503" y="21022"/>
                </a:lnTo>
                <a:lnTo>
                  <a:pt x="6339" y="29788"/>
                </a:lnTo>
                <a:lnTo>
                  <a:pt x="3073" y="39761"/>
                </a:lnTo>
                <a:lnTo>
                  <a:pt x="768" y="52200"/>
                </a:lnTo>
                <a:lnTo>
                  <a:pt x="0" y="65712"/>
                </a:lnTo>
                <a:close/>
              </a:path>
              <a:path w="887836" h="104567">
                <a:moveTo>
                  <a:pt x="62686" y="13087"/>
                </a:moveTo>
                <a:lnTo>
                  <a:pt x="100448" y="13087"/>
                </a:lnTo>
                <a:lnTo>
                  <a:pt x="104152" y="13769"/>
                </a:lnTo>
                <a:lnTo>
                  <a:pt x="106923" y="15133"/>
                </a:lnTo>
                <a:lnTo>
                  <a:pt x="112104" y="17723"/>
                </a:lnTo>
                <a:lnTo>
                  <a:pt x="114694" y="22585"/>
                </a:lnTo>
                <a:lnTo>
                  <a:pt x="118806" y="50034"/>
                </a:lnTo>
                <a:lnTo>
                  <a:pt x="122271" y="46966"/>
                </a:lnTo>
                <a:lnTo>
                  <a:pt x="124748" y="43149"/>
                </a:lnTo>
                <a:lnTo>
                  <a:pt x="127224" y="39332"/>
                </a:lnTo>
                <a:lnTo>
                  <a:pt x="128463" y="34424"/>
                </a:lnTo>
                <a:lnTo>
                  <a:pt x="128377" y="25808"/>
                </a:lnTo>
                <a:lnTo>
                  <a:pt x="124365" y="12985"/>
                </a:lnTo>
                <a:lnTo>
                  <a:pt x="114353" y="4771"/>
                </a:lnTo>
                <a:lnTo>
                  <a:pt x="109400" y="2544"/>
                </a:lnTo>
                <a:lnTo>
                  <a:pt x="103106" y="1431"/>
                </a:lnTo>
                <a:lnTo>
                  <a:pt x="49122" y="1431"/>
                </a:lnTo>
                <a:lnTo>
                  <a:pt x="49122" y="101568"/>
                </a:lnTo>
                <a:lnTo>
                  <a:pt x="62686" y="101568"/>
                </a:lnTo>
                <a:lnTo>
                  <a:pt x="62686" y="58623"/>
                </a:lnTo>
                <a:lnTo>
                  <a:pt x="99107" y="58623"/>
                </a:lnTo>
                <a:lnTo>
                  <a:pt x="103174" y="59236"/>
                </a:lnTo>
                <a:lnTo>
                  <a:pt x="105765" y="60463"/>
                </a:lnTo>
                <a:lnTo>
                  <a:pt x="110308" y="62690"/>
                </a:lnTo>
                <a:lnTo>
                  <a:pt x="109139" y="43490"/>
                </a:lnTo>
                <a:lnTo>
                  <a:pt x="105435" y="46035"/>
                </a:lnTo>
                <a:lnTo>
                  <a:pt x="100402" y="47307"/>
                </a:lnTo>
                <a:lnTo>
                  <a:pt x="62686" y="47307"/>
                </a:lnTo>
                <a:lnTo>
                  <a:pt x="62686" y="13087"/>
                </a:lnTo>
                <a:close/>
              </a:path>
              <a:path w="887836" h="104567">
                <a:moveTo>
                  <a:pt x="114058" y="94228"/>
                </a:moveTo>
                <a:lnTo>
                  <a:pt x="114285" y="96864"/>
                </a:lnTo>
                <a:lnTo>
                  <a:pt x="114557" y="98227"/>
                </a:lnTo>
                <a:lnTo>
                  <a:pt x="115648" y="101568"/>
                </a:lnTo>
                <a:lnTo>
                  <a:pt x="132280" y="101568"/>
                </a:lnTo>
                <a:lnTo>
                  <a:pt x="132280" y="99318"/>
                </a:lnTo>
                <a:lnTo>
                  <a:pt x="128735" y="96364"/>
                </a:lnTo>
                <a:lnTo>
                  <a:pt x="127917" y="93183"/>
                </a:lnTo>
                <a:lnTo>
                  <a:pt x="127418" y="91320"/>
                </a:lnTo>
                <a:lnTo>
                  <a:pt x="127099" y="88479"/>
                </a:lnTo>
                <a:lnTo>
                  <a:pt x="126963" y="84662"/>
                </a:lnTo>
                <a:lnTo>
                  <a:pt x="126486" y="71233"/>
                </a:lnTo>
                <a:lnTo>
                  <a:pt x="126259" y="65417"/>
                </a:lnTo>
                <a:lnTo>
                  <a:pt x="125157" y="61213"/>
                </a:lnTo>
                <a:lnTo>
                  <a:pt x="123180" y="58623"/>
                </a:lnTo>
                <a:lnTo>
                  <a:pt x="121203" y="56032"/>
                </a:lnTo>
                <a:lnTo>
                  <a:pt x="118261" y="53942"/>
                </a:lnTo>
                <a:lnTo>
                  <a:pt x="114353" y="52351"/>
                </a:lnTo>
                <a:lnTo>
                  <a:pt x="118806" y="50034"/>
                </a:lnTo>
                <a:lnTo>
                  <a:pt x="114694" y="22585"/>
                </a:lnTo>
                <a:lnTo>
                  <a:pt x="114694" y="36355"/>
                </a:lnTo>
                <a:lnTo>
                  <a:pt x="112842" y="40945"/>
                </a:lnTo>
                <a:lnTo>
                  <a:pt x="109139" y="43490"/>
                </a:lnTo>
                <a:lnTo>
                  <a:pt x="110308" y="62690"/>
                </a:lnTo>
                <a:lnTo>
                  <a:pt x="112740" y="67075"/>
                </a:lnTo>
                <a:lnTo>
                  <a:pt x="113058" y="73619"/>
                </a:lnTo>
                <a:lnTo>
                  <a:pt x="113876" y="90320"/>
                </a:lnTo>
                <a:lnTo>
                  <a:pt x="114058" y="94228"/>
                </a:lnTo>
                <a:close/>
              </a:path>
              <a:path w="887836" h="104567">
                <a:moveTo>
                  <a:pt x="150547" y="28902"/>
                </a:moveTo>
                <a:lnTo>
                  <a:pt x="150547" y="101568"/>
                </a:lnTo>
                <a:lnTo>
                  <a:pt x="163021" y="101568"/>
                </a:lnTo>
                <a:lnTo>
                  <a:pt x="163021" y="28902"/>
                </a:lnTo>
                <a:lnTo>
                  <a:pt x="150547" y="28902"/>
                </a:lnTo>
                <a:close/>
              </a:path>
              <a:path w="887836" h="104567">
                <a:moveTo>
                  <a:pt x="150547" y="1431"/>
                </a:moveTo>
                <a:lnTo>
                  <a:pt x="150547" y="15337"/>
                </a:lnTo>
                <a:lnTo>
                  <a:pt x="163021" y="15337"/>
                </a:lnTo>
                <a:lnTo>
                  <a:pt x="163021" y="1431"/>
                </a:lnTo>
                <a:lnTo>
                  <a:pt x="150547" y="1431"/>
                </a:lnTo>
                <a:close/>
              </a:path>
              <a:path w="887836" h="104567">
                <a:moveTo>
                  <a:pt x="198897" y="92024"/>
                </a:moveTo>
                <a:lnTo>
                  <a:pt x="195807" y="88071"/>
                </a:lnTo>
                <a:lnTo>
                  <a:pt x="194125" y="85889"/>
                </a:lnTo>
                <a:lnTo>
                  <a:pt x="193103" y="82753"/>
                </a:lnTo>
                <a:lnTo>
                  <a:pt x="192740" y="78664"/>
                </a:lnTo>
                <a:lnTo>
                  <a:pt x="180948" y="78664"/>
                </a:lnTo>
                <a:lnTo>
                  <a:pt x="181266" y="85935"/>
                </a:lnTo>
                <a:lnTo>
                  <a:pt x="183686" y="92036"/>
                </a:lnTo>
                <a:lnTo>
                  <a:pt x="188207" y="96966"/>
                </a:lnTo>
                <a:lnTo>
                  <a:pt x="192728" y="101897"/>
                </a:lnTo>
                <a:lnTo>
                  <a:pt x="200419" y="104362"/>
                </a:lnTo>
                <a:lnTo>
                  <a:pt x="221368" y="104362"/>
                </a:lnTo>
                <a:lnTo>
                  <a:pt x="228877" y="101999"/>
                </a:lnTo>
                <a:lnTo>
                  <a:pt x="233808" y="97273"/>
                </a:lnTo>
                <a:lnTo>
                  <a:pt x="238738" y="92547"/>
                </a:lnTo>
                <a:lnTo>
                  <a:pt x="241203" y="86935"/>
                </a:lnTo>
                <a:lnTo>
                  <a:pt x="241203" y="73710"/>
                </a:lnTo>
                <a:lnTo>
                  <a:pt x="238817" y="68779"/>
                </a:lnTo>
                <a:lnTo>
                  <a:pt x="234046" y="65644"/>
                </a:lnTo>
                <a:lnTo>
                  <a:pt x="231047" y="63644"/>
                </a:lnTo>
                <a:lnTo>
                  <a:pt x="225140" y="61577"/>
                </a:lnTo>
                <a:lnTo>
                  <a:pt x="216324" y="59441"/>
                </a:lnTo>
                <a:lnTo>
                  <a:pt x="208213" y="57464"/>
                </a:lnTo>
                <a:lnTo>
                  <a:pt x="204668" y="56600"/>
                </a:lnTo>
                <a:lnTo>
                  <a:pt x="201987" y="55601"/>
                </a:lnTo>
                <a:lnTo>
                  <a:pt x="200169" y="54465"/>
                </a:lnTo>
                <a:lnTo>
                  <a:pt x="197034" y="52556"/>
                </a:lnTo>
                <a:lnTo>
                  <a:pt x="195466" y="50011"/>
                </a:lnTo>
                <a:lnTo>
                  <a:pt x="195466" y="43921"/>
                </a:lnTo>
                <a:lnTo>
                  <a:pt x="196659" y="41581"/>
                </a:lnTo>
                <a:lnTo>
                  <a:pt x="199045" y="39809"/>
                </a:lnTo>
                <a:lnTo>
                  <a:pt x="201430" y="38036"/>
                </a:lnTo>
                <a:lnTo>
                  <a:pt x="204941" y="37150"/>
                </a:lnTo>
                <a:lnTo>
                  <a:pt x="216528" y="37150"/>
                </a:lnTo>
                <a:lnTo>
                  <a:pt x="221413" y="38763"/>
                </a:lnTo>
                <a:lnTo>
                  <a:pt x="224231" y="41990"/>
                </a:lnTo>
                <a:lnTo>
                  <a:pt x="225958" y="44262"/>
                </a:lnTo>
                <a:lnTo>
                  <a:pt x="226935" y="46785"/>
                </a:lnTo>
                <a:lnTo>
                  <a:pt x="227162" y="49557"/>
                </a:lnTo>
                <a:lnTo>
                  <a:pt x="238749" y="49557"/>
                </a:lnTo>
                <a:lnTo>
                  <a:pt x="238840" y="44830"/>
                </a:lnTo>
                <a:lnTo>
                  <a:pt x="237363" y="40422"/>
                </a:lnTo>
                <a:lnTo>
                  <a:pt x="234318" y="36332"/>
                </a:lnTo>
                <a:lnTo>
                  <a:pt x="224594" y="29020"/>
                </a:lnTo>
                <a:lnTo>
                  <a:pt x="210530" y="26653"/>
                </a:lnTo>
                <a:lnTo>
                  <a:pt x="202123" y="26653"/>
                </a:lnTo>
                <a:lnTo>
                  <a:pt x="195432" y="28788"/>
                </a:lnTo>
                <a:lnTo>
                  <a:pt x="190456" y="33060"/>
                </a:lnTo>
                <a:lnTo>
                  <a:pt x="185481" y="37332"/>
                </a:lnTo>
                <a:lnTo>
                  <a:pt x="182993" y="42922"/>
                </a:lnTo>
                <a:lnTo>
                  <a:pt x="182993" y="55692"/>
                </a:lnTo>
                <a:lnTo>
                  <a:pt x="185628" y="60281"/>
                </a:lnTo>
                <a:lnTo>
                  <a:pt x="190899" y="63599"/>
                </a:lnTo>
                <a:lnTo>
                  <a:pt x="193853" y="65508"/>
                </a:lnTo>
                <a:lnTo>
                  <a:pt x="198443" y="67235"/>
                </a:lnTo>
                <a:lnTo>
                  <a:pt x="204668" y="68779"/>
                </a:lnTo>
                <a:lnTo>
                  <a:pt x="214415" y="71233"/>
                </a:lnTo>
                <a:lnTo>
                  <a:pt x="219641" y="72551"/>
                </a:lnTo>
                <a:lnTo>
                  <a:pt x="223140" y="73710"/>
                </a:lnTo>
                <a:lnTo>
                  <a:pt x="224912" y="74710"/>
                </a:lnTo>
                <a:lnTo>
                  <a:pt x="227684" y="76346"/>
                </a:lnTo>
                <a:lnTo>
                  <a:pt x="229070" y="78732"/>
                </a:lnTo>
                <a:lnTo>
                  <a:pt x="229070" y="86003"/>
                </a:lnTo>
                <a:lnTo>
                  <a:pt x="227344" y="89059"/>
                </a:lnTo>
                <a:lnTo>
                  <a:pt x="223890" y="91036"/>
                </a:lnTo>
                <a:lnTo>
                  <a:pt x="220436" y="93013"/>
                </a:lnTo>
                <a:lnTo>
                  <a:pt x="216438" y="94001"/>
                </a:lnTo>
                <a:lnTo>
                  <a:pt x="204259" y="94001"/>
                </a:lnTo>
                <a:lnTo>
                  <a:pt x="198897" y="92024"/>
                </a:lnTo>
                <a:close/>
              </a:path>
              <a:path w="887836" h="104567">
                <a:moveTo>
                  <a:pt x="254972" y="1431"/>
                </a:moveTo>
                <a:lnTo>
                  <a:pt x="254972" y="101568"/>
                </a:lnTo>
                <a:lnTo>
                  <a:pt x="266764" y="101568"/>
                </a:lnTo>
                <a:lnTo>
                  <a:pt x="266764" y="74165"/>
                </a:lnTo>
                <a:lnTo>
                  <a:pt x="277057" y="64758"/>
                </a:lnTo>
                <a:lnTo>
                  <a:pt x="299823" y="101568"/>
                </a:lnTo>
                <a:lnTo>
                  <a:pt x="315500" y="101568"/>
                </a:lnTo>
                <a:lnTo>
                  <a:pt x="285986" y="55896"/>
                </a:lnTo>
                <a:lnTo>
                  <a:pt x="313932" y="28561"/>
                </a:lnTo>
                <a:lnTo>
                  <a:pt x="298255" y="28561"/>
                </a:lnTo>
                <a:lnTo>
                  <a:pt x="266764" y="59577"/>
                </a:lnTo>
                <a:lnTo>
                  <a:pt x="266764" y="1431"/>
                </a:lnTo>
                <a:lnTo>
                  <a:pt x="254972" y="1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3786764" y="4114138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4123331" y="4263172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7"/>
                </a:lnTo>
                <a:lnTo>
                  <a:pt x="33944" y="83708"/>
                </a:lnTo>
                <a:lnTo>
                  <a:pt x="30241" y="83912"/>
                </a:lnTo>
                <a:lnTo>
                  <a:pt x="27423" y="83912"/>
                </a:lnTo>
                <a:lnTo>
                  <a:pt x="24879" y="83162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3641134" y="4282720"/>
            <a:ext cx="64630" cy="62853"/>
          </a:xfrm>
          <a:custGeom>
            <a:avLst/>
            <a:gdLst/>
            <a:ahLst/>
            <a:cxnLst/>
            <a:rect l="l" t="t" r="r" b="b"/>
            <a:pathLst>
              <a:path w="71093" h="71233">
                <a:moveTo>
                  <a:pt x="41374" y="29925"/>
                </a:moveTo>
                <a:lnTo>
                  <a:pt x="41374" y="0"/>
                </a:lnTo>
                <a:lnTo>
                  <a:pt x="29718" y="0"/>
                </a:lnTo>
                <a:lnTo>
                  <a:pt x="29718" y="29925"/>
                </a:lnTo>
                <a:lnTo>
                  <a:pt x="0" y="29925"/>
                </a:lnTo>
                <a:lnTo>
                  <a:pt x="0" y="41377"/>
                </a:lnTo>
                <a:lnTo>
                  <a:pt x="29718" y="41377"/>
                </a:lnTo>
                <a:lnTo>
                  <a:pt x="29718" y="71233"/>
                </a:lnTo>
                <a:lnTo>
                  <a:pt x="41374" y="71233"/>
                </a:lnTo>
                <a:lnTo>
                  <a:pt x="41374" y="41377"/>
                </a:lnTo>
                <a:lnTo>
                  <a:pt x="71093" y="41377"/>
                </a:lnTo>
                <a:lnTo>
                  <a:pt x="71093" y="29925"/>
                </a:lnTo>
                <a:lnTo>
                  <a:pt x="41374" y="29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3751413" y="4257217"/>
            <a:ext cx="75226" cy="88355"/>
          </a:xfrm>
          <a:custGeom>
            <a:avLst/>
            <a:gdLst/>
            <a:ahLst/>
            <a:cxnLst/>
            <a:rect l="l" t="t" r="r" b="b"/>
            <a:pathLst>
              <a:path w="82749" h="100136">
                <a:moveTo>
                  <a:pt x="69157" y="88859"/>
                </a:moveTo>
                <a:lnTo>
                  <a:pt x="76750" y="77368"/>
                </a:lnTo>
                <a:lnTo>
                  <a:pt x="78287" y="73766"/>
                </a:lnTo>
                <a:lnTo>
                  <a:pt x="81633" y="61720"/>
                </a:lnTo>
                <a:lnTo>
                  <a:pt x="82749" y="48534"/>
                </a:lnTo>
                <a:lnTo>
                  <a:pt x="81942" y="37482"/>
                </a:lnTo>
                <a:lnTo>
                  <a:pt x="78577" y="25110"/>
                </a:lnTo>
                <a:lnTo>
                  <a:pt x="72592" y="14655"/>
                </a:lnTo>
                <a:lnTo>
                  <a:pt x="65518" y="7618"/>
                </a:lnTo>
                <a:lnTo>
                  <a:pt x="54242" y="1904"/>
                </a:lnTo>
                <a:lnTo>
                  <a:pt x="40556" y="0"/>
                </a:lnTo>
                <a:lnTo>
                  <a:pt x="0" y="0"/>
                </a:lnTo>
                <a:lnTo>
                  <a:pt x="0" y="100136"/>
                </a:lnTo>
                <a:lnTo>
                  <a:pt x="40420" y="100136"/>
                </a:lnTo>
                <a:lnTo>
                  <a:pt x="13632" y="88548"/>
                </a:lnTo>
                <a:lnTo>
                  <a:pt x="13632" y="11656"/>
                </a:lnTo>
                <a:lnTo>
                  <a:pt x="38387" y="11661"/>
                </a:lnTo>
                <a:lnTo>
                  <a:pt x="52114" y="14340"/>
                </a:lnTo>
                <a:lnTo>
                  <a:pt x="61516" y="21949"/>
                </a:lnTo>
                <a:lnTo>
                  <a:pt x="63551" y="25192"/>
                </a:lnTo>
                <a:lnTo>
                  <a:pt x="67571" y="36515"/>
                </a:lnTo>
                <a:lnTo>
                  <a:pt x="68911" y="50852"/>
                </a:lnTo>
                <a:lnTo>
                  <a:pt x="68911" y="54078"/>
                </a:lnTo>
                <a:lnTo>
                  <a:pt x="68570" y="57577"/>
                </a:lnTo>
                <a:lnTo>
                  <a:pt x="67889" y="61349"/>
                </a:lnTo>
                <a:lnTo>
                  <a:pt x="66707" y="67666"/>
                </a:lnTo>
                <a:lnTo>
                  <a:pt x="64776" y="72847"/>
                </a:lnTo>
                <a:lnTo>
                  <a:pt x="62095" y="76891"/>
                </a:lnTo>
                <a:lnTo>
                  <a:pt x="58733" y="81936"/>
                </a:lnTo>
                <a:lnTo>
                  <a:pt x="54415" y="85344"/>
                </a:lnTo>
                <a:lnTo>
                  <a:pt x="49145" y="87116"/>
                </a:lnTo>
                <a:lnTo>
                  <a:pt x="46191" y="88071"/>
                </a:lnTo>
                <a:lnTo>
                  <a:pt x="45970" y="99854"/>
                </a:lnTo>
                <a:lnTo>
                  <a:pt x="58897" y="96354"/>
                </a:lnTo>
                <a:lnTo>
                  <a:pt x="69157" y="888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3763806" y="4334928"/>
            <a:ext cx="29598" cy="10646"/>
          </a:xfrm>
          <a:custGeom>
            <a:avLst/>
            <a:gdLst/>
            <a:ahLst/>
            <a:cxnLst/>
            <a:rect l="l" t="t" r="r" b="b"/>
            <a:pathLst>
              <a:path w="32558" h="12065">
                <a:moveTo>
                  <a:pt x="28787" y="477"/>
                </a:moveTo>
                <a:lnTo>
                  <a:pt x="0" y="477"/>
                </a:lnTo>
                <a:lnTo>
                  <a:pt x="26787" y="12065"/>
                </a:lnTo>
                <a:lnTo>
                  <a:pt x="32337" y="11783"/>
                </a:lnTo>
                <a:lnTo>
                  <a:pt x="32558" y="0"/>
                </a:lnTo>
                <a:lnTo>
                  <a:pt x="28787" y="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3849505" y="4279758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9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3840829" y="4279713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6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4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39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0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8"/>
                </a:lnTo>
                <a:lnTo>
                  <a:pt x="13382" y="49466"/>
                </a:lnTo>
                <a:lnTo>
                  <a:pt x="13154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3912131" y="4255954"/>
            <a:ext cx="31416" cy="89619"/>
          </a:xfrm>
          <a:custGeom>
            <a:avLst/>
            <a:gdLst/>
            <a:ahLst/>
            <a:cxnLst/>
            <a:rect l="l" t="t" r="r" b="b"/>
            <a:pathLst>
              <a:path w="34558" h="101568">
                <a:moveTo>
                  <a:pt x="22788" y="16075"/>
                </a:moveTo>
                <a:lnTo>
                  <a:pt x="23516" y="14144"/>
                </a:lnTo>
                <a:lnTo>
                  <a:pt x="26469" y="11247"/>
                </a:lnTo>
                <a:lnTo>
                  <a:pt x="31797" y="11281"/>
                </a:lnTo>
                <a:lnTo>
                  <a:pt x="34558" y="11452"/>
                </a:lnTo>
                <a:lnTo>
                  <a:pt x="34558" y="272"/>
                </a:lnTo>
                <a:lnTo>
                  <a:pt x="31763" y="68"/>
                </a:lnTo>
                <a:lnTo>
                  <a:pt x="21198" y="0"/>
                </a:lnTo>
                <a:lnTo>
                  <a:pt x="15677" y="2090"/>
                </a:lnTo>
                <a:lnTo>
                  <a:pt x="12814" y="6271"/>
                </a:lnTo>
                <a:lnTo>
                  <a:pt x="11224" y="8634"/>
                </a:lnTo>
                <a:lnTo>
                  <a:pt x="10337" y="12360"/>
                </a:lnTo>
                <a:lnTo>
                  <a:pt x="10156" y="17450"/>
                </a:lnTo>
                <a:lnTo>
                  <a:pt x="10156" y="28902"/>
                </a:lnTo>
                <a:lnTo>
                  <a:pt x="0" y="28902"/>
                </a:lnTo>
                <a:lnTo>
                  <a:pt x="0" y="38582"/>
                </a:lnTo>
                <a:lnTo>
                  <a:pt x="10156" y="38582"/>
                </a:lnTo>
                <a:lnTo>
                  <a:pt x="10156" y="101568"/>
                </a:lnTo>
                <a:lnTo>
                  <a:pt x="22289" y="101568"/>
                </a:lnTo>
                <a:lnTo>
                  <a:pt x="22289" y="38582"/>
                </a:lnTo>
                <a:lnTo>
                  <a:pt x="34558" y="38582"/>
                </a:lnTo>
                <a:lnTo>
                  <a:pt x="34558" y="28902"/>
                </a:lnTo>
                <a:lnTo>
                  <a:pt x="22425" y="28902"/>
                </a:lnTo>
                <a:lnTo>
                  <a:pt x="22425" y="20995"/>
                </a:lnTo>
                <a:lnTo>
                  <a:pt x="22788" y="16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3947204" y="4279593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1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3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3960031" y="4332963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1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4024083" y="4281157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3" y="65008"/>
                </a:lnTo>
                <a:lnTo>
                  <a:pt x="47304" y="62235"/>
                </a:lnTo>
                <a:lnTo>
                  <a:pt x="47167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6" y="48602"/>
                </a:lnTo>
                <a:lnTo>
                  <a:pt x="43964" y="52692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4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2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4104245" y="4257217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4290287" y="4279593"/>
            <a:ext cx="45420" cy="68146"/>
          </a:xfrm>
          <a:custGeom>
            <a:avLst/>
            <a:gdLst/>
            <a:ahLst/>
            <a:cxnLst/>
            <a:rect l="l" t="t" r="r" b="b"/>
            <a:pathLst>
              <a:path w="49962" h="77232">
                <a:moveTo>
                  <a:pt x="5248" y="73619"/>
                </a:moveTo>
                <a:lnTo>
                  <a:pt x="8974" y="76028"/>
                </a:lnTo>
                <a:lnTo>
                  <a:pt x="13586" y="77232"/>
                </a:lnTo>
                <a:lnTo>
                  <a:pt x="26083" y="77232"/>
                </a:lnTo>
                <a:lnTo>
                  <a:pt x="32217" y="75074"/>
                </a:lnTo>
                <a:lnTo>
                  <a:pt x="37488" y="70756"/>
                </a:lnTo>
                <a:lnTo>
                  <a:pt x="43853" y="63390"/>
                </a:lnTo>
                <a:lnTo>
                  <a:pt x="48435" y="51701"/>
                </a:lnTo>
                <a:lnTo>
                  <a:pt x="49962" y="36673"/>
                </a:lnTo>
                <a:lnTo>
                  <a:pt x="49859" y="32918"/>
                </a:lnTo>
                <a:lnTo>
                  <a:pt x="47300" y="19597"/>
                </a:lnTo>
                <a:lnTo>
                  <a:pt x="41305" y="9509"/>
                </a:lnTo>
                <a:lnTo>
                  <a:pt x="35535" y="3169"/>
                </a:lnTo>
                <a:lnTo>
                  <a:pt x="28514" y="0"/>
                </a:lnTo>
                <a:lnTo>
                  <a:pt x="14654" y="0"/>
                </a:lnTo>
                <a:lnTo>
                  <a:pt x="9792" y="1363"/>
                </a:lnTo>
                <a:lnTo>
                  <a:pt x="5657" y="4089"/>
                </a:lnTo>
                <a:lnTo>
                  <a:pt x="2749" y="5907"/>
                </a:lnTo>
                <a:lnTo>
                  <a:pt x="3135" y="15019"/>
                </a:lnTo>
                <a:lnTo>
                  <a:pt x="8951" y="10770"/>
                </a:lnTo>
                <a:lnTo>
                  <a:pt x="25901" y="10770"/>
                </a:lnTo>
                <a:lnTo>
                  <a:pt x="31718" y="14791"/>
                </a:lnTo>
                <a:lnTo>
                  <a:pt x="34899" y="22835"/>
                </a:lnTo>
                <a:lnTo>
                  <a:pt x="36580" y="27016"/>
                </a:lnTo>
                <a:lnTo>
                  <a:pt x="37421" y="32015"/>
                </a:lnTo>
                <a:lnTo>
                  <a:pt x="37421" y="47375"/>
                </a:lnTo>
                <a:lnTo>
                  <a:pt x="35523" y="54544"/>
                </a:lnTo>
                <a:lnTo>
                  <a:pt x="31729" y="59338"/>
                </a:lnTo>
                <a:lnTo>
                  <a:pt x="27935" y="64133"/>
                </a:lnTo>
                <a:lnTo>
                  <a:pt x="23175" y="66530"/>
                </a:lnTo>
                <a:lnTo>
                  <a:pt x="8997" y="66530"/>
                </a:lnTo>
                <a:lnTo>
                  <a:pt x="3180" y="62758"/>
                </a:lnTo>
                <a:lnTo>
                  <a:pt x="0" y="55214"/>
                </a:lnTo>
                <a:lnTo>
                  <a:pt x="636" y="69916"/>
                </a:lnTo>
                <a:lnTo>
                  <a:pt x="3067" y="72256"/>
                </a:lnTo>
                <a:lnTo>
                  <a:pt x="5248" y="73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4352480" y="4279712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0"/>
                </a:lnTo>
                <a:lnTo>
                  <a:pt x="13928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5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3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4399430" y="4279758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5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5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4390754" y="4279713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9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8"/>
                </a:lnTo>
                <a:lnTo>
                  <a:pt x="49553" y="3647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6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2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7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39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0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2" y="49466"/>
                </a:lnTo>
                <a:lnTo>
                  <a:pt x="13154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4465403" y="4279593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8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80"/>
                </a:lnTo>
                <a:lnTo>
                  <a:pt x="52962" y="4908"/>
                </a:lnTo>
                <a:lnTo>
                  <a:pt x="47600" y="1636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1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3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4478230" y="4332963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6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1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537819" y="4256918"/>
            <a:ext cx="58805" cy="90059"/>
          </a:xfrm>
          <a:custGeom>
            <a:avLst/>
            <a:gdLst/>
            <a:ahLst/>
            <a:cxnLst/>
            <a:rect l="l" t="t" r="r" b="b"/>
            <a:pathLst>
              <a:path w="64686" h="102067">
                <a:moveTo>
                  <a:pt x="0" y="65508"/>
                </a:moveTo>
                <a:lnTo>
                  <a:pt x="119" y="69361"/>
                </a:lnTo>
                <a:lnTo>
                  <a:pt x="2778" y="82410"/>
                </a:lnTo>
                <a:lnTo>
                  <a:pt x="8929" y="92808"/>
                </a:lnTo>
                <a:lnTo>
                  <a:pt x="14882" y="99648"/>
                </a:lnTo>
                <a:lnTo>
                  <a:pt x="14609" y="79186"/>
                </a:lnTo>
                <a:lnTo>
                  <a:pt x="12950" y="72642"/>
                </a:lnTo>
                <a:lnTo>
                  <a:pt x="12950" y="55646"/>
                </a:lnTo>
                <a:lnTo>
                  <a:pt x="14870" y="48693"/>
                </a:lnTo>
                <a:lnTo>
                  <a:pt x="18710" y="43967"/>
                </a:lnTo>
                <a:lnTo>
                  <a:pt x="22550" y="39241"/>
                </a:lnTo>
                <a:lnTo>
                  <a:pt x="27560" y="36878"/>
                </a:lnTo>
                <a:lnTo>
                  <a:pt x="39284" y="36878"/>
                </a:lnTo>
                <a:lnTo>
                  <a:pt x="43942" y="39093"/>
                </a:lnTo>
                <a:lnTo>
                  <a:pt x="47713" y="43524"/>
                </a:lnTo>
                <a:lnTo>
                  <a:pt x="51485" y="47955"/>
                </a:lnTo>
                <a:lnTo>
                  <a:pt x="53370" y="54783"/>
                </a:lnTo>
                <a:lnTo>
                  <a:pt x="53370" y="73142"/>
                </a:lnTo>
                <a:lnTo>
                  <a:pt x="51542" y="80152"/>
                </a:lnTo>
                <a:lnTo>
                  <a:pt x="47883" y="85037"/>
                </a:lnTo>
                <a:lnTo>
                  <a:pt x="44226" y="89922"/>
                </a:lnTo>
                <a:lnTo>
                  <a:pt x="39579" y="102067"/>
                </a:lnTo>
                <a:lnTo>
                  <a:pt x="43487" y="100068"/>
                </a:lnTo>
                <a:lnTo>
                  <a:pt x="47395" y="98068"/>
                </a:lnTo>
                <a:lnTo>
                  <a:pt x="50780" y="94819"/>
                </a:lnTo>
                <a:lnTo>
                  <a:pt x="53643" y="90320"/>
                </a:lnTo>
                <a:lnTo>
                  <a:pt x="53643" y="100477"/>
                </a:lnTo>
                <a:lnTo>
                  <a:pt x="64686" y="100477"/>
                </a:lnTo>
                <a:lnTo>
                  <a:pt x="64686" y="0"/>
                </a:lnTo>
                <a:lnTo>
                  <a:pt x="52894" y="0"/>
                </a:lnTo>
                <a:lnTo>
                  <a:pt x="52894" y="36878"/>
                </a:lnTo>
                <a:lnTo>
                  <a:pt x="50122" y="33469"/>
                </a:lnTo>
                <a:lnTo>
                  <a:pt x="47645" y="31083"/>
                </a:lnTo>
                <a:lnTo>
                  <a:pt x="45463" y="29720"/>
                </a:lnTo>
                <a:lnTo>
                  <a:pt x="41692" y="27357"/>
                </a:lnTo>
                <a:lnTo>
                  <a:pt x="37011" y="26175"/>
                </a:lnTo>
                <a:lnTo>
                  <a:pt x="30674" y="26183"/>
                </a:lnTo>
                <a:lnTo>
                  <a:pt x="17748" y="29245"/>
                </a:lnTo>
                <a:lnTo>
                  <a:pt x="8145" y="37866"/>
                </a:lnTo>
                <a:lnTo>
                  <a:pt x="6328" y="40698"/>
                </a:lnTo>
                <a:lnTo>
                  <a:pt x="1582" y="52275"/>
                </a:lnTo>
                <a:lnTo>
                  <a:pt x="0" y="655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4551101" y="4326788"/>
            <a:ext cx="26924" cy="21071"/>
          </a:xfrm>
          <a:custGeom>
            <a:avLst/>
            <a:gdLst/>
            <a:ahLst/>
            <a:cxnLst/>
            <a:rect l="l" t="t" r="r" b="b"/>
            <a:pathLst>
              <a:path w="29616" h="23880">
                <a:moveTo>
                  <a:pt x="6634" y="10543"/>
                </a:moveTo>
                <a:lnTo>
                  <a:pt x="3316" y="5271"/>
                </a:lnTo>
                <a:lnTo>
                  <a:pt x="0" y="0"/>
                </a:lnTo>
                <a:lnTo>
                  <a:pt x="272" y="20461"/>
                </a:lnTo>
                <a:lnTo>
                  <a:pt x="7315" y="23880"/>
                </a:lnTo>
                <a:lnTo>
                  <a:pt x="20494" y="23880"/>
                </a:lnTo>
                <a:lnTo>
                  <a:pt x="24970" y="22881"/>
                </a:lnTo>
                <a:lnTo>
                  <a:pt x="29616" y="10736"/>
                </a:lnTo>
                <a:lnTo>
                  <a:pt x="24947" y="13178"/>
                </a:lnTo>
                <a:lnTo>
                  <a:pt x="11950" y="13178"/>
                </a:lnTo>
                <a:lnTo>
                  <a:pt x="6634" y="105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4612592" y="4255774"/>
            <a:ext cx="28937" cy="114941"/>
          </a:xfrm>
          <a:custGeom>
            <a:avLst/>
            <a:gdLst/>
            <a:ahLst/>
            <a:cxnLst/>
            <a:rect l="l" t="t" r="r" b="b"/>
            <a:pathLst>
              <a:path w="31831" h="130266">
                <a:moveTo>
                  <a:pt x="8724" y="130266"/>
                </a:moveTo>
                <a:lnTo>
                  <a:pt x="14707" y="120677"/>
                </a:lnTo>
                <a:lnTo>
                  <a:pt x="21254" y="109189"/>
                </a:lnTo>
                <a:lnTo>
                  <a:pt x="25424" y="100341"/>
                </a:lnTo>
                <a:lnTo>
                  <a:pt x="28738" y="90281"/>
                </a:lnTo>
                <a:lnTo>
                  <a:pt x="31058" y="77841"/>
                </a:lnTo>
                <a:lnTo>
                  <a:pt x="31831" y="64349"/>
                </a:lnTo>
                <a:lnTo>
                  <a:pt x="31831" y="59213"/>
                </a:lnTo>
                <a:lnTo>
                  <a:pt x="31365" y="53874"/>
                </a:lnTo>
                <a:lnTo>
                  <a:pt x="30434" y="48330"/>
                </a:lnTo>
                <a:lnTo>
                  <a:pt x="29502" y="42785"/>
                </a:lnTo>
                <a:lnTo>
                  <a:pt x="27946" y="37173"/>
                </a:lnTo>
                <a:lnTo>
                  <a:pt x="25765" y="31492"/>
                </a:lnTo>
                <a:lnTo>
                  <a:pt x="24038" y="26903"/>
                </a:lnTo>
                <a:lnTo>
                  <a:pt x="22436" y="23301"/>
                </a:lnTo>
                <a:lnTo>
                  <a:pt x="20959" y="20688"/>
                </a:lnTo>
                <a:lnTo>
                  <a:pt x="19483" y="18075"/>
                </a:lnTo>
                <a:lnTo>
                  <a:pt x="15245" y="11179"/>
                </a:lnTo>
                <a:lnTo>
                  <a:pt x="8247" y="0"/>
                </a:lnTo>
                <a:lnTo>
                  <a:pt x="0" y="0"/>
                </a:lnTo>
                <a:lnTo>
                  <a:pt x="3848" y="7434"/>
                </a:lnTo>
                <a:lnTo>
                  <a:pt x="9680" y="19632"/>
                </a:lnTo>
                <a:lnTo>
                  <a:pt x="13427" y="29038"/>
                </a:lnTo>
                <a:lnTo>
                  <a:pt x="16272" y="39285"/>
                </a:lnTo>
                <a:lnTo>
                  <a:pt x="18279" y="51787"/>
                </a:lnTo>
                <a:lnTo>
                  <a:pt x="18949" y="65098"/>
                </a:lnTo>
                <a:lnTo>
                  <a:pt x="18607" y="75285"/>
                </a:lnTo>
                <a:lnTo>
                  <a:pt x="17032" y="88046"/>
                </a:lnTo>
                <a:lnTo>
                  <a:pt x="14177" y="99454"/>
                </a:lnTo>
                <a:lnTo>
                  <a:pt x="12136" y="104991"/>
                </a:lnTo>
                <a:lnTo>
                  <a:pt x="7255" y="116014"/>
                </a:lnTo>
                <a:lnTo>
                  <a:pt x="204" y="130266"/>
                </a:lnTo>
                <a:lnTo>
                  <a:pt x="8724" y="130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691206" y="4255774"/>
            <a:ext cx="28937" cy="114941"/>
          </a:xfrm>
          <a:custGeom>
            <a:avLst/>
            <a:gdLst/>
            <a:ahLst/>
            <a:cxnLst/>
            <a:rect l="l" t="t" r="r" b="b"/>
            <a:pathLst>
              <a:path w="31831" h="130266">
                <a:moveTo>
                  <a:pt x="0" y="65916"/>
                </a:moveTo>
                <a:lnTo>
                  <a:pt x="0" y="69507"/>
                </a:lnTo>
                <a:lnTo>
                  <a:pt x="249" y="73278"/>
                </a:lnTo>
                <a:lnTo>
                  <a:pt x="749" y="77232"/>
                </a:lnTo>
                <a:lnTo>
                  <a:pt x="1749" y="84867"/>
                </a:lnTo>
                <a:lnTo>
                  <a:pt x="3521" y="92047"/>
                </a:lnTo>
                <a:lnTo>
                  <a:pt x="6066" y="98773"/>
                </a:lnTo>
                <a:lnTo>
                  <a:pt x="7929" y="103681"/>
                </a:lnTo>
                <a:lnTo>
                  <a:pt x="9656" y="107566"/>
                </a:lnTo>
                <a:lnTo>
                  <a:pt x="11246" y="110429"/>
                </a:lnTo>
                <a:lnTo>
                  <a:pt x="12837" y="113292"/>
                </a:lnTo>
                <a:lnTo>
                  <a:pt x="16949" y="119904"/>
                </a:lnTo>
                <a:lnTo>
                  <a:pt x="23583" y="130266"/>
                </a:lnTo>
                <a:lnTo>
                  <a:pt x="31831" y="130266"/>
                </a:lnTo>
                <a:lnTo>
                  <a:pt x="27982" y="122831"/>
                </a:lnTo>
                <a:lnTo>
                  <a:pt x="22151" y="110633"/>
                </a:lnTo>
                <a:lnTo>
                  <a:pt x="18403" y="101227"/>
                </a:lnTo>
                <a:lnTo>
                  <a:pt x="15549" y="90929"/>
                </a:lnTo>
                <a:lnTo>
                  <a:pt x="13549" y="78426"/>
                </a:lnTo>
                <a:lnTo>
                  <a:pt x="12882" y="65098"/>
                </a:lnTo>
                <a:lnTo>
                  <a:pt x="13237" y="54845"/>
                </a:lnTo>
                <a:lnTo>
                  <a:pt x="14836" y="42109"/>
                </a:lnTo>
                <a:lnTo>
                  <a:pt x="17722" y="30606"/>
                </a:lnTo>
                <a:lnTo>
                  <a:pt x="19736" y="25152"/>
                </a:lnTo>
                <a:lnTo>
                  <a:pt x="24611" y="14142"/>
                </a:lnTo>
                <a:lnTo>
                  <a:pt x="31627" y="0"/>
                </a:lnTo>
                <a:lnTo>
                  <a:pt x="23107" y="0"/>
                </a:lnTo>
                <a:lnTo>
                  <a:pt x="17051" y="9741"/>
                </a:lnTo>
                <a:lnTo>
                  <a:pt x="10503" y="21226"/>
                </a:lnTo>
                <a:lnTo>
                  <a:pt x="6339" y="29993"/>
                </a:lnTo>
                <a:lnTo>
                  <a:pt x="3073" y="39966"/>
                </a:lnTo>
                <a:lnTo>
                  <a:pt x="768" y="52404"/>
                </a:lnTo>
                <a:lnTo>
                  <a:pt x="0" y="65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736854" y="4259805"/>
            <a:ext cx="32779" cy="85769"/>
          </a:xfrm>
          <a:custGeom>
            <a:avLst/>
            <a:gdLst/>
            <a:ahLst/>
            <a:cxnLst/>
            <a:rect l="l" t="t" r="r" b="b"/>
            <a:pathLst>
              <a:path w="36057" h="97205">
                <a:moveTo>
                  <a:pt x="22970" y="28084"/>
                </a:moveTo>
                <a:lnTo>
                  <a:pt x="22970" y="97205"/>
                </a:lnTo>
                <a:lnTo>
                  <a:pt x="36057" y="97205"/>
                </a:lnTo>
                <a:lnTo>
                  <a:pt x="36057" y="0"/>
                </a:lnTo>
                <a:lnTo>
                  <a:pt x="26378" y="0"/>
                </a:lnTo>
                <a:lnTo>
                  <a:pt x="24652" y="7543"/>
                </a:lnTo>
                <a:lnTo>
                  <a:pt x="22038" y="12326"/>
                </a:lnTo>
                <a:lnTo>
                  <a:pt x="18540" y="14348"/>
                </a:lnTo>
                <a:lnTo>
                  <a:pt x="15040" y="16371"/>
                </a:lnTo>
                <a:lnTo>
                  <a:pt x="8861" y="17814"/>
                </a:lnTo>
                <a:lnTo>
                  <a:pt x="0" y="18677"/>
                </a:lnTo>
                <a:lnTo>
                  <a:pt x="0" y="28084"/>
                </a:lnTo>
                <a:lnTo>
                  <a:pt x="22970" y="280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804004" y="4311259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876980" y="4255774"/>
            <a:ext cx="28937" cy="114941"/>
          </a:xfrm>
          <a:custGeom>
            <a:avLst/>
            <a:gdLst/>
            <a:ahLst/>
            <a:cxnLst/>
            <a:rect l="l" t="t" r="r" b="b"/>
            <a:pathLst>
              <a:path w="31831" h="130266">
                <a:moveTo>
                  <a:pt x="8724" y="130266"/>
                </a:moveTo>
                <a:lnTo>
                  <a:pt x="14707" y="120677"/>
                </a:lnTo>
                <a:lnTo>
                  <a:pt x="21254" y="109189"/>
                </a:lnTo>
                <a:lnTo>
                  <a:pt x="25424" y="100341"/>
                </a:lnTo>
                <a:lnTo>
                  <a:pt x="28738" y="90281"/>
                </a:lnTo>
                <a:lnTo>
                  <a:pt x="31058" y="77841"/>
                </a:lnTo>
                <a:lnTo>
                  <a:pt x="31831" y="64349"/>
                </a:lnTo>
                <a:lnTo>
                  <a:pt x="31831" y="59213"/>
                </a:lnTo>
                <a:lnTo>
                  <a:pt x="31365" y="53874"/>
                </a:lnTo>
                <a:lnTo>
                  <a:pt x="30434" y="48330"/>
                </a:lnTo>
                <a:lnTo>
                  <a:pt x="29502" y="42785"/>
                </a:lnTo>
                <a:lnTo>
                  <a:pt x="27946" y="37173"/>
                </a:lnTo>
                <a:lnTo>
                  <a:pt x="25765" y="31492"/>
                </a:lnTo>
                <a:lnTo>
                  <a:pt x="24038" y="26903"/>
                </a:lnTo>
                <a:lnTo>
                  <a:pt x="22436" y="23301"/>
                </a:lnTo>
                <a:lnTo>
                  <a:pt x="20959" y="20688"/>
                </a:lnTo>
                <a:lnTo>
                  <a:pt x="19483" y="18075"/>
                </a:lnTo>
                <a:lnTo>
                  <a:pt x="15245" y="11179"/>
                </a:lnTo>
                <a:lnTo>
                  <a:pt x="8247" y="0"/>
                </a:lnTo>
                <a:lnTo>
                  <a:pt x="0" y="0"/>
                </a:lnTo>
                <a:lnTo>
                  <a:pt x="3848" y="7434"/>
                </a:lnTo>
                <a:lnTo>
                  <a:pt x="9680" y="19632"/>
                </a:lnTo>
                <a:lnTo>
                  <a:pt x="13427" y="29038"/>
                </a:lnTo>
                <a:lnTo>
                  <a:pt x="16272" y="39285"/>
                </a:lnTo>
                <a:lnTo>
                  <a:pt x="18279" y="51787"/>
                </a:lnTo>
                <a:lnTo>
                  <a:pt x="18949" y="65098"/>
                </a:lnTo>
                <a:lnTo>
                  <a:pt x="18607" y="75285"/>
                </a:lnTo>
                <a:lnTo>
                  <a:pt x="17032" y="88046"/>
                </a:lnTo>
                <a:lnTo>
                  <a:pt x="14177" y="99454"/>
                </a:lnTo>
                <a:lnTo>
                  <a:pt x="12136" y="104991"/>
                </a:lnTo>
                <a:lnTo>
                  <a:pt x="7255" y="116014"/>
                </a:lnTo>
                <a:lnTo>
                  <a:pt x="204" y="130266"/>
                </a:lnTo>
                <a:lnTo>
                  <a:pt x="8724" y="1302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4842464" y="4263172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2"/>
                </a:lnTo>
                <a:lnTo>
                  <a:pt x="27424" y="83912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6" y="87218"/>
                </a:lnTo>
                <a:lnTo>
                  <a:pt x="12950" y="90150"/>
                </a:lnTo>
                <a:lnTo>
                  <a:pt x="14996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277274" y="4281457"/>
            <a:ext cx="15863" cy="89799"/>
          </a:xfrm>
          <a:custGeom>
            <a:avLst/>
            <a:gdLst/>
            <a:ahLst/>
            <a:cxnLst/>
            <a:rect l="l" t="t" r="r" b="b"/>
            <a:pathLst>
              <a:path w="17449" h="101772">
                <a:moveTo>
                  <a:pt x="12269" y="101772"/>
                </a:moveTo>
                <a:lnTo>
                  <a:pt x="12269" y="64485"/>
                </a:lnTo>
                <a:lnTo>
                  <a:pt x="14950" y="67802"/>
                </a:lnTo>
                <a:lnTo>
                  <a:pt x="14314" y="53101"/>
                </a:lnTo>
                <a:lnTo>
                  <a:pt x="12633" y="49148"/>
                </a:lnTo>
                <a:lnTo>
                  <a:pt x="11792" y="44353"/>
                </a:lnTo>
                <a:lnTo>
                  <a:pt x="11792" y="31719"/>
                </a:lnTo>
                <a:lnTo>
                  <a:pt x="12633" y="25948"/>
                </a:lnTo>
                <a:lnTo>
                  <a:pt x="14314" y="21404"/>
                </a:lnTo>
                <a:lnTo>
                  <a:pt x="17449" y="12906"/>
                </a:lnTo>
                <a:lnTo>
                  <a:pt x="17063" y="3794"/>
                </a:lnTo>
                <a:lnTo>
                  <a:pt x="14382" y="6362"/>
                </a:lnTo>
                <a:lnTo>
                  <a:pt x="11928" y="9679"/>
                </a:lnTo>
                <a:lnTo>
                  <a:pt x="11928" y="0"/>
                </a:lnTo>
                <a:lnTo>
                  <a:pt x="0" y="0"/>
                </a:lnTo>
                <a:lnTo>
                  <a:pt x="0" y="101772"/>
                </a:lnTo>
                <a:lnTo>
                  <a:pt x="12269" y="101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4191493" y="4254993"/>
            <a:ext cx="72561" cy="93167"/>
          </a:xfrm>
          <a:custGeom>
            <a:avLst/>
            <a:gdLst/>
            <a:ahLst/>
            <a:cxnLst/>
            <a:rect l="l" t="t" r="r" b="b"/>
            <a:pathLst>
              <a:path w="79817" h="105589">
                <a:moveTo>
                  <a:pt x="16563" y="51965"/>
                </a:moveTo>
                <a:lnTo>
                  <a:pt x="22834" y="54169"/>
                </a:lnTo>
                <a:lnTo>
                  <a:pt x="31695" y="56169"/>
                </a:lnTo>
                <a:lnTo>
                  <a:pt x="45259" y="59236"/>
                </a:lnTo>
                <a:lnTo>
                  <a:pt x="52621" y="60918"/>
                </a:lnTo>
                <a:lnTo>
                  <a:pt x="58028" y="62894"/>
                </a:lnTo>
                <a:lnTo>
                  <a:pt x="61482" y="65167"/>
                </a:lnTo>
                <a:lnTo>
                  <a:pt x="64890" y="67484"/>
                </a:lnTo>
                <a:lnTo>
                  <a:pt x="66594" y="71370"/>
                </a:lnTo>
                <a:lnTo>
                  <a:pt x="66594" y="84094"/>
                </a:lnTo>
                <a:lnTo>
                  <a:pt x="62550" y="89138"/>
                </a:lnTo>
                <a:lnTo>
                  <a:pt x="54461" y="91956"/>
                </a:lnTo>
                <a:lnTo>
                  <a:pt x="50280" y="93410"/>
                </a:lnTo>
                <a:lnTo>
                  <a:pt x="45646" y="94137"/>
                </a:lnTo>
                <a:lnTo>
                  <a:pt x="40047" y="94135"/>
                </a:lnTo>
                <a:lnTo>
                  <a:pt x="25911" y="91574"/>
                </a:lnTo>
                <a:lnTo>
                  <a:pt x="16767" y="84185"/>
                </a:lnTo>
                <a:lnTo>
                  <a:pt x="14404" y="80640"/>
                </a:lnTo>
                <a:lnTo>
                  <a:pt x="13064" y="76028"/>
                </a:lnTo>
                <a:lnTo>
                  <a:pt x="12745" y="70347"/>
                </a:lnTo>
                <a:lnTo>
                  <a:pt x="0" y="70347"/>
                </a:lnTo>
                <a:lnTo>
                  <a:pt x="45" y="73110"/>
                </a:lnTo>
                <a:lnTo>
                  <a:pt x="2957" y="85985"/>
                </a:lnTo>
                <a:lnTo>
                  <a:pt x="10360" y="96046"/>
                </a:lnTo>
                <a:lnTo>
                  <a:pt x="14288" y="99082"/>
                </a:lnTo>
                <a:lnTo>
                  <a:pt x="25562" y="103963"/>
                </a:lnTo>
                <a:lnTo>
                  <a:pt x="39602" y="105589"/>
                </a:lnTo>
                <a:lnTo>
                  <a:pt x="43531" y="105478"/>
                </a:lnTo>
                <a:lnTo>
                  <a:pt x="56375" y="103327"/>
                </a:lnTo>
                <a:lnTo>
                  <a:pt x="67718" y="98432"/>
                </a:lnTo>
                <a:lnTo>
                  <a:pt x="77078" y="88325"/>
                </a:lnTo>
                <a:lnTo>
                  <a:pt x="79817" y="74642"/>
                </a:lnTo>
                <a:lnTo>
                  <a:pt x="79817" y="65734"/>
                </a:lnTo>
                <a:lnTo>
                  <a:pt x="76636" y="58941"/>
                </a:lnTo>
                <a:lnTo>
                  <a:pt x="70274" y="54260"/>
                </a:lnTo>
                <a:lnTo>
                  <a:pt x="66594" y="51579"/>
                </a:lnTo>
                <a:lnTo>
                  <a:pt x="61368" y="49466"/>
                </a:lnTo>
                <a:lnTo>
                  <a:pt x="54598" y="47921"/>
                </a:lnTo>
                <a:lnTo>
                  <a:pt x="40556" y="44717"/>
                </a:lnTo>
                <a:lnTo>
                  <a:pt x="31104" y="42535"/>
                </a:lnTo>
                <a:lnTo>
                  <a:pt x="25037" y="40718"/>
                </a:lnTo>
                <a:lnTo>
                  <a:pt x="22357" y="39263"/>
                </a:lnTo>
                <a:lnTo>
                  <a:pt x="18267" y="36991"/>
                </a:lnTo>
                <a:lnTo>
                  <a:pt x="16222" y="33401"/>
                </a:lnTo>
                <a:lnTo>
                  <a:pt x="16222" y="24039"/>
                </a:lnTo>
                <a:lnTo>
                  <a:pt x="17972" y="20131"/>
                </a:lnTo>
                <a:lnTo>
                  <a:pt x="21470" y="16768"/>
                </a:lnTo>
                <a:lnTo>
                  <a:pt x="24970" y="13405"/>
                </a:lnTo>
                <a:lnTo>
                  <a:pt x="30718" y="11724"/>
                </a:lnTo>
                <a:lnTo>
                  <a:pt x="48622" y="11724"/>
                </a:lnTo>
                <a:lnTo>
                  <a:pt x="55643" y="14337"/>
                </a:lnTo>
                <a:lnTo>
                  <a:pt x="59778" y="19563"/>
                </a:lnTo>
                <a:lnTo>
                  <a:pt x="62004" y="22426"/>
                </a:lnTo>
                <a:lnTo>
                  <a:pt x="63459" y="26539"/>
                </a:lnTo>
                <a:lnTo>
                  <a:pt x="64140" y="31901"/>
                </a:lnTo>
                <a:lnTo>
                  <a:pt x="76886" y="31901"/>
                </a:lnTo>
                <a:lnTo>
                  <a:pt x="73864" y="16899"/>
                </a:lnTo>
                <a:lnTo>
                  <a:pt x="65878" y="7600"/>
                </a:lnTo>
                <a:lnTo>
                  <a:pt x="52517" y="1584"/>
                </a:lnTo>
                <a:lnTo>
                  <a:pt x="39125" y="0"/>
                </a:lnTo>
                <a:lnTo>
                  <a:pt x="36198" y="65"/>
                </a:lnTo>
                <a:lnTo>
                  <a:pt x="22820" y="2558"/>
                </a:lnTo>
                <a:lnTo>
                  <a:pt x="12678" y="8657"/>
                </a:lnTo>
                <a:lnTo>
                  <a:pt x="6452" y="14428"/>
                </a:lnTo>
                <a:lnTo>
                  <a:pt x="3339" y="21813"/>
                </a:lnTo>
                <a:lnTo>
                  <a:pt x="3339" y="39127"/>
                </a:lnTo>
                <a:lnTo>
                  <a:pt x="6520" y="45375"/>
                </a:lnTo>
                <a:lnTo>
                  <a:pt x="12882" y="49556"/>
                </a:lnTo>
                <a:lnTo>
                  <a:pt x="16563" y="5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5636058" y="3968953"/>
            <a:ext cx="476331" cy="116022"/>
          </a:xfrm>
          <a:custGeom>
            <a:avLst/>
            <a:gdLst/>
            <a:ahLst/>
            <a:cxnLst/>
            <a:rect l="l" t="t" r="r" b="b"/>
            <a:pathLst>
              <a:path w="523964" h="131492">
                <a:moveTo>
                  <a:pt x="269650" y="109202"/>
                </a:moveTo>
                <a:lnTo>
                  <a:pt x="248519" y="109202"/>
                </a:lnTo>
                <a:lnTo>
                  <a:pt x="249156" y="116609"/>
                </a:lnTo>
                <a:lnTo>
                  <a:pt x="252473" y="122176"/>
                </a:lnTo>
                <a:lnTo>
                  <a:pt x="258471" y="125903"/>
                </a:lnTo>
                <a:lnTo>
                  <a:pt x="264470" y="129629"/>
                </a:lnTo>
                <a:lnTo>
                  <a:pt x="272217" y="131492"/>
                </a:lnTo>
                <a:lnTo>
                  <a:pt x="281714" y="131492"/>
                </a:lnTo>
                <a:lnTo>
                  <a:pt x="292907" y="130651"/>
                </a:lnTo>
                <a:lnTo>
                  <a:pt x="305357" y="126522"/>
                </a:lnTo>
                <a:lnTo>
                  <a:pt x="313615" y="118950"/>
                </a:lnTo>
                <a:lnTo>
                  <a:pt x="316841" y="114087"/>
                </a:lnTo>
                <a:lnTo>
                  <a:pt x="318454" y="106862"/>
                </a:lnTo>
                <a:lnTo>
                  <a:pt x="318454" y="26789"/>
                </a:lnTo>
                <a:lnTo>
                  <a:pt x="299573" y="26789"/>
                </a:lnTo>
                <a:lnTo>
                  <a:pt x="299573" y="37491"/>
                </a:lnTo>
                <a:lnTo>
                  <a:pt x="296665" y="32265"/>
                </a:lnTo>
                <a:lnTo>
                  <a:pt x="292848" y="28675"/>
                </a:lnTo>
                <a:lnTo>
                  <a:pt x="288122" y="26721"/>
                </a:lnTo>
                <a:lnTo>
                  <a:pt x="285350" y="25585"/>
                </a:lnTo>
                <a:lnTo>
                  <a:pt x="282100" y="25016"/>
                </a:lnTo>
                <a:lnTo>
                  <a:pt x="278375" y="25016"/>
                </a:lnTo>
                <a:lnTo>
                  <a:pt x="283010" y="41990"/>
                </a:lnTo>
                <a:lnTo>
                  <a:pt x="288008" y="41990"/>
                </a:lnTo>
                <a:lnTo>
                  <a:pt x="291996" y="43830"/>
                </a:lnTo>
                <a:lnTo>
                  <a:pt x="294972" y="47511"/>
                </a:lnTo>
                <a:lnTo>
                  <a:pt x="297949" y="51192"/>
                </a:lnTo>
                <a:lnTo>
                  <a:pt x="299437" y="56555"/>
                </a:lnTo>
                <a:lnTo>
                  <a:pt x="299437" y="71097"/>
                </a:lnTo>
                <a:lnTo>
                  <a:pt x="297869" y="76562"/>
                </a:lnTo>
                <a:lnTo>
                  <a:pt x="294734" y="79993"/>
                </a:lnTo>
                <a:lnTo>
                  <a:pt x="291598" y="83424"/>
                </a:lnTo>
                <a:lnTo>
                  <a:pt x="287758" y="85139"/>
                </a:lnTo>
                <a:lnTo>
                  <a:pt x="276398" y="85139"/>
                </a:lnTo>
                <a:lnTo>
                  <a:pt x="271672" y="82004"/>
                </a:lnTo>
                <a:lnTo>
                  <a:pt x="269036" y="75732"/>
                </a:lnTo>
                <a:lnTo>
                  <a:pt x="267582" y="72369"/>
                </a:lnTo>
                <a:lnTo>
                  <a:pt x="266855" y="68529"/>
                </a:lnTo>
                <a:lnTo>
                  <a:pt x="264713" y="27960"/>
                </a:lnTo>
                <a:lnTo>
                  <a:pt x="254995" y="36298"/>
                </a:lnTo>
                <a:lnTo>
                  <a:pt x="253056" y="39210"/>
                </a:lnTo>
                <a:lnTo>
                  <a:pt x="248325" y="50667"/>
                </a:lnTo>
                <a:lnTo>
                  <a:pt x="246747" y="64144"/>
                </a:lnTo>
                <a:lnTo>
                  <a:pt x="246851" y="67842"/>
                </a:lnTo>
                <a:lnTo>
                  <a:pt x="249383" y="81020"/>
                </a:lnTo>
                <a:lnTo>
                  <a:pt x="255302" y="91377"/>
                </a:lnTo>
                <a:lnTo>
                  <a:pt x="261004" y="98080"/>
                </a:lnTo>
                <a:lnTo>
                  <a:pt x="268628" y="101431"/>
                </a:lnTo>
                <a:lnTo>
                  <a:pt x="284350" y="101431"/>
                </a:lnTo>
                <a:lnTo>
                  <a:pt x="289372" y="99954"/>
                </a:lnTo>
                <a:lnTo>
                  <a:pt x="293234" y="97000"/>
                </a:lnTo>
                <a:lnTo>
                  <a:pt x="295370" y="95410"/>
                </a:lnTo>
                <a:lnTo>
                  <a:pt x="297369" y="93024"/>
                </a:lnTo>
                <a:lnTo>
                  <a:pt x="299232" y="89843"/>
                </a:lnTo>
                <a:lnTo>
                  <a:pt x="299232" y="101704"/>
                </a:lnTo>
                <a:lnTo>
                  <a:pt x="298460" y="106748"/>
                </a:lnTo>
                <a:lnTo>
                  <a:pt x="296914" y="109747"/>
                </a:lnTo>
                <a:lnTo>
                  <a:pt x="294552" y="114428"/>
                </a:lnTo>
                <a:lnTo>
                  <a:pt x="289871" y="116769"/>
                </a:lnTo>
                <a:lnTo>
                  <a:pt x="277920" y="116769"/>
                </a:lnTo>
                <a:lnTo>
                  <a:pt x="274399" y="115882"/>
                </a:lnTo>
                <a:lnTo>
                  <a:pt x="271081" y="113110"/>
                </a:lnTo>
                <a:lnTo>
                  <a:pt x="269650" y="109202"/>
                </a:lnTo>
                <a:close/>
              </a:path>
              <a:path w="523964" h="131492">
                <a:moveTo>
                  <a:pt x="436125" y="27471"/>
                </a:moveTo>
                <a:lnTo>
                  <a:pt x="436125" y="6748"/>
                </a:lnTo>
                <a:lnTo>
                  <a:pt x="416903" y="6748"/>
                </a:lnTo>
                <a:lnTo>
                  <a:pt x="416903" y="27471"/>
                </a:lnTo>
                <a:lnTo>
                  <a:pt x="406543" y="27471"/>
                </a:lnTo>
                <a:lnTo>
                  <a:pt x="406543" y="41308"/>
                </a:lnTo>
                <a:lnTo>
                  <a:pt x="416903" y="41308"/>
                </a:lnTo>
                <a:lnTo>
                  <a:pt x="416903" y="91683"/>
                </a:lnTo>
                <a:lnTo>
                  <a:pt x="417994" y="95114"/>
                </a:lnTo>
                <a:lnTo>
                  <a:pt x="420175" y="97341"/>
                </a:lnTo>
                <a:lnTo>
                  <a:pt x="423538" y="100840"/>
                </a:lnTo>
                <a:lnTo>
                  <a:pt x="429809" y="102431"/>
                </a:lnTo>
                <a:lnTo>
                  <a:pt x="438988" y="102113"/>
                </a:lnTo>
                <a:lnTo>
                  <a:pt x="448190" y="101772"/>
                </a:lnTo>
                <a:lnTo>
                  <a:pt x="448190" y="87253"/>
                </a:lnTo>
                <a:lnTo>
                  <a:pt x="444373" y="87389"/>
                </a:lnTo>
                <a:lnTo>
                  <a:pt x="440419" y="87389"/>
                </a:lnTo>
                <a:lnTo>
                  <a:pt x="438056" y="87014"/>
                </a:lnTo>
                <a:lnTo>
                  <a:pt x="437283" y="86264"/>
                </a:lnTo>
                <a:lnTo>
                  <a:pt x="436125" y="83617"/>
                </a:lnTo>
                <a:lnTo>
                  <a:pt x="436125" y="41308"/>
                </a:lnTo>
                <a:lnTo>
                  <a:pt x="448190" y="41308"/>
                </a:lnTo>
                <a:lnTo>
                  <a:pt x="448190" y="27471"/>
                </a:lnTo>
                <a:lnTo>
                  <a:pt x="436125" y="27471"/>
                </a:lnTo>
                <a:close/>
              </a:path>
              <a:path w="523964" h="131492">
                <a:moveTo>
                  <a:pt x="399885" y="101090"/>
                </a:moveTo>
                <a:lnTo>
                  <a:pt x="399885" y="50829"/>
                </a:lnTo>
                <a:lnTo>
                  <a:pt x="399658" y="46046"/>
                </a:lnTo>
                <a:lnTo>
                  <a:pt x="399204" y="43115"/>
                </a:lnTo>
                <a:lnTo>
                  <a:pt x="398749" y="40183"/>
                </a:lnTo>
                <a:lnTo>
                  <a:pt x="397500" y="37332"/>
                </a:lnTo>
                <a:lnTo>
                  <a:pt x="395455" y="34560"/>
                </a:lnTo>
                <a:lnTo>
                  <a:pt x="393046" y="31288"/>
                </a:lnTo>
                <a:lnTo>
                  <a:pt x="389968" y="28857"/>
                </a:lnTo>
                <a:lnTo>
                  <a:pt x="386219" y="27266"/>
                </a:lnTo>
                <a:lnTo>
                  <a:pt x="382470" y="25675"/>
                </a:lnTo>
                <a:lnTo>
                  <a:pt x="378301" y="24880"/>
                </a:lnTo>
                <a:lnTo>
                  <a:pt x="369621" y="24880"/>
                </a:lnTo>
                <a:lnTo>
                  <a:pt x="365724" y="25732"/>
                </a:lnTo>
                <a:lnTo>
                  <a:pt x="362021" y="27437"/>
                </a:lnTo>
                <a:lnTo>
                  <a:pt x="358317" y="29141"/>
                </a:lnTo>
                <a:lnTo>
                  <a:pt x="355057" y="32151"/>
                </a:lnTo>
                <a:lnTo>
                  <a:pt x="352240" y="36469"/>
                </a:lnTo>
                <a:lnTo>
                  <a:pt x="352240" y="954"/>
                </a:lnTo>
                <a:lnTo>
                  <a:pt x="332882" y="954"/>
                </a:lnTo>
                <a:lnTo>
                  <a:pt x="332882" y="101090"/>
                </a:lnTo>
                <a:lnTo>
                  <a:pt x="352240" y="101090"/>
                </a:lnTo>
                <a:lnTo>
                  <a:pt x="352240" y="54510"/>
                </a:lnTo>
                <a:lnTo>
                  <a:pt x="353569" y="49613"/>
                </a:lnTo>
                <a:lnTo>
                  <a:pt x="356227" y="46182"/>
                </a:lnTo>
                <a:lnTo>
                  <a:pt x="358886" y="42751"/>
                </a:lnTo>
                <a:lnTo>
                  <a:pt x="362782" y="41036"/>
                </a:lnTo>
                <a:lnTo>
                  <a:pt x="372870" y="41036"/>
                </a:lnTo>
                <a:lnTo>
                  <a:pt x="376233" y="42762"/>
                </a:lnTo>
                <a:lnTo>
                  <a:pt x="378005" y="46216"/>
                </a:lnTo>
                <a:lnTo>
                  <a:pt x="379369" y="48670"/>
                </a:lnTo>
                <a:lnTo>
                  <a:pt x="380050" y="51897"/>
                </a:lnTo>
                <a:lnTo>
                  <a:pt x="380050" y="101090"/>
                </a:lnTo>
                <a:lnTo>
                  <a:pt x="399885" y="101090"/>
                </a:lnTo>
                <a:close/>
              </a:path>
              <a:path w="523964" h="131492">
                <a:moveTo>
                  <a:pt x="481362" y="70961"/>
                </a:moveTo>
                <a:lnTo>
                  <a:pt x="493041" y="73733"/>
                </a:lnTo>
                <a:lnTo>
                  <a:pt x="499789" y="75687"/>
                </a:lnTo>
                <a:lnTo>
                  <a:pt x="503424" y="77959"/>
                </a:lnTo>
                <a:lnTo>
                  <a:pt x="504333" y="81799"/>
                </a:lnTo>
                <a:lnTo>
                  <a:pt x="503208" y="85776"/>
                </a:lnTo>
                <a:lnTo>
                  <a:pt x="498709" y="88048"/>
                </a:lnTo>
                <a:lnTo>
                  <a:pt x="495676" y="88616"/>
                </a:lnTo>
                <a:lnTo>
                  <a:pt x="485361" y="88616"/>
                </a:lnTo>
                <a:lnTo>
                  <a:pt x="480907" y="87321"/>
                </a:lnTo>
                <a:lnTo>
                  <a:pt x="478499" y="84731"/>
                </a:lnTo>
                <a:lnTo>
                  <a:pt x="477136" y="83276"/>
                </a:lnTo>
                <a:lnTo>
                  <a:pt x="476250" y="80822"/>
                </a:lnTo>
                <a:lnTo>
                  <a:pt x="475841" y="77368"/>
                </a:lnTo>
                <a:lnTo>
                  <a:pt x="456142" y="77368"/>
                </a:lnTo>
                <a:lnTo>
                  <a:pt x="456142" y="85003"/>
                </a:lnTo>
                <a:lnTo>
                  <a:pt x="458925" y="91286"/>
                </a:lnTo>
                <a:lnTo>
                  <a:pt x="464492" y="96216"/>
                </a:lnTo>
                <a:lnTo>
                  <a:pt x="465454" y="97020"/>
                </a:lnTo>
                <a:lnTo>
                  <a:pt x="475864" y="101964"/>
                </a:lnTo>
                <a:lnTo>
                  <a:pt x="490359" y="103613"/>
                </a:lnTo>
                <a:lnTo>
                  <a:pt x="491566" y="103604"/>
                </a:lnTo>
                <a:lnTo>
                  <a:pt x="505743" y="101740"/>
                </a:lnTo>
                <a:lnTo>
                  <a:pt x="515749" y="96625"/>
                </a:lnTo>
                <a:lnTo>
                  <a:pt x="521226" y="91967"/>
                </a:lnTo>
                <a:lnTo>
                  <a:pt x="523964" y="85958"/>
                </a:lnTo>
                <a:lnTo>
                  <a:pt x="523964" y="73006"/>
                </a:lnTo>
                <a:lnTo>
                  <a:pt x="522055" y="68348"/>
                </a:lnTo>
                <a:lnTo>
                  <a:pt x="518238" y="64621"/>
                </a:lnTo>
                <a:lnTo>
                  <a:pt x="514375" y="60940"/>
                </a:lnTo>
                <a:lnTo>
                  <a:pt x="508582" y="58191"/>
                </a:lnTo>
                <a:lnTo>
                  <a:pt x="500857" y="56373"/>
                </a:lnTo>
                <a:lnTo>
                  <a:pt x="489269" y="53828"/>
                </a:lnTo>
                <a:lnTo>
                  <a:pt x="482521" y="52033"/>
                </a:lnTo>
                <a:lnTo>
                  <a:pt x="478704" y="49988"/>
                </a:lnTo>
                <a:lnTo>
                  <a:pt x="477749" y="46148"/>
                </a:lnTo>
                <a:lnTo>
                  <a:pt x="478647" y="42831"/>
                </a:lnTo>
                <a:lnTo>
                  <a:pt x="482237" y="40195"/>
                </a:lnTo>
                <a:lnTo>
                  <a:pt x="485247" y="39536"/>
                </a:lnTo>
                <a:lnTo>
                  <a:pt x="494608" y="39536"/>
                </a:lnTo>
                <a:lnTo>
                  <a:pt x="498243" y="40854"/>
                </a:lnTo>
                <a:lnTo>
                  <a:pt x="500379" y="43490"/>
                </a:lnTo>
                <a:lnTo>
                  <a:pt x="502220" y="46921"/>
                </a:lnTo>
                <a:lnTo>
                  <a:pt x="502492" y="49420"/>
                </a:lnTo>
                <a:lnTo>
                  <a:pt x="521919" y="49420"/>
                </a:lnTo>
                <a:lnTo>
                  <a:pt x="521055" y="40331"/>
                </a:lnTo>
                <a:lnTo>
                  <a:pt x="517704" y="33935"/>
                </a:lnTo>
                <a:lnTo>
                  <a:pt x="511865" y="30231"/>
                </a:lnTo>
                <a:lnTo>
                  <a:pt x="506025" y="26527"/>
                </a:lnTo>
                <a:lnTo>
                  <a:pt x="498471" y="24676"/>
                </a:lnTo>
                <a:lnTo>
                  <a:pt x="479431" y="24676"/>
                </a:lnTo>
                <a:lnTo>
                  <a:pt x="471853" y="27141"/>
                </a:lnTo>
                <a:lnTo>
                  <a:pt x="466469" y="32072"/>
                </a:lnTo>
                <a:lnTo>
                  <a:pt x="461084" y="37003"/>
                </a:lnTo>
                <a:lnTo>
                  <a:pt x="458391" y="42899"/>
                </a:lnTo>
                <a:lnTo>
                  <a:pt x="458391" y="55578"/>
                </a:lnTo>
                <a:lnTo>
                  <a:pt x="460118" y="60031"/>
                </a:lnTo>
                <a:lnTo>
                  <a:pt x="463572" y="63122"/>
                </a:lnTo>
                <a:lnTo>
                  <a:pt x="467025" y="66258"/>
                </a:lnTo>
                <a:lnTo>
                  <a:pt x="472955" y="68870"/>
                </a:lnTo>
                <a:lnTo>
                  <a:pt x="481362" y="70961"/>
                </a:lnTo>
                <a:close/>
              </a:path>
              <a:path w="523964" h="131492">
                <a:moveTo>
                  <a:pt x="22289" y="613"/>
                </a:moveTo>
                <a:lnTo>
                  <a:pt x="0" y="613"/>
                </a:lnTo>
                <a:lnTo>
                  <a:pt x="28492" y="101090"/>
                </a:lnTo>
                <a:lnTo>
                  <a:pt x="47986" y="101090"/>
                </a:lnTo>
                <a:lnTo>
                  <a:pt x="60119" y="42331"/>
                </a:lnTo>
                <a:lnTo>
                  <a:pt x="63663" y="22903"/>
                </a:lnTo>
                <a:lnTo>
                  <a:pt x="67207" y="42331"/>
                </a:lnTo>
                <a:lnTo>
                  <a:pt x="79340" y="101090"/>
                </a:lnTo>
                <a:lnTo>
                  <a:pt x="99381" y="101090"/>
                </a:lnTo>
                <a:lnTo>
                  <a:pt x="127668" y="613"/>
                </a:lnTo>
                <a:lnTo>
                  <a:pt x="106333" y="613"/>
                </a:lnTo>
                <a:lnTo>
                  <a:pt x="92905" y="58759"/>
                </a:lnTo>
                <a:lnTo>
                  <a:pt x="89838" y="74165"/>
                </a:lnTo>
                <a:lnTo>
                  <a:pt x="86770" y="58146"/>
                </a:lnTo>
                <a:lnTo>
                  <a:pt x="74842" y="613"/>
                </a:lnTo>
                <a:lnTo>
                  <a:pt x="52689" y="613"/>
                </a:lnTo>
                <a:lnTo>
                  <a:pt x="41374" y="58486"/>
                </a:lnTo>
                <a:lnTo>
                  <a:pt x="38443" y="74165"/>
                </a:lnTo>
                <a:lnTo>
                  <a:pt x="35581" y="58146"/>
                </a:lnTo>
                <a:lnTo>
                  <a:pt x="22289" y="613"/>
                </a:lnTo>
                <a:close/>
              </a:path>
              <a:path w="523964" h="131492">
                <a:moveTo>
                  <a:pt x="177483" y="47477"/>
                </a:moveTo>
                <a:lnTo>
                  <a:pt x="179039" y="51374"/>
                </a:lnTo>
                <a:lnTo>
                  <a:pt x="179358" y="56509"/>
                </a:lnTo>
                <a:lnTo>
                  <a:pt x="149161" y="56509"/>
                </a:lnTo>
                <a:lnTo>
                  <a:pt x="149797" y="51692"/>
                </a:lnTo>
                <a:lnTo>
                  <a:pt x="151354" y="47875"/>
                </a:lnTo>
                <a:lnTo>
                  <a:pt x="153830" y="45058"/>
                </a:lnTo>
                <a:lnTo>
                  <a:pt x="156307" y="42240"/>
                </a:lnTo>
                <a:lnTo>
                  <a:pt x="162048" y="24867"/>
                </a:lnTo>
                <a:lnTo>
                  <a:pt x="149224" y="27774"/>
                </a:lnTo>
                <a:lnTo>
                  <a:pt x="138903" y="35105"/>
                </a:lnTo>
                <a:lnTo>
                  <a:pt x="135621" y="39217"/>
                </a:lnTo>
                <a:lnTo>
                  <a:pt x="130747" y="50459"/>
                </a:lnTo>
                <a:lnTo>
                  <a:pt x="129122" y="64689"/>
                </a:lnTo>
                <a:lnTo>
                  <a:pt x="129543" y="72359"/>
                </a:lnTo>
                <a:lnTo>
                  <a:pt x="133005" y="85230"/>
                </a:lnTo>
                <a:lnTo>
                  <a:pt x="139960" y="94410"/>
                </a:lnTo>
                <a:lnTo>
                  <a:pt x="152212" y="101467"/>
                </a:lnTo>
                <a:lnTo>
                  <a:pt x="164975" y="103544"/>
                </a:lnTo>
                <a:lnTo>
                  <a:pt x="168959" y="103391"/>
                </a:lnTo>
                <a:lnTo>
                  <a:pt x="181808" y="100151"/>
                </a:lnTo>
                <a:lnTo>
                  <a:pt x="191695" y="92706"/>
                </a:lnTo>
                <a:lnTo>
                  <a:pt x="195784" y="88162"/>
                </a:lnTo>
                <a:lnTo>
                  <a:pt x="198079" y="83685"/>
                </a:lnTo>
                <a:lnTo>
                  <a:pt x="198579" y="79277"/>
                </a:lnTo>
                <a:lnTo>
                  <a:pt x="178744" y="79277"/>
                </a:lnTo>
                <a:lnTo>
                  <a:pt x="177699" y="81458"/>
                </a:lnTo>
                <a:lnTo>
                  <a:pt x="175132" y="84389"/>
                </a:lnTo>
                <a:lnTo>
                  <a:pt x="172632" y="86662"/>
                </a:lnTo>
                <a:lnTo>
                  <a:pt x="169383" y="87798"/>
                </a:lnTo>
                <a:lnTo>
                  <a:pt x="161613" y="87798"/>
                </a:lnTo>
                <a:lnTo>
                  <a:pt x="158386" y="86866"/>
                </a:lnTo>
                <a:lnTo>
                  <a:pt x="155705" y="85003"/>
                </a:lnTo>
                <a:lnTo>
                  <a:pt x="151297" y="82004"/>
                </a:lnTo>
                <a:lnTo>
                  <a:pt x="148957" y="76778"/>
                </a:lnTo>
                <a:lnTo>
                  <a:pt x="148685" y="69325"/>
                </a:lnTo>
                <a:lnTo>
                  <a:pt x="199533" y="69325"/>
                </a:lnTo>
                <a:lnTo>
                  <a:pt x="199624" y="62917"/>
                </a:lnTo>
                <a:lnTo>
                  <a:pt x="199420" y="58009"/>
                </a:lnTo>
                <a:lnTo>
                  <a:pt x="198920" y="54601"/>
                </a:lnTo>
                <a:lnTo>
                  <a:pt x="198056" y="48784"/>
                </a:lnTo>
                <a:lnTo>
                  <a:pt x="196171" y="43671"/>
                </a:lnTo>
                <a:lnTo>
                  <a:pt x="193262" y="39263"/>
                </a:lnTo>
                <a:lnTo>
                  <a:pt x="190036" y="34264"/>
                </a:lnTo>
                <a:lnTo>
                  <a:pt x="185947" y="30606"/>
                </a:lnTo>
                <a:lnTo>
                  <a:pt x="180994" y="28289"/>
                </a:lnTo>
                <a:lnTo>
                  <a:pt x="176040" y="25971"/>
                </a:lnTo>
                <a:lnTo>
                  <a:pt x="170474" y="24812"/>
                </a:lnTo>
                <a:lnTo>
                  <a:pt x="171894" y="42160"/>
                </a:lnTo>
                <a:lnTo>
                  <a:pt x="174688" y="44819"/>
                </a:lnTo>
                <a:lnTo>
                  <a:pt x="177483" y="47477"/>
                </a:lnTo>
                <a:close/>
              </a:path>
              <a:path w="523964" h="131492">
                <a:moveTo>
                  <a:pt x="156307" y="42240"/>
                </a:moveTo>
                <a:lnTo>
                  <a:pt x="159795" y="40831"/>
                </a:lnTo>
                <a:lnTo>
                  <a:pt x="168429" y="40831"/>
                </a:lnTo>
                <a:lnTo>
                  <a:pt x="171894" y="42160"/>
                </a:lnTo>
                <a:lnTo>
                  <a:pt x="170474" y="24812"/>
                </a:lnTo>
                <a:lnTo>
                  <a:pt x="162048" y="24867"/>
                </a:lnTo>
                <a:lnTo>
                  <a:pt x="156307" y="42240"/>
                </a:lnTo>
                <a:close/>
              </a:path>
              <a:path w="523964" h="131492">
                <a:moveTo>
                  <a:pt x="216687" y="0"/>
                </a:moveTo>
                <a:lnTo>
                  <a:pt x="216687" y="17927"/>
                </a:lnTo>
                <a:lnTo>
                  <a:pt x="236386" y="17927"/>
                </a:lnTo>
                <a:lnTo>
                  <a:pt x="236386" y="0"/>
                </a:lnTo>
                <a:lnTo>
                  <a:pt x="216687" y="0"/>
                </a:lnTo>
                <a:close/>
              </a:path>
              <a:path w="523964" h="131492">
                <a:moveTo>
                  <a:pt x="216687" y="26789"/>
                </a:moveTo>
                <a:lnTo>
                  <a:pt x="216687" y="101090"/>
                </a:lnTo>
                <a:lnTo>
                  <a:pt x="236386" y="101090"/>
                </a:lnTo>
                <a:lnTo>
                  <a:pt x="236386" y="26789"/>
                </a:lnTo>
                <a:lnTo>
                  <a:pt x="216687" y="26789"/>
                </a:lnTo>
                <a:close/>
              </a:path>
              <a:path w="523964" h="131492">
                <a:moveTo>
                  <a:pt x="277726" y="25022"/>
                </a:moveTo>
                <a:lnTo>
                  <a:pt x="264713" y="27960"/>
                </a:lnTo>
                <a:lnTo>
                  <a:pt x="266855" y="68529"/>
                </a:lnTo>
                <a:lnTo>
                  <a:pt x="266855" y="59214"/>
                </a:lnTo>
                <a:lnTo>
                  <a:pt x="267537" y="55010"/>
                </a:lnTo>
                <a:lnTo>
                  <a:pt x="268900" y="51601"/>
                </a:lnTo>
                <a:lnTo>
                  <a:pt x="271490" y="45194"/>
                </a:lnTo>
                <a:lnTo>
                  <a:pt x="276193" y="41990"/>
                </a:lnTo>
                <a:lnTo>
                  <a:pt x="283010" y="41990"/>
                </a:lnTo>
                <a:lnTo>
                  <a:pt x="278375" y="25016"/>
                </a:lnTo>
                <a:lnTo>
                  <a:pt x="277726" y="250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5842002" y="3968172"/>
            <a:ext cx="0" cy="89979"/>
          </a:xfrm>
          <a:custGeom>
            <a:avLst/>
            <a:gdLst/>
            <a:ahLst/>
            <a:cxnLst/>
            <a:rect l="l" t="t" r="r" b="b"/>
            <a:pathLst>
              <a:path h="101976">
                <a:moveTo>
                  <a:pt x="0" y="0"/>
                </a:moveTo>
                <a:lnTo>
                  <a:pt x="0" y="101976"/>
                </a:lnTo>
              </a:path>
            </a:pathLst>
          </a:custGeom>
          <a:ln w="209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5643557" y="4113206"/>
            <a:ext cx="1324765" cy="91122"/>
          </a:xfrm>
          <a:custGeom>
            <a:avLst/>
            <a:gdLst/>
            <a:ahLst/>
            <a:cxnLst/>
            <a:rect l="l" t="t" r="r" b="b"/>
            <a:pathLst>
              <a:path w="1457241" h="103272">
                <a:moveTo>
                  <a:pt x="968232" y="28964"/>
                </a:moveTo>
                <a:lnTo>
                  <a:pt x="958066" y="36810"/>
                </a:lnTo>
                <a:lnTo>
                  <a:pt x="962020" y="58146"/>
                </a:lnTo>
                <a:lnTo>
                  <a:pt x="962247" y="51874"/>
                </a:lnTo>
                <a:lnTo>
                  <a:pt x="964269" y="46705"/>
                </a:lnTo>
                <a:lnTo>
                  <a:pt x="968086" y="42638"/>
                </a:lnTo>
                <a:lnTo>
                  <a:pt x="971903" y="38571"/>
                </a:lnTo>
                <a:lnTo>
                  <a:pt x="980944" y="25885"/>
                </a:lnTo>
                <a:lnTo>
                  <a:pt x="968232" y="28964"/>
                </a:lnTo>
                <a:close/>
              </a:path>
              <a:path w="1457241" h="103272">
                <a:moveTo>
                  <a:pt x="1015186" y="67894"/>
                </a:moveTo>
                <a:lnTo>
                  <a:pt x="1015186" y="60532"/>
                </a:lnTo>
                <a:lnTo>
                  <a:pt x="1014823" y="55169"/>
                </a:lnTo>
                <a:lnTo>
                  <a:pt x="1014096" y="51806"/>
                </a:lnTo>
                <a:lnTo>
                  <a:pt x="1013278" y="46898"/>
                </a:lnTo>
                <a:lnTo>
                  <a:pt x="1011642" y="42604"/>
                </a:lnTo>
                <a:lnTo>
                  <a:pt x="1009188" y="38923"/>
                </a:lnTo>
                <a:lnTo>
                  <a:pt x="1006643" y="35060"/>
                </a:lnTo>
                <a:lnTo>
                  <a:pt x="1002940" y="31913"/>
                </a:lnTo>
                <a:lnTo>
                  <a:pt x="998078" y="29482"/>
                </a:lnTo>
                <a:lnTo>
                  <a:pt x="993215" y="27050"/>
                </a:lnTo>
                <a:lnTo>
                  <a:pt x="988194" y="25835"/>
                </a:lnTo>
                <a:lnTo>
                  <a:pt x="980944" y="25885"/>
                </a:lnTo>
                <a:lnTo>
                  <a:pt x="971903" y="38571"/>
                </a:lnTo>
                <a:lnTo>
                  <a:pt x="976629" y="36537"/>
                </a:lnTo>
                <a:lnTo>
                  <a:pt x="990125" y="36537"/>
                </a:lnTo>
                <a:lnTo>
                  <a:pt x="995738" y="39491"/>
                </a:lnTo>
                <a:lnTo>
                  <a:pt x="999100" y="45399"/>
                </a:lnTo>
                <a:lnTo>
                  <a:pt x="1000917" y="48580"/>
                </a:lnTo>
                <a:lnTo>
                  <a:pt x="1002077" y="52829"/>
                </a:lnTo>
                <a:lnTo>
                  <a:pt x="1002576" y="58146"/>
                </a:lnTo>
                <a:lnTo>
                  <a:pt x="962020" y="58146"/>
                </a:lnTo>
                <a:lnTo>
                  <a:pt x="958066" y="36810"/>
                </a:lnTo>
                <a:lnTo>
                  <a:pt x="955313" y="40407"/>
                </a:lnTo>
                <a:lnTo>
                  <a:pt x="950221" y="51713"/>
                </a:lnTo>
                <a:lnTo>
                  <a:pt x="948524" y="65371"/>
                </a:lnTo>
                <a:lnTo>
                  <a:pt x="948695" y="70034"/>
                </a:lnTo>
                <a:lnTo>
                  <a:pt x="951573" y="83078"/>
                </a:lnTo>
                <a:lnTo>
                  <a:pt x="957998" y="93149"/>
                </a:lnTo>
                <a:lnTo>
                  <a:pt x="964315" y="99761"/>
                </a:lnTo>
                <a:lnTo>
                  <a:pt x="972017" y="103068"/>
                </a:lnTo>
                <a:lnTo>
                  <a:pt x="984832" y="103068"/>
                </a:lnTo>
                <a:lnTo>
                  <a:pt x="988171" y="102704"/>
                </a:lnTo>
                <a:lnTo>
                  <a:pt x="991125" y="101977"/>
                </a:lnTo>
                <a:lnTo>
                  <a:pt x="996624" y="100704"/>
                </a:lnTo>
                <a:lnTo>
                  <a:pt x="1001236" y="98250"/>
                </a:lnTo>
                <a:lnTo>
                  <a:pt x="1004962" y="94615"/>
                </a:lnTo>
                <a:lnTo>
                  <a:pt x="1007189" y="92524"/>
                </a:lnTo>
                <a:lnTo>
                  <a:pt x="1009200" y="89832"/>
                </a:lnTo>
                <a:lnTo>
                  <a:pt x="1010994" y="86537"/>
                </a:lnTo>
                <a:lnTo>
                  <a:pt x="1012789" y="83242"/>
                </a:lnTo>
                <a:lnTo>
                  <a:pt x="1013846" y="80254"/>
                </a:lnTo>
                <a:lnTo>
                  <a:pt x="1014164" y="77573"/>
                </a:lnTo>
                <a:lnTo>
                  <a:pt x="1002099" y="77573"/>
                </a:lnTo>
                <a:lnTo>
                  <a:pt x="1001190" y="80800"/>
                </a:lnTo>
                <a:lnTo>
                  <a:pt x="999646" y="83640"/>
                </a:lnTo>
                <a:lnTo>
                  <a:pt x="997464" y="86094"/>
                </a:lnTo>
                <a:lnTo>
                  <a:pt x="993647" y="90320"/>
                </a:lnTo>
                <a:lnTo>
                  <a:pt x="988535" y="92433"/>
                </a:lnTo>
                <a:lnTo>
                  <a:pt x="975266" y="92433"/>
                </a:lnTo>
                <a:lnTo>
                  <a:pt x="970199" y="90195"/>
                </a:lnTo>
                <a:lnTo>
                  <a:pt x="966928" y="85719"/>
                </a:lnTo>
                <a:lnTo>
                  <a:pt x="963655" y="81243"/>
                </a:lnTo>
                <a:lnTo>
                  <a:pt x="961906" y="75301"/>
                </a:lnTo>
                <a:lnTo>
                  <a:pt x="961679" y="67894"/>
                </a:lnTo>
                <a:lnTo>
                  <a:pt x="1015186" y="67894"/>
                </a:lnTo>
                <a:close/>
              </a:path>
              <a:path w="1457241" h="103272">
                <a:moveTo>
                  <a:pt x="1185774" y="341"/>
                </a:moveTo>
                <a:lnTo>
                  <a:pt x="1170574" y="341"/>
                </a:lnTo>
                <a:lnTo>
                  <a:pt x="1142150" y="85617"/>
                </a:lnTo>
                <a:lnTo>
                  <a:pt x="1113386" y="341"/>
                </a:lnTo>
                <a:lnTo>
                  <a:pt x="1098390" y="341"/>
                </a:lnTo>
                <a:lnTo>
                  <a:pt x="1134857" y="100477"/>
                </a:lnTo>
                <a:lnTo>
                  <a:pt x="1149238" y="100477"/>
                </a:lnTo>
                <a:lnTo>
                  <a:pt x="1185774" y="341"/>
                </a:lnTo>
                <a:close/>
              </a:path>
              <a:path w="1457241" h="103272">
                <a:moveTo>
                  <a:pt x="1195612" y="69302"/>
                </a:moveTo>
                <a:lnTo>
                  <a:pt x="1193499" y="74551"/>
                </a:lnTo>
                <a:lnTo>
                  <a:pt x="1193499" y="87503"/>
                </a:lnTo>
                <a:lnTo>
                  <a:pt x="1195646" y="92649"/>
                </a:lnTo>
                <a:lnTo>
                  <a:pt x="1199940" y="96762"/>
                </a:lnTo>
                <a:lnTo>
                  <a:pt x="1204235" y="100875"/>
                </a:lnTo>
                <a:lnTo>
                  <a:pt x="1209767" y="102931"/>
                </a:lnTo>
                <a:lnTo>
                  <a:pt x="1207609" y="87389"/>
                </a:lnTo>
                <a:lnTo>
                  <a:pt x="1206314" y="84594"/>
                </a:lnTo>
                <a:lnTo>
                  <a:pt x="1206314" y="76369"/>
                </a:lnTo>
                <a:lnTo>
                  <a:pt x="1208199" y="72961"/>
                </a:lnTo>
                <a:lnTo>
                  <a:pt x="1211971" y="70825"/>
                </a:lnTo>
                <a:lnTo>
                  <a:pt x="1214198" y="69552"/>
                </a:lnTo>
                <a:lnTo>
                  <a:pt x="1217538" y="68620"/>
                </a:lnTo>
                <a:lnTo>
                  <a:pt x="1221991" y="68030"/>
                </a:lnTo>
                <a:lnTo>
                  <a:pt x="1229421" y="67075"/>
                </a:lnTo>
                <a:lnTo>
                  <a:pt x="1234010" y="66348"/>
                </a:lnTo>
                <a:lnTo>
                  <a:pt x="1236372" y="65712"/>
                </a:lnTo>
                <a:lnTo>
                  <a:pt x="1238735" y="65076"/>
                </a:lnTo>
                <a:lnTo>
                  <a:pt x="1242167" y="63327"/>
                </a:lnTo>
                <a:lnTo>
                  <a:pt x="1242167" y="80754"/>
                </a:lnTo>
                <a:lnTo>
                  <a:pt x="1238759" y="86185"/>
                </a:lnTo>
                <a:lnTo>
                  <a:pt x="1232011" y="99318"/>
                </a:lnTo>
                <a:lnTo>
                  <a:pt x="1236691" y="96910"/>
                </a:lnTo>
                <a:lnTo>
                  <a:pt x="1240281" y="94070"/>
                </a:lnTo>
                <a:lnTo>
                  <a:pt x="1242780" y="90797"/>
                </a:lnTo>
                <a:lnTo>
                  <a:pt x="1243189" y="93706"/>
                </a:lnTo>
                <a:lnTo>
                  <a:pt x="1244893" y="97546"/>
                </a:lnTo>
                <a:lnTo>
                  <a:pt x="1246802" y="100545"/>
                </a:lnTo>
                <a:lnTo>
                  <a:pt x="1249869" y="102045"/>
                </a:lnTo>
                <a:lnTo>
                  <a:pt x="1255822" y="102045"/>
                </a:lnTo>
                <a:lnTo>
                  <a:pt x="1259185" y="101704"/>
                </a:lnTo>
                <a:lnTo>
                  <a:pt x="1262547" y="100818"/>
                </a:lnTo>
                <a:lnTo>
                  <a:pt x="1262547" y="91752"/>
                </a:lnTo>
                <a:lnTo>
                  <a:pt x="1261048" y="91990"/>
                </a:lnTo>
                <a:lnTo>
                  <a:pt x="1258526" y="92161"/>
                </a:lnTo>
                <a:lnTo>
                  <a:pt x="1255220" y="91002"/>
                </a:lnTo>
                <a:lnTo>
                  <a:pt x="1254436" y="87934"/>
                </a:lnTo>
                <a:lnTo>
                  <a:pt x="1254436" y="38968"/>
                </a:lnTo>
                <a:lnTo>
                  <a:pt x="1251778" y="33878"/>
                </a:lnTo>
                <a:lnTo>
                  <a:pt x="1246461" y="30607"/>
                </a:lnTo>
                <a:lnTo>
                  <a:pt x="1241099" y="27335"/>
                </a:lnTo>
                <a:lnTo>
                  <a:pt x="1234123" y="25698"/>
                </a:lnTo>
                <a:lnTo>
                  <a:pt x="1218128" y="25698"/>
                </a:lnTo>
                <a:lnTo>
                  <a:pt x="1211619" y="27459"/>
                </a:lnTo>
                <a:lnTo>
                  <a:pt x="1206007" y="30981"/>
                </a:lnTo>
                <a:lnTo>
                  <a:pt x="1200395" y="34503"/>
                </a:lnTo>
                <a:lnTo>
                  <a:pt x="1197475" y="40763"/>
                </a:lnTo>
                <a:lnTo>
                  <a:pt x="1197248" y="49761"/>
                </a:lnTo>
                <a:lnTo>
                  <a:pt x="1208699" y="49761"/>
                </a:lnTo>
                <a:lnTo>
                  <a:pt x="1209154" y="45989"/>
                </a:lnTo>
                <a:lnTo>
                  <a:pt x="1210131" y="43149"/>
                </a:lnTo>
                <a:lnTo>
                  <a:pt x="1211630" y="41240"/>
                </a:lnTo>
                <a:lnTo>
                  <a:pt x="1214311" y="37787"/>
                </a:lnTo>
                <a:lnTo>
                  <a:pt x="1218855" y="36060"/>
                </a:lnTo>
                <a:lnTo>
                  <a:pt x="1230807" y="36060"/>
                </a:lnTo>
                <a:lnTo>
                  <a:pt x="1235067" y="37003"/>
                </a:lnTo>
                <a:lnTo>
                  <a:pt x="1238043" y="38889"/>
                </a:lnTo>
                <a:lnTo>
                  <a:pt x="1241020" y="40775"/>
                </a:lnTo>
                <a:lnTo>
                  <a:pt x="1242508" y="43808"/>
                </a:lnTo>
                <a:lnTo>
                  <a:pt x="1242508" y="50034"/>
                </a:lnTo>
                <a:lnTo>
                  <a:pt x="1241690" y="52693"/>
                </a:lnTo>
                <a:lnTo>
                  <a:pt x="1238850" y="55874"/>
                </a:lnTo>
                <a:lnTo>
                  <a:pt x="1236032" y="56237"/>
                </a:lnTo>
                <a:lnTo>
                  <a:pt x="1216470" y="58691"/>
                </a:lnTo>
                <a:lnTo>
                  <a:pt x="1209608" y="59554"/>
                </a:lnTo>
                <a:lnTo>
                  <a:pt x="1204064" y="61849"/>
                </a:lnTo>
                <a:lnTo>
                  <a:pt x="1199838" y="65576"/>
                </a:lnTo>
                <a:lnTo>
                  <a:pt x="1195612" y="69302"/>
                </a:lnTo>
                <a:close/>
              </a:path>
              <a:path w="1457241" h="103272">
                <a:moveTo>
                  <a:pt x="1238759" y="86185"/>
                </a:moveTo>
                <a:lnTo>
                  <a:pt x="1231943" y="89502"/>
                </a:lnTo>
                <a:lnTo>
                  <a:pt x="1227898" y="91502"/>
                </a:lnTo>
                <a:lnTo>
                  <a:pt x="1223718" y="92502"/>
                </a:lnTo>
                <a:lnTo>
                  <a:pt x="1215856" y="92502"/>
                </a:lnTo>
                <a:lnTo>
                  <a:pt x="1212789" y="91479"/>
                </a:lnTo>
                <a:lnTo>
                  <a:pt x="1210198" y="89434"/>
                </a:lnTo>
                <a:lnTo>
                  <a:pt x="1207609" y="87389"/>
                </a:lnTo>
                <a:lnTo>
                  <a:pt x="1209767" y="102931"/>
                </a:lnTo>
                <a:lnTo>
                  <a:pt x="1222173" y="102931"/>
                </a:lnTo>
                <a:lnTo>
                  <a:pt x="1227330" y="101727"/>
                </a:lnTo>
                <a:lnTo>
                  <a:pt x="1232011" y="99318"/>
                </a:lnTo>
                <a:lnTo>
                  <a:pt x="1238759" y="86185"/>
                </a:lnTo>
                <a:close/>
              </a:path>
              <a:path w="1457241" h="103272">
                <a:moveTo>
                  <a:pt x="1278679" y="341"/>
                </a:moveTo>
                <a:lnTo>
                  <a:pt x="1278679" y="100477"/>
                </a:lnTo>
                <a:lnTo>
                  <a:pt x="1290948" y="100477"/>
                </a:lnTo>
                <a:lnTo>
                  <a:pt x="1290948" y="341"/>
                </a:lnTo>
                <a:lnTo>
                  <a:pt x="1278679" y="341"/>
                </a:lnTo>
                <a:close/>
              </a:path>
              <a:path w="1457241" h="103272">
                <a:moveTo>
                  <a:pt x="1325507" y="27471"/>
                </a:moveTo>
                <a:lnTo>
                  <a:pt x="1312965" y="27471"/>
                </a:lnTo>
                <a:lnTo>
                  <a:pt x="1312965" y="83322"/>
                </a:lnTo>
                <a:lnTo>
                  <a:pt x="1313987" y="88298"/>
                </a:lnTo>
                <a:lnTo>
                  <a:pt x="1316032" y="92024"/>
                </a:lnTo>
                <a:lnTo>
                  <a:pt x="1319804" y="98978"/>
                </a:lnTo>
                <a:lnTo>
                  <a:pt x="1326893" y="102454"/>
                </a:lnTo>
                <a:lnTo>
                  <a:pt x="1343978" y="102454"/>
                </a:lnTo>
                <a:lnTo>
                  <a:pt x="1349659" y="100545"/>
                </a:lnTo>
                <a:lnTo>
                  <a:pt x="1354339" y="96728"/>
                </a:lnTo>
                <a:lnTo>
                  <a:pt x="1356702" y="94819"/>
                </a:lnTo>
                <a:lnTo>
                  <a:pt x="1358679" y="92479"/>
                </a:lnTo>
                <a:lnTo>
                  <a:pt x="1360270" y="89707"/>
                </a:lnTo>
                <a:lnTo>
                  <a:pt x="1360133" y="100477"/>
                </a:lnTo>
                <a:lnTo>
                  <a:pt x="1371721" y="100477"/>
                </a:lnTo>
                <a:lnTo>
                  <a:pt x="1371721" y="27471"/>
                </a:lnTo>
                <a:lnTo>
                  <a:pt x="1359452" y="27471"/>
                </a:lnTo>
                <a:lnTo>
                  <a:pt x="1359452" y="70461"/>
                </a:lnTo>
                <a:lnTo>
                  <a:pt x="1358611" y="76073"/>
                </a:lnTo>
                <a:lnTo>
                  <a:pt x="1356930" y="80163"/>
                </a:lnTo>
                <a:lnTo>
                  <a:pt x="1353840" y="87798"/>
                </a:lnTo>
                <a:lnTo>
                  <a:pt x="1348023" y="91616"/>
                </a:lnTo>
                <a:lnTo>
                  <a:pt x="1333527" y="91616"/>
                </a:lnTo>
                <a:lnTo>
                  <a:pt x="1329460" y="89434"/>
                </a:lnTo>
                <a:lnTo>
                  <a:pt x="1327279" y="85072"/>
                </a:lnTo>
                <a:lnTo>
                  <a:pt x="1326098" y="82709"/>
                </a:lnTo>
                <a:lnTo>
                  <a:pt x="1325507" y="79664"/>
                </a:lnTo>
                <a:lnTo>
                  <a:pt x="1325507" y="27471"/>
                </a:lnTo>
                <a:close/>
              </a:path>
              <a:path w="1457241" h="103272">
                <a:moveTo>
                  <a:pt x="1410288" y="28964"/>
                </a:moveTo>
                <a:lnTo>
                  <a:pt x="1400122" y="36810"/>
                </a:lnTo>
                <a:lnTo>
                  <a:pt x="1404075" y="58146"/>
                </a:lnTo>
                <a:lnTo>
                  <a:pt x="1404302" y="51874"/>
                </a:lnTo>
                <a:lnTo>
                  <a:pt x="1406324" y="46705"/>
                </a:lnTo>
                <a:lnTo>
                  <a:pt x="1410142" y="42638"/>
                </a:lnTo>
                <a:lnTo>
                  <a:pt x="1413959" y="38571"/>
                </a:lnTo>
                <a:lnTo>
                  <a:pt x="1423000" y="25885"/>
                </a:lnTo>
                <a:lnTo>
                  <a:pt x="1410288" y="28964"/>
                </a:lnTo>
                <a:close/>
              </a:path>
              <a:path w="1457241" h="103272">
                <a:moveTo>
                  <a:pt x="1457241" y="67894"/>
                </a:moveTo>
                <a:lnTo>
                  <a:pt x="1457241" y="60532"/>
                </a:lnTo>
                <a:lnTo>
                  <a:pt x="1456878" y="55169"/>
                </a:lnTo>
                <a:lnTo>
                  <a:pt x="1456151" y="51806"/>
                </a:lnTo>
                <a:lnTo>
                  <a:pt x="1455333" y="46898"/>
                </a:lnTo>
                <a:lnTo>
                  <a:pt x="1453697" y="42604"/>
                </a:lnTo>
                <a:lnTo>
                  <a:pt x="1451243" y="38923"/>
                </a:lnTo>
                <a:lnTo>
                  <a:pt x="1448699" y="35060"/>
                </a:lnTo>
                <a:lnTo>
                  <a:pt x="1444995" y="31913"/>
                </a:lnTo>
                <a:lnTo>
                  <a:pt x="1440133" y="29482"/>
                </a:lnTo>
                <a:lnTo>
                  <a:pt x="1435271" y="27050"/>
                </a:lnTo>
                <a:lnTo>
                  <a:pt x="1430249" y="25835"/>
                </a:lnTo>
                <a:lnTo>
                  <a:pt x="1423000" y="25885"/>
                </a:lnTo>
                <a:lnTo>
                  <a:pt x="1413959" y="38571"/>
                </a:lnTo>
                <a:lnTo>
                  <a:pt x="1418685" y="36537"/>
                </a:lnTo>
                <a:lnTo>
                  <a:pt x="1432181" y="36537"/>
                </a:lnTo>
                <a:lnTo>
                  <a:pt x="1437793" y="39491"/>
                </a:lnTo>
                <a:lnTo>
                  <a:pt x="1441155" y="45399"/>
                </a:lnTo>
                <a:lnTo>
                  <a:pt x="1442972" y="48580"/>
                </a:lnTo>
                <a:lnTo>
                  <a:pt x="1444132" y="52829"/>
                </a:lnTo>
                <a:lnTo>
                  <a:pt x="1444632" y="58146"/>
                </a:lnTo>
                <a:lnTo>
                  <a:pt x="1404075" y="58146"/>
                </a:lnTo>
                <a:lnTo>
                  <a:pt x="1400122" y="36810"/>
                </a:lnTo>
                <a:lnTo>
                  <a:pt x="1397368" y="40407"/>
                </a:lnTo>
                <a:lnTo>
                  <a:pt x="1392276" y="51713"/>
                </a:lnTo>
                <a:lnTo>
                  <a:pt x="1390579" y="65371"/>
                </a:lnTo>
                <a:lnTo>
                  <a:pt x="1390751" y="70034"/>
                </a:lnTo>
                <a:lnTo>
                  <a:pt x="1393628" y="83078"/>
                </a:lnTo>
                <a:lnTo>
                  <a:pt x="1400054" y="93149"/>
                </a:lnTo>
                <a:lnTo>
                  <a:pt x="1406370" y="99762"/>
                </a:lnTo>
                <a:lnTo>
                  <a:pt x="1414072" y="103068"/>
                </a:lnTo>
                <a:lnTo>
                  <a:pt x="1426887" y="103068"/>
                </a:lnTo>
                <a:lnTo>
                  <a:pt x="1430227" y="102704"/>
                </a:lnTo>
                <a:lnTo>
                  <a:pt x="1433180" y="101977"/>
                </a:lnTo>
                <a:lnTo>
                  <a:pt x="1438679" y="100704"/>
                </a:lnTo>
                <a:lnTo>
                  <a:pt x="1443291" y="98250"/>
                </a:lnTo>
                <a:lnTo>
                  <a:pt x="1447017" y="94615"/>
                </a:lnTo>
                <a:lnTo>
                  <a:pt x="1449244" y="92524"/>
                </a:lnTo>
                <a:lnTo>
                  <a:pt x="1451255" y="89832"/>
                </a:lnTo>
                <a:lnTo>
                  <a:pt x="1453050" y="86537"/>
                </a:lnTo>
                <a:lnTo>
                  <a:pt x="1454845" y="83242"/>
                </a:lnTo>
                <a:lnTo>
                  <a:pt x="1455901" y="80255"/>
                </a:lnTo>
                <a:lnTo>
                  <a:pt x="1456219" y="77573"/>
                </a:lnTo>
                <a:lnTo>
                  <a:pt x="1444155" y="77573"/>
                </a:lnTo>
                <a:lnTo>
                  <a:pt x="1443245" y="80800"/>
                </a:lnTo>
                <a:lnTo>
                  <a:pt x="1441701" y="83640"/>
                </a:lnTo>
                <a:lnTo>
                  <a:pt x="1439520" y="86094"/>
                </a:lnTo>
                <a:lnTo>
                  <a:pt x="1435702" y="90320"/>
                </a:lnTo>
                <a:lnTo>
                  <a:pt x="1430590" y="92433"/>
                </a:lnTo>
                <a:lnTo>
                  <a:pt x="1417321" y="92433"/>
                </a:lnTo>
                <a:lnTo>
                  <a:pt x="1412255" y="90195"/>
                </a:lnTo>
                <a:lnTo>
                  <a:pt x="1408983" y="85719"/>
                </a:lnTo>
                <a:lnTo>
                  <a:pt x="1405710" y="81243"/>
                </a:lnTo>
                <a:lnTo>
                  <a:pt x="1403962" y="75301"/>
                </a:lnTo>
                <a:lnTo>
                  <a:pt x="1403734" y="67894"/>
                </a:lnTo>
                <a:lnTo>
                  <a:pt x="1457241" y="67894"/>
                </a:lnTo>
                <a:close/>
              </a:path>
              <a:path w="1457241" h="103272">
                <a:moveTo>
                  <a:pt x="1051222" y="101636"/>
                </a:moveTo>
                <a:lnTo>
                  <a:pt x="1054641" y="101545"/>
                </a:lnTo>
                <a:lnTo>
                  <a:pt x="1057686" y="101181"/>
                </a:lnTo>
                <a:lnTo>
                  <a:pt x="1060560" y="100477"/>
                </a:lnTo>
                <a:lnTo>
                  <a:pt x="1060560" y="90797"/>
                </a:lnTo>
                <a:lnTo>
                  <a:pt x="1056856" y="91002"/>
                </a:lnTo>
                <a:lnTo>
                  <a:pt x="1054039" y="91002"/>
                </a:lnTo>
                <a:lnTo>
                  <a:pt x="1051494" y="90252"/>
                </a:lnTo>
                <a:lnTo>
                  <a:pt x="1048904" y="87685"/>
                </a:lnTo>
                <a:lnTo>
                  <a:pt x="1048904" y="37491"/>
                </a:lnTo>
                <a:lnTo>
                  <a:pt x="1060560" y="37491"/>
                </a:lnTo>
                <a:lnTo>
                  <a:pt x="1060560" y="27471"/>
                </a:lnTo>
                <a:lnTo>
                  <a:pt x="1048904" y="27471"/>
                </a:lnTo>
                <a:lnTo>
                  <a:pt x="1048904" y="7089"/>
                </a:lnTo>
                <a:lnTo>
                  <a:pt x="1036499" y="7089"/>
                </a:lnTo>
                <a:lnTo>
                  <a:pt x="1036499" y="27471"/>
                </a:lnTo>
                <a:lnTo>
                  <a:pt x="1026615" y="27471"/>
                </a:lnTo>
                <a:lnTo>
                  <a:pt x="1026615" y="37491"/>
                </a:lnTo>
                <a:lnTo>
                  <a:pt x="1036499" y="37491"/>
                </a:lnTo>
                <a:lnTo>
                  <a:pt x="1036499" y="90502"/>
                </a:lnTo>
                <a:lnTo>
                  <a:pt x="1037521" y="94308"/>
                </a:lnTo>
                <a:lnTo>
                  <a:pt x="1039566" y="97239"/>
                </a:lnTo>
                <a:lnTo>
                  <a:pt x="1041611" y="100170"/>
                </a:lnTo>
                <a:lnTo>
                  <a:pt x="1045496" y="101636"/>
                </a:lnTo>
                <a:lnTo>
                  <a:pt x="1051222" y="101636"/>
                </a:lnTo>
                <a:close/>
              </a:path>
              <a:path w="1457241" h="103272">
                <a:moveTo>
                  <a:pt x="652427" y="16019"/>
                </a:moveTo>
                <a:lnTo>
                  <a:pt x="681191" y="100477"/>
                </a:lnTo>
                <a:lnTo>
                  <a:pt x="694619" y="100477"/>
                </a:lnTo>
                <a:lnTo>
                  <a:pt x="723179" y="16019"/>
                </a:lnTo>
                <a:lnTo>
                  <a:pt x="723042" y="31220"/>
                </a:lnTo>
                <a:lnTo>
                  <a:pt x="722906" y="39332"/>
                </a:lnTo>
                <a:lnTo>
                  <a:pt x="722906" y="100477"/>
                </a:lnTo>
                <a:lnTo>
                  <a:pt x="735789" y="100477"/>
                </a:lnTo>
                <a:lnTo>
                  <a:pt x="735789" y="341"/>
                </a:lnTo>
                <a:lnTo>
                  <a:pt x="716567" y="341"/>
                </a:lnTo>
                <a:lnTo>
                  <a:pt x="688007" y="85003"/>
                </a:lnTo>
                <a:lnTo>
                  <a:pt x="659243" y="341"/>
                </a:lnTo>
                <a:lnTo>
                  <a:pt x="639817" y="341"/>
                </a:lnTo>
                <a:lnTo>
                  <a:pt x="639817" y="100477"/>
                </a:lnTo>
                <a:lnTo>
                  <a:pt x="652768" y="100477"/>
                </a:lnTo>
                <a:lnTo>
                  <a:pt x="652597" y="30300"/>
                </a:lnTo>
                <a:lnTo>
                  <a:pt x="652427" y="21540"/>
                </a:lnTo>
                <a:lnTo>
                  <a:pt x="652427" y="16019"/>
                </a:lnTo>
                <a:close/>
              </a:path>
              <a:path w="1457241" h="103272">
                <a:moveTo>
                  <a:pt x="70480" y="53170"/>
                </a:moveTo>
                <a:lnTo>
                  <a:pt x="67935" y="50716"/>
                </a:lnTo>
                <a:lnTo>
                  <a:pt x="64095" y="48511"/>
                </a:lnTo>
                <a:lnTo>
                  <a:pt x="58960" y="46557"/>
                </a:lnTo>
                <a:lnTo>
                  <a:pt x="58824" y="20245"/>
                </a:lnTo>
                <a:lnTo>
                  <a:pt x="58824" y="33287"/>
                </a:lnTo>
                <a:lnTo>
                  <a:pt x="56325" y="37786"/>
                </a:lnTo>
                <a:lnTo>
                  <a:pt x="60414" y="58395"/>
                </a:lnTo>
                <a:lnTo>
                  <a:pt x="63663" y="63349"/>
                </a:lnTo>
                <a:lnTo>
                  <a:pt x="63663" y="74937"/>
                </a:lnTo>
                <a:lnTo>
                  <a:pt x="62550" y="78618"/>
                </a:lnTo>
                <a:lnTo>
                  <a:pt x="60323" y="81663"/>
                </a:lnTo>
                <a:lnTo>
                  <a:pt x="61981" y="96368"/>
                </a:lnTo>
                <a:lnTo>
                  <a:pt x="71161" y="88752"/>
                </a:lnTo>
                <a:lnTo>
                  <a:pt x="75205" y="83526"/>
                </a:lnTo>
                <a:lnTo>
                  <a:pt x="77228" y="77687"/>
                </a:lnTo>
                <a:lnTo>
                  <a:pt x="77228" y="63553"/>
                </a:lnTo>
                <a:lnTo>
                  <a:pt x="74978" y="57532"/>
                </a:lnTo>
                <a:lnTo>
                  <a:pt x="70480" y="53170"/>
                </a:lnTo>
                <a:close/>
              </a:path>
              <a:path w="1457241" h="103272">
                <a:moveTo>
                  <a:pt x="60323" y="81663"/>
                </a:moveTo>
                <a:lnTo>
                  <a:pt x="56779" y="86480"/>
                </a:lnTo>
                <a:lnTo>
                  <a:pt x="50849" y="88889"/>
                </a:lnTo>
                <a:lnTo>
                  <a:pt x="13291" y="88889"/>
                </a:lnTo>
                <a:lnTo>
                  <a:pt x="13291" y="53647"/>
                </a:lnTo>
                <a:lnTo>
                  <a:pt x="45896" y="53647"/>
                </a:lnTo>
                <a:lnTo>
                  <a:pt x="50462" y="54351"/>
                </a:lnTo>
                <a:lnTo>
                  <a:pt x="53916" y="55760"/>
                </a:lnTo>
                <a:lnTo>
                  <a:pt x="60414" y="58395"/>
                </a:lnTo>
                <a:lnTo>
                  <a:pt x="56325" y="37786"/>
                </a:lnTo>
                <a:lnTo>
                  <a:pt x="51326" y="40286"/>
                </a:lnTo>
                <a:lnTo>
                  <a:pt x="48145" y="41876"/>
                </a:lnTo>
                <a:lnTo>
                  <a:pt x="43692" y="42672"/>
                </a:lnTo>
                <a:lnTo>
                  <a:pt x="13291" y="42672"/>
                </a:lnTo>
                <a:lnTo>
                  <a:pt x="13291" y="11656"/>
                </a:lnTo>
                <a:lnTo>
                  <a:pt x="43396" y="11656"/>
                </a:lnTo>
                <a:lnTo>
                  <a:pt x="47849" y="12292"/>
                </a:lnTo>
                <a:lnTo>
                  <a:pt x="50849" y="13565"/>
                </a:lnTo>
                <a:lnTo>
                  <a:pt x="56165" y="15837"/>
                </a:lnTo>
                <a:lnTo>
                  <a:pt x="58824" y="20245"/>
                </a:lnTo>
                <a:lnTo>
                  <a:pt x="58960" y="46557"/>
                </a:lnTo>
                <a:lnTo>
                  <a:pt x="62459" y="44785"/>
                </a:lnTo>
                <a:lnTo>
                  <a:pt x="65140" y="42831"/>
                </a:lnTo>
                <a:lnTo>
                  <a:pt x="67003" y="40695"/>
                </a:lnTo>
                <a:lnTo>
                  <a:pt x="70593" y="36651"/>
                </a:lnTo>
                <a:lnTo>
                  <a:pt x="72388" y="31470"/>
                </a:lnTo>
                <a:lnTo>
                  <a:pt x="72388" y="19745"/>
                </a:lnTo>
                <a:lnTo>
                  <a:pt x="70934" y="14974"/>
                </a:lnTo>
                <a:lnTo>
                  <a:pt x="68025" y="10838"/>
                </a:lnTo>
                <a:lnTo>
                  <a:pt x="57250" y="2641"/>
                </a:lnTo>
                <a:lnTo>
                  <a:pt x="43010" y="340"/>
                </a:lnTo>
                <a:lnTo>
                  <a:pt x="0" y="340"/>
                </a:lnTo>
                <a:lnTo>
                  <a:pt x="0" y="100477"/>
                </a:lnTo>
                <a:lnTo>
                  <a:pt x="42329" y="100477"/>
                </a:lnTo>
                <a:lnTo>
                  <a:pt x="49238" y="100080"/>
                </a:lnTo>
                <a:lnTo>
                  <a:pt x="61981" y="96368"/>
                </a:lnTo>
                <a:lnTo>
                  <a:pt x="60323" y="81663"/>
                </a:lnTo>
                <a:close/>
              </a:path>
              <a:path w="1457241" h="103272">
                <a:moveTo>
                  <a:pt x="90474" y="69302"/>
                </a:moveTo>
                <a:lnTo>
                  <a:pt x="88361" y="74551"/>
                </a:lnTo>
                <a:lnTo>
                  <a:pt x="88361" y="87503"/>
                </a:lnTo>
                <a:lnTo>
                  <a:pt x="90508" y="92649"/>
                </a:lnTo>
                <a:lnTo>
                  <a:pt x="94802" y="96762"/>
                </a:lnTo>
                <a:lnTo>
                  <a:pt x="99096" y="100875"/>
                </a:lnTo>
                <a:lnTo>
                  <a:pt x="104629" y="102931"/>
                </a:lnTo>
                <a:lnTo>
                  <a:pt x="102470" y="87389"/>
                </a:lnTo>
                <a:lnTo>
                  <a:pt x="101175" y="84594"/>
                </a:lnTo>
                <a:lnTo>
                  <a:pt x="101175" y="76369"/>
                </a:lnTo>
                <a:lnTo>
                  <a:pt x="103061" y="72960"/>
                </a:lnTo>
                <a:lnTo>
                  <a:pt x="106833" y="70824"/>
                </a:lnTo>
                <a:lnTo>
                  <a:pt x="109059" y="69552"/>
                </a:lnTo>
                <a:lnTo>
                  <a:pt x="112399" y="68620"/>
                </a:lnTo>
                <a:lnTo>
                  <a:pt x="116852" y="68030"/>
                </a:lnTo>
                <a:lnTo>
                  <a:pt x="124282" y="67075"/>
                </a:lnTo>
                <a:lnTo>
                  <a:pt x="128872" y="66348"/>
                </a:lnTo>
                <a:lnTo>
                  <a:pt x="131235" y="65712"/>
                </a:lnTo>
                <a:lnTo>
                  <a:pt x="133598" y="65076"/>
                </a:lnTo>
                <a:lnTo>
                  <a:pt x="137029" y="63326"/>
                </a:lnTo>
                <a:lnTo>
                  <a:pt x="137029" y="80754"/>
                </a:lnTo>
                <a:lnTo>
                  <a:pt x="133620" y="86185"/>
                </a:lnTo>
                <a:lnTo>
                  <a:pt x="126873" y="99318"/>
                </a:lnTo>
                <a:lnTo>
                  <a:pt x="131553" y="96910"/>
                </a:lnTo>
                <a:lnTo>
                  <a:pt x="135143" y="94069"/>
                </a:lnTo>
                <a:lnTo>
                  <a:pt x="137642" y="90797"/>
                </a:lnTo>
                <a:lnTo>
                  <a:pt x="138051" y="93706"/>
                </a:lnTo>
                <a:lnTo>
                  <a:pt x="139755" y="97546"/>
                </a:lnTo>
                <a:lnTo>
                  <a:pt x="141664" y="100545"/>
                </a:lnTo>
                <a:lnTo>
                  <a:pt x="144731" y="102045"/>
                </a:lnTo>
                <a:lnTo>
                  <a:pt x="150684" y="102045"/>
                </a:lnTo>
                <a:lnTo>
                  <a:pt x="154047" y="101704"/>
                </a:lnTo>
                <a:lnTo>
                  <a:pt x="157409" y="100818"/>
                </a:lnTo>
                <a:lnTo>
                  <a:pt x="157409" y="91752"/>
                </a:lnTo>
                <a:lnTo>
                  <a:pt x="155910" y="91990"/>
                </a:lnTo>
                <a:lnTo>
                  <a:pt x="153388" y="92161"/>
                </a:lnTo>
                <a:lnTo>
                  <a:pt x="150081" y="91002"/>
                </a:lnTo>
                <a:lnTo>
                  <a:pt x="149298" y="87934"/>
                </a:lnTo>
                <a:lnTo>
                  <a:pt x="149298" y="38968"/>
                </a:lnTo>
                <a:lnTo>
                  <a:pt x="146640" y="33878"/>
                </a:lnTo>
                <a:lnTo>
                  <a:pt x="141323" y="30606"/>
                </a:lnTo>
                <a:lnTo>
                  <a:pt x="135961" y="27334"/>
                </a:lnTo>
                <a:lnTo>
                  <a:pt x="128985" y="25698"/>
                </a:lnTo>
                <a:lnTo>
                  <a:pt x="112990" y="25698"/>
                </a:lnTo>
                <a:lnTo>
                  <a:pt x="106480" y="27459"/>
                </a:lnTo>
                <a:lnTo>
                  <a:pt x="100869" y="30981"/>
                </a:lnTo>
                <a:lnTo>
                  <a:pt x="95257" y="34503"/>
                </a:lnTo>
                <a:lnTo>
                  <a:pt x="92337" y="40763"/>
                </a:lnTo>
                <a:lnTo>
                  <a:pt x="92109" y="49761"/>
                </a:lnTo>
                <a:lnTo>
                  <a:pt x="103561" y="49761"/>
                </a:lnTo>
                <a:lnTo>
                  <a:pt x="104015" y="45989"/>
                </a:lnTo>
                <a:lnTo>
                  <a:pt x="104993" y="43149"/>
                </a:lnTo>
                <a:lnTo>
                  <a:pt x="106492" y="41240"/>
                </a:lnTo>
                <a:lnTo>
                  <a:pt x="109173" y="37786"/>
                </a:lnTo>
                <a:lnTo>
                  <a:pt x="113717" y="36060"/>
                </a:lnTo>
                <a:lnTo>
                  <a:pt x="125668" y="36060"/>
                </a:lnTo>
                <a:lnTo>
                  <a:pt x="129929" y="37003"/>
                </a:lnTo>
                <a:lnTo>
                  <a:pt x="132905" y="38888"/>
                </a:lnTo>
                <a:lnTo>
                  <a:pt x="135881" y="40774"/>
                </a:lnTo>
                <a:lnTo>
                  <a:pt x="137370" y="43808"/>
                </a:lnTo>
                <a:lnTo>
                  <a:pt x="137370" y="50034"/>
                </a:lnTo>
                <a:lnTo>
                  <a:pt x="136551" y="52692"/>
                </a:lnTo>
                <a:lnTo>
                  <a:pt x="133712" y="55873"/>
                </a:lnTo>
                <a:lnTo>
                  <a:pt x="130894" y="56237"/>
                </a:lnTo>
                <a:lnTo>
                  <a:pt x="111332" y="58691"/>
                </a:lnTo>
                <a:lnTo>
                  <a:pt x="104470" y="59554"/>
                </a:lnTo>
                <a:lnTo>
                  <a:pt x="98926" y="61849"/>
                </a:lnTo>
                <a:lnTo>
                  <a:pt x="94700" y="65576"/>
                </a:lnTo>
                <a:lnTo>
                  <a:pt x="90474" y="69302"/>
                </a:lnTo>
                <a:close/>
              </a:path>
              <a:path w="1457241" h="103272">
                <a:moveTo>
                  <a:pt x="133620" y="86185"/>
                </a:moveTo>
                <a:lnTo>
                  <a:pt x="126804" y="89502"/>
                </a:lnTo>
                <a:lnTo>
                  <a:pt x="122760" y="91502"/>
                </a:lnTo>
                <a:lnTo>
                  <a:pt x="118579" y="92501"/>
                </a:lnTo>
                <a:lnTo>
                  <a:pt x="110718" y="92501"/>
                </a:lnTo>
                <a:lnTo>
                  <a:pt x="107651" y="91479"/>
                </a:lnTo>
                <a:lnTo>
                  <a:pt x="105060" y="89434"/>
                </a:lnTo>
                <a:lnTo>
                  <a:pt x="102470" y="87389"/>
                </a:lnTo>
                <a:lnTo>
                  <a:pt x="104629" y="102931"/>
                </a:lnTo>
                <a:lnTo>
                  <a:pt x="117034" y="102931"/>
                </a:lnTo>
                <a:lnTo>
                  <a:pt x="122192" y="101727"/>
                </a:lnTo>
                <a:lnTo>
                  <a:pt x="126873" y="99318"/>
                </a:lnTo>
                <a:lnTo>
                  <a:pt x="133620" y="86185"/>
                </a:lnTo>
                <a:close/>
              </a:path>
              <a:path w="1457241" h="103272">
                <a:moveTo>
                  <a:pt x="186651" y="90934"/>
                </a:moveTo>
                <a:lnTo>
                  <a:pt x="183561" y="86980"/>
                </a:lnTo>
                <a:lnTo>
                  <a:pt x="181879" y="84799"/>
                </a:lnTo>
                <a:lnTo>
                  <a:pt x="180857" y="81663"/>
                </a:lnTo>
                <a:lnTo>
                  <a:pt x="180494" y="77573"/>
                </a:lnTo>
                <a:lnTo>
                  <a:pt x="168702" y="77573"/>
                </a:lnTo>
                <a:lnTo>
                  <a:pt x="169020" y="84844"/>
                </a:lnTo>
                <a:lnTo>
                  <a:pt x="171439" y="90945"/>
                </a:lnTo>
                <a:lnTo>
                  <a:pt x="175960" y="95876"/>
                </a:lnTo>
                <a:lnTo>
                  <a:pt x="180482" y="100806"/>
                </a:lnTo>
                <a:lnTo>
                  <a:pt x="188173" y="103272"/>
                </a:lnTo>
                <a:lnTo>
                  <a:pt x="209121" y="103272"/>
                </a:lnTo>
                <a:lnTo>
                  <a:pt x="216631" y="100909"/>
                </a:lnTo>
                <a:lnTo>
                  <a:pt x="221561" y="96182"/>
                </a:lnTo>
                <a:lnTo>
                  <a:pt x="226491" y="91456"/>
                </a:lnTo>
                <a:lnTo>
                  <a:pt x="228957" y="85844"/>
                </a:lnTo>
                <a:lnTo>
                  <a:pt x="228957" y="72620"/>
                </a:lnTo>
                <a:lnTo>
                  <a:pt x="226571" y="67689"/>
                </a:lnTo>
                <a:lnTo>
                  <a:pt x="221800" y="64553"/>
                </a:lnTo>
                <a:lnTo>
                  <a:pt x="218801" y="62554"/>
                </a:lnTo>
                <a:lnTo>
                  <a:pt x="212893" y="60486"/>
                </a:lnTo>
                <a:lnTo>
                  <a:pt x="204077" y="58350"/>
                </a:lnTo>
                <a:lnTo>
                  <a:pt x="195966" y="56373"/>
                </a:lnTo>
                <a:lnTo>
                  <a:pt x="192422" y="55510"/>
                </a:lnTo>
                <a:lnTo>
                  <a:pt x="189741" y="54510"/>
                </a:lnTo>
                <a:lnTo>
                  <a:pt x="187923" y="53374"/>
                </a:lnTo>
                <a:lnTo>
                  <a:pt x="184787" y="51465"/>
                </a:lnTo>
                <a:lnTo>
                  <a:pt x="183220" y="48920"/>
                </a:lnTo>
                <a:lnTo>
                  <a:pt x="183220" y="42831"/>
                </a:lnTo>
                <a:lnTo>
                  <a:pt x="184413" y="40491"/>
                </a:lnTo>
                <a:lnTo>
                  <a:pt x="186799" y="38718"/>
                </a:lnTo>
                <a:lnTo>
                  <a:pt x="189184" y="36946"/>
                </a:lnTo>
                <a:lnTo>
                  <a:pt x="192694" y="36060"/>
                </a:lnTo>
                <a:lnTo>
                  <a:pt x="204282" y="36060"/>
                </a:lnTo>
                <a:lnTo>
                  <a:pt x="209167" y="37673"/>
                </a:lnTo>
                <a:lnTo>
                  <a:pt x="211985" y="40900"/>
                </a:lnTo>
                <a:lnTo>
                  <a:pt x="213711" y="43172"/>
                </a:lnTo>
                <a:lnTo>
                  <a:pt x="214688" y="45694"/>
                </a:lnTo>
                <a:lnTo>
                  <a:pt x="214915" y="48466"/>
                </a:lnTo>
                <a:lnTo>
                  <a:pt x="226503" y="48466"/>
                </a:lnTo>
                <a:lnTo>
                  <a:pt x="226594" y="43740"/>
                </a:lnTo>
                <a:lnTo>
                  <a:pt x="225117" y="39332"/>
                </a:lnTo>
                <a:lnTo>
                  <a:pt x="222072" y="35242"/>
                </a:lnTo>
                <a:lnTo>
                  <a:pt x="212348" y="27929"/>
                </a:lnTo>
                <a:lnTo>
                  <a:pt x="198284" y="25562"/>
                </a:lnTo>
                <a:lnTo>
                  <a:pt x="189877" y="25562"/>
                </a:lnTo>
                <a:lnTo>
                  <a:pt x="183186" y="27698"/>
                </a:lnTo>
                <a:lnTo>
                  <a:pt x="178210" y="31970"/>
                </a:lnTo>
                <a:lnTo>
                  <a:pt x="173234" y="36242"/>
                </a:lnTo>
                <a:lnTo>
                  <a:pt x="170746" y="41831"/>
                </a:lnTo>
                <a:lnTo>
                  <a:pt x="170746" y="54601"/>
                </a:lnTo>
                <a:lnTo>
                  <a:pt x="173382" y="59191"/>
                </a:lnTo>
                <a:lnTo>
                  <a:pt x="178653" y="62508"/>
                </a:lnTo>
                <a:lnTo>
                  <a:pt x="181607" y="64417"/>
                </a:lnTo>
                <a:lnTo>
                  <a:pt x="186196" y="66144"/>
                </a:lnTo>
                <a:lnTo>
                  <a:pt x="192422" y="67689"/>
                </a:lnTo>
                <a:lnTo>
                  <a:pt x="202169" y="70143"/>
                </a:lnTo>
                <a:lnTo>
                  <a:pt x="207395" y="71461"/>
                </a:lnTo>
                <a:lnTo>
                  <a:pt x="210894" y="72620"/>
                </a:lnTo>
                <a:lnTo>
                  <a:pt x="212666" y="73619"/>
                </a:lnTo>
                <a:lnTo>
                  <a:pt x="215438" y="75256"/>
                </a:lnTo>
                <a:lnTo>
                  <a:pt x="216824" y="77641"/>
                </a:lnTo>
                <a:lnTo>
                  <a:pt x="216824" y="84912"/>
                </a:lnTo>
                <a:lnTo>
                  <a:pt x="215098" y="87968"/>
                </a:lnTo>
                <a:lnTo>
                  <a:pt x="211643" y="89945"/>
                </a:lnTo>
                <a:lnTo>
                  <a:pt x="208190" y="91922"/>
                </a:lnTo>
                <a:lnTo>
                  <a:pt x="204191" y="92910"/>
                </a:lnTo>
                <a:lnTo>
                  <a:pt x="192013" y="92910"/>
                </a:lnTo>
                <a:lnTo>
                  <a:pt x="186651" y="90934"/>
                </a:lnTo>
                <a:close/>
              </a:path>
              <a:path w="1457241" h="103272">
                <a:moveTo>
                  <a:pt x="258617" y="28964"/>
                </a:moveTo>
                <a:lnTo>
                  <a:pt x="248451" y="36809"/>
                </a:lnTo>
                <a:lnTo>
                  <a:pt x="252405" y="58146"/>
                </a:lnTo>
                <a:lnTo>
                  <a:pt x="252632" y="51874"/>
                </a:lnTo>
                <a:lnTo>
                  <a:pt x="254654" y="46705"/>
                </a:lnTo>
                <a:lnTo>
                  <a:pt x="258471" y="42638"/>
                </a:lnTo>
                <a:lnTo>
                  <a:pt x="262288" y="38571"/>
                </a:lnTo>
                <a:lnTo>
                  <a:pt x="271329" y="25885"/>
                </a:lnTo>
                <a:lnTo>
                  <a:pt x="258617" y="28964"/>
                </a:lnTo>
                <a:close/>
              </a:path>
              <a:path w="1457241" h="103272">
                <a:moveTo>
                  <a:pt x="305571" y="67893"/>
                </a:moveTo>
                <a:lnTo>
                  <a:pt x="305571" y="60531"/>
                </a:lnTo>
                <a:lnTo>
                  <a:pt x="305208" y="55169"/>
                </a:lnTo>
                <a:lnTo>
                  <a:pt x="304481" y="51806"/>
                </a:lnTo>
                <a:lnTo>
                  <a:pt x="303663" y="46898"/>
                </a:lnTo>
                <a:lnTo>
                  <a:pt x="302027" y="42604"/>
                </a:lnTo>
                <a:lnTo>
                  <a:pt x="299573" y="38923"/>
                </a:lnTo>
                <a:lnTo>
                  <a:pt x="297028" y="35060"/>
                </a:lnTo>
                <a:lnTo>
                  <a:pt x="293325" y="31913"/>
                </a:lnTo>
                <a:lnTo>
                  <a:pt x="288463" y="29482"/>
                </a:lnTo>
                <a:lnTo>
                  <a:pt x="283600" y="27050"/>
                </a:lnTo>
                <a:lnTo>
                  <a:pt x="278579" y="25835"/>
                </a:lnTo>
                <a:lnTo>
                  <a:pt x="271329" y="25885"/>
                </a:lnTo>
                <a:lnTo>
                  <a:pt x="262288" y="38571"/>
                </a:lnTo>
                <a:lnTo>
                  <a:pt x="267014" y="36537"/>
                </a:lnTo>
                <a:lnTo>
                  <a:pt x="280510" y="36537"/>
                </a:lnTo>
                <a:lnTo>
                  <a:pt x="286122" y="39490"/>
                </a:lnTo>
                <a:lnTo>
                  <a:pt x="289485" y="45398"/>
                </a:lnTo>
                <a:lnTo>
                  <a:pt x="291302" y="48579"/>
                </a:lnTo>
                <a:lnTo>
                  <a:pt x="292462" y="52829"/>
                </a:lnTo>
                <a:lnTo>
                  <a:pt x="292961" y="58146"/>
                </a:lnTo>
                <a:lnTo>
                  <a:pt x="252405" y="58146"/>
                </a:lnTo>
                <a:lnTo>
                  <a:pt x="248451" y="36809"/>
                </a:lnTo>
                <a:lnTo>
                  <a:pt x="245698" y="40407"/>
                </a:lnTo>
                <a:lnTo>
                  <a:pt x="240606" y="51713"/>
                </a:lnTo>
                <a:lnTo>
                  <a:pt x="238909" y="65371"/>
                </a:lnTo>
                <a:lnTo>
                  <a:pt x="239080" y="70034"/>
                </a:lnTo>
                <a:lnTo>
                  <a:pt x="241958" y="83078"/>
                </a:lnTo>
                <a:lnTo>
                  <a:pt x="248383" y="93149"/>
                </a:lnTo>
                <a:lnTo>
                  <a:pt x="254700" y="99761"/>
                </a:lnTo>
                <a:lnTo>
                  <a:pt x="262402" y="103067"/>
                </a:lnTo>
                <a:lnTo>
                  <a:pt x="275216" y="103067"/>
                </a:lnTo>
                <a:lnTo>
                  <a:pt x="278556" y="102704"/>
                </a:lnTo>
                <a:lnTo>
                  <a:pt x="281510" y="101977"/>
                </a:lnTo>
                <a:lnTo>
                  <a:pt x="287009" y="100704"/>
                </a:lnTo>
                <a:lnTo>
                  <a:pt x="291621" y="98250"/>
                </a:lnTo>
                <a:lnTo>
                  <a:pt x="295347" y="94614"/>
                </a:lnTo>
                <a:lnTo>
                  <a:pt x="297574" y="92524"/>
                </a:lnTo>
                <a:lnTo>
                  <a:pt x="299585" y="89832"/>
                </a:lnTo>
                <a:lnTo>
                  <a:pt x="301379" y="86537"/>
                </a:lnTo>
                <a:lnTo>
                  <a:pt x="303174" y="83242"/>
                </a:lnTo>
                <a:lnTo>
                  <a:pt x="304231" y="80254"/>
                </a:lnTo>
                <a:lnTo>
                  <a:pt x="304549" y="77573"/>
                </a:lnTo>
                <a:lnTo>
                  <a:pt x="292484" y="77573"/>
                </a:lnTo>
                <a:lnTo>
                  <a:pt x="291575" y="80800"/>
                </a:lnTo>
                <a:lnTo>
                  <a:pt x="290030" y="83640"/>
                </a:lnTo>
                <a:lnTo>
                  <a:pt x="287849" y="86094"/>
                </a:lnTo>
                <a:lnTo>
                  <a:pt x="284032" y="90320"/>
                </a:lnTo>
                <a:lnTo>
                  <a:pt x="278920" y="92433"/>
                </a:lnTo>
                <a:lnTo>
                  <a:pt x="265651" y="92433"/>
                </a:lnTo>
                <a:lnTo>
                  <a:pt x="260584" y="90195"/>
                </a:lnTo>
                <a:lnTo>
                  <a:pt x="257313" y="85719"/>
                </a:lnTo>
                <a:lnTo>
                  <a:pt x="254040" y="81243"/>
                </a:lnTo>
                <a:lnTo>
                  <a:pt x="252291" y="75301"/>
                </a:lnTo>
                <a:lnTo>
                  <a:pt x="252064" y="67893"/>
                </a:lnTo>
                <a:lnTo>
                  <a:pt x="305571" y="67893"/>
                </a:lnTo>
                <a:close/>
              </a:path>
              <a:path w="1457241" h="103272">
                <a:moveTo>
                  <a:pt x="319249" y="65507"/>
                </a:moveTo>
                <a:lnTo>
                  <a:pt x="319369" y="69361"/>
                </a:lnTo>
                <a:lnTo>
                  <a:pt x="322028" y="82410"/>
                </a:lnTo>
                <a:lnTo>
                  <a:pt x="328179" y="92808"/>
                </a:lnTo>
                <a:lnTo>
                  <a:pt x="334131" y="99648"/>
                </a:lnTo>
                <a:lnTo>
                  <a:pt x="333859" y="79186"/>
                </a:lnTo>
                <a:lnTo>
                  <a:pt x="332200" y="72642"/>
                </a:lnTo>
                <a:lnTo>
                  <a:pt x="332200" y="55646"/>
                </a:lnTo>
                <a:lnTo>
                  <a:pt x="334120" y="48693"/>
                </a:lnTo>
                <a:lnTo>
                  <a:pt x="337960" y="43967"/>
                </a:lnTo>
                <a:lnTo>
                  <a:pt x="341800" y="39241"/>
                </a:lnTo>
                <a:lnTo>
                  <a:pt x="346810" y="36878"/>
                </a:lnTo>
                <a:lnTo>
                  <a:pt x="358534" y="36878"/>
                </a:lnTo>
                <a:lnTo>
                  <a:pt x="363191" y="39093"/>
                </a:lnTo>
                <a:lnTo>
                  <a:pt x="366963" y="43524"/>
                </a:lnTo>
                <a:lnTo>
                  <a:pt x="370735" y="47955"/>
                </a:lnTo>
                <a:lnTo>
                  <a:pt x="372620" y="54783"/>
                </a:lnTo>
                <a:lnTo>
                  <a:pt x="372620" y="73142"/>
                </a:lnTo>
                <a:lnTo>
                  <a:pt x="370791" y="80152"/>
                </a:lnTo>
                <a:lnTo>
                  <a:pt x="367133" y="85037"/>
                </a:lnTo>
                <a:lnTo>
                  <a:pt x="363475" y="89922"/>
                </a:lnTo>
                <a:lnTo>
                  <a:pt x="358829" y="102067"/>
                </a:lnTo>
                <a:lnTo>
                  <a:pt x="362737" y="100068"/>
                </a:lnTo>
                <a:lnTo>
                  <a:pt x="366644" y="98068"/>
                </a:lnTo>
                <a:lnTo>
                  <a:pt x="370030" y="94819"/>
                </a:lnTo>
                <a:lnTo>
                  <a:pt x="372893" y="90320"/>
                </a:lnTo>
                <a:lnTo>
                  <a:pt x="372893" y="100477"/>
                </a:lnTo>
                <a:lnTo>
                  <a:pt x="383935" y="100477"/>
                </a:lnTo>
                <a:lnTo>
                  <a:pt x="383935" y="0"/>
                </a:lnTo>
                <a:lnTo>
                  <a:pt x="372143" y="0"/>
                </a:lnTo>
                <a:lnTo>
                  <a:pt x="372143" y="36878"/>
                </a:lnTo>
                <a:lnTo>
                  <a:pt x="369371" y="33469"/>
                </a:lnTo>
                <a:lnTo>
                  <a:pt x="366895" y="31084"/>
                </a:lnTo>
                <a:lnTo>
                  <a:pt x="364714" y="29720"/>
                </a:lnTo>
                <a:lnTo>
                  <a:pt x="360942" y="27357"/>
                </a:lnTo>
                <a:lnTo>
                  <a:pt x="356262" y="26175"/>
                </a:lnTo>
                <a:lnTo>
                  <a:pt x="349923" y="26183"/>
                </a:lnTo>
                <a:lnTo>
                  <a:pt x="336998" y="29245"/>
                </a:lnTo>
                <a:lnTo>
                  <a:pt x="327395" y="37866"/>
                </a:lnTo>
                <a:lnTo>
                  <a:pt x="325578" y="40698"/>
                </a:lnTo>
                <a:lnTo>
                  <a:pt x="320831" y="52275"/>
                </a:lnTo>
                <a:lnTo>
                  <a:pt x="319249" y="65507"/>
                </a:lnTo>
                <a:close/>
              </a:path>
              <a:path w="1457241" h="103272">
                <a:moveTo>
                  <a:pt x="340493" y="89729"/>
                </a:moveTo>
                <a:lnTo>
                  <a:pt x="337175" y="84458"/>
                </a:lnTo>
                <a:lnTo>
                  <a:pt x="333859" y="79186"/>
                </a:lnTo>
                <a:lnTo>
                  <a:pt x="334131" y="99648"/>
                </a:lnTo>
                <a:lnTo>
                  <a:pt x="341175" y="103067"/>
                </a:lnTo>
                <a:lnTo>
                  <a:pt x="354353" y="103067"/>
                </a:lnTo>
                <a:lnTo>
                  <a:pt x="358829" y="102067"/>
                </a:lnTo>
                <a:lnTo>
                  <a:pt x="363475" y="89922"/>
                </a:lnTo>
                <a:lnTo>
                  <a:pt x="358806" y="92365"/>
                </a:lnTo>
                <a:lnTo>
                  <a:pt x="345810" y="92365"/>
                </a:lnTo>
                <a:lnTo>
                  <a:pt x="340493" y="89729"/>
                </a:lnTo>
                <a:close/>
              </a:path>
              <a:path w="1457241" h="103272">
                <a:moveTo>
                  <a:pt x="486463" y="83333"/>
                </a:moveTo>
                <a:lnTo>
                  <a:pt x="483441" y="89491"/>
                </a:lnTo>
                <a:lnTo>
                  <a:pt x="477863" y="92570"/>
                </a:lnTo>
                <a:lnTo>
                  <a:pt x="462322" y="92570"/>
                </a:lnTo>
                <a:lnTo>
                  <a:pt x="456914" y="89980"/>
                </a:lnTo>
                <a:lnTo>
                  <a:pt x="453506" y="84799"/>
                </a:lnTo>
                <a:lnTo>
                  <a:pt x="450098" y="79618"/>
                </a:lnTo>
                <a:lnTo>
                  <a:pt x="455336" y="100705"/>
                </a:lnTo>
                <a:lnTo>
                  <a:pt x="468570" y="103136"/>
                </a:lnTo>
                <a:lnTo>
                  <a:pt x="472944" y="102955"/>
                </a:lnTo>
                <a:lnTo>
                  <a:pt x="485895" y="99489"/>
                </a:lnTo>
                <a:lnTo>
                  <a:pt x="486463" y="83333"/>
                </a:lnTo>
                <a:close/>
              </a:path>
              <a:path w="1457241" h="103272">
                <a:moveTo>
                  <a:pt x="435784" y="65576"/>
                </a:moveTo>
                <a:lnTo>
                  <a:pt x="435906" y="69502"/>
                </a:lnTo>
                <a:lnTo>
                  <a:pt x="438548" y="82585"/>
                </a:lnTo>
                <a:lnTo>
                  <a:pt x="444645" y="92945"/>
                </a:lnTo>
                <a:lnTo>
                  <a:pt x="455336" y="100705"/>
                </a:lnTo>
                <a:lnTo>
                  <a:pt x="450098" y="79618"/>
                </a:lnTo>
                <a:lnTo>
                  <a:pt x="448394" y="73142"/>
                </a:lnTo>
                <a:lnTo>
                  <a:pt x="448394" y="57282"/>
                </a:lnTo>
                <a:lnTo>
                  <a:pt x="450098" y="50375"/>
                </a:lnTo>
                <a:lnTo>
                  <a:pt x="453506" y="44649"/>
                </a:lnTo>
                <a:lnTo>
                  <a:pt x="456914" y="38923"/>
                </a:lnTo>
                <a:lnTo>
                  <a:pt x="462367" y="36060"/>
                </a:lnTo>
                <a:lnTo>
                  <a:pt x="478317" y="36060"/>
                </a:lnTo>
                <a:lnTo>
                  <a:pt x="484270" y="39423"/>
                </a:lnTo>
                <a:lnTo>
                  <a:pt x="487724" y="46148"/>
                </a:lnTo>
                <a:lnTo>
                  <a:pt x="489905" y="50420"/>
                </a:lnTo>
                <a:lnTo>
                  <a:pt x="490996" y="55964"/>
                </a:lnTo>
                <a:lnTo>
                  <a:pt x="490996" y="70325"/>
                </a:lnTo>
                <a:lnTo>
                  <a:pt x="489485" y="77176"/>
                </a:lnTo>
                <a:lnTo>
                  <a:pt x="486463" y="83333"/>
                </a:lnTo>
                <a:lnTo>
                  <a:pt x="485895" y="99489"/>
                </a:lnTo>
                <a:lnTo>
                  <a:pt x="495222" y="91615"/>
                </a:lnTo>
                <a:lnTo>
                  <a:pt x="497820" y="87651"/>
                </a:lnTo>
                <a:lnTo>
                  <a:pt x="502313" y="76115"/>
                </a:lnTo>
                <a:lnTo>
                  <a:pt x="503810" y="62440"/>
                </a:lnTo>
                <a:lnTo>
                  <a:pt x="503634" y="57691"/>
                </a:lnTo>
                <a:lnTo>
                  <a:pt x="500675" y="44568"/>
                </a:lnTo>
                <a:lnTo>
                  <a:pt x="494063" y="34764"/>
                </a:lnTo>
                <a:lnTo>
                  <a:pt x="483111" y="27665"/>
                </a:lnTo>
                <a:lnTo>
                  <a:pt x="470206" y="25357"/>
                </a:lnTo>
                <a:lnTo>
                  <a:pt x="467991" y="25413"/>
                </a:lnTo>
                <a:lnTo>
                  <a:pt x="455175" y="28487"/>
                </a:lnTo>
                <a:lnTo>
                  <a:pt x="445122" y="36264"/>
                </a:lnTo>
                <a:lnTo>
                  <a:pt x="442150" y="40295"/>
                </a:lnTo>
                <a:lnTo>
                  <a:pt x="437376" y="51657"/>
                </a:lnTo>
                <a:lnTo>
                  <a:pt x="435784" y="65576"/>
                </a:lnTo>
                <a:close/>
              </a:path>
              <a:path w="1457241" h="103272">
                <a:moveTo>
                  <a:pt x="534460" y="100477"/>
                </a:moveTo>
                <a:lnTo>
                  <a:pt x="534460" y="57464"/>
                </a:lnTo>
                <a:lnTo>
                  <a:pt x="534767" y="53794"/>
                </a:lnTo>
                <a:lnTo>
                  <a:pt x="535381" y="51227"/>
                </a:lnTo>
                <a:lnTo>
                  <a:pt x="535994" y="48659"/>
                </a:lnTo>
                <a:lnTo>
                  <a:pt x="537323" y="46171"/>
                </a:lnTo>
                <a:lnTo>
                  <a:pt x="539368" y="43762"/>
                </a:lnTo>
                <a:lnTo>
                  <a:pt x="541913" y="40763"/>
                </a:lnTo>
                <a:lnTo>
                  <a:pt x="544867" y="38764"/>
                </a:lnTo>
                <a:lnTo>
                  <a:pt x="548229" y="37764"/>
                </a:lnTo>
                <a:lnTo>
                  <a:pt x="550092" y="37173"/>
                </a:lnTo>
                <a:lnTo>
                  <a:pt x="552478" y="36878"/>
                </a:lnTo>
                <a:lnTo>
                  <a:pt x="561111" y="36878"/>
                </a:lnTo>
                <a:lnTo>
                  <a:pt x="565065" y="39150"/>
                </a:lnTo>
                <a:lnTo>
                  <a:pt x="567246" y="43694"/>
                </a:lnTo>
                <a:lnTo>
                  <a:pt x="568564" y="46421"/>
                </a:lnTo>
                <a:lnTo>
                  <a:pt x="569223" y="50011"/>
                </a:lnTo>
                <a:lnTo>
                  <a:pt x="569223" y="100477"/>
                </a:lnTo>
                <a:lnTo>
                  <a:pt x="581697" y="100477"/>
                </a:lnTo>
                <a:lnTo>
                  <a:pt x="581697" y="46285"/>
                </a:lnTo>
                <a:lnTo>
                  <a:pt x="580697" y="40627"/>
                </a:lnTo>
                <a:lnTo>
                  <a:pt x="578698" y="36673"/>
                </a:lnTo>
                <a:lnTo>
                  <a:pt x="575062" y="29447"/>
                </a:lnTo>
                <a:lnTo>
                  <a:pt x="568064" y="25835"/>
                </a:lnTo>
                <a:lnTo>
                  <a:pt x="552978" y="25835"/>
                </a:lnTo>
                <a:lnTo>
                  <a:pt x="548684" y="26766"/>
                </a:lnTo>
                <a:lnTo>
                  <a:pt x="544821" y="28629"/>
                </a:lnTo>
                <a:lnTo>
                  <a:pt x="540959" y="30493"/>
                </a:lnTo>
                <a:lnTo>
                  <a:pt x="537301" y="33560"/>
                </a:lnTo>
                <a:lnTo>
                  <a:pt x="533847" y="37832"/>
                </a:lnTo>
                <a:lnTo>
                  <a:pt x="533847" y="27471"/>
                </a:lnTo>
                <a:lnTo>
                  <a:pt x="522191" y="27471"/>
                </a:lnTo>
                <a:lnTo>
                  <a:pt x="522191" y="100477"/>
                </a:lnTo>
                <a:lnTo>
                  <a:pt x="534460" y="100477"/>
                </a:lnTo>
                <a:close/>
              </a:path>
              <a:path w="1457241" h="103272">
                <a:moveTo>
                  <a:pt x="753557" y="69302"/>
                </a:moveTo>
                <a:lnTo>
                  <a:pt x="751444" y="74551"/>
                </a:lnTo>
                <a:lnTo>
                  <a:pt x="751444" y="87503"/>
                </a:lnTo>
                <a:lnTo>
                  <a:pt x="753591" y="92649"/>
                </a:lnTo>
                <a:lnTo>
                  <a:pt x="757884" y="96762"/>
                </a:lnTo>
                <a:lnTo>
                  <a:pt x="762179" y="100875"/>
                </a:lnTo>
                <a:lnTo>
                  <a:pt x="767712" y="102931"/>
                </a:lnTo>
                <a:lnTo>
                  <a:pt x="765553" y="87389"/>
                </a:lnTo>
                <a:lnTo>
                  <a:pt x="764258" y="84594"/>
                </a:lnTo>
                <a:lnTo>
                  <a:pt x="764258" y="76369"/>
                </a:lnTo>
                <a:lnTo>
                  <a:pt x="766144" y="72961"/>
                </a:lnTo>
                <a:lnTo>
                  <a:pt x="769916" y="70825"/>
                </a:lnTo>
                <a:lnTo>
                  <a:pt x="772142" y="69552"/>
                </a:lnTo>
                <a:lnTo>
                  <a:pt x="775482" y="68620"/>
                </a:lnTo>
                <a:lnTo>
                  <a:pt x="779936" y="68030"/>
                </a:lnTo>
                <a:lnTo>
                  <a:pt x="787365" y="67075"/>
                </a:lnTo>
                <a:lnTo>
                  <a:pt x="791955" y="66348"/>
                </a:lnTo>
                <a:lnTo>
                  <a:pt x="794318" y="65712"/>
                </a:lnTo>
                <a:lnTo>
                  <a:pt x="796680" y="65076"/>
                </a:lnTo>
                <a:lnTo>
                  <a:pt x="800112" y="63327"/>
                </a:lnTo>
                <a:lnTo>
                  <a:pt x="800112" y="80754"/>
                </a:lnTo>
                <a:lnTo>
                  <a:pt x="796704" y="86185"/>
                </a:lnTo>
                <a:lnTo>
                  <a:pt x="789956" y="99318"/>
                </a:lnTo>
                <a:lnTo>
                  <a:pt x="794636" y="96910"/>
                </a:lnTo>
                <a:lnTo>
                  <a:pt x="798226" y="94070"/>
                </a:lnTo>
                <a:lnTo>
                  <a:pt x="800725" y="90797"/>
                </a:lnTo>
                <a:lnTo>
                  <a:pt x="801134" y="93706"/>
                </a:lnTo>
                <a:lnTo>
                  <a:pt x="802838" y="97546"/>
                </a:lnTo>
                <a:lnTo>
                  <a:pt x="804747" y="100545"/>
                </a:lnTo>
                <a:lnTo>
                  <a:pt x="807814" y="102045"/>
                </a:lnTo>
                <a:lnTo>
                  <a:pt x="813767" y="102045"/>
                </a:lnTo>
                <a:lnTo>
                  <a:pt x="817129" y="101704"/>
                </a:lnTo>
                <a:lnTo>
                  <a:pt x="820492" y="100818"/>
                </a:lnTo>
                <a:lnTo>
                  <a:pt x="820492" y="91752"/>
                </a:lnTo>
                <a:lnTo>
                  <a:pt x="818993" y="91990"/>
                </a:lnTo>
                <a:lnTo>
                  <a:pt x="816471" y="92161"/>
                </a:lnTo>
                <a:lnTo>
                  <a:pt x="813165" y="91002"/>
                </a:lnTo>
                <a:lnTo>
                  <a:pt x="812381" y="87934"/>
                </a:lnTo>
                <a:lnTo>
                  <a:pt x="812381" y="38968"/>
                </a:lnTo>
                <a:lnTo>
                  <a:pt x="809723" y="33878"/>
                </a:lnTo>
                <a:lnTo>
                  <a:pt x="804406" y="30607"/>
                </a:lnTo>
                <a:lnTo>
                  <a:pt x="799044" y="27335"/>
                </a:lnTo>
                <a:lnTo>
                  <a:pt x="792069" y="25698"/>
                </a:lnTo>
                <a:lnTo>
                  <a:pt x="776073" y="25698"/>
                </a:lnTo>
                <a:lnTo>
                  <a:pt x="769564" y="27459"/>
                </a:lnTo>
                <a:lnTo>
                  <a:pt x="763952" y="30981"/>
                </a:lnTo>
                <a:lnTo>
                  <a:pt x="758340" y="34503"/>
                </a:lnTo>
                <a:lnTo>
                  <a:pt x="755420" y="40763"/>
                </a:lnTo>
                <a:lnTo>
                  <a:pt x="755193" y="49761"/>
                </a:lnTo>
                <a:lnTo>
                  <a:pt x="766644" y="49761"/>
                </a:lnTo>
                <a:lnTo>
                  <a:pt x="767098" y="45989"/>
                </a:lnTo>
                <a:lnTo>
                  <a:pt x="768075" y="43149"/>
                </a:lnTo>
                <a:lnTo>
                  <a:pt x="769574" y="41240"/>
                </a:lnTo>
                <a:lnTo>
                  <a:pt x="772256" y="37787"/>
                </a:lnTo>
                <a:lnTo>
                  <a:pt x="776800" y="36060"/>
                </a:lnTo>
                <a:lnTo>
                  <a:pt x="788751" y="36060"/>
                </a:lnTo>
                <a:lnTo>
                  <a:pt x="793011" y="37003"/>
                </a:lnTo>
                <a:lnTo>
                  <a:pt x="795988" y="38889"/>
                </a:lnTo>
                <a:lnTo>
                  <a:pt x="798964" y="40775"/>
                </a:lnTo>
                <a:lnTo>
                  <a:pt x="800452" y="43808"/>
                </a:lnTo>
                <a:lnTo>
                  <a:pt x="800452" y="50034"/>
                </a:lnTo>
                <a:lnTo>
                  <a:pt x="799635" y="52693"/>
                </a:lnTo>
                <a:lnTo>
                  <a:pt x="796794" y="55874"/>
                </a:lnTo>
                <a:lnTo>
                  <a:pt x="793977" y="56237"/>
                </a:lnTo>
                <a:lnTo>
                  <a:pt x="774415" y="58691"/>
                </a:lnTo>
                <a:lnTo>
                  <a:pt x="767553" y="59554"/>
                </a:lnTo>
                <a:lnTo>
                  <a:pt x="762009" y="61849"/>
                </a:lnTo>
                <a:lnTo>
                  <a:pt x="757783" y="65576"/>
                </a:lnTo>
                <a:lnTo>
                  <a:pt x="753557" y="69302"/>
                </a:lnTo>
                <a:close/>
              </a:path>
              <a:path w="1457241" h="103272">
                <a:moveTo>
                  <a:pt x="796704" y="86185"/>
                </a:moveTo>
                <a:lnTo>
                  <a:pt x="789887" y="89502"/>
                </a:lnTo>
                <a:lnTo>
                  <a:pt x="785843" y="91502"/>
                </a:lnTo>
                <a:lnTo>
                  <a:pt x="781662" y="92502"/>
                </a:lnTo>
                <a:lnTo>
                  <a:pt x="773800" y="92502"/>
                </a:lnTo>
                <a:lnTo>
                  <a:pt x="770734" y="91479"/>
                </a:lnTo>
                <a:lnTo>
                  <a:pt x="768144" y="89434"/>
                </a:lnTo>
                <a:lnTo>
                  <a:pt x="765553" y="87389"/>
                </a:lnTo>
                <a:lnTo>
                  <a:pt x="767712" y="102931"/>
                </a:lnTo>
                <a:lnTo>
                  <a:pt x="780117" y="102931"/>
                </a:lnTo>
                <a:lnTo>
                  <a:pt x="785275" y="101727"/>
                </a:lnTo>
                <a:lnTo>
                  <a:pt x="789956" y="99318"/>
                </a:lnTo>
                <a:lnTo>
                  <a:pt x="796704" y="86185"/>
                </a:lnTo>
                <a:close/>
              </a:path>
              <a:path w="1457241" h="103272">
                <a:moveTo>
                  <a:pt x="836624" y="27471"/>
                </a:moveTo>
                <a:lnTo>
                  <a:pt x="836624" y="100477"/>
                </a:lnTo>
                <a:lnTo>
                  <a:pt x="848893" y="100477"/>
                </a:lnTo>
                <a:lnTo>
                  <a:pt x="848893" y="53306"/>
                </a:lnTo>
                <a:lnTo>
                  <a:pt x="850552" y="48727"/>
                </a:lnTo>
                <a:lnTo>
                  <a:pt x="853869" y="44751"/>
                </a:lnTo>
                <a:lnTo>
                  <a:pt x="857186" y="40775"/>
                </a:lnTo>
                <a:lnTo>
                  <a:pt x="861935" y="38786"/>
                </a:lnTo>
                <a:lnTo>
                  <a:pt x="869512" y="38809"/>
                </a:lnTo>
                <a:lnTo>
                  <a:pt x="872137" y="39127"/>
                </a:lnTo>
                <a:lnTo>
                  <a:pt x="872137" y="26176"/>
                </a:lnTo>
                <a:lnTo>
                  <a:pt x="870819" y="26039"/>
                </a:lnTo>
                <a:lnTo>
                  <a:pt x="868182" y="25835"/>
                </a:lnTo>
                <a:lnTo>
                  <a:pt x="863321" y="25835"/>
                </a:lnTo>
                <a:lnTo>
                  <a:pt x="859027" y="27596"/>
                </a:lnTo>
                <a:lnTo>
                  <a:pt x="855300" y="31118"/>
                </a:lnTo>
                <a:lnTo>
                  <a:pt x="851574" y="34640"/>
                </a:lnTo>
                <a:lnTo>
                  <a:pt x="849234" y="37628"/>
                </a:lnTo>
                <a:lnTo>
                  <a:pt x="848280" y="40082"/>
                </a:lnTo>
                <a:lnTo>
                  <a:pt x="848280" y="27471"/>
                </a:lnTo>
                <a:lnTo>
                  <a:pt x="836624" y="27471"/>
                </a:lnTo>
                <a:close/>
              </a:path>
              <a:path w="1457241" h="103272">
                <a:moveTo>
                  <a:pt x="882543" y="341"/>
                </a:moveTo>
                <a:lnTo>
                  <a:pt x="882543" y="100477"/>
                </a:lnTo>
                <a:lnTo>
                  <a:pt x="894335" y="100477"/>
                </a:lnTo>
                <a:lnTo>
                  <a:pt x="894335" y="73074"/>
                </a:lnTo>
                <a:lnTo>
                  <a:pt x="904627" y="63667"/>
                </a:lnTo>
                <a:lnTo>
                  <a:pt x="927393" y="100477"/>
                </a:lnTo>
                <a:lnTo>
                  <a:pt x="943071" y="100477"/>
                </a:lnTo>
                <a:lnTo>
                  <a:pt x="913557" y="54806"/>
                </a:lnTo>
                <a:lnTo>
                  <a:pt x="941503" y="27471"/>
                </a:lnTo>
                <a:lnTo>
                  <a:pt x="925826" y="27471"/>
                </a:lnTo>
                <a:lnTo>
                  <a:pt x="894335" y="58487"/>
                </a:lnTo>
                <a:lnTo>
                  <a:pt x="894335" y="341"/>
                </a:lnTo>
                <a:lnTo>
                  <a:pt x="882543" y="3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398103" y="3575693"/>
            <a:ext cx="4272495" cy="0"/>
          </a:xfrm>
          <a:custGeom>
            <a:avLst/>
            <a:gdLst/>
            <a:ahLst/>
            <a:cxnLst/>
            <a:rect l="l" t="t" r="r" b="b"/>
            <a:pathLst>
              <a:path w="4699745">
                <a:moveTo>
                  <a:pt x="4699745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387526" y="3575694"/>
            <a:ext cx="0" cy="266891"/>
          </a:xfrm>
          <a:custGeom>
            <a:avLst/>
            <a:gdLst/>
            <a:ahLst/>
            <a:cxnLst/>
            <a:rect l="l" t="t" r="r" b="b"/>
            <a:pathLst>
              <a:path h="302477">
                <a:moveTo>
                  <a:pt x="0" y="0"/>
                </a:moveTo>
                <a:lnTo>
                  <a:pt x="0" y="302477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4195934" y="3575694"/>
            <a:ext cx="0" cy="266891"/>
          </a:xfrm>
          <a:custGeom>
            <a:avLst/>
            <a:gdLst/>
            <a:ahLst/>
            <a:cxnLst/>
            <a:rect l="l" t="t" r="r" b="b"/>
            <a:pathLst>
              <a:path h="302477">
                <a:moveTo>
                  <a:pt x="0" y="0"/>
                </a:moveTo>
                <a:lnTo>
                  <a:pt x="0" y="302477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289880" y="3575694"/>
            <a:ext cx="0" cy="266891"/>
          </a:xfrm>
          <a:custGeom>
            <a:avLst/>
            <a:gdLst/>
            <a:ahLst/>
            <a:cxnLst/>
            <a:rect l="l" t="t" r="r" b="b"/>
            <a:pathLst>
              <a:path h="302477">
                <a:moveTo>
                  <a:pt x="0" y="0"/>
                </a:moveTo>
                <a:lnTo>
                  <a:pt x="0" y="302477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503505" y="3230711"/>
            <a:ext cx="649544" cy="90821"/>
          </a:xfrm>
          <a:custGeom>
            <a:avLst/>
            <a:gdLst/>
            <a:ahLst/>
            <a:cxnLst/>
            <a:rect l="l" t="t" r="r" b="b"/>
            <a:pathLst>
              <a:path w="714498" h="102931">
                <a:moveTo>
                  <a:pt x="290387" y="72802"/>
                </a:moveTo>
                <a:lnTo>
                  <a:pt x="292038" y="65030"/>
                </a:lnTo>
                <a:lnTo>
                  <a:pt x="293758" y="56942"/>
                </a:lnTo>
                <a:lnTo>
                  <a:pt x="296930" y="50034"/>
                </a:lnTo>
                <a:lnTo>
                  <a:pt x="301555" y="44308"/>
                </a:lnTo>
                <a:lnTo>
                  <a:pt x="306180" y="38582"/>
                </a:lnTo>
                <a:lnTo>
                  <a:pt x="312242" y="35719"/>
                </a:lnTo>
                <a:lnTo>
                  <a:pt x="328192" y="35719"/>
                </a:lnTo>
                <a:lnTo>
                  <a:pt x="333430" y="39082"/>
                </a:lnTo>
                <a:lnTo>
                  <a:pt x="335454" y="45807"/>
                </a:lnTo>
                <a:lnTo>
                  <a:pt x="336727" y="50080"/>
                </a:lnTo>
                <a:lnTo>
                  <a:pt x="336639" y="55624"/>
                </a:lnTo>
                <a:lnTo>
                  <a:pt x="335190" y="62440"/>
                </a:lnTo>
                <a:lnTo>
                  <a:pt x="333587" y="69984"/>
                </a:lnTo>
                <a:lnTo>
                  <a:pt x="330620" y="76835"/>
                </a:lnTo>
                <a:lnTo>
                  <a:pt x="326290" y="82992"/>
                </a:lnTo>
                <a:lnTo>
                  <a:pt x="321959" y="89150"/>
                </a:lnTo>
                <a:lnTo>
                  <a:pt x="315727" y="92229"/>
                </a:lnTo>
                <a:lnTo>
                  <a:pt x="300185" y="92229"/>
                </a:lnTo>
                <a:lnTo>
                  <a:pt x="304188" y="102795"/>
                </a:lnTo>
                <a:lnTo>
                  <a:pt x="310746" y="102386"/>
                </a:lnTo>
                <a:lnTo>
                  <a:pt x="323174" y="98727"/>
                </a:lnTo>
                <a:lnTo>
                  <a:pt x="333288" y="91274"/>
                </a:lnTo>
                <a:lnTo>
                  <a:pt x="337857" y="85819"/>
                </a:lnTo>
                <a:lnTo>
                  <a:pt x="344066" y="74884"/>
                </a:lnTo>
                <a:lnTo>
                  <a:pt x="348078" y="62099"/>
                </a:lnTo>
                <a:lnTo>
                  <a:pt x="348879" y="57581"/>
                </a:lnTo>
                <a:lnTo>
                  <a:pt x="348759" y="44316"/>
                </a:lnTo>
                <a:lnTo>
                  <a:pt x="344213" y="34424"/>
                </a:lnTo>
                <a:lnTo>
                  <a:pt x="339048" y="28152"/>
                </a:lnTo>
                <a:lnTo>
                  <a:pt x="331762" y="25017"/>
                </a:lnTo>
                <a:lnTo>
                  <a:pt x="322355" y="25017"/>
                </a:lnTo>
                <a:lnTo>
                  <a:pt x="318064" y="25227"/>
                </a:lnTo>
                <a:lnTo>
                  <a:pt x="305750" y="28553"/>
                </a:lnTo>
                <a:lnTo>
                  <a:pt x="294953" y="35924"/>
                </a:lnTo>
                <a:lnTo>
                  <a:pt x="289909" y="41456"/>
                </a:lnTo>
                <a:lnTo>
                  <a:pt x="283513" y="52247"/>
                </a:lnTo>
                <a:lnTo>
                  <a:pt x="279385" y="65235"/>
                </a:lnTo>
                <a:lnTo>
                  <a:pt x="278715" y="68878"/>
                </a:lnTo>
                <a:lnTo>
                  <a:pt x="278516" y="82129"/>
                </a:lnTo>
                <a:lnTo>
                  <a:pt x="282429" y="92604"/>
                </a:lnTo>
                <a:lnTo>
                  <a:pt x="286892" y="99398"/>
                </a:lnTo>
                <a:lnTo>
                  <a:pt x="290387" y="72802"/>
                </a:lnTo>
                <a:close/>
              </a:path>
              <a:path w="714498" h="102931">
                <a:moveTo>
                  <a:pt x="375690" y="84730"/>
                </a:moveTo>
                <a:lnTo>
                  <a:pt x="375011" y="82367"/>
                </a:lnTo>
                <a:lnTo>
                  <a:pt x="375067" y="79323"/>
                </a:lnTo>
                <a:lnTo>
                  <a:pt x="375859" y="75596"/>
                </a:lnTo>
                <a:lnTo>
                  <a:pt x="386161" y="27130"/>
                </a:lnTo>
                <a:lnTo>
                  <a:pt x="373619" y="27130"/>
                </a:lnTo>
                <a:lnTo>
                  <a:pt x="363071" y="76755"/>
                </a:lnTo>
                <a:lnTo>
                  <a:pt x="361748" y="82981"/>
                </a:lnTo>
                <a:lnTo>
                  <a:pt x="361712" y="87957"/>
                </a:lnTo>
                <a:lnTo>
                  <a:pt x="362966" y="91684"/>
                </a:lnTo>
                <a:lnTo>
                  <a:pt x="365259" y="98637"/>
                </a:lnTo>
                <a:lnTo>
                  <a:pt x="371609" y="102113"/>
                </a:lnTo>
                <a:lnTo>
                  <a:pt x="388695" y="102113"/>
                </a:lnTo>
                <a:lnTo>
                  <a:pt x="394781" y="100204"/>
                </a:lnTo>
                <a:lnTo>
                  <a:pt x="400273" y="96387"/>
                </a:lnTo>
                <a:lnTo>
                  <a:pt x="403041" y="94478"/>
                </a:lnTo>
                <a:lnTo>
                  <a:pt x="405516" y="92138"/>
                </a:lnTo>
                <a:lnTo>
                  <a:pt x="407695" y="89366"/>
                </a:lnTo>
                <a:lnTo>
                  <a:pt x="405270" y="100136"/>
                </a:lnTo>
                <a:lnTo>
                  <a:pt x="416857" y="100136"/>
                </a:lnTo>
                <a:lnTo>
                  <a:pt x="432374" y="27130"/>
                </a:lnTo>
                <a:lnTo>
                  <a:pt x="420105" y="27130"/>
                </a:lnTo>
                <a:lnTo>
                  <a:pt x="412485" y="62985"/>
                </a:lnTo>
                <a:lnTo>
                  <a:pt x="410968" y="70120"/>
                </a:lnTo>
                <a:lnTo>
                  <a:pt x="408935" y="75732"/>
                </a:lnTo>
                <a:lnTo>
                  <a:pt x="406384" y="79823"/>
                </a:lnTo>
                <a:lnTo>
                  <a:pt x="401671" y="87457"/>
                </a:lnTo>
                <a:lnTo>
                  <a:pt x="395043" y="91274"/>
                </a:lnTo>
                <a:lnTo>
                  <a:pt x="380547" y="91274"/>
                </a:lnTo>
                <a:lnTo>
                  <a:pt x="376944" y="89093"/>
                </a:lnTo>
                <a:lnTo>
                  <a:pt x="375690" y="84730"/>
                </a:lnTo>
                <a:close/>
              </a:path>
              <a:path w="714498" h="102931">
                <a:moveTo>
                  <a:pt x="499311" y="100136"/>
                </a:moveTo>
                <a:lnTo>
                  <a:pt x="509264" y="53306"/>
                </a:lnTo>
                <a:lnTo>
                  <a:pt x="510829" y="45944"/>
                </a:lnTo>
                <a:lnTo>
                  <a:pt x="511032" y="40286"/>
                </a:lnTo>
                <a:lnTo>
                  <a:pt x="509873" y="36332"/>
                </a:lnTo>
                <a:lnTo>
                  <a:pt x="507774" y="29107"/>
                </a:lnTo>
                <a:lnTo>
                  <a:pt x="501543" y="25494"/>
                </a:lnTo>
                <a:lnTo>
                  <a:pt x="486457" y="25494"/>
                </a:lnTo>
                <a:lnTo>
                  <a:pt x="481964" y="26425"/>
                </a:lnTo>
                <a:lnTo>
                  <a:pt x="477706" y="28289"/>
                </a:lnTo>
                <a:lnTo>
                  <a:pt x="473447" y="30152"/>
                </a:lnTo>
                <a:lnTo>
                  <a:pt x="469137" y="33219"/>
                </a:lnTo>
                <a:lnTo>
                  <a:pt x="464776" y="37491"/>
                </a:lnTo>
                <a:lnTo>
                  <a:pt x="466978" y="27130"/>
                </a:lnTo>
                <a:lnTo>
                  <a:pt x="455322" y="27130"/>
                </a:lnTo>
                <a:lnTo>
                  <a:pt x="439805" y="100136"/>
                </a:lnTo>
                <a:lnTo>
                  <a:pt x="452074" y="100136"/>
                </a:lnTo>
                <a:lnTo>
                  <a:pt x="460202" y="61895"/>
                </a:lnTo>
                <a:lnTo>
                  <a:pt x="461217" y="57123"/>
                </a:lnTo>
                <a:lnTo>
                  <a:pt x="462304" y="53453"/>
                </a:lnTo>
                <a:lnTo>
                  <a:pt x="463463" y="50886"/>
                </a:lnTo>
                <a:lnTo>
                  <a:pt x="464622" y="48318"/>
                </a:lnTo>
                <a:lnTo>
                  <a:pt x="466480" y="45830"/>
                </a:lnTo>
                <a:lnTo>
                  <a:pt x="469037" y="43422"/>
                </a:lnTo>
                <a:lnTo>
                  <a:pt x="472219" y="40423"/>
                </a:lnTo>
                <a:lnTo>
                  <a:pt x="475597" y="38423"/>
                </a:lnTo>
                <a:lnTo>
                  <a:pt x="479173" y="37423"/>
                </a:lnTo>
                <a:lnTo>
                  <a:pt x="481161" y="36832"/>
                </a:lnTo>
                <a:lnTo>
                  <a:pt x="483610" y="36537"/>
                </a:lnTo>
                <a:lnTo>
                  <a:pt x="492244" y="36537"/>
                </a:lnTo>
                <a:lnTo>
                  <a:pt x="495714" y="38809"/>
                </a:lnTo>
                <a:lnTo>
                  <a:pt x="496929" y="43353"/>
                </a:lnTo>
                <a:lnTo>
                  <a:pt x="497668" y="46080"/>
                </a:lnTo>
                <a:lnTo>
                  <a:pt x="497564" y="49670"/>
                </a:lnTo>
                <a:lnTo>
                  <a:pt x="496617" y="54124"/>
                </a:lnTo>
                <a:lnTo>
                  <a:pt x="486837" y="100136"/>
                </a:lnTo>
                <a:lnTo>
                  <a:pt x="499311" y="100136"/>
                </a:lnTo>
                <a:close/>
              </a:path>
              <a:path w="714498" h="102931">
                <a:moveTo>
                  <a:pt x="526805" y="85480"/>
                </a:moveTo>
                <a:lnTo>
                  <a:pt x="525811" y="90161"/>
                </a:lnTo>
                <a:lnTo>
                  <a:pt x="526024" y="93967"/>
                </a:lnTo>
                <a:lnTo>
                  <a:pt x="527446" y="96898"/>
                </a:lnTo>
                <a:lnTo>
                  <a:pt x="528868" y="99829"/>
                </a:lnTo>
                <a:lnTo>
                  <a:pt x="532441" y="101295"/>
                </a:lnTo>
                <a:lnTo>
                  <a:pt x="541606" y="101204"/>
                </a:lnTo>
                <a:lnTo>
                  <a:pt x="544728" y="100841"/>
                </a:lnTo>
                <a:lnTo>
                  <a:pt x="547752" y="100136"/>
                </a:lnTo>
                <a:lnTo>
                  <a:pt x="549809" y="90457"/>
                </a:lnTo>
                <a:lnTo>
                  <a:pt x="546062" y="90661"/>
                </a:lnTo>
                <a:lnTo>
                  <a:pt x="543245" y="90661"/>
                </a:lnTo>
                <a:lnTo>
                  <a:pt x="540859" y="89911"/>
                </a:lnTo>
                <a:lnTo>
                  <a:pt x="538815" y="87344"/>
                </a:lnTo>
                <a:lnTo>
                  <a:pt x="539356" y="84799"/>
                </a:lnTo>
                <a:lnTo>
                  <a:pt x="549483" y="37150"/>
                </a:lnTo>
                <a:lnTo>
                  <a:pt x="561139" y="37150"/>
                </a:lnTo>
                <a:lnTo>
                  <a:pt x="563269" y="27130"/>
                </a:lnTo>
                <a:lnTo>
                  <a:pt x="551613" y="27130"/>
                </a:lnTo>
                <a:lnTo>
                  <a:pt x="555945" y="6748"/>
                </a:lnTo>
                <a:lnTo>
                  <a:pt x="543539" y="6748"/>
                </a:lnTo>
                <a:lnTo>
                  <a:pt x="539207" y="27130"/>
                </a:lnTo>
                <a:lnTo>
                  <a:pt x="529324" y="27130"/>
                </a:lnTo>
                <a:lnTo>
                  <a:pt x="527194" y="37150"/>
                </a:lnTo>
                <a:lnTo>
                  <a:pt x="537077" y="37150"/>
                </a:lnTo>
                <a:lnTo>
                  <a:pt x="526805" y="85480"/>
                </a:lnTo>
                <a:close/>
              </a:path>
              <a:path w="714498" h="102931">
                <a:moveTo>
                  <a:pt x="604518" y="87048"/>
                </a:moveTo>
                <a:lnTo>
                  <a:pt x="603817" y="84253"/>
                </a:lnTo>
                <a:lnTo>
                  <a:pt x="604570" y="80709"/>
                </a:lnTo>
                <a:lnTo>
                  <a:pt x="605565" y="76028"/>
                </a:lnTo>
                <a:lnTo>
                  <a:pt x="608175" y="72620"/>
                </a:lnTo>
                <a:lnTo>
                  <a:pt x="612401" y="70484"/>
                </a:lnTo>
                <a:lnTo>
                  <a:pt x="614898" y="69211"/>
                </a:lnTo>
                <a:lnTo>
                  <a:pt x="618436" y="68280"/>
                </a:lnTo>
                <a:lnTo>
                  <a:pt x="623015" y="67689"/>
                </a:lnTo>
                <a:lnTo>
                  <a:pt x="630648" y="66735"/>
                </a:lnTo>
                <a:lnTo>
                  <a:pt x="632977" y="66462"/>
                </a:lnTo>
                <a:lnTo>
                  <a:pt x="635392" y="66007"/>
                </a:lnTo>
                <a:lnTo>
                  <a:pt x="637890" y="65371"/>
                </a:lnTo>
                <a:lnTo>
                  <a:pt x="640388" y="64735"/>
                </a:lnTo>
                <a:lnTo>
                  <a:pt x="644191" y="62985"/>
                </a:lnTo>
                <a:lnTo>
                  <a:pt x="642090" y="72869"/>
                </a:lnTo>
                <a:lnTo>
                  <a:pt x="640486" y="80413"/>
                </a:lnTo>
                <a:lnTo>
                  <a:pt x="638965" y="90457"/>
                </a:lnTo>
                <a:lnTo>
                  <a:pt x="638756" y="93365"/>
                </a:lnTo>
                <a:lnTo>
                  <a:pt x="639644" y="97205"/>
                </a:lnTo>
                <a:lnTo>
                  <a:pt x="640915" y="100205"/>
                </a:lnTo>
                <a:lnTo>
                  <a:pt x="643664" y="101704"/>
                </a:lnTo>
                <a:lnTo>
                  <a:pt x="649616" y="101704"/>
                </a:lnTo>
                <a:lnTo>
                  <a:pt x="653052" y="101363"/>
                </a:lnTo>
                <a:lnTo>
                  <a:pt x="656603" y="100477"/>
                </a:lnTo>
                <a:lnTo>
                  <a:pt x="658530" y="91411"/>
                </a:lnTo>
                <a:lnTo>
                  <a:pt x="656979" y="91649"/>
                </a:lnTo>
                <a:lnTo>
                  <a:pt x="654421" y="91820"/>
                </a:lnTo>
                <a:lnTo>
                  <a:pt x="651362" y="90661"/>
                </a:lnTo>
                <a:lnTo>
                  <a:pt x="651230" y="87594"/>
                </a:lnTo>
                <a:lnTo>
                  <a:pt x="660169" y="45535"/>
                </a:lnTo>
                <a:lnTo>
                  <a:pt x="661637" y="38627"/>
                </a:lnTo>
                <a:lnTo>
                  <a:pt x="660061" y="33538"/>
                </a:lnTo>
                <a:lnTo>
                  <a:pt x="655439" y="30265"/>
                </a:lnTo>
                <a:lnTo>
                  <a:pt x="650773" y="26993"/>
                </a:lnTo>
                <a:lnTo>
                  <a:pt x="644145" y="25358"/>
                </a:lnTo>
                <a:lnTo>
                  <a:pt x="628150" y="25358"/>
                </a:lnTo>
                <a:lnTo>
                  <a:pt x="621266" y="27118"/>
                </a:lnTo>
                <a:lnTo>
                  <a:pt x="614905" y="30640"/>
                </a:lnTo>
                <a:lnTo>
                  <a:pt x="608545" y="34162"/>
                </a:lnTo>
                <a:lnTo>
                  <a:pt x="604295" y="40423"/>
                </a:lnTo>
                <a:lnTo>
                  <a:pt x="602155" y="49420"/>
                </a:lnTo>
                <a:lnTo>
                  <a:pt x="613606" y="49420"/>
                </a:lnTo>
                <a:lnTo>
                  <a:pt x="614862" y="45648"/>
                </a:lnTo>
                <a:lnTo>
                  <a:pt x="616443" y="42808"/>
                </a:lnTo>
                <a:lnTo>
                  <a:pt x="618348" y="40899"/>
                </a:lnTo>
                <a:lnTo>
                  <a:pt x="621763" y="37446"/>
                </a:lnTo>
                <a:lnTo>
                  <a:pt x="626675" y="35719"/>
                </a:lnTo>
                <a:lnTo>
                  <a:pt x="638626" y="35719"/>
                </a:lnTo>
                <a:lnTo>
                  <a:pt x="642686" y="36662"/>
                </a:lnTo>
                <a:lnTo>
                  <a:pt x="645261" y="38548"/>
                </a:lnTo>
                <a:lnTo>
                  <a:pt x="647837" y="40434"/>
                </a:lnTo>
                <a:lnTo>
                  <a:pt x="648680" y="43467"/>
                </a:lnTo>
                <a:lnTo>
                  <a:pt x="647791" y="47648"/>
                </a:lnTo>
                <a:lnTo>
                  <a:pt x="647357" y="49693"/>
                </a:lnTo>
                <a:lnTo>
                  <a:pt x="645974" y="52351"/>
                </a:lnTo>
                <a:lnTo>
                  <a:pt x="642457" y="55532"/>
                </a:lnTo>
                <a:lnTo>
                  <a:pt x="639563" y="55896"/>
                </a:lnTo>
                <a:lnTo>
                  <a:pt x="619479" y="58350"/>
                </a:lnTo>
                <a:lnTo>
                  <a:pt x="612434" y="59213"/>
                </a:lnTo>
                <a:lnTo>
                  <a:pt x="606402" y="61508"/>
                </a:lnTo>
                <a:lnTo>
                  <a:pt x="601384" y="65235"/>
                </a:lnTo>
                <a:lnTo>
                  <a:pt x="596365" y="68961"/>
                </a:lnTo>
                <a:lnTo>
                  <a:pt x="593137" y="74210"/>
                </a:lnTo>
                <a:lnTo>
                  <a:pt x="591698" y="80981"/>
                </a:lnTo>
                <a:lnTo>
                  <a:pt x="590384" y="87162"/>
                </a:lnTo>
                <a:lnTo>
                  <a:pt x="591438" y="92308"/>
                </a:lnTo>
                <a:lnTo>
                  <a:pt x="594857" y="96421"/>
                </a:lnTo>
                <a:lnTo>
                  <a:pt x="598278" y="100534"/>
                </a:lnTo>
                <a:lnTo>
                  <a:pt x="603373" y="102590"/>
                </a:lnTo>
                <a:lnTo>
                  <a:pt x="615779" y="102590"/>
                </a:lnTo>
                <a:lnTo>
                  <a:pt x="611679" y="92161"/>
                </a:lnTo>
                <a:lnTo>
                  <a:pt x="608829" y="91138"/>
                </a:lnTo>
                <a:lnTo>
                  <a:pt x="604518" y="87048"/>
                </a:lnTo>
                <a:close/>
              </a:path>
              <a:path w="714498" h="102931">
                <a:moveTo>
                  <a:pt x="635924" y="85844"/>
                </a:moveTo>
                <a:lnTo>
                  <a:pt x="628403" y="89162"/>
                </a:lnTo>
                <a:lnTo>
                  <a:pt x="623933" y="91161"/>
                </a:lnTo>
                <a:lnTo>
                  <a:pt x="619540" y="92161"/>
                </a:lnTo>
                <a:lnTo>
                  <a:pt x="611679" y="92161"/>
                </a:lnTo>
                <a:lnTo>
                  <a:pt x="615779" y="102590"/>
                </a:lnTo>
                <a:lnTo>
                  <a:pt x="621192" y="101386"/>
                </a:lnTo>
                <a:lnTo>
                  <a:pt x="626385" y="98977"/>
                </a:lnTo>
                <a:lnTo>
                  <a:pt x="631577" y="96569"/>
                </a:lnTo>
                <a:lnTo>
                  <a:pt x="635771" y="93729"/>
                </a:lnTo>
                <a:lnTo>
                  <a:pt x="638965" y="90457"/>
                </a:lnTo>
                <a:lnTo>
                  <a:pt x="640486" y="80413"/>
                </a:lnTo>
                <a:lnTo>
                  <a:pt x="635924" y="85844"/>
                </a:lnTo>
                <a:close/>
              </a:path>
              <a:path w="714498" h="102931">
                <a:moveTo>
                  <a:pt x="678035" y="85480"/>
                </a:moveTo>
                <a:lnTo>
                  <a:pt x="677040" y="90161"/>
                </a:lnTo>
                <a:lnTo>
                  <a:pt x="677253" y="93967"/>
                </a:lnTo>
                <a:lnTo>
                  <a:pt x="678675" y="96898"/>
                </a:lnTo>
                <a:lnTo>
                  <a:pt x="680097" y="99829"/>
                </a:lnTo>
                <a:lnTo>
                  <a:pt x="683671" y="101295"/>
                </a:lnTo>
                <a:lnTo>
                  <a:pt x="692835" y="101204"/>
                </a:lnTo>
                <a:lnTo>
                  <a:pt x="695957" y="100841"/>
                </a:lnTo>
                <a:lnTo>
                  <a:pt x="698981" y="100136"/>
                </a:lnTo>
                <a:lnTo>
                  <a:pt x="701038" y="90457"/>
                </a:lnTo>
                <a:lnTo>
                  <a:pt x="697292" y="90661"/>
                </a:lnTo>
                <a:lnTo>
                  <a:pt x="694474" y="90661"/>
                </a:lnTo>
                <a:lnTo>
                  <a:pt x="692089" y="89911"/>
                </a:lnTo>
                <a:lnTo>
                  <a:pt x="690045" y="87344"/>
                </a:lnTo>
                <a:lnTo>
                  <a:pt x="690585" y="84799"/>
                </a:lnTo>
                <a:lnTo>
                  <a:pt x="700712" y="37150"/>
                </a:lnTo>
                <a:lnTo>
                  <a:pt x="712368" y="37150"/>
                </a:lnTo>
                <a:lnTo>
                  <a:pt x="714498" y="27130"/>
                </a:lnTo>
                <a:lnTo>
                  <a:pt x="702842" y="27130"/>
                </a:lnTo>
                <a:lnTo>
                  <a:pt x="707174" y="6748"/>
                </a:lnTo>
                <a:lnTo>
                  <a:pt x="694769" y="6748"/>
                </a:lnTo>
                <a:lnTo>
                  <a:pt x="690437" y="27130"/>
                </a:lnTo>
                <a:lnTo>
                  <a:pt x="680553" y="27130"/>
                </a:lnTo>
                <a:lnTo>
                  <a:pt x="678423" y="37150"/>
                </a:lnTo>
                <a:lnTo>
                  <a:pt x="688307" y="37150"/>
                </a:lnTo>
                <a:lnTo>
                  <a:pt x="678035" y="85480"/>
                </a:lnTo>
                <a:close/>
              </a:path>
              <a:path w="714498" h="102931">
                <a:moveTo>
                  <a:pt x="72518" y="88002"/>
                </a:moveTo>
                <a:lnTo>
                  <a:pt x="81589" y="77368"/>
                </a:lnTo>
                <a:lnTo>
                  <a:pt x="84685" y="72416"/>
                </a:lnTo>
                <a:lnTo>
                  <a:pt x="90082" y="60981"/>
                </a:lnTo>
                <a:lnTo>
                  <a:pt x="93716" y="48534"/>
                </a:lnTo>
                <a:lnTo>
                  <a:pt x="95242" y="37758"/>
                </a:lnTo>
                <a:lnTo>
                  <a:pt x="94546" y="25229"/>
                </a:lnTo>
                <a:lnTo>
                  <a:pt x="90761" y="14655"/>
                </a:lnTo>
                <a:lnTo>
                  <a:pt x="86598" y="8994"/>
                </a:lnTo>
                <a:lnTo>
                  <a:pt x="76119" y="2248"/>
                </a:lnTo>
                <a:lnTo>
                  <a:pt x="61840" y="0"/>
                </a:lnTo>
                <a:lnTo>
                  <a:pt x="21283" y="0"/>
                </a:lnTo>
                <a:lnTo>
                  <a:pt x="0" y="100136"/>
                </a:lnTo>
                <a:lnTo>
                  <a:pt x="40420" y="100136"/>
                </a:lnTo>
                <a:lnTo>
                  <a:pt x="49844" y="99313"/>
                </a:lnTo>
                <a:lnTo>
                  <a:pt x="44882" y="88548"/>
                </a:lnTo>
                <a:lnTo>
                  <a:pt x="16095" y="88548"/>
                </a:lnTo>
                <a:lnTo>
                  <a:pt x="32438" y="11656"/>
                </a:lnTo>
                <a:lnTo>
                  <a:pt x="67451" y="11656"/>
                </a:lnTo>
                <a:lnTo>
                  <a:pt x="74662" y="15087"/>
                </a:lnTo>
                <a:lnTo>
                  <a:pt x="78134" y="21949"/>
                </a:lnTo>
                <a:lnTo>
                  <a:pt x="79434" y="25058"/>
                </a:lnTo>
                <a:lnTo>
                  <a:pt x="81094" y="36427"/>
                </a:lnTo>
                <a:lnTo>
                  <a:pt x="79387" y="50852"/>
                </a:lnTo>
                <a:lnTo>
                  <a:pt x="78701" y="54078"/>
                </a:lnTo>
                <a:lnTo>
                  <a:pt x="77616" y="57577"/>
                </a:lnTo>
                <a:lnTo>
                  <a:pt x="76133" y="61349"/>
                </a:lnTo>
                <a:lnTo>
                  <a:pt x="73609" y="67666"/>
                </a:lnTo>
                <a:lnTo>
                  <a:pt x="70577" y="72847"/>
                </a:lnTo>
                <a:lnTo>
                  <a:pt x="67036" y="76891"/>
                </a:lnTo>
                <a:lnTo>
                  <a:pt x="62601" y="81936"/>
                </a:lnTo>
                <a:lnTo>
                  <a:pt x="61936" y="95316"/>
                </a:lnTo>
                <a:lnTo>
                  <a:pt x="72518" y="88002"/>
                </a:lnTo>
                <a:close/>
              </a:path>
              <a:path w="714498" h="102931">
                <a:moveTo>
                  <a:pt x="62601" y="81936"/>
                </a:moveTo>
                <a:lnTo>
                  <a:pt x="57560" y="85344"/>
                </a:lnTo>
                <a:lnTo>
                  <a:pt x="51912" y="87116"/>
                </a:lnTo>
                <a:lnTo>
                  <a:pt x="48755" y="88071"/>
                </a:lnTo>
                <a:lnTo>
                  <a:pt x="44882" y="88548"/>
                </a:lnTo>
                <a:lnTo>
                  <a:pt x="49844" y="99313"/>
                </a:lnTo>
                <a:lnTo>
                  <a:pt x="61936" y="95316"/>
                </a:lnTo>
                <a:lnTo>
                  <a:pt x="62601" y="81936"/>
                </a:lnTo>
                <a:close/>
              </a:path>
              <a:path w="714498" h="102931">
                <a:moveTo>
                  <a:pt x="117892" y="27471"/>
                </a:moveTo>
                <a:lnTo>
                  <a:pt x="102447" y="100136"/>
                </a:lnTo>
                <a:lnTo>
                  <a:pt x="114921" y="100136"/>
                </a:lnTo>
                <a:lnTo>
                  <a:pt x="130366" y="27471"/>
                </a:lnTo>
                <a:lnTo>
                  <a:pt x="117892" y="27471"/>
                </a:lnTo>
                <a:close/>
              </a:path>
              <a:path w="714498" h="102931">
                <a:moveTo>
                  <a:pt x="123731" y="0"/>
                </a:moveTo>
                <a:lnTo>
                  <a:pt x="120775" y="13905"/>
                </a:lnTo>
                <a:lnTo>
                  <a:pt x="133249" y="13905"/>
                </a:lnTo>
                <a:lnTo>
                  <a:pt x="136205" y="0"/>
                </a:lnTo>
                <a:lnTo>
                  <a:pt x="123731" y="0"/>
                </a:lnTo>
                <a:close/>
              </a:path>
              <a:path w="714498" h="102931">
                <a:moveTo>
                  <a:pt x="149358" y="84458"/>
                </a:moveTo>
                <a:lnTo>
                  <a:pt x="149002" y="81322"/>
                </a:lnTo>
                <a:lnTo>
                  <a:pt x="149508" y="77232"/>
                </a:lnTo>
                <a:lnTo>
                  <a:pt x="137716" y="77232"/>
                </a:lnTo>
                <a:lnTo>
                  <a:pt x="136488" y="84503"/>
                </a:lnTo>
                <a:lnTo>
                  <a:pt x="137612" y="90604"/>
                </a:lnTo>
                <a:lnTo>
                  <a:pt x="141085" y="95535"/>
                </a:lnTo>
                <a:lnTo>
                  <a:pt x="144559" y="100465"/>
                </a:lnTo>
                <a:lnTo>
                  <a:pt x="151725" y="102931"/>
                </a:lnTo>
                <a:lnTo>
                  <a:pt x="172674" y="102931"/>
                </a:lnTo>
                <a:lnTo>
                  <a:pt x="180686" y="100568"/>
                </a:lnTo>
                <a:lnTo>
                  <a:pt x="186620" y="95842"/>
                </a:lnTo>
                <a:lnTo>
                  <a:pt x="192556" y="91115"/>
                </a:lnTo>
                <a:lnTo>
                  <a:pt x="196213" y="85503"/>
                </a:lnTo>
                <a:lnTo>
                  <a:pt x="197595" y="79005"/>
                </a:lnTo>
                <a:lnTo>
                  <a:pt x="199024" y="72279"/>
                </a:lnTo>
                <a:lnTo>
                  <a:pt x="197687" y="67348"/>
                </a:lnTo>
                <a:lnTo>
                  <a:pt x="193581" y="64213"/>
                </a:lnTo>
                <a:lnTo>
                  <a:pt x="191007" y="62213"/>
                </a:lnTo>
                <a:lnTo>
                  <a:pt x="185539" y="60145"/>
                </a:lnTo>
                <a:lnTo>
                  <a:pt x="177178" y="58010"/>
                </a:lnTo>
                <a:lnTo>
                  <a:pt x="169487" y="56032"/>
                </a:lnTo>
                <a:lnTo>
                  <a:pt x="166126" y="55169"/>
                </a:lnTo>
                <a:lnTo>
                  <a:pt x="163657" y="54169"/>
                </a:lnTo>
                <a:lnTo>
                  <a:pt x="162081" y="53033"/>
                </a:lnTo>
                <a:lnTo>
                  <a:pt x="159351" y="51125"/>
                </a:lnTo>
                <a:lnTo>
                  <a:pt x="158324" y="48579"/>
                </a:lnTo>
                <a:lnTo>
                  <a:pt x="159001" y="45398"/>
                </a:lnTo>
                <a:lnTo>
                  <a:pt x="159619" y="42490"/>
                </a:lnTo>
                <a:lnTo>
                  <a:pt x="161309" y="40150"/>
                </a:lnTo>
                <a:lnTo>
                  <a:pt x="164071" y="38377"/>
                </a:lnTo>
                <a:lnTo>
                  <a:pt x="166834" y="36605"/>
                </a:lnTo>
                <a:lnTo>
                  <a:pt x="170532" y="35719"/>
                </a:lnTo>
                <a:lnTo>
                  <a:pt x="182120" y="35719"/>
                </a:lnTo>
                <a:lnTo>
                  <a:pt x="186662" y="37332"/>
                </a:lnTo>
                <a:lnTo>
                  <a:pt x="188794" y="40559"/>
                </a:lnTo>
                <a:lnTo>
                  <a:pt x="190038" y="42831"/>
                </a:lnTo>
                <a:lnTo>
                  <a:pt x="190478" y="45353"/>
                </a:lnTo>
                <a:lnTo>
                  <a:pt x="190117" y="48125"/>
                </a:lnTo>
                <a:lnTo>
                  <a:pt x="201704" y="48125"/>
                </a:lnTo>
                <a:lnTo>
                  <a:pt x="202800" y="43399"/>
                </a:lnTo>
                <a:lnTo>
                  <a:pt x="202260" y="38991"/>
                </a:lnTo>
                <a:lnTo>
                  <a:pt x="200084" y="34901"/>
                </a:lnTo>
                <a:lnTo>
                  <a:pt x="196594" y="28448"/>
                </a:lnTo>
                <a:lnTo>
                  <a:pt x="189350" y="25221"/>
                </a:lnTo>
                <a:lnTo>
                  <a:pt x="169946" y="25221"/>
                </a:lnTo>
                <a:lnTo>
                  <a:pt x="162801" y="27357"/>
                </a:lnTo>
                <a:lnTo>
                  <a:pt x="156917" y="31629"/>
                </a:lnTo>
                <a:lnTo>
                  <a:pt x="151034" y="35901"/>
                </a:lnTo>
                <a:lnTo>
                  <a:pt x="147357" y="41490"/>
                </a:lnTo>
                <a:lnTo>
                  <a:pt x="145889" y="48398"/>
                </a:lnTo>
                <a:lnTo>
                  <a:pt x="144643" y="54260"/>
                </a:lnTo>
                <a:lnTo>
                  <a:pt x="146304" y="58850"/>
                </a:lnTo>
                <a:lnTo>
                  <a:pt x="150869" y="62167"/>
                </a:lnTo>
                <a:lnTo>
                  <a:pt x="153418" y="64076"/>
                </a:lnTo>
                <a:lnTo>
                  <a:pt x="157640" y="65803"/>
                </a:lnTo>
                <a:lnTo>
                  <a:pt x="163537" y="67348"/>
                </a:lnTo>
                <a:lnTo>
                  <a:pt x="172763" y="69802"/>
                </a:lnTo>
                <a:lnTo>
                  <a:pt x="177709" y="71120"/>
                </a:lnTo>
                <a:lnTo>
                  <a:pt x="180961" y="72279"/>
                </a:lnTo>
                <a:lnTo>
                  <a:pt x="182521" y="73278"/>
                </a:lnTo>
                <a:lnTo>
                  <a:pt x="184945" y="74914"/>
                </a:lnTo>
                <a:lnTo>
                  <a:pt x="185824" y="77300"/>
                </a:lnTo>
                <a:lnTo>
                  <a:pt x="185158" y="80436"/>
                </a:lnTo>
                <a:lnTo>
                  <a:pt x="184279" y="84571"/>
                </a:lnTo>
                <a:lnTo>
                  <a:pt x="181902" y="87627"/>
                </a:lnTo>
                <a:lnTo>
                  <a:pt x="178029" y="89604"/>
                </a:lnTo>
                <a:lnTo>
                  <a:pt x="174155" y="91581"/>
                </a:lnTo>
                <a:lnTo>
                  <a:pt x="169946" y="92570"/>
                </a:lnTo>
                <a:lnTo>
                  <a:pt x="157768" y="92570"/>
                </a:lnTo>
                <a:lnTo>
                  <a:pt x="152825" y="90593"/>
                </a:lnTo>
                <a:lnTo>
                  <a:pt x="150576" y="86639"/>
                </a:lnTo>
                <a:lnTo>
                  <a:pt x="149358" y="84458"/>
                </a:lnTo>
                <a:close/>
              </a:path>
              <a:path w="714498" h="102931">
                <a:moveTo>
                  <a:pt x="213634" y="52399"/>
                </a:moveTo>
                <a:lnTo>
                  <a:pt x="209500" y="65644"/>
                </a:lnTo>
                <a:lnTo>
                  <a:pt x="209107" y="67666"/>
                </a:lnTo>
                <a:lnTo>
                  <a:pt x="208682" y="80865"/>
                </a:lnTo>
                <a:lnTo>
                  <a:pt x="212464" y="91786"/>
                </a:lnTo>
                <a:lnTo>
                  <a:pt x="216661" y="98761"/>
                </a:lnTo>
                <a:lnTo>
                  <a:pt x="223532" y="102249"/>
                </a:lnTo>
                <a:lnTo>
                  <a:pt x="241572" y="102249"/>
                </a:lnTo>
                <a:lnTo>
                  <a:pt x="249023" y="100011"/>
                </a:lnTo>
                <a:lnTo>
                  <a:pt x="255427" y="95535"/>
                </a:lnTo>
                <a:lnTo>
                  <a:pt x="264042" y="86685"/>
                </a:lnTo>
                <a:lnTo>
                  <a:pt x="270165" y="74301"/>
                </a:lnTo>
                <a:lnTo>
                  <a:pt x="258236" y="74301"/>
                </a:lnTo>
                <a:lnTo>
                  <a:pt x="255951" y="79709"/>
                </a:lnTo>
                <a:lnTo>
                  <a:pt x="252989" y="83969"/>
                </a:lnTo>
                <a:lnTo>
                  <a:pt x="249351" y="87082"/>
                </a:lnTo>
                <a:lnTo>
                  <a:pt x="245713" y="90195"/>
                </a:lnTo>
                <a:lnTo>
                  <a:pt x="241350" y="91752"/>
                </a:lnTo>
                <a:lnTo>
                  <a:pt x="229625" y="91752"/>
                </a:lnTo>
                <a:lnTo>
                  <a:pt x="225294" y="89252"/>
                </a:lnTo>
                <a:lnTo>
                  <a:pt x="223267" y="84253"/>
                </a:lnTo>
                <a:lnTo>
                  <a:pt x="221239" y="79254"/>
                </a:lnTo>
                <a:lnTo>
                  <a:pt x="221003" y="73097"/>
                </a:lnTo>
                <a:lnTo>
                  <a:pt x="222558" y="65780"/>
                </a:lnTo>
                <a:lnTo>
                  <a:pt x="224104" y="58509"/>
                </a:lnTo>
                <a:lnTo>
                  <a:pt x="226493" y="52397"/>
                </a:lnTo>
                <a:lnTo>
                  <a:pt x="229727" y="47443"/>
                </a:lnTo>
                <a:lnTo>
                  <a:pt x="234713" y="39809"/>
                </a:lnTo>
                <a:lnTo>
                  <a:pt x="241113" y="35991"/>
                </a:lnTo>
                <a:lnTo>
                  <a:pt x="254655" y="35991"/>
                </a:lnTo>
                <a:lnTo>
                  <a:pt x="258496" y="37480"/>
                </a:lnTo>
                <a:lnTo>
                  <a:pt x="260454" y="40456"/>
                </a:lnTo>
                <a:lnTo>
                  <a:pt x="262411" y="43433"/>
                </a:lnTo>
                <a:lnTo>
                  <a:pt x="263276" y="47171"/>
                </a:lnTo>
                <a:lnTo>
                  <a:pt x="263046" y="51670"/>
                </a:lnTo>
                <a:lnTo>
                  <a:pt x="274975" y="51670"/>
                </a:lnTo>
                <a:lnTo>
                  <a:pt x="276006" y="41899"/>
                </a:lnTo>
                <a:lnTo>
                  <a:pt x="274368" y="35014"/>
                </a:lnTo>
                <a:lnTo>
                  <a:pt x="270061" y="31015"/>
                </a:lnTo>
                <a:lnTo>
                  <a:pt x="265753" y="27016"/>
                </a:lnTo>
                <a:lnTo>
                  <a:pt x="259487" y="25017"/>
                </a:lnTo>
                <a:lnTo>
                  <a:pt x="248443" y="25120"/>
                </a:lnTo>
                <a:lnTo>
                  <a:pt x="236244" y="28245"/>
                </a:lnTo>
                <a:lnTo>
                  <a:pt x="225199" y="35719"/>
                </a:lnTo>
                <a:lnTo>
                  <a:pt x="219895" y="41560"/>
                </a:lnTo>
                <a:lnTo>
                  <a:pt x="213634" y="52399"/>
                </a:lnTo>
                <a:close/>
              </a:path>
              <a:path w="714498" h="102931">
                <a:moveTo>
                  <a:pt x="295329" y="89639"/>
                </a:moveTo>
                <a:lnTo>
                  <a:pt x="293022" y="84458"/>
                </a:lnTo>
                <a:lnTo>
                  <a:pt x="290715" y="79277"/>
                </a:lnTo>
                <a:lnTo>
                  <a:pt x="290387" y="72802"/>
                </a:lnTo>
                <a:lnTo>
                  <a:pt x="286892" y="99398"/>
                </a:lnTo>
                <a:lnTo>
                  <a:pt x="294145" y="102795"/>
                </a:lnTo>
                <a:lnTo>
                  <a:pt x="304188" y="102795"/>
                </a:lnTo>
                <a:lnTo>
                  <a:pt x="300185" y="92229"/>
                </a:lnTo>
                <a:lnTo>
                  <a:pt x="295329" y="896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3204131" y="3228305"/>
            <a:ext cx="4736949" cy="117167"/>
          </a:xfrm>
          <a:custGeom>
            <a:avLst/>
            <a:gdLst/>
            <a:ahLst/>
            <a:cxnLst/>
            <a:rect l="l" t="t" r="r" b="b"/>
            <a:pathLst>
              <a:path w="5210644" h="132789">
                <a:moveTo>
                  <a:pt x="3449024" y="85720"/>
                </a:moveTo>
                <a:lnTo>
                  <a:pt x="3446002" y="91877"/>
                </a:lnTo>
                <a:lnTo>
                  <a:pt x="3440424" y="94956"/>
                </a:lnTo>
                <a:lnTo>
                  <a:pt x="3424883" y="94956"/>
                </a:lnTo>
                <a:lnTo>
                  <a:pt x="3419475" y="92366"/>
                </a:lnTo>
                <a:lnTo>
                  <a:pt x="3416066" y="87185"/>
                </a:lnTo>
                <a:lnTo>
                  <a:pt x="3412659" y="82004"/>
                </a:lnTo>
                <a:lnTo>
                  <a:pt x="3417897" y="103091"/>
                </a:lnTo>
                <a:lnTo>
                  <a:pt x="3431131" y="105522"/>
                </a:lnTo>
                <a:lnTo>
                  <a:pt x="3435505" y="105341"/>
                </a:lnTo>
                <a:lnTo>
                  <a:pt x="3448456" y="101876"/>
                </a:lnTo>
                <a:lnTo>
                  <a:pt x="3449024" y="85720"/>
                </a:lnTo>
                <a:close/>
              </a:path>
              <a:path w="5210644" h="132789">
                <a:moveTo>
                  <a:pt x="3398345" y="67962"/>
                </a:moveTo>
                <a:lnTo>
                  <a:pt x="3398466" y="71888"/>
                </a:lnTo>
                <a:lnTo>
                  <a:pt x="3401109" y="84971"/>
                </a:lnTo>
                <a:lnTo>
                  <a:pt x="3407206" y="95331"/>
                </a:lnTo>
                <a:lnTo>
                  <a:pt x="3417897" y="103091"/>
                </a:lnTo>
                <a:lnTo>
                  <a:pt x="3412659" y="82004"/>
                </a:lnTo>
                <a:lnTo>
                  <a:pt x="3410955" y="75529"/>
                </a:lnTo>
                <a:lnTo>
                  <a:pt x="3410955" y="59669"/>
                </a:lnTo>
                <a:lnTo>
                  <a:pt x="3412659" y="52761"/>
                </a:lnTo>
                <a:lnTo>
                  <a:pt x="3416066" y="47035"/>
                </a:lnTo>
                <a:lnTo>
                  <a:pt x="3419475" y="41309"/>
                </a:lnTo>
                <a:lnTo>
                  <a:pt x="3424928" y="38446"/>
                </a:lnTo>
                <a:lnTo>
                  <a:pt x="3440878" y="38446"/>
                </a:lnTo>
                <a:lnTo>
                  <a:pt x="3446831" y="41809"/>
                </a:lnTo>
                <a:lnTo>
                  <a:pt x="3450285" y="48535"/>
                </a:lnTo>
                <a:lnTo>
                  <a:pt x="3452466" y="52807"/>
                </a:lnTo>
                <a:lnTo>
                  <a:pt x="3453556" y="58351"/>
                </a:lnTo>
                <a:lnTo>
                  <a:pt x="3453556" y="72711"/>
                </a:lnTo>
                <a:lnTo>
                  <a:pt x="3452045" y="79562"/>
                </a:lnTo>
                <a:lnTo>
                  <a:pt x="3449024" y="85720"/>
                </a:lnTo>
                <a:lnTo>
                  <a:pt x="3448456" y="101876"/>
                </a:lnTo>
                <a:lnTo>
                  <a:pt x="3457782" y="94002"/>
                </a:lnTo>
                <a:lnTo>
                  <a:pt x="3460380" y="90037"/>
                </a:lnTo>
                <a:lnTo>
                  <a:pt x="3464873" y="78502"/>
                </a:lnTo>
                <a:lnTo>
                  <a:pt x="3466371" y="64827"/>
                </a:lnTo>
                <a:lnTo>
                  <a:pt x="3466195" y="60078"/>
                </a:lnTo>
                <a:lnTo>
                  <a:pt x="3463235" y="46954"/>
                </a:lnTo>
                <a:lnTo>
                  <a:pt x="3456624" y="37151"/>
                </a:lnTo>
                <a:lnTo>
                  <a:pt x="3445672" y="30051"/>
                </a:lnTo>
                <a:lnTo>
                  <a:pt x="3432767" y="27744"/>
                </a:lnTo>
                <a:lnTo>
                  <a:pt x="3430552" y="27800"/>
                </a:lnTo>
                <a:lnTo>
                  <a:pt x="3417736" y="30874"/>
                </a:lnTo>
                <a:lnTo>
                  <a:pt x="3407683" y="38651"/>
                </a:lnTo>
                <a:lnTo>
                  <a:pt x="3404711" y="42681"/>
                </a:lnTo>
                <a:lnTo>
                  <a:pt x="3399936" y="54044"/>
                </a:lnTo>
                <a:lnTo>
                  <a:pt x="3398345" y="67962"/>
                </a:lnTo>
                <a:close/>
              </a:path>
              <a:path w="5210644" h="132789">
                <a:moveTo>
                  <a:pt x="3500452" y="17372"/>
                </a:moveTo>
                <a:lnTo>
                  <a:pt x="3501179" y="15440"/>
                </a:lnTo>
                <a:lnTo>
                  <a:pt x="3504133" y="12543"/>
                </a:lnTo>
                <a:lnTo>
                  <a:pt x="3509460" y="12577"/>
                </a:lnTo>
                <a:lnTo>
                  <a:pt x="3512221" y="12747"/>
                </a:lnTo>
                <a:lnTo>
                  <a:pt x="3512221" y="1568"/>
                </a:lnTo>
                <a:lnTo>
                  <a:pt x="3509427" y="1364"/>
                </a:lnTo>
                <a:lnTo>
                  <a:pt x="3498862" y="1295"/>
                </a:lnTo>
                <a:lnTo>
                  <a:pt x="3493340" y="3386"/>
                </a:lnTo>
                <a:lnTo>
                  <a:pt x="3490477" y="7567"/>
                </a:lnTo>
                <a:lnTo>
                  <a:pt x="3488887" y="9930"/>
                </a:lnTo>
                <a:lnTo>
                  <a:pt x="3488001" y="13656"/>
                </a:lnTo>
                <a:lnTo>
                  <a:pt x="3487819" y="18746"/>
                </a:lnTo>
                <a:lnTo>
                  <a:pt x="3487819" y="30198"/>
                </a:lnTo>
                <a:lnTo>
                  <a:pt x="3477663" y="30198"/>
                </a:lnTo>
                <a:lnTo>
                  <a:pt x="3477663" y="39878"/>
                </a:lnTo>
                <a:lnTo>
                  <a:pt x="3487819" y="39878"/>
                </a:lnTo>
                <a:lnTo>
                  <a:pt x="3487819" y="102863"/>
                </a:lnTo>
                <a:lnTo>
                  <a:pt x="3499952" y="102863"/>
                </a:lnTo>
                <a:lnTo>
                  <a:pt x="3499952" y="39878"/>
                </a:lnTo>
                <a:lnTo>
                  <a:pt x="3512221" y="39878"/>
                </a:lnTo>
                <a:lnTo>
                  <a:pt x="3512221" y="30198"/>
                </a:lnTo>
                <a:lnTo>
                  <a:pt x="3500088" y="30198"/>
                </a:lnTo>
                <a:lnTo>
                  <a:pt x="3500088" y="22291"/>
                </a:lnTo>
                <a:lnTo>
                  <a:pt x="3500452" y="17372"/>
                </a:lnTo>
                <a:close/>
              </a:path>
              <a:path w="5210644" h="132789">
                <a:moveTo>
                  <a:pt x="3625957" y="91586"/>
                </a:moveTo>
                <a:lnTo>
                  <a:pt x="3633550" y="80096"/>
                </a:lnTo>
                <a:lnTo>
                  <a:pt x="3635087" y="76493"/>
                </a:lnTo>
                <a:lnTo>
                  <a:pt x="3638433" y="64448"/>
                </a:lnTo>
                <a:lnTo>
                  <a:pt x="3639549" y="51261"/>
                </a:lnTo>
                <a:lnTo>
                  <a:pt x="3638742" y="40209"/>
                </a:lnTo>
                <a:lnTo>
                  <a:pt x="3635376" y="27838"/>
                </a:lnTo>
                <a:lnTo>
                  <a:pt x="3629392" y="17383"/>
                </a:lnTo>
                <a:lnTo>
                  <a:pt x="3622319" y="10345"/>
                </a:lnTo>
                <a:lnTo>
                  <a:pt x="3611042" y="4632"/>
                </a:lnTo>
                <a:lnTo>
                  <a:pt x="3597356" y="2727"/>
                </a:lnTo>
                <a:lnTo>
                  <a:pt x="3556800" y="2727"/>
                </a:lnTo>
                <a:lnTo>
                  <a:pt x="3556800" y="102863"/>
                </a:lnTo>
                <a:lnTo>
                  <a:pt x="3597220" y="102863"/>
                </a:lnTo>
                <a:lnTo>
                  <a:pt x="3570432" y="91275"/>
                </a:lnTo>
                <a:lnTo>
                  <a:pt x="3570432" y="14383"/>
                </a:lnTo>
                <a:lnTo>
                  <a:pt x="3595187" y="14388"/>
                </a:lnTo>
                <a:lnTo>
                  <a:pt x="3608915" y="17067"/>
                </a:lnTo>
                <a:lnTo>
                  <a:pt x="3618316" y="24677"/>
                </a:lnTo>
                <a:lnTo>
                  <a:pt x="3620351" y="27920"/>
                </a:lnTo>
                <a:lnTo>
                  <a:pt x="3624371" y="39242"/>
                </a:lnTo>
                <a:lnTo>
                  <a:pt x="3625712" y="53579"/>
                </a:lnTo>
                <a:lnTo>
                  <a:pt x="3625712" y="56806"/>
                </a:lnTo>
                <a:lnTo>
                  <a:pt x="3625371" y="60305"/>
                </a:lnTo>
                <a:lnTo>
                  <a:pt x="3624689" y="64077"/>
                </a:lnTo>
                <a:lnTo>
                  <a:pt x="3623508" y="70394"/>
                </a:lnTo>
                <a:lnTo>
                  <a:pt x="3621576" y="75574"/>
                </a:lnTo>
                <a:lnTo>
                  <a:pt x="3618895" y="79619"/>
                </a:lnTo>
                <a:lnTo>
                  <a:pt x="3615532" y="84663"/>
                </a:lnTo>
                <a:lnTo>
                  <a:pt x="3611216" y="88071"/>
                </a:lnTo>
                <a:lnTo>
                  <a:pt x="3605945" y="89844"/>
                </a:lnTo>
                <a:lnTo>
                  <a:pt x="3602991" y="90798"/>
                </a:lnTo>
                <a:lnTo>
                  <a:pt x="3602770" y="102581"/>
                </a:lnTo>
                <a:lnTo>
                  <a:pt x="3615697" y="99081"/>
                </a:lnTo>
                <a:lnTo>
                  <a:pt x="3625957" y="91586"/>
                </a:lnTo>
                <a:close/>
              </a:path>
              <a:path w="5210644" h="132789">
                <a:moveTo>
                  <a:pt x="3599219" y="91275"/>
                </a:moveTo>
                <a:lnTo>
                  <a:pt x="3570432" y="91275"/>
                </a:lnTo>
                <a:lnTo>
                  <a:pt x="3597220" y="102863"/>
                </a:lnTo>
                <a:lnTo>
                  <a:pt x="3602770" y="102581"/>
                </a:lnTo>
                <a:lnTo>
                  <a:pt x="3602991" y="90798"/>
                </a:lnTo>
                <a:lnTo>
                  <a:pt x="3599219" y="91275"/>
                </a:lnTo>
                <a:close/>
              </a:path>
              <a:path w="5210644" h="132789">
                <a:moveTo>
                  <a:pt x="3674866" y="31351"/>
                </a:moveTo>
                <a:lnTo>
                  <a:pt x="3664700" y="39196"/>
                </a:lnTo>
                <a:lnTo>
                  <a:pt x="3668654" y="60532"/>
                </a:lnTo>
                <a:lnTo>
                  <a:pt x="3668881" y="54261"/>
                </a:lnTo>
                <a:lnTo>
                  <a:pt x="3670903" y="49092"/>
                </a:lnTo>
                <a:lnTo>
                  <a:pt x="3674720" y="45024"/>
                </a:lnTo>
                <a:lnTo>
                  <a:pt x="3678537" y="40957"/>
                </a:lnTo>
                <a:lnTo>
                  <a:pt x="3687578" y="28272"/>
                </a:lnTo>
                <a:lnTo>
                  <a:pt x="3674866" y="31351"/>
                </a:lnTo>
                <a:close/>
              </a:path>
              <a:path w="5210644" h="132789">
                <a:moveTo>
                  <a:pt x="3721820" y="70280"/>
                </a:moveTo>
                <a:lnTo>
                  <a:pt x="3721820" y="62918"/>
                </a:lnTo>
                <a:lnTo>
                  <a:pt x="3721457" y="57555"/>
                </a:lnTo>
                <a:lnTo>
                  <a:pt x="3720730" y="54193"/>
                </a:lnTo>
                <a:lnTo>
                  <a:pt x="3719912" y="49285"/>
                </a:lnTo>
                <a:lnTo>
                  <a:pt x="3718276" y="44990"/>
                </a:lnTo>
                <a:lnTo>
                  <a:pt x="3715822" y="41309"/>
                </a:lnTo>
                <a:lnTo>
                  <a:pt x="3713277" y="37446"/>
                </a:lnTo>
                <a:lnTo>
                  <a:pt x="3709574" y="34300"/>
                </a:lnTo>
                <a:lnTo>
                  <a:pt x="3704712" y="31868"/>
                </a:lnTo>
                <a:lnTo>
                  <a:pt x="3699849" y="29437"/>
                </a:lnTo>
                <a:lnTo>
                  <a:pt x="3694828" y="28221"/>
                </a:lnTo>
                <a:lnTo>
                  <a:pt x="3687578" y="28272"/>
                </a:lnTo>
                <a:lnTo>
                  <a:pt x="3678537" y="40957"/>
                </a:lnTo>
                <a:lnTo>
                  <a:pt x="3683263" y="38923"/>
                </a:lnTo>
                <a:lnTo>
                  <a:pt x="3696759" y="38923"/>
                </a:lnTo>
                <a:lnTo>
                  <a:pt x="3702371" y="41877"/>
                </a:lnTo>
                <a:lnTo>
                  <a:pt x="3705734" y="47785"/>
                </a:lnTo>
                <a:lnTo>
                  <a:pt x="3707551" y="50966"/>
                </a:lnTo>
                <a:lnTo>
                  <a:pt x="3708711" y="55215"/>
                </a:lnTo>
                <a:lnTo>
                  <a:pt x="3709210" y="60532"/>
                </a:lnTo>
                <a:lnTo>
                  <a:pt x="3668654" y="60532"/>
                </a:lnTo>
                <a:lnTo>
                  <a:pt x="3664700" y="39196"/>
                </a:lnTo>
                <a:lnTo>
                  <a:pt x="3661947" y="42794"/>
                </a:lnTo>
                <a:lnTo>
                  <a:pt x="3656855" y="54100"/>
                </a:lnTo>
                <a:lnTo>
                  <a:pt x="3655158" y="67758"/>
                </a:lnTo>
                <a:lnTo>
                  <a:pt x="3655329" y="72420"/>
                </a:lnTo>
                <a:lnTo>
                  <a:pt x="3658207" y="85465"/>
                </a:lnTo>
                <a:lnTo>
                  <a:pt x="3664632" y="95536"/>
                </a:lnTo>
                <a:lnTo>
                  <a:pt x="3670949" y="102148"/>
                </a:lnTo>
                <a:lnTo>
                  <a:pt x="3678651" y="105454"/>
                </a:lnTo>
                <a:lnTo>
                  <a:pt x="3691466" y="105454"/>
                </a:lnTo>
                <a:lnTo>
                  <a:pt x="3694805" y="105090"/>
                </a:lnTo>
                <a:lnTo>
                  <a:pt x="3697759" y="104363"/>
                </a:lnTo>
                <a:lnTo>
                  <a:pt x="3703258" y="103091"/>
                </a:lnTo>
                <a:lnTo>
                  <a:pt x="3707870" y="100637"/>
                </a:lnTo>
                <a:lnTo>
                  <a:pt x="3711596" y="97001"/>
                </a:lnTo>
                <a:lnTo>
                  <a:pt x="3713823" y="94911"/>
                </a:lnTo>
                <a:lnTo>
                  <a:pt x="3715834" y="92218"/>
                </a:lnTo>
                <a:lnTo>
                  <a:pt x="3717628" y="88923"/>
                </a:lnTo>
                <a:lnTo>
                  <a:pt x="3719423" y="85629"/>
                </a:lnTo>
                <a:lnTo>
                  <a:pt x="3720480" y="82641"/>
                </a:lnTo>
                <a:lnTo>
                  <a:pt x="3720798" y="79960"/>
                </a:lnTo>
                <a:lnTo>
                  <a:pt x="3708733" y="79960"/>
                </a:lnTo>
                <a:lnTo>
                  <a:pt x="3707824" y="83186"/>
                </a:lnTo>
                <a:lnTo>
                  <a:pt x="3706279" y="86027"/>
                </a:lnTo>
                <a:lnTo>
                  <a:pt x="3704098" y="88480"/>
                </a:lnTo>
                <a:lnTo>
                  <a:pt x="3700281" y="92706"/>
                </a:lnTo>
                <a:lnTo>
                  <a:pt x="3695169" y="94820"/>
                </a:lnTo>
                <a:lnTo>
                  <a:pt x="3681900" y="94820"/>
                </a:lnTo>
                <a:lnTo>
                  <a:pt x="3676833" y="92582"/>
                </a:lnTo>
                <a:lnTo>
                  <a:pt x="3673562" y="88106"/>
                </a:lnTo>
                <a:lnTo>
                  <a:pt x="3670289" y="83629"/>
                </a:lnTo>
                <a:lnTo>
                  <a:pt x="3668540" y="77687"/>
                </a:lnTo>
                <a:lnTo>
                  <a:pt x="3668313" y="70280"/>
                </a:lnTo>
                <a:lnTo>
                  <a:pt x="3721820" y="70280"/>
                </a:lnTo>
                <a:close/>
              </a:path>
              <a:path w="5210644" h="132789">
                <a:moveTo>
                  <a:pt x="3756788" y="90321"/>
                </a:moveTo>
                <a:lnTo>
                  <a:pt x="3753561" y="82277"/>
                </a:lnTo>
                <a:lnTo>
                  <a:pt x="3751834" y="78005"/>
                </a:lnTo>
                <a:lnTo>
                  <a:pt x="3751039" y="93525"/>
                </a:lnTo>
                <a:lnTo>
                  <a:pt x="3753630" y="97024"/>
                </a:lnTo>
                <a:lnTo>
                  <a:pt x="3756061" y="99569"/>
                </a:lnTo>
                <a:lnTo>
                  <a:pt x="3758333" y="101159"/>
                </a:lnTo>
                <a:lnTo>
                  <a:pt x="3762808" y="94343"/>
                </a:lnTo>
                <a:lnTo>
                  <a:pt x="3756788" y="90321"/>
                </a:lnTo>
                <a:close/>
              </a:path>
              <a:path w="5210644" h="132789">
                <a:moveTo>
                  <a:pt x="3892590" y="67008"/>
                </a:moveTo>
                <a:lnTo>
                  <a:pt x="3892590" y="70598"/>
                </a:lnTo>
                <a:lnTo>
                  <a:pt x="3892840" y="74370"/>
                </a:lnTo>
                <a:lnTo>
                  <a:pt x="3893339" y="78324"/>
                </a:lnTo>
                <a:lnTo>
                  <a:pt x="3894339" y="85958"/>
                </a:lnTo>
                <a:lnTo>
                  <a:pt x="3896112" y="93138"/>
                </a:lnTo>
                <a:lnTo>
                  <a:pt x="3898656" y="99864"/>
                </a:lnTo>
                <a:lnTo>
                  <a:pt x="3900519" y="104772"/>
                </a:lnTo>
                <a:lnTo>
                  <a:pt x="3902246" y="108658"/>
                </a:lnTo>
                <a:lnTo>
                  <a:pt x="3903837" y="111521"/>
                </a:lnTo>
                <a:lnTo>
                  <a:pt x="3905427" y="114384"/>
                </a:lnTo>
                <a:lnTo>
                  <a:pt x="3909539" y="120996"/>
                </a:lnTo>
                <a:lnTo>
                  <a:pt x="3916174" y="131357"/>
                </a:lnTo>
                <a:lnTo>
                  <a:pt x="3924422" y="131357"/>
                </a:lnTo>
                <a:lnTo>
                  <a:pt x="3920573" y="123923"/>
                </a:lnTo>
                <a:lnTo>
                  <a:pt x="3914741" y="111724"/>
                </a:lnTo>
                <a:lnTo>
                  <a:pt x="3910994" y="102318"/>
                </a:lnTo>
                <a:lnTo>
                  <a:pt x="3908139" y="92021"/>
                </a:lnTo>
                <a:lnTo>
                  <a:pt x="3906139" y="79517"/>
                </a:lnTo>
                <a:lnTo>
                  <a:pt x="3905472" y="66190"/>
                </a:lnTo>
                <a:lnTo>
                  <a:pt x="3905827" y="55936"/>
                </a:lnTo>
                <a:lnTo>
                  <a:pt x="3907426" y="43201"/>
                </a:lnTo>
                <a:lnTo>
                  <a:pt x="3910312" y="31698"/>
                </a:lnTo>
                <a:lnTo>
                  <a:pt x="3912326" y="26243"/>
                </a:lnTo>
                <a:lnTo>
                  <a:pt x="3917201" y="15233"/>
                </a:lnTo>
                <a:lnTo>
                  <a:pt x="3924217" y="1091"/>
                </a:lnTo>
                <a:lnTo>
                  <a:pt x="3915697" y="1091"/>
                </a:lnTo>
                <a:lnTo>
                  <a:pt x="3909641" y="10833"/>
                </a:lnTo>
                <a:lnTo>
                  <a:pt x="3903093" y="22318"/>
                </a:lnTo>
                <a:lnTo>
                  <a:pt x="3898929" y="31084"/>
                </a:lnTo>
                <a:lnTo>
                  <a:pt x="3895663" y="41058"/>
                </a:lnTo>
                <a:lnTo>
                  <a:pt x="3893358" y="53496"/>
                </a:lnTo>
                <a:lnTo>
                  <a:pt x="3892590" y="67008"/>
                </a:lnTo>
                <a:close/>
              </a:path>
              <a:path w="5210644" h="132789">
                <a:moveTo>
                  <a:pt x="4009847" y="91586"/>
                </a:moveTo>
                <a:lnTo>
                  <a:pt x="4017440" y="80096"/>
                </a:lnTo>
                <a:lnTo>
                  <a:pt x="4018977" y="76493"/>
                </a:lnTo>
                <a:lnTo>
                  <a:pt x="4022323" y="64448"/>
                </a:lnTo>
                <a:lnTo>
                  <a:pt x="4023439" y="51261"/>
                </a:lnTo>
                <a:lnTo>
                  <a:pt x="4022632" y="40209"/>
                </a:lnTo>
                <a:lnTo>
                  <a:pt x="4019266" y="27838"/>
                </a:lnTo>
                <a:lnTo>
                  <a:pt x="4013282" y="17383"/>
                </a:lnTo>
                <a:lnTo>
                  <a:pt x="4006209" y="10345"/>
                </a:lnTo>
                <a:lnTo>
                  <a:pt x="3994932" y="4632"/>
                </a:lnTo>
                <a:lnTo>
                  <a:pt x="3981246" y="2727"/>
                </a:lnTo>
                <a:lnTo>
                  <a:pt x="3940690" y="2727"/>
                </a:lnTo>
                <a:lnTo>
                  <a:pt x="3940690" y="102863"/>
                </a:lnTo>
                <a:lnTo>
                  <a:pt x="3981110" y="102863"/>
                </a:lnTo>
                <a:lnTo>
                  <a:pt x="3954322" y="91275"/>
                </a:lnTo>
                <a:lnTo>
                  <a:pt x="3954322" y="14383"/>
                </a:lnTo>
                <a:lnTo>
                  <a:pt x="3979077" y="14388"/>
                </a:lnTo>
                <a:lnTo>
                  <a:pt x="3992805" y="17067"/>
                </a:lnTo>
                <a:lnTo>
                  <a:pt x="4002206" y="24677"/>
                </a:lnTo>
                <a:lnTo>
                  <a:pt x="4004241" y="27920"/>
                </a:lnTo>
                <a:lnTo>
                  <a:pt x="4008261" y="39242"/>
                </a:lnTo>
                <a:lnTo>
                  <a:pt x="4009602" y="53579"/>
                </a:lnTo>
                <a:lnTo>
                  <a:pt x="4009602" y="56806"/>
                </a:lnTo>
                <a:lnTo>
                  <a:pt x="4009261" y="60305"/>
                </a:lnTo>
                <a:lnTo>
                  <a:pt x="4008579" y="64077"/>
                </a:lnTo>
                <a:lnTo>
                  <a:pt x="4007398" y="70394"/>
                </a:lnTo>
                <a:lnTo>
                  <a:pt x="4005467" y="75574"/>
                </a:lnTo>
                <a:lnTo>
                  <a:pt x="4002785" y="79619"/>
                </a:lnTo>
                <a:lnTo>
                  <a:pt x="3999422" y="84663"/>
                </a:lnTo>
                <a:lnTo>
                  <a:pt x="3995106" y="88071"/>
                </a:lnTo>
                <a:lnTo>
                  <a:pt x="3989835" y="89844"/>
                </a:lnTo>
                <a:lnTo>
                  <a:pt x="3986881" y="90798"/>
                </a:lnTo>
                <a:lnTo>
                  <a:pt x="3986660" y="102581"/>
                </a:lnTo>
                <a:lnTo>
                  <a:pt x="3999587" y="99081"/>
                </a:lnTo>
                <a:lnTo>
                  <a:pt x="4009847" y="91586"/>
                </a:lnTo>
                <a:close/>
              </a:path>
              <a:path w="5210644" h="132789">
                <a:moveTo>
                  <a:pt x="3983109" y="91275"/>
                </a:moveTo>
                <a:lnTo>
                  <a:pt x="3954322" y="91275"/>
                </a:lnTo>
                <a:lnTo>
                  <a:pt x="3981110" y="102863"/>
                </a:lnTo>
                <a:lnTo>
                  <a:pt x="3986660" y="102581"/>
                </a:lnTo>
                <a:lnTo>
                  <a:pt x="3986881" y="90798"/>
                </a:lnTo>
                <a:lnTo>
                  <a:pt x="3983109" y="91275"/>
                </a:lnTo>
                <a:close/>
              </a:path>
              <a:path w="5210644" h="132789">
                <a:moveTo>
                  <a:pt x="4058756" y="31351"/>
                </a:moveTo>
                <a:lnTo>
                  <a:pt x="4048591" y="39196"/>
                </a:lnTo>
                <a:lnTo>
                  <a:pt x="4052544" y="60532"/>
                </a:lnTo>
                <a:lnTo>
                  <a:pt x="4052771" y="54261"/>
                </a:lnTo>
                <a:lnTo>
                  <a:pt x="4054793" y="49092"/>
                </a:lnTo>
                <a:lnTo>
                  <a:pt x="4058610" y="45024"/>
                </a:lnTo>
                <a:lnTo>
                  <a:pt x="4062427" y="40957"/>
                </a:lnTo>
                <a:lnTo>
                  <a:pt x="4071469" y="28272"/>
                </a:lnTo>
                <a:lnTo>
                  <a:pt x="4058756" y="31351"/>
                </a:lnTo>
                <a:close/>
              </a:path>
              <a:path w="5210644" h="132789">
                <a:moveTo>
                  <a:pt x="4105710" y="70280"/>
                </a:moveTo>
                <a:lnTo>
                  <a:pt x="4105710" y="62918"/>
                </a:lnTo>
                <a:lnTo>
                  <a:pt x="4105347" y="57555"/>
                </a:lnTo>
                <a:lnTo>
                  <a:pt x="4104620" y="54193"/>
                </a:lnTo>
                <a:lnTo>
                  <a:pt x="4103802" y="49285"/>
                </a:lnTo>
                <a:lnTo>
                  <a:pt x="4102166" y="44990"/>
                </a:lnTo>
                <a:lnTo>
                  <a:pt x="4099712" y="41309"/>
                </a:lnTo>
                <a:lnTo>
                  <a:pt x="4097168" y="37446"/>
                </a:lnTo>
                <a:lnTo>
                  <a:pt x="4093464" y="34300"/>
                </a:lnTo>
                <a:lnTo>
                  <a:pt x="4088602" y="31868"/>
                </a:lnTo>
                <a:lnTo>
                  <a:pt x="4083740" y="29437"/>
                </a:lnTo>
                <a:lnTo>
                  <a:pt x="4078718" y="28221"/>
                </a:lnTo>
                <a:lnTo>
                  <a:pt x="4071469" y="28272"/>
                </a:lnTo>
                <a:lnTo>
                  <a:pt x="4062427" y="40957"/>
                </a:lnTo>
                <a:lnTo>
                  <a:pt x="4067153" y="38923"/>
                </a:lnTo>
                <a:lnTo>
                  <a:pt x="4080650" y="38923"/>
                </a:lnTo>
                <a:lnTo>
                  <a:pt x="4086262" y="41877"/>
                </a:lnTo>
                <a:lnTo>
                  <a:pt x="4089624" y="47785"/>
                </a:lnTo>
                <a:lnTo>
                  <a:pt x="4091441" y="50966"/>
                </a:lnTo>
                <a:lnTo>
                  <a:pt x="4092601" y="55215"/>
                </a:lnTo>
                <a:lnTo>
                  <a:pt x="4093101" y="60532"/>
                </a:lnTo>
                <a:lnTo>
                  <a:pt x="4052544" y="60532"/>
                </a:lnTo>
                <a:lnTo>
                  <a:pt x="4048591" y="39196"/>
                </a:lnTo>
                <a:lnTo>
                  <a:pt x="4045837" y="42794"/>
                </a:lnTo>
                <a:lnTo>
                  <a:pt x="4040745" y="54100"/>
                </a:lnTo>
                <a:lnTo>
                  <a:pt x="4039048" y="67758"/>
                </a:lnTo>
                <a:lnTo>
                  <a:pt x="4039219" y="72420"/>
                </a:lnTo>
                <a:lnTo>
                  <a:pt x="4042097" y="85465"/>
                </a:lnTo>
                <a:lnTo>
                  <a:pt x="4048522" y="95536"/>
                </a:lnTo>
                <a:lnTo>
                  <a:pt x="4054839" y="102148"/>
                </a:lnTo>
                <a:lnTo>
                  <a:pt x="4062541" y="105454"/>
                </a:lnTo>
                <a:lnTo>
                  <a:pt x="4075356" y="105454"/>
                </a:lnTo>
                <a:lnTo>
                  <a:pt x="4078696" y="105090"/>
                </a:lnTo>
                <a:lnTo>
                  <a:pt x="4081649" y="104363"/>
                </a:lnTo>
                <a:lnTo>
                  <a:pt x="4087148" y="103091"/>
                </a:lnTo>
                <a:lnTo>
                  <a:pt x="4091760" y="100637"/>
                </a:lnTo>
                <a:lnTo>
                  <a:pt x="4095486" y="97001"/>
                </a:lnTo>
                <a:lnTo>
                  <a:pt x="4097713" y="94911"/>
                </a:lnTo>
                <a:lnTo>
                  <a:pt x="4099724" y="92218"/>
                </a:lnTo>
                <a:lnTo>
                  <a:pt x="4101519" y="88923"/>
                </a:lnTo>
                <a:lnTo>
                  <a:pt x="4103314" y="85629"/>
                </a:lnTo>
                <a:lnTo>
                  <a:pt x="4104370" y="82641"/>
                </a:lnTo>
                <a:lnTo>
                  <a:pt x="4104688" y="79960"/>
                </a:lnTo>
                <a:lnTo>
                  <a:pt x="4092623" y="79960"/>
                </a:lnTo>
                <a:lnTo>
                  <a:pt x="4091714" y="83186"/>
                </a:lnTo>
                <a:lnTo>
                  <a:pt x="4090170" y="86027"/>
                </a:lnTo>
                <a:lnTo>
                  <a:pt x="4087988" y="88480"/>
                </a:lnTo>
                <a:lnTo>
                  <a:pt x="4084171" y="92706"/>
                </a:lnTo>
                <a:lnTo>
                  <a:pt x="4079059" y="94820"/>
                </a:lnTo>
                <a:lnTo>
                  <a:pt x="4065790" y="94820"/>
                </a:lnTo>
                <a:lnTo>
                  <a:pt x="4060723" y="92582"/>
                </a:lnTo>
                <a:lnTo>
                  <a:pt x="4057452" y="88106"/>
                </a:lnTo>
                <a:lnTo>
                  <a:pt x="4054179" y="83629"/>
                </a:lnTo>
                <a:lnTo>
                  <a:pt x="4052430" y="77687"/>
                </a:lnTo>
                <a:lnTo>
                  <a:pt x="4052203" y="70280"/>
                </a:lnTo>
                <a:lnTo>
                  <a:pt x="4105710" y="70280"/>
                </a:lnTo>
                <a:close/>
              </a:path>
              <a:path w="5210644" h="132789">
                <a:moveTo>
                  <a:pt x="4140678" y="90321"/>
                </a:moveTo>
                <a:lnTo>
                  <a:pt x="4137451" y="82277"/>
                </a:lnTo>
                <a:lnTo>
                  <a:pt x="4135724" y="78005"/>
                </a:lnTo>
                <a:lnTo>
                  <a:pt x="4134929" y="93525"/>
                </a:lnTo>
                <a:lnTo>
                  <a:pt x="4137520" y="97024"/>
                </a:lnTo>
                <a:lnTo>
                  <a:pt x="4139951" y="99569"/>
                </a:lnTo>
                <a:lnTo>
                  <a:pt x="4142223" y="101159"/>
                </a:lnTo>
                <a:lnTo>
                  <a:pt x="4146698" y="94343"/>
                </a:lnTo>
                <a:lnTo>
                  <a:pt x="4140678" y="90321"/>
                </a:lnTo>
                <a:close/>
              </a:path>
              <a:path w="5210644" h="132789">
                <a:moveTo>
                  <a:pt x="4220859" y="90071"/>
                </a:moveTo>
                <a:lnTo>
                  <a:pt x="4220859" y="39878"/>
                </a:lnTo>
                <a:lnTo>
                  <a:pt x="4232515" y="39878"/>
                </a:lnTo>
                <a:lnTo>
                  <a:pt x="4232515" y="29858"/>
                </a:lnTo>
                <a:lnTo>
                  <a:pt x="4220859" y="29858"/>
                </a:lnTo>
                <a:lnTo>
                  <a:pt x="4220859" y="9475"/>
                </a:lnTo>
                <a:lnTo>
                  <a:pt x="4208454" y="9475"/>
                </a:lnTo>
                <a:lnTo>
                  <a:pt x="4208454" y="29858"/>
                </a:lnTo>
                <a:lnTo>
                  <a:pt x="4198570" y="29858"/>
                </a:lnTo>
                <a:lnTo>
                  <a:pt x="4198570" y="39878"/>
                </a:lnTo>
                <a:lnTo>
                  <a:pt x="4208454" y="39878"/>
                </a:lnTo>
                <a:lnTo>
                  <a:pt x="4208454" y="92888"/>
                </a:lnTo>
                <a:lnTo>
                  <a:pt x="4209476" y="96695"/>
                </a:lnTo>
                <a:lnTo>
                  <a:pt x="4211521" y="99626"/>
                </a:lnTo>
                <a:lnTo>
                  <a:pt x="4213566" y="102557"/>
                </a:lnTo>
                <a:lnTo>
                  <a:pt x="4217451" y="104023"/>
                </a:lnTo>
                <a:lnTo>
                  <a:pt x="4226596" y="103932"/>
                </a:lnTo>
                <a:lnTo>
                  <a:pt x="4229641" y="103568"/>
                </a:lnTo>
                <a:lnTo>
                  <a:pt x="4232515" y="102863"/>
                </a:lnTo>
                <a:lnTo>
                  <a:pt x="4242262" y="102863"/>
                </a:lnTo>
                <a:lnTo>
                  <a:pt x="4274026" y="2727"/>
                </a:lnTo>
                <a:lnTo>
                  <a:pt x="4263665" y="2727"/>
                </a:lnTo>
                <a:lnTo>
                  <a:pt x="4232515" y="100930"/>
                </a:lnTo>
                <a:lnTo>
                  <a:pt x="4231902" y="102863"/>
                </a:lnTo>
                <a:lnTo>
                  <a:pt x="4231606" y="93275"/>
                </a:lnTo>
                <a:lnTo>
                  <a:pt x="4225994" y="93388"/>
                </a:lnTo>
                <a:lnTo>
                  <a:pt x="4223450" y="92639"/>
                </a:lnTo>
                <a:lnTo>
                  <a:pt x="4220859" y="90071"/>
                </a:lnTo>
                <a:close/>
              </a:path>
              <a:path w="5210644" h="132789">
                <a:moveTo>
                  <a:pt x="4232515" y="93184"/>
                </a:moveTo>
                <a:lnTo>
                  <a:pt x="4231606" y="93275"/>
                </a:lnTo>
                <a:lnTo>
                  <a:pt x="4231902" y="102863"/>
                </a:lnTo>
                <a:lnTo>
                  <a:pt x="4232515" y="100930"/>
                </a:lnTo>
                <a:lnTo>
                  <a:pt x="4232515" y="93184"/>
                </a:lnTo>
                <a:close/>
              </a:path>
              <a:path w="5210644" h="132789">
                <a:moveTo>
                  <a:pt x="4276480" y="67008"/>
                </a:moveTo>
                <a:lnTo>
                  <a:pt x="4276480" y="70598"/>
                </a:lnTo>
                <a:lnTo>
                  <a:pt x="4276730" y="74370"/>
                </a:lnTo>
                <a:lnTo>
                  <a:pt x="4277230" y="78324"/>
                </a:lnTo>
                <a:lnTo>
                  <a:pt x="4278229" y="85958"/>
                </a:lnTo>
                <a:lnTo>
                  <a:pt x="4280002" y="93138"/>
                </a:lnTo>
                <a:lnTo>
                  <a:pt x="4282546" y="99864"/>
                </a:lnTo>
                <a:lnTo>
                  <a:pt x="4284409" y="104772"/>
                </a:lnTo>
                <a:lnTo>
                  <a:pt x="4286136" y="108658"/>
                </a:lnTo>
                <a:lnTo>
                  <a:pt x="4287727" y="111521"/>
                </a:lnTo>
                <a:lnTo>
                  <a:pt x="4289317" y="114384"/>
                </a:lnTo>
                <a:lnTo>
                  <a:pt x="4293429" y="120996"/>
                </a:lnTo>
                <a:lnTo>
                  <a:pt x="4300063" y="131357"/>
                </a:lnTo>
                <a:lnTo>
                  <a:pt x="4308312" y="131357"/>
                </a:lnTo>
                <a:lnTo>
                  <a:pt x="4304463" y="123923"/>
                </a:lnTo>
                <a:lnTo>
                  <a:pt x="4298631" y="111724"/>
                </a:lnTo>
                <a:lnTo>
                  <a:pt x="4294884" y="102318"/>
                </a:lnTo>
                <a:lnTo>
                  <a:pt x="4292029" y="92021"/>
                </a:lnTo>
                <a:lnTo>
                  <a:pt x="4290029" y="79517"/>
                </a:lnTo>
                <a:lnTo>
                  <a:pt x="4289362" y="66190"/>
                </a:lnTo>
                <a:lnTo>
                  <a:pt x="4289717" y="55936"/>
                </a:lnTo>
                <a:lnTo>
                  <a:pt x="4291316" y="43201"/>
                </a:lnTo>
                <a:lnTo>
                  <a:pt x="4294202" y="31698"/>
                </a:lnTo>
                <a:lnTo>
                  <a:pt x="4296216" y="26243"/>
                </a:lnTo>
                <a:lnTo>
                  <a:pt x="4301091" y="15233"/>
                </a:lnTo>
                <a:lnTo>
                  <a:pt x="4308107" y="1091"/>
                </a:lnTo>
                <a:lnTo>
                  <a:pt x="4299587" y="1091"/>
                </a:lnTo>
                <a:lnTo>
                  <a:pt x="4293531" y="10833"/>
                </a:lnTo>
                <a:lnTo>
                  <a:pt x="4286983" y="22318"/>
                </a:lnTo>
                <a:lnTo>
                  <a:pt x="4282819" y="31084"/>
                </a:lnTo>
                <a:lnTo>
                  <a:pt x="4279553" y="41058"/>
                </a:lnTo>
                <a:lnTo>
                  <a:pt x="4277248" y="53496"/>
                </a:lnTo>
                <a:lnTo>
                  <a:pt x="4276480" y="67008"/>
                </a:lnTo>
                <a:close/>
              </a:path>
              <a:path w="5210644" h="132789">
                <a:moveTo>
                  <a:pt x="4393737" y="91586"/>
                </a:moveTo>
                <a:lnTo>
                  <a:pt x="4401330" y="80096"/>
                </a:lnTo>
                <a:lnTo>
                  <a:pt x="4402867" y="76493"/>
                </a:lnTo>
                <a:lnTo>
                  <a:pt x="4406213" y="64448"/>
                </a:lnTo>
                <a:lnTo>
                  <a:pt x="4407329" y="51261"/>
                </a:lnTo>
                <a:lnTo>
                  <a:pt x="4406522" y="40209"/>
                </a:lnTo>
                <a:lnTo>
                  <a:pt x="4403156" y="27838"/>
                </a:lnTo>
                <a:lnTo>
                  <a:pt x="4397173" y="17383"/>
                </a:lnTo>
                <a:lnTo>
                  <a:pt x="4390099" y="10345"/>
                </a:lnTo>
                <a:lnTo>
                  <a:pt x="4378822" y="4632"/>
                </a:lnTo>
                <a:lnTo>
                  <a:pt x="4365136" y="2727"/>
                </a:lnTo>
                <a:lnTo>
                  <a:pt x="4324580" y="2727"/>
                </a:lnTo>
                <a:lnTo>
                  <a:pt x="4324580" y="102863"/>
                </a:lnTo>
                <a:lnTo>
                  <a:pt x="4365000" y="102863"/>
                </a:lnTo>
                <a:lnTo>
                  <a:pt x="4338212" y="91275"/>
                </a:lnTo>
                <a:lnTo>
                  <a:pt x="4338212" y="14383"/>
                </a:lnTo>
                <a:lnTo>
                  <a:pt x="4362967" y="14388"/>
                </a:lnTo>
                <a:lnTo>
                  <a:pt x="4376694" y="17067"/>
                </a:lnTo>
                <a:lnTo>
                  <a:pt x="4386096" y="24677"/>
                </a:lnTo>
                <a:lnTo>
                  <a:pt x="4388131" y="27920"/>
                </a:lnTo>
                <a:lnTo>
                  <a:pt x="4392152" y="39242"/>
                </a:lnTo>
                <a:lnTo>
                  <a:pt x="4393492" y="53579"/>
                </a:lnTo>
                <a:lnTo>
                  <a:pt x="4393492" y="56806"/>
                </a:lnTo>
                <a:lnTo>
                  <a:pt x="4393151" y="60305"/>
                </a:lnTo>
                <a:lnTo>
                  <a:pt x="4392469" y="64077"/>
                </a:lnTo>
                <a:lnTo>
                  <a:pt x="4391288" y="70394"/>
                </a:lnTo>
                <a:lnTo>
                  <a:pt x="4389357" y="75574"/>
                </a:lnTo>
                <a:lnTo>
                  <a:pt x="4386676" y="79619"/>
                </a:lnTo>
                <a:lnTo>
                  <a:pt x="4383312" y="84663"/>
                </a:lnTo>
                <a:lnTo>
                  <a:pt x="4378996" y="88071"/>
                </a:lnTo>
                <a:lnTo>
                  <a:pt x="4373725" y="89844"/>
                </a:lnTo>
                <a:lnTo>
                  <a:pt x="4370771" y="90798"/>
                </a:lnTo>
                <a:lnTo>
                  <a:pt x="4370550" y="102581"/>
                </a:lnTo>
                <a:lnTo>
                  <a:pt x="4383477" y="99081"/>
                </a:lnTo>
                <a:lnTo>
                  <a:pt x="4393737" y="91586"/>
                </a:lnTo>
                <a:close/>
              </a:path>
              <a:path w="5210644" h="132789">
                <a:moveTo>
                  <a:pt x="4366999" y="91275"/>
                </a:moveTo>
                <a:lnTo>
                  <a:pt x="4338212" y="91275"/>
                </a:lnTo>
                <a:lnTo>
                  <a:pt x="4365000" y="102863"/>
                </a:lnTo>
                <a:lnTo>
                  <a:pt x="4370550" y="102581"/>
                </a:lnTo>
                <a:lnTo>
                  <a:pt x="4370771" y="90798"/>
                </a:lnTo>
                <a:lnTo>
                  <a:pt x="4366999" y="91275"/>
                </a:lnTo>
                <a:close/>
              </a:path>
              <a:path w="5210644" h="132789">
                <a:moveTo>
                  <a:pt x="4442647" y="31351"/>
                </a:moveTo>
                <a:lnTo>
                  <a:pt x="4432481" y="39196"/>
                </a:lnTo>
                <a:lnTo>
                  <a:pt x="4436434" y="60532"/>
                </a:lnTo>
                <a:lnTo>
                  <a:pt x="4436661" y="54261"/>
                </a:lnTo>
                <a:lnTo>
                  <a:pt x="4438683" y="49092"/>
                </a:lnTo>
                <a:lnTo>
                  <a:pt x="4442501" y="45024"/>
                </a:lnTo>
                <a:lnTo>
                  <a:pt x="4446318" y="40957"/>
                </a:lnTo>
                <a:lnTo>
                  <a:pt x="4455359" y="28272"/>
                </a:lnTo>
                <a:lnTo>
                  <a:pt x="4442647" y="31351"/>
                </a:lnTo>
                <a:close/>
              </a:path>
              <a:path w="5210644" h="132789">
                <a:moveTo>
                  <a:pt x="4489600" y="70280"/>
                </a:moveTo>
                <a:lnTo>
                  <a:pt x="4489600" y="62918"/>
                </a:lnTo>
                <a:lnTo>
                  <a:pt x="4489237" y="57555"/>
                </a:lnTo>
                <a:lnTo>
                  <a:pt x="4488510" y="54193"/>
                </a:lnTo>
                <a:lnTo>
                  <a:pt x="4487692" y="49285"/>
                </a:lnTo>
                <a:lnTo>
                  <a:pt x="4486056" y="44990"/>
                </a:lnTo>
                <a:lnTo>
                  <a:pt x="4483602" y="41309"/>
                </a:lnTo>
                <a:lnTo>
                  <a:pt x="4481058" y="37446"/>
                </a:lnTo>
                <a:lnTo>
                  <a:pt x="4477354" y="34300"/>
                </a:lnTo>
                <a:lnTo>
                  <a:pt x="4472492" y="31868"/>
                </a:lnTo>
                <a:lnTo>
                  <a:pt x="4467630" y="29437"/>
                </a:lnTo>
                <a:lnTo>
                  <a:pt x="4462608" y="28221"/>
                </a:lnTo>
                <a:lnTo>
                  <a:pt x="4455359" y="28272"/>
                </a:lnTo>
                <a:lnTo>
                  <a:pt x="4446318" y="40957"/>
                </a:lnTo>
                <a:lnTo>
                  <a:pt x="4451044" y="38923"/>
                </a:lnTo>
                <a:lnTo>
                  <a:pt x="4464540" y="38923"/>
                </a:lnTo>
                <a:lnTo>
                  <a:pt x="4470152" y="41877"/>
                </a:lnTo>
                <a:lnTo>
                  <a:pt x="4473514" y="47785"/>
                </a:lnTo>
                <a:lnTo>
                  <a:pt x="4475331" y="50966"/>
                </a:lnTo>
                <a:lnTo>
                  <a:pt x="4476491" y="55215"/>
                </a:lnTo>
                <a:lnTo>
                  <a:pt x="4476991" y="60532"/>
                </a:lnTo>
                <a:lnTo>
                  <a:pt x="4436434" y="60532"/>
                </a:lnTo>
                <a:lnTo>
                  <a:pt x="4432481" y="39196"/>
                </a:lnTo>
                <a:lnTo>
                  <a:pt x="4429727" y="42794"/>
                </a:lnTo>
                <a:lnTo>
                  <a:pt x="4424635" y="54100"/>
                </a:lnTo>
                <a:lnTo>
                  <a:pt x="4422938" y="67758"/>
                </a:lnTo>
                <a:lnTo>
                  <a:pt x="4423110" y="72421"/>
                </a:lnTo>
                <a:lnTo>
                  <a:pt x="4425987" y="85465"/>
                </a:lnTo>
                <a:lnTo>
                  <a:pt x="4432413" y="95536"/>
                </a:lnTo>
                <a:lnTo>
                  <a:pt x="4438729" y="102148"/>
                </a:lnTo>
                <a:lnTo>
                  <a:pt x="4446431" y="105454"/>
                </a:lnTo>
                <a:lnTo>
                  <a:pt x="4459246" y="105454"/>
                </a:lnTo>
                <a:lnTo>
                  <a:pt x="4462586" y="105090"/>
                </a:lnTo>
                <a:lnTo>
                  <a:pt x="4465539" y="104363"/>
                </a:lnTo>
                <a:lnTo>
                  <a:pt x="4471038" y="103091"/>
                </a:lnTo>
                <a:lnTo>
                  <a:pt x="4475650" y="100637"/>
                </a:lnTo>
                <a:lnTo>
                  <a:pt x="4479376" y="97001"/>
                </a:lnTo>
                <a:lnTo>
                  <a:pt x="4481603" y="94911"/>
                </a:lnTo>
                <a:lnTo>
                  <a:pt x="4483614" y="92218"/>
                </a:lnTo>
                <a:lnTo>
                  <a:pt x="4485409" y="88923"/>
                </a:lnTo>
                <a:lnTo>
                  <a:pt x="4487204" y="85629"/>
                </a:lnTo>
                <a:lnTo>
                  <a:pt x="4488260" y="82641"/>
                </a:lnTo>
                <a:lnTo>
                  <a:pt x="4488578" y="79960"/>
                </a:lnTo>
                <a:lnTo>
                  <a:pt x="4476513" y="79960"/>
                </a:lnTo>
                <a:lnTo>
                  <a:pt x="4475604" y="83186"/>
                </a:lnTo>
                <a:lnTo>
                  <a:pt x="4474060" y="86027"/>
                </a:lnTo>
                <a:lnTo>
                  <a:pt x="4471879" y="88480"/>
                </a:lnTo>
                <a:lnTo>
                  <a:pt x="4468061" y="92707"/>
                </a:lnTo>
                <a:lnTo>
                  <a:pt x="4462949" y="94820"/>
                </a:lnTo>
                <a:lnTo>
                  <a:pt x="4449680" y="94820"/>
                </a:lnTo>
                <a:lnTo>
                  <a:pt x="4444614" y="92582"/>
                </a:lnTo>
                <a:lnTo>
                  <a:pt x="4441342" y="88106"/>
                </a:lnTo>
                <a:lnTo>
                  <a:pt x="4438069" y="83629"/>
                </a:lnTo>
                <a:lnTo>
                  <a:pt x="4436321" y="77687"/>
                </a:lnTo>
                <a:lnTo>
                  <a:pt x="4436093" y="70280"/>
                </a:lnTo>
                <a:lnTo>
                  <a:pt x="4489600" y="70280"/>
                </a:lnTo>
                <a:close/>
              </a:path>
              <a:path w="5210644" h="132789">
                <a:moveTo>
                  <a:pt x="4524568" y="90321"/>
                </a:moveTo>
                <a:lnTo>
                  <a:pt x="4521342" y="82277"/>
                </a:lnTo>
                <a:lnTo>
                  <a:pt x="4519614" y="78005"/>
                </a:lnTo>
                <a:lnTo>
                  <a:pt x="4518820" y="93525"/>
                </a:lnTo>
                <a:lnTo>
                  <a:pt x="4521410" y="97024"/>
                </a:lnTo>
                <a:lnTo>
                  <a:pt x="4523841" y="99569"/>
                </a:lnTo>
                <a:lnTo>
                  <a:pt x="4526113" y="101159"/>
                </a:lnTo>
                <a:lnTo>
                  <a:pt x="4530588" y="94343"/>
                </a:lnTo>
                <a:lnTo>
                  <a:pt x="4524568" y="90321"/>
                </a:lnTo>
                <a:close/>
              </a:path>
              <a:path w="5210644" h="132789">
                <a:moveTo>
                  <a:pt x="4757274" y="90935"/>
                </a:moveTo>
                <a:lnTo>
                  <a:pt x="4757274" y="56987"/>
                </a:lnTo>
                <a:lnTo>
                  <a:pt x="4812554" y="56987"/>
                </a:lnTo>
                <a:lnTo>
                  <a:pt x="4812554" y="45399"/>
                </a:lnTo>
                <a:lnTo>
                  <a:pt x="4757274" y="45399"/>
                </a:lnTo>
                <a:lnTo>
                  <a:pt x="4757274" y="14997"/>
                </a:lnTo>
                <a:lnTo>
                  <a:pt x="4817052" y="14997"/>
                </a:lnTo>
                <a:lnTo>
                  <a:pt x="4817052" y="2727"/>
                </a:lnTo>
                <a:lnTo>
                  <a:pt x="4744051" y="2727"/>
                </a:lnTo>
                <a:lnTo>
                  <a:pt x="4744051" y="102864"/>
                </a:lnTo>
                <a:lnTo>
                  <a:pt x="4818074" y="102864"/>
                </a:lnTo>
                <a:lnTo>
                  <a:pt x="4818074" y="90935"/>
                </a:lnTo>
                <a:lnTo>
                  <a:pt x="4757274" y="90935"/>
                </a:lnTo>
                <a:close/>
              </a:path>
              <a:path w="5210644" h="132789">
                <a:moveTo>
                  <a:pt x="4851088" y="28221"/>
                </a:moveTo>
                <a:lnTo>
                  <a:pt x="4847782" y="45979"/>
                </a:lnTo>
                <a:lnTo>
                  <a:pt x="4851577" y="41366"/>
                </a:lnTo>
                <a:lnTo>
                  <a:pt x="4860221" y="28221"/>
                </a:lnTo>
                <a:lnTo>
                  <a:pt x="4851088" y="28221"/>
                </a:lnTo>
                <a:close/>
              </a:path>
              <a:path w="5210644" h="132789">
                <a:moveTo>
                  <a:pt x="4927884" y="29858"/>
                </a:moveTo>
                <a:lnTo>
                  <a:pt x="4915342" y="29858"/>
                </a:lnTo>
                <a:lnTo>
                  <a:pt x="4915342" y="85709"/>
                </a:lnTo>
                <a:lnTo>
                  <a:pt x="4916365" y="90685"/>
                </a:lnTo>
                <a:lnTo>
                  <a:pt x="4918410" y="94411"/>
                </a:lnTo>
                <a:lnTo>
                  <a:pt x="4922181" y="101364"/>
                </a:lnTo>
                <a:lnTo>
                  <a:pt x="4929270" y="104840"/>
                </a:lnTo>
                <a:lnTo>
                  <a:pt x="4929657" y="87458"/>
                </a:lnTo>
                <a:lnTo>
                  <a:pt x="4928474" y="85095"/>
                </a:lnTo>
                <a:lnTo>
                  <a:pt x="4927884" y="82050"/>
                </a:lnTo>
                <a:lnTo>
                  <a:pt x="4927884" y="29858"/>
                </a:lnTo>
                <a:close/>
              </a:path>
              <a:path w="5210644" h="132789">
                <a:moveTo>
                  <a:pt x="4935905" y="94002"/>
                </a:moveTo>
                <a:lnTo>
                  <a:pt x="4931838" y="91821"/>
                </a:lnTo>
                <a:lnTo>
                  <a:pt x="4929657" y="87458"/>
                </a:lnTo>
                <a:lnTo>
                  <a:pt x="4929270" y="104840"/>
                </a:lnTo>
                <a:lnTo>
                  <a:pt x="4946356" y="104840"/>
                </a:lnTo>
                <a:lnTo>
                  <a:pt x="4952037" y="102932"/>
                </a:lnTo>
                <a:lnTo>
                  <a:pt x="4956717" y="99114"/>
                </a:lnTo>
                <a:lnTo>
                  <a:pt x="4959080" y="97206"/>
                </a:lnTo>
                <a:lnTo>
                  <a:pt x="4961057" y="94866"/>
                </a:lnTo>
                <a:lnTo>
                  <a:pt x="4962647" y="92093"/>
                </a:lnTo>
                <a:lnTo>
                  <a:pt x="4962511" y="102864"/>
                </a:lnTo>
                <a:lnTo>
                  <a:pt x="4974098" y="102864"/>
                </a:lnTo>
                <a:lnTo>
                  <a:pt x="4974098" y="29858"/>
                </a:lnTo>
                <a:lnTo>
                  <a:pt x="4961828" y="29858"/>
                </a:lnTo>
                <a:lnTo>
                  <a:pt x="4961828" y="72848"/>
                </a:lnTo>
                <a:lnTo>
                  <a:pt x="4960988" y="78460"/>
                </a:lnTo>
                <a:lnTo>
                  <a:pt x="4959307" y="82550"/>
                </a:lnTo>
                <a:lnTo>
                  <a:pt x="4956217" y="90185"/>
                </a:lnTo>
                <a:lnTo>
                  <a:pt x="4950401" y="94002"/>
                </a:lnTo>
                <a:lnTo>
                  <a:pt x="4935905" y="94002"/>
                </a:lnTo>
                <a:close/>
              </a:path>
              <a:path w="5210644" h="132789">
                <a:moveTo>
                  <a:pt x="4997046" y="30198"/>
                </a:moveTo>
                <a:lnTo>
                  <a:pt x="4997046" y="102864"/>
                </a:lnTo>
                <a:lnTo>
                  <a:pt x="5009520" y="102864"/>
                </a:lnTo>
                <a:lnTo>
                  <a:pt x="5009520" y="30198"/>
                </a:lnTo>
                <a:lnTo>
                  <a:pt x="4997046" y="30198"/>
                </a:lnTo>
                <a:close/>
              </a:path>
              <a:path w="5210644" h="132789">
                <a:moveTo>
                  <a:pt x="4997046" y="2727"/>
                </a:moveTo>
                <a:lnTo>
                  <a:pt x="4997046" y="16633"/>
                </a:lnTo>
                <a:lnTo>
                  <a:pt x="5009520" y="16633"/>
                </a:lnTo>
                <a:lnTo>
                  <a:pt x="5009520" y="2727"/>
                </a:lnTo>
                <a:lnTo>
                  <a:pt x="4997046" y="2727"/>
                </a:lnTo>
                <a:close/>
              </a:path>
              <a:path w="5210644" h="132789">
                <a:moveTo>
                  <a:pt x="5141005" y="131357"/>
                </a:moveTo>
                <a:lnTo>
                  <a:pt x="5146988" y="121768"/>
                </a:lnTo>
                <a:lnTo>
                  <a:pt x="5153535" y="110280"/>
                </a:lnTo>
                <a:lnTo>
                  <a:pt x="5157705" y="101432"/>
                </a:lnTo>
                <a:lnTo>
                  <a:pt x="5161019" y="91372"/>
                </a:lnTo>
                <a:lnTo>
                  <a:pt x="5163339" y="78933"/>
                </a:lnTo>
                <a:lnTo>
                  <a:pt x="5164112" y="65440"/>
                </a:lnTo>
                <a:lnTo>
                  <a:pt x="5164112" y="60305"/>
                </a:lnTo>
                <a:lnTo>
                  <a:pt x="5163646" y="54965"/>
                </a:lnTo>
                <a:lnTo>
                  <a:pt x="5162715" y="49421"/>
                </a:lnTo>
                <a:lnTo>
                  <a:pt x="5161783" y="43877"/>
                </a:lnTo>
                <a:lnTo>
                  <a:pt x="5160227" y="38265"/>
                </a:lnTo>
                <a:lnTo>
                  <a:pt x="5158046" y="32584"/>
                </a:lnTo>
                <a:lnTo>
                  <a:pt x="5156318" y="27994"/>
                </a:lnTo>
                <a:lnTo>
                  <a:pt x="5154716" y="24393"/>
                </a:lnTo>
                <a:lnTo>
                  <a:pt x="5153240" y="21780"/>
                </a:lnTo>
                <a:lnTo>
                  <a:pt x="5151763" y="19167"/>
                </a:lnTo>
                <a:lnTo>
                  <a:pt x="5147525" y="12271"/>
                </a:lnTo>
                <a:lnTo>
                  <a:pt x="5140528" y="1091"/>
                </a:lnTo>
                <a:lnTo>
                  <a:pt x="5132280" y="1091"/>
                </a:lnTo>
                <a:lnTo>
                  <a:pt x="5136129" y="8526"/>
                </a:lnTo>
                <a:lnTo>
                  <a:pt x="5141960" y="20724"/>
                </a:lnTo>
                <a:lnTo>
                  <a:pt x="5145708" y="30130"/>
                </a:lnTo>
                <a:lnTo>
                  <a:pt x="5148552" y="40377"/>
                </a:lnTo>
                <a:lnTo>
                  <a:pt x="5150560" y="52879"/>
                </a:lnTo>
                <a:lnTo>
                  <a:pt x="5151229" y="66191"/>
                </a:lnTo>
                <a:lnTo>
                  <a:pt x="5150887" y="76376"/>
                </a:lnTo>
                <a:lnTo>
                  <a:pt x="5149312" y="89137"/>
                </a:lnTo>
                <a:lnTo>
                  <a:pt x="5146458" y="100546"/>
                </a:lnTo>
                <a:lnTo>
                  <a:pt x="5144417" y="106082"/>
                </a:lnTo>
                <a:lnTo>
                  <a:pt x="5139536" y="117106"/>
                </a:lnTo>
                <a:lnTo>
                  <a:pt x="5132484" y="131357"/>
                </a:lnTo>
                <a:lnTo>
                  <a:pt x="5141005" y="131357"/>
                </a:lnTo>
                <a:close/>
              </a:path>
              <a:path w="5210644" h="132789">
                <a:moveTo>
                  <a:pt x="5187537" y="131357"/>
                </a:moveTo>
                <a:lnTo>
                  <a:pt x="5193520" y="121768"/>
                </a:lnTo>
                <a:lnTo>
                  <a:pt x="5200068" y="110280"/>
                </a:lnTo>
                <a:lnTo>
                  <a:pt x="5204237" y="101432"/>
                </a:lnTo>
                <a:lnTo>
                  <a:pt x="5207551" y="91372"/>
                </a:lnTo>
                <a:lnTo>
                  <a:pt x="5209871" y="78933"/>
                </a:lnTo>
                <a:lnTo>
                  <a:pt x="5210644" y="65440"/>
                </a:lnTo>
                <a:lnTo>
                  <a:pt x="5210644" y="60305"/>
                </a:lnTo>
                <a:lnTo>
                  <a:pt x="5210179" y="54965"/>
                </a:lnTo>
                <a:lnTo>
                  <a:pt x="5209247" y="49421"/>
                </a:lnTo>
                <a:lnTo>
                  <a:pt x="5208315" y="43877"/>
                </a:lnTo>
                <a:lnTo>
                  <a:pt x="5206759" y="38265"/>
                </a:lnTo>
                <a:lnTo>
                  <a:pt x="5204578" y="32584"/>
                </a:lnTo>
                <a:lnTo>
                  <a:pt x="5202850" y="27994"/>
                </a:lnTo>
                <a:lnTo>
                  <a:pt x="5201249" y="24393"/>
                </a:lnTo>
                <a:lnTo>
                  <a:pt x="5199772" y="21780"/>
                </a:lnTo>
                <a:lnTo>
                  <a:pt x="5198295" y="19167"/>
                </a:lnTo>
                <a:lnTo>
                  <a:pt x="5194057" y="12271"/>
                </a:lnTo>
                <a:lnTo>
                  <a:pt x="5187060" y="1091"/>
                </a:lnTo>
                <a:lnTo>
                  <a:pt x="5178812" y="1091"/>
                </a:lnTo>
                <a:lnTo>
                  <a:pt x="5182661" y="8526"/>
                </a:lnTo>
                <a:lnTo>
                  <a:pt x="5188492" y="20724"/>
                </a:lnTo>
                <a:lnTo>
                  <a:pt x="5192240" y="30130"/>
                </a:lnTo>
                <a:lnTo>
                  <a:pt x="5195084" y="40377"/>
                </a:lnTo>
                <a:lnTo>
                  <a:pt x="5197092" y="52879"/>
                </a:lnTo>
                <a:lnTo>
                  <a:pt x="5197762" y="66191"/>
                </a:lnTo>
                <a:lnTo>
                  <a:pt x="5197420" y="76376"/>
                </a:lnTo>
                <a:lnTo>
                  <a:pt x="5195845" y="89137"/>
                </a:lnTo>
                <a:lnTo>
                  <a:pt x="5192990" y="100546"/>
                </a:lnTo>
                <a:lnTo>
                  <a:pt x="5190949" y="106082"/>
                </a:lnTo>
                <a:lnTo>
                  <a:pt x="5186068" y="117106"/>
                </a:lnTo>
                <a:lnTo>
                  <a:pt x="5179016" y="131357"/>
                </a:lnTo>
                <a:lnTo>
                  <a:pt x="5187537" y="131357"/>
                </a:lnTo>
                <a:close/>
              </a:path>
              <a:path w="5210644" h="132789">
                <a:moveTo>
                  <a:pt x="5086271" y="104977"/>
                </a:moveTo>
                <a:lnTo>
                  <a:pt x="5085634" y="106613"/>
                </a:lnTo>
                <a:lnTo>
                  <a:pt x="5084612" y="109112"/>
                </a:lnTo>
                <a:lnTo>
                  <a:pt x="5083203" y="112475"/>
                </a:lnTo>
                <a:lnTo>
                  <a:pt x="5081794" y="115838"/>
                </a:lnTo>
                <a:lnTo>
                  <a:pt x="5080749" y="118065"/>
                </a:lnTo>
                <a:lnTo>
                  <a:pt x="5078057" y="120825"/>
                </a:lnTo>
                <a:lnTo>
                  <a:pt x="5075319" y="121950"/>
                </a:lnTo>
                <a:lnTo>
                  <a:pt x="5072320" y="121950"/>
                </a:lnTo>
                <a:lnTo>
                  <a:pt x="5069571" y="121609"/>
                </a:lnTo>
                <a:lnTo>
                  <a:pt x="5065890" y="120655"/>
                </a:lnTo>
                <a:lnTo>
                  <a:pt x="5065890" y="131835"/>
                </a:lnTo>
                <a:lnTo>
                  <a:pt x="5067253" y="132198"/>
                </a:lnTo>
                <a:lnTo>
                  <a:pt x="5070263" y="132721"/>
                </a:lnTo>
                <a:lnTo>
                  <a:pt x="5080408" y="132789"/>
                </a:lnTo>
                <a:lnTo>
                  <a:pt x="5085407" y="130744"/>
                </a:lnTo>
                <a:lnTo>
                  <a:pt x="5088315" y="126654"/>
                </a:lnTo>
                <a:lnTo>
                  <a:pt x="5091722" y="120550"/>
                </a:lnTo>
                <a:lnTo>
                  <a:pt x="5096787" y="109098"/>
                </a:lnTo>
                <a:lnTo>
                  <a:pt x="5103311" y="92571"/>
                </a:lnTo>
                <a:lnTo>
                  <a:pt x="5105416" y="86961"/>
                </a:lnTo>
                <a:lnTo>
                  <a:pt x="5109623" y="75481"/>
                </a:lnTo>
                <a:lnTo>
                  <a:pt x="5114489" y="61896"/>
                </a:lnTo>
                <a:lnTo>
                  <a:pt x="5118616" y="50350"/>
                </a:lnTo>
                <a:lnTo>
                  <a:pt x="5123195" y="37600"/>
                </a:lnTo>
                <a:lnTo>
                  <a:pt x="5126009" y="29858"/>
                </a:lnTo>
                <a:lnTo>
                  <a:pt x="5112445" y="29858"/>
                </a:lnTo>
                <a:lnTo>
                  <a:pt x="5092746" y="89298"/>
                </a:lnTo>
                <a:lnTo>
                  <a:pt x="5073184" y="29858"/>
                </a:lnTo>
                <a:lnTo>
                  <a:pt x="5059279" y="29858"/>
                </a:lnTo>
                <a:lnTo>
                  <a:pt x="5086271" y="104977"/>
                </a:lnTo>
                <a:close/>
              </a:path>
              <a:path w="5210644" h="132789">
                <a:moveTo>
                  <a:pt x="5049122" y="104023"/>
                </a:moveTo>
                <a:lnTo>
                  <a:pt x="5052541" y="103932"/>
                </a:lnTo>
                <a:lnTo>
                  <a:pt x="5055586" y="103568"/>
                </a:lnTo>
                <a:lnTo>
                  <a:pt x="5058460" y="102864"/>
                </a:lnTo>
                <a:lnTo>
                  <a:pt x="5058460" y="93184"/>
                </a:lnTo>
                <a:lnTo>
                  <a:pt x="5054757" y="93388"/>
                </a:lnTo>
                <a:lnTo>
                  <a:pt x="5051939" y="93388"/>
                </a:lnTo>
                <a:lnTo>
                  <a:pt x="5049395" y="92639"/>
                </a:lnTo>
                <a:lnTo>
                  <a:pt x="5046805" y="90071"/>
                </a:lnTo>
                <a:lnTo>
                  <a:pt x="5046805" y="39878"/>
                </a:lnTo>
                <a:lnTo>
                  <a:pt x="5058460" y="39878"/>
                </a:lnTo>
                <a:lnTo>
                  <a:pt x="5058460" y="29858"/>
                </a:lnTo>
                <a:lnTo>
                  <a:pt x="5046805" y="29858"/>
                </a:lnTo>
                <a:lnTo>
                  <a:pt x="5046805" y="9476"/>
                </a:lnTo>
                <a:lnTo>
                  <a:pt x="5034399" y="9475"/>
                </a:lnTo>
                <a:lnTo>
                  <a:pt x="5034399" y="29858"/>
                </a:lnTo>
                <a:lnTo>
                  <a:pt x="5024516" y="29858"/>
                </a:lnTo>
                <a:lnTo>
                  <a:pt x="5024516" y="39878"/>
                </a:lnTo>
                <a:lnTo>
                  <a:pt x="5034399" y="39878"/>
                </a:lnTo>
                <a:lnTo>
                  <a:pt x="5034399" y="92888"/>
                </a:lnTo>
                <a:lnTo>
                  <a:pt x="5035421" y="96695"/>
                </a:lnTo>
                <a:lnTo>
                  <a:pt x="5037467" y="99626"/>
                </a:lnTo>
                <a:lnTo>
                  <a:pt x="5039511" y="102557"/>
                </a:lnTo>
                <a:lnTo>
                  <a:pt x="5043397" y="104023"/>
                </a:lnTo>
                <a:lnTo>
                  <a:pt x="5049122" y="104023"/>
                </a:lnTo>
                <a:close/>
              </a:path>
              <a:path w="5210644" h="132789">
                <a:moveTo>
                  <a:pt x="4842091" y="57715"/>
                </a:moveTo>
                <a:lnTo>
                  <a:pt x="4843988" y="50591"/>
                </a:lnTo>
                <a:lnTo>
                  <a:pt x="4847782" y="45979"/>
                </a:lnTo>
                <a:lnTo>
                  <a:pt x="4851088" y="28221"/>
                </a:lnTo>
                <a:lnTo>
                  <a:pt x="4843646" y="31971"/>
                </a:lnTo>
                <a:lnTo>
                  <a:pt x="4837899" y="39469"/>
                </a:lnTo>
                <a:lnTo>
                  <a:pt x="4835444" y="43087"/>
                </a:lnTo>
                <a:lnTo>
                  <a:pt x="4830818" y="54539"/>
                </a:lnTo>
                <a:lnTo>
                  <a:pt x="4829275" y="68235"/>
                </a:lnTo>
                <a:lnTo>
                  <a:pt x="4829438" y="73033"/>
                </a:lnTo>
                <a:lnTo>
                  <a:pt x="4832228" y="86334"/>
                </a:lnTo>
                <a:lnTo>
                  <a:pt x="4838477" y="96047"/>
                </a:lnTo>
                <a:lnTo>
                  <a:pt x="4844613" y="102137"/>
                </a:lnTo>
                <a:lnTo>
                  <a:pt x="4851565" y="105181"/>
                </a:lnTo>
                <a:lnTo>
                  <a:pt x="4864743" y="105181"/>
                </a:lnTo>
                <a:lnTo>
                  <a:pt x="4869253" y="104216"/>
                </a:lnTo>
                <a:lnTo>
                  <a:pt x="4872866" y="102284"/>
                </a:lnTo>
                <a:lnTo>
                  <a:pt x="4876479" y="100353"/>
                </a:lnTo>
                <a:lnTo>
                  <a:pt x="4879307" y="97751"/>
                </a:lnTo>
                <a:lnTo>
                  <a:pt x="4881352" y="94479"/>
                </a:lnTo>
                <a:lnTo>
                  <a:pt x="4881352" y="131971"/>
                </a:lnTo>
                <a:lnTo>
                  <a:pt x="4893689" y="131971"/>
                </a:lnTo>
                <a:lnTo>
                  <a:pt x="4893689" y="29858"/>
                </a:lnTo>
                <a:lnTo>
                  <a:pt x="4882034" y="29858"/>
                </a:lnTo>
                <a:lnTo>
                  <a:pt x="4882034" y="40014"/>
                </a:lnTo>
                <a:lnTo>
                  <a:pt x="4879943" y="36833"/>
                </a:lnTo>
                <a:lnTo>
                  <a:pt x="4877762" y="34424"/>
                </a:lnTo>
                <a:lnTo>
                  <a:pt x="4875490" y="32788"/>
                </a:lnTo>
                <a:lnTo>
                  <a:pt x="4871354" y="29743"/>
                </a:lnTo>
                <a:lnTo>
                  <a:pt x="4866266" y="28221"/>
                </a:lnTo>
                <a:lnTo>
                  <a:pt x="4860221" y="28221"/>
                </a:lnTo>
                <a:lnTo>
                  <a:pt x="4851577" y="41366"/>
                </a:lnTo>
                <a:lnTo>
                  <a:pt x="4856132" y="39060"/>
                </a:lnTo>
                <a:lnTo>
                  <a:pt x="4869809" y="39060"/>
                </a:lnTo>
                <a:lnTo>
                  <a:pt x="4875649" y="42672"/>
                </a:lnTo>
                <a:lnTo>
                  <a:pt x="4878967" y="49898"/>
                </a:lnTo>
                <a:lnTo>
                  <a:pt x="4880921" y="54124"/>
                </a:lnTo>
                <a:lnTo>
                  <a:pt x="4881898" y="59396"/>
                </a:lnTo>
                <a:lnTo>
                  <a:pt x="4881898" y="72575"/>
                </a:lnTo>
                <a:lnTo>
                  <a:pt x="4881011" y="78210"/>
                </a:lnTo>
                <a:lnTo>
                  <a:pt x="4879239" y="82618"/>
                </a:lnTo>
                <a:lnTo>
                  <a:pt x="4876012" y="90616"/>
                </a:lnTo>
                <a:lnTo>
                  <a:pt x="4870128" y="94615"/>
                </a:lnTo>
                <a:lnTo>
                  <a:pt x="4853496" y="94615"/>
                </a:lnTo>
                <a:lnTo>
                  <a:pt x="4847884" y="90821"/>
                </a:lnTo>
                <a:lnTo>
                  <a:pt x="4844748" y="83232"/>
                </a:lnTo>
                <a:lnTo>
                  <a:pt x="4842977" y="78960"/>
                </a:lnTo>
                <a:lnTo>
                  <a:pt x="4842091" y="73666"/>
                </a:lnTo>
                <a:lnTo>
                  <a:pt x="4842091" y="57715"/>
                </a:lnTo>
                <a:close/>
              </a:path>
              <a:path w="5210644" h="132789">
                <a:moveTo>
                  <a:pt x="4663437" y="61555"/>
                </a:moveTo>
                <a:lnTo>
                  <a:pt x="4663437" y="31629"/>
                </a:lnTo>
                <a:lnTo>
                  <a:pt x="4651782" y="31629"/>
                </a:lnTo>
                <a:lnTo>
                  <a:pt x="4651782" y="61555"/>
                </a:lnTo>
                <a:lnTo>
                  <a:pt x="4622062" y="61555"/>
                </a:lnTo>
                <a:lnTo>
                  <a:pt x="4622062" y="73006"/>
                </a:lnTo>
                <a:lnTo>
                  <a:pt x="4651782" y="73006"/>
                </a:lnTo>
                <a:lnTo>
                  <a:pt x="4651782" y="102864"/>
                </a:lnTo>
                <a:lnTo>
                  <a:pt x="4663437" y="102864"/>
                </a:lnTo>
                <a:lnTo>
                  <a:pt x="4663437" y="73006"/>
                </a:lnTo>
                <a:lnTo>
                  <a:pt x="4693156" y="73006"/>
                </a:lnTo>
                <a:lnTo>
                  <a:pt x="4693156" y="61555"/>
                </a:lnTo>
                <a:lnTo>
                  <a:pt x="4663437" y="61555"/>
                </a:lnTo>
                <a:close/>
              </a:path>
              <a:path w="5210644" h="132789">
                <a:moveTo>
                  <a:pt x="4607067" y="104023"/>
                </a:moveTo>
                <a:lnTo>
                  <a:pt x="4610487" y="103932"/>
                </a:lnTo>
                <a:lnTo>
                  <a:pt x="4613531" y="103568"/>
                </a:lnTo>
                <a:lnTo>
                  <a:pt x="4616405" y="102864"/>
                </a:lnTo>
                <a:lnTo>
                  <a:pt x="4616405" y="93184"/>
                </a:lnTo>
                <a:lnTo>
                  <a:pt x="4612702" y="93388"/>
                </a:lnTo>
                <a:lnTo>
                  <a:pt x="4609884" y="93388"/>
                </a:lnTo>
                <a:lnTo>
                  <a:pt x="4607340" y="92639"/>
                </a:lnTo>
                <a:lnTo>
                  <a:pt x="4604750" y="90071"/>
                </a:lnTo>
                <a:lnTo>
                  <a:pt x="4604750" y="39878"/>
                </a:lnTo>
                <a:lnTo>
                  <a:pt x="4616405" y="39878"/>
                </a:lnTo>
                <a:lnTo>
                  <a:pt x="4616405" y="29858"/>
                </a:lnTo>
                <a:lnTo>
                  <a:pt x="4604750" y="29858"/>
                </a:lnTo>
                <a:lnTo>
                  <a:pt x="4604750" y="9475"/>
                </a:lnTo>
                <a:lnTo>
                  <a:pt x="4592344" y="9475"/>
                </a:lnTo>
                <a:lnTo>
                  <a:pt x="4592344" y="29858"/>
                </a:lnTo>
                <a:lnTo>
                  <a:pt x="4582460" y="29858"/>
                </a:lnTo>
                <a:lnTo>
                  <a:pt x="4582460" y="39878"/>
                </a:lnTo>
                <a:lnTo>
                  <a:pt x="4592344" y="39878"/>
                </a:lnTo>
                <a:lnTo>
                  <a:pt x="4592344" y="92888"/>
                </a:lnTo>
                <a:lnTo>
                  <a:pt x="4593366" y="96695"/>
                </a:lnTo>
                <a:lnTo>
                  <a:pt x="4595411" y="99626"/>
                </a:lnTo>
                <a:lnTo>
                  <a:pt x="4597456" y="102557"/>
                </a:lnTo>
                <a:lnTo>
                  <a:pt x="4601341" y="104023"/>
                </a:lnTo>
                <a:lnTo>
                  <a:pt x="4607067" y="104023"/>
                </a:lnTo>
                <a:close/>
              </a:path>
              <a:path w="5210644" h="132789">
                <a:moveTo>
                  <a:pt x="4518820" y="102863"/>
                </a:moveTo>
                <a:lnTo>
                  <a:pt x="4518820" y="93525"/>
                </a:lnTo>
                <a:lnTo>
                  <a:pt x="4519614" y="78005"/>
                </a:lnTo>
                <a:lnTo>
                  <a:pt x="4518751" y="72439"/>
                </a:lnTo>
                <a:lnTo>
                  <a:pt x="4518751" y="56079"/>
                </a:lnTo>
                <a:lnTo>
                  <a:pt x="4520853" y="49262"/>
                </a:lnTo>
                <a:lnTo>
                  <a:pt x="4525056" y="45126"/>
                </a:lnTo>
                <a:lnTo>
                  <a:pt x="4529260" y="40991"/>
                </a:lnTo>
                <a:lnTo>
                  <a:pt x="4534155" y="38923"/>
                </a:lnTo>
                <a:lnTo>
                  <a:pt x="4546153" y="38923"/>
                </a:lnTo>
                <a:lnTo>
                  <a:pt x="4551003" y="41445"/>
                </a:lnTo>
                <a:lnTo>
                  <a:pt x="4554298" y="46490"/>
                </a:lnTo>
                <a:lnTo>
                  <a:pt x="4557593" y="51534"/>
                </a:lnTo>
                <a:lnTo>
                  <a:pt x="4559240" y="57897"/>
                </a:lnTo>
                <a:lnTo>
                  <a:pt x="4559240" y="74211"/>
                </a:lnTo>
                <a:lnTo>
                  <a:pt x="4557593" y="81164"/>
                </a:lnTo>
                <a:lnTo>
                  <a:pt x="4554298" y="86436"/>
                </a:lnTo>
                <a:lnTo>
                  <a:pt x="4551003" y="91707"/>
                </a:lnTo>
                <a:lnTo>
                  <a:pt x="4546039" y="94343"/>
                </a:lnTo>
                <a:lnTo>
                  <a:pt x="4530588" y="94343"/>
                </a:lnTo>
                <a:lnTo>
                  <a:pt x="4526113" y="101159"/>
                </a:lnTo>
                <a:lnTo>
                  <a:pt x="4529929" y="103841"/>
                </a:lnTo>
                <a:lnTo>
                  <a:pt x="4534610" y="105181"/>
                </a:lnTo>
                <a:lnTo>
                  <a:pt x="4540738" y="105177"/>
                </a:lnTo>
                <a:lnTo>
                  <a:pt x="4553623" y="102204"/>
                </a:lnTo>
                <a:lnTo>
                  <a:pt x="4563398" y="93729"/>
                </a:lnTo>
                <a:lnTo>
                  <a:pt x="4565757" y="90105"/>
                </a:lnTo>
                <a:lnTo>
                  <a:pt x="4570276" y="78587"/>
                </a:lnTo>
                <a:lnTo>
                  <a:pt x="4571782" y="64963"/>
                </a:lnTo>
                <a:lnTo>
                  <a:pt x="4571656" y="60653"/>
                </a:lnTo>
                <a:lnTo>
                  <a:pt x="4569113" y="47271"/>
                </a:lnTo>
                <a:lnTo>
                  <a:pt x="4563295" y="37321"/>
                </a:lnTo>
                <a:lnTo>
                  <a:pt x="4557637" y="31073"/>
                </a:lnTo>
                <a:lnTo>
                  <a:pt x="4550265" y="27949"/>
                </a:lnTo>
                <a:lnTo>
                  <a:pt x="4536814" y="27949"/>
                </a:lnTo>
                <a:lnTo>
                  <a:pt x="4532770" y="28869"/>
                </a:lnTo>
                <a:lnTo>
                  <a:pt x="4529044" y="30709"/>
                </a:lnTo>
                <a:lnTo>
                  <a:pt x="4525317" y="32550"/>
                </a:lnTo>
                <a:lnTo>
                  <a:pt x="4522114" y="35220"/>
                </a:lnTo>
                <a:lnTo>
                  <a:pt x="4519433" y="38719"/>
                </a:lnTo>
                <a:lnTo>
                  <a:pt x="4519433" y="2386"/>
                </a:lnTo>
                <a:lnTo>
                  <a:pt x="4507505" y="2386"/>
                </a:lnTo>
                <a:lnTo>
                  <a:pt x="4507505" y="102863"/>
                </a:lnTo>
                <a:lnTo>
                  <a:pt x="4518820" y="102863"/>
                </a:lnTo>
                <a:close/>
              </a:path>
              <a:path w="5210644" h="132789">
                <a:moveTo>
                  <a:pt x="4134929" y="102863"/>
                </a:moveTo>
                <a:lnTo>
                  <a:pt x="4134929" y="93525"/>
                </a:lnTo>
                <a:lnTo>
                  <a:pt x="4135724" y="78005"/>
                </a:lnTo>
                <a:lnTo>
                  <a:pt x="4134861" y="72439"/>
                </a:lnTo>
                <a:lnTo>
                  <a:pt x="4134861" y="56079"/>
                </a:lnTo>
                <a:lnTo>
                  <a:pt x="4136963" y="49262"/>
                </a:lnTo>
                <a:lnTo>
                  <a:pt x="4141166" y="45126"/>
                </a:lnTo>
                <a:lnTo>
                  <a:pt x="4145370" y="40991"/>
                </a:lnTo>
                <a:lnTo>
                  <a:pt x="4150265" y="38923"/>
                </a:lnTo>
                <a:lnTo>
                  <a:pt x="4162263" y="38923"/>
                </a:lnTo>
                <a:lnTo>
                  <a:pt x="4167113" y="41445"/>
                </a:lnTo>
                <a:lnTo>
                  <a:pt x="4170408" y="46490"/>
                </a:lnTo>
                <a:lnTo>
                  <a:pt x="4173702" y="51534"/>
                </a:lnTo>
                <a:lnTo>
                  <a:pt x="4175350" y="57897"/>
                </a:lnTo>
                <a:lnTo>
                  <a:pt x="4175350" y="74211"/>
                </a:lnTo>
                <a:lnTo>
                  <a:pt x="4173702" y="81164"/>
                </a:lnTo>
                <a:lnTo>
                  <a:pt x="4170408" y="86436"/>
                </a:lnTo>
                <a:lnTo>
                  <a:pt x="4167113" y="91707"/>
                </a:lnTo>
                <a:lnTo>
                  <a:pt x="4162149" y="94343"/>
                </a:lnTo>
                <a:lnTo>
                  <a:pt x="4146698" y="94343"/>
                </a:lnTo>
                <a:lnTo>
                  <a:pt x="4142223" y="101159"/>
                </a:lnTo>
                <a:lnTo>
                  <a:pt x="4146039" y="103841"/>
                </a:lnTo>
                <a:lnTo>
                  <a:pt x="4150720" y="105181"/>
                </a:lnTo>
                <a:lnTo>
                  <a:pt x="4156848" y="105177"/>
                </a:lnTo>
                <a:lnTo>
                  <a:pt x="4169733" y="102204"/>
                </a:lnTo>
                <a:lnTo>
                  <a:pt x="4179508" y="93729"/>
                </a:lnTo>
                <a:lnTo>
                  <a:pt x="4181867" y="90105"/>
                </a:lnTo>
                <a:lnTo>
                  <a:pt x="4186385" y="78587"/>
                </a:lnTo>
                <a:lnTo>
                  <a:pt x="4187892" y="64963"/>
                </a:lnTo>
                <a:lnTo>
                  <a:pt x="4187766" y="60653"/>
                </a:lnTo>
                <a:lnTo>
                  <a:pt x="4185223" y="47271"/>
                </a:lnTo>
                <a:lnTo>
                  <a:pt x="4179405" y="37321"/>
                </a:lnTo>
                <a:lnTo>
                  <a:pt x="4173747" y="31073"/>
                </a:lnTo>
                <a:lnTo>
                  <a:pt x="4166375" y="27949"/>
                </a:lnTo>
                <a:lnTo>
                  <a:pt x="4152924" y="27949"/>
                </a:lnTo>
                <a:lnTo>
                  <a:pt x="4148880" y="28869"/>
                </a:lnTo>
                <a:lnTo>
                  <a:pt x="4145154" y="30709"/>
                </a:lnTo>
                <a:lnTo>
                  <a:pt x="4141427" y="32550"/>
                </a:lnTo>
                <a:lnTo>
                  <a:pt x="4138224" y="35220"/>
                </a:lnTo>
                <a:lnTo>
                  <a:pt x="4135543" y="38719"/>
                </a:lnTo>
                <a:lnTo>
                  <a:pt x="4135543" y="2386"/>
                </a:lnTo>
                <a:lnTo>
                  <a:pt x="4123615" y="2386"/>
                </a:lnTo>
                <a:lnTo>
                  <a:pt x="4123615" y="102863"/>
                </a:lnTo>
                <a:lnTo>
                  <a:pt x="4134929" y="102863"/>
                </a:lnTo>
                <a:close/>
              </a:path>
              <a:path w="5210644" h="132789">
                <a:moveTo>
                  <a:pt x="3839287" y="104023"/>
                </a:moveTo>
                <a:lnTo>
                  <a:pt x="3842706" y="103932"/>
                </a:lnTo>
                <a:lnTo>
                  <a:pt x="3845751" y="103568"/>
                </a:lnTo>
                <a:lnTo>
                  <a:pt x="3848625" y="102863"/>
                </a:lnTo>
                <a:lnTo>
                  <a:pt x="3848625" y="93184"/>
                </a:lnTo>
                <a:lnTo>
                  <a:pt x="3844922" y="93388"/>
                </a:lnTo>
                <a:lnTo>
                  <a:pt x="3842104" y="93388"/>
                </a:lnTo>
                <a:lnTo>
                  <a:pt x="3839559" y="92639"/>
                </a:lnTo>
                <a:lnTo>
                  <a:pt x="3836969" y="90071"/>
                </a:lnTo>
                <a:lnTo>
                  <a:pt x="3836969" y="39878"/>
                </a:lnTo>
                <a:lnTo>
                  <a:pt x="3848625" y="39878"/>
                </a:lnTo>
                <a:lnTo>
                  <a:pt x="3848625" y="29858"/>
                </a:lnTo>
                <a:lnTo>
                  <a:pt x="3836969" y="29858"/>
                </a:lnTo>
                <a:lnTo>
                  <a:pt x="3836969" y="9475"/>
                </a:lnTo>
                <a:lnTo>
                  <a:pt x="3824564" y="9475"/>
                </a:lnTo>
                <a:lnTo>
                  <a:pt x="3824564" y="29858"/>
                </a:lnTo>
                <a:lnTo>
                  <a:pt x="3814680" y="29858"/>
                </a:lnTo>
                <a:lnTo>
                  <a:pt x="3814680" y="39878"/>
                </a:lnTo>
                <a:lnTo>
                  <a:pt x="3824564" y="39878"/>
                </a:lnTo>
                <a:lnTo>
                  <a:pt x="3824564" y="92888"/>
                </a:lnTo>
                <a:lnTo>
                  <a:pt x="3825586" y="96695"/>
                </a:lnTo>
                <a:lnTo>
                  <a:pt x="3827631" y="99626"/>
                </a:lnTo>
                <a:lnTo>
                  <a:pt x="3829676" y="102557"/>
                </a:lnTo>
                <a:lnTo>
                  <a:pt x="3833561" y="104023"/>
                </a:lnTo>
                <a:lnTo>
                  <a:pt x="3839287" y="104023"/>
                </a:lnTo>
                <a:close/>
              </a:path>
              <a:path w="5210644" h="132789">
                <a:moveTo>
                  <a:pt x="3751039" y="102863"/>
                </a:moveTo>
                <a:lnTo>
                  <a:pt x="3751039" y="93525"/>
                </a:lnTo>
                <a:lnTo>
                  <a:pt x="3751834" y="78005"/>
                </a:lnTo>
                <a:lnTo>
                  <a:pt x="3750971" y="72439"/>
                </a:lnTo>
                <a:lnTo>
                  <a:pt x="3750971" y="56079"/>
                </a:lnTo>
                <a:lnTo>
                  <a:pt x="3753073" y="49262"/>
                </a:lnTo>
                <a:lnTo>
                  <a:pt x="3757276" y="45126"/>
                </a:lnTo>
                <a:lnTo>
                  <a:pt x="3761480" y="40991"/>
                </a:lnTo>
                <a:lnTo>
                  <a:pt x="3766375" y="38923"/>
                </a:lnTo>
                <a:lnTo>
                  <a:pt x="3778372" y="38923"/>
                </a:lnTo>
                <a:lnTo>
                  <a:pt x="3783223" y="41445"/>
                </a:lnTo>
                <a:lnTo>
                  <a:pt x="3786518" y="46490"/>
                </a:lnTo>
                <a:lnTo>
                  <a:pt x="3789812" y="51534"/>
                </a:lnTo>
                <a:lnTo>
                  <a:pt x="3791460" y="57897"/>
                </a:lnTo>
                <a:lnTo>
                  <a:pt x="3791460" y="74211"/>
                </a:lnTo>
                <a:lnTo>
                  <a:pt x="3789812" y="81164"/>
                </a:lnTo>
                <a:lnTo>
                  <a:pt x="3786518" y="86436"/>
                </a:lnTo>
                <a:lnTo>
                  <a:pt x="3783223" y="91707"/>
                </a:lnTo>
                <a:lnTo>
                  <a:pt x="3778259" y="94343"/>
                </a:lnTo>
                <a:lnTo>
                  <a:pt x="3762808" y="94343"/>
                </a:lnTo>
                <a:lnTo>
                  <a:pt x="3758333" y="101159"/>
                </a:lnTo>
                <a:lnTo>
                  <a:pt x="3762149" y="103841"/>
                </a:lnTo>
                <a:lnTo>
                  <a:pt x="3766830" y="105181"/>
                </a:lnTo>
                <a:lnTo>
                  <a:pt x="3772958" y="105177"/>
                </a:lnTo>
                <a:lnTo>
                  <a:pt x="3785843" y="102204"/>
                </a:lnTo>
                <a:lnTo>
                  <a:pt x="3795617" y="93729"/>
                </a:lnTo>
                <a:lnTo>
                  <a:pt x="3797977" y="90105"/>
                </a:lnTo>
                <a:lnTo>
                  <a:pt x="3802495" y="78587"/>
                </a:lnTo>
                <a:lnTo>
                  <a:pt x="3804001" y="64963"/>
                </a:lnTo>
                <a:lnTo>
                  <a:pt x="3803876" y="60653"/>
                </a:lnTo>
                <a:lnTo>
                  <a:pt x="3801333" y="47271"/>
                </a:lnTo>
                <a:lnTo>
                  <a:pt x="3795515" y="37321"/>
                </a:lnTo>
                <a:lnTo>
                  <a:pt x="3789857" y="31073"/>
                </a:lnTo>
                <a:lnTo>
                  <a:pt x="3782485" y="27949"/>
                </a:lnTo>
                <a:lnTo>
                  <a:pt x="3769034" y="27949"/>
                </a:lnTo>
                <a:lnTo>
                  <a:pt x="3764990" y="28869"/>
                </a:lnTo>
                <a:lnTo>
                  <a:pt x="3761264" y="30709"/>
                </a:lnTo>
                <a:lnTo>
                  <a:pt x="3757537" y="32550"/>
                </a:lnTo>
                <a:lnTo>
                  <a:pt x="3754334" y="35220"/>
                </a:lnTo>
                <a:lnTo>
                  <a:pt x="3751653" y="38719"/>
                </a:lnTo>
                <a:lnTo>
                  <a:pt x="3751653" y="2386"/>
                </a:lnTo>
                <a:lnTo>
                  <a:pt x="3739724" y="2386"/>
                </a:lnTo>
                <a:lnTo>
                  <a:pt x="3739724" y="102863"/>
                </a:lnTo>
                <a:lnTo>
                  <a:pt x="3751039" y="102863"/>
                </a:lnTo>
                <a:close/>
              </a:path>
              <a:path w="5210644" h="132789">
                <a:moveTo>
                  <a:pt x="3350699" y="104022"/>
                </a:moveTo>
                <a:lnTo>
                  <a:pt x="3354119" y="103931"/>
                </a:lnTo>
                <a:lnTo>
                  <a:pt x="3357163" y="103568"/>
                </a:lnTo>
                <a:lnTo>
                  <a:pt x="3360038" y="102863"/>
                </a:lnTo>
                <a:lnTo>
                  <a:pt x="3360038" y="93183"/>
                </a:lnTo>
                <a:lnTo>
                  <a:pt x="3356334" y="93388"/>
                </a:lnTo>
                <a:lnTo>
                  <a:pt x="3353517" y="93388"/>
                </a:lnTo>
                <a:lnTo>
                  <a:pt x="3350972" y="92638"/>
                </a:lnTo>
                <a:lnTo>
                  <a:pt x="3348382" y="90071"/>
                </a:lnTo>
                <a:lnTo>
                  <a:pt x="3348382" y="39878"/>
                </a:lnTo>
                <a:lnTo>
                  <a:pt x="3360038" y="39878"/>
                </a:lnTo>
                <a:lnTo>
                  <a:pt x="3360038" y="29858"/>
                </a:lnTo>
                <a:lnTo>
                  <a:pt x="3348382" y="29858"/>
                </a:lnTo>
                <a:lnTo>
                  <a:pt x="3348382" y="9475"/>
                </a:lnTo>
                <a:lnTo>
                  <a:pt x="3335976" y="9475"/>
                </a:lnTo>
                <a:lnTo>
                  <a:pt x="3335976" y="29858"/>
                </a:lnTo>
                <a:lnTo>
                  <a:pt x="3326093" y="29858"/>
                </a:lnTo>
                <a:lnTo>
                  <a:pt x="3326093" y="39878"/>
                </a:lnTo>
                <a:lnTo>
                  <a:pt x="3335976" y="39878"/>
                </a:lnTo>
                <a:lnTo>
                  <a:pt x="3335976" y="92888"/>
                </a:lnTo>
                <a:lnTo>
                  <a:pt x="3336999" y="96694"/>
                </a:lnTo>
                <a:lnTo>
                  <a:pt x="3339044" y="99625"/>
                </a:lnTo>
                <a:lnTo>
                  <a:pt x="3341089" y="102557"/>
                </a:lnTo>
                <a:lnTo>
                  <a:pt x="3344974" y="104022"/>
                </a:lnTo>
                <a:lnTo>
                  <a:pt x="3350699" y="104022"/>
                </a:lnTo>
                <a:close/>
              </a:path>
              <a:path w="5210644" h="132789">
                <a:moveTo>
                  <a:pt x="2782930" y="104976"/>
                </a:moveTo>
                <a:lnTo>
                  <a:pt x="2782294" y="106613"/>
                </a:lnTo>
                <a:lnTo>
                  <a:pt x="2781271" y="109112"/>
                </a:lnTo>
                <a:lnTo>
                  <a:pt x="2779862" y="112475"/>
                </a:lnTo>
                <a:lnTo>
                  <a:pt x="2778454" y="115838"/>
                </a:lnTo>
                <a:lnTo>
                  <a:pt x="2777409" y="118064"/>
                </a:lnTo>
                <a:lnTo>
                  <a:pt x="2774716" y="120825"/>
                </a:lnTo>
                <a:lnTo>
                  <a:pt x="2771979" y="121950"/>
                </a:lnTo>
                <a:lnTo>
                  <a:pt x="2768980" y="121950"/>
                </a:lnTo>
                <a:lnTo>
                  <a:pt x="2766230" y="121609"/>
                </a:lnTo>
                <a:lnTo>
                  <a:pt x="2762549" y="120655"/>
                </a:lnTo>
                <a:lnTo>
                  <a:pt x="2762549" y="131834"/>
                </a:lnTo>
                <a:lnTo>
                  <a:pt x="2763913" y="132198"/>
                </a:lnTo>
                <a:lnTo>
                  <a:pt x="2766923" y="132720"/>
                </a:lnTo>
                <a:lnTo>
                  <a:pt x="2777068" y="132789"/>
                </a:lnTo>
                <a:lnTo>
                  <a:pt x="2782066" y="130743"/>
                </a:lnTo>
                <a:lnTo>
                  <a:pt x="2784975" y="126653"/>
                </a:lnTo>
                <a:lnTo>
                  <a:pt x="2788382" y="120549"/>
                </a:lnTo>
                <a:lnTo>
                  <a:pt x="2793447" y="109097"/>
                </a:lnTo>
                <a:lnTo>
                  <a:pt x="2799970" y="92570"/>
                </a:lnTo>
                <a:lnTo>
                  <a:pt x="2802075" y="86961"/>
                </a:lnTo>
                <a:lnTo>
                  <a:pt x="2806282" y="75480"/>
                </a:lnTo>
                <a:lnTo>
                  <a:pt x="2811149" y="61895"/>
                </a:lnTo>
                <a:lnTo>
                  <a:pt x="2815276" y="50349"/>
                </a:lnTo>
                <a:lnTo>
                  <a:pt x="2819854" y="37599"/>
                </a:lnTo>
                <a:lnTo>
                  <a:pt x="2822668" y="29857"/>
                </a:lnTo>
                <a:lnTo>
                  <a:pt x="2809104" y="29857"/>
                </a:lnTo>
                <a:lnTo>
                  <a:pt x="2789406" y="89298"/>
                </a:lnTo>
                <a:lnTo>
                  <a:pt x="2769843" y="29857"/>
                </a:lnTo>
                <a:lnTo>
                  <a:pt x="2755938" y="29857"/>
                </a:lnTo>
                <a:lnTo>
                  <a:pt x="2782930" y="104976"/>
                </a:lnTo>
                <a:close/>
              </a:path>
              <a:path w="5210644" h="132789">
                <a:moveTo>
                  <a:pt x="2745782" y="104022"/>
                </a:moveTo>
                <a:lnTo>
                  <a:pt x="2749201" y="103931"/>
                </a:lnTo>
                <a:lnTo>
                  <a:pt x="2752246" y="103568"/>
                </a:lnTo>
                <a:lnTo>
                  <a:pt x="2755119" y="102863"/>
                </a:lnTo>
                <a:lnTo>
                  <a:pt x="2755119" y="93183"/>
                </a:lnTo>
                <a:lnTo>
                  <a:pt x="2751416" y="93388"/>
                </a:lnTo>
                <a:lnTo>
                  <a:pt x="2748599" y="93388"/>
                </a:lnTo>
                <a:lnTo>
                  <a:pt x="2746054" y="92638"/>
                </a:lnTo>
                <a:lnTo>
                  <a:pt x="2743464" y="90071"/>
                </a:lnTo>
                <a:lnTo>
                  <a:pt x="2743464" y="39877"/>
                </a:lnTo>
                <a:lnTo>
                  <a:pt x="2755119" y="39877"/>
                </a:lnTo>
                <a:lnTo>
                  <a:pt x="2755119" y="29857"/>
                </a:lnTo>
                <a:lnTo>
                  <a:pt x="2743464" y="29857"/>
                </a:lnTo>
                <a:lnTo>
                  <a:pt x="2743464" y="9475"/>
                </a:lnTo>
                <a:lnTo>
                  <a:pt x="2731059" y="9475"/>
                </a:lnTo>
                <a:lnTo>
                  <a:pt x="2731059" y="29857"/>
                </a:lnTo>
                <a:lnTo>
                  <a:pt x="2721175" y="29857"/>
                </a:lnTo>
                <a:lnTo>
                  <a:pt x="2721175" y="39877"/>
                </a:lnTo>
                <a:lnTo>
                  <a:pt x="2731059" y="39877"/>
                </a:lnTo>
                <a:lnTo>
                  <a:pt x="2731059" y="92888"/>
                </a:lnTo>
                <a:lnTo>
                  <a:pt x="2732081" y="96694"/>
                </a:lnTo>
                <a:lnTo>
                  <a:pt x="2734126" y="99625"/>
                </a:lnTo>
                <a:lnTo>
                  <a:pt x="2736171" y="102557"/>
                </a:lnTo>
                <a:lnTo>
                  <a:pt x="2740056" y="104022"/>
                </a:lnTo>
                <a:lnTo>
                  <a:pt x="2745782" y="104022"/>
                </a:lnTo>
                <a:close/>
              </a:path>
              <a:path w="5210644" h="132789">
                <a:moveTo>
                  <a:pt x="2999913" y="61555"/>
                </a:moveTo>
                <a:lnTo>
                  <a:pt x="2999913" y="31629"/>
                </a:lnTo>
                <a:lnTo>
                  <a:pt x="2988258" y="31629"/>
                </a:lnTo>
                <a:lnTo>
                  <a:pt x="2988258" y="61555"/>
                </a:lnTo>
                <a:lnTo>
                  <a:pt x="2958538" y="61555"/>
                </a:lnTo>
                <a:lnTo>
                  <a:pt x="2958538" y="73006"/>
                </a:lnTo>
                <a:lnTo>
                  <a:pt x="2988258" y="73006"/>
                </a:lnTo>
                <a:lnTo>
                  <a:pt x="2988258" y="102863"/>
                </a:lnTo>
                <a:lnTo>
                  <a:pt x="2999913" y="102863"/>
                </a:lnTo>
                <a:lnTo>
                  <a:pt x="2999913" y="73006"/>
                </a:lnTo>
                <a:lnTo>
                  <a:pt x="3029632" y="73006"/>
                </a:lnTo>
                <a:lnTo>
                  <a:pt x="3029632" y="61555"/>
                </a:lnTo>
                <a:lnTo>
                  <a:pt x="2999913" y="61555"/>
                </a:lnTo>
                <a:close/>
              </a:path>
              <a:path w="5210644" h="132789">
                <a:moveTo>
                  <a:pt x="2538750" y="57714"/>
                </a:moveTo>
                <a:lnTo>
                  <a:pt x="2540647" y="50591"/>
                </a:lnTo>
                <a:lnTo>
                  <a:pt x="2544442" y="45978"/>
                </a:lnTo>
                <a:lnTo>
                  <a:pt x="2547747" y="28221"/>
                </a:lnTo>
                <a:lnTo>
                  <a:pt x="2540306" y="31970"/>
                </a:lnTo>
                <a:lnTo>
                  <a:pt x="2534558" y="39468"/>
                </a:lnTo>
                <a:lnTo>
                  <a:pt x="2532104" y="43086"/>
                </a:lnTo>
                <a:lnTo>
                  <a:pt x="2527478" y="54539"/>
                </a:lnTo>
                <a:lnTo>
                  <a:pt x="2525935" y="68235"/>
                </a:lnTo>
                <a:lnTo>
                  <a:pt x="2526098" y="73032"/>
                </a:lnTo>
                <a:lnTo>
                  <a:pt x="2528888" y="86333"/>
                </a:lnTo>
                <a:lnTo>
                  <a:pt x="2535137" y="96047"/>
                </a:lnTo>
                <a:lnTo>
                  <a:pt x="2541272" y="102136"/>
                </a:lnTo>
                <a:lnTo>
                  <a:pt x="2548225" y="105181"/>
                </a:lnTo>
                <a:lnTo>
                  <a:pt x="2561403" y="105181"/>
                </a:lnTo>
                <a:lnTo>
                  <a:pt x="2565912" y="104215"/>
                </a:lnTo>
                <a:lnTo>
                  <a:pt x="2569525" y="102284"/>
                </a:lnTo>
                <a:lnTo>
                  <a:pt x="2573138" y="100353"/>
                </a:lnTo>
                <a:lnTo>
                  <a:pt x="2575966" y="97751"/>
                </a:lnTo>
                <a:lnTo>
                  <a:pt x="2578011" y="94479"/>
                </a:lnTo>
                <a:lnTo>
                  <a:pt x="2578011" y="131970"/>
                </a:lnTo>
                <a:lnTo>
                  <a:pt x="2590349" y="131970"/>
                </a:lnTo>
                <a:lnTo>
                  <a:pt x="2590349" y="29857"/>
                </a:lnTo>
                <a:lnTo>
                  <a:pt x="2578693" y="29857"/>
                </a:lnTo>
                <a:lnTo>
                  <a:pt x="2578693" y="40014"/>
                </a:lnTo>
                <a:lnTo>
                  <a:pt x="2576603" y="36833"/>
                </a:lnTo>
                <a:lnTo>
                  <a:pt x="2574421" y="34424"/>
                </a:lnTo>
                <a:lnTo>
                  <a:pt x="2572150" y="32788"/>
                </a:lnTo>
                <a:lnTo>
                  <a:pt x="2568014" y="29743"/>
                </a:lnTo>
                <a:lnTo>
                  <a:pt x="2562925" y="28221"/>
                </a:lnTo>
                <a:lnTo>
                  <a:pt x="2556881" y="28221"/>
                </a:lnTo>
                <a:lnTo>
                  <a:pt x="2548236" y="41366"/>
                </a:lnTo>
                <a:lnTo>
                  <a:pt x="2552791" y="39059"/>
                </a:lnTo>
                <a:lnTo>
                  <a:pt x="2566469" y="39059"/>
                </a:lnTo>
                <a:lnTo>
                  <a:pt x="2572308" y="42672"/>
                </a:lnTo>
                <a:lnTo>
                  <a:pt x="2575626" y="49898"/>
                </a:lnTo>
                <a:lnTo>
                  <a:pt x="2577580" y="54124"/>
                </a:lnTo>
                <a:lnTo>
                  <a:pt x="2578557" y="59396"/>
                </a:lnTo>
                <a:lnTo>
                  <a:pt x="2578557" y="72574"/>
                </a:lnTo>
                <a:lnTo>
                  <a:pt x="2577671" y="78210"/>
                </a:lnTo>
                <a:lnTo>
                  <a:pt x="2575898" y="82618"/>
                </a:lnTo>
                <a:lnTo>
                  <a:pt x="2572672" y="90616"/>
                </a:lnTo>
                <a:lnTo>
                  <a:pt x="2566787" y="94615"/>
                </a:lnTo>
                <a:lnTo>
                  <a:pt x="2550156" y="94615"/>
                </a:lnTo>
                <a:lnTo>
                  <a:pt x="2544543" y="90821"/>
                </a:lnTo>
                <a:lnTo>
                  <a:pt x="2541408" y="83231"/>
                </a:lnTo>
                <a:lnTo>
                  <a:pt x="2539636" y="78959"/>
                </a:lnTo>
                <a:lnTo>
                  <a:pt x="2538750" y="73665"/>
                </a:lnTo>
                <a:lnTo>
                  <a:pt x="2538750" y="57714"/>
                </a:lnTo>
                <a:close/>
              </a:path>
              <a:path w="5210644" h="132789">
                <a:moveTo>
                  <a:pt x="2360097" y="61554"/>
                </a:moveTo>
                <a:lnTo>
                  <a:pt x="2360097" y="31629"/>
                </a:lnTo>
                <a:lnTo>
                  <a:pt x="2348441" y="31629"/>
                </a:lnTo>
                <a:lnTo>
                  <a:pt x="2348441" y="61554"/>
                </a:lnTo>
                <a:lnTo>
                  <a:pt x="2318722" y="61554"/>
                </a:lnTo>
                <a:lnTo>
                  <a:pt x="2318722" y="73006"/>
                </a:lnTo>
                <a:lnTo>
                  <a:pt x="2348441" y="73006"/>
                </a:lnTo>
                <a:lnTo>
                  <a:pt x="2348441" y="102863"/>
                </a:lnTo>
                <a:lnTo>
                  <a:pt x="2360097" y="102863"/>
                </a:lnTo>
                <a:lnTo>
                  <a:pt x="2360097" y="73006"/>
                </a:lnTo>
                <a:lnTo>
                  <a:pt x="2389815" y="73006"/>
                </a:lnTo>
                <a:lnTo>
                  <a:pt x="2389815" y="61554"/>
                </a:lnTo>
                <a:lnTo>
                  <a:pt x="2360097" y="61554"/>
                </a:lnTo>
                <a:close/>
              </a:path>
              <a:path w="5210644" h="132789">
                <a:moveTo>
                  <a:pt x="2268827" y="104022"/>
                </a:moveTo>
                <a:lnTo>
                  <a:pt x="2272247" y="103931"/>
                </a:lnTo>
                <a:lnTo>
                  <a:pt x="2275291" y="103568"/>
                </a:lnTo>
                <a:lnTo>
                  <a:pt x="2278165" y="102863"/>
                </a:lnTo>
                <a:lnTo>
                  <a:pt x="2278165" y="93183"/>
                </a:lnTo>
                <a:lnTo>
                  <a:pt x="2274462" y="93388"/>
                </a:lnTo>
                <a:lnTo>
                  <a:pt x="2271645" y="93388"/>
                </a:lnTo>
                <a:lnTo>
                  <a:pt x="2269100" y="92638"/>
                </a:lnTo>
                <a:lnTo>
                  <a:pt x="2266510" y="90071"/>
                </a:lnTo>
                <a:lnTo>
                  <a:pt x="2266510" y="39877"/>
                </a:lnTo>
                <a:lnTo>
                  <a:pt x="2278165" y="39877"/>
                </a:lnTo>
                <a:lnTo>
                  <a:pt x="2278165" y="29857"/>
                </a:lnTo>
                <a:lnTo>
                  <a:pt x="2266510" y="29857"/>
                </a:lnTo>
                <a:lnTo>
                  <a:pt x="2266510" y="9475"/>
                </a:lnTo>
                <a:lnTo>
                  <a:pt x="2254104" y="9475"/>
                </a:lnTo>
                <a:lnTo>
                  <a:pt x="2254104" y="29857"/>
                </a:lnTo>
                <a:lnTo>
                  <a:pt x="2244220" y="29857"/>
                </a:lnTo>
                <a:lnTo>
                  <a:pt x="2244220" y="39877"/>
                </a:lnTo>
                <a:lnTo>
                  <a:pt x="2254104" y="39877"/>
                </a:lnTo>
                <a:lnTo>
                  <a:pt x="2254104" y="92888"/>
                </a:lnTo>
                <a:lnTo>
                  <a:pt x="2255127" y="96694"/>
                </a:lnTo>
                <a:lnTo>
                  <a:pt x="2257171" y="99625"/>
                </a:lnTo>
                <a:lnTo>
                  <a:pt x="2259216" y="102556"/>
                </a:lnTo>
                <a:lnTo>
                  <a:pt x="2263101" y="104022"/>
                </a:lnTo>
                <a:lnTo>
                  <a:pt x="2268827" y="104022"/>
                </a:lnTo>
                <a:close/>
              </a:path>
              <a:path w="5210644" h="132789">
                <a:moveTo>
                  <a:pt x="2180580" y="102863"/>
                </a:moveTo>
                <a:lnTo>
                  <a:pt x="2180580" y="93524"/>
                </a:lnTo>
                <a:lnTo>
                  <a:pt x="2181375" y="78005"/>
                </a:lnTo>
                <a:lnTo>
                  <a:pt x="2180512" y="72438"/>
                </a:lnTo>
                <a:lnTo>
                  <a:pt x="2180512" y="56079"/>
                </a:lnTo>
                <a:lnTo>
                  <a:pt x="2182613" y="49262"/>
                </a:lnTo>
                <a:lnTo>
                  <a:pt x="2186817" y="45126"/>
                </a:lnTo>
                <a:lnTo>
                  <a:pt x="2191020" y="40991"/>
                </a:lnTo>
                <a:lnTo>
                  <a:pt x="2195916" y="38923"/>
                </a:lnTo>
                <a:lnTo>
                  <a:pt x="2207913" y="38923"/>
                </a:lnTo>
                <a:lnTo>
                  <a:pt x="2212763" y="41445"/>
                </a:lnTo>
                <a:lnTo>
                  <a:pt x="2216058" y="46489"/>
                </a:lnTo>
                <a:lnTo>
                  <a:pt x="2219353" y="51534"/>
                </a:lnTo>
                <a:lnTo>
                  <a:pt x="2221000" y="57896"/>
                </a:lnTo>
                <a:lnTo>
                  <a:pt x="2221000" y="74210"/>
                </a:lnTo>
                <a:lnTo>
                  <a:pt x="2219353" y="81164"/>
                </a:lnTo>
                <a:lnTo>
                  <a:pt x="2216058" y="86435"/>
                </a:lnTo>
                <a:lnTo>
                  <a:pt x="2212763" y="91707"/>
                </a:lnTo>
                <a:lnTo>
                  <a:pt x="2207799" y="94342"/>
                </a:lnTo>
                <a:lnTo>
                  <a:pt x="2192349" y="94342"/>
                </a:lnTo>
                <a:lnTo>
                  <a:pt x="2187873" y="101159"/>
                </a:lnTo>
                <a:lnTo>
                  <a:pt x="2191690" y="103840"/>
                </a:lnTo>
                <a:lnTo>
                  <a:pt x="2196370" y="105181"/>
                </a:lnTo>
                <a:lnTo>
                  <a:pt x="2202498" y="105176"/>
                </a:lnTo>
                <a:lnTo>
                  <a:pt x="2215383" y="102204"/>
                </a:lnTo>
                <a:lnTo>
                  <a:pt x="2225158" y="93729"/>
                </a:lnTo>
                <a:lnTo>
                  <a:pt x="2227517" y="90105"/>
                </a:lnTo>
                <a:lnTo>
                  <a:pt x="2232036" y="78587"/>
                </a:lnTo>
                <a:lnTo>
                  <a:pt x="2233542" y="64963"/>
                </a:lnTo>
                <a:lnTo>
                  <a:pt x="2233417" y="60652"/>
                </a:lnTo>
                <a:lnTo>
                  <a:pt x="2230873" y="47271"/>
                </a:lnTo>
                <a:lnTo>
                  <a:pt x="2225055" y="37321"/>
                </a:lnTo>
                <a:lnTo>
                  <a:pt x="2219398" y="31072"/>
                </a:lnTo>
                <a:lnTo>
                  <a:pt x="2212025" y="27948"/>
                </a:lnTo>
                <a:lnTo>
                  <a:pt x="2198575" y="27948"/>
                </a:lnTo>
                <a:lnTo>
                  <a:pt x="2194530" y="28868"/>
                </a:lnTo>
                <a:lnTo>
                  <a:pt x="2190804" y="30709"/>
                </a:lnTo>
                <a:lnTo>
                  <a:pt x="2187078" y="32549"/>
                </a:lnTo>
                <a:lnTo>
                  <a:pt x="2183874" y="35219"/>
                </a:lnTo>
                <a:lnTo>
                  <a:pt x="2181193" y="38718"/>
                </a:lnTo>
                <a:lnTo>
                  <a:pt x="2181193" y="2386"/>
                </a:lnTo>
                <a:lnTo>
                  <a:pt x="2169265" y="2386"/>
                </a:lnTo>
                <a:lnTo>
                  <a:pt x="2169265" y="102863"/>
                </a:lnTo>
                <a:lnTo>
                  <a:pt x="2180580" y="102863"/>
                </a:lnTo>
                <a:close/>
              </a:path>
              <a:path w="5210644" h="132789">
                <a:moveTo>
                  <a:pt x="1852287" y="104976"/>
                </a:moveTo>
                <a:lnTo>
                  <a:pt x="1851651" y="106612"/>
                </a:lnTo>
                <a:lnTo>
                  <a:pt x="1850629" y="109112"/>
                </a:lnTo>
                <a:lnTo>
                  <a:pt x="1849220" y="112475"/>
                </a:lnTo>
                <a:lnTo>
                  <a:pt x="1847811" y="115837"/>
                </a:lnTo>
                <a:lnTo>
                  <a:pt x="1846766" y="118064"/>
                </a:lnTo>
                <a:lnTo>
                  <a:pt x="1844074" y="120825"/>
                </a:lnTo>
                <a:lnTo>
                  <a:pt x="1841336" y="121950"/>
                </a:lnTo>
                <a:lnTo>
                  <a:pt x="1838337" y="121950"/>
                </a:lnTo>
                <a:lnTo>
                  <a:pt x="1835587" y="121609"/>
                </a:lnTo>
                <a:lnTo>
                  <a:pt x="1831907" y="120655"/>
                </a:lnTo>
                <a:lnTo>
                  <a:pt x="1831907" y="131834"/>
                </a:lnTo>
                <a:lnTo>
                  <a:pt x="1833270" y="132198"/>
                </a:lnTo>
                <a:lnTo>
                  <a:pt x="1836280" y="132720"/>
                </a:lnTo>
                <a:lnTo>
                  <a:pt x="1846425" y="132788"/>
                </a:lnTo>
                <a:lnTo>
                  <a:pt x="1851424" y="130743"/>
                </a:lnTo>
                <a:lnTo>
                  <a:pt x="1854332" y="126653"/>
                </a:lnTo>
                <a:lnTo>
                  <a:pt x="1857739" y="120549"/>
                </a:lnTo>
                <a:lnTo>
                  <a:pt x="1862804" y="109097"/>
                </a:lnTo>
                <a:lnTo>
                  <a:pt x="1869328" y="92570"/>
                </a:lnTo>
                <a:lnTo>
                  <a:pt x="1871433" y="86961"/>
                </a:lnTo>
                <a:lnTo>
                  <a:pt x="1875639" y="75480"/>
                </a:lnTo>
                <a:lnTo>
                  <a:pt x="1880506" y="61895"/>
                </a:lnTo>
                <a:lnTo>
                  <a:pt x="1884633" y="50349"/>
                </a:lnTo>
                <a:lnTo>
                  <a:pt x="1889212" y="37599"/>
                </a:lnTo>
                <a:lnTo>
                  <a:pt x="1892026" y="29857"/>
                </a:lnTo>
                <a:lnTo>
                  <a:pt x="1878462" y="29857"/>
                </a:lnTo>
                <a:lnTo>
                  <a:pt x="1858763" y="89298"/>
                </a:lnTo>
                <a:lnTo>
                  <a:pt x="1839200" y="29857"/>
                </a:lnTo>
                <a:lnTo>
                  <a:pt x="1825295" y="29857"/>
                </a:lnTo>
                <a:lnTo>
                  <a:pt x="1852287" y="104976"/>
                </a:lnTo>
                <a:close/>
              </a:path>
              <a:path w="5210644" h="132789">
                <a:moveTo>
                  <a:pt x="1815139" y="104022"/>
                </a:moveTo>
                <a:lnTo>
                  <a:pt x="1818558" y="103931"/>
                </a:lnTo>
                <a:lnTo>
                  <a:pt x="1821603" y="103568"/>
                </a:lnTo>
                <a:lnTo>
                  <a:pt x="1824477" y="102863"/>
                </a:lnTo>
                <a:lnTo>
                  <a:pt x="1824477" y="93183"/>
                </a:lnTo>
                <a:lnTo>
                  <a:pt x="1820774" y="93388"/>
                </a:lnTo>
                <a:lnTo>
                  <a:pt x="1817956" y="93388"/>
                </a:lnTo>
                <a:lnTo>
                  <a:pt x="1815412" y="92638"/>
                </a:lnTo>
                <a:lnTo>
                  <a:pt x="1812821" y="90071"/>
                </a:lnTo>
                <a:lnTo>
                  <a:pt x="1812821" y="39877"/>
                </a:lnTo>
                <a:lnTo>
                  <a:pt x="1824477" y="39877"/>
                </a:lnTo>
                <a:lnTo>
                  <a:pt x="1824477" y="29857"/>
                </a:lnTo>
                <a:lnTo>
                  <a:pt x="1812821" y="29857"/>
                </a:lnTo>
                <a:lnTo>
                  <a:pt x="1812821" y="9475"/>
                </a:lnTo>
                <a:lnTo>
                  <a:pt x="1800416" y="9475"/>
                </a:lnTo>
                <a:lnTo>
                  <a:pt x="1800416" y="29857"/>
                </a:lnTo>
                <a:lnTo>
                  <a:pt x="1790532" y="29857"/>
                </a:lnTo>
                <a:lnTo>
                  <a:pt x="1790532" y="39877"/>
                </a:lnTo>
                <a:lnTo>
                  <a:pt x="1800416" y="39877"/>
                </a:lnTo>
                <a:lnTo>
                  <a:pt x="1800416" y="92888"/>
                </a:lnTo>
                <a:lnTo>
                  <a:pt x="1801438" y="96694"/>
                </a:lnTo>
                <a:lnTo>
                  <a:pt x="1803483" y="99625"/>
                </a:lnTo>
                <a:lnTo>
                  <a:pt x="1805528" y="102556"/>
                </a:lnTo>
                <a:lnTo>
                  <a:pt x="1809413" y="104022"/>
                </a:lnTo>
                <a:lnTo>
                  <a:pt x="1815139" y="104022"/>
                </a:lnTo>
                <a:close/>
              </a:path>
              <a:path w="5210644" h="132789">
                <a:moveTo>
                  <a:pt x="1608107" y="57714"/>
                </a:moveTo>
                <a:lnTo>
                  <a:pt x="1610004" y="50591"/>
                </a:lnTo>
                <a:lnTo>
                  <a:pt x="1613799" y="45978"/>
                </a:lnTo>
                <a:lnTo>
                  <a:pt x="1617105" y="28221"/>
                </a:lnTo>
                <a:lnTo>
                  <a:pt x="1609664" y="31970"/>
                </a:lnTo>
                <a:lnTo>
                  <a:pt x="1603915" y="39468"/>
                </a:lnTo>
                <a:lnTo>
                  <a:pt x="1601461" y="43086"/>
                </a:lnTo>
                <a:lnTo>
                  <a:pt x="1596835" y="54539"/>
                </a:lnTo>
                <a:lnTo>
                  <a:pt x="1595293" y="68235"/>
                </a:lnTo>
                <a:lnTo>
                  <a:pt x="1595455" y="73032"/>
                </a:lnTo>
                <a:lnTo>
                  <a:pt x="1598245" y="86333"/>
                </a:lnTo>
                <a:lnTo>
                  <a:pt x="1604494" y="96046"/>
                </a:lnTo>
                <a:lnTo>
                  <a:pt x="1610629" y="102136"/>
                </a:lnTo>
                <a:lnTo>
                  <a:pt x="1617582" y="105181"/>
                </a:lnTo>
                <a:lnTo>
                  <a:pt x="1630760" y="105181"/>
                </a:lnTo>
                <a:lnTo>
                  <a:pt x="1635270" y="104215"/>
                </a:lnTo>
                <a:lnTo>
                  <a:pt x="1638883" y="102284"/>
                </a:lnTo>
                <a:lnTo>
                  <a:pt x="1642495" y="100352"/>
                </a:lnTo>
                <a:lnTo>
                  <a:pt x="1645324" y="97751"/>
                </a:lnTo>
                <a:lnTo>
                  <a:pt x="1647369" y="94479"/>
                </a:lnTo>
                <a:lnTo>
                  <a:pt x="1647369" y="131970"/>
                </a:lnTo>
                <a:lnTo>
                  <a:pt x="1659706" y="131970"/>
                </a:lnTo>
                <a:lnTo>
                  <a:pt x="1659706" y="29857"/>
                </a:lnTo>
                <a:lnTo>
                  <a:pt x="1648050" y="29857"/>
                </a:lnTo>
                <a:lnTo>
                  <a:pt x="1648050" y="40014"/>
                </a:lnTo>
                <a:lnTo>
                  <a:pt x="1645960" y="36833"/>
                </a:lnTo>
                <a:lnTo>
                  <a:pt x="1643779" y="34424"/>
                </a:lnTo>
                <a:lnTo>
                  <a:pt x="1641507" y="32788"/>
                </a:lnTo>
                <a:lnTo>
                  <a:pt x="1637372" y="29743"/>
                </a:lnTo>
                <a:lnTo>
                  <a:pt x="1632282" y="28221"/>
                </a:lnTo>
                <a:lnTo>
                  <a:pt x="1626239" y="28221"/>
                </a:lnTo>
                <a:lnTo>
                  <a:pt x="1617593" y="41366"/>
                </a:lnTo>
                <a:lnTo>
                  <a:pt x="1622149" y="39059"/>
                </a:lnTo>
                <a:lnTo>
                  <a:pt x="1635826" y="39059"/>
                </a:lnTo>
                <a:lnTo>
                  <a:pt x="1641666" y="42672"/>
                </a:lnTo>
                <a:lnTo>
                  <a:pt x="1644983" y="49898"/>
                </a:lnTo>
                <a:lnTo>
                  <a:pt x="1646937" y="54124"/>
                </a:lnTo>
                <a:lnTo>
                  <a:pt x="1647914" y="59396"/>
                </a:lnTo>
                <a:lnTo>
                  <a:pt x="1647914" y="72574"/>
                </a:lnTo>
                <a:lnTo>
                  <a:pt x="1647028" y="78210"/>
                </a:lnTo>
                <a:lnTo>
                  <a:pt x="1645256" y="82618"/>
                </a:lnTo>
                <a:lnTo>
                  <a:pt x="1642029" y="90616"/>
                </a:lnTo>
                <a:lnTo>
                  <a:pt x="1636145" y="94615"/>
                </a:lnTo>
                <a:lnTo>
                  <a:pt x="1619513" y="94615"/>
                </a:lnTo>
                <a:lnTo>
                  <a:pt x="1613901" y="90821"/>
                </a:lnTo>
                <a:lnTo>
                  <a:pt x="1610766" y="83231"/>
                </a:lnTo>
                <a:lnTo>
                  <a:pt x="1608993" y="78959"/>
                </a:lnTo>
                <a:lnTo>
                  <a:pt x="1608107" y="73665"/>
                </a:lnTo>
                <a:lnTo>
                  <a:pt x="1608107" y="57714"/>
                </a:lnTo>
                <a:close/>
              </a:path>
              <a:path w="5210644" h="132789">
                <a:moveTo>
                  <a:pt x="1375333" y="104976"/>
                </a:moveTo>
                <a:lnTo>
                  <a:pt x="1374697" y="106612"/>
                </a:lnTo>
                <a:lnTo>
                  <a:pt x="1373674" y="109111"/>
                </a:lnTo>
                <a:lnTo>
                  <a:pt x="1372265" y="112475"/>
                </a:lnTo>
                <a:lnTo>
                  <a:pt x="1370857" y="115837"/>
                </a:lnTo>
                <a:lnTo>
                  <a:pt x="1369812" y="118064"/>
                </a:lnTo>
                <a:lnTo>
                  <a:pt x="1367119" y="120825"/>
                </a:lnTo>
                <a:lnTo>
                  <a:pt x="1364382" y="121950"/>
                </a:lnTo>
                <a:lnTo>
                  <a:pt x="1361382" y="121950"/>
                </a:lnTo>
                <a:lnTo>
                  <a:pt x="1358633" y="121609"/>
                </a:lnTo>
                <a:lnTo>
                  <a:pt x="1354952" y="120655"/>
                </a:lnTo>
                <a:lnTo>
                  <a:pt x="1354952" y="131834"/>
                </a:lnTo>
                <a:lnTo>
                  <a:pt x="1356316" y="132197"/>
                </a:lnTo>
                <a:lnTo>
                  <a:pt x="1359326" y="132720"/>
                </a:lnTo>
                <a:lnTo>
                  <a:pt x="1369471" y="132788"/>
                </a:lnTo>
                <a:lnTo>
                  <a:pt x="1374469" y="130743"/>
                </a:lnTo>
                <a:lnTo>
                  <a:pt x="1377378" y="126653"/>
                </a:lnTo>
                <a:lnTo>
                  <a:pt x="1380785" y="120549"/>
                </a:lnTo>
                <a:lnTo>
                  <a:pt x="1385850" y="109097"/>
                </a:lnTo>
                <a:lnTo>
                  <a:pt x="1392374" y="92570"/>
                </a:lnTo>
                <a:lnTo>
                  <a:pt x="1394478" y="86961"/>
                </a:lnTo>
                <a:lnTo>
                  <a:pt x="1398685" y="75480"/>
                </a:lnTo>
                <a:lnTo>
                  <a:pt x="1403552" y="61895"/>
                </a:lnTo>
                <a:lnTo>
                  <a:pt x="1407679" y="50349"/>
                </a:lnTo>
                <a:lnTo>
                  <a:pt x="1412257" y="37599"/>
                </a:lnTo>
                <a:lnTo>
                  <a:pt x="1415071" y="29857"/>
                </a:lnTo>
                <a:lnTo>
                  <a:pt x="1401507" y="29857"/>
                </a:lnTo>
                <a:lnTo>
                  <a:pt x="1381808" y="89298"/>
                </a:lnTo>
                <a:lnTo>
                  <a:pt x="1362246" y="29857"/>
                </a:lnTo>
                <a:lnTo>
                  <a:pt x="1348340" y="29857"/>
                </a:lnTo>
                <a:lnTo>
                  <a:pt x="1375333" y="104976"/>
                </a:lnTo>
                <a:close/>
              </a:path>
              <a:path w="5210644" h="132789">
                <a:moveTo>
                  <a:pt x="1338185" y="104022"/>
                </a:moveTo>
                <a:lnTo>
                  <a:pt x="1341604" y="103931"/>
                </a:lnTo>
                <a:lnTo>
                  <a:pt x="1344649" y="103567"/>
                </a:lnTo>
                <a:lnTo>
                  <a:pt x="1347522" y="102863"/>
                </a:lnTo>
                <a:lnTo>
                  <a:pt x="1347522" y="93183"/>
                </a:lnTo>
                <a:lnTo>
                  <a:pt x="1343820" y="93388"/>
                </a:lnTo>
                <a:lnTo>
                  <a:pt x="1341002" y="93388"/>
                </a:lnTo>
                <a:lnTo>
                  <a:pt x="1338457" y="92638"/>
                </a:lnTo>
                <a:lnTo>
                  <a:pt x="1335867" y="90070"/>
                </a:lnTo>
                <a:lnTo>
                  <a:pt x="1335867" y="39877"/>
                </a:lnTo>
                <a:lnTo>
                  <a:pt x="1347522" y="39877"/>
                </a:lnTo>
                <a:lnTo>
                  <a:pt x="1347522" y="29857"/>
                </a:lnTo>
                <a:lnTo>
                  <a:pt x="1335867" y="29857"/>
                </a:lnTo>
                <a:lnTo>
                  <a:pt x="1335867" y="9475"/>
                </a:lnTo>
                <a:lnTo>
                  <a:pt x="1323462" y="9475"/>
                </a:lnTo>
                <a:lnTo>
                  <a:pt x="1323462" y="29857"/>
                </a:lnTo>
                <a:lnTo>
                  <a:pt x="1313578" y="29857"/>
                </a:lnTo>
                <a:lnTo>
                  <a:pt x="1313578" y="39877"/>
                </a:lnTo>
                <a:lnTo>
                  <a:pt x="1323462" y="39877"/>
                </a:lnTo>
                <a:lnTo>
                  <a:pt x="1323462" y="92888"/>
                </a:lnTo>
                <a:lnTo>
                  <a:pt x="1324484" y="96694"/>
                </a:lnTo>
                <a:lnTo>
                  <a:pt x="1326529" y="99625"/>
                </a:lnTo>
                <a:lnTo>
                  <a:pt x="1328574" y="102556"/>
                </a:lnTo>
                <a:lnTo>
                  <a:pt x="1332459" y="104022"/>
                </a:lnTo>
                <a:lnTo>
                  <a:pt x="1338185" y="104022"/>
                </a:lnTo>
                <a:close/>
              </a:path>
              <a:path w="5210644" h="132789">
                <a:moveTo>
                  <a:pt x="1131153" y="57714"/>
                </a:moveTo>
                <a:lnTo>
                  <a:pt x="1133050" y="50591"/>
                </a:lnTo>
                <a:lnTo>
                  <a:pt x="1136844" y="45978"/>
                </a:lnTo>
                <a:lnTo>
                  <a:pt x="1140150" y="28221"/>
                </a:lnTo>
                <a:lnTo>
                  <a:pt x="1132709" y="31970"/>
                </a:lnTo>
                <a:lnTo>
                  <a:pt x="1126961" y="39468"/>
                </a:lnTo>
                <a:lnTo>
                  <a:pt x="1124506" y="43086"/>
                </a:lnTo>
                <a:lnTo>
                  <a:pt x="1119880" y="54539"/>
                </a:lnTo>
                <a:lnTo>
                  <a:pt x="1118338" y="68235"/>
                </a:lnTo>
                <a:lnTo>
                  <a:pt x="1118501" y="73032"/>
                </a:lnTo>
                <a:lnTo>
                  <a:pt x="1121291" y="86333"/>
                </a:lnTo>
                <a:lnTo>
                  <a:pt x="1127540" y="96046"/>
                </a:lnTo>
                <a:lnTo>
                  <a:pt x="1133675" y="102136"/>
                </a:lnTo>
                <a:lnTo>
                  <a:pt x="1140628" y="105181"/>
                </a:lnTo>
                <a:lnTo>
                  <a:pt x="1153806" y="105181"/>
                </a:lnTo>
                <a:lnTo>
                  <a:pt x="1158316" y="104215"/>
                </a:lnTo>
                <a:lnTo>
                  <a:pt x="1161928" y="102283"/>
                </a:lnTo>
                <a:lnTo>
                  <a:pt x="1165541" y="100352"/>
                </a:lnTo>
                <a:lnTo>
                  <a:pt x="1168369" y="97750"/>
                </a:lnTo>
                <a:lnTo>
                  <a:pt x="1170414" y="94479"/>
                </a:lnTo>
                <a:lnTo>
                  <a:pt x="1170414" y="131970"/>
                </a:lnTo>
                <a:lnTo>
                  <a:pt x="1182752" y="131970"/>
                </a:lnTo>
                <a:lnTo>
                  <a:pt x="1182752" y="29857"/>
                </a:lnTo>
                <a:lnTo>
                  <a:pt x="1171096" y="29857"/>
                </a:lnTo>
                <a:lnTo>
                  <a:pt x="1171096" y="40014"/>
                </a:lnTo>
                <a:lnTo>
                  <a:pt x="1169006" y="36833"/>
                </a:lnTo>
                <a:lnTo>
                  <a:pt x="1166824" y="34424"/>
                </a:lnTo>
                <a:lnTo>
                  <a:pt x="1164552" y="32788"/>
                </a:lnTo>
                <a:lnTo>
                  <a:pt x="1160417" y="29743"/>
                </a:lnTo>
                <a:lnTo>
                  <a:pt x="1155327" y="28221"/>
                </a:lnTo>
                <a:lnTo>
                  <a:pt x="1149284" y="28221"/>
                </a:lnTo>
                <a:lnTo>
                  <a:pt x="1140639" y="41366"/>
                </a:lnTo>
                <a:lnTo>
                  <a:pt x="1145194" y="39059"/>
                </a:lnTo>
                <a:lnTo>
                  <a:pt x="1158872" y="39059"/>
                </a:lnTo>
                <a:lnTo>
                  <a:pt x="1164711" y="42672"/>
                </a:lnTo>
                <a:lnTo>
                  <a:pt x="1168028" y="49898"/>
                </a:lnTo>
                <a:lnTo>
                  <a:pt x="1169983" y="54124"/>
                </a:lnTo>
                <a:lnTo>
                  <a:pt x="1170960" y="59396"/>
                </a:lnTo>
                <a:lnTo>
                  <a:pt x="1170960" y="72574"/>
                </a:lnTo>
                <a:lnTo>
                  <a:pt x="1170074" y="78210"/>
                </a:lnTo>
                <a:lnTo>
                  <a:pt x="1168301" y="82617"/>
                </a:lnTo>
                <a:lnTo>
                  <a:pt x="1165075" y="90616"/>
                </a:lnTo>
                <a:lnTo>
                  <a:pt x="1159190" y="94615"/>
                </a:lnTo>
                <a:lnTo>
                  <a:pt x="1142559" y="94615"/>
                </a:lnTo>
                <a:lnTo>
                  <a:pt x="1136946" y="90820"/>
                </a:lnTo>
                <a:lnTo>
                  <a:pt x="1133811" y="83231"/>
                </a:lnTo>
                <a:lnTo>
                  <a:pt x="1132039" y="78959"/>
                </a:lnTo>
                <a:lnTo>
                  <a:pt x="1131153" y="73665"/>
                </a:lnTo>
                <a:lnTo>
                  <a:pt x="1131153" y="57714"/>
                </a:lnTo>
                <a:close/>
              </a:path>
              <a:path w="5210644" h="132789">
                <a:moveTo>
                  <a:pt x="826331" y="104022"/>
                </a:moveTo>
                <a:lnTo>
                  <a:pt x="829751" y="103931"/>
                </a:lnTo>
                <a:lnTo>
                  <a:pt x="832795" y="103567"/>
                </a:lnTo>
                <a:lnTo>
                  <a:pt x="835669" y="102863"/>
                </a:lnTo>
                <a:lnTo>
                  <a:pt x="835669" y="93183"/>
                </a:lnTo>
                <a:lnTo>
                  <a:pt x="831966" y="93388"/>
                </a:lnTo>
                <a:lnTo>
                  <a:pt x="829149" y="93388"/>
                </a:lnTo>
                <a:lnTo>
                  <a:pt x="826604" y="92638"/>
                </a:lnTo>
                <a:lnTo>
                  <a:pt x="824014" y="90070"/>
                </a:lnTo>
                <a:lnTo>
                  <a:pt x="824014" y="39877"/>
                </a:lnTo>
                <a:lnTo>
                  <a:pt x="835669" y="39877"/>
                </a:lnTo>
                <a:lnTo>
                  <a:pt x="835669" y="29856"/>
                </a:lnTo>
                <a:lnTo>
                  <a:pt x="824014" y="29856"/>
                </a:lnTo>
                <a:lnTo>
                  <a:pt x="824014" y="9475"/>
                </a:lnTo>
                <a:lnTo>
                  <a:pt x="811608" y="9475"/>
                </a:lnTo>
                <a:lnTo>
                  <a:pt x="811608" y="29856"/>
                </a:lnTo>
                <a:lnTo>
                  <a:pt x="801725" y="29856"/>
                </a:lnTo>
                <a:lnTo>
                  <a:pt x="801725" y="39877"/>
                </a:lnTo>
                <a:lnTo>
                  <a:pt x="811608" y="39877"/>
                </a:lnTo>
                <a:lnTo>
                  <a:pt x="811608" y="92888"/>
                </a:lnTo>
                <a:lnTo>
                  <a:pt x="812631" y="96694"/>
                </a:lnTo>
                <a:lnTo>
                  <a:pt x="814675" y="99625"/>
                </a:lnTo>
                <a:lnTo>
                  <a:pt x="816720" y="102556"/>
                </a:lnTo>
                <a:lnTo>
                  <a:pt x="820605" y="104022"/>
                </a:lnTo>
                <a:lnTo>
                  <a:pt x="826331" y="104022"/>
                </a:lnTo>
                <a:close/>
              </a:path>
              <a:path w="5210644" h="132789">
                <a:moveTo>
                  <a:pt x="127327" y="2726"/>
                </a:moveTo>
                <a:lnTo>
                  <a:pt x="112467" y="2726"/>
                </a:lnTo>
                <a:lnTo>
                  <a:pt x="93586" y="84185"/>
                </a:lnTo>
                <a:lnTo>
                  <a:pt x="70956" y="2726"/>
                </a:lnTo>
                <a:lnTo>
                  <a:pt x="56233" y="2726"/>
                </a:lnTo>
                <a:lnTo>
                  <a:pt x="33603" y="84185"/>
                </a:lnTo>
                <a:lnTo>
                  <a:pt x="14723" y="2726"/>
                </a:lnTo>
                <a:lnTo>
                  <a:pt x="0" y="2726"/>
                </a:lnTo>
                <a:lnTo>
                  <a:pt x="26174" y="102863"/>
                </a:lnTo>
                <a:lnTo>
                  <a:pt x="40420" y="102863"/>
                </a:lnTo>
                <a:lnTo>
                  <a:pt x="63663" y="19836"/>
                </a:lnTo>
                <a:lnTo>
                  <a:pt x="86770" y="102863"/>
                </a:lnTo>
                <a:lnTo>
                  <a:pt x="101016" y="102863"/>
                </a:lnTo>
                <a:lnTo>
                  <a:pt x="127327" y="2726"/>
                </a:lnTo>
                <a:close/>
              </a:path>
              <a:path w="5210644" h="132789">
                <a:moveTo>
                  <a:pt x="152228" y="72870"/>
                </a:moveTo>
                <a:lnTo>
                  <a:pt x="156114" y="61827"/>
                </a:lnTo>
                <a:lnTo>
                  <a:pt x="172268" y="17586"/>
                </a:lnTo>
                <a:lnTo>
                  <a:pt x="187469" y="61827"/>
                </a:lnTo>
                <a:lnTo>
                  <a:pt x="191831" y="72870"/>
                </a:lnTo>
                <a:lnTo>
                  <a:pt x="201987" y="102863"/>
                </a:lnTo>
                <a:lnTo>
                  <a:pt x="216846" y="102863"/>
                </a:lnTo>
                <a:lnTo>
                  <a:pt x="180516" y="2726"/>
                </a:lnTo>
                <a:lnTo>
                  <a:pt x="165180" y="2726"/>
                </a:lnTo>
                <a:lnTo>
                  <a:pt x="127486" y="102863"/>
                </a:lnTo>
                <a:lnTo>
                  <a:pt x="141390" y="102863"/>
                </a:lnTo>
                <a:lnTo>
                  <a:pt x="152228" y="72870"/>
                </a:lnTo>
                <a:close/>
              </a:path>
              <a:path w="5210644" h="132789">
                <a:moveTo>
                  <a:pt x="156114" y="61827"/>
                </a:moveTo>
                <a:lnTo>
                  <a:pt x="152228" y="72870"/>
                </a:lnTo>
                <a:lnTo>
                  <a:pt x="191831" y="72870"/>
                </a:lnTo>
                <a:lnTo>
                  <a:pt x="187469" y="61827"/>
                </a:lnTo>
                <a:lnTo>
                  <a:pt x="156114" y="61827"/>
                </a:lnTo>
                <a:close/>
              </a:path>
              <a:path w="5210644" h="132789">
                <a:moveTo>
                  <a:pt x="245853" y="6866"/>
                </a:moveTo>
                <a:lnTo>
                  <a:pt x="236364" y="15405"/>
                </a:lnTo>
                <a:lnTo>
                  <a:pt x="229829" y="25790"/>
                </a:lnTo>
                <a:lnTo>
                  <a:pt x="225937" y="37881"/>
                </a:lnTo>
                <a:lnTo>
                  <a:pt x="224640" y="51738"/>
                </a:lnTo>
                <a:lnTo>
                  <a:pt x="225089" y="61201"/>
                </a:lnTo>
                <a:lnTo>
                  <a:pt x="227751" y="74759"/>
                </a:lnTo>
                <a:lnTo>
                  <a:pt x="232804" y="85987"/>
                </a:lnTo>
                <a:lnTo>
                  <a:pt x="240249" y="94887"/>
                </a:lnTo>
                <a:lnTo>
                  <a:pt x="244822" y="98431"/>
                </a:lnTo>
                <a:lnTo>
                  <a:pt x="256262" y="103698"/>
                </a:lnTo>
                <a:lnTo>
                  <a:pt x="269559" y="105453"/>
                </a:lnTo>
                <a:lnTo>
                  <a:pt x="279779" y="104534"/>
                </a:lnTo>
                <a:lnTo>
                  <a:pt x="291872" y="100282"/>
                </a:lnTo>
                <a:lnTo>
                  <a:pt x="301731" y="92570"/>
                </a:lnTo>
                <a:lnTo>
                  <a:pt x="304072" y="89839"/>
                </a:lnTo>
                <a:lnTo>
                  <a:pt x="310333" y="78927"/>
                </a:lnTo>
                <a:lnTo>
                  <a:pt x="313455" y="66053"/>
                </a:lnTo>
                <a:lnTo>
                  <a:pt x="300232" y="66053"/>
                </a:lnTo>
                <a:lnTo>
                  <a:pt x="298868" y="72642"/>
                </a:lnTo>
                <a:lnTo>
                  <a:pt x="296801" y="77959"/>
                </a:lnTo>
                <a:lnTo>
                  <a:pt x="294029" y="82004"/>
                </a:lnTo>
                <a:lnTo>
                  <a:pt x="293921" y="82162"/>
                </a:lnTo>
                <a:lnTo>
                  <a:pt x="284322" y="90684"/>
                </a:lnTo>
                <a:lnTo>
                  <a:pt x="271195" y="93524"/>
                </a:lnTo>
                <a:lnTo>
                  <a:pt x="269474" y="93493"/>
                </a:lnTo>
                <a:lnTo>
                  <a:pt x="256273" y="90488"/>
                </a:lnTo>
                <a:lnTo>
                  <a:pt x="246690" y="82583"/>
                </a:lnTo>
                <a:lnTo>
                  <a:pt x="244489" y="79285"/>
                </a:lnTo>
                <a:lnTo>
                  <a:pt x="239980" y="67887"/>
                </a:lnTo>
                <a:lnTo>
                  <a:pt x="238477" y="54056"/>
                </a:lnTo>
                <a:lnTo>
                  <a:pt x="238973" y="44629"/>
                </a:lnTo>
                <a:lnTo>
                  <a:pt x="241938" y="31782"/>
                </a:lnTo>
                <a:lnTo>
                  <a:pt x="247576" y="22188"/>
                </a:lnTo>
                <a:lnTo>
                  <a:pt x="258400" y="14262"/>
                </a:lnTo>
                <a:lnTo>
                  <a:pt x="271467" y="11792"/>
                </a:lnTo>
                <a:lnTo>
                  <a:pt x="279556" y="11792"/>
                </a:lnTo>
                <a:lnTo>
                  <a:pt x="285838" y="13678"/>
                </a:lnTo>
                <a:lnTo>
                  <a:pt x="290314" y="17450"/>
                </a:lnTo>
                <a:lnTo>
                  <a:pt x="294790" y="21222"/>
                </a:lnTo>
                <a:lnTo>
                  <a:pt x="297777" y="26335"/>
                </a:lnTo>
                <a:lnTo>
                  <a:pt x="299277" y="32788"/>
                </a:lnTo>
                <a:lnTo>
                  <a:pt x="312501" y="32788"/>
                </a:lnTo>
                <a:lnTo>
                  <a:pt x="308967" y="20643"/>
                </a:lnTo>
                <a:lnTo>
                  <a:pt x="300845" y="10020"/>
                </a:lnTo>
                <a:lnTo>
                  <a:pt x="296668" y="6654"/>
                </a:lnTo>
                <a:lnTo>
                  <a:pt x="285414" y="1663"/>
                </a:lnTo>
                <a:lnTo>
                  <a:pt x="271331" y="0"/>
                </a:lnTo>
                <a:lnTo>
                  <a:pt x="271202" y="0"/>
                </a:lnTo>
                <a:lnTo>
                  <a:pt x="257466" y="1731"/>
                </a:lnTo>
                <a:lnTo>
                  <a:pt x="245853" y="6866"/>
                </a:lnTo>
                <a:close/>
              </a:path>
              <a:path w="5210644" h="132789">
                <a:moveTo>
                  <a:pt x="350550" y="6866"/>
                </a:moveTo>
                <a:lnTo>
                  <a:pt x="341061" y="15405"/>
                </a:lnTo>
                <a:lnTo>
                  <a:pt x="334526" y="25790"/>
                </a:lnTo>
                <a:lnTo>
                  <a:pt x="330634" y="37881"/>
                </a:lnTo>
                <a:lnTo>
                  <a:pt x="329337" y="51738"/>
                </a:lnTo>
                <a:lnTo>
                  <a:pt x="329786" y="61201"/>
                </a:lnTo>
                <a:lnTo>
                  <a:pt x="332448" y="74759"/>
                </a:lnTo>
                <a:lnTo>
                  <a:pt x="337501" y="85987"/>
                </a:lnTo>
                <a:lnTo>
                  <a:pt x="344946" y="94887"/>
                </a:lnTo>
                <a:lnTo>
                  <a:pt x="349519" y="98431"/>
                </a:lnTo>
                <a:lnTo>
                  <a:pt x="360959" y="103698"/>
                </a:lnTo>
                <a:lnTo>
                  <a:pt x="374256" y="105453"/>
                </a:lnTo>
                <a:lnTo>
                  <a:pt x="384477" y="104534"/>
                </a:lnTo>
                <a:lnTo>
                  <a:pt x="396569" y="100282"/>
                </a:lnTo>
                <a:lnTo>
                  <a:pt x="406429" y="92570"/>
                </a:lnTo>
                <a:lnTo>
                  <a:pt x="408769" y="89839"/>
                </a:lnTo>
                <a:lnTo>
                  <a:pt x="415030" y="78927"/>
                </a:lnTo>
                <a:lnTo>
                  <a:pt x="418153" y="66053"/>
                </a:lnTo>
                <a:lnTo>
                  <a:pt x="404929" y="66053"/>
                </a:lnTo>
                <a:lnTo>
                  <a:pt x="403566" y="72642"/>
                </a:lnTo>
                <a:lnTo>
                  <a:pt x="401498" y="77959"/>
                </a:lnTo>
                <a:lnTo>
                  <a:pt x="398726" y="82004"/>
                </a:lnTo>
                <a:lnTo>
                  <a:pt x="398618" y="82162"/>
                </a:lnTo>
                <a:lnTo>
                  <a:pt x="389020" y="90684"/>
                </a:lnTo>
                <a:lnTo>
                  <a:pt x="375892" y="93524"/>
                </a:lnTo>
                <a:lnTo>
                  <a:pt x="374171" y="93493"/>
                </a:lnTo>
                <a:lnTo>
                  <a:pt x="360970" y="90488"/>
                </a:lnTo>
                <a:lnTo>
                  <a:pt x="351387" y="82583"/>
                </a:lnTo>
                <a:lnTo>
                  <a:pt x="349187" y="79285"/>
                </a:lnTo>
                <a:lnTo>
                  <a:pt x="344677" y="67887"/>
                </a:lnTo>
                <a:lnTo>
                  <a:pt x="343174" y="54056"/>
                </a:lnTo>
                <a:lnTo>
                  <a:pt x="343670" y="44629"/>
                </a:lnTo>
                <a:lnTo>
                  <a:pt x="346636" y="31782"/>
                </a:lnTo>
                <a:lnTo>
                  <a:pt x="352274" y="22188"/>
                </a:lnTo>
                <a:lnTo>
                  <a:pt x="363097" y="14262"/>
                </a:lnTo>
                <a:lnTo>
                  <a:pt x="376164" y="11792"/>
                </a:lnTo>
                <a:lnTo>
                  <a:pt x="384253" y="11792"/>
                </a:lnTo>
                <a:lnTo>
                  <a:pt x="390535" y="13678"/>
                </a:lnTo>
                <a:lnTo>
                  <a:pt x="395011" y="17450"/>
                </a:lnTo>
                <a:lnTo>
                  <a:pt x="399487" y="21222"/>
                </a:lnTo>
                <a:lnTo>
                  <a:pt x="402475" y="26335"/>
                </a:lnTo>
                <a:lnTo>
                  <a:pt x="403975" y="32788"/>
                </a:lnTo>
                <a:lnTo>
                  <a:pt x="417198" y="32788"/>
                </a:lnTo>
                <a:lnTo>
                  <a:pt x="413664" y="20643"/>
                </a:lnTo>
                <a:lnTo>
                  <a:pt x="405542" y="10020"/>
                </a:lnTo>
                <a:lnTo>
                  <a:pt x="401365" y="6654"/>
                </a:lnTo>
                <a:lnTo>
                  <a:pt x="390111" y="1663"/>
                </a:lnTo>
                <a:lnTo>
                  <a:pt x="376028" y="0"/>
                </a:lnTo>
                <a:lnTo>
                  <a:pt x="375899" y="0"/>
                </a:lnTo>
                <a:lnTo>
                  <a:pt x="362163" y="1731"/>
                </a:lnTo>
                <a:lnTo>
                  <a:pt x="350550" y="6866"/>
                </a:lnTo>
                <a:close/>
              </a:path>
              <a:path w="5210644" h="132789">
                <a:moveTo>
                  <a:pt x="434171" y="46830"/>
                </a:moveTo>
                <a:lnTo>
                  <a:pt x="434171" y="58282"/>
                </a:lnTo>
                <a:lnTo>
                  <a:pt x="505264" y="58282"/>
                </a:lnTo>
                <a:lnTo>
                  <a:pt x="505264" y="46830"/>
                </a:lnTo>
                <a:lnTo>
                  <a:pt x="434171" y="46830"/>
                </a:lnTo>
                <a:close/>
              </a:path>
              <a:path w="5210644" h="132789">
                <a:moveTo>
                  <a:pt x="434171" y="76074"/>
                </a:moveTo>
                <a:lnTo>
                  <a:pt x="434171" y="87730"/>
                </a:lnTo>
                <a:lnTo>
                  <a:pt x="505264" y="87730"/>
                </a:lnTo>
                <a:lnTo>
                  <a:pt x="505264" y="76074"/>
                </a:lnTo>
                <a:lnTo>
                  <a:pt x="434171" y="76074"/>
                </a:lnTo>
                <a:close/>
              </a:path>
              <a:path w="5210644" h="132789">
                <a:moveTo>
                  <a:pt x="571578" y="6866"/>
                </a:moveTo>
                <a:lnTo>
                  <a:pt x="562089" y="15405"/>
                </a:lnTo>
                <a:lnTo>
                  <a:pt x="555554" y="25790"/>
                </a:lnTo>
                <a:lnTo>
                  <a:pt x="551662" y="37881"/>
                </a:lnTo>
                <a:lnTo>
                  <a:pt x="550365" y="51738"/>
                </a:lnTo>
                <a:lnTo>
                  <a:pt x="550814" y="61201"/>
                </a:lnTo>
                <a:lnTo>
                  <a:pt x="553476" y="74759"/>
                </a:lnTo>
                <a:lnTo>
                  <a:pt x="558529" y="85988"/>
                </a:lnTo>
                <a:lnTo>
                  <a:pt x="565974" y="94888"/>
                </a:lnTo>
                <a:lnTo>
                  <a:pt x="570547" y="98431"/>
                </a:lnTo>
                <a:lnTo>
                  <a:pt x="581987" y="103698"/>
                </a:lnTo>
                <a:lnTo>
                  <a:pt x="595284" y="105453"/>
                </a:lnTo>
                <a:lnTo>
                  <a:pt x="605504" y="104534"/>
                </a:lnTo>
                <a:lnTo>
                  <a:pt x="617597" y="100282"/>
                </a:lnTo>
                <a:lnTo>
                  <a:pt x="627456" y="92570"/>
                </a:lnTo>
                <a:lnTo>
                  <a:pt x="629797" y="89839"/>
                </a:lnTo>
                <a:lnTo>
                  <a:pt x="636058" y="78927"/>
                </a:lnTo>
                <a:lnTo>
                  <a:pt x="639180" y="66053"/>
                </a:lnTo>
                <a:lnTo>
                  <a:pt x="625957" y="66053"/>
                </a:lnTo>
                <a:lnTo>
                  <a:pt x="624593" y="72642"/>
                </a:lnTo>
                <a:lnTo>
                  <a:pt x="622526" y="77959"/>
                </a:lnTo>
                <a:lnTo>
                  <a:pt x="619754" y="82004"/>
                </a:lnTo>
                <a:lnTo>
                  <a:pt x="619646" y="82162"/>
                </a:lnTo>
                <a:lnTo>
                  <a:pt x="610047" y="90684"/>
                </a:lnTo>
                <a:lnTo>
                  <a:pt x="596920" y="93524"/>
                </a:lnTo>
                <a:lnTo>
                  <a:pt x="595199" y="93493"/>
                </a:lnTo>
                <a:lnTo>
                  <a:pt x="581998" y="90488"/>
                </a:lnTo>
                <a:lnTo>
                  <a:pt x="572415" y="82583"/>
                </a:lnTo>
                <a:lnTo>
                  <a:pt x="570214" y="79285"/>
                </a:lnTo>
                <a:lnTo>
                  <a:pt x="565705" y="67887"/>
                </a:lnTo>
                <a:lnTo>
                  <a:pt x="564202" y="54056"/>
                </a:lnTo>
                <a:lnTo>
                  <a:pt x="564698" y="44629"/>
                </a:lnTo>
                <a:lnTo>
                  <a:pt x="567663" y="31782"/>
                </a:lnTo>
                <a:lnTo>
                  <a:pt x="573301" y="22188"/>
                </a:lnTo>
                <a:lnTo>
                  <a:pt x="584125" y="14262"/>
                </a:lnTo>
                <a:lnTo>
                  <a:pt x="597192" y="11792"/>
                </a:lnTo>
                <a:lnTo>
                  <a:pt x="605281" y="11792"/>
                </a:lnTo>
                <a:lnTo>
                  <a:pt x="611563" y="13678"/>
                </a:lnTo>
                <a:lnTo>
                  <a:pt x="616039" y="17450"/>
                </a:lnTo>
                <a:lnTo>
                  <a:pt x="620515" y="21222"/>
                </a:lnTo>
                <a:lnTo>
                  <a:pt x="623502" y="26335"/>
                </a:lnTo>
                <a:lnTo>
                  <a:pt x="625002" y="32788"/>
                </a:lnTo>
                <a:lnTo>
                  <a:pt x="638226" y="32788"/>
                </a:lnTo>
                <a:lnTo>
                  <a:pt x="634692" y="20643"/>
                </a:lnTo>
                <a:lnTo>
                  <a:pt x="626570" y="10020"/>
                </a:lnTo>
                <a:lnTo>
                  <a:pt x="622393" y="6654"/>
                </a:lnTo>
                <a:lnTo>
                  <a:pt x="611139" y="1663"/>
                </a:lnTo>
                <a:lnTo>
                  <a:pt x="597056" y="0"/>
                </a:lnTo>
                <a:lnTo>
                  <a:pt x="596927" y="0"/>
                </a:lnTo>
                <a:lnTo>
                  <a:pt x="583191" y="1731"/>
                </a:lnTo>
                <a:lnTo>
                  <a:pt x="571578" y="6866"/>
                </a:lnTo>
                <a:close/>
              </a:path>
              <a:path w="5210644" h="132789">
                <a:moveTo>
                  <a:pt x="703628" y="85719"/>
                </a:moveTo>
                <a:lnTo>
                  <a:pt x="700606" y="91877"/>
                </a:lnTo>
                <a:lnTo>
                  <a:pt x="695027" y="94956"/>
                </a:lnTo>
                <a:lnTo>
                  <a:pt x="679487" y="94956"/>
                </a:lnTo>
                <a:lnTo>
                  <a:pt x="674079" y="92365"/>
                </a:lnTo>
                <a:lnTo>
                  <a:pt x="670671" y="87185"/>
                </a:lnTo>
                <a:lnTo>
                  <a:pt x="667263" y="82004"/>
                </a:lnTo>
                <a:lnTo>
                  <a:pt x="672501" y="103091"/>
                </a:lnTo>
                <a:lnTo>
                  <a:pt x="685735" y="105521"/>
                </a:lnTo>
                <a:lnTo>
                  <a:pt x="690109" y="105341"/>
                </a:lnTo>
                <a:lnTo>
                  <a:pt x="703060" y="101875"/>
                </a:lnTo>
                <a:lnTo>
                  <a:pt x="703628" y="85719"/>
                </a:lnTo>
                <a:close/>
              </a:path>
              <a:path w="5210644" h="132789">
                <a:moveTo>
                  <a:pt x="652949" y="67962"/>
                </a:moveTo>
                <a:lnTo>
                  <a:pt x="653070" y="71888"/>
                </a:lnTo>
                <a:lnTo>
                  <a:pt x="655713" y="84971"/>
                </a:lnTo>
                <a:lnTo>
                  <a:pt x="661810" y="95331"/>
                </a:lnTo>
                <a:lnTo>
                  <a:pt x="672501" y="103091"/>
                </a:lnTo>
                <a:lnTo>
                  <a:pt x="667263" y="82004"/>
                </a:lnTo>
                <a:lnTo>
                  <a:pt x="665559" y="75528"/>
                </a:lnTo>
                <a:lnTo>
                  <a:pt x="665559" y="59668"/>
                </a:lnTo>
                <a:lnTo>
                  <a:pt x="667263" y="52760"/>
                </a:lnTo>
                <a:lnTo>
                  <a:pt x="670671" y="47034"/>
                </a:lnTo>
                <a:lnTo>
                  <a:pt x="674079" y="41308"/>
                </a:lnTo>
                <a:lnTo>
                  <a:pt x="679532" y="38445"/>
                </a:lnTo>
                <a:lnTo>
                  <a:pt x="695482" y="38445"/>
                </a:lnTo>
                <a:lnTo>
                  <a:pt x="701435" y="41808"/>
                </a:lnTo>
                <a:lnTo>
                  <a:pt x="704889" y="48534"/>
                </a:lnTo>
                <a:lnTo>
                  <a:pt x="707070" y="52806"/>
                </a:lnTo>
                <a:lnTo>
                  <a:pt x="708160" y="58350"/>
                </a:lnTo>
                <a:lnTo>
                  <a:pt x="708160" y="72710"/>
                </a:lnTo>
                <a:lnTo>
                  <a:pt x="706649" y="79562"/>
                </a:lnTo>
                <a:lnTo>
                  <a:pt x="703628" y="85719"/>
                </a:lnTo>
                <a:lnTo>
                  <a:pt x="703060" y="101875"/>
                </a:lnTo>
                <a:lnTo>
                  <a:pt x="712386" y="94001"/>
                </a:lnTo>
                <a:lnTo>
                  <a:pt x="714984" y="90037"/>
                </a:lnTo>
                <a:lnTo>
                  <a:pt x="719477" y="78501"/>
                </a:lnTo>
                <a:lnTo>
                  <a:pt x="720975" y="64826"/>
                </a:lnTo>
                <a:lnTo>
                  <a:pt x="720799" y="60077"/>
                </a:lnTo>
                <a:lnTo>
                  <a:pt x="717839" y="46953"/>
                </a:lnTo>
                <a:lnTo>
                  <a:pt x="711228" y="37150"/>
                </a:lnTo>
                <a:lnTo>
                  <a:pt x="700276" y="30050"/>
                </a:lnTo>
                <a:lnTo>
                  <a:pt x="687371" y="27743"/>
                </a:lnTo>
                <a:lnTo>
                  <a:pt x="685156" y="27799"/>
                </a:lnTo>
                <a:lnTo>
                  <a:pt x="672340" y="30873"/>
                </a:lnTo>
                <a:lnTo>
                  <a:pt x="662287" y="38650"/>
                </a:lnTo>
                <a:lnTo>
                  <a:pt x="659315" y="42681"/>
                </a:lnTo>
                <a:lnTo>
                  <a:pt x="654540" y="54043"/>
                </a:lnTo>
                <a:lnTo>
                  <a:pt x="652949" y="67962"/>
                </a:lnTo>
                <a:close/>
              </a:path>
              <a:path w="5210644" h="132789">
                <a:moveTo>
                  <a:pt x="752806" y="93320"/>
                </a:moveTo>
                <a:lnTo>
                  <a:pt x="749717" y="89366"/>
                </a:lnTo>
                <a:lnTo>
                  <a:pt x="748035" y="87185"/>
                </a:lnTo>
                <a:lnTo>
                  <a:pt x="747013" y="84049"/>
                </a:lnTo>
                <a:lnTo>
                  <a:pt x="746649" y="79959"/>
                </a:lnTo>
                <a:lnTo>
                  <a:pt x="734857" y="79959"/>
                </a:lnTo>
                <a:lnTo>
                  <a:pt x="735175" y="87230"/>
                </a:lnTo>
                <a:lnTo>
                  <a:pt x="737595" y="93331"/>
                </a:lnTo>
                <a:lnTo>
                  <a:pt x="742117" y="98262"/>
                </a:lnTo>
                <a:lnTo>
                  <a:pt x="746638" y="103193"/>
                </a:lnTo>
                <a:lnTo>
                  <a:pt x="754329" y="105658"/>
                </a:lnTo>
                <a:lnTo>
                  <a:pt x="775277" y="105658"/>
                </a:lnTo>
                <a:lnTo>
                  <a:pt x="782787" y="103295"/>
                </a:lnTo>
                <a:lnTo>
                  <a:pt x="787717" y="98569"/>
                </a:lnTo>
                <a:lnTo>
                  <a:pt x="792647" y="93842"/>
                </a:lnTo>
                <a:lnTo>
                  <a:pt x="795113" y="88230"/>
                </a:lnTo>
                <a:lnTo>
                  <a:pt x="795113" y="75006"/>
                </a:lnTo>
                <a:lnTo>
                  <a:pt x="792727" y="70075"/>
                </a:lnTo>
                <a:lnTo>
                  <a:pt x="787955" y="66939"/>
                </a:lnTo>
                <a:lnTo>
                  <a:pt x="784957" y="64939"/>
                </a:lnTo>
                <a:lnTo>
                  <a:pt x="779049" y="62872"/>
                </a:lnTo>
                <a:lnTo>
                  <a:pt x="770233" y="60736"/>
                </a:lnTo>
                <a:lnTo>
                  <a:pt x="762122" y="58759"/>
                </a:lnTo>
                <a:lnTo>
                  <a:pt x="758578" y="57896"/>
                </a:lnTo>
                <a:lnTo>
                  <a:pt x="755897" y="56896"/>
                </a:lnTo>
                <a:lnTo>
                  <a:pt x="754079" y="55760"/>
                </a:lnTo>
                <a:lnTo>
                  <a:pt x="750943" y="53851"/>
                </a:lnTo>
                <a:lnTo>
                  <a:pt x="749376" y="51306"/>
                </a:lnTo>
                <a:lnTo>
                  <a:pt x="749376" y="45217"/>
                </a:lnTo>
                <a:lnTo>
                  <a:pt x="750569" y="42877"/>
                </a:lnTo>
                <a:lnTo>
                  <a:pt x="752954" y="41104"/>
                </a:lnTo>
                <a:lnTo>
                  <a:pt x="755340" y="39332"/>
                </a:lnTo>
                <a:lnTo>
                  <a:pt x="758850" y="38445"/>
                </a:lnTo>
                <a:lnTo>
                  <a:pt x="770438" y="38445"/>
                </a:lnTo>
                <a:lnTo>
                  <a:pt x="775323" y="40059"/>
                </a:lnTo>
                <a:lnTo>
                  <a:pt x="778140" y="43286"/>
                </a:lnTo>
                <a:lnTo>
                  <a:pt x="779867" y="45557"/>
                </a:lnTo>
                <a:lnTo>
                  <a:pt x="780844" y="48080"/>
                </a:lnTo>
                <a:lnTo>
                  <a:pt x="781071" y="50852"/>
                </a:lnTo>
                <a:lnTo>
                  <a:pt x="792659" y="50852"/>
                </a:lnTo>
                <a:lnTo>
                  <a:pt x="792750" y="46126"/>
                </a:lnTo>
                <a:lnTo>
                  <a:pt x="791273" y="41717"/>
                </a:lnTo>
                <a:lnTo>
                  <a:pt x="788228" y="37627"/>
                </a:lnTo>
                <a:lnTo>
                  <a:pt x="778503" y="30315"/>
                </a:lnTo>
                <a:lnTo>
                  <a:pt x="764439" y="27948"/>
                </a:lnTo>
                <a:lnTo>
                  <a:pt x="756033" y="27948"/>
                </a:lnTo>
                <a:lnTo>
                  <a:pt x="749342" y="30084"/>
                </a:lnTo>
                <a:lnTo>
                  <a:pt x="744366" y="34355"/>
                </a:lnTo>
                <a:lnTo>
                  <a:pt x="739390" y="38627"/>
                </a:lnTo>
                <a:lnTo>
                  <a:pt x="736902" y="44217"/>
                </a:lnTo>
                <a:lnTo>
                  <a:pt x="736902" y="56987"/>
                </a:lnTo>
                <a:lnTo>
                  <a:pt x="739538" y="61577"/>
                </a:lnTo>
                <a:lnTo>
                  <a:pt x="744809" y="64894"/>
                </a:lnTo>
                <a:lnTo>
                  <a:pt x="747762" y="66803"/>
                </a:lnTo>
                <a:lnTo>
                  <a:pt x="752352" y="68530"/>
                </a:lnTo>
                <a:lnTo>
                  <a:pt x="758578" y="70075"/>
                </a:lnTo>
                <a:lnTo>
                  <a:pt x="768325" y="72529"/>
                </a:lnTo>
                <a:lnTo>
                  <a:pt x="773550" y="73847"/>
                </a:lnTo>
                <a:lnTo>
                  <a:pt x="777050" y="75006"/>
                </a:lnTo>
                <a:lnTo>
                  <a:pt x="778822" y="76005"/>
                </a:lnTo>
                <a:lnTo>
                  <a:pt x="781594" y="77641"/>
                </a:lnTo>
                <a:lnTo>
                  <a:pt x="782980" y="80027"/>
                </a:lnTo>
                <a:lnTo>
                  <a:pt x="782980" y="87298"/>
                </a:lnTo>
                <a:lnTo>
                  <a:pt x="781253" y="90354"/>
                </a:lnTo>
                <a:lnTo>
                  <a:pt x="777799" y="92331"/>
                </a:lnTo>
                <a:lnTo>
                  <a:pt x="774346" y="94308"/>
                </a:lnTo>
                <a:lnTo>
                  <a:pt x="770347" y="95296"/>
                </a:lnTo>
                <a:lnTo>
                  <a:pt x="758169" y="95296"/>
                </a:lnTo>
                <a:lnTo>
                  <a:pt x="752806" y="93320"/>
                </a:lnTo>
                <a:close/>
              </a:path>
              <a:path w="5210644" h="132789">
                <a:moveTo>
                  <a:pt x="924655" y="85719"/>
                </a:moveTo>
                <a:lnTo>
                  <a:pt x="921633" y="91877"/>
                </a:lnTo>
                <a:lnTo>
                  <a:pt x="916055" y="94956"/>
                </a:lnTo>
                <a:lnTo>
                  <a:pt x="900514" y="94956"/>
                </a:lnTo>
                <a:lnTo>
                  <a:pt x="895107" y="92365"/>
                </a:lnTo>
                <a:lnTo>
                  <a:pt x="891699" y="87185"/>
                </a:lnTo>
                <a:lnTo>
                  <a:pt x="888290" y="82004"/>
                </a:lnTo>
                <a:lnTo>
                  <a:pt x="893529" y="103091"/>
                </a:lnTo>
                <a:lnTo>
                  <a:pt x="906763" y="105521"/>
                </a:lnTo>
                <a:lnTo>
                  <a:pt x="911136" y="105341"/>
                </a:lnTo>
                <a:lnTo>
                  <a:pt x="924088" y="101875"/>
                </a:lnTo>
                <a:lnTo>
                  <a:pt x="924655" y="85719"/>
                </a:lnTo>
                <a:close/>
              </a:path>
              <a:path w="5210644" h="132789">
                <a:moveTo>
                  <a:pt x="873977" y="67962"/>
                </a:moveTo>
                <a:lnTo>
                  <a:pt x="874098" y="71888"/>
                </a:lnTo>
                <a:lnTo>
                  <a:pt x="876741" y="84971"/>
                </a:lnTo>
                <a:lnTo>
                  <a:pt x="882838" y="95331"/>
                </a:lnTo>
                <a:lnTo>
                  <a:pt x="893529" y="103091"/>
                </a:lnTo>
                <a:lnTo>
                  <a:pt x="888290" y="82004"/>
                </a:lnTo>
                <a:lnTo>
                  <a:pt x="886586" y="75528"/>
                </a:lnTo>
                <a:lnTo>
                  <a:pt x="886586" y="59668"/>
                </a:lnTo>
                <a:lnTo>
                  <a:pt x="888290" y="52761"/>
                </a:lnTo>
                <a:lnTo>
                  <a:pt x="891699" y="47034"/>
                </a:lnTo>
                <a:lnTo>
                  <a:pt x="895107" y="41308"/>
                </a:lnTo>
                <a:lnTo>
                  <a:pt x="900560" y="38445"/>
                </a:lnTo>
                <a:lnTo>
                  <a:pt x="916510" y="38445"/>
                </a:lnTo>
                <a:lnTo>
                  <a:pt x="922463" y="41808"/>
                </a:lnTo>
                <a:lnTo>
                  <a:pt x="925916" y="48534"/>
                </a:lnTo>
                <a:lnTo>
                  <a:pt x="928097" y="52806"/>
                </a:lnTo>
                <a:lnTo>
                  <a:pt x="929188" y="58350"/>
                </a:lnTo>
                <a:lnTo>
                  <a:pt x="929188" y="72711"/>
                </a:lnTo>
                <a:lnTo>
                  <a:pt x="927677" y="79562"/>
                </a:lnTo>
                <a:lnTo>
                  <a:pt x="924655" y="85719"/>
                </a:lnTo>
                <a:lnTo>
                  <a:pt x="924088" y="101875"/>
                </a:lnTo>
                <a:lnTo>
                  <a:pt x="933414" y="94001"/>
                </a:lnTo>
                <a:lnTo>
                  <a:pt x="936012" y="90037"/>
                </a:lnTo>
                <a:lnTo>
                  <a:pt x="940505" y="78501"/>
                </a:lnTo>
                <a:lnTo>
                  <a:pt x="942003" y="64826"/>
                </a:lnTo>
                <a:lnTo>
                  <a:pt x="941827" y="60077"/>
                </a:lnTo>
                <a:lnTo>
                  <a:pt x="938867" y="46954"/>
                </a:lnTo>
                <a:lnTo>
                  <a:pt x="932255" y="37150"/>
                </a:lnTo>
                <a:lnTo>
                  <a:pt x="921304" y="30050"/>
                </a:lnTo>
                <a:lnTo>
                  <a:pt x="908398" y="27743"/>
                </a:lnTo>
                <a:lnTo>
                  <a:pt x="906183" y="27799"/>
                </a:lnTo>
                <a:lnTo>
                  <a:pt x="893368" y="30873"/>
                </a:lnTo>
                <a:lnTo>
                  <a:pt x="883315" y="38650"/>
                </a:lnTo>
                <a:lnTo>
                  <a:pt x="880343" y="42681"/>
                </a:lnTo>
                <a:lnTo>
                  <a:pt x="875568" y="54043"/>
                </a:lnTo>
                <a:lnTo>
                  <a:pt x="873977" y="67962"/>
                </a:lnTo>
                <a:close/>
              </a:path>
              <a:path w="5210644" h="132789">
                <a:moveTo>
                  <a:pt x="976083" y="17371"/>
                </a:moveTo>
                <a:lnTo>
                  <a:pt x="976811" y="15440"/>
                </a:lnTo>
                <a:lnTo>
                  <a:pt x="979764" y="12543"/>
                </a:lnTo>
                <a:lnTo>
                  <a:pt x="985092" y="12577"/>
                </a:lnTo>
                <a:lnTo>
                  <a:pt x="987853" y="12747"/>
                </a:lnTo>
                <a:lnTo>
                  <a:pt x="987853" y="1568"/>
                </a:lnTo>
                <a:lnTo>
                  <a:pt x="985058" y="1363"/>
                </a:lnTo>
                <a:lnTo>
                  <a:pt x="974493" y="1295"/>
                </a:lnTo>
                <a:lnTo>
                  <a:pt x="968972" y="3385"/>
                </a:lnTo>
                <a:lnTo>
                  <a:pt x="966109" y="7566"/>
                </a:lnTo>
                <a:lnTo>
                  <a:pt x="964519" y="9930"/>
                </a:lnTo>
                <a:lnTo>
                  <a:pt x="963632" y="13656"/>
                </a:lnTo>
                <a:lnTo>
                  <a:pt x="963451" y="18746"/>
                </a:lnTo>
                <a:lnTo>
                  <a:pt x="963451" y="30198"/>
                </a:lnTo>
                <a:lnTo>
                  <a:pt x="953295" y="30198"/>
                </a:lnTo>
                <a:lnTo>
                  <a:pt x="953295" y="39877"/>
                </a:lnTo>
                <a:lnTo>
                  <a:pt x="963451" y="39877"/>
                </a:lnTo>
                <a:lnTo>
                  <a:pt x="963451" y="102863"/>
                </a:lnTo>
                <a:lnTo>
                  <a:pt x="975584" y="102863"/>
                </a:lnTo>
                <a:lnTo>
                  <a:pt x="975584" y="39877"/>
                </a:lnTo>
                <a:lnTo>
                  <a:pt x="987853" y="39877"/>
                </a:lnTo>
                <a:lnTo>
                  <a:pt x="987853" y="30198"/>
                </a:lnTo>
                <a:lnTo>
                  <a:pt x="975720" y="30198"/>
                </a:lnTo>
                <a:lnTo>
                  <a:pt x="975720" y="22290"/>
                </a:lnTo>
                <a:lnTo>
                  <a:pt x="976083" y="17371"/>
                </a:lnTo>
                <a:close/>
              </a:path>
              <a:path w="5210644" h="132789">
                <a:moveTo>
                  <a:pt x="1046336" y="90934"/>
                </a:moveTo>
                <a:lnTo>
                  <a:pt x="1046336" y="56987"/>
                </a:lnTo>
                <a:lnTo>
                  <a:pt x="1101616" y="56987"/>
                </a:lnTo>
                <a:lnTo>
                  <a:pt x="1101616" y="45399"/>
                </a:lnTo>
                <a:lnTo>
                  <a:pt x="1046336" y="45399"/>
                </a:lnTo>
                <a:lnTo>
                  <a:pt x="1046336" y="14997"/>
                </a:lnTo>
                <a:lnTo>
                  <a:pt x="1106115" y="14997"/>
                </a:lnTo>
                <a:lnTo>
                  <a:pt x="1106115" y="2727"/>
                </a:lnTo>
                <a:lnTo>
                  <a:pt x="1033113" y="2727"/>
                </a:lnTo>
                <a:lnTo>
                  <a:pt x="1033113" y="102863"/>
                </a:lnTo>
                <a:lnTo>
                  <a:pt x="1107137" y="102863"/>
                </a:lnTo>
                <a:lnTo>
                  <a:pt x="1107137" y="90934"/>
                </a:lnTo>
                <a:lnTo>
                  <a:pt x="1046336" y="90934"/>
                </a:lnTo>
                <a:close/>
              </a:path>
              <a:path w="5210644" h="132789">
                <a:moveTo>
                  <a:pt x="1140150" y="28221"/>
                </a:moveTo>
                <a:lnTo>
                  <a:pt x="1136844" y="45978"/>
                </a:lnTo>
                <a:lnTo>
                  <a:pt x="1140639" y="41366"/>
                </a:lnTo>
                <a:lnTo>
                  <a:pt x="1149284" y="28221"/>
                </a:lnTo>
                <a:lnTo>
                  <a:pt x="1140150" y="28221"/>
                </a:lnTo>
                <a:close/>
              </a:path>
              <a:path w="5210644" h="132789">
                <a:moveTo>
                  <a:pt x="1216947" y="29857"/>
                </a:moveTo>
                <a:lnTo>
                  <a:pt x="1204405" y="29857"/>
                </a:lnTo>
                <a:lnTo>
                  <a:pt x="1204405" y="85708"/>
                </a:lnTo>
                <a:lnTo>
                  <a:pt x="1205427" y="90684"/>
                </a:lnTo>
                <a:lnTo>
                  <a:pt x="1207472" y="94410"/>
                </a:lnTo>
                <a:lnTo>
                  <a:pt x="1211243" y="101363"/>
                </a:lnTo>
                <a:lnTo>
                  <a:pt x="1218333" y="104840"/>
                </a:lnTo>
                <a:lnTo>
                  <a:pt x="1235418" y="104840"/>
                </a:lnTo>
                <a:lnTo>
                  <a:pt x="1241099" y="102931"/>
                </a:lnTo>
                <a:lnTo>
                  <a:pt x="1245779" y="99114"/>
                </a:lnTo>
                <a:lnTo>
                  <a:pt x="1248142" y="97205"/>
                </a:lnTo>
                <a:lnTo>
                  <a:pt x="1250119" y="94865"/>
                </a:lnTo>
                <a:lnTo>
                  <a:pt x="1251709" y="92093"/>
                </a:lnTo>
                <a:lnTo>
                  <a:pt x="1251573" y="102863"/>
                </a:lnTo>
                <a:lnTo>
                  <a:pt x="1263161" y="102863"/>
                </a:lnTo>
                <a:lnTo>
                  <a:pt x="1263161" y="29857"/>
                </a:lnTo>
                <a:lnTo>
                  <a:pt x="1250891" y="29857"/>
                </a:lnTo>
                <a:lnTo>
                  <a:pt x="1250891" y="72847"/>
                </a:lnTo>
                <a:lnTo>
                  <a:pt x="1250051" y="78459"/>
                </a:lnTo>
                <a:lnTo>
                  <a:pt x="1248369" y="82549"/>
                </a:lnTo>
                <a:lnTo>
                  <a:pt x="1245279" y="90184"/>
                </a:lnTo>
                <a:lnTo>
                  <a:pt x="1239463" y="94001"/>
                </a:lnTo>
                <a:lnTo>
                  <a:pt x="1224967" y="94001"/>
                </a:lnTo>
                <a:lnTo>
                  <a:pt x="1220900" y="91820"/>
                </a:lnTo>
                <a:lnTo>
                  <a:pt x="1218719" y="87457"/>
                </a:lnTo>
                <a:lnTo>
                  <a:pt x="1217537" y="85094"/>
                </a:lnTo>
                <a:lnTo>
                  <a:pt x="1216947" y="82050"/>
                </a:lnTo>
                <a:lnTo>
                  <a:pt x="1216947" y="29857"/>
                </a:lnTo>
                <a:close/>
              </a:path>
              <a:path w="5210644" h="132789">
                <a:moveTo>
                  <a:pt x="1286109" y="30198"/>
                </a:moveTo>
                <a:lnTo>
                  <a:pt x="1286109" y="102863"/>
                </a:lnTo>
                <a:lnTo>
                  <a:pt x="1298582" y="102863"/>
                </a:lnTo>
                <a:lnTo>
                  <a:pt x="1298582" y="30198"/>
                </a:lnTo>
                <a:lnTo>
                  <a:pt x="1286109" y="30198"/>
                </a:lnTo>
                <a:close/>
              </a:path>
              <a:path w="5210644" h="132789">
                <a:moveTo>
                  <a:pt x="1286109" y="2727"/>
                </a:moveTo>
                <a:lnTo>
                  <a:pt x="1286109" y="16632"/>
                </a:lnTo>
                <a:lnTo>
                  <a:pt x="1298582" y="16632"/>
                </a:lnTo>
                <a:lnTo>
                  <a:pt x="1298582" y="2727"/>
                </a:lnTo>
                <a:lnTo>
                  <a:pt x="1286109" y="2727"/>
                </a:lnTo>
                <a:close/>
              </a:path>
              <a:path w="5210644" h="132789">
                <a:moveTo>
                  <a:pt x="1461286" y="67008"/>
                </a:moveTo>
                <a:lnTo>
                  <a:pt x="1461286" y="70598"/>
                </a:lnTo>
                <a:lnTo>
                  <a:pt x="1461536" y="74369"/>
                </a:lnTo>
                <a:lnTo>
                  <a:pt x="1462035" y="78323"/>
                </a:lnTo>
                <a:lnTo>
                  <a:pt x="1463035" y="85958"/>
                </a:lnTo>
                <a:lnTo>
                  <a:pt x="1464807" y="93138"/>
                </a:lnTo>
                <a:lnTo>
                  <a:pt x="1467352" y="99864"/>
                </a:lnTo>
                <a:lnTo>
                  <a:pt x="1469215" y="104772"/>
                </a:lnTo>
                <a:lnTo>
                  <a:pt x="1470942" y="108657"/>
                </a:lnTo>
                <a:lnTo>
                  <a:pt x="1472533" y="111520"/>
                </a:lnTo>
                <a:lnTo>
                  <a:pt x="1474123" y="114383"/>
                </a:lnTo>
                <a:lnTo>
                  <a:pt x="1478235" y="120995"/>
                </a:lnTo>
                <a:lnTo>
                  <a:pt x="1484869" y="131357"/>
                </a:lnTo>
                <a:lnTo>
                  <a:pt x="1493118" y="131357"/>
                </a:lnTo>
                <a:lnTo>
                  <a:pt x="1489268" y="123922"/>
                </a:lnTo>
                <a:lnTo>
                  <a:pt x="1483437" y="111724"/>
                </a:lnTo>
                <a:lnTo>
                  <a:pt x="1479690" y="102318"/>
                </a:lnTo>
                <a:lnTo>
                  <a:pt x="1476835" y="92020"/>
                </a:lnTo>
                <a:lnTo>
                  <a:pt x="1474835" y="79517"/>
                </a:lnTo>
                <a:lnTo>
                  <a:pt x="1474168" y="66190"/>
                </a:lnTo>
                <a:lnTo>
                  <a:pt x="1474523" y="55936"/>
                </a:lnTo>
                <a:lnTo>
                  <a:pt x="1476122" y="43200"/>
                </a:lnTo>
                <a:lnTo>
                  <a:pt x="1479008" y="31697"/>
                </a:lnTo>
                <a:lnTo>
                  <a:pt x="1481022" y="26243"/>
                </a:lnTo>
                <a:lnTo>
                  <a:pt x="1485897" y="15233"/>
                </a:lnTo>
                <a:lnTo>
                  <a:pt x="1492913" y="1091"/>
                </a:lnTo>
                <a:lnTo>
                  <a:pt x="1484393" y="1091"/>
                </a:lnTo>
                <a:lnTo>
                  <a:pt x="1478337" y="10832"/>
                </a:lnTo>
                <a:lnTo>
                  <a:pt x="1471789" y="22318"/>
                </a:lnTo>
                <a:lnTo>
                  <a:pt x="1467625" y="31084"/>
                </a:lnTo>
                <a:lnTo>
                  <a:pt x="1464359" y="41057"/>
                </a:lnTo>
                <a:lnTo>
                  <a:pt x="1462054" y="53495"/>
                </a:lnTo>
                <a:lnTo>
                  <a:pt x="1461286" y="67008"/>
                </a:lnTo>
                <a:close/>
              </a:path>
              <a:path w="5210644" h="132789">
                <a:moveTo>
                  <a:pt x="1523291" y="90934"/>
                </a:moveTo>
                <a:lnTo>
                  <a:pt x="1523291" y="56987"/>
                </a:lnTo>
                <a:lnTo>
                  <a:pt x="1578570" y="56987"/>
                </a:lnTo>
                <a:lnTo>
                  <a:pt x="1578570" y="45399"/>
                </a:lnTo>
                <a:lnTo>
                  <a:pt x="1523291" y="45399"/>
                </a:lnTo>
                <a:lnTo>
                  <a:pt x="1523291" y="14997"/>
                </a:lnTo>
                <a:lnTo>
                  <a:pt x="1583069" y="14997"/>
                </a:lnTo>
                <a:lnTo>
                  <a:pt x="1583069" y="2727"/>
                </a:lnTo>
                <a:lnTo>
                  <a:pt x="1510067" y="2727"/>
                </a:lnTo>
                <a:lnTo>
                  <a:pt x="1510067" y="102863"/>
                </a:lnTo>
                <a:lnTo>
                  <a:pt x="1584091" y="102863"/>
                </a:lnTo>
                <a:lnTo>
                  <a:pt x="1584091" y="90934"/>
                </a:lnTo>
                <a:lnTo>
                  <a:pt x="1523291" y="90934"/>
                </a:lnTo>
                <a:close/>
              </a:path>
              <a:path w="5210644" h="132789">
                <a:moveTo>
                  <a:pt x="1617105" y="28221"/>
                </a:moveTo>
                <a:lnTo>
                  <a:pt x="1613799" y="45978"/>
                </a:lnTo>
                <a:lnTo>
                  <a:pt x="1617593" y="41366"/>
                </a:lnTo>
                <a:lnTo>
                  <a:pt x="1626239" y="28221"/>
                </a:lnTo>
                <a:lnTo>
                  <a:pt x="1617105" y="28221"/>
                </a:lnTo>
                <a:close/>
              </a:path>
              <a:path w="5210644" h="132789">
                <a:moveTo>
                  <a:pt x="1693901" y="29857"/>
                </a:moveTo>
                <a:lnTo>
                  <a:pt x="1681359" y="29857"/>
                </a:lnTo>
                <a:lnTo>
                  <a:pt x="1681359" y="85708"/>
                </a:lnTo>
                <a:lnTo>
                  <a:pt x="1682381" y="90684"/>
                </a:lnTo>
                <a:lnTo>
                  <a:pt x="1684426" y="94411"/>
                </a:lnTo>
                <a:lnTo>
                  <a:pt x="1688198" y="101363"/>
                </a:lnTo>
                <a:lnTo>
                  <a:pt x="1695287" y="104840"/>
                </a:lnTo>
                <a:lnTo>
                  <a:pt x="1712373" y="104840"/>
                </a:lnTo>
                <a:lnTo>
                  <a:pt x="1718053" y="102931"/>
                </a:lnTo>
                <a:lnTo>
                  <a:pt x="1722734" y="99114"/>
                </a:lnTo>
                <a:lnTo>
                  <a:pt x="1725096" y="97205"/>
                </a:lnTo>
                <a:lnTo>
                  <a:pt x="1727073" y="94865"/>
                </a:lnTo>
                <a:lnTo>
                  <a:pt x="1728663" y="92093"/>
                </a:lnTo>
                <a:lnTo>
                  <a:pt x="1728527" y="102863"/>
                </a:lnTo>
                <a:lnTo>
                  <a:pt x="1740115" y="102863"/>
                </a:lnTo>
                <a:lnTo>
                  <a:pt x="1740115" y="29857"/>
                </a:lnTo>
                <a:lnTo>
                  <a:pt x="1727845" y="29857"/>
                </a:lnTo>
                <a:lnTo>
                  <a:pt x="1727845" y="72847"/>
                </a:lnTo>
                <a:lnTo>
                  <a:pt x="1727005" y="78459"/>
                </a:lnTo>
                <a:lnTo>
                  <a:pt x="1725324" y="82550"/>
                </a:lnTo>
                <a:lnTo>
                  <a:pt x="1722234" y="90184"/>
                </a:lnTo>
                <a:lnTo>
                  <a:pt x="1716417" y="94002"/>
                </a:lnTo>
                <a:lnTo>
                  <a:pt x="1701921" y="94002"/>
                </a:lnTo>
                <a:lnTo>
                  <a:pt x="1697854" y="91820"/>
                </a:lnTo>
                <a:lnTo>
                  <a:pt x="1695673" y="87457"/>
                </a:lnTo>
                <a:lnTo>
                  <a:pt x="1694492" y="85094"/>
                </a:lnTo>
                <a:lnTo>
                  <a:pt x="1693901" y="82050"/>
                </a:lnTo>
                <a:lnTo>
                  <a:pt x="1693901" y="29857"/>
                </a:lnTo>
                <a:close/>
              </a:path>
              <a:path w="5210644" h="132789">
                <a:moveTo>
                  <a:pt x="1763063" y="30198"/>
                </a:moveTo>
                <a:lnTo>
                  <a:pt x="1763063" y="102863"/>
                </a:lnTo>
                <a:lnTo>
                  <a:pt x="1775537" y="102863"/>
                </a:lnTo>
                <a:lnTo>
                  <a:pt x="1775537" y="30198"/>
                </a:lnTo>
                <a:lnTo>
                  <a:pt x="1763063" y="30198"/>
                </a:lnTo>
                <a:close/>
              </a:path>
              <a:path w="5210644" h="132789">
                <a:moveTo>
                  <a:pt x="1763063" y="2727"/>
                </a:moveTo>
                <a:lnTo>
                  <a:pt x="1763063" y="16632"/>
                </a:lnTo>
                <a:lnTo>
                  <a:pt x="1775537" y="16632"/>
                </a:lnTo>
                <a:lnTo>
                  <a:pt x="1775537" y="2727"/>
                </a:lnTo>
                <a:lnTo>
                  <a:pt x="1763063" y="2727"/>
                </a:lnTo>
                <a:close/>
              </a:path>
              <a:path w="5210644" h="132789">
                <a:moveTo>
                  <a:pt x="1925426" y="2727"/>
                </a:moveTo>
                <a:lnTo>
                  <a:pt x="1893662" y="102863"/>
                </a:lnTo>
                <a:lnTo>
                  <a:pt x="1904023" y="102863"/>
                </a:lnTo>
                <a:lnTo>
                  <a:pt x="1935786" y="2727"/>
                </a:lnTo>
                <a:lnTo>
                  <a:pt x="1925426" y="2727"/>
                </a:lnTo>
                <a:close/>
              </a:path>
              <a:path w="5210644" h="132789">
                <a:moveTo>
                  <a:pt x="1938240" y="67008"/>
                </a:moveTo>
                <a:lnTo>
                  <a:pt x="1938240" y="70598"/>
                </a:lnTo>
                <a:lnTo>
                  <a:pt x="1938490" y="74369"/>
                </a:lnTo>
                <a:lnTo>
                  <a:pt x="1938990" y="78323"/>
                </a:lnTo>
                <a:lnTo>
                  <a:pt x="1939989" y="85958"/>
                </a:lnTo>
                <a:lnTo>
                  <a:pt x="1941762" y="93138"/>
                </a:lnTo>
                <a:lnTo>
                  <a:pt x="1944307" y="99864"/>
                </a:lnTo>
                <a:lnTo>
                  <a:pt x="1946170" y="104772"/>
                </a:lnTo>
                <a:lnTo>
                  <a:pt x="1947896" y="108657"/>
                </a:lnTo>
                <a:lnTo>
                  <a:pt x="1949487" y="111520"/>
                </a:lnTo>
                <a:lnTo>
                  <a:pt x="1951077" y="114383"/>
                </a:lnTo>
                <a:lnTo>
                  <a:pt x="1955189" y="120995"/>
                </a:lnTo>
                <a:lnTo>
                  <a:pt x="1961824" y="131357"/>
                </a:lnTo>
                <a:lnTo>
                  <a:pt x="1970072" y="131357"/>
                </a:lnTo>
                <a:lnTo>
                  <a:pt x="1966223" y="123923"/>
                </a:lnTo>
                <a:lnTo>
                  <a:pt x="1960391" y="111724"/>
                </a:lnTo>
                <a:lnTo>
                  <a:pt x="1956644" y="102318"/>
                </a:lnTo>
                <a:lnTo>
                  <a:pt x="1953789" y="92021"/>
                </a:lnTo>
                <a:lnTo>
                  <a:pt x="1951789" y="79517"/>
                </a:lnTo>
                <a:lnTo>
                  <a:pt x="1951122" y="66190"/>
                </a:lnTo>
                <a:lnTo>
                  <a:pt x="1951477" y="55936"/>
                </a:lnTo>
                <a:lnTo>
                  <a:pt x="1953076" y="43200"/>
                </a:lnTo>
                <a:lnTo>
                  <a:pt x="1955962" y="31697"/>
                </a:lnTo>
                <a:lnTo>
                  <a:pt x="1957976" y="26243"/>
                </a:lnTo>
                <a:lnTo>
                  <a:pt x="1962852" y="15233"/>
                </a:lnTo>
                <a:lnTo>
                  <a:pt x="1969867" y="1091"/>
                </a:lnTo>
                <a:lnTo>
                  <a:pt x="1961347" y="1091"/>
                </a:lnTo>
                <a:lnTo>
                  <a:pt x="1955291" y="10832"/>
                </a:lnTo>
                <a:lnTo>
                  <a:pt x="1948743" y="22318"/>
                </a:lnTo>
                <a:lnTo>
                  <a:pt x="1944579" y="31084"/>
                </a:lnTo>
                <a:lnTo>
                  <a:pt x="1941313" y="41057"/>
                </a:lnTo>
                <a:lnTo>
                  <a:pt x="1939008" y="53495"/>
                </a:lnTo>
                <a:lnTo>
                  <a:pt x="1938240" y="67008"/>
                </a:lnTo>
                <a:close/>
              </a:path>
              <a:path w="5210644" h="132789">
                <a:moveTo>
                  <a:pt x="2055498" y="91586"/>
                </a:moveTo>
                <a:lnTo>
                  <a:pt x="2063090" y="80095"/>
                </a:lnTo>
                <a:lnTo>
                  <a:pt x="2064627" y="76493"/>
                </a:lnTo>
                <a:lnTo>
                  <a:pt x="2067974" y="64447"/>
                </a:lnTo>
                <a:lnTo>
                  <a:pt x="2069089" y="51261"/>
                </a:lnTo>
                <a:lnTo>
                  <a:pt x="2068282" y="40209"/>
                </a:lnTo>
                <a:lnTo>
                  <a:pt x="2064917" y="27838"/>
                </a:lnTo>
                <a:lnTo>
                  <a:pt x="2058933" y="17382"/>
                </a:lnTo>
                <a:lnTo>
                  <a:pt x="2051859" y="10345"/>
                </a:lnTo>
                <a:lnTo>
                  <a:pt x="2040582" y="4631"/>
                </a:lnTo>
                <a:lnTo>
                  <a:pt x="2026896" y="2727"/>
                </a:lnTo>
                <a:lnTo>
                  <a:pt x="1986340" y="2727"/>
                </a:lnTo>
                <a:lnTo>
                  <a:pt x="1986340" y="102863"/>
                </a:lnTo>
                <a:lnTo>
                  <a:pt x="2026760" y="102863"/>
                </a:lnTo>
                <a:lnTo>
                  <a:pt x="1999972" y="91275"/>
                </a:lnTo>
                <a:lnTo>
                  <a:pt x="1999972" y="14383"/>
                </a:lnTo>
                <a:lnTo>
                  <a:pt x="2024728" y="14388"/>
                </a:lnTo>
                <a:lnTo>
                  <a:pt x="2038455" y="17067"/>
                </a:lnTo>
                <a:lnTo>
                  <a:pt x="2047856" y="24676"/>
                </a:lnTo>
                <a:lnTo>
                  <a:pt x="2049891" y="27919"/>
                </a:lnTo>
                <a:lnTo>
                  <a:pt x="2053912" y="39242"/>
                </a:lnTo>
                <a:lnTo>
                  <a:pt x="2055252" y="53579"/>
                </a:lnTo>
                <a:lnTo>
                  <a:pt x="2055252" y="56805"/>
                </a:lnTo>
                <a:lnTo>
                  <a:pt x="2054911" y="60305"/>
                </a:lnTo>
                <a:lnTo>
                  <a:pt x="2054229" y="64076"/>
                </a:lnTo>
                <a:lnTo>
                  <a:pt x="2053048" y="70393"/>
                </a:lnTo>
                <a:lnTo>
                  <a:pt x="2051117" y="75574"/>
                </a:lnTo>
                <a:lnTo>
                  <a:pt x="2048435" y="79618"/>
                </a:lnTo>
                <a:lnTo>
                  <a:pt x="2045073" y="84663"/>
                </a:lnTo>
                <a:lnTo>
                  <a:pt x="2040756" y="88071"/>
                </a:lnTo>
                <a:lnTo>
                  <a:pt x="2035485" y="89843"/>
                </a:lnTo>
                <a:lnTo>
                  <a:pt x="2032531" y="90798"/>
                </a:lnTo>
                <a:lnTo>
                  <a:pt x="2032311" y="102581"/>
                </a:lnTo>
                <a:lnTo>
                  <a:pt x="2045238" y="99081"/>
                </a:lnTo>
                <a:lnTo>
                  <a:pt x="2055498" y="91586"/>
                </a:lnTo>
                <a:close/>
              </a:path>
              <a:path w="5210644" h="132789">
                <a:moveTo>
                  <a:pt x="2028760" y="91275"/>
                </a:moveTo>
                <a:lnTo>
                  <a:pt x="1999972" y="91275"/>
                </a:lnTo>
                <a:lnTo>
                  <a:pt x="2026760" y="102863"/>
                </a:lnTo>
                <a:lnTo>
                  <a:pt x="2032311" y="102581"/>
                </a:lnTo>
                <a:lnTo>
                  <a:pt x="2032531" y="90798"/>
                </a:lnTo>
                <a:lnTo>
                  <a:pt x="2028760" y="91275"/>
                </a:lnTo>
                <a:close/>
              </a:path>
              <a:path w="5210644" h="132789">
                <a:moveTo>
                  <a:pt x="2104407" y="31351"/>
                </a:moveTo>
                <a:lnTo>
                  <a:pt x="2094241" y="39196"/>
                </a:lnTo>
                <a:lnTo>
                  <a:pt x="2098194" y="60532"/>
                </a:lnTo>
                <a:lnTo>
                  <a:pt x="2098421" y="54260"/>
                </a:lnTo>
                <a:lnTo>
                  <a:pt x="2100444" y="49091"/>
                </a:lnTo>
                <a:lnTo>
                  <a:pt x="2104261" y="45024"/>
                </a:lnTo>
                <a:lnTo>
                  <a:pt x="2108078" y="40957"/>
                </a:lnTo>
                <a:lnTo>
                  <a:pt x="2117119" y="28272"/>
                </a:lnTo>
                <a:lnTo>
                  <a:pt x="2104407" y="31351"/>
                </a:lnTo>
                <a:close/>
              </a:path>
              <a:path w="5210644" h="132789">
                <a:moveTo>
                  <a:pt x="2151361" y="70280"/>
                </a:moveTo>
                <a:lnTo>
                  <a:pt x="2151361" y="62918"/>
                </a:lnTo>
                <a:lnTo>
                  <a:pt x="2150997" y="57555"/>
                </a:lnTo>
                <a:lnTo>
                  <a:pt x="2150270" y="54192"/>
                </a:lnTo>
                <a:lnTo>
                  <a:pt x="2149452" y="49284"/>
                </a:lnTo>
                <a:lnTo>
                  <a:pt x="2147817" y="44990"/>
                </a:lnTo>
                <a:lnTo>
                  <a:pt x="2145363" y="41309"/>
                </a:lnTo>
                <a:lnTo>
                  <a:pt x="2142818" y="37446"/>
                </a:lnTo>
                <a:lnTo>
                  <a:pt x="2139114" y="34299"/>
                </a:lnTo>
                <a:lnTo>
                  <a:pt x="2134252" y="31868"/>
                </a:lnTo>
                <a:lnTo>
                  <a:pt x="2129390" y="29437"/>
                </a:lnTo>
                <a:lnTo>
                  <a:pt x="2124369" y="28221"/>
                </a:lnTo>
                <a:lnTo>
                  <a:pt x="2117119" y="28272"/>
                </a:lnTo>
                <a:lnTo>
                  <a:pt x="2108078" y="40957"/>
                </a:lnTo>
                <a:lnTo>
                  <a:pt x="2112803" y="38923"/>
                </a:lnTo>
                <a:lnTo>
                  <a:pt x="2126300" y="38923"/>
                </a:lnTo>
                <a:lnTo>
                  <a:pt x="2131912" y="41877"/>
                </a:lnTo>
                <a:lnTo>
                  <a:pt x="2135274" y="47785"/>
                </a:lnTo>
                <a:lnTo>
                  <a:pt x="2137092" y="50966"/>
                </a:lnTo>
                <a:lnTo>
                  <a:pt x="2138251" y="55215"/>
                </a:lnTo>
                <a:lnTo>
                  <a:pt x="2138751" y="60532"/>
                </a:lnTo>
                <a:lnTo>
                  <a:pt x="2098194" y="60532"/>
                </a:lnTo>
                <a:lnTo>
                  <a:pt x="2094241" y="39196"/>
                </a:lnTo>
                <a:lnTo>
                  <a:pt x="2091487" y="42793"/>
                </a:lnTo>
                <a:lnTo>
                  <a:pt x="2086395" y="54099"/>
                </a:lnTo>
                <a:lnTo>
                  <a:pt x="2084698" y="67757"/>
                </a:lnTo>
                <a:lnTo>
                  <a:pt x="2084870" y="72420"/>
                </a:lnTo>
                <a:lnTo>
                  <a:pt x="2087747" y="85465"/>
                </a:lnTo>
                <a:lnTo>
                  <a:pt x="2094172" y="95535"/>
                </a:lnTo>
                <a:lnTo>
                  <a:pt x="2100489" y="102147"/>
                </a:lnTo>
                <a:lnTo>
                  <a:pt x="2108191" y="105453"/>
                </a:lnTo>
                <a:lnTo>
                  <a:pt x="2121006" y="105453"/>
                </a:lnTo>
                <a:lnTo>
                  <a:pt x="2124346" y="105090"/>
                </a:lnTo>
                <a:lnTo>
                  <a:pt x="2127300" y="104363"/>
                </a:lnTo>
                <a:lnTo>
                  <a:pt x="2132798" y="103090"/>
                </a:lnTo>
                <a:lnTo>
                  <a:pt x="2137410" y="100636"/>
                </a:lnTo>
                <a:lnTo>
                  <a:pt x="2141137" y="97001"/>
                </a:lnTo>
                <a:lnTo>
                  <a:pt x="2143363" y="94910"/>
                </a:lnTo>
                <a:lnTo>
                  <a:pt x="2145374" y="92218"/>
                </a:lnTo>
                <a:lnTo>
                  <a:pt x="2147169" y="88923"/>
                </a:lnTo>
                <a:lnTo>
                  <a:pt x="2148964" y="85629"/>
                </a:lnTo>
                <a:lnTo>
                  <a:pt x="2150020" y="82641"/>
                </a:lnTo>
                <a:lnTo>
                  <a:pt x="2150338" y="79959"/>
                </a:lnTo>
                <a:lnTo>
                  <a:pt x="2138274" y="79959"/>
                </a:lnTo>
                <a:lnTo>
                  <a:pt x="2137365" y="83186"/>
                </a:lnTo>
                <a:lnTo>
                  <a:pt x="2135820" y="86026"/>
                </a:lnTo>
                <a:lnTo>
                  <a:pt x="2133639" y="88480"/>
                </a:lnTo>
                <a:lnTo>
                  <a:pt x="2129822" y="92706"/>
                </a:lnTo>
                <a:lnTo>
                  <a:pt x="2124709" y="94819"/>
                </a:lnTo>
                <a:lnTo>
                  <a:pt x="2111440" y="94819"/>
                </a:lnTo>
                <a:lnTo>
                  <a:pt x="2106374" y="92581"/>
                </a:lnTo>
                <a:lnTo>
                  <a:pt x="2103102" y="88105"/>
                </a:lnTo>
                <a:lnTo>
                  <a:pt x="2099830" y="83629"/>
                </a:lnTo>
                <a:lnTo>
                  <a:pt x="2098081" y="77687"/>
                </a:lnTo>
                <a:lnTo>
                  <a:pt x="2097853" y="70280"/>
                </a:lnTo>
                <a:lnTo>
                  <a:pt x="2151361" y="70280"/>
                </a:lnTo>
                <a:close/>
              </a:path>
              <a:path w="5210644" h="132789">
                <a:moveTo>
                  <a:pt x="2186328" y="90321"/>
                </a:moveTo>
                <a:lnTo>
                  <a:pt x="2183102" y="82277"/>
                </a:lnTo>
                <a:lnTo>
                  <a:pt x="2181375" y="78005"/>
                </a:lnTo>
                <a:lnTo>
                  <a:pt x="2180580" y="93524"/>
                </a:lnTo>
                <a:lnTo>
                  <a:pt x="2183170" y="97024"/>
                </a:lnTo>
                <a:lnTo>
                  <a:pt x="2185601" y="99569"/>
                </a:lnTo>
                <a:lnTo>
                  <a:pt x="2187873" y="101159"/>
                </a:lnTo>
                <a:lnTo>
                  <a:pt x="2192349" y="94342"/>
                </a:lnTo>
                <a:lnTo>
                  <a:pt x="2186328" y="90321"/>
                </a:lnTo>
                <a:close/>
              </a:path>
              <a:path w="5210644" h="132789">
                <a:moveTo>
                  <a:pt x="2453933" y="90934"/>
                </a:moveTo>
                <a:lnTo>
                  <a:pt x="2453933" y="56987"/>
                </a:lnTo>
                <a:lnTo>
                  <a:pt x="2509213" y="56987"/>
                </a:lnTo>
                <a:lnTo>
                  <a:pt x="2509213" y="45399"/>
                </a:lnTo>
                <a:lnTo>
                  <a:pt x="2453933" y="45399"/>
                </a:lnTo>
                <a:lnTo>
                  <a:pt x="2453933" y="14997"/>
                </a:lnTo>
                <a:lnTo>
                  <a:pt x="2513712" y="14997"/>
                </a:lnTo>
                <a:lnTo>
                  <a:pt x="2513712" y="2727"/>
                </a:lnTo>
                <a:lnTo>
                  <a:pt x="2440710" y="2727"/>
                </a:lnTo>
                <a:lnTo>
                  <a:pt x="2440710" y="102863"/>
                </a:lnTo>
                <a:lnTo>
                  <a:pt x="2514734" y="102863"/>
                </a:lnTo>
                <a:lnTo>
                  <a:pt x="2514734" y="90934"/>
                </a:lnTo>
                <a:lnTo>
                  <a:pt x="2453933" y="90934"/>
                </a:lnTo>
                <a:close/>
              </a:path>
              <a:path w="5210644" h="132789">
                <a:moveTo>
                  <a:pt x="2547747" y="28221"/>
                </a:moveTo>
                <a:lnTo>
                  <a:pt x="2544442" y="45978"/>
                </a:lnTo>
                <a:lnTo>
                  <a:pt x="2548236" y="41366"/>
                </a:lnTo>
                <a:lnTo>
                  <a:pt x="2556881" y="28221"/>
                </a:lnTo>
                <a:lnTo>
                  <a:pt x="2547747" y="28221"/>
                </a:lnTo>
                <a:close/>
              </a:path>
              <a:path w="5210644" h="132789">
                <a:moveTo>
                  <a:pt x="2624543" y="29857"/>
                </a:moveTo>
                <a:lnTo>
                  <a:pt x="2612002" y="29857"/>
                </a:lnTo>
                <a:lnTo>
                  <a:pt x="2612002" y="85708"/>
                </a:lnTo>
                <a:lnTo>
                  <a:pt x="2613024" y="90684"/>
                </a:lnTo>
                <a:lnTo>
                  <a:pt x="2615069" y="94411"/>
                </a:lnTo>
                <a:lnTo>
                  <a:pt x="2618840" y="101364"/>
                </a:lnTo>
                <a:lnTo>
                  <a:pt x="2625930" y="104840"/>
                </a:lnTo>
                <a:lnTo>
                  <a:pt x="2643015" y="104840"/>
                </a:lnTo>
                <a:lnTo>
                  <a:pt x="2648696" y="102932"/>
                </a:lnTo>
                <a:lnTo>
                  <a:pt x="2653376" y="99114"/>
                </a:lnTo>
                <a:lnTo>
                  <a:pt x="2655739" y="97206"/>
                </a:lnTo>
                <a:lnTo>
                  <a:pt x="2657716" y="94865"/>
                </a:lnTo>
                <a:lnTo>
                  <a:pt x="2659306" y="92093"/>
                </a:lnTo>
                <a:lnTo>
                  <a:pt x="2659170" y="102863"/>
                </a:lnTo>
                <a:lnTo>
                  <a:pt x="2670758" y="102863"/>
                </a:lnTo>
                <a:lnTo>
                  <a:pt x="2670758" y="29857"/>
                </a:lnTo>
                <a:lnTo>
                  <a:pt x="2658488" y="29857"/>
                </a:lnTo>
                <a:lnTo>
                  <a:pt x="2658488" y="72847"/>
                </a:lnTo>
                <a:lnTo>
                  <a:pt x="2657648" y="78459"/>
                </a:lnTo>
                <a:lnTo>
                  <a:pt x="2655966" y="82550"/>
                </a:lnTo>
                <a:lnTo>
                  <a:pt x="2652876" y="90184"/>
                </a:lnTo>
                <a:lnTo>
                  <a:pt x="2647060" y="94002"/>
                </a:lnTo>
                <a:lnTo>
                  <a:pt x="2632564" y="94002"/>
                </a:lnTo>
                <a:lnTo>
                  <a:pt x="2628497" y="91820"/>
                </a:lnTo>
                <a:lnTo>
                  <a:pt x="2626316" y="87458"/>
                </a:lnTo>
                <a:lnTo>
                  <a:pt x="2625134" y="85095"/>
                </a:lnTo>
                <a:lnTo>
                  <a:pt x="2624543" y="82050"/>
                </a:lnTo>
                <a:lnTo>
                  <a:pt x="2624543" y="29857"/>
                </a:lnTo>
                <a:close/>
              </a:path>
              <a:path w="5210644" h="132789">
                <a:moveTo>
                  <a:pt x="2693706" y="30198"/>
                </a:moveTo>
                <a:lnTo>
                  <a:pt x="2693706" y="102863"/>
                </a:lnTo>
                <a:lnTo>
                  <a:pt x="2706179" y="102863"/>
                </a:lnTo>
                <a:lnTo>
                  <a:pt x="2706179" y="30198"/>
                </a:lnTo>
                <a:lnTo>
                  <a:pt x="2693706" y="30198"/>
                </a:lnTo>
                <a:close/>
              </a:path>
              <a:path w="5210644" h="132789">
                <a:moveTo>
                  <a:pt x="2693706" y="2727"/>
                </a:moveTo>
                <a:lnTo>
                  <a:pt x="2693706" y="16632"/>
                </a:lnTo>
                <a:lnTo>
                  <a:pt x="2706179" y="16632"/>
                </a:lnTo>
                <a:lnTo>
                  <a:pt x="2706179" y="2727"/>
                </a:lnTo>
                <a:lnTo>
                  <a:pt x="2693706" y="2727"/>
                </a:lnTo>
                <a:close/>
              </a:path>
              <a:path w="5210644" h="132789">
                <a:moveTo>
                  <a:pt x="2837664" y="131357"/>
                </a:moveTo>
                <a:lnTo>
                  <a:pt x="2843647" y="121768"/>
                </a:lnTo>
                <a:lnTo>
                  <a:pt x="2850195" y="110280"/>
                </a:lnTo>
                <a:lnTo>
                  <a:pt x="2854364" y="101432"/>
                </a:lnTo>
                <a:lnTo>
                  <a:pt x="2857678" y="91372"/>
                </a:lnTo>
                <a:lnTo>
                  <a:pt x="2859998" y="78932"/>
                </a:lnTo>
                <a:lnTo>
                  <a:pt x="2860771" y="65440"/>
                </a:lnTo>
                <a:lnTo>
                  <a:pt x="2860771" y="60305"/>
                </a:lnTo>
                <a:lnTo>
                  <a:pt x="2860305" y="54965"/>
                </a:lnTo>
                <a:lnTo>
                  <a:pt x="2859374" y="49421"/>
                </a:lnTo>
                <a:lnTo>
                  <a:pt x="2858442" y="43876"/>
                </a:lnTo>
                <a:lnTo>
                  <a:pt x="2856886" y="38264"/>
                </a:lnTo>
                <a:lnTo>
                  <a:pt x="2854705" y="32583"/>
                </a:lnTo>
                <a:lnTo>
                  <a:pt x="2852978" y="27994"/>
                </a:lnTo>
                <a:lnTo>
                  <a:pt x="2851376" y="24392"/>
                </a:lnTo>
                <a:lnTo>
                  <a:pt x="2849900" y="21779"/>
                </a:lnTo>
                <a:lnTo>
                  <a:pt x="2848423" y="19166"/>
                </a:lnTo>
                <a:lnTo>
                  <a:pt x="2844185" y="12270"/>
                </a:lnTo>
                <a:lnTo>
                  <a:pt x="2837187" y="1091"/>
                </a:lnTo>
                <a:lnTo>
                  <a:pt x="2828940" y="1091"/>
                </a:lnTo>
                <a:lnTo>
                  <a:pt x="2832789" y="8525"/>
                </a:lnTo>
                <a:lnTo>
                  <a:pt x="2838620" y="20724"/>
                </a:lnTo>
                <a:lnTo>
                  <a:pt x="2842367" y="30130"/>
                </a:lnTo>
                <a:lnTo>
                  <a:pt x="2845212" y="40376"/>
                </a:lnTo>
                <a:lnTo>
                  <a:pt x="2847220" y="52878"/>
                </a:lnTo>
                <a:lnTo>
                  <a:pt x="2847889" y="66190"/>
                </a:lnTo>
                <a:lnTo>
                  <a:pt x="2847547" y="76376"/>
                </a:lnTo>
                <a:lnTo>
                  <a:pt x="2845972" y="89137"/>
                </a:lnTo>
                <a:lnTo>
                  <a:pt x="2843117" y="100546"/>
                </a:lnTo>
                <a:lnTo>
                  <a:pt x="2841076" y="106082"/>
                </a:lnTo>
                <a:lnTo>
                  <a:pt x="2836195" y="117106"/>
                </a:lnTo>
                <a:lnTo>
                  <a:pt x="2829144" y="131357"/>
                </a:lnTo>
                <a:lnTo>
                  <a:pt x="2837664" y="131357"/>
                </a:lnTo>
                <a:close/>
              </a:path>
              <a:path w="5210644" h="132789">
                <a:moveTo>
                  <a:pt x="2884197" y="131357"/>
                </a:moveTo>
                <a:lnTo>
                  <a:pt x="2890180" y="121768"/>
                </a:lnTo>
                <a:lnTo>
                  <a:pt x="2896727" y="110280"/>
                </a:lnTo>
                <a:lnTo>
                  <a:pt x="2900896" y="101432"/>
                </a:lnTo>
                <a:lnTo>
                  <a:pt x="2904210" y="91372"/>
                </a:lnTo>
                <a:lnTo>
                  <a:pt x="2906530" y="78932"/>
                </a:lnTo>
                <a:lnTo>
                  <a:pt x="2907303" y="65440"/>
                </a:lnTo>
                <a:lnTo>
                  <a:pt x="2907303" y="60305"/>
                </a:lnTo>
                <a:lnTo>
                  <a:pt x="2906838" y="54965"/>
                </a:lnTo>
                <a:lnTo>
                  <a:pt x="2905906" y="49421"/>
                </a:lnTo>
                <a:lnTo>
                  <a:pt x="2904974" y="43876"/>
                </a:lnTo>
                <a:lnTo>
                  <a:pt x="2903418" y="38264"/>
                </a:lnTo>
                <a:lnTo>
                  <a:pt x="2901237" y="32583"/>
                </a:lnTo>
                <a:lnTo>
                  <a:pt x="2899510" y="27994"/>
                </a:lnTo>
                <a:lnTo>
                  <a:pt x="2897909" y="24392"/>
                </a:lnTo>
                <a:lnTo>
                  <a:pt x="2896432" y="21779"/>
                </a:lnTo>
                <a:lnTo>
                  <a:pt x="2894955" y="19166"/>
                </a:lnTo>
                <a:lnTo>
                  <a:pt x="2890717" y="12270"/>
                </a:lnTo>
                <a:lnTo>
                  <a:pt x="2883719" y="1091"/>
                </a:lnTo>
                <a:lnTo>
                  <a:pt x="2875472" y="1091"/>
                </a:lnTo>
                <a:lnTo>
                  <a:pt x="2879321" y="8525"/>
                </a:lnTo>
                <a:lnTo>
                  <a:pt x="2885152" y="20724"/>
                </a:lnTo>
                <a:lnTo>
                  <a:pt x="2888899" y="30130"/>
                </a:lnTo>
                <a:lnTo>
                  <a:pt x="2891744" y="40376"/>
                </a:lnTo>
                <a:lnTo>
                  <a:pt x="2893752" y="52878"/>
                </a:lnTo>
                <a:lnTo>
                  <a:pt x="2894421" y="66190"/>
                </a:lnTo>
                <a:lnTo>
                  <a:pt x="2894079" y="76376"/>
                </a:lnTo>
                <a:lnTo>
                  <a:pt x="2892504" y="89137"/>
                </a:lnTo>
                <a:lnTo>
                  <a:pt x="2889650" y="100546"/>
                </a:lnTo>
                <a:lnTo>
                  <a:pt x="2887608" y="106082"/>
                </a:lnTo>
                <a:lnTo>
                  <a:pt x="2882728" y="117106"/>
                </a:lnTo>
                <a:lnTo>
                  <a:pt x="2875676" y="131357"/>
                </a:lnTo>
                <a:lnTo>
                  <a:pt x="2884197" y="131357"/>
                </a:lnTo>
                <a:close/>
              </a:path>
              <a:path w="5210644" h="132789">
                <a:moveTo>
                  <a:pt x="3095946" y="6867"/>
                </a:moveTo>
                <a:lnTo>
                  <a:pt x="3086457" y="15406"/>
                </a:lnTo>
                <a:lnTo>
                  <a:pt x="3079922" y="25790"/>
                </a:lnTo>
                <a:lnTo>
                  <a:pt x="3076030" y="37882"/>
                </a:lnTo>
                <a:lnTo>
                  <a:pt x="3074733" y="51739"/>
                </a:lnTo>
                <a:lnTo>
                  <a:pt x="3075182" y="61201"/>
                </a:lnTo>
                <a:lnTo>
                  <a:pt x="3077844" y="74759"/>
                </a:lnTo>
                <a:lnTo>
                  <a:pt x="3082897" y="85988"/>
                </a:lnTo>
                <a:lnTo>
                  <a:pt x="3090341" y="94888"/>
                </a:lnTo>
                <a:lnTo>
                  <a:pt x="3094915" y="98432"/>
                </a:lnTo>
                <a:lnTo>
                  <a:pt x="3106355" y="103698"/>
                </a:lnTo>
                <a:lnTo>
                  <a:pt x="3119652" y="105454"/>
                </a:lnTo>
                <a:lnTo>
                  <a:pt x="3129873" y="104535"/>
                </a:lnTo>
                <a:lnTo>
                  <a:pt x="3141965" y="100282"/>
                </a:lnTo>
                <a:lnTo>
                  <a:pt x="3151825" y="92570"/>
                </a:lnTo>
                <a:lnTo>
                  <a:pt x="3154165" y="89839"/>
                </a:lnTo>
                <a:lnTo>
                  <a:pt x="3160426" y="78927"/>
                </a:lnTo>
                <a:lnTo>
                  <a:pt x="3163548" y="66054"/>
                </a:lnTo>
                <a:lnTo>
                  <a:pt x="3150325" y="66054"/>
                </a:lnTo>
                <a:lnTo>
                  <a:pt x="3148962" y="72643"/>
                </a:lnTo>
                <a:lnTo>
                  <a:pt x="3146894" y="77960"/>
                </a:lnTo>
                <a:lnTo>
                  <a:pt x="3144122" y="82004"/>
                </a:lnTo>
                <a:lnTo>
                  <a:pt x="3144014" y="82162"/>
                </a:lnTo>
                <a:lnTo>
                  <a:pt x="3134416" y="90684"/>
                </a:lnTo>
                <a:lnTo>
                  <a:pt x="3121288" y="93525"/>
                </a:lnTo>
                <a:lnTo>
                  <a:pt x="3119568" y="93493"/>
                </a:lnTo>
                <a:lnTo>
                  <a:pt x="3106366" y="90489"/>
                </a:lnTo>
                <a:lnTo>
                  <a:pt x="3096783" y="82584"/>
                </a:lnTo>
                <a:lnTo>
                  <a:pt x="3094583" y="79286"/>
                </a:lnTo>
                <a:lnTo>
                  <a:pt x="3090073" y="67888"/>
                </a:lnTo>
                <a:lnTo>
                  <a:pt x="3088570" y="54057"/>
                </a:lnTo>
                <a:lnTo>
                  <a:pt x="3089066" y="44629"/>
                </a:lnTo>
                <a:lnTo>
                  <a:pt x="3092031" y="31782"/>
                </a:lnTo>
                <a:lnTo>
                  <a:pt x="3097670" y="22188"/>
                </a:lnTo>
                <a:lnTo>
                  <a:pt x="3108493" y="14263"/>
                </a:lnTo>
                <a:lnTo>
                  <a:pt x="3121560" y="11793"/>
                </a:lnTo>
                <a:lnTo>
                  <a:pt x="3129649" y="11793"/>
                </a:lnTo>
                <a:lnTo>
                  <a:pt x="3135931" y="13679"/>
                </a:lnTo>
                <a:lnTo>
                  <a:pt x="3140407" y="17451"/>
                </a:lnTo>
                <a:lnTo>
                  <a:pt x="3144883" y="21223"/>
                </a:lnTo>
                <a:lnTo>
                  <a:pt x="3147871" y="26335"/>
                </a:lnTo>
                <a:lnTo>
                  <a:pt x="3149371" y="32788"/>
                </a:lnTo>
                <a:lnTo>
                  <a:pt x="3162594" y="32788"/>
                </a:lnTo>
                <a:lnTo>
                  <a:pt x="3159060" y="20644"/>
                </a:lnTo>
                <a:lnTo>
                  <a:pt x="3150938" y="10021"/>
                </a:lnTo>
                <a:lnTo>
                  <a:pt x="3146761" y="6655"/>
                </a:lnTo>
                <a:lnTo>
                  <a:pt x="3135507" y="1664"/>
                </a:lnTo>
                <a:lnTo>
                  <a:pt x="3121424" y="0"/>
                </a:lnTo>
                <a:lnTo>
                  <a:pt x="3121295" y="0"/>
                </a:lnTo>
                <a:lnTo>
                  <a:pt x="3107559" y="1732"/>
                </a:lnTo>
                <a:lnTo>
                  <a:pt x="3095946" y="6867"/>
                </a:lnTo>
                <a:close/>
              </a:path>
              <a:path w="5210644" h="132789">
                <a:moveTo>
                  <a:pt x="3227996" y="85719"/>
                </a:moveTo>
                <a:lnTo>
                  <a:pt x="3224974" y="91877"/>
                </a:lnTo>
                <a:lnTo>
                  <a:pt x="3219396" y="94956"/>
                </a:lnTo>
                <a:lnTo>
                  <a:pt x="3203855" y="94956"/>
                </a:lnTo>
                <a:lnTo>
                  <a:pt x="3198448" y="92366"/>
                </a:lnTo>
                <a:lnTo>
                  <a:pt x="3195039" y="87185"/>
                </a:lnTo>
                <a:lnTo>
                  <a:pt x="3191631" y="82004"/>
                </a:lnTo>
                <a:lnTo>
                  <a:pt x="3196869" y="103091"/>
                </a:lnTo>
                <a:lnTo>
                  <a:pt x="3210103" y="105522"/>
                </a:lnTo>
                <a:lnTo>
                  <a:pt x="3214477" y="105341"/>
                </a:lnTo>
                <a:lnTo>
                  <a:pt x="3227429" y="101876"/>
                </a:lnTo>
                <a:lnTo>
                  <a:pt x="3227996" y="85719"/>
                </a:lnTo>
                <a:close/>
              </a:path>
              <a:path w="5210644" h="132789">
                <a:moveTo>
                  <a:pt x="3177317" y="67962"/>
                </a:moveTo>
                <a:lnTo>
                  <a:pt x="3177439" y="71888"/>
                </a:lnTo>
                <a:lnTo>
                  <a:pt x="3180081" y="84971"/>
                </a:lnTo>
                <a:lnTo>
                  <a:pt x="3186178" y="95331"/>
                </a:lnTo>
                <a:lnTo>
                  <a:pt x="3196869" y="103091"/>
                </a:lnTo>
                <a:lnTo>
                  <a:pt x="3191631" y="82004"/>
                </a:lnTo>
                <a:lnTo>
                  <a:pt x="3189927" y="75529"/>
                </a:lnTo>
                <a:lnTo>
                  <a:pt x="3189927" y="59669"/>
                </a:lnTo>
                <a:lnTo>
                  <a:pt x="3191631" y="52761"/>
                </a:lnTo>
                <a:lnTo>
                  <a:pt x="3195039" y="47035"/>
                </a:lnTo>
                <a:lnTo>
                  <a:pt x="3198448" y="41309"/>
                </a:lnTo>
                <a:lnTo>
                  <a:pt x="3203901" y="38446"/>
                </a:lnTo>
                <a:lnTo>
                  <a:pt x="3219850" y="38446"/>
                </a:lnTo>
                <a:lnTo>
                  <a:pt x="3225803" y="41809"/>
                </a:lnTo>
                <a:lnTo>
                  <a:pt x="3229257" y="48535"/>
                </a:lnTo>
                <a:lnTo>
                  <a:pt x="3231438" y="52807"/>
                </a:lnTo>
                <a:lnTo>
                  <a:pt x="3232529" y="58351"/>
                </a:lnTo>
                <a:lnTo>
                  <a:pt x="3232529" y="72711"/>
                </a:lnTo>
                <a:lnTo>
                  <a:pt x="3231018" y="79562"/>
                </a:lnTo>
                <a:lnTo>
                  <a:pt x="3227996" y="85719"/>
                </a:lnTo>
                <a:lnTo>
                  <a:pt x="3227429" y="101876"/>
                </a:lnTo>
                <a:lnTo>
                  <a:pt x="3236755" y="94002"/>
                </a:lnTo>
                <a:lnTo>
                  <a:pt x="3239353" y="90037"/>
                </a:lnTo>
                <a:lnTo>
                  <a:pt x="3243846" y="78502"/>
                </a:lnTo>
                <a:lnTo>
                  <a:pt x="3245343" y="64827"/>
                </a:lnTo>
                <a:lnTo>
                  <a:pt x="3245167" y="60078"/>
                </a:lnTo>
                <a:lnTo>
                  <a:pt x="3242208" y="46954"/>
                </a:lnTo>
                <a:lnTo>
                  <a:pt x="3235596" y="37151"/>
                </a:lnTo>
                <a:lnTo>
                  <a:pt x="3224644" y="30051"/>
                </a:lnTo>
                <a:lnTo>
                  <a:pt x="3211739" y="27744"/>
                </a:lnTo>
                <a:lnTo>
                  <a:pt x="3209524" y="27800"/>
                </a:lnTo>
                <a:lnTo>
                  <a:pt x="3196708" y="30874"/>
                </a:lnTo>
                <a:lnTo>
                  <a:pt x="3186655" y="38651"/>
                </a:lnTo>
                <a:lnTo>
                  <a:pt x="3183683" y="42681"/>
                </a:lnTo>
                <a:lnTo>
                  <a:pt x="3178909" y="54044"/>
                </a:lnTo>
                <a:lnTo>
                  <a:pt x="3177317" y="67962"/>
                </a:lnTo>
                <a:close/>
              </a:path>
              <a:path w="5210644" h="132789">
                <a:moveTo>
                  <a:pt x="3277175" y="93320"/>
                </a:moveTo>
                <a:lnTo>
                  <a:pt x="3274085" y="89366"/>
                </a:lnTo>
                <a:lnTo>
                  <a:pt x="3272404" y="87185"/>
                </a:lnTo>
                <a:lnTo>
                  <a:pt x="3271381" y="84049"/>
                </a:lnTo>
                <a:lnTo>
                  <a:pt x="3271018" y="79960"/>
                </a:lnTo>
                <a:lnTo>
                  <a:pt x="3259226" y="79960"/>
                </a:lnTo>
                <a:lnTo>
                  <a:pt x="3259544" y="87231"/>
                </a:lnTo>
                <a:lnTo>
                  <a:pt x="3261963" y="93332"/>
                </a:lnTo>
                <a:lnTo>
                  <a:pt x="3266484" y="98262"/>
                </a:lnTo>
                <a:lnTo>
                  <a:pt x="3271006" y="103193"/>
                </a:lnTo>
                <a:lnTo>
                  <a:pt x="3278697" y="105658"/>
                </a:lnTo>
                <a:lnTo>
                  <a:pt x="3299646" y="105658"/>
                </a:lnTo>
                <a:lnTo>
                  <a:pt x="3307155" y="103295"/>
                </a:lnTo>
                <a:lnTo>
                  <a:pt x="3312085" y="98569"/>
                </a:lnTo>
                <a:lnTo>
                  <a:pt x="3317016" y="93843"/>
                </a:lnTo>
                <a:lnTo>
                  <a:pt x="3319481" y="88230"/>
                </a:lnTo>
                <a:lnTo>
                  <a:pt x="3319481" y="75006"/>
                </a:lnTo>
                <a:lnTo>
                  <a:pt x="3317095" y="70075"/>
                </a:lnTo>
                <a:lnTo>
                  <a:pt x="3312324" y="66940"/>
                </a:lnTo>
                <a:lnTo>
                  <a:pt x="3309325" y="64940"/>
                </a:lnTo>
                <a:lnTo>
                  <a:pt x="3303418" y="62872"/>
                </a:lnTo>
                <a:lnTo>
                  <a:pt x="3294602" y="60737"/>
                </a:lnTo>
                <a:lnTo>
                  <a:pt x="3286491" y="58760"/>
                </a:lnTo>
                <a:lnTo>
                  <a:pt x="3282945" y="57897"/>
                </a:lnTo>
                <a:lnTo>
                  <a:pt x="3280265" y="56897"/>
                </a:lnTo>
                <a:lnTo>
                  <a:pt x="3278447" y="55760"/>
                </a:lnTo>
                <a:lnTo>
                  <a:pt x="3275312" y="53852"/>
                </a:lnTo>
                <a:lnTo>
                  <a:pt x="3273744" y="51307"/>
                </a:lnTo>
                <a:lnTo>
                  <a:pt x="3273744" y="45217"/>
                </a:lnTo>
                <a:lnTo>
                  <a:pt x="3274937" y="42877"/>
                </a:lnTo>
                <a:lnTo>
                  <a:pt x="3277323" y="41105"/>
                </a:lnTo>
                <a:lnTo>
                  <a:pt x="3279708" y="39332"/>
                </a:lnTo>
                <a:lnTo>
                  <a:pt x="3283218" y="38446"/>
                </a:lnTo>
                <a:lnTo>
                  <a:pt x="3294806" y="38446"/>
                </a:lnTo>
                <a:lnTo>
                  <a:pt x="3299691" y="40059"/>
                </a:lnTo>
                <a:lnTo>
                  <a:pt x="3302509" y="43286"/>
                </a:lnTo>
                <a:lnTo>
                  <a:pt x="3304235" y="45558"/>
                </a:lnTo>
                <a:lnTo>
                  <a:pt x="3305212" y="48080"/>
                </a:lnTo>
                <a:lnTo>
                  <a:pt x="3305440" y="50852"/>
                </a:lnTo>
                <a:lnTo>
                  <a:pt x="3317027" y="50852"/>
                </a:lnTo>
                <a:lnTo>
                  <a:pt x="3317118" y="46127"/>
                </a:lnTo>
                <a:lnTo>
                  <a:pt x="3315641" y="41718"/>
                </a:lnTo>
                <a:lnTo>
                  <a:pt x="3312597" y="37628"/>
                </a:lnTo>
                <a:lnTo>
                  <a:pt x="3302872" y="30315"/>
                </a:lnTo>
                <a:lnTo>
                  <a:pt x="3288808" y="27949"/>
                </a:lnTo>
                <a:lnTo>
                  <a:pt x="3280401" y="27949"/>
                </a:lnTo>
                <a:lnTo>
                  <a:pt x="3273710" y="30084"/>
                </a:lnTo>
                <a:lnTo>
                  <a:pt x="3268734" y="34357"/>
                </a:lnTo>
                <a:lnTo>
                  <a:pt x="3263758" y="38628"/>
                </a:lnTo>
                <a:lnTo>
                  <a:pt x="3261270" y="44218"/>
                </a:lnTo>
                <a:lnTo>
                  <a:pt x="3261270" y="56987"/>
                </a:lnTo>
                <a:lnTo>
                  <a:pt x="3263905" y="61577"/>
                </a:lnTo>
                <a:lnTo>
                  <a:pt x="3269177" y="64895"/>
                </a:lnTo>
                <a:lnTo>
                  <a:pt x="3272131" y="66803"/>
                </a:lnTo>
                <a:lnTo>
                  <a:pt x="3276721" y="68530"/>
                </a:lnTo>
                <a:lnTo>
                  <a:pt x="3282945" y="70075"/>
                </a:lnTo>
                <a:lnTo>
                  <a:pt x="3292693" y="72529"/>
                </a:lnTo>
                <a:lnTo>
                  <a:pt x="3297919" y="73847"/>
                </a:lnTo>
                <a:lnTo>
                  <a:pt x="3301418" y="75006"/>
                </a:lnTo>
                <a:lnTo>
                  <a:pt x="3303190" y="76006"/>
                </a:lnTo>
                <a:lnTo>
                  <a:pt x="3305962" y="77642"/>
                </a:lnTo>
                <a:lnTo>
                  <a:pt x="3307348" y="80028"/>
                </a:lnTo>
                <a:lnTo>
                  <a:pt x="3307348" y="87299"/>
                </a:lnTo>
                <a:lnTo>
                  <a:pt x="3305621" y="90355"/>
                </a:lnTo>
                <a:lnTo>
                  <a:pt x="3302168" y="92332"/>
                </a:lnTo>
                <a:lnTo>
                  <a:pt x="3298714" y="94308"/>
                </a:lnTo>
                <a:lnTo>
                  <a:pt x="3294715" y="95297"/>
                </a:lnTo>
                <a:lnTo>
                  <a:pt x="3282537" y="95297"/>
                </a:lnTo>
                <a:lnTo>
                  <a:pt x="3277175" y="93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3598832" y="3274678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7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4378991" y="323134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4812586" y="323134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5658625" y="323134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752571" y="323134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592916" y="2766377"/>
            <a:ext cx="1483335" cy="118009"/>
          </a:xfrm>
          <a:custGeom>
            <a:avLst/>
            <a:gdLst/>
            <a:ahLst/>
            <a:cxnLst/>
            <a:rect l="l" t="t" r="r" b="b"/>
            <a:pathLst>
              <a:path w="1631669" h="133743">
                <a:moveTo>
                  <a:pt x="140368" y="88570"/>
                </a:moveTo>
                <a:lnTo>
                  <a:pt x="133552" y="91888"/>
                </a:lnTo>
                <a:lnTo>
                  <a:pt x="129508" y="93888"/>
                </a:lnTo>
                <a:lnTo>
                  <a:pt x="125327" y="94887"/>
                </a:lnTo>
                <a:lnTo>
                  <a:pt x="117466" y="94887"/>
                </a:lnTo>
                <a:lnTo>
                  <a:pt x="114399" y="93865"/>
                </a:lnTo>
                <a:lnTo>
                  <a:pt x="111808" y="91820"/>
                </a:lnTo>
                <a:lnTo>
                  <a:pt x="109218" y="89775"/>
                </a:lnTo>
                <a:lnTo>
                  <a:pt x="111377" y="105317"/>
                </a:lnTo>
                <a:lnTo>
                  <a:pt x="123782" y="105317"/>
                </a:lnTo>
                <a:lnTo>
                  <a:pt x="128940" y="104112"/>
                </a:lnTo>
                <a:lnTo>
                  <a:pt x="133620" y="101704"/>
                </a:lnTo>
                <a:lnTo>
                  <a:pt x="140368" y="88570"/>
                </a:lnTo>
                <a:close/>
              </a:path>
              <a:path w="1631669" h="133743">
                <a:moveTo>
                  <a:pt x="180289" y="2726"/>
                </a:moveTo>
                <a:lnTo>
                  <a:pt x="180289" y="102863"/>
                </a:lnTo>
                <a:lnTo>
                  <a:pt x="192558" y="102863"/>
                </a:lnTo>
                <a:lnTo>
                  <a:pt x="192558" y="2726"/>
                </a:lnTo>
                <a:lnTo>
                  <a:pt x="180289" y="2726"/>
                </a:lnTo>
                <a:close/>
              </a:path>
              <a:path w="1631669" h="133743">
                <a:moveTo>
                  <a:pt x="235137" y="94001"/>
                </a:moveTo>
                <a:lnTo>
                  <a:pt x="231070" y="91820"/>
                </a:lnTo>
                <a:lnTo>
                  <a:pt x="228889" y="87457"/>
                </a:lnTo>
                <a:lnTo>
                  <a:pt x="227707" y="85094"/>
                </a:lnTo>
                <a:lnTo>
                  <a:pt x="227116" y="82049"/>
                </a:lnTo>
                <a:lnTo>
                  <a:pt x="227116" y="29856"/>
                </a:lnTo>
                <a:lnTo>
                  <a:pt x="214574" y="29856"/>
                </a:lnTo>
                <a:lnTo>
                  <a:pt x="214574" y="85708"/>
                </a:lnTo>
                <a:lnTo>
                  <a:pt x="215597" y="90684"/>
                </a:lnTo>
                <a:lnTo>
                  <a:pt x="217642" y="94410"/>
                </a:lnTo>
                <a:lnTo>
                  <a:pt x="221413" y="101363"/>
                </a:lnTo>
                <a:lnTo>
                  <a:pt x="228502" y="104840"/>
                </a:lnTo>
                <a:lnTo>
                  <a:pt x="245588" y="104840"/>
                </a:lnTo>
                <a:lnTo>
                  <a:pt x="251268" y="102931"/>
                </a:lnTo>
                <a:lnTo>
                  <a:pt x="255949" y="99114"/>
                </a:lnTo>
                <a:lnTo>
                  <a:pt x="258312" y="97205"/>
                </a:lnTo>
                <a:lnTo>
                  <a:pt x="260289" y="94865"/>
                </a:lnTo>
                <a:lnTo>
                  <a:pt x="261879" y="92092"/>
                </a:lnTo>
                <a:lnTo>
                  <a:pt x="261743" y="102863"/>
                </a:lnTo>
                <a:lnTo>
                  <a:pt x="273330" y="102863"/>
                </a:lnTo>
                <a:lnTo>
                  <a:pt x="273330" y="29856"/>
                </a:lnTo>
                <a:lnTo>
                  <a:pt x="261061" y="29856"/>
                </a:lnTo>
                <a:lnTo>
                  <a:pt x="261061" y="72847"/>
                </a:lnTo>
                <a:lnTo>
                  <a:pt x="260220" y="78459"/>
                </a:lnTo>
                <a:lnTo>
                  <a:pt x="258539" y="82550"/>
                </a:lnTo>
                <a:lnTo>
                  <a:pt x="255449" y="90184"/>
                </a:lnTo>
                <a:lnTo>
                  <a:pt x="249633" y="94001"/>
                </a:lnTo>
                <a:lnTo>
                  <a:pt x="235137" y="94001"/>
                </a:lnTo>
                <a:close/>
              </a:path>
              <a:path w="1631669" h="133743">
                <a:moveTo>
                  <a:pt x="311897" y="31350"/>
                </a:moveTo>
                <a:lnTo>
                  <a:pt x="301731" y="39195"/>
                </a:lnTo>
                <a:lnTo>
                  <a:pt x="305685" y="60531"/>
                </a:lnTo>
                <a:lnTo>
                  <a:pt x="305912" y="54260"/>
                </a:lnTo>
                <a:lnTo>
                  <a:pt x="307934" y="49091"/>
                </a:lnTo>
                <a:lnTo>
                  <a:pt x="311751" y="45023"/>
                </a:lnTo>
                <a:lnTo>
                  <a:pt x="315568" y="40957"/>
                </a:lnTo>
                <a:lnTo>
                  <a:pt x="324609" y="28271"/>
                </a:lnTo>
                <a:lnTo>
                  <a:pt x="311897" y="31350"/>
                </a:lnTo>
                <a:close/>
              </a:path>
              <a:path w="1631669" h="133743">
                <a:moveTo>
                  <a:pt x="358851" y="70279"/>
                </a:moveTo>
                <a:lnTo>
                  <a:pt x="358851" y="62917"/>
                </a:lnTo>
                <a:lnTo>
                  <a:pt x="358488" y="57555"/>
                </a:lnTo>
                <a:lnTo>
                  <a:pt x="357761" y="54192"/>
                </a:lnTo>
                <a:lnTo>
                  <a:pt x="356943" y="49284"/>
                </a:lnTo>
                <a:lnTo>
                  <a:pt x="355307" y="44990"/>
                </a:lnTo>
                <a:lnTo>
                  <a:pt x="352853" y="41308"/>
                </a:lnTo>
                <a:lnTo>
                  <a:pt x="350308" y="37446"/>
                </a:lnTo>
                <a:lnTo>
                  <a:pt x="346605" y="34299"/>
                </a:lnTo>
                <a:lnTo>
                  <a:pt x="341743" y="31867"/>
                </a:lnTo>
                <a:lnTo>
                  <a:pt x="336880" y="29436"/>
                </a:lnTo>
                <a:lnTo>
                  <a:pt x="331859" y="28220"/>
                </a:lnTo>
                <a:lnTo>
                  <a:pt x="324609" y="28271"/>
                </a:lnTo>
                <a:lnTo>
                  <a:pt x="315568" y="40957"/>
                </a:lnTo>
                <a:lnTo>
                  <a:pt x="320294" y="38923"/>
                </a:lnTo>
                <a:lnTo>
                  <a:pt x="333790" y="38923"/>
                </a:lnTo>
                <a:lnTo>
                  <a:pt x="339402" y="41876"/>
                </a:lnTo>
                <a:lnTo>
                  <a:pt x="342765" y="47784"/>
                </a:lnTo>
                <a:lnTo>
                  <a:pt x="344583" y="50965"/>
                </a:lnTo>
                <a:lnTo>
                  <a:pt x="345741" y="55214"/>
                </a:lnTo>
                <a:lnTo>
                  <a:pt x="346241" y="60531"/>
                </a:lnTo>
                <a:lnTo>
                  <a:pt x="305685" y="60531"/>
                </a:lnTo>
                <a:lnTo>
                  <a:pt x="301731" y="39195"/>
                </a:lnTo>
                <a:lnTo>
                  <a:pt x="298978" y="42793"/>
                </a:lnTo>
                <a:lnTo>
                  <a:pt x="293886" y="54099"/>
                </a:lnTo>
                <a:lnTo>
                  <a:pt x="292189" y="67757"/>
                </a:lnTo>
                <a:lnTo>
                  <a:pt x="292360" y="72420"/>
                </a:lnTo>
                <a:lnTo>
                  <a:pt x="295238" y="85464"/>
                </a:lnTo>
                <a:lnTo>
                  <a:pt x="301663" y="95535"/>
                </a:lnTo>
                <a:lnTo>
                  <a:pt x="307980" y="102147"/>
                </a:lnTo>
                <a:lnTo>
                  <a:pt x="315682" y="105453"/>
                </a:lnTo>
                <a:lnTo>
                  <a:pt x="328496" y="105453"/>
                </a:lnTo>
                <a:lnTo>
                  <a:pt x="331836" y="105090"/>
                </a:lnTo>
                <a:lnTo>
                  <a:pt x="334790" y="104363"/>
                </a:lnTo>
                <a:lnTo>
                  <a:pt x="340288" y="103090"/>
                </a:lnTo>
                <a:lnTo>
                  <a:pt x="344901" y="100636"/>
                </a:lnTo>
                <a:lnTo>
                  <a:pt x="348627" y="97000"/>
                </a:lnTo>
                <a:lnTo>
                  <a:pt x="350854" y="94910"/>
                </a:lnTo>
                <a:lnTo>
                  <a:pt x="352864" y="92217"/>
                </a:lnTo>
                <a:lnTo>
                  <a:pt x="354659" y="88923"/>
                </a:lnTo>
                <a:lnTo>
                  <a:pt x="356454" y="85628"/>
                </a:lnTo>
                <a:lnTo>
                  <a:pt x="357511" y="82640"/>
                </a:lnTo>
                <a:lnTo>
                  <a:pt x="357829" y="79959"/>
                </a:lnTo>
                <a:lnTo>
                  <a:pt x="345764" y="79959"/>
                </a:lnTo>
                <a:lnTo>
                  <a:pt x="344855" y="83185"/>
                </a:lnTo>
                <a:lnTo>
                  <a:pt x="343310" y="86026"/>
                </a:lnTo>
                <a:lnTo>
                  <a:pt x="341129" y="88480"/>
                </a:lnTo>
                <a:lnTo>
                  <a:pt x="337312" y="92706"/>
                </a:lnTo>
                <a:lnTo>
                  <a:pt x="332200" y="94819"/>
                </a:lnTo>
                <a:lnTo>
                  <a:pt x="318931" y="94819"/>
                </a:lnTo>
                <a:lnTo>
                  <a:pt x="313864" y="92581"/>
                </a:lnTo>
                <a:lnTo>
                  <a:pt x="310592" y="88105"/>
                </a:lnTo>
                <a:lnTo>
                  <a:pt x="307321" y="83628"/>
                </a:lnTo>
                <a:lnTo>
                  <a:pt x="305571" y="77687"/>
                </a:lnTo>
                <a:lnTo>
                  <a:pt x="305344" y="70279"/>
                </a:lnTo>
                <a:lnTo>
                  <a:pt x="358851" y="70279"/>
                </a:lnTo>
                <a:close/>
              </a:path>
              <a:path w="1631669" h="133743">
                <a:moveTo>
                  <a:pt x="458311" y="85719"/>
                </a:moveTo>
                <a:lnTo>
                  <a:pt x="455290" y="91877"/>
                </a:lnTo>
                <a:lnTo>
                  <a:pt x="449712" y="94955"/>
                </a:lnTo>
                <a:lnTo>
                  <a:pt x="434171" y="94955"/>
                </a:lnTo>
                <a:lnTo>
                  <a:pt x="428763" y="92365"/>
                </a:lnTo>
                <a:lnTo>
                  <a:pt x="425355" y="87184"/>
                </a:lnTo>
                <a:lnTo>
                  <a:pt x="421947" y="82004"/>
                </a:lnTo>
                <a:lnTo>
                  <a:pt x="427185" y="103091"/>
                </a:lnTo>
                <a:lnTo>
                  <a:pt x="440419" y="105521"/>
                </a:lnTo>
                <a:lnTo>
                  <a:pt x="444793" y="105341"/>
                </a:lnTo>
                <a:lnTo>
                  <a:pt x="457744" y="101875"/>
                </a:lnTo>
                <a:lnTo>
                  <a:pt x="458311" y="85719"/>
                </a:lnTo>
                <a:close/>
              </a:path>
              <a:path w="1631669" h="133743">
                <a:moveTo>
                  <a:pt x="407633" y="67962"/>
                </a:moveTo>
                <a:lnTo>
                  <a:pt x="407754" y="71888"/>
                </a:lnTo>
                <a:lnTo>
                  <a:pt x="410397" y="84971"/>
                </a:lnTo>
                <a:lnTo>
                  <a:pt x="416494" y="95330"/>
                </a:lnTo>
                <a:lnTo>
                  <a:pt x="427185" y="103091"/>
                </a:lnTo>
                <a:lnTo>
                  <a:pt x="421947" y="82004"/>
                </a:lnTo>
                <a:lnTo>
                  <a:pt x="420243" y="75528"/>
                </a:lnTo>
                <a:lnTo>
                  <a:pt x="420243" y="59668"/>
                </a:lnTo>
                <a:lnTo>
                  <a:pt x="421947" y="52760"/>
                </a:lnTo>
                <a:lnTo>
                  <a:pt x="425355" y="47034"/>
                </a:lnTo>
                <a:lnTo>
                  <a:pt x="428763" y="41308"/>
                </a:lnTo>
                <a:lnTo>
                  <a:pt x="434216" y="38445"/>
                </a:lnTo>
                <a:lnTo>
                  <a:pt x="450166" y="38445"/>
                </a:lnTo>
                <a:lnTo>
                  <a:pt x="456119" y="41808"/>
                </a:lnTo>
                <a:lnTo>
                  <a:pt x="459572" y="48534"/>
                </a:lnTo>
                <a:lnTo>
                  <a:pt x="461754" y="52806"/>
                </a:lnTo>
                <a:lnTo>
                  <a:pt x="462844" y="58350"/>
                </a:lnTo>
                <a:lnTo>
                  <a:pt x="462844" y="72710"/>
                </a:lnTo>
                <a:lnTo>
                  <a:pt x="461333" y="79562"/>
                </a:lnTo>
                <a:lnTo>
                  <a:pt x="458311" y="85719"/>
                </a:lnTo>
                <a:lnTo>
                  <a:pt x="457744" y="101875"/>
                </a:lnTo>
                <a:lnTo>
                  <a:pt x="467070" y="94001"/>
                </a:lnTo>
                <a:lnTo>
                  <a:pt x="469668" y="90037"/>
                </a:lnTo>
                <a:lnTo>
                  <a:pt x="474161" y="78501"/>
                </a:lnTo>
                <a:lnTo>
                  <a:pt x="475659" y="64826"/>
                </a:lnTo>
                <a:lnTo>
                  <a:pt x="475483" y="60077"/>
                </a:lnTo>
                <a:lnTo>
                  <a:pt x="472523" y="46953"/>
                </a:lnTo>
                <a:lnTo>
                  <a:pt x="465912" y="37150"/>
                </a:lnTo>
                <a:lnTo>
                  <a:pt x="454960" y="30050"/>
                </a:lnTo>
                <a:lnTo>
                  <a:pt x="442055" y="27743"/>
                </a:lnTo>
                <a:lnTo>
                  <a:pt x="439840" y="27799"/>
                </a:lnTo>
                <a:lnTo>
                  <a:pt x="427024" y="30873"/>
                </a:lnTo>
                <a:lnTo>
                  <a:pt x="416971" y="38650"/>
                </a:lnTo>
                <a:lnTo>
                  <a:pt x="413999" y="42681"/>
                </a:lnTo>
                <a:lnTo>
                  <a:pt x="409224" y="54043"/>
                </a:lnTo>
                <a:lnTo>
                  <a:pt x="407633" y="67962"/>
                </a:lnTo>
                <a:close/>
              </a:path>
              <a:path w="1631669" h="133743">
                <a:moveTo>
                  <a:pt x="509740" y="17371"/>
                </a:moveTo>
                <a:lnTo>
                  <a:pt x="510467" y="15440"/>
                </a:lnTo>
                <a:lnTo>
                  <a:pt x="513421" y="12542"/>
                </a:lnTo>
                <a:lnTo>
                  <a:pt x="518749" y="12576"/>
                </a:lnTo>
                <a:lnTo>
                  <a:pt x="521509" y="12747"/>
                </a:lnTo>
                <a:lnTo>
                  <a:pt x="521509" y="1567"/>
                </a:lnTo>
                <a:lnTo>
                  <a:pt x="518715" y="1363"/>
                </a:lnTo>
                <a:lnTo>
                  <a:pt x="508149" y="1295"/>
                </a:lnTo>
                <a:lnTo>
                  <a:pt x="502628" y="3385"/>
                </a:lnTo>
                <a:lnTo>
                  <a:pt x="499766" y="7566"/>
                </a:lnTo>
                <a:lnTo>
                  <a:pt x="498175" y="9929"/>
                </a:lnTo>
                <a:lnTo>
                  <a:pt x="497289" y="13656"/>
                </a:lnTo>
                <a:lnTo>
                  <a:pt x="497107" y="18745"/>
                </a:lnTo>
                <a:lnTo>
                  <a:pt x="497107" y="30198"/>
                </a:lnTo>
                <a:lnTo>
                  <a:pt x="486951" y="30198"/>
                </a:lnTo>
                <a:lnTo>
                  <a:pt x="486951" y="39877"/>
                </a:lnTo>
                <a:lnTo>
                  <a:pt x="497107" y="39877"/>
                </a:lnTo>
                <a:lnTo>
                  <a:pt x="497107" y="102863"/>
                </a:lnTo>
                <a:lnTo>
                  <a:pt x="509240" y="102863"/>
                </a:lnTo>
                <a:lnTo>
                  <a:pt x="509240" y="39877"/>
                </a:lnTo>
                <a:lnTo>
                  <a:pt x="521509" y="39877"/>
                </a:lnTo>
                <a:lnTo>
                  <a:pt x="521509" y="30198"/>
                </a:lnTo>
                <a:lnTo>
                  <a:pt x="509376" y="30198"/>
                </a:lnTo>
                <a:lnTo>
                  <a:pt x="509376" y="22290"/>
                </a:lnTo>
                <a:lnTo>
                  <a:pt x="509740" y="17371"/>
                </a:lnTo>
                <a:close/>
              </a:path>
              <a:path w="1631669" h="133743">
                <a:moveTo>
                  <a:pt x="582753" y="82242"/>
                </a:moveTo>
                <a:lnTo>
                  <a:pt x="580667" y="79120"/>
                </a:lnTo>
                <a:lnTo>
                  <a:pt x="575918" y="67637"/>
                </a:lnTo>
                <a:lnTo>
                  <a:pt x="574335" y="54192"/>
                </a:lnTo>
                <a:lnTo>
                  <a:pt x="574851" y="45192"/>
                </a:lnTo>
                <a:lnTo>
                  <a:pt x="578043" y="32459"/>
                </a:lnTo>
                <a:lnTo>
                  <a:pt x="584150" y="22733"/>
                </a:lnTo>
                <a:lnTo>
                  <a:pt x="596378" y="14339"/>
                </a:lnTo>
                <a:lnTo>
                  <a:pt x="609507" y="12065"/>
                </a:lnTo>
                <a:lnTo>
                  <a:pt x="611867" y="12125"/>
                </a:lnTo>
                <a:lnTo>
                  <a:pt x="624765" y="15176"/>
                </a:lnTo>
                <a:lnTo>
                  <a:pt x="634761" y="22835"/>
                </a:lnTo>
                <a:lnTo>
                  <a:pt x="637327" y="26225"/>
                </a:lnTo>
                <a:lnTo>
                  <a:pt x="642329" y="37500"/>
                </a:lnTo>
                <a:lnTo>
                  <a:pt x="643997" y="51261"/>
                </a:lnTo>
                <a:lnTo>
                  <a:pt x="643764" y="56840"/>
                </a:lnTo>
                <a:lnTo>
                  <a:pt x="641254" y="69488"/>
                </a:lnTo>
                <a:lnTo>
                  <a:pt x="635988" y="80811"/>
                </a:lnTo>
                <a:lnTo>
                  <a:pt x="633878" y="83765"/>
                </a:lnTo>
                <a:lnTo>
                  <a:pt x="637377" y="97317"/>
                </a:lnTo>
                <a:lnTo>
                  <a:pt x="646519" y="88343"/>
                </a:lnTo>
                <a:lnTo>
                  <a:pt x="653070" y="77068"/>
                </a:lnTo>
                <a:lnTo>
                  <a:pt x="656694" y="64865"/>
                </a:lnTo>
                <a:lnTo>
                  <a:pt x="657902" y="51056"/>
                </a:lnTo>
                <a:lnTo>
                  <a:pt x="657103" y="39911"/>
                </a:lnTo>
                <a:lnTo>
                  <a:pt x="653805" y="27522"/>
                </a:lnTo>
                <a:lnTo>
                  <a:pt x="647950" y="17041"/>
                </a:lnTo>
                <a:lnTo>
                  <a:pt x="644985" y="13504"/>
                </a:lnTo>
                <a:lnTo>
                  <a:pt x="635311" y="6001"/>
                </a:lnTo>
                <a:lnTo>
                  <a:pt x="623212" y="1500"/>
                </a:lnTo>
                <a:lnTo>
                  <a:pt x="608689" y="0"/>
                </a:lnTo>
                <a:lnTo>
                  <a:pt x="603512" y="203"/>
                </a:lnTo>
                <a:lnTo>
                  <a:pt x="590259" y="3013"/>
                </a:lnTo>
                <a:lnTo>
                  <a:pt x="579216" y="9126"/>
                </a:lnTo>
                <a:lnTo>
                  <a:pt x="570382" y="18541"/>
                </a:lnTo>
                <a:lnTo>
                  <a:pt x="565260" y="27685"/>
                </a:lnTo>
                <a:lnTo>
                  <a:pt x="561535" y="39774"/>
                </a:lnTo>
                <a:lnTo>
                  <a:pt x="560294" y="53306"/>
                </a:lnTo>
                <a:lnTo>
                  <a:pt x="560301" y="54387"/>
                </a:lnTo>
                <a:lnTo>
                  <a:pt x="561733" y="68077"/>
                </a:lnTo>
                <a:lnTo>
                  <a:pt x="565662" y="80123"/>
                </a:lnTo>
                <a:lnTo>
                  <a:pt x="572086" y="90525"/>
                </a:lnTo>
                <a:lnTo>
                  <a:pt x="582736" y="99451"/>
                </a:lnTo>
                <a:lnTo>
                  <a:pt x="594550" y="104208"/>
                </a:lnTo>
                <a:lnTo>
                  <a:pt x="582753" y="82242"/>
                </a:lnTo>
                <a:close/>
              </a:path>
              <a:path w="1631669" h="133743">
                <a:moveTo>
                  <a:pt x="637377" y="97317"/>
                </a:moveTo>
                <a:lnTo>
                  <a:pt x="633878" y="83765"/>
                </a:lnTo>
                <a:lnTo>
                  <a:pt x="623874" y="91186"/>
                </a:lnTo>
                <a:lnTo>
                  <a:pt x="610052" y="93660"/>
                </a:lnTo>
                <a:lnTo>
                  <a:pt x="604914" y="93431"/>
                </a:lnTo>
                <a:lnTo>
                  <a:pt x="591906" y="89940"/>
                </a:lnTo>
                <a:lnTo>
                  <a:pt x="582753" y="82242"/>
                </a:lnTo>
                <a:lnTo>
                  <a:pt x="594550" y="104208"/>
                </a:lnTo>
                <a:lnTo>
                  <a:pt x="608416" y="105794"/>
                </a:lnTo>
                <a:lnTo>
                  <a:pt x="612820" y="105650"/>
                </a:lnTo>
                <a:lnTo>
                  <a:pt x="626143" y="103086"/>
                </a:lnTo>
                <a:lnTo>
                  <a:pt x="637377" y="97317"/>
                </a:lnTo>
                <a:close/>
              </a:path>
              <a:path w="1631669" h="133743">
                <a:moveTo>
                  <a:pt x="687144" y="101704"/>
                </a:moveTo>
                <a:lnTo>
                  <a:pt x="690870" y="104112"/>
                </a:lnTo>
                <a:lnTo>
                  <a:pt x="695482" y="105317"/>
                </a:lnTo>
                <a:lnTo>
                  <a:pt x="707979" y="105317"/>
                </a:lnTo>
                <a:lnTo>
                  <a:pt x="714113" y="103158"/>
                </a:lnTo>
                <a:lnTo>
                  <a:pt x="719384" y="98841"/>
                </a:lnTo>
                <a:lnTo>
                  <a:pt x="725749" y="91474"/>
                </a:lnTo>
                <a:lnTo>
                  <a:pt x="730331" y="79786"/>
                </a:lnTo>
                <a:lnTo>
                  <a:pt x="731858" y="64758"/>
                </a:lnTo>
                <a:lnTo>
                  <a:pt x="731755" y="61002"/>
                </a:lnTo>
                <a:lnTo>
                  <a:pt x="729196" y="47682"/>
                </a:lnTo>
                <a:lnTo>
                  <a:pt x="723202" y="37593"/>
                </a:lnTo>
                <a:lnTo>
                  <a:pt x="717430" y="31254"/>
                </a:lnTo>
                <a:lnTo>
                  <a:pt x="710410" y="28085"/>
                </a:lnTo>
                <a:lnTo>
                  <a:pt x="696550" y="28085"/>
                </a:lnTo>
                <a:lnTo>
                  <a:pt x="691688" y="29447"/>
                </a:lnTo>
                <a:lnTo>
                  <a:pt x="687553" y="32174"/>
                </a:lnTo>
                <a:lnTo>
                  <a:pt x="684644" y="33992"/>
                </a:lnTo>
                <a:lnTo>
                  <a:pt x="685031" y="43103"/>
                </a:lnTo>
                <a:lnTo>
                  <a:pt x="690847" y="38854"/>
                </a:lnTo>
                <a:lnTo>
                  <a:pt x="707797" y="38854"/>
                </a:lnTo>
                <a:lnTo>
                  <a:pt x="713613" y="42877"/>
                </a:lnTo>
                <a:lnTo>
                  <a:pt x="716794" y="50920"/>
                </a:lnTo>
                <a:lnTo>
                  <a:pt x="718476" y="55101"/>
                </a:lnTo>
                <a:lnTo>
                  <a:pt x="719316" y="60100"/>
                </a:lnTo>
                <a:lnTo>
                  <a:pt x="719316" y="75460"/>
                </a:lnTo>
                <a:lnTo>
                  <a:pt x="717419" y="82629"/>
                </a:lnTo>
                <a:lnTo>
                  <a:pt x="713625" y="87423"/>
                </a:lnTo>
                <a:lnTo>
                  <a:pt x="709830" y="92217"/>
                </a:lnTo>
                <a:lnTo>
                  <a:pt x="705070" y="94615"/>
                </a:lnTo>
                <a:lnTo>
                  <a:pt x="690893" y="94615"/>
                </a:lnTo>
                <a:lnTo>
                  <a:pt x="685076" y="90843"/>
                </a:lnTo>
                <a:lnTo>
                  <a:pt x="681895" y="83299"/>
                </a:lnTo>
                <a:lnTo>
                  <a:pt x="682531" y="98001"/>
                </a:lnTo>
                <a:lnTo>
                  <a:pt x="684963" y="100341"/>
                </a:lnTo>
                <a:lnTo>
                  <a:pt x="687144" y="101704"/>
                </a:lnTo>
                <a:close/>
              </a:path>
              <a:path w="1631669" h="133743">
                <a:moveTo>
                  <a:pt x="765586" y="31350"/>
                </a:moveTo>
                <a:lnTo>
                  <a:pt x="755420" y="39195"/>
                </a:lnTo>
                <a:lnTo>
                  <a:pt x="759373" y="60531"/>
                </a:lnTo>
                <a:lnTo>
                  <a:pt x="759600" y="54260"/>
                </a:lnTo>
                <a:lnTo>
                  <a:pt x="761622" y="49091"/>
                </a:lnTo>
                <a:lnTo>
                  <a:pt x="765440" y="45023"/>
                </a:lnTo>
                <a:lnTo>
                  <a:pt x="769257" y="40957"/>
                </a:lnTo>
                <a:lnTo>
                  <a:pt x="778298" y="28271"/>
                </a:lnTo>
                <a:lnTo>
                  <a:pt x="765586" y="31350"/>
                </a:lnTo>
                <a:close/>
              </a:path>
              <a:path w="1631669" h="133743">
                <a:moveTo>
                  <a:pt x="812540" y="70279"/>
                </a:moveTo>
                <a:lnTo>
                  <a:pt x="812540" y="62917"/>
                </a:lnTo>
                <a:lnTo>
                  <a:pt x="812176" y="57555"/>
                </a:lnTo>
                <a:lnTo>
                  <a:pt x="811449" y="54192"/>
                </a:lnTo>
                <a:lnTo>
                  <a:pt x="810631" y="49284"/>
                </a:lnTo>
                <a:lnTo>
                  <a:pt x="808995" y="44990"/>
                </a:lnTo>
                <a:lnTo>
                  <a:pt x="806541" y="41308"/>
                </a:lnTo>
                <a:lnTo>
                  <a:pt x="803997" y="37446"/>
                </a:lnTo>
                <a:lnTo>
                  <a:pt x="800293" y="34299"/>
                </a:lnTo>
                <a:lnTo>
                  <a:pt x="795431" y="31867"/>
                </a:lnTo>
                <a:lnTo>
                  <a:pt x="790569" y="29436"/>
                </a:lnTo>
                <a:lnTo>
                  <a:pt x="785547" y="28220"/>
                </a:lnTo>
                <a:lnTo>
                  <a:pt x="778298" y="28271"/>
                </a:lnTo>
                <a:lnTo>
                  <a:pt x="769257" y="40957"/>
                </a:lnTo>
                <a:lnTo>
                  <a:pt x="773982" y="38923"/>
                </a:lnTo>
                <a:lnTo>
                  <a:pt x="787479" y="38923"/>
                </a:lnTo>
                <a:lnTo>
                  <a:pt x="793091" y="41876"/>
                </a:lnTo>
                <a:lnTo>
                  <a:pt x="796453" y="47784"/>
                </a:lnTo>
                <a:lnTo>
                  <a:pt x="798271" y="50965"/>
                </a:lnTo>
                <a:lnTo>
                  <a:pt x="799430" y="55214"/>
                </a:lnTo>
                <a:lnTo>
                  <a:pt x="799930" y="60531"/>
                </a:lnTo>
                <a:lnTo>
                  <a:pt x="759373" y="60531"/>
                </a:lnTo>
                <a:lnTo>
                  <a:pt x="755420" y="39195"/>
                </a:lnTo>
                <a:lnTo>
                  <a:pt x="752666" y="42793"/>
                </a:lnTo>
                <a:lnTo>
                  <a:pt x="747574" y="54099"/>
                </a:lnTo>
                <a:lnTo>
                  <a:pt x="745877" y="67757"/>
                </a:lnTo>
                <a:lnTo>
                  <a:pt x="746048" y="72420"/>
                </a:lnTo>
                <a:lnTo>
                  <a:pt x="748926" y="85464"/>
                </a:lnTo>
                <a:lnTo>
                  <a:pt x="755351" y="95535"/>
                </a:lnTo>
                <a:lnTo>
                  <a:pt x="761668" y="102147"/>
                </a:lnTo>
                <a:lnTo>
                  <a:pt x="769370" y="105453"/>
                </a:lnTo>
                <a:lnTo>
                  <a:pt x="782185" y="105453"/>
                </a:lnTo>
                <a:lnTo>
                  <a:pt x="785525" y="105090"/>
                </a:lnTo>
                <a:lnTo>
                  <a:pt x="788478" y="104363"/>
                </a:lnTo>
                <a:lnTo>
                  <a:pt x="793977" y="103090"/>
                </a:lnTo>
                <a:lnTo>
                  <a:pt x="798589" y="100636"/>
                </a:lnTo>
                <a:lnTo>
                  <a:pt x="802315" y="97000"/>
                </a:lnTo>
                <a:lnTo>
                  <a:pt x="804542" y="94910"/>
                </a:lnTo>
                <a:lnTo>
                  <a:pt x="806553" y="92217"/>
                </a:lnTo>
                <a:lnTo>
                  <a:pt x="808348" y="88923"/>
                </a:lnTo>
                <a:lnTo>
                  <a:pt x="810143" y="85628"/>
                </a:lnTo>
                <a:lnTo>
                  <a:pt x="811199" y="82640"/>
                </a:lnTo>
                <a:lnTo>
                  <a:pt x="811517" y="79959"/>
                </a:lnTo>
                <a:lnTo>
                  <a:pt x="799452" y="79959"/>
                </a:lnTo>
                <a:lnTo>
                  <a:pt x="798544" y="83185"/>
                </a:lnTo>
                <a:lnTo>
                  <a:pt x="796999" y="86026"/>
                </a:lnTo>
                <a:lnTo>
                  <a:pt x="794817" y="88480"/>
                </a:lnTo>
                <a:lnTo>
                  <a:pt x="791000" y="92706"/>
                </a:lnTo>
                <a:lnTo>
                  <a:pt x="785888" y="94819"/>
                </a:lnTo>
                <a:lnTo>
                  <a:pt x="772619" y="94819"/>
                </a:lnTo>
                <a:lnTo>
                  <a:pt x="767552" y="92581"/>
                </a:lnTo>
                <a:lnTo>
                  <a:pt x="764281" y="88105"/>
                </a:lnTo>
                <a:lnTo>
                  <a:pt x="761009" y="83628"/>
                </a:lnTo>
                <a:lnTo>
                  <a:pt x="759259" y="77687"/>
                </a:lnTo>
                <a:lnTo>
                  <a:pt x="759032" y="70279"/>
                </a:lnTo>
                <a:lnTo>
                  <a:pt x="812540" y="70279"/>
                </a:lnTo>
                <a:close/>
              </a:path>
              <a:path w="1631669" h="133743">
                <a:moveTo>
                  <a:pt x="831739" y="29856"/>
                </a:moveTo>
                <a:lnTo>
                  <a:pt x="831739" y="102863"/>
                </a:lnTo>
                <a:lnTo>
                  <a:pt x="844008" y="102863"/>
                </a:lnTo>
                <a:lnTo>
                  <a:pt x="844008" y="55692"/>
                </a:lnTo>
                <a:lnTo>
                  <a:pt x="845666" y="51113"/>
                </a:lnTo>
                <a:lnTo>
                  <a:pt x="848984" y="47137"/>
                </a:lnTo>
                <a:lnTo>
                  <a:pt x="852301" y="43160"/>
                </a:lnTo>
                <a:lnTo>
                  <a:pt x="857050" y="41172"/>
                </a:lnTo>
                <a:lnTo>
                  <a:pt x="864627" y="41195"/>
                </a:lnTo>
                <a:lnTo>
                  <a:pt x="867251" y="41513"/>
                </a:lnTo>
                <a:lnTo>
                  <a:pt x="867251" y="28561"/>
                </a:lnTo>
                <a:lnTo>
                  <a:pt x="865934" y="28425"/>
                </a:lnTo>
                <a:lnTo>
                  <a:pt x="863298" y="28220"/>
                </a:lnTo>
                <a:lnTo>
                  <a:pt x="858436" y="28220"/>
                </a:lnTo>
                <a:lnTo>
                  <a:pt x="854141" y="29982"/>
                </a:lnTo>
                <a:lnTo>
                  <a:pt x="850415" y="33503"/>
                </a:lnTo>
                <a:lnTo>
                  <a:pt x="846689" y="37025"/>
                </a:lnTo>
                <a:lnTo>
                  <a:pt x="844349" y="40013"/>
                </a:lnTo>
                <a:lnTo>
                  <a:pt x="843394" y="42467"/>
                </a:lnTo>
                <a:lnTo>
                  <a:pt x="843394" y="29856"/>
                </a:lnTo>
                <a:lnTo>
                  <a:pt x="831739" y="29856"/>
                </a:lnTo>
                <a:close/>
              </a:path>
              <a:path w="1631669" h="133743">
                <a:moveTo>
                  <a:pt x="876635" y="71688"/>
                </a:moveTo>
                <a:lnTo>
                  <a:pt x="874522" y="76937"/>
                </a:lnTo>
                <a:lnTo>
                  <a:pt x="874522" y="89889"/>
                </a:lnTo>
                <a:lnTo>
                  <a:pt x="876669" y="95035"/>
                </a:lnTo>
                <a:lnTo>
                  <a:pt x="880963" y="99148"/>
                </a:lnTo>
                <a:lnTo>
                  <a:pt x="885257" y="103260"/>
                </a:lnTo>
                <a:lnTo>
                  <a:pt x="890790" y="105317"/>
                </a:lnTo>
                <a:lnTo>
                  <a:pt x="888631" y="89775"/>
                </a:lnTo>
                <a:lnTo>
                  <a:pt x="887336" y="86980"/>
                </a:lnTo>
                <a:lnTo>
                  <a:pt x="887336" y="78754"/>
                </a:lnTo>
                <a:lnTo>
                  <a:pt x="889222" y="75346"/>
                </a:lnTo>
                <a:lnTo>
                  <a:pt x="892994" y="73210"/>
                </a:lnTo>
                <a:lnTo>
                  <a:pt x="895220" y="71938"/>
                </a:lnTo>
                <a:lnTo>
                  <a:pt x="898560" y="71006"/>
                </a:lnTo>
                <a:lnTo>
                  <a:pt x="903014" y="70416"/>
                </a:lnTo>
                <a:lnTo>
                  <a:pt x="910443" y="69462"/>
                </a:lnTo>
                <a:lnTo>
                  <a:pt x="915033" y="68734"/>
                </a:lnTo>
                <a:lnTo>
                  <a:pt x="917396" y="68098"/>
                </a:lnTo>
                <a:lnTo>
                  <a:pt x="919759" y="67462"/>
                </a:lnTo>
                <a:lnTo>
                  <a:pt x="923190" y="65712"/>
                </a:lnTo>
                <a:lnTo>
                  <a:pt x="923190" y="83140"/>
                </a:lnTo>
                <a:lnTo>
                  <a:pt x="919782" y="88570"/>
                </a:lnTo>
                <a:lnTo>
                  <a:pt x="913034" y="101704"/>
                </a:lnTo>
                <a:lnTo>
                  <a:pt x="917714" y="99295"/>
                </a:lnTo>
                <a:lnTo>
                  <a:pt x="921304" y="96455"/>
                </a:lnTo>
                <a:lnTo>
                  <a:pt x="923803" y="93183"/>
                </a:lnTo>
                <a:lnTo>
                  <a:pt x="924212" y="96092"/>
                </a:lnTo>
                <a:lnTo>
                  <a:pt x="925916" y="99932"/>
                </a:lnTo>
                <a:lnTo>
                  <a:pt x="927825" y="102931"/>
                </a:lnTo>
                <a:lnTo>
                  <a:pt x="930892" y="104431"/>
                </a:lnTo>
                <a:lnTo>
                  <a:pt x="936845" y="104431"/>
                </a:lnTo>
                <a:lnTo>
                  <a:pt x="940208" y="104090"/>
                </a:lnTo>
                <a:lnTo>
                  <a:pt x="943570" y="103204"/>
                </a:lnTo>
                <a:lnTo>
                  <a:pt x="943570" y="94137"/>
                </a:lnTo>
                <a:lnTo>
                  <a:pt x="942071" y="94376"/>
                </a:lnTo>
                <a:lnTo>
                  <a:pt x="939549" y="94546"/>
                </a:lnTo>
                <a:lnTo>
                  <a:pt x="936243" y="93388"/>
                </a:lnTo>
                <a:lnTo>
                  <a:pt x="935459" y="90320"/>
                </a:lnTo>
                <a:lnTo>
                  <a:pt x="935459" y="41354"/>
                </a:lnTo>
                <a:lnTo>
                  <a:pt x="932801" y="36264"/>
                </a:lnTo>
                <a:lnTo>
                  <a:pt x="927484" y="32992"/>
                </a:lnTo>
                <a:lnTo>
                  <a:pt x="922122" y="29720"/>
                </a:lnTo>
                <a:lnTo>
                  <a:pt x="915147" y="28085"/>
                </a:lnTo>
                <a:lnTo>
                  <a:pt x="899151" y="28085"/>
                </a:lnTo>
                <a:lnTo>
                  <a:pt x="892642" y="29845"/>
                </a:lnTo>
                <a:lnTo>
                  <a:pt x="887030" y="33367"/>
                </a:lnTo>
                <a:lnTo>
                  <a:pt x="881418" y="36889"/>
                </a:lnTo>
                <a:lnTo>
                  <a:pt x="878498" y="43149"/>
                </a:lnTo>
                <a:lnTo>
                  <a:pt x="878271" y="52147"/>
                </a:lnTo>
                <a:lnTo>
                  <a:pt x="889722" y="52147"/>
                </a:lnTo>
                <a:lnTo>
                  <a:pt x="890177" y="48375"/>
                </a:lnTo>
                <a:lnTo>
                  <a:pt x="891153" y="45535"/>
                </a:lnTo>
                <a:lnTo>
                  <a:pt x="892653" y="43626"/>
                </a:lnTo>
                <a:lnTo>
                  <a:pt x="895334" y="40172"/>
                </a:lnTo>
                <a:lnTo>
                  <a:pt x="899878" y="38445"/>
                </a:lnTo>
                <a:lnTo>
                  <a:pt x="911829" y="38445"/>
                </a:lnTo>
                <a:lnTo>
                  <a:pt x="916090" y="39389"/>
                </a:lnTo>
                <a:lnTo>
                  <a:pt x="919066" y="41274"/>
                </a:lnTo>
                <a:lnTo>
                  <a:pt x="922042" y="43160"/>
                </a:lnTo>
                <a:lnTo>
                  <a:pt x="923531" y="46194"/>
                </a:lnTo>
                <a:lnTo>
                  <a:pt x="923531" y="52420"/>
                </a:lnTo>
                <a:lnTo>
                  <a:pt x="922713" y="55078"/>
                </a:lnTo>
                <a:lnTo>
                  <a:pt x="919873" y="58259"/>
                </a:lnTo>
                <a:lnTo>
                  <a:pt x="917055" y="58623"/>
                </a:lnTo>
                <a:lnTo>
                  <a:pt x="897493" y="61077"/>
                </a:lnTo>
                <a:lnTo>
                  <a:pt x="890631" y="61940"/>
                </a:lnTo>
                <a:lnTo>
                  <a:pt x="885087" y="64235"/>
                </a:lnTo>
                <a:lnTo>
                  <a:pt x="880861" y="67962"/>
                </a:lnTo>
                <a:lnTo>
                  <a:pt x="876635" y="71688"/>
                </a:lnTo>
                <a:close/>
              </a:path>
              <a:path w="1631669" h="133743">
                <a:moveTo>
                  <a:pt x="919782" y="88570"/>
                </a:moveTo>
                <a:lnTo>
                  <a:pt x="912965" y="91888"/>
                </a:lnTo>
                <a:lnTo>
                  <a:pt x="908921" y="93888"/>
                </a:lnTo>
                <a:lnTo>
                  <a:pt x="904740" y="94887"/>
                </a:lnTo>
                <a:lnTo>
                  <a:pt x="896879" y="94887"/>
                </a:lnTo>
                <a:lnTo>
                  <a:pt x="893812" y="93865"/>
                </a:lnTo>
                <a:lnTo>
                  <a:pt x="891222" y="91820"/>
                </a:lnTo>
                <a:lnTo>
                  <a:pt x="888631" y="89775"/>
                </a:lnTo>
                <a:lnTo>
                  <a:pt x="890790" y="105317"/>
                </a:lnTo>
                <a:lnTo>
                  <a:pt x="903195" y="105317"/>
                </a:lnTo>
                <a:lnTo>
                  <a:pt x="908353" y="104112"/>
                </a:lnTo>
                <a:lnTo>
                  <a:pt x="913034" y="101704"/>
                </a:lnTo>
                <a:lnTo>
                  <a:pt x="919782" y="88570"/>
                </a:lnTo>
                <a:close/>
              </a:path>
              <a:path w="1631669" h="133743">
                <a:moveTo>
                  <a:pt x="994260" y="30198"/>
                </a:moveTo>
                <a:lnTo>
                  <a:pt x="994260" y="102863"/>
                </a:lnTo>
                <a:lnTo>
                  <a:pt x="1006734" y="102863"/>
                </a:lnTo>
                <a:lnTo>
                  <a:pt x="1006734" y="30198"/>
                </a:lnTo>
                <a:lnTo>
                  <a:pt x="994260" y="30198"/>
                </a:lnTo>
                <a:close/>
              </a:path>
              <a:path w="1631669" h="133743">
                <a:moveTo>
                  <a:pt x="994260" y="2726"/>
                </a:moveTo>
                <a:lnTo>
                  <a:pt x="994260" y="16632"/>
                </a:lnTo>
                <a:lnTo>
                  <a:pt x="1006734" y="16632"/>
                </a:lnTo>
                <a:lnTo>
                  <a:pt x="1006734" y="2726"/>
                </a:lnTo>
                <a:lnTo>
                  <a:pt x="994260" y="2726"/>
                </a:lnTo>
                <a:close/>
              </a:path>
              <a:path w="1631669" h="133743">
                <a:moveTo>
                  <a:pt x="1041429" y="102863"/>
                </a:moveTo>
                <a:lnTo>
                  <a:pt x="1041429" y="59850"/>
                </a:lnTo>
                <a:lnTo>
                  <a:pt x="1041735" y="56180"/>
                </a:lnTo>
                <a:lnTo>
                  <a:pt x="1042349" y="53613"/>
                </a:lnTo>
                <a:lnTo>
                  <a:pt x="1042962" y="51045"/>
                </a:lnTo>
                <a:lnTo>
                  <a:pt x="1044291" y="48557"/>
                </a:lnTo>
                <a:lnTo>
                  <a:pt x="1046336" y="46149"/>
                </a:lnTo>
                <a:lnTo>
                  <a:pt x="1048881" y="43149"/>
                </a:lnTo>
                <a:lnTo>
                  <a:pt x="1051835" y="41150"/>
                </a:lnTo>
                <a:lnTo>
                  <a:pt x="1055197" y="40150"/>
                </a:lnTo>
                <a:lnTo>
                  <a:pt x="1057061" y="39559"/>
                </a:lnTo>
                <a:lnTo>
                  <a:pt x="1059446" y="39264"/>
                </a:lnTo>
                <a:lnTo>
                  <a:pt x="1068080" y="39264"/>
                </a:lnTo>
                <a:lnTo>
                  <a:pt x="1072033" y="41536"/>
                </a:lnTo>
                <a:lnTo>
                  <a:pt x="1074215" y="46080"/>
                </a:lnTo>
                <a:lnTo>
                  <a:pt x="1075533" y="48807"/>
                </a:lnTo>
                <a:lnTo>
                  <a:pt x="1076191" y="52397"/>
                </a:lnTo>
                <a:lnTo>
                  <a:pt x="1076191" y="102863"/>
                </a:lnTo>
                <a:lnTo>
                  <a:pt x="1088665" y="102863"/>
                </a:lnTo>
                <a:lnTo>
                  <a:pt x="1088665" y="48670"/>
                </a:lnTo>
                <a:lnTo>
                  <a:pt x="1087665" y="43013"/>
                </a:lnTo>
                <a:lnTo>
                  <a:pt x="1085666" y="39059"/>
                </a:lnTo>
                <a:lnTo>
                  <a:pt x="1082031" y="31833"/>
                </a:lnTo>
                <a:lnTo>
                  <a:pt x="1075033" y="28221"/>
                </a:lnTo>
                <a:lnTo>
                  <a:pt x="1059946" y="28221"/>
                </a:lnTo>
                <a:lnTo>
                  <a:pt x="1055652" y="29152"/>
                </a:lnTo>
                <a:lnTo>
                  <a:pt x="1051789" y="31016"/>
                </a:lnTo>
                <a:lnTo>
                  <a:pt x="1047927" y="32879"/>
                </a:lnTo>
                <a:lnTo>
                  <a:pt x="1044269" y="35946"/>
                </a:lnTo>
                <a:lnTo>
                  <a:pt x="1040815" y="40218"/>
                </a:lnTo>
                <a:lnTo>
                  <a:pt x="1040815" y="29857"/>
                </a:lnTo>
                <a:lnTo>
                  <a:pt x="1029159" y="29857"/>
                </a:lnTo>
                <a:lnTo>
                  <a:pt x="1029159" y="102863"/>
                </a:lnTo>
                <a:lnTo>
                  <a:pt x="1041429" y="102863"/>
                </a:lnTo>
                <a:close/>
              </a:path>
              <a:path w="1631669" h="133743">
                <a:moveTo>
                  <a:pt x="1120690" y="31992"/>
                </a:moveTo>
                <a:lnTo>
                  <a:pt x="1114714" y="38855"/>
                </a:lnTo>
                <a:lnTo>
                  <a:pt x="1118361" y="76733"/>
                </a:lnTo>
                <a:lnTo>
                  <a:pt x="1118361" y="61508"/>
                </a:lnTo>
                <a:lnTo>
                  <a:pt x="1119202" y="55851"/>
                </a:lnTo>
                <a:lnTo>
                  <a:pt x="1120883" y="51534"/>
                </a:lnTo>
                <a:lnTo>
                  <a:pt x="1127904" y="28562"/>
                </a:lnTo>
                <a:lnTo>
                  <a:pt x="1120690" y="31992"/>
                </a:lnTo>
                <a:close/>
              </a:path>
              <a:path w="1631669" h="133743">
                <a:moveTo>
                  <a:pt x="1111636" y="124937"/>
                </a:moveTo>
                <a:lnTo>
                  <a:pt x="1116998" y="128460"/>
                </a:lnTo>
                <a:lnTo>
                  <a:pt x="1122360" y="131982"/>
                </a:lnTo>
                <a:lnTo>
                  <a:pt x="1128972" y="133743"/>
                </a:lnTo>
                <a:lnTo>
                  <a:pt x="1136833" y="133743"/>
                </a:lnTo>
                <a:lnTo>
                  <a:pt x="1145392" y="133043"/>
                </a:lnTo>
                <a:lnTo>
                  <a:pt x="1157608" y="128241"/>
                </a:lnTo>
                <a:lnTo>
                  <a:pt x="1165666" y="118882"/>
                </a:lnTo>
                <a:lnTo>
                  <a:pt x="1168392" y="113519"/>
                </a:lnTo>
                <a:lnTo>
                  <a:pt x="1169756" y="106203"/>
                </a:lnTo>
                <a:lnTo>
                  <a:pt x="1169756" y="30538"/>
                </a:lnTo>
                <a:lnTo>
                  <a:pt x="1158441" y="30538"/>
                </a:lnTo>
                <a:lnTo>
                  <a:pt x="1158441" y="39741"/>
                </a:lnTo>
                <a:lnTo>
                  <a:pt x="1156032" y="36696"/>
                </a:lnTo>
                <a:lnTo>
                  <a:pt x="1153669" y="34379"/>
                </a:lnTo>
                <a:lnTo>
                  <a:pt x="1151352" y="32788"/>
                </a:lnTo>
                <a:lnTo>
                  <a:pt x="1147080" y="29970"/>
                </a:lnTo>
                <a:lnTo>
                  <a:pt x="1142082" y="28562"/>
                </a:lnTo>
                <a:lnTo>
                  <a:pt x="1127904" y="28562"/>
                </a:lnTo>
                <a:lnTo>
                  <a:pt x="1120883" y="51534"/>
                </a:lnTo>
                <a:lnTo>
                  <a:pt x="1124064" y="43444"/>
                </a:lnTo>
                <a:lnTo>
                  <a:pt x="1129971" y="39400"/>
                </a:lnTo>
                <a:lnTo>
                  <a:pt x="1144376" y="39400"/>
                </a:lnTo>
                <a:lnTo>
                  <a:pt x="1149125" y="41581"/>
                </a:lnTo>
                <a:lnTo>
                  <a:pt x="1152851" y="45944"/>
                </a:lnTo>
                <a:lnTo>
                  <a:pt x="1156577" y="50307"/>
                </a:lnTo>
                <a:lnTo>
                  <a:pt x="1158441" y="57009"/>
                </a:lnTo>
                <a:lnTo>
                  <a:pt x="1158441" y="72052"/>
                </a:lnTo>
                <a:lnTo>
                  <a:pt x="1157441" y="77300"/>
                </a:lnTo>
                <a:lnTo>
                  <a:pt x="1155442" y="81800"/>
                </a:lnTo>
                <a:lnTo>
                  <a:pt x="1151851" y="89752"/>
                </a:lnTo>
                <a:lnTo>
                  <a:pt x="1145649" y="93729"/>
                </a:lnTo>
                <a:lnTo>
                  <a:pt x="1131198" y="93729"/>
                </a:lnTo>
                <a:lnTo>
                  <a:pt x="1126711" y="91581"/>
                </a:lnTo>
                <a:lnTo>
                  <a:pt x="1123371" y="87287"/>
                </a:lnTo>
                <a:lnTo>
                  <a:pt x="1120031" y="82993"/>
                </a:lnTo>
                <a:lnTo>
                  <a:pt x="1118361" y="76733"/>
                </a:lnTo>
                <a:lnTo>
                  <a:pt x="1114714" y="38855"/>
                </a:lnTo>
                <a:lnTo>
                  <a:pt x="1112176" y="42201"/>
                </a:lnTo>
                <a:lnTo>
                  <a:pt x="1107357" y="53401"/>
                </a:lnTo>
                <a:lnTo>
                  <a:pt x="1105751" y="67485"/>
                </a:lnTo>
                <a:lnTo>
                  <a:pt x="1105904" y="72389"/>
                </a:lnTo>
                <a:lnTo>
                  <a:pt x="1108596" y="85938"/>
                </a:lnTo>
                <a:lnTo>
                  <a:pt x="1114646" y="95331"/>
                </a:lnTo>
                <a:lnTo>
                  <a:pt x="1120576" y="100943"/>
                </a:lnTo>
                <a:lnTo>
                  <a:pt x="1127495" y="103749"/>
                </a:lnTo>
                <a:lnTo>
                  <a:pt x="1141082" y="103749"/>
                </a:lnTo>
                <a:lnTo>
                  <a:pt x="1145649" y="102840"/>
                </a:lnTo>
                <a:lnTo>
                  <a:pt x="1149102" y="101023"/>
                </a:lnTo>
                <a:lnTo>
                  <a:pt x="1152556" y="99205"/>
                </a:lnTo>
                <a:lnTo>
                  <a:pt x="1155510" y="96433"/>
                </a:lnTo>
                <a:lnTo>
                  <a:pt x="1157963" y="92706"/>
                </a:lnTo>
                <a:lnTo>
                  <a:pt x="1158100" y="102749"/>
                </a:lnTo>
                <a:lnTo>
                  <a:pt x="1157304" y="109725"/>
                </a:lnTo>
                <a:lnTo>
                  <a:pt x="1155578" y="113633"/>
                </a:lnTo>
                <a:lnTo>
                  <a:pt x="1152669" y="120268"/>
                </a:lnTo>
                <a:lnTo>
                  <a:pt x="1146512" y="123586"/>
                </a:lnTo>
                <a:lnTo>
                  <a:pt x="1131153" y="123586"/>
                </a:lnTo>
                <a:lnTo>
                  <a:pt x="1126791" y="122222"/>
                </a:lnTo>
                <a:lnTo>
                  <a:pt x="1124019" y="119496"/>
                </a:lnTo>
                <a:lnTo>
                  <a:pt x="1122246" y="117723"/>
                </a:lnTo>
                <a:lnTo>
                  <a:pt x="1121065" y="115201"/>
                </a:lnTo>
                <a:lnTo>
                  <a:pt x="1120474" y="111929"/>
                </a:lnTo>
                <a:lnTo>
                  <a:pt x="1108000" y="111929"/>
                </a:lnTo>
                <a:lnTo>
                  <a:pt x="1108637" y="119428"/>
                </a:lnTo>
                <a:lnTo>
                  <a:pt x="1111636" y="124937"/>
                </a:lnTo>
                <a:close/>
              </a:path>
              <a:path w="1631669" h="133743">
                <a:moveTo>
                  <a:pt x="1244711" y="72870"/>
                </a:moveTo>
                <a:lnTo>
                  <a:pt x="1248597" y="61827"/>
                </a:lnTo>
                <a:lnTo>
                  <a:pt x="1264751" y="17587"/>
                </a:lnTo>
                <a:lnTo>
                  <a:pt x="1279951" y="61827"/>
                </a:lnTo>
                <a:lnTo>
                  <a:pt x="1284314" y="72870"/>
                </a:lnTo>
                <a:lnTo>
                  <a:pt x="1294470" y="102863"/>
                </a:lnTo>
                <a:lnTo>
                  <a:pt x="1309329" y="102863"/>
                </a:lnTo>
                <a:lnTo>
                  <a:pt x="1272999" y="2727"/>
                </a:lnTo>
                <a:lnTo>
                  <a:pt x="1257662" y="2727"/>
                </a:lnTo>
                <a:lnTo>
                  <a:pt x="1219968" y="102863"/>
                </a:lnTo>
                <a:lnTo>
                  <a:pt x="1233874" y="102863"/>
                </a:lnTo>
                <a:lnTo>
                  <a:pt x="1244711" y="72870"/>
                </a:lnTo>
                <a:close/>
              </a:path>
              <a:path w="1631669" h="133743">
                <a:moveTo>
                  <a:pt x="1248597" y="61827"/>
                </a:moveTo>
                <a:lnTo>
                  <a:pt x="1244711" y="72870"/>
                </a:lnTo>
                <a:lnTo>
                  <a:pt x="1284314" y="72870"/>
                </a:lnTo>
                <a:lnTo>
                  <a:pt x="1279951" y="61827"/>
                </a:lnTo>
                <a:lnTo>
                  <a:pt x="1248597" y="61827"/>
                </a:lnTo>
                <a:close/>
              </a:path>
              <a:path w="1631669" h="133743">
                <a:moveTo>
                  <a:pt x="1333436" y="93320"/>
                </a:moveTo>
                <a:lnTo>
                  <a:pt x="1330346" y="89366"/>
                </a:lnTo>
                <a:lnTo>
                  <a:pt x="1328664" y="87185"/>
                </a:lnTo>
                <a:lnTo>
                  <a:pt x="1327642" y="84049"/>
                </a:lnTo>
                <a:lnTo>
                  <a:pt x="1327279" y="79959"/>
                </a:lnTo>
                <a:lnTo>
                  <a:pt x="1315487" y="79959"/>
                </a:lnTo>
                <a:lnTo>
                  <a:pt x="1315805" y="87230"/>
                </a:lnTo>
                <a:lnTo>
                  <a:pt x="1318224" y="93331"/>
                </a:lnTo>
                <a:lnTo>
                  <a:pt x="1322746" y="98262"/>
                </a:lnTo>
                <a:lnTo>
                  <a:pt x="1327267" y="103193"/>
                </a:lnTo>
                <a:lnTo>
                  <a:pt x="1334958" y="105658"/>
                </a:lnTo>
                <a:lnTo>
                  <a:pt x="1355907" y="105658"/>
                </a:lnTo>
                <a:lnTo>
                  <a:pt x="1363416" y="103295"/>
                </a:lnTo>
                <a:lnTo>
                  <a:pt x="1368346" y="98569"/>
                </a:lnTo>
                <a:lnTo>
                  <a:pt x="1373277" y="93842"/>
                </a:lnTo>
                <a:lnTo>
                  <a:pt x="1375742" y="88230"/>
                </a:lnTo>
                <a:lnTo>
                  <a:pt x="1375742" y="75006"/>
                </a:lnTo>
                <a:lnTo>
                  <a:pt x="1373356" y="70075"/>
                </a:lnTo>
                <a:lnTo>
                  <a:pt x="1368585" y="66939"/>
                </a:lnTo>
                <a:lnTo>
                  <a:pt x="1365586" y="64940"/>
                </a:lnTo>
                <a:lnTo>
                  <a:pt x="1359678" y="62872"/>
                </a:lnTo>
                <a:lnTo>
                  <a:pt x="1350863" y="60736"/>
                </a:lnTo>
                <a:lnTo>
                  <a:pt x="1342751" y="58759"/>
                </a:lnTo>
                <a:lnTo>
                  <a:pt x="1339207" y="57896"/>
                </a:lnTo>
                <a:lnTo>
                  <a:pt x="1336526" y="56896"/>
                </a:lnTo>
                <a:lnTo>
                  <a:pt x="1334708" y="55760"/>
                </a:lnTo>
                <a:lnTo>
                  <a:pt x="1331573" y="53851"/>
                </a:lnTo>
                <a:lnTo>
                  <a:pt x="1330005" y="51307"/>
                </a:lnTo>
                <a:lnTo>
                  <a:pt x="1330005" y="45217"/>
                </a:lnTo>
                <a:lnTo>
                  <a:pt x="1331198" y="42877"/>
                </a:lnTo>
                <a:lnTo>
                  <a:pt x="1333584" y="41104"/>
                </a:lnTo>
                <a:lnTo>
                  <a:pt x="1335969" y="39332"/>
                </a:lnTo>
                <a:lnTo>
                  <a:pt x="1339480" y="38446"/>
                </a:lnTo>
                <a:lnTo>
                  <a:pt x="1351067" y="38446"/>
                </a:lnTo>
                <a:lnTo>
                  <a:pt x="1355952" y="40059"/>
                </a:lnTo>
                <a:lnTo>
                  <a:pt x="1358770" y="43286"/>
                </a:lnTo>
                <a:lnTo>
                  <a:pt x="1360496" y="45558"/>
                </a:lnTo>
                <a:lnTo>
                  <a:pt x="1361473" y="48080"/>
                </a:lnTo>
                <a:lnTo>
                  <a:pt x="1361701" y="50852"/>
                </a:lnTo>
                <a:lnTo>
                  <a:pt x="1373288" y="50852"/>
                </a:lnTo>
                <a:lnTo>
                  <a:pt x="1373379" y="46126"/>
                </a:lnTo>
                <a:lnTo>
                  <a:pt x="1371902" y="41718"/>
                </a:lnTo>
                <a:lnTo>
                  <a:pt x="1368858" y="37628"/>
                </a:lnTo>
                <a:lnTo>
                  <a:pt x="1359133" y="30315"/>
                </a:lnTo>
                <a:lnTo>
                  <a:pt x="1345069" y="27948"/>
                </a:lnTo>
                <a:lnTo>
                  <a:pt x="1336662" y="27948"/>
                </a:lnTo>
                <a:lnTo>
                  <a:pt x="1329971" y="30084"/>
                </a:lnTo>
                <a:lnTo>
                  <a:pt x="1324995" y="34356"/>
                </a:lnTo>
                <a:lnTo>
                  <a:pt x="1320019" y="38628"/>
                </a:lnTo>
                <a:lnTo>
                  <a:pt x="1317531" y="44217"/>
                </a:lnTo>
                <a:lnTo>
                  <a:pt x="1317531" y="56987"/>
                </a:lnTo>
                <a:lnTo>
                  <a:pt x="1320167" y="61577"/>
                </a:lnTo>
                <a:lnTo>
                  <a:pt x="1325438" y="64894"/>
                </a:lnTo>
                <a:lnTo>
                  <a:pt x="1328392" y="66803"/>
                </a:lnTo>
                <a:lnTo>
                  <a:pt x="1332981" y="68530"/>
                </a:lnTo>
                <a:lnTo>
                  <a:pt x="1339207" y="70075"/>
                </a:lnTo>
                <a:lnTo>
                  <a:pt x="1348954" y="72529"/>
                </a:lnTo>
                <a:lnTo>
                  <a:pt x="1354180" y="73847"/>
                </a:lnTo>
                <a:lnTo>
                  <a:pt x="1357679" y="75006"/>
                </a:lnTo>
                <a:lnTo>
                  <a:pt x="1359451" y="76006"/>
                </a:lnTo>
                <a:lnTo>
                  <a:pt x="1362223" y="77641"/>
                </a:lnTo>
                <a:lnTo>
                  <a:pt x="1363609" y="80027"/>
                </a:lnTo>
                <a:lnTo>
                  <a:pt x="1363609" y="87298"/>
                </a:lnTo>
                <a:lnTo>
                  <a:pt x="1361882" y="90355"/>
                </a:lnTo>
                <a:lnTo>
                  <a:pt x="1358429" y="92331"/>
                </a:lnTo>
                <a:lnTo>
                  <a:pt x="1354975" y="94308"/>
                </a:lnTo>
                <a:lnTo>
                  <a:pt x="1350976" y="95297"/>
                </a:lnTo>
                <a:lnTo>
                  <a:pt x="1338798" y="95297"/>
                </a:lnTo>
                <a:lnTo>
                  <a:pt x="1333436" y="93320"/>
                </a:lnTo>
                <a:close/>
              </a:path>
              <a:path w="1631669" h="133743">
                <a:moveTo>
                  <a:pt x="1403234" y="93320"/>
                </a:moveTo>
                <a:lnTo>
                  <a:pt x="1400144" y="89366"/>
                </a:lnTo>
                <a:lnTo>
                  <a:pt x="1398463" y="87185"/>
                </a:lnTo>
                <a:lnTo>
                  <a:pt x="1397440" y="84049"/>
                </a:lnTo>
                <a:lnTo>
                  <a:pt x="1397077" y="79959"/>
                </a:lnTo>
                <a:lnTo>
                  <a:pt x="1385285" y="79959"/>
                </a:lnTo>
                <a:lnTo>
                  <a:pt x="1385603" y="87230"/>
                </a:lnTo>
                <a:lnTo>
                  <a:pt x="1388023" y="93331"/>
                </a:lnTo>
                <a:lnTo>
                  <a:pt x="1392544" y="98262"/>
                </a:lnTo>
                <a:lnTo>
                  <a:pt x="1397065" y="103193"/>
                </a:lnTo>
                <a:lnTo>
                  <a:pt x="1404756" y="105658"/>
                </a:lnTo>
                <a:lnTo>
                  <a:pt x="1425705" y="105658"/>
                </a:lnTo>
                <a:lnTo>
                  <a:pt x="1433214" y="103295"/>
                </a:lnTo>
                <a:lnTo>
                  <a:pt x="1438145" y="98569"/>
                </a:lnTo>
                <a:lnTo>
                  <a:pt x="1443075" y="93842"/>
                </a:lnTo>
                <a:lnTo>
                  <a:pt x="1445540" y="88230"/>
                </a:lnTo>
                <a:lnTo>
                  <a:pt x="1445540" y="75006"/>
                </a:lnTo>
                <a:lnTo>
                  <a:pt x="1443155" y="70075"/>
                </a:lnTo>
                <a:lnTo>
                  <a:pt x="1438383" y="66939"/>
                </a:lnTo>
                <a:lnTo>
                  <a:pt x="1435384" y="64940"/>
                </a:lnTo>
                <a:lnTo>
                  <a:pt x="1429477" y="62872"/>
                </a:lnTo>
                <a:lnTo>
                  <a:pt x="1420661" y="60736"/>
                </a:lnTo>
                <a:lnTo>
                  <a:pt x="1412550" y="58759"/>
                </a:lnTo>
                <a:lnTo>
                  <a:pt x="1409005" y="57896"/>
                </a:lnTo>
                <a:lnTo>
                  <a:pt x="1406324" y="56896"/>
                </a:lnTo>
                <a:lnTo>
                  <a:pt x="1404506" y="55760"/>
                </a:lnTo>
                <a:lnTo>
                  <a:pt x="1401371" y="53851"/>
                </a:lnTo>
                <a:lnTo>
                  <a:pt x="1399803" y="51307"/>
                </a:lnTo>
                <a:lnTo>
                  <a:pt x="1399803" y="45217"/>
                </a:lnTo>
                <a:lnTo>
                  <a:pt x="1400996" y="42877"/>
                </a:lnTo>
                <a:lnTo>
                  <a:pt x="1403382" y="41104"/>
                </a:lnTo>
                <a:lnTo>
                  <a:pt x="1405768" y="39332"/>
                </a:lnTo>
                <a:lnTo>
                  <a:pt x="1409278" y="38446"/>
                </a:lnTo>
                <a:lnTo>
                  <a:pt x="1420865" y="38446"/>
                </a:lnTo>
                <a:lnTo>
                  <a:pt x="1425750" y="40059"/>
                </a:lnTo>
                <a:lnTo>
                  <a:pt x="1428568" y="43286"/>
                </a:lnTo>
                <a:lnTo>
                  <a:pt x="1430295" y="45558"/>
                </a:lnTo>
                <a:lnTo>
                  <a:pt x="1431272" y="48080"/>
                </a:lnTo>
                <a:lnTo>
                  <a:pt x="1431499" y="50852"/>
                </a:lnTo>
                <a:lnTo>
                  <a:pt x="1443086" y="50852"/>
                </a:lnTo>
                <a:lnTo>
                  <a:pt x="1443177" y="46126"/>
                </a:lnTo>
                <a:lnTo>
                  <a:pt x="1441700" y="41718"/>
                </a:lnTo>
                <a:lnTo>
                  <a:pt x="1438656" y="37628"/>
                </a:lnTo>
                <a:lnTo>
                  <a:pt x="1428931" y="30315"/>
                </a:lnTo>
                <a:lnTo>
                  <a:pt x="1414867" y="27948"/>
                </a:lnTo>
                <a:lnTo>
                  <a:pt x="1406460" y="27948"/>
                </a:lnTo>
                <a:lnTo>
                  <a:pt x="1399769" y="30084"/>
                </a:lnTo>
                <a:lnTo>
                  <a:pt x="1394793" y="34356"/>
                </a:lnTo>
                <a:lnTo>
                  <a:pt x="1389818" y="38628"/>
                </a:lnTo>
                <a:lnTo>
                  <a:pt x="1387330" y="44217"/>
                </a:lnTo>
                <a:lnTo>
                  <a:pt x="1387330" y="56987"/>
                </a:lnTo>
                <a:lnTo>
                  <a:pt x="1389965" y="61577"/>
                </a:lnTo>
                <a:lnTo>
                  <a:pt x="1395236" y="64894"/>
                </a:lnTo>
                <a:lnTo>
                  <a:pt x="1398190" y="66803"/>
                </a:lnTo>
                <a:lnTo>
                  <a:pt x="1402780" y="68530"/>
                </a:lnTo>
                <a:lnTo>
                  <a:pt x="1409005" y="70075"/>
                </a:lnTo>
                <a:lnTo>
                  <a:pt x="1418752" y="72529"/>
                </a:lnTo>
                <a:lnTo>
                  <a:pt x="1423978" y="73847"/>
                </a:lnTo>
                <a:lnTo>
                  <a:pt x="1427477" y="75006"/>
                </a:lnTo>
                <a:lnTo>
                  <a:pt x="1429249" y="76006"/>
                </a:lnTo>
                <a:lnTo>
                  <a:pt x="1432021" y="77641"/>
                </a:lnTo>
                <a:lnTo>
                  <a:pt x="1433407" y="80027"/>
                </a:lnTo>
                <a:lnTo>
                  <a:pt x="1433407" y="87298"/>
                </a:lnTo>
                <a:lnTo>
                  <a:pt x="1431681" y="90355"/>
                </a:lnTo>
                <a:lnTo>
                  <a:pt x="1428227" y="92331"/>
                </a:lnTo>
                <a:lnTo>
                  <a:pt x="1424773" y="94308"/>
                </a:lnTo>
                <a:lnTo>
                  <a:pt x="1420775" y="95297"/>
                </a:lnTo>
                <a:lnTo>
                  <a:pt x="1408596" y="95297"/>
                </a:lnTo>
                <a:lnTo>
                  <a:pt x="1403234" y="93320"/>
                </a:lnTo>
                <a:close/>
              </a:path>
              <a:path w="1631669" h="133743">
                <a:moveTo>
                  <a:pt x="1475201" y="31351"/>
                </a:moveTo>
                <a:lnTo>
                  <a:pt x="1465035" y="39196"/>
                </a:lnTo>
                <a:lnTo>
                  <a:pt x="1468988" y="60532"/>
                </a:lnTo>
                <a:lnTo>
                  <a:pt x="1469215" y="54260"/>
                </a:lnTo>
                <a:lnTo>
                  <a:pt x="1471237" y="49091"/>
                </a:lnTo>
                <a:lnTo>
                  <a:pt x="1475055" y="45024"/>
                </a:lnTo>
                <a:lnTo>
                  <a:pt x="1478872" y="40957"/>
                </a:lnTo>
                <a:lnTo>
                  <a:pt x="1487913" y="28272"/>
                </a:lnTo>
                <a:lnTo>
                  <a:pt x="1475201" y="31351"/>
                </a:lnTo>
                <a:close/>
              </a:path>
              <a:path w="1631669" h="133743">
                <a:moveTo>
                  <a:pt x="1522155" y="70280"/>
                </a:moveTo>
                <a:lnTo>
                  <a:pt x="1522155" y="62918"/>
                </a:lnTo>
                <a:lnTo>
                  <a:pt x="1521791" y="57555"/>
                </a:lnTo>
                <a:lnTo>
                  <a:pt x="1521064" y="54192"/>
                </a:lnTo>
                <a:lnTo>
                  <a:pt x="1520246" y="49284"/>
                </a:lnTo>
                <a:lnTo>
                  <a:pt x="1518610" y="44990"/>
                </a:lnTo>
                <a:lnTo>
                  <a:pt x="1516156" y="41309"/>
                </a:lnTo>
                <a:lnTo>
                  <a:pt x="1513612" y="37446"/>
                </a:lnTo>
                <a:lnTo>
                  <a:pt x="1509908" y="34299"/>
                </a:lnTo>
                <a:lnTo>
                  <a:pt x="1505046" y="31868"/>
                </a:lnTo>
                <a:lnTo>
                  <a:pt x="1500184" y="29437"/>
                </a:lnTo>
                <a:lnTo>
                  <a:pt x="1495162" y="28221"/>
                </a:lnTo>
                <a:lnTo>
                  <a:pt x="1487913" y="28272"/>
                </a:lnTo>
                <a:lnTo>
                  <a:pt x="1478872" y="40957"/>
                </a:lnTo>
                <a:lnTo>
                  <a:pt x="1483598" y="38923"/>
                </a:lnTo>
                <a:lnTo>
                  <a:pt x="1497094" y="38923"/>
                </a:lnTo>
                <a:lnTo>
                  <a:pt x="1502706" y="41877"/>
                </a:lnTo>
                <a:lnTo>
                  <a:pt x="1506068" y="47785"/>
                </a:lnTo>
                <a:lnTo>
                  <a:pt x="1507886" y="50966"/>
                </a:lnTo>
                <a:lnTo>
                  <a:pt x="1509045" y="55215"/>
                </a:lnTo>
                <a:lnTo>
                  <a:pt x="1509545" y="60532"/>
                </a:lnTo>
                <a:lnTo>
                  <a:pt x="1468988" y="60532"/>
                </a:lnTo>
                <a:lnTo>
                  <a:pt x="1465035" y="39196"/>
                </a:lnTo>
                <a:lnTo>
                  <a:pt x="1462281" y="42793"/>
                </a:lnTo>
                <a:lnTo>
                  <a:pt x="1457189" y="54099"/>
                </a:lnTo>
                <a:lnTo>
                  <a:pt x="1455492" y="67757"/>
                </a:lnTo>
                <a:lnTo>
                  <a:pt x="1455664" y="72420"/>
                </a:lnTo>
                <a:lnTo>
                  <a:pt x="1458541" y="85465"/>
                </a:lnTo>
                <a:lnTo>
                  <a:pt x="1464967" y="95536"/>
                </a:lnTo>
                <a:lnTo>
                  <a:pt x="1471283" y="102148"/>
                </a:lnTo>
                <a:lnTo>
                  <a:pt x="1478985" y="105453"/>
                </a:lnTo>
                <a:lnTo>
                  <a:pt x="1491800" y="105453"/>
                </a:lnTo>
                <a:lnTo>
                  <a:pt x="1495140" y="105090"/>
                </a:lnTo>
                <a:lnTo>
                  <a:pt x="1498093" y="104363"/>
                </a:lnTo>
                <a:lnTo>
                  <a:pt x="1503592" y="103090"/>
                </a:lnTo>
                <a:lnTo>
                  <a:pt x="1508204" y="100636"/>
                </a:lnTo>
                <a:lnTo>
                  <a:pt x="1511930" y="97001"/>
                </a:lnTo>
                <a:lnTo>
                  <a:pt x="1514157" y="94910"/>
                </a:lnTo>
                <a:lnTo>
                  <a:pt x="1516168" y="92218"/>
                </a:lnTo>
                <a:lnTo>
                  <a:pt x="1517963" y="88923"/>
                </a:lnTo>
                <a:lnTo>
                  <a:pt x="1519758" y="85629"/>
                </a:lnTo>
                <a:lnTo>
                  <a:pt x="1520814" y="82641"/>
                </a:lnTo>
                <a:lnTo>
                  <a:pt x="1521132" y="79959"/>
                </a:lnTo>
                <a:lnTo>
                  <a:pt x="1509067" y="79959"/>
                </a:lnTo>
                <a:lnTo>
                  <a:pt x="1508159" y="83186"/>
                </a:lnTo>
                <a:lnTo>
                  <a:pt x="1506614" y="86026"/>
                </a:lnTo>
                <a:lnTo>
                  <a:pt x="1504433" y="88480"/>
                </a:lnTo>
                <a:lnTo>
                  <a:pt x="1500615" y="92706"/>
                </a:lnTo>
                <a:lnTo>
                  <a:pt x="1495503" y="94819"/>
                </a:lnTo>
                <a:lnTo>
                  <a:pt x="1482234" y="94819"/>
                </a:lnTo>
                <a:lnTo>
                  <a:pt x="1477168" y="92581"/>
                </a:lnTo>
                <a:lnTo>
                  <a:pt x="1473896" y="88105"/>
                </a:lnTo>
                <a:lnTo>
                  <a:pt x="1470624" y="83629"/>
                </a:lnTo>
                <a:lnTo>
                  <a:pt x="1468875" y="77687"/>
                </a:lnTo>
                <a:lnTo>
                  <a:pt x="1468647" y="70280"/>
                </a:lnTo>
                <a:lnTo>
                  <a:pt x="1522155" y="70280"/>
                </a:lnTo>
                <a:close/>
              </a:path>
              <a:path w="1631669" h="133743">
                <a:moveTo>
                  <a:pt x="1589363" y="93320"/>
                </a:moveTo>
                <a:lnTo>
                  <a:pt x="1586273" y="89366"/>
                </a:lnTo>
                <a:lnTo>
                  <a:pt x="1584591" y="87185"/>
                </a:lnTo>
                <a:lnTo>
                  <a:pt x="1583569" y="84049"/>
                </a:lnTo>
                <a:lnTo>
                  <a:pt x="1583205" y="79959"/>
                </a:lnTo>
                <a:lnTo>
                  <a:pt x="1571413" y="79959"/>
                </a:lnTo>
                <a:lnTo>
                  <a:pt x="1571731" y="87230"/>
                </a:lnTo>
                <a:lnTo>
                  <a:pt x="1574151" y="93331"/>
                </a:lnTo>
                <a:lnTo>
                  <a:pt x="1578673" y="98262"/>
                </a:lnTo>
                <a:lnTo>
                  <a:pt x="1583194" y="103193"/>
                </a:lnTo>
                <a:lnTo>
                  <a:pt x="1590885" y="105658"/>
                </a:lnTo>
                <a:lnTo>
                  <a:pt x="1611834" y="105658"/>
                </a:lnTo>
                <a:lnTo>
                  <a:pt x="1619343" y="103295"/>
                </a:lnTo>
                <a:lnTo>
                  <a:pt x="1624273" y="98569"/>
                </a:lnTo>
                <a:lnTo>
                  <a:pt x="1629204" y="93842"/>
                </a:lnTo>
                <a:lnTo>
                  <a:pt x="1631669" y="88230"/>
                </a:lnTo>
                <a:lnTo>
                  <a:pt x="1631669" y="75006"/>
                </a:lnTo>
                <a:lnTo>
                  <a:pt x="1629283" y="70075"/>
                </a:lnTo>
                <a:lnTo>
                  <a:pt x="1624512" y="66939"/>
                </a:lnTo>
                <a:lnTo>
                  <a:pt x="1621513" y="64940"/>
                </a:lnTo>
                <a:lnTo>
                  <a:pt x="1615605" y="62872"/>
                </a:lnTo>
                <a:lnTo>
                  <a:pt x="1606789" y="60736"/>
                </a:lnTo>
                <a:lnTo>
                  <a:pt x="1598678" y="58759"/>
                </a:lnTo>
                <a:lnTo>
                  <a:pt x="1595134" y="57896"/>
                </a:lnTo>
                <a:lnTo>
                  <a:pt x="1592453" y="56896"/>
                </a:lnTo>
                <a:lnTo>
                  <a:pt x="1590635" y="55760"/>
                </a:lnTo>
                <a:lnTo>
                  <a:pt x="1587500" y="53851"/>
                </a:lnTo>
                <a:lnTo>
                  <a:pt x="1585932" y="51307"/>
                </a:lnTo>
                <a:lnTo>
                  <a:pt x="1585932" y="45217"/>
                </a:lnTo>
                <a:lnTo>
                  <a:pt x="1587125" y="42877"/>
                </a:lnTo>
                <a:lnTo>
                  <a:pt x="1589510" y="41104"/>
                </a:lnTo>
                <a:lnTo>
                  <a:pt x="1591896" y="39332"/>
                </a:lnTo>
                <a:lnTo>
                  <a:pt x="1595406" y="38446"/>
                </a:lnTo>
                <a:lnTo>
                  <a:pt x="1606994" y="38446"/>
                </a:lnTo>
                <a:lnTo>
                  <a:pt x="1611879" y="40059"/>
                </a:lnTo>
                <a:lnTo>
                  <a:pt x="1614696" y="43286"/>
                </a:lnTo>
                <a:lnTo>
                  <a:pt x="1616423" y="45558"/>
                </a:lnTo>
                <a:lnTo>
                  <a:pt x="1617400" y="48080"/>
                </a:lnTo>
                <a:lnTo>
                  <a:pt x="1617627" y="50852"/>
                </a:lnTo>
                <a:lnTo>
                  <a:pt x="1629215" y="50852"/>
                </a:lnTo>
                <a:lnTo>
                  <a:pt x="1629306" y="46126"/>
                </a:lnTo>
                <a:lnTo>
                  <a:pt x="1627829" y="41718"/>
                </a:lnTo>
                <a:lnTo>
                  <a:pt x="1624784" y="37628"/>
                </a:lnTo>
                <a:lnTo>
                  <a:pt x="1615059" y="30315"/>
                </a:lnTo>
                <a:lnTo>
                  <a:pt x="1600996" y="27948"/>
                </a:lnTo>
                <a:lnTo>
                  <a:pt x="1592589" y="27948"/>
                </a:lnTo>
                <a:lnTo>
                  <a:pt x="1585898" y="30084"/>
                </a:lnTo>
                <a:lnTo>
                  <a:pt x="1580922" y="34356"/>
                </a:lnTo>
                <a:lnTo>
                  <a:pt x="1575946" y="38628"/>
                </a:lnTo>
                <a:lnTo>
                  <a:pt x="1573458" y="44217"/>
                </a:lnTo>
                <a:lnTo>
                  <a:pt x="1573458" y="56987"/>
                </a:lnTo>
                <a:lnTo>
                  <a:pt x="1576094" y="61577"/>
                </a:lnTo>
                <a:lnTo>
                  <a:pt x="1581365" y="64894"/>
                </a:lnTo>
                <a:lnTo>
                  <a:pt x="1584319" y="66803"/>
                </a:lnTo>
                <a:lnTo>
                  <a:pt x="1588908" y="68530"/>
                </a:lnTo>
                <a:lnTo>
                  <a:pt x="1595134" y="70075"/>
                </a:lnTo>
                <a:lnTo>
                  <a:pt x="1604881" y="72529"/>
                </a:lnTo>
                <a:lnTo>
                  <a:pt x="1610107" y="73847"/>
                </a:lnTo>
                <a:lnTo>
                  <a:pt x="1613606" y="75006"/>
                </a:lnTo>
                <a:lnTo>
                  <a:pt x="1615378" y="76006"/>
                </a:lnTo>
                <a:lnTo>
                  <a:pt x="1618150" y="77641"/>
                </a:lnTo>
                <a:lnTo>
                  <a:pt x="1619536" y="80027"/>
                </a:lnTo>
                <a:lnTo>
                  <a:pt x="1619536" y="87298"/>
                </a:lnTo>
                <a:lnTo>
                  <a:pt x="1617809" y="90355"/>
                </a:lnTo>
                <a:lnTo>
                  <a:pt x="1614355" y="92331"/>
                </a:lnTo>
                <a:lnTo>
                  <a:pt x="1610902" y="94308"/>
                </a:lnTo>
                <a:lnTo>
                  <a:pt x="1606903" y="95297"/>
                </a:lnTo>
                <a:lnTo>
                  <a:pt x="1594725" y="95297"/>
                </a:lnTo>
                <a:lnTo>
                  <a:pt x="1589363" y="93320"/>
                </a:lnTo>
                <a:close/>
              </a:path>
              <a:path w="1631669" h="133743">
                <a:moveTo>
                  <a:pt x="1558190" y="104022"/>
                </a:moveTo>
                <a:lnTo>
                  <a:pt x="1561609" y="103931"/>
                </a:lnTo>
                <a:lnTo>
                  <a:pt x="1564654" y="103568"/>
                </a:lnTo>
                <a:lnTo>
                  <a:pt x="1567528" y="102863"/>
                </a:lnTo>
                <a:lnTo>
                  <a:pt x="1567528" y="93183"/>
                </a:lnTo>
                <a:lnTo>
                  <a:pt x="1563825" y="93388"/>
                </a:lnTo>
                <a:lnTo>
                  <a:pt x="1561007" y="93388"/>
                </a:lnTo>
                <a:lnTo>
                  <a:pt x="1558462" y="92638"/>
                </a:lnTo>
                <a:lnTo>
                  <a:pt x="1555872" y="90071"/>
                </a:lnTo>
                <a:lnTo>
                  <a:pt x="1555872" y="39877"/>
                </a:lnTo>
                <a:lnTo>
                  <a:pt x="1567528" y="39877"/>
                </a:lnTo>
                <a:lnTo>
                  <a:pt x="1567528" y="29857"/>
                </a:lnTo>
                <a:lnTo>
                  <a:pt x="1555872" y="29857"/>
                </a:lnTo>
                <a:lnTo>
                  <a:pt x="1555872" y="9475"/>
                </a:lnTo>
                <a:lnTo>
                  <a:pt x="1543467" y="9475"/>
                </a:lnTo>
                <a:lnTo>
                  <a:pt x="1543467" y="29857"/>
                </a:lnTo>
                <a:lnTo>
                  <a:pt x="1533583" y="29857"/>
                </a:lnTo>
                <a:lnTo>
                  <a:pt x="1533583" y="39877"/>
                </a:lnTo>
                <a:lnTo>
                  <a:pt x="1543467" y="39877"/>
                </a:lnTo>
                <a:lnTo>
                  <a:pt x="1543467" y="92888"/>
                </a:lnTo>
                <a:lnTo>
                  <a:pt x="1544489" y="96694"/>
                </a:lnTo>
                <a:lnTo>
                  <a:pt x="1546534" y="99626"/>
                </a:lnTo>
                <a:lnTo>
                  <a:pt x="1548579" y="102556"/>
                </a:lnTo>
                <a:lnTo>
                  <a:pt x="1552464" y="104022"/>
                </a:lnTo>
                <a:lnTo>
                  <a:pt x="1558190" y="104022"/>
                </a:lnTo>
                <a:close/>
              </a:path>
              <a:path w="1631669" h="133743">
                <a:moveTo>
                  <a:pt x="976538" y="104022"/>
                </a:moveTo>
                <a:lnTo>
                  <a:pt x="979958" y="103931"/>
                </a:lnTo>
                <a:lnTo>
                  <a:pt x="983002" y="103568"/>
                </a:lnTo>
                <a:lnTo>
                  <a:pt x="985876" y="102863"/>
                </a:lnTo>
                <a:lnTo>
                  <a:pt x="985876" y="93183"/>
                </a:lnTo>
                <a:lnTo>
                  <a:pt x="982173" y="93388"/>
                </a:lnTo>
                <a:lnTo>
                  <a:pt x="979356" y="93388"/>
                </a:lnTo>
                <a:lnTo>
                  <a:pt x="976811" y="92638"/>
                </a:lnTo>
                <a:lnTo>
                  <a:pt x="974221" y="90071"/>
                </a:lnTo>
                <a:lnTo>
                  <a:pt x="974221" y="39877"/>
                </a:lnTo>
                <a:lnTo>
                  <a:pt x="985876" y="39877"/>
                </a:lnTo>
                <a:lnTo>
                  <a:pt x="985876" y="29856"/>
                </a:lnTo>
                <a:lnTo>
                  <a:pt x="974221" y="29856"/>
                </a:lnTo>
                <a:lnTo>
                  <a:pt x="974221" y="9475"/>
                </a:lnTo>
                <a:lnTo>
                  <a:pt x="961815" y="9475"/>
                </a:lnTo>
                <a:lnTo>
                  <a:pt x="961815" y="29856"/>
                </a:lnTo>
                <a:lnTo>
                  <a:pt x="951932" y="29856"/>
                </a:lnTo>
                <a:lnTo>
                  <a:pt x="951932" y="39877"/>
                </a:lnTo>
                <a:lnTo>
                  <a:pt x="961815" y="39877"/>
                </a:lnTo>
                <a:lnTo>
                  <a:pt x="961815" y="92888"/>
                </a:lnTo>
                <a:lnTo>
                  <a:pt x="962838" y="96694"/>
                </a:lnTo>
                <a:lnTo>
                  <a:pt x="964882" y="99625"/>
                </a:lnTo>
                <a:lnTo>
                  <a:pt x="966927" y="102556"/>
                </a:lnTo>
                <a:lnTo>
                  <a:pt x="970812" y="104022"/>
                </a:lnTo>
                <a:lnTo>
                  <a:pt x="976538" y="104022"/>
                </a:lnTo>
                <a:close/>
              </a:path>
              <a:path w="1631669" h="133743">
                <a:moveTo>
                  <a:pt x="679850" y="131970"/>
                </a:moveTo>
                <a:lnTo>
                  <a:pt x="679850" y="94683"/>
                </a:lnTo>
                <a:lnTo>
                  <a:pt x="682531" y="98001"/>
                </a:lnTo>
                <a:lnTo>
                  <a:pt x="681895" y="83299"/>
                </a:lnTo>
                <a:lnTo>
                  <a:pt x="680214" y="79345"/>
                </a:lnTo>
                <a:lnTo>
                  <a:pt x="679373" y="74551"/>
                </a:lnTo>
                <a:lnTo>
                  <a:pt x="679373" y="61918"/>
                </a:lnTo>
                <a:lnTo>
                  <a:pt x="680214" y="56146"/>
                </a:lnTo>
                <a:lnTo>
                  <a:pt x="681895" y="51602"/>
                </a:lnTo>
                <a:lnTo>
                  <a:pt x="685031" y="43103"/>
                </a:lnTo>
                <a:lnTo>
                  <a:pt x="684644" y="33992"/>
                </a:lnTo>
                <a:lnTo>
                  <a:pt x="681963" y="36559"/>
                </a:lnTo>
                <a:lnTo>
                  <a:pt x="679510" y="39877"/>
                </a:lnTo>
                <a:lnTo>
                  <a:pt x="679510" y="30198"/>
                </a:lnTo>
                <a:lnTo>
                  <a:pt x="667581" y="30198"/>
                </a:lnTo>
                <a:lnTo>
                  <a:pt x="667581" y="131970"/>
                </a:lnTo>
                <a:lnTo>
                  <a:pt x="679850" y="131970"/>
                </a:lnTo>
                <a:close/>
              </a:path>
              <a:path w="1631669" h="133743">
                <a:moveTo>
                  <a:pt x="87384" y="2726"/>
                </a:moveTo>
                <a:lnTo>
                  <a:pt x="72183" y="2726"/>
                </a:lnTo>
                <a:lnTo>
                  <a:pt x="43760" y="88002"/>
                </a:lnTo>
                <a:lnTo>
                  <a:pt x="14995" y="2726"/>
                </a:lnTo>
                <a:lnTo>
                  <a:pt x="0" y="2726"/>
                </a:lnTo>
                <a:lnTo>
                  <a:pt x="36466" y="102863"/>
                </a:lnTo>
                <a:lnTo>
                  <a:pt x="50849" y="102863"/>
                </a:lnTo>
                <a:lnTo>
                  <a:pt x="87384" y="2726"/>
                </a:lnTo>
                <a:close/>
              </a:path>
              <a:path w="1631669" h="133743">
                <a:moveTo>
                  <a:pt x="97222" y="71688"/>
                </a:moveTo>
                <a:lnTo>
                  <a:pt x="95109" y="76937"/>
                </a:lnTo>
                <a:lnTo>
                  <a:pt x="95109" y="89888"/>
                </a:lnTo>
                <a:lnTo>
                  <a:pt x="97256" y="95035"/>
                </a:lnTo>
                <a:lnTo>
                  <a:pt x="101550" y="99148"/>
                </a:lnTo>
                <a:lnTo>
                  <a:pt x="105844" y="103260"/>
                </a:lnTo>
                <a:lnTo>
                  <a:pt x="111377" y="105317"/>
                </a:lnTo>
                <a:lnTo>
                  <a:pt x="109218" y="89775"/>
                </a:lnTo>
                <a:lnTo>
                  <a:pt x="107923" y="86980"/>
                </a:lnTo>
                <a:lnTo>
                  <a:pt x="107923" y="78754"/>
                </a:lnTo>
                <a:lnTo>
                  <a:pt x="109809" y="75346"/>
                </a:lnTo>
                <a:lnTo>
                  <a:pt x="113581" y="73210"/>
                </a:lnTo>
                <a:lnTo>
                  <a:pt x="115807" y="71938"/>
                </a:lnTo>
                <a:lnTo>
                  <a:pt x="119147" y="71006"/>
                </a:lnTo>
                <a:lnTo>
                  <a:pt x="123600" y="70416"/>
                </a:lnTo>
                <a:lnTo>
                  <a:pt x="131030" y="69462"/>
                </a:lnTo>
                <a:lnTo>
                  <a:pt x="135620" y="68734"/>
                </a:lnTo>
                <a:lnTo>
                  <a:pt x="137983" y="68098"/>
                </a:lnTo>
                <a:lnTo>
                  <a:pt x="140346" y="67462"/>
                </a:lnTo>
                <a:lnTo>
                  <a:pt x="143777" y="65712"/>
                </a:lnTo>
                <a:lnTo>
                  <a:pt x="143777" y="83140"/>
                </a:lnTo>
                <a:lnTo>
                  <a:pt x="140368" y="88570"/>
                </a:lnTo>
                <a:lnTo>
                  <a:pt x="133620" y="101704"/>
                </a:lnTo>
                <a:lnTo>
                  <a:pt x="138301" y="99295"/>
                </a:lnTo>
                <a:lnTo>
                  <a:pt x="141891" y="96455"/>
                </a:lnTo>
                <a:lnTo>
                  <a:pt x="144390" y="93183"/>
                </a:lnTo>
                <a:lnTo>
                  <a:pt x="144799" y="96092"/>
                </a:lnTo>
                <a:lnTo>
                  <a:pt x="146503" y="99932"/>
                </a:lnTo>
                <a:lnTo>
                  <a:pt x="148412" y="102931"/>
                </a:lnTo>
                <a:lnTo>
                  <a:pt x="151479" y="104431"/>
                </a:lnTo>
                <a:lnTo>
                  <a:pt x="157432" y="104431"/>
                </a:lnTo>
                <a:lnTo>
                  <a:pt x="160794" y="104090"/>
                </a:lnTo>
                <a:lnTo>
                  <a:pt x="164157" y="103204"/>
                </a:lnTo>
                <a:lnTo>
                  <a:pt x="164157" y="94137"/>
                </a:lnTo>
                <a:lnTo>
                  <a:pt x="162657" y="94376"/>
                </a:lnTo>
                <a:lnTo>
                  <a:pt x="160135" y="94546"/>
                </a:lnTo>
                <a:lnTo>
                  <a:pt x="156830" y="93388"/>
                </a:lnTo>
                <a:lnTo>
                  <a:pt x="156046" y="90320"/>
                </a:lnTo>
                <a:lnTo>
                  <a:pt x="156046" y="41354"/>
                </a:lnTo>
                <a:lnTo>
                  <a:pt x="153387" y="36264"/>
                </a:lnTo>
                <a:lnTo>
                  <a:pt x="148071" y="32992"/>
                </a:lnTo>
                <a:lnTo>
                  <a:pt x="142709" y="29720"/>
                </a:lnTo>
                <a:lnTo>
                  <a:pt x="135733" y="28085"/>
                </a:lnTo>
                <a:lnTo>
                  <a:pt x="119738" y="28085"/>
                </a:lnTo>
                <a:lnTo>
                  <a:pt x="113228" y="29845"/>
                </a:lnTo>
                <a:lnTo>
                  <a:pt x="107616" y="33367"/>
                </a:lnTo>
                <a:lnTo>
                  <a:pt x="102004" y="36889"/>
                </a:lnTo>
                <a:lnTo>
                  <a:pt x="99085" y="43149"/>
                </a:lnTo>
                <a:lnTo>
                  <a:pt x="98858" y="52147"/>
                </a:lnTo>
                <a:lnTo>
                  <a:pt x="110309" y="52147"/>
                </a:lnTo>
                <a:lnTo>
                  <a:pt x="110763" y="48375"/>
                </a:lnTo>
                <a:lnTo>
                  <a:pt x="111740" y="45535"/>
                </a:lnTo>
                <a:lnTo>
                  <a:pt x="113240" y="43626"/>
                </a:lnTo>
                <a:lnTo>
                  <a:pt x="115921" y="40172"/>
                </a:lnTo>
                <a:lnTo>
                  <a:pt x="120465" y="38445"/>
                </a:lnTo>
                <a:lnTo>
                  <a:pt x="132416" y="38445"/>
                </a:lnTo>
                <a:lnTo>
                  <a:pt x="136676" y="39389"/>
                </a:lnTo>
                <a:lnTo>
                  <a:pt x="139653" y="41274"/>
                </a:lnTo>
                <a:lnTo>
                  <a:pt x="142629" y="43160"/>
                </a:lnTo>
                <a:lnTo>
                  <a:pt x="144117" y="46194"/>
                </a:lnTo>
                <a:lnTo>
                  <a:pt x="144117" y="52420"/>
                </a:lnTo>
                <a:lnTo>
                  <a:pt x="143299" y="55078"/>
                </a:lnTo>
                <a:lnTo>
                  <a:pt x="140459" y="58259"/>
                </a:lnTo>
                <a:lnTo>
                  <a:pt x="137642" y="58623"/>
                </a:lnTo>
                <a:lnTo>
                  <a:pt x="118079" y="61077"/>
                </a:lnTo>
                <a:lnTo>
                  <a:pt x="111218" y="61940"/>
                </a:lnTo>
                <a:lnTo>
                  <a:pt x="105674" y="64235"/>
                </a:lnTo>
                <a:lnTo>
                  <a:pt x="101448" y="67962"/>
                </a:lnTo>
                <a:lnTo>
                  <a:pt x="97222" y="71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1502459" y="2769414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595394" y="2910087"/>
            <a:ext cx="1396253" cy="116444"/>
          </a:xfrm>
          <a:custGeom>
            <a:avLst/>
            <a:gdLst/>
            <a:ahLst/>
            <a:cxnLst/>
            <a:rect l="l" t="t" r="r" b="b"/>
            <a:pathLst>
              <a:path w="1535878" h="131970">
                <a:moveTo>
                  <a:pt x="1148921" y="72870"/>
                </a:moveTo>
                <a:lnTo>
                  <a:pt x="1152806" y="61827"/>
                </a:lnTo>
                <a:lnTo>
                  <a:pt x="1168960" y="17587"/>
                </a:lnTo>
                <a:lnTo>
                  <a:pt x="1184160" y="61827"/>
                </a:lnTo>
                <a:lnTo>
                  <a:pt x="1188523" y="72870"/>
                </a:lnTo>
                <a:lnTo>
                  <a:pt x="1198679" y="102863"/>
                </a:lnTo>
                <a:lnTo>
                  <a:pt x="1213538" y="102863"/>
                </a:lnTo>
                <a:lnTo>
                  <a:pt x="1177208" y="2727"/>
                </a:lnTo>
                <a:lnTo>
                  <a:pt x="1161872" y="2727"/>
                </a:lnTo>
                <a:lnTo>
                  <a:pt x="1124178" y="102863"/>
                </a:lnTo>
                <a:lnTo>
                  <a:pt x="1138083" y="102863"/>
                </a:lnTo>
                <a:lnTo>
                  <a:pt x="1148921" y="72870"/>
                </a:lnTo>
                <a:close/>
              </a:path>
              <a:path w="1535878" h="131970">
                <a:moveTo>
                  <a:pt x="1152806" y="61827"/>
                </a:moveTo>
                <a:lnTo>
                  <a:pt x="1148921" y="72870"/>
                </a:lnTo>
                <a:lnTo>
                  <a:pt x="1188523" y="72870"/>
                </a:lnTo>
                <a:lnTo>
                  <a:pt x="1184160" y="61827"/>
                </a:lnTo>
                <a:lnTo>
                  <a:pt x="1152806" y="61827"/>
                </a:lnTo>
                <a:close/>
              </a:path>
              <a:path w="1535878" h="131970">
                <a:moveTo>
                  <a:pt x="1237645" y="93320"/>
                </a:moveTo>
                <a:lnTo>
                  <a:pt x="1234555" y="89366"/>
                </a:lnTo>
                <a:lnTo>
                  <a:pt x="1232874" y="87185"/>
                </a:lnTo>
                <a:lnTo>
                  <a:pt x="1231851" y="84049"/>
                </a:lnTo>
                <a:lnTo>
                  <a:pt x="1231488" y="79959"/>
                </a:lnTo>
                <a:lnTo>
                  <a:pt x="1219696" y="79959"/>
                </a:lnTo>
                <a:lnTo>
                  <a:pt x="1220014" y="87230"/>
                </a:lnTo>
                <a:lnTo>
                  <a:pt x="1222434" y="93331"/>
                </a:lnTo>
                <a:lnTo>
                  <a:pt x="1226955" y="98262"/>
                </a:lnTo>
                <a:lnTo>
                  <a:pt x="1231476" y="103193"/>
                </a:lnTo>
                <a:lnTo>
                  <a:pt x="1239167" y="105658"/>
                </a:lnTo>
                <a:lnTo>
                  <a:pt x="1260116" y="105658"/>
                </a:lnTo>
                <a:lnTo>
                  <a:pt x="1267625" y="103295"/>
                </a:lnTo>
                <a:lnTo>
                  <a:pt x="1272556" y="98569"/>
                </a:lnTo>
                <a:lnTo>
                  <a:pt x="1277486" y="93842"/>
                </a:lnTo>
                <a:lnTo>
                  <a:pt x="1279951" y="88230"/>
                </a:lnTo>
                <a:lnTo>
                  <a:pt x="1279951" y="75006"/>
                </a:lnTo>
                <a:lnTo>
                  <a:pt x="1277566" y="70075"/>
                </a:lnTo>
                <a:lnTo>
                  <a:pt x="1272794" y="66939"/>
                </a:lnTo>
                <a:lnTo>
                  <a:pt x="1269795" y="64940"/>
                </a:lnTo>
                <a:lnTo>
                  <a:pt x="1263888" y="62872"/>
                </a:lnTo>
                <a:lnTo>
                  <a:pt x="1255072" y="60736"/>
                </a:lnTo>
                <a:lnTo>
                  <a:pt x="1246961" y="58759"/>
                </a:lnTo>
                <a:lnTo>
                  <a:pt x="1243416" y="57896"/>
                </a:lnTo>
                <a:lnTo>
                  <a:pt x="1240735" y="56896"/>
                </a:lnTo>
                <a:lnTo>
                  <a:pt x="1238917" y="55760"/>
                </a:lnTo>
                <a:lnTo>
                  <a:pt x="1235782" y="53851"/>
                </a:lnTo>
                <a:lnTo>
                  <a:pt x="1234214" y="51307"/>
                </a:lnTo>
                <a:lnTo>
                  <a:pt x="1234214" y="45217"/>
                </a:lnTo>
                <a:lnTo>
                  <a:pt x="1235407" y="42877"/>
                </a:lnTo>
                <a:lnTo>
                  <a:pt x="1237793" y="41104"/>
                </a:lnTo>
                <a:lnTo>
                  <a:pt x="1240178" y="39332"/>
                </a:lnTo>
                <a:lnTo>
                  <a:pt x="1243689" y="38446"/>
                </a:lnTo>
                <a:lnTo>
                  <a:pt x="1255276" y="38446"/>
                </a:lnTo>
                <a:lnTo>
                  <a:pt x="1260161" y="40059"/>
                </a:lnTo>
                <a:lnTo>
                  <a:pt x="1262979" y="43286"/>
                </a:lnTo>
                <a:lnTo>
                  <a:pt x="1264706" y="45558"/>
                </a:lnTo>
                <a:lnTo>
                  <a:pt x="1265683" y="48080"/>
                </a:lnTo>
                <a:lnTo>
                  <a:pt x="1265910" y="50852"/>
                </a:lnTo>
                <a:lnTo>
                  <a:pt x="1277497" y="50852"/>
                </a:lnTo>
                <a:lnTo>
                  <a:pt x="1277588" y="46126"/>
                </a:lnTo>
                <a:lnTo>
                  <a:pt x="1276112" y="41718"/>
                </a:lnTo>
                <a:lnTo>
                  <a:pt x="1273067" y="37628"/>
                </a:lnTo>
                <a:lnTo>
                  <a:pt x="1263342" y="30315"/>
                </a:lnTo>
                <a:lnTo>
                  <a:pt x="1249278" y="27948"/>
                </a:lnTo>
                <a:lnTo>
                  <a:pt x="1240871" y="27948"/>
                </a:lnTo>
                <a:lnTo>
                  <a:pt x="1234180" y="30084"/>
                </a:lnTo>
                <a:lnTo>
                  <a:pt x="1229204" y="34356"/>
                </a:lnTo>
                <a:lnTo>
                  <a:pt x="1224229" y="38628"/>
                </a:lnTo>
                <a:lnTo>
                  <a:pt x="1221741" y="44217"/>
                </a:lnTo>
                <a:lnTo>
                  <a:pt x="1221741" y="56987"/>
                </a:lnTo>
                <a:lnTo>
                  <a:pt x="1224376" y="61577"/>
                </a:lnTo>
                <a:lnTo>
                  <a:pt x="1229648" y="64894"/>
                </a:lnTo>
                <a:lnTo>
                  <a:pt x="1232601" y="66803"/>
                </a:lnTo>
                <a:lnTo>
                  <a:pt x="1237191" y="68530"/>
                </a:lnTo>
                <a:lnTo>
                  <a:pt x="1243416" y="70075"/>
                </a:lnTo>
                <a:lnTo>
                  <a:pt x="1253163" y="72529"/>
                </a:lnTo>
                <a:lnTo>
                  <a:pt x="1258389" y="73847"/>
                </a:lnTo>
                <a:lnTo>
                  <a:pt x="1261888" y="75006"/>
                </a:lnTo>
                <a:lnTo>
                  <a:pt x="1263661" y="76006"/>
                </a:lnTo>
                <a:lnTo>
                  <a:pt x="1266432" y="77641"/>
                </a:lnTo>
                <a:lnTo>
                  <a:pt x="1267818" y="80027"/>
                </a:lnTo>
                <a:lnTo>
                  <a:pt x="1267818" y="87298"/>
                </a:lnTo>
                <a:lnTo>
                  <a:pt x="1266092" y="90355"/>
                </a:lnTo>
                <a:lnTo>
                  <a:pt x="1262638" y="92331"/>
                </a:lnTo>
                <a:lnTo>
                  <a:pt x="1259185" y="94308"/>
                </a:lnTo>
                <a:lnTo>
                  <a:pt x="1255186" y="95297"/>
                </a:lnTo>
                <a:lnTo>
                  <a:pt x="1243007" y="95297"/>
                </a:lnTo>
                <a:lnTo>
                  <a:pt x="1237645" y="93320"/>
                </a:lnTo>
                <a:close/>
              </a:path>
              <a:path w="1535878" h="131970">
                <a:moveTo>
                  <a:pt x="1307443" y="93320"/>
                </a:moveTo>
                <a:lnTo>
                  <a:pt x="1304353" y="89366"/>
                </a:lnTo>
                <a:lnTo>
                  <a:pt x="1302672" y="87185"/>
                </a:lnTo>
                <a:lnTo>
                  <a:pt x="1301650" y="84049"/>
                </a:lnTo>
                <a:lnTo>
                  <a:pt x="1301286" y="79959"/>
                </a:lnTo>
                <a:lnTo>
                  <a:pt x="1289494" y="79959"/>
                </a:lnTo>
                <a:lnTo>
                  <a:pt x="1289812" y="87230"/>
                </a:lnTo>
                <a:lnTo>
                  <a:pt x="1292232" y="93331"/>
                </a:lnTo>
                <a:lnTo>
                  <a:pt x="1296753" y="98262"/>
                </a:lnTo>
                <a:lnTo>
                  <a:pt x="1301275" y="103193"/>
                </a:lnTo>
                <a:lnTo>
                  <a:pt x="1308966" y="105658"/>
                </a:lnTo>
                <a:lnTo>
                  <a:pt x="1329914" y="105658"/>
                </a:lnTo>
                <a:lnTo>
                  <a:pt x="1337424" y="103295"/>
                </a:lnTo>
                <a:lnTo>
                  <a:pt x="1342354" y="98569"/>
                </a:lnTo>
                <a:lnTo>
                  <a:pt x="1347284" y="93842"/>
                </a:lnTo>
                <a:lnTo>
                  <a:pt x="1349750" y="88230"/>
                </a:lnTo>
                <a:lnTo>
                  <a:pt x="1349750" y="75006"/>
                </a:lnTo>
                <a:lnTo>
                  <a:pt x="1347364" y="70075"/>
                </a:lnTo>
                <a:lnTo>
                  <a:pt x="1342592" y="66939"/>
                </a:lnTo>
                <a:lnTo>
                  <a:pt x="1339593" y="64940"/>
                </a:lnTo>
                <a:lnTo>
                  <a:pt x="1333686" y="62872"/>
                </a:lnTo>
                <a:lnTo>
                  <a:pt x="1324870" y="60736"/>
                </a:lnTo>
                <a:lnTo>
                  <a:pt x="1316759" y="58759"/>
                </a:lnTo>
                <a:lnTo>
                  <a:pt x="1313214" y="57896"/>
                </a:lnTo>
                <a:lnTo>
                  <a:pt x="1310533" y="56896"/>
                </a:lnTo>
                <a:lnTo>
                  <a:pt x="1308716" y="55760"/>
                </a:lnTo>
                <a:lnTo>
                  <a:pt x="1305580" y="53851"/>
                </a:lnTo>
                <a:lnTo>
                  <a:pt x="1304013" y="51307"/>
                </a:lnTo>
                <a:lnTo>
                  <a:pt x="1304013" y="45217"/>
                </a:lnTo>
                <a:lnTo>
                  <a:pt x="1305205" y="42877"/>
                </a:lnTo>
                <a:lnTo>
                  <a:pt x="1307591" y="41104"/>
                </a:lnTo>
                <a:lnTo>
                  <a:pt x="1309977" y="39332"/>
                </a:lnTo>
                <a:lnTo>
                  <a:pt x="1313487" y="38446"/>
                </a:lnTo>
                <a:lnTo>
                  <a:pt x="1325075" y="38446"/>
                </a:lnTo>
                <a:lnTo>
                  <a:pt x="1329960" y="40059"/>
                </a:lnTo>
                <a:lnTo>
                  <a:pt x="1332777" y="43286"/>
                </a:lnTo>
                <a:lnTo>
                  <a:pt x="1334504" y="45558"/>
                </a:lnTo>
                <a:lnTo>
                  <a:pt x="1335481" y="48080"/>
                </a:lnTo>
                <a:lnTo>
                  <a:pt x="1335708" y="50852"/>
                </a:lnTo>
                <a:lnTo>
                  <a:pt x="1347296" y="50852"/>
                </a:lnTo>
                <a:lnTo>
                  <a:pt x="1347386" y="46126"/>
                </a:lnTo>
                <a:lnTo>
                  <a:pt x="1345910" y="41718"/>
                </a:lnTo>
                <a:lnTo>
                  <a:pt x="1342865" y="37628"/>
                </a:lnTo>
                <a:lnTo>
                  <a:pt x="1333140" y="30315"/>
                </a:lnTo>
                <a:lnTo>
                  <a:pt x="1319076" y="27948"/>
                </a:lnTo>
                <a:lnTo>
                  <a:pt x="1310670" y="27948"/>
                </a:lnTo>
                <a:lnTo>
                  <a:pt x="1303979" y="30084"/>
                </a:lnTo>
                <a:lnTo>
                  <a:pt x="1299003" y="34356"/>
                </a:lnTo>
                <a:lnTo>
                  <a:pt x="1294027" y="38628"/>
                </a:lnTo>
                <a:lnTo>
                  <a:pt x="1291539" y="44217"/>
                </a:lnTo>
                <a:lnTo>
                  <a:pt x="1291539" y="56987"/>
                </a:lnTo>
                <a:lnTo>
                  <a:pt x="1294174" y="61577"/>
                </a:lnTo>
                <a:lnTo>
                  <a:pt x="1299446" y="64894"/>
                </a:lnTo>
                <a:lnTo>
                  <a:pt x="1302399" y="66803"/>
                </a:lnTo>
                <a:lnTo>
                  <a:pt x="1306989" y="68530"/>
                </a:lnTo>
                <a:lnTo>
                  <a:pt x="1313214" y="70075"/>
                </a:lnTo>
                <a:lnTo>
                  <a:pt x="1322962" y="72529"/>
                </a:lnTo>
                <a:lnTo>
                  <a:pt x="1328187" y="73847"/>
                </a:lnTo>
                <a:lnTo>
                  <a:pt x="1331686" y="75006"/>
                </a:lnTo>
                <a:lnTo>
                  <a:pt x="1333459" y="76006"/>
                </a:lnTo>
                <a:lnTo>
                  <a:pt x="1336231" y="77641"/>
                </a:lnTo>
                <a:lnTo>
                  <a:pt x="1337617" y="80027"/>
                </a:lnTo>
                <a:lnTo>
                  <a:pt x="1337617" y="87298"/>
                </a:lnTo>
                <a:lnTo>
                  <a:pt x="1335890" y="90355"/>
                </a:lnTo>
                <a:lnTo>
                  <a:pt x="1332436" y="92331"/>
                </a:lnTo>
                <a:lnTo>
                  <a:pt x="1328983" y="94308"/>
                </a:lnTo>
                <a:lnTo>
                  <a:pt x="1324984" y="95297"/>
                </a:lnTo>
                <a:lnTo>
                  <a:pt x="1312805" y="95297"/>
                </a:lnTo>
                <a:lnTo>
                  <a:pt x="1307443" y="93320"/>
                </a:lnTo>
                <a:close/>
              </a:path>
              <a:path w="1535878" h="131970">
                <a:moveTo>
                  <a:pt x="1379410" y="31351"/>
                </a:moveTo>
                <a:lnTo>
                  <a:pt x="1369244" y="39196"/>
                </a:lnTo>
                <a:lnTo>
                  <a:pt x="1373197" y="60532"/>
                </a:lnTo>
                <a:lnTo>
                  <a:pt x="1373425" y="54260"/>
                </a:lnTo>
                <a:lnTo>
                  <a:pt x="1375447" y="49091"/>
                </a:lnTo>
                <a:lnTo>
                  <a:pt x="1379264" y="45024"/>
                </a:lnTo>
                <a:lnTo>
                  <a:pt x="1383081" y="40957"/>
                </a:lnTo>
                <a:lnTo>
                  <a:pt x="1392122" y="28272"/>
                </a:lnTo>
                <a:lnTo>
                  <a:pt x="1379410" y="31351"/>
                </a:lnTo>
                <a:close/>
              </a:path>
              <a:path w="1535878" h="131970">
                <a:moveTo>
                  <a:pt x="1426364" y="70280"/>
                </a:moveTo>
                <a:lnTo>
                  <a:pt x="1426364" y="62918"/>
                </a:lnTo>
                <a:lnTo>
                  <a:pt x="1426000" y="57555"/>
                </a:lnTo>
                <a:lnTo>
                  <a:pt x="1425273" y="54192"/>
                </a:lnTo>
                <a:lnTo>
                  <a:pt x="1424455" y="49284"/>
                </a:lnTo>
                <a:lnTo>
                  <a:pt x="1422820" y="44990"/>
                </a:lnTo>
                <a:lnTo>
                  <a:pt x="1420366" y="41309"/>
                </a:lnTo>
                <a:lnTo>
                  <a:pt x="1417821" y="37446"/>
                </a:lnTo>
                <a:lnTo>
                  <a:pt x="1414117" y="34299"/>
                </a:lnTo>
                <a:lnTo>
                  <a:pt x="1409255" y="31868"/>
                </a:lnTo>
                <a:lnTo>
                  <a:pt x="1404393" y="29437"/>
                </a:lnTo>
                <a:lnTo>
                  <a:pt x="1399372" y="28221"/>
                </a:lnTo>
                <a:lnTo>
                  <a:pt x="1392122" y="28272"/>
                </a:lnTo>
                <a:lnTo>
                  <a:pt x="1383081" y="40957"/>
                </a:lnTo>
                <a:lnTo>
                  <a:pt x="1387807" y="38923"/>
                </a:lnTo>
                <a:lnTo>
                  <a:pt x="1401303" y="38923"/>
                </a:lnTo>
                <a:lnTo>
                  <a:pt x="1406915" y="41877"/>
                </a:lnTo>
                <a:lnTo>
                  <a:pt x="1410278" y="47785"/>
                </a:lnTo>
                <a:lnTo>
                  <a:pt x="1412095" y="50966"/>
                </a:lnTo>
                <a:lnTo>
                  <a:pt x="1413254" y="55215"/>
                </a:lnTo>
                <a:lnTo>
                  <a:pt x="1413754" y="60532"/>
                </a:lnTo>
                <a:lnTo>
                  <a:pt x="1373197" y="60532"/>
                </a:lnTo>
                <a:lnTo>
                  <a:pt x="1369244" y="39196"/>
                </a:lnTo>
                <a:lnTo>
                  <a:pt x="1366490" y="42793"/>
                </a:lnTo>
                <a:lnTo>
                  <a:pt x="1361398" y="54099"/>
                </a:lnTo>
                <a:lnTo>
                  <a:pt x="1359701" y="67757"/>
                </a:lnTo>
                <a:lnTo>
                  <a:pt x="1359873" y="72420"/>
                </a:lnTo>
                <a:lnTo>
                  <a:pt x="1362750" y="85465"/>
                </a:lnTo>
                <a:lnTo>
                  <a:pt x="1369176" y="95536"/>
                </a:lnTo>
                <a:lnTo>
                  <a:pt x="1375492" y="102148"/>
                </a:lnTo>
                <a:lnTo>
                  <a:pt x="1383195" y="105453"/>
                </a:lnTo>
                <a:lnTo>
                  <a:pt x="1396009" y="105453"/>
                </a:lnTo>
                <a:lnTo>
                  <a:pt x="1399349" y="105090"/>
                </a:lnTo>
                <a:lnTo>
                  <a:pt x="1402302" y="104363"/>
                </a:lnTo>
                <a:lnTo>
                  <a:pt x="1407801" y="103090"/>
                </a:lnTo>
                <a:lnTo>
                  <a:pt x="1412413" y="100636"/>
                </a:lnTo>
                <a:lnTo>
                  <a:pt x="1416140" y="97001"/>
                </a:lnTo>
                <a:lnTo>
                  <a:pt x="1418366" y="94910"/>
                </a:lnTo>
                <a:lnTo>
                  <a:pt x="1420377" y="92218"/>
                </a:lnTo>
                <a:lnTo>
                  <a:pt x="1422172" y="88923"/>
                </a:lnTo>
                <a:lnTo>
                  <a:pt x="1423967" y="85629"/>
                </a:lnTo>
                <a:lnTo>
                  <a:pt x="1425023" y="82641"/>
                </a:lnTo>
                <a:lnTo>
                  <a:pt x="1425341" y="79959"/>
                </a:lnTo>
                <a:lnTo>
                  <a:pt x="1413277" y="79959"/>
                </a:lnTo>
                <a:lnTo>
                  <a:pt x="1412368" y="83186"/>
                </a:lnTo>
                <a:lnTo>
                  <a:pt x="1410823" y="86026"/>
                </a:lnTo>
                <a:lnTo>
                  <a:pt x="1408642" y="88480"/>
                </a:lnTo>
                <a:lnTo>
                  <a:pt x="1404825" y="92706"/>
                </a:lnTo>
                <a:lnTo>
                  <a:pt x="1399712" y="94819"/>
                </a:lnTo>
                <a:lnTo>
                  <a:pt x="1386444" y="94819"/>
                </a:lnTo>
                <a:lnTo>
                  <a:pt x="1381377" y="92581"/>
                </a:lnTo>
                <a:lnTo>
                  <a:pt x="1378105" y="88105"/>
                </a:lnTo>
                <a:lnTo>
                  <a:pt x="1374833" y="83629"/>
                </a:lnTo>
                <a:lnTo>
                  <a:pt x="1373084" y="77687"/>
                </a:lnTo>
                <a:lnTo>
                  <a:pt x="1372856" y="70280"/>
                </a:lnTo>
                <a:lnTo>
                  <a:pt x="1426364" y="70280"/>
                </a:lnTo>
                <a:close/>
              </a:path>
              <a:path w="1535878" h="131970">
                <a:moveTo>
                  <a:pt x="1493572" y="93320"/>
                </a:moveTo>
                <a:lnTo>
                  <a:pt x="1490482" y="89366"/>
                </a:lnTo>
                <a:lnTo>
                  <a:pt x="1488801" y="87185"/>
                </a:lnTo>
                <a:lnTo>
                  <a:pt x="1487778" y="84049"/>
                </a:lnTo>
                <a:lnTo>
                  <a:pt x="1487415" y="79959"/>
                </a:lnTo>
                <a:lnTo>
                  <a:pt x="1475623" y="79959"/>
                </a:lnTo>
                <a:lnTo>
                  <a:pt x="1475941" y="87230"/>
                </a:lnTo>
                <a:lnTo>
                  <a:pt x="1478360" y="93331"/>
                </a:lnTo>
                <a:lnTo>
                  <a:pt x="1482882" y="98262"/>
                </a:lnTo>
                <a:lnTo>
                  <a:pt x="1487403" y="103193"/>
                </a:lnTo>
                <a:lnTo>
                  <a:pt x="1495094" y="105658"/>
                </a:lnTo>
                <a:lnTo>
                  <a:pt x="1516043" y="105658"/>
                </a:lnTo>
                <a:lnTo>
                  <a:pt x="1523552" y="103295"/>
                </a:lnTo>
                <a:lnTo>
                  <a:pt x="1528482" y="98569"/>
                </a:lnTo>
                <a:lnTo>
                  <a:pt x="1533413" y="93842"/>
                </a:lnTo>
                <a:lnTo>
                  <a:pt x="1535878" y="88230"/>
                </a:lnTo>
                <a:lnTo>
                  <a:pt x="1535878" y="75006"/>
                </a:lnTo>
                <a:lnTo>
                  <a:pt x="1533492" y="70075"/>
                </a:lnTo>
                <a:lnTo>
                  <a:pt x="1528721" y="66939"/>
                </a:lnTo>
                <a:lnTo>
                  <a:pt x="1525722" y="64940"/>
                </a:lnTo>
                <a:lnTo>
                  <a:pt x="1519814" y="62872"/>
                </a:lnTo>
                <a:lnTo>
                  <a:pt x="1510999" y="60736"/>
                </a:lnTo>
                <a:lnTo>
                  <a:pt x="1502887" y="58759"/>
                </a:lnTo>
                <a:lnTo>
                  <a:pt x="1499343" y="57896"/>
                </a:lnTo>
                <a:lnTo>
                  <a:pt x="1496662" y="56896"/>
                </a:lnTo>
                <a:lnTo>
                  <a:pt x="1494844" y="55760"/>
                </a:lnTo>
                <a:lnTo>
                  <a:pt x="1491709" y="53851"/>
                </a:lnTo>
                <a:lnTo>
                  <a:pt x="1490141" y="51307"/>
                </a:lnTo>
                <a:lnTo>
                  <a:pt x="1490141" y="45217"/>
                </a:lnTo>
                <a:lnTo>
                  <a:pt x="1491334" y="42877"/>
                </a:lnTo>
                <a:lnTo>
                  <a:pt x="1493720" y="41104"/>
                </a:lnTo>
                <a:lnTo>
                  <a:pt x="1496105" y="39332"/>
                </a:lnTo>
                <a:lnTo>
                  <a:pt x="1499616" y="38446"/>
                </a:lnTo>
                <a:lnTo>
                  <a:pt x="1511203" y="38446"/>
                </a:lnTo>
                <a:lnTo>
                  <a:pt x="1516088" y="40059"/>
                </a:lnTo>
                <a:lnTo>
                  <a:pt x="1518906" y="43286"/>
                </a:lnTo>
                <a:lnTo>
                  <a:pt x="1520632" y="45558"/>
                </a:lnTo>
                <a:lnTo>
                  <a:pt x="1521609" y="48080"/>
                </a:lnTo>
                <a:lnTo>
                  <a:pt x="1521837" y="50852"/>
                </a:lnTo>
                <a:lnTo>
                  <a:pt x="1533424" y="50852"/>
                </a:lnTo>
                <a:lnTo>
                  <a:pt x="1533515" y="46126"/>
                </a:lnTo>
                <a:lnTo>
                  <a:pt x="1532038" y="41718"/>
                </a:lnTo>
                <a:lnTo>
                  <a:pt x="1528994" y="37628"/>
                </a:lnTo>
                <a:lnTo>
                  <a:pt x="1519269" y="30315"/>
                </a:lnTo>
                <a:lnTo>
                  <a:pt x="1505205" y="27948"/>
                </a:lnTo>
                <a:lnTo>
                  <a:pt x="1496798" y="27948"/>
                </a:lnTo>
                <a:lnTo>
                  <a:pt x="1490107" y="30084"/>
                </a:lnTo>
                <a:lnTo>
                  <a:pt x="1485131" y="34356"/>
                </a:lnTo>
                <a:lnTo>
                  <a:pt x="1480155" y="38628"/>
                </a:lnTo>
                <a:lnTo>
                  <a:pt x="1477667" y="44217"/>
                </a:lnTo>
                <a:lnTo>
                  <a:pt x="1477667" y="56987"/>
                </a:lnTo>
                <a:lnTo>
                  <a:pt x="1480303" y="61577"/>
                </a:lnTo>
                <a:lnTo>
                  <a:pt x="1485574" y="64894"/>
                </a:lnTo>
                <a:lnTo>
                  <a:pt x="1488528" y="66803"/>
                </a:lnTo>
                <a:lnTo>
                  <a:pt x="1493117" y="68530"/>
                </a:lnTo>
                <a:lnTo>
                  <a:pt x="1499343" y="70075"/>
                </a:lnTo>
                <a:lnTo>
                  <a:pt x="1509090" y="72529"/>
                </a:lnTo>
                <a:lnTo>
                  <a:pt x="1514316" y="73847"/>
                </a:lnTo>
                <a:lnTo>
                  <a:pt x="1517815" y="75006"/>
                </a:lnTo>
                <a:lnTo>
                  <a:pt x="1519587" y="76006"/>
                </a:lnTo>
                <a:lnTo>
                  <a:pt x="1522359" y="77641"/>
                </a:lnTo>
                <a:lnTo>
                  <a:pt x="1523745" y="80027"/>
                </a:lnTo>
                <a:lnTo>
                  <a:pt x="1523745" y="87298"/>
                </a:lnTo>
                <a:lnTo>
                  <a:pt x="1522018" y="90355"/>
                </a:lnTo>
                <a:lnTo>
                  <a:pt x="1518565" y="92331"/>
                </a:lnTo>
                <a:lnTo>
                  <a:pt x="1515111" y="94308"/>
                </a:lnTo>
                <a:lnTo>
                  <a:pt x="1511112" y="95297"/>
                </a:lnTo>
                <a:lnTo>
                  <a:pt x="1498934" y="95297"/>
                </a:lnTo>
                <a:lnTo>
                  <a:pt x="1493572" y="93320"/>
                </a:lnTo>
                <a:close/>
              </a:path>
              <a:path w="1535878" h="131970">
                <a:moveTo>
                  <a:pt x="1462399" y="104022"/>
                </a:moveTo>
                <a:lnTo>
                  <a:pt x="1465819" y="103931"/>
                </a:lnTo>
                <a:lnTo>
                  <a:pt x="1468863" y="103568"/>
                </a:lnTo>
                <a:lnTo>
                  <a:pt x="1471737" y="102863"/>
                </a:lnTo>
                <a:lnTo>
                  <a:pt x="1471737" y="93183"/>
                </a:lnTo>
                <a:lnTo>
                  <a:pt x="1468034" y="93388"/>
                </a:lnTo>
                <a:lnTo>
                  <a:pt x="1465216" y="93388"/>
                </a:lnTo>
                <a:lnTo>
                  <a:pt x="1462672" y="92638"/>
                </a:lnTo>
                <a:lnTo>
                  <a:pt x="1460082" y="90071"/>
                </a:lnTo>
                <a:lnTo>
                  <a:pt x="1460082" y="39877"/>
                </a:lnTo>
                <a:lnTo>
                  <a:pt x="1471737" y="39877"/>
                </a:lnTo>
                <a:lnTo>
                  <a:pt x="1471737" y="29857"/>
                </a:lnTo>
                <a:lnTo>
                  <a:pt x="1460082" y="29857"/>
                </a:lnTo>
                <a:lnTo>
                  <a:pt x="1460082" y="9475"/>
                </a:lnTo>
                <a:lnTo>
                  <a:pt x="1447676" y="9475"/>
                </a:lnTo>
                <a:lnTo>
                  <a:pt x="1447676" y="29857"/>
                </a:lnTo>
                <a:lnTo>
                  <a:pt x="1437793" y="29857"/>
                </a:lnTo>
                <a:lnTo>
                  <a:pt x="1437793" y="39877"/>
                </a:lnTo>
                <a:lnTo>
                  <a:pt x="1447676" y="39877"/>
                </a:lnTo>
                <a:lnTo>
                  <a:pt x="1447676" y="92888"/>
                </a:lnTo>
                <a:lnTo>
                  <a:pt x="1448698" y="96694"/>
                </a:lnTo>
                <a:lnTo>
                  <a:pt x="1450743" y="99626"/>
                </a:lnTo>
                <a:lnTo>
                  <a:pt x="1452788" y="102556"/>
                </a:lnTo>
                <a:lnTo>
                  <a:pt x="1456673" y="104022"/>
                </a:lnTo>
                <a:lnTo>
                  <a:pt x="1462399" y="104022"/>
                </a:lnTo>
                <a:close/>
              </a:path>
              <a:path w="1535878" h="131970">
                <a:moveTo>
                  <a:pt x="1026115" y="131970"/>
                </a:moveTo>
                <a:lnTo>
                  <a:pt x="1026115" y="94683"/>
                </a:lnTo>
                <a:lnTo>
                  <a:pt x="1028796" y="98001"/>
                </a:lnTo>
                <a:lnTo>
                  <a:pt x="1028160" y="83299"/>
                </a:lnTo>
                <a:lnTo>
                  <a:pt x="1026478" y="79345"/>
                </a:lnTo>
                <a:lnTo>
                  <a:pt x="1025638" y="74551"/>
                </a:lnTo>
                <a:lnTo>
                  <a:pt x="1025638" y="61918"/>
                </a:lnTo>
                <a:lnTo>
                  <a:pt x="1026478" y="56146"/>
                </a:lnTo>
                <a:lnTo>
                  <a:pt x="1028160" y="51602"/>
                </a:lnTo>
                <a:lnTo>
                  <a:pt x="1031295" y="43103"/>
                </a:lnTo>
                <a:lnTo>
                  <a:pt x="1030909" y="33993"/>
                </a:lnTo>
                <a:lnTo>
                  <a:pt x="1028228" y="36559"/>
                </a:lnTo>
                <a:lnTo>
                  <a:pt x="1025774" y="39877"/>
                </a:lnTo>
                <a:lnTo>
                  <a:pt x="1025774" y="30198"/>
                </a:lnTo>
                <a:lnTo>
                  <a:pt x="1013846" y="30198"/>
                </a:lnTo>
                <a:lnTo>
                  <a:pt x="1013846" y="131970"/>
                </a:lnTo>
                <a:lnTo>
                  <a:pt x="1026115" y="131970"/>
                </a:lnTo>
                <a:close/>
              </a:path>
              <a:path w="1535878" h="131970">
                <a:moveTo>
                  <a:pt x="498084" y="55669"/>
                </a:moveTo>
                <a:lnTo>
                  <a:pt x="495267" y="58759"/>
                </a:lnTo>
                <a:lnTo>
                  <a:pt x="490677" y="63849"/>
                </a:lnTo>
                <a:lnTo>
                  <a:pt x="488382" y="70188"/>
                </a:lnTo>
                <a:lnTo>
                  <a:pt x="488382" y="84821"/>
                </a:lnTo>
                <a:lnTo>
                  <a:pt x="490745" y="91149"/>
                </a:lnTo>
                <a:lnTo>
                  <a:pt x="495471" y="96762"/>
                </a:lnTo>
                <a:lnTo>
                  <a:pt x="500197" y="102374"/>
                </a:lnTo>
                <a:lnTo>
                  <a:pt x="507763" y="105180"/>
                </a:lnTo>
                <a:lnTo>
                  <a:pt x="525213" y="105180"/>
                </a:lnTo>
                <a:lnTo>
                  <a:pt x="531438" y="103544"/>
                </a:lnTo>
                <a:lnTo>
                  <a:pt x="536846" y="100272"/>
                </a:lnTo>
                <a:lnTo>
                  <a:pt x="539936" y="98410"/>
                </a:lnTo>
                <a:lnTo>
                  <a:pt x="543344" y="95455"/>
                </a:lnTo>
                <a:lnTo>
                  <a:pt x="547070" y="91411"/>
                </a:lnTo>
                <a:lnTo>
                  <a:pt x="556477" y="102863"/>
                </a:lnTo>
                <a:lnTo>
                  <a:pt x="554500" y="82390"/>
                </a:lnTo>
                <a:lnTo>
                  <a:pt x="554848" y="81677"/>
                </a:lnTo>
                <a:lnTo>
                  <a:pt x="555659" y="80016"/>
                </a:lnTo>
                <a:lnTo>
                  <a:pt x="557976" y="74131"/>
                </a:lnTo>
                <a:lnTo>
                  <a:pt x="560294" y="68245"/>
                </a:lnTo>
                <a:lnTo>
                  <a:pt x="561839" y="62099"/>
                </a:lnTo>
                <a:lnTo>
                  <a:pt x="562611" y="55692"/>
                </a:lnTo>
                <a:lnTo>
                  <a:pt x="554500" y="81254"/>
                </a:lnTo>
                <a:lnTo>
                  <a:pt x="550955" y="55692"/>
                </a:lnTo>
                <a:lnTo>
                  <a:pt x="550456" y="58918"/>
                </a:lnTo>
                <a:lnTo>
                  <a:pt x="549967" y="61429"/>
                </a:lnTo>
                <a:lnTo>
                  <a:pt x="549013" y="65019"/>
                </a:lnTo>
                <a:lnTo>
                  <a:pt x="548161" y="67735"/>
                </a:lnTo>
                <a:lnTo>
                  <a:pt x="546934" y="71370"/>
                </a:lnTo>
                <a:lnTo>
                  <a:pt x="528666" y="49557"/>
                </a:lnTo>
                <a:lnTo>
                  <a:pt x="534210" y="45876"/>
                </a:lnTo>
                <a:lnTo>
                  <a:pt x="538164" y="42627"/>
                </a:lnTo>
                <a:lnTo>
                  <a:pt x="540527" y="39809"/>
                </a:lnTo>
                <a:lnTo>
                  <a:pt x="544571" y="34992"/>
                </a:lnTo>
                <a:lnTo>
                  <a:pt x="546593" y="29379"/>
                </a:lnTo>
                <a:lnTo>
                  <a:pt x="546593" y="17473"/>
                </a:lnTo>
                <a:lnTo>
                  <a:pt x="544639" y="12747"/>
                </a:lnTo>
                <a:lnTo>
                  <a:pt x="540731" y="8793"/>
                </a:lnTo>
                <a:lnTo>
                  <a:pt x="536823" y="4839"/>
                </a:lnTo>
                <a:lnTo>
                  <a:pt x="531393" y="2863"/>
                </a:lnTo>
                <a:lnTo>
                  <a:pt x="517124" y="2863"/>
                </a:lnTo>
                <a:lnTo>
                  <a:pt x="519260" y="13087"/>
                </a:lnTo>
                <a:lnTo>
                  <a:pt x="527621" y="13087"/>
                </a:lnTo>
                <a:lnTo>
                  <a:pt x="530257" y="14155"/>
                </a:lnTo>
                <a:lnTo>
                  <a:pt x="534165" y="18428"/>
                </a:lnTo>
                <a:lnTo>
                  <a:pt x="535142" y="20972"/>
                </a:lnTo>
                <a:lnTo>
                  <a:pt x="535142" y="27698"/>
                </a:lnTo>
                <a:lnTo>
                  <a:pt x="533801" y="31129"/>
                </a:lnTo>
                <a:lnTo>
                  <a:pt x="531120" y="34219"/>
                </a:lnTo>
                <a:lnTo>
                  <a:pt x="529484" y="36128"/>
                </a:lnTo>
                <a:lnTo>
                  <a:pt x="526508" y="38604"/>
                </a:lnTo>
                <a:lnTo>
                  <a:pt x="522191" y="41649"/>
                </a:lnTo>
                <a:lnTo>
                  <a:pt x="518646" y="37605"/>
                </a:lnTo>
                <a:lnTo>
                  <a:pt x="516113" y="34310"/>
                </a:lnTo>
                <a:lnTo>
                  <a:pt x="517829" y="55555"/>
                </a:lnTo>
                <a:lnTo>
                  <a:pt x="540458" y="83163"/>
                </a:lnTo>
                <a:lnTo>
                  <a:pt x="538504" y="86026"/>
                </a:lnTo>
                <a:lnTo>
                  <a:pt x="535710" y="88616"/>
                </a:lnTo>
                <a:lnTo>
                  <a:pt x="532074" y="90934"/>
                </a:lnTo>
                <a:lnTo>
                  <a:pt x="528439" y="93252"/>
                </a:lnTo>
                <a:lnTo>
                  <a:pt x="524100" y="94410"/>
                </a:lnTo>
                <a:lnTo>
                  <a:pt x="514648" y="94410"/>
                </a:lnTo>
                <a:lnTo>
                  <a:pt x="510501" y="92979"/>
                </a:lnTo>
                <a:lnTo>
                  <a:pt x="506616" y="90116"/>
                </a:lnTo>
                <a:lnTo>
                  <a:pt x="502731" y="87253"/>
                </a:lnTo>
                <a:lnTo>
                  <a:pt x="500788" y="83163"/>
                </a:lnTo>
                <a:lnTo>
                  <a:pt x="500788" y="72938"/>
                </a:lnTo>
                <a:lnTo>
                  <a:pt x="503333" y="51806"/>
                </a:lnTo>
                <a:lnTo>
                  <a:pt x="498084" y="55669"/>
                </a:lnTo>
                <a:close/>
              </a:path>
              <a:path w="1535878" h="131970">
                <a:moveTo>
                  <a:pt x="550955" y="55692"/>
                </a:moveTo>
                <a:lnTo>
                  <a:pt x="554500" y="81254"/>
                </a:lnTo>
                <a:lnTo>
                  <a:pt x="562611" y="55692"/>
                </a:lnTo>
                <a:lnTo>
                  <a:pt x="550955" y="55692"/>
                </a:lnTo>
                <a:close/>
              </a:path>
              <a:path w="1535878" h="131970">
                <a:moveTo>
                  <a:pt x="0" y="61554"/>
                </a:moveTo>
                <a:lnTo>
                  <a:pt x="0" y="73006"/>
                </a:lnTo>
                <a:lnTo>
                  <a:pt x="29718" y="73006"/>
                </a:lnTo>
                <a:lnTo>
                  <a:pt x="29718" y="102863"/>
                </a:lnTo>
                <a:lnTo>
                  <a:pt x="41374" y="102863"/>
                </a:lnTo>
                <a:lnTo>
                  <a:pt x="41374" y="73006"/>
                </a:lnTo>
                <a:lnTo>
                  <a:pt x="71093" y="73006"/>
                </a:lnTo>
                <a:lnTo>
                  <a:pt x="71093" y="61554"/>
                </a:lnTo>
                <a:lnTo>
                  <a:pt x="41374" y="61554"/>
                </a:lnTo>
                <a:lnTo>
                  <a:pt x="41374" y="31629"/>
                </a:lnTo>
                <a:lnTo>
                  <a:pt x="29718" y="31629"/>
                </a:lnTo>
                <a:lnTo>
                  <a:pt x="29718" y="61554"/>
                </a:lnTo>
                <a:lnTo>
                  <a:pt x="0" y="61554"/>
                </a:lnTo>
                <a:close/>
              </a:path>
              <a:path w="1535878" h="131970">
                <a:moveTo>
                  <a:pt x="137407" y="6866"/>
                </a:moveTo>
                <a:lnTo>
                  <a:pt x="127917" y="15405"/>
                </a:lnTo>
                <a:lnTo>
                  <a:pt x="121383" y="25790"/>
                </a:lnTo>
                <a:lnTo>
                  <a:pt x="117491" y="37881"/>
                </a:lnTo>
                <a:lnTo>
                  <a:pt x="116194" y="51738"/>
                </a:lnTo>
                <a:lnTo>
                  <a:pt x="116643" y="61201"/>
                </a:lnTo>
                <a:lnTo>
                  <a:pt x="119305" y="74759"/>
                </a:lnTo>
                <a:lnTo>
                  <a:pt x="124358" y="85988"/>
                </a:lnTo>
                <a:lnTo>
                  <a:pt x="131803" y="94887"/>
                </a:lnTo>
                <a:lnTo>
                  <a:pt x="136376" y="98431"/>
                </a:lnTo>
                <a:lnTo>
                  <a:pt x="147815" y="103697"/>
                </a:lnTo>
                <a:lnTo>
                  <a:pt x="161112" y="105453"/>
                </a:lnTo>
                <a:lnTo>
                  <a:pt x="171333" y="104534"/>
                </a:lnTo>
                <a:lnTo>
                  <a:pt x="183426" y="100282"/>
                </a:lnTo>
                <a:lnTo>
                  <a:pt x="193285" y="92570"/>
                </a:lnTo>
                <a:lnTo>
                  <a:pt x="195626" y="89839"/>
                </a:lnTo>
                <a:lnTo>
                  <a:pt x="201887" y="78927"/>
                </a:lnTo>
                <a:lnTo>
                  <a:pt x="205009" y="66053"/>
                </a:lnTo>
                <a:lnTo>
                  <a:pt x="191786" y="66053"/>
                </a:lnTo>
                <a:lnTo>
                  <a:pt x="190422" y="72642"/>
                </a:lnTo>
                <a:lnTo>
                  <a:pt x="188355" y="77959"/>
                </a:lnTo>
                <a:lnTo>
                  <a:pt x="185583" y="82004"/>
                </a:lnTo>
                <a:lnTo>
                  <a:pt x="185475" y="82162"/>
                </a:lnTo>
                <a:lnTo>
                  <a:pt x="175876" y="90684"/>
                </a:lnTo>
                <a:lnTo>
                  <a:pt x="162748" y="93524"/>
                </a:lnTo>
                <a:lnTo>
                  <a:pt x="161028" y="93493"/>
                </a:lnTo>
                <a:lnTo>
                  <a:pt x="147827" y="90489"/>
                </a:lnTo>
                <a:lnTo>
                  <a:pt x="138244" y="82583"/>
                </a:lnTo>
                <a:lnTo>
                  <a:pt x="136043" y="79285"/>
                </a:lnTo>
                <a:lnTo>
                  <a:pt x="131534" y="67887"/>
                </a:lnTo>
                <a:lnTo>
                  <a:pt x="130030" y="54056"/>
                </a:lnTo>
                <a:lnTo>
                  <a:pt x="130527" y="44629"/>
                </a:lnTo>
                <a:lnTo>
                  <a:pt x="133492" y="31782"/>
                </a:lnTo>
                <a:lnTo>
                  <a:pt x="139130" y="22188"/>
                </a:lnTo>
                <a:lnTo>
                  <a:pt x="149954" y="14262"/>
                </a:lnTo>
                <a:lnTo>
                  <a:pt x="163021" y="11792"/>
                </a:lnTo>
                <a:lnTo>
                  <a:pt x="171110" y="11792"/>
                </a:lnTo>
                <a:lnTo>
                  <a:pt x="177392" y="13678"/>
                </a:lnTo>
                <a:lnTo>
                  <a:pt x="181868" y="17450"/>
                </a:lnTo>
                <a:lnTo>
                  <a:pt x="186344" y="21222"/>
                </a:lnTo>
                <a:lnTo>
                  <a:pt x="189332" y="26335"/>
                </a:lnTo>
                <a:lnTo>
                  <a:pt x="190831" y="32788"/>
                </a:lnTo>
                <a:lnTo>
                  <a:pt x="204055" y="32788"/>
                </a:lnTo>
                <a:lnTo>
                  <a:pt x="200521" y="20643"/>
                </a:lnTo>
                <a:lnTo>
                  <a:pt x="192399" y="10020"/>
                </a:lnTo>
                <a:lnTo>
                  <a:pt x="188221" y="6654"/>
                </a:lnTo>
                <a:lnTo>
                  <a:pt x="176968" y="1663"/>
                </a:lnTo>
                <a:lnTo>
                  <a:pt x="162885" y="0"/>
                </a:lnTo>
                <a:lnTo>
                  <a:pt x="162756" y="0"/>
                </a:lnTo>
                <a:lnTo>
                  <a:pt x="149020" y="1731"/>
                </a:lnTo>
                <a:lnTo>
                  <a:pt x="137407" y="6866"/>
                </a:lnTo>
                <a:close/>
              </a:path>
              <a:path w="1535878" h="131970">
                <a:moveTo>
                  <a:pt x="222459" y="71688"/>
                </a:moveTo>
                <a:lnTo>
                  <a:pt x="220346" y="76937"/>
                </a:lnTo>
                <a:lnTo>
                  <a:pt x="220346" y="89888"/>
                </a:lnTo>
                <a:lnTo>
                  <a:pt x="222493" y="95035"/>
                </a:lnTo>
                <a:lnTo>
                  <a:pt x="226787" y="99148"/>
                </a:lnTo>
                <a:lnTo>
                  <a:pt x="231081" y="103260"/>
                </a:lnTo>
                <a:lnTo>
                  <a:pt x="236614" y="105317"/>
                </a:lnTo>
                <a:lnTo>
                  <a:pt x="234455" y="89775"/>
                </a:lnTo>
                <a:lnTo>
                  <a:pt x="233160" y="86980"/>
                </a:lnTo>
                <a:lnTo>
                  <a:pt x="233160" y="78754"/>
                </a:lnTo>
                <a:lnTo>
                  <a:pt x="235046" y="75346"/>
                </a:lnTo>
                <a:lnTo>
                  <a:pt x="238818" y="73210"/>
                </a:lnTo>
                <a:lnTo>
                  <a:pt x="241044" y="71938"/>
                </a:lnTo>
                <a:lnTo>
                  <a:pt x="244384" y="71006"/>
                </a:lnTo>
                <a:lnTo>
                  <a:pt x="248837" y="70416"/>
                </a:lnTo>
                <a:lnTo>
                  <a:pt x="256267" y="69462"/>
                </a:lnTo>
                <a:lnTo>
                  <a:pt x="260857" y="68734"/>
                </a:lnTo>
                <a:lnTo>
                  <a:pt x="263220" y="68098"/>
                </a:lnTo>
                <a:lnTo>
                  <a:pt x="265583" y="67462"/>
                </a:lnTo>
                <a:lnTo>
                  <a:pt x="269013" y="65712"/>
                </a:lnTo>
                <a:lnTo>
                  <a:pt x="269013" y="83140"/>
                </a:lnTo>
                <a:lnTo>
                  <a:pt x="265605" y="88570"/>
                </a:lnTo>
                <a:lnTo>
                  <a:pt x="258857" y="101704"/>
                </a:lnTo>
                <a:lnTo>
                  <a:pt x="263538" y="99295"/>
                </a:lnTo>
                <a:lnTo>
                  <a:pt x="267128" y="96455"/>
                </a:lnTo>
                <a:lnTo>
                  <a:pt x="269627" y="93183"/>
                </a:lnTo>
                <a:lnTo>
                  <a:pt x="270036" y="96092"/>
                </a:lnTo>
                <a:lnTo>
                  <a:pt x="271740" y="99932"/>
                </a:lnTo>
                <a:lnTo>
                  <a:pt x="273648" y="102931"/>
                </a:lnTo>
                <a:lnTo>
                  <a:pt x="276716" y="104431"/>
                </a:lnTo>
                <a:lnTo>
                  <a:pt x="282669" y="104431"/>
                </a:lnTo>
                <a:lnTo>
                  <a:pt x="286031" y="104090"/>
                </a:lnTo>
                <a:lnTo>
                  <a:pt x="289394" y="103204"/>
                </a:lnTo>
                <a:lnTo>
                  <a:pt x="289394" y="94137"/>
                </a:lnTo>
                <a:lnTo>
                  <a:pt x="287894" y="94376"/>
                </a:lnTo>
                <a:lnTo>
                  <a:pt x="285372" y="94546"/>
                </a:lnTo>
                <a:lnTo>
                  <a:pt x="282066" y="93388"/>
                </a:lnTo>
                <a:lnTo>
                  <a:pt x="281283" y="90320"/>
                </a:lnTo>
                <a:lnTo>
                  <a:pt x="281283" y="41354"/>
                </a:lnTo>
                <a:lnTo>
                  <a:pt x="278624" y="36264"/>
                </a:lnTo>
                <a:lnTo>
                  <a:pt x="273308" y="32992"/>
                </a:lnTo>
                <a:lnTo>
                  <a:pt x="267946" y="29720"/>
                </a:lnTo>
                <a:lnTo>
                  <a:pt x="260970" y="28085"/>
                </a:lnTo>
                <a:lnTo>
                  <a:pt x="244975" y="28085"/>
                </a:lnTo>
                <a:lnTo>
                  <a:pt x="238465" y="29845"/>
                </a:lnTo>
                <a:lnTo>
                  <a:pt x="232853" y="33367"/>
                </a:lnTo>
                <a:lnTo>
                  <a:pt x="227241" y="36889"/>
                </a:lnTo>
                <a:lnTo>
                  <a:pt x="224322" y="43149"/>
                </a:lnTo>
                <a:lnTo>
                  <a:pt x="224094" y="52147"/>
                </a:lnTo>
                <a:lnTo>
                  <a:pt x="235546" y="52147"/>
                </a:lnTo>
                <a:lnTo>
                  <a:pt x="236000" y="48375"/>
                </a:lnTo>
                <a:lnTo>
                  <a:pt x="236977" y="45535"/>
                </a:lnTo>
                <a:lnTo>
                  <a:pt x="238477" y="43626"/>
                </a:lnTo>
                <a:lnTo>
                  <a:pt x="241158" y="40172"/>
                </a:lnTo>
                <a:lnTo>
                  <a:pt x="245702" y="38445"/>
                </a:lnTo>
                <a:lnTo>
                  <a:pt x="257653" y="38445"/>
                </a:lnTo>
                <a:lnTo>
                  <a:pt x="261913" y="39389"/>
                </a:lnTo>
                <a:lnTo>
                  <a:pt x="264890" y="41274"/>
                </a:lnTo>
                <a:lnTo>
                  <a:pt x="267866" y="43160"/>
                </a:lnTo>
                <a:lnTo>
                  <a:pt x="269354" y="46194"/>
                </a:lnTo>
                <a:lnTo>
                  <a:pt x="269354" y="52420"/>
                </a:lnTo>
                <a:lnTo>
                  <a:pt x="268536" y="55078"/>
                </a:lnTo>
                <a:lnTo>
                  <a:pt x="265696" y="58259"/>
                </a:lnTo>
                <a:lnTo>
                  <a:pt x="262879" y="58623"/>
                </a:lnTo>
                <a:lnTo>
                  <a:pt x="243316" y="61077"/>
                </a:lnTo>
                <a:lnTo>
                  <a:pt x="236455" y="61940"/>
                </a:lnTo>
                <a:lnTo>
                  <a:pt x="230911" y="64235"/>
                </a:lnTo>
                <a:lnTo>
                  <a:pt x="226685" y="67962"/>
                </a:lnTo>
                <a:lnTo>
                  <a:pt x="222459" y="71688"/>
                </a:lnTo>
                <a:close/>
              </a:path>
              <a:path w="1535878" h="131970">
                <a:moveTo>
                  <a:pt x="265605" y="88570"/>
                </a:moveTo>
                <a:lnTo>
                  <a:pt x="258789" y="91888"/>
                </a:lnTo>
                <a:lnTo>
                  <a:pt x="254745" y="93888"/>
                </a:lnTo>
                <a:lnTo>
                  <a:pt x="250564" y="94887"/>
                </a:lnTo>
                <a:lnTo>
                  <a:pt x="242703" y="94887"/>
                </a:lnTo>
                <a:lnTo>
                  <a:pt x="239635" y="93865"/>
                </a:lnTo>
                <a:lnTo>
                  <a:pt x="237045" y="91820"/>
                </a:lnTo>
                <a:lnTo>
                  <a:pt x="234455" y="89775"/>
                </a:lnTo>
                <a:lnTo>
                  <a:pt x="236614" y="105317"/>
                </a:lnTo>
                <a:lnTo>
                  <a:pt x="249019" y="105317"/>
                </a:lnTo>
                <a:lnTo>
                  <a:pt x="254177" y="104112"/>
                </a:lnTo>
                <a:lnTo>
                  <a:pt x="258857" y="101704"/>
                </a:lnTo>
                <a:lnTo>
                  <a:pt x="265605" y="88570"/>
                </a:lnTo>
                <a:close/>
              </a:path>
              <a:path w="1535878" h="131970">
                <a:moveTo>
                  <a:pt x="318636" y="93319"/>
                </a:moveTo>
                <a:lnTo>
                  <a:pt x="315546" y="89366"/>
                </a:lnTo>
                <a:lnTo>
                  <a:pt x="313864" y="87184"/>
                </a:lnTo>
                <a:lnTo>
                  <a:pt x="312842" y="84049"/>
                </a:lnTo>
                <a:lnTo>
                  <a:pt x="312478" y="79959"/>
                </a:lnTo>
                <a:lnTo>
                  <a:pt x="300686" y="79959"/>
                </a:lnTo>
                <a:lnTo>
                  <a:pt x="301004" y="87230"/>
                </a:lnTo>
                <a:lnTo>
                  <a:pt x="303424" y="93331"/>
                </a:lnTo>
                <a:lnTo>
                  <a:pt x="307945" y="98261"/>
                </a:lnTo>
                <a:lnTo>
                  <a:pt x="312467" y="103192"/>
                </a:lnTo>
                <a:lnTo>
                  <a:pt x="320158" y="105658"/>
                </a:lnTo>
                <a:lnTo>
                  <a:pt x="341106" y="105658"/>
                </a:lnTo>
                <a:lnTo>
                  <a:pt x="348616" y="103295"/>
                </a:lnTo>
                <a:lnTo>
                  <a:pt x="353546" y="98568"/>
                </a:lnTo>
                <a:lnTo>
                  <a:pt x="358476" y="93842"/>
                </a:lnTo>
                <a:lnTo>
                  <a:pt x="360942" y="88230"/>
                </a:lnTo>
                <a:lnTo>
                  <a:pt x="360942" y="75006"/>
                </a:lnTo>
                <a:lnTo>
                  <a:pt x="358556" y="70075"/>
                </a:lnTo>
                <a:lnTo>
                  <a:pt x="353785" y="66939"/>
                </a:lnTo>
                <a:lnTo>
                  <a:pt x="350785" y="64939"/>
                </a:lnTo>
                <a:lnTo>
                  <a:pt x="344878" y="62872"/>
                </a:lnTo>
                <a:lnTo>
                  <a:pt x="336062" y="60736"/>
                </a:lnTo>
                <a:lnTo>
                  <a:pt x="327951" y="58759"/>
                </a:lnTo>
                <a:lnTo>
                  <a:pt x="324407" y="57896"/>
                </a:lnTo>
                <a:lnTo>
                  <a:pt x="321726" y="56896"/>
                </a:lnTo>
                <a:lnTo>
                  <a:pt x="319908" y="55760"/>
                </a:lnTo>
                <a:lnTo>
                  <a:pt x="316772" y="53851"/>
                </a:lnTo>
                <a:lnTo>
                  <a:pt x="315205" y="51306"/>
                </a:lnTo>
                <a:lnTo>
                  <a:pt x="315205" y="45217"/>
                </a:lnTo>
                <a:lnTo>
                  <a:pt x="316398" y="42877"/>
                </a:lnTo>
                <a:lnTo>
                  <a:pt x="318783" y="41104"/>
                </a:lnTo>
                <a:lnTo>
                  <a:pt x="321169" y="39332"/>
                </a:lnTo>
                <a:lnTo>
                  <a:pt x="324679" y="38445"/>
                </a:lnTo>
                <a:lnTo>
                  <a:pt x="336267" y="38445"/>
                </a:lnTo>
                <a:lnTo>
                  <a:pt x="341152" y="40059"/>
                </a:lnTo>
                <a:lnTo>
                  <a:pt x="343969" y="43286"/>
                </a:lnTo>
                <a:lnTo>
                  <a:pt x="345696" y="45557"/>
                </a:lnTo>
                <a:lnTo>
                  <a:pt x="346673" y="48080"/>
                </a:lnTo>
                <a:lnTo>
                  <a:pt x="346900" y="50852"/>
                </a:lnTo>
                <a:lnTo>
                  <a:pt x="358488" y="50852"/>
                </a:lnTo>
                <a:lnTo>
                  <a:pt x="358579" y="46126"/>
                </a:lnTo>
                <a:lnTo>
                  <a:pt x="357102" y="41717"/>
                </a:lnTo>
                <a:lnTo>
                  <a:pt x="354057" y="37627"/>
                </a:lnTo>
                <a:lnTo>
                  <a:pt x="344332" y="30315"/>
                </a:lnTo>
                <a:lnTo>
                  <a:pt x="330269" y="27948"/>
                </a:lnTo>
                <a:lnTo>
                  <a:pt x="321862" y="27948"/>
                </a:lnTo>
                <a:lnTo>
                  <a:pt x="315171" y="30084"/>
                </a:lnTo>
                <a:lnTo>
                  <a:pt x="310195" y="34355"/>
                </a:lnTo>
                <a:lnTo>
                  <a:pt x="305219" y="38627"/>
                </a:lnTo>
                <a:lnTo>
                  <a:pt x="302731" y="44217"/>
                </a:lnTo>
                <a:lnTo>
                  <a:pt x="302731" y="56987"/>
                </a:lnTo>
                <a:lnTo>
                  <a:pt x="305367" y="61577"/>
                </a:lnTo>
                <a:lnTo>
                  <a:pt x="310638" y="64894"/>
                </a:lnTo>
                <a:lnTo>
                  <a:pt x="313592" y="66803"/>
                </a:lnTo>
                <a:lnTo>
                  <a:pt x="318181" y="68530"/>
                </a:lnTo>
                <a:lnTo>
                  <a:pt x="324407" y="70075"/>
                </a:lnTo>
                <a:lnTo>
                  <a:pt x="334154" y="72529"/>
                </a:lnTo>
                <a:lnTo>
                  <a:pt x="339380" y="73847"/>
                </a:lnTo>
                <a:lnTo>
                  <a:pt x="342879" y="75006"/>
                </a:lnTo>
                <a:lnTo>
                  <a:pt x="344651" y="76005"/>
                </a:lnTo>
                <a:lnTo>
                  <a:pt x="347423" y="77641"/>
                </a:lnTo>
                <a:lnTo>
                  <a:pt x="348809" y="80027"/>
                </a:lnTo>
                <a:lnTo>
                  <a:pt x="348809" y="87298"/>
                </a:lnTo>
                <a:lnTo>
                  <a:pt x="347082" y="90354"/>
                </a:lnTo>
                <a:lnTo>
                  <a:pt x="343628" y="92331"/>
                </a:lnTo>
                <a:lnTo>
                  <a:pt x="340175" y="94308"/>
                </a:lnTo>
                <a:lnTo>
                  <a:pt x="336176" y="95296"/>
                </a:lnTo>
                <a:lnTo>
                  <a:pt x="323998" y="95296"/>
                </a:lnTo>
                <a:lnTo>
                  <a:pt x="318636" y="93319"/>
                </a:lnTo>
                <a:close/>
              </a:path>
              <a:path w="1535878" h="131970">
                <a:moveTo>
                  <a:pt x="417607" y="41058"/>
                </a:moveTo>
                <a:lnTo>
                  <a:pt x="419834" y="45058"/>
                </a:lnTo>
                <a:lnTo>
                  <a:pt x="421197" y="47557"/>
                </a:lnTo>
                <a:lnTo>
                  <a:pt x="421879" y="51488"/>
                </a:lnTo>
                <a:lnTo>
                  <a:pt x="421879" y="102863"/>
                </a:lnTo>
                <a:lnTo>
                  <a:pt x="434489" y="102863"/>
                </a:lnTo>
                <a:lnTo>
                  <a:pt x="434489" y="48852"/>
                </a:lnTo>
                <a:lnTo>
                  <a:pt x="433466" y="43240"/>
                </a:lnTo>
                <a:lnTo>
                  <a:pt x="431422" y="39195"/>
                </a:lnTo>
                <a:lnTo>
                  <a:pt x="427650" y="31788"/>
                </a:lnTo>
                <a:lnTo>
                  <a:pt x="420470" y="28085"/>
                </a:lnTo>
                <a:lnTo>
                  <a:pt x="403975" y="28085"/>
                </a:lnTo>
                <a:lnTo>
                  <a:pt x="399044" y="29379"/>
                </a:lnTo>
                <a:lnTo>
                  <a:pt x="395091" y="31970"/>
                </a:lnTo>
                <a:lnTo>
                  <a:pt x="392773" y="33469"/>
                </a:lnTo>
                <a:lnTo>
                  <a:pt x="390161" y="36060"/>
                </a:lnTo>
                <a:lnTo>
                  <a:pt x="387252" y="39741"/>
                </a:lnTo>
                <a:lnTo>
                  <a:pt x="387252" y="2385"/>
                </a:lnTo>
                <a:lnTo>
                  <a:pt x="374983" y="2385"/>
                </a:lnTo>
                <a:lnTo>
                  <a:pt x="374983" y="102863"/>
                </a:lnTo>
                <a:lnTo>
                  <a:pt x="387252" y="102863"/>
                </a:lnTo>
                <a:lnTo>
                  <a:pt x="387252" y="54419"/>
                </a:lnTo>
                <a:lnTo>
                  <a:pt x="389320" y="47807"/>
                </a:lnTo>
                <a:lnTo>
                  <a:pt x="393455" y="44308"/>
                </a:lnTo>
                <a:lnTo>
                  <a:pt x="397590" y="40809"/>
                </a:lnTo>
                <a:lnTo>
                  <a:pt x="402203" y="39059"/>
                </a:lnTo>
                <a:lnTo>
                  <a:pt x="413427" y="39059"/>
                </a:lnTo>
                <a:lnTo>
                  <a:pt x="417607" y="41058"/>
                </a:lnTo>
                <a:close/>
              </a:path>
              <a:path w="1535878" h="131970">
                <a:moveTo>
                  <a:pt x="500379" y="25290"/>
                </a:moveTo>
                <a:lnTo>
                  <a:pt x="500379" y="28380"/>
                </a:lnTo>
                <a:lnTo>
                  <a:pt x="501095" y="31583"/>
                </a:lnTo>
                <a:lnTo>
                  <a:pt x="502526" y="34901"/>
                </a:lnTo>
                <a:lnTo>
                  <a:pt x="503958" y="38218"/>
                </a:lnTo>
                <a:lnTo>
                  <a:pt x="506786" y="42308"/>
                </a:lnTo>
                <a:lnTo>
                  <a:pt x="511012" y="47171"/>
                </a:lnTo>
                <a:lnTo>
                  <a:pt x="503333" y="51806"/>
                </a:lnTo>
                <a:lnTo>
                  <a:pt x="500788" y="72938"/>
                </a:lnTo>
                <a:lnTo>
                  <a:pt x="502288" y="68779"/>
                </a:lnTo>
                <a:lnTo>
                  <a:pt x="505287" y="65371"/>
                </a:lnTo>
                <a:lnTo>
                  <a:pt x="507241" y="63099"/>
                </a:lnTo>
                <a:lnTo>
                  <a:pt x="511421" y="59827"/>
                </a:lnTo>
                <a:lnTo>
                  <a:pt x="517829" y="55555"/>
                </a:lnTo>
                <a:lnTo>
                  <a:pt x="516113" y="34310"/>
                </a:lnTo>
                <a:lnTo>
                  <a:pt x="514591" y="31765"/>
                </a:lnTo>
                <a:lnTo>
                  <a:pt x="513069" y="29220"/>
                </a:lnTo>
                <a:lnTo>
                  <a:pt x="512307" y="26562"/>
                </a:lnTo>
                <a:lnTo>
                  <a:pt x="512307" y="21745"/>
                </a:lnTo>
                <a:lnTo>
                  <a:pt x="513807" y="18132"/>
                </a:lnTo>
                <a:lnTo>
                  <a:pt x="515761" y="14769"/>
                </a:lnTo>
                <a:lnTo>
                  <a:pt x="519260" y="13087"/>
                </a:lnTo>
                <a:lnTo>
                  <a:pt x="517124" y="2863"/>
                </a:lnTo>
                <a:lnTo>
                  <a:pt x="511285" y="4987"/>
                </a:lnTo>
                <a:lnTo>
                  <a:pt x="506923" y="9236"/>
                </a:lnTo>
                <a:lnTo>
                  <a:pt x="502560" y="13485"/>
                </a:lnTo>
                <a:lnTo>
                  <a:pt x="500379" y="18836"/>
                </a:lnTo>
                <a:lnTo>
                  <a:pt x="500379" y="25290"/>
                </a:lnTo>
                <a:close/>
              </a:path>
              <a:path w="1535878" h="131970">
                <a:moveTo>
                  <a:pt x="554848" y="81677"/>
                </a:moveTo>
                <a:lnTo>
                  <a:pt x="554500" y="82390"/>
                </a:lnTo>
                <a:lnTo>
                  <a:pt x="556477" y="102863"/>
                </a:lnTo>
                <a:lnTo>
                  <a:pt x="572290" y="102863"/>
                </a:lnTo>
                <a:lnTo>
                  <a:pt x="554848" y="81677"/>
                </a:lnTo>
                <a:close/>
              </a:path>
              <a:path w="1535878" h="131970">
                <a:moveTo>
                  <a:pt x="620913" y="102863"/>
                </a:moveTo>
                <a:lnTo>
                  <a:pt x="633864" y="102863"/>
                </a:lnTo>
                <a:lnTo>
                  <a:pt x="633864" y="21813"/>
                </a:lnTo>
                <a:lnTo>
                  <a:pt x="685190" y="102863"/>
                </a:lnTo>
                <a:lnTo>
                  <a:pt x="700390" y="102863"/>
                </a:lnTo>
                <a:lnTo>
                  <a:pt x="700390" y="2726"/>
                </a:lnTo>
                <a:lnTo>
                  <a:pt x="687507" y="2726"/>
                </a:lnTo>
                <a:lnTo>
                  <a:pt x="687507" y="83844"/>
                </a:lnTo>
                <a:lnTo>
                  <a:pt x="636931" y="2726"/>
                </a:lnTo>
                <a:lnTo>
                  <a:pt x="620913" y="2726"/>
                </a:lnTo>
                <a:lnTo>
                  <a:pt x="620913" y="102863"/>
                </a:lnTo>
                <a:close/>
              </a:path>
              <a:path w="1535878" h="131970">
                <a:moveTo>
                  <a:pt x="769677" y="85719"/>
                </a:moveTo>
                <a:lnTo>
                  <a:pt x="766655" y="91877"/>
                </a:lnTo>
                <a:lnTo>
                  <a:pt x="761077" y="94955"/>
                </a:lnTo>
                <a:lnTo>
                  <a:pt x="745536" y="94955"/>
                </a:lnTo>
                <a:lnTo>
                  <a:pt x="740129" y="92365"/>
                </a:lnTo>
                <a:lnTo>
                  <a:pt x="736720" y="87184"/>
                </a:lnTo>
                <a:lnTo>
                  <a:pt x="733312" y="82004"/>
                </a:lnTo>
                <a:lnTo>
                  <a:pt x="738550" y="103091"/>
                </a:lnTo>
                <a:lnTo>
                  <a:pt x="751784" y="105521"/>
                </a:lnTo>
                <a:lnTo>
                  <a:pt x="756158" y="105341"/>
                </a:lnTo>
                <a:lnTo>
                  <a:pt x="769110" y="101875"/>
                </a:lnTo>
                <a:lnTo>
                  <a:pt x="769677" y="85719"/>
                </a:lnTo>
                <a:close/>
              </a:path>
              <a:path w="1535878" h="131970">
                <a:moveTo>
                  <a:pt x="718998" y="67962"/>
                </a:moveTo>
                <a:lnTo>
                  <a:pt x="719120" y="71888"/>
                </a:lnTo>
                <a:lnTo>
                  <a:pt x="721763" y="84971"/>
                </a:lnTo>
                <a:lnTo>
                  <a:pt x="727859" y="95330"/>
                </a:lnTo>
                <a:lnTo>
                  <a:pt x="738550" y="103091"/>
                </a:lnTo>
                <a:lnTo>
                  <a:pt x="733312" y="82004"/>
                </a:lnTo>
                <a:lnTo>
                  <a:pt x="731608" y="75528"/>
                </a:lnTo>
                <a:lnTo>
                  <a:pt x="731608" y="59668"/>
                </a:lnTo>
                <a:lnTo>
                  <a:pt x="733312" y="52760"/>
                </a:lnTo>
                <a:lnTo>
                  <a:pt x="736720" y="47034"/>
                </a:lnTo>
                <a:lnTo>
                  <a:pt x="740129" y="41308"/>
                </a:lnTo>
                <a:lnTo>
                  <a:pt x="745582" y="38445"/>
                </a:lnTo>
                <a:lnTo>
                  <a:pt x="761532" y="38445"/>
                </a:lnTo>
                <a:lnTo>
                  <a:pt x="767484" y="41808"/>
                </a:lnTo>
                <a:lnTo>
                  <a:pt x="770938" y="48534"/>
                </a:lnTo>
                <a:lnTo>
                  <a:pt x="773119" y="52806"/>
                </a:lnTo>
                <a:lnTo>
                  <a:pt x="774210" y="58350"/>
                </a:lnTo>
                <a:lnTo>
                  <a:pt x="774210" y="72710"/>
                </a:lnTo>
                <a:lnTo>
                  <a:pt x="772699" y="79562"/>
                </a:lnTo>
                <a:lnTo>
                  <a:pt x="769677" y="85719"/>
                </a:lnTo>
                <a:lnTo>
                  <a:pt x="769110" y="101875"/>
                </a:lnTo>
                <a:lnTo>
                  <a:pt x="778436" y="94001"/>
                </a:lnTo>
                <a:lnTo>
                  <a:pt x="781034" y="90037"/>
                </a:lnTo>
                <a:lnTo>
                  <a:pt x="785527" y="78501"/>
                </a:lnTo>
                <a:lnTo>
                  <a:pt x="787024" y="64826"/>
                </a:lnTo>
                <a:lnTo>
                  <a:pt x="786848" y="60077"/>
                </a:lnTo>
                <a:lnTo>
                  <a:pt x="783889" y="46953"/>
                </a:lnTo>
                <a:lnTo>
                  <a:pt x="777277" y="37150"/>
                </a:lnTo>
                <a:lnTo>
                  <a:pt x="766325" y="30050"/>
                </a:lnTo>
                <a:lnTo>
                  <a:pt x="753420" y="27743"/>
                </a:lnTo>
                <a:lnTo>
                  <a:pt x="751205" y="27799"/>
                </a:lnTo>
                <a:lnTo>
                  <a:pt x="738389" y="30873"/>
                </a:lnTo>
                <a:lnTo>
                  <a:pt x="728336" y="38650"/>
                </a:lnTo>
                <a:lnTo>
                  <a:pt x="725364" y="42681"/>
                </a:lnTo>
                <a:lnTo>
                  <a:pt x="720590" y="54043"/>
                </a:lnTo>
                <a:lnTo>
                  <a:pt x="718998" y="67962"/>
                </a:lnTo>
                <a:close/>
              </a:path>
              <a:path w="1535878" h="131970">
                <a:moveTo>
                  <a:pt x="817675" y="102863"/>
                </a:moveTo>
                <a:lnTo>
                  <a:pt x="817675" y="59850"/>
                </a:lnTo>
                <a:lnTo>
                  <a:pt x="817981" y="56180"/>
                </a:lnTo>
                <a:lnTo>
                  <a:pt x="818595" y="53612"/>
                </a:lnTo>
                <a:lnTo>
                  <a:pt x="819208" y="51045"/>
                </a:lnTo>
                <a:lnTo>
                  <a:pt x="820537" y="48557"/>
                </a:lnTo>
                <a:lnTo>
                  <a:pt x="822582" y="46148"/>
                </a:lnTo>
                <a:lnTo>
                  <a:pt x="825127" y="43149"/>
                </a:lnTo>
                <a:lnTo>
                  <a:pt x="828081" y="41149"/>
                </a:lnTo>
                <a:lnTo>
                  <a:pt x="831443" y="40150"/>
                </a:lnTo>
                <a:lnTo>
                  <a:pt x="833306" y="39559"/>
                </a:lnTo>
                <a:lnTo>
                  <a:pt x="835692" y="39263"/>
                </a:lnTo>
                <a:lnTo>
                  <a:pt x="844326" y="39263"/>
                </a:lnTo>
                <a:lnTo>
                  <a:pt x="848279" y="41536"/>
                </a:lnTo>
                <a:lnTo>
                  <a:pt x="850461" y="46080"/>
                </a:lnTo>
                <a:lnTo>
                  <a:pt x="851778" y="48807"/>
                </a:lnTo>
                <a:lnTo>
                  <a:pt x="852437" y="52397"/>
                </a:lnTo>
                <a:lnTo>
                  <a:pt x="852437" y="102863"/>
                </a:lnTo>
                <a:lnTo>
                  <a:pt x="864911" y="102863"/>
                </a:lnTo>
                <a:lnTo>
                  <a:pt x="864911" y="48670"/>
                </a:lnTo>
                <a:lnTo>
                  <a:pt x="863911" y="43013"/>
                </a:lnTo>
                <a:lnTo>
                  <a:pt x="861912" y="39059"/>
                </a:lnTo>
                <a:lnTo>
                  <a:pt x="858277" y="31833"/>
                </a:lnTo>
                <a:lnTo>
                  <a:pt x="851279" y="28220"/>
                </a:lnTo>
                <a:lnTo>
                  <a:pt x="836192" y="28220"/>
                </a:lnTo>
                <a:lnTo>
                  <a:pt x="831898" y="29152"/>
                </a:lnTo>
                <a:lnTo>
                  <a:pt x="828035" y="31015"/>
                </a:lnTo>
                <a:lnTo>
                  <a:pt x="824173" y="32879"/>
                </a:lnTo>
                <a:lnTo>
                  <a:pt x="820515" y="35946"/>
                </a:lnTo>
                <a:lnTo>
                  <a:pt x="817061" y="40218"/>
                </a:lnTo>
                <a:lnTo>
                  <a:pt x="817061" y="29856"/>
                </a:lnTo>
                <a:lnTo>
                  <a:pt x="805405" y="29856"/>
                </a:lnTo>
                <a:lnTo>
                  <a:pt x="805405" y="102863"/>
                </a:lnTo>
                <a:lnTo>
                  <a:pt x="817675" y="102863"/>
                </a:lnTo>
                <a:close/>
              </a:path>
              <a:path w="1535878" h="131970">
                <a:moveTo>
                  <a:pt x="883633" y="57668"/>
                </a:moveTo>
                <a:lnTo>
                  <a:pt x="883633" y="70279"/>
                </a:lnTo>
                <a:lnTo>
                  <a:pt x="917850" y="70279"/>
                </a:lnTo>
                <a:lnTo>
                  <a:pt x="917850" y="57668"/>
                </a:lnTo>
                <a:lnTo>
                  <a:pt x="883633" y="57668"/>
                </a:lnTo>
                <a:close/>
              </a:path>
              <a:path w="1535878" h="131970">
                <a:moveTo>
                  <a:pt x="979071" y="85719"/>
                </a:moveTo>
                <a:lnTo>
                  <a:pt x="976050" y="91877"/>
                </a:lnTo>
                <a:lnTo>
                  <a:pt x="970472" y="94955"/>
                </a:lnTo>
                <a:lnTo>
                  <a:pt x="954931" y="94955"/>
                </a:lnTo>
                <a:lnTo>
                  <a:pt x="949523" y="92365"/>
                </a:lnTo>
                <a:lnTo>
                  <a:pt x="946115" y="87184"/>
                </a:lnTo>
                <a:lnTo>
                  <a:pt x="942707" y="82004"/>
                </a:lnTo>
                <a:lnTo>
                  <a:pt x="947945" y="103091"/>
                </a:lnTo>
                <a:lnTo>
                  <a:pt x="961179" y="105521"/>
                </a:lnTo>
                <a:lnTo>
                  <a:pt x="965553" y="105341"/>
                </a:lnTo>
                <a:lnTo>
                  <a:pt x="978504" y="101875"/>
                </a:lnTo>
                <a:lnTo>
                  <a:pt x="979071" y="85719"/>
                </a:lnTo>
                <a:close/>
              </a:path>
              <a:path w="1535878" h="131970">
                <a:moveTo>
                  <a:pt x="928393" y="67962"/>
                </a:moveTo>
                <a:lnTo>
                  <a:pt x="928514" y="71888"/>
                </a:lnTo>
                <a:lnTo>
                  <a:pt x="931157" y="84971"/>
                </a:lnTo>
                <a:lnTo>
                  <a:pt x="937254" y="95330"/>
                </a:lnTo>
                <a:lnTo>
                  <a:pt x="947945" y="103091"/>
                </a:lnTo>
                <a:lnTo>
                  <a:pt x="942707" y="82004"/>
                </a:lnTo>
                <a:lnTo>
                  <a:pt x="941003" y="75528"/>
                </a:lnTo>
                <a:lnTo>
                  <a:pt x="941003" y="59668"/>
                </a:lnTo>
                <a:lnTo>
                  <a:pt x="942707" y="52761"/>
                </a:lnTo>
                <a:lnTo>
                  <a:pt x="946115" y="47034"/>
                </a:lnTo>
                <a:lnTo>
                  <a:pt x="949523" y="41308"/>
                </a:lnTo>
                <a:lnTo>
                  <a:pt x="954976" y="38445"/>
                </a:lnTo>
                <a:lnTo>
                  <a:pt x="970926" y="38445"/>
                </a:lnTo>
                <a:lnTo>
                  <a:pt x="976879" y="41808"/>
                </a:lnTo>
                <a:lnTo>
                  <a:pt x="980333" y="48534"/>
                </a:lnTo>
                <a:lnTo>
                  <a:pt x="982514" y="52806"/>
                </a:lnTo>
                <a:lnTo>
                  <a:pt x="983604" y="58350"/>
                </a:lnTo>
                <a:lnTo>
                  <a:pt x="983604" y="72711"/>
                </a:lnTo>
                <a:lnTo>
                  <a:pt x="982093" y="79562"/>
                </a:lnTo>
                <a:lnTo>
                  <a:pt x="979071" y="85719"/>
                </a:lnTo>
                <a:lnTo>
                  <a:pt x="978504" y="101875"/>
                </a:lnTo>
                <a:lnTo>
                  <a:pt x="987830" y="94001"/>
                </a:lnTo>
                <a:lnTo>
                  <a:pt x="990428" y="90037"/>
                </a:lnTo>
                <a:lnTo>
                  <a:pt x="994921" y="78501"/>
                </a:lnTo>
                <a:lnTo>
                  <a:pt x="996419" y="64826"/>
                </a:lnTo>
                <a:lnTo>
                  <a:pt x="996243" y="60077"/>
                </a:lnTo>
                <a:lnTo>
                  <a:pt x="993283" y="46954"/>
                </a:lnTo>
                <a:lnTo>
                  <a:pt x="986672" y="37150"/>
                </a:lnTo>
                <a:lnTo>
                  <a:pt x="975720" y="30050"/>
                </a:lnTo>
                <a:lnTo>
                  <a:pt x="962815" y="27743"/>
                </a:lnTo>
                <a:lnTo>
                  <a:pt x="960600" y="27799"/>
                </a:lnTo>
                <a:lnTo>
                  <a:pt x="947784" y="30873"/>
                </a:lnTo>
                <a:lnTo>
                  <a:pt x="937731" y="38650"/>
                </a:lnTo>
                <a:lnTo>
                  <a:pt x="934759" y="42681"/>
                </a:lnTo>
                <a:lnTo>
                  <a:pt x="929984" y="54043"/>
                </a:lnTo>
                <a:lnTo>
                  <a:pt x="928393" y="67962"/>
                </a:lnTo>
                <a:close/>
              </a:path>
              <a:path w="1535878" h="131970">
                <a:moveTo>
                  <a:pt x="1033408" y="101704"/>
                </a:moveTo>
                <a:lnTo>
                  <a:pt x="1037134" y="104113"/>
                </a:lnTo>
                <a:lnTo>
                  <a:pt x="1041747" y="105317"/>
                </a:lnTo>
                <a:lnTo>
                  <a:pt x="1054243" y="105317"/>
                </a:lnTo>
                <a:lnTo>
                  <a:pt x="1060378" y="103158"/>
                </a:lnTo>
                <a:lnTo>
                  <a:pt x="1065649" y="98841"/>
                </a:lnTo>
                <a:lnTo>
                  <a:pt x="1072013" y="91474"/>
                </a:lnTo>
                <a:lnTo>
                  <a:pt x="1076595" y="79786"/>
                </a:lnTo>
                <a:lnTo>
                  <a:pt x="1078123" y="64758"/>
                </a:lnTo>
                <a:lnTo>
                  <a:pt x="1078020" y="61003"/>
                </a:lnTo>
                <a:lnTo>
                  <a:pt x="1075461" y="47682"/>
                </a:lnTo>
                <a:lnTo>
                  <a:pt x="1069466" y="37593"/>
                </a:lnTo>
                <a:lnTo>
                  <a:pt x="1063695" y="31254"/>
                </a:lnTo>
                <a:lnTo>
                  <a:pt x="1056674" y="28085"/>
                </a:lnTo>
                <a:lnTo>
                  <a:pt x="1042815" y="28085"/>
                </a:lnTo>
                <a:lnTo>
                  <a:pt x="1037952" y="29447"/>
                </a:lnTo>
                <a:lnTo>
                  <a:pt x="1033817" y="32174"/>
                </a:lnTo>
                <a:lnTo>
                  <a:pt x="1030909" y="33993"/>
                </a:lnTo>
                <a:lnTo>
                  <a:pt x="1031295" y="43103"/>
                </a:lnTo>
                <a:lnTo>
                  <a:pt x="1037112" y="38854"/>
                </a:lnTo>
                <a:lnTo>
                  <a:pt x="1054061" y="38854"/>
                </a:lnTo>
                <a:lnTo>
                  <a:pt x="1059878" y="42877"/>
                </a:lnTo>
                <a:lnTo>
                  <a:pt x="1063059" y="50920"/>
                </a:lnTo>
                <a:lnTo>
                  <a:pt x="1064740" y="55101"/>
                </a:lnTo>
                <a:lnTo>
                  <a:pt x="1065581" y="60100"/>
                </a:lnTo>
                <a:lnTo>
                  <a:pt x="1065581" y="75460"/>
                </a:lnTo>
                <a:lnTo>
                  <a:pt x="1063684" y="82629"/>
                </a:lnTo>
                <a:lnTo>
                  <a:pt x="1059889" y="87423"/>
                </a:lnTo>
                <a:lnTo>
                  <a:pt x="1056095" y="92218"/>
                </a:lnTo>
                <a:lnTo>
                  <a:pt x="1051335" y="94615"/>
                </a:lnTo>
                <a:lnTo>
                  <a:pt x="1037157" y="94615"/>
                </a:lnTo>
                <a:lnTo>
                  <a:pt x="1031340" y="90843"/>
                </a:lnTo>
                <a:lnTo>
                  <a:pt x="1028160" y="83299"/>
                </a:lnTo>
                <a:lnTo>
                  <a:pt x="1028796" y="98001"/>
                </a:lnTo>
                <a:lnTo>
                  <a:pt x="1031227" y="100341"/>
                </a:lnTo>
                <a:lnTo>
                  <a:pt x="1033408" y="101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595395" y="3054942"/>
            <a:ext cx="853205" cy="91964"/>
          </a:xfrm>
          <a:custGeom>
            <a:avLst/>
            <a:gdLst/>
            <a:ahLst/>
            <a:cxnLst/>
            <a:rect l="l" t="t" r="r" b="b"/>
            <a:pathLst>
              <a:path w="938526" h="104226">
                <a:moveTo>
                  <a:pt x="293893" y="1431"/>
                </a:moveTo>
                <a:lnTo>
                  <a:pt x="293893" y="101568"/>
                </a:lnTo>
                <a:lnTo>
                  <a:pt x="306162" y="101568"/>
                </a:lnTo>
                <a:lnTo>
                  <a:pt x="306162" y="1431"/>
                </a:lnTo>
                <a:lnTo>
                  <a:pt x="293893" y="1431"/>
                </a:lnTo>
                <a:close/>
              </a:path>
              <a:path w="938526" h="104226">
                <a:moveTo>
                  <a:pt x="340720" y="28561"/>
                </a:moveTo>
                <a:lnTo>
                  <a:pt x="328178" y="28561"/>
                </a:lnTo>
                <a:lnTo>
                  <a:pt x="328178" y="84413"/>
                </a:lnTo>
                <a:lnTo>
                  <a:pt x="329201" y="89388"/>
                </a:lnTo>
                <a:lnTo>
                  <a:pt x="331246" y="93115"/>
                </a:lnTo>
                <a:lnTo>
                  <a:pt x="335017" y="100068"/>
                </a:lnTo>
                <a:lnTo>
                  <a:pt x="342106" y="103544"/>
                </a:lnTo>
                <a:lnTo>
                  <a:pt x="359192" y="103544"/>
                </a:lnTo>
                <a:lnTo>
                  <a:pt x="364872" y="101636"/>
                </a:lnTo>
                <a:lnTo>
                  <a:pt x="369553" y="97818"/>
                </a:lnTo>
                <a:lnTo>
                  <a:pt x="371916" y="95910"/>
                </a:lnTo>
                <a:lnTo>
                  <a:pt x="373892" y="93569"/>
                </a:lnTo>
                <a:lnTo>
                  <a:pt x="375483" y="90797"/>
                </a:lnTo>
                <a:lnTo>
                  <a:pt x="375347" y="101568"/>
                </a:lnTo>
                <a:lnTo>
                  <a:pt x="386934" y="101568"/>
                </a:lnTo>
                <a:lnTo>
                  <a:pt x="386934" y="28561"/>
                </a:lnTo>
                <a:lnTo>
                  <a:pt x="374665" y="28561"/>
                </a:lnTo>
                <a:lnTo>
                  <a:pt x="374665" y="71552"/>
                </a:lnTo>
                <a:lnTo>
                  <a:pt x="373824" y="77164"/>
                </a:lnTo>
                <a:lnTo>
                  <a:pt x="372143" y="81254"/>
                </a:lnTo>
                <a:lnTo>
                  <a:pt x="369053" y="88889"/>
                </a:lnTo>
                <a:lnTo>
                  <a:pt x="363236" y="92706"/>
                </a:lnTo>
                <a:lnTo>
                  <a:pt x="348741" y="92706"/>
                </a:lnTo>
                <a:lnTo>
                  <a:pt x="344674" y="90525"/>
                </a:lnTo>
                <a:lnTo>
                  <a:pt x="342492" y="86162"/>
                </a:lnTo>
                <a:lnTo>
                  <a:pt x="341311" y="83799"/>
                </a:lnTo>
                <a:lnTo>
                  <a:pt x="340720" y="80754"/>
                </a:lnTo>
                <a:lnTo>
                  <a:pt x="340720" y="28561"/>
                </a:lnTo>
                <a:close/>
              </a:path>
              <a:path w="938526" h="104226">
                <a:moveTo>
                  <a:pt x="425501" y="30055"/>
                </a:moveTo>
                <a:lnTo>
                  <a:pt x="415335" y="37900"/>
                </a:lnTo>
                <a:lnTo>
                  <a:pt x="419289" y="59236"/>
                </a:lnTo>
                <a:lnTo>
                  <a:pt x="419516" y="52965"/>
                </a:lnTo>
                <a:lnTo>
                  <a:pt x="421538" y="47796"/>
                </a:lnTo>
                <a:lnTo>
                  <a:pt x="425355" y="43728"/>
                </a:lnTo>
                <a:lnTo>
                  <a:pt x="429172" y="39661"/>
                </a:lnTo>
                <a:lnTo>
                  <a:pt x="438213" y="26976"/>
                </a:lnTo>
                <a:lnTo>
                  <a:pt x="425501" y="30055"/>
                </a:lnTo>
                <a:close/>
              </a:path>
              <a:path w="938526" h="104226">
                <a:moveTo>
                  <a:pt x="472455" y="68984"/>
                </a:moveTo>
                <a:lnTo>
                  <a:pt x="472455" y="61622"/>
                </a:lnTo>
                <a:lnTo>
                  <a:pt x="472092" y="56260"/>
                </a:lnTo>
                <a:lnTo>
                  <a:pt x="471365" y="52897"/>
                </a:lnTo>
                <a:lnTo>
                  <a:pt x="470547" y="47989"/>
                </a:lnTo>
                <a:lnTo>
                  <a:pt x="468911" y="43695"/>
                </a:lnTo>
                <a:lnTo>
                  <a:pt x="466457" y="40013"/>
                </a:lnTo>
                <a:lnTo>
                  <a:pt x="463912" y="36150"/>
                </a:lnTo>
                <a:lnTo>
                  <a:pt x="460209" y="33004"/>
                </a:lnTo>
                <a:lnTo>
                  <a:pt x="455346" y="30572"/>
                </a:lnTo>
                <a:lnTo>
                  <a:pt x="450484" y="28141"/>
                </a:lnTo>
                <a:lnTo>
                  <a:pt x="445463" y="26925"/>
                </a:lnTo>
                <a:lnTo>
                  <a:pt x="438213" y="26976"/>
                </a:lnTo>
                <a:lnTo>
                  <a:pt x="429172" y="39661"/>
                </a:lnTo>
                <a:lnTo>
                  <a:pt x="433898" y="37628"/>
                </a:lnTo>
                <a:lnTo>
                  <a:pt x="447394" y="37628"/>
                </a:lnTo>
                <a:lnTo>
                  <a:pt x="453006" y="40581"/>
                </a:lnTo>
                <a:lnTo>
                  <a:pt x="456369" y="46489"/>
                </a:lnTo>
                <a:lnTo>
                  <a:pt x="458187" y="49670"/>
                </a:lnTo>
                <a:lnTo>
                  <a:pt x="459345" y="53919"/>
                </a:lnTo>
                <a:lnTo>
                  <a:pt x="459845" y="59236"/>
                </a:lnTo>
                <a:lnTo>
                  <a:pt x="419289" y="59236"/>
                </a:lnTo>
                <a:lnTo>
                  <a:pt x="415335" y="37900"/>
                </a:lnTo>
                <a:lnTo>
                  <a:pt x="412581" y="41498"/>
                </a:lnTo>
                <a:lnTo>
                  <a:pt x="407490" y="52804"/>
                </a:lnTo>
                <a:lnTo>
                  <a:pt x="405792" y="66462"/>
                </a:lnTo>
                <a:lnTo>
                  <a:pt x="405964" y="71124"/>
                </a:lnTo>
                <a:lnTo>
                  <a:pt x="408841" y="84169"/>
                </a:lnTo>
                <a:lnTo>
                  <a:pt x="415267" y="94240"/>
                </a:lnTo>
                <a:lnTo>
                  <a:pt x="421583" y="100852"/>
                </a:lnTo>
                <a:lnTo>
                  <a:pt x="429286" y="104158"/>
                </a:lnTo>
                <a:lnTo>
                  <a:pt x="442100" y="104158"/>
                </a:lnTo>
                <a:lnTo>
                  <a:pt x="445440" y="103794"/>
                </a:lnTo>
                <a:lnTo>
                  <a:pt x="448394" y="103068"/>
                </a:lnTo>
                <a:lnTo>
                  <a:pt x="453892" y="101795"/>
                </a:lnTo>
                <a:lnTo>
                  <a:pt x="458505" y="99341"/>
                </a:lnTo>
                <a:lnTo>
                  <a:pt x="462231" y="95705"/>
                </a:lnTo>
                <a:lnTo>
                  <a:pt x="464457" y="93615"/>
                </a:lnTo>
                <a:lnTo>
                  <a:pt x="466468" y="90922"/>
                </a:lnTo>
                <a:lnTo>
                  <a:pt x="468263" y="87628"/>
                </a:lnTo>
                <a:lnTo>
                  <a:pt x="470058" y="84333"/>
                </a:lnTo>
                <a:lnTo>
                  <a:pt x="471115" y="81345"/>
                </a:lnTo>
                <a:lnTo>
                  <a:pt x="471433" y="78664"/>
                </a:lnTo>
                <a:lnTo>
                  <a:pt x="459368" y="78664"/>
                </a:lnTo>
                <a:lnTo>
                  <a:pt x="458459" y="81890"/>
                </a:lnTo>
                <a:lnTo>
                  <a:pt x="456914" y="84730"/>
                </a:lnTo>
                <a:lnTo>
                  <a:pt x="454733" y="87184"/>
                </a:lnTo>
                <a:lnTo>
                  <a:pt x="450916" y="91411"/>
                </a:lnTo>
                <a:lnTo>
                  <a:pt x="445804" y="93524"/>
                </a:lnTo>
                <a:lnTo>
                  <a:pt x="432535" y="93524"/>
                </a:lnTo>
                <a:lnTo>
                  <a:pt x="427468" y="91286"/>
                </a:lnTo>
                <a:lnTo>
                  <a:pt x="424196" y="86810"/>
                </a:lnTo>
                <a:lnTo>
                  <a:pt x="420924" y="82333"/>
                </a:lnTo>
                <a:lnTo>
                  <a:pt x="419175" y="76391"/>
                </a:lnTo>
                <a:lnTo>
                  <a:pt x="418948" y="68984"/>
                </a:lnTo>
                <a:lnTo>
                  <a:pt x="472455" y="68984"/>
                </a:lnTo>
                <a:close/>
              </a:path>
              <a:path w="938526" h="104226">
                <a:moveTo>
                  <a:pt x="571915" y="84424"/>
                </a:moveTo>
                <a:lnTo>
                  <a:pt x="568893" y="90581"/>
                </a:lnTo>
                <a:lnTo>
                  <a:pt x="563316" y="93660"/>
                </a:lnTo>
                <a:lnTo>
                  <a:pt x="547774" y="93660"/>
                </a:lnTo>
                <a:lnTo>
                  <a:pt x="542367" y="91070"/>
                </a:lnTo>
                <a:lnTo>
                  <a:pt x="538959" y="85889"/>
                </a:lnTo>
                <a:lnTo>
                  <a:pt x="535551" y="80709"/>
                </a:lnTo>
                <a:lnTo>
                  <a:pt x="540789" y="101795"/>
                </a:lnTo>
                <a:lnTo>
                  <a:pt x="554023" y="104226"/>
                </a:lnTo>
                <a:lnTo>
                  <a:pt x="558397" y="104046"/>
                </a:lnTo>
                <a:lnTo>
                  <a:pt x="571348" y="100580"/>
                </a:lnTo>
                <a:lnTo>
                  <a:pt x="571915" y="84424"/>
                </a:lnTo>
                <a:close/>
              </a:path>
              <a:path w="938526" h="104226">
                <a:moveTo>
                  <a:pt x="521237" y="66666"/>
                </a:moveTo>
                <a:lnTo>
                  <a:pt x="521358" y="70592"/>
                </a:lnTo>
                <a:lnTo>
                  <a:pt x="524001" y="83675"/>
                </a:lnTo>
                <a:lnTo>
                  <a:pt x="530098" y="94035"/>
                </a:lnTo>
                <a:lnTo>
                  <a:pt x="540789" y="101795"/>
                </a:lnTo>
                <a:lnTo>
                  <a:pt x="535551" y="80709"/>
                </a:lnTo>
                <a:lnTo>
                  <a:pt x="533847" y="74233"/>
                </a:lnTo>
                <a:lnTo>
                  <a:pt x="533847" y="58373"/>
                </a:lnTo>
                <a:lnTo>
                  <a:pt x="535551" y="51465"/>
                </a:lnTo>
                <a:lnTo>
                  <a:pt x="538959" y="45739"/>
                </a:lnTo>
                <a:lnTo>
                  <a:pt x="542367" y="40013"/>
                </a:lnTo>
                <a:lnTo>
                  <a:pt x="547820" y="37150"/>
                </a:lnTo>
                <a:lnTo>
                  <a:pt x="563770" y="37150"/>
                </a:lnTo>
                <a:lnTo>
                  <a:pt x="569723" y="40513"/>
                </a:lnTo>
                <a:lnTo>
                  <a:pt x="573176" y="47239"/>
                </a:lnTo>
                <a:lnTo>
                  <a:pt x="575358" y="51511"/>
                </a:lnTo>
                <a:lnTo>
                  <a:pt x="576448" y="57055"/>
                </a:lnTo>
                <a:lnTo>
                  <a:pt x="576448" y="71415"/>
                </a:lnTo>
                <a:lnTo>
                  <a:pt x="574937" y="78266"/>
                </a:lnTo>
                <a:lnTo>
                  <a:pt x="571915" y="84424"/>
                </a:lnTo>
                <a:lnTo>
                  <a:pt x="571348" y="100580"/>
                </a:lnTo>
                <a:lnTo>
                  <a:pt x="580674" y="92706"/>
                </a:lnTo>
                <a:lnTo>
                  <a:pt x="583272" y="88742"/>
                </a:lnTo>
                <a:lnTo>
                  <a:pt x="587765" y="77206"/>
                </a:lnTo>
                <a:lnTo>
                  <a:pt x="589263" y="63531"/>
                </a:lnTo>
                <a:lnTo>
                  <a:pt x="589087" y="58782"/>
                </a:lnTo>
                <a:lnTo>
                  <a:pt x="586127" y="45658"/>
                </a:lnTo>
                <a:lnTo>
                  <a:pt x="579515" y="35855"/>
                </a:lnTo>
                <a:lnTo>
                  <a:pt x="568564" y="28755"/>
                </a:lnTo>
                <a:lnTo>
                  <a:pt x="555659" y="26448"/>
                </a:lnTo>
                <a:lnTo>
                  <a:pt x="553443" y="26504"/>
                </a:lnTo>
                <a:lnTo>
                  <a:pt x="540628" y="29578"/>
                </a:lnTo>
                <a:lnTo>
                  <a:pt x="530575" y="37355"/>
                </a:lnTo>
                <a:lnTo>
                  <a:pt x="527603" y="41386"/>
                </a:lnTo>
                <a:lnTo>
                  <a:pt x="522828" y="52748"/>
                </a:lnTo>
                <a:lnTo>
                  <a:pt x="521237" y="66666"/>
                </a:lnTo>
                <a:close/>
              </a:path>
              <a:path w="938526" h="104226">
                <a:moveTo>
                  <a:pt x="623344" y="16075"/>
                </a:moveTo>
                <a:lnTo>
                  <a:pt x="624071" y="14144"/>
                </a:lnTo>
                <a:lnTo>
                  <a:pt x="627025" y="11247"/>
                </a:lnTo>
                <a:lnTo>
                  <a:pt x="632353" y="11281"/>
                </a:lnTo>
                <a:lnTo>
                  <a:pt x="635113" y="11452"/>
                </a:lnTo>
                <a:lnTo>
                  <a:pt x="635113" y="272"/>
                </a:lnTo>
                <a:lnTo>
                  <a:pt x="632318" y="68"/>
                </a:lnTo>
                <a:lnTo>
                  <a:pt x="621753" y="0"/>
                </a:lnTo>
                <a:lnTo>
                  <a:pt x="616232" y="2090"/>
                </a:lnTo>
                <a:lnTo>
                  <a:pt x="613369" y="6271"/>
                </a:lnTo>
                <a:lnTo>
                  <a:pt x="611779" y="8634"/>
                </a:lnTo>
                <a:lnTo>
                  <a:pt x="610893" y="12361"/>
                </a:lnTo>
                <a:lnTo>
                  <a:pt x="610711" y="17450"/>
                </a:lnTo>
                <a:lnTo>
                  <a:pt x="610711" y="28902"/>
                </a:lnTo>
                <a:lnTo>
                  <a:pt x="600555" y="28902"/>
                </a:lnTo>
                <a:lnTo>
                  <a:pt x="600555" y="38582"/>
                </a:lnTo>
                <a:lnTo>
                  <a:pt x="610711" y="38582"/>
                </a:lnTo>
                <a:lnTo>
                  <a:pt x="610711" y="101568"/>
                </a:lnTo>
                <a:lnTo>
                  <a:pt x="622844" y="101568"/>
                </a:lnTo>
                <a:lnTo>
                  <a:pt x="622844" y="38582"/>
                </a:lnTo>
                <a:lnTo>
                  <a:pt x="635113" y="38582"/>
                </a:lnTo>
                <a:lnTo>
                  <a:pt x="635113" y="28902"/>
                </a:lnTo>
                <a:lnTo>
                  <a:pt x="622980" y="28902"/>
                </a:lnTo>
                <a:lnTo>
                  <a:pt x="622980" y="20995"/>
                </a:lnTo>
                <a:lnTo>
                  <a:pt x="623344" y="16075"/>
                </a:lnTo>
                <a:close/>
              </a:path>
              <a:path w="938526" h="104226">
                <a:moveTo>
                  <a:pt x="693937" y="13701"/>
                </a:moveTo>
                <a:lnTo>
                  <a:pt x="749830" y="13701"/>
                </a:lnTo>
                <a:lnTo>
                  <a:pt x="749830" y="1431"/>
                </a:lnTo>
                <a:lnTo>
                  <a:pt x="680373" y="1431"/>
                </a:lnTo>
                <a:lnTo>
                  <a:pt x="680373" y="101568"/>
                </a:lnTo>
                <a:lnTo>
                  <a:pt x="693937" y="101568"/>
                </a:lnTo>
                <a:lnTo>
                  <a:pt x="693937" y="56032"/>
                </a:lnTo>
                <a:lnTo>
                  <a:pt x="743082" y="56032"/>
                </a:lnTo>
                <a:lnTo>
                  <a:pt x="743082" y="44104"/>
                </a:lnTo>
                <a:lnTo>
                  <a:pt x="693937" y="44104"/>
                </a:lnTo>
                <a:lnTo>
                  <a:pt x="693937" y="13701"/>
                </a:lnTo>
                <a:close/>
              </a:path>
              <a:path w="938526" h="104226">
                <a:moveTo>
                  <a:pt x="758873" y="28902"/>
                </a:moveTo>
                <a:lnTo>
                  <a:pt x="758873" y="101568"/>
                </a:lnTo>
                <a:lnTo>
                  <a:pt x="771347" y="101568"/>
                </a:lnTo>
                <a:lnTo>
                  <a:pt x="771347" y="28902"/>
                </a:lnTo>
                <a:lnTo>
                  <a:pt x="758873" y="28902"/>
                </a:lnTo>
                <a:close/>
              </a:path>
              <a:path w="938526" h="104226">
                <a:moveTo>
                  <a:pt x="758873" y="1431"/>
                </a:moveTo>
                <a:lnTo>
                  <a:pt x="758873" y="15337"/>
                </a:lnTo>
                <a:lnTo>
                  <a:pt x="771347" y="15337"/>
                </a:lnTo>
                <a:lnTo>
                  <a:pt x="771347" y="1431"/>
                </a:lnTo>
                <a:lnTo>
                  <a:pt x="758873" y="1431"/>
                </a:lnTo>
                <a:close/>
              </a:path>
              <a:path w="938526" h="104226">
                <a:moveTo>
                  <a:pt x="794113" y="28561"/>
                </a:moveTo>
                <a:lnTo>
                  <a:pt x="794113" y="101568"/>
                </a:lnTo>
                <a:lnTo>
                  <a:pt x="806382" y="101568"/>
                </a:lnTo>
                <a:lnTo>
                  <a:pt x="806382" y="54396"/>
                </a:lnTo>
                <a:lnTo>
                  <a:pt x="808041" y="49818"/>
                </a:lnTo>
                <a:lnTo>
                  <a:pt x="811358" y="45841"/>
                </a:lnTo>
                <a:lnTo>
                  <a:pt x="814675" y="41865"/>
                </a:lnTo>
                <a:lnTo>
                  <a:pt x="819424" y="39877"/>
                </a:lnTo>
                <a:lnTo>
                  <a:pt x="827001" y="39900"/>
                </a:lnTo>
                <a:lnTo>
                  <a:pt x="829626" y="40218"/>
                </a:lnTo>
                <a:lnTo>
                  <a:pt x="829626" y="27266"/>
                </a:lnTo>
                <a:lnTo>
                  <a:pt x="828308" y="27130"/>
                </a:lnTo>
                <a:lnTo>
                  <a:pt x="825672" y="26925"/>
                </a:lnTo>
                <a:lnTo>
                  <a:pt x="820810" y="26925"/>
                </a:lnTo>
                <a:lnTo>
                  <a:pt x="816516" y="28687"/>
                </a:lnTo>
                <a:lnTo>
                  <a:pt x="812790" y="32208"/>
                </a:lnTo>
                <a:lnTo>
                  <a:pt x="809063" y="35730"/>
                </a:lnTo>
                <a:lnTo>
                  <a:pt x="806723" y="38718"/>
                </a:lnTo>
                <a:lnTo>
                  <a:pt x="805769" y="41172"/>
                </a:lnTo>
                <a:lnTo>
                  <a:pt x="805769" y="28561"/>
                </a:lnTo>
                <a:lnTo>
                  <a:pt x="794113" y="28561"/>
                </a:lnTo>
                <a:close/>
              </a:path>
              <a:path w="938526" h="104226">
                <a:moveTo>
                  <a:pt x="852437" y="28561"/>
                </a:moveTo>
                <a:lnTo>
                  <a:pt x="840304" y="28561"/>
                </a:lnTo>
                <a:lnTo>
                  <a:pt x="840304" y="101568"/>
                </a:lnTo>
                <a:lnTo>
                  <a:pt x="852574" y="101568"/>
                </a:lnTo>
                <a:lnTo>
                  <a:pt x="852574" y="53442"/>
                </a:lnTo>
                <a:lnTo>
                  <a:pt x="854471" y="46944"/>
                </a:lnTo>
                <a:lnTo>
                  <a:pt x="858265" y="43353"/>
                </a:lnTo>
                <a:lnTo>
                  <a:pt x="862060" y="39763"/>
                </a:lnTo>
                <a:lnTo>
                  <a:pt x="866274" y="37968"/>
                </a:lnTo>
                <a:lnTo>
                  <a:pt x="875999" y="37968"/>
                </a:lnTo>
                <a:lnTo>
                  <a:pt x="879475" y="39672"/>
                </a:lnTo>
                <a:lnTo>
                  <a:pt x="881338" y="43081"/>
                </a:lnTo>
                <a:lnTo>
                  <a:pt x="882520" y="45353"/>
                </a:lnTo>
                <a:lnTo>
                  <a:pt x="883110" y="48966"/>
                </a:lnTo>
                <a:lnTo>
                  <a:pt x="883110" y="101568"/>
                </a:lnTo>
                <a:lnTo>
                  <a:pt x="895584" y="101568"/>
                </a:lnTo>
                <a:lnTo>
                  <a:pt x="895584" y="51556"/>
                </a:lnTo>
                <a:lnTo>
                  <a:pt x="897322" y="46171"/>
                </a:lnTo>
                <a:lnTo>
                  <a:pt x="900798" y="42944"/>
                </a:lnTo>
                <a:lnTo>
                  <a:pt x="904275" y="39718"/>
                </a:lnTo>
                <a:lnTo>
                  <a:pt x="908421" y="38105"/>
                </a:lnTo>
                <a:lnTo>
                  <a:pt x="916737" y="38105"/>
                </a:lnTo>
                <a:lnTo>
                  <a:pt x="919702" y="39013"/>
                </a:lnTo>
                <a:lnTo>
                  <a:pt x="922133" y="40831"/>
                </a:lnTo>
                <a:lnTo>
                  <a:pt x="924564" y="42649"/>
                </a:lnTo>
                <a:lnTo>
                  <a:pt x="925780" y="45989"/>
                </a:lnTo>
                <a:lnTo>
                  <a:pt x="925780" y="101568"/>
                </a:lnTo>
                <a:lnTo>
                  <a:pt x="938526" y="101568"/>
                </a:lnTo>
                <a:lnTo>
                  <a:pt x="938526" y="46512"/>
                </a:lnTo>
                <a:lnTo>
                  <a:pt x="937572" y="41377"/>
                </a:lnTo>
                <a:lnTo>
                  <a:pt x="935663" y="37559"/>
                </a:lnTo>
                <a:lnTo>
                  <a:pt x="932119" y="30470"/>
                </a:lnTo>
                <a:lnTo>
                  <a:pt x="925439" y="26925"/>
                </a:lnTo>
                <a:lnTo>
                  <a:pt x="911034" y="26925"/>
                </a:lnTo>
                <a:lnTo>
                  <a:pt x="906899" y="27868"/>
                </a:lnTo>
                <a:lnTo>
                  <a:pt x="903218" y="29755"/>
                </a:lnTo>
                <a:lnTo>
                  <a:pt x="899537" y="31640"/>
                </a:lnTo>
                <a:lnTo>
                  <a:pt x="896334" y="34537"/>
                </a:lnTo>
                <a:lnTo>
                  <a:pt x="893607" y="38445"/>
                </a:lnTo>
                <a:lnTo>
                  <a:pt x="891972" y="35264"/>
                </a:lnTo>
                <a:lnTo>
                  <a:pt x="890154" y="32856"/>
                </a:lnTo>
                <a:lnTo>
                  <a:pt x="888154" y="31220"/>
                </a:lnTo>
                <a:lnTo>
                  <a:pt x="884610" y="28357"/>
                </a:lnTo>
                <a:lnTo>
                  <a:pt x="879929" y="26925"/>
                </a:lnTo>
                <a:lnTo>
                  <a:pt x="868978" y="26925"/>
                </a:lnTo>
                <a:lnTo>
                  <a:pt x="864388" y="28311"/>
                </a:lnTo>
                <a:lnTo>
                  <a:pt x="860344" y="31083"/>
                </a:lnTo>
                <a:lnTo>
                  <a:pt x="857981" y="32720"/>
                </a:lnTo>
                <a:lnTo>
                  <a:pt x="855346" y="35332"/>
                </a:lnTo>
                <a:lnTo>
                  <a:pt x="852437" y="38923"/>
                </a:lnTo>
                <a:lnTo>
                  <a:pt x="852437" y="28561"/>
                </a:lnTo>
                <a:close/>
              </a:path>
              <a:path w="938526" h="104226">
                <a:moveTo>
                  <a:pt x="0" y="45535"/>
                </a:moveTo>
                <a:lnTo>
                  <a:pt x="0" y="56987"/>
                </a:lnTo>
                <a:lnTo>
                  <a:pt x="71093" y="56987"/>
                </a:lnTo>
                <a:lnTo>
                  <a:pt x="71093" y="45535"/>
                </a:lnTo>
                <a:lnTo>
                  <a:pt x="0" y="45535"/>
                </a:lnTo>
                <a:close/>
              </a:path>
              <a:path w="938526" h="104226">
                <a:moveTo>
                  <a:pt x="0" y="74779"/>
                </a:moveTo>
                <a:lnTo>
                  <a:pt x="0" y="86435"/>
                </a:lnTo>
                <a:lnTo>
                  <a:pt x="71093" y="86435"/>
                </a:lnTo>
                <a:lnTo>
                  <a:pt x="71093" y="74779"/>
                </a:lnTo>
                <a:lnTo>
                  <a:pt x="0" y="74779"/>
                </a:lnTo>
                <a:close/>
              </a:path>
              <a:path w="938526" h="104226">
                <a:moveTo>
                  <a:pt x="200987" y="1431"/>
                </a:moveTo>
                <a:lnTo>
                  <a:pt x="185787" y="1431"/>
                </a:lnTo>
                <a:lnTo>
                  <a:pt x="157364" y="86707"/>
                </a:lnTo>
                <a:lnTo>
                  <a:pt x="128599" y="1431"/>
                </a:lnTo>
                <a:lnTo>
                  <a:pt x="113603" y="1431"/>
                </a:lnTo>
                <a:lnTo>
                  <a:pt x="150070" y="101568"/>
                </a:lnTo>
                <a:lnTo>
                  <a:pt x="164452" y="101568"/>
                </a:lnTo>
                <a:lnTo>
                  <a:pt x="200987" y="1431"/>
                </a:lnTo>
                <a:close/>
              </a:path>
              <a:path w="938526" h="104226">
                <a:moveTo>
                  <a:pt x="210825" y="70393"/>
                </a:moveTo>
                <a:lnTo>
                  <a:pt x="208712" y="75642"/>
                </a:lnTo>
                <a:lnTo>
                  <a:pt x="208712" y="88593"/>
                </a:lnTo>
                <a:lnTo>
                  <a:pt x="210860" y="93740"/>
                </a:lnTo>
                <a:lnTo>
                  <a:pt x="215154" y="97852"/>
                </a:lnTo>
                <a:lnTo>
                  <a:pt x="219448" y="101965"/>
                </a:lnTo>
                <a:lnTo>
                  <a:pt x="224981" y="104022"/>
                </a:lnTo>
                <a:lnTo>
                  <a:pt x="222822" y="88480"/>
                </a:lnTo>
                <a:lnTo>
                  <a:pt x="221527" y="85685"/>
                </a:lnTo>
                <a:lnTo>
                  <a:pt x="221527" y="77459"/>
                </a:lnTo>
                <a:lnTo>
                  <a:pt x="223413" y="74051"/>
                </a:lnTo>
                <a:lnTo>
                  <a:pt x="227184" y="71915"/>
                </a:lnTo>
                <a:lnTo>
                  <a:pt x="229411" y="70643"/>
                </a:lnTo>
                <a:lnTo>
                  <a:pt x="232751" y="69711"/>
                </a:lnTo>
                <a:lnTo>
                  <a:pt x="237204" y="69120"/>
                </a:lnTo>
                <a:lnTo>
                  <a:pt x="244634" y="68166"/>
                </a:lnTo>
                <a:lnTo>
                  <a:pt x="249224" y="67439"/>
                </a:lnTo>
                <a:lnTo>
                  <a:pt x="251587" y="66803"/>
                </a:lnTo>
                <a:lnTo>
                  <a:pt x="253950" y="66167"/>
                </a:lnTo>
                <a:lnTo>
                  <a:pt x="257380" y="64417"/>
                </a:lnTo>
                <a:lnTo>
                  <a:pt x="257380" y="81845"/>
                </a:lnTo>
                <a:lnTo>
                  <a:pt x="253972" y="87275"/>
                </a:lnTo>
                <a:lnTo>
                  <a:pt x="247224" y="100409"/>
                </a:lnTo>
                <a:lnTo>
                  <a:pt x="251905" y="98000"/>
                </a:lnTo>
                <a:lnTo>
                  <a:pt x="255495" y="95160"/>
                </a:lnTo>
                <a:lnTo>
                  <a:pt x="257994" y="91888"/>
                </a:lnTo>
                <a:lnTo>
                  <a:pt x="258403" y="94796"/>
                </a:lnTo>
                <a:lnTo>
                  <a:pt x="260107" y="98636"/>
                </a:lnTo>
                <a:lnTo>
                  <a:pt x="262015" y="101636"/>
                </a:lnTo>
                <a:lnTo>
                  <a:pt x="265083" y="103135"/>
                </a:lnTo>
                <a:lnTo>
                  <a:pt x="271036" y="103135"/>
                </a:lnTo>
                <a:lnTo>
                  <a:pt x="274398" y="102795"/>
                </a:lnTo>
                <a:lnTo>
                  <a:pt x="277761" y="101908"/>
                </a:lnTo>
                <a:lnTo>
                  <a:pt x="277761" y="92842"/>
                </a:lnTo>
                <a:lnTo>
                  <a:pt x="276261" y="93081"/>
                </a:lnTo>
                <a:lnTo>
                  <a:pt x="273739" y="93251"/>
                </a:lnTo>
                <a:lnTo>
                  <a:pt x="270433" y="92093"/>
                </a:lnTo>
                <a:lnTo>
                  <a:pt x="269650" y="89025"/>
                </a:lnTo>
                <a:lnTo>
                  <a:pt x="269650" y="40059"/>
                </a:lnTo>
                <a:lnTo>
                  <a:pt x="266991" y="34969"/>
                </a:lnTo>
                <a:lnTo>
                  <a:pt x="261675" y="31697"/>
                </a:lnTo>
                <a:lnTo>
                  <a:pt x="256313" y="28425"/>
                </a:lnTo>
                <a:lnTo>
                  <a:pt x="249337" y="26789"/>
                </a:lnTo>
                <a:lnTo>
                  <a:pt x="233342" y="26789"/>
                </a:lnTo>
                <a:lnTo>
                  <a:pt x="226832" y="28550"/>
                </a:lnTo>
                <a:lnTo>
                  <a:pt x="221220" y="32072"/>
                </a:lnTo>
                <a:lnTo>
                  <a:pt x="215608" y="35594"/>
                </a:lnTo>
                <a:lnTo>
                  <a:pt x="212689" y="41854"/>
                </a:lnTo>
                <a:lnTo>
                  <a:pt x="212461" y="50852"/>
                </a:lnTo>
                <a:lnTo>
                  <a:pt x="223913" y="50852"/>
                </a:lnTo>
                <a:lnTo>
                  <a:pt x="224367" y="47080"/>
                </a:lnTo>
                <a:lnTo>
                  <a:pt x="225344" y="44240"/>
                </a:lnTo>
                <a:lnTo>
                  <a:pt x="226844" y="42331"/>
                </a:lnTo>
                <a:lnTo>
                  <a:pt x="229525" y="38877"/>
                </a:lnTo>
                <a:lnTo>
                  <a:pt x="234069" y="37150"/>
                </a:lnTo>
                <a:lnTo>
                  <a:pt x="246020" y="37150"/>
                </a:lnTo>
                <a:lnTo>
                  <a:pt x="250280" y="38094"/>
                </a:lnTo>
                <a:lnTo>
                  <a:pt x="253257" y="39979"/>
                </a:lnTo>
                <a:lnTo>
                  <a:pt x="256233" y="41865"/>
                </a:lnTo>
                <a:lnTo>
                  <a:pt x="257721" y="44899"/>
                </a:lnTo>
                <a:lnTo>
                  <a:pt x="257721" y="51124"/>
                </a:lnTo>
                <a:lnTo>
                  <a:pt x="256903" y="53783"/>
                </a:lnTo>
                <a:lnTo>
                  <a:pt x="254063" y="56964"/>
                </a:lnTo>
                <a:lnTo>
                  <a:pt x="251246" y="57328"/>
                </a:lnTo>
                <a:lnTo>
                  <a:pt x="231683" y="59781"/>
                </a:lnTo>
                <a:lnTo>
                  <a:pt x="224821" y="60645"/>
                </a:lnTo>
                <a:lnTo>
                  <a:pt x="219278" y="62940"/>
                </a:lnTo>
                <a:lnTo>
                  <a:pt x="215052" y="66666"/>
                </a:lnTo>
                <a:lnTo>
                  <a:pt x="210825" y="70393"/>
                </a:lnTo>
                <a:close/>
              </a:path>
              <a:path w="938526" h="104226">
                <a:moveTo>
                  <a:pt x="253972" y="87275"/>
                </a:moveTo>
                <a:lnTo>
                  <a:pt x="247156" y="90593"/>
                </a:lnTo>
                <a:lnTo>
                  <a:pt x="243112" y="92592"/>
                </a:lnTo>
                <a:lnTo>
                  <a:pt x="238931" y="93592"/>
                </a:lnTo>
                <a:lnTo>
                  <a:pt x="231070" y="93592"/>
                </a:lnTo>
                <a:lnTo>
                  <a:pt x="228002" y="92570"/>
                </a:lnTo>
                <a:lnTo>
                  <a:pt x="225412" y="90525"/>
                </a:lnTo>
                <a:lnTo>
                  <a:pt x="222822" y="88480"/>
                </a:lnTo>
                <a:lnTo>
                  <a:pt x="224981" y="104022"/>
                </a:lnTo>
                <a:lnTo>
                  <a:pt x="237386" y="104022"/>
                </a:lnTo>
                <a:lnTo>
                  <a:pt x="242544" y="102817"/>
                </a:lnTo>
                <a:lnTo>
                  <a:pt x="247224" y="100409"/>
                </a:lnTo>
                <a:lnTo>
                  <a:pt x="253972" y="87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95395" y="3100172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7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595395" y="3126065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9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868147" y="3056204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1290949" y="3056837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594961" y="3198652"/>
            <a:ext cx="851905" cy="91964"/>
          </a:xfrm>
          <a:custGeom>
            <a:avLst/>
            <a:gdLst/>
            <a:ahLst/>
            <a:cxnLst/>
            <a:rect l="l" t="t" r="r" b="b"/>
            <a:pathLst>
              <a:path w="937095" h="104226">
                <a:moveTo>
                  <a:pt x="588922" y="16075"/>
                </a:moveTo>
                <a:lnTo>
                  <a:pt x="589649" y="14144"/>
                </a:lnTo>
                <a:lnTo>
                  <a:pt x="592603" y="11247"/>
                </a:lnTo>
                <a:lnTo>
                  <a:pt x="597931" y="11281"/>
                </a:lnTo>
                <a:lnTo>
                  <a:pt x="600691" y="11452"/>
                </a:lnTo>
                <a:lnTo>
                  <a:pt x="600691" y="272"/>
                </a:lnTo>
                <a:lnTo>
                  <a:pt x="597897" y="68"/>
                </a:lnTo>
                <a:lnTo>
                  <a:pt x="587331" y="0"/>
                </a:lnTo>
                <a:lnTo>
                  <a:pt x="581810" y="2090"/>
                </a:lnTo>
                <a:lnTo>
                  <a:pt x="578947" y="6271"/>
                </a:lnTo>
                <a:lnTo>
                  <a:pt x="577357" y="8634"/>
                </a:lnTo>
                <a:lnTo>
                  <a:pt x="576471" y="12361"/>
                </a:lnTo>
                <a:lnTo>
                  <a:pt x="576289" y="17450"/>
                </a:lnTo>
                <a:lnTo>
                  <a:pt x="576289" y="28902"/>
                </a:lnTo>
                <a:lnTo>
                  <a:pt x="566133" y="28902"/>
                </a:lnTo>
                <a:lnTo>
                  <a:pt x="566133" y="38582"/>
                </a:lnTo>
                <a:lnTo>
                  <a:pt x="576289" y="38582"/>
                </a:lnTo>
                <a:lnTo>
                  <a:pt x="576289" y="101568"/>
                </a:lnTo>
                <a:lnTo>
                  <a:pt x="588422" y="101568"/>
                </a:lnTo>
                <a:lnTo>
                  <a:pt x="588422" y="38582"/>
                </a:lnTo>
                <a:lnTo>
                  <a:pt x="600691" y="38582"/>
                </a:lnTo>
                <a:lnTo>
                  <a:pt x="600691" y="28902"/>
                </a:lnTo>
                <a:lnTo>
                  <a:pt x="588558" y="28902"/>
                </a:lnTo>
                <a:lnTo>
                  <a:pt x="588558" y="20995"/>
                </a:lnTo>
                <a:lnTo>
                  <a:pt x="588922" y="16075"/>
                </a:lnTo>
                <a:close/>
              </a:path>
              <a:path w="937095" h="104226">
                <a:moveTo>
                  <a:pt x="714427" y="90290"/>
                </a:moveTo>
                <a:lnTo>
                  <a:pt x="722020" y="78800"/>
                </a:lnTo>
                <a:lnTo>
                  <a:pt x="723557" y="75197"/>
                </a:lnTo>
                <a:lnTo>
                  <a:pt x="726903" y="63152"/>
                </a:lnTo>
                <a:lnTo>
                  <a:pt x="728018" y="49966"/>
                </a:lnTo>
                <a:lnTo>
                  <a:pt x="727212" y="38913"/>
                </a:lnTo>
                <a:lnTo>
                  <a:pt x="723846" y="26542"/>
                </a:lnTo>
                <a:lnTo>
                  <a:pt x="717862" y="16087"/>
                </a:lnTo>
                <a:lnTo>
                  <a:pt x="710789" y="9049"/>
                </a:lnTo>
                <a:lnTo>
                  <a:pt x="699512" y="3336"/>
                </a:lnTo>
                <a:lnTo>
                  <a:pt x="685826" y="1431"/>
                </a:lnTo>
                <a:lnTo>
                  <a:pt x="645269" y="1431"/>
                </a:lnTo>
                <a:lnTo>
                  <a:pt x="645269" y="101568"/>
                </a:lnTo>
                <a:lnTo>
                  <a:pt x="685690" y="101568"/>
                </a:lnTo>
                <a:lnTo>
                  <a:pt x="658902" y="89980"/>
                </a:lnTo>
                <a:lnTo>
                  <a:pt x="658902" y="13087"/>
                </a:lnTo>
                <a:lnTo>
                  <a:pt x="683657" y="13092"/>
                </a:lnTo>
                <a:lnTo>
                  <a:pt x="697384" y="15771"/>
                </a:lnTo>
                <a:lnTo>
                  <a:pt x="706786" y="23381"/>
                </a:lnTo>
                <a:lnTo>
                  <a:pt x="708821" y="26624"/>
                </a:lnTo>
                <a:lnTo>
                  <a:pt x="712841" y="37947"/>
                </a:lnTo>
                <a:lnTo>
                  <a:pt x="714181" y="52283"/>
                </a:lnTo>
                <a:lnTo>
                  <a:pt x="714181" y="55510"/>
                </a:lnTo>
                <a:lnTo>
                  <a:pt x="713841" y="59009"/>
                </a:lnTo>
                <a:lnTo>
                  <a:pt x="713159" y="62781"/>
                </a:lnTo>
                <a:lnTo>
                  <a:pt x="711977" y="69098"/>
                </a:lnTo>
                <a:lnTo>
                  <a:pt x="710046" y="74278"/>
                </a:lnTo>
                <a:lnTo>
                  <a:pt x="707365" y="78323"/>
                </a:lnTo>
                <a:lnTo>
                  <a:pt x="704003" y="83367"/>
                </a:lnTo>
                <a:lnTo>
                  <a:pt x="699686" y="86775"/>
                </a:lnTo>
                <a:lnTo>
                  <a:pt x="694414" y="88548"/>
                </a:lnTo>
                <a:lnTo>
                  <a:pt x="691461" y="89502"/>
                </a:lnTo>
                <a:lnTo>
                  <a:pt x="691240" y="101285"/>
                </a:lnTo>
                <a:lnTo>
                  <a:pt x="704167" y="97785"/>
                </a:lnTo>
                <a:lnTo>
                  <a:pt x="714427" y="90290"/>
                </a:lnTo>
                <a:close/>
              </a:path>
              <a:path w="937095" h="104226">
                <a:moveTo>
                  <a:pt x="687689" y="89980"/>
                </a:moveTo>
                <a:lnTo>
                  <a:pt x="658902" y="89980"/>
                </a:lnTo>
                <a:lnTo>
                  <a:pt x="685690" y="101568"/>
                </a:lnTo>
                <a:lnTo>
                  <a:pt x="691240" y="101285"/>
                </a:lnTo>
                <a:lnTo>
                  <a:pt x="691461" y="89502"/>
                </a:lnTo>
                <a:lnTo>
                  <a:pt x="687689" y="89980"/>
                </a:lnTo>
                <a:close/>
              </a:path>
              <a:path w="937095" h="104226">
                <a:moveTo>
                  <a:pt x="763336" y="30055"/>
                </a:moveTo>
                <a:lnTo>
                  <a:pt x="753170" y="37900"/>
                </a:lnTo>
                <a:lnTo>
                  <a:pt x="757124" y="59236"/>
                </a:lnTo>
                <a:lnTo>
                  <a:pt x="757351" y="52965"/>
                </a:lnTo>
                <a:lnTo>
                  <a:pt x="759373" y="47796"/>
                </a:lnTo>
                <a:lnTo>
                  <a:pt x="763190" y="43728"/>
                </a:lnTo>
                <a:lnTo>
                  <a:pt x="767007" y="39661"/>
                </a:lnTo>
                <a:lnTo>
                  <a:pt x="776048" y="26976"/>
                </a:lnTo>
                <a:lnTo>
                  <a:pt x="763336" y="30055"/>
                </a:lnTo>
                <a:close/>
              </a:path>
              <a:path w="937095" h="104226">
                <a:moveTo>
                  <a:pt x="810290" y="68984"/>
                </a:moveTo>
                <a:lnTo>
                  <a:pt x="810290" y="61622"/>
                </a:lnTo>
                <a:lnTo>
                  <a:pt x="809927" y="56260"/>
                </a:lnTo>
                <a:lnTo>
                  <a:pt x="809200" y="52897"/>
                </a:lnTo>
                <a:lnTo>
                  <a:pt x="808382" y="47989"/>
                </a:lnTo>
                <a:lnTo>
                  <a:pt x="806746" y="43695"/>
                </a:lnTo>
                <a:lnTo>
                  <a:pt x="804292" y="40013"/>
                </a:lnTo>
                <a:lnTo>
                  <a:pt x="801747" y="36150"/>
                </a:lnTo>
                <a:lnTo>
                  <a:pt x="798044" y="33004"/>
                </a:lnTo>
                <a:lnTo>
                  <a:pt x="793182" y="30572"/>
                </a:lnTo>
                <a:lnTo>
                  <a:pt x="788319" y="28141"/>
                </a:lnTo>
                <a:lnTo>
                  <a:pt x="783298" y="26925"/>
                </a:lnTo>
                <a:lnTo>
                  <a:pt x="776048" y="26976"/>
                </a:lnTo>
                <a:lnTo>
                  <a:pt x="767007" y="39661"/>
                </a:lnTo>
                <a:lnTo>
                  <a:pt x="771733" y="37628"/>
                </a:lnTo>
                <a:lnTo>
                  <a:pt x="785229" y="37628"/>
                </a:lnTo>
                <a:lnTo>
                  <a:pt x="790841" y="40581"/>
                </a:lnTo>
                <a:lnTo>
                  <a:pt x="794204" y="46489"/>
                </a:lnTo>
                <a:lnTo>
                  <a:pt x="796022" y="49670"/>
                </a:lnTo>
                <a:lnTo>
                  <a:pt x="797180" y="53919"/>
                </a:lnTo>
                <a:lnTo>
                  <a:pt x="797680" y="59236"/>
                </a:lnTo>
                <a:lnTo>
                  <a:pt x="757124" y="59236"/>
                </a:lnTo>
                <a:lnTo>
                  <a:pt x="753170" y="37900"/>
                </a:lnTo>
                <a:lnTo>
                  <a:pt x="750417" y="41498"/>
                </a:lnTo>
                <a:lnTo>
                  <a:pt x="745325" y="52804"/>
                </a:lnTo>
                <a:lnTo>
                  <a:pt x="743628" y="66462"/>
                </a:lnTo>
                <a:lnTo>
                  <a:pt x="743799" y="71124"/>
                </a:lnTo>
                <a:lnTo>
                  <a:pt x="746677" y="84169"/>
                </a:lnTo>
                <a:lnTo>
                  <a:pt x="753102" y="94240"/>
                </a:lnTo>
                <a:lnTo>
                  <a:pt x="759418" y="100852"/>
                </a:lnTo>
                <a:lnTo>
                  <a:pt x="767121" y="104158"/>
                </a:lnTo>
                <a:lnTo>
                  <a:pt x="779935" y="104158"/>
                </a:lnTo>
                <a:lnTo>
                  <a:pt x="783275" y="103794"/>
                </a:lnTo>
                <a:lnTo>
                  <a:pt x="786229" y="103068"/>
                </a:lnTo>
                <a:lnTo>
                  <a:pt x="791727" y="101795"/>
                </a:lnTo>
                <a:lnTo>
                  <a:pt x="796340" y="99341"/>
                </a:lnTo>
                <a:lnTo>
                  <a:pt x="800066" y="95705"/>
                </a:lnTo>
                <a:lnTo>
                  <a:pt x="802293" y="93615"/>
                </a:lnTo>
                <a:lnTo>
                  <a:pt x="804303" y="90922"/>
                </a:lnTo>
                <a:lnTo>
                  <a:pt x="806098" y="87628"/>
                </a:lnTo>
                <a:lnTo>
                  <a:pt x="807893" y="84333"/>
                </a:lnTo>
                <a:lnTo>
                  <a:pt x="808950" y="81345"/>
                </a:lnTo>
                <a:lnTo>
                  <a:pt x="809268" y="78664"/>
                </a:lnTo>
                <a:lnTo>
                  <a:pt x="797203" y="78664"/>
                </a:lnTo>
                <a:lnTo>
                  <a:pt x="796294" y="81890"/>
                </a:lnTo>
                <a:lnTo>
                  <a:pt x="794749" y="84730"/>
                </a:lnTo>
                <a:lnTo>
                  <a:pt x="792568" y="87184"/>
                </a:lnTo>
                <a:lnTo>
                  <a:pt x="788751" y="91411"/>
                </a:lnTo>
                <a:lnTo>
                  <a:pt x="783639" y="93524"/>
                </a:lnTo>
                <a:lnTo>
                  <a:pt x="770370" y="93524"/>
                </a:lnTo>
                <a:lnTo>
                  <a:pt x="765303" y="91286"/>
                </a:lnTo>
                <a:lnTo>
                  <a:pt x="762031" y="86810"/>
                </a:lnTo>
                <a:lnTo>
                  <a:pt x="758760" y="82333"/>
                </a:lnTo>
                <a:lnTo>
                  <a:pt x="757010" y="76391"/>
                </a:lnTo>
                <a:lnTo>
                  <a:pt x="756783" y="68984"/>
                </a:lnTo>
                <a:lnTo>
                  <a:pt x="810290" y="68984"/>
                </a:lnTo>
                <a:close/>
              </a:path>
              <a:path w="937095" h="104226">
                <a:moveTo>
                  <a:pt x="845258" y="89025"/>
                </a:moveTo>
                <a:lnTo>
                  <a:pt x="842031" y="80982"/>
                </a:lnTo>
                <a:lnTo>
                  <a:pt x="840304" y="76710"/>
                </a:lnTo>
                <a:lnTo>
                  <a:pt x="839509" y="92229"/>
                </a:lnTo>
                <a:lnTo>
                  <a:pt x="842099" y="95728"/>
                </a:lnTo>
                <a:lnTo>
                  <a:pt x="844530" y="98273"/>
                </a:lnTo>
                <a:lnTo>
                  <a:pt x="846803" y="99863"/>
                </a:lnTo>
                <a:lnTo>
                  <a:pt x="851279" y="93047"/>
                </a:lnTo>
                <a:lnTo>
                  <a:pt x="845258" y="89025"/>
                </a:lnTo>
                <a:close/>
              </a:path>
              <a:path w="937095" h="104226">
                <a:moveTo>
                  <a:pt x="927757" y="102726"/>
                </a:moveTo>
                <a:lnTo>
                  <a:pt x="931176" y="102636"/>
                </a:lnTo>
                <a:lnTo>
                  <a:pt x="934221" y="102272"/>
                </a:lnTo>
                <a:lnTo>
                  <a:pt x="937095" y="101568"/>
                </a:lnTo>
                <a:lnTo>
                  <a:pt x="937095" y="91888"/>
                </a:lnTo>
                <a:lnTo>
                  <a:pt x="933391" y="92093"/>
                </a:lnTo>
                <a:lnTo>
                  <a:pt x="930574" y="92093"/>
                </a:lnTo>
                <a:lnTo>
                  <a:pt x="928029" y="91343"/>
                </a:lnTo>
                <a:lnTo>
                  <a:pt x="925439" y="88775"/>
                </a:lnTo>
                <a:lnTo>
                  <a:pt x="925439" y="38582"/>
                </a:lnTo>
                <a:lnTo>
                  <a:pt x="937095" y="38582"/>
                </a:lnTo>
                <a:lnTo>
                  <a:pt x="937095" y="28561"/>
                </a:lnTo>
                <a:lnTo>
                  <a:pt x="925439" y="28561"/>
                </a:lnTo>
                <a:lnTo>
                  <a:pt x="925439" y="8180"/>
                </a:lnTo>
                <a:lnTo>
                  <a:pt x="913034" y="8180"/>
                </a:lnTo>
                <a:lnTo>
                  <a:pt x="913034" y="28561"/>
                </a:lnTo>
                <a:lnTo>
                  <a:pt x="903150" y="28561"/>
                </a:lnTo>
                <a:lnTo>
                  <a:pt x="903150" y="38582"/>
                </a:lnTo>
                <a:lnTo>
                  <a:pt x="913034" y="38582"/>
                </a:lnTo>
                <a:lnTo>
                  <a:pt x="913034" y="91593"/>
                </a:lnTo>
                <a:lnTo>
                  <a:pt x="914056" y="95399"/>
                </a:lnTo>
                <a:lnTo>
                  <a:pt x="916101" y="98330"/>
                </a:lnTo>
                <a:lnTo>
                  <a:pt x="918146" y="101261"/>
                </a:lnTo>
                <a:lnTo>
                  <a:pt x="922031" y="102726"/>
                </a:lnTo>
                <a:lnTo>
                  <a:pt x="927757" y="102726"/>
                </a:lnTo>
                <a:close/>
              </a:path>
              <a:path w="937095" h="104226">
                <a:moveTo>
                  <a:pt x="839509" y="101568"/>
                </a:moveTo>
                <a:lnTo>
                  <a:pt x="839509" y="92229"/>
                </a:lnTo>
                <a:lnTo>
                  <a:pt x="840304" y="76710"/>
                </a:lnTo>
                <a:lnTo>
                  <a:pt x="839441" y="71143"/>
                </a:lnTo>
                <a:lnTo>
                  <a:pt x="839441" y="54783"/>
                </a:lnTo>
                <a:lnTo>
                  <a:pt x="841543" y="47966"/>
                </a:lnTo>
                <a:lnTo>
                  <a:pt x="845746" y="43831"/>
                </a:lnTo>
                <a:lnTo>
                  <a:pt x="849949" y="39695"/>
                </a:lnTo>
                <a:lnTo>
                  <a:pt x="854846" y="37628"/>
                </a:lnTo>
                <a:lnTo>
                  <a:pt x="866842" y="37628"/>
                </a:lnTo>
                <a:lnTo>
                  <a:pt x="871693" y="40150"/>
                </a:lnTo>
                <a:lnTo>
                  <a:pt x="874988" y="45194"/>
                </a:lnTo>
                <a:lnTo>
                  <a:pt x="878282" y="50238"/>
                </a:lnTo>
                <a:lnTo>
                  <a:pt x="879929" y="56600"/>
                </a:lnTo>
                <a:lnTo>
                  <a:pt x="879929" y="72915"/>
                </a:lnTo>
                <a:lnTo>
                  <a:pt x="878282" y="79868"/>
                </a:lnTo>
                <a:lnTo>
                  <a:pt x="874988" y="85139"/>
                </a:lnTo>
                <a:lnTo>
                  <a:pt x="871693" y="90411"/>
                </a:lnTo>
                <a:lnTo>
                  <a:pt x="866729" y="93047"/>
                </a:lnTo>
                <a:lnTo>
                  <a:pt x="851279" y="93047"/>
                </a:lnTo>
                <a:lnTo>
                  <a:pt x="846803" y="99863"/>
                </a:lnTo>
                <a:lnTo>
                  <a:pt x="850620" y="102545"/>
                </a:lnTo>
                <a:lnTo>
                  <a:pt x="855300" y="103885"/>
                </a:lnTo>
                <a:lnTo>
                  <a:pt x="861428" y="103881"/>
                </a:lnTo>
                <a:lnTo>
                  <a:pt x="874313" y="100908"/>
                </a:lnTo>
                <a:lnTo>
                  <a:pt x="884087" y="92433"/>
                </a:lnTo>
                <a:lnTo>
                  <a:pt x="886446" y="88809"/>
                </a:lnTo>
                <a:lnTo>
                  <a:pt x="890965" y="77292"/>
                </a:lnTo>
                <a:lnTo>
                  <a:pt x="892471" y="63667"/>
                </a:lnTo>
                <a:lnTo>
                  <a:pt x="892346" y="59357"/>
                </a:lnTo>
                <a:lnTo>
                  <a:pt x="889803" y="45975"/>
                </a:lnTo>
                <a:lnTo>
                  <a:pt x="883985" y="36025"/>
                </a:lnTo>
                <a:lnTo>
                  <a:pt x="878328" y="29777"/>
                </a:lnTo>
                <a:lnTo>
                  <a:pt x="870955" y="26653"/>
                </a:lnTo>
                <a:lnTo>
                  <a:pt x="857504" y="26653"/>
                </a:lnTo>
                <a:lnTo>
                  <a:pt x="853460" y="27573"/>
                </a:lnTo>
                <a:lnTo>
                  <a:pt x="849734" y="29413"/>
                </a:lnTo>
                <a:lnTo>
                  <a:pt x="846007" y="31254"/>
                </a:lnTo>
                <a:lnTo>
                  <a:pt x="842804" y="33924"/>
                </a:lnTo>
                <a:lnTo>
                  <a:pt x="840123" y="37423"/>
                </a:lnTo>
                <a:lnTo>
                  <a:pt x="840123" y="1090"/>
                </a:lnTo>
                <a:lnTo>
                  <a:pt x="828194" y="1090"/>
                </a:lnTo>
                <a:lnTo>
                  <a:pt x="828194" y="101568"/>
                </a:lnTo>
                <a:lnTo>
                  <a:pt x="839509" y="101568"/>
                </a:lnTo>
                <a:close/>
              </a:path>
              <a:path w="937095" h="104226">
                <a:moveTo>
                  <a:pt x="0" y="56373"/>
                </a:moveTo>
                <a:lnTo>
                  <a:pt x="0" y="68984"/>
                </a:lnTo>
                <a:lnTo>
                  <a:pt x="34217" y="68984"/>
                </a:lnTo>
                <a:lnTo>
                  <a:pt x="34217" y="56373"/>
                </a:lnTo>
                <a:lnTo>
                  <a:pt x="0" y="56373"/>
                </a:lnTo>
                <a:close/>
              </a:path>
              <a:path w="937095" h="104226">
                <a:moveTo>
                  <a:pt x="166565" y="1431"/>
                </a:moveTo>
                <a:lnTo>
                  <a:pt x="151365" y="1431"/>
                </a:lnTo>
                <a:lnTo>
                  <a:pt x="122942" y="86707"/>
                </a:lnTo>
                <a:lnTo>
                  <a:pt x="94177" y="1431"/>
                </a:lnTo>
                <a:lnTo>
                  <a:pt x="79181" y="1431"/>
                </a:lnTo>
                <a:lnTo>
                  <a:pt x="115648" y="101568"/>
                </a:lnTo>
                <a:lnTo>
                  <a:pt x="130030" y="101568"/>
                </a:lnTo>
                <a:lnTo>
                  <a:pt x="166565" y="1431"/>
                </a:lnTo>
                <a:close/>
              </a:path>
              <a:path w="937095" h="104226">
                <a:moveTo>
                  <a:pt x="176404" y="70393"/>
                </a:moveTo>
                <a:lnTo>
                  <a:pt x="174291" y="75642"/>
                </a:lnTo>
                <a:lnTo>
                  <a:pt x="174291" y="88593"/>
                </a:lnTo>
                <a:lnTo>
                  <a:pt x="176438" y="93740"/>
                </a:lnTo>
                <a:lnTo>
                  <a:pt x="180732" y="97852"/>
                </a:lnTo>
                <a:lnTo>
                  <a:pt x="185026" y="101965"/>
                </a:lnTo>
                <a:lnTo>
                  <a:pt x="190559" y="104022"/>
                </a:lnTo>
                <a:lnTo>
                  <a:pt x="188400" y="88480"/>
                </a:lnTo>
                <a:lnTo>
                  <a:pt x="187105" y="85685"/>
                </a:lnTo>
                <a:lnTo>
                  <a:pt x="187105" y="77459"/>
                </a:lnTo>
                <a:lnTo>
                  <a:pt x="188991" y="74051"/>
                </a:lnTo>
                <a:lnTo>
                  <a:pt x="192762" y="71915"/>
                </a:lnTo>
                <a:lnTo>
                  <a:pt x="194989" y="70643"/>
                </a:lnTo>
                <a:lnTo>
                  <a:pt x="198329" y="69711"/>
                </a:lnTo>
                <a:lnTo>
                  <a:pt x="202782" y="69120"/>
                </a:lnTo>
                <a:lnTo>
                  <a:pt x="210212" y="68166"/>
                </a:lnTo>
                <a:lnTo>
                  <a:pt x="214802" y="67439"/>
                </a:lnTo>
                <a:lnTo>
                  <a:pt x="217165" y="66803"/>
                </a:lnTo>
                <a:lnTo>
                  <a:pt x="219528" y="66167"/>
                </a:lnTo>
                <a:lnTo>
                  <a:pt x="222958" y="64417"/>
                </a:lnTo>
                <a:lnTo>
                  <a:pt x="222958" y="81845"/>
                </a:lnTo>
                <a:lnTo>
                  <a:pt x="219550" y="87275"/>
                </a:lnTo>
                <a:lnTo>
                  <a:pt x="212802" y="100409"/>
                </a:lnTo>
                <a:lnTo>
                  <a:pt x="217483" y="98000"/>
                </a:lnTo>
                <a:lnTo>
                  <a:pt x="221073" y="95160"/>
                </a:lnTo>
                <a:lnTo>
                  <a:pt x="223572" y="91888"/>
                </a:lnTo>
                <a:lnTo>
                  <a:pt x="223981" y="94796"/>
                </a:lnTo>
                <a:lnTo>
                  <a:pt x="225685" y="98636"/>
                </a:lnTo>
                <a:lnTo>
                  <a:pt x="227593" y="101636"/>
                </a:lnTo>
                <a:lnTo>
                  <a:pt x="230661" y="103135"/>
                </a:lnTo>
                <a:lnTo>
                  <a:pt x="236614" y="103135"/>
                </a:lnTo>
                <a:lnTo>
                  <a:pt x="239976" y="102795"/>
                </a:lnTo>
                <a:lnTo>
                  <a:pt x="243339" y="101908"/>
                </a:lnTo>
                <a:lnTo>
                  <a:pt x="243339" y="92842"/>
                </a:lnTo>
                <a:lnTo>
                  <a:pt x="241839" y="93081"/>
                </a:lnTo>
                <a:lnTo>
                  <a:pt x="239317" y="93251"/>
                </a:lnTo>
                <a:lnTo>
                  <a:pt x="236011" y="92093"/>
                </a:lnTo>
                <a:lnTo>
                  <a:pt x="235228" y="89025"/>
                </a:lnTo>
                <a:lnTo>
                  <a:pt x="235228" y="40059"/>
                </a:lnTo>
                <a:lnTo>
                  <a:pt x="232569" y="34969"/>
                </a:lnTo>
                <a:lnTo>
                  <a:pt x="227253" y="31697"/>
                </a:lnTo>
                <a:lnTo>
                  <a:pt x="221891" y="28425"/>
                </a:lnTo>
                <a:lnTo>
                  <a:pt x="214915" y="26789"/>
                </a:lnTo>
                <a:lnTo>
                  <a:pt x="198920" y="26789"/>
                </a:lnTo>
                <a:lnTo>
                  <a:pt x="192410" y="28550"/>
                </a:lnTo>
                <a:lnTo>
                  <a:pt x="186798" y="32072"/>
                </a:lnTo>
                <a:lnTo>
                  <a:pt x="181186" y="35594"/>
                </a:lnTo>
                <a:lnTo>
                  <a:pt x="178267" y="41854"/>
                </a:lnTo>
                <a:lnTo>
                  <a:pt x="178039" y="50852"/>
                </a:lnTo>
                <a:lnTo>
                  <a:pt x="189491" y="50852"/>
                </a:lnTo>
                <a:lnTo>
                  <a:pt x="189945" y="47080"/>
                </a:lnTo>
                <a:lnTo>
                  <a:pt x="190922" y="44240"/>
                </a:lnTo>
                <a:lnTo>
                  <a:pt x="192422" y="42331"/>
                </a:lnTo>
                <a:lnTo>
                  <a:pt x="195103" y="38877"/>
                </a:lnTo>
                <a:lnTo>
                  <a:pt x="199647" y="37150"/>
                </a:lnTo>
                <a:lnTo>
                  <a:pt x="211598" y="37150"/>
                </a:lnTo>
                <a:lnTo>
                  <a:pt x="215858" y="38094"/>
                </a:lnTo>
                <a:lnTo>
                  <a:pt x="218835" y="39979"/>
                </a:lnTo>
                <a:lnTo>
                  <a:pt x="221811" y="41865"/>
                </a:lnTo>
                <a:lnTo>
                  <a:pt x="223299" y="44899"/>
                </a:lnTo>
                <a:lnTo>
                  <a:pt x="223299" y="51124"/>
                </a:lnTo>
                <a:lnTo>
                  <a:pt x="222481" y="53783"/>
                </a:lnTo>
                <a:lnTo>
                  <a:pt x="219641" y="56964"/>
                </a:lnTo>
                <a:lnTo>
                  <a:pt x="216824" y="57328"/>
                </a:lnTo>
                <a:lnTo>
                  <a:pt x="197261" y="59781"/>
                </a:lnTo>
                <a:lnTo>
                  <a:pt x="190400" y="60645"/>
                </a:lnTo>
                <a:lnTo>
                  <a:pt x="184856" y="62940"/>
                </a:lnTo>
                <a:lnTo>
                  <a:pt x="180630" y="66666"/>
                </a:lnTo>
                <a:lnTo>
                  <a:pt x="176404" y="70393"/>
                </a:lnTo>
                <a:close/>
              </a:path>
              <a:path w="937095" h="104226">
                <a:moveTo>
                  <a:pt x="219550" y="87275"/>
                </a:moveTo>
                <a:lnTo>
                  <a:pt x="212734" y="90593"/>
                </a:lnTo>
                <a:lnTo>
                  <a:pt x="208690" y="92592"/>
                </a:lnTo>
                <a:lnTo>
                  <a:pt x="204509" y="93592"/>
                </a:lnTo>
                <a:lnTo>
                  <a:pt x="196648" y="93592"/>
                </a:lnTo>
                <a:lnTo>
                  <a:pt x="193580" y="92570"/>
                </a:lnTo>
                <a:lnTo>
                  <a:pt x="190990" y="90525"/>
                </a:lnTo>
                <a:lnTo>
                  <a:pt x="188400" y="88480"/>
                </a:lnTo>
                <a:lnTo>
                  <a:pt x="190559" y="104022"/>
                </a:lnTo>
                <a:lnTo>
                  <a:pt x="202964" y="104022"/>
                </a:lnTo>
                <a:lnTo>
                  <a:pt x="208122" y="102817"/>
                </a:lnTo>
                <a:lnTo>
                  <a:pt x="212802" y="100409"/>
                </a:lnTo>
                <a:lnTo>
                  <a:pt x="219550" y="87275"/>
                </a:lnTo>
                <a:close/>
              </a:path>
              <a:path w="937095" h="104226">
                <a:moveTo>
                  <a:pt x="259471" y="1431"/>
                </a:moveTo>
                <a:lnTo>
                  <a:pt x="259471" y="101568"/>
                </a:lnTo>
                <a:lnTo>
                  <a:pt x="271740" y="101568"/>
                </a:lnTo>
                <a:lnTo>
                  <a:pt x="271740" y="1431"/>
                </a:lnTo>
                <a:lnTo>
                  <a:pt x="259471" y="1431"/>
                </a:lnTo>
                <a:close/>
              </a:path>
              <a:path w="937095" h="104226">
                <a:moveTo>
                  <a:pt x="306298" y="28561"/>
                </a:moveTo>
                <a:lnTo>
                  <a:pt x="293756" y="28561"/>
                </a:lnTo>
                <a:lnTo>
                  <a:pt x="293756" y="84413"/>
                </a:lnTo>
                <a:lnTo>
                  <a:pt x="294779" y="89388"/>
                </a:lnTo>
                <a:lnTo>
                  <a:pt x="296824" y="93115"/>
                </a:lnTo>
                <a:lnTo>
                  <a:pt x="300595" y="100068"/>
                </a:lnTo>
                <a:lnTo>
                  <a:pt x="307684" y="103544"/>
                </a:lnTo>
                <a:lnTo>
                  <a:pt x="324770" y="103544"/>
                </a:lnTo>
                <a:lnTo>
                  <a:pt x="330450" y="101636"/>
                </a:lnTo>
                <a:lnTo>
                  <a:pt x="335131" y="97818"/>
                </a:lnTo>
                <a:lnTo>
                  <a:pt x="337494" y="95910"/>
                </a:lnTo>
                <a:lnTo>
                  <a:pt x="339471" y="93569"/>
                </a:lnTo>
                <a:lnTo>
                  <a:pt x="341061" y="90797"/>
                </a:lnTo>
                <a:lnTo>
                  <a:pt x="340925" y="101568"/>
                </a:lnTo>
                <a:lnTo>
                  <a:pt x="352512" y="101568"/>
                </a:lnTo>
                <a:lnTo>
                  <a:pt x="352512" y="28561"/>
                </a:lnTo>
                <a:lnTo>
                  <a:pt x="340243" y="28561"/>
                </a:lnTo>
                <a:lnTo>
                  <a:pt x="340243" y="71552"/>
                </a:lnTo>
                <a:lnTo>
                  <a:pt x="339402" y="77164"/>
                </a:lnTo>
                <a:lnTo>
                  <a:pt x="337721" y="81254"/>
                </a:lnTo>
                <a:lnTo>
                  <a:pt x="334631" y="88889"/>
                </a:lnTo>
                <a:lnTo>
                  <a:pt x="328815" y="92706"/>
                </a:lnTo>
                <a:lnTo>
                  <a:pt x="314319" y="92706"/>
                </a:lnTo>
                <a:lnTo>
                  <a:pt x="310252" y="90525"/>
                </a:lnTo>
                <a:lnTo>
                  <a:pt x="308070" y="86162"/>
                </a:lnTo>
                <a:lnTo>
                  <a:pt x="306889" y="83799"/>
                </a:lnTo>
                <a:lnTo>
                  <a:pt x="306298" y="80754"/>
                </a:lnTo>
                <a:lnTo>
                  <a:pt x="306298" y="28561"/>
                </a:lnTo>
                <a:close/>
              </a:path>
              <a:path w="937095" h="104226">
                <a:moveTo>
                  <a:pt x="391079" y="30055"/>
                </a:moveTo>
                <a:lnTo>
                  <a:pt x="380913" y="37900"/>
                </a:lnTo>
                <a:lnTo>
                  <a:pt x="384867" y="59236"/>
                </a:lnTo>
                <a:lnTo>
                  <a:pt x="385094" y="52965"/>
                </a:lnTo>
                <a:lnTo>
                  <a:pt x="387116" y="47796"/>
                </a:lnTo>
                <a:lnTo>
                  <a:pt x="390933" y="43728"/>
                </a:lnTo>
                <a:lnTo>
                  <a:pt x="394750" y="39661"/>
                </a:lnTo>
                <a:lnTo>
                  <a:pt x="403791" y="26976"/>
                </a:lnTo>
                <a:lnTo>
                  <a:pt x="391079" y="30055"/>
                </a:lnTo>
                <a:close/>
              </a:path>
              <a:path w="937095" h="104226">
                <a:moveTo>
                  <a:pt x="438033" y="68984"/>
                </a:moveTo>
                <a:lnTo>
                  <a:pt x="438033" y="61622"/>
                </a:lnTo>
                <a:lnTo>
                  <a:pt x="437670" y="56260"/>
                </a:lnTo>
                <a:lnTo>
                  <a:pt x="436943" y="52897"/>
                </a:lnTo>
                <a:lnTo>
                  <a:pt x="436125" y="47989"/>
                </a:lnTo>
                <a:lnTo>
                  <a:pt x="434489" y="43695"/>
                </a:lnTo>
                <a:lnTo>
                  <a:pt x="432035" y="40013"/>
                </a:lnTo>
                <a:lnTo>
                  <a:pt x="429490" y="36150"/>
                </a:lnTo>
                <a:lnTo>
                  <a:pt x="425787" y="33004"/>
                </a:lnTo>
                <a:lnTo>
                  <a:pt x="420924" y="30572"/>
                </a:lnTo>
                <a:lnTo>
                  <a:pt x="416062" y="28141"/>
                </a:lnTo>
                <a:lnTo>
                  <a:pt x="411041" y="26925"/>
                </a:lnTo>
                <a:lnTo>
                  <a:pt x="403791" y="26976"/>
                </a:lnTo>
                <a:lnTo>
                  <a:pt x="394750" y="39661"/>
                </a:lnTo>
                <a:lnTo>
                  <a:pt x="399476" y="37628"/>
                </a:lnTo>
                <a:lnTo>
                  <a:pt x="412972" y="37628"/>
                </a:lnTo>
                <a:lnTo>
                  <a:pt x="418584" y="40581"/>
                </a:lnTo>
                <a:lnTo>
                  <a:pt x="421947" y="46489"/>
                </a:lnTo>
                <a:lnTo>
                  <a:pt x="423765" y="49670"/>
                </a:lnTo>
                <a:lnTo>
                  <a:pt x="424923" y="53919"/>
                </a:lnTo>
                <a:lnTo>
                  <a:pt x="425423" y="59236"/>
                </a:lnTo>
                <a:lnTo>
                  <a:pt x="384867" y="59236"/>
                </a:lnTo>
                <a:lnTo>
                  <a:pt x="380913" y="37900"/>
                </a:lnTo>
                <a:lnTo>
                  <a:pt x="378160" y="41498"/>
                </a:lnTo>
                <a:lnTo>
                  <a:pt x="373068" y="52804"/>
                </a:lnTo>
                <a:lnTo>
                  <a:pt x="371370" y="66462"/>
                </a:lnTo>
                <a:lnTo>
                  <a:pt x="371542" y="71124"/>
                </a:lnTo>
                <a:lnTo>
                  <a:pt x="374419" y="84169"/>
                </a:lnTo>
                <a:lnTo>
                  <a:pt x="380845" y="94240"/>
                </a:lnTo>
                <a:lnTo>
                  <a:pt x="387161" y="100852"/>
                </a:lnTo>
                <a:lnTo>
                  <a:pt x="394864" y="104158"/>
                </a:lnTo>
                <a:lnTo>
                  <a:pt x="407678" y="104158"/>
                </a:lnTo>
                <a:lnTo>
                  <a:pt x="411018" y="103794"/>
                </a:lnTo>
                <a:lnTo>
                  <a:pt x="413972" y="103068"/>
                </a:lnTo>
                <a:lnTo>
                  <a:pt x="419470" y="101795"/>
                </a:lnTo>
                <a:lnTo>
                  <a:pt x="424083" y="99341"/>
                </a:lnTo>
                <a:lnTo>
                  <a:pt x="427809" y="95705"/>
                </a:lnTo>
                <a:lnTo>
                  <a:pt x="430035" y="93615"/>
                </a:lnTo>
                <a:lnTo>
                  <a:pt x="432046" y="90922"/>
                </a:lnTo>
                <a:lnTo>
                  <a:pt x="433841" y="87628"/>
                </a:lnTo>
                <a:lnTo>
                  <a:pt x="435636" y="84333"/>
                </a:lnTo>
                <a:lnTo>
                  <a:pt x="436693" y="81345"/>
                </a:lnTo>
                <a:lnTo>
                  <a:pt x="437011" y="78664"/>
                </a:lnTo>
                <a:lnTo>
                  <a:pt x="424946" y="78664"/>
                </a:lnTo>
                <a:lnTo>
                  <a:pt x="424037" y="81890"/>
                </a:lnTo>
                <a:lnTo>
                  <a:pt x="422492" y="84730"/>
                </a:lnTo>
                <a:lnTo>
                  <a:pt x="420311" y="87184"/>
                </a:lnTo>
                <a:lnTo>
                  <a:pt x="416494" y="91411"/>
                </a:lnTo>
                <a:lnTo>
                  <a:pt x="411382" y="93524"/>
                </a:lnTo>
                <a:lnTo>
                  <a:pt x="398113" y="93524"/>
                </a:lnTo>
                <a:lnTo>
                  <a:pt x="393046" y="91286"/>
                </a:lnTo>
                <a:lnTo>
                  <a:pt x="389774" y="86810"/>
                </a:lnTo>
                <a:lnTo>
                  <a:pt x="386502" y="82333"/>
                </a:lnTo>
                <a:lnTo>
                  <a:pt x="384753" y="76391"/>
                </a:lnTo>
                <a:lnTo>
                  <a:pt x="384526" y="68984"/>
                </a:lnTo>
                <a:lnTo>
                  <a:pt x="438033" y="68984"/>
                </a:lnTo>
                <a:close/>
              </a:path>
              <a:path w="937095" h="104226">
                <a:moveTo>
                  <a:pt x="537493" y="84424"/>
                </a:moveTo>
                <a:lnTo>
                  <a:pt x="534472" y="90581"/>
                </a:lnTo>
                <a:lnTo>
                  <a:pt x="528894" y="93660"/>
                </a:lnTo>
                <a:lnTo>
                  <a:pt x="513353" y="93660"/>
                </a:lnTo>
                <a:lnTo>
                  <a:pt x="507945" y="91070"/>
                </a:lnTo>
                <a:lnTo>
                  <a:pt x="504537" y="85889"/>
                </a:lnTo>
                <a:lnTo>
                  <a:pt x="501129" y="80709"/>
                </a:lnTo>
                <a:lnTo>
                  <a:pt x="506367" y="101795"/>
                </a:lnTo>
                <a:lnTo>
                  <a:pt x="519601" y="104226"/>
                </a:lnTo>
                <a:lnTo>
                  <a:pt x="523975" y="104046"/>
                </a:lnTo>
                <a:lnTo>
                  <a:pt x="536926" y="100580"/>
                </a:lnTo>
                <a:lnTo>
                  <a:pt x="537493" y="84424"/>
                </a:lnTo>
                <a:close/>
              </a:path>
              <a:path w="937095" h="104226">
                <a:moveTo>
                  <a:pt x="486815" y="66666"/>
                </a:moveTo>
                <a:lnTo>
                  <a:pt x="486936" y="70592"/>
                </a:lnTo>
                <a:lnTo>
                  <a:pt x="489579" y="83675"/>
                </a:lnTo>
                <a:lnTo>
                  <a:pt x="495676" y="94035"/>
                </a:lnTo>
                <a:lnTo>
                  <a:pt x="506367" y="101795"/>
                </a:lnTo>
                <a:lnTo>
                  <a:pt x="501129" y="80709"/>
                </a:lnTo>
                <a:lnTo>
                  <a:pt x="499425" y="74233"/>
                </a:lnTo>
                <a:lnTo>
                  <a:pt x="499425" y="58373"/>
                </a:lnTo>
                <a:lnTo>
                  <a:pt x="501129" y="51465"/>
                </a:lnTo>
                <a:lnTo>
                  <a:pt x="504537" y="45739"/>
                </a:lnTo>
                <a:lnTo>
                  <a:pt x="507945" y="40013"/>
                </a:lnTo>
                <a:lnTo>
                  <a:pt x="513398" y="37150"/>
                </a:lnTo>
                <a:lnTo>
                  <a:pt x="529348" y="37150"/>
                </a:lnTo>
                <a:lnTo>
                  <a:pt x="535301" y="40513"/>
                </a:lnTo>
                <a:lnTo>
                  <a:pt x="538754" y="47239"/>
                </a:lnTo>
                <a:lnTo>
                  <a:pt x="540936" y="51511"/>
                </a:lnTo>
                <a:lnTo>
                  <a:pt x="542026" y="57055"/>
                </a:lnTo>
                <a:lnTo>
                  <a:pt x="542026" y="71415"/>
                </a:lnTo>
                <a:lnTo>
                  <a:pt x="540515" y="78266"/>
                </a:lnTo>
                <a:lnTo>
                  <a:pt x="537493" y="84424"/>
                </a:lnTo>
                <a:lnTo>
                  <a:pt x="536926" y="100580"/>
                </a:lnTo>
                <a:lnTo>
                  <a:pt x="546252" y="92706"/>
                </a:lnTo>
                <a:lnTo>
                  <a:pt x="548850" y="88742"/>
                </a:lnTo>
                <a:lnTo>
                  <a:pt x="553343" y="77206"/>
                </a:lnTo>
                <a:lnTo>
                  <a:pt x="554841" y="63531"/>
                </a:lnTo>
                <a:lnTo>
                  <a:pt x="554665" y="58782"/>
                </a:lnTo>
                <a:lnTo>
                  <a:pt x="551705" y="45658"/>
                </a:lnTo>
                <a:lnTo>
                  <a:pt x="545093" y="35855"/>
                </a:lnTo>
                <a:lnTo>
                  <a:pt x="534142" y="28755"/>
                </a:lnTo>
                <a:lnTo>
                  <a:pt x="521237" y="26448"/>
                </a:lnTo>
                <a:lnTo>
                  <a:pt x="519021" y="26504"/>
                </a:lnTo>
                <a:lnTo>
                  <a:pt x="506206" y="29578"/>
                </a:lnTo>
                <a:lnTo>
                  <a:pt x="496153" y="37355"/>
                </a:lnTo>
                <a:lnTo>
                  <a:pt x="493181" y="41386"/>
                </a:lnTo>
                <a:lnTo>
                  <a:pt x="488406" y="52748"/>
                </a:lnTo>
                <a:lnTo>
                  <a:pt x="486815" y="666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595395" y="3342364"/>
            <a:ext cx="965756" cy="116023"/>
          </a:xfrm>
          <a:custGeom>
            <a:avLst/>
            <a:gdLst/>
            <a:ahLst/>
            <a:cxnLst/>
            <a:rect l="l" t="t" r="r" b="b"/>
            <a:pathLst>
              <a:path w="1062332" h="131493">
                <a:moveTo>
                  <a:pt x="253972" y="87275"/>
                </a:moveTo>
                <a:lnTo>
                  <a:pt x="247156" y="90593"/>
                </a:lnTo>
                <a:lnTo>
                  <a:pt x="243112" y="92592"/>
                </a:lnTo>
                <a:lnTo>
                  <a:pt x="238931" y="93592"/>
                </a:lnTo>
                <a:lnTo>
                  <a:pt x="231070" y="93592"/>
                </a:lnTo>
                <a:lnTo>
                  <a:pt x="228002" y="92570"/>
                </a:lnTo>
                <a:lnTo>
                  <a:pt x="225412" y="90525"/>
                </a:lnTo>
                <a:lnTo>
                  <a:pt x="222822" y="88479"/>
                </a:lnTo>
                <a:lnTo>
                  <a:pt x="224981" y="104022"/>
                </a:lnTo>
                <a:lnTo>
                  <a:pt x="237386" y="104022"/>
                </a:lnTo>
                <a:lnTo>
                  <a:pt x="242544" y="102817"/>
                </a:lnTo>
                <a:lnTo>
                  <a:pt x="247224" y="100409"/>
                </a:lnTo>
                <a:lnTo>
                  <a:pt x="253972" y="87275"/>
                </a:lnTo>
                <a:close/>
              </a:path>
              <a:path w="1062332" h="131493">
                <a:moveTo>
                  <a:pt x="293893" y="1431"/>
                </a:moveTo>
                <a:lnTo>
                  <a:pt x="293893" y="101568"/>
                </a:lnTo>
                <a:lnTo>
                  <a:pt x="306162" y="101568"/>
                </a:lnTo>
                <a:lnTo>
                  <a:pt x="306162" y="1431"/>
                </a:lnTo>
                <a:lnTo>
                  <a:pt x="293893" y="1431"/>
                </a:lnTo>
                <a:close/>
              </a:path>
              <a:path w="1062332" h="131493">
                <a:moveTo>
                  <a:pt x="340720" y="28561"/>
                </a:moveTo>
                <a:lnTo>
                  <a:pt x="328178" y="28561"/>
                </a:lnTo>
                <a:lnTo>
                  <a:pt x="328178" y="84413"/>
                </a:lnTo>
                <a:lnTo>
                  <a:pt x="329201" y="89388"/>
                </a:lnTo>
                <a:lnTo>
                  <a:pt x="331246" y="93115"/>
                </a:lnTo>
                <a:lnTo>
                  <a:pt x="335017" y="100068"/>
                </a:lnTo>
                <a:lnTo>
                  <a:pt x="342106" y="103544"/>
                </a:lnTo>
                <a:lnTo>
                  <a:pt x="359192" y="103544"/>
                </a:lnTo>
                <a:lnTo>
                  <a:pt x="364872" y="101636"/>
                </a:lnTo>
                <a:lnTo>
                  <a:pt x="369553" y="97818"/>
                </a:lnTo>
                <a:lnTo>
                  <a:pt x="371916" y="95910"/>
                </a:lnTo>
                <a:lnTo>
                  <a:pt x="373892" y="93569"/>
                </a:lnTo>
                <a:lnTo>
                  <a:pt x="375483" y="90797"/>
                </a:lnTo>
                <a:lnTo>
                  <a:pt x="375347" y="101568"/>
                </a:lnTo>
                <a:lnTo>
                  <a:pt x="386934" y="101568"/>
                </a:lnTo>
                <a:lnTo>
                  <a:pt x="386934" y="28561"/>
                </a:lnTo>
                <a:lnTo>
                  <a:pt x="374665" y="28561"/>
                </a:lnTo>
                <a:lnTo>
                  <a:pt x="374665" y="71552"/>
                </a:lnTo>
                <a:lnTo>
                  <a:pt x="373824" y="77164"/>
                </a:lnTo>
                <a:lnTo>
                  <a:pt x="372143" y="81254"/>
                </a:lnTo>
                <a:lnTo>
                  <a:pt x="369053" y="88889"/>
                </a:lnTo>
                <a:lnTo>
                  <a:pt x="363236" y="92706"/>
                </a:lnTo>
                <a:lnTo>
                  <a:pt x="348741" y="92706"/>
                </a:lnTo>
                <a:lnTo>
                  <a:pt x="344674" y="90525"/>
                </a:lnTo>
                <a:lnTo>
                  <a:pt x="342492" y="86162"/>
                </a:lnTo>
                <a:lnTo>
                  <a:pt x="341311" y="83799"/>
                </a:lnTo>
                <a:lnTo>
                  <a:pt x="340720" y="80754"/>
                </a:lnTo>
                <a:lnTo>
                  <a:pt x="340720" y="28561"/>
                </a:lnTo>
                <a:close/>
              </a:path>
              <a:path w="1062332" h="131493">
                <a:moveTo>
                  <a:pt x="425501" y="30055"/>
                </a:moveTo>
                <a:lnTo>
                  <a:pt x="415335" y="37900"/>
                </a:lnTo>
                <a:lnTo>
                  <a:pt x="419289" y="59236"/>
                </a:lnTo>
                <a:lnTo>
                  <a:pt x="419516" y="52965"/>
                </a:lnTo>
                <a:lnTo>
                  <a:pt x="421538" y="47796"/>
                </a:lnTo>
                <a:lnTo>
                  <a:pt x="425355" y="43728"/>
                </a:lnTo>
                <a:lnTo>
                  <a:pt x="429172" y="39661"/>
                </a:lnTo>
                <a:lnTo>
                  <a:pt x="438213" y="26976"/>
                </a:lnTo>
                <a:lnTo>
                  <a:pt x="425501" y="30055"/>
                </a:lnTo>
                <a:close/>
              </a:path>
              <a:path w="1062332" h="131493">
                <a:moveTo>
                  <a:pt x="472455" y="68984"/>
                </a:moveTo>
                <a:lnTo>
                  <a:pt x="472455" y="61622"/>
                </a:lnTo>
                <a:lnTo>
                  <a:pt x="472092" y="56260"/>
                </a:lnTo>
                <a:lnTo>
                  <a:pt x="471365" y="52897"/>
                </a:lnTo>
                <a:lnTo>
                  <a:pt x="470547" y="47989"/>
                </a:lnTo>
                <a:lnTo>
                  <a:pt x="468911" y="43694"/>
                </a:lnTo>
                <a:lnTo>
                  <a:pt x="466457" y="40013"/>
                </a:lnTo>
                <a:lnTo>
                  <a:pt x="463912" y="36151"/>
                </a:lnTo>
                <a:lnTo>
                  <a:pt x="460209" y="33004"/>
                </a:lnTo>
                <a:lnTo>
                  <a:pt x="455346" y="30572"/>
                </a:lnTo>
                <a:lnTo>
                  <a:pt x="450484" y="28141"/>
                </a:lnTo>
                <a:lnTo>
                  <a:pt x="445463" y="26925"/>
                </a:lnTo>
                <a:lnTo>
                  <a:pt x="438213" y="26976"/>
                </a:lnTo>
                <a:lnTo>
                  <a:pt x="429172" y="39661"/>
                </a:lnTo>
                <a:lnTo>
                  <a:pt x="433898" y="37628"/>
                </a:lnTo>
                <a:lnTo>
                  <a:pt x="447394" y="37628"/>
                </a:lnTo>
                <a:lnTo>
                  <a:pt x="453006" y="40581"/>
                </a:lnTo>
                <a:lnTo>
                  <a:pt x="456369" y="46489"/>
                </a:lnTo>
                <a:lnTo>
                  <a:pt x="458187" y="49670"/>
                </a:lnTo>
                <a:lnTo>
                  <a:pt x="459345" y="53919"/>
                </a:lnTo>
                <a:lnTo>
                  <a:pt x="459845" y="59236"/>
                </a:lnTo>
                <a:lnTo>
                  <a:pt x="419289" y="59236"/>
                </a:lnTo>
                <a:lnTo>
                  <a:pt x="415335" y="37900"/>
                </a:lnTo>
                <a:lnTo>
                  <a:pt x="412581" y="41498"/>
                </a:lnTo>
                <a:lnTo>
                  <a:pt x="407490" y="52804"/>
                </a:lnTo>
                <a:lnTo>
                  <a:pt x="405792" y="66462"/>
                </a:lnTo>
                <a:lnTo>
                  <a:pt x="405964" y="71125"/>
                </a:lnTo>
                <a:lnTo>
                  <a:pt x="408841" y="84169"/>
                </a:lnTo>
                <a:lnTo>
                  <a:pt x="415267" y="94240"/>
                </a:lnTo>
                <a:lnTo>
                  <a:pt x="421583" y="100852"/>
                </a:lnTo>
                <a:lnTo>
                  <a:pt x="429286" y="104158"/>
                </a:lnTo>
                <a:lnTo>
                  <a:pt x="442100" y="104158"/>
                </a:lnTo>
                <a:lnTo>
                  <a:pt x="445440" y="103794"/>
                </a:lnTo>
                <a:lnTo>
                  <a:pt x="448394" y="103067"/>
                </a:lnTo>
                <a:lnTo>
                  <a:pt x="453892" y="101795"/>
                </a:lnTo>
                <a:lnTo>
                  <a:pt x="458505" y="99341"/>
                </a:lnTo>
                <a:lnTo>
                  <a:pt x="462231" y="95705"/>
                </a:lnTo>
                <a:lnTo>
                  <a:pt x="464457" y="93615"/>
                </a:lnTo>
                <a:lnTo>
                  <a:pt x="466468" y="90922"/>
                </a:lnTo>
                <a:lnTo>
                  <a:pt x="468263" y="87628"/>
                </a:lnTo>
                <a:lnTo>
                  <a:pt x="470058" y="84333"/>
                </a:lnTo>
                <a:lnTo>
                  <a:pt x="471115" y="81345"/>
                </a:lnTo>
                <a:lnTo>
                  <a:pt x="471433" y="78664"/>
                </a:lnTo>
                <a:lnTo>
                  <a:pt x="459368" y="78664"/>
                </a:lnTo>
                <a:lnTo>
                  <a:pt x="458459" y="81890"/>
                </a:lnTo>
                <a:lnTo>
                  <a:pt x="456914" y="84730"/>
                </a:lnTo>
                <a:lnTo>
                  <a:pt x="454733" y="87185"/>
                </a:lnTo>
                <a:lnTo>
                  <a:pt x="450916" y="91411"/>
                </a:lnTo>
                <a:lnTo>
                  <a:pt x="445804" y="93524"/>
                </a:lnTo>
                <a:lnTo>
                  <a:pt x="432535" y="93524"/>
                </a:lnTo>
                <a:lnTo>
                  <a:pt x="427468" y="91286"/>
                </a:lnTo>
                <a:lnTo>
                  <a:pt x="424196" y="86810"/>
                </a:lnTo>
                <a:lnTo>
                  <a:pt x="420924" y="82333"/>
                </a:lnTo>
                <a:lnTo>
                  <a:pt x="419175" y="76392"/>
                </a:lnTo>
                <a:lnTo>
                  <a:pt x="418948" y="68984"/>
                </a:lnTo>
                <a:lnTo>
                  <a:pt x="472455" y="68984"/>
                </a:lnTo>
                <a:close/>
              </a:path>
              <a:path w="1062332" h="131493">
                <a:moveTo>
                  <a:pt x="571915" y="84424"/>
                </a:moveTo>
                <a:lnTo>
                  <a:pt x="568893" y="90581"/>
                </a:lnTo>
                <a:lnTo>
                  <a:pt x="563316" y="93660"/>
                </a:lnTo>
                <a:lnTo>
                  <a:pt x="547774" y="93660"/>
                </a:lnTo>
                <a:lnTo>
                  <a:pt x="542367" y="91070"/>
                </a:lnTo>
                <a:lnTo>
                  <a:pt x="538959" y="85889"/>
                </a:lnTo>
                <a:lnTo>
                  <a:pt x="535551" y="80709"/>
                </a:lnTo>
                <a:lnTo>
                  <a:pt x="540789" y="101796"/>
                </a:lnTo>
                <a:lnTo>
                  <a:pt x="554023" y="104226"/>
                </a:lnTo>
                <a:lnTo>
                  <a:pt x="558397" y="104046"/>
                </a:lnTo>
                <a:lnTo>
                  <a:pt x="571348" y="100580"/>
                </a:lnTo>
                <a:lnTo>
                  <a:pt x="571915" y="84424"/>
                </a:lnTo>
                <a:close/>
              </a:path>
              <a:path w="1062332" h="131493">
                <a:moveTo>
                  <a:pt x="521237" y="66666"/>
                </a:moveTo>
                <a:lnTo>
                  <a:pt x="521358" y="70592"/>
                </a:lnTo>
                <a:lnTo>
                  <a:pt x="524001" y="83676"/>
                </a:lnTo>
                <a:lnTo>
                  <a:pt x="530098" y="94035"/>
                </a:lnTo>
                <a:lnTo>
                  <a:pt x="540789" y="101796"/>
                </a:lnTo>
                <a:lnTo>
                  <a:pt x="535551" y="80709"/>
                </a:lnTo>
                <a:lnTo>
                  <a:pt x="533847" y="74233"/>
                </a:lnTo>
                <a:lnTo>
                  <a:pt x="533847" y="58373"/>
                </a:lnTo>
                <a:lnTo>
                  <a:pt x="535551" y="51465"/>
                </a:lnTo>
                <a:lnTo>
                  <a:pt x="538959" y="45739"/>
                </a:lnTo>
                <a:lnTo>
                  <a:pt x="542367" y="40013"/>
                </a:lnTo>
                <a:lnTo>
                  <a:pt x="547820" y="37150"/>
                </a:lnTo>
                <a:lnTo>
                  <a:pt x="563770" y="37150"/>
                </a:lnTo>
                <a:lnTo>
                  <a:pt x="569723" y="40513"/>
                </a:lnTo>
                <a:lnTo>
                  <a:pt x="573176" y="47239"/>
                </a:lnTo>
                <a:lnTo>
                  <a:pt x="575358" y="51511"/>
                </a:lnTo>
                <a:lnTo>
                  <a:pt x="576448" y="57055"/>
                </a:lnTo>
                <a:lnTo>
                  <a:pt x="576448" y="71416"/>
                </a:lnTo>
                <a:lnTo>
                  <a:pt x="574937" y="78266"/>
                </a:lnTo>
                <a:lnTo>
                  <a:pt x="571915" y="84424"/>
                </a:lnTo>
                <a:lnTo>
                  <a:pt x="571348" y="100580"/>
                </a:lnTo>
                <a:lnTo>
                  <a:pt x="580674" y="92706"/>
                </a:lnTo>
                <a:lnTo>
                  <a:pt x="583272" y="88741"/>
                </a:lnTo>
                <a:lnTo>
                  <a:pt x="587765" y="77206"/>
                </a:lnTo>
                <a:lnTo>
                  <a:pt x="589263" y="63531"/>
                </a:lnTo>
                <a:lnTo>
                  <a:pt x="589087" y="58782"/>
                </a:lnTo>
                <a:lnTo>
                  <a:pt x="586127" y="45659"/>
                </a:lnTo>
                <a:lnTo>
                  <a:pt x="579515" y="35855"/>
                </a:lnTo>
                <a:lnTo>
                  <a:pt x="568564" y="28755"/>
                </a:lnTo>
                <a:lnTo>
                  <a:pt x="555659" y="26448"/>
                </a:lnTo>
                <a:lnTo>
                  <a:pt x="553444" y="26504"/>
                </a:lnTo>
                <a:lnTo>
                  <a:pt x="540628" y="29578"/>
                </a:lnTo>
                <a:lnTo>
                  <a:pt x="530575" y="37355"/>
                </a:lnTo>
                <a:lnTo>
                  <a:pt x="527603" y="41386"/>
                </a:lnTo>
                <a:lnTo>
                  <a:pt x="522828" y="52748"/>
                </a:lnTo>
                <a:lnTo>
                  <a:pt x="521237" y="66666"/>
                </a:lnTo>
                <a:close/>
              </a:path>
              <a:path w="1062332" h="131493">
                <a:moveTo>
                  <a:pt x="623344" y="16076"/>
                </a:moveTo>
                <a:lnTo>
                  <a:pt x="624071" y="14144"/>
                </a:lnTo>
                <a:lnTo>
                  <a:pt x="627025" y="11247"/>
                </a:lnTo>
                <a:lnTo>
                  <a:pt x="632353" y="11281"/>
                </a:lnTo>
                <a:lnTo>
                  <a:pt x="635113" y="11452"/>
                </a:lnTo>
                <a:lnTo>
                  <a:pt x="635113" y="272"/>
                </a:lnTo>
                <a:lnTo>
                  <a:pt x="632318" y="68"/>
                </a:lnTo>
                <a:lnTo>
                  <a:pt x="621753" y="0"/>
                </a:lnTo>
                <a:lnTo>
                  <a:pt x="616232" y="2090"/>
                </a:lnTo>
                <a:lnTo>
                  <a:pt x="613369" y="6271"/>
                </a:lnTo>
                <a:lnTo>
                  <a:pt x="611779" y="8634"/>
                </a:lnTo>
                <a:lnTo>
                  <a:pt x="610893" y="12361"/>
                </a:lnTo>
                <a:lnTo>
                  <a:pt x="610711" y="17450"/>
                </a:lnTo>
                <a:lnTo>
                  <a:pt x="610711" y="28902"/>
                </a:lnTo>
                <a:lnTo>
                  <a:pt x="600555" y="28902"/>
                </a:lnTo>
                <a:lnTo>
                  <a:pt x="600555" y="38582"/>
                </a:lnTo>
                <a:lnTo>
                  <a:pt x="610711" y="38582"/>
                </a:lnTo>
                <a:lnTo>
                  <a:pt x="610711" y="101568"/>
                </a:lnTo>
                <a:lnTo>
                  <a:pt x="622844" y="101568"/>
                </a:lnTo>
                <a:lnTo>
                  <a:pt x="622844" y="38582"/>
                </a:lnTo>
                <a:lnTo>
                  <a:pt x="635113" y="38582"/>
                </a:lnTo>
                <a:lnTo>
                  <a:pt x="635113" y="28902"/>
                </a:lnTo>
                <a:lnTo>
                  <a:pt x="622980" y="28902"/>
                </a:lnTo>
                <a:lnTo>
                  <a:pt x="622980" y="20995"/>
                </a:lnTo>
                <a:lnTo>
                  <a:pt x="623344" y="16076"/>
                </a:lnTo>
                <a:close/>
              </a:path>
              <a:path w="1062332" h="131493">
                <a:moveTo>
                  <a:pt x="693596" y="89638"/>
                </a:moveTo>
                <a:lnTo>
                  <a:pt x="693596" y="55692"/>
                </a:lnTo>
                <a:lnTo>
                  <a:pt x="748876" y="55692"/>
                </a:lnTo>
                <a:lnTo>
                  <a:pt x="748876" y="44103"/>
                </a:lnTo>
                <a:lnTo>
                  <a:pt x="693596" y="44103"/>
                </a:lnTo>
                <a:lnTo>
                  <a:pt x="693596" y="13701"/>
                </a:lnTo>
                <a:lnTo>
                  <a:pt x="753375" y="13701"/>
                </a:lnTo>
                <a:lnTo>
                  <a:pt x="753375" y="1431"/>
                </a:lnTo>
                <a:lnTo>
                  <a:pt x="680373" y="1431"/>
                </a:lnTo>
                <a:lnTo>
                  <a:pt x="680373" y="101568"/>
                </a:lnTo>
                <a:lnTo>
                  <a:pt x="754397" y="101568"/>
                </a:lnTo>
                <a:lnTo>
                  <a:pt x="754397" y="89639"/>
                </a:lnTo>
                <a:lnTo>
                  <a:pt x="693596" y="89638"/>
                </a:lnTo>
                <a:close/>
              </a:path>
              <a:path w="1062332" h="131493">
                <a:moveTo>
                  <a:pt x="787410" y="26925"/>
                </a:moveTo>
                <a:lnTo>
                  <a:pt x="784105" y="44683"/>
                </a:lnTo>
                <a:lnTo>
                  <a:pt x="787899" y="40070"/>
                </a:lnTo>
                <a:lnTo>
                  <a:pt x="796544" y="26925"/>
                </a:lnTo>
                <a:lnTo>
                  <a:pt x="787410" y="26925"/>
                </a:lnTo>
                <a:close/>
              </a:path>
              <a:path w="1062332" h="131493">
                <a:moveTo>
                  <a:pt x="864207" y="28561"/>
                </a:moveTo>
                <a:lnTo>
                  <a:pt x="851665" y="28561"/>
                </a:lnTo>
                <a:lnTo>
                  <a:pt x="851665" y="84413"/>
                </a:lnTo>
                <a:lnTo>
                  <a:pt x="852687" y="89388"/>
                </a:lnTo>
                <a:lnTo>
                  <a:pt x="854732" y="93115"/>
                </a:lnTo>
                <a:lnTo>
                  <a:pt x="858504" y="100068"/>
                </a:lnTo>
                <a:lnTo>
                  <a:pt x="865593" y="103545"/>
                </a:lnTo>
                <a:lnTo>
                  <a:pt x="882679" y="103545"/>
                </a:lnTo>
                <a:lnTo>
                  <a:pt x="888359" y="101636"/>
                </a:lnTo>
                <a:lnTo>
                  <a:pt x="893039" y="97819"/>
                </a:lnTo>
                <a:lnTo>
                  <a:pt x="895402" y="95910"/>
                </a:lnTo>
                <a:lnTo>
                  <a:pt x="897379" y="93570"/>
                </a:lnTo>
                <a:lnTo>
                  <a:pt x="898969" y="90798"/>
                </a:lnTo>
                <a:lnTo>
                  <a:pt x="898833" y="101568"/>
                </a:lnTo>
                <a:lnTo>
                  <a:pt x="910421" y="101568"/>
                </a:lnTo>
                <a:lnTo>
                  <a:pt x="910421" y="28561"/>
                </a:lnTo>
                <a:lnTo>
                  <a:pt x="898151" y="28561"/>
                </a:lnTo>
                <a:lnTo>
                  <a:pt x="898151" y="71552"/>
                </a:lnTo>
                <a:lnTo>
                  <a:pt x="897311" y="77164"/>
                </a:lnTo>
                <a:lnTo>
                  <a:pt x="895629" y="81254"/>
                </a:lnTo>
                <a:lnTo>
                  <a:pt x="892539" y="88889"/>
                </a:lnTo>
                <a:lnTo>
                  <a:pt x="886723" y="92706"/>
                </a:lnTo>
                <a:lnTo>
                  <a:pt x="872227" y="92706"/>
                </a:lnTo>
                <a:lnTo>
                  <a:pt x="868160" y="90525"/>
                </a:lnTo>
                <a:lnTo>
                  <a:pt x="865979" y="86162"/>
                </a:lnTo>
                <a:lnTo>
                  <a:pt x="864797" y="83799"/>
                </a:lnTo>
                <a:lnTo>
                  <a:pt x="864207" y="80754"/>
                </a:lnTo>
                <a:lnTo>
                  <a:pt x="864207" y="28561"/>
                </a:lnTo>
                <a:close/>
              </a:path>
              <a:path w="1062332" h="131493">
                <a:moveTo>
                  <a:pt x="933369" y="28902"/>
                </a:moveTo>
                <a:lnTo>
                  <a:pt x="933369" y="101568"/>
                </a:lnTo>
                <a:lnTo>
                  <a:pt x="945842" y="101568"/>
                </a:lnTo>
                <a:lnTo>
                  <a:pt x="945842" y="28902"/>
                </a:lnTo>
                <a:lnTo>
                  <a:pt x="933369" y="28902"/>
                </a:lnTo>
                <a:close/>
              </a:path>
              <a:path w="1062332" h="131493">
                <a:moveTo>
                  <a:pt x="933369" y="1431"/>
                </a:moveTo>
                <a:lnTo>
                  <a:pt x="933369" y="15337"/>
                </a:lnTo>
                <a:lnTo>
                  <a:pt x="945842" y="15337"/>
                </a:lnTo>
                <a:lnTo>
                  <a:pt x="945842" y="1431"/>
                </a:lnTo>
                <a:lnTo>
                  <a:pt x="933369" y="1431"/>
                </a:lnTo>
                <a:close/>
              </a:path>
              <a:path w="1062332" h="131493">
                <a:moveTo>
                  <a:pt x="1022593" y="103681"/>
                </a:moveTo>
                <a:lnTo>
                  <a:pt x="1021957" y="105317"/>
                </a:lnTo>
                <a:lnTo>
                  <a:pt x="1020935" y="107816"/>
                </a:lnTo>
                <a:lnTo>
                  <a:pt x="1019526" y="111179"/>
                </a:lnTo>
                <a:lnTo>
                  <a:pt x="1018117" y="114542"/>
                </a:lnTo>
                <a:lnTo>
                  <a:pt x="1017072" y="116769"/>
                </a:lnTo>
                <a:lnTo>
                  <a:pt x="1014380" y="119530"/>
                </a:lnTo>
                <a:lnTo>
                  <a:pt x="1011642" y="120654"/>
                </a:lnTo>
                <a:lnTo>
                  <a:pt x="1008643" y="120654"/>
                </a:lnTo>
                <a:lnTo>
                  <a:pt x="1005893" y="120313"/>
                </a:lnTo>
                <a:lnTo>
                  <a:pt x="1002213" y="119359"/>
                </a:lnTo>
                <a:lnTo>
                  <a:pt x="1002213" y="130538"/>
                </a:lnTo>
                <a:lnTo>
                  <a:pt x="1003576" y="130902"/>
                </a:lnTo>
                <a:lnTo>
                  <a:pt x="1006586" y="131425"/>
                </a:lnTo>
                <a:lnTo>
                  <a:pt x="1016731" y="131493"/>
                </a:lnTo>
                <a:lnTo>
                  <a:pt x="1021730" y="129448"/>
                </a:lnTo>
                <a:lnTo>
                  <a:pt x="1024638" y="125358"/>
                </a:lnTo>
                <a:lnTo>
                  <a:pt x="1028045" y="119254"/>
                </a:lnTo>
                <a:lnTo>
                  <a:pt x="1033110" y="107802"/>
                </a:lnTo>
                <a:lnTo>
                  <a:pt x="1039634" y="91275"/>
                </a:lnTo>
                <a:lnTo>
                  <a:pt x="1041739" y="85665"/>
                </a:lnTo>
                <a:lnTo>
                  <a:pt x="1045946" y="74185"/>
                </a:lnTo>
                <a:lnTo>
                  <a:pt x="1050812" y="60600"/>
                </a:lnTo>
                <a:lnTo>
                  <a:pt x="1054939" y="49054"/>
                </a:lnTo>
                <a:lnTo>
                  <a:pt x="1059517" y="36304"/>
                </a:lnTo>
                <a:lnTo>
                  <a:pt x="1062332" y="28561"/>
                </a:lnTo>
                <a:lnTo>
                  <a:pt x="1048767" y="28561"/>
                </a:lnTo>
                <a:lnTo>
                  <a:pt x="1029069" y="88002"/>
                </a:lnTo>
                <a:lnTo>
                  <a:pt x="1009506" y="28561"/>
                </a:lnTo>
                <a:lnTo>
                  <a:pt x="995601" y="28561"/>
                </a:lnTo>
                <a:lnTo>
                  <a:pt x="1022593" y="103681"/>
                </a:lnTo>
                <a:close/>
              </a:path>
              <a:path w="1062332" h="131493">
                <a:moveTo>
                  <a:pt x="985445" y="102727"/>
                </a:moveTo>
                <a:lnTo>
                  <a:pt x="988864" y="102636"/>
                </a:lnTo>
                <a:lnTo>
                  <a:pt x="991909" y="102272"/>
                </a:lnTo>
                <a:lnTo>
                  <a:pt x="994783" y="101568"/>
                </a:lnTo>
                <a:lnTo>
                  <a:pt x="994783" y="91888"/>
                </a:lnTo>
                <a:lnTo>
                  <a:pt x="991079" y="92093"/>
                </a:lnTo>
                <a:lnTo>
                  <a:pt x="988262" y="92093"/>
                </a:lnTo>
                <a:lnTo>
                  <a:pt x="985717" y="91343"/>
                </a:lnTo>
                <a:lnTo>
                  <a:pt x="983127" y="88775"/>
                </a:lnTo>
                <a:lnTo>
                  <a:pt x="983127" y="38582"/>
                </a:lnTo>
                <a:lnTo>
                  <a:pt x="994783" y="38582"/>
                </a:lnTo>
                <a:lnTo>
                  <a:pt x="994783" y="28561"/>
                </a:lnTo>
                <a:lnTo>
                  <a:pt x="983127" y="28561"/>
                </a:lnTo>
                <a:lnTo>
                  <a:pt x="983127" y="8180"/>
                </a:lnTo>
                <a:lnTo>
                  <a:pt x="970722" y="8180"/>
                </a:lnTo>
                <a:lnTo>
                  <a:pt x="970722" y="28561"/>
                </a:lnTo>
                <a:lnTo>
                  <a:pt x="960838" y="28561"/>
                </a:lnTo>
                <a:lnTo>
                  <a:pt x="960838" y="38582"/>
                </a:lnTo>
                <a:lnTo>
                  <a:pt x="970722" y="38582"/>
                </a:lnTo>
                <a:lnTo>
                  <a:pt x="970722" y="91593"/>
                </a:lnTo>
                <a:lnTo>
                  <a:pt x="971744" y="95399"/>
                </a:lnTo>
                <a:lnTo>
                  <a:pt x="973789" y="98330"/>
                </a:lnTo>
                <a:lnTo>
                  <a:pt x="975834" y="101261"/>
                </a:lnTo>
                <a:lnTo>
                  <a:pt x="979719" y="102727"/>
                </a:lnTo>
                <a:lnTo>
                  <a:pt x="985445" y="102727"/>
                </a:lnTo>
                <a:close/>
              </a:path>
              <a:path w="1062332" h="131493">
                <a:moveTo>
                  <a:pt x="778413" y="56419"/>
                </a:moveTo>
                <a:lnTo>
                  <a:pt x="780310" y="49295"/>
                </a:lnTo>
                <a:lnTo>
                  <a:pt x="784105" y="44683"/>
                </a:lnTo>
                <a:lnTo>
                  <a:pt x="787410" y="26925"/>
                </a:lnTo>
                <a:lnTo>
                  <a:pt x="779969" y="30674"/>
                </a:lnTo>
                <a:lnTo>
                  <a:pt x="774221" y="38173"/>
                </a:lnTo>
                <a:lnTo>
                  <a:pt x="771767" y="41791"/>
                </a:lnTo>
                <a:lnTo>
                  <a:pt x="767141" y="53243"/>
                </a:lnTo>
                <a:lnTo>
                  <a:pt x="765599" y="66939"/>
                </a:lnTo>
                <a:lnTo>
                  <a:pt x="765761" y="71737"/>
                </a:lnTo>
                <a:lnTo>
                  <a:pt x="768551" y="85038"/>
                </a:lnTo>
                <a:lnTo>
                  <a:pt x="774800" y="94751"/>
                </a:lnTo>
                <a:lnTo>
                  <a:pt x="780935" y="100841"/>
                </a:lnTo>
                <a:lnTo>
                  <a:pt x="787888" y="103886"/>
                </a:lnTo>
                <a:lnTo>
                  <a:pt x="801066" y="103886"/>
                </a:lnTo>
                <a:lnTo>
                  <a:pt x="805576" y="102920"/>
                </a:lnTo>
                <a:lnTo>
                  <a:pt x="809188" y="100988"/>
                </a:lnTo>
                <a:lnTo>
                  <a:pt x="812801" y="99057"/>
                </a:lnTo>
                <a:lnTo>
                  <a:pt x="815630" y="96455"/>
                </a:lnTo>
                <a:lnTo>
                  <a:pt x="817675" y="93183"/>
                </a:lnTo>
                <a:lnTo>
                  <a:pt x="817675" y="130675"/>
                </a:lnTo>
                <a:lnTo>
                  <a:pt x="830012" y="130675"/>
                </a:lnTo>
                <a:lnTo>
                  <a:pt x="830012" y="28561"/>
                </a:lnTo>
                <a:lnTo>
                  <a:pt x="818356" y="28561"/>
                </a:lnTo>
                <a:lnTo>
                  <a:pt x="818356" y="38718"/>
                </a:lnTo>
                <a:lnTo>
                  <a:pt x="816266" y="35537"/>
                </a:lnTo>
                <a:lnTo>
                  <a:pt x="814085" y="33129"/>
                </a:lnTo>
                <a:lnTo>
                  <a:pt x="811813" y="31493"/>
                </a:lnTo>
                <a:lnTo>
                  <a:pt x="807677" y="28448"/>
                </a:lnTo>
                <a:lnTo>
                  <a:pt x="802588" y="26925"/>
                </a:lnTo>
                <a:lnTo>
                  <a:pt x="796544" y="26925"/>
                </a:lnTo>
                <a:lnTo>
                  <a:pt x="787899" y="40070"/>
                </a:lnTo>
                <a:lnTo>
                  <a:pt x="792454" y="37764"/>
                </a:lnTo>
                <a:lnTo>
                  <a:pt x="806132" y="37764"/>
                </a:lnTo>
                <a:lnTo>
                  <a:pt x="811972" y="41377"/>
                </a:lnTo>
                <a:lnTo>
                  <a:pt x="815289" y="48602"/>
                </a:lnTo>
                <a:lnTo>
                  <a:pt x="817243" y="52829"/>
                </a:lnTo>
                <a:lnTo>
                  <a:pt x="818220" y="58100"/>
                </a:lnTo>
                <a:lnTo>
                  <a:pt x="818220" y="71279"/>
                </a:lnTo>
                <a:lnTo>
                  <a:pt x="817334" y="76914"/>
                </a:lnTo>
                <a:lnTo>
                  <a:pt x="815561" y="81322"/>
                </a:lnTo>
                <a:lnTo>
                  <a:pt x="812335" y="89320"/>
                </a:lnTo>
                <a:lnTo>
                  <a:pt x="806450" y="93320"/>
                </a:lnTo>
                <a:lnTo>
                  <a:pt x="789819" y="93320"/>
                </a:lnTo>
                <a:lnTo>
                  <a:pt x="784207" y="89525"/>
                </a:lnTo>
                <a:lnTo>
                  <a:pt x="781071" y="81936"/>
                </a:lnTo>
                <a:lnTo>
                  <a:pt x="779299" y="77664"/>
                </a:lnTo>
                <a:lnTo>
                  <a:pt x="778413" y="72370"/>
                </a:lnTo>
                <a:lnTo>
                  <a:pt x="778413" y="56419"/>
                </a:lnTo>
                <a:close/>
              </a:path>
              <a:path w="1062332" h="131493">
                <a:moveTo>
                  <a:pt x="0" y="45535"/>
                </a:moveTo>
                <a:lnTo>
                  <a:pt x="0" y="56987"/>
                </a:lnTo>
                <a:lnTo>
                  <a:pt x="71093" y="56987"/>
                </a:lnTo>
                <a:lnTo>
                  <a:pt x="71093" y="45535"/>
                </a:lnTo>
                <a:lnTo>
                  <a:pt x="0" y="45535"/>
                </a:lnTo>
                <a:close/>
              </a:path>
              <a:path w="1062332" h="131493">
                <a:moveTo>
                  <a:pt x="0" y="74778"/>
                </a:moveTo>
                <a:lnTo>
                  <a:pt x="0" y="86435"/>
                </a:lnTo>
                <a:lnTo>
                  <a:pt x="71093" y="86435"/>
                </a:lnTo>
                <a:lnTo>
                  <a:pt x="71093" y="74778"/>
                </a:lnTo>
                <a:lnTo>
                  <a:pt x="0" y="74778"/>
                </a:lnTo>
                <a:close/>
              </a:path>
              <a:path w="1062332" h="131493">
                <a:moveTo>
                  <a:pt x="200987" y="1431"/>
                </a:moveTo>
                <a:lnTo>
                  <a:pt x="185787" y="1431"/>
                </a:lnTo>
                <a:lnTo>
                  <a:pt x="157364" y="86707"/>
                </a:lnTo>
                <a:lnTo>
                  <a:pt x="128599" y="1431"/>
                </a:lnTo>
                <a:lnTo>
                  <a:pt x="113603" y="1431"/>
                </a:lnTo>
                <a:lnTo>
                  <a:pt x="150070" y="101568"/>
                </a:lnTo>
                <a:lnTo>
                  <a:pt x="164452" y="101568"/>
                </a:lnTo>
                <a:lnTo>
                  <a:pt x="200987" y="1431"/>
                </a:lnTo>
                <a:close/>
              </a:path>
              <a:path w="1062332" h="131493">
                <a:moveTo>
                  <a:pt x="210825" y="70393"/>
                </a:moveTo>
                <a:lnTo>
                  <a:pt x="208712" y="75642"/>
                </a:lnTo>
                <a:lnTo>
                  <a:pt x="208712" y="88593"/>
                </a:lnTo>
                <a:lnTo>
                  <a:pt x="210860" y="93740"/>
                </a:lnTo>
                <a:lnTo>
                  <a:pt x="215154" y="97852"/>
                </a:lnTo>
                <a:lnTo>
                  <a:pt x="219448" y="101965"/>
                </a:lnTo>
                <a:lnTo>
                  <a:pt x="224981" y="104022"/>
                </a:lnTo>
                <a:lnTo>
                  <a:pt x="222822" y="88479"/>
                </a:lnTo>
                <a:lnTo>
                  <a:pt x="221527" y="85685"/>
                </a:lnTo>
                <a:lnTo>
                  <a:pt x="221527" y="77459"/>
                </a:lnTo>
                <a:lnTo>
                  <a:pt x="223413" y="74051"/>
                </a:lnTo>
                <a:lnTo>
                  <a:pt x="227184" y="71915"/>
                </a:lnTo>
                <a:lnTo>
                  <a:pt x="229411" y="70643"/>
                </a:lnTo>
                <a:lnTo>
                  <a:pt x="232751" y="69711"/>
                </a:lnTo>
                <a:lnTo>
                  <a:pt x="237204" y="69120"/>
                </a:lnTo>
                <a:lnTo>
                  <a:pt x="244634" y="68166"/>
                </a:lnTo>
                <a:lnTo>
                  <a:pt x="249224" y="67439"/>
                </a:lnTo>
                <a:lnTo>
                  <a:pt x="251587" y="66803"/>
                </a:lnTo>
                <a:lnTo>
                  <a:pt x="253950" y="66167"/>
                </a:lnTo>
                <a:lnTo>
                  <a:pt x="257380" y="64417"/>
                </a:lnTo>
                <a:lnTo>
                  <a:pt x="257380" y="81845"/>
                </a:lnTo>
                <a:lnTo>
                  <a:pt x="253972" y="87275"/>
                </a:lnTo>
                <a:lnTo>
                  <a:pt x="247224" y="100409"/>
                </a:lnTo>
                <a:lnTo>
                  <a:pt x="251905" y="98000"/>
                </a:lnTo>
                <a:lnTo>
                  <a:pt x="255495" y="95160"/>
                </a:lnTo>
                <a:lnTo>
                  <a:pt x="257994" y="91888"/>
                </a:lnTo>
                <a:lnTo>
                  <a:pt x="258403" y="94796"/>
                </a:lnTo>
                <a:lnTo>
                  <a:pt x="260107" y="98636"/>
                </a:lnTo>
                <a:lnTo>
                  <a:pt x="262015" y="101636"/>
                </a:lnTo>
                <a:lnTo>
                  <a:pt x="265083" y="103135"/>
                </a:lnTo>
                <a:lnTo>
                  <a:pt x="271036" y="103135"/>
                </a:lnTo>
                <a:lnTo>
                  <a:pt x="274398" y="102795"/>
                </a:lnTo>
                <a:lnTo>
                  <a:pt x="277761" y="101909"/>
                </a:lnTo>
                <a:lnTo>
                  <a:pt x="277761" y="92842"/>
                </a:lnTo>
                <a:lnTo>
                  <a:pt x="276261" y="93081"/>
                </a:lnTo>
                <a:lnTo>
                  <a:pt x="273739" y="93251"/>
                </a:lnTo>
                <a:lnTo>
                  <a:pt x="270433" y="92093"/>
                </a:lnTo>
                <a:lnTo>
                  <a:pt x="269650" y="89025"/>
                </a:lnTo>
                <a:lnTo>
                  <a:pt x="269650" y="40059"/>
                </a:lnTo>
                <a:lnTo>
                  <a:pt x="266991" y="34969"/>
                </a:lnTo>
                <a:lnTo>
                  <a:pt x="261675" y="31697"/>
                </a:lnTo>
                <a:lnTo>
                  <a:pt x="256313" y="28425"/>
                </a:lnTo>
                <a:lnTo>
                  <a:pt x="249337" y="26789"/>
                </a:lnTo>
                <a:lnTo>
                  <a:pt x="233342" y="26789"/>
                </a:lnTo>
                <a:lnTo>
                  <a:pt x="226832" y="28550"/>
                </a:lnTo>
                <a:lnTo>
                  <a:pt x="221220" y="32072"/>
                </a:lnTo>
                <a:lnTo>
                  <a:pt x="215608" y="35594"/>
                </a:lnTo>
                <a:lnTo>
                  <a:pt x="212689" y="41854"/>
                </a:lnTo>
                <a:lnTo>
                  <a:pt x="212461" y="50852"/>
                </a:lnTo>
                <a:lnTo>
                  <a:pt x="223913" y="50852"/>
                </a:lnTo>
                <a:lnTo>
                  <a:pt x="224367" y="47080"/>
                </a:lnTo>
                <a:lnTo>
                  <a:pt x="225344" y="44240"/>
                </a:lnTo>
                <a:lnTo>
                  <a:pt x="226844" y="42331"/>
                </a:lnTo>
                <a:lnTo>
                  <a:pt x="229525" y="38877"/>
                </a:lnTo>
                <a:lnTo>
                  <a:pt x="234069" y="37150"/>
                </a:lnTo>
                <a:lnTo>
                  <a:pt x="246020" y="37150"/>
                </a:lnTo>
                <a:lnTo>
                  <a:pt x="250280" y="38093"/>
                </a:lnTo>
                <a:lnTo>
                  <a:pt x="253257" y="39979"/>
                </a:lnTo>
                <a:lnTo>
                  <a:pt x="256233" y="41865"/>
                </a:lnTo>
                <a:lnTo>
                  <a:pt x="257721" y="44899"/>
                </a:lnTo>
                <a:lnTo>
                  <a:pt x="257721" y="51124"/>
                </a:lnTo>
                <a:lnTo>
                  <a:pt x="256903" y="53783"/>
                </a:lnTo>
                <a:lnTo>
                  <a:pt x="254063" y="56964"/>
                </a:lnTo>
                <a:lnTo>
                  <a:pt x="251246" y="57328"/>
                </a:lnTo>
                <a:lnTo>
                  <a:pt x="231683" y="59781"/>
                </a:lnTo>
                <a:lnTo>
                  <a:pt x="224821" y="60645"/>
                </a:lnTo>
                <a:lnTo>
                  <a:pt x="219278" y="62940"/>
                </a:lnTo>
                <a:lnTo>
                  <a:pt x="215052" y="66666"/>
                </a:lnTo>
                <a:lnTo>
                  <a:pt x="210825" y="703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595395" y="3387594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595395" y="3413487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9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868147" y="3343626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1449582" y="334425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594961" y="3484931"/>
            <a:ext cx="899639" cy="117166"/>
          </a:xfrm>
          <a:custGeom>
            <a:avLst/>
            <a:gdLst/>
            <a:ahLst/>
            <a:cxnLst/>
            <a:rect l="l" t="t" r="r" b="b"/>
            <a:pathLst>
              <a:path w="989603" h="132788">
                <a:moveTo>
                  <a:pt x="736084" y="2727"/>
                </a:moveTo>
                <a:lnTo>
                  <a:pt x="736084" y="16632"/>
                </a:lnTo>
                <a:lnTo>
                  <a:pt x="748558" y="16632"/>
                </a:lnTo>
                <a:lnTo>
                  <a:pt x="748558" y="2727"/>
                </a:lnTo>
                <a:lnTo>
                  <a:pt x="736084" y="2727"/>
                </a:lnTo>
                <a:close/>
              </a:path>
              <a:path w="989603" h="132788">
                <a:moveTo>
                  <a:pt x="816686" y="85719"/>
                </a:moveTo>
                <a:lnTo>
                  <a:pt x="813664" y="91877"/>
                </a:lnTo>
                <a:lnTo>
                  <a:pt x="808086" y="94956"/>
                </a:lnTo>
                <a:lnTo>
                  <a:pt x="792545" y="94956"/>
                </a:lnTo>
                <a:lnTo>
                  <a:pt x="787138" y="92365"/>
                </a:lnTo>
                <a:lnTo>
                  <a:pt x="783730" y="87185"/>
                </a:lnTo>
                <a:lnTo>
                  <a:pt x="780322" y="82004"/>
                </a:lnTo>
                <a:lnTo>
                  <a:pt x="785559" y="103091"/>
                </a:lnTo>
                <a:lnTo>
                  <a:pt x="798794" y="105521"/>
                </a:lnTo>
                <a:lnTo>
                  <a:pt x="803167" y="105341"/>
                </a:lnTo>
                <a:lnTo>
                  <a:pt x="816119" y="101875"/>
                </a:lnTo>
                <a:lnTo>
                  <a:pt x="816686" y="85719"/>
                </a:lnTo>
                <a:close/>
              </a:path>
              <a:path w="989603" h="132788">
                <a:moveTo>
                  <a:pt x="766007" y="67962"/>
                </a:moveTo>
                <a:lnTo>
                  <a:pt x="766129" y="71888"/>
                </a:lnTo>
                <a:lnTo>
                  <a:pt x="768772" y="84971"/>
                </a:lnTo>
                <a:lnTo>
                  <a:pt x="774869" y="95331"/>
                </a:lnTo>
                <a:lnTo>
                  <a:pt x="785559" y="103091"/>
                </a:lnTo>
                <a:lnTo>
                  <a:pt x="780322" y="82004"/>
                </a:lnTo>
                <a:lnTo>
                  <a:pt x="778618" y="75528"/>
                </a:lnTo>
                <a:lnTo>
                  <a:pt x="778618" y="59668"/>
                </a:lnTo>
                <a:lnTo>
                  <a:pt x="780322" y="52760"/>
                </a:lnTo>
                <a:lnTo>
                  <a:pt x="783730" y="47035"/>
                </a:lnTo>
                <a:lnTo>
                  <a:pt x="787138" y="41308"/>
                </a:lnTo>
                <a:lnTo>
                  <a:pt x="792591" y="38446"/>
                </a:lnTo>
                <a:lnTo>
                  <a:pt x="808541" y="38446"/>
                </a:lnTo>
                <a:lnTo>
                  <a:pt x="814494" y="41809"/>
                </a:lnTo>
                <a:lnTo>
                  <a:pt x="817947" y="48534"/>
                </a:lnTo>
                <a:lnTo>
                  <a:pt x="820128" y="52806"/>
                </a:lnTo>
                <a:lnTo>
                  <a:pt x="821219" y="58350"/>
                </a:lnTo>
                <a:lnTo>
                  <a:pt x="821219" y="72711"/>
                </a:lnTo>
                <a:lnTo>
                  <a:pt x="819708" y="79561"/>
                </a:lnTo>
                <a:lnTo>
                  <a:pt x="816686" y="85719"/>
                </a:lnTo>
                <a:lnTo>
                  <a:pt x="816119" y="101875"/>
                </a:lnTo>
                <a:lnTo>
                  <a:pt x="825445" y="94001"/>
                </a:lnTo>
                <a:lnTo>
                  <a:pt x="828043" y="90037"/>
                </a:lnTo>
                <a:lnTo>
                  <a:pt x="832536" y="78501"/>
                </a:lnTo>
                <a:lnTo>
                  <a:pt x="834033" y="64826"/>
                </a:lnTo>
                <a:lnTo>
                  <a:pt x="833858" y="60078"/>
                </a:lnTo>
                <a:lnTo>
                  <a:pt x="830898" y="46954"/>
                </a:lnTo>
                <a:lnTo>
                  <a:pt x="824286" y="37151"/>
                </a:lnTo>
                <a:lnTo>
                  <a:pt x="813335" y="30051"/>
                </a:lnTo>
                <a:lnTo>
                  <a:pt x="800429" y="27743"/>
                </a:lnTo>
                <a:lnTo>
                  <a:pt x="798214" y="27799"/>
                </a:lnTo>
                <a:lnTo>
                  <a:pt x="785399" y="30873"/>
                </a:lnTo>
                <a:lnTo>
                  <a:pt x="775346" y="38650"/>
                </a:lnTo>
                <a:lnTo>
                  <a:pt x="772373" y="42681"/>
                </a:lnTo>
                <a:lnTo>
                  <a:pt x="767599" y="54043"/>
                </a:lnTo>
                <a:lnTo>
                  <a:pt x="766007" y="67962"/>
                </a:lnTo>
                <a:close/>
              </a:path>
              <a:path w="989603" h="132788">
                <a:moveTo>
                  <a:pt x="864684" y="102863"/>
                </a:moveTo>
                <a:lnTo>
                  <a:pt x="864684" y="59850"/>
                </a:lnTo>
                <a:lnTo>
                  <a:pt x="864991" y="56180"/>
                </a:lnTo>
                <a:lnTo>
                  <a:pt x="865604" y="53613"/>
                </a:lnTo>
                <a:lnTo>
                  <a:pt x="866217" y="51045"/>
                </a:lnTo>
                <a:lnTo>
                  <a:pt x="867547" y="48557"/>
                </a:lnTo>
                <a:lnTo>
                  <a:pt x="869591" y="46149"/>
                </a:lnTo>
                <a:lnTo>
                  <a:pt x="872136" y="43149"/>
                </a:lnTo>
                <a:lnTo>
                  <a:pt x="875090" y="41150"/>
                </a:lnTo>
                <a:lnTo>
                  <a:pt x="878453" y="40150"/>
                </a:lnTo>
                <a:lnTo>
                  <a:pt x="880316" y="39559"/>
                </a:lnTo>
                <a:lnTo>
                  <a:pt x="882701" y="39264"/>
                </a:lnTo>
                <a:lnTo>
                  <a:pt x="891335" y="39264"/>
                </a:lnTo>
                <a:lnTo>
                  <a:pt x="895289" y="41536"/>
                </a:lnTo>
                <a:lnTo>
                  <a:pt x="897470" y="46080"/>
                </a:lnTo>
                <a:lnTo>
                  <a:pt x="898788" y="48807"/>
                </a:lnTo>
                <a:lnTo>
                  <a:pt x="899447" y="52397"/>
                </a:lnTo>
                <a:lnTo>
                  <a:pt x="899447" y="102863"/>
                </a:lnTo>
                <a:lnTo>
                  <a:pt x="911920" y="102863"/>
                </a:lnTo>
                <a:lnTo>
                  <a:pt x="911920" y="48671"/>
                </a:lnTo>
                <a:lnTo>
                  <a:pt x="910921" y="43013"/>
                </a:lnTo>
                <a:lnTo>
                  <a:pt x="908921" y="39059"/>
                </a:lnTo>
                <a:lnTo>
                  <a:pt x="905286" y="31833"/>
                </a:lnTo>
                <a:lnTo>
                  <a:pt x="898288" y="28220"/>
                </a:lnTo>
                <a:lnTo>
                  <a:pt x="883201" y="28220"/>
                </a:lnTo>
                <a:lnTo>
                  <a:pt x="878907" y="29152"/>
                </a:lnTo>
                <a:lnTo>
                  <a:pt x="875044" y="31016"/>
                </a:lnTo>
                <a:lnTo>
                  <a:pt x="871182" y="32879"/>
                </a:lnTo>
                <a:lnTo>
                  <a:pt x="867524" y="35946"/>
                </a:lnTo>
                <a:lnTo>
                  <a:pt x="864070" y="40218"/>
                </a:lnTo>
                <a:lnTo>
                  <a:pt x="864070" y="29857"/>
                </a:lnTo>
                <a:lnTo>
                  <a:pt x="852415" y="29857"/>
                </a:lnTo>
                <a:lnTo>
                  <a:pt x="852415" y="102863"/>
                </a:lnTo>
                <a:lnTo>
                  <a:pt x="864684" y="102863"/>
                </a:lnTo>
                <a:close/>
              </a:path>
              <a:path w="989603" h="132788">
                <a:moveTo>
                  <a:pt x="947297" y="93320"/>
                </a:moveTo>
                <a:lnTo>
                  <a:pt x="944206" y="89366"/>
                </a:lnTo>
                <a:lnTo>
                  <a:pt x="942525" y="87185"/>
                </a:lnTo>
                <a:lnTo>
                  <a:pt x="941503" y="84049"/>
                </a:lnTo>
                <a:lnTo>
                  <a:pt x="941139" y="79959"/>
                </a:lnTo>
                <a:lnTo>
                  <a:pt x="929347" y="79959"/>
                </a:lnTo>
                <a:lnTo>
                  <a:pt x="929665" y="87230"/>
                </a:lnTo>
                <a:lnTo>
                  <a:pt x="932085" y="93331"/>
                </a:lnTo>
                <a:lnTo>
                  <a:pt x="936606" y="98262"/>
                </a:lnTo>
                <a:lnTo>
                  <a:pt x="941128" y="103193"/>
                </a:lnTo>
                <a:lnTo>
                  <a:pt x="948819" y="105658"/>
                </a:lnTo>
                <a:lnTo>
                  <a:pt x="969767" y="105658"/>
                </a:lnTo>
                <a:lnTo>
                  <a:pt x="977276" y="103295"/>
                </a:lnTo>
                <a:lnTo>
                  <a:pt x="982207" y="98569"/>
                </a:lnTo>
                <a:lnTo>
                  <a:pt x="987137" y="93842"/>
                </a:lnTo>
                <a:lnTo>
                  <a:pt x="989603" y="88230"/>
                </a:lnTo>
                <a:lnTo>
                  <a:pt x="989603" y="75006"/>
                </a:lnTo>
                <a:lnTo>
                  <a:pt x="987217" y="70075"/>
                </a:lnTo>
                <a:lnTo>
                  <a:pt x="982445" y="66939"/>
                </a:lnTo>
                <a:lnTo>
                  <a:pt x="979446" y="64940"/>
                </a:lnTo>
                <a:lnTo>
                  <a:pt x="973539" y="62872"/>
                </a:lnTo>
                <a:lnTo>
                  <a:pt x="964723" y="60736"/>
                </a:lnTo>
                <a:lnTo>
                  <a:pt x="956612" y="58759"/>
                </a:lnTo>
                <a:lnTo>
                  <a:pt x="953068" y="57896"/>
                </a:lnTo>
                <a:lnTo>
                  <a:pt x="950387" y="56896"/>
                </a:lnTo>
                <a:lnTo>
                  <a:pt x="948569" y="55760"/>
                </a:lnTo>
                <a:lnTo>
                  <a:pt x="945433" y="53851"/>
                </a:lnTo>
                <a:lnTo>
                  <a:pt x="943866" y="51306"/>
                </a:lnTo>
                <a:lnTo>
                  <a:pt x="943866" y="45217"/>
                </a:lnTo>
                <a:lnTo>
                  <a:pt x="945059" y="42876"/>
                </a:lnTo>
                <a:lnTo>
                  <a:pt x="947444" y="41104"/>
                </a:lnTo>
                <a:lnTo>
                  <a:pt x="949830" y="39332"/>
                </a:lnTo>
                <a:lnTo>
                  <a:pt x="953340" y="38446"/>
                </a:lnTo>
                <a:lnTo>
                  <a:pt x="964928" y="38446"/>
                </a:lnTo>
                <a:lnTo>
                  <a:pt x="969813" y="40059"/>
                </a:lnTo>
                <a:lnTo>
                  <a:pt x="972630" y="43285"/>
                </a:lnTo>
                <a:lnTo>
                  <a:pt x="974357" y="45558"/>
                </a:lnTo>
                <a:lnTo>
                  <a:pt x="975334" y="48080"/>
                </a:lnTo>
                <a:lnTo>
                  <a:pt x="975561" y="50852"/>
                </a:lnTo>
                <a:lnTo>
                  <a:pt x="987149" y="50852"/>
                </a:lnTo>
                <a:lnTo>
                  <a:pt x="987240" y="46126"/>
                </a:lnTo>
                <a:lnTo>
                  <a:pt x="985763" y="41718"/>
                </a:lnTo>
                <a:lnTo>
                  <a:pt x="982718" y="37628"/>
                </a:lnTo>
                <a:lnTo>
                  <a:pt x="972993" y="30315"/>
                </a:lnTo>
                <a:lnTo>
                  <a:pt x="958930" y="27948"/>
                </a:lnTo>
                <a:lnTo>
                  <a:pt x="950523" y="27948"/>
                </a:lnTo>
                <a:lnTo>
                  <a:pt x="943832" y="30084"/>
                </a:lnTo>
                <a:lnTo>
                  <a:pt x="938856" y="34356"/>
                </a:lnTo>
                <a:lnTo>
                  <a:pt x="933880" y="38627"/>
                </a:lnTo>
                <a:lnTo>
                  <a:pt x="931392" y="44217"/>
                </a:lnTo>
                <a:lnTo>
                  <a:pt x="931392" y="56987"/>
                </a:lnTo>
                <a:lnTo>
                  <a:pt x="934028" y="61577"/>
                </a:lnTo>
                <a:lnTo>
                  <a:pt x="939299" y="64894"/>
                </a:lnTo>
                <a:lnTo>
                  <a:pt x="942253" y="66803"/>
                </a:lnTo>
                <a:lnTo>
                  <a:pt x="946842" y="68530"/>
                </a:lnTo>
                <a:lnTo>
                  <a:pt x="953068" y="70075"/>
                </a:lnTo>
                <a:lnTo>
                  <a:pt x="962815" y="72529"/>
                </a:lnTo>
                <a:lnTo>
                  <a:pt x="968041" y="73847"/>
                </a:lnTo>
                <a:lnTo>
                  <a:pt x="971540" y="75006"/>
                </a:lnTo>
                <a:lnTo>
                  <a:pt x="973312" y="76005"/>
                </a:lnTo>
                <a:lnTo>
                  <a:pt x="976084" y="77641"/>
                </a:lnTo>
                <a:lnTo>
                  <a:pt x="977470" y="80027"/>
                </a:lnTo>
                <a:lnTo>
                  <a:pt x="977470" y="87298"/>
                </a:lnTo>
                <a:lnTo>
                  <a:pt x="975743" y="90354"/>
                </a:lnTo>
                <a:lnTo>
                  <a:pt x="972289" y="92331"/>
                </a:lnTo>
                <a:lnTo>
                  <a:pt x="968836" y="94308"/>
                </a:lnTo>
                <a:lnTo>
                  <a:pt x="964837" y="95296"/>
                </a:lnTo>
                <a:lnTo>
                  <a:pt x="952659" y="95296"/>
                </a:lnTo>
                <a:lnTo>
                  <a:pt x="947297" y="93320"/>
                </a:lnTo>
                <a:close/>
              </a:path>
              <a:path w="989603" h="132788">
                <a:moveTo>
                  <a:pt x="718362" y="104022"/>
                </a:moveTo>
                <a:lnTo>
                  <a:pt x="721782" y="103931"/>
                </a:lnTo>
                <a:lnTo>
                  <a:pt x="724826" y="103567"/>
                </a:lnTo>
                <a:lnTo>
                  <a:pt x="727700" y="102863"/>
                </a:lnTo>
                <a:lnTo>
                  <a:pt x="727700" y="93183"/>
                </a:lnTo>
                <a:lnTo>
                  <a:pt x="723997" y="93388"/>
                </a:lnTo>
                <a:lnTo>
                  <a:pt x="721180" y="93388"/>
                </a:lnTo>
                <a:lnTo>
                  <a:pt x="718635" y="92638"/>
                </a:lnTo>
                <a:lnTo>
                  <a:pt x="716045" y="90070"/>
                </a:lnTo>
                <a:lnTo>
                  <a:pt x="716045" y="39877"/>
                </a:lnTo>
                <a:lnTo>
                  <a:pt x="727700" y="39877"/>
                </a:lnTo>
                <a:lnTo>
                  <a:pt x="727700" y="29856"/>
                </a:lnTo>
                <a:lnTo>
                  <a:pt x="716045" y="29856"/>
                </a:lnTo>
                <a:lnTo>
                  <a:pt x="716045" y="9475"/>
                </a:lnTo>
                <a:lnTo>
                  <a:pt x="703639" y="9475"/>
                </a:lnTo>
                <a:lnTo>
                  <a:pt x="703639" y="29856"/>
                </a:lnTo>
                <a:lnTo>
                  <a:pt x="693755" y="29856"/>
                </a:lnTo>
                <a:lnTo>
                  <a:pt x="693755" y="39877"/>
                </a:lnTo>
                <a:lnTo>
                  <a:pt x="703639" y="39877"/>
                </a:lnTo>
                <a:lnTo>
                  <a:pt x="703639" y="92888"/>
                </a:lnTo>
                <a:lnTo>
                  <a:pt x="704661" y="96694"/>
                </a:lnTo>
                <a:lnTo>
                  <a:pt x="706706" y="99625"/>
                </a:lnTo>
                <a:lnTo>
                  <a:pt x="708751" y="102556"/>
                </a:lnTo>
                <a:lnTo>
                  <a:pt x="712636" y="104022"/>
                </a:lnTo>
                <a:lnTo>
                  <a:pt x="718362" y="104022"/>
                </a:lnTo>
                <a:close/>
              </a:path>
              <a:path w="989603" h="132788">
                <a:moveTo>
                  <a:pt x="631069" y="131970"/>
                </a:moveTo>
                <a:lnTo>
                  <a:pt x="631069" y="94683"/>
                </a:lnTo>
                <a:lnTo>
                  <a:pt x="633750" y="98000"/>
                </a:lnTo>
                <a:lnTo>
                  <a:pt x="633114" y="83299"/>
                </a:lnTo>
                <a:lnTo>
                  <a:pt x="631432" y="79345"/>
                </a:lnTo>
                <a:lnTo>
                  <a:pt x="630592" y="74551"/>
                </a:lnTo>
                <a:lnTo>
                  <a:pt x="630592" y="61918"/>
                </a:lnTo>
                <a:lnTo>
                  <a:pt x="631432" y="56146"/>
                </a:lnTo>
                <a:lnTo>
                  <a:pt x="633114" y="51602"/>
                </a:lnTo>
                <a:lnTo>
                  <a:pt x="636249" y="43103"/>
                </a:lnTo>
                <a:lnTo>
                  <a:pt x="635863" y="33992"/>
                </a:lnTo>
                <a:lnTo>
                  <a:pt x="633182" y="36559"/>
                </a:lnTo>
                <a:lnTo>
                  <a:pt x="630728" y="39877"/>
                </a:lnTo>
                <a:lnTo>
                  <a:pt x="630728" y="30197"/>
                </a:lnTo>
                <a:lnTo>
                  <a:pt x="618800" y="30197"/>
                </a:lnTo>
                <a:lnTo>
                  <a:pt x="618800" y="131970"/>
                </a:lnTo>
                <a:lnTo>
                  <a:pt x="631069" y="131970"/>
                </a:lnTo>
                <a:close/>
              </a:path>
              <a:path w="989603" h="132788">
                <a:moveTo>
                  <a:pt x="429786" y="104976"/>
                </a:moveTo>
                <a:lnTo>
                  <a:pt x="429149" y="106612"/>
                </a:lnTo>
                <a:lnTo>
                  <a:pt x="428127" y="109111"/>
                </a:lnTo>
                <a:lnTo>
                  <a:pt x="426718" y="112474"/>
                </a:lnTo>
                <a:lnTo>
                  <a:pt x="425310" y="115837"/>
                </a:lnTo>
                <a:lnTo>
                  <a:pt x="424264" y="118064"/>
                </a:lnTo>
                <a:lnTo>
                  <a:pt x="421572" y="120825"/>
                </a:lnTo>
                <a:lnTo>
                  <a:pt x="418834" y="121949"/>
                </a:lnTo>
                <a:lnTo>
                  <a:pt x="415835" y="121949"/>
                </a:lnTo>
                <a:lnTo>
                  <a:pt x="413086" y="121609"/>
                </a:lnTo>
                <a:lnTo>
                  <a:pt x="409405" y="120654"/>
                </a:lnTo>
                <a:lnTo>
                  <a:pt x="409405" y="131834"/>
                </a:lnTo>
                <a:lnTo>
                  <a:pt x="410768" y="132197"/>
                </a:lnTo>
                <a:lnTo>
                  <a:pt x="413779" y="132720"/>
                </a:lnTo>
                <a:lnTo>
                  <a:pt x="423924" y="132788"/>
                </a:lnTo>
                <a:lnTo>
                  <a:pt x="428922" y="130743"/>
                </a:lnTo>
                <a:lnTo>
                  <a:pt x="431830" y="126653"/>
                </a:lnTo>
                <a:lnTo>
                  <a:pt x="435237" y="120549"/>
                </a:lnTo>
                <a:lnTo>
                  <a:pt x="440302" y="109097"/>
                </a:lnTo>
                <a:lnTo>
                  <a:pt x="446826" y="92570"/>
                </a:lnTo>
                <a:lnTo>
                  <a:pt x="448931" y="86961"/>
                </a:lnTo>
                <a:lnTo>
                  <a:pt x="453138" y="75480"/>
                </a:lnTo>
                <a:lnTo>
                  <a:pt x="458005" y="61895"/>
                </a:lnTo>
                <a:lnTo>
                  <a:pt x="462131" y="50349"/>
                </a:lnTo>
                <a:lnTo>
                  <a:pt x="466710" y="37599"/>
                </a:lnTo>
                <a:lnTo>
                  <a:pt x="469524" y="29856"/>
                </a:lnTo>
                <a:lnTo>
                  <a:pt x="455960" y="29856"/>
                </a:lnTo>
                <a:lnTo>
                  <a:pt x="436261" y="89298"/>
                </a:lnTo>
                <a:lnTo>
                  <a:pt x="416698" y="29856"/>
                </a:lnTo>
                <a:lnTo>
                  <a:pt x="402793" y="29856"/>
                </a:lnTo>
                <a:lnTo>
                  <a:pt x="429786" y="104976"/>
                </a:lnTo>
                <a:close/>
              </a:path>
              <a:path w="989603" h="132788">
                <a:moveTo>
                  <a:pt x="392637" y="104022"/>
                </a:moveTo>
                <a:lnTo>
                  <a:pt x="396057" y="103931"/>
                </a:lnTo>
                <a:lnTo>
                  <a:pt x="399101" y="103567"/>
                </a:lnTo>
                <a:lnTo>
                  <a:pt x="401975" y="102863"/>
                </a:lnTo>
                <a:lnTo>
                  <a:pt x="401975" y="93183"/>
                </a:lnTo>
                <a:lnTo>
                  <a:pt x="398272" y="93388"/>
                </a:lnTo>
                <a:lnTo>
                  <a:pt x="395454" y="93388"/>
                </a:lnTo>
                <a:lnTo>
                  <a:pt x="392910" y="92638"/>
                </a:lnTo>
                <a:lnTo>
                  <a:pt x="390320" y="90070"/>
                </a:lnTo>
                <a:lnTo>
                  <a:pt x="390320" y="39877"/>
                </a:lnTo>
                <a:lnTo>
                  <a:pt x="401975" y="39877"/>
                </a:lnTo>
                <a:lnTo>
                  <a:pt x="401975" y="29856"/>
                </a:lnTo>
                <a:lnTo>
                  <a:pt x="390320" y="29856"/>
                </a:lnTo>
                <a:lnTo>
                  <a:pt x="390320" y="9475"/>
                </a:lnTo>
                <a:lnTo>
                  <a:pt x="377914" y="9475"/>
                </a:lnTo>
                <a:lnTo>
                  <a:pt x="377914" y="29856"/>
                </a:lnTo>
                <a:lnTo>
                  <a:pt x="368031" y="29856"/>
                </a:lnTo>
                <a:lnTo>
                  <a:pt x="368031" y="39877"/>
                </a:lnTo>
                <a:lnTo>
                  <a:pt x="377914" y="39877"/>
                </a:lnTo>
                <a:lnTo>
                  <a:pt x="377914" y="92888"/>
                </a:lnTo>
                <a:lnTo>
                  <a:pt x="378936" y="96694"/>
                </a:lnTo>
                <a:lnTo>
                  <a:pt x="380981" y="99625"/>
                </a:lnTo>
                <a:lnTo>
                  <a:pt x="383026" y="102556"/>
                </a:lnTo>
                <a:lnTo>
                  <a:pt x="386911" y="104022"/>
                </a:lnTo>
                <a:lnTo>
                  <a:pt x="392637" y="104022"/>
                </a:lnTo>
                <a:close/>
              </a:path>
              <a:path w="989603" h="132788">
                <a:moveTo>
                  <a:pt x="185605" y="57714"/>
                </a:moveTo>
                <a:lnTo>
                  <a:pt x="187503" y="50591"/>
                </a:lnTo>
                <a:lnTo>
                  <a:pt x="191297" y="45978"/>
                </a:lnTo>
                <a:lnTo>
                  <a:pt x="194603" y="28220"/>
                </a:lnTo>
                <a:lnTo>
                  <a:pt x="187162" y="31970"/>
                </a:lnTo>
                <a:lnTo>
                  <a:pt x="181413" y="39468"/>
                </a:lnTo>
                <a:lnTo>
                  <a:pt x="178959" y="43086"/>
                </a:lnTo>
                <a:lnTo>
                  <a:pt x="174333" y="54539"/>
                </a:lnTo>
                <a:lnTo>
                  <a:pt x="172791" y="68234"/>
                </a:lnTo>
                <a:lnTo>
                  <a:pt x="172954" y="73032"/>
                </a:lnTo>
                <a:lnTo>
                  <a:pt x="175744" y="86333"/>
                </a:lnTo>
                <a:lnTo>
                  <a:pt x="181993" y="96046"/>
                </a:lnTo>
                <a:lnTo>
                  <a:pt x="188127" y="102136"/>
                </a:lnTo>
                <a:lnTo>
                  <a:pt x="195080" y="105180"/>
                </a:lnTo>
                <a:lnTo>
                  <a:pt x="208258" y="105180"/>
                </a:lnTo>
                <a:lnTo>
                  <a:pt x="212768" y="104215"/>
                </a:lnTo>
                <a:lnTo>
                  <a:pt x="216381" y="102283"/>
                </a:lnTo>
                <a:lnTo>
                  <a:pt x="219993" y="100352"/>
                </a:lnTo>
                <a:lnTo>
                  <a:pt x="222822" y="97750"/>
                </a:lnTo>
                <a:lnTo>
                  <a:pt x="224867" y="94478"/>
                </a:lnTo>
                <a:lnTo>
                  <a:pt x="224867" y="131970"/>
                </a:lnTo>
                <a:lnTo>
                  <a:pt x="237204" y="131970"/>
                </a:lnTo>
                <a:lnTo>
                  <a:pt x="237204" y="29856"/>
                </a:lnTo>
                <a:lnTo>
                  <a:pt x="225549" y="29856"/>
                </a:lnTo>
                <a:lnTo>
                  <a:pt x="225549" y="40013"/>
                </a:lnTo>
                <a:lnTo>
                  <a:pt x="223458" y="36832"/>
                </a:lnTo>
                <a:lnTo>
                  <a:pt x="221277" y="34424"/>
                </a:lnTo>
                <a:lnTo>
                  <a:pt x="219005" y="32788"/>
                </a:lnTo>
                <a:lnTo>
                  <a:pt x="214870" y="29743"/>
                </a:lnTo>
                <a:lnTo>
                  <a:pt x="209780" y="28220"/>
                </a:lnTo>
                <a:lnTo>
                  <a:pt x="203737" y="28220"/>
                </a:lnTo>
                <a:lnTo>
                  <a:pt x="195091" y="41365"/>
                </a:lnTo>
                <a:lnTo>
                  <a:pt x="199647" y="39059"/>
                </a:lnTo>
                <a:lnTo>
                  <a:pt x="213325" y="39059"/>
                </a:lnTo>
                <a:lnTo>
                  <a:pt x="219164" y="42672"/>
                </a:lnTo>
                <a:lnTo>
                  <a:pt x="222481" y="49898"/>
                </a:lnTo>
                <a:lnTo>
                  <a:pt x="224435" y="54124"/>
                </a:lnTo>
                <a:lnTo>
                  <a:pt x="225412" y="59395"/>
                </a:lnTo>
                <a:lnTo>
                  <a:pt x="225412" y="72574"/>
                </a:lnTo>
                <a:lnTo>
                  <a:pt x="224526" y="78209"/>
                </a:lnTo>
                <a:lnTo>
                  <a:pt x="222754" y="82617"/>
                </a:lnTo>
                <a:lnTo>
                  <a:pt x="219528" y="90616"/>
                </a:lnTo>
                <a:lnTo>
                  <a:pt x="213643" y="94615"/>
                </a:lnTo>
                <a:lnTo>
                  <a:pt x="197011" y="94615"/>
                </a:lnTo>
                <a:lnTo>
                  <a:pt x="191399" y="90820"/>
                </a:lnTo>
                <a:lnTo>
                  <a:pt x="188264" y="83231"/>
                </a:lnTo>
                <a:lnTo>
                  <a:pt x="186492" y="78959"/>
                </a:lnTo>
                <a:lnTo>
                  <a:pt x="185605" y="73665"/>
                </a:lnTo>
                <a:lnTo>
                  <a:pt x="185605" y="57714"/>
                </a:lnTo>
                <a:close/>
              </a:path>
              <a:path w="989603" h="132788">
                <a:moveTo>
                  <a:pt x="0" y="57669"/>
                </a:moveTo>
                <a:lnTo>
                  <a:pt x="0" y="70279"/>
                </a:lnTo>
                <a:lnTo>
                  <a:pt x="34217" y="70279"/>
                </a:lnTo>
                <a:lnTo>
                  <a:pt x="34217" y="57669"/>
                </a:lnTo>
                <a:lnTo>
                  <a:pt x="0" y="57669"/>
                </a:lnTo>
                <a:close/>
              </a:path>
              <a:path w="989603" h="132788">
                <a:moveTo>
                  <a:pt x="100789" y="90934"/>
                </a:moveTo>
                <a:lnTo>
                  <a:pt x="100789" y="56987"/>
                </a:lnTo>
                <a:lnTo>
                  <a:pt x="156068" y="56987"/>
                </a:lnTo>
                <a:lnTo>
                  <a:pt x="156068" y="45399"/>
                </a:lnTo>
                <a:lnTo>
                  <a:pt x="100789" y="45399"/>
                </a:lnTo>
                <a:lnTo>
                  <a:pt x="100789" y="14996"/>
                </a:lnTo>
                <a:lnTo>
                  <a:pt x="160567" y="14996"/>
                </a:lnTo>
                <a:lnTo>
                  <a:pt x="160567" y="2726"/>
                </a:lnTo>
                <a:lnTo>
                  <a:pt x="87565" y="2726"/>
                </a:lnTo>
                <a:lnTo>
                  <a:pt x="87565" y="102863"/>
                </a:lnTo>
                <a:lnTo>
                  <a:pt x="161590" y="102863"/>
                </a:lnTo>
                <a:lnTo>
                  <a:pt x="161590" y="90934"/>
                </a:lnTo>
                <a:lnTo>
                  <a:pt x="100789" y="90934"/>
                </a:lnTo>
                <a:close/>
              </a:path>
              <a:path w="989603" h="132788">
                <a:moveTo>
                  <a:pt x="194603" y="28220"/>
                </a:moveTo>
                <a:lnTo>
                  <a:pt x="191297" y="45978"/>
                </a:lnTo>
                <a:lnTo>
                  <a:pt x="195091" y="41365"/>
                </a:lnTo>
                <a:lnTo>
                  <a:pt x="203737" y="28220"/>
                </a:lnTo>
                <a:lnTo>
                  <a:pt x="194603" y="28220"/>
                </a:lnTo>
                <a:close/>
              </a:path>
              <a:path w="989603" h="132788">
                <a:moveTo>
                  <a:pt x="271399" y="29856"/>
                </a:moveTo>
                <a:lnTo>
                  <a:pt x="258857" y="29856"/>
                </a:lnTo>
                <a:lnTo>
                  <a:pt x="258857" y="85708"/>
                </a:lnTo>
                <a:lnTo>
                  <a:pt x="259880" y="90684"/>
                </a:lnTo>
                <a:lnTo>
                  <a:pt x="261925" y="94410"/>
                </a:lnTo>
                <a:lnTo>
                  <a:pt x="265696" y="101363"/>
                </a:lnTo>
                <a:lnTo>
                  <a:pt x="272785" y="104840"/>
                </a:lnTo>
                <a:lnTo>
                  <a:pt x="289871" y="104840"/>
                </a:lnTo>
                <a:lnTo>
                  <a:pt x="295551" y="102931"/>
                </a:lnTo>
                <a:lnTo>
                  <a:pt x="300232" y="99113"/>
                </a:lnTo>
                <a:lnTo>
                  <a:pt x="302595" y="97205"/>
                </a:lnTo>
                <a:lnTo>
                  <a:pt x="304571" y="94865"/>
                </a:lnTo>
                <a:lnTo>
                  <a:pt x="306162" y="92092"/>
                </a:lnTo>
                <a:lnTo>
                  <a:pt x="306026" y="102863"/>
                </a:lnTo>
                <a:lnTo>
                  <a:pt x="317613" y="102863"/>
                </a:lnTo>
                <a:lnTo>
                  <a:pt x="317613" y="29856"/>
                </a:lnTo>
                <a:lnTo>
                  <a:pt x="305344" y="29856"/>
                </a:lnTo>
                <a:lnTo>
                  <a:pt x="305344" y="72847"/>
                </a:lnTo>
                <a:lnTo>
                  <a:pt x="304503" y="78459"/>
                </a:lnTo>
                <a:lnTo>
                  <a:pt x="302822" y="82549"/>
                </a:lnTo>
                <a:lnTo>
                  <a:pt x="299732" y="90184"/>
                </a:lnTo>
                <a:lnTo>
                  <a:pt x="293915" y="94001"/>
                </a:lnTo>
                <a:lnTo>
                  <a:pt x="279419" y="94001"/>
                </a:lnTo>
                <a:lnTo>
                  <a:pt x="275352" y="91820"/>
                </a:lnTo>
                <a:lnTo>
                  <a:pt x="273171" y="87457"/>
                </a:lnTo>
                <a:lnTo>
                  <a:pt x="271990" y="85094"/>
                </a:lnTo>
                <a:lnTo>
                  <a:pt x="271399" y="82049"/>
                </a:lnTo>
                <a:lnTo>
                  <a:pt x="271399" y="29856"/>
                </a:lnTo>
                <a:close/>
              </a:path>
              <a:path w="989603" h="132788">
                <a:moveTo>
                  <a:pt x="340561" y="30197"/>
                </a:moveTo>
                <a:lnTo>
                  <a:pt x="340561" y="102863"/>
                </a:lnTo>
                <a:lnTo>
                  <a:pt x="353035" y="102863"/>
                </a:lnTo>
                <a:lnTo>
                  <a:pt x="353035" y="30197"/>
                </a:lnTo>
                <a:lnTo>
                  <a:pt x="340561" y="30197"/>
                </a:lnTo>
                <a:close/>
              </a:path>
              <a:path w="989603" h="132788">
                <a:moveTo>
                  <a:pt x="340561" y="2726"/>
                </a:moveTo>
                <a:lnTo>
                  <a:pt x="340561" y="16632"/>
                </a:lnTo>
                <a:lnTo>
                  <a:pt x="353035" y="16632"/>
                </a:lnTo>
                <a:lnTo>
                  <a:pt x="353035" y="2726"/>
                </a:lnTo>
                <a:lnTo>
                  <a:pt x="340561" y="2726"/>
                </a:lnTo>
                <a:close/>
              </a:path>
              <a:path w="989603" h="132788">
                <a:moveTo>
                  <a:pt x="533972" y="82242"/>
                </a:moveTo>
                <a:lnTo>
                  <a:pt x="531886" y="79120"/>
                </a:lnTo>
                <a:lnTo>
                  <a:pt x="527137" y="67637"/>
                </a:lnTo>
                <a:lnTo>
                  <a:pt x="525554" y="54192"/>
                </a:lnTo>
                <a:lnTo>
                  <a:pt x="526069" y="45192"/>
                </a:lnTo>
                <a:lnTo>
                  <a:pt x="529261" y="32459"/>
                </a:lnTo>
                <a:lnTo>
                  <a:pt x="535369" y="22733"/>
                </a:lnTo>
                <a:lnTo>
                  <a:pt x="547596" y="14339"/>
                </a:lnTo>
                <a:lnTo>
                  <a:pt x="560725" y="12065"/>
                </a:lnTo>
                <a:lnTo>
                  <a:pt x="563085" y="12126"/>
                </a:lnTo>
                <a:lnTo>
                  <a:pt x="575983" y="15176"/>
                </a:lnTo>
                <a:lnTo>
                  <a:pt x="585979" y="22835"/>
                </a:lnTo>
                <a:lnTo>
                  <a:pt x="588545" y="26225"/>
                </a:lnTo>
                <a:lnTo>
                  <a:pt x="593548" y="37500"/>
                </a:lnTo>
                <a:lnTo>
                  <a:pt x="595215" y="51261"/>
                </a:lnTo>
                <a:lnTo>
                  <a:pt x="594983" y="56840"/>
                </a:lnTo>
                <a:lnTo>
                  <a:pt x="592473" y="69488"/>
                </a:lnTo>
                <a:lnTo>
                  <a:pt x="587206" y="80811"/>
                </a:lnTo>
                <a:lnTo>
                  <a:pt x="585096" y="83765"/>
                </a:lnTo>
                <a:lnTo>
                  <a:pt x="588595" y="97317"/>
                </a:lnTo>
                <a:lnTo>
                  <a:pt x="597737" y="88343"/>
                </a:lnTo>
                <a:lnTo>
                  <a:pt x="604289" y="77068"/>
                </a:lnTo>
                <a:lnTo>
                  <a:pt x="607913" y="64865"/>
                </a:lnTo>
                <a:lnTo>
                  <a:pt x="609121" y="51056"/>
                </a:lnTo>
                <a:lnTo>
                  <a:pt x="608322" y="39911"/>
                </a:lnTo>
                <a:lnTo>
                  <a:pt x="605023" y="27522"/>
                </a:lnTo>
                <a:lnTo>
                  <a:pt x="599169" y="17041"/>
                </a:lnTo>
                <a:lnTo>
                  <a:pt x="596203" y="13504"/>
                </a:lnTo>
                <a:lnTo>
                  <a:pt x="586529" y="6001"/>
                </a:lnTo>
                <a:lnTo>
                  <a:pt x="574431" y="1500"/>
                </a:lnTo>
                <a:lnTo>
                  <a:pt x="559907" y="0"/>
                </a:lnTo>
                <a:lnTo>
                  <a:pt x="554731" y="203"/>
                </a:lnTo>
                <a:lnTo>
                  <a:pt x="541478" y="3013"/>
                </a:lnTo>
                <a:lnTo>
                  <a:pt x="530434" y="9126"/>
                </a:lnTo>
                <a:lnTo>
                  <a:pt x="521600" y="18541"/>
                </a:lnTo>
                <a:lnTo>
                  <a:pt x="516479" y="27685"/>
                </a:lnTo>
                <a:lnTo>
                  <a:pt x="512754" y="39774"/>
                </a:lnTo>
                <a:lnTo>
                  <a:pt x="511512" y="53306"/>
                </a:lnTo>
                <a:lnTo>
                  <a:pt x="511519" y="54387"/>
                </a:lnTo>
                <a:lnTo>
                  <a:pt x="512952" y="68077"/>
                </a:lnTo>
                <a:lnTo>
                  <a:pt x="516880" y="80123"/>
                </a:lnTo>
                <a:lnTo>
                  <a:pt x="523304" y="90525"/>
                </a:lnTo>
                <a:lnTo>
                  <a:pt x="533954" y="99451"/>
                </a:lnTo>
                <a:lnTo>
                  <a:pt x="545768" y="104208"/>
                </a:lnTo>
                <a:lnTo>
                  <a:pt x="533972" y="82242"/>
                </a:lnTo>
                <a:close/>
              </a:path>
              <a:path w="989603" h="132788">
                <a:moveTo>
                  <a:pt x="588595" y="97317"/>
                </a:moveTo>
                <a:lnTo>
                  <a:pt x="585096" y="83765"/>
                </a:lnTo>
                <a:lnTo>
                  <a:pt x="575093" y="91187"/>
                </a:lnTo>
                <a:lnTo>
                  <a:pt x="561271" y="93660"/>
                </a:lnTo>
                <a:lnTo>
                  <a:pt x="556133" y="93431"/>
                </a:lnTo>
                <a:lnTo>
                  <a:pt x="543125" y="89940"/>
                </a:lnTo>
                <a:lnTo>
                  <a:pt x="533972" y="82242"/>
                </a:lnTo>
                <a:lnTo>
                  <a:pt x="545768" y="104208"/>
                </a:lnTo>
                <a:lnTo>
                  <a:pt x="559635" y="105794"/>
                </a:lnTo>
                <a:lnTo>
                  <a:pt x="564038" y="105650"/>
                </a:lnTo>
                <a:lnTo>
                  <a:pt x="577362" y="103086"/>
                </a:lnTo>
                <a:lnTo>
                  <a:pt x="588595" y="97317"/>
                </a:lnTo>
                <a:close/>
              </a:path>
              <a:path w="989603" h="132788">
                <a:moveTo>
                  <a:pt x="638362" y="101704"/>
                </a:moveTo>
                <a:lnTo>
                  <a:pt x="642088" y="104112"/>
                </a:lnTo>
                <a:lnTo>
                  <a:pt x="646701" y="105317"/>
                </a:lnTo>
                <a:lnTo>
                  <a:pt x="659197" y="105317"/>
                </a:lnTo>
                <a:lnTo>
                  <a:pt x="665332" y="103158"/>
                </a:lnTo>
                <a:lnTo>
                  <a:pt x="670603" y="98841"/>
                </a:lnTo>
                <a:lnTo>
                  <a:pt x="676967" y="91474"/>
                </a:lnTo>
                <a:lnTo>
                  <a:pt x="681549" y="79785"/>
                </a:lnTo>
                <a:lnTo>
                  <a:pt x="683077" y="64758"/>
                </a:lnTo>
                <a:lnTo>
                  <a:pt x="682974" y="61003"/>
                </a:lnTo>
                <a:lnTo>
                  <a:pt x="680415" y="47682"/>
                </a:lnTo>
                <a:lnTo>
                  <a:pt x="674420" y="37593"/>
                </a:lnTo>
                <a:lnTo>
                  <a:pt x="668649" y="31254"/>
                </a:lnTo>
                <a:lnTo>
                  <a:pt x="661628" y="28084"/>
                </a:lnTo>
                <a:lnTo>
                  <a:pt x="647769" y="28084"/>
                </a:lnTo>
                <a:lnTo>
                  <a:pt x="642906" y="29447"/>
                </a:lnTo>
                <a:lnTo>
                  <a:pt x="638771" y="32174"/>
                </a:lnTo>
                <a:lnTo>
                  <a:pt x="635863" y="33992"/>
                </a:lnTo>
                <a:lnTo>
                  <a:pt x="636249" y="43103"/>
                </a:lnTo>
                <a:lnTo>
                  <a:pt x="642066" y="38854"/>
                </a:lnTo>
                <a:lnTo>
                  <a:pt x="659015" y="38854"/>
                </a:lnTo>
                <a:lnTo>
                  <a:pt x="664832" y="42876"/>
                </a:lnTo>
                <a:lnTo>
                  <a:pt x="668013" y="50920"/>
                </a:lnTo>
                <a:lnTo>
                  <a:pt x="669694" y="55101"/>
                </a:lnTo>
                <a:lnTo>
                  <a:pt x="670535" y="60100"/>
                </a:lnTo>
                <a:lnTo>
                  <a:pt x="670535" y="75460"/>
                </a:lnTo>
                <a:lnTo>
                  <a:pt x="668638" y="82629"/>
                </a:lnTo>
                <a:lnTo>
                  <a:pt x="664843" y="87423"/>
                </a:lnTo>
                <a:lnTo>
                  <a:pt x="661049" y="92218"/>
                </a:lnTo>
                <a:lnTo>
                  <a:pt x="656289" y="94615"/>
                </a:lnTo>
                <a:lnTo>
                  <a:pt x="642111" y="94615"/>
                </a:lnTo>
                <a:lnTo>
                  <a:pt x="636295" y="90843"/>
                </a:lnTo>
                <a:lnTo>
                  <a:pt x="633114" y="83299"/>
                </a:lnTo>
                <a:lnTo>
                  <a:pt x="633750" y="98000"/>
                </a:lnTo>
                <a:lnTo>
                  <a:pt x="636181" y="100341"/>
                </a:lnTo>
                <a:lnTo>
                  <a:pt x="638362" y="101704"/>
                </a:lnTo>
                <a:close/>
              </a:path>
              <a:path w="989603" h="132788">
                <a:moveTo>
                  <a:pt x="736084" y="30197"/>
                </a:moveTo>
                <a:lnTo>
                  <a:pt x="736084" y="102863"/>
                </a:lnTo>
                <a:lnTo>
                  <a:pt x="748558" y="102863"/>
                </a:lnTo>
                <a:lnTo>
                  <a:pt x="748558" y="30197"/>
                </a:lnTo>
                <a:lnTo>
                  <a:pt x="736084" y="301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910232" y="348796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1269798" y="3511577"/>
            <a:ext cx="0" cy="64116"/>
          </a:xfrm>
          <a:custGeom>
            <a:avLst/>
            <a:gdLst/>
            <a:ahLst/>
            <a:cxnLst/>
            <a:rect l="l" t="t" r="r" b="b"/>
            <a:pathLst>
              <a:path h="72665">
                <a:moveTo>
                  <a:pt x="0" y="0"/>
                </a:moveTo>
                <a:lnTo>
                  <a:pt x="0" y="72665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595395" y="3629786"/>
            <a:ext cx="1453220" cy="116985"/>
          </a:xfrm>
          <a:custGeom>
            <a:avLst/>
            <a:gdLst/>
            <a:ahLst/>
            <a:cxnLst/>
            <a:rect l="l" t="t" r="r" b="b"/>
            <a:pathLst>
              <a:path w="1598542" h="132583">
                <a:moveTo>
                  <a:pt x="864207" y="28561"/>
                </a:moveTo>
                <a:lnTo>
                  <a:pt x="851665" y="28561"/>
                </a:lnTo>
                <a:lnTo>
                  <a:pt x="851665" y="84413"/>
                </a:lnTo>
                <a:lnTo>
                  <a:pt x="852687" y="89388"/>
                </a:lnTo>
                <a:lnTo>
                  <a:pt x="854732" y="93115"/>
                </a:lnTo>
                <a:lnTo>
                  <a:pt x="858504" y="100068"/>
                </a:lnTo>
                <a:lnTo>
                  <a:pt x="865593" y="103545"/>
                </a:lnTo>
                <a:lnTo>
                  <a:pt x="882679" y="103545"/>
                </a:lnTo>
                <a:lnTo>
                  <a:pt x="888359" y="101636"/>
                </a:lnTo>
                <a:lnTo>
                  <a:pt x="893039" y="97819"/>
                </a:lnTo>
                <a:lnTo>
                  <a:pt x="895402" y="95910"/>
                </a:lnTo>
                <a:lnTo>
                  <a:pt x="897379" y="93570"/>
                </a:lnTo>
                <a:lnTo>
                  <a:pt x="898969" y="90798"/>
                </a:lnTo>
                <a:lnTo>
                  <a:pt x="898833" y="101568"/>
                </a:lnTo>
                <a:lnTo>
                  <a:pt x="910421" y="101568"/>
                </a:lnTo>
                <a:lnTo>
                  <a:pt x="910421" y="28561"/>
                </a:lnTo>
                <a:lnTo>
                  <a:pt x="898151" y="28561"/>
                </a:lnTo>
                <a:lnTo>
                  <a:pt x="898151" y="71552"/>
                </a:lnTo>
                <a:lnTo>
                  <a:pt x="897311" y="77164"/>
                </a:lnTo>
                <a:lnTo>
                  <a:pt x="895629" y="81254"/>
                </a:lnTo>
                <a:lnTo>
                  <a:pt x="892539" y="88889"/>
                </a:lnTo>
                <a:lnTo>
                  <a:pt x="886723" y="92706"/>
                </a:lnTo>
                <a:lnTo>
                  <a:pt x="872227" y="92706"/>
                </a:lnTo>
                <a:lnTo>
                  <a:pt x="868160" y="90525"/>
                </a:lnTo>
                <a:lnTo>
                  <a:pt x="865979" y="86162"/>
                </a:lnTo>
                <a:lnTo>
                  <a:pt x="864797" y="83799"/>
                </a:lnTo>
                <a:lnTo>
                  <a:pt x="864207" y="80754"/>
                </a:lnTo>
                <a:lnTo>
                  <a:pt x="864207" y="28561"/>
                </a:lnTo>
                <a:close/>
              </a:path>
              <a:path w="1598542" h="132583">
                <a:moveTo>
                  <a:pt x="933369" y="28902"/>
                </a:moveTo>
                <a:lnTo>
                  <a:pt x="933369" y="101568"/>
                </a:lnTo>
                <a:lnTo>
                  <a:pt x="945842" y="101568"/>
                </a:lnTo>
                <a:lnTo>
                  <a:pt x="945842" y="28902"/>
                </a:lnTo>
                <a:lnTo>
                  <a:pt x="933369" y="28902"/>
                </a:lnTo>
                <a:close/>
              </a:path>
              <a:path w="1598542" h="132583">
                <a:moveTo>
                  <a:pt x="933369" y="1431"/>
                </a:moveTo>
                <a:lnTo>
                  <a:pt x="933369" y="15337"/>
                </a:lnTo>
                <a:lnTo>
                  <a:pt x="945842" y="15337"/>
                </a:lnTo>
                <a:lnTo>
                  <a:pt x="945842" y="1431"/>
                </a:lnTo>
                <a:lnTo>
                  <a:pt x="933369" y="1431"/>
                </a:lnTo>
                <a:close/>
              </a:path>
              <a:path w="1598542" h="132583">
                <a:moveTo>
                  <a:pt x="1107864" y="28902"/>
                </a:moveTo>
                <a:lnTo>
                  <a:pt x="1107864" y="101568"/>
                </a:lnTo>
                <a:lnTo>
                  <a:pt x="1120338" y="101568"/>
                </a:lnTo>
                <a:lnTo>
                  <a:pt x="1120338" y="28902"/>
                </a:lnTo>
                <a:lnTo>
                  <a:pt x="1107864" y="28902"/>
                </a:lnTo>
                <a:close/>
              </a:path>
              <a:path w="1598542" h="132583">
                <a:moveTo>
                  <a:pt x="1107864" y="1431"/>
                </a:moveTo>
                <a:lnTo>
                  <a:pt x="1107864" y="15337"/>
                </a:lnTo>
                <a:lnTo>
                  <a:pt x="1120338" y="15337"/>
                </a:lnTo>
                <a:lnTo>
                  <a:pt x="1120338" y="1431"/>
                </a:lnTo>
                <a:lnTo>
                  <a:pt x="1107864" y="1431"/>
                </a:lnTo>
                <a:close/>
              </a:path>
              <a:path w="1598542" h="132583">
                <a:moveTo>
                  <a:pt x="1155032" y="101568"/>
                </a:moveTo>
                <a:lnTo>
                  <a:pt x="1155032" y="58555"/>
                </a:lnTo>
                <a:lnTo>
                  <a:pt x="1155339" y="54885"/>
                </a:lnTo>
                <a:lnTo>
                  <a:pt x="1155953" y="52318"/>
                </a:lnTo>
                <a:lnTo>
                  <a:pt x="1156566" y="49750"/>
                </a:lnTo>
                <a:lnTo>
                  <a:pt x="1157895" y="47262"/>
                </a:lnTo>
                <a:lnTo>
                  <a:pt x="1159940" y="44853"/>
                </a:lnTo>
                <a:lnTo>
                  <a:pt x="1162485" y="41854"/>
                </a:lnTo>
                <a:lnTo>
                  <a:pt x="1165439" y="39854"/>
                </a:lnTo>
                <a:lnTo>
                  <a:pt x="1168801" y="38855"/>
                </a:lnTo>
                <a:lnTo>
                  <a:pt x="1170664" y="38264"/>
                </a:lnTo>
                <a:lnTo>
                  <a:pt x="1173050" y="37968"/>
                </a:lnTo>
                <a:lnTo>
                  <a:pt x="1181684" y="37968"/>
                </a:lnTo>
                <a:lnTo>
                  <a:pt x="1185637" y="40241"/>
                </a:lnTo>
                <a:lnTo>
                  <a:pt x="1187819" y="44785"/>
                </a:lnTo>
                <a:lnTo>
                  <a:pt x="1189136" y="47512"/>
                </a:lnTo>
                <a:lnTo>
                  <a:pt x="1189795" y="51102"/>
                </a:lnTo>
                <a:lnTo>
                  <a:pt x="1189795" y="101568"/>
                </a:lnTo>
                <a:lnTo>
                  <a:pt x="1202269" y="101568"/>
                </a:lnTo>
                <a:lnTo>
                  <a:pt x="1202269" y="47375"/>
                </a:lnTo>
                <a:lnTo>
                  <a:pt x="1201269" y="41718"/>
                </a:lnTo>
                <a:lnTo>
                  <a:pt x="1199270" y="37764"/>
                </a:lnTo>
                <a:lnTo>
                  <a:pt x="1195635" y="30538"/>
                </a:lnTo>
                <a:lnTo>
                  <a:pt x="1188637" y="26925"/>
                </a:lnTo>
                <a:lnTo>
                  <a:pt x="1173550" y="26925"/>
                </a:lnTo>
                <a:lnTo>
                  <a:pt x="1169256" y="27857"/>
                </a:lnTo>
                <a:lnTo>
                  <a:pt x="1165393" y="29720"/>
                </a:lnTo>
                <a:lnTo>
                  <a:pt x="1161531" y="31584"/>
                </a:lnTo>
                <a:lnTo>
                  <a:pt x="1157873" y="34651"/>
                </a:lnTo>
                <a:lnTo>
                  <a:pt x="1154419" y="38923"/>
                </a:lnTo>
                <a:lnTo>
                  <a:pt x="1154419" y="28561"/>
                </a:lnTo>
                <a:lnTo>
                  <a:pt x="1142763" y="28561"/>
                </a:lnTo>
                <a:lnTo>
                  <a:pt x="1142763" y="101568"/>
                </a:lnTo>
                <a:lnTo>
                  <a:pt x="1155032" y="101568"/>
                </a:lnTo>
                <a:close/>
              </a:path>
              <a:path w="1598542" h="132583">
                <a:moveTo>
                  <a:pt x="1432760" y="84424"/>
                </a:moveTo>
                <a:lnTo>
                  <a:pt x="1429738" y="90582"/>
                </a:lnTo>
                <a:lnTo>
                  <a:pt x="1424160" y="93661"/>
                </a:lnTo>
                <a:lnTo>
                  <a:pt x="1408619" y="93661"/>
                </a:lnTo>
                <a:lnTo>
                  <a:pt x="1403211" y="91070"/>
                </a:lnTo>
                <a:lnTo>
                  <a:pt x="1399803" y="85889"/>
                </a:lnTo>
                <a:lnTo>
                  <a:pt x="1396395" y="80709"/>
                </a:lnTo>
                <a:lnTo>
                  <a:pt x="1401633" y="101796"/>
                </a:lnTo>
                <a:lnTo>
                  <a:pt x="1414867" y="104227"/>
                </a:lnTo>
                <a:lnTo>
                  <a:pt x="1419241" y="104046"/>
                </a:lnTo>
                <a:lnTo>
                  <a:pt x="1432193" y="100580"/>
                </a:lnTo>
                <a:lnTo>
                  <a:pt x="1432760" y="84424"/>
                </a:lnTo>
                <a:close/>
              </a:path>
              <a:path w="1598542" h="132583">
                <a:moveTo>
                  <a:pt x="1382081" y="66667"/>
                </a:moveTo>
                <a:lnTo>
                  <a:pt x="1382203" y="70593"/>
                </a:lnTo>
                <a:lnTo>
                  <a:pt x="1384845" y="83676"/>
                </a:lnTo>
                <a:lnTo>
                  <a:pt x="1390942" y="94036"/>
                </a:lnTo>
                <a:lnTo>
                  <a:pt x="1401633" y="101796"/>
                </a:lnTo>
                <a:lnTo>
                  <a:pt x="1396395" y="80709"/>
                </a:lnTo>
                <a:lnTo>
                  <a:pt x="1394691" y="74233"/>
                </a:lnTo>
                <a:lnTo>
                  <a:pt x="1394691" y="58373"/>
                </a:lnTo>
                <a:lnTo>
                  <a:pt x="1396395" y="51466"/>
                </a:lnTo>
                <a:lnTo>
                  <a:pt x="1399803" y="45740"/>
                </a:lnTo>
                <a:lnTo>
                  <a:pt x="1403211" y="40013"/>
                </a:lnTo>
                <a:lnTo>
                  <a:pt x="1408664" y="37151"/>
                </a:lnTo>
                <a:lnTo>
                  <a:pt x="1424614" y="37151"/>
                </a:lnTo>
                <a:lnTo>
                  <a:pt x="1430567" y="40513"/>
                </a:lnTo>
                <a:lnTo>
                  <a:pt x="1434021" y="47239"/>
                </a:lnTo>
                <a:lnTo>
                  <a:pt x="1436202" y="51511"/>
                </a:lnTo>
                <a:lnTo>
                  <a:pt x="1437293" y="57055"/>
                </a:lnTo>
                <a:lnTo>
                  <a:pt x="1437293" y="71416"/>
                </a:lnTo>
                <a:lnTo>
                  <a:pt x="1435782" y="78266"/>
                </a:lnTo>
                <a:lnTo>
                  <a:pt x="1432760" y="84424"/>
                </a:lnTo>
                <a:lnTo>
                  <a:pt x="1432193" y="100580"/>
                </a:lnTo>
                <a:lnTo>
                  <a:pt x="1441519" y="92706"/>
                </a:lnTo>
                <a:lnTo>
                  <a:pt x="1444117" y="88742"/>
                </a:lnTo>
                <a:lnTo>
                  <a:pt x="1448610" y="77206"/>
                </a:lnTo>
                <a:lnTo>
                  <a:pt x="1450107" y="63531"/>
                </a:lnTo>
                <a:lnTo>
                  <a:pt x="1449931" y="58783"/>
                </a:lnTo>
                <a:lnTo>
                  <a:pt x="1446972" y="45659"/>
                </a:lnTo>
                <a:lnTo>
                  <a:pt x="1440360" y="35856"/>
                </a:lnTo>
                <a:lnTo>
                  <a:pt x="1429408" y="28755"/>
                </a:lnTo>
                <a:lnTo>
                  <a:pt x="1416503" y="26448"/>
                </a:lnTo>
                <a:lnTo>
                  <a:pt x="1414288" y="26504"/>
                </a:lnTo>
                <a:lnTo>
                  <a:pt x="1401472" y="29578"/>
                </a:lnTo>
                <a:lnTo>
                  <a:pt x="1391419" y="37355"/>
                </a:lnTo>
                <a:lnTo>
                  <a:pt x="1388447" y="41386"/>
                </a:lnTo>
                <a:lnTo>
                  <a:pt x="1383673" y="52748"/>
                </a:lnTo>
                <a:lnTo>
                  <a:pt x="1382081" y="66667"/>
                </a:lnTo>
                <a:close/>
              </a:path>
              <a:path w="1598542" h="132583">
                <a:moveTo>
                  <a:pt x="1483234" y="41241"/>
                </a:moveTo>
                <a:lnTo>
                  <a:pt x="1488823" y="37423"/>
                </a:lnTo>
                <a:lnTo>
                  <a:pt x="1502365" y="37423"/>
                </a:lnTo>
                <a:lnTo>
                  <a:pt x="1506523" y="38912"/>
                </a:lnTo>
                <a:lnTo>
                  <a:pt x="1509113" y="41888"/>
                </a:lnTo>
                <a:lnTo>
                  <a:pt x="1511703" y="44865"/>
                </a:lnTo>
                <a:lnTo>
                  <a:pt x="1513362" y="48603"/>
                </a:lnTo>
                <a:lnTo>
                  <a:pt x="1514089" y="53101"/>
                </a:lnTo>
                <a:lnTo>
                  <a:pt x="1526017" y="53101"/>
                </a:lnTo>
                <a:lnTo>
                  <a:pt x="1524972" y="43331"/>
                </a:lnTo>
                <a:lnTo>
                  <a:pt x="1521871" y="36446"/>
                </a:lnTo>
                <a:lnTo>
                  <a:pt x="1516713" y="32447"/>
                </a:lnTo>
                <a:lnTo>
                  <a:pt x="1511555" y="28448"/>
                </a:lnTo>
                <a:lnTo>
                  <a:pt x="1504864" y="26448"/>
                </a:lnTo>
                <a:lnTo>
                  <a:pt x="1495884" y="26456"/>
                </a:lnTo>
                <a:lnTo>
                  <a:pt x="1483155" y="29266"/>
                </a:lnTo>
                <a:lnTo>
                  <a:pt x="1472851" y="37151"/>
                </a:lnTo>
                <a:lnTo>
                  <a:pt x="1469643" y="41519"/>
                </a:lnTo>
                <a:lnTo>
                  <a:pt x="1465045" y="52899"/>
                </a:lnTo>
                <a:lnTo>
                  <a:pt x="1463512" y="67076"/>
                </a:lnTo>
                <a:lnTo>
                  <a:pt x="1463562" y="69435"/>
                </a:lnTo>
                <a:lnTo>
                  <a:pt x="1465979" y="82439"/>
                </a:lnTo>
                <a:lnTo>
                  <a:pt x="1472033" y="93218"/>
                </a:lnTo>
                <a:lnTo>
                  <a:pt x="1477713" y="100193"/>
                </a:lnTo>
                <a:lnTo>
                  <a:pt x="1485324" y="103681"/>
                </a:lnTo>
                <a:lnTo>
                  <a:pt x="1503364" y="103681"/>
                </a:lnTo>
                <a:lnTo>
                  <a:pt x="1510340" y="101443"/>
                </a:lnTo>
                <a:lnTo>
                  <a:pt x="1515793" y="96967"/>
                </a:lnTo>
                <a:lnTo>
                  <a:pt x="1521246" y="92491"/>
                </a:lnTo>
                <a:lnTo>
                  <a:pt x="1524654" y="85412"/>
                </a:lnTo>
                <a:lnTo>
                  <a:pt x="1526017" y="75733"/>
                </a:lnTo>
                <a:lnTo>
                  <a:pt x="1514089" y="75733"/>
                </a:lnTo>
                <a:lnTo>
                  <a:pt x="1512953" y="81141"/>
                </a:lnTo>
                <a:lnTo>
                  <a:pt x="1510897" y="85401"/>
                </a:lnTo>
                <a:lnTo>
                  <a:pt x="1507920" y="88514"/>
                </a:lnTo>
                <a:lnTo>
                  <a:pt x="1504944" y="91627"/>
                </a:lnTo>
                <a:lnTo>
                  <a:pt x="1500911" y="93183"/>
                </a:lnTo>
                <a:lnTo>
                  <a:pt x="1489187" y="93183"/>
                </a:lnTo>
                <a:lnTo>
                  <a:pt x="1484325" y="90684"/>
                </a:lnTo>
                <a:lnTo>
                  <a:pt x="1481235" y="85685"/>
                </a:lnTo>
                <a:lnTo>
                  <a:pt x="1478145" y="80686"/>
                </a:lnTo>
                <a:lnTo>
                  <a:pt x="1476600" y="74529"/>
                </a:lnTo>
                <a:lnTo>
                  <a:pt x="1476600" y="59941"/>
                </a:lnTo>
                <a:lnTo>
                  <a:pt x="1477690" y="53829"/>
                </a:lnTo>
                <a:lnTo>
                  <a:pt x="1479871" y="48875"/>
                </a:lnTo>
                <a:lnTo>
                  <a:pt x="1483234" y="41241"/>
                </a:lnTo>
                <a:close/>
              </a:path>
              <a:path w="1598542" h="132583">
                <a:moveTo>
                  <a:pt x="1538014" y="1431"/>
                </a:moveTo>
                <a:lnTo>
                  <a:pt x="1538014" y="101568"/>
                </a:lnTo>
                <a:lnTo>
                  <a:pt x="1549806" y="101568"/>
                </a:lnTo>
                <a:lnTo>
                  <a:pt x="1549806" y="74165"/>
                </a:lnTo>
                <a:lnTo>
                  <a:pt x="1560098" y="64758"/>
                </a:lnTo>
                <a:lnTo>
                  <a:pt x="1582865" y="101568"/>
                </a:lnTo>
                <a:lnTo>
                  <a:pt x="1598542" y="101568"/>
                </a:lnTo>
                <a:lnTo>
                  <a:pt x="1569028" y="55896"/>
                </a:lnTo>
                <a:lnTo>
                  <a:pt x="1596974" y="28562"/>
                </a:lnTo>
                <a:lnTo>
                  <a:pt x="1581297" y="28562"/>
                </a:lnTo>
                <a:lnTo>
                  <a:pt x="1549806" y="59578"/>
                </a:lnTo>
                <a:lnTo>
                  <a:pt x="1549806" y="1431"/>
                </a:lnTo>
                <a:lnTo>
                  <a:pt x="1538014" y="1431"/>
                </a:lnTo>
                <a:close/>
              </a:path>
              <a:path w="1598542" h="132583">
                <a:moveTo>
                  <a:pt x="1369335" y="102727"/>
                </a:moveTo>
                <a:lnTo>
                  <a:pt x="1372754" y="102636"/>
                </a:lnTo>
                <a:lnTo>
                  <a:pt x="1375799" y="102272"/>
                </a:lnTo>
                <a:lnTo>
                  <a:pt x="1378673" y="101568"/>
                </a:lnTo>
                <a:lnTo>
                  <a:pt x="1378673" y="91888"/>
                </a:lnTo>
                <a:lnTo>
                  <a:pt x="1374970" y="92093"/>
                </a:lnTo>
                <a:lnTo>
                  <a:pt x="1372152" y="92093"/>
                </a:lnTo>
                <a:lnTo>
                  <a:pt x="1369607" y="91343"/>
                </a:lnTo>
                <a:lnTo>
                  <a:pt x="1367017" y="88775"/>
                </a:lnTo>
                <a:lnTo>
                  <a:pt x="1367017" y="38582"/>
                </a:lnTo>
                <a:lnTo>
                  <a:pt x="1378673" y="38582"/>
                </a:lnTo>
                <a:lnTo>
                  <a:pt x="1378673" y="28562"/>
                </a:lnTo>
                <a:lnTo>
                  <a:pt x="1367017" y="28562"/>
                </a:lnTo>
                <a:lnTo>
                  <a:pt x="1367017" y="8180"/>
                </a:lnTo>
                <a:lnTo>
                  <a:pt x="1354612" y="8180"/>
                </a:lnTo>
                <a:lnTo>
                  <a:pt x="1354612" y="28562"/>
                </a:lnTo>
                <a:lnTo>
                  <a:pt x="1344728" y="28562"/>
                </a:lnTo>
                <a:lnTo>
                  <a:pt x="1344728" y="38582"/>
                </a:lnTo>
                <a:lnTo>
                  <a:pt x="1354612" y="38582"/>
                </a:lnTo>
                <a:lnTo>
                  <a:pt x="1354612" y="91593"/>
                </a:lnTo>
                <a:lnTo>
                  <a:pt x="1355634" y="95399"/>
                </a:lnTo>
                <a:lnTo>
                  <a:pt x="1357679" y="98330"/>
                </a:lnTo>
                <a:lnTo>
                  <a:pt x="1359724" y="101261"/>
                </a:lnTo>
                <a:lnTo>
                  <a:pt x="1363609" y="102727"/>
                </a:lnTo>
                <a:lnTo>
                  <a:pt x="1369335" y="102727"/>
                </a:lnTo>
                <a:close/>
              </a:path>
              <a:path w="1598542" h="132583">
                <a:moveTo>
                  <a:pt x="1273408" y="50875"/>
                </a:moveTo>
                <a:lnTo>
                  <a:pt x="1279679" y="53079"/>
                </a:lnTo>
                <a:lnTo>
                  <a:pt x="1288540" y="55079"/>
                </a:lnTo>
                <a:lnTo>
                  <a:pt x="1302104" y="58146"/>
                </a:lnTo>
                <a:lnTo>
                  <a:pt x="1309466" y="59827"/>
                </a:lnTo>
                <a:lnTo>
                  <a:pt x="1314873" y="61804"/>
                </a:lnTo>
                <a:lnTo>
                  <a:pt x="1318327" y="64076"/>
                </a:lnTo>
                <a:lnTo>
                  <a:pt x="1321735" y="66394"/>
                </a:lnTo>
                <a:lnTo>
                  <a:pt x="1323439" y="70279"/>
                </a:lnTo>
                <a:lnTo>
                  <a:pt x="1323439" y="83004"/>
                </a:lnTo>
                <a:lnTo>
                  <a:pt x="1319394" y="88048"/>
                </a:lnTo>
                <a:lnTo>
                  <a:pt x="1311306" y="90866"/>
                </a:lnTo>
                <a:lnTo>
                  <a:pt x="1307125" y="92320"/>
                </a:lnTo>
                <a:lnTo>
                  <a:pt x="1302490" y="93047"/>
                </a:lnTo>
                <a:lnTo>
                  <a:pt x="1296892" y="93045"/>
                </a:lnTo>
                <a:lnTo>
                  <a:pt x="1282756" y="90484"/>
                </a:lnTo>
                <a:lnTo>
                  <a:pt x="1273612" y="83095"/>
                </a:lnTo>
                <a:lnTo>
                  <a:pt x="1271249" y="79550"/>
                </a:lnTo>
                <a:lnTo>
                  <a:pt x="1269909" y="74938"/>
                </a:lnTo>
                <a:lnTo>
                  <a:pt x="1269590" y="69257"/>
                </a:lnTo>
                <a:lnTo>
                  <a:pt x="1256844" y="69257"/>
                </a:lnTo>
                <a:lnTo>
                  <a:pt x="1256890" y="72020"/>
                </a:lnTo>
                <a:lnTo>
                  <a:pt x="1259802" y="84895"/>
                </a:lnTo>
                <a:lnTo>
                  <a:pt x="1267205" y="94956"/>
                </a:lnTo>
                <a:lnTo>
                  <a:pt x="1271133" y="97992"/>
                </a:lnTo>
                <a:lnTo>
                  <a:pt x="1282407" y="102872"/>
                </a:lnTo>
                <a:lnTo>
                  <a:pt x="1296447" y="104499"/>
                </a:lnTo>
                <a:lnTo>
                  <a:pt x="1300376" y="104388"/>
                </a:lnTo>
                <a:lnTo>
                  <a:pt x="1313221" y="102236"/>
                </a:lnTo>
                <a:lnTo>
                  <a:pt x="1324564" y="97342"/>
                </a:lnTo>
                <a:lnTo>
                  <a:pt x="1333923" y="87235"/>
                </a:lnTo>
                <a:lnTo>
                  <a:pt x="1336662" y="73552"/>
                </a:lnTo>
                <a:lnTo>
                  <a:pt x="1336662" y="64644"/>
                </a:lnTo>
                <a:lnTo>
                  <a:pt x="1333481" y="57851"/>
                </a:lnTo>
                <a:lnTo>
                  <a:pt x="1327120" y="53170"/>
                </a:lnTo>
                <a:lnTo>
                  <a:pt x="1323439" y="50489"/>
                </a:lnTo>
                <a:lnTo>
                  <a:pt x="1318213" y="48375"/>
                </a:lnTo>
                <a:lnTo>
                  <a:pt x="1311442" y="46830"/>
                </a:lnTo>
                <a:lnTo>
                  <a:pt x="1297401" y="43626"/>
                </a:lnTo>
                <a:lnTo>
                  <a:pt x="1287949" y="41445"/>
                </a:lnTo>
                <a:lnTo>
                  <a:pt x="1281882" y="39627"/>
                </a:lnTo>
                <a:lnTo>
                  <a:pt x="1279201" y="38173"/>
                </a:lnTo>
                <a:lnTo>
                  <a:pt x="1275112" y="35901"/>
                </a:lnTo>
                <a:lnTo>
                  <a:pt x="1273067" y="32311"/>
                </a:lnTo>
                <a:lnTo>
                  <a:pt x="1273067" y="22949"/>
                </a:lnTo>
                <a:lnTo>
                  <a:pt x="1274817" y="19041"/>
                </a:lnTo>
                <a:lnTo>
                  <a:pt x="1278315" y="15678"/>
                </a:lnTo>
                <a:lnTo>
                  <a:pt x="1281814" y="12315"/>
                </a:lnTo>
                <a:lnTo>
                  <a:pt x="1287563" y="10634"/>
                </a:lnTo>
                <a:lnTo>
                  <a:pt x="1305467" y="10634"/>
                </a:lnTo>
                <a:lnTo>
                  <a:pt x="1312487" y="13247"/>
                </a:lnTo>
                <a:lnTo>
                  <a:pt x="1316623" y="18473"/>
                </a:lnTo>
                <a:lnTo>
                  <a:pt x="1318849" y="21336"/>
                </a:lnTo>
                <a:lnTo>
                  <a:pt x="1320303" y="25449"/>
                </a:lnTo>
                <a:lnTo>
                  <a:pt x="1320985" y="30811"/>
                </a:lnTo>
                <a:lnTo>
                  <a:pt x="1333731" y="30811"/>
                </a:lnTo>
                <a:lnTo>
                  <a:pt x="1330709" y="15808"/>
                </a:lnTo>
                <a:lnTo>
                  <a:pt x="1322723" y="6510"/>
                </a:lnTo>
                <a:lnTo>
                  <a:pt x="1309361" y="494"/>
                </a:lnTo>
                <a:lnTo>
                  <a:pt x="1295969" y="-1090"/>
                </a:lnTo>
                <a:lnTo>
                  <a:pt x="1293043" y="-1024"/>
                </a:lnTo>
                <a:lnTo>
                  <a:pt x="1279664" y="1468"/>
                </a:lnTo>
                <a:lnTo>
                  <a:pt x="1269522" y="7566"/>
                </a:lnTo>
                <a:lnTo>
                  <a:pt x="1263297" y="13338"/>
                </a:lnTo>
                <a:lnTo>
                  <a:pt x="1260184" y="20722"/>
                </a:lnTo>
                <a:lnTo>
                  <a:pt x="1260184" y="38037"/>
                </a:lnTo>
                <a:lnTo>
                  <a:pt x="1263365" y="44285"/>
                </a:lnTo>
                <a:lnTo>
                  <a:pt x="1269727" y="48466"/>
                </a:lnTo>
                <a:lnTo>
                  <a:pt x="1273408" y="50875"/>
                </a:lnTo>
                <a:close/>
              </a:path>
              <a:path w="1598542" h="132583">
                <a:moveTo>
                  <a:pt x="1022593" y="103681"/>
                </a:moveTo>
                <a:lnTo>
                  <a:pt x="1021957" y="105317"/>
                </a:lnTo>
                <a:lnTo>
                  <a:pt x="1020935" y="107816"/>
                </a:lnTo>
                <a:lnTo>
                  <a:pt x="1019526" y="111179"/>
                </a:lnTo>
                <a:lnTo>
                  <a:pt x="1018117" y="114542"/>
                </a:lnTo>
                <a:lnTo>
                  <a:pt x="1017072" y="116769"/>
                </a:lnTo>
                <a:lnTo>
                  <a:pt x="1014380" y="119530"/>
                </a:lnTo>
                <a:lnTo>
                  <a:pt x="1011642" y="120654"/>
                </a:lnTo>
                <a:lnTo>
                  <a:pt x="1008643" y="120654"/>
                </a:lnTo>
                <a:lnTo>
                  <a:pt x="1005893" y="120313"/>
                </a:lnTo>
                <a:lnTo>
                  <a:pt x="1002213" y="119359"/>
                </a:lnTo>
                <a:lnTo>
                  <a:pt x="1002213" y="130538"/>
                </a:lnTo>
                <a:lnTo>
                  <a:pt x="1003576" y="130902"/>
                </a:lnTo>
                <a:lnTo>
                  <a:pt x="1006586" y="131425"/>
                </a:lnTo>
                <a:lnTo>
                  <a:pt x="1016731" y="131493"/>
                </a:lnTo>
                <a:lnTo>
                  <a:pt x="1021730" y="129448"/>
                </a:lnTo>
                <a:lnTo>
                  <a:pt x="1024638" y="125358"/>
                </a:lnTo>
                <a:lnTo>
                  <a:pt x="1028045" y="119254"/>
                </a:lnTo>
                <a:lnTo>
                  <a:pt x="1033110" y="107802"/>
                </a:lnTo>
                <a:lnTo>
                  <a:pt x="1039634" y="91275"/>
                </a:lnTo>
                <a:lnTo>
                  <a:pt x="1041739" y="85665"/>
                </a:lnTo>
                <a:lnTo>
                  <a:pt x="1045946" y="74185"/>
                </a:lnTo>
                <a:lnTo>
                  <a:pt x="1050812" y="60600"/>
                </a:lnTo>
                <a:lnTo>
                  <a:pt x="1054939" y="49054"/>
                </a:lnTo>
                <a:lnTo>
                  <a:pt x="1059517" y="36304"/>
                </a:lnTo>
                <a:lnTo>
                  <a:pt x="1062332" y="28561"/>
                </a:lnTo>
                <a:lnTo>
                  <a:pt x="1048767" y="28561"/>
                </a:lnTo>
                <a:lnTo>
                  <a:pt x="1029069" y="88002"/>
                </a:lnTo>
                <a:lnTo>
                  <a:pt x="1009506" y="28561"/>
                </a:lnTo>
                <a:lnTo>
                  <a:pt x="995601" y="28561"/>
                </a:lnTo>
                <a:lnTo>
                  <a:pt x="1022593" y="103681"/>
                </a:lnTo>
                <a:close/>
              </a:path>
              <a:path w="1598542" h="132583">
                <a:moveTo>
                  <a:pt x="985445" y="102727"/>
                </a:moveTo>
                <a:lnTo>
                  <a:pt x="988864" y="102636"/>
                </a:lnTo>
                <a:lnTo>
                  <a:pt x="991909" y="102272"/>
                </a:lnTo>
                <a:lnTo>
                  <a:pt x="994783" y="101568"/>
                </a:lnTo>
                <a:lnTo>
                  <a:pt x="994783" y="91888"/>
                </a:lnTo>
                <a:lnTo>
                  <a:pt x="991079" y="92093"/>
                </a:lnTo>
                <a:lnTo>
                  <a:pt x="988262" y="92093"/>
                </a:lnTo>
                <a:lnTo>
                  <a:pt x="985717" y="91343"/>
                </a:lnTo>
                <a:lnTo>
                  <a:pt x="983127" y="88775"/>
                </a:lnTo>
                <a:lnTo>
                  <a:pt x="983127" y="38582"/>
                </a:lnTo>
                <a:lnTo>
                  <a:pt x="994783" y="38582"/>
                </a:lnTo>
                <a:lnTo>
                  <a:pt x="994783" y="28561"/>
                </a:lnTo>
                <a:lnTo>
                  <a:pt x="983127" y="28561"/>
                </a:lnTo>
                <a:lnTo>
                  <a:pt x="983127" y="8180"/>
                </a:lnTo>
                <a:lnTo>
                  <a:pt x="970722" y="8180"/>
                </a:lnTo>
                <a:lnTo>
                  <a:pt x="970722" y="28561"/>
                </a:lnTo>
                <a:lnTo>
                  <a:pt x="960838" y="28561"/>
                </a:lnTo>
                <a:lnTo>
                  <a:pt x="960838" y="38582"/>
                </a:lnTo>
                <a:lnTo>
                  <a:pt x="970722" y="38582"/>
                </a:lnTo>
                <a:lnTo>
                  <a:pt x="970722" y="91593"/>
                </a:lnTo>
                <a:lnTo>
                  <a:pt x="971744" y="95399"/>
                </a:lnTo>
                <a:lnTo>
                  <a:pt x="973789" y="98330"/>
                </a:lnTo>
                <a:lnTo>
                  <a:pt x="975834" y="101261"/>
                </a:lnTo>
                <a:lnTo>
                  <a:pt x="979719" y="102727"/>
                </a:lnTo>
                <a:lnTo>
                  <a:pt x="985445" y="102727"/>
                </a:lnTo>
                <a:close/>
              </a:path>
              <a:path w="1598542" h="132583">
                <a:moveTo>
                  <a:pt x="778413" y="56419"/>
                </a:moveTo>
                <a:lnTo>
                  <a:pt x="780310" y="49295"/>
                </a:lnTo>
                <a:lnTo>
                  <a:pt x="784105" y="44683"/>
                </a:lnTo>
                <a:lnTo>
                  <a:pt x="787410" y="26925"/>
                </a:lnTo>
                <a:lnTo>
                  <a:pt x="779969" y="30674"/>
                </a:lnTo>
                <a:lnTo>
                  <a:pt x="774221" y="38173"/>
                </a:lnTo>
                <a:lnTo>
                  <a:pt x="771767" y="41791"/>
                </a:lnTo>
                <a:lnTo>
                  <a:pt x="767141" y="53243"/>
                </a:lnTo>
                <a:lnTo>
                  <a:pt x="765599" y="66939"/>
                </a:lnTo>
                <a:lnTo>
                  <a:pt x="765761" y="71737"/>
                </a:lnTo>
                <a:lnTo>
                  <a:pt x="768551" y="85038"/>
                </a:lnTo>
                <a:lnTo>
                  <a:pt x="774800" y="94751"/>
                </a:lnTo>
                <a:lnTo>
                  <a:pt x="780935" y="100841"/>
                </a:lnTo>
                <a:lnTo>
                  <a:pt x="787888" y="103886"/>
                </a:lnTo>
                <a:lnTo>
                  <a:pt x="801066" y="103886"/>
                </a:lnTo>
                <a:lnTo>
                  <a:pt x="805576" y="102920"/>
                </a:lnTo>
                <a:lnTo>
                  <a:pt x="809188" y="100988"/>
                </a:lnTo>
                <a:lnTo>
                  <a:pt x="812801" y="99057"/>
                </a:lnTo>
                <a:lnTo>
                  <a:pt x="815630" y="96455"/>
                </a:lnTo>
                <a:lnTo>
                  <a:pt x="817675" y="93183"/>
                </a:lnTo>
                <a:lnTo>
                  <a:pt x="817675" y="130675"/>
                </a:lnTo>
                <a:lnTo>
                  <a:pt x="830012" y="130675"/>
                </a:lnTo>
                <a:lnTo>
                  <a:pt x="830012" y="28561"/>
                </a:lnTo>
                <a:lnTo>
                  <a:pt x="818356" y="28561"/>
                </a:lnTo>
                <a:lnTo>
                  <a:pt x="818356" y="38718"/>
                </a:lnTo>
                <a:lnTo>
                  <a:pt x="816266" y="35537"/>
                </a:lnTo>
                <a:lnTo>
                  <a:pt x="814085" y="33129"/>
                </a:lnTo>
                <a:lnTo>
                  <a:pt x="811813" y="31493"/>
                </a:lnTo>
                <a:lnTo>
                  <a:pt x="807677" y="28448"/>
                </a:lnTo>
                <a:lnTo>
                  <a:pt x="802588" y="26925"/>
                </a:lnTo>
                <a:lnTo>
                  <a:pt x="796544" y="26925"/>
                </a:lnTo>
                <a:lnTo>
                  <a:pt x="787899" y="40070"/>
                </a:lnTo>
                <a:lnTo>
                  <a:pt x="792454" y="37764"/>
                </a:lnTo>
                <a:lnTo>
                  <a:pt x="806132" y="37764"/>
                </a:lnTo>
                <a:lnTo>
                  <a:pt x="811972" y="41377"/>
                </a:lnTo>
                <a:lnTo>
                  <a:pt x="815289" y="48602"/>
                </a:lnTo>
                <a:lnTo>
                  <a:pt x="817243" y="52829"/>
                </a:lnTo>
                <a:lnTo>
                  <a:pt x="818220" y="58100"/>
                </a:lnTo>
                <a:lnTo>
                  <a:pt x="818220" y="71279"/>
                </a:lnTo>
                <a:lnTo>
                  <a:pt x="817334" y="76914"/>
                </a:lnTo>
                <a:lnTo>
                  <a:pt x="815561" y="81322"/>
                </a:lnTo>
                <a:lnTo>
                  <a:pt x="812335" y="89320"/>
                </a:lnTo>
                <a:lnTo>
                  <a:pt x="806450" y="93320"/>
                </a:lnTo>
                <a:lnTo>
                  <a:pt x="789819" y="93320"/>
                </a:lnTo>
                <a:lnTo>
                  <a:pt x="784207" y="89525"/>
                </a:lnTo>
                <a:lnTo>
                  <a:pt x="781071" y="81936"/>
                </a:lnTo>
                <a:lnTo>
                  <a:pt x="779299" y="77664"/>
                </a:lnTo>
                <a:lnTo>
                  <a:pt x="778413" y="72370"/>
                </a:lnTo>
                <a:lnTo>
                  <a:pt x="778413" y="56419"/>
                </a:lnTo>
                <a:close/>
              </a:path>
              <a:path w="1598542" h="132583">
                <a:moveTo>
                  <a:pt x="0" y="45535"/>
                </a:moveTo>
                <a:lnTo>
                  <a:pt x="0" y="56987"/>
                </a:lnTo>
                <a:lnTo>
                  <a:pt x="71093" y="56987"/>
                </a:lnTo>
                <a:lnTo>
                  <a:pt x="71093" y="45535"/>
                </a:lnTo>
                <a:lnTo>
                  <a:pt x="0" y="45535"/>
                </a:lnTo>
                <a:close/>
              </a:path>
              <a:path w="1598542" h="132583">
                <a:moveTo>
                  <a:pt x="0" y="74778"/>
                </a:moveTo>
                <a:lnTo>
                  <a:pt x="0" y="86435"/>
                </a:lnTo>
                <a:lnTo>
                  <a:pt x="71093" y="86435"/>
                </a:lnTo>
                <a:lnTo>
                  <a:pt x="71093" y="74778"/>
                </a:lnTo>
                <a:lnTo>
                  <a:pt x="0" y="74778"/>
                </a:lnTo>
                <a:close/>
              </a:path>
              <a:path w="1598542" h="132583">
                <a:moveTo>
                  <a:pt x="200987" y="1431"/>
                </a:moveTo>
                <a:lnTo>
                  <a:pt x="185787" y="1431"/>
                </a:lnTo>
                <a:lnTo>
                  <a:pt x="157364" y="86707"/>
                </a:lnTo>
                <a:lnTo>
                  <a:pt x="128599" y="1431"/>
                </a:lnTo>
                <a:lnTo>
                  <a:pt x="113603" y="1431"/>
                </a:lnTo>
                <a:lnTo>
                  <a:pt x="150070" y="101568"/>
                </a:lnTo>
                <a:lnTo>
                  <a:pt x="164452" y="101568"/>
                </a:lnTo>
                <a:lnTo>
                  <a:pt x="200987" y="1431"/>
                </a:lnTo>
                <a:close/>
              </a:path>
              <a:path w="1598542" h="132583">
                <a:moveTo>
                  <a:pt x="210825" y="70393"/>
                </a:moveTo>
                <a:lnTo>
                  <a:pt x="208712" y="75642"/>
                </a:lnTo>
                <a:lnTo>
                  <a:pt x="208712" y="88593"/>
                </a:lnTo>
                <a:lnTo>
                  <a:pt x="210860" y="93740"/>
                </a:lnTo>
                <a:lnTo>
                  <a:pt x="215154" y="97852"/>
                </a:lnTo>
                <a:lnTo>
                  <a:pt x="219448" y="101965"/>
                </a:lnTo>
                <a:lnTo>
                  <a:pt x="224981" y="104022"/>
                </a:lnTo>
                <a:lnTo>
                  <a:pt x="222822" y="88479"/>
                </a:lnTo>
                <a:lnTo>
                  <a:pt x="221527" y="85685"/>
                </a:lnTo>
                <a:lnTo>
                  <a:pt x="221527" y="77459"/>
                </a:lnTo>
                <a:lnTo>
                  <a:pt x="223413" y="74051"/>
                </a:lnTo>
                <a:lnTo>
                  <a:pt x="227184" y="71915"/>
                </a:lnTo>
                <a:lnTo>
                  <a:pt x="229411" y="70643"/>
                </a:lnTo>
                <a:lnTo>
                  <a:pt x="232751" y="69711"/>
                </a:lnTo>
                <a:lnTo>
                  <a:pt x="237204" y="69120"/>
                </a:lnTo>
                <a:lnTo>
                  <a:pt x="244634" y="68166"/>
                </a:lnTo>
                <a:lnTo>
                  <a:pt x="249224" y="67439"/>
                </a:lnTo>
                <a:lnTo>
                  <a:pt x="251587" y="66803"/>
                </a:lnTo>
                <a:lnTo>
                  <a:pt x="253950" y="66167"/>
                </a:lnTo>
                <a:lnTo>
                  <a:pt x="257380" y="64417"/>
                </a:lnTo>
                <a:lnTo>
                  <a:pt x="257380" y="81845"/>
                </a:lnTo>
                <a:lnTo>
                  <a:pt x="253972" y="87275"/>
                </a:lnTo>
                <a:lnTo>
                  <a:pt x="247224" y="100409"/>
                </a:lnTo>
                <a:lnTo>
                  <a:pt x="251905" y="98000"/>
                </a:lnTo>
                <a:lnTo>
                  <a:pt x="255495" y="95160"/>
                </a:lnTo>
                <a:lnTo>
                  <a:pt x="257994" y="91888"/>
                </a:lnTo>
                <a:lnTo>
                  <a:pt x="258403" y="94796"/>
                </a:lnTo>
                <a:lnTo>
                  <a:pt x="260107" y="98636"/>
                </a:lnTo>
                <a:lnTo>
                  <a:pt x="262015" y="101636"/>
                </a:lnTo>
                <a:lnTo>
                  <a:pt x="265083" y="103135"/>
                </a:lnTo>
                <a:lnTo>
                  <a:pt x="271036" y="103135"/>
                </a:lnTo>
                <a:lnTo>
                  <a:pt x="274398" y="102795"/>
                </a:lnTo>
                <a:lnTo>
                  <a:pt x="277761" y="101909"/>
                </a:lnTo>
                <a:lnTo>
                  <a:pt x="277761" y="92842"/>
                </a:lnTo>
                <a:lnTo>
                  <a:pt x="276261" y="93081"/>
                </a:lnTo>
                <a:lnTo>
                  <a:pt x="273739" y="93251"/>
                </a:lnTo>
                <a:lnTo>
                  <a:pt x="270433" y="92093"/>
                </a:lnTo>
                <a:lnTo>
                  <a:pt x="269650" y="89025"/>
                </a:lnTo>
                <a:lnTo>
                  <a:pt x="269650" y="40059"/>
                </a:lnTo>
                <a:lnTo>
                  <a:pt x="266991" y="34969"/>
                </a:lnTo>
                <a:lnTo>
                  <a:pt x="261675" y="31697"/>
                </a:lnTo>
                <a:lnTo>
                  <a:pt x="256313" y="28425"/>
                </a:lnTo>
                <a:lnTo>
                  <a:pt x="249337" y="26789"/>
                </a:lnTo>
                <a:lnTo>
                  <a:pt x="233342" y="26789"/>
                </a:lnTo>
                <a:lnTo>
                  <a:pt x="226832" y="28550"/>
                </a:lnTo>
                <a:lnTo>
                  <a:pt x="221220" y="32072"/>
                </a:lnTo>
                <a:lnTo>
                  <a:pt x="215608" y="35594"/>
                </a:lnTo>
                <a:lnTo>
                  <a:pt x="212689" y="41854"/>
                </a:lnTo>
                <a:lnTo>
                  <a:pt x="212461" y="50852"/>
                </a:lnTo>
                <a:lnTo>
                  <a:pt x="223913" y="50852"/>
                </a:lnTo>
                <a:lnTo>
                  <a:pt x="224367" y="47080"/>
                </a:lnTo>
                <a:lnTo>
                  <a:pt x="225344" y="44240"/>
                </a:lnTo>
                <a:lnTo>
                  <a:pt x="226844" y="42331"/>
                </a:lnTo>
                <a:lnTo>
                  <a:pt x="229525" y="38877"/>
                </a:lnTo>
                <a:lnTo>
                  <a:pt x="234069" y="37150"/>
                </a:lnTo>
                <a:lnTo>
                  <a:pt x="246020" y="37150"/>
                </a:lnTo>
                <a:lnTo>
                  <a:pt x="250280" y="38093"/>
                </a:lnTo>
                <a:lnTo>
                  <a:pt x="253257" y="39979"/>
                </a:lnTo>
                <a:lnTo>
                  <a:pt x="256233" y="41865"/>
                </a:lnTo>
                <a:lnTo>
                  <a:pt x="257721" y="44899"/>
                </a:lnTo>
                <a:lnTo>
                  <a:pt x="257721" y="51124"/>
                </a:lnTo>
                <a:lnTo>
                  <a:pt x="256903" y="53783"/>
                </a:lnTo>
                <a:lnTo>
                  <a:pt x="254063" y="56964"/>
                </a:lnTo>
                <a:lnTo>
                  <a:pt x="251246" y="57328"/>
                </a:lnTo>
                <a:lnTo>
                  <a:pt x="231683" y="59781"/>
                </a:lnTo>
                <a:lnTo>
                  <a:pt x="224821" y="60645"/>
                </a:lnTo>
                <a:lnTo>
                  <a:pt x="219278" y="62940"/>
                </a:lnTo>
                <a:lnTo>
                  <a:pt x="215052" y="66666"/>
                </a:lnTo>
                <a:lnTo>
                  <a:pt x="210825" y="70393"/>
                </a:lnTo>
                <a:close/>
              </a:path>
              <a:path w="1598542" h="132583">
                <a:moveTo>
                  <a:pt x="253972" y="87275"/>
                </a:moveTo>
                <a:lnTo>
                  <a:pt x="247156" y="90593"/>
                </a:lnTo>
                <a:lnTo>
                  <a:pt x="243112" y="92592"/>
                </a:lnTo>
                <a:lnTo>
                  <a:pt x="238931" y="93592"/>
                </a:lnTo>
                <a:lnTo>
                  <a:pt x="231070" y="93592"/>
                </a:lnTo>
                <a:lnTo>
                  <a:pt x="228002" y="92570"/>
                </a:lnTo>
                <a:lnTo>
                  <a:pt x="225412" y="90525"/>
                </a:lnTo>
                <a:lnTo>
                  <a:pt x="222822" y="88479"/>
                </a:lnTo>
                <a:lnTo>
                  <a:pt x="224981" y="104022"/>
                </a:lnTo>
                <a:lnTo>
                  <a:pt x="237386" y="104022"/>
                </a:lnTo>
                <a:lnTo>
                  <a:pt x="242544" y="102817"/>
                </a:lnTo>
                <a:lnTo>
                  <a:pt x="247224" y="100409"/>
                </a:lnTo>
                <a:lnTo>
                  <a:pt x="253972" y="87275"/>
                </a:lnTo>
                <a:close/>
              </a:path>
              <a:path w="1598542" h="132583">
                <a:moveTo>
                  <a:pt x="293893" y="1431"/>
                </a:moveTo>
                <a:lnTo>
                  <a:pt x="293893" y="101568"/>
                </a:lnTo>
                <a:lnTo>
                  <a:pt x="306162" y="101568"/>
                </a:lnTo>
                <a:lnTo>
                  <a:pt x="306162" y="1431"/>
                </a:lnTo>
                <a:lnTo>
                  <a:pt x="293893" y="1431"/>
                </a:lnTo>
                <a:close/>
              </a:path>
              <a:path w="1598542" h="132583">
                <a:moveTo>
                  <a:pt x="340720" y="28561"/>
                </a:moveTo>
                <a:lnTo>
                  <a:pt x="328178" y="28561"/>
                </a:lnTo>
                <a:lnTo>
                  <a:pt x="328178" y="84413"/>
                </a:lnTo>
                <a:lnTo>
                  <a:pt x="329201" y="89388"/>
                </a:lnTo>
                <a:lnTo>
                  <a:pt x="331246" y="93115"/>
                </a:lnTo>
                <a:lnTo>
                  <a:pt x="335017" y="100068"/>
                </a:lnTo>
                <a:lnTo>
                  <a:pt x="342106" y="103544"/>
                </a:lnTo>
                <a:lnTo>
                  <a:pt x="359192" y="103544"/>
                </a:lnTo>
                <a:lnTo>
                  <a:pt x="364872" y="101636"/>
                </a:lnTo>
                <a:lnTo>
                  <a:pt x="369553" y="97818"/>
                </a:lnTo>
                <a:lnTo>
                  <a:pt x="371916" y="95910"/>
                </a:lnTo>
                <a:lnTo>
                  <a:pt x="373892" y="93569"/>
                </a:lnTo>
                <a:lnTo>
                  <a:pt x="375483" y="90797"/>
                </a:lnTo>
                <a:lnTo>
                  <a:pt x="375347" y="101568"/>
                </a:lnTo>
                <a:lnTo>
                  <a:pt x="386934" y="101568"/>
                </a:lnTo>
                <a:lnTo>
                  <a:pt x="386934" y="28561"/>
                </a:lnTo>
                <a:lnTo>
                  <a:pt x="374665" y="28561"/>
                </a:lnTo>
                <a:lnTo>
                  <a:pt x="374665" y="71552"/>
                </a:lnTo>
                <a:lnTo>
                  <a:pt x="373824" y="77164"/>
                </a:lnTo>
                <a:lnTo>
                  <a:pt x="372143" y="81254"/>
                </a:lnTo>
                <a:lnTo>
                  <a:pt x="369053" y="88889"/>
                </a:lnTo>
                <a:lnTo>
                  <a:pt x="363236" y="92706"/>
                </a:lnTo>
                <a:lnTo>
                  <a:pt x="348741" y="92706"/>
                </a:lnTo>
                <a:lnTo>
                  <a:pt x="344674" y="90525"/>
                </a:lnTo>
                <a:lnTo>
                  <a:pt x="342492" y="86162"/>
                </a:lnTo>
                <a:lnTo>
                  <a:pt x="341311" y="83799"/>
                </a:lnTo>
                <a:lnTo>
                  <a:pt x="340720" y="80754"/>
                </a:lnTo>
                <a:lnTo>
                  <a:pt x="340720" y="28561"/>
                </a:lnTo>
                <a:close/>
              </a:path>
              <a:path w="1598542" h="132583">
                <a:moveTo>
                  <a:pt x="425501" y="30055"/>
                </a:moveTo>
                <a:lnTo>
                  <a:pt x="415335" y="37900"/>
                </a:lnTo>
                <a:lnTo>
                  <a:pt x="419289" y="59236"/>
                </a:lnTo>
                <a:lnTo>
                  <a:pt x="419516" y="52965"/>
                </a:lnTo>
                <a:lnTo>
                  <a:pt x="421538" y="47796"/>
                </a:lnTo>
                <a:lnTo>
                  <a:pt x="425355" y="43728"/>
                </a:lnTo>
                <a:lnTo>
                  <a:pt x="429172" y="39661"/>
                </a:lnTo>
                <a:lnTo>
                  <a:pt x="438213" y="26976"/>
                </a:lnTo>
                <a:lnTo>
                  <a:pt x="425501" y="30055"/>
                </a:lnTo>
                <a:close/>
              </a:path>
              <a:path w="1598542" h="132583">
                <a:moveTo>
                  <a:pt x="472455" y="68984"/>
                </a:moveTo>
                <a:lnTo>
                  <a:pt x="472455" y="61622"/>
                </a:lnTo>
                <a:lnTo>
                  <a:pt x="472092" y="56260"/>
                </a:lnTo>
                <a:lnTo>
                  <a:pt x="471365" y="52897"/>
                </a:lnTo>
                <a:lnTo>
                  <a:pt x="470547" y="47989"/>
                </a:lnTo>
                <a:lnTo>
                  <a:pt x="468911" y="43694"/>
                </a:lnTo>
                <a:lnTo>
                  <a:pt x="466457" y="40013"/>
                </a:lnTo>
                <a:lnTo>
                  <a:pt x="463912" y="36151"/>
                </a:lnTo>
                <a:lnTo>
                  <a:pt x="460209" y="33004"/>
                </a:lnTo>
                <a:lnTo>
                  <a:pt x="455346" y="30572"/>
                </a:lnTo>
                <a:lnTo>
                  <a:pt x="450484" y="28141"/>
                </a:lnTo>
                <a:lnTo>
                  <a:pt x="445463" y="26925"/>
                </a:lnTo>
                <a:lnTo>
                  <a:pt x="438213" y="26976"/>
                </a:lnTo>
                <a:lnTo>
                  <a:pt x="429172" y="39661"/>
                </a:lnTo>
                <a:lnTo>
                  <a:pt x="433898" y="37628"/>
                </a:lnTo>
                <a:lnTo>
                  <a:pt x="447394" y="37628"/>
                </a:lnTo>
                <a:lnTo>
                  <a:pt x="453006" y="40581"/>
                </a:lnTo>
                <a:lnTo>
                  <a:pt x="456369" y="46489"/>
                </a:lnTo>
                <a:lnTo>
                  <a:pt x="458187" y="49670"/>
                </a:lnTo>
                <a:lnTo>
                  <a:pt x="459345" y="53919"/>
                </a:lnTo>
                <a:lnTo>
                  <a:pt x="459845" y="59236"/>
                </a:lnTo>
                <a:lnTo>
                  <a:pt x="419289" y="59236"/>
                </a:lnTo>
                <a:lnTo>
                  <a:pt x="415335" y="37900"/>
                </a:lnTo>
                <a:lnTo>
                  <a:pt x="412581" y="41498"/>
                </a:lnTo>
                <a:lnTo>
                  <a:pt x="407490" y="52804"/>
                </a:lnTo>
                <a:lnTo>
                  <a:pt x="405792" y="66462"/>
                </a:lnTo>
                <a:lnTo>
                  <a:pt x="405964" y="71125"/>
                </a:lnTo>
                <a:lnTo>
                  <a:pt x="408841" y="84169"/>
                </a:lnTo>
                <a:lnTo>
                  <a:pt x="415267" y="94240"/>
                </a:lnTo>
                <a:lnTo>
                  <a:pt x="421583" y="100852"/>
                </a:lnTo>
                <a:lnTo>
                  <a:pt x="429286" y="104158"/>
                </a:lnTo>
                <a:lnTo>
                  <a:pt x="442100" y="104158"/>
                </a:lnTo>
                <a:lnTo>
                  <a:pt x="445440" y="103794"/>
                </a:lnTo>
                <a:lnTo>
                  <a:pt x="448394" y="103067"/>
                </a:lnTo>
                <a:lnTo>
                  <a:pt x="453892" y="101795"/>
                </a:lnTo>
                <a:lnTo>
                  <a:pt x="458505" y="99341"/>
                </a:lnTo>
                <a:lnTo>
                  <a:pt x="462231" y="95705"/>
                </a:lnTo>
                <a:lnTo>
                  <a:pt x="464457" y="93615"/>
                </a:lnTo>
                <a:lnTo>
                  <a:pt x="466468" y="90922"/>
                </a:lnTo>
                <a:lnTo>
                  <a:pt x="468263" y="87628"/>
                </a:lnTo>
                <a:lnTo>
                  <a:pt x="470058" y="84333"/>
                </a:lnTo>
                <a:lnTo>
                  <a:pt x="471115" y="81345"/>
                </a:lnTo>
                <a:lnTo>
                  <a:pt x="471433" y="78664"/>
                </a:lnTo>
                <a:lnTo>
                  <a:pt x="459368" y="78664"/>
                </a:lnTo>
                <a:lnTo>
                  <a:pt x="458459" y="81890"/>
                </a:lnTo>
                <a:lnTo>
                  <a:pt x="456914" y="84730"/>
                </a:lnTo>
                <a:lnTo>
                  <a:pt x="454733" y="87185"/>
                </a:lnTo>
                <a:lnTo>
                  <a:pt x="450916" y="91411"/>
                </a:lnTo>
                <a:lnTo>
                  <a:pt x="445804" y="93524"/>
                </a:lnTo>
                <a:lnTo>
                  <a:pt x="432535" y="93524"/>
                </a:lnTo>
                <a:lnTo>
                  <a:pt x="427468" y="91286"/>
                </a:lnTo>
                <a:lnTo>
                  <a:pt x="424196" y="86810"/>
                </a:lnTo>
                <a:lnTo>
                  <a:pt x="420924" y="82333"/>
                </a:lnTo>
                <a:lnTo>
                  <a:pt x="419175" y="76392"/>
                </a:lnTo>
                <a:lnTo>
                  <a:pt x="418948" y="68984"/>
                </a:lnTo>
                <a:lnTo>
                  <a:pt x="472455" y="68984"/>
                </a:lnTo>
                <a:close/>
              </a:path>
              <a:path w="1598542" h="132583">
                <a:moveTo>
                  <a:pt x="571915" y="84424"/>
                </a:moveTo>
                <a:lnTo>
                  <a:pt x="568893" y="90581"/>
                </a:lnTo>
                <a:lnTo>
                  <a:pt x="563316" y="93660"/>
                </a:lnTo>
                <a:lnTo>
                  <a:pt x="547774" y="93660"/>
                </a:lnTo>
                <a:lnTo>
                  <a:pt x="542367" y="91070"/>
                </a:lnTo>
                <a:lnTo>
                  <a:pt x="538959" y="85889"/>
                </a:lnTo>
                <a:lnTo>
                  <a:pt x="535551" y="80709"/>
                </a:lnTo>
                <a:lnTo>
                  <a:pt x="540789" y="101796"/>
                </a:lnTo>
                <a:lnTo>
                  <a:pt x="554023" y="104226"/>
                </a:lnTo>
                <a:lnTo>
                  <a:pt x="558397" y="104046"/>
                </a:lnTo>
                <a:lnTo>
                  <a:pt x="571348" y="100580"/>
                </a:lnTo>
                <a:lnTo>
                  <a:pt x="571915" y="84424"/>
                </a:lnTo>
                <a:close/>
              </a:path>
              <a:path w="1598542" h="132583">
                <a:moveTo>
                  <a:pt x="521237" y="66666"/>
                </a:moveTo>
                <a:lnTo>
                  <a:pt x="521358" y="70592"/>
                </a:lnTo>
                <a:lnTo>
                  <a:pt x="524001" y="83676"/>
                </a:lnTo>
                <a:lnTo>
                  <a:pt x="530098" y="94035"/>
                </a:lnTo>
                <a:lnTo>
                  <a:pt x="540789" y="101796"/>
                </a:lnTo>
                <a:lnTo>
                  <a:pt x="535551" y="80709"/>
                </a:lnTo>
                <a:lnTo>
                  <a:pt x="533847" y="74233"/>
                </a:lnTo>
                <a:lnTo>
                  <a:pt x="533847" y="58373"/>
                </a:lnTo>
                <a:lnTo>
                  <a:pt x="535551" y="51465"/>
                </a:lnTo>
                <a:lnTo>
                  <a:pt x="538959" y="45739"/>
                </a:lnTo>
                <a:lnTo>
                  <a:pt x="542367" y="40013"/>
                </a:lnTo>
                <a:lnTo>
                  <a:pt x="547820" y="37150"/>
                </a:lnTo>
                <a:lnTo>
                  <a:pt x="563770" y="37150"/>
                </a:lnTo>
                <a:lnTo>
                  <a:pt x="569723" y="40513"/>
                </a:lnTo>
                <a:lnTo>
                  <a:pt x="573176" y="47239"/>
                </a:lnTo>
                <a:lnTo>
                  <a:pt x="575358" y="51511"/>
                </a:lnTo>
                <a:lnTo>
                  <a:pt x="576448" y="57055"/>
                </a:lnTo>
                <a:lnTo>
                  <a:pt x="576448" y="71415"/>
                </a:lnTo>
                <a:lnTo>
                  <a:pt x="574937" y="78266"/>
                </a:lnTo>
                <a:lnTo>
                  <a:pt x="571915" y="84424"/>
                </a:lnTo>
                <a:lnTo>
                  <a:pt x="571348" y="100580"/>
                </a:lnTo>
                <a:lnTo>
                  <a:pt x="580674" y="92706"/>
                </a:lnTo>
                <a:lnTo>
                  <a:pt x="583272" y="88741"/>
                </a:lnTo>
                <a:lnTo>
                  <a:pt x="587765" y="77206"/>
                </a:lnTo>
                <a:lnTo>
                  <a:pt x="589263" y="63531"/>
                </a:lnTo>
                <a:lnTo>
                  <a:pt x="589087" y="58782"/>
                </a:lnTo>
                <a:lnTo>
                  <a:pt x="586127" y="45659"/>
                </a:lnTo>
                <a:lnTo>
                  <a:pt x="579515" y="35855"/>
                </a:lnTo>
                <a:lnTo>
                  <a:pt x="568564" y="28755"/>
                </a:lnTo>
                <a:lnTo>
                  <a:pt x="555659" y="26448"/>
                </a:lnTo>
                <a:lnTo>
                  <a:pt x="553444" y="26504"/>
                </a:lnTo>
                <a:lnTo>
                  <a:pt x="540628" y="29578"/>
                </a:lnTo>
                <a:lnTo>
                  <a:pt x="530575" y="37355"/>
                </a:lnTo>
                <a:lnTo>
                  <a:pt x="527603" y="41386"/>
                </a:lnTo>
                <a:lnTo>
                  <a:pt x="522828" y="52748"/>
                </a:lnTo>
                <a:lnTo>
                  <a:pt x="521237" y="66666"/>
                </a:lnTo>
                <a:close/>
              </a:path>
              <a:path w="1598542" h="132583">
                <a:moveTo>
                  <a:pt x="623344" y="16075"/>
                </a:moveTo>
                <a:lnTo>
                  <a:pt x="624071" y="14144"/>
                </a:lnTo>
                <a:lnTo>
                  <a:pt x="627025" y="11247"/>
                </a:lnTo>
                <a:lnTo>
                  <a:pt x="632353" y="11281"/>
                </a:lnTo>
                <a:lnTo>
                  <a:pt x="635113" y="11452"/>
                </a:lnTo>
                <a:lnTo>
                  <a:pt x="635113" y="272"/>
                </a:lnTo>
                <a:lnTo>
                  <a:pt x="632318" y="68"/>
                </a:lnTo>
                <a:lnTo>
                  <a:pt x="621753" y="0"/>
                </a:lnTo>
                <a:lnTo>
                  <a:pt x="616232" y="2090"/>
                </a:lnTo>
                <a:lnTo>
                  <a:pt x="613369" y="6271"/>
                </a:lnTo>
                <a:lnTo>
                  <a:pt x="611779" y="8634"/>
                </a:lnTo>
                <a:lnTo>
                  <a:pt x="610893" y="12361"/>
                </a:lnTo>
                <a:lnTo>
                  <a:pt x="610711" y="17450"/>
                </a:lnTo>
                <a:lnTo>
                  <a:pt x="610711" y="28902"/>
                </a:lnTo>
                <a:lnTo>
                  <a:pt x="600555" y="28902"/>
                </a:lnTo>
                <a:lnTo>
                  <a:pt x="600555" y="38582"/>
                </a:lnTo>
                <a:lnTo>
                  <a:pt x="610711" y="38582"/>
                </a:lnTo>
                <a:lnTo>
                  <a:pt x="610711" y="101568"/>
                </a:lnTo>
                <a:lnTo>
                  <a:pt x="622844" y="101568"/>
                </a:lnTo>
                <a:lnTo>
                  <a:pt x="622844" y="38582"/>
                </a:lnTo>
                <a:lnTo>
                  <a:pt x="635113" y="38582"/>
                </a:lnTo>
                <a:lnTo>
                  <a:pt x="635113" y="28902"/>
                </a:lnTo>
                <a:lnTo>
                  <a:pt x="622980" y="28902"/>
                </a:lnTo>
                <a:lnTo>
                  <a:pt x="622980" y="20995"/>
                </a:lnTo>
                <a:lnTo>
                  <a:pt x="623344" y="16075"/>
                </a:lnTo>
                <a:close/>
              </a:path>
              <a:path w="1598542" h="132583">
                <a:moveTo>
                  <a:pt x="693596" y="89638"/>
                </a:moveTo>
                <a:lnTo>
                  <a:pt x="693596" y="55692"/>
                </a:lnTo>
                <a:lnTo>
                  <a:pt x="748876" y="55692"/>
                </a:lnTo>
                <a:lnTo>
                  <a:pt x="748876" y="44103"/>
                </a:lnTo>
                <a:lnTo>
                  <a:pt x="693596" y="44103"/>
                </a:lnTo>
                <a:lnTo>
                  <a:pt x="693596" y="13701"/>
                </a:lnTo>
                <a:lnTo>
                  <a:pt x="753375" y="13701"/>
                </a:lnTo>
                <a:lnTo>
                  <a:pt x="753375" y="1431"/>
                </a:lnTo>
                <a:lnTo>
                  <a:pt x="680373" y="1431"/>
                </a:lnTo>
                <a:lnTo>
                  <a:pt x="680373" y="101568"/>
                </a:lnTo>
                <a:lnTo>
                  <a:pt x="754397" y="101568"/>
                </a:lnTo>
                <a:lnTo>
                  <a:pt x="754397" y="89639"/>
                </a:lnTo>
                <a:lnTo>
                  <a:pt x="693596" y="89638"/>
                </a:lnTo>
                <a:close/>
              </a:path>
              <a:path w="1598542" h="132583">
                <a:moveTo>
                  <a:pt x="787410" y="26925"/>
                </a:moveTo>
                <a:lnTo>
                  <a:pt x="784105" y="44683"/>
                </a:lnTo>
                <a:lnTo>
                  <a:pt x="787899" y="40070"/>
                </a:lnTo>
                <a:lnTo>
                  <a:pt x="796544" y="26925"/>
                </a:lnTo>
                <a:lnTo>
                  <a:pt x="787410" y="26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595395" y="3675016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7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595395" y="3700909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9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868147" y="3631048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1449582" y="3631681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1608214" y="3631681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885332" y="4615292"/>
            <a:ext cx="818340" cy="91783"/>
          </a:xfrm>
          <a:custGeom>
            <a:avLst/>
            <a:gdLst/>
            <a:ahLst/>
            <a:cxnLst/>
            <a:rect l="l" t="t" r="r" b="b"/>
            <a:pathLst>
              <a:path w="900174" h="104021">
                <a:moveTo>
                  <a:pt x="102925" y="27198"/>
                </a:moveTo>
                <a:lnTo>
                  <a:pt x="102925" y="101499"/>
                </a:lnTo>
                <a:lnTo>
                  <a:pt x="122624" y="101499"/>
                </a:lnTo>
                <a:lnTo>
                  <a:pt x="122624" y="27198"/>
                </a:lnTo>
                <a:lnTo>
                  <a:pt x="102925" y="27198"/>
                </a:lnTo>
                <a:close/>
              </a:path>
              <a:path w="900174" h="104021">
                <a:moveTo>
                  <a:pt x="218778" y="1363"/>
                </a:moveTo>
                <a:lnTo>
                  <a:pt x="218778" y="101499"/>
                </a:lnTo>
                <a:lnTo>
                  <a:pt x="237863" y="101499"/>
                </a:lnTo>
                <a:lnTo>
                  <a:pt x="237863" y="78118"/>
                </a:lnTo>
                <a:lnTo>
                  <a:pt x="245906" y="69734"/>
                </a:lnTo>
                <a:lnTo>
                  <a:pt x="263697" y="101499"/>
                </a:lnTo>
                <a:lnTo>
                  <a:pt x="287145" y="101499"/>
                </a:lnTo>
                <a:lnTo>
                  <a:pt x="260152" y="55964"/>
                </a:lnTo>
                <a:lnTo>
                  <a:pt x="286122" y="27539"/>
                </a:lnTo>
                <a:lnTo>
                  <a:pt x="262061" y="27539"/>
                </a:lnTo>
                <a:lnTo>
                  <a:pt x="237863" y="55487"/>
                </a:lnTo>
                <a:lnTo>
                  <a:pt x="237863" y="1363"/>
                </a:lnTo>
                <a:lnTo>
                  <a:pt x="218778" y="1363"/>
                </a:lnTo>
                <a:close/>
              </a:path>
              <a:path w="900174" h="104021">
                <a:moveTo>
                  <a:pt x="303617" y="41581"/>
                </a:moveTo>
                <a:lnTo>
                  <a:pt x="303617" y="101499"/>
                </a:lnTo>
                <a:lnTo>
                  <a:pt x="322975" y="101499"/>
                </a:lnTo>
                <a:lnTo>
                  <a:pt x="322975" y="41581"/>
                </a:lnTo>
                <a:lnTo>
                  <a:pt x="335722" y="41581"/>
                </a:lnTo>
                <a:lnTo>
                  <a:pt x="335722" y="27879"/>
                </a:lnTo>
                <a:lnTo>
                  <a:pt x="322975" y="27879"/>
                </a:lnTo>
                <a:lnTo>
                  <a:pt x="322975" y="20154"/>
                </a:lnTo>
                <a:lnTo>
                  <a:pt x="324441" y="17620"/>
                </a:lnTo>
                <a:lnTo>
                  <a:pt x="327190" y="15848"/>
                </a:lnTo>
                <a:lnTo>
                  <a:pt x="332325" y="15984"/>
                </a:lnTo>
                <a:lnTo>
                  <a:pt x="335244" y="16223"/>
                </a:lnTo>
                <a:lnTo>
                  <a:pt x="335244" y="408"/>
                </a:lnTo>
                <a:lnTo>
                  <a:pt x="333518" y="272"/>
                </a:lnTo>
                <a:lnTo>
                  <a:pt x="330155" y="34"/>
                </a:lnTo>
                <a:lnTo>
                  <a:pt x="317045" y="0"/>
                </a:lnTo>
                <a:lnTo>
                  <a:pt x="310252" y="2226"/>
                </a:lnTo>
                <a:lnTo>
                  <a:pt x="307434" y="6680"/>
                </a:lnTo>
                <a:lnTo>
                  <a:pt x="304753" y="9679"/>
                </a:lnTo>
                <a:lnTo>
                  <a:pt x="303413" y="15155"/>
                </a:lnTo>
                <a:lnTo>
                  <a:pt x="303413" y="27879"/>
                </a:lnTo>
                <a:lnTo>
                  <a:pt x="292779" y="27879"/>
                </a:lnTo>
                <a:lnTo>
                  <a:pt x="292779" y="41581"/>
                </a:lnTo>
                <a:lnTo>
                  <a:pt x="303617" y="41581"/>
                </a:lnTo>
                <a:close/>
              </a:path>
              <a:path w="900174" h="104021">
                <a:moveTo>
                  <a:pt x="387298" y="25426"/>
                </a:moveTo>
                <a:lnTo>
                  <a:pt x="381481" y="25426"/>
                </a:lnTo>
                <a:lnTo>
                  <a:pt x="376755" y="26948"/>
                </a:lnTo>
                <a:lnTo>
                  <a:pt x="373120" y="29993"/>
                </a:lnTo>
                <a:lnTo>
                  <a:pt x="370893" y="31810"/>
                </a:lnTo>
                <a:lnTo>
                  <a:pt x="368280" y="35196"/>
                </a:lnTo>
                <a:lnTo>
                  <a:pt x="365281" y="40149"/>
                </a:lnTo>
                <a:lnTo>
                  <a:pt x="365281" y="27198"/>
                </a:lnTo>
                <a:lnTo>
                  <a:pt x="346741" y="27198"/>
                </a:lnTo>
                <a:lnTo>
                  <a:pt x="346741" y="101499"/>
                </a:lnTo>
                <a:lnTo>
                  <a:pt x="366304" y="101499"/>
                </a:lnTo>
                <a:lnTo>
                  <a:pt x="366304" y="60031"/>
                </a:lnTo>
                <a:lnTo>
                  <a:pt x="367053" y="55623"/>
                </a:lnTo>
                <a:lnTo>
                  <a:pt x="368553" y="52760"/>
                </a:lnTo>
                <a:lnTo>
                  <a:pt x="371234" y="47670"/>
                </a:lnTo>
                <a:lnTo>
                  <a:pt x="376483" y="45126"/>
                </a:lnTo>
                <a:lnTo>
                  <a:pt x="386616" y="45194"/>
                </a:lnTo>
                <a:lnTo>
                  <a:pt x="389888" y="45466"/>
                </a:lnTo>
                <a:lnTo>
                  <a:pt x="389888" y="25562"/>
                </a:lnTo>
                <a:lnTo>
                  <a:pt x="387298" y="25426"/>
                </a:lnTo>
                <a:close/>
              </a:path>
              <a:path w="900174" h="104021">
                <a:moveTo>
                  <a:pt x="447610" y="47886"/>
                </a:moveTo>
                <a:lnTo>
                  <a:pt x="449166" y="51783"/>
                </a:lnTo>
                <a:lnTo>
                  <a:pt x="449484" y="56918"/>
                </a:lnTo>
                <a:lnTo>
                  <a:pt x="419289" y="56918"/>
                </a:lnTo>
                <a:lnTo>
                  <a:pt x="419925" y="52101"/>
                </a:lnTo>
                <a:lnTo>
                  <a:pt x="421481" y="48284"/>
                </a:lnTo>
                <a:lnTo>
                  <a:pt x="423958" y="45466"/>
                </a:lnTo>
                <a:lnTo>
                  <a:pt x="426434" y="42649"/>
                </a:lnTo>
                <a:lnTo>
                  <a:pt x="432176" y="25276"/>
                </a:lnTo>
                <a:lnTo>
                  <a:pt x="419351" y="28183"/>
                </a:lnTo>
                <a:lnTo>
                  <a:pt x="409030" y="35514"/>
                </a:lnTo>
                <a:lnTo>
                  <a:pt x="405748" y="39627"/>
                </a:lnTo>
                <a:lnTo>
                  <a:pt x="400874" y="50868"/>
                </a:lnTo>
                <a:lnTo>
                  <a:pt x="399249" y="65098"/>
                </a:lnTo>
                <a:lnTo>
                  <a:pt x="399670" y="72768"/>
                </a:lnTo>
                <a:lnTo>
                  <a:pt x="403132" y="85639"/>
                </a:lnTo>
                <a:lnTo>
                  <a:pt x="410087" y="94819"/>
                </a:lnTo>
                <a:lnTo>
                  <a:pt x="422339" y="101876"/>
                </a:lnTo>
                <a:lnTo>
                  <a:pt x="435102" y="103953"/>
                </a:lnTo>
                <a:lnTo>
                  <a:pt x="439086" y="103800"/>
                </a:lnTo>
                <a:lnTo>
                  <a:pt x="451935" y="100560"/>
                </a:lnTo>
                <a:lnTo>
                  <a:pt x="461822" y="93115"/>
                </a:lnTo>
                <a:lnTo>
                  <a:pt x="465912" y="88570"/>
                </a:lnTo>
                <a:lnTo>
                  <a:pt x="468206" y="84094"/>
                </a:lnTo>
                <a:lnTo>
                  <a:pt x="468706" y="79686"/>
                </a:lnTo>
                <a:lnTo>
                  <a:pt x="448871" y="79686"/>
                </a:lnTo>
                <a:lnTo>
                  <a:pt x="447826" y="81867"/>
                </a:lnTo>
                <a:lnTo>
                  <a:pt x="445258" y="84798"/>
                </a:lnTo>
                <a:lnTo>
                  <a:pt x="442759" y="87071"/>
                </a:lnTo>
                <a:lnTo>
                  <a:pt x="439510" y="88207"/>
                </a:lnTo>
                <a:lnTo>
                  <a:pt x="431740" y="88207"/>
                </a:lnTo>
                <a:lnTo>
                  <a:pt x="428513" y="87275"/>
                </a:lnTo>
                <a:lnTo>
                  <a:pt x="425832" y="85412"/>
                </a:lnTo>
                <a:lnTo>
                  <a:pt x="421424" y="82413"/>
                </a:lnTo>
                <a:lnTo>
                  <a:pt x="419084" y="77186"/>
                </a:lnTo>
                <a:lnTo>
                  <a:pt x="418811" y="69734"/>
                </a:lnTo>
                <a:lnTo>
                  <a:pt x="469661" y="69734"/>
                </a:lnTo>
                <a:lnTo>
                  <a:pt x="469751" y="63326"/>
                </a:lnTo>
                <a:lnTo>
                  <a:pt x="469547" y="58418"/>
                </a:lnTo>
                <a:lnTo>
                  <a:pt x="469047" y="55010"/>
                </a:lnTo>
                <a:lnTo>
                  <a:pt x="468184" y="49193"/>
                </a:lnTo>
                <a:lnTo>
                  <a:pt x="466298" y="44080"/>
                </a:lnTo>
                <a:lnTo>
                  <a:pt x="463390" y="39672"/>
                </a:lnTo>
                <a:lnTo>
                  <a:pt x="460163" y="34673"/>
                </a:lnTo>
                <a:lnTo>
                  <a:pt x="456073" y="31015"/>
                </a:lnTo>
                <a:lnTo>
                  <a:pt x="451120" y="28698"/>
                </a:lnTo>
                <a:lnTo>
                  <a:pt x="446167" y="26380"/>
                </a:lnTo>
                <a:lnTo>
                  <a:pt x="440601" y="25221"/>
                </a:lnTo>
                <a:lnTo>
                  <a:pt x="442021" y="42569"/>
                </a:lnTo>
                <a:lnTo>
                  <a:pt x="444815" y="45228"/>
                </a:lnTo>
                <a:lnTo>
                  <a:pt x="447610" y="47886"/>
                </a:lnTo>
                <a:close/>
              </a:path>
              <a:path w="900174" h="104021">
                <a:moveTo>
                  <a:pt x="426434" y="42649"/>
                </a:moveTo>
                <a:lnTo>
                  <a:pt x="429922" y="41240"/>
                </a:lnTo>
                <a:lnTo>
                  <a:pt x="438556" y="41240"/>
                </a:lnTo>
                <a:lnTo>
                  <a:pt x="442021" y="42569"/>
                </a:lnTo>
                <a:lnTo>
                  <a:pt x="440601" y="25221"/>
                </a:lnTo>
                <a:lnTo>
                  <a:pt x="432176" y="25276"/>
                </a:lnTo>
                <a:lnTo>
                  <a:pt x="426434" y="42649"/>
                </a:lnTo>
                <a:close/>
              </a:path>
              <a:path w="900174" h="104021">
                <a:moveTo>
                  <a:pt x="529041" y="47886"/>
                </a:moveTo>
                <a:lnTo>
                  <a:pt x="530598" y="51783"/>
                </a:lnTo>
                <a:lnTo>
                  <a:pt x="530916" y="56918"/>
                </a:lnTo>
                <a:lnTo>
                  <a:pt x="500720" y="56918"/>
                </a:lnTo>
                <a:lnTo>
                  <a:pt x="501356" y="52101"/>
                </a:lnTo>
                <a:lnTo>
                  <a:pt x="502912" y="48284"/>
                </a:lnTo>
                <a:lnTo>
                  <a:pt x="505389" y="45466"/>
                </a:lnTo>
                <a:lnTo>
                  <a:pt x="507865" y="42649"/>
                </a:lnTo>
                <a:lnTo>
                  <a:pt x="513607" y="25276"/>
                </a:lnTo>
                <a:lnTo>
                  <a:pt x="500782" y="28183"/>
                </a:lnTo>
                <a:lnTo>
                  <a:pt x="490461" y="35514"/>
                </a:lnTo>
                <a:lnTo>
                  <a:pt x="487180" y="39627"/>
                </a:lnTo>
                <a:lnTo>
                  <a:pt x="482305" y="50868"/>
                </a:lnTo>
                <a:lnTo>
                  <a:pt x="480680" y="65098"/>
                </a:lnTo>
                <a:lnTo>
                  <a:pt x="481101" y="72768"/>
                </a:lnTo>
                <a:lnTo>
                  <a:pt x="484563" y="85639"/>
                </a:lnTo>
                <a:lnTo>
                  <a:pt x="491518" y="94819"/>
                </a:lnTo>
                <a:lnTo>
                  <a:pt x="503771" y="101876"/>
                </a:lnTo>
                <a:lnTo>
                  <a:pt x="516533" y="103953"/>
                </a:lnTo>
                <a:lnTo>
                  <a:pt x="520517" y="103800"/>
                </a:lnTo>
                <a:lnTo>
                  <a:pt x="533366" y="100560"/>
                </a:lnTo>
                <a:lnTo>
                  <a:pt x="543253" y="93115"/>
                </a:lnTo>
                <a:lnTo>
                  <a:pt x="547343" y="88570"/>
                </a:lnTo>
                <a:lnTo>
                  <a:pt x="549638" y="84094"/>
                </a:lnTo>
                <a:lnTo>
                  <a:pt x="550137" y="79686"/>
                </a:lnTo>
                <a:lnTo>
                  <a:pt x="530302" y="79686"/>
                </a:lnTo>
                <a:lnTo>
                  <a:pt x="529257" y="81867"/>
                </a:lnTo>
                <a:lnTo>
                  <a:pt x="526690" y="84798"/>
                </a:lnTo>
                <a:lnTo>
                  <a:pt x="524190" y="87071"/>
                </a:lnTo>
                <a:lnTo>
                  <a:pt x="520941" y="88207"/>
                </a:lnTo>
                <a:lnTo>
                  <a:pt x="513171" y="88207"/>
                </a:lnTo>
                <a:lnTo>
                  <a:pt x="509944" y="87275"/>
                </a:lnTo>
                <a:lnTo>
                  <a:pt x="507263" y="85412"/>
                </a:lnTo>
                <a:lnTo>
                  <a:pt x="502856" y="82413"/>
                </a:lnTo>
                <a:lnTo>
                  <a:pt x="500515" y="77186"/>
                </a:lnTo>
                <a:lnTo>
                  <a:pt x="500243" y="69734"/>
                </a:lnTo>
                <a:lnTo>
                  <a:pt x="551092" y="69734"/>
                </a:lnTo>
                <a:lnTo>
                  <a:pt x="551183" y="63326"/>
                </a:lnTo>
                <a:lnTo>
                  <a:pt x="550978" y="58418"/>
                </a:lnTo>
                <a:lnTo>
                  <a:pt x="550478" y="55010"/>
                </a:lnTo>
                <a:lnTo>
                  <a:pt x="549615" y="49193"/>
                </a:lnTo>
                <a:lnTo>
                  <a:pt x="547729" y="44080"/>
                </a:lnTo>
                <a:lnTo>
                  <a:pt x="544821" y="39672"/>
                </a:lnTo>
                <a:lnTo>
                  <a:pt x="541594" y="34673"/>
                </a:lnTo>
                <a:lnTo>
                  <a:pt x="537505" y="31015"/>
                </a:lnTo>
                <a:lnTo>
                  <a:pt x="532552" y="28698"/>
                </a:lnTo>
                <a:lnTo>
                  <a:pt x="527598" y="26380"/>
                </a:lnTo>
                <a:lnTo>
                  <a:pt x="522032" y="25221"/>
                </a:lnTo>
                <a:lnTo>
                  <a:pt x="523452" y="42569"/>
                </a:lnTo>
                <a:lnTo>
                  <a:pt x="526247" y="45228"/>
                </a:lnTo>
                <a:lnTo>
                  <a:pt x="529041" y="47886"/>
                </a:lnTo>
                <a:close/>
              </a:path>
              <a:path w="900174" h="104021">
                <a:moveTo>
                  <a:pt x="507865" y="42649"/>
                </a:moveTo>
                <a:lnTo>
                  <a:pt x="511353" y="41240"/>
                </a:lnTo>
                <a:lnTo>
                  <a:pt x="519987" y="41240"/>
                </a:lnTo>
                <a:lnTo>
                  <a:pt x="523452" y="42569"/>
                </a:lnTo>
                <a:lnTo>
                  <a:pt x="522032" y="25221"/>
                </a:lnTo>
                <a:lnTo>
                  <a:pt x="513607" y="25276"/>
                </a:lnTo>
                <a:lnTo>
                  <a:pt x="507865" y="42649"/>
                </a:lnTo>
                <a:close/>
              </a:path>
              <a:path w="900174" h="104021">
                <a:moveTo>
                  <a:pt x="810949" y="27880"/>
                </a:moveTo>
                <a:lnTo>
                  <a:pt x="810949" y="7157"/>
                </a:lnTo>
                <a:lnTo>
                  <a:pt x="791727" y="7157"/>
                </a:lnTo>
                <a:lnTo>
                  <a:pt x="791727" y="27880"/>
                </a:lnTo>
                <a:lnTo>
                  <a:pt x="781367" y="27880"/>
                </a:lnTo>
                <a:lnTo>
                  <a:pt x="781367" y="41717"/>
                </a:lnTo>
                <a:lnTo>
                  <a:pt x="791727" y="41717"/>
                </a:lnTo>
                <a:lnTo>
                  <a:pt x="791727" y="92092"/>
                </a:lnTo>
                <a:lnTo>
                  <a:pt x="792818" y="95523"/>
                </a:lnTo>
                <a:lnTo>
                  <a:pt x="794999" y="97750"/>
                </a:lnTo>
                <a:lnTo>
                  <a:pt x="798362" y="101249"/>
                </a:lnTo>
                <a:lnTo>
                  <a:pt x="804633" y="102840"/>
                </a:lnTo>
                <a:lnTo>
                  <a:pt x="813812" y="102522"/>
                </a:lnTo>
                <a:lnTo>
                  <a:pt x="823014" y="102181"/>
                </a:lnTo>
                <a:lnTo>
                  <a:pt x="823014" y="87662"/>
                </a:lnTo>
                <a:lnTo>
                  <a:pt x="819197" y="87798"/>
                </a:lnTo>
                <a:lnTo>
                  <a:pt x="815243" y="87798"/>
                </a:lnTo>
                <a:lnTo>
                  <a:pt x="812880" y="87423"/>
                </a:lnTo>
                <a:lnTo>
                  <a:pt x="812108" y="86673"/>
                </a:lnTo>
                <a:lnTo>
                  <a:pt x="810949" y="84026"/>
                </a:lnTo>
                <a:lnTo>
                  <a:pt x="810949" y="41717"/>
                </a:lnTo>
                <a:lnTo>
                  <a:pt x="823014" y="41717"/>
                </a:lnTo>
                <a:lnTo>
                  <a:pt x="823014" y="27880"/>
                </a:lnTo>
                <a:lnTo>
                  <a:pt x="810949" y="27880"/>
                </a:lnTo>
                <a:close/>
              </a:path>
              <a:path w="900174" h="104021">
                <a:moveTo>
                  <a:pt x="659856" y="43830"/>
                </a:moveTo>
                <a:lnTo>
                  <a:pt x="657493" y="44921"/>
                </a:lnTo>
                <a:lnTo>
                  <a:pt x="653949" y="45466"/>
                </a:lnTo>
                <a:lnTo>
                  <a:pt x="625434" y="45466"/>
                </a:lnTo>
                <a:lnTo>
                  <a:pt x="625434" y="18473"/>
                </a:lnTo>
                <a:lnTo>
                  <a:pt x="654199" y="1022"/>
                </a:lnTo>
                <a:lnTo>
                  <a:pt x="604917" y="1022"/>
                </a:lnTo>
                <a:lnTo>
                  <a:pt x="604917" y="101499"/>
                </a:lnTo>
                <a:lnTo>
                  <a:pt x="625434" y="101499"/>
                </a:lnTo>
                <a:lnTo>
                  <a:pt x="625434" y="62099"/>
                </a:lnTo>
                <a:lnTo>
                  <a:pt x="653290" y="62099"/>
                </a:lnTo>
                <a:lnTo>
                  <a:pt x="657504" y="63167"/>
                </a:lnTo>
                <a:lnTo>
                  <a:pt x="662003" y="67439"/>
                </a:lnTo>
                <a:lnTo>
                  <a:pt x="659856" y="43830"/>
                </a:lnTo>
                <a:close/>
              </a:path>
              <a:path w="900174" h="104021">
                <a:moveTo>
                  <a:pt x="663446" y="90411"/>
                </a:moveTo>
                <a:lnTo>
                  <a:pt x="663741" y="93297"/>
                </a:lnTo>
                <a:lnTo>
                  <a:pt x="664287" y="96114"/>
                </a:lnTo>
                <a:lnTo>
                  <a:pt x="664559" y="97477"/>
                </a:lnTo>
                <a:lnTo>
                  <a:pt x="665650" y="101499"/>
                </a:lnTo>
                <a:lnTo>
                  <a:pt x="688757" y="101499"/>
                </a:lnTo>
                <a:lnTo>
                  <a:pt x="688757" y="98977"/>
                </a:lnTo>
                <a:lnTo>
                  <a:pt x="685485" y="95842"/>
                </a:lnTo>
                <a:lnTo>
                  <a:pt x="684940" y="93251"/>
                </a:lnTo>
                <a:lnTo>
                  <a:pt x="684576" y="91615"/>
                </a:lnTo>
                <a:lnTo>
                  <a:pt x="684394" y="88502"/>
                </a:lnTo>
                <a:lnTo>
                  <a:pt x="684394" y="70120"/>
                </a:lnTo>
                <a:lnTo>
                  <a:pt x="683429" y="64883"/>
                </a:lnTo>
                <a:lnTo>
                  <a:pt x="681498" y="61451"/>
                </a:lnTo>
                <a:lnTo>
                  <a:pt x="679566" y="58020"/>
                </a:lnTo>
                <a:lnTo>
                  <a:pt x="676283" y="55373"/>
                </a:lnTo>
                <a:lnTo>
                  <a:pt x="671648" y="53510"/>
                </a:lnTo>
                <a:lnTo>
                  <a:pt x="677192" y="51601"/>
                </a:lnTo>
                <a:lnTo>
                  <a:pt x="681168" y="48341"/>
                </a:lnTo>
                <a:lnTo>
                  <a:pt x="683577" y="43728"/>
                </a:lnTo>
                <a:lnTo>
                  <a:pt x="685985" y="39116"/>
                </a:lnTo>
                <a:lnTo>
                  <a:pt x="687189" y="34424"/>
                </a:lnTo>
                <a:lnTo>
                  <a:pt x="687189" y="25698"/>
                </a:lnTo>
                <a:lnTo>
                  <a:pt x="686553" y="22176"/>
                </a:lnTo>
                <a:lnTo>
                  <a:pt x="685281" y="19086"/>
                </a:lnTo>
                <a:lnTo>
                  <a:pt x="684008" y="15996"/>
                </a:lnTo>
                <a:lnTo>
                  <a:pt x="682281" y="13178"/>
                </a:lnTo>
                <a:lnTo>
                  <a:pt x="680100" y="10633"/>
                </a:lnTo>
                <a:lnTo>
                  <a:pt x="677465" y="7543"/>
                </a:lnTo>
                <a:lnTo>
                  <a:pt x="674250" y="5203"/>
                </a:lnTo>
                <a:lnTo>
                  <a:pt x="670455" y="3612"/>
                </a:lnTo>
                <a:lnTo>
                  <a:pt x="666661" y="2022"/>
                </a:lnTo>
                <a:lnTo>
                  <a:pt x="661242" y="1158"/>
                </a:lnTo>
                <a:lnTo>
                  <a:pt x="654199" y="1022"/>
                </a:lnTo>
                <a:lnTo>
                  <a:pt x="625434" y="18473"/>
                </a:lnTo>
                <a:lnTo>
                  <a:pt x="654380" y="18473"/>
                </a:lnTo>
                <a:lnTo>
                  <a:pt x="657788" y="19063"/>
                </a:lnTo>
                <a:lnTo>
                  <a:pt x="660061" y="20245"/>
                </a:lnTo>
                <a:lnTo>
                  <a:pt x="664105" y="22335"/>
                </a:lnTo>
                <a:lnTo>
                  <a:pt x="666127" y="26425"/>
                </a:lnTo>
                <a:lnTo>
                  <a:pt x="666127" y="38150"/>
                </a:lnTo>
                <a:lnTo>
                  <a:pt x="664037" y="41922"/>
                </a:lnTo>
                <a:lnTo>
                  <a:pt x="659856" y="43830"/>
                </a:lnTo>
                <a:lnTo>
                  <a:pt x="662003" y="67439"/>
                </a:lnTo>
                <a:lnTo>
                  <a:pt x="663173" y="71710"/>
                </a:lnTo>
                <a:lnTo>
                  <a:pt x="663264" y="78118"/>
                </a:lnTo>
                <a:lnTo>
                  <a:pt x="663401" y="87457"/>
                </a:lnTo>
                <a:lnTo>
                  <a:pt x="663446" y="90411"/>
                </a:lnTo>
                <a:close/>
              </a:path>
              <a:path w="900174" h="104021">
                <a:moveTo>
                  <a:pt x="746536" y="95683"/>
                </a:moveTo>
                <a:lnTo>
                  <a:pt x="749217" y="92774"/>
                </a:lnTo>
                <a:lnTo>
                  <a:pt x="749535" y="95955"/>
                </a:lnTo>
                <a:lnTo>
                  <a:pt x="749989" y="98591"/>
                </a:lnTo>
                <a:lnTo>
                  <a:pt x="750989" y="101499"/>
                </a:lnTo>
                <a:lnTo>
                  <a:pt x="772119" y="101499"/>
                </a:lnTo>
                <a:lnTo>
                  <a:pt x="772119" y="98636"/>
                </a:lnTo>
                <a:lnTo>
                  <a:pt x="769256" y="96387"/>
                </a:lnTo>
                <a:lnTo>
                  <a:pt x="768234" y="93751"/>
                </a:lnTo>
                <a:lnTo>
                  <a:pt x="768098" y="91206"/>
                </a:lnTo>
                <a:lnTo>
                  <a:pt x="767961" y="84980"/>
                </a:lnTo>
                <a:lnTo>
                  <a:pt x="767961" y="39581"/>
                </a:lnTo>
                <a:lnTo>
                  <a:pt x="764803" y="33492"/>
                </a:lnTo>
                <a:lnTo>
                  <a:pt x="758487" y="30266"/>
                </a:lnTo>
                <a:lnTo>
                  <a:pt x="752170" y="27039"/>
                </a:lnTo>
                <a:lnTo>
                  <a:pt x="744945" y="25426"/>
                </a:lnTo>
                <a:lnTo>
                  <a:pt x="733187" y="25523"/>
                </a:lnTo>
                <a:lnTo>
                  <a:pt x="719538" y="28393"/>
                </a:lnTo>
                <a:lnTo>
                  <a:pt x="710364" y="35241"/>
                </a:lnTo>
                <a:lnTo>
                  <a:pt x="707138" y="39423"/>
                </a:lnTo>
                <a:lnTo>
                  <a:pt x="705320" y="44762"/>
                </a:lnTo>
                <a:lnTo>
                  <a:pt x="704911" y="51261"/>
                </a:lnTo>
                <a:lnTo>
                  <a:pt x="723656" y="51261"/>
                </a:lnTo>
                <a:lnTo>
                  <a:pt x="724110" y="48398"/>
                </a:lnTo>
                <a:lnTo>
                  <a:pt x="725019" y="46125"/>
                </a:lnTo>
                <a:lnTo>
                  <a:pt x="728291" y="42172"/>
                </a:lnTo>
                <a:lnTo>
                  <a:pt x="731540" y="41036"/>
                </a:lnTo>
                <a:lnTo>
                  <a:pt x="740219" y="41036"/>
                </a:lnTo>
                <a:lnTo>
                  <a:pt x="743321" y="41615"/>
                </a:lnTo>
                <a:lnTo>
                  <a:pt x="745434" y="42774"/>
                </a:lnTo>
                <a:lnTo>
                  <a:pt x="748603" y="46034"/>
                </a:lnTo>
                <a:lnTo>
                  <a:pt x="748603" y="51579"/>
                </a:lnTo>
                <a:lnTo>
                  <a:pt x="747217" y="53419"/>
                </a:lnTo>
                <a:lnTo>
                  <a:pt x="744446" y="54601"/>
                </a:lnTo>
                <a:lnTo>
                  <a:pt x="742901" y="55283"/>
                </a:lnTo>
                <a:lnTo>
                  <a:pt x="740333" y="55850"/>
                </a:lnTo>
                <a:lnTo>
                  <a:pt x="736743" y="56305"/>
                </a:lnTo>
                <a:lnTo>
                  <a:pt x="730131" y="57123"/>
                </a:lnTo>
                <a:lnTo>
                  <a:pt x="722634" y="58077"/>
                </a:lnTo>
                <a:lnTo>
                  <a:pt x="716953" y="59668"/>
                </a:lnTo>
                <a:lnTo>
                  <a:pt x="713091" y="61895"/>
                </a:lnTo>
                <a:lnTo>
                  <a:pt x="706047" y="65985"/>
                </a:lnTo>
                <a:lnTo>
                  <a:pt x="702526" y="72597"/>
                </a:lnTo>
                <a:lnTo>
                  <a:pt x="702526" y="88775"/>
                </a:lnTo>
                <a:lnTo>
                  <a:pt x="704718" y="94217"/>
                </a:lnTo>
                <a:lnTo>
                  <a:pt x="709103" y="98057"/>
                </a:lnTo>
                <a:lnTo>
                  <a:pt x="713488" y="101897"/>
                </a:lnTo>
                <a:lnTo>
                  <a:pt x="719044" y="103817"/>
                </a:lnTo>
                <a:lnTo>
                  <a:pt x="725769" y="103817"/>
                </a:lnTo>
                <a:lnTo>
                  <a:pt x="726621" y="88968"/>
                </a:lnTo>
                <a:lnTo>
                  <a:pt x="722940" y="86014"/>
                </a:lnTo>
                <a:lnTo>
                  <a:pt x="722020" y="83617"/>
                </a:lnTo>
                <a:lnTo>
                  <a:pt x="722020" y="76573"/>
                </a:lnTo>
                <a:lnTo>
                  <a:pt x="723520" y="73824"/>
                </a:lnTo>
                <a:lnTo>
                  <a:pt x="726519" y="72051"/>
                </a:lnTo>
                <a:lnTo>
                  <a:pt x="728291" y="71006"/>
                </a:lnTo>
                <a:lnTo>
                  <a:pt x="731222" y="70120"/>
                </a:lnTo>
                <a:lnTo>
                  <a:pt x="735312" y="69393"/>
                </a:lnTo>
                <a:lnTo>
                  <a:pt x="739674" y="68575"/>
                </a:lnTo>
                <a:lnTo>
                  <a:pt x="743571" y="67723"/>
                </a:lnTo>
                <a:lnTo>
                  <a:pt x="746070" y="66768"/>
                </a:lnTo>
                <a:lnTo>
                  <a:pt x="748535" y="65371"/>
                </a:lnTo>
                <a:lnTo>
                  <a:pt x="748535" y="72597"/>
                </a:lnTo>
                <a:lnTo>
                  <a:pt x="748399" y="79095"/>
                </a:lnTo>
                <a:lnTo>
                  <a:pt x="746570" y="83571"/>
                </a:lnTo>
                <a:lnTo>
                  <a:pt x="743048" y="86026"/>
                </a:lnTo>
                <a:lnTo>
                  <a:pt x="739526" y="88479"/>
                </a:lnTo>
                <a:lnTo>
                  <a:pt x="735675" y="89706"/>
                </a:lnTo>
                <a:lnTo>
                  <a:pt x="731495" y="89706"/>
                </a:lnTo>
                <a:lnTo>
                  <a:pt x="735766" y="102613"/>
                </a:lnTo>
                <a:lnTo>
                  <a:pt x="739947" y="100204"/>
                </a:lnTo>
                <a:lnTo>
                  <a:pt x="743446" y="98159"/>
                </a:lnTo>
                <a:lnTo>
                  <a:pt x="746536" y="95683"/>
                </a:lnTo>
                <a:close/>
              </a:path>
              <a:path w="900174" h="104021">
                <a:moveTo>
                  <a:pt x="731040" y="103817"/>
                </a:moveTo>
                <a:lnTo>
                  <a:pt x="735766" y="102613"/>
                </a:lnTo>
                <a:lnTo>
                  <a:pt x="731495" y="89706"/>
                </a:lnTo>
                <a:lnTo>
                  <a:pt x="728859" y="89706"/>
                </a:lnTo>
                <a:lnTo>
                  <a:pt x="726621" y="88968"/>
                </a:lnTo>
                <a:lnTo>
                  <a:pt x="725769" y="103817"/>
                </a:lnTo>
                <a:lnTo>
                  <a:pt x="731040" y="103817"/>
                </a:lnTo>
                <a:close/>
              </a:path>
              <a:path w="900174" h="104021">
                <a:moveTo>
                  <a:pt x="878032" y="47886"/>
                </a:moveTo>
                <a:lnTo>
                  <a:pt x="879589" y="51783"/>
                </a:lnTo>
                <a:lnTo>
                  <a:pt x="879907" y="56918"/>
                </a:lnTo>
                <a:lnTo>
                  <a:pt x="849711" y="56918"/>
                </a:lnTo>
                <a:lnTo>
                  <a:pt x="850347" y="52101"/>
                </a:lnTo>
                <a:lnTo>
                  <a:pt x="851903" y="48284"/>
                </a:lnTo>
                <a:lnTo>
                  <a:pt x="854380" y="45467"/>
                </a:lnTo>
                <a:lnTo>
                  <a:pt x="856856" y="42649"/>
                </a:lnTo>
                <a:lnTo>
                  <a:pt x="862598" y="25276"/>
                </a:lnTo>
                <a:lnTo>
                  <a:pt x="849773" y="28183"/>
                </a:lnTo>
                <a:lnTo>
                  <a:pt x="839452" y="35514"/>
                </a:lnTo>
                <a:lnTo>
                  <a:pt x="836171" y="39627"/>
                </a:lnTo>
                <a:lnTo>
                  <a:pt x="831296" y="50868"/>
                </a:lnTo>
                <a:lnTo>
                  <a:pt x="829671" y="65099"/>
                </a:lnTo>
                <a:lnTo>
                  <a:pt x="830092" y="72768"/>
                </a:lnTo>
                <a:lnTo>
                  <a:pt x="833554" y="85639"/>
                </a:lnTo>
                <a:lnTo>
                  <a:pt x="840509" y="94819"/>
                </a:lnTo>
                <a:lnTo>
                  <a:pt x="852762" y="101876"/>
                </a:lnTo>
                <a:lnTo>
                  <a:pt x="865524" y="103953"/>
                </a:lnTo>
                <a:lnTo>
                  <a:pt x="869508" y="103800"/>
                </a:lnTo>
                <a:lnTo>
                  <a:pt x="882357" y="100560"/>
                </a:lnTo>
                <a:lnTo>
                  <a:pt x="892244" y="93115"/>
                </a:lnTo>
                <a:lnTo>
                  <a:pt x="896334" y="88570"/>
                </a:lnTo>
                <a:lnTo>
                  <a:pt x="898629" y="84094"/>
                </a:lnTo>
                <a:lnTo>
                  <a:pt x="899128" y="79686"/>
                </a:lnTo>
                <a:lnTo>
                  <a:pt x="879293" y="79686"/>
                </a:lnTo>
                <a:lnTo>
                  <a:pt x="878248" y="81867"/>
                </a:lnTo>
                <a:lnTo>
                  <a:pt x="875681" y="84799"/>
                </a:lnTo>
                <a:lnTo>
                  <a:pt x="873181" y="87071"/>
                </a:lnTo>
                <a:lnTo>
                  <a:pt x="869932" y="88207"/>
                </a:lnTo>
                <a:lnTo>
                  <a:pt x="862162" y="88207"/>
                </a:lnTo>
                <a:lnTo>
                  <a:pt x="858935" y="87275"/>
                </a:lnTo>
                <a:lnTo>
                  <a:pt x="856254" y="85412"/>
                </a:lnTo>
                <a:lnTo>
                  <a:pt x="851847" y="82413"/>
                </a:lnTo>
                <a:lnTo>
                  <a:pt x="849506" y="77187"/>
                </a:lnTo>
                <a:lnTo>
                  <a:pt x="849234" y="69734"/>
                </a:lnTo>
                <a:lnTo>
                  <a:pt x="900083" y="69734"/>
                </a:lnTo>
                <a:lnTo>
                  <a:pt x="900174" y="63326"/>
                </a:lnTo>
                <a:lnTo>
                  <a:pt x="899969" y="58418"/>
                </a:lnTo>
                <a:lnTo>
                  <a:pt x="899469" y="55010"/>
                </a:lnTo>
                <a:lnTo>
                  <a:pt x="898606" y="49193"/>
                </a:lnTo>
                <a:lnTo>
                  <a:pt x="896720" y="44081"/>
                </a:lnTo>
                <a:lnTo>
                  <a:pt x="893812" y="39672"/>
                </a:lnTo>
                <a:lnTo>
                  <a:pt x="890585" y="34673"/>
                </a:lnTo>
                <a:lnTo>
                  <a:pt x="886496" y="31015"/>
                </a:lnTo>
                <a:lnTo>
                  <a:pt x="881543" y="28698"/>
                </a:lnTo>
                <a:lnTo>
                  <a:pt x="876589" y="26380"/>
                </a:lnTo>
                <a:lnTo>
                  <a:pt x="871023" y="25221"/>
                </a:lnTo>
                <a:lnTo>
                  <a:pt x="872443" y="42569"/>
                </a:lnTo>
                <a:lnTo>
                  <a:pt x="875238" y="45228"/>
                </a:lnTo>
                <a:lnTo>
                  <a:pt x="878032" y="47886"/>
                </a:lnTo>
                <a:close/>
              </a:path>
              <a:path w="900174" h="104021">
                <a:moveTo>
                  <a:pt x="856856" y="42649"/>
                </a:moveTo>
                <a:lnTo>
                  <a:pt x="860344" y="41240"/>
                </a:lnTo>
                <a:lnTo>
                  <a:pt x="868978" y="41240"/>
                </a:lnTo>
                <a:lnTo>
                  <a:pt x="872443" y="42569"/>
                </a:lnTo>
                <a:lnTo>
                  <a:pt x="871023" y="25221"/>
                </a:lnTo>
                <a:lnTo>
                  <a:pt x="862598" y="25276"/>
                </a:lnTo>
                <a:lnTo>
                  <a:pt x="856856" y="42649"/>
                </a:lnTo>
                <a:close/>
              </a:path>
              <a:path w="900174" h="104021">
                <a:moveTo>
                  <a:pt x="158204" y="71370"/>
                </a:moveTo>
                <a:lnTo>
                  <a:pt x="169883" y="74142"/>
                </a:lnTo>
                <a:lnTo>
                  <a:pt x="176631" y="76096"/>
                </a:lnTo>
                <a:lnTo>
                  <a:pt x="180266" y="78368"/>
                </a:lnTo>
                <a:lnTo>
                  <a:pt x="181175" y="82208"/>
                </a:lnTo>
                <a:lnTo>
                  <a:pt x="180050" y="86184"/>
                </a:lnTo>
                <a:lnTo>
                  <a:pt x="175551" y="88457"/>
                </a:lnTo>
                <a:lnTo>
                  <a:pt x="172518" y="89025"/>
                </a:lnTo>
                <a:lnTo>
                  <a:pt x="162203" y="89025"/>
                </a:lnTo>
                <a:lnTo>
                  <a:pt x="157750" y="87730"/>
                </a:lnTo>
                <a:lnTo>
                  <a:pt x="155341" y="85139"/>
                </a:lnTo>
                <a:lnTo>
                  <a:pt x="153978" y="83685"/>
                </a:lnTo>
                <a:lnTo>
                  <a:pt x="153092" y="81231"/>
                </a:lnTo>
                <a:lnTo>
                  <a:pt x="152683" y="77777"/>
                </a:lnTo>
                <a:lnTo>
                  <a:pt x="132984" y="77777"/>
                </a:lnTo>
                <a:lnTo>
                  <a:pt x="132984" y="85412"/>
                </a:lnTo>
                <a:lnTo>
                  <a:pt x="135767" y="91695"/>
                </a:lnTo>
                <a:lnTo>
                  <a:pt x="141334" y="96625"/>
                </a:lnTo>
                <a:lnTo>
                  <a:pt x="142296" y="97429"/>
                </a:lnTo>
                <a:lnTo>
                  <a:pt x="152706" y="102373"/>
                </a:lnTo>
                <a:lnTo>
                  <a:pt x="167202" y="104021"/>
                </a:lnTo>
                <a:lnTo>
                  <a:pt x="168409" y="104013"/>
                </a:lnTo>
                <a:lnTo>
                  <a:pt x="182585" y="102148"/>
                </a:lnTo>
                <a:lnTo>
                  <a:pt x="192592" y="97034"/>
                </a:lnTo>
                <a:lnTo>
                  <a:pt x="198068" y="92376"/>
                </a:lnTo>
                <a:lnTo>
                  <a:pt x="200806" y="86366"/>
                </a:lnTo>
                <a:lnTo>
                  <a:pt x="200806" y="73415"/>
                </a:lnTo>
                <a:lnTo>
                  <a:pt x="198897" y="68757"/>
                </a:lnTo>
                <a:lnTo>
                  <a:pt x="195080" y="65030"/>
                </a:lnTo>
                <a:lnTo>
                  <a:pt x="191217" y="61349"/>
                </a:lnTo>
                <a:lnTo>
                  <a:pt x="185424" y="58600"/>
                </a:lnTo>
                <a:lnTo>
                  <a:pt x="177699" y="56782"/>
                </a:lnTo>
                <a:lnTo>
                  <a:pt x="166111" y="54237"/>
                </a:lnTo>
                <a:lnTo>
                  <a:pt x="159363" y="52442"/>
                </a:lnTo>
                <a:lnTo>
                  <a:pt x="155546" y="50397"/>
                </a:lnTo>
                <a:lnTo>
                  <a:pt x="154592" y="46557"/>
                </a:lnTo>
                <a:lnTo>
                  <a:pt x="155489" y="43240"/>
                </a:lnTo>
                <a:lnTo>
                  <a:pt x="159079" y="40604"/>
                </a:lnTo>
                <a:lnTo>
                  <a:pt x="162089" y="39945"/>
                </a:lnTo>
                <a:lnTo>
                  <a:pt x="171450" y="39945"/>
                </a:lnTo>
                <a:lnTo>
                  <a:pt x="175086" y="41263"/>
                </a:lnTo>
                <a:lnTo>
                  <a:pt x="177221" y="43899"/>
                </a:lnTo>
                <a:lnTo>
                  <a:pt x="179062" y="47330"/>
                </a:lnTo>
                <a:lnTo>
                  <a:pt x="179335" y="49829"/>
                </a:lnTo>
                <a:lnTo>
                  <a:pt x="198761" y="49829"/>
                </a:lnTo>
                <a:lnTo>
                  <a:pt x="197897" y="40740"/>
                </a:lnTo>
                <a:lnTo>
                  <a:pt x="194546" y="34344"/>
                </a:lnTo>
                <a:lnTo>
                  <a:pt x="188707" y="30640"/>
                </a:lnTo>
                <a:lnTo>
                  <a:pt x="182868" y="26936"/>
                </a:lnTo>
                <a:lnTo>
                  <a:pt x="175313" y="25085"/>
                </a:lnTo>
                <a:lnTo>
                  <a:pt x="156273" y="25085"/>
                </a:lnTo>
                <a:lnTo>
                  <a:pt x="148696" y="27550"/>
                </a:lnTo>
                <a:lnTo>
                  <a:pt x="143311" y="32481"/>
                </a:lnTo>
                <a:lnTo>
                  <a:pt x="137926" y="37412"/>
                </a:lnTo>
                <a:lnTo>
                  <a:pt x="135234" y="43308"/>
                </a:lnTo>
                <a:lnTo>
                  <a:pt x="135234" y="55987"/>
                </a:lnTo>
                <a:lnTo>
                  <a:pt x="136960" y="60440"/>
                </a:lnTo>
                <a:lnTo>
                  <a:pt x="140414" y="63531"/>
                </a:lnTo>
                <a:lnTo>
                  <a:pt x="143867" y="66666"/>
                </a:lnTo>
                <a:lnTo>
                  <a:pt x="149797" y="69279"/>
                </a:lnTo>
                <a:lnTo>
                  <a:pt x="158204" y="71370"/>
                </a:lnTo>
                <a:close/>
              </a:path>
              <a:path w="900174" h="104021">
                <a:moveTo>
                  <a:pt x="54938" y="43830"/>
                </a:moveTo>
                <a:lnTo>
                  <a:pt x="52575" y="44921"/>
                </a:lnTo>
                <a:lnTo>
                  <a:pt x="49031" y="45466"/>
                </a:lnTo>
                <a:lnTo>
                  <a:pt x="20516" y="45466"/>
                </a:lnTo>
                <a:lnTo>
                  <a:pt x="20516" y="18472"/>
                </a:lnTo>
                <a:lnTo>
                  <a:pt x="49281" y="1022"/>
                </a:lnTo>
                <a:lnTo>
                  <a:pt x="0" y="1022"/>
                </a:lnTo>
                <a:lnTo>
                  <a:pt x="0" y="101499"/>
                </a:lnTo>
                <a:lnTo>
                  <a:pt x="20516" y="101499"/>
                </a:lnTo>
                <a:lnTo>
                  <a:pt x="20516" y="62099"/>
                </a:lnTo>
                <a:lnTo>
                  <a:pt x="48372" y="62099"/>
                </a:lnTo>
                <a:lnTo>
                  <a:pt x="52587" y="63167"/>
                </a:lnTo>
                <a:lnTo>
                  <a:pt x="57085" y="67439"/>
                </a:lnTo>
                <a:lnTo>
                  <a:pt x="54938" y="43830"/>
                </a:lnTo>
                <a:close/>
              </a:path>
              <a:path w="900174" h="104021">
                <a:moveTo>
                  <a:pt x="58528" y="90411"/>
                </a:moveTo>
                <a:lnTo>
                  <a:pt x="58824" y="93296"/>
                </a:lnTo>
                <a:lnTo>
                  <a:pt x="59369" y="96114"/>
                </a:lnTo>
                <a:lnTo>
                  <a:pt x="59642" y="97477"/>
                </a:lnTo>
                <a:lnTo>
                  <a:pt x="60732" y="101499"/>
                </a:lnTo>
                <a:lnTo>
                  <a:pt x="83839" y="101499"/>
                </a:lnTo>
                <a:lnTo>
                  <a:pt x="83839" y="98977"/>
                </a:lnTo>
                <a:lnTo>
                  <a:pt x="80567" y="95841"/>
                </a:lnTo>
                <a:lnTo>
                  <a:pt x="80022" y="93251"/>
                </a:lnTo>
                <a:lnTo>
                  <a:pt x="79659" y="91615"/>
                </a:lnTo>
                <a:lnTo>
                  <a:pt x="79477" y="88502"/>
                </a:lnTo>
                <a:lnTo>
                  <a:pt x="79477" y="70120"/>
                </a:lnTo>
                <a:lnTo>
                  <a:pt x="78511" y="64883"/>
                </a:lnTo>
                <a:lnTo>
                  <a:pt x="76580" y="61451"/>
                </a:lnTo>
                <a:lnTo>
                  <a:pt x="74649" y="58020"/>
                </a:lnTo>
                <a:lnTo>
                  <a:pt x="71365" y="55373"/>
                </a:lnTo>
                <a:lnTo>
                  <a:pt x="66730" y="53510"/>
                </a:lnTo>
                <a:lnTo>
                  <a:pt x="72274" y="51601"/>
                </a:lnTo>
                <a:lnTo>
                  <a:pt x="76250" y="48341"/>
                </a:lnTo>
                <a:lnTo>
                  <a:pt x="78659" y="43728"/>
                </a:lnTo>
                <a:lnTo>
                  <a:pt x="81067" y="39116"/>
                </a:lnTo>
                <a:lnTo>
                  <a:pt x="82271" y="34423"/>
                </a:lnTo>
                <a:lnTo>
                  <a:pt x="82271" y="25698"/>
                </a:lnTo>
                <a:lnTo>
                  <a:pt x="81635" y="22176"/>
                </a:lnTo>
                <a:lnTo>
                  <a:pt x="80363" y="19086"/>
                </a:lnTo>
                <a:lnTo>
                  <a:pt x="79090" y="15996"/>
                </a:lnTo>
                <a:lnTo>
                  <a:pt x="77364" y="13178"/>
                </a:lnTo>
                <a:lnTo>
                  <a:pt x="75183" y="10633"/>
                </a:lnTo>
                <a:lnTo>
                  <a:pt x="72547" y="7543"/>
                </a:lnTo>
                <a:lnTo>
                  <a:pt x="69332" y="5203"/>
                </a:lnTo>
                <a:lnTo>
                  <a:pt x="65538" y="3612"/>
                </a:lnTo>
                <a:lnTo>
                  <a:pt x="61743" y="2022"/>
                </a:lnTo>
                <a:lnTo>
                  <a:pt x="56324" y="1158"/>
                </a:lnTo>
                <a:lnTo>
                  <a:pt x="49281" y="1022"/>
                </a:lnTo>
                <a:lnTo>
                  <a:pt x="20516" y="18472"/>
                </a:lnTo>
                <a:lnTo>
                  <a:pt x="49463" y="18472"/>
                </a:lnTo>
                <a:lnTo>
                  <a:pt x="52871" y="19063"/>
                </a:lnTo>
                <a:lnTo>
                  <a:pt x="55143" y="20245"/>
                </a:lnTo>
                <a:lnTo>
                  <a:pt x="59187" y="22335"/>
                </a:lnTo>
                <a:lnTo>
                  <a:pt x="61209" y="26425"/>
                </a:lnTo>
                <a:lnTo>
                  <a:pt x="61209" y="38150"/>
                </a:lnTo>
                <a:lnTo>
                  <a:pt x="59119" y="41922"/>
                </a:lnTo>
                <a:lnTo>
                  <a:pt x="54938" y="43830"/>
                </a:lnTo>
                <a:lnTo>
                  <a:pt x="57085" y="67439"/>
                </a:lnTo>
                <a:lnTo>
                  <a:pt x="58256" y="71710"/>
                </a:lnTo>
                <a:lnTo>
                  <a:pt x="58346" y="78118"/>
                </a:lnTo>
                <a:lnTo>
                  <a:pt x="58483" y="87457"/>
                </a:lnTo>
                <a:lnTo>
                  <a:pt x="58528" y="90411"/>
                </a:lnTo>
                <a:close/>
              </a:path>
              <a:path w="900174" h="104021">
                <a:moveTo>
                  <a:pt x="102925" y="408"/>
                </a:moveTo>
                <a:lnTo>
                  <a:pt x="102925" y="18336"/>
                </a:lnTo>
                <a:lnTo>
                  <a:pt x="122624" y="18336"/>
                </a:lnTo>
                <a:lnTo>
                  <a:pt x="122624" y="408"/>
                </a:lnTo>
                <a:lnTo>
                  <a:pt x="102925" y="4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987855" y="4614872"/>
            <a:ext cx="0" cy="89979"/>
          </a:xfrm>
          <a:custGeom>
            <a:avLst/>
            <a:gdLst/>
            <a:ahLst/>
            <a:cxnLst/>
            <a:rect l="l" t="t" r="r" b="b"/>
            <a:pathLst>
              <a:path h="101976">
                <a:moveTo>
                  <a:pt x="0" y="0"/>
                </a:moveTo>
                <a:lnTo>
                  <a:pt x="0" y="101976"/>
                </a:lnTo>
              </a:path>
            </a:pathLst>
          </a:custGeom>
          <a:ln w="209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1788215" y="4641276"/>
            <a:ext cx="12950" cy="63574"/>
          </a:xfrm>
          <a:custGeom>
            <a:avLst/>
            <a:gdLst/>
            <a:ahLst/>
            <a:cxnLst/>
            <a:rect l="l" t="t" r="r" b="b"/>
            <a:pathLst>
              <a:path w="14245" h="72051">
                <a:moveTo>
                  <a:pt x="0" y="0"/>
                </a:moveTo>
                <a:lnTo>
                  <a:pt x="0" y="14860"/>
                </a:lnTo>
                <a:lnTo>
                  <a:pt x="14245" y="14860"/>
                </a:lnTo>
                <a:lnTo>
                  <a:pt x="14245" y="0"/>
                </a:lnTo>
                <a:lnTo>
                  <a:pt x="0" y="0"/>
                </a:lnTo>
                <a:close/>
              </a:path>
              <a:path w="14245" h="72051">
                <a:moveTo>
                  <a:pt x="0" y="57191"/>
                </a:moveTo>
                <a:lnTo>
                  <a:pt x="0" y="72051"/>
                </a:lnTo>
                <a:lnTo>
                  <a:pt x="14245" y="72051"/>
                </a:lnTo>
                <a:lnTo>
                  <a:pt x="14245" y="57191"/>
                </a:lnTo>
                <a:lnTo>
                  <a:pt x="0" y="57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1788215" y="4647831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1788215" y="4698295"/>
            <a:ext cx="12950" cy="0"/>
          </a:xfrm>
          <a:custGeom>
            <a:avLst/>
            <a:gdLst/>
            <a:ahLst/>
            <a:cxnLst/>
            <a:rect l="l" t="t" r="r" b="b"/>
            <a:pathLst>
              <a:path w="14245">
                <a:moveTo>
                  <a:pt x="0" y="0"/>
                </a:moveTo>
                <a:lnTo>
                  <a:pt x="14245" y="0"/>
                </a:lnTo>
              </a:path>
            </a:pathLst>
          </a:custGeom>
          <a:ln w="161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880499" y="4758943"/>
            <a:ext cx="893153" cy="92084"/>
          </a:xfrm>
          <a:custGeom>
            <a:avLst/>
            <a:gdLst/>
            <a:ahLst/>
            <a:cxnLst/>
            <a:rect l="l" t="t" r="r" b="b"/>
            <a:pathLst>
              <a:path w="982468" h="104362">
                <a:moveTo>
                  <a:pt x="666627" y="1431"/>
                </a:moveTo>
                <a:lnTo>
                  <a:pt x="666627" y="101568"/>
                </a:lnTo>
                <a:lnTo>
                  <a:pt x="678896" y="101568"/>
                </a:lnTo>
                <a:lnTo>
                  <a:pt x="678896" y="1431"/>
                </a:lnTo>
                <a:lnTo>
                  <a:pt x="666627" y="1431"/>
                </a:lnTo>
                <a:close/>
              </a:path>
              <a:path w="982468" h="104362">
                <a:moveTo>
                  <a:pt x="771324" y="28561"/>
                </a:moveTo>
                <a:lnTo>
                  <a:pt x="771324" y="101568"/>
                </a:lnTo>
                <a:lnTo>
                  <a:pt x="783593" y="101568"/>
                </a:lnTo>
                <a:lnTo>
                  <a:pt x="783593" y="54396"/>
                </a:lnTo>
                <a:lnTo>
                  <a:pt x="785252" y="49818"/>
                </a:lnTo>
                <a:lnTo>
                  <a:pt x="788569" y="45841"/>
                </a:lnTo>
                <a:lnTo>
                  <a:pt x="791886" y="41865"/>
                </a:lnTo>
                <a:lnTo>
                  <a:pt x="796635" y="39877"/>
                </a:lnTo>
                <a:lnTo>
                  <a:pt x="804212" y="39900"/>
                </a:lnTo>
                <a:lnTo>
                  <a:pt x="806837" y="40218"/>
                </a:lnTo>
                <a:lnTo>
                  <a:pt x="806837" y="27266"/>
                </a:lnTo>
                <a:lnTo>
                  <a:pt x="805519" y="27130"/>
                </a:lnTo>
                <a:lnTo>
                  <a:pt x="802883" y="26925"/>
                </a:lnTo>
                <a:lnTo>
                  <a:pt x="798021" y="26925"/>
                </a:lnTo>
                <a:lnTo>
                  <a:pt x="793727" y="28686"/>
                </a:lnTo>
                <a:lnTo>
                  <a:pt x="790001" y="32208"/>
                </a:lnTo>
                <a:lnTo>
                  <a:pt x="786274" y="35730"/>
                </a:lnTo>
                <a:lnTo>
                  <a:pt x="783934" y="38718"/>
                </a:lnTo>
                <a:lnTo>
                  <a:pt x="782980" y="41172"/>
                </a:lnTo>
                <a:lnTo>
                  <a:pt x="782980" y="28561"/>
                </a:lnTo>
                <a:lnTo>
                  <a:pt x="771324" y="28561"/>
                </a:lnTo>
                <a:close/>
              </a:path>
              <a:path w="982468" h="104362">
                <a:moveTo>
                  <a:pt x="817516" y="28902"/>
                </a:moveTo>
                <a:lnTo>
                  <a:pt x="817516" y="101568"/>
                </a:lnTo>
                <a:lnTo>
                  <a:pt x="829989" y="101568"/>
                </a:lnTo>
                <a:lnTo>
                  <a:pt x="829989" y="28902"/>
                </a:lnTo>
                <a:lnTo>
                  <a:pt x="817516" y="28902"/>
                </a:lnTo>
                <a:close/>
              </a:path>
              <a:path w="982468" h="104362">
                <a:moveTo>
                  <a:pt x="817516" y="1431"/>
                </a:moveTo>
                <a:lnTo>
                  <a:pt x="817516" y="15337"/>
                </a:lnTo>
                <a:lnTo>
                  <a:pt x="829989" y="15337"/>
                </a:lnTo>
                <a:lnTo>
                  <a:pt x="829989" y="1431"/>
                </a:lnTo>
                <a:lnTo>
                  <a:pt x="817516" y="1431"/>
                </a:lnTo>
                <a:close/>
              </a:path>
              <a:path w="982468" h="104362">
                <a:moveTo>
                  <a:pt x="865865" y="92024"/>
                </a:moveTo>
                <a:lnTo>
                  <a:pt x="862775" y="88071"/>
                </a:lnTo>
                <a:lnTo>
                  <a:pt x="861094" y="85889"/>
                </a:lnTo>
                <a:lnTo>
                  <a:pt x="860071" y="82754"/>
                </a:lnTo>
                <a:lnTo>
                  <a:pt x="859708" y="78664"/>
                </a:lnTo>
                <a:lnTo>
                  <a:pt x="847916" y="78664"/>
                </a:lnTo>
                <a:lnTo>
                  <a:pt x="848234" y="85935"/>
                </a:lnTo>
                <a:lnTo>
                  <a:pt x="850654" y="92036"/>
                </a:lnTo>
                <a:lnTo>
                  <a:pt x="855175" y="96966"/>
                </a:lnTo>
                <a:lnTo>
                  <a:pt x="859697" y="101897"/>
                </a:lnTo>
                <a:lnTo>
                  <a:pt x="867387" y="104362"/>
                </a:lnTo>
                <a:lnTo>
                  <a:pt x="888336" y="104362"/>
                </a:lnTo>
                <a:lnTo>
                  <a:pt x="895845" y="101999"/>
                </a:lnTo>
                <a:lnTo>
                  <a:pt x="900776" y="97273"/>
                </a:lnTo>
                <a:lnTo>
                  <a:pt x="905706" y="92547"/>
                </a:lnTo>
                <a:lnTo>
                  <a:pt x="908171" y="86934"/>
                </a:lnTo>
                <a:lnTo>
                  <a:pt x="908171" y="73710"/>
                </a:lnTo>
                <a:lnTo>
                  <a:pt x="905786" y="68779"/>
                </a:lnTo>
                <a:lnTo>
                  <a:pt x="901014" y="65644"/>
                </a:lnTo>
                <a:lnTo>
                  <a:pt x="898015" y="63644"/>
                </a:lnTo>
                <a:lnTo>
                  <a:pt x="892108" y="61577"/>
                </a:lnTo>
                <a:lnTo>
                  <a:pt x="883292" y="59441"/>
                </a:lnTo>
                <a:lnTo>
                  <a:pt x="875181" y="57464"/>
                </a:lnTo>
                <a:lnTo>
                  <a:pt x="871636" y="56600"/>
                </a:lnTo>
                <a:lnTo>
                  <a:pt x="868955" y="55601"/>
                </a:lnTo>
                <a:lnTo>
                  <a:pt x="867137" y="54465"/>
                </a:lnTo>
                <a:lnTo>
                  <a:pt x="864002" y="52556"/>
                </a:lnTo>
                <a:lnTo>
                  <a:pt x="862434" y="50011"/>
                </a:lnTo>
                <a:lnTo>
                  <a:pt x="862434" y="43921"/>
                </a:lnTo>
                <a:lnTo>
                  <a:pt x="863627" y="41581"/>
                </a:lnTo>
                <a:lnTo>
                  <a:pt x="866013" y="39809"/>
                </a:lnTo>
                <a:lnTo>
                  <a:pt x="868399" y="38036"/>
                </a:lnTo>
                <a:lnTo>
                  <a:pt x="871909" y="37150"/>
                </a:lnTo>
                <a:lnTo>
                  <a:pt x="883496" y="37150"/>
                </a:lnTo>
                <a:lnTo>
                  <a:pt x="888382" y="38764"/>
                </a:lnTo>
                <a:lnTo>
                  <a:pt x="891199" y="41990"/>
                </a:lnTo>
                <a:lnTo>
                  <a:pt x="892926" y="44262"/>
                </a:lnTo>
                <a:lnTo>
                  <a:pt x="893903" y="46784"/>
                </a:lnTo>
                <a:lnTo>
                  <a:pt x="894130" y="49556"/>
                </a:lnTo>
                <a:lnTo>
                  <a:pt x="905718" y="49556"/>
                </a:lnTo>
                <a:lnTo>
                  <a:pt x="905808" y="44830"/>
                </a:lnTo>
                <a:lnTo>
                  <a:pt x="904332" y="40422"/>
                </a:lnTo>
                <a:lnTo>
                  <a:pt x="901287" y="36332"/>
                </a:lnTo>
                <a:lnTo>
                  <a:pt x="891562" y="29020"/>
                </a:lnTo>
                <a:lnTo>
                  <a:pt x="877498" y="26653"/>
                </a:lnTo>
                <a:lnTo>
                  <a:pt x="869091" y="26653"/>
                </a:lnTo>
                <a:lnTo>
                  <a:pt x="862400" y="28788"/>
                </a:lnTo>
                <a:lnTo>
                  <a:pt x="857424" y="33060"/>
                </a:lnTo>
                <a:lnTo>
                  <a:pt x="852449" y="37332"/>
                </a:lnTo>
                <a:lnTo>
                  <a:pt x="849961" y="42922"/>
                </a:lnTo>
                <a:lnTo>
                  <a:pt x="849961" y="55692"/>
                </a:lnTo>
                <a:lnTo>
                  <a:pt x="852596" y="60281"/>
                </a:lnTo>
                <a:lnTo>
                  <a:pt x="857868" y="63599"/>
                </a:lnTo>
                <a:lnTo>
                  <a:pt x="860821" y="65507"/>
                </a:lnTo>
                <a:lnTo>
                  <a:pt x="865411" y="67234"/>
                </a:lnTo>
                <a:lnTo>
                  <a:pt x="871636" y="68779"/>
                </a:lnTo>
                <a:lnTo>
                  <a:pt x="881383" y="71233"/>
                </a:lnTo>
                <a:lnTo>
                  <a:pt x="886609" y="72551"/>
                </a:lnTo>
                <a:lnTo>
                  <a:pt x="890108" y="73710"/>
                </a:lnTo>
                <a:lnTo>
                  <a:pt x="891881" y="74710"/>
                </a:lnTo>
                <a:lnTo>
                  <a:pt x="894653" y="76346"/>
                </a:lnTo>
                <a:lnTo>
                  <a:pt x="896038" y="78732"/>
                </a:lnTo>
                <a:lnTo>
                  <a:pt x="896038" y="86003"/>
                </a:lnTo>
                <a:lnTo>
                  <a:pt x="894312" y="89059"/>
                </a:lnTo>
                <a:lnTo>
                  <a:pt x="890858" y="91036"/>
                </a:lnTo>
                <a:lnTo>
                  <a:pt x="887405" y="93013"/>
                </a:lnTo>
                <a:lnTo>
                  <a:pt x="883406" y="94001"/>
                </a:lnTo>
                <a:lnTo>
                  <a:pt x="871227" y="94001"/>
                </a:lnTo>
                <a:lnTo>
                  <a:pt x="865865" y="92024"/>
                </a:lnTo>
                <a:close/>
              </a:path>
              <a:path w="982468" h="104362">
                <a:moveTo>
                  <a:pt x="921940" y="1431"/>
                </a:moveTo>
                <a:lnTo>
                  <a:pt x="921940" y="101568"/>
                </a:lnTo>
                <a:lnTo>
                  <a:pt x="933732" y="101568"/>
                </a:lnTo>
                <a:lnTo>
                  <a:pt x="933732" y="74165"/>
                </a:lnTo>
                <a:lnTo>
                  <a:pt x="944025" y="64758"/>
                </a:lnTo>
                <a:lnTo>
                  <a:pt x="966791" y="101568"/>
                </a:lnTo>
                <a:lnTo>
                  <a:pt x="982468" y="101568"/>
                </a:lnTo>
                <a:lnTo>
                  <a:pt x="952954" y="55896"/>
                </a:lnTo>
                <a:lnTo>
                  <a:pt x="980901" y="28561"/>
                </a:lnTo>
                <a:lnTo>
                  <a:pt x="965223" y="28561"/>
                </a:lnTo>
                <a:lnTo>
                  <a:pt x="933732" y="59577"/>
                </a:lnTo>
                <a:lnTo>
                  <a:pt x="933732" y="1431"/>
                </a:lnTo>
                <a:lnTo>
                  <a:pt x="921940" y="1431"/>
                </a:lnTo>
                <a:close/>
              </a:path>
              <a:path w="982468" h="104362">
                <a:moveTo>
                  <a:pt x="718362" y="102726"/>
                </a:moveTo>
                <a:lnTo>
                  <a:pt x="721782" y="102635"/>
                </a:lnTo>
                <a:lnTo>
                  <a:pt x="724826" y="102272"/>
                </a:lnTo>
                <a:lnTo>
                  <a:pt x="727700" y="101568"/>
                </a:lnTo>
                <a:lnTo>
                  <a:pt x="727700" y="91888"/>
                </a:lnTo>
                <a:lnTo>
                  <a:pt x="723997" y="92092"/>
                </a:lnTo>
                <a:lnTo>
                  <a:pt x="721179" y="92092"/>
                </a:lnTo>
                <a:lnTo>
                  <a:pt x="718635" y="91343"/>
                </a:lnTo>
                <a:lnTo>
                  <a:pt x="716045" y="88775"/>
                </a:lnTo>
                <a:lnTo>
                  <a:pt x="716045" y="38582"/>
                </a:lnTo>
                <a:lnTo>
                  <a:pt x="727700" y="38582"/>
                </a:lnTo>
                <a:lnTo>
                  <a:pt x="727700" y="28561"/>
                </a:lnTo>
                <a:lnTo>
                  <a:pt x="716045" y="28561"/>
                </a:lnTo>
                <a:lnTo>
                  <a:pt x="716045" y="8179"/>
                </a:lnTo>
                <a:lnTo>
                  <a:pt x="703639" y="8179"/>
                </a:lnTo>
                <a:lnTo>
                  <a:pt x="703639" y="28561"/>
                </a:lnTo>
                <a:lnTo>
                  <a:pt x="693755" y="28561"/>
                </a:lnTo>
                <a:lnTo>
                  <a:pt x="693755" y="38582"/>
                </a:lnTo>
                <a:lnTo>
                  <a:pt x="703639" y="38582"/>
                </a:lnTo>
                <a:lnTo>
                  <a:pt x="703639" y="91592"/>
                </a:lnTo>
                <a:lnTo>
                  <a:pt x="704661" y="95398"/>
                </a:lnTo>
                <a:lnTo>
                  <a:pt x="706706" y="98330"/>
                </a:lnTo>
                <a:lnTo>
                  <a:pt x="708751" y="101261"/>
                </a:lnTo>
                <a:lnTo>
                  <a:pt x="712636" y="102726"/>
                </a:lnTo>
                <a:lnTo>
                  <a:pt x="718362" y="102726"/>
                </a:lnTo>
                <a:close/>
              </a:path>
              <a:path w="982468" h="104362">
                <a:moveTo>
                  <a:pt x="0" y="56373"/>
                </a:moveTo>
                <a:lnTo>
                  <a:pt x="0" y="68984"/>
                </a:lnTo>
                <a:lnTo>
                  <a:pt x="34217" y="68984"/>
                </a:lnTo>
                <a:lnTo>
                  <a:pt x="34217" y="56373"/>
                </a:lnTo>
                <a:lnTo>
                  <a:pt x="0" y="56373"/>
                </a:lnTo>
                <a:close/>
              </a:path>
              <a:path w="982468" h="104362">
                <a:moveTo>
                  <a:pt x="86270" y="101567"/>
                </a:moveTo>
                <a:lnTo>
                  <a:pt x="99221" y="101567"/>
                </a:lnTo>
                <a:lnTo>
                  <a:pt x="99221" y="20517"/>
                </a:lnTo>
                <a:lnTo>
                  <a:pt x="150547" y="101567"/>
                </a:lnTo>
                <a:lnTo>
                  <a:pt x="165748" y="101567"/>
                </a:lnTo>
                <a:lnTo>
                  <a:pt x="165748" y="1431"/>
                </a:lnTo>
                <a:lnTo>
                  <a:pt x="152865" y="1431"/>
                </a:lnTo>
                <a:lnTo>
                  <a:pt x="152865" y="82549"/>
                </a:lnTo>
                <a:lnTo>
                  <a:pt x="102288" y="1431"/>
                </a:lnTo>
                <a:lnTo>
                  <a:pt x="86270" y="1431"/>
                </a:lnTo>
                <a:lnTo>
                  <a:pt x="86270" y="101567"/>
                </a:lnTo>
                <a:close/>
              </a:path>
              <a:path w="982468" h="104362">
                <a:moveTo>
                  <a:pt x="235034" y="84423"/>
                </a:moveTo>
                <a:lnTo>
                  <a:pt x="232013" y="90581"/>
                </a:lnTo>
                <a:lnTo>
                  <a:pt x="226435" y="93660"/>
                </a:lnTo>
                <a:lnTo>
                  <a:pt x="210894" y="93660"/>
                </a:lnTo>
                <a:lnTo>
                  <a:pt x="205486" y="91070"/>
                </a:lnTo>
                <a:lnTo>
                  <a:pt x="202078" y="85889"/>
                </a:lnTo>
                <a:lnTo>
                  <a:pt x="198670" y="80708"/>
                </a:lnTo>
                <a:lnTo>
                  <a:pt x="203908" y="101795"/>
                </a:lnTo>
                <a:lnTo>
                  <a:pt x="217142" y="104226"/>
                </a:lnTo>
                <a:lnTo>
                  <a:pt x="221516" y="104045"/>
                </a:lnTo>
                <a:lnTo>
                  <a:pt x="234467" y="100580"/>
                </a:lnTo>
                <a:lnTo>
                  <a:pt x="235034" y="84423"/>
                </a:lnTo>
                <a:close/>
              </a:path>
              <a:path w="982468" h="104362">
                <a:moveTo>
                  <a:pt x="184356" y="66666"/>
                </a:moveTo>
                <a:lnTo>
                  <a:pt x="184477" y="70592"/>
                </a:lnTo>
                <a:lnTo>
                  <a:pt x="187120" y="83675"/>
                </a:lnTo>
                <a:lnTo>
                  <a:pt x="193217" y="94035"/>
                </a:lnTo>
                <a:lnTo>
                  <a:pt x="203908" y="101795"/>
                </a:lnTo>
                <a:lnTo>
                  <a:pt x="198670" y="80708"/>
                </a:lnTo>
                <a:lnTo>
                  <a:pt x="196966" y="74233"/>
                </a:lnTo>
                <a:lnTo>
                  <a:pt x="196966" y="58373"/>
                </a:lnTo>
                <a:lnTo>
                  <a:pt x="198670" y="51465"/>
                </a:lnTo>
                <a:lnTo>
                  <a:pt x="202078" y="45739"/>
                </a:lnTo>
                <a:lnTo>
                  <a:pt x="205486" y="40013"/>
                </a:lnTo>
                <a:lnTo>
                  <a:pt x="210939" y="37150"/>
                </a:lnTo>
                <a:lnTo>
                  <a:pt x="226889" y="37150"/>
                </a:lnTo>
                <a:lnTo>
                  <a:pt x="232842" y="40513"/>
                </a:lnTo>
                <a:lnTo>
                  <a:pt x="236295" y="47239"/>
                </a:lnTo>
                <a:lnTo>
                  <a:pt x="238477" y="51510"/>
                </a:lnTo>
                <a:lnTo>
                  <a:pt x="239567" y="57055"/>
                </a:lnTo>
                <a:lnTo>
                  <a:pt x="239567" y="71415"/>
                </a:lnTo>
                <a:lnTo>
                  <a:pt x="238056" y="78266"/>
                </a:lnTo>
                <a:lnTo>
                  <a:pt x="235034" y="84423"/>
                </a:lnTo>
                <a:lnTo>
                  <a:pt x="234467" y="100580"/>
                </a:lnTo>
                <a:lnTo>
                  <a:pt x="243793" y="92706"/>
                </a:lnTo>
                <a:lnTo>
                  <a:pt x="246391" y="88741"/>
                </a:lnTo>
                <a:lnTo>
                  <a:pt x="250884" y="77206"/>
                </a:lnTo>
                <a:lnTo>
                  <a:pt x="252382" y="63531"/>
                </a:lnTo>
                <a:lnTo>
                  <a:pt x="252206" y="58782"/>
                </a:lnTo>
                <a:lnTo>
                  <a:pt x="249246" y="45658"/>
                </a:lnTo>
                <a:lnTo>
                  <a:pt x="242635" y="35855"/>
                </a:lnTo>
                <a:lnTo>
                  <a:pt x="231683" y="28755"/>
                </a:lnTo>
                <a:lnTo>
                  <a:pt x="218778" y="26448"/>
                </a:lnTo>
                <a:lnTo>
                  <a:pt x="216563" y="26504"/>
                </a:lnTo>
                <a:lnTo>
                  <a:pt x="203747" y="29578"/>
                </a:lnTo>
                <a:lnTo>
                  <a:pt x="193694" y="37355"/>
                </a:lnTo>
                <a:lnTo>
                  <a:pt x="190722" y="41385"/>
                </a:lnTo>
                <a:lnTo>
                  <a:pt x="185947" y="52748"/>
                </a:lnTo>
                <a:lnTo>
                  <a:pt x="184356" y="66666"/>
                </a:lnTo>
                <a:close/>
              </a:path>
              <a:path w="982468" h="104362">
                <a:moveTo>
                  <a:pt x="300482" y="66598"/>
                </a:moveTo>
                <a:lnTo>
                  <a:pt x="300601" y="70451"/>
                </a:lnTo>
                <a:lnTo>
                  <a:pt x="303261" y="83501"/>
                </a:lnTo>
                <a:lnTo>
                  <a:pt x="309411" y="93899"/>
                </a:lnTo>
                <a:lnTo>
                  <a:pt x="315364" y="100738"/>
                </a:lnTo>
                <a:lnTo>
                  <a:pt x="315091" y="80277"/>
                </a:lnTo>
                <a:lnTo>
                  <a:pt x="313433" y="73733"/>
                </a:lnTo>
                <a:lnTo>
                  <a:pt x="313433" y="56736"/>
                </a:lnTo>
                <a:lnTo>
                  <a:pt x="315352" y="49784"/>
                </a:lnTo>
                <a:lnTo>
                  <a:pt x="319192" y="45057"/>
                </a:lnTo>
                <a:lnTo>
                  <a:pt x="323032" y="40331"/>
                </a:lnTo>
                <a:lnTo>
                  <a:pt x="328042" y="37968"/>
                </a:lnTo>
                <a:lnTo>
                  <a:pt x="339766" y="37968"/>
                </a:lnTo>
                <a:lnTo>
                  <a:pt x="344424" y="40183"/>
                </a:lnTo>
                <a:lnTo>
                  <a:pt x="348195" y="44614"/>
                </a:lnTo>
                <a:lnTo>
                  <a:pt x="351967" y="49045"/>
                </a:lnTo>
                <a:lnTo>
                  <a:pt x="353853" y="55873"/>
                </a:lnTo>
                <a:lnTo>
                  <a:pt x="353853" y="74233"/>
                </a:lnTo>
                <a:lnTo>
                  <a:pt x="352024" y="81242"/>
                </a:lnTo>
                <a:lnTo>
                  <a:pt x="348366" y="86128"/>
                </a:lnTo>
                <a:lnTo>
                  <a:pt x="344708" y="91013"/>
                </a:lnTo>
                <a:lnTo>
                  <a:pt x="340061" y="103158"/>
                </a:lnTo>
                <a:lnTo>
                  <a:pt x="343969" y="101158"/>
                </a:lnTo>
                <a:lnTo>
                  <a:pt x="347877" y="99159"/>
                </a:lnTo>
                <a:lnTo>
                  <a:pt x="351263" y="95910"/>
                </a:lnTo>
                <a:lnTo>
                  <a:pt x="354125" y="91411"/>
                </a:lnTo>
                <a:lnTo>
                  <a:pt x="354125" y="101568"/>
                </a:lnTo>
                <a:lnTo>
                  <a:pt x="365168" y="101568"/>
                </a:lnTo>
                <a:lnTo>
                  <a:pt x="365168" y="1090"/>
                </a:lnTo>
                <a:lnTo>
                  <a:pt x="353376" y="1090"/>
                </a:lnTo>
                <a:lnTo>
                  <a:pt x="353376" y="37968"/>
                </a:lnTo>
                <a:lnTo>
                  <a:pt x="350604" y="34560"/>
                </a:lnTo>
                <a:lnTo>
                  <a:pt x="348127" y="32174"/>
                </a:lnTo>
                <a:lnTo>
                  <a:pt x="345946" y="30811"/>
                </a:lnTo>
                <a:lnTo>
                  <a:pt x="342174" y="28447"/>
                </a:lnTo>
                <a:lnTo>
                  <a:pt x="337494" y="27266"/>
                </a:lnTo>
                <a:lnTo>
                  <a:pt x="331156" y="27273"/>
                </a:lnTo>
                <a:lnTo>
                  <a:pt x="318231" y="30336"/>
                </a:lnTo>
                <a:lnTo>
                  <a:pt x="308627" y="38956"/>
                </a:lnTo>
                <a:lnTo>
                  <a:pt x="306810" y="41789"/>
                </a:lnTo>
                <a:lnTo>
                  <a:pt x="302064" y="53366"/>
                </a:lnTo>
                <a:lnTo>
                  <a:pt x="300482" y="66598"/>
                </a:lnTo>
                <a:close/>
              </a:path>
              <a:path w="982468" h="104362">
                <a:moveTo>
                  <a:pt x="321726" y="90820"/>
                </a:moveTo>
                <a:lnTo>
                  <a:pt x="318408" y="85548"/>
                </a:lnTo>
                <a:lnTo>
                  <a:pt x="315091" y="80277"/>
                </a:lnTo>
                <a:lnTo>
                  <a:pt x="315364" y="100738"/>
                </a:lnTo>
                <a:lnTo>
                  <a:pt x="322407" y="104158"/>
                </a:lnTo>
                <a:lnTo>
                  <a:pt x="335585" y="104158"/>
                </a:lnTo>
                <a:lnTo>
                  <a:pt x="340061" y="103158"/>
                </a:lnTo>
                <a:lnTo>
                  <a:pt x="344708" y="91013"/>
                </a:lnTo>
                <a:lnTo>
                  <a:pt x="340039" y="93456"/>
                </a:lnTo>
                <a:lnTo>
                  <a:pt x="327042" y="93456"/>
                </a:lnTo>
                <a:lnTo>
                  <a:pt x="321726" y="90820"/>
                </a:lnTo>
                <a:close/>
              </a:path>
              <a:path w="982468" h="104362">
                <a:moveTo>
                  <a:pt x="402712" y="30055"/>
                </a:moveTo>
                <a:lnTo>
                  <a:pt x="392546" y="37900"/>
                </a:lnTo>
                <a:lnTo>
                  <a:pt x="396500" y="59236"/>
                </a:lnTo>
                <a:lnTo>
                  <a:pt x="396727" y="52965"/>
                </a:lnTo>
                <a:lnTo>
                  <a:pt x="398749" y="47795"/>
                </a:lnTo>
                <a:lnTo>
                  <a:pt x="402566" y="43728"/>
                </a:lnTo>
                <a:lnTo>
                  <a:pt x="406383" y="39661"/>
                </a:lnTo>
                <a:lnTo>
                  <a:pt x="415424" y="26976"/>
                </a:lnTo>
                <a:lnTo>
                  <a:pt x="402712" y="30055"/>
                </a:lnTo>
                <a:close/>
              </a:path>
              <a:path w="982468" h="104362">
                <a:moveTo>
                  <a:pt x="449666" y="68984"/>
                </a:moveTo>
                <a:lnTo>
                  <a:pt x="449666" y="61622"/>
                </a:lnTo>
                <a:lnTo>
                  <a:pt x="449303" y="56259"/>
                </a:lnTo>
                <a:lnTo>
                  <a:pt x="448576" y="52897"/>
                </a:lnTo>
                <a:lnTo>
                  <a:pt x="447758" y="47988"/>
                </a:lnTo>
                <a:lnTo>
                  <a:pt x="446122" y="43694"/>
                </a:lnTo>
                <a:lnTo>
                  <a:pt x="443668" y="40013"/>
                </a:lnTo>
                <a:lnTo>
                  <a:pt x="441123" y="36150"/>
                </a:lnTo>
                <a:lnTo>
                  <a:pt x="437420" y="33003"/>
                </a:lnTo>
                <a:lnTo>
                  <a:pt x="432557" y="30572"/>
                </a:lnTo>
                <a:lnTo>
                  <a:pt x="427695" y="28141"/>
                </a:lnTo>
                <a:lnTo>
                  <a:pt x="422674" y="26925"/>
                </a:lnTo>
                <a:lnTo>
                  <a:pt x="415424" y="26976"/>
                </a:lnTo>
                <a:lnTo>
                  <a:pt x="406383" y="39661"/>
                </a:lnTo>
                <a:lnTo>
                  <a:pt x="411109" y="37627"/>
                </a:lnTo>
                <a:lnTo>
                  <a:pt x="424605" y="37627"/>
                </a:lnTo>
                <a:lnTo>
                  <a:pt x="430217" y="40581"/>
                </a:lnTo>
                <a:lnTo>
                  <a:pt x="433580" y="46489"/>
                </a:lnTo>
                <a:lnTo>
                  <a:pt x="435398" y="49670"/>
                </a:lnTo>
                <a:lnTo>
                  <a:pt x="436556" y="53919"/>
                </a:lnTo>
                <a:lnTo>
                  <a:pt x="437056" y="59236"/>
                </a:lnTo>
                <a:lnTo>
                  <a:pt x="396500" y="59236"/>
                </a:lnTo>
                <a:lnTo>
                  <a:pt x="392546" y="37900"/>
                </a:lnTo>
                <a:lnTo>
                  <a:pt x="389793" y="41498"/>
                </a:lnTo>
                <a:lnTo>
                  <a:pt x="384701" y="52804"/>
                </a:lnTo>
                <a:lnTo>
                  <a:pt x="383003" y="66462"/>
                </a:lnTo>
                <a:lnTo>
                  <a:pt x="383175" y="71124"/>
                </a:lnTo>
                <a:lnTo>
                  <a:pt x="386052" y="84169"/>
                </a:lnTo>
                <a:lnTo>
                  <a:pt x="392478" y="94239"/>
                </a:lnTo>
                <a:lnTo>
                  <a:pt x="398794" y="100852"/>
                </a:lnTo>
                <a:lnTo>
                  <a:pt x="406497" y="104158"/>
                </a:lnTo>
                <a:lnTo>
                  <a:pt x="419311" y="104158"/>
                </a:lnTo>
                <a:lnTo>
                  <a:pt x="422651" y="103794"/>
                </a:lnTo>
                <a:lnTo>
                  <a:pt x="425605" y="103067"/>
                </a:lnTo>
                <a:lnTo>
                  <a:pt x="431103" y="101795"/>
                </a:lnTo>
                <a:lnTo>
                  <a:pt x="435716" y="99341"/>
                </a:lnTo>
                <a:lnTo>
                  <a:pt x="439442" y="95705"/>
                </a:lnTo>
                <a:lnTo>
                  <a:pt x="441669" y="93615"/>
                </a:lnTo>
                <a:lnTo>
                  <a:pt x="443679" y="90922"/>
                </a:lnTo>
                <a:lnTo>
                  <a:pt x="445474" y="87627"/>
                </a:lnTo>
                <a:lnTo>
                  <a:pt x="447269" y="84333"/>
                </a:lnTo>
                <a:lnTo>
                  <a:pt x="448326" y="81345"/>
                </a:lnTo>
                <a:lnTo>
                  <a:pt x="448644" y="78664"/>
                </a:lnTo>
                <a:lnTo>
                  <a:pt x="436579" y="78664"/>
                </a:lnTo>
                <a:lnTo>
                  <a:pt x="435670" y="81890"/>
                </a:lnTo>
                <a:lnTo>
                  <a:pt x="434125" y="84730"/>
                </a:lnTo>
                <a:lnTo>
                  <a:pt x="431944" y="87184"/>
                </a:lnTo>
                <a:lnTo>
                  <a:pt x="428127" y="91411"/>
                </a:lnTo>
                <a:lnTo>
                  <a:pt x="423015" y="93524"/>
                </a:lnTo>
                <a:lnTo>
                  <a:pt x="409746" y="93524"/>
                </a:lnTo>
                <a:lnTo>
                  <a:pt x="404679" y="91286"/>
                </a:lnTo>
                <a:lnTo>
                  <a:pt x="401407" y="86809"/>
                </a:lnTo>
                <a:lnTo>
                  <a:pt x="398136" y="82333"/>
                </a:lnTo>
                <a:lnTo>
                  <a:pt x="396386" y="76391"/>
                </a:lnTo>
                <a:lnTo>
                  <a:pt x="396159" y="68984"/>
                </a:lnTo>
                <a:lnTo>
                  <a:pt x="449666" y="68984"/>
                </a:lnTo>
                <a:close/>
              </a:path>
              <a:path w="982468" h="104362">
                <a:moveTo>
                  <a:pt x="484225" y="16075"/>
                </a:moveTo>
                <a:lnTo>
                  <a:pt x="484952" y="14144"/>
                </a:lnTo>
                <a:lnTo>
                  <a:pt x="487905" y="11247"/>
                </a:lnTo>
                <a:lnTo>
                  <a:pt x="493233" y="11281"/>
                </a:lnTo>
                <a:lnTo>
                  <a:pt x="495994" y="11451"/>
                </a:lnTo>
                <a:lnTo>
                  <a:pt x="495994" y="272"/>
                </a:lnTo>
                <a:lnTo>
                  <a:pt x="493199" y="68"/>
                </a:lnTo>
                <a:lnTo>
                  <a:pt x="482634" y="0"/>
                </a:lnTo>
                <a:lnTo>
                  <a:pt x="477113" y="2090"/>
                </a:lnTo>
                <a:lnTo>
                  <a:pt x="474250" y="6271"/>
                </a:lnTo>
                <a:lnTo>
                  <a:pt x="472660" y="8634"/>
                </a:lnTo>
                <a:lnTo>
                  <a:pt x="471774" y="12360"/>
                </a:lnTo>
                <a:lnTo>
                  <a:pt x="471592" y="17450"/>
                </a:lnTo>
                <a:lnTo>
                  <a:pt x="471592" y="28902"/>
                </a:lnTo>
                <a:lnTo>
                  <a:pt x="461436" y="28902"/>
                </a:lnTo>
                <a:lnTo>
                  <a:pt x="461436" y="38582"/>
                </a:lnTo>
                <a:lnTo>
                  <a:pt x="471592" y="38582"/>
                </a:lnTo>
                <a:lnTo>
                  <a:pt x="471592" y="101568"/>
                </a:lnTo>
                <a:lnTo>
                  <a:pt x="483725" y="101568"/>
                </a:lnTo>
                <a:lnTo>
                  <a:pt x="483725" y="38582"/>
                </a:lnTo>
                <a:lnTo>
                  <a:pt x="495994" y="38582"/>
                </a:lnTo>
                <a:lnTo>
                  <a:pt x="495994" y="28902"/>
                </a:lnTo>
                <a:lnTo>
                  <a:pt x="483861" y="28902"/>
                </a:lnTo>
                <a:lnTo>
                  <a:pt x="483861" y="20995"/>
                </a:lnTo>
                <a:lnTo>
                  <a:pt x="484225" y="16075"/>
                </a:lnTo>
                <a:close/>
              </a:path>
              <a:path w="982468" h="104362">
                <a:moveTo>
                  <a:pt x="502128" y="70393"/>
                </a:moveTo>
                <a:lnTo>
                  <a:pt x="500015" y="75641"/>
                </a:lnTo>
                <a:lnTo>
                  <a:pt x="500015" y="88593"/>
                </a:lnTo>
                <a:lnTo>
                  <a:pt x="502163" y="93740"/>
                </a:lnTo>
                <a:lnTo>
                  <a:pt x="506457" y="97852"/>
                </a:lnTo>
                <a:lnTo>
                  <a:pt x="510751" y="101965"/>
                </a:lnTo>
                <a:lnTo>
                  <a:pt x="516284" y="104021"/>
                </a:lnTo>
                <a:lnTo>
                  <a:pt x="514125" y="88480"/>
                </a:lnTo>
                <a:lnTo>
                  <a:pt x="512830" y="85685"/>
                </a:lnTo>
                <a:lnTo>
                  <a:pt x="512830" y="77459"/>
                </a:lnTo>
                <a:lnTo>
                  <a:pt x="514716" y="74051"/>
                </a:lnTo>
                <a:lnTo>
                  <a:pt x="518487" y="71915"/>
                </a:lnTo>
                <a:lnTo>
                  <a:pt x="520714" y="70643"/>
                </a:lnTo>
                <a:lnTo>
                  <a:pt x="524054" y="69711"/>
                </a:lnTo>
                <a:lnTo>
                  <a:pt x="528507" y="69120"/>
                </a:lnTo>
                <a:lnTo>
                  <a:pt x="535937" y="68166"/>
                </a:lnTo>
                <a:lnTo>
                  <a:pt x="540527" y="67439"/>
                </a:lnTo>
                <a:lnTo>
                  <a:pt x="542890" y="66803"/>
                </a:lnTo>
                <a:lnTo>
                  <a:pt x="545253" y="66166"/>
                </a:lnTo>
                <a:lnTo>
                  <a:pt x="548683" y="64417"/>
                </a:lnTo>
                <a:lnTo>
                  <a:pt x="548683" y="81845"/>
                </a:lnTo>
                <a:lnTo>
                  <a:pt x="545275" y="87275"/>
                </a:lnTo>
                <a:lnTo>
                  <a:pt x="538527" y="100409"/>
                </a:lnTo>
                <a:lnTo>
                  <a:pt x="543208" y="98000"/>
                </a:lnTo>
                <a:lnTo>
                  <a:pt x="546798" y="95160"/>
                </a:lnTo>
                <a:lnTo>
                  <a:pt x="549297" y="91888"/>
                </a:lnTo>
                <a:lnTo>
                  <a:pt x="549706" y="94796"/>
                </a:lnTo>
                <a:lnTo>
                  <a:pt x="551410" y="98636"/>
                </a:lnTo>
                <a:lnTo>
                  <a:pt x="553318" y="101636"/>
                </a:lnTo>
                <a:lnTo>
                  <a:pt x="556386" y="103135"/>
                </a:lnTo>
                <a:lnTo>
                  <a:pt x="562339" y="103135"/>
                </a:lnTo>
                <a:lnTo>
                  <a:pt x="565701" y="102794"/>
                </a:lnTo>
                <a:lnTo>
                  <a:pt x="569064" y="101908"/>
                </a:lnTo>
                <a:lnTo>
                  <a:pt x="569064" y="92842"/>
                </a:lnTo>
                <a:lnTo>
                  <a:pt x="567564" y="93081"/>
                </a:lnTo>
                <a:lnTo>
                  <a:pt x="565042" y="93251"/>
                </a:lnTo>
                <a:lnTo>
                  <a:pt x="561736" y="92092"/>
                </a:lnTo>
                <a:lnTo>
                  <a:pt x="560953" y="89025"/>
                </a:lnTo>
                <a:lnTo>
                  <a:pt x="560953" y="40059"/>
                </a:lnTo>
                <a:lnTo>
                  <a:pt x="558294" y="34969"/>
                </a:lnTo>
                <a:lnTo>
                  <a:pt x="552978" y="31697"/>
                </a:lnTo>
                <a:lnTo>
                  <a:pt x="547615" y="28425"/>
                </a:lnTo>
                <a:lnTo>
                  <a:pt x="540640" y="26789"/>
                </a:lnTo>
                <a:lnTo>
                  <a:pt x="524645" y="26789"/>
                </a:lnTo>
                <a:lnTo>
                  <a:pt x="518135" y="28550"/>
                </a:lnTo>
                <a:lnTo>
                  <a:pt x="512523" y="32072"/>
                </a:lnTo>
                <a:lnTo>
                  <a:pt x="506911" y="35594"/>
                </a:lnTo>
                <a:lnTo>
                  <a:pt x="503992" y="41854"/>
                </a:lnTo>
                <a:lnTo>
                  <a:pt x="503764" y="50852"/>
                </a:lnTo>
                <a:lnTo>
                  <a:pt x="515216" y="50852"/>
                </a:lnTo>
                <a:lnTo>
                  <a:pt x="515670" y="47080"/>
                </a:lnTo>
                <a:lnTo>
                  <a:pt x="516647" y="44239"/>
                </a:lnTo>
                <a:lnTo>
                  <a:pt x="518147" y="42331"/>
                </a:lnTo>
                <a:lnTo>
                  <a:pt x="520828" y="38877"/>
                </a:lnTo>
                <a:lnTo>
                  <a:pt x="525372" y="37150"/>
                </a:lnTo>
                <a:lnTo>
                  <a:pt x="537323" y="37150"/>
                </a:lnTo>
                <a:lnTo>
                  <a:pt x="541583" y="38093"/>
                </a:lnTo>
                <a:lnTo>
                  <a:pt x="544560" y="39979"/>
                </a:lnTo>
                <a:lnTo>
                  <a:pt x="547536" y="41865"/>
                </a:lnTo>
                <a:lnTo>
                  <a:pt x="549024" y="44898"/>
                </a:lnTo>
                <a:lnTo>
                  <a:pt x="549024" y="51124"/>
                </a:lnTo>
                <a:lnTo>
                  <a:pt x="548206" y="53783"/>
                </a:lnTo>
                <a:lnTo>
                  <a:pt x="545366" y="56964"/>
                </a:lnTo>
                <a:lnTo>
                  <a:pt x="542549" y="57327"/>
                </a:lnTo>
                <a:lnTo>
                  <a:pt x="522986" y="59781"/>
                </a:lnTo>
                <a:lnTo>
                  <a:pt x="516124" y="60645"/>
                </a:lnTo>
                <a:lnTo>
                  <a:pt x="510581" y="62940"/>
                </a:lnTo>
                <a:lnTo>
                  <a:pt x="506355" y="66666"/>
                </a:lnTo>
                <a:lnTo>
                  <a:pt x="502128" y="70393"/>
                </a:lnTo>
                <a:close/>
              </a:path>
              <a:path w="982468" h="104362">
                <a:moveTo>
                  <a:pt x="545275" y="87275"/>
                </a:moveTo>
                <a:lnTo>
                  <a:pt x="538459" y="90593"/>
                </a:lnTo>
                <a:lnTo>
                  <a:pt x="534415" y="92592"/>
                </a:lnTo>
                <a:lnTo>
                  <a:pt x="530234" y="93592"/>
                </a:lnTo>
                <a:lnTo>
                  <a:pt x="522373" y="93592"/>
                </a:lnTo>
                <a:lnTo>
                  <a:pt x="519305" y="92569"/>
                </a:lnTo>
                <a:lnTo>
                  <a:pt x="516715" y="90524"/>
                </a:lnTo>
                <a:lnTo>
                  <a:pt x="514125" y="88480"/>
                </a:lnTo>
                <a:lnTo>
                  <a:pt x="516284" y="104021"/>
                </a:lnTo>
                <a:lnTo>
                  <a:pt x="528689" y="104021"/>
                </a:lnTo>
                <a:lnTo>
                  <a:pt x="533847" y="102817"/>
                </a:lnTo>
                <a:lnTo>
                  <a:pt x="538527" y="100409"/>
                </a:lnTo>
                <a:lnTo>
                  <a:pt x="545275" y="87275"/>
                </a:lnTo>
                <a:close/>
              </a:path>
              <a:path w="982468" h="104362">
                <a:moveTo>
                  <a:pt x="597124" y="28561"/>
                </a:moveTo>
                <a:lnTo>
                  <a:pt x="584582" y="28561"/>
                </a:lnTo>
                <a:lnTo>
                  <a:pt x="584582" y="84412"/>
                </a:lnTo>
                <a:lnTo>
                  <a:pt x="585605" y="89388"/>
                </a:lnTo>
                <a:lnTo>
                  <a:pt x="587649" y="93115"/>
                </a:lnTo>
                <a:lnTo>
                  <a:pt x="591421" y="100068"/>
                </a:lnTo>
                <a:lnTo>
                  <a:pt x="598510" y="103544"/>
                </a:lnTo>
                <a:lnTo>
                  <a:pt x="615596" y="103544"/>
                </a:lnTo>
                <a:lnTo>
                  <a:pt x="621276" y="101636"/>
                </a:lnTo>
                <a:lnTo>
                  <a:pt x="625957" y="97818"/>
                </a:lnTo>
                <a:lnTo>
                  <a:pt x="628320" y="95910"/>
                </a:lnTo>
                <a:lnTo>
                  <a:pt x="630296" y="93569"/>
                </a:lnTo>
                <a:lnTo>
                  <a:pt x="631887" y="90797"/>
                </a:lnTo>
                <a:lnTo>
                  <a:pt x="631750" y="101568"/>
                </a:lnTo>
                <a:lnTo>
                  <a:pt x="643338" y="101568"/>
                </a:lnTo>
                <a:lnTo>
                  <a:pt x="643338" y="28561"/>
                </a:lnTo>
                <a:lnTo>
                  <a:pt x="631069" y="28561"/>
                </a:lnTo>
                <a:lnTo>
                  <a:pt x="631069" y="71552"/>
                </a:lnTo>
                <a:lnTo>
                  <a:pt x="630228" y="77164"/>
                </a:lnTo>
                <a:lnTo>
                  <a:pt x="628547" y="81254"/>
                </a:lnTo>
                <a:lnTo>
                  <a:pt x="625457" y="88889"/>
                </a:lnTo>
                <a:lnTo>
                  <a:pt x="619640" y="92706"/>
                </a:lnTo>
                <a:lnTo>
                  <a:pt x="605144" y="92706"/>
                </a:lnTo>
                <a:lnTo>
                  <a:pt x="601077" y="90525"/>
                </a:lnTo>
                <a:lnTo>
                  <a:pt x="598896" y="86162"/>
                </a:lnTo>
                <a:lnTo>
                  <a:pt x="597715" y="83799"/>
                </a:lnTo>
                <a:lnTo>
                  <a:pt x="597124" y="80754"/>
                </a:lnTo>
                <a:lnTo>
                  <a:pt x="597124" y="28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880500" y="4814248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1492101" y="4760206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1629365" y="4760837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880499" y="4903917"/>
            <a:ext cx="1242144" cy="90821"/>
          </a:xfrm>
          <a:custGeom>
            <a:avLst/>
            <a:gdLst/>
            <a:ahLst/>
            <a:cxnLst/>
            <a:rect l="l" t="t" r="r" b="b"/>
            <a:pathLst>
              <a:path w="1366358" h="102931">
                <a:moveTo>
                  <a:pt x="1201406" y="27471"/>
                </a:moveTo>
                <a:lnTo>
                  <a:pt x="1201406" y="100136"/>
                </a:lnTo>
                <a:lnTo>
                  <a:pt x="1213879" y="100136"/>
                </a:lnTo>
                <a:lnTo>
                  <a:pt x="1213879" y="27471"/>
                </a:lnTo>
                <a:lnTo>
                  <a:pt x="1201406" y="27471"/>
                </a:lnTo>
                <a:close/>
              </a:path>
              <a:path w="1366358" h="102931">
                <a:moveTo>
                  <a:pt x="1201406" y="0"/>
                </a:moveTo>
                <a:lnTo>
                  <a:pt x="1201406" y="13906"/>
                </a:lnTo>
                <a:lnTo>
                  <a:pt x="1213879" y="13906"/>
                </a:lnTo>
                <a:lnTo>
                  <a:pt x="1213879" y="0"/>
                </a:lnTo>
                <a:lnTo>
                  <a:pt x="1201406" y="0"/>
                </a:lnTo>
                <a:close/>
              </a:path>
              <a:path w="1366358" h="102931">
                <a:moveTo>
                  <a:pt x="1249755" y="90593"/>
                </a:moveTo>
                <a:lnTo>
                  <a:pt x="1246665" y="86639"/>
                </a:lnTo>
                <a:lnTo>
                  <a:pt x="1244984" y="84458"/>
                </a:lnTo>
                <a:lnTo>
                  <a:pt x="1243962" y="81322"/>
                </a:lnTo>
                <a:lnTo>
                  <a:pt x="1243598" y="77232"/>
                </a:lnTo>
                <a:lnTo>
                  <a:pt x="1231806" y="77232"/>
                </a:lnTo>
                <a:lnTo>
                  <a:pt x="1232124" y="84503"/>
                </a:lnTo>
                <a:lnTo>
                  <a:pt x="1234544" y="90604"/>
                </a:lnTo>
                <a:lnTo>
                  <a:pt x="1239065" y="95535"/>
                </a:lnTo>
                <a:lnTo>
                  <a:pt x="1243587" y="100466"/>
                </a:lnTo>
                <a:lnTo>
                  <a:pt x="1251278" y="102931"/>
                </a:lnTo>
                <a:lnTo>
                  <a:pt x="1272226" y="102931"/>
                </a:lnTo>
                <a:lnTo>
                  <a:pt x="1279735" y="100568"/>
                </a:lnTo>
                <a:lnTo>
                  <a:pt x="1284666" y="95842"/>
                </a:lnTo>
                <a:lnTo>
                  <a:pt x="1289596" y="91116"/>
                </a:lnTo>
                <a:lnTo>
                  <a:pt x="1292062" y="85503"/>
                </a:lnTo>
                <a:lnTo>
                  <a:pt x="1292062" y="72279"/>
                </a:lnTo>
                <a:lnTo>
                  <a:pt x="1289676" y="67348"/>
                </a:lnTo>
                <a:lnTo>
                  <a:pt x="1284904" y="64212"/>
                </a:lnTo>
                <a:lnTo>
                  <a:pt x="1281905" y="62213"/>
                </a:lnTo>
                <a:lnTo>
                  <a:pt x="1275998" y="60145"/>
                </a:lnTo>
                <a:lnTo>
                  <a:pt x="1267182" y="58009"/>
                </a:lnTo>
                <a:lnTo>
                  <a:pt x="1259071" y="56032"/>
                </a:lnTo>
                <a:lnTo>
                  <a:pt x="1255526" y="55169"/>
                </a:lnTo>
                <a:lnTo>
                  <a:pt x="1252845" y="54169"/>
                </a:lnTo>
                <a:lnTo>
                  <a:pt x="1251028" y="53033"/>
                </a:lnTo>
                <a:lnTo>
                  <a:pt x="1247892" y="51125"/>
                </a:lnTo>
                <a:lnTo>
                  <a:pt x="1246325" y="48580"/>
                </a:lnTo>
                <a:lnTo>
                  <a:pt x="1246325" y="42490"/>
                </a:lnTo>
                <a:lnTo>
                  <a:pt x="1247517" y="40150"/>
                </a:lnTo>
                <a:lnTo>
                  <a:pt x="1249903" y="38377"/>
                </a:lnTo>
                <a:lnTo>
                  <a:pt x="1252289" y="36605"/>
                </a:lnTo>
                <a:lnTo>
                  <a:pt x="1255799" y="35719"/>
                </a:lnTo>
                <a:lnTo>
                  <a:pt x="1267387" y="35719"/>
                </a:lnTo>
                <a:lnTo>
                  <a:pt x="1272272" y="37332"/>
                </a:lnTo>
                <a:lnTo>
                  <a:pt x="1275089" y="40559"/>
                </a:lnTo>
                <a:lnTo>
                  <a:pt x="1276816" y="42831"/>
                </a:lnTo>
                <a:lnTo>
                  <a:pt x="1277793" y="45353"/>
                </a:lnTo>
                <a:lnTo>
                  <a:pt x="1278020" y="48125"/>
                </a:lnTo>
                <a:lnTo>
                  <a:pt x="1289608" y="48125"/>
                </a:lnTo>
                <a:lnTo>
                  <a:pt x="1289698" y="43399"/>
                </a:lnTo>
                <a:lnTo>
                  <a:pt x="1288222" y="38991"/>
                </a:lnTo>
                <a:lnTo>
                  <a:pt x="1285177" y="34901"/>
                </a:lnTo>
                <a:lnTo>
                  <a:pt x="1275452" y="27588"/>
                </a:lnTo>
                <a:lnTo>
                  <a:pt x="1261388" y="25221"/>
                </a:lnTo>
                <a:lnTo>
                  <a:pt x="1252982" y="25221"/>
                </a:lnTo>
                <a:lnTo>
                  <a:pt x="1246291" y="27357"/>
                </a:lnTo>
                <a:lnTo>
                  <a:pt x="1241315" y="31629"/>
                </a:lnTo>
                <a:lnTo>
                  <a:pt x="1236339" y="35901"/>
                </a:lnTo>
                <a:lnTo>
                  <a:pt x="1233851" y="41490"/>
                </a:lnTo>
                <a:lnTo>
                  <a:pt x="1233851" y="54260"/>
                </a:lnTo>
                <a:lnTo>
                  <a:pt x="1236486" y="58850"/>
                </a:lnTo>
                <a:lnTo>
                  <a:pt x="1241758" y="62167"/>
                </a:lnTo>
                <a:lnTo>
                  <a:pt x="1244711" y="64076"/>
                </a:lnTo>
                <a:lnTo>
                  <a:pt x="1249301" y="65803"/>
                </a:lnTo>
                <a:lnTo>
                  <a:pt x="1255526" y="67348"/>
                </a:lnTo>
                <a:lnTo>
                  <a:pt x="1265274" y="69802"/>
                </a:lnTo>
                <a:lnTo>
                  <a:pt x="1270499" y="71120"/>
                </a:lnTo>
                <a:lnTo>
                  <a:pt x="1273998" y="72279"/>
                </a:lnTo>
                <a:lnTo>
                  <a:pt x="1275771" y="73279"/>
                </a:lnTo>
                <a:lnTo>
                  <a:pt x="1278543" y="74915"/>
                </a:lnTo>
                <a:lnTo>
                  <a:pt x="1279929" y="77300"/>
                </a:lnTo>
                <a:lnTo>
                  <a:pt x="1279929" y="84572"/>
                </a:lnTo>
                <a:lnTo>
                  <a:pt x="1278202" y="87628"/>
                </a:lnTo>
                <a:lnTo>
                  <a:pt x="1274748" y="89605"/>
                </a:lnTo>
                <a:lnTo>
                  <a:pt x="1271295" y="91581"/>
                </a:lnTo>
                <a:lnTo>
                  <a:pt x="1267296" y="92570"/>
                </a:lnTo>
                <a:lnTo>
                  <a:pt x="1255117" y="92570"/>
                </a:lnTo>
                <a:lnTo>
                  <a:pt x="1249755" y="90593"/>
                </a:lnTo>
                <a:close/>
              </a:path>
              <a:path w="1366358" h="102931">
                <a:moveTo>
                  <a:pt x="1305830" y="0"/>
                </a:moveTo>
                <a:lnTo>
                  <a:pt x="1305830" y="100136"/>
                </a:lnTo>
                <a:lnTo>
                  <a:pt x="1317622" y="100136"/>
                </a:lnTo>
                <a:lnTo>
                  <a:pt x="1317622" y="72733"/>
                </a:lnTo>
                <a:lnTo>
                  <a:pt x="1327915" y="63326"/>
                </a:lnTo>
                <a:lnTo>
                  <a:pt x="1350681" y="100136"/>
                </a:lnTo>
                <a:lnTo>
                  <a:pt x="1366358" y="100136"/>
                </a:lnTo>
                <a:lnTo>
                  <a:pt x="1336844" y="54465"/>
                </a:lnTo>
                <a:lnTo>
                  <a:pt x="1364791" y="27130"/>
                </a:lnTo>
                <a:lnTo>
                  <a:pt x="1349113" y="27130"/>
                </a:lnTo>
                <a:lnTo>
                  <a:pt x="1317622" y="58146"/>
                </a:lnTo>
                <a:lnTo>
                  <a:pt x="1317622" y="0"/>
                </a:lnTo>
                <a:lnTo>
                  <a:pt x="1305830" y="0"/>
                </a:lnTo>
                <a:close/>
              </a:path>
              <a:path w="1366358" h="102931">
                <a:moveTo>
                  <a:pt x="1102252" y="101295"/>
                </a:moveTo>
                <a:lnTo>
                  <a:pt x="1105672" y="101204"/>
                </a:lnTo>
                <a:lnTo>
                  <a:pt x="1108716" y="100841"/>
                </a:lnTo>
                <a:lnTo>
                  <a:pt x="1111590" y="100136"/>
                </a:lnTo>
                <a:lnTo>
                  <a:pt x="1111590" y="90457"/>
                </a:lnTo>
                <a:lnTo>
                  <a:pt x="1107887" y="90661"/>
                </a:lnTo>
                <a:lnTo>
                  <a:pt x="1105070" y="90661"/>
                </a:lnTo>
                <a:lnTo>
                  <a:pt x="1102525" y="89911"/>
                </a:lnTo>
                <a:lnTo>
                  <a:pt x="1099935" y="87344"/>
                </a:lnTo>
                <a:lnTo>
                  <a:pt x="1099935" y="37150"/>
                </a:lnTo>
                <a:lnTo>
                  <a:pt x="1111590" y="37150"/>
                </a:lnTo>
                <a:lnTo>
                  <a:pt x="1111590" y="27130"/>
                </a:lnTo>
                <a:lnTo>
                  <a:pt x="1099935" y="27130"/>
                </a:lnTo>
                <a:lnTo>
                  <a:pt x="1099935" y="6748"/>
                </a:lnTo>
                <a:lnTo>
                  <a:pt x="1087529" y="6748"/>
                </a:lnTo>
                <a:lnTo>
                  <a:pt x="1087529" y="27130"/>
                </a:lnTo>
                <a:lnTo>
                  <a:pt x="1077646" y="27130"/>
                </a:lnTo>
                <a:lnTo>
                  <a:pt x="1077646" y="37150"/>
                </a:lnTo>
                <a:lnTo>
                  <a:pt x="1087529" y="37150"/>
                </a:lnTo>
                <a:lnTo>
                  <a:pt x="1087529" y="90161"/>
                </a:lnTo>
                <a:lnTo>
                  <a:pt x="1088552" y="93967"/>
                </a:lnTo>
                <a:lnTo>
                  <a:pt x="1090596" y="96898"/>
                </a:lnTo>
                <a:lnTo>
                  <a:pt x="1092641" y="99829"/>
                </a:lnTo>
                <a:lnTo>
                  <a:pt x="1096526" y="101295"/>
                </a:lnTo>
                <a:lnTo>
                  <a:pt x="1102252" y="101295"/>
                </a:lnTo>
                <a:close/>
              </a:path>
              <a:path w="1366358" h="102931">
                <a:moveTo>
                  <a:pt x="818015" y="27130"/>
                </a:moveTo>
                <a:lnTo>
                  <a:pt x="805882" y="27130"/>
                </a:lnTo>
                <a:lnTo>
                  <a:pt x="805882" y="100136"/>
                </a:lnTo>
                <a:lnTo>
                  <a:pt x="818152" y="100136"/>
                </a:lnTo>
                <a:lnTo>
                  <a:pt x="818152" y="52011"/>
                </a:lnTo>
                <a:lnTo>
                  <a:pt x="820049" y="45512"/>
                </a:lnTo>
                <a:lnTo>
                  <a:pt x="823843" y="41922"/>
                </a:lnTo>
                <a:lnTo>
                  <a:pt x="827638" y="38332"/>
                </a:lnTo>
                <a:lnTo>
                  <a:pt x="831852" y="36537"/>
                </a:lnTo>
                <a:lnTo>
                  <a:pt x="841577" y="36537"/>
                </a:lnTo>
                <a:lnTo>
                  <a:pt x="845053" y="38241"/>
                </a:lnTo>
                <a:lnTo>
                  <a:pt x="846916" y="41649"/>
                </a:lnTo>
                <a:lnTo>
                  <a:pt x="848098" y="43922"/>
                </a:lnTo>
                <a:lnTo>
                  <a:pt x="848688" y="47534"/>
                </a:lnTo>
                <a:lnTo>
                  <a:pt x="848688" y="100136"/>
                </a:lnTo>
                <a:lnTo>
                  <a:pt x="861162" y="100136"/>
                </a:lnTo>
                <a:lnTo>
                  <a:pt x="861162" y="50125"/>
                </a:lnTo>
                <a:lnTo>
                  <a:pt x="862900" y="44740"/>
                </a:lnTo>
                <a:lnTo>
                  <a:pt x="866376" y="41513"/>
                </a:lnTo>
                <a:lnTo>
                  <a:pt x="869853" y="38287"/>
                </a:lnTo>
                <a:lnTo>
                  <a:pt x="873999" y="36673"/>
                </a:lnTo>
                <a:lnTo>
                  <a:pt x="882315" y="36673"/>
                </a:lnTo>
                <a:lnTo>
                  <a:pt x="885280" y="37582"/>
                </a:lnTo>
                <a:lnTo>
                  <a:pt x="887711" y="39400"/>
                </a:lnTo>
                <a:lnTo>
                  <a:pt x="890142" y="41218"/>
                </a:lnTo>
                <a:lnTo>
                  <a:pt x="891358" y="44558"/>
                </a:lnTo>
                <a:lnTo>
                  <a:pt x="891358" y="100136"/>
                </a:lnTo>
                <a:lnTo>
                  <a:pt x="904104" y="100136"/>
                </a:lnTo>
                <a:lnTo>
                  <a:pt x="904104" y="45080"/>
                </a:lnTo>
                <a:lnTo>
                  <a:pt x="903150" y="39945"/>
                </a:lnTo>
                <a:lnTo>
                  <a:pt x="901241" y="36128"/>
                </a:lnTo>
                <a:lnTo>
                  <a:pt x="897697" y="29039"/>
                </a:lnTo>
                <a:lnTo>
                  <a:pt x="891017" y="25494"/>
                </a:lnTo>
                <a:lnTo>
                  <a:pt x="876612" y="25494"/>
                </a:lnTo>
                <a:lnTo>
                  <a:pt x="872477" y="26437"/>
                </a:lnTo>
                <a:lnTo>
                  <a:pt x="868796" y="28323"/>
                </a:lnTo>
                <a:lnTo>
                  <a:pt x="865115" y="30209"/>
                </a:lnTo>
                <a:lnTo>
                  <a:pt x="861912" y="33106"/>
                </a:lnTo>
                <a:lnTo>
                  <a:pt x="859185" y="37014"/>
                </a:lnTo>
                <a:lnTo>
                  <a:pt x="857549" y="33833"/>
                </a:lnTo>
                <a:lnTo>
                  <a:pt x="855732" y="31424"/>
                </a:lnTo>
                <a:lnTo>
                  <a:pt x="853732" y="29788"/>
                </a:lnTo>
                <a:lnTo>
                  <a:pt x="850188" y="26925"/>
                </a:lnTo>
                <a:lnTo>
                  <a:pt x="845507" y="25494"/>
                </a:lnTo>
                <a:lnTo>
                  <a:pt x="834556" y="25494"/>
                </a:lnTo>
                <a:lnTo>
                  <a:pt x="829966" y="26880"/>
                </a:lnTo>
                <a:lnTo>
                  <a:pt x="825922" y="29652"/>
                </a:lnTo>
                <a:lnTo>
                  <a:pt x="823559" y="31288"/>
                </a:lnTo>
                <a:lnTo>
                  <a:pt x="820924" y="33901"/>
                </a:lnTo>
                <a:lnTo>
                  <a:pt x="818015" y="37491"/>
                </a:lnTo>
                <a:lnTo>
                  <a:pt x="818015" y="27130"/>
                </a:lnTo>
                <a:close/>
              </a:path>
              <a:path w="1366358" h="102931">
                <a:moveTo>
                  <a:pt x="788160" y="101295"/>
                </a:moveTo>
                <a:lnTo>
                  <a:pt x="791580" y="101204"/>
                </a:lnTo>
                <a:lnTo>
                  <a:pt x="794624" y="100841"/>
                </a:lnTo>
                <a:lnTo>
                  <a:pt x="797498" y="100136"/>
                </a:lnTo>
                <a:lnTo>
                  <a:pt x="797498" y="90457"/>
                </a:lnTo>
                <a:lnTo>
                  <a:pt x="793795" y="90661"/>
                </a:lnTo>
                <a:lnTo>
                  <a:pt x="790978" y="90661"/>
                </a:lnTo>
                <a:lnTo>
                  <a:pt x="788433" y="89911"/>
                </a:lnTo>
                <a:lnTo>
                  <a:pt x="785843" y="87344"/>
                </a:lnTo>
                <a:lnTo>
                  <a:pt x="785843" y="37150"/>
                </a:lnTo>
                <a:lnTo>
                  <a:pt x="797498" y="37150"/>
                </a:lnTo>
                <a:lnTo>
                  <a:pt x="797498" y="27130"/>
                </a:lnTo>
                <a:lnTo>
                  <a:pt x="785843" y="27130"/>
                </a:lnTo>
                <a:lnTo>
                  <a:pt x="785843" y="6748"/>
                </a:lnTo>
                <a:lnTo>
                  <a:pt x="773437" y="6748"/>
                </a:lnTo>
                <a:lnTo>
                  <a:pt x="773437" y="27130"/>
                </a:lnTo>
                <a:lnTo>
                  <a:pt x="763554" y="27130"/>
                </a:lnTo>
                <a:lnTo>
                  <a:pt x="763554" y="37150"/>
                </a:lnTo>
                <a:lnTo>
                  <a:pt x="773437" y="37150"/>
                </a:lnTo>
                <a:lnTo>
                  <a:pt x="773437" y="90161"/>
                </a:lnTo>
                <a:lnTo>
                  <a:pt x="774460" y="93967"/>
                </a:lnTo>
                <a:lnTo>
                  <a:pt x="776505" y="96898"/>
                </a:lnTo>
                <a:lnTo>
                  <a:pt x="778549" y="99829"/>
                </a:lnTo>
                <a:lnTo>
                  <a:pt x="782434" y="101295"/>
                </a:lnTo>
                <a:lnTo>
                  <a:pt x="788160" y="101295"/>
                </a:lnTo>
                <a:close/>
              </a:path>
              <a:path w="1366358" h="102931">
                <a:moveTo>
                  <a:pt x="0" y="54942"/>
                </a:moveTo>
                <a:lnTo>
                  <a:pt x="0" y="67552"/>
                </a:lnTo>
                <a:lnTo>
                  <a:pt x="34217" y="67552"/>
                </a:lnTo>
                <a:lnTo>
                  <a:pt x="34217" y="54942"/>
                </a:lnTo>
                <a:lnTo>
                  <a:pt x="0" y="54942"/>
                </a:lnTo>
                <a:close/>
              </a:path>
              <a:path w="1366358" h="102931">
                <a:moveTo>
                  <a:pt x="86270" y="100136"/>
                </a:moveTo>
                <a:lnTo>
                  <a:pt x="99221" y="100136"/>
                </a:lnTo>
                <a:lnTo>
                  <a:pt x="99221" y="19086"/>
                </a:lnTo>
                <a:lnTo>
                  <a:pt x="150547" y="100136"/>
                </a:lnTo>
                <a:lnTo>
                  <a:pt x="165748" y="100136"/>
                </a:lnTo>
                <a:lnTo>
                  <a:pt x="165748" y="0"/>
                </a:lnTo>
                <a:lnTo>
                  <a:pt x="152865" y="0"/>
                </a:lnTo>
                <a:lnTo>
                  <a:pt x="152865" y="81118"/>
                </a:lnTo>
                <a:lnTo>
                  <a:pt x="102288" y="0"/>
                </a:lnTo>
                <a:lnTo>
                  <a:pt x="86270" y="0"/>
                </a:lnTo>
                <a:lnTo>
                  <a:pt x="86270" y="100136"/>
                </a:lnTo>
                <a:close/>
              </a:path>
              <a:path w="1366358" h="102931">
                <a:moveTo>
                  <a:pt x="235034" y="82992"/>
                </a:moveTo>
                <a:lnTo>
                  <a:pt x="232013" y="89150"/>
                </a:lnTo>
                <a:lnTo>
                  <a:pt x="226435" y="92229"/>
                </a:lnTo>
                <a:lnTo>
                  <a:pt x="210894" y="92229"/>
                </a:lnTo>
                <a:lnTo>
                  <a:pt x="205486" y="89638"/>
                </a:lnTo>
                <a:lnTo>
                  <a:pt x="202078" y="84458"/>
                </a:lnTo>
                <a:lnTo>
                  <a:pt x="198670" y="79277"/>
                </a:lnTo>
                <a:lnTo>
                  <a:pt x="203908" y="100364"/>
                </a:lnTo>
                <a:lnTo>
                  <a:pt x="217142" y="102795"/>
                </a:lnTo>
                <a:lnTo>
                  <a:pt x="221516" y="102614"/>
                </a:lnTo>
                <a:lnTo>
                  <a:pt x="234467" y="99148"/>
                </a:lnTo>
                <a:lnTo>
                  <a:pt x="235034" y="82992"/>
                </a:lnTo>
                <a:close/>
              </a:path>
              <a:path w="1366358" h="102931">
                <a:moveTo>
                  <a:pt x="184356" y="65235"/>
                </a:moveTo>
                <a:lnTo>
                  <a:pt x="184477" y="69161"/>
                </a:lnTo>
                <a:lnTo>
                  <a:pt x="187120" y="82244"/>
                </a:lnTo>
                <a:lnTo>
                  <a:pt x="193217" y="92604"/>
                </a:lnTo>
                <a:lnTo>
                  <a:pt x="203908" y="100364"/>
                </a:lnTo>
                <a:lnTo>
                  <a:pt x="198670" y="79277"/>
                </a:lnTo>
                <a:lnTo>
                  <a:pt x="196966" y="72801"/>
                </a:lnTo>
                <a:lnTo>
                  <a:pt x="196966" y="56941"/>
                </a:lnTo>
                <a:lnTo>
                  <a:pt x="198670" y="50034"/>
                </a:lnTo>
                <a:lnTo>
                  <a:pt x="202078" y="44308"/>
                </a:lnTo>
                <a:lnTo>
                  <a:pt x="205486" y="38582"/>
                </a:lnTo>
                <a:lnTo>
                  <a:pt x="210939" y="35719"/>
                </a:lnTo>
                <a:lnTo>
                  <a:pt x="226889" y="35719"/>
                </a:lnTo>
                <a:lnTo>
                  <a:pt x="232842" y="39082"/>
                </a:lnTo>
                <a:lnTo>
                  <a:pt x="236295" y="45807"/>
                </a:lnTo>
                <a:lnTo>
                  <a:pt x="238477" y="50079"/>
                </a:lnTo>
                <a:lnTo>
                  <a:pt x="239567" y="55623"/>
                </a:lnTo>
                <a:lnTo>
                  <a:pt x="239567" y="69984"/>
                </a:lnTo>
                <a:lnTo>
                  <a:pt x="238056" y="76834"/>
                </a:lnTo>
                <a:lnTo>
                  <a:pt x="235034" y="82992"/>
                </a:lnTo>
                <a:lnTo>
                  <a:pt x="234467" y="99148"/>
                </a:lnTo>
                <a:lnTo>
                  <a:pt x="243793" y="91274"/>
                </a:lnTo>
                <a:lnTo>
                  <a:pt x="246391" y="87310"/>
                </a:lnTo>
                <a:lnTo>
                  <a:pt x="250884" y="75774"/>
                </a:lnTo>
                <a:lnTo>
                  <a:pt x="252382" y="62099"/>
                </a:lnTo>
                <a:lnTo>
                  <a:pt x="252206" y="57351"/>
                </a:lnTo>
                <a:lnTo>
                  <a:pt x="249246" y="44227"/>
                </a:lnTo>
                <a:lnTo>
                  <a:pt x="242635" y="34424"/>
                </a:lnTo>
                <a:lnTo>
                  <a:pt x="231683" y="27324"/>
                </a:lnTo>
                <a:lnTo>
                  <a:pt x="218778" y="25017"/>
                </a:lnTo>
                <a:lnTo>
                  <a:pt x="216563" y="25072"/>
                </a:lnTo>
                <a:lnTo>
                  <a:pt x="203747" y="28146"/>
                </a:lnTo>
                <a:lnTo>
                  <a:pt x="193694" y="35923"/>
                </a:lnTo>
                <a:lnTo>
                  <a:pt x="190722" y="39954"/>
                </a:lnTo>
                <a:lnTo>
                  <a:pt x="185947" y="51316"/>
                </a:lnTo>
                <a:lnTo>
                  <a:pt x="184356" y="65235"/>
                </a:lnTo>
                <a:close/>
              </a:path>
              <a:path w="1366358" h="102931">
                <a:moveTo>
                  <a:pt x="306003" y="27130"/>
                </a:moveTo>
                <a:lnTo>
                  <a:pt x="306003" y="100136"/>
                </a:lnTo>
                <a:lnTo>
                  <a:pt x="318272" y="100136"/>
                </a:lnTo>
                <a:lnTo>
                  <a:pt x="318272" y="52965"/>
                </a:lnTo>
                <a:lnTo>
                  <a:pt x="319931" y="48386"/>
                </a:lnTo>
                <a:lnTo>
                  <a:pt x="323248" y="44410"/>
                </a:lnTo>
                <a:lnTo>
                  <a:pt x="326565" y="40433"/>
                </a:lnTo>
                <a:lnTo>
                  <a:pt x="331314" y="38445"/>
                </a:lnTo>
                <a:lnTo>
                  <a:pt x="338891" y="38468"/>
                </a:lnTo>
                <a:lnTo>
                  <a:pt x="341515" y="38786"/>
                </a:lnTo>
                <a:lnTo>
                  <a:pt x="341515" y="25835"/>
                </a:lnTo>
                <a:lnTo>
                  <a:pt x="340198" y="25698"/>
                </a:lnTo>
                <a:lnTo>
                  <a:pt x="337562" y="25494"/>
                </a:lnTo>
                <a:lnTo>
                  <a:pt x="332700" y="25494"/>
                </a:lnTo>
                <a:lnTo>
                  <a:pt x="328405" y="27255"/>
                </a:lnTo>
                <a:lnTo>
                  <a:pt x="324679" y="30777"/>
                </a:lnTo>
                <a:lnTo>
                  <a:pt x="320953" y="34299"/>
                </a:lnTo>
                <a:lnTo>
                  <a:pt x="318613" y="37287"/>
                </a:lnTo>
                <a:lnTo>
                  <a:pt x="317659" y="39741"/>
                </a:lnTo>
                <a:lnTo>
                  <a:pt x="317659" y="27130"/>
                </a:lnTo>
                <a:lnTo>
                  <a:pt x="306003" y="27130"/>
                </a:lnTo>
                <a:close/>
              </a:path>
              <a:path w="1366358" h="102931">
                <a:moveTo>
                  <a:pt x="367813" y="28624"/>
                </a:moveTo>
                <a:lnTo>
                  <a:pt x="357647" y="36469"/>
                </a:lnTo>
                <a:lnTo>
                  <a:pt x="361601" y="57805"/>
                </a:lnTo>
                <a:lnTo>
                  <a:pt x="361828" y="51533"/>
                </a:lnTo>
                <a:lnTo>
                  <a:pt x="363850" y="46364"/>
                </a:lnTo>
                <a:lnTo>
                  <a:pt x="367667" y="42297"/>
                </a:lnTo>
                <a:lnTo>
                  <a:pt x="371484" y="38230"/>
                </a:lnTo>
                <a:lnTo>
                  <a:pt x="380525" y="25545"/>
                </a:lnTo>
                <a:lnTo>
                  <a:pt x="367813" y="28624"/>
                </a:lnTo>
                <a:close/>
              </a:path>
              <a:path w="1366358" h="102931">
                <a:moveTo>
                  <a:pt x="414767" y="67553"/>
                </a:moveTo>
                <a:lnTo>
                  <a:pt x="414767" y="60190"/>
                </a:lnTo>
                <a:lnTo>
                  <a:pt x="414404" y="54828"/>
                </a:lnTo>
                <a:lnTo>
                  <a:pt x="413677" y="51465"/>
                </a:lnTo>
                <a:lnTo>
                  <a:pt x="412859" y="46557"/>
                </a:lnTo>
                <a:lnTo>
                  <a:pt x="411223" y="42263"/>
                </a:lnTo>
                <a:lnTo>
                  <a:pt x="408769" y="38582"/>
                </a:lnTo>
                <a:lnTo>
                  <a:pt x="406224" y="34719"/>
                </a:lnTo>
                <a:lnTo>
                  <a:pt x="402521" y="31572"/>
                </a:lnTo>
                <a:lnTo>
                  <a:pt x="397658" y="29141"/>
                </a:lnTo>
                <a:lnTo>
                  <a:pt x="392796" y="26709"/>
                </a:lnTo>
                <a:lnTo>
                  <a:pt x="387775" y="25494"/>
                </a:lnTo>
                <a:lnTo>
                  <a:pt x="380525" y="25545"/>
                </a:lnTo>
                <a:lnTo>
                  <a:pt x="371484" y="38230"/>
                </a:lnTo>
                <a:lnTo>
                  <a:pt x="376210" y="36196"/>
                </a:lnTo>
                <a:lnTo>
                  <a:pt x="389706" y="36196"/>
                </a:lnTo>
                <a:lnTo>
                  <a:pt x="395318" y="39150"/>
                </a:lnTo>
                <a:lnTo>
                  <a:pt x="398681" y="45058"/>
                </a:lnTo>
                <a:lnTo>
                  <a:pt x="400498" y="48239"/>
                </a:lnTo>
                <a:lnTo>
                  <a:pt x="401657" y="52488"/>
                </a:lnTo>
                <a:lnTo>
                  <a:pt x="402157" y="57805"/>
                </a:lnTo>
                <a:lnTo>
                  <a:pt x="361601" y="57805"/>
                </a:lnTo>
                <a:lnTo>
                  <a:pt x="357647" y="36469"/>
                </a:lnTo>
                <a:lnTo>
                  <a:pt x="354894" y="40066"/>
                </a:lnTo>
                <a:lnTo>
                  <a:pt x="349802" y="51372"/>
                </a:lnTo>
                <a:lnTo>
                  <a:pt x="348104" y="65030"/>
                </a:lnTo>
                <a:lnTo>
                  <a:pt x="348276" y="69693"/>
                </a:lnTo>
                <a:lnTo>
                  <a:pt x="351153" y="82738"/>
                </a:lnTo>
                <a:lnTo>
                  <a:pt x="357579" y="92808"/>
                </a:lnTo>
                <a:lnTo>
                  <a:pt x="363895" y="99420"/>
                </a:lnTo>
                <a:lnTo>
                  <a:pt x="371598" y="102726"/>
                </a:lnTo>
                <a:lnTo>
                  <a:pt x="384412" y="102726"/>
                </a:lnTo>
                <a:lnTo>
                  <a:pt x="387752" y="102363"/>
                </a:lnTo>
                <a:lnTo>
                  <a:pt x="390706" y="101636"/>
                </a:lnTo>
                <a:lnTo>
                  <a:pt x="396204" y="100363"/>
                </a:lnTo>
                <a:lnTo>
                  <a:pt x="400817" y="97909"/>
                </a:lnTo>
                <a:lnTo>
                  <a:pt x="404543" y="94274"/>
                </a:lnTo>
                <a:lnTo>
                  <a:pt x="406770" y="92183"/>
                </a:lnTo>
                <a:lnTo>
                  <a:pt x="408780" y="89491"/>
                </a:lnTo>
                <a:lnTo>
                  <a:pt x="410575" y="86196"/>
                </a:lnTo>
                <a:lnTo>
                  <a:pt x="412370" y="82901"/>
                </a:lnTo>
                <a:lnTo>
                  <a:pt x="413427" y="79913"/>
                </a:lnTo>
                <a:lnTo>
                  <a:pt x="413745" y="77232"/>
                </a:lnTo>
                <a:lnTo>
                  <a:pt x="401680" y="77232"/>
                </a:lnTo>
                <a:lnTo>
                  <a:pt x="400771" y="80459"/>
                </a:lnTo>
                <a:lnTo>
                  <a:pt x="399226" y="83299"/>
                </a:lnTo>
                <a:lnTo>
                  <a:pt x="397045" y="85753"/>
                </a:lnTo>
                <a:lnTo>
                  <a:pt x="393228" y="89979"/>
                </a:lnTo>
                <a:lnTo>
                  <a:pt x="388116" y="92092"/>
                </a:lnTo>
                <a:lnTo>
                  <a:pt x="374847" y="92092"/>
                </a:lnTo>
                <a:lnTo>
                  <a:pt x="369780" y="89854"/>
                </a:lnTo>
                <a:lnTo>
                  <a:pt x="366508" y="85378"/>
                </a:lnTo>
                <a:lnTo>
                  <a:pt x="363236" y="80902"/>
                </a:lnTo>
                <a:lnTo>
                  <a:pt x="361487" y="74960"/>
                </a:lnTo>
                <a:lnTo>
                  <a:pt x="361260" y="67552"/>
                </a:lnTo>
                <a:lnTo>
                  <a:pt x="414767" y="67553"/>
                </a:lnTo>
                <a:close/>
              </a:path>
              <a:path w="1366358" h="102931">
                <a:moveTo>
                  <a:pt x="433625" y="27471"/>
                </a:moveTo>
                <a:lnTo>
                  <a:pt x="433625" y="100136"/>
                </a:lnTo>
                <a:lnTo>
                  <a:pt x="446099" y="100136"/>
                </a:lnTo>
                <a:lnTo>
                  <a:pt x="446099" y="27471"/>
                </a:lnTo>
                <a:lnTo>
                  <a:pt x="433625" y="27471"/>
                </a:lnTo>
                <a:close/>
              </a:path>
              <a:path w="1366358" h="102931">
                <a:moveTo>
                  <a:pt x="433625" y="0"/>
                </a:moveTo>
                <a:lnTo>
                  <a:pt x="433625" y="13906"/>
                </a:lnTo>
                <a:lnTo>
                  <a:pt x="446099" y="13906"/>
                </a:lnTo>
                <a:lnTo>
                  <a:pt x="446099" y="0"/>
                </a:lnTo>
                <a:lnTo>
                  <a:pt x="433625" y="0"/>
                </a:lnTo>
                <a:close/>
              </a:path>
              <a:path w="1366358" h="102931">
                <a:moveTo>
                  <a:pt x="480794" y="100136"/>
                </a:moveTo>
                <a:lnTo>
                  <a:pt x="480794" y="57123"/>
                </a:lnTo>
                <a:lnTo>
                  <a:pt x="481100" y="53453"/>
                </a:lnTo>
                <a:lnTo>
                  <a:pt x="481714" y="50886"/>
                </a:lnTo>
                <a:lnTo>
                  <a:pt x="482327" y="48318"/>
                </a:lnTo>
                <a:lnTo>
                  <a:pt x="483657" y="45830"/>
                </a:lnTo>
                <a:lnTo>
                  <a:pt x="485701" y="43422"/>
                </a:lnTo>
                <a:lnTo>
                  <a:pt x="488246" y="40422"/>
                </a:lnTo>
                <a:lnTo>
                  <a:pt x="491200" y="38423"/>
                </a:lnTo>
                <a:lnTo>
                  <a:pt x="494562" y="37423"/>
                </a:lnTo>
                <a:lnTo>
                  <a:pt x="496426" y="36832"/>
                </a:lnTo>
                <a:lnTo>
                  <a:pt x="498811" y="36537"/>
                </a:lnTo>
                <a:lnTo>
                  <a:pt x="507445" y="36537"/>
                </a:lnTo>
                <a:lnTo>
                  <a:pt x="511399" y="38809"/>
                </a:lnTo>
                <a:lnTo>
                  <a:pt x="513580" y="43354"/>
                </a:lnTo>
                <a:lnTo>
                  <a:pt x="514898" y="46080"/>
                </a:lnTo>
                <a:lnTo>
                  <a:pt x="515556" y="49670"/>
                </a:lnTo>
                <a:lnTo>
                  <a:pt x="515556" y="100136"/>
                </a:lnTo>
                <a:lnTo>
                  <a:pt x="528030" y="100136"/>
                </a:lnTo>
                <a:lnTo>
                  <a:pt x="528030" y="45944"/>
                </a:lnTo>
                <a:lnTo>
                  <a:pt x="527030" y="40286"/>
                </a:lnTo>
                <a:lnTo>
                  <a:pt x="525031" y="36332"/>
                </a:lnTo>
                <a:lnTo>
                  <a:pt x="521396" y="29107"/>
                </a:lnTo>
                <a:lnTo>
                  <a:pt x="514398" y="25494"/>
                </a:lnTo>
                <a:lnTo>
                  <a:pt x="499311" y="25494"/>
                </a:lnTo>
                <a:lnTo>
                  <a:pt x="495017" y="26425"/>
                </a:lnTo>
                <a:lnTo>
                  <a:pt x="491154" y="28289"/>
                </a:lnTo>
                <a:lnTo>
                  <a:pt x="487292" y="30152"/>
                </a:lnTo>
                <a:lnTo>
                  <a:pt x="483634" y="33219"/>
                </a:lnTo>
                <a:lnTo>
                  <a:pt x="480180" y="37491"/>
                </a:lnTo>
                <a:lnTo>
                  <a:pt x="480180" y="27130"/>
                </a:lnTo>
                <a:lnTo>
                  <a:pt x="468524" y="27130"/>
                </a:lnTo>
                <a:lnTo>
                  <a:pt x="468524" y="100136"/>
                </a:lnTo>
                <a:lnTo>
                  <a:pt x="480794" y="100136"/>
                </a:lnTo>
                <a:close/>
              </a:path>
              <a:path w="1366358" h="102931">
                <a:moveTo>
                  <a:pt x="609257" y="27130"/>
                </a:moveTo>
                <a:lnTo>
                  <a:pt x="595829" y="27130"/>
                </a:lnTo>
                <a:lnTo>
                  <a:pt x="575448" y="86571"/>
                </a:lnTo>
                <a:lnTo>
                  <a:pt x="555954" y="27130"/>
                </a:lnTo>
                <a:lnTo>
                  <a:pt x="541708" y="27130"/>
                </a:lnTo>
                <a:lnTo>
                  <a:pt x="568632" y="100136"/>
                </a:lnTo>
                <a:lnTo>
                  <a:pt x="581719" y="100136"/>
                </a:lnTo>
                <a:lnTo>
                  <a:pt x="609257" y="27130"/>
                </a:lnTo>
                <a:close/>
              </a:path>
              <a:path w="1366358" h="102931">
                <a:moveTo>
                  <a:pt x="635373" y="28624"/>
                </a:moveTo>
                <a:lnTo>
                  <a:pt x="625207" y="36469"/>
                </a:lnTo>
                <a:lnTo>
                  <a:pt x="629160" y="57805"/>
                </a:lnTo>
                <a:lnTo>
                  <a:pt x="629388" y="51533"/>
                </a:lnTo>
                <a:lnTo>
                  <a:pt x="631410" y="46364"/>
                </a:lnTo>
                <a:lnTo>
                  <a:pt x="635227" y="42297"/>
                </a:lnTo>
                <a:lnTo>
                  <a:pt x="639044" y="38230"/>
                </a:lnTo>
                <a:lnTo>
                  <a:pt x="648085" y="25545"/>
                </a:lnTo>
                <a:lnTo>
                  <a:pt x="635373" y="28624"/>
                </a:lnTo>
                <a:close/>
              </a:path>
              <a:path w="1366358" h="102931">
                <a:moveTo>
                  <a:pt x="682327" y="67553"/>
                </a:moveTo>
                <a:lnTo>
                  <a:pt x="682327" y="60191"/>
                </a:lnTo>
                <a:lnTo>
                  <a:pt x="681963" y="54828"/>
                </a:lnTo>
                <a:lnTo>
                  <a:pt x="681236" y="51465"/>
                </a:lnTo>
                <a:lnTo>
                  <a:pt x="680418" y="46557"/>
                </a:lnTo>
                <a:lnTo>
                  <a:pt x="678782" y="42263"/>
                </a:lnTo>
                <a:lnTo>
                  <a:pt x="676329" y="38582"/>
                </a:lnTo>
                <a:lnTo>
                  <a:pt x="673784" y="34719"/>
                </a:lnTo>
                <a:lnTo>
                  <a:pt x="670080" y="31572"/>
                </a:lnTo>
                <a:lnTo>
                  <a:pt x="665218" y="29141"/>
                </a:lnTo>
                <a:lnTo>
                  <a:pt x="660356" y="26709"/>
                </a:lnTo>
                <a:lnTo>
                  <a:pt x="655335" y="25494"/>
                </a:lnTo>
                <a:lnTo>
                  <a:pt x="648085" y="25545"/>
                </a:lnTo>
                <a:lnTo>
                  <a:pt x="639044" y="38230"/>
                </a:lnTo>
                <a:lnTo>
                  <a:pt x="643770" y="36196"/>
                </a:lnTo>
                <a:lnTo>
                  <a:pt x="657266" y="36196"/>
                </a:lnTo>
                <a:lnTo>
                  <a:pt x="662878" y="39150"/>
                </a:lnTo>
                <a:lnTo>
                  <a:pt x="666241" y="45058"/>
                </a:lnTo>
                <a:lnTo>
                  <a:pt x="668058" y="48239"/>
                </a:lnTo>
                <a:lnTo>
                  <a:pt x="669217" y="52488"/>
                </a:lnTo>
                <a:lnTo>
                  <a:pt x="669717" y="57805"/>
                </a:lnTo>
                <a:lnTo>
                  <a:pt x="629160" y="57805"/>
                </a:lnTo>
                <a:lnTo>
                  <a:pt x="625207" y="36469"/>
                </a:lnTo>
                <a:lnTo>
                  <a:pt x="622453" y="40067"/>
                </a:lnTo>
                <a:lnTo>
                  <a:pt x="617361" y="51372"/>
                </a:lnTo>
                <a:lnTo>
                  <a:pt x="615664" y="65030"/>
                </a:lnTo>
                <a:lnTo>
                  <a:pt x="615836" y="69693"/>
                </a:lnTo>
                <a:lnTo>
                  <a:pt x="618713" y="82738"/>
                </a:lnTo>
                <a:lnTo>
                  <a:pt x="625139" y="92808"/>
                </a:lnTo>
                <a:lnTo>
                  <a:pt x="631455" y="99421"/>
                </a:lnTo>
                <a:lnTo>
                  <a:pt x="639157" y="102727"/>
                </a:lnTo>
                <a:lnTo>
                  <a:pt x="651972" y="102727"/>
                </a:lnTo>
                <a:lnTo>
                  <a:pt x="655312" y="102363"/>
                </a:lnTo>
                <a:lnTo>
                  <a:pt x="658266" y="101636"/>
                </a:lnTo>
                <a:lnTo>
                  <a:pt x="663764" y="100363"/>
                </a:lnTo>
                <a:lnTo>
                  <a:pt x="668376" y="97909"/>
                </a:lnTo>
                <a:lnTo>
                  <a:pt x="672103" y="94274"/>
                </a:lnTo>
                <a:lnTo>
                  <a:pt x="674329" y="92183"/>
                </a:lnTo>
                <a:lnTo>
                  <a:pt x="676340" y="89491"/>
                </a:lnTo>
                <a:lnTo>
                  <a:pt x="678135" y="86196"/>
                </a:lnTo>
                <a:lnTo>
                  <a:pt x="679930" y="82901"/>
                </a:lnTo>
                <a:lnTo>
                  <a:pt x="680986" y="79914"/>
                </a:lnTo>
                <a:lnTo>
                  <a:pt x="681304" y="77232"/>
                </a:lnTo>
                <a:lnTo>
                  <a:pt x="669240" y="77232"/>
                </a:lnTo>
                <a:lnTo>
                  <a:pt x="668331" y="80459"/>
                </a:lnTo>
                <a:lnTo>
                  <a:pt x="666786" y="83299"/>
                </a:lnTo>
                <a:lnTo>
                  <a:pt x="664605" y="85753"/>
                </a:lnTo>
                <a:lnTo>
                  <a:pt x="660788" y="89979"/>
                </a:lnTo>
                <a:lnTo>
                  <a:pt x="655675" y="92093"/>
                </a:lnTo>
                <a:lnTo>
                  <a:pt x="642407" y="92093"/>
                </a:lnTo>
                <a:lnTo>
                  <a:pt x="637340" y="89854"/>
                </a:lnTo>
                <a:lnTo>
                  <a:pt x="634068" y="85378"/>
                </a:lnTo>
                <a:lnTo>
                  <a:pt x="630796" y="80902"/>
                </a:lnTo>
                <a:lnTo>
                  <a:pt x="629047" y="74960"/>
                </a:lnTo>
                <a:lnTo>
                  <a:pt x="628819" y="67553"/>
                </a:lnTo>
                <a:lnTo>
                  <a:pt x="682327" y="67553"/>
                </a:lnTo>
                <a:close/>
              </a:path>
              <a:path w="1366358" h="102931">
                <a:moveTo>
                  <a:pt x="714636" y="90593"/>
                </a:moveTo>
                <a:lnTo>
                  <a:pt x="711546" y="86639"/>
                </a:lnTo>
                <a:lnTo>
                  <a:pt x="709864" y="84458"/>
                </a:lnTo>
                <a:lnTo>
                  <a:pt x="708842" y="81322"/>
                </a:lnTo>
                <a:lnTo>
                  <a:pt x="708479" y="77232"/>
                </a:lnTo>
                <a:lnTo>
                  <a:pt x="696686" y="77232"/>
                </a:lnTo>
                <a:lnTo>
                  <a:pt x="697005" y="84503"/>
                </a:lnTo>
                <a:lnTo>
                  <a:pt x="699424" y="90604"/>
                </a:lnTo>
                <a:lnTo>
                  <a:pt x="703946" y="95535"/>
                </a:lnTo>
                <a:lnTo>
                  <a:pt x="708467" y="100466"/>
                </a:lnTo>
                <a:lnTo>
                  <a:pt x="716158" y="102931"/>
                </a:lnTo>
                <a:lnTo>
                  <a:pt x="737107" y="102931"/>
                </a:lnTo>
                <a:lnTo>
                  <a:pt x="744616" y="100568"/>
                </a:lnTo>
                <a:lnTo>
                  <a:pt x="749546" y="95842"/>
                </a:lnTo>
                <a:lnTo>
                  <a:pt x="754477" y="91115"/>
                </a:lnTo>
                <a:lnTo>
                  <a:pt x="756942" y="85503"/>
                </a:lnTo>
                <a:lnTo>
                  <a:pt x="756942" y="72279"/>
                </a:lnTo>
                <a:lnTo>
                  <a:pt x="754556" y="67348"/>
                </a:lnTo>
                <a:lnTo>
                  <a:pt x="749785" y="64212"/>
                </a:lnTo>
                <a:lnTo>
                  <a:pt x="746786" y="62213"/>
                </a:lnTo>
                <a:lnTo>
                  <a:pt x="740878" y="60145"/>
                </a:lnTo>
                <a:lnTo>
                  <a:pt x="732063" y="58009"/>
                </a:lnTo>
                <a:lnTo>
                  <a:pt x="723951" y="56032"/>
                </a:lnTo>
                <a:lnTo>
                  <a:pt x="720407" y="55169"/>
                </a:lnTo>
                <a:lnTo>
                  <a:pt x="717726" y="54169"/>
                </a:lnTo>
                <a:lnTo>
                  <a:pt x="715908" y="53033"/>
                </a:lnTo>
                <a:lnTo>
                  <a:pt x="712773" y="51125"/>
                </a:lnTo>
                <a:lnTo>
                  <a:pt x="711205" y="48580"/>
                </a:lnTo>
                <a:lnTo>
                  <a:pt x="711205" y="42490"/>
                </a:lnTo>
                <a:lnTo>
                  <a:pt x="712398" y="40150"/>
                </a:lnTo>
                <a:lnTo>
                  <a:pt x="714784" y="38377"/>
                </a:lnTo>
                <a:lnTo>
                  <a:pt x="717169" y="36605"/>
                </a:lnTo>
                <a:lnTo>
                  <a:pt x="720680" y="35719"/>
                </a:lnTo>
                <a:lnTo>
                  <a:pt x="732267" y="35719"/>
                </a:lnTo>
                <a:lnTo>
                  <a:pt x="737152" y="37332"/>
                </a:lnTo>
                <a:lnTo>
                  <a:pt x="739969" y="40559"/>
                </a:lnTo>
                <a:lnTo>
                  <a:pt x="741696" y="42831"/>
                </a:lnTo>
                <a:lnTo>
                  <a:pt x="742673" y="45353"/>
                </a:lnTo>
                <a:lnTo>
                  <a:pt x="742901" y="48125"/>
                </a:lnTo>
                <a:lnTo>
                  <a:pt x="754488" y="48125"/>
                </a:lnTo>
                <a:lnTo>
                  <a:pt x="754579" y="43399"/>
                </a:lnTo>
                <a:lnTo>
                  <a:pt x="753102" y="38991"/>
                </a:lnTo>
                <a:lnTo>
                  <a:pt x="750058" y="34901"/>
                </a:lnTo>
                <a:lnTo>
                  <a:pt x="740333" y="27588"/>
                </a:lnTo>
                <a:lnTo>
                  <a:pt x="726269" y="25221"/>
                </a:lnTo>
                <a:lnTo>
                  <a:pt x="717862" y="25221"/>
                </a:lnTo>
                <a:lnTo>
                  <a:pt x="711171" y="27357"/>
                </a:lnTo>
                <a:lnTo>
                  <a:pt x="706195" y="31629"/>
                </a:lnTo>
                <a:lnTo>
                  <a:pt x="701219" y="35901"/>
                </a:lnTo>
                <a:lnTo>
                  <a:pt x="698731" y="41490"/>
                </a:lnTo>
                <a:lnTo>
                  <a:pt x="698731" y="54260"/>
                </a:lnTo>
                <a:lnTo>
                  <a:pt x="701367" y="58850"/>
                </a:lnTo>
                <a:lnTo>
                  <a:pt x="706638" y="62167"/>
                </a:lnTo>
                <a:lnTo>
                  <a:pt x="709592" y="64076"/>
                </a:lnTo>
                <a:lnTo>
                  <a:pt x="714181" y="65803"/>
                </a:lnTo>
                <a:lnTo>
                  <a:pt x="720407" y="67348"/>
                </a:lnTo>
                <a:lnTo>
                  <a:pt x="730154" y="69802"/>
                </a:lnTo>
                <a:lnTo>
                  <a:pt x="735380" y="71120"/>
                </a:lnTo>
                <a:lnTo>
                  <a:pt x="738879" y="72279"/>
                </a:lnTo>
                <a:lnTo>
                  <a:pt x="740651" y="73279"/>
                </a:lnTo>
                <a:lnTo>
                  <a:pt x="743423" y="74915"/>
                </a:lnTo>
                <a:lnTo>
                  <a:pt x="744809" y="77300"/>
                </a:lnTo>
                <a:lnTo>
                  <a:pt x="744809" y="84572"/>
                </a:lnTo>
                <a:lnTo>
                  <a:pt x="743082" y="87628"/>
                </a:lnTo>
                <a:lnTo>
                  <a:pt x="739629" y="89605"/>
                </a:lnTo>
                <a:lnTo>
                  <a:pt x="736175" y="91581"/>
                </a:lnTo>
                <a:lnTo>
                  <a:pt x="732176" y="92570"/>
                </a:lnTo>
                <a:lnTo>
                  <a:pt x="719998" y="92570"/>
                </a:lnTo>
                <a:lnTo>
                  <a:pt x="714636" y="90593"/>
                </a:lnTo>
                <a:close/>
              </a:path>
              <a:path w="1366358" h="102931">
                <a:moveTo>
                  <a:pt x="937832" y="28624"/>
                </a:moveTo>
                <a:lnTo>
                  <a:pt x="927666" y="36469"/>
                </a:lnTo>
                <a:lnTo>
                  <a:pt x="931619" y="57805"/>
                </a:lnTo>
                <a:lnTo>
                  <a:pt x="931846" y="51534"/>
                </a:lnTo>
                <a:lnTo>
                  <a:pt x="933869" y="46364"/>
                </a:lnTo>
                <a:lnTo>
                  <a:pt x="937686" y="42297"/>
                </a:lnTo>
                <a:lnTo>
                  <a:pt x="941503" y="38230"/>
                </a:lnTo>
                <a:lnTo>
                  <a:pt x="950544" y="25545"/>
                </a:lnTo>
                <a:lnTo>
                  <a:pt x="937832" y="28624"/>
                </a:lnTo>
                <a:close/>
              </a:path>
              <a:path w="1366358" h="102931">
                <a:moveTo>
                  <a:pt x="984786" y="67553"/>
                </a:moveTo>
                <a:lnTo>
                  <a:pt x="984786" y="60191"/>
                </a:lnTo>
                <a:lnTo>
                  <a:pt x="984422" y="54828"/>
                </a:lnTo>
                <a:lnTo>
                  <a:pt x="983695" y="51465"/>
                </a:lnTo>
                <a:lnTo>
                  <a:pt x="982877" y="46557"/>
                </a:lnTo>
                <a:lnTo>
                  <a:pt x="981241" y="42263"/>
                </a:lnTo>
                <a:lnTo>
                  <a:pt x="978788" y="38582"/>
                </a:lnTo>
                <a:lnTo>
                  <a:pt x="976243" y="34719"/>
                </a:lnTo>
                <a:lnTo>
                  <a:pt x="972539" y="31572"/>
                </a:lnTo>
                <a:lnTo>
                  <a:pt x="967677" y="29141"/>
                </a:lnTo>
                <a:lnTo>
                  <a:pt x="962815" y="26710"/>
                </a:lnTo>
                <a:lnTo>
                  <a:pt x="957793" y="25494"/>
                </a:lnTo>
                <a:lnTo>
                  <a:pt x="950544" y="25545"/>
                </a:lnTo>
                <a:lnTo>
                  <a:pt x="941503" y="38230"/>
                </a:lnTo>
                <a:lnTo>
                  <a:pt x="946229" y="36196"/>
                </a:lnTo>
                <a:lnTo>
                  <a:pt x="959725" y="36196"/>
                </a:lnTo>
                <a:lnTo>
                  <a:pt x="965337" y="39150"/>
                </a:lnTo>
                <a:lnTo>
                  <a:pt x="968699" y="45058"/>
                </a:lnTo>
                <a:lnTo>
                  <a:pt x="970517" y="48239"/>
                </a:lnTo>
                <a:lnTo>
                  <a:pt x="971676" y="52488"/>
                </a:lnTo>
                <a:lnTo>
                  <a:pt x="972176" y="57805"/>
                </a:lnTo>
                <a:lnTo>
                  <a:pt x="931619" y="57805"/>
                </a:lnTo>
                <a:lnTo>
                  <a:pt x="927666" y="36469"/>
                </a:lnTo>
                <a:lnTo>
                  <a:pt x="924912" y="40067"/>
                </a:lnTo>
                <a:lnTo>
                  <a:pt x="919820" y="51372"/>
                </a:lnTo>
                <a:lnTo>
                  <a:pt x="918123" y="65030"/>
                </a:lnTo>
                <a:lnTo>
                  <a:pt x="918295" y="69693"/>
                </a:lnTo>
                <a:lnTo>
                  <a:pt x="921172" y="82738"/>
                </a:lnTo>
                <a:lnTo>
                  <a:pt x="927598" y="92808"/>
                </a:lnTo>
                <a:lnTo>
                  <a:pt x="933914" y="99421"/>
                </a:lnTo>
                <a:lnTo>
                  <a:pt x="941616" y="102727"/>
                </a:lnTo>
                <a:lnTo>
                  <a:pt x="954431" y="102727"/>
                </a:lnTo>
                <a:lnTo>
                  <a:pt x="957771" y="102363"/>
                </a:lnTo>
                <a:lnTo>
                  <a:pt x="960724" y="101636"/>
                </a:lnTo>
                <a:lnTo>
                  <a:pt x="966223" y="100363"/>
                </a:lnTo>
                <a:lnTo>
                  <a:pt x="970835" y="97909"/>
                </a:lnTo>
                <a:lnTo>
                  <a:pt x="974561" y="94274"/>
                </a:lnTo>
                <a:lnTo>
                  <a:pt x="976788" y="92183"/>
                </a:lnTo>
                <a:lnTo>
                  <a:pt x="978799" y="89491"/>
                </a:lnTo>
                <a:lnTo>
                  <a:pt x="980594" y="86196"/>
                </a:lnTo>
                <a:lnTo>
                  <a:pt x="982389" y="82901"/>
                </a:lnTo>
                <a:lnTo>
                  <a:pt x="983445" y="79914"/>
                </a:lnTo>
                <a:lnTo>
                  <a:pt x="983763" y="77232"/>
                </a:lnTo>
                <a:lnTo>
                  <a:pt x="971699" y="77232"/>
                </a:lnTo>
                <a:lnTo>
                  <a:pt x="970790" y="80459"/>
                </a:lnTo>
                <a:lnTo>
                  <a:pt x="969245" y="83299"/>
                </a:lnTo>
                <a:lnTo>
                  <a:pt x="967064" y="85753"/>
                </a:lnTo>
                <a:lnTo>
                  <a:pt x="963246" y="89979"/>
                </a:lnTo>
                <a:lnTo>
                  <a:pt x="958134" y="92093"/>
                </a:lnTo>
                <a:lnTo>
                  <a:pt x="944865" y="92093"/>
                </a:lnTo>
                <a:lnTo>
                  <a:pt x="939799" y="89854"/>
                </a:lnTo>
                <a:lnTo>
                  <a:pt x="936527" y="85378"/>
                </a:lnTo>
                <a:lnTo>
                  <a:pt x="933255" y="80902"/>
                </a:lnTo>
                <a:lnTo>
                  <a:pt x="931506" y="74960"/>
                </a:lnTo>
                <a:lnTo>
                  <a:pt x="931278" y="67553"/>
                </a:lnTo>
                <a:lnTo>
                  <a:pt x="984786" y="67553"/>
                </a:lnTo>
                <a:close/>
              </a:path>
              <a:path w="1366358" h="102931">
                <a:moveTo>
                  <a:pt x="1015913" y="100136"/>
                </a:moveTo>
                <a:lnTo>
                  <a:pt x="1015913" y="57123"/>
                </a:lnTo>
                <a:lnTo>
                  <a:pt x="1016220" y="53454"/>
                </a:lnTo>
                <a:lnTo>
                  <a:pt x="1016833" y="50886"/>
                </a:lnTo>
                <a:lnTo>
                  <a:pt x="1017447" y="48318"/>
                </a:lnTo>
                <a:lnTo>
                  <a:pt x="1018776" y="45830"/>
                </a:lnTo>
                <a:lnTo>
                  <a:pt x="1020821" y="43422"/>
                </a:lnTo>
                <a:lnTo>
                  <a:pt x="1023366" y="40422"/>
                </a:lnTo>
                <a:lnTo>
                  <a:pt x="1026319" y="38423"/>
                </a:lnTo>
                <a:lnTo>
                  <a:pt x="1029682" y="37423"/>
                </a:lnTo>
                <a:lnTo>
                  <a:pt x="1031545" y="36832"/>
                </a:lnTo>
                <a:lnTo>
                  <a:pt x="1033931" y="36537"/>
                </a:lnTo>
                <a:lnTo>
                  <a:pt x="1042565" y="36537"/>
                </a:lnTo>
                <a:lnTo>
                  <a:pt x="1046518" y="38809"/>
                </a:lnTo>
                <a:lnTo>
                  <a:pt x="1048699" y="43354"/>
                </a:lnTo>
                <a:lnTo>
                  <a:pt x="1050017" y="46080"/>
                </a:lnTo>
                <a:lnTo>
                  <a:pt x="1050676" y="49670"/>
                </a:lnTo>
                <a:lnTo>
                  <a:pt x="1050676" y="100136"/>
                </a:lnTo>
                <a:lnTo>
                  <a:pt x="1063150" y="100136"/>
                </a:lnTo>
                <a:lnTo>
                  <a:pt x="1063150" y="45944"/>
                </a:lnTo>
                <a:lnTo>
                  <a:pt x="1062150" y="40286"/>
                </a:lnTo>
                <a:lnTo>
                  <a:pt x="1060151" y="36332"/>
                </a:lnTo>
                <a:lnTo>
                  <a:pt x="1056515" y="29107"/>
                </a:lnTo>
                <a:lnTo>
                  <a:pt x="1049517" y="25494"/>
                </a:lnTo>
                <a:lnTo>
                  <a:pt x="1034431" y="25494"/>
                </a:lnTo>
                <a:lnTo>
                  <a:pt x="1030136" y="26426"/>
                </a:lnTo>
                <a:lnTo>
                  <a:pt x="1026274" y="28289"/>
                </a:lnTo>
                <a:lnTo>
                  <a:pt x="1022411" y="30152"/>
                </a:lnTo>
                <a:lnTo>
                  <a:pt x="1018753" y="33219"/>
                </a:lnTo>
                <a:lnTo>
                  <a:pt x="1015300" y="37491"/>
                </a:lnTo>
                <a:lnTo>
                  <a:pt x="1015300" y="27130"/>
                </a:lnTo>
                <a:lnTo>
                  <a:pt x="1003644" y="27130"/>
                </a:lnTo>
                <a:lnTo>
                  <a:pt x="1003644" y="100136"/>
                </a:lnTo>
                <a:lnTo>
                  <a:pt x="1015913" y="100136"/>
                </a:lnTo>
                <a:close/>
              </a:path>
              <a:path w="1366358" h="102931">
                <a:moveTo>
                  <a:pt x="1155214" y="27130"/>
                </a:moveTo>
                <a:lnTo>
                  <a:pt x="1155214" y="100136"/>
                </a:lnTo>
                <a:lnTo>
                  <a:pt x="1167483" y="100136"/>
                </a:lnTo>
                <a:lnTo>
                  <a:pt x="1167483" y="52965"/>
                </a:lnTo>
                <a:lnTo>
                  <a:pt x="1169142" y="48387"/>
                </a:lnTo>
                <a:lnTo>
                  <a:pt x="1172459" y="44410"/>
                </a:lnTo>
                <a:lnTo>
                  <a:pt x="1175777" y="40434"/>
                </a:lnTo>
                <a:lnTo>
                  <a:pt x="1180525" y="38446"/>
                </a:lnTo>
                <a:lnTo>
                  <a:pt x="1188103" y="38468"/>
                </a:lnTo>
                <a:lnTo>
                  <a:pt x="1190727" y="38786"/>
                </a:lnTo>
                <a:lnTo>
                  <a:pt x="1190727" y="25835"/>
                </a:lnTo>
                <a:lnTo>
                  <a:pt x="1189409" y="25698"/>
                </a:lnTo>
                <a:lnTo>
                  <a:pt x="1186773" y="25494"/>
                </a:lnTo>
                <a:lnTo>
                  <a:pt x="1181911" y="25494"/>
                </a:lnTo>
                <a:lnTo>
                  <a:pt x="1177617" y="27255"/>
                </a:lnTo>
                <a:lnTo>
                  <a:pt x="1173891" y="30777"/>
                </a:lnTo>
                <a:lnTo>
                  <a:pt x="1170165" y="34299"/>
                </a:lnTo>
                <a:lnTo>
                  <a:pt x="1167824" y="37287"/>
                </a:lnTo>
                <a:lnTo>
                  <a:pt x="1166870" y="39741"/>
                </a:lnTo>
                <a:lnTo>
                  <a:pt x="1166870" y="27130"/>
                </a:lnTo>
                <a:lnTo>
                  <a:pt x="1155214" y="271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880500" y="4957959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1280374" y="490454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1978356" y="490454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880499" y="5047328"/>
            <a:ext cx="1294340" cy="91121"/>
          </a:xfrm>
          <a:custGeom>
            <a:avLst/>
            <a:gdLst/>
            <a:ahLst/>
            <a:cxnLst/>
            <a:rect l="l" t="t" r="r" b="b"/>
            <a:pathLst>
              <a:path w="1423774" h="103271">
                <a:moveTo>
                  <a:pt x="1380332" y="89729"/>
                </a:moveTo>
                <a:lnTo>
                  <a:pt x="1377014" y="84458"/>
                </a:lnTo>
                <a:lnTo>
                  <a:pt x="1373697" y="79186"/>
                </a:lnTo>
                <a:lnTo>
                  <a:pt x="1373970" y="99648"/>
                </a:lnTo>
                <a:lnTo>
                  <a:pt x="1381013" y="103067"/>
                </a:lnTo>
                <a:lnTo>
                  <a:pt x="1394191" y="103067"/>
                </a:lnTo>
                <a:lnTo>
                  <a:pt x="1398667" y="102067"/>
                </a:lnTo>
                <a:lnTo>
                  <a:pt x="1403314" y="89923"/>
                </a:lnTo>
                <a:lnTo>
                  <a:pt x="1398645" y="92365"/>
                </a:lnTo>
                <a:lnTo>
                  <a:pt x="1385648" y="92365"/>
                </a:lnTo>
                <a:lnTo>
                  <a:pt x="1380332" y="89729"/>
                </a:lnTo>
                <a:close/>
              </a:path>
              <a:path w="1423774" h="103271">
                <a:moveTo>
                  <a:pt x="1116135" y="102590"/>
                </a:moveTo>
                <a:lnTo>
                  <a:pt x="1115498" y="104226"/>
                </a:lnTo>
                <a:lnTo>
                  <a:pt x="1114476" y="106725"/>
                </a:lnTo>
                <a:lnTo>
                  <a:pt x="1113067" y="110088"/>
                </a:lnTo>
                <a:lnTo>
                  <a:pt x="1111659" y="113451"/>
                </a:lnTo>
                <a:lnTo>
                  <a:pt x="1110613" y="115678"/>
                </a:lnTo>
                <a:lnTo>
                  <a:pt x="1107921" y="118439"/>
                </a:lnTo>
                <a:lnTo>
                  <a:pt x="1105183" y="119563"/>
                </a:lnTo>
                <a:lnTo>
                  <a:pt x="1102184" y="119563"/>
                </a:lnTo>
                <a:lnTo>
                  <a:pt x="1099435" y="119223"/>
                </a:lnTo>
                <a:lnTo>
                  <a:pt x="1095754" y="118268"/>
                </a:lnTo>
                <a:lnTo>
                  <a:pt x="1095754" y="129448"/>
                </a:lnTo>
                <a:lnTo>
                  <a:pt x="1097117" y="129811"/>
                </a:lnTo>
                <a:lnTo>
                  <a:pt x="1100128" y="130334"/>
                </a:lnTo>
                <a:lnTo>
                  <a:pt x="1110273" y="130402"/>
                </a:lnTo>
                <a:lnTo>
                  <a:pt x="1115271" y="128357"/>
                </a:lnTo>
                <a:lnTo>
                  <a:pt x="1118179" y="124267"/>
                </a:lnTo>
                <a:lnTo>
                  <a:pt x="1121586" y="118163"/>
                </a:lnTo>
                <a:lnTo>
                  <a:pt x="1126651" y="106711"/>
                </a:lnTo>
                <a:lnTo>
                  <a:pt x="1133175" y="90184"/>
                </a:lnTo>
                <a:lnTo>
                  <a:pt x="1135280" y="84574"/>
                </a:lnTo>
                <a:lnTo>
                  <a:pt x="1139487" y="73094"/>
                </a:lnTo>
                <a:lnTo>
                  <a:pt x="1144354" y="59509"/>
                </a:lnTo>
                <a:lnTo>
                  <a:pt x="1148480" y="47963"/>
                </a:lnTo>
                <a:lnTo>
                  <a:pt x="1153059" y="35213"/>
                </a:lnTo>
                <a:lnTo>
                  <a:pt x="1155873" y="27471"/>
                </a:lnTo>
                <a:lnTo>
                  <a:pt x="1142309" y="27471"/>
                </a:lnTo>
                <a:lnTo>
                  <a:pt x="1122610" y="86912"/>
                </a:lnTo>
                <a:lnTo>
                  <a:pt x="1103047" y="27471"/>
                </a:lnTo>
                <a:lnTo>
                  <a:pt x="1089142" y="27471"/>
                </a:lnTo>
                <a:lnTo>
                  <a:pt x="1116135" y="102590"/>
                </a:lnTo>
                <a:close/>
              </a:path>
              <a:path w="1423774" h="103271">
                <a:moveTo>
                  <a:pt x="399226" y="27470"/>
                </a:moveTo>
                <a:lnTo>
                  <a:pt x="387093" y="27470"/>
                </a:lnTo>
                <a:lnTo>
                  <a:pt x="387093" y="100477"/>
                </a:lnTo>
                <a:lnTo>
                  <a:pt x="399362" y="100477"/>
                </a:lnTo>
                <a:lnTo>
                  <a:pt x="399362" y="52351"/>
                </a:lnTo>
                <a:lnTo>
                  <a:pt x="401260" y="45853"/>
                </a:lnTo>
                <a:lnTo>
                  <a:pt x="405054" y="42263"/>
                </a:lnTo>
                <a:lnTo>
                  <a:pt x="408848" y="38672"/>
                </a:lnTo>
                <a:lnTo>
                  <a:pt x="413063" y="36877"/>
                </a:lnTo>
                <a:lnTo>
                  <a:pt x="422788" y="36877"/>
                </a:lnTo>
                <a:lnTo>
                  <a:pt x="426264" y="38581"/>
                </a:lnTo>
                <a:lnTo>
                  <a:pt x="428127" y="41990"/>
                </a:lnTo>
                <a:lnTo>
                  <a:pt x="429308" y="44262"/>
                </a:lnTo>
                <a:lnTo>
                  <a:pt x="429899" y="47875"/>
                </a:lnTo>
                <a:lnTo>
                  <a:pt x="429899" y="100477"/>
                </a:lnTo>
                <a:lnTo>
                  <a:pt x="442373" y="100477"/>
                </a:lnTo>
                <a:lnTo>
                  <a:pt x="442373" y="50465"/>
                </a:lnTo>
                <a:lnTo>
                  <a:pt x="444111" y="45080"/>
                </a:lnTo>
                <a:lnTo>
                  <a:pt x="447587" y="41854"/>
                </a:lnTo>
                <a:lnTo>
                  <a:pt x="451064" y="38627"/>
                </a:lnTo>
                <a:lnTo>
                  <a:pt x="455210" y="37014"/>
                </a:lnTo>
                <a:lnTo>
                  <a:pt x="463526" y="37014"/>
                </a:lnTo>
                <a:lnTo>
                  <a:pt x="466491" y="37923"/>
                </a:lnTo>
                <a:lnTo>
                  <a:pt x="468922" y="39740"/>
                </a:lnTo>
                <a:lnTo>
                  <a:pt x="471353" y="41558"/>
                </a:lnTo>
                <a:lnTo>
                  <a:pt x="472569" y="44898"/>
                </a:lnTo>
                <a:lnTo>
                  <a:pt x="472569" y="100477"/>
                </a:lnTo>
                <a:lnTo>
                  <a:pt x="485315" y="100477"/>
                </a:lnTo>
                <a:lnTo>
                  <a:pt x="485315" y="45421"/>
                </a:lnTo>
                <a:lnTo>
                  <a:pt x="484361" y="40286"/>
                </a:lnTo>
                <a:lnTo>
                  <a:pt x="482452" y="36468"/>
                </a:lnTo>
                <a:lnTo>
                  <a:pt x="478908" y="29379"/>
                </a:lnTo>
                <a:lnTo>
                  <a:pt x="472228" y="25834"/>
                </a:lnTo>
                <a:lnTo>
                  <a:pt x="457823" y="25834"/>
                </a:lnTo>
                <a:lnTo>
                  <a:pt x="453688" y="26777"/>
                </a:lnTo>
                <a:lnTo>
                  <a:pt x="450007" y="28663"/>
                </a:lnTo>
                <a:lnTo>
                  <a:pt x="446326" y="30549"/>
                </a:lnTo>
                <a:lnTo>
                  <a:pt x="443123" y="33446"/>
                </a:lnTo>
                <a:lnTo>
                  <a:pt x="440396" y="37355"/>
                </a:lnTo>
                <a:lnTo>
                  <a:pt x="438760" y="34173"/>
                </a:lnTo>
                <a:lnTo>
                  <a:pt x="436943" y="31765"/>
                </a:lnTo>
                <a:lnTo>
                  <a:pt x="434943" y="30129"/>
                </a:lnTo>
                <a:lnTo>
                  <a:pt x="431399" y="27266"/>
                </a:lnTo>
                <a:lnTo>
                  <a:pt x="426718" y="25834"/>
                </a:lnTo>
                <a:lnTo>
                  <a:pt x="415767" y="25834"/>
                </a:lnTo>
                <a:lnTo>
                  <a:pt x="411177" y="27220"/>
                </a:lnTo>
                <a:lnTo>
                  <a:pt x="407133" y="29993"/>
                </a:lnTo>
                <a:lnTo>
                  <a:pt x="404770" y="31629"/>
                </a:lnTo>
                <a:lnTo>
                  <a:pt x="402134" y="34242"/>
                </a:lnTo>
                <a:lnTo>
                  <a:pt x="399226" y="37832"/>
                </a:lnTo>
                <a:lnTo>
                  <a:pt x="399226" y="27470"/>
                </a:lnTo>
                <a:close/>
              </a:path>
              <a:path w="1423774" h="103271">
                <a:moveTo>
                  <a:pt x="0" y="55282"/>
                </a:moveTo>
                <a:lnTo>
                  <a:pt x="0" y="67893"/>
                </a:lnTo>
                <a:lnTo>
                  <a:pt x="34217" y="67893"/>
                </a:lnTo>
                <a:lnTo>
                  <a:pt x="34217" y="55282"/>
                </a:lnTo>
                <a:lnTo>
                  <a:pt x="0" y="55282"/>
                </a:lnTo>
                <a:close/>
              </a:path>
              <a:path w="1423774" h="103271">
                <a:moveTo>
                  <a:pt x="89338" y="340"/>
                </a:moveTo>
                <a:lnTo>
                  <a:pt x="89338" y="100477"/>
                </a:lnTo>
                <a:lnTo>
                  <a:pt x="103038" y="100477"/>
                </a:lnTo>
                <a:lnTo>
                  <a:pt x="103038" y="340"/>
                </a:lnTo>
                <a:lnTo>
                  <a:pt x="89338" y="340"/>
                </a:lnTo>
                <a:close/>
              </a:path>
              <a:path w="1423774" h="103271">
                <a:moveTo>
                  <a:pt x="131803" y="100477"/>
                </a:moveTo>
                <a:lnTo>
                  <a:pt x="131803" y="57464"/>
                </a:lnTo>
                <a:lnTo>
                  <a:pt x="132109" y="53794"/>
                </a:lnTo>
                <a:lnTo>
                  <a:pt x="132723" y="51226"/>
                </a:lnTo>
                <a:lnTo>
                  <a:pt x="133336" y="48659"/>
                </a:lnTo>
                <a:lnTo>
                  <a:pt x="134665" y="46171"/>
                </a:lnTo>
                <a:lnTo>
                  <a:pt x="136710" y="43762"/>
                </a:lnTo>
                <a:lnTo>
                  <a:pt x="139255" y="40763"/>
                </a:lnTo>
                <a:lnTo>
                  <a:pt x="142209" y="38763"/>
                </a:lnTo>
                <a:lnTo>
                  <a:pt x="145571" y="37763"/>
                </a:lnTo>
                <a:lnTo>
                  <a:pt x="147435" y="37173"/>
                </a:lnTo>
                <a:lnTo>
                  <a:pt x="149820" y="36877"/>
                </a:lnTo>
                <a:lnTo>
                  <a:pt x="158454" y="36877"/>
                </a:lnTo>
                <a:lnTo>
                  <a:pt x="162408" y="39150"/>
                </a:lnTo>
                <a:lnTo>
                  <a:pt x="164589" y="43694"/>
                </a:lnTo>
                <a:lnTo>
                  <a:pt x="165907" y="46421"/>
                </a:lnTo>
                <a:lnTo>
                  <a:pt x="166565" y="50011"/>
                </a:lnTo>
                <a:lnTo>
                  <a:pt x="166565" y="100477"/>
                </a:lnTo>
                <a:lnTo>
                  <a:pt x="179039" y="100477"/>
                </a:lnTo>
                <a:lnTo>
                  <a:pt x="179039" y="46284"/>
                </a:lnTo>
                <a:lnTo>
                  <a:pt x="178039" y="40626"/>
                </a:lnTo>
                <a:lnTo>
                  <a:pt x="176040" y="36673"/>
                </a:lnTo>
                <a:lnTo>
                  <a:pt x="172405" y="29447"/>
                </a:lnTo>
                <a:lnTo>
                  <a:pt x="165407" y="25834"/>
                </a:lnTo>
                <a:lnTo>
                  <a:pt x="150320" y="25834"/>
                </a:lnTo>
                <a:lnTo>
                  <a:pt x="146026" y="26766"/>
                </a:lnTo>
                <a:lnTo>
                  <a:pt x="142163" y="28629"/>
                </a:lnTo>
                <a:lnTo>
                  <a:pt x="138301" y="30492"/>
                </a:lnTo>
                <a:lnTo>
                  <a:pt x="134643" y="33560"/>
                </a:lnTo>
                <a:lnTo>
                  <a:pt x="131189" y="37832"/>
                </a:lnTo>
                <a:lnTo>
                  <a:pt x="131189" y="27470"/>
                </a:lnTo>
                <a:lnTo>
                  <a:pt x="119534" y="27470"/>
                </a:lnTo>
                <a:lnTo>
                  <a:pt x="119534" y="100477"/>
                </a:lnTo>
                <a:lnTo>
                  <a:pt x="131803" y="100477"/>
                </a:lnTo>
                <a:close/>
              </a:path>
              <a:path w="1423774" h="103271">
                <a:moveTo>
                  <a:pt x="249315" y="90933"/>
                </a:moveTo>
                <a:lnTo>
                  <a:pt x="246224" y="86980"/>
                </a:lnTo>
                <a:lnTo>
                  <a:pt x="244543" y="84798"/>
                </a:lnTo>
                <a:lnTo>
                  <a:pt x="243521" y="81663"/>
                </a:lnTo>
                <a:lnTo>
                  <a:pt x="243157" y="77573"/>
                </a:lnTo>
                <a:lnTo>
                  <a:pt x="231365" y="77573"/>
                </a:lnTo>
                <a:lnTo>
                  <a:pt x="231683" y="84844"/>
                </a:lnTo>
                <a:lnTo>
                  <a:pt x="234103" y="90945"/>
                </a:lnTo>
                <a:lnTo>
                  <a:pt x="238624" y="95875"/>
                </a:lnTo>
                <a:lnTo>
                  <a:pt x="243146" y="100806"/>
                </a:lnTo>
                <a:lnTo>
                  <a:pt x="250837" y="103271"/>
                </a:lnTo>
                <a:lnTo>
                  <a:pt x="271785" y="103271"/>
                </a:lnTo>
                <a:lnTo>
                  <a:pt x="279295" y="100908"/>
                </a:lnTo>
                <a:lnTo>
                  <a:pt x="284225" y="96182"/>
                </a:lnTo>
                <a:lnTo>
                  <a:pt x="289155" y="91456"/>
                </a:lnTo>
                <a:lnTo>
                  <a:pt x="291621" y="85844"/>
                </a:lnTo>
                <a:lnTo>
                  <a:pt x="291621" y="72619"/>
                </a:lnTo>
                <a:lnTo>
                  <a:pt x="289235" y="67689"/>
                </a:lnTo>
                <a:lnTo>
                  <a:pt x="284464" y="64553"/>
                </a:lnTo>
                <a:lnTo>
                  <a:pt x="281464" y="62553"/>
                </a:lnTo>
                <a:lnTo>
                  <a:pt x="275557" y="60486"/>
                </a:lnTo>
                <a:lnTo>
                  <a:pt x="266741" y="58350"/>
                </a:lnTo>
                <a:lnTo>
                  <a:pt x="258630" y="56373"/>
                </a:lnTo>
                <a:lnTo>
                  <a:pt x="255086" y="55509"/>
                </a:lnTo>
                <a:lnTo>
                  <a:pt x="252405" y="54510"/>
                </a:lnTo>
                <a:lnTo>
                  <a:pt x="250587" y="53374"/>
                </a:lnTo>
                <a:lnTo>
                  <a:pt x="247451" y="51465"/>
                </a:lnTo>
                <a:lnTo>
                  <a:pt x="245884" y="48920"/>
                </a:lnTo>
                <a:lnTo>
                  <a:pt x="245884" y="42831"/>
                </a:lnTo>
                <a:lnTo>
                  <a:pt x="247077" y="40490"/>
                </a:lnTo>
                <a:lnTo>
                  <a:pt x="249462" y="38718"/>
                </a:lnTo>
                <a:lnTo>
                  <a:pt x="251848" y="36945"/>
                </a:lnTo>
                <a:lnTo>
                  <a:pt x="255358" y="36059"/>
                </a:lnTo>
                <a:lnTo>
                  <a:pt x="266946" y="36059"/>
                </a:lnTo>
                <a:lnTo>
                  <a:pt x="271831" y="37673"/>
                </a:lnTo>
                <a:lnTo>
                  <a:pt x="274648" y="40899"/>
                </a:lnTo>
                <a:lnTo>
                  <a:pt x="276375" y="43171"/>
                </a:lnTo>
                <a:lnTo>
                  <a:pt x="277352" y="45693"/>
                </a:lnTo>
                <a:lnTo>
                  <a:pt x="277579" y="48466"/>
                </a:lnTo>
                <a:lnTo>
                  <a:pt x="289167" y="48466"/>
                </a:lnTo>
                <a:lnTo>
                  <a:pt x="289258" y="43739"/>
                </a:lnTo>
                <a:lnTo>
                  <a:pt x="287781" y="39331"/>
                </a:lnTo>
                <a:lnTo>
                  <a:pt x="284736" y="35241"/>
                </a:lnTo>
                <a:lnTo>
                  <a:pt x="275011" y="27929"/>
                </a:lnTo>
                <a:lnTo>
                  <a:pt x="260948" y="25562"/>
                </a:lnTo>
                <a:lnTo>
                  <a:pt x="252541" y="25562"/>
                </a:lnTo>
                <a:lnTo>
                  <a:pt x="245850" y="27698"/>
                </a:lnTo>
                <a:lnTo>
                  <a:pt x="240874" y="31969"/>
                </a:lnTo>
                <a:lnTo>
                  <a:pt x="235898" y="36241"/>
                </a:lnTo>
                <a:lnTo>
                  <a:pt x="233410" y="41831"/>
                </a:lnTo>
                <a:lnTo>
                  <a:pt x="233410" y="54601"/>
                </a:lnTo>
                <a:lnTo>
                  <a:pt x="236046" y="59190"/>
                </a:lnTo>
                <a:lnTo>
                  <a:pt x="241317" y="62508"/>
                </a:lnTo>
                <a:lnTo>
                  <a:pt x="244271" y="64417"/>
                </a:lnTo>
                <a:lnTo>
                  <a:pt x="248860" y="66144"/>
                </a:lnTo>
                <a:lnTo>
                  <a:pt x="255086" y="67689"/>
                </a:lnTo>
                <a:lnTo>
                  <a:pt x="264833" y="70143"/>
                </a:lnTo>
                <a:lnTo>
                  <a:pt x="270059" y="71460"/>
                </a:lnTo>
                <a:lnTo>
                  <a:pt x="273558" y="72619"/>
                </a:lnTo>
                <a:lnTo>
                  <a:pt x="275330" y="73619"/>
                </a:lnTo>
                <a:lnTo>
                  <a:pt x="278102" y="75255"/>
                </a:lnTo>
                <a:lnTo>
                  <a:pt x="279488" y="77641"/>
                </a:lnTo>
                <a:lnTo>
                  <a:pt x="279488" y="84912"/>
                </a:lnTo>
                <a:lnTo>
                  <a:pt x="277761" y="87968"/>
                </a:lnTo>
                <a:lnTo>
                  <a:pt x="274307" y="89945"/>
                </a:lnTo>
                <a:lnTo>
                  <a:pt x="270854" y="91922"/>
                </a:lnTo>
                <a:lnTo>
                  <a:pt x="266855" y="92910"/>
                </a:lnTo>
                <a:lnTo>
                  <a:pt x="254677" y="92910"/>
                </a:lnTo>
                <a:lnTo>
                  <a:pt x="249315" y="90933"/>
                </a:lnTo>
                <a:close/>
              </a:path>
              <a:path w="1423774" h="103271">
                <a:moveTo>
                  <a:pt x="304367" y="69302"/>
                </a:moveTo>
                <a:lnTo>
                  <a:pt x="302254" y="74551"/>
                </a:lnTo>
                <a:lnTo>
                  <a:pt x="302254" y="87502"/>
                </a:lnTo>
                <a:lnTo>
                  <a:pt x="304401" y="92649"/>
                </a:lnTo>
                <a:lnTo>
                  <a:pt x="308695" y="96762"/>
                </a:lnTo>
                <a:lnTo>
                  <a:pt x="312989" y="100874"/>
                </a:lnTo>
                <a:lnTo>
                  <a:pt x="318522" y="102931"/>
                </a:lnTo>
                <a:lnTo>
                  <a:pt x="316363" y="87389"/>
                </a:lnTo>
                <a:lnTo>
                  <a:pt x="315068" y="84594"/>
                </a:lnTo>
                <a:lnTo>
                  <a:pt x="315068" y="76368"/>
                </a:lnTo>
                <a:lnTo>
                  <a:pt x="316954" y="72960"/>
                </a:lnTo>
                <a:lnTo>
                  <a:pt x="320726" y="70824"/>
                </a:lnTo>
                <a:lnTo>
                  <a:pt x="322953" y="69552"/>
                </a:lnTo>
                <a:lnTo>
                  <a:pt x="326292" y="68620"/>
                </a:lnTo>
                <a:lnTo>
                  <a:pt x="330746" y="68029"/>
                </a:lnTo>
                <a:lnTo>
                  <a:pt x="338175" y="67075"/>
                </a:lnTo>
                <a:lnTo>
                  <a:pt x="342765" y="66348"/>
                </a:lnTo>
                <a:lnTo>
                  <a:pt x="345128" y="65712"/>
                </a:lnTo>
                <a:lnTo>
                  <a:pt x="347491" y="65075"/>
                </a:lnTo>
                <a:lnTo>
                  <a:pt x="350922" y="63326"/>
                </a:lnTo>
                <a:lnTo>
                  <a:pt x="350922" y="80754"/>
                </a:lnTo>
                <a:lnTo>
                  <a:pt x="347514" y="86184"/>
                </a:lnTo>
                <a:lnTo>
                  <a:pt x="340766" y="99318"/>
                </a:lnTo>
                <a:lnTo>
                  <a:pt x="345446" y="96909"/>
                </a:lnTo>
                <a:lnTo>
                  <a:pt x="349036" y="94069"/>
                </a:lnTo>
                <a:lnTo>
                  <a:pt x="351535" y="90797"/>
                </a:lnTo>
                <a:lnTo>
                  <a:pt x="351944" y="93705"/>
                </a:lnTo>
                <a:lnTo>
                  <a:pt x="353648" y="97545"/>
                </a:lnTo>
                <a:lnTo>
                  <a:pt x="355557" y="100545"/>
                </a:lnTo>
                <a:lnTo>
                  <a:pt x="358624" y="102044"/>
                </a:lnTo>
                <a:lnTo>
                  <a:pt x="364577" y="102044"/>
                </a:lnTo>
                <a:lnTo>
                  <a:pt x="367940" y="101704"/>
                </a:lnTo>
                <a:lnTo>
                  <a:pt x="371302" y="100817"/>
                </a:lnTo>
                <a:lnTo>
                  <a:pt x="371302" y="91751"/>
                </a:lnTo>
                <a:lnTo>
                  <a:pt x="369803" y="91990"/>
                </a:lnTo>
                <a:lnTo>
                  <a:pt x="367281" y="92160"/>
                </a:lnTo>
                <a:lnTo>
                  <a:pt x="363975" y="91001"/>
                </a:lnTo>
                <a:lnTo>
                  <a:pt x="363191" y="87934"/>
                </a:lnTo>
                <a:lnTo>
                  <a:pt x="363191" y="38968"/>
                </a:lnTo>
                <a:lnTo>
                  <a:pt x="360533" y="33878"/>
                </a:lnTo>
                <a:lnTo>
                  <a:pt x="355216" y="30606"/>
                </a:lnTo>
                <a:lnTo>
                  <a:pt x="349854" y="27334"/>
                </a:lnTo>
                <a:lnTo>
                  <a:pt x="342879" y="25698"/>
                </a:lnTo>
                <a:lnTo>
                  <a:pt x="326883" y="25698"/>
                </a:lnTo>
                <a:lnTo>
                  <a:pt x="320374" y="27459"/>
                </a:lnTo>
                <a:lnTo>
                  <a:pt x="314762" y="30981"/>
                </a:lnTo>
                <a:lnTo>
                  <a:pt x="309150" y="34503"/>
                </a:lnTo>
                <a:lnTo>
                  <a:pt x="306230" y="40763"/>
                </a:lnTo>
                <a:lnTo>
                  <a:pt x="306003" y="49761"/>
                </a:lnTo>
                <a:lnTo>
                  <a:pt x="317454" y="49761"/>
                </a:lnTo>
                <a:lnTo>
                  <a:pt x="317908" y="45989"/>
                </a:lnTo>
                <a:lnTo>
                  <a:pt x="318885" y="43149"/>
                </a:lnTo>
                <a:lnTo>
                  <a:pt x="320385" y="41240"/>
                </a:lnTo>
                <a:lnTo>
                  <a:pt x="323066" y="37786"/>
                </a:lnTo>
                <a:lnTo>
                  <a:pt x="327610" y="36059"/>
                </a:lnTo>
                <a:lnTo>
                  <a:pt x="339561" y="36059"/>
                </a:lnTo>
                <a:lnTo>
                  <a:pt x="343822" y="37002"/>
                </a:lnTo>
                <a:lnTo>
                  <a:pt x="346798" y="38888"/>
                </a:lnTo>
                <a:lnTo>
                  <a:pt x="349774" y="40774"/>
                </a:lnTo>
                <a:lnTo>
                  <a:pt x="351263" y="43808"/>
                </a:lnTo>
                <a:lnTo>
                  <a:pt x="351263" y="50034"/>
                </a:lnTo>
                <a:lnTo>
                  <a:pt x="350445" y="52692"/>
                </a:lnTo>
                <a:lnTo>
                  <a:pt x="347605" y="55873"/>
                </a:lnTo>
                <a:lnTo>
                  <a:pt x="344787" y="56237"/>
                </a:lnTo>
                <a:lnTo>
                  <a:pt x="325225" y="58691"/>
                </a:lnTo>
                <a:lnTo>
                  <a:pt x="318363" y="59554"/>
                </a:lnTo>
                <a:lnTo>
                  <a:pt x="312819" y="61849"/>
                </a:lnTo>
                <a:lnTo>
                  <a:pt x="308593" y="65575"/>
                </a:lnTo>
                <a:lnTo>
                  <a:pt x="304367" y="69302"/>
                </a:lnTo>
                <a:close/>
              </a:path>
              <a:path w="1423774" h="103271">
                <a:moveTo>
                  <a:pt x="347514" y="86184"/>
                </a:moveTo>
                <a:lnTo>
                  <a:pt x="340697" y="89502"/>
                </a:lnTo>
                <a:lnTo>
                  <a:pt x="336653" y="91501"/>
                </a:lnTo>
                <a:lnTo>
                  <a:pt x="332473" y="92501"/>
                </a:lnTo>
                <a:lnTo>
                  <a:pt x="324611" y="92501"/>
                </a:lnTo>
                <a:lnTo>
                  <a:pt x="321544" y="91479"/>
                </a:lnTo>
                <a:lnTo>
                  <a:pt x="318954" y="89434"/>
                </a:lnTo>
                <a:lnTo>
                  <a:pt x="316363" y="87389"/>
                </a:lnTo>
                <a:lnTo>
                  <a:pt x="318522" y="102931"/>
                </a:lnTo>
                <a:lnTo>
                  <a:pt x="330927" y="102931"/>
                </a:lnTo>
                <a:lnTo>
                  <a:pt x="336085" y="101726"/>
                </a:lnTo>
                <a:lnTo>
                  <a:pt x="340766" y="99318"/>
                </a:lnTo>
                <a:lnTo>
                  <a:pt x="347514" y="86184"/>
                </a:lnTo>
                <a:close/>
              </a:path>
              <a:path w="1423774" h="103271">
                <a:moveTo>
                  <a:pt x="519043" y="28964"/>
                </a:moveTo>
                <a:lnTo>
                  <a:pt x="508877" y="36809"/>
                </a:lnTo>
                <a:lnTo>
                  <a:pt x="512830" y="58145"/>
                </a:lnTo>
                <a:lnTo>
                  <a:pt x="513057" y="51874"/>
                </a:lnTo>
                <a:lnTo>
                  <a:pt x="515079" y="46705"/>
                </a:lnTo>
                <a:lnTo>
                  <a:pt x="518897" y="42637"/>
                </a:lnTo>
                <a:lnTo>
                  <a:pt x="522714" y="38570"/>
                </a:lnTo>
                <a:lnTo>
                  <a:pt x="531755" y="25885"/>
                </a:lnTo>
                <a:lnTo>
                  <a:pt x="519043" y="28964"/>
                </a:lnTo>
                <a:close/>
              </a:path>
              <a:path w="1423774" h="103271">
                <a:moveTo>
                  <a:pt x="565997" y="67893"/>
                </a:moveTo>
                <a:lnTo>
                  <a:pt x="565997" y="60531"/>
                </a:lnTo>
                <a:lnTo>
                  <a:pt x="565633" y="55169"/>
                </a:lnTo>
                <a:lnTo>
                  <a:pt x="564906" y="51806"/>
                </a:lnTo>
                <a:lnTo>
                  <a:pt x="564088" y="46898"/>
                </a:lnTo>
                <a:lnTo>
                  <a:pt x="562452" y="42603"/>
                </a:lnTo>
                <a:lnTo>
                  <a:pt x="559998" y="38922"/>
                </a:lnTo>
                <a:lnTo>
                  <a:pt x="557454" y="35060"/>
                </a:lnTo>
                <a:lnTo>
                  <a:pt x="553750" y="31913"/>
                </a:lnTo>
                <a:lnTo>
                  <a:pt x="548888" y="29481"/>
                </a:lnTo>
                <a:lnTo>
                  <a:pt x="544026" y="27050"/>
                </a:lnTo>
                <a:lnTo>
                  <a:pt x="539004" y="25834"/>
                </a:lnTo>
                <a:lnTo>
                  <a:pt x="531755" y="25885"/>
                </a:lnTo>
                <a:lnTo>
                  <a:pt x="522714" y="38570"/>
                </a:lnTo>
                <a:lnTo>
                  <a:pt x="527439" y="36537"/>
                </a:lnTo>
                <a:lnTo>
                  <a:pt x="540936" y="36537"/>
                </a:lnTo>
                <a:lnTo>
                  <a:pt x="546548" y="39490"/>
                </a:lnTo>
                <a:lnTo>
                  <a:pt x="549910" y="45398"/>
                </a:lnTo>
                <a:lnTo>
                  <a:pt x="551728" y="48579"/>
                </a:lnTo>
                <a:lnTo>
                  <a:pt x="552887" y="52828"/>
                </a:lnTo>
                <a:lnTo>
                  <a:pt x="553387" y="58145"/>
                </a:lnTo>
                <a:lnTo>
                  <a:pt x="512830" y="58145"/>
                </a:lnTo>
                <a:lnTo>
                  <a:pt x="508877" y="36809"/>
                </a:lnTo>
                <a:lnTo>
                  <a:pt x="506123" y="40407"/>
                </a:lnTo>
                <a:lnTo>
                  <a:pt x="501031" y="51713"/>
                </a:lnTo>
                <a:lnTo>
                  <a:pt x="499334" y="65371"/>
                </a:lnTo>
                <a:lnTo>
                  <a:pt x="499505" y="70034"/>
                </a:lnTo>
                <a:lnTo>
                  <a:pt x="502383" y="83078"/>
                </a:lnTo>
                <a:lnTo>
                  <a:pt x="508808" y="93149"/>
                </a:lnTo>
                <a:lnTo>
                  <a:pt x="515125" y="99761"/>
                </a:lnTo>
                <a:lnTo>
                  <a:pt x="522827" y="103067"/>
                </a:lnTo>
                <a:lnTo>
                  <a:pt x="535642" y="103067"/>
                </a:lnTo>
                <a:lnTo>
                  <a:pt x="538982" y="102703"/>
                </a:lnTo>
                <a:lnTo>
                  <a:pt x="541935" y="101976"/>
                </a:lnTo>
                <a:lnTo>
                  <a:pt x="547434" y="100704"/>
                </a:lnTo>
                <a:lnTo>
                  <a:pt x="552046" y="98250"/>
                </a:lnTo>
                <a:lnTo>
                  <a:pt x="555772" y="94614"/>
                </a:lnTo>
                <a:lnTo>
                  <a:pt x="557999" y="92524"/>
                </a:lnTo>
                <a:lnTo>
                  <a:pt x="560010" y="89831"/>
                </a:lnTo>
                <a:lnTo>
                  <a:pt x="561805" y="86537"/>
                </a:lnTo>
                <a:lnTo>
                  <a:pt x="563600" y="83242"/>
                </a:lnTo>
                <a:lnTo>
                  <a:pt x="564656" y="80254"/>
                </a:lnTo>
                <a:lnTo>
                  <a:pt x="564974" y="77573"/>
                </a:lnTo>
                <a:lnTo>
                  <a:pt x="552909" y="77573"/>
                </a:lnTo>
                <a:lnTo>
                  <a:pt x="552001" y="80799"/>
                </a:lnTo>
                <a:lnTo>
                  <a:pt x="550456" y="83640"/>
                </a:lnTo>
                <a:lnTo>
                  <a:pt x="548274" y="86094"/>
                </a:lnTo>
                <a:lnTo>
                  <a:pt x="544457" y="90320"/>
                </a:lnTo>
                <a:lnTo>
                  <a:pt x="539345" y="92433"/>
                </a:lnTo>
                <a:lnTo>
                  <a:pt x="526076" y="92433"/>
                </a:lnTo>
                <a:lnTo>
                  <a:pt x="521009" y="90195"/>
                </a:lnTo>
                <a:lnTo>
                  <a:pt x="517738" y="85719"/>
                </a:lnTo>
                <a:lnTo>
                  <a:pt x="514466" y="81242"/>
                </a:lnTo>
                <a:lnTo>
                  <a:pt x="512716" y="75301"/>
                </a:lnTo>
                <a:lnTo>
                  <a:pt x="512489" y="67893"/>
                </a:lnTo>
                <a:lnTo>
                  <a:pt x="565997" y="67893"/>
                </a:lnTo>
                <a:close/>
              </a:path>
              <a:path w="1423774" h="103271">
                <a:moveTo>
                  <a:pt x="634500" y="40149"/>
                </a:moveTo>
                <a:lnTo>
                  <a:pt x="640089" y="36332"/>
                </a:lnTo>
                <a:lnTo>
                  <a:pt x="653631" y="36332"/>
                </a:lnTo>
                <a:lnTo>
                  <a:pt x="657788" y="37820"/>
                </a:lnTo>
                <a:lnTo>
                  <a:pt x="660379" y="40797"/>
                </a:lnTo>
                <a:lnTo>
                  <a:pt x="662969" y="43774"/>
                </a:lnTo>
                <a:lnTo>
                  <a:pt x="664627" y="47511"/>
                </a:lnTo>
                <a:lnTo>
                  <a:pt x="665354" y="52010"/>
                </a:lnTo>
                <a:lnTo>
                  <a:pt x="677283" y="52010"/>
                </a:lnTo>
                <a:lnTo>
                  <a:pt x="676238" y="42240"/>
                </a:lnTo>
                <a:lnTo>
                  <a:pt x="673136" y="35355"/>
                </a:lnTo>
                <a:lnTo>
                  <a:pt x="667979" y="31356"/>
                </a:lnTo>
                <a:lnTo>
                  <a:pt x="662821" y="27357"/>
                </a:lnTo>
                <a:lnTo>
                  <a:pt x="656130" y="25357"/>
                </a:lnTo>
                <a:lnTo>
                  <a:pt x="647149" y="25365"/>
                </a:lnTo>
                <a:lnTo>
                  <a:pt x="634421" y="28175"/>
                </a:lnTo>
                <a:lnTo>
                  <a:pt x="624116" y="36059"/>
                </a:lnTo>
                <a:lnTo>
                  <a:pt x="620909" y="40428"/>
                </a:lnTo>
                <a:lnTo>
                  <a:pt x="616311" y="51808"/>
                </a:lnTo>
                <a:lnTo>
                  <a:pt x="614778" y="65985"/>
                </a:lnTo>
                <a:lnTo>
                  <a:pt x="614828" y="68344"/>
                </a:lnTo>
                <a:lnTo>
                  <a:pt x="617245" y="81348"/>
                </a:lnTo>
                <a:lnTo>
                  <a:pt x="623298" y="92126"/>
                </a:lnTo>
                <a:lnTo>
                  <a:pt x="628979" y="99102"/>
                </a:lnTo>
                <a:lnTo>
                  <a:pt x="636590" y="102590"/>
                </a:lnTo>
                <a:lnTo>
                  <a:pt x="654630" y="102590"/>
                </a:lnTo>
                <a:lnTo>
                  <a:pt x="661606" y="100352"/>
                </a:lnTo>
                <a:lnTo>
                  <a:pt x="667058" y="95876"/>
                </a:lnTo>
                <a:lnTo>
                  <a:pt x="672512" y="91399"/>
                </a:lnTo>
                <a:lnTo>
                  <a:pt x="675920" y="84321"/>
                </a:lnTo>
                <a:lnTo>
                  <a:pt x="677283" y="74642"/>
                </a:lnTo>
                <a:lnTo>
                  <a:pt x="665354" y="74642"/>
                </a:lnTo>
                <a:lnTo>
                  <a:pt x="664218" y="80050"/>
                </a:lnTo>
                <a:lnTo>
                  <a:pt x="662162" y="84310"/>
                </a:lnTo>
                <a:lnTo>
                  <a:pt x="659186" y="87423"/>
                </a:lnTo>
                <a:lnTo>
                  <a:pt x="656209" y="90536"/>
                </a:lnTo>
                <a:lnTo>
                  <a:pt x="652176" y="92092"/>
                </a:lnTo>
                <a:lnTo>
                  <a:pt x="640453" y="92092"/>
                </a:lnTo>
                <a:lnTo>
                  <a:pt x="635590" y="89593"/>
                </a:lnTo>
                <a:lnTo>
                  <a:pt x="632500" y="84594"/>
                </a:lnTo>
                <a:lnTo>
                  <a:pt x="629410" y="79595"/>
                </a:lnTo>
                <a:lnTo>
                  <a:pt x="627865" y="73437"/>
                </a:lnTo>
                <a:lnTo>
                  <a:pt x="627865" y="58850"/>
                </a:lnTo>
                <a:lnTo>
                  <a:pt x="628956" y="52738"/>
                </a:lnTo>
                <a:lnTo>
                  <a:pt x="631137" y="47784"/>
                </a:lnTo>
                <a:lnTo>
                  <a:pt x="634500" y="40149"/>
                </a:lnTo>
                <a:close/>
              </a:path>
              <a:path w="1423774" h="103271">
                <a:moveTo>
                  <a:pt x="701821" y="27471"/>
                </a:moveTo>
                <a:lnTo>
                  <a:pt x="689279" y="27471"/>
                </a:lnTo>
                <a:lnTo>
                  <a:pt x="689279" y="83322"/>
                </a:lnTo>
                <a:lnTo>
                  <a:pt x="690302" y="88298"/>
                </a:lnTo>
                <a:lnTo>
                  <a:pt x="692347" y="92024"/>
                </a:lnTo>
                <a:lnTo>
                  <a:pt x="696118" y="98977"/>
                </a:lnTo>
                <a:lnTo>
                  <a:pt x="703207" y="102454"/>
                </a:lnTo>
                <a:lnTo>
                  <a:pt x="720293" y="102454"/>
                </a:lnTo>
                <a:lnTo>
                  <a:pt x="725974" y="100545"/>
                </a:lnTo>
                <a:lnTo>
                  <a:pt x="730654" y="96728"/>
                </a:lnTo>
                <a:lnTo>
                  <a:pt x="733017" y="94819"/>
                </a:lnTo>
                <a:lnTo>
                  <a:pt x="734994" y="92479"/>
                </a:lnTo>
                <a:lnTo>
                  <a:pt x="736584" y="89706"/>
                </a:lnTo>
                <a:lnTo>
                  <a:pt x="736448" y="100477"/>
                </a:lnTo>
                <a:lnTo>
                  <a:pt x="748035" y="100477"/>
                </a:lnTo>
                <a:lnTo>
                  <a:pt x="748035" y="27471"/>
                </a:lnTo>
                <a:lnTo>
                  <a:pt x="735766" y="27471"/>
                </a:lnTo>
                <a:lnTo>
                  <a:pt x="735766" y="70461"/>
                </a:lnTo>
                <a:lnTo>
                  <a:pt x="734926" y="76073"/>
                </a:lnTo>
                <a:lnTo>
                  <a:pt x="733244" y="80163"/>
                </a:lnTo>
                <a:lnTo>
                  <a:pt x="730154" y="87798"/>
                </a:lnTo>
                <a:lnTo>
                  <a:pt x="724337" y="91615"/>
                </a:lnTo>
                <a:lnTo>
                  <a:pt x="709842" y="91615"/>
                </a:lnTo>
                <a:lnTo>
                  <a:pt x="705775" y="89434"/>
                </a:lnTo>
                <a:lnTo>
                  <a:pt x="703594" y="85071"/>
                </a:lnTo>
                <a:lnTo>
                  <a:pt x="702412" y="82708"/>
                </a:lnTo>
                <a:lnTo>
                  <a:pt x="701821" y="79663"/>
                </a:lnTo>
                <a:lnTo>
                  <a:pt x="701821" y="27471"/>
                </a:lnTo>
                <a:close/>
              </a:path>
              <a:path w="1423774" h="103271">
                <a:moveTo>
                  <a:pt x="771324" y="27471"/>
                </a:moveTo>
                <a:lnTo>
                  <a:pt x="771324" y="100477"/>
                </a:lnTo>
                <a:lnTo>
                  <a:pt x="783593" y="100477"/>
                </a:lnTo>
                <a:lnTo>
                  <a:pt x="783593" y="53306"/>
                </a:lnTo>
                <a:lnTo>
                  <a:pt x="785252" y="48727"/>
                </a:lnTo>
                <a:lnTo>
                  <a:pt x="788569" y="44751"/>
                </a:lnTo>
                <a:lnTo>
                  <a:pt x="791886" y="40774"/>
                </a:lnTo>
                <a:lnTo>
                  <a:pt x="796635" y="38786"/>
                </a:lnTo>
                <a:lnTo>
                  <a:pt x="804212" y="38809"/>
                </a:lnTo>
                <a:lnTo>
                  <a:pt x="806837" y="39127"/>
                </a:lnTo>
                <a:lnTo>
                  <a:pt x="806837" y="26175"/>
                </a:lnTo>
                <a:lnTo>
                  <a:pt x="805519" y="26039"/>
                </a:lnTo>
                <a:lnTo>
                  <a:pt x="802883" y="25835"/>
                </a:lnTo>
                <a:lnTo>
                  <a:pt x="798021" y="25835"/>
                </a:lnTo>
                <a:lnTo>
                  <a:pt x="793727" y="27595"/>
                </a:lnTo>
                <a:lnTo>
                  <a:pt x="790001" y="31117"/>
                </a:lnTo>
                <a:lnTo>
                  <a:pt x="786274" y="34639"/>
                </a:lnTo>
                <a:lnTo>
                  <a:pt x="783934" y="37627"/>
                </a:lnTo>
                <a:lnTo>
                  <a:pt x="782980" y="40081"/>
                </a:lnTo>
                <a:lnTo>
                  <a:pt x="782980" y="27471"/>
                </a:lnTo>
                <a:lnTo>
                  <a:pt x="771324" y="27471"/>
                </a:lnTo>
                <a:close/>
              </a:path>
              <a:path w="1423774" h="103271">
                <a:moveTo>
                  <a:pt x="817856" y="27471"/>
                </a:moveTo>
                <a:lnTo>
                  <a:pt x="817856" y="100477"/>
                </a:lnTo>
                <a:lnTo>
                  <a:pt x="830125" y="100477"/>
                </a:lnTo>
                <a:lnTo>
                  <a:pt x="830125" y="53306"/>
                </a:lnTo>
                <a:lnTo>
                  <a:pt x="831784" y="48727"/>
                </a:lnTo>
                <a:lnTo>
                  <a:pt x="835101" y="44751"/>
                </a:lnTo>
                <a:lnTo>
                  <a:pt x="838418" y="40774"/>
                </a:lnTo>
                <a:lnTo>
                  <a:pt x="843167" y="38786"/>
                </a:lnTo>
                <a:lnTo>
                  <a:pt x="850745" y="38809"/>
                </a:lnTo>
                <a:lnTo>
                  <a:pt x="853369" y="39127"/>
                </a:lnTo>
                <a:lnTo>
                  <a:pt x="853369" y="26175"/>
                </a:lnTo>
                <a:lnTo>
                  <a:pt x="852051" y="26039"/>
                </a:lnTo>
                <a:lnTo>
                  <a:pt x="849415" y="25835"/>
                </a:lnTo>
                <a:lnTo>
                  <a:pt x="844553" y="25835"/>
                </a:lnTo>
                <a:lnTo>
                  <a:pt x="840259" y="27595"/>
                </a:lnTo>
                <a:lnTo>
                  <a:pt x="836533" y="31117"/>
                </a:lnTo>
                <a:lnTo>
                  <a:pt x="832807" y="34639"/>
                </a:lnTo>
                <a:lnTo>
                  <a:pt x="830466" y="37627"/>
                </a:lnTo>
                <a:lnTo>
                  <a:pt x="829512" y="40081"/>
                </a:lnTo>
                <a:lnTo>
                  <a:pt x="829512" y="27471"/>
                </a:lnTo>
                <a:lnTo>
                  <a:pt x="817856" y="27471"/>
                </a:lnTo>
                <a:close/>
              </a:path>
              <a:path w="1423774" h="103271">
                <a:moveTo>
                  <a:pt x="879667" y="28964"/>
                </a:moveTo>
                <a:lnTo>
                  <a:pt x="869501" y="36809"/>
                </a:lnTo>
                <a:lnTo>
                  <a:pt x="873454" y="58145"/>
                </a:lnTo>
                <a:lnTo>
                  <a:pt x="873681" y="51874"/>
                </a:lnTo>
                <a:lnTo>
                  <a:pt x="875703" y="46705"/>
                </a:lnTo>
                <a:lnTo>
                  <a:pt x="879521" y="42638"/>
                </a:lnTo>
                <a:lnTo>
                  <a:pt x="883338" y="38570"/>
                </a:lnTo>
                <a:lnTo>
                  <a:pt x="892379" y="25885"/>
                </a:lnTo>
                <a:lnTo>
                  <a:pt x="879667" y="28964"/>
                </a:lnTo>
                <a:close/>
              </a:path>
              <a:path w="1423774" h="103271">
                <a:moveTo>
                  <a:pt x="926621" y="67893"/>
                </a:moveTo>
                <a:lnTo>
                  <a:pt x="926621" y="60531"/>
                </a:lnTo>
                <a:lnTo>
                  <a:pt x="926257" y="55169"/>
                </a:lnTo>
                <a:lnTo>
                  <a:pt x="925530" y="51806"/>
                </a:lnTo>
                <a:lnTo>
                  <a:pt x="924712" y="46898"/>
                </a:lnTo>
                <a:lnTo>
                  <a:pt x="923076" y="42603"/>
                </a:lnTo>
                <a:lnTo>
                  <a:pt x="920622" y="38922"/>
                </a:lnTo>
                <a:lnTo>
                  <a:pt x="918078" y="35060"/>
                </a:lnTo>
                <a:lnTo>
                  <a:pt x="914374" y="31913"/>
                </a:lnTo>
                <a:lnTo>
                  <a:pt x="909512" y="29481"/>
                </a:lnTo>
                <a:lnTo>
                  <a:pt x="904649" y="27050"/>
                </a:lnTo>
                <a:lnTo>
                  <a:pt x="899628" y="25835"/>
                </a:lnTo>
                <a:lnTo>
                  <a:pt x="892379" y="25885"/>
                </a:lnTo>
                <a:lnTo>
                  <a:pt x="883338" y="38570"/>
                </a:lnTo>
                <a:lnTo>
                  <a:pt x="888063" y="36537"/>
                </a:lnTo>
                <a:lnTo>
                  <a:pt x="901560" y="36537"/>
                </a:lnTo>
                <a:lnTo>
                  <a:pt x="907172" y="39491"/>
                </a:lnTo>
                <a:lnTo>
                  <a:pt x="910534" y="45398"/>
                </a:lnTo>
                <a:lnTo>
                  <a:pt x="912352" y="48579"/>
                </a:lnTo>
                <a:lnTo>
                  <a:pt x="913511" y="52828"/>
                </a:lnTo>
                <a:lnTo>
                  <a:pt x="914011" y="58145"/>
                </a:lnTo>
                <a:lnTo>
                  <a:pt x="873454" y="58145"/>
                </a:lnTo>
                <a:lnTo>
                  <a:pt x="869501" y="36809"/>
                </a:lnTo>
                <a:lnTo>
                  <a:pt x="866747" y="40407"/>
                </a:lnTo>
                <a:lnTo>
                  <a:pt x="861655" y="51713"/>
                </a:lnTo>
                <a:lnTo>
                  <a:pt x="859958" y="65371"/>
                </a:lnTo>
                <a:lnTo>
                  <a:pt x="860129" y="70034"/>
                </a:lnTo>
                <a:lnTo>
                  <a:pt x="863007" y="83078"/>
                </a:lnTo>
                <a:lnTo>
                  <a:pt x="869432" y="93149"/>
                </a:lnTo>
                <a:lnTo>
                  <a:pt x="875749" y="99761"/>
                </a:lnTo>
                <a:lnTo>
                  <a:pt x="883451" y="103067"/>
                </a:lnTo>
                <a:lnTo>
                  <a:pt x="896266" y="103067"/>
                </a:lnTo>
                <a:lnTo>
                  <a:pt x="899606" y="102704"/>
                </a:lnTo>
                <a:lnTo>
                  <a:pt x="902559" y="101976"/>
                </a:lnTo>
                <a:lnTo>
                  <a:pt x="908058" y="100704"/>
                </a:lnTo>
                <a:lnTo>
                  <a:pt x="912670" y="98250"/>
                </a:lnTo>
                <a:lnTo>
                  <a:pt x="916396" y="94614"/>
                </a:lnTo>
                <a:lnTo>
                  <a:pt x="918623" y="92524"/>
                </a:lnTo>
                <a:lnTo>
                  <a:pt x="920634" y="89831"/>
                </a:lnTo>
                <a:lnTo>
                  <a:pt x="922428" y="86537"/>
                </a:lnTo>
                <a:lnTo>
                  <a:pt x="924224" y="83242"/>
                </a:lnTo>
                <a:lnTo>
                  <a:pt x="925280" y="80254"/>
                </a:lnTo>
                <a:lnTo>
                  <a:pt x="925598" y="77573"/>
                </a:lnTo>
                <a:lnTo>
                  <a:pt x="913533" y="77573"/>
                </a:lnTo>
                <a:lnTo>
                  <a:pt x="912625" y="80799"/>
                </a:lnTo>
                <a:lnTo>
                  <a:pt x="911080" y="83640"/>
                </a:lnTo>
                <a:lnTo>
                  <a:pt x="908898" y="86094"/>
                </a:lnTo>
                <a:lnTo>
                  <a:pt x="905081" y="90320"/>
                </a:lnTo>
                <a:lnTo>
                  <a:pt x="899969" y="92433"/>
                </a:lnTo>
                <a:lnTo>
                  <a:pt x="886700" y="92433"/>
                </a:lnTo>
                <a:lnTo>
                  <a:pt x="881634" y="90195"/>
                </a:lnTo>
                <a:lnTo>
                  <a:pt x="878362" y="85719"/>
                </a:lnTo>
                <a:lnTo>
                  <a:pt x="875090" y="81242"/>
                </a:lnTo>
                <a:lnTo>
                  <a:pt x="873340" y="75301"/>
                </a:lnTo>
                <a:lnTo>
                  <a:pt x="873113" y="67893"/>
                </a:lnTo>
                <a:lnTo>
                  <a:pt x="926621" y="67893"/>
                </a:lnTo>
                <a:close/>
              </a:path>
              <a:path w="1423774" h="103271">
                <a:moveTo>
                  <a:pt x="957748" y="100477"/>
                </a:moveTo>
                <a:lnTo>
                  <a:pt x="957748" y="57464"/>
                </a:lnTo>
                <a:lnTo>
                  <a:pt x="958055" y="53794"/>
                </a:lnTo>
                <a:lnTo>
                  <a:pt x="958668" y="51227"/>
                </a:lnTo>
                <a:lnTo>
                  <a:pt x="959282" y="48659"/>
                </a:lnTo>
                <a:lnTo>
                  <a:pt x="960611" y="46171"/>
                </a:lnTo>
                <a:lnTo>
                  <a:pt x="962656" y="43762"/>
                </a:lnTo>
                <a:lnTo>
                  <a:pt x="965200" y="40763"/>
                </a:lnTo>
                <a:lnTo>
                  <a:pt x="968154" y="38763"/>
                </a:lnTo>
                <a:lnTo>
                  <a:pt x="971517" y="37764"/>
                </a:lnTo>
                <a:lnTo>
                  <a:pt x="973380" y="37173"/>
                </a:lnTo>
                <a:lnTo>
                  <a:pt x="975766" y="36877"/>
                </a:lnTo>
                <a:lnTo>
                  <a:pt x="984400" y="36877"/>
                </a:lnTo>
                <a:lnTo>
                  <a:pt x="988353" y="39150"/>
                </a:lnTo>
                <a:lnTo>
                  <a:pt x="990534" y="43694"/>
                </a:lnTo>
                <a:lnTo>
                  <a:pt x="991852" y="46421"/>
                </a:lnTo>
                <a:lnTo>
                  <a:pt x="992511" y="50011"/>
                </a:lnTo>
                <a:lnTo>
                  <a:pt x="992511" y="100477"/>
                </a:lnTo>
                <a:lnTo>
                  <a:pt x="1004984" y="100477"/>
                </a:lnTo>
                <a:lnTo>
                  <a:pt x="1004984" y="46284"/>
                </a:lnTo>
                <a:lnTo>
                  <a:pt x="1003985" y="40627"/>
                </a:lnTo>
                <a:lnTo>
                  <a:pt x="1001985" y="36673"/>
                </a:lnTo>
                <a:lnTo>
                  <a:pt x="998350" y="29447"/>
                </a:lnTo>
                <a:lnTo>
                  <a:pt x="991352" y="25835"/>
                </a:lnTo>
                <a:lnTo>
                  <a:pt x="976265" y="25835"/>
                </a:lnTo>
                <a:lnTo>
                  <a:pt x="971971" y="26766"/>
                </a:lnTo>
                <a:lnTo>
                  <a:pt x="968109" y="28629"/>
                </a:lnTo>
                <a:lnTo>
                  <a:pt x="964246" y="30493"/>
                </a:lnTo>
                <a:lnTo>
                  <a:pt x="960588" y="33560"/>
                </a:lnTo>
                <a:lnTo>
                  <a:pt x="957135" y="37832"/>
                </a:lnTo>
                <a:lnTo>
                  <a:pt x="957135" y="27471"/>
                </a:lnTo>
                <a:lnTo>
                  <a:pt x="945479" y="27471"/>
                </a:lnTo>
                <a:lnTo>
                  <a:pt x="945479" y="100477"/>
                </a:lnTo>
                <a:lnTo>
                  <a:pt x="957748" y="100477"/>
                </a:lnTo>
                <a:close/>
              </a:path>
              <a:path w="1423774" h="103271">
                <a:moveTo>
                  <a:pt x="1041656" y="40149"/>
                </a:moveTo>
                <a:lnTo>
                  <a:pt x="1047245" y="36332"/>
                </a:lnTo>
                <a:lnTo>
                  <a:pt x="1060787" y="36332"/>
                </a:lnTo>
                <a:lnTo>
                  <a:pt x="1064945" y="37820"/>
                </a:lnTo>
                <a:lnTo>
                  <a:pt x="1067535" y="40797"/>
                </a:lnTo>
                <a:lnTo>
                  <a:pt x="1070125" y="43774"/>
                </a:lnTo>
                <a:lnTo>
                  <a:pt x="1071784" y="47511"/>
                </a:lnTo>
                <a:lnTo>
                  <a:pt x="1072511" y="52010"/>
                </a:lnTo>
                <a:lnTo>
                  <a:pt x="1084439" y="52010"/>
                </a:lnTo>
                <a:lnTo>
                  <a:pt x="1083394" y="42240"/>
                </a:lnTo>
                <a:lnTo>
                  <a:pt x="1080292" y="35355"/>
                </a:lnTo>
                <a:lnTo>
                  <a:pt x="1075135" y="31356"/>
                </a:lnTo>
                <a:lnTo>
                  <a:pt x="1069977" y="27357"/>
                </a:lnTo>
                <a:lnTo>
                  <a:pt x="1063286" y="25357"/>
                </a:lnTo>
                <a:lnTo>
                  <a:pt x="1054306" y="25365"/>
                </a:lnTo>
                <a:lnTo>
                  <a:pt x="1041577" y="28175"/>
                </a:lnTo>
                <a:lnTo>
                  <a:pt x="1031273" y="36059"/>
                </a:lnTo>
                <a:lnTo>
                  <a:pt x="1028065" y="40428"/>
                </a:lnTo>
                <a:lnTo>
                  <a:pt x="1023467" y="51808"/>
                </a:lnTo>
                <a:lnTo>
                  <a:pt x="1021934" y="65985"/>
                </a:lnTo>
                <a:lnTo>
                  <a:pt x="1021984" y="68344"/>
                </a:lnTo>
                <a:lnTo>
                  <a:pt x="1024401" y="81348"/>
                </a:lnTo>
                <a:lnTo>
                  <a:pt x="1030454" y="92126"/>
                </a:lnTo>
                <a:lnTo>
                  <a:pt x="1036135" y="99102"/>
                </a:lnTo>
                <a:lnTo>
                  <a:pt x="1043746" y="102590"/>
                </a:lnTo>
                <a:lnTo>
                  <a:pt x="1061786" y="102590"/>
                </a:lnTo>
                <a:lnTo>
                  <a:pt x="1068762" y="100352"/>
                </a:lnTo>
                <a:lnTo>
                  <a:pt x="1074215" y="95876"/>
                </a:lnTo>
                <a:lnTo>
                  <a:pt x="1079668" y="91399"/>
                </a:lnTo>
                <a:lnTo>
                  <a:pt x="1083076" y="84321"/>
                </a:lnTo>
                <a:lnTo>
                  <a:pt x="1084439" y="74642"/>
                </a:lnTo>
                <a:lnTo>
                  <a:pt x="1072511" y="74642"/>
                </a:lnTo>
                <a:lnTo>
                  <a:pt x="1071375" y="80050"/>
                </a:lnTo>
                <a:lnTo>
                  <a:pt x="1069318" y="84310"/>
                </a:lnTo>
                <a:lnTo>
                  <a:pt x="1066342" y="87423"/>
                </a:lnTo>
                <a:lnTo>
                  <a:pt x="1063366" y="90536"/>
                </a:lnTo>
                <a:lnTo>
                  <a:pt x="1059333" y="92092"/>
                </a:lnTo>
                <a:lnTo>
                  <a:pt x="1047609" y="92092"/>
                </a:lnTo>
                <a:lnTo>
                  <a:pt x="1042747" y="89593"/>
                </a:lnTo>
                <a:lnTo>
                  <a:pt x="1039656" y="84594"/>
                </a:lnTo>
                <a:lnTo>
                  <a:pt x="1036566" y="79595"/>
                </a:lnTo>
                <a:lnTo>
                  <a:pt x="1035021" y="73437"/>
                </a:lnTo>
                <a:lnTo>
                  <a:pt x="1035021" y="58850"/>
                </a:lnTo>
                <a:lnTo>
                  <a:pt x="1036112" y="52738"/>
                </a:lnTo>
                <a:lnTo>
                  <a:pt x="1038293" y="47784"/>
                </a:lnTo>
                <a:lnTo>
                  <a:pt x="1041656" y="40149"/>
                </a:lnTo>
                <a:close/>
              </a:path>
              <a:path w="1423774" h="103271">
                <a:moveTo>
                  <a:pt x="1200111" y="69302"/>
                </a:moveTo>
                <a:lnTo>
                  <a:pt x="1197997" y="74551"/>
                </a:lnTo>
                <a:lnTo>
                  <a:pt x="1197997" y="87502"/>
                </a:lnTo>
                <a:lnTo>
                  <a:pt x="1200145" y="92649"/>
                </a:lnTo>
                <a:lnTo>
                  <a:pt x="1204439" y="96762"/>
                </a:lnTo>
                <a:lnTo>
                  <a:pt x="1208733" y="100874"/>
                </a:lnTo>
                <a:lnTo>
                  <a:pt x="1214266" y="102931"/>
                </a:lnTo>
                <a:lnTo>
                  <a:pt x="1212107" y="87389"/>
                </a:lnTo>
                <a:lnTo>
                  <a:pt x="1210812" y="84594"/>
                </a:lnTo>
                <a:lnTo>
                  <a:pt x="1210812" y="76369"/>
                </a:lnTo>
                <a:lnTo>
                  <a:pt x="1212698" y="72960"/>
                </a:lnTo>
                <a:lnTo>
                  <a:pt x="1216469" y="70824"/>
                </a:lnTo>
                <a:lnTo>
                  <a:pt x="1218696" y="69552"/>
                </a:lnTo>
                <a:lnTo>
                  <a:pt x="1222036" y="68620"/>
                </a:lnTo>
                <a:lnTo>
                  <a:pt x="1226489" y="68030"/>
                </a:lnTo>
                <a:lnTo>
                  <a:pt x="1233919" y="67075"/>
                </a:lnTo>
                <a:lnTo>
                  <a:pt x="1238509" y="66348"/>
                </a:lnTo>
                <a:lnTo>
                  <a:pt x="1240872" y="65712"/>
                </a:lnTo>
                <a:lnTo>
                  <a:pt x="1243235" y="65076"/>
                </a:lnTo>
                <a:lnTo>
                  <a:pt x="1246665" y="63326"/>
                </a:lnTo>
                <a:lnTo>
                  <a:pt x="1246665" y="80754"/>
                </a:lnTo>
                <a:lnTo>
                  <a:pt x="1243257" y="86185"/>
                </a:lnTo>
                <a:lnTo>
                  <a:pt x="1236509" y="99318"/>
                </a:lnTo>
                <a:lnTo>
                  <a:pt x="1241190" y="96909"/>
                </a:lnTo>
                <a:lnTo>
                  <a:pt x="1244780" y="94069"/>
                </a:lnTo>
                <a:lnTo>
                  <a:pt x="1247279" y="90797"/>
                </a:lnTo>
                <a:lnTo>
                  <a:pt x="1247688" y="93706"/>
                </a:lnTo>
                <a:lnTo>
                  <a:pt x="1249392" y="97546"/>
                </a:lnTo>
                <a:lnTo>
                  <a:pt x="1251300" y="100545"/>
                </a:lnTo>
                <a:lnTo>
                  <a:pt x="1254368" y="102045"/>
                </a:lnTo>
                <a:lnTo>
                  <a:pt x="1260321" y="102045"/>
                </a:lnTo>
                <a:lnTo>
                  <a:pt x="1263683" y="101704"/>
                </a:lnTo>
                <a:lnTo>
                  <a:pt x="1267046" y="100818"/>
                </a:lnTo>
                <a:lnTo>
                  <a:pt x="1267046" y="91751"/>
                </a:lnTo>
                <a:lnTo>
                  <a:pt x="1265546" y="91990"/>
                </a:lnTo>
                <a:lnTo>
                  <a:pt x="1263024" y="92160"/>
                </a:lnTo>
                <a:lnTo>
                  <a:pt x="1259718" y="91002"/>
                </a:lnTo>
                <a:lnTo>
                  <a:pt x="1258935" y="87934"/>
                </a:lnTo>
                <a:lnTo>
                  <a:pt x="1258935" y="38968"/>
                </a:lnTo>
                <a:lnTo>
                  <a:pt x="1256276" y="33878"/>
                </a:lnTo>
                <a:lnTo>
                  <a:pt x="1250960" y="30606"/>
                </a:lnTo>
                <a:lnTo>
                  <a:pt x="1245598" y="27334"/>
                </a:lnTo>
                <a:lnTo>
                  <a:pt x="1238622" y="25698"/>
                </a:lnTo>
                <a:lnTo>
                  <a:pt x="1222627" y="25698"/>
                </a:lnTo>
                <a:lnTo>
                  <a:pt x="1216117" y="27459"/>
                </a:lnTo>
                <a:lnTo>
                  <a:pt x="1210505" y="30981"/>
                </a:lnTo>
                <a:lnTo>
                  <a:pt x="1204893" y="34503"/>
                </a:lnTo>
                <a:lnTo>
                  <a:pt x="1201974" y="40763"/>
                </a:lnTo>
                <a:lnTo>
                  <a:pt x="1201746" y="49761"/>
                </a:lnTo>
                <a:lnTo>
                  <a:pt x="1213198" y="49761"/>
                </a:lnTo>
                <a:lnTo>
                  <a:pt x="1213652" y="45989"/>
                </a:lnTo>
                <a:lnTo>
                  <a:pt x="1214629" y="43149"/>
                </a:lnTo>
                <a:lnTo>
                  <a:pt x="1216129" y="41240"/>
                </a:lnTo>
                <a:lnTo>
                  <a:pt x="1218810" y="37786"/>
                </a:lnTo>
                <a:lnTo>
                  <a:pt x="1223354" y="36059"/>
                </a:lnTo>
                <a:lnTo>
                  <a:pt x="1235305" y="36059"/>
                </a:lnTo>
                <a:lnTo>
                  <a:pt x="1239565" y="37002"/>
                </a:lnTo>
                <a:lnTo>
                  <a:pt x="1242542" y="38888"/>
                </a:lnTo>
                <a:lnTo>
                  <a:pt x="1245518" y="40774"/>
                </a:lnTo>
                <a:lnTo>
                  <a:pt x="1247006" y="43808"/>
                </a:lnTo>
                <a:lnTo>
                  <a:pt x="1247006" y="50034"/>
                </a:lnTo>
                <a:lnTo>
                  <a:pt x="1246188" y="52692"/>
                </a:lnTo>
                <a:lnTo>
                  <a:pt x="1243348" y="55873"/>
                </a:lnTo>
                <a:lnTo>
                  <a:pt x="1240531" y="56237"/>
                </a:lnTo>
                <a:lnTo>
                  <a:pt x="1220968" y="58691"/>
                </a:lnTo>
                <a:lnTo>
                  <a:pt x="1214106" y="59554"/>
                </a:lnTo>
                <a:lnTo>
                  <a:pt x="1208563" y="61849"/>
                </a:lnTo>
                <a:lnTo>
                  <a:pt x="1204337" y="65576"/>
                </a:lnTo>
                <a:lnTo>
                  <a:pt x="1200111" y="69302"/>
                </a:lnTo>
                <a:close/>
              </a:path>
              <a:path w="1423774" h="103271">
                <a:moveTo>
                  <a:pt x="1243257" y="86185"/>
                </a:moveTo>
                <a:lnTo>
                  <a:pt x="1236441" y="89502"/>
                </a:lnTo>
                <a:lnTo>
                  <a:pt x="1232397" y="91502"/>
                </a:lnTo>
                <a:lnTo>
                  <a:pt x="1228216" y="92501"/>
                </a:lnTo>
                <a:lnTo>
                  <a:pt x="1220355" y="92501"/>
                </a:lnTo>
                <a:lnTo>
                  <a:pt x="1217287" y="91479"/>
                </a:lnTo>
                <a:lnTo>
                  <a:pt x="1214697" y="89434"/>
                </a:lnTo>
                <a:lnTo>
                  <a:pt x="1212107" y="87389"/>
                </a:lnTo>
                <a:lnTo>
                  <a:pt x="1214266" y="102931"/>
                </a:lnTo>
                <a:lnTo>
                  <a:pt x="1226671" y="102931"/>
                </a:lnTo>
                <a:lnTo>
                  <a:pt x="1231829" y="101727"/>
                </a:lnTo>
                <a:lnTo>
                  <a:pt x="1236509" y="99318"/>
                </a:lnTo>
                <a:lnTo>
                  <a:pt x="1243257" y="86185"/>
                </a:lnTo>
                <a:close/>
              </a:path>
              <a:path w="1423774" h="103271">
                <a:moveTo>
                  <a:pt x="1295106" y="100477"/>
                </a:moveTo>
                <a:lnTo>
                  <a:pt x="1295106" y="57464"/>
                </a:lnTo>
                <a:lnTo>
                  <a:pt x="1295413" y="53794"/>
                </a:lnTo>
                <a:lnTo>
                  <a:pt x="1296026" y="51227"/>
                </a:lnTo>
                <a:lnTo>
                  <a:pt x="1296640" y="48659"/>
                </a:lnTo>
                <a:lnTo>
                  <a:pt x="1297969" y="46171"/>
                </a:lnTo>
                <a:lnTo>
                  <a:pt x="1300014" y="43762"/>
                </a:lnTo>
                <a:lnTo>
                  <a:pt x="1302558" y="40763"/>
                </a:lnTo>
                <a:lnTo>
                  <a:pt x="1305512" y="38763"/>
                </a:lnTo>
                <a:lnTo>
                  <a:pt x="1308875" y="37764"/>
                </a:lnTo>
                <a:lnTo>
                  <a:pt x="1310738" y="37173"/>
                </a:lnTo>
                <a:lnTo>
                  <a:pt x="1313124" y="36877"/>
                </a:lnTo>
                <a:lnTo>
                  <a:pt x="1321757" y="36877"/>
                </a:lnTo>
                <a:lnTo>
                  <a:pt x="1325711" y="39150"/>
                </a:lnTo>
                <a:lnTo>
                  <a:pt x="1327892" y="43694"/>
                </a:lnTo>
                <a:lnTo>
                  <a:pt x="1329210" y="46421"/>
                </a:lnTo>
                <a:lnTo>
                  <a:pt x="1329869" y="50011"/>
                </a:lnTo>
                <a:lnTo>
                  <a:pt x="1329869" y="100477"/>
                </a:lnTo>
                <a:lnTo>
                  <a:pt x="1342342" y="100477"/>
                </a:lnTo>
                <a:lnTo>
                  <a:pt x="1342342" y="46284"/>
                </a:lnTo>
                <a:lnTo>
                  <a:pt x="1341343" y="40627"/>
                </a:lnTo>
                <a:lnTo>
                  <a:pt x="1339343" y="36673"/>
                </a:lnTo>
                <a:lnTo>
                  <a:pt x="1335708" y="29447"/>
                </a:lnTo>
                <a:lnTo>
                  <a:pt x="1328710" y="25835"/>
                </a:lnTo>
                <a:lnTo>
                  <a:pt x="1313623" y="25835"/>
                </a:lnTo>
                <a:lnTo>
                  <a:pt x="1309329" y="26766"/>
                </a:lnTo>
                <a:lnTo>
                  <a:pt x="1305467" y="28629"/>
                </a:lnTo>
                <a:lnTo>
                  <a:pt x="1301604" y="30493"/>
                </a:lnTo>
                <a:lnTo>
                  <a:pt x="1297946" y="33560"/>
                </a:lnTo>
                <a:lnTo>
                  <a:pt x="1294493" y="37832"/>
                </a:lnTo>
                <a:lnTo>
                  <a:pt x="1294493" y="27471"/>
                </a:lnTo>
                <a:lnTo>
                  <a:pt x="1282837" y="27471"/>
                </a:lnTo>
                <a:lnTo>
                  <a:pt x="1282837" y="100477"/>
                </a:lnTo>
                <a:lnTo>
                  <a:pt x="1295106" y="100477"/>
                </a:lnTo>
                <a:close/>
              </a:path>
              <a:path w="1423774" h="103271">
                <a:moveTo>
                  <a:pt x="1359088" y="65507"/>
                </a:moveTo>
                <a:lnTo>
                  <a:pt x="1359207" y="69361"/>
                </a:lnTo>
                <a:lnTo>
                  <a:pt x="1361866" y="82410"/>
                </a:lnTo>
                <a:lnTo>
                  <a:pt x="1368017" y="92808"/>
                </a:lnTo>
                <a:lnTo>
                  <a:pt x="1373970" y="99648"/>
                </a:lnTo>
                <a:lnTo>
                  <a:pt x="1373697" y="79186"/>
                </a:lnTo>
                <a:lnTo>
                  <a:pt x="1372039" y="72642"/>
                </a:lnTo>
                <a:lnTo>
                  <a:pt x="1372039" y="55646"/>
                </a:lnTo>
                <a:lnTo>
                  <a:pt x="1373959" y="48693"/>
                </a:lnTo>
                <a:lnTo>
                  <a:pt x="1377798" y="43967"/>
                </a:lnTo>
                <a:lnTo>
                  <a:pt x="1381638" y="39241"/>
                </a:lnTo>
                <a:lnTo>
                  <a:pt x="1386648" y="36878"/>
                </a:lnTo>
                <a:lnTo>
                  <a:pt x="1398372" y="36878"/>
                </a:lnTo>
                <a:lnTo>
                  <a:pt x="1403030" y="39093"/>
                </a:lnTo>
                <a:lnTo>
                  <a:pt x="1406801" y="43524"/>
                </a:lnTo>
                <a:lnTo>
                  <a:pt x="1410573" y="47955"/>
                </a:lnTo>
                <a:lnTo>
                  <a:pt x="1412459" y="54783"/>
                </a:lnTo>
                <a:lnTo>
                  <a:pt x="1412459" y="73142"/>
                </a:lnTo>
                <a:lnTo>
                  <a:pt x="1410630" y="80152"/>
                </a:lnTo>
                <a:lnTo>
                  <a:pt x="1406972" y="85037"/>
                </a:lnTo>
                <a:lnTo>
                  <a:pt x="1403314" y="89923"/>
                </a:lnTo>
                <a:lnTo>
                  <a:pt x="1398667" y="102067"/>
                </a:lnTo>
                <a:lnTo>
                  <a:pt x="1402575" y="100068"/>
                </a:lnTo>
                <a:lnTo>
                  <a:pt x="1406483" y="98068"/>
                </a:lnTo>
                <a:lnTo>
                  <a:pt x="1409869" y="94819"/>
                </a:lnTo>
                <a:lnTo>
                  <a:pt x="1412731" y="90320"/>
                </a:lnTo>
                <a:lnTo>
                  <a:pt x="1412731" y="100477"/>
                </a:lnTo>
                <a:lnTo>
                  <a:pt x="1423774" y="100477"/>
                </a:lnTo>
                <a:lnTo>
                  <a:pt x="1423774" y="0"/>
                </a:lnTo>
                <a:lnTo>
                  <a:pt x="1411982" y="0"/>
                </a:lnTo>
                <a:lnTo>
                  <a:pt x="1411982" y="36878"/>
                </a:lnTo>
                <a:lnTo>
                  <a:pt x="1409210" y="33469"/>
                </a:lnTo>
                <a:lnTo>
                  <a:pt x="1406733" y="31083"/>
                </a:lnTo>
                <a:lnTo>
                  <a:pt x="1404552" y="29720"/>
                </a:lnTo>
                <a:lnTo>
                  <a:pt x="1400780" y="27357"/>
                </a:lnTo>
                <a:lnTo>
                  <a:pt x="1396100" y="26175"/>
                </a:lnTo>
                <a:lnTo>
                  <a:pt x="1389762" y="26183"/>
                </a:lnTo>
                <a:lnTo>
                  <a:pt x="1376837" y="29245"/>
                </a:lnTo>
                <a:lnTo>
                  <a:pt x="1367233" y="37866"/>
                </a:lnTo>
                <a:lnTo>
                  <a:pt x="1365416" y="40698"/>
                </a:lnTo>
                <a:lnTo>
                  <a:pt x="1360670" y="52275"/>
                </a:lnTo>
                <a:lnTo>
                  <a:pt x="1359088" y="65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880500" y="5101669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967943" y="5047628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49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1887236" y="5267084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6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1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1957422" y="5191339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2023477" y="5261290"/>
            <a:ext cx="33058" cy="20750"/>
          </a:xfrm>
          <a:custGeom>
            <a:avLst/>
            <a:gdLst/>
            <a:ahLst/>
            <a:cxnLst/>
            <a:rect l="l" t="t" r="r" b="b"/>
            <a:pathLst>
              <a:path w="36364" h="23517">
                <a:moveTo>
                  <a:pt x="36364" y="3715"/>
                </a:moveTo>
                <a:lnTo>
                  <a:pt x="33342" y="9872"/>
                </a:lnTo>
                <a:lnTo>
                  <a:pt x="27764" y="12951"/>
                </a:lnTo>
                <a:lnTo>
                  <a:pt x="12223" y="12951"/>
                </a:lnTo>
                <a:lnTo>
                  <a:pt x="6816" y="10361"/>
                </a:lnTo>
                <a:lnTo>
                  <a:pt x="3408" y="5180"/>
                </a:lnTo>
                <a:lnTo>
                  <a:pt x="0" y="0"/>
                </a:lnTo>
                <a:lnTo>
                  <a:pt x="5237" y="21086"/>
                </a:lnTo>
                <a:lnTo>
                  <a:pt x="18471" y="23517"/>
                </a:lnTo>
                <a:lnTo>
                  <a:pt x="22845" y="23336"/>
                </a:lnTo>
                <a:lnTo>
                  <a:pt x="35797" y="19871"/>
                </a:lnTo>
                <a:lnTo>
                  <a:pt x="36364" y="37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2010464" y="5213413"/>
            <a:ext cx="61842" cy="66483"/>
          </a:xfrm>
          <a:custGeom>
            <a:avLst/>
            <a:gdLst/>
            <a:ahLst/>
            <a:cxnLst/>
            <a:rect l="l" t="t" r="r" b="b"/>
            <a:pathLst>
              <a:path w="68026" h="75347">
                <a:moveTo>
                  <a:pt x="0" y="40218"/>
                </a:moveTo>
                <a:lnTo>
                  <a:pt x="121" y="44144"/>
                </a:lnTo>
                <a:lnTo>
                  <a:pt x="2764" y="57227"/>
                </a:lnTo>
                <a:lnTo>
                  <a:pt x="8861" y="67587"/>
                </a:lnTo>
                <a:lnTo>
                  <a:pt x="19552" y="75347"/>
                </a:lnTo>
                <a:lnTo>
                  <a:pt x="14314" y="54260"/>
                </a:lnTo>
                <a:lnTo>
                  <a:pt x="12610" y="47784"/>
                </a:lnTo>
                <a:lnTo>
                  <a:pt x="12610" y="31924"/>
                </a:lnTo>
                <a:lnTo>
                  <a:pt x="14314" y="25017"/>
                </a:lnTo>
                <a:lnTo>
                  <a:pt x="17722" y="19291"/>
                </a:lnTo>
                <a:lnTo>
                  <a:pt x="21130" y="13565"/>
                </a:lnTo>
                <a:lnTo>
                  <a:pt x="26583" y="10702"/>
                </a:lnTo>
                <a:lnTo>
                  <a:pt x="42533" y="10702"/>
                </a:lnTo>
                <a:lnTo>
                  <a:pt x="48486" y="14065"/>
                </a:lnTo>
                <a:lnTo>
                  <a:pt x="51939" y="20790"/>
                </a:lnTo>
                <a:lnTo>
                  <a:pt x="54120" y="25062"/>
                </a:lnTo>
                <a:lnTo>
                  <a:pt x="55211" y="30606"/>
                </a:lnTo>
                <a:lnTo>
                  <a:pt x="55211" y="44967"/>
                </a:lnTo>
                <a:lnTo>
                  <a:pt x="53700" y="51817"/>
                </a:lnTo>
                <a:lnTo>
                  <a:pt x="50678" y="57975"/>
                </a:lnTo>
                <a:lnTo>
                  <a:pt x="50111" y="74131"/>
                </a:lnTo>
                <a:lnTo>
                  <a:pt x="59437" y="66257"/>
                </a:lnTo>
                <a:lnTo>
                  <a:pt x="62035" y="62293"/>
                </a:lnTo>
                <a:lnTo>
                  <a:pt x="66528" y="50757"/>
                </a:lnTo>
                <a:lnTo>
                  <a:pt x="68026" y="37082"/>
                </a:lnTo>
                <a:lnTo>
                  <a:pt x="67850" y="32333"/>
                </a:lnTo>
                <a:lnTo>
                  <a:pt x="64890" y="19210"/>
                </a:lnTo>
                <a:lnTo>
                  <a:pt x="58278" y="9406"/>
                </a:lnTo>
                <a:lnTo>
                  <a:pt x="47327" y="2307"/>
                </a:lnTo>
                <a:lnTo>
                  <a:pt x="34422" y="0"/>
                </a:lnTo>
                <a:lnTo>
                  <a:pt x="32206" y="55"/>
                </a:lnTo>
                <a:lnTo>
                  <a:pt x="19391" y="3129"/>
                </a:lnTo>
                <a:lnTo>
                  <a:pt x="9338" y="10906"/>
                </a:lnTo>
                <a:lnTo>
                  <a:pt x="6366" y="14937"/>
                </a:lnTo>
                <a:lnTo>
                  <a:pt x="1591" y="26299"/>
                </a:lnTo>
                <a:lnTo>
                  <a:pt x="0" y="40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2089326" y="5213834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1517940" y="5213834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lnTo>
                  <a:pt x="12269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7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5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4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5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3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2" y="4714"/>
                </a:lnTo>
                <a:lnTo>
                  <a:pt x="56029" y="7611"/>
                </a:lnTo>
                <a:lnTo>
                  <a:pt x="53302" y="11520"/>
                </a:lnTo>
                <a:lnTo>
                  <a:pt x="51666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5" y="0"/>
                </a:lnTo>
                <a:lnTo>
                  <a:pt x="28673" y="0"/>
                </a:lnTo>
                <a:lnTo>
                  <a:pt x="24084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1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1363129" y="5197294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6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2"/>
                </a:lnTo>
                <a:lnTo>
                  <a:pt x="27424" y="83912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9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1158374" y="5213833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lnTo>
                  <a:pt x="12269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8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5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4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6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4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3" y="4714"/>
                </a:lnTo>
                <a:lnTo>
                  <a:pt x="56029" y="7611"/>
                </a:lnTo>
                <a:lnTo>
                  <a:pt x="53302" y="11520"/>
                </a:lnTo>
                <a:lnTo>
                  <a:pt x="51667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5" y="0"/>
                </a:lnTo>
                <a:lnTo>
                  <a:pt x="28673" y="0"/>
                </a:lnTo>
                <a:lnTo>
                  <a:pt x="24084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1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889081" y="5191970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915138" y="5213833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2"/>
                </a:lnTo>
                <a:lnTo>
                  <a:pt x="13802" y="22824"/>
                </a:lnTo>
                <a:lnTo>
                  <a:pt x="15131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4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1" y="24176"/>
                </a:lnTo>
                <a:lnTo>
                  <a:pt x="47031" y="74642"/>
                </a:lnTo>
                <a:lnTo>
                  <a:pt x="59505" y="74642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1016803" y="5213594"/>
            <a:ext cx="54777" cy="68567"/>
          </a:xfrm>
          <a:custGeom>
            <a:avLst/>
            <a:gdLst/>
            <a:ahLst/>
            <a:cxnLst/>
            <a:rect l="l" t="t" r="r" b="b"/>
            <a:pathLst>
              <a:path w="60255" h="77709">
                <a:moveTo>
                  <a:pt x="17949" y="65371"/>
                </a:moveTo>
                <a:lnTo>
                  <a:pt x="14859" y="61417"/>
                </a:lnTo>
                <a:lnTo>
                  <a:pt x="13178" y="59236"/>
                </a:lnTo>
                <a:lnTo>
                  <a:pt x="12155" y="56101"/>
                </a:lnTo>
                <a:lnTo>
                  <a:pt x="11792" y="52011"/>
                </a:lnTo>
                <a:lnTo>
                  <a:pt x="0" y="52011"/>
                </a:lnTo>
                <a:lnTo>
                  <a:pt x="318" y="59282"/>
                </a:lnTo>
                <a:lnTo>
                  <a:pt x="2737" y="65383"/>
                </a:lnTo>
                <a:lnTo>
                  <a:pt x="7259" y="70313"/>
                </a:lnTo>
                <a:lnTo>
                  <a:pt x="11780" y="75244"/>
                </a:lnTo>
                <a:lnTo>
                  <a:pt x="19471" y="77709"/>
                </a:lnTo>
                <a:lnTo>
                  <a:pt x="40420" y="77709"/>
                </a:lnTo>
                <a:lnTo>
                  <a:pt x="47929" y="75346"/>
                </a:lnTo>
                <a:lnTo>
                  <a:pt x="52859" y="70620"/>
                </a:lnTo>
                <a:lnTo>
                  <a:pt x="57790" y="65894"/>
                </a:lnTo>
                <a:lnTo>
                  <a:pt x="60255" y="60281"/>
                </a:lnTo>
                <a:lnTo>
                  <a:pt x="60255" y="47057"/>
                </a:lnTo>
                <a:lnTo>
                  <a:pt x="57869" y="42126"/>
                </a:lnTo>
                <a:lnTo>
                  <a:pt x="53098" y="38991"/>
                </a:lnTo>
                <a:lnTo>
                  <a:pt x="50099" y="36991"/>
                </a:lnTo>
                <a:lnTo>
                  <a:pt x="44191" y="34923"/>
                </a:lnTo>
                <a:lnTo>
                  <a:pt x="35376" y="32788"/>
                </a:lnTo>
                <a:lnTo>
                  <a:pt x="27264" y="30811"/>
                </a:lnTo>
                <a:lnTo>
                  <a:pt x="23720" y="29947"/>
                </a:lnTo>
                <a:lnTo>
                  <a:pt x="21039" y="28948"/>
                </a:lnTo>
                <a:lnTo>
                  <a:pt x="19221" y="27811"/>
                </a:lnTo>
                <a:lnTo>
                  <a:pt x="16086" y="25903"/>
                </a:lnTo>
                <a:lnTo>
                  <a:pt x="14518" y="23358"/>
                </a:lnTo>
                <a:lnTo>
                  <a:pt x="14518" y="17268"/>
                </a:lnTo>
                <a:lnTo>
                  <a:pt x="15711" y="14928"/>
                </a:lnTo>
                <a:lnTo>
                  <a:pt x="18097" y="13156"/>
                </a:lnTo>
                <a:lnTo>
                  <a:pt x="20482" y="11383"/>
                </a:lnTo>
                <a:lnTo>
                  <a:pt x="23993" y="10497"/>
                </a:lnTo>
                <a:lnTo>
                  <a:pt x="35580" y="10497"/>
                </a:lnTo>
                <a:lnTo>
                  <a:pt x="40465" y="12110"/>
                </a:lnTo>
                <a:lnTo>
                  <a:pt x="43283" y="15337"/>
                </a:lnTo>
                <a:lnTo>
                  <a:pt x="45009" y="17609"/>
                </a:lnTo>
                <a:lnTo>
                  <a:pt x="45986" y="20131"/>
                </a:lnTo>
                <a:lnTo>
                  <a:pt x="46214" y="22903"/>
                </a:lnTo>
                <a:lnTo>
                  <a:pt x="57801" y="22903"/>
                </a:lnTo>
                <a:lnTo>
                  <a:pt x="57892" y="18177"/>
                </a:lnTo>
                <a:lnTo>
                  <a:pt x="56415" y="13769"/>
                </a:lnTo>
                <a:lnTo>
                  <a:pt x="53371" y="9679"/>
                </a:lnTo>
                <a:lnTo>
                  <a:pt x="43646" y="2366"/>
                </a:lnTo>
                <a:lnTo>
                  <a:pt x="29582" y="0"/>
                </a:lnTo>
                <a:lnTo>
                  <a:pt x="21175" y="0"/>
                </a:lnTo>
                <a:lnTo>
                  <a:pt x="14484" y="2135"/>
                </a:lnTo>
                <a:lnTo>
                  <a:pt x="9508" y="6407"/>
                </a:lnTo>
                <a:lnTo>
                  <a:pt x="4532" y="10679"/>
                </a:lnTo>
                <a:lnTo>
                  <a:pt x="2044" y="16269"/>
                </a:lnTo>
                <a:lnTo>
                  <a:pt x="2044" y="29038"/>
                </a:lnTo>
                <a:lnTo>
                  <a:pt x="4680" y="33628"/>
                </a:lnTo>
                <a:lnTo>
                  <a:pt x="9951" y="36946"/>
                </a:lnTo>
                <a:lnTo>
                  <a:pt x="12905" y="38854"/>
                </a:lnTo>
                <a:lnTo>
                  <a:pt x="17494" y="40581"/>
                </a:lnTo>
                <a:lnTo>
                  <a:pt x="23720" y="42126"/>
                </a:lnTo>
                <a:lnTo>
                  <a:pt x="33467" y="44580"/>
                </a:lnTo>
                <a:lnTo>
                  <a:pt x="38693" y="45898"/>
                </a:lnTo>
                <a:lnTo>
                  <a:pt x="42192" y="47057"/>
                </a:lnTo>
                <a:lnTo>
                  <a:pt x="43964" y="48057"/>
                </a:lnTo>
                <a:lnTo>
                  <a:pt x="46736" y="49693"/>
                </a:lnTo>
                <a:lnTo>
                  <a:pt x="48122" y="52079"/>
                </a:lnTo>
                <a:lnTo>
                  <a:pt x="48122" y="59350"/>
                </a:lnTo>
                <a:lnTo>
                  <a:pt x="46395" y="62406"/>
                </a:lnTo>
                <a:lnTo>
                  <a:pt x="42942" y="64383"/>
                </a:lnTo>
                <a:lnTo>
                  <a:pt x="39488" y="66360"/>
                </a:lnTo>
                <a:lnTo>
                  <a:pt x="35489" y="67348"/>
                </a:lnTo>
                <a:lnTo>
                  <a:pt x="23311" y="67348"/>
                </a:lnTo>
                <a:lnTo>
                  <a:pt x="17949" y="65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1081247" y="5213713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1"/>
                </a:lnTo>
                <a:lnTo>
                  <a:pt x="49281" y="65099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6"/>
                </a:lnTo>
                <a:lnTo>
                  <a:pt x="60937" y="13269"/>
                </a:lnTo>
                <a:lnTo>
                  <a:pt x="58278" y="8180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2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4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1094074" y="5267084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9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4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1269086" y="5213878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1260411" y="5213834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8"/>
                </a:lnTo>
                <a:lnTo>
                  <a:pt x="49554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5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06568" y="5213878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397892" y="5213834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9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8"/>
                </a:lnTo>
                <a:lnTo>
                  <a:pt x="49554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6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5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475948" y="5213834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0"/>
                </a:lnTo>
                <a:lnTo>
                  <a:pt x="13927" y="22892"/>
                </a:lnTo>
                <a:lnTo>
                  <a:pt x="17244" y="18916"/>
                </a:lnTo>
                <a:lnTo>
                  <a:pt x="20562" y="14939"/>
                </a:lnTo>
                <a:lnTo>
                  <a:pt x="25310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619606" y="5213594"/>
            <a:ext cx="54777" cy="68567"/>
          </a:xfrm>
          <a:custGeom>
            <a:avLst/>
            <a:gdLst/>
            <a:ahLst/>
            <a:cxnLst/>
            <a:rect l="l" t="t" r="r" b="b"/>
            <a:pathLst>
              <a:path w="60255" h="77709">
                <a:moveTo>
                  <a:pt x="17949" y="65371"/>
                </a:moveTo>
                <a:lnTo>
                  <a:pt x="14859" y="61417"/>
                </a:lnTo>
                <a:lnTo>
                  <a:pt x="13177" y="59236"/>
                </a:lnTo>
                <a:lnTo>
                  <a:pt x="12155" y="56101"/>
                </a:lnTo>
                <a:lnTo>
                  <a:pt x="11792" y="52011"/>
                </a:lnTo>
                <a:lnTo>
                  <a:pt x="0" y="52011"/>
                </a:lnTo>
                <a:lnTo>
                  <a:pt x="317" y="59282"/>
                </a:lnTo>
                <a:lnTo>
                  <a:pt x="2737" y="65382"/>
                </a:lnTo>
                <a:lnTo>
                  <a:pt x="7259" y="70313"/>
                </a:lnTo>
                <a:lnTo>
                  <a:pt x="11780" y="75244"/>
                </a:lnTo>
                <a:lnTo>
                  <a:pt x="19471" y="77709"/>
                </a:lnTo>
                <a:lnTo>
                  <a:pt x="40420" y="77709"/>
                </a:lnTo>
                <a:lnTo>
                  <a:pt x="47929" y="75346"/>
                </a:lnTo>
                <a:lnTo>
                  <a:pt x="52859" y="70620"/>
                </a:lnTo>
                <a:lnTo>
                  <a:pt x="57790" y="65894"/>
                </a:lnTo>
                <a:lnTo>
                  <a:pt x="60255" y="60281"/>
                </a:lnTo>
                <a:lnTo>
                  <a:pt x="60255" y="47057"/>
                </a:lnTo>
                <a:lnTo>
                  <a:pt x="57869" y="42126"/>
                </a:lnTo>
                <a:lnTo>
                  <a:pt x="53098" y="38991"/>
                </a:lnTo>
                <a:lnTo>
                  <a:pt x="50099" y="36991"/>
                </a:lnTo>
                <a:lnTo>
                  <a:pt x="44191" y="34923"/>
                </a:lnTo>
                <a:lnTo>
                  <a:pt x="35376" y="32788"/>
                </a:lnTo>
                <a:lnTo>
                  <a:pt x="27264" y="30811"/>
                </a:lnTo>
                <a:lnTo>
                  <a:pt x="23720" y="29947"/>
                </a:lnTo>
                <a:lnTo>
                  <a:pt x="21039" y="28948"/>
                </a:lnTo>
                <a:lnTo>
                  <a:pt x="19221" y="27811"/>
                </a:lnTo>
                <a:lnTo>
                  <a:pt x="16086" y="25903"/>
                </a:lnTo>
                <a:lnTo>
                  <a:pt x="14518" y="23358"/>
                </a:lnTo>
                <a:lnTo>
                  <a:pt x="14518" y="17268"/>
                </a:lnTo>
                <a:lnTo>
                  <a:pt x="15711" y="14928"/>
                </a:lnTo>
                <a:lnTo>
                  <a:pt x="18097" y="13156"/>
                </a:lnTo>
                <a:lnTo>
                  <a:pt x="20482" y="11383"/>
                </a:lnTo>
                <a:lnTo>
                  <a:pt x="23993" y="10497"/>
                </a:lnTo>
                <a:lnTo>
                  <a:pt x="35580" y="10497"/>
                </a:lnTo>
                <a:lnTo>
                  <a:pt x="40465" y="12110"/>
                </a:lnTo>
                <a:lnTo>
                  <a:pt x="43282" y="15337"/>
                </a:lnTo>
                <a:lnTo>
                  <a:pt x="45009" y="17609"/>
                </a:lnTo>
                <a:lnTo>
                  <a:pt x="45986" y="20131"/>
                </a:lnTo>
                <a:lnTo>
                  <a:pt x="46214" y="22903"/>
                </a:lnTo>
                <a:lnTo>
                  <a:pt x="57801" y="22903"/>
                </a:lnTo>
                <a:lnTo>
                  <a:pt x="57892" y="18177"/>
                </a:lnTo>
                <a:lnTo>
                  <a:pt x="56415" y="13769"/>
                </a:lnTo>
                <a:lnTo>
                  <a:pt x="53371" y="9679"/>
                </a:lnTo>
                <a:lnTo>
                  <a:pt x="43646" y="2366"/>
                </a:lnTo>
                <a:lnTo>
                  <a:pt x="29582" y="0"/>
                </a:lnTo>
                <a:lnTo>
                  <a:pt x="21175" y="0"/>
                </a:lnTo>
                <a:lnTo>
                  <a:pt x="14484" y="2135"/>
                </a:lnTo>
                <a:lnTo>
                  <a:pt x="9508" y="6407"/>
                </a:lnTo>
                <a:lnTo>
                  <a:pt x="4532" y="10679"/>
                </a:lnTo>
                <a:lnTo>
                  <a:pt x="2044" y="16268"/>
                </a:lnTo>
                <a:lnTo>
                  <a:pt x="2044" y="29038"/>
                </a:lnTo>
                <a:lnTo>
                  <a:pt x="4680" y="33628"/>
                </a:lnTo>
                <a:lnTo>
                  <a:pt x="9951" y="36946"/>
                </a:lnTo>
                <a:lnTo>
                  <a:pt x="12905" y="38854"/>
                </a:lnTo>
                <a:lnTo>
                  <a:pt x="17494" y="40581"/>
                </a:lnTo>
                <a:lnTo>
                  <a:pt x="23720" y="42126"/>
                </a:lnTo>
                <a:lnTo>
                  <a:pt x="33467" y="44580"/>
                </a:lnTo>
                <a:lnTo>
                  <a:pt x="38693" y="45898"/>
                </a:lnTo>
                <a:lnTo>
                  <a:pt x="42192" y="47057"/>
                </a:lnTo>
                <a:lnTo>
                  <a:pt x="43964" y="48057"/>
                </a:lnTo>
                <a:lnTo>
                  <a:pt x="46736" y="49693"/>
                </a:lnTo>
                <a:lnTo>
                  <a:pt x="48122" y="52079"/>
                </a:lnTo>
                <a:lnTo>
                  <a:pt x="48122" y="59350"/>
                </a:lnTo>
                <a:lnTo>
                  <a:pt x="46395" y="62406"/>
                </a:lnTo>
                <a:lnTo>
                  <a:pt x="42942" y="64383"/>
                </a:lnTo>
                <a:lnTo>
                  <a:pt x="39488" y="66360"/>
                </a:lnTo>
                <a:lnTo>
                  <a:pt x="35489" y="67348"/>
                </a:lnTo>
                <a:lnTo>
                  <a:pt x="23311" y="67348"/>
                </a:lnTo>
                <a:lnTo>
                  <a:pt x="17949" y="65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719494" y="5189895"/>
            <a:ext cx="28937" cy="114941"/>
          </a:xfrm>
          <a:custGeom>
            <a:avLst/>
            <a:gdLst/>
            <a:ahLst/>
            <a:cxnLst/>
            <a:rect l="l" t="t" r="r" b="b"/>
            <a:pathLst>
              <a:path w="31831" h="130266">
                <a:moveTo>
                  <a:pt x="0" y="65916"/>
                </a:moveTo>
                <a:lnTo>
                  <a:pt x="0" y="69507"/>
                </a:lnTo>
                <a:lnTo>
                  <a:pt x="250" y="73278"/>
                </a:lnTo>
                <a:lnTo>
                  <a:pt x="749" y="77232"/>
                </a:lnTo>
                <a:lnTo>
                  <a:pt x="1749" y="84867"/>
                </a:lnTo>
                <a:lnTo>
                  <a:pt x="3521" y="92047"/>
                </a:lnTo>
                <a:lnTo>
                  <a:pt x="6066" y="98773"/>
                </a:lnTo>
                <a:lnTo>
                  <a:pt x="7929" y="103681"/>
                </a:lnTo>
                <a:lnTo>
                  <a:pt x="9656" y="107566"/>
                </a:lnTo>
                <a:lnTo>
                  <a:pt x="11246" y="110429"/>
                </a:lnTo>
                <a:lnTo>
                  <a:pt x="12837" y="113292"/>
                </a:lnTo>
                <a:lnTo>
                  <a:pt x="16949" y="119904"/>
                </a:lnTo>
                <a:lnTo>
                  <a:pt x="23584" y="130266"/>
                </a:lnTo>
                <a:lnTo>
                  <a:pt x="31831" y="130266"/>
                </a:lnTo>
                <a:lnTo>
                  <a:pt x="27982" y="122831"/>
                </a:lnTo>
                <a:lnTo>
                  <a:pt x="22151" y="110633"/>
                </a:lnTo>
                <a:lnTo>
                  <a:pt x="18403" y="101227"/>
                </a:lnTo>
                <a:lnTo>
                  <a:pt x="15549" y="90929"/>
                </a:lnTo>
                <a:lnTo>
                  <a:pt x="13549" y="78426"/>
                </a:lnTo>
                <a:lnTo>
                  <a:pt x="12882" y="65098"/>
                </a:lnTo>
                <a:lnTo>
                  <a:pt x="13237" y="54845"/>
                </a:lnTo>
                <a:lnTo>
                  <a:pt x="14836" y="42109"/>
                </a:lnTo>
                <a:lnTo>
                  <a:pt x="17722" y="30606"/>
                </a:lnTo>
                <a:lnTo>
                  <a:pt x="19736" y="25152"/>
                </a:lnTo>
                <a:lnTo>
                  <a:pt x="24611" y="14142"/>
                </a:lnTo>
                <a:lnTo>
                  <a:pt x="31627" y="0"/>
                </a:lnTo>
                <a:lnTo>
                  <a:pt x="23107" y="0"/>
                </a:lnTo>
                <a:lnTo>
                  <a:pt x="17051" y="9741"/>
                </a:lnTo>
                <a:lnTo>
                  <a:pt x="10503" y="21226"/>
                </a:lnTo>
                <a:lnTo>
                  <a:pt x="6339" y="29993"/>
                </a:lnTo>
                <a:lnTo>
                  <a:pt x="3073" y="39966"/>
                </a:lnTo>
                <a:lnTo>
                  <a:pt x="768" y="52404"/>
                </a:lnTo>
                <a:lnTo>
                  <a:pt x="0" y="659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761486" y="5213834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808436" y="5213878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9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799760" y="5213834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6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5" y="32310"/>
                </a:lnTo>
                <a:lnTo>
                  <a:pt x="9542" y="10974"/>
                </a:lnTo>
                <a:lnTo>
                  <a:pt x="6788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1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874408" y="5213713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8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2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4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883411" y="5333787"/>
            <a:ext cx="1161114" cy="92084"/>
          </a:xfrm>
          <a:custGeom>
            <a:avLst/>
            <a:gdLst/>
            <a:ahLst/>
            <a:cxnLst/>
            <a:rect l="l" t="t" r="r" b="b"/>
            <a:pathLst>
              <a:path w="1277225" h="104362">
                <a:moveTo>
                  <a:pt x="844530" y="87275"/>
                </a:moveTo>
                <a:lnTo>
                  <a:pt x="837714" y="90593"/>
                </a:lnTo>
                <a:lnTo>
                  <a:pt x="833670" y="92592"/>
                </a:lnTo>
                <a:lnTo>
                  <a:pt x="829489" y="93592"/>
                </a:lnTo>
                <a:lnTo>
                  <a:pt x="821628" y="93592"/>
                </a:lnTo>
                <a:lnTo>
                  <a:pt x="818560" y="92570"/>
                </a:lnTo>
                <a:lnTo>
                  <a:pt x="815970" y="90525"/>
                </a:lnTo>
                <a:lnTo>
                  <a:pt x="813380" y="88480"/>
                </a:lnTo>
                <a:lnTo>
                  <a:pt x="815539" y="104022"/>
                </a:lnTo>
                <a:lnTo>
                  <a:pt x="827944" y="104022"/>
                </a:lnTo>
                <a:lnTo>
                  <a:pt x="833102" y="102817"/>
                </a:lnTo>
                <a:lnTo>
                  <a:pt x="837782" y="100409"/>
                </a:lnTo>
                <a:lnTo>
                  <a:pt x="844530" y="87275"/>
                </a:lnTo>
                <a:close/>
              </a:path>
              <a:path w="1277225" h="104362">
                <a:moveTo>
                  <a:pt x="897561" y="92024"/>
                </a:moveTo>
                <a:lnTo>
                  <a:pt x="894471" y="88071"/>
                </a:lnTo>
                <a:lnTo>
                  <a:pt x="892789" y="85889"/>
                </a:lnTo>
                <a:lnTo>
                  <a:pt x="891767" y="82754"/>
                </a:lnTo>
                <a:lnTo>
                  <a:pt x="891403" y="78664"/>
                </a:lnTo>
                <a:lnTo>
                  <a:pt x="879611" y="78664"/>
                </a:lnTo>
                <a:lnTo>
                  <a:pt x="879929" y="85935"/>
                </a:lnTo>
                <a:lnTo>
                  <a:pt x="882349" y="92036"/>
                </a:lnTo>
                <a:lnTo>
                  <a:pt x="886870" y="96966"/>
                </a:lnTo>
                <a:lnTo>
                  <a:pt x="891392" y="101897"/>
                </a:lnTo>
                <a:lnTo>
                  <a:pt x="899083" y="104362"/>
                </a:lnTo>
                <a:lnTo>
                  <a:pt x="920032" y="104362"/>
                </a:lnTo>
                <a:lnTo>
                  <a:pt x="927541" y="101999"/>
                </a:lnTo>
                <a:lnTo>
                  <a:pt x="932471" y="97273"/>
                </a:lnTo>
                <a:lnTo>
                  <a:pt x="937401" y="92547"/>
                </a:lnTo>
                <a:lnTo>
                  <a:pt x="939867" y="86934"/>
                </a:lnTo>
                <a:lnTo>
                  <a:pt x="939867" y="73710"/>
                </a:lnTo>
                <a:lnTo>
                  <a:pt x="937481" y="68779"/>
                </a:lnTo>
                <a:lnTo>
                  <a:pt x="932710" y="65644"/>
                </a:lnTo>
                <a:lnTo>
                  <a:pt x="929711" y="63644"/>
                </a:lnTo>
                <a:lnTo>
                  <a:pt x="923803" y="61577"/>
                </a:lnTo>
                <a:lnTo>
                  <a:pt x="914987" y="59441"/>
                </a:lnTo>
                <a:lnTo>
                  <a:pt x="906876" y="57464"/>
                </a:lnTo>
                <a:lnTo>
                  <a:pt x="903332" y="56600"/>
                </a:lnTo>
                <a:lnTo>
                  <a:pt x="900651" y="55601"/>
                </a:lnTo>
                <a:lnTo>
                  <a:pt x="898833" y="54465"/>
                </a:lnTo>
                <a:lnTo>
                  <a:pt x="895697" y="52556"/>
                </a:lnTo>
                <a:lnTo>
                  <a:pt x="894130" y="50011"/>
                </a:lnTo>
                <a:lnTo>
                  <a:pt x="894130" y="43921"/>
                </a:lnTo>
                <a:lnTo>
                  <a:pt x="895323" y="41581"/>
                </a:lnTo>
                <a:lnTo>
                  <a:pt x="897708" y="39809"/>
                </a:lnTo>
                <a:lnTo>
                  <a:pt x="900094" y="38036"/>
                </a:lnTo>
                <a:lnTo>
                  <a:pt x="903604" y="37150"/>
                </a:lnTo>
                <a:lnTo>
                  <a:pt x="915192" y="37150"/>
                </a:lnTo>
                <a:lnTo>
                  <a:pt x="920077" y="38763"/>
                </a:lnTo>
                <a:lnTo>
                  <a:pt x="922894" y="41990"/>
                </a:lnTo>
                <a:lnTo>
                  <a:pt x="924621" y="44262"/>
                </a:lnTo>
                <a:lnTo>
                  <a:pt x="925598" y="46784"/>
                </a:lnTo>
                <a:lnTo>
                  <a:pt x="925825" y="49557"/>
                </a:lnTo>
                <a:lnTo>
                  <a:pt x="937413" y="49557"/>
                </a:lnTo>
                <a:lnTo>
                  <a:pt x="937504" y="44830"/>
                </a:lnTo>
                <a:lnTo>
                  <a:pt x="936027" y="40422"/>
                </a:lnTo>
                <a:lnTo>
                  <a:pt x="932982" y="36332"/>
                </a:lnTo>
                <a:lnTo>
                  <a:pt x="923257" y="29020"/>
                </a:lnTo>
                <a:lnTo>
                  <a:pt x="909194" y="26653"/>
                </a:lnTo>
                <a:lnTo>
                  <a:pt x="900787" y="26653"/>
                </a:lnTo>
                <a:lnTo>
                  <a:pt x="894096" y="28788"/>
                </a:lnTo>
                <a:lnTo>
                  <a:pt x="889120" y="33060"/>
                </a:lnTo>
                <a:lnTo>
                  <a:pt x="884144" y="37332"/>
                </a:lnTo>
                <a:lnTo>
                  <a:pt x="881656" y="42922"/>
                </a:lnTo>
                <a:lnTo>
                  <a:pt x="881656" y="55692"/>
                </a:lnTo>
                <a:lnTo>
                  <a:pt x="884292" y="60281"/>
                </a:lnTo>
                <a:lnTo>
                  <a:pt x="889563" y="63599"/>
                </a:lnTo>
                <a:lnTo>
                  <a:pt x="892517" y="65508"/>
                </a:lnTo>
                <a:lnTo>
                  <a:pt x="897106" y="67234"/>
                </a:lnTo>
                <a:lnTo>
                  <a:pt x="903332" y="68779"/>
                </a:lnTo>
                <a:lnTo>
                  <a:pt x="913079" y="71233"/>
                </a:lnTo>
                <a:lnTo>
                  <a:pt x="918305" y="72551"/>
                </a:lnTo>
                <a:lnTo>
                  <a:pt x="921804" y="73710"/>
                </a:lnTo>
                <a:lnTo>
                  <a:pt x="923576" y="74710"/>
                </a:lnTo>
                <a:lnTo>
                  <a:pt x="926348" y="76346"/>
                </a:lnTo>
                <a:lnTo>
                  <a:pt x="927734" y="78732"/>
                </a:lnTo>
                <a:lnTo>
                  <a:pt x="927734" y="86003"/>
                </a:lnTo>
                <a:lnTo>
                  <a:pt x="926007" y="89059"/>
                </a:lnTo>
                <a:lnTo>
                  <a:pt x="922553" y="91036"/>
                </a:lnTo>
                <a:lnTo>
                  <a:pt x="919100" y="93013"/>
                </a:lnTo>
                <a:lnTo>
                  <a:pt x="915101" y="94001"/>
                </a:lnTo>
                <a:lnTo>
                  <a:pt x="902923" y="94001"/>
                </a:lnTo>
                <a:lnTo>
                  <a:pt x="897561" y="92024"/>
                </a:lnTo>
                <a:close/>
              </a:path>
              <a:path w="1277225" h="104362">
                <a:moveTo>
                  <a:pt x="996532" y="39763"/>
                </a:moveTo>
                <a:lnTo>
                  <a:pt x="998759" y="43762"/>
                </a:lnTo>
                <a:lnTo>
                  <a:pt x="1000122" y="46262"/>
                </a:lnTo>
                <a:lnTo>
                  <a:pt x="1000804" y="50193"/>
                </a:lnTo>
                <a:lnTo>
                  <a:pt x="1000804" y="101568"/>
                </a:lnTo>
                <a:lnTo>
                  <a:pt x="1013414" y="101568"/>
                </a:lnTo>
                <a:lnTo>
                  <a:pt x="1013414" y="47557"/>
                </a:lnTo>
                <a:lnTo>
                  <a:pt x="1012391" y="41945"/>
                </a:lnTo>
                <a:lnTo>
                  <a:pt x="1010347" y="37900"/>
                </a:lnTo>
                <a:lnTo>
                  <a:pt x="1006575" y="30493"/>
                </a:lnTo>
                <a:lnTo>
                  <a:pt x="999395" y="26789"/>
                </a:lnTo>
                <a:lnTo>
                  <a:pt x="982900" y="26789"/>
                </a:lnTo>
                <a:lnTo>
                  <a:pt x="977970" y="28084"/>
                </a:lnTo>
                <a:lnTo>
                  <a:pt x="974016" y="30674"/>
                </a:lnTo>
                <a:lnTo>
                  <a:pt x="971699" y="32174"/>
                </a:lnTo>
                <a:lnTo>
                  <a:pt x="969086" y="34764"/>
                </a:lnTo>
                <a:lnTo>
                  <a:pt x="966177" y="38445"/>
                </a:lnTo>
                <a:lnTo>
                  <a:pt x="966177" y="1090"/>
                </a:lnTo>
                <a:lnTo>
                  <a:pt x="953908" y="1090"/>
                </a:lnTo>
                <a:lnTo>
                  <a:pt x="953908" y="101568"/>
                </a:lnTo>
                <a:lnTo>
                  <a:pt x="966177" y="101568"/>
                </a:lnTo>
                <a:lnTo>
                  <a:pt x="966177" y="53124"/>
                </a:lnTo>
                <a:lnTo>
                  <a:pt x="968245" y="46512"/>
                </a:lnTo>
                <a:lnTo>
                  <a:pt x="972380" y="43013"/>
                </a:lnTo>
                <a:lnTo>
                  <a:pt x="976515" y="39513"/>
                </a:lnTo>
                <a:lnTo>
                  <a:pt x="981128" y="37764"/>
                </a:lnTo>
                <a:lnTo>
                  <a:pt x="992352" y="37764"/>
                </a:lnTo>
                <a:lnTo>
                  <a:pt x="996532" y="39763"/>
                </a:lnTo>
                <a:close/>
              </a:path>
              <a:path w="1277225" h="104362">
                <a:moveTo>
                  <a:pt x="1085439" y="28902"/>
                </a:moveTo>
                <a:lnTo>
                  <a:pt x="1085439" y="17246"/>
                </a:lnTo>
                <a:lnTo>
                  <a:pt x="1086461" y="14246"/>
                </a:lnTo>
                <a:lnTo>
                  <a:pt x="1089892" y="11247"/>
                </a:lnTo>
                <a:lnTo>
                  <a:pt x="1094947" y="11281"/>
                </a:lnTo>
                <a:lnTo>
                  <a:pt x="1097708" y="11451"/>
                </a:lnTo>
                <a:lnTo>
                  <a:pt x="1097708" y="477"/>
                </a:lnTo>
                <a:lnTo>
                  <a:pt x="1094675" y="102"/>
                </a:lnTo>
                <a:lnTo>
                  <a:pt x="1086120" y="0"/>
                </a:lnTo>
                <a:lnTo>
                  <a:pt x="1081656" y="1306"/>
                </a:lnTo>
                <a:lnTo>
                  <a:pt x="1078316" y="3919"/>
                </a:lnTo>
                <a:lnTo>
                  <a:pt x="1074976" y="6532"/>
                </a:lnTo>
                <a:lnTo>
                  <a:pt x="1073306" y="10543"/>
                </a:lnTo>
                <a:lnTo>
                  <a:pt x="1073306" y="28902"/>
                </a:lnTo>
                <a:lnTo>
                  <a:pt x="1063150" y="28902"/>
                </a:lnTo>
                <a:lnTo>
                  <a:pt x="1063150" y="38582"/>
                </a:lnTo>
                <a:lnTo>
                  <a:pt x="1073306" y="38582"/>
                </a:lnTo>
                <a:lnTo>
                  <a:pt x="1073306" y="101568"/>
                </a:lnTo>
                <a:lnTo>
                  <a:pt x="1085439" y="101568"/>
                </a:lnTo>
                <a:lnTo>
                  <a:pt x="1085439" y="38582"/>
                </a:lnTo>
                <a:lnTo>
                  <a:pt x="1097708" y="38582"/>
                </a:lnTo>
                <a:lnTo>
                  <a:pt x="1097708" y="28902"/>
                </a:lnTo>
                <a:lnTo>
                  <a:pt x="1085439" y="28902"/>
                </a:lnTo>
                <a:close/>
              </a:path>
              <a:path w="1277225" h="104362">
                <a:moveTo>
                  <a:pt x="1121497" y="29112"/>
                </a:moveTo>
                <a:lnTo>
                  <a:pt x="1121497" y="1431"/>
                </a:lnTo>
                <a:lnTo>
                  <a:pt x="1109500" y="37355"/>
                </a:lnTo>
                <a:lnTo>
                  <a:pt x="1112772" y="74233"/>
                </a:lnTo>
                <a:lnTo>
                  <a:pt x="1114476" y="80709"/>
                </a:lnTo>
                <a:lnTo>
                  <a:pt x="1114476" y="51465"/>
                </a:lnTo>
                <a:lnTo>
                  <a:pt x="1117884" y="45739"/>
                </a:lnTo>
                <a:lnTo>
                  <a:pt x="1121292" y="91070"/>
                </a:lnTo>
                <a:lnTo>
                  <a:pt x="1121497" y="101568"/>
                </a:lnTo>
                <a:lnTo>
                  <a:pt x="1119714" y="101795"/>
                </a:lnTo>
                <a:lnTo>
                  <a:pt x="1132948" y="104226"/>
                </a:lnTo>
                <a:lnTo>
                  <a:pt x="1126700" y="93660"/>
                </a:lnTo>
                <a:lnTo>
                  <a:pt x="1121497" y="91168"/>
                </a:lnTo>
                <a:lnTo>
                  <a:pt x="1121292" y="40013"/>
                </a:lnTo>
                <a:lnTo>
                  <a:pt x="1119553" y="29578"/>
                </a:lnTo>
                <a:lnTo>
                  <a:pt x="1112772" y="58373"/>
                </a:lnTo>
                <a:lnTo>
                  <a:pt x="1112772" y="66462"/>
                </a:lnTo>
                <a:lnTo>
                  <a:pt x="1112772" y="58373"/>
                </a:lnTo>
                <a:lnTo>
                  <a:pt x="1119553" y="29578"/>
                </a:lnTo>
                <a:lnTo>
                  <a:pt x="1121497" y="29112"/>
                </a:lnTo>
                <a:close/>
              </a:path>
              <a:path w="1277225" h="104362">
                <a:moveTo>
                  <a:pt x="1119393" y="101568"/>
                </a:moveTo>
                <a:lnTo>
                  <a:pt x="1119714" y="101795"/>
                </a:lnTo>
                <a:lnTo>
                  <a:pt x="1121497" y="101568"/>
                </a:lnTo>
                <a:lnTo>
                  <a:pt x="1121292" y="91070"/>
                </a:lnTo>
                <a:lnTo>
                  <a:pt x="1117884" y="85889"/>
                </a:lnTo>
                <a:lnTo>
                  <a:pt x="1114476" y="80709"/>
                </a:lnTo>
                <a:lnTo>
                  <a:pt x="1112772" y="74233"/>
                </a:lnTo>
                <a:lnTo>
                  <a:pt x="1109500" y="37355"/>
                </a:lnTo>
                <a:lnTo>
                  <a:pt x="1121497" y="1431"/>
                </a:lnTo>
                <a:lnTo>
                  <a:pt x="1109227" y="1431"/>
                </a:lnTo>
                <a:lnTo>
                  <a:pt x="1109227" y="37725"/>
                </a:lnTo>
                <a:lnTo>
                  <a:pt x="1109439" y="94504"/>
                </a:lnTo>
                <a:lnTo>
                  <a:pt x="1109227" y="101568"/>
                </a:lnTo>
                <a:lnTo>
                  <a:pt x="1119393" y="101568"/>
                </a:lnTo>
                <a:close/>
              </a:path>
              <a:path w="1277225" h="104362">
                <a:moveTo>
                  <a:pt x="1109227" y="101568"/>
                </a:moveTo>
                <a:lnTo>
                  <a:pt x="1109439" y="94504"/>
                </a:lnTo>
                <a:lnTo>
                  <a:pt x="1109227" y="37725"/>
                </a:lnTo>
                <a:lnTo>
                  <a:pt x="1106528" y="41386"/>
                </a:lnTo>
                <a:lnTo>
                  <a:pt x="1101753" y="52748"/>
                </a:lnTo>
                <a:lnTo>
                  <a:pt x="1100162" y="66666"/>
                </a:lnTo>
                <a:lnTo>
                  <a:pt x="1100283" y="70592"/>
                </a:lnTo>
                <a:lnTo>
                  <a:pt x="1102926" y="83675"/>
                </a:lnTo>
                <a:lnTo>
                  <a:pt x="1109023" y="94035"/>
                </a:lnTo>
                <a:lnTo>
                  <a:pt x="1109227" y="94266"/>
                </a:lnTo>
                <a:lnTo>
                  <a:pt x="1109227" y="101568"/>
                </a:lnTo>
                <a:close/>
              </a:path>
              <a:path w="1277225" h="104362">
                <a:moveTo>
                  <a:pt x="1158254" y="35677"/>
                </a:moveTo>
                <a:lnTo>
                  <a:pt x="1147489" y="28755"/>
                </a:lnTo>
                <a:lnTo>
                  <a:pt x="1134584" y="26448"/>
                </a:lnTo>
                <a:lnTo>
                  <a:pt x="1132369" y="26504"/>
                </a:lnTo>
                <a:lnTo>
                  <a:pt x="1145694" y="28561"/>
                </a:lnTo>
                <a:lnTo>
                  <a:pt x="1142695" y="37150"/>
                </a:lnTo>
                <a:lnTo>
                  <a:pt x="1148605" y="40489"/>
                </a:lnTo>
                <a:lnTo>
                  <a:pt x="1152102" y="47239"/>
                </a:lnTo>
                <a:lnTo>
                  <a:pt x="1154283" y="51511"/>
                </a:lnTo>
                <a:lnTo>
                  <a:pt x="1155373" y="57055"/>
                </a:lnTo>
                <a:lnTo>
                  <a:pt x="1159736" y="86094"/>
                </a:lnTo>
                <a:lnTo>
                  <a:pt x="1158441" y="35855"/>
                </a:lnTo>
                <a:lnTo>
                  <a:pt x="1158254" y="35677"/>
                </a:lnTo>
                <a:close/>
              </a:path>
              <a:path w="1277225" h="104362">
                <a:moveTo>
                  <a:pt x="1173982" y="28561"/>
                </a:moveTo>
                <a:lnTo>
                  <a:pt x="1167291" y="55583"/>
                </a:lnTo>
                <a:lnTo>
                  <a:pt x="1162197" y="88741"/>
                </a:lnTo>
                <a:lnTo>
                  <a:pt x="1159599" y="92706"/>
                </a:lnTo>
                <a:lnTo>
                  <a:pt x="1152501" y="98699"/>
                </a:lnTo>
                <a:lnTo>
                  <a:pt x="1153328" y="101568"/>
                </a:lnTo>
                <a:lnTo>
                  <a:pt x="1166075" y="101568"/>
                </a:lnTo>
                <a:lnTo>
                  <a:pt x="1166690" y="77206"/>
                </a:lnTo>
                <a:lnTo>
                  <a:pt x="1168188" y="63531"/>
                </a:lnTo>
                <a:lnTo>
                  <a:pt x="1180457" y="45058"/>
                </a:lnTo>
                <a:lnTo>
                  <a:pt x="1195316" y="101568"/>
                </a:lnTo>
                <a:lnTo>
                  <a:pt x="1208063" y="101568"/>
                </a:lnTo>
                <a:lnTo>
                  <a:pt x="1219014" y="55692"/>
                </a:lnTo>
                <a:lnTo>
                  <a:pt x="1219014" y="49829"/>
                </a:lnTo>
                <a:lnTo>
                  <a:pt x="1219014" y="55692"/>
                </a:lnTo>
                <a:lnTo>
                  <a:pt x="1208063" y="101568"/>
                </a:lnTo>
                <a:lnTo>
                  <a:pt x="1220588" y="58432"/>
                </a:lnTo>
                <a:lnTo>
                  <a:pt x="1219014" y="42922"/>
                </a:lnTo>
                <a:lnTo>
                  <a:pt x="1216992" y="28561"/>
                </a:lnTo>
                <a:lnTo>
                  <a:pt x="1202064" y="85753"/>
                </a:lnTo>
                <a:lnTo>
                  <a:pt x="1187750" y="28561"/>
                </a:lnTo>
                <a:lnTo>
                  <a:pt x="1173982" y="28561"/>
                </a:lnTo>
                <a:lnTo>
                  <a:pt x="1168012" y="58782"/>
                </a:lnTo>
                <a:lnTo>
                  <a:pt x="1173982" y="28561"/>
                </a:lnTo>
                <a:close/>
              </a:path>
              <a:path w="1277225" h="104362">
                <a:moveTo>
                  <a:pt x="1132266" y="28561"/>
                </a:moveTo>
                <a:lnTo>
                  <a:pt x="1126745" y="37150"/>
                </a:lnTo>
                <a:lnTo>
                  <a:pt x="1134744" y="37150"/>
                </a:lnTo>
                <a:lnTo>
                  <a:pt x="1132266" y="28561"/>
                </a:lnTo>
                <a:close/>
              </a:path>
              <a:path w="1277225" h="104362">
                <a:moveTo>
                  <a:pt x="1117884" y="85889"/>
                </a:moveTo>
                <a:lnTo>
                  <a:pt x="1121292" y="91070"/>
                </a:lnTo>
                <a:lnTo>
                  <a:pt x="1117884" y="45739"/>
                </a:lnTo>
                <a:lnTo>
                  <a:pt x="1114476" y="51465"/>
                </a:lnTo>
                <a:lnTo>
                  <a:pt x="1114476" y="80709"/>
                </a:lnTo>
                <a:lnTo>
                  <a:pt x="1117884" y="85889"/>
                </a:lnTo>
                <a:close/>
              </a:path>
              <a:path w="1277225" h="104362">
                <a:moveTo>
                  <a:pt x="1150273" y="100580"/>
                </a:moveTo>
                <a:lnTo>
                  <a:pt x="1152501" y="98699"/>
                </a:lnTo>
                <a:lnTo>
                  <a:pt x="1159599" y="92706"/>
                </a:lnTo>
                <a:lnTo>
                  <a:pt x="1162197" y="88741"/>
                </a:lnTo>
                <a:lnTo>
                  <a:pt x="1167291" y="55583"/>
                </a:lnTo>
                <a:lnTo>
                  <a:pt x="1165052" y="45658"/>
                </a:lnTo>
                <a:lnTo>
                  <a:pt x="1158441" y="35855"/>
                </a:lnTo>
                <a:lnTo>
                  <a:pt x="1159736" y="86094"/>
                </a:lnTo>
                <a:lnTo>
                  <a:pt x="1155373" y="57055"/>
                </a:lnTo>
                <a:lnTo>
                  <a:pt x="1155373" y="68220"/>
                </a:lnTo>
                <a:lnTo>
                  <a:pt x="1150840" y="84424"/>
                </a:lnTo>
                <a:lnTo>
                  <a:pt x="1153862" y="78266"/>
                </a:lnTo>
                <a:lnTo>
                  <a:pt x="1155373" y="71415"/>
                </a:lnTo>
                <a:lnTo>
                  <a:pt x="1153862" y="78266"/>
                </a:lnTo>
                <a:lnTo>
                  <a:pt x="1150840" y="84424"/>
                </a:lnTo>
                <a:lnTo>
                  <a:pt x="1155373" y="68220"/>
                </a:lnTo>
                <a:lnTo>
                  <a:pt x="1148605" y="40489"/>
                </a:lnTo>
                <a:lnTo>
                  <a:pt x="1142695" y="37150"/>
                </a:lnTo>
                <a:lnTo>
                  <a:pt x="1145694" y="28561"/>
                </a:lnTo>
                <a:lnTo>
                  <a:pt x="1132369" y="26504"/>
                </a:lnTo>
                <a:lnTo>
                  <a:pt x="1121497" y="29112"/>
                </a:lnTo>
                <a:lnTo>
                  <a:pt x="1119553" y="29578"/>
                </a:lnTo>
                <a:lnTo>
                  <a:pt x="1121292" y="40013"/>
                </a:lnTo>
                <a:lnTo>
                  <a:pt x="1121497" y="91168"/>
                </a:lnTo>
                <a:lnTo>
                  <a:pt x="1121497" y="39906"/>
                </a:lnTo>
                <a:lnTo>
                  <a:pt x="1126745" y="37150"/>
                </a:lnTo>
                <a:lnTo>
                  <a:pt x="1132266" y="28561"/>
                </a:lnTo>
                <a:lnTo>
                  <a:pt x="1134744" y="37150"/>
                </a:lnTo>
                <a:lnTo>
                  <a:pt x="1149293" y="87578"/>
                </a:lnTo>
                <a:lnTo>
                  <a:pt x="1147819" y="90581"/>
                </a:lnTo>
                <a:lnTo>
                  <a:pt x="1142241" y="93660"/>
                </a:lnTo>
                <a:lnTo>
                  <a:pt x="1126700" y="93660"/>
                </a:lnTo>
                <a:lnTo>
                  <a:pt x="1132948" y="104226"/>
                </a:lnTo>
                <a:lnTo>
                  <a:pt x="1137322" y="104045"/>
                </a:lnTo>
                <a:lnTo>
                  <a:pt x="1150273" y="100580"/>
                </a:lnTo>
                <a:close/>
              </a:path>
              <a:path w="1277225" h="104362">
                <a:moveTo>
                  <a:pt x="1166690" y="77206"/>
                </a:moveTo>
                <a:lnTo>
                  <a:pt x="1166075" y="101568"/>
                </a:lnTo>
                <a:lnTo>
                  <a:pt x="1180457" y="45058"/>
                </a:lnTo>
                <a:lnTo>
                  <a:pt x="1168188" y="63531"/>
                </a:lnTo>
                <a:lnTo>
                  <a:pt x="1166690" y="77206"/>
                </a:lnTo>
                <a:close/>
              </a:path>
              <a:path w="1277225" h="104362">
                <a:moveTo>
                  <a:pt x="1221502" y="37332"/>
                </a:moveTo>
                <a:lnTo>
                  <a:pt x="1226478" y="33060"/>
                </a:lnTo>
                <a:lnTo>
                  <a:pt x="1229261" y="28561"/>
                </a:lnTo>
                <a:lnTo>
                  <a:pt x="1216992" y="28561"/>
                </a:lnTo>
                <a:lnTo>
                  <a:pt x="1219014" y="42922"/>
                </a:lnTo>
                <a:lnTo>
                  <a:pt x="1220588" y="58432"/>
                </a:lnTo>
                <a:lnTo>
                  <a:pt x="1221502" y="37332"/>
                </a:lnTo>
                <a:close/>
              </a:path>
              <a:path w="1277225" h="104362">
                <a:moveTo>
                  <a:pt x="1240962" y="37150"/>
                </a:moveTo>
                <a:lnTo>
                  <a:pt x="1252550" y="37150"/>
                </a:lnTo>
                <a:lnTo>
                  <a:pt x="1257435" y="38763"/>
                </a:lnTo>
                <a:lnTo>
                  <a:pt x="1260252" y="41990"/>
                </a:lnTo>
                <a:lnTo>
                  <a:pt x="1261979" y="44262"/>
                </a:lnTo>
                <a:lnTo>
                  <a:pt x="1262956" y="46784"/>
                </a:lnTo>
                <a:lnTo>
                  <a:pt x="1263183" y="49557"/>
                </a:lnTo>
                <a:lnTo>
                  <a:pt x="1274771" y="49557"/>
                </a:lnTo>
                <a:lnTo>
                  <a:pt x="1274862" y="44830"/>
                </a:lnTo>
                <a:lnTo>
                  <a:pt x="1273385" y="40422"/>
                </a:lnTo>
                <a:lnTo>
                  <a:pt x="1270340" y="36332"/>
                </a:lnTo>
                <a:lnTo>
                  <a:pt x="1260615" y="29020"/>
                </a:lnTo>
                <a:lnTo>
                  <a:pt x="1246552" y="26653"/>
                </a:lnTo>
                <a:lnTo>
                  <a:pt x="1238145" y="26653"/>
                </a:lnTo>
                <a:lnTo>
                  <a:pt x="1231454" y="28788"/>
                </a:lnTo>
                <a:lnTo>
                  <a:pt x="1228445" y="31371"/>
                </a:lnTo>
                <a:lnTo>
                  <a:pt x="1229261" y="28561"/>
                </a:lnTo>
                <a:lnTo>
                  <a:pt x="1226478" y="33060"/>
                </a:lnTo>
                <a:lnTo>
                  <a:pt x="1221502" y="37332"/>
                </a:lnTo>
                <a:lnTo>
                  <a:pt x="1220588" y="58432"/>
                </a:lnTo>
                <a:lnTo>
                  <a:pt x="1221650" y="60281"/>
                </a:lnTo>
                <a:lnTo>
                  <a:pt x="1226921" y="63599"/>
                </a:lnTo>
                <a:lnTo>
                  <a:pt x="1229875" y="65508"/>
                </a:lnTo>
                <a:lnTo>
                  <a:pt x="1234464" y="67234"/>
                </a:lnTo>
                <a:lnTo>
                  <a:pt x="1240690" y="68779"/>
                </a:lnTo>
                <a:lnTo>
                  <a:pt x="1250437" y="71233"/>
                </a:lnTo>
                <a:lnTo>
                  <a:pt x="1255663" y="72551"/>
                </a:lnTo>
                <a:lnTo>
                  <a:pt x="1259162" y="73710"/>
                </a:lnTo>
                <a:lnTo>
                  <a:pt x="1260934" y="74710"/>
                </a:lnTo>
                <a:lnTo>
                  <a:pt x="1263706" y="76346"/>
                </a:lnTo>
                <a:lnTo>
                  <a:pt x="1265092" y="78732"/>
                </a:lnTo>
                <a:lnTo>
                  <a:pt x="1265092" y="86003"/>
                </a:lnTo>
                <a:lnTo>
                  <a:pt x="1263365" y="89059"/>
                </a:lnTo>
                <a:lnTo>
                  <a:pt x="1259911" y="91036"/>
                </a:lnTo>
                <a:lnTo>
                  <a:pt x="1256458" y="93013"/>
                </a:lnTo>
                <a:lnTo>
                  <a:pt x="1252459" y="94001"/>
                </a:lnTo>
                <a:lnTo>
                  <a:pt x="1240281" y="94001"/>
                </a:lnTo>
                <a:lnTo>
                  <a:pt x="1234919" y="92024"/>
                </a:lnTo>
                <a:lnTo>
                  <a:pt x="1231829" y="88071"/>
                </a:lnTo>
                <a:lnTo>
                  <a:pt x="1230147" y="85889"/>
                </a:lnTo>
                <a:lnTo>
                  <a:pt x="1229125" y="82754"/>
                </a:lnTo>
                <a:lnTo>
                  <a:pt x="1228761" y="78664"/>
                </a:lnTo>
                <a:lnTo>
                  <a:pt x="1216969" y="78664"/>
                </a:lnTo>
                <a:lnTo>
                  <a:pt x="1217287" y="85935"/>
                </a:lnTo>
                <a:lnTo>
                  <a:pt x="1219707" y="92036"/>
                </a:lnTo>
                <a:lnTo>
                  <a:pt x="1224229" y="96966"/>
                </a:lnTo>
                <a:lnTo>
                  <a:pt x="1228750" y="101897"/>
                </a:lnTo>
                <a:lnTo>
                  <a:pt x="1236441" y="104362"/>
                </a:lnTo>
                <a:lnTo>
                  <a:pt x="1257390" y="104362"/>
                </a:lnTo>
                <a:lnTo>
                  <a:pt x="1264899" y="101999"/>
                </a:lnTo>
                <a:lnTo>
                  <a:pt x="1269829" y="97273"/>
                </a:lnTo>
                <a:lnTo>
                  <a:pt x="1274760" y="92547"/>
                </a:lnTo>
                <a:lnTo>
                  <a:pt x="1277225" y="86935"/>
                </a:lnTo>
                <a:lnTo>
                  <a:pt x="1277225" y="73710"/>
                </a:lnTo>
                <a:lnTo>
                  <a:pt x="1274839" y="68780"/>
                </a:lnTo>
                <a:lnTo>
                  <a:pt x="1270068" y="65644"/>
                </a:lnTo>
                <a:lnTo>
                  <a:pt x="1267069" y="63644"/>
                </a:lnTo>
                <a:lnTo>
                  <a:pt x="1261161" y="61577"/>
                </a:lnTo>
                <a:lnTo>
                  <a:pt x="1252345" y="59441"/>
                </a:lnTo>
                <a:lnTo>
                  <a:pt x="1244234" y="57464"/>
                </a:lnTo>
                <a:lnTo>
                  <a:pt x="1240690" y="56600"/>
                </a:lnTo>
                <a:lnTo>
                  <a:pt x="1238009" y="55601"/>
                </a:lnTo>
                <a:lnTo>
                  <a:pt x="1236191" y="54465"/>
                </a:lnTo>
                <a:lnTo>
                  <a:pt x="1233056" y="52556"/>
                </a:lnTo>
                <a:lnTo>
                  <a:pt x="1231488" y="50011"/>
                </a:lnTo>
                <a:lnTo>
                  <a:pt x="1231488" y="43921"/>
                </a:lnTo>
                <a:lnTo>
                  <a:pt x="1232681" y="41581"/>
                </a:lnTo>
                <a:lnTo>
                  <a:pt x="1235066" y="39809"/>
                </a:lnTo>
                <a:lnTo>
                  <a:pt x="1237452" y="38036"/>
                </a:lnTo>
                <a:lnTo>
                  <a:pt x="1240962" y="37150"/>
                </a:lnTo>
                <a:close/>
              </a:path>
              <a:path w="1277225" h="104362">
                <a:moveTo>
                  <a:pt x="174995" y="28561"/>
                </a:moveTo>
                <a:lnTo>
                  <a:pt x="162862" y="28561"/>
                </a:lnTo>
                <a:lnTo>
                  <a:pt x="162862" y="101567"/>
                </a:lnTo>
                <a:lnTo>
                  <a:pt x="175131" y="101567"/>
                </a:lnTo>
                <a:lnTo>
                  <a:pt x="175131" y="53442"/>
                </a:lnTo>
                <a:lnTo>
                  <a:pt x="177028" y="46943"/>
                </a:lnTo>
                <a:lnTo>
                  <a:pt x="180823" y="43353"/>
                </a:lnTo>
                <a:lnTo>
                  <a:pt x="184617" y="39763"/>
                </a:lnTo>
                <a:lnTo>
                  <a:pt x="188832" y="37968"/>
                </a:lnTo>
                <a:lnTo>
                  <a:pt x="198556" y="37968"/>
                </a:lnTo>
                <a:lnTo>
                  <a:pt x="202033" y="39672"/>
                </a:lnTo>
                <a:lnTo>
                  <a:pt x="203896" y="43081"/>
                </a:lnTo>
                <a:lnTo>
                  <a:pt x="205077" y="45353"/>
                </a:lnTo>
                <a:lnTo>
                  <a:pt x="205668" y="48966"/>
                </a:lnTo>
                <a:lnTo>
                  <a:pt x="205668" y="101567"/>
                </a:lnTo>
                <a:lnTo>
                  <a:pt x="218142" y="101567"/>
                </a:lnTo>
                <a:lnTo>
                  <a:pt x="218142" y="51556"/>
                </a:lnTo>
                <a:lnTo>
                  <a:pt x="219880" y="46171"/>
                </a:lnTo>
                <a:lnTo>
                  <a:pt x="223356" y="42944"/>
                </a:lnTo>
                <a:lnTo>
                  <a:pt x="226832" y="39718"/>
                </a:lnTo>
                <a:lnTo>
                  <a:pt x="230979" y="38104"/>
                </a:lnTo>
                <a:lnTo>
                  <a:pt x="239295" y="38104"/>
                </a:lnTo>
                <a:lnTo>
                  <a:pt x="242260" y="39013"/>
                </a:lnTo>
                <a:lnTo>
                  <a:pt x="244691" y="40831"/>
                </a:lnTo>
                <a:lnTo>
                  <a:pt x="247122" y="42649"/>
                </a:lnTo>
                <a:lnTo>
                  <a:pt x="248338" y="45989"/>
                </a:lnTo>
                <a:lnTo>
                  <a:pt x="248338" y="101567"/>
                </a:lnTo>
                <a:lnTo>
                  <a:pt x="261084" y="101567"/>
                </a:lnTo>
                <a:lnTo>
                  <a:pt x="261084" y="46512"/>
                </a:lnTo>
                <a:lnTo>
                  <a:pt x="260130" y="41376"/>
                </a:lnTo>
                <a:lnTo>
                  <a:pt x="258221" y="37559"/>
                </a:lnTo>
                <a:lnTo>
                  <a:pt x="254677" y="30470"/>
                </a:lnTo>
                <a:lnTo>
                  <a:pt x="247997" y="26925"/>
                </a:lnTo>
                <a:lnTo>
                  <a:pt x="233592" y="26925"/>
                </a:lnTo>
                <a:lnTo>
                  <a:pt x="229457" y="27868"/>
                </a:lnTo>
                <a:lnTo>
                  <a:pt x="225776" y="29754"/>
                </a:lnTo>
                <a:lnTo>
                  <a:pt x="222095" y="31640"/>
                </a:lnTo>
                <a:lnTo>
                  <a:pt x="218891" y="34537"/>
                </a:lnTo>
                <a:lnTo>
                  <a:pt x="216165" y="38445"/>
                </a:lnTo>
                <a:lnTo>
                  <a:pt x="214529" y="35264"/>
                </a:lnTo>
                <a:lnTo>
                  <a:pt x="212711" y="32856"/>
                </a:lnTo>
                <a:lnTo>
                  <a:pt x="210712" y="31220"/>
                </a:lnTo>
                <a:lnTo>
                  <a:pt x="207167" y="28357"/>
                </a:lnTo>
                <a:lnTo>
                  <a:pt x="202487" y="26925"/>
                </a:lnTo>
                <a:lnTo>
                  <a:pt x="191536" y="26925"/>
                </a:lnTo>
                <a:lnTo>
                  <a:pt x="186946" y="28311"/>
                </a:lnTo>
                <a:lnTo>
                  <a:pt x="182902" y="31083"/>
                </a:lnTo>
                <a:lnTo>
                  <a:pt x="180539" y="32719"/>
                </a:lnTo>
                <a:lnTo>
                  <a:pt x="177903" y="35332"/>
                </a:lnTo>
                <a:lnTo>
                  <a:pt x="174995" y="38922"/>
                </a:lnTo>
                <a:lnTo>
                  <a:pt x="174995" y="28561"/>
                </a:lnTo>
                <a:close/>
              </a:path>
              <a:path w="1277225" h="104362">
                <a:moveTo>
                  <a:pt x="12269" y="101567"/>
                </a:moveTo>
                <a:lnTo>
                  <a:pt x="12269" y="58554"/>
                </a:lnTo>
                <a:lnTo>
                  <a:pt x="12575" y="54885"/>
                </a:lnTo>
                <a:lnTo>
                  <a:pt x="13189" y="52317"/>
                </a:lnTo>
                <a:lnTo>
                  <a:pt x="13802" y="49749"/>
                </a:lnTo>
                <a:lnTo>
                  <a:pt x="15131" y="47261"/>
                </a:lnTo>
                <a:lnTo>
                  <a:pt x="17176" y="44853"/>
                </a:lnTo>
                <a:lnTo>
                  <a:pt x="19721" y="41854"/>
                </a:lnTo>
                <a:lnTo>
                  <a:pt x="22675" y="39854"/>
                </a:lnTo>
                <a:lnTo>
                  <a:pt x="26037" y="38854"/>
                </a:lnTo>
                <a:lnTo>
                  <a:pt x="27901" y="38263"/>
                </a:lnTo>
                <a:lnTo>
                  <a:pt x="30286" y="37968"/>
                </a:lnTo>
                <a:lnTo>
                  <a:pt x="38920" y="37968"/>
                </a:lnTo>
                <a:lnTo>
                  <a:pt x="42874" y="40240"/>
                </a:lnTo>
                <a:lnTo>
                  <a:pt x="45055" y="44785"/>
                </a:lnTo>
                <a:lnTo>
                  <a:pt x="46373" y="47511"/>
                </a:lnTo>
                <a:lnTo>
                  <a:pt x="47031" y="51101"/>
                </a:lnTo>
                <a:lnTo>
                  <a:pt x="47031" y="101567"/>
                </a:lnTo>
                <a:lnTo>
                  <a:pt x="59505" y="101567"/>
                </a:lnTo>
                <a:lnTo>
                  <a:pt x="59505" y="47375"/>
                </a:lnTo>
                <a:lnTo>
                  <a:pt x="58505" y="41717"/>
                </a:lnTo>
                <a:lnTo>
                  <a:pt x="56506" y="37764"/>
                </a:lnTo>
                <a:lnTo>
                  <a:pt x="52871" y="30538"/>
                </a:lnTo>
                <a:lnTo>
                  <a:pt x="45873" y="26925"/>
                </a:lnTo>
                <a:lnTo>
                  <a:pt x="30786" y="26925"/>
                </a:lnTo>
                <a:lnTo>
                  <a:pt x="26492" y="27857"/>
                </a:lnTo>
                <a:lnTo>
                  <a:pt x="22629" y="29720"/>
                </a:lnTo>
                <a:lnTo>
                  <a:pt x="18767" y="31583"/>
                </a:lnTo>
                <a:lnTo>
                  <a:pt x="15109" y="34651"/>
                </a:lnTo>
                <a:lnTo>
                  <a:pt x="11655" y="38922"/>
                </a:lnTo>
                <a:lnTo>
                  <a:pt x="11655" y="28561"/>
                </a:lnTo>
                <a:lnTo>
                  <a:pt x="0" y="28561"/>
                </a:lnTo>
                <a:lnTo>
                  <a:pt x="0" y="101567"/>
                </a:lnTo>
                <a:lnTo>
                  <a:pt x="12269" y="101567"/>
                </a:lnTo>
                <a:close/>
              </a:path>
              <a:path w="1277225" h="104362">
                <a:moveTo>
                  <a:pt x="127134" y="84423"/>
                </a:moveTo>
                <a:lnTo>
                  <a:pt x="124112" y="90581"/>
                </a:lnTo>
                <a:lnTo>
                  <a:pt x="118534" y="93660"/>
                </a:lnTo>
                <a:lnTo>
                  <a:pt x="102993" y="93660"/>
                </a:lnTo>
                <a:lnTo>
                  <a:pt x="97585" y="91070"/>
                </a:lnTo>
                <a:lnTo>
                  <a:pt x="94177" y="85889"/>
                </a:lnTo>
                <a:lnTo>
                  <a:pt x="90769" y="80708"/>
                </a:lnTo>
                <a:lnTo>
                  <a:pt x="96007" y="101795"/>
                </a:lnTo>
                <a:lnTo>
                  <a:pt x="109241" y="104226"/>
                </a:lnTo>
                <a:lnTo>
                  <a:pt x="113615" y="104045"/>
                </a:lnTo>
                <a:lnTo>
                  <a:pt x="126566" y="100580"/>
                </a:lnTo>
                <a:lnTo>
                  <a:pt x="127134" y="84423"/>
                </a:lnTo>
                <a:close/>
              </a:path>
              <a:path w="1277225" h="104362">
                <a:moveTo>
                  <a:pt x="76455" y="66666"/>
                </a:moveTo>
                <a:lnTo>
                  <a:pt x="76576" y="70592"/>
                </a:lnTo>
                <a:lnTo>
                  <a:pt x="79219" y="83675"/>
                </a:lnTo>
                <a:lnTo>
                  <a:pt x="85316" y="94035"/>
                </a:lnTo>
                <a:lnTo>
                  <a:pt x="96007" y="101795"/>
                </a:lnTo>
                <a:lnTo>
                  <a:pt x="90769" y="80708"/>
                </a:lnTo>
                <a:lnTo>
                  <a:pt x="89065" y="74233"/>
                </a:lnTo>
                <a:lnTo>
                  <a:pt x="89065" y="58373"/>
                </a:lnTo>
                <a:lnTo>
                  <a:pt x="90769" y="51465"/>
                </a:lnTo>
                <a:lnTo>
                  <a:pt x="94177" y="45739"/>
                </a:lnTo>
                <a:lnTo>
                  <a:pt x="97585" y="40013"/>
                </a:lnTo>
                <a:lnTo>
                  <a:pt x="103038" y="37150"/>
                </a:lnTo>
                <a:lnTo>
                  <a:pt x="118988" y="37150"/>
                </a:lnTo>
                <a:lnTo>
                  <a:pt x="124941" y="40513"/>
                </a:lnTo>
                <a:lnTo>
                  <a:pt x="128395" y="47239"/>
                </a:lnTo>
                <a:lnTo>
                  <a:pt x="130576" y="51510"/>
                </a:lnTo>
                <a:lnTo>
                  <a:pt x="131666" y="57055"/>
                </a:lnTo>
                <a:lnTo>
                  <a:pt x="131666" y="71415"/>
                </a:lnTo>
                <a:lnTo>
                  <a:pt x="130155" y="78266"/>
                </a:lnTo>
                <a:lnTo>
                  <a:pt x="127134" y="84423"/>
                </a:lnTo>
                <a:lnTo>
                  <a:pt x="126566" y="100580"/>
                </a:lnTo>
                <a:lnTo>
                  <a:pt x="135892" y="92706"/>
                </a:lnTo>
                <a:lnTo>
                  <a:pt x="138490" y="88741"/>
                </a:lnTo>
                <a:lnTo>
                  <a:pt x="142983" y="77206"/>
                </a:lnTo>
                <a:lnTo>
                  <a:pt x="144481" y="63530"/>
                </a:lnTo>
                <a:lnTo>
                  <a:pt x="144305" y="58782"/>
                </a:lnTo>
                <a:lnTo>
                  <a:pt x="141345" y="45658"/>
                </a:lnTo>
                <a:lnTo>
                  <a:pt x="134734" y="35855"/>
                </a:lnTo>
                <a:lnTo>
                  <a:pt x="123782" y="28755"/>
                </a:lnTo>
                <a:lnTo>
                  <a:pt x="110877" y="26448"/>
                </a:lnTo>
                <a:lnTo>
                  <a:pt x="108662" y="26503"/>
                </a:lnTo>
                <a:lnTo>
                  <a:pt x="95846" y="29578"/>
                </a:lnTo>
                <a:lnTo>
                  <a:pt x="85793" y="37355"/>
                </a:lnTo>
                <a:lnTo>
                  <a:pt x="82821" y="41385"/>
                </a:lnTo>
                <a:lnTo>
                  <a:pt x="78046" y="52748"/>
                </a:lnTo>
                <a:lnTo>
                  <a:pt x="76455" y="66666"/>
                </a:lnTo>
                <a:close/>
              </a:path>
              <a:path w="1277225" h="104362">
                <a:moveTo>
                  <a:pt x="279192" y="28902"/>
                </a:moveTo>
                <a:lnTo>
                  <a:pt x="279192" y="101567"/>
                </a:lnTo>
                <a:lnTo>
                  <a:pt x="291666" y="101567"/>
                </a:lnTo>
                <a:lnTo>
                  <a:pt x="291666" y="28902"/>
                </a:lnTo>
                <a:lnTo>
                  <a:pt x="279192" y="28902"/>
                </a:lnTo>
                <a:close/>
              </a:path>
              <a:path w="1277225" h="104362">
                <a:moveTo>
                  <a:pt x="279192" y="1431"/>
                </a:moveTo>
                <a:lnTo>
                  <a:pt x="279192" y="15337"/>
                </a:lnTo>
                <a:lnTo>
                  <a:pt x="291666" y="15337"/>
                </a:lnTo>
                <a:lnTo>
                  <a:pt x="291666" y="1431"/>
                </a:lnTo>
                <a:lnTo>
                  <a:pt x="279192" y="1431"/>
                </a:lnTo>
                <a:close/>
              </a:path>
              <a:path w="1277225" h="104362">
                <a:moveTo>
                  <a:pt x="326361" y="101567"/>
                </a:moveTo>
                <a:lnTo>
                  <a:pt x="326361" y="58554"/>
                </a:lnTo>
                <a:lnTo>
                  <a:pt x="326667" y="54885"/>
                </a:lnTo>
                <a:lnTo>
                  <a:pt x="327281" y="52317"/>
                </a:lnTo>
                <a:lnTo>
                  <a:pt x="327894" y="49750"/>
                </a:lnTo>
                <a:lnTo>
                  <a:pt x="329223" y="47261"/>
                </a:lnTo>
                <a:lnTo>
                  <a:pt x="331268" y="44853"/>
                </a:lnTo>
                <a:lnTo>
                  <a:pt x="333813" y="41854"/>
                </a:lnTo>
                <a:lnTo>
                  <a:pt x="336767" y="39854"/>
                </a:lnTo>
                <a:lnTo>
                  <a:pt x="340129" y="38854"/>
                </a:lnTo>
                <a:lnTo>
                  <a:pt x="341992" y="38264"/>
                </a:lnTo>
                <a:lnTo>
                  <a:pt x="344378" y="37968"/>
                </a:lnTo>
                <a:lnTo>
                  <a:pt x="353012" y="37968"/>
                </a:lnTo>
                <a:lnTo>
                  <a:pt x="356965" y="40240"/>
                </a:lnTo>
                <a:lnTo>
                  <a:pt x="359147" y="44785"/>
                </a:lnTo>
                <a:lnTo>
                  <a:pt x="360464" y="47511"/>
                </a:lnTo>
                <a:lnTo>
                  <a:pt x="361123" y="51101"/>
                </a:lnTo>
                <a:lnTo>
                  <a:pt x="361123" y="101567"/>
                </a:lnTo>
                <a:lnTo>
                  <a:pt x="373597" y="101567"/>
                </a:lnTo>
                <a:lnTo>
                  <a:pt x="373597" y="47375"/>
                </a:lnTo>
                <a:lnTo>
                  <a:pt x="372597" y="41717"/>
                </a:lnTo>
                <a:lnTo>
                  <a:pt x="370598" y="37764"/>
                </a:lnTo>
                <a:lnTo>
                  <a:pt x="366963" y="30538"/>
                </a:lnTo>
                <a:lnTo>
                  <a:pt x="359965" y="26925"/>
                </a:lnTo>
                <a:lnTo>
                  <a:pt x="344878" y="26925"/>
                </a:lnTo>
                <a:lnTo>
                  <a:pt x="340584" y="27857"/>
                </a:lnTo>
                <a:lnTo>
                  <a:pt x="336721" y="29720"/>
                </a:lnTo>
                <a:lnTo>
                  <a:pt x="332859" y="31583"/>
                </a:lnTo>
                <a:lnTo>
                  <a:pt x="329201" y="34651"/>
                </a:lnTo>
                <a:lnTo>
                  <a:pt x="325747" y="38922"/>
                </a:lnTo>
                <a:lnTo>
                  <a:pt x="325747" y="28561"/>
                </a:lnTo>
                <a:lnTo>
                  <a:pt x="314091" y="28561"/>
                </a:lnTo>
                <a:lnTo>
                  <a:pt x="314091" y="101567"/>
                </a:lnTo>
                <a:lnTo>
                  <a:pt x="326361" y="101567"/>
                </a:lnTo>
                <a:close/>
              </a:path>
              <a:path w="1277225" h="104362">
                <a:moveTo>
                  <a:pt x="394228" y="70393"/>
                </a:moveTo>
                <a:lnTo>
                  <a:pt x="392114" y="75641"/>
                </a:lnTo>
                <a:lnTo>
                  <a:pt x="392114" y="88593"/>
                </a:lnTo>
                <a:lnTo>
                  <a:pt x="394262" y="93740"/>
                </a:lnTo>
                <a:lnTo>
                  <a:pt x="398556" y="97852"/>
                </a:lnTo>
                <a:lnTo>
                  <a:pt x="402850" y="101965"/>
                </a:lnTo>
                <a:lnTo>
                  <a:pt x="408383" y="104021"/>
                </a:lnTo>
                <a:lnTo>
                  <a:pt x="406224" y="88479"/>
                </a:lnTo>
                <a:lnTo>
                  <a:pt x="404929" y="85685"/>
                </a:lnTo>
                <a:lnTo>
                  <a:pt x="404929" y="77459"/>
                </a:lnTo>
                <a:lnTo>
                  <a:pt x="406815" y="74051"/>
                </a:lnTo>
                <a:lnTo>
                  <a:pt x="410586" y="71915"/>
                </a:lnTo>
                <a:lnTo>
                  <a:pt x="412813" y="70643"/>
                </a:lnTo>
                <a:lnTo>
                  <a:pt x="416153" y="69711"/>
                </a:lnTo>
                <a:lnTo>
                  <a:pt x="420606" y="69120"/>
                </a:lnTo>
                <a:lnTo>
                  <a:pt x="428036" y="68166"/>
                </a:lnTo>
                <a:lnTo>
                  <a:pt x="432626" y="67439"/>
                </a:lnTo>
                <a:lnTo>
                  <a:pt x="434989" y="66803"/>
                </a:lnTo>
                <a:lnTo>
                  <a:pt x="437352" y="66166"/>
                </a:lnTo>
                <a:lnTo>
                  <a:pt x="440782" y="64417"/>
                </a:lnTo>
                <a:lnTo>
                  <a:pt x="440782" y="81845"/>
                </a:lnTo>
                <a:lnTo>
                  <a:pt x="437374" y="87275"/>
                </a:lnTo>
                <a:lnTo>
                  <a:pt x="430626" y="100409"/>
                </a:lnTo>
                <a:lnTo>
                  <a:pt x="435307" y="98000"/>
                </a:lnTo>
                <a:lnTo>
                  <a:pt x="438897" y="95160"/>
                </a:lnTo>
                <a:lnTo>
                  <a:pt x="441396" y="91888"/>
                </a:lnTo>
                <a:lnTo>
                  <a:pt x="441805" y="94796"/>
                </a:lnTo>
                <a:lnTo>
                  <a:pt x="443509" y="98636"/>
                </a:lnTo>
                <a:lnTo>
                  <a:pt x="445417" y="101636"/>
                </a:lnTo>
                <a:lnTo>
                  <a:pt x="448485" y="103135"/>
                </a:lnTo>
                <a:lnTo>
                  <a:pt x="454438" y="103135"/>
                </a:lnTo>
                <a:lnTo>
                  <a:pt x="457800" y="102794"/>
                </a:lnTo>
                <a:lnTo>
                  <a:pt x="461163" y="101908"/>
                </a:lnTo>
                <a:lnTo>
                  <a:pt x="461163" y="92842"/>
                </a:lnTo>
                <a:lnTo>
                  <a:pt x="459663" y="93081"/>
                </a:lnTo>
                <a:lnTo>
                  <a:pt x="457141" y="93251"/>
                </a:lnTo>
                <a:lnTo>
                  <a:pt x="453835" y="92092"/>
                </a:lnTo>
                <a:lnTo>
                  <a:pt x="453052" y="89025"/>
                </a:lnTo>
                <a:lnTo>
                  <a:pt x="453052" y="40059"/>
                </a:lnTo>
                <a:lnTo>
                  <a:pt x="450393" y="34969"/>
                </a:lnTo>
                <a:lnTo>
                  <a:pt x="445077" y="31697"/>
                </a:lnTo>
                <a:lnTo>
                  <a:pt x="439715" y="28425"/>
                </a:lnTo>
                <a:lnTo>
                  <a:pt x="432739" y="26789"/>
                </a:lnTo>
                <a:lnTo>
                  <a:pt x="416744" y="26789"/>
                </a:lnTo>
                <a:lnTo>
                  <a:pt x="410234" y="28550"/>
                </a:lnTo>
                <a:lnTo>
                  <a:pt x="404622" y="32072"/>
                </a:lnTo>
                <a:lnTo>
                  <a:pt x="399010" y="35594"/>
                </a:lnTo>
                <a:lnTo>
                  <a:pt x="396091" y="41854"/>
                </a:lnTo>
                <a:lnTo>
                  <a:pt x="395863" y="50852"/>
                </a:lnTo>
                <a:lnTo>
                  <a:pt x="407315" y="50852"/>
                </a:lnTo>
                <a:lnTo>
                  <a:pt x="407769" y="47080"/>
                </a:lnTo>
                <a:lnTo>
                  <a:pt x="408746" y="44239"/>
                </a:lnTo>
                <a:lnTo>
                  <a:pt x="410246" y="42331"/>
                </a:lnTo>
                <a:lnTo>
                  <a:pt x="412927" y="38877"/>
                </a:lnTo>
                <a:lnTo>
                  <a:pt x="417471" y="37150"/>
                </a:lnTo>
                <a:lnTo>
                  <a:pt x="429422" y="37150"/>
                </a:lnTo>
                <a:lnTo>
                  <a:pt x="433682" y="38093"/>
                </a:lnTo>
                <a:lnTo>
                  <a:pt x="436659" y="39979"/>
                </a:lnTo>
                <a:lnTo>
                  <a:pt x="439635" y="41865"/>
                </a:lnTo>
                <a:lnTo>
                  <a:pt x="441123" y="44898"/>
                </a:lnTo>
                <a:lnTo>
                  <a:pt x="441123" y="51124"/>
                </a:lnTo>
                <a:lnTo>
                  <a:pt x="440305" y="53783"/>
                </a:lnTo>
                <a:lnTo>
                  <a:pt x="437465" y="56964"/>
                </a:lnTo>
                <a:lnTo>
                  <a:pt x="434648" y="57327"/>
                </a:lnTo>
                <a:lnTo>
                  <a:pt x="415085" y="59781"/>
                </a:lnTo>
                <a:lnTo>
                  <a:pt x="408224" y="60645"/>
                </a:lnTo>
                <a:lnTo>
                  <a:pt x="402680" y="62940"/>
                </a:lnTo>
                <a:lnTo>
                  <a:pt x="398454" y="66666"/>
                </a:lnTo>
                <a:lnTo>
                  <a:pt x="394228" y="70393"/>
                </a:lnTo>
                <a:close/>
              </a:path>
              <a:path w="1277225" h="104362">
                <a:moveTo>
                  <a:pt x="437374" y="87275"/>
                </a:moveTo>
                <a:lnTo>
                  <a:pt x="430558" y="90593"/>
                </a:lnTo>
                <a:lnTo>
                  <a:pt x="426514" y="92592"/>
                </a:lnTo>
                <a:lnTo>
                  <a:pt x="422333" y="93592"/>
                </a:lnTo>
                <a:lnTo>
                  <a:pt x="414472" y="93592"/>
                </a:lnTo>
                <a:lnTo>
                  <a:pt x="411404" y="92569"/>
                </a:lnTo>
                <a:lnTo>
                  <a:pt x="408814" y="90524"/>
                </a:lnTo>
                <a:lnTo>
                  <a:pt x="406224" y="88479"/>
                </a:lnTo>
                <a:lnTo>
                  <a:pt x="408383" y="104021"/>
                </a:lnTo>
                <a:lnTo>
                  <a:pt x="420788" y="104021"/>
                </a:lnTo>
                <a:lnTo>
                  <a:pt x="425946" y="102817"/>
                </a:lnTo>
                <a:lnTo>
                  <a:pt x="430626" y="100409"/>
                </a:lnTo>
                <a:lnTo>
                  <a:pt x="437374" y="87275"/>
                </a:lnTo>
                <a:close/>
              </a:path>
              <a:path w="1277225" h="104362">
                <a:moveTo>
                  <a:pt x="477295" y="1431"/>
                </a:moveTo>
                <a:lnTo>
                  <a:pt x="477295" y="101567"/>
                </a:lnTo>
                <a:lnTo>
                  <a:pt x="489564" y="101567"/>
                </a:lnTo>
                <a:lnTo>
                  <a:pt x="489564" y="1431"/>
                </a:lnTo>
                <a:lnTo>
                  <a:pt x="477295" y="1431"/>
                </a:lnTo>
                <a:close/>
              </a:path>
              <a:path w="1277225" h="104362">
                <a:moveTo>
                  <a:pt x="545457" y="70393"/>
                </a:moveTo>
                <a:lnTo>
                  <a:pt x="543344" y="75641"/>
                </a:lnTo>
                <a:lnTo>
                  <a:pt x="543344" y="88593"/>
                </a:lnTo>
                <a:lnTo>
                  <a:pt x="545491" y="93740"/>
                </a:lnTo>
                <a:lnTo>
                  <a:pt x="549785" y="97852"/>
                </a:lnTo>
                <a:lnTo>
                  <a:pt x="554079" y="101965"/>
                </a:lnTo>
                <a:lnTo>
                  <a:pt x="559612" y="104021"/>
                </a:lnTo>
                <a:lnTo>
                  <a:pt x="557454" y="88479"/>
                </a:lnTo>
                <a:lnTo>
                  <a:pt x="556158" y="85685"/>
                </a:lnTo>
                <a:lnTo>
                  <a:pt x="556158" y="77459"/>
                </a:lnTo>
                <a:lnTo>
                  <a:pt x="558044" y="74051"/>
                </a:lnTo>
                <a:lnTo>
                  <a:pt x="561816" y="71915"/>
                </a:lnTo>
                <a:lnTo>
                  <a:pt x="564043" y="70643"/>
                </a:lnTo>
                <a:lnTo>
                  <a:pt x="567382" y="69711"/>
                </a:lnTo>
                <a:lnTo>
                  <a:pt x="571836" y="69120"/>
                </a:lnTo>
                <a:lnTo>
                  <a:pt x="579265" y="68166"/>
                </a:lnTo>
                <a:lnTo>
                  <a:pt x="583855" y="67439"/>
                </a:lnTo>
                <a:lnTo>
                  <a:pt x="586218" y="66803"/>
                </a:lnTo>
                <a:lnTo>
                  <a:pt x="588581" y="66166"/>
                </a:lnTo>
                <a:lnTo>
                  <a:pt x="592012" y="64417"/>
                </a:lnTo>
                <a:lnTo>
                  <a:pt x="592012" y="81845"/>
                </a:lnTo>
                <a:lnTo>
                  <a:pt x="588604" y="87275"/>
                </a:lnTo>
                <a:lnTo>
                  <a:pt x="581856" y="100409"/>
                </a:lnTo>
                <a:lnTo>
                  <a:pt x="586536" y="98000"/>
                </a:lnTo>
                <a:lnTo>
                  <a:pt x="590126" y="95160"/>
                </a:lnTo>
                <a:lnTo>
                  <a:pt x="592625" y="91888"/>
                </a:lnTo>
                <a:lnTo>
                  <a:pt x="593034" y="94796"/>
                </a:lnTo>
                <a:lnTo>
                  <a:pt x="594738" y="98636"/>
                </a:lnTo>
                <a:lnTo>
                  <a:pt x="596647" y="101636"/>
                </a:lnTo>
                <a:lnTo>
                  <a:pt x="599714" y="103135"/>
                </a:lnTo>
                <a:lnTo>
                  <a:pt x="605667" y="103135"/>
                </a:lnTo>
                <a:lnTo>
                  <a:pt x="609030" y="102794"/>
                </a:lnTo>
                <a:lnTo>
                  <a:pt x="612392" y="101908"/>
                </a:lnTo>
                <a:lnTo>
                  <a:pt x="612392" y="92842"/>
                </a:lnTo>
                <a:lnTo>
                  <a:pt x="610893" y="93081"/>
                </a:lnTo>
                <a:lnTo>
                  <a:pt x="608371" y="93251"/>
                </a:lnTo>
                <a:lnTo>
                  <a:pt x="605065" y="92092"/>
                </a:lnTo>
                <a:lnTo>
                  <a:pt x="604281" y="89025"/>
                </a:lnTo>
                <a:lnTo>
                  <a:pt x="604281" y="40059"/>
                </a:lnTo>
                <a:lnTo>
                  <a:pt x="601623" y="34969"/>
                </a:lnTo>
                <a:lnTo>
                  <a:pt x="596306" y="31697"/>
                </a:lnTo>
                <a:lnTo>
                  <a:pt x="590944" y="28425"/>
                </a:lnTo>
                <a:lnTo>
                  <a:pt x="583969" y="26789"/>
                </a:lnTo>
                <a:lnTo>
                  <a:pt x="567973" y="26789"/>
                </a:lnTo>
                <a:lnTo>
                  <a:pt x="561464" y="28550"/>
                </a:lnTo>
                <a:lnTo>
                  <a:pt x="555852" y="32072"/>
                </a:lnTo>
                <a:lnTo>
                  <a:pt x="550240" y="35594"/>
                </a:lnTo>
                <a:lnTo>
                  <a:pt x="547320" y="41854"/>
                </a:lnTo>
                <a:lnTo>
                  <a:pt x="547093" y="50852"/>
                </a:lnTo>
                <a:lnTo>
                  <a:pt x="558544" y="50852"/>
                </a:lnTo>
                <a:lnTo>
                  <a:pt x="558999" y="47080"/>
                </a:lnTo>
                <a:lnTo>
                  <a:pt x="559976" y="44239"/>
                </a:lnTo>
                <a:lnTo>
                  <a:pt x="561475" y="42331"/>
                </a:lnTo>
                <a:lnTo>
                  <a:pt x="564156" y="38877"/>
                </a:lnTo>
                <a:lnTo>
                  <a:pt x="568700" y="37150"/>
                </a:lnTo>
                <a:lnTo>
                  <a:pt x="580651" y="37150"/>
                </a:lnTo>
                <a:lnTo>
                  <a:pt x="584912" y="38093"/>
                </a:lnTo>
                <a:lnTo>
                  <a:pt x="587888" y="39979"/>
                </a:lnTo>
                <a:lnTo>
                  <a:pt x="590864" y="41865"/>
                </a:lnTo>
                <a:lnTo>
                  <a:pt x="592353" y="44898"/>
                </a:lnTo>
                <a:lnTo>
                  <a:pt x="592353" y="51124"/>
                </a:lnTo>
                <a:lnTo>
                  <a:pt x="591535" y="53783"/>
                </a:lnTo>
                <a:lnTo>
                  <a:pt x="588695" y="56964"/>
                </a:lnTo>
                <a:lnTo>
                  <a:pt x="585877" y="57327"/>
                </a:lnTo>
                <a:lnTo>
                  <a:pt x="566315" y="59781"/>
                </a:lnTo>
                <a:lnTo>
                  <a:pt x="559453" y="60645"/>
                </a:lnTo>
                <a:lnTo>
                  <a:pt x="553909" y="62940"/>
                </a:lnTo>
                <a:lnTo>
                  <a:pt x="549683" y="66666"/>
                </a:lnTo>
                <a:lnTo>
                  <a:pt x="545457" y="70393"/>
                </a:lnTo>
                <a:close/>
              </a:path>
              <a:path w="1277225" h="104362">
                <a:moveTo>
                  <a:pt x="588604" y="87275"/>
                </a:moveTo>
                <a:lnTo>
                  <a:pt x="581787" y="90593"/>
                </a:lnTo>
                <a:lnTo>
                  <a:pt x="577743" y="92592"/>
                </a:lnTo>
                <a:lnTo>
                  <a:pt x="573563" y="93592"/>
                </a:lnTo>
                <a:lnTo>
                  <a:pt x="565701" y="93592"/>
                </a:lnTo>
                <a:lnTo>
                  <a:pt x="562634" y="92569"/>
                </a:lnTo>
                <a:lnTo>
                  <a:pt x="560044" y="90524"/>
                </a:lnTo>
                <a:lnTo>
                  <a:pt x="557454" y="88479"/>
                </a:lnTo>
                <a:lnTo>
                  <a:pt x="559612" y="104021"/>
                </a:lnTo>
                <a:lnTo>
                  <a:pt x="572018" y="104021"/>
                </a:lnTo>
                <a:lnTo>
                  <a:pt x="577175" y="102817"/>
                </a:lnTo>
                <a:lnTo>
                  <a:pt x="581856" y="100409"/>
                </a:lnTo>
                <a:lnTo>
                  <a:pt x="588604" y="87275"/>
                </a:lnTo>
                <a:close/>
              </a:path>
              <a:path w="1277225" h="104362">
                <a:moveTo>
                  <a:pt x="641634" y="92024"/>
                </a:moveTo>
                <a:lnTo>
                  <a:pt x="638544" y="88070"/>
                </a:lnTo>
                <a:lnTo>
                  <a:pt x="636863" y="85889"/>
                </a:lnTo>
                <a:lnTo>
                  <a:pt x="635840" y="82754"/>
                </a:lnTo>
                <a:lnTo>
                  <a:pt x="635477" y="78664"/>
                </a:lnTo>
                <a:lnTo>
                  <a:pt x="623685" y="78664"/>
                </a:lnTo>
                <a:lnTo>
                  <a:pt x="624003" y="85935"/>
                </a:lnTo>
                <a:lnTo>
                  <a:pt x="626422" y="92036"/>
                </a:lnTo>
                <a:lnTo>
                  <a:pt x="630944" y="96966"/>
                </a:lnTo>
                <a:lnTo>
                  <a:pt x="635465" y="101897"/>
                </a:lnTo>
                <a:lnTo>
                  <a:pt x="643156" y="104362"/>
                </a:lnTo>
                <a:lnTo>
                  <a:pt x="664105" y="104362"/>
                </a:lnTo>
                <a:lnTo>
                  <a:pt x="671614" y="101999"/>
                </a:lnTo>
                <a:lnTo>
                  <a:pt x="676544" y="97273"/>
                </a:lnTo>
                <a:lnTo>
                  <a:pt x="681475" y="92547"/>
                </a:lnTo>
                <a:lnTo>
                  <a:pt x="683940" y="86934"/>
                </a:lnTo>
                <a:lnTo>
                  <a:pt x="683940" y="73710"/>
                </a:lnTo>
                <a:lnTo>
                  <a:pt x="681554" y="68779"/>
                </a:lnTo>
                <a:lnTo>
                  <a:pt x="676783" y="65644"/>
                </a:lnTo>
                <a:lnTo>
                  <a:pt x="673784" y="63644"/>
                </a:lnTo>
                <a:lnTo>
                  <a:pt x="667876" y="61576"/>
                </a:lnTo>
                <a:lnTo>
                  <a:pt x="659061" y="59441"/>
                </a:lnTo>
                <a:lnTo>
                  <a:pt x="650949" y="57464"/>
                </a:lnTo>
                <a:lnTo>
                  <a:pt x="647405" y="56600"/>
                </a:lnTo>
                <a:lnTo>
                  <a:pt x="644724" y="55601"/>
                </a:lnTo>
                <a:lnTo>
                  <a:pt x="642906" y="54464"/>
                </a:lnTo>
                <a:lnTo>
                  <a:pt x="639771" y="52556"/>
                </a:lnTo>
                <a:lnTo>
                  <a:pt x="638203" y="50011"/>
                </a:lnTo>
                <a:lnTo>
                  <a:pt x="638203" y="43921"/>
                </a:lnTo>
                <a:lnTo>
                  <a:pt x="639396" y="41581"/>
                </a:lnTo>
                <a:lnTo>
                  <a:pt x="641782" y="39809"/>
                </a:lnTo>
                <a:lnTo>
                  <a:pt x="644167" y="38036"/>
                </a:lnTo>
                <a:lnTo>
                  <a:pt x="647678" y="37150"/>
                </a:lnTo>
                <a:lnTo>
                  <a:pt x="659265" y="37150"/>
                </a:lnTo>
                <a:lnTo>
                  <a:pt x="664150" y="38763"/>
                </a:lnTo>
                <a:lnTo>
                  <a:pt x="666968" y="41990"/>
                </a:lnTo>
                <a:lnTo>
                  <a:pt x="668694" y="44262"/>
                </a:lnTo>
                <a:lnTo>
                  <a:pt x="669671" y="46784"/>
                </a:lnTo>
                <a:lnTo>
                  <a:pt x="669899" y="49556"/>
                </a:lnTo>
                <a:lnTo>
                  <a:pt x="681486" y="49556"/>
                </a:lnTo>
                <a:lnTo>
                  <a:pt x="681577" y="44830"/>
                </a:lnTo>
                <a:lnTo>
                  <a:pt x="680100" y="40422"/>
                </a:lnTo>
                <a:lnTo>
                  <a:pt x="677056" y="36332"/>
                </a:lnTo>
                <a:lnTo>
                  <a:pt x="667331" y="29019"/>
                </a:lnTo>
                <a:lnTo>
                  <a:pt x="653267" y="26653"/>
                </a:lnTo>
                <a:lnTo>
                  <a:pt x="644860" y="26653"/>
                </a:lnTo>
                <a:lnTo>
                  <a:pt x="638169" y="28788"/>
                </a:lnTo>
                <a:lnTo>
                  <a:pt x="633193" y="33060"/>
                </a:lnTo>
                <a:lnTo>
                  <a:pt x="628217" y="37332"/>
                </a:lnTo>
                <a:lnTo>
                  <a:pt x="625729" y="42922"/>
                </a:lnTo>
                <a:lnTo>
                  <a:pt x="625729" y="55692"/>
                </a:lnTo>
                <a:lnTo>
                  <a:pt x="628365" y="60281"/>
                </a:lnTo>
                <a:lnTo>
                  <a:pt x="633636" y="63599"/>
                </a:lnTo>
                <a:lnTo>
                  <a:pt x="636590" y="65507"/>
                </a:lnTo>
                <a:lnTo>
                  <a:pt x="641180" y="67234"/>
                </a:lnTo>
                <a:lnTo>
                  <a:pt x="647405" y="68779"/>
                </a:lnTo>
                <a:lnTo>
                  <a:pt x="657152" y="71233"/>
                </a:lnTo>
                <a:lnTo>
                  <a:pt x="662378" y="72551"/>
                </a:lnTo>
                <a:lnTo>
                  <a:pt x="665877" y="73710"/>
                </a:lnTo>
                <a:lnTo>
                  <a:pt x="667649" y="74710"/>
                </a:lnTo>
                <a:lnTo>
                  <a:pt x="670421" y="76346"/>
                </a:lnTo>
                <a:lnTo>
                  <a:pt x="671807" y="78732"/>
                </a:lnTo>
                <a:lnTo>
                  <a:pt x="671807" y="86003"/>
                </a:lnTo>
                <a:lnTo>
                  <a:pt x="670080" y="89059"/>
                </a:lnTo>
                <a:lnTo>
                  <a:pt x="666627" y="91036"/>
                </a:lnTo>
                <a:lnTo>
                  <a:pt x="663173" y="93013"/>
                </a:lnTo>
                <a:lnTo>
                  <a:pt x="659174" y="94001"/>
                </a:lnTo>
                <a:lnTo>
                  <a:pt x="646996" y="94001"/>
                </a:lnTo>
                <a:lnTo>
                  <a:pt x="641634" y="92024"/>
                </a:lnTo>
                <a:close/>
              </a:path>
              <a:path w="1277225" h="104362">
                <a:moveTo>
                  <a:pt x="747626" y="41240"/>
                </a:moveTo>
                <a:lnTo>
                  <a:pt x="753216" y="37423"/>
                </a:lnTo>
                <a:lnTo>
                  <a:pt x="766757" y="37423"/>
                </a:lnTo>
                <a:lnTo>
                  <a:pt x="770915" y="38911"/>
                </a:lnTo>
                <a:lnTo>
                  <a:pt x="773505" y="41888"/>
                </a:lnTo>
                <a:lnTo>
                  <a:pt x="776095" y="44864"/>
                </a:lnTo>
                <a:lnTo>
                  <a:pt x="777754" y="48602"/>
                </a:lnTo>
                <a:lnTo>
                  <a:pt x="778481" y="53101"/>
                </a:lnTo>
                <a:lnTo>
                  <a:pt x="790410" y="53101"/>
                </a:lnTo>
                <a:lnTo>
                  <a:pt x="789364" y="43331"/>
                </a:lnTo>
                <a:lnTo>
                  <a:pt x="786263" y="36446"/>
                </a:lnTo>
                <a:lnTo>
                  <a:pt x="781105" y="32447"/>
                </a:lnTo>
                <a:lnTo>
                  <a:pt x="775948" y="28448"/>
                </a:lnTo>
                <a:lnTo>
                  <a:pt x="769257" y="26448"/>
                </a:lnTo>
                <a:lnTo>
                  <a:pt x="760276" y="26455"/>
                </a:lnTo>
                <a:lnTo>
                  <a:pt x="747548" y="29266"/>
                </a:lnTo>
                <a:lnTo>
                  <a:pt x="737243" y="37150"/>
                </a:lnTo>
                <a:lnTo>
                  <a:pt x="734035" y="41518"/>
                </a:lnTo>
                <a:lnTo>
                  <a:pt x="729437" y="52898"/>
                </a:lnTo>
                <a:lnTo>
                  <a:pt x="727905" y="67075"/>
                </a:lnTo>
                <a:lnTo>
                  <a:pt x="727954" y="69434"/>
                </a:lnTo>
                <a:lnTo>
                  <a:pt x="730372" y="82438"/>
                </a:lnTo>
                <a:lnTo>
                  <a:pt x="736425" y="93217"/>
                </a:lnTo>
                <a:lnTo>
                  <a:pt x="742105" y="100193"/>
                </a:lnTo>
                <a:lnTo>
                  <a:pt x="749717" y="103681"/>
                </a:lnTo>
                <a:lnTo>
                  <a:pt x="767757" y="103681"/>
                </a:lnTo>
                <a:lnTo>
                  <a:pt x="774732" y="101443"/>
                </a:lnTo>
                <a:lnTo>
                  <a:pt x="780185" y="96966"/>
                </a:lnTo>
                <a:lnTo>
                  <a:pt x="785638" y="92490"/>
                </a:lnTo>
                <a:lnTo>
                  <a:pt x="789046" y="85412"/>
                </a:lnTo>
                <a:lnTo>
                  <a:pt x="790410" y="75732"/>
                </a:lnTo>
                <a:lnTo>
                  <a:pt x="778481" y="75732"/>
                </a:lnTo>
                <a:lnTo>
                  <a:pt x="777345" y="81140"/>
                </a:lnTo>
                <a:lnTo>
                  <a:pt x="775289" y="85401"/>
                </a:lnTo>
                <a:lnTo>
                  <a:pt x="772313" y="88514"/>
                </a:lnTo>
                <a:lnTo>
                  <a:pt x="769336" y="91627"/>
                </a:lnTo>
                <a:lnTo>
                  <a:pt x="765303" y="93183"/>
                </a:lnTo>
                <a:lnTo>
                  <a:pt x="753579" y="93183"/>
                </a:lnTo>
                <a:lnTo>
                  <a:pt x="748717" y="90684"/>
                </a:lnTo>
                <a:lnTo>
                  <a:pt x="745627" y="85685"/>
                </a:lnTo>
                <a:lnTo>
                  <a:pt x="742537" y="80686"/>
                </a:lnTo>
                <a:lnTo>
                  <a:pt x="740992" y="74528"/>
                </a:lnTo>
                <a:lnTo>
                  <a:pt x="740992" y="59940"/>
                </a:lnTo>
                <a:lnTo>
                  <a:pt x="742082" y="53828"/>
                </a:lnTo>
                <a:lnTo>
                  <a:pt x="744264" y="48875"/>
                </a:lnTo>
                <a:lnTo>
                  <a:pt x="747626" y="41240"/>
                </a:lnTo>
                <a:close/>
              </a:path>
              <a:path w="1277225" h="104362">
                <a:moveTo>
                  <a:pt x="801384" y="70393"/>
                </a:moveTo>
                <a:lnTo>
                  <a:pt x="799271" y="75641"/>
                </a:lnTo>
                <a:lnTo>
                  <a:pt x="799271" y="88593"/>
                </a:lnTo>
                <a:lnTo>
                  <a:pt x="801418" y="93740"/>
                </a:lnTo>
                <a:lnTo>
                  <a:pt x="805712" y="97852"/>
                </a:lnTo>
                <a:lnTo>
                  <a:pt x="810006" y="101965"/>
                </a:lnTo>
                <a:lnTo>
                  <a:pt x="815539" y="104022"/>
                </a:lnTo>
                <a:lnTo>
                  <a:pt x="813380" y="88480"/>
                </a:lnTo>
                <a:lnTo>
                  <a:pt x="812085" y="85685"/>
                </a:lnTo>
                <a:lnTo>
                  <a:pt x="812085" y="77459"/>
                </a:lnTo>
                <a:lnTo>
                  <a:pt x="813971" y="74051"/>
                </a:lnTo>
                <a:lnTo>
                  <a:pt x="817743" y="71915"/>
                </a:lnTo>
                <a:lnTo>
                  <a:pt x="819969" y="70643"/>
                </a:lnTo>
                <a:lnTo>
                  <a:pt x="823309" y="69711"/>
                </a:lnTo>
                <a:lnTo>
                  <a:pt x="827763" y="69120"/>
                </a:lnTo>
                <a:lnTo>
                  <a:pt x="835192" y="68166"/>
                </a:lnTo>
                <a:lnTo>
                  <a:pt x="839782" y="67439"/>
                </a:lnTo>
                <a:lnTo>
                  <a:pt x="842145" y="66803"/>
                </a:lnTo>
                <a:lnTo>
                  <a:pt x="844508" y="66166"/>
                </a:lnTo>
                <a:lnTo>
                  <a:pt x="847938" y="64417"/>
                </a:lnTo>
                <a:lnTo>
                  <a:pt x="847938" y="81845"/>
                </a:lnTo>
                <a:lnTo>
                  <a:pt x="844530" y="87275"/>
                </a:lnTo>
                <a:lnTo>
                  <a:pt x="837782" y="100409"/>
                </a:lnTo>
                <a:lnTo>
                  <a:pt x="842463" y="98000"/>
                </a:lnTo>
                <a:lnTo>
                  <a:pt x="846053" y="95160"/>
                </a:lnTo>
                <a:lnTo>
                  <a:pt x="848552" y="91888"/>
                </a:lnTo>
                <a:lnTo>
                  <a:pt x="848961" y="94796"/>
                </a:lnTo>
                <a:lnTo>
                  <a:pt x="850665" y="98636"/>
                </a:lnTo>
                <a:lnTo>
                  <a:pt x="852574" y="101636"/>
                </a:lnTo>
                <a:lnTo>
                  <a:pt x="855641" y="103135"/>
                </a:lnTo>
                <a:lnTo>
                  <a:pt x="861594" y="103135"/>
                </a:lnTo>
                <a:lnTo>
                  <a:pt x="864956" y="102795"/>
                </a:lnTo>
                <a:lnTo>
                  <a:pt x="868319" y="101908"/>
                </a:lnTo>
                <a:lnTo>
                  <a:pt x="868319" y="92842"/>
                </a:lnTo>
                <a:lnTo>
                  <a:pt x="866820" y="93081"/>
                </a:lnTo>
                <a:lnTo>
                  <a:pt x="864297" y="93251"/>
                </a:lnTo>
                <a:lnTo>
                  <a:pt x="860992" y="92092"/>
                </a:lnTo>
                <a:lnTo>
                  <a:pt x="860208" y="89025"/>
                </a:lnTo>
                <a:lnTo>
                  <a:pt x="860208" y="40059"/>
                </a:lnTo>
                <a:lnTo>
                  <a:pt x="857549" y="34969"/>
                </a:lnTo>
                <a:lnTo>
                  <a:pt x="852233" y="31697"/>
                </a:lnTo>
                <a:lnTo>
                  <a:pt x="846871" y="28425"/>
                </a:lnTo>
                <a:lnTo>
                  <a:pt x="839895" y="26789"/>
                </a:lnTo>
                <a:lnTo>
                  <a:pt x="823900" y="26789"/>
                </a:lnTo>
                <a:lnTo>
                  <a:pt x="817391" y="28550"/>
                </a:lnTo>
                <a:lnTo>
                  <a:pt x="811778" y="32072"/>
                </a:lnTo>
                <a:lnTo>
                  <a:pt x="806166" y="35594"/>
                </a:lnTo>
                <a:lnTo>
                  <a:pt x="803247" y="41854"/>
                </a:lnTo>
                <a:lnTo>
                  <a:pt x="803020" y="50852"/>
                </a:lnTo>
                <a:lnTo>
                  <a:pt x="814471" y="50852"/>
                </a:lnTo>
                <a:lnTo>
                  <a:pt x="814925" y="47080"/>
                </a:lnTo>
                <a:lnTo>
                  <a:pt x="815902" y="44240"/>
                </a:lnTo>
                <a:lnTo>
                  <a:pt x="817402" y="42331"/>
                </a:lnTo>
                <a:lnTo>
                  <a:pt x="820083" y="38877"/>
                </a:lnTo>
                <a:lnTo>
                  <a:pt x="824627" y="37150"/>
                </a:lnTo>
                <a:lnTo>
                  <a:pt x="836578" y="37150"/>
                </a:lnTo>
                <a:lnTo>
                  <a:pt x="840838" y="38093"/>
                </a:lnTo>
                <a:lnTo>
                  <a:pt x="843815" y="39979"/>
                </a:lnTo>
                <a:lnTo>
                  <a:pt x="846791" y="41865"/>
                </a:lnTo>
                <a:lnTo>
                  <a:pt x="848279" y="44898"/>
                </a:lnTo>
                <a:lnTo>
                  <a:pt x="848279" y="51124"/>
                </a:lnTo>
                <a:lnTo>
                  <a:pt x="847461" y="53783"/>
                </a:lnTo>
                <a:lnTo>
                  <a:pt x="844621" y="56964"/>
                </a:lnTo>
                <a:lnTo>
                  <a:pt x="841804" y="57327"/>
                </a:lnTo>
                <a:lnTo>
                  <a:pt x="822241" y="59781"/>
                </a:lnTo>
                <a:lnTo>
                  <a:pt x="815380" y="60645"/>
                </a:lnTo>
                <a:lnTo>
                  <a:pt x="809836" y="62940"/>
                </a:lnTo>
                <a:lnTo>
                  <a:pt x="805610" y="66666"/>
                </a:lnTo>
                <a:lnTo>
                  <a:pt x="801384" y="703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142893" y="5335682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322893" y="5335050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897377" y="5335050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2406653" y="5021173"/>
            <a:ext cx="96945" cy="94279"/>
          </a:xfrm>
          <a:custGeom>
            <a:avLst/>
            <a:gdLst/>
            <a:ahLst/>
            <a:cxnLst/>
            <a:rect l="l" t="t" r="r" b="b"/>
            <a:pathLst>
              <a:path w="106640" h="106850">
                <a:moveTo>
                  <a:pt x="62061" y="44887"/>
                </a:moveTo>
                <a:lnTo>
                  <a:pt x="62061" y="0"/>
                </a:lnTo>
                <a:lnTo>
                  <a:pt x="44578" y="0"/>
                </a:lnTo>
                <a:lnTo>
                  <a:pt x="44578" y="44887"/>
                </a:lnTo>
                <a:lnTo>
                  <a:pt x="0" y="44887"/>
                </a:lnTo>
                <a:lnTo>
                  <a:pt x="0" y="62065"/>
                </a:lnTo>
                <a:lnTo>
                  <a:pt x="44578" y="62065"/>
                </a:lnTo>
                <a:lnTo>
                  <a:pt x="44578" y="106850"/>
                </a:lnTo>
                <a:lnTo>
                  <a:pt x="62061" y="106850"/>
                </a:lnTo>
                <a:lnTo>
                  <a:pt x="62061" y="62065"/>
                </a:lnTo>
                <a:lnTo>
                  <a:pt x="106640" y="62065"/>
                </a:lnTo>
                <a:lnTo>
                  <a:pt x="106640" y="44887"/>
                </a:lnTo>
                <a:lnTo>
                  <a:pt x="62061" y="44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2693617" y="4893352"/>
            <a:ext cx="268455" cy="90701"/>
          </a:xfrm>
          <a:custGeom>
            <a:avLst/>
            <a:gdLst/>
            <a:ahLst/>
            <a:cxnLst/>
            <a:rect l="l" t="t" r="r" b="b"/>
            <a:pathLst>
              <a:path w="295301" h="102795">
                <a:moveTo>
                  <a:pt x="55427" y="100022"/>
                </a:moveTo>
                <a:lnTo>
                  <a:pt x="52553" y="82436"/>
                </a:lnTo>
                <a:lnTo>
                  <a:pt x="49122" y="83026"/>
                </a:lnTo>
                <a:lnTo>
                  <a:pt x="20039" y="83026"/>
                </a:lnTo>
                <a:lnTo>
                  <a:pt x="45532" y="100477"/>
                </a:lnTo>
                <a:lnTo>
                  <a:pt x="50667" y="100477"/>
                </a:lnTo>
                <a:lnTo>
                  <a:pt x="55427" y="100022"/>
                </a:lnTo>
                <a:close/>
              </a:path>
              <a:path w="295301" h="102795">
                <a:moveTo>
                  <a:pt x="49122" y="39604"/>
                </a:moveTo>
                <a:lnTo>
                  <a:pt x="49417" y="56282"/>
                </a:lnTo>
                <a:lnTo>
                  <a:pt x="52803" y="56850"/>
                </a:lnTo>
                <a:lnTo>
                  <a:pt x="55211" y="57941"/>
                </a:lnTo>
                <a:lnTo>
                  <a:pt x="59528" y="59895"/>
                </a:lnTo>
                <a:lnTo>
                  <a:pt x="55450" y="37116"/>
                </a:lnTo>
                <a:lnTo>
                  <a:pt x="52700" y="38775"/>
                </a:lnTo>
                <a:lnTo>
                  <a:pt x="49122" y="39604"/>
                </a:lnTo>
                <a:close/>
              </a:path>
              <a:path w="295301" h="102795">
                <a:moveTo>
                  <a:pt x="145287" y="46864"/>
                </a:moveTo>
                <a:lnTo>
                  <a:pt x="146844" y="50761"/>
                </a:lnTo>
                <a:lnTo>
                  <a:pt x="147162" y="55896"/>
                </a:lnTo>
                <a:lnTo>
                  <a:pt x="116966" y="55896"/>
                </a:lnTo>
                <a:lnTo>
                  <a:pt x="117602" y="51079"/>
                </a:lnTo>
                <a:lnTo>
                  <a:pt x="119158" y="47262"/>
                </a:lnTo>
                <a:lnTo>
                  <a:pt x="121635" y="44444"/>
                </a:lnTo>
                <a:lnTo>
                  <a:pt x="124112" y="41627"/>
                </a:lnTo>
                <a:lnTo>
                  <a:pt x="129853" y="24253"/>
                </a:lnTo>
                <a:lnTo>
                  <a:pt x="117028" y="27161"/>
                </a:lnTo>
                <a:lnTo>
                  <a:pt x="106707" y="34492"/>
                </a:lnTo>
                <a:lnTo>
                  <a:pt x="103426" y="38604"/>
                </a:lnTo>
                <a:lnTo>
                  <a:pt x="98551" y="49845"/>
                </a:lnTo>
                <a:lnTo>
                  <a:pt x="96926" y="64076"/>
                </a:lnTo>
                <a:lnTo>
                  <a:pt x="97347" y="71746"/>
                </a:lnTo>
                <a:lnTo>
                  <a:pt x="100809" y="84617"/>
                </a:lnTo>
                <a:lnTo>
                  <a:pt x="107764" y="93797"/>
                </a:lnTo>
                <a:lnTo>
                  <a:pt x="120017" y="100854"/>
                </a:lnTo>
                <a:lnTo>
                  <a:pt x="132780" y="102931"/>
                </a:lnTo>
                <a:lnTo>
                  <a:pt x="136763" y="102777"/>
                </a:lnTo>
                <a:lnTo>
                  <a:pt x="149612" y="99537"/>
                </a:lnTo>
                <a:lnTo>
                  <a:pt x="159499" y="92092"/>
                </a:lnTo>
                <a:lnTo>
                  <a:pt x="163589" y="87548"/>
                </a:lnTo>
                <a:lnTo>
                  <a:pt x="165884" y="83072"/>
                </a:lnTo>
                <a:lnTo>
                  <a:pt x="166384" y="78664"/>
                </a:lnTo>
                <a:lnTo>
                  <a:pt x="146549" y="78664"/>
                </a:lnTo>
                <a:lnTo>
                  <a:pt x="145503" y="80845"/>
                </a:lnTo>
                <a:lnTo>
                  <a:pt x="142936" y="83776"/>
                </a:lnTo>
                <a:lnTo>
                  <a:pt x="140436" y="86048"/>
                </a:lnTo>
                <a:lnTo>
                  <a:pt x="137187" y="87184"/>
                </a:lnTo>
                <a:lnTo>
                  <a:pt x="129417" y="87184"/>
                </a:lnTo>
                <a:lnTo>
                  <a:pt x="126191" y="86253"/>
                </a:lnTo>
                <a:lnTo>
                  <a:pt x="123510" y="84390"/>
                </a:lnTo>
                <a:lnTo>
                  <a:pt x="119102" y="81390"/>
                </a:lnTo>
                <a:lnTo>
                  <a:pt x="116762" y="76164"/>
                </a:lnTo>
                <a:lnTo>
                  <a:pt x="116489" y="68711"/>
                </a:lnTo>
                <a:lnTo>
                  <a:pt x="167338" y="68711"/>
                </a:lnTo>
                <a:lnTo>
                  <a:pt x="167429" y="62304"/>
                </a:lnTo>
                <a:lnTo>
                  <a:pt x="167224" y="57396"/>
                </a:lnTo>
                <a:lnTo>
                  <a:pt x="166724" y="53987"/>
                </a:lnTo>
                <a:lnTo>
                  <a:pt x="165861" y="48170"/>
                </a:lnTo>
                <a:lnTo>
                  <a:pt x="163975" y="43058"/>
                </a:lnTo>
                <a:lnTo>
                  <a:pt x="161067" y="38650"/>
                </a:lnTo>
                <a:lnTo>
                  <a:pt x="157841" y="33651"/>
                </a:lnTo>
                <a:lnTo>
                  <a:pt x="153751" y="29993"/>
                </a:lnTo>
                <a:lnTo>
                  <a:pt x="148798" y="27675"/>
                </a:lnTo>
                <a:lnTo>
                  <a:pt x="143845" y="25357"/>
                </a:lnTo>
                <a:lnTo>
                  <a:pt x="138278" y="24199"/>
                </a:lnTo>
                <a:lnTo>
                  <a:pt x="139698" y="41547"/>
                </a:lnTo>
                <a:lnTo>
                  <a:pt x="142493" y="44205"/>
                </a:lnTo>
                <a:lnTo>
                  <a:pt x="145287" y="46864"/>
                </a:lnTo>
                <a:close/>
              </a:path>
              <a:path w="295301" h="102795">
                <a:moveTo>
                  <a:pt x="124112" y="41627"/>
                </a:moveTo>
                <a:lnTo>
                  <a:pt x="127599" y="40218"/>
                </a:lnTo>
                <a:lnTo>
                  <a:pt x="136233" y="40218"/>
                </a:lnTo>
                <a:lnTo>
                  <a:pt x="139698" y="41547"/>
                </a:lnTo>
                <a:lnTo>
                  <a:pt x="138278" y="24199"/>
                </a:lnTo>
                <a:lnTo>
                  <a:pt x="129853" y="24253"/>
                </a:lnTo>
                <a:lnTo>
                  <a:pt x="124112" y="41627"/>
                </a:lnTo>
                <a:close/>
              </a:path>
              <a:path w="295301" h="102795">
                <a:moveTo>
                  <a:pt x="206168" y="26857"/>
                </a:moveTo>
                <a:lnTo>
                  <a:pt x="206168" y="6134"/>
                </a:lnTo>
                <a:lnTo>
                  <a:pt x="186946" y="6134"/>
                </a:lnTo>
                <a:lnTo>
                  <a:pt x="186946" y="26857"/>
                </a:lnTo>
                <a:lnTo>
                  <a:pt x="176585" y="26857"/>
                </a:lnTo>
                <a:lnTo>
                  <a:pt x="176585" y="40695"/>
                </a:lnTo>
                <a:lnTo>
                  <a:pt x="186946" y="40695"/>
                </a:lnTo>
                <a:lnTo>
                  <a:pt x="186946" y="91070"/>
                </a:lnTo>
                <a:lnTo>
                  <a:pt x="188037" y="94501"/>
                </a:lnTo>
                <a:lnTo>
                  <a:pt x="190218" y="96728"/>
                </a:lnTo>
                <a:lnTo>
                  <a:pt x="193580" y="100227"/>
                </a:lnTo>
                <a:lnTo>
                  <a:pt x="199851" y="101817"/>
                </a:lnTo>
                <a:lnTo>
                  <a:pt x="209031" y="101499"/>
                </a:lnTo>
                <a:lnTo>
                  <a:pt x="218232" y="101159"/>
                </a:lnTo>
                <a:lnTo>
                  <a:pt x="218232" y="86639"/>
                </a:lnTo>
                <a:lnTo>
                  <a:pt x="214416" y="86775"/>
                </a:lnTo>
                <a:lnTo>
                  <a:pt x="210462" y="86775"/>
                </a:lnTo>
                <a:lnTo>
                  <a:pt x="208099" y="86401"/>
                </a:lnTo>
                <a:lnTo>
                  <a:pt x="207326" y="85651"/>
                </a:lnTo>
                <a:lnTo>
                  <a:pt x="206168" y="83004"/>
                </a:lnTo>
                <a:lnTo>
                  <a:pt x="206168" y="40695"/>
                </a:lnTo>
                <a:lnTo>
                  <a:pt x="218232" y="40695"/>
                </a:lnTo>
                <a:lnTo>
                  <a:pt x="218232" y="26857"/>
                </a:lnTo>
                <a:lnTo>
                  <a:pt x="206168" y="26857"/>
                </a:lnTo>
                <a:close/>
              </a:path>
              <a:path w="295301" h="102795">
                <a:moveTo>
                  <a:pt x="269718" y="94660"/>
                </a:moveTo>
                <a:lnTo>
                  <a:pt x="272399" y="91752"/>
                </a:lnTo>
                <a:lnTo>
                  <a:pt x="272717" y="94933"/>
                </a:lnTo>
                <a:lnTo>
                  <a:pt x="273171" y="97569"/>
                </a:lnTo>
                <a:lnTo>
                  <a:pt x="274171" y="100477"/>
                </a:lnTo>
                <a:lnTo>
                  <a:pt x="295301" y="100477"/>
                </a:lnTo>
                <a:lnTo>
                  <a:pt x="295301" y="97614"/>
                </a:lnTo>
                <a:lnTo>
                  <a:pt x="292438" y="95365"/>
                </a:lnTo>
                <a:lnTo>
                  <a:pt x="291416" y="92729"/>
                </a:lnTo>
                <a:lnTo>
                  <a:pt x="291280" y="90184"/>
                </a:lnTo>
                <a:lnTo>
                  <a:pt x="291143" y="83958"/>
                </a:lnTo>
                <a:lnTo>
                  <a:pt x="291143" y="38559"/>
                </a:lnTo>
                <a:lnTo>
                  <a:pt x="287985" y="32470"/>
                </a:lnTo>
                <a:lnTo>
                  <a:pt x="281669" y="29243"/>
                </a:lnTo>
                <a:lnTo>
                  <a:pt x="275352" y="26016"/>
                </a:lnTo>
                <a:lnTo>
                  <a:pt x="268127" y="24403"/>
                </a:lnTo>
                <a:lnTo>
                  <a:pt x="256369" y="24501"/>
                </a:lnTo>
                <a:lnTo>
                  <a:pt x="242719" y="27370"/>
                </a:lnTo>
                <a:lnTo>
                  <a:pt x="233546" y="34219"/>
                </a:lnTo>
                <a:lnTo>
                  <a:pt x="230320" y="38400"/>
                </a:lnTo>
                <a:lnTo>
                  <a:pt x="228502" y="43740"/>
                </a:lnTo>
                <a:lnTo>
                  <a:pt x="228093" y="50238"/>
                </a:lnTo>
                <a:lnTo>
                  <a:pt x="246838" y="50238"/>
                </a:lnTo>
                <a:lnTo>
                  <a:pt x="247292" y="47375"/>
                </a:lnTo>
                <a:lnTo>
                  <a:pt x="248201" y="45103"/>
                </a:lnTo>
                <a:lnTo>
                  <a:pt x="251473" y="41149"/>
                </a:lnTo>
                <a:lnTo>
                  <a:pt x="254722" y="40013"/>
                </a:lnTo>
                <a:lnTo>
                  <a:pt x="263401" y="40013"/>
                </a:lnTo>
                <a:lnTo>
                  <a:pt x="266503" y="40593"/>
                </a:lnTo>
                <a:lnTo>
                  <a:pt x="268616" y="41752"/>
                </a:lnTo>
                <a:lnTo>
                  <a:pt x="271785" y="45012"/>
                </a:lnTo>
                <a:lnTo>
                  <a:pt x="271785" y="50556"/>
                </a:lnTo>
                <a:lnTo>
                  <a:pt x="270399" y="52397"/>
                </a:lnTo>
                <a:lnTo>
                  <a:pt x="267627" y="53578"/>
                </a:lnTo>
                <a:lnTo>
                  <a:pt x="266082" y="54260"/>
                </a:lnTo>
                <a:lnTo>
                  <a:pt x="263515" y="54828"/>
                </a:lnTo>
                <a:lnTo>
                  <a:pt x="259925" y="55283"/>
                </a:lnTo>
                <a:lnTo>
                  <a:pt x="253313" y="56101"/>
                </a:lnTo>
                <a:lnTo>
                  <a:pt x="245816" y="57055"/>
                </a:lnTo>
                <a:lnTo>
                  <a:pt x="240135" y="58645"/>
                </a:lnTo>
                <a:lnTo>
                  <a:pt x="236273" y="60872"/>
                </a:lnTo>
                <a:lnTo>
                  <a:pt x="229229" y="64962"/>
                </a:lnTo>
                <a:lnTo>
                  <a:pt x="225707" y="71574"/>
                </a:lnTo>
                <a:lnTo>
                  <a:pt x="225707" y="87753"/>
                </a:lnTo>
                <a:lnTo>
                  <a:pt x="227900" y="93194"/>
                </a:lnTo>
                <a:lnTo>
                  <a:pt x="232285" y="97034"/>
                </a:lnTo>
                <a:lnTo>
                  <a:pt x="236670" y="100875"/>
                </a:lnTo>
                <a:lnTo>
                  <a:pt x="242225" y="102795"/>
                </a:lnTo>
                <a:lnTo>
                  <a:pt x="248951" y="102795"/>
                </a:lnTo>
                <a:lnTo>
                  <a:pt x="249803" y="87946"/>
                </a:lnTo>
                <a:lnTo>
                  <a:pt x="246122" y="84992"/>
                </a:lnTo>
                <a:lnTo>
                  <a:pt x="245202" y="82595"/>
                </a:lnTo>
                <a:lnTo>
                  <a:pt x="245202" y="75551"/>
                </a:lnTo>
                <a:lnTo>
                  <a:pt x="246702" y="72801"/>
                </a:lnTo>
                <a:lnTo>
                  <a:pt x="249701" y="71029"/>
                </a:lnTo>
                <a:lnTo>
                  <a:pt x="251473" y="69984"/>
                </a:lnTo>
                <a:lnTo>
                  <a:pt x="254404" y="69098"/>
                </a:lnTo>
                <a:lnTo>
                  <a:pt x="258494" y="68370"/>
                </a:lnTo>
                <a:lnTo>
                  <a:pt x="262856" y="67552"/>
                </a:lnTo>
                <a:lnTo>
                  <a:pt x="266753" y="66700"/>
                </a:lnTo>
                <a:lnTo>
                  <a:pt x="269252" y="65746"/>
                </a:lnTo>
                <a:lnTo>
                  <a:pt x="271717" y="64349"/>
                </a:lnTo>
                <a:lnTo>
                  <a:pt x="271717" y="71574"/>
                </a:lnTo>
                <a:lnTo>
                  <a:pt x="271581" y="78073"/>
                </a:lnTo>
                <a:lnTo>
                  <a:pt x="269752" y="82549"/>
                </a:lnTo>
                <a:lnTo>
                  <a:pt x="266230" y="85003"/>
                </a:lnTo>
                <a:lnTo>
                  <a:pt x="262708" y="87457"/>
                </a:lnTo>
                <a:lnTo>
                  <a:pt x="258857" y="88684"/>
                </a:lnTo>
                <a:lnTo>
                  <a:pt x="254677" y="88684"/>
                </a:lnTo>
                <a:lnTo>
                  <a:pt x="258948" y="101590"/>
                </a:lnTo>
                <a:lnTo>
                  <a:pt x="263129" y="99182"/>
                </a:lnTo>
                <a:lnTo>
                  <a:pt x="266628" y="97137"/>
                </a:lnTo>
                <a:lnTo>
                  <a:pt x="269718" y="94660"/>
                </a:lnTo>
                <a:close/>
              </a:path>
              <a:path w="295301" h="102795">
                <a:moveTo>
                  <a:pt x="254222" y="102795"/>
                </a:moveTo>
                <a:lnTo>
                  <a:pt x="258948" y="101590"/>
                </a:lnTo>
                <a:lnTo>
                  <a:pt x="254677" y="88684"/>
                </a:lnTo>
                <a:lnTo>
                  <a:pt x="252041" y="88684"/>
                </a:lnTo>
                <a:lnTo>
                  <a:pt x="249803" y="87946"/>
                </a:lnTo>
                <a:lnTo>
                  <a:pt x="248951" y="102795"/>
                </a:lnTo>
                <a:lnTo>
                  <a:pt x="254222" y="102795"/>
                </a:lnTo>
                <a:close/>
              </a:path>
              <a:path w="295301" h="102795">
                <a:moveTo>
                  <a:pt x="70706" y="44830"/>
                </a:moveTo>
                <a:lnTo>
                  <a:pt x="73251" y="42922"/>
                </a:lnTo>
                <a:lnTo>
                  <a:pt x="74978" y="40831"/>
                </a:lnTo>
                <a:lnTo>
                  <a:pt x="78068" y="37105"/>
                </a:lnTo>
                <a:lnTo>
                  <a:pt x="79613" y="32174"/>
                </a:lnTo>
                <a:lnTo>
                  <a:pt x="79613" y="20086"/>
                </a:lnTo>
                <a:lnTo>
                  <a:pt x="78068" y="14973"/>
                </a:lnTo>
                <a:lnTo>
                  <a:pt x="74978" y="10702"/>
                </a:lnTo>
                <a:lnTo>
                  <a:pt x="63224" y="2293"/>
                </a:lnTo>
                <a:lnTo>
                  <a:pt x="48804" y="0"/>
                </a:lnTo>
                <a:lnTo>
                  <a:pt x="0" y="0"/>
                </a:lnTo>
                <a:lnTo>
                  <a:pt x="0" y="100477"/>
                </a:lnTo>
                <a:lnTo>
                  <a:pt x="45532" y="100477"/>
                </a:lnTo>
                <a:lnTo>
                  <a:pt x="20039" y="83026"/>
                </a:lnTo>
                <a:lnTo>
                  <a:pt x="20039" y="56237"/>
                </a:lnTo>
                <a:lnTo>
                  <a:pt x="49417" y="56282"/>
                </a:lnTo>
                <a:lnTo>
                  <a:pt x="49122" y="39604"/>
                </a:lnTo>
                <a:lnTo>
                  <a:pt x="20039" y="39604"/>
                </a:lnTo>
                <a:lnTo>
                  <a:pt x="20039" y="17450"/>
                </a:lnTo>
                <a:lnTo>
                  <a:pt x="46986" y="17450"/>
                </a:lnTo>
                <a:lnTo>
                  <a:pt x="50985" y="17973"/>
                </a:lnTo>
                <a:lnTo>
                  <a:pt x="54120" y="19018"/>
                </a:lnTo>
                <a:lnTo>
                  <a:pt x="57756" y="20518"/>
                </a:lnTo>
                <a:lnTo>
                  <a:pt x="59573" y="23608"/>
                </a:lnTo>
                <a:lnTo>
                  <a:pt x="59573" y="32515"/>
                </a:lnTo>
                <a:lnTo>
                  <a:pt x="58199" y="35457"/>
                </a:lnTo>
                <a:lnTo>
                  <a:pt x="55450" y="37116"/>
                </a:lnTo>
                <a:lnTo>
                  <a:pt x="59528" y="59895"/>
                </a:lnTo>
                <a:lnTo>
                  <a:pt x="61686" y="63485"/>
                </a:lnTo>
                <a:lnTo>
                  <a:pt x="61686" y="74892"/>
                </a:lnTo>
                <a:lnTo>
                  <a:pt x="59460" y="79073"/>
                </a:lnTo>
                <a:lnTo>
                  <a:pt x="55007" y="81254"/>
                </a:lnTo>
                <a:lnTo>
                  <a:pt x="52553" y="82436"/>
                </a:lnTo>
                <a:lnTo>
                  <a:pt x="55427" y="100022"/>
                </a:lnTo>
                <a:lnTo>
                  <a:pt x="59812" y="99114"/>
                </a:lnTo>
                <a:lnTo>
                  <a:pt x="64197" y="98205"/>
                </a:lnTo>
                <a:lnTo>
                  <a:pt x="68003" y="96523"/>
                </a:lnTo>
                <a:lnTo>
                  <a:pt x="71229" y="94069"/>
                </a:lnTo>
                <a:lnTo>
                  <a:pt x="74092" y="91933"/>
                </a:lnTo>
                <a:lnTo>
                  <a:pt x="76478" y="89298"/>
                </a:lnTo>
                <a:lnTo>
                  <a:pt x="78386" y="86162"/>
                </a:lnTo>
                <a:lnTo>
                  <a:pt x="81385" y="81436"/>
                </a:lnTo>
                <a:lnTo>
                  <a:pt x="82885" y="76096"/>
                </a:lnTo>
                <a:lnTo>
                  <a:pt x="82885" y="64371"/>
                </a:lnTo>
                <a:lnTo>
                  <a:pt x="81578" y="59463"/>
                </a:lnTo>
                <a:lnTo>
                  <a:pt x="78965" y="55419"/>
                </a:lnTo>
                <a:lnTo>
                  <a:pt x="76353" y="51374"/>
                </a:lnTo>
                <a:lnTo>
                  <a:pt x="72479" y="48420"/>
                </a:lnTo>
                <a:lnTo>
                  <a:pt x="67344" y="46557"/>
                </a:lnTo>
                <a:lnTo>
                  <a:pt x="70706" y="44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2688906" y="5037363"/>
            <a:ext cx="1295022" cy="90821"/>
          </a:xfrm>
          <a:custGeom>
            <a:avLst/>
            <a:gdLst/>
            <a:ahLst/>
            <a:cxnLst/>
            <a:rect l="l" t="t" r="r" b="b"/>
            <a:pathLst>
              <a:path w="1424524" h="102931">
                <a:moveTo>
                  <a:pt x="1363996" y="0"/>
                </a:moveTo>
                <a:lnTo>
                  <a:pt x="1363996" y="100136"/>
                </a:lnTo>
                <a:lnTo>
                  <a:pt x="1375788" y="100136"/>
                </a:lnTo>
                <a:lnTo>
                  <a:pt x="1375788" y="72733"/>
                </a:lnTo>
                <a:lnTo>
                  <a:pt x="1386080" y="63326"/>
                </a:lnTo>
                <a:lnTo>
                  <a:pt x="1408846" y="100136"/>
                </a:lnTo>
                <a:lnTo>
                  <a:pt x="1424524" y="100136"/>
                </a:lnTo>
                <a:lnTo>
                  <a:pt x="1395010" y="54465"/>
                </a:lnTo>
                <a:lnTo>
                  <a:pt x="1422956" y="27130"/>
                </a:lnTo>
                <a:lnTo>
                  <a:pt x="1407279" y="27130"/>
                </a:lnTo>
                <a:lnTo>
                  <a:pt x="1375788" y="58146"/>
                </a:lnTo>
                <a:lnTo>
                  <a:pt x="1375788" y="0"/>
                </a:lnTo>
                <a:lnTo>
                  <a:pt x="1363996" y="0"/>
                </a:lnTo>
                <a:close/>
              </a:path>
              <a:path w="1424524" h="102931">
                <a:moveTo>
                  <a:pt x="1160418" y="101295"/>
                </a:moveTo>
                <a:lnTo>
                  <a:pt x="1163837" y="101204"/>
                </a:lnTo>
                <a:lnTo>
                  <a:pt x="1166882" y="100841"/>
                </a:lnTo>
                <a:lnTo>
                  <a:pt x="1169755" y="100136"/>
                </a:lnTo>
                <a:lnTo>
                  <a:pt x="1169755" y="90457"/>
                </a:lnTo>
                <a:lnTo>
                  <a:pt x="1166052" y="90661"/>
                </a:lnTo>
                <a:lnTo>
                  <a:pt x="1163235" y="90661"/>
                </a:lnTo>
                <a:lnTo>
                  <a:pt x="1160690" y="89911"/>
                </a:lnTo>
                <a:lnTo>
                  <a:pt x="1158100" y="87344"/>
                </a:lnTo>
                <a:lnTo>
                  <a:pt x="1158100" y="37150"/>
                </a:lnTo>
                <a:lnTo>
                  <a:pt x="1169755" y="37150"/>
                </a:lnTo>
                <a:lnTo>
                  <a:pt x="1169755" y="27130"/>
                </a:lnTo>
                <a:lnTo>
                  <a:pt x="1158100" y="27130"/>
                </a:lnTo>
                <a:lnTo>
                  <a:pt x="1158100" y="6748"/>
                </a:lnTo>
                <a:lnTo>
                  <a:pt x="1145695" y="6748"/>
                </a:lnTo>
                <a:lnTo>
                  <a:pt x="1145695" y="27130"/>
                </a:lnTo>
                <a:lnTo>
                  <a:pt x="1135811" y="27130"/>
                </a:lnTo>
                <a:lnTo>
                  <a:pt x="1135811" y="37150"/>
                </a:lnTo>
                <a:lnTo>
                  <a:pt x="1145695" y="37150"/>
                </a:lnTo>
                <a:lnTo>
                  <a:pt x="1145695" y="90161"/>
                </a:lnTo>
                <a:lnTo>
                  <a:pt x="1146717" y="93967"/>
                </a:lnTo>
                <a:lnTo>
                  <a:pt x="1148762" y="96898"/>
                </a:lnTo>
                <a:lnTo>
                  <a:pt x="1150807" y="99829"/>
                </a:lnTo>
                <a:lnTo>
                  <a:pt x="1154692" y="101295"/>
                </a:lnTo>
                <a:lnTo>
                  <a:pt x="1160418" y="101295"/>
                </a:lnTo>
                <a:close/>
              </a:path>
              <a:path w="1424524" h="102931">
                <a:moveTo>
                  <a:pt x="759850" y="27130"/>
                </a:moveTo>
                <a:lnTo>
                  <a:pt x="747718" y="27130"/>
                </a:lnTo>
                <a:lnTo>
                  <a:pt x="747718" y="100136"/>
                </a:lnTo>
                <a:lnTo>
                  <a:pt x="759987" y="100136"/>
                </a:lnTo>
                <a:lnTo>
                  <a:pt x="759987" y="52011"/>
                </a:lnTo>
                <a:lnTo>
                  <a:pt x="761884" y="45512"/>
                </a:lnTo>
                <a:lnTo>
                  <a:pt x="765678" y="41922"/>
                </a:lnTo>
                <a:lnTo>
                  <a:pt x="769473" y="38332"/>
                </a:lnTo>
                <a:lnTo>
                  <a:pt x="773687" y="36537"/>
                </a:lnTo>
                <a:lnTo>
                  <a:pt x="783412" y="36537"/>
                </a:lnTo>
                <a:lnTo>
                  <a:pt x="786888" y="38241"/>
                </a:lnTo>
                <a:lnTo>
                  <a:pt x="788751" y="41649"/>
                </a:lnTo>
                <a:lnTo>
                  <a:pt x="789933" y="43922"/>
                </a:lnTo>
                <a:lnTo>
                  <a:pt x="790523" y="47534"/>
                </a:lnTo>
                <a:lnTo>
                  <a:pt x="790523" y="100136"/>
                </a:lnTo>
                <a:lnTo>
                  <a:pt x="802997" y="100136"/>
                </a:lnTo>
                <a:lnTo>
                  <a:pt x="802997" y="50125"/>
                </a:lnTo>
                <a:lnTo>
                  <a:pt x="804735" y="44740"/>
                </a:lnTo>
                <a:lnTo>
                  <a:pt x="808211" y="41513"/>
                </a:lnTo>
                <a:lnTo>
                  <a:pt x="811688" y="38287"/>
                </a:lnTo>
                <a:lnTo>
                  <a:pt x="815834" y="36673"/>
                </a:lnTo>
                <a:lnTo>
                  <a:pt x="824150" y="36673"/>
                </a:lnTo>
                <a:lnTo>
                  <a:pt x="827115" y="37582"/>
                </a:lnTo>
                <a:lnTo>
                  <a:pt x="829546" y="39400"/>
                </a:lnTo>
                <a:lnTo>
                  <a:pt x="831977" y="41218"/>
                </a:lnTo>
                <a:lnTo>
                  <a:pt x="833193" y="44558"/>
                </a:lnTo>
                <a:lnTo>
                  <a:pt x="833193" y="100136"/>
                </a:lnTo>
                <a:lnTo>
                  <a:pt x="845939" y="100136"/>
                </a:lnTo>
                <a:lnTo>
                  <a:pt x="845939" y="45080"/>
                </a:lnTo>
                <a:lnTo>
                  <a:pt x="844985" y="39945"/>
                </a:lnTo>
                <a:lnTo>
                  <a:pt x="843077" y="36128"/>
                </a:lnTo>
                <a:lnTo>
                  <a:pt x="839532" y="29039"/>
                </a:lnTo>
                <a:lnTo>
                  <a:pt x="832852" y="25494"/>
                </a:lnTo>
                <a:lnTo>
                  <a:pt x="818447" y="25494"/>
                </a:lnTo>
                <a:lnTo>
                  <a:pt x="814312" y="26437"/>
                </a:lnTo>
                <a:lnTo>
                  <a:pt x="810631" y="28323"/>
                </a:lnTo>
                <a:lnTo>
                  <a:pt x="806950" y="30209"/>
                </a:lnTo>
                <a:lnTo>
                  <a:pt x="803747" y="33106"/>
                </a:lnTo>
                <a:lnTo>
                  <a:pt x="801020" y="37014"/>
                </a:lnTo>
                <a:lnTo>
                  <a:pt x="799384" y="33833"/>
                </a:lnTo>
                <a:lnTo>
                  <a:pt x="797567" y="31424"/>
                </a:lnTo>
                <a:lnTo>
                  <a:pt x="795567" y="29788"/>
                </a:lnTo>
                <a:lnTo>
                  <a:pt x="792023" y="26925"/>
                </a:lnTo>
                <a:lnTo>
                  <a:pt x="787343" y="25494"/>
                </a:lnTo>
                <a:lnTo>
                  <a:pt x="776391" y="25494"/>
                </a:lnTo>
                <a:lnTo>
                  <a:pt x="771801" y="26880"/>
                </a:lnTo>
                <a:lnTo>
                  <a:pt x="767757" y="29652"/>
                </a:lnTo>
                <a:lnTo>
                  <a:pt x="765394" y="31288"/>
                </a:lnTo>
                <a:lnTo>
                  <a:pt x="762759" y="33901"/>
                </a:lnTo>
                <a:lnTo>
                  <a:pt x="759850" y="37491"/>
                </a:lnTo>
                <a:lnTo>
                  <a:pt x="759850" y="27130"/>
                </a:lnTo>
                <a:close/>
              </a:path>
              <a:path w="1424524" h="102931">
                <a:moveTo>
                  <a:pt x="98540" y="15678"/>
                </a:moveTo>
                <a:lnTo>
                  <a:pt x="127304" y="100136"/>
                </a:lnTo>
                <a:lnTo>
                  <a:pt x="140732" y="100136"/>
                </a:lnTo>
                <a:lnTo>
                  <a:pt x="169292" y="15678"/>
                </a:lnTo>
                <a:lnTo>
                  <a:pt x="169156" y="30879"/>
                </a:lnTo>
                <a:lnTo>
                  <a:pt x="169019" y="38991"/>
                </a:lnTo>
                <a:lnTo>
                  <a:pt x="169019" y="100136"/>
                </a:lnTo>
                <a:lnTo>
                  <a:pt x="181902" y="100136"/>
                </a:lnTo>
                <a:lnTo>
                  <a:pt x="181902" y="0"/>
                </a:lnTo>
                <a:lnTo>
                  <a:pt x="162680" y="0"/>
                </a:lnTo>
                <a:lnTo>
                  <a:pt x="134120" y="84662"/>
                </a:lnTo>
                <a:lnTo>
                  <a:pt x="105356" y="0"/>
                </a:lnTo>
                <a:lnTo>
                  <a:pt x="85929" y="0"/>
                </a:lnTo>
                <a:lnTo>
                  <a:pt x="85929" y="100136"/>
                </a:lnTo>
                <a:lnTo>
                  <a:pt x="98880" y="100136"/>
                </a:lnTo>
                <a:lnTo>
                  <a:pt x="98710" y="29959"/>
                </a:lnTo>
                <a:lnTo>
                  <a:pt x="98540" y="21199"/>
                </a:lnTo>
                <a:lnTo>
                  <a:pt x="98540" y="15678"/>
                </a:lnTo>
                <a:close/>
              </a:path>
              <a:path w="1424524" h="102931">
                <a:moveTo>
                  <a:pt x="0" y="54942"/>
                </a:moveTo>
                <a:lnTo>
                  <a:pt x="0" y="67552"/>
                </a:lnTo>
                <a:lnTo>
                  <a:pt x="34217" y="67552"/>
                </a:lnTo>
                <a:lnTo>
                  <a:pt x="34217" y="54942"/>
                </a:lnTo>
                <a:lnTo>
                  <a:pt x="0" y="54942"/>
                </a:lnTo>
                <a:close/>
              </a:path>
              <a:path w="1424524" h="102931">
                <a:moveTo>
                  <a:pt x="216584" y="28624"/>
                </a:moveTo>
                <a:lnTo>
                  <a:pt x="206418" y="36469"/>
                </a:lnTo>
                <a:lnTo>
                  <a:pt x="210371" y="57805"/>
                </a:lnTo>
                <a:lnTo>
                  <a:pt x="210598" y="51533"/>
                </a:lnTo>
                <a:lnTo>
                  <a:pt x="212621" y="46364"/>
                </a:lnTo>
                <a:lnTo>
                  <a:pt x="216438" y="42297"/>
                </a:lnTo>
                <a:lnTo>
                  <a:pt x="220255" y="38230"/>
                </a:lnTo>
                <a:lnTo>
                  <a:pt x="229296" y="25545"/>
                </a:lnTo>
                <a:lnTo>
                  <a:pt x="216584" y="28624"/>
                </a:lnTo>
                <a:close/>
              </a:path>
              <a:path w="1424524" h="102931">
                <a:moveTo>
                  <a:pt x="263538" y="67552"/>
                </a:moveTo>
                <a:lnTo>
                  <a:pt x="263538" y="60190"/>
                </a:lnTo>
                <a:lnTo>
                  <a:pt x="263174" y="54828"/>
                </a:lnTo>
                <a:lnTo>
                  <a:pt x="262447" y="51465"/>
                </a:lnTo>
                <a:lnTo>
                  <a:pt x="261629" y="46557"/>
                </a:lnTo>
                <a:lnTo>
                  <a:pt x="259993" y="42263"/>
                </a:lnTo>
                <a:lnTo>
                  <a:pt x="257540" y="38582"/>
                </a:lnTo>
                <a:lnTo>
                  <a:pt x="254995" y="34719"/>
                </a:lnTo>
                <a:lnTo>
                  <a:pt x="251291" y="31572"/>
                </a:lnTo>
                <a:lnTo>
                  <a:pt x="246429" y="29141"/>
                </a:lnTo>
                <a:lnTo>
                  <a:pt x="241567" y="26709"/>
                </a:lnTo>
                <a:lnTo>
                  <a:pt x="236546" y="25494"/>
                </a:lnTo>
                <a:lnTo>
                  <a:pt x="229296" y="25545"/>
                </a:lnTo>
                <a:lnTo>
                  <a:pt x="220255" y="38230"/>
                </a:lnTo>
                <a:lnTo>
                  <a:pt x="224981" y="36196"/>
                </a:lnTo>
                <a:lnTo>
                  <a:pt x="238477" y="36196"/>
                </a:lnTo>
                <a:lnTo>
                  <a:pt x="244089" y="39150"/>
                </a:lnTo>
                <a:lnTo>
                  <a:pt x="247451" y="45058"/>
                </a:lnTo>
                <a:lnTo>
                  <a:pt x="249269" y="48239"/>
                </a:lnTo>
                <a:lnTo>
                  <a:pt x="250428" y="52488"/>
                </a:lnTo>
                <a:lnTo>
                  <a:pt x="250928" y="57805"/>
                </a:lnTo>
                <a:lnTo>
                  <a:pt x="210371" y="57805"/>
                </a:lnTo>
                <a:lnTo>
                  <a:pt x="206418" y="36469"/>
                </a:lnTo>
                <a:lnTo>
                  <a:pt x="203664" y="40066"/>
                </a:lnTo>
                <a:lnTo>
                  <a:pt x="198572" y="51372"/>
                </a:lnTo>
                <a:lnTo>
                  <a:pt x="196875" y="65030"/>
                </a:lnTo>
                <a:lnTo>
                  <a:pt x="197047" y="69693"/>
                </a:lnTo>
                <a:lnTo>
                  <a:pt x="199924" y="82738"/>
                </a:lnTo>
                <a:lnTo>
                  <a:pt x="206350" y="92808"/>
                </a:lnTo>
                <a:lnTo>
                  <a:pt x="212666" y="99420"/>
                </a:lnTo>
                <a:lnTo>
                  <a:pt x="220368" y="102726"/>
                </a:lnTo>
                <a:lnTo>
                  <a:pt x="233183" y="102726"/>
                </a:lnTo>
                <a:lnTo>
                  <a:pt x="236523" y="102363"/>
                </a:lnTo>
                <a:lnTo>
                  <a:pt x="239476" y="101636"/>
                </a:lnTo>
                <a:lnTo>
                  <a:pt x="244975" y="100363"/>
                </a:lnTo>
                <a:lnTo>
                  <a:pt x="249587" y="97909"/>
                </a:lnTo>
                <a:lnTo>
                  <a:pt x="253314" y="94274"/>
                </a:lnTo>
                <a:lnTo>
                  <a:pt x="255540" y="92183"/>
                </a:lnTo>
                <a:lnTo>
                  <a:pt x="257551" y="89491"/>
                </a:lnTo>
                <a:lnTo>
                  <a:pt x="259346" y="86196"/>
                </a:lnTo>
                <a:lnTo>
                  <a:pt x="261141" y="82901"/>
                </a:lnTo>
                <a:lnTo>
                  <a:pt x="262197" y="79913"/>
                </a:lnTo>
                <a:lnTo>
                  <a:pt x="262515" y="77232"/>
                </a:lnTo>
                <a:lnTo>
                  <a:pt x="250451" y="77232"/>
                </a:lnTo>
                <a:lnTo>
                  <a:pt x="249542" y="80459"/>
                </a:lnTo>
                <a:lnTo>
                  <a:pt x="247997" y="83299"/>
                </a:lnTo>
                <a:lnTo>
                  <a:pt x="245816" y="85753"/>
                </a:lnTo>
                <a:lnTo>
                  <a:pt x="241999" y="89979"/>
                </a:lnTo>
                <a:lnTo>
                  <a:pt x="236886" y="92092"/>
                </a:lnTo>
                <a:lnTo>
                  <a:pt x="223617" y="92092"/>
                </a:lnTo>
                <a:lnTo>
                  <a:pt x="218551" y="89854"/>
                </a:lnTo>
                <a:lnTo>
                  <a:pt x="215279" y="85378"/>
                </a:lnTo>
                <a:lnTo>
                  <a:pt x="212007" y="80902"/>
                </a:lnTo>
                <a:lnTo>
                  <a:pt x="210258" y="74960"/>
                </a:lnTo>
                <a:lnTo>
                  <a:pt x="210030" y="67552"/>
                </a:lnTo>
                <a:lnTo>
                  <a:pt x="263538" y="67552"/>
                </a:lnTo>
                <a:close/>
              </a:path>
              <a:path w="1424524" h="102931">
                <a:moveTo>
                  <a:pt x="281101" y="68961"/>
                </a:moveTo>
                <a:lnTo>
                  <a:pt x="278988" y="74210"/>
                </a:lnTo>
                <a:lnTo>
                  <a:pt x="278988" y="87162"/>
                </a:lnTo>
                <a:lnTo>
                  <a:pt x="281135" y="92308"/>
                </a:lnTo>
                <a:lnTo>
                  <a:pt x="285429" y="96421"/>
                </a:lnTo>
                <a:lnTo>
                  <a:pt x="289724" y="100534"/>
                </a:lnTo>
                <a:lnTo>
                  <a:pt x="295256" y="102590"/>
                </a:lnTo>
                <a:lnTo>
                  <a:pt x="293098" y="87048"/>
                </a:lnTo>
                <a:lnTo>
                  <a:pt x="291803" y="84253"/>
                </a:lnTo>
                <a:lnTo>
                  <a:pt x="291803" y="76028"/>
                </a:lnTo>
                <a:lnTo>
                  <a:pt x="293688" y="72620"/>
                </a:lnTo>
                <a:lnTo>
                  <a:pt x="297460" y="70484"/>
                </a:lnTo>
                <a:lnTo>
                  <a:pt x="299686" y="69211"/>
                </a:lnTo>
                <a:lnTo>
                  <a:pt x="303027" y="68280"/>
                </a:lnTo>
                <a:lnTo>
                  <a:pt x="307480" y="67689"/>
                </a:lnTo>
                <a:lnTo>
                  <a:pt x="314910" y="66734"/>
                </a:lnTo>
                <a:lnTo>
                  <a:pt x="319499" y="66007"/>
                </a:lnTo>
                <a:lnTo>
                  <a:pt x="321862" y="65371"/>
                </a:lnTo>
                <a:lnTo>
                  <a:pt x="324225" y="64735"/>
                </a:lnTo>
                <a:lnTo>
                  <a:pt x="327656" y="62985"/>
                </a:lnTo>
                <a:lnTo>
                  <a:pt x="327656" y="80413"/>
                </a:lnTo>
                <a:lnTo>
                  <a:pt x="324248" y="85844"/>
                </a:lnTo>
                <a:lnTo>
                  <a:pt x="317500" y="98977"/>
                </a:lnTo>
                <a:lnTo>
                  <a:pt x="322180" y="96569"/>
                </a:lnTo>
                <a:lnTo>
                  <a:pt x="325770" y="93728"/>
                </a:lnTo>
                <a:lnTo>
                  <a:pt x="328269" y="90456"/>
                </a:lnTo>
                <a:lnTo>
                  <a:pt x="328678" y="93365"/>
                </a:lnTo>
                <a:lnTo>
                  <a:pt x="330382" y="97205"/>
                </a:lnTo>
                <a:lnTo>
                  <a:pt x="332291" y="100204"/>
                </a:lnTo>
                <a:lnTo>
                  <a:pt x="335358" y="101704"/>
                </a:lnTo>
                <a:lnTo>
                  <a:pt x="341311" y="101704"/>
                </a:lnTo>
                <a:lnTo>
                  <a:pt x="344674" y="101363"/>
                </a:lnTo>
                <a:lnTo>
                  <a:pt x="348036" y="100477"/>
                </a:lnTo>
                <a:lnTo>
                  <a:pt x="348036" y="91411"/>
                </a:lnTo>
                <a:lnTo>
                  <a:pt x="346537" y="91649"/>
                </a:lnTo>
                <a:lnTo>
                  <a:pt x="344015" y="91820"/>
                </a:lnTo>
                <a:lnTo>
                  <a:pt x="340709" y="90661"/>
                </a:lnTo>
                <a:lnTo>
                  <a:pt x="339925" y="87594"/>
                </a:lnTo>
                <a:lnTo>
                  <a:pt x="339925" y="38627"/>
                </a:lnTo>
                <a:lnTo>
                  <a:pt x="337267" y="33537"/>
                </a:lnTo>
                <a:lnTo>
                  <a:pt x="331950" y="30265"/>
                </a:lnTo>
                <a:lnTo>
                  <a:pt x="326588" y="26993"/>
                </a:lnTo>
                <a:lnTo>
                  <a:pt x="319613" y="25357"/>
                </a:lnTo>
                <a:lnTo>
                  <a:pt x="303617" y="25357"/>
                </a:lnTo>
                <a:lnTo>
                  <a:pt x="297108" y="27118"/>
                </a:lnTo>
                <a:lnTo>
                  <a:pt x="291496" y="30640"/>
                </a:lnTo>
                <a:lnTo>
                  <a:pt x="285884" y="34162"/>
                </a:lnTo>
                <a:lnTo>
                  <a:pt x="282964" y="40422"/>
                </a:lnTo>
                <a:lnTo>
                  <a:pt x="282737" y="49420"/>
                </a:lnTo>
                <a:lnTo>
                  <a:pt x="294188" y="49420"/>
                </a:lnTo>
                <a:lnTo>
                  <a:pt x="294642" y="45648"/>
                </a:lnTo>
                <a:lnTo>
                  <a:pt x="295620" y="42808"/>
                </a:lnTo>
                <a:lnTo>
                  <a:pt x="297119" y="40899"/>
                </a:lnTo>
                <a:lnTo>
                  <a:pt x="299800" y="37446"/>
                </a:lnTo>
                <a:lnTo>
                  <a:pt x="304344" y="35719"/>
                </a:lnTo>
                <a:lnTo>
                  <a:pt x="316296" y="35719"/>
                </a:lnTo>
                <a:lnTo>
                  <a:pt x="320556" y="36662"/>
                </a:lnTo>
                <a:lnTo>
                  <a:pt x="323532" y="38548"/>
                </a:lnTo>
                <a:lnTo>
                  <a:pt x="326509" y="40434"/>
                </a:lnTo>
                <a:lnTo>
                  <a:pt x="327997" y="43467"/>
                </a:lnTo>
                <a:lnTo>
                  <a:pt x="327997" y="49693"/>
                </a:lnTo>
                <a:lnTo>
                  <a:pt x="327179" y="52351"/>
                </a:lnTo>
                <a:lnTo>
                  <a:pt x="324339" y="55532"/>
                </a:lnTo>
                <a:lnTo>
                  <a:pt x="321521" y="55896"/>
                </a:lnTo>
                <a:lnTo>
                  <a:pt x="301959" y="58350"/>
                </a:lnTo>
                <a:lnTo>
                  <a:pt x="295097" y="59214"/>
                </a:lnTo>
                <a:lnTo>
                  <a:pt x="289553" y="61508"/>
                </a:lnTo>
                <a:lnTo>
                  <a:pt x="285327" y="65235"/>
                </a:lnTo>
                <a:lnTo>
                  <a:pt x="281101" y="68961"/>
                </a:lnTo>
                <a:close/>
              </a:path>
              <a:path w="1424524" h="102931">
                <a:moveTo>
                  <a:pt x="324248" y="85844"/>
                </a:moveTo>
                <a:lnTo>
                  <a:pt x="317432" y="89161"/>
                </a:lnTo>
                <a:lnTo>
                  <a:pt x="313387" y="91161"/>
                </a:lnTo>
                <a:lnTo>
                  <a:pt x="309206" y="92161"/>
                </a:lnTo>
                <a:lnTo>
                  <a:pt x="301345" y="92161"/>
                </a:lnTo>
                <a:lnTo>
                  <a:pt x="298278" y="91138"/>
                </a:lnTo>
                <a:lnTo>
                  <a:pt x="295688" y="89093"/>
                </a:lnTo>
                <a:lnTo>
                  <a:pt x="293098" y="87048"/>
                </a:lnTo>
                <a:lnTo>
                  <a:pt x="295256" y="102590"/>
                </a:lnTo>
                <a:lnTo>
                  <a:pt x="307662" y="102590"/>
                </a:lnTo>
                <a:lnTo>
                  <a:pt x="312819" y="101386"/>
                </a:lnTo>
                <a:lnTo>
                  <a:pt x="317500" y="98977"/>
                </a:lnTo>
                <a:lnTo>
                  <a:pt x="324248" y="85844"/>
                </a:lnTo>
                <a:close/>
              </a:path>
              <a:path w="1424524" h="102931">
                <a:moveTo>
                  <a:pt x="377278" y="90593"/>
                </a:moveTo>
                <a:lnTo>
                  <a:pt x="374188" y="86639"/>
                </a:lnTo>
                <a:lnTo>
                  <a:pt x="372507" y="84458"/>
                </a:lnTo>
                <a:lnTo>
                  <a:pt x="371484" y="81322"/>
                </a:lnTo>
                <a:lnTo>
                  <a:pt x="371121" y="77232"/>
                </a:lnTo>
                <a:lnTo>
                  <a:pt x="359329" y="77232"/>
                </a:lnTo>
                <a:lnTo>
                  <a:pt x="359647" y="84503"/>
                </a:lnTo>
                <a:lnTo>
                  <a:pt x="362067" y="90604"/>
                </a:lnTo>
                <a:lnTo>
                  <a:pt x="366588" y="95535"/>
                </a:lnTo>
                <a:lnTo>
                  <a:pt x="371109" y="100466"/>
                </a:lnTo>
                <a:lnTo>
                  <a:pt x="378800" y="102931"/>
                </a:lnTo>
                <a:lnTo>
                  <a:pt x="399749" y="102931"/>
                </a:lnTo>
                <a:lnTo>
                  <a:pt x="407258" y="100568"/>
                </a:lnTo>
                <a:lnTo>
                  <a:pt x="412188" y="95842"/>
                </a:lnTo>
                <a:lnTo>
                  <a:pt x="417119" y="91115"/>
                </a:lnTo>
                <a:lnTo>
                  <a:pt x="419584" y="85503"/>
                </a:lnTo>
                <a:lnTo>
                  <a:pt x="419584" y="72279"/>
                </a:lnTo>
                <a:lnTo>
                  <a:pt x="417198" y="67348"/>
                </a:lnTo>
                <a:lnTo>
                  <a:pt x="412427" y="64212"/>
                </a:lnTo>
                <a:lnTo>
                  <a:pt x="409428" y="62213"/>
                </a:lnTo>
                <a:lnTo>
                  <a:pt x="403521" y="60145"/>
                </a:lnTo>
                <a:lnTo>
                  <a:pt x="394705" y="58009"/>
                </a:lnTo>
                <a:lnTo>
                  <a:pt x="386594" y="56032"/>
                </a:lnTo>
                <a:lnTo>
                  <a:pt x="383049" y="55169"/>
                </a:lnTo>
                <a:lnTo>
                  <a:pt x="380368" y="54169"/>
                </a:lnTo>
                <a:lnTo>
                  <a:pt x="378550" y="53033"/>
                </a:lnTo>
                <a:lnTo>
                  <a:pt x="375415" y="51124"/>
                </a:lnTo>
                <a:lnTo>
                  <a:pt x="373847" y="48580"/>
                </a:lnTo>
                <a:lnTo>
                  <a:pt x="373847" y="42490"/>
                </a:lnTo>
                <a:lnTo>
                  <a:pt x="375040" y="40150"/>
                </a:lnTo>
                <a:lnTo>
                  <a:pt x="377426" y="38377"/>
                </a:lnTo>
                <a:lnTo>
                  <a:pt x="379811" y="36605"/>
                </a:lnTo>
                <a:lnTo>
                  <a:pt x="383322" y="35719"/>
                </a:lnTo>
                <a:lnTo>
                  <a:pt x="394909" y="35719"/>
                </a:lnTo>
                <a:lnTo>
                  <a:pt x="399794" y="37332"/>
                </a:lnTo>
                <a:lnTo>
                  <a:pt x="402612" y="40559"/>
                </a:lnTo>
                <a:lnTo>
                  <a:pt x="404339" y="42831"/>
                </a:lnTo>
                <a:lnTo>
                  <a:pt x="405315" y="45353"/>
                </a:lnTo>
                <a:lnTo>
                  <a:pt x="405543" y="48125"/>
                </a:lnTo>
                <a:lnTo>
                  <a:pt x="417130" y="48125"/>
                </a:lnTo>
                <a:lnTo>
                  <a:pt x="417221" y="43399"/>
                </a:lnTo>
                <a:lnTo>
                  <a:pt x="415744" y="38991"/>
                </a:lnTo>
                <a:lnTo>
                  <a:pt x="412700" y="34901"/>
                </a:lnTo>
                <a:lnTo>
                  <a:pt x="402975" y="27588"/>
                </a:lnTo>
                <a:lnTo>
                  <a:pt x="388911" y="25221"/>
                </a:lnTo>
                <a:lnTo>
                  <a:pt x="380504" y="25221"/>
                </a:lnTo>
                <a:lnTo>
                  <a:pt x="373813" y="27357"/>
                </a:lnTo>
                <a:lnTo>
                  <a:pt x="368837" y="31629"/>
                </a:lnTo>
                <a:lnTo>
                  <a:pt x="363861" y="35901"/>
                </a:lnTo>
                <a:lnTo>
                  <a:pt x="361374" y="41490"/>
                </a:lnTo>
                <a:lnTo>
                  <a:pt x="361374" y="54260"/>
                </a:lnTo>
                <a:lnTo>
                  <a:pt x="364009" y="58850"/>
                </a:lnTo>
                <a:lnTo>
                  <a:pt x="369280" y="62167"/>
                </a:lnTo>
                <a:lnTo>
                  <a:pt x="372234" y="64076"/>
                </a:lnTo>
                <a:lnTo>
                  <a:pt x="376823" y="65803"/>
                </a:lnTo>
                <a:lnTo>
                  <a:pt x="383049" y="67348"/>
                </a:lnTo>
                <a:lnTo>
                  <a:pt x="392796" y="69802"/>
                </a:lnTo>
                <a:lnTo>
                  <a:pt x="398022" y="71120"/>
                </a:lnTo>
                <a:lnTo>
                  <a:pt x="401521" y="72279"/>
                </a:lnTo>
                <a:lnTo>
                  <a:pt x="403293" y="73279"/>
                </a:lnTo>
                <a:lnTo>
                  <a:pt x="406065" y="74915"/>
                </a:lnTo>
                <a:lnTo>
                  <a:pt x="407451" y="77300"/>
                </a:lnTo>
                <a:lnTo>
                  <a:pt x="407451" y="84571"/>
                </a:lnTo>
                <a:lnTo>
                  <a:pt x="405725" y="87628"/>
                </a:lnTo>
                <a:lnTo>
                  <a:pt x="402271" y="89604"/>
                </a:lnTo>
                <a:lnTo>
                  <a:pt x="398817" y="91581"/>
                </a:lnTo>
                <a:lnTo>
                  <a:pt x="394818" y="92570"/>
                </a:lnTo>
                <a:lnTo>
                  <a:pt x="382640" y="92570"/>
                </a:lnTo>
                <a:lnTo>
                  <a:pt x="377278" y="90593"/>
                </a:lnTo>
                <a:close/>
              </a:path>
              <a:path w="1424524" h="102931">
                <a:moveTo>
                  <a:pt x="445895" y="27130"/>
                </a:moveTo>
                <a:lnTo>
                  <a:pt x="433353" y="27130"/>
                </a:lnTo>
                <a:lnTo>
                  <a:pt x="433353" y="82981"/>
                </a:lnTo>
                <a:lnTo>
                  <a:pt x="434375" y="87957"/>
                </a:lnTo>
                <a:lnTo>
                  <a:pt x="436420" y="91683"/>
                </a:lnTo>
                <a:lnTo>
                  <a:pt x="440192" y="98636"/>
                </a:lnTo>
                <a:lnTo>
                  <a:pt x="447281" y="102113"/>
                </a:lnTo>
                <a:lnTo>
                  <a:pt x="464367" y="102113"/>
                </a:lnTo>
                <a:lnTo>
                  <a:pt x="470047" y="100204"/>
                </a:lnTo>
                <a:lnTo>
                  <a:pt x="474727" y="96387"/>
                </a:lnTo>
                <a:lnTo>
                  <a:pt x="477090" y="94478"/>
                </a:lnTo>
                <a:lnTo>
                  <a:pt x="479067" y="92138"/>
                </a:lnTo>
                <a:lnTo>
                  <a:pt x="480657" y="89366"/>
                </a:lnTo>
                <a:lnTo>
                  <a:pt x="480521" y="100136"/>
                </a:lnTo>
                <a:lnTo>
                  <a:pt x="492109" y="100136"/>
                </a:lnTo>
                <a:lnTo>
                  <a:pt x="492109" y="27130"/>
                </a:lnTo>
                <a:lnTo>
                  <a:pt x="479839" y="27130"/>
                </a:lnTo>
                <a:lnTo>
                  <a:pt x="479839" y="70120"/>
                </a:lnTo>
                <a:lnTo>
                  <a:pt x="478999" y="75733"/>
                </a:lnTo>
                <a:lnTo>
                  <a:pt x="477318" y="79823"/>
                </a:lnTo>
                <a:lnTo>
                  <a:pt x="474228" y="87457"/>
                </a:lnTo>
                <a:lnTo>
                  <a:pt x="468411" y="91274"/>
                </a:lnTo>
                <a:lnTo>
                  <a:pt x="453915" y="91274"/>
                </a:lnTo>
                <a:lnTo>
                  <a:pt x="449848" y="89093"/>
                </a:lnTo>
                <a:lnTo>
                  <a:pt x="447667" y="84731"/>
                </a:lnTo>
                <a:lnTo>
                  <a:pt x="446486" y="82367"/>
                </a:lnTo>
                <a:lnTo>
                  <a:pt x="445895" y="79323"/>
                </a:lnTo>
                <a:lnTo>
                  <a:pt x="445895" y="27130"/>
                </a:lnTo>
                <a:close/>
              </a:path>
              <a:path w="1424524" h="102931">
                <a:moveTo>
                  <a:pt x="515397" y="27130"/>
                </a:moveTo>
                <a:lnTo>
                  <a:pt x="515397" y="100136"/>
                </a:lnTo>
                <a:lnTo>
                  <a:pt x="527667" y="100136"/>
                </a:lnTo>
                <a:lnTo>
                  <a:pt x="527667" y="52965"/>
                </a:lnTo>
                <a:lnTo>
                  <a:pt x="529325" y="48386"/>
                </a:lnTo>
                <a:lnTo>
                  <a:pt x="532643" y="44410"/>
                </a:lnTo>
                <a:lnTo>
                  <a:pt x="535960" y="40434"/>
                </a:lnTo>
                <a:lnTo>
                  <a:pt x="540709" y="38445"/>
                </a:lnTo>
                <a:lnTo>
                  <a:pt x="548286" y="38468"/>
                </a:lnTo>
                <a:lnTo>
                  <a:pt x="550910" y="38786"/>
                </a:lnTo>
                <a:lnTo>
                  <a:pt x="550910" y="25835"/>
                </a:lnTo>
                <a:lnTo>
                  <a:pt x="549592" y="25698"/>
                </a:lnTo>
                <a:lnTo>
                  <a:pt x="546957" y="25494"/>
                </a:lnTo>
                <a:lnTo>
                  <a:pt x="542095" y="25494"/>
                </a:lnTo>
                <a:lnTo>
                  <a:pt x="537800" y="27255"/>
                </a:lnTo>
                <a:lnTo>
                  <a:pt x="534074" y="30777"/>
                </a:lnTo>
                <a:lnTo>
                  <a:pt x="530348" y="34299"/>
                </a:lnTo>
                <a:lnTo>
                  <a:pt x="528008" y="37287"/>
                </a:lnTo>
                <a:lnTo>
                  <a:pt x="527053" y="39741"/>
                </a:lnTo>
                <a:lnTo>
                  <a:pt x="527053" y="27130"/>
                </a:lnTo>
                <a:lnTo>
                  <a:pt x="515397" y="27130"/>
                </a:lnTo>
                <a:close/>
              </a:path>
              <a:path w="1424524" h="102931">
                <a:moveTo>
                  <a:pt x="577208" y="28624"/>
                </a:moveTo>
                <a:lnTo>
                  <a:pt x="567042" y="36469"/>
                </a:lnTo>
                <a:lnTo>
                  <a:pt x="570995" y="57805"/>
                </a:lnTo>
                <a:lnTo>
                  <a:pt x="571223" y="51533"/>
                </a:lnTo>
                <a:lnTo>
                  <a:pt x="573245" y="46364"/>
                </a:lnTo>
                <a:lnTo>
                  <a:pt x="577062" y="42297"/>
                </a:lnTo>
                <a:lnTo>
                  <a:pt x="580879" y="38230"/>
                </a:lnTo>
                <a:lnTo>
                  <a:pt x="589920" y="25545"/>
                </a:lnTo>
                <a:lnTo>
                  <a:pt x="577208" y="28624"/>
                </a:lnTo>
                <a:close/>
              </a:path>
              <a:path w="1424524" h="102931">
                <a:moveTo>
                  <a:pt x="624162" y="67553"/>
                </a:moveTo>
                <a:lnTo>
                  <a:pt x="624162" y="60191"/>
                </a:lnTo>
                <a:lnTo>
                  <a:pt x="623798" y="54828"/>
                </a:lnTo>
                <a:lnTo>
                  <a:pt x="623071" y="51465"/>
                </a:lnTo>
                <a:lnTo>
                  <a:pt x="622253" y="46557"/>
                </a:lnTo>
                <a:lnTo>
                  <a:pt x="620618" y="42263"/>
                </a:lnTo>
                <a:lnTo>
                  <a:pt x="618164" y="38582"/>
                </a:lnTo>
                <a:lnTo>
                  <a:pt x="615619" y="34719"/>
                </a:lnTo>
                <a:lnTo>
                  <a:pt x="611915" y="31572"/>
                </a:lnTo>
                <a:lnTo>
                  <a:pt x="607053" y="29141"/>
                </a:lnTo>
                <a:lnTo>
                  <a:pt x="602191" y="26709"/>
                </a:lnTo>
                <a:lnTo>
                  <a:pt x="597170" y="25494"/>
                </a:lnTo>
                <a:lnTo>
                  <a:pt x="589920" y="25545"/>
                </a:lnTo>
                <a:lnTo>
                  <a:pt x="580879" y="38230"/>
                </a:lnTo>
                <a:lnTo>
                  <a:pt x="585604" y="36196"/>
                </a:lnTo>
                <a:lnTo>
                  <a:pt x="599101" y="36196"/>
                </a:lnTo>
                <a:lnTo>
                  <a:pt x="604713" y="39150"/>
                </a:lnTo>
                <a:lnTo>
                  <a:pt x="608075" y="45058"/>
                </a:lnTo>
                <a:lnTo>
                  <a:pt x="609893" y="48239"/>
                </a:lnTo>
                <a:lnTo>
                  <a:pt x="611052" y="52488"/>
                </a:lnTo>
                <a:lnTo>
                  <a:pt x="611552" y="57805"/>
                </a:lnTo>
                <a:lnTo>
                  <a:pt x="570995" y="57805"/>
                </a:lnTo>
                <a:lnTo>
                  <a:pt x="567042" y="36469"/>
                </a:lnTo>
                <a:lnTo>
                  <a:pt x="564288" y="40066"/>
                </a:lnTo>
                <a:lnTo>
                  <a:pt x="559196" y="51372"/>
                </a:lnTo>
                <a:lnTo>
                  <a:pt x="557499" y="65030"/>
                </a:lnTo>
                <a:lnTo>
                  <a:pt x="557671" y="69693"/>
                </a:lnTo>
                <a:lnTo>
                  <a:pt x="560548" y="82738"/>
                </a:lnTo>
                <a:lnTo>
                  <a:pt x="566974" y="92808"/>
                </a:lnTo>
                <a:lnTo>
                  <a:pt x="573290" y="99421"/>
                </a:lnTo>
                <a:lnTo>
                  <a:pt x="580993" y="102726"/>
                </a:lnTo>
                <a:lnTo>
                  <a:pt x="593807" y="102726"/>
                </a:lnTo>
                <a:lnTo>
                  <a:pt x="597147" y="102363"/>
                </a:lnTo>
                <a:lnTo>
                  <a:pt x="600101" y="101636"/>
                </a:lnTo>
                <a:lnTo>
                  <a:pt x="605599" y="100363"/>
                </a:lnTo>
                <a:lnTo>
                  <a:pt x="610211" y="97909"/>
                </a:lnTo>
                <a:lnTo>
                  <a:pt x="613938" y="94274"/>
                </a:lnTo>
                <a:lnTo>
                  <a:pt x="616164" y="92183"/>
                </a:lnTo>
                <a:lnTo>
                  <a:pt x="618175" y="89491"/>
                </a:lnTo>
                <a:lnTo>
                  <a:pt x="619970" y="86196"/>
                </a:lnTo>
                <a:lnTo>
                  <a:pt x="621765" y="82901"/>
                </a:lnTo>
                <a:lnTo>
                  <a:pt x="622821" y="79914"/>
                </a:lnTo>
                <a:lnTo>
                  <a:pt x="623139" y="77232"/>
                </a:lnTo>
                <a:lnTo>
                  <a:pt x="611075" y="77232"/>
                </a:lnTo>
                <a:lnTo>
                  <a:pt x="610166" y="80459"/>
                </a:lnTo>
                <a:lnTo>
                  <a:pt x="608621" y="83299"/>
                </a:lnTo>
                <a:lnTo>
                  <a:pt x="606440" y="85753"/>
                </a:lnTo>
                <a:lnTo>
                  <a:pt x="602623" y="89979"/>
                </a:lnTo>
                <a:lnTo>
                  <a:pt x="597510" y="92092"/>
                </a:lnTo>
                <a:lnTo>
                  <a:pt x="584242" y="92092"/>
                </a:lnTo>
                <a:lnTo>
                  <a:pt x="579175" y="89854"/>
                </a:lnTo>
                <a:lnTo>
                  <a:pt x="575903" y="85378"/>
                </a:lnTo>
                <a:lnTo>
                  <a:pt x="572631" y="80902"/>
                </a:lnTo>
                <a:lnTo>
                  <a:pt x="570882" y="74960"/>
                </a:lnTo>
                <a:lnTo>
                  <a:pt x="570654" y="67553"/>
                </a:lnTo>
                <a:lnTo>
                  <a:pt x="624162" y="67553"/>
                </a:lnTo>
                <a:close/>
              </a:path>
              <a:path w="1424524" h="102931">
                <a:moveTo>
                  <a:pt x="656471" y="90593"/>
                </a:moveTo>
                <a:lnTo>
                  <a:pt x="653381" y="86639"/>
                </a:lnTo>
                <a:lnTo>
                  <a:pt x="651699" y="84458"/>
                </a:lnTo>
                <a:lnTo>
                  <a:pt x="650677" y="81322"/>
                </a:lnTo>
                <a:lnTo>
                  <a:pt x="650314" y="77232"/>
                </a:lnTo>
                <a:lnTo>
                  <a:pt x="638521" y="77232"/>
                </a:lnTo>
                <a:lnTo>
                  <a:pt x="638840" y="84503"/>
                </a:lnTo>
                <a:lnTo>
                  <a:pt x="641259" y="90604"/>
                </a:lnTo>
                <a:lnTo>
                  <a:pt x="645781" y="95535"/>
                </a:lnTo>
                <a:lnTo>
                  <a:pt x="650302" y="100466"/>
                </a:lnTo>
                <a:lnTo>
                  <a:pt x="657993" y="102931"/>
                </a:lnTo>
                <a:lnTo>
                  <a:pt x="678942" y="102931"/>
                </a:lnTo>
                <a:lnTo>
                  <a:pt x="686451" y="100568"/>
                </a:lnTo>
                <a:lnTo>
                  <a:pt x="691381" y="95842"/>
                </a:lnTo>
                <a:lnTo>
                  <a:pt x="696311" y="91115"/>
                </a:lnTo>
                <a:lnTo>
                  <a:pt x="698777" y="85503"/>
                </a:lnTo>
                <a:lnTo>
                  <a:pt x="698777" y="72279"/>
                </a:lnTo>
                <a:lnTo>
                  <a:pt x="696391" y="67348"/>
                </a:lnTo>
                <a:lnTo>
                  <a:pt x="691620" y="64212"/>
                </a:lnTo>
                <a:lnTo>
                  <a:pt x="688621" y="62213"/>
                </a:lnTo>
                <a:lnTo>
                  <a:pt x="682713" y="60145"/>
                </a:lnTo>
                <a:lnTo>
                  <a:pt x="673897" y="58009"/>
                </a:lnTo>
                <a:lnTo>
                  <a:pt x="665786" y="56032"/>
                </a:lnTo>
                <a:lnTo>
                  <a:pt x="662242" y="55169"/>
                </a:lnTo>
                <a:lnTo>
                  <a:pt x="659561" y="54169"/>
                </a:lnTo>
                <a:lnTo>
                  <a:pt x="657743" y="53033"/>
                </a:lnTo>
                <a:lnTo>
                  <a:pt x="654607" y="51124"/>
                </a:lnTo>
                <a:lnTo>
                  <a:pt x="653040" y="48580"/>
                </a:lnTo>
                <a:lnTo>
                  <a:pt x="653040" y="42490"/>
                </a:lnTo>
                <a:lnTo>
                  <a:pt x="654233" y="40150"/>
                </a:lnTo>
                <a:lnTo>
                  <a:pt x="656619" y="38377"/>
                </a:lnTo>
                <a:lnTo>
                  <a:pt x="659004" y="36605"/>
                </a:lnTo>
                <a:lnTo>
                  <a:pt x="662515" y="35719"/>
                </a:lnTo>
                <a:lnTo>
                  <a:pt x="674102" y="35719"/>
                </a:lnTo>
                <a:lnTo>
                  <a:pt x="678987" y="37332"/>
                </a:lnTo>
                <a:lnTo>
                  <a:pt x="681805" y="40559"/>
                </a:lnTo>
                <a:lnTo>
                  <a:pt x="683531" y="42831"/>
                </a:lnTo>
                <a:lnTo>
                  <a:pt x="684508" y="45353"/>
                </a:lnTo>
                <a:lnTo>
                  <a:pt x="684736" y="48125"/>
                </a:lnTo>
                <a:lnTo>
                  <a:pt x="696323" y="48125"/>
                </a:lnTo>
                <a:lnTo>
                  <a:pt x="696414" y="43399"/>
                </a:lnTo>
                <a:lnTo>
                  <a:pt x="694937" y="38991"/>
                </a:lnTo>
                <a:lnTo>
                  <a:pt x="691892" y="34901"/>
                </a:lnTo>
                <a:lnTo>
                  <a:pt x="682168" y="27588"/>
                </a:lnTo>
                <a:lnTo>
                  <a:pt x="668104" y="25221"/>
                </a:lnTo>
                <a:lnTo>
                  <a:pt x="659697" y="25221"/>
                </a:lnTo>
                <a:lnTo>
                  <a:pt x="653006" y="27357"/>
                </a:lnTo>
                <a:lnTo>
                  <a:pt x="648030" y="31629"/>
                </a:lnTo>
                <a:lnTo>
                  <a:pt x="643054" y="35901"/>
                </a:lnTo>
                <a:lnTo>
                  <a:pt x="640566" y="41490"/>
                </a:lnTo>
                <a:lnTo>
                  <a:pt x="640566" y="54260"/>
                </a:lnTo>
                <a:lnTo>
                  <a:pt x="643202" y="58850"/>
                </a:lnTo>
                <a:lnTo>
                  <a:pt x="648473" y="62167"/>
                </a:lnTo>
                <a:lnTo>
                  <a:pt x="651426" y="64076"/>
                </a:lnTo>
                <a:lnTo>
                  <a:pt x="656016" y="65803"/>
                </a:lnTo>
                <a:lnTo>
                  <a:pt x="662242" y="67348"/>
                </a:lnTo>
                <a:lnTo>
                  <a:pt x="671989" y="69802"/>
                </a:lnTo>
                <a:lnTo>
                  <a:pt x="677215" y="71120"/>
                </a:lnTo>
                <a:lnTo>
                  <a:pt x="680714" y="72279"/>
                </a:lnTo>
                <a:lnTo>
                  <a:pt x="682486" y="73279"/>
                </a:lnTo>
                <a:lnTo>
                  <a:pt x="685258" y="74915"/>
                </a:lnTo>
                <a:lnTo>
                  <a:pt x="686644" y="77300"/>
                </a:lnTo>
                <a:lnTo>
                  <a:pt x="686644" y="84572"/>
                </a:lnTo>
                <a:lnTo>
                  <a:pt x="684917" y="87628"/>
                </a:lnTo>
                <a:lnTo>
                  <a:pt x="681464" y="89604"/>
                </a:lnTo>
                <a:lnTo>
                  <a:pt x="678010" y="91581"/>
                </a:lnTo>
                <a:lnTo>
                  <a:pt x="674011" y="92570"/>
                </a:lnTo>
                <a:lnTo>
                  <a:pt x="661833" y="92570"/>
                </a:lnTo>
                <a:lnTo>
                  <a:pt x="656471" y="90593"/>
                </a:lnTo>
                <a:close/>
              </a:path>
              <a:path w="1424524" h="102931">
                <a:moveTo>
                  <a:pt x="862753" y="68961"/>
                </a:moveTo>
                <a:lnTo>
                  <a:pt x="860640" y="74210"/>
                </a:lnTo>
                <a:lnTo>
                  <a:pt x="860640" y="87162"/>
                </a:lnTo>
                <a:lnTo>
                  <a:pt x="862787" y="92309"/>
                </a:lnTo>
                <a:lnTo>
                  <a:pt x="867081" y="96421"/>
                </a:lnTo>
                <a:lnTo>
                  <a:pt x="871375" y="100534"/>
                </a:lnTo>
                <a:lnTo>
                  <a:pt x="876908" y="102590"/>
                </a:lnTo>
                <a:lnTo>
                  <a:pt x="874749" y="87048"/>
                </a:lnTo>
                <a:lnTo>
                  <a:pt x="873454" y="84253"/>
                </a:lnTo>
                <a:lnTo>
                  <a:pt x="873454" y="76028"/>
                </a:lnTo>
                <a:lnTo>
                  <a:pt x="875340" y="72620"/>
                </a:lnTo>
                <a:lnTo>
                  <a:pt x="879112" y="70484"/>
                </a:lnTo>
                <a:lnTo>
                  <a:pt x="881338" y="69211"/>
                </a:lnTo>
                <a:lnTo>
                  <a:pt x="884678" y="68280"/>
                </a:lnTo>
                <a:lnTo>
                  <a:pt x="889132" y="67689"/>
                </a:lnTo>
                <a:lnTo>
                  <a:pt x="896561" y="66735"/>
                </a:lnTo>
                <a:lnTo>
                  <a:pt x="901150" y="66008"/>
                </a:lnTo>
                <a:lnTo>
                  <a:pt x="903514" y="65371"/>
                </a:lnTo>
                <a:lnTo>
                  <a:pt x="905877" y="64735"/>
                </a:lnTo>
                <a:lnTo>
                  <a:pt x="909308" y="62985"/>
                </a:lnTo>
                <a:lnTo>
                  <a:pt x="909308" y="80413"/>
                </a:lnTo>
                <a:lnTo>
                  <a:pt x="905899" y="85844"/>
                </a:lnTo>
                <a:lnTo>
                  <a:pt x="899151" y="98977"/>
                </a:lnTo>
                <a:lnTo>
                  <a:pt x="903832" y="96569"/>
                </a:lnTo>
                <a:lnTo>
                  <a:pt x="907422" y="93729"/>
                </a:lnTo>
                <a:lnTo>
                  <a:pt x="909921" y="90457"/>
                </a:lnTo>
                <a:lnTo>
                  <a:pt x="910330" y="93365"/>
                </a:lnTo>
                <a:lnTo>
                  <a:pt x="912034" y="97205"/>
                </a:lnTo>
                <a:lnTo>
                  <a:pt x="913943" y="100204"/>
                </a:lnTo>
                <a:lnTo>
                  <a:pt x="917010" y="101704"/>
                </a:lnTo>
                <a:lnTo>
                  <a:pt x="922962" y="101704"/>
                </a:lnTo>
                <a:lnTo>
                  <a:pt x="926325" y="101363"/>
                </a:lnTo>
                <a:lnTo>
                  <a:pt x="929688" y="100477"/>
                </a:lnTo>
                <a:lnTo>
                  <a:pt x="929688" y="91411"/>
                </a:lnTo>
                <a:lnTo>
                  <a:pt x="928189" y="91649"/>
                </a:lnTo>
                <a:lnTo>
                  <a:pt x="925667" y="91820"/>
                </a:lnTo>
                <a:lnTo>
                  <a:pt x="922360" y="90661"/>
                </a:lnTo>
                <a:lnTo>
                  <a:pt x="921577" y="87594"/>
                </a:lnTo>
                <a:lnTo>
                  <a:pt x="921577" y="38627"/>
                </a:lnTo>
                <a:lnTo>
                  <a:pt x="918918" y="33538"/>
                </a:lnTo>
                <a:lnTo>
                  <a:pt x="913602" y="30266"/>
                </a:lnTo>
                <a:lnTo>
                  <a:pt x="908240" y="26994"/>
                </a:lnTo>
                <a:lnTo>
                  <a:pt x="901264" y="25358"/>
                </a:lnTo>
                <a:lnTo>
                  <a:pt x="885269" y="25358"/>
                </a:lnTo>
                <a:lnTo>
                  <a:pt x="878760" y="27119"/>
                </a:lnTo>
                <a:lnTo>
                  <a:pt x="873147" y="30641"/>
                </a:lnTo>
                <a:lnTo>
                  <a:pt x="867535" y="34162"/>
                </a:lnTo>
                <a:lnTo>
                  <a:pt x="864616" y="40422"/>
                </a:lnTo>
                <a:lnTo>
                  <a:pt x="864388" y="49420"/>
                </a:lnTo>
                <a:lnTo>
                  <a:pt x="875840" y="49420"/>
                </a:lnTo>
                <a:lnTo>
                  <a:pt x="876294" y="45648"/>
                </a:lnTo>
                <a:lnTo>
                  <a:pt x="877271" y="42808"/>
                </a:lnTo>
                <a:lnTo>
                  <a:pt x="878771" y="40900"/>
                </a:lnTo>
                <a:lnTo>
                  <a:pt x="881452" y="37446"/>
                </a:lnTo>
                <a:lnTo>
                  <a:pt x="885996" y="35719"/>
                </a:lnTo>
                <a:lnTo>
                  <a:pt x="897947" y="35719"/>
                </a:lnTo>
                <a:lnTo>
                  <a:pt x="902207" y="36662"/>
                </a:lnTo>
                <a:lnTo>
                  <a:pt x="905183" y="38548"/>
                </a:lnTo>
                <a:lnTo>
                  <a:pt x="908160" y="40434"/>
                </a:lnTo>
                <a:lnTo>
                  <a:pt x="909648" y="43467"/>
                </a:lnTo>
                <a:lnTo>
                  <a:pt x="909648" y="49693"/>
                </a:lnTo>
                <a:lnTo>
                  <a:pt x="908830" y="52352"/>
                </a:lnTo>
                <a:lnTo>
                  <a:pt x="905990" y="55533"/>
                </a:lnTo>
                <a:lnTo>
                  <a:pt x="903173" y="55896"/>
                </a:lnTo>
                <a:lnTo>
                  <a:pt x="883610" y="58350"/>
                </a:lnTo>
                <a:lnTo>
                  <a:pt x="876749" y="59214"/>
                </a:lnTo>
                <a:lnTo>
                  <a:pt x="871205" y="61509"/>
                </a:lnTo>
                <a:lnTo>
                  <a:pt x="866979" y="65235"/>
                </a:lnTo>
                <a:lnTo>
                  <a:pt x="862753" y="68961"/>
                </a:lnTo>
                <a:close/>
              </a:path>
              <a:path w="1424524" h="102931">
                <a:moveTo>
                  <a:pt x="905899" y="85844"/>
                </a:moveTo>
                <a:lnTo>
                  <a:pt x="899083" y="89161"/>
                </a:lnTo>
                <a:lnTo>
                  <a:pt x="895039" y="91161"/>
                </a:lnTo>
                <a:lnTo>
                  <a:pt x="890858" y="92161"/>
                </a:lnTo>
                <a:lnTo>
                  <a:pt x="882997" y="92161"/>
                </a:lnTo>
                <a:lnTo>
                  <a:pt x="879930" y="91138"/>
                </a:lnTo>
                <a:lnTo>
                  <a:pt x="877340" y="89093"/>
                </a:lnTo>
                <a:lnTo>
                  <a:pt x="874749" y="87048"/>
                </a:lnTo>
                <a:lnTo>
                  <a:pt x="876908" y="102590"/>
                </a:lnTo>
                <a:lnTo>
                  <a:pt x="889313" y="102590"/>
                </a:lnTo>
                <a:lnTo>
                  <a:pt x="894471" y="101386"/>
                </a:lnTo>
                <a:lnTo>
                  <a:pt x="899151" y="98977"/>
                </a:lnTo>
                <a:lnTo>
                  <a:pt x="905899" y="85844"/>
                </a:lnTo>
                <a:close/>
              </a:path>
              <a:path w="1424524" h="102931">
                <a:moveTo>
                  <a:pt x="945819" y="27130"/>
                </a:moveTo>
                <a:lnTo>
                  <a:pt x="945819" y="100136"/>
                </a:lnTo>
                <a:lnTo>
                  <a:pt x="958089" y="100136"/>
                </a:lnTo>
                <a:lnTo>
                  <a:pt x="958089" y="52965"/>
                </a:lnTo>
                <a:lnTo>
                  <a:pt x="959748" y="48387"/>
                </a:lnTo>
                <a:lnTo>
                  <a:pt x="963065" y="44410"/>
                </a:lnTo>
                <a:lnTo>
                  <a:pt x="966382" y="40434"/>
                </a:lnTo>
                <a:lnTo>
                  <a:pt x="971131" y="38446"/>
                </a:lnTo>
                <a:lnTo>
                  <a:pt x="978708" y="38468"/>
                </a:lnTo>
                <a:lnTo>
                  <a:pt x="981332" y="38786"/>
                </a:lnTo>
                <a:lnTo>
                  <a:pt x="981332" y="25835"/>
                </a:lnTo>
                <a:lnTo>
                  <a:pt x="980015" y="25698"/>
                </a:lnTo>
                <a:lnTo>
                  <a:pt x="977379" y="25494"/>
                </a:lnTo>
                <a:lnTo>
                  <a:pt x="972517" y="25494"/>
                </a:lnTo>
                <a:lnTo>
                  <a:pt x="968223" y="27255"/>
                </a:lnTo>
                <a:lnTo>
                  <a:pt x="964496" y="30777"/>
                </a:lnTo>
                <a:lnTo>
                  <a:pt x="960770" y="34299"/>
                </a:lnTo>
                <a:lnTo>
                  <a:pt x="958430" y="37287"/>
                </a:lnTo>
                <a:lnTo>
                  <a:pt x="957476" y="39741"/>
                </a:lnTo>
                <a:lnTo>
                  <a:pt x="957476" y="27130"/>
                </a:lnTo>
                <a:lnTo>
                  <a:pt x="945819" y="27130"/>
                </a:lnTo>
                <a:close/>
              </a:path>
              <a:path w="1424524" h="102931">
                <a:moveTo>
                  <a:pt x="991739" y="0"/>
                </a:moveTo>
                <a:lnTo>
                  <a:pt x="991739" y="100136"/>
                </a:lnTo>
                <a:lnTo>
                  <a:pt x="1003531" y="100136"/>
                </a:lnTo>
                <a:lnTo>
                  <a:pt x="1003531" y="72733"/>
                </a:lnTo>
                <a:lnTo>
                  <a:pt x="1013823" y="63326"/>
                </a:lnTo>
                <a:lnTo>
                  <a:pt x="1036589" y="100136"/>
                </a:lnTo>
                <a:lnTo>
                  <a:pt x="1052267" y="100136"/>
                </a:lnTo>
                <a:lnTo>
                  <a:pt x="1022752" y="54465"/>
                </a:lnTo>
                <a:lnTo>
                  <a:pt x="1050699" y="27130"/>
                </a:lnTo>
                <a:lnTo>
                  <a:pt x="1035022" y="27130"/>
                </a:lnTo>
                <a:lnTo>
                  <a:pt x="1003531" y="58146"/>
                </a:lnTo>
                <a:lnTo>
                  <a:pt x="1003531" y="0"/>
                </a:lnTo>
                <a:lnTo>
                  <a:pt x="991739" y="0"/>
                </a:lnTo>
                <a:close/>
              </a:path>
              <a:path w="1424524" h="102931">
                <a:moveTo>
                  <a:pt x="1077429" y="28624"/>
                </a:moveTo>
                <a:lnTo>
                  <a:pt x="1067262" y="36469"/>
                </a:lnTo>
                <a:lnTo>
                  <a:pt x="1071216" y="57805"/>
                </a:lnTo>
                <a:lnTo>
                  <a:pt x="1071443" y="51534"/>
                </a:lnTo>
                <a:lnTo>
                  <a:pt x="1073465" y="46364"/>
                </a:lnTo>
                <a:lnTo>
                  <a:pt x="1077282" y="42297"/>
                </a:lnTo>
                <a:lnTo>
                  <a:pt x="1081099" y="38230"/>
                </a:lnTo>
                <a:lnTo>
                  <a:pt x="1090140" y="25545"/>
                </a:lnTo>
                <a:lnTo>
                  <a:pt x="1077429" y="28624"/>
                </a:lnTo>
                <a:close/>
              </a:path>
              <a:path w="1424524" h="102931">
                <a:moveTo>
                  <a:pt x="1124382" y="67553"/>
                </a:moveTo>
                <a:lnTo>
                  <a:pt x="1124382" y="60191"/>
                </a:lnTo>
                <a:lnTo>
                  <a:pt x="1124018" y="54828"/>
                </a:lnTo>
                <a:lnTo>
                  <a:pt x="1123292" y="51465"/>
                </a:lnTo>
                <a:lnTo>
                  <a:pt x="1122474" y="46557"/>
                </a:lnTo>
                <a:lnTo>
                  <a:pt x="1120838" y="42263"/>
                </a:lnTo>
                <a:lnTo>
                  <a:pt x="1118384" y="38582"/>
                </a:lnTo>
                <a:lnTo>
                  <a:pt x="1115839" y="34719"/>
                </a:lnTo>
                <a:lnTo>
                  <a:pt x="1112136" y="31572"/>
                </a:lnTo>
                <a:lnTo>
                  <a:pt x="1107274" y="29141"/>
                </a:lnTo>
                <a:lnTo>
                  <a:pt x="1102411" y="26710"/>
                </a:lnTo>
                <a:lnTo>
                  <a:pt x="1097390" y="25494"/>
                </a:lnTo>
                <a:lnTo>
                  <a:pt x="1090140" y="25545"/>
                </a:lnTo>
                <a:lnTo>
                  <a:pt x="1081099" y="38230"/>
                </a:lnTo>
                <a:lnTo>
                  <a:pt x="1085825" y="36196"/>
                </a:lnTo>
                <a:lnTo>
                  <a:pt x="1099321" y="36196"/>
                </a:lnTo>
                <a:lnTo>
                  <a:pt x="1104933" y="39150"/>
                </a:lnTo>
                <a:lnTo>
                  <a:pt x="1108296" y="45058"/>
                </a:lnTo>
                <a:lnTo>
                  <a:pt x="1110114" y="48239"/>
                </a:lnTo>
                <a:lnTo>
                  <a:pt x="1111272" y="52488"/>
                </a:lnTo>
                <a:lnTo>
                  <a:pt x="1111772" y="57805"/>
                </a:lnTo>
                <a:lnTo>
                  <a:pt x="1071216" y="57805"/>
                </a:lnTo>
                <a:lnTo>
                  <a:pt x="1067262" y="36469"/>
                </a:lnTo>
                <a:lnTo>
                  <a:pt x="1064509" y="40067"/>
                </a:lnTo>
                <a:lnTo>
                  <a:pt x="1059417" y="51372"/>
                </a:lnTo>
                <a:lnTo>
                  <a:pt x="1057720" y="65030"/>
                </a:lnTo>
                <a:lnTo>
                  <a:pt x="1057891" y="69693"/>
                </a:lnTo>
                <a:lnTo>
                  <a:pt x="1060769" y="82738"/>
                </a:lnTo>
                <a:lnTo>
                  <a:pt x="1067194" y="92808"/>
                </a:lnTo>
                <a:lnTo>
                  <a:pt x="1073511" y="99421"/>
                </a:lnTo>
                <a:lnTo>
                  <a:pt x="1081213" y="102727"/>
                </a:lnTo>
                <a:lnTo>
                  <a:pt x="1094027" y="102727"/>
                </a:lnTo>
                <a:lnTo>
                  <a:pt x="1097367" y="102363"/>
                </a:lnTo>
                <a:lnTo>
                  <a:pt x="1100321" y="101636"/>
                </a:lnTo>
                <a:lnTo>
                  <a:pt x="1105820" y="100363"/>
                </a:lnTo>
                <a:lnTo>
                  <a:pt x="1110432" y="97909"/>
                </a:lnTo>
                <a:lnTo>
                  <a:pt x="1114158" y="94274"/>
                </a:lnTo>
                <a:lnTo>
                  <a:pt x="1116385" y="92183"/>
                </a:lnTo>
                <a:lnTo>
                  <a:pt x="1118396" y="89491"/>
                </a:lnTo>
                <a:lnTo>
                  <a:pt x="1120190" y="86196"/>
                </a:lnTo>
                <a:lnTo>
                  <a:pt x="1121985" y="82901"/>
                </a:lnTo>
                <a:lnTo>
                  <a:pt x="1123042" y="79914"/>
                </a:lnTo>
                <a:lnTo>
                  <a:pt x="1123360" y="77232"/>
                </a:lnTo>
                <a:lnTo>
                  <a:pt x="1111295" y="77232"/>
                </a:lnTo>
                <a:lnTo>
                  <a:pt x="1110386" y="80459"/>
                </a:lnTo>
                <a:lnTo>
                  <a:pt x="1108841" y="83299"/>
                </a:lnTo>
                <a:lnTo>
                  <a:pt x="1106660" y="85753"/>
                </a:lnTo>
                <a:lnTo>
                  <a:pt x="1102843" y="89979"/>
                </a:lnTo>
                <a:lnTo>
                  <a:pt x="1097731" y="92093"/>
                </a:lnTo>
                <a:lnTo>
                  <a:pt x="1084462" y="92093"/>
                </a:lnTo>
                <a:lnTo>
                  <a:pt x="1079395" y="89854"/>
                </a:lnTo>
                <a:lnTo>
                  <a:pt x="1076124" y="85378"/>
                </a:lnTo>
                <a:lnTo>
                  <a:pt x="1072852" y="80902"/>
                </a:lnTo>
                <a:lnTo>
                  <a:pt x="1071102" y="74960"/>
                </a:lnTo>
                <a:lnTo>
                  <a:pt x="1070875" y="67553"/>
                </a:lnTo>
                <a:lnTo>
                  <a:pt x="1124382" y="67553"/>
                </a:lnTo>
                <a:close/>
              </a:path>
              <a:path w="1424524" h="102931">
                <a:moveTo>
                  <a:pt x="1213379" y="27130"/>
                </a:moveTo>
                <a:lnTo>
                  <a:pt x="1213379" y="100136"/>
                </a:lnTo>
                <a:lnTo>
                  <a:pt x="1225649" y="100136"/>
                </a:lnTo>
                <a:lnTo>
                  <a:pt x="1225649" y="52965"/>
                </a:lnTo>
                <a:lnTo>
                  <a:pt x="1227307" y="48387"/>
                </a:lnTo>
                <a:lnTo>
                  <a:pt x="1230625" y="44410"/>
                </a:lnTo>
                <a:lnTo>
                  <a:pt x="1233942" y="40434"/>
                </a:lnTo>
                <a:lnTo>
                  <a:pt x="1238691" y="38446"/>
                </a:lnTo>
                <a:lnTo>
                  <a:pt x="1246268" y="38468"/>
                </a:lnTo>
                <a:lnTo>
                  <a:pt x="1248892" y="38786"/>
                </a:lnTo>
                <a:lnTo>
                  <a:pt x="1248892" y="25835"/>
                </a:lnTo>
                <a:lnTo>
                  <a:pt x="1247574" y="25698"/>
                </a:lnTo>
                <a:lnTo>
                  <a:pt x="1244939" y="25494"/>
                </a:lnTo>
                <a:lnTo>
                  <a:pt x="1240077" y="25494"/>
                </a:lnTo>
                <a:lnTo>
                  <a:pt x="1235782" y="27255"/>
                </a:lnTo>
                <a:lnTo>
                  <a:pt x="1232056" y="30777"/>
                </a:lnTo>
                <a:lnTo>
                  <a:pt x="1228330" y="34299"/>
                </a:lnTo>
                <a:lnTo>
                  <a:pt x="1225990" y="37287"/>
                </a:lnTo>
                <a:lnTo>
                  <a:pt x="1225035" y="39741"/>
                </a:lnTo>
                <a:lnTo>
                  <a:pt x="1225035" y="27130"/>
                </a:lnTo>
                <a:lnTo>
                  <a:pt x="1213379" y="27130"/>
                </a:lnTo>
                <a:close/>
              </a:path>
              <a:path w="1424524" h="102931">
                <a:moveTo>
                  <a:pt x="1259571" y="27471"/>
                </a:moveTo>
                <a:lnTo>
                  <a:pt x="1259571" y="100136"/>
                </a:lnTo>
                <a:lnTo>
                  <a:pt x="1272045" y="100136"/>
                </a:lnTo>
                <a:lnTo>
                  <a:pt x="1272045" y="27471"/>
                </a:lnTo>
                <a:lnTo>
                  <a:pt x="1259571" y="27471"/>
                </a:lnTo>
                <a:close/>
              </a:path>
              <a:path w="1424524" h="102931">
                <a:moveTo>
                  <a:pt x="1259571" y="0"/>
                </a:moveTo>
                <a:lnTo>
                  <a:pt x="1259571" y="13906"/>
                </a:lnTo>
                <a:lnTo>
                  <a:pt x="1272045" y="13906"/>
                </a:lnTo>
                <a:lnTo>
                  <a:pt x="1272045" y="0"/>
                </a:lnTo>
                <a:lnTo>
                  <a:pt x="1259571" y="0"/>
                </a:lnTo>
                <a:close/>
              </a:path>
              <a:path w="1424524" h="102931">
                <a:moveTo>
                  <a:pt x="1307920" y="90593"/>
                </a:moveTo>
                <a:lnTo>
                  <a:pt x="1304831" y="86639"/>
                </a:lnTo>
                <a:lnTo>
                  <a:pt x="1303149" y="84458"/>
                </a:lnTo>
                <a:lnTo>
                  <a:pt x="1302127" y="81322"/>
                </a:lnTo>
                <a:lnTo>
                  <a:pt x="1301763" y="77232"/>
                </a:lnTo>
                <a:lnTo>
                  <a:pt x="1289971" y="77232"/>
                </a:lnTo>
                <a:lnTo>
                  <a:pt x="1290289" y="84503"/>
                </a:lnTo>
                <a:lnTo>
                  <a:pt x="1292709" y="90604"/>
                </a:lnTo>
                <a:lnTo>
                  <a:pt x="1297231" y="95535"/>
                </a:lnTo>
                <a:lnTo>
                  <a:pt x="1301752" y="100466"/>
                </a:lnTo>
                <a:lnTo>
                  <a:pt x="1309443" y="102931"/>
                </a:lnTo>
                <a:lnTo>
                  <a:pt x="1330391" y="102931"/>
                </a:lnTo>
                <a:lnTo>
                  <a:pt x="1337901" y="100568"/>
                </a:lnTo>
                <a:lnTo>
                  <a:pt x="1342831" y="95842"/>
                </a:lnTo>
                <a:lnTo>
                  <a:pt x="1347761" y="91116"/>
                </a:lnTo>
                <a:lnTo>
                  <a:pt x="1350227" y="85503"/>
                </a:lnTo>
                <a:lnTo>
                  <a:pt x="1350227" y="72279"/>
                </a:lnTo>
                <a:lnTo>
                  <a:pt x="1347841" y="67348"/>
                </a:lnTo>
                <a:lnTo>
                  <a:pt x="1343069" y="64212"/>
                </a:lnTo>
                <a:lnTo>
                  <a:pt x="1340071" y="62213"/>
                </a:lnTo>
                <a:lnTo>
                  <a:pt x="1334163" y="60145"/>
                </a:lnTo>
                <a:lnTo>
                  <a:pt x="1325347" y="58009"/>
                </a:lnTo>
                <a:lnTo>
                  <a:pt x="1317236" y="56033"/>
                </a:lnTo>
                <a:lnTo>
                  <a:pt x="1313692" y="55169"/>
                </a:lnTo>
                <a:lnTo>
                  <a:pt x="1311011" y="54169"/>
                </a:lnTo>
                <a:lnTo>
                  <a:pt x="1309193" y="53033"/>
                </a:lnTo>
                <a:lnTo>
                  <a:pt x="1306057" y="51125"/>
                </a:lnTo>
                <a:lnTo>
                  <a:pt x="1304490" y="48580"/>
                </a:lnTo>
                <a:lnTo>
                  <a:pt x="1304490" y="42490"/>
                </a:lnTo>
                <a:lnTo>
                  <a:pt x="1305683" y="40150"/>
                </a:lnTo>
                <a:lnTo>
                  <a:pt x="1308068" y="38377"/>
                </a:lnTo>
                <a:lnTo>
                  <a:pt x="1310454" y="36605"/>
                </a:lnTo>
                <a:lnTo>
                  <a:pt x="1313964" y="35719"/>
                </a:lnTo>
                <a:lnTo>
                  <a:pt x="1325552" y="35719"/>
                </a:lnTo>
                <a:lnTo>
                  <a:pt x="1330437" y="37332"/>
                </a:lnTo>
                <a:lnTo>
                  <a:pt x="1333254" y="40559"/>
                </a:lnTo>
                <a:lnTo>
                  <a:pt x="1334981" y="42831"/>
                </a:lnTo>
                <a:lnTo>
                  <a:pt x="1335958" y="45353"/>
                </a:lnTo>
                <a:lnTo>
                  <a:pt x="1336185" y="48125"/>
                </a:lnTo>
                <a:lnTo>
                  <a:pt x="1347773" y="48125"/>
                </a:lnTo>
                <a:lnTo>
                  <a:pt x="1347864" y="43399"/>
                </a:lnTo>
                <a:lnTo>
                  <a:pt x="1346387" y="38991"/>
                </a:lnTo>
                <a:lnTo>
                  <a:pt x="1343342" y="34901"/>
                </a:lnTo>
                <a:lnTo>
                  <a:pt x="1333617" y="27588"/>
                </a:lnTo>
                <a:lnTo>
                  <a:pt x="1319553" y="25221"/>
                </a:lnTo>
                <a:lnTo>
                  <a:pt x="1311147" y="25221"/>
                </a:lnTo>
                <a:lnTo>
                  <a:pt x="1304456" y="27357"/>
                </a:lnTo>
                <a:lnTo>
                  <a:pt x="1299480" y="31629"/>
                </a:lnTo>
                <a:lnTo>
                  <a:pt x="1294504" y="35901"/>
                </a:lnTo>
                <a:lnTo>
                  <a:pt x="1292016" y="41490"/>
                </a:lnTo>
                <a:lnTo>
                  <a:pt x="1292016" y="54260"/>
                </a:lnTo>
                <a:lnTo>
                  <a:pt x="1294652" y="58850"/>
                </a:lnTo>
                <a:lnTo>
                  <a:pt x="1299923" y="62167"/>
                </a:lnTo>
                <a:lnTo>
                  <a:pt x="1302876" y="64076"/>
                </a:lnTo>
                <a:lnTo>
                  <a:pt x="1307466" y="65803"/>
                </a:lnTo>
                <a:lnTo>
                  <a:pt x="1313692" y="67348"/>
                </a:lnTo>
                <a:lnTo>
                  <a:pt x="1323439" y="69802"/>
                </a:lnTo>
                <a:lnTo>
                  <a:pt x="1328664" y="71120"/>
                </a:lnTo>
                <a:lnTo>
                  <a:pt x="1332164" y="72279"/>
                </a:lnTo>
                <a:lnTo>
                  <a:pt x="1333936" y="73279"/>
                </a:lnTo>
                <a:lnTo>
                  <a:pt x="1336708" y="74915"/>
                </a:lnTo>
                <a:lnTo>
                  <a:pt x="1338094" y="77300"/>
                </a:lnTo>
                <a:lnTo>
                  <a:pt x="1338094" y="84572"/>
                </a:lnTo>
                <a:lnTo>
                  <a:pt x="1336368" y="87628"/>
                </a:lnTo>
                <a:lnTo>
                  <a:pt x="1332914" y="89605"/>
                </a:lnTo>
                <a:lnTo>
                  <a:pt x="1329460" y="91581"/>
                </a:lnTo>
                <a:lnTo>
                  <a:pt x="1325461" y="92570"/>
                </a:lnTo>
                <a:lnTo>
                  <a:pt x="1313283" y="92570"/>
                </a:lnTo>
                <a:lnTo>
                  <a:pt x="1307920" y="905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2688907" y="5091405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3839641" y="5037994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113375" y="4985737"/>
            <a:ext cx="81051" cy="88656"/>
          </a:xfrm>
          <a:custGeom>
            <a:avLst/>
            <a:gdLst/>
            <a:ahLst/>
            <a:cxnLst/>
            <a:rect l="l" t="t" r="r" b="b"/>
            <a:pathLst>
              <a:path w="89156" h="100477">
                <a:moveTo>
                  <a:pt x="0" y="100477"/>
                </a:moveTo>
                <a:lnTo>
                  <a:pt x="24402" y="100477"/>
                </a:lnTo>
                <a:lnTo>
                  <a:pt x="44578" y="66257"/>
                </a:lnTo>
                <a:lnTo>
                  <a:pt x="63663" y="100477"/>
                </a:lnTo>
                <a:lnTo>
                  <a:pt x="89156" y="100477"/>
                </a:lnTo>
                <a:lnTo>
                  <a:pt x="56506" y="48466"/>
                </a:lnTo>
                <a:lnTo>
                  <a:pt x="87247" y="0"/>
                </a:lnTo>
                <a:lnTo>
                  <a:pt x="62981" y="0"/>
                </a:lnTo>
                <a:lnTo>
                  <a:pt x="44578" y="32651"/>
                </a:lnTo>
                <a:lnTo>
                  <a:pt x="26651" y="0"/>
                </a:lnTo>
                <a:lnTo>
                  <a:pt x="1567" y="0"/>
                </a:lnTo>
                <a:lnTo>
                  <a:pt x="32308" y="49284"/>
                </a:lnTo>
                <a:lnTo>
                  <a:pt x="0" y="100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406968" y="4800425"/>
            <a:ext cx="835029" cy="91362"/>
          </a:xfrm>
          <a:custGeom>
            <a:avLst/>
            <a:gdLst/>
            <a:ahLst/>
            <a:cxnLst/>
            <a:rect l="l" t="t" r="r" b="b"/>
            <a:pathLst>
              <a:path w="918532" h="103544">
                <a:moveTo>
                  <a:pt x="874908" y="53533"/>
                </a:moveTo>
                <a:lnTo>
                  <a:pt x="875430" y="50693"/>
                </a:lnTo>
                <a:lnTo>
                  <a:pt x="876476" y="48330"/>
                </a:lnTo>
                <a:lnTo>
                  <a:pt x="878520" y="43876"/>
                </a:lnTo>
                <a:lnTo>
                  <a:pt x="882224" y="41649"/>
                </a:lnTo>
                <a:lnTo>
                  <a:pt x="892221" y="41649"/>
                </a:lnTo>
                <a:lnTo>
                  <a:pt x="895402" y="43376"/>
                </a:lnTo>
                <a:lnTo>
                  <a:pt x="897129" y="46830"/>
                </a:lnTo>
                <a:lnTo>
                  <a:pt x="898492" y="50965"/>
                </a:lnTo>
                <a:lnTo>
                  <a:pt x="898492" y="101091"/>
                </a:lnTo>
                <a:lnTo>
                  <a:pt x="918395" y="101091"/>
                </a:lnTo>
                <a:lnTo>
                  <a:pt x="918532" y="54260"/>
                </a:lnTo>
                <a:lnTo>
                  <a:pt x="918532" y="49443"/>
                </a:lnTo>
                <a:lnTo>
                  <a:pt x="918304" y="45785"/>
                </a:lnTo>
                <a:lnTo>
                  <a:pt x="917850" y="43285"/>
                </a:lnTo>
                <a:lnTo>
                  <a:pt x="917123" y="39514"/>
                </a:lnTo>
                <a:lnTo>
                  <a:pt x="915715" y="36332"/>
                </a:lnTo>
                <a:lnTo>
                  <a:pt x="913624" y="33742"/>
                </a:lnTo>
                <a:lnTo>
                  <a:pt x="911034" y="30561"/>
                </a:lnTo>
                <a:lnTo>
                  <a:pt x="908148" y="28334"/>
                </a:lnTo>
                <a:lnTo>
                  <a:pt x="904967" y="27062"/>
                </a:lnTo>
                <a:lnTo>
                  <a:pt x="901786" y="25789"/>
                </a:lnTo>
                <a:lnTo>
                  <a:pt x="898560" y="25153"/>
                </a:lnTo>
                <a:lnTo>
                  <a:pt x="890381" y="25153"/>
                </a:lnTo>
                <a:lnTo>
                  <a:pt x="885927" y="26176"/>
                </a:lnTo>
                <a:lnTo>
                  <a:pt x="881929" y="28221"/>
                </a:lnTo>
                <a:lnTo>
                  <a:pt x="878157" y="30266"/>
                </a:lnTo>
                <a:lnTo>
                  <a:pt x="874999" y="33469"/>
                </a:lnTo>
                <a:lnTo>
                  <a:pt x="872454" y="37832"/>
                </a:lnTo>
                <a:lnTo>
                  <a:pt x="871000" y="34197"/>
                </a:lnTo>
                <a:lnTo>
                  <a:pt x="868864" y="31220"/>
                </a:lnTo>
                <a:lnTo>
                  <a:pt x="866047" y="28902"/>
                </a:lnTo>
                <a:lnTo>
                  <a:pt x="862548" y="26403"/>
                </a:lnTo>
                <a:lnTo>
                  <a:pt x="857958" y="25153"/>
                </a:lnTo>
                <a:lnTo>
                  <a:pt x="846280" y="25153"/>
                </a:lnTo>
                <a:lnTo>
                  <a:pt x="841395" y="26607"/>
                </a:lnTo>
                <a:lnTo>
                  <a:pt x="837623" y="29516"/>
                </a:lnTo>
                <a:lnTo>
                  <a:pt x="835488" y="31152"/>
                </a:lnTo>
                <a:lnTo>
                  <a:pt x="833216" y="33901"/>
                </a:lnTo>
                <a:lnTo>
                  <a:pt x="830807" y="37764"/>
                </a:lnTo>
                <a:lnTo>
                  <a:pt x="830807" y="26925"/>
                </a:lnTo>
                <a:lnTo>
                  <a:pt x="811926" y="26925"/>
                </a:lnTo>
                <a:lnTo>
                  <a:pt x="811926" y="101091"/>
                </a:lnTo>
                <a:lnTo>
                  <a:pt x="831625" y="101091"/>
                </a:lnTo>
                <a:lnTo>
                  <a:pt x="831625" y="52329"/>
                </a:lnTo>
                <a:lnTo>
                  <a:pt x="832148" y="49284"/>
                </a:lnTo>
                <a:lnTo>
                  <a:pt x="833192" y="47239"/>
                </a:lnTo>
                <a:lnTo>
                  <a:pt x="835101" y="43649"/>
                </a:lnTo>
                <a:lnTo>
                  <a:pt x="838828" y="41854"/>
                </a:lnTo>
                <a:lnTo>
                  <a:pt x="849142" y="41854"/>
                </a:lnTo>
                <a:lnTo>
                  <a:pt x="852346" y="43649"/>
                </a:lnTo>
                <a:lnTo>
                  <a:pt x="853982" y="47239"/>
                </a:lnTo>
                <a:lnTo>
                  <a:pt x="854891" y="49239"/>
                </a:lnTo>
                <a:lnTo>
                  <a:pt x="855345" y="52442"/>
                </a:lnTo>
                <a:lnTo>
                  <a:pt x="855345" y="101091"/>
                </a:lnTo>
                <a:lnTo>
                  <a:pt x="874908" y="101091"/>
                </a:lnTo>
                <a:lnTo>
                  <a:pt x="874908" y="53533"/>
                </a:lnTo>
                <a:close/>
              </a:path>
              <a:path w="918532" h="103544">
                <a:moveTo>
                  <a:pt x="630614" y="53533"/>
                </a:moveTo>
                <a:lnTo>
                  <a:pt x="631137" y="50693"/>
                </a:lnTo>
                <a:lnTo>
                  <a:pt x="632182" y="48330"/>
                </a:lnTo>
                <a:lnTo>
                  <a:pt x="634227" y="43876"/>
                </a:lnTo>
                <a:lnTo>
                  <a:pt x="637930" y="41649"/>
                </a:lnTo>
                <a:lnTo>
                  <a:pt x="647927" y="41649"/>
                </a:lnTo>
                <a:lnTo>
                  <a:pt x="651108" y="43376"/>
                </a:lnTo>
                <a:lnTo>
                  <a:pt x="652835" y="46830"/>
                </a:lnTo>
                <a:lnTo>
                  <a:pt x="654198" y="50965"/>
                </a:lnTo>
                <a:lnTo>
                  <a:pt x="654198" y="101091"/>
                </a:lnTo>
                <a:lnTo>
                  <a:pt x="674102" y="101091"/>
                </a:lnTo>
                <a:lnTo>
                  <a:pt x="674238" y="54260"/>
                </a:lnTo>
                <a:lnTo>
                  <a:pt x="674238" y="49443"/>
                </a:lnTo>
                <a:lnTo>
                  <a:pt x="674011" y="45785"/>
                </a:lnTo>
                <a:lnTo>
                  <a:pt x="673557" y="43285"/>
                </a:lnTo>
                <a:lnTo>
                  <a:pt x="672829" y="39513"/>
                </a:lnTo>
                <a:lnTo>
                  <a:pt x="671421" y="36332"/>
                </a:lnTo>
                <a:lnTo>
                  <a:pt x="669331" y="33742"/>
                </a:lnTo>
                <a:lnTo>
                  <a:pt x="666740" y="30561"/>
                </a:lnTo>
                <a:lnTo>
                  <a:pt x="663855" y="28334"/>
                </a:lnTo>
                <a:lnTo>
                  <a:pt x="660674" y="27062"/>
                </a:lnTo>
                <a:lnTo>
                  <a:pt x="657493" y="25789"/>
                </a:lnTo>
                <a:lnTo>
                  <a:pt x="654267" y="25153"/>
                </a:lnTo>
                <a:lnTo>
                  <a:pt x="646087" y="25153"/>
                </a:lnTo>
                <a:lnTo>
                  <a:pt x="641634" y="26175"/>
                </a:lnTo>
                <a:lnTo>
                  <a:pt x="637635" y="28221"/>
                </a:lnTo>
                <a:lnTo>
                  <a:pt x="633863" y="30266"/>
                </a:lnTo>
                <a:lnTo>
                  <a:pt x="630705" y="33469"/>
                </a:lnTo>
                <a:lnTo>
                  <a:pt x="628160" y="37832"/>
                </a:lnTo>
                <a:lnTo>
                  <a:pt x="626706" y="34197"/>
                </a:lnTo>
                <a:lnTo>
                  <a:pt x="624570" y="31220"/>
                </a:lnTo>
                <a:lnTo>
                  <a:pt x="621753" y="28902"/>
                </a:lnTo>
                <a:lnTo>
                  <a:pt x="618254" y="26403"/>
                </a:lnTo>
                <a:lnTo>
                  <a:pt x="613665" y="25153"/>
                </a:lnTo>
                <a:lnTo>
                  <a:pt x="601986" y="25153"/>
                </a:lnTo>
                <a:lnTo>
                  <a:pt x="597101" y="26607"/>
                </a:lnTo>
                <a:lnTo>
                  <a:pt x="593329" y="29516"/>
                </a:lnTo>
                <a:lnTo>
                  <a:pt x="591194" y="31152"/>
                </a:lnTo>
                <a:lnTo>
                  <a:pt x="588922" y="33901"/>
                </a:lnTo>
                <a:lnTo>
                  <a:pt x="586513" y="37764"/>
                </a:lnTo>
                <a:lnTo>
                  <a:pt x="586513" y="26925"/>
                </a:lnTo>
                <a:lnTo>
                  <a:pt x="567632" y="26925"/>
                </a:lnTo>
                <a:lnTo>
                  <a:pt x="567632" y="101091"/>
                </a:lnTo>
                <a:lnTo>
                  <a:pt x="587331" y="101091"/>
                </a:lnTo>
                <a:lnTo>
                  <a:pt x="587331" y="52329"/>
                </a:lnTo>
                <a:lnTo>
                  <a:pt x="587854" y="49284"/>
                </a:lnTo>
                <a:lnTo>
                  <a:pt x="588899" y="47239"/>
                </a:lnTo>
                <a:lnTo>
                  <a:pt x="590808" y="43649"/>
                </a:lnTo>
                <a:lnTo>
                  <a:pt x="594534" y="41854"/>
                </a:lnTo>
                <a:lnTo>
                  <a:pt x="604849" y="41854"/>
                </a:lnTo>
                <a:lnTo>
                  <a:pt x="608052" y="43649"/>
                </a:lnTo>
                <a:lnTo>
                  <a:pt x="609689" y="47239"/>
                </a:lnTo>
                <a:lnTo>
                  <a:pt x="610597" y="49239"/>
                </a:lnTo>
                <a:lnTo>
                  <a:pt x="611051" y="52442"/>
                </a:lnTo>
                <a:lnTo>
                  <a:pt x="611051" y="101091"/>
                </a:lnTo>
                <a:lnTo>
                  <a:pt x="630614" y="101091"/>
                </a:lnTo>
                <a:lnTo>
                  <a:pt x="630614" y="53533"/>
                </a:lnTo>
                <a:close/>
              </a:path>
              <a:path w="918532" h="103544">
                <a:moveTo>
                  <a:pt x="158204" y="70961"/>
                </a:moveTo>
                <a:lnTo>
                  <a:pt x="169883" y="73733"/>
                </a:lnTo>
                <a:lnTo>
                  <a:pt x="176631" y="75687"/>
                </a:lnTo>
                <a:lnTo>
                  <a:pt x="180266" y="77959"/>
                </a:lnTo>
                <a:lnTo>
                  <a:pt x="181175" y="81799"/>
                </a:lnTo>
                <a:lnTo>
                  <a:pt x="180050" y="85776"/>
                </a:lnTo>
                <a:lnTo>
                  <a:pt x="175552" y="88048"/>
                </a:lnTo>
                <a:lnTo>
                  <a:pt x="172518" y="88616"/>
                </a:lnTo>
                <a:lnTo>
                  <a:pt x="162203" y="88616"/>
                </a:lnTo>
                <a:lnTo>
                  <a:pt x="157749" y="87321"/>
                </a:lnTo>
                <a:lnTo>
                  <a:pt x="155341" y="84730"/>
                </a:lnTo>
                <a:lnTo>
                  <a:pt x="153978" y="83276"/>
                </a:lnTo>
                <a:lnTo>
                  <a:pt x="153092" y="80822"/>
                </a:lnTo>
                <a:lnTo>
                  <a:pt x="152683" y="77369"/>
                </a:lnTo>
                <a:lnTo>
                  <a:pt x="132984" y="77369"/>
                </a:lnTo>
                <a:lnTo>
                  <a:pt x="132984" y="85003"/>
                </a:lnTo>
                <a:lnTo>
                  <a:pt x="135767" y="91286"/>
                </a:lnTo>
                <a:lnTo>
                  <a:pt x="141334" y="96216"/>
                </a:lnTo>
                <a:lnTo>
                  <a:pt x="142296" y="97020"/>
                </a:lnTo>
                <a:lnTo>
                  <a:pt x="152706" y="101965"/>
                </a:lnTo>
                <a:lnTo>
                  <a:pt x="167202" y="103613"/>
                </a:lnTo>
                <a:lnTo>
                  <a:pt x="168409" y="103604"/>
                </a:lnTo>
                <a:lnTo>
                  <a:pt x="182585" y="101740"/>
                </a:lnTo>
                <a:lnTo>
                  <a:pt x="192592" y="96625"/>
                </a:lnTo>
                <a:lnTo>
                  <a:pt x="198068" y="91967"/>
                </a:lnTo>
                <a:lnTo>
                  <a:pt x="200806" y="85958"/>
                </a:lnTo>
                <a:lnTo>
                  <a:pt x="200806" y="73006"/>
                </a:lnTo>
                <a:lnTo>
                  <a:pt x="198897" y="68348"/>
                </a:lnTo>
                <a:lnTo>
                  <a:pt x="195080" y="64621"/>
                </a:lnTo>
                <a:lnTo>
                  <a:pt x="191217" y="60940"/>
                </a:lnTo>
                <a:lnTo>
                  <a:pt x="185423" y="58191"/>
                </a:lnTo>
                <a:lnTo>
                  <a:pt x="177699" y="56373"/>
                </a:lnTo>
                <a:lnTo>
                  <a:pt x="166111" y="53828"/>
                </a:lnTo>
                <a:lnTo>
                  <a:pt x="159363" y="52033"/>
                </a:lnTo>
                <a:lnTo>
                  <a:pt x="155545" y="49988"/>
                </a:lnTo>
                <a:lnTo>
                  <a:pt x="154592" y="46148"/>
                </a:lnTo>
                <a:lnTo>
                  <a:pt x="155489" y="42831"/>
                </a:lnTo>
                <a:lnTo>
                  <a:pt x="159079" y="40195"/>
                </a:lnTo>
                <a:lnTo>
                  <a:pt x="162089" y="39536"/>
                </a:lnTo>
                <a:lnTo>
                  <a:pt x="171450" y="39536"/>
                </a:lnTo>
                <a:lnTo>
                  <a:pt x="175085" y="40854"/>
                </a:lnTo>
                <a:lnTo>
                  <a:pt x="177221" y="43490"/>
                </a:lnTo>
                <a:lnTo>
                  <a:pt x="179062" y="46921"/>
                </a:lnTo>
                <a:lnTo>
                  <a:pt x="179334" y="49420"/>
                </a:lnTo>
                <a:lnTo>
                  <a:pt x="198761" y="49420"/>
                </a:lnTo>
                <a:lnTo>
                  <a:pt x="197897" y="40331"/>
                </a:lnTo>
                <a:lnTo>
                  <a:pt x="194546" y="33935"/>
                </a:lnTo>
                <a:lnTo>
                  <a:pt x="188707" y="30231"/>
                </a:lnTo>
                <a:lnTo>
                  <a:pt x="182868" y="26528"/>
                </a:lnTo>
                <a:lnTo>
                  <a:pt x="175313" y="24676"/>
                </a:lnTo>
                <a:lnTo>
                  <a:pt x="156273" y="24676"/>
                </a:lnTo>
                <a:lnTo>
                  <a:pt x="148695" y="27141"/>
                </a:lnTo>
                <a:lnTo>
                  <a:pt x="143310" y="32072"/>
                </a:lnTo>
                <a:lnTo>
                  <a:pt x="137926" y="37003"/>
                </a:lnTo>
                <a:lnTo>
                  <a:pt x="135234" y="42899"/>
                </a:lnTo>
                <a:lnTo>
                  <a:pt x="135234" y="55578"/>
                </a:lnTo>
                <a:lnTo>
                  <a:pt x="136960" y="60031"/>
                </a:lnTo>
                <a:lnTo>
                  <a:pt x="140414" y="63122"/>
                </a:lnTo>
                <a:lnTo>
                  <a:pt x="143867" y="66257"/>
                </a:lnTo>
                <a:lnTo>
                  <a:pt x="149797" y="68870"/>
                </a:lnTo>
                <a:lnTo>
                  <a:pt x="158204" y="70961"/>
                </a:lnTo>
                <a:close/>
              </a:path>
              <a:path w="918532" h="103544">
                <a:moveTo>
                  <a:pt x="54938" y="43422"/>
                </a:moveTo>
                <a:lnTo>
                  <a:pt x="52575" y="44512"/>
                </a:lnTo>
                <a:lnTo>
                  <a:pt x="49031" y="45057"/>
                </a:lnTo>
                <a:lnTo>
                  <a:pt x="20516" y="45057"/>
                </a:lnTo>
                <a:lnTo>
                  <a:pt x="20516" y="18064"/>
                </a:lnTo>
                <a:lnTo>
                  <a:pt x="49281" y="613"/>
                </a:lnTo>
                <a:lnTo>
                  <a:pt x="0" y="613"/>
                </a:lnTo>
                <a:lnTo>
                  <a:pt x="0" y="101090"/>
                </a:lnTo>
                <a:lnTo>
                  <a:pt x="20516" y="101090"/>
                </a:lnTo>
                <a:lnTo>
                  <a:pt x="20516" y="61690"/>
                </a:lnTo>
                <a:lnTo>
                  <a:pt x="48372" y="61690"/>
                </a:lnTo>
                <a:lnTo>
                  <a:pt x="52587" y="62758"/>
                </a:lnTo>
                <a:lnTo>
                  <a:pt x="57085" y="67030"/>
                </a:lnTo>
                <a:lnTo>
                  <a:pt x="54938" y="43422"/>
                </a:lnTo>
                <a:close/>
              </a:path>
              <a:path w="918532" h="103544">
                <a:moveTo>
                  <a:pt x="58528" y="90002"/>
                </a:moveTo>
                <a:lnTo>
                  <a:pt x="58824" y="92888"/>
                </a:lnTo>
                <a:lnTo>
                  <a:pt x="59369" y="95705"/>
                </a:lnTo>
                <a:lnTo>
                  <a:pt x="59641" y="97069"/>
                </a:lnTo>
                <a:lnTo>
                  <a:pt x="60732" y="101090"/>
                </a:lnTo>
                <a:lnTo>
                  <a:pt x="83839" y="101090"/>
                </a:lnTo>
                <a:lnTo>
                  <a:pt x="83839" y="98568"/>
                </a:lnTo>
                <a:lnTo>
                  <a:pt x="80567" y="95433"/>
                </a:lnTo>
                <a:lnTo>
                  <a:pt x="80022" y="92842"/>
                </a:lnTo>
                <a:lnTo>
                  <a:pt x="79658" y="91206"/>
                </a:lnTo>
                <a:lnTo>
                  <a:pt x="79477" y="88093"/>
                </a:lnTo>
                <a:lnTo>
                  <a:pt x="79477" y="69711"/>
                </a:lnTo>
                <a:lnTo>
                  <a:pt x="78511" y="64474"/>
                </a:lnTo>
                <a:lnTo>
                  <a:pt x="76580" y="61043"/>
                </a:lnTo>
                <a:lnTo>
                  <a:pt x="74649" y="57612"/>
                </a:lnTo>
                <a:lnTo>
                  <a:pt x="71365" y="54964"/>
                </a:lnTo>
                <a:lnTo>
                  <a:pt x="66730" y="53101"/>
                </a:lnTo>
                <a:lnTo>
                  <a:pt x="72274" y="51193"/>
                </a:lnTo>
                <a:lnTo>
                  <a:pt x="76250" y="47932"/>
                </a:lnTo>
                <a:lnTo>
                  <a:pt x="78659" y="43319"/>
                </a:lnTo>
                <a:lnTo>
                  <a:pt x="81067" y="38707"/>
                </a:lnTo>
                <a:lnTo>
                  <a:pt x="82271" y="34015"/>
                </a:lnTo>
                <a:lnTo>
                  <a:pt x="82271" y="25289"/>
                </a:lnTo>
                <a:lnTo>
                  <a:pt x="81635" y="21767"/>
                </a:lnTo>
                <a:lnTo>
                  <a:pt x="80363" y="18677"/>
                </a:lnTo>
                <a:lnTo>
                  <a:pt x="79091" y="15587"/>
                </a:lnTo>
                <a:lnTo>
                  <a:pt x="77364" y="12769"/>
                </a:lnTo>
                <a:lnTo>
                  <a:pt x="75182" y="10224"/>
                </a:lnTo>
                <a:lnTo>
                  <a:pt x="72547" y="7134"/>
                </a:lnTo>
                <a:lnTo>
                  <a:pt x="69332" y="4794"/>
                </a:lnTo>
                <a:lnTo>
                  <a:pt x="65538" y="3203"/>
                </a:lnTo>
                <a:lnTo>
                  <a:pt x="61743" y="1613"/>
                </a:lnTo>
                <a:lnTo>
                  <a:pt x="56324" y="749"/>
                </a:lnTo>
                <a:lnTo>
                  <a:pt x="49281" y="613"/>
                </a:lnTo>
                <a:lnTo>
                  <a:pt x="20516" y="18064"/>
                </a:lnTo>
                <a:lnTo>
                  <a:pt x="49463" y="18064"/>
                </a:lnTo>
                <a:lnTo>
                  <a:pt x="52871" y="18654"/>
                </a:lnTo>
                <a:lnTo>
                  <a:pt x="55143" y="19836"/>
                </a:lnTo>
                <a:lnTo>
                  <a:pt x="59187" y="21926"/>
                </a:lnTo>
                <a:lnTo>
                  <a:pt x="61209" y="26016"/>
                </a:lnTo>
                <a:lnTo>
                  <a:pt x="61209" y="37741"/>
                </a:lnTo>
                <a:lnTo>
                  <a:pt x="59119" y="41513"/>
                </a:lnTo>
                <a:lnTo>
                  <a:pt x="54938" y="43422"/>
                </a:lnTo>
                <a:lnTo>
                  <a:pt x="57085" y="67030"/>
                </a:lnTo>
                <a:lnTo>
                  <a:pt x="58255" y="71302"/>
                </a:lnTo>
                <a:lnTo>
                  <a:pt x="58346" y="77709"/>
                </a:lnTo>
                <a:lnTo>
                  <a:pt x="58482" y="87048"/>
                </a:lnTo>
                <a:lnTo>
                  <a:pt x="58528" y="90002"/>
                </a:lnTo>
                <a:close/>
              </a:path>
              <a:path w="918532" h="103544">
                <a:moveTo>
                  <a:pt x="102924" y="0"/>
                </a:moveTo>
                <a:lnTo>
                  <a:pt x="102924" y="17927"/>
                </a:lnTo>
                <a:lnTo>
                  <a:pt x="122623" y="17927"/>
                </a:lnTo>
                <a:lnTo>
                  <a:pt x="122623" y="0"/>
                </a:lnTo>
                <a:lnTo>
                  <a:pt x="102924" y="0"/>
                </a:lnTo>
                <a:close/>
              </a:path>
              <a:path w="918532" h="103544">
                <a:moveTo>
                  <a:pt x="102924" y="26789"/>
                </a:moveTo>
                <a:lnTo>
                  <a:pt x="102924" y="101090"/>
                </a:lnTo>
                <a:lnTo>
                  <a:pt x="122623" y="101090"/>
                </a:lnTo>
                <a:lnTo>
                  <a:pt x="122623" y="26789"/>
                </a:lnTo>
                <a:lnTo>
                  <a:pt x="102924" y="26789"/>
                </a:lnTo>
                <a:close/>
              </a:path>
              <a:path w="918532" h="103544">
                <a:moveTo>
                  <a:pt x="218778" y="954"/>
                </a:moveTo>
                <a:lnTo>
                  <a:pt x="218778" y="101090"/>
                </a:lnTo>
                <a:lnTo>
                  <a:pt x="237863" y="101090"/>
                </a:lnTo>
                <a:lnTo>
                  <a:pt x="237863" y="77709"/>
                </a:lnTo>
                <a:lnTo>
                  <a:pt x="245906" y="69325"/>
                </a:lnTo>
                <a:lnTo>
                  <a:pt x="263696" y="101090"/>
                </a:lnTo>
                <a:lnTo>
                  <a:pt x="287145" y="101091"/>
                </a:lnTo>
                <a:lnTo>
                  <a:pt x="260152" y="55555"/>
                </a:lnTo>
                <a:lnTo>
                  <a:pt x="286122" y="27130"/>
                </a:lnTo>
                <a:lnTo>
                  <a:pt x="262060" y="27130"/>
                </a:lnTo>
                <a:lnTo>
                  <a:pt x="237863" y="55078"/>
                </a:lnTo>
                <a:lnTo>
                  <a:pt x="237863" y="954"/>
                </a:lnTo>
                <a:lnTo>
                  <a:pt x="218778" y="954"/>
                </a:lnTo>
                <a:close/>
              </a:path>
              <a:path w="918532" h="103544">
                <a:moveTo>
                  <a:pt x="358215" y="18064"/>
                </a:moveTo>
                <a:lnTo>
                  <a:pt x="382731" y="18064"/>
                </a:lnTo>
                <a:lnTo>
                  <a:pt x="386582" y="19177"/>
                </a:lnTo>
                <a:lnTo>
                  <a:pt x="389331" y="21404"/>
                </a:lnTo>
                <a:lnTo>
                  <a:pt x="392080" y="23631"/>
                </a:lnTo>
                <a:lnTo>
                  <a:pt x="393455" y="27357"/>
                </a:lnTo>
                <a:lnTo>
                  <a:pt x="393455" y="37809"/>
                </a:lnTo>
                <a:lnTo>
                  <a:pt x="392080" y="41627"/>
                </a:lnTo>
                <a:lnTo>
                  <a:pt x="389331" y="44035"/>
                </a:lnTo>
                <a:lnTo>
                  <a:pt x="386582" y="46444"/>
                </a:lnTo>
                <a:lnTo>
                  <a:pt x="382731" y="47648"/>
                </a:lnTo>
                <a:lnTo>
                  <a:pt x="381194" y="64944"/>
                </a:lnTo>
                <a:lnTo>
                  <a:pt x="394959" y="62934"/>
                </a:lnTo>
                <a:lnTo>
                  <a:pt x="405247" y="57600"/>
                </a:lnTo>
                <a:lnTo>
                  <a:pt x="406111" y="56851"/>
                </a:lnTo>
                <a:lnTo>
                  <a:pt x="412211" y="47006"/>
                </a:lnTo>
                <a:lnTo>
                  <a:pt x="414244" y="32447"/>
                </a:lnTo>
                <a:lnTo>
                  <a:pt x="414243" y="32081"/>
                </a:lnTo>
                <a:lnTo>
                  <a:pt x="411944" y="18150"/>
                </a:lnTo>
                <a:lnTo>
                  <a:pt x="405247" y="8384"/>
                </a:lnTo>
                <a:lnTo>
                  <a:pt x="399249" y="3203"/>
                </a:lnTo>
                <a:lnTo>
                  <a:pt x="391206" y="613"/>
                </a:lnTo>
                <a:lnTo>
                  <a:pt x="337357" y="613"/>
                </a:lnTo>
                <a:lnTo>
                  <a:pt x="358215" y="18064"/>
                </a:lnTo>
                <a:close/>
              </a:path>
              <a:path w="918532" h="103544">
                <a:moveTo>
                  <a:pt x="382731" y="47648"/>
                </a:moveTo>
                <a:lnTo>
                  <a:pt x="358215" y="47648"/>
                </a:lnTo>
                <a:lnTo>
                  <a:pt x="358215" y="18064"/>
                </a:lnTo>
                <a:lnTo>
                  <a:pt x="337357" y="613"/>
                </a:lnTo>
                <a:lnTo>
                  <a:pt x="337357" y="101091"/>
                </a:lnTo>
                <a:lnTo>
                  <a:pt x="358215" y="101091"/>
                </a:lnTo>
                <a:lnTo>
                  <a:pt x="358215" y="64962"/>
                </a:lnTo>
                <a:lnTo>
                  <a:pt x="381194" y="64944"/>
                </a:lnTo>
                <a:lnTo>
                  <a:pt x="382731" y="47648"/>
                </a:lnTo>
                <a:close/>
              </a:path>
              <a:path w="918532" h="103544">
                <a:moveTo>
                  <a:pt x="468729" y="25017"/>
                </a:moveTo>
                <a:lnTo>
                  <a:pt x="462912" y="25017"/>
                </a:lnTo>
                <a:lnTo>
                  <a:pt x="458187" y="26539"/>
                </a:lnTo>
                <a:lnTo>
                  <a:pt x="454551" y="29584"/>
                </a:lnTo>
                <a:lnTo>
                  <a:pt x="452324" y="31402"/>
                </a:lnTo>
                <a:lnTo>
                  <a:pt x="449712" y="34787"/>
                </a:lnTo>
                <a:lnTo>
                  <a:pt x="446713" y="39741"/>
                </a:lnTo>
                <a:lnTo>
                  <a:pt x="446713" y="26789"/>
                </a:lnTo>
                <a:lnTo>
                  <a:pt x="428172" y="26789"/>
                </a:lnTo>
                <a:lnTo>
                  <a:pt x="428172" y="101091"/>
                </a:lnTo>
                <a:lnTo>
                  <a:pt x="447735" y="101091"/>
                </a:lnTo>
                <a:lnTo>
                  <a:pt x="447735" y="59622"/>
                </a:lnTo>
                <a:lnTo>
                  <a:pt x="448484" y="55215"/>
                </a:lnTo>
                <a:lnTo>
                  <a:pt x="449984" y="52351"/>
                </a:lnTo>
                <a:lnTo>
                  <a:pt x="452665" y="47262"/>
                </a:lnTo>
                <a:lnTo>
                  <a:pt x="457914" y="44717"/>
                </a:lnTo>
                <a:lnTo>
                  <a:pt x="468047" y="44785"/>
                </a:lnTo>
                <a:lnTo>
                  <a:pt x="471319" y="45058"/>
                </a:lnTo>
                <a:lnTo>
                  <a:pt x="471319" y="25153"/>
                </a:lnTo>
                <a:lnTo>
                  <a:pt x="468729" y="25017"/>
                </a:lnTo>
                <a:close/>
              </a:path>
              <a:path w="918532" h="103544">
                <a:moveTo>
                  <a:pt x="529041" y="47478"/>
                </a:moveTo>
                <a:lnTo>
                  <a:pt x="530597" y="51374"/>
                </a:lnTo>
                <a:lnTo>
                  <a:pt x="530916" y="56510"/>
                </a:lnTo>
                <a:lnTo>
                  <a:pt x="500719" y="56510"/>
                </a:lnTo>
                <a:lnTo>
                  <a:pt x="501356" y="51692"/>
                </a:lnTo>
                <a:lnTo>
                  <a:pt x="502912" y="47875"/>
                </a:lnTo>
                <a:lnTo>
                  <a:pt x="505389" y="45058"/>
                </a:lnTo>
                <a:lnTo>
                  <a:pt x="507865" y="42240"/>
                </a:lnTo>
                <a:lnTo>
                  <a:pt x="513606" y="24867"/>
                </a:lnTo>
                <a:lnTo>
                  <a:pt x="500782" y="27774"/>
                </a:lnTo>
                <a:lnTo>
                  <a:pt x="490461" y="35105"/>
                </a:lnTo>
                <a:lnTo>
                  <a:pt x="487180" y="39218"/>
                </a:lnTo>
                <a:lnTo>
                  <a:pt x="482305" y="50459"/>
                </a:lnTo>
                <a:lnTo>
                  <a:pt x="480680" y="64690"/>
                </a:lnTo>
                <a:lnTo>
                  <a:pt x="481101" y="72359"/>
                </a:lnTo>
                <a:lnTo>
                  <a:pt x="484563" y="85230"/>
                </a:lnTo>
                <a:lnTo>
                  <a:pt x="491518" y="94410"/>
                </a:lnTo>
                <a:lnTo>
                  <a:pt x="503770" y="101467"/>
                </a:lnTo>
                <a:lnTo>
                  <a:pt x="516533" y="103544"/>
                </a:lnTo>
                <a:lnTo>
                  <a:pt x="520517" y="103391"/>
                </a:lnTo>
                <a:lnTo>
                  <a:pt x="533366" y="100151"/>
                </a:lnTo>
                <a:lnTo>
                  <a:pt x="543253" y="92706"/>
                </a:lnTo>
                <a:lnTo>
                  <a:pt x="547342" y="88162"/>
                </a:lnTo>
                <a:lnTo>
                  <a:pt x="549637" y="83685"/>
                </a:lnTo>
                <a:lnTo>
                  <a:pt x="550137" y="79277"/>
                </a:lnTo>
                <a:lnTo>
                  <a:pt x="530302" y="79277"/>
                </a:lnTo>
                <a:lnTo>
                  <a:pt x="529257" y="81459"/>
                </a:lnTo>
                <a:lnTo>
                  <a:pt x="526690" y="84390"/>
                </a:lnTo>
                <a:lnTo>
                  <a:pt x="524190" y="86662"/>
                </a:lnTo>
                <a:lnTo>
                  <a:pt x="520941" y="87798"/>
                </a:lnTo>
                <a:lnTo>
                  <a:pt x="513171" y="87798"/>
                </a:lnTo>
                <a:lnTo>
                  <a:pt x="509944" y="86866"/>
                </a:lnTo>
                <a:lnTo>
                  <a:pt x="507263" y="85003"/>
                </a:lnTo>
                <a:lnTo>
                  <a:pt x="502856" y="82004"/>
                </a:lnTo>
                <a:lnTo>
                  <a:pt x="500515" y="76778"/>
                </a:lnTo>
                <a:lnTo>
                  <a:pt x="500243" y="69325"/>
                </a:lnTo>
                <a:lnTo>
                  <a:pt x="551091" y="69325"/>
                </a:lnTo>
                <a:lnTo>
                  <a:pt x="551182" y="62917"/>
                </a:lnTo>
                <a:lnTo>
                  <a:pt x="550978" y="58009"/>
                </a:lnTo>
                <a:lnTo>
                  <a:pt x="550478" y="54601"/>
                </a:lnTo>
                <a:lnTo>
                  <a:pt x="549615" y="48784"/>
                </a:lnTo>
                <a:lnTo>
                  <a:pt x="547729" y="43672"/>
                </a:lnTo>
                <a:lnTo>
                  <a:pt x="544820" y="39263"/>
                </a:lnTo>
                <a:lnTo>
                  <a:pt x="541594" y="34265"/>
                </a:lnTo>
                <a:lnTo>
                  <a:pt x="537505" y="30606"/>
                </a:lnTo>
                <a:lnTo>
                  <a:pt x="532552" y="28289"/>
                </a:lnTo>
                <a:lnTo>
                  <a:pt x="527598" y="25971"/>
                </a:lnTo>
                <a:lnTo>
                  <a:pt x="522032" y="24812"/>
                </a:lnTo>
                <a:lnTo>
                  <a:pt x="523452" y="42161"/>
                </a:lnTo>
                <a:lnTo>
                  <a:pt x="526247" y="44819"/>
                </a:lnTo>
                <a:lnTo>
                  <a:pt x="529041" y="47478"/>
                </a:lnTo>
                <a:close/>
              </a:path>
              <a:path w="918532" h="103544">
                <a:moveTo>
                  <a:pt x="507865" y="42240"/>
                </a:moveTo>
                <a:lnTo>
                  <a:pt x="511353" y="40831"/>
                </a:lnTo>
                <a:lnTo>
                  <a:pt x="519987" y="40831"/>
                </a:lnTo>
                <a:lnTo>
                  <a:pt x="523452" y="42161"/>
                </a:lnTo>
                <a:lnTo>
                  <a:pt x="522032" y="24812"/>
                </a:lnTo>
                <a:lnTo>
                  <a:pt x="513606" y="24867"/>
                </a:lnTo>
                <a:lnTo>
                  <a:pt x="507865" y="42240"/>
                </a:lnTo>
                <a:close/>
              </a:path>
              <a:path w="918532" h="103544">
                <a:moveTo>
                  <a:pt x="696209" y="0"/>
                </a:moveTo>
                <a:lnTo>
                  <a:pt x="696209" y="17927"/>
                </a:lnTo>
                <a:lnTo>
                  <a:pt x="715908" y="17927"/>
                </a:lnTo>
                <a:lnTo>
                  <a:pt x="715908" y="0"/>
                </a:lnTo>
                <a:lnTo>
                  <a:pt x="696209" y="0"/>
                </a:lnTo>
                <a:close/>
              </a:path>
              <a:path w="918532" h="103544">
                <a:moveTo>
                  <a:pt x="696209" y="26789"/>
                </a:moveTo>
                <a:lnTo>
                  <a:pt x="696209" y="101091"/>
                </a:lnTo>
                <a:lnTo>
                  <a:pt x="715908" y="101091"/>
                </a:lnTo>
                <a:lnTo>
                  <a:pt x="715908" y="26789"/>
                </a:lnTo>
                <a:lnTo>
                  <a:pt x="696209" y="26789"/>
                </a:lnTo>
                <a:close/>
              </a:path>
              <a:path w="918532" h="103544">
                <a:moveTo>
                  <a:pt x="765700" y="101227"/>
                </a:moveTo>
                <a:lnTo>
                  <a:pt x="768541" y="100227"/>
                </a:lnTo>
                <a:lnTo>
                  <a:pt x="771483" y="98364"/>
                </a:lnTo>
                <a:lnTo>
                  <a:pt x="774528" y="95637"/>
                </a:lnTo>
                <a:lnTo>
                  <a:pt x="776391" y="93774"/>
                </a:lnTo>
                <a:lnTo>
                  <a:pt x="778482" y="90593"/>
                </a:lnTo>
                <a:lnTo>
                  <a:pt x="778482" y="101091"/>
                </a:lnTo>
                <a:lnTo>
                  <a:pt x="797362" y="101091"/>
                </a:lnTo>
                <a:lnTo>
                  <a:pt x="797362" y="26789"/>
                </a:lnTo>
                <a:lnTo>
                  <a:pt x="777663" y="26789"/>
                </a:lnTo>
                <a:lnTo>
                  <a:pt x="777663" y="71983"/>
                </a:lnTo>
                <a:lnTo>
                  <a:pt x="777027" y="75823"/>
                </a:lnTo>
                <a:lnTo>
                  <a:pt x="775755" y="78732"/>
                </a:lnTo>
                <a:lnTo>
                  <a:pt x="773301" y="84094"/>
                </a:lnTo>
                <a:lnTo>
                  <a:pt x="768756" y="86776"/>
                </a:lnTo>
                <a:lnTo>
                  <a:pt x="756942" y="86776"/>
                </a:lnTo>
                <a:lnTo>
                  <a:pt x="753465" y="84890"/>
                </a:lnTo>
                <a:lnTo>
                  <a:pt x="751693" y="81118"/>
                </a:lnTo>
                <a:lnTo>
                  <a:pt x="750693" y="78982"/>
                </a:lnTo>
                <a:lnTo>
                  <a:pt x="750194" y="75801"/>
                </a:lnTo>
                <a:lnTo>
                  <a:pt x="750194" y="26789"/>
                </a:lnTo>
                <a:lnTo>
                  <a:pt x="730290" y="26789"/>
                </a:lnTo>
                <a:lnTo>
                  <a:pt x="730290" y="80072"/>
                </a:lnTo>
                <a:lnTo>
                  <a:pt x="731358" y="86503"/>
                </a:lnTo>
                <a:lnTo>
                  <a:pt x="733494" y="90866"/>
                </a:lnTo>
                <a:lnTo>
                  <a:pt x="737311" y="98773"/>
                </a:lnTo>
                <a:lnTo>
                  <a:pt x="744718" y="102727"/>
                </a:lnTo>
                <a:lnTo>
                  <a:pt x="759532" y="102727"/>
                </a:lnTo>
                <a:lnTo>
                  <a:pt x="762861" y="102227"/>
                </a:lnTo>
                <a:lnTo>
                  <a:pt x="765700" y="1012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509491" y="4799643"/>
            <a:ext cx="0" cy="89979"/>
          </a:xfrm>
          <a:custGeom>
            <a:avLst/>
            <a:gdLst/>
            <a:ahLst/>
            <a:cxnLst/>
            <a:rect l="l" t="t" r="r" b="b"/>
            <a:pathLst>
              <a:path h="101976">
                <a:moveTo>
                  <a:pt x="0" y="0"/>
                </a:moveTo>
                <a:lnTo>
                  <a:pt x="0" y="101976"/>
                </a:lnTo>
              </a:path>
            </a:pathLst>
          </a:custGeom>
          <a:ln w="209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048840" y="4799643"/>
            <a:ext cx="0" cy="89979"/>
          </a:xfrm>
          <a:custGeom>
            <a:avLst/>
            <a:gdLst/>
            <a:ahLst/>
            <a:cxnLst/>
            <a:rect l="l" t="t" r="r" b="b"/>
            <a:pathLst>
              <a:path h="101976">
                <a:moveTo>
                  <a:pt x="0" y="0"/>
                </a:moveTo>
                <a:lnTo>
                  <a:pt x="0" y="101976"/>
                </a:lnTo>
              </a:path>
            </a:pathLst>
          </a:custGeom>
          <a:ln w="2096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402134" y="4943715"/>
            <a:ext cx="1265402" cy="116865"/>
          </a:xfrm>
          <a:custGeom>
            <a:avLst/>
            <a:gdLst/>
            <a:ahLst/>
            <a:cxnLst/>
            <a:rect l="l" t="t" r="r" b="b"/>
            <a:pathLst>
              <a:path w="1391942" h="132447">
                <a:moveTo>
                  <a:pt x="0" y="56373"/>
                </a:moveTo>
                <a:lnTo>
                  <a:pt x="0" y="68984"/>
                </a:lnTo>
                <a:lnTo>
                  <a:pt x="34217" y="68984"/>
                </a:lnTo>
                <a:lnTo>
                  <a:pt x="34217" y="56373"/>
                </a:lnTo>
                <a:lnTo>
                  <a:pt x="0" y="56373"/>
                </a:lnTo>
                <a:close/>
              </a:path>
              <a:path w="1391942" h="132447">
                <a:moveTo>
                  <a:pt x="87566" y="101567"/>
                </a:moveTo>
                <a:lnTo>
                  <a:pt x="101130" y="101567"/>
                </a:lnTo>
                <a:lnTo>
                  <a:pt x="101130" y="59236"/>
                </a:lnTo>
                <a:lnTo>
                  <a:pt x="132621" y="59236"/>
                </a:lnTo>
                <a:lnTo>
                  <a:pt x="134211" y="47784"/>
                </a:lnTo>
                <a:lnTo>
                  <a:pt x="101130" y="47784"/>
                </a:lnTo>
                <a:lnTo>
                  <a:pt x="101130" y="13087"/>
                </a:lnTo>
                <a:lnTo>
                  <a:pt x="133348" y="13087"/>
                </a:lnTo>
                <a:lnTo>
                  <a:pt x="137460" y="13792"/>
                </a:lnTo>
                <a:lnTo>
                  <a:pt x="140460" y="15201"/>
                </a:lnTo>
                <a:lnTo>
                  <a:pt x="145913" y="17836"/>
                </a:lnTo>
                <a:lnTo>
                  <a:pt x="148639" y="22835"/>
                </a:lnTo>
                <a:lnTo>
                  <a:pt x="148639" y="36741"/>
                </a:lnTo>
                <a:lnTo>
                  <a:pt x="146742" y="41308"/>
                </a:lnTo>
                <a:lnTo>
                  <a:pt x="142947" y="43899"/>
                </a:lnTo>
                <a:lnTo>
                  <a:pt x="142709" y="59236"/>
                </a:lnTo>
                <a:lnTo>
                  <a:pt x="150184" y="56339"/>
                </a:lnTo>
                <a:lnTo>
                  <a:pt x="155046" y="50545"/>
                </a:lnTo>
                <a:lnTo>
                  <a:pt x="159909" y="44751"/>
                </a:lnTo>
                <a:lnTo>
                  <a:pt x="162340" y="37946"/>
                </a:lnTo>
                <a:lnTo>
                  <a:pt x="162340" y="21040"/>
                </a:lnTo>
                <a:lnTo>
                  <a:pt x="159613" y="13985"/>
                </a:lnTo>
                <a:lnTo>
                  <a:pt x="154160" y="8963"/>
                </a:lnTo>
                <a:lnTo>
                  <a:pt x="148707" y="3942"/>
                </a:lnTo>
                <a:lnTo>
                  <a:pt x="141527" y="1431"/>
                </a:lnTo>
                <a:lnTo>
                  <a:pt x="87566" y="1431"/>
                </a:lnTo>
                <a:lnTo>
                  <a:pt x="87566" y="101567"/>
                </a:lnTo>
                <a:close/>
              </a:path>
              <a:path w="1391942" h="132447">
                <a:moveTo>
                  <a:pt x="142709" y="59236"/>
                </a:moveTo>
                <a:lnTo>
                  <a:pt x="142947" y="43899"/>
                </a:lnTo>
                <a:lnTo>
                  <a:pt x="139153" y="46489"/>
                </a:lnTo>
                <a:lnTo>
                  <a:pt x="134211" y="47784"/>
                </a:lnTo>
                <a:lnTo>
                  <a:pt x="132621" y="59236"/>
                </a:lnTo>
                <a:lnTo>
                  <a:pt x="142709" y="59236"/>
                </a:lnTo>
                <a:close/>
              </a:path>
              <a:path w="1391942" h="132447">
                <a:moveTo>
                  <a:pt x="178039" y="28561"/>
                </a:moveTo>
                <a:lnTo>
                  <a:pt x="178039" y="101567"/>
                </a:lnTo>
                <a:lnTo>
                  <a:pt x="190309" y="101567"/>
                </a:lnTo>
                <a:lnTo>
                  <a:pt x="190309" y="54396"/>
                </a:lnTo>
                <a:lnTo>
                  <a:pt x="191968" y="49818"/>
                </a:lnTo>
                <a:lnTo>
                  <a:pt x="195285" y="45841"/>
                </a:lnTo>
                <a:lnTo>
                  <a:pt x="198602" y="41865"/>
                </a:lnTo>
                <a:lnTo>
                  <a:pt x="203351" y="39877"/>
                </a:lnTo>
                <a:lnTo>
                  <a:pt x="210928" y="39900"/>
                </a:lnTo>
                <a:lnTo>
                  <a:pt x="213552" y="40218"/>
                </a:lnTo>
                <a:lnTo>
                  <a:pt x="213552" y="27266"/>
                </a:lnTo>
                <a:lnTo>
                  <a:pt x="212235" y="27130"/>
                </a:lnTo>
                <a:lnTo>
                  <a:pt x="209598" y="26925"/>
                </a:lnTo>
                <a:lnTo>
                  <a:pt x="204737" y="26925"/>
                </a:lnTo>
                <a:lnTo>
                  <a:pt x="200442" y="28686"/>
                </a:lnTo>
                <a:lnTo>
                  <a:pt x="196716" y="32208"/>
                </a:lnTo>
                <a:lnTo>
                  <a:pt x="192990" y="35730"/>
                </a:lnTo>
                <a:lnTo>
                  <a:pt x="190650" y="38718"/>
                </a:lnTo>
                <a:lnTo>
                  <a:pt x="189695" y="41172"/>
                </a:lnTo>
                <a:lnTo>
                  <a:pt x="189695" y="28561"/>
                </a:lnTo>
                <a:lnTo>
                  <a:pt x="178039" y="28561"/>
                </a:lnTo>
                <a:close/>
              </a:path>
              <a:path w="1391942" h="132447">
                <a:moveTo>
                  <a:pt x="239850" y="30055"/>
                </a:moveTo>
                <a:lnTo>
                  <a:pt x="229684" y="37900"/>
                </a:lnTo>
                <a:lnTo>
                  <a:pt x="233637" y="59236"/>
                </a:lnTo>
                <a:lnTo>
                  <a:pt x="233865" y="52965"/>
                </a:lnTo>
                <a:lnTo>
                  <a:pt x="235887" y="47796"/>
                </a:lnTo>
                <a:lnTo>
                  <a:pt x="239704" y="43728"/>
                </a:lnTo>
                <a:lnTo>
                  <a:pt x="243521" y="39661"/>
                </a:lnTo>
                <a:lnTo>
                  <a:pt x="252562" y="26976"/>
                </a:lnTo>
                <a:lnTo>
                  <a:pt x="239850" y="30055"/>
                </a:lnTo>
                <a:close/>
              </a:path>
              <a:path w="1391942" h="132447">
                <a:moveTo>
                  <a:pt x="286804" y="68984"/>
                </a:moveTo>
                <a:lnTo>
                  <a:pt x="286804" y="61622"/>
                </a:lnTo>
                <a:lnTo>
                  <a:pt x="286440" y="56259"/>
                </a:lnTo>
                <a:lnTo>
                  <a:pt x="285713" y="52897"/>
                </a:lnTo>
                <a:lnTo>
                  <a:pt x="284896" y="47989"/>
                </a:lnTo>
                <a:lnTo>
                  <a:pt x="283260" y="43694"/>
                </a:lnTo>
                <a:lnTo>
                  <a:pt x="280806" y="40013"/>
                </a:lnTo>
                <a:lnTo>
                  <a:pt x="278261" y="36150"/>
                </a:lnTo>
                <a:lnTo>
                  <a:pt x="274557" y="33003"/>
                </a:lnTo>
                <a:lnTo>
                  <a:pt x="269695" y="30572"/>
                </a:lnTo>
                <a:lnTo>
                  <a:pt x="264833" y="28141"/>
                </a:lnTo>
                <a:lnTo>
                  <a:pt x="259812" y="26925"/>
                </a:lnTo>
                <a:lnTo>
                  <a:pt x="252562" y="26976"/>
                </a:lnTo>
                <a:lnTo>
                  <a:pt x="243521" y="39661"/>
                </a:lnTo>
                <a:lnTo>
                  <a:pt x="248247" y="37627"/>
                </a:lnTo>
                <a:lnTo>
                  <a:pt x="261743" y="37627"/>
                </a:lnTo>
                <a:lnTo>
                  <a:pt x="267355" y="40581"/>
                </a:lnTo>
                <a:lnTo>
                  <a:pt x="270717" y="46489"/>
                </a:lnTo>
                <a:lnTo>
                  <a:pt x="272535" y="49670"/>
                </a:lnTo>
                <a:lnTo>
                  <a:pt x="273694" y="53919"/>
                </a:lnTo>
                <a:lnTo>
                  <a:pt x="274194" y="59236"/>
                </a:lnTo>
                <a:lnTo>
                  <a:pt x="233637" y="59236"/>
                </a:lnTo>
                <a:lnTo>
                  <a:pt x="229684" y="37900"/>
                </a:lnTo>
                <a:lnTo>
                  <a:pt x="226930" y="41498"/>
                </a:lnTo>
                <a:lnTo>
                  <a:pt x="221839" y="52804"/>
                </a:lnTo>
                <a:lnTo>
                  <a:pt x="220141" y="66462"/>
                </a:lnTo>
                <a:lnTo>
                  <a:pt x="220313" y="71124"/>
                </a:lnTo>
                <a:lnTo>
                  <a:pt x="223190" y="84169"/>
                </a:lnTo>
                <a:lnTo>
                  <a:pt x="229616" y="94240"/>
                </a:lnTo>
                <a:lnTo>
                  <a:pt x="235932" y="100852"/>
                </a:lnTo>
                <a:lnTo>
                  <a:pt x="243634" y="104158"/>
                </a:lnTo>
                <a:lnTo>
                  <a:pt x="256449" y="104158"/>
                </a:lnTo>
                <a:lnTo>
                  <a:pt x="259789" y="103794"/>
                </a:lnTo>
                <a:lnTo>
                  <a:pt x="262743" y="103067"/>
                </a:lnTo>
                <a:lnTo>
                  <a:pt x="268241" y="101795"/>
                </a:lnTo>
                <a:lnTo>
                  <a:pt x="272853" y="99341"/>
                </a:lnTo>
                <a:lnTo>
                  <a:pt x="276580" y="95705"/>
                </a:lnTo>
                <a:lnTo>
                  <a:pt x="278806" y="93615"/>
                </a:lnTo>
                <a:lnTo>
                  <a:pt x="280817" y="90922"/>
                </a:lnTo>
                <a:lnTo>
                  <a:pt x="282612" y="87627"/>
                </a:lnTo>
                <a:lnTo>
                  <a:pt x="284407" y="84333"/>
                </a:lnTo>
                <a:lnTo>
                  <a:pt x="285464" y="81345"/>
                </a:lnTo>
                <a:lnTo>
                  <a:pt x="285781" y="78664"/>
                </a:lnTo>
                <a:lnTo>
                  <a:pt x="273717" y="78664"/>
                </a:lnTo>
                <a:lnTo>
                  <a:pt x="272808" y="81890"/>
                </a:lnTo>
                <a:lnTo>
                  <a:pt x="271263" y="84730"/>
                </a:lnTo>
                <a:lnTo>
                  <a:pt x="269082" y="87184"/>
                </a:lnTo>
                <a:lnTo>
                  <a:pt x="265265" y="91411"/>
                </a:lnTo>
                <a:lnTo>
                  <a:pt x="260152" y="93524"/>
                </a:lnTo>
                <a:lnTo>
                  <a:pt x="246884" y="93524"/>
                </a:lnTo>
                <a:lnTo>
                  <a:pt x="241817" y="91286"/>
                </a:lnTo>
                <a:lnTo>
                  <a:pt x="238545" y="86809"/>
                </a:lnTo>
                <a:lnTo>
                  <a:pt x="235273" y="82333"/>
                </a:lnTo>
                <a:lnTo>
                  <a:pt x="233524" y="76391"/>
                </a:lnTo>
                <a:lnTo>
                  <a:pt x="233296" y="68984"/>
                </a:lnTo>
                <a:lnTo>
                  <a:pt x="286804" y="68984"/>
                </a:lnTo>
                <a:close/>
              </a:path>
              <a:path w="1391942" h="132447">
                <a:moveTo>
                  <a:pt x="421993" y="28902"/>
                </a:moveTo>
                <a:lnTo>
                  <a:pt x="421993" y="101568"/>
                </a:lnTo>
                <a:lnTo>
                  <a:pt x="434466" y="101568"/>
                </a:lnTo>
                <a:lnTo>
                  <a:pt x="434466" y="28902"/>
                </a:lnTo>
                <a:lnTo>
                  <a:pt x="421993" y="28902"/>
                </a:lnTo>
                <a:close/>
              </a:path>
              <a:path w="1391942" h="132447">
                <a:moveTo>
                  <a:pt x="421993" y="1431"/>
                </a:moveTo>
                <a:lnTo>
                  <a:pt x="421993" y="15337"/>
                </a:lnTo>
                <a:lnTo>
                  <a:pt x="434466" y="15337"/>
                </a:lnTo>
                <a:lnTo>
                  <a:pt x="434466" y="1431"/>
                </a:lnTo>
                <a:lnTo>
                  <a:pt x="421993" y="1431"/>
                </a:lnTo>
                <a:close/>
              </a:path>
              <a:path w="1391942" h="132447">
                <a:moveTo>
                  <a:pt x="469161" y="28561"/>
                </a:moveTo>
                <a:lnTo>
                  <a:pt x="456619" y="28561"/>
                </a:lnTo>
                <a:lnTo>
                  <a:pt x="456619" y="84412"/>
                </a:lnTo>
                <a:lnTo>
                  <a:pt x="457641" y="89388"/>
                </a:lnTo>
                <a:lnTo>
                  <a:pt x="459686" y="93115"/>
                </a:lnTo>
                <a:lnTo>
                  <a:pt x="463458" y="100068"/>
                </a:lnTo>
                <a:lnTo>
                  <a:pt x="470547" y="103544"/>
                </a:lnTo>
                <a:lnTo>
                  <a:pt x="487633" y="103544"/>
                </a:lnTo>
                <a:lnTo>
                  <a:pt x="493313" y="101636"/>
                </a:lnTo>
                <a:lnTo>
                  <a:pt x="497994" y="97818"/>
                </a:lnTo>
                <a:lnTo>
                  <a:pt x="500356" y="95910"/>
                </a:lnTo>
                <a:lnTo>
                  <a:pt x="502333" y="93569"/>
                </a:lnTo>
                <a:lnTo>
                  <a:pt x="503923" y="90797"/>
                </a:lnTo>
                <a:lnTo>
                  <a:pt x="503787" y="101568"/>
                </a:lnTo>
                <a:lnTo>
                  <a:pt x="515375" y="101568"/>
                </a:lnTo>
                <a:lnTo>
                  <a:pt x="515375" y="28561"/>
                </a:lnTo>
                <a:lnTo>
                  <a:pt x="503105" y="28561"/>
                </a:lnTo>
                <a:lnTo>
                  <a:pt x="503105" y="71552"/>
                </a:lnTo>
                <a:lnTo>
                  <a:pt x="502265" y="77164"/>
                </a:lnTo>
                <a:lnTo>
                  <a:pt x="500584" y="81254"/>
                </a:lnTo>
                <a:lnTo>
                  <a:pt x="497494" y="88889"/>
                </a:lnTo>
                <a:lnTo>
                  <a:pt x="491677" y="92706"/>
                </a:lnTo>
                <a:lnTo>
                  <a:pt x="477181" y="92706"/>
                </a:lnTo>
                <a:lnTo>
                  <a:pt x="473114" y="90525"/>
                </a:lnTo>
                <a:lnTo>
                  <a:pt x="470933" y="86162"/>
                </a:lnTo>
                <a:lnTo>
                  <a:pt x="469752" y="83799"/>
                </a:lnTo>
                <a:lnTo>
                  <a:pt x="469161" y="80754"/>
                </a:lnTo>
                <a:lnTo>
                  <a:pt x="469161" y="28561"/>
                </a:lnTo>
                <a:close/>
              </a:path>
              <a:path w="1391942" h="132447">
                <a:moveTo>
                  <a:pt x="705252" y="16076"/>
                </a:moveTo>
                <a:lnTo>
                  <a:pt x="705980" y="14144"/>
                </a:lnTo>
                <a:lnTo>
                  <a:pt x="708933" y="11247"/>
                </a:lnTo>
                <a:lnTo>
                  <a:pt x="714261" y="11281"/>
                </a:lnTo>
                <a:lnTo>
                  <a:pt x="717022" y="11452"/>
                </a:lnTo>
                <a:lnTo>
                  <a:pt x="717022" y="272"/>
                </a:lnTo>
                <a:lnTo>
                  <a:pt x="714227" y="68"/>
                </a:lnTo>
                <a:lnTo>
                  <a:pt x="703662" y="0"/>
                </a:lnTo>
                <a:lnTo>
                  <a:pt x="698141" y="2090"/>
                </a:lnTo>
                <a:lnTo>
                  <a:pt x="695278" y="6271"/>
                </a:lnTo>
                <a:lnTo>
                  <a:pt x="693688" y="8634"/>
                </a:lnTo>
                <a:lnTo>
                  <a:pt x="692801" y="12360"/>
                </a:lnTo>
                <a:lnTo>
                  <a:pt x="692620" y="17450"/>
                </a:lnTo>
                <a:lnTo>
                  <a:pt x="692620" y="28902"/>
                </a:lnTo>
                <a:lnTo>
                  <a:pt x="682464" y="28902"/>
                </a:lnTo>
                <a:lnTo>
                  <a:pt x="682464" y="38582"/>
                </a:lnTo>
                <a:lnTo>
                  <a:pt x="692620" y="38582"/>
                </a:lnTo>
                <a:lnTo>
                  <a:pt x="692620" y="101568"/>
                </a:lnTo>
                <a:lnTo>
                  <a:pt x="704753" y="101568"/>
                </a:lnTo>
                <a:lnTo>
                  <a:pt x="704753" y="38582"/>
                </a:lnTo>
                <a:lnTo>
                  <a:pt x="717022" y="38582"/>
                </a:lnTo>
                <a:lnTo>
                  <a:pt x="717022" y="28902"/>
                </a:lnTo>
                <a:lnTo>
                  <a:pt x="704889" y="28902"/>
                </a:lnTo>
                <a:lnTo>
                  <a:pt x="704889" y="20995"/>
                </a:lnTo>
                <a:lnTo>
                  <a:pt x="705252" y="16076"/>
                </a:lnTo>
                <a:close/>
              </a:path>
              <a:path w="1391942" h="132447">
                <a:moveTo>
                  <a:pt x="770154" y="84424"/>
                </a:moveTo>
                <a:lnTo>
                  <a:pt x="767132" y="90581"/>
                </a:lnTo>
                <a:lnTo>
                  <a:pt x="761554" y="93660"/>
                </a:lnTo>
                <a:lnTo>
                  <a:pt x="746013" y="93660"/>
                </a:lnTo>
                <a:lnTo>
                  <a:pt x="740606" y="91070"/>
                </a:lnTo>
                <a:lnTo>
                  <a:pt x="737198" y="85889"/>
                </a:lnTo>
                <a:lnTo>
                  <a:pt x="733789" y="80709"/>
                </a:lnTo>
                <a:lnTo>
                  <a:pt x="739028" y="101796"/>
                </a:lnTo>
                <a:lnTo>
                  <a:pt x="752262" y="104226"/>
                </a:lnTo>
                <a:lnTo>
                  <a:pt x="756636" y="104046"/>
                </a:lnTo>
                <a:lnTo>
                  <a:pt x="769587" y="100580"/>
                </a:lnTo>
                <a:lnTo>
                  <a:pt x="770154" y="84424"/>
                </a:lnTo>
                <a:close/>
              </a:path>
              <a:path w="1391942" h="132447">
                <a:moveTo>
                  <a:pt x="719476" y="66666"/>
                </a:moveTo>
                <a:lnTo>
                  <a:pt x="719597" y="70592"/>
                </a:lnTo>
                <a:lnTo>
                  <a:pt x="722240" y="83676"/>
                </a:lnTo>
                <a:lnTo>
                  <a:pt x="728337" y="94035"/>
                </a:lnTo>
                <a:lnTo>
                  <a:pt x="739028" y="101796"/>
                </a:lnTo>
                <a:lnTo>
                  <a:pt x="733789" y="80709"/>
                </a:lnTo>
                <a:lnTo>
                  <a:pt x="732085" y="74233"/>
                </a:lnTo>
                <a:lnTo>
                  <a:pt x="732085" y="58373"/>
                </a:lnTo>
                <a:lnTo>
                  <a:pt x="733789" y="51465"/>
                </a:lnTo>
                <a:lnTo>
                  <a:pt x="737198" y="45739"/>
                </a:lnTo>
                <a:lnTo>
                  <a:pt x="740606" y="40013"/>
                </a:lnTo>
                <a:lnTo>
                  <a:pt x="746059" y="37150"/>
                </a:lnTo>
                <a:lnTo>
                  <a:pt x="762009" y="37150"/>
                </a:lnTo>
                <a:lnTo>
                  <a:pt x="767962" y="40513"/>
                </a:lnTo>
                <a:lnTo>
                  <a:pt x="771415" y="47239"/>
                </a:lnTo>
                <a:lnTo>
                  <a:pt x="773596" y="51511"/>
                </a:lnTo>
                <a:lnTo>
                  <a:pt x="774687" y="57055"/>
                </a:lnTo>
                <a:lnTo>
                  <a:pt x="774687" y="71415"/>
                </a:lnTo>
                <a:lnTo>
                  <a:pt x="773176" y="78266"/>
                </a:lnTo>
                <a:lnTo>
                  <a:pt x="770154" y="84424"/>
                </a:lnTo>
                <a:lnTo>
                  <a:pt x="769587" y="100580"/>
                </a:lnTo>
                <a:lnTo>
                  <a:pt x="778913" y="92706"/>
                </a:lnTo>
                <a:lnTo>
                  <a:pt x="781511" y="88741"/>
                </a:lnTo>
                <a:lnTo>
                  <a:pt x="786004" y="77206"/>
                </a:lnTo>
                <a:lnTo>
                  <a:pt x="787502" y="63531"/>
                </a:lnTo>
                <a:lnTo>
                  <a:pt x="787326" y="58782"/>
                </a:lnTo>
                <a:lnTo>
                  <a:pt x="784366" y="45658"/>
                </a:lnTo>
                <a:lnTo>
                  <a:pt x="777754" y="35855"/>
                </a:lnTo>
                <a:lnTo>
                  <a:pt x="766803" y="28755"/>
                </a:lnTo>
                <a:lnTo>
                  <a:pt x="753897" y="26448"/>
                </a:lnTo>
                <a:lnTo>
                  <a:pt x="751683" y="26504"/>
                </a:lnTo>
                <a:lnTo>
                  <a:pt x="738867" y="29578"/>
                </a:lnTo>
                <a:lnTo>
                  <a:pt x="728814" y="37355"/>
                </a:lnTo>
                <a:lnTo>
                  <a:pt x="725842" y="41386"/>
                </a:lnTo>
                <a:lnTo>
                  <a:pt x="721067" y="52748"/>
                </a:lnTo>
                <a:lnTo>
                  <a:pt x="719476" y="66666"/>
                </a:lnTo>
                <a:close/>
              </a:path>
              <a:path w="1391942" h="132447">
                <a:moveTo>
                  <a:pt x="806223" y="28561"/>
                </a:moveTo>
                <a:lnTo>
                  <a:pt x="806223" y="101568"/>
                </a:lnTo>
                <a:lnTo>
                  <a:pt x="818493" y="101568"/>
                </a:lnTo>
                <a:lnTo>
                  <a:pt x="818493" y="54396"/>
                </a:lnTo>
                <a:lnTo>
                  <a:pt x="820151" y="49818"/>
                </a:lnTo>
                <a:lnTo>
                  <a:pt x="823469" y="45842"/>
                </a:lnTo>
                <a:lnTo>
                  <a:pt x="826786" y="41865"/>
                </a:lnTo>
                <a:lnTo>
                  <a:pt x="831535" y="39877"/>
                </a:lnTo>
                <a:lnTo>
                  <a:pt x="839112" y="39900"/>
                </a:lnTo>
                <a:lnTo>
                  <a:pt x="841736" y="40218"/>
                </a:lnTo>
                <a:lnTo>
                  <a:pt x="841736" y="27266"/>
                </a:lnTo>
                <a:lnTo>
                  <a:pt x="840418" y="27130"/>
                </a:lnTo>
                <a:lnTo>
                  <a:pt x="837782" y="26925"/>
                </a:lnTo>
                <a:lnTo>
                  <a:pt x="832921" y="26925"/>
                </a:lnTo>
                <a:lnTo>
                  <a:pt x="828626" y="28686"/>
                </a:lnTo>
                <a:lnTo>
                  <a:pt x="824900" y="32208"/>
                </a:lnTo>
                <a:lnTo>
                  <a:pt x="821173" y="35730"/>
                </a:lnTo>
                <a:lnTo>
                  <a:pt x="818834" y="38718"/>
                </a:lnTo>
                <a:lnTo>
                  <a:pt x="817879" y="41172"/>
                </a:lnTo>
                <a:lnTo>
                  <a:pt x="817879" y="28561"/>
                </a:lnTo>
                <a:lnTo>
                  <a:pt x="806223" y="28561"/>
                </a:lnTo>
                <a:close/>
              </a:path>
              <a:path w="1391942" h="132447">
                <a:moveTo>
                  <a:pt x="886019" y="70393"/>
                </a:moveTo>
                <a:lnTo>
                  <a:pt x="883906" y="75642"/>
                </a:lnTo>
                <a:lnTo>
                  <a:pt x="883906" y="88593"/>
                </a:lnTo>
                <a:lnTo>
                  <a:pt x="886053" y="93740"/>
                </a:lnTo>
                <a:lnTo>
                  <a:pt x="890347" y="97853"/>
                </a:lnTo>
                <a:lnTo>
                  <a:pt x="894641" y="101965"/>
                </a:lnTo>
                <a:lnTo>
                  <a:pt x="900174" y="104022"/>
                </a:lnTo>
                <a:lnTo>
                  <a:pt x="898015" y="88480"/>
                </a:lnTo>
                <a:lnTo>
                  <a:pt x="896720" y="85685"/>
                </a:lnTo>
                <a:lnTo>
                  <a:pt x="896720" y="77459"/>
                </a:lnTo>
                <a:lnTo>
                  <a:pt x="898606" y="74051"/>
                </a:lnTo>
                <a:lnTo>
                  <a:pt x="902378" y="71915"/>
                </a:lnTo>
                <a:lnTo>
                  <a:pt x="904604" y="70643"/>
                </a:lnTo>
                <a:lnTo>
                  <a:pt x="907945" y="69711"/>
                </a:lnTo>
                <a:lnTo>
                  <a:pt x="912397" y="69120"/>
                </a:lnTo>
                <a:lnTo>
                  <a:pt x="919827" y="68166"/>
                </a:lnTo>
                <a:lnTo>
                  <a:pt x="924417" y="67439"/>
                </a:lnTo>
                <a:lnTo>
                  <a:pt x="926780" y="66803"/>
                </a:lnTo>
                <a:lnTo>
                  <a:pt x="929143" y="66167"/>
                </a:lnTo>
                <a:lnTo>
                  <a:pt x="932574" y="64417"/>
                </a:lnTo>
                <a:lnTo>
                  <a:pt x="932574" y="81845"/>
                </a:lnTo>
                <a:lnTo>
                  <a:pt x="929165" y="87275"/>
                </a:lnTo>
                <a:lnTo>
                  <a:pt x="922418" y="100409"/>
                </a:lnTo>
                <a:lnTo>
                  <a:pt x="927098" y="98000"/>
                </a:lnTo>
                <a:lnTo>
                  <a:pt x="930688" y="95160"/>
                </a:lnTo>
                <a:lnTo>
                  <a:pt x="933187" y="91888"/>
                </a:lnTo>
                <a:lnTo>
                  <a:pt x="933596" y="94796"/>
                </a:lnTo>
                <a:lnTo>
                  <a:pt x="935300" y="98636"/>
                </a:lnTo>
                <a:lnTo>
                  <a:pt x="937209" y="101636"/>
                </a:lnTo>
                <a:lnTo>
                  <a:pt x="940276" y="103135"/>
                </a:lnTo>
                <a:lnTo>
                  <a:pt x="946229" y="103135"/>
                </a:lnTo>
                <a:lnTo>
                  <a:pt x="949592" y="102795"/>
                </a:lnTo>
                <a:lnTo>
                  <a:pt x="952954" y="101908"/>
                </a:lnTo>
                <a:lnTo>
                  <a:pt x="952954" y="92842"/>
                </a:lnTo>
                <a:lnTo>
                  <a:pt x="951455" y="93081"/>
                </a:lnTo>
                <a:lnTo>
                  <a:pt x="948933" y="93251"/>
                </a:lnTo>
                <a:lnTo>
                  <a:pt x="945626" y="92092"/>
                </a:lnTo>
                <a:lnTo>
                  <a:pt x="944843" y="89025"/>
                </a:lnTo>
                <a:lnTo>
                  <a:pt x="944843" y="40059"/>
                </a:lnTo>
                <a:lnTo>
                  <a:pt x="942185" y="34969"/>
                </a:lnTo>
                <a:lnTo>
                  <a:pt x="936868" y="31697"/>
                </a:lnTo>
                <a:lnTo>
                  <a:pt x="931506" y="28425"/>
                </a:lnTo>
                <a:lnTo>
                  <a:pt x="924530" y="26789"/>
                </a:lnTo>
                <a:lnTo>
                  <a:pt x="908535" y="26789"/>
                </a:lnTo>
                <a:lnTo>
                  <a:pt x="902025" y="28550"/>
                </a:lnTo>
                <a:lnTo>
                  <a:pt x="896414" y="32072"/>
                </a:lnTo>
                <a:lnTo>
                  <a:pt x="890802" y="35594"/>
                </a:lnTo>
                <a:lnTo>
                  <a:pt x="887882" y="41854"/>
                </a:lnTo>
                <a:lnTo>
                  <a:pt x="887654" y="50852"/>
                </a:lnTo>
                <a:lnTo>
                  <a:pt x="899106" y="50852"/>
                </a:lnTo>
                <a:lnTo>
                  <a:pt x="899560" y="47080"/>
                </a:lnTo>
                <a:lnTo>
                  <a:pt x="900538" y="44240"/>
                </a:lnTo>
                <a:lnTo>
                  <a:pt x="902037" y="42331"/>
                </a:lnTo>
                <a:lnTo>
                  <a:pt x="904718" y="38877"/>
                </a:lnTo>
                <a:lnTo>
                  <a:pt x="909262" y="37150"/>
                </a:lnTo>
                <a:lnTo>
                  <a:pt x="921213" y="37150"/>
                </a:lnTo>
                <a:lnTo>
                  <a:pt x="925474" y="38093"/>
                </a:lnTo>
                <a:lnTo>
                  <a:pt x="928450" y="39979"/>
                </a:lnTo>
                <a:lnTo>
                  <a:pt x="931426" y="41865"/>
                </a:lnTo>
                <a:lnTo>
                  <a:pt x="932915" y="44899"/>
                </a:lnTo>
                <a:lnTo>
                  <a:pt x="932915" y="51124"/>
                </a:lnTo>
                <a:lnTo>
                  <a:pt x="932096" y="53783"/>
                </a:lnTo>
                <a:lnTo>
                  <a:pt x="929257" y="56964"/>
                </a:lnTo>
                <a:lnTo>
                  <a:pt x="926439" y="57328"/>
                </a:lnTo>
                <a:lnTo>
                  <a:pt x="906877" y="59782"/>
                </a:lnTo>
                <a:lnTo>
                  <a:pt x="900015" y="60645"/>
                </a:lnTo>
                <a:lnTo>
                  <a:pt x="894471" y="62940"/>
                </a:lnTo>
                <a:lnTo>
                  <a:pt x="890245" y="66666"/>
                </a:lnTo>
                <a:lnTo>
                  <a:pt x="886019" y="70393"/>
                </a:lnTo>
                <a:close/>
              </a:path>
              <a:path w="1391942" h="132447">
                <a:moveTo>
                  <a:pt x="929165" y="87275"/>
                </a:moveTo>
                <a:lnTo>
                  <a:pt x="922349" y="90593"/>
                </a:lnTo>
                <a:lnTo>
                  <a:pt x="918305" y="92592"/>
                </a:lnTo>
                <a:lnTo>
                  <a:pt x="914124" y="93592"/>
                </a:lnTo>
                <a:lnTo>
                  <a:pt x="906263" y="93592"/>
                </a:lnTo>
                <a:lnTo>
                  <a:pt x="903196" y="92570"/>
                </a:lnTo>
                <a:lnTo>
                  <a:pt x="900605" y="90525"/>
                </a:lnTo>
                <a:lnTo>
                  <a:pt x="898015" y="88480"/>
                </a:lnTo>
                <a:lnTo>
                  <a:pt x="900174" y="104022"/>
                </a:lnTo>
                <a:lnTo>
                  <a:pt x="912579" y="104022"/>
                </a:lnTo>
                <a:lnTo>
                  <a:pt x="917737" y="102817"/>
                </a:lnTo>
                <a:lnTo>
                  <a:pt x="922418" y="100409"/>
                </a:lnTo>
                <a:lnTo>
                  <a:pt x="929165" y="87275"/>
                </a:lnTo>
                <a:close/>
              </a:path>
              <a:path w="1391942" h="132447">
                <a:moveTo>
                  <a:pt x="1028046" y="28561"/>
                </a:moveTo>
                <a:lnTo>
                  <a:pt x="1014619" y="28561"/>
                </a:lnTo>
                <a:lnTo>
                  <a:pt x="994238" y="88002"/>
                </a:lnTo>
                <a:lnTo>
                  <a:pt x="974743" y="28561"/>
                </a:lnTo>
                <a:lnTo>
                  <a:pt x="960497" y="28561"/>
                </a:lnTo>
                <a:lnTo>
                  <a:pt x="987422" y="101568"/>
                </a:lnTo>
                <a:lnTo>
                  <a:pt x="1000509" y="101568"/>
                </a:lnTo>
                <a:lnTo>
                  <a:pt x="1028046" y="28561"/>
                </a:lnTo>
                <a:close/>
              </a:path>
              <a:path w="1391942" h="132447">
                <a:moveTo>
                  <a:pt x="1054162" y="30055"/>
                </a:moveTo>
                <a:lnTo>
                  <a:pt x="1043996" y="37900"/>
                </a:lnTo>
                <a:lnTo>
                  <a:pt x="1047950" y="59236"/>
                </a:lnTo>
                <a:lnTo>
                  <a:pt x="1048177" y="52965"/>
                </a:lnTo>
                <a:lnTo>
                  <a:pt x="1050199" y="47796"/>
                </a:lnTo>
                <a:lnTo>
                  <a:pt x="1054016" y="43728"/>
                </a:lnTo>
                <a:lnTo>
                  <a:pt x="1057833" y="39661"/>
                </a:lnTo>
                <a:lnTo>
                  <a:pt x="1066874" y="26976"/>
                </a:lnTo>
                <a:lnTo>
                  <a:pt x="1054162" y="30055"/>
                </a:lnTo>
                <a:close/>
              </a:path>
              <a:path w="1391942" h="132447">
                <a:moveTo>
                  <a:pt x="1101116" y="68984"/>
                </a:moveTo>
                <a:lnTo>
                  <a:pt x="1101116" y="61622"/>
                </a:lnTo>
                <a:lnTo>
                  <a:pt x="1100753" y="56260"/>
                </a:lnTo>
                <a:lnTo>
                  <a:pt x="1100026" y="52897"/>
                </a:lnTo>
                <a:lnTo>
                  <a:pt x="1099208" y="47989"/>
                </a:lnTo>
                <a:lnTo>
                  <a:pt x="1097572" y="43694"/>
                </a:lnTo>
                <a:lnTo>
                  <a:pt x="1095118" y="40013"/>
                </a:lnTo>
                <a:lnTo>
                  <a:pt x="1092573" y="36151"/>
                </a:lnTo>
                <a:lnTo>
                  <a:pt x="1088870" y="33004"/>
                </a:lnTo>
                <a:lnTo>
                  <a:pt x="1084008" y="30572"/>
                </a:lnTo>
                <a:lnTo>
                  <a:pt x="1079145" y="28141"/>
                </a:lnTo>
                <a:lnTo>
                  <a:pt x="1074124" y="26925"/>
                </a:lnTo>
                <a:lnTo>
                  <a:pt x="1066874" y="26976"/>
                </a:lnTo>
                <a:lnTo>
                  <a:pt x="1057833" y="39661"/>
                </a:lnTo>
                <a:lnTo>
                  <a:pt x="1062559" y="37627"/>
                </a:lnTo>
                <a:lnTo>
                  <a:pt x="1076055" y="37627"/>
                </a:lnTo>
                <a:lnTo>
                  <a:pt x="1081667" y="40581"/>
                </a:lnTo>
                <a:lnTo>
                  <a:pt x="1085030" y="46489"/>
                </a:lnTo>
                <a:lnTo>
                  <a:pt x="1086847" y="49670"/>
                </a:lnTo>
                <a:lnTo>
                  <a:pt x="1088007" y="53919"/>
                </a:lnTo>
                <a:lnTo>
                  <a:pt x="1088506" y="59236"/>
                </a:lnTo>
                <a:lnTo>
                  <a:pt x="1047950" y="59236"/>
                </a:lnTo>
                <a:lnTo>
                  <a:pt x="1043996" y="37900"/>
                </a:lnTo>
                <a:lnTo>
                  <a:pt x="1041243" y="41498"/>
                </a:lnTo>
                <a:lnTo>
                  <a:pt x="1036151" y="52804"/>
                </a:lnTo>
                <a:lnTo>
                  <a:pt x="1034454" y="66462"/>
                </a:lnTo>
                <a:lnTo>
                  <a:pt x="1034625" y="71124"/>
                </a:lnTo>
                <a:lnTo>
                  <a:pt x="1037503" y="84169"/>
                </a:lnTo>
                <a:lnTo>
                  <a:pt x="1043928" y="94240"/>
                </a:lnTo>
                <a:lnTo>
                  <a:pt x="1050245" y="100852"/>
                </a:lnTo>
                <a:lnTo>
                  <a:pt x="1057947" y="104158"/>
                </a:lnTo>
                <a:lnTo>
                  <a:pt x="1070761" y="104158"/>
                </a:lnTo>
                <a:lnTo>
                  <a:pt x="1074101" y="103794"/>
                </a:lnTo>
                <a:lnTo>
                  <a:pt x="1077055" y="103067"/>
                </a:lnTo>
                <a:lnTo>
                  <a:pt x="1082554" y="101795"/>
                </a:lnTo>
                <a:lnTo>
                  <a:pt x="1087165" y="99341"/>
                </a:lnTo>
                <a:lnTo>
                  <a:pt x="1090892" y="95705"/>
                </a:lnTo>
                <a:lnTo>
                  <a:pt x="1093118" y="93615"/>
                </a:lnTo>
                <a:lnTo>
                  <a:pt x="1095130" y="90922"/>
                </a:lnTo>
                <a:lnTo>
                  <a:pt x="1096924" y="87628"/>
                </a:lnTo>
                <a:lnTo>
                  <a:pt x="1098719" y="84333"/>
                </a:lnTo>
                <a:lnTo>
                  <a:pt x="1099776" y="81345"/>
                </a:lnTo>
                <a:lnTo>
                  <a:pt x="1100094" y="78664"/>
                </a:lnTo>
                <a:lnTo>
                  <a:pt x="1088029" y="78664"/>
                </a:lnTo>
                <a:lnTo>
                  <a:pt x="1087120" y="81890"/>
                </a:lnTo>
                <a:lnTo>
                  <a:pt x="1085575" y="84731"/>
                </a:lnTo>
                <a:lnTo>
                  <a:pt x="1083394" y="87185"/>
                </a:lnTo>
                <a:lnTo>
                  <a:pt x="1079577" y="91411"/>
                </a:lnTo>
                <a:lnTo>
                  <a:pt x="1074465" y="93524"/>
                </a:lnTo>
                <a:lnTo>
                  <a:pt x="1061196" y="93524"/>
                </a:lnTo>
                <a:lnTo>
                  <a:pt x="1056129" y="91286"/>
                </a:lnTo>
                <a:lnTo>
                  <a:pt x="1052858" y="86810"/>
                </a:lnTo>
                <a:lnTo>
                  <a:pt x="1049585" y="82333"/>
                </a:lnTo>
                <a:lnTo>
                  <a:pt x="1047836" y="76391"/>
                </a:lnTo>
                <a:lnTo>
                  <a:pt x="1047609" y="68984"/>
                </a:lnTo>
                <a:lnTo>
                  <a:pt x="1101116" y="68984"/>
                </a:lnTo>
                <a:close/>
              </a:path>
              <a:path w="1391942" h="132447">
                <a:moveTo>
                  <a:pt x="1120315" y="28561"/>
                </a:moveTo>
                <a:lnTo>
                  <a:pt x="1120315" y="101568"/>
                </a:lnTo>
                <a:lnTo>
                  <a:pt x="1132585" y="101568"/>
                </a:lnTo>
                <a:lnTo>
                  <a:pt x="1132585" y="54396"/>
                </a:lnTo>
                <a:lnTo>
                  <a:pt x="1134243" y="49818"/>
                </a:lnTo>
                <a:lnTo>
                  <a:pt x="1137561" y="45842"/>
                </a:lnTo>
                <a:lnTo>
                  <a:pt x="1140878" y="41865"/>
                </a:lnTo>
                <a:lnTo>
                  <a:pt x="1145626" y="39877"/>
                </a:lnTo>
                <a:lnTo>
                  <a:pt x="1153204" y="39900"/>
                </a:lnTo>
                <a:lnTo>
                  <a:pt x="1155828" y="40218"/>
                </a:lnTo>
                <a:lnTo>
                  <a:pt x="1155828" y="27266"/>
                </a:lnTo>
                <a:lnTo>
                  <a:pt x="1154510" y="27130"/>
                </a:lnTo>
                <a:lnTo>
                  <a:pt x="1151874" y="26925"/>
                </a:lnTo>
                <a:lnTo>
                  <a:pt x="1147012" y="26925"/>
                </a:lnTo>
                <a:lnTo>
                  <a:pt x="1142718" y="28686"/>
                </a:lnTo>
                <a:lnTo>
                  <a:pt x="1138992" y="32208"/>
                </a:lnTo>
                <a:lnTo>
                  <a:pt x="1135265" y="35730"/>
                </a:lnTo>
                <a:lnTo>
                  <a:pt x="1132926" y="38718"/>
                </a:lnTo>
                <a:lnTo>
                  <a:pt x="1131971" y="41172"/>
                </a:lnTo>
                <a:lnTo>
                  <a:pt x="1131971" y="28561"/>
                </a:lnTo>
                <a:lnTo>
                  <a:pt x="1120315" y="28561"/>
                </a:lnTo>
                <a:close/>
              </a:path>
              <a:path w="1391942" h="132447">
                <a:moveTo>
                  <a:pt x="1165212" y="70393"/>
                </a:moveTo>
                <a:lnTo>
                  <a:pt x="1163099" y="75642"/>
                </a:lnTo>
                <a:lnTo>
                  <a:pt x="1163099" y="88593"/>
                </a:lnTo>
                <a:lnTo>
                  <a:pt x="1165246" y="93740"/>
                </a:lnTo>
                <a:lnTo>
                  <a:pt x="1169540" y="97853"/>
                </a:lnTo>
                <a:lnTo>
                  <a:pt x="1173834" y="101965"/>
                </a:lnTo>
                <a:lnTo>
                  <a:pt x="1179367" y="104022"/>
                </a:lnTo>
                <a:lnTo>
                  <a:pt x="1177208" y="88480"/>
                </a:lnTo>
                <a:lnTo>
                  <a:pt x="1175913" y="85685"/>
                </a:lnTo>
                <a:lnTo>
                  <a:pt x="1175913" y="77459"/>
                </a:lnTo>
                <a:lnTo>
                  <a:pt x="1177799" y="74051"/>
                </a:lnTo>
                <a:lnTo>
                  <a:pt x="1181571" y="71915"/>
                </a:lnTo>
                <a:lnTo>
                  <a:pt x="1183797" y="70643"/>
                </a:lnTo>
                <a:lnTo>
                  <a:pt x="1187137" y="69711"/>
                </a:lnTo>
                <a:lnTo>
                  <a:pt x="1191590" y="69120"/>
                </a:lnTo>
                <a:lnTo>
                  <a:pt x="1199020" y="68166"/>
                </a:lnTo>
                <a:lnTo>
                  <a:pt x="1203609" y="67439"/>
                </a:lnTo>
                <a:lnTo>
                  <a:pt x="1205972" y="66803"/>
                </a:lnTo>
                <a:lnTo>
                  <a:pt x="1208335" y="66167"/>
                </a:lnTo>
                <a:lnTo>
                  <a:pt x="1211767" y="64417"/>
                </a:lnTo>
                <a:lnTo>
                  <a:pt x="1211767" y="81845"/>
                </a:lnTo>
                <a:lnTo>
                  <a:pt x="1208358" y="87275"/>
                </a:lnTo>
                <a:lnTo>
                  <a:pt x="1201610" y="100409"/>
                </a:lnTo>
                <a:lnTo>
                  <a:pt x="1206291" y="98000"/>
                </a:lnTo>
                <a:lnTo>
                  <a:pt x="1209881" y="95160"/>
                </a:lnTo>
                <a:lnTo>
                  <a:pt x="1212380" y="91888"/>
                </a:lnTo>
                <a:lnTo>
                  <a:pt x="1212789" y="94796"/>
                </a:lnTo>
                <a:lnTo>
                  <a:pt x="1214493" y="98636"/>
                </a:lnTo>
                <a:lnTo>
                  <a:pt x="1216402" y="101636"/>
                </a:lnTo>
                <a:lnTo>
                  <a:pt x="1219469" y="103135"/>
                </a:lnTo>
                <a:lnTo>
                  <a:pt x="1225421" y="103135"/>
                </a:lnTo>
                <a:lnTo>
                  <a:pt x="1228784" y="102795"/>
                </a:lnTo>
                <a:lnTo>
                  <a:pt x="1232147" y="101908"/>
                </a:lnTo>
                <a:lnTo>
                  <a:pt x="1232147" y="92842"/>
                </a:lnTo>
                <a:lnTo>
                  <a:pt x="1230648" y="93081"/>
                </a:lnTo>
                <a:lnTo>
                  <a:pt x="1228125" y="93251"/>
                </a:lnTo>
                <a:lnTo>
                  <a:pt x="1224819" y="92092"/>
                </a:lnTo>
                <a:lnTo>
                  <a:pt x="1224036" y="89025"/>
                </a:lnTo>
                <a:lnTo>
                  <a:pt x="1224036" y="40059"/>
                </a:lnTo>
                <a:lnTo>
                  <a:pt x="1221377" y="34969"/>
                </a:lnTo>
                <a:lnTo>
                  <a:pt x="1216061" y="31697"/>
                </a:lnTo>
                <a:lnTo>
                  <a:pt x="1210699" y="28425"/>
                </a:lnTo>
                <a:lnTo>
                  <a:pt x="1203723" y="26789"/>
                </a:lnTo>
                <a:lnTo>
                  <a:pt x="1187728" y="26789"/>
                </a:lnTo>
                <a:lnTo>
                  <a:pt x="1181218" y="28550"/>
                </a:lnTo>
                <a:lnTo>
                  <a:pt x="1175606" y="32072"/>
                </a:lnTo>
                <a:lnTo>
                  <a:pt x="1169994" y="35594"/>
                </a:lnTo>
                <a:lnTo>
                  <a:pt x="1167075" y="41854"/>
                </a:lnTo>
                <a:lnTo>
                  <a:pt x="1166847" y="50852"/>
                </a:lnTo>
                <a:lnTo>
                  <a:pt x="1178299" y="50852"/>
                </a:lnTo>
                <a:lnTo>
                  <a:pt x="1178753" y="47080"/>
                </a:lnTo>
                <a:lnTo>
                  <a:pt x="1179730" y="44240"/>
                </a:lnTo>
                <a:lnTo>
                  <a:pt x="1181229" y="42331"/>
                </a:lnTo>
                <a:lnTo>
                  <a:pt x="1183911" y="38877"/>
                </a:lnTo>
                <a:lnTo>
                  <a:pt x="1188455" y="37150"/>
                </a:lnTo>
                <a:lnTo>
                  <a:pt x="1200406" y="37150"/>
                </a:lnTo>
                <a:lnTo>
                  <a:pt x="1204666" y="38093"/>
                </a:lnTo>
                <a:lnTo>
                  <a:pt x="1207642" y="39979"/>
                </a:lnTo>
                <a:lnTo>
                  <a:pt x="1210619" y="41865"/>
                </a:lnTo>
                <a:lnTo>
                  <a:pt x="1212107" y="44899"/>
                </a:lnTo>
                <a:lnTo>
                  <a:pt x="1212107" y="51124"/>
                </a:lnTo>
                <a:lnTo>
                  <a:pt x="1211289" y="53783"/>
                </a:lnTo>
                <a:lnTo>
                  <a:pt x="1208449" y="56964"/>
                </a:lnTo>
                <a:lnTo>
                  <a:pt x="1205632" y="57328"/>
                </a:lnTo>
                <a:lnTo>
                  <a:pt x="1186069" y="59782"/>
                </a:lnTo>
                <a:lnTo>
                  <a:pt x="1179208" y="60645"/>
                </a:lnTo>
                <a:lnTo>
                  <a:pt x="1173664" y="62940"/>
                </a:lnTo>
                <a:lnTo>
                  <a:pt x="1169438" y="66666"/>
                </a:lnTo>
                <a:lnTo>
                  <a:pt x="1165212" y="70393"/>
                </a:lnTo>
                <a:close/>
              </a:path>
              <a:path w="1391942" h="132447">
                <a:moveTo>
                  <a:pt x="1208358" y="87275"/>
                </a:moveTo>
                <a:lnTo>
                  <a:pt x="1201542" y="90593"/>
                </a:lnTo>
                <a:lnTo>
                  <a:pt x="1197498" y="92592"/>
                </a:lnTo>
                <a:lnTo>
                  <a:pt x="1193317" y="93592"/>
                </a:lnTo>
                <a:lnTo>
                  <a:pt x="1185456" y="93592"/>
                </a:lnTo>
                <a:lnTo>
                  <a:pt x="1182389" y="92570"/>
                </a:lnTo>
                <a:lnTo>
                  <a:pt x="1179798" y="90525"/>
                </a:lnTo>
                <a:lnTo>
                  <a:pt x="1177208" y="88480"/>
                </a:lnTo>
                <a:lnTo>
                  <a:pt x="1179367" y="104022"/>
                </a:lnTo>
                <a:lnTo>
                  <a:pt x="1191772" y="104022"/>
                </a:lnTo>
                <a:lnTo>
                  <a:pt x="1196930" y="102817"/>
                </a:lnTo>
                <a:lnTo>
                  <a:pt x="1201610" y="100409"/>
                </a:lnTo>
                <a:lnTo>
                  <a:pt x="1208358" y="87275"/>
                </a:lnTo>
                <a:close/>
              </a:path>
              <a:path w="1391942" h="132447">
                <a:moveTo>
                  <a:pt x="1258037" y="30697"/>
                </a:moveTo>
                <a:lnTo>
                  <a:pt x="1252062" y="37559"/>
                </a:lnTo>
                <a:lnTo>
                  <a:pt x="1255708" y="75437"/>
                </a:lnTo>
                <a:lnTo>
                  <a:pt x="1255708" y="60213"/>
                </a:lnTo>
                <a:lnTo>
                  <a:pt x="1256549" y="54556"/>
                </a:lnTo>
                <a:lnTo>
                  <a:pt x="1258231" y="50238"/>
                </a:lnTo>
                <a:lnTo>
                  <a:pt x="1265251" y="27266"/>
                </a:lnTo>
                <a:lnTo>
                  <a:pt x="1258037" y="30697"/>
                </a:lnTo>
                <a:close/>
              </a:path>
              <a:path w="1391942" h="132447">
                <a:moveTo>
                  <a:pt x="1248983" y="123642"/>
                </a:moveTo>
                <a:lnTo>
                  <a:pt x="1254345" y="127164"/>
                </a:lnTo>
                <a:lnTo>
                  <a:pt x="1259707" y="130686"/>
                </a:lnTo>
                <a:lnTo>
                  <a:pt x="1266319" y="132447"/>
                </a:lnTo>
                <a:lnTo>
                  <a:pt x="1274181" y="132447"/>
                </a:lnTo>
                <a:lnTo>
                  <a:pt x="1282739" y="131748"/>
                </a:lnTo>
                <a:lnTo>
                  <a:pt x="1294956" y="126945"/>
                </a:lnTo>
                <a:lnTo>
                  <a:pt x="1303013" y="117587"/>
                </a:lnTo>
                <a:lnTo>
                  <a:pt x="1305740" y="112224"/>
                </a:lnTo>
                <a:lnTo>
                  <a:pt x="1307103" y="104908"/>
                </a:lnTo>
                <a:lnTo>
                  <a:pt x="1307103" y="29243"/>
                </a:lnTo>
                <a:lnTo>
                  <a:pt x="1295788" y="29243"/>
                </a:lnTo>
                <a:lnTo>
                  <a:pt x="1295788" y="38445"/>
                </a:lnTo>
                <a:lnTo>
                  <a:pt x="1293379" y="35401"/>
                </a:lnTo>
                <a:lnTo>
                  <a:pt x="1291017" y="33083"/>
                </a:lnTo>
                <a:lnTo>
                  <a:pt x="1288699" y="31492"/>
                </a:lnTo>
                <a:lnTo>
                  <a:pt x="1284428" y="28675"/>
                </a:lnTo>
                <a:lnTo>
                  <a:pt x="1279429" y="27266"/>
                </a:lnTo>
                <a:lnTo>
                  <a:pt x="1265251" y="27266"/>
                </a:lnTo>
                <a:lnTo>
                  <a:pt x="1258231" y="50238"/>
                </a:lnTo>
                <a:lnTo>
                  <a:pt x="1261411" y="42149"/>
                </a:lnTo>
                <a:lnTo>
                  <a:pt x="1267318" y="38105"/>
                </a:lnTo>
                <a:lnTo>
                  <a:pt x="1281723" y="38105"/>
                </a:lnTo>
                <a:lnTo>
                  <a:pt x="1286472" y="40286"/>
                </a:lnTo>
                <a:lnTo>
                  <a:pt x="1290198" y="44649"/>
                </a:lnTo>
                <a:lnTo>
                  <a:pt x="1293925" y="49011"/>
                </a:lnTo>
                <a:lnTo>
                  <a:pt x="1295788" y="55714"/>
                </a:lnTo>
                <a:lnTo>
                  <a:pt x="1295788" y="70756"/>
                </a:lnTo>
                <a:lnTo>
                  <a:pt x="1294788" y="76005"/>
                </a:lnTo>
                <a:lnTo>
                  <a:pt x="1292789" y="80504"/>
                </a:lnTo>
                <a:lnTo>
                  <a:pt x="1289199" y="88457"/>
                </a:lnTo>
                <a:lnTo>
                  <a:pt x="1282996" y="92433"/>
                </a:lnTo>
                <a:lnTo>
                  <a:pt x="1268546" y="92433"/>
                </a:lnTo>
                <a:lnTo>
                  <a:pt x="1264058" y="90286"/>
                </a:lnTo>
                <a:lnTo>
                  <a:pt x="1260718" y="85992"/>
                </a:lnTo>
                <a:lnTo>
                  <a:pt x="1257379" y="81697"/>
                </a:lnTo>
                <a:lnTo>
                  <a:pt x="1255708" y="75437"/>
                </a:lnTo>
                <a:lnTo>
                  <a:pt x="1252062" y="37559"/>
                </a:lnTo>
                <a:lnTo>
                  <a:pt x="1249524" y="40905"/>
                </a:lnTo>
                <a:lnTo>
                  <a:pt x="1244705" y="52106"/>
                </a:lnTo>
                <a:lnTo>
                  <a:pt x="1243098" y="66189"/>
                </a:lnTo>
                <a:lnTo>
                  <a:pt x="1243251" y="71094"/>
                </a:lnTo>
                <a:lnTo>
                  <a:pt x="1245943" y="84642"/>
                </a:lnTo>
                <a:lnTo>
                  <a:pt x="1251994" y="94035"/>
                </a:lnTo>
                <a:lnTo>
                  <a:pt x="1257924" y="99648"/>
                </a:lnTo>
                <a:lnTo>
                  <a:pt x="1264842" y="102454"/>
                </a:lnTo>
                <a:lnTo>
                  <a:pt x="1278429" y="102454"/>
                </a:lnTo>
                <a:lnTo>
                  <a:pt x="1282996" y="101545"/>
                </a:lnTo>
                <a:lnTo>
                  <a:pt x="1286450" y="99727"/>
                </a:lnTo>
                <a:lnTo>
                  <a:pt x="1289903" y="97909"/>
                </a:lnTo>
                <a:lnTo>
                  <a:pt x="1292857" y="95137"/>
                </a:lnTo>
                <a:lnTo>
                  <a:pt x="1295310" y="91411"/>
                </a:lnTo>
                <a:lnTo>
                  <a:pt x="1295447" y="101454"/>
                </a:lnTo>
                <a:lnTo>
                  <a:pt x="1294652" y="108430"/>
                </a:lnTo>
                <a:lnTo>
                  <a:pt x="1292925" y="112338"/>
                </a:lnTo>
                <a:lnTo>
                  <a:pt x="1290017" y="118973"/>
                </a:lnTo>
                <a:lnTo>
                  <a:pt x="1283859" y="122290"/>
                </a:lnTo>
                <a:lnTo>
                  <a:pt x="1268500" y="122290"/>
                </a:lnTo>
                <a:lnTo>
                  <a:pt x="1264138" y="120927"/>
                </a:lnTo>
                <a:lnTo>
                  <a:pt x="1261366" y="118200"/>
                </a:lnTo>
                <a:lnTo>
                  <a:pt x="1259594" y="116428"/>
                </a:lnTo>
                <a:lnTo>
                  <a:pt x="1258412" y="113906"/>
                </a:lnTo>
                <a:lnTo>
                  <a:pt x="1257821" y="110634"/>
                </a:lnTo>
                <a:lnTo>
                  <a:pt x="1245348" y="110634"/>
                </a:lnTo>
                <a:lnTo>
                  <a:pt x="1245984" y="118132"/>
                </a:lnTo>
                <a:lnTo>
                  <a:pt x="1248983" y="123642"/>
                </a:lnTo>
                <a:close/>
              </a:path>
              <a:path w="1391942" h="132447">
                <a:moveTo>
                  <a:pt x="1344988" y="30055"/>
                </a:moveTo>
                <a:lnTo>
                  <a:pt x="1334822" y="37900"/>
                </a:lnTo>
                <a:lnTo>
                  <a:pt x="1338776" y="59236"/>
                </a:lnTo>
                <a:lnTo>
                  <a:pt x="1339003" y="52965"/>
                </a:lnTo>
                <a:lnTo>
                  <a:pt x="1341025" y="47796"/>
                </a:lnTo>
                <a:lnTo>
                  <a:pt x="1344842" y="43728"/>
                </a:lnTo>
                <a:lnTo>
                  <a:pt x="1348659" y="39661"/>
                </a:lnTo>
                <a:lnTo>
                  <a:pt x="1357700" y="26976"/>
                </a:lnTo>
                <a:lnTo>
                  <a:pt x="1344988" y="30055"/>
                </a:lnTo>
                <a:close/>
              </a:path>
              <a:path w="1391942" h="132447">
                <a:moveTo>
                  <a:pt x="1391942" y="68984"/>
                </a:moveTo>
                <a:lnTo>
                  <a:pt x="1391942" y="61622"/>
                </a:lnTo>
                <a:lnTo>
                  <a:pt x="1391578" y="56260"/>
                </a:lnTo>
                <a:lnTo>
                  <a:pt x="1390852" y="52897"/>
                </a:lnTo>
                <a:lnTo>
                  <a:pt x="1390034" y="47989"/>
                </a:lnTo>
                <a:lnTo>
                  <a:pt x="1388398" y="43694"/>
                </a:lnTo>
                <a:lnTo>
                  <a:pt x="1385944" y="40013"/>
                </a:lnTo>
                <a:lnTo>
                  <a:pt x="1383399" y="36151"/>
                </a:lnTo>
                <a:lnTo>
                  <a:pt x="1379695" y="33004"/>
                </a:lnTo>
                <a:lnTo>
                  <a:pt x="1374834" y="30572"/>
                </a:lnTo>
                <a:lnTo>
                  <a:pt x="1369971" y="28141"/>
                </a:lnTo>
                <a:lnTo>
                  <a:pt x="1364950" y="26925"/>
                </a:lnTo>
                <a:lnTo>
                  <a:pt x="1357700" y="26976"/>
                </a:lnTo>
                <a:lnTo>
                  <a:pt x="1348659" y="39661"/>
                </a:lnTo>
                <a:lnTo>
                  <a:pt x="1353385" y="37628"/>
                </a:lnTo>
                <a:lnTo>
                  <a:pt x="1366881" y="37628"/>
                </a:lnTo>
                <a:lnTo>
                  <a:pt x="1372493" y="40581"/>
                </a:lnTo>
                <a:lnTo>
                  <a:pt x="1375856" y="46489"/>
                </a:lnTo>
                <a:lnTo>
                  <a:pt x="1377673" y="49670"/>
                </a:lnTo>
                <a:lnTo>
                  <a:pt x="1378832" y="53919"/>
                </a:lnTo>
                <a:lnTo>
                  <a:pt x="1379332" y="59236"/>
                </a:lnTo>
                <a:lnTo>
                  <a:pt x="1338776" y="59236"/>
                </a:lnTo>
                <a:lnTo>
                  <a:pt x="1334822" y="37900"/>
                </a:lnTo>
                <a:lnTo>
                  <a:pt x="1332069" y="41498"/>
                </a:lnTo>
                <a:lnTo>
                  <a:pt x="1326977" y="52804"/>
                </a:lnTo>
                <a:lnTo>
                  <a:pt x="1325280" y="66462"/>
                </a:lnTo>
                <a:lnTo>
                  <a:pt x="1325451" y="71124"/>
                </a:lnTo>
                <a:lnTo>
                  <a:pt x="1328328" y="84169"/>
                </a:lnTo>
                <a:lnTo>
                  <a:pt x="1334754" y="94240"/>
                </a:lnTo>
                <a:lnTo>
                  <a:pt x="1341071" y="100852"/>
                </a:lnTo>
                <a:lnTo>
                  <a:pt x="1348773" y="104158"/>
                </a:lnTo>
                <a:lnTo>
                  <a:pt x="1361587" y="104158"/>
                </a:lnTo>
                <a:lnTo>
                  <a:pt x="1364927" y="103794"/>
                </a:lnTo>
                <a:lnTo>
                  <a:pt x="1367881" y="103067"/>
                </a:lnTo>
                <a:lnTo>
                  <a:pt x="1373379" y="101795"/>
                </a:lnTo>
                <a:lnTo>
                  <a:pt x="1377991" y="99341"/>
                </a:lnTo>
                <a:lnTo>
                  <a:pt x="1381718" y="95705"/>
                </a:lnTo>
                <a:lnTo>
                  <a:pt x="1383944" y="93615"/>
                </a:lnTo>
                <a:lnTo>
                  <a:pt x="1385955" y="90922"/>
                </a:lnTo>
                <a:lnTo>
                  <a:pt x="1387750" y="87628"/>
                </a:lnTo>
                <a:lnTo>
                  <a:pt x="1389545" y="84333"/>
                </a:lnTo>
                <a:lnTo>
                  <a:pt x="1390602" y="81345"/>
                </a:lnTo>
                <a:lnTo>
                  <a:pt x="1390919" y="78664"/>
                </a:lnTo>
                <a:lnTo>
                  <a:pt x="1378855" y="78664"/>
                </a:lnTo>
                <a:lnTo>
                  <a:pt x="1377946" y="81890"/>
                </a:lnTo>
                <a:lnTo>
                  <a:pt x="1376401" y="84731"/>
                </a:lnTo>
                <a:lnTo>
                  <a:pt x="1374220" y="87185"/>
                </a:lnTo>
                <a:lnTo>
                  <a:pt x="1370403" y="91411"/>
                </a:lnTo>
                <a:lnTo>
                  <a:pt x="1365290" y="93524"/>
                </a:lnTo>
                <a:lnTo>
                  <a:pt x="1352021" y="93524"/>
                </a:lnTo>
                <a:lnTo>
                  <a:pt x="1346955" y="91286"/>
                </a:lnTo>
                <a:lnTo>
                  <a:pt x="1343683" y="86810"/>
                </a:lnTo>
                <a:lnTo>
                  <a:pt x="1340411" y="82333"/>
                </a:lnTo>
                <a:lnTo>
                  <a:pt x="1338662" y="76392"/>
                </a:lnTo>
                <a:lnTo>
                  <a:pt x="1338434" y="68984"/>
                </a:lnTo>
                <a:lnTo>
                  <a:pt x="1391942" y="68984"/>
                </a:lnTo>
                <a:close/>
              </a:path>
              <a:path w="1391942" h="132447">
                <a:moveTo>
                  <a:pt x="550456" y="28561"/>
                </a:moveTo>
                <a:lnTo>
                  <a:pt x="538323" y="28561"/>
                </a:lnTo>
                <a:lnTo>
                  <a:pt x="538323" y="101568"/>
                </a:lnTo>
                <a:lnTo>
                  <a:pt x="550592" y="101568"/>
                </a:lnTo>
                <a:lnTo>
                  <a:pt x="550592" y="53442"/>
                </a:lnTo>
                <a:lnTo>
                  <a:pt x="552489" y="46943"/>
                </a:lnTo>
                <a:lnTo>
                  <a:pt x="556283" y="43353"/>
                </a:lnTo>
                <a:lnTo>
                  <a:pt x="560078" y="39763"/>
                </a:lnTo>
                <a:lnTo>
                  <a:pt x="564292" y="37968"/>
                </a:lnTo>
                <a:lnTo>
                  <a:pt x="574017" y="37968"/>
                </a:lnTo>
                <a:lnTo>
                  <a:pt x="577494" y="39672"/>
                </a:lnTo>
                <a:lnTo>
                  <a:pt x="579357" y="43081"/>
                </a:lnTo>
                <a:lnTo>
                  <a:pt x="580538" y="45353"/>
                </a:lnTo>
                <a:lnTo>
                  <a:pt x="581129" y="48966"/>
                </a:lnTo>
                <a:lnTo>
                  <a:pt x="581129" y="101568"/>
                </a:lnTo>
                <a:lnTo>
                  <a:pt x="593603" y="101568"/>
                </a:lnTo>
                <a:lnTo>
                  <a:pt x="593603" y="51556"/>
                </a:lnTo>
                <a:lnTo>
                  <a:pt x="595340" y="46171"/>
                </a:lnTo>
                <a:lnTo>
                  <a:pt x="598817" y="42944"/>
                </a:lnTo>
                <a:lnTo>
                  <a:pt x="602293" y="39718"/>
                </a:lnTo>
                <a:lnTo>
                  <a:pt x="606440" y="38105"/>
                </a:lnTo>
                <a:lnTo>
                  <a:pt x="614756" y="38105"/>
                </a:lnTo>
                <a:lnTo>
                  <a:pt x="617721" y="39013"/>
                </a:lnTo>
                <a:lnTo>
                  <a:pt x="620152" y="40831"/>
                </a:lnTo>
                <a:lnTo>
                  <a:pt x="622583" y="42649"/>
                </a:lnTo>
                <a:lnTo>
                  <a:pt x="623798" y="45989"/>
                </a:lnTo>
                <a:lnTo>
                  <a:pt x="623798" y="101568"/>
                </a:lnTo>
                <a:lnTo>
                  <a:pt x="636545" y="101568"/>
                </a:lnTo>
                <a:lnTo>
                  <a:pt x="636545" y="46512"/>
                </a:lnTo>
                <a:lnTo>
                  <a:pt x="635590" y="41377"/>
                </a:lnTo>
                <a:lnTo>
                  <a:pt x="633682" y="37559"/>
                </a:lnTo>
                <a:lnTo>
                  <a:pt x="630137" y="30470"/>
                </a:lnTo>
                <a:lnTo>
                  <a:pt x="623458" y="26925"/>
                </a:lnTo>
                <a:lnTo>
                  <a:pt x="609053" y="26925"/>
                </a:lnTo>
                <a:lnTo>
                  <a:pt x="604917" y="27868"/>
                </a:lnTo>
                <a:lnTo>
                  <a:pt x="601237" y="29754"/>
                </a:lnTo>
                <a:lnTo>
                  <a:pt x="597556" y="31640"/>
                </a:lnTo>
                <a:lnTo>
                  <a:pt x="594352" y="34537"/>
                </a:lnTo>
                <a:lnTo>
                  <a:pt x="591626" y="38445"/>
                </a:lnTo>
                <a:lnTo>
                  <a:pt x="589990" y="35264"/>
                </a:lnTo>
                <a:lnTo>
                  <a:pt x="588172" y="32856"/>
                </a:lnTo>
                <a:lnTo>
                  <a:pt x="586173" y="31220"/>
                </a:lnTo>
                <a:lnTo>
                  <a:pt x="582628" y="28357"/>
                </a:lnTo>
                <a:lnTo>
                  <a:pt x="577948" y="26925"/>
                </a:lnTo>
                <a:lnTo>
                  <a:pt x="566997" y="26925"/>
                </a:lnTo>
                <a:lnTo>
                  <a:pt x="562407" y="28311"/>
                </a:lnTo>
                <a:lnTo>
                  <a:pt x="558362" y="31083"/>
                </a:lnTo>
                <a:lnTo>
                  <a:pt x="555999" y="32719"/>
                </a:lnTo>
                <a:lnTo>
                  <a:pt x="553364" y="35332"/>
                </a:lnTo>
                <a:lnTo>
                  <a:pt x="550456" y="38923"/>
                </a:lnTo>
                <a:lnTo>
                  <a:pt x="550456" y="28561"/>
                </a:lnTo>
                <a:close/>
              </a:path>
              <a:path w="1391942" h="132447">
                <a:moveTo>
                  <a:pt x="317795" y="28561"/>
                </a:moveTo>
                <a:lnTo>
                  <a:pt x="305662" y="28561"/>
                </a:lnTo>
                <a:lnTo>
                  <a:pt x="305662" y="101567"/>
                </a:lnTo>
                <a:lnTo>
                  <a:pt x="317931" y="101568"/>
                </a:lnTo>
                <a:lnTo>
                  <a:pt x="317931" y="53442"/>
                </a:lnTo>
                <a:lnTo>
                  <a:pt x="319828" y="46943"/>
                </a:lnTo>
                <a:lnTo>
                  <a:pt x="323623" y="43353"/>
                </a:lnTo>
                <a:lnTo>
                  <a:pt x="327417" y="39763"/>
                </a:lnTo>
                <a:lnTo>
                  <a:pt x="331632" y="37968"/>
                </a:lnTo>
                <a:lnTo>
                  <a:pt x="341357" y="37968"/>
                </a:lnTo>
                <a:lnTo>
                  <a:pt x="344833" y="39672"/>
                </a:lnTo>
                <a:lnTo>
                  <a:pt x="346696" y="43081"/>
                </a:lnTo>
                <a:lnTo>
                  <a:pt x="347877" y="45353"/>
                </a:lnTo>
                <a:lnTo>
                  <a:pt x="348468" y="48966"/>
                </a:lnTo>
                <a:lnTo>
                  <a:pt x="348468" y="101568"/>
                </a:lnTo>
                <a:lnTo>
                  <a:pt x="360942" y="101568"/>
                </a:lnTo>
                <a:lnTo>
                  <a:pt x="360942" y="51556"/>
                </a:lnTo>
                <a:lnTo>
                  <a:pt x="362680" y="46171"/>
                </a:lnTo>
                <a:lnTo>
                  <a:pt x="366156" y="42944"/>
                </a:lnTo>
                <a:lnTo>
                  <a:pt x="369633" y="39718"/>
                </a:lnTo>
                <a:lnTo>
                  <a:pt x="373779" y="38105"/>
                </a:lnTo>
                <a:lnTo>
                  <a:pt x="382095" y="38105"/>
                </a:lnTo>
                <a:lnTo>
                  <a:pt x="385060" y="39013"/>
                </a:lnTo>
                <a:lnTo>
                  <a:pt x="387491" y="40831"/>
                </a:lnTo>
                <a:lnTo>
                  <a:pt x="389922" y="42649"/>
                </a:lnTo>
                <a:lnTo>
                  <a:pt x="391137" y="45989"/>
                </a:lnTo>
                <a:lnTo>
                  <a:pt x="391137" y="101568"/>
                </a:lnTo>
                <a:lnTo>
                  <a:pt x="403884" y="101568"/>
                </a:lnTo>
                <a:lnTo>
                  <a:pt x="403884" y="46512"/>
                </a:lnTo>
                <a:lnTo>
                  <a:pt x="402930" y="41377"/>
                </a:lnTo>
                <a:lnTo>
                  <a:pt x="401021" y="37559"/>
                </a:lnTo>
                <a:lnTo>
                  <a:pt x="397477" y="30470"/>
                </a:lnTo>
                <a:lnTo>
                  <a:pt x="390797" y="26925"/>
                </a:lnTo>
                <a:lnTo>
                  <a:pt x="376392" y="26925"/>
                </a:lnTo>
                <a:lnTo>
                  <a:pt x="372257" y="27868"/>
                </a:lnTo>
                <a:lnTo>
                  <a:pt x="368576" y="29754"/>
                </a:lnTo>
                <a:lnTo>
                  <a:pt x="364895" y="31640"/>
                </a:lnTo>
                <a:lnTo>
                  <a:pt x="361692" y="34537"/>
                </a:lnTo>
                <a:lnTo>
                  <a:pt x="358965" y="38445"/>
                </a:lnTo>
                <a:lnTo>
                  <a:pt x="357329" y="35264"/>
                </a:lnTo>
                <a:lnTo>
                  <a:pt x="355512" y="32856"/>
                </a:lnTo>
                <a:lnTo>
                  <a:pt x="353512" y="31220"/>
                </a:lnTo>
                <a:lnTo>
                  <a:pt x="349968" y="28357"/>
                </a:lnTo>
                <a:lnTo>
                  <a:pt x="345287" y="26925"/>
                </a:lnTo>
                <a:lnTo>
                  <a:pt x="334336" y="26925"/>
                </a:lnTo>
                <a:lnTo>
                  <a:pt x="329746" y="28311"/>
                </a:lnTo>
                <a:lnTo>
                  <a:pt x="325702" y="31083"/>
                </a:lnTo>
                <a:lnTo>
                  <a:pt x="323339" y="32719"/>
                </a:lnTo>
                <a:lnTo>
                  <a:pt x="320703" y="35332"/>
                </a:lnTo>
                <a:lnTo>
                  <a:pt x="317795" y="38922"/>
                </a:lnTo>
                <a:lnTo>
                  <a:pt x="317795" y="28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402135" y="4999019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791435" y="494560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405357" y="5088689"/>
            <a:ext cx="848682" cy="90821"/>
          </a:xfrm>
          <a:custGeom>
            <a:avLst/>
            <a:gdLst/>
            <a:ahLst/>
            <a:cxnLst/>
            <a:rect l="l" t="t" r="r" b="b"/>
            <a:pathLst>
              <a:path w="933550" h="102931">
                <a:moveTo>
                  <a:pt x="46191" y="27471"/>
                </a:moveTo>
                <a:lnTo>
                  <a:pt x="46191" y="100136"/>
                </a:lnTo>
                <a:lnTo>
                  <a:pt x="58665" y="100136"/>
                </a:lnTo>
                <a:lnTo>
                  <a:pt x="58665" y="27471"/>
                </a:lnTo>
                <a:lnTo>
                  <a:pt x="46191" y="27471"/>
                </a:lnTo>
                <a:close/>
              </a:path>
              <a:path w="933550" h="102931">
                <a:moveTo>
                  <a:pt x="46191" y="0"/>
                </a:moveTo>
                <a:lnTo>
                  <a:pt x="46191" y="13905"/>
                </a:lnTo>
                <a:lnTo>
                  <a:pt x="58665" y="13905"/>
                </a:lnTo>
                <a:lnTo>
                  <a:pt x="58665" y="0"/>
                </a:lnTo>
                <a:lnTo>
                  <a:pt x="46191" y="0"/>
                </a:lnTo>
                <a:close/>
              </a:path>
              <a:path w="933550" h="102931">
                <a:moveTo>
                  <a:pt x="94541" y="90593"/>
                </a:moveTo>
                <a:lnTo>
                  <a:pt x="91451" y="86639"/>
                </a:lnTo>
                <a:lnTo>
                  <a:pt x="89769" y="84458"/>
                </a:lnTo>
                <a:lnTo>
                  <a:pt x="88747" y="81322"/>
                </a:lnTo>
                <a:lnTo>
                  <a:pt x="88384" y="77232"/>
                </a:lnTo>
                <a:lnTo>
                  <a:pt x="76592" y="77232"/>
                </a:lnTo>
                <a:lnTo>
                  <a:pt x="76910" y="84503"/>
                </a:lnTo>
                <a:lnTo>
                  <a:pt x="79329" y="90604"/>
                </a:lnTo>
                <a:lnTo>
                  <a:pt x="83851" y="95535"/>
                </a:lnTo>
                <a:lnTo>
                  <a:pt x="88372" y="100466"/>
                </a:lnTo>
                <a:lnTo>
                  <a:pt x="96063" y="102931"/>
                </a:lnTo>
                <a:lnTo>
                  <a:pt x="117012" y="102931"/>
                </a:lnTo>
                <a:lnTo>
                  <a:pt x="124521" y="100568"/>
                </a:lnTo>
                <a:lnTo>
                  <a:pt x="129451" y="95842"/>
                </a:lnTo>
                <a:lnTo>
                  <a:pt x="134382" y="91115"/>
                </a:lnTo>
                <a:lnTo>
                  <a:pt x="136847" y="85503"/>
                </a:lnTo>
                <a:lnTo>
                  <a:pt x="136847" y="72279"/>
                </a:lnTo>
                <a:lnTo>
                  <a:pt x="134461" y="67348"/>
                </a:lnTo>
                <a:lnTo>
                  <a:pt x="129690" y="64212"/>
                </a:lnTo>
                <a:lnTo>
                  <a:pt x="126691" y="62213"/>
                </a:lnTo>
                <a:lnTo>
                  <a:pt x="120784" y="60145"/>
                </a:lnTo>
                <a:lnTo>
                  <a:pt x="111967" y="58009"/>
                </a:lnTo>
                <a:lnTo>
                  <a:pt x="103857" y="56032"/>
                </a:lnTo>
                <a:lnTo>
                  <a:pt x="100312" y="55169"/>
                </a:lnTo>
                <a:lnTo>
                  <a:pt x="97631" y="54169"/>
                </a:lnTo>
                <a:lnTo>
                  <a:pt x="95813" y="53033"/>
                </a:lnTo>
                <a:lnTo>
                  <a:pt x="92678" y="51124"/>
                </a:lnTo>
                <a:lnTo>
                  <a:pt x="91110" y="48579"/>
                </a:lnTo>
                <a:lnTo>
                  <a:pt x="91110" y="42490"/>
                </a:lnTo>
                <a:lnTo>
                  <a:pt x="92303" y="40150"/>
                </a:lnTo>
                <a:lnTo>
                  <a:pt x="94689" y="38377"/>
                </a:lnTo>
                <a:lnTo>
                  <a:pt x="97074" y="36605"/>
                </a:lnTo>
                <a:lnTo>
                  <a:pt x="100584" y="35719"/>
                </a:lnTo>
                <a:lnTo>
                  <a:pt x="112172" y="35719"/>
                </a:lnTo>
                <a:lnTo>
                  <a:pt x="117057" y="37332"/>
                </a:lnTo>
                <a:lnTo>
                  <a:pt x="119875" y="40559"/>
                </a:lnTo>
                <a:lnTo>
                  <a:pt x="121601" y="42831"/>
                </a:lnTo>
                <a:lnTo>
                  <a:pt x="122578" y="45353"/>
                </a:lnTo>
                <a:lnTo>
                  <a:pt x="122805" y="48125"/>
                </a:lnTo>
                <a:lnTo>
                  <a:pt x="134393" y="48125"/>
                </a:lnTo>
                <a:lnTo>
                  <a:pt x="134484" y="43399"/>
                </a:lnTo>
                <a:lnTo>
                  <a:pt x="133007" y="38991"/>
                </a:lnTo>
                <a:lnTo>
                  <a:pt x="129962" y="34901"/>
                </a:lnTo>
                <a:lnTo>
                  <a:pt x="120238" y="27588"/>
                </a:lnTo>
                <a:lnTo>
                  <a:pt x="106174" y="25221"/>
                </a:lnTo>
                <a:lnTo>
                  <a:pt x="97767" y="25221"/>
                </a:lnTo>
                <a:lnTo>
                  <a:pt x="91076" y="27357"/>
                </a:lnTo>
                <a:lnTo>
                  <a:pt x="86100" y="31629"/>
                </a:lnTo>
                <a:lnTo>
                  <a:pt x="81124" y="35901"/>
                </a:lnTo>
                <a:lnTo>
                  <a:pt x="78636" y="41490"/>
                </a:lnTo>
                <a:lnTo>
                  <a:pt x="78636" y="54260"/>
                </a:lnTo>
                <a:lnTo>
                  <a:pt x="81272" y="58850"/>
                </a:lnTo>
                <a:lnTo>
                  <a:pt x="86543" y="62167"/>
                </a:lnTo>
                <a:lnTo>
                  <a:pt x="89497" y="64076"/>
                </a:lnTo>
                <a:lnTo>
                  <a:pt x="94087" y="65803"/>
                </a:lnTo>
                <a:lnTo>
                  <a:pt x="100312" y="67348"/>
                </a:lnTo>
                <a:lnTo>
                  <a:pt x="110059" y="69802"/>
                </a:lnTo>
                <a:lnTo>
                  <a:pt x="115285" y="71120"/>
                </a:lnTo>
                <a:lnTo>
                  <a:pt x="118784" y="72279"/>
                </a:lnTo>
                <a:lnTo>
                  <a:pt x="120556" y="73278"/>
                </a:lnTo>
                <a:lnTo>
                  <a:pt x="123328" y="74914"/>
                </a:lnTo>
                <a:lnTo>
                  <a:pt x="124714" y="77300"/>
                </a:lnTo>
                <a:lnTo>
                  <a:pt x="124714" y="84571"/>
                </a:lnTo>
                <a:lnTo>
                  <a:pt x="122988" y="87628"/>
                </a:lnTo>
                <a:lnTo>
                  <a:pt x="119534" y="89604"/>
                </a:lnTo>
                <a:lnTo>
                  <a:pt x="116080" y="91581"/>
                </a:lnTo>
                <a:lnTo>
                  <a:pt x="112081" y="92570"/>
                </a:lnTo>
                <a:lnTo>
                  <a:pt x="99903" y="92570"/>
                </a:lnTo>
                <a:lnTo>
                  <a:pt x="94541" y="90593"/>
                </a:lnTo>
                <a:close/>
              </a:path>
              <a:path w="933550" h="102931">
                <a:moveTo>
                  <a:pt x="150616" y="0"/>
                </a:moveTo>
                <a:lnTo>
                  <a:pt x="150616" y="100136"/>
                </a:lnTo>
                <a:lnTo>
                  <a:pt x="162408" y="100136"/>
                </a:lnTo>
                <a:lnTo>
                  <a:pt x="162408" y="72733"/>
                </a:lnTo>
                <a:lnTo>
                  <a:pt x="172700" y="63326"/>
                </a:lnTo>
                <a:lnTo>
                  <a:pt x="195467" y="100136"/>
                </a:lnTo>
                <a:lnTo>
                  <a:pt x="211144" y="100136"/>
                </a:lnTo>
                <a:lnTo>
                  <a:pt x="181629" y="54465"/>
                </a:lnTo>
                <a:lnTo>
                  <a:pt x="209576" y="27130"/>
                </a:lnTo>
                <a:lnTo>
                  <a:pt x="193899" y="27130"/>
                </a:lnTo>
                <a:lnTo>
                  <a:pt x="162408" y="58146"/>
                </a:lnTo>
                <a:lnTo>
                  <a:pt x="162408" y="0"/>
                </a:lnTo>
                <a:lnTo>
                  <a:pt x="150616" y="0"/>
                </a:lnTo>
                <a:close/>
              </a:path>
              <a:path w="933550" h="102931">
                <a:moveTo>
                  <a:pt x="255586" y="27471"/>
                </a:moveTo>
                <a:lnTo>
                  <a:pt x="255586" y="100136"/>
                </a:lnTo>
                <a:lnTo>
                  <a:pt x="268059" y="100136"/>
                </a:lnTo>
                <a:lnTo>
                  <a:pt x="268059" y="27471"/>
                </a:lnTo>
                <a:lnTo>
                  <a:pt x="255586" y="27471"/>
                </a:lnTo>
                <a:close/>
              </a:path>
              <a:path w="933550" h="102931">
                <a:moveTo>
                  <a:pt x="255586" y="0"/>
                </a:moveTo>
                <a:lnTo>
                  <a:pt x="255586" y="13905"/>
                </a:lnTo>
                <a:lnTo>
                  <a:pt x="268059" y="13905"/>
                </a:lnTo>
                <a:lnTo>
                  <a:pt x="268059" y="0"/>
                </a:lnTo>
                <a:lnTo>
                  <a:pt x="255586" y="0"/>
                </a:lnTo>
                <a:close/>
              </a:path>
              <a:path w="933550" h="102931">
                <a:moveTo>
                  <a:pt x="302754" y="100136"/>
                </a:moveTo>
                <a:lnTo>
                  <a:pt x="302754" y="57123"/>
                </a:lnTo>
                <a:lnTo>
                  <a:pt x="303061" y="53453"/>
                </a:lnTo>
                <a:lnTo>
                  <a:pt x="303674" y="50886"/>
                </a:lnTo>
                <a:lnTo>
                  <a:pt x="304288" y="48318"/>
                </a:lnTo>
                <a:lnTo>
                  <a:pt x="305617" y="45830"/>
                </a:lnTo>
                <a:lnTo>
                  <a:pt x="307662" y="43422"/>
                </a:lnTo>
                <a:lnTo>
                  <a:pt x="310207" y="40422"/>
                </a:lnTo>
                <a:lnTo>
                  <a:pt x="313160" y="38423"/>
                </a:lnTo>
                <a:lnTo>
                  <a:pt x="316523" y="37423"/>
                </a:lnTo>
                <a:lnTo>
                  <a:pt x="318386" y="36832"/>
                </a:lnTo>
                <a:lnTo>
                  <a:pt x="320772" y="36537"/>
                </a:lnTo>
                <a:lnTo>
                  <a:pt x="329405" y="36537"/>
                </a:lnTo>
                <a:lnTo>
                  <a:pt x="333359" y="38809"/>
                </a:lnTo>
                <a:lnTo>
                  <a:pt x="335540" y="43353"/>
                </a:lnTo>
                <a:lnTo>
                  <a:pt x="336858" y="46080"/>
                </a:lnTo>
                <a:lnTo>
                  <a:pt x="337517" y="49670"/>
                </a:lnTo>
                <a:lnTo>
                  <a:pt x="337517" y="100136"/>
                </a:lnTo>
                <a:lnTo>
                  <a:pt x="349991" y="100136"/>
                </a:lnTo>
                <a:lnTo>
                  <a:pt x="349991" y="45944"/>
                </a:lnTo>
                <a:lnTo>
                  <a:pt x="348991" y="40286"/>
                </a:lnTo>
                <a:lnTo>
                  <a:pt x="346991" y="36332"/>
                </a:lnTo>
                <a:lnTo>
                  <a:pt x="343356" y="29107"/>
                </a:lnTo>
                <a:lnTo>
                  <a:pt x="336358" y="25494"/>
                </a:lnTo>
                <a:lnTo>
                  <a:pt x="321272" y="25494"/>
                </a:lnTo>
                <a:lnTo>
                  <a:pt x="316977" y="26425"/>
                </a:lnTo>
                <a:lnTo>
                  <a:pt x="313115" y="28289"/>
                </a:lnTo>
                <a:lnTo>
                  <a:pt x="309252" y="30152"/>
                </a:lnTo>
                <a:lnTo>
                  <a:pt x="305594" y="33219"/>
                </a:lnTo>
                <a:lnTo>
                  <a:pt x="302141" y="37491"/>
                </a:lnTo>
                <a:lnTo>
                  <a:pt x="302141" y="27130"/>
                </a:lnTo>
                <a:lnTo>
                  <a:pt x="290485" y="27130"/>
                </a:lnTo>
                <a:lnTo>
                  <a:pt x="290485" y="100136"/>
                </a:lnTo>
                <a:lnTo>
                  <a:pt x="302754" y="100136"/>
                </a:lnTo>
                <a:close/>
              </a:path>
              <a:path w="933550" h="102931">
                <a:moveTo>
                  <a:pt x="431217" y="27130"/>
                </a:moveTo>
                <a:lnTo>
                  <a:pt x="417789" y="27130"/>
                </a:lnTo>
                <a:lnTo>
                  <a:pt x="397409" y="86571"/>
                </a:lnTo>
                <a:lnTo>
                  <a:pt x="377914" y="27130"/>
                </a:lnTo>
                <a:lnTo>
                  <a:pt x="363668" y="27130"/>
                </a:lnTo>
                <a:lnTo>
                  <a:pt x="390593" y="100136"/>
                </a:lnTo>
                <a:lnTo>
                  <a:pt x="403680" y="100136"/>
                </a:lnTo>
                <a:lnTo>
                  <a:pt x="431217" y="27130"/>
                </a:lnTo>
                <a:close/>
              </a:path>
              <a:path w="933550" h="102931">
                <a:moveTo>
                  <a:pt x="457333" y="28624"/>
                </a:moveTo>
                <a:lnTo>
                  <a:pt x="447167" y="36469"/>
                </a:lnTo>
                <a:lnTo>
                  <a:pt x="451121" y="57805"/>
                </a:lnTo>
                <a:lnTo>
                  <a:pt x="451348" y="51533"/>
                </a:lnTo>
                <a:lnTo>
                  <a:pt x="453370" y="46364"/>
                </a:lnTo>
                <a:lnTo>
                  <a:pt x="457187" y="42297"/>
                </a:lnTo>
                <a:lnTo>
                  <a:pt x="461004" y="38230"/>
                </a:lnTo>
                <a:lnTo>
                  <a:pt x="470045" y="25545"/>
                </a:lnTo>
                <a:lnTo>
                  <a:pt x="457333" y="28624"/>
                </a:lnTo>
                <a:close/>
              </a:path>
              <a:path w="933550" h="102931">
                <a:moveTo>
                  <a:pt x="504287" y="67553"/>
                </a:moveTo>
                <a:lnTo>
                  <a:pt x="504287" y="60190"/>
                </a:lnTo>
                <a:lnTo>
                  <a:pt x="503923" y="54828"/>
                </a:lnTo>
                <a:lnTo>
                  <a:pt x="503197" y="51465"/>
                </a:lnTo>
                <a:lnTo>
                  <a:pt x="502379" y="46557"/>
                </a:lnTo>
                <a:lnTo>
                  <a:pt x="500743" y="42263"/>
                </a:lnTo>
                <a:lnTo>
                  <a:pt x="498289" y="38582"/>
                </a:lnTo>
                <a:lnTo>
                  <a:pt x="495744" y="34719"/>
                </a:lnTo>
                <a:lnTo>
                  <a:pt x="492041" y="31572"/>
                </a:lnTo>
                <a:lnTo>
                  <a:pt x="487179" y="29141"/>
                </a:lnTo>
                <a:lnTo>
                  <a:pt x="482316" y="26709"/>
                </a:lnTo>
                <a:lnTo>
                  <a:pt x="477295" y="25494"/>
                </a:lnTo>
                <a:lnTo>
                  <a:pt x="470045" y="25545"/>
                </a:lnTo>
                <a:lnTo>
                  <a:pt x="461004" y="38230"/>
                </a:lnTo>
                <a:lnTo>
                  <a:pt x="465730" y="36196"/>
                </a:lnTo>
                <a:lnTo>
                  <a:pt x="479226" y="36196"/>
                </a:lnTo>
                <a:lnTo>
                  <a:pt x="484838" y="39150"/>
                </a:lnTo>
                <a:lnTo>
                  <a:pt x="488201" y="45058"/>
                </a:lnTo>
                <a:lnTo>
                  <a:pt x="490018" y="48239"/>
                </a:lnTo>
                <a:lnTo>
                  <a:pt x="491177" y="52488"/>
                </a:lnTo>
                <a:lnTo>
                  <a:pt x="491677" y="57805"/>
                </a:lnTo>
                <a:lnTo>
                  <a:pt x="451121" y="57805"/>
                </a:lnTo>
                <a:lnTo>
                  <a:pt x="447167" y="36469"/>
                </a:lnTo>
                <a:lnTo>
                  <a:pt x="444414" y="40066"/>
                </a:lnTo>
                <a:lnTo>
                  <a:pt x="439322" y="51372"/>
                </a:lnTo>
                <a:lnTo>
                  <a:pt x="437625" y="65030"/>
                </a:lnTo>
                <a:lnTo>
                  <a:pt x="437796" y="69693"/>
                </a:lnTo>
                <a:lnTo>
                  <a:pt x="440674" y="82738"/>
                </a:lnTo>
                <a:lnTo>
                  <a:pt x="447099" y="92808"/>
                </a:lnTo>
                <a:lnTo>
                  <a:pt x="453416" y="99421"/>
                </a:lnTo>
                <a:lnTo>
                  <a:pt x="461118" y="102726"/>
                </a:lnTo>
                <a:lnTo>
                  <a:pt x="473932" y="102726"/>
                </a:lnTo>
                <a:lnTo>
                  <a:pt x="477272" y="102363"/>
                </a:lnTo>
                <a:lnTo>
                  <a:pt x="480226" y="101636"/>
                </a:lnTo>
                <a:lnTo>
                  <a:pt x="485724" y="100363"/>
                </a:lnTo>
                <a:lnTo>
                  <a:pt x="490336" y="97909"/>
                </a:lnTo>
                <a:lnTo>
                  <a:pt x="494063" y="94274"/>
                </a:lnTo>
                <a:lnTo>
                  <a:pt x="496290" y="92183"/>
                </a:lnTo>
                <a:lnTo>
                  <a:pt x="498300" y="89491"/>
                </a:lnTo>
                <a:lnTo>
                  <a:pt x="500095" y="86196"/>
                </a:lnTo>
                <a:lnTo>
                  <a:pt x="501890" y="82901"/>
                </a:lnTo>
                <a:lnTo>
                  <a:pt x="502947" y="79913"/>
                </a:lnTo>
                <a:lnTo>
                  <a:pt x="503265" y="77232"/>
                </a:lnTo>
                <a:lnTo>
                  <a:pt x="491200" y="77232"/>
                </a:lnTo>
                <a:lnTo>
                  <a:pt x="490291" y="80459"/>
                </a:lnTo>
                <a:lnTo>
                  <a:pt x="488746" y="83299"/>
                </a:lnTo>
                <a:lnTo>
                  <a:pt x="486565" y="85753"/>
                </a:lnTo>
                <a:lnTo>
                  <a:pt x="482748" y="89979"/>
                </a:lnTo>
                <a:lnTo>
                  <a:pt x="477636" y="92092"/>
                </a:lnTo>
                <a:lnTo>
                  <a:pt x="464367" y="92092"/>
                </a:lnTo>
                <a:lnTo>
                  <a:pt x="459300" y="89854"/>
                </a:lnTo>
                <a:lnTo>
                  <a:pt x="456028" y="85378"/>
                </a:lnTo>
                <a:lnTo>
                  <a:pt x="452756" y="80902"/>
                </a:lnTo>
                <a:lnTo>
                  <a:pt x="451007" y="74960"/>
                </a:lnTo>
                <a:lnTo>
                  <a:pt x="450780" y="67553"/>
                </a:lnTo>
                <a:lnTo>
                  <a:pt x="504287" y="67553"/>
                </a:lnTo>
                <a:close/>
              </a:path>
              <a:path w="933550" h="102931">
                <a:moveTo>
                  <a:pt x="536596" y="90593"/>
                </a:moveTo>
                <a:lnTo>
                  <a:pt x="533506" y="86639"/>
                </a:lnTo>
                <a:lnTo>
                  <a:pt x="531825" y="84458"/>
                </a:lnTo>
                <a:lnTo>
                  <a:pt x="530802" y="81322"/>
                </a:lnTo>
                <a:lnTo>
                  <a:pt x="530439" y="77232"/>
                </a:lnTo>
                <a:lnTo>
                  <a:pt x="518647" y="77232"/>
                </a:lnTo>
                <a:lnTo>
                  <a:pt x="518965" y="84503"/>
                </a:lnTo>
                <a:lnTo>
                  <a:pt x="521385" y="90604"/>
                </a:lnTo>
                <a:lnTo>
                  <a:pt x="525906" y="95535"/>
                </a:lnTo>
                <a:lnTo>
                  <a:pt x="530427" y="100466"/>
                </a:lnTo>
                <a:lnTo>
                  <a:pt x="538119" y="102931"/>
                </a:lnTo>
                <a:lnTo>
                  <a:pt x="559067" y="102931"/>
                </a:lnTo>
                <a:lnTo>
                  <a:pt x="566576" y="100568"/>
                </a:lnTo>
                <a:lnTo>
                  <a:pt x="571506" y="95842"/>
                </a:lnTo>
                <a:lnTo>
                  <a:pt x="576437" y="91115"/>
                </a:lnTo>
                <a:lnTo>
                  <a:pt x="578902" y="85503"/>
                </a:lnTo>
                <a:lnTo>
                  <a:pt x="578902" y="72279"/>
                </a:lnTo>
                <a:lnTo>
                  <a:pt x="576516" y="67348"/>
                </a:lnTo>
                <a:lnTo>
                  <a:pt x="571745" y="64212"/>
                </a:lnTo>
                <a:lnTo>
                  <a:pt x="568746" y="62213"/>
                </a:lnTo>
                <a:lnTo>
                  <a:pt x="562839" y="60145"/>
                </a:lnTo>
                <a:lnTo>
                  <a:pt x="554023" y="58009"/>
                </a:lnTo>
                <a:lnTo>
                  <a:pt x="545912" y="56032"/>
                </a:lnTo>
                <a:lnTo>
                  <a:pt x="542367" y="55169"/>
                </a:lnTo>
                <a:lnTo>
                  <a:pt x="539686" y="54169"/>
                </a:lnTo>
                <a:lnTo>
                  <a:pt x="537868" y="53033"/>
                </a:lnTo>
                <a:lnTo>
                  <a:pt x="534733" y="51124"/>
                </a:lnTo>
                <a:lnTo>
                  <a:pt x="533165" y="48580"/>
                </a:lnTo>
                <a:lnTo>
                  <a:pt x="533165" y="42490"/>
                </a:lnTo>
                <a:lnTo>
                  <a:pt x="534358" y="40150"/>
                </a:lnTo>
                <a:lnTo>
                  <a:pt x="536744" y="38377"/>
                </a:lnTo>
                <a:lnTo>
                  <a:pt x="539129" y="36605"/>
                </a:lnTo>
                <a:lnTo>
                  <a:pt x="542640" y="35719"/>
                </a:lnTo>
                <a:lnTo>
                  <a:pt x="554228" y="35719"/>
                </a:lnTo>
                <a:lnTo>
                  <a:pt x="559113" y="37332"/>
                </a:lnTo>
                <a:lnTo>
                  <a:pt x="561930" y="40559"/>
                </a:lnTo>
                <a:lnTo>
                  <a:pt x="563656" y="42831"/>
                </a:lnTo>
                <a:lnTo>
                  <a:pt x="564634" y="45353"/>
                </a:lnTo>
                <a:lnTo>
                  <a:pt x="564861" y="48125"/>
                </a:lnTo>
                <a:lnTo>
                  <a:pt x="576449" y="48125"/>
                </a:lnTo>
                <a:lnTo>
                  <a:pt x="576539" y="43399"/>
                </a:lnTo>
                <a:lnTo>
                  <a:pt x="575062" y="38991"/>
                </a:lnTo>
                <a:lnTo>
                  <a:pt x="572018" y="34901"/>
                </a:lnTo>
                <a:lnTo>
                  <a:pt x="562293" y="27588"/>
                </a:lnTo>
                <a:lnTo>
                  <a:pt x="548229" y="25221"/>
                </a:lnTo>
                <a:lnTo>
                  <a:pt x="539823" y="25221"/>
                </a:lnTo>
                <a:lnTo>
                  <a:pt x="533131" y="27357"/>
                </a:lnTo>
                <a:lnTo>
                  <a:pt x="528156" y="31629"/>
                </a:lnTo>
                <a:lnTo>
                  <a:pt x="523179" y="35901"/>
                </a:lnTo>
                <a:lnTo>
                  <a:pt x="520692" y="41490"/>
                </a:lnTo>
                <a:lnTo>
                  <a:pt x="520692" y="54260"/>
                </a:lnTo>
                <a:lnTo>
                  <a:pt x="523327" y="58850"/>
                </a:lnTo>
                <a:lnTo>
                  <a:pt x="528599" y="62167"/>
                </a:lnTo>
                <a:lnTo>
                  <a:pt x="531552" y="64076"/>
                </a:lnTo>
                <a:lnTo>
                  <a:pt x="536142" y="65803"/>
                </a:lnTo>
                <a:lnTo>
                  <a:pt x="542367" y="67348"/>
                </a:lnTo>
                <a:lnTo>
                  <a:pt x="552115" y="69802"/>
                </a:lnTo>
                <a:lnTo>
                  <a:pt x="557340" y="71120"/>
                </a:lnTo>
                <a:lnTo>
                  <a:pt x="560839" y="72279"/>
                </a:lnTo>
                <a:lnTo>
                  <a:pt x="562611" y="73279"/>
                </a:lnTo>
                <a:lnTo>
                  <a:pt x="565384" y="74915"/>
                </a:lnTo>
                <a:lnTo>
                  <a:pt x="566770" y="77300"/>
                </a:lnTo>
                <a:lnTo>
                  <a:pt x="566770" y="84572"/>
                </a:lnTo>
                <a:lnTo>
                  <a:pt x="565043" y="87628"/>
                </a:lnTo>
                <a:lnTo>
                  <a:pt x="561589" y="89604"/>
                </a:lnTo>
                <a:lnTo>
                  <a:pt x="558135" y="91581"/>
                </a:lnTo>
                <a:lnTo>
                  <a:pt x="554137" y="92570"/>
                </a:lnTo>
                <a:lnTo>
                  <a:pt x="541958" y="92570"/>
                </a:lnTo>
                <a:lnTo>
                  <a:pt x="536596" y="90593"/>
                </a:lnTo>
                <a:close/>
              </a:path>
              <a:path w="933550" h="102931">
                <a:moveTo>
                  <a:pt x="759792" y="28624"/>
                </a:moveTo>
                <a:lnTo>
                  <a:pt x="749626" y="36469"/>
                </a:lnTo>
                <a:lnTo>
                  <a:pt x="753580" y="57805"/>
                </a:lnTo>
                <a:lnTo>
                  <a:pt x="753807" y="51533"/>
                </a:lnTo>
                <a:lnTo>
                  <a:pt x="755829" y="46364"/>
                </a:lnTo>
                <a:lnTo>
                  <a:pt x="759646" y="42297"/>
                </a:lnTo>
                <a:lnTo>
                  <a:pt x="763463" y="38230"/>
                </a:lnTo>
                <a:lnTo>
                  <a:pt x="772504" y="25545"/>
                </a:lnTo>
                <a:lnTo>
                  <a:pt x="759792" y="28624"/>
                </a:lnTo>
                <a:close/>
              </a:path>
              <a:path w="933550" h="102931">
                <a:moveTo>
                  <a:pt x="806746" y="67553"/>
                </a:moveTo>
                <a:lnTo>
                  <a:pt x="806746" y="60191"/>
                </a:lnTo>
                <a:lnTo>
                  <a:pt x="806382" y="54828"/>
                </a:lnTo>
                <a:lnTo>
                  <a:pt x="805656" y="51465"/>
                </a:lnTo>
                <a:lnTo>
                  <a:pt x="804838" y="46557"/>
                </a:lnTo>
                <a:lnTo>
                  <a:pt x="803202" y="42263"/>
                </a:lnTo>
                <a:lnTo>
                  <a:pt x="800748" y="38582"/>
                </a:lnTo>
                <a:lnTo>
                  <a:pt x="798203" y="34719"/>
                </a:lnTo>
                <a:lnTo>
                  <a:pt x="794499" y="31572"/>
                </a:lnTo>
                <a:lnTo>
                  <a:pt x="789637" y="29141"/>
                </a:lnTo>
                <a:lnTo>
                  <a:pt x="784775" y="26710"/>
                </a:lnTo>
                <a:lnTo>
                  <a:pt x="779754" y="25494"/>
                </a:lnTo>
                <a:lnTo>
                  <a:pt x="772504" y="25545"/>
                </a:lnTo>
                <a:lnTo>
                  <a:pt x="763463" y="38230"/>
                </a:lnTo>
                <a:lnTo>
                  <a:pt x="768189" y="36196"/>
                </a:lnTo>
                <a:lnTo>
                  <a:pt x="781685" y="36196"/>
                </a:lnTo>
                <a:lnTo>
                  <a:pt x="787297" y="39150"/>
                </a:lnTo>
                <a:lnTo>
                  <a:pt x="790660" y="45058"/>
                </a:lnTo>
                <a:lnTo>
                  <a:pt x="792477" y="48239"/>
                </a:lnTo>
                <a:lnTo>
                  <a:pt x="793636" y="52488"/>
                </a:lnTo>
                <a:lnTo>
                  <a:pt x="794136" y="57805"/>
                </a:lnTo>
                <a:lnTo>
                  <a:pt x="753580" y="57805"/>
                </a:lnTo>
                <a:lnTo>
                  <a:pt x="749626" y="36469"/>
                </a:lnTo>
                <a:lnTo>
                  <a:pt x="746873" y="40067"/>
                </a:lnTo>
                <a:lnTo>
                  <a:pt x="741781" y="51372"/>
                </a:lnTo>
                <a:lnTo>
                  <a:pt x="740084" y="65030"/>
                </a:lnTo>
                <a:lnTo>
                  <a:pt x="740255" y="69693"/>
                </a:lnTo>
                <a:lnTo>
                  <a:pt x="743132" y="82738"/>
                </a:lnTo>
                <a:lnTo>
                  <a:pt x="749558" y="92808"/>
                </a:lnTo>
                <a:lnTo>
                  <a:pt x="755874" y="99421"/>
                </a:lnTo>
                <a:lnTo>
                  <a:pt x="763576" y="102727"/>
                </a:lnTo>
                <a:lnTo>
                  <a:pt x="776391" y="102727"/>
                </a:lnTo>
                <a:lnTo>
                  <a:pt x="779731" y="102363"/>
                </a:lnTo>
                <a:lnTo>
                  <a:pt x="782685" y="101636"/>
                </a:lnTo>
                <a:lnTo>
                  <a:pt x="788183" y="100363"/>
                </a:lnTo>
                <a:lnTo>
                  <a:pt x="792795" y="97909"/>
                </a:lnTo>
                <a:lnTo>
                  <a:pt x="796522" y="94274"/>
                </a:lnTo>
                <a:lnTo>
                  <a:pt x="798748" y="92183"/>
                </a:lnTo>
                <a:lnTo>
                  <a:pt x="800759" y="89491"/>
                </a:lnTo>
                <a:lnTo>
                  <a:pt x="802554" y="86196"/>
                </a:lnTo>
                <a:lnTo>
                  <a:pt x="804349" y="82901"/>
                </a:lnTo>
                <a:lnTo>
                  <a:pt x="805406" y="79914"/>
                </a:lnTo>
                <a:lnTo>
                  <a:pt x="805723" y="77232"/>
                </a:lnTo>
                <a:lnTo>
                  <a:pt x="793659" y="77232"/>
                </a:lnTo>
                <a:lnTo>
                  <a:pt x="792750" y="80459"/>
                </a:lnTo>
                <a:lnTo>
                  <a:pt x="791205" y="83299"/>
                </a:lnTo>
                <a:lnTo>
                  <a:pt x="789024" y="85753"/>
                </a:lnTo>
                <a:lnTo>
                  <a:pt x="785207" y="89979"/>
                </a:lnTo>
                <a:lnTo>
                  <a:pt x="780094" y="92093"/>
                </a:lnTo>
                <a:lnTo>
                  <a:pt x="766826" y="92093"/>
                </a:lnTo>
                <a:lnTo>
                  <a:pt x="761759" y="89854"/>
                </a:lnTo>
                <a:lnTo>
                  <a:pt x="758487" y="85378"/>
                </a:lnTo>
                <a:lnTo>
                  <a:pt x="755215" y="80902"/>
                </a:lnTo>
                <a:lnTo>
                  <a:pt x="753466" y="74960"/>
                </a:lnTo>
                <a:lnTo>
                  <a:pt x="753238" y="67553"/>
                </a:lnTo>
                <a:lnTo>
                  <a:pt x="806746" y="67553"/>
                </a:lnTo>
                <a:close/>
              </a:path>
              <a:path w="933550" h="102931">
                <a:moveTo>
                  <a:pt x="837873" y="100136"/>
                </a:moveTo>
                <a:lnTo>
                  <a:pt x="837873" y="57123"/>
                </a:lnTo>
                <a:lnTo>
                  <a:pt x="838180" y="53454"/>
                </a:lnTo>
                <a:lnTo>
                  <a:pt x="838794" y="50886"/>
                </a:lnTo>
                <a:lnTo>
                  <a:pt x="839407" y="48318"/>
                </a:lnTo>
                <a:lnTo>
                  <a:pt x="840737" y="45830"/>
                </a:lnTo>
                <a:lnTo>
                  <a:pt x="842781" y="43422"/>
                </a:lnTo>
                <a:lnTo>
                  <a:pt x="845326" y="40422"/>
                </a:lnTo>
                <a:lnTo>
                  <a:pt x="848279" y="38423"/>
                </a:lnTo>
                <a:lnTo>
                  <a:pt x="851642" y="37423"/>
                </a:lnTo>
                <a:lnTo>
                  <a:pt x="853506" y="36832"/>
                </a:lnTo>
                <a:lnTo>
                  <a:pt x="855891" y="36537"/>
                </a:lnTo>
                <a:lnTo>
                  <a:pt x="864525" y="36537"/>
                </a:lnTo>
                <a:lnTo>
                  <a:pt x="868478" y="38809"/>
                </a:lnTo>
                <a:lnTo>
                  <a:pt x="870659" y="43354"/>
                </a:lnTo>
                <a:lnTo>
                  <a:pt x="871977" y="46080"/>
                </a:lnTo>
                <a:lnTo>
                  <a:pt x="872636" y="49670"/>
                </a:lnTo>
                <a:lnTo>
                  <a:pt x="872636" y="100136"/>
                </a:lnTo>
                <a:lnTo>
                  <a:pt x="885110" y="100136"/>
                </a:lnTo>
                <a:lnTo>
                  <a:pt x="885110" y="45944"/>
                </a:lnTo>
                <a:lnTo>
                  <a:pt x="884110" y="40286"/>
                </a:lnTo>
                <a:lnTo>
                  <a:pt x="882111" y="36332"/>
                </a:lnTo>
                <a:lnTo>
                  <a:pt x="878476" y="29107"/>
                </a:lnTo>
                <a:lnTo>
                  <a:pt x="871478" y="25494"/>
                </a:lnTo>
                <a:lnTo>
                  <a:pt x="856391" y="25494"/>
                </a:lnTo>
                <a:lnTo>
                  <a:pt x="852097" y="26426"/>
                </a:lnTo>
                <a:lnTo>
                  <a:pt x="848234" y="28289"/>
                </a:lnTo>
                <a:lnTo>
                  <a:pt x="844372" y="30152"/>
                </a:lnTo>
                <a:lnTo>
                  <a:pt x="840714" y="33219"/>
                </a:lnTo>
                <a:lnTo>
                  <a:pt x="837260" y="37491"/>
                </a:lnTo>
                <a:lnTo>
                  <a:pt x="837260" y="27130"/>
                </a:lnTo>
                <a:lnTo>
                  <a:pt x="825605" y="27130"/>
                </a:lnTo>
                <a:lnTo>
                  <a:pt x="825605" y="100136"/>
                </a:lnTo>
                <a:lnTo>
                  <a:pt x="837873" y="100136"/>
                </a:lnTo>
                <a:close/>
              </a:path>
              <a:path w="933550" h="102931">
                <a:moveTo>
                  <a:pt x="924213" y="101295"/>
                </a:moveTo>
                <a:lnTo>
                  <a:pt x="927632" y="101204"/>
                </a:lnTo>
                <a:lnTo>
                  <a:pt x="930677" y="100841"/>
                </a:lnTo>
                <a:lnTo>
                  <a:pt x="933550" y="100136"/>
                </a:lnTo>
                <a:lnTo>
                  <a:pt x="933550" y="90457"/>
                </a:lnTo>
                <a:lnTo>
                  <a:pt x="929847" y="90661"/>
                </a:lnTo>
                <a:lnTo>
                  <a:pt x="927030" y="90661"/>
                </a:lnTo>
                <a:lnTo>
                  <a:pt x="924485" y="89911"/>
                </a:lnTo>
                <a:lnTo>
                  <a:pt x="921895" y="87344"/>
                </a:lnTo>
                <a:lnTo>
                  <a:pt x="921895" y="37150"/>
                </a:lnTo>
                <a:lnTo>
                  <a:pt x="933550" y="37150"/>
                </a:lnTo>
                <a:lnTo>
                  <a:pt x="933550" y="27130"/>
                </a:lnTo>
                <a:lnTo>
                  <a:pt x="921895" y="27130"/>
                </a:lnTo>
                <a:lnTo>
                  <a:pt x="921895" y="6748"/>
                </a:lnTo>
                <a:lnTo>
                  <a:pt x="909490" y="6748"/>
                </a:lnTo>
                <a:lnTo>
                  <a:pt x="909490" y="27130"/>
                </a:lnTo>
                <a:lnTo>
                  <a:pt x="899606" y="27130"/>
                </a:lnTo>
                <a:lnTo>
                  <a:pt x="899606" y="37150"/>
                </a:lnTo>
                <a:lnTo>
                  <a:pt x="909490" y="37150"/>
                </a:lnTo>
                <a:lnTo>
                  <a:pt x="909490" y="90161"/>
                </a:lnTo>
                <a:lnTo>
                  <a:pt x="910512" y="93967"/>
                </a:lnTo>
                <a:lnTo>
                  <a:pt x="912557" y="96898"/>
                </a:lnTo>
                <a:lnTo>
                  <a:pt x="914602" y="99829"/>
                </a:lnTo>
                <a:lnTo>
                  <a:pt x="918487" y="101295"/>
                </a:lnTo>
                <a:lnTo>
                  <a:pt x="924213" y="101295"/>
                </a:lnTo>
                <a:close/>
              </a:path>
              <a:path w="933550" h="102931">
                <a:moveTo>
                  <a:pt x="639975" y="27130"/>
                </a:moveTo>
                <a:lnTo>
                  <a:pt x="627843" y="27130"/>
                </a:lnTo>
                <a:lnTo>
                  <a:pt x="627843" y="100136"/>
                </a:lnTo>
                <a:lnTo>
                  <a:pt x="640112" y="100136"/>
                </a:lnTo>
                <a:lnTo>
                  <a:pt x="640112" y="52011"/>
                </a:lnTo>
                <a:lnTo>
                  <a:pt x="642009" y="45512"/>
                </a:lnTo>
                <a:lnTo>
                  <a:pt x="645803" y="41922"/>
                </a:lnTo>
                <a:lnTo>
                  <a:pt x="649598" y="38332"/>
                </a:lnTo>
                <a:lnTo>
                  <a:pt x="653812" y="36537"/>
                </a:lnTo>
                <a:lnTo>
                  <a:pt x="663537" y="36537"/>
                </a:lnTo>
                <a:lnTo>
                  <a:pt x="667013" y="38241"/>
                </a:lnTo>
                <a:lnTo>
                  <a:pt x="668877" y="41649"/>
                </a:lnTo>
                <a:lnTo>
                  <a:pt x="670058" y="43922"/>
                </a:lnTo>
                <a:lnTo>
                  <a:pt x="670648" y="47534"/>
                </a:lnTo>
                <a:lnTo>
                  <a:pt x="670648" y="100136"/>
                </a:lnTo>
                <a:lnTo>
                  <a:pt x="683123" y="100136"/>
                </a:lnTo>
                <a:lnTo>
                  <a:pt x="683123" y="50125"/>
                </a:lnTo>
                <a:lnTo>
                  <a:pt x="684860" y="44740"/>
                </a:lnTo>
                <a:lnTo>
                  <a:pt x="688337" y="41513"/>
                </a:lnTo>
                <a:lnTo>
                  <a:pt x="691813" y="38286"/>
                </a:lnTo>
                <a:lnTo>
                  <a:pt x="695960" y="36673"/>
                </a:lnTo>
                <a:lnTo>
                  <a:pt x="704276" y="36673"/>
                </a:lnTo>
                <a:lnTo>
                  <a:pt x="707241" y="37582"/>
                </a:lnTo>
                <a:lnTo>
                  <a:pt x="709671" y="39400"/>
                </a:lnTo>
                <a:lnTo>
                  <a:pt x="712103" y="41218"/>
                </a:lnTo>
                <a:lnTo>
                  <a:pt x="713318" y="44558"/>
                </a:lnTo>
                <a:lnTo>
                  <a:pt x="713318" y="100136"/>
                </a:lnTo>
                <a:lnTo>
                  <a:pt x="726065" y="100136"/>
                </a:lnTo>
                <a:lnTo>
                  <a:pt x="726065" y="45080"/>
                </a:lnTo>
                <a:lnTo>
                  <a:pt x="725110" y="39945"/>
                </a:lnTo>
                <a:lnTo>
                  <a:pt x="723202" y="36128"/>
                </a:lnTo>
                <a:lnTo>
                  <a:pt x="719657" y="29039"/>
                </a:lnTo>
                <a:lnTo>
                  <a:pt x="712978" y="25494"/>
                </a:lnTo>
                <a:lnTo>
                  <a:pt x="698573" y="25494"/>
                </a:lnTo>
                <a:lnTo>
                  <a:pt x="694437" y="26437"/>
                </a:lnTo>
                <a:lnTo>
                  <a:pt x="690757" y="28323"/>
                </a:lnTo>
                <a:lnTo>
                  <a:pt x="687076" y="30209"/>
                </a:lnTo>
                <a:lnTo>
                  <a:pt x="683872" y="33106"/>
                </a:lnTo>
                <a:lnTo>
                  <a:pt x="681146" y="37014"/>
                </a:lnTo>
                <a:lnTo>
                  <a:pt x="679510" y="33833"/>
                </a:lnTo>
                <a:lnTo>
                  <a:pt x="677692" y="31424"/>
                </a:lnTo>
                <a:lnTo>
                  <a:pt x="675693" y="29788"/>
                </a:lnTo>
                <a:lnTo>
                  <a:pt x="672148" y="26925"/>
                </a:lnTo>
                <a:lnTo>
                  <a:pt x="667468" y="25494"/>
                </a:lnTo>
                <a:lnTo>
                  <a:pt x="656517" y="25494"/>
                </a:lnTo>
                <a:lnTo>
                  <a:pt x="651927" y="26880"/>
                </a:lnTo>
                <a:lnTo>
                  <a:pt x="647882" y="29652"/>
                </a:lnTo>
                <a:lnTo>
                  <a:pt x="645519" y="31288"/>
                </a:lnTo>
                <a:lnTo>
                  <a:pt x="642884" y="33901"/>
                </a:lnTo>
                <a:lnTo>
                  <a:pt x="639975" y="37491"/>
                </a:lnTo>
                <a:lnTo>
                  <a:pt x="639975" y="27130"/>
                </a:lnTo>
                <a:close/>
              </a:path>
              <a:path w="933550" h="102931">
                <a:moveTo>
                  <a:pt x="610121" y="101295"/>
                </a:moveTo>
                <a:lnTo>
                  <a:pt x="613540" y="101204"/>
                </a:lnTo>
                <a:lnTo>
                  <a:pt x="616585" y="100841"/>
                </a:lnTo>
                <a:lnTo>
                  <a:pt x="619459" y="100136"/>
                </a:lnTo>
                <a:lnTo>
                  <a:pt x="619459" y="90456"/>
                </a:lnTo>
                <a:lnTo>
                  <a:pt x="615756" y="90661"/>
                </a:lnTo>
                <a:lnTo>
                  <a:pt x="612938" y="90661"/>
                </a:lnTo>
                <a:lnTo>
                  <a:pt x="610393" y="89911"/>
                </a:lnTo>
                <a:lnTo>
                  <a:pt x="607803" y="87344"/>
                </a:lnTo>
                <a:lnTo>
                  <a:pt x="607803" y="37150"/>
                </a:lnTo>
                <a:lnTo>
                  <a:pt x="619459" y="37150"/>
                </a:lnTo>
                <a:lnTo>
                  <a:pt x="619459" y="27130"/>
                </a:lnTo>
                <a:lnTo>
                  <a:pt x="607803" y="27130"/>
                </a:lnTo>
                <a:lnTo>
                  <a:pt x="607803" y="6748"/>
                </a:lnTo>
                <a:lnTo>
                  <a:pt x="595398" y="6748"/>
                </a:lnTo>
                <a:lnTo>
                  <a:pt x="595398" y="27130"/>
                </a:lnTo>
                <a:lnTo>
                  <a:pt x="585514" y="27130"/>
                </a:lnTo>
                <a:lnTo>
                  <a:pt x="585514" y="37150"/>
                </a:lnTo>
                <a:lnTo>
                  <a:pt x="595398" y="37150"/>
                </a:lnTo>
                <a:lnTo>
                  <a:pt x="595398" y="90161"/>
                </a:lnTo>
                <a:lnTo>
                  <a:pt x="596420" y="93967"/>
                </a:lnTo>
                <a:lnTo>
                  <a:pt x="598465" y="96898"/>
                </a:lnTo>
                <a:lnTo>
                  <a:pt x="600510" y="99829"/>
                </a:lnTo>
                <a:lnTo>
                  <a:pt x="604395" y="101295"/>
                </a:lnTo>
                <a:lnTo>
                  <a:pt x="610121" y="101295"/>
                </a:lnTo>
                <a:close/>
              </a:path>
              <a:path w="933550" h="102931">
                <a:moveTo>
                  <a:pt x="0" y="27130"/>
                </a:moveTo>
                <a:lnTo>
                  <a:pt x="0" y="100136"/>
                </a:lnTo>
                <a:lnTo>
                  <a:pt x="12269" y="100136"/>
                </a:lnTo>
                <a:lnTo>
                  <a:pt x="12269" y="52965"/>
                </a:lnTo>
                <a:lnTo>
                  <a:pt x="13928" y="48386"/>
                </a:lnTo>
                <a:lnTo>
                  <a:pt x="17245" y="44410"/>
                </a:lnTo>
                <a:lnTo>
                  <a:pt x="20562" y="40433"/>
                </a:lnTo>
                <a:lnTo>
                  <a:pt x="25311" y="38445"/>
                </a:lnTo>
                <a:lnTo>
                  <a:pt x="32888" y="38468"/>
                </a:lnTo>
                <a:lnTo>
                  <a:pt x="35512" y="38786"/>
                </a:lnTo>
                <a:lnTo>
                  <a:pt x="35512" y="25835"/>
                </a:lnTo>
                <a:lnTo>
                  <a:pt x="34195" y="25698"/>
                </a:lnTo>
                <a:lnTo>
                  <a:pt x="31559" y="25494"/>
                </a:lnTo>
                <a:lnTo>
                  <a:pt x="26697" y="25494"/>
                </a:lnTo>
                <a:lnTo>
                  <a:pt x="22403" y="27255"/>
                </a:lnTo>
                <a:lnTo>
                  <a:pt x="18676" y="30777"/>
                </a:lnTo>
                <a:lnTo>
                  <a:pt x="14950" y="34299"/>
                </a:lnTo>
                <a:lnTo>
                  <a:pt x="12610" y="37287"/>
                </a:lnTo>
                <a:lnTo>
                  <a:pt x="11655" y="39741"/>
                </a:lnTo>
                <a:lnTo>
                  <a:pt x="11655" y="27130"/>
                </a:lnTo>
                <a:lnTo>
                  <a:pt x="0" y="271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453019" y="5089320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643378" y="5089320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006808" y="4130007"/>
            <a:ext cx="0" cy="359277"/>
          </a:xfrm>
          <a:custGeom>
            <a:avLst/>
            <a:gdLst/>
            <a:ahLst/>
            <a:cxnLst/>
            <a:rect l="l" t="t" r="r" b="b"/>
            <a:pathLst>
              <a:path h="407181">
                <a:moveTo>
                  <a:pt x="0" y="0"/>
                </a:moveTo>
                <a:lnTo>
                  <a:pt x="0" y="407181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495326" y="5539089"/>
            <a:ext cx="422399" cy="116023"/>
          </a:xfrm>
          <a:custGeom>
            <a:avLst/>
            <a:gdLst/>
            <a:ahLst/>
            <a:cxnLst/>
            <a:rect l="l" t="t" r="r" b="b"/>
            <a:pathLst>
              <a:path w="464639" h="131493">
                <a:moveTo>
                  <a:pt x="401441" y="84424"/>
                </a:moveTo>
                <a:lnTo>
                  <a:pt x="398419" y="90581"/>
                </a:lnTo>
                <a:lnTo>
                  <a:pt x="392841" y="93660"/>
                </a:lnTo>
                <a:lnTo>
                  <a:pt x="377301" y="93660"/>
                </a:lnTo>
                <a:lnTo>
                  <a:pt x="371893" y="91070"/>
                </a:lnTo>
                <a:lnTo>
                  <a:pt x="368485" y="85889"/>
                </a:lnTo>
                <a:lnTo>
                  <a:pt x="365077" y="80709"/>
                </a:lnTo>
                <a:lnTo>
                  <a:pt x="370315" y="101795"/>
                </a:lnTo>
                <a:lnTo>
                  <a:pt x="383549" y="104226"/>
                </a:lnTo>
                <a:lnTo>
                  <a:pt x="387923" y="104045"/>
                </a:lnTo>
                <a:lnTo>
                  <a:pt x="400874" y="100580"/>
                </a:lnTo>
                <a:lnTo>
                  <a:pt x="401441" y="84424"/>
                </a:lnTo>
                <a:close/>
              </a:path>
              <a:path w="464639" h="131493">
                <a:moveTo>
                  <a:pt x="350763" y="66666"/>
                </a:moveTo>
                <a:lnTo>
                  <a:pt x="350884" y="70592"/>
                </a:lnTo>
                <a:lnTo>
                  <a:pt x="353527" y="83675"/>
                </a:lnTo>
                <a:lnTo>
                  <a:pt x="359624" y="94035"/>
                </a:lnTo>
                <a:lnTo>
                  <a:pt x="370315" y="101795"/>
                </a:lnTo>
                <a:lnTo>
                  <a:pt x="365077" y="80709"/>
                </a:lnTo>
                <a:lnTo>
                  <a:pt x="363373" y="74233"/>
                </a:lnTo>
                <a:lnTo>
                  <a:pt x="363373" y="58373"/>
                </a:lnTo>
                <a:lnTo>
                  <a:pt x="365077" y="51465"/>
                </a:lnTo>
                <a:lnTo>
                  <a:pt x="368485" y="45739"/>
                </a:lnTo>
                <a:lnTo>
                  <a:pt x="371893" y="40013"/>
                </a:lnTo>
                <a:lnTo>
                  <a:pt x="377346" y="37150"/>
                </a:lnTo>
                <a:lnTo>
                  <a:pt x="393296" y="37150"/>
                </a:lnTo>
                <a:lnTo>
                  <a:pt x="399249" y="40513"/>
                </a:lnTo>
                <a:lnTo>
                  <a:pt x="402702" y="47239"/>
                </a:lnTo>
                <a:lnTo>
                  <a:pt x="404883" y="51511"/>
                </a:lnTo>
                <a:lnTo>
                  <a:pt x="405974" y="57055"/>
                </a:lnTo>
                <a:lnTo>
                  <a:pt x="405974" y="71415"/>
                </a:lnTo>
                <a:lnTo>
                  <a:pt x="404463" y="78266"/>
                </a:lnTo>
                <a:lnTo>
                  <a:pt x="401441" y="84424"/>
                </a:lnTo>
                <a:lnTo>
                  <a:pt x="400874" y="100580"/>
                </a:lnTo>
                <a:lnTo>
                  <a:pt x="410200" y="92706"/>
                </a:lnTo>
                <a:lnTo>
                  <a:pt x="412798" y="88741"/>
                </a:lnTo>
                <a:lnTo>
                  <a:pt x="417291" y="77206"/>
                </a:lnTo>
                <a:lnTo>
                  <a:pt x="418789" y="63531"/>
                </a:lnTo>
                <a:lnTo>
                  <a:pt x="418613" y="58782"/>
                </a:lnTo>
                <a:lnTo>
                  <a:pt x="415653" y="45658"/>
                </a:lnTo>
                <a:lnTo>
                  <a:pt x="409042" y="35855"/>
                </a:lnTo>
                <a:lnTo>
                  <a:pt x="398090" y="28755"/>
                </a:lnTo>
                <a:lnTo>
                  <a:pt x="385184" y="26448"/>
                </a:lnTo>
                <a:lnTo>
                  <a:pt x="382970" y="26504"/>
                </a:lnTo>
                <a:lnTo>
                  <a:pt x="370154" y="29578"/>
                </a:lnTo>
                <a:lnTo>
                  <a:pt x="360101" y="37355"/>
                </a:lnTo>
                <a:lnTo>
                  <a:pt x="357129" y="41385"/>
                </a:lnTo>
                <a:lnTo>
                  <a:pt x="352354" y="52748"/>
                </a:lnTo>
                <a:lnTo>
                  <a:pt x="350763" y="66666"/>
                </a:lnTo>
                <a:close/>
              </a:path>
              <a:path w="464639" h="131493">
                <a:moveTo>
                  <a:pt x="452870" y="16075"/>
                </a:moveTo>
                <a:lnTo>
                  <a:pt x="453597" y="14144"/>
                </a:lnTo>
                <a:lnTo>
                  <a:pt x="456550" y="11247"/>
                </a:lnTo>
                <a:lnTo>
                  <a:pt x="461879" y="11281"/>
                </a:lnTo>
                <a:lnTo>
                  <a:pt x="464639" y="11451"/>
                </a:lnTo>
                <a:lnTo>
                  <a:pt x="464639" y="272"/>
                </a:lnTo>
                <a:lnTo>
                  <a:pt x="461844" y="68"/>
                </a:lnTo>
                <a:lnTo>
                  <a:pt x="451279" y="0"/>
                </a:lnTo>
                <a:lnTo>
                  <a:pt x="445758" y="2090"/>
                </a:lnTo>
                <a:lnTo>
                  <a:pt x="442895" y="6271"/>
                </a:lnTo>
                <a:lnTo>
                  <a:pt x="441305" y="8634"/>
                </a:lnTo>
                <a:lnTo>
                  <a:pt x="440419" y="12360"/>
                </a:lnTo>
                <a:lnTo>
                  <a:pt x="440237" y="17450"/>
                </a:lnTo>
                <a:lnTo>
                  <a:pt x="440237" y="28902"/>
                </a:lnTo>
                <a:lnTo>
                  <a:pt x="430081" y="28902"/>
                </a:lnTo>
                <a:lnTo>
                  <a:pt x="430081" y="38582"/>
                </a:lnTo>
                <a:lnTo>
                  <a:pt x="440237" y="38582"/>
                </a:lnTo>
                <a:lnTo>
                  <a:pt x="440237" y="101568"/>
                </a:lnTo>
                <a:lnTo>
                  <a:pt x="452370" y="101568"/>
                </a:lnTo>
                <a:lnTo>
                  <a:pt x="452370" y="38582"/>
                </a:lnTo>
                <a:lnTo>
                  <a:pt x="464639" y="38582"/>
                </a:lnTo>
                <a:lnTo>
                  <a:pt x="464639" y="28902"/>
                </a:lnTo>
                <a:lnTo>
                  <a:pt x="452506" y="28902"/>
                </a:lnTo>
                <a:lnTo>
                  <a:pt x="452506" y="20995"/>
                </a:lnTo>
                <a:lnTo>
                  <a:pt x="452870" y="16075"/>
                </a:lnTo>
                <a:close/>
              </a:path>
              <a:path w="464639" h="131493">
                <a:moveTo>
                  <a:pt x="169292" y="130675"/>
                </a:moveTo>
                <a:lnTo>
                  <a:pt x="169292" y="93388"/>
                </a:lnTo>
                <a:lnTo>
                  <a:pt x="171973" y="96705"/>
                </a:lnTo>
                <a:lnTo>
                  <a:pt x="171337" y="82004"/>
                </a:lnTo>
                <a:lnTo>
                  <a:pt x="169655" y="78050"/>
                </a:lnTo>
                <a:lnTo>
                  <a:pt x="168815" y="73256"/>
                </a:lnTo>
                <a:lnTo>
                  <a:pt x="168815" y="60622"/>
                </a:lnTo>
                <a:lnTo>
                  <a:pt x="169655" y="54851"/>
                </a:lnTo>
                <a:lnTo>
                  <a:pt x="171337" y="50306"/>
                </a:lnTo>
                <a:lnTo>
                  <a:pt x="174472" y="41808"/>
                </a:lnTo>
                <a:lnTo>
                  <a:pt x="174086" y="32697"/>
                </a:lnTo>
                <a:lnTo>
                  <a:pt x="171405" y="35264"/>
                </a:lnTo>
                <a:lnTo>
                  <a:pt x="168951" y="38582"/>
                </a:lnTo>
                <a:lnTo>
                  <a:pt x="168951" y="28902"/>
                </a:lnTo>
                <a:lnTo>
                  <a:pt x="157023" y="28902"/>
                </a:lnTo>
                <a:lnTo>
                  <a:pt x="157023" y="130675"/>
                </a:lnTo>
                <a:lnTo>
                  <a:pt x="169292" y="130675"/>
                </a:lnTo>
                <a:close/>
              </a:path>
              <a:path w="464639" h="131493">
                <a:moveTo>
                  <a:pt x="107605" y="103681"/>
                </a:moveTo>
                <a:lnTo>
                  <a:pt x="106969" y="105317"/>
                </a:lnTo>
                <a:lnTo>
                  <a:pt x="105946" y="107816"/>
                </a:lnTo>
                <a:lnTo>
                  <a:pt x="104538" y="111179"/>
                </a:lnTo>
                <a:lnTo>
                  <a:pt x="103129" y="114542"/>
                </a:lnTo>
                <a:lnTo>
                  <a:pt x="102084" y="116769"/>
                </a:lnTo>
                <a:lnTo>
                  <a:pt x="99391" y="119529"/>
                </a:lnTo>
                <a:lnTo>
                  <a:pt x="96654" y="120654"/>
                </a:lnTo>
                <a:lnTo>
                  <a:pt x="93654" y="120654"/>
                </a:lnTo>
                <a:lnTo>
                  <a:pt x="90905" y="120313"/>
                </a:lnTo>
                <a:lnTo>
                  <a:pt x="87224" y="119359"/>
                </a:lnTo>
                <a:lnTo>
                  <a:pt x="87224" y="130538"/>
                </a:lnTo>
                <a:lnTo>
                  <a:pt x="88588" y="130902"/>
                </a:lnTo>
                <a:lnTo>
                  <a:pt x="91598" y="131424"/>
                </a:lnTo>
                <a:lnTo>
                  <a:pt x="101743" y="131493"/>
                </a:lnTo>
                <a:lnTo>
                  <a:pt x="106742" y="129448"/>
                </a:lnTo>
                <a:lnTo>
                  <a:pt x="109650" y="125358"/>
                </a:lnTo>
                <a:lnTo>
                  <a:pt x="113057" y="119253"/>
                </a:lnTo>
                <a:lnTo>
                  <a:pt x="118122" y="107801"/>
                </a:lnTo>
                <a:lnTo>
                  <a:pt x="124645" y="91274"/>
                </a:lnTo>
                <a:lnTo>
                  <a:pt x="126751" y="85665"/>
                </a:lnTo>
                <a:lnTo>
                  <a:pt x="130957" y="74184"/>
                </a:lnTo>
                <a:lnTo>
                  <a:pt x="135824" y="60599"/>
                </a:lnTo>
                <a:lnTo>
                  <a:pt x="139951" y="49054"/>
                </a:lnTo>
                <a:lnTo>
                  <a:pt x="144529" y="36303"/>
                </a:lnTo>
                <a:lnTo>
                  <a:pt x="147344" y="28561"/>
                </a:lnTo>
                <a:lnTo>
                  <a:pt x="133779" y="28561"/>
                </a:lnTo>
                <a:lnTo>
                  <a:pt x="114080" y="88002"/>
                </a:lnTo>
                <a:lnTo>
                  <a:pt x="94518" y="28561"/>
                </a:lnTo>
                <a:lnTo>
                  <a:pt x="80613" y="28561"/>
                </a:lnTo>
                <a:lnTo>
                  <a:pt x="107605" y="103681"/>
                </a:lnTo>
                <a:close/>
              </a:path>
              <a:path w="464639" h="131493">
                <a:moveTo>
                  <a:pt x="33740" y="101567"/>
                </a:moveTo>
                <a:lnTo>
                  <a:pt x="47508" y="101567"/>
                </a:lnTo>
                <a:lnTo>
                  <a:pt x="47508" y="13360"/>
                </a:lnTo>
                <a:lnTo>
                  <a:pt x="81249" y="13360"/>
                </a:lnTo>
                <a:lnTo>
                  <a:pt x="81249" y="1431"/>
                </a:lnTo>
                <a:lnTo>
                  <a:pt x="0" y="1431"/>
                </a:lnTo>
                <a:lnTo>
                  <a:pt x="0" y="13360"/>
                </a:lnTo>
                <a:lnTo>
                  <a:pt x="33740" y="13360"/>
                </a:lnTo>
                <a:lnTo>
                  <a:pt x="33740" y="101567"/>
                </a:lnTo>
                <a:close/>
              </a:path>
              <a:path w="464639" h="131493">
                <a:moveTo>
                  <a:pt x="176585" y="100409"/>
                </a:moveTo>
                <a:lnTo>
                  <a:pt x="180312" y="102817"/>
                </a:lnTo>
                <a:lnTo>
                  <a:pt x="184924" y="104021"/>
                </a:lnTo>
                <a:lnTo>
                  <a:pt x="197420" y="104021"/>
                </a:lnTo>
                <a:lnTo>
                  <a:pt x="203555" y="101863"/>
                </a:lnTo>
                <a:lnTo>
                  <a:pt x="208826" y="97546"/>
                </a:lnTo>
                <a:lnTo>
                  <a:pt x="215190" y="90179"/>
                </a:lnTo>
                <a:lnTo>
                  <a:pt x="219772" y="78490"/>
                </a:lnTo>
                <a:lnTo>
                  <a:pt x="221300" y="63462"/>
                </a:lnTo>
                <a:lnTo>
                  <a:pt x="221197" y="59707"/>
                </a:lnTo>
                <a:lnTo>
                  <a:pt x="218638" y="46386"/>
                </a:lnTo>
                <a:lnTo>
                  <a:pt x="212643" y="36298"/>
                </a:lnTo>
                <a:lnTo>
                  <a:pt x="206872" y="29959"/>
                </a:lnTo>
                <a:lnTo>
                  <a:pt x="199851" y="26789"/>
                </a:lnTo>
                <a:lnTo>
                  <a:pt x="185992" y="26789"/>
                </a:lnTo>
                <a:lnTo>
                  <a:pt x="181129" y="28152"/>
                </a:lnTo>
                <a:lnTo>
                  <a:pt x="176994" y="30879"/>
                </a:lnTo>
                <a:lnTo>
                  <a:pt x="174086" y="32697"/>
                </a:lnTo>
                <a:lnTo>
                  <a:pt x="174472" y="41808"/>
                </a:lnTo>
                <a:lnTo>
                  <a:pt x="180289" y="37559"/>
                </a:lnTo>
                <a:lnTo>
                  <a:pt x="197239" y="37559"/>
                </a:lnTo>
                <a:lnTo>
                  <a:pt x="203055" y="41581"/>
                </a:lnTo>
                <a:lnTo>
                  <a:pt x="206236" y="49625"/>
                </a:lnTo>
                <a:lnTo>
                  <a:pt x="207917" y="53806"/>
                </a:lnTo>
                <a:lnTo>
                  <a:pt x="208758" y="58804"/>
                </a:lnTo>
                <a:lnTo>
                  <a:pt x="208758" y="74165"/>
                </a:lnTo>
                <a:lnTo>
                  <a:pt x="206861" y="81333"/>
                </a:lnTo>
                <a:lnTo>
                  <a:pt x="203066" y="86128"/>
                </a:lnTo>
                <a:lnTo>
                  <a:pt x="199272" y="90922"/>
                </a:lnTo>
                <a:lnTo>
                  <a:pt x="194512" y="93319"/>
                </a:lnTo>
                <a:lnTo>
                  <a:pt x="180334" y="93319"/>
                </a:lnTo>
                <a:lnTo>
                  <a:pt x="174518" y="89548"/>
                </a:lnTo>
                <a:lnTo>
                  <a:pt x="171337" y="82004"/>
                </a:lnTo>
                <a:lnTo>
                  <a:pt x="171973" y="96705"/>
                </a:lnTo>
                <a:lnTo>
                  <a:pt x="174404" y="99045"/>
                </a:lnTo>
                <a:lnTo>
                  <a:pt x="176585" y="100409"/>
                </a:lnTo>
                <a:close/>
              </a:path>
              <a:path w="464639" h="131493">
                <a:moveTo>
                  <a:pt x="255027" y="30055"/>
                </a:moveTo>
                <a:lnTo>
                  <a:pt x="244861" y="37900"/>
                </a:lnTo>
                <a:lnTo>
                  <a:pt x="248815" y="59236"/>
                </a:lnTo>
                <a:lnTo>
                  <a:pt x="249042" y="52965"/>
                </a:lnTo>
                <a:lnTo>
                  <a:pt x="251064" y="47796"/>
                </a:lnTo>
                <a:lnTo>
                  <a:pt x="254881" y="43728"/>
                </a:lnTo>
                <a:lnTo>
                  <a:pt x="258698" y="39661"/>
                </a:lnTo>
                <a:lnTo>
                  <a:pt x="267739" y="26976"/>
                </a:lnTo>
                <a:lnTo>
                  <a:pt x="255027" y="30055"/>
                </a:lnTo>
                <a:close/>
              </a:path>
              <a:path w="464639" h="131493">
                <a:moveTo>
                  <a:pt x="301981" y="68984"/>
                </a:moveTo>
                <a:lnTo>
                  <a:pt x="301981" y="61622"/>
                </a:lnTo>
                <a:lnTo>
                  <a:pt x="301618" y="56260"/>
                </a:lnTo>
                <a:lnTo>
                  <a:pt x="300891" y="52897"/>
                </a:lnTo>
                <a:lnTo>
                  <a:pt x="300073" y="47989"/>
                </a:lnTo>
                <a:lnTo>
                  <a:pt x="298437" y="43694"/>
                </a:lnTo>
                <a:lnTo>
                  <a:pt x="295983" y="40013"/>
                </a:lnTo>
                <a:lnTo>
                  <a:pt x="293438" y="36150"/>
                </a:lnTo>
                <a:lnTo>
                  <a:pt x="289735" y="33003"/>
                </a:lnTo>
                <a:lnTo>
                  <a:pt x="284872" y="30572"/>
                </a:lnTo>
                <a:lnTo>
                  <a:pt x="280010" y="28141"/>
                </a:lnTo>
                <a:lnTo>
                  <a:pt x="274989" y="26925"/>
                </a:lnTo>
                <a:lnTo>
                  <a:pt x="267739" y="26976"/>
                </a:lnTo>
                <a:lnTo>
                  <a:pt x="258698" y="39661"/>
                </a:lnTo>
                <a:lnTo>
                  <a:pt x="263424" y="37627"/>
                </a:lnTo>
                <a:lnTo>
                  <a:pt x="276920" y="37627"/>
                </a:lnTo>
                <a:lnTo>
                  <a:pt x="282532" y="40581"/>
                </a:lnTo>
                <a:lnTo>
                  <a:pt x="285895" y="46489"/>
                </a:lnTo>
                <a:lnTo>
                  <a:pt x="287713" y="49670"/>
                </a:lnTo>
                <a:lnTo>
                  <a:pt x="288871" y="53919"/>
                </a:lnTo>
                <a:lnTo>
                  <a:pt x="289371" y="59236"/>
                </a:lnTo>
                <a:lnTo>
                  <a:pt x="248815" y="59236"/>
                </a:lnTo>
                <a:lnTo>
                  <a:pt x="244861" y="37900"/>
                </a:lnTo>
                <a:lnTo>
                  <a:pt x="242108" y="41498"/>
                </a:lnTo>
                <a:lnTo>
                  <a:pt x="237016" y="52804"/>
                </a:lnTo>
                <a:lnTo>
                  <a:pt x="235319" y="66462"/>
                </a:lnTo>
                <a:lnTo>
                  <a:pt x="235490" y="71124"/>
                </a:lnTo>
                <a:lnTo>
                  <a:pt x="238367" y="84169"/>
                </a:lnTo>
                <a:lnTo>
                  <a:pt x="244793" y="94240"/>
                </a:lnTo>
                <a:lnTo>
                  <a:pt x="251109" y="100852"/>
                </a:lnTo>
                <a:lnTo>
                  <a:pt x="258812" y="104158"/>
                </a:lnTo>
                <a:lnTo>
                  <a:pt x="271626" y="104158"/>
                </a:lnTo>
                <a:lnTo>
                  <a:pt x="274966" y="103794"/>
                </a:lnTo>
                <a:lnTo>
                  <a:pt x="277920" y="103067"/>
                </a:lnTo>
                <a:lnTo>
                  <a:pt x="283418" y="101795"/>
                </a:lnTo>
                <a:lnTo>
                  <a:pt x="288031" y="99341"/>
                </a:lnTo>
                <a:lnTo>
                  <a:pt x="291757" y="95705"/>
                </a:lnTo>
                <a:lnTo>
                  <a:pt x="293983" y="93615"/>
                </a:lnTo>
                <a:lnTo>
                  <a:pt x="295994" y="90922"/>
                </a:lnTo>
                <a:lnTo>
                  <a:pt x="297789" y="87627"/>
                </a:lnTo>
                <a:lnTo>
                  <a:pt x="299584" y="84333"/>
                </a:lnTo>
                <a:lnTo>
                  <a:pt x="300641" y="81345"/>
                </a:lnTo>
                <a:lnTo>
                  <a:pt x="300959" y="78664"/>
                </a:lnTo>
                <a:lnTo>
                  <a:pt x="288894" y="78664"/>
                </a:lnTo>
                <a:lnTo>
                  <a:pt x="287985" y="81890"/>
                </a:lnTo>
                <a:lnTo>
                  <a:pt x="286440" y="84730"/>
                </a:lnTo>
                <a:lnTo>
                  <a:pt x="284259" y="87184"/>
                </a:lnTo>
                <a:lnTo>
                  <a:pt x="280442" y="91411"/>
                </a:lnTo>
                <a:lnTo>
                  <a:pt x="275330" y="93524"/>
                </a:lnTo>
                <a:lnTo>
                  <a:pt x="262061" y="93524"/>
                </a:lnTo>
                <a:lnTo>
                  <a:pt x="256994" y="91286"/>
                </a:lnTo>
                <a:lnTo>
                  <a:pt x="253722" y="86809"/>
                </a:lnTo>
                <a:lnTo>
                  <a:pt x="250451" y="82333"/>
                </a:lnTo>
                <a:lnTo>
                  <a:pt x="248701" y="76391"/>
                </a:lnTo>
                <a:lnTo>
                  <a:pt x="248474" y="68984"/>
                </a:lnTo>
                <a:lnTo>
                  <a:pt x="301981" y="689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656003" y="5706317"/>
            <a:ext cx="54777" cy="68567"/>
          </a:xfrm>
          <a:custGeom>
            <a:avLst/>
            <a:gdLst/>
            <a:ahLst/>
            <a:cxnLst/>
            <a:rect l="l" t="t" r="r" b="b"/>
            <a:pathLst>
              <a:path w="60255" h="77709">
                <a:moveTo>
                  <a:pt x="17949" y="65371"/>
                </a:moveTo>
                <a:lnTo>
                  <a:pt x="14859" y="61417"/>
                </a:lnTo>
                <a:lnTo>
                  <a:pt x="13177" y="59236"/>
                </a:lnTo>
                <a:lnTo>
                  <a:pt x="12155" y="56100"/>
                </a:lnTo>
                <a:lnTo>
                  <a:pt x="11792" y="52010"/>
                </a:lnTo>
                <a:lnTo>
                  <a:pt x="0" y="52010"/>
                </a:lnTo>
                <a:lnTo>
                  <a:pt x="317" y="59282"/>
                </a:lnTo>
                <a:lnTo>
                  <a:pt x="2737" y="65382"/>
                </a:lnTo>
                <a:lnTo>
                  <a:pt x="7259" y="70313"/>
                </a:lnTo>
                <a:lnTo>
                  <a:pt x="11780" y="75244"/>
                </a:lnTo>
                <a:lnTo>
                  <a:pt x="19471" y="77709"/>
                </a:lnTo>
                <a:lnTo>
                  <a:pt x="40420" y="77709"/>
                </a:lnTo>
                <a:lnTo>
                  <a:pt x="47929" y="75346"/>
                </a:lnTo>
                <a:lnTo>
                  <a:pt x="52859" y="70620"/>
                </a:lnTo>
                <a:lnTo>
                  <a:pt x="57790" y="65894"/>
                </a:lnTo>
                <a:lnTo>
                  <a:pt x="60255" y="60281"/>
                </a:lnTo>
                <a:lnTo>
                  <a:pt x="60255" y="47057"/>
                </a:lnTo>
                <a:lnTo>
                  <a:pt x="57869" y="42126"/>
                </a:lnTo>
                <a:lnTo>
                  <a:pt x="53098" y="38991"/>
                </a:lnTo>
                <a:lnTo>
                  <a:pt x="50099" y="36991"/>
                </a:lnTo>
                <a:lnTo>
                  <a:pt x="44192" y="34923"/>
                </a:lnTo>
                <a:lnTo>
                  <a:pt x="35376" y="32788"/>
                </a:lnTo>
                <a:lnTo>
                  <a:pt x="27264" y="30811"/>
                </a:lnTo>
                <a:lnTo>
                  <a:pt x="23720" y="29947"/>
                </a:lnTo>
                <a:lnTo>
                  <a:pt x="21039" y="28948"/>
                </a:lnTo>
                <a:lnTo>
                  <a:pt x="19221" y="27811"/>
                </a:lnTo>
                <a:lnTo>
                  <a:pt x="16086" y="25903"/>
                </a:lnTo>
                <a:lnTo>
                  <a:pt x="14518" y="23358"/>
                </a:lnTo>
                <a:lnTo>
                  <a:pt x="14518" y="17268"/>
                </a:lnTo>
                <a:lnTo>
                  <a:pt x="15711" y="14928"/>
                </a:lnTo>
                <a:lnTo>
                  <a:pt x="18096" y="13156"/>
                </a:lnTo>
                <a:lnTo>
                  <a:pt x="20482" y="11383"/>
                </a:lnTo>
                <a:lnTo>
                  <a:pt x="23993" y="10497"/>
                </a:lnTo>
                <a:lnTo>
                  <a:pt x="35580" y="10497"/>
                </a:lnTo>
                <a:lnTo>
                  <a:pt x="40465" y="12110"/>
                </a:lnTo>
                <a:lnTo>
                  <a:pt x="43283" y="15337"/>
                </a:lnTo>
                <a:lnTo>
                  <a:pt x="45009" y="17609"/>
                </a:lnTo>
                <a:lnTo>
                  <a:pt x="45986" y="20131"/>
                </a:lnTo>
                <a:lnTo>
                  <a:pt x="46214" y="22903"/>
                </a:lnTo>
                <a:lnTo>
                  <a:pt x="57801" y="22903"/>
                </a:lnTo>
                <a:lnTo>
                  <a:pt x="57892" y="18177"/>
                </a:lnTo>
                <a:lnTo>
                  <a:pt x="56415" y="13769"/>
                </a:lnTo>
                <a:lnTo>
                  <a:pt x="53370" y="9679"/>
                </a:lnTo>
                <a:lnTo>
                  <a:pt x="43646" y="2366"/>
                </a:lnTo>
                <a:lnTo>
                  <a:pt x="29582" y="0"/>
                </a:lnTo>
                <a:lnTo>
                  <a:pt x="21175" y="0"/>
                </a:lnTo>
                <a:lnTo>
                  <a:pt x="14484" y="2135"/>
                </a:lnTo>
                <a:lnTo>
                  <a:pt x="9508" y="6407"/>
                </a:lnTo>
                <a:lnTo>
                  <a:pt x="4532" y="10679"/>
                </a:lnTo>
                <a:lnTo>
                  <a:pt x="2044" y="16268"/>
                </a:lnTo>
                <a:lnTo>
                  <a:pt x="2044" y="29038"/>
                </a:lnTo>
                <a:lnTo>
                  <a:pt x="4680" y="33628"/>
                </a:lnTo>
                <a:lnTo>
                  <a:pt x="9951" y="36946"/>
                </a:lnTo>
                <a:lnTo>
                  <a:pt x="12905" y="38854"/>
                </a:lnTo>
                <a:lnTo>
                  <a:pt x="17494" y="40581"/>
                </a:lnTo>
                <a:lnTo>
                  <a:pt x="23720" y="42126"/>
                </a:lnTo>
                <a:lnTo>
                  <a:pt x="33467" y="44580"/>
                </a:lnTo>
                <a:lnTo>
                  <a:pt x="38693" y="45898"/>
                </a:lnTo>
                <a:lnTo>
                  <a:pt x="42192" y="47057"/>
                </a:lnTo>
                <a:lnTo>
                  <a:pt x="43964" y="48057"/>
                </a:lnTo>
                <a:lnTo>
                  <a:pt x="46736" y="49693"/>
                </a:lnTo>
                <a:lnTo>
                  <a:pt x="48122" y="52079"/>
                </a:lnTo>
                <a:lnTo>
                  <a:pt x="48122" y="59350"/>
                </a:lnTo>
                <a:lnTo>
                  <a:pt x="46396" y="62406"/>
                </a:lnTo>
                <a:lnTo>
                  <a:pt x="42942" y="64383"/>
                </a:lnTo>
                <a:lnTo>
                  <a:pt x="39488" y="66360"/>
                </a:lnTo>
                <a:lnTo>
                  <a:pt x="35489" y="67348"/>
                </a:lnTo>
                <a:lnTo>
                  <a:pt x="23311" y="67348"/>
                </a:lnTo>
                <a:lnTo>
                  <a:pt x="17949" y="65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729215" y="5684694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2755273" y="5706557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2" y="20586"/>
                </a:lnTo>
                <a:lnTo>
                  <a:pt x="47031" y="24176"/>
                </a:lnTo>
                <a:lnTo>
                  <a:pt x="47031" y="74642"/>
                </a:lnTo>
                <a:lnTo>
                  <a:pt x="59505" y="74642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2834258" y="5706602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825583" y="5706557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1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899240" y="5706317"/>
            <a:ext cx="54777" cy="68567"/>
          </a:xfrm>
          <a:custGeom>
            <a:avLst/>
            <a:gdLst/>
            <a:ahLst/>
            <a:cxnLst/>
            <a:rect l="l" t="t" r="r" b="b"/>
            <a:pathLst>
              <a:path w="60255" h="77709">
                <a:moveTo>
                  <a:pt x="17949" y="65371"/>
                </a:moveTo>
                <a:lnTo>
                  <a:pt x="14859" y="61417"/>
                </a:lnTo>
                <a:lnTo>
                  <a:pt x="13177" y="59236"/>
                </a:lnTo>
                <a:lnTo>
                  <a:pt x="12155" y="56101"/>
                </a:lnTo>
                <a:lnTo>
                  <a:pt x="11792" y="52011"/>
                </a:lnTo>
                <a:lnTo>
                  <a:pt x="0" y="52011"/>
                </a:lnTo>
                <a:lnTo>
                  <a:pt x="317" y="59282"/>
                </a:lnTo>
                <a:lnTo>
                  <a:pt x="2737" y="65382"/>
                </a:lnTo>
                <a:lnTo>
                  <a:pt x="7259" y="70313"/>
                </a:lnTo>
                <a:lnTo>
                  <a:pt x="11780" y="75244"/>
                </a:lnTo>
                <a:lnTo>
                  <a:pt x="19471" y="77709"/>
                </a:lnTo>
                <a:lnTo>
                  <a:pt x="40420" y="77709"/>
                </a:lnTo>
                <a:lnTo>
                  <a:pt x="47929" y="75346"/>
                </a:lnTo>
                <a:lnTo>
                  <a:pt x="52859" y="70620"/>
                </a:lnTo>
                <a:lnTo>
                  <a:pt x="57790" y="65894"/>
                </a:lnTo>
                <a:lnTo>
                  <a:pt x="60255" y="60281"/>
                </a:lnTo>
                <a:lnTo>
                  <a:pt x="60255" y="47057"/>
                </a:lnTo>
                <a:lnTo>
                  <a:pt x="57869" y="42126"/>
                </a:lnTo>
                <a:lnTo>
                  <a:pt x="53098" y="38991"/>
                </a:lnTo>
                <a:lnTo>
                  <a:pt x="50099" y="36991"/>
                </a:lnTo>
                <a:lnTo>
                  <a:pt x="44191" y="34923"/>
                </a:lnTo>
                <a:lnTo>
                  <a:pt x="35376" y="32788"/>
                </a:lnTo>
                <a:lnTo>
                  <a:pt x="27264" y="30811"/>
                </a:lnTo>
                <a:lnTo>
                  <a:pt x="23720" y="29947"/>
                </a:lnTo>
                <a:lnTo>
                  <a:pt x="21039" y="28948"/>
                </a:lnTo>
                <a:lnTo>
                  <a:pt x="19221" y="27811"/>
                </a:lnTo>
                <a:lnTo>
                  <a:pt x="16086" y="25903"/>
                </a:lnTo>
                <a:lnTo>
                  <a:pt x="14518" y="23358"/>
                </a:lnTo>
                <a:lnTo>
                  <a:pt x="14518" y="17268"/>
                </a:lnTo>
                <a:lnTo>
                  <a:pt x="15711" y="14928"/>
                </a:lnTo>
                <a:lnTo>
                  <a:pt x="18096" y="13156"/>
                </a:lnTo>
                <a:lnTo>
                  <a:pt x="20482" y="11383"/>
                </a:lnTo>
                <a:lnTo>
                  <a:pt x="23993" y="10497"/>
                </a:lnTo>
                <a:lnTo>
                  <a:pt x="35580" y="10497"/>
                </a:lnTo>
                <a:lnTo>
                  <a:pt x="40465" y="12110"/>
                </a:lnTo>
                <a:lnTo>
                  <a:pt x="43282" y="15337"/>
                </a:lnTo>
                <a:lnTo>
                  <a:pt x="45009" y="17609"/>
                </a:lnTo>
                <a:lnTo>
                  <a:pt x="45986" y="20131"/>
                </a:lnTo>
                <a:lnTo>
                  <a:pt x="46214" y="22903"/>
                </a:lnTo>
                <a:lnTo>
                  <a:pt x="57801" y="22903"/>
                </a:lnTo>
                <a:lnTo>
                  <a:pt x="57892" y="18177"/>
                </a:lnTo>
                <a:lnTo>
                  <a:pt x="56415" y="13769"/>
                </a:lnTo>
                <a:lnTo>
                  <a:pt x="53370" y="9679"/>
                </a:lnTo>
                <a:lnTo>
                  <a:pt x="43646" y="2366"/>
                </a:lnTo>
                <a:lnTo>
                  <a:pt x="29582" y="0"/>
                </a:lnTo>
                <a:lnTo>
                  <a:pt x="21175" y="0"/>
                </a:lnTo>
                <a:lnTo>
                  <a:pt x="14484" y="2135"/>
                </a:lnTo>
                <a:lnTo>
                  <a:pt x="9508" y="6407"/>
                </a:lnTo>
                <a:lnTo>
                  <a:pt x="4532" y="10679"/>
                </a:lnTo>
                <a:lnTo>
                  <a:pt x="2044" y="16269"/>
                </a:lnTo>
                <a:lnTo>
                  <a:pt x="2044" y="29038"/>
                </a:lnTo>
                <a:lnTo>
                  <a:pt x="4680" y="33628"/>
                </a:lnTo>
                <a:lnTo>
                  <a:pt x="9951" y="36946"/>
                </a:lnTo>
                <a:lnTo>
                  <a:pt x="12905" y="38854"/>
                </a:lnTo>
                <a:lnTo>
                  <a:pt x="17494" y="40581"/>
                </a:lnTo>
                <a:lnTo>
                  <a:pt x="23720" y="42126"/>
                </a:lnTo>
                <a:lnTo>
                  <a:pt x="33467" y="44580"/>
                </a:lnTo>
                <a:lnTo>
                  <a:pt x="38693" y="45898"/>
                </a:lnTo>
                <a:lnTo>
                  <a:pt x="42192" y="47057"/>
                </a:lnTo>
                <a:lnTo>
                  <a:pt x="43964" y="48057"/>
                </a:lnTo>
                <a:lnTo>
                  <a:pt x="46736" y="49693"/>
                </a:lnTo>
                <a:lnTo>
                  <a:pt x="48122" y="52079"/>
                </a:lnTo>
                <a:lnTo>
                  <a:pt x="48122" y="59350"/>
                </a:lnTo>
                <a:lnTo>
                  <a:pt x="46396" y="62406"/>
                </a:lnTo>
                <a:lnTo>
                  <a:pt x="42942" y="64383"/>
                </a:lnTo>
                <a:lnTo>
                  <a:pt x="39488" y="66360"/>
                </a:lnTo>
                <a:lnTo>
                  <a:pt x="35489" y="67348"/>
                </a:lnTo>
                <a:lnTo>
                  <a:pt x="23311" y="67348"/>
                </a:lnTo>
                <a:lnTo>
                  <a:pt x="17949" y="65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962692" y="5706317"/>
            <a:ext cx="54777" cy="68567"/>
          </a:xfrm>
          <a:custGeom>
            <a:avLst/>
            <a:gdLst/>
            <a:ahLst/>
            <a:cxnLst/>
            <a:rect l="l" t="t" r="r" b="b"/>
            <a:pathLst>
              <a:path w="60255" h="77709">
                <a:moveTo>
                  <a:pt x="17949" y="65371"/>
                </a:moveTo>
                <a:lnTo>
                  <a:pt x="14859" y="61417"/>
                </a:lnTo>
                <a:lnTo>
                  <a:pt x="13177" y="59236"/>
                </a:lnTo>
                <a:lnTo>
                  <a:pt x="12155" y="56101"/>
                </a:lnTo>
                <a:lnTo>
                  <a:pt x="11792" y="52011"/>
                </a:lnTo>
                <a:lnTo>
                  <a:pt x="0" y="52011"/>
                </a:lnTo>
                <a:lnTo>
                  <a:pt x="317" y="59282"/>
                </a:lnTo>
                <a:lnTo>
                  <a:pt x="2737" y="65382"/>
                </a:lnTo>
                <a:lnTo>
                  <a:pt x="7259" y="70313"/>
                </a:lnTo>
                <a:lnTo>
                  <a:pt x="11780" y="75244"/>
                </a:lnTo>
                <a:lnTo>
                  <a:pt x="19471" y="77709"/>
                </a:lnTo>
                <a:lnTo>
                  <a:pt x="40420" y="77709"/>
                </a:lnTo>
                <a:lnTo>
                  <a:pt x="47929" y="75346"/>
                </a:lnTo>
                <a:lnTo>
                  <a:pt x="52859" y="70620"/>
                </a:lnTo>
                <a:lnTo>
                  <a:pt x="57790" y="65894"/>
                </a:lnTo>
                <a:lnTo>
                  <a:pt x="60255" y="60281"/>
                </a:lnTo>
                <a:lnTo>
                  <a:pt x="60255" y="47057"/>
                </a:lnTo>
                <a:lnTo>
                  <a:pt x="57869" y="42126"/>
                </a:lnTo>
                <a:lnTo>
                  <a:pt x="53098" y="38991"/>
                </a:lnTo>
                <a:lnTo>
                  <a:pt x="50099" y="36991"/>
                </a:lnTo>
                <a:lnTo>
                  <a:pt x="44191" y="34923"/>
                </a:lnTo>
                <a:lnTo>
                  <a:pt x="35376" y="32788"/>
                </a:lnTo>
                <a:lnTo>
                  <a:pt x="27264" y="30811"/>
                </a:lnTo>
                <a:lnTo>
                  <a:pt x="23720" y="29947"/>
                </a:lnTo>
                <a:lnTo>
                  <a:pt x="21039" y="28948"/>
                </a:lnTo>
                <a:lnTo>
                  <a:pt x="19221" y="27811"/>
                </a:lnTo>
                <a:lnTo>
                  <a:pt x="16086" y="25903"/>
                </a:lnTo>
                <a:lnTo>
                  <a:pt x="14518" y="23358"/>
                </a:lnTo>
                <a:lnTo>
                  <a:pt x="14518" y="17268"/>
                </a:lnTo>
                <a:lnTo>
                  <a:pt x="15711" y="14928"/>
                </a:lnTo>
                <a:lnTo>
                  <a:pt x="18096" y="13156"/>
                </a:lnTo>
                <a:lnTo>
                  <a:pt x="20482" y="11383"/>
                </a:lnTo>
                <a:lnTo>
                  <a:pt x="23993" y="10497"/>
                </a:lnTo>
                <a:lnTo>
                  <a:pt x="35580" y="10497"/>
                </a:lnTo>
                <a:lnTo>
                  <a:pt x="40465" y="12110"/>
                </a:lnTo>
                <a:lnTo>
                  <a:pt x="43282" y="15337"/>
                </a:lnTo>
                <a:lnTo>
                  <a:pt x="45009" y="17609"/>
                </a:lnTo>
                <a:lnTo>
                  <a:pt x="45986" y="20131"/>
                </a:lnTo>
                <a:lnTo>
                  <a:pt x="46214" y="22903"/>
                </a:lnTo>
                <a:lnTo>
                  <a:pt x="57801" y="22903"/>
                </a:lnTo>
                <a:lnTo>
                  <a:pt x="57892" y="18177"/>
                </a:lnTo>
                <a:lnTo>
                  <a:pt x="56415" y="13769"/>
                </a:lnTo>
                <a:lnTo>
                  <a:pt x="53370" y="9679"/>
                </a:lnTo>
                <a:lnTo>
                  <a:pt x="43646" y="2366"/>
                </a:lnTo>
                <a:lnTo>
                  <a:pt x="29582" y="0"/>
                </a:lnTo>
                <a:lnTo>
                  <a:pt x="21175" y="0"/>
                </a:lnTo>
                <a:lnTo>
                  <a:pt x="14484" y="2135"/>
                </a:lnTo>
                <a:lnTo>
                  <a:pt x="9508" y="6407"/>
                </a:lnTo>
                <a:lnTo>
                  <a:pt x="4532" y="10679"/>
                </a:lnTo>
                <a:lnTo>
                  <a:pt x="2044" y="16269"/>
                </a:lnTo>
                <a:lnTo>
                  <a:pt x="2044" y="29038"/>
                </a:lnTo>
                <a:lnTo>
                  <a:pt x="4680" y="33628"/>
                </a:lnTo>
                <a:lnTo>
                  <a:pt x="9951" y="36946"/>
                </a:lnTo>
                <a:lnTo>
                  <a:pt x="12905" y="38854"/>
                </a:lnTo>
                <a:lnTo>
                  <a:pt x="17494" y="40581"/>
                </a:lnTo>
                <a:lnTo>
                  <a:pt x="23720" y="42126"/>
                </a:lnTo>
                <a:lnTo>
                  <a:pt x="33467" y="44580"/>
                </a:lnTo>
                <a:lnTo>
                  <a:pt x="38693" y="45898"/>
                </a:lnTo>
                <a:lnTo>
                  <a:pt x="42192" y="47057"/>
                </a:lnTo>
                <a:lnTo>
                  <a:pt x="43964" y="48057"/>
                </a:lnTo>
                <a:lnTo>
                  <a:pt x="46736" y="49693"/>
                </a:lnTo>
                <a:lnTo>
                  <a:pt x="48122" y="52079"/>
                </a:lnTo>
                <a:lnTo>
                  <a:pt x="48122" y="59350"/>
                </a:lnTo>
                <a:lnTo>
                  <a:pt x="46396" y="62406"/>
                </a:lnTo>
                <a:lnTo>
                  <a:pt x="42942" y="64383"/>
                </a:lnTo>
                <a:lnTo>
                  <a:pt x="39488" y="66360"/>
                </a:lnTo>
                <a:lnTo>
                  <a:pt x="35489" y="67348"/>
                </a:lnTo>
                <a:lnTo>
                  <a:pt x="23311" y="67348"/>
                </a:lnTo>
                <a:lnTo>
                  <a:pt x="17949" y="653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553842" y="5701626"/>
            <a:ext cx="19003" cy="67167"/>
          </a:xfrm>
          <a:custGeom>
            <a:avLst/>
            <a:gdLst/>
            <a:ahLst/>
            <a:cxnLst/>
            <a:rect l="l" t="t" r="r" b="b"/>
            <a:pathLst>
              <a:path w="20903" h="76123">
                <a:moveTo>
                  <a:pt x="14155" y="32924"/>
                </a:moveTo>
                <a:lnTo>
                  <a:pt x="11610" y="30470"/>
                </a:lnTo>
                <a:lnTo>
                  <a:pt x="7770" y="28266"/>
                </a:lnTo>
                <a:lnTo>
                  <a:pt x="2635" y="26312"/>
                </a:lnTo>
                <a:lnTo>
                  <a:pt x="2499" y="0"/>
                </a:lnTo>
                <a:lnTo>
                  <a:pt x="2499" y="13042"/>
                </a:lnTo>
                <a:lnTo>
                  <a:pt x="0" y="17541"/>
                </a:lnTo>
                <a:lnTo>
                  <a:pt x="4089" y="38150"/>
                </a:lnTo>
                <a:lnTo>
                  <a:pt x="7338" y="43103"/>
                </a:lnTo>
                <a:lnTo>
                  <a:pt x="7338" y="54692"/>
                </a:lnTo>
                <a:lnTo>
                  <a:pt x="6225" y="58373"/>
                </a:lnTo>
                <a:lnTo>
                  <a:pt x="3998" y="61418"/>
                </a:lnTo>
                <a:lnTo>
                  <a:pt x="5656" y="76123"/>
                </a:lnTo>
                <a:lnTo>
                  <a:pt x="14836" y="68507"/>
                </a:lnTo>
                <a:lnTo>
                  <a:pt x="18880" y="63281"/>
                </a:lnTo>
                <a:lnTo>
                  <a:pt x="20903" y="57441"/>
                </a:lnTo>
                <a:lnTo>
                  <a:pt x="20903" y="43308"/>
                </a:lnTo>
                <a:lnTo>
                  <a:pt x="18653" y="37287"/>
                </a:lnTo>
                <a:lnTo>
                  <a:pt x="14155" y="32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502637" y="5684062"/>
            <a:ext cx="65807" cy="88355"/>
          </a:xfrm>
          <a:custGeom>
            <a:avLst/>
            <a:gdLst/>
            <a:ahLst/>
            <a:cxnLst/>
            <a:rect l="l" t="t" r="r" b="b"/>
            <a:pathLst>
              <a:path w="72388" h="100136">
                <a:moveTo>
                  <a:pt x="60323" y="81322"/>
                </a:moveTo>
                <a:lnTo>
                  <a:pt x="56779" y="86139"/>
                </a:lnTo>
                <a:lnTo>
                  <a:pt x="50849" y="88548"/>
                </a:lnTo>
                <a:lnTo>
                  <a:pt x="13291" y="88548"/>
                </a:lnTo>
                <a:lnTo>
                  <a:pt x="13291" y="53306"/>
                </a:lnTo>
                <a:lnTo>
                  <a:pt x="45896" y="53306"/>
                </a:lnTo>
                <a:lnTo>
                  <a:pt x="50463" y="54010"/>
                </a:lnTo>
                <a:lnTo>
                  <a:pt x="53916" y="55419"/>
                </a:lnTo>
                <a:lnTo>
                  <a:pt x="60414" y="58055"/>
                </a:lnTo>
                <a:lnTo>
                  <a:pt x="56324" y="37446"/>
                </a:lnTo>
                <a:lnTo>
                  <a:pt x="51326" y="39945"/>
                </a:lnTo>
                <a:lnTo>
                  <a:pt x="48145" y="41536"/>
                </a:lnTo>
                <a:lnTo>
                  <a:pt x="43692" y="42331"/>
                </a:lnTo>
                <a:lnTo>
                  <a:pt x="13291" y="42331"/>
                </a:lnTo>
                <a:lnTo>
                  <a:pt x="13291" y="11315"/>
                </a:lnTo>
                <a:lnTo>
                  <a:pt x="43396" y="11315"/>
                </a:lnTo>
                <a:lnTo>
                  <a:pt x="47849" y="11951"/>
                </a:lnTo>
                <a:lnTo>
                  <a:pt x="50849" y="13224"/>
                </a:lnTo>
                <a:lnTo>
                  <a:pt x="56165" y="15496"/>
                </a:lnTo>
                <a:lnTo>
                  <a:pt x="58824" y="19904"/>
                </a:lnTo>
                <a:lnTo>
                  <a:pt x="58960" y="46216"/>
                </a:lnTo>
                <a:lnTo>
                  <a:pt x="62459" y="44444"/>
                </a:lnTo>
                <a:lnTo>
                  <a:pt x="65140" y="42490"/>
                </a:lnTo>
                <a:lnTo>
                  <a:pt x="67003" y="40354"/>
                </a:lnTo>
                <a:lnTo>
                  <a:pt x="70593" y="36310"/>
                </a:lnTo>
                <a:lnTo>
                  <a:pt x="72388" y="31129"/>
                </a:lnTo>
                <a:lnTo>
                  <a:pt x="72388" y="19404"/>
                </a:lnTo>
                <a:lnTo>
                  <a:pt x="70934" y="14633"/>
                </a:lnTo>
                <a:lnTo>
                  <a:pt x="68026" y="10497"/>
                </a:lnTo>
                <a:lnTo>
                  <a:pt x="57249" y="2300"/>
                </a:lnTo>
                <a:lnTo>
                  <a:pt x="43010" y="0"/>
                </a:lnTo>
                <a:lnTo>
                  <a:pt x="0" y="0"/>
                </a:lnTo>
                <a:lnTo>
                  <a:pt x="0" y="100136"/>
                </a:lnTo>
                <a:lnTo>
                  <a:pt x="42329" y="100136"/>
                </a:lnTo>
                <a:lnTo>
                  <a:pt x="49238" y="99739"/>
                </a:lnTo>
                <a:lnTo>
                  <a:pt x="61981" y="96027"/>
                </a:lnTo>
                <a:lnTo>
                  <a:pt x="60323" y="81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585817" y="5708001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3" y="65008"/>
                </a:lnTo>
                <a:lnTo>
                  <a:pt x="47304" y="62235"/>
                </a:lnTo>
                <a:lnTo>
                  <a:pt x="47168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6" y="48602"/>
                </a:lnTo>
                <a:lnTo>
                  <a:pt x="43964" y="52692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5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2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3341882" y="5562891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6" y="3079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3333205" y="5562846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39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4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411262" y="5562846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1"/>
                </a:lnTo>
                <a:lnTo>
                  <a:pt x="13928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5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3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6" y="14246"/>
                </a:lnTo>
                <a:lnTo>
                  <a:pt x="11656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3450155" y="5562725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1"/>
                </a:lnTo>
                <a:lnTo>
                  <a:pt x="49281" y="65099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6"/>
                </a:lnTo>
                <a:lnTo>
                  <a:pt x="60937" y="13269"/>
                </a:lnTo>
                <a:lnTo>
                  <a:pt x="58278" y="8180"/>
                </a:lnTo>
                <a:lnTo>
                  <a:pt x="52962" y="4908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1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3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3462983" y="5616096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6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3564679" y="554098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3590736" y="5562846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2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4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2"/>
                </a:lnTo>
                <a:lnTo>
                  <a:pt x="59505" y="74642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3668513" y="5563147"/>
            <a:ext cx="11990" cy="42504"/>
          </a:xfrm>
          <a:custGeom>
            <a:avLst/>
            <a:gdLst/>
            <a:ahLst/>
            <a:cxnLst/>
            <a:rect l="l" t="t" r="r" b="b"/>
            <a:pathLst>
              <a:path w="13189" h="48171">
                <a:moveTo>
                  <a:pt x="5975" y="3431"/>
                </a:moveTo>
                <a:lnTo>
                  <a:pt x="0" y="10293"/>
                </a:lnTo>
                <a:lnTo>
                  <a:pt x="3647" y="48171"/>
                </a:lnTo>
                <a:lnTo>
                  <a:pt x="3647" y="32947"/>
                </a:lnTo>
                <a:lnTo>
                  <a:pt x="4487" y="27289"/>
                </a:lnTo>
                <a:lnTo>
                  <a:pt x="6168" y="22972"/>
                </a:lnTo>
                <a:lnTo>
                  <a:pt x="13189" y="0"/>
                </a:lnTo>
                <a:lnTo>
                  <a:pt x="5975" y="3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660365" y="5563147"/>
            <a:ext cx="58185" cy="92806"/>
          </a:xfrm>
          <a:custGeom>
            <a:avLst/>
            <a:gdLst/>
            <a:ahLst/>
            <a:cxnLst/>
            <a:rect l="l" t="t" r="r" b="b"/>
            <a:pathLst>
              <a:path w="64004" h="105180">
                <a:moveTo>
                  <a:pt x="5884" y="96376"/>
                </a:moveTo>
                <a:lnTo>
                  <a:pt x="11246" y="99897"/>
                </a:lnTo>
                <a:lnTo>
                  <a:pt x="16608" y="103419"/>
                </a:lnTo>
                <a:lnTo>
                  <a:pt x="23220" y="105180"/>
                </a:lnTo>
                <a:lnTo>
                  <a:pt x="31082" y="105180"/>
                </a:lnTo>
                <a:lnTo>
                  <a:pt x="39640" y="104481"/>
                </a:lnTo>
                <a:lnTo>
                  <a:pt x="51857" y="99679"/>
                </a:lnTo>
                <a:lnTo>
                  <a:pt x="59914" y="90320"/>
                </a:lnTo>
                <a:lnTo>
                  <a:pt x="62641" y="84958"/>
                </a:lnTo>
                <a:lnTo>
                  <a:pt x="64004" y="77641"/>
                </a:lnTo>
                <a:lnTo>
                  <a:pt x="64004" y="1976"/>
                </a:lnTo>
                <a:lnTo>
                  <a:pt x="52689" y="1976"/>
                </a:lnTo>
                <a:lnTo>
                  <a:pt x="52689" y="11179"/>
                </a:lnTo>
                <a:lnTo>
                  <a:pt x="50281" y="8134"/>
                </a:lnTo>
                <a:lnTo>
                  <a:pt x="47918" y="5816"/>
                </a:lnTo>
                <a:lnTo>
                  <a:pt x="45600" y="4226"/>
                </a:lnTo>
                <a:lnTo>
                  <a:pt x="41329" y="1408"/>
                </a:lnTo>
                <a:lnTo>
                  <a:pt x="36330" y="0"/>
                </a:lnTo>
                <a:lnTo>
                  <a:pt x="22152" y="0"/>
                </a:lnTo>
                <a:lnTo>
                  <a:pt x="15132" y="22972"/>
                </a:lnTo>
                <a:lnTo>
                  <a:pt x="18312" y="14883"/>
                </a:lnTo>
                <a:lnTo>
                  <a:pt x="24219" y="10838"/>
                </a:lnTo>
                <a:lnTo>
                  <a:pt x="38624" y="10838"/>
                </a:lnTo>
                <a:lnTo>
                  <a:pt x="43373" y="13019"/>
                </a:lnTo>
                <a:lnTo>
                  <a:pt x="47099" y="17382"/>
                </a:lnTo>
                <a:lnTo>
                  <a:pt x="50826" y="21745"/>
                </a:lnTo>
                <a:lnTo>
                  <a:pt x="52689" y="28448"/>
                </a:lnTo>
                <a:lnTo>
                  <a:pt x="52689" y="43490"/>
                </a:lnTo>
                <a:lnTo>
                  <a:pt x="51689" y="48739"/>
                </a:lnTo>
                <a:lnTo>
                  <a:pt x="49690" y="53238"/>
                </a:lnTo>
                <a:lnTo>
                  <a:pt x="46100" y="61190"/>
                </a:lnTo>
                <a:lnTo>
                  <a:pt x="39897" y="65167"/>
                </a:lnTo>
                <a:lnTo>
                  <a:pt x="25447" y="65167"/>
                </a:lnTo>
                <a:lnTo>
                  <a:pt x="20959" y="63019"/>
                </a:lnTo>
                <a:lnTo>
                  <a:pt x="17619" y="58725"/>
                </a:lnTo>
                <a:lnTo>
                  <a:pt x="14280" y="54430"/>
                </a:lnTo>
                <a:lnTo>
                  <a:pt x="12610" y="48171"/>
                </a:lnTo>
                <a:lnTo>
                  <a:pt x="8963" y="10293"/>
                </a:lnTo>
                <a:lnTo>
                  <a:pt x="6425" y="13638"/>
                </a:lnTo>
                <a:lnTo>
                  <a:pt x="1606" y="24839"/>
                </a:lnTo>
                <a:lnTo>
                  <a:pt x="0" y="38923"/>
                </a:lnTo>
                <a:lnTo>
                  <a:pt x="152" y="43827"/>
                </a:lnTo>
                <a:lnTo>
                  <a:pt x="2845" y="57376"/>
                </a:lnTo>
                <a:lnTo>
                  <a:pt x="8895" y="66769"/>
                </a:lnTo>
                <a:lnTo>
                  <a:pt x="14825" y="72381"/>
                </a:lnTo>
                <a:lnTo>
                  <a:pt x="21743" y="75187"/>
                </a:lnTo>
                <a:lnTo>
                  <a:pt x="35330" y="75187"/>
                </a:lnTo>
                <a:lnTo>
                  <a:pt x="39897" y="74278"/>
                </a:lnTo>
                <a:lnTo>
                  <a:pt x="43351" y="72460"/>
                </a:lnTo>
                <a:lnTo>
                  <a:pt x="46804" y="70643"/>
                </a:lnTo>
                <a:lnTo>
                  <a:pt x="49758" y="67871"/>
                </a:lnTo>
                <a:lnTo>
                  <a:pt x="52212" y="64144"/>
                </a:lnTo>
                <a:lnTo>
                  <a:pt x="52348" y="74187"/>
                </a:lnTo>
                <a:lnTo>
                  <a:pt x="51553" y="81163"/>
                </a:lnTo>
                <a:lnTo>
                  <a:pt x="49826" y="85071"/>
                </a:lnTo>
                <a:lnTo>
                  <a:pt x="46918" y="91706"/>
                </a:lnTo>
                <a:lnTo>
                  <a:pt x="40760" y="95024"/>
                </a:lnTo>
                <a:lnTo>
                  <a:pt x="25401" y="95024"/>
                </a:lnTo>
                <a:lnTo>
                  <a:pt x="21039" y="93660"/>
                </a:lnTo>
                <a:lnTo>
                  <a:pt x="18267" y="90934"/>
                </a:lnTo>
                <a:lnTo>
                  <a:pt x="16495" y="89161"/>
                </a:lnTo>
                <a:lnTo>
                  <a:pt x="15313" y="86639"/>
                </a:lnTo>
                <a:lnTo>
                  <a:pt x="14723" y="83367"/>
                </a:lnTo>
                <a:lnTo>
                  <a:pt x="2249" y="83367"/>
                </a:lnTo>
                <a:lnTo>
                  <a:pt x="2885" y="90865"/>
                </a:lnTo>
                <a:lnTo>
                  <a:pt x="5884" y="96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520528" y="5546306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6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2"/>
                </a:lnTo>
                <a:lnTo>
                  <a:pt x="27423" y="83912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262029" y="5564591"/>
            <a:ext cx="15863" cy="89799"/>
          </a:xfrm>
          <a:custGeom>
            <a:avLst/>
            <a:gdLst/>
            <a:ahLst/>
            <a:cxnLst/>
            <a:rect l="l" t="t" r="r" b="b"/>
            <a:pathLst>
              <a:path w="17449" h="101772">
                <a:moveTo>
                  <a:pt x="12268" y="101772"/>
                </a:moveTo>
                <a:lnTo>
                  <a:pt x="12268" y="64485"/>
                </a:lnTo>
                <a:lnTo>
                  <a:pt x="14950" y="67803"/>
                </a:lnTo>
                <a:lnTo>
                  <a:pt x="14314" y="53101"/>
                </a:lnTo>
                <a:lnTo>
                  <a:pt x="12632" y="49148"/>
                </a:lnTo>
                <a:lnTo>
                  <a:pt x="11792" y="44353"/>
                </a:lnTo>
                <a:lnTo>
                  <a:pt x="11792" y="31720"/>
                </a:lnTo>
                <a:lnTo>
                  <a:pt x="12632" y="25948"/>
                </a:lnTo>
                <a:lnTo>
                  <a:pt x="14314" y="21404"/>
                </a:lnTo>
                <a:lnTo>
                  <a:pt x="17449" y="12906"/>
                </a:lnTo>
                <a:lnTo>
                  <a:pt x="17063" y="3794"/>
                </a:lnTo>
                <a:lnTo>
                  <a:pt x="14381" y="6362"/>
                </a:lnTo>
                <a:lnTo>
                  <a:pt x="11928" y="9679"/>
                </a:lnTo>
                <a:lnTo>
                  <a:pt x="11928" y="0"/>
                </a:lnTo>
                <a:lnTo>
                  <a:pt x="0" y="0"/>
                </a:lnTo>
                <a:lnTo>
                  <a:pt x="0" y="101772"/>
                </a:lnTo>
                <a:lnTo>
                  <a:pt x="12268" y="101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164493" y="5537945"/>
            <a:ext cx="88735" cy="91948"/>
          </a:xfrm>
          <a:custGeom>
            <a:avLst/>
            <a:gdLst/>
            <a:ahLst/>
            <a:cxnLst/>
            <a:rect l="l" t="t" r="r" b="b"/>
            <a:pathLst>
              <a:path w="97608" h="104208">
                <a:moveTo>
                  <a:pt x="22459" y="82242"/>
                </a:moveTo>
                <a:lnTo>
                  <a:pt x="20373" y="79120"/>
                </a:lnTo>
                <a:lnTo>
                  <a:pt x="15624" y="67637"/>
                </a:lnTo>
                <a:lnTo>
                  <a:pt x="14041" y="54192"/>
                </a:lnTo>
                <a:lnTo>
                  <a:pt x="14557" y="45192"/>
                </a:lnTo>
                <a:lnTo>
                  <a:pt x="17749" y="32459"/>
                </a:lnTo>
                <a:lnTo>
                  <a:pt x="23856" y="22733"/>
                </a:lnTo>
                <a:lnTo>
                  <a:pt x="36084" y="14339"/>
                </a:lnTo>
                <a:lnTo>
                  <a:pt x="49213" y="12065"/>
                </a:lnTo>
                <a:lnTo>
                  <a:pt x="51573" y="12125"/>
                </a:lnTo>
                <a:lnTo>
                  <a:pt x="64471" y="15176"/>
                </a:lnTo>
                <a:lnTo>
                  <a:pt x="74467" y="22835"/>
                </a:lnTo>
                <a:lnTo>
                  <a:pt x="77032" y="26225"/>
                </a:lnTo>
                <a:lnTo>
                  <a:pt x="82035" y="37500"/>
                </a:lnTo>
                <a:lnTo>
                  <a:pt x="83703" y="51261"/>
                </a:lnTo>
                <a:lnTo>
                  <a:pt x="83470" y="56840"/>
                </a:lnTo>
                <a:lnTo>
                  <a:pt x="80960" y="69488"/>
                </a:lnTo>
                <a:lnTo>
                  <a:pt x="75694" y="80811"/>
                </a:lnTo>
                <a:lnTo>
                  <a:pt x="73583" y="83765"/>
                </a:lnTo>
                <a:lnTo>
                  <a:pt x="77082" y="97317"/>
                </a:lnTo>
                <a:lnTo>
                  <a:pt x="86225" y="88343"/>
                </a:lnTo>
                <a:lnTo>
                  <a:pt x="92776" y="77067"/>
                </a:lnTo>
                <a:lnTo>
                  <a:pt x="96400" y="64865"/>
                </a:lnTo>
                <a:lnTo>
                  <a:pt x="97608" y="51056"/>
                </a:lnTo>
                <a:lnTo>
                  <a:pt x="96809" y="39911"/>
                </a:lnTo>
                <a:lnTo>
                  <a:pt x="93511" y="27522"/>
                </a:lnTo>
                <a:lnTo>
                  <a:pt x="87656" y="17041"/>
                </a:lnTo>
                <a:lnTo>
                  <a:pt x="84691" y="13504"/>
                </a:lnTo>
                <a:lnTo>
                  <a:pt x="75017" y="6001"/>
                </a:lnTo>
                <a:lnTo>
                  <a:pt x="62918" y="1500"/>
                </a:lnTo>
                <a:lnTo>
                  <a:pt x="48395" y="0"/>
                </a:lnTo>
                <a:lnTo>
                  <a:pt x="43218" y="203"/>
                </a:lnTo>
                <a:lnTo>
                  <a:pt x="29965" y="3013"/>
                </a:lnTo>
                <a:lnTo>
                  <a:pt x="18922" y="9126"/>
                </a:lnTo>
                <a:lnTo>
                  <a:pt x="10088" y="18541"/>
                </a:lnTo>
                <a:lnTo>
                  <a:pt x="4966" y="27685"/>
                </a:lnTo>
                <a:lnTo>
                  <a:pt x="1241" y="39774"/>
                </a:lnTo>
                <a:lnTo>
                  <a:pt x="0" y="53306"/>
                </a:lnTo>
                <a:lnTo>
                  <a:pt x="6" y="54387"/>
                </a:lnTo>
                <a:lnTo>
                  <a:pt x="1439" y="68077"/>
                </a:lnTo>
                <a:lnTo>
                  <a:pt x="5368" y="80123"/>
                </a:lnTo>
                <a:lnTo>
                  <a:pt x="11791" y="90525"/>
                </a:lnTo>
                <a:lnTo>
                  <a:pt x="22442" y="99451"/>
                </a:lnTo>
                <a:lnTo>
                  <a:pt x="34255" y="104208"/>
                </a:lnTo>
                <a:lnTo>
                  <a:pt x="22459" y="82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184912" y="5610513"/>
            <a:ext cx="49657" cy="20780"/>
          </a:xfrm>
          <a:custGeom>
            <a:avLst/>
            <a:gdLst/>
            <a:ahLst/>
            <a:cxnLst/>
            <a:rect l="l" t="t" r="r" b="b"/>
            <a:pathLst>
              <a:path w="54623" h="23551">
                <a:moveTo>
                  <a:pt x="54623" y="15074"/>
                </a:moveTo>
                <a:lnTo>
                  <a:pt x="51124" y="1522"/>
                </a:lnTo>
                <a:lnTo>
                  <a:pt x="41121" y="8944"/>
                </a:lnTo>
                <a:lnTo>
                  <a:pt x="27299" y="11417"/>
                </a:lnTo>
                <a:lnTo>
                  <a:pt x="22161" y="11188"/>
                </a:lnTo>
                <a:lnTo>
                  <a:pt x="9153" y="7697"/>
                </a:lnTo>
                <a:lnTo>
                  <a:pt x="0" y="0"/>
                </a:lnTo>
                <a:lnTo>
                  <a:pt x="11796" y="21965"/>
                </a:lnTo>
                <a:lnTo>
                  <a:pt x="25663" y="23551"/>
                </a:lnTo>
                <a:lnTo>
                  <a:pt x="30066" y="23407"/>
                </a:lnTo>
                <a:lnTo>
                  <a:pt x="43390" y="20843"/>
                </a:lnTo>
                <a:lnTo>
                  <a:pt x="54623" y="150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275041" y="5562725"/>
            <a:ext cx="45420" cy="68146"/>
          </a:xfrm>
          <a:custGeom>
            <a:avLst/>
            <a:gdLst/>
            <a:ahLst/>
            <a:cxnLst/>
            <a:rect l="l" t="t" r="r" b="b"/>
            <a:pathLst>
              <a:path w="49962" h="77232">
                <a:moveTo>
                  <a:pt x="5248" y="73619"/>
                </a:moveTo>
                <a:lnTo>
                  <a:pt x="8974" y="76028"/>
                </a:lnTo>
                <a:lnTo>
                  <a:pt x="13586" y="77232"/>
                </a:lnTo>
                <a:lnTo>
                  <a:pt x="26083" y="77232"/>
                </a:lnTo>
                <a:lnTo>
                  <a:pt x="32218" y="75074"/>
                </a:lnTo>
                <a:lnTo>
                  <a:pt x="37488" y="70756"/>
                </a:lnTo>
                <a:lnTo>
                  <a:pt x="43853" y="63390"/>
                </a:lnTo>
                <a:lnTo>
                  <a:pt x="48435" y="51701"/>
                </a:lnTo>
                <a:lnTo>
                  <a:pt x="49962" y="36673"/>
                </a:lnTo>
                <a:lnTo>
                  <a:pt x="49859" y="32918"/>
                </a:lnTo>
                <a:lnTo>
                  <a:pt x="47300" y="19597"/>
                </a:lnTo>
                <a:lnTo>
                  <a:pt x="41306" y="9509"/>
                </a:lnTo>
                <a:lnTo>
                  <a:pt x="35535" y="3169"/>
                </a:lnTo>
                <a:lnTo>
                  <a:pt x="28514" y="0"/>
                </a:lnTo>
                <a:lnTo>
                  <a:pt x="14654" y="0"/>
                </a:lnTo>
                <a:lnTo>
                  <a:pt x="9792" y="1363"/>
                </a:lnTo>
                <a:lnTo>
                  <a:pt x="5657" y="4089"/>
                </a:lnTo>
                <a:lnTo>
                  <a:pt x="2749" y="5907"/>
                </a:lnTo>
                <a:lnTo>
                  <a:pt x="3135" y="15019"/>
                </a:lnTo>
                <a:lnTo>
                  <a:pt x="8951" y="10770"/>
                </a:lnTo>
                <a:lnTo>
                  <a:pt x="25901" y="10770"/>
                </a:lnTo>
                <a:lnTo>
                  <a:pt x="31718" y="14792"/>
                </a:lnTo>
                <a:lnTo>
                  <a:pt x="34899" y="22835"/>
                </a:lnTo>
                <a:lnTo>
                  <a:pt x="36580" y="27016"/>
                </a:lnTo>
                <a:lnTo>
                  <a:pt x="37421" y="32015"/>
                </a:lnTo>
                <a:lnTo>
                  <a:pt x="37421" y="47375"/>
                </a:lnTo>
                <a:lnTo>
                  <a:pt x="35523" y="54544"/>
                </a:lnTo>
                <a:lnTo>
                  <a:pt x="31729" y="59338"/>
                </a:lnTo>
                <a:lnTo>
                  <a:pt x="27935" y="64133"/>
                </a:lnTo>
                <a:lnTo>
                  <a:pt x="23175" y="66530"/>
                </a:lnTo>
                <a:lnTo>
                  <a:pt x="8997" y="66530"/>
                </a:lnTo>
                <a:lnTo>
                  <a:pt x="3180" y="62758"/>
                </a:lnTo>
                <a:lnTo>
                  <a:pt x="0" y="55214"/>
                </a:lnTo>
                <a:lnTo>
                  <a:pt x="636" y="69916"/>
                </a:lnTo>
                <a:lnTo>
                  <a:pt x="3067" y="72256"/>
                </a:lnTo>
                <a:lnTo>
                  <a:pt x="5248" y="73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169203" y="5684062"/>
            <a:ext cx="531294" cy="115602"/>
          </a:xfrm>
          <a:custGeom>
            <a:avLst/>
            <a:gdLst/>
            <a:ahLst/>
            <a:cxnLst/>
            <a:rect l="l" t="t" r="r" b="b"/>
            <a:pathLst>
              <a:path w="584423" h="131016">
                <a:moveTo>
                  <a:pt x="584423" y="67553"/>
                </a:moveTo>
                <a:lnTo>
                  <a:pt x="584423" y="60191"/>
                </a:lnTo>
                <a:lnTo>
                  <a:pt x="584059" y="54828"/>
                </a:lnTo>
                <a:lnTo>
                  <a:pt x="583333" y="51465"/>
                </a:lnTo>
                <a:lnTo>
                  <a:pt x="582515" y="46557"/>
                </a:lnTo>
                <a:lnTo>
                  <a:pt x="580879" y="42263"/>
                </a:lnTo>
                <a:lnTo>
                  <a:pt x="578425" y="38582"/>
                </a:lnTo>
                <a:lnTo>
                  <a:pt x="575880" y="34719"/>
                </a:lnTo>
                <a:lnTo>
                  <a:pt x="572176" y="31572"/>
                </a:lnTo>
                <a:lnTo>
                  <a:pt x="567315" y="29141"/>
                </a:lnTo>
                <a:lnTo>
                  <a:pt x="562452" y="26709"/>
                </a:lnTo>
                <a:lnTo>
                  <a:pt x="557431" y="25494"/>
                </a:lnTo>
                <a:lnTo>
                  <a:pt x="550181" y="25545"/>
                </a:lnTo>
                <a:lnTo>
                  <a:pt x="541140" y="38230"/>
                </a:lnTo>
                <a:lnTo>
                  <a:pt x="545866" y="36196"/>
                </a:lnTo>
                <a:lnTo>
                  <a:pt x="559362" y="36196"/>
                </a:lnTo>
                <a:lnTo>
                  <a:pt x="564974" y="39150"/>
                </a:lnTo>
                <a:lnTo>
                  <a:pt x="568337" y="45058"/>
                </a:lnTo>
                <a:lnTo>
                  <a:pt x="570155" y="48239"/>
                </a:lnTo>
                <a:lnTo>
                  <a:pt x="571313" y="52488"/>
                </a:lnTo>
                <a:lnTo>
                  <a:pt x="571813" y="57805"/>
                </a:lnTo>
                <a:lnTo>
                  <a:pt x="531257" y="57805"/>
                </a:lnTo>
                <a:lnTo>
                  <a:pt x="527303" y="36469"/>
                </a:lnTo>
                <a:lnTo>
                  <a:pt x="524550" y="40066"/>
                </a:lnTo>
                <a:lnTo>
                  <a:pt x="519458" y="51372"/>
                </a:lnTo>
                <a:lnTo>
                  <a:pt x="517761" y="65030"/>
                </a:lnTo>
                <a:lnTo>
                  <a:pt x="517932" y="69693"/>
                </a:lnTo>
                <a:lnTo>
                  <a:pt x="520809" y="82738"/>
                </a:lnTo>
                <a:lnTo>
                  <a:pt x="527235" y="92808"/>
                </a:lnTo>
                <a:lnTo>
                  <a:pt x="533551" y="99420"/>
                </a:lnTo>
                <a:lnTo>
                  <a:pt x="541254" y="102726"/>
                </a:lnTo>
                <a:lnTo>
                  <a:pt x="554068" y="102726"/>
                </a:lnTo>
                <a:lnTo>
                  <a:pt x="557408" y="102363"/>
                </a:lnTo>
                <a:lnTo>
                  <a:pt x="560362" y="101636"/>
                </a:lnTo>
                <a:lnTo>
                  <a:pt x="565860" y="100363"/>
                </a:lnTo>
                <a:lnTo>
                  <a:pt x="570473" y="97909"/>
                </a:lnTo>
                <a:lnTo>
                  <a:pt x="574199" y="94274"/>
                </a:lnTo>
                <a:lnTo>
                  <a:pt x="576426" y="92183"/>
                </a:lnTo>
                <a:lnTo>
                  <a:pt x="578436" y="89491"/>
                </a:lnTo>
                <a:lnTo>
                  <a:pt x="580231" y="86196"/>
                </a:lnTo>
                <a:lnTo>
                  <a:pt x="582026" y="82901"/>
                </a:lnTo>
                <a:lnTo>
                  <a:pt x="583083" y="79913"/>
                </a:lnTo>
                <a:lnTo>
                  <a:pt x="583400" y="77232"/>
                </a:lnTo>
                <a:lnTo>
                  <a:pt x="571336" y="77232"/>
                </a:lnTo>
                <a:lnTo>
                  <a:pt x="570427" y="80459"/>
                </a:lnTo>
                <a:lnTo>
                  <a:pt x="568882" y="83299"/>
                </a:lnTo>
                <a:lnTo>
                  <a:pt x="566701" y="85753"/>
                </a:lnTo>
                <a:lnTo>
                  <a:pt x="562884" y="89979"/>
                </a:lnTo>
                <a:lnTo>
                  <a:pt x="557771" y="92092"/>
                </a:lnTo>
                <a:lnTo>
                  <a:pt x="544503" y="92092"/>
                </a:lnTo>
                <a:lnTo>
                  <a:pt x="539436" y="89854"/>
                </a:lnTo>
                <a:lnTo>
                  <a:pt x="536164" y="85378"/>
                </a:lnTo>
                <a:lnTo>
                  <a:pt x="532893" y="80902"/>
                </a:lnTo>
                <a:lnTo>
                  <a:pt x="531143" y="74960"/>
                </a:lnTo>
                <a:lnTo>
                  <a:pt x="530915" y="67553"/>
                </a:lnTo>
                <a:lnTo>
                  <a:pt x="584423" y="67553"/>
                </a:lnTo>
                <a:close/>
              </a:path>
              <a:path w="584423" h="131016">
                <a:moveTo>
                  <a:pt x="13564" y="88207"/>
                </a:moveTo>
                <a:lnTo>
                  <a:pt x="13564" y="0"/>
                </a:lnTo>
                <a:lnTo>
                  <a:pt x="0" y="0"/>
                </a:lnTo>
                <a:lnTo>
                  <a:pt x="0" y="100136"/>
                </a:lnTo>
                <a:lnTo>
                  <a:pt x="64276" y="100136"/>
                </a:lnTo>
                <a:lnTo>
                  <a:pt x="64276" y="88207"/>
                </a:lnTo>
                <a:lnTo>
                  <a:pt x="13564" y="88207"/>
                </a:lnTo>
                <a:close/>
              </a:path>
              <a:path w="584423" h="131016">
                <a:moveTo>
                  <a:pt x="95414" y="28624"/>
                </a:moveTo>
                <a:lnTo>
                  <a:pt x="85248" y="36469"/>
                </a:lnTo>
                <a:lnTo>
                  <a:pt x="89201" y="57805"/>
                </a:lnTo>
                <a:lnTo>
                  <a:pt x="89429" y="51533"/>
                </a:lnTo>
                <a:lnTo>
                  <a:pt x="91451" y="46364"/>
                </a:lnTo>
                <a:lnTo>
                  <a:pt x="95268" y="42297"/>
                </a:lnTo>
                <a:lnTo>
                  <a:pt x="99085" y="38230"/>
                </a:lnTo>
                <a:lnTo>
                  <a:pt x="108126" y="25545"/>
                </a:lnTo>
                <a:lnTo>
                  <a:pt x="95414" y="28624"/>
                </a:lnTo>
                <a:close/>
              </a:path>
              <a:path w="584423" h="131016">
                <a:moveTo>
                  <a:pt x="142368" y="67553"/>
                </a:moveTo>
                <a:lnTo>
                  <a:pt x="142368" y="60190"/>
                </a:lnTo>
                <a:lnTo>
                  <a:pt x="142004" y="54828"/>
                </a:lnTo>
                <a:lnTo>
                  <a:pt x="141277" y="51465"/>
                </a:lnTo>
                <a:lnTo>
                  <a:pt x="140459" y="46557"/>
                </a:lnTo>
                <a:lnTo>
                  <a:pt x="138824" y="42263"/>
                </a:lnTo>
                <a:lnTo>
                  <a:pt x="136370" y="38582"/>
                </a:lnTo>
                <a:lnTo>
                  <a:pt x="133825" y="34719"/>
                </a:lnTo>
                <a:lnTo>
                  <a:pt x="130121" y="31572"/>
                </a:lnTo>
                <a:lnTo>
                  <a:pt x="125259" y="29141"/>
                </a:lnTo>
                <a:lnTo>
                  <a:pt x="120397" y="26709"/>
                </a:lnTo>
                <a:lnTo>
                  <a:pt x="115376" y="25494"/>
                </a:lnTo>
                <a:lnTo>
                  <a:pt x="108126" y="25545"/>
                </a:lnTo>
                <a:lnTo>
                  <a:pt x="99085" y="38230"/>
                </a:lnTo>
                <a:lnTo>
                  <a:pt x="103810" y="36196"/>
                </a:lnTo>
                <a:lnTo>
                  <a:pt x="117307" y="36196"/>
                </a:lnTo>
                <a:lnTo>
                  <a:pt x="122919" y="39150"/>
                </a:lnTo>
                <a:lnTo>
                  <a:pt x="126281" y="45058"/>
                </a:lnTo>
                <a:lnTo>
                  <a:pt x="128099" y="48239"/>
                </a:lnTo>
                <a:lnTo>
                  <a:pt x="129258" y="52488"/>
                </a:lnTo>
                <a:lnTo>
                  <a:pt x="129758" y="57805"/>
                </a:lnTo>
                <a:lnTo>
                  <a:pt x="89201" y="57805"/>
                </a:lnTo>
                <a:lnTo>
                  <a:pt x="85248" y="36469"/>
                </a:lnTo>
                <a:lnTo>
                  <a:pt x="82494" y="40066"/>
                </a:lnTo>
                <a:lnTo>
                  <a:pt x="77403" y="51372"/>
                </a:lnTo>
                <a:lnTo>
                  <a:pt x="75705" y="65030"/>
                </a:lnTo>
                <a:lnTo>
                  <a:pt x="75877" y="69693"/>
                </a:lnTo>
                <a:lnTo>
                  <a:pt x="78754" y="82738"/>
                </a:lnTo>
                <a:lnTo>
                  <a:pt x="85180" y="92808"/>
                </a:lnTo>
                <a:lnTo>
                  <a:pt x="91496" y="99420"/>
                </a:lnTo>
                <a:lnTo>
                  <a:pt x="99199" y="102726"/>
                </a:lnTo>
                <a:lnTo>
                  <a:pt x="112013" y="102726"/>
                </a:lnTo>
                <a:lnTo>
                  <a:pt x="115353" y="102363"/>
                </a:lnTo>
                <a:lnTo>
                  <a:pt x="118307" y="101636"/>
                </a:lnTo>
                <a:lnTo>
                  <a:pt x="123805" y="100363"/>
                </a:lnTo>
                <a:lnTo>
                  <a:pt x="128417" y="97909"/>
                </a:lnTo>
                <a:lnTo>
                  <a:pt x="132144" y="94274"/>
                </a:lnTo>
                <a:lnTo>
                  <a:pt x="134370" y="92183"/>
                </a:lnTo>
                <a:lnTo>
                  <a:pt x="136381" y="89491"/>
                </a:lnTo>
                <a:lnTo>
                  <a:pt x="138176" y="86196"/>
                </a:lnTo>
                <a:lnTo>
                  <a:pt x="139971" y="82901"/>
                </a:lnTo>
                <a:lnTo>
                  <a:pt x="141027" y="79913"/>
                </a:lnTo>
                <a:lnTo>
                  <a:pt x="141345" y="77232"/>
                </a:lnTo>
                <a:lnTo>
                  <a:pt x="129281" y="77232"/>
                </a:lnTo>
                <a:lnTo>
                  <a:pt x="128372" y="80459"/>
                </a:lnTo>
                <a:lnTo>
                  <a:pt x="126827" y="83299"/>
                </a:lnTo>
                <a:lnTo>
                  <a:pt x="124646" y="85753"/>
                </a:lnTo>
                <a:lnTo>
                  <a:pt x="120829" y="89979"/>
                </a:lnTo>
                <a:lnTo>
                  <a:pt x="115717" y="92092"/>
                </a:lnTo>
                <a:lnTo>
                  <a:pt x="102448" y="92092"/>
                </a:lnTo>
                <a:lnTo>
                  <a:pt x="97381" y="89854"/>
                </a:lnTo>
                <a:lnTo>
                  <a:pt x="94109" y="85378"/>
                </a:lnTo>
                <a:lnTo>
                  <a:pt x="90837" y="80902"/>
                </a:lnTo>
                <a:lnTo>
                  <a:pt x="89088" y="74960"/>
                </a:lnTo>
                <a:lnTo>
                  <a:pt x="88860" y="67553"/>
                </a:lnTo>
                <a:lnTo>
                  <a:pt x="142368" y="67553"/>
                </a:lnTo>
                <a:close/>
              </a:path>
              <a:path w="584423" h="131016">
                <a:moveTo>
                  <a:pt x="220527" y="27130"/>
                </a:moveTo>
                <a:lnTo>
                  <a:pt x="207099" y="27130"/>
                </a:lnTo>
                <a:lnTo>
                  <a:pt x="186719" y="86571"/>
                </a:lnTo>
                <a:lnTo>
                  <a:pt x="167224" y="27130"/>
                </a:lnTo>
                <a:lnTo>
                  <a:pt x="152978" y="27130"/>
                </a:lnTo>
                <a:lnTo>
                  <a:pt x="179903" y="100136"/>
                </a:lnTo>
                <a:lnTo>
                  <a:pt x="192990" y="100136"/>
                </a:lnTo>
                <a:lnTo>
                  <a:pt x="220527" y="27130"/>
                </a:lnTo>
                <a:close/>
              </a:path>
              <a:path w="584423" h="131016">
                <a:moveTo>
                  <a:pt x="246644" y="28624"/>
                </a:moveTo>
                <a:lnTo>
                  <a:pt x="236477" y="36469"/>
                </a:lnTo>
                <a:lnTo>
                  <a:pt x="240431" y="57805"/>
                </a:lnTo>
                <a:lnTo>
                  <a:pt x="240658" y="51533"/>
                </a:lnTo>
                <a:lnTo>
                  <a:pt x="242680" y="46364"/>
                </a:lnTo>
                <a:lnTo>
                  <a:pt x="246497" y="42297"/>
                </a:lnTo>
                <a:lnTo>
                  <a:pt x="250314" y="38230"/>
                </a:lnTo>
                <a:lnTo>
                  <a:pt x="259355" y="25545"/>
                </a:lnTo>
                <a:lnTo>
                  <a:pt x="246644" y="28624"/>
                </a:lnTo>
                <a:close/>
              </a:path>
              <a:path w="584423" h="131016">
                <a:moveTo>
                  <a:pt x="293597" y="67553"/>
                </a:moveTo>
                <a:lnTo>
                  <a:pt x="293597" y="60191"/>
                </a:lnTo>
                <a:lnTo>
                  <a:pt x="293233" y="54828"/>
                </a:lnTo>
                <a:lnTo>
                  <a:pt x="292507" y="51465"/>
                </a:lnTo>
                <a:lnTo>
                  <a:pt x="291689" y="46557"/>
                </a:lnTo>
                <a:lnTo>
                  <a:pt x="290053" y="42263"/>
                </a:lnTo>
                <a:lnTo>
                  <a:pt x="287599" y="38582"/>
                </a:lnTo>
                <a:lnTo>
                  <a:pt x="285054" y="34719"/>
                </a:lnTo>
                <a:lnTo>
                  <a:pt x="281351" y="31572"/>
                </a:lnTo>
                <a:lnTo>
                  <a:pt x="276489" y="29141"/>
                </a:lnTo>
                <a:lnTo>
                  <a:pt x="271626" y="26709"/>
                </a:lnTo>
                <a:lnTo>
                  <a:pt x="266605" y="25494"/>
                </a:lnTo>
                <a:lnTo>
                  <a:pt x="259355" y="25545"/>
                </a:lnTo>
                <a:lnTo>
                  <a:pt x="250314" y="38230"/>
                </a:lnTo>
                <a:lnTo>
                  <a:pt x="255040" y="36196"/>
                </a:lnTo>
                <a:lnTo>
                  <a:pt x="268536" y="36196"/>
                </a:lnTo>
                <a:lnTo>
                  <a:pt x="274148" y="39150"/>
                </a:lnTo>
                <a:lnTo>
                  <a:pt x="277511" y="45058"/>
                </a:lnTo>
                <a:lnTo>
                  <a:pt x="279329" y="48239"/>
                </a:lnTo>
                <a:lnTo>
                  <a:pt x="280488" y="52488"/>
                </a:lnTo>
                <a:lnTo>
                  <a:pt x="280987" y="57805"/>
                </a:lnTo>
                <a:lnTo>
                  <a:pt x="240431" y="57805"/>
                </a:lnTo>
                <a:lnTo>
                  <a:pt x="236477" y="36469"/>
                </a:lnTo>
                <a:lnTo>
                  <a:pt x="233724" y="40066"/>
                </a:lnTo>
                <a:lnTo>
                  <a:pt x="228632" y="51372"/>
                </a:lnTo>
                <a:lnTo>
                  <a:pt x="226935" y="65030"/>
                </a:lnTo>
                <a:lnTo>
                  <a:pt x="227106" y="69693"/>
                </a:lnTo>
                <a:lnTo>
                  <a:pt x="229984" y="82738"/>
                </a:lnTo>
                <a:lnTo>
                  <a:pt x="236409" y="92808"/>
                </a:lnTo>
                <a:lnTo>
                  <a:pt x="242726" y="99420"/>
                </a:lnTo>
                <a:lnTo>
                  <a:pt x="250428" y="102726"/>
                </a:lnTo>
                <a:lnTo>
                  <a:pt x="263242" y="102726"/>
                </a:lnTo>
                <a:lnTo>
                  <a:pt x="266582" y="102363"/>
                </a:lnTo>
                <a:lnTo>
                  <a:pt x="269536" y="101636"/>
                </a:lnTo>
                <a:lnTo>
                  <a:pt x="275035" y="100363"/>
                </a:lnTo>
                <a:lnTo>
                  <a:pt x="279647" y="97909"/>
                </a:lnTo>
                <a:lnTo>
                  <a:pt x="283373" y="94274"/>
                </a:lnTo>
                <a:lnTo>
                  <a:pt x="285600" y="92183"/>
                </a:lnTo>
                <a:lnTo>
                  <a:pt x="287611" y="89491"/>
                </a:lnTo>
                <a:lnTo>
                  <a:pt x="289405" y="86196"/>
                </a:lnTo>
                <a:lnTo>
                  <a:pt x="291200" y="82901"/>
                </a:lnTo>
                <a:lnTo>
                  <a:pt x="292257" y="79913"/>
                </a:lnTo>
                <a:lnTo>
                  <a:pt x="292575" y="77232"/>
                </a:lnTo>
                <a:lnTo>
                  <a:pt x="280510" y="77232"/>
                </a:lnTo>
                <a:lnTo>
                  <a:pt x="279601" y="80459"/>
                </a:lnTo>
                <a:lnTo>
                  <a:pt x="278056" y="83299"/>
                </a:lnTo>
                <a:lnTo>
                  <a:pt x="275875" y="85753"/>
                </a:lnTo>
                <a:lnTo>
                  <a:pt x="272058" y="89979"/>
                </a:lnTo>
                <a:lnTo>
                  <a:pt x="266946" y="92092"/>
                </a:lnTo>
                <a:lnTo>
                  <a:pt x="253677" y="92092"/>
                </a:lnTo>
                <a:lnTo>
                  <a:pt x="248610" y="89854"/>
                </a:lnTo>
                <a:lnTo>
                  <a:pt x="245339" y="85378"/>
                </a:lnTo>
                <a:lnTo>
                  <a:pt x="242067" y="80902"/>
                </a:lnTo>
                <a:lnTo>
                  <a:pt x="240317" y="74960"/>
                </a:lnTo>
                <a:lnTo>
                  <a:pt x="240090" y="67553"/>
                </a:lnTo>
                <a:lnTo>
                  <a:pt x="293597" y="67553"/>
                </a:lnTo>
                <a:close/>
              </a:path>
              <a:path w="584423" h="131016">
                <a:moveTo>
                  <a:pt x="312796" y="27130"/>
                </a:moveTo>
                <a:lnTo>
                  <a:pt x="312796" y="100136"/>
                </a:lnTo>
                <a:lnTo>
                  <a:pt x="325066" y="100136"/>
                </a:lnTo>
                <a:lnTo>
                  <a:pt x="325066" y="52965"/>
                </a:lnTo>
                <a:lnTo>
                  <a:pt x="326724" y="48386"/>
                </a:lnTo>
                <a:lnTo>
                  <a:pt x="330042" y="44410"/>
                </a:lnTo>
                <a:lnTo>
                  <a:pt x="333359" y="40434"/>
                </a:lnTo>
                <a:lnTo>
                  <a:pt x="338107" y="38445"/>
                </a:lnTo>
                <a:lnTo>
                  <a:pt x="345685" y="38468"/>
                </a:lnTo>
                <a:lnTo>
                  <a:pt x="348309" y="38786"/>
                </a:lnTo>
                <a:lnTo>
                  <a:pt x="348309" y="25835"/>
                </a:lnTo>
                <a:lnTo>
                  <a:pt x="346991" y="25698"/>
                </a:lnTo>
                <a:lnTo>
                  <a:pt x="344356" y="25494"/>
                </a:lnTo>
                <a:lnTo>
                  <a:pt x="339493" y="25494"/>
                </a:lnTo>
                <a:lnTo>
                  <a:pt x="335199" y="27255"/>
                </a:lnTo>
                <a:lnTo>
                  <a:pt x="331473" y="30777"/>
                </a:lnTo>
                <a:lnTo>
                  <a:pt x="327746" y="34299"/>
                </a:lnTo>
                <a:lnTo>
                  <a:pt x="325407" y="37287"/>
                </a:lnTo>
                <a:lnTo>
                  <a:pt x="324452" y="39741"/>
                </a:lnTo>
                <a:lnTo>
                  <a:pt x="324452" y="27130"/>
                </a:lnTo>
                <a:lnTo>
                  <a:pt x="312796" y="27130"/>
                </a:lnTo>
                <a:close/>
              </a:path>
              <a:path w="584423" h="131016">
                <a:moveTo>
                  <a:pt x="357693" y="68961"/>
                </a:moveTo>
                <a:lnTo>
                  <a:pt x="355580" y="74210"/>
                </a:lnTo>
                <a:lnTo>
                  <a:pt x="355580" y="87162"/>
                </a:lnTo>
                <a:lnTo>
                  <a:pt x="357727" y="92308"/>
                </a:lnTo>
                <a:lnTo>
                  <a:pt x="362021" y="96421"/>
                </a:lnTo>
                <a:lnTo>
                  <a:pt x="366315" y="100534"/>
                </a:lnTo>
                <a:lnTo>
                  <a:pt x="371848" y="102590"/>
                </a:lnTo>
                <a:lnTo>
                  <a:pt x="369689" y="87048"/>
                </a:lnTo>
                <a:lnTo>
                  <a:pt x="368394" y="84253"/>
                </a:lnTo>
                <a:lnTo>
                  <a:pt x="368394" y="76028"/>
                </a:lnTo>
                <a:lnTo>
                  <a:pt x="370280" y="72620"/>
                </a:lnTo>
                <a:lnTo>
                  <a:pt x="374052" y="70484"/>
                </a:lnTo>
                <a:lnTo>
                  <a:pt x="376278" y="69211"/>
                </a:lnTo>
                <a:lnTo>
                  <a:pt x="379618" y="68280"/>
                </a:lnTo>
                <a:lnTo>
                  <a:pt x="384072" y="67689"/>
                </a:lnTo>
                <a:lnTo>
                  <a:pt x="391501" y="66735"/>
                </a:lnTo>
                <a:lnTo>
                  <a:pt x="396090" y="66007"/>
                </a:lnTo>
                <a:lnTo>
                  <a:pt x="398454" y="65371"/>
                </a:lnTo>
                <a:lnTo>
                  <a:pt x="400817" y="64735"/>
                </a:lnTo>
                <a:lnTo>
                  <a:pt x="404248" y="62985"/>
                </a:lnTo>
                <a:lnTo>
                  <a:pt x="404248" y="80413"/>
                </a:lnTo>
                <a:lnTo>
                  <a:pt x="400839" y="85844"/>
                </a:lnTo>
                <a:lnTo>
                  <a:pt x="394091" y="98977"/>
                </a:lnTo>
                <a:lnTo>
                  <a:pt x="398772" y="96569"/>
                </a:lnTo>
                <a:lnTo>
                  <a:pt x="402362" y="93728"/>
                </a:lnTo>
                <a:lnTo>
                  <a:pt x="404861" y="90456"/>
                </a:lnTo>
                <a:lnTo>
                  <a:pt x="405270" y="93365"/>
                </a:lnTo>
                <a:lnTo>
                  <a:pt x="406974" y="97205"/>
                </a:lnTo>
                <a:lnTo>
                  <a:pt x="408883" y="100204"/>
                </a:lnTo>
                <a:lnTo>
                  <a:pt x="411950" y="101704"/>
                </a:lnTo>
                <a:lnTo>
                  <a:pt x="417902" y="101704"/>
                </a:lnTo>
                <a:lnTo>
                  <a:pt x="421265" y="101363"/>
                </a:lnTo>
                <a:lnTo>
                  <a:pt x="424628" y="100477"/>
                </a:lnTo>
                <a:lnTo>
                  <a:pt x="424628" y="91411"/>
                </a:lnTo>
                <a:lnTo>
                  <a:pt x="423129" y="91649"/>
                </a:lnTo>
                <a:lnTo>
                  <a:pt x="420606" y="91820"/>
                </a:lnTo>
                <a:lnTo>
                  <a:pt x="417300" y="90661"/>
                </a:lnTo>
                <a:lnTo>
                  <a:pt x="416517" y="87593"/>
                </a:lnTo>
                <a:lnTo>
                  <a:pt x="416517" y="38627"/>
                </a:lnTo>
                <a:lnTo>
                  <a:pt x="413858" y="33537"/>
                </a:lnTo>
                <a:lnTo>
                  <a:pt x="408542" y="30265"/>
                </a:lnTo>
                <a:lnTo>
                  <a:pt x="403180" y="26993"/>
                </a:lnTo>
                <a:lnTo>
                  <a:pt x="396204" y="25357"/>
                </a:lnTo>
                <a:lnTo>
                  <a:pt x="380209" y="25357"/>
                </a:lnTo>
                <a:lnTo>
                  <a:pt x="373700" y="27118"/>
                </a:lnTo>
                <a:lnTo>
                  <a:pt x="368087" y="30640"/>
                </a:lnTo>
                <a:lnTo>
                  <a:pt x="362475" y="34162"/>
                </a:lnTo>
                <a:lnTo>
                  <a:pt x="359556" y="40422"/>
                </a:lnTo>
                <a:lnTo>
                  <a:pt x="359328" y="49420"/>
                </a:lnTo>
                <a:lnTo>
                  <a:pt x="370780" y="49420"/>
                </a:lnTo>
                <a:lnTo>
                  <a:pt x="371234" y="45648"/>
                </a:lnTo>
                <a:lnTo>
                  <a:pt x="372211" y="42808"/>
                </a:lnTo>
                <a:lnTo>
                  <a:pt x="373711" y="40899"/>
                </a:lnTo>
                <a:lnTo>
                  <a:pt x="376392" y="37446"/>
                </a:lnTo>
                <a:lnTo>
                  <a:pt x="380936" y="35719"/>
                </a:lnTo>
                <a:lnTo>
                  <a:pt x="392887" y="35719"/>
                </a:lnTo>
                <a:lnTo>
                  <a:pt x="397147" y="36662"/>
                </a:lnTo>
                <a:lnTo>
                  <a:pt x="400123" y="38548"/>
                </a:lnTo>
                <a:lnTo>
                  <a:pt x="403100" y="40434"/>
                </a:lnTo>
                <a:lnTo>
                  <a:pt x="404588" y="43467"/>
                </a:lnTo>
                <a:lnTo>
                  <a:pt x="404588" y="49693"/>
                </a:lnTo>
                <a:lnTo>
                  <a:pt x="403770" y="52351"/>
                </a:lnTo>
                <a:lnTo>
                  <a:pt x="400930" y="55532"/>
                </a:lnTo>
                <a:lnTo>
                  <a:pt x="398113" y="55896"/>
                </a:lnTo>
                <a:lnTo>
                  <a:pt x="378550" y="58350"/>
                </a:lnTo>
                <a:lnTo>
                  <a:pt x="371689" y="59214"/>
                </a:lnTo>
                <a:lnTo>
                  <a:pt x="366145" y="61508"/>
                </a:lnTo>
                <a:lnTo>
                  <a:pt x="361919" y="65235"/>
                </a:lnTo>
                <a:lnTo>
                  <a:pt x="357693" y="68961"/>
                </a:lnTo>
                <a:close/>
              </a:path>
              <a:path w="584423" h="131016">
                <a:moveTo>
                  <a:pt x="400839" y="85844"/>
                </a:moveTo>
                <a:lnTo>
                  <a:pt x="394023" y="89161"/>
                </a:lnTo>
                <a:lnTo>
                  <a:pt x="389979" y="91161"/>
                </a:lnTo>
                <a:lnTo>
                  <a:pt x="385798" y="92161"/>
                </a:lnTo>
                <a:lnTo>
                  <a:pt x="377937" y="92161"/>
                </a:lnTo>
                <a:lnTo>
                  <a:pt x="374870" y="91138"/>
                </a:lnTo>
                <a:lnTo>
                  <a:pt x="372279" y="89093"/>
                </a:lnTo>
                <a:lnTo>
                  <a:pt x="369689" y="87048"/>
                </a:lnTo>
                <a:lnTo>
                  <a:pt x="371848" y="102590"/>
                </a:lnTo>
                <a:lnTo>
                  <a:pt x="384253" y="102590"/>
                </a:lnTo>
                <a:lnTo>
                  <a:pt x="389411" y="101386"/>
                </a:lnTo>
                <a:lnTo>
                  <a:pt x="394091" y="98977"/>
                </a:lnTo>
                <a:lnTo>
                  <a:pt x="400839" y="85844"/>
                </a:lnTo>
                <a:close/>
              </a:path>
              <a:path w="584423" h="131016">
                <a:moveTo>
                  <a:pt x="450518" y="29266"/>
                </a:moveTo>
                <a:lnTo>
                  <a:pt x="444543" y="36128"/>
                </a:lnTo>
                <a:lnTo>
                  <a:pt x="448190" y="74006"/>
                </a:lnTo>
                <a:lnTo>
                  <a:pt x="448190" y="58782"/>
                </a:lnTo>
                <a:lnTo>
                  <a:pt x="449030" y="53124"/>
                </a:lnTo>
                <a:lnTo>
                  <a:pt x="450711" y="48807"/>
                </a:lnTo>
                <a:lnTo>
                  <a:pt x="457732" y="25835"/>
                </a:lnTo>
                <a:lnTo>
                  <a:pt x="450518" y="29266"/>
                </a:lnTo>
                <a:close/>
              </a:path>
              <a:path w="584423" h="131016">
                <a:moveTo>
                  <a:pt x="441464" y="122211"/>
                </a:moveTo>
                <a:lnTo>
                  <a:pt x="446826" y="125733"/>
                </a:lnTo>
                <a:lnTo>
                  <a:pt x="452188" y="129255"/>
                </a:lnTo>
                <a:lnTo>
                  <a:pt x="458800" y="131016"/>
                </a:lnTo>
                <a:lnTo>
                  <a:pt x="466662" y="131016"/>
                </a:lnTo>
                <a:lnTo>
                  <a:pt x="475220" y="130316"/>
                </a:lnTo>
                <a:lnTo>
                  <a:pt x="487437" y="125514"/>
                </a:lnTo>
                <a:lnTo>
                  <a:pt x="495494" y="116155"/>
                </a:lnTo>
                <a:lnTo>
                  <a:pt x="498221" y="110793"/>
                </a:lnTo>
                <a:lnTo>
                  <a:pt x="499584" y="103476"/>
                </a:lnTo>
                <a:lnTo>
                  <a:pt x="499584" y="27812"/>
                </a:lnTo>
                <a:lnTo>
                  <a:pt x="488269" y="27812"/>
                </a:lnTo>
                <a:lnTo>
                  <a:pt x="488269" y="37014"/>
                </a:lnTo>
                <a:lnTo>
                  <a:pt x="485861" y="33969"/>
                </a:lnTo>
                <a:lnTo>
                  <a:pt x="483498" y="31652"/>
                </a:lnTo>
                <a:lnTo>
                  <a:pt x="481180" y="30061"/>
                </a:lnTo>
                <a:lnTo>
                  <a:pt x="476909" y="27243"/>
                </a:lnTo>
                <a:lnTo>
                  <a:pt x="471910" y="25835"/>
                </a:lnTo>
                <a:lnTo>
                  <a:pt x="457732" y="25835"/>
                </a:lnTo>
                <a:lnTo>
                  <a:pt x="450711" y="48807"/>
                </a:lnTo>
                <a:lnTo>
                  <a:pt x="453892" y="40718"/>
                </a:lnTo>
                <a:lnTo>
                  <a:pt x="459799" y="36673"/>
                </a:lnTo>
                <a:lnTo>
                  <a:pt x="474204" y="36673"/>
                </a:lnTo>
                <a:lnTo>
                  <a:pt x="478953" y="38854"/>
                </a:lnTo>
                <a:lnTo>
                  <a:pt x="482679" y="43217"/>
                </a:lnTo>
                <a:lnTo>
                  <a:pt x="486406" y="47580"/>
                </a:lnTo>
                <a:lnTo>
                  <a:pt x="488269" y="54283"/>
                </a:lnTo>
                <a:lnTo>
                  <a:pt x="488269" y="69325"/>
                </a:lnTo>
                <a:lnTo>
                  <a:pt x="487269" y="74574"/>
                </a:lnTo>
                <a:lnTo>
                  <a:pt x="485270" y="79073"/>
                </a:lnTo>
                <a:lnTo>
                  <a:pt x="481680" y="87025"/>
                </a:lnTo>
                <a:lnTo>
                  <a:pt x="475477" y="91002"/>
                </a:lnTo>
                <a:lnTo>
                  <a:pt x="461027" y="91002"/>
                </a:lnTo>
                <a:lnTo>
                  <a:pt x="456539" y="88855"/>
                </a:lnTo>
                <a:lnTo>
                  <a:pt x="453199" y="84560"/>
                </a:lnTo>
                <a:lnTo>
                  <a:pt x="449859" y="80266"/>
                </a:lnTo>
                <a:lnTo>
                  <a:pt x="448190" y="74006"/>
                </a:lnTo>
                <a:lnTo>
                  <a:pt x="444543" y="36128"/>
                </a:lnTo>
                <a:lnTo>
                  <a:pt x="442005" y="39474"/>
                </a:lnTo>
                <a:lnTo>
                  <a:pt x="437186" y="50674"/>
                </a:lnTo>
                <a:lnTo>
                  <a:pt x="435579" y="64758"/>
                </a:lnTo>
                <a:lnTo>
                  <a:pt x="435732" y="69662"/>
                </a:lnTo>
                <a:lnTo>
                  <a:pt x="438425" y="83211"/>
                </a:lnTo>
                <a:lnTo>
                  <a:pt x="444475" y="92604"/>
                </a:lnTo>
                <a:lnTo>
                  <a:pt x="450405" y="98216"/>
                </a:lnTo>
                <a:lnTo>
                  <a:pt x="457323" y="101022"/>
                </a:lnTo>
                <a:lnTo>
                  <a:pt x="470910" y="101022"/>
                </a:lnTo>
                <a:lnTo>
                  <a:pt x="475477" y="100113"/>
                </a:lnTo>
                <a:lnTo>
                  <a:pt x="478931" y="98296"/>
                </a:lnTo>
                <a:lnTo>
                  <a:pt x="482384" y="96478"/>
                </a:lnTo>
                <a:lnTo>
                  <a:pt x="485338" y="93706"/>
                </a:lnTo>
                <a:lnTo>
                  <a:pt x="487792" y="89979"/>
                </a:lnTo>
                <a:lnTo>
                  <a:pt x="487928" y="100023"/>
                </a:lnTo>
                <a:lnTo>
                  <a:pt x="487133" y="106998"/>
                </a:lnTo>
                <a:lnTo>
                  <a:pt x="485406" y="110906"/>
                </a:lnTo>
                <a:lnTo>
                  <a:pt x="482498" y="117541"/>
                </a:lnTo>
                <a:lnTo>
                  <a:pt x="476340" y="120859"/>
                </a:lnTo>
                <a:lnTo>
                  <a:pt x="460981" y="120859"/>
                </a:lnTo>
                <a:lnTo>
                  <a:pt x="456619" y="119495"/>
                </a:lnTo>
                <a:lnTo>
                  <a:pt x="453847" y="116769"/>
                </a:lnTo>
                <a:lnTo>
                  <a:pt x="452075" y="114996"/>
                </a:lnTo>
                <a:lnTo>
                  <a:pt x="450893" y="112474"/>
                </a:lnTo>
                <a:lnTo>
                  <a:pt x="450303" y="109202"/>
                </a:lnTo>
                <a:lnTo>
                  <a:pt x="437829" y="109202"/>
                </a:lnTo>
                <a:lnTo>
                  <a:pt x="438465" y="116701"/>
                </a:lnTo>
                <a:lnTo>
                  <a:pt x="441464" y="122211"/>
                </a:lnTo>
                <a:close/>
              </a:path>
              <a:path w="584423" h="131016">
                <a:moveTo>
                  <a:pt x="537469" y="28624"/>
                </a:moveTo>
                <a:lnTo>
                  <a:pt x="527303" y="36469"/>
                </a:lnTo>
                <a:lnTo>
                  <a:pt x="531257" y="57805"/>
                </a:lnTo>
                <a:lnTo>
                  <a:pt x="531484" y="51533"/>
                </a:lnTo>
                <a:lnTo>
                  <a:pt x="533506" y="46364"/>
                </a:lnTo>
                <a:lnTo>
                  <a:pt x="537323" y="42297"/>
                </a:lnTo>
                <a:lnTo>
                  <a:pt x="541140" y="38230"/>
                </a:lnTo>
                <a:lnTo>
                  <a:pt x="550181" y="25545"/>
                </a:lnTo>
                <a:lnTo>
                  <a:pt x="537469" y="28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008849" y="554098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034906" y="5562846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4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2"/>
                </a:lnTo>
                <a:lnTo>
                  <a:pt x="59505" y="74642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105835" y="5562725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2" y="73619"/>
                </a:lnTo>
                <a:lnTo>
                  <a:pt x="43192" y="71211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6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1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3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118663" y="5616096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1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182963" y="5562846"/>
            <a:ext cx="54095" cy="65861"/>
          </a:xfrm>
          <a:custGeom>
            <a:avLst/>
            <a:gdLst/>
            <a:ahLst/>
            <a:cxnLst/>
            <a:rect l="l" t="t" r="r" b="b"/>
            <a:pathLst>
              <a:path w="59505" h="74642">
                <a:moveTo>
                  <a:pt x="12269" y="74642"/>
                </a:moveTo>
                <a:lnTo>
                  <a:pt x="12269" y="31629"/>
                </a:lnTo>
                <a:lnTo>
                  <a:pt x="12575" y="27959"/>
                </a:lnTo>
                <a:lnTo>
                  <a:pt x="13189" y="25392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4" y="12928"/>
                </a:lnTo>
                <a:lnTo>
                  <a:pt x="26037" y="11929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2"/>
                </a:lnTo>
                <a:lnTo>
                  <a:pt x="59505" y="74642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252467" y="5562425"/>
            <a:ext cx="56822" cy="68146"/>
          </a:xfrm>
          <a:custGeom>
            <a:avLst/>
            <a:gdLst/>
            <a:ahLst/>
            <a:cxnLst/>
            <a:rect l="l" t="t" r="r" b="b"/>
            <a:pathLst>
              <a:path w="62504" h="77232">
                <a:moveTo>
                  <a:pt x="19722" y="14792"/>
                </a:moveTo>
                <a:lnTo>
                  <a:pt x="25310" y="10974"/>
                </a:lnTo>
                <a:lnTo>
                  <a:pt x="38852" y="10974"/>
                </a:lnTo>
                <a:lnTo>
                  <a:pt x="43010" y="12463"/>
                </a:lnTo>
                <a:lnTo>
                  <a:pt x="45600" y="15439"/>
                </a:lnTo>
                <a:lnTo>
                  <a:pt x="48190" y="18416"/>
                </a:lnTo>
                <a:lnTo>
                  <a:pt x="49849" y="22154"/>
                </a:lnTo>
                <a:lnTo>
                  <a:pt x="50576" y="26653"/>
                </a:lnTo>
                <a:lnTo>
                  <a:pt x="62504" y="26653"/>
                </a:lnTo>
                <a:lnTo>
                  <a:pt x="61459" y="16882"/>
                </a:lnTo>
                <a:lnTo>
                  <a:pt x="58358" y="9997"/>
                </a:lnTo>
                <a:lnTo>
                  <a:pt x="53200" y="5998"/>
                </a:lnTo>
                <a:lnTo>
                  <a:pt x="48043" y="1999"/>
                </a:lnTo>
                <a:lnTo>
                  <a:pt x="41351" y="0"/>
                </a:lnTo>
                <a:lnTo>
                  <a:pt x="32371" y="7"/>
                </a:lnTo>
                <a:lnTo>
                  <a:pt x="19643" y="2817"/>
                </a:lnTo>
                <a:lnTo>
                  <a:pt x="9338" y="10702"/>
                </a:lnTo>
                <a:lnTo>
                  <a:pt x="6130" y="15070"/>
                </a:lnTo>
                <a:lnTo>
                  <a:pt x="1532" y="26450"/>
                </a:lnTo>
                <a:lnTo>
                  <a:pt x="0" y="40627"/>
                </a:lnTo>
                <a:lnTo>
                  <a:pt x="49" y="42986"/>
                </a:lnTo>
                <a:lnTo>
                  <a:pt x="2467" y="55990"/>
                </a:lnTo>
                <a:lnTo>
                  <a:pt x="8520" y="66769"/>
                </a:lnTo>
                <a:lnTo>
                  <a:pt x="14200" y="73744"/>
                </a:lnTo>
                <a:lnTo>
                  <a:pt x="21811" y="77232"/>
                </a:lnTo>
                <a:lnTo>
                  <a:pt x="39852" y="77232"/>
                </a:lnTo>
                <a:lnTo>
                  <a:pt x="46827" y="74994"/>
                </a:lnTo>
                <a:lnTo>
                  <a:pt x="52280" y="70518"/>
                </a:lnTo>
                <a:lnTo>
                  <a:pt x="57733" y="66041"/>
                </a:lnTo>
                <a:lnTo>
                  <a:pt x="61141" y="58964"/>
                </a:lnTo>
                <a:lnTo>
                  <a:pt x="62504" y="49284"/>
                </a:lnTo>
                <a:lnTo>
                  <a:pt x="50576" y="49284"/>
                </a:lnTo>
                <a:lnTo>
                  <a:pt x="49440" y="54692"/>
                </a:lnTo>
                <a:lnTo>
                  <a:pt x="47384" y="58952"/>
                </a:lnTo>
                <a:lnTo>
                  <a:pt x="44407" y="62065"/>
                </a:lnTo>
                <a:lnTo>
                  <a:pt x="41431" y="65178"/>
                </a:lnTo>
                <a:lnTo>
                  <a:pt x="37398" y="66734"/>
                </a:lnTo>
                <a:lnTo>
                  <a:pt x="25674" y="66734"/>
                </a:lnTo>
                <a:lnTo>
                  <a:pt x="20812" y="64235"/>
                </a:lnTo>
                <a:lnTo>
                  <a:pt x="17721" y="59236"/>
                </a:lnTo>
                <a:lnTo>
                  <a:pt x="14632" y="54237"/>
                </a:lnTo>
                <a:lnTo>
                  <a:pt x="13087" y="48080"/>
                </a:lnTo>
                <a:lnTo>
                  <a:pt x="13087" y="33492"/>
                </a:lnTo>
                <a:lnTo>
                  <a:pt x="14177" y="27380"/>
                </a:lnTo>
                <a:lnTo>
                  <a:pt x="16358" y="22426"/>
                </a:lnTo>
                <a:lnTo>
                  <a:pt x="19722" y="147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326114" y="554098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349072" y="5562726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4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6"/>
                </a:lnTo>
                <a:lnTo>
                  <a:pt x="16268" y="77232"/>
                </a:lnTo>
                <a:lnTo>
                  <a:pt x="14109" y="61690"/>
                </a:lnTo>
                <a:lnTo>
                  <a:pt x="12814" y="58895"/>
                </a:lnTo>
                <a:lnTo>
                  <a:pt x="12814" y="50670"/>
                </a:lnTo>
                <a:lnTo>
                  <a:pt x="14700" y="47262"/>
                </a:lnTo>
                <a:lnTo>
                  <a:pt x="18471" y="45126"/>
                </a:lnTo>
                <a:lnTo>
                  <a:pt x="20698" y="43853"/>
                </a:lnTo>
                <a:lnTo>
                  <a:pt x="24038" y="42922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6"/>
                </a:lnTo>
                <a:lnTo>
                  <a:pt x="38511" y="73619"/>
                </a:lnTo>
                <a:lnTo>
                  <a:pt x="43192" y="71211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3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6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1" y="12088"/>
                </a:lnTo>
                <a:lnTo>
                  <a:pt x="25356" y="10361"/>
                </a:lnTo>
                <a:lnTo>
                  <a:pt x="37307" y="10361"/>
                </a:lnTo>
                <a:lnTo>
                  <a:pt x="41567" y="11304"/>
                </a:lnTo>
                <a:lnTo>
                  <a:pt x="44543" y="13190"/>
                </a:lnTo>
                <a:lnTo>
                  <a:pt x="47520" y="15076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5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6"/>
                </a:lnTo>
                <a:lnTo>
                  <a:pt x="10565" y="36150"/>
                </a:lnTo>
                <a:lnTo>
                  <a:pt x="6339" y="39877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361900" y="5616096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6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4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1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432085" y="5540352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931816" y="5540351"/>
            <a:ext cx="63143" cy="88355"/>
          </a:xfrm>
          <a:custGeom>
            <a:avLst/>
            <a:gdLst/>
            <a:ahLst/>
            <a:cxnLst/>
            <a:rect l="l" t="t" r="r" b="b"/>
            <a:pathLst>
              <a:path w="69457" h="100136">
                <a:moveTo>
                  <a:pt x="13564" y="12270"/>
                </a:moveTo>
                <a:lnTo>
                  <a:pt x="69457" y="12270"/>
                </a:lnTo>
                <a:lnTo>
                  <a:pt x="69457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4601"/>
                </a:lnTo>
                <a:lnTo>
                  <a:pt x="62709" y="54601"/>
                </a:lnTo>
                <a:lnTo>
                  <a:pt x="62709" y="42672"/>
                </a:lnTo>
                <a:lnTo>
                  <a:pt x="13564" y="42672"/>
                </a:lnTo>
                <a:lnTo>
                  <a:pt x="13564" y="12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930638" y="5684062"/>
            <a:ext cx="531294" cy="115602"/>
          </a:xfrm>
          <a:custGeom>
            <a:avLst/>
            <a:gdLst/>
            <a:ahLst/>
            <a:cxnLst/>
            <a:rect l="l" t="t" r="r" b="b"/>
            <a:pathLst>
              <a:path w="584423" h="131016">
                <a:moveTo>
                  <a:pt x="584423" y="67553"/>
                </a:moveTo>
                <a:lnTo>
                  <a:pt x="584423" y="60191"/>
                </a:lnTo>
                <a:lnTo>
                  <a:pt x="584059" y="54828"/>
                </a:lnTo>
                <a:lnTo>
                  <a:pt x="583333" y="51465"/>
                </a:lnTo>
                <a:lnTo>
                  <a:pt x="582515" y="46557"/>
                </a:lnTo>
                <a:lnTo>
                  <a:pt x="580879" y="42263"/>
                </a:lnTo>
                <a:lnTo>
                  <a:pt x="578425" y="38582"/>
                </a:lnTo>
                <a:lnTo>
                  <a:pt x="575880" y="34719"/>
                </a:lnTo>
                <a:lnTo>
                  <a:pt x="572176" y="31572"/>
                </a:lnTo>
                <a:lnTo>
                  <a:pt x="567314" y="29141"/>
                </a:lnTo>
                <a:lnTo>
                  <a:pt x="562452" y="26709"/>
                </a:lnTo>
                <a:lnTo>
                  <a:pt x="557431" y="25494"/>
                </a:lnTo>
                <a:lnTo>
                  <a:pt x="550181" y="25545"/>
                </a:lnTo>
                <a:lnTo>
                  <a:pt x="541140" y="38230"/>
                </a:lnTo>
                <a:lnTo>
                  <a:pt x="545866" y="36196"/>
                </a:lnTo>
                <a:lnTo>
                  <a:pt x="559362" y="36196"/>
                </a:lnTo>
                <a:lnTo>
                  <a:pt x="564974" y="39150"/>
                </a:lnTo>
                <a:lnTo>
                  <a:pt x="568336" y="45058"/>
                </a:lnTo>
                <a:lnTo>
                  <a:pt x="570154" y="48239"/>
                </a:lnTo>
                <a:lnTo>
                  <a:pt x="571313" y="52488"/>
                </a:lnTo>
                <a:lnTo>
                  <a:pt x="571813" y="57805"/>
                </a:lnTo>
                <a:lnTo>
                  <a:pt x="531257" y="57805"/>
                </a:lnTo>
                <a:lnTo>
                  <a:pt x="527303" y="36469"/>
                </a:lnTo>
                <a:lnTo>
                  <a:pt x="524549" y="40066"/>
                </a:lnTo>
                <a:lnTo>
                  <a:pt x="519458" y="51372"/>
                </a:lnTo>
                <a:lnTo>
                  <a:pt x="517760" y="65030"/>
                </a:lnTo>
                <a:lnTo>
                  <a:pt x="517932" y="69693"/>
                </a:lnTo>
                <a:lnTo>
                  <a:pt x="520809" y="82738"/>
                </a:lnTo>
                <a:lnTo>
                  <a:pt x="527235" y="92808"/>
                </a:lnTo>
                <a:lnTo>
                  <a:pt x="533551" y="99420"/>
                </a:lnTo>
                <a:lnTo>
                  <a:pt x="541253" y="102726"/>
                </a:lnTo>
                <a:lnTo>
                  <a:pt x="554068" y="102726"/>
                </a:lnTo>
                <a:lnTo>
                  <a:pt x="557408" y="102363"/>
                </a:lnTo>
                <a:lnTo>
                  <a:pt x="560362" y="101636"/>
                </a:lnTo>
                <a:lnTo>
                  <a:pt x="565860" y="100363"/>
                </a:lnTo>
                <a:lnTo>
                  <a:pt x="570473" y="97909"/>
                </a:lnTo>
                <a:lnTo>
                  <a:pt x="574199" y="94274"/>
                </a:lnTo>
                <a:lnTo>
                  <a:pt x="576425" y="92183"/>
                </a:lnTo>
                <a:lnTo>
                  <a:pt x="578436" y="89491"/>
                </a:lnTo>
                <a:lnTo>
                  <a:pt x="580231" y="86196"/>
                </a:lnTo>
                <a:lnTo>
                  <a:pt x="582026" y="82901"/>
                </a:lnTo>
                <a:lnTo>
                  <a:pt x="583083" y="79913"/>
                </a:lnTo>
                <a:lnTo>
                  <a:pt x="583400" y="77232"/>
                </a:lnTo>
                <a:lnTo>
                  <a:pt x="571336" y="77232"/>
                </a:lnTo>
                <a:lnTo>
                  <a:pt x="570427" y="80459"/>
                </a:lnTo>
                <a:lnTo>
                  <a:pt x="568882" y="83299"/>
                </a:lnTo>
                <a:lnTo>
                  <a:pt x="566701" y="85753"/>
                </a:lnTo>
                <a:lnTo>
                  <a:pt x="562884" y="89979"/>
                </a:lnTo>
                <a:lnTo>
                  <a:pt x="557771" y="92092"/>
                </a:lnTo>
                <a:lnTo>
                  <a:pt x="544503" y="92092"/>
                </a:lnTo>
                <a:lnTo>
                  <a:pt x="539436" y="89854"/>
                </a:lnTo>
                <a:lnTo>
                  <a:pt x="536164" y="85378"/>
                </a:lnTo>
                <a:lnTo>
                  <a:pt x="532892" y="80902"/>
                </a:lnTo>
                <a:lnTo>
                  <a:pt x="531143" y="74960"/>
                </a:lnTo>
                <a:lnTo>
                  <a:pt x="530915" y="67553"/>
                </a:lnTo>
                <a:lnTo>
                  <a:pt x="584423" y="67553"/>
                </a:lnTo>
                <a:close/>
              </a:path>
              <a:path w="584423" h="131016">
                <a:moveTo>
                  <a:pt x="13564" y="88207"/>
                </a:moveTo>
                <a:lnTo>
                  <a:pt x="13564" y="0"/>
                </a:lnTo>
                <a:lnTo>
                  <a:pt x="0" y="0"/>
                </a:lnTo>
                <a:lnTo>
                  <a:pt x="0" y="100136"/>
                </a:lnTo>
                <a:lnTo>
                  <a:pt x="64276" y="100136"/>
                </a:lnTo>
                <a:lnTo>
                  <a:pt x="64276" y="88207"/>
                </a:lnTo>
                <a:lnTo>
                  <a:pt x="13564" y="88207"/>
                </a:lnTo>
                <a:close/>
              </a:path>
              <a:path w="584423" h="131016">
                <a:moveTo>
                  <a:pt x="95414" y="28624"/>
                </a:moveTo>
                <a:lnTo>
                  <a:pt x="85248" y="36469"/>
                </a:lnTo>
                <a:lnTo>
                  <a:pt x="89201" y="57805"/>
                </a:lnTo>
                <a:lnTo>
                  <a:pt x="89428" y="51533"/>
                </a:lnTo>
                <a:lnTo>
                  <a:pt x="91451" y="46364"/>
                </a:lnTo>
                <a:lnTo>
                  <a:pt x="95268" y="42297"/>
                </a:lnTo>
                <a:lnTo>
                  <a:pt x="99085" y="38230"/>
                </a:lnTo>
                <a:lnTo>
                  <a:pt x="108126" y="25545"/>
                </a:lnTo>
                <a:lnTo>
                  <a:pt x="95414" y="28624"/>
                </a:lnTo>
                <a:close/>
              </a:path>
              <a:path w="584423" h="131016">
                <a:moveTo>
                  <a:pt x="142367" y="67553"/>
                </a:moveTo>
                <a:lnTo>
                  <a:pt x="142367" y="60190"/>
                </a:lnTo>
                <a:lnTo>
                  <a:pt x="142004" y="54828"/>
                </a:lnTo>
                <a:lnTo>
                  <a:pt x="141277" y="51465"/>
                </a:lnTo>
                <a:lnTo>
                  <a:pt x="140459" y="46557"/>
                </a:lnTo>
                <a:lnTo>
                  <a:pt x="138823" y="42263"/>
                </a:lnTo>
                <a:lnTo>
                  <a:pt x="136370" y="38582"/>
                </a:lnTo>
                <a:lnTo>
                  <a:pt x="133825" y="34719"/>
                </a:lnTo>
                <a:lnTo>
                  <a:pt x="130121" y="31572"/>
                </a:lnTo>
                <a:lnTo>
                  <a:pt x="125259" y="29141"/>
                </a:lnTo>
                <a:lnTo>
                  <a:pt x="120397" y="26709"/>
                </a:lnTo>
                <a:lnTo>
                  <a:pt x="115376" y="25494"/>
                </a:lnTo>
                <a:lnTo>
                  <a:pt x="108126" y="25545"/>
                </a:lnTo>
                <a:lnTo>
                  <a:pt x="99085" y="38230"/>
                </a:lnTo>
                <a:lnTo>
                  <a:pt x="103810" y="36196"/>
                </a:lnTo>
                <a:lnTo>
                  <a:pt x="117307" y="36196"/>
                </a:lnTo>
                <a:lnTo>
                  <a:pt x="122919" y="39150"/>
                </a:lnTo>
                <a:lnTo>
                  <a:pt x="126281" y="45058"/>
                </a:lnTo>
                <a:lnTo>
                  <a:pt x="128099" y="48239"/>
                </a:lnTo>
                <a:lnTo>
                  <a:pt x="129258" y="52488"/>
                </a:lnTo>
                <a:lnTo>
                  <a:pt x="129758" y="57805"/>
                </a:lnTo>
                <a:lnTo>
                  <a:pt x="89201" y="57805"/>
                </a:lnTo>
                <a:lnTo>
                  <a:pt x="85248" y="36469"/>
                </a:lnTo>
                <a:lnTo>
                  <a:pt x="82494" y="40066"/>
                </a:lnTo>
                <a:lnTo>
                  <a:pt x="77402" y="51372"/>
                </a:lnTo>
                <a:lnTo>
                  <a:pt x="75705" y="65030"/>
                </a:lnTo>
                <a:lnTo>
                  <a:pt x="75877" y="69693"/>
                </a:lnTo>
                <a:lnTo>
                  <a:pt x="78754" y="82737"/>
                </a:lnTo>
                <a:lnTo>
                  <a:pt x="85179" y="92808"/>
                </a:lnTo>
                <a:lnTo>
                  <a:pt x="91496" y="99420"/>
                </a:lnTo>
                <a:lnTo>
                  <a:pt x="99198" y="102726"/>
                </a:lnTo>
                <a:lnTo>
                  <a:pt x="112013" y="102726"/>
                </a:lnTo>
                <a:lnTo>
                  <a:pt x="115353" y="102363"/>
                </a:lnTo>
                <a:lnTo>
                  <a:pt x="118307" y="101636"/>
                </a:lnTo>
                <a:lnTo>
                  <a:pt x="123805" y="100363"/>
                </a:lnTo>
                <a:lnTo>
                  <a:pt x="128417" y="97909"/>
                </a:lnTo>
                <a:lnTo>
                  <a:pt x="132144" y="94274"/>
                </a:lnTo>
                <a:lnTo>
                  <a:pt x="134370" y="92183"/>
                </a:lnTo>
                <a:lnTo>
                  <a:pt x="136381" y="89491"/>
                </a:lnTo>
                <a:lnTo>
                  <a:pt x="138176" y="86196"/>
                </a:lnTo>
                <a:lnTo>
                  <a:pt x="139970" y="82901"/>
                </a:lnTo>
                <a:lnTo>
                  <a:pt x="141027" y="79913"/>
                </a:lnTo>
                <a:lnTo>
                  <a:pt x="141345" y="77232"/>
                </a:lnTo>
                <a:lnTo>
                  <a:pt x="129281" y="77232"/>
                </a:lnTo>
                <a:lnTo>
                  <a:pt x="128372" y="80459"/>
                </a:lnTo>
                <a:lnTo>
                  <a:pt x="126827" y="83299"/>
                </a:lnTo>
                <a:lnTo>
                  <a:pt x="124646" y="85753"/>
                </a:lnTo>
                <a:lnTo>
                  <a:pt x="120829" y="89979"/>
                </a:lnTo>
                <a:lnTo>
                  <a:pt x="115716" y="92092"/>
                </a:lnTo>
                <a:lnTo>
                  <a:pt x="102447" y="92092"/>
                </a:lnTo>
                <a:lnTo>
                  <a:pt x="97381" y="89854"/>
                </a:lnTo>
                <a:lnTo>
                  <a:pt x="94109" y="85378"/>
                </a:lnTo>
                <a:lnTo>
                  <a:pt x="90837" y="80902"/>
                </a:lnTo>
                <a:lnTo>
                  <a:pt x="89088" y="74960"/>
                </a:lnTo>
                <a:lnTo>
                  <a:pt x="88860" y="67553"/>
                </a:lnTo>
                <a:lnTo>
                  <a:pt x="142367" y="67553"/>
                </a:lnTo>
                <a:close/>
              </a:path>
              <a:path w="584423" h="131016">
                <a:moveTo>
                  <a:pt x="220527" y="27130"/>
                </a:moveTo>
                <a:lnTo>
                  <a:pt x="207099" y="27130"/>
                </a:lnTo>
                <a:lnTo>
                  <a:pt x="186719" y="86571"/>
                </a:lnTo>
                <a:lnTo>
                  <a:pt x="167224" y="27130"/>
                </a:lnTo>
                <a:lnTo>
                  <a:pt x="152978" y="27130"/>
                </a:lnTo>
                <a:lnTo>
                  <a:pt x="179903" y="100136"/>
                </a:lnTo>
                <a:lnTo>
                  <a:pt x="192990" y="100136"/>
                </a:lnTo>
                <a:lnTo>
                  <a:pt x="220527" y="27130"/>
                </a:lnTo>
                <a:close/>
              </a:path>
              <a:path w="584423" h="131016">
                <a:moveTo>
                  <a:pt x="246643" y="28624"/>
                </a:moveTo>
                <a:lnTo>
                  <a:pt x="236477" y="36469"/>
                </a:lnTo>
                <a:lnTo>
                  <a:pt x="240431" y="57805"/>
                </a:lnTo>
                <a:lnTo>
                  <a:pt x="240658" y="51533"/>
                </a:lnTo>
                <a:lnTo>
                  <a:pt x="242680" y="46364"/>
                </a:lnTo>
                <a:lnTo>
                  <a:pt x="246497" y="42297"/>
                </a:lnTo>
                <a:lnTo>
                  <a:pt x="250314" y="38230"/>
                </a:lnTo>
                <a:lnTo>
                  <a:pt x="259355" y="25545"/>
                </a:lnTo>
                <a:lnTo>
                  <a:pt x="246643" y="28624"/>
                </a:lnTo>
                <a:close/>
              </a:path>
              <a:path w="584423" h="131016">
                <a:moveTo>
                  <a:pt x="293597" y="67553"/>
                </a:moveTo>
                <a:lnTo>
                  <a:pt x="293597" y="60191"/>
                </a:lnTo>
                <a:lnTo>
                  <a:pt x="293233" y="54828"/>
                </a:lnTo>
                <a:lnTo>
                  <a:pt x="292507" y="51465"/>
                </a:lnTo>
                <a:lnTo>
                  <a:pt x="291689" y="46557"/>
                </a:lnTo>
                <a:lnTo>
                  <a:pt x="290053" y="42263"/>
                </a:lnTo>
                <a:lnTo>
                  <a:pt x="287599" y="38582"/>
                </a:lnTo>
                <a:lnTo>
                  <a:pt x="285054" y="34719"/>
                </a:lnTo>
                <a:lnTo>
                  <a:pt x="281350" y="31572"/>
                </a:lnTo>
                <a:lnTo>
                  <a:pt x="276489" y="29141"/>
                </a:lnTo>
                <a:lnTo>
                  <a:pt x="271626" y="26709"/>
                </a:lnTo>
                <a:lnTo>
                  <a:pt x="266605" y="25494"/>
                </a:lnTo>
                <a:lnTo>
                  <a:pt x="259355" y="25545"/>
                </a:lnTo>
                <a:lnTo>
                  <a:pt x="250314" y="38230"/>
                </a:lnTo>
                <a:lnTo>
                  <a:pt x="255040" y="36196"/>
                </a:lnTo>
                <a:lnTo>
                  <a:pt x="268536" y="36196"/>
                </a:lnTo>
                <a:lnTo>
                  <a:pt x="274148" y="39150"/>
                </a:lnTo>
                <a:lnTo>
                  <a:pt x="277511" y="45058"/>
                </a:lnTo>
                <a:lnTo>
                  <a:pt x="279328" y="48239"/>
                </a:lnTo>
                <a:lnTo>
                  <a:pt x="280487" y="52488"/>
                </a:lnTo>
                <a:lnTo>
                  <a:pt x="280987" y="57805"/>
                </a:lnTo>
                <a:lnTo>
                  <a:pt x="240431" y="57805"/>
                </a:lnTo>
                <a:lnTo>
                  <a:pt x="236477" y="36469"/>
                </a:lnTo>
                <a:lnTo>
                  <a:pt x="233724" y="40066"/>
                </a:lnTo>
                <a:lnTo>
                  <a:pt x="228632" y="51372"/>
                </a:lnTo>
                <a:lnTo>
                  <a:pt x="226935" y="65030"/>
                </a:lnTo>
                <a:lnTo>
                  <a:pt x="227106" y="69693"/>
                </a:lnTo>
                <a:lnTo>
                  <a:pt x="229983" y="82738"/>
                </a:lnTo>
                <a:lnTo>
                  <a:pt x="236409" y="92808"/>
                </a:lnTo>
                <a:lnTo>
                  <a:pt x="242726" y="99420"/>
                </a:lnTo>
                <a:lnTo>
                  <a:pt x="250428" y="102726"/>
                </a:lnTo>
                <a:lnTo>
                  <a:pt x="263242" y="102726"/>
                </a:lnTo>
                <a:lnTo>
                  <a:pt x="266582" y="102363"/>
                </a:lnTo>
                <a:lnTo>
                  <a:pt x="269536" y="101636"/>
                </a:lnTo>
                <a:lnTo>
                  <a:pt x="275034" y="100363"/>
                </a:lnTo>
                <a:lnTo>
                  <a:pt x="279647" y="97909"/>
                </a:lnTo>
                <a:lnTo>
                  <a:pt x="283373" y="94274"/>
                </a:lnTo>
                <a:lnTo>
                  <a:pt x="285600" y="92183"/>
                </a:lnTo>
                <a:lnTo>
                  <a:pt x="287610" y="89491"/>
                </a:lnTo>
                <a:lnTo>
                  <a:pt x="289405" y="86196"/>
                </a:lnTo>
                <a:lnTo>
                  <a:pt x="291200" y="82901"/>
                </a:lnTo>
                <a:lnTo>
                  <a:pt x="292257" y="79913"/>
                </a:lnTo>
                <a:lnTo>
                  <a:pt x="292574" y="77232"/>
                </a:lnTo>
                <a:lnTo>
                  <a:pt x="280510" y="77232"/>
                </a:lnTo>
                <a:lnTo>
                  <a:pt x="279601" y="80459"/>
                </a:lnTo>
                <a:lnTo>
                  <a:pt x="278056" y="83299"/>
                </a:lnTo>
                <a:lnTo>
                  <a:pt x="275875" y="85753"/>
                </a:lnTo>
                <a:lnTo>
                  <a:pt x="272058" y="89979"/>
                </a:lnTo>
                <a:lnTo>
                  <a:pt x="266946" y="92092"/>
                </a:lnTo>
                <a:lnTo>
                  <a:pt x="253677" y="92092"/>
                </a:lnTo>
                <a:lnTo>
                  <a:pt x="248610" y="89854"/>
                </a:lnTo>
                <a:lnTo>
                  <a:pt x="245338" y="85378"/>
                </a:lnTo>
                <a:lnTo>
                  <a:pt x="242066" y="80902"/>
                </a:lnTo>
                <a:lnTo>
                  <a:pt x="240317" y="74960"/>
                </a:lnTo>
                <a:lnTo>
                  <a:pt x="240089" y="67553"/>
                </a:lnTo>
                <a:lnTo>
                  <a:pt x="293597" y="67553"/>
                </a:lnTo>
                <a:close/>
              </a:path>
              <a:path w="584423" h="131016">
                <a:moveTo>
                  <a:pt x="312796" y="27130"/>
                </a:moveTo>
                <a:lnTo>
                  <a:pt x="312796" y="100136"/>
                </a:lnTo>
                <a:lnTo>
                  <a:pt x="325066" y="100136"/>
                </a:lnTo>
                <a:lnTo>
                  <a:pt x="325066" y="52965"/>
                </a:lnTo>
                <a:lnTo>
                  <a:pt x="326724" y="48386"/>
                </a:lnTo>
                <a:lnTo>
                  <a:pt x="330041" y="44410"/>
                </a:lnTo>
                <a:lnTo>
                  <a:pt x="333359" y="40434"/>
                </a:lnTo>
                <a:lnTo>
                  <a:pt x="338107" y="38445"/>
                </a:lnTo>
                <a:lnTo>
                  <a:pt x="345685" y="38468"/>
                </a:lnTo>
                <a:lnTo>
                  <a:pt x="348309" y="38786"/>
                </a:lnTo>
                <a:lnTo>
                  <a:pt x="348309" y="25835"/>
                </a:lnTo>
                <a:lnTo>
                  <a:pt x="346991" y="25698"/>
                </a:lnTo>
                <a:lnTo>
                  <a:pt x="344355" y="25494"/>
                </a:lnTo>
                <a:lnTo>
                  <a:pt x="339493" y="25494"/>
                </a:lnTo>
                <a:lnTo>
                  <a:pt x="335199" y="27255"/>
                </a:lnTo>
                <a:lnTo>
                  <a:pt x="331473" y="30777"/>
                </a:lnTo>
                <a:lnTo>
                  <a:pt x="327746" y="34299"/>
                </a:lnTo>
                <a:lnTo>
                  <a:pt x="325406" y="37287"/>
                </a:lnTo>
                <a:lnTo>
                  <a:pt x="324452" y="39741"/>
                </a:lnTo>
                <a:lnTo>
                  <a:pt x="324452" y="27130"/>
                </a:lnTo>
                <a:lnTo>
                  <a:pt x="312796" y="27130"/>
                </a:lnTo>
                <a:close/>
              </a:path>
              <a:path w="584423" h="131016">
                <a:moveTo>
                  <a:pt x="357693" y="68961"/>
                </a:moveTo>
                <a:lnTo>
                  <a:pt x="355580" y="74210"/>
                </a:lnTo>
                <a:lnTo>
                  <a:pt x="355580" y="87162"/>
                </a:lnTo>
                <a:lnTo>
                  <a:pt x="357727" y="92308"/>
                </a:lnTo>
                <a:lnTo>
                  <a:pt x="362021" y="96421"/>
                </a:lnTo>
                <a:lnTo>
                  <a:pt x="366315" y="100534"/>
                </a:lnTo>
                <a:lnTo>
                  <a:pt x="371848" y="102590"/>
                </a:lnTo>
                <a:lnTo>
                  <a:pt x="369689" y="87048"/>
                </a:lnTo>
                <a:lnTo>
                  <a:pt x="368394" y="84253"/>
                </a:lnTo>
                <a:lnTo>
                  <a:pt x="368394" y="76028"/>
                </a:lnTo>
                <a:lnTo>
                  <a:pt x="370280" y="72620"/>
                </a:lnTo>
                <a:lnTo>
                  <a:pt x="374052" y="70484"/>
                </a:lnTo>
                <a:lnTo>
                  <a:pt x="376278" y="69211"/>
                </a:lnTo>
                <a:lnTo>
                  <a:pt x="379618" y="68280"/>
                </a:lnTo>
                <a:lnTo>
                  <a:pt x="384071" y="67689"/>
                </a:lnTo>
                <a:lnTo>
                  <a:pt x="391501" y="66735"/>
                </a:lnTo>
                <a:lnTo>
                  <a:pt x="396090" y="66007"/>
                </a:lnTo>
                <a:lnTo>
                  <a:pt x="398453" y="65371"/>
                </a:lnTo>
                <a:lnTo>
                  <a:pt x="400816" y="64735"/>
                </a:lnTo>
                <a:lnTo>
                  <a:pt x="404247" y="62985"/>
                </a:lnTo>
                <a:lnTo>
                  <a:pt x="404247" y="80413"/>
                </a:lnTo>
                <a:lnTo>
                  <a:pt x="400839" y="85844"/>
                </a:lnTo>
                <a:lnTo>
                  <a:pt x="394092" y="98977"/>
                </a:lnTo>
                <a:lnTo>
                  <a:pt x="398772" y="96569"/>
                </a:lnTo>
                <a:lnTo>
                  <a:pt x="402362" y="93728"/>
                </a:lnTo>
                <a:lnTo>
                  <a:pt x="404861" y="90456"/>
                </a:lnTo>
                <a:lnTo>
                  <a:pt x="405270" y="93365"/>
                </a:lnTo>
                <a:lnTo>
                  <a:pt x="406974" y="97205"/>
                </a:lnTo>
                <a:lnTo>
                  <a:pt x="408882" y="100204"/>
                </a:lnTo>
                <a:lnTo>
                  <a:pt x="411949" y="101704"/>
                </a:lnTo>
                <a:lnTo>
                  <a:pt x="417902" y="101704"/>
                </a:lnTo>
                <a:lnTo>
                  <a:pt x="421265" y="101363"/>
                </a:lnTo>
                <a:lnTo>
                  <a:pt x="424628" y="100477"/>
                </a:lnTo>
                <a:lnTo>
                  <a:pt x="424628" y="91411"/>
                </a:lnTo>
                <a:lnTo>
                  <a:pt x="423128" y="91649"/>
                </a:lnTo>
                <a:lnTo>
                  <a:pt x="420606" y="91820"/>
                </a:lnTo>
                <a:lnTo>
                  <a:pt x="417300" y="90661"/>
                </a:lnTo>
                <a:lnTo>
                  <a:pt x="416517" y="87593"/>
                </a:lnTo>
                <a:lnTo>
                  <a:pt x="416517" y="38627"/>
                </a:lnTo>
                <a:lnTo>
                  <a:pt x="413858" y="33537"/>
                </a:lnTo>
                <a:lnTo>
                  <a:pt x="408542" y="30265"/>
                </a:lnTo>
                <a:lnTo>
                  <a:pt x="403180" y="26993"/>
                </a:lnTo>
                <a:lnTo>
                  <a:pt x="396204" y="25357"/>
                </a:lnTo>
                <a:lnTo>
                  <a:pt x="380209" y="25357"/>
                </a:lnTo>
                <a:lnTo>
                  <a:pt x="373699" y="27118"/>
                </a:lnTo>
                <a:lnTo>
                  <a:pt x="368087" y="30640"/>
                </a:lnTo>
                <a:lnTo>
                  <a:pt x="362475" y="34162"/>
                </a:lnTo>
                <a:lnTo>
                  <a:pt x="359556" y="40422"/>
                </a:lnTo>
                <a:lnTo>
                  <a:pt x="359328" y="49420"/>
                </a:lnTo>
                <a:lnTo>
                  <a:pt x="370780" y="49420"/>
                </a:lnTo>
                <a:lnTo>
                  <a:pt x="371234" y="45648"/>
                </a:lnTo>
                <a:lnTo>
                  <a:pt x="372211" y="42808"/>
                </a:lnTo>
                <a:lnTo>
                  <a:pt x="373710" y="40899"/>
                </a:lnTo>
                <a:lnTo>
                  <a:pt x="376391" y="37446"/>
                </a:lnTo>
                <a:lnTo>
                  <a:pt x="380936" y="35719"/>
                </a:lnTo>
                <a:lnTo>
                  <a:pt x="392887" y="35719"/>
                </a:lnTo>
                <a:lnTo>
                  <a:pt x="397147" y="36662"/>
                </a:lnTo>
                <a:lnTo>
                  <a:pt x="400123" y="38548"/>
                </a:lnTo>
                <a:lnTo>
                  <a:pt x="403100" y="40434"/>
                </a:lnTo>
                <a:lnTo>
                  <a:pt x="404588" y="43467"/>
                </a:lnTo>
                <a:lnTo>
                  <a:pt x="404588" y="49693"/>
                </a:lnTo>
                <a:lnTo>
                  <a:pt x="403770" y="52351"/>
                </a:lnTo>
                <a:lnTo>
                  <a:pt x="400930" y="55532"/>
                </a:lnTo>
                <a:lnTo>
                  <a:pt x="398113" y="55896"/>
                </a:lnTo>
                <a:lnTo>
                  <a:pt x="378550" y="58350"/>
                </a:lnTo>
                <a:lnTo>
                  <a:pt x="371689" y="59214"/>
                </a:lnTo>
                <a:lnTo>
                  <a:pt x="366145" y="61508"/>
                </a:lnTo>
                <a:lnTo>
                  <a:pt x="361919" y="65235"/>
                </a:lnTo>
                <a:lnTo>
                  <a:pt x="357693" y="68961"/>
                </a:lnTo>
                <a:close/>
              </a:path>
              <a:path w="584423" h="131016">
                <a:moveTo>
                  <a:pt x="400839" y="85844"/>
                </a:moveTo>
                <a:lnTo>
                  <a:pt x="394023" y="89161"/>
                </a:lnTo>
                <a:lnTo>
                  <a:pt x="389979" y="91161"/>
                </a:lnTo>
                <a:lnTo>
                  <a:pt x="385798" y="92161"/>
                </a:lnTo>
                <a:lnTo>
                  <a:pt x="377936" y="92161"/>
                </a:lnTo>
                <a:lnTo>
                  <a:pt x="374869" y="91138"/>
                </a:lnTo>
                <a:lnTo>
                  <a:pt x="372279" y="89093"/>
                </a:lnTo>
                <a:lnTo>
                  <a:pt x="369689" y="87048"/>
                </a:lnTo>
                <a:lnTo>
                  <a:pt x="371848" y="102590"/>
                </a:lnTo>
                <a:lnTo>
                  <a:pt x="384253" y="102590"/>
                </a:lnTo>
                <a:lnTo>
                  <a:pt x="389411" y="101386"/>
                </a:lnTo>
                <a:lnTo>
                  <a:pt x="394092" y="98977"/>
                </a:lnTo>
                <a:lnTo>
                  <a:pt x="400839" y="85844"/>
                </a:lnTo>
                <a:close/>
              </a:path>
              <a:path w="584423" h="131016">
                <a:moveTo>
                  <a:pt x="450518" y="29266"/>
                </a:moveTo>
                <a:lnTo>
                  <a:pt x="444542" y="36128"/>
                </a:lnTo>
                <a:lnTo>
                  <a:pt x="448189" y="74006"/>
                </a:lnTo>
                <a:lnTo>
                  <a:pt x="448189" y="58782"/>
                </a:lnTo>
                <a:lnTo>
                  <a:pt x="449030" y="53124"/>
                </a:lnTo>
                <a:lnTo>
                  <a:pt x="450711" y="48807"/>
                </a:lnTo>
                <a:lnTo>
                  <a:pt x="457732" y="25835"/>
                </a:lnTo>
                <a:lnTo>
                  <a:pt x="450518" y="29266"/>
                </a:lnTo>
                <a:close/>
              </a:path>
              <a:path w="584423" h="131016">
                <a:moveTo>
                  <a:pt x="441464" y="122211"/>
                </a:moveTo>
                <a:lnTo>
                  <a:pt x="446826" y="125733"/>
                </a:lnTo>
                <a:lnTo>
                  <a:pt x="452188" y="129255"/>
                </a:lnTo>
                <a:lnTo>
                  <a:pt x="458800" y="131016"/>
                </a:lnTo>
                <a:lnTo>
                  <a:pt x="466661" y="131016"/>
                </a:lnTo>
                <a:lnTo>
                  <a:pt x="475220" y="130316"/>
                </a:lnTo>
                <a:lnTo>
                  <a:pt x="487436" y="125514"/>
                </a:lnTo>
                <a:lnTo>
                  <a:pt x="495494" y="116155"/>
                </a:lnTo>
                <a:lnTo>
                  <a:pt x="498221" y="110793"/>
                </a:lnTo>
                <a:lnTo>
                  <a:pt x="499583" y="103476"/>
                </a:lnTo>
                <a:lnTo>
                  <a:pt x="499583" y="27812"/>
                </a:lnTo>
                <a:lnTo>
                  <a:pt x="488269" y="27812"/>
                </a:lnTo>
                <a:lnTo>
                  <a:pt x="488269" y="37014"/>
                </a:lnTo>
                <a:lnTo>
                  <a:pt x="485860" y="33969"/>
                </a:lnTo>
                <a:lnTo>
                  <a:pt x="483497" y="31652"/>
                </a:lnTo>
                <a:lnTo>
                  <a:pt x="481180" y="30061"/>
                </a:lnTo>
                <a:lnTo>
                  <a:pt x="476909" y="27243"/>
                </a:lnTo>
                <a:lnTo>
                  <a:pt x="471910" y="25835"/>
                </a:lnTo>
                <a:lnTo>
                  <a:pt x="457732" y="25835"/>
                </a:lnTo>
                <a:lnTo>
                  <a:pt x="450711" y="48807"/>
                </a:lnTo>
                <a:lnTo>
                  <a:pt x="453892" y="40718"/>
                </a:lnTo>
                <a:lnTo>
                  <a:pt x="459799" y="36673"/>
                </a:lnTo>
                <a:lnTo>
                  <a:pt x="474204" y="36673"/>
                </a:lnTo>
                <a:lnTo>
                  <a:pt x="478953" y="38854"/>
                </a:lnTo>
                <a:lnTo>
                  <a:pt x="482679" y="43217"/>
                </a:lnTo>
                <a:lnTo>
                  <a:pt x="486406" y="47580"/>
                </a:lnTo>
                <a:lnTo>
                  <a:pt x="488269" y="54283"/>
                </a:lnTo>
                <a:lnTo>
                  <a:pt x="488269" y="69325"/>
                </a:lnTo>
                <a:lnTo>
                  <a:pt x="487269" y="74574"/>
                </a:lnTo>
                <a:lnTo>
                  <a:pt x="485270" y="79073"/>
                </a:lnTo>
                <a:lnTo>
                  <a:pt x="481680" y="87025"/>
                </a:lnTo>
                <a:lnTo>
                  <a:pt x="475477" y="91002"/>
                </a:lnTo>
                <a:lnTo>
                  <a:pt x="461027" y="91002"/>
                </a:lnTo>
                <a:lnTo>
                  <a:pt x="456539" y="88855"/>
                </a:lnTo>
                <a:lnTo>
                  <a:pt x="453199" y="84560"/>
                </a:lnTo>
                <a:lnTo>
                  <a:pt x="449859" y="80266"/>
                </a:lnTo>
                <a:lnTo>
                  <a:pt x="448189" y="74006"/>
                </a:lnTo>
                <a:lnTo>
                  <a:pt x="444542" y="36128"/>
                </a:lnTo>
                <a:lnTo>
                  <a:pt x="442004" y="39474"/>
                </a:lnTo>
                <a:lnTo>
                  <a:pt x="437186" y="50674"/>
                </a:lnTo>
                <a:lnTo>
                  <a:pt x="435579" y="64758"/>
                </a:lnTo>
                <a:lnTo>
                  <a:pt x="435732" y="69662"/>
                </a:lnTo>
                <a:lnTo>
                  <a:pt x="438424" y="83211"/>
                </a:lnTo>
                <a:lnTo>
                  <a:pt x="444475" y="92604"/>
                </a:lnTo>
                <a:lnTo>
                  <a:pt x="450405" y="98216"/>
                </a:lnTo>
                <a:lnTo>
                  <a:pt x="457323" y="101022"/>
                </a:lnTo>
                <a:lnTo>
                  <a:pt x="470910" y="101022"/>
                </a:lnTo>
                <a:lnTo>
                  <a:pt x="475477" y="100113"/>
                </a:lnTo>
                <a:lnTo>
                  <a:pt x="478931" y="98296"/>
                </a:lnTo>
                <a:lnTo>
                  <a:pt x="482384" y="96478"/>
                </a:lnTo>
                <a:lnTo>
                  <a:pt x="485338" y="93706"/>
                </a:lnTo>
                <a:lnTo>
                  <a:pt x="487792" y="89979"/>
                </a:lnTo>
                <a:lnTo>
                  <a:pt x="487928" y="100023"/>
                </a:lnTo>
                <a:lnTo>
                  <a:pt x="487132" y="106998"/>
                </a:lnTo>
                <a:lnTo>
                  <a:pt x="485406" y="110906"/>
                </a:lnTo>
                <a:lnTo>
                  <a:pt x="482498" y="117541"/>
                </a:lnTo>
                <a:lnTo>
                  <a:pt x="476340" y="120859"/>
                </a:lnTo>
                <a:lnTo>
                  <a:pt x="460981" y="120859"/>
                </a:lnTo>
                <a:lnTo>
                  <a:pt x="456619" y="119495"/>
                </a:lnTo>
                <a:lnTo>
                  <a:pt x="453846" y="116769"/>
                </a:lnTo>
                <a:lnTo>
                  <a:pt x="452075" y="114996"/>
                </a:lnTo>
                <a:lnTo>
                  <a:pt x="450893" y="112474"/>
                </a:lnTo>
                <a:lnTo>
                  <a:pt x="450302" y="109202"/>
                </a:lnTo>
                <a:lnTo>
                  <a:pt x="437829" y="109202"/>
                </a:lnTo>
                <a:lnTo>
                  <a:pt x="438465" y="116701"/>
                </a:lnTo>
                <a:lnTo>
                  <a:pt x="441464" y="122211"/>
                </a:lnTo>
                <a:close/>
              </a:path>
              <a:path w="584423" h="131016">
                <a:moveTo>
                  <a:pt x="537469" y="28624"/>
                </a:moveTo>
                <a:lnTo>
                  <a:pt x="527303" y="36469"/>
                </a:lnTo>
                <a:lnTo>
                  <a:pt x="531257" y="57805"/>
                </a:lnTo>
                <a:lnTo>
                  <a:pt x="531484" y="51533"/>
                </a:lnTo>
                <a:lnTo>
                  <a:pt x="533506" y="46364"/>
                </a:lnTo>
                <a:lnTo>
                  <a:pt x="537323" y="42297"/>
                </a:lnTo>
                <a:lnTo>
                  <a:pt x="541140" y="38230"/>
                </a:lnTo>
                <a:lnTo>
                  <a:pt x="550181" y="25545"/>
                </a:lnTo>
                <a:lnTo>
                  <a:pt x="537469" y="28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2683640" y="5423405"/>
            <a:ext cx="1512294" cy="0"/>
          </a:xfrm>
          <a:custGeom>
            <a:avLst/>
            <a:gdLst/>
            <a:ahLst/>
            <a:cxnLst/>
            <a:rect l="l" t="t" r="r" b="b"/>
            <a:pathLst>
              <a:path w="1663523">
                <a:moveTo>
                  <a:pt x="1663523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2673064" y="542340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434499" y="542340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4195934" y="542340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297017" y="5238635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127971"/>
                </a:moveTo>
                <a:lnTo>
                  <a:pt x="46532" y="0"/>
                </a:lnTo>
                <a:lnTo>
                  <a:pt x="0" y="127971"/>
                </a:lnTo>
                <a:lnTo>
                  <a:pt x="93064" y="127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39320" y="5259164"/>
            <a:ext cx="0" cy="153976"/>
          </a:xfrm>
          <a:custGeom>
            <a:avLst/>
            <a:gdLst/>
            <a:ahLst/>
            <a:cxnLst/>
            <a:rect l="l" t="t" r="r" b="b"/>
            <a:pathLst>
              <a:path h="174506">
                <a:moveTo>
                  <a:pt x="0" y="0"/>
                </a:moveTo>
                <a:lnTo>
                  <a:pt x="0" y="174506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882122" y="5540351"/>
            <a:ext cx="676562" cy="114760"/>
          </a:xfrm>
          <a:custGeom>
            <a:avLst/>
            <a:gdLst/>
            <a:ahLst/>
            <a:cxnLst/>
            <a:rect l="l" t="t" r="r" b="b"/>
            <a:pathLst>
              <a:path w="744218" h="130061">
                <a:moveTo>
                  <a:pt x="90474" y="68961"/>
                </a:moveTo>
                <a:lnTo>
                  <a:pt x="88361" y="74210"/>
                </a:lnTo>
                <a:lnTo>
                  <a:pt x="88361" y="87162"/>
                </a:lnTo>
                <a:lnTo>
                  <a:pt x="90508" y="92308"/>
                </a:lnTo>
                <a:lnTo>
                  <a:pt x="94802" y="96421"/>
                </a:lnTo>
                <a:lnTo>
                  <a:pt x="99096" y="100534"/>
                </a:lnTo>
                <a:lnTo>
                  <a:pt x="104629" y="102590"/>
                </a:lnTo>
                <a:lnTo>
                  <a:pt x="102470" y="87048"/>
                </a:lnTo>
                <a:lnTo>
                  <a:pt x="101175" y="84253"/>
                </a:lnTo>
                <a:lnTo>
                  <a:pt x="101175" y="76028"/>
                </a:lnTo>
                <a:lnTo>
                  <a:pt x="103061" y="72620"/>
                </a:lnTo>
                <a:lnTo>
                  <a:pt x="106833" y="70484"/>
                </a:lnTo>
                <a:lnTo>
                  <a:pt x="109059" y="69211"/>
                </a:lnTo>
                <a:lnTo>
                  <a:pt x="112399" y="68280"/>
                </a:lnTo>
                <a:lnTo>
                  <a:pt x="116852" y="67689"/>
                </a:lnTo>
                <a:lnTo>
                  <a:pt x="124282" y="66735"/>
                </a:lnTo>
                <a:lnTo>
                  <a:pt x="128872" y="66007"/>
                </a:lnTo>
                <a:lnTo>
                  <a:pt x="131235" y="65371"/>
                </a:lnTo>
                <a:lnTo>
                  <a:pt x="133598" y="64735"/>
                </a:lnTo>
                <a:lnTo>
                  <a:pt x="137029" y="62985"/>
                </a:lnTo>
                <a:lnTo>
                  <a:pt x="137029" y="80413"/>
                </a:lnTo>
                <a:lnTo>
                  <a:pt x="133620" y="85844"/>
                </a:lnTo>
                <a:lnTo>
                  <a:pt x="126873" y="98977"/>
                </a:lnTo>
                <a:lnTo>
                  <a:pt x="131553" y="96569"/>
                </a:lnTo>
                <a:lnTo>
                  <a:pt x="135143" y="93729"/>
                </a:lnTo>
                <a:lnTo>
                  <a:pt x="137642" y="90457"/>
                </a:lnTo>
                <a:lnTo>
                  <a:pt x="138051" y="93365"/>
                </a:lnTo>
                <a:lnTo>
                  <a:pt x="139755" y="97205"/>
                </a:lnTo>
                <a:lnTo>
                  <a:pt x="141664" y="100204"/>
                </a:lnTo>
                <a:lnTo>
                  <a:pt x="144731" y="101704"/>
                </a:lnTo>
                <a:lnTo>
                  <a:pt x="150684" y="101704"/>
                </a:lnTo>
                <a:lnTo>
                  <a:pt x="154047" y="101363"/>
                </a:lnTo>
                <a:lnTo>
                  <a:pt x="157409" y="100477"/>
                </a:lnTo>
                <a:lnTo>
                  <a:pt x="157409" y="91411"/>
                </a:lnTo>
                <a:lnTo>
                  <a:pt x="155910" y="91649"/>
                </a:lnTo>
                <a:lnTo>
                  <a:pt x="153388" y="91820"/>
                </a:lnTo>
                <a:lnTo>
                  <a:pt x="150081" y="90661"/>
                </a:lnTo>
                <a:lnTo>
                  <a:pt x="149298" y="87593"/>
                </a:lnTo>
                <a:lnTo>
                  <a:pt x="149298" y="38627"/>
                </a:lnTo>
                <a:lnTo>
                  <a:pt x="146640" y="33537"/>
                </a:lnTo>
                <a:lnTo>
                  <a:pt x="141323" y="30266"/>
                </a:lnTo>
                <a:lnTo>
                  <a:pt x="135961" y="26993"/>
                </a:lnTo>
                <a:lnTo>
                  <a:pt x="128985" y="25357"/>
                </a:lnTo>
                <a:lnTo>
                  <a:pt x="112990" y="25357"/>
                </a:lnTo>
                <a:lnTo>
                  <a:pt x="106480" y="27118"/>
                </a:lnTo>
                <a:lnTo>
                  <a:pt x="100869" y="30640"/>
                </a:lnTo>
                <a:lnTo>
                  <a:pt x="95257" y="34162"/>
                </a:lnTo>
                <a:lnTo>
                  <a:pt x="92337" y="40422"/>
                </a:lnTo>
                <a:lnTo>
                  <a:pt x="92109" y="49420"/>
                </a:lnTo>
                <a:lnTo>
                  <a:pt x="103561" y="49420"/>
                </a:lnTo>
                <a:lnTo>
                  <a:pt x="104015" y="45648"/>
                </a:lnTo>
                <a:lnTo>
                  <a:pt x="104993" y="42808"/>
                </a:lnTo>
                <a:lnTo>
                  <a:pt x="106492" y="40899"/>
                </a:lnTo>
                <a:lnTo>
                  <a:pt x="109173" y="37446"/>
                </a:lnTo>
                <a:lnTo>
                  <a:pt x="113717" y="35719"/>
                </a:lnTo>
                <a:lnTo>
                  <a:pt x="125668" y="35719"/>
                </a:lnTo>
                <a:lnTo>
                  <a:pt x="129929" y="36662"/>
                </a:lnTo>
                <a:lnTo>
                  <a:pt x="132905" y="38548"/>
                </a:lnTo>
                <a:lnTo>
                  <a:pt x="135881" y="40434"/>
                </a:lnTo>
                <a:lnTo>
                  <a:pt x="137370" y="43467"/>
                </a:lnTo>
                <a:lnTo>
                  <a:pt x="137370" y="49693"/>
                </a:lnTo>
                <a:lnTo>
                  <a:pt x="136551" y="52351"/>
                </a:lnTo>
                <a:lnTo>
                  <a:pt x="133712" y="55533"/>
                </a:lnTo>
                <a:lnTo>
                  <a:pt x="130894" y="55896"/>
                </a:lnTo>
                <a:lnTo>
                  <a:pt x="111332" y="58350"/>
                </a:lnTo>
                <a:lnTo>
                  <a:pt x="104470" y="59213"/>
                </a:lnTo>
                <a:lnTo>
                  <a:pt x="98926" y="61508"/>
                </a:lnTo>
                <a:lnTo>
                  <a:pt x="94700" y="65235"/>
                </a:lnTo>
                <a:lnTo>
                  <a:pt x="90474" y="68961"/>
                </a:lnTo>
                <a:close/>
              </a:path>
              <a:path w="744218" h="130061">
                <a:moveTo>
                  <a:pt x="133620" y="85844"/>
                </a:moveTo>
                <a:lnTo>
                  <a:pt x="126804" y="89161"/>
                </a:lnTo>
                <a:lnTo>
                  <a:pt x="122760" y="91161"/>
                </a:lnTo>
                <a:lnTo>
                  <a:pt x="118579" y="92161"/>
                </a:lnTo>
                <a:lnTo>
                  <a:pt x="110718" y="92161"/>
                </a:lnTo>
                <a:lnTo>
                  <a:pt x="107651" y="91138"/>
                </a:lnTo>
                <a:lnTo>
                  <a:pt x="105060" y="89093"/>
                </a:lnTo>
                <a:lnTo>
                  <a:pt x="102470" y="87048"/>
                </a:lnTo>
                <a:lnTo>
                  <a:pt x="104629" y="102590"/>
                </a:lnTo>
                <a:lnTo>
                  <a:pt x="117034" y="102590"/>
                </a:lnTo>
                <a:lnTo>
                  <a:pt x="122192" y="101386"/>
                </a:lnTo>
                <a:lnTo>
                  <a:pt x="126873" y="98977"/>
                </a:lnTo>
                <a:lnTo>
                  <a:pt x="133620" y="85844"/>
                </a:lnTo>
                <a:close/>
              </a:path>
              <a:path w="744218" h="130061">
                <a:moveTo>
                  <a:pt x="186651" y="90593"/>
                </a:moveTo>
                <a:lnTo>
                  <a:pt x="183561" y="86639"/>
                </a:lnTo>
                <a:lnTo>
                  <a:pt x="181879" y="84458"/>
                </a:lnTo>
                <a:lnTo>
                  <a:pt x="180857" y="81322"/>
                </a:lnTo>
                <a:lnTo>
                  <a:pt x="180494" y="77232"/>
                </a:lnTo>
                <a:lnTo>
                  <a:pt x="168702" y="77232"/>
                </a:lnTo>
                <a:lnTo>
                  <a:pt x="169020" y="84503"/>
                </a:lnTo>
                <a:lnTo>
                  <a:pt x="171439" y="90604"/>
                </a:lnTo>
                <a:lnTo>
                  <a:pt x="175960" y="95535"/>
                </a:lnTo>
                <a:lnTo>
                  <a:pt x="180482" y="100466"/>
                </a:lnTo>
                <a:lnTo>
                  <a:pt x="188173" y="102931"/>
                </a:lnTo>
                <a:lnTo>
                  <a:pt x="209121" y="102931"/>
                </a:lnTo>
                <a:lnTo>
                  <a:pt x="216631" y="100568"/>
                </a:lnTo>
                <a:lnTo>
                  <a:pt x="221561" y="95842"/>
                </a:lnTo>
                <a:lnTo>
                  <a:pt x="226491" y="91115"/>
                </a:lnTo>
                <a:lnTo>
                  <a:pt x="228957" y="85503"/>
                </a:lnTo>
                <a:lnTo>
                  <a:pt x="228957" y="72279"/>
                </a:lnTo>
                <a:lnTo>
                  <a:pt x="226571" y="67348"/>
                </a:lnTo>
                <a:lnTo>
                  <a:pt x="221800" y="64212"/>
                </a:lnTo>
                <a:lnTo>
                  <a:pt x="218801" y="62213"/>
                </a:lnTo>
                <a:lnTo>
                  <a:pt x="212893" y="60145"/>
                </a:lnTo>
                <a:lnTo>
                  <a:pt x="204077" y="58009"/>
                </a:lnTo>
                <a:lnTo>
                  <a:pt x="195966" y="56032"/>
                </a:lnTo>
                <a:lnTo>
                  <a:pt x="192422" y="55169"/>
                </a:lnTo>
                <a:lnTo>
                  <a:pt x="189741" y="54169"/>
                </a:lnTo>
                <a:lnTo>
                  <a:pt x="187923" y="53033"/>
                </a:lnTo>
                <a:lnTo>
                  <a:pt x="184787" y="51124"/>
                </a:lnTo>
                <a:lnTo>
                  <a:pt x="183220" y="48580"/>
                </a:lnTo>
                <a:lnTo>
                  <a:pt x="183220" y="42490"/>
                </a:lnTo>
                <a:lnTo>
                  <a:pt x="184413" y="40150"/>
                </a:lnTo>
                <a:lnTo>
                  <a:pt x="186799" y="38377"/>
                </a:lnTo>
                <a:lnTo>
                  <a:pt x="189184" y="36605"/>
                </a:lnTo>
                <a:lnTo>
                  <a:pt x="192694" y="35719"/>
                </a:lnTo>
                <a:lnTo>
                  <a:pt x="204282" y="35719"/>
                </a:lnTo>
                <a:lnTo>
                  <a:pt x="209167" y="37332"/>
                </a:lnTo>
                <a:lnTo>
                  <a:pt x="211985" y="40559"/>
                </a:lnTo>
                <a:lnTo>
                  <a:pt x="213711" y="42831"/>
                </a:lnTo>
                <a:lnTo>
                  <a:pt x="214688" y="45353"/>
                </a:lnTo>
                <a:lnTo>
                  <a:pt x="214915" y="48125"/>
                </a:lnTo>
                <a:lnTo>
                  <a:pt x="226503" y="48125"/>
                </a:lnTo>
                <a:lnTo>
                  <a:pt x="226594" y="43399"/>
                </a:lnTo>
                <a:lnTo>
                  <a:pt x="225117" y="38991"/>
                </a:lnTo>
                <a:lnTo>
                  <a:pt x="222072" y="34901"/>
                </a:lnTo>
                <a:lnTo>
                  <a:pt x="212348" y="27588"/>
                </a:lnTo>
                <a:lnTo>
                  <a:pt x="198284" y="25221"/>
                </a:lnTo>
                <a:lnTo>
                  <a:pt x="189877" y="25221"/>
                </a:lnTo>
                <a:lnTo>
                  <a:pt x="183186" y="27357"/>
                </a:lnTo>
                <a:lnTo>
                  <a:pt x="178210" y="31629"/>
                </a:lnTo>
                <a:lnTo>
                  <a:pt x="173234" y="35901"/>
                </a:lnTo>
                <a:lnTo>
                  <a:pt x="170746" y="41490"/>
                </a:lnTo>
                <a:lnTo>
                  <a:pt x="170746" y="54260"/>
                </a:lnTo>
                <a:lnTo>
                  <a:pt x="173382" y="58850"/>
                </a:lnTo>
                <a:lnTo>
                  <a:pt x="178653" y="62167"/>
                </a:lnTo>
                <a:lnTo>
                  <a:pt x="181607" y="64076"/>
                </a:lnTo>
                <a:lnTo>
                  <a:pt x="186196" y="65803"/>
                </a:lnTo>
                <a:lnTo>
                  <a:pt x="192422" y="67348"/>
                </a:lnTo>
                <a:lnTo>
                  <a:pt x="202169" y="69802"/>
                </a:lnTo>
                <a:lnTo>
                  <a:pt x="207395" y="71120"/>
                </a:lnTo>
                <a:lnTo>
                  <a:pt x="210894" y="72279"/>
                </a:lnTo>
                <a:lnTo>
                  <a:pt x="212666" y="73279"/>
                </a:lnTo>
                <a:lnTo>
                  <a:pt x="215438" y="74915"/>
                </a:lnTo>
                <a:lnTo>
                  <a:pt x="216824" y="77300"/>
                </a:lnTo>
                <a:lnTo>
                  <a:pt x="216824" y="84572"/>
                </a:lnTo>
                <a:lnTo>
                  <a:pt x="215098" y="87628"/>
                </a:lnTo>
                <a:lnTo>
                  <a:pt x="211643" y="89604"/>
                </a:lnTo>
                <a:lnTo>
                  <a:pt x="208190" y="91581"/>
                </a:lnTo>
                <a:lnTo>
                  <a:pt x="204191" y="92570"/>
                </a:lnTo>
                <a:lnTo>
                  <a:pt x="192013" y="92570"/>
                </a:lnTo>
                <a:lnTo>
                  <a:pt x="186651" y="90593"/>
                </a:lnTo>
                <a:close/>
              </a:path>
              <a:path w="744218" h="130061">
                <a:moveTo>
                  <a:pt x="258617" y="28624"/>
                </a:moveTo>
                <a:lnTo>
                  <a:pt x="248451" y="36469"/>
                </a:lnTo>
                <a:lnTo>
                  <a:pt x="252405" y="57805"/>
                </a:lnTo>
                <a:lnTo>
                  <a:pt x="252632" y="51533"/>
                </a:lnTo>
                <a:lnTo>
                  <a:pt x="254654" y="46364"/>
                </a:lnTo>
                <a:lnTo>
                  <a:pt x="258471" y="42297"/>
                </a:lnTo>
                <a:lnTo>
                  <a:pt x="262288" y="38230"/>
                </a:lnTo>
                <a:lnTo>
                  <a:pt x="271329" y="25545"/>
                </a:lnTo>
                <a:lnTo>
                  <a:pt x="258617" y="28624"/>
                </a:lnTo>
                <a:close/>
              </a:path>
              <a:path w="744218" h="130061">
                <a:moveTo>
                  <a:pt x="305571" y="67553"/>
                </a:moveTo>
                <a:lnTo>
                  <a:pt x="305571" y="60191"/>
                </a:lnTo>
                <a:lnTo>
                  <a:pt x="305207" y="54828"/>
                </a:lnTo>
                <a:lnTo>
                  <a:pt x="304481" y="51465"/>
                </a:lnTo>
                <a:lnTo>
                  <a:pt x="303663" y="46557"/>
                </a:lnTo>
                <a:lnTo>
                  <a:pt x="302027" y="42263"/>
                </a:lnTo>
                <a:lnTo>
                  <a:pt x="299573" y="38582"/>
                </a:lnTo>
                <a:lnTo>
                  <a:pt x="297028" y="34719"/>
                </a:lnTo>
                <a:lnTo>
                  <a:pt x="293325" y="31572"/>
                </a:lnTo>
                <a:lnTo>
                  <a:pt x="288463" y="29141"/>
                </a:lnTo>
                <a:lnTo>
                  <a:pt x="283600" y="26709"/>
                </a:lnTo>
                <a:lnTo>
                  <a:pt x="278579" y="25494"/>
                </a:lnTo>
                <a:lnTo>
                  <a:pt x="271329" y="25545"/>
                </a:lnTo>
                <a:lnTo>
                  <a:pt x="262288" y="38230"/>
                </a:lnTo>
                <a:lnTo>
                  <a:pt x="267014" y="36196"/>
                </a:lnTo>
                <a:lnTo>
                  <a:pt x="280510" y="36196"/>
                </a:lnTo>
                <a:lnTo>
                  <a:pt x="286122" y="39150"/>
                </a:lnTo>
                <a:lnTo>
                  <a:pt x="289485" y="45058"/>
                </a:lnTo>
                <a:lnTo>
                  <a:pt x="291302" y="48239"/>
                </a:lnTo>
                <a:lnTo>
                  <a:pt x="292462" y="52488"/>
                </a:lnTo>
                <a:lnTo>
                  <a:pt x="292961" y="57805"/>
                </a:lnTo>
                <a:lnTo>
                  <a:pt x="252405" y="57805"/>
                </a:lnTo>
                <a:lnTo>
                  <a:pt x="248451" y="36469"/>
                </a:lnTo>
                <a:lnTo>
                  <a:pt x="245698" y="40066"/>
                </a:lnTo>
                <a:lnTo>
                  <a:pt x="240606" y="51372"/>
                </a:lnTo>
                <a:lnTo>
                  <a:pt x="238909" y="65030"/>
                </a:lnTo>
                <a:lnTo>
                  <a:pt x="239080" y="69693"/>
                </a:lnTo>
                <a:lnTo>
                  <a:pt x="241958" y="82738"/>
                </a:lnTo>
                <a:lnTo>
                  <a:pt x="248383" y="92808"/>
                </a:lnTo>
                <a:lnTo>
                  <a:pt x="254700" y="99420"/>
                </a:lnTo>
                <a:lnTo>
                  <a:pt x="262402" y="102726"/>
                </a:lnTo>
                <a:lnTo>
                  <a:pt x="275216" y="102726"/>
                </a:lnTo>
                <a:lnTo>
                  <a:pt x="278556" y="102363"/>
                </a:lnTo>
                <a:lnTo>
                  <a:pt x="281510" y="101636"/>
                </a:lnTo>
                <a:lnTo>
                  <a:pt x="287009" y="100363"/>
                </a:lnTo>
                <a:lnTo>
                  <a:pt x="291620" y="97909"/>
                </a:lnTo>
                <a:lnTo>
                  <a:pt x="295347" y="94274"/>
                </a:lnTo>
                <a:lnTo>
                  <a:pt x="297574" y="92183"/>
                </a:lnTo>
                <a:lnTo>
                  <a:pt x="299585" y="89491"/>
                </a:lnTo>
                <a:lnTo>
                  <a:pt x="301379" y="86196"/>
                </a:lnTo>
                <a:lnTo>
                  <a:pt x="303174" y="82901"/>
                </a:lnTo>
                <a:lnTo>
                  <a:pt x="304231" y="79913"/>
                </a:lnTo>
                <a:lnTo>
                  <a:pt x="304549" y="77232"/>
                </a:lnTo>
                <a:lnTo>
                  <a:pt x="292484" y="77232"/>
                </a:lnTo>
                <a:lnTo>
                  <a:pt x="291575" y="80459"/>
                </a:lnTo>
                <a:lnTo>
                  <a:pt x="290030" y="83299"/>
                </a:lnTo>
                <a:lnTo>
                  <a:pt x="287849" y="85753"/>
                </a:lnTo>
                <a:lnTo>
                  <a:pt x="284032" y="89979"/>
                </a:lnTo>
                <a:lnTo>
                  <a:pt x="278920" y="92092"/>
                </a:lnTo>
                <a:lnTo>
                  <a:pt x="265651" y="92092"/>
                </a:lnTo>
                <a:lnTo>
                  <a:pt x="260584" y="89854"/>
                </a:lnTo>
                <a:lnTo>
                  <a:pt x="257313" y="85378"/>
                </a:lnTo>
                <a:lnTo>
                  <a:pt x="254040" y="80902"/>
                </a:lnTo>
                <a:lnTo>
                  <a:pt x="252291" y="74960"/>
                </a:lnTo>
                <a:lnTo>
                  <a:pt x="252064" y="67553"/>
                </a:lnTo>
                <a:lnTo>
                  <a:pt x="305571" y="67553"/>
                </a:lnTo>
                <a:close/>
              </a:path>
              <a:path w="744218" h="130061">
                <a:moveTo>
                  <a:pt x="375483" y="88207"/>
                </a:moveTo>
                <a:lnTo>
                  <a:pt x="375483" y="54260"/>
                </a:lnTo>
                <a:lnTo>
                  <a:pt x="430763" y="54260"/>
                </a:lnTo>
                <a:lnTo>
                  <a:pt x="430763" y="42672"/>
                </a:lnTo>
                <a:lnTo>
                  <a:pt x="375483" y="42672"/>
                </a:lnTo>
                <a:lnTo>
                  <a:pt x="375483" y="12270"/>
                </a:lnTo>
                <a:lnTo>
                  <a:pt x="435262" y="12270"/>
                </a:lnTo>
                <a:lnTo>
                  <a:pt x="435262" y="0"/>
                </a:lnTo>
                <a:lnTo>
                  <a:pt x="362260" y="0"/>
                </a:lnTo>
                <a:lnTo>
                  <a:pt x="362260" y="100136"/>
                </a:lnTo>
                <a:lnTo>
                  <a:pt x="436284" y="100136"/>
                </a:lnTo>
                <a:lnTo>
                  <a:pt x="436284" y="88207"/>
                </a:lnTo>
                <a:lnTo>
                  <a:pt x="375483" y="88207"/>
                </a:lnTo>
                <a:close/>
              </a:path>
              <a:path w="744218" h="130061">
                <a:moveTo>
                  <a:pt x="469297" y="25494"/>
                </a:moveTo>
                <a:lnTo>
                  <a:pt x="465991" y="43251"/>
                </a:lnTo>
                <a:lnTo>
                  <a:pt x="469786" y="38639"/>
                </a:lnTo>
                <a:lnTo>
                  <a:pt x="478431" y="25494"/>
                </a:lnTo>
                <a:lnTo>
                  <a:pt x="469297" y="25494"/>
                </a:lnTo>
                <a:close/>
              </a:path>
              <a:path w="744218" h="130061">
                <a:moveTo>
                  <a:pt x="546093" y="27130"/>
                </a:moveTo>
                <a:lnTo>
                  <a:pt x="533552" y="27130"/>
                </a:lnTo>
                <a:lnTo>
                  <a:pt x="533552" y="82981"/>
                </a:lnTo>
                <a:lnTo>
                  <a:pt x="534574" y="87957"/>
                </a:lnTo>
                <a:lnTo>
                  <a:pt x="536619" y="91684"/>
                </a:lnTo>
                <a:lnTo>
                  <a:pt x="540390" y="98637"/>
                </a:lnTo>
                <a:lnTo>
                  <a:pt x="547479" y="102113"/>
                </a:lnTo>
                <a:lnTo>
                  <a:pt x="564565" y="102113"/>
                </a:lnTo>
                <a:lnTo>
                  <a:pt x="570246" y="100204"/>
                </a:lnTo>
                <a:lnTo>
                  <a:pt x="574926" y="96387"/>
                </a:lnTo>
                <a:lnTo>
                  <a:pt x="577289" y="94478"/>
                </a:lnTo>
                <a:lnTo>
                  <a:pt x="579265" y="92138"/>
                </a:lnTo>
                <a:lnTo>
                  <a:pt x="580856" y="89366"/>
                </a:lnTo>
                <a:lnTo>
                  <a:pt x="580720" y="100136"/>
                </a:lnTo>
                <a:lnTo>
                  <a:pt x="592308" y="100136"/>
                </a:lnTo>
                <a:lnTo>
                  <a:pt x="592308" y="27130"/>
                </a:lnTo>
                <a:lnTo>
                  <a:pt x="580038" y="27130"/>
                </a:lnTo>
                <a:lnTo>
                  <a:pt x="580038" y="70120"/>
                </a:lnTo>
                <a:lnTo>
                  <a:pt x="579198" y="75733"/>
                </a:lnTo>
                <a:lnTo>
                  <a:pt x="577516" y="79823"/>
                </a:lnTo>
                <a:lnTo>
                  <a:pt x="574426" y="87457"/>
                </a:lnTo>
                <a:lnTo>
                  <a:pt x="568610" y="91275"/>
                </a:lnTo>
                <a:lnTo>
                  <a:pt x="554114" y="91275"/>
                </a:lnTo>
                <a:lnTo>
                  <a:pt x="550047" y="89093"/>
                </a:lnTo>
                <a:lnTo>
                  <a:pt x="547866" y="84731"/>
                </a:lnTo>
                <a:lnTo>
                  <a:pt x="546684" y="82367"/>
                </a:lnTo>
                <a:lnTo>
                  <a:pt x="546093" y="79323"/>
                </a:lnTo>
                <a:lnTo>
                  <a:pt x="546093" y="27130"/>
                </a:lnTo>
                <a:close/>
              </a:path>
              <a:path w="744218" h="130061">
                <a:moveTo>
                  <a:pt x="615256" y="27471"/>
                </a:moveTo>
                <a:lnTo>
                  <a:pt x="615256" y="100136"/>
                </a:lnTo>
                <a:lnTo>
                  <a:pt x="627729" y="100136"/>
                </a:lnTo>
                <a:lnTo>
                  <a:pt x="627729" y="27471"/>
                </a:lnTo>
                <a:lnTo>
                  <a:pt x="615256" y="27471"/>
                </a:lnTo>
                <a:close/>
              </a:path>
              <a:path w="744218" h="130061">
                <a:moveTo>
                  <a:pt x="615256" y="0"/>
                </a:moveTo>
                <a:lnTo>
                  <a:pt x="615256" y="13906"/>
                </a:lnTo>
                <a:lnTo>
                  <a:pt x="627729" y="13906"/>
                </a:lnTo>
                <a:lnTo>
                  <a:pt x="627729" y="0"/>
                </a:lnTo>
                <a:lnTo>
                  <a:pt x="615256" y="0"/>
                </a:lnTo>
                <a:close/>
              </a:path>
              <a:path w="744218" h="130061">
                <a:moveTo>
                  <a:pt x="704480" y="102249"/>
                </a:moveTo>
                <a:lnTo>
                  <a:pt x="703844" y="103885"/>
                </a:lnTo>
                <a:lnTo>
                  <a:pt x="702821" y="106385"/>
                </a:lnTo>
                <a:lnTo>
                  <a:pt x="701412" y="109748"/>
                </a:lnTo>
                <a:lnTo>
                  <a:pt x="700004" y="113111"/>
                </a:lnTo>
                <a:lnTo>
                  <a:pt x="698959" y="115337"/>
                </a:lnTo>
                <a:lnTo>
                  <a:pt x="696266" y="118098"/>
                </a:lnTo>
                <a:lnTo>
                  <a:pt x="693529" y="119223"/>
                </a:lnTo>
                <a:lnTo>
                  <a:pt x="690529" y="119223"/>
                </a:lnTo>
                <a:lnTo>
                  <a:pt x="687780" y="118882"/>
                </a:lnTo>
                <a:lnTo>
                  <a:pt x="684099" y="117928"/>
                </a:lnTo>
                <a:lnTo>
                  <a:pt x="684099" y="129107"/>
                </a:lnTo>
                <a:lnTo>
                  <a:pt x="685463" y="129471"/>
                </a:lnTo>
                <a:lnTo>
                  <a:pt x="688473" y="129993"/>
                </a:lnTo>
                <a:lnTo>
                  <a:pt x="698618" y="130061"/>
                </a:lnTo>
                <a:lnTo>
                  <a:pt x="703616" y="128016"/>
                </a:lnTo>
                <a:lnTo>
                  <a:pt x="706524" y="123926"/>
                </a:lnTo>
                <a:lnTo>
                  <a:pt x="709932" y="117822"/>
                </a:lnTo>
                <a:lnTo>
                  <a:pt x="714997" y="106370"/>
                </a:lnTo>
                <a:lnTo>
                  <a:pt x="721520" y="89843"/>
                </a:lnTo>
                <a:lnTo>
                  <a:pt x="723625" y="84234"/>
                </a:lnTo>
                <a:lnTo>
                  <a:pt x="727832" y="72753"/>
                </a:lnTo>
                <a:lnTo>
                  <a:pt x="732699" y="59168"/>
                </a:lnTo>
                <a:lnTo>
                  <a:pt x="736825" y="47622"/>
                </a:lnTo>
                <a:lnTo>
                  <a:pt x="741404" y="34872"/>
                </a:lnTo>
                <a:lnTo>
                  <a:pt x="744218" y="27130"/>
                </a:lnTo>
                <a:lnTo>
                  <a:pt x="730654" y="27130"/>
                </a:lnTo>
                <a:lnTo>
                  <a:pt x="710955" y="86571"/>
                </a:lnTo>
                <a:lnTo>
                  <a:pt x="691393" y="27130"/>
                </a:lnTo>
                <a:lnTo>
                  <a:pt x="677487" y="27130"/>
                </a:lnTo>
                <a:lnTo>
                  <a:pt x="704480" y="102249"/>
                </a:lnTo>
                <a:close/>
              </a:path>
              <a:path w="744218" h="130061">
                <a:moveTo>
                  <a:pt x="667331" y="101295"/>
                </a:moveTo>
                <a:lnTo>
                  <a:pt x="670751" y="101204"/>
                </a:lnTo>
                <a:lnTo>
                  <a:pt x="673796" y="100841"/>
                </a:lnTo>
                <a:lnTo>
                  <a:pt x="676669" y="100136"/>
                </a:lnTo>
                <a:lnTo>
                  <a:pt x="676669" y="90457"/>
                </a:lnTo>
                <a:lnTo>
                  <a:pt x="672966" y="90661"/>
                </a:lnTo>
                <a:lnTo>
                  <a:pt x="670149" y="90661"/>
                </a:lnTo>
                <a:lnTo>
                  <a:pt x="667604" y="89911"/>
                </a:lnTo>
                <a:lnTo>
                  <a:pt x="665014" y="87344"/>
                </a:lnTo>
                <a:lnTo>
                  <a:pt x="665014" y="37150"/>
                </a:lnTo>
                <a:lnTo>
                  <a:pt x="676669" y="37150"/>
                </a:lnTo>
                <a:lnTo>
                  <a:pt x="676669" y="27130"/>
                </a:lnTo>
                <a:lnTo>
                  <a:pt x="665014" y="27130"/>
                </a:lnTo>
                <a:lnTo>
                  <a:pt x="665014" y="6748"/>
                </a:lnTo>
                <a:lnTo>
                  <a:pt x="652608" y="6748"/>
                </a:lnTo>
                <a:lnTo>
                  <a:pt x="652608" y="27130"/>
                </a:lnTo>
                <a:lnTo>
                  <a:pt x="642725" y="27130"/>
                </a:lnTo>
                <a:lnTo>
                  <a:pt x="642725" y="37150"/>
                </a:lnTo>
                <a:lnTo>
                  <a:pt x="652608" y="37150"/>
                </a:lnTo>
                <a:lnTo>
                  <a:pt x="652608" y="90161"/>
                </a:lnTo>
                <a:lnTo>
                  <a:pt x="653631" y="93967"/>
                </a:lnTo>
                <a:lnTo>
                  <a:pt x="655675" y="96898"/>
                </a:lnTo>
                <a:lnTo>
                  <a:pt x="657721" y="99829"/>
                </a:lnTo>
                <a:lnTo>
                  <a:pt x="661605" y="101295"/>
                </a:lnTo>
                <a:lnTo>
                  <a:pt x="667331" y="101295"/>
                </a:lnTo>
                <a:close/>
              </a:path>
              <a:path w="744218" h="130061">
                <a:moveTo>
                  <a:pt x="460299" y="54987"/>
                </a:moveTo>
                <a:lnTo>
                  <a:pt x="462197" y="47864"/>
                </a:lnTo>
                <a:lnTo>
                  <a:pt x="465991" y="43251"/>
                </a:lnTo>
                <a:lnTo>
                  <a:pt x="469297" y="25494"/>
                </a:lnTo>
                <a:lnTo>
                  <a:pt x="461856" y="29243"/>
                </a:lnTo>
                <a:lnTo>
                  <a:pt x="456107" y="36741"/>
                </a:lnTo>
                <a:lnTo>
                  <a:pt x="453654" y="40359"/>
                </a:lnTo>
                <a:lnTo>
                  <a:pt x="449027" y="51812"/>
                </a:lnTo>
                <a:lnTo>
                  <a:pt x="447485" y="65508"/>
                </a:lnTo>
                <a:lnTo>
                  <a:pt x="447648" y="70305"/>
                </a:lnTo>
                <a:lnTo>
                  <a:pt x="450438" y="83606"/>
                </a:lnTo>
                <a:lnTo>
                  <a:pt x="456687" y="93320"/>
                </a:lnTo>
                <a:lnTo>
                  <a:pt x="462822" y="99409"/>
                </a:lnTo>
                <a:lnTo>
                  <a:pt x="469774" y="102454"/>
                </a:lnTo>
                <a:lnTo>
                  <a:pt x="482952" y="102454"/>
                </a:lnTo>
                <a:lnTo>
                  <a:pt x="487462" y="101488"/>
                </a:lnTo>
                <a:lnTo>
                  <a:pt x="491075" y="99557"/>
                </a:lnTo>
                <a:lnTo>
                  <a:pt x="494688" y="97625"/>
                </a:lnTo>
                <a:lnTo>
                  <a:pt x="497516" y="95024"/>
                </a:lnTo>
                <a:lnTo>
                  <a:pt x="499561" y="91752"/>
                </a:lnTo>
                <a:lnTo>
                  <a:pt x="499561" y="129243"/>
                </a:lnTo>
                <a:lnTo>
                  <a:pt x="511899" y="129243"/>
                </a:lnTo>
                <a:lnTo>
                  <a:pt x="511899" y="27130"/>
                </a:lnTo>
                <a:lnTo>
                  <a:pt x="500243" y="27130"/>
                </a:lnTo>
                <a:lnTo>
                  <a:pt x="500243" y="37287"/>
                </a:lnTo>
                <a:lnTo>
                  <a:pt x="498153" y="34106"/>
                </a:lnTo>
                <a:lnTo>
                  <a:pt x="495971" y="31697"/>
                </a:lnTo>
                <a:lnTo>
                  <a:pt x="493699" y="30061"/>
                </a:lnTo>
                <a:lnTo>
                  <a:pt x="489564" y="27016"/>
                </a:lnTo>
                <a:lnTo>
                  <a:pt x="484474" y="25494"/>
                </a:lnTo>
                <a:lnTo>
                  <a:pt x="478431" y="25494"/>
                </a:lnTo>
                <a:lnTo>
                  <a:pt x="469786" y="38639"/>
                </a:lnTo>
                <a:lnTo>
                  <a:pt x="474341" y="36332"/>
                </a:lnTo>
                <a:lnTo>
                  <a:pt x="488019" y="36332"/>
                </a:lnTo>
                <a:lnTo>
                  <a:pt x="493858" y="39945"/>
                </a:lnTo>
                <a:lnTo>
                  <a:pt x="497175" y="47171"/>
                </a:lnTo>
                <a:lnTo>
                  <a:pt x="499130" y="51397"/>
                </a:lnTo>
                <a:lnTo>
                  <a:pt x="500107" y="56669"/>
                </a:lnTo>
                <a:lnTo>
                  <a:pt x="500107" y="69848"/>
                </a:lnTo>
                <a:lnTo>
                  <a:pt x="499221" y="75483"/>
                </a:lnTo>
                <a:lnTo>
                  <a:pt x="497448" y="79891"/>
                </a:lnTo>
                <a:lnTo>
                  <a:pt x="494222" y="87889"/>
                </a:lnTo>
                <a:lnTo>
                  <a:pt x="488337" y="91888"/>
                </a:lnTo>
                <a:lnTo>
                  <a:pt x="471706" y="91888"/>
                </a:lnTo>
                <a:lnTo>
                  <a:pt x="466093" y="88093"/>
                </a:lnTo>
                <a:lnTo>
                  <a:pt x="462958" y="80504"/>
                </a:lnTo>
                <a:lnTo>
                  <a:pt x="461186" y="76232"/>
                </a:lnTo>
                <a:lnTo>
                  <a:pt x="460299" y="70938"/>
                </a:lnTo>
                <a:lnTo>
                  <a:pt x="460299" y="54987"/>
                </a:lnTo>
                <a:close/>
              </a:path>
              <a:path w="744218" h="130061">
                <a:moveTo>
                  <a:pt x="70480" y="52829"/>
                </a:moveTo>
                <a:lnTo>
                  <a:pt x="67935" y="50375"/>
                </a:lnTo>
                <a:lnTo>
                  <a:pt x="64095" y="48171"/>
                </a:lnTo>
                <a:lnTo>
                  <a:pt x="58960" y="46216"/>
                </a:lnTo>
                <a:lnTo>
                  <a:pt x="58824" y="19904"/>
                </a:lnTo>
                <a:lnTo>
                  <a:pt x="58824" y="32947"/>
                </a:lnTo>
                <a:lnTo>
                  <a:pt x="56325" y="37446"/>
                </a:lnTo>
                <a:lnTo>
                  <a:pt x="60414" y="58055"/>
                </a:lnTo>
                <a:lnTo>
                  <a:pt x="63663" y="63008"/>
                </a:lnTo>
                <a:lnTo>
                  <a:pt x="63663" y="74596"/>
                </a:lnTo>
                <a:lnTo>
                  <a:pt x="62550" y="78277"/>
                </a:lnTo>
                <a:lnTo>
                  <a:pt x="60323" y="81322"/>
                </a:lnTo>
                <a:lnTo>
                  <a:pt x="61981" y="96027"/>
                </a:lnTo>
                <a:lnTo>
                  <a:pt x="71161" y="88411"/>
                </a:lnTo>
                <a:lnTo>
                  <a:pt x="75205" y="83185"/>
                </a:lnTo>
                <a:lnTo>
                  <a:pt x="77228" y="77346"/>
                </a:lnTo>
                <a:lnTo>
                  <a:pt x="77228" y="63213"/>
                </a:lnTo>
                <a:lnTo>
                  <a:pt x="74978" y="57191"/>
                </a:lnTo>
                <a:lnTo>
                  <a:pt x="70480" y="52829"/>
                </a:lnTo>
                <a:close/>
              </a:path>
              <a:path w="744218" h="130061">
                <a:moveTo>
                  <a:pt x="60323" y="81322"/>
                </a:moveTo>
                <a:lnTo>
                  <a:pt x="56779" y="86139"/>
                </a:lnTo>
                <a:lnTo>
                  <a:pt x="50849" y="88548"/>
                </a:lnTo>
                <a:lnTo>
                  <a:pt x="13291" y="88548"/>
                </a:lnTo>
                <a:lnTo>
                  <a:pt x="13291" y="53306"/>
                </a:lnTo>
                <a:lnTo>
                  <a:pt x="45896" y="53306"/>
                </a:lnTo>
                <a:lnTo>
                  <a:pt x="50462" y="54010"/>
                </a:lnTo>
                <a:lnTo>
                  <a:pt x="53916" y="55419"/>
                </a:lnTo>
                <a:lnTo>
                  <a:pt x="60414" y="58055"/>
                </a:lnTo>
                <a:lnTo>
                  <a:pt x="56325" y="37446"/>
                </a:lnTo>
                <a:lnTo>
                  <a:pt x="51326" y="39945"/>
                </a:lnTo>
                <a:lnTo>
                  <a:pt x="48145" y="41536"/>
                </a:lnTo>
                <a:lnTo>
                  <a:pt x="43692" y="42331"/>
                </a:lnTo>
                <a:lnTo>
                  <a:pt x="13291" y="42331"/>
                </a:lnTo>
                <a:lnTo>
                  <a:pt x="13291" y="11315"/>
                </a:lnTo>
                <a:lnTo>
                  <a:pt x="43396" y="11315"/>
                </a:lnTo>
                <a:lnTo>
                  <a:pt x="47849" y="11951"/>
                </a:lnTo>
                <a:lnTo>
                  <a:pt x="50849" y="13224"/>
                </a:lnTo>
                <a:lnTo>
                  <a:pt x="56165" y="15496"/>
                </a:lnTo>
                <a:lnTo>
                  <a:pt x="58824" y="19904"/>
                </a:lnTo>
                <a:lnTo>
                  <a:pt x="58960" y="46216"/>
                </a:lnTo>
                <a:lnTo>
                  <a:pt x="62459" y="44444"/>
                </a:lnTo>
                <a:lnTo>
                  <a:pt x="65140" y="42490"/>
                </a:lnTo>
                <a:lnTo>
                  <a:pt x="67003" y="40354"/>
                </a:lnTo>
                <a:lnTo>
                  <a:pt x="70593" y="36310"/>
                </a:lnTo>
                <a:lnTo>
                  <a:pt x="72388" y="31129"/>
                </a:lnTo>
                <a:lnTo>
                  <a:pt x="72388" y="19404"/>
                </a:lnTo>
                <a:lnTo>
                  <a:pt x="70934" y="14633"/>
                </a:lnTo>
                <a:lnTo>
                  <a:pt x="68025" y="10497"/>
                </a:lnTo>
                <a:lnTo>
                  <a:pt x="57250" y="2300"/>
                </a:lnTo>
                <a:lnTo>
                  <a:pt x="43010" y="0"/>
                </a:lnTo>
                <a:lnTo>
                  <a:pt x="0" y="0"/>
                </a:lnTo>
                <a:lnTo>
                  <a:pt x="0" y="100136"/>
                </a:lnTo>
                <a:lnTo>
                  <a:pt x="42329" y="100136"/>
                </a:lnTo>
                <a:lnTo>
                  <a:pt x="49238" y="99739"/>
                </a:lnTo>
                <a:lnTo>
                  <a:pt x="61981" y="96027"/>
                </a:lnTo>
                <a:lnTo>
                  <a:pt x="60323" y="81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5447115" y="554098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5219112" y="5708001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3" y="65008"/>
                </a:lnTo>
                <a:lnTo>
                  <a:pt x="47304" y="62235"/>
                </a:lnTo>
                <a:lnTo>
                  <a:pt x="47167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6" y="48602"/>
                </a:lnTo>
                <a:lnTo>
                  <a:pt x="43964" y="52692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4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2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5293389" y="5706557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8" y="74642"/>
                </a:lnTo>
                <a:lnTo>
                  <a:pt x="12268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7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4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3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5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3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2" y="4714"/>
                </a:lnTo>
                <a:lnTo>
                  <a:pt x="56028" y="7611"/>
                </a:lnTo>
                <a:lnTo>
                  <a:pt x="53302" y="11520"/>
                </a:lnTo>
                <a:lnTo>
                  <a:pt x="51666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4" y="0"/>
                </a:lnTo>
                <a:lnTo>
                  <a:pt x="28673" y="0"/>
                </a:lnTo>
                <a:lnTo>
                  <a:pt x="24083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0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5081879" y="5706557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8" y="74642"/>
                </a:lnTo>
                <a:lnTo>
                  <a:pt x="12268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7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4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3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5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3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2" y="4714"/>
                </a:lnTo>
                <a:lnTo>
                  <a:pt x="56029" y="7611"/>
                </a:lnTo>
                <a:lnTo>
                  <a:pt x="53302" y="11520"/>
                </a:lnTo>
                <a:lnTo>
                  <a:pt x="51666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4" y="0"/>
                </a:lnTo>
                <a:lnTo>
                  <a:pt x="28673" y="0"/>
                </a:lnTo>
                <a:lnTo>
                  <a:pt x="24083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0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883610" y="5684062"/>
            <a:ext cx="67975" cy="88355"/>
          </a:xfrm>
          <a:custGeom>
            <a:avLst/>
            <a:gdLst/>
            <a:ahLst/>
            <a:cxnLst/>
            <a:rect l="l" t="t" r="r" b="b"/>
            <a:pathLst>
              <a:path w="74773" h="100136">
                <a:moveTo>
                  <a:pt x="0" y="100136"/>
                </a:moveTo>
                <a:lnTo>
                  <a:pt x="13564" y="100136"/>
                </a:lnTo>
                <a:lnTo>
                  <a:pt x="13564" y="57805"/>
                </a:lnTo>
                <a:lnTo>
                  <a:pt x="45055" y="57805"/>
                </a:lnTo>
                <a:lnTo>
                  <a:pt x="46645" y="46353"/>
                </a:lnTo>
                <a:lnTo>
                  <a:pt x="13564" y="46353"/>
                </a:lnTo>
                <a:lnTo>
                  <a:pt x="13564" y="11656"/>
                </a:lnTo>
                <a:lnTo>
                  <a:pt x="45782" y="11656"/>
                </a:lnTo>
                <a:lnTo>
                  <a:pt x="49894" y="12360"/>
                </a:lnTo>
                <a:lnTo>
                  <a:pt x="52894" y="13769"/>
                </a:lnTo>
                <a:lnTo>
                  <a:pt x="58346" y="16405"/>
                </a:lnTo>
                <a:lnTo>
                  <a:pt x="61073" y="21404"/>
                </a:lnTo>
                <a:lnTo>
                  <a:pt x="61073" y="35310"/>
                </a:lnTo>
                <a:lnTo>
                  <a:pt x="59175" y="39877"/>
                </a:lnTo>
                <a:lnTo>
                  <a:pt x="55381" y="42467"/>
                </a:lnTo>
                <a:lnTo>
                  <a:pt x="55142" y="57805"/>
                </a:lnTo>
                <a:lnTo>
                  <a:pt x="62618" y="54908"/>
                </a:lnTo>
                <a:lnTo>
                  <a:pt x="67480" y="49113"/>
                </a:lnTo>
                <a:lnTo>
                  <a:pt x="72342" y="43319"/>
                </a:lnTo>
                <a:lnTo>
                  <a:pt x="74773" y="36514"/>
                </a:lnTo>
                <a:lnTo>
                  <a:pt x="74773" y="19609"/>
                </a:lnTo>
                <a:lnTo>
                  <a:pt x="72047" y="12554"/>
                </a:lnTo>
                <a:lnTo>
                  <a:pt x="66594" y="7532"/>
                </a:lnTo>
                <a:lnTo>
                  <a:pt x="61141" y="2510"/>
                </a:lnTo>
                <a:lnTo>
                  <a:pt x="53961" y="0"/>
                </a:lnTo>
                <a:lnTo>
                  <a:pt x="0" y="0"/>
                </a:lnTo>
                <a:lnTo>
                  <a:pt x="0" y="100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924568" y="5721534"/>
            <a:ext cx="9387" cy="13533"/>
          </a:xfrm>
          <a:custGeom>
            <a:avLst/>
            <a:gdLst/>
            <a:ahLst/>
            <a:cxnLst/>
            <a:rect l="l" t="t" r="r" b="b"/>
            <a:pathLst>
              <a:path w="10326" h="15337">
                <a:moveTo>
                  <a:pt x="10087" y="15337"/>
                </a:moveTo>
                <a:lnTo>
                  <a:pt x="10326" y="0"/>
                </a:lnTo>
                <a:lnTo>
                  <a:pt x="6532" y="2590"/>
                </a:lnTo>
                <a:lnTo>
                  <a:pt x="1590" y="3885"/>
                </a:lnTo>
                <a:lnTo>
                  <a:pt x="0" y="15337"/>
                </a:lnTo>
                <a:lnTo>
                  <a:pt x="10087" y="15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965858" y="5706557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1"/>
                </a:lnTo>
                <a:lnTo>
                  <a:pt x="13928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5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3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5012808" y="5706602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5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5004133" y="5706557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2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1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39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0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2" y="49466"/>
                </a:lnTo>
                <a:lnTo>
                  <a:pt x="13154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5193304" y="5684694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5830135" y="5537945"/>
            <a:ext cx="734211" cy="117166"/>
          </a:xfrm>
          <a:custGeom>
            <a:avLst/>
            <a:gdLst/>
            <a:ahLst/>
            <a:cxnLst/>
            <a:rect l="l" t="t" r="r" b="b"/>
            <a:pathLst>
              <a:path w="807632" h="132788">
                <a:moveTo>
                  <a:pt x="387093" y="29857"/>
                </a:moveTo>
                <a:lnTo>
                  <a:pt x="387093" y="102863"/>
                </a:lnTo>
                <a:lnTo>
                  <a:pt x="399362" y="102863"/>
                </a:lnTo>
                <a:lnTo>
                  <a:pt x="399362" y="55692"/>
                </a:lnTo>
                <a:lnTo>
                  <a:pt x="401021" y="51113"/>
                </a:lnTo>
                <a:lnTo>
                  <a:pt x="404338" y="47137"/>
                </a:lnTo>
                <a:lnTo>
                  <a:pt x="407656" y="43160"/>
                </a:lnTo>
                <a:lnTo>
                  <a:pt x="412404" y="41172"/>
                </a:lnTo>
                <a:lnTo>
                  <a:pt x="419982" y="41195"/>
                </a:lnTo>
                <a:lnTo>
                  <a:pt x="422606" y="41513"/>
                </a:lnTo>
                <a:lnTo>
                  <a:pt x="422606" y="28561"/>
                </a:lnTo>
                <a:lnTo>
                  <a:pt x="421288" y="28425"/>
                </a:lnTo>
                <a:lnTo>
                  <a:pt x="418652" y="28221"/>
                </a:lnTo>
                <a:lnTo>
                  <a:pt x="413790" y="28221"/>
                </a:lnTo>
                <a:lnTo>
                  <a:pt x="409496" y="29981"/>
                </a:lnTo>
                <a:lnTo>
                  <a:pt x="405770" y="33503"/>
                </a:lnTo>
                <a:lnTo>
                  <a:pt x="402044" y="37025"/>
                </a:lnTo>
                <a:lnTo>
                  <a:pt x="399703" y="40013"/>
                </a:lnTo>
                <a:lnTo>
                  <a:pt x="398749" y="42467"/>
                </a:lnTo>
                <a:lnTo>
                  <a:pt x="398749" y="29857"/>
                </a:lnTo>
                <a:lnTo>
                  <a:pt x="387093" y="29857"/>
                </a:lnTo>
                <a:close/>
              </a:path>
              <a:path w="807632" h="132788">
                <a:moveTo>
                  <a:pt x="554818" y="14383"/>
                </a:moveTo>
                <a:lnTo>
                  <a:pt x="592580" y="14383"/>
                </a:lnTo>
                <a:lnTo>
                  <a:pt x="596283" y="15064"/>
                </a:lnTo>
                <a:lnTo>
                  <a:pt x="599055" y="16428"/>
                </a:lnTo>
                <a:lnTo>
                  <a:pt x="604236" y="19018"/>
                </a:lnTo>
                <a:lnTo>
                  <a:pt x="606826" y="23881"/>
                </a:lnTo>
                <a:lnTo>
                  <a:pt x="610938" y="51329"/>
                </a:lnTo>
                <a:lnTo>
                  <a:pt x="614403" y="48261"/>
                </a:lnTo>
                <a:lnTo>
                  <a:pt x="616880" y="44444"/>
                </a:lnTo>
                <a:lnTo>
                  <a:pt x="619356" y="40627"/>
                </a:lnTo>
                <a:lnTo>
                  <a:pt x="620595" y="35719"/>
                </a:lnTo>
                <a:lnTo>
                  <a:pt x="620509" y="27103"/>
                </a:lnTo>
                <a:lnTo>
                  <a:pt x="616497" y="14280"/>
                </a:lnTo>
                <a:lnTo>
                  <a:pt x="606485" y="6066"/>
                </a:lnTo>
                <a:lnTo>
                  <a:pt x="601532" y="3840"/>
                </a:lnTo>
                <a:lnTo>
                  <a:pt x="595238" y="2726"/>
                </a:lnTo>
                <a:lnTo>
                  <a:pt x="541254" y="2726"/>
                </a:lnTo>
                <a:lnTo>
                  <a:pt x="541254" y="102863"/>
                </a:lnTo>
                <a:lnTo>
                  <a:pt x="554818" y="102863"/>
                </a:lnTo>
                <a:lnTo>
                  <a:pt x="554818" y="59918"/>
                </a:lnTo>
                <a:lnTo>
                  <a:pt x="591239" y="59918"/>
                </a:lnTo>
                <a:lnTo>
                  <a:pt x="595306" y="60531"/>
                </a:lnTo>
                <a:lnTo>
                  <a:pt x="597897" y="61758"/>
                </a:lnTo>
                <a:lnTo>
                  <a:pt x="602441" y="63985"/>
                </a:lnTo>
                <a:lnTo>
                  <a:pt x="601271" y="44785"/>
                </a:lnTo>
                <a:lnTo>
                  <a:pt x="597567" y="47330"/>
                </a:lnTo>
                <a:lnTo>
                  <a:pt x="592534" y="48602"/>
                </a:lnTo>
                <a:lnTo>
                  <a:pt x="554818" y="48602"/>
                </a:lnTo>
                <a:lnTo>
                  <a:pt x="554818" y="14383"/>
                </a:lnTo>
                <a:close/>
              </a:path>
              <a:path w="807632" h="132788">
                <a:moveTo>
                  <a:pt x="606190" y="95524"/>
                </a:moveTo>
                <a:lnTo>
                  <a:pt x="606417" y="98159"/>
                </a:lnTo>
                <a:lnTo>
                  <a:pt x="606690" y="99523"/>
                </a:lnTo>
                <a:lnTo>
                  <a:pt x="607780" y="102863"/>
                </a:lnTo>
                <a:lnTo>
                  <a:pt x="624412" y="102863"/>
                </a:lnTo>
                <a:lnTo>
                  <a:pt x="624412" y="100613"/>
                </a:lnTo>
                <a:lnTo>
                  <a:pt x="620867" y="97659"/>
                </a:lnTo>
                <a:lnTo>
                  <a:pt x="620049" y="94478"/>
                </a:lnTo>
                <a:lnTo>
                  <a:pt x="619550" y="92615"/>
                </a:lnTo>
                <a:lnTo>
                  <a:pt x="619231" y="89775"/>
                </a:lnTo>
                <a:lnTo>
                  <a:pt x="619095" y="85958"/>
                </a:lnTo>
                <a:lnTo>
                  <a:pt x="618618" y="72529"/>
                </a:lnTo>
                <a:lnTo>
                  <a:pt x="618391" y="66712"/>
                </a:lnTo>
                <a:lnTo>
                  <a:pt x="617288" y="62508"/>
                </a:lnTo>
                <a:lnTo>
                  <a:pt x="615312" y="59918"/>
                </a:lnTo>
                <a:lnTo>
                  <a:pt x="613335" y="57328"/>
                </a:lnTo>
                <a:lnTo>
                  <a:pt x="610393" y="55237"/>
                </a:lnTo>
                <a:lnTo>
                  <a:pt x="606485" y="53647"/>
                </a:lnTo>
                <a:lnTo>
                  <a:pt x="610938" y="51329"/>
                </a:lnTo>
                <a:lnTo>
                  <a:pt x="606826" y="23881"/>
                </a:lnTo>
                <a:lnTo>
                  <a:pt x="606826" y="37650"/>
                </a:lnTo>
                <a:lnTo>
                  <a:pt x="604974" y="42240"/>
                </a:lnTo>
                <a:lnTo>
                  <a:pt x="601271" y="44785"/>
                </a:lnTo>
                <a:lnTo>
                  <a:pt x="602441" y="63985"/>
                </a:lnTo>
                <a:lnTo>
                  <a:pt x="604872" y="68371"/>
                </a:lnTo>
                <a:lnTo>
                  <a:pt x="605190" y="74915"/>
                </a:lnTo>
                <a:lnTo>
                  <a:pt x="606008" y="91615"/>
                </a:lnTo>
                <a:lnTo>
                  <a:pt x="606190" y="95524"/>
                </a:lnTo>
                <a:close/>
              </a:path>
              <a:path w="807632" h="132788">
                <a:moveTo>
                  <a:pt x="642679" y="30197"/>
                </a:moveTo>
                <a:lnTo>
                  <a:pt x="642679" y="102863"/>
                </a:lnTo>
                <a:lnTo>
                  <a:pt x="655153" y="102863"/>
                </a:lnTo>
                <a:lnTo>
                  <a:pt x="655153" y="30197"/>
                </a:lnTo>
                <a:lnTo>
                  <a:pt x="642679" y="30197"/>
                </a:lnTo>
                <a:close/>
              </a:path>
              <a:path w="807632" h="132788">
                <a:moveTo>
                  <a:pt x="642679" y="2726"/>
                </a:moveTo>
                <a:lnTo>
                  <a:pt x="642679" y="16632"/>
                </a:lnTo>
                <a:lnTo>
                  <a:pt x="655153" y="16632"/>
                </a:lnTo>
                <a:lnTo>
                  <a:pt x="655153" y="2726"/>
                </a:lnTo>
                <a:lnTo>
                  <a:pt x="642679" y="2726"/>
                </a:lnTo>
                <a:close/>
              </a:path>
              <a:path w="807632" h="132788">
                <a:moveTo>
                  <a:pt x="691029" y="93320"/>
                </a:moveTo>
                <a:lnTo>
                  <a:pt x="687939" y="89366"/>
                </a:lnTo>
                <a:lnTo>
                  <a:pt x="686258" y="87185"/>
                </a:lnTo>
                <a:lnTo>
                  <a:pt x="685235" y="84049"/>
                </a:lnTo>
                <a:lnTo>
                  <a:pt x="684872" y="79959"/>
                </a:lnTo>
                <a:lnTo>
                  <a:pt x="673080" y="79959"/>
                </a:lnTo>
                <a:lnTo>
                  <a:pt x="673398" y="87230"/>
                </a:lnTo>
                <a:lnTo>
                  <a:pt x="675817" y="93331"/>
                </a:lnTo>
                <a:lnTo>
                  <a:pt x="680338" y="98262"/>
                </a:lnTo>
                <a:lnTo>
                  <a:pt x="684860" y="103192"/>
                </a:lnTo>
                <a:lnTo>
                  <a:pt x="692551" y="105658"/>
                </a:lnTo>
                <a:lnTo>
                  <a:pt x="713500" y="105658"/>
                </a:lnTo>
                <a:lnTo>
                  <a:pt x="721009" y="103295"/>
                </a:lnTo>
                <a:lnTo>
                  <a:pt x="725939" y="98568"/>
                </a:lnTo>
                <a:lnTo>
                  <a:pt x="730870" y="93842"/>
                </a:lnTo>
                <a:lnTo>
                  <a:pt x="733335" y="88230"/>
                </a:lnTo>
                <a:lnTo>
                  <a:pt x="733335" y="75005"/>
                </a:lnTo>
                <a:lnTo>
                  <a:pt x="730949" y="70075"/>
                </a:lnTo>
                <a:lnTo>
                  <a:pt x="726178" y="66939"/>
                </a:lnTo>
                <a:lnTo>
                  <a:pt x="723179" y="64940"/>
                </a:lnTo>
                <a:lnTo>
                  <a:pt x="717272" y="62872"/>
                </a:lnTo>
                <a:lnTo>
                  <a:pt x="708456" y="60736"/>
                </a:lnTo>
                <a:lnTo>
                  <a:pt x="700345" y="58759"/>
                </a:lnTo>
                <a:lnTo>
                  <a:pt x="696799" y="57896"/>
                </a:lnTo>
                <a:lnTo>
                  <a:pt x="694119" y="56896"/>
                </a:lnTo>
                <a:lnTo>
                  <a:pt x="692301" y="55760"/>
                </a:lnTo>
                <a:lnTo>
                  <a:pt x="689166" y="53851"/>
                </a:lnTo>
                <a:lnTo>
                  <a:pt x="687598" y="51306"/>
                </a:lnTo>
                <a:lnTo>
                  <a:pt x="687598" y="45217"/>
                </a:lnTo>
                <a:lnTo>
                  <a:pt x="688791" y="42876"/>
                </a:lnTo>
                <a:lnTo>
                  <a:pt x="691177" y="41104"/>
                </a:lnTo>
                <a:lnTo>
                  <a:pt x="693562" y="39332"/>
                </a:lnTo>
                <a:lnTo>
                  <a:pt x="697072" y="38446"/>
                </a:lnTo>
                <a:lnTo>
                  <a:pt x="708660" y="38446"/>
                </a:lnTo>
                <a:lnTo>
                  <a:pt x="713545" y="40059"/>
                </a:lnTo>
                <a:lnTo>
                  <a:pt x="716363" y="43285"/>
                </a:lnTo>
                <a:lnTo>
                  <a:pt x="718089" y="45558"/>
                </a:lnTo>
                <a:lnTo>
                  <a:pt x="719066" y="48080"/>
                </a:lnTo>
                <a:lnTo>
                  <a:pt x="719294" y="50852"/>
                </a:lnTo>
                <a:lnTo>
                  <a:pt x="730881" y="50852"/>
                </a:lnTo>
                <a:lnTo>
                  <a:pt x="730972" y="46126"/>
                </a:lnTo>
                <a:lnTo>
                  <a:pt x="729495" y="41718"/>
                </a:lnTo>
                <a:lnTo>
                  <a:pt x="726451" y="37628"/>
                </a:lnTo>
                <a:lnTo>
                  <a:pt x="716726" y="30315"/>
                </a:lnTo>
                <a:lnTo>
                  <a:pt x="702662" y="27948"/>
                </a:lnTo>
                <a:lnTo>
                  <a:pt x="694255" y="27948"/>
                </a:lnTo>
                <a:lnTo>
                  <a:pt x="687564" y="30084"/>
                </a:lnTo>
                <a:lnTo>
                  <a:pt x="682588" y="34356"/>
                </a:lnTo>
                <a:lnTo>
                  <a:pt x="677612" y="38627"/>
                </a:lnTo>
                <a:lnTo>
                  <a:pt x="675124" y="44217"/>
                </a:lnTo>
                <a:lnTo>
                  <a:pt x="675124" y="56987"/>
                </a:lnTo>
                <a:lnTo>
                  <a:pt x="677759" y="61577"/>
                </a:lnTo>
                <a:lnTo>
                  <a:pt x="683031" y="64894"/>
                </a:lnTo>
                <a:lnTo>
                  <a:pt x="685985" y="66803"/>
                </a:lnTo>
                <a:lnTo>
                  <a:pt x="690575" y="68530"/>
                </a:lnTo>
                <a:lnTo>
                  <a:pt x="696799" y="70075"/>
                </a:lnTo>
                <a:lnTo>
                  <a:pt x="706547" y="72529"/>
                </a:lnTo>
                <a:lnTo>
                  <a:pt x="711773" y="73847"/>
                </a:lnTo>
                <a:lnTo>
                  <a:pt x="715272" y="75005"/>
                </a:lnTo>
                <a:lnTo>
                  <a:pt x="717044" y="76005"/>
                </a:lnTo>
                <a:lnTo>
                  <a:pt x="719816" y="77641"/>
                </a:lnTo>
                <a:lnTo>
                  <a:pt x="721202" y="80027"/>
                </a:lnTo>
                <a:lnTo>
                  <a:pt x="721202" y="87298"/>
                </a:lnTo>
                <a:lnTo>
                  <a:pt x="719475" y="90354"/>
                </a:lnTo>
                <a:lnTo>
                  <a:pt x="716022" y="92331"/>
                </a:lnTo>
                <a:lnTo>
                  <a:pt x="712568" y="94308"/>
                </a:lnTo>
                <a:lnTo>
                  <a:pt x="708569" y="95296"/>
                </a:lnTo>
                <a:lnTo>
                  <a:pt x="696391" y="95296"/>
                </a:lnTo>
                <a:lnTo>
                  <a:pt x="691029" y="93320"/>
                </a:lnTo>
                <a:close/>
              </a:path>
              <a:path w="807632" h="132788">
                <a:moveTo>
                  <a:pt x="747104" y="2726"/>
                </a:moveTo>
                <a:lnTo>
                  <a:pt x="747104" y="102863"/>
                </a:lnTo>
                <a:lnTo>
                  <a:pt x="758896" y="102863"/>
                </a:lnTo>
                <a:lnTo>
                  <a:pt x="758896" y="75460"/>
                </a:lnTo>
                <a:lnTo>
                  <a:pt x="769188" y="66053"/>
                </a:lnTo>
                <a:lnTo>
                  <a:pt x="791955" y="102863"/>
                </a:lnTo>
                <a:lnTo>
                  <a:pt x="807632" y="102863"/>
                </a:lnTo>
                <a:lnTo>
                  <a:pt x="778118" y="57191"/>
                </a:lnTo>
                <a:lnTo>
                  <a:pt x="806064" y="29857"/>
                </a:lnTo>
                <a:lnTo>
                  <a:pt x="790387" y="29857"/>
                </a:lnTo>
                <a:lnTo>
                  <a:pt x="758896" y="60872"/>
                </a:lnTo>
                <a:lnTo>
                  <a:pt x="758896" y="2726"/>
                </a:lnTo>
                <a:lnTo>
                  <a:pt x="747104" y="2726"/>
                </a:lnTo>
                <a:close/>
              </a:path>
              <a:path w="807632" h="132788">
                <a:moveTo>
                  <a:pt x="452711" y="104976"/>
                </a:moveTo>
                <a:lnTo>
                  <a:pt x="452075" y="106612"/>
                </a:lnTo>
                <a:lnTo>
                  <a:pt x="451052" y="109111"/>
                </a:lnTo>
                <a:lnTo>
                  <a:pt x="449644" y="112474"/>
                </a:lnTo>
                <a:lnTo>
                  <a:pt x="448235" y="115837"/>
                </a:lnTo>
                <a:lnTo>
                  <a:pt x="447190" y="118064"/>
                </a:lnTo>
                <a:lnTo>
                  <a:pt x="444497" y="120825"/>
                </a:lnTo>
                <a:lnTo>
                  <a:pt x="441759" y="121949"/>
                </a:lnTo>
                <a:lnTo>
                  <a:pt x="438760" y="121949"/>
                </a:lnTo>
                <a:lnTo>
                  <a:pt x="436011" y="121609"/>
                </a:lnTo>
                <a:lnTo>
                  <a:pt x="432330" y="120654"/>
                </a:lnTo>
                <a:lnTo>
                  <a:pt x="432330" y="131834"/>
                </a:lnTo>
                <a:lnTo>
                  <a:pt x="433694" y="132197"/>
                </a:lnTo>
                <a:lnTo>
                  <a:pt x="436703" y="132720"/>
                </a:lnTo>
                <a:lnTo>
                  <a:pt x="446849" y="132788"/>
                </a:lnTo>
                <a:lnTo>
                  <a:pt x="451847" y="130743"/>
                </a:lnTo>
                <a:lnTo>
                  <a:pt x="454755" y="126653"/>
                </a:lnTo>
                <a:lnTo>
                  <a:pt x="458162" y="120548"/>
                </a:lnTo>
                <a:lnTo>
                  <a:pt x="463227" y="109097"/>
                </a:lnTo>
                <a:lnTo>
                  <a:pt x="469751" y="92570"/>
                </a:lnTo>
                <a:lnTo>
                  <a:pt x="471856" y="86961"/>
                </a:lnTo>
                <a:lnTo>
                  <a:pt x="476063" y="75480"/>
                </a:lnTo>
                <a:lnTo>
                  <a:pt x="480929" y="61895"/>
                </a:lnTo>
                <a:lnTo>
                  <a:pt x="485056" y="50349"/>
                </a:lnTo>
                <a:lnTo>
                  <a:pt x="489635" y="37599"/>
                </a:lnTo>
                <a:lnTo>
                  <a:pt x="492450" y="29857"/>
                </a:lnTo>
                <a:lnTo>
                  <a:pt x="478885" y="29857"/>
                </a:lnTo>
                <a:lnTo>
                  <a:pt x="459186" y="89298"/>
                </a:lnTo>
                <a:lnTo>
                  <a:pt x="439624" y="29857"/>
                </a:lnTo>
                <a:lnTo>
                  <a:pt x="425719" y="29857"/>
                </a:lnTo>
                <a:lnTo>
                  <a:pt x="452711" y="104976"/>
                </a:lnTo>
                <a:close/>
              </a:path>
              <a:path w="807632" h="132788">
                <a:moveTo>
                  <a:pt x="369030" y="104022"/>
                </a:moveTo>
                <a:lnTo>
                  <a:pt x="372450" y="103931"/>
                </a:lnTo>
                <a:lnTo>
                  <a:pt x="375494" y="103567"/>
                </a:lnTo>
                <a:lnTo>
                  <a:pt x="378368" y="102863"/>
                </a:lnTo>
                <a:lnTo>
                  <a:pt x="378368" y="93183"/>
                </a:lnTo>
                <a:lnTo>
                  <a:pt x="374665" y="93388"/>
                </a:lnTo>
                <a:lnTo>
                  <a:pt x="371848" y="93388"/>
                </a:lnTo>
                <a:lnTo>
                  <a:pt x="369303" y="92638"/>
                </a:lnTo>
                <a:lnTo>
                  <a:pt x="366713" y="90070"/>
                </a:lnTo>
                <a:lnTo>
                  <a:pt x="366713" y="39877"/>
                </a:lnTo>
                <a:lnTo>
                  <a:pt x="378368" y="39877"/>
                </a:lnTo>
                <a:lnTo>
                  <a:pt x="378368" y="29857"/>
                </a:lnTo>
                <a:lnTo>
                  <a:pt x="366713" y="29857"/>
                </a:lnTo>
                <a:lnTo>
                  <a:pt x="366713" y="9475"/>
                </a:lnTo>
                <a:lnTo>
                  <a:pt x="354307" y="9475"/>
                </a:lnTo>
                <a:lnTo>
                  <a:pt x="354307" y="29856"/>
                </a:lnTo>
                <a:lnTo>
                  <a:pt x="344424" y="29856"/>
                </a:lnTo>
                <a:lnTo>
                  <a:pt x="344424" y="39877"/>
                </a:lnTo>
                <a:lnTo>
                  <a:pt x="354307" y="39877"/>
                </a:lnTo>
                <a:lnTo>
                  <a:pt x="354307" y="92888"/>
                </a:lnTo>
                <a:lnTo>
                  <a:pt x="355330" y="96694"/>
                </a:lnTo>
                <a:lnTo>
                  <a:pt x="357375" y="99625"/>
                </a:lnTo>
                <a:lnTo>
                  <a:pt x="359419" y="102556"/>
                </a:lnTo>
                <a:lnTo>
                  <a:pt x="363305" y="104022"/>
                </a:lnTo>
                <a:lnTo>
                  <a:pt x="369030" y="104022"/>
                </a:lnTo>
                <a:close/>
              </a:path>
              <a:path w="807632" h="132788">
                <a:moveTo>
                  <a:pt x="21213" y="6866"/>
                </a:moveTo>
                <a:lnTo>
                  <a:pt x="11724" y="15405"/>
                </a:lnTo>
                <a:lnTo>
                  <a:pt x="5189" y="25789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7"/>
                </a:lnTo>
                <a:lnTo>
                  <a:pt x="15608" y="94887"/>
                </a:lnTo>
                <a:lnTo>
                  <a:pt x="20182" y="98431"/>
                </a:lnTo>
                <a:lnTo>
                  <a:pt x="31622" y="103697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3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8"/>
                </a:lnTo>
                <a:lnTo>
                  <a:pt x="22050" y="82583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8"/>
                </a:lnTo>
                <a:lnTo>
                  <a:pt x="17298" y="31781"/>
                </a:lnTo>
                <a:lnTo>
                  <a:pt x="22936" y="22188"/>
                </a:lnTo>
                <a:lnTo>
                  <a:pt x="33760" y="14262"/>
                </a:lnTo>
                <a:lnTo>
                  <a:pt x="46827" y="11792"/>
                </a:lnTo>
                <a:lnTo>
                  <a:pt x="54915" y="11792"/>
                </a:lnTo>
                <a:lnTo>
                  <a:pt x="61198" y="13678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8" y="26334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  <a:path w="807632" h="132788">
                <a:moveTo>
                  <a:pt x="153263" y="85719"/>
                </a:moveTo>
                <a:lnTo>
                  <a:pt x="150241" y="91877"/>
                </a:lnTo>
                <a:lnTo>
                  <a:pt x="144663" y="94955"/>
                </a:lnTo>
                <a:lnTo>
                  <a:pt x="129122" y="94955"/>
                </a:lnTo>
                <a:lnTo>
                  <a:pt x="123714" y="92365"/>
                </a:lnTo>
                <a:lnTo>
                  <a:pt x="120305" y="87184"/>
                </a:lnTo>
                <a:lnTo>
                  <a:pt x="116898" y="82004"/>
                </a:lnTo>
                <a:lnTo>
                  <a:pt x="122136" y="103091"/>
                </a:lnTo>
                <a:lnTo>
                  <a:pt x="135370" y="105521"/>
                </a:lnTo>
                <a:lnTo>
                  <a:pt x="139744" y="105341"/>
                </a:lnTo>
                <a:lnTo>
                  <a:pt x="152695" y="101875"/>
                </a:lnTo>
                <a:lnTo>
                  <a:pt x="153263" y="85719"/>
                </a:lnTo>
                <a:close/>
              </a:path>
              <a:path w="807632" h="132788">
                <a:moveTo>
                  <a:pt x="102584" y="67961"/>
                </a:moveTo>
                <a:lnTo>
                  <a:pt x="102705" y="71888"/>
                </a:lnTo>
                <a:lnTo>
                  <a:pt x="105348" y="84971"/>
                </a:lnTo>
                <a:lnTo>
                  <a:pt x="111445" y="95330"/>
                </a:lnTo>
                <a:lnTo>
                  <a:pt x="122136" y="103091"/>
                </a:lnTo>
                <a:lnTo>
                  <a:pt x="116898" y="82004"/>
                </a:lnTo>
                <a:lnTo>
                  <a:pt x="115194" y="75528"/>
                </a:lnTo>
                <a:lnTo>
                  <a:pt x="115194" y="59668"/>
                </a:lnTo>
                <a:lnTo>
                  <a:pt x="116898" y="52760"/>
                </a:lnTo>
                <a:lnTo>
                  <a:pt x="120305" y="47034"/>
                </a:lnTo>
                <a:lnTo>
                  <a:pt x="123714" y="41308"/>
                </a:lnTo>
                <a:lnTo>
                  <a:pt x="129167" y="38445"/>
                </a:lnTo>
                <a:lnTo>
                  <a:pt x="145117" y="38445"/>
                </a:lnTo>
                <a:lnTo>
                  <a:pt x="151070" y="41808"/>
                </a:lnTo>
                <a:lnTo>
                  <a:pt x="154524" y="48534"/>
                </a:lnTo>
                <a:lnTo>
                  <a:pt x="156705" y="52806"/>
                </a:lnTo>
                <a:lnTo>
                  <a:pt x="157795" y="58350"/>
                </a:lnTo>
                <a:lnTo>
                  <a:pt x="157795" y="72710"/>
                </a:lnTo>
                <a:lnTo>
                  <a:pt x="156284" y="79561"/>
                </a:lnTo>
                <a:lnTo>
                  <a:pt x="153263" y="85719"/>
                </a:lnTo>
                <a:lnTo>
                  <a:pt x="152695" y="101875"/>
                </a:lnTo>
                <a:lnTo>
                  <a:pt x="162021" y="94001"/>
                </a:lnTo>
                <a:lnTo>
                  <a:pt x="164619" y="90037"/>
                </a:lnTo>
                <a:lnTo>
                  <a:pt x="169112" y="78501"/>
                </a:lnTo>
                <a:lnTo>
                  <a:pt x="170610" y="64826"/>
                </a:lnTo>
                <a:lnTo>
                  <a:pt x="170434" y="60077"/>
                </a:lnTo>
                <a:lnTo>
                  <a:pt x="167474" y="46954"/>
                </a:lnTo>
                <a:lnTo>
                  <a:pt x="160863" y="37150"/>
                </a:lnTo>
                <a:lnTo>
                  <a:pt x="149911" y="30050"/>
                </a:lnTo>
                <a:lnTo>
                  <a:pt x="137006" y="27743"/>
                </a:lnTo>
                <a:lnTo>
                  <a:pt x="134791" y="27799"/>
                </a:lnTo>
                <a:lnTo>
                  <a:pt x="121975" y="30873"/>
                </a:lnTo>
                <a:lnTo>
                  <a:pt x="111922" y="38650"/>
                </a:lnTo>
                <a:lnTo>
                  <a:pt x="108950" y="42681"/>
                </a:lnTo>
                <a:lnTo>
                  <a:pt x="104175" y="54043"/>
                </a:lnTo>
                <a:lnTo>
                  <a:pt x="102584" y="67961"/>
                </a:lnTo>
                <a:close/>
              </a:path>
              <a:path w="807632" h="132788">
                <a:moveTo>
                  <a:pt x="201260" y="29856"/>
                </a:moveTo>
                <a:lnTo>
                  <a:pt x="188718" y="29856"/>
                </a:lnTo>
                <a:lnTo>
                  <a:pt x="188718" y="85708"/>
                </a:lnTo>
                <a:lnTo>
                  <a:pt x="189741" y="90684"/>
                </a:lnTo>
                <a:lnTo>
                  <a:pt x="191786" y="94410"/>
                </a:lnTo>
                <a:lnTo>
                  <a:pt x="195557" y="101363"/>
                </a:lnTo>
                <a:lnTo>
                  <a:pt x="202646" y="104840"/>
                </a:lnTo>
                <a:lnTo>
                  <a:pt x="219732" y="104840"/>
                </a:lnTo>
                <a:lnTo>
                  <a:pt x="225412" y="102931"/>
                </a:lnTo>
                <a:lnTo>
                  <a:pt x="230093" y="99114"/>
                </a:lnTo>
                <a:lnTo>
                  <a:pt x="232456" y="97205"/>
                </a:lnTo>
                <a:lnTo>
                  <a:pt x="234432" y="94865"/>
                </a:lnTo>
                <a:lnTo>
                  <a:pt x="236023" y="92092"/>
                </a:lnTo>
                <a:lnTo>
                  <a:pt x="235887" y="102863"/>
                </a:lnTo>
                <a:lnTo>
                  <a:pt x="247474" y="102863"/>
                </a:lnTo>
                <a:lnTo>
                  <a:pt x="247474" y="29856"/>
                </a:lnTo>
                <a:lnTo>
                  <a:pt x="235205" y="29856"/>
                </a:lnTo>
                <a:lnTo>
                  <a:pt x="235205" y="72847"/>
                </a:lnTo>
                <a:lnTo>
                  <a:pt x="234364" y="78459"/>
                </a:lnTo>
                <a:lnTo>
                  <a:pt x="232683" y="82549"/>
                </a:lnTo>
                <a:lnTo>
                  <a:pt x="229593" y="90184"/>
                </a:lnTo>
                <a:lnTo>
                  <a:pt x="223776" y="94001"/>
                </a:lnTo>
                <a:lnTo>
                  <a:pt x="209281" y="94001"/>
                </a:lnTo>
                <a:lnTo>
                  <a:pt x="205214" y="91820"/>
                </a:lnTo>
                <a:lnTo>
                  <a:pt x="203032" y="87457"/>
                </a:lnTo>
                <a:lnTo>
                  <a:pt x="201851" y="85094"/>
                </a:lnTo>
                <a:lnTo>
                  <a:pt x="201260" y="82049"/>
                </a:lnTo>
                <a:lnTo>
                  <a:pt x="201260" y="29856"/>
                </a:lnTo>
                <a:close/>
              </a:path>
              <a:path w="807632" h="132788">
                <a:moveTo>
                  <a:pt x="282691" y="102863"/>
                </a:moveTo>
                <a:lnTo>
                  <a:pt x="282691" y="59850"/>
                </a:lnTo>
                <a:lnTo>
                  <a:pt x="282998" y="56180"/>
                </a:lnTo>
                <a:lnTo>
                  <a:pt x="283612" y="53612"/>
                </a:lnTo>
                <a:lnTo>
                  <a:pt x="284225" y="51045"/>
                </a:lnTo>
                <a:lnTo>
                  <a:pt x="285554" y="48557"/>
                </a:lnTo>
                <a:lnTo>
                  <a:pt x="287599" y="46148"/>
                </a:lnTo>
                <a:lnTo>
                  <a:pt x="290144" y="43149"/>
                </a:lnTo>
                <a:lnTo>
                  <a:pt x="293098" y="41149"/>
                </a:lnTo>
                <a:lnTo>
                  <a:pt x="296460" y="40150"/>
                </a:lnTo>
                <a:lnTo>
                  <a:pt x="298323" y="39559"/>
                </a:lnTo>
                <a:lnTo>
                  <a:pt x="300709" y="39263"/>
                </a:lnTo>
                <a:lnTo>
                  <a:pt x="309342" y="39263"/>
                </a:lnTo>
                <a:lnTo>
                  <a:pt x="313295" y="41536"/>
                </a:lnTo>
                <a:lnTo>
                  <a:pt x="315477" y="46080"/>
                </a:lnTo>
                <a:lnTo>
                  <a:pt x="316795" y="48807"/>
                </a:lnTo>
                <a:lnTo>
                  <a:pt x="317454" y="52397"/>
                </a:lnTo>
                <a:lnTo>
                  <a:pt x="317454" y="102863"/>
                </a:lnTo>
                <a:lnTo>
                  <a:pt x="329928" y="102863"/>
                </a:lnTo>
                <a:lnTo>
                  <a:pt x="329928" y="48670"/>
                </a:lnTo>
                <a:lnTo>
                  <a:pt x="328928" y="43013"/>
                </a:lnTo>
                <a:lnTo>
                  <a:pt x="326929" y="39059"/>
                </a:lnTo>
                <a:lnTo>
                  <a:pt x="323293" y="31833"/>
                </a:lnTo>
                <a:lnTo>
                  <a:pt x="316295" y="28220"/>
                </a:lnTo>
                <a:lnTo>
                  <a:pt x="301209" y="28220"/>
                </a:lnTo>
                <a:lnTo>
                  <a:pt x="296915" y="29152"/>
                </a:lnTo>
                <a:lnTo>
                  <a:pt x="293052" y="31015"/>
                </a:lnTo>
                <a:lnTo>
                  <a:pt x="289190" y="32879"/>
                </a:lnTo>
                <a:lnTo>
                  <a:pt x="285531" y="35946"/>
                </a:lnTo>
                <a:lnTo>
                  <a:pt x="282078" y="40218"/>
                </a:lnTo>
                <a:lnTo>
                  <a:pt x="282078" y="29856"/>
                </a:lnTo>
                <a:lnTo>
                  <a:pt x="270422" y="29856"/>
                </a:lnTo>
                <a:lnTo>
                  <a:pt x="270422" y="102863"/>
                </a:lnTo>
                <a:lnTo>
                  <a:pt x="282691" y="1028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6170906" y="5708001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4" y="65008"/>
                </a:lnTo>
                <a:lnTo>
                  <a:pt x="47304" y="62235"/>
                </a:lnTo>
                <a:lnTo>
                  <a:pt x="47168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6" y="48602"/>
                </a:lnTo>
                <a:lnTo>
                  <a:pt x="43964" y="52692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5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2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6245182" y="5706557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lnTo>
                  <a:pt x="12269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7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4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3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5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3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2" y="4714"/>
                </a:lnTo>
                <a:lnTo>
                  <a:pt x="56029" y="7611"/>
                </a:lnTo>
                <a:lnTo>
                  <a:pt x="53302" y="11520"/>
                </a:lnTo>
                <a:lnTo>
                  <a:pt x="51666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5" y="0"/>
                </a:lnTo>
                <a:lnTo>
                  <a:pt x="28673" y="0"/>
                </a:lnTo>
                <a:lnTo>
                  <a:pt x="24083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1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6033673" y="5706557"/>
            <a:ext cx="89292" cy="65861"/>
          </a:xfrm>
          <a:custGeom>
            <a:avLst/>
            <a:gdLst/>
            <a:ahLst/>
            <a:cxnLst/>
            <a:rect l="l" t="t" r="r" b="b"/>
            <a:pathLst>
              <a:path w="98221" h="74642">
                <a:moveTo>
                  <a:pt x="12132" y="1635"/>
                </a:moveTo>
                <a:lnTo>
                  <a:pt x="0" y="1635"/>
                </a:lnTo>
                <a:lnTo>
                  <a:pt x="0" y="74642"/>
                </a:lnTo>
                <a:lnTo>
                  <a:pt x="12269" y="74642"/>
                </a:lnTo>
                <a:lnTo>
                  <a:pt x="12269" y="26516"/>
                </a:lnTo>
                <a:lnTo>
                  <a:pt x="14166" y="20018"/>
                </a:lnTo>
                <a:lnTo>
                  <a:pt x="17960" y="16428"/>
                </a:lnTo>
                <a:lnTo>
                  <a:pt x="21755" y="12837"/>
                </a:lnTo>
                <a:lnTo>
                  <a:pt x="25969" y="11042"/>
                </a:lnTo>
                <a:lnTo>
                  <a:pt x="35694" y="11042"/>
                </a:lnTo>
                <a:lnTo>
                  <a:pt x="39170" y="12747"/>
                </a:lnTo>
                <a:lnTo>
                  <a:pt x="41033" y="16155"/>
                </a:lnTo>
                <a:lnTo>
                  <a:pt x="42214" y="18427"/>
                </a:lnTo>
                <a:lnTo>
                  <a:pt x="42805" y="22040"/>
                </a:lnTo>
                <a:lnTo>
                  <a:pt x="42805" y="74642"/>
                </a:lnTo>
                <a:lnTo>
                  <a:pt x="55279" y="74642"/>
                </a:lnTo>
                <a:lnTo>
                  <a:pt x="55279" y="24630"/>
                </a:lnTo>
                <a:lnTo>
                  <a:pt x="57017" y="19245"/>
                </a:lnTo>
                <a:lnTo>
                  <a:pt x="60493" y="16019"/>
                </a:lnTo>
                <a:lnTo>
                  <a:pt x="63970" y="12792"/>
                </a:lnTo>
                <a:lnTo>
                  <a:pt x="68116" y="11179"/>
                </a:lnTo>
                <a:lnTo>
                  <a:pt x="76432" y="11179"/>
                </a:lnTo>
                <a:lnTo>
                  <a:pt x="79397" y="12088"/>
                </a:lnTo>
                <a:lnTo>
                  <a:pt x="81828" y="13905"/>
                </a:lnTo>
                <a:lnTo>
                  <a:pt x="84259" y="15723"/>
                </a:lnTo>
                <a:lnTo>
                  <a:pt x="85475" y="19063"/>
                </a:lnTo>
                <a:lnTo>
                  <a:pt x="85475" y="74642"/>
                </a:lnTo>
                <a:lnTo>
                  <a:pt x="98221" y="74642"/>
                </a:lnTo>
                <a:lnTo>
                  <a:pt x="98221" y="19586"/>
                </a:lnTo>
                <a:lnTo>
                  <a:pt x="97267" y="14451"/>
                </a:lnTo>
                <a:lnTo>
                  <a:pt x="95359" y="10633"/>
                </a:lnTo>
                <a:lnTo>
                  <a:pt x="91814" y="3544"/>
                </a:lnTo>
                <a:lnTo>
                  <a:pt x="85134" y="0"/>
                </a:lnTo>
                <a:lnTo>
                  <a:pt x="70729" y="0"/>
                </a:lnTo>
                <a:lnTo>
                  <a:pt x="66594" y="942"/>
                </a:lnTo>
                <a:lnTo>
                  <a:pt x="62913" y="2828"/>
                </a:lnTo>
                <a:lnTo>
                  <a:pt x="59232" y="4714"/>
                </a:lnTo>
                <a:lnTo>
                  <a:pt x="56029" y="7611"/>
                </a:lnTo>
                <a:lnTo>
                  <a:pt x="53302" y="11520"/>
                </a:lnTo>
                <a:lnTo>
                  <a:pt x="51666" y="8339"/>
                </a:lnTo>
                <a:lnTo>
                  <a:pt x="49849" y="5930"/>
                </a:lnTo>
                <a:lnTo>
                  <a:pt x="47849" y="4294"/>
                </a:lnTo>
                <a:lnTo>
                  <a:pt x="44305" y="1431"/>
                </a:lnTo>
                <a:lnTo>
                  <a:pt x="39625" y="0"/>
                </a:lnTo>
                <a:lnTo>
                  <a:pt x="28673" y="0"/>
                </a:lnTo>
                <a:lnTo>
                  <a:pt x="24083" y="1386"/>
                </a:lnTo>
                <a:lnTo>
                  <a:pt x="20039" y="4158"/>
                </a:lnTo>
                <a:lnTo>
                  <a:pt x="17676" y="5794"/>
                </a:lnTo>
                <a:lnTo>
                  <a:pt x="15041" y="8407"/>
                </a:lnTo>
                <a:lnTo>
                  <a:pt x="12132" y="11997"/>
                </a:lnTo>
                <a:lnTo>
                  <a:pt x="12132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5835403" y="5684062"/>
            <a:ext cx="67975" cy="88355"/>
          </a:xfrm>
          <a:custGeom>
            <a:avLst/>
            <a:gdLst/>
            <a:ahLst/>
            <a:cxnLst/>
            <a:rect l="l" t="t" r="r" b="b"/>
            <a:pathLst>
              <a:path w="74773" h="100136">
                <a:moveTo>
                  <a:pt x="0" y="100136"/>
                </a:moveTo>
                <a:lnTo>
                  <a:pt x="13564" y="100136"/>
                </a:lnTo>
                <a:lnTo>
                  <a:pt x="13564" y="57805"/>
                </a:lnTo>
                <a:lnTo>
                  <a:pt x="45055" y="57805"/>
                </a:lnTo>
                <a:lnTo>
                  <a:pt x="46645" y="46353"/>
                </a:lnTo>
                <a:lnTo>
                  <a:pt x="13564" y="46353"/>
                </a:lnTo>
                <a:lnTo>
                  <a:pt x="13564" y="11656"/>
                </a:lnTo>
                <a:lnTo>
                  <a:pt x="45782" y="11656"/>
                </a:lnTo>
                <a:lnTo>
                  <a:pt x="49894" y="12360"/>
                </a:lnTo>
                <a:lnTo>
                  <a:pt x="52894" y="13769"/>
                </a:lnTo>
                <a:lnTo>
                  <a:pt x="58346" y="16405"/>
                </a:lnTo>
                <a:lnTo>
                  <a:pt x="61073" y="21404"/>
                </a:lnTo>
                <a:lnTo>
                  <a:pt x="61073" y="35310"/>
                </a:lnTo>
                <a:lnTo>
                  <a:pt x="59176" y="39877"/>
                </a:lnTo>
                <a:lnTo>
                  <a:pt x="55381" y="42467"/>
                </a:lnTo>
                <a:lnTo>
                  <a:pt x="55142" y="57805"/>
                </a:lnTo>
                <a:lnTo>
                  <a:pt x="62618" y="54908"/>
                </a:lnTo>
                <a:lnTo>
                  <a:pt x="67480" y="49113"/>
                </a:lnTo>
                <a:lnTo>
                  <a:pt x="72342" y="43319"/>
                </a:lnTo>
                <a:lnTo>
                  <a:pt x="74773" y="36514"/>
                </a:lnTo>
                <a:lnTo>
                  <a:pt x="74773" y="19609"/>
                </a:lnTo>
                <a:lnTo>
                  <a:pt x="72047" y="12554"/>
                </a:lnTo>
                <a:lnTo>
                  <a:pt x="66594" y="7532"/>
                </a:lnTo>
                <a:lnTo>
                  <a:pt x="61141" y="2510"/>
                </a:lnTo>
                <a:lnTo>
                  <a:pt x="53961" y="0"/>
                </a:lnTo>
                <a:lnTo>
                  <a:pt x="0" y="0"/>
                </a:lnTo>
                <a:lnTo>
                  <a:pt x="0" y="100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5876362" y="5721534"/>
            <a:ext cx="9387" cy="13533"/>
          </a:xfrm>
          <a:custGeom>
            <a:avLst/>
            <a:gdLst/>
            <a:ahLst/>
            <a:cxnLst/>
            <a:rect l="l" t="t" r="r" b="b"/>
            <a:pathLst>
              <a:path w="10326" h="15337">
                <a:moveTo>
                  <a:pt x="10087" y="15337"/>
                </a:moveTo>
                <a:lnTo>
                  <a:pt x="10326" y="0"/>
                </a:lnTo>
                <a:lnTo>
                  <a:pt x="6532" y="2590"/>
                </a:lnTo>
                <a:lnTo>
                  <a:pt x="1590" y="3885"/>
                </a:lnTo>
                <a:lnTo>
                  <a:pt x="0" y="15337"/>
                </a:lnTo>
                <a:lnTo>
                  <a:pt x="10087" y="15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5917652" y="5706557"/>
            <a:ext cx="32284" cy="65861"/>
          </a:xfrm>
          <a:custGeom>
            <a:avLst/>
            <a:gdLst/>
            <a:ahLst/>
            <a:cxnLst/>
            <a:rect l="l" t="t" r="r" b="b"/>
            <a:pathLst>
              <a:path w="35512" h="74642">
                <a:moveTo>
                  <a:pt x="0" y="1635"/>
                </a:moveTo>
                <a:lnTo>
                  <a:pt x="0" y="74642"/>
                </a:lnTo>
                <a:lnTo>
                  <a:pt x="12269" y="74642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6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8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5964602" y="5706602"/>
            <a:ext cx="20797" cy="28465"/>
          </a:xfrm>
          <a:custGeom>
            <a:avLst/>
            <a:gdLst/>
            <a:ahLst/>
            <a:cxnLst/>
            <a:rect l="l" t="t" r="r" b="b"/>
            <a:pathLst>
              <a:path w="22877" h="32260">
                <a:moveTo>
                  <a:pt x="10165" y="3078"/>
                </a:moveTo>
                <a:lnTo>
                  <a:pt x="0" y="10923"/>
                </a:lnTo>
                <a:lnTo>
                  <a:pt x="3953" y="32260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2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955927" y="5706557"/>
            <a:ext cx="60601" cy="68146"/>
          </a:xfrm>
          <a:custGeom>
            <a:avLst/>
            <a:gdLst/>
            <a:ahLst/>
            <a:cxnLst/>
            <a:rect l="l" t="t" r="r" b="b"/>
            <a:pathLst>
              <a:path w="66661" h="77232">
                <a:moveTo>
                  <a:pt x="66661" y="42058"/>
                </a:moveTo>
                <a:lnTo>
                  <a:pt x="66661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8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9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9"/>
                </a:lnTo>
                <a:lnTo>
                  <a:pt x="42601" y="76141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2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5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6"/>
                </a:lnTo>
                <a:lnTo>
                  <a:pt x="13155" y="42058"/>
                </a:lnTo>
                <a:lnTo>
                  <a:pt x="66661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6145097" y="5684694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063124" y="5423405"/>
            <a:ext cx="1036397" cy="0"/>
          </a:xfrm>
          <a:custGeom>
            <a:avLst/>
            <a:gdLst/>
            <a:ahLst/>
            <a:cxnLst/>
            <a:rect l="l" t="t" r="r" b="b"/>
            <a:pathLst>
              <a:path w="1140037">
                <a:moveTo>
                  <a:pt x="1140037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052548" y="542340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242907" y="5331020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6099521" y="542340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153632" y="3390922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127971"/>
                </a:moveTo>
                <a:lnTo>
                  <a:pt x="46532" y="0"/>
                </a:lnTo>
                <a:lnTo>
                  <a:pt x="0" y="127971"/>
                </a:lnTo>
                <a:lnTo>
                  <a:pt x="93064" y="127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195934" y="3411452"/>
            <a:ext cx="0" cy="153976"/>
          </a:xfrm>
          <a:custGeom>
            <a:avLst/>
            <a:gdLst/>
            <a:ahLst/>
            <a:cxnLst/>
            <a:rect l="l" t="t" r="r" b="b"/>
            <a:pathLst>
              <a:path h="174506">
                <a:moveTo>
                  <a:pt x="0" y="0"/>
                </a:moveTo>
                <a:lnTo>
                  <a:pt x="0" y="174506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1522898" y="943611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6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1514222" y="943565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4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1591969" y="943566"/>
            <a:ext cx="54095" cy="65860"/>
          </a:xfrm>
          <a:custGeom>
            <a:avLst/>
            <a:gdLst/>
            <a:ahLst/>
            <a:cxnLst/>
            <a:rect l="l" t="t" r="r" b="b"/>
            <a:pathLst>
              <a:path w="59505" h="74641">
                <a:moveTo>
                  <a:pt x="12269" y="74641"/>
                </a:moveTo>
                <a:lnTo>
                  <a:pt x="12269" y="31628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8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4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1"/>
                </a:lnTo>
                <a:lnTo>
                  <a:pt x="59505" y="74641"/>
                </a:lnTo>
                <a:lnTo>
                  <a:pt x="59505" y="20450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1"/>
                </a:lnTo>
                <a:lnTo>
                  <a:pt x="12269" y="74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659243" y="927025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8" y="80595"/>
                </a:lnTo>
                <a:lnTo>
                  <a:pt x="22288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8" y="20381"/>
                </a:lnTo>
                <a:lnTo>
                  <a:pt x="22288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261527" y="918665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3" y="15405"/>
                </a:lnTo>
                <a:lnTo>
                  <a:pt x="5189" y="25789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9" y="94887"/>
                </a:lnTo>
                <a:lnTo>
                  <a:pt x="20182" y="98431"/>
                </a:lnTo>
                <a:lnTo>
                  <a:pt x="31621" y="103697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1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9"/>
                </a:lnTo>
                <a:lnTo>
                  <a:pt x="22050" y="82584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6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3"/>
                </a:lnTo>
                <a:lnTo>
                  <a:pt x="46827" y="11793"/>
                </a:lnTo>
                <a:lnTo>
                  <a:pt x="54916" y="11793"/>
                </a:lnTo>
                <a:lnTo>
                  <a:pt x="61198" y="13679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8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359060" y="945010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4" y="65008"/>
                </a:lnTo>
                <a:lnTo>
                  <a:pt x="47304" y="62236"/>
                </a:lnTo>
                <a:lnTo>
                  <a:pt x="47168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5" y="48602"/>
                </a:lnTo>
                <a:lnTo>
                  <a:pt x="43964" y="52693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5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3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1433646" y="943566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4" y="18915"/>
                </a:lnTo>
                <a:lnTo>
                  <a:pt x="20562" y="14939"/>
                </a:lnTo>
                <a:lnTo>
                  <a:pt x="25310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475948" y="943566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4" y="18915"/>
                </a:lnTo>
                <a:lnTo>
                  <a:pt x="20562" y="14939"/>
                </a:lnTo>
                <a:lnTo>
                  <a:pt x="25310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1267103" y="1064781"/>
            <a:ext cx="508655" cy="90641"/>
          </a:xfrm>
          <a:custGeom>
            <a:avLst/>
            <a:gdLst/>
            <a:ahLst/>
            <a:cxnLst/>
            <a:rect l="l" t="t" r="r" b="b"/>
            <a:pathLst>
              <a:path w="559521" h="102726">
                <a:moveTo>
                  <a:pt x="13564" y="11656"/>
                </a:moveTo>
                <a:lnTo>
                  <a:pt x="51326" y="11656"/>
                </a:lnTo>
                <a:lnTo>
                  <a:pt x="55029" y="12338"/>
                </a:lnTo>
                <a:lnTo>
                  <a:pt x="57801" y="13701"/>
                </a:lnTo>
                <a:lnTo>
                  <a:pt x="62981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8"/>
                </a:lnTo>
                <a:lnTo>
                  <a:pt x="78102" y="37900"/>
                </a:lnTo>
                <a:lnTo>
                  <a:pt x="79341" y="32992"/>
                </a:lnTo>
                <a:lnTo>
                  <a:pt x="79255" y="24376"/>
                </a:lnTo>
                <a:lnTo>
                  <a:pt x="75243" y="11554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2" y="59032"/>
                </a:lnTo>
                <a:lnTo>
                  <a:pt x="61187" y="61258"/>
                </a:lnTo>
                <a:lnTo>
                  <a:pt x="60016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  <a:path w="559521" h="102726">
                <a:moveTo>
                  <a:pt x="64935" y="92797"/>
                </a:moveTo>
                <a:lnTo>
                  <a:pt x="65163" y="95433"/>
                </a:lnTo>
                <a:lnTo>
                  <a:pt x="65435" y="96796"/>
                </a:lnTo>
                <a:lnTo>
                  <a:pt x="66526" y="100136"/>
                </a:lnTo>
                <a:lnTo>
                  <a:pt x="83158" y="100136"/>
                </a:lnTo>
                <a:lnTo>
                  <a:pt x="83158" y="97887"/>
                </a:lnTo>
                <a:lnTo>
                  <a:pt x="79613" y="94933"/>
                </a:lnTo>
                <a:lnTo>
                  <a:pt x="78795" y="91752"/>
                </a:lnTo>
                <a:lnTo>
                  <a:pt x="78295" y="89888"/>
                </a:lnTo>
                <a:lnTo>
                  <a:pt x="77977" y="87048"/>
                </a:lnTo>
                <a:lnTo>
                  <a:pt x="77841" y="83231"/>
                </a:lnTo>
                <a:lnTo>
                  <a:pt x="77364" y="69802"/>
                </a:lnTo>
                <a:lnTo>
                  <a:pt x="77137" y="63985"/>
                </a:lnTo>
                <a:lnTo>
                  <a:pt x="76035" y="59781"/>
                </a:lnTo>
                <a:lnTo>
                  <a:pt x="74058" y="57191"/>
                </a:lnTo>
                <a:lnTo>
                  <a:pt x="72081" y="54601"/>
                </a:lnTo>
                <a:lnTo>
                  <a:pt x="69139" y="52510"/>
                </a:lnTo>
                <a:lnTo>
                  <a:pt x="65231" y="50920"/>
                </a:lnTo>
                <a:lnTo>
                  <a:pt x="69684" y="48602"/>
                </a:lnTo>
                <a:lnTo>
                  <a:pt x="65572" y="21154"/>
                </a:lnTo>
                <a:lnTo>
                  <a:pt x="65572" y="34923"/>
                </a:lnTo>
                <a:lnTo>
                  <a:pt x="63720" y="39513"/>
                </a:lnTo>
                <a:lnTo>
                  <a:pt x="60016" y="42058"/>
                </a:lnTo>
                <a:lnTo>
                  <a:pt x="61187" y="61258"/>
                </a:lnTo>
                <a:lnTo>
                  <a:pt x="63618" y="65644"/>
                </a:lnTo>
                <a:lnTo>
                  <a:pt x="63936" y="72188"/>
                </a:lnTo>
                <a:lnTo>
                  <a:pt x="64754" y="88889"/>
                </a:lnTo>
                <a:lnTo>
                  <a:pt x="64935" y="92797"/>
                </a:lnTo>
                <a:close/>
              </a:path>
              <a:path w="559521" h="102726">
                <a:moveTo>
                  <a:pt x="117044" y="28624"/>
                </a:moveTo>
                <a:lnTo>
                  <a:pt x="106878" y="36469"/>
                </a:lnTo>
                <a:lnTo>
                  <a:pt x="110831" y="57805"/>
                </a:lnTo>
                <a:lnTo>
                  <a:pt x="111059" y="51534"/>
                </a:lnTo>
                <a:lnTo>
                  <a:pt x="113081" y="46364"/>
                </a:lnTo>
                <a:lnTo>
                  <a:pt x="116898" y="42297"/>
                </a:lnTo>
                <a:lnTo>
                  <a:pt x="120715" y="38230"/>
                </a:lnTo>
                <a:lnTo>
                  <a:pt x="129756" y="25545"/>
                </a:lnTo>
                <a:lnTo>
                  <a:pt x="117044" y="28624"/>
                </a:lnTo>
                <a:close/>
              </a:path>
              <a:path w="559521" h="102726">
                <a:moveTo>
                  <a:pt x="163998" y="67552"/>
                </a:moveTo>
                <a:lnTo>
                  <a:pt x="163998" y="60191"/>
                </a:lnTo>
                <a:lnTo>
                  <a:pt x="163634" y="54828"/>
                </a:lnTo>
                <a:lnTo>
                  <a:pt x="162907" y="51465"/>
                </a:lnTo>
                <a:lnTo>
                  <a:pt x="162089" y="46557"/>
                </a:lnTo>
                <a:lnTo>
                  <a:pt x="160454" y="42263"/>
                </a:lnTo>
                <a:lnTo>
                  <a:pt x="158000" y="38582"/>
                </a:lnTo>
                <a:lnTo>
                  <a:pt x="155455" y="34719"/>
                </a:lnTo>
                <a:lnTo>
                  <a:pt x="151752" y="31572"/>
                </a:lnTo>
                <a:lnTo>
                  <a:pt x="146889" y="29141"/>
                </a:lnTo>
                <a:lnTo>
                  <a:pt x="142027" y="26710"/>
                </a:lnTo>
                <a:lnTo>
                  <a:pt x="137006" y="25494"/>
                </a:lnTo>
                <a:lnTo>
                  <a:pt x="129756" y="25545"/>
                </a:lnTo>
                <a:lnTo>
                  <a:pt x="120715" y="38230"/>
                </a:lnTo>
                <a:lnTo>
                  <a:pt x="125441" y="36196"/>
                </a:lnTo>
                <a:lnTo>
                  <a:pt x="138937" y="36196"/>
                </a:lnTo>
                <a:lnTo>
                  <a:pt x="144549" y="39150"/>
                </a:lnTo>
                <a:lnTo>
                  <a:pt x="147912" y="45057"/>
                </a:lnTo>
                <a:lnTo>
                  <a:pt x="149729" y="48239"/>
                </a:lnTo>
                <a:lnTo>
                  <a:pt x="150888" y="52488"/>
                </a:lnTo>
                <a:lnTo>
                  <a:pt x="151388" y="57805"/>
                </a:lnTo>
                <a:lnTo>
                  <a:pt x="110831" y="57805"/>
                </a:lnTo>
                <a:lnTo>
                  <a:pt x="106878" y="36469"/>
                </a:lnTo>
                <a:lnTo>
                  <a:pt x="104125" y="40066"/>
                </a:lnTo>
                <a:lnTo>
                  <a:pt x="99033" y="51372"/>
                </a:lnTo>
                <a:lnTo>
                  <a:pt x="97335" y="65030"/>
                </a:lnTo>
                <a:lnTo>
                  <a:pt x="97507" y="69693"/>
                </a:lnTo>
                <a:lnTo>
                  <a:pt x="100384" y="82738"/>
                </a:lnTo>
                <a:lnTo>
                  <a:pt x="106810" y="92808"/>
                </a:lnTo>
                <a:lnTo>
                  <a:pt x="113126" y="99420"/>
                </a:lnTo>
                <a:lnTo>
                  <a:pt x="120829" y="102726"/>
                </a:lnTo>
                <a:lnTo>
                  <a:pt x="133643" y="102726"/>
                </a:lnTo>
                <a:lnTo>
                  <a:pt x="136983" y="102363"/>
                </a:lnTo>
                <a:lnTo>
                  <a:pt x="139937" y="101636"/>
                </a:lnTo>
                <a:lnTo>
                  <a:pt x="145435" y="100363"/>
                </a:lnTo>
                <a:lnTo>
                  <a:pt x="150047" y="97910"/>
                </a:lnTo>
                <a:lnTo>
                  <a:pt x="153774" y="94274"/>
                </a:lnTo>
                <a:lnTo>
                  <a:pt x="156000" y="92183"/>
                </a:lnTo>
                <a:lnTo>
                  <a:pt x="158011" y="89491"/>
                </a:lnTo>
                <a:lnTo>
                  <a:pt x="159806" y="86196"/>
                </a:lnTo>
                <a:lnTo>
                  <a:pt x="161601" y="82902"/>
                </a:lnTo>
                <a:lnTo>
                  <a:pt x="162657" y="79913"/>
                </a:lnTo>
                <a:lnTo>
                  <a:pt x="162976" y="77232"/>
                </a:lnTo>
                <a:lnTo>
                  <a:pt x="150911" y="77232"/>
                </a:lnTo>
                <a:lnTo>
                  <a:pt x="150002" y="80459"/>
                </a:lnTo>
                <a:lnTo>
                  <a:pt x="148457" y="83299"/>
                </a:lnTo>
                <a:lnTo>
                  <a:pt x="146276" y="85753"/>
                </a:lnTo>
                <a:lnTo>
                  <a:pt x="142459" y="89980"/>
                </a:lnTo>
                <a:lnTo>
                  <a:pt x="137347" y="92093"/>
                </a:lnTo>
                <a:lnTo>
                  <a:pt x="124078" y="92093"/>
                </a:lnTo>
                <a:lnTo>
                  <a:pt x="119011" y="89854"/>
                </a:lnTo>
                <a:lnTo>
                  <a:pt x="115739" y="85378"/>
                </a:lnTo>
                <a:lnTo>
                  <a:pt x="112467" y="80902"/>
                </a:lnTo>
                <a:lnTo>
                  <a:pt x="110718" y="74960"/>
                </a:lnTo>
                <a:lnTo>
                  <a:pt x="110491" y="67552"/>
                </a:lnTo>
                <a:lnTo>
                  <a:pt x="163998" y="67552"/>
                </a:lnTo>
                <a:close/>
              </a:path>
              <a:path w="559521" h="102726">
                <a:moveTo>
                  <a:pt x="242157" y="27130"/>
                </a:moveTo>
                <a:lnTo>
                  <a:pt x="228729" y="27130"/>
                </a:lnTo>
                <a:lnTo>
                  <a:pt x="208349" y="86571"/>
                </a:lnTo>
                <a:lnTo>
                  <a:pt x="188855" y="27130"/>
                </a:lnTo>
                <a:lnTo>
                  <a:pt x="174609" y="27130"/>
                </a:lnTo>
                <a:lnTo>
                  <a:pt x="201533" y="100136"/>
                </a:lnTo>
                <a:lnTo>
                  <a:pt x="214620" y="100136"/>
                </a:lnTo>
                <a:lnTo>
                  <a:pt x="242157" y="27130"/>
                </a:lnTo>
                <a:close/>
              </a:path>
              <a:path w="559521" h="102726">
                <a:moveTo>
                  <a:pt x="268274" y="28624"/>
                </a:moveTo>
                <a:lnTo>
                  <a:pt x="258108" y="36469"/>
                </a:lnTo>
                <a:lnTo>
                  <a:pt x="262061" y="57805"/>
                </a:lnTo>
                <a:lnTo>
                  <a:pt x="262288" y="51534"/>
                </a:lnTo>
                <a:lnTo>
                  <a:pt x="264310" y="46364"/>
                </a:lnTo>
                <a:lnTo>
                  <a:pt x="268127" y="42297"/>
                </a:lnTo>
                <a:lnTo>
                  <a:pt x="271944" y="38230"/>
                </a:lnTo>
                <a:lnTo>
                  <a:pt x="280985" y="25545"/>
                </a:lnTo>
                <a:lnTo>
                  <a:pt x="268274" y="28624"/>
                </a:lnTo>
                <a:close/>
              </a:path>
              <a:path w="559521" h="102726">
                <a:moveTo>
                  <a:pt x="315227" y="67552"/>
                </a:moveTo>
                <a:lnTo>
                  <a:pt x="315227" y="60191"/>
                </a:lnTo>
                <a:lnTo>
                  <a:pt x="314864" y="54828"/>
                </a:lnTo>
                <a:lnTo>
                  <a:pt x="314137" y="51465"/>
                </a:lnTo>
                <a:lnTo>
                  <a:pt x="313319" y="46557"/>
                </a:lnTo>
                <a:lnTo>
                  <a:pt x="311683" y="42263"/>
                </a:lnTo>
                <a:lnTo>
                  <a:pt x="309229" y="38582"/>
                </a:lnTo>
                <a:lnTo>
                  <a:pt x="306684" y="34719"/>
                </a:lnTo>
                <a:lnTo>
                  <a:pt x="302981" y="31572"/>
                </a:lnTo>
                <a:lnTo>
                  <a:pt x="298119" y="29141"/>
                </a:lnTo>
                <a:lnTo>
                  <a:pt x="293256" y="26710"/>
                </a:lnTo>
                <a:lnTo>
                  <a:pt x="288235" y="25494"/>
                </a:lnTo>
                <a:lnTo>
                  <a:pt x="280985" y="25545"/>
                </a:lnTo>
                <a:lnTo>
                  <a:pt x="271944" y="38230"/>
                </a:lnTo>
                <a:lnTo>
                  <a:pt x="276670" y="36196"/>
                </a:lnTo>
                <a:lnTo>
                  <a:pt x="290167" y="36196"/>
                </a:lnTo>
                <a:lnTo>
                  <a:pt x="295778" y="39150"/>
                </a:lnTo>
                <a:lnTo>
                  <a:pt x="299141" y="45057"/>
                </a:lnTo>
                <a:lnTo>
                  <a:pt x="300959" y="48239"/>
                </a:lnTo>
                <a:lnTo>
                  <a:pt x="302118" y="52488"/>
                </a:lnTo>
                <a:lnTo>
                  <a:pt x="302617" y="57805"/>
                </a:lnTo>
                <a:lnTo>
                  <a:pt x="262061" y="57805"/>
                </a:lnTo>
                <a:lnTo>
                  <a:pt x="258108" y="36469"/>
                </a:lnTo>
                <a:lnTo>
                  <a:pt x="255354" y="40066"/>
                </a:lnTo>
                <a:lnTo>
                  <a:pt x="250262" y="51372"/>
                </a:lnTo>
                <a:lnTo>
                  <a:pt x="248565" y="65030"/>
                </a:lnTo>
                <a:lnTo>
                  <a:pt x="248736" y="69693"/>
                </a:lnTo>
                <a:lnTo>
                  <a:pt x="251614" y="82738"/>
                </a:lnTo>
                <a:lnTo>
                  <a:pt x="258039" y="92808"/>
                </a:lnTo>
                <a:lnTo>
                  <a:pt x="264356" y="99420"/>
                </a:lnTo>
                <a:lnTo>
                  <a:pt x="272058" y="102726"/>
                </a:lnTo>
                <a:lnTo>
                  <a:pt x="284872" y="102726"/>
                </a:lnTo>
                <a:lnTo>
                  <a:pt x="288212" y="102363"/>
                </a:lnTo>
                <a:lnTo>
                  <a:pt x="291166" y="101636"/>
                </a:lnTo>
                <a:lnTo>
                  <a:pt x="296665" y="100363"/>
                </a:lnTo>
                <a:lnTo>
                  <a:pt x="301277" y="97910"/>
                </a:lnTo>
                <a:lnTo>
                  <a:pt x="305003" y="94274"/>
                </a:lnTo>
                <a:lnTo>
                  <a:pt x="307230" y="92183"/>
                </a:lnTo>
                <a:lnTo>
                  <a:pt x="309241" y="89491"/>
                </a:lnTo>
                <a:lnTo>
                  <a:pt x="311035" y="86196"/>
                </a:lnTo>
                <a:lnTo>
                  <a:pt x="312830" y="82902"/>
                </a:lnTo>
                <a:lnTo>
                  <a:pt x="313887" y="79913"/>
                </a:lnTo>
                <a:lnTo>
                  <a:pt x="314205" y="77232"/>
                </a:lnTo>
                <a:lnTo>
                  <a:pt x="302140" y="77232"/>
                </a:lnTo>
                <a:lnTo>
                  <a:pt x="301231" y="80459"/>
                </a:lnTo>
                <a:lnTo>
                  <a:pt x="299686" y="83299"/>
                </a:lnTo>
                <a:lnTo>
                  <a:pt x="297505" y="85753"/>
                </a:lnTo>
                <a:lnTo>
                  <a:pt x="293688" y="89980"/>
                </a:lnTo>
                <a:lnTo>
                  <a:pt x="288576" y="92093"/>
                </a:lnTo>
                <a:lnTo>
                  <a:pt x="275307" y="92093"/>
                </a:lnTo>
                <a:lnTo>
                  <a:pt x="270240" y="89854"/>
                </a:lnTo>
                <a:lnTo>
                  <a:pt x="266969" y="85378"/>
                </a:lnTo>
                <a:lnTo>
                  <a:pt x="263697" y="80902"/>
                </a:lnTo>
                <a:lnTo>
                  <a:pt x="261947" y="74960"/>
                </a:lnTo>
                <a:lnTo>
                  <a:pt x="261720" y="67552"/>
                </a:lnTo>
                <a:lnTo>
                  <a:pt x="315227" y="67552"/>
                </a:lnTo>
                <a:close/>
              </a:path>
              <a:path w="559521" h="102726">
                <a:moveTo>
                  <a:pt x="346355" y="100136"/>
                </a:moveTo>
                <a:lnTo>
                  <a:pt x="346355" y="57123"/>
                </a:lnTo>
                <a:lnTo>
                  <a:pt x="346661" y="53453"/>
                </a:lnTo>
                <a:lnTo>
                  <a:pt x="347275" y="50886"/>
                </a:lnTo>
                <a:lnTo>
                  <a:pt x="347889" y="48318"/>
                </a:lnTo>
                <a:lnTo>
                  <a:pt x="349218" y="45830"/>
                </a:lnTo>
                <a:lnTo>
                  <a:pt x="351263" y="43421"/>
                </a:lnTo>
                <a:lnTo>
                  <a:pt x="353807" y="40423"/>
                </a:lnTo>
                <a:lnTo>
                  <a:pt x="356761" y="38423"/>
                </a:lnTo>
                <a:lnTo>
                  <a:pt x="360124" y="37423"/>
                </a:lnTo>
                <a:lnTo>
                  <a:pt x="361987" y="36832"/>
                </a:lnTo>
                <a:lnTo>
                  <a:pt x="364372" y="36537"/>
                </a:lnTo>
                <a:lnTo>
                  <a:pt x="373006" y="36537"/>
                </a:lnTo>
                <a:lnTo>
                  <a:pt x="376960" y="38809"/>
                </a:lnTo>
                <a:lnTo>
                  <a:pt x="379141" y="43353"/>
                </a:lnTo>
                <a:lnTo>
                  <a:pt x="380459" y="46080"/>
                </a:lnTo>
                <a:lnTo>
                  <a:pt x="381118" y="49670"/>
                </a:lnTo>
                <a:lnTo>
                  <a:pt x="381118" y="100136"/>
                </a:lnTo>
                <a:lnTo>
                  <a:pt x="393591" y="100136"/>
                </a:lnTo>
                <a:lnTo>
                  <a:pt x="393591" y="45944"/>
                </a:lnTo>
                <a:lnTo>
                  <a:pt x="392592" y="40286"/>
                </a:lnTo>
                <a:lnTo>
                  <a:pt x="390592" y="36332"/>
                </a:lnTo>
                <a:lnTo>
                  <a:pt x="386957" y="29107"/>
                </a:lnTo>
                <a:lnTo>
                  <a:pt x="379959" y="25494"/>
                </a:lnTo>
                <a:lnTo>
                  <a:pt x="364872" y="25494"/>
                </a:lnTo>
                <a:lnTo>
                  <a:pt x="360578" y="26426"/>
                </a:lnTo>
                <a:lnTo>
                  <a:pt x="356716" y="28289"/>
                </a:lnTo>
                <a:lnTo>
                  <a:pt x="352853" y="30152"/>
                </a:lnTo>
                <a:lnTo>
                  <a:pt x="349195" y="33219"/>
                </a:lnTo>
                <a:lnTo>
                  <a:pt x="345741" y="37491"/>
                </a:lnTo>
                <a:lnTo>
                  <a:pt x="345741" y="27130"/>
                </a:lnTo>
                <a:lnTo>
                  <a:pt x="334086" y="27130"/>
                </a:lnTo>
                <a:lnTo>
                  <a:pt x="334086" y="100136"/>
                </a:lnTo>
                <a:lnTo>
                  <a:pt x="346355" y="100136"/>
                </a:lnTo>
                <a:close/>
              </a:path>
              <a:path w="559521" h="102726">
                <a:moveTo>
                  <a:pt x="427786" y="27130"/>
                </a:moveTo>
                <a:lnTo>
                  <a:pt x="415244" y="27130"/>
                </a:lnTo>
                <a:lnTo>
                  <a:pt x="415244" y="82981"/>
                </a:lnTo>
                <a:lnTo>
                  <a:pt x="416267" y="87957"/>
                </a:lnTo>
                <a:lnTo>
                  <a:pt x="418311" y="91683"/>
                </a:lnTo>
                <a:lnTo>
                  <a:pt x="422083" y="98636"/>
                </a:lnTo>
                <a:lnTo>
                  <a:pt x="429172" y="102113"/>
                </a:lnTo>
                <a:lnTo>
                  <a:pt x="446258" y="102113"/>
                </a:lnTo>
                <a:lnTo>
                  <a:pt x="451938" y="100204"/>
                </a:lnTo>
                <a:lnTo>
                  <a:pt x="456619" y="96387"/>
                </a:lnTo>
                <a:lnTo>
                  <a:pt x="458982" y="94479"/>
                </a:lnTo>
                <a:lnTo>
                  <a:pt x="460958" y="92138"/>
                </a:lnTo>
                <a:lnTo>
                  <a:pt x="462549" y="89366"/>
                </a:lnTo>
                <a:lnTo>
                  <a:pt x="462413" y="100136"/>
                </a:lnTo>
                <a:lnTo>
                  <a:pt x="474000" y="100136"/>
                </a:lnTo>
                <a:lnTo>
                  <a:pt x="474000" y="27130"/>
                </a:lnTo>
                <a:lnTo>
                  <a:pt x="461731" y="27130"/>
                </a:lnTo>
                <a:lnTo>
                  <a:pt x="461731" y="70120"/>
                </a:lnTo>
                <a:lnTo>
                  <a:pt x="460890" y="75732"/>
                </a:lnTo>
                <a:lnTo>
                  <a:pt x="459209" y="79823"/>
                </a:lnTo>
                <a:lnTo>
                  <a:pt x="456119" y="87457"/>
                </a:lnTo>
                <a:lnTo>
                  <a:pt x="450302" y="91274"/>
                </a:lnTo>
                <a:lnTo>
                  <a:pt x="435807" y="91274"/>
                </a:lnTo>
                <a:lnTo>
                  <a:pt x="431740" y="89093"/>
                </a:lnTo>
                <a:lnTo>
                  <a:pt x="429558" y="84730"/>
                </a:lnTo>
                <a:lnTo>
                  <a:pt x="428377" y="82367"/>
                </a:lnTo>
                <a:lnTo>
                  <a:pt x="427786" y="79323"/>
                </a:lnTo>
                <a:lnTo>
                  <a:pt x="427786" y="27130"/>
                </a:lnTo>
                <a:close/>
              </a:path>
              <a:path w="559521" h="102726">
                <a:moveTo>
                  <a:pt x="512567" y="28624"/>
                </a:moveTo>
                <a:lnTo>
                  <a:pt x="502401" y="36469"/>
                </a:lnTo>
                <a:lnTo>
                  <a:pt x="506354" y="57805"/>
                </a:lnTo>
                <a:lnTo>
                  <a:pt x="506582" y="51534"/>
                </a:lnTo>
                <a:lnTo>
                  <a:pt x="508604" y="46364"/>
                </a:lnTo>
                <a:lnTo>
                  <a:pt x="512421" y="42297"/>
                </a:lnTo>
                <a:lnTo>
                  <a:pt x="516238" y="38230"/>
                </a:lnTo>
                <a:lnTo>
                  <a:pt x="525279" y="25545"/>
                </a:lnTo>
                <a:lnTo>
                  <a:pt x="512567" y="28624"/>
                </a:lnTo>
                <a:close/>
              </a:path>
              <a:path w="559521" h="102726">
                <a:moveTo>
                  <a:pt x="559521" y="67552"/>
                </a:moveTo>
                <a:lnTo>
                  <a:pt x="559521" y="60191"/>
                </a:lnTo>
                <a:lnTo>
                  <a:pt x="559158" y="54828"/>
                </a:lnTo>
                <a:lnTo>
                  <a:pt x="558431" y="51465"/>
                </a:lnTo>
                <a:lnTo>
                  <a:pt x="557612" y="46557"/>
                </a:lnTo>
                <a:lnTo>
                  <a:pt x="555977" y="42263"/>
                </a:lnTo>
                <a:lnTo>
                  <a:pt x="553523" y="38582"/>
                </a:lnTo>
                <a:lnTo>
                  <a:pt x="550978" y="34719"/>
                </a:lnTo>
                <a:lnTo>
                  <a:pt x="547275" y="31572"/>
                </a:lnTo>
                <a:lnTo>
                  <a:pt x="542412" y="29141"/>
                </a:lnTo>
                <a:lnTo>
                  <a:pt x="537550" y="26710"/>
                </a:lnTo>
                <a:lnTo>
                  <a:pt x="532529" y="25494"/>
                </a:lnTo>
                <a:lnTo>
                  <a:pt x="525279" y="25545"/>
                </a:lnTo>
                <a:lnTo>
                  <a:pt x="516238" y="38230"/>
                </a:lnTo>
                <a:lnTo>
                  <a:pt x="520964" y="36196"/>
                </a:lnTo>
                <a:lnTo>
                  <a:pt x="534460" y="36196"/>
                </a:lnTo>
                <a:lnTo>
                  <a:pt x="540072" y="39150"/>
                </a:lnTo>
                <a:lnTo>
                  <a:pt x="543435" y="45057"/>
                </a:lnTo>
                <a:lnTo>
                  <a:pt x="545252" y="48239"/>
                </a:lnTo>
                <a:lnTo>
                  <a:pt x="546411" y="52488"/>
                </a:lnTo>
                <a:lnTo>
                  <a:pt x="546911" y="57805"/>
                </a:lnTo>
                <a:lnTo>
                  <a:pt x="506354" y="57805"/>
                </a:lnTo>
                <a:lnTo>
                  <a:pt x="502401" y="36469"/>
                </a:lnTo>
                <a:lnTo>
                  <a:pt x="499648" y="40066"/>
                </a:lnTo>
                <a:lnTo>
                  <a:pt x="494556" y="51372"/>
                </a:lnTo>
                <a:lnTo>
                  <a:pt x="492858" y="65030"/>
                </a:lnTo>
                <a:lnTo>
                  <a:pt x="493030" y="69693"/>
                </a:lnTo>
                <a:lnTo>
                  <a:pt x="495907" y="82738"/>
                </a:lnTo>
                <a:lnTo>
                  <a:pt x="502333" y="92808"/>
                </a:lnTo>
                <a:lnTo>
                  <a:pt x="508649" y="99420"/>
                </a:lnTo>
                <a:lnTo>
                  <a:pt x="516352" y="102726"/>
                </a:lnTo>
                <a:lnTo>
                  <a:pt x="529166" y="102726"/>
                </a:lnTo>
                <a:lnTo>
                  <a:pt x="532506" y="102363"/>
                </a:lnTo>
                <a:lnTo>
                  <a:pt x="535460" y="101636"/>
                </a:lnTo>
                <a:lnTo>
                  <a:pt x="540958" y="100363"/>
                </a:lnTo>
                <a:lnTo>
                  <a:pt x="545571" y="97910"/>
                </a:lnTo>
                <a:lnTo>
                  <a:pt x="549297" y="94274"/>
                </a:lnTo>
                <a:lnTo>
                  <a:pt x="551523" y="92183"/>
                </a:lnTo>
                <a:lnTo>
                  <a:pt x="553534" y="89491"/>
                </a:lnTo>
                <a:lnTo>
                  <a:pt x="555329" y="86196"/>
                </a:lnTo>
                <a:lnTo>
                  <a:pt x="557124" y="82902"/>
                </a:lnTo>
                <a:lnTo>
                  <a:pt x="558181" y="79913"/>
                </a:lnTo>
                <a:lnTo>
                  <a:pt x="558499" y="77232"/>
                </a:lnTo>
                <a:lnTo>
                  <a:pt x="546434" y="77232"/>
                </a:lnTo>
                <a:lnTo>
                  <a:pt x="545525" y="80459"/>
                </a:lnTo>
                <a:lnTo>
                  <a:pt x="543980" y="83299"/>
                </a:lnTo>
                <a:lnTo>
                  <a:pt x="541799" y="85753"/>
                </a:lnTo>
                <a:lnTo>
                  <a:pt x="537982" y="89980"/>
                </a:lnTo>
                <a:lnTo>
                  <a:pt x="532870" y="92093"/>
                </a:lnTo>
                <a:lnTo>
                  <a:pt x="519601" y="92093"/>
                </a:lnTo>
                <a:lnTo>
                  <a:pt x="514534" y="89854"/>
                </a:lnTo>
                <a:lnTo>
                  <a:pt x="511262" y="85378"/>
                </a:lnTo>
                <a:lnTo>
                  <a:pt x="507990" y="80902"/>
                </a:lnTo>
                <a:lnTo>
                  <a:pt x="506241" y="74960"/>
                </a:lnTo>
                <a:lnTo>
                  <a:pt x="506014" y="67552"/>
                </a:lnTo>
                <a:lnTo>
                  <a:pt x="559521" y="67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2569872" y="851225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6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561195" y="851179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4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1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2638943" y="851180"/>
            <a:ext cx="54095" cy="65860"/>
          </a:xfrm>
          <a:custGeom>
            <a:avLst/>
            <a:gdLst/>
            <a:ahLst/>
            <a:cxnLst/>
            <a:rect l="l" t="t" r="r" b="b"/>
            <a:pathLst>
              <a:path w="59505" h="74641">
                <a:moveTo>
                  <a:pt x="12269" y="74641"/>
                </a:moveTo>
                <a:lnTo>
                  <a:pt x="12269" y="31628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8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2" y="20586"/>
                </a:lnTo>
                <a:lnTo>
                  <a:pt x="47031" y="24176"/>
                </a:lnTo>
                <a:lnTo>
                  <a:pt x="47031" y="74641"/>
                </a:lnTo>
                <a:lnTo>
                  <a:pt x="59505" y="74641"/>
                </a:lnTo>
                <a:lnTo>
                  <a:pt x="59505" y="20450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1"/>
                </a:lnTo>
                <a:lnTo>
                  <a:pt x="12269" y="74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2706216" y="834639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6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4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6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2308500" y="826279"/>
            <a:ext cx="80741" cy="93047"/>
          </a:xfrm>
          <a:custGeom>
            <a:avLst/>
            <a:gdLst/>
            <a:ahLst/>
            <a:cxnLst/>
            <a:rect l="l" t="t" r="r" b="b"/>
            <a:pathLst>
              <a:path w="88815" h="105453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9" y="94887"/>
                </a:lnTo>
                <a:lnTo>
                  <a:pt x="20182" y="98431"/>
                </a:lnTo>
                <a:lnTo>
                  <a:pt x="31622" y="103697"/>
                </a:lnTo>
                <a:lnTo>
                  <a:pt x="44919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5" y="93524"/>
                </a:lnTo>
                <a:lnTo>
                  <a:pt x="44834" y="93493"/>
                </a:lnTo>
                <a:lnTo>
                  <a:pt x="31633" y="90489"/>
                </a:lnTo>
                <a:lnTo>
                  <a:pt x="22050" y="82584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3"/>
                </a:lnTo>
                <a:lnTo>
                  <a:pt x="46827" y="11793"/>
                </a:lnTo>
                <a:lnTo>
                  <a:pt x="54916" y="11793"/>
                </a:lnTo>
                <a:lnTo>
                  <a:pt x="61198" y="13679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8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8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2406033" y="852624"/>
            <a:ext cx="53414" cy="66161"/>
          </a:xfrm>
          <a:custGeom>
            <a:avLst/>
            <a:gdLst/>
            <a:ahLst/>
            <a:cxnLst/>
            <a:rect l="l" t="t" r="r" b="b"/>
            <a:pathLst>
              <a:path w="58755" h="74983">
                <a:moveTo>
                  <a:pt x="12541" y="0"/>
                </a:moveTo>
                <a:lnTo>
                  <a:pt x="0" y="0"/>
                </a:lnTo>
                <a:lnTo>
                  <a:pt x="0" y="55851"/>
                </a:lnTo>
                <a:lnTo>
                  <a:pt x="1022" y="60827"/>
                </a:lnTo>
                <a:lnTo>
                  <a:pt x="3067" y="64553"/>
                </a:lnTo>
                <a:lnTo>
                  <a:pt x="6838" y="71506"/>
                </a:lnTo>
                <a:lnTo>
                  <a:pt x="13927" y="74983"/>
                </a:lnTo>
                <a:lnTo>
                  <a:pt x="31013" y="74983"/>
                </a:lnTo>
                <a:lnTo>
                  <a:pt x="36694" y="73074"/>
                </a:lnTo>
                <a:lnTo>
                  <a:pt x="41374" y="69257"/>
                </a:lnTo>
                <a:lnTo>
                  <a:pt x="43737" y="67348"/>
                </a:lnTo>
                <a:lnTo>
                  <a:pt x="45713" y="65008"/>
                </a:lnTo>
                <a:lnTo>
                  <a:pt x="47304" y="62236"/>
                </a:lnTo>
                <a:lnTo>
                  <a:pt x="47168" y="73006"/>
                </a:lnTo>
                <a:lnTo>
                  <a:pt x="58755" y="73006"/>
                </a:lnTo>
                <a:lnTo>
                  <a:pt x="58755" y="0"/>
                </a:lnTo>
                <a:lnTo>
                  <a:pt x="46486" y="0"/>
                </a:lnTo>
                <a:lnTo>
                  <a:pt x="46486" y="42990"/>
                </a:lnTo>
                <a:lnTo>
                  <a:pt x="45646" y="48602"/>
                </a:lnTo>
                <a:lnTo>
                  <a:pt x="43964" y="52693"/>
                </a:lnTo>
                <a:lnTo>
                  <a:pt x="40874" y="60327"/>
                </a:lnTo>
                <a:lnTo>
                  <a:pt x="35058" y="64144"/>
                </a:lnTo>
                <a:lnTo>
                  <a:pt x="20562" y="64144"/>
                </a:lnTo>
                <a:lnTo>
                  <a:pt x="16495" y="61963"/>
                </a:lnTo>
                <a:lnTo>
                  <a:pt x="14314" y="57600"/>
                </a:lnTo>
                <a:lnTo>
                  <a:pt x="13132" y="55237"/>
                </a:lnTo>
                <a:lnTo>
                  <a:pt x="12541" y="52193"/>
                </a:lnTo>
                <a:lnTo>
                  <a:pt x="125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2480619" y="851180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5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5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2522921" y="851180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5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2485267" y="994936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6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2476592" y="994891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4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1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2554647" y="994891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5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2593542" y="994771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2"/>
                </a:lnTo>
                <a:lnTo>
                  <a:pt x="67548" y="66291"/>
                </a:lnTo>
                <a:lnTo>
                  <a:pt x="65026" y="66462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1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2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3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2606368" y="1048141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2708065" y="973028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2734122" y="994891"/>
            <a:ext cx="54095" cy="65860"/>
          </a:xfrm>
          <a:custGeom>
            <a:avLst/>
            <a:gdLst/>
            <a:ahLst/>
            <a:cxnLst/>
            <a:rect l="l" t="t" r="r" b="b"/>
            <a:pathLst>
              <a:path w="59505" h="74641">
                <a:moveTo>
                  <a:pt x="12269" y="74641"/>
                </a:moveTo>
                <a:lnTo>
                  <a:pt x="12269" y="31628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5" y="12928"/>
                </a:lnTo>
                <a:lnTo>
                  <a:pt x="26037" y="11928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2" y="20586"/>
                </a:lnTo>
                <a:lnTo>
                  <a:pt x="47031" y="24176"/>
                </a:lnTo>
                <a:lnTo>
                  <a:pt x="47031" y="74641"/>
                </a:lnTo>
                <a:lnTo>
                  <a:pt x="59505" y="74641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1"/>
                </a:lnTo>
                <a:lnTo>
                  <a:pt x="12269" y="74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2811899" y="995191"/>
            <a:ext cx="11990" cy="42504"/>
          </a:xfrm>
          <a:custGeom>
            <a:avLst/>
            <a:gdLst/>
            <a:ahLst/>
            <a:cxnLst/>
            <a:rect l="l" t="t" r="r" b="b"/>
            <a:pathLst>
              <a:path w="13189" h="48171">
                <a:moveTo>
                  <a:pt x="5975" y="3431"/>
                </a:moveTo>
                <a:lnTo>
                  <a:pt x="0" y="10293"/>
                </a:lnTo>
                <a:lnTo>
                  <a:pt x="3646" y="48171"/>
                </a:lnTo>
                <a:lnTo>
                  <a:pt x="3646" y="32947"/>
                </a:lnTo>
                <a:lnTo>
                  <a:pt x="4487" y="27289"/>
                </a:lnTo>
                <a:lnTo>
                  <a:pt x="6168" y="22972"/>
                </a:lnTo>
                <a:lnTo>
                  <a:pt x="13189" y="0"/>
                </a:lnTo>
                <a:lnTo>
                  <a:pt x="5975" y="3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2803750" y="995191"/>
            <a:ext cx="58185" cy="92806"/>
          </a:xfrm>
          <a:custGeom>
            <a:avLst/>
            <a:gdLst/>
            <a:ahLst/>
            <a:cxnLst/>
            <a:rect l="l" t="t" r="r" b="b"/>
            <a:pathLst>
              <a:path w="64004" h="105180">
                <a:moveTo>
                  <a:pt x="5884" y="96376"/>
                </a:moveTo>
                <a:lnTo>
                  <a:pt x="11246" y="99898"/>
                </a:lnTo>
                <a:lnTo>
                  <a:pt x="16608" y="103419"/>
                </a:lnTo>
                <a:lnTo>
                  <a:pt x="23220" y="105180"/>
                </a:lnTo>
                <a:lnTo>
                  <a:pt x="31082" y="105180"/>
                </a:lnTo>
                <a:lnTo>
                  <a:pt x="39641" y="104481"/>
                </a:lnTo>
                <a:lnTo>
                  <a:pt x="51857" y="99679"/>
                </a:lnTo>
                <a:lnTo>
                  <a:pt x="59914" y="90320"/>
                </a:lnTo>
                <a:lnTo>
                  <a:pt x="62641" y="84958"/>
                </a:lnTo>
                <a:lnTo>
                  <a:pt x="64004" y="77641"/>
                </a:lnTo>
                <a:lnTo>
                  <a:pt x="64004" y="1976"/>
                </a:lnTo>
                <a:lnTo>
                  <a:pt x="52689" y="1976"/>
                </a:lnTo>
                <a:lnTo>
                  <a:pt x="52689" y="11179"/>
                </a:lnTo>
                <a:lnTo>
                  <a:pt x="50280" y="8134"/>
                </a:lnTo>
                <a:lnTo>
                  <a:pt x="47917" y="5816"/>
                </a:lnTo>
                <a:lnTo>
                  <a:pt x="45600" y="4226"/>
                </a:lnTo>
                <a:lnTo>
                  <a:pt x="41329" y="1409"/>
                </a:lnTo>
                <a:lnTo>
                  <a:pt x="36330" y="0"/>
                </a:lnTo>
                <a:lnTo>
                  <a:pt x="22152" y="0"/>
                </a:lnTo>
                <a:lnTo>
                  <a:pt x="15131" y="22972"/>
                </a:lnTo>
                <a:lnTo>
                  <a:pt x="18312" y="14883"/>
                </a:lnTo>
                <a:lnTo>
                  <a:pt x="24220" y="10838"/>
                </a:lnTo>
                <a:lnTo>
                  <a:pt x="38625" y="10838"/>
                </a:lnTo>
                <a:lnTo>
                  <a:pt x="43373" y="13019"/>
                </a:lnTo>
                <a:lnTo>
                  <a:pt x="47099" y="17382"/>
                </a:lnTo>
                <a:lnTo>
                  <a:pt x="50826" y="21745"/>
                </a:lnTo>
                <a:lnTo>
                  <a:pt x="52689" y="28448"/>
                </a:lnTo>
                <a:lnTo>
                  <a:pt x="52689" y="43490"/>
                </a:lnTo>
                <a:lnTo>
                  <a:pt x="51689" y="48738"/>
                </a:lnTo>
                <a:lnTo>
                  <a:pt x="49690" y="53237"/>
                </a:lnTo>
                <a:lnTo>
                  <a:pt x="46100" y="61190"/>
                </a:lnTo>
                <a:lnTo>
                  <a:pt x="39897" y="65167"/>
                </a:lnTo>
                <a:lnTo>
                  <a:pt x="25447" y="65167"/>
                </a:lnTo>
                <a:lnTo>
                  <a:pt x="20959" y="63020"/>
                </a:lnTo>
                <a:lnTo>
                  <a:pt x="17619" y="58725"/>
                </a:lnTo>
                <a:lnTo>
                  <a:pt x="14280" y="54431"/>
                </a:lnTo>
                <a:lnTo>
                  <a:pt x="12609" y="48171"/>
                </a:lnTo>
                <a:lnTo>
                  <a:pt x="8963" y="10293"/>
                </a:lnTo>
                <a:lnTo>
                  <a:pt x="6425" y="13638"/>
                </a:lnTo>
                <a:lnTo>
                  <a:pt x="1606" y="24839"/>
                </a:lnTo>
                <a:lnTo>
                  <a:pt x="0" y="38923"/>
                </a:lnTo>
                <a:lnTo>
                  <a:pt x="152" y="43828"/>
                </a:lnTo>
                <a:lnTo>
                  <a:pt x="2845" y="57376"/>
                </a:lnTo>
                <a:lnTo>
                  <a:pt x="8895" y="66769"/>
                </a:lnTo>
                <a:lnTo>
                  <a:pt x="14825" y="72381"/>
                </a:lnTo>
                <a:lnTo>
                  <a:pt x="21743" y="75187"/>
                </a:lnTo>
                <a:lnTo>
                  <a:pt x="35330" y="75187"/>
                </a:lnTo>
                <a:lnTo>
                  <a:pt x="39897" y="74278"/>
                </a:lnTo>
                <a:lnTo>
                  <a:pt x="43351" y="72461"/>
                </a:lnTo>
                <a:lnTo>
                  <a:pt x="46804" y="70643"/>
                </a:lnTo>
                <a:lnTo>
                  <a:pt x="49758" y="67871"/>
                </a:lnTo>
                <a:lnTo>
                  <a:pt x="52212" y="64144"/>
                </a:lnTo>
                <a:lnTo>
                  <a:pt x="52348" y="74188"/>
                </a:lnTo>
                <a:lnTo>
                  <a:pt x="51553" y="81163"/>
                </a:lnTo>
                <a:lnTo>
                  <a:pt x="49826" y="85071"/>
                </a:lnTo>
                <a:lnTo>
                  <a:pt x="46918" y="91706"/>
                </a:lnTo>
                <a:lnTo>
                  <a:pt x="40760" y="95024"/>
                </a:lnTo>
                <a:lnTo>
                  <a:pt x="25401" y="95024"/>
                </a:lnTo>
                <a:lnTo>
                  <a:pt x="21039" y="93661"/>
                </a:lnTo>
                <a:lnTo>
                  <a:pt x="18267" y="90934"/>
                </a:lnTo>
                <a:lnTo>
                  <a:pt x="16495" y="89162"/>
                </a:lnTo>
                <a:lnTo>
                  <a:pt x="15313" y="86639"/>
                </a:lnTo>
                <a:lnTo>
                  <a:pt x="14722" y="83367"/>
                </a:lnTo>
                <a:lnTo>
                  <a:pt x="2249" y="83367"/>
                </a:lnTo>
                <a:lnTo>
                  <a:pt x="2885" y="90866"/>
                </a:lnTo>
                <a:lnTo>
                  <a:pt x="5884" y="96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2663914" y="978350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4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6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2405414" y="996635"/>
            <a:ext cx="15863" cy="89799"/>
          </a:xfrm>
          <a:custGeom>
            <a:avLst/>
            <a:gdLst/>
            <a:ahLst/>
            <a:cxnLst/>
            <a:rect l="l" t="t" r="r" b="b"/>
            <a:pathLst>
              <a:path w="17449" h="101772">
                <a:moveTo>
                  <a:pt x="12269" y="101772"/>
                </a:moveTo>
                <a:lnTo>
                  <a:pt x="12269" y="64485"/>
                </a:lnTo>
                <a:lnTo>
                  <a:pt x="14950" y="67802"/>
                </a:lnTo>
                <a:lnTo>
                  <a:pt x="14314" y="53101"/>
                </a:lnTo>
                <a:lnTo>
                  <a:pt x="12632" y="49148"/>
                </a:lnTo>
                <a:lnTo>
                  <a:pt x="11792" y="44353"/>
                </a:lnTo>
                <a:lnTo>
                  <a:pt x="11792" y="31720"/>
                </a:lnTo>
                <a:lnTo>
                  <a:pt x="12632" y="25948"/>
                </a:lnTo>
                <a:lnTo>
                  <a:pt x="14314" y="21404"/>
                </a:lnTo>
                <a:lnTo>
                  <a:pt x="17449" y="12905"/>
                </a:lnTo>
                <a:lnTo>
                  <a:pt x="17063" y="3794"/>
                </a:lnTo>
                <a:lnTo>
                  <a:pt x="14382" y="6362"/>
                </a:lnTo>
                <a:lnTo>
                  <a:pt x="11928" y="9679"/>
                </a:lnTo>
                <a:lnTo>
                  <a:pt x="11928" y="0"/>
                </a:lnTo>
                <a:lnTo>
                  <a:pt x="0" y="0"/>
                </a:lnTo>
                <a:lnTo>
                  <a:pt x="0" y="101772"/>
                </a:lnTo>
                <a:lnTo>
                  <a:pt x="12269" y="101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2307879" y="969990"/>
            <a:ext cx="88735" cy="91948"/>
          </a:xfrm>
          <a:custGeom>
            <a:avLst/>
            <a:gdLst/>
            <a:ahLst/>
            <a:cxnLst/>
            <a:rect l="l" t="t" r="r" b="b"/>
            <a:pathLst>
              <a:path w="97608" h="104208">
                <a:moveTo>
                  <a:pt x="22459" y="82242"/>
                </a:moveTo>
                <a:lnTo>
                  <a:pt x="20373" y="79120"/>
                </a:lnTo>
                <a:lnTo>
                  <a:pt x="15624" y="67637"/>
                </a:lnTo>
                <a:lnTo>
                  <a:pt x="14041" y="54192"/>
                </a:lnTo>
                <a:lnTo>
                  <a:pt x="14557" y="45192"/>
                </a:lnTo>
                <a:lnTo>
                  <a:pt x="17749" y="32459"/>
                </a:lnTo>
                <a:lnTo>
                  <a:pt x="23856" y="22733"/>
                </a:lnTo>
                <a:lnTo>
                  <a:pt x="36084" y="14339"/>
                </a:lnTo>
                <a:lnTo>
                  <a:pt x="49213" y="12065"/>
                </a:lnTo>
                <a:lnTo>
                  <a:pt x="51572" y="12126"/>
                </a:lnTo>
                <a:lnTo>
                  <a:pt x="64471" y="15176"/>
                </a:lnTo>
                <a:lnTo>
                  <a:pt x="74467" y="22835"/>
                </a:lnTo>
                <a:lnTo>
                  <a:pt x="77032" y="26225"/>
                </a:lnTo>
                <a:lnTo>
                  <a:pt x="82035" y="37500"/>
                </a:lnTo>
                <a:lnTo>
                  <a:pt x="83703" y="51261"/>
                </a:lnTo>
                <a:lnTo>
                  <a:pt x="83470" y="56840"/>
                </a:lnTo>
                <a:lnTo>
                  <a:pt x="80960" y="69488"/>
                </a:lnTo>
                <a:lnTo>
                  <a:pt x="75694" y="80811"/>
                </a:lnTo>
                <a:lnTo>
                  <a:pt x="73584" y="83765"/>
                </a:lnTo>
                <a:lnTo>
                  <a:pt x="77082" y="97318"/>
                </a:lnTo>
                <a:lnTo>
                  <a:pt x="86225" y="88344"/>
                </a:lnTo>
                <a:lnTo>
                  <a:pt x="92776" y="77068"/>
                </a:lnTo>
                <a:lnTo>
                  <a:pt x="96400" y="64865"/>
                </a:lnTo>
                <a:lnTo>
                  <a:pt x="97608" y="51057"/>
                </a:lnTo>
                <a:lnTo>
                  <a:pt x="96809" y="39911"/>
                </a:lnTo>
                <a:lnTo>
                  <a:pt x="93511" y="27522"/>
                </a:lnTo>
                <a:lnTo>
                  <a:pt x="87656" y="17041"/>
                </a:lnTo>
                <a:lnTo>
                  <a:pt x="84691" y="13504"/>
                </a:lnTo>
                <a:lnTo>
                  <a:pt x="75017" y="6001"/>
                </a:lnTo>
                <a:lnTo>
                  <a:pt x="62918" y="1500"/>
                </a:lnTo>
                <a:lnTo>
                  <a:pt x="48395" y="0"/>
                </a:lnTo>
                <a:lnTo>
                  <a:pt x="43218" y="203"/>
                </a:lnTo>
                <a:lnTo>
                  <a:pt x="29965" y="3013"/>
                </a:lnTo>
                <a:lnTo>
                  <a:pt x="18922" y="9126"/>
                </a:lnTo>
                <a:lnTo>
                  <a:pt x="10088" y="18541"/>
                </a:lnTo>
                <a:lnTo>
                  <a:pt x="4966" y="27685"/>
                </a:lnTo>
                <a:lnTo>
                  <a:pt x="1241" y="39774"/>
                </a:lnTo>
                <a:lnTo>
                  <a:pt x="0" y="53306"/>
                </a:lnTo>
                <a:lnTo>
                  <a:pt x="6" y="54387"/>
                </a:lnTo>
                <a:lnTo>
                  <a:pt x="1439" y="68077"/>
                </a:lnTo>
                <a:lnTo>
                  <a:pt x="5368" y="80123"/>
                </a:lnTo>
                <a:lnTo>
                  <a:pt x="11792" y="90525"/>
                </a:lnTo>
                <a:lnTo>
                  <a:pt x="22442" y="99451"/>
                </a:lnTo>
                <a:lnTo>
                  <a:pt x="34255" y="104208"/>
                </a:lnTo>
                <a:lnTo>
                  <a:pt x="22459" y="82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2328298" y="1042557"/>
            <a:ext cx="49657" cy="20780"/>
          </a:xfrm>
          <a:custGeom>
            <a:avLst/>
            <a:gdLst/>
            <a:ahLst/>
            <a:cxnLst/>
            <a:rect l="l" t="t" r="r" b="b"/>
            <a:pathLst>
              <a:path w="54623" h="23551">
                <a:moveTo>
                  <a:pt x="54623" y="15075"/>
                </a:moveTo>
                <a:lnTo>
                  <a:pt x="51124" y="1522"/>
                </a:lnTo>
                <a:lnTo>
                  <a:pt x="41121" y="8944"/>
                </a:lnTo>
                <a:lnTo>
                  <a:pt x="27299" y="11417"/>
                </a:lnTo>
                <a:lnTo>
                  <a:pt x="22161" y="11188"/>
                </a:lnTo>
                <a:lnTo>
                  <a:pt x="9153" y="7697"/>
                </a:lnTo>
                <a:lnTo>
                  <a:pt x="0" y="0"/>
                </a:lnTo>
                <a:lnTo>
                  <a:pt x="11796" y="21965"/>
                </a:lnTo>
                <a:lnTo>
                  <a:pt x="25663" y="23551"/>
                </a:lnTo>
                <a:lnTo>
                  <a:pt x="30066" y="23407"/>
                </a:lnTo>
                <a:lnTo>
                  <a:pt x="43390" y="20843"/>
                </a:lnTo>
                <a:lnTo>
                  <a:pt x="54623" y="15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2418426" y="994771"/>
            <a:ext cx="45420" cy="68146"/>
          </a:xfrm>
          <a:custGeom>
            <a:avLst/>
            <a:gdLst/>
            <a:ahLst/>
            <a:cxnLst/>
            <a:rect l="l" t="t" r="r" b="b"/>
            <a:pathLst>
              <a:path w="49962" h="77232">
                <a:moveTo>
                  <a:pt x="5248" y="73619"/>
                </a:moveTo>
                <a:lnTo>
                  <a:pt x="8974" y="76028"/>
                </a:lnTo>
                <a:lnTo>
                  <a:pt x="13586" y="77232"/>
                </a:lnTo>
                <a:lnTo>
                  <a:pt x="26083" y="77232"/>
                </a:lnTo>
                <a:lnTo>
                  <a:pt x="32217" y="75073"/>
                </a:lnTo>
                <a:lnTo>
                  <a:pt x="37489" y="70756"/>
                </a:lnTo>
                <a:lnTo>
                  <a:pt x="43853" y="63389"/>
                </a:lnTo>
                <a:lnTo>
                  <a:pt x="48435" y="51700"/>
                </a:lnTo>
                <a:lnTo>
                  <a:pt x="49962" y="36673"/>
                </a:lnTo>
                <a:lnTo>
                  <a:pt x="49859" y="32917"/>
                </a:lnTo>
                <a:lnTo>
                  <a:pt x="47300" y="19597"/>
                </a:lnTo>
                <a:lnTo>
                  <a:pt x="41306" y="9508"/>
                </a:lnTo>
                <a:lnTo>
                  <a:pt x="35535" y="3169"/>
                </a:lnTo>
                <a:lnTo>
                  <a:pt x="28514" y="0"/>
                </a:lnTo>
                <a:lnTo>
                  <a:pt x="14654" y="0"/>
                </a:lnTo>
                <a:lnTo>
                  <a:pt x="9792" y="1362"/>
                </a:lnTo>
                <a:lnTo>
                  <a:pt x="5657" y="4089"/>
                </a:lnTo>
                <a:lnTo>
                  <a:pt x="2749" y="5907"/>
                </a:lnTo>
                <a:lnTo>
                  <a:pt x="3135" y="15018"/>
                </a:lnTo>
                <a:lnTo>
                  <a:pt x="8951" y="10769"/>
                </a:lnTo>
                <a:lnTo>
                  <a:pt x="25901" y="10769"/>
                </a:lnTo>
                <a:lnTo>
                  <a:pt x="31718" y="14792"/>
                </a:lnTo>
                <a:lnTo>
                  <a:pt x="34899" y="22835"/>
                </a:lnTo>
                <a:lnTo>
                  <a:pt x="36580" y="27016"/>
                </a:lnTo>
                <a:lnTo>
                  <a:pt x="37421" y="32015"/>
                </a:lnTo>
                <a:lnTo>
                  <a:pt x="37421" y="47375"/>
                </a:lnTo>
                <a:lnTo>
                  <a:pt x="35524" y="54544"/>
                </a:lnTo>
                <a:lnTo>
                  <a:pt x="31729" y="59338"/>
                </a:lnTo>
                <a:lnTo>
                  <a:pt x="27935" y="64132"/>
                </a:lnTo>
                <a:lnTo>
                  <a:pt x="23175" y="66530"/>
                </a:lnTo>
                <a:lnTo>
                  <a:pt x="8997" y="66530"/>
                </a:lnTo>
                <a:lnTo>
                  <a:pt x="3180" y="62758"/>
                </a:lnTo>
                <a:lnTo>
                  <a:pt x="0" y="55214"/>
                </a:lnTo>
                <a:lnTo>
                  <a:pt x="636" y="69916"/>
                </a:lnTo>
                <a:lnTo>
                  <a:pt x="3067" y="72256"/>
                </a:lnTo>
                <a:lnTo>
                  <a:pt x="5248" y="73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2312279" y="1116107"/>
            <a:ext cx="380758" cy="115601"/>
          </a:xfrm>
          <a:custGeom>
            <a:avLst/>
            <a:gdLst/>
            <a:ahLst/>
            <a:cxnLst/>
            <a:rect l="l" t="t" r="r" b="b"/>
            <a:pathLst>
              <a:path w="418834" h="131015">
                <a:moveTo>
                  <a:pt x="196807" y="27130"/>
                </a:moveTo>
                <a:lnTo>
                  <a:pt x="196807" y="100136"/>
                </a:lnTo>
                <a:lnTo>
                  <a:pt x="209076" y="100136"/>
                </a:lnTo>
                <a:lnTo>
                  <a:pt x="209076" y="52965"/>
                </a:lnTo>
                <a:lnTo>
                  <a:pt x="210735" y="48386"/>
                </a:lnTo>
                <a:lnTo>
                  <a:pt x="214052" y="44410"/>
                </a:lnTo>
                <a:lnTo>
                  <a:pt x="217369" y="40434"/>
                </a:lnTo>
                <a:lnTo>
                  <a:pt x="222118" y="38446"/>
                </a:lnTo>
                <a:lnTo>
                  <a:pt x="229695" y="38468"/>
                </a:lnTo>
                <a:lnTo>
                  <a:pt x="232320" y="38786"/>
                </a:lnTo>
                <a:lnTo>
                  <a:pt x="232320" y="25835"/>
                </a:lnTo>
                <a:lnTo>
                  <a:pt x="231002" y="25698"/>
                </a:lnTo>
                <a:lnTo>
                  <a:pt x="228366" y="25494"/>
                </a:lnTo>
                <a:lnTo>
                  <a:pt x="223504" y="25494"/>
                </a:lnTo>
                <a:lnTo>
                  <a:pt x="219210" y="27255"/>
                </a:lnTo>
                <a:lnTo>
                  <a:pt x="215483" y="30777"/>
                </a:lnTo>
                <a:lnTo>
                  <a:pt x="211757" y="34299"/>
                </a:lnTo>
                <a:lnTo>
                  <a:pt x="209417" y="37287"/>
                </a:lnTo>
                <a:lnTo>
                  <a:pt x="208463" y="39741"/>
                </a:lnTo>
                <a:lnTo>
                  <a:pt x="208463" y="27130"/>
                </a:lnTo>
                <a:lnTo>
                  <a:pt x="196807" y="27130"/>
                </a:lnTo>
                <a:close/>
              </a:path>
              <a:path w="418834" h="131015">
                <a:moveTo>
                  <a:pt x="253098" y="29266"/>
                </a:moveTo>
                <a:lnTo>
                  <a:pt x="247122" y="36128"/>
                </a:lnTo>
                <a:lnTo>
                  <a:pt x="250769" y="74006"/>
                </a:lnTo>
                <a:lnTo>
                  <a:pt x="250769" y="58782"/>
                </a:lnTo>
                <a:lnTo>
                  <a:pt x="251609" y="53124"/>
                </a:lnTo>
                <a:lnTo>
                  <a:pt x="253291" y="48807"/>
                </a:lnTo>
                <a:lnTo>
                  <a:pt x="260312" y="25835"/>
                </a:lnTo>
                <a:lnTo>
                  <a:pt x="253098" y="29266"/>
                </a:lnTo>
                <a:close/>
              </a:path>
              <a:path w="418834" h="131015">
                <a:moveTo>
                  <a:pt x="244043" y="122211"/>
                </a:moveTo>
                <a:lnTo>
                  <a:pt x="249406" y="125733"/>
                </a:lnTo>
                <a:lnTo>
                  <a:pt x="254768" y="129254"/>
                </a:lnTo>
                <a:lnTo>
                  <a:pt x="261379" y="131015"/>
                </a:lnTo>
                <a:lnTo>
                  <a:pt x="269241" y="131015"/>
                </a:lnTo>
                <a:lnTo>
                  <a:pt x="277800" y="130316"/>
                </a:lnTo>
                <a:lnTo>
                  <a:pt x="290016" y="125514"/>
                </a:lnTo>
                <a:lnTo>
                  <a:pt x="298073" y="116155"/>
                </a:lnTo>
                <a:lnTo>
                  <a:pt x="300800" y="110793"/>
                </a:lnTo>
                <a:lnTo>
                  <a:pt x="302163" y="103477"/>
                </a:lnTo>
                <a:lnTo>
                  <a:pt x="302163" y="27811"/>
                </a:lnTo>
                <a:lnTo>
                  <a:pt x="290848" y="27811"/>
                </a:lnTo>
                <a:lnTo>
                  <a:pt x="290848" y="37014"/>
                </a:lnTo>
                <a:lnTo>
                  <a:pt x="288440" y="33969"/>
                </a:lnTo>
                <a:lnTo>
                  <a:pt x="286077" y="31651"/>
                </a:lnTo>
                <a:lnTo>
                  <a:pt x="283759" y="30061"/>
                </a:lnTo>
                <a:lnTo>
                  <a:pt x="279488" y="27244"/>
                </a:lnTo>
                <a:lnTo>
                  <a:pt x="274489" y="25835"/>
                </a:lnTo>
                <a:lnTo>
                  <a:pt x="260312" y="25835"/>
                </a:lnTo>
                <a:lnTo>
                  <a:pt x="253291" y="48807"/>
                </a:lnTo>
                <a:lnTo>
                  <a:pt x="256472" y="40718"/>
                </a:lnTo>
                <a:lnTo>
                  <a:pt x="262379" y="36673"/>
                </a:lnTo>
                <a:lnTo>
                  <a:pt x="276784" y="36673"/>
                </a:lnTo>
                <a:lnTo>
                  <a:pt x="281533" y="38854"/>
                </a:lnTo>
                <a:lnTo>
                  <a:pt x="285259" y="43217"/>
                </a:lnTo>
                <a:lnTo>
                  <a:pt x="288985" y="47580"/>
                </a:lnTo>
                <a:lnTo>
                  <a:pt x="290848" y="54283"/>
                </a:lnTo>
                <a:lnTo>
                  <a:pt x="290848" y="69325"/>
                </a:lnTo>
                <a:lnTo>
                  <a:pt x="289849" y="74574"/>
                </a:lnTo>
                <a:lnTo>
                  <a:pt x="287849" y="79073"/>
                </a:lnTo>
                <a:lnTo>
                  <a:pt x="284259" y="87025"/>
                </a:lnTo>
                <a:lnTo>
                  <a:pt x="278056" y="91002"/>
                </a:lnTo>
                <a:lnTo>
                  <a:pt x="263606" y="91002"/>
                </a:lnTo>
                <a:lnTo>
                  <a:pt x="259119" y="88855"/>
                </a:lnTo>
                <a:lnTo>
                  <a:pt x="255779" y="84560"/>
                </a:lnTo>
                <a:lnTo>
                  <a:pt x="252439" y="80266"/>
                </a:lnTo>
                <a:lnTo>
                  <a:pt x="250769" y="74006"/>
                </a:lnTo>
                <a:lnTo>
                  <a:pt x="247122" y="36128"/>
                </a:lnTo>
                <a:lnTo>
                  <a:pt x="244584" y="39473"/>
                </a:lnTo>
                <a:lnTo>
                  <a:pt x="239765" y="50674"/>
                </a:lnTo>
                <a:lnTo>
                  <a:pt x="238159" y="64758"/>
                </a:lnTo>
                <a:lnTo>
                  <a:pt x="238312" y="69663"/>
                </a:lnTo>
                <a:lnTo>
                  <a:pt x="241004" y="83211"/>
                </a:lnTo>
                <a:lnTo>
                  <a:pt x="247054" y="92604"/>
                </a:lnTo>
                <a:lnTo>
                  <a:pt x="252984" y="98216"/>
                </a:lnTo>
                <a:lnTo>
                  <a:pt x="259903" y="101022"/>
                </a:lnTo>
                <a:lnTo>
                  <a:pt x="273489" y="101022"/>
                </a:lnTo>
                <a:lnTo>
                  <a:pt x="278056" y="100113"/>
                </a:lnTo>
                <a:lnTo>
                  <a:pt x="281510" y="98296"/>
                </a:lnTo>
                <a:lnTo>
                  <a:pt x="284964" y="96478"/>
                </a:lnTo>
                <a:lnTo>
                  <a:pt x="287917" y="93706"/>
                </a:lnTo>
                <a:lnTo>
                  <a:pt x="290371" y="89980"/>
                </a:lnTo>
                <a:lnTo>
                  <a:pt x="290507" y="100023"/>
                </a:lnTo>
                <a:lnTo>
                  <a:pt x="289712" y="106998"/>
                </a:lnTo>
                <a:lnTo>
                  <a:pt x="287985" y="110906"/>
                </a:lnTo>
                <a:lnTo>
                  <a:pt x="285077" y="117541"/>
                </a:lnTo>
                <a:lnTo>
                  <a:pt x="278920" y="120859"/>
                </a:lnTo>
                <a:lnTo>
                  <a:pt x="263561" y="120859"/>
                </a:lnTo>
                <a:lnTo>
                  <a:pt x="259198" y="119496"/>
                </a:lnTo>
                <a:lnTo>
                  <a:pt x="256426" y="116769"/>
                </a:lnTo>
                <a:lnTo>
                  <a:pt x="254654" y="114997"/>
                </a:lnTo>
                <a:lnTo>
                  <a:pt x="253473" y="112475"/>
                </a:lnTo>
                <a:lnTo>
                  <a:pt x="252882" y="109202"/>
                </a:lnTo>
                <a:lnTo>
                  <a:pt x="240408" y="109202"/>
                </a:lnTo>
                <a:lnTo>
                  <a:pt x="241044" y="116701"/>
                </a:lnTo>
                <a:lnTo>
                  <a:pt x="244043" y="122211"/>
                </a:lnTo>
                <a:close/>
              </a:path>
              <a:path w="418834" h="131015">
                <a:moveTo>
                  <a:pt x="324430" y="27471"/>
                </a:moveTo>
                <a:lnTo>
                  <a:pt x="324430" y="100136"/>
                </a:lnTo>
                <a:lnTo>
                  <a:pt x="336903" y="100136"/>
                </a:lnTo>
                <a:lnTo>
                  <a:pt x="336903" y="27471"/>
                </a:lnTo>
                <a:lnTo>
                  <a:pt x="324430" y="27471"/>
                </a:lnTo>
                <a:close/>
              </a:path>
              <a:path w="418834" h="131015">
                <a:moveTo>
                  <a:pt x="324430" y="0"/>
                </a:moveTo>
                <a:lnTo>
                  <a:pt x="324430" y="13905"/>
                </a:lnTo>
                <a:lnTo>
                  <a:pt x="336903" y="13905"/>
                </a:lnTo>
                <a:lnTo>
                  <a:pt x="336903" y="0"/>
                </a:lnTo>
                <a:lnTo>
                  <a:pt x="324430" y="0"/>
                </a:lnTo>
                <a:close/>
              </a:path>
              <a:path w="418834" h="131015">
                <a:moveTo>
                  <a:pt x="371598" y="100136"/>
                </a:moveTo>
                <a:lnTo>
                  <a:pt x="371598" y="57123"/>
                </a:lnTo>
                <a:lnTo>
                  <a:pt x="371904" y="53453"/>
                </a:lnTo>
                <a:lnTo>
                  <a:pt x="372518" y="50886"/>
                </a:lnTo>
                <a:lnTo>
                  <a:pt x="373131" y="48318"/>
                </a:lnTo>
                <a:lnTo>
                  <a:pt x="374461" y="45830"/>
                </a:lnTo>
                <a:lnTo>
                  <a:pt x="376506" y="43421"/>
                </a:lnTo>
                <a:lnTo>
                  <a:pt x="379050" y="40423"/>
                </a:lnTo>
                <a:lnTo>
                  <a:pt x="382004" y="38423"/>
                </a:lnTo>
                <a:lnTo>
                  <a:pt x="385367" y="37423"/>
                </a:lnTo>
                <a:lnTo>
                  <a:pt x="387230" y="36832"/>
                </a:lnTo>
                <a:lnTo>
                  <a:pt x="389615" y="36537"/>
                </a:lnTo>
                <a:lnTo>
                  <a:pt x="398249" y="36537"/>
                </a:lnTo>
                <a:lnTo>
                  <a:pt x="402203" y="38809"/>
                </a:lnTo>
                <a:lnTo>
                  <a:pt x="404384" y="43353"/>
                </a:lnTo>
                <a:lnTo>
                  <a:pt x="405702" y="46080"/>
                </a:lnTo>
                <a:lnTo>
                  <a:pt x="406360" y="49670"/>
                </a:lnTo>
                <a:lnTo>
                  <a:pt x="406360" y="100136"/>
                </a:lnTo>
                <a:lnTo>
                  <a:pt x="418834" y="100136"/>
                </a:lnTo>
                <a:lnTo>
                  <a:pt x="418834" y="45944"/>
                </a:lnTo>
                <a:lnTo>
                  <a:pt x="417834" y="40286"/>
                </a:lnTo>
                <a:lnTo>
                  <a:pt x="415835" y="36332"/>
                </a:lnTo>
                <a:lnTo>
                  <a:pt x="412200" y="29107"/>
                </a:lnTo>
                <a:lnTo>
                  <a:pt x="405202" y="25494"/>
                </a:lnTo>
                <a:lnTo>
                  <a:pt x="390115" y="25494"/>
                </a:lnTo>
                <a:lnTo>
                  <a:pt x="385821" y="26426"/>
                </a:lnTo>
                <a:lnTo>
                  <a:pt x="381959" y="28289"/>
                </a:lnTo>
                <a:lnTo>
                  <a:pt x="378096" y="30152"/>
                </a:lnTo>
                <a:lnTo>
                  <a:pt x="374438" y="33219"/>
                </a:lnTo>
                <a:lnTo>
                  <a:pt x="370984" y="37491"/>
                </a:lnTo>
                <a:lnTo>
                  <a:pt x="370984" y="27130"/>
                </a:lnTo>
                <a:lnTo>
                  <a:pt x="359329" y="27130"/>
                </a:lnTo>
                <a:lnTo>
                  <a:pt x="359329" y="100136"/>
                </a:lnTo>
                <a:lnTo>
                  <a:pt x="371598" y="100136"/>
                </a:lnTo>
                <a:close/>
              </a:path>
              <a:path w="418834" h="131015">
                <a:moveTo>
                  <a:pt x="12610" y="15678"/>
                </a:moveTo>
                <a:lnTo>
                  <a:pt x="41374" y="100136"/>
                </a:lnTo>
                <a:lnTo>
                  <a:pt x="54802" y="100136"/>
                </a:lnTo>
                <a:lnTo>
                  <a:pt x="83362" y="15678"/>
                </a:lnTo>
                <a:lnTo>
                  <a:pt x="83226" y="30879"/>
                </a:lnTo>
                <a:lnTo>
                  <a:pt x="83089" y="38991"/>
                </a:lnTo>
                <a:lnTo>
                  <a:pt x="83089" y="100136"/>
                </a:lnTo>
                <a:lnTo>
                  <a:pt x="95972" y="100136"/>
                </a:lnTo>
                <a:lnTo>
                  <a:pt x="95972" y="0"/>
                </a:lnTo>
                <a:lnTo>
                  <a:pt x="76750" y="0"/>
                </a:lnTo>
                <a:lnTo>
                  <a:pt x="48190" y="84662"/>
                </a:lnTo>
                <a:lnTo>
                  <a:pt x="19426" y="0"/>
                </a:lnTo>
                <a:lnTo>
                  <a:pt x="0" y="0"/>
                </a:lnTo>
                <a:lnTo>
                  <a:pt x="0" y="100136"/>
                </a:lnTo>
                <a:lnTo>
                  <a:pt x="12950" y="100136"/>
                </a:lnTo>
                <a:lnTo>
                  <a:pt x="12780" y="29959"/>
                </a:lnTo>
                <a:lnTo>
                  <a:pt x="12610" y="21199"/>
                </a:lnTo>
                <a:lnTo>
                  <a:pt x="12610" y="15678"/>
                </a:lnTo>
                <a:close/>
              </a:path>
              <a:path w="418834" h="131015">
                <a:moveTo>
                  <a:pt x="113740" y="68962"/>
                </a:moveTo>
                <a:lnTo>
                  <a:pt x="111627" y="74210"/>
                </a:lnTo>
                <a:lnTo>
                  <a:pt x="111627" y="87162"/>
                </a:lnTo>
                <a:lnTo>
                  <a:pt x="113774" y="92309"/>
                </a:lnTo>
                <a:lnTo>
                  <a:pt x="118068" y="96421"/>
                </a:lnTo>
                <a:lnTo>
                  <a:pt x="122362" y="100534"/>
                </a:lnTo>
                <a:lnTo>
                  <a:pt x="127895" y="102590"/>
                </a:lnTo>
                <a:lnTo>
                  <a:pt x="125736" y="87048"/>
                </a:lnTo>
                <a:lnTo>
                  <a:pt x="124441" y="84253"/>
                </a:lnTo>
                <a:lnTo>
                  <a:pt x="124441" y="76028"/>
                </a:lnTo>
                <a:lnTo>
                  <a:pt x="126327" y="72620"/>
                </a:lnTo>
                <a:lnTo>
                  <a:pt x="130099" y="70484"/>
                </a:lnTo>
                <a:lnTo>
                  <a:pt x="132325" y="69211"/>
                </a:lnTo>
                <a:lnTo>
                  <a:pt x="135665" y="68280"/>
                </a:lnTo>
                <a:lnTo>
                  <a:pt x="140118" y="67689"/>
                </a:lnTo>
                <a:lnTo>
                  <a:pt x="147548" y="66735"/>
                </a:lnTo>
                <a:lnTo>
                  <a:pt x="152138" y="66007"/>
                </a:lnTo>
                <a:lnTo>
                  <a:pt x="154501" y="65371"/>
                </a:lnTo>
                <a:lnTo>
                  <a:pt x="156864" y="64735"/>
                </a:lnTo>
                <a:lnTo>
                  <a:pt x="160295" y="62985"/>
                </a:lnTo>
                <a:lnTo>
                  <a:pt x="160295" y="80413"/>
                </a:lnTo>
                <a:lnTo>
                  <a:pt x="156886" y="85844"/>
                </a:lnTo>
                <a:lnTo>
                  <a:pt x="150139" y="98978"/>
                </a:lnTo>
                <a:lnTo>
                  <a:pt x="154819" y="96569"/>
                </a:lnTo>
                <a:lnTo>
                  <a:pt x="158409" y="93728"/>
                </a:lnTo>
                <a:lnTo>
                  <a:pt x="160908" y="90456"/>
                </a:lnTo>
                <a:lnTo>
                  <a:pt x="161317" y="93365"/>
                </a:lnTo>
                <a:lnTo>
                  <a:pt x="163021" y="97205"/>
                </a:lnTo>
                <a:lnTo>
                  <a:pt x="164930" y="100204"/>
                </a:lnTo>
                <a:lnTo>
                  <a:pt x="167997" y="101704"/>
                </a:lnTo>
                <a:lnTo>
                  <a:pt x="173950" y="101704"/>
                </a:lnTo>
                <a:lnTo>
                  <a:pt x="177313" y="101363"/>
                </a:lnTo>
                <a:lnTo>
                  <a:pt x="180675" y="100477"/>
                </a:lnTo>
                <a:lnTo>
                  <a:pt x="180675" y="91411"/>
                </a:lnTo>
                <a:lnTo>
                  <a:pt x="179176" y="91650"/>
                </a:lnTo>
                <a:lnTo>
                  <a:pt x="176654" y="91820"/>
                </a:lnTo>
                <a:lnTo>
                  <a:pt x="173348" y="90661"/>
                </a:lnTo>
                <a:lnTo>
                  <a:pt x="172564" y="87594"/>
                </a:lnTo>
                <a:lnTo>
                  <a:pt x="172564" y="38627"/>
                </a:lnTo>
                <a:lnTo>
                  <a:pt x="169906" y="33538"/>
                </a:lnTo>
                <a:lnTo>
                  <a:pt x="164589" y="30266"/>
                </a:lnTo>
                <a:lnTo>
                  <a:pt x="159227" y="26993"/>
                </a:lnTo>
                <a:lnTo>
                  <a:pt x="152252" y="25358"/>
                </a:lnTo>
                <a:lnTo>
                  <a:pt x="136256" y="25358"/>
                </a:lnTo>
                <a:lnTo>
                  <a:pt x="129746" y="27119"/>
                </a:lnTo>
                <a:lnTo>
                  <a:pt x="124134" y="30640"/>
                </a:lnTo>
                <a:lnTo>
                  <a:pt x="118523" y="34162"/>
                </a:lnTo>
                <a:lnTo>
                  <a:pt x="115603" y="40423"/>
                </a:lnTo>
                <a:lnTo>
                  <a:pt x="115376" y="49421"/>
                </a:lnTo>
                <a:lnTo>
                  <a:pt x="126827" y="49421"/>
                </a:lnTo>
                <a:lnTo>
                  <a:pt x="127281" y="45648"/>
                </a:lnTo>
                <a:lnTo>
                  <a:pt x="128258" y="42808"/>
                </a:lnTo>
                <a:lnTo>
                  <a:pt x="129758" y="40899"/>
                </a:lnTo>
                <a:lnTo>
                  <a:pt x="132439" y="37446"/>
                </a:lnTo>
                <a:lnTo>
                  <a:pt x="136983" y="35719"/>
                </a:lnTo>
                <a:lnTo>
                  <a:pt x="148934" y="35719"/>
                </a:lnTo>
                <a:lnTo>
                  <a:pt x="153194" y="36662"/>
                </a:lnTo>
                <a:lnTo>
                  <a:pt x="156171" y="38548"/>
                </a:lnTo>
                <a:lnTo>
                  <a:pt x="159147" y="40434"/>
                </a:lnTo>
                <a:lnTo>
                  <a:pt x="160636" y="43467"/>
                </a:lnTo>
                <a:lnTo>
                  <a:pt x="160636" y="49693"/>
                </a:lnTo>
                <a:lnTo>
                  <a:pt x="159817" y="52351"/>
                </a:lnTo>
                <a:lnTo>
                  <a:pt x="156978" y="55532"/>
                </a:lnTo>
                <a:lnTo>
                  <a:pt x="154160" y="55896"/>
                </a:lnTo>
                <a:lnTo>
                  <a:pt x="134598" y="58350"/>
                </a:lnTo>
                <a:lnTo>
                  <a:pt x="127736" y="59213"/>
                </a:lnTo>
                <a:lnTo>
                  <a:pt x="122192" y="61508"/>
                </a:lnTo>
                <a:lnTo>
                  <a:pt x="117966" y="65235"/>
                </a:lnTo>
                <a:lnTo>
                  <a:pt x="113740" y="68962"/>
                </a:lnTo>
                <a:close/>
              </a:path>
              <a:path w="418834" h="131015">
                <a:moveTo>
                  <a:pt x="156886" y="85844"/>
                </a:moveTo>
                <a:lnTo>
                  <a:pt x="150070" y="89161"/>
                </a:lnTo>
                <a:lnTo>
                  <a:pt x="146026" y="91161"/>
                </a:lnTo>
                <a:lnTo>
                  <a:pt x="141845" y="92161"/>
                </a:lnTo>
                <a:lnTo>
                  <a:pt x="133984" y="92161"/>
                </a:lnTo>
                <a:lnTo>
                  <a:pt x="130917" y="91138"/>
                </a:lnTo>
                <a:lnTo>
                  <a:pt x="128327" y="89093"/>
                </a:lnTo>
                <a:lnTo>
                  <a:pt x="125736" y="87048"/>
                </a:lnTo>
                <a:lnTo>
                  <a:pt x="127895" y="102590"/>
                </a:lnTo>
                <a:lnTo>
                  <a:pt x="140300" y="102590"/>
                </a:lnTo>
                <a:lnTo>
                  <a:pt x="145458" y="101386"/>
                </a:lnTo>
                <a:lnTo>
                  <a:pt x="150139" y="98978"/>
                </a:lnTo>
                <a:lnTo>
                  <a:pt x="156886" y="858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2612885" y="1116738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503201" y="828685"/>
            <a:ext cx="782565" cy="90821"/>
          </a:xfrm>
          <a:custGeom>
            <a:avLst/>
            <a:gdLst/>
            <a:ahLst/>
            <a:cxnLst/>
            <a:rect l="l" t="t" r="r" b="b"/>
            <a:pathLst>
              <a:path w="860821" h="102931">
                <a:moveTo>
                  <a:pt x="182857" y="27471"/>
                </a:moveTo>
                <a:lnTo>
                  <a:pt x="182857" y="100136"/>
                </a:lnTo>
                <a:lnTo>
                  <a:pt x="195330" y="100136"/>
                </a:lnTo>
                <a:lnTo>
                  <a:pt x="195330" y="27471"/>
                </a:lnTo>
                <a:lnTo>
                  <a:pt x="182857" y="27471"/>
                </a:lnTo>
                <a:close/>
              </a:path>
              <a:path w="860821" h="102931">
                <a:moveTo>
                  <a:pt x="182857" y="0"/>
                </a:moveTo>
                <a:lnTo>
                  <a:pt x="182857" y="13905"/>
                </a:lnTo>
                <a:lnTo>
                  <a:pt x="195330" y="13905"/>
                </a:lnTo>
                <a:lnTo>
                  <a:pt x="195330" y="0"/>
                </a:lnTo>
                <a:lnTo>
                  <a:pt x="182857" y="0"/>
                </a:lnTo>
                <a:close/>
              </a:path>
              <a:path w="860821" h="102931">
                <a:moveTo>
                  <a:pt x="230025" y="100136"/>
                </a:moveTo>
                <a:lnTo>
                  <a:pt x="230025" y="57123"/>
                </a:lnTo>
                <a:lnTo>
                  <a:pt x="230331" y="53453"/>
                </a:lnTo>
                <a:lnTo>
                  <a:pt x="230945" y="50886"/>
                </a:lnTo>
                <a:lnTo>
                  <a:pt x="231559" y="48318"/>
                </a:lnTo>
                <a:lnTo>
                  <a:pt x="232888" y="45830"/>
                </a:lnTo>
                <a:lnTo>
                  <a:pt x="234933" y="43421"/>
                </a:lnTo>
                <a:lnTo>
                  <a:pt x="237477" y="40423"/>
                </a:lnTo>
                <a:lnTo>
                  <a:pt x="240431" y="38423"/>
                </a:lnTo>
                <a:lnTo>
                  <a:pt x="243794" y="37423"/>
                </a:lnTo>
                <a:lnTo>
                  <a:pt x="245657" y="36832"/>
                </a:lnTo>
                <a:lnTo>
                  <a:pt x="248042" y="36537"/>
                </a:lnTo>
                <a:lnTo>
                  <a:pt x="256676" y="36537"/>
                </a:lnTo>
                <a:lnTo>
                  <a:pt x="260629" y="38809"/>
                </a:lnTo>
                <a:lnTo>
                  <a:pt x="262811" y="43353"/>
                </a:lnTo>
                <a:lnTo>
                  <a:pt x="264128" y="46080"/>
                </a:lnTo>
                <a:lnTo>
                  <a:pt x="264787" y="49670"/>
                </a:lnTo>
                <a:lnTo>
                  <a:pt x="264787" y="100136"/>
                </a:lnTo>
                <a:lnTo>
                  <a:pt x="277261" y="100136"/>
                </a:lnTo>
                <a:lnTo>
                  <a:pt x="277261" y="45944"/>
                </a:lnTo>
                <a:lnTo>
                  <a:pt x="276261" y="40286"/>
                </a:lnTo>
                <a:lnTo>
                  <a:pt x="274262" y="36332"/>
                </a:lnTo>
                <a:lnTo>
                  <a:pt x="270627" y="29107"/>
                </a:lnTo>
                <a:lnTo>
                  <a:pt x="263629" y="25494"/>
                </a:lnTo>
                <a:lnTo>
                  <a:pt x="248542" y="25494"/>
                </a:lnTo>
                <a:lnTo>
                  <a:pt x="244248" y="26426"/>
                </a:lnTo>
                <a:lnTo>
                  <a:pt x="240386" y="28289"/>
                </a:lnTo>
                <a:lnTo>
                  <a:pt x="236523" y="30152"/>
                </a:lnTo>
                <a:lnTo>
                  <a:pt x="232865" y="33219"/>
                </a:lnTo>
                <a:lnTo>
                  <a:pt x="229411" y="37491"/>
                </a:lnTo>
                <a:lnTo>
                  <a:pt x="229411" y="27130"/>
                </a:lnTo>
                <a:lnTo>
                  <a:pt x="217756" y="27130"/>
                </a:lnTo>
                <a:lnTo>
                  <a:pt x="217756" y="100136"/>
                </a:lnTo>
                <a:lnTo>
                  <a:pt x="230025" y="100136"/>
                </a:lnTo>
                <a:close/>
              </a:path>
              <a:path w="860821" h="102931">
                <a:moveTo>
                  <a:pt x="358488" y="27130"/>
                </a:moveTo>
                <a:lnTo>
                  <a:pt x="345060" y="27130"/>
                </a:lnTo>
                <a:lnTo>
                  <a:pt x="324680" y="86571"/>
                </a:lnTo>
                <a:lnTo>
                  <a:pt x="305185" y="27130"/>
                </a:lnTo>
                <a:lnTo>
                  <a:pt x="290939" y="27130"/>
                </a:lnTo>
                <a:lnTo>
                  <a:pt x="317863" y="100136"/>
                </a:lnTo>
                <a:lnTo>
                  <a:pt x="330951" y="100136"/>
                </a:lnTo>
                <a:lnTo>
                  <a:pt x="358488" y="27130"/>
                </a:lnTo>
                <a:close/>
              </a:path>
              <a:path w="860821" h="102931">
                <a:moveTo>
                  <a:pt x="384604" y="28624"/>
                </a:moveTo>
                <a:lnTo>
                  <a:pt x="374438" y="36469"/>
                </a:lnTo>
                <a:lnTo>
                  <a:pt x="378391" y="57805"/>
                </a:lnTo>
                <a:lnTo>
                  <a:pt x="378619" y="51534"/>
                </a:lnTo>
                <a:lnTo>
                  <a:pt x="380641" y="46364"/>
                </a:lnTo>
                <a:lnTo>
                  <a:pt x="384458" y="42297"/>
                </a:lnTo>
                <a:lnTo>
                  <a:pt x="388275" y="38230"/>
                </a:lnTo>
                <a:lnTo>
                  <a:pt x="397316" y="25545"/>
                </a:lnTo>
                <a:lnTo>
                  <a:pt x="384604" y="28624"/>
                </a:lnTo>
                <a:close/>
              </a:path>
              <a:path w="860821" h="102931">
                <a:moveTo>
                  <a:pt x="431558" y="67552"/>
                </a:moveTo>
                <a:lnTo>
                  <a:pt x="431558" y="60191"/>
                </a:lnTo>
                <a:lnTo>
                  <a:pt x="431194" y="54828"/>
                </a:lnTo>
                <a:lnTo>
                  <a:pt x="430467" y="51465"/>
                </a:lnTo>
                <a:lnTo>
                  <a:pt x="429650" y="46557"/>
                </a:lnTo>
                <a:lnTo>
                  <a:pt x="428014" y="42263"/>
                </a:lnTo>
                <a:lnTo>
                  <a:pt x="425560" y="38582"/>
                </a:lnTo>
                <a:lnTo>
                  <a:pt x="423015" y="34719"/>
                </a:lnTo>
                <a:lnTo>
                  <a:pt x="419311" y="31572"/>
                </a:lnTo>
                <a:lnTo>
                  <a:pt x="414449" y="29141"/>
                </a:lnTo>
                <a:lnTo>
                  <a:pt x="409587" y="26710"/>
                </a:lnTo>
                <a:lnTo>
                  <a:pt x="404566" y="25494"/>
                </a:lnTo>
                <a:lnTo>
                  <a:pt x="397316" y="25545"/>
                </a:lnTo>
                <a:lnTo>
                  <a:pt x="388275" y="38230"/>
                </a:lnTo>
                <a:lnTo>
                  <a:pt x="393001" y="36196"/>
                </a:lnTo>
                <a:lnTo>
                  <a:pt x="406497" y="36196"/>
                </a:lnTo>
                <a:lnTo>
                  <a:pt x="412109" y="39150"/>
                </a:lnTo>
                <a:lnTo>
                  <a:pt x="415471" y="45057"/>
                </a:lnTo>
                <a:lnTo>
                  <a:pt x="417289" y="48239"/>
                </a:lnTo>
                <a:lnTo>
                  <a:pt x="418448" y="52488"/>
                </a:lnTo>
                <a:lnTo>
                  <a:pt x="418948" y="57805"/>
                </a:lnTo>
                <a:lnTo>
                  <a:pt x="378391" y="57805"/>
                </a:lnTo>
                <a:lnTo>
                  <a:pt x="374438" y="36469"/>
                </a:lnTo>
                <a:lnTo>
                  <a:pt x="371685" y="40066"/>
                </a:lnTo>
                <a:lnTo>
                  <a:pt x="366593" y="51372"/>
                </a:lnTo>
                <a:lnTo>
                  <a:pt x="364895" y="65030"/>
                </a:lnTo>
                <a:lnTo>
                  <a:pt x="365067" y="69693"/>
                </a:lnTo>
                <a:lnTo>
                  <a:pt x="367944" y="82737"/>
                </a:lnTo>
                <a:lnTo>
                  <a:pt x="374370" y="92808"/>
                </a:lnTo>
                <a:lnTo>
                  <a:pt x="380686" y="99421"/>
                </a:lnTo>
                <a:lnTo>
                  <a:pt x="388388" y="102726"/>
                </a:lnTo>
                <a:lnTo>
                  <a:pt x="401203" y="102726"/>
                </a:lnTo>
                <a:lnTo>
                  <a:pt x="404543" y="102363"/>
                </a:lnTo>
                <a:lnTo>
                  <a:pt x="407497" y="101636"/>
                </a:lnTo>
                <a:lnTo>
                  <a:pt x="412995" y="100363"/>
                </a:lnTo>
                <a:lnTo>
                  <a:pt x="417607" y="97910"/>
                </a:lnTo>
                <a:lnTo>
                  <a:pt x="421334" y="94274"/>
                </a:lnTo>
                <a:lnTo>
                  <a:pt x="423560" y="92183"/>
                </a:lnTo>
                <a:lnTo>
                  <a:pt x="425571" y="89491"/>
                </a:lnTo>
                <a:lnTo>
                  <a:pt x="427366" y="86196"/>
                </a:lnTo>
                <a:lnTo>
                  <a:pt x="429161" y="82902"/>
                </a:lnTo>
                <a:lnTo>
                  <a:pt x="430218" y="79913"/>
                </a:lnTo>
                <a:lnTo>
                  <a:pt x="430535" y="77232"/>
                </a:lnTo>
                <a:lnTo>
                  <a:pt x="418471" y="77232"/>
                </a:lnTo>
                <a:lnTo>
                  <a:pt x="417562" y="80459"/>
                </a:lnTo>
                <a:lnTo>
                  <a:pt x="416017" y="83299"/>
                </a:lnTo>
                <a:lnTo>
                  <a:pt x="413836" y="85753"/>
                </a:lnTo>
                <a:lnTo>
                  <a:pt x="410019" y="89980"/>
                </a:lnTo>
                <a:lnTo>
                  <a:pt x="404906" y="92093"/>
                </a:lnTo>
                <a:lnTo>
                  <a:pt x="391638" y="92093"/>
                </a:lnTo>
                <a:lnTo>
                  <a:pt x="386571" y="89854"/>
                </a:lnTo>
                <a:lnTo>
                  <a:pt x="383299" y="85378"/>
                </a:lnTo>
                <a:lnTo>
                  <a:pt x="380027" y="80902"/>
                </a:lnTo>
                <a:lnTo>
                  <a:pt x="378278" y="74960"/>
                </a:lnTo>
                <a:lnTo>
                  <a:pt x="378050" y="67552"/>
                </a:lnTo>
                <a:lnTo>
                  <a:pt x="431558" y="67552"/>
                </a:lnTo>
                <a:close/>
              </a:path>
              <a:path w="860821" h="102931">
                <a:moveTo>
                  <a:pt x="463867" y="90593"/>
                </a:moveTo>
                <a:lnTo>
                  <a:pt x="460777" y="86639"/>
                </a:lnTo>
                <a:lnTo>
                  <a:pt x="459095" y="84458"/>
                </a:lnTo>
                <a:lnTo>
                  <a:pt x="458073" y="81322"/>
                </a:lnTo>
                <a:lnTo>
                  <a:pt x="457710" y="77232"/>
                </a:lnTo>
                <a:lnTo>
                  <a:pt x="445918" y="77232"/>
                </a:lnTo>
                <a:lnTo>
                  <a:pt x="446236" y="84503"/>
                </a:lnTo>
                <a:lnTo>
                  <a:pt x="448655" y="90604"/>
                </a:lnTo>
                <a:lnTo>
                  <a:pt x="453177" y="95535"/>
                </a:lnTo>
                <a:lnTo>
                  <a:pt x="457698" y="100465"/>
                </a:lnTo>
                <a:lnTo>
                  <a:pt x="465389" y="102931"/>
                </a:lnTo>
                <a:lnTo>
                  <a:pt x="486338" y="102931"/>
                </a:lnTo>
                <a:lnTo>
                  <a:pt x="493847" y="100568"/>
                </a:lnTo>
                <a:lnTo>
                  <a:pt x="498777" y="95842"/>
                </a:lnTo>
                <a:lnTo>
                  <a:pt x="503708" y="91115"/>
                </a:lnTo>
                <a:lnTo>
                  <a:pt x="506173" y="85503"/>
                </a:lnTo>
                <a:lnTo>
                  <a:pt x="506173" y="72279"/>
                </a:lnTo>
                <a:lnTo>
                  <a:pt x="503787" y="67348"/>
                </a:lnTo>
                <a:lnTo>
                  <a:pt x="499016" y="64213"/>
                </a:lnTo>
                <a:lnTo>
                  <a:pt x="496017" y="62213"/>
                </a:lnTo>
                <a:lnTo>
                  <a:pt x="490110" y="60145"/>
                </a:lnTo>
                <a:lnTo>
                  <a:pt x="481293" y="58010"/>
                </a:lnTo>
                <a:lnTo>
                  <a:pt x="473183" y="56032"/>
                </a:lnTo>
                <a:lnTo>
                  <a:pt x="469638" y="55169"/>
                </a:lnTo>
                <a:lnTo>
                  <a:pt x="466957" y="54169"/>
                </a:lnTo>
                <a:lnTo>
                  <a:pt x="465139" y="53033"/>
                </a:lnTo>
                <a:lnTo>
                  <a:pt x="462004" y="51125"/>
                </a:lnTo>
                <a:lnTo>
                  <a:pt x="460436" y="48579"/>
                </a:lnTo>
                <a:lnTo>
                  <a:pt x="460436" y="42490"/>
                </a:lnTo>
                <a:lnTo>
                  <a:pt x="461629" y="40150"/>
                </a:lnTo>
                <a:lnTo>
                  <a:pt x="464015" y="38377"/>
                </a:lnTo>
                <a:lnTo>
                  <a:pt x="466400" y="36605"/>
                </a:lnTo>
                <a:lnTo>
                  <a:pt x="469910" y="35719"/>
                </a:lnTo>
                <a:lnTo>
                  <a:pt x="481498" y="35719"/>
                </a:lnTo>
                <a:lnTo>
                  <a:pt x="486383" y="37332"/>
                </a:lnTo>
                <a:lnTo>
                  <a:pt x="489201" y="40559"/>
                </a:lnTo>
                <a:lnTo>
                  <a:pt x="490927" y="42831"/>
                </a:lnTo>
                <a:lnTo>
                  <a:pt x="491904" y="45353"/>
                </a:lnTo>
                <a:lnTo>
                  <a:pt x="492131" y="48125"/>
                </a:lnTo>
                <a:lnTo>
                  <a:pt x="503719" y="48125"/>
                </a:lnTo>
                <a:lnTo>
                  <a:pt x="503810" y="43399"/>
                </a:lnTo>
                <a:lnTo>
                  <a:pt x="502333" y="38991"/>
                </a:lnTo>
                <a:lnTo>
                  <a:pt x="499288" y="34901"/>
                </a:lnTo>
                <a:lnTo>
                  <a:pt x="489564" y="27588"/>
                </a:lnTo>
                <a:lnTo>
                  <a:pt x="475500" y="25221"/>
                </a:lnTo>
                <a:lnTo>
                  <a:pt x="467093" y="25221"/>
                </a:lnTo>
                <a:lnTo>
                  <a:pt x="460402" y="27357"/>
                </a:lnTo>
                <a:lnTo>
                  <a:pt x="455426" y="31629"/>
                </a:lnTo>
                <a:lnTo>
                  <a:pt x="450450" y="35901"/>
                </a:lnTo>
                <a:lnTo>
                  <a:pt x="447962" y="41490"/>
                </a:lnTo>
                <a:lnTo>
                  <a:pt x="447962" y="54260"/>
                </a:lnTo>
                <a:lnTo>
                  <a:pt x="450598" y="58850"/>
                </a:lnTo>
                <a:lnTo>
                  <a:pt x="455869" y="62167"/>
                </a:lnTo>
                <a:lnTo>
                  <a:pt x="458823" y="64076"/>
                </a:lnTo>
                <a:lnTo>
                  <a:pt x="463413" y="65803"/>
                </a:lnTo>
                <a:lnTo>
                  <a:pt x="469638" y="67348"/>
                </a:lnTo>
                <a:lnTo>
                  <a:pt x="479385" y="69802"/>
                </a:lnTo>
                <a:lnTo>
                  <a:pt x="484611" y="71120"/>
                </a:lnTo>
                <a:lnTo>
                  <a:pt x="488110" y="72279"/>
                </a:lnTo>
                <a:lnTo>
                  <a:pt x="489882" y="73278"/>
                </a:lnTo>
                <a:lnTo>
                  <a:pt x="492654" y="74915"/>
                </a:lnTo>
                <a:lnTo>
                  <a:pt x="494040" y="77301"/>
                </a:lnTo>
                <a:lnTo>
                  <a:pt x="494040" y="84572"/>
                </a:lnTo>
                <a:lnTo>
                  <a:pt x="492314" y="87627"/>
                </a:lnTo>
                <a:lnTo>
                  <a:pt x="488859" y="89604"/>
                </a:lnTo>
                <a:lnTo>
                  <a:pt x="485406" y="91581"/>
                </a:lnTo>
                <a:lnTo>
                  <a:pt x="481407" y="92570"/>
                </a:lnTo>
                <a:lnTo>
                  <a:pt x="469229" y="92570"/>
                </a:lnTo>
                <a:lnTo>
                  <a:pt x="463867" y="90593"/>
                </a:lnTo>
                <a:close/>
              </a:path>
              <a:path w="860821" h="102931">
                <a:moveTo>
                  <a:pt x="687063" y="28624"/>
                </a:moveTo>
                <a:lnTo>
                  <a:pt x="676897" y="36469"/>
                </a:lnTo>
                <a:lnTo>
                  <a:pt x="680850" y="57805"/>
                </a:lnTo>
                <a:lnTo>
                  <a:pt x="681078" y="51534"/>
                </a:lnTo>
                <a:lnTo>
                  <a:pt x="683100" y="46364"/>
                </a:lnTo>
                <a:lnTo>
                  <a:pt x="686917" y="42297"/>
                </a:lnTo>
                <a:lnTo>
                  <a:pt x="690734" y="38230"/>
                </a:lnTo>
                <a:lnTo>
                  <a:pt x="699775" y="25545"/>
                </a:lnTo>
                <a:lnTo>
                  <a:pt x="687063" y="28624"/>
                </a:lnTo>
                <a:close/>
              </a:path>
              <a:path w="860821" h="102931">
                <a:moveTo>
                  <a:pt x="734017" y="67552"/>
                </a:moveTo>
                <a:lnTo>
                  <a:pt x="734017" y="60191"/>
                </a:lnTo>
                <a:lnTo>
                  <a:pt x="733653" y="54828"/>
                </a:lnTo>
                <a:lnTo>
                  <a:pt x="732926" y="51465"/>
                </a:lnTo>
                <a:lnTo>
                  <a:pt x="732108" y="46557"/>
                </a:lnTo>
                <a:lnTo>
                  <a:pt x="730473" y="42263"/>
                </a:lnTo>
                <a:lnTo>
                  <a:pt x="728019" y="38582"/>
                </a:lnTo>
                <a:lnTo>
                  <a:pt x="725474" y="34719"/>
                </a:lnTo>
                <a:lnTo>
                  <a:pt x="721770" y="31572"/>
                </a:lnTo>
                <a:lnTo>
                  <a:pt x="716908" y="29141"/>
                </a:lnTo>
                <a:lnTo>
                  <a:pt x="712046" y="26710"/>
                </a:lnTo>
                <a:lnTo>
                  <a:pt x="707025" y="25494"/>
                </a:lnTo>
                <a:lnTo>
                  <a:pt x="699775" y="25545"/>
                </a:lnTo>
                <a:lnTo>
                  <a:pt x="690734" y="38230"/>
                </a:lnTo>
                <a:lnTo>
                  <a:pt x="695459" y="36196"/>
                </a:lnTo>
                <a:lnTo>
                  <a:pt x="708956" y="36196"/>
                </a:lnTo>
                <a:lnTo>
                  <a:pt x="714568" y="39150"/>
                </a:lnTo>
                <a:lnTo>
                  <a:pt x="717930" y="45057"/>
                </a:lnTo>
                <a:lnTo>
                  <a:pt x="719748" y="48239"/>
                </a:lnTo>
                <a:lnTo>
                  <a:pt x="720907" y="52488"/>
                </a:lnTo>
                <a:lnTo>
                  <a:pt x="721407" y="57805"/>
                </a:lnTo>
                <a:lnTo>
                  <a:pt x="680850" y="57805"/>
                </a:lnTo>
                <a:lnTo>
                  <a:pt x="676897" y="36469"/>
                </a:lnTo>
                <a:lnTo>
                  <a:pt x="674143" y="40066"/>
                </a:lnTo>
                <a:lnTo>
                  <a:pt x="669052" y="51372"/>
                </a:lnTo>
                <a:lnTo>
                  <a:pt x="667354" y="65030"/>
                </a:lnTo>
                <a:lnTo>
                  <a:pt x="667526" y="69693"/>
                </a:lnTo>
                <a:lnTo>
                  <a:pt x="670403" y="82737"/>
                </a:lnTo>
                <a:lnTo>
                  <a:pt x="676828" y="92808"/>
                </a:lnTo>
                <a:lnTo>
                  <a:pt x="683145" y="99421"/>
                </a:lnTo>
                <a:lnTo>
                  <a:pt x="690847" y="102726"/>
                </a:lnTo>
                <a:lnTo>
                  <a:pt x="703662" y="102726"/>
                </a:lnTo>
                <a:lnTo>
                  <a:pt x="707002" y="102363"/>
                </a:lnTo>
                <a:lnTo>
                  <a:pt x="709956" y="101636"/>
                </a:lnTo>
                <a:lnTo>
                  <a:pt x="715454" y="100363"/>
                </a:lnTo>
                <a:lnTo>
                  <a:pt x="720066" y="97910"/>
                </a:lnTo>
                <a:lnTo>
                  <a:pt x="723793" y="94274"/>
                </a:lnTo>
                <a:lnTo>
                  <a:pt x="726019" y="92183"/>
                </a:lnTo>
                <a:lnTo>
                  <a:pt x="728030" y="89491"/>
                </a:lnTo>
                <a:lnTo>
                  <a:pt x="729825" y="86196"/>
                </a:lnTo>
                <a:lnTo>
                  <a:pt x="731620" y="82902"/>
                </a:lnTo>
                <a:lnTo>
                  <a:pt x="732676" y="79913"/>
                </a:lnTo>
                <a:lnTo>
                  <a:pt x="732994" y="77232"/>
                </a:lnTo>
                <a:lnTo>
                  <a:pt x="720930" y="77232"/>
                </a:lnTo>
                <a:lnTo>
                  <a:pt x="720021" y="80459"/>
                </a:lnTo>
                <a:lnTo>
                  <a:pt x="718476" y="83299"/>
                </a:lnTo>
                <a:lnTo>
                  <a:pt x="716295" y="85753"/>
                </a:lnTo>
                <a:lnTo>
                  <a:pt x="712478" y="89980"/>
                </a:lnTo>
                <a:lnTo>
                  <a:pt x="707365" y="92093"/>
                </a:lnTo>
                <a:lnTo>
                  <a:pt x="694097" y="92093"/>
                </a:lnTo>
                <a:lnTo>
                  <a:pt x="689030" y="89854"/>
                </a:lnTo>
                <a:lnTo>
                  <a:pt x="685758" y="85378"/>
                </a:lnTo>
                <a:lnTo>
                  <a:pt x="682486" y="80902"/>
                </a:lnTo>
                <a:lnTo>
                  <a:pt x="680737" y="74960"/>
                </a:lnTo>
                <a:lnTo>
                  <a:pt x="680509" y="67552"/>
                </a:lnTo>
                <a:lnTo>
                  <a:pt x="734017" y="67552"/>
                </a:lnTo>
                <a:close/>
              </a:path>
              <a:path w="860821" h="102931">
                <a:moveTo>
                  <a:pt x="765144" y="100136"/>
                </a:moveTo>
                <a:lnTo>
                  <a:pt x="765144" y="57123"/>
                </a:lnTo>
                <a:lnTo>
                  <a:pt x="765451" y="53453"/>
                </a:lnTo>
                <a:lnTo>
                  <a:pt x="766065" y="50886"/>
                </a:lnTo>
                <a:lnTo>
                  <a:pt x="766678" y="48318"/>
                </a:lnTo>
                <a:lnTo>
                  <a:pt x="768007" y="45830"/>
                </a:lnTo>
                <a:lnTo>
                  <a:pt x="770052" y="43421"/>
                </a:lnTo>
                <a:lnTo>
                  <a:pt x="772597" y="40423"/>
                </a:lnTo>
                <a:lnTo>
                  <a:pt x="775550" y="38423"/>
                </a:lnTo>
                <a:lnTo>
                  <a:pt x="778913" y="37423"/>
                </a:lnTo>
                <a:lnTo>
                  <a:pt x="780776" y="36832"/>
                </a:lnTo>
                <a:lnTo>
                  <a:pt x="783162" y="36537"/>
                </a:lnTo>
                <a:lnTo>
                  <a:pt x="791796" y="36537"/>
                </a:lnTo>
                <a:lnTo>
                  <a:pt x="795749" y="38809"/>
                </a:lnTo>
                <a:lnTo>
                  <a:pt x="797930" y="43353"/>
                </a:lnTo>
                <a:lnTo>
                  <a:pt x="799248" y="46080"/>
                </a:lnTo>
                <a:lnTo>
                  <a:pt x="799907" y="49670"/>
                </a:lnTo>
                <a:lnTo>
                  <a:pt x="799907" y="100136"/>
                </a:lnTo>
                <a:lnTo>
                  <a:pt x="812381" y="100136"/>
                </a:lnTo>
                <a:lnTo>
                  <a:pt x="812381" y="45944"/>
                </a:lnTo>
                <a:lnTo>
                  <a:pt x="811381" y="40286"/>
                </a:lnTo>
                <a:lnTo>
                  <a:pt x="809382" y="36332"/>
                </a:lnTo>
                <a:lnTo>
                  <a:pt x="805746" y="29107"/>
                </a:lnTo>
                <a:lnTo>
                  <a:pt x="798748" y="25494"/>
                </a:lnTo>
                <a:lnTo>
                  <a:pt x="783662" y="25494"/>
                </a:lnTo>
                <a:lnTo>
                  <a:pt x="779368" y="26426"/>
                </a:lnTo>
                <a:lnTo>
                  <a:pt x="775505" y="28289"/>
                </a:lnTo>
                <a:lnTo>
                  <a:pt x="771643" y="30152"/>
                </a:lnTo>
                <a:lnTo>
                  <a:pt x="767985" y="33219"/>
                </a:lnTo>
                <a:lnTo>
                  <a:pt x="764531" y="37491"/>
                </a:lnTo>
                <a:lnTo>
                  <a:pt x="764531" y="27130"/>
                </a:lnTo>
                <a:lnTo>
                  <a:pt x="752875" y="27130"/>
                </a:lnTo>
                <a:lnTo>
                  <a:pt x="752875" y="100136"/>
                </a:lnTo>
                <a:lnTo>
                  <a:pt x="765144" y="100136"/>
                </a:lnTo>
                <a:close/>
              </a:path>
              <a:path w="860821" h="102931">
                <a:moveTo>
                  <a:pt x="851483" y="101295"/>
                </a:moveTo>
                <a:lnTo>
                  <a:pt x="854903" y="101204"/>
                </a:lnTo>
                <a:lnTo>
                  <a:pt x="857947" y="100841"/>
                </a:lnTo>
                <a:lnTo>
                  <a:pt x="860821" y="100136"/>
                </a:lnTo>
                <a:lnTo>
                  <a:pt x="860821" y="90456"/>
                </a:lnTo>
                <a:lnTo>
                  <a:pt x="857118" y="90661"/>
                </a:lnTo>
                <a:lnTo>
                  <a:pt x="854301" y="90661"/>
                </a:lnTo>
                <a:lnTo>
                  <a:pt x="851756" y="89911"/>
                </a:lnTo>
                <a:lnTo>
                  <a:pt x="849166" y="87344"/>
                </a:lnTo>
                <a:lnTo>
                  <a:pt x="849166" y="37150"/>
                </a:lnTo>
                <a:lnTo>
                  <a:pt x="860821" y="37150"/>
                </a:lnTo>
                <a:lnTo>
                  <a:pt x="860821" y="27130"/>
                </a:lnTo>
                <a:lnTo>
                  <a:pt x="849166" y="27130"/>
                </a:lnTo>
                <a:lnTo>
                  <a:pt x="849166" y="6748"/>
                </a:lnTo>
                <a:lnTo>
                  <a:pt x="836760" y="6748"/>
                </a:lnTo>
                <a:lnTo>
                  <a:pt x="836760" y="27130"/>
                </a:lnTo>
                <a:lnTo>
                  <a:pt x="826876" y="27130"/>
                </a:lnTo>
                <a:lnTo>
                  <a:pt x="826876" y="37150"/>
                </a:lnTo>
                <a:lnTo>
                  <a:pt x="836760" y="37150"/>
                </a:lnTo>
                <a:lnTo>
                  <a:pt x="836760" y="90161"/>
                </a:lnTo>
                <a:lnTo>
                  <a:pt x="837783" y="93967"/>
                </a:lnTo>
                <a:lnTo>
                  <a:pt x="839827" y="96898"/>
                </a:lnTo>
                <a:lnTo>
                  <a:pt x="841872" y="99830"/>
                </a:lnTo>
                <a:lnTo>
                  <a:pt x="845757" y="101295"/>
                </a:lnTo>
                <a:lnTo>
                  <a:pt x="851483" y="101295"/>
                </a:lnTo>
                <a:close/>
              </a:path>
              <a:path w="860821" h="102931">
                <a:moveTo>
                  <a:pt x="567246" y="27130"/>
                </a:moveTo>
                <a:lnTo>
                  <a:pt x="555114" y="27130"/>
                </a:lnTo>
                <a:lnTo>
                  <a:pt x="555114" y="100136"/>
                </a:lnTo>
                <a:lnTo>
                  <a:pt x="567382" y="100136"/>
                </a:lnTo>
                <a:lnTo>
                  <a:pt x="567382" y="52010"/>
                </a:lnTo>
                <a:lnTo>
                  <a:pt x="569280" y="45512"/>
                </a:lnTo>
                <a:lnTo>
                  <a:pt x="573074" y="41922"/>
                </a:lnTo>
                <a:lnTo>
                  <a:pt x="576869" y="38332"/>
                </a:lnTo>
                <a:lnTo>
                  <a:pt x="581083" y="36537"/>
                </a:lnTo>
                <a:lnTo>
                  <a:pt x="590808" y="36537"/>
                </a:lnTo>
                <a:lnTo>
                  <a:pt x="594284" y="38241"/>
                </a:lnTo>
                <a:lnTo>
                  <a:pt x="596147" y="41649"/>
                </a:lnTo>
                <a:lnTo>
                  <a:pt x="597328" y="43921"/>
                </a:lnTo>
                <a:lnTo>
                  <a:pt x="597919" y="47535"/>
                </a:lnTo>
                <a:lnTo>
                  <a:pt x="597919" y="100136"/>
                </a:lnTo>
                <a:lnTo>
                  <a:pt x="610393" y="100136"/>
                </a:lnTo>
                <a:lnTo>
                  <a:pt x="610393" y="50125"/>
                </a:lnTo>
                <a:lnTo>
                  <a:pt x="612131" y="44739"/>
                </a:lnTo>
                <a:lnTo>
                  <a:pt x="615608" y="41513"/>
                </a:lnTo>
                <a:lnTo>
                  <a:pt x="619084" y="38287"/>
                </a:lnTo>
                <a:lnTo>
                  <a:pt x="623231" y="36673"/>
                </a:lnTo>
                <a:lnTo>
                  <a:pt x="631546" y="36673"/>
                </a:lnTo>
                <a:lnTo>
                  <a:pt x="634511" y="37582"/>
                </a:lnTo>
                <a:lnTo>
                  <a:pt x="636942" y="39400"/>
                </a:lnTo>
                <a:lnTo>
                  <a:pt x="639374" y="41218"/>
                </a:lnTo>
                <a:lnTo>
                  <a:pt x="640589" y="44558"/>
                </a:lnTo>
                <a:lnTo>
                  <a:pt x="640589" y="100136"/>
                </a:lnTo>
                <a:lnTo>
                  <a:pt x="653336" y="100136"/>
                </a:lnTo>
                <a:lnTo>
                  <a:pt x="653336" y="45081"/>
                </a:lnTo>
                <a:lnTo>
                  <a:pt x="652381" y="39945"/>
                </a:lnTo>
                <a:lnTo>
                  <a:pt x="650473" y="36128"/>
                </a:lnTo>
                <a:lnTo>
                  <a:pt x="646928" y="29039"/>
                </a:lnTo>
                <a:lnTo>
                  <a:pt x="640248" y="25494"/>
                </a:lnTo>
                <a:lnTo>
                  <a:pt x="625843" y="25494"/>
                </a:lnTo>
                <a:lnTo>
                  <a:pt x="621708" y="26437"/>
                </a:lnTo>
                <a:lnTo>
                  <a:pt x="618027" y="28323"/>
                </a:lnTo>
                <a:lnTo>
                  <a:pt x="614347" y="30209"/>
                </a:lnTo>
                <a:lnTo>
                  <a:pt x="611143" y="33106"/>
                </a:lnTo>
                <a:lnTo>
                  <a:pt x="608417" y="37014"/>
                </a:lnTo>
                <a:lnTo>
                  <a:pt x="606781" y="33833"/>
                </a:lnTo>
                <a:lnTo>
                  <a:pt x="604963" y="31425"/>
                </a:lnTo>
                <a:lnTo>
                  <a:pt x="602964" y="29788"/>
                </a:lnTo>
                <a:lnTo>
                  <a:pt x="599419" y="26926"/>
                </a:lnTo>
                <a:lnTo>
                  <a:pt x="594738" y="25494"/>
                </a:lnTo>
                <a:lnTo>
                  <a:pt x="583787" y="25494"/>
                </a:lnTo>
                <a:lnTo>
                  <a:pt x="579198" y="26880"/>
                </a:lnTo>
                <a:lnTo>
                  <a:pt x="575153" y="29652"/>
                </a:lnTo>
                <a:lnTo>
                  <a:pt x="572790" y="31288"/>
                </a:lnTo>
                <a:lnTo>
                  <a:pt x="570154" y="33901"/>
                </a:lnTo>
                <a:lnTo>
                  <a:pt x="567246" y="37491"/>
                </a:lnTo>
                <a:lnTo>
                  <a:pt x="567246" y="27130"/>
                </a:lnTo>
                <a:close/>
              </a:path>
              <a:path w="860821" h="102931">
                <a:moveTo>
                  <a:pt x="537391" y="101295"/>
                </a:moveTo>
                <a:lnTo>
                  <a:pt x="540811" y="101204"/>
                </a:lnTo>
                <a:lnTo>
                  <a:pt x="543855" y="100841"/>
                </a:lnTo>
                <a:lnTo>
                  <a:pt x="546729" y="100136"/>
                </a:lnTo>
                <a:lnTo>
                  <a:pt x="546729" y="90456"/>
                </a:lnTo>
                <a:lnTo>
                  <a:pt x="543026" y="90661"/>
                </a:lnTo>
                <a:lnTo>
                  <a:pt x="540209" y="90661"/>
                </a:lnTo>
                <a:lnTo>
                  <a:pt x="537664" y="89911"/>
                </a:lnTo>
                <a:lnTo>
                  <a:pt x="535074" y="87344"/>
                </a:lnTo>
                <a:lnTo>
                  <a:pt x="535074" y="37150"/>
                </a:lnTo>
                <a:lnTo>
                  <a:pt x="546729" y="37150"/>
                </a:lnTo>
                <a:lnTo>
                  <a:pt x="546729" y="27130"/>
                </a:lnTo>
                <a:lnTo>
                  <a:pt x="535074" y="27130"/>
                </a:lnTo>
                <a:lnTo>
                  <a:pt x="535074" y="6748"/>
                </a:lnTo>
                <a:lnTo>
                  <a:pt x="522668" y="6748"/>
                </a:lnTo>
                <a:lnTo>
                  <a:pt x="522668" y="27130"/>
                </a:lnTo>
                <a:lnTo>
                  <a:pt x="512785" y="27130"/>
                </a:lnTo>
                <a:lnTo>
                  <a:pt x="512785" y="37150"/>
                </a:lnTo>
                <a:lnTo>
                  <a:pt x="522668" y="37150"/>
                </a:lnTo>
                <a:lnTo>
                  <a:pt x="522668" y="90161"/>
                </a:lnTo>
                <a:lnTo>
                  <a:pt x="523691" y="93967"/>
                </a:lnTo>
                <a:lnTo>
                  <a:pt x="525735" y="96898"/>
                </a:lnTo>
                <a:lnTo>
                  <a:pt x="527781" y="99830"/>
                </a:lnTo>
                <a:lnTo>
                  <a:pt x="531665" y="101295"/>
                </a:lnTo>
                <a:lnTo>
                  <a:pt x="537391" y="101295"/>
                </a:lnTo>
                <a:close/>
              </a:path>
              <a:path w="860821" h="102931">
                <a:moveTo>
                  <a:pt x="13564" y="11656"/>
                </a:moveTo>
                <a:lnTo>
                  <a:pt x="51326" y="11656"/>
                </a:lnTo>
                <a:lnTo>
                  <a:pt x="55030" y="12338"/>
                </a:lnTo>
                <a:lnTo>
                  <a:pt x="57801" y="13701"/>
                </a:lnTo>
                <a:lnTo>
                  <a:pt x="62982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8"/>
                </a:lnTo>
                <a:lnTo>
                  <a:pt x="78102" y="37900"/>
                </a:lnTo>
                <a:lnTo>
                  <a:pt x="79341" y="32992"/>
                </a:lnTo>
                <a:lnTo>
                  <a:pt x="79256" y="24376"/>
                </a:lnTo>
                <a:lnTo>
                  <a:pt x="75243" y="11553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3" y="59032"/>
                </a:lnTo>
                <a:lnTo>
                  <a:pt x="61186" y="61258"/>
                </a:lnTo>
                <a:lnTo>
                  <a:pt x="60017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  <a:path w="860821" h="102931">
                <a:moveTo>
                  <a:pt x="64936" y="92797"/>
                </a:moveTo>
                <a:lnTo>
                  <a:pt x="65163" y="95433"/>
                </a:lnTo>
                <a:lnTo>
                  <a:pt x="65435" y="96796"/>
                </a:lnTo>
                <a:lnTo>
                  <a:pt x="66526" y="100136"/>
                </a:lnTo>
                <a:lnTo>
                  <a:pt x="83158" y="100136"/>
                </a:lnTo>
                <a:lnTo>
                  <a:pt x="83158" y="97887"/>
                </a:lnTo>
                <a:lnTo>
                  <a:pt x="79613" y="94933"/>
                </a:lnTo>
                <a:lnTo>
                  <a:pt x="78795" y="91752"/>
                </a:lnTo>
                <a:lnTo>
                  <a:pt x="78296" y="89888"/>
                </a:lnTo>
                <a:lnTo>
                  <a:pt x="77977" y="87048"/>
                </a:lnTo>
                <a:lnTo>
                  <a:pt x="77841" y="83231"/>
                </a:lnTo>
                <a:lnTo>
                  <a:pt x="77364" y="69802"/>
                </a:lnTo>
                <a:lnTo>
                  <a:pt x="77137" y="63985"/>
                </a:lnTo>
                <a:lnTo>
                  <a:pt x="76035" y="59781"/>
                </a:lnTo>
                <a:lnTo>
                  <a:pt x="74058" y="57191"/>
                </a:lnTo>
                <a:lnTo>
                  <a:pt x="72081" y="54601"/>
                </a:lnTo>
                <a:lnTo>
                  <a:pt x="69139" y="52510"/>
                </a:lnTo>
                <a:lnTo>
                  <a:pt x="65231" y="50920"/>
                </a:lnTo>
                <a:lnTo>
                  <a:pt x="69684" y="48602"/>
                </a:lnTo>
                <a:lnTo>
                  <a:pt x="65572" y="21154"/>
                </a:lnTo>
                <a:lnTo>
                  <a:pt x="65572" y="34923"/>
                </a:lnTo>
                <a:lnTo>
                  <a:pt x="63720" y="39513"/>
                </a:lnTo>
                <a:lnTo>
                  <a:pt x="60017" y="42058"/>
                </a:lnTo>
                <a:lnTo>
                  <a:pt x="61186" y="61258"/>
                </a:lnTo>
                <a:lnTo>
                  <a:pt x="63618" y="65644"/>
                </a:lnTo>
                <a:lnTo>
                  <a:pt x="63936" y="72188"/>
                </a:lnTo>
                <a:lnTo>
                  <a:pt x="64754" y="88889"/>
                </a:lnTo>
                <a:lnTo>
                  <a:pt x="64936" y="92797"/>
                </a:lnTo>
                <a:close/>
              </a:path>
              <a:path w="860821" h="102931">
                <a:moveTo>
                  <a:pt x="117044" y="28624"/>
                </a:moveTo>
                <a:lnTo>
                  <a:pt x="106878" y="36469"/>
                </a:lnTo>
                <a:lnTo>
                  <a:pt x="110832" y="57805"/>
                </a:lnTo>
                <a:lnTo>
                  <a:pt x="111059" y="51534"/>
                </a:lnTo>
                <a:lnTo>
                  <a:pt x="113081" y="46364"/>
                </a:lnTo>
                <a:lnTo>
                  <a:pt x="116898" y="42297"/>
                </a:lnTo>
                <a:lnTo>
                  <a:pt x="120715" y="38230"/>
                </a:lnTo>
                <a:lnTo>
                  <a:pt x="129756" y="25545"/>
                </a:lnTo>
                <a:lnTo>
                  <a:pt x="117044" y="28624"/>
                </a:lnTo>
                <a:close/>
              </a:path>
              <a:path w="860821" h="102931">
                <a:moveTo>
                  <a:pt x="163998" y="67552"/>
                </a:moveTo>
                <a:lnTo>
                  <a:pt x="163998" y="60191"/>
                </a:lnTo>
                <a:lnTo>
                  <a:pt x="163634" y="54828"/>
                </a:lnTo>
                <a:lnTo>
                  <a:pt x="162908" y="51465"/>
                </a:lnTo>
                <a:lnTo>
                  <a:pt x="162090" y="46557"/>
                </a:lnTo>
                <a:lnTo>
                  <a:pt x="160454" y="42263"/>
                </a:lnTo>
                <a:lnTo>
                  <a:pt x="158000" y="38582"/>
                </a:lnTo>
                <a:lnTo>
                  <a:pt x="155455" y="34719"/>
                </a:lnTo>
                <a:lnTo>
                  <a:pt x="151751" y="31572"/>
                </a:lnTo>
                <a:lnTo>
                  <a:pt x="146890" y="29141"/>
                </a:lnTo>
                <a:lnTo>
                  <a:pt x="142027" y="26710"/>
                </a:lnTo>
                <a:lnTo>
                  <a:pt x="137006" y="25494"/>
                </a:lnTo>
                <a:lnTo>
                  <a:pt x="129756" y="25545"/>
                </a:lnTo>
                <a:lnTo>
                  <a:pt x="120715" y="38230"/>
                </a:lnTo>
                <a:lnTo>
                  <a:pt x="125441" y="36196"/>
                </a:lnTo>
                <a:lnTo>
                  <a:pt x="138937" y="36196"/>
                </a:lnTo>
                <a:lnTo>
                  <a:pt x="144549" y="39150"/>
                </a:lnTo>
                <a:lnTo>
                  <a:pt x="147912" y="45057"/>
                </a:lnTo>
                <a:lnTo>
                  <a:pt x="149729" y="48239"/>
                </a:lnTo>
                <a:lnTo>
                  <a:pt x="150888" y="52488"/>
                </a:lnTo>
                <a:lnTo>
                  <a:pt x="151388" y="57805"/>
                </a:lnTo>
                <a:lnTo>
                  <a:pt x="110832" y="57805"/>
                </a:lnTo>
                <a:lnTo>
                  <a:pt x="106878" y="36469"/>
                </a:lnTo>
                <a:lnTo>
                  <a:pt x="104125" y="40066"/>
                </a:lnTo>
                <a:lnTo>
                  <a:pt x="99033" y="51372"/>
                </a:lnTo>
                <a:lnTo>
                  <a:pt x="97336" y="65030"/>
                </a:lnTo>
                <a:lnTo>
                  <a:pt x="97507" y="69693"/>
                </a:lnTo>
                <a:lnTo>
                  <a:pt x="100385" y="82737"/>
                </a:lnTo>
                <a:lnTo>
                  <a:pt x="106810" y="92808"/>
                </a:lnTo>
                <a:lnTo>
                  <a:pt x="113127" y="99421"/>
                </a:lnTo>
                <a:lnTo>
                  <a:pt x="120829" y="102726"/>
                </a:lnTo>
                <a:lnTo>
                  <a:pt x="133643" y="102726"/>
                </a:lnTo>
                <a:lnTo>
                  <a:pt x="136983" y="102363"/>
                </a:lnTo>
                <a:lnTo>
                  <a:pt x="139937" y="101636"/>
                </a:lnTo>
                <a:lnTo>
                  <a:pt x="145435" y="100363"/>
                </a:lnTo>
                <a:lnTo>
                  <a:pt x="150048" y="97910"/>
                </a:lnTo>
                <a:lnTo>
                  <a:pt x="153774" y="94274"/>
                </a:lnTo>
                <a:lnTo>
                  <a:pt x="156001" y="92183"/>
                </a:lnTo>
                <a:lnTo>
                  <a:pt x="158011" y="89491"/>
                </a:lnTo>
                <a:lnTo>
                  <a:pt x="159806" y="86196"/>
                </a:lnTo>
                <a:lnTo>
                  <a:pt x="161601" y="82902"/>
                </a:lnTo>
                <a:lnTo>
                  <a:pt x="162658" y="79913"/>
                </a:lnTo>
                <a:lnTo>
                  <a:pt x="162976" y="77232"/>
                </a:lnTo>
                <a:lnTo>
                  <a:pt x="150911" y="77232"/>
                </a:lnTo>
                <a:lnTo>
                  <a:pt x="150002" y="80459"/>
                </a:lnTo>
                <a:lnTo>
                  <a:pt x="148457" y="83299"/>
                </a:lnTo>
                <a:lnTo>
                  <a:pt x="146276" y="85753"/>
                </a:lnTo>
                <a:lnTo>
                  <a:pt x="142459" y="89980"/>
                </a:lnTo>
                <a:lnTo>
                  <a:pt x="137347" y="92093"/>
                </a:lnTo>
                <a:lnTo>
                  <a:pt x="124078" y="92093"/>
                </a:lnTo>
                <a:lnTo>
                  <a:pt x="119011" y="89854"/>
                </a:lnTo>
                <a:lnTo>
                  <a:pt x="115739" y="85378"/>
                </a:lnTo>
                <a:lnTo>
                  <a:pt x="112467" y="80902"/>
                </a:lnTo>
                <a:lnTo>
                  <a:pt x="110718" y="74960"/>
                </a:lnTo>
                <a:lnTo>
                  <a:pt x="110491" y="67552"/>
                </a:lnTo>
                <a:lnTo>
                  <a:pt x="163998" y="67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675105" y="829316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3070492" y="1198228"/>
            <a:ext cx="870102" cy="93047"/>
          </a:xfrm>
          <a:custGeom>
            <a:avLst/>
            <a:gdLst/>
            <a:ahLst/>
            <a:cxnLst/>
            <a:rect l="l" t="t" r="r" b="b"/>
            <a:pathLst>
              <a:path w="957112" h="105453">
                <a:moveTo>
                  <a:pt x="491472" y="27130"/>
                </a:moveTo>
                <a:lnTo>
                  <a:pt x="478931" y="27130"/>
                </a:lnTo>
                <a:lnTo>
                  <a:pt x="478931" y="82981"/>
                </a:lnTo>
                <a:lnTo>
                  <a:pt x="479953" y="87957"/>
                </a:lnTo>
                <a:lnTo>
                  <a:pt x="481998" y="91683"/>
                </a:lnTo>
                <a:lnTo>
                  <a:pt x="485769" y="98636"/>
                </a:lnTo>
                <a:lnTo>
                  <a:pt x="492858" y="102113"/>
                </a:lnTo>
                <a:lnTo>
                  <a:pt x="509944" y="102113"/>
                </a:lnTo>
                <a:lnTo>
                  <a:pt x="515625" y="100204"/>
                </a:lnTo>
                <a:lnTo>
                  <a:pt x="520305" y="96387"/>
                </a:lnTo>
                <a:lnTo>
                  <a:pt x="522668" y="94479"/>
                </a:lnTo>
                <a:lnTo>
                  <a:pt x="524645" y="92138"/>
                </a:lnTo>
                <a:lnTo>
                  <a:pt x="526235" y="89366"/>
                </a:lnTo>
                <a:lnTo>
                  <a:pt x="526099" y="100136"/>
                </a:lnTo>
                <a:lnTo>
                  <a:pt x="537686" y="100136"/>
                </a:lnTo>
                <a:lnTo>
                  <a:pt x="537686" y="27130"/>
                </a:lnTo>
                <a:lnTo>
                  <a:pt x="525417" y="27130"/>
                </a:lnTo>
                <a:lnTo>
                  <a:pt x="525417" y="70120"/>
                </a:lnTo>
                <a:lnTo>
                  <a:pt x="524577" y="75732"/>
                </a:lnTo>
                <a:lnTo>
                  <a:pt x="522895" y="79823"/>
                </a:lnTo>
                <a:lnTo>
                  <a:pt x="519805" y="87457"/>
                </a:lnTo>
                <a:lnTo>
                  <a:pt x="513989" y="91274"/>
                </a:lnTo>
                <a:lnTo>
                  <a:pt x="499493" y="91274"/>
                </a:lnTo>
                <a:lnTo>
                  <a:pt x="495426" y="89093"/>
                </a:lnTo>
                <a:lnTo>
                  <a:pt x="493245" y="84730"/>
                </a:lnTo>
                <a:lnTo>
                  <a:pt x="492063" y="82367"/>
                </a:lnTo>
                <a:lnTo>
                  <a:pt x="491472" y="79323"/>
                </a:lnTo>
                <a:lnTo>
                  <a:pt x="491472" y="27130"/>
                </a:lnTo>
                <a:close/>
              </a:path>
              <a:path w="957112" h="105453">
                <a:moveTo>
                  <a:pt x="560975" y="27130"/>
                </a:moveTo>
                <a:lnTo>
                  <a:pt x="560975" y="100136"/>
                </a:lnTo>
                <a:lnTo>
                  <a:pt x="573244" y="100136"/>
                </a:lnTo>
                <a:lnTo>
                  <a:pt x="573244" y="52965"/>
                </a:lnTo>
                <a:lnTo>
                  <a:pt x="574903" y="48386"/>
                </a:lnTo>
                <a:lnTo>
                  <a:pt x="578220" y="44410"/>
                </a:lnTo>
                <a:lnTo>
                  <a:pt x="581538" y="40434"/>
                </a:lnTo>
                <a:lnTo>
                  <a:pt x="586286" y="38446"/>
                </a:lnTo>
                <a:lnTo>
                  <a:pt x="593864" y="38468"/>
                </a:lnTo>
                <a:lnTo>
                  <a:pt x="596488" y="38786"/>
                </a:lnTo>
                <a:lnTo>
                  <a:pt x="596488" y="25835"/>
                </a:lnTo>
                <a:lnTo>
                  <a:pt x="595170" y="25698"/>
                </a:lnTo>
                <a:lnTo>
                  <a:pt x="592534" y="25494"/>
                </a:lnTo>
                <a:lnTo>
                  <a:pt x="587672" y="25494"/>
                </a:lnTo>
                <a:lnTo>
                  <a:pt x="583378" y="27255"/>
                </a:lnTo>
                <a:lnTo>
                  <a:pt x="579652" y="30777"/>
                </a:lnTo>
                <a:lnTo>
                  <a:pt x="575925" y="34299"/>
                </a:lnTo>
                <a:lnTo>
                  <a:pt x="573585" y="37287"/>
                </a:lnTo>
                <a:lnTo>
                  <a:pt x="572631" y="39741"/>
                </a:lnTo>
                <a:lnTo>
                  <a:pt x="572631" y="27130"/>
                </a:lnTo>
                <a:lnTo>
                  <a:pt x="560975" y="27130"/>
                </a:lnTo>
                <a:close/>
              </a:path>
              <a:path w="957112" h="105453">
                <a:moveTo>
                  <a:pt x="619436" y="100136"/>
                </a:moveTo>
                <a:lnTo>
                  <a:pt x="619436" y="57123"/>
                </a:lnTo>
                <a:lnTo>
                  <a:pt x="619742" y="53453"/>
                </a:lnTo>
                <a:lnTo>
                  <a:pt x="620356" y="50886"/>
                </a:lnTo>
                <a:lnTo>
                  <a:pt x="620969" y="48318"/>
                </a:lnTo>
                <a:lnTo>
                  <a:pt x="622299" y="45830"/>
                </a:lnTo>
                <a:lnTo>
                  <a:pt x="624343" y="43421"/>
                </a:lnTo>
                <a:lnTo>
                  <a:pt x="626888" y="40423"/>
                </a:lnTo>
                <a:lnTo>
                  <a:pt x="629842" y="38423"/>
                </a:lnTo>
                <a:lnTo>
                  <a:pt x="633205" y="37423"/>
                </a:lnTo>
                <a:lnTo>
                  <a:pt x="635068" y="36832"/>
                </a:lnTo>
                <a:lnTo>
                  <a:pt x="637453" y="36537"/>
                </a:lnTo>
                <a:lnTo>
                  <a:pt x="646087" y="36537"/>
                </a:lnTo>
                <a:lnTo>
                  <a:pt x="650041" y="38809"/>
                </a:lnTo>
                <a:lnTo>
                  <a:pt x="652222" y="43353"/>
                </a:lnTo>
                <a:lnTo>
                  <a:pt x="653540" y="46080"/>
                </a:lnTo>
                <a:lnTo>
                  <a:pt x="654199" y="49670"/>
                </a:lnTo>
                <a:lnTo>
                  <a:pt x="654199" y="100136"/>
                </a:lnTo>
                <a:lnTo>
                  <a:pt x="666672" y="100136"/>
                </a:lnTo>
                <a:lnTo>
                  <a:pt x="666672" y="45944"/>
                </a:lnTo>
                <a:lnTo>
                  <a:pt x="665672" y="40286"/>
                </a:lnTo>
                <a:lnTo>
                  <a:pt x="663673" y="36332"/>
                </a:lnTo>
                <a:lnTo>
                  <a:pt x="660038" y="29107"/>
                </a:lnTo>
                <a:lnTo>
                  <a:pt x="653040" y="25494"/>
                </a:lnTo>
                <a:lnTo>
                  <a:pt x="637953" y="25494"/>
                </a:lnTo>
                <a:lnTo>
                  <a:pt x="633659" y="26426"/>
                </a:lnTo>
                <a:lnTo>
                  <a:pt x="629796" y="28289"/>
                </a:lnTo>
                <a:lnTo>
                  <a:pt x="625934" y="30152"/>
                </a:lnTo>
                <a:lnTo>
                  <a:pt x="622276" y="33219"/>
                </a:lnTo>
                <a:lnTo>
                  <a:pt x="618822" y="37491"/>
                </a:lnTo>
                <a:lnTo>
                  <a:pt x="618822" y="27130"/>
                </a:lnTo>
                <a:lnTo>
                  <a:pt x="607167" y="27130"/>
                </a:lnTo>
                <a:lnTo>
                  <a:pt x="607167" y="100136"/>
                </a:lnTo>
                <a:lnTo>
                  <a:pt x="619436" y="100136"/>
                </a:lnTo>
                <a:close/>
              </a:path>
              <a:path w="957112" h="105453">
                <a:moveTo>
                  <a:pt x="734301" y="82992"/>
                </a:moveTo>
                <a:lnTo>
                  <a:pt x="731279" y="89150"/>
                </a:lnTo>
                <a:lnTo>
                  <a:pt x="725700" y="92229"/>
                </a:lnTo>
                <a:lnTo>
                  <a:pt x="710160" y="92229"/>
                </a:lnTo>
                <a:lnTo>
                  <a:pt x="704752" y="89639"/>
                </a:lnTo>
                <a:lnTo>
                  <a:pt x="701344" y="84458"/>
                </a:lnTo>
                <a:lnTo>
                  <a:pt x="697936" y="79277"/>
                </a:lnTo>
                <a:lnTo>
                  <a:pt x="703174" y="100364"/>
                </a:lnTo>
                <a:lnTo>
                  <a:pt x="716408" y="102795"/>
                </a:lnTo>
                <a:lnTo>
                  <a:pt x="720782" y="102614"/>
                </a:lnTo>
                <a:lnTo>
                  <a:pt x="733733" y="99148"/>
                </a:lnTo>
                <a:lnTo>
                  <a:pt x="734301" y="82992"/>
                </a:lnTo>
                <a:close/>
              </a:path>
              <a:path w="957112" h="105453">
                <a:moveTo>
                  <a:pt x="683622" y="65235"/>
                </a:moveTo>
                <a:lnTo>
                  <a:pt x="683743" y="69161"/>
                </a:lnTo>
                <a:lnTo>
                  <a:pt x="686386" y="82244"/>
                </a:lnTo>
                <a:lnTo>
                  <a:pt x="692483" y="92604"/>
                </a:lnTo>
                <a:lnTo>
                  <a:pt x="703174" y="100364"/>
                </a:lnTo>
                <a:lnTo>
                  <a:pt x="697936" y="79277"/>
                </a:lnTo>
                <a:lnTo>
                  <a:pt x="696232" y="72802"/>
                </a:lnTo>
                <a:lnTo>
                  <a:pt x="696232" y="56942"/>
                </a:lnTo>
                <a:lnTo>
                  <a:pt x="697936" y="50034"/>
                </a:lnTo>
                <a:lnTo>
                  <a:pt x="701344" y="44308"/>
                </a:lnTo>
                <a:lnTo>
                  <a:pt x="704752" y="38582"/>
                </a:lnTo>
                <a:lnTo>
                  <a:pt x="710205" y="35719"/>
                </a:lnTo>
                <a:lnTo>
                  <a:pt x="726155" y="35719"/>
                </a:lnTo>
                <a:lnTo>
                  <a:pt x="732108" y="39082"/>
                </a:lnTo>
                <a:lnTo>
                  <a:pt x="735562" y="45807"/>
                </a:lnTo>
                <a:lnTo>
                  <a:pt x="737743" y="50080"/>
                </a:lnTo>
                <a:lnTo>
                  <a:pt x="738833" y="55624"/>
                </a:lnTo>
                <a:lnTo>
                  <a:pt x="738833" y="69984"/>
                </a:lnTo>
                <a:lnTo>
                  <a:pt x="737322" y="76835"/>
                </a:lnTo>
                <a:lnTo>
                  <a:pt x="734301" y="82992"/>
                </a:lnTo>
                <a:lnTo>
                  <a:pt x="733733" y="99148"/>
                </a:lnTo>
                <a:lnTo>
                  <a:pt x="743060" y="91274"/>
                </a:lnTo>
                <a:lnTo>
                  <a:pt x="745657" y="87310"/>
                </a:lnTo>
                <a:lnTo>
                  <a:pt x="750150" y="75775"/>
                </a:lnTo>
                <a:lnTo>
                  <a:pt x="751648" y="62099"/>
                </a:lnTo>
                <a:lnTo>
                  <a:pt x="751472" y="57351"/>
                </a:lnTo>
                <a:lnTo>
                  <a:pt x="748512" y="44227"/>
                </a:lnTo>
                <a:lnTo>
                  <a:pt x="741901" y="34424"/>
                </a:lnTo>
                <a:lnTo>
                  <a:pt x="730949" y="27324"/>
                </a:lnTo>
                <a:lnTo>
                  <a:pt x="718044" y="25017"/>
                </a:lnTo>
                <a:lnTo>
                  <a:pt x="715829" y="25072"/>
                </a:lnTo>
                <a:lnTo>
                  <a:pt x="703013" y="28147"/>
                </a:lnTo>
                <a:lnTo>
                  <a:pt x="692960" y="35924"/>
                </a:lnTo>
                <a:lnTo>
                  <a:pt x="689988" y="39954"/>
                </a:lnTo>
                <a:lnTo>
                  <a:pt x="685213" y="51317"/>
                </a:lnTo>
                <a:lnTo>
                  <a:pt x="683622" y="65235"/>
                </a:lnTo>
                <a:close/>
              </a:path>
              <a:path w="957112" h="105453">
                <a:moveTo>
                  <a:pt x="829330" y="27130"/>
                </a:moveTo>
                <a:lnTo>
                  <a:pt x="815902" y="27130"/>
                </a:lnTo>
                <a:lnTo>
                  <a:pt x="795522" y="86571"/>
                </a:lnTo>
                <a:lnTo>
                  <a:pt x="776027" y="27130"/>
                </a:lnTo>
                <a:lnTo>
                  <a:pt x="761781" y="27130"/>
                </a:lnTo>
                <a:lnTo>
                  <a:pt x="788706" y="100136"/>
                </a:lnTo>
                <a:lnTo>
                  <a:pt x="801793" y="100136"/>
                </a:lnTo>
                <a:lnTo>
                  <a:pt x="829330" y="27130"/>
                </a:lnTo>
                <a:close/>
              </a:path>
              <a:path w="957112" h="105453">
                <a:moveTo>
                  <a:pt x="855446" y="28624"/>
                </a:moveTo>
                <a:lnTo>
                  <a:pt x="845280" y="36469"/>
                </a:lnTo>
                <a:lnTo>
                  <a:pt x="849234" y="57805"/>
                </a:lnTo>
                <a:lnTo>
                  <a:pt x="849461" y="51534"/>
                </a:lnTo>
                <a:lnTo>
                  <a:pt x="851483" y="46364"/>
                </a:lnTo>
                <a:lnTo>
                  <a:pt x="855300" y="42297"/>
                </a:lnTo>
                <a:lnTo>
                  <a:pt x="859117" y="38230"/>
                </a:lnTo>
                <a:lnTo>
                  <a:pt x="868158" y="25545"/>
                </a:lnTo>
                <a:lnTo>
                  <a:pt x="855446" y="28624"/>
                </a:lnTo>
                <a:close/>
              </a:path>
              <a:path w="957112" h="105453">
                <a:moveTo>
                  <a:pt x="902400" y="67552"/>
                </a:moveTo>
                <a:lnTo>
                  <a:pt x="902400" y="60191"/>
                </a:lnTo>
                <a:lnTo>
                  <a:pt x="902036" y="54828"/>
                </a:lnTo>
                <a:lnTo>
                  <a:pt x="901310" y="51465"/>
                </a:lnTo>
                <a:lnTo>
                  <a:pt x="900492" y="46557"/>
                </a:lnTo>
                <a:lnTo>
                  <a:pt x="898856" y="42263"/>
                </a:lnTo>
                <a:lnTo>
                  <a:pt x="896402" y="38582"/>
                </a:lnTo>
                <a:lnTo>
                  <a:pt x="893857" y="34719"/>
                </a:lnTo>
                <a:lnTo>
                  <a:pt x="890153" y="31572"/>
                </a:lnTo>
                <a:lnTo>
                  <a:pt x="885292" y="29141"/>
                </a:lnTo>
                <a:lnTo>
                  <a:pt x="880429" y="26709"/>
                </a:lnTo>
                <a:lnTo>
                  <a:pt x="875408" y="25494"/>
                </a:lnTo>
                <a:lnTo>
                  <a:pt x="868158" y="25545"/>
                </a:lnTo>
                <a:lnTo>
                  <a:pt x="859117" y="38230"/>
                </a:lnTo>
                <a:lnTo>
                  <a:pt x="863843" y="36196"/>
                </a:lnTo>
                <a:lnTo>
                  <a:pt x="877339" y="36196"/>
                </a:lnTo>
                <a:lnTo>
                  <a:pt x="882951" y="39150"/>
                </a:lnTo>
                <a:lnTo>
                  <a:pt x="886314" y="45057"/>
                </a:lnTo>
                <a:lnTo>
                  <a:pt x="888132" y="48239"/>
                </a:lnTo>
                <a:lnTo>
                  <a:pt x="889290" y="52488"/>
                </a:lnTo>
                <a:lnTo>
                  <a:pt x="889790" y="57805"/>
                </a:lnTo>
                <a:lnTo>
                  <a:pt x="849234" y="57805"/>
                </a:lnTo>
                <a:lnTo>
                  <a:pt x="845280" y="36469"/>
                </a:lnTo>
                <a:lnTo>
                  <a:pt x="842527" y="40066"/>
                </a:lnTo>
                <a:lnTo>
                  <a:pt x="837435" y="51372"/>
                </a:lnTo>
                <a:lnTo>
                  <a:pt x="835738" y="65030"/>
                </a:lnTo>
                <a:lnTo>
                  <a:pt x="835909" y="69693"/>
                </a:lnTo>
                <a:lnTo>
                  <a:pt x="838786" y="82738"/>
                </a:lnTo>
                <a:lnTo>
                  <a:pt x="845212" y="92808"/>
                </a:lnTo>
                <a:lnTo>
                  <a:pt x="851528" y="99421"/>
                </a:lnTo>
                <a:lnTo>
                  <a:pt x="859231" y="102726"/>
                </a:lnTo>
                <a:lnTo>
                  <a:pt x="872045" y="102726"/>
                </a:lnTo>
                <a:lnTo>
                  <a:pt x="875385" y="102363"/>
                </a:lnTo>
                <a:lnTo>
                  <a:pt x="878339" y="101636"/>
                </a:lnTo>
                <a:lnTo>
                  <a:pt x="883837" y="100363"/>
                </a:lnTo>
                <a:lnTo>
                  <a:pt x="888450" y="97910"/>
                </a:lnTo>
                <a:lnTo>
                  <a:pt x="892176" y="94274"/>
                </a:lnTo>
                <a:lnTo>
                  <a:pt x="894402" y="92183"/>
                </a:lnTo>
                <a:lnTo>
                  <a:pt x="896413" y="89491"/>
                </a:lnTo>
                <a:lnTo>
                  <a:pt x="898208" y="86196"/>
                </a:lnTo>
                <a:lnTo>
                  <a:pt x="900003" y="82902"/>
                </a:lnTo>
                <a:lnTo>
                  <a:pt x="901060" y="79913"/>
                </a:lnTo>
                <a:lnTo>
                  <a:pt x="901377" y="77232"/>
                </a:lnTo>
                <a:lnTo>
                  <a:pt x="889313" y="77232"/>
                </a:lnTo>
                <a:lnTo>
                  <a:pt x="888404" y="80459"/>
                </a:lnTo>
                <a:lnTo>
                  <a:pt x="886859" y="83299"/>
                </a:lnTo>
                <a:lnTo>
                  <a:pt x="884678" y="85753"/>
                </a:lnTo>
                <a:lnTo>
                  <a:pt x="880861" y="89980"/>
                </a:lnTo>
                <a:lnTo>
                  <a:pt x="875748" y="92093"/>
                </a:lnTo>
                <a:lnTo>
                  <a:pt x="862480" y="92093"/>
                </a:lnTo>
                <a:lnTo>
                  <a:pt x="857413" y="89854"/>
                </a:lnTo>
                <a:lnTo>
                  <a:pt x="854141" y="85378"/>
                </a:lnTo>
                <a:lnTo>
                  <a:pt x="850870" y="80902"/>
                </a:lnTo>
                <a:lnTo>
                  <a:pt x="849120" y="74960"/>
                </a:lnTo>
                <a:lnTo>
                  <a:pt x="848892" y="67552"/>
                </a:lnTo>
                <a:lnTo>
                  <a:pt x="902400" y="67552"/>
                </a:lnTo>
                <a:close/>
              </a:path>
              <a:path w="957112" h="105453">
                <a:moveTo>
                  <a:pt x="921599" y="27130"/>
                </a:moveTo>
                <a:lnTo>
                  <a:pt x="921599" y="100136"/>
                </a:lnTo>
                <a:lnTo>
                  <a:pt x="933868" y="100136"/>
                </a:lnTo>
                <a:lnTo>
                  <a:pt x="933868" y="52965"/>
                </a:lnTo>
                <a:lnTo>
                  <a:pt x="935527" y="48387"/>
                </a:lnTo>
                <a:lnTo>
                  <a:pt x="938844" y="44410"/>
                </a:lnTo>
                <a:lnTo>
                  <a:pt x="942162" y="40434"/>
                </a:lnTo>
                <a:lnTo>
                  <a:pt x="946910" y="38446"/>
                </a:lnTo>
                <a:lnTo>
                  <a:pt x="954488" y="38468"/>
                </a:lnTo>
                <a:lnTo>
                  <a:pt x="957112" y="38786"/>
                </a:lnTo>
                <a:lnTo>
                  <a:pt x="957112" y="25835"/>
                </a:lnTo>
                <a:lnTo>
                  <a:pt x="955794" y="25698"/>
                </a:lnTo>
                <a:lnTo>
                  <a:pt x="953158" y="25494"/>
                </a:lnTo>
                <a:lnTo>
                  <a:pt x="948296" y="25494"/>
                </a:lnTo>
                <a:lnTo>
                  <a:pt x="944002" y="27255"/>
                </a:lnTo>
                <a:lnTo>
                  <a:pt x="940276" y="30777"/>
                </a:lnTo>
                <a:lnTo>
                  <a:pt x="936549" y="34299"/>
                </a:lnTo>
                <a:lnTo>
                  <a:pt x="934209" y="37287"/>
                </a:lnTo>
                <a:lnTo>
                  <a:pt x="933255" y="39741"/>
                </a:lnTo>
                <a:lnTo>
                  <a:pt x="933255" y="27130"/>
                </a:lnTo>
                <a:lnTo>
                  <a:pt x="921599" y="27130"/>
                </a:lnTo>
                <a:close/>
              </a:path>
              <a:path w="957112" h="105453">
                <a:moveTo>
                  <a:pt x="16563" y="49443"/>
                </a:moveTo>
                <a:lnTo>
                  <a:pt x="22834" y="51647"/>
                </a:lnTo>
                <a:lnTo>
                  <a:pt x="31695" y="53647"/>
                </a:lnTo>
                <a:lnTo>
                  <a:pt x="45259" y="56714"/>
                </a:lnTo>
                <a:lnTo>
                  <a:pt x="52621" y="58396"/>
                </a:lnTo>
                <a:lnTo>
                  <a:pt x="58028" y="60373"/>
                </a:lnTo>
                <a:lnTo>
                  <a:pt x="61482" y="62645"/>
                </a:lnTo>
                <a:lnTo>
                  <a:pt x="64890" y="64962"/>
                </a:lnTo>
                <a:lnTo>
                  <a:pt x="66594" y="68848"/>
                </a:lnTo>
                <a:lnTo>
                  <a:pt x="66594" y="81572"/>
                </a:lnTo>
                <a:lnTo>
                  <a:pt x="62550" y="86616"/>
                </a:lnTo>
                <a:lnTo>
                  <a:pt x="54461" y="89434"/>
                </a:lnTo>
                <a:lnTo>
                  <a:pt x="50280" y="90888"/>
                </a:lnTo>
                <a:lnTo>
                  <a:pt x="45646" y="91616"/>
                </a:lnTo>
                <a:lnTo>
                  <a:pt x="40047" y="91613"/>
                </a:lnTo>
                <a:lnTo>
                  <a:pt x="25911" y="89052"/>
                </a:lnTo>
                <a:lnTo>
                  <a:pt x="16767" y="81663"/>
                </a:lnTo>
                <a:lnTo>
                  <a:pt x="14404" y="78119"/>
                </a:lnTo>
                <a:lnTo>
                  <a:pt x="13064" y="73506"/>
                </a:lnTo>
                <a:lnTo>
                  <a:pt x="12746" y="67825"/>
                </a:lnTo>
                <a:lnTo>
                  <a:pt x="0" y="67825"/>
                </a:lnTo>
                <a:lnTo>
                  <a:pt x="45" y="70588"/>
                </a:lnTo>
                <a:lnTo>
                  <a:pt x="2957" y="83463"/>
                </a:lnTo>
                <a:lnTo>
                  <a:pt x="10360" y="93524"/>
                </a:lnTo>
                <a:lnTo>
                  <a:pt x="14288" y="96560"/>
                </a:lnTo>
                <a:lnTo>
                  <a:pt x="25562" y="101441"/>
                </a:lnTo>
                <a:lnTo>
                  <a:pt x="39602" y="103067"/>
                </a:lnTo>
                <a:lnTo>
                  <a:pt x="43531" y="102956"/>
                </a:lnTo>
                <a:lnTo>
                  <a:pt x="56376" y="100805"/>
                </a:lnTo>
                <a:lnTo>
                  <a:pt x="67719" y="95910"/>
                </a:lnTo>
                <a:lnTo>
                  <a:pt x="77078" y="85803"/>
                </a:lnTo>
                <a:lnTo>
                  <a:pt x="79817" y="72120"/>
                </a:lnTo>
                <a:lnTo>
                  <a:pt x="79817" y="63212"/>
                </a:lnTo>
                <a:lnTo>
                  <a:pt x="76636" y="56419"/>
                </a:lnTo>
                <a:lnTo>
                  <a:pt x="70275" y="51738"/>
                </a:lnTo>
                <a:lnTo>
                  <a:pt x="66594" y="49057"/>
                </a:lnTo>
                <a:lnTo>
                  <a:pt x="61368" y="46943"/>
                </a:lnTo>
                <a:lnTo>
                  <a:pt x="54598" y="45398"/>
                </a:lnTo>
                <a:lnTo>
                  <a:pt x="40556" y="42195"/>
                </a:lnTo>
                <a:lnTo>
                  <a:pt x="31104" y="40014"/>
                </a:lnTo>
                <a:lnTo>
                  <a:pt x="25038" y="38195"/>
                </a:lnTo>
                <a:lnTo>
                  <a:pt x="22357" y="36742"/>
                </a:lnTo>
                <a:lnTo>
                  <a:pt x="18267" y="34469"/>
                </a:lnTo>
                <a:lnTo>
                  <a:pt x="16222" y="30879"/>
                </a:lnTo>
                <a:lnTo>
                  <a:pt x="16222" y="21518"/>
                </a:lnTo>
                <a:lnTo>
                  <a:pt x="17972" y="17609"/>
                </a:lnTo>
                <a:lnTo>
                  <a:pt x="21471" y="14247"/>
                </a:lnTo>
                <a:lnTo>
                  <a:pt x="24969" y="10883"/>
                </a:lnTo>
                <a:lnTo>
                  <a:pt x="30718" y="9202"/>
                </a:lnTo>
                <a:lnTo>
                  <a:pt x="48622" y="9202"/>
                </a:lnTo>
                <a:lnTo>
                  <a:pt x="55643" y="11815"/>
                </a:lnTo>
                <a:lnTo>
                  <a:pt x="59778" y="17041"/>
                </a:lnTo>
                <a:lnTo>
                  <a:pt x="62004" y="19904"/>
                </a:lnTo>
                <a:lnTo>
                  <a:pt x="63459" y="24017"/>
                </a:lnTo>
                <a:lnTo>
                  <a:pt x="64140" y="29379"/>
                </a:lnTo>
                <a:lnTo>
                  <a:pt x="76886" y="29379"/>
                </a:lnTo>
                <a:lnTo>
                  <a:pt x="73864" y="14377"/>
                </a:lnTo>
                <a:lnTo>
                  <a:pt x="65878" y="5078"/>
                </a:lnTo>
                <a:lnTo>
                  <a:pt x="52517" y="-937"/>
                </a:lnTo>
                <a:lnTo>
                  <a:pt x="39125" y="-2522"/>
                </a:lnTo>
                <a:lnTo>
                  <a:pt x="36198" y="-2456"/>
                </a:lnTo>
                <a:lnTo>
                  <a:pt x="22820" y="36"/>
                </a:lnTo>
                <a:lnTo>
                  <a:pt x="12678" y="6134"/>
                </a:lnTo>
                <a:lnTo>
                  <a:pt x="6452" y="11906"/>
                </a:lnTo>
                <a:lnTo>
                  <a:pt x="3339" y="19291"/>
                </a:lnTo>
                <a:lnTo>
                  <a:pt x="3339" y="36605"/>
                </a:lnTo>
                <a:lnTo>
                  <a:pt x="6520" y="42853"/>
                </a:lnTo>
                <a:lnTo>
                  <a:pt x="12882" y="47035"/>
                </a:lnTo>
                <a:lnTo>
                  <a:pt x="16563" y="49443"/>
                </a:lnTo>
                <a:close/>
              </a:path>
              <a:path w="957112" h="105453">
                <a:moveTo>
                  <a:pt x="94018" y="68962"/>
                </a:moveTo>
                <a:lnTo>
                  <a:pt x="91905" y="74210"/>
                </a:lnTo>
                <a:lnTo>
                  <a:pt x="91905" y="87162"/>
                </a:lnTo>
                <a:lnTo>
                  <a:pt x="94052" y="92309"/>
                </a:lnTo>
                <a:lnTo>
                  <a:pt x="98346" y="96421"/>
                </a:lnTo>
                <a:lnTo>
                  <a:pt x="102641" y="100534"/>
                </a:lnTo>
                <a:lnTo>
                  <a:pt x="108173" y="102590"/>
                </a:lnTo>
                <a:lnTo>
                  <a:pt x="106015" y="87048"/>
                </a:lnTo>
                <a:lnTo>
                  <a:pt x="104719" y="84253"/>
                </a:lnTo>
                <a:lnTo>
                  <a:pt x="104719" y="76028"/>
                </a:lnTo>
                <a:lnTo>
                  <a:pt x="106605" y="72620"/>
                </a:lnTo>
                <a:lnTo>
                  <a:pt x="110377" y="70484"/>
                </a:lnTo>
                <a:lnTo>
                  <a:pt x="112603" y="69211"/>
                </a:lnTo>
                <a:lnTo>
                  <a:pt x="115944" y="68280"/>
                </a:lnTo>
                <a:lnTo>
                  <a:pt x="120397" y="67689"/>
                </a:lnTo>
                <a:lnTo>
                  <a:pt x="127827" y="66735"/>
                </a:lnTo>
                <a:lnTo>
                  <a:pt x="132416" y="66007"/>
                </a:lnTo>
                <a:lnTo>
                  <a:pt x="134779" y="65371"/>
                </a:lnTo>
                <a:lnTo>
                  <a:pt x="137142" y="64735"/>
                </a:lnTo>
                <a:lnTo>
                  <a:pt x="140573" y="62985"/>
                </a:lnTo>
                <a:lnTo>
                  <a:pt x="140573" y="80413"/>
                </a:lnTo>
                <a:lnTo>
                  <a:pt x="137164" y="85844"/>
                </a:lnTo>
                <a:lnTo>
                  <a:pt x="130417" y="98978"/>
                </a:lnTo>
                <a:lnTo>
                  <a:pt x="135097" y="96569"/>
                </a:lnTo>
                <a:lnTo>
                  <a:pt x="138687" y="93728"/>
                </a:lnTo>
                <a:lnTo>
                  <a:pt x="141186" y="90456"/>
                </a:lnTo>
                <a:lnTo>
                  <a:pt x="141595" y="93365"/>
                </a:lnTo>
                <a:lnTo>
                  <a:pt x="143299" y="97205"/>
                </a:lnTo>
                <a:lnTo>
                  <a:pt x="145208" y="100204"/>
                </a:lnTo>
                <a:lnTo>
                  <a:pt x="148275" y="101704"/>
                </a:lnTo>
                <a:lnTo>
                  <a:pt x="154228" y="101704"/>
                </a:lnTo>
                <a:lnTo>
                  <a:pt x="157591" y="101363"/>
                </a:lnTo>
                <a:lnTo>
                  <a:pt x="160953" y="100477"/>
                </a:lnTo>
                <a:lnTo>
                  <a:pt x="160953" y="91411"/>
                </a:lnTo>
                <a:lnTo>
                  <a:pt x="159454" y="91650"/>
                </a:lnTo>
                <a:lnTo>
                  <a:pt x="156932" y="91820"/>
                </a:lnTo>
                <a:lnTo>
                  <a:pt x="153626" y="90661"/>
                </a:lnTo>
                <a:lnTo>
                  <a:pt x="152842" y="87594"/>
                </a:lnTo>
                <a:lnTo>
                  <a:pt x="152842" y="38627"/>
                </a:lnTo>
                <a:lnTo>
                  <a:pt x="150184" y="33538"/>
                </a:lnTo>
                <a:lnTo>
                  <a:pt x="144867" y="30266"/>
                </a:lnTo>
                <a:lnTo>
                  <a:pt x="139505" y="26993"/>
                </a:lnTo>
                <a:lnTo>
                  <a:pt x="132530" y="25358"/>
                </a:lnTo>
                <a:lnTo>
                  <a:pt x="116534" y="25358"/>
                </a:lnTo>
                <a:lnTo>
                  <a:pt x="110025" y="27119"/>
                </a:lnTo>
                <a:lnTo>
                  <a:pt x="104413" y="30640"/>
                </a:lnTo>
                <a:lnTo>
                  <a:pt x="98801" y="34162"/>
                </a:lnTo>
                <a:lnTo>
                  <a:pt x="95881" y="40423"/>
                </a:lnTo>
                <a:lnTo>
                  <a:pt x="95654" y="49421"/>
                </a:lnTo>
                <a:lnTo>
                  <a:pt x="107105" y="49421"/>
                </a:lnTo>
                <a:lnTo>
                  <a:pt x="107559" y="45648"/>
                </a:lnTo>
                <a:lnTo>
                  <a:pt x="108537" y="42808"/>
                </a:lnTo>
                <a:lnTo>
                  <a:pt x="110036" y="40899"/>
                </a:lnTo>
                <a:lnTo>
                  <a:pt x="112717" y="37446"/>
                </a:lnTo>
                <a:lnTo>
                  <a:pt x="117261" y="35719"/>
                </a:lnTo>
                <a:lnTo>
                  <a:pt x="129212" y="35719"/>
                </a:lnTo>
                <a:lnTo>
                  <a:pt x="133473" y="36662"/>
                </a:lnTo>
                <a:lnTo>
                  <a:pt x="136449" y="38548"/>
                </a:lnTo>
                <a:lnTo>
                  <a:pt x="139425" y="40434"/>
                </a:lnTo>
                <a:lnTo>
                  <a:pt x="140914" y="43467"/>
                </a:lnTo>
                <a:lnTo>
                  <a:pt x="140914" y="49693"/>
                </a:lnTo>
                <a:lnTo>
                  <a:pt x="140096" y="52351"/>
                </a:lnTo>
                <a:lnTo>
                  <a:pt x="137256" y="55532"/>
                </a:lnTo>
                <a:lnTo>
                  <a:pt x="134438" y="55896"/>
                </a:lnTo>
                <a:lnTo>
                  <a:pt x="114876" y="58350"/>
                </a:lnTo>
                <a:lnTo>
                  <a:pt x="108014" y="59213"/>
                </a:lnTo>
                <a:lnTo>
                  <a:pt x="102470" y="61508"/>
                </a:lnTo>
                <a:lnTo>
                  <a:pt x="98244" y="65235"/>
                </a:lnTo>
                <a:lnTo>
                  <a:pt x="94018" y="68962"/>
                </a:lnTo>
                <a:close/>
              </a:path>
              <a:path w="957112" h="105453">
                <a:moveTo>
                  <a:pt x="137164" y="85844"/>
                </a:moveTo>
                <a:lnTo>
                  <a:pt x="130349" y="89161"/>
                </a:lnTo>
                <a:lnTo>
                  <a:pt x="126304" y="91161"/>
                </a:lnTo>
                <a:lnTo>
                  <a:pt x="122124" y="92161"/>
                </a:lnTo>
                <a:lnTo>
                  <a:pt x="114262" y="92161"/>
                </a:lnTo>
                <a:lnTo>
                  <a:pt x="111195" y="91138"/>
                </a:lnTo>
                <a:lnTo>
                  <a:pt x="108605" y="89093"/>
                </a:lnTo>
                <a:lnTo>
                  <a:pt x="106015" y="87048"/>
                </a:lnTo>
                <a:lnTo>
                  <a:pt x="108173" y="102590"/>
                </a:lnTo>
                <a:lnTo>
                  <a:pt x="120579" y="102590"/>
                </a:lnTo>
                <a:lnTo>
                  <a:pt x="125736" y="101386"/>
                </a:lnTo>
                <a:lnTo>
                  <a:pt x="130417" y="98978"/>
                </a:lnTo>
                <a:lnTo>
                  <a:pt x="137164" y="85844"/>
                </a:lnTo>
                <a:close/>
              </a:path>
              <a:path w="957112" h="105453">
                <a:moveTo>
                  <a:pt x="177085" y="0"/>
                </a:moveTo>
                <a:lnTo>
                  <a:pt x="177085" y="100136"/>
                </a:lnTo>
                <a:lnTo>
                  <a:pt x="189354" y="100136"/>
                </a:lnTo>
                <a:lnTo>
                  <a:pt x="189354" y="0"/>
                </a:lnTo>
                <a:lnTo>
                  <a:pt x="177085" y="0"/>
                </a:lnTo>
                <a:close/>
              </a:path>
              <a:path w="957112" h="105453">
                <a:moveTo>
                  <a:pt x="227263" y="28624"/>
                </a:moveTo>
                <a:lnTo>
                  <a:pt x="217096" y="36469"/>
                </a:lnTo>
                <a:lnTo>
                  <a:pt x="221050" y="57805"/>
                </a:lnTo>
                <a:lnTo>
                  <a:pt x="221277" y="51534"/>
                </a:lnTo>
                <a:lnTo>
                  <a:pt x="223299" y="46364"/>
                </a:lnTo>
                <a:lnTo>
                  <a:pt x="227116" y="42297"/>
                </a:lnTo>
                <a:lnTo>
                  <a:pt x="230933" y="38230"/>
                </a:lnTo>
                <a:lnTo>
                  <a:pt x="239974" y="25545"/>
                </a:lnTo>
                <a:lnTo>
                  <a:pt x="227263" y="28624"/>
                </a:lnTo>
                <a:close/>
              </a:path>
              <a:path w="957112" h="105453">
                <a:moveTo>
                  <a:pt x="274216" y="67552"/>
                </a:moveTo>
                <a:lnTo>
                  <a:pt x="274216" y="60191"/>
                </a:lnTo>
                <a:lnTo>
                  <a:pt x="273853" y="54828"/>
                </a:lnTo>
                <a:lnTo>
                  <a:pt x="273126" y="51465"/>
                </a:lnTo>
                <a:lnTo>
                  <a:pt x="272308" y="46557"/>
                </a:lnTo>
                <a:lnTo>
                  <a:pt x="270672" y="42263"/>
                </a:lnTo>
                <a:lnTo>
                  <a:pt x="268218" y="38582"/>
                </a:lnTo>
                <a:lnTo>
                  <a:pt x="265673" y="34719"/>
                </a:lnTo>
                <a:lnTo>
                  <a:pt x="261970" y="31572"/>
                </a:lnTo>
                <a:lnTo>
                  <a:pt x="257108" y="29141"/>
                </a:lnTo>
                <a:lnTo>
                  <a:pt x="252245" y="26709"/>
                </a:lnTo>
                <a:lnTo>
                  <a:pt x="247224" y="25494"/>
                </a:lnTo>
                <a:lnTo>
                  <a:pt x="239974" y="25545"/>
                </a:lnTo>
                <a:lnTo>
                  <a:pt x="230933" y="38230"/>
                </a:lnTo>
                <a:lnTo>
                  <a:pt x="235659" y="36196"/>
                </a:lnTo>
                <a:lnTo>
                  <a:pt x="249155" y="36196"/>
                </a:lnTo>
                <a:lnTo>
                  <a:pt x="254767" y="39150"/>
                </a:lnTo>
                <a:lnTo>
                  <a:pt x="258130" y="45057"/>
                </a:lnTo>
                <a:lnTo>
                  <a:pt x="259948" y="48239"/>
                </a:lnTo>
                <a:lnTo>
                  <a:pt x="261107" y="52488"/>
                </a:lnTo>
                <a:lnTo>
                  <a:pt x="261606" y="57805"/>
                </a:lnTo>
                <a:lnTo>
                  <a:pt x="221050" y="57805"/>
                </a:lnTo>
                <a:lnTo>
                  <a:pt x="217096" y="36469"/>
                </a:lnTo>
                <a:lnTo>
                  <a:pt x="214343" y="40066"/>
                </a:lnTo>
                <a:lnTo>
                  <a:pt x="209251" y="51372"/>
                </a:lnTo>
                <a:lnTo>
                  <a:pt x="207554" y="65030"/>
                </a:lnTo>
                <a:lnTo>
                  <a:pt x="207725" y="69693"/>
                </a:lnTo>
                <a:lnTo>
                  <a:pt x="210603" y="82738"/>
                </a:lnTo>
                <a:lnTo>
                  <a:pt x="217028" y="92808"/>
                </a:lnTo>
                <a:lnTo>
                  <a:pt x="223345" y="99420"/>
                </a:lnTo>
                <a:lnTo>
                  <a:pt x="231047" y="102726"/>
                </a:lnTo>
                <a:lnTo>
                  <a:pt x="243861" y="102726"/>
                </a:lnTo>
                <a:lnTo>
                  <a:pt x="247201" y="102363"/>
                </a:lnTo>
                <a:lnTo>
                  <a:pt x="250155" y="101636"/>
                </a:lnTo>
                <a:lnTo>
                  <a:pt x="255654" y="100363"/>
                </a:lnTo>
                <a:lnTo>
                  <a:pt x="260266" y="97910"/>
                </a:lnTo>
                <a:lnTo>
                  <a:pt x="263992" y="94274"/>
                </a:lnTo>
                <a:lnTo>
                  <a:pt x="266219" y="92183"/>
                </a:lnTo>
                <a:lnTo>
                  <a:pt x="268230" y="89491"/>
                </a:lnTo>
                <a:lnTo>
                  <a:pt x="270024" y="86196"/>
                </a:lnTo>
                <a:lnTo>
                  <a:pt x="271819" y="82902"/>
                </a:lnTo>
                <a:lnTo>
                  <a:pt x="272876" y="79913"/>
                </a:lnTo>
                <a:lnTo>
                  <a:pt x="273194" y="77232"/>
                </a:lnTo>
                <a:lnTo>
                  <a:pt x="261129" y="77232"/>
                </a:lnTo>
                <a:lnTo>
                  <a:pt x="260220" y="80459"/>
                </a:lnTo>
                <a:lnTo>
                  <a:pt x="258675" y="83299"/>
                </a:lnTo>
                <a:lnTo>
                  <a:pt x="256494" y="85753"/>
                </a:lnTo>
                <a:lnTo>
                  <a:pt x="252677" y="89980"/>
                </a:lnTo>
                <a:lnTo>
                  <a:pt x="247565" y="92093"/>
                </a:lnTo>
                <a:lnTo>
                  <a:pt x="234296" y="92093"/>
                </a:lnTo>
                <a:lnTo>
                  <a:pt x="229229" y="89854"/>
                </a:lnTo>
                <a:lnTo>
                  <a:pt x="225958" y="85378"/>
                </a:lnTo>
                <a:lnTo>
                  <a:pt x="222686" y="80902"/>
                </a:lnTo>
                <a:lnTo>
                  <a:pt x="220936" y="74960"/>
                </a:lnTo>
                <a:lnTo>
                  <a:pt x="220709" y="67552"/>
                </a:lnTo>
                <a:lnTo>
                  <a:pt x="274216" y="67552"/>
                </a:lnTo>
                <a:close/>
              </a:path>
              <a:path w="957112" h="105453">
                <a:moveTo>
                  <a:pt x="306525" y="90593"/>
                </a:moveTo>
                <a:lnTo>
                  <a:pt x="303435" y="86639"/>
                </a:lnTo>
                <a:lnTo>
                  <a:pt x="301754" y="84458"/>
                </a:lnTo>
                <a:lnTo>
                  <a:pt x="300732" y="81322"/>
                </a:lnTo>
                <a:lnTo>
                  <a:pt x="300368" y="77232"/>
                </a:lnTo>
                <a:lnTo>
                  <a:pt x="288576" y="77232"/>
                </a:lnTo>
                <a:lnTo>
                  <a:pt x="288894" y="84503"/>
                </a:lnTo>
                <a:lnTo>
                  <a:pt x="291314" y="90604"/>
                </a:lnTo>
                <a:lnTo>
                  <a:pt x="295835" y="95535"/>
                </a:lnTo>
                <a:lnTo>
                  <a:pt x="300356" y="100465"/>
                </a:lnTo>
                <a:lnTo>
                  <a:pt x="308048" y="102931"/>
                </a:lnTo>
                <a:lnTo>
                  <a:pt x="328996" y="102931"/>
                </a:lnTo>
                <a:lnTo>
                  <a:pt x="336505" y="100568"/>
                </a:lnTo>
                <a:lnTo>
                  <a:pt x="341436" y="95842"/>
                </a:lnTo>
                <a:lnTo>
                  <a:pt x="346366" y="91115"/>
                </a:lnTo>
                <a:lnTo>
                  <a:pt x="348831" y="85503"/>
                </a:lnTo>
                <a:lnTo>
                  <a:pt x="348831" y="72279"/>
                </a:lnTo>
                <a:lnTo>
                  <a:pt x="346446" y="67348"/>
                </a:lnTo>
                <a:lnTo>
                  <a:pt x="341674" y="64213"/>
                </a:lnTo>
                <a:lnTo>
                  <a:pt x="338675" y="62213"/>
                </a:lnTo>
                <a:lnTo>
                  <a:pt x="332768" y="60145"/>
                </a:lnTo>
                <a:lnTo>
                  <a:pt x="323952" y="58010"/>
                </a:lnTo>
                <a:lnTo>
                  <a:pt x="315841" y="56032"/>
                </a:lnTo>
                <a:lnTo>
                  <a:pt x="312296" y="55169"/>
                </a:lnTo>
                <a:lnTo>
                  <a:pt x="309615" y="54169"/>
                </a:lnTo>
                <a:lnTo>
                  <a:pt x="307798" y="53033"/>
                </a:lnTo>
                <a:lnTo>
                  <a:pt x="304662" y="51125"/>
                </a:lnTo>
                <a:lnTo>
                  <a:pt x="303095" y="48579"/>
                </a:lnTo>
                <a:lnTo>
                  <a:pt x="303095" y="42490"/>
                </a:lnTo>
                <a:lnTo>
                  <a:pt x="304287" y="40150"/>
                </a:lnTo>
                <a:lnTo>
                  <a:pt x="306673" y="38377"/>
                </a:lnTo>
                <a:lnTo>
                  <a:pt x="309059" y="36605"/>
                </a:lnTo>
                <a:lnTo>
                  <a:pt x="312569" y="35719"/>
                </a:lnTo>
                <a:lnTo>
                  <a:pt x="324157" y="35719"/>
                </a:lnTo>
                <a:lnTo>
                  <a:pt x="329042" y="37332"/>
                </a:lnTo>
                <a:lnTo>
                  <a:pt x="331859" y="40559"/>
                </a:lnTo>
                <a:lnTo>
                  <a:pt x="333586" y="42831"/>
                </a:lnTo>
                <a:lnTo>
                  <a:pt x="334563" y="45353"/>
                </a:lnTo>
                <a:lnTo>
                  <a:pt x="334790" y="48125"/>
                </a:lnTo>
                <a:lnTo>
                  <a:pt x="346378" y="48125"/>
                </a:lnTo>
                <a:lnTo>
                  <a:pt x="346468" y="43399"/>
                </a:lnTo>
                <a:lnTo>
                  <a:pt x="344992" y="38991"/>
                </a:lnTo>
                <a:lnTo>
                  <a:pt x="341947" y="34901"/>
                </a:lnTo>
                <a:lnTo>
                  <a:pt x="332222" y="27588"/>
                </a:lnTo>
                <a:lnTo>
                  <a:pt x="318158" y="25221"/>
                </a:lnTo>
                <a:lnTo>
                  <a:pt x="309752" y="25221"/>
                </a:lnTo>
                <a:lnTo>
                  <a:pt x="303061" y="27357"/>
                </a:lnTo>
                <a:lnTo>
                  <a:pt x="298085" y="31629"/>
                </a:lnTo>
                <a:lnTo>
                  <a:pt x="293109" y="35901"/>
                </a:lnTo>
                <a:lnTo>
                  <a:pt x="290621" y="41490"/>
                </a:lnTo>
                <a:lnTo>
                  <a:pt x="290621" y="54260"/>
                </a:lnTo>
                <a:lnTo>
                  <a:pt x="293256" y="58850"/>
                </a:lnTo>
                <a:lnTo>
                  <a:pt x="298528" y="62167"/>
                </a:lnTo>
                <a:lnTo>
                  <a:pt x="301481" y="64076"/>
                </a:lnTo>
                <a:lnTo>
                  <a:pt x="306071" y="65803"/>
                </a:lnTo>
                <a:lnTo>
                  <a:pt x="312296" y="67348"/>
                </a:lnTo>
                <a:lnTo>
                  <a:pt x="322044" y="69802"/>
                </a:lnTo>
                <a:lnTo>
                  <a:pt x="327269" y="71120"/>
                </a:lnTo>
                <a:lnTo>
                  <a:pt x="330768" y="72279"/>
                </a:lnTo>
                <a:lnTo>
                  <a:pt x="332541" y="73278"/>
                </a:lnTo>
                <a:lnTo>
                  <a:pt x="335313" y="74915"/>
                </a:lnTo>
                <a:lnTo>
                  <a:pt x="336699" y="77301"/>
                </a:lnTo>
                <a:lnTo>
                  <a:pt x="336699" y="84572"/>
                </a:lnTo>
                <a:lnTo>
                  <a:pt x="334972" y="87627"/>
                </a:lnTo>
                <a:lnTo>
                  <a:pt x="331518" y="89604"/>
                </a:lnTo>
                <a:lnTo>
                  <a:pt x="328064" y="91581"/>
                </a:lnTo>
                <a:lnTo>
                  <a:pt x="324066" y="92570"/>
                </a:lnTo>
                <a:lnTo>
                  <a:pt x="311887" y="92570"/>
                </a:lnTo>
                <a:lnTo>
                  <a:pt x="306525" y="90593"/>
                </a:lnTo>
                <a:close/>
              </a:path>
              <a:path w="957112" h="105453">
                <a:moveTo>
                  <a:pt x="424764" y="100136"/>
                </a:moveTo>
                <a:lnTo>
                  <a:pt x="438533" y="100136"/>
                </a:lnTo>
                <a:lnTo>
                  <a:pt x="438533" y="11929"/>
                </a:lnTo>
                <a:lnTo>
                  <a:pt x="472273" y="11929"/>
                </a:lnTo>
                <a:lnTo>
                  <a:pt x="472273" y="0"/>
                </a:lnTo>
                <a:lnTo>
                  <a:pt x="391024" y="0"/>
                </a:lnTo>
                <a:lnTo>
                  <a:pt x="391024" y="11929"/>
                </a:lnTo>
                <a:lnTo>
                  <a:pt x="424764" y="11929"/>
                </a:lnTo>
                <a:lnTo>
                  <a:pt x="424764" y="100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3130072" y="1360605"/>
            <a:ext cx="21036" cy="69689"/>
          </a:xfrm>
          <a:custGeom>
            <a:avLst/>
            <a:gdLst/>
            <a:ahLst/>
            <a:cxnLst/>
            <a:rect l="l" t="t" r="r" b="b"/>
            <a:pathLst>
              <a:path w="23140" h="78981">
                <a:moveTo>
                  <a:pt x="4919" y="71642"/>
                </a:moveTo>
                <a:lnTo>
                  <a:pt x="5145" y="74278"/>
                </a:lnTo>
                <a:lnTo>
                  <a:pt x="5418" y="75641"/>
                </a:lnTo>
                <a:lnTo>
                  <a:pt x="6509" y="78981"/>
                </a:lnTo>
                <a:lnTo>
                  <a:pt x="23140" y="78981"/>
                </a:lnTo>
                <a:lnTo>
                  <a:pt x="23140" y="76732"/>
                </a:lnTo>
                <a:lnTo>
                  <a:pt x="19596" y="73778"/>
                </a:lnTo>
                <a:lnTo>
                  <a:pt x="18778" y="70597"/>
                </a:lnTo>
                <a:lnTo>
                  <a:pt x="18278" y="68734"/>
                </a:lnTo>
                <a:lnTo>
                  <a:pt x="17960" y="65893"/>
                </a:lnTo>
                <a:lnTo>
                  <a:pt x="17824" y="62076"/>
                </a:lnTo>
                <a:lnTo>
                  <a:pt x="17347" y="48647"/>
                </a:lnTo>
                <a:lnTo>
                  <a:pt x="17120" y="42830"/>
                </a:lnTo>
                <a:lnTo>
                  <a:pt x="16018" y="38627"/>
                </a:lnTo>
                <a:lnTo>
                  <a:pt x="14041" y="36037"/>
                </a:lnTo>
                <a:lnTo>
                  <a:pt x="12064" y="33446"/>
                </a:lnTo>
                <a:lnTo>
                  <a:pt x="9122" y="31356"/>
                </a:lnTo>
                <a:lnTo>
                  <a:pt x="5214" y="29765"/>
                </a:lnTo>
                <a:lnTo>
                  <a:pt x="9667" y="27448"/>
                </a:lnTo>
                <a:lnTo>
                  <a:pt x="5555" y="0"/>
                </a:lnTo>
                <a:lnTo>
                  <a:pt x="5555" y="13769"/>
                </a:lnTo>
                <a:lnTo>
                  <a:pt x="3703" y="18359"/>
                </a:lnTo>
                <a:lnTo>
                  <a:pt x="0" y="20903"/>
                </a:lnTo>
                <a:lnTo>
                  <a:pt x="1169" y="40104"/>
                </a:lnTo>
                <a:lnTo>
                  <a:pt x="3601" y="44489"/>
                </a:lnTo>
                <a:lnTo>
                  <a:pt x="3919" y="51033"/>
                </a:lnTo>
                <a:lnTo>
                  <a:pt x="4737" y="67734"/>
                </a:lnTo>
                <a:lnTo>
                  <a:pt x="4919" y="716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3164617" y="1364313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1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4" y="40013"/>
                </a:lnTo>
                <a:lnTo>
                  <a:pt x="45237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1" y="15541"/>
                </a:lnTo>
                <a:lnTo>
                  <a:pt x="20811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3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3177445" y="1417683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3279141" y="134256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3313686" y="1411890"/>
            <a:ext cx="33058" cy="20750"/>
          </a:xfrm>
          <a:custGeom>
            <a:avLst/>
            <a:gdLst/>
            <a:ahLst/>
            <a:cxnLst/>
            <a:rect l="l" t="t" r="r" b="b"/>
            <a:pathLst>
              <a:path w="36364" h="23517">
                <a:moveTo>
                  <a:pt x="36364" y="3714"/>
                </a:moveTo>
                <a:lnTo>
                  <a:pt x="33343" y="9872"/>
                </a:lnTo>
                <a:lnTo>
                  <a:pt x="27764" y="12951"/>
                </a:lnTo>
                <a:lnTo>
                  <a:pt x="12224" y="12951"/>
                </a:lnTo>
                <a:lnTo>
                  <a:pt x="6816" y="10361"/>
                </a:lnTo>
                <a:lnTo>
                  <a:pt x="3408" y="5180"/>
                </a:lnTo>
                <a:lnTo>
                  <a:pt x="0" y="0"/>
                </a:lnTo>
                <a:lnTo>
                  <a:pt x="5238" y="21086"/>
                </a:lnTo>
                <a:lnTo>
                  <a:pt x="18472" y="23517"/>
                </a:lnTo>
                <a:lnTo>
                  <a:pt x="22846" y="23336"/>
                </a:lnTo>
                <a:lnTo>
                  <a:pt x="35797" y="19870"/>
                </a:lnTo>
                <a:lnTo>
                  <a:pt x="36364" y="37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3300674" y="1364012"/>
            <a:ext cx="61842" cy="66483"/>
          </a:xfrm>
          <a:custGeom>
            <a:avLst/>
            <a:gdLst/>
            <a:ahLst/>
            <a:cxnLst/>
            <a:rect l="l" t="t" r="r" b="b"/>
            <a:pathLst>
              <a:path w="68026" h="75347">
                <a:moveTo>
                  <a:pt x="0" y="40218"/>
                </a:moveTo>
                <a:lnTo>
                  <a:pt x="121" y="44144"/>
                </a:lnTo>
                <a:lnTo>
                  <a:pt x="2764" y="57227"/>
                </a:lnTo>
                <a:lnTo>
                  <a:pt x="8861" y="67587"/>
                </a:lnTo>
                <a:lnTo>
                  <a:pt x="19552" y="75347"/>
                </a:lnTo>
                <a:lnTo>
                  <a:pt x="14313" y="54260"/>
                </a:lnTo>
                <a:lnTo>
                  <a:pt x="12610" y="47785"/>
                </a:lnTo>
                <a:lnTo>
                  <a:pt x="12610" y="31924"/>
                </a:lnTo>
                <a:lnTo>
                  <a:pt x="14313" y="25017"/>
                </a:lnTo>
                <a:lnTo>
                  <a:pt x="17722" y="19291"/>
                </a:lnTo>
                <a:lnTo>
                  <a:pt x="21130" y="13565"/>
                </a:lnTo>
                <a:lnTo>
                  <a:pt x="26583" y="10702"/>
                </a:lnTo>
                <a:lnTo>
                  <a:pt x="42533" y="10702"/>
                </a:lnTo>
                <a:lnTo>
                  <a:pt x="48486" y="14065"/>
                </a:lnTo>
                <a:lnTo>
                  <a:pt x="51939" y="20790"/>
                </a:lnTo>
                <a:lnTo>
                  <a:pt x="54120" y="25062"/>
                </a:lnTo>
                <a:lnTo>
                  <a:pt x="55211" y="30607"/>
                </a:lnTo>
                <a:lnTo>
                  <a:pt x="55211" y="44967"/>
                </a:lnTo>
                <a:lnTo>
                  <a:pt x="53700" y="51818"/>
                </a:lnTo>
                <a:lnTo>
                  <a:pt x="50678" y="57975"/>
                </a:lnTo>
                <a:lnTo>
                  <a:pt x="50111" y="74131"/>
                </a:lnTo>
                <a:lnTo>
                  <a:pt x="59437" y="66257"/>
                </a:lnTo>
                <a:lnTo>
                  <a:pt x="62035" y="62293"/>
                </a:lnTo>
                <a:lnTo>
                  <a:pt x="66528" y="50758"/>
                </a:lnTo>
                <a:lnTo>
                  <a:pt x="68026" y="37082"/>
                </a:lnTo>
                <a:lnTo>
                  <a:pt x="67850" y="32333"/>
                </a:lnTo>
                <a:lnTo>
                  <a:pt x="64890" y="19210"/>
                </a:lnTo>
                <a:lnTo>
                  <a:pt x="58278" y="9406"/>
                </a:lnTo>
                <a:lnTo>
                  <a:pt x="47327" y="2307"/>
                </a:lnTo>
                <a:lnTo>
                  <a:pt x="34422" y="0"/>
                </a:lnTo>
                <a:lnTo>
                  <a:pt x="32206" y="55"/>
                </a:lnTo>
                <a:lnTo>
                  <a:pt x="19391" y="3130"/>
                </a:lnTo>
                <a:lnTo>
                  <a:pt x="9338" y="10906"/>
                </a:lnTo>
                <a:lnTo>
                  <a:pt x="6366" y="14937"/>
                </a:lnTo>
                <a:lnTo>
                  <a:pt x="1591" y="26299"/>
                </a:lnTo>
                <a:lnTo>
                  <a:pt x="0" y="402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3234990" y="1347893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3075511" y="1341938"/>
            <a:ext cx="72128" cy="88355"/>
          </a:xfrm>
          <a:custGeom>
            <a:avLst/>
            <a:gdLst/>
            <a:ahLst/>
            <a:cxnLst/>
            <a:rect l="l" t="t" r="r" b="b"/>
            <a:pathLst>
              <a:path w="79341" h="100136">
                <a:moveTo>
                  <a:pt x="13564" y="11656"/>
                </a:moveTo>
                <a:lnTo>
                  <a:pt x="51326" y="11656"/>
                </a:lnTo>
                <a:lnTo>
                  <a:pt x="55029" y="12338"/>
                </a:lnTo>
                <a:lnTo>
                  <a:pt x="57801" y="13701"/>
                </a:lnTo>
                <a:lnTo>
                  <a:pt x="62982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8"/>
                </a:lnTo>
                <a:lnTo>
                  <a:pt x="78102" y="37900"/>
                </a:lnTo>
                <a:lnTo>
                  <a:pt x="79341" y="32992"/>
                </a:lnTo>
                <a:lnTo>
                  <a:pt x="79255" y="24376"/>
                </a:lnTo>
                <a:lnTo>
                  <a:pt x="75243" y="11553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3" y="59032"/>
                </a:lnTo>
                <a:lnTo>
                  <a:pt x="61187" y="61258"/>
                </a:lnTo>
                <a:lnTo>
                  <a:pt x="60017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402446" y="1195821"/>
            <a:ext cx="672865" cy="116444"/>
          </a:xfrm>
          <a:custGeom>
            <a:avLst/>
            <a:gdLst/>
            <a:ahLst/>
            <a:cxnLst/>
            <a:rect l="l" t="t" r="r" b="b"/>
            <a:pathLst>
              <a:path w="740151" h="131970">
                <a:moveTo>
                  <a:pt x="402371" y="31350"/>
                </a:moveTo>
                <a:lnTo>
                  <a:pt x="392205" y="39196"/>
                </a:lnTo>
                <a:lnTo>
                  <a:pt x="396159" y="60531"/>
                </a:lnTo>
                <a:lnTo>
                  <a:pt x="396386" y="54260"/>
                </a:lnTo>
                <a:lnTo>
                  <a:pt x="398408" y="49091"/>
                </a:lnTo>
                <a:lnTo>
                  <a:pt x="402225" y="45023"/>
                </a:lnTo>
                <a:lnTo>
                  <a:pt x="406042" y="40957"/>
                </a:lnTo>
                <a:lnTo>
                  <a:pt x="415083" y="28272"/>
                </a:lnTo>
                <a:lnTo>
                  <a:pt x="402371" y="31350"/>
                </a:lnTo>
                <a:close/>
              </a:path>
              <a:path w="740151" h="131970">
                <a:moveTo>
                  <a:pt x="449325" y="70279"/>
                </a:moveTo>
                <a:lnTo>
                  <a:pt x="449325" y="62917"/>
                </a:lnTo>
                <a:lnTo>
                  <a:pt x="448962" y="57555"/>
                </a:lnTo>
                <a:lnTo>
                  <a:pt x="448235" y="54192"/>
                </a:lnTo>
                <a:lnTo>
                  <a:pt x="447417" y="49284"/>
                </a:lnTo>
                <a:lnTo>
                  <a:pt x="445781" y="44990"/>
                </a:lnTo>
                <a:lnTo>
                  <a:pt x="443327" y="41308"/>
                </a:lnTo>
                <a:lnTo>
                  <a:pt x="440782" y="37446"/>
                </a:lnTo>
                <a:lnTo>
                  <a:pt x="437079" y="34299"/>
                </a:lnTo>
                <a:lnTo>
                  <a:pt x="432217" y="31867"/>
                </a:lnTo>
                <a:lnTo>
                  <a:pt x="427354" y="29436"/>
                </a:lnTo>
                <a:lnTo>
                  <a:pt x="422333" y="28221"/>
                </a:lnTo>
                <a:lnTo>
                  <a:pt x="415083" y="28272"/>
                </a:lnTo>
                <a:lnTo>
                  <a:pt x="406042" y="40957"/>
                </a:lnTo>
                <a:lnTo>
                  <a:pt x="410768" y="38923"/>
                </a:lnTo>
                <a:lnTo>
                  <a:pt x="424264" y="38923"/>
                </a:lnTo>
                <a:lnTo>
                  <a:pt x="429877" y="41876"/>
                </a:lnTo>
                <a:lnTo>
                  <a:pt x="433239" y="47784"/>
                </a:lnTo>
                <a:lnTo>
                  <a:pt x="435056" y="50965"/>
                </a:lnTo>
                <a:lnTo>
                  <a:pt x="436216" y="55214"/>
                </a:lnTo>
                <a:lnTo>
                  <a:pt x="436715" y="60531"/>
                </a:lnTo>
                <a:lnTo>
                  <a:pt x="396159" y="60531"/>
                </a:lnTo>
                <a:lnTo>
                  <a:pt x="392205" y="39196"/>
                </a:lnTo>
                <a:lnTo>
                  <a:pt x="389452" y="42793"/>
                </a:lnTo>
                <a:lnTo>
                  <a:pt x="384360" y="54099"/>
                </a:lnTo>
                <a:lnTo>
                  <a:pt x="382663" y="67757"/>
                </a:lnTo>
                <a:lnTo>
                  <a:pt x="382834" y="72419"/>
                </a:lnTo>
                <a:lnTo>
                  <a:pt x="385712" y="85464"/>
                </a:lnTo>
                <a:lnTo>
                  <a:pt x="392137" y="95535"/>
                </a:lnTo>
                <a:lnTo>
                  <a:pt x="398454" y="102147"/>
                </a:lnTo>
                <a:lnTo>
                  <a:pt x="406156" y="105453"/>
                </a:lnTo>
                <a:lnTo>
                  <a:pt x="418970" y="105453"/>
                </a:lnTo>
                <a:lnTo>
                  <a:pt x="422310" y="105090"/>
                </a:lnTo>
                <a:lnTo>
                  <a:pt x="425264" y="104363"/>
                </a:lnTo>
                <a:lnTo>
                  <a:pt x="430763" y="103090"/>
                </a:lnTo>
                <a:lnTo>
                  <a:pt x="435375" y="100636"/>
                </a:lnTo>
                <a:lnTo>
                  <a:pt x="439101" y="97000"/>
                </a:lnTo>
                <a:lnTo>
                  <a:pt x="441328" y="94910"/>
                </a:lnTo>
                <a:lnTo>
                  <a:pt x="443339" y="92217"/>
                </a:lnTo>
                <a:lnTo>
                  <a:pt x="445133" y="88923"/>
                </a:lnTo>
                <a:lnTo>
                  <a:pt x="446928" y="85628"/>
                </a:lnTo>
                <a:lnTo>
                  <a:pt x="447985" y="82640"/>
                </a:lnTo>
                <a:lnTo>
                  <a:pt x="448303" y="79959"/>
                </a:lnTo>
                <a:lnTo>
                  <a:pt x="436238" y="79959"/>
                </a:lnTo>
                <a:lnTo>
                  <a:pt x="435329" y="83186"/>
                </a:lnTo>
                <a:lnTo>
                  <a:pt x="433784" y="86026"/>
                </a:lnTo>
                <a:lnTo>
                  <a:pt x="431603" y="88480"/>
                </a:lnTo>
                <a:lnTo>
                  <a:pt x="427786" y="92706"/>
                </a:lnTo>
                <a:lnTo>
                  <a:pt x="422674" y="94819"/>
                </a:lnTo>
                <a:lnTo>
                  <a:pt x="409405" y="94819"/>
                </a:lnTo>
                <a:lnTo>
                  <a:pt x="404338" y="92581"/>
                </a:lnTo>
                <a:lnTo>
                  <a:pt x="401067" y="88105"/>
                </a:lnTo>
                <a:lnTo>
                  <a:pt x="397794" y="83628"/>
                </a:lnTo>
                <a:lnTo>
                  <a:pt x="396045" y="77687"/>
                </a:lnTo>
                <a:lnTo>
                  <a:pt x="395818" y="70279"/>
                </a:lnTo>
                <a:lnTo>
                  <a:pt x="449325" y="70279"/>
                </a:lnTo>
                <a:close/>
              </a:path>
              <a:path w="740151" h="131970">
                <a:moveTo>
                  <a:pt x="503083" y="30198"/>
                </a:moveTo>
                <a:lnTo>
                  <a:pt x="503083" y="102863"/>
                </a:lnTo>
                <a:lnTo>
                  <a:pt x="515556" y="102863"/>
                </a:lnTo>
                <a:lnTo>
                  <a:pt x="515556" y="30198"/>
                </a:lnTo>
                <a:lnTo>
                  <a:pt x="503083" y="30198"/>
                </a:lnTo>
                <a:close/>
              </a:path>
              <a:path w="740151" h="131970">
                <a:moveTo>
                  <a:pt x="503083" y="2726"/>
                </a:moveTo>
                <a:lnTo>
                  <a:pt x="503083" y="16632"/>
                </a:lnTo>
                <a:lnTo>
                  <a:pt x="515556" y="16632"/>
                </a:lnTo>
                <a:lnTo>
                  <a:pt x="515556" y="2726"/>
                </a:lnTo>
                <a:lnTo>
                  <a:pt x="503083" y="2726"/>
                </a:lnTo>
                <a:close/>
              </a:path>
              <a:path w="740151" h="131970">
                <a:moveTo>
                  <a:pt x="572881" y="30198"/>
                </a:moveTo>
                <a:lnTo>
                  <a:pt x="572881" y="102863"/>
                </a:lnTo>
                <a:lnTo>
                  <a:pt x="585355" y="102863"/>
                </a:lnTo>
                <a:lnTo>
                  <a:pt x="585355" y="30198"/>
                </a:lnTo>
                <a:lnTo>
                  <a:pt x="572881" y="30198"/>
                </a:lnTo>
                <a:close/>
              </a:path>
              <a:path w="740151" h="131970">
                <a:moveTo>
                  <a:pt x="572881" y="2726"/>
                </a:moveTo>
                <a:lnTo>
                  <a:pt x="572881" y="16632"/>
                </a:lnTo>
                <a:lnTo>
                  <a:pt x="585355" y="16632"/>
                </a:lnTo>
                <a:lnTo>
                  <a:pt x="585355" y="2726"/>
                </a:lnTo>
                <a:lnTo>
                  <a:pt x="572881" y="2726"/>
                </a:lnTo>
                <a:close/>
              </a:path>
              <a:path w="740151" h="131970">
                <a:moveTo>
                  <a:pt x="667081" y="29856"/>
                </a:moveTo>
                <a:lnTo>
                  <a:pt x="653653" y="29856"/>
                </a:lnTo>
                <a:lnTo>
                  <a:pt x="633273" y="89298"/>
                </a:lnTo>
                <a:lnTo>
                  <a:pt x="613778" y="29856"/>
                </a:lnTo>
                <a:lnTo>
                  <a:pt x="599532" y="29856"/>
                </a:lnTo>
                <a:lnTo>
                  <a:pt x="626457" y="102863"/>
                </a:lnTo>
                <a:lnTo>
                  <a:pt x="639544" y="102863"/>
                </a:lnTo>
                <a:lnTo>
                  <a:pt x="667081" y="29856"/>
                </a:lnTo>
                <a:close/>
              </a:path>
              <a:path w="740151" h="131970">
                <a:moveTo>
                  <a:pt x="693197" y="31350"/>
                </a:moveTo>
                <a:lnTo>
                  <a:pt x="683031" y="39196"/>
                </a:lnTo>
                <a:lnTo>
                  <a:pt x="686985" y="60531"/>
                </a:lnTo>
                <a:lnTo>
                  <a:pt x="687212" y="54260"/>
                </a:lnTo>
                <a:lnTo>
                  <a:pt x="689234" y="49091"/>
                </a:lnTo>
                <a:lnTo>
                  <a:pt x="693051" y="45023"/>
                </a:lnTo>
                <a:lnTo>
                  <a:pt x="696868" y="40957"/>
                </a:lnTo>
                <a:lnTo>
                  <a:pt x="705909" y="28272"/>
                </a:lnTo>
                <a:lnTo>
                  <a:pt x="693197" y="31350"/>
                </a:lnTo>
                <a:close/>
              </a:path>
              <a:path w="740151" h="131970">
                <a:moveTo>
                  <a:pt x="740151" y="70279"/>
                </a:moveTo>
                <a:lnTo>
                  <a:pt x="740151" y="62917"/>
                </a:lnTo>
                <a:lnTo>
                  <a:pt x="739787" y="57555"/>
                </a:lnTo>
                <a:lnTo>
                  <a:pt x="739061" y="54192"/>
                </a:lnTo>
                <a:lnTo>
                  <a:pt x="738243" y="49284"/>
                </a:lnTo>
                <a:lnTo>
                  <a:pt x="736607" y="44990"/>
                </a:lnTo>
                <a:lnTo>
                  <a:pt x="734153" y="41308"/>
                </a:lnTo>
                <a:lnTo>
                  <a:pt x="731608" y="37446"/>
                </a:lnTo>
                <a:lnTo>
                  <a:pt x="727904" y="34299"/>
                </a:lnTo>
                <a:lnTo>
                  <a:pt x="723043" y="31867"/>
                </a:lnTo>
                <a:lnTo>
                  <a:pt x="718180" y="29436"/>
                </a:lnTo>
                <a:lnTo>
                  <a:pt x="713159" y="28221"/>
                </a:lnTo>
                <a:lnTo>
                  <a:pt x="705909" y="28272"/>
                </a:lnTo>
                <a:lnTo>
                  <a:pt x="696868" y="40957"/>
                </a:lnTo>
                <a:lnTo>
                  <a:pt x="701594" y="38923"/>
                </a:lnTo>
                <a:lnTo>
                  <a:pt x="715090" y="38923"/>
                </a:lnTo>
                <a:lnTo>
                  <a:pt x="720702" y="41876"/>
                </a:lnTo>
                <a:lnTo>
                  <a:pt x="724065" y="47784"/>
                </a:lnTo>
                <a:lnTo>
                  <a:pt x="725882" y="50965"/>
                </a:lnTo>
                <a:lnTo>
                  <a:pt x="727041" y="55214"/>
                </a:lnTo>
                <a:lnTo>
                  <a:pt x="727541" y="60531"/>
                </a:lnTo>
                <a:lnTo>
                  <a:pt x="686985" y="60531"/>
                </a:lnTo>
                <a:lnTo>
                  <a:pt x="683031" y="39196"/>
                </a:lnTo>
                <a:lnTo>
                  <a:pt x="680278" y="42793"/>
                </a:lnTo>
                <a:lnTo>
                  <a:pt x="675186" y="54099"/>
                </a:lnTo>
                <a:lnTo>
                  <a:pt x="673489" y="67757"/>
                </a:lnTo>
                <a:lnTo>
                  <a:pt x="673660" y="72419"/>
                </a:lnTo>
                <a:lnTo>
                  <a:pt x="676537" y="85464"/>
                </a:lnTo>
                <a:lnTo>
                  <a:pt x="682963" y="95535"/>
                </a:lnTo>
                <a:lnTo>
                  <a:pt x="689280" y="102147"/>
                </a:lnTo>
                <a:lnTo>
                  <a:pt x="696982" y="105453"/>
                </a:lnTo>
                <a:lnTo>
                  <a:pt x="709796" y="105453"/>
                </a:lnTo>
                <a:lnTo>
                  <a:pt x="713136" y="105090"/>
                </a:lnTo>
                <a:lnTo>
                  <a:pt x="716090" y="104363"/>
                </a:lnTo>
                <a:lnTo>
                  <a:pt x="721588" y="103090"/>
                </a:lnTo>
                <a:lnTo>
                  <a:pt x="726200" y="100636"/>
                </a:lnTo>
                <a:lnTo>
                  <a:pt x="729927" y="97000"/>
                </a:lnTo>
                <a:lnTo>
                  <a:pt x="732154" y="94910"/>
                </a:lnTo>
                <a:lnTo>
                  <a:pt x="734164" y="92217"/>
                </a:lnTo>
                <a:lnTo>
                  <a:pt x="735959" y="88923"/>
                </a:lnTo>
                <a:lnTo>
                  <a:pt x="737754" y="85628"/>
                </a:lnTo>
                <a:lnTo>
                  <a:pt x="738811" y="82640"/>
                </a:lnTo>
                <a:lnTo>
                  <a:pt x="739128" y="79959"/>
                </a:lnTo>
                <a:lnTo>
                  <a:pt x="727064" y="79959"/>
                </a:lnTo>
                <a:lnTo>
                  <a:pt x="726155" y="83186"/>
                </a:lnTo>
                <a:lnTo>
                  <a:pt x="724610" y="86026"/>
                </a:lnTo>
                <a:lnTo>
                  <a:pt x="722429" y="88480"/>
                </a:lnTo>
                <a:lnTo>
                  <a:pt x="718612" y="92706"/>
                </a:lnTo>
                <a:lnTo>
                  <a:pt x="713500" y="94819"/>
                </a:lnTo>
                <a:lnTo>
                  <a:pt x="700231" y="94819"/>
                </a:lnTo>
                <a:lnTo>
                  <a:pt x="695164" y="92581"/>
                </a:lnTo>
                <a:lnTo>
                  <a:pt x="691892" y="88105"/>
                </a:lnTo>
                <a:lnTo>
                  <a:pt x="688620" y="83628"/>
                </a:lnTo>
                <a:lnTo>
                  <a:pt x="686871" y="77687"/>
                </a:lnTo>
                <a:lnTo>
                  <a:pt x="686643" y="70279"/>
                </a:lnTo>
                <a:lnTo>
                  <a:pt x="740151" y="70279"/>
                </a:lnTo>
                <a:close/>
              </a:path>
              <a:path w="740151" h="131970">
                <a:moveTo>
                  <a:pt x="555159" y="104022"/>
                </a:moveTo>
                <a:lnTo>
                  <a:pt x="558578" y="103931"/>
                </a:lnTo>
                <a:lnTo>
                  <a:pt x="561623" y="103568"/>
                </a:lnTo>
                <a:lnTo>
                  <a:pt x="564497" y="102863"/>
                </a:lnTo>
                <a:lnTo>
                  <a:pt x="564497" y="93183"/>
                </a:lnTo>
                <a:lnTo>
                  <a:pt x="560794" y="93388"/>
                </a:lnTo>
                <a:lnTo>
                  <a:pt x="557976" y="93388"/>
                </a:lnTo>
                <a:lnTo>
                  <a:pt x="555431" y="92638"/>
                </a:lnTo>
                <a:lnTo>
                  <a:pt x="552841" y="90071"/>
                </a:lnTo>
                <a:lnTo>
                  <a:pt x="552841" y="39877"/>
                </a:lnTo>
                <a:lnTo>
                  <a:pt x="564497" y="39877"/>
                </a:lnTo>
                <a:lnTo>
                  <a:pt x="564497" y="29856"/>
                </a:lnTo>
                <a:lnTo>
                  <a:pt x="552841" y="29856"/>
                </a:lnTo>
                <a:lnTo>
                  <a:pt x="552841" y="9475"/>
                </a:lnTo>
                <a:lnTo>
                  <a:pt x="540436" y="9475"/>
                </a:lnTo>
                <a:lnTo>
                  <a:pt x="540436" y="29856"/>
                </a:lnTo>
                <a:lnTo>
                  <a:pt x="530552" y="29856"/>
                </a:lnTo>
                <a:lnTo>
                  <a:pt x="530552" y="39877"/>
                </a:lnTo>
                <a:lnTo>
                  <a:pt x="540436" y="39877"/>
                </a:lnTo>
                <a:lnTo>
                  <a:pt x="540436" y="92888"/>
                </a:lnTo>
                <a:lnTo>
                  <a:pt x="541458" y="96694"/>
                </a:lnTo>
                <a:lnTo>
                  <a:pt x="543503" y="99625"/>
                </a:lnTo>
                <a:lnTo>
                  <a:pt x="545548" y="102556"/>
                </a:lnTo>
                <a:lnTo>
                  <a:pt x="549433" y="104022"/>
                </a:lnTo>
                <a:lnTo>
                  <a:pt x="555159" y="104022"/>
                </a:lnTo>
                <a:close/>
              </a:path>
              <a:path w="740151" h="131970">
                <a:moveTo>
                  <a:pt x="485361" y="104022"/>
                </a:moveTo>
                <a:lnTo>
                  <a:pt x="488780" y="103931"/>
                </a:lnTo>
                <a:lnTo>
                  <a:pt x="491825" y="103568"/>
                </a:lnTo>
                <a:lnTo>
                  <a:pt x="494698" y="102863"/>
                </a:lnTo>
                <a:lnTo>
                  <a:pt x="494698" y="93183"/>
                </a:lnTo>
                <a:lnTo>
                  <a:pt x="490995" y="93388"/>
                </a:lnTo>
                <a:lnTo>
                  <a:pt x="488178" y="93388"/>
                </a:lnTo>
                <a:lnTo>
                  <a:pt x="485633" y="92638"/>
                </a:lnTo>
                <a:lnTo>
                  <a:pt x="483043" y="90071"/>
                </a:lnTo>
                <a:lnTo>
                  <a:pt x="483043" y="39877"/>
                </a:lnTo>
                <a:lnTo>
                  <a:pt x="494698" y="39877"/>
                </a:lnTo>
                <a:lnTo>
                  <a:pt x="494698" y="29856"/>
                </a:lnTo>
                <a:lnTo>
                  <a:pt x="483043" y="29856"/>
                </a:lnTo>
                <a:lnTo>
                  <a:pt x="483043" y="9475"/>
                </a:lnTo>
                <a:lnTo>
                  <a:pt x="470638" y="9475"/>
                </a:lnTo>
                <a:lnTo>
                  <a:pt x="470638" y="29856"/>
                </a:lnTo>
                <a:lnTo>
                  <a:pt x="460754" y="29856"/>
                </a:lnTo>
                <a:lnTo>
                  <a:pt x="460754" y="39877"/>
                </a:lnTo>
                <a:lnTo>
                  <a:pt x="470638" y="39877"/>
                </a:lnTo>
                <a:lnTo>
                  <a:pt x="470638" y="92888"/>
                </a:lnTo>
                <a:lnTo>
                  <a:pt x="471660" y="96694"/>
                </a:lnTo>
                <a:lnTo>
                  <a:pt x="473705" y="99625"/>
                </a:lnTo>
                <a:lnTo>
                  <a:pt x="475750" y="102556"/>
                </a:lnTo>
                <a:lnTo>
                  <a:pt x="479635" y="104022"/>
                </a:lnTo>
                <a:lnTo>
                  <a:pt x="485361" y="104022"/>
                </a:lnTo>
                <a:close/>
              </a:path>
              <a:path w="740151" h="131970">
                <a:moveTo>
                  <a:pt x="316636" y="131970"/>
                </a:moveTo>
                <a:lnTo>
                  <a:pt x="316636" y="94683"/>
                </a:lnTo>
                <a:lnTo>
                  <a:pt x="319317" y="98001"/>
                </a:lnTo>
                <a:lnTo>
                  <a:pt x="318681" y="83299"/>
                </a:lnTo>
                <a:lnTo>
                  <a:pt x="317000" y="79346"/>
                </a:lnTo>
                <a:lnTo>
                  <a:pt x="316159" y="74551"/>
                </a:lnTo>
                <a:lnTo>
                  <a:pt x="316159" y="61918"/>
                </a:lnTo>
                <a:lnTo>
                  <a:pt x="317000" y="56146"/>
                </a:lnTo>
                <a:lnTo>
                  <a:pt x="318681" y="51602"/>
                </a:lnTo>
                <a:lnTo>
                  <a:pt x="321816" y="43103"/>
                </a:lnTo>
                <a:lnTo>
                  <a:pt x="321430" y="33992"/>
                </a:lnTo>
                <a:lnTo>
                  <a:pt x="318749" y="36560"/>
                </a:lnTo>
                <a:lnTo>
                  <a:pt x="316295" y="39877"/>
                </a:lnTo>
                <a:lnTo>
                  <a:pt x="316295" y="30198"/>
                </a:lnTo>
                <a:lnTo>
                  <a:pt x="304367" y="30198"/>
                </a:lnTo>
                <a:lnTo>
                  <a:pt x="304367" y="131970"/>
                </a:lnTo>
                <a:lnTo>
                  <a:pt x="316636" y="131970"/>
                </a:lnTo>
                <a:close/>
              </a:path>
              <a:path w="740151" h="131970">
                <a:moveTo>
                  <a:pt x="201123" y="29856"/>
                </a:moveTo>
                <a:lnTo>
                  <a:pt x="188991" y="29856"/>
                </a:lnTo>
                <a:lnTo>
                  <a:pt x="188991" y="102863"/>
                </a:lnTo>
                <a:lnTo>
                  <a:pt x="201260" y="102863"/>
                </a:lnTo>
                <a:lnTo>
                  <a:pt x="201260" y="54737"/>
                </a:lnTo>
                <a:lnTo>
                  <a:pt x="203157" y="48239"/>
                </a:lnTo>
                <a:lnTo>
                  <a:pt x="206951" y="44649"/>
                </a:lnTo>
                <a:lnTo>
                  <a:pt x="210746" y="41058"/>
                </a:lnTo>
                <a:lnTo>
                  <a:pt x="214960" y="39263"/>
                </a:lnTo>
                <a:lnTo>
                  <a:pt x="224685" y="39263"/>
                </a:lnTo>
                <a:lnTo>
                  <a:pt x="228161" y="40968"/>
                </a:lnTo>
                <a:lnTo>
                  <a:pt x="230025" y="44376"/>
                </a:lnTo>
                <a:lnTo>
                  <a:pt x="231206" y="46648"/>
                </a:lnTo>
                <a:lnTo>
                  <a:pt x="231797" y="50261"/>
                </a:lnTo>
                <a:lnTo>
                  <a:pt x="231797" y="102863"/>
                </a:lnTo>
                <a:lnTo>
                  <a:pt x="244271" y="102863"/>
                </a:lnTo>
                <a:lnTo>
                  <a:pt x="244271" y="52851"/>
                </a:lnTo>
                <a:lnTo>
                  <a:pt x="246009" y="47466"/>
                </a:lnTo>
                <a:lnTo>
                  <a:pt x="249485" y="44240"/>
                </a:lnTo>
                <a:lnTo>
                  <a:pt x="252961" y="41013"/>
                </a:lnTo>
                <a:lnTo>
                  <a:pt x="257108" y="39400"/>
                </a:lnTo>
                <a:lnTo>
                  <a:pt x="265424" y="39400"/>
                </a:lnTo>
                <a:lnTo>
                  <a:pt x="268389" y="40309"/>
                </a:lnTo>
                <a:lnTo>
                  <a:pt x="270819" y="42126"/>
                </a:lnTo>
                <a:lnTo>
                  <a:pt x="273251" y="43945"/>
                </a:lnTo>
                <a:lnTo>
                  <a:pt x="274466" y="47284"/>
                </a:lnTo>
                <a:lnTo>
                  <a:pt x="274466" y="102863"/>
                </a:lnTo>
                <a:lnTo>
                  <a:pt x="287213" y="102863"/>
                </a:lnTo>
                <a:lnTo>
                  <a:pt x="287213" y="47807"/>
                </a:lnTo>
                <a:lnTo>
                  <a:pt x="286258" y="42672"/>
                </a:lnTo>
                <a:lnTo>
                  <a:pt x="284350" y="38854"/>
                </a:lnTo>
                <a:lnTo>
                  <a:pt x="280805" y="31765"/>
                </a:lnTo>
                <a:lnTo>
                  <a:pt x="274126" y="28221"/>
                </a:lnTo>
                <a:lnTo>
                  <a:pt x="259721" y="28221"/>
                </a:lnTo>
                <a:lnTo>
                  <a:pt x="255585" y="29163"/>
                </a:lnTo>
                <a:lnTo>
                  <a:pt x="251905" y="31050"/>
                </a:lnTo>
                <a:lnTo>
                  <a:pt x="248224" y="32936"/>
                </a:lnTo>
                <a:lnTo>
                  <a:pt x="245020" y="35832"/>
                </a:lnTo>
                <a:lnTo>
                  <a:pt x="242294" y="39741"/>
                </a:lnTo>
                <a:lnTo>
                  <a:pt x="240658" y="36560"/>
                </a:lnTo>
                <a:lnTo>
                  <a:pt x="238840" y="34151"/>
                </a:lnTo>
                <a:lnTo>
                  <a:pt x="236841" y="32515"/>
                </a:lnTo>
                <a:lnTo>
                  <a:pt x="233296" y="29652"/>
                </a:lnTo>
                <a:lnTo>
                  <a:pt x="228616" y="28221"/>
                </a:lnTo>
                <a:lnTo>
                  <a:pt x="217664" y="28221"/>
                </a:lnTo>
                <a:lnTo>
                  <a:pt x="213075" y="29606"/>
                </a:lnTo>
                <a:lnTo>
                  <a:pt x="209030" y="32379"/>
                </a:lnTo>
                <a:lnTo>
                  <a:pt x="206667" y="34015"/>
                </a:lnTo>
                <a:lnTo>
                  <a:pt x="204032" y="36628"/>
                </a:lnTo>
                <a:lnTo>
                  <a:pt x="201123" y="40218"/>
                </a:lnTo>
                <a:lnTo>
                  <a:pt x="201123" y="29856"/>
                </a:lnTo>
                <a:close/>
              </a:path>
              <a:path w="740151" h="131970">
                <a:moveTo>
                  <a:pt x="21213" y="6866"/>
                </a:moveTo>
                <a:lnTo>
                  <a:pt x="11724" y="15405"/>
                </a:lnTo>
                <a:lnTo>
                  <a:pt x="5189" y="25790"/>
                </a:lnTo>
                <a:lnTo>
                  <a:pt x="1297" y="37881"/>
                </a:lnTo>
                <a:lnTo>
                  <a:pt x="0" y="51738"/>
                </a:lnTo>
                <a:lnTo>
                  <a:pt x="449" y="61201"/>
                </a:lnTo>
                <a:lnTo>
                  <a:pt x="3111" y="74759"/>
                </a:lnTo>
                <a:lnTo>
                  <a:pt x="8164" y="85988"/>
                </a:lnTo>
                <a:lnTo>
                  <a:pt x="15608" y="94887"/>
                </a:lnTo>
                <a:lnTo>
                  <a:pt x="20182" y="98431"/>
                </a:lnTo>
                <a:lnTo>
                  <a:pt x="31622" y="103698"/>
                </a:lnTo>
                <a:lnTo>
                  <a:pt x="44918" y="105453"/>
                </a:lnTo>
                <a:lnTo>
                  <a:pt x="55139" y="104534"/>
                </a:lnTo>
                <a:lnTo>
                  <a:pt x="67232" y="100282"/>
                </a:lnTo>
                <a:lnTo>
                  <a:pt x="77091" y="92570"/>
                </a:lnTo>
                <a:lnTo>
                  <a:pt x="79432" y="89839"/>
                </a:lnTo>
                <a:lnTo>
                  <a:pt x="85693" y="78927"/>
                </a:lnTo>
                <a:lnTo>
                  <a:pt x="88815" y="66053"/>
                </a:lnTo>
                <a:lnTo>
                  <a:pt x="75592" y="66053"/>
                </a:lnTo>
                <a:lnTo>
                  <a:pt x="74228" y="72642"/>
                </a:lnTo>
                <a:lnTo>
                  <a:pt x="72161" y="77959"/>
                </a:lnTo>
                <a:lnTo>
                  <a:pt x="69389" y="82004"/>
                </a:lnTo>
                <a:lnTo>
                  <a:pt x="69281" y="82162"/>
                </a:lnTo>
                <a:lnTo>
                  <a:pt x="59682" y="90684"/>
                </a:lnTo>
                <a:lnTo>
                  <a:pt x="46554" y="93524"/>
                </a:lnTo>
                <a:lnTo>
                  <a:pt x="44834" y="93493"/>
                </a:lnTo>
                <a:lnTo>
                  <a:pt x="31633" y="90489"/>
                </a:lnTo>
                <a:lnTo>
                  <a:pt x="22050" y="82584"/>
                </a:lnTo>
                <a:lnTo>
                  <a:pt x="19849" y="79285"/>
                </a:lnTo>
                <a:lnTo>
                  <a:pt x="15340" y="67887"/>
                </a:lnTo>
                <a:lnTo>
                  <a:pt x="13837" y="54056"/>
                </a:lnTo>
                <a:lnTo>
                  <a:pt x="14333" y="44629"/>
                </a:lnTo>
                <a:lnTo>
                  <a:pt x="17298" y="31782"/>
                </a:lnTo>
                <a:lnTo>
                  <a:pt x="22936" y="22188"/>
                </a:lnTo>
                <a:lnTo>
                  <a:pt x="33760" y="14263"/>
                </a:lnTo>
                <a:lnTo>
                  <a:pt x="46827" y="11793"/>
                </a:lnTo>
                <a:lnTo>
                  <a:pt x="54915" y="11793"/>
                </a:lnTo>
                <a:lnTo>
                  <a:pt x="61198" y="13679"/>
                </a:lnTo>
                <a:lnTo>
                  <a:pt x="65674" y="17450"/>
                </a:lnTo>
                <a:lnTo>
                  <a:pt x="70150" y="21222"/>
                </a:lnTo>
                <a:lnTo>
                  <a:pt x="73137" y="26335"/>
                </a:lnTo>
                <a:lnTo>
                  <a:pt x="74637" y="32788"/>
                </a:lnTo>
                <a:lnTo>
                  <a:pt x="87861" y="32788"/>
                </a:lnTo>
                <a:lnTo>
                  <a:pt x="84327" y="20643"/>
                </a:lnTo>
                <a:lnTo>
                  <a:pt x="76205" y="10020"/>
                </a:lnTo>
                <a:lnTo>
                  <a:pt x="72027" y="6654"/>
                </a:lnTo>
                <a:lnTo>
                  <a:pt x="60774" y="1663"/>
                </a:lnTo>
                <a:lnTo>
                  <a:pt x="46691" y="0"/>
                </a:lnTo>
                <a:lnTo>
                  <a:pt x="46562" y="0"/>
                </a:lnTo>
                <a:lnTo>
                  <a:pt x="32826" y="1731"/>
                </a:lnTo>
                <a:lnTo>
                  <a:pt x="21213" y="6866"/>
                </a:lnTo>
                <a:close/>
              </a:path>
              <a:path w="740151" h="131970">
                <a:moveTo>
                  <a:pt x="153263" y="85719"/>
                </a:moveTo>
                <a:lnTo>
                  <a:pt x="150241" y="91877"/>
                </a:lnTo>
                <a:lnTo>
                  <a:pt x="144662" y="94956"/>
                </a:lnTo>
                <a:lnTo>
                  <a:pt x="129122" y="94956"/>
                </a:lnTo>
                <a:lnTo>
                  <a:pt x="123714" y="92365"/>
                </a:lnTo>
                <a:lnTo>
                  <a:pt x="120306" y="87184"/>
                </a:lnTo>
                <a:lnTo>
                  <a:pt x="116898" y="82004"/>
                </a:lnTo>
                <a:lnTo>
                  <a:pt x="122136" y="103091"/>
                </a:lnTo>
                <a:lnTo>
                  <a:pt x="135370" y="105522"/>
                </a:lnTo>
                <a:lnTo>
                  <a:pt x="139744" y="105341"/>
                </a:lnTo>
                <a:lnTo>
                  <a:pt x="152695" y="101875"/>
                </a:lnTo>
                <a:lnTo>
                  <a:pt x="153263" y="85719"/>
                </a:lnTo>
                <a:close/>
              </a:path>
              <a:path w="740151" h="131970">
                <a:moveTo>
                  <a:pt x="102584" y="67962"/>
                </a:moveTo>
                <a:lnTo>
                  <a:pt x="102705" y="71888"/>
                </a:lnTo>
                <a:lnTo>
                  <a:pt x="105348" y="84971"/>
                </a:lnTo>
                <a:lnTo>
                  <a:pt x="111445" y="95331"/>
                </a:lnTo>
                <a:lnTo>
                  <a:pt x="122136" y="103091"/>
                </a:lnTo>
                <a:lnTo>
                  <a:pt x="116898" y="82004"/>
                </a:lnTo>
                <a:lnTo>
                  <a:pt x="115194" y="75528"/>
                </a:lnTo>
                <a:lnTo>
                  <a:pt x="115194" y="59668"/>
                </a:lnTo>
                <a:lnTo>
                  <a:pt x="116898" y="52760"/>
                </a:lnTo>
                <a:lnTo>
                  <a:pt x="120306" y="47034"/>
                </a:lnTo>
                <a:lnTo>
                  <a:pt x="123714" y="41308"/>
                </a:lnTo>
                <a:lnTo>
                  <a:pt x="129167" y="38445"/>
                </a:lnTo>
                <a:lnTo>
                  <a:pt x="145117" y="38445"/>
                </a:lnTo>
                <a:lnTo>
                  <a:pt x="151070" y="41809"/>
                </a:lnTo>
                <a:lnTo>
                  <a:pt x="154524" y="48534"/>
                </a:lnTo>
                <a:lnTo>
                  <a:pt x="156704" y="52806"/>
                </a:lnTo>
                <a:lnTo>
                  <a:pt x="157795" y="58350"/>
                </a:lnTo>
                <a:lnTo>
                  <a:pt x="157795" y="72710"/>
                </a:lnTo>
                <a:lnTo>
                  <a:pt x="156284" y="79562"/>
                </a:lnTo>
                <a:lnTo>
                  <a:pt x="153263" y="85719"/>
                </a:lnTo>
                <a:lnTo>
                  <a:pt x="152695" y="101875"/>
                </a:lnTo>
                <a:lnTo>
                  <a:pt x="162021" y="94001"/>
                </a:lnTo>
                <a:lnTo>
                  <a:pt x="164619" y="90037"/>
                </a:lnTo>
                <a:lnTo>
                  <a:pt x="169112" y="78501"/>
                </a:lnTo>
                <a:lnTo>
                  <a:pt x="170610" y="64826"/>
                </a:lnTo>
                <a:lnTo>
                  <a:pt x="170434" y="60077"/>
                </a:lnTo>
                <a:lnTo>
                  <a:pt x="167474" y="46954"/>
                </a:lnTo>
                <a:lnTo>
                  <a:pt x="160863" y="37150"/>
                </a:lnTo>
                <a:lnTo>
                  <a:pt x="149911" y="30050"/>
                </a:lnTo>
                <a:lnTo>
                  <a:pt x="137005" y="27743"/>
                </a:lnTo>
                <a:lnTo>
                  <a:pt x="134791" y="27799"/>
                </a:lnTo>
                <a:lnTo>
                  <a:pt x="121975" y="30873"/>
                </a:lnTo>
                <a:lnTo>
                  <a:pt x="111922" y="38650"/>
                </a:lnTo>
                <a:lnTo>
                  <a:pt x="108950" y="42681"/>
                </a:lnTo>
                <a:lnTo>
                  <a:pt x="104175" y="54043"/>
                </a:lnTo>
                <a:lnTo>
                  <a:pt x="102584" y="67962"/>
                </a:lnTo>
                <a:close/>
              </a:path>
              <a:path w="740151" h="131970">
                <a:moveTo>
                  <a:pt x="323929" y="101704"/>
                </a:moveTo>
                <a:lnTo>
                  <a:pt x="327656" y="104113"/>
                </a:lnTo>
                <a:lnTo>
                  <a:pt x="332268" y="105317"/>
                </a:lnTo>
                <a:lnTo>
                  <a:pt x="344764" y="105317"/>
                </a:lnTo>
                <a:lnTo>
                  <a:pt x="350899" y="103158"/>
                </a:lnTo>
                <a:lnTo>
                  <a:pt x="356170" y="98841"/>
                </a:lnTo>
                <a:lnTo>
                  <a:pt x="362534" y="91474"/>
                </a:lnTo>
                <a:lnTo>
                  <a:pt x="367117" y="79785"/>
                </a:lnTo>
                <a:lnTo>
                  <a:pt x="368644" y="64758"/>
                </a:lnTo>
                <a:lnTo>
                  <a:pt x="368541" y="61002"/>
                </a:lnTo>
                <a:lnTo>
                  <a:pt x="365982" y="47682"/>
                </a:lnTo>
                <a:lnTo>
                  <a:pt x="359987" y="37593"/>
                </a:lnTo>
                <a:lnTo>
                  <a:pt x="354216" y="31254"/>
                </a:lnTo>
                <a:lnTo>
                  <a:pt x="347195" y="28085"/>
                </a:lnTo>
                <a:lnTo>
                  <a:pt x="333336" y="28085"/>
                </a:lnTo>
                <a:lnTo>
                  <a:pt x="328474" y="29447"/>
                </a:lnTo>
                <a:lnTo>
                  <a:pt x="324338" y="32174"/>
                </a:lnTo>
                <a:lnTo>
                  <a:pt x="321430" y="33992"/>
                </a:lnTo>
                <a:lnTo>
                  <a:pt x="321816" y="43103"/>
                </a:lnTo>
                <a:lnTo>
                  <a:pt x="327633" y="38854"/>
                </a:lnTo>
                <a:lnTo>
                  <a:pt x="344583" y="38854"/>
                </a:lnTo>
                <a:lnTo>
                  <a:pt x="350399" y="42877"/>
                </a:lnTo>
                <a:lnTo>
                  <a:pt x="353580" y="50920"/>
                </a:lnTo>
                <a:lnTo>
                  <a:pt x="355261" y="55101"/>
                </a:lnTo>
                <a:lnTo>
                  <a:pt x="356102" y="60100"/>
                </a:lnTo>
                <a:lnTo>
                  <a:pt x="356102" y="75460"/>
                </a:lnTo>
                <a:lnTo>
                  <a:pt x="354205" y="82629"/>
                </a:lnTo>
                <a:lnTo>
                  <a:pt x="350410" y="87423"/>
                </a:lnTo>
                <a:lnTo>
                  <a:pt x="346616" y="92217"/>
                </a:lnTo>
                <a:lnTo>
                  <a:pt x="341856" y="94615"/>
                </a:lnTo>
                <a:lnTo>
                  <a:pt x="327678" y="94615"/>
                </a:lnTo>
                <a:lnTo>
                  <a:pt x="321862" y="90843"/>
                </a:lnTo>
                <a:lnTo>
                  <a:pt x="318681" y="83299"/>
                </a:lnTo>
                <a:lnTo>
                  <a:pt x="319317" y="98001"/>
                </a:lnTo>
                <a:lnTo>
                  <a:pt x="321748" y="100341"/>
                </a:lnTo>
                <a:lnTo>
                  <a:pt x="323929" y="1017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865464" y="119885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928916" y="1198859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398726" y="1341637"/>
            <a:ext cx="680962" cy="115902"/>
          </a:xfrm>
          <a:custGeom>
            <a:avLst/>
            <a:gdLst/>
            <a:ahLst/>
            <a:cxnLst/>
            <a:rect l="l" t="t" r="r" b="b"/>
            <a:pathLst>
              <a:path w="749058" h="131356">
                <a:moveTo>
                  <a:pt x="531484" y="122551"/>
                </a:moveTo>
                <a:lnTo>
                  <a:pt x="536846" y="126074"/>
                </a:lnTo>
                <a:lnTo>
                  <a:pt x="542208" y="129595"/>
                </a:lnTo>
                <a:lnTo>
                  <a:pt x="548820" y="131356"/>
                </a:lnTo>
                <a:lnTo>
                  <a:pt x="556681" y="131356"/>
                </a:lnTo>
                <a:lnTo>
                  <a:pt x="565240" y="130657"/>
                </a:lnTo>
                <a:lnTo>
                  <a:pt x="577456" y="125855"/>
                </a:lnTo>
                <a:lnTo>
                  <a:pt x="585514" y="116496"/>
                </a:lnTo>
                <a:lnTo>
                  <a:pt x="588241" y="111134"/>
                </a:lnTo>
                <a:lnTo>
                  <a:pt x="589603" y="103817"/>
                </a:lnTo>
                <a:lnTo>
                  <a:pt x="589603" y="28152"/>
                </a:lnTo>
                <a:lnTo>
                  <a:pt x="578289" y="28152"/>
                </a:lnTo>
                <a:lnTo>
                  <a:pt x="578289" y="37355"/>
                </a:lnTo>
                <a:lnTo>
                  <a:pt x="575880" y="34310"/>
                </a:lnTo>
                <a:lnTo>
                  <a:pt x="573517" y="31992"/>
                </a:lnTo>
                <a:lnTo>
                  <a:pt x="571200" y="30402"/>
                </a:lnTo>
                <a:lnTo>
                  <a:pt x="566929" y="27585"/>
                </a:lnTo>
                <a:lnTo>
                  <a:pt x="561930" y="26175"/>
                </a:lnTo>
                <a:lnTo>
                  <a:pt x="547752" y="26175"/>
                </a:lnTo>
                <a:lnTo>
                  <a:pt x="540731" y="49148"/>
                </a:lnTo>
                <a:lnTo>
                  <a:pt x="543912" y="41058"/>
                </a:lnTo>
                <a:lnTo>
                  <a:pt x="549819" y="37014"/>
                </a:lnTo>
                <a:lnTo>
                  <a:pt x="564224" y="37014"/>
                </a:lnTo>
                <a:lnTo>
                  <a:pt x="568973" y="39195"/>
                </a:lnTo>
                <a:lnTo>
                  <a:pt x="572699" y="43558"/>
                </a:lnTo>
                <a:lnTo>
                  <a:pt x="576426" y="47921"/>
                </a:lnTo>
                <a:lnTo>
                  <a:pt x="578289" y="54624"/>
                </a:lnTo>
                <a:lnTo>
                  <a:pt x="578289" y="69666"/>
                </a:lnTo>
                <a:lnTo>
                  <a:pt x="577289" y="74914"/>
                </a:lnTo>
                <a:lnTo>
                  <a:pt x="575290" y="79413"/>
                </a:lnTo>
                <a:lnTo>
                  <a:pt x="571700" y="87366"/>
                </a:lnTo>
                <a:lnTo>
                  <a:pt x="565497" y="91343"/>
                </a:lnTo>
                <a:lnTo>
                  <a:pt x="551047" y="91343"/>
                </a:lnTo>
                <a:lnTo>
                  <a:pt x="546559" y="89196"/>
                </a:lnTo>
                <a:lnTo>
                  <a:pt x="543219" y="84901"/>
                </a:lnTo>
                <a:lnTo>
                  <a:pt x="539879" y="80607"/>
                </a:lnTo>
                <a:lnTo>
                  <a:pt x="538209" y="74347"/>
                </a:lnTo>
                <a:lnTo>
                  <a:pt x="534562" y="36469"/>
                </a:lnTo>
                <a:lnTo>
                  <a:pt x="532024" y="39814"/>
                </a:lnTo>
                <a:lnTo>
                  <a:pt x="527206" y="51015"/>
                </a:lnTo>
                <a:lnTo>
                  <a:pt x="525599" y="65098"/>
                </a:lnTo>
                <a:lnTo>
                  <a:pt x="525752" y="70004"/>
                </a:lnTo>
                <a:lnTo>
                  <a:pt x="528445" y="83552"/>
                </a:lnTo>
                <a:lnTo>
                  <a:pt x="534495" y="92945"/>
                </a:lnTo>
                <a:lnTo>
                  <a:pt x="540425" y="98557"/>
                </a:lnTo>
                <a:lnTo>
                  <a:pt x="547343" y="101363"/>
                </a:lnTo>
                <a:lnTo>
                  <a:pt x="560930" y="101363"/>
                </a:lnTo>
                <a:lnTo>
                  <a:pt x="565497" y="100454"/>
                </a:lnTo>
                <a:lnTo>
                  <a:pt x="568951" y="98636"/>
                </a:lnTo>
                <a:lnTo>
                  <a:pt x="572404" y="96819"/>
                </a:lnTo>
                <a:lnTo>
                  <a:pt x="575358" y="94047"/>
                </a:lnTo>
                <a:lnTo>
                  <a:pt x="577812" y="90320"/>
                </a:lnTo>
                <a:lnTo>
                  <a:pt x="577948" y="100364"/>
                </a:lnTo>
                <a:lnTo>
                  <a:pt x="577152" y="107339"/>
                </a:lnTo>
                <a:lnTo>
                  <a:pt x="575426" y="111247"/>
                </a:lnTo>
                <a:lnTo>
                  <a:pt x="572518" y="117882"/>
                </a:lnTo>
                <a:lnTo>
                  <a:pt x="566360" y="121199"/>
                </a:lnTo>
                <a:lnTo>
                  <a:pt x="551001" y="121199"/>
                </a:lnTo>
                <a:lnTo>
                  <a:pt x="546639" y="119836"/>
                </a:lnTo>
                <a:lnTo>
                  <a:pt x="543867" y="117110"/>
                </a:lnTo>
                <a:lnTo>
                  <a:pt x="542095" y="115337"/>
                </a:lnTo>
                <a:lnTo>
                  <a:pt x="540913" y="112815"/>
                </a:lnTo>
                <a:lnTo>
                  <a:pt x="540322" y="109543"/>
                </a:lnTo>
                <a:lnTo>
                  <a:pt x="527849" y="109543"/>
                </a:lnTo>
                <a:lnTo>
                  <a:pt x="528485" y="117042"/>
                </a:lnTo>
                <a:lnTo>
                  <a:pt x="531484" y="122551"/>
                </a:lnTo>
                <a:close/>
              </a:path>
              <a:path w="749058" h="131356">
                <a:moveTo>
                  <a:pt x="627489" y="28965"/>
                </a:moveTo>
                <a:lnTo>
                  <a:pt x="617323" y="36810"/>
                </a:lnTo>
                <a:lnTo>
                  <a:pt x="621277" y="58146"/>
                </a:lnTo>
                <a:lnTo>
                  <a:pt x="621504" y="51875"/>
                </a:lnTo>
                <a:lnTo>
                  <a:pt x="623526" y="46705"/>
                </a:lnTo>
                <a:lnTo>
                  <a:pt x="627343" y="42638"/>
                </a:lnTo>
                <a:lnTo>
                  <a:pt x="631160" y="38571"/>
                </a:lnTo>
                <a:lnTo>
                  <a:pt x="640201" y="25886"/>
                </a:lnTo>
                <a:lnTo>
                  <a:pt x="627489" y="28965"/>
                </a:lnTo>
                <a:close/>
              </a:path>
              <a:path w="749058" h="131356">
                <a:moveTo>
                  <a:pt x="674443" y="67893"/>
                </a:moveTo>
                <a:lnTo>
                  <a:pt x="674443" y="60531"/>
                </a:lnTo>
                <a:lnTo>
                  <a:pt x="674079" y="55169"/>
                </a:lnTo>
                <a:lnTo>
                  <a:pt x="673353" y="51806"/>
                </a:lnTo>
                <a:lnTo>
                  <a:pt x="672535" y="46898"/>
                </a:lnTo>
                <a:lnTo>
                  <a:pt x="670899" y="42604"/>
                </a:lnTo>
                <a:lnTo>
                  <a:pt x="668445" y="38923"/>
                </a:lnTo>
                <a:lnTo>
                  <a:pt x="665900" y="35060"/>
                </a:lnTo>
                <a:lnTo>
                  <a:pt x="662196" y="31913"/>
                </a:lnTo>
                <a:lnTo>
                  <a:pt x="657334" y="29482"/>
                </a:lnTo>
                <a:lnTo>
                  <a:pt x="652472" y="27050"/>
                </a:lnTo>
                <a:lnTo>
                  <a:pt x="647451" y="25835"/>
                </a:lnTo>
                <a:lnTo>
                  <a:pt x="640201" y="25886"/>
                </a:lnTo>
                <a:lnTo>
                  <a:pt x="631160" y="38571"/>
                </a:lnTo>
                <a:lnTo>
                  <a:pt x="635886" y="36537"/>
                </a:lnTo>
                <a:lnTo>
                  <a:pt x="649382" y="36537"/>
                </a:lnTo>
                <a:lnTo>
                  <a:pt x="654994" y="39491"/>
                </a:lnTo>
                <a:lnTo>
                  <a:pt x="658356" y="45398"/>
                </a:lnTo>
                <a:lnTo>
                  <a:pt x="660174" y="48579"/>
                </a:lnTo>
                <a:lnTo>
                  <a:pt x="661333" y="52829"/>
                </a:lnTo>
                <a:lnTo>
                  <a:pt x="661833" y="58146"/>
                </a:lnTo>
                <a:lnTo>
                  <a:pt x="621277" y="58146"/>
                </a:lnTo>
                <a:lnTo>
                  <a:pt x="617323" y="36810"/>
                </a:lnTo>
                <a:lnTo>
                  <a:pt x="614570" y="40407"/>
                </a:lnTo>
                <a:lnTo>
                  <a:pt x="609478" y="51713"/>
                </a:lnTo>
                <a:lnTo>
                  <a:pt x="607780" y="65371"/>
                </a:lnTo>
                <a:lnTo>
                  <a:pt x="607952" y="70034"/>
                </a:lnTo>
                <a:lnTo>
                  <a:pt x="610829" y="83078"/>
                </a:lnTo>
                <a:lnTo>
                  <a:pt x="617255" y="93149"/>
                </a:lnTo>
                <a:lnTo>
                  <a:pt x="623571" y="99761"/>
                </a:lnTo>
                <a:lnTo>
                  <a:pt x="631273" y="103067"/>
                </a:lnTo>
                <a:lnTo>
                  <a:pt x="644088" y="103067"/>
                </a:lnTo>
                <a:lnTo>
                  <a:pt x="647428" y="102704"/>
                </a:lnTo>
                <a:lnTo>
                  <a:pt x="650382" y="101977"/>
                </a:lnTo>
                <a:lnTo>
                  <a:pt x="655880" y="100704"/>
                </a:lnTo>
                <a:lnTo>
                  <a:pt x="660492" y="98250"/>
                </a:lnTo>
                <a:lnTo>
                  <a:pt x="664219" y="94615"/>
                </a:lnTo>
                <a:lnTo>
                  <a:pt x="666445" y="92524"/>
                </a:lnTo>
                <a:lnTo>
                  <a:pt x="668456" y="89832"/>
                </a:lnTo>
                <a:lnTo>
                  <a:pt x="670251" y="86537"/>
                </a:lnTo>
                <a:lnTo>
                  <a:pt x="672046" y="83243"/>
                </a:lnTo>
                <a:lnTo>
                  <a:pt x="673103" y="80254"/>
                </a:lnTo>
                <a:lnTo>
                  <a:pt x="673420" y="77573"/>
                </a:lnTo>
                <a:lnTo>
                  <a:pt x="661356" y="77573"/>
                </a:lnTo>
                <a:lnTo>
                  <a:pt x="660447" y="80800"/>
                </a:lnTo>
                <a:lnTo>
                  <a:pt x="658902" y="83640"/>
                </a:lnTo>
                <a:lnTo>
                  <a:pt x="656721" y="86094"/>
                </a:lnTo>
                <a:lnTo>
                  <a:pt x="652904" y="90320"/>
                </a:lnTo>
                <a:lnTo>
                  <a:pt x="647791" y="92434"/>
                </a:lnTo>
                <a:lnTo>
                  <a:pt x="634523" y="92434"/>
                </a:lnTo>
                <a:lnTo>
                  <a:pt x="629456" y="90195"/>
                </a:lnTo>
                <a:lnTo>
                  <a:pt x="626184" y="85719"/>
                </a:lnTo>
                <a:lnTo>
                  <a:pt x="622912" y="81243"/>
                </a:lnTo>
                <a:lnTo>
                  <a:pt x="621163" y="75301"/>
                </a:lnTo>
                <a:lnTo>
                  <a:pt x="620935" y="67893"/>
                </a:lnTo>
                <a:lnTo>
                  <a:pt x="674443" y="67893"/>
                </a:lnTo>
                <a:close/>
              </a:path>
              <a:path w="749058" h="131356">
                <a:moveTo>
                  <a:pt x="706752" y="90934"/>
                </a:moveTo>
                <a:lnTo>
                  <a:pt x="703662" y="86980"/>
                </a:lnTo>
                <a:lnTo>
                  <a:pt x="701980" y="84799"/>
                </a:lnTo>
                <a:lnTo>
                  <a:pt x="700958" y="81663"/>
                </a:lnTo>
                <a:lnTo>
                  <a:pt x="700595" y="77573"/>
                </a:lnTo>
                <a:lnTo>
                  <a:pt x="688803" y="77573"/>
                </a:lnTo>
                <a:lnTo>
                  <a:pt x="689121" y="84844"/>
                </a:lnTo>
                <a:lnTo>
                  <a:pt x="691541" y="90945"/>
                </a:lnTo>
                <a:lnTo>
                  <a:pt x="696062" y="95876"/>
                </a:lnTo>
                <a:lnTo>
                  <a:pt x="700583" y="100806"/>
                </a:lnTo>
                <a:lnTo>
                  <a:pt x="708274" y="103272"/>
                </a:lnTo>
                <a:lnTo>
                  <a:pt x="729223" y="103272"/>
                </a:lnTo>
                <a:lnTo>
                  <a:pt x="736732" y="100909"/>
                </a:lnTo>
                <a:lnTo>
                  <a:pt x="741662" y="96183"/>
                </a:lnTo>
                <a:lnTo>
                  <a:pt x="746593" y="91456"/>
                </a:lnTo>
                <a:lnTo>
                  <a:pt x="749058" y="85844"/>
                </a:lnTo>
                <a:lnTo>
                  <a:pt x="749058" y="72620"/>
                </a:lnTo>
                <a:lnTo>
                  <a:pt x="746672" y="67689"/>
                </a:lnTo>
                <a:lnTo>
                  <a:pt x="741901" y="64554"/>
                </a:lnTo>
                <a:lnTo>
                  <a:pt x="738902" y="62554"/>
                </a:lnTo>
                <a:lnTo>
                  <a:pt x="732995" y="60486"/>
                </a:lnTo>
                <a:lnTo>
                  <a:pt x="724179" y="58350"/>
                </a:lnTo>
                <a:lnTo>
                  <a:pt x="716068" y="56373"/>
                </a:lnTo>
                <a:lnTo>
                  <a:pt x="712523" y="55510"/>
                </a:lnTo>
                <a:lnTo>
                  <a:pt x="709842" y="54510"/>
                </a:lnTo>
                <a:lnTo>
                  <a:pt x="708024" y="53374"/>
                </a:lnTo>
                <a:lnTo>
                  <a:pt x="704889" y="51466"/>
                </a:lnTo>
                <a:lnTo>
                  <a:pt x="703321" y="48920"/>
                </a:lnTo>
                <a:lnTo>
                  <a:pt x="703321" y="42831"/>
                </a:lnTo>
                <a:lnTo>
                  <a:pt x="704514" y="40491"/>
                </a:lnTo>
                <a:lnTo>
                  <a:pt x="706900" y="38718"/>
                </a:lnTo>
                <a:lnTo>
                  <a:pt x="709285" y="36946"/>
                </a:lnTo>
                <a:lnTo>
                  <a:pt x="712795" y="36060"/>
                </a:lnTo>
                <a:lnTo>
                  <a:pt x="724383" y="36060"/>
                </a:lnTo>
                <a:lnTo>
                  <a:pt x="729268" y="37673"/>
                </a:lnTo>
                <a:lnTo>
                  <a:pt x="732086" y="40900"/>
                </a:lnTo>
                <a:lnTo>
                  <a:pt x="733812" y="43172"/>
                </a:lnTo>
                <a:lnTo>
                  <a:pt x="734789" y="45694"/>
                </a:lnTo>
                <a:lnTo>
                  <a:pt x="735016" y="48466"/>
                </a:lnTo>
                <a:lnTo>
                  <a:pt x="746604" y="48466"/>
                </a:lnTo>
                <a:lnTo>
                  <a:pt x="746695" y="43740"/>
                </a:lnTo>
                <a:lnTo>
                  <a:pt x="745218" y="39332"/>
                </a:lnTo>
                <a:lnTo>
                  <a:pt x="742173" y="35242"/>
                </a:lnTo>
                <a:lnTo>
                  <a:pt x="732449" y="27929"/>
                </a:lnTo>
                <a:lnTo>
                  <a:pt x="718385" y="25562"/>
                </a:lnTo>
                <a:lnTo>
                  <a:pt x="709978" y="25562"/>
                </a:lnTo>
                <a:lnTo>
                  <a:pt x="703287" y="27698"/>
                </a:lnTo>
                <a:lnTo>
                  <a:pt x="698311" y="31970"/>
                </a:lnTo>
                <a:lnTo>
                  <a:pt x="693335" y="36242"/>
                </a:lnTo>
                <a:lnTo>
                  <a:pt x="690848" y="41831"/>
                </a:lnTo>
                <a:lnTo>
                  <a:pt x="690848" y="54601"/>
                </a:lnTo>
                <a:lnTo>
                  <a:pt x="693483" y="59191"/>
                </a:lnTo>
                <a:lnTo>
                  <a:pt x="698754" y="62508"/>
                </a:lnTo>
                <a:lnTo>
                  <a:pt x="701708" y="64417"/>
                </a:lnTo>
                <a:lnTo>
                  <a:pt x="706298" y="66144"/>
                </a:lnTo>
                <a:lnTo>
                  <a:pt x="712523" y="67689"/>
                </a:lnTo>
                <a:lnTo>
                  <a:pt x="722270" y="70143"/>
                </a:lnTo>
                <a:lnTo>
                  <a:pt x="727496" y="71461"/>
                </a:lnTo>
                <a:lnTo>
                  <a:pt x="730995" y="72620"/>
                </a:lnTo>
                <a:lnTo>
                  <a:pt x="732767" y="73619"/>
                </a:lnTo>
                <a:lnTo>
                  <a:pt x="735539" y="75256"/>
                </a:lnTo>
                <a:lnTo>
                  <a:pt x="736925" y="77641"/>
                </a:lnTo>
                <a:lnTo>
                  <a:pt x="736925" y="84913"/>
                </a:lnTo>
                <a:lnTo>
                  <a:pt x="735199" y="87968"/>
                </a:lnTo>
                <a:lnTo>
                  <a:pt x="731745" y="89945"/>
                </a:lnTo>
                <a:lnTo>
                  <a:pt x="728291" y="91922"/>
                </a:lnTo>
                <a:lnTo>
                  <a:pt x="724293" y="92910"/>
                </a:lnTo>
                <a:lnTo>
                  <a:pt x="712114" y="92910"/>
                </a:lnTo>
                <a:lnTo>
                  <a:pt x="706752" y="90934"/>
                </a:lnTo>
                <a:close/>
              </a:path>
              <a:path w="749058" h="131356">
                <a:moveTo>
                  <a:pt x="431285" y="101636"/>
                </a:moveTo>
                <a:lnTo>
                  <a:pt x="434705" y="101545"/>
                </a:lnTo>
                <a:lnTo>
                  <a:pt x="437750" y="101182"/>
                </a:lnTo>
                <a:lnTo>
                  <a:pt x="440623" y="100477"/>
                </a:lnTo>
                <a:lnTo>
                  <a:pt x="440623" y="90797"/>
                </a:lnTo>
                <a:lnTo>
                  <a:pt x="436920" y="91002"/>
                </a:lnTo>
                <a:lnTo>
                  <a:pt x="434103" y="91002"/>
                </a:lnTo>
                <a:lnTo>
                  <a:pt x="431558" y="90252"/>
                </a:lnTo>
                <a:lnTo>
                  <a:pt x="428968" y="87685"/>
                </a:lnTo>
                <a:lnTo>
                  <a:pt x="428968" y="37491"/>
                </a:lnTo>
                <a:lnTo>
                  <a:pt x="440623" y="37491"/>
                </a:lnTo>
                <a:lnTo>
                  <a:pt x="440623" y="27471"/>
                </a:lnTo>
                <a:lnTo>
                  <a:pt x="428968" y="27471"/>
                </a:lnTo>
                <a:lnTo>
                  <a:pt x="428968" y="7089"/>
                </a:lnTo>
                <a:lnTo>
                  <a:pt x="416562" y="7089"/>
                </a:lnTo>
                <a:lnTo>
                  <a:pt x="416562" y="27471"/>
                </a:lnTo>
                <a:lnTo>
                  <a:pt x="406679" y="27471"/>
                </a:lnTo>
                <a:lnTo>
                  <a:pt x="406679" y="37491"/>
                </a:lnTo>
                <a:lnTo>
                  <a:pt x="416562" y="37491"/>
                </a:lnTo>
                <a:lnTo>
                  <a:pt x="416562" y="90502"/>
                </a:lnTo>
                <a:lnTo>
                  <a:pt x="417585" y="94308"/>
                </a:lnTo>
                <a:lnTo>
                  <a:pt x="419629" y="97239"/>
                </a:lnTo>
                <a:lnTo>
                  <a:pt x="421675" y="100170"/>
                </a:lnTo>
                <a:lnTo>
                  <a:pt x="425559" y="101636"/>
                </a:lnTo>
                <a:lnTo>
                  <a:pt x="431285" y="101636"/>
                </a:lnTo>
                <a:close/>
              </a:path>
              <a:path w="749058" h="131356">
                <a:moveTo>
                  <a:pt x="24742" y="70484"/>
                </a:moveTo>
                <a:lnTo>
                  <a:pt x="28628" y="59441"/>
                </a:lnTo>
                <a:lnTo>
                  <a:pt x="44782" y="15201"/>
                </a:lnTo>
                <a:lnTo>
                  <a:pt x="59983" y="59441"/>
                </a:lnTo>
                <a:lnTo>
                  <a:pt x="64345" y="70484"/>
                </a:lnTo>
                <a:lnTo>
                  <a:pt x="74501" y="100477"/>
                </a:lnTo>
                <a:lnTo>
                  <a:pt x="89361" y="100477"/>
                </a:lnTo>
                <a:lnTo>
                  <a:pt x="53031" y="340"/>
                </a:lnTo>
                <a:lnTo>
                  <a:pt x="37693" y="340"/>
                </a:lnTo>
                <a:lnTo>
                  <a:pt x="0" y="100477"/>
                </a:lnTo>
                <a:lnTo>
                  <a:pt x="13905" y="100477"/>
                </a:lnTo>
                <a:lnTo>
                  <a:pt x="24742" y="70484"/>
                </a:lnTo>
                <a:close/>
              </a:path>
              <a:path w="749058" h="131356">
                <a:moveTo>
                  <a:pt x="28628" y="59441"/>
                </a:moveTo>
                <a:lnTo>
                  <a:pt x="24742" y="70484"/>
                </a:lnTo>
                <a:lnTo>
                  <a:pt x="64345" y="70484"/>
                </a:lnTo>
                <a:lnTo>
                  <a:pt x="59983" y="59441"/>
                </a:lnTo>
                <a:lnTo>
                  <a:pt x="28628" y="59441"/>
                </a:lnTo>
                <a:close/>
              </a:path>
              <a:path w="749058" h="131356">
                <a:moveTo>
                  <a:pt x="94836" y="65508"/>
                </a:moveTo>
                <a:lnTo>
                  <a:pt x="94956" y="69361"/>
                </a:lnTo>
                <a:lnTo>
                  <a:pt x="97615" y="82410"/>
                </a:lnTo>
                <a:lnTo>
                  <a:pt x="103766" y="92808"/>
                </a:lnTo>
                <a:lnTo>
                  <a:pt x="109718" y="99648"/>
                </a:lnTo>
                <a:lnTo>
                  <a:pt x="109446" y="79186"/>
                </a:lnTo>
                <a:lnTo>
                  <a:pt x="107787" y="72643"/>
                </a:lnTo>
                <a:lnTo>
                  <a:pt x="107787" y="55646"/>
                </a:lnTo>
                <a:lnTo>
                  <a:pt x="109707" y="48693"/>
                </a:lnTo>
                <a:lnTo>
                  <a:pt x="113547" y="43967"/>
                </a:lnTo>
                <a:lnTo>
                  <a:pt x="117387" y="39241"/>
                </a:lnTo>
                <a:lnTo>
                  <a:pt x="122397" y="36878"/>
                </a:lnTo>
                <a:lnTo>
                  <a:pt x="134121" y="36878"/>
                </a:lnTo>
                <a:lnTo>
                  <a:pt x="138778" y="39093"/>
                </a:lnTo>
                <a:lnTo>
                  <a:pt x="142550" y="43524"/>
                </a:lnTo>
                <a:lnTo>
                  <a:pt x="146322" y="47955"/>
                </a:lnTo>
                <a:lnTo>
                  <a:pt x="148207" y="54783"/>
                </a:lnTo>
                <a:lnTo>
                  <a:pt x="148207" y="73142"/>
                </a:lnTo>
                <a:lnTo>
                  <a:pt x="146378" y="80152"/>
                </a:lnTo>
                <a:lnTo>
                  <a:pt x="142720" y="85037"/>
                </a:lnTo>
                <a:lnTo>
                  <a:pt x="139062" y="89922"/>
                </a:lnTo>
                <a:lnTo>
                  <a:pt x="134416" y="102067"/>
                </a:lnTo>
                <a:lnTo>
                  <a:pt x="138324" y="100068"/>
                </a:lnTo>
                <a:lnTo>
                  <a:pt x="142231" y="98068"/>
                </a:lnTo>
                <a:lnTo>
                  <a:pt x="145617" y="94819"/>
                </a:lnTo>
                <a:lnTo>
                  <a:pt x="148480" y="90320"/>
                </a:lnTo>
                <a:lnTo>
                  <a:pt x="148480" y="100477"/>
                </a:lnTo>
                <a:lnTo>
                  <a:pt x="159522" y="100477"/>
                </a:lnTo>
                <a:lnTo>
                  <a:pt x="159522" y="0"/>
                </a:lnTo>
                <a:lnTo>
                  <a:pt x="147731" y="0"/>
                </a:lnTo>
                <a:lnTo>
                  <a:pt x="147731" y="36878"/>
                </a:lnTo>
                <a:lnTo>
                  <a:pt x="144958" y="33470"/>
                </a:lnTo>
                <a:lnTo>
                  <a:pt x="142482" y="31083"/>
                </a:lnTo>
                <a:lnTo>
                  <a:pt x="140300" y="29720"/>
                </a:lnTo>
                <a:lnTo>
                  <a:pt x="136529" y="27357"/>
                </a:lnTo>
                <a:lnTo>
                  <a:pt x="131848" y="26175"/>
                </a:lnTo>
                <a:lnTo>
                  <a:pt x="125510" y="26183"/>
                </a:lnTo>
                <a:lnTo>
                  <a:pt x="112585" y="29245"/>
                </a:lnTo>
                <a:lnTo>
                  <a:pt x="102982" y="37866"/>
                </a:lnTo>
                <a:lnTo>
                  <a:pt x="101165" y="40698"/>
                </a:lnTo>
                <a:lnTo>
                  <a:pt x="96418" y="52276"/>
                </a:lnTo>
                <a:lnTo>
                  <a:pt x="94836" y="65508"/>
                </a:lnTo>
                <a:close/>
              </a:path>
              <a:path w="749058" h="131356">
                <a:moveTo>
                  <a:pt x="116080" y="89729"/>
                </a:moveTo>
                <a:lnTo>
                  <a:pt x="112763" y="84458"/>
                </a:lnTo>
                <a:lnTo>
                  <a:pt x="109446" y="79186"/>
                </a:lnTo>
                <a:lnTo>
                  <a:pt x="109718" y="99648"/>
                </a:lnTo>
                <a:lnTo>
                  <a:pt x="116762" y="103067"/>
                </a:lnTo>
                <a:lnTo>
                  <a:pt x="129940" y="103067"/>
                </a:lnTo>
                <a:lnTo>
                  <a:pt x="134416" y="102067"/>
                </a:lnTo>
                <a:lnTo>
                  <a:pt x="139062" y="89922"/>
                </a:lnTo>
                <a:lnTo>
                  <a:pt x="134393" y="92365"/>
                </a:lnTo>
                <a:lnTo>
                  <a:pt x="121397" y="92365"/>
                </a:lnTo>
                <a:lnTo>
                  <a:pt x="116080" y="89729"/>
                </a:lnTo>
                <a:close/>
              </a:path>
              <a:path w="749058" h="131356">
                <a:moveTo>
                  <a:pt x="240749" y="27471"/>
                </a:moveTo>
                <a:lnTo>
                  <a:pt x="227321" y="27471"/>
                </a:lnTo>
                <a:lnTo>
                  <a:pt x="206941" y="86912"/>
                </a:lnTo>
                <a:lnTo>
                  <a:pt x="187446" y="27471"/>
                </a:lnTo>
                <a:lnTo>
                  <a:pt x="173200" y="27471"/>
                </a:lnTo>
                <a:lnTo>
                  <a:pt x="200124" y="100477"/>
                </a:lnTo>
                <a:lnTo>
                  <a:pt x="213212" y="100477"/>
                </a:lnTo>
                <a:lnTo>
                  <a:pt x="240749" y="27471"/>
                </a:lnTo>
                <a:close/>
              </a:path>
              <a:path w="749058" h="131356">
                <a:moveTo>
                  <a:pt x="249951" y="69302"/>
                </a:moveTo>
                <a:lnTo>
                  <a:pt x="247838" y="74551"/>
                </a:lnTo>
                <a:lnTo>
                  <a:pt x="247838" y="87503"/>
                </a:lnTo>
                <a:lnTo>
                  <a:pt x="249985" y="92649"/>
                </a:lnTo>
                <a:lnTo>
                  <a:pt x="254279" y="96762"/>
                </a:lnTo>
                <a:lnTo>
                  <a:pt x="258574" y="100875"/>
                </a:lnTo>
                <a:lnTo>
                  <a:pt x="264106" y="102931"/>
                </a:lnTo>
                <a:lnTo>
                  <a:pt x="261948" y="87389"/>
                </a:lnTo>
                <a:lnTo>
                  <a:pt x="260653" y="84594"/>
                </a:lnTo>
                <a:lnTo>
                  <a:pt x="260653" y="76369"/>
                </a:lnTo>
                <a:lnTo>
                  <a:pt x="262538" y="72960"/>
                </a:lnTo>
                <a:lnTo>
                  <a:pt x="266310" y="70824"/>
                </a:lnTo>
                <a:lnTo>
                  <a:pt x="268536" y="69552"/>
                </a:lnTo>
                <a:lnTo>
                  <a:pt x="271877" y="68620"/>
                </a:lnTo>
                <a:lnTo>
                  <a:pt x="276330" y="68030"/>
                </a:lnTo>
                <a:lnTo>
                  <a:pt x="283760" y="67076"/>
                </a:lnTo>
                <a:lnTo>
                  <a:pt x="288349" y="66348"/>
                </a:lnTo>
                <a:lnTo>
                  <a:pt x="290712" y="65712"/>
                </a:lnTo>
                <a:lnTo>
                  <a:pt x="293075" y="65076"/>
                </a:lnTo>
                <a:lnTo>
                  <a:pt x="296506" y="63326"/>
                </a:lnTo>
                <a:lnTo>
                  <a:pt x="296506" y="80754"/>
                </a:lnTo>
                <a:lnTo>
                  <a:pt x="293097" y="86185"/>
                </a:lnTo>
                <a:lnTo>
                  <a:pt x="286350" y="99318"/>
                </a:lnTo>
                <a:lnTo>
                  <a:pt x="291030" y="96910"/>
                </a:lnTo>
                <a:lnTo>
                  <a:pt x="294620" y="94069"/>
                </a:lnTo>
                <a:lnTo>
                  <a:pt x="297119" y="90797"/>
                </a:lnTo>
                <a:lnTo>
                  <a:pt x="297528" y="93706"/>
                </a:lnTo>
                <a:lnTo>
                  <a:pt x="299232" y="97546"/>
                </a:lnTo>
                <a:lnTo>
                  <a:pt x="301141" y="100545"/>
                </a:lnTo>
                <a:lnTo>
                  <a:pt x="304208" y="102045"/>
                </a:lnTo>
                <a:lnTo>
                  <a:pt x="310161" y="102045"/>
                </a:lnTo>
                <a:lnTo>
                  <a:pt x="313524" y="101704"/>
                </a:lnTo>
                <a:lnTo>
                  <a:pt x="316886" y="100818"/>
                </a:lnTo>
                <a:lnTo>
                  <a:pt x="316886" y="91752"/>
                </a:lnTo>
                <a:lnTo>
                  <a:pt x="315387" y="91991"/>
                </a:lnTo>
                <a:lnTo>
                  <a:pt x="312865" y="92161"/>
                </a:lnTo>
                <a:lnTo>
                  <a:pt x="309559" y="91002"/>
                </a:lnTo>
                <a:lnTo>
                  <a:pt x="308775" y="87935"/>
                </a:lnTo>
                <a:lnTo>
                  <a:pt x="308775" y="38968"/>
                </a:lnTo>
                <a:lnTo>
                  <a:pt x="306117" y="33879"/>
                </a:lnTo>
                <a:lnTo>
                  <a:pt x="300800" y="30607"/>
                </a:lnTo>
                <a:lnTo>
                  <a:pt x="295438" y="27334"/>
                </a:lnTo>
                <a:lnTo>
                  <a:pt x="288462" y="25699"/>
                </a:lnTo>
                <a:lnTo>
                  <a:pt x="272467" y="25699"/>
                </a:lnTo>
                <a:lnTo>
                  <a:pt x="265958" y="27460"/>
                </a:lnTo>
                <a:lnTo>
                  <a:pt x="260346" y="30981"/>
                </a:lnTo>
                <a:lnTo>
                  <a:pt x="254734" y="34503"/>
                </a:lnTo>
                <a:lnTo>
                  <a:pt x="251814" y="40763"/>
                </a:lnTo>
                <a:lnTo>
                  <a:pt x="251587" y="49761"/>
                </a:lnTo>
                <a:lnTo>
                  <a:pt x="263038" y="49761"/>
                </a:lnTo>
                <a:lnTo>
                  <a:pt x="263492" y="45989"/>
                </a:lnTo>
                <a:lnTo>
                  <a:pt x="264470" y="43149"/>
                </a:lnTo>
                <a:lnTo>
                  <a:pt x="265969" y="41240"/>
                </a:lnTo>
                <a:lnTo>
                  <a:pt x="268650" y="37786"/>
                </a:lnTo>
                <a:lnTo>
                  <a:pt x="273194" y="36060"/>
                </a:lnTo>
                <a:lnTo>
                  <a:pt x="285146" y="36060"/>
                </a:lnTo>
                <a:lnTo>
                  <a:pt x="289406" y="37003"/>
                </a:lnTo>
                <a:lnTo>
                  <a:pt x="292382" y="38888"/>
                </a:lnTo>
                <a:lnTo>
                  <a:pt x="295359" y="40774"/>
                </a:lnTo>
                <a:lnTo>
                  <a:pt x="296847" y="43808"/>
                </a:lnTo>
                <a:lnTo>
                  <a:pt x="296847" y="50034"/>
                </a:lnTo>
                <a:lnTo>
                  <a:pt x="296028" y="52692"/>
                </a:lnTo>
                <a:lnTo>
                  <a:pt x="293189" y="55873"/>
                </a:lnTo>
                <a:lnTo>
                  <a:pt x="290371" y="56237"/>
                </a:lnTo>
                <a:lnTo>
                  <a:pt x="270809" y="58691"/>
                </a:lnTo>
                <a:lnTo>
                  <a:pt x="263947" y="59554"/>
                </a:lnTo>
                <a:lnTo>
                  <a:pt x="258403" y="61849"/>
                </a:lnTo>
                <a:lnTo>
                  <a:pt x="254177" y="65576"/>
                </a:lnTo>
                <a:lnTo>
                  <a:pt x="249951" y="69302"/>
                </a:lnTo>
                <a:close/>
              </a:path>
              <a:path w="749058" h="131356">
                <a:moveTo>
                  <a:pt x="293097" y="86185"/>
                </a:moveTo>
                <a:lnTo>
                  <a:pt x="286282" y="89502"/>
                </a:lnTo>
                <a:lnTo>
                  <a:pt x="282237" y="91502"/>
                </a:lnTo>
                <a:lnTo>
                  <a:pt x="278057" y="92501"/>
                </a:lnTo>
                <a:lnTo>
                  <a:pt x="270195" y="92501"/>
                </a:lnTo>
                <a:lnTo>
                  <a:pt x="267128" y="91479"/>
                </a:lnTo>
                <a:lnTo>
                  <a:pt x="264537" y="89434"/>
                </a:lnTo>
                <a:lnTo>
                  <a:pt x="261948" y="87389"/>
                </a:lnTo>
                <a:lnTo>
                  <a:pt x="264106" y="102931"/>
                </a:lnTo>
                <a:lnTo>
                  <a:pt x="276512" y="102931"/>
                </a:lnTo>
                <a:lnTo>
                  <a:pt x="281669" y="101727"/>
                </a:lnTo>
                <a:lnTo>
                  <a:pt x="286350" y="99318"/>
                </a:lnTo>
                <a:lnTo>
                  <a:pt x="293097" y="86185"/>
                </a:lnTo>
                <a:close/>
              </a:path>
              <a:path w="749058" h="131356">
                <a:moveTo>
                  <a:pt x="344947" y="100477"/>
                </a:moveTo>
                <a:lnTo>
                  <a:pt x="344947" y="57464"/>
                </a:lnTo>
                <a:lnTo>
                  <a:pt x="345253" y="53794"/>
                </a:lnTo>
                <a:lnTo>
                  <a:pt x="345867" y="51227"/>
                </a:lnTo>
                <a:lnTo>
                  <a:pt x="346480" y="48659"/>
                </a:lnTo>
                <a:lnTo>
                  <a:pt x="347809" y="46171"/>
                </a:lnTo>
                <a:lnTo>
                  <a:pt x="349854" y="43762"/>
                </a:lnTo>
                <a:lnTo>
                  <a:pt x="352399" y="40763"/>
                </a:lnTo>
                <a:lnTo>
                  <a:pt x="355352" y="38764"/>
                </a:lnTo>
                <a:lnTo>
                  <a:pt x="358715" y="37764"/>
                </a:lnTo>
                <a:lnTo>
                  <a:pt x="360579" y="37173"/>
                </a:lnTo>
                <a:lnTo>
                  <a:pt x="362964" y="36878"/>
                </a:lnTo>
                <a:lnTo>
                  <a:pt x="371598" y="36878"/>
                </a:lnTo>
                <a:lnTo>
                  <a:pt x="375551" y="39150"/>
                </a:lnTo>
                <a:lnTo>
                  <a:pt x="377733" y="43694"/>
                </a:lnTo>
                <a:lnTo>
                  <a:pt x="379050" y="46421"/>
                </a:lnTo>
                <a:lnTo>
                  <a:pt x="379709" y="50011"/>
                </a:lnTo>
                <a:lnTo>
                  <a:pt x="379709" y="100477"/>
                </a:lnTo>
                <a:lnTo>
                  <a:pt x="392183" y="100477"/>
                </a:lnTo>
                <a:lnTo>
                  <a:pt x="392183" y="46285"/>
                </a:lnTo>
                <a:lnTo>
                  <a:pt x="391183" y="40627"/>
                </a:lnTo>
                <a:lnTo>
                  <a:pt x="389184" y="36673"/>
                </a:lnTo>
                <a:lnTo>
                  <a:pt x="385549" y="29447"/>
                </a:lnTo>
                <a:lnTo>
                  <a:pt x="378551" y="25835"/>
                </a:lnTo>
                <a:lnTo>
                  <a:pt x="363464" y="25835"/>
                </a:lnTo>
                <a:lnTo>
                  <a:pt x="359170" y="26767"/>
                </a:lnTo>
                <a:lnTo>
                  <a:pt x="355307" y="28630"/>
                </a:lnTo>
                <a:lnTo>
                  <a:pt x="351445" y="30493"/>
                </a:lnTo>
                <a:lnTo>
                  <a:pt x="347787" y="33560"/>
                </a:lnTo>
                <a:lnTo>
                  <a:pt x="344333" y="37832"/>
                </a:lnTo>
                <a:lnTo>
                  <a:pt x="344333" y="27471"/>
                </a:lnTo>
                <a:lnTo>
                  <a:pt x="332677" y="27471"/>
                </a:lnTo>
                <a:lnTo>
                  <a:pt x="332677" y="100477"/>
                </a:lnTo>
                <a:lnTo>
                  <a:pt x="344947" y="100477"/>
                </a:lnTo>
                <a:close/>
              </a:path>
              <a:path w="749058" h="131356">
                <a:moveTo>
                  <a:pt x="447713" y="69302"/>
                </a:moveTo>
                <a:lnTo>
                  <a:pt x="445600" y="74551"/>
                </a:lnTo>
                <a:lnTo>
                  <a:pt x="445600" y="87503"/>
                </a:lnTo>
                <a:lnTo>
                  <a:pt x="447747" y="92649"/>
                </a:lnTo>
                <a:lnTo>
                  <a:pt x="452041" y="96762"/>
                </a:lnTo>
                <a:lnTo>
                  <a:pt x="456335" y="100875"/>
                </a:lnTo>
                <a:lnTo>
                  <a:pt x="461868" y="102931"/>
                </a:lnTo>
                <a:lnTo>
                  <a:pt x="459709" y="87389"/>
                </a:lnTo>
                <a:lnTo>
                  <a:pt x="458414" y="84594"/>
                </a:lnTo>
                <a:lnTo>
                  <a:pt x="458414" y="76369"/>
                </a:lnTo>
                <a:lnTo>
                  <a:pt x="460300" y="72960"/>
                </a:lnTo>
                <a:lnTo>
                  <a:pt x="464072" y="70824"/>
                </a:lnTo>
                <a:lnTo>
                  <a:pt x="466298" y="69552"/>
                </a:lnTo>
                <a:lnTo>
                  <a:pt x="469638" y="68620"/>
                </a:lnTo>
                <a:lnTo>
                  <a:pt x="474091" y="68030"/>
                </a:lnTo>
                <a:lnTo>
                  <a:pt x="481521" y="67076"/>
                </a:lnTo>
                <a:lnTo>
                  <a:pt x="486110" y="66348"/>
                </a:lnTo>
                <a:lnTo>
                  <a:pt x="488473" y="65712"/>
                </a:lnTo>
                <a:lnTo>
                  <a:pt x="490836" y="65076"/>
                </a:lnTo>
                <a:lnTo>
                  <a:pt x="494267" y="63326"/>
                </a:lnTo>
                <a:lnTo>
                  <a:pt x="494267" y="80754"/>
                </a:lnTo>
                <a:lnTo>
                  <a:pt x="490859" y="86185"/>
                </a:lnTo>
                <a:lnTo>
                  <a:pt x="484111" y="99318"/>
                </a:lnTo>
                <a:lnTo>
                  <a:pt x="488792" y="96910"/>
                </a:lnTo>
                <a:lnTo>
                  <a:pt x="492382" y="94069"/>
                </a:lnTo>
                <a:lnTo>
                  <a:pt x="494881" y="90797"/>
                </a:lnTo>
                <a:lnTo>
                  <a:pt x="495290" y="93706"/>
                </a:lnTo>
                <a:lnTo>
                  <a:pt x="496994" y="97546"/>
                </a:lnTo>
                <a:lnTo>
                  <a:pt x="498903" y="100545"/>
                </a:lnTo>
                <a:lnTo>
                  <a:pt x="501969" y="102045"/>
                </a:lnTo>
                <a:lnTo>
                  <a:pt x="507922" y="102045"/>
                </a:lnTo>
                <a:lnTo>
                  <a:pt x="511285" y="101704"/>
                </a:lnTo>
                <a:lnTo>
                  <a:pt x="514648" y="100818"/>
                </a:lnTo>
                <a:lnTo>
                  <a:pt x="514648" y="91752"/>
                </a:lnTo>
                <a:lnTo>
                  <a:pt x="513148" y="91991"/>
                </a:lnTo>
                <a:lnTo>
                  <a:pt x="510626" y="92161"/>
                </a:lnTo>
                <a:lnTo>
                  <a:pt x="507320" y="91002"/>
                </a:lnTo>
                <a:lnTo>
                  <a:pt x="506537" y="87935"/>
                </a:lnTo>
                <a:lnTo>
                  <a:pt x="506537" y="38968"/>
                </a:lnTo>
                <a:lnTo>
                  <a:pt x="503878" y="33879"/>
                </a:lnTo>
                <a:lnTo>
                  <a:pt x="498562" y="30607"/>
                </a:lnTo>
                <a:lnTo>
                  <a:pt x="493200" y="27334"/>
                </a:lnTo>
                <a:lnTo>
                  <a:pt x="486224" y="25699"/>
                </a:lnTo>
                <a:lnTo>
                  <a:pt x="470229" y="25699"/>
                </a:lnTo>
                <a:lnTo>
                  <a:pt x="463719" y="27460"/>
                </a:lnTo>
                <a:lnTo>
                  <a:pt x="458107" y="30981"/>
                </a:lnTo>
                <a:lnTo>
                  <a:pt x="452495" y="34503"/>
                </a:lnTo>
                <a:lnTo>
                  <a:pt x="449576" y="40763"/>
                </a:lnTo>
                <a:lnTo>
                  <a:pt x="449348" y="49761"/>
                </a:lnTo>
                <a:lnTo>
                  <a:pt x="460800" y="49761"/>
                </a:lnTo>
                <a:lnTo>
                  <a:pt x="461254" y="45989"/>
                </a:lnTo>
                <a:lnTo>
                  <a:pt x="462231" y="43149"/>
                </a:lnTo>
                <a:lnTo>
                  <a:pt x="463730" y="41240"/>
                </a:lnTo>
                <a:lnTo>
                  <a:pt x="466411" y="37786"/>
                </a:lnTo>
                <a:lnTo>
                  <a:pt x="470956" y="36060"/>
                </a:lnTo>
                <a:lnTo>
                  <a:pt x="482907" y="36060"/>
                </a:lnTo>
                <a:lnTo>
                  <a:pt x="487167" y="37003"/>
                </a:lnTo>
                <a:lnTo>
                  <a:pt x="490143" y="38888"/>
                </a:lnTo>
                <a:lnTo>
                  <a:pt x="493120" y="40774"/>
                </a:lnTo>
                <a:lnTo>
                  <a:pt x="494608" y="43808"/>
                </a:lnTo>
                <a:lnTo>
                  <a:pt x="494608" y="50034"/>
                </a:lnTo>
                <a:lnTo>
                  <a:pt x="493790" y="52692"/>
                </a:lnTo>
                <a:lnTo>
                  <a:pt x="490950" y="55873"/>
                </a:lnTo>
                <a:lnTo>
                  <a:pt x="488133" y="56237"/>
                </a:lnTo>
                <a:lnTo>
                  <a:pt x="468570" y="58691"/>
                </a:lnTo>
                <a:lnTo>
                  <a:pt x="461709" y="59554"/>
                </a:lnTo>
                <a:lnTo>
                  <a:pt x="456165" y="61849"/>
                </a:lnTo>
                <a:lnTo>
                  <a:pt x="451939" y="65576"/>
                </a:lnTo>
                <a:lnTo>
                  <a:pt x="447713" y="69302"/>
                </a:lnTo>
                <a:close/>
              </a:path>
              <a:path w="749058" h="131356">
                <a:moveTo>
                  <a:pt x="490859" y="86185"/>
                </a:moveTo>
                <a:lnTo>
                  <a:pt x="484043" y="89502"/>
                </a:lnTo>
                <a:lnTo>
                  <a:pt x="479999" y="91502"/>
                </a:lnTo>
                <a:lnTo>
                  <a:pt x="475818" y="92501"/>
                </a:lnTo>
                <a:lnTo>
                  <a:pt x="467956" y="92501"/>
                </a:lnTo>
                <a:lnTo>
                  <a:pt x="464889" y="91479"/>
                </a:lnTo>
                <a:lnTo>
                  <a:pt x="462299" y="89434"/>
                </a:lnTo>
                <a:lnTo>
                  <a:pt x="459709" y="87389"/>
                </a:lnTo>
                <a:lnTo>
                  <a:pt x="461868" y="102931"/>
                </a:lnTo>
                <a:lnTo>
                  <a:pt x="474273" y="102931"/>
                </a:lnTo>
                <a:lnTo>
                  <a:pt x="479431" y="101727"/>
                </a:lnTo>
                <a:lnTo>
                  <a:pt x="484111" y="99318"/>
                </a:lnTo>
                <a:lnTo>
                  <a:pt x="490859" y="86185"/>
                </a:lnTo>
                <a:close/>
              </a:path>
              <a:path w="749058" h="131356">
                <a:moveTo>
                  <a:pt x="540538" y="29606"/>
                </a:moveTo>
                <a:lnTo>
                  <a:pt x="534562" y="36469"/>
                </a:lnTo>
                <a:lnTo>
                  <a:pt x="538209" y="74347"/>
                </a:lnTo>
                <a:lnTo>
                  <a:pt x="538209" y="59123"/>
                </a:lnTo>
                <a:lnTo>
                  <a:pt x="539050" y="53465"/>
                </a:lnTo>
                <a:lnTo>
                  <a:pt x="540731" y="49148"/>
                </a:lnTo>
                <a:lnTo>
                  <a:pt x="547752" y="26175"/>
                </a:lnTo>
                <a:lnTo>
                  <a:pt x="540538" y="29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3170691" y="1567769"/>
            <a:ext cx="508655" cy="90641"/>
          </a:xfrm>
          <a:custGeom>
            <a:avLst/>
            <a:gdLst/>
            <a:ahLst/>
            <a:cxnLst/>
            <a:rect l="l" t="t" r="r" b="b"/>
            <a:pathLst>
              <a:path w="559521" h="102726">
                <a:moveTo>
                  <a:pt x="13564" y="11656"/>
                </a:moveTo>
                <a:lnTo>
                  <a:pt x="51326" y="11656"/>
                </a:lnTo>
                <a:lnTo>
                  <a:pt x="55029" y="12338"/>
                </a:lnTo>
                <a:lnTo>
                  <a:pt x="57801" y="13701"/>
                </a:lnTo>
                <a:lnTo>
                  <a:pt x="62982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7"/>
                </a:lnTo>
                <a:lnTo>
                  <a:pt x="78102" y="37900"/>
                </a:lnTo>
                <a:lnTo>
                  <a:pt x="79341" y="32992"/>
                </a:lnTo>
                <a:lnTo>
                  <a:pt x="79255" y="24376"/>
                </a:lnTo>
                <a:lnTo>
                  <a:pt x="75243" y="11554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3" y="59032"/>
                </a:lnTo>
                <a:lnTo>
                  <a:pt x="61186" y="61258"/>
                </a:lnTo>
                <a:lnTo>
                  <a:pt x="60017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  <a:path w="559521" h="102726">
                <a:moveTo>
                  <a:pt x="64936" y="92797"/>
                </a:moveTo>
                <a:lnTo>
                  <a:pt x="65163" y="95433"/>
                </a:lnTo>
                <a:lnTo>
                  <a:pt x="65436" y="96796"/>
                </a:lnTo>
                <a:lnTo>
                  <a:pt x="66526" y="100136"/>
                </a:lnTo>
                <a:lnTo>
                  <a:pt x="83158" y="100136"/>
                </a:lnTo>
                <a:lnTo>
                  <a:pt x="83158" y="97887"/>
                </a:lnTo>
                <a:lnTo>
                  <a:pt x="79613" y="94933"/>
                </a:lnTo>
                <a:lnTo>
                  <a:pt x="78795" y="91752"/>
                </a:lnTo>
                <a:lnTo>
                  <a:pt x="78296" y="89888"/>
                </a:lnTo>
                <a:lnTo>
                  <a:pt x="77977" y="87048"/>
                </a:lnTo>
                <a:lnTo>
                  <a:pt x="77841" y="83231"/>
                </a:lnTo>
                <a:lnTo>
                  <a:pt x="77364" y="69802"/>
                </a:lnTo>
                <a:lnTo>
                  <a:pt x="77137" y="63985"/>
                </a:lnTo>
                <a:lnTo>
                  <a:pt x="76035" y="59781"/>
                </a:lnTo>
                <a:lnTo>
                  <a:pt x="74058" y="57191"/>
                </a:lnTo>
                <a:lnTo>
                  <a:pt x="72081" y="54601"/>
                </a:lnTo>
                <a:lnTo>
                  <a:pt x="69139" y="52510"/>
                </a:lnTo>
                <a:lnTo>
                  <a:pt x="65231" y="50920"/>
                </a:lnTo>
                <a:lnTo>
                  <a:pt x="69684" y="48602"/>
                </a:lnTo>
                <a:lnTo>
                  <a:pt x="65572" y="21154"/>
                </a:lnTo>
                <a:lnTo>
                  <a:pt x="65572" y="34923"/>
                </a:lnTo>
                <a:lnTo>
                  <a:pt x="63720" y="39513"/>
                </a:lnTo>
                <a:lnTo>
                  <a:pt x="60017" y="42058"/>
                </a:lnTo>
                <a:lnTo>
                  <a:pt x="61186" y="61258"/>
                </a:lnTo>
                <a:lnTo>
                  <a:pt x="63618" y="65644"/>
                </a:lnTo>
                <a:lnTo>
                  <a:pt x="63936" y="72188"/>
                </a:lnTo>
                <a:lnTo>
                  <a:pt x="64754" y="88889"/>
                </a:lnTo>
                <a:lnTo>
                  <a:pt x="64936" y="92797"/>
                </a:lnTo>
                <a:close/>
              </a:path>
              <a:path w="559521" h="102726">
                <a:moveTo>
                  <a:pt x="117044" y="28624"/>
                </a:moveTo>
                <a:lnTo>
                  <a:pt x="106878" y="36469"/>
                </a:lnTo>
                <a:lnTo>
                  <a:pt x="110832" y="57805"/>
                </a:lnTo>
                <a:lnTo>
                  <a:pt x="111059" y="51534"/>
                </a:lnTo>
                <a:lnTo>
                  <a:pt x="113081" y="46364"/>
                </a:lnTo>
                <a:lnTo>
                  <a:pt x="116898" y="42297"/>
                </a:lnTo>
                <a:lnTo>
                  <a:pt x="120715" y="38230"/>
                </a:lnTo>
                <a:lnTo>
                  <a:pt x="129756" y="25545"/>
                </a:lnTo>
                <a:lnTo>
                  <a:pt x="117044" y="28624"/>
                </a:lnTo>
                <a:close/>
              </a:path>
              <a:path w="559521" h="102726">
                <a:moveTo>
                  <a:pt x="163998" y="67552"/>
                </a:moveTo>
                <a:lnTo>
                  <a:pt x="163998" y="60191"/>
                </a:lnTo>
                <a:lnTo>
                  <a:pt x="163634" y="54828"/>
                </a:lnTo>
                <a:lnTo>
                  <a:pt x="162908" y="51465"/>
                </a:lnTo>
                <a:lnTo>
                  <a:pt x="162090" y="46557"/>
                </a:lnTo>
                <a:lnTo>
                  <a:pt x="160454" y="42263"/>
                </a:lnTo>
                <a:lnTo>
                  <a:pt x="158000" y="38582"/>
                </a:lnTo>
                <a:lnTo>
                  <a:pt x="155455" y="34719"/>
                </a:lnTo>
                <a:lnTo>
                  <a:pt x="151751" y="31572"/>
                </a:lnTo>
                <a:lnTo>
                  <a:pt x="146889" y="29141"/>
                </a:lnTo>
                <a:lnTo>
                  <a:pt x="142027" y="26709"/>
                </a:lnTo>
                <a:lnTo>
                  <a:pt x="137006" y="25494"/>
                </a:lnTo>
                <a:lnTo>
                  <a:pt x="129756" y="25545"/>
                </a:lnTo>
                <a:lnTo>
                  <a:pt x="120715" y="38230"/>
                </a:lnTo>
                <a:lnTo>
                  <a:pt x="125441" y="36196"/>
                </a:lnTo>
                <a:lnTo>
                  <a:pt x="138937" y="36196"/>
                </a:lnTo>
                <a:lnTo>
                  <a:pt x="144549" y="39150"/>
                </a:lnTo>
                <a:lnTo>
                  <a:pt x="147912" y="45057"/>
                </a:lnTo>
                <a:lnTo>
                  <a:pt x="149730" y="48239"/>
                </a:lnTo>
                <a:lnTo>
                  <a:pt x="150888" y="52488"/>
                </a:lnTo>
                <a:lnTo>
                  <a:pt x="151388" y="57805"/>
                </a:lnTo>
                <a:lnTo>
                  <a:pt x="110832" y="57805"/>
                </a:lnTo>
                <a:lnTo>
                  <a:pt x="106878" y="36469"/>
                </a:lnTo>
                <a:lnTo>
                  <a:pt x="104125" y="40066"/>
                </a:lnTo>
                <a:lnTo>
                  <a:pt x="99033" y="51372"/>
                </a:lnTo>
                <a:lnTo>
                  <a:pt x="97336" y="65030"/>
                </a:lnTo>
                <a:lnTo>
                  <a:pt x="97507" y="69693"/>
                </a:lnTo>
                <a:lnTo>
                  <a:pt x="100384" y="82738"/>
                </a:lnTo>
                <a:lnTo>
                  <a:pt x="106810" y="92808"/>
                </a:lnTo>
                <a:lnTo>
                  <a:pt x="113126" y="99420"/>
                </a:lnTo>
                <a:lnTo>
                  <a:pt x="120829" y="102726"/>
                </a:lnTo>
                <a:lnTo>
                  <a:pt x="133643" y="102726"/>
                </a:lnTo>
                <a:lnTo>
                  <a:pt x="136983" y="102363"/>
                </a:lnTo>
                <a:lnTo>
                  <a:pt x="139937" y="101636"/>
                </a:lnTo>
                <a:lnTo>
                  <a:pt x="145435" y="100363"/>
                </a:lnTo>
                <a:lnTo>
                  <a:pt x="150048" y="97910"/>
                </a:lnTo>
                <a:lnTo>
                  <a:pt x="153774" y="94274"/>
                </a:lnTo>
                <a:lnTo>
                  <a:pt x="156000" y="92183"/>
                </a:lnTo>
                <a:lnTo>
                  <a:pt x="158011" y="89491"/>
                </a:lnTo>
                <a:lnTo>
                  <a:pt x="159806" y="86196"/>
                </a:lnTo>
                <a:lnTo>
                  <a:pt x="161601" y="82902"/>
                </a:lnTo>
                <a:lnTo>
                  <a:pt x="162658" y="79913"/>
                </a:lnTo>
                <a:lnTo>
                  <a:pt x="162975" y="77232"/>
                </a:lnTo>
                <a:lnTo>
                  <a:pt x="150911" y="77232"/>
                </a:lnTo>
                <a:lnTo>
                  <a:pt x="150002" y="80459"/>
                </a:lnTo>
                <a:lnTo>
                  <a:pt x="148457" y="83299"/>
                </a:lnTo>
                <a:lnTo>
                  <a:pt x="146276" y="85753"/>
                </a:lnTo>
                <a:lnTo>
                  <a:pt x="142459" y="89980"/>
                </a:lnTo>
                <a:lnTo>
                  <a:pt x="137347" y="92093"/>
                </a:lnTo>
                <a:lnTo>
                  <a:pt x="124078" y="92093"/>
                </a:lnTo>
                <a:lnTo>
                  <a:pt x="119011" y="89854"/>
                </a:lnTo>
                <a:lnTo>
                  <a:pt x="115739" y="85378"/>
                </a:lnTo>
                <a:lnTo>
                  <a:pt x="112468" y="80902"/>
                </a:lnTo>
                <a:lnTo>
                  <a:pt x="110718" y="74960"/>
                </a:lnTo>
                <a:lnTo>
                  <a:pt x="110490" y="67552"/>
                </a:lnTo>
                <a:lnTo>
                  <a:pt x="163998" y="67552"/>
                </a:lnTo>
                <a:close/>
              </a:path>
              <a:path w="559521" h="102726">
                <a:moveTo>
                  <a:pt x="242157" y="27130"/>
                </a:moveTo>
                <a:lnTo>
                  <a:pt x="228730" y="27130"/>
                </a:lnTo>
                <a:lnTo>
                  <a:pt x="208349" y="86571"/>
                </a:lnTo>
                <a:lnTo>
                  <a:pt x="188855" y="27130"/>
                </a:lnTo>
                <a:lnTo>
                  <a:pt x="174608" y="27130"/>
                </a:lnTo>
                <a:lnTo>
                  <a:pt x="201533" y="100136"/>
                </a:lnTo>
                <a:lnTo>
                  <a:pt x="214620" y="100136"/>
                </a:lnTo>
                <a:lnTo>
                  <a:pt x="242157" y="27130"/>
                </a:lnTo>
                <a:close/>
              </a:path>
              <a:path w="559521" h="102726">
                <a:moveTo>
                  <a:pt x="268274" y="28624"/>
                </a:moveTo>
                <a:lnTo>
                  <a:pt x="258108" y="36469"/>
                </a:lnTo>
                <a:lnTo>
                  <a:pt x="262061" y="57805"/>
                </a:lnTo>
                <a:lnTo>
                  <a:pt x="262288" y="51534"/>
                </a:lnTo>
                <a:lnTo>
                  <a:pt x="264310" y="46364"/>
                </a:lnTo>
                <a:lnTo>
                  <a:pt x="268128" y="42297"/>
                </a:lnTo>
                <a:lnTo>
                  <a:pt x="271945" y="38230"/>
                </a:lnTo>
                <a:lnTo>
                  <a:pt x="280986" y="25545"/>
                </a:lnTo>
                <a:lnTo>
                  <a:pt x="268274" y="28624"/>
                </a:lnTo>
                <a:close/>
              </a:path>
              <a:path w="559521" h="102726">
                <a:moveTo>
                  <a:pt x="315228" y="67552"/>
                </a:moveTo>
                <a:lnTo>
                  <a:pt x="315228" y="60191"/>
                </a:lnTo>
                <a:lnTo>
                  <a:pt x="314864" y="54828"/>
                </a:lnTo>
                <a:lnTo>
                  <a:pt x="314137" y="51465"/>
                </a:lnTo>
                <a:lnTo>
                  <a:pt x="313319" y="46557"/>
                </a:lnTo>
                <a:lnTo>
                  <a:pt x="311683" y="42263"/>
                </a:lnTo>
                <a:lnTo>
                  <a:pt x="309229" y="38582"/>
                </a:lnTo>
                <a:lnTo>
                  <a:pt x="306684" y="34719"/>
                </a:lnTo>
                <a:lnTo>
                  <a:pt x="302981" y="31572"/>
                </a:lnTo>
                <a:lnTo>
                  <a:pt x="298119" y="29141"/>
                </a:lnTo>
                <a:lnTo>
                  <a:pt x="293257" y="26709"/>
                </a:lnTo>
                <a:lnTo>
                  <a:pt x="288235" y="25494"/>
                </a:lnTo>
                <a:lnTo>
                  <a:pt x="280986" y="25545"/>
                </a:lnTo>
                <a:lnTo>
                  <a:pt x="271945" y="38230"/>
                </a:lnTo>
                <a:lnTo>
                  <a:pt x="276670" y="36196"/>
                </a:lnTo>
                <a:lnTo>
                  <a:pt x="290167" y="36196"/>
                </a:lnTo>
                <a:lnTo>
                  <a:pt x="295779" y="39150"/>
                </a:lnTo>
                <a:lnTo>
                  <a:pt x="299141" y="45057"/>
                </a:lnTo>
                <a:lnTo>
                  <a:pt x="300959" y="48239"/>
                </a:lnTo>
                <a:lnTo>
                  <a:pt x="302118" y="52488"/>
                </a:lnTo>
                <a:lnTo>
                  <a:pt x="302618" y="57805"/>
                </a:lnTo>
                <a:lnTo>
                  <a:pt x="262061" y="57805"/>
                </a:lnTo>
                <a:lnTo>
                  <a:pt x="258108" y="36469"/>
                </a:lnTo>
                <a:lnTo>
                  <a:pt x="255354" y="40066"/>
                </a:lnTo>
                <a:lnTo>
                  <a:pt x="250262" y="51372"/>
                </a:lnTo>
                <a:lnTo>
                  <a:pt x="248565" y="65030"/>
                </a:lnTo>
                <a:lnTo>
                  <a:pt x="248737" y="69693"/>
                </a:lnTo>
                <a:lnTo>
                  <a:pt x="251614" y="82738"/>
                </a:lnTo>
                <a:lnTo>
                  <a:pt x="258039" y="92808"/>
                </a:lnTo>
                <a:lnTo>
                  <a:pt x="264356" y="99420"/>
                </a:lnTo>
                <a:lnTo>
                  <a:pt x="272058" y="102726"/>
                </a:lnTo>
                <a:lnTo>
                  <a:pt x="284872" y="102726"/>
                </a:lnTo>
                <a:lnTo>
                  <a:pt x="288213" y="102363"/>
                </a:lnTo>
                <a:lnTo>
                  <a:pt x="291166" y="101636"/>
                </a:lnTo>
                <a:lnTo>
                  <a:pt x="296665" y="100363"/>
                </a:lnTo>
                <a:lnTo>
                  <a:pt x="301277" y="97910"/>
                </a:lnTo>
                <a:lnTo>
                  <a:pt x="305003" y="94274"/>
                </a:lnTo>
                <a:lnTo>
                  <a:pt x="307230" y="92183"/>
                </a:lnTo>
                <a:lnTo>
                  <a:pt x="309241" y="89491"/>
                </a:lnTo>
                <a:lnTo>
                  <a:pt x="311036" y="86196"/>
                </a:lnTo>
                <a:lnTo>
                  <a:pt x="312830" y="82902"/>
                </a:lnTo>
                <a:lnTo>
                  <a:pt x="313887" y="79913"/>
                </a:lnTo>
                <a:lnTo>
                  <a:pt x="314205" y="77232"/>
                </a:lnTo>
                <a:lnTo>
                  <a:pt x="302140" y="77232"/>
                </a:lnTo>
                <a:lnTo>
                  <a:pt x="301232" y="80459"/>
                </a:lnTo>
                <a:lnTo>
                  <a:pt x="299687" y="83299"/>
                </a:lnTo>
                <a:lnTo>
                  <a:pt x="297505" y="85753"/>
                </a:lnTo>
                <a:lnTo>
                  <a:pt x="293688" y="89980"/>
                </a:lnTo>
                <a:lnTo>
                  <a:pt x="288576" y="92093"/>
                </a:lnTo>
                <a:lnTo>
                  <a:pt x="275307" y="92093"/>
                </a:lnTo>
                <a:lnTo>
                  <a:pt x="270241" y="89854"/>
                </a:lnTo>
                <a:lnTo>
                  <a:pt x="266969" y="85378"/>
                </a:lnTo>
                <a:lnTo>
                  <a:pt x="263697" y="80902"/>
                </a:lnTo>
                <a:lnTo>
                  <a:pt x="261947" y="74960"/>
                </a:lnTo>
                <a:lnTo>
                  <a:pt x="261720" y="67552"/>
                </a:lnTo>
                <a:lnTo>
                  <a:pt x="315228" y="67552"/>
                </a:lnTo>
                <a:close/>
              </a:path>
              <a:path w="559521" h="102726">
                <a:moveTo>
                  <a:pt x="346355" y="100136"/>
                </a:moveTo>
                <a:lnTo>
                  <a:pt x="346355" y="57123"/>
                </a:lnTo>
                <a:lnTo>
                  <a:pt x="346661" y="53453"/>
                </a:lnTo>
                <a:lnTo>
                  <a:pt x="347275" y="50886"/>
                </a:lnTo>
                <a:lnTo>
                  <a:pt x="347889" y="48318"/>
                </a:lnTo>
                <a:lnTo>
                  <a:pt x="349218" y="45830"/>
                </a:lnTo>
                <a:lnTo>
                  <a:pt x="351263" y="43421"/>
                </a:lnTo>
                <a:lnTo>
                  <a:pt x="353808" y="40423"/>
                </a:lnTo>
                <a:lnTo>
                  <a:pt x="356761" y="38423"/>
                </a:lnTo>
                <a:lnTo>
                  <a:pt x="360124" y="37423"/>
                </a:lnTo>
                <a:lnTo>
                  <a:pt x="361987" y="36832"/>
                </a:lnTo>
                <a:lnTo>
                  <a:pt x="364373" y="36537"/>
                </a:lnTo>
                <a:lnTo>
                  <a:pt x="373007" y="36537"/>
                </a:lnTo>
                <a:lnTo>
                  <a:pt x="376960" y="38809"/>
                </a:lnTo>
                <a:lnTo>
                  <a:pt x="379141" y="43353"/>
                </a:lnTo>
                <a:lnTo>
                  <a:pt x="380459" y="46080"/>
                </a:lnTo>
                <a:lnTo>
                  <a:pt x="381118" y="49670"/>
                </a:lnTo>
                <a:lnTo>
                  <a:pt x="381118" y="100136"/>
                </a:lnTo>
                <a:lnTo>
                  <a:pt x="393592" y="100136"/>
                </a:lnTo>
                <a:lnTo>
                  <a:pt x="393592" y="45944"/>
                </a:lnTo>
                <a:lnTo>
                  <a:pt x="392591" y="40286"/>
                </a:lnTo>
                <a:lnTo>
                  <a:pt x="390592" y="36332"/>
                </a:lnTo>
                <a:lnTo>
                  <a:pt x="386957" y="29107"/>
                </a:lnTo>
                <a:lnTo>
                  <a:pt x="379959" y="25494"/>
                </a:lnTo>
                <a:lnTo>
                  <a:pt x="364873" y="25494"/>
                </a:lnTo>
                <a:lnTo>
                  <a:pt x="360578" y="26426"/>
                </a:lnTo>
                <a:lnTo>
                  <a:pt x="356716" y="28289"/>
                </a:lnTo>
                <a:lnTo>
                  <a:pt x="352853" y="30152"/>
                </a:lnTo>
                <a:lnTo>
                  <a:pt x="349195" y="33219"/>
                </a:lnTo>
                <a:lnTo>
                  <a:pt x="345742" y="37491"/>
                </a:lnTo>
                <a:lnTo>
                  <a:pt x="345742" y="27130"/>
                </a:lnTo>
                <a:lnTo>
                  <a:pt x="334086" y="27130"/>
                </a:lnTo>
                <a:lnTo>
                  <a:pt x="334086" y="100136"/>
                </a:lnTo>
                <a:lnTo>
                  <a:pt x="346355" y="100136"/>
                </a:lnTo>
                <a:close/>
              </a:path>
              <a:path w="559521" h="102726">
                <a:moveTo>
                  <a:pt x="427786" y="27130"/>
                </a:moveTo>
                <a:lnTo>
                  <a:pt x="415244" y="27130"/>
                </a:lnTo>
                <a:lnTo>
                  <a:pt x="415244" y="82981"/>
                </a:lnTo>
                <a:lnTo>
                  <a:pt x="416267" y="87957"/>
                </a:lnTo>
                <a:lnTo>
                  <a:pt x="418312" y="91683"/>
                </a:lnTo>
                <a:lnTo>
                  <a:pt x="422083" y="98636"/>
                </a:lnTo>
                <a:lnTo>
                  <a:pt x="429172" y="102113"/>
                </a:lnTo>
                <a:lnTo>
                  <a:pt x="446258" y="102113"/>
                </a:lnTo>
                <a:lnTo>
                  <a:pt x="451939" y="100204"/>
                </a:lnTo>
                <a:lnTo>
                  <a:pt x="456619" y="96387"/>
                </a:lnTo>
                <a:lnTo>
                  <a:pt x="458982" y="94479"/>
                </a:lnTo>
                <a:lnTo>
                  <a:pt x="460959" y="92138"/>
                </a:lnTo>
                <a:lnTo>
                  <a:pt x="462549" y="89366"/>
                </a:lnTo>
                <a:lnTo>
                  <a:pt x="462413" y="100136"/>
                </a:lnTo>
                <a:lnTo>
                  <a:pt x="474000" y="100136"/>
                </a:lnTo>
                <a:lnTo>
                  <a:pt x="474000" y="27130"/>
                </a:lnTo>
                <a:lnTo>
                  <a:pt x="461731" y="27130"/>
                </a:lnTo>
                <a:lnTo>
                  <a:pt x="461731" y="70120"/>
                </a:lnTo>
                <a:lnTo>
                  <a:pt x="460891" y="75732"/>
                </a:lnTo>
                <a:lnTo>
                  <a:pt x="459209" y="79823"/>
                </a:lnTo>
                <a:lnTo>
                  <a:pt x="456119" y="87457"/>
                </a:lnTo>
                <a:lnTo>
                  <a:pt x="450303" y="91274"/>
                </a:lnTo>
                <a:lnTo>
                  <a:pt x="435807" y="91274"/>
                </a:lnTo>
                <a:lnTo>
                  <a:pt x="431739" y="89093"/>
                </a:lnTo>
                <a:lnTo>
                  <a:pt x="429559" y="84730"/>
                </a:lnTo>
                <a:lnTo>
                  <a:pt x="428377" y="82367"/>
                </a:lnTo>
                <a:lnTo>
                  <a:pt x="427786" y="79323"/>
                </a:lnTo>
                <a:lnTo>
                  <a:pt x="427786" y="27130"/>
                </a:lnTo>
                <a:close/>
              </a:path>
              <a:path w="559521" h="102726">
                <a:moveTo>
                  <a:pt x="512568" y="28624"/>
                </a:moveTo>
                <a:lnTo>
                  <a:pt x="502401" y="36469"/>
                </a:lnTo>
                <a:lnTo>
                  <a:pt x="506355" y="57805"/>
                </a:lnTo>
                <a:lnTo>
                  <a:pt x="506582" y="51534"/>
                </a:lnTo>
                <a:lnTo>
                  <a:pt x="508604" y="46364"/>
                </a:lnTo>
                <a:lnTo>
                  <a:pt x="512421" y="42297"/>
                </a:lnTo>
                <a:lnTo>
                  <a:pt x="516238" y="38230"/>
                </a:lnTo>
                <a:lnTo>
                  <a:pt x="525279" y="25545"/>
                </a:lnTo>
                <a:lnTo>
                  <a:pt x="512568" y="28624"/>
                </a:lnTo>
                <a:close/>
              </a:path>
              <a:path w="559521" h="102726">
                <a:moveTo>
                  <a:pt x="559521" y="67552"/>
                </a:moveTo>
                <a:lnTo>
                  <a:pt x="559521" y="60191"/>
                </a:lnTo>
                <a:lnTo>
                  <a:pt x="559157" y="54828"/>
                </a:lnTo>
                <a:lnTo>
                  <a:pt x="558431" y="51465"/>
                </a:lnTo>
                <a:lnTo>
                  <a:pt x="557613" y="46557"/>
                </a:lnTo>
                <a:lnTo>
                  <a:pt x="555977" y="42263"/>
                </a:lnTo>
                <a:lnTo>
                  <a:pt x="553523" y="38582"/>
                </a:lnTo>
                <a:lnTo>
                  <a:pt x="550978" y="34719"/>
                </a:lnTo>
                <a:lnTo>
                  <a:pt x="547275" y="31572"/>
                </a:lnTo>
                <a:lnTo>
                  <a:pt x="542413" y="29141"/>
                </a:lnTo>
                <a:lnTo>
                  <a:pt x="537550" y="26709"/>
                </a:lnTo>
                <a:lnTo>
                  <a:pt x="532529" y="25494"/>
                </a:lnTo>
                <a:lnTo>
                  <a:pt x="525279" y="25545"/>
                </a:lnTo>
                <a:lnTo>
                  <a:pt x="516238" y="38230"/>
                </a:lnTo>
                <a:lnTo>
                  <a:pt x="520964" y="36196"/>
                </a:lnTo>
                <a:lnTo>
                  <a:pt x="534460" y="36196"/>
                </a:lnTo>
                <a:lnTo>
                  <a:pt x="540072" y="39150"/>
                </a:lnTo>
                <a:lnTo>
                  <a:pt x="543435" y="45057"/>
                </a:lnTo>
                <a:lnTo>
                  <a:pt x="545253" y="48239"/>
                </a:lnTo>
                <a:lnTo>
                  <a:pt x="546411" y="52488"/>
                </a:lnTo>
                <a:lnTo>
                  <a:pt x="546911" y="57805"/>
                </a:lnTo>
                <a:lnTo>
                  <a:pt x="506355" y="57805"/>
                </a:lnTo>
                <a:lnTo>
                  <a:pt x="502401" y="36469"/>
                </a:lnTo>
                <a:lnTo>
                  <a:pt x="499648" y="40066"/>
                </a:lnTo>
                <a:lnTo>
                  <a:pt x="494556" y="51372"/>
                </a:lnTo>
                <a:lnTo>
                  <a:pt x="492859" y="65030"/>
                </a:lnTo>
                <a:lnTo>
                  <a:pt x="493030" y="69693"/>
                </a:lnTo>
                <a:lnTo>
                  <a:pt x="495908" y="82737"/>
                </a:lnTo>
                <a:lnTo>
                  <a:pt x="502333" y="92808"/>
                </a:lnTo>
                <a:lnTo>
                  <a:pt x="508650" y="99420"/>
                </a:lnTo>
                <a:lnTo>
                  <a:pt x="516352" y="102726"/>
                </a:lnTo>
                <a:lnTo>
                  <a:pt x="529166" y="102726"/>
                </a:lnTo>
                <a:lnTo>
                  <a:pt x="532506" y="102363"/>
                </a:lnTo>
                <a:lnTo>
                  <a:pt x="535460" y="101636"/>
                </a:lnTo>
                <a:lnTo>
                  <a:pt x="540958" y="100363"/>
                </a:lnTo>
                <a:lnTo>
                  <a:pt x="545571" y="97910"/>
                </a:lnTo>
                <a:lnTo>
                  <a:pt x="549297" y="94274"/>
                </a:lnTo>
                <a:lnTo>
                  <a:pt x="551524" y="92183"/>
                </a:lnTo>
                <a:lnTo>
                  <a:pt x="553534" y="89491"/>
                </a:lnTo>
                <a:lnTo>
                  <a:pt x="555329" y="86196"/>
                </a:lnTo>
                <a:lnTo>
                  <a:pt x="557124" y="82902"/>
                </a:lnTo>
                <a:lnTo>
                  <a:pt x="558181" y="79913"/>
                </a:lnTo>
                <a:lnTo>
                  <a:pt x="558499" y="77232"/>
                </a:lnTo>
                <a:lnTo>
                  <a:pt x="546434" y="77232"/>
                </a:lnTo>
                <a:lnTo>
                  <a:pt x="545525" y="80459"/>
                </a:lnTo>
                <a:lnTo>
                  <a:pt x="543980" y="83299"/>
                </a:lnTo>
                <a:lnTo>
                  <a:pt x="541799" y="85753"/>
                </a:lnTo>
                <a:lnTo>
                  <a:pt x="537982" y="89980"/>
                </a:lnTo>
                <a:lnTo>
                  <a:pt x="532870" y="92093"/>
                </a:lnTo>
                <a:lnTo>
                  <a:pt x="519601" y="92093"/>
                </a:lnTo>
                <a:lnTo>
                  <a:pt x="514534" y="89854"/>
                </a:lnTo>
                <a:lnTo>
                  <a:pt x="511262" y="85378"/>
                </a:lnTo>
                <a:lnTo>
                  <a:pt x="507991" y="80902"/>
                </a:lnTo>
                <a:lnTo>
                  <a:pt x="506241" y="74960"/>
                </a:lnTo>
                <a:lnTo>
                  <a:pt x="506014" y="67552"/>
                </a:lnTo>
                <a:lnTo>
                  <a:pt x="559521" y="67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3165671" y="1711180"/>
            <a:ext cx="394556" cy="92987"/>
          </a:xfrm>
          <a:custGeom>
            <a:avLst/>
            <a:gdLst/>
            <a:ahLst/>
            <a:cxnLst/>
            <a:rect l="l" t="t" r="r" b="b"/>
            <a:pathLst>
              <a:path w="434012" h="105385">
                <a:moveTo>
                  <a:pt x="356784" y="101636"/>
                </a:moveTo>
                <a:lnTo>
                  <a:pt x="360203" y="101545"/>
                </a:lnTo>
                <a:lnTo>
                  <a:pt x="363248" y="101182"/>
                </a:lnTo>
                <a:lnTo>
                  <a:pt x="366122" y="100477"/>
                </a:lnTo>
                <a:lnTo>
                  <a:pt x="366122" y="90797"/>
                </a:lnTo>
                <a:lnTo>
                  <a:pt x="362419" y="91002"/>
                </a:lnTo>
                <a:lnTo>
                  <a:pt x="359601" y="91002"/>
                </a:lnTo>
                <a:lnTo>
                  <a:pt x="357056" y="90252"/>
                </a:lnTo>
                <a:lnTo>
                  <a:pt x="354466" y="87685"/>
                </a:lnTo>
                <a:lnTo>
                  <a:pt x="354466" y="37491"/>
                </a:lnTo>
                <a:lnTo>
                  <a:pt x="366122" y="37491"/>
                </a:lnTo>
                <a:lnTo>
                  <a:pt x="366122" y="27471"/>
                </a:lnTo>
                <a:lnTo>
                  <a:pt x="354466" y="27471"/>
                </a:lnTo>
                <a:lnTo>
                  <a:pt x="354466" y="7089"/>
                </a:lnTo>
                <a:lnTo>
                  <a:pt x="342061" y="7089"/>
                </a:lnTo>
                <a:lnTo>
                  <a:pt x="342061" y="27471"/>
                </a:lnTo>
                <a:lnTo>
                  <a:pt x="332177" y="27471"/>
                </a:lnTo>
                <a:lnTo>
                  <a:pt x="332177" y="37491"/>
                </a:lnTo>
                <a:lnTo>
                  <a:pt x="342061" y="37491"/>
                </a:lnTo>
                <a:lnTo>
                  <a:pt x="342061" y="90502"/>
                </a:lnTo>
                <a:lnTo>
                  <a:pt x="343083" y="94308"/>
                </a:lnTo>
                <a:lnTo>
                  <a:pt x="345128" y="97239"/>
                </a:lnTo>
                <a:lnTo>
                  <a:pt x="347173" y="100170"/>
                </a:lnTo>
                <a:lnTo>
                  <a:pt x="351058" y="101636"/>
                </a:lnTo>
                <a:lnTo>
                  <a:pt x="356784" y="101636"/>
                </a:lnTo>
                <a:close/>
              </a:path>
              <a:path w="434012" h="105385">
                <a:moveTo>
                  <a:pt x="17434" y="29819"/>
                </a:moveTo>
                <a:lnTo>
                  <a:pt x="23413" y="20109"/>
                </a:lnTo>
                <a:lnTo>
                  <a:pt x="23585" y="19921"/>
                </a:lnTo>
                <a:lnTo>
                  <a:pt x="34127" y="12240"/>
                </a:lnTo>
                <a:lnTo>
                  <a:pt x="46827" y="9679"/>
                </a:lnTo>
                <a:lnTo>
                  <a:pt x="54643" y="9679"/>
                </a:lnTo>
                <a:lnTo>
                  <a:pt x="61118" y="11350"/>
                </a:lnTo>
                <a:lnTo>
                  <a:pt x="66253" y="14690"/>
                </a:lnTo>
                <a:lnTo>
                  <a:pt x="71388" y="18030"/>
                </a:lnTo>
                <a:lnTo>
                  <a:pt x="74773" y="23358"/>
                </a:lnTo>
                <a:lnTo>
                  <a:pt x="76409" y="30674"/>
                </a:lnTo>
                <a:lnTo>
                  <a:pt x="89837" y="30674"/>
                </a:lnTo>
                <a:lnTo>
                  <a:pt x="87687" y="22265"/>
                </a:lnTo>
                <a:lnTo>
                  <a:pt x="81346" y="10987"/>
                </a:lnTo>
                <a:lnTo>
                  <a:pt x="71570" y="3204"/>
                </a:lnTo>
                <a:lnTo>
                  <a:pt x="64708" y="-431"/>
                </a:lnTo>
                <a:lnTo>
                  <a:pt x="56574" y="-2249"/>
                </a:lnTo>
                <a:lnTo>
                  <a:pt x="47168" y="-2249"/>
                </a:lnTo>
                <a:lnTo>
                  <a:pt x="35416" y="-952"/>
                </a:lnTo>
                <a:lnTo>
                  <a:pt x="23595" y="3763"/>
                </a:lnTo>
                <a:lnTo>
                  <a:pt x="13632" y="11929"/>
                </a:lnTo>
                <a:lnTo>
                  <a:pt x="11074" y="14962"/>
                </a:lnTo>
                <a:lnTo>
                  <a:pt x="4921" y="25431"/>
                </a:lnTo>
                <a:lnTo>
                  <a:pt x="1230" y="37757"/>
                </a:lnTo>
                <a:lnTo>
                  <a:pt x="0" y="51942"/>
                </a:lnTo>
                <a:lnTo>
                  <a:pt x="123" y="56598"/>
                </a:lnTo>
                <a:lnTo>
                  <a:pt x="2192" y="70234"/>
                </a:lnTo>
                <a:lnTo>
                  <a:pt x="6808" y="81907"/>
                </a:lnTo>
                <a:lnTo>
                  <a:pt x="13973" y="91615"/>
                </a:lnTo>
                <a:lnTo>
                  <a:pt x="19943" y="96185"/>
                </a:lnTo>
                <a:lnTo>
                  <a:pt x="31510" y="101398"/>
                </a:lnTo>
                <a:lnTo>
                  <a:pt x="44578" y="103135"/>
                </a:lnTo>
                <a:lnTo>
                  <a:pt x="53756" y="103135"/>
                </a:lnTo>
                <a:lnTo>
                  <a:pt x="61323" y="101454"/>
                </a:lnTo>
                <a:lnTo>
                  <a:pt x="67276" y="98091"/>
                </a:lnTo>
                <a:lnTo>
                  <a:pt x="70820" y="96137"/>
                </a:lnTo>
                <a:lnTo>
                  <a:pt x="74887" y="92638"/>
                </a:lnTo>
                <a:lnTo>
                  <a:pt x="79477" y="87593"/>
                </a:lnTo>
                <a:lnTo>
                  <a:pt x="82749" y="100477"/>
                </a:lnTo>
                <a:lnTo>
                  <a:pt x="91473" y="100477"/>
                </a:lnTo>
                <a:lnTo>
                  <a:pt x="91473" y="46898"/>
                </a:lnTo>
                <a:lnTo>
                  <a:pt x="47509" y="46898"/>
                </a:lnTo>
                <a:lnTo>
                  <a:pt x="47509" y="58146"/>
                </a:lnTo>
                <a:lnTo>
                  <a:pt x="78863" y="58146"/>
                </a:lnTo>
                <a:lnTo>
                  <a:pt x="78807" y="60240"/>
                </a:lnTo>
                <a:lnTo>
                  <a:pt x="76203" y="74066"/>
                </a:lnTo>
                <a:lnTo>
                  <a:pt x="69764" y="83606"/>
                </a:lnTo>
                <a:lnTo>
                  <a:pt x="63833" y="88855"/>
                </a:lnTo>
                <a:lnTo>
                  <a:pt x="56347" y="91479"/>
                </a:lnTo>
                <a:lnTo>
                  <a:pt x="44194" y="91388"/>
                </a:lnTo>
                <a:lnTo>
                  <a:pt x="30923" y="88148"/>
                </a:lnTo>
                <a:lnTo>
                  <a:pt x="21743" y="80266"/>
                </a:lnTo>
                <a:lnTo>
                  <a:pt x="19482" y="76594"/>
                </a:lnTo>
                <a:lnTo>
                  <a:pt x="15299" y="65076"/>
                </a:lnTo>
                <a:lnTo>
                  <a:pt x="13905" y="51193"/>
                </a:lnTo>
                <a:lnTo>
                  <a:pt x="14359" y="42651"/>
                </a:lnTo>
                <a:lnTo>
                  <a:pt x="17434" y="29819"/>
                </a:lnTo>
                <a:close/>
              </a:path>
              <a:path w="434012" h="105385">
                <a:moveTo>
                  <a:pt x="107287" y="27471"/>
                </a:moveTo>
                <a:lnTo>
                  <a:pt x="107287" y="100477"/>
                </a:lnTo>
                <a:lnTo>
                  <a:pt x="119556" y="100477"/>
                </a:lnTo>
                <a:lnTo>
                  <a:pt x="119556" y="53306"/>
                </a:lnTo>
                <a:lnTo>
                  <a:pt x="121215" y="48727"/>
                </a:lnTo>
                <a:lnTo>
                  <a:pt x="124532" y="44751"/>
                </a:lnTo>
                <a:lnTo>
                  <a:pt x="127849" y="40774"/>
                </a:lnTo>
                <a:lnTo>
                  <a:pt x="132598" y="38787"/>
                </a:lnTo>
                <a:lnTo>
                  <a:pt x="140175" y="38809"/>
                </a:lnTo>
                <a:lnTo>
                  <a:pt x="142800" y="39127"/>
                </a:lnTo>
                <a:lnTo>
                  <a:pt x="142800" y="26175"/>
                </a:lnTo>
                <a:lnTo>
                  <a:pt x="141482" y="26039"/>
                </a:lnTo>
                <a:lnTo>
                  <a:pt x="138846" y="25835"/>
                </a:lnTo>
                <a:lnTo>
                  <a:pt x="133984" y="25835"/>
                </a:lnTo>
                <a:lnTo>
                  <a:pt x="129690" y="27596"/>
                </a:lnTo>
                <a:lnTo>
                  <a:pt x="125963" y="31118"/>
                </a:lnTo>
                <a:lnTo>
                  <a:pt x="122237" y="34639"/>
                </a:lnTo>
                <a:lnTo>
                  <a:pt x="119897" y="37628"/>
                </a:lnTo>
                <a:lnTo>
                  <a:pt x="118943" y="40082"/>
                </a:lnTo>
                <a:lnTo>
                  <a:pt x="118943" y="27471"/>
                </a:lnTo>
                <a:lnTo>
                  <a:pt x="107287" y="27471"/>
                </a:lnTo>
                <a:close/>
              </a:path>
              <a:path w="434012" h="105385">
                <a:moveTo>
                  <a:pt x="199181" y="83333"/>
                </a:moveTo>
                <a:lnTo>
                  <a:pt x="196159" y="89491"/>
                </a:lnTo>
                <a:lnTo>
                  <a:pt x="190581" y="92570"/>
                </a:lnTo>
                <a:lnTo>
                  <a:pt x="175040" y="92570"/>
                </a:lnTo>
                <a:lnTo>
                  <a:pt x="169633" y="89980"/>
                </a:lnTo>
                <a:lnTo>
                  <a:pt x="166225" y="84799"/>
                </a:lnTo>
                <a:lnTo>
                  <a:pt x="162816" y="79618"/>
                </a:lnTo>
                <a:lnTo>
                  <a:pt x="168054" y="100705"/>
                </a:lnTo>
                <a:lnTo>
                  <a:pt x="181288" y="103135"/>
                </a:lnTo>
                <a:lnTo>
                  <a:pt x="185662" y="102955"/>
                </a:lnTo>
                <a:lnTo>
                  <a:pt x="198614" y="99489"/>
                </a:lnTo>
                <a:lnTo>
                  <a:pt x="199181" y="83333"/>
                </a:lnTo>
                <a:close/>
              </a:path>
              <a:path w="434012" h="105385">
                <a:moveTo>
                  <a:pt x="148502" y="65576"/>
                </a:moveTo>
                <a:lnTo>
                  <a:pt x="148624" y="69502"/>
                </a:lnTo>
                <a:lnTo>
                  <a:pt x="151267" y="82585"/>
                </a:lnTo>
                <a:lnTo>
                  <a:pt x="157364" y="92945"/>
                </a:lnTo>
                <a:lnTo>
                  <a:pt x="168054" y="100705"/>
                </a:lnTo>
                <a:lnTo>
                  <a:pt x="162816" y="79618"/>
                </a:lnTo>
                <a:lnTo>
                  <a:pt x="161112" y="73142"/>
                </a:lnTo>
                <a:lnTo>
                  <a:pt x="161112" y="57282"/>
                </a:lnTo>
                <a:lnTo>
                  <a:pt x="162816" y="50375"/>
                </a:lnTo>
                <a:lnTo>
                  <a:pt x="166225" y="44649"/>
                </a:lnTo>
                <a:lnTo>
                  <a:pt x="169633" y="38923"/>
                </a:lnTo>
                <a:lnTo>
                  <a:pt x="175086" y="36060"/>
                </a:lnTo>
                <a:lnTo>
                  <a:pt x="191036" y="36060"/>
                </a:lnTo>
                <a:lnTo>
                  <a:pt x="196989" y="39423"/>
                </a:lnTo>
                <a:lnTo>
                  <a:pt x="200442" y="46148"/>
                </a:lnTo>
                <a:lnTo>
                  <a:pt x="202623" y="50420"/>
                </a:lnTo>
                <a:lnTo>
                  <a:pt x="203714" y="55965"/>
                </a:lnTo>
                <a:lnTo>
                  <a:pt x="203714" y="70325"/>
                </a:lnTo>
                <a:lnTo>
                  <a:pt x="202203" y="77176"/>
                </a:lnTo>
                <a:lnTo>
                  <a:pt x="199181" y="83333"/>
                </a:lnTo>
                <a:lnTo>
                  <a:pt x="198614" y="99489"/>
                </a:lnTo>
                <a:lnTo>
                  <a:pt x="207940" y="91615"/>
                </a:lnTo>
                <a:lnTo>
                  <a:pt x="210538" y="87651"/>
                </a:lnTo>
                <a:lnTo>
                  <a:pt x="215031" y="76116"/>
                </a:lnTo>
                <a:lnTo>
                  <a:pt x="216528" y="62440"/>
                </a:lnTo>
                <a:lnTo>
                  <a:pt x="216352" y="57691"/>
                </a:lnTo>
                <a:lnTo>
                  <a:pt x="213393" y="44568"/>
                </a:lnTo>
                <a:lnTo>
                  <a:pt x="206781" y="34764"/>
                </a:lnTo>
                <a:lnTo>
                  <a:pt x="195830" y="27665"/>
                </a:lnTo>
                <a:lnTo>
                  <a:pt x="182924" y="25357"/>
                </a:lnTo>
                <a:lnTo>
                  <a:pt x="180709" y="25413"/>
                </a:lnTo>
                <a:lnTo>
                  <a:pt x="167894" y="28487"/>
                </a:lnTo>
                <a:lnTo>
                  <a:pt x="157841" y="36264"/>
                </a:lnTo>
                <a:lnTo>
                  <a:pt x="154869" y="40295"/>
                </a:lnTo>
                <a:lnTo>
                  <a:pt x="150094" y="51657"/>
                </a:lnTo>
                <a:lnTo>
                  <a:pt x="148502" y="65576"/>
                </a:lnTo>
                <a:close/>
              </a:path>
              <a:path w="434012" h="105385">
                <a:moveTo>
                  <a:pt x="324134" y="27471"/>
                </a:moveTo>
                <a:lnTo>
                  <a:pt x="311865" y="27471"/>
                </a:lnTo>
                <a:lnTo>
                  <a:pt x="296937" y="84663"/>
                </a:lnTo>
                <a:lnTo>
                  <a:pt x="282623" y="27471"/>
                </a:lnTo>
                <a:lnTo>
                  <a:pt x="268854" y="27471"/>
                </a:lnTo>
                <a:lnTo>
                  <a:pt x="254608" y="85003"/>
                </a:lnTo>
                <a:lnTo>
                  <a:pt x="240567" y="27471"/>
                </a:lnTo>
                <a:lnTo>
                  <a:pt x="227139" y="27471"/>
                </a:lnTo>
                <a:lnTo>
                  <a:pt x="248201" y="100477"/>
                </a:lnTo>
                <a:lnTo>
                  <a:pt x="260948" y="100477"/>
                </a:lnTo>
                <a:lnTo>
                  <a:pt x="275330" y="43967"/>
                </a:lnTo>
                <a:lnTo>
                  <a:pt x="290189" y="100477"/>
                </a:lnTo>
                <a:lnTo>
                  <a:pt x="302935" y="100477"/>
                </a:lnTo>
                <a:lnTo>
                  <a:pt x="324134" y="27471"/>
                </a:lnTo>
                <a:close/>
              </a:path>
              <a:path w="434012" h="105385">
                <a:moveTo>
                  <a:pt x="417130" y="38673"/>
                </a:moveTo>
                <a:lnTo>
                  <a:pt x="419357" y="42672"/>
                </a:lnTo>
                <a:lnTo>
                  <a:pt x="420720" y="45171"/>
                </a:lnTo>
                <a:lnTo>
                  <a:pt x="421402" y="49102"/>
                </a:lnTo>
                <a:lnTo>
                  <a:pt x="421402" y="100477"/>
                </a:lnTo>
                <a:lnTo>
                  <a:pt x="434012" y="100477"/>
                </a:lnTo>
                <a:lnTo>
                  <a:pt x="434012" y="46467"/>
                </a:lnTo>
                <a:lnTo>
                  <a:pt x="432989" y="40854"/>
                </a:lnTo>
                <a:lnTo>
                  <a:pt x="430944" y="36810"/>
                </a:lnTo>
                <a:lnTo>
                  <a:pt x="427173" y="29402"/>
                </a:lnTo>
                <a:lnTo>
                  <a:pt x="419993" y="25699"/>
                </a:lnTo>
                <a:lnTo>
                  <a:pt x="403498" y="25699"/>
                </a:lnTo>
                <a:lnTo>
                  <a:pt x="398567" y="26994"/>
                </a:lnTo>
                <a:lnTo>
                  <a:pt x="394614" y="29584"/>
                </a:lnTo>
                <a:lnTo>
                  <a:pt x="392296" y="31083"/>
                </a:lnTo>
                <a:lnTo>
                  <a:pt x="389683" y="33674"/>
                </a:lnTo>
                <a:lnTo>
                  <a:pt x="386775" y="37355"/>
                </a:lnTo>
                <a:lnTo>
                  <a:pt x="386775" y="0"/>
                </a:lnTo>
                <a:lnTo>
                  <a:pt x="374506" y="0"/>
                </a:lnTo>
                <a:lnTo>
                  <a:pt x="374506" y="100477"/>
                </a:lnTo>
                <a:lnTo>
                  <a:pt x="386775" y="100477"/>
                </a:lnTo>
                <a:lnTo>
                  <a:pt x="386775" y="52033"/>
                </a:lnTo>
                <a:lnTo>
                  <a:pt x="388843" y="45421"/>
                </a:lnTo>
                <a:lnTo>
                  <a:pt x="392978" y="41922"/>
                </a:lnTo>
                <a:lnTo>
                  <a:pt x="397113" y="38423"/>
                </a:lnTo>
                <a:lnTo>
                  <a:pt x="401725" y="36673"/>
                </a:lnTo>
                <a:lnTo>
                  <a:pt x="412949" y="36673"/>
                </a:lnTo>
                <a:lnTo>
                  <a:pt x="417130" y="38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407712" y="1567469"/>
            <a:ext cx="516753" cy="114339"/>
          </a:xfrm>
          <a:custGeom>
            <a:avLst/>
            <a:gdLst/>
            <a:ahLst/>
            <a:cxnLst/>
            <a:rect l="l" t="t" r="r" b="b"/>
            <a:pathLst>
              <a:path w="568428" h="129584">
                <a:moveTo>
                  <a:pt x="409769" y="101636"/>
                </a:moveTo>
                <a:lnTo>
                  <a:pt x="413188" y="101545"/>
                </a:lnTo>
                <a:lnTo>
                  <a:pt x="416233" y="101182"/>
                </a:lnTo>
                <a:lnTo>
                  <a:pt x="419106" y="100477"/>
                </a:lnTo>
                <a:lnTo>
                  <a:pt x="419106" y="90797"/>
                </a:lnTo>
                <a:lnTo>
                  <a:pt x="415403" y="91002"/>
                </a:lnTo>
                <a:lnTo>
                  <a:pt x="412586" y="91002"/>
                </a:lnTo>
                <a:lnTo>
                  <a:pt x="410041" y="90252"/>
                </a:lnTo>
                <a:lnTo>
                  <a:pt x="407451" y="87685"/>
                </a:lnTo>
                <a:lnTo>
                  <a:pt x="407451" y="37491"/>
                </a:lnTo>
                <a:lnTo>
                  <a:pt x="419106" y="37491"/>
                </a:lnTo>
                <a:lnTo>
                  <a:pt x="419106" y="27471"/>
                </a:lnTo>
                <a:lnTo>
                  <a:pt x="407451" y="27471"/>
                </a:lnTo>
                <a:lnTo>
                  <a:pt x="407451" y="7089"/>
                </a:lnTo>
                <a:lnTo>
                  <a:pt x="395046" y="7089"/>
                </a:lnTo>
                <a:lnTo>
                  <a:pt x="395046" y="27471"/>
                </a:lnTo>
                <a:lnTo>
                  <a:pt x="385162" y="27471"/>
                </a:lnTo>
                <a:lnTo>
                  <a:pt x="385162" y="37491"/>
                </a:lnTo>
                <a:lnTo>
                  <a:pt x="395046" y="37491"/>
                </a:lnTo>
                <a:lnTo>
                  <a:pt x="395046" y="90502"/>
                </a:lnTo>
                <a:lnTo>
                  <a:pt x="396068" y="94308"/>
                </a:lnTo>
                <a:lnTo>
                  <a:pt x="398113" y="97239"/>
                </a:lnTo>
                <a:lnTo>
                  <a:pt x="400158" y="100170"/>
                </a:lnTo>
                <a:lnTo>
                  <a:pt x="404043" y="101636"/>
                </a:lnTo>
                <a:lnTo>
                  <a:pt x="409769" y="101636"/>
                </a:lnTo>
                <a:close/>
              </a:path>
              <a:path w="568428" h="129584">
                <a:moveTo>
                  <a:pt x="171246" y="129584"/>
                </a:moveTo>
                <a:lnTo>
                  <a:pt x="171246" y="92297"/>
                </a:lnTo>
                <a:lnTo>
                  <a:pt x="173927" y="95615"/>
                </a:lnTo>
                <a:lnTo>
                  <a:pt x="173291" y="80913"/>
                </a:lnTo>
                <a:lnTo>
                  <a:pt x="171609" y="76960"/>
                </a:lnTo>
                <a:lnTo>
                  <a:pt x="170769" y="72165"/>
                </a:lnTo>
                <a:lnTo>
                  <a:pt x="170769" y="59532"/>
                </a:lnTo>
                <a:lnTo>
                  <a:pt x="171609" y="53761"/>
                </a:lnTo>
                <a:lnTo>
                  <a:pt x="173291" y="49216"/>
                </a:lnTo>
                <a:lnTo>
                  <a:pt x="176426" y="40718"/>
                </a:lnTo>
                <a:lnTo>
                  <a:pt x="176040" y="31606"/>
                </a:lnTo>
                <a:lnTo>
                  <a:pt x="173359" y="34174"/>
                </a:lnTo>
                <a:lnTo>
                  <a:pt x="170905" y="37491"/>
                </a:lnTo>
                <a:lnTo>
                  <a:pt x="170905" y="27812"/>
                </a:lnTo>
                <a:lnTo>
                  <a:pt x="158976" y="27812"/>
                </a:lnTo>
                <a:lnTo>
                  <a:pt x="158976" y="129584"/>
                </a:lnTo>
                <a:lnTo>
                  <a:pt x="171246" y="129584"/>
                </a:lnTo>
                <a:close/>
              </a:path>
              <a:path w="568428" h="129584">
                <a:moveTo>
                  <a:pt x="13223" y="88548"/>
                </a:moveTo>
                <a:lnTo>
                  <a:pt x="13223" y="54601"/>
                </a:lnTo>
                <a:lnTo>
                  <a:pt x="68503" y="54601"/>
                </a:lnTo>
                <a:lnTo>
                  <a:pt x="68503" y="43013"/>
                </a:lnTo>
                <a:lnTo>
                  <a:pt x="13223" y="43013"/>
                </a:lnTo>
                <a:lnTo>
                  <a:pt x="13223" y="12611"/>
                </a:lnTo>
                <a:lnTo>
                  <a:pt x="73001" y="12611"/>
                </a:lnTo>
                <a:lnTo>
                  <a:pt x="73001" y="340"/>
                </a:lnTo>
                <a:lnTo>
                  <a:pt x="0" y="340"/>
                </a:lnTo>
                <a:lnTo>
                  <a:pt x="0" y="100477"/>
                </a:lnTo>
                <a:lnTo>
                  <a:pt x="74024" y="100477"/>
                </a:lnTo>
                <a:lnTo>
                  <a:pt x="74024" y="88548"/>
                </a:lnTo>
                <a:lnTo>
                  <a:pt x="13223" y="88548"/>
                </a:lnTo>
                <a:close/>
              </a:path>
              <a:path w="568428" h="129584">
                <a:moveTo>
                  <a:pt x="81885" y="100477"/>
                </a:moveTo>
                <a:lnTo>
                  <a:pt x="97426" y="100477"/>
                </a:lnTo>
                <a:lnTo>
                  <a:pt x="115012" y="73074"/>
                </a:lnTo>
                <a:lnTo>
                  <a:pt x="133143" y="100477"/>
                </a:lnTo>
                <a:lnTo>
                  <a:pt x="148821" y="100477"/>
                </a:lnTo>
                <a:lnTo>
                  <a:pt x="123123" y="63053"/>
                </a:lnTo>
                <a:lnTo>
                  <a:pt x="147730" y="27812"/>
                </a:lnTo>
                <a:lnTo>
                  <a:pt x="132802" y="27471"/>
                </a:lnTo>
                <a:lnTo>
                  <a:pt x="115830" y="53170"/>
                </a:lnTo>
                <a:lnTo>
                  <a:pt x="99062" y="27471"/>
                </a:lnTo>
                <a:lnTo>
                  <a:pt x="83180" y="27471"/>
                </a:lnTo>
                <a:lnTo>
                  <a:pt x="107582" y="63053"/>
                </a:lnTo>
                <a:lnTo>
                  <a:pt x="81885" y="100477"/>
                </a:lnTo>
                <a:close/>
              </a:path>
              <a:path w="568428" h="129584">
                <a:moveTo>
                  <a:pt x="178539" y="99318"/>
                </a:moveTo>
                <a:lnTo>
                  <a:pt x="182266" y="101727"/>
                </a:lnTo>
                <a:lnTo>
                  <a:pt x="186878" y="102931"/>
                </a:lnTo>
                <a:lnTo>
                  <a:pt x="199374" y="102931"/>
                </a:lnTo>
                <a:lnTo>
                  <a:pt x="205509" y="100773"/>
                </a:lnTo>
                <a:lnTo>
                  <a:pt x="210780" y="96455"/>
                </a:lnTo>
                <a:lnTo>
                  <a:pt x="217144" y="89088"/>
                </a:lnTo>
                <a:lnTo>
                  <a:pt x="221726" y="77399"/>
                </a:lnTo>
                <a:lnTo>
                  <a:pt x="223254" y="62372"/>
                </a:lnTo>
                <a:lnTo>
                  <a:pt x="223151" y="58617"/>
                </a:lnTo>
                <a:lnTo>
                  <a:pt x="220592" y="45296"/>
                </a:lnTo>
                <a:lnTo>
                  <a:pt x="214597" y="35208"/>
                </a:lnTo>
                <a:lnTo>
                  <a:pt x="208826" y="28868"/>
                </a:lnTo>
                <a:lnTo>
                  <a:pt x="201805" y="25699"/>
                </a:lnTo>
                <a:lnTo>
                  <a:pt x="187946" y="25699"/>
                </a:lnTo>
                <a:lnTo>
                  <a:pt x="183083" y="27062"/>
                </a:lnTo>
                <a:lnTo>
                  <a:pt x="178948" y="29789"/>
                </a:lnTo>
                <a:lnTo>
                  <a:pt x="176040" y="31606"/>
                </a:lnTo>
                <a:lnTo>
                  <a:pt x="176426" y="40718"/>
                </a:lnTo>
                <a:lnTo>
                  <a:pt x="182242" y="36469"/>
                </a:lnTo>
                <a:lnTo>
                  <a:pt x="199193" y="36469"/>
                </a:lnTo>
                <a:lnTo>
                  <a:pt x="205009" y="40491"/>
                </a:lnTo>
                <a:lnTo>
                  <a:pt x="208190" y="48534"/>
                </a:lnTo>
                <a:lnTo>
                  <a:pt x="209871" y="52715"/>
                </a:lnTo>
                <a:lnTo>
                  <a:pt x="210712" y="57714"/>
                </a:lnTo>
                <a:lnTo>
                  <a:pt x="210712" y="73074"/>
                </a:lnTo>
                <a:lnTo>
                  <a:pt x="208815" y="80243"/>
                </a:lnTo>
                <a:lnTo>
                  <a:pt x="205020" y="85037"/>
                </a:lnTo>
                <a:lnTo>
                  <a:pt x="201226" y="89832"/>
                </a:lnTo>
                <a:lnTo>
                  <a:pt x="196466" y="92229"/>
                </a:lnTo>
                <a:lnTo>
                  <a:pt x="182288" y="92229"/>
                </a:lnTo>
                <a:lnTo>
                  <a:pt x="176472" y="88457"/>
                </a:lnTo>
                <a:lnTo>
                  <a:pt x="173291" y="80913"/>
                </a:lnTo>
                <a:lnTo>
                  <a:pt x="173927" y="95615"/>
                </a:lnTo>
                <a:lnTo>
                  <a:pt x="176358" y="97955"/>
                </a:lnTo>
                <a:lnTo>
                  <a:pt x="178539" y="99318"/>
                </a:lnTo>
                <a:close/>
              </a:path>
              <a:path w="568428" h="129584">
                <a:moveTo>
                  <a:pt x="256981" y="28965"/>
                </a:moveTo>
                <a:lnTo>
                  <a:pt x="246815" y="36810"/>
                </a:lnTo>
                <a:lnTo>
                  <a:pt x="250769" y="58146"/>
                </a:lnTo>
                <a:lnTo>
                  <a:pt x="250996" y="51875"/>
                </a:lnTo>
                <a:lnTo>
                  <a:pt x="253018" y="46705"/>
                </a:lnTo>
                <a:lnTo>
                  <a:pt x="256835" y="42638"/>
                </a:lnTo>
                <a:lnTo>
                  <a:pt x="260652" y="38571"/>
                </a:lnTo>
                <a:lnTo>
                  <a:pt x="269693" y="25886"/>
                </a:lnTo>
                <a:lnTo>
                  <a:pt x="256981" y="28965"/>
                </a:lnTo>
                <a:close/>
              </a:path>
              <a:path w="568428" h="129584">
                <a:moveTo>
                  <a:pt x="303935" y="67893"/>
                </a:moveTo>
                <a:lnTo>
                  <a:pt x="303935" y="60531"/>
                </a:lnTo>
                <a:lnTo>
                  <a:pt x="303571" y="55169"/>
                </a:lnTo>
                <a:lnTo>
                  <a:pt x="302845" y="51806"/>
                </a:lnTo>
                <a:lnTo>
                  <a:pt x="302027" y="46898"/>
                </a:lnTo>
                <a:lnTo>
                  <a:pt x="300391" y="42604"/>
                </a:lnTo>
                <a:lnTo>
                  <a:pt x="297937" y="38923"/>
                </a:lnTo>
                <a:lnTo>
                  <a:pt x="295392" y="35060"/>
                </a:lnTo>
                <a:lnTo>
                  <a:pt x="291688" y="31913"/>
                </a:lnTo>
                <a:lnTo>
                  <a:pt x="286826" y="29482"/>
                </a:lnTo>
                <a:lnTo>
                  <a:pt x="281964" y="27050"/>
                </a:lnTo>
                <a:lnTo>
                  <a:pt x="276943" y="25835"/>
                </a:lnTo>
                <a:lnTo>
                  <a:pt x="269693" y="25886"/>
                </a:lnTo>
                <a:lnTo>
                  <a:pt x="260652" y="38571"/>
                </a:lnTo>
                <a:lnTo>
                  <a:pt x="265378" y="36537"/>
                </a:lnTo>
                <a:lnTo>
                  <a:pt x="278874" y="36537"/>
                </a:lnTo>
                <a:lnTo>
                  <a:pt x="284486" y="39491"/>
                </a:lnTo>
                <a:lnTo>
                  <a:pt x="287849" y="45398"/>
                </a:lnTo>
                <a:lnTo>
                  <a:pt x="289666" y="48579"/>
                </a:lnTo>
                <a:lnTo>
                  <a:pt x="290825" y="52829"/>
                </a:lnTo>
                <a:lnTo>
                  <a:pt x="291325" y="58146"/>
                </a:lnTo>
                <a:lnTo>
                  <a:pt x="250769" y="58146"/>
                </a:lnTo>
                <a:lnTo>
                  <a:pt x="246815" y="36810"/>
                </a:lnTo>
                <a:lnTo>
                  <a:pt x="244062" y="40407"/>
                </a:lnTo>
                <a:lnTo>
                  <a:pt x="238970" y="51713"/>
                </a:lnTo>
                <a:lnTo>
                  <a:pt x="237273" y="65371"/>
                </a:lnTo>
                <a:lnTo>
                  <a:pt x="237444" y="70034"/>
                </a:lnTo>
                <a:lnTo>
                  <a:pt x="240321" y="83078"/>
                </a:lnTo>
                <a:lnTo>
                  <a:pt x="246747" y="93149"/>
                </a:lnTo>
                <a:lnTo>
                  <a:pt x="253063" y="99761"/>
                </a:lnTo>
                <a:lnTo>
                  <a:pt x="260765" y="103067"/>
                </a:lnTo>
                <a:lnTo>
                  <a:pt x="273580" y="103067"/>
                </a:lnTo>
                <a:lnTo>
                  <a:pt x="276920" y="102704"/>
                </a:lnTo>
                <a:lnTo>
                  <a:pt x="279874" y="101977"/>
                </a:lnTo>
                <a:lnTo>
                  <a:pt x="285372" y="100704"/>
                </a:lnTo>
                <a:lnTo>
                  <a:pt x="289985" y="98250"/>
                </a:lnTo>
                <a:lnTo>
                  <a:pt x="293711" y="94615"/>
                </a:lnTo>
                <a:lnTo>
                  <a:pt x="295937" y="92524"/>
                </a:lnTo>
                <a:lnTo>
                  <a:pt x="297948" y="89832"/>
                </a:lnTo>
                <a:lnTo>
                  <a:pt x="299743" y="86537"/>
                </a:lnTo>
                <a:lnTo>
                  <a:pt x="301538" y="83243"/>
                </a:lnTo>
                <a:lnTo>
                  <a:pt x="302595" y="80254"/>
                </a:lnTo>
                <a:lnTo>
                  <a:pt x="302912" y="77573"/>
                </a:lnTo>
                <a:lnTo>
                  <a:pt x="290848" y="77573"/>
                </a:lnTo>
                <a:lnTo>
                  <a:pt x="289939" y="80800"/>
                </a:lnTo>
                <a:lnTo>
                  <a:pt x="288394" y="83640"/>
                </a:lnTo>
                <a:lnTo>
                  <a:pt x="286213" y="86094"/>
                </a:lnTo>
                <a:lnTo>
                  <a:pt x="282396" y="90320"/>
                </a:lnTo>
                <a:lnTo>
                  <a:pt x="277283" y="92434"/>
                </a:lnTo>
                <a:lnTo>
                  <a:pt x="264015" y="92434"/>
                </a:lnTo>
                <a:lnTo>
                  <a:pt x="258948" y="90195"/>
                </a:lnTo>
                <a:lnTo>
                  <a:pt x="255676" y="85719"/>
                </a:lnTo>
                <a:lnTo>
                  <a:pt x="252404" y="81243"/>
                </a:lnTo>
                <a:lnTo>
                  <a:pt x="250655" y="75301"/>
                </a:lnTo>
                <a:lnTo>
                  <a:pt x="250427" y="67893"/>
                </a:lnTo>
                <a:lnTo>
                  <a:pt x="303935" y="67893"/>
                </a:lnTo>
                <a:close/>
              </a:path>
              <a:path w="568428" h="129584">
                <a:moveTo>
                  <a:pt x="337539" y="40150"/>
                </a:moveTo>
                <a:lnTo>
                  <a:pt x="343129" y="36332"/>
                </a:lnTo>
                <a:lnTo>
                  <a:pt x="356670" y="36332"/>
                </a:lnTo>
                <a:lnTo>
                  <a:pt x="360828" y="37821"/>
                </a:lnTo>
                <a:lnTo>
                  <a:pt x="363418" y="40797"/>
                </a:lnTo>
                <a:lnTo>
                  <a:pt x="366008" y="43774"/>
                </a:lnTo>
                <a:lnTo>
                  <a:pt x="367667" y="47512"/>
                </a:lnTo>
                <a:lnTo>
                  <a:pt x="368394" y="52011"/>
                </a:lnTo>
                <a:lnTo>
                  <a:pt x="380322" y="52011"/>
                </a:lnTo>
                <a:lnTo>
                  <a:pt x="379277" y="42240"/>
                </a:lnTo>
                <a:lnTo>
                  <a:pt x="376176" y="35355"/>
                </a:lnTo>
                <a:lnTo>
                  <a:pt x="371018" y="31356"/>
                </a:lnTo>
                <a:lnTo>
                  <a:pt x="365861" y="27357"/>
                </a:lnTo>
                <a:lnTo>
                  <a:pt x="359169" y="25357"/>
                </a:lnTo>
                <a:lnTo>
                  <a:pt x="350189" y="25365"/>
                </a:lnTo>
                <a:lnTo>
                  <a:pt x="337461" y="28175"/>
                </a:lnTo>
                <a:lnTo>
                  <a:pt x="327156" y="36060"/>
                </a:lnTo>
                <a:lnTo>
                  <a:pt x="323948" y="40428"/>
                </a:lnTo>
                <a:lnTo>
                  <a:pt x="319350" y="51808"/>
                </a:lnTo>
                <a:lnTo>
                  <a:pt x="317818" y="65985"/>
                </a:lnTo>
                <a:lnTo>
                  <a:pt x="317867" y="68344"/>
                </a:lnTo>
                <a:lnTo>
                  <a:pt x="320285" y="81348"/>
                </a:lnTo>
                <a:lnTo>
                  <a:pt x="326338" y="92127"/>
                </a:lnTo>
                <a:lnTo>
                  <a:pt x="332018" y="99102"/>
                </a:lnTo>
                <a:lnTo>
                  <a:pt x="339630" y="102590"/>
                </a:lnTo>
                <a:lnTo>
                  <a:pt x="357670" y="102590"/>
                </a:lnTo>
                <a:lnTo>
                  <a:pt x="364645" y="100352"/>
                </a:lnTo>
                <a:lnTo>
                  <a:pt x="370098" y="95876"/>
                </a:lnTo>
                <a:lnTo>
                  <a:pt x="375551" y="91399"/>
                </a:lnTo>
                <a:lnTo>
                  <a:pt x="378959" y="84321"/>
                </a:lnTo>
                <a:lnTo>
                  <a:pt x="380322" y="74642"/>
                </a:lnTo>
                <a:lnTo>
                  <a:pt x="368394" y="74642"/>
                </a:lnTo>
                <a:lnTo>
                  <a:pt x="367258" y="80050"/>
                </a:lnTo>
                <a:lnTo>
                  <a:pt x="365202" y="84310"/>
                </a:lnTo>
                <a:lnTo>
                  <a:pt x="362225" y="87423"/>
                </a:lnTo>
                <a:lnTo>
                  <a:pt x="359249" y="90536"/>
                </a:lnTo>
                <a:lnTo>
                  <a:pt x="355216" y="92092"/>
                </a:lnTo>
                <a:lnTo>
                  <a:pt x="343492" y="92092"/>
                </a:lnTo>
                <a:lnTo>
                  <a:pt x="338630" y="89593"/>
                </a:lnTo>
                <a:lnTo>
                  <a:pt x="335539" y="84594"/>
                </a:lnTo>
                <a:lnTo>
                  <a:pt x="332450" y="79595"/>
                </a:lnTo>
                <a:lnTo>
                  <a:pt x="330905" y="73438"/>
                </a:lnTo>
                <a:lnTo>
                  <a:pt x="330905" y="58850"/>
                </a:lnTo>
                <a:lnTo>
                  <a:pt x="331995" y="52738"/>
                </a:lnTo>
                <a:lnTo>
                  <a:pt x="334177" y="47784"/>
                </a:lnTo>
                <a:lnTo>
                  <a:pt x="337539" y="40150"/>
                </a:lnTo>
                <a:close/>
              </a:path>
              <a:path w="568428" h="129584">
                <a:moveTo>
                  <a:pt x="443110" y="28965"/>
                </a:moveTo>
                <a:lnTo>
                  <a:pt x="432944" y="36810"/>
                </a:lnTo>
                <a:lnTo>
                  <a:pt x="436897" y="58146"/>
                </a:lnTo>
                <a:lnTo>
                  <a:pt x="437124" y="51875"/>
                </a:lnTo>
                <a:lnTo>
                  <a:pt x="439147" y="46705"/>
                </a:lnTo>
                <a:lnTo>
                  <a:pt x="442964" y="42638"/>
                </a:lnTo>
                <a:lnTo>
                  <a:pt x="446781" y="38571"/>
                </a:lnTo>
                <a:lnTo>
                  <a:pt x="455822" y="25886"/>
                </a:lnTo>
                <a:lnTo>
                  <a:pt x="443110" y="28965"/>
                </a:lnTo>
                <a:close/>
              </a:path>
              <a:path w="568428" h="129584">
                <a:moveTo>
                  <a:pt x="490063" y="67893"/>
                </a:moveTo>
                <a:lnTo>
                  <a:pt x="490063" y="60531"/>
                </a:lnTo>
                <a:lnTo>
                  <a:pt x="489700" y="55169"/>
                </a:lnTo>
                <a:lnTo>
                  <a:pt x="488973" y="51806"/>
                </a:lnTo>
                <a:lnTo>
                  <a:pt x="488155" y="46898"/>
                </a:lnTo>
                <a:lnTo>
                  <a:pt x="486519" y="42604"/>
                </a:lnTo>
                <a:lnTo>
                  <a:pt x="484066" y="38923"/>
                </a:lnTo>
                <a:lnTo>
                  <a:pt x="481520" y="35060"/>
                </a:lnTo>
                <a:lnTo>
                  <a:pt x="477817" y="31913"/>
                </a:lnTo>
                <a:lnTo>
                  <a:pt x="472955" y="29482"/>
                </a:lnTo>
                <a:lnTo>
                  <a:pt x="468093" y="27050"/>
                </a:lnTo>
                <a:lnTo>
                  <a:pt x="463071" y="25835"/>
                </a:lnTo>
                <a:lnTo>
                  <a:pt x="455822" y="25886"/>
                </a:lnTo>
                <a:lnTo>
                  <a:pt x="446781" y="38571"/>
                </a:lnTo>
                <a:lnTo>
                  <a:pt x="451506" y="36537"/>
                </a:lnTo>
                <a:lnTo>
                  <a:pt x="465002" y="36537"/>
                </a:lnTo>
                <a:lnTo>
                  <a:pt x="470615" y="39491"/>
                </a:lnTo>
                <a:lnTo>
                  <a:pt x="473977" y="45398"/>
                </a:lnTo>
                <a:lnTo>
                  <a:pt x="475795" y="48579"/>
                </a:lnTo>
                <a:lnTo>
                  <a:pt x="476954" y="52829"/>
                </a:lnTo>
                <a:lnTo>
                  <a:pt x="477454" y="58146"/>
                </a:lnTo>
                <a:lnTo>
                  <a:pt x="436897" y="58146"/>
                </a:lnTo>
                <a:lnTo>
                  <a:pt x="432944" y="36810"/>
                </a:lnTo>
                <a:lnTo>
                  <a:pt x="430190" y="40407"/>
                </a:lnTo>
                <a:lnTo>
                  <a:pt x="425098" y="51713"/>
                </a:lnTo>
                <a:lnTo>
                  <a:pt x="423401" y="65371"/>
                </a:lnTo>
                <a:lnTo>
                  <a:pt x="423573" y="70034"/>
                </a:lnTo>
                <a:lnTo>
                  <a:pt x="426450" y="83078"/>
                </a:lnTo>
                <a:lnTo>
                  <a:pt x="432875" y="93149"/>
                </a:lnTo>
                <a:lnTo>
                  <a:pt x="439192" y="99761"/>
                </a:lnTo>
                <a:lnTo>
                  <a:pt x="446894" y="103067"/>
                </a:lnTo>
                <a:lnTo>
                  <a:pt x="459708" y="103067"/>
                </a:lnTo>
                <a:lnTo>
                  <a:pt x="463049" y="102704"/>
                </a:lnTo>
                <a:lnTo>
                  <a:pt x="466002" y="101977"/>
                </a:lnTo>
                <a:lnTo>
                  <a:pt x="471501" y="100704"/>
                </a:lnTo>
                <a:lnTo>
                  <a:pt x="476113" y="98250"/>
                </a:lnTo>
                <a:lnTo>
                  <a:pt x="479839" y="94615"/>
                </a:lnTo>
                <a:lnTo>
                  <a:pt x="482066" y="92524"/>
                </a:lnTo>
                <a:lnTo>
                  <a:pt x="484077" y="89832"/>
                </a:lnTo>
                <a:lnTo>
                  <a:pt x="485872" y="86537"/>
                </a:lnTo>
                <a:lnTo>
                  <a:pt x="487666" y="83243"/>
                </a:lnTo>
                <a:lnTo>
                  <a:pt x="488723" y="80254"/>
                </a:lnTo>
                <a:lnTo>
                  <a:pt x="489041" y="77573"/>
                </a:lnTo>
                <a:lnTo>
                  <a:pt x="476977" y="77573"/>
                </a:lnTo>
                <a:lnTo>
                  <a:pt x="476067" y="80800"/>
                </a:lnTo>
                <a:lnTo>
                  <a:pt x="474522" y="83640"/>
                </a:lnTo>
                <a:lnTo>
                  <a:pt x="472342" y="86094"/>
                </a:lnTo>
                <a:lnTo>
                  <a:pt x="468524" y="90320"/>
                </a:lnTo>
                <a:lnTo>
                  <a:pt x="463412" y="92434"/>
                </a:lnTo>
                <a:lnTo>
                  <a:pt x="450143" y="92434"/>
                </a:lnTo>
                <a:lnTo>
                  <a:pt x="445077" y="90195"/>
                </a:lnTo>
                <a:lnTo>
                  <a:pt x="441805" y="85719"/>
                </a:lnTo>
                <a:lnTo>
                  <a:pt x="438533" y="81243"/>
                </a:lnTo>
                <a:lnTo>
                  <a:pt x="436784" y="75301"/>
                </a:lnTo>
                <a:lnTo>
                  <a:pt x="436556" y="67893"/>
                </a:lnTo>
                <a:lnTo>
                  <a:pt x="490063" y="67893"/>
                </a:lnTo>
                <a:close/>
              </a:path>
              <a:path w="568428" h="129584">
                <a:moveTo>
                  <a:pt x="503741" y="65508"/>
                </a:moveTo>
                <a:lnTo>
                  <a:pt x="503861" y="69361"/>
                </a:lnTo>
                <a:lnTo>
                  <a:pt x="506520" y="82410"/>
                </a:lnTo>
                <a:lnTo>
                  <a:pt x="512671" y="92808"/>
                </a:lnTo>
                <a:lnTo>
                  <a:pt x="518624" y="99648"/>
                </a:lnTo>
                <a:lnTo>
                  <a:pt x="518351" y="79186"/>
                </a:lnTo>
                <a:lnTo>
                  <a:pt x="516692" y="72643"/>
                </a:lnTo>
                <a:lnTo>
                  <a:pt x="516692" y="55646"/>
                </a:lnTo>
                <a:lnTo>
                  <a:pt x="518612" y="48693"/>
                </a:lnTo>
                <a:lnTo>
                  <a:pt x="522452" y="43967"/>
                </a:lnTo>
                <a:lnTo>
                  <a:pt x="526292" y="39241"/>
                </a:lnTo>
                <a:lnTo>
                  <a:pt x="531302" y="36878"/>
                </a:lnTo>
                <a:lnTo>
                  <a:pt x="543026" y="36878"/>
                </a:lnTo>
                <a:lnTo>
                  <a:pt x="547684" y="39093"/>
                </a:lnTo>
                <a:lnTo>
                  <a:pt x="551455" y="43524"/>
                </a:lnTo>
                <a:lnTo>
                  <a:pt x="555227" y="47955"/>
                </a:lnTo>
                <a:lnTo>
                  <a:pt x="557112" y="54783"/>
                </a:lnTo>
                <a:lnTo>
                  <a:pt x="557112" y="73142"/>
                </a:lnTo>
                <a:lnTo>
                  <a:pt x="555284" y="80152"/>
                </a:lnTo>
                <a:lnTo>
                  <a:pt x="551625" y="85037"/>
                </a:lnTo>
                <a:lnTo>
                  <a:pt x="547968" y="89922"/>
                </a:lnTo>
                <a:lnTo>
                  <a:pt x="543321" y="102067"/>
                </a:lnTo>
                <a:lnTo>
                  <a:pt x="547229" y="100068"/>
                </a:lnTo>
                <a:lnTo>
                  <a:pt x="551137" y="98068"/>
                </a:lnTo>
                <a:lnTo>
                  <a:pt x="554523" y="94819"/>
                </a:lnTo>
                <a:lnTo>
                  <a:pt x="557385" y="90320"/>
                </a:lnTo>
                <a:lnTo>
                  <a:pt x="557385" y="100477"/>
                </a:lnTo>
                <a:lnTo>
                  <a:pt x="568428" y="100477"/>
                </a:lnTo>
                <a:lnTo>
                  <a:pt x="568428" y="0"/>
                </a:lnTo>
                <a:lnTo>
                  <a:pt x="556636" y="0"/>
                </a:lnTo>
                <a:lnTo>
                  <a:pt x="556636" y="36878"/>
                </a:lnTo>
                <a:lnTo>
                  <a:pt x="553864" y="33470"/>
                </a:lnTo>
                <a:lnTo>
                  <a:pt x="551387" y="31083"/>
                </a:lnTo>
                <a:lnTo>
                  <a:pt x="549206" y="29720"/>
                </a:lnTo>
                <a:lnTo>
                  <a:pt x="545434" y="27357"/>
                </a:lnTo>
                <a:lnTo>
                  <a:pt x="540754" y="26175"/>
                </a:lnTo>
                <a:lnTo>
                  <a:pt x="534416" y="26183"/>
                </a:lnTo>
                <a:lnTo>
                  <a:pt x="521491" y="29245"/>
                </a:lnTo>
                <a:lnTo>
                  <a:pt x="511887" y="37866"/>
                </a:lnTo>
                <a:lnTo>
                  <a:pt x="510070" y="40698"/>
                </a:lnTo>
                <a:lnTo>
                  <a:pt x="505323" y="52276"/>
                </a:lnTo>
                <a:lnTo>
                  <a:pt x="503741" y="65508"/>
                </a:lnTo>
                <a:close/>
              </a:path>
              <a:path w="568428" h="129584">
                <a:moveTo>
                  <a:pt x="524986" y="89729"/>
                </a:moveTo>
                <a:lnTo>
                  <a:pt x="521668" y="84458"/>
                </a:lnTo>
                <a:lnTo>
                  <a:pt x="518351" y="79186"/>
                </a:lnTo>
                <a:lnTo>
                  <a:pt x="518624" y="99648"/>
                </a:lnTo>
                <a:lnTo>
                  <a:pt x="525667" y="103067"/>
                </a:lnTo>
                <a:lnTo>
                  <a:pt x="538845" y="103067"/>
                </a:lnTo>
                <a:lnTo>
                  <a:pt x="543321" y="102067"/>
                </a:lnTo>
                <a:lnTo>
                  <a:pt x="547968" y="89922"/>
                </a:lnTo>
                <a:lnTo>
                  <a:pt x="543299" y="92365"/>
                </a:lnTo>
                <a:lnTo>
                  <a:pt x="530302" y="92365"/>
                </a:lnTo>
                <a:lnTo>
                  <a:pt x="524986" y="897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4579213" y="1734021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5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4570537" y="1733975"/>
            <a:ext cx="60602" cy="68146"/>
          </a:xfrm>
          <a:custGeom>
            <a:avLst/>
            <a:gdLst/>
            <a:ahLst/>
            <a:cxnLst/>
            <a:rect l="l" t="t" r="r" b="b"/>
            <a:pathLst>
              <a:path w="66662" h="77232">
                <a:moveTo>
                  <a:pt x="66662" y="42058"/>
                </a:moveTo>
                <a:lnTo>
                  <a:pt x="66662" y="34696"/>
                </a:lnTo>
                <a:lnTo>
                  <a:pt x="66298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5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2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39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0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2" y="49465"/>
                </a:lnTo>
                <a:lnTo>
                  <a:pt x="13154" y="42058"/>
                </a:lnTo>
                <a:lnTo>
                  <a:pt x="66662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4648593" y="1733976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8" y="22892"/>
                </a:lnTo>
                <a:lnTo>
                  <a:pt x="17245" y="18915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5" y="204"/>
                </a:lnTo>
                <a:lnTo>
                  <a:pt x="31559" y="0"/>
                </a:lnTo>
                <a:lnTo>
                  <a:pt x="26697" y="0"/>
                </a:lnTo>
                <a:lnTo>
                  <a:pt x="22403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4687487" y="1733855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0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69" y="76346"/>
                </a:lnTo>
                <a:lnTo>
                  <a:pt x="62322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1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3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4700315" y="1787225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7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4802010" y="1712112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4828068" y="1733976"/>
            <a:ext cx="54095" cy="65860"/>
          </a:xfrm>
          <a:custGeom>
            <a:avLst/>
            <a:gdLst/>
            <a:ahLst/>
            <a:cxnLst/>
            <a:rect l="l" t="t" r="r" b="b"/>
            <a:pathLst>
              <a:path w="59505" h="74641">
                <a:moveTo>
                  <a:pt x="12268" y="74641"/>
                </a:moveTo>
                <a:lnTo>
                  <a:pt x="12268" y="31628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4" y="12928"/>
                </a:lnTo>
                <a:lnTo>
                  <a:pt x="26037" y="11928"/>
                </a:lnTo>
                <a:lnTo>
                  <a:pt x="27901" y="11338"/>
                </a:lnTo>
                <a:lnTo>
                  <a:pt x="30286" y="11042"/>
                </a:lnTo>
                <a:lnTo>
                  <a:pt x="38920" y="11042"/>
                </a:lnTo>
                <a:lnTo>
                  <a:pt x="42873" y="13314"/>
                </a:lnTo>
                <a:lnTo>
                  <a:pt x="45055" y="17859"/>
                </a:lnTo>
                <a:lnTo>
                  <a:pt x="46372" y="20586"/>
                </a:lnTo>
                <a:lnTo>
                  <a:pt x="47031" y="24176"/>
                </a:lnTo>
                <a:lnTo>
                  <a:pt x="47031" y="74641"/>
                </a:lnTo>
                <a:lnTo>
                  <a:pt x="59505" y="74641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1"/>
                </a:lnTo>
                <a:lnTo>
                  <a:pt x="12268" y="74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4905844" y="1734277"/>
            <a:ext cx="11990" cy="42504"/>
          </a:xfrm>
          <a:custGeom>
            <a:avLst/>
            <a:gdLst/>
            <a:ahLst/>
            <a:cxnLst/>
            <a:rect l="l" t="t" r="r" b="b"/>
            <a:pathLst>
              <a:path w="13189" h="48171">
                <a:moveTo>
                  <a:pt x="5975" y="3431"/>
                </a:moveTo>
                <a:lnTo>
                  <a:pt x="0" y="10293"/>
                </a:lnTo>
                <a:lnTo>
                  <a:pt x="3646" y="48171"/>
                </a:lnTo>
                <a:lnTo>
                  <a:pt x="3646" y="32947"/>
                </a:lnTo>
                <a:lnTo>
                  <a:pt x="4487" y="27289"/>
                </a:lnTo>
                <a:lnTo>
                  <a:pt x="6168" y="22972"/>
                </a:lnTo>
                <a:lnTo>
                  <a:pt x="13189" y="0"/>
                </a:lnTo>
                <a:lnTo>
                  <a:pt x="5975" y="3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4897696" y="1734276"/>
            <a:ext cx="58185" cy="92806"/>
          </a:xfrm>
          <a:custGeom>
            <a:avLst/>
            <a:gdLst/>
            <a:ahLst/>
            <a:cxnLst/>
            <a:rect l="l" t="t" r="r" b="b"/>
            <a:pathLst>
              <a:path w="64004" h="105180">
                <a:moveTo>
                  <a:pt x="5884" y="96376"/>
                </a:moveTo>
                <a:lnTo>
                  <a:pt x="11246" y="99898"/>
                </a:lnTo>
                <a:lnTo>
                  <a:pt x="16608" y="103419"/>
                </a:lnTo>
                <a:lnTo>
                  <a:pt x="23220" y="105180"/>
                </a:lnTo>
                <a:lnTo>
                  <a:pt x="31082" y="105180"/>
                </a:lnTo>
                <a:lnTo>
                  <a:pt x="39640" y="104481"/>
                </a:lnTo>
                <a:lnTo>
                  <a:pt x="51857" y="99679"/>
                </a:lnTo>
                <a:lnTo>
                  <a:pt x="59914" y="90320"/>
                </a:lnTo>
                <a:lnTo>
                  <a:pt x="62641" y="84958"/>
                </a:lnTo>
                <a:lnTo>
                  <a:pt x="64004" y="77641"/>
                </a:lnTo>
                <a:lnTo>
                  <a:pt x="64004" y="1976"/>
                </a:lnTo>
                <a:lnTo>
                  <a:pt x="52689" y="1976"/>
                </a:lnTo>
                <a:lnTo>
                  <a:pt x="52689" y="11179"/>
                </a:lnTo>
                <a:lnTo>
                  <a:pt x="50280" y="8134"/>
                </a:lnTo>
                <a:lnTo>
                  <a:pt x="47918" y="5816"/>
                </a:lnTo>
                <a:lnTo>
                  <a:pt x="45600" y="4226"/>
                </a:lnTo>
                <a:lnTo>
                  <a:pt x="41329" y="1409"/>
                </a:lnTo>
                <a:lnTo>
                  <a:pt x="36330" y="0"/>
                </a:lnTo>
                <a:lnTo>
                  <a:pt x="22152" y="0"/>
                </a:lnTo>
                <a:lnTo>
                  <a:pt x="15132" y="22972"/>
                </a:lnTo>
                <a:lnTo>
                  <a:pt x="18312" y="14883"/>
                </a:lnTo>
                <a:lnTo>
                  <a:pt x="24219" y="10838"/>
                </a:lnTo>
                <a:lnTo>
                  <a:pt x="38624" y="10838"/>
                </a:lnTo>
                <a:lnTo>
                  <a:pt x="43373" y="13019"/>
                </a:lnTo>
                <a:lnTo>
                  <a:pt x="47099" y="17382"/>
                </a:lnTo>
                <a:lnTo>
                  <a:pt x="50826" y="21745"/>
                </a:lnTo>
                <a:lnTo>
                  <a:pt x="52689" y="28448"/>
                </a:lnTo>
                <a:lnTo>
                  <a:pt x="52689" y="43490"/>
                </a:lnTo>
                <a:lnTo>
                  <a:pt x="51689" y="48738"/>
                </a:lnTo>
                <a:lnTo>
                  <a:pt x="49690" y="53237"/>
                </a:lnTo>
                <a:lnTo>
                  <a:pt x="46100" y="61190"/>
                </a:lnTo>
                <a:lnTo>
                  <a:pt x="39897" y="65167"/>
                </a:lnTo>
                <a:lnTo>
                  <a:pt x="25447" y="65167"/>
                </a:lnTo>
                <a:lnTo>
                  <a:pt x="20959" y="63020"/>
                </a:lnTo>
                <a:lnTo>
                  <a:pt x="17619" y="58725"/>
                </a:lnTo>
                <a:lnTo>
                  <a:pt x="14280" y="54431"/>
                </a:lnTo>
                <a:lnTo>
                  <a:pt x="12609" y="48171"/>
                </a:lnTo>
                <a:lnTo>
                  <a:pt x="8963" y="10293"/>
                </a:lnTo>
                <a:lnTo>
                  <a:pt x="6425" y="13638"/>
                </a:lnTo>
                <a:lnTo>
                  <a:pt x="1606" y="24839"/>
                </a:lnTo>
                <a:lnTo>
                  <a:pt x="0" y="38923"/>
                </a:lnTo>
                <a:lnTo>
                  <a:pt x="152" y="43828"/>
                </a:lnTo>
                <a:lnTo>
                  <a:pt x="2844" y="57376"/>
                </a:lnTo>
                <a:lnTo>
                  <a:pt x="8895" y="66769"/>
                </a:lnTo>
                <a:lnTo>
                  <a:pt x="14825" y="72381"/>
                </a:lnTo>
                <a:lnTo>
                  <a:pt x="21743" y="75187"/>
                </a:lnTo>
                <a:lnTo>
                  <a:pt x="35330" y="75187"/>
                </a:lnTo>
                <a:lnTo>
                  <a:pt x="39897" y="74278"/>
                </a:lnTo>
                <a:lnTo>
                  <a:pt x="43351" y="72461"/>
                </a:lnTo>
                <a:lnTo>
                  <a:pt x="46804" y="70643"/>
                </a:lnTo>
                <a:lnTo>
                  <a:pt x="49758" y="67871"/>
                </a:lnTo>
                <a:lnTo>
                  <a:pt x="52212" y="64144"/>
                </a:lnTo>
                <a:lnTo>
                  <a:pt x="52348" y="74188"/>
                </a:lnTo>
                <a:lnTo>
                  <a:pt x="51553" y="81163"/>
                </a:lnTo>
                <a:lnTo>
                  <a:pt x="49826" y="85071"/>
                </a:lnTo>
                <a:lnTo>
                  <a:pt x="46918" y="91706"/>
                </a:lnTo>
                <a:lnTo>
                  <a:pt x="40760" y="95024"/>
                </a:lnTo>
                <a:lnTo>
                  <a:pt x="25401" y="95024"/>
                </a:lnTo>
                <a:lnTo>
                  <a:pt x="21039" y="93661"/>
                </a:lnTo>
                <a:lnTo>
                  <a:pt x="18267" y="90934"/>
                </a:lnTo>
                <a:lnTo>
                  <a:pt x="16495" y="89162"/>
                </a:lnTo>
                <a:lnTo>
                  <a:pt x="15313" y="86639"/>
                </a:lnTo>
                <a:lnTo>
                  <a:pt x="14722" y="83367"/>
                </a:lnTo>
                <a:lnTo>
                  <a:pt x="2249" y="83367"/>
                </a:lnTo>
                <a:lnTo>
                  <a:pt x="2885" y="90866"/>
                </a:lnTo>
                <a:lnTo>
                  <a:pt x="5884" y="96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4757860" y="1717435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4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6" y="87218"/>
                </a:lnTo>
                <a:lnTo>
                  <a:pt x="12950" y="90150"/>
                </a:lnTo>
                <a:lnTo>
                  <a:pt x="14996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4499359" y="1735720"/>
            <a:ext cx="15863" cy="89799"/>
          </a:xfrm>
          <a:custGeom>
            <a:avLst/>
            <a:gdLst/>
            <a:ahLst/>
            <a:cxnLst/>
            <a:rect l="l" t="t" r="r" b="b"/>
            <a:pathLst>
              <a:path w="17449" h="101772">
                <a:moveTo>
                  <a:pt x="12269" y="101772"/>
                </a:moveTo>
                <a:lnTo>
                  <a:pt x="12269" y="64485"/>
                </a:lnTo>
                <a:lnTo>
                  <a:pt x="14950" y="67802"/>
                </a:lnTo>
                <a:lnTo>
                  <a:pt x="14314" y="53101"/>
                </a:lnTo>
                <a:lnTo>
                  <a:pt x="12633" y="49147"/>
                </a:lnTo>
                <a:lnTo>
                  <a:pt x="11792" y="44353"/>
                </a:lnTo>
                <a:lnTo>
                  <a:pt x="11792" y="31720"/>
                </a:lnTo>
                <a:lnTo>
                  <a:pt x="12633" y="25948"/>
                </a:lnTo>
                <a:lnTo>
                  <a:pt x="14314" y="21404"/>
                </a:lnTo>
                <a:lnTo>
                  <a:pt x="17449" y="12905"/>
                </a:lnTo>
                <a:lnTo>
                  <a:pt x="17063" y="3794"/>
                </a:lnTo>
                <a:lnTo>
                  <a:pt x="14382" y="6362"/>
                </a:lnTo>
                <a:lnTo>
                  <a:pt x="11928" y="9679"/>
                </a:lnTo>
                <a:lnTo>
                  <a:pt x="11928" y="0"/>
                </a:lnTo>
                <a:lnTo>
                  <a:pt x="0" y="0"/>
                </a:lnTo>
                <a:lnTo>
                  <a:pt x="0" y="101772"/>
                </a:lnTo>
                <a:lnTo>
                  <a:pt x="12269" y="101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4401825" y="1709075"/>
            <a:ext cx="88735" cy="91948"/>
          </a:xfrm>
          <a:custGeom>
            <a:avLst/>
            <a:gdLst/>
            <a:ahLst/>
            <a:cxnLst/>
            <a:rect l="l" t="t" r="r" b="b"/>
            <a:pathLst>
              <a:path w="97608" h="104208">
                <a:moveTo>
                  <a:pt x="22459" y="82242"/>
                </a:moveTo>
                <a:lnTo>
                  <a:pt x="20373" y="79120"/>
                </a:lnTo>
                <a:lnTo>
                  <a:pt x="15624" y="67637"/>
                </a:lnTo>
                <a:lnTo>
                  <a:pt x="14041" y="54192"/>
                </a:lnTo>
                <a:lnTo>
                  <a:pt x="14556" y="45192"/>
                </a:lnTo>
                <a:lnTo>
                  <a:pt x="17749" y="32459"/>
                </a:lnTo>
                <a:lnTo>
                  <a:pt x="23856" y="22733"/>
                </a:lnTo>
                <a:lnTo>
                  <a:pt x="36083" y="14339"/>
                </a:lnTo>
                <a:lnTo>
                  <a:pt x="49212" y="12065"/>
                </a:lnTo>
                <a:lnTo>
                  <a:pt x="51572" y="12126"/>
                </a:lnTo>
                <a:lnTo>
                  <a:pt x="64471" y="15176"/>
                </a:lnTo>
                <a:lnTo>
                  <a:pt x="74467" y="22835"/>
                </a:lnTo>
                <a:lnTo>
                  <a:pt x="77032" y="26225"/>
                </a:lnTo>
                <a:lnTo>
                  <a:pt x="82035" y="37500"/>
                </a:lnTo>
                <a:lnTo>
                  <a:pt x="83703" y="51261"/>
                </a:lnTo>
                <a:lnTo>
                  <a:pt x="83470" y="56840"/>
                </a:lnTo>
                <a:lnTo>
                  <a:pt x="80960" y="69488"/>
                </a:lnTo>
                <a:lnTo>
                  <a:pt x="75694" y="80811"/>
                </a:lnTo>
                <a:lnTo>
                  <a:pt x="73583" y="83765"/>
                </a:lnTo>
                <a:lnTo>
                  <a:pt x="77082" y="97318"/>
                </a:lnTo>
                <a:lnTo>
                  <a:pt x="86225" y="88344"/>
                </a:lnTo>
                <a:lnTo>
                  <a:pt x="92776" y="77068"/>
                </a:lnTo>
                <a:lnTo>
                  <a:pt x="96400" y="64865"/>
                </a:lnTo>
                <a:lnTo>
                  <a:pt x="97608" y="51057"/>
                </a:lnTo>
                <a:lnTo>
                  <a:pt x="96809" y="39911"/>
                </a:lnTo>
                <a:lnTo>
                  <a:pt x="93510" y="27522"/>
                </a:lnTo>
                <a:lnTo>
                  <a:pt x="87656" y="17041"/>
                </a:lnTo>
                <a:lnTo>
                  <a:pt x="84690" y="13504"/>
                </a:lnTo>
                <a:lnTo>
                  <a:pt x="75016" y="6001"/>
                </a:lnTo>
                <a:lnTo>
                  <a:pt x="62918" y="1500"/>
                </a:lnTo>
                <a:lnTo>
                  <a:pt x="48395" y="0"/>
                </a:lnTo>
                <a:lnTo>
                  <a:pt x="43218" y="203"/>
                </a:lnTo>
                <a:lnTo>
                  <a:pt x="29965" y="3013"/>
                </a:lnTo>
                <a:lnTo>
                  <a:pt x="18921" y="9126"/>
                </a:lnTo>
                <a:lnTo>
                  <a:pt x="10087" y="18541"/>
                </a:lnTo>
                <a:lnTo>
                  <a:pt x="4966" y="27685"/>
                </a:lnTo>
                <a:lnTo>
                  <a:pt x="1241" y="39774"/>
                </a:lnTo>
                <a:lnTo>
                  <a:pt x="0" y="53306"/>
                </a:lnTo>
                <a:lnTo>
                  <a:pt x="6" y="54387"/>
                </a:lnTo>
                <a:lnTo>
                  <a:pt x="1439" y="68077"/>
                </a:lnTo>
                <a:lnTo>
                  <a:pt x="5368" y="80123"/>
                </a:lnTo>
                <a:lnTo>
                  <a:pt x="11791" y="90525"/>
                </a:lnTo>
                <a:lnTo>
                  <a:pt x="22442" y="99451"/>
                </a:lnTo>
                <a:lnTo>
                  <a:pt x="34255" y="104208"/>
                </a:lnTo>
                <a:lnTo>
                  <a:pt x="22459" y="82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4422243" y="1781642"/>
            <a:ext cx="49657" cy="20780"/>
          </a:xfrm>
          <a:custGeom>
            <a:avLst/>
            <a:gdLst/>
            <a:ahLst/>
            <a:cxnLst/>
            <a:rect l="l" t="t" r="r" b="b"/>
            <a:pathLst>
              <a:path w="54623" h="23551">
                <a:moveTo>
                  <a:pt x="54623" y="15075"/>
                </a:moveTo>
                <a:lnTo>
                  <a:pt x="51124" y="1522"/>
                </a:lnTo>
                <a:lnTo>
                  <a:pt x="41121" y="8944"/>
                </a:lnTo>
                <a:lnTo>
                  <a:pt x="27299" y="11417"/>
                </a:lnTo>
                <a:lnTo>
                  <a:pt x="22161" y="11188"/>
                </a:lnTo>
                <a:lnTo>
                  <a:pt x="9153" y="7697"/>
                </a:lnTo>
                <a:lnTo>
                  <a:pt x="0" y="0"/>
                </a:lnTo>
                <a:lnTo>
                  <a:pt x="11796" y="21966"/>
                </a:lnTo>
                <a:lnTo>
                  <a:pt x="25663" y="23551"/>
                </a:lnTo>
                <a:lnTo>
                  <a:pt x="30066" y="23407"/>
                </a:lnTo>
                <a:lnTo>
                  <a:pt x="43390" y="20843"/>
                </a:lnTo>
                <a:lnTo>
                  <a:pt x="54623" y="15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4512373" y="1733855"/>
            <a:ext cx="45420" cy="68146"/>
          </a:xfrm>
          <a:custGeom>
            <a:avLst/>
            <a:gdLst/>
            <a:ahLst/>
            <a:cxnLst/>
            <a:rect l="l" t="t" r="r" b="b"/>
            <a:pathLst>
              <a:path w="49962" h="77232">
                <a:moveTo>
                  <a:pt x="5248" y="73619"/>
                </a:moveTo>
                <a:lnTo>
                  <a:pt x="8974" y="76028"/>
                </a:lnTo>
                <a:lnTo>
                  <a:pt x="13586" y="77232"/>
                </a:lnTo>
                <a:lnTo>
                  <a:pt x="26083" y="77232"/>
                </a:lnTo>
                <a:lnTo>
                  <a:pt x="32217" y="75073"/>
                </a:lnTo>
                <a:lnTo>
                  <a:pt x="37488" y="70756"/>
                </a:lnTo>
                <a:lnTo>
                  <a:pt x="43853" y="63389"/>
                </a:lnTo>
                <a:lnTo>
                  <a:pt x="48435" y="51700"/>
                </a:lnTo>
                <a:lnTo>
                  <a:pt x="49962" y="36673"/>
                </a:lnTo>
                <a:lnTo>
                  <a:pt x="49859" y="32917"/>
                </a:lnTo>
                <a:lnTo>
                  <a:pt x="47300" y="19596"/>
                </a:lnTo>
                <a:lnTo>
                  <a:pt x="41305" y="9508"/>
                </a:lnTo>
                <a:lnTo>
                  <a:pt x="35535" y="3169"/>
                </a:lnTo>
                <a:lnTo>
                  <a:pt x="28514" y="0"/>
                </a:lnTo>
                <a:lnTo>
                  <a:pt x="14654" y="0"/>
                </a:lnTo>
                <a:lnTo>
                  <a:pt x="9792" y="1362"/>
                </a:lnTo>
                <a:lnTo>
                  <a:pt x="5657" y="4089"/>
                </a:lnTo>
                <a:lnTo>
                  <a:pt x="2749" y="5907"/>
                </a:lnTo>
                <a:lnTo>
                  <a:pt x="3135" y="15018"/>
                </a:lnTo>
                <a:lnTo>
                  <a:pt x="8951" y="10769"/>
                </a:lnTo>
                <a:lnTo>
                  <a:pt x="25901" y="10769"/>
                </a:lnTo>
                <a:lnTo>
                  <a:pt x="31718" y="14792"/>
                </a:lnTo>
                <a:lnTo>
                  <a:pt x="34899" y="22835"/>
                </a:lnTo>
                <a:lnTo>
                  <a:pt x="36580" y="27016"/>
                </a:lnTo>
                <a:lnTo>
                  <a:pt x="37421" y="32015"/>
                </a:lnTo>
                <a:lnTo>
                  <a:pt x="37421" y="47375"/>
                </a:lnTo>
                <a:lnTo>
                  <a:pt x="35523" y="54544"/>
                </a:lnTo>
                <a:lnTo>
                  <a:pt x="31729" y="59338"/>
                </a:lnTo>
                <a:lnTo>
                  <a:pt x="27935" y="64132"/>
                </a:lnTo>
                <a:lnTo>
                  <a:pt x="23175" y="66530"/>
                </a:lnTo>
                <a:lnTo>
                  <a:pt x="8997" y="66530"/>
                </a:lnTo>
                <a:lnTo>
                  <a:pt x="3180" y="62758"/>
                </a:lnTo>
                <a:lnTo>
                  <a:pt x="0" y="55214"/>
                </a:lnTo>
                <a:lnTo>
                  <a:pt x="636" y="69916"/>
                </a:lnTo>
                <a:lnTo>
                  <a:pt x="3067" y="72256"/>
                </a:lnTo>
                <a:lnTo>
                  <a:pt x="5248" y="73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4406226" y="1855192"/>
            <a:ext cx="380758" cy="115601"/>
          </a:xfrm>
          <a:custGeom>
            <a:avLst/>
            <a:gdLst/>
            <a:ahLst/>
            <a:cxnLst/>
            <a:rect l="l" t="t" r="r" b="b"/>
            <a:pathLst>
              <a:path w="418834" h="131015">
                <a:moveTo>
                  <a:pt x="196806" y="27130"/>
                </a:moveTo>
                <a:lnTo>
                  <a:pt x="196806" y="100136"/>
                </a:lnTo>
                <a:lnTo>
                  <a:pt x="209076" y="100136"/>
                </a:lnTo>
                <a:lnTo>
                  <a:pt x="209076" y="52965"/>
                </a:lnTo>
                <a:lnTo>
                  <a:pt x="210735" y="48386"/>
                </a:lnTo>
                <a:lnTo>
                  <a:pt x="214052" y="44410"/>
                </a:lnTo>
                <a:lnTo>
                  <a:pt x="217369" y="40434"/>
                </a:lnTo>
                <a:lnTo>
                  <a:pt x="222118" y="38446"/>
                </a:lnTo>
                <a:lnTo>
                  <a:pt x="229695" y="38468"/>
                </a:lnTo>
                <a:lnTo>
                  <a:pt x="232319" y="38786"/>
                </a:lnTo>
                <a:lnTo>
                  <a:pt x="232319" y="25835"/>
                </a:lnTo>
                <a:lnTo>
                  <a:pt x="231002" y="25698"/>
                </a:lnTo>
                <a:lnTo>
                  <a:pt x="228365" y="25494"/>
                </a:lnTo>
                <a:lnTo>
                  <a:pt x="223504" y="25494"/>
                </a:lnTo>
                <a:lnTo>
                  <a:pt x="219209" y="27255"/>
                </a:lnTo>
                <a:lnTo>
                  <a:pt x="215483" y="30777"/>
                </a:lnTo>
                <a:lnTo>
                  <a:pt x="211757" y="34299"/>
                </a:lnTo>
                <a:lnTo>
                  <a:pt x="209417" y="37287"/>
                </a:lnTo>
                <a:lnTo>
                  <a:pt x="208462" y="39741"/>
                </a:lnTo>
                <a:lnTo>
                  <a:pt x="208462" y="27130"/>
                </a:lnTo>
                <a:lnTo>
                  <a:pt x="196806" y="27130"/>
                </a:lnTo>
                <a:close/>
              </a:path>
              <a:path w="418834" h="131015">
                <a:moveTo>
                  <a:pt x="253097" y="29266"/>
                </a:moveTo>
                <a:lnTo>
                  <a:pt x="247122" y="36128"/>
                </a:lnTo>
                <a:lnTo>
                  <a:pt x="250768" y="74006"/>
                </a:lnTo>
                <a:lnTo>
                  <a:pt x="250768" y="58782"/>
                </a:lnTo>
                <a:lnTo>
                  <a:pt x="251609" y="53124"/>
                </a:lnTo>
                <a:lnTo>
                  <a:pt x="253291" y="48807"/>
                </a:lnTo>
                <a:lnTo>
                  <a:pt x="260311" y="25835"/>
                </a:lnTo>
                <a:lnTo>
                  <a:pt x="253097" y="29266"/>
                </a:lnTo>
                <a:close/>
              </a:path>
              <a:path w="418834" h="131015">
                <a:moveTo>
                  <a:pt x="244043" y="122211"/>
                </a:moveTo>
                <a:lnTo>
                  <a:pt x="249405" y="125733"/>
                </a:lnTo>
                <a:lnTo>
                  <a:pt x="254767" y="129254"/>
                </a:lnTo>
                <a:lnTo>
                  <a:pt x="261379" y="131015"/>
                </a:lnTo>
                <a:lnTo>
                  <a:pt x="269241" y="131015"/>
                </a:lnTo>
                <a:lnTo>
                  <a:pt x="277799" y="130316"/>
                </a:lnTo>
                <a:lnTo>
                  <a:pt x="290016" y="125514"/>
                </a:lnTo>
                <a:lnTo>
                  <a:pt x="298073" y="116155"/>
                </a:lnTo>
                <a:lnTo>
                  <a:pt x="300800" y="110793"/>
                </a:lnTo>
                <a:lnTo>
                  <a:pt x="302163" y="103477"/>
                </a:lnTo>
                <a:lnTo>
                  <a:pt x="302163" y="27811"/>
                </a:lnTo>
                <a:lnTo>
                  <a:pt x="290848" y="27811"/>
                </a:lnTo>
                <a:lnTo>
                  <a:pt x="290848" y="37014"/>
                </a:lnTo>
                <a:lnTo>
                  <a:pt x="288439" y="33969"/>
                </a:lnTo>
                <a:lnTo>
                  <a:pt x="286077" y="31651"/>
                </a:lnTo>
                <a:lnTo>
                  <a:pt x="283759" y="30061"/>
                </a:lnTo>
                <a:lnTo>
                  <a:pt x="279488" y="27244"/>
                </a:lnTo>
                <a:lnTo>
                  <a:pt x="274489" y="25835"/>
                </a:lnTo>
                <a:lnTo>
                  <a:pt x="260311" y="25835"/>
                </a:lnTo>
                <a:lnTo>
                  <a:pt x="253291" y="48807"/>
                </a:lnTo>
                <a:lnTo>
                  <a:pt x="256471" y="40718"/>
                </a:lnTo>
                <a:lnTo>
                  <a:pt x="262379" y="36673"/>
                </a:lnTo>
                <a:lnTo>
                  <a:pt x="276783" y="36673"/>
                </a:lnTo>
                <a:lnTo>
                  <a:pt x="281532" y="38854"/>
                </a:lnTo>
                <a:lnTo>
                  <a:pt x="285258" y="43217"/>
                </a:lnTo>
                <a:lnTo>
                  <a:pt x="288985" y="47580"/>
                </a:lnTo>
                <a:lnTo>
                  <a:pt x="290848" y="54283"/>
                </a:lnTo>
                <a:lnTo>
                  <a:pt x="290848" y="69325"/>
                </a:lnTo>
                <a:lnTo>
                  <a:pt x="289848" y="74574"/>
                </a:lnTo>
                <a:lnTo>
                  <a:pt x="287849" y="79073"/>
                </a:lnTo>
                <a:lnTo>
                  <a:pt x="284259" y="87025"/>
                </a:lnTo>
                <a:lnTo>
                  <a:pt x="278056" y="91002"/>
                </a:lnTo>
                <a:lnTo>
                  <a:pt x="263606" y="91002"/>
                </a:lnTo>
                <a:lnTo>
                  <a:pt x="259118" y="88855"/>
                </a:lnTo>
                <a:lnTo>
                  <a:pt x="255779" y="84560"/>
                </a:lnTo>
                <a:lnTo>
                  <a:pt x="252439" y="80266"/>
                </a:lnTo>
                <a:lnTo>
                  <a:pt x="250768" y="74006"/>
                </a:lnTo>
                <a:lnTo>
                  <a:pt x="247122" y="36128"/>
                </a:lnTo>
                <a:lnTo>
                  <a:pt x="244584" y="39473"/>
                </a:lnTo>
                <a:lnTo>
                  <a:pt x="239765" y="50674"/>
                </a:lnTo>
                <a:lnTo>
                  <a:pt x="238159" y="64758"/>
                </a:lnTo>
                <a:lnTo>
                  <a:pt x="238311" y="69663"/>
                </a:lnTo>
                <a:lnTo>
                  <a:pt x="241004" y="83211"/>
                </a:lnTo>
                <a:lnTo>
                  <a:pt x="247054" y="92604"/>
                </a:lnTo>
                <a:lnTo>
                  <a:pt x="252984" y="98216"/>
                </a:lnTo>
                <a:lnTo>
                  <a:pt x="259902" y="101022"/>
                </a:lnTo>
                <a:lnTo>
                  <a:pt x="273489" y="101022"/>
                </a:lnTo>
                <a:lnTo>
                  <a:pt x="278056" y="100113"/>
                </a:lnTo>
                <a:lnTo>
                  <a:pt x="281510" y="98296"/>
                </a:lnTo>
                <a:lnTo>
                  <a:pt x="284963" y="96478"/>
                </a:lnTo>
                <a:lnTo>
                  <a:pt x="287917" y="93706"/>
                </a:lnTo>
                <a:lnTo>
                  <a:pt x="290371" y="89980"/>
                </a:lnTo>
                <a:lnTo>
                  <a:pt x="290507" y="100023"/>
                </a:lnTo>
                <a:lnTo>
                  <a:pt x="289712" y="106998"/>
                </a:lnTo>
                <a:lnTo>
                  <a:pt x="287985" y="110906"/>
                </a:lnTo>
                <a:lnTo>
                  <a:pt x="285077" y="117541"/>
                </a:lnTo>
                <a:lnTo>
                  <a:pt x="278919" y="120859"/>
                </a:lnTo>
                <a:lnTo>
                  <a:pt x="263560" y="120859"/>
                </a:lnTo>
                <a:lnTo>
                  <a:pt x="259198" y="119496"/>
                </a:lnTo>
                <a:lnTo>
                  <a:pt x="256426" y="116769"/>
                </a:lnTo>
                <a:lnTo>
                  <a:pt x="254654" y="114997"/>
                </a:lnTo>
                <a:lnTo>
                  <a:pt x="253472" y="112475"/>
                </a:lnTo>
                <a:lnTo>
                  <a:pt x="252881" y="109202"/>
                </a:lnTo>
                <a:lnTo>
                  <a:pt x="240408" y="109202"/>
                </a:lnTo>
                <a:lnTo>
                  <a:pt x="241044" y="116701"/>
                </a:lnTo>
                <a:lnTo>
                  <a:pt x="244043" y="122211"/>
                </a:lnTo>
                <a:close/>
              </a:path>
              <a:path w="418834" h="131015">
                <a:moveTo>
                  <a:pt x="324429" y="27471"/>
                </a:moveTo>
                <a:lnTo>
                  <a:pt x="324429" y="100136"/>
                </a:lnTo>
                <a:lnTo>
                  <a:pt x="336903" y="100136"/>
                </a:lnTo>
                <a:lnTo>
                  <a:pt x="336903" y="27471"/>
                </a:lnTo>
                <a:lnTo>
                  <a:pt x="324429" y="27471"/>
                </a:lnTo>
                <a:close/>
              </a:path>
              <a:path w="418834" h="131015">
                <a:moveTo>
                  <a:pt x="324429" y="0"/>
                </a:moveTo>
                <a:lnTo>
                  <a:pt x="324429" y="13905"/>
                </a:lnTo>
                <a:lnTo>
                  <a:pt x="336903" y="13905"/>
                </a:lnTo>
                <a:lnTo>
                  <a:pt x="336903" y="0"/>
                </a:lnTo>
                <a:lnTo>
                  <a:pt x="324429" y="0"/>
                </a:lnTo>
                <a:close/>
              </a:path>
              <a:path w="418834" h="131015">
                <a:moveTo>
                  <a:pt x="371598" y="100136"/>
                </a:moveTo>
                <a:lnTo>
                  <a:pt x="371598" y="57123"/>
                </a:lnTo>
                <a:lnTo>
                  <a:pt x="371904" y="53453"/>
                </a:lnTo>
                <a:lnTo>
                  <a:pt x="372518" y="50886"/>
                </a:lnTo>
                <a:lnTo>
                  <a:pt x="373131" y="48318"/>
                </a:lnTo>
                <a:lnTo>
                  <a:pt x="374460" y="45830"/>
                </a:lnTo>
                <a:lnTo>
                  <a:pt x="376505" y="43421"/>
                </a:lnTo>
                <a:lnTo>
                  <a:pt x="379050" y="40423"/>
                </a:lnTo>
                <a:lnTo>
                  <a:pt x="382003" y="38423"/>
                </a:lnTo>
                <a:lnTo>
                  <a:pt x="385366" y="37423"/>
                </a:lnTo>
                <a:lnTo>
                  <a:pt x="387230" y="36832"/>
                </a:lnTo>
                <a:lnTo>
                  <a:pt x="389615" y="36537"/>
                </a:lnTo>
                <a:lnTo>
                  <a:pt x="398249" y="36537"/>
                </a:lnTo>
                <a:lnTo>
                  <a:pt x="402202" y="38809"/>
                </a:lnTo>
                <a:lnTo>
                  <a:pt x="404384" y="43353"/>
                </a:lnTo>
                <a:lnTo>
                  <a:pt x="405701" y="46080"/>
                </a:lnTo>
                <a:lnTo>
                  <a:pt x="406360" y="49670"/>
                </a:lnTo>
                <a:lnTo>
                  <a:pt x="406360" y="100136"/>
                </a:lnTo>
                <a:lnTo>
                  <a:pt x="418834" y="100136"/>
                </a:lnTo>
                <a:lnTo>
                  <a:pt x="418834" y="45944"/>
                </a:lnTo>
                <a:lnTo>
                  <a:pt x="417834" y="40286"/>
                </a:lnTo>
                <a:lnTo>
                  <a:pt x="415835" y="36332"/>
                </a:lnTo>
                <a:lnTo>
                  <a:pt x="412200" y="29107"/>
                </a:lnTo>
                <a:lnTo>
                  <a:pt x="405202" y="25494"/>
                </a:lnTo>
                <a:lnTo>
                  <a:pt x="390115" y="25494"/>
                </a:lnTo>
                <a:lnTo>
                  <a:pt x="385821" y="26426"/>
                </a:lnTo>
                <a:lnTo>
                  <a:pt x="381958" y="28289"/>
                </a:lnTo>
                <a:lnTo>
                  <a:pt x="378096" y="30152"/>
                </a:lnTo>
                <a:lnTo>
                  <a:pt x="374438" y="33219"/>
                </a:lnTo>
                <a:lnTo>
                  <a:pt x="370984" y="37491"/>
                </a:lnTo>
                <a:lnTo>
                  <a:pt x="370984" y="27130"/>
                </a:lnTo>
                <a:lnTo>
                  <a:pt x="359328" y="27130"/>
                </a:lnTo>
                <a:lnTo>
                  <a:pt x="359328" y="100136"/>
                </a:lnTo>
                <a:lnTo>
                  <a:pt x="371598" y="100136"/>
                </a:lnTo>
                <a:close/>
              </a:path>
              <a:path w="418834" h="131015">
                <a:moveTo>
                  <a:pt x="12609" y="15678"/>
                </a:moveTo>
                <a:lnTo>
                  <a:pt x="41374" y="100136"/>
                </a:lnTo>
                <a:lnTo>
                  <a:pt x="54802" y="100136"/>
                </a:lnTo>
                <a:lnTo>
                  <a:pt x="83362" y="15678"/>
                </a:lnTo>
                <a:lnTo>
                  <a:pt x="83225" y="30879"/>
                </a:lnTo>
                <a:lnTo>
                  <a:pt x="83089" y="38991"/>
                </a:lnTo>
                <a:lnTo>
                  <a:pt x="83089" y="100136"/>
                </a:lnTo>
                <a:lnTo>
                  <a:pt x="95972" y="100136"/>
                </a:lnTo>
                <a:lnTo>
                  <a:pt x="95972" y="0"/>
                </a:lnTo>
                <a:lnTo>
                  <a:pt x="76750" y="0"/>
                </a:lnTo>
                <a:lnTo>
                  <a:pt x="48190" y="84662"/>
                </a:lnTo>
                <a:lnTo>
                  <a:pt x="19425" y="0"/>
                </a:lnTo>
                <a:lnTo>
                  <a:pt x="0" y="0"/>
                </a:lnTo>
                <a:lnTo>
                  <a:pt x="0" y="100136"/>
                </a:lnTo>
                <a:lnTo>
                  <a:pt x="12950" y="100136"/>
                </a:lnTo>
                <a:lnTo>
                  <a:pt x="12780" y="29959"/>
                </a:lnTo>
                <a:lnTo>
                  <a:pt x="12609" y="21199"/>
                </a:lnTo>
                <a:lnTo>
                  <a:pt x="12609" y="15678"/>
                </a:lnTo>
                <a:close/>
              </a:path>
              <a:path w="418834" h="131015">
                <a:moveTo>
                  <a:pt x="113740" y="68962"/>
                </a:moveTo>
                <a:lnTo>
                  <a:pt x="111627" y="74210"/>
                </a:lnTo>
                <a:lnTo>
                  <a:pt x="111627" y="87162"/>
                </a:lnTo>
                <a:lnTo>
                  <a:pt x="113774" y="92309"/>
                </a:lnTo>
                <a:lnTo>
                  <a:pt x="118068" y="96421"/>
                </a:lnTo>
                <a:lnTo>
                  <a:pt x="122362" y="100534"/>
                </a:lnTo>
                <a:lnTo>
                  <a:pt x="127895" y="102590"/>
                </a:lnTo>
                <a:lnTo>
                  <a:pt x="125736" y="87048"/>
                </a:lnTo>
                <a:lnTo>
                  <a:pt x="124441" y="84253"/>
                </a:lnTo>
                <a:lnTo>
                  <a:pt x="124441" y="76028"/>
                </a:lnTo>
                <a:lnTo>
                  <a:pt x="126327" y="72620"/>
                </a:lnTo>
                <a:lnTo>
                  <a:pt x="130099" y="70484"/>
                </a:lnTo>
                <a:lnTo>
                  <a:pt x="132325" y="69211"/>
                </a:lnTo>
                <a:lnTo>
                  <a:pt x="135665" y="68280"/>
                </a:lnTo>
                <a:lnTo>
                  <a:pt x="140118" y="67689"/>
                </a:lnTo>
                <a:lnTo>
                  <a:pt x="147548" y="66735"/>
                </a:lnTo>
                <a:lnTo>
                  <a:pt x="152137" y="66007"/>
                </a:lnTo>
                <a:lnTo>
                  <a:pt x="154500" y="65371"/>
                </a:lnTo>
                <a:lnTo>
                  <a:pt x="156863" y="64735"/>
                </a:lnTo>
                <a:lnTo>
                  <a:pt x="160294" y="62985"/>
                </a:lnTo>
                <a:lnTo>
                  <a:pt x="160294" y="80413"/>
                </a:lnTo>
                <a:lnTo>
                  <a:pt x="156886" y="85844"/>
                </a:lnTo>
                <a:lnTo>
                  <a:pt x="150138" y="98978"/>
                </a:lnTo>
                <a:lnTo>
                  <a:pt x="154819" y="96569"/>
                </a:lnTo>
                <a:lnTo>
                  <a:pt x="158409" y="93728"/>
                </a:lnTo>
                <a:lnTo>
                  <a:pt x="160908" y="90456"/>
                </a:lnTo>
                <a:lnTo>
                  <a:pt x="161317" y="93365"/>
                </a:lnTo>
                <a:lnTo>
                  <a:pt x="163021" y="97205"/>
                </a:lnTo>
                <a:lnTo>
                  <a:pt x="164930" y="100204"/>
                </a:lnTo>
                <a:lnTo>
                  <a:pt x="167996" y="101704"/>
                </a:lnTo>
                <a:lnTo>
                  <a:pt x="173949" y="101704"/>
                </a:lnTo>
                <a:lnTo>
                  <a:pt x="177312" y="101363"/>
                </a:lnTo>
                <a:lnTo>
                  <a:pt x="180675" y="100477"/>
                </a:lnTo>
                <a:lnTo>
                  <a:pt x="180675" y="91411"/>
                </a:lnTo>
                <a:lnTo>
                  <a:pt x="179175" y="91650"/>
                </a:lnTo>
                <a:lnTo>
                  <a:pt x="176653" y="91820"/>
                </a:lnTo>
                <a:lnTo>
                  <a:pt x="173347" y="90661"/>
                </a:lnTo>
                <a:lnTo>
                  <a:pt x="172564" y="87593"/>
                </a:lnTo>
                <a:lnTo>
                  <a:pt x="172564" y="38627"/>
                </a:lnTo>
                <a:lnTo>
                  <a:pt x="169905" y="33538"/>
                </a:lnTo>
                <a:lnTo>
                  <a:pt x="164589" y="30266"/>
                </a:lnTo>
                <a:lnTo>
                  <a:pt x="159227" y="26993"/>
                </a:lnTo>
                <a:lnTo>
                  <a:pt x="152251" y="25358"/>
                </a:lnTo>
                <a:lnTo>
                  <a:pt x="136256" y="25358"/>
                </a:lnTo>
                <a:lnTo>
                  <a:pt x="129746" y="27119"/>
                </a:lnTo>
                <a:lnTo>
                  <a:pt x="124134" y="30640"/>
                </a:lnTo>
                <a:lnTo>
                  <a:pt x="118522" y="34162"/>
                </a:lnTo>
                <a:lnTo>
                  <a:pt x="115603" y="40423"/>
                </a:lnTo>
                <a:lnTo>
                  <a:pt x="115375" y="49421"/>
                </a:lnTo>
                <a:lnTo>
                  <a:pt x="126827" y="49421"/>
                </a:lnTo>
                <a:lnTo>
                  <a:pt x="127281" y="45648"/>
                </a:lnTo>
                <a:lnTo>
                  <a:pt x="128258" y="42808"/>
                </a:lnTo>
                <a:lnTo>
                  <a:pt x="129757" y="40899"/>
                </a:lnTo>
                <a:lnTo>
                  <a:pt x="132438" y="37446"/>
                </a:lnTo>
                <a:lnTo>
                  <a:pt x="136983" y="35719"/>
                </a:lnTo>
                <a:lnTo>
                  <a:pt x="148934" y="35719"/>
                </a:lnTo>
                <a:lnTo>
                  <a:pt x="153194" y="36662"/>
                </a:lnTo>
                <a:lnTo>
                  <a:pt x="156170" y="38548"/>
                </a:lnTo>
                <a:lnTo>
                  <a:pt x="159147" y="40434"/>
                </a:lnTo>
                <a:lnTo>
                  <a:pt x="160635" y="43467"/>
                </a:lnTo>
                <a:lnTo>
                  <a:pt x="160635" y="49693"/>
                </a:lnTo>
                <a:lnTo>
                  <a:pt x="159817" y="52351"/>
                </a:lnTo>
                <a:lnTo>
                  <a:pt x="156977" y="55532"/>
                </a:lnTo>
                <a:lnTo>
                  <a:pt x="154160" y="55896"/>
                </a:lnTo>
                <a:lnTo>
                  <a:pt x="134597" y="58350"/>
                </a:lnTo>
                <a:lnTo>
                  <a:pt x="127736" y="59213"/>
                </a:lnTo>
                <a:lnTo>
                  <a:pt x="122192" y="61508"/>
                </a:lnTo>
                <a:lnTo>
                  <a:pt x="117966" y="65235"/>
                </a:lnTo>
                <a:lnTo>
                  <a:pt x="113740" y="68962"/>
                </a:lnTo>
                <a:close/>
              </a:path>
              <a:path w="418834" h="131015">
                <a:moveTo>
                  <a:pt x="156886" y="85844"/>
                </a:moveTo>
                <a:lnTo>
                  <a:pt x="150070" y="89161"/>
                </a:lnTo>
                <a:lnTo>
                  <a:pt x="146026" y="91161"/>
                </a:lnTo>
                <a:lnTo>
                  <a:pt x="141845" y="92161"/>
                </a:lnTo>
                <a:lnTo>
                  <a:pt x="133983" y="92161"/>
                </a:lnTo>
                <a:lnTo>
                  <a:pt x="130916" y="91138"/>
                </a:lnTo>
                <a:lnTo>
                  <a:pt x="128326" y="89093"/>
                </a:lnTo>
                <a:lnTo>
                  <a:pt x="125736" y="87048"/>
                </a:lnTo>
                <a:lnTo>
                  <a:pt x="127895" y="102590"/>
                </a:lnTo>
                <a:lnTo>
                  <a:pt x="140300" y="102590"/>
                </a:lnTo>
                <a:lnTo>
                  <a:pt x="145458" y="101386"/>
                </a:lnTo>
                <a:lnTo>
                  <a:pt x="150138" y="98978"/>
                </a:lnTo>
                <a:lnTo>
                  <a:pt x="156886" y="858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4706831" y="1855823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3254716" y="1081281"/>
            <a:ext cx="1512294" cy="0"/>
          </a:xfrm>
          <a:custGeom>
            <a:avLst/>
            <a:gdLst/>
            <a:ahLst/>
            <a:cxnLst/>
            <a:rect l="l" t="t" r="r" b="b"/>
            <a:pathLst>
              <a:path w="1663523">
                <a:moveTo>
                  <a:pt x="1663523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3244140" y="1081281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4767010" y="1081281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4576652" y="988896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3244140" y="1450824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767010" y="1450824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1446308" y="1358438"/>
            <a:ext cx="1131576" cy="0"/>
          </a:xfrm>
          <a:custGeom>
            <a:avLst/>
            <a:gdLst/>
            <a:ahLst/>
            <a:cxnLst/>
            <a:rect l="l" t="t" r="r" b="b"/>
            <a:pathLst>
              <a:path w="1244734">
                <a:moveTo>
                  <a:pt x="1244734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2006808" y="1358438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435733" y="1266053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2577885" y="1266053"/>
            <a:ext cx="0" cy="82120"/>
          </a:xfrm>
          <a:custGeom>
            <a:avLst/>
            <a:gdLst/>
            <a:ahLst/>
            <a:cxnLst/>
            <a:rect l="l" t="t" r="r" b="b"/>
            <a:pathLst>
              <a:path h="93069">
                <a:moveTo>
                  <a:pt x="0" y="0"/>
                </a:moveTo>
                <a:lnTo>
                  <a:pt x="0" y="9306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6502751" y="1011171"/>
            <a:ext cx="801214" cy="92987"/>
          </a:xfrm>
          <a:custGeom>
            <a:avLst/>
            <a:gdLst/>
            <a:ahLst/>
            <a:cxnLst/>
            <a:rect l="l" t="t" r="r" b="b"/>
            <a:pathLst>
              <a:path w="881335" h="105385">
                <a:moveTo>
                  <a:pt x="607537" y="92229"/>
                </a:moveTo>
                <a:lnTo>
                  <a:pt x="605230" y="87048"/>
                </a:lnTo>
                <a:lnTo>
                  <a:pt x="602923" y="81868"/>
                </a:lnTo>
                <a:lnTo>
                  <a:pt x="602595" y="75392"/>
                </a:lnTo>
                <a:lnTo>
                  <a:pt x="599101" y="101988"/>
                </a:lnTo>
                <a:lnTo>
                  <a:pt x="606354" y="105385"/>
                </a:lnTo>
                <a:lnTo>
                  <a:pt x="616397" y="105385"/>
                </a:lnTo>
                <a:lnTo>
                  <a:pt x="612394" y="94819"/>
                </a:lnTo>
                <a:lnTo>
                  <a:pt x="607537" y="92229"/>
                </a:lnTo>
                <a:close/>
              </a:path>
              <a:path w="881335" h="105385">
                <a:moveTo>
                  <a:pt x="602595" y="75392"/>
                </a:moveTo>
                <a:lnTo>
                  <a:pt x="604247" y="67621"/>
                </a:lnTo>
                <a:lnTo>
                  <a:pt x="605966" y="59532"/>
                </a:lnTo>
                <a:lnTo>
                  <a:pt x="609139" y="52624"/>
                </a:lnTo>
                <a:lnTo>
                  <a:pt x="613764" y="46898"/>
                </a:lnTo>
                <a:lnTo>
                  <a:pt x="618388" y="41172"/>
                </a:lnTo>
                <a:lnTo>
                  <a:pt x="624450" y="38309"/>
                </a:lnTo>
                <a:lnTo>
                  <a:pt x="640400" y="38309"/>
                </a:lnTo>
                <a:lnTo>
                  <a:pt x="645638" y="41672"/>
                </a:lnTo>
                <a:lnTo>
                  <a:pt x="647662" y="48398"/>
                </a:lnTo>
                <a:lnTo>
                  <a:pt x="648935" y="52670"/>
                </a:lnTo>
                <a:lnTo>
                  <a:pt x="648848" y="58214"/>
                </a:lnTo>
                <a:lnTo>
                  <a:pt x="647399" y="65030"/>
                </a:lnTo>
                <a:lnTo>
                  <a:pt x="645796" y="72574"/>
                </a:lnTo>
                <a:lnTo>
                  <a:pt x="642829" y="79425"/>
                </a:lnTo>
                <a:lnTo>
                  <a:pt x="638497" y="85583"/>
                </a:lnTo>
                <a:lnTo>
                  <a:pt x="634168" y="91741"/>
                </a:lnTo>
                <a:lnTo>
                  <a:pt x="627935" y="94819"/>
                </a:lnTo>
                <a:lnTo>
                  <a:pt x="612394" y="94819"/>
                </a:lnTo>
                <a:lnTo>
                  <a:pt x="616397" y="105385"/>
                </a:lnTo>
                <a:lnTo>
                  <a:pt x="622955" y="104976"/>
                </a:lnTo>
                <a:lnTo>
                  <a:pt x="635383" y="101317"/>
                </a:lnTo>
                <a:lnTo>
                  <a:pt x="645497" y="93865"/>
                </a:lnTo>
                <a:lnTo>
                  <a:pt x="650066" y="88410"/>
                </a:lnTo>
                <a:lnTo>
                  <a:pt x="656274" y="77475"/>
                </a:lnTo>
                <a:lnTo>
                  <a:pt x="660286" y="64690"/>
                </a:lnTo>
                <a:lnTo>
                  <a:pt x="661088" y="60171"/>
                </a:lnTo>
                <a:lnTo>
                  <a:pt x="660967" y="46907"/>
                </a:lnTo>
                <a:lnTo>
                  <a:pt x="656421" y="37014"/>
                </a:lnTo>
                <a:lnTo>
                  <a:pt x="651256" y="30743"/>
                </a:lnTo>
                <a:lnTo>
                  <a:pt x="643970" y="27607"/>
                </a:lnTo>
                <a:lnTo>
                  <a:pt x="634564" y="27607"/>
                </a:lnTo>
                <a:lnTo>
                  <a:pt x="630273" y="27817"/>
                </a:lnTo>
                <a:lnTo>
                  <a:pt x="617959" y="31143"/>
                </a:lnTo>
                <a:lnTo>
                  <a:pt x="607162" y="38514"/>
                </a:lnTo>
                <a:lnTo>
                  <a:pt x="602117" y="44046"/>
                </a:lnTo>
                <a:lnTo>
                  <a:pt x="595722" y="54838"/>
                </a:lnTo>
                <a:lnTo>
                  <a:pt x="591594" y="67825"/>
                </a:lnTo>
                <a:lnTo>
                  <a:pt x="590924" y="71469"/>
                </a:lnTo>
                <a:lnTo>
                  <a:pt x="590725" y="84720"/>
                </a:lnTo>
                <a:lnTo>
                  <a:pt x="594637" y="95194"/>
                </a:lnTo>
                <a:lnTo>
                  <a:pt x="599101" y="101988"/>
                </a:lnTo>
                <a:lnTo>
                  <a:pt x="602595" y="75392"/>
                </a:lnTo>
                <a:close/>
              </a:path>
              <a:path w="881335" h="105385">
                <a:moveTo>
                  <a:pt x="775323" y="29720"/>
                </a:moveTo>
                <a:lnTo>
                  <a:pt x="763055" y="29720"/>
                </a:lnTo>
                <a:lnTo>
                  <a:pt x="735972" y="86912"/>
                </a:lnTo>
                <a:lnTo>
                  <a:pt x="733813" y="29720"/>
                </a:lnTo>
                <a:lnTo>
                  <a:pt x="720044" y="29720"/>
                </a:lnTo>
                <a:lnTo>
                  <a:pt x="693570" y="87253"/>
                </a:lnTo>
                <a:lnTo>
                  <a:pt x="691757" y="29720"/>
                </a:lnTo>
                <a:lnTo>
                  <a:pt x="678329" y="29720"/>
                </a:lnTo>
                <a:lnTo>
                  <a:pt x="683874" y="102726"/>
                </a:lnTo>
                <a:lnTo>
                  <a:pt x="696621" y="102726"/>
                </a:lnTo>
                <a:lnTo>
                  <a:pt x="723014" y="46216"/>
                </a:lnTo>
                <a:lnTo>
                  <a:pt x="725862" y="102726"/>
                </a:lnTo>
                <a:lnTo>
                  <a:pt x="738609" y="102726"/>
                </a:lnTo>
                <a:lnTo>
                  <a:pt x="775323" y="29720"/>
                </a:lnTo>
                <a:close/>
              </a:path>
              <a:path w="881335" h="105385">
                <a:moveTo>
                  <a:pt x="849859" y="29243"/>
                </a:moveTo>
                <a:lnTo>
                  <a:pt x="845355" y="31833"/>
                </a:lnTo>
                <a:lnTo>
                  <a:pt x="842719" y="33333"/>
                </a:lnTo>
                <a:lnTo>
                  <a:pt x="839555" y="35923"/>
                </a:lnTo>
                <a:lnTo>
                  <a:pt x="835865" y="39605"/>
                </a:lnTo>
                <a:lnTo>
                  <a:pt x="843804" y="2249"/>
                </a:lnTo>
                <a:lnTo>
                  <a:pt x="831535" y="2249"/>
                </a:lnTo>
                <a:lnTo>
                  <a:pt x="810179" y="102726"/>
                </a:lnTo>
                <a:lnTo>
                  <a:pt x="822448" y="102726"/>
                </a:lnTo>
                <a:lnTo>
                  <a:pt x="830677" y="64008"/>
                </a:lnTo>
                <a:lnTo>
                  <a:pt x="832745" y="54283"/>
                </a:lnTo>
                <a:lnTo>
                  <a:pt x="836217" y="47671"/>
                </a:lnTo>
                <a:lnTo>
                  <a:pt x="841096" y="44171"/>
                </a:lnTo>
                <a:lnTo>
                  <a:pt x="845976" y="40672"/>
                </a:lnTo>
                <a:lnTo>
                  <a:pt x="850960" y="38923"/>
                </a:lnTo>
                <a:lnTo>
                  <a:pt x="862184" y="38923"/>
                </a:lnTo>
                <a:lnTo>
                  <a:pt x="865939" y="40922"/>
                </a:lnTo>
                <a:lnTo>
                  <a:pt x="867315" y="44921"/>
                </a:lnTo>
                <a:lnTo>
                  <a:pt x="868148" y="47421"/>
                </a:lnTo>
                <a:lnTo>
                  <a:pt x="867994" y="51352"/>
                </a:lnTo>
                <a:lnTo>
                  <a:pt x="866855" y="56714"/>
                </a:lnTo>
                <a:lnTo>
                  <a:pt x="857075" y="102726"/>
                </a:lnTo>
                <a:lnTo>
                  <a:pt x="869685" y="102726"/>
                </a:lnTo>
                <a:lnTo>
                  <a:pt x="879637" y="55896"/>
                </a:lnTo>
                <a:lnTo>
                  <a:pt x="881164" y="48716"/>
                </a:lnTo>
                <a:lnTo>
                  <a:pt x="881335" y="43103"/>
                </a:lnTo>
                <a:lnTo>
                  <a:pt x="880150" y="39059"/>
                </a:lnTo>
                <a:lnTo>
                  <a:pt x="877952" y="31652"/>
                </a:lnTo>
                <a:lnTo>
                  <a:pt x="871560" y="27948"/>
                </a:lnTo>
                <a:lnTo>
                  <a:pt x="855065" y="27948"/>
                </a:lnTo>
                <a:lnTo>
                  <a:pt x="849859" y="29243"/>
                </a:lnTo>
                <a:close/>
              </a:path>
              <a:path w="881335" h="105385">
                <a:moveTo>
                  <a:pt x="803853" y="93047"/>
                </a:moveTo>
                <a:lnTo>
                  <a:pt x="800105" y="93252"/>
                </a:lnTo>
                <a:lnTo>
                  <a:pt x="797288" y="93252"/>
                </a:lnTo>
                <a:lnTo>
                  <a:pt x="794903" y="92501"/>
                </a:lnTo>
                <a:lnTo>
                  <a:pt x="792858" y="89934"/>
                </a:lnTo>
                <a:lnTo>
                  <a:pt x="793399" y="87389"/>
                </a:lnTo>
                <a:lnTo>
                  <a:pt x="803527" y="39741"/>
                </a:lnTo>
                <a:lnTo>
                  <a:pt x="815183" y="39741"/>
                </a:lnTo>
                <a:lnTo>
                  <a:pt x="817312" y="29720"/>
                </a:lnTo>
                <a:lnTo>
                  <a:pt x="805656" y="29720"/>
                </a:lnTo>
                <a:lnTo>
                  <a:pt x="809989" y="9338"/>
                </a:lnTo>
                <a:lnTo>
                  <a:pt x="797583" y="9338"/>
                </a:lnTo>
                <a:lnTo>
                  <a:pt x="793251" y="29720"/>
                </a:lnTo>
                <a:lnTo>
                  <a:pt x="783367" y="29720"/>
                </a:lnTo>
                <a:lnTo>
                  <a:pt x="781238" y="39741"/>
                </a:lnTo>
                <a:lnTo>
                  <a:pt x="791121" y="39741"/>
                </a:lnTo>
                <a:lnTo>
                  <a:pt x="780849" y="88071"/>
                </a:lnTo>
                <a:lnTo>
                  <a:pt x="779854" y="92751"/>
                </a:lnTo>
                <a:lnTo>
                  <a:pt x="780068" y="96557"/>
                </a:lnTo>
                <a:lnTo>
                  <a:pt x="781489" y="99488"/>
                </a:lnTo>
                <a:lnTo>
                  <a:pt x="782911" y="102420"/>
                </a:lnTo>
                <a:lnTo>
                  <a:pt x="786485" y="103885"/>
                </a:lnTo>
                <a:lnTo>
                  <a:pt x="795649" y="103794"/>
                </a:lnTo>
                <a:lnTo>
                  <a:pt x="798771" y="103431"/>
                </a:lnTo>
                <a:lnTo>
                  <a:pt x="801794" y="102726"/>
                </a:lnTo>
                <a:lnTo>
                  <a:pt x="803853" y="93047"/>
                </a:lnTo>
                <a:close/>
              </a:path>
              <a:path w="881335" h="105385">
                <a:moveTo>
                  <a:pt x="224037" y="90184"/>
                </a:moveTo>
                <a:lnTo>
                  <a:pt x="222519" y="82140"/>
                </a:lnTo>
                <a:lnTo>
                  <a:pt x="221700" y="77868"/>
                </a:lnTo>
                <a:lnTo>
                  <a:pt x="222021" y="72301"/>
                </a:lnTo>
                <a:lnTo>
                  <a:pt x="223479" y="65439"/>
                </a:lnTo>
                <a:lnTo>
                  <a:pt x="225498" y="55942"/>
                </a:lnTo>
                <a:lnTo>
                  <a:pt x="229047" y="49125"/>
                </a:lnTo>
                <a:lnTo>
                  <a:pt x="234130" y="44990"/>
                </a:lnTo>
                <a:lnTo>
                  <a:pt x="233294" y="35083"/>
                </a:lnTo>
                <a:lnTo>
                  <a:pt x="229869" y="38582"/>
                </a:lnTo>
                <a:lnTo>
                  <a:pt x="237592" y="2249"/>
                </a:lnTo>
                <a:lnTo>
                  <a:pt x="225662" y="2249"/>
                </a:lnTo>
                <a:lnTo>
                  <a:pt x="204307" y="102726"/>
                </a:lnTo>
                <a:lnTo>
                  <a:pt x="215622" y="102726"/>
                </a:lnTo>
                <a:lnTo>
                  <a:pt x="217607" y="93388"/>
                </a:lnTo>
                <a:lnTo>
                  <a:pt x="219453" y="96887"/>
                </a:lnTo>
                <a:lnTo>
                  <a:pt x="221343" y="99432"/>
                </a:lnTo>
                <a:lnTo>
                  <a:pt x="223277" y="101023"/>
                </a:lnTo>
                <a:lnTo>
                  <a:pt x="226525" y="103704"/>
                </a:lnTo>
                <a:lnTo>
                  <a:pt x="224037" y="90184"/>
                </a:lnTo>
                <a:close/>
              </a:path>
              <a:path w="881335" h="105385">
                <a:moveTo>
                  <a:pt x="20955" y="52033"/>
                </a:moveTo>
                <a:lnTo>
                  <a:pt x="26758" y="54238"/>
                </a:lnTo>
                <a:lnTo>
                  <a:pt x="35194" y="56237"/>
                </a:lnTo>
                <a:lnTo>
                  <a:pt x="48106" y="59305"/>
                </a:lnTo>
                <a:lnTo>
                  <a:pt x="55110" y="60986"/>
                </a:lnTo>
                <a:lnTo>
                  <a:pt x="60098" y="62963"/>
                </a:lnTo>
                <a:lnTo>
                  <a:pt x="63068" y="65235"/>
                </a:lnTo>
                <a:lnTo>
                  <a:pt x="65984" y="67552"/>
                </a:lnTo>
                <a:lnTo>
                  <a:pt x="66861" y="71438"/>
                </a:lnTo>
                <a:lnTo>
                  <a:pt x="65703" y="76891"/>
                </a:lnTo>
                <a:lnTo>
                  <a:pt x="64157" y="84162"/>
                </a:lnTo>
                <a:lnTo>
                  <a:pt x="59041" y="89207"/>
                </a:lnTo>
                <a:lnTo>
                  <a:pt x="50354" y="92024"/>
                </a:lnTo>
                <a:lnTo>
                  <a:pt x="45864" y="93478"/>
                </a:lnTo>
                <a:lnTo>
                  <a:pt x="41075" y="94206"/>
                </a:lnTo>
                <a:lnTo>
                  <a:pt x="24624" y="94206"/>
                </a:lnTo>
                <a:lnTo>
                  <a:pt x="17400" y="90888"/>
                </a:lnTo>
                <a:lnTo>
                  <a:pt x="14312" y="84254"/>
                </a:lnTo>
                <a:lnTo>
                  <a:pt x="12702" y="80709"/>
                </a:lnTo>
                <a:lnTo>
                  <a:pt x="12342" y="76096"/>
                </a:lnTo>
                <a:lnTo>
                  <a:pt x="13231" y="70416"/>
                </a:lnTo>
                <a:lnTo>
                  <a:pt x="485" y="70416"/>
                </a:lnTo>
                <a:lnTo>
                  <a:pt x="0" y="72846"/>
                </a:lnTo>
                <a:lnTo>
                  <a:pt x="87" y="85920"/>
                </a:lnTo>
                <a:lnTo>
                  <a:pt x="5383" y="96114"/>
                </a:lnTo>
                <a:lnTo>
                  <a:pt x="7563" y="98255"/>
                </a:lnTo>
                <a:lnTo>
                  <a:pt x="18114" y="103807"/>
                </a:lnTo>
                <a:lnTo>
                  <a:pt x="32597" y="105658"/>
                </a:lnTo>
                <a:lnTo>
                  <a:pt x="37878" y="105458"/>
                </a:lnTo>
                <a:lnTo>
                  <a:pt x="50472" y="103221"/>
                </a:lnTo>
                <a:lnTo>
                  <a:pt x="62234" y="98500"/>
                </a:lnTo>
                <a:lnTo>
                  <a:pt x="65704" y="96411"/>
                </a:lnTo>
                <a:lnTo>
                  <a:pt x="74438" y="87337"/>
                </a:lnTo>
                <a:lnTo>
                  <a:pt x="79390" y="74710"/>
                </a:lnTo>
                <a:lnTo>
                  <a:pt x="81283" y="65803"/>
                </a:lnTo>
                <a:lnTo>
                  <a:pt x="79547" y="59009"/>
                </a:lnTo>
                <a:lnTo>
                  <a:pt x="74180" y="54328"/>
                </a:lnTo>
                <a:lnTo>
                  <a:pt x="71068" y="51647"/>
                </a:lnTo>
                <a:lnTo>
                  <a:pt x="66292" y="49534"/>
                </a:lnTo>
                <a:lnTo>
                  <a:pt x="59850" y="47989"/>
                </a:lnTo>
                <a:lnTo>
                  <a:pt x="46489" y="44785"/>
                </a:lnTo>
                <a:lnTo>
                  <a:pt x="37500" y="42604"/>
                </a:lnTo>
                <a:lnTo>
                  <a:pt x="31821" y="40786"/>
                </a:lnTo>
                <a:lnTo>
                  <a:pt x="29449" y="39332"/>
                </a:lnTo>
                <a:lnTo>
                  <a:pt x="25842" y="37060"/>
                </a:lnTo>
                <a:lnTo>
                  <a:pt x="24560" y="33470"/>
                </a:lnTo>
                <a:lnTo>
                  <a:pt x="25603" y="28561"/>
                </a:lnTo>
                <a:lnTo>
                  <a:pt x="26550" y="24108"/>
                </a:lnTo>
                <a:lnTo>
                  <a:pt x="29130" y="20200"/>
                </a:lnTo>
                <a:lnTo>
                  <a:pt x="33343" y="16837"/>
                </a:lnTo>
                <a:lnTo>
                  <a:pt x="37558" y="13474"/>
                </a:lnTo>
                <a:lnTo>
                  <a:pt x="43663" y="11793"/>
                </a:lnTo>
                <a:lnTo>
                  <a:pt x="61567" y="11793"/>
                </a:lnTo>
                <a:lnTo>
                  <a:pt x="68033" y="14405"/>
                </a:lnTo>
                <a:lnTo>
                  <a:pt x="71057" y="19632"/>
                </a:lnTo>
                <a:lnTo>
                  <a:pt x="72675" y="22495"/>
                </a:lnTo>
                <a:lnTo>
                  <a:pt x="73255" y="26608"/>
                </a:lnTo>
                <a:lnTo>
                  <a:pt x="72797" y="31970"/>
                </a:lnTo>
                <a:lnTo>
                  <a:pt x="85543" y="31970"/>
                </a:lnTo>
                <a:lnTo>
                  <a:pt x="85817" y="30595"/>
                </a:lnTo>
                <a:lnTo>
                  <a:pt x="85730" y="17042"/>
                </a:lnTo>
                <a:lnTo>
                  <a:pt x="79700" y="7668"/>
                </a:lnTo>
                <a:lnTo>
                  <a:pt x="79077" y="7178"/>
                </a:lnTo>
                <a:lnTo>
                  <a:pt x="68305" y="1845"/>
                </a:lnTo>
                <a:lnTo>
                  <a:pt x="54562" y="68"/>
                </a:lnTo>
                <a:lnTo>
                  <a:pt x="49843" y="241"/>
                </a:lnTo>
                <a:lnTo>
                  <a:pt x="36966" y="2887"/>
                </a:lnTo>
                <a:lnTo>
                  <a:pt x="26275" y="8725"/>
                </a:lnTo>
                <a:lnTo>
                  <a:pt x="16953" y="18945"/>
                </a:lnTo>
                <a:lnTo>
                  <a:pt x="12228" y="30879"/>
                </a:lnTo>
                <a:lnTo>
                  <a:pt x="10461" y="39195"/>
                </a:lnTo>
                <a:lnTo>
                  <a:pt x="12313" y="45444"/>
                </a:lnTo>
                <a:lnTo>
                  <a:pt x="17787" y="49625"/>
                </a:lnTo>
                <a:lnTo>
                  <a:pt x="20955" y="52033"/>
                </a:lnTo>
                <a:close/>
              </a:path>
              <a:path w="881335" h="105385">
                <a:moveTo>
                  <a:pt x="137314" y="89638"/>
                </a:moveTo>
                <a:lnTo>
                  <a:pt x="136612" y="86844"/>
                </a:lnTo>
                <a:lnTo>
                  <a:pt x="137366" y="83299"/>
                </a:lnTo>
                <a:lnTo>
                  <a:pt x="138361" y="78618"/>
                </a:lnTo>
                <a:lnTo>
                  <a:pt x="140971" y="75210"/>
                </a:lnTo>
                <a:lnTo>
                  <a:pt x="145196" y="73074"/>
                </a:lnTo>
                <a:lnTo>
                  <a:pt x="147693" y="71802"/>
                </a:lnTo>
                <a:lnTo>
                  <a:pt x="151231" y="70870"/>
                </a:lnTo>
                <a:lnTo>
                  <a:pt x="155810" y="70280"/>
                </a:lnTo>
                <a:lnTo>
                  <a:pt x="163443" y="69325"/>
                </a:lnTo>
                <a:lnTo>
                  <a:pt x="165773" y="69053"/>
                </a:lnTo>
                <a:lnTo>
                  <a:pt x="168187" y="68598"/>
                </a:lnTo>
                <a:lnTo>
                  <a:pt x="170685" y="67962"/>
                </a:lnTo>
                <a:lnTo>
                  <a:pt x="173183" y="67326"/>
                </a:lnTo>
                <a:lnTo>
                  <a:pt x="176986" y="65576"/>
                </a:lnTo>
                <a:lnTo>
                  <a:pt x="174885" y="75460"/>
                </a:lnTo>
                <a:lnTo>
                  <a:pt x="173282" y="83004"/>
                </a:lnTo>
                <a:lnTo>
                  <a:pt x="171761" y="93047"/>
                </a:lnTo>
                <a:lnTo>
                  <a:pt x="171552" y="95955"/>
                </a:lnTo>
                <a:lnTo>
                  <a:pt x="172439" y="99795"/>
                </a:lnTo>
                <a:lnTo>
                  <a:pt x="173711" y="102795"/>
                </a:lnTo>
                <a:lnTo>
                  <a:pt x="176459" y="104294"/>
                </a:lnTo>
                <a:lnTo>
                  <a:pt x="182412" y="104294"/>
                </a:lnTo>
                <a:lnTo>
                  <a:pt x="185847" y="103954"/>
                </a:lnTo>
                <a:lnTo>
                  <a:pt x="189398" y="103067"/>
                </a:lnTo>
                <a:lnTo>
                  <a:pt x="191325" y="94001"/>
                </a:lnTo>
                <a:lnTo>
                  <a:pt x="189774" y="94240"/>
                </a:lnTo>
                <a:lnTo>
                  <a:pt x="187216" y="94410"/>
                </a:lnTo>
                <a:lnTo>
                  <a:pt x="184157" y="93252"/>
                </a:lnTo>
                <a:lnTo>
                  <a:pt x="184025" y="90184"/>
                </a:lnTo>
                <a:lnTo>
                  <a:pt x="192964" y="48125"/>
                </a:lnTo>
                <a:lnTo>
                  <a:pt x="194433" y="41218"/>
                </a:lnTo>
                <a:lnTo>
                  <a:pt x="192856" y="36128"/>
                </a:lnTo>
                <a:lnTo>
                  <a:pt x="188235" y="32856"/>
                </a:lnTo>
                <a:lnTo>
                  <a:pt x="183568" y="29584"/>
                </a:lnTo>
                <a:lnTo>
                  <a:pt x="176941" y="27948"/>
                </a:lnTo>
                <a:lnTo>
                  <a:pt x="160945" y="27948"/>
                </a:lnTo>
                <a:lnTo>
                  <a:pt x="154061" y="29709"/>
                </a:lnTo>
                <a:lnTo>
                  <a:pt x="147700" y="33231"/>
                </a:lnTo>
                <a:lnTo>
                  <a:pt x="141340" y="36753"/>
                </a:lnTo>
                <a:lnTo>
                  <a:pt x="137090" y="43013"/>
                </a:lnTo>
                <a:lnTo>
                  <a:pt x="134950" y="52011"/>
                </a:lnTo>
                <a:lnTo>
                  <a:pt x="146402" y="52011"/>
                </a:lnTo>
                <a:lnTo>
                  <a:pt x="147658" y="48239"/>
                </a:lnTo>
                <a:lnTo>
                  <a:pt x="149238" y="45399"/>
                </a:lnTo>
                <a:lnTo>
                  <a:pt x="151143" y="43490"/>
                </a:lnTo>
                <a:lnTo>
                  <a:pt x="154559" y="40036"/>
                </a:lnTo>
                <a:lnTo>
                  <a:pt x="159470" y="38309"/>
                </a:lnTo>
                <a:lnTo>
                  <a:pt x="171421" y="38309"/>
                </a:lnTo>
                <a:lnTo>
                  <a:pt x="175481" y="39252"/>
                </a:lnTo>
                <a:lnTo>
                  <a:pt x="178056" y="41138"/>
                </a:lnTo>
                <a:lnTo>
                  <a:pt x="180632" y="43024"/>
                </a:lnTo>
                <a:lnTo>
                  <a:pt x="181476" y="46058"/>
                </a:lnTo>
                <a:lnTo>
                  <a:pt x="180586" y="50238"/>
                </a:lnTo>
                <a:lnTo>
                  <a:pt x="180152" y="52284"/>
                </a:lnTo>
                <a:lnTo>
                  <a:pt x="178769" y="54942"/>
                </a:lnTo>
                <a:lnTo>
                  <a:pt x="175253" y="58123"/>
                </a:lnTo>
                <a:lnTo>
                  <a:pt x="172358" y="58487"/>
                </a:lnTo>
                <a:lnTo>
                  <a:pt x="152274" y="60940"/>
                </a:lnTo>
                <a:lnTo>
                  <a:pt x="145229" y="61804"/>
                </a:lnTo>
                <a:lnTo>
                  <a:pt x="139196" y="64099"/>
                </a:lnTo>
                <a:lnTo>
                  <a:pt x="134179" y="67825"/>
                </a:lnTo>
                <a:lnTo>
                  <a:pt x="129161" y="71552"/>
                </a:lnTo>
                <a:lnTo>
                  <a:pt x="125932" y="76800"/>
                </a:lnTo>
                <a:lnTo>
                  <a:pt x="124493" y="83572"/>
                </a:lnTo>
                <a:lnTo>
                  <a:pt x="123180" y="89752"/>
                </a:lnTo>
                <a:lnTo>
                  <a:pt x="124233" y="94899"/>
                </a:lnTo>
                <a:lnTo>
                  <a:pt x="127653" y="99011"/>
                </a:lnTo>
                <a:lnTo>
                  <a:pt x="131073" y="103124"/>
                </a:lnTo>
                <a:lnTo>
                  <a:pt x="136168" y="105181"/>
                </a:lnTo>
                <a:lnTo>
                  <a:pt x="148574" y="105181"/>
                </a:lnTo>
                <a:lnTo>
                  <a:pt x="144474" y="94751"/>
                </a:lnTo>
                <a:lnTo>
                  <a:pt x="141625" y="93728"/>
                </a:lnTo>
                <a:lnTo>
                  <a:pt x="137314" y="89638"/>
                </a:lnTo>
                <a:close/>
              </a:path>
              <a:path w="881335" h="105385">
                <a:moveTo>
                  <a:pt x="168719" y="88434"/>
                </a:moveTo>
                <a:lnTo>
                  <a:pt x="161198" y="91752"/>
                </a:lnTo>
                <a:lnTo>
                  <a:pt x="156729" y="93752"/>
                </a:lnTo>
                <a:lnTo>
                  <a:pt x="152335" y="94751"/>
                </a:lnTo>
                <a:lnTo>
                  <a:pt x="144474" y="94751"/>
                </a:lnTo>
                <a:lnTo>
                  <a:pt x="148574" y="105181"/>
                </a:lnTo>
                <a:lnTo>
                  <a:pt x="153988" y="103976"/>
                </a:lnTo>
                <a:lnTo>
                  <a:pt x="159180" y="101568"/>
                </a:lnTo>
                <a:lnTo>
                  <a:pt x="164372" y="99159"/>
                </a:lnTo>
                <a:lnTo>
                  <a:pt x="168566" y="96319"/>
                </a:lnTo>
                <a:lnTo>
                  <a:pt x="171761" y="93047"/>
                </a:lnTo>
                <a:lnTo>
                  <a:pt x="173282" y="83004"/>
                </a:lnTo>
                <a:lnTo>
                  <a:pt x="168719" y="88434"/>
                </a:lnTo>
                <a:close/>
              </a:path>
              <a:path w="881335" h="105385">
                <a:moveTo>
                  <a:pt x="117504" y="93047"/>
                </a:moveTo>
                <a:lnTo>
                  <a:pt x="113756" y="93252"/>
                </a:lnTo>
                <a:lnTo>
                  <a:pt x="110939" y="93252"/>
                </a:lnTo>
                <a:lnTo>
                  <a:pt x="108554" y="92501"/>
                </a:lnTo>
                <a:lnTo>
                  <a:pt x="106509" y="89934"/>
                </a:lnTo>
                <a:lnTo>
                  <a:pt x="107050" y="87389"/>
                </a:lnTo>
                <a:lnTo>
                  <a:pt x="117178" y="39741"/>
                </a:lnTo>
                <a:lnTo>
                  <a:pt x="128834" y="39741"/>
                </a:lnTo>
                <a:lnTo>
                  <a:pt x="130963" y="29720"/>
                </a:lnTo>
                <a:lnTo>
                  <a:pt x="119307" y="29720"/>
                </a:lnTo>
                <a:lnTo>
                  <a:pt x="123640" y="9338"/>
                </a:lnTo>
                <a:lnTo>
                  <a:pt x="111234" y="9338"/>
                </a:lnTo>
                <a:lnTo>
                  <a:pt x="106902" y="29720"/>
                </a:lnTo>
                <a:lnTo>
                  <a:pt x="97018" y="29720"/>
                </a:lnTo>
                <a:lnTo>
                  <a:pt x="94889" y="39741"/>
                </a:lnTo>
                <a:lnTo>
                  <a:pt x="104772" y="39741"/>
                </a:lnTo>
                <a:lnTo>
                  <a:pt x="94500" y="88071"/>
                </a:lnTo>
                <a:lnTo>
                  <a:pt x="93505" y="92751"/>
                </a:lnTo>
                <a:lnTo>
                  <a:pt x="93719" y="96557"/>
                </a:lnTo>
                <a:lnTo>
                  <a:pt x="95140" y="99488"/>
                </a:lnTo>
                <a:lnTo>
                  <a:pt x="96562" y="102420"/>
                </a:lnTo>
                <a:lnTo>
                  <a:pt x="100136" y="103885"/>
                </a:lnTo>
                <a:lnTo>
                  <a:pt x="109300" y="103794"/>
                </a:lnTo>
                <a:lnTo>
                  <a:pt x="112422" y="103431"/>
                </a:lnTo>
                <a:lnTo>
                  <a:pt x="115446" y="102726"/>
                </a:lnTo>
                <a:lnTo>
                  <a:pt x="117504" y="93047"/>
                </a:lnTo>
                <a:close/>
              </a:path>
              <a:path w="881335" h="105385">
                <a:moveTo>
                  <a:pt x="230920" y="105044"/>
                </a:moveTo>
                <a:lnTo>
                  <a:pt x="239297" y="104937"/>
                </a:lnTo>
                <a:lnTo>
                  <a:pt x="251544" y="101601"/>
                </a:lnTo>
                <a:lnTo>
                  <a:pt x="262141" y="93592"/>
                </a:lnTo>
                <a:lnTo>
                  <a:pt x="266398" y="88486"/>
                </a:lnTo>
                <a:lnTo>
                  <a:pt x="272628" y="77567"/>
                </a:lnTo>
                <a:lnTo>
                  <a:pt x="276639" y="64826"/>
                </a:lnTo>
                <a:lnTo>
                  <a:pt x="277398" y="60723"/>
                </a:lnTo>
                <a:lnTo>
                  <a:pt x="277743" y="47214"/>
                </a:lnTo>
                <a:lnTo>
                  <a:pt x="274029" y="37184"/>
                </a:lnTo>
                <a:lnTo>
                  <a:pt x="269699" y="30936"/>
                </a:lnTo>
                <a:lnTo>
                  <a:pt x="262991" y="27812"/>
                </a:lnTo>
                <a:lnTo>
                  <a:pt x="249540" y="27812"/>
                </a:lnTo>
                <a:lnTo>
                  <a:pt x="245300" y="28732"/>
                </a:lnTo>
                <a:lnTo>
                  <a:pt x="241182" y="30572"/>
                </a:lnTo>
                <a:lnTo>
                  <a:pt x="237065" y="32413"/>
                </a:lnTo>
                <a:lnTo>
                  <a:pt x="233294" y="35083"/>
                </a:lnTo>
                <a:lnTo>
                  <a:pt x="234130" y="44990"/>
                </a:lnTo>
                <a:lnTo>
                  <a:pt x="239213" y="40854"/>
                </a:lnTo>
                <a:lnTo>
                  <a:pt x="244548" y="38787"/>
                </a:lnTo>
                <a:lnTo>
                  <a:pt x="256545" y="38787"/>
                </a:lnTo>
                <a:lnTo>
                  <a:pt x="260860" y="41308"/>
                </a:lnTo>
                <a:lnTo>
                  <a:pt x="263082" y="46353"/>
                </a:lnTo>
                <a:lnTo>
                  <a:pt x="265305" y="51397"/>
                </a:lnTo>
                <a:lnTo>
                  <a:pt x="265600" y="57759"/>
                </a:lnTo>
                <a:lnTo>
                  <a:pt x="263968" y="65439"/>
                </a:lnTo>
                <a:lnTo>
                  <a:pt x="262132" y="74074"/>
                </a:lnTo>
                <a:lnTo>
                  <a:pt x="259007" y="81027"/>
                </a:lnTo>
                <a:lnTo>
                  <a:pt x="254592" y="86298"/>
                </a:lnTo>
                <a:lnTo>
                  <a:pt x="250177" y="91570"/>
                </a:lnTo>
                <a:lnTo>
                  <a:pt x="244653" y="94206"/>
                </a:lnTo>
                <a:lnTo>
                  <a:pt x="229203" y="94206"/>
                </a:lnTo>
                <a:lnTo>
                  <a:pt x="224037" y="90184"/>
                </a:lnTo>
                <a:lnTo>
                  <a:pt x="226525" y="103704"/>
                </a:lnTo>
                <a:lnTo>
                  <a:pt x="230920" y="105044"/>
                </a:lnTo>
                <a:close/>
              </a:path>
              <a:path w="881335" h="105385">
                <a:moveTo>
                  <a:pt x="308317" y="2590"/>
                </a:moveTo>
                <a:lnTo>
                  <a:pt x="287033" y="102726"/>
                </a:lnTo>
                <a:lnTo>
                  <a:pt x="299303" y="102726"/>
                </a:lnTo>
                <a:lnTo>
                  <a:pt x="320586" y="2590"/>
                </a:lnTo>
                <a:lnTo>
                  <a:pt x="308317" y="2590"/>
                </a:lnTo>
                <a:close/>
              </a:path>
              <a:path w="881335" h="105385">
                <a:moveTo>
                  <a:pt x="324180" y="72022"/>
                </a:moveTo>
                <a:lnTo>
                  <a:pt x="324229" y="85224"/>
                </a:lnTo>
                <a:lnTo>
                  <a:pt x="328534" y="95399"/>
                </a:lnTo>
                <a:lnTo>
                  <a:pt x="333445" y="102011"/>
                </a:lnTo>
                <a:lnTo>
                  <a:pt x="340445" y="105317"/>
                </a:lnTo>
                <a:lnTo>
                  <a:pt x="353259" y="105317"/>
                </a:lnTo>
                <a:lnTo>
                  <a:pt x="356676" y="104953"/>
                </a:lnTo>
                <a:lnTo>
                  <a:pt x="359784" y="104226"/>
                </a:lnTo>
                <a:lnTo>
                  <a:pt x="365554" y="102954"/>
                </a:lnTo>
                <a:lnTo>
                  <a:pt x="370688" y="100500"/>
                </a:lnTo>
                <a:lnTo>
                  <a:pt x="375186" y="96864"/>
                </a:lnTo>
                <a:lnTo>
                  <a:pt x="377858" y="94774"/>
                </a:lnTo>
                <a:lnTo>
                  <a:pt x="380441" y="92081"/>
                </a:lnTo>
                <a:lnTo>
                  <a:pt x="382936" y="88786"/>
                </a:lnTo>
                <a:lnTo>
                  <a:pt x="385431" y="85492"/>
                </a:lnTo>
                <a:lnTo>
                  <a:pt x="387123" y="82504"/>
                </a:lnTo>
                <a:lnTo>
                  <a:pt x="388010" y="79822"/>
                </a:lnTo>
                <a:lnTo>
                  <a:pt x="375945" y="79822"/>
                </a:lnTo>
                <a:lnTo>
                  <a:pt x="374351" y="83049"/>
                </a:lnTo>
                <a:lnTo>
                  <a:pt x="372201" y="85889"/>
                </a:lnTo>
                <a:lnTo>
                  <a:pt x="369500" y="88344"/>
                </a:lnTo>
                <a:lnTo>
                  <a:pt x="364784" y="92570"/>
                </a:lnTo>
                <a:lnTo>
                  <a:pt x="359223" y="94683"/>
                </a:lnTo>
                <a:lnTo>
                  <a:pt x="345954" y="94683"/>
                </a:lnTo>
                <a:lnTo>
                  <a:pt x="341363" y="92445"/>
                </a:lnTo>
                <a:lnTo>
                  <a:pt x="339043" y="87968"/>
                </a:lnTo>
                <a:lnTo>
                  <a:pt x="336722" y="83492"/>
                </a:lnTo>
                <a:lnTo>
                  <a:pt x="336235" y="77550"/>
                </a:lnTo>
                <a:lnTo>
                  <a:pt x="337583" y="70143"/>
                </a:lnTo>
                <a:lnTo>
                  <a:pt x="391090" y="70143"/>
                </a:lnTo>
                <a:lnTo>
                  <a:pt x="380552" y="60395"/>
                </a:lnTo>
                <a:lnTo>
                  <a:pt x="339996" y="60395"/>
                </a:lnTo>
                <a:lnTo>
                  <a:pt x="341555" y="54124"/>
                </a:lnTo>
                <a:lnTo>
                  <a:pt x="340576" y="39059"/>
                </a:lnTo>
                <a:lnTo>
                  <a:pt x="335752" y="44200"/>
                </a:lnTo>
                <a:lnTo>
                  <a:pt x="329119" y="54904"/>
                </a:lnTo>
                <a:lnTo>
                  <a:pt x="324964" y="67621"/>
                </a:lnTo>
                <a:lnTo>
                  <a:pt x="324180" y="72022"/>
                </a:lnTo>
                <a:close/>
              </a:path>
              <a:path w="881335" h="105385">
                <a:moveTo>
                  <a:pt x="389525" y="37310"/>
                </a:moveTo>
                <a:lnTo>
                  <a:pt x="386491" y="34162"/>
                </a:lnTo>
                <a:lnTo>
                  <a:pt x="382145" y="31731"/>
                </a:lnTo>
                <a:lnTo>
                  <a:pt x="377799" y="29300"/>
                </a:lnTo>
                <a:lnTo>
                  <a:pt x="373037" y="28084"/>
                </a:lnTo>
                <a:lnTo>
                  <a:pt x="367857" y="28084"/>
                </a:lnTo>
                <a:lnTo>
                  <a:pt x="363726" y="28288"/>
                </a:lnTo>
                <a:lnTo>
                  <a:pt x="351493" y="31626"/>
                </a:lnTo>
                <a:lnTo>
                  <a:pt x="340576" y="39059"/>
                </a:lnTo>
                <a:lnTo>
                  <a:pt x="341555" y="54124"/>
                </a:lnTo>
                <a:lnTo>
                  <a:pt x="344676" y="48954"/>
                </a:lnTo>
                <a:lnTo>
                  <a:pt x="349358" y="44887"/>
                </a:lnTo>
                <a:lnTo>
                  <a:pt x="354039" y="40820"/>
                </a:lnTo>
                <a:lnTo>
                  <a:pt x="359197" y="38787"/>
                </a:lnTo>
                <a:lnTo>
                  <a:pt x="372693" y="38787"/>
                </a:lnTo>
                <a:lnTo>
                  <a:pt x="377678" y="41740"/>
                </a:lnTo>
                <a:lnTo>
                  <a:pt x="379785" y="47648"/>
                </a:lnTo>
                <a:lnTo>
                  <a:pt x="380926" y="50829"/>
                </a:lnTo>
                <a:lnTo>
                  <a:pt x="381182" y="55078"/>
                </a:lnTo>
                <a:lnTo>
                  <a:pt x="380552" y="60395"/>
                </a:lnTo>
                <a:lnTo>
                  <a:pt x="391090" y="70143"/>
                </a:lnTo>
                <a:lnTo>
                  <a:pt x="392655" y="62781"/>
                </a:lnTo>
                <a:lnTo>
                  <a:pt x="393431" y="57419"/>
                </a:lnTo>
                <a:lnTo>
                  <a:pt x="393419" y="54056"/>
                </a:lnTo>
                <a:lnTo>
                  <a:pt x="393643" y="49148"/>
                </a:lnTo>
                <a:lnTo>
                  <a:pt x="392921" y="44853"/>
                </a:lnTo>
                <a:lnTo>
                  <a:pt x="391249" y="41172"/>
                </a:lnTo>
                <a:lnTo>
                  <a:pt x="389525" y="37310"/>
                </a:lnTo>
                <a:close/>
              </a:path>
              <a:path w="881335" h="105385">
                <a:moveTo>
                  <a:pt x="514081" y="0"/>
                </a:moveTo>
                <a:lnTo>
                  <a:pt x="503520" y="11"/>
                </a:lnTo>
                <a:lnTo>
                  <a:pt x="490752" y="1757"/>
                </a:lnTo>
                <a:lnTo>
                  <a:pt x="478954" y="6480"/>
                </a:lnTo>
                <a:lnTo>
                  <a:pt x="468126" y="14178"/>
                </a:lnTo>
                <a:lnTo>
                  <a:pt x="462842" y="19423"/>
                </a:lnTo>
                <a:lnTo>
                  <a:pt x="455458" y="29425"/>
                </a:lnTo>
                <a:lnTo>
                  <a:pt x="449841" y="41014"/>
                </a:lnTo>
                <a:lnTo>
                  <a:pt x="445989" y="54192"/>
                </a:lnTo>
                <a:lnTo>
                  <a:pt x="445192" y="58416"/>
                </a:lnTo>
                <a:lnTo>
                  <a:pt x="444281" y="72235"/>
                </a:lnTo>
                <a:lnTo>
                  <a:pt x="446393" y="84051"/>
                </a:lnTo>
                <a:lnTo>
                  <a:pt x="451530" y="93865"/>
                </a:lnTo>
                <a:lnTo>
                  <a:pt x="455154" y="97354"/>
                </a:lnTo>
                <a:lnTo>
                  <a:pt x="466126" y="103377"/>
                </a:lnTo>
                <a:lnTo>
                  <a:pt x="479686" y="105385"/>
                </a:lnTo>
                <a:lnTo>
                  <a:pt x="488865" y="105385"/>
                </a:lnTo>
                <a:lnTo>
                  <a:pt x="496789" y="103704"/>
                </a:lnTo>
                <a:lnTo>
                  <a:pt x="503456" y="100341"/>
                </a:lnTo>
                <a:lnTo>
                  <a:pt x="507416" y="98387"/>
                </a:lnTo>
                <a:lnTo>
                  <a:pt x="512227" y="94887"/>
                </a:lnTo>
                <a:lnTo>
                  <a:pt x="517888" y="89843"/>
                </a:lnTo>
                <a:lnTo>
                  <a:pt x="518422" y="102726"/>
                </a:lnTo>
                <a:lnTo>
                  <a:pt x="527146" y="102726"/>
                </a:lnTo>
                <a:lnTo>
                  <a:pt x="538535" y="49148"/>
                </a:lnTo>
                <a:lnTo>
                  <a:pt x="494570" y="49148"/>
                </a:lnTo>
                <a:lnTo>
                  <a:pt x="492179" y="60395"/>
                </a:lnTo>
                <a:lnTo>
                  <a:pt x="523534" y="60395"/>
                </a:lnTo>
                <a:lnTo>
                  <a:pt x="522365" y="64910"/>
                </a:lnTo>
                <a:lnTo>
                  <a:pt x="516938" y="77207"/>
                </a:lnTo>
                <a:lnTo>
                  <a:pt x="509022" y="85855"/>
                </a:lnTo>
                <a:lnTo>
                  <a:pt x="501977" y="91104"/>
                </a:lnTo>
                <a:lnTo>
                  <a:pt x="493932" y="93728"/>
                </a:lnTo>
                <a:lnTo>
                  <a:pt x="484413" y="93726"/>
                </a:lnTo>
                <a:lnTo>
                  <a:pt x="470078" y="90849"/>
                </a:lnTo>
                <a:lnTo>
                  <a:pt x="461712" y="82515"/>
                </a:lnTo>
                <a:lnTo>
                  <a:pt x="460293" y="79031"/>
                </a:lnTo>
                <a:lnTo>
                  <a:pt x="458497" y="67441"/>
                </a:lnTo>
                <a:lnTo>
                  <a:pt x="460053" y="53442"/>
                </a:lnTo>
                <a:lnTo>
                  <a:pt x="463016" y="42871"/>
                </a:lnTo>
                <a:lnTo>
                  <a:pt x="468627" y="31269"/>
                </a:lnTo>
                <a:lnTo>
                  <a:pt x="476168" y="22358"/>
                </a:lnTo>
                <a:lnTo>
                  <a:pt x="489494" y="14126"/>
                </a:lnTo>
                <a:lnTo>
                  <a:pt x="501799" y="11929"/>
                </a:lnTo>
                <a:lnTo>
                  <a:pt x="509615" y="11929"/>
                </a:lnTo>
                <a:lnTo>
                  <a:pt x="515735" y="13599"/>
                </a:lnTo>
                <a:lnTo>
                  <a:pt x="520160" y="16939"/>
                </a:lnTo>
                <a:lnTo>
                  <a:pt x="524584" y="20279"/>
                </a:lnTo>
                <a:lnTo>
                  <a:pt x="526838" y="25607"/>
                </a:lnTo>
                <a:lnTo>
                  <a:pt x="526919" y="32924"/>
                </a:lnTo>
                <a:lnTo>
                  <a:pt x="540346" y="32924"/>
                </a:lnTo>
                <a:lnTo>
                  <a:pt x="540220" y="26567"/>
                </a:lnTo>
                <a:lnTo>
                  <a:pt x="536493" y="13982"/>
                </a:lnTo>
                <a:lnTo>
                  <a:pt x="527918" y="5453"/>
                </a:lnTo>
                <a:lnTo>
                  <a:pt x="521829" y="1817"/>
                </a:lnTo>
                <a:lnTo>
                  <a:pt x="514081" y="0"/>
                </a:lnTo>
                <a:close/>
              </a:path>
              <a:path w="881335" h="105385">
                <a:moveTo>
                  <a:pt x="576379" y="33367"/>
                </a:moveTo>
                <a:lnTo>
                  <a:pt x="571904" y="36889"/>
                </a:lnTo>
                <a:lnTo>
                  <a:pt x="568928" y="39877"/>
                </a:lnTo>
                <a:lnTo>
                  <a:pt x="567452" y="42331"/>
                </a:lnTo>
                <a:lnTo>
                  <a:pt x="570133" y="29720"/>
                </a:lnTo>
                <a:lnTo>
                  <a:pt x="558477" y="29720"/>
                </a:lnTo>
                <a:lnTo>
                  <a:pt x="542960" y="102726"/>
                </a:lnTo>
                <a:lnTo>
                  <a:pt x="555229" y="102726"/>
                </a:lnTo>
                <a:lnTo>
                  <a:pt x="564154" y="60736"/>
                </a:lnTo>
                <a:lnTo>
                  <a:pt x="565256" y="55556"/>
                </a:lnTo>
                <a:lnTo>
                  <a:pt x="567887" y="50977"/>
                </a:lnTo>
                <a:lnTo>
                  <a:pt x="572050" y="47000"/>
                </a:lnTo>
                <a:lnTo>
                  <a:pt x="576212" y="43024"/>
                </a:lnTo>
                <a:lnTo>
                  <a:pt x="581383" y="41036"/>
                </a:lnTo>
                <a:lnTo>
                  <a:pt x="588955" y="41058"/>
                </a:lnTo>
                <a:lnTo>
                  <a:pt x="591512" y="41377"/>
                </a:lnTo>
                <a:lnTo>
                  <a:pt x="594265" y="28425"/>
                </a:lnTo>
                <a:lnTo>
                  <a:pt x="592976" y="28289"/>
                </a:lnTo>
                <a:lnTo>
                  <a:pt x="590384" y="28084"/>
                </a:lnTo>
                <a:lnTo>
                  <a:pt x="585522" y="28084"/>
                </a:lnTo>
                <a:lnTo>
                  <a:pt x="580853" y="29845"/>
                </a:lnTo>
                <a:lnTo>
                  <a:pt x="576379" y="333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6220314" y="1313108"/>
            <a:ext cx="60601" cy="68146"/>
          </a:xfrm>
          <a:custGeom>
            <a:avLst/>
            <a:gdLst/>
            <a:ahLst/>
            <a:cxnLst/>
            <a:rect l="l" t="t" r="r" b="b"/>
            <a:pathLst>
              <a:path w="66661" h="77232">
                <a:moveTo>
                  <a:pt x="66661" y="42058"/>
                </a:moveTo>
                <a:lnTo>
                  <a:pt x="66661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2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1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6117409" y="1290313"/>
            <a:ext cx="58434" cy="90701"/>
          </a:xfrm>
          <a:custGeom>
            <a:avLst/>
            <a:gdLst/>
            <a:ahLst/>
            <a:cxnLst/>
            <a:rect l="l" t="t" r="r" b="b"/>
            <a:pathLst>
              <a:path w="64277" h="102795">
                <a:moveTo>
                  <a:pt x="11314" y="100477"/>
                </a:moveTo>
                <a:lnTo>
                  <a:pt x="11314" y="91138"/>
                </a:lnTo>
                <a:lnTo>
                  <a:pt x="12109" y="75619"/>
                </a:lnTo>
                <a:lnTo>
                  <a:pt x="11246" y="70052"/>
                </a:lnTo>
                <a:lnTo>
                  <a:pt x="11246" y="53692"/>
                </a:lnTo>
                <a:lnTo>
                  <a:pt x="13348" y="46875"/>
                </a:lnTo>
                <a:lnTo>
                  <a:pt x="17551" y="42740"/>
                </a:lnTo>
                <a:lnTo>
                  <a:pt x="21755" y="38604"/>
                </a:lnTo>
                <a:lnTo>
                  <a:pt x="26650" y="36537"/>
                </a:lnTo>
                <a:lnTo>
                  <a:pt x="38647" y="36537"/>
                </a:lnTo>
                <a:lnTo>
                  <a:pt x="43498" y="39059"/>
                </a:lnTo>
                <a:lnTo>
                  <a:pt x="46793" y="44103"/>
                </a:lnTo>
                <a:lnTo>
                  <a:pt x="50087" y="49148"/>
                </a:lnTo>
                <a:lnTo>
                  <a:pt x="51735" y="55510"/>
                </a:lnTo>
                <a:lnTo>
                  <a:pt x="51735" y="71825"/>
                </a:lnTo>
                <a:lnTo>
                  <a:pt x="50087" y="78777"/>
                </a:lnTo>
                <a:lnTo>
                  <a:pt x="46793" y="84049"/>
                </a:lnTo>
                <a:lnTo>
                  <a:pt x="43498" y="89321"/>
                </a:lnTo>
                <a:lnTo>
                  <a:pt x="38534" y="91956"/>
                </a:lnTo>
                <a:lnTo>
                  <a:pt x="23083" y="91956"/>
                </a:lnTo>
                <a:lnTo>
                  <a:pt x="18608" y="98773"/>
                </a:lnTo>
                <a:lnTo>
                  <a:pt x="22424" y="101454"/>
                </a:lnTo>
                <a:lnTo>
                  <a:pt x="27105" y="102795"/>
                </a:lnTo>
                <a:lnTo>
                  <a:pt x="33233" y="102790"/>
                </a:lnTo>
                <a:lnTo>
                  <a:pt x="46118" y="99817"/>
                </a:lnTo>
                <a:lnTo>
                  <a:pt x="55893" y="91343"/>
                </a:lnTo>
                <a:lnTo>
                  <a:pt x="58252" y="87719"/>
                </a:lnTo>
                <a:lnTo>
                  <a:pt x="62770" y="76201"/>
                </a:lnTo>
                <a:lnTo>
                  <a:pt x="64277" y="62577"/>
                </a:lnTo>
                <a:lnTo>
                  <a:pt x="64151" y="58266"/>
                </a:lnTo>
                <a:lnTo>
                  <a:pt x="61608" y="44884"/>
                </a:lnTo>
                <a:lnTo>
                  <a:pt x="55790" y="34935"/>
                </a:lnTo>
                <a:lnTo>
                  <a:pt x="50133" y="28686"/>
                </a:lnTo>
                <a:lnTo>
                  <a:pt x="42760" y="25562"/>
                </a:lnTo>
                <a:lnTo>
                  <a:pt x="29309" y="25562"/>
                </a:lnTo>
                <a:lnTo>
                  <a:pt x="25265" y="26482"/>
                </a:lnTo>
                <a:lnTo>
                  <a:pt x="21539" y="28323"/>
                </a:lnTo>
                <a:lnTo>
                  <a:pt x="17813" y="30163"/>
                </a:lnTo>
                <a:lnTo>
                  <a:pt x="14609" y="32833"/>
                </a:lnTo>
                <a:lnTo>
                  <a:pt x="11928" y="36332"/>
                </a:lnTo>
                <a:lnTo>
                  <a:pt x="11928" y="0"/>
                </a:lnTo>
                <a:lnTo>
                  <a:pt x="0" y="0"/>
                </a:lnTo>
                <a:lnTo>
                  <a:pt x="0" y="100477"/>
                </a:lnTo>
                <a:lnTo>
                  <a:pt x="11314" y="100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6005767" y="1296567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5925873" y="1288387"/>
            <a:ext cx="72562" cy="93168"/>
          </a:xfrm>
          <a:custGeom>
            <a:avLst/>
            <a:gdLst/>
            <a:ahLst/>
            <a:cxnLst/>
            <a:rect l="l" t="t" r="r" b="b"/>
            <a:pathLst>
              <a:path w="79818" h="105590">
                <a:moveTo>
                  <a:pt x="16563" y="51965"/>
                </a:moveTo>
                <a:lnTo>
                  <a:pt x="22834" y="54169"/>
                </a:lnTo>
                <a:lnTo>
                  <a:pt x="31695" y="56169"/>
                </a:lnTo>
                <a:lnTo>
                  <a:pt x="45259" y="59237"/>
                </a:lnTo>
                <a:lnTo>
                  <a:pt x="52621" y="60918"/>
                </a:lnTo>
                <a:lnTo>
                  <a:pt x="58028" y="62895"/>
                </a:lnTo>
                <a:lnTo>
                  <a:pt x="61482" y="65167"/>
                </a:lnTo>
                <a:lnTo>
                  <a:pt x="64890" y="67484"/>
                </a:lnTo>
                <a:lnTo>
                  <a:pt x="66594" y="71370"/>
                </a:lnTo>
                <a:lnTo>
                  <a:pt x="66594" y="84094"/>
                </a:lnTo>
                <a:lnTo>
                  <a:pt x="62550" y="89139"/>
                </a:lnTo>
                <a:lnTo>
                  <a:pt x="54461" y="91956"/>
                </a:lnTo>
                <a:lnTo>
                  <a:pt x="50280" y="93410"/>
                </a:lnTo>
                <a:lnTo>
                  <a:pt x="45646" y="94138"/>
                </a:lnTo>
                <a:lnTo>
                  <a:pt x="40047" y="94136"/>
                </a:lnTo>
                <a:lnTo>
                  <a:pt x="25911" y="91574"/>
                </a:lnTo>
                <a:lnTo>
                  <a:pt x="16767" y="84185"/>
                </a:lnTo>
                <a:lnTo>
                  <a:pt x="14404" y="80641"/>
                </a:lnTo>
                <a:lnTo>
                  <a:pt x="13064" y="76028"/>
                </a:lnTo>
                <a:lnTo>
                  <a:pt x="12745" y="70347"/>
                </a:lnTo>
                <a:lnTo>
                  <a:pt x="0" y="70347"/>
                </a:lnTo>
                <a:lnTo>
                  <a:pt x="45" y="73110"/>
                </a:lnTo>
                <a:lnTo>
                  <a:pt x="2957" y="85985"/>
                </a:lnTo>
                <a:lnTo>
                  <a:pt x="10360" y="96046"/>
                </a:lnTo>
                <a:lnTo>
                  <a:pt x="14288" y="99082"/>
                </a:lnTo>
                <a:lnTo>
                  <a:pt x="25562" y="103963"/>
                </a:lnTo>
                <a:lnTo>
                  <a:pt x="39602" y="105590"/>
                </a:lnTo>
                <a:lnTo>
                  <a:pt x="43531" y="105479"/>
                </a:lnTo>
                <a:lnTo>
                  <a:pt x="56376" y="103327"/>
                </a:lnTo>
                <a:lnTo>
                  <a:pt x="67719" y="98432"/>
                </a:lnTo>
                <a:lnTo>
                  <a:pt x="77078" y="88325"/>
                </a:lnTo>
                <a:lnTo>
                  <a:pt x="79818" y="74642"/>
                </a:lnTo>
                <a:lnTo>
                  <a:pt x="79818" y="65735"/>
                </a:lnTo>
                <a:lnTo>
                  <a:pt x="76637" y="58941"/>
                </a:lnTo>
                <a:lnTo>
                  <a:pt x="70275" y="54260"/>
                </a:lnTo>
                <a:lnTo>
                  <a:pt x="66594" y="51579"/>
                </a:lnTo>
                <a:lnTo>
                  <a:pt x="61368" y="49466"/>
                </a:lnTo>
                <a:lnTo>
                  <a:pt x="54598" y="47921"/>
                </a:lnTo>
                <a:lnTo>
                  <a:pt x="40556" y="44717"/>
                </a:lnTo>
                <a:lnTo>
                  <a:pt x="31104" y="42536"/>
                </a:lnTo>
                <a:lnTo>
                  <a:pt x="25037" y="40718"/>
                </a:lnTo>
                <a:lnTo>
                  <a:pt x="22357" y="39264"/>
                </a:lnTo>
                <a:lnTo>
                  <a:pt x="18267" y="36992"/>
                </a:lnTo>
                <a:lnTo>
                  <a:pt x="16222" y="33401"/>
                </a:lnTo>
                <a:lnTo>
                  <a:pt x="16222" y="24040"/>
                </a:lnTo>
                <a:lnTo>
                  <a:pt x="17972" y="20131"/>
                </a:lnTo>
                <a:lnTo>
                  <a:pt x="21470" y="16769"/>
                </a:lnTo>
                <a:lnTo>
                  <a:pt x="24970" y="13406"/>
                </a:lnTo>
                <a:lnTo>
                  <a:pt x="30718" y="11724"/>
                </a:lnTo>
                <a:lnTo>
                  <a:pt x="48622" y="11724"/>
                </a:lnTo>
                <a:lnTo>
                  <a:pt x="55643" y="14337"/>
                </a:lnTo>
                <a:lnTo>
                  <a:pt x="59778" y="19564"/>
                </a:lnTo>
                <a:lnTo>
                  <a:pt x="62004" y="22427"/>
                </a:lnTo>
                <a:lnTo>
                  <a:pt x="63459" y="26539"/>
                </a:lnTo>
                <a:lnTo>
                  <a:pt x="64140" y="31901"/>
                </a:lnTo>
                <a:lnTo>
                  <a:pt x="76887" y="31901"/>
                </a:lnTo>
                <a:lnTo>
                  <a:pt x="73864" y="16899"/>
                </a:lnTo>
                <a:lnTo>
                  <a:pt x="65878" y="7600"/>
                </a:lnTo>
                <a:lnTo>
                  <a:pt x="52517" y="1584"/>
                </a:lnTo>
                <a:lnTo>
                  <a:pt x="39125" y="0"/>
                </a:lnTo>
                <a:lnTo>
                  <a:pt x="36198" y="65"/>
                </a:lnTo>
                <a:lnTo>
                  <a:pt x="22820" y="2558"/>
                </a:lnTo>
                <a:lnTo>
                  <a:pt x="12678" y="8657"/>
                </a:lnTo>
                <a:lnTo>
                  <a:pt x="6452" y="14428"/>
                </a:lnTo>
                <a:lnTo>
                  <a:pt x="3339" y="21813"/>
                </a:lnTo>
                <a:lnTo>
                  <a:pt x="3339" y="39127"/>
                </a:lnTo>
                <a:lnTo>
                  <a:pt x="6520" y="45376"/>
                </a:lnTo>
                <a:lnTo>
                  <a:pt x="12882" y="49557"/>
                </a:lnTo>
                <a:lnTo>
                  <a:pt x="16563" y="5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6041150" y="1312988"/>
            <a:ext cx="62771" cy="68146"/>
          </a:xfrm>
          <a:custGeom>
            <a:avLst/>
            <a:gdLst/>
            <a:ahLst/>
            <a:cxnLst/>
            <a:rect l="l" t="t" r="r" b="b"/>
            <a:pathLst>
              <a:path w="69048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4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8" y="75119"/>
                </a:lnTo>
                <a:lnTo>
                  <a:pt x="69048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2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4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053976" y="1366358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6" y="6316"/>
                </a:lnTo>
                <a:lnTo>
                  <a:pt x="5180" y="5294"/>
                </a:lnTo>
                <a:lnTo>
                  <a:pt x="2590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127695" y="1357035"/>
            <a:ext cx="10698" cy="20430"/>
          </a:xfrm>
          <a:custGeom>
            <a:avLst/>
            <a:gdLst/>
            <a:ahLst/>
            <a:cxnLst/>
            <a:rect l="l" t="t" r="r" b="b"/>
            <a:pathLst>
              <a:path w="11768" h="23154">
                <a:moveTo>
                  <a:pt x="5748" y="12315"/>
                </a:moveTo>
                <a:lnTo>
                  <a:pt x="2522" y="4272"/>
                </a:lnTo>
                <a:lnTo>
                  <a:pt x="794" y="0"/>
                </a:lnTo>
                <a:lnTo>
                  <a:pt x="0" y="15519"/>
                </a:lnTo>
                <a:lnTo>
                  <a:pt x="2590" y="19018"/>
                </a:lnTo>
                <a:lnTo>
                  <a:pt x="5021" y="21563"/>
                </a:lnTo>
                <a:lnTo>
                  <a:pt x="7293" y="23154"/>
                </a:lnTo>
                <a:lnTo>
                  <a:pt x="11768" y="16337"/>
                </a:lnTo>
                <a:lnTo>
                  <a:pt x="5748" y="12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198191" y="1290613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228989" y="1313153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5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930892" y="1434324"/>
            <a:ext cx="508655" cy="90641"/>
          </a:xfrm>
          <a:custGeom>
            <a:avLst/>
            <a:gdLst/>
            <a:ahLst/>
            <a:cxnLst/>
            <a:rect l="l" t="t" r="r" b="b"/>
            <a:pathLst>
              <a:path w="559520" h="102726">
                <a:moveTo>
                  <a:pt x="13564" y="11656"/>
                </a:moveTo>
                <a:lnTo>
                  <a:pt x="51326" y="11656"/>
                </a:lnTo>
                <a:lnTo>
                  <a:pt x="55029" y="12338"/>
                </a:lnTo>
                <a:lnTo>
                  <a:pt x="57801" y="13701"/>
                </a:lnTo>
                <a:lnTo>
                  <a:pt x="62981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8"/>
                </a:lnTo>
                <a:lnTo>
                  <a:pt x="78102" y="37900"/>
                </a:lnTo>
                <a:lnTo>
                  <a:pt x="79340" y="32992"/>
                </a:lnTo>
                <a:lnTo>
                  <a:pt x="79255" y="24376"/>
                </a:lnTo>
                <a:lnTo>
                  <a:pt x="75243" y="11554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2" y="59032"/>
                </a:lnTo>
                <a:lnTo>
                  <a:pt x="61186" y="61258"/>
                </a:lnTo>
                <a:lnTo>
                  <a:pt x="60016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  <a:path w="559520" h="102726">
                <a:moveTo>
                  <a:pt x="64935" y="92797"/>
                </a:moveTo>
                <a:lnTo>
                  <a:pt x="65163" y="95433"/>
                </a:lnTo>
                <a:lnTo>
                  <a:pt x="65435" y="96796"/>
                </a:lnTo>
                <a:lnTo>
                  <a:pt x="66526" y="100136"/>
                </a:lnTo>
                <a:lnTo>
                  <a:pt x="83157" y="100136"/>
                </a:lnTo>
                <a:lnTo>
                  <a:pt x="83157" y="97887"/>
                </a:lnTo>
                <a:lnTo>
                  <a:pt x="79613" y="94933"/>
                </a:lnTo>
                <a:lnTo>
                  <a:pt x="78795" y="91752"/>
                </a:lnTo>
                <a:lnTo>
                  <a:pt x="78295" y="89888"/>
                </a:lnTo>
                <a:lnTo>
                  <a:pt x="77977" y="87048"/>
                </a:lnTo>
                <a:lnTo>
                  <a:pt x="77841" y="83231"/>
                </a:lnTo>
                <a:lnTo>
                  <a:pt x="77364" y="69802"/>
                </a:lnTo>
                <a:lnTo>
                  <a:pt x="77137" y="63985"/>
                </a:lnTo>
                <a:lnTo>
                  <a:pt x="76034" y="59781"/>
                </a:lnTo>
                <a:lnTo>
                  <a:pt x="74058" y="57191"/>
                </a:lnTo>
                <a:lnTo>
                  <a:pt x="72081" y="54601"/>
                </a:lnTo>
                <a:lnTo>
                  <a:pt x="69139" y="52510"/>
                </a:lnTo>
                <a:lnTo>
                  <a:pt x="65231" y="50920"/>
                </a:lnTo>
                <a:lnTo>
                  <a:pt x="69684" y="48602"/>
                </a:lnTo>
                <a:lnTo>
                  <a:pt x="65572" y="21154"/>
                </a:lnTo>
                <a:lnTo>
                  <a:pt x="65572" y="34923"/>
                </a:lnTo>
                <a:lnTo>
                  <a:pt x="63720" y="39513"/>
                </a:lnTo>
                <a:lnTo>
                  <a:pt x="60016" y="42058"/>
                </a:lnTo>
                <a:lnTo>
                  <a:pt x="61186" y="61258"/>
                </a:lnTo>
                <a:lnTo>
                  <a:pt x="63618" y="65644"/>
                </a:lnTo>
                <a:lnTo>
                  <a:pt x="63936" y="72188"/>
                </a:lnTo>
                <a:lnTo>
                  <a:pt x="64754" y="88889"/>
                </a:lnTo>
                <a:lnTo>
                  <a:pt x="64935" y="92797"/>
                </a:lnTo>
                <a:close/>
              </a:path>
              <a:path w="559520" h="102726">
                <a:moveTo>
                  <a:pt x="117044" y="28624"/>
                </a:moveTo>
                <a:lnTo>
                  <a:pt x="106878" y="36469"/>
                </a:lnTo>
                <a:lnTo>
                  <a:pt x="110831" y="57805"/>
                </a:lnTo>
                <a:lnTo>
                  <a:pt x="111059" y="51534"/>
                </a:lnTo>
                <a:lnTo>
                  <a:pt x="113081" y="46364"/>
                </a:lnTo>
                <a:lnTo>
                  <a:pt x="116898" y="42297"/>
                </a:lnTo>
                <a:lnTo>
                  <a:pt x="120715" y="38230"/>
                </a:lnTo>
                <a:lnTo>
                  <a:pt x="129756" y="25545"/>
                </a:lnTo>
                <a:lnTo>
                  <a:pt x="117044" y="28624"/>
                </a:lnTo>
                <a:close/>
              </a:path>
              <a:path w="559520" h="102726">
                <a:moveTo>
                  <a:pt x="163997" y="67552"/>
                </a:moveTo>
                <a:lnTo>
                  <a:pt x="163997" y="60191"/>
                </a:lnTo>
                <a:lnTo>
                  <a:pt x="163634" y="54828"/>
                </a:lnTo>
                <a:lnTo>
                  <a:pt x="162907" y="51465"/>
                </a:lnTo>
                <a:lnTo>
                  <a:pt x="162089" y="46557"/>
                </a:lnTo>
                <a:lnTo>
                  <a:pt x="160454" y="42263"/>
                </a:lnTo>
                <a:lnTo>
                  <a:pt x="158000" y="38582"/>
                </a:lnTo>
                <a:lnTo>
                  <a:pt x="155455" y="34719"/>
                </a:lnTo>
                <a:lnTo>
                  <a:pt x="151751" y="31572"/>
                </a:lnTo>
                <a:lnTo>
                  <a:pt x="146889" y="29141"/>
                </a:lnTo>
                <a:lnTo>
                  <a:pt x="142027" y="26709"/>
                </a:lnTo>
                <a:lnTo>
                  <a:pt x="137006" y="25494"/>
                </a:lnTo>
                <a:lnTo>
                  <a:pt x="129756" y="25545"/>
                </a:lnTo>
                <a:lnTo>
                  <a:pt x="120715" y="38230"/>
                </a:lnTo>
                <a:lnTo>
                  <a:pt x="125441" y="36196"/>
                </a:lnTo>
                <a:lnTo>
                  <a:pt x="138937" y="36196"/>
                </a:lnTo>
                <a:lnTo>
                  <a:pt x="144549" y="39150"/>
                </a:lnTo>
                <a:lnTo>
                  <a:pt x="147912" y="45057"/>
                </a:lnTo>
                <a:lnTo>
                  <a:pt x="149729" y="48239"/>
                </a:lnTo>
                <a:lnTo>
                  <a:pt x="150888" y="52488"/>
                </a:lnTo>
                <a:lnTo>
                  <a:pt x="151388" y="57805"/>
                </a:lnTo>
                <a:lnTo>
                  <a:pt x="110831" y="57805"/>
                </a:lnTo>
                <a:lnTo>
                  <a:pt x="106878" y="36469"/>
                </a:lnTo>
                <a:lnTo>
                  <a:pt x="104124" y="40066"/>
                </a:lnTo>
                <a:lnTo>
                  <a:pt x="99033" y="51372"/>
                </a:lnTo>
                <a:lnTo>
                  <a:pt x="97335" y="65030"/>
                </a:lnTo>
                <a:lnTo>
                  <a:pt x="97507" y="69693"/>
                </a:lnTo>
                <a:lnTo>
                  <a:pt x="100384" y="82738"/>
                </a:lnTo>
                <a:lnTo>
                  <a:pt x="106810" y="92808"/>
                </a:lnTo>
                <a:lnTo>
                  <a:pt x="113126" y="99420"/>
                </a:lnTo>
                <a:lnTo>
                  <a:pt x="120829" y="102726"/>
                </a:lnTo>
                <a:lnTo>
                  <a:pt x="133643" y="102726"/>
                </a:lnTo>
                <a:lnTo>
                  <a:pt x="136983" y="102363"/>
                </a:lnTo>
                <a:lnTo>
                  <a:pt x="139937" y="101636"/>
                </a:lnTo>
                <a:lnTo>
                  <a:pt x="145435" y="100363"/>
                </a:lnTo>
                <a:lnTo>
                  <a:pt x="150047" y="97910"/>
                </a:lnTo>
                <a:lnTo>
                  <a:pt x="153774" y="94274"/>
                </a:lnTo>
                <a:lnTo>
                  <a:pt x="156000" y="92183"/>
                </a:lnTo>
                <a:lnTo>
                  <a:pt x="158011" y="89491"/>
                </a:lnTo>
                <a:lnTo>
                  <a:pt x="159806" y="86196"/>
                </a:lnTo>
                <a:lnTo>
                  <a:pt x="161601" y="82902"/>
                </a:lnTo>
                <a:lnTo>
                  <a:pt x="162657" y="79913"/>
                </a:lnTo>
                <a:lnTo>
                  <a:pt x="162976" y="77232"/>
                </a:lnTo>
                <a:lnTo>
                  <a:pt x="150911" y="77232"/>
                </a:lnTo>
                <a:lnTo>
                  <a:pt x="150001" y="80459"/>
                </a:lnTo>
                <a:lnTo>
                  <a:pt x="148457" y="83299"/>
                </a:lnTo>
                <a:lnTo>
                  <a:pt x="146276" y="85753"/>
                </a:lnTo>
                <a:lnTo>
                  <a:pt x="142459" y="89980"/>
                </a:lnTo>
                <a:lnTo>
                  <a:pt x="137347" y="92093"/>
                </a:lnTo>
                <a:lnTo>
                  <a:pt x="124078" y="92093"/>
                </a:lnTo>
                <a:lnTo>
                  <a:pt x="119011" y="89854"/>
                </a:lnTo>
                <a:lnTo>
                  <a:pt x="115739" y="85378"/>
                </a:lnTo>
                <a:lnTo>
                  <a:pt x="112467" y="80902"/>
                </a:lnTo>
                <a:lnTo>
                  <a:pt x="110718" y="74960"/>
                </a:lnTo>
                <a:lnTo>
                  <a:pt x="110491" y="67552"/>
                </a:lnTo>
                <a:lnTo>
                  <a:pt x="163997" y="67552"/>
                </a:lnTo>
                <a:close/>
              </a:path>
              <a:path w="559520" h="102726">
                <a:moveTo>
                  <a:pt x="242157" y="27130"/>
                </a:moveTo>
                <a:lnTo>
                  <a:pt x="228729" y="27130"/>
                </a:lnTo>
                <a:lnTo>
                  <a:pt x="208349" y="86571"/>
                </a:lnTo>
                <a:lnTo>
                  <a:pt x="188854" y="27130"/>
                </a:lnTo>
                <a:lnTo>
                  <a:pt x="174609" y="27130"/>
                </a:lnTo>
                <a:lnTo>
                  <a:pt x="201533" y="100136"/>
                </a:lnTo>
                <a:lnTo>
                  <a:pt x="214620" y="100136"/>
                </a:lnTo>
                <a:lnTo>
                  <a:pt x="242157" y="27130"/>
                </a:lnTo>
                <a:close/>
              </a:path>
              <a:path w="559520" h="102726">
                <a:moveTo>
                  <a:pt x="268273" y="28624"/>
                </a:moveTo>
                <a:lnTo>
                  <a:pt x="258107" y="36469"/>
                </a:lnTo>
                <a:lnTo>
                  <a:pt x="262061" y="57805"/>
                </a:lnTo>
                <a:lnTo>
                  <a:pt x="262288" y="51534"/>
                </a:lnTo>
                <a:lnTo>
                  <a:pt x="264310" y="46364"/>
                </a:lnTo>
                <a:lnTo>
                  <a:pt x="268127" y="42297"/>
                </a:lnTo>
                <a:lnTo>
                  <a:pt x="271944" y="38230"/>
                </a:lnTo>
                <a:lnTo>
                  <a:pt x="280985" y="25545"/>
                </a:lnTo>
                <a:lnTo>
                  <a:pt x="268273" y="28624"/>
                </a:lnTo>
                <a:close/>
              </a:path>
              <a:path w="559520" h="102726">
                <a:moveTo>
                  <a:pt x="315227" y="67552"/>
                </a:moveTo>
                <a:lnTo>
                  <a:pt x="315227" y="60191"/>
                </a:lnTo>
                <a:lnTo>
                  <a:pt x="314864" y="54828"/>
                </a:lnTo>
                <a:lnTo>
                  <a:pt x="314137" y="51465"/>
                </a:lnTo>
                <a:lnTo>
                  <a:pt x="313319" y="46557"/>
                </a:lnTo>
                <a:lnTo>
                  <a:pt x="311683" y="42263"/>
                </a:lnTo>
                <a:lnTo>
                  <a:pt x="309229" y="38582"/>
                </a:lnTo>
                <a:lnTo>
                  <a:pt x="306684" y="34719"/>
                </a:lnTo>
                <a:lnTo>
                  <a:pt x="302981" y="31572"/>
                </a:lnTo>
                <a:lnTo>
                  <a:pt x="298119" y="29141"/>
                </a:lnTo>
                <a:lnTo>
                  <a:pt x="293256" y="26709"/>
                </a:lnTo>
                <a:lnTo>
                  <a:pt x="288235" y="25494"/>
                </a:lnTo>
                <a:lnTo>
                  <a:pt x="280985" y="25545"/>
                </a:lnTo>
                <a:lnTo>
                  <a:pt x="271944" y="38230"/>
                </a:lnTo>
                <a:lnTo>
                  <a:pt x="276670" y="36196"/>
                </a:lnTo>
                <a:lnTo>
                  <a:pt x="290166" y="36196"/>
                </a:lnTo>
                <a:lnTo>
                  <a:pt x="295778" y="39150"/>
                </a:lnTo>
                <a:lnTo>
                  <a:pt x="299141" y="45057"/>
                </a:lnTo>
                <a:lnTo>
                  <a:pt x="300958" y="48239"/>
                </a:lnTo>
                <a:lnTo>
                  <a:pt x="302118" y="52488"/>
                </a:lnTo>
                <a:lnTo>
                  <a:pt x="302617" y="57805"/>
                </a:lnTo>
                <a:lnTo>
                  <a:pt x="262061" y="57805"/>
                </a:lnTo>
                <a:lnTo>
                  <a:pt x="258107" y="36469"/>
                </a:lnTo>
                <a:lnTo>
                  <a:pt x="255354" y="40066"/>
                </a:lnTo>
                <a:lnTo>
                  <a:pt x="250262" y="51372"/>
                </a:lnTo>
                <a:lnTo>
                  <a:pt x="248565" y="65030"/>
                </a:lnTo>
                <a:lnTo>
                  <a:pt x="248736" y="69693"/>
                </a:lnTo>
                <a:lnTo>
                  <a:pt x="251614" y="82738"/>
                </a:lnTo>
                <a:lnTo>
                  <a:pt x="258039" y="92808"/>
                </a:lnTo>
                <a:lnTo>
                  <a:pt x="264356" y="99420"/>
                </a:lnTo>
                <a:lnTo>
                  <a:pt x="272058" y="102726"/>
                </a:lnTo>
                <a:lnTo>
                  <a:pt x="284872" y="102726"/>
                </a:lnTo>
                <a:lnTo>
                  <a:pt x="288212" y="102363"/>
                </a:lnTo>
                <a:lnTo>
                  <a:pt x="291166" y="101636"/>
                </a:lnTo>
                <a:lnTo>
                  <a:pt x="296665" y="100363"/>
                </a:lnTo>
                <a:lnTo>
                  <a:pt x="301277" y="97910"/>
                </a:lnTo>
                <a:lnTo>
                  <a:pt x="305003" y="94274"/>
                </a:lnTo>
                <a:lnTo>
                  <a:pt x="307230" y="92183"/>
                </a:lnTo>
                <a:lnTo>
                  <a:pt x="309241" y="89491"/>
                </a:lnTo>
                <a:lnTo>
                  <a:pt x="311035" y="86196"/>
                </a:lnTo>
                <a:lnTo>
                  <a:pt x="312830" y="82902"/>
                </a:lnTo>
                <a:lnTo>
                  <a:pt x="313887" y="79913"/>
                </a:lnTo>
                <a:lnTo>
                  <a:pt x="314205" y="77232"/>
                </a:lnTo>
                <a:lnTo>
                  <a:pt x="302140" y="77232"/>
                </a:lnTo>
                <a:lnTo>
                  <a:pt x="301231" y="80459"/>
                </a:lnTo>
                <a:lnTo>
                  <a:pt x="299686" y="83299"/>
                </a:lnTo>
                <a:lnTo>
                  <a:pt x="297505" y="85753"/>
                </a:lnTo>
                <a:lnTo>
                  <a:pt x="293688" y="89980"/>
                </a:lnTo>
                <a:lnTo>
                  <a:pt x="288576" y="92093"/>
                </a:lnTo>
                <a:lnTo>
                  <a:pt x="275307" y="92093"/>
                </a:lnTo>
                <a:lnTo>
                  <a:pt x="270240" y="89854"/>
                </a:lnTo>
                <a:lnTo>
                  <a:pt x="266969" y="85378"/>
                </a:lnTo>
                <a:lnTo>
                  <a:pt x="263697" y="80902"/>
                </a:lnTo>
                <a:lnTo>
                  <a:pt x="261947" y="74960"/>
                </a:lnTo>
                <a:lnTo>
                  <a:pt x="261720" y="67552"/>
                </a:lnTo>
                <a:lnTo>
                  <a:pt x="315227" y="67552"/>
                </a:lnTo>
                <a:close/>
              </a:path>
              <a:path w="559520" h="102726">
                <a:moveTo>
                  <a:pt x="346355" y="100136"/>
                </a:moveTo>
                <a:lnTo>
                  <a:pt x="346355" y="57123"/>
                </a:lnTo>
                <a:lnTo>
                  <a:pt x="346662" y="53453"/>
                </a:lnTo>
                <a:lnTo>
                  <a:pt x="347275" y="50886"/>
                </a:lnTo>
                <a:lnTo>
                  <a:pt x="347889" y="48318"/>
                </a:lnTo>
                <a:lnTo>
                  <a:pt x="349218" y="45830"/>
                </a:lnTo>
                <a:lnTo>
                  <a:pt x="351263" y="43421"/>
                </a:lnTo>
                <a:lnTo>
                  <a:pt x="353807" y="40423"/>
                </a:lnTo>
                <a:lnTo>
                  <a:pt x="356761" y="38423"/>
                </a:lnTo>
                <a:lnTo>
                  <a:pt x="360124" y="37423"/>
                </a:lnTo>
                <a:lnTo>
                  <a:pt x="361987" y="36832"/>
                </a:lnTo>
                <a:lnTo>
                  <a:pt x="364372" y="36537"/>
                </a:lnTo>
                <a:lnTo>
                  <a:pt x="373006" y="36537"/>
                </a:lnTo>
                <a:lnTo>
                  <a:pt x="376959" y="38809"/>
                </a:lnTo>
                <a:lnTo>
                  <a:pt x="379141" y="43353"/>
                </a:lnTo>
                <a:lnTo>
                  <a:pt x="380459" y="46080"/>
                </a:lnTo>
                <a:lnTo>
                  <a:pt x="381118" y="49670"/>
                </a:lnTo>
                <a:lnTo>
                  <a:pt x="381118" y="100136"/>
                </a:lnTo>
                <a:lnTo>
                  <a:pt x="393591" y="100136"/>
                </a:lnTo>
                <a:lnTo>
                  <a:pt x="393591" y="45944"/>
                </a:lnTo>
                <a:lnTo>
                  <a:pt x="392592" y="40286"/>
                </a:lnTo>
                <a:lnTo>
                  <a:pt x="390592" y="36332"/>
                </a:lnTo>
                <a:lnTo>
                  <a:pt x="386957" y="29107"/>
                </a:lnTo>
                <a:lnTo>
                  <a:pt x="379959" y="25494"/>
                </a:lnTo>
                <a:lnTo>
                  <a:pt x="364872" y="25494"/>
                </a:lnTo>
                <a:lnTo>
                  <a:pt x="360578" y="26426"/>
                </a:lnTo>
                <a:lnTo>
                  <a:pt x="356716" y="28289"/>
                </a:lnTo>
                <a:lnTo>
                  <a:pt x="352853" y="30152"/>
                </a:lnTo>
                <a:lnTo>
                  <a:pt x="349195" y="33219"/>
                </a:lnTo>
                <a:lnTo>
                  <a:pt x="345741" y="37491"/>
                </a:lnTo>
                <a:lnTo>
                  <a:pt x="345741" y="27130"/>
                </a:lnTo>
                <a:lnTo>
                  <a:pt x="334086" y="27130"/>
                </a:lnTo>
                <a:lnTo>
                  <a:pt x="334086" y="100136"/>
                </a:lnTo>
                <a:lnTo>
                  <a:pt x="346355" y="100136"/>
                </a:lnTo>
                <a:close/>
              </a:path>
              <a:path w="559520" h="102726">
                <a:moveTo>
                  <a:pt x="427786" y="27130"/>
                </a:moveTo>
                <a:lnTo>
                  <a:pt x="415244" y="27130"/>
                </a:lnTo>
                <a:lnTo>
                  <a:pt x="415244" y="82981"/>
                </a:lnTo>
                <a:lnTo>
                  <a:pt x="416267" y="87957"/>
                </a:lnTo>
                <a:lnTo>
                  <a:pt x="418312" y="91683"/>
                </a:lnTo>
                <a:lnTo>
                  <a:pt x="422083" y="98636"/>
                </a:lnTo>
                <a:lnTo>
                  <a:pt x="429172" y="102113"/>
                </a:lnTo>
                <a:lnTo>
                  <a:pt x="446258" y="102113"/>
                </a:lnTo>
                <a:lnTo>
                  <a:pt x="451938" y="100204"/>
                </a:lnTo>
                <a:lnTo>
                  <a:pt x="456619" y="96387"/>
                </a:lnTo>
                <a:lnTo>
                  <a:pt x="458982" y="94479"/>
                </a:lnTo>
                <a:lnTo>
                  <a:pt x="460958" y="92138"/>
                </a:lnTo>
                <a:lnTo>
                  <a:pt x="462549" y="89366"/>
                </a:lnTo>
                <a:lnTo>
                  <a:pt x="462413" y="100136"/>
                </a:lnTo>
                <a:lnTo>
                  <a:pt x="474000" y="100136"/>
                </a:lnTo>
                <a:lnTo>
                  <a:pt x="474000" y="27130"/>
                </a:lnTo>
                <a:lnTo>
                  <a:pt x="461731" y="27130"/>
                </a:lnTo>
                <a:lnTo>
                  <a:pt x="461731" y="70120"/>
                </a:lnTo>
                <a:lnTo>
                  <a:pt x="460890" y="75732"/>
                </a:lnTo>
                <a:lnTo>
                  <a:pt x="459209" y="79823"/>
                </a:lnTo>
                <a:lnTo>
                  <a:pt x="456119" y="87457"/>
                </a:lnTo>
                <a:lnTo>
                  <a:pt x="450302" y="91274"/>
                </a:lnTo>
                <a:lnTo>
                  <a:pt x="435807" y="91274"/>
                </a:lnTo>
                <a:lnTo>
                  <a:pt x="431740" y="89093"/>
                </a:lnTo>
                <a:lnTo>
                  <a:pt x="429558" y="84730"/>
                </a:lnTo>
                <a:lnTo>
                  <a:pt x="428377" y="82367"/>
                </a:lnTo>
                <a:lnTo>
                  <a:pt x="427786" y="79323"/>
                </a:lnTo>
                <a:lnTo>
                  <a:pt x="427786" y="27130"/>
                </a:lnTo>
                <a:close/>
              </a:path>
              <a:path w="559520" h="102726">
                <a:moveTo>
                  <a:pt x="512567" y="28624"/>
                </a:moveTo>
                <a:lnTo>
                  <a:pt x="502401" y="36469"/>
                </a:lnTo>
                <a:lnTo>
                  <a:pt x="506355" y="57805"/>
                </a:lnTo>
                <a:lnTo>
                  <a:pt x="506582" y="51534"/>
                </a:lnTo>
                <a:lnTo>
                  <a:pt x="508604" y="46364"/>
                </a:lnTo>
                <a:lnTo>
                  <a:pt x="512421" y="42297"/>
                </a:lnTo>
                <a:lnTo>
                  <a:pt x="516238" y="38230"/>
                </a:lnTo>
                <a:lnTo>
                  <a:pt x="525279" y="25545"/>
                </a:lnTo>
                <a:lnTo>
                  <a:pt x="512567" y="28624"/>
                </a:lnTo>
                <a:close/>
              </a:path>
              <a:path w="559520" h="102726">
                <a:moveTo>
                  <a:pt x="559520" y="67552"/>
                </a:moveTo>
                <a:lnTo>
                  <a:pt x="559520" y="60191"/>
                </a:lnTo>
                <a:lnTo>
                  <a:pt x="559158" y="54828"/>
                </a:lnTo>
                <a:lnTo>
                  <a:pt x="558430" y="51465"/>
                </a:lnTo>
                <a:lnTo>
                  <a:pt x="557613" y="46557"/>
                </a:lnTo>
                <a:lnTo>
                  <a:pt x="555977" y="42263"/>
                </a:lnTo>
                <a:lnTo>
                  <a:pt x="553523" y="38582"/>
                </a:lnTo>
                <a:lnTo>
                  <a:pt x="550978" y="34719"/>
                </a:lnTo>
                <a:lnTo>
                  <a:pt x="547275" y="31572"/>
                </a:lnTo>
                <a:lnTo>
                  <a:pt x="542412" y="29141"/>
                </a:lnTo>
                <a:lnTo>
                  <a:pt x="537550" y="26709"/>
                </a:lnTo>
                <a:lnTo>
                  <a:pt x="532529" y="25494"/>
                </a:lnTo>
                <a:lnTo>
                  <a:pt x="525279" y="25545"/>
                </a:lnTo>
                <a:lnTo>
                  <a:pt x="516238" y="38230"/>
                </a:lnTo>
                <a:lnTo>
                  <a:pt x="520964" y="36196"/>
                </a:lnTo>
                <a:lnTo>
                  <a:pt x="534460" y="36196"/>
                </a:lnTo>
                <a:lnTo>
                  <a:pt x="540072" y="39150"/>
                </a:lnTo>
                <a:lnTo>
                  <a:pt x="543435" y="45057"/>
                </a:lnTo>
                <a:lnTo>
                  <a:pt x="545252" y="48239"/>
                </a:lnTo>
                <a:lnTo>
                  <a:pt x="546411" y="52488"/>
                </a:lnTo>
                <a:lnTo>
                  <a:pt x="546911" y="57805"/>
                </a:lnTo>
                <a:lnTo>
                  <a:pt x="506355" y="57805"/>
                </a:lnTo>
                <a:lnTo>
                  <a:pt x="502401" y="36469"/>
                </a:lnTo>
                <a:lnTo>
                  <a:pt x="499648" y="40066"/>
                </a:lnTo>
                <a:lnTo>
                  <a:pt x="494556" y="51372"/>
                </a:lnTo>
                <a:lnTo>
                  <a:pt x="492858" y="65030"/>
                </a:lnTo>
                <a:lnTo>
                  <a:pt x="493030" y="69693"/>
                </a:lnTo>
                <a:lnTo>
                  <a:pt x="495907" y="82738"/>
                </a:lnTo>
                <a:lnTo>
                  <a:pt x="502333" y="92808"/>
                </a:lnTo>
                <a:lnTo>
                  <a:pt x="508649" y="99420"/>
                </a:lnTo>
                <a:lnTo>
                  <a:pt x="516352" y="102726"/>
                </a:lnTo>
                <a:lnTo>
                  <a:pt x="529166" y="102726"/>
                </a:lnTo>
                <a:lnTo>
                  <a:pt x="532506" y="102363"/>
                </a:lnTo>
                <a:lnTo>
                  <a:pt x="535460" y="101636"/>
                </a:lnTo>
                <a:lnTo>
                  <a:pt x="540958" y="100363"/>
                </a:lnTo>
                <a:lnTo>
                  <a:pt x="545571" y="97910"/>
                </a:lnTo>
                <a:lnTo>
                  <a:pt x="549297" y="94274"/>
                </a:lnTo>
                <a:lnTo>
                  <a:pt x="551523" y="92183"/>
                </a:lnTo>
                <a:lnTo>
                  <a:pt x="553534" y="89491"/>
                </a:lnTo>
                <a:lnTo>
                  <a:pt x="555329" y="86196"/>
                </a:lnTo>
                <a:lnTo>
                  <a:pt x="557124" y="82902"/>
                </a:lnTo>
                <a:lnTo>
                  <a:pt x="558181" y="79913"/>
                </a:lnTo>
                <a:lnTo>
                  <a:pt x="558499" y="77232"/>
                </a:lnTo>
                <a:lnTo>
                  <a:pt x="546434" y="77232"/>
                </a:lnTo>
                <a:lnTo>
                  <a:pt x="545524" y="80459"/>
                </a:lnTo>
                <a:lnTo>
                  <a:pt x="543980" y="83299"/>
                </a:lnTo>
                <a:lnTo>
                  <a:pt x="541799" y="85753"/>
                </a:lnTo>
                <a:lnTo>
                  <a:pt x="537982" y="89980"/>
                </a:lnTo>
                <a:lnTo>
                  <a:pt x="532870" y="92093"/>
                </a:lnTo>
                <a:lnTo>
                  <a:pt x="519601" y="92093"/>
                </a:lnTo>
                <a:lnTo>
                  <a:pt x="514534" y="89854"/>
                </a:lnTo>
                <a:lnTo>
                  <a:pt x="511262" y="85378"/>
                </a:lnTo>
                <a:lnTo>
                  <a:pt x="507990" y="80902"/>
                </a:lnTo>
                <a:lnTo>
                  <a:pt x="506241" y="74960"/>
                </a:lnTo>
                <a:lnTo>
                  <a:pt x="506014" y="67552"/>
                </a:lnTo>
                <a:lnTo>
                  <a:pt x="559520" y="67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5925873" y="1577734"/>
            <a:ext cx="394556" cy="92987"/>
          </a:xfrm>
          <a:custGeom>
            <a:avLst/>
            <a:gdLst/>
            <a:ahLst/>
            <a:cxnLst/>
            <a:rect l="l" t="t" r="r" b="b"/>
            <a:pathLst>
              <a:path w="434012" h="105385">
                <a:moveTo>
                  <a:pt x="356784" y="101636"/>
                </a:moveTo>
                <a:lnTo>
                  <a:pt x="360203" y="101545"/>
                </a:lnTo>
                <a:lnTo>
                  <a:pt x="363248" y="101182"/>
                </a:lnTo>
                <a:lnTo>
                  <a:pt x="366122" y="100477"/>
                </a:lnTo>
                <a:lnTo>
                  <a:pt x="366122" y="90797"/>
                </a:lnTo>
                <a:lnTo>
                  <a:pt x="362419" y="91002"/>
                </a:lnTo>
                <a:lnTo>
                  <a:pt x="359601" y="91002"/>
                </a:lnTo>
                <a:lnTo>
                  <a:pt x="357056" y="90252"/>
                </a:lnTo>
                <a:lnTo>
                  <a:pt x="354466" y="87685"/>
                </a:lnTo>
                <a:lnTo>
                  <a:pt x="354466" y="37491"/>
                </a:lnTo>
                <a:lnTo>
                  <a:pt x="366122" y="37491"/>
                </a:lnTo>
                <a:lnTo>
                  <a:pt x="366122" y="27471"/>
                </a:lnTo>
                <a:lnTo>
                  <a:pt x="354466" y="27471"/>
                </a:lnTo>
                <a:lnTo>
                  <a:pt x="354466" y="7089"/>
                </a:lnTo>
                <a:lnTo>
                  <a:pt x="342061" y="7089"/>
                </a:lnTo>
                <a:lnTo>
                  <a:pt x="342061" y="27471"/>
                </a:lnTo>
                <a:lnTo>
                  <a:pt x="332177" y="27471"/>
                </a:lnTo>
                <a:lnTo>
                  <a:pt x="332177" y="37491"/>
                </a:lnTo>
                <a:lnTo>
                  <a:pt x="342061" y="37491"/>
                </a:lnTo>
                <a:lnTo>
                  <a:pt x="342061" y="90502"/>
                </a:lnTo>
                <a:lnTo>
                  <a:pt x="343083" y="94308"/>
                </a:lnTo>
                <a:lnTo>
                  <a:pt x="345128" y="97239"/>
                </a:lnTo>
                <a:lnTo>
                  <a:pt x="347173" y="100170"/>
                </a:lnTo>
                <a:lnTo>
                  <a:pt x="351058" y="101636"/>
                </a:lnTo>
                <a:lnTo>
                  <a:pt x="356784" y="101636"/>
                </a:lnTo>
                <a:close/>
              </a:path>
              <a:path w="434012" h="105385">
                <a:moveTo>
                  <a:pt x="17435" y="29819"/>
                </a:moveTo>
                <a:lnTo>
                  <a:pt x="23413" y="20109"/>
                </a:lnTo>
                <a:lnTo>
                  <a:pt x="23585" y="19921"/>
                </a:lnTo>
                <a:lnTo>
                  <a:pt x="34127" y="12240"/>
                </a:lnTo>
                <a:lnTo>
                  <a:pt x="46827" y="9679"/>
                </a:lnTo>
                <a:lnTo>
                  <a:pt x="54643" y="9679"/>
                </a:lnTo>
                <a:lnTo>
                  <a:pt x="61118" y="11350"/>
                </a:lnTo>
                <a:lnTo>
                  <a:pt x="66253" y="14690"/>
                </a:lnTo>
                <a:lnTo>
                  <a:pt x="71388" y="18030"/>
                </a:lnTo>
                <a:lnTo>
                  <a:pt x="74773" y="23358"/>
                </a:lnTo>
                <a:lnTo>
                  <a:pt x="76409" y="30674"/>
                </a:lnTo>
                <a:lnTo>
                  <a:pt x="89837" y="30674"/>
                </a:lnTo>
                <a:lnTo>
                  <a:pt x="87687" y="22265"/>
                </a:lnTo>
                <a:lnTo>
                  <a:pt x="81346" y="10986"/>
                </a:lnTo>
                <a:lnTo>
                  <a:pt x="71569" y="3204"/>
                </a:lnTo>
                <a:lnTo>
                  <a:pt x="64708" y="-431"/>
                </a:lnTo>
                <a:lnTo>
                  <a:pt x="56574" y="-2249"/>
                </a:lnTo>
                <a:lnTo>
                  <a:pt x="47168" y="-2249"/>
                </a:lnTo>
                <a:lnTo>
                  <a:pt x="35416" y="-952"/>
                </a:lnTo>
                <a:lnTo>
                  <a:pt x="23595" y="3763"/>
                </a:lnTo>
                <a:lnTo>
                  <a:pt x="13632" y="11929"/>
                </a:lnTo>
                <a:lnTo>
                  <a:pt x="11074" y="14962"/>
                </a:lnTo>
                <a:lnTo>
                  <a:pt x="4921" y="25431"/>
                </a:lnTo>
                <a:lnTo>
                  <a:pt x="1230" y="37757"/>
                </a:lnTo>
                <a:lnTo>
                  <a:pt x="0" y="51942"/>
                </a:lnTo>
                <a:lnTo>
                  <a:pt x="123" y="56598"/>
                </a:lnTo>
                <a:lnTo>
                  <a:pt x="2192" y="70234"/>
                </a:lnTo>
                <a:lnTo>
                  <a:pt x="6809" y="81907"/>
                </a:lnTo>
                <a:lnTo>
                  <a:pt x="13973" y="91615"/>
                </a:lnTo>
                <a:lnTo>
                  <a:pt x="19943" y="96185"/>
                </a:lnTo>
                <a:lnTo>
                  <a:pt x="31509" y="101398"/>
                </a:lnTo>
                <a:lnTo>
                  <a:pt x="44578" y="103135"/>
                </a:lnTo>
                <a:lnTo>
                  <a:pt x="53757" y="103135"/>
                </a:lnTo>
                <a:lnTo>
                  <a:pt x="61323" y="101454"/>
                </a:lnTo>
                <a:lnTo>
                  <a:pt x="67276" y="98091"/>
                </a:lnTo>
                <a:lnTo>
                  <a:pt x="70820" y="96137"/>
                </a:lnTo>
                <a:lnTo>
                  <a:pt x="74887" y="92638"/>
                </a:lnTo>
                <a:lnTo>
                  <a:pt x="79477" y="87593"/>
                </a:lnTo>
                <a:lnTo>
                  <a:pt x="82749" y="100477"/>
                </a:lnTo>
                <a:lnTo>
                  <a:pt x="91473" y="100477"/>
                </a:lnTo>
                <a:lnTo>
                  <a:pt x="91473" y="46898"/>
                </a:lnTo>
                <a:lnTo>
                  <a:pt x="47509" y="46898"/>
                </a:lnTo>
                <a:lnTo>
                  <a:pt x="47509" y="58146"/>
                </a:lnTo>
                <a:lnTo>
                  <a:pt x="78863" y="58146"/>
                </a:lnTo>
                <a:lnTo>
                  <a:pt x="78807" y="60240"/>
                </a:lnTo>
                <a:lnTo>
                  <a:pt x="76203" y="74066"/>
                </a:lnTo>
                <a:lnTo>
                  <a:pt x="69764" y="83606"/>
                </a:lnTo>
                <a:lnTo>
                  <a:pt x="63833" y="88855"/>
                </a:lnTo>
                <a:lnTo>
                  <a:pt x="56347" y="91479"/>
                </a:lnTo>
                <a:lnTo>
                  <a:pt x="44193" y="91388"/>
                </a:lnTo>
                <a:lnTo>
                  <a:pt x="30922" y="88148"/>
                </a:lnTo>
                <a:lnTo>
                  <a:pt x="21743" y="80266"/>
                </a:lnTo>
                <a:lnTo>
                  <a:pt x="19482" y="76594"/>
                </a:lnTo>
                <a:lnTo>
                  <a:pt x="15299" y="65076"/>
                </a:lnTo>
                <a:lnTo>
                  <a:pt x="13905" y="51193"/>
                </a:lnTo>
                <a:lnTo>
                  <a:pt x="14359" y="42651"/>
                </a:lnTo>
                <a:lnTo>
                  <a:pt x="17435" y="29819"/>
                </a:lnTo>
                <a:close/>
              </a:path>
              <a:path w="434012" h="105385">
                <a:moveTo>
                  <a:pt x="107287" y="27471"/>
                </a:moveTo>
                <a:lnTo>
                  <a:pt x="107287" y="100477"/>
                </a:lnTo>
                <a:lnTo>
                  <a:pt x="119556" y="100477"/>
                </a:lnTo>
                <a:lnTo>
                  <a:pt x="119556" y="53306"/>
                </a:lnTo>
                <a:lnTo>
                  <a:pt x="121215" y="48727"/>
                </a:lnTo>
                <a:lnTo>
                  <a:pt x="124532" y="44751"/>
                </a:lnTo>
                <a:lnTo>
                  <a:pt x="127849" y="40774"/>
                </a:lnTo>
                <a:lnTo>
                  <a:pt x="132598" y="38787"/>
                </a:lnTo>
                <a:lnTo>
                  <a:pt x="140175" y="38809"/>
                </a:lnTo>
                <a:lnTo>
                  <a:pt x="142800" y="39127"/>
                </a:lnTo>
                <a:lnTo>
                  <a:pt x="142800" y="26175"/>
                </a:lnTo>
                <a:lnTo>
                  <a:pt x="141482" y="26039"/>
                </a:lnTo>
                <a:lnTo>
                  <a:pt x="138845" y="25835"/>
                </a:lnTo>
                <a:lnTo>
                  <a:pt x="133984" y="25835"/>
                </a:lnTo>
                <a:lnTo>
                  <a:pt x="129690" y="27596"/>
                </a:lnTo>
                <a:lnTo>
                  <a:pt x="125963" y="31118"/>
                </a:lnTo>
                <a:lnTo>
                  <a:pt x="122237" y="34639"/>
                </a:lnTo>
                <a:lnTo>
                  <a:pt x="119897" y="37628"/>
                </a:lnTo>
                <a:lnTo>
                  <a:pt x="118943" y="40082"/>
                </a:lnTo>
                <a:lnTo>
                  <a:pt x="118943" y="27471"/>
                </a:lnTo>
                <a:lnTo>
                  <a:pt x="107287" y="27471"/>
                </a:lnTo>
                <a:close/>
              </a:path>
              <a:path w="434012" h="105385">
                <a:moveTo>
                  <a:pt x="199181" y="83333"/>
                </a:moveTo>
                <a:lnTo>
                  <a:pt x="196159" y="89491"/>
                </a:lnTo>
                <a:lnTo>
                  <a:pt x="190581" y="92570"/>
                </a:lnTo>
                <a:lnTo>
                  <a:pt x="175040" y="92570"/>
                </a:lnTo>
                <a:lnTo>
                  <a:pt x="169633" y="89980"/>
                </a:lnTo>
                <a:lnTo>
                  <a:pt x="166224" y="84799"/>
                </a:lnTo>
                <a:lnTo>
                  <a:pt x="162816" y="79618"/>
                </a:lnTo>
                <a:lnTo>
                  <a:pt x="168054" y="100705"/>
                </a:lnTo>
                <a:lnTo>
                  <a:pt x="181288" y="103135"/>
                </a:lnTo>
                <a:lnTo>
                  <a:pt x="185662" y="102955"/>
                </a:lnTo>
                <a:lnTo>
                  <a:pt x="198614" y="99489"/>
                </a:lnTo>
                <a:lnTo>
                  <a:pt x="199181" y="83333"/>
                </a:lnTo>
                <a:close/>
              </a:path>
              <a:path w="434012" h="105385">
                <a:moveTo>
                  <a:pt x="148502" y="65576"/>
                </a:moveTo>
                <a:lnTo>
                  <a:pt x="148624" y="69502"/>
                </a:lnTo>
                <a:lnTo>
                  <a:pt x="151267" y="82585"/>
                </a:lnTo>
                <a:lnTo>
                  <a:pt x="157364" y="92945"/>
                </a:lnTo>
                <a:lnTo>
                  <a:pt x="168054" y="100705"/>
                </a:lnTo>
                <a:lnTo>
                  <a:pt x="162816" y="79618"/>
                </a:lnTo>
                <a:lnTo>
                  <a:pt x="161112" y="73142"/>
                </a:lnTo>
                <a:lnTo>
                  <a:pt x="161112" y="57282"/>
                </a:lnTo>
                <a:lnTo>
                  <a:pt x="162816" y="50375"/>
                </a:lnTo>
                <a:lnTo>
                  <a:pt x="166224" y="44649"/>
                </a:lnTo>
                <a:lnTo>
                  <a:pt x="169633" y="38923"/>
                </a:lnTo>
                <a:lnTo>
                  <a:pt x="175086" y="36060"/>
                </a:lnTo>
                <a:lnTo>
                  <a:pt x="191036" y="36060"/>
                </a:lnTo>
                <a:lnTo>
                  <a:pt x="196989" y="39423"/>
                </a:lnTo>
                <a:lnTo>
                  <a:pt x="200442" y="46148"/>
                </a:lnTo>
                <a:lnTo>
                  <a:pt x="202623" y="50420"/>
                </a:lnTo>
                <a:lnTo>
                  <a:pt x="203714" y="55965"/>
                </a:lnTo>
                <a:lnTo>
                  <a:pt x="203714" y="70325"/>
                </a:lnTo>
                <a:lnTo>
                  <a:pt x="202203" y="77176"/>
                </a:lnTo>
                <a:lnTo>
                  <a:pt x="199181" y="83333"/>
                </a:lnTo>
                <a:lnTo>
                  <a:pt x="198614" y="99489"/>
                </a:lnTo>
                <a:lnTo>
                  <a:pt x="207940" y="91615"/>
                </a:lnTo>
                <a:lnTo>
                  <a:pt x="210538" y="87651"/>
                </a:lnTo>
                <a:lnTo>
                  <a:pt x="215031" y="76116"/>
                </a:lnTo>
                <a:lnTo>
                  <a:pt x="216528" y="62440"/>
                </a:lnTo>
                <a:lnTo>
                  <a:pt x="216352" y="57691"/>
                </a:lnTo>
                <a:lnTo>
                  <a:pt x="213393" y="44568"/>
                </a:lnTo>
                <a:lnTo>
                  <a:pt x="206781" y="34764"/>
                </a:lnTo>
                <a:lnTo>
                  <a:pt x="195830" y="27665"/>
                </a:lnTo>
                <a:lnTo>
                  <a:pt x="182924" y="25357"/>
                </a:lnTo>
                <a:lnTo>
                  <a:pt x="180709" y="25413"/>
                </a:lnTo>
                <a:lnTo>
                  <a:pt x="167893" y="28487"/>
                </a:lnTo>
                <a:lnTo>
                  <a:pt x="157841" y="36264"/>
                </a:lnTo>
                <a:lnTo>
                  <a:pt x="154869" y="40295"/>
                </a:lnTo>
                <a:lnTo>
                  <a:pt x="150094" y="51657"/>
                </a:lnTo>
                <a:lnTo>
                  <a:pt x="148502" y="65576"/>
                </a:lnTo>
                <a:close/>
              </a:path>
              <a:path w="434012" h="105385">
                <a:moveTo>
                  <a:pt x="324134" y="27471"/>
                </a:moveTo>
                <a:lnTo>
                  <a:pt x="311865" y="27471"/>
                </a:lnTo>
                <a:lnTo>
                  <a:pt x="296937" y="84663"/>
                </a:lnTo>
                <a:lnTo>
                  <a:pt x="282623" y="27471"/>
                </a:lnTo>
                <a:lnTo>
                  <a:pt x="268854" y="27471"/>
                </a:lnTo>
                <a:lnTo>
                  <a:pt x="254608" y="85003"/>
                </a:lnTo>
                <a:lnTo>
                  <a:pt x="240567" y="27471"/>
                </a:lnTo>
                <a:lnTo>
                  <a:pt x="227139" y="27471"/>
                </a:lnTo>
                <a:lnTo>
                  <a:pt x="248201" y="100477"/>
                </a:lnTo>
                <a:lnTo>
                  <a:pt x="260948" y="100477"/>
                </a:lnTo>
                <a:lnTo>
                  <a:pt x="275330" y="43967"/>
                </a:lnTo>
                <a:lnTo>
                  <a:pt x="290189" y="100477"/>
                </a:lnTo>
                <a:lnTo>
                  <a:pt x="302935" y="100477"/>
                </a:lnTo>
                <a:lnTo>
                  <a:pt x="324134" y="27471"/>
                </a:lnTo>
                <a:close/>
              </a:path>
              <a:path w="434012" h="105385">
                <a:moveTo>
                  <a:pt x="417130" y="38673"/>
                </a:moveTo>
                <a:lnTo>
                  <a:pt x="419357" y="42672"/>
                </a:lnTo>
                <a:lnTo>
                  <a:pt x="420720" y="45171"/>
                </a:lnTo>
                <a:lnTo>
                  <a:pt x="421402" y="49102"/>
                </a:lnTo>
                <a:lnTo>
                  <a:pt x="421402" y="100477"/>
                </a:lnTo>
                <a:lnTo>
                  <a:pt x="434012" y="100477"/>
                </a:lnTo>
                <a:lnTo>
                  <a:pt x="434012" y="46467"/>
                </a:lnTo>
                <a:lnTo>
                  <a:pt x="432989" y="40854"/>
                </a:lnTo>
                <a:lnTo>
                  <a:pt x="430944" y="36810"/>
                </a:lnTo>
                <a:lnTo>
                  <a:pt x="427173" y="29402"/>
                </a:lnTo>
                <a:lnTo>
                  <a:pt x="419993" y="25699"/>
                </a:lnTo>
                <a:lnTo>
                  <a:pt x="403497" y="25699"/>
                </a:lnTo>
                <a:lnTo>
                  <a:pt x="398567" y="26994"/>
                </a:lnTo>
                <a:lnTo>
                  <a:pt x="394614" y="29584"/>
                </a:lnTo>
                <a:lnTo>
                  <a:pt x="392296" y="31083"/>
                </a:lnTo>
                <a:lnTo>
                  <a:pt x="389683" y="33674"/>
                </a:lnTo>
                <a:lnTo>
                  <a:pt x="386775" y="37355"/>
                </a:lnTo>
                <a:lnTo>
                  <a:pt x="386775" y="0"/>
                </a:lnTo>
                <a:lnTo>
                  <a:pt x="374506" y="0"/>
                </a:lnTo>
                <a:lnTo>
                  <a:pt x="374506" y="100477"/>
                </a:lnTo>
                <a:lnTo>
                  <a:pt x="386775" y="100477"/>
                </a:lnTo>
                <a:lnTo>
                  <a:pt x="386775" y="52033"/>
                </a:lnTo>
                <a:lnTo>
                  <a:pt x="388842" y="45421"/>
                </a:lnTo>
                <a:lnTo>
                  <a:pt x="392978" y="41922"/>
                </a:lnTo>
                <a:lnTo>
                  <a:pt x="397113" y="38423"/>
                </a:lnTo>
                <a:lnTo>
                  <a:pt x="401725" y="36673"/>
                </a:lnTo>
                <a:lnTo>
                  <a:pt x="412949" y="36673"/>
                </a:lnTo>
                <a:lnTo>
                  <a:pt x="417130" y="386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981749" y="1313108"/>
            <a:ext cx="60601" cy="68146"/>
          </a:xfrm>
          <a:custGeom>
            <a:avLst/>
            <a:gdLst/>
            <a:ahLst/>
            <a:cxnLst/>
            <a:rect l="l" t="t" r="r" b="b"/>
            <a:pathLst>
              <a:path w="66661" h="77232">
                <a:moveTo>
                  <a:pt x="66661" y="42058"/>
                </a:moveTo>
                <a:lnTo>
                  <a:pt x="66661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1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878844" y="1290313"/>
            <a:ext cx="58434" cy="90701"/>
          </a:xfrm>
          <a:custGeom>
            <a:avLst/>
            <a:gdLst/>
            <a:ahLst/>
            <a:cxnLst/>
            <a:rect l="l" t="t" r="r" b="b"/>
            <a:pathLst>
              <a:path w="64277" h="102795">
                <a:moveTo>
                  <a:pt x="11314" y="100477"/>
                </a:moveTo>
                <a:lnTo>
                  <a:pt x="11314" y="91138"/>
                </a:lnTo>
                <a:lnTo>
                  <a:pt x="12109" y="75619"/>
                </a:lnTo>
                <a:lnTo>
                  <a:pt x="11246" y="70052"/>
                </a:lnTo>
                <a:lnTo>
                  <a:pt x="11246" y="53692"/>
                </a:lnTo>
                <a:lnTo>
                  <a:pt x="13348" y="46875"/>
                </a:lnTo>
                <a:lnTo>
                  <a:pt x="17551" y="42740"/>
                </a:lnTo>
                <a:lnTo>
                  <a:pt x="21755" y="38604"/>
                </a:lnTo>
                <a:lnTo>
                  <a:pt x="26650" y="36537"/>
                </a:lnTo>
                <a:lnTo>
                  <a:pt x="38647" y="36537"/>
                </a:lnTo>
                <a:lnTo>
                  <a:pt x="43498" y="39059"/>
                </a:lnTo>
                <a:lnTo>
                  <a:pt x="46793" y="44103"/>
                </a:lnTo>
                <a:lnTo>
                  <a:pt x="50087" y="49148"/>
                </a:lnTo>
                <a:lnTo>
                  <a:pt x="51735" y="55510"/>
                </a:lnTo>
                <a:lnTo>
                  <a:pt x="51735" y="71825"/>
                </a:lnTo>
                <a:lnTo>
                  <a:pt x="50087" y="78777"/>
                </a:lnTo>
                <a:lnTo>
                  <a:pt x="46793" y="84049"/>
                </a:lnTo>
                <a:lnTo>
                  <a:pt x="43498" y="89321"/>
                </a:lnTo>
                <a:lnTo>
                  <a:pt x="38534" y="91956"/>
                </a:lnTo>
                <a:lnTo>
                  <a:pt x="23083" y="91956"/>
                </a:lnTo>
                <a:lnTo>
                  <a:pt x="18608" y="98773"/>
                </a:lnTo>
                <a:lnTo>
                  <a:pt x="22424" y="101454"/>
                </a:lnTo>
                <a:lnTo>
                  <a:pt x="27105" y="102795"/>
                </a:lnTo>
                <a:lnTo>
                  <a:pt x="33233" y="102790"/>
                </a:lnTo>
                <a:lnTo>
                  <a:pt x="46118" y="99817"/>
                </a:lnTo>
                <a:lnTo>
                  <a:pt x="55893" y="91343"/>
                </a:lnTo>
                <a:lnTo>
                  <a:pt x="58252" y="87719"/>
                </a:lnTo>
                <a:lnTo>
                  <a:pt x="62770" y="76201"/>
                </a:lnTo>
                <a:lnTo>
                  <a:pt x="64277" y="62577"/>
                </a:lnTo>
                <a:lnTo>
                  <a:pt x="64151" y="58266"/>
                </a:lnTo>
                <a:lnTo>
                  <a:pt x="61608" y="44884"/>
                </a:lnTo>
                <a:lnTo>
                  <a:pt x="55790" y="34935"/>
                </a:lnTo>
                <a:lnTo>
                  <a:pt x="50132" y="28686"/>
                </a:lnTo>
                <a:lnTo>
                  <a:pt x="42760" y="25562"/>
                </a:lnTo>
                <a:lnTo>
                  <a:pt x="29309" y="25562"/>
                </a:lnTo>
                <a:lnTo>
                  <a:pt x="25265" y="26482"/>
                </a:lnTo>
                <a:lnTo>
                  <a:pt x="21539" y="28323"/>
                </a:lnTo>
                <a:lnTo>
                  <a:pt x="17812" y="30163"/>
                </a:lnTo>
                <a:lnTo>
                  <a:pt x="14609" y="32833"/>
                </a:lnTo>
                <a:lnTo>
                  <a:pt x="11928" y="36332"/>
                </a:lnTo>
                <a:lnTo>
                  <a:pt x="11928" y="0"/>
                </a:lnTo>
                <a:lnTo>
                  <a:pt x="0" y="0"/>
                </a:lnTo>
                <a:lnTo>
                  <a:pt x="0" y="100477"/>
                </a:lnTo>
                <a:lnTo>
                  <a:pt x="11314" y="100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767202" y="1296567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687307" y="1288387"/>
            <a:ext cx="72562" cy="93168"/>
          </a:xfrm>
          <a:custGeom>
            <a:avLst/>
            <a:gdLst/>
            <a:ahLst/>
            <a:cxnLst/>
            <a:rect l="l" t="t" r="r" b="b"/>
            <a:pathLst>
              <a:path w="79818" h="105590">
                <a:moveTo>
                  <a:pt x="16563" y="51965"/>
                </a:moveTo>
                <a:lnTo>
                  <a:pt x="22834" y="54169"/>
                </a:lnTo>
                <a:lnTo>
                  <a:pt x="31695" y="56169"/>
                </a:lnTo>
                <a:lnTo>
                  <a:pt x="45259" y="59237"/>
                </a:lnTo>
                <a:lnTo>
                  <a:pt x="52621" y="60918"/>
                </a:lnTo>
                <a:lnTo>
                  <a:pt x="58028" y="62895"/>
                </a:lnTo>
                <a:lnTo>
                  <a:pt x="61482" y="65167"/>
                </a:lnTo>
                <a:lnTo>
                  <a:pt x="64890" y="67484"/>
                </a:lnTo>
                <a:lnTo>
                  <a:pt x="66594" y="71370"/>
                </a:lnTo>
                <a:lnTo>
                  <a:pt x="66594" y="84094"/>
                </a:lnTo>
                <a:lnTo>
                  <a:pt x="62550" y="89139"/>
                </a:lnTo>
                <a:lnTo>
                  <a:pt x="54461" y="91956"/>
                </a:lnTo>
                <a:lnTo>
                  <a:pt x="50280" y="93410"/>
                </a:lnTo>
                <a:lnTo>
                  <a:pt x="45646" y="94138"/>
                </a:lnTo>
                <a:lnTo>
                  <a:pt x="40047" y="94136"/>
                </a:lnTo>
                <a:lnTo>
                  <a:pt x="25911" y="91574"/>
                </a:lnTo>
                <a:lnTo>
                  <a:pt x="16767" y="84185"/>
                </a:lnTo>
                <a:lnTo>
                  <a:pt x="14404" y="80641"/>
                </a:lnTo>
                <a:lnTo>
                  <a:pt x="13064" y="76028"/>
                </a:lnTo>
                <a:lnTo>
                  <a:pt x="12745" y="70347"/>
                </a:lnTo>
                <a:lnTo>
                  <a:pt x="0" y="70347"/>
                </a:lnTo>
                <a:lnTo>
                  <a:pt x="45" y="73110"/>
                </a:lnTo>
                <a:lnTo>
                  <a:pt x="2957" y="85985"/>
                </a:lnTo>
                <a:lnTo>
                  <a:pt x="10360" y="96046"/>
                </a:lnTo>
                <a:lnTo>
                  <a:pt x="14288" y="99082"/>
                </a:lnTo>
                <a:lnTo>
                  <a:pt x="25562" y="103963"/>
                </a:lnTo>
                <a:lnTo>
                  <a:pt x="39602" y="105590"/>
                </a:lnTo>
                <a:lnTo>
                  <a:pt x="43531" y="105479"/>
                </a:lnTo>
                <a:lnTo>
                  <a:pt x="56376" y="103327"/>
                </a:lnTo>
                <a:lnTo>
                  <a:pt x="67719" y="98432"/>
                </a:lnTo>
                <a:lnTo>
                  <a:pt x="77078" y="88325"/>
                </a:lnTo>
                <a:lnTo>
                  <a:pt x="79818" y="74642"/>
                </a:lnTo>
                <a:lnTo>
                  <a:pt x="79818" y="65735"/>
                </a:lnTo>
                <a:lnTo>
                  <a:pt x="76637" y="58941"/>
                </a:lnTo>
                <a:lnTo>
                  <a:pt x="70275" y="54260"/>
                </a:lnTo>
                <a:lnTo>
                  <a:pt x="66594" y="51579"/>
                </a:lnTo>
                <a:lnTo>
                  <a:pt x="61368" y="49466"/>
                </a:lnTo>
                <a:lnTo>
                  <a:pt x="54598" y="47921"/>
                </a:lnTo>
                <a:lnTo>
                  <a:pt x="40556" y="44717"/>
                </a:lnTo>
                <a:lnTo>
                  <a:pt x="31104" y="42536"/>
                </a:lnTo>
                <a:lnTo>
                  <a:pt x="25037" y="40718"/>
                </a:lnTo>
                <a:lnTo>
                  <a:pt x="22357" y="39264"/>
                </a:lnTo>
                <a:lnTo>
                  <a:pt x="18267" y="36992"/>
                </a:lnTo>
                <a:lnTo>
                  <a:pt x="16222" y="33401"/>
                </a:lnTo>
                <a:lnTo>
                  <a:pt x="16222" y="24040"/>
                </a:lnTo>
                <a:lnTo>
                  <a:pt x="17972" y="20131"/>
                </a:lnTo>
                <a:lnTo>
                  <a:pt x="21470" y="16769"/>
                </a:lnTo>
                <a:lnTo>
                  <a:pt x="24970" y="13406"/>
                </a:lnTo>
                <a:lnTo>
                  <a:pt x="30718" y="11724"/>
                </a:lnTo>
                <a:lnTo>
                  <a:pt x="48622" y="11724"/>
                </a:lnTo>
                <a:lnTo>
                  <a:pt x="55643" y="14337"/>
                </a:lnTo>
                <a:lnTo>
                  <a:pt x="59778" y="19564"/>
                </a:lnTo>
                <a:lnTo>
                  <a:pt x="62004" y="22427"/>
                </a:lnTo>
                <a:lnTo>
                  <a:pt x="63459" y="26539"/>
                </a:lnTo>
                <a:lnTo>
                  <a:pt x="64140" y="31901"/>
                </a:lnTo>
                <a:lnTo>
                  <a:pt x="76887" y="31901"/>
                </a:lnTo>
                <a:lnTo>
                  <a:pt x="73864" y="16899"/>
                </a:lnTo>
                <a:lnTo>
                  <a:pt x="65878" y="7600"/>
                </a:lnTo>
                <a:lnTo>
                  <a:pt x="52517" y="1584"/>
                </a:lnTo>
                <a:lnTo>
                  <a:pt x="39125" y="0"/>
                </a:lnTo>
                <a:lnTo>
                  <a:pt x="36198" y="65"/>
                </a:lnTo>
                <a:lnTo>
                  <a:pt x="22820" y="2558"/>
                </a:lnTo>
                <a:lnTo>
                  <a:pt x="12678" y="8657"/>
                </a:lnTo>
                <a:lnTo>
                  <a:pt x="6452" y="14428"/>
                </a:lnTo>
                <a:lnTo>
                  <a:pt x="3339" y="21813"/>
                </a:lnTo>
                <a:lnTo>
                  <a:pt x="3339" y="39127"/>
                </a:lnTo>
                <a:lnTo>
                  <a:pt x="6520" y="45376"/>
                </a:lnTo>
                <a:lnTo>
                  <a:pt x="12882" y="49557"/>
                </a:lnTo>
                <a:lnTo>
                  <a:pt x="16563" y="5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02585" y="1312988"/>
            <a:ext cx="62770" cy="68146"/>
          </a:xfrm>
          <a:custGeom>
            <a:avLst/>
            <a:gdLst/>
            <a:ahLst/>
            <a:cxnLst/>
            <a:rect l="l" t="t" r="r" b="b"/>
            <a:pathLst>
              <a:path w="69047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7" y="75119"/>
                </a:lnTo>
                <a:lnTo>
                  <a:pt x="69047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2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4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815412" y="1366358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6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889130" y="1357035"/>
            <a:ext cx="10698" cy="20430"/>
          </a:xfrm>
          <a:custGeom>
            <a:avLst/>
            <a:gdLst/>
            <a:ahLst/>
            <a:cxnLst/>
            <a:rect l="l" t="t" r="r" b="b"/>
            <a:pathLst>
              <a:path w="11768" h="23154">
                <a:moveTo>
                  <a:pt x="5748" y="12315"/>
                </a:moveTo>
                <a:lnTo>
                  <a:pt x="2522" y="4272"/>
                </a:lnTo>
                <a:lnTo>
                  <a:pt x="794" y="0"/>
                </a:lnTo>
                <a:lnTo>
                  <a:pt x="0" y="15519"/>
                </a:lnTo>
                <a:lnTo>
                  <a:pt x="2590" y="19018"/>
                </a:lnTo>
                <a:lnTo>
                  <a:pt x="5021" y="21563"/>
                </a:lnTo>
                <a:lnTo>
                  <a:pt x="7293" y="23154"/>
                </a:lnTo>
                <a:lnTo>
                  <a:pt x="11768" y="16337"/>
                </a:lnTo>
                <a:lnTo>
                  <a:pt x="5748" y="12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959626" y="1290613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990424" y="1313153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5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63518" y="1456864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5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0" y="25988"/>
                </a:lnTo>
                <a:lnTo>
                  <a:pt x="6202" y="20819"/>
                </a:lnTo>
                <a:lnTo>
                  <a:pt x="10019" y="16751"/>
                </a:lnTo>
                <a:lnTo>
                  <a:pt x="13836" y="12684"/>
                </a:lnTo>
                <a:lnTo>
                  <a:pt x="22877" y="0"/>
                </a:lnTo>
                <a:lnTo>
                  <a:pt x="10165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854843" y="1456818"/>
            <a:ext cx="60601" cy="68146"/>
          </a:xfrm>
          <a:custGeom>
            <a:avLst/>
            <a:gdLst/>
            <a:ahLst/>
            <a:cxnLst/>
            <a:rect l="l" t="t" r="r" b="b"/>
            <a:pathLst>
              <a:path w="66661" h="77232">
                <a:moveTo>
                  <a:pt x="66661" y="42058"/>
                </a:moveTo>
                <a:lnTo>
                  <a:pt x="66661" y="34696"/>
                </a:lnTo>
                <a:lnTo>
                  <a:pt x="66299" y="29334"/>
                </a:lnTo>
                <a:lnTo>
                  <a:pt x="65572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70" y="0"/>
                </a:lnTo>
                <a:lnTo>
                  <a:pt x="32420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2" y="32310"/>
                </a:lnTo>
                <a:lnTo>
                  <a:pt x="13496" y="32310"/>
                </a:lnTo>
                <a:lnTo>
                  <a:pt x="9542" y="10974"/>
                </a:lnTo>
                <a:lnTo>
                  <a:pt x="6789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40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5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2" y="49465"/>
                </a:lnTo>
                <a:lnTo>
                  <a:pt x="13155" y="42058"/>
                </a:lnTo>
                <a:lnTo>
                  <a:pt x="66661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932898" y="1456819"/>
            <a:ext cx="32284" cy="65860"/>
          </a:xfrm>
          <a:custGeom>
            <a:avLst/>
            <a:gdLst/>
            <a:ahLst/>
            <a:cxnLst/>
            <a:rect l="l" t="t" r="r" b="b"/>
            <a:pathLst>
              <a:path w="35512" h="74641">
                <a:moveTo>
                  <a:pt x="0" y="1635"/>
                </a:moveTo>
                <a:lnTo>
                  <a:pt x="0" y="74641"/>
                </a:lnTo>
                <a:lnTo>
                  <a:pt x="12269" y="74641"/>
                </a:lnTo>
                <a:lnTo>
                  <a:pt x="12269" y="27471"/>
                </a:lnTo>
                <a:lnTo>
                  <a:pt x="13927" y="22892"/>
                </a:lnTo>
                <a:lnTo>
                  <a:pt x="17245" y="18915"/>
                </a:lnTo>
                <a:lnTo>
                  <a:pt x="20562" y="14939"/>
                </a:lnTo>
                <a:lnTo>
                  <a:pt x="25311" y="12951"/>
                </a:lnTo>
                <a:lnTo>
                  <a:pt x="32888" y="12974"/>
                </a:lnTo>
                <a:lnTo>
                  <a:pt x="35512" y="13292"/>
                </a:lnTo>
                <a:lnTo>
                  <a:pt x="35512" y="340"/>
                </a:lnTo>
                <a:lnTo>
                  <a:pt x="34194" y="204"/>
                </a:lnTo>
                <a:lnTo>
                  <a:pt x="31558" y="0"/>
                </a:lnTo>
                <a:lnTo>
                  <a:pt x="26696" y="0"/>
                </a:lnTo>
                <a:lnTo>
                  <a:pt x="22402" y="1760"/>
                </a:lnTo>
                <a:lnTo>
                  <a:pt x="18676" y="5282"/>
                </a:lnTo>
                <a:lnTo>
                  <a:pt x="14950" y="8804"/>
                </a:lnTo>
                <a:lnTo>
                  <a:pt x="12610" y="11792"/>
                </a:lnTo>
                <a:lnTo>
                  <a:pt x="11655" y="14246"/>
                </a:lnTo>
                <a:lnTo>
                  <a:pt x="11655" y="1635"/>
                </a:lnTo>
                <a:lnTo>
                  <a:pt x="0" y="16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971792" y="1456698"/>
            <a:ext cx="62770" cy="68146"/>
          </a:xfrm>
          <a:custGeom>
            <a:avLst/>
            <a:gdLst/>
            <a:ahLst/>
            <a:cxnLst/>
            <a:rect l="l" t="t" r="r" b="b"/>
            <a:pathLst>
              <a:path w="69047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7" y="75119"/>
                </a:lnTo>
                <a:lnTo>
                  <a:pt x="69047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2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4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984619" y="1510068"/>
            <a:ext cx="28318" cy="14776"/>
          </a:xfrm>
          <a:custGeom>
            <a:avLst/>
            <a:gdLst/>
            <a:ahLst/>
            <a:cxnLst/>
            <a:rect l="l" t="t" r="r" b="b"/>
            <a:pathLst>
              <a:path w="31150" h="16746">
                <a:moveTo>
                  <a:pt x="31150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6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5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086315" y="1434955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112373" y="1456819"/>
            <a:ext cx="54095" cy="65860"/>
          </a:xfrm>
          <a:custGeom>
            <a:avLst/>
            <a:gdLst/>
            <a:ahLst/>
            <a:cxnLst/>
            <a:rect l="l" t="t" r="r" b="b"/>
            <a:pathLst>
              <a:path w="59505" h="74641">
                <a:moveTo>
                  <a:pt x="12269" y="74641"/>
                </a:moveTo>
                <a:lnTo>
                  <a:pt x="12269" y="31628"/>
                </a:lnTo>
                <a:lnTo>
                  <a:pt x="12575" y="27959"/>
                </a:lnTo>
                <a:lnTo>
                  <a:pt x="13189" y="25391"/>
                </a:lnTo>
                <a:lnTo>
                  <a:pt x="13802" y="22824"/>
                </a:lnTo>
                <a:lnTo>
                  <a:pt x="15132" y="20336"/>
                </a:lnTo>
                <a:lnTo>
                  <a:pt x="17176" y="17927"/>
                </a:lnTo>
                <a:lnTo>
                  <a:pt x="19721" y="14928"/>
                </a:lnTo>
                <a:lnTo>
                  <a:pt x="22674" y="12928"/>
                </a:lnTo>
                <a:lnTo>
                  <a:pt x="26037" y="11928"/>
                </a:lnTo>
                <a:lnTo>
                  <a:pt x="27901" y="11338"/>
                </a:lnTo>
                <a:lnTo>
                  <a:pt x="30286" y="11042"/>
                </a:lnTo>
                <a:lnTo>
                  <a:pt x="38919" y="11042"/>
                </a:lnTo>
                <a:lnTo>
                  <a:pt x="42873" y="13315"/>
                </a:lnTo>
                <a:lnTo>
                  <a:pt x="45055" y="17859"/>
                </a:lnTo>
                <a:lnTo>
                  <a:pt x="46373" y="20586"/>
                </a:lnTo>
                <a:lnTo>
                  <a:pt x="47032" y="24176"/>
                </a:lnTo>
                <a:lnTo>
                  <a:pt x="47032" y="74641"/>
                </a:lnTo>
                <a:lnTo>
                  <a:pt x="59505" y="74641"/>
                </a:lnTo>
                <a:lnTo>
                  <a:pt x="59505" y="20449"/>
                </a:lnTo>
                <a:lnTo>
                  <a:pt x="58505" y="14792"/>
                </a:lnTo>
                <a:lnTo>
                  <a:pt x="56506" y="10838"/>
                </a:lnTo>
                <a:lnTo>
                  <a:pt x="52871" y="3612"/>
                </a:lnTo>
                <a:lnTo>
                  <a:pt x="45873" y="0"/>
                </a:lnTo>
                <a:lnTo>
                  <a:pt x="30786" y="0"/>
                </a:lnTo>
                <a:lnTo>
                  <a:pt x="26492" y="931"/>
                </a:lnTo>
                <a:lnTo>
                  <a:pt x="22629" y="2794"/>
                </a:lnTo>
                <a:lnTo>
                  <a:pt x="18767" y="4658"/>
                </a:lnTo>
                <a:lnTo>
                  <a:pt x="15109" y="7725"/>
                </a:lnTo>
                <a:lnTo>
                  <a:pt x="11655" y="11997"/>
                </a:lnTo>
                <a:lnTo>
                  <a:pt x="11655" y="1635"/>
                </a:lnTo>
                <a:lnTo>
                  <a:pt x="0" y="1635"/>
                </a:lnTo>
                <a:lnTo>
                  <a:pt x="0" y="74641"/>
                </a:lnTo>
                <a:lnTo>
                  <a:pt x="12269" y="74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190150" y="1457120"/>
            <a:ext cx="11990" cy="42504"/>
          </a:xfrm>
          <a:custGeom>
            <a:avLst/>
            <a:gdLst/>
            <a:ahLst/>
            <a:cxnLst/>
            <a:rect l="l" t="t" r="r" b="b"/>
            <a:pathLst>
              <a:path w="13189" h="48171">
                <a:moveTo>
                  <a:pt x="5975" y="3431"/>
                </a:moveTo>
                <a:lnTo>
                  <a:pt x="0" y="10293"/>
                </a:lnTo>
                <a:lnTo>
                  <a:pt x="3646" y="48171"/>
                </a:lnTo>
                <a:lnTo>
                  <a:pt x="3646" y="32947"/>
                </a:lnTo>
                <a:lnTo>
                  <a:pt x="4487" y="27289"/>
                </a:lnTo>
                <a:lnTo>
                  <a:pt x="6168" y="22972"/>
                </a:lnTo>
                <a:lnTo>
                  <a:pt x="13189" y="0"/>
                </a:lnTo>
                <a:lnTo>
                  <a:pt x="5975" y="34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182001" y="1457119"/>
            <a:ext cx="58185" cy="92806"/>
          </a:xfrm>
          <a:custGeom>
            <a:avLst/>
            <a:gdLst/>
            <a:ahLst/>
            <a:cxnLst/>
            <a:rect l="l" t="t" r="r" b="b"/>
            <a:pathLst>
              <a:path w="64003" h="105180">
                <a:moveTo>
                  <a:pt x="5884" y="96376"/>
                </a:moveTo>
                <a:lnTo>
                  <a:pt x="11246" y="99898"/>
                </a:lnTo>
                <a:lnTo>
                  <a:pt x="16608" y="103419"/>
                </a:lnTo>
                <a:lnTo>
                  <a:pt x="23220" y="105180"/>
                </a:lnTo>
                <a:lnTo>
                  <a:pt x="31082" y="105180"/>
                </a:lnTo>
                <a:lnTo>
                  <a:pt x="39641" y="104481"/>
                </a:lnTo>
                <a:lnTo>
                  <a:pt x="51857" y="99679"/>
                </a:lnTo>
                <a:lnTo>
                  <a:pt x="59914" y="90320"/>
                </a:lnTo>
                <a:lnTo>
                  <a:pt x="62641" y="84958"/>
                </a:lnTo>
                <a:lnTo>
                  <a:pt x="64003" y="77641"/>
                </a:lnTo>
                <a:lnTo>
                  <a:pt x="64003" y="1976"/>
                </a:lnTo>
                <a:lnTo>
                  <a:pt x="52689" y="1976"/>
                </a:lnTo>
                <a:lnTo>
                  <a:pt x="52689" y="11179"/>
                </a:lnTo>
                <a:lnTo>
                  <a:pt x="50281" y="8134"/>
                </a:lnTo>
                <a:lnTo>
                  <a:pt x="47918" y="5816"/>
                </a:lnTo>
                <a:lnTo>
                  <a:pt x="45600" y="4226"/>
                </a:lnTo>
                <a:lnTo>
                  <a:pt x="41329" y="1409"/>
                </a:lnTo>
                <a:lnTo>
                  <a:pt x="36330" y="0"/>
                </a:lnTo>
                <a:lnTo>
                  <a:pt x="22152" y="0"/>
                </a:lnTo>
                <a:lnTo>
                  <a:pt x="15132" y="22972"/>
                </a:lnTo>
                <a:lnTo>
                  <a:pt x="18312" y="14883"/>
                </a:lnTo>
                <a:lnTo>
                  <a:pt x="24220" y="10838"/>
                </a:lnTo>
                <a:lnTo>
                  <a:pt x="38625" y="10838"/>
                </a:lnTo>
                <a:lnTo>
                  <a:pt x="43373" y="13019"/>
                </a:lnTo>
                <a:lnTo>
                  <a:pt x="47100" y="17382"/>
                </a:lnTo>
                <a:lnTo>
                  <a:pt x="50826" y="21745"/>
                </a:lnTo>
                <a:lnTo>
                  <a:pt x="52689" y="28448"/>
                </a:lnTo>
                <a:lnTo>
                  <a:pt x="52689" y="43490"/>
                </a:lnTo>
                <a:lnTo>
                  <a:pt x="51689" y="48738"/>
                </a:lnTo>
                <a:lnTo>
                  <a:pt x="49690" y="53237"/>
                </a:lnTo>
                <a:lnTo>
                  <a:pt x="46100" y="61190"/>
                </a:lnTo>
                <a:lnTo>
                  <a:pt x="39897" y="65167"/>
                </a:lnTo>
                <a:lnTo>
                  <a:pt x="25447" y="65167"/>
                </a:lnTo>
                <a:lnTo>
                  <a:pt x="20959" y="63020"/>
                </a:lnTo>
                <a:lnTo>
                  <a:pt x="17619" y="58725"/>
                </a:lnTo>
                <a:lnTo>
                  <a:pt x="14280" y="54431"/>
                </a:lnTo>
                <a:lnTo>
                  <a:pt x="12610" y="48171"/>
                </a:lnTo>
                <a:lnTo>
                  <a:pt x="8963" y="10293"/>
                </a:lnTo>
                <a:lnTo>
                  <a:pt x="6425" y="13638"/>
                </a:lnTo>
                <a:lnTo>
                  <a:pt x="1606" y="24839"/>
                </a:lnTo>
                <a:lnTo>
                  <a:pt x="0" y="38923"/>
                </a:lnTo>
                <a:lnTo>
                  <a:pt x="152" y="43828"/>
                </a:lnTo>
                <a:lnTo>
                  <a:pt x="2845" y="57376"/>
                </a:lnTo>
                <a:lnTo>
                  <a:pt x="8895" y="66769"/>
                </a:lnTo>
                <a:lnTo>
                  <a:pt x="14825" y="72381"/>
                </a:lnTo>
                <a:lnTo>
                  <a:pt x="21743" y="75187"/>
                </a:lnTo>
                <a:lnTo>
                  <a:pt x="35330" y="75187"/>
                </a:lnTo>
                <a:lnTo>
                  <a:pt x="39897" y="74278"/>
                </a:lnTo>
                <a:lnTo>
                  <a:pt x="43351" y="72461"/>
                </a:lnTo>
                <a:lnTo>
                  <a:pt x="46804" y="70643"/>
                </a:lnTo>
                <a:lnTo>
                  <a:pt x="49758" y="67871"/>
                </a:lnTo>
                <a:lnTo>
                  <a:pt x="52212" y="64144"/>
                </a:lnTo>
                <a:lnTo>
                  <a:pt x="52348" y="74188"/>
                </a:lnTo>
                <a:lnTo>
                  <a:pt x="51552" y="81163"/>
                </a:lnTo>
                <a:lnTo>
                  <a:pt x="49826" y="85071"/>
                </a:lnTo>
                <a:lnTo>
                  <a:pt x="46918" y="91706"/>
                </a:lnTo>
                <a:lnTo>
                  <a:pt x="40761" y="95024"/>
                </a:lnTo>
                <a:lnTo>
                  <a:pt x="25401" y="95024"/>
                </a:lnTo>
                <a:lnTo>
                  <a:pt x="21038" y="93661"/>
                </a:lnTo>
                <a:lnTo>
                  <a:pt x="18267" y="90934"/>
                </a:lnTo>
                <a:lnTo>
                  <a:pt x="16495" y="89162"/>
                </a:lnTo>
                <a:lnTo>
                  <a:pt x="15313" y="86639"/>
                </a:lnTo>
                <a:lnTo>
                  <a:pt x="14723" y="83367"/>
                </a:lnTo>
                <a:lnTo>
                  <a:pt x="2249" y="83367"/>
                </a:lnTo>
                <a:lnTo>
                  <a:pt x="2885" y="90866"/>
                </a:lnTo>
                <a:lnTo>
                  <a:pt x="5884" y="963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042165" y="1440278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783665" y="1458563"/>
            <a:ext cx="15863" cy="89799"/>
          </a:xfrm>
          <a:custGeom>
            <a:avLst/>
            <a:gdLst/>
            <a:ahLst/>
            <a:cxnLst/>
            <a:rect l="l" t="t" r="r" b="b"/>
            <a:pathLst>
              <a:path w="17449" h="101772">
                <a:moveTo>
                  <a:pt x="12269" y="101772"/>
                </a:moveTo>
                <a:lnTo>
                  <a:pt x="12269" y="64485"/>
                </a:lnTo>
                <a:lnTo>
                  <a:pt x="14950" y="67802"/>
                </a:lnTo>
                <a:lnTo>
                  <a:pt x="14314" y="53101"/>
                </a:lnTo>
                <a:lnTo>
                  <a:pt x="12632" y="49148"/>
                </a:lnTo>
                <a:lnTo>
                  <a:pt x="11792" y="44353"/>
                </a:lnTo>
                <a:lnTo>
                  <a:pt x="11792" y="31720"/>
                </a:lnTo>
                <a:lnTo>
                  <a:pt x="12632" y="25948"/>
                </a:lnTo>
                <a:lnTo>
                  <a:pt x="14314" y="21404"/>
                </a:lnTo>
                <a:lnTo>
                  <a:pt x="17449" y="12905"/>
                </a:lnTo>
                <a:lnTo>
                  <a:pt x="17063" y="3794"/>
                </a:lnTo>
                <a:lnTo>
                  <a:pt x="14382" y="6362"/>
                </a:lnTo>
                <a:lnTo>
                  <a:pt x="11928" y="9679"/>
                </a:lnTo>
                <a:lnTo>
                  <a:pt x="11928" y="0"/>
                </a:lnTo>
                <a:lnTo>
                  <a:pt x="0" y="0"/>
                </a:lnTo>
                <a:lnTo>
                  <a:pt x="0" y="101772"/>
                </a:lnTo>
                <a:lnTo>
                  <a:pt x="12269" y="101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686130" y="1431918"/>
            <a:ext cx="88735" cy="91948"/>
          </a:xfrm>
          <a:custGeom>
            <a:avLst/>
            <a:gdLst/>
            <a:ahLst/>
            <a:cxnLst/>
            <a:rect l="l" t="t" r="r" b="b"/>
            <a:pathLst>
              <a:path w="97608" h="104208">
                <a:moveTo>
                  <a:pt x="22459" y="82242"/>
                </a:moveTo>
                <a:lnTo>
                  <a:pt x="20373" y="79120"/>
                </a:lnTo>
                <a:lnTo>
                  <a:pt x="15623" y="67637"/>
                </a:lnTo>
                <a:lnTo>
                  <a:pt x="14040" y="54192"/>
                </a:lnTo>
                <a:lnTo>
                  <a:pt x="14556" y="45191"/>
                </a:lnTo>
                <a:lnTo>
                  <a:pt x="17749" y="32459"/>
                </a:lnTo>
                <a:lnTo>
                  <a:pt x="23856" y="22733"/>
                </a:lnTo>
                <a:lnTo>
                  <a:pt x="36083" y="14339"/>
                </a:lnTo>
                <a:lnTo>
                  <a:pt x="49212" y="12065"/>
                </a:lnTo>
                <a:lnTo>
                  <a:pt x="51572" y="12126"/>
                </a:lnTo>
                <a:lnTo>
                  <a:pt x="64471" y="15176"/>
                </a:lnTo>
                <a:lnTo>
                  <a:pt x="74467" y="22835"/>
                </a:lnTo>
                <a:lnTo>
                  <a:pt x="77032" y="26225"/>
                </a:lnTo>
                <a:lnTo>
                  <a:pt x="82035" y="37500"/>
                </a:lnTo>
                <a:lnTo>
                  <a:pt x="83703" y="51261"/>
                </a:lnTo>
                <a:lnTo>
                  <a:pt x="83470" y="56840"/>
                </a:lnTo>
                <a:lnTo>
                  <a:pt x="80960" y="69488"/>
                </a:lnTo>
                <a:lnTo>
                  <a:pt x="75694" y="80811"/>
                </a:lnTo>
                <a:lnTo>
                  <a:pt x="73584" y="83765"/>
                </a:lnTo>
                <a:lnTo>
                  <a:pt x="77082" y="97318"/>
                </a:lnTo>
                <a:lnTo>
                  <a:pt x="86225" y="88344"/>
                </a:lnTo>
                <a:lnTo>
                  <a:pt x="92776" y="77068"/>
                </a:lnTo>
                <a:lnTo>
                  <a:pt x="96400" y="64865"/>
                </a:lnTo>
                <a:lnTo>
                  <a:pt x="97608" y="51057"/>
                </a:lnTo>
                <a:lnTo>
                  <a:pt x="96809" y="39910"/>
                </a:lnTo>
                <a:lnTo>
                  <a:pt x="93511" y="27522"/>
                </a:lnTo>
                <a:lnTo>
                  <a:pt x="87656" y="17041"/>
                </a:lnTo>
                <a:lnTo>
                  <a:pt x="84690" y="13504"/>
                </a:lnTo>
                <a:lnTo>
                  <a:pt x="75016" y="6001"/>
                </a:lnTo>
                <a:lnTo>
                  <a:pt x="62918" y="1500"/>
                </a:lnTo>
                <a:lnTo>
                  <a:pt x="48395" y="0"/>
                </a:lnTo>
                <a:lnTo>
                  <a:pt x="43217" y="203"/>
                </a:lnTo>
                <a:lnTo>
                  <a:pt x="29964" y="3014"/>
                </a:lnTo>
                <a:lnTo>
                  <a:pt x="18921" y="9126"/>
                </a:lnTo>
                <a:lnTo>
                  <a:pt x="10087" y="18541"/>
                </a:lnTo>
                <a:lnTo>
                  <a:pt x="4966" y="27685"/>
                </a:lnTo>
                <a:lnTo>
                  <a:pt x="1241" y="39774"/>
                </a:lnTo>
                <a:lnTo>
                  <a:pt x="0" y="53306"/>
                </a:lnTo>
                <a:lnTo>
                  <a:pt x="6" y="54387"/>
                </a:lnTo>
                <a:lnTo>
                  <a:pt x="1439" y="68077"/>
                </a:lnTo>
                <a:lnTo>
                  <a:pt x="5367" y="80123"/>
                </a:lnTo>
                <a:lnTo>
                  <a:pt x="11791" y="90525"/>
                </a:lnTo>
                <a:lnTo>
                  <a:pt x="22442" y="99451"/>
                </a:lnTo>
                <a:lnTo>
                  <a:pt x="34256" y="104208"/>
                </a:lnTo>
                <a:lnTo>
                  <a:pt x="22459" y="82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706549" y="1504486"/>
            <a:ext cx="49657" cy="20780"/>
          </a:xfrm>
          <a:custGeom>
            <a:avLst/>
            <a:gdLst/>
            <a:ahLst/>
            <a:cxnLst/>
            <a:rect l="l" t="t" r="r" b="b"/>
            <a:pathLst>
              <a:path w="54623" h="23551">
                <a:moveTo>
                  <a:pt x="54623" y="15075"/>
                </a:moveTo>
                <a:lnTo>
                  <a:pt x="51124" y="1522"/>
                </a:lnTo>
                <a:lnTo>
                  <a:pt x="41121" y="8944"/>
                </a:lnTo>
                <a:lnTo>
                  <a:pt x="27299" y="11417"/>
                </a:lnTo>
                <a:lnTo>
                  <a:pt x="22161" y="11188"/>
                </a:lnTo>
                <a:lnTo>
                  <a:pt x="9153" y="7697"/>
                </a:lnTo>
                <a:lnTo>
                  <a:pt x="0" y="0"/>
                </a:lnTo>
                <a:lnTo>
                  <a:pt x="11796" y="21966"/>
                </a:lnTo>
                <a:lnTo>
                  <a:pt x="25663" y="23551"/>
                </a:lnTo>
                <a:lnTo>
                  <a:pt x="30066" y="23407"/>
                </a:lnTo>
                <a:lnTo>
                  <a:pt x="43390" y="20843"/>
                </a:lnTo>
                <a:lnTo>
                  <a:pt x="54623" y="15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96677" y="1456698"/>
            <a:ext cx="45420" cy="68146"/>
          </a:xfrm>
          <a:custGeom>
            <a:avLst/>
            <a:gdLst/>
            <a:ahLst/>
            <a:cxnLst/>
            <a:rect l="l" t="t" r="r" b="b"/>
            <a:pathLst>
              <a:path w="49962" h="77232">
                <a:moveTo>
                  <a:pt x="5248" y="73619"/>
                </a:moveTo>
                <a:lnTo>
                  <a:pt x="8974" y="76028"/>
                </a:lnTo>
                <a:lnTo>
                  <a:pt x="13586" y="77232"/>
                </a:lnTo>
                <a:lnTo>
                  <a:pt x="26083" y="77232"/>
                </a:lnTo>
                <a:lnTo>
                  <a:pt x="32218" y="75073"/>
                </a:lnTo>
                <a:lnTo>
                  <a:pt x="37489" y="70756"/>
                </a:lnTo>
                <a:lnTo>
                  <a:pt x="43853" y="63389"/>
                </a:lnTo>
                <a:lnTo>
                  <a:pt x="48435" y="51700"/>
                </a:lnTo>
                <a:lnTo>
                  <a:pt x="49962" y="36673"/>
                </a:lnTo>
                <a:lnTo>
                  <a:pt x="49859" y="32917"/>
                </a:lnTo>
                <a:lnTo>
                  <a:pt x="47300" y="19596"/>
                </a:lnTo>
                <a:lnTo>
                  <a:pt x="41305" y="9508"/>
                </a:lnTo>
                <a:lnTo>
                  <a:pt x="35535" y="3169"/>
                </a:lnTo>
                <a:lnTo>
                  <a:pt x="28514" y="0"/>
                </a:lnTo>
                <a:lnTo>
                  <a:pt x="14654" y="0"/>
                </a:lnTo>
                <a:lnTo>
                  <a:pt x="9792" y="1362"/>
                </a:lnTo>
                <a:lnTo>
                  <a:pt x="5657" y="4089"/>
                </a:lnTo>
                <a:lnTo>
                  <a:pt x="2749" y="5907"/>
                </a:lnTo>
                <a:lnTo>
                  <a:pt x="3135" y="15018"/>
                </a:lnTo>
                <a:lnTo>
                  <a:pt x="8951" y="10769"/>
                </a:lnTo>
                <a:lnTo>
                  <a:pt x="25901" y="10769"/>
                </a:lnTo>
                <a:lnTo>
                  <a:pt x="31718" y="14792"/>
                </a:lnTo>
                <a:lnTo>
                  <a:pt x="34899" y="22835"/>
                </a:lnTo>
                <a:lnTo>
                  <a:pt x="36580" y="27016"/>
                </a:lnTo>
                <a:lnTo>
                  <a:pt x="37421" y="32015"/>
                </a:lnTo>
                <a:lnTo>
                  <a:pt x="37421" y="47375"/>
                </a:lnTo>
                <a:lnTo>
                  <a:pt x="35523" y="54544"/>
                </a:lnTo>
                <a:lnTo>
                  <a:pt x="31729" y="59338"/>
                </a:lnTo>
                <a:lnTo>
                  <a:pt x="27935" y="64132"/>
                </a:lnTo>
                <a:lnTo>
                  <a:pt x="23175" y="66530"/>
                </a:lnTo>
                <a:lnTo>
                  <a:pt x="8997" y="66530"/>
                </a:lnTo>
                <a:lnTo>
                  <a:pt x="3180" y="62758"/>
                </a:lnTo>
                <a:lnTo>
                  <a:pt x="0" y="55214"/>
                </a:lnTo>
                <a:lnTo>
                  <a:pt x="636" y="69916"/>
                </a:lnTo>
                <a:lnTo>
                  <a:pt x="3067" y="72256"/>
                </a:lnTo>
                <a:lnTo>
                  <a:pt x="5248" y="736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690530" y="1578035"/>
            <a:ext cx="380758" cy="115601"/>
          </a:xfrm>
          <a:custGeom>
            <a:avLst/>
            <a:gdLst/>
            <a:ahLst/>
            <a:cxnLst/>
            <a:rect l="l" t="t" r="r" b="b"/>
            <a:pathLst>
              <a:path w="418834" h="131015">
                <a:moveTo>
                  <a:pt x="196807" y="27130"/>
                </a:moveTo>
                <a:lnTo>
                  <a:pt x="196807" y="100136"/>
                </a:lnTo>
                <a:lnTo>
                  <a:pt x="209076" y="100136"/>
                </a:lnTo>
                <a:lnTo>
                  <a:pt x="209076" y="52965"/>
                </a:lnTo>
                <a:lnTo>
                  <a:pt x="210735" y="48386"/>
                </a:lnTo>
                <a:lnTo>
                  <a:pt x="214052" y="44410"/>
                </a:lnTo>
                <a:lnTo>
                  <a:pt x="217369" y="40434"/>
                </a:lnTo>
                <a:lnTo>
                  <a:pt x="222118" y="38446"/>
                </a:lnTo>
                <a:lnTo>
                  <a:pt x="229695" y="38468"/>
                </a:lnTo>
                <a:lnTo>
                  <a:pt x="232319" y="38786"/>
                </a:lnTo>
                <a:lnTo>
                  <a:pt x="232319" y="25835"/>
                </a:lnTo>
                <a:lnTo>
                  <a:pt x="231002" y="25698"/>
                </a:lnTo>
                <a:lnTo>
                  <a:pt x="228365" y="25494"/>
                </a:lnTo>
                <a:lnTo>
                  <a:pt x="223504" y="25494"/>
                </a:lnTo>
                <a:lnTo>
                  <a:pt x="219209" y="27255"/>
                </a:lnTo>
                <a:lnTo>
                  <a:pt x="215483" y="30777"/>
                </a:lnTo>
                <a:lnTo>
                  <a:pt x="211757" y="34299"/>
                </a:lnTo>
                <a:lnTo>
                  <a:pt x="209417" y="37287"/>
                </a:lnTo>
                <a:lnTo>
                  <a:pt x="208463" y="39741"/>
                </a:lnTo>
                <a:lnTo>
                  <a:pt x="208463" y="27130"/>
                </a:lnTo>
                <a:lnTo>
                  <a:pt x="196807" y="27130"/>
                </a:lnTo>
                <a:close/>
              </a:path>
              <a:path w="418834" h="131015">
                <a:moveTo>
                  <a:pt x="253097" y="29266"/>
                </a:moveTo>
                <a:lnTo>
                  <a:pt x="247122" y="36128"/>
                </a:lnTo>
                <a:lnTo>
                  <a:pt x="250769" y="74006"/>
                </a:lnTo>
                <a:lnTo>
                  <a:pt x="250769" y="58782"/>
                </a:lnTo>
                <a:lnTo>
                  <a:pt x="251609" y="53124"/>
                </a:lnTo>
                <a:lnTo>
                  <a:pt x="253291" y="48807"/>
                </a:lnTo>
                <a:lnTo>
                  <a:pt x="260311" y="25835"/>
                </a:lnTo>
                <a:lnTo>
                  <a:pt x="253097" y="29266"/>
                </a:lnTo>
                <a:close/>
              </a:path>
              <a:path w="418834" h="131015">
                <a:moveTo>
                  <a:pt x="244043" y="122211"/>
                </a:moveTo>
                <a:lnTo>
                  <a:pt x="249405" y="125733"/>
                </a:lnTo>
                <a:lnTo>
                  <a:pt x="254767" y="129254"/>
                </a:lnTo>
                <a:lnTo>
                  <a:pt x="261379" y="131015"/>
                </a:lnTo>
                <a:lnTo>
                  <a:pt x="269241" y="131015"/>
                </a:lnTo>
                <a:lnTo>
                  <a:pt x="277800" y="130316"/>
                </a:lnTo>
                <a:lnTo>
                  <a:pt x="290016" y="125514"/>
                </a:lnTo>
                <a:lnTo>
                  <a:pt x="298073" y="116155"/>
                </a:lnTo>
                <a:lnTo>
                  <a:pt x="300800" y="110793"/>
                </a:lnTo>
                <a:lnTo>
                  <a:pt x="302163" y="103477"/>
                </a:lnTo>
                <a:lnTo>
                  <a:pt x="302163" y="27811"/>
                </a:lnTo>
                <a:lnTo>
                  <a:pt x="290848" y="27811"/>
                </a:lnTo>
                <a:lnTo>
                  <a:pt x="290848" y="37014"/>
                </a:lnTo>
                <a:lnTo>
                  <a:pt x="288440" y="33969"/>
                </a:lnTo>
                <a:lnTo>
                  <a:pt x="286077" y="31651"/>
                </a:lnTo>
                <a:lnTo>
                  <a:pt x="283759" y="30061"/>
                </a:lnTo>
                <a:lnTo>
                  <a:pt x="279488" y="27244"/>
                </a:lnTo>
                <a:lnTo>
                  <a:pt x="274489" y="25835"/>
                </a:lnTo>
                <a:lnTo>
                  <a:pt x="260311" y="25835"/>
                </a:lnTo>
                <a:lnTo>
                  <a:pt x="253291" y="48807"/>
                </a:lnTo>
                <a:lnTo>
                  <a:pt x="256471" y="40718"/>
                </a:lnTo>
                <a:lnTo>
                  <a:pt x="262379" y="36673"/>
                </a:lnTo>
                <a:lnTo>
                  <a:pt x="276784" y="36673"/>
                </a:lnTo>
                <a:lnTo>
                  <a:pt x="281532" y="38854"/>
                </a:lnTo>
                <a:lnTo>
                  <a:pt x="285259" y="43217"/>
                </a:lnTo>
                <a:lnTo>
                  <a:pt x="288985" y="47580"/>
                </a:lnTo>
                <a:lnTo>
                  <a:pt x="290848" y="54283"/>
                </a:lnTo>
                <a:lnTo>
                  <a:pt x="290848" y="69325"/>
                </a:lnTo>
                <a:lnTo>
                  <a:pt x="289848" y="74574"/>
                </a:lnTo>
                <a:lnTo>
                  <a:pt x="287849" y="79073"/>
                </a:lnTo>
                <a:lnTo>
                  <a:pt x="284259" y="87025"/>
                </a:lnTo>
                <a:lnTo>
                  <a:pt x="278056" y="91002"/>
                </a:lnTo>
                <a:lnTo>
                  <a:pt x="263606" y="91002"/>
                </a:lnTo>
                <a:lnTo>
                  <a:pt x="259118" y="88855"/>
                </a:lnTo>
                <a:lnTo>
                  <a:pt x="255779" y="84560"/>
                </a:lnTo>
                <a:lnTo>
                  <a:pt x="252439" y="80266"/>
                </a:lnTo>
                <a:lnTo>
                  <a:pt x="250769" y="74006"/>
                </a:lnTo>
                <a:lnTo>
                  <a:pt x="247122" y="36128"/>
                </a:lnTo>
                <a:lnTo>
                  <a:pt x="244584" y="39474"/>
                </a:lnTo>
                <a:lnTo>
                  <a:pt x="239765" y="50674"/>
                </a:lnTo>
                <a:lnTo>
                  <a:pt x="238159" y="64758"/>
                </a:lnTo>
                <a:lnTo>
                  <a:pt x="238311" y="69663"/>
                </a:lnTo>
                <a:lnTo>
                  <a:pt x="241004" y="83211"/>
                </a:lnTo>
                <a:lnTo>
                  <a:pt x="247054" y="92604"/>
                </a:lnTo>
                <a:lnTo>
                  <a:pt x="252984" y="98216"/>
                </a:lnTo>
                <a:lnTo>
                  <a:pt x="259902" y="101022"/>
                </a:lnTo>
                <a:lnTo>
                  <a:pt x="273489" y="101022"/>
                </a:lnTo>
                <a:lnTo>
                  <a:pt x="278056" y="100113"/>
                </a:lnTo>
                <a:lnTo>
                  <a:pt x="281510" y="98296"/>
                </a:lnTo>
                <a:lnTo>
                  <a:pt x="284963" y="96478"/>
                </a:lnTo>
                <a:lnTo>
                  <a:pt x="287917" y="93706"/>
                </a:lnTo>
                <a:lnTo>
                  <a:pt x="290371" y="89980"/>
                </a:lnTo>
                <a:lnTo>
                  <a:pt x="290507" y="100023"/>
                </a:lnTo>
                <a:lnTo>
                  <a:pt x="289711" y="106998"/>
                </a:lnTo>
                <a:lnTo>
                  <a:pt x="287985" y="110906"/>
                </a:lnTo>
                <a:lnTo>
                  <a:pt x="285077" y="117541"/>
                </a:lnTo>
                <a:lnTo>
                  <a:pt x="278920" y="120859"/>
                </a:lnTo>
                <a:lnTo>
                  <a:pt x="263560" y="120859"/>
                </a:lnTo>
                <a:lnTo>
                  <a:pt x="259197" y="119496"/>
                </a:lnTo>
                <a:lnTo>
                  <a:pt x="256426" y="116769"/>
                </a:lnTo>
                <a:lnTo>
                  <a:pt x="254654" y="114997"/>
                </a:lnTo>
                <a:lnTo>
                  <a:pt x="253472" y="112475"/>
                </a:lnTo>
                <a:lnTo>
                  <a:pt x="252882" y="109202"/>
                </a:lnTo>
                <a:lnTo>
                  <a:pt x="240408" y="109202"/>
                </a:lnTo>
                <a:lnTo>
                  <a:pt x="241044" y="116701"/>
                </a:lnTo>
                <a:lnTo>
                  <a:pt x="244043" y="122211"/>
                </a:lnTo>
                <a:close/>
              </a:path>
              <a:path w="418834" h="131015">
                <a:moveTo>
                  <a:pt x="324429" y="27471"/>
                </a:moveTo>
                <a:lnTo>
                  <a:pt x="324429" y="100136"/>
                </a:lnTo>
                <a:lnTo>
                  <a:pt x="336903" y="100136"/>
                </a:lnTo>
                <a:lnTo>
                  <a:pt x="336903" y="27471"/>
                </a:lnTo>
                <a:lnTo>
                  <a:pt x="324429" y="27471"/>
                </a:lnTo>
                <a:close/>
              </a:path>
              <a:path w="418834" h="131015">
                <a:moveTo>
                  <a:pt x="324429" y="0"/>
                </a:moveTo>
                <a:lnTo>
                  <a:pt x="324429" y="13905"/>
                </a:lnTo>
                <a:lnTo>
                  <a:pt x="336903" y="13905"/>
                </a:lnTo>
                <a:lnTo>
                  <a:pt x="336903" y="0"/>
                </a:lnTo>
                <a:lnTo>
                  <a:pt x="324429" y="0"/>
                </a:lnTo>
                <a:close/>
              </a:path>
              <a:path w="418834" h="131015">
                <a:moveTo>
                  <a:pt x="371598" y="100136"/>
                </a:moveTo>
                <a:lnTo>
                  <a:pt x="371598" y="57123"/>
                </a:lnTo>
                <a:lnTo>
                  <a:pt x="371904" y="53453"/>
                </a:lnTo>
                <a:lnTo>
                  <a:pt x="372518" y="50886"/>
                </a:lnTo>
                <a:lnTo>
                  <a:pt x="373131" y="48318"/>
                </a:lnTo>
                <a:lnTo>
                  <a:pt x="374460" y="45830"/>
                </a:lnTo>
                <a:lnTo>
                  <a:pt x="376505" y="43421"/>
                </a:lnTo>
                <a:lnTo>
                  <a:pt x="379050" y="40423"/>
                </a:lnTo>
                <a:lnTo>
                  <a:pt x="382003" y="38423"/>
                </a:lnTo>
                <a:lnTo>
                  <a:pt x="385366" y="37423"/>
                </a:lnTo>
                <a:lnTo>
                  <a:pt x="387230" y="36832"/>
                </a:lnTo>
                <a:lnTo>
                  <a:pt x="389615" y="36537"/>
                </a:lnTo>
                <a:lnTo>
                  <a:pt x="398248" y="36537"/>
                </a:lnTo>
                <a:lnTo>
                  <a:pt x="402202" y="38809"/>
                </a:lnTo>
                <a:lnTo>
                  <a:pt x="404384" y="43353"/>
                </a:lnTo>
                <a:lnTo>
                  <a:pt x="405702" y="46080"/>
                </a:lnTo>
                <a:lnTo>
                  <a:pt x="406360" y="49670"/>
                </a:lnTo>
                <a:lnTo>
                  <a:pt x="406360" y="100136"/>
                </a:lnTo>
                <a:lnTo>
                  <a:pt x="418834" y="100136"/>
                </a:lnTo>
                <a:lnTo>
                  <a:pt x="418834" y="45944"/>
                </a:lnTo>
                <a:lnTo>
                  <a:pt x="417834" y="40286"/>
                </a:lnTo>
                <a:lnTo>
                  <a:pt x="415835" y="36332"/>
                </a:lnTo>
                <a:lnTo>
                  <a:pt x="412200" y="29107"/>
                </a:lnTo>
                <a:lnTo>
                  <a:pt x="405202" y="25494"/>
                </a:lnTo>
                <a:lnTo>
                  <a:pt x="390115" y="25494"/>
                </a:lnTo>
                <a:lnTo>
                  <a:pt x="385821" y="26426"/>
                </a:lnTo>
                <a:lnTo>
                  <a:pt x="381958" y="28289"/>
                </a:lnTo>
                <a:lnTo>
                  <a:pt x="378096" y="30152"/>
                </a:lnTo>
                <a:lnTo>
                  <a:pt x="374438" y="33219"/>
                </a:lnTo>
                <a:lnTo>
                  <a:pt x="370984" y="37491"/>
                </a:lnTo>
                <a:lnTo>
                  <a:pt x="370984" y="27130"/>
                </a:lnTo>
                <a:lnTo>
                  <a:pt x="359328" y="27130"/>
                </a:lnTo>
                <a:lnTo>
                  <a:pt x="359328" y="100136"/>
                </a:lnTo>
                <a:lnTo>
                  <a:pt x="371598" y="100136"/>
                </a:lnTo>
                <a:close/>
              </a:path>
              <a:path w="418834" h="131015">
                <a:moveTo>
                  <a:pt x="12609" y="15678"/>
                </a:moveTo>
                <a:lnTo>
                  <a:pt x="41374" y="100136"/>
                </a:lnTo>
                <a:lnTo>
                  <a:pt x="54802" y="100136"/>
                </a:lnTo>
                <a:lnTo>
                  <a:pt x="83362" y="15678"/>
                </a:lnTo>
                <a:lnTo>
                  <a:pt x="83225" y="30879"/>
                </a:lnTo>
                <a:lnTo>
                  <a:pt x="83089" y="38991"/>
                </a:lnTo>
                <a:lnTo>
                  <a:pt x="83089" y="100136"/>
                </a:lnTo>
                <a:lnTo>
                  <a:pt x="95972" y="100136"/>
                </a:lnTo>
                <a:lnTo>
                  <a:pt x="95972" y="0"/>
                </a:lnTo>
                <a:lnTo>
                  <a:pt x="76749" y="0"/>
                </a:lnTo>
                <a:lnTo>
                  <a:pt x="48190" y="84662"/>
                </a:lnTo>
                <a:lnTo>
                  <a:pt x="19426" y="0"/>
                </a:lnTo>
                <a:lnTo>
                  <a:pt x="0" y="0"/>
                </a:lnTo>
                <a:lnTo>
                  <a:pt x="0" y="100136"/>
                </a:lnTo>
                <a:lnTo>
                  <a:pt x="12950" y="100136"/>
                </a:lnTo>
                <a:lnTo>
                  <a:pt x="12780" y="29959"/>
                </a:lnTo>
                <a:lnTo>
                  <a:pt x="12609" y="21199"/>
                </a:lnTo>
                <a:lnTo>
                  <a:pt x="12609" y="15678"/>
                </a:lnTo>
                <a:close/>
              </a:path>
              <a:path w="418834" h="131015">
                <a:moveTo>
                  <a:pt x="113740" y="68962"/>
                </a:moveTo>
                <a:lnTo>
                  <a:pt x="111627" y="74210"/>
                </a:lnTo>
                <a:lnTo>
                  <a:pt x="111627" y="87162"/>
                </a:lnTo>
                <a:lnTo>
                  <a:pt x="113774" y="92309"/>
                </a:lnTo>
                <a:lnTo>
                  <a:pt x="118067" y="96421"/>
                </a:lnTo>
                <a:lnTo>
                  <a:pt x="122362" y="100534"/>
                </a:lnTo>
                <a:lnTo>
                  <a:pt x="127895" y="102590"/>
                </a:lnTo>
                <a:lnTo>
                  <a:pt x="125736" y="87048"/>
                </a:lnTo>
                <a:lnTo>
                  <a:pt x="124441" y="84253"/>
                </a:lnTo>
                <a:lnTo>
                  <a:pt x="124441" y="76028"/>
                </a:lnTo>
                <a:lnTo>
                  <a:pt x="126327" y="72620"/>
                </a:lnTo>
                <a:lnTo>
                  <a:pt x="130099" y="70484"/>
                </a:lnTo>
                <a:lnTo>
                  <a:pt x="132325" y="69211"/>
                </a:lnTo>
                <a:lnTo>
                  <a:pt x="135665" y="68280"/>
                </a:lnTo>
                <a:lnTo>
                  <a:pt x="140118" y="67689"/>
                </a:lnTo>
                <a:lnTo>
                  <a:pt x="147548" y="66735"/>
                </a:lnTo>
                <a:lnTo>
                  <a:pt x="152138" y="66007"/>
                </a:lnTo>
                <a:lnTo>
                  <a:pt x="154500" y="65371"/>
                </a:lnTo>
                <a:lnTo>
                  <a:pt x="156863" y="64735"/>
                </a:lnTo>
                <a:lnTo>
                  <a:pt x="160294" y="62985"/>
                </a:lnTo>
                <a:lnTo>
                  <a:pt x="160294" y="80413"/>
                </a:lnTo>
                <a:lnTo>
                  <a:pt x="156886" y="85844"/>
                </a:lnTo>
                <a:lnTo>
                  <a:pt x="150138" y="98978"/>
                </a:lnTo>
                <a:lnTo>
                  <a:pt x="154819" y="96569"/>
                </a:lnTo>
                <a:lnTo>
                  <a:pt x="158409" y="93728"/>
                </a:lnTo>
                <a:lnTo>
                  <a:pt x="160908" y="90456"/>
                </a:lnTo>
                <a:lnTo>
                  <a:pt x="161317" y="93365"/>
                </a:lnTo>
                <a:lnTo>
                  <a:pt x="163021" y="97205"/>
                </a:lnTo>
                <a:lnTo>
                  <a:pt x="164930" y="100204"/>
                </a:lnTo>
                <a:lnTo>
                  <a:pt x="167997" y="101704"/>
                </a:lnTo>
                <a:lnTo>
                  <a:pt x="173950" y="101704"/>
                </a:lnTo>
                <a:lnTo>
                  <a:pt x="177312" y="101363"/>
                </a:lnTo>
                <a:lnTo>
                  <a:pt x="180674" y="100477"/>
                </a:lnTo>
                <a:lnTo>
                  <a:pt x="180674" y="91411"/>
                </a:lnTo>
                <a:lnTo>
                  <a:pt x="179175" y="91650"/>
                </a:lnTo>
                <a:lnTo>
                  <a:pt x="176653" y="91820"/>
                </a:lnTo>
                <a:lnTo>
                  <a:pt x="173348" y="90661"/>
                </a:lnTo>
                <a:lnTo>
                  <a:pt x="172564" y="87594"/>
                </a:lnTo>
                <a:lnTo>
                  <a:pt x="172564" y="38627"/>
                </a:lnTo>
                <a:lnTo>
                  <a:pt x="169905" y="33538"/>
                </a:lnTo>
                <a:lnTo>
                  <a:pt x="164589" y="30266"/>
                </a:lnTo>
                <a:lnTo>
                  <a:pt x="159227" y="26993"/>
                </a:lnTo>
                <a:lnTo>
                  <a:pt x="152251" y="25358"/>
                </a:lnTo>
                <a:lnTo>
                  <a:pt x="136256" y="25358"/>
                </a:lnTo>
                <a:lnTo>
                  <a:pt x="129746" y="27119"/>
                </a:lnTo>
                <a:lnTo>
                  <a:pt x="124134" y="30640"/>
                </a:lnTo>
                <a:lnTo>
                  <a:pt x="118522" y="34162"/>
                </a:lnTo>
                <a:lnTo>
                  <a:pt x="115603" y="40423"/>
                </a:lnTo>
                <a:lnTo>
                  <a:pt x="115375" y="49421"/>
                </a:lnTo>
                <a:lnTo>
                  <a:pt x="126827" y="49421"/>
                </a:lnTo>
                <a:lnTo>
                  <a:pt x="127281" y="45648"/>
                </a:lnTo>
                <a:lnTo>
                  <a:pt x="128258" y="42808"/>
                </a:lnTo>
                <a:lnTo>
                  <a:pt x="129757" y="40899"/>
                </a:lnTo>
                <a:lnTo>
                  <a:pt x="132439" y="37446"/>
                </a:lnTo>
                <a:lnTo>
                  <a:pt x="136983" y="35719"/>
                </a:lnTo>
                <a:lnTo>
                  <a:pt x="148934" y="35719"/>
                </a:lnTo>
                <a:lnTo>
                  <a:pt x="153194" y="36662"/>
                </a:lnTo>
                <a:lnTo>
                  <a:pt x="156171" y="38548"/>
                </a:lnTo>
                <a:lnTo>
                  <a:pt x="159147" y="40434"/>
                </a:lnTo>
                <a:lnTo>
                  <a:pt x="160635" y="43467"/>
                </a:lnTo>
                <a:lnTo>
                  <a:pt x="160635" y="49693"/>
                </a:lnTo>
                <a:lnTo>
                  <a:pt x="159817" y="52351"/>
                </a:lnTo>
                <a:lnTo>
                  <a:pt x="156977" y="55532"/>
                </a:lnTo>
                <a:lnTo>
                  <a:pt x="154160" y="55896"/>
                </a:lnTo>
                <a:lnTo>
                  <a:pt x="134597" y="58350"/>
                </a:lnTo>
                <a:lnTo>
                  <a:pt x="127736" y="59213"/>
                </a:lnTo>
                <a:lnTo>
                  <a:pt x="122192" y="61508"/>
                </a:lnTo>
                <a:lnTo>
                  <a:pt x="117966" y="65235"/>
                </a:lnTo>
                <a:lnTo>
                  <a:pt x="113740" y="68962"/>
                </a:lnTo>
                <a:close/>
              </a:path>
              <a:path w="418834" h="131015">
                <a:moveTo>
                  <a:pt x="156886" y="85844"/>
                </a:moveTo>
                <a:lnTo>
                  <a:pt x="150070" y="89161"/>
                </a:lnTo>
                <a:lnTo>
                  <a:pt x="146026" y="91161"/>
                </a:lnTo>
                <a:lnTo>
                  <a:pt x="141845" y="92161"/>
                </a:lnTo>
                <a:lnTo>
                  <a:pt x="133983" y="92161"/>
                </a:lnTo>
                <a:lnTo>
                  <a:pt x="130916" y="91138"/>
                </a:lnTo>
                <a:lnTo>
                  <a:pt x="128326" y="89093"/>
                </a:lnTo>
                <a:lnTo>
                  <a:pt x="125736" y="87048"/>
                </a:lnTo>
                <a:lnTo>
                  <a:pt x="127895" y="102590"/>
                </a:lnTo>
                <a:lnTo>
                  <a:pt x="140300" y="102590"/>
                </a:lnTo>
                <a:lnTo>
                  <a:pt x="145458" y="101386"/>
                </a:lnTo>
                <a:lnTo>
                  <a:pt x="150138" y="98978"/>
                </a:lnTo>
                <a:lnTo>
                  <a:pt x="156886" y="858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991135" y="1578666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648004" y="1313108"/>
            <a:ext cx="60601" cy="68146"/>
          </a:xfrm>
          <a:custGeom>
            <a:avLst/>
            <a:gdLst/>
            <a:ahLst/>
            <a:cxnLst/>
            <a:rect l="l" t="t" r="r" b="b"/>
            <a:pathLst>
              <a:path w="66661" h="77232">
                <a:moveTo>
                  <a:pt x="66661" y="42058"/>
                </a:moveTo>
                <a:lnTo>
                  <a:pt x="66661" y="34696"/>
                </a:lnTo>
                <a:lnTo>
                  <a:pt x="66299" y="29334"/>
                </a:lnTo>
                <a:lnTo>
                  <a:pt x="65571" y="25971"/>
                </a:lnTo>
                <a:lnTo>
                  <a:pt x="64754" y="21063"/>
                </a:lnTo>
                <a:lnTo>
                  <a:pt x="63118" y="16768"/>
                </a:lnTo>
                <a:lnTo>
                  <a:pt x="60664" y="13087"/>
                </a:lnTo>
                <a:lnTo>
                  <a:pt x="58119" y="9225"/>
                </a:lnTo>
                <a:lnTo>
                  <a:pt x="54416" y="6077"/>
                </a:lnTo>
                <a:lnTo>
                  <a:pt x="49553" y="3646"/>
                </a:lnTo>
                <a:lnTo>
                  <a:pt x="44691" y="1215"/>
                </a:lnTo>
                <a:lnTo>
                  <a:pt x="39669" y="0"/>
                </a:lnTo>
                <a:lnTo>
                  <a:pt x="32419" y="50"/>
                </a:lnTo>
                <a:lnTo>
                  <a:pt x="23379" y="12735"/>
                </a:lnTo>
                <a:lnTo>
                  <a:pt x="28105" y="10702"/>
                </a:lnTo>
                <a:lnTo>
                  <a:pt x="41601" y="10702"/>
                </a:lnTo>
                <a:lnTo>
                  <a:pt x="47213" y="13655"/>
                </a:lnTo>
                <a:lnTo>
                  <a:pt x="50576" y="19563"/>
                </a:lnTo>
                <a:lnTo>
                  <a:pt x="52393" y="22744"/>
                </a:lnTo>
                <a:lnTo>
                  <a:pt x="53552" y="26993"/>
                </a:lnTo>
                <a:lnTo>
                  <a:pt x="54051" y="32310"/>
                </a:lnTo>
                <a:lnTo>
                  <a:pt x="13495" y="32310"/>
                </a:lnTo>
                <a:lnTo>
                  <a:pt x="9541" y="10974"/>
                </a:lnTo>
                <a:lnTo>
                  <a:pt x="6788" y="14572"/>
                </a:lnTo>
                <a:lnTo>
                  <a:pt x="1697" y="25878"/>
                </a:lnTo>
                <a:lnTo>
                  <a:pt x="0" y="39536"/>
                </a:lnTo>
                <a:lnTo>
                  <a:pt x="171" y="44198"/>
                </a:lnTo>
                <a:lnTo>
                  <a:pt x="3048" y="57243"/>
                </a:lnTo>
                <a:lnTo>
                  <a:pt x="9474" y="67314"/>
                </a:lnTo>
                <a:lnTo>
                  <a:pt x="15790" y="73926"/>
                </a:lnTo>
                <a:lnTo>
                  <a:pt x="23493" y="77232"/>
                </a:lnTo>
                <a:lnTo>
                  <a:pt x="36307" y="77232"/>
                </a:lnTo>
                <a:lnTo>
                  <a:pt x="39647" y="76868"/>
                </a:lnTo>
                <a:lnTo>
                  <a:pt x="42601" y="76142"/>
                </a:lnTo>
                <a:lnTo>
                  <a:pt x="48099" y="74869"/>
                </a:lnTo>
                <a:lnTo>
                  <a:pt x="52712" y="72415"/>
                </a:lnTo>
                <a:lnTo>
                  <a:pt x="56438" y="68779"/>
                </a:lnTo>
                <a:lnTo>
                  <a:pt x="58664" y="66689"/>
                </a:lnTo>
                <a:lnTo>
                  <a:pt x="60675" y="63996"/>
                </a:lnTo>
                <a:lnTo>
                  <a:pt x="62470" y="60701"/>
                </a:lnTo>
                <a:lnTo>
                  <a:pt x="64265" y="57407"/>
                </a:lnTo>
                <a:lnTo>
                  <a:pt x="65322" y="54419"/>
                </a:lnTo>
                <a:lnTo>
                  <a:pt x="65640" y="51738"/>
                </a:lnTo>
                <a:lnTo>
                  <a:pt x="53575" y="51738"/>
                </a:lnTo>
                <a:lnTo>
                  <a:pt x="52666" y="54964"/>
                </a:lnTo>
                <a:lnTo>
                  <a:pt x="51121" y="57804"/>
                </a:lnTo>
                <a:lnTo>
                  <a:pt x="48939" y="60259"/>
                </a:lnTo>
                <a:lnTo>
                  <a:pt x="45123" y="64485"/>
                </a:lnTo>
                <a:lnTo>
                  <a:pt x="40011" y="66598"/>
                </a:lnTo>
                <a:lnTo>
                  <a:pt x="26742" y="66598"/>
                </a:lnTo>
                <a:lnTo>
                  <a:pt x="21674" y="64360"/>
                </a:lnTo>
                <a:lnTo>
                  <a:pt x="18403" y="59884"/>
                </a:lnTo>
                <a:lnTo>
                  <a:pt x="15131" y="55407"/>
                </a:lnTo>
                <a:lnTo>
                  <a:pt x="13381" y="49465"/>
                </a:lnTo>
                <a:lnTo>
                  <a:pt x="13154" y="42058"/>
                </a:lnTo>
                <a:lnTo>
                  <a:pt x="66661" y="42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545099" y="1290313"/>
            <a:ext cx="58434" cy="90701"/>
          </a:xfrm>
          <a:custGeom>
            <a:avLst/>
            <a:gdLst/>
            <a:ahLst/>
            <a:cxnLst/>
            <a:rect l="l" t="t" r="r" b="b"/>
            <a:pathLst>
              <a:path w="64277" h="102795">
                <a:moveTo>
                  <a:pt x="11314" y="100477"/>
                </a:moveTo>
                <a:lnTo>
                  <a:pt x="11314" y="91138"/>
                </a:lnTo>
                <a:lnTo>
                  <a:pt x="12109" y="75619"/>
                </a:lnTo>
                <a:lnTo>
                  <a:pt x="11246" y="70052"/>
                </a:lnTo>
                <a:lnTo>
                  <a:pt x="11246" y="53692"/>
                </a:lnTo>
                <a:lnTo>
                  <a:pt x="13348" y="46875"/>
                </a:lnTo>
                <a:lnTo>
                  <a:pt x="17551" y="42740"/>
                </a:lnTo>
                <a:lnTo>
                  <a:pt x="21755" y="38604"/>
                </a:lnTo>
                <a:lnTo>
                  <a:pt x="26650" y="36537"/>
                </a:lnTo>
                <a:lnTo>
                  <a:pt x="38647" y="36537"/>
                </a:lnTo>
                <a:lnTo>
                  <a:pt x="43498" y="39059"/>
                </a:lnTo>
                <a:lnTo>
                  <a:pt x="46792" y="44103"/>
                </a:lnTo>
                <a:lnTo>
                  <a:pt x="50087" y="49148"/>
                </a:lnTo>
                <a:lnTo>
                  <a:pt x="51734" y="55510"/>
                </a:lnTo>
                <a:lnTo>
                  <a:pt x="51734" y="71825"/>
                </a:lnTo>
                <a:lnTo>
                  <a:pt x="50087" y="78777"/>
                </a:lnTo>
                <a:lnTo>
                  <a:pt x="46792" y="84049"/>
                </a:lnTo>
                <a:lnTo>
                  <a:pt x="43498" y="89321"/>
                </a:lnTo>
                <a:lnTo>
                  <a:pt x="38534" y="91956"/>
                </a:lnTo>
                <a:lnTo>
                  <a:pt x="23083" y="91956"/>
                </a:lnTo>
                <a:lnTo>
                  <a:pt x="18608" y="98773"/>
                </a:lnTo>
                <a:lnTo>
                  <a:pt x="22424" y="101454"/>
                </a:lnTo>
                <a:lnTo>
                  <a:pt x="27105" y="102795"/>
                </a:lnTo>
                <a:lnTo>
                  <a:pt x="33233" y="102790"/>
                </a:lnTo>
                <a:lnTo>
                  <a:pt x="46118" y="99818"/>
                </a:lnTo>
                <a:lnTo>
                  <a:pt x="55892" y="91343"/>
                </a:lnTo>
                <a:lnTo>
                  <a:pt x="58251" y="87719"/>
                </a:lnTo>
                <a:lnTo>
                  <a:pt x="62770" y="76201"/>
                </a:lnTo>
                <a:lnTo>
                  <a:pt x="64277" y="62577"/>
                </a:lnTo>
                <a:lnTo>
                  <a:pt x="64151" y="58266"/>
                </a:lnTo>
                <a:lnTo>
                  <a:pt x="61607" y="44884"/>
                </a:lnTo>
                <a:lnTo>
                  <a:pt x="55790" y="34935"/>
                </a:lnTo>
                <a:lnTo>
                  <a:pt x="50132" y="28686"/>
                </a:lnTo>
                <a:lnTo>
                  <a:pt x="42760" y="25562"/>
                </a:lnTo>
                <a:lnTo>
                  <a:pt x="29309" y="25562"/>
                </a:lnTo>
                <a:lnTo>
                  <a:pt x="25265" y="26482"/>
                </a:lnTo>
                <a:lnTo>
                  <a:pt x="21539" y="28323"/>
                </a:lnTo>
                <a:lnTo>
                  <a:pt x="17812" y="30163"/>
                </a:lnTo>
                <a:lnTo>
                  <a:pt x="14609" y="32833"/>
                </a:lnTo>
                <a:lnTo>
                  <a:pt x="11928" y="36332"/>
                </a:lnTo>
                <a:lnTo>
                  <a:pt x="11928" y="0"/>
                </a:lnTo>
                <a:lnTo>
                  <a:pt x="0" y="0"/>
                </a:lnTo>
                <a:lnTo>
                  <a:pt x="0" y="100477"/>
                </a:lnTo>
                <a:lnTo>
                  <a:pt x="11314" y="100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433457" y="1296567"/>
            <a:ext cx="30858" cy="83423"/>
          </a:xfrm>
          <a:custGeom>
            <a:avLst/>
            <a:gdLst/>
            <a:ahLst/>
            <a:cxnLst/>
            <a:rect l="l" t="t" r="r" b="b"/>
            <a:pathLst>
              <a:path w="33944" h="94546">
                <a:moveTo>
                  <a:pt x="24606" y="94546"/>
                </a:moveTo>
                <a:lnTo>
                  <a:pt x="28026" y="94455"/>
                </a:lnTo>
                <a:lnTo>
                  <a:pt x="31070" y="94092"/>
                </a:lnTo>
                <a:lnTo>
                  <a:pt x="33944" y="93388"/>
                </a:lnTo>
                <a:lnTo>
                  <a:pt x="33944" y="83708"/>
                </a:lnTo>
                <a:lnTo>
                  <a:pt x="30241" y="83913"/>
                </a:lnTo>
                <a:lnTo>
                  <a:pt x="27423" y="83913"/>
                </a:lnTo>
                <a:lnTo>
                  <a:pt x="24879" y="83163"/>
                </a:lnTo>
                <a:lnTo>
                  <a:pt x="22289" y="80595"/>
                </a:lnTo>
                <a:lnTo>
                  <a:pt x="22289" y="30402"/>
                </a:lnTo>
                <a:lnTo>
                  <a:pt x="33944" y="30402"/>
                </a:lnTo>
                <a:lnTo>
                  <a:pt x="33944" y="20381"/>
                </a:lnTo>
                <a:lnTo>
                  <a:pt x="22289" y="20381"/>
                </a:lnTo>
                <a:lnTo>
                  <a:pt x="22289" y="0"/>
                </a:lnTo>
                <a:lnTo>
                  <a:pt x="9883" y="0"/>
                </a:lnTo>
                <a:lnTo>
                  <a:pt x="9883" y="20381"/>
                </a:lnTo>
                <a:lnTo>
                  <a:pt x="0" y="20381"/>
                </a:lnTo>
                <a:lnTo>
                  <a:pt x="0" y="30402"/>
                </a:lnTo>
                <a:lnTo>
                  <a:pt x="9883" y="30402"/>
                </a:lnTo>
                <a:lnTo>
                  <a:pt x="9883" y="83413"/>
                </a:lnTo>
                <a:lnTo>
                  <a:pt x="10905" y="87218"/>
                </a:lnTo>
                <a:lnTo>
                  <a:pt x="12950" y="90150"/>
                </a:lnTo>
                <a:lnTo>
                  <a:pt x="14995" y="93081"/>
                </a:lnTo>
                <a:lnTo>
                  <a:pt x="18880" y="94546"/>
                </a:lnTo>
                <a:lnTo>
                  <a:pt x="24606" y="945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353563" y="1288387"/>
            <a:ext cx="72562" cy="93168"/>
          </a:xfrm>
          <a:custGeom>
            <a:avLst/>
            <a:gdLst/>
            <a:ahLst/>
            <a:cxnLst/>
            <a:rect l="l" t="t" r="r" b="b"/>
            <a:pathLst>
              <a:path w="79818" h="105590">
                <a:moveTo>
                  <a:pt x="16563" y="51965"/>
                </a:moveTo>
                <a:lnTo>
                  <a:pt x="22834" y="54169"/>
                </a:lnTo>
                <a:lnTo>
                  <a:pt x="31695" y="56169"/>
                </a:lnTo>
                <a:lnTo>
                  <a:pt x="45259" y="59237"/>
                </a:lnTo>
                <a:lnTo>
                  <a:pt x="52621" y="60918"/>
                </a:lnTo>
                <a:lnTo>
                  <a:pt x="58028" y="62895"/>
                </a:lnTo>
                <a:lnTo>
                  <a:pt x="61482" y="65167"/>
                </a:lnTo>
                <a:lnTo>
                  <a:pt x="64890" y="67484"/>
                </a:lnTo>
                <a:lnTo>
                  <a:pt x="66594" y="71370"/>
                </a:lnTo>
                <a:lnTo>
                  <a:pt x="66594" y="84094"/>
                </a:lnTo>
                <a:lnTo>
                  <a:pt x="62550" y="89139"/>
                </a:lnTo>
                <a:lnTo>
                  <a:pt x="54461" y="91956"/>
                </a:lnTo>
                <a:lnTo>
                  <a:pt x="50280" y="93410"/>
                </a:lnTo>
                <a:lnTo>
                  <a:pt x="45646" y="94138"/>
                </a:lnTo>
                <a:lnTo>
                  <a:pt x="40047" y="94136"/>
                </a:lnTo>
                <a:lnTo>
                  <a:pt x="25911" y="91574"/>
                </a:lnTo>
                <a:lnTo>
                  <a:pt x="16767" y="84185"/>
                </a:lnTo>
                <a:lnTo>
                  <a:pt x="14404" y="80641"/>
                </a:lnTo>
                <a:lnTo>
                  <a:pt x="13064" y="76028"/>
                </a:lnTo>
                <a:lnTo>
                  <a:pt x="12745" y="70347"/>
                </a:lnTo>
                <a:lnTo>
                  <a:pt x="0" y="70347"/>
                </a:lnTo>
                <a:lnTo>
                  <a:pt x="45" y="73110"/>
                </a:lnTo>
                <a:lnTo>
                  <a:pt x="2957" y="85985"/>
                </a:lnTo>
                <a:lnTo>
                  <a:pt x="10360" y="96046"/>
                </a:lnTo>
                <a:lnTo>
                  <a:pt x="14288" y="99082"/>
                </a:lnTo>
                <a:lnTo>
                  <a:pt x="25562" y="103963"/>
                </a:lnTo>
                <a:lnTo>
                  <a:pt x="39602" y="105590"/>
                </a:lnTo>
                <a:lnTo>
                  <a:pt x="43531" y="105479"/>
                </a:lnTo>
                <a:lnTo>
                  <a:pt x="56376" y="103327"/>
                </a:lnTo>
                <a:lnTo>
                  <a:pt x="67719" y="98432"/>
                </a:lnTo>
                <a:lnTo>
                  <a:pt x="77078" y="88325"/>
                </a:lnTo>
                <a:lnTo>
                  <a:pt x="79818" y="74642"/>
                </a:lnTo>
                <a:lnTo>
                  <a:pt x="79818" y="65735"/>
                </a:lnTo>
                <a:lnTo>
                  <a:pt x="76637" y="58941"/>
                </a:lnTo>
                <a:lnTo>
                  <a:pt x="70275" y="54260"/>
                </a:lnTo>
                <a:lnTo>
                  <a:pt x="66594" y="51579"/>
                </a:lnTo>
                <a:lnTo>
                  <a:pt x="61368" y="49466"/>
                </a:lnTo>
                <a:lnTo>
                  <a:pt x="54598" y="47921"/>
                </a:lnTo>
                <a:lnTo>
                  <a:pt x="40556" y="44717"/>
                </a:lnTo>
                <a:lnTo>
                  <a:pt x="31104" y="42536"/>
                </a:lnTo>
                <a:lnTo>
                  <a:pt x="25037" y="40718"/>
                </a:lnTo>
                <a:lnTo>
                  <a:pt x="22357" y="39264"/>
                </a:lnTo>
                <a:lnTo>
                  <a:pt x="18267" y="36992"/>
                </a:lnTo>
                <a:lnTo>
                  <a:pt x="16222" y="33401"/>
                </a:lnTo>
                <a:lnTo>
                  <a:pt x="16222" y="24040"/>
                </a:lnTo>
                <a:lnTo>
                  <a:pt x="17972" y="20131"/>
                </a:lnTo>
                <a:lnTo>
                  <a:pt x="21470" y="16769"/>
                </a:lnTo>
                <a:lnTo>
                  <a:pt x="24970" y="13406"/>
                </a:lnTo>
                <a:lnTo>
                  <a:pt x="30718" y="11724"/>
                </a:lnTo>
                <a:lnTo>
                  <a:pt x="48622" y="11724"/>
                </a:lnTo>
                <a:lnTo>
                  <a:pt x="55643" y="14337"/>
                </a:lnTo>
                <a:lnTo>
                  <a:pt x="59778" y="19564"/>
                </a:lnTo>
                <a:lnTo>
                  <a:pt x="62004" y="22427"/>
                </a:lnTo>
                <a:lnTo>
                  <a:pt x="63459" y="26539"/>
                </a:lnTo>
                <a:lnTo>
                  <a:pt x="64140" y="31901"/>
                </a:lnTo>
                <a:lnTo>
                  <a:pt x="76887" y="31901"/>
                </a:lnTo>
                <a:lnTo>
                  <a:pt x="73864" y="16899"/>
                </a:lnTo>
                <a:lnTo>
                  <a:pt x="65878" y="7600"/>
                </a:lnTo>
                <a:lnTo>
                  <a:pt x="52517" y="1584"/>
                </a:lnTo>
                <a:lnTo>
                  <a:pt x="39125" y="0"/>
                </a:lnTo>
                <a:lnTo>
                  <a:pt x="36198" y="65"/>
                </a:lnTo>
                <a:lnTo>
                  <a:pt x="22820" y="2558"/>
                </a:lnTo>
                <a:lnTo>
                  <a:pt x="12678" y="8657"/>
                </a:lnTo>
                <a:lnTo>
                  <a:pt x="6452" y="14428"/>
                </a:lnTo>
                <a:lnTo>
                  <a:pt x="3339" y="21813"/>
                </a:lnTo>
                <a:lnTo>
                  <a:pt x="3339" y="39127"/>
                </a:lnTo>
                <a:lnTo>
                  <a:pt x="6520" y="45376"/>
                </a:lnTo>
                <a:lnTo>
                  <a:pt x="12882" y="49557"/>
                </a:lnTo>
                <a:lnTo>
                  <a:pt x="16563" y="5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468840" y="1312988"/>
            <a:ext cx="62770" cy="68146"/>
          </a:xfrm>
          <a:custGeom>
            <a:avLst/>
            <a:gdLst/>
            <a:ahLst/>
            <a:cxnLst/>
            <a:rect l="l" t="t" r="r" b="b"/>
            <a:pathLst>
              <a:path w="69047" h="77232">
                <a:moveTo>
                  <a:pt x="2113" y="43603"/>
                </a:moveTo>
                <a:lnTo>
                  <a:pt x="0" y="48852"/>
                </a:lnTo>
                <a:lnTo>
                  <a:pt x="0" y="61803"/>
                </a:lnTo>
                <a:lnTo>
                  <a:pt x="2147" y="66950"/>
                </a:lnTo>
                <a:lnTo>
                  <a:pt x="6440" y="71063"/>
                </a:lnTo>
                <a:lnTo>
                  <a:pt x="10735" y="75175"/>
                </a:lnTo>
                <a:lnTo>
                  <a:pt x="16268" y="77232"/>
                </a:lnTo>
                <a:lnTo>
                  <a:pt x="14109" y="61689"/>
                </a:lnTo>
                <a:lnTo>
                  <a:pt x="12814" y="58895"/>
                </a:lnTo>
                <a:lnTo>
                  <a:pt x="12814" y="50669"/>
                </a:lnTo>
                <a:lnTo>
                  <a:pt x="14700" y="47261"/>
                </a:lnTo>
                <a:lnTo>
                  <a:pt x="18471" y="45125"/>
                </a:lnTo>
                <a:lnTo>
                  <a:pt x="20698" y="43853"/>
                </a:lnTo>
                <a:lnTo>
                  <a:pt x="24038" y="42921"/>
                </a:lnTo>
                <a:lnTo>
                  <a:pt x="28491" y="42331"/>
                </a:lnTo>
                <a:lnTo>
                  <a:pt x="35921" y="41377"/>
                </a:lnTo>
                <a:lnTo>
                  <a:pt x="40511" y="40649"/>
                </a:lnTo>
                <a:lnTo>
                  <a:pt x="42873" y="40013"/>
                </a:lnTo>
                <a:lnTo>
                  <a:pt x="45236" y="39377"/>
                </a:lnTo>
                <a:lnTo>
                  <a:pt x="48667" y="37627"/>
                </a:lnTo>
                <a:lnTo>
                  <a:pt x="48667" y="55055"/>
                </a:lnTo>
                <a:lnTo>
                  <a:pt x="45259" y="60485"/>
                </a:lnTo>
                <a:lnTo>
                  <a:pt x="38511" y="73619"/>
                </a:lnTo>
                <a:lnTo>
                  <a:pt x="43192" y="71210"/>
                </a:lnTo>
                <a:lnTo>
                  <a:pt x="46782" y="68370"/>
                </a:lnTo>
                <a:lnTo>
                  <a:pt x="49281" y="65098"/>
                </a:lnTo>
                <a:lnTo>
                  <a:pt x="49690" y="68007"/>
                </a:lnTo>
                <a:lnTo>
                  <a:pt x="51394" y="71847"/>
                </a:lnTo>
                <a:lnTo>
                  <a:pt x="53302" y="74846"/>
                </a:lnTo>
                <a:lnTo>
                  <a:pt x="56370" y="76346"/>
                </a:lnTo>
                <a:lnTo>
                  <a:pt x="62323" y="76346"/>
                </a:lnTo>
                <a:lnTo>
                  <a:pt x="65685" y="76005"/>
                </a:lnTo>
                <a:lnTo>
                  <a:pt x="69047" y="75119"/>
                </a:lnTo>
                <a:lnTo>
                  <a:pt x="69047" y="66052"/>
                </a:lnTo>
                <a:lnTo>
                  <a:pt x="67548" y="66291"/>
                </a:lnTo>
                <a:lnTo>
                  <a:pt x="65026" y="66461"/>
                </a:lnTo>
                <a:lnTo>
                  <a:pt x="61720" y="65303"/>
                </a:lnTo>
                <a:lnTo>
                  <a:pt x="60937" y="62235"/>
                </a:lnTo>
                <a:lnTo>
                  <a:pt x="60937" y="13269"/>
                </a:lnTo>
                <a:lnTo>
                  <a:pt x="58278" y="8179"/>
                </a:lnTo>
                <a:lnTo>
                  <a:pt x="52962" y="4907"/>
                </a:lnTo>
                <a:lnTo>
                  <a:pt x="47600" y="1635"/>
                </a:lnTo>
                <a:lnTo>
                  <a:pt x="40624" y="0"/>
                </a:lnTo>
                <a:lnTo>
                  <a:pt x="24629" y="0"/>
                </a:lnTo>
                <a:lnTo>
                  <a:pt x="18119" y="1760"/>
                </a:lnTo>
                <a:lnTo>
                  <a:pt x="12507" y="5282"/>
                </a:lnTo>
                <a:lnTo>
                  <a:pt x="6895" y="8804"/>
                </a:lnTo>
                <a:lnTo>
                  <a:pt x="3976" y="15064"/>
                </a:lnTo>
                <a:lnTo>
                  <a:pt x="3748" y="24062"/>
                </a:lnTo>
                <a:lnTo>
                  <a:pt x="15200" y="24062"/>
                </a:lnTo>
                <a:lnTo>
                  <a:pt x="15654" y="20290"/>
                </a:lnTo>
                <a:lnTo>
                  <a:pt x="16631" y="17450"/>
                </a:lnTo>
                <a:lnTo>
                  <a:pt x="18130" y="15541"/>
                </a:lnTo>
                <a:lnTo>
                  <a:pt x="20812" y="12087"/>
                </a:lnTo>
                <a:lnTo>
                  <a:pt x="25356" y="10360"/>
                </a:lnTo>
                <a:lnTo>
                  <a:pt x="37307" y="10360"/>
                </a:lnTo>
                <a:lnTo>
                  <a:pt x="41567" y="11304"/>
                </a:lnTo>
                <a:lnTo>
                  <a:pt x="44544" y="13189"/>
                </a:lnTo>
                <a:lnTo>
                  <a:pt x="47520" y="15075"/>
                </a:lnTo>
                <a:lnTo>
                  <a:pt x="49008" y="18109"/>
                </a:lnTo>
                <a:lnTo>
                  <a:pt x="49008" y="24335"/>
                </a:lnTo>
                <a:lnTo>
                  <a:pt x="48190" y="26993"/>
                </a:lnTo>
                <a:lnTo>
                  <a:pt x="45350" y="30174"/>
                </a:lnTo>
                <a:lnTo>
                  <a:pt x="42533" y="30538"/>
                </a:lnTo>
                <a:lnTo>
                  <a:pt x="22970" y="32992"/>
                </a:lnTo>
                <a:lnTo>
                  <a:pt x="16108" y="33855"/>
                </a:lnTo>
                <a:lnTo>
                  <a:pt x="10565" y="36150"/>
                </a:lnTo>
                <a:lnTo>
                  <a:pt x="6339" y="39876"/>
                </a:lnTo>
                <a:lnTo>
                  <a:pt x="2113" y="43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481668" y="1366358"/>
            <a:ext cx="28317" cy="14776"/>
          </a:xfrm>
          <a:custGeom>
            <a:avLst/>
            <a:gdLst/>
            <a:ahLst/>
            <a:cxnLst/>
            <a:rect l="l" t="t" r="r" b="b"/>
            <a:pathLst>
              <a:path w="31149" h="16746">
                <a:moveTo>
                  <a:pt x="31149" y="0"/>
                </a:moveTo>
                <a:lnTo>
                  <a:pt x="24333" y="3317"/>
                </a:lnTo>
                <a:lnTo>
                  <a:pt x="20289" y="5317"/>
                </a:lnTo>
                <a:lnTo>
                  <a:pt x="16108" y="6316"/>
                </a:lnTo>
                <a:lnTo>
                  <a:pt x="8246" y="6316"/>
                </a:lnTo>
                <a:lnTo>
                  <a:pt x="5180" y="5294"/>
                </a:lnTo>
                <a:lnTo>
                  <a:pt x="2589" y="3249"/>
                </a:lnTo>
                <a:lnTo>
                  <a:pt x="0" y="1203"/>
                </a:lnTo>
                <a:lnTo>
                  <a:pt x="2158" y="16746"/>
                </a:lnTo>
                <a:lnTo>
                  <a:pt x="14563" y="16746"/>
                </a:lnTo>
                <a:lnTo>
                  <a:pt x="19721" y="15542"/>
                </a:lnTo>
                <a:lnTo>
                  <a:pt x="24402" y="13133"/>
                </a:lnTo>
                <a:lnTo>
                  <a:pt x="3114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555386" y="1357035"/>
            <a:ext cx="10698" cy="20430"/>
          </a:xfrm>
          <a:custGeom>
            <a:avLst/>
            <a:gdLst/>
            <a:ahLst/>
            <a:cxnLst/>
            <a:rect l="l" t="t" r="r" b="b"/>
            <a:pathLst>
              <a:path w="11768" h="23154">
                <a:moveTo>
                  <a:pt x="5748" y="12315"/>
                </a:moveTo>
                <a:lnTo>
                  <a:pt x="2522" y="4272"/>
                </a:lnTo>
                <a:lnTo>
                  <a:pt x="794" y="0"/>
                </a:lnTo>
                <a:lnTo>
                  <a:pt x="0" y="15519"/>
                </a:lnTo>
                <a:lnTo>
                  <a:pt x="2590" y="19018"/>
                </a:lnTo>
                <a:lnTo>
                  <a:pt x="5021" y="21563"/>
                </a:lnTo>
                <a:lnTo>
                  <a:pt x="7293" y="23154"/>
                </a:lnTo>
                <a:lnTo>
                  <a:pt x="11768" y="16337"/>
                </a:lnTo>
                <a:lnTo>
                  <a:pt x="5748" y="12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625882" y="1290613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35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656679" y="1313153"/>
            <a:ext cx="20797" cy="28464"/>
          </a:xfrm>
          <a:custGeom>
            <a:avLst/>
            <a:gdLst/>
            <a:ahLst/>
            <a:cxnLst/>
            <a:rect l="l" t="t" r="r" b="b"/>
            <a:pathLst>
              <a:path w="22877" h="32259">
                <a:moveTo>
                  <a:pt x="10166" y="3078"/>
                </a:moveTo>
                <a:lnTo>
                  <a:pt x="0" y="10923"/>
                </a:lnTo>
                <a:lnTo>
                  <a:pt x="3953" y="32259"/>
                </a:lnTo>
                <a:lnTo>
                  <a:pt x="4181" y="25988"/>
                </a:lnTo>
                <a:lnTo>
                  <a:pt x="6202" y="20819"/>
                </a:lnTo>
                <a:lnTo>
                  <a:pt x="10020" y="16751"/>
                </a:lnTo>
                <a:lnTo>
                  <a:pt x="13837" y="12684"/>
                </a:lnTo>
                <a:lnTo>
                  <a:pt x="22877" y="0"/>
                </a:lnTo>
                <a:lnTo>
                  <a:pt x="10166" y="3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7358583" y="1434325"/>
            <a:ext cx="782564" cy="90821"/>
          </a:xfrm>
          <a:custGeom>
            <a:avLst/>
            <a:gdLst/>
            <a:ahLst/>
            <a:cxnLst/>
            <a:rect l="l" t="t" r="r" b="b"/>
            <a:pathLst>
              <a:path w="860820" h="102931">
                <a:moveTo>
                  <a:pt x="182856" y="27471"/>
                </a:moveTo>
                <a:lnTo>
                  <a:pt x="182856" y="100136"/>
                </a:lnTo>
                <a:lnTo>
                  <a:pt x="195330" y="100136"/>
                </a:lnTo>
                <a:lnTo>
                  <a:pt x="195330" y="27471"/>
                </a:lnTo>
                <a:lnTo>
                  <a:pt x="182856" y="27471"/>
                </a:lnTo>
                <a:close/>
              </a:path>
              <a:path w="860820" h="102931">
                <a:moveTo>
                  <a:pt x="182856" y="0"/>
                </a:moveTo>
                <a:lnTo>
                  <a:pt x="182856" y="13905"/>
                </a:lnTo>
                <a:lnTo>
                  <a:pt x="195330" y="13905"/>
                </a:lnTo>
                <a:lnTo>
                  <a:pt x="195330" y="0"/>
                </a:lnTo>
                <a:lnTo>
                  <a:pt x="182856" y="0"/>
                </a:lnTo>
                <a:close/>
              </a:path>
              <a:path w="860820" h="102931">
                <a:moveTo>
                  <a:pt x="230024" y="100136"/>
                </a:moveTo>
                <a:lnTo>
                  <a:pt x="230024" y="57123"/>
                </a:lnTo>
                <a:lnTo>
                  <a:pt x="230331" y="53453"/>
                </a:lnTo>
                <a:lnTo>
                  <a:pt x="230945" y="50886"/>
                </a:lnTo>
                <a:lnTo>
                  <a:pt x="231558" y="48318"/>
                </a:lnTo>
                <a:lnTo>
                  <a:pt x="232887" y="45830"/>
                </a:lnTo>
                <a:lnTo>
                  <a:pt x="234932" y="43421"/>
                </a:lnTo>
                <a:lnTo>
                  <a:pt x="237476" y="40423"/>
                </a:lnTo>
                <a:lnTo>
                  <a:pt x="240430" y="38423"/>
                </a:lnTo>
                <a:lnTo>
                  <a:pt x="243793" y="37423"/>
                </a:lnTo>
                <a:lnTo>
                  <a:pt x="245656" y="36832"/>
                </a:lnTo>
                <a:lnTo>
                  <a:pt x="248042" y="36537"/>
                </a:lnTo>
                <a:lnTo>
                  <a:pt x="256675" y="36537"/>
                </a:lnTo>
                <a:lnTo>
                  <a:pt x="260629" y="38809"/>
                </a:lnTo>
                <a:lnTo>
                  <a:pt x="262811" y="43353"/>
                </a:lnTo>
                <a:lnTo>
                  <a:pt x="264128" y="46080"/>
                </a:lnTo>
                <a:lnTo>
                  <a:pt x="264787" y="49670"/>
                </a:lnTo>
                <a:lnTo>
                  <a:pt x="264787" y="100136"/>
                </a:lnTo>
                <a:lnTo>
                  <a:pt x="277260" y="100136"/>
                </a:lnTo>
                <a:lnTo>
                  <a:pt x="277260" y="45944"/>
                </a:lnTo>
                <a:lnTo>
                  <a:pt x="276261" y="40286"/>
                </a:lnTo>
                <a:lnTo>
                  <a:pt x="274262" y="36332"/>
                </a:lnTo>
                <a:lnTo>
                  <a:pt x="270627" y="29107"/>
                </a:lnTo>
                <a:lnTo>
                  <a:pt x="263629" y="25494"/>
                </a:lnTo>
                <a:lnTo>
                  <a:pt x="248542" y="25494"/>
                </a:lnTo>
                <a:lnTo>
                  <a:pt x="244248" y="26426"/>
                </a:lnTo>
                <a:lnTo>
                  <a:pt x="240385" y="28289"/>
                </a:lnTo>
                <a:lnTo>
                  <a:pt x="236523" y="30152"/>
                </a:lnTo>
                <a:lnTo>
                  <a:pt x="232865" y="33219"/>
                </a:lnTo>
                <a:lnTo>
                  <a:pt x="229411" y="37491"/>
                </a:lnTo>
                <a:lnTo>
                  <a:pt x="229411" y="27130"/>
                </a:lnTo>
                <a:lnTo>
                  <a:pt x="217755" y="27130"/>
                </a:lnTo>
                <a:lnTo>
                  <a:pt x="217755" y="100136"/>
                </a:lnTo>
                <a:lnTo>
                  <a:pt x="230024" y="100136"/>
                </a:lnTo>
                <a:close/>
              </a:path>
              <a:path w="860820" h="102931">
                <a:moveTo>
                  <a:pt x="358488" y="27130"/>
                </a:moveTo>
                <a:lnTo>
                  <a:pt x="345060" y="27130"/>
                </a:lnTo>
                <a:lnTo>
                  <a:pt x="324679" y="86571"/>
                </a:lnTo>
                <a:lnTo>
                  <a:pt x="305184" y="27130"/>
                </a:lnTo>
                <a:lnTo>
                  <a:pt x="290939" y="27130"/>
                </a:lnTo>
                <a:lnTo>
                  <a:pt x="317862" y="100136"/>
                </a:lnTo>
                <a:lnTo>
                  <a:pt x="330950" y="100136"/>
                </a:lnTo>
                <a:lnTo>
                  <a:pt x="358488" y="27130"/>
                </a:lnTo>
                <a:close/>
              </a:path>
              <a:path w="860820" h="102931">
                <a:moveTo>
                  <a:pt x="384603" y="28624"/>
                </a:moveTo>
                <a:lnTo>
                  <a:pt x="374437" y="36469"/>
                </a:lnTo>
                <a:lnTo>
                  <a:pt x="378390" y="57805"/>
                </a:lnTo>
                <a:lnTo>
                  <a:pt x="378618" y="51534"/>
                </a:lnTo>
                <a:lnTo>
                  <a:pt x="380640" y="46364"/>
                </a:lnTo>
                <a:lnTo>
                  <a:pt x="384458" y="42297"/>
                </a:lnTo>
                <a:lnTo>
                  <a:pt x="388275" y="38230"/>
                </a:lnTo>
                <a:lnTo>
                  <a:pt x="397315" y="25545"/>
                </a:lnTo>
                <a:lnTo>
                  <a:pt x="384603" y="28624"/>
                </a:lnTo>
                <a:close/>
              </a:path>
              <a:path w="860820" h="102931">
                <a:moveTo>
                  <a:pt x="431557" y="67552"/>
                </a:moveTo>
                <a:lnTo>
                  <a:pt x="431557" y="60191"/>
                </a:lnTo>
                <a:lnTo>
                  <a:pt x="431194" y="54828"/>
                </a:lnTo>
                <a:lnTo>
                  <a:pt x="430466" y="51465"/>
                </a:lnTo>
                <a:lnTo>
                  <a:pt x="429649" y="46557"/>
                </a:lnTo>
                <a:lnTo>
                  <a:pt x="428013" y="42263"/>
                </a:lnTo>
                <a:lnTo>
                  <a:pt x="425559" y="38582"/>
                </a:lnTo>
                <a:lnTo>
                  <a:pt x="423015" y="34719"/>
                </a:lnTo>
                <a:lnTo>
                  <a:pt x="419311" y="31572"/>
                </a:lnTo>
                <a:lnTo>
                  <a:pt x="414448" y="29141"/>
                </a:lnTo>
                <a:lnTo>
                  <a:pt x="409587" y="26709"/>
                </a:lnTo>
                <a:lnTo>
                  <a:pt x="404565" y="25494"/>
                </a:lnTo>
                <a:lnTo>
                  <a:pt x="397315" y="25545"/>
                </a:lnTo>
                <a:lnTo>
                  <a:pt x="388275" y="38230"/>
                </a:lnTo>
                <a:lnTo>
                  <a:pt x="393001" y="36196"/>
                </a:lnTo>
                <a:lnTo>
                  <a:pt x="406497" y="36196"/>
                </a:lnTo>
                <a:lnTo>
                  <a:pt x="412109" y="39150"/>
                </a:lnTo>
                <a:lnTo>
                  <a:pt x="415471" y="45057"/>
                </a:lnTo>
                <a:lnTo>
                  <a:pt x="417288" y="48239"/>
                </a:lnTo>
                <a:lnTo>
                  <a:pt x="418447" y="52488"/>
                </a:lnTo>
                <a:lnTo>
                  <a:pt x="418947" y="57805"/>
                </a:lnTo>
                <a:lnTo>
                  <a:pt x="378390" y="57805"/>
                </a:lnTo>
                <a:lnTo>
                  <a:pt x="374437" y="36469"/>
                </a:lnTo>
                <a:lnTo>
                  <a:pt x="371684" y="40066"/>
                </a:lnTo>
                <a:lnTo>
                  <a:pt x="366592" y="51372"/>
                </a:lnTo>
                <a:lnTo>
                  <a:pt x="364895" y="65030"/>
                </a:lnTo>
                <a:lnTo>
                  <a:pt x="365067" y="69693"/>
                </a:lnTo>
                <a:lnTo>
                  <a:pt x="367944" y="82738"/>
                </a:lnTo>
                <a:lnTo>
                  <a:pt x="374370" y="92808"/>
                </a:lnTo>
                <a:lnTo>
                  <a:pt x="380686" y="99420"/>
                </a:lnTo>
                <a:lnTo>
                  <a:pt x="388388" y="102726"/>
                </a:lnTo>
                <a:lnTo>
                  <a:pt x="401203" y="102726"/>
                </a:lnTo>
                <a:lnTo>
                  <a:pt x="404543" y="102363"/>
                </a:lnTo>
                <a:lnTo>
                  <a:pt x="407496" y="101636"/>
                </a:lnTo>
                <a:lnTo>
                  <a:pt x="412995" y="100363"/>
                </a:lnTo>
                <a:lnTo>
                  <a:pt x="417607" y="97910"/>
                </a:lnTo>
                <a:lnTo>
                  <a:pt x="421333" y="94274"/>
                </a:lnTo>
                <a:lnTo>
                  <a:pt x="423559" y="92183"/>
                </a:lnTo>
                <a:lnTo>
                  <a:pt x="425571" y="89491"/>
                </a:lnTo>
                <a:lnTo>
                  <a:pt x="427366" y="86196"/>
                </a:lnTo>
                <a:lnTo>
                  <a:pt x="429161" y="82902"/>
                </a:lnTo>
                <a:lnTo>
                  <a:pt x="430217" y="79913"/>
                </a:lnTo>
                <a:lnTo>
                  <a:pt x="430535" y="77232"/>
                </a:lnTo>
                <a:lnTo>
                  <a:pt x="418471" y="77232"/>
                </a:lnTo>
                <a:lnTo>
                  <a:pt x="417561" y="80459"/>
                </a:lnTo>
                <a:lnTo>
                  <a:pt x="416017" y="83299"/>
                </a:lnTo>
                <a:lnTo>
                  <a:pt x="413835" y="85753"/>
                </a:lnTo>
                <a:lnTo>
                  <a:pt x="410018" y="89980"/>
                </a:lnTo>
                <a:lnTo>
                  <a:pt x="404906" y="92093"/>
                </a:lnTo>
                <a:lnTo>
                  <a:pt x="391637" y="92093"/>
                </a:lnTo>
                <a:lnTo>
                  <a:pt x="386570" y="89854"/>
                </a:lnTo>
                <a:lnTo>
                  <a:pt x="383299" y="85378"/>
                </a:lnTo>
                <a:lnTo>
                  <a:pt x="380026" y="80902"/>
                </a:lnTo>
                <a:lnTo>
                  <a:pt x="378277" y="74960"/>
                </a:lnTo>
                <a:lnTo>
                  <a:pt x="378050" y="67552"/>
                </a:lnTo>
                <a:lnTo>
                  <a:pt x="431557" y="67552"/>
                </a:lnTo>
                <a:close/>
              </a:path>
              <a:path w="860820" h="102931">
                <a:moveTo>
                  <a:pt x="463867" y="90593"/>
                </a:moveTo>
                <a:lnTo>
                  <a:pt x="460777" y="86639"/>
                </a:lnTo>
                <a:lnTo>
                  <a:pt x="459095" y="84458"/>
                </a:lnTo>
                <a:lnTo>
                  <a:pt x="458073" y="81322"/>
                </a:lnTo>
                <a:lnTo>
                  <a:pt x="457709" y="77232"/>
                </a:lnTo>
                <a:lnTo>
                  <a:pt x="445917" y="77232"/>
                </a:lnTo>
                <a:lnTo>
                  <a:pt x="446235" y="84503"/>
                </a:lnTo>
                <a:lnTo>
                  <a:pt x="448655" y="90604"/>
                </a:lnTo>
                <a:lnTo>
                  <a:pt x="453176" y="95535"/>
                </a:lnTo>
                <a:lnTo>
                  <a:pt x="457698" y="100465"/>
                </a:lnTo>
                <a:lnTo>
                  <a:pt x="465389" y="102931"/>
                </a:lnTo>
                <a:lnTo>
                  <a:pt x="486338" y="102931"/>
                </a:lnTo>
                <a:lnTo>
                  <a:pt x="493847" y="100568"/>
                </a:lnTo>
                <a:lnTo>
                  <a:pt x="498776" y="95842"/>
                </a:lnTo>
                <a:lnTo>
                  <a:pt x="503708" y="91115"/>
                </a:lnTo>
                <a:lnTo>
                  <a:pt x="506173" y="85503"/>
                </a:lnTo>
                <a:lnTo>
                  <a:pt x="506173" y="72279"/>
                </a:lnTo>
                <a:lnTo>
                  <a:pt x="503787" y="67348"/>
                </a:lnTo>
                <a:lnTo>
                  <a:pt x="499016" y="64213"/>
                </a:lnTo>
                <a:lnTo>
                  <a:pt x="496017" y="62213"/>
                </a:lnTo>
                <a:lnTo>
                  <a:pt x="490109" y="60145"/>
                </a:lnTo>
                <a:lnTo>
                  <a:pt x="481293" y="58010"/>
                </a:lnTo>
                <a:lnTo>
                  <a:pt x="473182" y="56032"/>
                </a:lnTo>
                <a:lnTo>
                  <a:pt x="469637" y="55169"/>
                </a:lnTo>
                <a:lnTo>
                  <a:pt x="466956" y="54169"/>
                </a:lnTo>
                <a:lnTo>
                  <a:pt x="465138" y="53033"/>
                </a:lnTo>
                <a:lnTo>
                  <a:pt x="462004" y="51125"/>
                </a:lnTo>
                <a:lnTo>
                  <a:pt x="460436" y="48579"/>
                </a:lnTo>
                <a:lnTo>
                  <a:pt x="460436" y="42490"/>
                </a:lnTo>
                <a:lnTo>
                  <a:pt x="461629" y="40150"/>
                </a:lnTo>
                <a:lnTo>
                  <a:pt x="464014" y="38377"/>
                </a:lnTo>
                <a:lnTo>
                  <a:pt x="466399" y="36605"/>
                </a:lnTo>
                <a:lnTo>
                  <a:pt x="469910" y="35719"/>
                </a:lnTo>
                <a:lnTo>
                  <a:pt x="481497" y="35719"/>
                </a:lnTo>
                <a:lnTo>
                  <a:pt x="486382" y="37332"/>
                </a:lnTo>
                <a:lnTo>
                  <a:pt x="489200" y="40559"/>
                </a:lnTo>
                <a:lnTo>
                  <a:pt x="490926" y="42831"/>
                </a:lnTo>
                <a:lnTo>
                  <a:pt x="491904" y="45353"/>
                </a:lnTo>
                <a:lnTo>
                  <a:pt x="492131" y="48125"/>
                </a:lnTo>
                <a:lnTo>
                  <a:pt x="503718" y="48125"/>
                </a:lnTo>
                <a:lnTo>
                  <a:pt x="503810" y="43399"/>
                </a:lnTo>
                <a:lnTo>
                  <a:pt x="502333" y="38991"/>
                </a:lnTo>
                <a:lnTo>
                  <a:pt x="499288" y="34901"/>
                </a:lnTo>
                <a:lnTo>
                  <a:pt x="489564" y="27588"/>
                </a:lnTo>
                <a:lnTo>
                  <a:pt x="475500" y="25221"/>
                </a:lnTo>
                <a:lnTo>
                  <a:pt x="467093" y="25221"/>
                </a:lnTo>
                <a:lnTo>
                  <a:pt x="460402" y="27357"/>
                </a:lnTo>
                <a:lnTo>
                  <a:pt x="455426" y="31629"/>
                </a:lnTo>
                <a:lnTo>
                  <a:pt x="450450" y="35901"/>
                </a:lnTo>
                <a:lnTo>
                  <a:pt x="447962" y="41490"/>
                </a:lnTo>
                <a:lnTo>
                  <a:pt x="447962" y="54260"/>
                </a:lnTo>
                <a:lnTo>
                  <a:pt x="450597" y="58850"/>
                </a:lnTo>
                <a:lnTo>
                  <a:pt x="455868" y="62167"/>
                </a:lnTo>
                <a:lnTo>
                  <a:pt x="458822" y="64076"/>
                </a:lnTo>
                <a:lnTo>
                  <a:pt x="463412" y="65803"/>
                </a:lnTo>
                <a:lnTo>
                  <a:pt x="469637" y="67348"/>
                </a:lnTo>
                <a:lnTo>
                  <a:pt x="479385" y="69802"/>
                </a:lnTo>
                <a:lnTo>
                  <a:pt x="484611" y="71120"/>
                </a:lnTo>
                <a:lnTo>
                  <a:pt x="488110" y="72279"/>
                </a:lnTo>
                <a:lnTo>
                  <a:pt x="489881" y="73278"/>
                </a:lnTo>
                <a:lnTo>
                  <a:pt x="492654" y="74915"/>
                </a:lnTo>
                <a:lnTo>
                  <a:pt x="494040" y="77301"/>
                </a:lnTo>
                <a:lnTo>
                  <a:pt x="494040" y="84572"/>
                </a:lnTo>
                <a:lnTo>
                  <a:pt x="492314" y="87627"/>
                </a:lnTo>
                <a:lnTo>
                  <a:pt x="488859" y="89604"/>
                </a:lnTo>
                <a:lnTo>
                  <a:pt x="485406" y="91581"/>
                </a:lnTo>
                <a:lnTo>
                  <a:pt x="481407" y="92570"/>
                </a:lnTo>
                <a:lnTo>
                  <a:pt x="469229" y="92570"/>
                </a:lnTo>
                <a:lnTo>
                  <a:pt x="463867" y="90593"/>
                </a:lnTo>
                <a:close/>
              </a:path>
              <a:path w="860820" h="102931">
                <a:moveTo>
                  <a:pt x="687062" y="28624"/>
                </a:moveTo>
                <a:lnTo>
                  <a:pt x="676896" y="36469"/>
                </a:lnTo>
                <a:lnTo>
                  <a:pt x="680849" y="57805"/>
                </a:lnTo>
                <a:lnTo>
                  <a:pt x="681077" y="51534"/>
                </a:lnTo>
                <a:lnTo>
                  <a:pt x="683099" y="46364"/>
                </a:lnTo>
                <a:lnTo>
                  <a:pt x="686917" y="42297"/>
                </a:lnTo>
                <a:lnTo>
                  <a:pt x="690734" y="38230"/>
                </a:lnTo>
                <a:lnTo>
                  <a:pt x="699774" y="25545"/>
                </a:lnTo>
                <a:lnTo>
                  <a:pt x="687062" y="28624"/>
                </a:lnTo>
                <a:close/>
              </a:path>
              <a:path w="860820" h="102931">
                <a:moveTo>
                  <a:pt x="734016" y="67552"/>
                </a:moveTo>
                <a:lnTo>
                  <a:pt x="734016" y="60191"/>
                </a:lnTo>
                <a:lnTo>
                  <a:pt x="733653" y="54828"/>
                </a:lnTo>
                <a:lnTo>
                  <a:pt x="732925" y="51465"/>
                </a:lnTo>
                <a:lnTo>
                  <a:pt x="732108" y="46557"/>
                </a:lnTo>
                <a:lnTo>
                  <a:pt x="730472" y="42263"/>
                </a:lnTo>
                <a:lnTo>
                  <a:pt x="728018" y="38582"/>
                </a:lnTo>
                <a:lnTo>
                  <a:pt x="725474" y="34719"/>
                </a:lnTo>
                <a:lnTo>
                  <a:pt x="721770" y="31572"/>
                </a:lnTo>
                <a:lnTo>
                  <a:pt x="716907" y="29141"/>
                </a:lnTo>
                <a:lnTo>
                  <a:pt x="712046" y="26709"/>
                </a:lnTo>
                <a:lnTo>
                  <a:pt x="707024" y="25494"/>
                </a:lnTo>
                <a:lnTo>
                  <a:pt x="699774" y="25545"/>
                </a:lnTo>
                <a:lnTo>
                  <a:pt x="690734" y="38230"/>
                </a:lnTo>
                <a:lnTo>
                  <a:pt x="695459" y="36196"/>
                </a:lnTo>
                <a:lnTo>
                  <a:pt x="708956" y="36196"/>
                </a:lnTo>
                <a:lnTo>
                  <a:pt x="714568" y="39150"/>
                </a:lnTo>
                <a:lnTo>
                  <a:pt x="717930" y="45057"/>
                </a:lnTo>
                <a:lnTo>
                  <a:pt x="719747" y="48239"/>
                </a:lnTo>
                <a:lnTo>
                  <a:pt x="720906" y="52488"/>
                </a:lnTo>
                <a:lnTo>
                  <a:pt x="721406" y="57805"/>
                </a:lnTo>
                <a:lnTo>
                  <a:pt x="680849" y="57805"/>
                </a:lnTo>
                <a:lnTo>
                  <a:pt x="676896" y="36469"/>
                </a:lnTo>
                <a:lnTo>
                  <a:pt x="674143" y="40066"/>
                </a:lnTo>
                <a:lnTo>
                  <a:pt x="669051" y="51372"/>
                </a:lnTo>
                <a:lnTo>
                  <a:pt x="667354" y="65030"/>
                </a:lnTo>
                <a:lnTo>
                  <a:pt x="667525" y="69693"/>
                </a:lnTo>
                <a:lnTo>
                  <a:pt x="670403" y="82738"/>
                </a:lnTo>
                <a:lnTo>
                  <a:pt x="676828" y="92808"/>
                </a:lnTo>
                <a:lnTo>
                  <a:pt x="683145" y="99420"/>
                </a:lnTo>
                <a:lnTo>
                  <a:pt x="690847" y="102726"/>
                </a:lnTo>
                <a:lnTo>
                  <a:pt x="703662" y="102726"/>
                </a:lnTo>
                <a:lnTo>
                  <a:pt x="707002" y="102363"/>
                </a:lnTo>
                <a:lnTo>
                  <a:pt x="709955" y="101636"/>
                </a:lnTo>
                <a:lnTo>
                  <a:pt x="715454" y="100363"/>
                </a:lnTo>
                <a:lnTo>
                  <a:pt x="720066" y="97910"/>
                </a:lnTo>
                <a:lnTo>
                  <a:pt x="723792" y="94274"/>
                </a:lnTo>
                <a:lnTo>
                  <a:pt x="726018" y="92183"/>
                </a:lnTo>
                <a:lnTo>
                  <a:pt x="728030" y="89491"/>
                </a:lnTo>
                <a:lnTo>
                  <a:pt x="729825" y="86196"/>
                </a:lnTo>
                <a:lnTo>
                  <a:pt x="731620" y="82902"/>
                </a:lnTo>
                <a:lnTo>
                  <a:pt x="732676" y="79913"/>
                </a:lnTo>
                <a:lnTo>
                  <a:pt x="732994" y="77232"/>
                </a:lnTo>
                <a:lnTo>
                  <a:pt x="720929" y="77232"/>
                </a:lnTo>
                <a:lnTo>
                  <a:pt x="720020" y="80459"/>
                </a:lnTo>
                <a:lnTo>
                  <a:pt x="718476" y="83299"/>
                </a:lnTo>
                <a:lnTo>
                  <a:pt x="716294" y="85753"/>
                </a:lnTo>
                <a:lnTo>
                  <a:pt x="712477" y="89980"/>
                </a:lnTo>
                <a:lnTo>
                  <a:pt x="707365" y="92093"/>
                </a:lnTo>
                <a:lnTo>
                  <a:pt x="694096" y="92093"/>
                </a:lnTo>
                <a:lnTo>
                  <a:pt x="689029" y="89854"/>
                </a:lnTo>
                <a:lnTo>
                  <a:pt x="685758" y="85378"/>
                </a:lnTo>
                <a:lnTo>
                  <a:pt x="682485" y="80902"/>
                </a:lnTo>
                <a:lnTo>
                  <a:pt x="680736" y="74960"/>
                </a:lnTo>
                <a:lnTo>
                  <a:pt x="680508" y="67552"/>
                </a:lnTo>
                <a:lnTo>
                  <a:pt x="734016" y="67552"/>
                </a:lnTo>
                <a:close/>
              </a:path>
              <a:path w="860820" h="102931">
                <a:moveTo>
                  <a:pt x="765144" y="100136"/>
                </a:moveTo>
                <a:lnTo>
                  <a:pt x="765144" y="57123"/>
                </a:lnTo>
                <a:lnTo>
                  <a:pt x="765451" y="53453"/>
                </a:lnTo>
                <a:lnTo>
                  <a:pt x="766064" y="50886"/>
                </a:lnTo>
                <a:lnTo>
                  <a:pt x="766678" y="48318"/>
                </a:lnTo>
                <a:lnTo>
                  <a:pt x="768007" y="45830"/>
                </a:lnTo>
                <a:lnTo>
                  <a:pt x="770052" y="43421"/>
                </a:lnTo>
                <a:lnTo>
                  <a:pt x="772596" y="40423"/>
                </a:lnTo>
                <a:lnTo>
                  <a:pt x="775550" y="38423"/>
                </a:lnTo>
                <a:lnTo>
                  <a:pt x="778912" y="37423"/>
                </a:lnTo>
                <a:lnTo>
                  <a:pt x="780775" y="36832"/>
                </a:lnTo>
                <a:lnTo>
                  <a:pt x="783162" y="36537"/>
                </a:lnTo>
                <a:lnTo>
                  <a:pt x="791795" y="36537"/>
                </a:lnTo>
                <a:lnTo>
                  <a:pt x="795748" y="38809"/>
                </a:lnTo>
                <a:lnTo>
                  <a:pt x="797930" y="43353"/>
                </a:lnTo>
                <a:lnTo>
                  <a:pt x="799248" y="46080"/>
                </a:lnTo>
                <a:lnTo>
                  <a:pt x="799907" y="49670"/>
                </a:lnTo>
                <a:lnTo>
                  <a:pt x="799907" y="100136"/>
                </a:lnTo>
                <a:lnTo>
                  <a:pt x="812380" y="100136"/>
                </a:lnTo>
                <a:lnTo>
                  <a:pt x="812380" y="45944"/>
                </a:lnTo>
                <a:lnTo>
                  <a:pt x="811380" y="40286"/>
                </a:lnTo>
                <a:lnTo>
                  <a:pt x="809381" y="36332"/>
                </a:lnTo>
                <a:lnTo>
                  <a:pt x="805746" y="29107"/>
                </a:lnTo>
                <a:lnTo>
                  <a:pt x="798748" y="25494"/>
                </a:lnTo>
                <a:lnTo>
                  <a:pt x="783661" y="25494"/>
                </a:lnTo>
                <a:lnTo>
                  <a:pt x="779367" y="26426"/>
                </a:lnTo>
                <a:lnTo>
                  <a:pt x="775504" y="28289"/>
                </a:lnTo>
                <a:lnTo>
                  <a:pt x="771642" y="30152"/>
                </a:lnTo>
                <a:lnTo>
                  <a:pt x="767983" y="33219"/>
                </a:lnTo>
                <a:lnTo>
                  <a:pt x="764530" y="37491"/>
                </a:lnTo>
                <a:lnTo>
                  <a:pt x="764530" y="27130"/>
                </a:lnTo>
                <a:lnTo>
                  <a:pt x="752875" y="27130"/>
                </a:lnTo>
                <a:lnTo>
                  <a:pt x="752875" y="100136"/>
                </a:lnTo>
                <a:lnTo>
                  <a:pt x="765144" y="100136"/>
                </a:lnTo>
                <a:close/>
              </a:path>
              <a:path w="860820" h="102931">
                <a:moveTo>
                  <a:pt x="851483" y="101295"/>
                </a:moveTo>
                <a:lnTo>
                  <a:pt x="854902" y="101204"/>
                </a:lnTo>
                <a:lnTo>
                  <a:pt x="857947" y="100841"/>
                </a:lnTo>
                <a:lnTo>
                  <a:pt x="860820" y="100136"/>
                </a:lnTo>
                <a:lnTo>
                  <a:pt x="860820" y="90456"/>
                </a:lnTo>
                <a:lnTo>
                  <a:pt x="857118" y="90661"/>
                </a:lnTo>
                <a:lnTo>
                  <a:pt x="854300" y="90661"/>
                </a:lnTo>
                <a:lnTo>
                  <a:pt x="851756" y="89911"/>
                </a:lnTo>
                <a:lnTo>
                  <a:pt x="849165" y="87344"/>
                </a:lnTo>
                <a:lnTo>
                  <a:pt x="849165" y="37150"/>
                </a:lnTo>
                <a:lnTo>
                  <a:pt x="860820" y="37150"/>
                </a:lnTo>
                <a:lnTo>
                  <a:pt x="860820" y="27130"/>
                </a:lnTo>
                <a:lnTo>
                  <a:pt x="849165" y="27130"/>
                </a:lnTo>
                <a:lnTo>
                  <a:pt x="849165" y="6748"/>
                </a:lnTo>
                <a:lnTo>
                  <a:pt x="836760" y="6748"/>
                </a:lnTo>
                <a:lnTo>
                  <a:pt x="836760" y="27130"/>
                </a:lnTo>
                <a:lnTo>
                  <a:pt x="826876" y="27130"/>
                </a:lnTo>
                <a:lnTo>
                  <a:pt x="826876" y="37150"/>
                </a:lnTo>
                <a:lnTo>
                  <a:pt x="836760" y="37150"/>
                </a:lnTo>
                <a:lnTo>
                  <a:pt x="836760" y="90161"/>
                </a:lnTo>
                <a:lnTo>
                  <a:pt x="837782" y="93967"/>
                </a:lnTo>
                <a:lnTo>
                  <a:pt x="839827" y="96898"/>
                </a:lnTo>
                <a:lnTo>
                  <a:pt x="841872" y="99830"/>
                </a:lnTo>
                <a:lnTo>
                  <a:pt x="845757" y="101295"/>
                </a:lnTo>
                <a:lnTo>
                  <a:pt x="851483" y="101295"/>
                </a:lnTo>
                <a:close/>
              </a:path>
              <a:path w="860820" h="102931">
                <a:moveTo>
                  <a:pt x="567246" y="27130"/>
                </a:moveTo>
                <a:lnTo>
                  <a:pt x="555113" y="27130"/>
                </a:lnTo>
                <a:lnTo>
                  <a:pt x="555113" y="100136"/>
                </a:lnTo>
                <a:lnTo>
                  <a:pt x="567382" y="100136"/>
                </a:lnTo>
                <a:lnTo>
                  <a:pt x="567382" y="52010"/>
                </a:lnTo>
                <a:lnTo>
                  <a:pt x="569280" y="45512"/>
                </a:lnTo>
                <a:lnTo>
                  <a:pt x="573073" y="41922"/>
                </a:lnTo>
                <a:lnTo>
                  <a:pt x="576868" y="38332"/>
                </a:lnTo>
                <a:lnTo>
                  <a:pt x="581082" y="36537"/>
                </a:lnTo>
                <a:lnTo>
                  <a:pt x="590808" y="36537"/>
                </a:lnTo>
                <a:lnTo>
                  <a:pt x="594284" y="38241"/>
                </a:lnTo>
                <a:lnTo>
                  <a:pt x="596147" y="41649"/>
                </a:lnTo>
                <a:lnTo>
                  <a:pt x="597328" y="43921"/>
                </a:lnTo>
                <a:lnTo>
                  <a:pt x="597919" y="47535"/>
                </a:lnTo>
                <a:lnTo>
                  <a:pt x="597919" y="100136"/>
                </a:lnTo>
                <a:lnTo>
                  <a:pt x="610392" y="100136"/>
                </a:lnTo>
                <a:lnTo>
                  <a:pt x="610392" y="50125"/>
                </a:lnTo>
                <a:lnTo>
                  <a:pt x="612131" y="44739"/>
                </a:lnTo>
                <a:lnTo>
                  <a:pt x="615607" y="41513"/>
                </a:lnTo>
                <a:lnTo>
                  <a:pt x="619084" y="38287"/>
                </a:lnTo>
                <a:lnTo>
                  <a:pt x="623230" y="36673"/>
                </a:lnTo>
                <a:lnTo>
                  <a:pt x="631546" y="36673"/>
                </a:lnTo>
                <a:lnTo>
                  <a:pt x="634511" y="37582"/>
                </a:lnTo>
                <a:lnTo>
                  <a:pt x="636941" y="39400"/>
                </a:lnTo>
                <a:lnTo>
                  <a:pt x="639373" y="41218"/>
                </a:lnTo>
                <a:lnTo>
                  <a:pt x="640589" y="44558"/>
                </a:lnTo>
                <a:lnTo>
                  <a:pt x="640589" y="100136"/>
                </a:lnTo>
                <a:lnTo>
                  <a:pt x="653335" y="100136"/>
                </a:lnTo>
                <a:lnTo>
                  <a:pt x="653335" y="45081"/>
                </a:lnTo>
                <a:lnTo>
                  <a:pt x="652381" y="39945"/>
                </a:lnTo>
                <a:lnTo>
                  <a:pt x="650472" y="36128"/>
                </a:lnTo>
                <a:lnTo>
                  <a:pt x="646927" y="29039"/>
                </a:lnTo>
                <a:lnTo>
                  <a:pt x="640248" y="25494"/>
                </a:lnTo>
                <a:lnTo>
                  <a:pt x="625843" y="25494"/>
                </a:lnTo>
                <a:lnTo>
                  <a:pt x="621708" y="26437"/>
                </a:lnTo>
                <a:lnTo>
                  <a:pt x="618026" y="28323"/>
                </a:lnTo>
                <a:lnTo>
                  <a:pt x="614346" y="30209"/>
                </a:lnTo>
                <a:lnTo>
                  <a:pt x="611143" y="33106"/>
                </a:lnTo>
                <a:lnTo>
                  <a:pt x="608416" y="37014"/>
                </a:lnTo>
                <a:lnTo>
                  <a:pt x="606780" y="33833"/>
                </a:lnTo>
                <a:lnTo>
                  <a:pt x="604962" y="31425"/>
                </a:lnTo>
                <a:lnTo>
                  <a:pt x="602963" y="29788"/>
                </a:lnTo>
                <a:lnTo>
                  <a:pt x="599418" y="26926"/>
                </a:lnTo>
                <a:lnTo>
                  <a:pt x="594738" y="25494"/>
                </a:lnTo>
                <a:lnTo>
                  <a:pt x="583786" y="25494"/>
                </a:lnTo>
                <a:lnTo>
                  <a:pt x="579197" y="26880"/>
                </a:lnTo>
                <a:lnTo>
                  <a:pt x="575152" y="29652"/>
                </a:lnTo>
                <a:lnTo>
                  <a:pt x="572790" y="31288"/>
                </a:lnTo>
                <a:lnTo>
                  <a:pt x="570154" y="33901"/>
                </a:lnTo>
                <a:lnTo>
                  <a:pt x="567246" y="37491"/>
                </a:lnTo>
                <a:lnTo>
                  <a:pt x="567246" y="27130"/>
                </a:lnTo>
                <a:close/>
              </a:path>
              <a:path w="860820" h="102931">
                <a:moveTo>
                  <a:pt x="537391" y="101295"/>
                </a:moveTo>
                <a:lnTo>
                  <a:pt x="540810" y="101204"/>
                </a:lnTo>
                <a:lnTo>
                  <a:pt x="543855" y="100841"/>
                </a:lnTo>
                <a:lnTo>
                  <a:pt x="546729" y="100136"/>
                </a:lnTo>
                <a:lnTo>
                  <a:pt x="546729" y="90456"/>
                </a:lnTo>
                <a:lnTo>
                  <a:pt x="543026" y="90661"/>
                </a:lnTo>
                <a:lnTo>
                  <a:pt x="540208" y="90661"/>
                </a:lnTo>
                <a:lnTo>
                  <a:pt x="537664" y="89911"/>
                </a:lnTo>
                <a:lnTo>
                  <a:pt x="535074" y="87344"/>
                </a:lnTo>
                <a:lnTo>
                  <a:pt x="535074" y="37150"/>
                </a:lnTo>
                <a:lnTo>
                  <a:pt x="546729" y="37150"/>
                </a:lnTo>
                <a:lnTo>
                  <a:pt x="546729" y="27130"/>
                </a:lnTo>
                <a:lnTo>
                  <a:pt x="535074" y="27130"/>
                </a:lnTo>
                <a:lnTo>
                  <a:pt x="535074" y="6748"/>
                </a:lnTo>
                <a:lnTo>
                  <a:pt x="522668" y="6748"/>
                </a:lnTo>
                <a:lnTo>
                  <a:pt x="522668" y="27130"/>
                </a:lnTo>
                <a:lnTo>
                  <a:pt x="512785" y="27130"/>
                </a:lnTo>
                <a:lnTo>
                  <a:pt x="512785" y="37150"/>
                </a:lnTo>
                <a:lnTo>
                  <a:pt x="522668" y="37150"/>
                </a:lnTo>
                <a:lnTo>
                  <a:pt x="522668" y="90161"/>
                </a:lnTo>
                <a:lnTo>
                  <a:pt x="523690" y="93967"/>
                </a:lnTo>
                <a:lnTo>
                  <a:pt x="525735" y="96898"/>
                </a:lnTo>
                <a:lnTo>
                  <a:pt x="527780" y="99830"/>
                </a:lnTo>
                <a:lnTo>
                  <a:pt x="531665" y="101295"/>
                </a:lnTo>
                <a:lnTo>
                  <a:pt x="537391" y="101295"/>
                </a:lnTo>
                <a:close/>
              </a:path>
              <a:path w="860820" h="102931">
                <a:moveTo>
                  <a:pt x="13564" y="11656"/>
                </a:moveTo>
                <a:lnTo>
                  <a:pt x="51326" y="11656"/>
                </a:lnTo>
                <a:lnTo>
                  <a:pt x="55029" y="12338"/>
                </a:lnTo>
                <a:lnTo>
                  <a:pt x="57801" y="13701"/>
                </a:lnTo>
                <a:lnTo>
                  <a:pt x="62981" y="16291"/>
                </a:lnTo>
                <a:lnTo>
                  <a:pt x="65572" y="21154"/>
                </a:lnTo>
                <a:lnTo>
                  <a:pt x="69684" y="48602"/>
                </a:lnTo>
                <a:lnTo>
                  <a:pt x="73149" y="45535"/>
                </a:lnTo>
                <a:lnTo>
                  <a:pt x="75626" y="41718"/>
                </a:lnTo>
                <a:lnTo>
                  <a:pt x="78102" y="37900"/>
                </a:lnTo>
                <a:lnTo>
                  <a:pt x="79341" y="32992"/>
                </a:lnTo>
                <a:lnTo>
                  <a:pt x="79256" y="24376"/>
                </a:lnTo>
                <a:lnTo>
                  <a:pt x="75243" y="11553"/>
                </a:lnTo>
                <a:lnTo>
                  <a:pt x="65231" y="3340"/>
                </a:lnTo>
                <a:lnTo>
                  <a:pt x="60278" y="1113"/>
                </a:lnTo>
                <a:lnTo>
                  <a:pt x="53984" y="0"/>
                </a:lnTo>
                <a:lnTo>
                  <a:pt x="0" y="0"/>
                </a:lnTo>
                <a:lnTo>
                  <a:pt x="0" y="100136"/>
                </a:lnTo>
                <a:lnTo>
                  <a:pt x="13564" y="100136"/>
                </a:lnTo>
                <a:lnTo>
                  <a:pt x="13564" y="57191"/>
                </a:lnTo>
                <a:lnTo>
                  <a:pt x="49985" y="57191"/>
                </a:lnTo>
                <a:lnTo>
                  <a:pt x="54052" y="57805"/>
                </a:lnTo>
                <a:lnTo>
                  <a:pt x="56642" y="59032"/>
                </a:lnTo>
                <a:lnTo>
                  <a:pt x="61186" y="61258"/>
                </a:lnTo>
                <a:lnTo>
                  <a:pt x="60016" y="42058"/>
                </a:lnTo>
                <a:lnTo>
                  <a:pt x="56313" y="44603"/>
                </a:lnTo>
                <a:lnTo>
                  <a:pt x="51280" y="45876"/>
                </a:lnTo>
                <a:lnTo>
                  <a:pt x="13564" y="45876"/>
                </a:lnTo>
                <a:lnTo>
                  <a:pt x="13564" y="11656"/>
                </a:lnTo>
                <a:close/>
              </a:path>
              <a:path w="860820" h="102931">
                <a:moveTo>
                  <a:pt x="64935" y="92797"/>
                </a:moveTo>
                <a:lnTo>
                  <a:pt x="65163" y="95433"/>
                </a:lnTo>
                <a:lnTo>
                  <a:pt x="65435" y="96796"/>
                </a:lnTo>
                <a:lnTo>
                  <a:pt x="66526" y="100136"/>
                </a:lnTo>
                <a:lnTo>
                  <a:pt x="83157" y="100136"/>
                </a:lnTo>
                <a:lnTo>
                  <a:pt x="83157" y="97887"/>
                </a:lnTo>
                <a:lnTo>
                  <a:pt x="79613" y="94933"/>
                </a:lnTo>
                <a:lnTo>
                  <a:pt x="78795" y="91752"/>
                </a:lnTo>
                <a:lnTo>
                  <a:pt x="78295" y="89888"/>
                </a:lnTo>
                <a:lnTo>
                  <a:pt x="77977" y="87048"/>
                </a:lnTo>
                <a:lnTo>
                  <a:pt x="77841" y="83231"/>
                </a:lnTo>
                <a:lnTo>
                  <a:pt x="77364" y="69802"/>
                </a:lnTo>
                <a:lnTo>
                  <a:pt x="77137" y="63985"/>
                </a:lnTo>
                <a:lnTo>
                  <a:pt x="76034" y="59781"/>
                </a:lnTo>
                <a:lnTo>
                  <a:pt x="74058" y="57191"/>
                </a:lnTo>
                <a:lnTo>
                  <a:pt x="72080" y="54601"/>
                </a:lnTo>
                <a:lnTo>
                  <a:pt x="69139" y="52510"/>
                </a:lnTo>
                <a:lnTo>
                  <a:pt x="65231" y="50920"/>
                </a:lnTo>
                <a:lnTo>
                  <a:pt x="69684" y="48602"/>
                </a:lnTo>
                <a:lnTo>
                  <a:pt x="65572" y="21154"/>
                </a:lnTo>
                <a:lnTo>
                  <a:pt x="65572" y="34923"/>
                </a:lnTo>
                <a:lnTo>
                  <a:pt x="63720" y="39513"/>
                </a:lnTo>
                <a:lnTo>
                  <a:pt x="60016" y="42058"/>
                </a:lnTo>
                <a:lnTo>
                  <a:pt x="61186" y="61258"/>
                </a:lnTo>
                <a:lnTo>
                  <a:pt x="63618" y="65644"/>
                </a:lnTo>
                <a:lnTo>
                  <a:pt x="63936" y="72188"/>
                </a:lnTo>
                <a:lnTo>
                  <a:pt x="64754" y="88889"/>
                </a:lnTo>
                <a:lnTo>
                  <a:pt x="64935" y="92797"/>
                </a:lnTo>
                <a:close/>
              </a:path>
              <a:path w="860820" h="102931">
                <a:moveTo>
                  <a:pt x="117044" y="28624"/>
                </a:moveTo>
                <a:lnTo>
                  <a:pt x="106878" y="36469"/>
                </a:lnTo>
                <a:lnTo>
                  <a:pt x="110831" y="57805"/>
                </a:lnTo>
                <a:lnTo>
                  <a:pt x="111059" y="51534"/>
                </a:lnTo>
                <a:lnTo>
                  <a:pt x="113081" y="46364"/>
                </a:lnTo>
                <a:lnTo>
                  <a:pt x="116898" y="42297"/>
                </a:lnTo>
                <a:lnTo>
                  <a:pt x="120715" y="38230"/>
                </a:lnTo>
                <a:lnTo>
                  <a:pt x="129756" y="25545"/>
                </a:lnTo>
                <a:lnTo>
                  <a:pt x="117044" y="28624"/>
                </a:lnTo>
                <a:close/>
              </a:path>
              <a:path w="860820" h="102931">
                <a:moveTo>
                  <a:pt x="163997" y="67552"/>
                </a:moveTo>
                <a:lnTo>
                  <a:pt x="163997" y="60191"/>
                </a:lnTo>
                <a:lnTo>
                  <a:pt x="163634" y="54828"/>
                </a:lnTo>
                <a:lnTo>
                  <a:pt x="162907" y="51465"/>
                </a:lnTo>
                <a:lnTo>
                  <a:pt x="162089" y="46557"/>
                </a:lnTo>
                <a:lnTo>
                  <a:pt x="160454" y="42263"/>
                </a:lnTo>
                <a:lnTo>
                  <a:pt x="158000" y="38582"/>
                </a:lnTo>
                <a:lnTo>
                  <a:pt x="155455" y="34719"/>
                </a:lnTo>
                <a:lnTo>
                  <a:pt x="151751" y="31572"/>
                </a:lnTo>
                <a:lnTo>
                  <a:pt x="146889" y="29141"/>
                </a:lnTo>
                <a:lnTo>
                  <a:pt x="142027" y="26709"/>
                </a:lnTo>
                <a:lnTo>
                  <a:pt x="137006" y="25494"/>
                </a:lnTo>
                <a:lnTo>
                  <a:pt x="129756" y="25545"/>
                </a:lnTo>
                <a:lnTo>
                  <a:pt x="120715" y="38230"/>
                </a:lnTo>
                <a:lnTo>
                  <a:pt x="125441" y="36196"/>
                </a:lnTo>
                <a:lnTo>
                  <a:pt x="138937" y="36196"/>
                </a:lnTo>
                <a:lnTo>
                  <a:pt x="144549" y="39150"/>
                </a:lnTo>
                <a:lnTo>
                  <a:pt x="147912" y="45057"/>
                </a:lnTo>
                <a:lnTo>
                  <a:pt x="149729" y="48239"/>
                </a:lnTo>
                <a:lnTo>
                  <a:pt x="150888" y="52488"/>
                </a:lnTo>
                <a:lnTo>
                  <a:pt x="151388" y="57805"/>
                </a:lnTo>
                <a:lnTo>
                  <a:pt x="110831" y="57805"/>
                </a:lnTo>
                <a:lnTo>
                  <a:pt x="106878" y="36469"/>
                </a:lnTo>
                <a:lnTo>
                  <a:pt x="104124" y="40066"/>
                </a:lnTo>
                <a:lnTo>
                  <a:pt x="99033" y="51372"/>
                </a:lnTo>
                <a:lnTo>
                  <a:pt x="97335" y="65030"/>
                </a:lnTo>
                <a:lnTo>
                  <a:pt x="97507" y="69693"/>
                </a:lnTo>
                <a:lnTo>
                  <a:pt x="100384" y="82738"/>
                </a:lnTo>
                <a:lnTo>
                  <a:pt x="106810" y="92808"/>
                </a:lnTo>
                <a:lnTo>
                  <a:pt x="113126" y="99420"/>
                </a:lnTo>
                <a:lnTo>
                  <a:pt x="120829" y="102726"/>
                </a:lnTo>
                <a:lnTo>
                  <a:pt x="133643" y="102726"/>
                </a:lnTo>
                <a:lnTo>
                  <a:pt x="136983" y="102363"/>
                </a:lnTo>
                <a:lnTo>
                  <a:pt x="139937" y="101636"/>
                </a:lnTo>
                <a:lnTo>
                  <a:pt x="145435" y="100363"/>
                </a:lnTo>
                <a:lnTo>
                  <a:pt x="150047" y="97910"/>
                </a:lnTo>
                <a:lnTo>
                  <a:pt x="153774" y="94274"/>
                </a:lnTo>
                <a:lnTo>
                  <a:pt x="156000" y="92183"/>
                </a:lnTo>
                <a:lnTo>
                  <a:pt x="158011" y="89491"/>
                </a:lnTo>
                <a:lnTo>
                  <a:pt x="159806" y="86196"/>
                </a:lnTo>
                <a:lnTo>
                  <a:pt x="161601" y="82902"/>
                </a:lnTo>
                <a:lnTo>
                  <a:pt x="162657" y="79913"/>
                </a:lnTo>
                <a:lnTo>
                  <a:pt x="162976" y="77232"/>
                </a:lnTo>
                <a:lnTo>
                  <a:pt x="150911" y="77232"/>
                </a:lnTo>
                <a:lnTo>
                  <a:pt x="150001" y="80459"/>
                </a:lnTo>
                <a:lnTo>
                  <a:pt x="148457" y="83299"/>
                </a:lnTo>
                <a:lnTo>
                  <a:pt x="146276" y="85753"/>
                </a:lnTo>
                <a:lnTo>
                  <a:pt x="142459" y="89980"/>
                </a:lnTo>
                <a:lnTo>
                  <a:pt x="137347" y="92093"/>
                </a:lnTo>
                <a:lnTo>
                  <a:pt x="124078" y="92093"/>
                </a:lnTo>
                <a:lnTo>
                  <a:pt x="119011" y="89854"/>
                </a:lnTo>
                <a:lnTo>
                  <a:pt x="115739" y="85378"/>
                </a:lnTo>
                <a:lnTo>
                  <a:pt x="112467" y="80902"/>
                </a:lnTo>
                <a:lnTo>
                  <a:pt x="110718" y="74960"/>
                </a:lnTo>
                <a:lnTo>
                  <a:pt x="110490" y="67552"/>
                </a:lnTo>
                <a:lnTo>
                  <a:pt x="163997" y="675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7530485" y="1434955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2314200" y="544050"/>
            <a:ext cx="5067630" cy="137396"/>
          </a:xfrm>
          <a:custGeom>
            <a:avLst/>
            <a:gdLst/>
            <a:ahLst/>
            <a:cxnLst/>
            <a:rect l="l" t="t" r="r" b="b"/>
            <a:pathLst>
              <a:path w="5574393" h="155715">
                <a:moveTo>
                  <a:pt x="3367740" y="97182"/>
                </a:moveTo>
                <a:lnTo>
                  <a:pt x="3364188" y="101901"/>
                </a:lnTo>
                <a:lnTo>
                  <a:pt x="3359098" y="104260"/>
                </a:lnTo>
                <a:lnTo>
                  <a:pt x="3345845" y="104260"/>
                </a:lnTo>
                <a:lnTo>
                  <a:pt x="3340742" y="101901"/>
                </a:lnTo>
                <a:lnTo>
                  <a:pt x="3337164" y="97182"/>
                </a:lnTo>
                <a:lnTo>
                  <a:pt x="3338191" y="121578"/>
                </a:lnTo>
                <a:lnTo>
                  <a:pt x="3352551" y="123267"/>
                </a:lnTo>
                <a:lnTo>
                  <a:pt x="3364705" y="122096"/>
                </a:lnTo>
                <a:lnTo>
                  <a:pt x="3367740" y="97182"/>
                </a:lnTo>
                <a:close/>
              </a:path>
              <a:path w="5574393" h="155715">
                <a:moveTo>
                  <a:pt x="3532477" y="33560"/>
                </a:moveTo>
                <a:lnTo>
                  <a:pt x="3508859" y="33560"/>
                </a:lnTo>
                <a:lnTo>
                  <a:pt x="3495340" y="95989"/>
                </a:lnTo>
                <a:lnTo>
                  <a:pt x="3482139" y="33560"/>
                </a:lnTo>
                <a:lnTo>
                  <a:pt x="3459157" y="33560"/>
                </a:lnTo>
                <a:lnTo>
                  <a:pt x="3446672" y="95751"/>
                </a:lnTo>
                <a:lnTo>
                  <a:pt x="3433153" y="33560"/>
                </a:lnTo>
                <a:lnTo>
                  <a:pt x="3408819" y="33560"/>
                </a:lnTo>
                <a:lnTo>
                  <a:pt x="3433153" y="120246"/>
                </a:lnTo>
                <a:lnTo>
                  <a:pt x="3456692" y="120246"/>
                </a:lnTo>
                <a:lnTo>
                  <a:pt x="3470449" y="57100"/>
                </a:lnTo>
                <a:lnTo>
                  <a:pt x="3484048" y="120246"/>
                </a:lnTo>
                <a:lnTo>
                  <a:pt x="3507348" y="120246"/>
                </a:lnTo>
                <a:lnTo>
                  <a:pt x="3532477" y="33560"/>
                </a:lnTo>
                <a:close/>
              </a:path>
              <a:path w="5574393" h="155715">
                <a:moveTo>
                  <a:pt x="3571852" y="34355"/>
                </a:moveTo>
                <a:lnTo>
                  <a:pt x="3571852" y="10179"/>
                </a:lnTo>
                <a:lnTo>
                  <a:pt x="3549427" y="10179"/>
                </a:lnTo>
                <a:lnTo>
                  <a:pt x="3549427" y="34355"/>
                </a:lnTo>
                <a:lnTo>
                  <a:pt x="3537339" y="34355"/>
                </a:lnTo>
                <a:lnTo>
                  <a:pt x="3537339" y="50499"/>
                </a:lnTo>
                <a:lnTo>
                  <a:pt x="3549427" y="50499"/>
                </a:lnTo>
                <a:lnTo>
                  <a:pt x="3549427" y="109270"/>
                </a:lnTo>
                <a:lnTo>
                  <a:pt x="3550699" y="113273"/>
                </a:lnTo>
                <a:lnTo>
                  <a:pt x="3553244" y="115871"/>
                </a:lnTo>
                <a:lnTo>
                  <a:pt x="3557167" y="119953"/>
                </a:lnTo>
                <a:lnTo>
                  <a:pt x="3564483" y="121809"/>
                </a:lnTo>
                <a:lnTo>
                  <a:pt x="3571852" y="99860"/>
                </a:lnTo>
                <a:lnTo>
                  <a:pt x="3571852" y="50499"/>
                </a:lnTo>
                <a:lnTo>
                  <a:pt x="3585928" y="50499"/>
                </a:lnTo>
                <a:lnTo>
                  <a:pt x="3585928" y="34355"/>
                </a:lnTo>
                <a:lnTo>
                  <a:pt x="3571852" y="34355"/>
                </a:lnTo>
                <a:close/>
              </a:path>
              <a:path w="5574393" h="155715">
                <a:moveTo>
                  <a:pt x="3585928" y="121040"/>
                </a:moveTo>
                <a:lnTo>
                  <a:pt x="3585928" y="104101"/>
                </a:lnTo>
                <a:lnTo>
                  <a:pt x="3581474" y="104260"/>
                </a:lnTo>
                <a:lnTo>
                  <a:pt x="3576862" y="104260"/>
                </a:lnTo>
                <a:lnTo>
                  <a:pt x="3574105" y="103823"/>
                </a:lnTo>
                <a:lnTo>
                  <a:pt x="3573204" y="102948"/>
                </a:lnTo>
                <a:lnTo>
                  <a:pt x="3571852" y="99860"/>
                </a:lnTo>
                <a:lnTo>
                  <a:pt x="3564483" y="121809"/>
                </a:lnTo>
                <a:lnTo>
                  <a:pt x="3575192" y="121438"/>
                </a:lnTo>
                <a:lnTo>
                  <a:pt x="3585928" y="121040"/>
                </a:lnTo>
                <a:close/>
              </a:path>
              <a:path w="5574393" h="155715">
                <a:moveTo>
                  <a:pt x="3682741" y="120246"/>
                </a:moveTo>
                <a:lnTo>
                  <a:pt x="3682741" y="61607"/>
                </a:lnTo>
                <a:lnTo>
                  <a:pt x="3682475" y="56027"/>
                </a:lnTo>
                <a:lnTo>
                  <a:pt x="3681946" y="52607"/>
                </a:lnTo>
                <a:lnTo>
                  <a:pt x="3681415" y="49187"/>
                </a:lnTo>
                <a:lnTo>
                  <a:pt x="3679958" y="45861"/>
                </a:lnTo>
                <a:lnTo>
                  <a:pt x="3677572" y="42626"/>
                </a:lnTo>
                <a:lnTo>
                  <a:pt x="3674762" y="38810"/>
                </a:lnTo>
                <a:lnTo>
                  <a:pt x="3671170" y="35972"/>
                </a:lnTo>
                <a:lnTo>
                  <a:pt x="3666796" y="34117"/>
                </a:lnTo>
                <a:lnTo>
                  <a:pt x="3662423" y="32262"/>
                </a:lnTo>
                <a:lnTo>
                  <a:pt x="3657559" y="31333"/>
                </a:lnTo>
                <a:lnTo>
                  <a:pt x="3647433" y="31333"/>
                </a:lnTo>
                <a:lnTo>
                  <a:pt x="3642887" y="32327"/>
                </a:lnTo>
                <a:lnTo>
                  <a:pt x="3638566" y="34316"/>
                </a:lnTo>
                <a:lnTo>
                  <a:pt x="3634245" y="36304"/>
                </a:lnTo>
                <a:lnTo>
                  <a:pt x="3630441" y="39817"/>
                </a:lnTo>
                <a:lnTo>
                  <a:pt x="3627154" y="44853"/>
                </a:lnTo>
                <a:lnTo>
                  <a:pt x="3627154" y="3419"/>
                </a:lnTo>
                <a:lnTo>
                  <a:pt x="3604570" y="3419"/>
                </a:lnTo>
                <a:lnTo>
                  <a:pt x="3604570" y="120246"/>
                </a:lnTo>
                <a:lnTo>
                  <a:pt x="3627154" y="120246"/>
                </a:lnTo>
                <a:lnTo>
                  <a:pt x="3627154" y="65902"/>
                </a:lnTo>
                <a:lnTo>
                  <a:pt x="3628705" y="60188"/>
                </a:lnTo>
                <a:lnTo>
                  <a:pt x="3631807" y="56186"/>
                </a:lnTo>
                <a:lnTo>
                  <a:pt x="3634908" y="52184"/>
                </a:lnTo>
                <a:lnTo>
                  <a:pt x="3639454" y="50181"/>
                </a:lnTo>
                <a:lnTo>
                  <a:pt x="3651223" y="50181"/>
                </a:lnTo>
                <a:lnTo>
                  <a:pt x="3655147" y="52196"/>
                </a:lnTo>
                <a:lnTo>
                  <a:pt x="3657214" y="56226"/>
                </a:lnTo>
                <a:lnTo>
                  <a:pt x="3658805" y="59089"/>
                </a:lnTo>
                <a:lnTo>
                  <a:pt x="3659600" y="62853"/>
                </a:lnTo>
                <a:lnTo>
                  <a:pt x="3659600" y="120246"/>
                </a:lnTo>
                <a:lnTo>
                  <a:pt x="3682741" y="120246"/>
                </a:lnTo>
                <a:close/>
              </a:path>
              <a:path w="5574393" h="155715">
                <a:moveTo>
                  <a:pt x="3869835" y="33560"/>
                </a:moveTo>
                <a:lnTo>
                  <a:pt x="3846217" y="33560"/>
                </a:lnTo>
                <a:lnTo>
                  <a:pt x="3832698" y="95989"/>
                </a:lnTo>
                <a:lnTo>
                  <a:pt x="3819497" y="33560"/>
                </a:lnTo>
                <a:lnTo>
                  <a:pt x="3796515" y="33560"/>
                </a:lnTo>
                <a:lnTo>
                  <a:pt x="3784030" y="95751"/>
                </a:lnTo>
                <a:lnTo>
                  <a:pt x="3770511" y="33560"/>
                </a:lnTo>
                <a:lnTo>
                  <a:pt x="3746177" y="33560"/>
                </a:lnTo>
                <a:lnTo>
                  <a:pt x="3770511" y="120246"/>
                </a:lnTo>
                <a:lnTo>
                  <a:pt x="3794050" y="120246"/>
                </a:lnTo>
                <a:lnTo>
                  <a:pt x="3807807" y="57100"/>
                </a:lnTo>
                <a:lnTo>
                  <a:pt x="3821406" y="120246"/>
                </a:lnTo>
                <a:lnTo>
                  <a:pt x="3844706" y="120246"/>
                </a:lnTo>
                <a:lnTo>
                  <a:pt x="3869835" y="33560"/>
                </a:lnTo>
                <a:close/>
              </a:path>
              <a:path w="5574393" h="155715">
                <a:moveTo>
                  <a:pt x="3883922" y="2306"/>
                </a:moveTo>
                <a:lnTo>
                  <a:pt x="3883922" y="23222"/>
                </a:lnTo>
                <a:lnTo>
                  <a:pt x="3906904" y="23222"/>
                </a:lnTo>
                <a:lnTo>
                  <a:pt x="3906904" y="2306"/>
                </a:lnTo>
                <a:lnTo>
                  <a:pt x="3883922" y="2306"/>
                </a:lnTo>
                <a:close/>
              </a:path>
              <a:path w="5574393" h="155715">
                <a:moveTo>
                  <a:pt x="3883922" y="33560"/>
                </a:moveTo>
                <a:lnTo>
                  <a:pt x="3883922" y="120246"/>
                </a:lnTo>
                <a:lnTo>
                  <a:pt x="3906904" y="120246"/>
                </a:lnTo>
                <a:lnTo>
                  <a:pt x="3906904" y="33560"/>
                </a:lnTo>
                <a:lnTo>
                  <a:pt x="3883922" y="33560"/>
                </a:lnTo>
                <a:close/>
              </a:path>
              <a:path w="5574393" h="155715">
                <a:moveTo>
                  <a:pt x="3955742" y="34355"/>
                </a:moveTo>
                <a:lnTo>
                  <a:pt x="3955742" y="10179"/>
                </a:lnTo>
                <a:lnTo>
                  <a:pt x="3933317" y="10179"/>
                </a:lnTo>
                <a:lnTo>
                  <a:pt x="3933317" y="34355"/>
                </a:lnTo>
                <a:lnTo>
                  <a:pt x="3921229" y="34355"/>
                </a:lnTo>
                <a:lnTo>
                  <a:pt x="3921229" y="50499"/>
                </a:lnTo>
                <a:lnTo>
                  <a:pt x="3933317" y="50499"/>
                </a:lnTo>
                <a:lnTo>
                  <a:pt x="3933317" y="109270"/>
                </a:lnTo>
                <a:lnTo>
                  <a:pt x="3934589" y="113273"/>
                </a:lnTo>
                <a:lnTo>
                  <a:pt x="3937133" y="115871"/>
                </a:lnTo>
                <a:lnTo>
                  <a:pt x="3941057" y="119953"/>
                </a:lnTo>
                <a:lnTo>
                  <a:pt x="3948374" y="121809"/>
                </a:lnTo>
                <a:lnTo>
                  <a:pt x="3955742" y="99860"/>
                </a:lnTo>
                <a:lnTo>
                  <a:pt x="3955742" y="50499"/>
                </a:lnTo>
                <a:lnTo>
                  <a:pt x="3969818" y="50499"/>
                </a:lnTo>
                <a:lnTo>
                  <a:pt x="3969818" y="34355"/>
                </a:lnTo>
                <a:lnTo>
                  <a:pt x="3955742" y="34355"/>
                </a:lnTo>
                <a:close/>
              </a:path>
              <a:path w="5574393" h="155715">
                <a:moveTo>
                  <a:pt x="3969818" y="121040"/>
                </a:moveTo>
                <a:lnTo>
                  <a:pt x="3969818" y="104101"/>
                </a:lnTo>
                <a:lnTo>
                  <a:pt x="3965365" y="104260"/>
                </a:lnTo>
                <a:lnTo>
                  <a:pt x="3960752" y="104260"/>
                </a:lnTo>
                <a:lnTo>
                  <a:pt x="3957996" y="103823"/>
                </a:lnTo>
                <a:lnTo>
                  <a:pt x="3957094" y="102948"/>
                </a:lnTo>
                <a:lnTo>
                  <a:pt x="3955742" y="99860"/>
                </a:lnTo>
                <a:lnTo>
                  <a:pt x="3948374" y="121809"/>
                </a:lnTo>
                <a:lnTo>
                  <a:pt x="3959082" y="121438"/>
                </a:lnTo>
                <a:lnTo>
                  <a:pt x="3969818" y="121040"/>
                </a:lnTo>
                <a:close/>
              </a:path>
              <a:path w="5574393" h="155715">
                <a:moveTo>
                  <a:pt x="4066630" y="120246"/>
                </a:moveTo>
                <a:lnTo>
                  <a:pt x="4066630" y="61607"/>
                </a:lnTo>
                <a:lnTo>
                  <a:pt x="4066365" y="56027"/>
                </a:lnTo>
                <a:lnTo>
                  <a:pt x="4065836" y="52607"/>
                </a:lnTo>
                <a:lnTo>
                  <a:pt x="4065306" y="49187"/>
                </a:lnTo>
                <a:lnTo>
                  <a:pt x="4063848" y="45861"/>
                </a:lnTo>
                <a:lnTo>
                  <a:pt x="4061462" y="42626"/>
                </a:lnTo>
                <a:lnTo>
                  <a:pt x="4058652" y="38810"/>
                </a:lnTo>
                <a:lnTo>
                  <a:pt x="4055061" y="35972"/>
                </a:lnTo>
                <a:lnTo>
                  <a:pt x="4050687" y="34117"/>
                </a:lnTo>
                <a:lnTo>
                  <a:pt x="4046313" y="32262"/>
                </a:lnTo>
                <a:lnTo>
                  <a:pt x="4041449" y="31333"/>
                </a:lnTo>
                <a:lnTo>
                  <a:pt x="4031323" y="31333"/>
                </a:lnTo>
                <a:lnTo>
                  <a:pt x="4026777" y="32327"/>
                </a:lnTo>
                <a:lnTo>
                  <a:pt x="4022456" y="34316"/>
                </a:lnTo>
                <a:lnTo>
                  <a:pt x="4018135" y="36304"/>
                </a:lnTo>
                <a:lnTo>
                  <a:pt x="4014332" y="39817"/>
                </a:lnTo>
                <a:lnTo>
                  <a:pt x="4011044" y="44853"/>
                </a:lnTo>
                <a:lnTo>
                  <a:pt x="4011044" y="3419"/>
                </a:lnTo>
                <a:lnTo>
                  <a:pt x="3988460" y="3419"/>
                </a:lnTo>
                <a:lnTo>
                  <a:pt x="3988460" y="120246"/>
                </a:lnTo>
                <a:lnTo>
                  <a:pt x="4011044" y="120246"/>
                </a:lnTo>
                <a:lnTo>
                  <a:pt x="4011044" y="65902"/>
                </a:lnTo>
                <a:lnTo>
                  <a:pt x="4012595" y="60188"/>
                </a:lnTo>
                <a:lnTo>
                  <a:pt x="4015697" y="56186"/>
                </a:lnTo>
                <a:lnTo>
                  <a:pt x="4018798" y="52184"/>
                </a:lnTo>
                <a:lnTo>
                  <a:pt x="4023344" y="50181"/>
                </a:lnTo>
                <a:lnTo>
                  <a:pt x="4035113" y="50181"/>
                </a:lnTo>
                <a:lnTo>
                  <a:pt x="4039037" y="52196"/>
                </a:lnTo>
                <a:lnTo>
                  <a:pt x="4041104" y="56226"/>
                </a:lnTo>
                <a:lnTo>
                  <a:pt x="4042695" y="59089"/>
                </a:lnTo>
                <a:lnTo>
                  <a:pt x="4043490" y="62853"/>
                </a:lnTo>
                <a:lnTo>
                  <a:pt x="4043490" y="120246"/>
                </a:lnTo>
                <a:lnTo>
                  <a:pt x="4066630" y="120246"/>
                </a:lnTo>
                <a:close/>
              </a:path>
              <a:path w="5574393" h="155715">
                <a:moveTo>
                  <a:pt x="4140962" y="120246"/>
                </a:moveTo>
                <a:lnTo>
                  <a:pt x="4163785" y="120246"/>
                </a:lnTo>
                <a:lnTo>
                  <a:pt x="4163785" y="36980"/>
                </a:lnTo>
                <a:lnTo>
                  <a:pt x="4211658" y="120246"/>
                </a:lnTo>
                <a:lnTo>
                  <a:pt x="4236151" y="120246"/>
                </a:lnTo>
                <a:lnTo>
                  <a:pt x="4236151" y="3022"/>
                </a:lnTo>
                <a:lnTo>
                  <a:pt x="4213328" y="3022"/>
                </a:lnTo>
                <a:lnTo>
                  <a:pt x="4213328" y="84855"/>
                </a:lnTo>
                <a:lnTo>
                  <a:pt x="4166648" y="3022"/>
                </a:lnTo>
                <a:lnTo>
                  <a:pt x="4140962" y="3022"/>
                </a:lnTo>
                <a:lnTo>
                  <a:pt x="4140962" y="120246"/>
                </a:lnTo>
                <a:close/>
              </a:path>
              <a:path w="5574393" h="155715">
                <a:moveTo>
                  <a:pt x="4250415" y="63333"/>
                </a:moveTo>
                <a:lnTo>
                  <a:pt x="4249022" y="77777"/>
                </a:lnTo>
                <a:lnTo>
                  <a:pt x="4250251" y="91456"/>
                </a:lnTo>
                <a:lnTo>
                  <a:pt x="4254462" y="103536"/>
                </a:lnTo>
                <a:lnTo>
                  <a:pt x="4261666" y="112452"/>
                </a:lnTo>
                <a:lnTo>
                  <a:pt x="4266410" y="115986"/>
                </a:lnTo>
                <a:lnTo>
                  <a:pt x="4277980" y="121328"/>
                </a:lnTo>
                <a:lnTo>
                  <a:pt x="4290851" y="123108"/>
                </a:lnTo>
                <a:lnTo>
                  <a:pt x="4300134" y="122349"/>
                </a:lnTo>
                <a:lnTo>
                  <a:pt x="4312348" y="118209"/>
                </a:lnTo>
                <a:lnTo>
                  <a:pt x="4322024" y="110463"/>
                </a:lnTo>
                <a:lnTo>
                  <a:pt x="4326795" y="105161"/>
                </a:lnTo>
                <a:lnTo>
                  <a:pt x="4329472" y="99939"/>
                </a:lnTo>
                <a:lnTo>
                  <a:pt x="4330056" y="94796"/>
                </a:lnTo>
                <a:lnTo>
                  <a:pt x="4306915" y="94796"/>
                </a:lnTo>
                <a:lnTo>
                  <a:pt x="4305695" y="97341"/>
                </a:lnTo>
                <a:lnTo>
                  <a:pt x="4302700" y="100762"/>
                </a:lnTo>
                <a:lnTo>
                  <a:pt x="4299785" y="103412"/>
                </a:lnTo>
                <a:lnTo>
                  <a:pt x="4295993" y="104737"/>
                </a:lnTo>
                <a:lnTo>
                  <a:pt x="4286927" y="104737"/>
                </a:lnTo>
                <a:lnTo>
                  <a:pt x="4283164" y="103650"/>
                </a:lnTo>
                <a:lnTo>
                  <a:pt x="4280036" y="101477"/>
                </a:lnTo>
                <a:lnTo>
                  <a:pt x="4274894" y="97977"/>
                </a:lnTo>
                <a:lnTo>
                  <a:pt x="4272163" y="91880"/>
                </a:lnTo>
                <a:lnTo>
                  <a:pt x="4271845" y="83185"/>
                </a:lnTo>
                <a:lnTo>
                  <a:pt x="4331169" y="83185"/>
                </a:lnTo>
                <a:lnTo>
                  <a:pt x="4307630" y="68234"/>
                </a:lnTo>
                <a:lnTo>
                  <a:pt x="4272402" y="68234"/>
                </a:lnTo>
                <a:lnTo>
                  <a:pt x="4273144" y="62614"/>
                </a:lnTo>
                <a:lnTo>
                  <a:pt x="4274959" y="58160"/>
                </a:lnTo>
                <a:lnTo>
                  <a:pt x="4277849" y="54874"/>
                </a:lnTo>
                <a:lnTo>
                  <a:pt x="4280739" y="51587"/>
                </a:lnTo>
                <a:lnTo>
                  <a:pt x="4284807" y="49943"/>
                </a:lnTo>
                <a:lnTo>
                  <a:pt x="4290056" y="31254"/>
                </a:lnTo>
                <a:lnTo>
                  <a:pt x="4282863" y="31760"/>
                </a:lnTo>
                <a:lnTo>
                  <a:pt x="4270575" y="35615"/>
                </a:lnTo>
                <a:lnTo>
                  <a:pt x="4260434" y="43262"/>
                </a:lnTo>
                <a:lnTo>
                  <a:pt x="4254593" y="51452"/>
                </a:lnTo>
                <a:lnTo>
                  <a:pt x="4250415" y="63333"/>
                </a:lnTo>
                <a:close/>
              </a:path>
              <a:path w="5574393" h="155715">
                <a:moveTo>
                  <a:pt x="4309539" y="35310"/>
                </a:moveTo>
                <a:lnTo>
                  <a:pt x="4303761" y="32607"/>
                </a:lnTo>
                <a:lnTo>
                  <a:pt x="4297265" y="31254"/>
                </a:lnTo>
                <a:lnTo>
                  <a:pt x="4290056" y="31254"/>
                </a:lnTo>
                <a:lnTo>
                  <a:pt x="4284807" y="49943"/>
                </a:lnTo>
                <a:lnTo>
                  <a:pt x="4294880" y="49943"/>
                </a:lnTo>
                <a:lnTo>
                  <a:pt x="4298923" y="51494"/>
                </a:lnTo>
                <a:lnTo>
                  <a:pt x="4302183" y="54595"/>
                </a:lnTo>
                <a:lnTo>
                  <a:pt x="4305443" y="57697"/>
                </a:lnTo>
                <a:lnTo>
                  <a:pt x="4307260" y="62243"/>
                </a:lnTo>
                <a:lnTo>
                  <a:pt x="4307630" y="68234"/>
                </a:lnTo>
                <a:lnTo>
                  <a:pt x="4331169" y="83185"/>
                </a:lnTo>
                <a:lnTo>
                  <a:pt x="4331275" y="75710"/>
                </a:lnTo>
                <a:lnTo>
                  <a:pt x="4331036" y="69984"/>
                </a:lnTo>
                <a:lnTo>
                  <a:pt x="4330453" y="66007"/>
                </a:lnTo>
                <a:lnTo>
                  <a:pt x="4329446" y="59221"/>
                </a:lnTo>
                <a:lnTo>
                  <a:pt x="4327245" y="53257"/>
                </a:lnTo>
                <a:lnTo>
                  <a:pt x="4323853" y="48114"/>
                </a:lnTo>
                <a:lnTo>
                  <a:pt x="4320088" y="42282"/>
                </a:lnTo>
                <a:lnTo>
                  <a:pt x="4315317" y="38014"/>
                </a:lnTo>
                <a:lnTo>
                  <a:pt x="4309539" y="35310"/>
                </a:lnTo>
                <a:close/>
              </a:path>
              <a:path w="5574393" h="155715">
                <a:moveTo>
                  <a:pt x="4377951" y="51295"/>
                </a:moveTo>
                <a:lnTo>
                  <a:pt x="4385903" y="51295"/>
                </a:lnTo>
                <a:lnTo>
                  <a:pt x="4380496" y="31492"/>
                </a:lnTo>
                <a:lnTo>
                  <a:pt x="4375009" y="31835"/>
                </a:lnTo>
                <a:lnTo>
                  <a:pt x="4372464" y="55033"/>
                </a:lnTo>
                <a:lnTo>
                  <a:pt x="4377951" y="51295"/>
                </a:lnTo>
                <a:close/>
              </a:path>
              <a:path w="5574393" h="155715">
                <a:moveTo>
                  <a:pt x="4572293" y="34355"/>
                </a:moveTo>
                <a:lnTo>
                  <a:pt x="4572293" y="10179"/>
                </a:lnTo>
                <a:lnTo>
                  <a:pt x="4549868" y="10179"/>
                </a:lnTo>
                <a:lnTo>
                  <a:pt x="4549868" y="34355"/>
                </a:lnTo>
                <a:lnTo>
                  <a:pt x="4537780" y="34355"/>
                </a:lnTo>
                <a:lnTo>
                  <a:pt x="4537780" y="50499"/>
                </a:lnTo>
                <a:lnTo>
                  <a:pt x="4549868" y="50499"/>
                </a:lnTo>
                <a:lnTo>
                  <a:pt x="4549868" y="109270"/>
                </a:lnTo>
                <a:lnTo>
                  <a:pt x="4551140" y="113273"/>
                </a:lnTo>
                <a:lnTo>
                  <a:pt x="4553684" y="115871"/>
                </a:lnTo>
                <a:lnTo>
                  <a:pt x="4557608" y="119953"/>
                </a:lnTo>
                <a:lnTo>
                  <a:pt x="4564925" y="121809"/>
                </a:lnTo>
                <a:lnTo>
                  <a:pt x="4572293" y="99860"/>
                </a:lnTo>
                <a:lnTo>
                  <a:pt x="4572293" y="50499"/>
                </a:lnTo>
                <a:lnTo>
                  <a:pt x="4586369" y="50499"/>
                </a:lnTo>
                <a:lnTo>
                  <a:pt x="4586369" y="34355"/>
                </a:lnTo>
                <a:lnTo>
                  <a:pt x="4572293" y="34355"/>
                </a:lnTo>
                <a:close/>
              </a:path>
              <a:path w="5574393" h="155715">
                <a:moveTo>
                  <a:pt x="4586369" y="121040"/>
                </a:moveTo>
                <a:lnTo>
                  <a:pt x="4586369" y="104101"/>
                </a:lnTo>
                <a:lnTo>
                  <a:pt x="4581915" y="104260"/>
                </a:lnTo>
                <a:lnTo>
                  <a:pt x="4577303" y="104260"/>
                </a:lnTo>
                <a:lnTo>
                  <a:pt x="4574547" y="103823"/>
                </a:lnTo>
                <a:lnTo>
                  <a:pt x="4573645" y="102948"/>
                </a:lnTo>
                <a:lnTo>
                  <a:pt x="4572293" y="99860"/>
                </a:lnTo>
                <a:lnTo>
                  <a:pt x="4564925" y="121809"/>
                </a:lnTo>
                <a:lnTo>
                  <a:pt x="4575632" y="121438"/>
                </a:lnTo>
                <a:lnTo>
                  <a:pt x="4586369" y="121040"/>
                </a:lnTo>
                <a:close/>
              </a:path>
              <a:path w="5574393" h="155715">
                <a:moveTo>
                  <a:pt x="4524080" y="48008"/>
                </a:moveTo>
                <a:lnTo>
                  <a:pt x="4520395" y="40903"/>
                </a:lnTo>
                <a:lnTo>
                  <a:pt x="4513025" y="37139"/>
                </a:lnTo>
                <a:lnTo>
                  <a:pt x="4500928" y="32849"/>
                </a:lnTo>
                <a:lnTo>
                  <a:pt x="4487738" y="31492"/>
                </a:lnTo>
                <a:lnTo>
                  <a:pt x="4478426" y="32089"/>
                </a:lnTo>
                <a:lnTo>
                  <a:pt x="4465736" y="35811"/>
                </a:lnTo>
                <a:lnTo>
                  <a:pt x="4456883" y="42944"/>
                </a:lnTo>
                <a:lnTo>
                  <a:pt x="4453118" y="47823"/>
                </a:lnTo>
                <a:lnTo>
                  <a:pt x="4450998" y="54052"/>
                </a:lnTo>
                <a:lnTo>
                  <a:pt x="4450520" y="61634"/>
                </a:lnTo>
                <a:lnTo>
                  <a:pt x="4472390" y="61634"/>
                </a:lnTo>
                <a:lnTo>
                  <a:pt x="4472920" y="58293"/>
                </a:lnTo>
                <a:lnTo>
                  <a:pt x="4473980" y="55643"/>
                </a:lnTo>
                <a:lnTo>
                  <a:pt x="4475571" y="53681"/>
                </a:lnTo>
                <a:lnTo>
                  <a:pt x="4477797" y="51031"/>
                </a:lnTo>
                <a:lnTo>
                  <a:pt x="4481588" y="49704"/>
                </a:lnTo>
                <a:lnTo>
                  <a:pt x="4491714" y="49704"/>
                </a:lnTo>
                <a:lnTo>
                  <a:pt x="4495332" y="50380"/>
                </a:lnTo>
                <a:lnTo>
                  <a:pt x="4497797" y="51732"/>
                </a:lnTo>
                <a:lnTo>
                  <a:pt x="4500263" y="53084"/>
                </a:lnTo>
                <a:lnTo>
                  <a:pt x="4501495" y="55536"/>
                </a:lnTo>
                <a:lnTo>
                  <a:pt x="4501495" y="62005"/>
                </a:lnTo>
                <a:lnTo>
                  <a:pt x="4499878" y="64152"/>
                </a:lnTo>
                <a:lnTo>
                  <a:pt x="4496644" y="65531"/>
                </a:lnTo>
                <a:lnTo>
                  <a:pt x="4494842" y="66326"/>
                </a:lnTo>
                <a:lnTo>
                  <a:pt x="4491846" y="66988"/>
                </a:lnTo>
                <a:lnTo>
                  <a:pt x="4487658" y="67518"/>
                </a:lnTo>
                <a:lnTo>
                  <a:pt x="4479945" y="68473"/>
                </a:lnTo>
                <a:lnTo>
                  <a:pt x="4471197" y="69586"/>
                </a:lnTo>
                <a:lnTo>
                  <a:pt x="4464570" y="71442"/>
                </a:lnTo>
                <a:lnTo>
                  <a:pt x="4460064" y="74040"/>
                </a:lnTo>
                <a:lnTo>
                  <a:pt x="4450630" y="83768"/>
                </a:lnTo>
                <a:lnTo>
                  <a:pt x="4447738" y="97182"/>
                </a:lnTo>
                <a:lnTo>
                  <a:pt x="4447738" y="105400"/>
                </a:lnTo>
                <a:lnTo>
                  <a:pt x="4450295" y="111749"/>
                </a:lnTo>
                <a:lnTo>
                  <a:pt x="4455412" y="116229"/>
                </a:lnTo>
                <a:lnTo>
                  <a:pt x="4460528" y="120709"/>
                </a:lnTo>
                <a:lnTo>
                  <a:pt x="4467009" y="122949"/>
                </a:lnTo>
                <a:lnTo>
                  <a:pt x="4481005" y="122949"/>
                </a:lnTo>
                <a:lnTo>
                  <a:pt x="4486518" y="121544"/>
                </a:lnTo>
                <a:lnTo>
                  <a:pt x="4481535" y="106487"/>
                </a:lnTo>
                <a:lnTo>
                  <a:pt x="4478461" y="106487"/>
                </a:lnTo>
                <a:lnTo>
                  <a:pt x="4475849" y="105626"/>
                </a:lnTo>
                <a:lnTo>
                  <a:pt x="4471555" y="102179"/>
                </a:lnTo>
                <a:lnTo>
                  <a:pt x="4470481" y="99383"/>
                </a:lnTo>
                <a:lnTo>
                  <a:pt x="4470481" y="91164"/>
                </a:lnTo>
                <a:lnTo>
                  <a:pt x="4472231" y="87957"/>
                </a:lnTo>
                <a:lnTo>
                  <a:pt x="4475730" y="85890"/>
                </a:lnTo>
                <a:lnTo>
                  <a:pt x="4477797" y="84671"/>
                </a:lnTo>
                <a:lnTo>
                  <a:pt x="4481217" y="83636"/>
                </a:lnTo>
                <a:lnTo>
                  <a:pt x="4485988" y="82788"/>
                </a:lnTo>
                <a:lnTo>
                  <a:pt x="4491078" y="81833"/>
                </a:lnTo>
                <a:lnTo>
                  <a:pt x="4493623" y="81356"/>
                </a:lnTo>
                <a:lnTo>
                  <a:pt x="4495623" y="80839"/>
                </a:lnTo>
                <a:lnTo>
                  <a:pt x="4498540" y="79726"/>
                </a:lnTo>
                <a:lnTo>
                  <a:pt x="4501416" y="78096"/>
                </a:lnTo>
                <a:lnTo>
                  <a:pt x="4501416" y="86525"/>
                </a:lnTo>
                <a:lnTo>
                  <a:pt x="4501257" y="94107"/>
                </a:lnTo>
                <a:lnTo>
                  <a:pt x="4499122" y="99329"/>
                </a:lnTo>
                <a:lnTo>
                  <a:pt x="4499083" y="113459"/>
                </a:lnTo>
                <a:lnTo>
                  <a:pt x="4502210" y="110066"/>
                </a:lnTo>
                <a:lnTo>
                  <a:pt x="4502582" y="113777"/>
                </a:lnTo>
                <a:lnTo>
                  <a:pt x="4503113" y="116852"/>
                </a:lnTo>
                <a:lnTo>
                  <a:pt x="4504278" y="120246"/>
                </a:lnTo>
                <a:lnTo>
                  <a:pt x="4528931" y="120246"/>
                </a:lnTo>
                <a:lnTo>
                  <a:pt x="4528931" y="116905"/>
                </a:lnTo>
                <a:lnTo>
                  <a:pt x="4525591" y="114281"/>
                </a:lnTo>
                <a:lnTo>
                  <a:pt x="4524398" y="111206"/>
                </a:lnTo>
                <a:lnTo>
                  <a:pt x="4524239" y="108236"/>
                </a:lnTo>
                <a:lnTo>
                  <a:pt x="4524080" y="100973"/>
                </a:lnTo>
                <a:lnTo>
                  <a:pt x="4524080" y="48008"/>
                </a:lnTo>
                <a:close/>
              </a:path>
              <a:path w="5574393" h="155715">
                <a:moveTo>
                  <a:pt x="4499083" y="113459"/>
                </a:moveTo>
                <a:lnTo>
                  <a:pt x="4499122" y="99329"/>
                </a:lnTo>
                <a:lnTo>
                  <a:pt x="4495014" y="102192"/>
                </a:lnTo>
                <a:lnTo>
                  <a:pt x="4490906" y="105055"/>
                </a:lnTo>
                <a:lnTo>
                  <a:pt x="4486413" y="106487"/>
                </a:lnTo>
                <a:lnTo>
                  <a:pt x="4481535" y="106487"/>
                </a:lnTo>
                <a:lnTo>
                  <a:pt x="4486518" y="121544"/>
                </a:lnTo>
                <a:lnTo>
                  <a:pt x="4491396" y="118734"/>
                </a:lnTo>
                <a:lnTo>
                  <a:pt x="4495478" y="116348"/>
                </a:lnTo>
                <a:lnTo>
                  <a:pt x="4499083" y="113459"/>
                </a:lnTo>
                <a:close/>
              </a:path>
              <a:path w="5574393" h="155715">
                <a:moveTo>
                  <a:pt x="4605170" y="2306"/>
                </a:moveTo>
                <a:lnTo>
                  <a:pt x="4605170" y="23222"/>
                </a:lnTo>
                <a:lnTo>
                  <a:pt x="4628152" y="23222"/>
                </a:lnTo>
                <a:lnTo>
                  <a:pt x="4628152" y="2306"/>
                </a:lnTo>
                <a:lnTo>
                  <a:pt x="4605170" y="2306"/>
                </a:lnTo>
                <a:close/>
              </a:path>
              <a:path w="5574393" h="155715">
                <a:moveTo>
                  <a:pt x="4605170" y="33560"/>
                </a:moveTo>
                <a:lnTo>
                  <a:pt x="4605170" y="120246"/>
                </a:lnTo>
                <a:lnTo>
                  <a:pt x="4628152" y="120246"/>
                </a:lnTo>
                <a:lnTo>
                  <a:pt x="4628152" y="33560"/>
                </a:lnTo>
                <a:lnTo>
                  <a:pt x="4605170" y="33560"/>
                </a:lnTo>
                <a:close/>
              </a:path>
              <a:path w="5574393" h="155715">
                <a:moveTo>
                  <a:pt x="4729157" y="33560"/>
                </a:moveTo>
                <a:lnTo>
                  <a:pt x="4704823" y="33560"/>
                </a:lnTo>
                <a:lnTo>
                  <a:pt x="4686374" y="97500"/>
                </a:lnTo>
                <a:lnTo>
                  <a:pt x="4668322" y="33560"/>
                </a:lnTo>
                <a:lnTo>
                  <a:pt x="4642875" y="33560"/>
                </a:lnTo>
                <a:lnTo>
                  <a:pt x="4673969" y="120246"/>
                </a:lnTo>
                <a:lnTo>
                  <a:pt x="4697905" y="120246"/>
                </a:lnTo>
                <a:lnTo>
                  <a:pt x="4729157" y="33560"/>
                </a:lnTo>
                <a:close/>
              </a:path>
              <a:path w="5574393" h="155715">
                <a:moveTo>
                  <a:pt x="4739002" y="63333"/>
                </a:moveTo>
                <a:lnTo>
                  <a:pt x="4737609" y="77777"/>
                </a:lnTo>
                <a:lnTo>
                  <a:pt x="4738839" y="91456"/>
                </a:lnTo>
                <a:lnTo>
                  <a:pt x="4743049" y="103536"/>
                </a:lnTo>
                <a:lnTo>
                  <a:pt x="4750254" y="112452"/>
                </a:lnTo>
                <a:lnTo>
                  <a:pt x="4754998" y="115987"/>
                </a:lnTo>
                <a:lnTo>
                  <a:pt x="4766567" y="121328"/>
                </a:lnTo>
                <a:lnTo>
                  <a:pt x="4779438" y="123108"/>
                </a:lnTo>
                <a:lnTo>
                  <a:pt x="4788721" y="122349"/>
                </a:lnTo>
                <a:lnTo>
                  <a:pt x="4800935" y="118209"/>
                </a:lnTo>
                <a:lnTo>
                  <a:pt x="4810611" y="110463"/>
                </a:lnTo>
                <a:lnTo>
                  <a:pt x="4815383" y="105161"/>
                </a:lnTo>
                <a:lnTo>
                  <a:pt x="4818059" y="99939"/>
                </a:lnTo>
                <a:lnTo>
                  <a:pt x="4818643" y="94796"/>
                </a:lnTo>
                <a:lnTo>
                  <a:pt x="4795502" y="94796"/>
                </a:lnTo>
                <a:lnTo>
                  <a:pt x="4794282" y="97341"/>
                </a:lnTo>
                <a:lnTo>
                  <a:pt x="4791287" y="100762"/>
                </a:lnTo>
                <a:lnTo>
                  <a:pt x="4788372" y="103412"/>
                </a:lnTo>
                <a:lnTo>
                  <a:pt x="4784580" y="104737"/>
                </a:lnTo>
                <a:lnTo>
                  <a:pt x="4775515" y="104737"/>
                </a:lnTo>
                <a:lnTo>
                  <a:pt x="4771752" y="103651"/>
                </a:lnTo>
                <a:lnTo>
                  <a:pt x="4768623" y="101477"/>
                </a:lnTo>
                <a:lnTo>
                  <a:pt x="4763481" y="97977"/>
                </a:lnTo>
                <a:lnTo>
                  <a:pt x="4760751" y="91881"/>
                </a:lnTo>
                <a:lnTo>
                  <a:pt x="4760432" y="83185"/>
                </a:lnTo>
                <a:lnTo>
                  <a:pt x="4819756" y="83185"/>
                </a:lnTo>
                <a:lnTo>
                  <a:pt x="4796218" y="68234"/>
                </a:lnTo>
                <a:lnTo>
                  <a:pt x="4760989" y="68234"/>
                </a:lnTo>
                <a:lnTo>
                  <a:pt x="4761732" y="62614"/>
                </a:lnTo>
                <a:lnTo>
                  <a:pt x="4763547" y="58161"/>
                </a:lnTo>
                <a:lnTo>
                  <a:pt x="4766436" y="54874"/>
                </a:lnTo>
                <a:lnTo>
                  <a:pt x="4769326" y="51587"/>
                </a:lnTo>
                <a:lnTo>
                  <a:pt x="4773394" y="49943"/>
                </a:lnTo>
                <a:lnTo>
                  <a:pt x="4778643" y="31254"/>
                </a:lnTo>
                <a:lnTo>
                  <a:pt x="4771451" y="31760"/>
                </a:lnTo>
                <a:lnTo>
                  <a:pt x="4759162" y="35615"/>
                </a:lnTo>
                <a:lnTo>
                  <a:pt x="4749021" y="43262"/>
                </a:lnTo>
                <a:lnTo>
                  <a:pt x="4743181" y="51452"/>
                </a:lnTo>
                <a:lnTo>
                  <a:pt x="4739002" y="63333"/>
                </a:lnTo>
                <a:close/>
              </a:path>
              <a:path w="5574393" h="155715">
                <a:moveTo>
                  <a:pt x="4798126" y="35310"/>
                </a:moveTo>
                <a:lnTo>
                  <a:pt x="4792348" y="32607"/>
                </a:lnTo>
                <a:lnTo>
                  <a:pt x="4785853" y="31254"/>
                </a:lnTo>
                <a:lnTo>
                  <a:pt x="4778643" y="31254"/>
                </a:lnTo>
                <a:lnTo>
                  <a:pt x="4773394" y="49943"/>
                </a:lnTo>
                <a:lnTo>
                  <a:pt x="4783467" y="49943"/>
                </a:lnTo>
                <a:lnTo>
                  <a:pt x="4787510" y="51494"/>
                </a:lnTo>
                <a:lnTo>
                  <a:pt x="4790770" y="54595"/>
                </a:lnTo>
                <a:lnTo>
                  <a:pt x="4794031" y="57697"/>
                </a:lnTo>
                <a:lnTo>
                  <a:pt x="4795847" y="62243"/>
                </a:lnTo>
                <a:lnTo>
                  <a:pt x="4796218" y="68234"/>
                </a:lnTo>
                <a:lnTo>
                  <a:pt x="4819756" y="83185"/>
                </a:lnTo>
                <a:lnTo>
                  <a:pt x="4819863" y="75710"/>
                </a:lnTo>
                <a:lnTo>
                  <a:pt x="4819624" y="69984"/>
                </a:lnTo>
                <a:lnTo>
                  <a:pt x="4819041" y="66007"/>
                </a:lnTo>
                <a:lnTo>
                  <a:pt x="4818033" y="59221"/>
                </a:lnTo>
                <a:lnTo>
                  <a:pt x="4815833" y="53257"/>
                </a:lnTo>
                <a:lnTo>
                  <a:pt x="4812440" y="48114"/>
                </a:lnTo>
                <a:lnTo>
                  <a:pt x="4808676" y="42282"/>
                </a:lnTo>
                <a:lnTo>
                  <a:pt x="4803904" y="38014"/>
                </a:lnTo>
                <a:lnTo>
                  <a:pt x="4798126" y="35310"/>
                </a:lnTo>
                <a:close/>
              </a:path>
              <a:path w="5574393" h="155715">
                <a:moveTo>
                  <a:pt x="4910526" y="99171"/>
                </a:moveTo>
                <a:lnTo>
                  <a:pt x="4910526" y="69029"/>
                </a:lnTo>
                <a:lnTo>
                  <a:pt x="4967464" y="69029"/>
                </a:lnTo>
                <a:lnTo>
                  <a:pt x="4967464" y="48670"/>
                </a:lnTo>
                <a:lnTo>
                  <a:pt x="4910526" y="48670"/>
                </a:lnTo>
                <a:lnTo>
                  <a:pt x="4910526" y="23778"/>
                </a:lnTo>
                <a:lnTo>
                  <a:pt x="4972554" y="23778"/>
                </a:lnTo>
                <a:lnTo>
                  <a:pt x="4972554" y="3022"/>
                </a:lnTo>
                <a:lnTo>
                  <a:pt x="4886590" y="3022"/>
                </a:lnTo>
                <a:lnTo>
                  <a:pt x="4886590" y="120246"/>
                </a:lnTo>
                <a:lnTo>
                  <a:pt x="4975416" y="120246"/>
                </a:lnTo>
                <a:lnTo>
                  <a:pt x="4975416" y="99171"/>
                </a:lnTo>
                <a:lnTo>
                  <a:pt x="4910526" y="99171"/>
                </a:lnTo>
                <a:close/>
              </a:path>
              <a:path w="5574393" h="155715">
                <a:moveTo>
                  <a:pt x="5059199" y="48008"/>
                </a:moveTo>
                <a:lnTo>
                  <a:pt x="5055514" y="40904"/>
                </a:lnTo>
                <a:lnTo>
                  <a:pt x="5048145" y="37139"/>
                </a:lnTo>
                <a:lnTo>
                  <a:pt x="5036048" y="32849"/>
                </a:lnTo>
                <a:lnTo>
                  <a:pt x="5022857" y="31492"/>
                </a:lnTo>
                <a:lnTo>
                  <a:pt x="5013546" y="32089"/>
                </a:lnTo>
                <a:lnTo>
                  <a:pt x="5000856" y="35811"/>
                </a:lnTo>
                <a:lnTo>
                  <a:pt x="4992002" y="42944"/>
                </a:lnTo>
                <a:lnTo>
                  <a:pt x="4988238" y="47823"/>
                </a:lnTo>
                <a:lnTo>
                  <a:pt x="4986118" y="54052"/>
                </a:lnTo>
                <a:lnTo>
                  <a:pt x="4985640" y="61634"/>
                </a:lnTo>
                <a:lnTo>
                  <a:pt x="5007509" y="61634"/>
                </a:lnTo>
                <a:lnTo>
                  <a:pt x="5008039" y="58293"/>
                </a:lnTo>
                <a:lnTo>
                  <a:pt x="5009100" y="55643"/>
                </a:lnTo>
                <a:lnTo>
                  <a:pt x="5010690" y="53681"/>
                </a:lnTo>
                <a:lnTo>
                  <a:pt x="5012917" y="51031"/>
                </a:lnTo>
                <a:lnTo>
                  <a:pt x="5016707" y="49704"/>
                </a:lnTo>
                <a:lnTo>
                  <a:pt x="5026833" y="49704"/>
                </a:lnTo>
                <a:lnTo>
                  <a:pt x="5030452" y="50380"/>
                </a:lnTo>
                <a:lnTo>
                  <a:pt x="5032917" y="51732"/>
                </a:lnTo>
                <a:lnTo>
                  <a:pt x="5035382" y="53084"/>
                </a:lnTo>
                <a:lnTo>
                  <a:pt x="5036615" y="55537"/>
                </a:lnTo>
                <a:lnTo>
                  <a:pt x="5036615" y="62005"/>
                </a:lnTo>
                <a:lnTo>
                  <a:pt x="5034997" y="64152"/>
                </a:lnTo>
                <a:lnTo>
                  <a:pt x="5031764" y="65531"/>
                </a:lnTo>
                <a:lnTo>
                  <a:pt x="5029962" y="66326"/>
                </a:lnTo>
                <a:lnTo>
                  <a:pt x="5026966" y="66989"/>
                </a:lnTo>
                <a:lnTo>
                  <a:pt x="5022778" y="67518"/>
                </a:lnTo>
                <a:lnTo>
                  <a:pt x="5015064" y="68473"/>
                </a:lnTo>
                <a:lnTo>
                  <a:pt x="5006317" y="69586"/>
                </a:lnTo>
                <a:lnTo>
                  <a:pt x="4999689" y="71442"/>
                </a:lnTo>
                <a:lnTo>
                  <a:pt x="4995183" y="74040"/>
                </a:lnTo>
                <a:lnTo>
                  <a:pt x="4985749" y="83768"/>
                </a:lnTo>
                <a:lnTo>
                  <a:pt x="4982857" y="97182"/>
                </a:lnTo>
                <a:lnTo>
                  <a:pt x="4982857" y="105401"/>
                </a:lnTo>
                <a:lnTo>
                  <a:pt x="4985415" y="111749"/>
                </a:lnTo>
                <a:lnTo>
                  <a:pt x="4990531" y="116229"/>
                </a:lnTo>
                <a:lnTo>
                  <a:pt x="4995648" y="120710"/>
                </a:lnTo>
                <a:lnTo>
                  <a:pt x="5002128" y="122949"/>
                </a:lnTo>
                <a:lnTo>
                  <a:pt x="5016124" y="122949"/>
                </a:lnTo>
                <a:lnTo>
                  <a:pt x="5021638" y="121545"/>
                </a:lnTo>
                <a:lnTo>
                  <a:pt x="5016655" y="106487"/>
                </a:lnTo>
                <a:lnTo>
                  <a:pt x="5013580" y="106487"/>
                </a:lnTo>
                <a:lnTo>
                  <a:pt x="5010969" y="105626"/>
                </a:lnTo>
                <a:lnTo>
                  <a:pt x="5006674" y="102180"/>
                </a:lnTo>
                <a:lnTo>
                  <a:pt x="5005601" y="99383"/>
                </a:lnTo>
                <a:lnTo>
                  <a:pt x="5005601" y="91165"/>
                </a:lnTo>
                <a:lnTo>
                  <a:pt x="5007350" y="87957"/>
                </a:lnTo>
                <a:lnTo>
                  <a:pt x="5010849" y="85890"/>
                </a:lnTo>
                <a:lnTo>
                  <a:pt x="5012917" y="84671"/>
                </a:lnTo>
                <a:lnTo>
                  <a:pt x="5016336" y="83636"/>
                </a:lnTo>
                <a:lnTo>
                  <a:pt x="5021108" y="82788"/>
                </a:lnTo>
                <a:lnTo>
                  <a:pt x="5026197" y="81833"/>
                </a:lnTo>
                <a:lnTo>
                  <a:pt x="5028742" y="81356"/>
                </a:lnTo>
                <a:lnTo>
                  <a:pt x="5030743" y="80839"/>
                </a:lnTo>
                <a:lnTo>
                  <a:pt x="5033660" y="79726"/>
                </a:lnTo>
                <a:lnTo>
                  <a:pt x="5036535" y="78096"/>
                </a:lnTo>
                <a:lnTo>
                  <a:pt x="5036535" y="86525"/>
                </a:lnTo>
                <a:lnTo>
                  <a:pt x="5036376" y="94108"/>
                </a:lnTo>
                <a:lnTo>
                  <a:pt x="5034242" y="99329"/>
                </a:lnTo>
                <a:lnTo>
                  <a:pt x="5034202" y="113459"/>
                </a:lnTo>
                <a:lnTo>
                  <a:pt x="5037330" y="110066"/>
                </a:lnTo>
                <a:lnTo>
                  <a:pt x="5037701" y="113777"/>
                </a:lnTo>
                <a:lnTo>
                  <a:pt x="5038232" y="116853"/>
                </a:lnTo>
                <a:lnTo>
                  <a:pt x="5039398" y="120246"/>
                </a:lnTo>
                <a:lnTo>
                  <a:pt x="5064050" y="120246"/>
                </a:lnTo>
                <a:lnTo>
                  <a:pt x="5064050" y="116905"/>
                </a:lnTo>
                <a:lnTo>
                  <a:pt x="5060710" y="114281"/>
                </a:lnTo>
                <a:lnTo>
                  <a:pt x="5059517" y="111206"/>
                </a:lnTo>
                <a:lnTo>
                  <a:pt x="5059358" y="108236"/>
                </a:lnTo>
                <a:lnTo>
                  <a:pt x="5059199" y="100973"/>
                </a:lnTo>
                <a:lnTo>
                  <a:pt x="5059199" y="48008"/>
                </a:lnTo>
                <a:close/>
              </a:path>
              <a:path w="5574393" h="155715">
                <a:moveTo>
                  <a:pt x="5034202" y="113459"/>
                </a:moveTo>
                <a:lnTo>
                  <a:pt x="5034242" y="99329"/>
                </a:lnTo>
                <a:lnTo>
                  <a:pt x="5030134" y="102192"/>
                </a:lnTo>
                <a:lnTo>
                  <a:pt x="5026026" y="105055"/>
                </a:lnTo>
                <a:lnTo>
                  <a:pt x="5021532" y="106487"/>
                </a:lnTo>
                <a:lnTo>
                  <a:pt x="5016655" y="106487"/>
                </a:lnTo>
                <a:lnTo>
                  <a:pt x="5021638" y="121545"/>
                </a:lnTo>
                <a:lnTo>
                  <a:pt x="5026515" y="118734"/>
                </a:lnTo>
                <a:lnTo>
                  <a:pt x="5030598" y="116348"/>
                </a:lnTo>
                <a:lnTo>
                  <a:pt x="5034202" y="113459"/>
                </a:lnTo>
                <a:close/>
              </a:path>
              <a:path w="5574393" h="155715">
                <a:moveTo>
                  <a:pt x="5125385" y="54476"/>
                </a:moveTo>
                <a:lnTo>
                  <a:pt x="5126074" y="54476"/>
                </a:lnTo>
                <a:lnTo>
                  <a:pt x="5129202" y="54609"/>
                </a:lnTo>
                <a:lnTo>
                  <a:pt x="5131906" y="54874"/>
                </a:lnTo>
                <a:lnTo>
                  <a:pt x="5131906" y="31652"/>
                </a:lnTo>
                <a:lnTo>
                  <a:pt x="5128884" y="31492"/>
                </a:lnTo>
                <a:lnTo>
                  <a:pt x="5122097" y="31492"/>
                </a:lnTo>
                <a:lnTo>
                  <a:pt x="5116585" y="33269"/>
                </a:lnTo>
                <a:lnTo>
                  <a:pt x="5112342" y="36821"/>
                </a:lnTo>
                <a:lnTo>
                  <a:pt x="5109746" y="38942"/>
                </a:lnTo>
                <a:lnTo>
                  <a:pt x="5106697" y="42892"/>
                </a:lnTo>
                <a:lnTo>
                  <a:pt x="5104391" y="71866"/>
                </a:lnTo>
                <a:lnTo>
                  <a:pt x="5105265" y="66723"/>
                </a:lnTo>
                <a:lnTo>
                  <a:pt x="5107015" y="63383"/>
                </a:lnTo>
                <a:lnTo>
                  <a:pt x="5110143" y="57445"/>
                </a:lnTo>
                <a:lnTo>
                  <a:pt x="5116266" y="54476"/>
                </a:lnTo>
                <a:lnTo>
                  <a:pt x="5125385" y="54476"/>
                </a:lnTo>
                <a:close/>
              </a:path>
              <a:path w="5574393" h="155715">
                <a:moveTo>
                  <a:pt x="5104391" y="120246"/>
                </a:moveTo>
                <a:lnTo>
                  <a:pt x="5104391" y="71866"/>
                </a:lnTo>
                <a:lnTo>
                  <a:pt x="5106697" y="42892"/>
                </a:lnTo>
                <a:lnTo>
                  <a:pt x="5103198" y="48670"/>
                </a:lnTo>
                <a:lnTo>
                  <a:pt x="5103198" y="33560"/>
                </a:lnTo>
                <a:lnTo>
                  <a:pt x="5081568" y="33560"/>
                </a:lnTo>
                <a:lnTo>
                  <a:pt x="5081568" y="120246"/>
                </a:lnTo>
                <a:lnTo>
                  <a:pt x="5104391" y="120246"/>
                </a:lnTo>
                <a:close/>
              </a:path>
              <a:path w="5574393" h="155715">
                <a:moveTo>
                  <a:pt x="5196962" y="31492"/>
                </a:moveTo>
                <a:lnTo>
                  <a:pt x="5180846" y="31492"/>
                </a:lnTo>
                <a:lnTo>
                  <a:pt x="5174935" y="33242"/>
                </a:lnTo>
                <a:lnTo>
                  <a:pt x="5170270" y="36741"/>
                </a:lnTo>
                <a:lnTo>
                  <a:pt x="5167672" y="38703"/>
                </a:lnTo>
                <a:lnTo>
                  <a:pt x="5164915" y="41911"/>
                </a:lnTo>
                <a:lnTo>
                  <a:pt x="5162714" y="67969"/>
                </a:lnTo>
                <a:lnTo>
                  <a:pt x="5163458" y="63569"/>
                </a:lnTo>
                <a:lnTo>
                  <a:pt x="5164942" y="60122"/>
                </a:lnTo>
                <a:lnTo>
                  <a:pt x="5167804" y="53601"/>
                </a:lnTo>
                <a:lnTo>
                  <a:pt x="5173080" y="50340"/>
                </a:lnTo>
                <a:lnTo>
                  <a:pt x="5187022" y="50340"/>
                </a:lnTo>
                <a:lnTo>
                  <a:pt x="5191264" y="52567"/>
                </a:lnTo>
                <a:lnTo>
                  <a:pt x="5193490" y="57021"/>
                </a:lnTo>
                <a:lnTo>
                  <a:pt x="5194710" y="59460"/>
                </a:lnTo>
                <a:lnTo>
                  <a:pt x="5195319" y="62959"/>
                </a:lnTo>
                <a:lnTo>
                  <a:pt x="5195319" y="120246"/>
                </a:lnTo>
                <a:lnTo>
                  <a:pt x="5218540" y="120246"/>
                </a:lnTo>
                <a:lnTo>
                  <a:pt x="5218540" y="51004"/>
                </a:lnTo>
                <a:lnTo>
                  <a:pt x="5215690" y="43223"/>
                </a:lnTo>
                <a:lnTo>
                  <a:pt x="5209991" y="38531"/>
                </a:lnTo>
                <a:lnTo>
                  <a:pt x="5204293" y="33838"/>
                </a:lnTo>
                <a:lnTo>
                  <a:pt x="5196962" y="31492"/>
                </a:lnTo>
                <a:close/>
              </a:path>
              <a:path w="5574393" h="155715">
                <a:moveTo>
                  <a:pt x="5162714" y="120246"/>
                </a:moveTo>
                <a:lnTo>
                  <a:pt x="5162714" y="67969"/>
                </a:lnTo>
                <a:lnTo>
                  <a:pt x="5164915" y="41911"/>
                </a:lnTo>
                <a:lnTo>
                  <a:pt x="5161999" y="46364"/>
                </a:lnTo>
                <a:lnTo>
                  <a:pt x="5161999" y="33719"/>
                </a:lnTo>
                <a:lnTo>
                  <a:pt x="5140131" y="33719"/>
                </a:lnTo>
                <a:lnTo>
                  <a:pt x="5140131" y="120246"/>
                </a:lnTo>
                <a:lnTo>
                  <a:pt x="5162714" y="120246"/>
                </a:lnTo>
                <a:close/>
              </a:path>
              <a:path w="5574393" h="155715">
                <a:moveTo>
                  <a:pt x="5244987" y="2306"/>
                </a:moveTo>
                <a:lnTo>
                  <a:pt x="5244987" y="23222"/>
                </a:lnTo>
                <a:lnTo>
                  <a:pt x="5267969" y="23222"/>
                </a:lnTo>
                <a:lnTo>
                  <a:pt x="5267969" y="2306"/>
                </a:lnTo>
                <a:lnTo>
                  <a:pt x="5244987" y="2306"/>
                </a:lnTo>
                <a:close/>
              </a:path>
              <a:path w="5574393" h="155715">
                <a:moveTo>
                  <a:pt x="5244987" y="33560"/>
                </a:moveTo>
                <a:lnTo>
                  <a:pt x="5244987" y="120246"/>
                </a:lnTo>
                <a:lnTo>
                  <a:pt x="5267969" y="120246"/>
                </a:lnTo>
                <a:lnTo>
                  <a:pt x="5267969" y="33560"/>
                </a:lnTo>
                <a:lnTo>
                  <a:pt x="5244987" y="33560"/>
                </a:lnTo>
                <a:close/>
              </a:path>
              <a:path w="5574393" h="155715">
                <a:moveTo>
                  <a:pt x="5348192" y="31492"/>
                </a:moveTo>
                <a:lnTo>
                  <a:pt x="5332076" y="31492"/>
                </a:lnTo>
                <a:lnTo>
                  <a:pt x="5326164" y="33242"/>
                </a:lnTo>
                <a:lnTo>
                  <a:pt x="5321499" y="36741"/>
                </a:lnTo>
                <a:lnTo>
                  <a:pt x="5318902" y="38703"/>
                </a:lnTo>
                <a:lnTo>
                  <a:pt x="5316144" y="41911"/>
                </a:lnTo>
                <a:lnTo>
                  <a:pt x="5313944" y="67969"/>
                </a:lnTo>
                <a:lnTo>
                  <a:pt x="5314687" y="63569"/>
                </a:lnTo>
                <a:lnTo>
                  <a:pt x="5316171" y="60122"/>
                </a:lnTo>
                <a:lnTo>
                  <a:pt x="5319034" y="53601"/>
                </a:lnTo>
                <a:lnTo>
                  <a:pt x="5324309" y="50340"/>
                </a:lnTo>
                <a:lnTo>
                  <a:pt x="5338251" y="50340"/>
                </a:lnTo>
                <a:lnTo>
                  <a:pt x="5342493" y="52567"/>
                </a:lnTo>
                <a:lnTo>
                  <a:pt x="5344720" y="57021"/>
                </a:lnTo>
                <a:lnTo>
                  <a:pt x="5345940" y="59460"/>
                </a:lnTo>
                <a:lnTo>
                  <a:pt x="5346549" y="62959"/>
                </a:lnTo>
                <a:lnTo>
                  <a:pt x="5346549" y="120246"/>
                </a:lnTo>
                <a:lnTo>
                  <a:pt x="5369769" y="120246"/>
                </a:lnTo>
                <a:lnTo>
                  <a:pt x="5369769" y="51004"/>
                </a:lnTo>
                <a:lnTo>
                  <a:pt x="5366919" y="43223"/>
                </a:lnTo>
                <a:lnTo>
                  <a:pt x="5361221" y="38531"/>
                </a:lnTo>
                <a:lnTo>
                  <a:pt x="5355522" y="33838"/>
                </a:lnTo>
                <a:lnTo>
                  <a:pt x="5348192" y="31492"/>
                </a:lnTo>
                <a:close/>
              </a:path>
              <a:path w="5574393" h="155715">
                <a:moveTo>
                  <a:pt x="5313944" y="120246"/>
                </a:moveTo>
                <a:lnTo>
                  <a:pt x="5313944" y="67969"/>
                </a:lnTo>
                <a:lnTo>
                  <a:pt x="5316144" y="41911"/>
                </a:lnTo>
                <a:lnTo>
                  <a:pt x="5313229" y="46364"/>
                </a:lnTo>
                <a:lnTo>
                  <a:pt x="5313229" y="33719"/>
                </a:lnTo>
                <a:lnTo>
                  <a:pt x="5291360" y="33719"/>
                </a:lnTo>
                <a:lnTo>
                  <a:pt x="5291360" y="120246"/>
                </a:lnTo>
                <a:lnTo>
                  <a:pt x="5313944" y="120246"/>
                </a:lnTo>
                <a:close/>
              </a:path>
              <a:path w="5574393" h="155715">
                <a:moveTo>
                  <a:pt x="5424924" y="51295"/>
                </a:moveTo>
                <a:lnTo>
                  <a:pt x="5432876" y="51295"/>
                </a:lnTo>
                <a:lnTo>
                  <a:pt x="5427469" y="31492"/>
                </a:lnTo>
                <a:lnTo>
                  <a:pt x="5421982" y="31835"/>
                </a:lnTo>
                <a:lnTo>
                  <a:pt x="5419437" y="55033"/>
                </a:lnTo>
                <a:lnTo>
                  <a:pt x="5424924" y="51295"/>
                </a:lnTo>
                <a:close/>
              </a:path>
              <a:path w="5574393" h="155715">
                <a:moveTo>
                  <a:pt x="5505008" y="114559"/>
                </a:moveTo>
                <a:lnTo>
                  <a:pt x="5509115" y="117538"/>
                </a:lnTo>
                <a:lnTo>
                  <a:pt x="5520401" y="121775"/>
                </a:lnTo>
                <a:lnTo>
                  <a:pt x="5535188" y="123188"/>
                </a:lnTo>
                <a:lnTo>
                  <a:pt x="5541818" y="122943"/>
                </a:lnTo>
                <a:lnTo>
                  <a:pt x="5555101" y="120383"/>
                </a:lnTo>
                <a:lnTo>
                  <a:pt x="5564810" y="115036"/>
                </a:lnTo>
                <a:lnTo>
                  <a:pt x="5571199" y="109602"/>
                </a:lnTo>
                <a:lnTo>
                  <a:pt x="5574393" y="102590"/>
                </a:lnTo>
                <a:lnTo>
                  <a:pt x="5574393" y="87480"/>
                </a:lnTo>
                <a:lnTo>
                  <a:pt x="5572166" y="82046"/>
                </a:lnTo>
                <a:lnTo>
                  <a:pt x="5567713" y="77698"/>
                </a:lnTo>
                <a:lnTo>
                  <a:pt x="5563206" y="73403"/>
                </a:lnTo>
                <a:lnTo>
                  <a:pt x="5556448" y="70196"/>
                </a:lnTo>
                <a:lnTo>
                  <a:pt x="5547434" y="68075"/>
                </a:lnTo>
                <a:lnTo>
                  <a:pt x="5533916" y="65106"/>
                </a:lnTo>
                <a:lnTo>
                  <a:pt x="5526043" y="63012"/>
                </a:lnTo>
                <a:lnTo>
                  <a:pt x="5523816" y="61792"/>
                </a:lnTo>
                <a:lnTo>
                  <a:pt x="5520476" y="58744"/>
                </a:lnTo>
                <a:lnTo>
                  <a:pt x="5520476" y="56146"/>
                </a:lnTo>
                <a:lnTo>
                  <a:pt x="5521523" y="52276"/>
                </a:lnTo>
                <a:lnTo>
                  <a:pt x="5517488" y="33654"/>
                </a:lnTo>
                <a:lnTo>
                  <a:pt x="5507315" y="39724"/>
                </a:lnTo>
                <a:lnTo>
                  <a:pt x="5501033" y="45477"/>
                </a:lnTo>
                <a:lnTo>
                  <a:pt x="5497892" y="52356"/>
                </a:lnTo>
                <a:lnTo>
                  <a:pt x="5497892" y="67148"/>
                </a:lnTo>
                <a:lnTo>
                  <a:pt x="5499907" y="72343"/>
                </a:lnTo>
                <a:lnTo>
                  <a:pt x="5503936" y="75948"/>
                </a:lnTo>
                <a:lnTo>
                  <a:pt x="5507964" y="79607"/>
                </a:lnTo>
                <a:lnTo>
                  <a:pt x="5514883" y="82656"/>
                </a:lnTo>
                <a:lnTo>
                  <a:pt x="5524691" y="85094"/>
                </a:lnTo>
                <a:lnTo>
                  <a:pt x="5538316" y="88328"/>
                </a:lnTo>
                <a:lnTo>
                  <a:pt x="5546189" y="90608"/>
                </a:lnTo>
                <a:lnTo>
                  <a:pt x="5548308" y="91933"/>
                </a:lnTo>
                <a:lnTo>
                  <a:pt x="5551489" y="95194"/>
                </a:lnTo>
                <a:lnTo>
                  <a:pt x="5551489" y="100390"/>
                </a:lnTo>
                <a:lnTo>
                  <a:pt x="5550178" y="102378"/>
                </a:lnTo>
                <a:lnTo>
                  <a:pt x="5547554" y="103704"/>
                </a:lnTo>
                <a:lnTo>
                  <a:pt x="5544929" y="105030"/>
                </a:lnTo>
                <a:lnTo>
                  <a:pt x="5541390" y="105692"/>
                </a:lnTo>
                <a:lnTo>
                  <a:pt x="5529356" y="105692"/>
                </a:lnTo>
                <a:lnTo>
                  <a:pt x="5524161" y="104181"/>
                </a:lnTo>
                <a:lnTo>
                  <a:pt x="5521351" y="101159"/>
                </a:lnTo>
                <a:lnTo>
                  <a:pt x="5519761" y="99462"/>
                </a:lnTo>
                <a:lnTo>
                  <a:pt x="5518727" y="96599"/>
                </a:lnTo>
                <a:lnTo>
                  <a:pt x="5518250" y="92570"/>
                </a:lnTo>
                <a:lnTo>
                  <a:pt x="5495268" y="92570"/>
                </a:lnTo>
                <a:lnTo>
                  <a:pt x="5495268" y="101477"/>
                </a:lnTo>
                <a:lnTo>
                  <a:pt x="5498515" y="108807"/>
                </a:lnTo>
                <a:lnTo>
                  <a:pt x="5505008" y="114559"/>
                </a:lnTo>
                <a:close/>
              </a:path>
              <a:path w="5574393" h="155715">
                <a:moveTo>
                  <a:pt x="5547665" y="32505"/>
                </a:moveTo>
                <a:lnTo>
                  <a:pt x="5533836" y="31095"/>
                </a:lnTo>
                <a:lnTo>
                  <a:pt x="5530844" y="31164"/>
                </a:lnTo>
                <a:lnTo>
                  <a:pt x="5517488" y="33654"/>
                </a:lnTo>
                <a:lnTo>
                  <a:pt x="5521523" y="52276"/>
                </a:lnTo>
                <a:lnTo>
                  <a:pt x="5525712" y="49201"/>
                </a:lnTo>
                <a:lnTo>
                  <a:pt x="5529224" y="48432"/>
                </a:lnTo>
                <a:lnTo>
                  <a:pt x="5540145" y="48432"/>
                </a:lnTo>
                <a:lnTo>
                  <a:pt x="5544385" y="49970"/>
                </a:lnTo>
                <a:lnTo>
                  <a:pt x="5546878" y="53044"/>
                </a:lnTo>
                <a:lnTo>
                  <a:pt x="5549025" y="57048"/>
                </a:lnTo>
                <a:lnTo>
                  <a:pt x="5549343" y="59963"/>
                </a:lnTo>
                <a:lnTo>
                  <a:pt x="5572007" y="59963"/>
                </a:lnTo>
                <a:lnTo>
                  <a:pt x="5571000" y="49360"/>
                </a:lnTo>
                <a:lnTo>
                  <a:pt x="5567089" y="41898"/>
                </a:lnTo>
                <a:lnTo>
                  <a:pt x="5560277" y="37576"/>
                </a:lnTo>
                <a:lnTo>
                  <a:pt x="5558881" y="36737"/>
                </a:lnTo>
                <a:lnTo>
                  <a:pt x="5547665" y="32505"/>
                </a:lnTo>
                <a:close/>
              </a:path>
              <a:path w="5574393" h="155715">
                <a:moveTo>
                  <a:pt x="5414029" y="71390"/>
                </a:moveTo>
                <a:lnTo>
                  <a:pt x="5414825" y="66485"/>
                </a:lnTo>
                <a:lnTo>
                  <a:pt x="5416415" y="62508"/>
                </a:lnTo>
                <a:lnTo>
                  <a:pt x="5419437" y="55033"/>
                </a:lnTo>
                <a:lnTo>
                  <a:pt x="5421982" y="31835"/>
                </a:lnTo>
                <a:lnTo>
                  <a:pt x="5409675" y="35930"/>
                </a:lnTo>
                <a:lnTo>
                  <a:pt x="5400192" y="44654"/>
                </a:lnTo>
                <a:lnTo>
                  <a:pt x="5395978" y="51631"/>
                </a:lnTo>
                <a:lnTo>
                  <a:pt x="5391922" y="63520"/>
                </a:lnTo>
                <a:lnTo>
                  <a:pt x="5390570" y="77141"/>
                </a:lnTo>
                <a:lnTo>
                  <a:pt x="5391132" y="86184"/>
                </a:lnTo>
                <a:lnTo>
                  <a:pt x="5394390" y="98757"/>
                </a:lnTo>
                <a:lnTo>
                  <a:pt x="5400550" y="108913"/>
                </a:lnTo>
                <a:lnTo>
                  <a:pt x="5403226" y="111733"/>
                </a:lnTo>
                <a:lnTo>
                  <a:pt x="5413952" y="118416"/>
                </a:lnTo>
                <a:lnTo>
                  <a:pt x="5427230" y="120643"/>
                </a:lnTo>
                <a:lnTo>
                  <a:pt x="5434440" y="120643"/>
                </a:lnTo>
                <a:lnTo>
                  <a:pt x="5440299" y="118920"/>
                </a:lnTo>
                <a:lnTo>
                  <a:pt x="5444805" y="115473"/>
                </a:lnTo>
                <a:lnTo>
                  <a:pt x="5447297" y="113618"/>
                </a:lnTo>
                <a:lnTo>
                  <a:pt x="5449629" y="110835"/>
                </a:lnTo>
                <a:lnTo>
                  <a:pt x="5451803" y="107123"/>
                </a:lnTo>
                <a:lnTo>
                  <a:pt x="5451803" y="120961"/>
                </a:lnTo>
                <a:lnTo>
                  <a:pt x="5450901" y="126846"/>
                </a:lnTo>
                <a:lnTo>
                  <a:pt x="5449098" y="130345"/>
                </a:lnTo>
                <a:lnTo>
                  <a:pt x="5446343" y="135806"/>
                </a:lnTo>
                <a:lnTo>
                  <a:pt x="5440881" y="138537"/>
                </a:lnTo>
                <a:lnTo>
                  <a:pt x="5426939" y="138537"/>
                </a:lnTo>
                <a:lnTo>
                  <a:pt x="5422829" y="137503"/>
                </a:lnTo>
                <a:lnTo>
                  <a:pt x="5420391" y="135435"/>
                </a:lnTo>
                <a:lnTo>
                  <a:pt x="5417925" y="132360"/>
                </a:lnTo>
                <a:lnTo>
                  <a:pt x="5417290" y="129709"/>
                </a:lnTo>
                <a:lnTo>
                  <a:pt x="5392638" y="129709"/>
                </a:lnTo>
                <a:lnTo>
                  <a:pt x="5393381" y="138351"/>
                </a:lnTo>
                <a:lnTo>
                  <a:pt x="5397250" y="144846"/>
                </a:lnTo>
                <a:lnTo>
                  <a:pt x="5404248" y="149194"/>
                </a:lnTo>
                <a:lnTo>
                  <a:pt x="5417499" y="154363"/>
                </a:lnTo>
                <a:lnTo>
                  <a:pt x="5431365" y="155715"/>
                </a:lnTo>
                <a:lnTo>
                  <a:pt x="5433927" y="155682"/>
                </a:lnTo>
                <a:lnTo>
                  <a:pt x="5449072" y="153767"/>
                </a:lnTo>
                <a:lnTo>
                  <a:pt x="5460623" y="148900"/>
                </a:lnTo>
                <a:lnTo>
                  <a:pt x="5468582" y="141081"/>
                </a:lnTo>
                <a:lnTo>
                  <a:pt x="5472872" y="130254"/>
                </a:lnTo>
                <a:lnTo>
                  <a:pt x="5474227" y="115792"/>
                </a:lnTo>
                <a:lnTo>
                  <a:pt x="5474227" y="33560"/>
                </a:lnTo>
                <a:lnTo>
                  <a:pt x="5452200" y="33560"/>
                </a:lnTo>
                <a:lnTo>
                  <a:pt x="5452200" y="46046"/>
                </a:lnTo>
                <a:lnTo>
                  <a:pt x="5448808" y="39949"/>
                </a:lnTo>
                <a:lnTo>
                  <a:pt x="5444354" y="35761"/>
                </a:lnTo>
                <a:lnTo>
                  <a:pt x="5438841" y="33481"/>
                </a:lnTo>
                <a:lnTo>
                  <a:pt x="5435607" y="32156"/>
                </a:lnTo>
                <a:lnTo>
                  <a:pt x="5431815" y="31492"/>
                </a:lnTo>
                <a:lnTo>
                  <a:pt x="5427469" y="31492"/>
                </a:lnTo>
                <a:lnTo>
                  <a:pt x="5432876" y="51295"/>
                </a:lnTo>
                <a:lnTo>
                  <a:pt x="5438708" y="51295"/>
                </a:lnTo>
                <a:lnTo>
                  <a:pt x="5443360" y="53442"/>
                </a:lnTo>
                <a:lnTo>
                  <a:pt x="5446833" y="57736"/>
                </a:lnTo>
                <a:lnTo>
                  <a:pt x="5450305" y="62031"/>
                </a:lnTo>
                <a:lnTo>
                  <a:pt x="5452041" y="68287"/>
                </a:lnTo>
                <a:lnTo>
                  <a:pt x="5452041" y="85253"/>
                </a:lnTo>
                <a:lnTo>
                  <a:pt x="5450212" y="91629"/>
                </a:lnTo>
                <a:lnTo>
                  <a:pt x="5446554" y="95631"/>
                </a:lnTo>
                <a:lnTo>
                  <a:pt x="5442895" y="99635"/>
                </a:lnTo>
                <a:lnTo>
                  <a:pt x="5438416" y="101636"/>
                </a:lnTo>
                <a:lnTo>
                  <a:pt x="5425163" y="101636"/>
                </a:lnTo>
                <a:lnTo>
                  <a:pt x="5419649" y="97977"/>
                </a:lnTo>
                <a:lnTo>
                  <a:pt x="5416574" y="90661"/>
                </a:lnTo>
                <a:lnTo>
                  <a:pt x="5414877" y="86738"/>
                </a:lnTo>
                <a:lnTo>
                  <a:pt x="5414029" y="82258"/>
                </a:lnTo>
                <a:lnTo>
                  <a:pt x="5414029" y="71390"/>
                </a:lnTo>
                <a:close/>
              </a:path>
              <a:path w="5574393" h="155715">
                <a:moveTo>
                  <a:pt x="4367056" y="71390"/>
                </a:moveTo>
                <a:lnTo>
                  <a:pt x="4367852" y="66485"/>
                </a:lnTo>
                <a:lnTo>
                  <a:pt x="4369442" y="62508"/>
                </a:lnTo>
                <a:lnTo>
                  <a:pt x="4372464" y="55033"/>
                </a:lnTo>
                <a:lnTo>
                  <a:pt x="4375009" y="31835"/>
                </a:lnTo>
                <a:lnTo>
                  <a:pt x="4362702" y="35930"/>
                </a:lnTo>
                <a:lnTo>
                  <a:pt x="4353219" y="44654"/>
                </a:lnTo>
                <a:lnTo>
                  <a:pt x="4349005" y="51630"/>
                </a:lnTo>
                <a:lnTo>
                  <a:pt x="4344949" y="63520"/>
                </a:lnTo>
                <a:lnTo>
                  <a:pt x="4343597" y="77141"/>
                </a:lnTo>
                <a:lnTo>
                  <a:pt x="4344159" y="86184"/>
                </a:lnTo>
                <a:lnTo>
                  <a:pt x="4347417" y="98757"/>
                </a:lnTo>
                <a:lnTo>
                  <a:pt x="4353577" y="108913"/>
                </a:lnTo>
                <a:lnTo>
                  <a:pt x="4356253" y="111733"/>
                </a:lnTo>
                <a:lnTo>
                  <a:pt x="4366979" y="118415"/>
                </a:lnTo>
                <a:lnTo>
                  <a:pt x="4380257" y="120643"/>
                </a:lnTo>
                <a:lnTo>
                  <a:pt x="4387467" y="120643"/>
                </a:lnTo>
                <a:lnTo>
                  <a:pt x="4393326" y="118920"/>
                </a:lnTo>
                <a:lnTo>
                  <a:pt x="4397832" y="115473"/>
                </a:lnTo>
                <a:lnTo>
                  <a:pt x="4400324" y="113618"/>
                </a:lnTo>
                <a:lnTo>
                  <a:pt x="4402656" y="110835"/>
                </a:lnTo>
                <a:lnTo>
                  <a:pt x="4404830" y="107123"/>
                </a:lnTo>
                <a:lnTo>
                  <a:pt x="4404830" y="120961"/>
                </a:lnTo>
                <a:lnTo>
                  <a:pt x="4403928" y="126846"/>
                </a:lnTo>
                <a:lnTo>
                  <a:pt x="4402125" y="130345"/>
                </a:lnTo>
                <a:lnTo>
                  <a:pt x="4399370" y="135806"/>
                </a:lnTo>
                <a:lnTo>
                  <a:pt x="4393908" y="138537"/>
                </a:lnTo>
                <a:lnTo>
                  <a:pt x="4379966" y="138537"/>
                </a:lnTo>
                <a:lnTo>
                  <a:pt x="4375856" y="137503"/>
                </a:lnTo>
                <a:lnTo>
                  <a:pt x="4373418" y="135435"/>
                </a:lnTo>
                <a:lnTo>
                  <a:pt x="4370953" y="132360"/>
                </a:lnTo>
                <a:lnTo>
                  <a:pt x="4370317" y="129709"/>
                </a:lnTo>
                <a:lnTo>
                  <a:pt x="4345665" y="129709"/>
                </a:lnTo>
                <a:lnTo>
                  <a:pt x="4346408" y="138351"/>
                </a:lnTo>
                <a:lnTo>
                  <a:pt x="4350277" y="144846"/>
                </a:lnTo>
                <a:lnTo>
                  <a:pt x="4357275" y="149193"/>
                </a:lnTo>
                <a:lnTo>
                  <a:pt x="4370526" y="154363"/>
                </a:lnTo>
                <a:lnTo>
                  <a:pt x="4384392" y="155714"/>
                </a:lnTo>
                <a:lnTo>
                  <a:pt x="4386953" y="155682"/>
                </a:lnTo>
                <a:lnTo>
                  <a:pt x="4402098" y="153767"/>
                </a:lnTo>
                <a:lnTo>
                  <a:pt x="4413650" y="148900"/>
                </a:lnTo>
                <a:lnTo>
                  <a:pt x="4421609" y="141081"/>
                </a:lnTo>
                <a:lnTo>
                  <a:pt x="4425899" y="130254"/>
                </a:lnTo>
                <a:lnTo>
                  <a:pt x="4427254" y="115792"/>
                </a:lnTo>
                <a:lnTo>
                  <a:pt x="4427254" y="33560"/>
                </a:lnTo>
                <a:lnTo>
                  <a:pt x="4405227" y="33560"/>
                </a:lnTo>
                <a:lnTo>
                  <a:pt x="4405227" y="46046"/>
                </a:lnTo>
                <a:lnTo>
                  <a:pt x="4401835" y="39949"/>
                </a:lnTo>
                <a:lnTo>
                  <a:pt x="4397381" y="35761"/>
                </a:lnTo>
                <a:lnTo>
                  <a:pt x="4391868" y="33481"/>
                </a:lnTo>
                <a:lnTo>
                  <a:pt x="4388634" y="32155"/>
                </a:lnTo>
                <a:lnTo>
                  <a:pt x="4384842" y="31492"/>
                </a:lnTo>
                <a:lnTo>
                  <a:pt x="4380496" y="31492"/>
                </a:lnTo>
                <a:lnTo>
                  <a:pt x="4385903" y="51295"/>
                </a:lnTo>
                <a:lnTo>
                  <a:pt x="4391735" y="51295"/>
                </a:lnTo>
                <a:lnTo>
                  <a:pt x="4396388" y="53442"/>
                </a:lnTo>
                <a:lnTo>
                  <a:pt x="4399860" y="57736"/>
                </a:lnTo>
                <a:lnTo>
                  <a:pt x="4403332" y="62031"/>
                </a:lnTo>
                <a:lnTo>
                  <a:pt x="4405068" y="68287"/>
                </a:lnTo>
                <a:lnTo>
                  <a:pt x="4405068" y="85253"/>
                </a:lnTo>
                <a:lnTo>
                  <a:pt x="4403239" y="91629"/>
                </a:lnTo>
                <a:lnTo>
                  <a:pt x="4399581" y="95631"/>
                </a:lnTo>
                <a:lnTo>
                  <a:pt x="4395922" y="99634"/>
                </a:lnTo>
                <a:lnTo>
                  <a:pt x="4391443" y="101636"/>
                </a:lnTo>
                <a:lnTo>
                  <a:pt x="4378190" y="101636"/>
                </a:lnTo>
                <a:lnTo>
                  <a:pt x="4372676" y="97977"/>
                </a:lnTo>
                <a:lnTo>
                  <a:pt x="4369601" y="90661"/>
                </a:lnTo>
                <a:lnTo>
                  <a:pt x="4367904" y="86738"/>
                </a:lnTo>
                <a:lnTo>
                  <a:pt x="4367056" y="82257"/>
                </a:lnTo>
                <a:lnTo>
                  <a:pt x="4367056" y="71390"/>
                </a:lnTo>
                <a:close/>
              </a:path>
              <a:path w="5574393" h="155715">
                <a:moveTo>
                  <a:pt x="2889661" y="71388"/>
                </a:moveTo>
                <a:lnTo>
                  <a:pt x="2890456" y="66485"/>
                </a:lnTo>
                <a:lnTo>
                  <a:pt x="2892046" y="62508"/>
                </a:lnTo>
                <a:lnTo>
                  <a:pt x="2895069" y="55033"/>
                </a:lnTo>
                <a:lnTo>
                  <a:pt x="2897613" y="31835"/>
                </a:lnTo>
                <a:lnTo>
                  <a:pt x="2885306" y="35930"/>
                </a:lnTo>
                <a:lnTo>
                  <a:pt x="2875824" y="44654"/>
                </a:lnTo>
                <a:lnTo>
                  <a:pt x="2871609" y="51630"/>
                </a:lnTo>
                <a:lnTo>
                  <a:pt x="2867554" y="63520"/>
                </a:lnTo>
                <a:lnTo>
                  <a:pt x="2866202" y="77141"/>
                </a:lnTo>
                <a:lnTo>
                  <a:pt x="2866764" y="86184"/>
                </a:lnTo>
                <a:lnTo>
                  <a:pt x="2870021" y="98757"/>
                </a:lnTo>
                <a:lnTo>
                  <a:pt x="2876182" y="108913"/>
                </a:lnTo>
                <a:lnTo>
                  <a:pt x="2878858" y="111733"/>
                </a:lnTo>
                <a:lnTo>
                  <a:pt x="2889584" y="118415"/>
                </a:lnTo>
                <a:lnTo>
                  <a:pt x="2902862" y="120643"/>
                </a:lnTo>
                <a:lnTo>
                  <a:pt x="2910072" y="120643"/>
                </a:lnTo>
                <a:lnTo>
                  <a:pt x="2915930" y="118920"/>
                </a:lnTo>
                <a:lnTo>
                  <a:pt x="2920436" y="115473"/>
                </a:lnTo>
                <a:lnTo>
                  <a:pt x="2922928" y="113617"/>
                </a:lnTo>
                <a:lnTo>
                  <a:pt x="2925261" y="110834"/>
                </a:lnTo>
                <a:lnTo>
                  <a:pt x="2927434" y="107123"/>
                </a:lnTo>
                <a:lnTo>
                  <a:pt x="2927434" y="120961"/>
                </a:lnTo>
                <a:lnTo>
                  <a:pt x="2926533" y="126846"/>
                </a:lnTo>
                <a:lnTo>
                  <a:pt x="2924730" y="130345"/>
                </a:lnTo>
                <a:lnTo>
                  <a:pt x="2921974" y="135806"/>
                </a:lnTo>
                <a:lnTo>
                  <a:pt x="2916514" y="138537"/>
                </a:lnTo>
                <a:lnTo>
                  <a:pt x="2902570" y="138537"/>
                </a:lnTo>
                <a:lnTo>
                  <a:pt x="2898462" y="137503"/>
                </a:lnTo>
                <a:lnTo>
                  <a:pt x="2896023" y="135435"/>
                </a:lnTo>
                <a:lnTo>
                  <a:pt x="2893557" y="132360"/>
                </a:lnTo>
                <a:lnTo>
                  <a:pt x="2892921" y="129709"/>
                </a:lnTo>
                <a:lnTo>
                  <a:pt x="2868270" y="129709"/>
                </a:lnTo>
                <a:lnTo>
                  <a:pt x="2869011" y="138351"/>
                </a:lnTo>
                <a:lnTo>
                  <a:pt x="2872882" y="144846"/>
                </a:lnTo>
                <a:lnTo>
                  <a:pt x="2879880" y="149193"/>
                </a:lnTo>
                <a:lnTo>
                  <a:pt x="2893130" y="154362"/>
                </a:lnTo>
                <a:lnTo>
                  <a:pt x="2906997" y="155714"/>
                </a:lnTo>
                <a:lnTo>
                  <a:pt x="2909558" y="155682"/>
                </a:lnTo>
                <a:lnTo>
                  <a:pt x="2924703" y="153767"/>
                </a:lnTo>
                <a:lnTo>
                  <a:pt x="2936255" y="148900"/>
                </a:lnTo>
                <a:lnTo>
                  <a:pt x="2944214" y="141081"/>
                </a:lnTo>
                <a:lnTo>
                  <a:pt x="2948503" y="130253"/>
                </a:lnTo>
                <a:lnTo>
                  <a:pt x="2949859" y="115792"/>
                </a:lnTo>
                <a:lnTo>
                  <a:pt x="2949859" y="33560"/>
                </a:lnTo>
                <a:lnTo>
                  <a:pt x="2927832" y="33560"/>
                </a:lnTo>
                <a:lnTo>
                  <a:pt x="2927832" y="46046"/>
                </a:lnTo>
                <a:lnTo>
                  <a:pt x="2924439" y="39949"/>
                </a:lnTo>
                <a:lnTo>
                  <a:pt x="2919986" y="35761"/>
                </a:lnTo>
                <a:lnTo>
                  <a:pt x="2914472" y="33481"/>
                </a:lnTo>
                <a:lnTo>
                  <a:pt x="2911238" y="32155"/>
                </a:lnTo>
                <a:lnTo>
                  <a:pt x="2907448" y="31492"/>
                </a:lnTo>
                <a:lnTo>
                  <a:pt x="2903100" y="31492"/>
                </a:lnTo>
                <a:lnTo>
                  <a:pt x="2908508" y="51295"/>
                </a:lnTo>
                <a:lnTo>
                  <a:pt x="2914339" y="51295"/>
                </a:lnTo>
                <a:lnTo>
                  <a:pt x="2918991" y="53442"/>
                </a:lnTo>
                <a:lnTo>
                  <a:pt x="2922464" y="57736"/>
                </a:lnTo>
                <a:lnTo>
                  <a:pt x="2925937" y="62031"/>
                </a:lnTo>
                <a:lnTo>
                  <a:pt x="2927673" y="68287"/>
                </a:lnTo>
                <a:lnTo>
                  <a:pt x="2927673" y="85253"/>
                </a:lnTo>
                <a:lnTo>
                  <a:pt x="2925844" y="91629"/>
                </a:lnTo>
                <a:lnTo>
                  <a:pt x="2922186" y="95631"/>
                </a:lnTo>
                <a:lnTo>
                  <a:pt x="2918528" y="99634"/>
                </a:lnTo>
                <a:lnTo>
                  <a:pt x="2914048" y="101636"/>
                </a:lnTo>
                <a:lnTo>
                  <a:pt x="2900794" y="101636"/>
                </a:lnTo>
                <a:lnTo>
                  <a:pt x="2895281" y="97977"/>
                </a:lnTo>
                <a:lnTo>
                  <a:pt x="2892206" y="90661"/>
                </a:lnTo>
                <a:lnTo>
                  <a:pt x="2890510" y="86737"/>
                </a:lnTo>
                <a:lnTo>
                  <a:pt x="2889661" y="82257"/>
                </a:lnTo>
                <a:lnTo>
                  <a:pt x="2889661" y="71388"/>
                </a:lnTo>
                <a:close/>
              </a:path>
              <a:path w="5574393" h="155715">
                <a:moveTo>
                  <a:pt x="50497" y="3021"/>
                </a:moveTo>
                <a:lnTo>
                  <a:pt x="0" y="3021"/>
                </a:lnTo>
                <a:lnTo>
                  <a:pt x="0" y="120244"/>
                </a:lnTo>
                <a:lnTo>
                  <a:pt x="50497" y="120244"/>
                </a:lnTo>
                <a:lnTo>
                  <a:pt x="46361" y="99885"/>
                </a:lnTo>
                <a:lnTo>
                  <a:pt x="23777" y="99885"/>
                </a:lnTo>
                <a:lnTo>
                  <a:pt x="23777" y="23380"/>
                </a:lnTo>
                <a:lnTo>
                  <a:pt x="57495" y="23380"/>
                </a:lnTo>
                <a:lnTo>
                  <a:pt x="64930" y="26575"/>
                </a:lnTo>
                <a:lnTo>
                  <a:pt x="68668" y="32963"/>
                </a:lnTo>
                <a:lnTo>
                  <a:pt x="69674" y="34843"/>
                </a:lnTo>
                <a:lnTo>
                  <a:pt x="73124" y="45937"/>
                </a:lnTo>
                <a:lnTo>
                  <a:pt x="74274" y="60440"/>
                </a:lnTo>
                <a:lnTo>
                  <a:pt x="74274" y="69082"/>
                </a:lnTo>
                <a:lnTo>
                  <a:pt x="73028" y="76531"/>
                </a:lnTo>
                <a:lnTo>
                  <a:pt x="70536" y="82787"/>
                </a:lnTo>
                <a:lnTo>
                  <a:pt x="68379" y="87304"/>
                </a:lnTo>
                <a:lnTo>
                  <a:pt x="70989" y="116105"/>
                </a:lnTo>
                <a:lnTo>
                  <a:pt x="81489" y="108984"/>
                </a:lnTo>
                <a:lnTo>
                  <a:pt x="89781" y="98374"/>
                </a:lnTo>
                <a:lnTo>
                  <a:pt x="95510" y="85165"/>
                </a:lnTo>
                <a:lnTo>
                  <a:pt x="98251" y="72664"/>
                </a:lnTo>
                <a:lnTo>
                  <a:pt x="99164" y="58770"/>
                </a:lnTo>
                <a:lnTo>
                  <a:pt x="99164" y="52620"/>
                </a:lnTo>
                <a:lnTo>
                  <a:pt x="98422" y="46151"/>
                </a:lnTo>
                <a:lnTo>
                  <a:pt x="96938" y="39365"/>
                </a:lnTo>
                <a:lnTo>
                  <a:pt x="95453" y="32580"/>
                </a:lnTo>
                <a:lnTo>
                  <a:pt x="92670" y="26269"/>
                </a:lnTo>
                <a:lnTo>
                  <a:pt x="88588" y="20437"/>
                </a:lnTo>
                <a:lnTo>
                  <a:pt x="83499" y="13227"/>
                </a:lnTo>
                <a:lnTo>
                  <a:pt x="76845" y="8270"/>
                </a:lnTo>
                <a:lnTo>
                  <a:pt x="68628" y="5566"/>
                </a:lnTo>
                <a:lnTo>
                  <a:pt x="63803" y="3975"/>
                </a:lnTo>
                <a:lnTo>
                  <a:pt x="57760" y="3127"/>
                </a:lnTo>
                <a:lnTo>
                  <a:pt x="50497" y="3021"/>
                </a:lnTo>
                <a:close/>
              </a:path>
              <a:path w="5574393" h="155715">
                <a:moveTo>
                  <a:pt x="59301" y="96740"/>
                </a:moveTo>
                <a:lnTo>
                  <a:pt x="46361" y="99885"/>
                </a:lnTo>
                <a:lnTo>
                  <a:pt x="50497" y="120244"/>
                </a:lnTo>
                <a:lnTo>
                  <a:pt x="58281" y="119735"/>
                </a:lnTo>
                <a:lnTo>
                  <a:pt x="70989" y="116105"/>
                </a:lnTo>
                <a:lnTo>
                  <a:pt x="68379" y="87304"/>
                </a:lnTo>
                <a:lnTo>
                  <a:pt x="59301" y="96740"/>
                </a:lnTo>
                <a:close/>
              </a:path>
              <a:path w="5574393" h="155715">
                <a:moveTo>
                  <a:pt x="114819" y="2305"/>
                </a:moveTo>
                <a:lnTo>
                  <a:pt x="114819" y="23221"/>
                </a:lnTo>
                <a:lnTo>
                  <a:pt x="137801" y="23221"/>
                </a:lnTo>
                <a:lnTo>
                  <a:pt x="137801" y="2305"/>
                </a:lnTo>
                <a:lnTo>
                  <a:pt x="114819" y="2305"/>
                </a:lnTo>
                <a:close/>
              </a:path>
              <a:path w="5574393" h="155715">
                <a:moveTo>
                  <a:pt x="114819" y="33559"/>
                </a:moveTo>
                <a:lnTo>
                  <a:pt x="114819" y="120244"/>
                </a:lnTo>
                <a:lnTo>
                  <a:pt x="137801" y="120244"/>
                </a:lnTo>
                <a:lnTo>
                  <a:pt x="137801" y="33559"/>
                </a:lnTo>
                <a:lnTo>
                  <a:pt x="114819" y="33559"/>
                </a:lnTo>
                <a:close/>
              </a:path>
              <a:path w="5574393" h="155715">
                <a:moveTo>
                  <a:pt x="165446" y="114558"/>
                </a:moveTo>
                <a:lnTo>
                  <a:pt x="169553" y="117536"/>
                </a:lnTo>
                <a:lnTo>
                  <a:pt x="180838" y="121774"/>
                </a:lnTo>
                <a:lnTo>
                  <a:pt x="195625" y="123187"/>
                </a:lnTo>
                <a:lnTo>
                  <a:pt x="202256" y="122942"/>
                </a:lnTo>
                <a:lnTo>
                  <a:pt x="215539" y="120382"/>
                </a:lnTo>
                <a:lnTo>
                  <a:pt x="225248" y="115035"/>
                </a:lnTo>
                <a:lnTo>
                  <a:pt x="231636" y="109601"/>
                </a:lnTo>
                <a:lnTo>
                  <a:pt x="234830" y="102589"/>
                </a:lnTo>
                <a:lnTo>
                  <a:pt x="234830" y="87479"/>
                </a:lnTo>
                <a:lnTo>
                  <a:pt x="232603" y="82045"/>
                </a:lnTo>
                <a:lnTo>
                  <a:pt x="228150" y="77697"/>
                </a:lnTo>
                <a:lnTo>
                  <a:pt x="223644" y="73403"/>
                </a:lnTo>
                <a:lnTo>
                  <a:pt x="216885" y="70195"/>
                </a:lnTo>
                <a:lnTo>
                  <a:pt x="207872" y="68074"/>
                </a:lnTo>
                <a:lnTo>
                  <a:pt x="194353" y="65106"/>
                </a:lnTo>
                <a:lnTo>
                  <a:pt x="186480" y="63011"/>
                </a:lnTo>
                <a:lnTo>
                  <a:pt x="184254" y="61792"/>
                </a:lnTo>
                <a:lnTo>
                  <a:pt x="180914" y="58743"/>
                </a:lnTo>
                <a:lnTo>
                  <a:pt x="180914" y="56145"/>
                </a:lnTo>
                <a:lnTo>
                  <a:pt x="181961" y="52275"/>
                </a:lnTo>
                <a:lnTo>
                  <a:pt x="186149" y="49200"/>
                </a:lnTo>
                <a:lnTo>
                  <a:pt x="189661" y="48431"/>
                </a:lnTo>
                <a:lnTo>
                  <a:pt x="200582" y="48431"/>
                </a:lnTo>
                <a:lnTo>
                  <a:pt x="204824" y="49968"/>
                </a:lnTo>
                <a:lnTo>
                  <a:pt x="207315" y="53044"/>
                </a:lnTo>
                <a:lnTo>
                  <a:pt x="209463" y="57046"/>
                </a:lnTo>
                <a:lnTo>
                  <a:pt x="209780" y="59963"/>
                </a:lnTo>
                <a:lnTo>
                  <a:pt x="232444" y="59963"/>
                </a:lnTo>
                <a:lnTo>
                  <a:pt x="231437" y="49359"/>
                </a:lnTo>
                <a:lnTo>
                  <a:pt x="227527" y="41896"/>
                </a:lnTo>
                <a:lnTo>
                  <a:pt x="220715" y="37576"/>
                </a:lnTo>
                <a:lnTo>
                  <a:pt x="208103" y="32505"/>
                </a:lnTo>
                <a:lnTo>
                  <a:pt x="194274" y="31094"/>
                </a:lnTo>
                <a:lnTo>
                  <a:pt x="191283" y="31163"/>
                </a:lnTo>
                <a:lnTo>
                  <a:pt x="177926" y="33654"/>
                </a:lnTo>
                <a:lnTo>
                  <a:pt x="167753" y="39723"/>
                </a:lnTo>
                <a:lnTo>
                  <a:pt x="161471" y="45475"/>
                </a:lnTo>
                <a:lnTo>
                  <a:pt x="158329" y="52354"/>
                </a:lnTo>
                <a:lnTo>
                  <a:pt x="158329" y="67146"/>
                </a:lnTo>
                <a:lnTo>
                  <a:pt x="160344" y="72343"/>
                </a:lnTo>
                <a:lnTo>
                  <a:pt x="164373" y="75948"/>
                </a:lnTo>
                <a:lnTo>
                  <a:pt x="168402" y="79606"/>
                </a:lnTo>
                <a:lnTo>
                  <a:pt x="175321" y="82655"/>
                </a:lnTo>
                <a:lnTo>
                  <a:pt x="185129" y="85093"/>
                </a:lnTo>
                <a:lnTo>
                  <a:pt x="198753" y="88328"/>
                </a:lnTo>
                <a:lnTo>
                  <a:pt x="206626" y="90607"/>
                </a:lnTo>
                <a:lnTo>
                  <a:pt x="208747" y="91933"/>
                </a:lnTo>
                <a:lnTo>
                  <a:pt x="211928" y="95193"/>
                </a:lnTo>
                <a:lnTo>
                  <a:pt x="211928" y="100389"/>
                </a:lnTo>
                <a:lnTo>
                  <a:pt x="210616" y="102377"/>
                </a:lnTo>
                <a:lnTo>
                  <a:pt x="207991" y="103703"/>
                </a:lnTo>
                <a:lnTo>
                  <a:pt x="205367" y="105028"/>
                </a:lnTo>
                <a:lnTo>
                  <a:pt x="201828" y="105691"/>
                </a:lnTo>
                <a:lnTo>
                  <a:pt x="189794" y="105691"/>
                </a:lnTo>
                <a:lnTo>
                  <a:pt x="184598" y="104180"/>
                </a:lnTo>
                <a:lnTo>
                  <a:pt x="181789" y="101158"/>
                </a:lnTo>
                <a:lnTo>
                  <a:pt x="180198" y="99461"/>
                </a:lnTo>
                <a:lnTo>
                  <a:pt x="179164" y="96599"/>
                </a:lnTo>
                <a:lnTo>
                  <a:pt x="178687" y="92569"/>
                </a:lnTo>
                <a:lnTo>
                  <a:pt x="155705" y="92569"/>
                </a:lnTo>
                <a:lnTo>
                  <a:pt x="155705" y="101476"/>
                </a:lnTo>
                <a:lnTo>
                  <a:pt x="158952" y="108806"/>
                </a:lnTo>
                <a:lnTo>
                  <a:pt x="165446" y="114558"/>
                </a:lnTo>
                <a:close/>
              </a:path>
              <a:path w="5574393" h="155715">
                <a:moveTo>
                  <a:pt x="275092" y="62030"/>
                </a:moveTo>
                <a:lnTo>
                  <a:pt x="277901" y="54449"/>
                </a:lnTo>
                <a:lnTo>
                  <a:pt x="283123" y="50658"/>
                </a:lnTo>
                <a:lnTo>
                  <a:pt x="296112" y="50658"/>
                </a:lnTo>
                <a:lnTo>
                  <a:pt x="300062" y="52408"/>
                </a:lnTo>
                <a:lnTo>
                  <a:pt x="302606" y="55907"/>
                </a:lnTo>
                <a:lnTo>
                  <a:pt x="304356" y="58505"/>
                </a:lnTo>
                <a:lnTo>
                  <a:pt x="305443" y="61420"/>
                </a:lnTo>
                <a:lnTo>
                  <a:pt x="305867" y="64655"/>
                </a:lnTo>
                <a:lnTo>
                  <a:pt x="329087" y="64655"/>
                </a:lnTo>
                <a:lnTo>
                  <a:pt x="328551" y="60629"/>
                </a:lnTo>
                <a:lnTo>
                  <a:pt x="324344" y="47510"/>
                </a:lnTo>
                <a:lnTo>
                  <a:pt x="316801" y="38808"/>
                </a:lnTo>
                <a:lnTo>
                  <a:pt x="303840" y="33034"/>
                </a:lnTo>
                <a:lnTo>
                  <a:pt x="290121" y="31492"/>
                </a:lnTo>
                <a:lnTo>
                  <a:pt x="282126" y="32086"/>
                </a:lnTo>
                <a:lnTo>
                  <a:pt x="269833" y="36100"/>
                </a:lnTo>
                <a:lnTo>
                  <a:pt x="260062" y="43898"/>
                </a:lnTo>
                <a:lnTo>
                  <a:pt x="254466" y="52317"/>
                </a:lnTo>
                <a:lnTo>
                  <a:pt x="250492" y="64276"/>
                </a:lnTo>
                <a:lnTo>
                  <a:pt x="249167" y="78652"/>
                </a:lnTo>
                <a:lnTo>
                  <a:pt x="249763" y="87945"/>
                </a:lnTo>
                <a:lnTo>
                  <a:pt x="252994" y="100454"/>
                </a:lnTo>
                <a:lnTo>
                  <a:pt x="259028" y="110860"/>
                </a:lnTo>
                <a:lnTo>
                  <a:pt x="264261" y="115997"/>
                </a:lnTo>
                <a:lnTo>
                  <a:pt x="275413" y="121449"/>
                </a:lnTo>
                <a:lnTo>
                  <a:pt x="289803" y="123267"/>
                </a:lnTo>
                <a:lnTo>
                  <a:pt x="300427" y="122165"/>
                </a:lnTo>
                <a:lnTo>
                  <a:pt x="312259" y="117250"/>
                </a:lnTo>
                <a:lnTo>
                  <a:pt x="321373" y="108395"/>
                </a:lnTo>
                <a:lnTo>
                  <a:pt x="325827" y="102245"/>
                </a:lnTo>
                <a:lnTo>
                  <a:pt x="328318" y="95724"/>
                </a:lnTo>
                <a:lnTo>
                  <a:pt x="328849" y="88831"/>
                </a:lnTo>
                <a:lnTo>
                  <a:pt x="305707" y="88831"/>
                </a:lnTo>
                <a:lnTo>
                  <a:pt x="305230" y="93390"/>
                </a:lnTo>
                <a:lnTo>
                  <a:pt x="303879" y="97102"/>
                </a:lnTo>
                <a:lnTo>
                  <a:pt x="301652" y="99965"/>
                </a:lnTo>
                <a:lnTo>
                  <a:pt x="299425" y="102828"/>
                </a:lnTo>
                <a:lnTo>
                  <a:pt x="295661" y="104260"/>
                </a:lnTo>
                <a:lnTo>
                  <a:pt x="282885" y="104260"/>
                </a:lnTo>
                <a:lnTo>
                  <a:pt x="277795" y="100654"/>
                </a:lnTo>
                <a:lnTo>
                  <a:pt x="275092" y="93444"/>
                </a:lnTo>
                <a:lnTo>
                  <a:pt x="273607" y="89573"/>
                </a:lnTo>
                <a:lnTo>
                  <a:pt x="272865" y="84457"/>
                </a:lnTo>
                <a:lnTo>
                  <a:pt x="272865" y="71415"/>
                </a:lnTo>
                <a:lnTo>
                  <a:pt x="273607" y="66060"/>
                </a:lnTo>
                <a:lnTo>
                  <a:pt x="275092" y="62030"/>
                </a:lnTo>
                <a:close/>
              </a:path>
              <a:path w="5574393" h="155715">
                <a:moveTo>
                  <a:pt x="341834" y="77061"/>
                </a:moveTo>
                <a:lnTo>
                  <a:pt x="342590" y="86701"/>
                </a:lnTo>
                <a:lnTo>
                  <a:pt x="346207" y="98956"/>
                </a:lnTo>
                <a:lnTo>
                  <a:pt x="352808" y="109707"/>
                </a:lnTo>
                <a:lnTo>
                  <a:pt x="360241" y="116507"/>
                </a:lnTo>
                <a:lnTo>
                  <a:pt x="371767" y="121577"/>
                </a:lnTo>
                <a:lnTo>
                  <a:pt x="370740" y="97182"/>
                </a:lnTo>
                <a:lnTo>
                  <a:pt x="367162" y="92463"/>
                </a:lnTo>
                <a:lnTo>
                  <a:pt x="365372" y="85756"/>
                </a:lnTo>
                <a:lnTo>
                  <a:pt x="365372" y="68366"/>
                </a:lnTo>
                <a:lnTo>
                  <a:pt x="367162" y="61672"/>
                </a:lnTo>
                <a:lnTo>
                  <a:pt x="370740" y="56980"/>
                </a:lnTo>
                <a:lnTo>
                  <a:pt x="374319" y="52288"/>
                </a:lnTo>
                <a:lnTo>
                  <a:pt x="379421" y="49942"/>
                </a:lnTo>
                <a:lnTo>
                  <a:pt x="392675" y="49942"/>
                </a:lnTo>
                <a:lnTo>
                  <a:pt x="397765" y="52288"/>
                </a:lnTo>
                <a:lnTo>
                  <a:pt x="401316" y="56980"/>
                </a:lnTo>
                <a:lnTo>
                  <a:pt x="404869" y="61672"/>
                </a:lnTo>
                <a:lnTo>
                  <a:pt x="406645" y="68366"/>
                </a:lnTo>
                <a:lnTo>
                  <a:pt x="406645" y="85756"/>
                </a:lnTo>
                <a:lnTo>
                  <a:pt x="404869" y="92463"/>
                </a:lnTo>
                <a:lnTo>
                  <a:pt x="401316" y="97182"/>
                </a:lnTo>
                <a:lnTo>
                  <a:pt x="398281" y="122095"/>
                </a:lnTo>
                <a:lnTo>
                  <a:pt x="410282" y="117591"/>
                </a:lnTo>
                <a:lnTo>
                  <a:pt x="419448" y="109707"/>
                </a:lnTo>
                <a:lnTo>
                  <a:pt x="424453" y="102207"/>
                </a:lnTo>
                <a:lnTo>
                  <a:pt x="428930" y="90386"/>
                </a:lnTo>
                <a:lnTo>
                  <a:pt x="430422" y="77061"/>
                </a:lnTo>
                <a:lnTo>
                  <a:pt x="429679" y="67637"/>
                </a:lnTo>
                <a:lnTo>
                  <a:pt x="426066" y="55400"/>
                </a:lnTo>
                <a:lnTo>
                  <a:pt x="419448" y="44534"/>
                </a:lnTo>
                <a:lnTo>
                  <a:pt x="411972" y="37607"/>
                </a:lnTo>
                <a:lnTo>
                  <a:pt x="400461" y="32484"/>
                </a:lnTo>
                <a:lnTo>
                  <a:pt x="386128" y="30776"/>
                </a:lnTo>
                <a:lnTo>
                  <a:pt x="373918" y="31977"/>
                </a:lnTo>
                <a:lnTo>
                  <a:pt x="361951" y="36548"/>
                </a:lnTo>
                <a:lnTo>
                  <a:pt x="352808" y="44534"/>
                </a:lnTo>
                <a:lnTo>
                  <a:pt x="347842" y="52030"/>
                </a:lnTo>
                <a:lnTo>
                  <a:pt x="343336" y="63860"/>
                </a:lnTo>
                <a:lnTo>
                  <a:pt x="341834" y="77061"/>
                </a:lnTo>
                <a:close/>
              </a:path>
              <a:path w="5574393" h="155715">
                <a:moveTo>
                  <a:pt x="401316" y="97182"/>
                </a:moveTo>
                <a:lnTo>
                  <a:pt x="397765" y="101900"/>
                </a:lnTo>
                <a:lnTo>
                  <a:pt x="392675" y="104260"/>
                </a:lnTo>
                <a:lnTo>
                  <a:pt x="379421" y="104260"/>
                </a:lnTo>
                <a:lnTo>
                  <a:pt x="374319" y="101900"/>
                </a:lnTo>
                <a:lnTo>
                  <a:pt x="370740" y="97182"/>
                </a:lnTo>
                <a:lnTo>
                  <a:pt x="371767" y="121577"/>
                </a:lnTo>
                <a:lnTo>
                  <a:pt x="386128" y="123267"/>
                </a:lnTo>
                <a:lnTo>
                  <a:pt x="398281" y="122095"/>
                </a:lnTo>
                <a:lnTo>
                  <a:pt x="401316" y="97182"/>
                </a:lnTo>
                <a:close/>
              </a:path>
              <a:path w="5574393" h="155715">
                <a:moveTo>
                  <a:pt x="474444" y="33559"/>
                </a:moveTo>
                <a:lnTo>
                  <a:pt x="451223" y="33559"/>
                </a:lnTo>
                <a:lnTo>
                  <a:pt x="451223" y="95724"/>
                </a:lnTo>
                <a:lnTo>
                  <a:pt x="452469" y="103226"/>
                </a:lnTo>
                <a:lnTo>
                  <a:pt x="454960" y="108315"/>
                </a:lnTo>
                <a:lnTo>
                  <a:pt x="457004" y="111815"/>
                </a:lnTo>
                <a:lnTo>
                  <a:pt x="466598" y="119569"/>
                </a:lnTo>
                <a:lnTo>
                  <a:pt x="480885" y="122153"/>
                </a:lnTo>
                <a:lnTo>
                  <a:pt x="485338" y="122153"/>
                </a:lnTo>
                <a:lnTo>
                  <a:pt x="489221" y="121570"/>
                </a:lnTo>
                <a:lnTo>
                  <a:pt x="492535" y="120404"/>
                </a:lnTo>
                <a:lnTo>
                  <a:pt x="495848" y="119237"/>
                </a:lnTo>
                <a:lnTo>
                  <a:pt x="499281" y="117063"/>
                </a:lnTo>
                <a:lnTo>
                  <a:pt x="502833" y="113882"/>
                </a:lnTo>
                <a:lnTo>
                  <a:pt x="503999" y="112875"/>
                </a:lnTo>
                <a:lnTo>
                  <a:pt x="505855" y="110383"/>
                </a:lnTo>
                <a:lnTo>
                  <a:pt x="507445" y="107997"/>
                </a:lnTo>
                <a:lnTo>
                  <a:pt x="507445" y="120244"/>
                </a:lnTo>
                <a:lnTo>
                  <a:pt x="529473" y="120244"/>
                </a:lnTo>
                <a:lnTo>
                  <a:pt x="529473" y="33559"/>
                </a:lnTo>
                <a:lnTo>
                  <a:pt x="506491" y="33559"/>
                </a:lnTo>
                <a:lnTo>
                  <a:pt x="506491" y="86286"/>
                </a:lnTo>
                <a:lnTo>
                  <a:pt x="505749" y="90766"/>
                </a:lnTo>
                <a:lnTo>
                  <a:pt x="504264" y="94159"/>
                </a:lnTo>
                <a:lnTo>
                  <a:pt x="501401" y="100416"/>
                </a:lnTo>
                <a:lnTo>
                  <a:pt x="496100" y="103544"/>
                </a:lnTo>
                <a:lnTo>
                  <a:pt x="482316" y="103544"/>
                </a:lnTo>
                <a:lnTo>
                  <a:pt x="478261" y="101343"/>
                </a:lnTo>
                <a:lnTo>
                  <a:pt x="476193" y="96943"/>
                </a:lnTo>
                <a:lnTo>
                  <a:pt x="475027" y="94451"/>
                </a:lnTo>
                <a:lnTo>
                  <a:pt x="474444" y="90740"/>
                </a:lnTo>
                <a:lnTo>
                  <a:pt x="474444" y="33559"/>
                </a:lnTo>
                <a:close/>
              </a:path>
              <a:path w="5574393" h="155715">
                <a:moveTo>
                  <a:pt x="686860" y="34355"/>
                </a:moveTo>
                <a:lnTo>
                  <a:pt x="686860" y="10178"/>
                </a:lnTo>
                <a:lnTo>
                  <a:pt x="664435" y="10178"/>
                </a:lnTo>
                <a:lnTo>
                  <a:pt x="664435" y="34355"/>
                </a:lnTo>
                <a:lnTo>
                  <a:pt x="652347" y="34355"/>
                </a:lnTo>
                <a:lnTo>
                  <a:pt x="652347" y="50499"/>
                </a:lnTo>
                <a:lnTo>
                  <a:pt x="664435" y="50499"/>
                </a:lnTo>
                <a:lnTo>
                  <a:pt x="664435" y="109270"/>
                </a:lnTo>
                <a:lnTo>
                  <a:pt x="665707" y="113272"/>
                </a:lnTo>
                <a:lnTo>
                  <a:pt x="668251" y="115870"/>
                </a:lnTo>
                <a:lnTo>
                  <a:pt x="672175" y="119953"/>
                </a:lnTo>
                <a:lnTo>
                  <a:pt x="679491" y="121809"/>
                </a:lnTo>
                <a:lnTo>
                  <a:pt x="690200" y="121438"/>
                </a:lnTo>
                <a:lnTo>
                  <a:pt x="700935" y="121040"/>
                </a:lnTo>
                <a:lnTo>
                  <a:pt x="700935" y="104100"/>
                </a:lnTo>
                <a:lnTo>
                  <a:pt x="696482" y="104260"/>
                </a:lnTo>
                <a:lnTo>
                  <a:pt x="691870" y="104260"/>
                </a:lnTo>
                <a:lnTo>
                  <a:pt x="689113" y="103823"/>
                </a:lnTo>
                <a:lnTo>
                  <a:pt x="688212" y="102947"/>
                </a:lnTo>
                <a:lnTo>
                  <a:pt x="686860" y="99860"/>
                </a:lnTo>
                <a:lnTo>
                  <a:pt x="686860" y="50499"/>
                </a:lnTo>
                <a:lnTo>
                  <a:pt x="700935" y="50499"/>
                </a:lnTo>
                <a:lnTo>
                  <a:pt x="700935" y="34355"/>
                </a:lnTo>
                <a:lnTo>
                  <a:pt x="686860" y="34355"/>
                </a:lnTo>
                <a:close/>
              </a:path>
              <a:path w="5574393" h="155715">
                <a:moveTo>
                  <a:pt x="613548" y="31492"/>
                </a:moveTo>
                <a:lnTo>
                  <a:pt x="597431" y="31492"/>
                </a:lnTo>
                <a:lnTo>
                  <a:pt x="591520" y="33241"/>
                </a:lnTo>
                <a:lnTo>
                  <a:pt x="586854" y="36741"/>
                </a:lnTo>
                <a:lnTo>
                  <a:pt x="584257" y="38703"/>
                </a:lnTo>
                <a:lnTo>
                  <a:pt x="581500" y="41910"/>
                </a:lnTo>
                <a:lnTo>
                  <a:pt x="578584" y="46363"/>
                </a:lnTo>
                <a:lnTo>
                  <a:pt x="578584" y="33719"/>
                </a:lnTo>
                <a:lnTo>
                  <a:pt x="556715" y="33719"/>
                </a:lnTo>
                <a:lnTo>
                  <a:pt x="556715" y="120244"/>
                </a:lnTo>
                <a:lnTo>
                  <a:pt x="579300" y="120244"/>
                </a:lnTo>
                <a:lnTo>
                  <a:pt x="579300" y="67969"/>
                </a:lnTo>
                <a:lnTo>
                  <a:pt x="580042" y="63568"/>
                </a:lnTo>
                <a:lnTo>
                  <a:pt x="581526" y="60122"/>
                </a:lnTo>
                <a:lnTo>
                  <a:pt x="584389" y="53600"/>
                </a:lnTo>
                <a:lnTo>
                  <a:pt x="589664" y="50340"/>
                </a:lnTo>
                <a:lnTo>
                  <a:pt x="603607" y="50340"/>
                </a:lnTo>
                <a:lnTo>
                  <a:pt x="607848" y="52567"/>
                </a:lnTo>
                <a:lnTo>
                  <a:pt x="610075" y="57020"/>
                </a:lnTo>
                <a:lnTo>
                  <a:pt x="611294" y="59459"/>
                </a:lnTo>
                <a:lnTo>
                  <a:pt x="611904" y="62958"/>
                </a:lnTo>
                <a:lnTo>
                  <a:pt x="611904" y="120244"/>
                </a:lnTo>
                <a:lnTo>
                  <a:pt x="635125" y="120244"/>
                </a:lnTo>
                <a:lnTo>
                  <a:pt x="635125" y="51002"/>
                </a:lnTo>
                <a:lnTo>
                  <a:pt x="632275" y="43222"/>
                </a:lnTo>
                <a:lnTo>
                  <a:pt x="626576" y="38530"/>
                </a:lnTo>
                <a:lnTo>
                  <a:pt x="620877" y="33838"/>
                </a:lnTo>
                <a:lnTo>
                  <a:pt x="613548" y="31492"/>
                </a:lnTo>
                <a:close/>
              </a:path>
              <a:path w="5574393" h="155715">
                <a:moveTo>
                  <a:pt x="988555" y="117830"/>
                </a:moveTo>
                <a:lnTo>
                  <a:pt x="1000675" y="122086"/>
                </a:lnTo>
                <a:lnTo>
                  <a:pt x="1014687" y="123505"/>
                </a:lnTo>
                <a:lnTo>
                  <a:pt x="1025797" y="122519"/>
                </a:lnTo>
                <a:lnTo>
                  <a:pt x="1037937" y="118536"/>
                </a:lnTo>
                <a:lnTo>
                  <a:pt x="1048205" y="111496"/>
                </a:lnTo>
                <a:lnTo>
                  <a:pt x="1054706" y="104277"/>
                </a:lnTo>
                <a:lnTo>
                  <a:pt x="1060878" y="93233"/>
                </a:lnTo>
                <a:lnTo>
                  <a:pt x="1064468" y="80322"/>
                </a:lnTo>
                <a:lnTo>
                  <a:pt x="1040213" y="80322"/>
                </a:lnTo>
                <a:lnTo>
                  <a:pt x="1038570" y="86366"/>
                </a:lnTo>
                <a:lnTo>
                  <a:pt x="1036502" y="90899"/>
                </a:lnTo>
                <a:lnTo>
                  <a:pt x="1034011" y="93921"/>
                </a:lnTo>
                <a:lnTo>
                  <a:pt x="1029504" y="99541"/>
                </a:lnTo>
                <a:lnTo>
                  <a:pt x="1022957" y="102351"/>
                </a:lnTo>
                <a:lnTo>
                  <a:pt x="1005992" y="102351"/>
                </a:lnTo>
                <a:lnTo>
                  <a:pt x="999087" y="99078"/>
                </a:lnTo>
                <a:lnTo>
                  <a:pt x="993653" y="92529"/>
                </a:lnTo>
                <a:lnTo>
                  <a:pt x="991100" y="88875"/>
                </a:lnTo>
                <a:lnTo>
                  <a:pt x="986901" y="77630"/>
                </a:lnTo>
                <a:lnTo>
                  <a:pt x="985502" y="62985"/>
                </a:lnTo>
                <a:lnTo>
                  <a:pt x="985788" y="55719"/>
                </a:lnTo>
                <a:lnTo>
                  <a:pt x="988244" y="42645"/>
                </a:lnTo>
                <a:lnTo>
                  <a:pt x="993215" y="32486"/>
                </a:lnTo>
                <a:lnTo>
                  <a:pt x="998358" y="25302"/>
                </a:lnTo>
                <a:lnTo>
                  <a:pt x="1005382" y="21710"/>
                </a:lnTo>
                <a:lnTo>
                  <a:pt x="1023036" y="21710"/>
                </a:lnTo>
                <a:lnTo>
                  <a:pt x="1029636" y="24255"/>
                </a:lnTo>
                <a:lnTo>
                  <a:pt x="1034090" y="29344"/>
                </a:lnTo>
                <a:lnTo>
                  <a:pt x="1036582" y="32208"/>
                </a:lnTo>
                <a:lnTo>
                  <a:pt x="1038623" y="36449"/>
                </a:lnTo>
                <a:lnTo>
                  <a:pt x="1040213" y="42069"/>
                </a:lnTo>
                <a:lnTo>
                  <a:pt x="1064706" y="42069"/>
                </a:lnTo>
                <a:lnTo>
                  <a:pt x="1064335" y="34752"/>
                </a:lnTo>
                <a:lnTo>
                  <a:pt x="1061632" y="27464"/>
                </a:lnTo>
                <a:lnTo>
                  <a:pt x="1056595" y="20199"/>
                </a:lnTo>
                <a:lnTo>
                  <a:pt x="1050608" y="13325"/>
                </a:lnTo>
                <a:lnTo>
                  <a:pt x="1040466" y="6363"/>
                </a:lnTo>
                <a:lnTo>
                  <a:pt x="1028041" y="2186"/>
                </a:lnTo>
                <a:lnTo>
                  <a:pt x="1013335" y="794"/>
                </a:lnTo>
                <a:lnTo>
                  <a:pt x="1012109" y="805"/>
                </a:lnTo>
                <a:lnTo>
                  <a:pt x="998740" y="2587"/>
                </a:lnTo>
                <a:lnTo>
                  <a:pt x="987008" y="7408"/>
                </a:lnTo>
                <a:lnTo>
                  <a:pt x="976913" y="15268"/>
                </a:lnTo>
                <a:lnTo>
                  <a:pt x="969972" y="24038"/>
                </a:lnTo>
                <a:lnTo>
                  <a:pt x="964683" y="35079"/>
                </a:lnTo>
                <a:lnTo>
                  <a:pt x="961510" y="47929"/>
                </a:lnTo>
                <a:lnTo>
                  <a:pt x="960452" y="62587"/>
                </a:lnTo>
                <a:lnTo>
                  <a:pt x="960969" y="72888"/>
                </a:lnTo>
                <a:lnTo>
                  <a:pt x="963506" y="86120"/>
                </a:lnTo>
                <a:lnTo>
                  <a:pt x="968158" y="97584"/>
                </a:lnTo>
                <a:lnTo>
                  <a:pt x="974925" y="107282"/>
                </a:lnTo>
                <a:lnTo>
                  <a:pt x="978328" y="110735"/>
                </a:lnTo>
                <a:lnTo>
                  <a:pt x="988555" y="117830"/>
                </a:lnTo>
                <a:close/>
              </a:path>
              <a:path w="5574393" h="155715">
                <a:moveTo>
                  <a:pt x="713972" y="63333"/>
                </a:moveTo>
                <a:lnTo>
                  <a:pt x="712580" y="77777"/>
                </a:lnTo>
                <a:lnTo>
                  <a:pt x="713809" y="91455"/>
                </a:lnTo>
                <a:lnTo>
                  <a:pt x="718019" y="103535"/>
                </a:lnTo>
                <a:lnTo>
                  <a:pt x="725224" y="112451"/>
                </a:lnTo>
                <a:lnTo>
                  <a:pt x="729968" y="115985"/>
                </a:lnTo>
                <a:lnTo>
                  <a:pt x="741537" y="121327"/>
                </a:lnTo>
                <a:lnTo>
                  <a:pt x="754409" y="123107"/>
                </a:lnTo>
                <a:lnTo>
                  <a:pt x="763691" y="122349"/>
                </a:lnTo>
                <a:lnTo>
                  <a:pt x="775906" y="118208"/>
                </a:lnTo>
                <a:lnTo>
                  <a:pt x="785582" y="110463"/>
                </a:lnTo>
                <a:lnTo>
                  <a:pt x="790353" y="105161"/>
                </a:lnTo>
                <a:lnTo>
                  <a:pt x="793030" y="99939"/>
                </a:lnTo>
                <a:lnTo>
                  <a:pt x="793613" y="94796"/>
                </a:lnTo>
                <a:lnTo>
                  <a:pt x="770472" y="94796"/>
                </a:lnTo>
                <a:lnTo>
                  <a:pt x="769253" y="97341"/>
                </a:lnTo>
                <a:lnTo>
                  <a:pt x="766258" y="100760"/>
                </a:lnTo>
                <a:lnTo>
                  <a:pt x="763342" y="103412"/>
                </a:lnTo>
                <a:lnTo>
                  <a:pt x="759551" y="104737"/>
                </a:lnTo>
                <a:lnTo>
                  <a:pt x="750485" y="104737"/>
                </a:lnTo>
                <a:lnTo>
                  <a:pt x="746722" y="103650"/>
                </a:lnTo>
                <a:lnTo>
                  <a:pt x="743593" y="101476"/>
                </a:lnTo>
                <a:lnTo>
                  <a:pt x="738451" y="97977"/>
                </a:lnTo>
                <a:lnTo>
                  <a:pt x="735721" y="91880"/>
                </a:lnTo>
                <a:lnTo>
                  <a:pt x="735403" y="83185"/>
                </a:lnTo>
                <a:lnTo>
                  <a:pt x="794727" y="83185"/>
                </a:lnTo>
                <a:lnTo>
                  <a:pt x="771188" y="68234"/>
                </a:lnTo>
                <a:lnTo>
                  <a:pt x="735959" y="68234"/>
                </a:lnTo>
                <a:lnTo>
                  <a:pt x="736702" y="62613"/>
                </a:lnTo>
                <a:lnTo>
                  <a:pt x="738517" y="58160"/>
                </a:lnTo>
                <a:lnTo>
                  <a:pt x="741407" y="54874"/>
                </a:lnTo>
                <a:lnTo>
                  <a:pt x="744296" y="51586"/>
                </a:lnTo>
                <a:lnTo>
                  <a:pt x="748365" y="49942"/>
                </a:lnTo>
                <a:lnTo>
                  <a:pt x="753613" y="31253"/>
                </a:lnTo>
                <a:lnTo>
                  <a:pt x="746421" y="31760"/>
                </a:lnTo>
                <a:lnTo>
                  <a:pt x="734133" y="35615"/>
                </a:lnTo>
                <a:lnTo>
                  <a:pt x="723991" y="43262"/>
                </a:lnTo>
                <a:lnTo>
                  <a:pt x="718151" y="51451"/>
                </a:lnTo>
                <a:lnTo>
                  <a:pt x="713972" y="63333"/>
                </a:lnTo>
                <a:close/>
              </a:path>
              <a:path w="5574393" h="155715">
                <a:moveTo>
                  <a:pt x="773097" y="35309"/>
                </a:moveTo>
                <a:lnTo>
                  <a:pt x="767318" y="32605"/>
                </a:lnTo>
                <a:lnTo>
                  <a:pt x="760824" y="31253"/>
                </a:lnTo>
                <a:lnTo>
                  <a:pt x="753613" y="31253"/>
                </a:lnTo>
                <a:lnTo>
                  <a:pt x="748365" y="49942"/>
                </a:lnTo>
                <a:lnTo>
                  <a:pt x="758438" y="49942"/>
                </a:lnTo>
                <a:lnTo>
                  <a:pt x="762480" y="51493"/>
                </a:lnTo>
                <a:lnTo>
                  <a:pt x="765741" y="54594"/>
                </a:lnTo>
                <a:lnTo>
                  <a:pt x="769001" y="57696"/>
                </a:lnTo>
                <a:lnTo>
                  <a:pt x="770817" y="62243"/>
                </a:lnTo>
                <a:lnTo>
                  <a:pt x="771188" y="68234"/>
                </a:lnTo>
                <a:lnTo>
                  <a:pt x="794727" y="83185"/>
                </a:lnTo>
                <a:lnTo>
                  <a:pt x="794833" y="75709"/>
                </a:lnTo>
                <a:lnTo>
                  <a:pt x="794594" y="69983"/>
                </a:lnTo>
                <a:lnTo>
                  <a:pt x="794011" y="66007"/>
                </a:lnTo>
                <a:lnTo>
                  <a:pt x="793004" y="59221"/>
                </a:lnTo>
                <a:lnTo>
                  <a:pt x="790804" y="53256"/>
                </a:lnTo>
                <a:lnTo>
                  <a:pt x="787411" y="48113"/>
                </a:lnTo>
                <a:lnTo>
                  <a:pt x="783646" y="42281"/>
                </a:lnTo>
                <a:lnTo>
                  <a:pt x="778875" y="38013"/>
                </a:lnTo>
                <a:lnTo>
                  <a:pt x="773097" y="35309"/>
                </a:lnTo>
                <a:close/>
              </a:path>
              <a:path w="5574393" h="155715">
                <a:moveTo>
                  <a:pt x="838182" y="101463"/>
                </a:moveTo>
                <a:lnTo>
                  <a:pt x="835027" y="96665"/>
                </a:lnTo>
                <a:lnTo>
                  <a:pt x="831873" y="91867"/>
                </a:lnTo>
                <a:lnTo>
                  <a:pt x="830296" y="85465"/>
                </a:lnTo>
                <a:lnTo>
                  <a:pt x="830296" y="70036"/>
                </a:lnTo>
                <a:lnTo>
                  <a:pt x="830224" y="120485"/>
                </a:lnTo>
                <a:lnTo>
                  <a:pt x="842861" y="122948"/>
                </a:lnTo>
                <a:lnTo>
                  <a:pt x="838182" y="101463"/>
                </a:lnTo>
                <a:close/>
              </a:path>
              <a:path w="5574393" h="155715">
                <a:moveTo>
                  <a:pt x="817294" y="110661"/>
                </a:moveTo>
                <a:lnTo>
                  <a:pt x="819517" y="113096"/>
                </a:lnTo>
                <a:lnTo>
                  <a:pt x="830224" y="120485"/>
                </a:lnTo>
                <a:lnTo>
                  <a:pt x="830296" y="70036"/>
                </a:lnTo>
                <a:lnTo>
                  <a:pt x="831847" y="63820"/>
                </a:lnTo>
                <a:lnTo>
                  <a:pt x="834948" y="58809"/>
                </a:lnTo>
                <a:lnTo>
                  <a:pt x="838049" y="53799"/>
                </a:lnTo>
                <a:lnTo>
                  <a:pt x="842913" y="51294"/>
                </a:lnTo>
                <a:lnTo>
                  <a:pt x="853888" y="51294"/>
                </a:lnTo>
                <a:lnTo>
                  <a:pt x="857705" y="52673"/>
                </a:lnTo>
                <a:lnTo>
                  <a:pt x="860992" y="55430"/>
                </a:lnTo>
                <a:lnTo>
                  <a:pt x="866347" y="59990"/>
                </a:lnTo>
                <a:lnTo>
                  <a:pt x="869024" y="67571"/>
                </a:lnTo>
                <a:lnTo>
                  <a:pt x="869024" y="85756"/>
                </a:lnTo>
                <a:lnTo>
                  <a:pt x="867354" y="91933"/>
                </a:lnTo>
                <a:lnTo>
                  <a:pt x="864014" y="96704"/>
                </a:lnTo>
                <a:lnTo>
                  <a:pt x="860674" y="101476"/>
                </a:lnTo>
                <a:lnTo>
                  <a:pt x="855796" y="103862"/>
                </a:lnTo>
                <a:lnTo>
                  <a:pt x="842967" y="103862"/>
                </a:lnTo>
                <a:lnTo>
                  <a:pt x="838182" y="101463"/>
                </a:lnTo>
                <a:lnTo>
                  <a:pt x="842861" y="122948"/>
                </a:lnTo>
                <a:lnTo>
                  <a:pt x="849010" y="122948"/>
                </a:lnTo>
                <a:lnTo>
                  <a:pt x="854153" y="121782"/>
                </a:lnTo>
                <a:lnTo>
                  <a:pt x="858288" y="119449"/>
                </a:lnTo>
                <a:lnTo>
                  <a:pt x="862423" y="117117"/>
                </a:lnTo>
                <a:lnTo>
                  <a:pt x="866108" y="113379"/>
                </a:lnTo>
                <a:lnTo>
                  <a:pt x="869342" y="108236"/>
                </a:lnTo>
                <a:lnTo>
                  <a:pt x="869342" y="120244"/>
                </a:lnTo>
                <a:lnTo>
                  <a:pt x="891370" y="120244"/>
                </a:lnTo>
                <a:lnTo>
                  <a:pt x="891370" y="3180"/>
                </a:lnTo>
                <a:lnTo>
                  <a:pt x="868387" y="3180"/>
                </a:lnTo>
                <a:lnTo>
                  <a:pt x="868387" y="44534"/>
                </a:lnTo>
                <a:lnTo>
                  <a:pt x="865843" y="40452"/>
                </a:lnTo>
                <a:lnTo>
                  <a:pt x="862529" y="37257"/>
                </a:lnTo>
                <a:lnTo>
                  <a:pt x="858447" y="34952"/>
                </a:lnTo>
                <a:lnTo>
                  <a:pt x="854365" y="32645"/>
                </a:lnTo>
                <a:lnTo>
                  <a:pt x="849700" y="31492"/>
                </a:lnTo>
                <a:lnTo>
                  <a:pt x="844451" y="31492"/>
                </a:lnTo>
                <a:lnTo>
                  <a:pt x="839249" y="31806"/>
                </a:lnTo>
                <a:lnTo>
                  <a:pt x="826970" y="35751"/>
                </a:lnTo>
                <a:lnTo>
                  <a:pt x="817135" y="44216"/>
                </a:lnTo>
                <a:lnTo>
                  <a:pt x="811898" y="52758"/>
                </a:lnTo>
                <a:lnTo>
                  <a:pt x="808162" y="64790"/>
                </a:lnTo>
                <a:lnTo>
                  <a:pt x="806916" y="79129"/>
                </a:lnTo>
                <a:lnTo>
                  <a:pt x="807489" y="87785"/>
                </a:lnTo>
                <a:lnTo>
                  <a:pt x="810872" y="100242"/>
                </a:lnTo>
                <a:lnTo>
                  <a:pt x="817294" y="110661"/>
                </a:lnTo>
                <a:close/>
              </a:path>
              <a:path w="5574393" h="155715">
                <a:moveTo>
                  <a:pt x="1150500" y="48007"/>
                </a:moveTo>
                <a:lnTo>
                  <a:pt x="1146816" y="40903"/>
                </a:lnTo>
                <a:lnTo>
                  <a:pt x="1139446" y="37138"/>
                </a:lnTo>
                <a:lnTo>
                  <a:pt x="1127348" y="32848"/>
                </a:lnTo>
                <a:lnTo>
                  <a:pt x="1114158" y="31492"/>
                </a:lnTo>
                <a:lnTo>
                  <a:pt x="1104846" y="32088"/>
                </a:lnTo>
                <a:lnTo>
                  <a:pt x="1092156" y="35811"/>
                </a:lnTo>
                <a:lnTo>
                  <a:pt x="1083303" y="42944"/>
                </a:lnTo>
                <a:lnTo>
                  <a:pt x="1079539" y="47823"/>
                </a:lnTo>
                <a:lnTo>
                  <a:pt x="1077419" y="54051"/>
                </a:lnTo>
                <a:lnTo>
                  <a:pt x="1076941" y="61633"/>
                </a:lnTo>
                <a:lnTo>
                  <a:pt x="1098810" y="61633"/>
                </a:lnTo>
                <a:lnTo>
                  <a:pt x="1099340" y="58292"/>
                </a:lnTo>
                <a:lnTo>
                  <a:pt x="1100401" y="55642"/>
                </a:lnTo>
                <a:lnTo>
                  <a:pt x="1101991" y="53680"/>
                </a:lnTo>
                <a:lnTo>
                  <a:pt x="1104218" y="51029"/>
                </a:lnTo>
                <a:lnTo>
                  <a:pt x="1108008" y="49704"/>
                </a:lnTo>
                <a:lnTo>
                  <a:pt x="1118134" y="49704"/>
                </a:lnTo>
                <a:lnTo>
                  <a:pt x="1121752" y="50380"/>
                </a:lnTo>
                <a:lnTo>
                  <a:pt x="1124218" y="51732"/>
                </a:lnTo>
                <a:lnTo>
                  <a:pt x="1126683" y="53083"/>
                </a:lnTo>
                <a:lnTo>
                  <a:pt x="1127915" y="55536"/>
                </a:lnTo>
                <a:lnTo>
                  <a:pt x="1127915" y="62004"/>
                </a:lnTo>
                <a:lnTo>
                  <a:pt x="1126299" y="64151"/>
                </a:lnTo>
                <a:lnTo>
                  <a:pt x="1123065" y="65530"/>
                </a:lnTo>
                <a:lnTo>
                  <a:pt x="1121262" y="66325"/>
                </a:lnTo>
                <a:lnTo>
                  <a:pt x="1118267" y="66988"/>
                </a:lnTo>
                <a:lnTo>
                  <a:pt x="1114078" y="67518"/>
                </a:lnTo>
                <a:lnTo>
                  <a:pt x="1106365" y="68472"/>
                </a:lnTo>
                <a:lnTo>
                  <a:pt x="1097617" y="69585"/>
                </a:lnTo>
                <a:lnTo>
                  <a:pt x="1090991" y="71442"/>
                </a:lnTo>
                <a:lnTo>
                  <a:pt x="1086484" y="74039"/>
                </a:lnTo>
                <a:lnTo>
                  <a:pt x="1077050" y="83768"/>
                </a:lnTo>
                <a:lnTo>
                  <a:pt x="1074158" y="97182"/>
                </a:lnTo>
                <a:lnTo>
                  <a:pt x="1074158" y="105400"/>
                </a:lnTo>
                <a:lnTo>
                  <a:pt x="1076716" y="111748"/>
                </a:lnTo>
                <a:lnTo>
                  <a:pt x="1081832" y="116228"/>
                </a:lnTo>
                <a:lnTo>
                  <a:pt x="1086948" y="120709"/>
                </a:lnTo>
                <a:lnTo>
                  <a:pt x="1093429" y="122948"/>
                </a:lnTo>
                <a:lnTo>
                  <a:pt x="1107425" y="122948"/>
                </a:lnTo>
                <a:lnTo>
                  <a:pt x="1112938" y="121544"/>
                </a:lnTo>
                <a:lnTo>
                  <a:pt x="1107955" y="106486"/>
                </a:lnTo>
                <a:lnTo>
                  <a:pt x="1104880" y="106486"/>
                </a:lnTo>
                <a:lnTo>
                  <a:pt x="1102269" y="105625"/>
                </a:lnTo>
                <a:lnTo>
                  <a:pt x="1097975" y="102179"/>
                </a:lnTo>
                <a:lnTo>
                  <a:pt x="1096902" y="99382"/>
                </a:lnTo>
                <a:lnTo>
                  <a:pt x="1096902" y="91164"/>
                </a:lnTo>
                <a:lnTo>
                  <a:pt x="1098651" y="87956"/>
                </a:lnTo>
                <a:lnTo>
                  <a:pt x="1102150" y="85889"/>
                </a:lnTo>
                <a:lnTo>
                  <a:pt x="1104218" y="84669"/>
                </a:lnTo>
                <a:lnTo>
                  <a:pt x="1107637" y="83636"/>
                </a:lnTo>
                <a:lnTo>
                  <a:pt x="1112409" y="82787"/>
                </a:lnTo>
                <a:lnTo>
                  <a:pt x="1117498" y="81833"/>
                </a:lnTo>
                <a:lnTo>
                  <a:pt x="1120043" y="81356"/>
                </a:lnTo>
                <a:lnTo>
                  <a:pt x="1122044" y="80839"/>
                </a:lnTo>
                <a:lnTo>
                  <a:pt x="1124960" y="79725"/>
                </a:lnTo>
                <a:lnTo>
                  <a:pt x="1127836" y="78095"/>
                </a:lnTo>
                <a:lnTo>
                  <a:pt x="1127836" y="86525"/>
                </a:lnTo>
                <a:lnTo>
                  <a:pt x="1127677" y="94107"/>
                </a:lnTo>
                <a:lnTo>
                  <a:pt x="1125543" y="99329"/>
                </a:lnTo>
                <a:lnTo>
                  <a:pt x="1125503" y="113458"/>
                </a:lnTo>
                <a:lnTo>
                  <a:pt x="1128631" y="110065"/>
                </a:lnTo>
                <a:lnTo>
                  <a:pt x="1129002" y="113776"/>
                </a:lnTo>
                <a:lnTo>
                  <a:pt x="1129533" y="116852"/>
                </a:lnTo>
                <a:lnTo>
                  <a:pt x="1130699" y="120244"/>
                </a:lnTo>
                <a:lnTo>
                  <a:pt x="1155350" y="120244"/>
                </a:lnTo>
                <a:lnTo>
                  <a:pt x="1155350" y="116904"/>
                </a:lnTo>
                <a:lnTo>
                  <a:pt x="1152011" y="114280"/>
                </a:lnTo>
                <a:lnTo>
                  <a:pt x="1150818" y="111206"/>
                </a:lnTo>
                <a:lnTo>
                  <a:pt x="1150659" y="108236"/>
                </a:lnTo>
                <a:lnTo>
                  <a:pt x="1150500" y="100972"/>
                </a:lnTo>
                <a:lnTo>
                  <a:pt x="1150500" y="48007"/>
                </a:lnTo>
                <a:close/>
              </a:path>
              <a:path w="5574393" h="155715">
                <a:moveTo>
                  <a:pt x="1125503" y="113458"/>
                </a:moveTo>
                <a:lnTo>
                  <a:pt x="1125543" y="99329"/>
                </a:lnTo>
                <a:lnTo>
                  <a:pt x="1121434" y="102192"/>
                </a:lnTo>
                <a:lnTo>
                  <a:pt x="1117325" y="105055"/>
                </a:lnTo>
                <a:lnTo>
                  <a:pt x="1112833" y="106486"/>
                </a:lnTo>
                <a:lnTo>
                  <a:pt x="1107955" y="106486"/>
                </a:lnTo>
                <a:lnTo>
                  <a:pt x="1112938" y="121544"/>
                </a:lnTo>
                <a:lnTo>
                  <a:pt x="1117816" y="118733"/>
                </a:lnTo>
                <a:lnTo>
                  <a:pt x="1121898" y="116348"/>
                </a:lnTo>
                <a:lnTo>
                  <a:pt x="1125503" y="113458"/>
                </a:lnTo>
                <a:close/>
              </a:path>
              <a:path w="5574393" h="155715">
                <a:moveTo>
                  <a:pt x="1177520" y="114558"/>
                </a:moveTo>
                <a:lnTo>
                  <a:pt x="1181627" y="117537"/>
                </a:lnTo>
                <a:lnTo>
                  <a:pt x="1192912" y="121775"/>
                </a:lnTo>
                <a:lnTo>
                  <a:pt x="1207699" y="123187"/>
                </a:lnTo>
                <a:lnTo>
                  <a:pt x="1214330" y="122942"/>
                </a:lnTo>
                <a:lnTo>
                  <a:pt x="1227613" y="120382"/>
                </a:lnTo>
                <a:lnTo>
                  <a:pt x="1237322" y="115035"/>
                </a:lnTo>
                <a:lnTo>
                  <a:pt x="1243710" y="109601"/>
                </a:lnTo>
                <a:lnTo>
                  <a:pt x="1246904" y="102589"/>
                </a:lnTo>
                <a:lnTo>
                  <a:pt x="1246904" y="87479"/>
                </a:lnTo>
                <a:lnTo>
                  <a:pt x="1244677" y="82045"/>
                </a:lnTo>
                <a:lnTo>
                  <a:pt x="1240224" y="77697"/>
                </a:lnTo>
                <a:lnTo>
                  <a:pt x="1235718" y="73403"/>
                </a:lnTo>
                <a:lnTo>
                  <a:pt x="1228959" y="70195"/>
                </a:lnTo>
                <a:lnTo>
                  <a:pt x="1219946" y="68074"/>
                </a:lnTo>
                <a:lnTo>
                  <a:pt x="1206427" y="65106"/>
                </a:lnTo>
                <a:lnTo>
                  <a:pt x="1198554" y="63012"/>
                </a:lnTo>
                <a:lnTo>
                  <a:pt x="1196328" y="61792"/>
                </a:lnTo>
                <a:lnTo>
                  <a:pt x="1192988" y="58743"/>
                </a:lnTo>
                <a:lnTo>
                  <a:pt x="1192988" y="56145"/>
                </a:lnTo>
                <a:lnTo>
                  <a:pt x="1194035" y="52275"/>
                </a:lnTo>
                <a:lnTo>
                  <a:pt x="1198223" y="49200"/>
                </a:lnTo>
                <a:lnTo>
                  <a:pt x="1201735" y="48431"/>
                </a:lnTo>
                <a:lnTo>
                  <a:pt x="1212656" y="48431"/>
                </a:lnTo>
                <a:lnTo>
                  <a:pt x="1216897" y="49969"/>
                </a:lnTo>
                <a:lnTo>
                  <a:pt x="1219389" y="53044"/>
                </a:lnTo>
                <a:lnTo>
                  <a:pt x="1221536" y="57047"/>
                </a:lnTo>
                <a:lnTo>
                  <a:pt x="1221854" y="59963"/>
                </a:lnTo>
                <a:lnTo>
                  <a:pt x="1244518" y="59963"/>
                </a:lnTo>
                <a:lnTo>
                  <a:pt x="1243511" y="49359"/>
                </a:lnTo>
                <a:lnTo>
                  <a:pt x="1239601" y="41897"/>
                </a:lnTo>
                <a:lnTo>
                  <a:pt x="1232789" y="37576"/>
                </a:lnTo>
                <a:lnTo>
                  <a:pt x="1220176" y="32505"/>
                </a:lnTo>
                <a:lnTo>
                  <a:pt x="1206348" y="31094"/>
                </a:lnTo>
                <a:lnTo>
                  <a:pt x="1203357" y="31163"/>
                </a:lnTo>
                <a:lnTo>
                  <a:pt x="1190000" y="33654"/>
                </a:lnTo>
                <a:lnTo>
                  <a:pt x="1179827" y="39723"/>
                </a:lnTo>
                <a:lnTo>
                  <a:pt x="1173544" y="45476"/>
                </a:lnTo>
                <a:lnTo>
                  <a:pt x="1170403" y="52355"/>
                </a:lnTo>
                <a:lnTo>
                  <a:pt x="1170403" y="67147"/>
                </a:lnTo>
                <a:lnTo>
                  <a:pt x="1172418" y="72343"/>
                </a:lnTo>
                <a:lnTo>
                  <a:pt x="1176447" y="75948"/>
                </a:lnTo>
                <a:lnTo>
                  <a:pt x="1180476" y="79606"/>
                </a:lnTo>
                <a:lnTo>
                  <a:pt x="1187395" y="82655"/>
                </a:lnTo>
                <a:lnTo>
                  <a:pt x="1197202" y="85093"/>
                </a:lnTo>
                <a:lnTo>
                  <a:pt x="1210827" y="88328"/>
                </a:lnTo>
                <a:lnTo>
                  <a:pt x="1218700" y="90608"/>
                </a:lnTo>
                <a:lnTo>
                  <a:pt x="1220821" y="91933"/>
                </a:lnTo>
                <a:lnTo>
                  <a:pt x="1224002" y="95193"/>
                </a:lnTo>
                <a:lnTo>
                  <a:pt x="1224002" y="100390"/>
                </a:lnTo>
                <a:lnTo>
                  <a:pt x="1222689" y="102378"/>
                </a:lnTo>
                <a:lnTo>
                  <a:pt x="1220065" y="103703"/>
                </a:lnTo>
                <a:lnTo>
                  <a:pt x="1217441" y="105028"/>
                </a:lnTo>
                <a:lnTo>
                  <a:pt x="1213902" y="105691"/>
                </a:lnTo>
                <a:lnTo>
                  <a:pt x="1201868" y="105691"/>
                </a:lnTo>
                <a:lnTo>
                  <a:pt x="1196672" y="104180"/>
                </a:lnTo>
                <a:lnTo>
                  <a:pt x="1193862" y="101158"/>
                </a:lnTo>
                <a:lnTo>
                  <a:pt x="1192272" y="99461"/>
                </a:lnTo>
                <a:lnTo>
                  <a:pt x="1191238" y="96599"/>
                </a:lnTo>
                <a:lnTo>
                  <a:pt x="1190761" y="92569"/>
                </a:lnTo>
                <a:lnTo>
                  <a:pt x="1167779" y="92569"/>
                </a:lnTo>
                <a:lnTo>
                  <a:pt x="1167779" y="101476"/>
                </a:lnTo>
                <a:lnTo>
                  <a:pt x="1171026" y="108806"/>
                </a:lnTo>
                <a:lnTo>
                  <a:pt x="1177520" y="114558"/>
                </a:lnTo>
                <a:close/>
              </a:path>
              <a:path w="5574393" h="155715">
                <a:moveTo>
                  <a:pt x="1344501" y="120244"/>
                </a:moveTo>
                <a:lnTo>
                  <a:pt x="1344501" y="61607"/>
                </a:lnTo>
                <a:lnTo>
                  <a:pt x="1344236" y="56027"/>
                </a:lnTo>
                <a:lnTo>
                  <a:pt x="1343706" y="52606"/>
                </a:lnTo>
                <a:lnTo>
                  <a:pt x="1343176" y="49187"/>
                </a:lnTo>
                <a:lnTo>
                  <a:pt x="1341718" y="45861"/>
                </a:lnTo>
                <a:lnTo>
                  <a:pt x="1339332" y="42626"/>
                </a:lnTo>
                <a:lnTo>
                  <a:pt x="1336522" y="38808"/>
                </a:lnTo>
                <a:lnTo>
                  <a:pt x="1332931" y="35972"/>
                </a:lnTo>
                <a:lnTo>
                  <a:pt x="1328557" y="34116"/>
                </a:lnTo>
                <a:lnTo>
                  <a:pt x="1324184" y="32261"/>
                </a:lnTo>
                <a:lnTo>
                  <a:pt x="1319319" y="31333"/>
                </a:lnTo>
                <a:lnTo>
                  <a:pt x="1309193" y="31333"/>
                </a:lnTo>
                <a:lnTo>
                  <a:pt x="1304647" y="32327"/>
                </a:lnTo>
                <a:lnTo>
                  <a:pt x="1300326" y="34315"/>
                </a:lnTo>
                <a:lnTo>
                  <a:pt x="1296006" y="36303"/>
                </a:lnTo>
                <a:lnTo>
                  <a:pt x="1292202" y="39816"/>
                </a:lnTo>
                <a:lnTo>
                  <a:pt x="1288915" y="44852"/>
                </a:lnTo>
                <a:lnTo>
                  <a:pt x="1288915" y="3419"/>
                </a:lnTo>
                <a:lnTo>
                  <a:pt x="1266330" y="3419"/>
                </a:lnTo>
                <a:lnTo>
                  <a:pt x="1266330" y="120244"/>
                </a:lnTo>
                <a:lnTo>
                  <a:pt x="1288915" y="120244"/>
                </a:lnTo>
                <a:lnTo>
                  <a:pt x="1288915" y="65901"/>
                </a:lnTo>
                <a:lnTo>
                  <a:pt x="1290466" y="60188"/>
                </a:lnTo>
                <a:lnTo>
                  <a:pt x="1293567" y="56185"/>
                </a:lnTo>
                <a:lnTo>
                  <a:pt x="1296668" y="52182"/>
                </a:lnTo>
                <a:lnTo>
                  <a:pt x="1301214" y="50181"/>
                </a:lnTo>
                <a:lnTo>
                  <a:pt x="1312984" y="50181"/>
                </a:lnTo>
                <a:lnTo>
                  <a:pt x="1316907" y="52196"/>
                </a:lnTo>
                <a:lnTo>
                  <a:pt x="1318974" y="56225"/>
                </a:lnTo>
                <a:lnTo>
                  <a:pt x="1320565" y="59088"/>
                </a:lnTo>
                <a:lnTo>
                  <a:pt x="1321360" y="62853"/>
                </a:lnTo>
                <a:lnTo>
                  <a:pt x="1321360" y="120244"/>
                </a:lnTo>
                <a:lnTo>
                  <a:pt x="1344501" y="120244"/>
                </a:lnTo>
                <a:close/>
              </a:path>
              <a:path w="5574393" h="155715">
                <a:moveTo>
                  <a:pt x="1443564" y="23778"/>
                </a:moveTo>
                <a:lnTo>
                  <a:pt x="1502331" y="23778"/>
                </a:lnTo>
                <a:lnTo>
                  <a:pt x="1502331" y="3180"/>
                </a:lnTo>
                <a:lnTo>
                  <a:pt x="1419230" y="3180"/>
                </a:lnTo>
                <a:lnTo>
                  <a:pt x="1419230" y="120244"/>
                </a:lnTo>
                <a:lnTo>
                  <a:pt x="1443564" y="120244"/>
                </a:lnTo>
                <a:lnTo>
                  <a:pt x="1443564" y="71096"/>
                </a:lnTo>
                <a:lnTo>
                  <a:pt x="1495015" y="71096"/>
                </a:lnTo>
                <a:lnTo>
                  <a:pt x="1495015" y="50737"/>
                </a:lnTo>
                <a:lnTo>
                  <a:pt x="1443564" y="50737"/>
                </a:lnTo>
                <a:lnTo>
                  <a:pt x="1443564" y="23778"/>
                </a:lnTo>
                <a:close/>
              </a:path>
              <a:path w="5574393" h="155715">
                <a:moveTo>
                  <a:pt x="1522575" y="3021"/>
                </a:moveTo>
                <a:lnTo>
                  <a:pt x="1522575" y="120244"/>
                </a:lnTo>
                <a:lnTo>
                  <a:pt x="1545239" y="120244"/>
                </a:lnTo>
                <a:lnTo>
                  <a:pt x="1545239" y="3021"/>
                </a:lnTo>
                <a:lnTo>
                  <a:pt x="1522575" y="3021"/>
                </a:lnTo>
                <a:close/>
              </a:path>
              <a:path w="5574393" h="155715">
                <a:moveTo>
                  <a:pt x="1563302" y="77061"/>
                </a:moveTo>
                <a:lnTo>
                  <a:pt x="1564058" y="86701"/>
                </a:lnTo>
                <a:lnTo>
                  <a:pt x="1567675" y="98956"/>
                </a:lnTo>
                <a:lnTo>
                  <a:pt x="1574276" y="109707"/>
                </a:lnTo>
                <a:lnTo>
                  <a:pt x="1581710" y="116507"/>
                </a:lnTo>
                <a:lnTo>
                  <a:pt x="1593236" y="121577"/>
                </a:lnTo>
                <a:lnTo>
                  <a:pt x="1592209" y="97182"/>
                </a:lnTo>
                <a:lnTo>
                  <a:pt x="1588630" y="92463"/>
                </a:lnTo>
                <a:lnTo>
                  <a:pt x="1586841" y="85756"/>
                </a:lnTo>
                <a:lnTo>
                  <a:pt x="1586841" y="68366"/>
                </a:lnTo>
                <a:lnTo>
                  <a:pt x="1588630" y="61672"/>
                </a:lnTo>
                <a:lnTo>
                  <a:pt x="1592209" y="56980"/>
                </a:lnTo>
                <a:lnTo>
                  <a:pt x="1595787" y="52288"/>
                </a:lnTo>
                <a:lnTo>
                  <a:pt x="1600890" y="49942"/>
                </a:lnTo>
                <a:lnTo>
                  <a:pt x="1614144" y="49942"/>
                </a:lnTo>
                <a:lnTo>
                  <a:pt x="1619233" y="52288"/>
                </a:lnTo>
                <a:lnTo>
                  <a:pt x="1622785" y="56980"/>
                </a:lnTo>
                <a:lnTo>
                  <a:pt x="1626337" y="61672"/>
                </a:lnTo>
                <a:lnTo>
                  <a:pt x="1628113" y="68366"/>
                </a:lnTo>
                <a:lnTo>
                  <a:pt x="1628113" y="85756"/>
                </a:lnTo>
                <a:lnTo>
                  <a:pt x="1626337" y="92463"/>
                </a:lnTo>
                <a:lnTo>
                  <a:pt x="1622785" y="97182"/>
                </a:lnTo>
                <a:lnTo>
                  <a:pt x="1619750" y="122095"/>
                </a:lnTo>
                <a:lnTo>
                  <a:pt x="1631750" y="117591"/>
                </a:lnTo>
                <a:lnTo>
                  <a:pt x="1640916" y="109707"/>
                </a:lnTo>
                <a:lnTo>
                  <a:pt x="1645922" y="102208"/>
                </a:lnTo>
                <a:lnTo>
                  <a:pt x="1650398" y="90386"/>
                </a:lnTo>
                <a:lnTo>
                  <a:pt x="1651891" y="77061"/>
                </a:lnTo>
                <a:lnTo>
                  <a:pt x="1651148" y="67637"/>
                </a:lnTo>
                <a:lnTo>
                  <a:pt x="1647534" y="55400"/>
                </a:lnTo>
                <a:lnTo>
                  <a:pt x="1640916" y="44534"/>
                </a:lnTo>
                <a:lnTo>
                  <a:pt x="1633441" y="37607"/>
                </a:lnTo>
                <a:lnTo>
                  <a:pt x="1621930" y="32484"/>
                </a:lnTo>
                <a:lnTo>
                  <a:pt x="1607596" y="30776"/>
                </a:lnTo>
                <a:lnTo>
                  <a:pt x="1595386" y="31977"/>
                </a:lnTo>
                <a:lnTo>
                  <a:pt x="1583420" y="36548"/>
                </a:lnTo>
                <a:lnTo>
                  <a:pt x="1574276" y="44534"/>
                </a:lnTo>
                <a:lnTo>
                  <a:pt x="1569310" y="52030"/>
                </a:lnTo>
                <a:lnTo>
                  <a:pt x="1564804" y="63860"/>
                </a:lnTo>
                <a:lnTo>
                  <a:pt x="1563302" y="77061"/>
                </a:lnTo>
                <a:close/>
              </a:path>
              <a:path w="5574393" h="155715">
                <a:moveTo>
                  <a:pt x="1622785" y="97182"/>
                </a:moveTo>
                <a:lnTo>
                  <a:pt x="1619233" y="101901"/>
                </a:lnTo>
                <a:lnTo>
                  <a:pt x="1614144" y="104260"/>
                </a:lnTo>
                <a:lnTo>
                  <a:pt x="1600890" y="104260"/>
                </a:lnTo>
                <a:lnTo>
                  <a:pt x="1595787" y="101901"/>
                </a:lnTo>
                <a:lnTo>
                  <a:pt x="1592209" y="97182"/>
                </a:lnTo>
                <a:lnTo>
                  <a:pt x="1593236" y="121577"/>
                </a:lnTo>
                <a:lnTo>
                  <a:pt x="1607596" y="123267"/>
                </a:lnTo>
                <a:lnTo>
                  <a:pt x="1619750" y="122095"/>
                </a:lnTo>
                <a:lnTo>
                  <a:pt x="1622785" y="97182"/>
                </a:lnTo>
                <a:close/>
              </a:path>
              <a:path w="5574393" h="155715">
                <a:moveTo>
                  <a:pt x="1787522" y="33559"/>
                </a:moveTo>
                <a:lnTo>
                  <a:pt x="1763904" y="33559"/>
                </a:lnTo>
                <a:lnTo>
                  <a:pt x="1750385" y="95989"/>
                </a:lnTo>
                <a:lnTo>
                  <a:pt x="1737184" y="33559"/>
                </a:lnTo>
                <a:lnTo>
                  <a:pt x="1714202" y="33559"/>
                </a:lnTo>
                <a:lnTo>
                  <a:pt x="1701717" y="95750"/>
                </a:lnTo>
                <a:lnTo>
                  <a:pt x="1688198" y="33559"/>
                </a:lnTo>
                <a:lnTo>
                  <a:pt x="1663864" y="33559"/>
                </a:lnTo>
                <a:lnTo>
                  <a:pt x="1688198" y="120244"/>
                </a:lnTo>
                <a:lnTo>
                  <a:pt x="1711737" y="120244"/>
                </a:lnTo>
                <a:lnTo>
                  <a:pt x="1725494" y="57100"/>
                </a:lnTo>
                <a:lnTo>
                  <a:pt x="1739093" y="120244"/>
                </a:lnTo>
                <a:lnTo>
                  <a:pt x="1762393" y="120244"/>
                </a:lnTo>
                <a:lnTo>
                  <a:pt x="1787522" y="33559"/>
                </a:lnTo>
                <a:close/>
              </a:path>
              <a:path w="5574393" h="155715">
                <a:moveTo>
                  <a:pt x="1943727" y="3021"/>
                </a:moveTo>
                <a:lnTo>
                  <a:pt x="1918280" y="3021"/>
                </a:lnTo>
                <a:lnTo>
                  <a:pt x="1892594" y="92012"/>
                </a:lnTo>
                <a:lnTo>
                  <a:pt x="1867147" y="3021"/>
                </a:lnTo>
                <a:lnTo>
                  <a:pt x="1840984" y="3021"/>
                </a:lnTo>
                <a:lnTo>
                  <a:pt x="1880586" y="120244"/>
                </a:lnTo>
                <a:lnTo>
                  <a:pt x="1903727" y="120244"/>
                </a:lnTo>
                <a:lnTo>
                  <a:pt x="1943727" y="3021"/>
                </a:lnTo>
                <a:close/>
              </a:path>
              <a:path w="5574393" h="155715">
                <a:moveTo>
                  <a:pt x="2022977" y="48007"/>
                </a:moveTo>
                <a:lnTo>
                  <a:pt x="2019293" y="40903"/>
                </a:lnTo>
                <a:lnTo>
                  <a:pt x="2011923" y="37138"/>
                </a:lnTo>
                <a:lnTo>
                  <a:pt x="1999825" y="32848"/>
                </a:lnTo>
                <a:lnTo>
                  <a:pt x="1986636" y="31492"/>
                </a:lnTo>
                <a:lnTo>
                  <a:pt x="1977324" y="32088"/>
                </a:lnTo>
                <a:lnTo>
                  <a:pt x="1964634" y="35811"/>
                </a:lnTo>
                <a:lnTo>
                  <a:pt x="1955780" y="42944"/>
                </a:lnTo>
                <a:lnTo>
                  <a:pt x="1952017" y="47823"/>
                </a:lnTo>
                <a:lnTo>
                  <a:pt x="1949896" y="54051"/>
                </a:lnTo>
                <a:lnTo>
                  <a:pt x="1949419" y="61633"/>
                </a:lnTo>
                <a:lnTo>
                  <a:pt x="1971288" y="61633"/>
                </a:lnTo>
                <a:lnTo>
                  <a:pt x="1971818" y="58292"/>
                </a:lnTo>
                <a:lnTo>
                  <a:pt x="1972878" y="55642"/>
                </a:lnTo>
                <a:lnTo>
                  <a:pt x="1974469" y="53680"/>
                </a:lnTo>
                <a:lnTo>
                  <a:pt x="1976695" y="51029"/>
                </a:lnTo>
                <a:lnTo>
                  <a:pt x="1980486" y="49704"/>
                </a:lnTo>
                <a:lnTo>
                  <a:pt x="1990612" y="49704"/>
                </a:lnTo>
                <a:lnTo>
                  <a:pt x="1994230" y="50380"/>
                </a:lnTo>
                <a:lnTo>
                  <a:pt x="1996695" y="51732"/>
                </a:lnTo>
                <a:lnTo>
                  <a:pt x="1999160" y="53083"/>
                </a:lnTo>
                <a:lnTo>
                  <a:pt x="2000393" y="55536"/>
                </a:lnTo>
                <a:lnTo>
                  <a:pt x="2000393" y="62004"/>
                </a:lnTo>
                <a:lnTo>
                  <a:pt x="1998776" y="64151"/>
                </a:lnTo>
                <a:lnTo>
                  <a:pt x="1995542" y="65530"/>
                </a:lnTo>
                <a:lnTo>
                  <a:pt x="1993739" y="66325"/>
                </a:lnTo>
                <a:lnTo>
                  <a:pt x="1990744" y="66988"/>
                </a:lnTo>
                <a:lnTo>
                  <a:pt x="1986556" y="67518"/>
                </a:lnTo>
                <a:lnTo>
                  <a:pt x="1978842" y="68472"/>
                </a:lnTo>
                <a:lnTo>
                  <a:pt x="1970095" y="69585"/>
                </a:lnTo>
                <a:lnTo>
                  <a:pt x="1963468" y="71442"/>
                </a:lnTo>
                <a:lnTo>
                  <a:pt x="1958961" y="74039"/>
                </a:lnTo>
                <a:lnTo>
                  <a:pt x="1949527" y="83768"/>
                </a:lnTo>
                <a:lnTo>
                  <a:pt x="1946636" y="97182"/>
                </a:lnTo>
                <a:lnTo>
                  <a:pt x="1946636" y="105400"/>
                </a:lnTo>
                <a:lnTo>
                  <a:pt x="1949194" y="111748"/>
                </a:lnTo>
                <a:lnTo>
                  <a:pt x="1954310" y="116228"/>
                </a:lnTo>
                <a:lnTo>
                  <a:pt x="1959425" y="120709"/>
                </a:lnTo>
                <a:lnTo>
                  <a:pt x="1965906" y="122948"/>
                </a:lnTo>
                <a:lnTo>
                  <a:pt x="1979903" y="122948"/>
                </a:lnTo>
                <a:lnTo>
                  <a:pt x="1985417" y="121544"/>
                </a:lnTo>
                <a:lnTo>
                  <a:pt x="1980433" y="106486"/>
                </a:lnTo>
                <a:lnTo>
                  <a:pt x="1977357" y="106486"/>
                </a:lnTo>
                <a:lnTo>
                  <a:pt x="1974747" y="105625"/>
                </a:lnTo>
                <a:lnTo>
                  <a:pt x="1970453" y="102179"/>
                </a:lnTo>
                <a:lnTo>
                  <a:pt x="1969379" y="99382"/>
                </a:lnTo>
                <a:lnTo>
                  <a:pt x="1969379" y="91164"/>
                </a:lnTo>
                <a:lnTo>
                  <a:pt x="1971129" y="87956"/>
                </a:lnTo>
                <a:lnTo>
                  <a:pt x="1974627" y="85889"/>
                </a:lnTo>
                <a:lnTo>
                  <a:pt x="1976695" y="84669"/>
                </a:lnTo>
                <a:lnTo>
                  <a:pt x="1980114" y="83636"/>
                </a:lnTo>
                <a:lnTo>
                  <a:pt x="1984886" y="82787"/>
                </a:lnTo>
                <a:lnTo>
                  <a:pt x="1989976" y="81833"/>
                </a:lnTo>
                <a:lnTo>
                  <a:pt x="1992520" y="81356"/>
                </a:lnTo>
                <a:lnTo>
                  <a:pt x="1994522" y="80839"/>
                </a:lnTo>
                <a:lnTo>
                  <a:pt x="1997437" y="79725"/>
                </a:lnTo>
                <a:lnTo>
                  <a:pt x="2000313" y="78095"/>
                </a:lnTo>
                <a:lnTo>
                  <a:pt x="2000313" y="86525"/>
                </a:lnTo>
                <a:lnTo>
                  <a:pt x="2000154" y="94107"/>
                </a:lnTo>
                <a:lnTo>
                  <a:pt x="1998021" y="99329"/>
                </a:lnTo>
                <a:lnTo>
                  <a:pt x="1997981" y="113458"/>
                </a:lnTo>
                <a:lnTo>
                  <a:pt x="2001108" y="110065"/>
                </a:lnTo>
                <a:lnTo>
                  <a:pt x="2001480" y="113776"/>
                </a:lnTo>
                <a:lnTo>
                  <a:pt x="2002010" y="116852"/>
                </a:lnTo>
                <a:lnTo>
                  <a:pt x="2003176" y="120244"/>
                </a:lnTo>
                <a:lnTo>
                  <a:pt x="2027828" y="120244"/>
                </a:lnTo>
                <a:lnTo>
                  <a:pt x="2027828" y="116904"/>
                </a:lnTo>
                <a:lnTo>
                  <a:pt x="2024488" y="114280"/>
                </a:lnTo>
                <a:lnTo>
                  <a:pt x="2023295" y="111206"/>
                </a:lnTo>
                <a:lnTo>
                  <a:pt x="2023136" y="108236"/>
                </a:lnTo>
                <a:lnTo>
                  <a:pt x="2022977" y="100972"/>
                </a:lnTo>
                <a:lnTo>
                  <a:pt x="2022977" y="48007"/>
                </a:lnTo>
                <a:close/>
              </a:path>
              <a:path w="5574393" h="155715">
                <a:moveTo>
                  <a:pt x="1997981" y="113458"/>
                </a:moveTo>
                <a:lnTo>
                  <a:pt x="1998021" y="99329"/>
                </a:lnTo>
                <a:lnTo>
                  <a:pt x="1993912" y="102192"/>
                </a:lnTo>
                <a:lnTo>
                  <a:pt x="1989803" y="105055"/>
                </a:lnTo>
                <a:lnTo>
                  <a:pt x="1985310" y="106486"/>
                </a:lnTo>
                <a:lnTo>
                  <a:pt x="1980433" y="106486"/>
                </a:lnTo>
                <a:lnTo>
                  <a:pt x="1985417" y="121544"/>
                </a:lnTo>
                <a:lnTo>
                  <a:pt x="1990293" y="118733"/>
                </a:lnTo>
                <a:lnTo>
                  <a:pt x="1994375" y="116348"/>
                </a:lnTo>
                <a:lnTo>
                  <a:pt x="1997981" y="113458"/>
                </a:lnTo>
                <a:close/>
              </a:path>
              <a:path w="5574393" h="155715">
                <a:moveTo>
                  <a:pt x="2046062" y="3021"/>
                </a:moveTo>
                <a:lnTo>
                  <a:pt x="2046062" y="120244"/>
                </a:lnTo>
                <a:lnTo>
                  <a:pt x="2068726" y="120246"/>
                </a:lnTo>
                <a:lnTo>
                  <a:pt x="2068726" y="3022"/>
                </a:lnTo>
                <a:lnTo>
                  <a:pt x="2046062" y="3021"/>
                </a:lnTo>
                <a:close/>
              </a:path>
              <a:path w="5574393" h="155715">
                <a:moveTo>
                  <a:pt x="2114701" y="33560"/>
                </a:moveTo>
                <a:lnTo>
                  <a:pt x="2091480" y="33560"/>
                </a:lnTo>
                <a:lnTo>
                  <a:pt x="2091480" y="95724"/>
                </a:lnTo>
                <a:lnTo>
                  <a:pt x="2092726" y="103226"/>
                </a:lnTo>
                <a:lnTo>
                  <a:pt x="2095218" y="108316"/>
                </a:lnTo>
                <a:lnTo>
                  <a:pt x="2097262" y="111816"/>
                </a:lnTo>
                <a:lnTo>
                  <a:pt x="2106855" y="119569"/>
                </a:lnTo>
                <a:lnTo>
                  <a:pt x="2121143" y="122154"/>
                </a:lnTo>
                <a:lnTo>
                  <a:pt x="2125596" y="122154"/>
                </a:lnTo>
                <a:lnTo>
                  <a:pt x="2129479" y="121570"/>
                </a:lnTo>
                <a:lnTo>
                  <a:pt x="2132793" y="120404"/>
                </a:lnTo>
                <a:lnTo>
                  <a:pt x="2136106" y="119238"/>
                </a:lnTo>
                <a:lnTo>
                  <a:pt x="2139539" y="117064"/>
                </a:lnTo>
                <a:lnTo>
                  <a:pt x="2143091" y="113883"/>
                </a:lnTo>
                <a:lnTo>
                  <a:pt x="2144257" y="112875"/>
                </a:lnTo>
                <a:lnTo>
                  <a:pt x="2146113" y="110384"/>
                </a:lnTo>
                <a:lnTo>
                  <a:pt x="2147703" y="107998"/>
                </a:lnTo>
                <a:lnTo>
                  <a:pt x="2147703" y="120246"/>
                </a:lnTo>
                <a:lnTo>
                  <a:pt x="2169730" y="120246"/>
                </a:lnTo>
                <a:lnTo>
                  <a:pt x="2169730" y="33560"/>
                </a:lnTo>
                <a:lnTo>
                  <a:pt x="2146749" y="33560"/>
                </a:lnTo>
                <a:lnTo>
                  <a:pt x="2146749" y="86287"/>
                </a:lnTo>
                <a:lnTo>
                  <a:pt x="2146007" y="90767"/>
                </a:lnTo>
                <a:lnTo>
                  <a:pt x="2144522" y="94160"/>
                </a:lnTo>
                <a:lnTo>
                  <a:pt x="2141659" y="100416"/>
                </a:lnTo>
                <a:lnTo>
                  <a:pt x="2136358" y="103544"/>
                </a:lnTo>
                <a:lnTo>
                  <a:pt x="2122574" y="103544"/>
                </a:lnTo>
                <a:lnTo>
                  <a:pt x="2118518" y="101344"/>
                </a:lnTo>
                <a:lnTo>
                  <a:pt x="2116450" y="96944"/>
                </a:lnTo>
                <a:lnTo>
                  <a:pt x="2115284" y="94451"/>
                </a:lnTo>
                <a:lnTo>
                  <a:pt x="2114701" y="90740"/>
                </a:lnTo>
                <a:lnTo>
                  <a:pt x="2114701" y="33560"/>
                </a:lnTo>
                <a:close/>
              </a:path>
              <a:path w="5574393" h="155715">
                <a:moveTo>
                  <a:pt x="2315485" y="34355"/>
                </a:moveTo>
                <a:lnTo>
                  <a:pt x="2315485" y="10179"/>
                </a:lnTo>
                <a:lnTo>
                  <a:pt x="2293059" y="10179"/>
                </a:lnTo>
                <a:lnTo>
                  <a:pt x="2293059" y="34355"/>
                </a:lnTo>
                <a:lnTo>
                  <a:pt x="2280972" y="34355"/>
                </a:lnTo>
                <a:lnTo>
                  <a:pt x="2280972" y="50499"/>
                </a:lnTo>
                <a:lnTo>
                  <a:pt x="2293059" y="50499"/>
                </a:lnTo>
                <a:lnTo>
                  <a:pt x="2293059" y="109270"/>
                </a:lnTo>
                <a:lnTo>
                  <a:pt x="2294332" y="113273"/>
                </a:lnTo>
                <a:lnTo>
                  <a:pt x="2296876" y="115871"/>
                </a:lnTo>
                <a:lnTo>
                  <a:pt x="2300799" y="119953"/>
                </a:lnTo>
                <a:lnTo>
                  <a:pt x="2308115" y="121809"/>
                </a:lnTo>
                <a:lnTo>
                  <a:pt x="2318824" y="121438"/>
                </a:lnTo>
                <a:lnTo>
                  <a:pt x="2329560" y="121040"/>
                </a:lnTo>
                <a:lnTo>
                  <a:pt x="2329560" y="104101"/>
                </a:lnTo>
                <a:lnTo>
                  <a:pt x="2325107" y="104260"/>
                </a:lnTo>
                <a:lnTo>
                  <a:pt x="2320495" y="104260"/>
                </a:lnTo>
                <a:lnTo>
                  <a:pt x="2317737" y="103823"/>
                </a:lnTo>
                <a:lnTo>
                  <a:pt x="2316836" y="102948"/>
                </a:lnTo>
                <a:lnTo>
                  <a:pt x="2315485" y="99860"/>
                </a:lnTo>
                <a:lnTo>
                  <a:pt x="2315485" y="50499"/>
                </a:lnTo>
                <a:lnTo>
                  <a:pt x="2329560" y="50499"/>
                </a:lnTo>
                <a:lnTo>
                  <a:pt x="2329560" y="34355"/>
                </a:lnTo>
                <a:lnTo>
                  <a:pt x="2315485" y="34355"/>
                </a:lnTo>
                <a:close/>
              </a:path>
              <a:path w="5574393" h="155715">
                <a:moveTo>
                  <a:pt x="2267271" y="48007"/>
                </a:moveTo>
                <a:lnTo>
                  <a:pt x="2263587" y="40903"/>
                </a:lnTo>
                <a:lnTo>
                  <a:pt x="2256217" y="37139"/>
                </a:lnTo>
                <a:lnTo>
                  <a:pt x="2244119" y="32849"/>
                </a:lnTo>
                <a:lnTo>
                  <a:pt x="2230929" y="31492"/>
                </a:lnTo>
                <a:lnTo>
                  <a:pt x="2221617" y="32089"/>
                </a:lnTo>
                <a:lnTo>
                  <a:pt x="2208928" y="35811"/>
                </a:lnTo>
                <a:lnTo>
                  <a:pt x="2200074" y="42944"/>
                </a:lnTo>
                <a:lnTo>
                  <a:pt x="2196311" y="47823"/>
                </a:lnTo>
                <a:lnTo>
                  <a:pt x="2194190" y="54051"/>
                </a:lnTo>
                <a:lnTo>
                  <a:pt x="2193712" y="61634"/>
                </a:lnTo>
                <a:lnTo>
                  <a:pt x="2215581" y="61634"/>
                </a:lnTo>
                <a:lnTo>
                  <a:pt x="2216111" y="58293"/>
                </a:lnTo>
                <a:lnTo>
                  <a:pt x="2217172" y="55642"/>
                </a:lnTo>
                <a:lnTo>
                  <a:pt x="2218762" y="53681"/>
                </a:lnTo>
                <a:lnTo>
                  <a:pt x="2220989" y="51029"/>
                </a:lnTo>
                <a:lnTo>
                  <a:pt x="2224779" y="49704"/>
                </a:lnTo>
                <a:lnTo>
                  <a:pt x="2234905" y="49704"/>
                </a:lnTo>
                <a:lnTo>
                  <a:pt x="2238524" y="50380"/>
                </a:lnTo>
                <a:lnTo>
                  <a:pt x="2240989" y="51732"/>
                </a:lnTo>
                <a:lnTo>
                  <a:pt x="2243454" y="53084"/>
                </a:lnTo>
                <a:lnTo>
                  <a:pt x="2244686" y="55536"/>
                </a:lnTo>
                <a:lnTo>
                  <a:pt x="2244686" y="62004"/>
                </a:lnTo>
                <a:lnTo>
                  <a:pt x="2243070" y="64151"/>
                </a:lnTo>
                <a:lnTo>
                  <a:pt x="2239836" y="65531"/>
                </a:lnTo>
                <a:lnTo>
                  <a:pt x="2238033" y="66326"/>
                </a:lnTo>
                <a:lnTo>
                  <a:pt x="2235038" y="66988"/>
                </a:lnTo>
                <a:lnTo>
                  <a:pt x="2230850" y="67518"/>
                </a:lnTo>
                <a:lnTo>
                  <a:pt x="2223136" y="68473"/>
                </a:lnTo>
                <a:lnTo>
                  <a:pt x="2214389" y="69586"/>
                </a:lnTo>
                <a:lnTo>
                  <a:pt x="2207762" y="71442"/>
                </a:lnTo>
                <a:lnTo>
                  <a:pt x="2203255" y="74040"/>
                </a:lnTo>
                <a:lnTo>
                  <a:pt x="2193821" y="83768"/>
                </a:lnTo>
                <a:lnTo>
                  <a:pt x="2190929" y="97182"/>
                </a:lnTo>
                <a:lnTo>
                  <a:pt x="2190929" y="105400"/>
                </a:lnTo>
                <a:lnTo>
                  <a:pt x="2193488" y="111748"/>
                </a:lnTo>
                <a:lnTo>
                  <a:pt x="2198603" y="116229"/>
                </a:lnTo>
                <a:lnTo>
                  <a:pt x="2203719" y="120709"/>
                </a:lnTo>
                <a:lnTo>
                  <a:pt x="2210200" y="122949"/>
                </a:lnTo>
                <a:lnTo>
                  <a:pt x="2224196" y="122949"/>
                </a:lnTo>
                <a:lnTo>
                  <a:pt x="2229711" y="121544"/>
                </a:lnTo>
                <a:lnTo>
                  <a:pt x="2224726" y="106487"/>
                </a:lnTo>
                <a:lnTo>
                  <a:pt x="2221651" y="106487"/>
                </a:lnTo>
                <a:lnTo>
                  <a:pt x="2219041" y="105625"/>
                </a:lnTo>
                <a:lnTo>
                  <a:pt x="2214746" y="102179"/>
                </a:lnTo>
                <a:lnTo>
                  <a:pt x="2213673" y="99382"/>
                </a:lnTo>
                <a:lnTo>
                  <a:pt x="2213673" y="91164"/>
                </a:lnTo>
                <a:lnTo>
                  <a:pt x="2215422" y="87957"/>
                </a:lnTo>
                <a:lnTo>
                  <a:pt x="2218921" y="85890"/>
                </a:lnTo>
                <a:lnTo>
                  <a:pt x="2220989" y="84669"/>
                </a:lnTo>
                <a:lnTo>
                  <a:pt x="2224408" y="83636"/>
                </a:lnTo>
                <a:lnTo>
                  <a:pt x="2229179" y="82788"/>
                </a:lnTo>
                <a:lnTo>
                  <a:pt x="2234269" y="81833"/>
                </a:lnTo>
                <a:lnTo>
                  <a:pt x="2236814" y="81356"/>
                </a:lnTo>
                <a:lnTo>
                  <a:pt x="2238815" y="80839"/>
                </a:lnTo>
                <a:lnTo>
                  <a:pt x="2241731" y="79726"/>
                </a:lnTo>
                <a:lnTo>
                  <a:pt x="2244607" y="78096"/>
                </a:lnTo>
                <a:lnTo>
                  <a:pt x="2244607" y="86525"/>
                </a:lnTo>
                <a:lnTo>
                  <a:pt x="2244448" y="94107"/>
                </a:lnTo>
                <a:lnTo>
                  <a:pt x="2242315" y="99329"/>
                </a:lnTo>
                <a:lnTo>
                  <a:pt x="2242275" y="113458"/>
                </a:lnTo>
                <a:lnTo>
                  <a:pt x="2245402" y="110066"/>
                </a:lnTo>
                <a:lnTo>
                  <a:pt x="2245773" y="113776"/>
                </a:lnTo>
                <a:lnTo>
                  <a:pt x="2246303" y="116852"/>
                </a:lnTo>
                <a:lnTo>
                  <a:pt x="2247470" y="120246"/>
                </a:lnTo>
                <a:lnTo>
                  <a:pt x="2272122" y="120246"/>
                </a:lnTo>
                <a:lnTo>
                  <a:pt x="2272122" y="116905"/>
                </a:lnTo>
                <a:lnTo>
                  <a:pt x="2268782" y="114281"/>
                </a:lnTo>
                <a:lnTo>
                  <a:pt x="2267589" y="111206"/>
                </a:lnTo>
                <a:lnTo>
                  <a:pt x="2267430" y="108236"/>
                </a:lnTo>
                <a:lnTo>
                  <a:pt x="2267271" y="100972"/>
                </a:lnTo>
                <a:lnTo>
                  <a:pt x="2267271" y="48007"/>
                </a:lnTo>
                <a:close/>
              </a:path>
              <a:path w="5574393" h="155715">
                <a:moveTo>
                  <a:pt x="2242275" y="113458"/>
                </a:moveTo>
                <a:lnTo>
                  <a:pt x="2242315" y="99329"/>
                </a:lnTo>
                <a:lnTo>
                  <a:pt x="2238206" y="102192"/>
                </a:lnTo>
                <a:lnTo>
                  <a:pt x="2234097" y="105055"/>
                </a:lnTo>
                <a:lnTo>
                  <a:pt x="2229604" y="106487"/>
                </a:lnTo>
                <a:lnTo>
                  <a:pt x="2224726" y="106487"/>
                </a:lnTo>
                <a:lnTo>
                  <a:pt x="2229711" y="121544"/>
                </a:lnTo>
                <a:lnTo>
                  <a:pt x="2234587" y="118734"/>
                </a:lnTo>
                <a:lnTo>
                  <a:pt x="2238669" y="116348"/>
                </a:lnTo>
                <a:lnTo>
                  <a:pt x="2242275" y="113458"/>
                </a:lnTo>
                <a:close/>
              </a:path>
              <a:path w="5574393" h="155715">
                <a:moveTo>
                  <a:pt x="2348362" y="2306"/>
                </a:moveTo>
                <a:lnTo>
                  <a:pt x="2348362" y="23222"/>
                </a:lnTo>
                <a:lnTo>
                  <a:pt x="2371344" y="23222"/>
                </a:lnTo>
                <a:lnTo>
                  <a:pt x="2371344" y="2306"/>
                </a:lnTo>
                <a:lnTo>
                  <a:pt x="2348362" y="2306"/>
                </a:lnTo>
                <a:close/>
              </a:path>
              <a:path w="5574393" h="155715">
                <a:moveTo>
                  <a:pt x="2348362" y="33560"/>
                </a:moveTo>
                <a:lnTo>
                  <a:pt x="2348362" y="120246"/>
                </a:lnTo>
                <a:lnTo>
                  <a:pt x="2371344" y="120246"/>
                </a:lnTo>
                <a:lnTo>
                  <a:pt x="2371344" y="33560"/>
                </a:lnTo>
                <a:lnTo>
                  <a:pt x="2348362" y="33560"/>
                </a:lnTo>
                <a:close/>
              </a:path>
              <a:path w="5574393" h="155715">
                <a:moveTo>
                  <a:pt x="2389247" y="77062"/>
                </a:moveTo>
                <a:lnTo>
                  <a:pt x="2390003" y="86702"/>
                </a:lnTo>
                <a:lnTo>
                  <a:pt x="2393620" y="98957"/>
                </a:lnTo>
                <a:lnTo>
                  <a:pt x="2400221" y="109708"/>
                </a:lnTo>
                <a:lnTo>
                  <a:pt x="2407655" y="116507"/>
                </a:lnTo>
                <a:lnTo>
                  <a:pt x="2419181" y="121577"/>
                </a:lnTo>
                <a:lnTo>
                  <a:pt x="2418154" y="97182"/>
                </a:lnTo>
                <a:lnTo>
                  <a:pt x="2414575" y="92463"/>
                </a:lnTo>
                <a:lnTo>
                  <a:pt x="2412786" y="85756"/>
                </a:lnTo>
                <a:lnTo>
                  <a:pt x="2412786" y="68366"/>
                </a:lnTo>
                <a:lnTo>
                  <a:pt x="2414575" y="61673"/>
                </a:lnTo>
                <a:lnTo>
                  <a:pt x="2418154" y="56981"/>
                </a:lnTo>
                <a:lnTo>
                  <a:pt x="2421732" y="52289"/>
                </a:lnTo>
                <a:lnTo>
                  <a:pt x="2426835" y="49943"/>
                </a:lnTo>
                <a:lnTo>
                  <a:pt x="2440089" y="49943"/>
                </a:lnTo>
                <a:lnTo>
                  <a:pt x="2445178" y="52289"/>
                </a:lnTo>
                <a:lnTo>
                  <a:pt x="2448730" y="56981"/>
                </a:lnTo>
                <a:lnTo>
                  <a:pt x="2452282" y="61673"/>
                </a:lnTo>
                <a:lnTo>
                  <a:pt x="2454059" y="68366"/>
                </a:lnTo>
                <a:lnTo>
                  <a:pt x="2454059" y="85756"/>
                </a:lnTo>
                <a:lnTo>
                  <a:pt x="2452282" y="92463"/>
                </a:lnTo>
                <a:lnTo>
                  <a:pt x="2448730" y="97182"/>
                </a:lnTo>
                <a:lnTo>
                  <a:pt x="2445695" y="122096"/>
                </a:lnTo>
                <a:lnTo>
                  <a:pt x="2457696" y="117592"/>
                </a:lnTo>
                <a:lnTo>
                  <a:pt x="2466861" y="109708"/>
                </a:lnTo>
                <a:lnTo>
                  <a:pt x="2471867" y="102208"/>
                </a:lnTo>
                <a:lnTo>
                  <a:pt x="2476343" y="90387"/>
                </a:lnTo>
                <a:lnTo>
                  <a:pt x="2477836" y="77062"/>
                </a:lnTo>
                <a:lnTo>
                  <a:pt x="2477093" y="67638"/>
                </a:lnTo>
                <a:lnTo>
                  <a:pt x="2473479" y="55400"/>
                </a:lnTo>
                <a:lnTo>
                  <a:pt x="2466861" y="44535"/>
                </a:lnTo>
                <a:lnTo>
                  <a:pt x="2459386" y="37607"/>
                </a:lnTo>
                <a:lnTo>
                  <a:pt x="2447875" y="32484"/>
                </a:lnTo>
                <a:lnTo>
                  <a:pt x="2433542" y="30777"/>
                </a:lnTo>
                <a:lnTo>
                  <a:pt x="2421332" y="31977"/>
                </a:lnTo>
                <a:lnTo>
                  <a:pt x="2409365" y="36548"/>
                </a:lnTo>
                <a:lnTo>
                  <a:pt x="2400221" y="44535"/>
                </a:lnTo>
                <a:lnTo>
                  <a:pt x="2395255" y="52030"/>
                </a:lnTo>
                <a:lnTo>
                  <a:pt x="2390749" y="63860"/>
                </a:lnTo>
                <a:lnTo>
                  <a:pt x="2389247" y="77062"/>
                </a:lnTo>
                <a:close/>
              </a:path>
              <a:path w="5574393" h="155715">
                <a:moveTo>
                  <a:pt x="2448730" y="97182"/>
                </a:moveTo>
                <a:lnTo>
                  <a:pt x="2445178" y="101901"/>
                </a:lnTo>
                <a:lnTo>
                  <a:pt x="2440089" y="104260"/>
                </a:lnTo>
                <a:lnTo>
                  <a:pt x="2426835" y="104260"/>
                </a:lnTo>
                <a:lnTo>
                  <a:pt x="2421732" y="101901"/>
                </a:lnTo>
                <a:lnTo>
                  <a:pt x="2418154" y="97182"/>
                </a:lnTo>
                <a:lnTo>
                  <a:pt x="2419181" y="121577"/>
                </a:lnTo>
                <a:lnTo>
                  <a:pt x="2433542" y="123267"/>
                </a:lnTo>
                <a:lnTo>
                  <a:pt x="2445695" y="122096"/>
                </a:lnTo>
                <a:lnTo>
                  <a:pt x="2448730" y="97182"/>
                </a:lnTo>
                <a:close/>
              </a:path>
              <a:path w="5574393" h="155715">
                <a:moveTo>
                  <a:pt x="2556264" y="31492"/>
                </a:moveTo>
                <a:lnTo>
                  <a:pt x="2540147" y="31492"/>
                </a:lnTo>
                <a:lnTo>
                  <a:pt x="2534236" y="33242"/>
                </a:lnTo>
                <a:lnTo>
                  <a:pt x="2529571" y="36741"/>
                </a:lnTo>
                <a:lnTo>
                  <a:pt x="2526973" y="38703"/>
                </a:lnTo>
                <a:lnTo>
                  <a:pt x="2524216" y="41911"/>
                </a:lnTo>
                <a:lnTo>
                  <a:pt x="2521300" y="46364"/>
                </a:lnTo>
                <a:lnTo>
                  <a:pt x="2521300" y="33719"/>
                </a:lnTo>
                <a:lnTo>
                  <a:pt x="2499432" y="33719"/>
                </a:lnTo>
                <a:lnTo>
                  <a:pt x="2499432" y="120246"/>
                </a:lnTo>
                <a:lnTo>
                  <a:pt x="2522016" y="120246"/>
                </a:lnTo>
                <a:lnTo>
                  <a:pt x="2522016" y="67969"/>
                </a:lnTo>
                <a:lnTo>
                  <a:pt x="2522758" y="63568"/>
                </a:lnTo>
                <a:lnTo>
                  <a:pt x="2524243" y="60122"/>
                </a:lnTo>
                <a:lnTo>
                  <a:pt x="2527106" y="53601"/>
                </a:lnTo>
                <a:lnTo>
                  <a:pt x="2532381" y="50340"/>
                </a:lnTo>
                <a:lnTo>
                  <a:pt x="2546324" y="50340"/>
                </a:lnTo>
                <a:lnTo>
                  <a:pt x="2550565" y="52567"/>
                </a:lnTo>
                <a:lnTo>
                  <a:pt x="2552791" y="57021"/>
                </a:lnTo>
                <a:lnTo>
                  <a:pt x="2554011" y="59459"/>
                </a:lnTo>
                <a:lnTo>
                  <a:pt x="2554621" y="62958"/>
                </a:lnTo>
                <a:lnTo>
                  <a:pt x="2554621" y="120246"/>
                </a:lnTo>
                <a:lnTo>
                  <a:pt x="2577841" y="120246"/>
                </a:lnTo>
                <a:lnTo>
                  <a:pt x="2577841" y="51004"/>
                </a:lnTo>
                <a:lnTo>
                  <a:pt x="2574992" y="43223"/>
                </a:lnTo>
                <a:lnTo>
                  <a:pt x="2569293" y="38531"/>
                </a:lnTo>
                <a:lnTo>
                  <a:pt x="2563593" y="33838"/>
                </a:lnTo>
                <a:lnTo>
                  <a:pt x="2556264" y="31492"/>
                </a:lnTo>
                <a:close/>
              </a:path>
              <a:path w="5574393" h="155715">
                <a:moveTo>
                  <a:pt x="2611843" y="36980"/>
                </a:moveTo>
                <a:lnTo>
                  <a:pt x="2611843" y="60679"/>
                </a:lnTo>
                <a:lnTo>
                  <a:pt x="2635938" y="60679"/>
                </a:lnTo>
                <a:lnTo>
                  <a:pt x="2635938" y="36980"/>
                </a:lnTo>
                <a:lnTo>
                  <a:pt x="2611843" y="36980"/>
                </a:lnTo>
                <a:close/>
              </a:path>
              <a:path w="5574393" h="155715">
                <a:moveTo>
                  <a:pt x="2611843" y="96546"/>
                </a:moveTo>
                <a:lnTo>
                  <a:pt x="2611843" y="120246"/>
                </a:lnTo>
                <a:lnTo>
                  <a:pt x="2635938" y="120246"/>
                </a:lnTo>
                <a:lnTo>
                  <a:pt x="2635938" y="96546"/>
                </a:lnTo>
                <a:lnTo>
                  <a:pt x="2611843" y="96546"/>
                </a:lnTo>
                <a:close/>
              </a:path>
              <a:path w="5574393" h="155715">
                <a:moveTo>
                  <a:pt x="2804731" y="3022"/>
                </a:moveTo>
                <a:lnTo>
                  <a:pt x="2780397" y="3022"/>
                </a:lnTo>
                <a:lnTo>
                  <a:pt x="2780397" y="47716"/>
                </a:lnTo>
                <a:lnTo>
                  <a:pt x="2734592" y="47716"/>
                </a:lnTo>
                <a:lnTo>
                  <a:pt x="2734592" y="3022"/>
                </a:lnTo>
                <a:lnTo>
                  <a:pt x="2710337" y="3022"/>
                </a:lnTo>
                <a:lnTo>
                  <a:pt x="2710337" y="120246"/>
                </a:lnTo>
                <a:lnTo>
                  <a:pt x="2734592" y="120246"/>
                </a:lnTo>
                <a:lnTo>
                  <a:pt x="2734592" y="67916"/>
                </a:lnTo>
                <a:lnTo>
                  <a:pt x="2780397" y="67916"/>
                </a:lnTo>
                <a:lnTo>
                  <a:pt x="2780397" y="120246"/>
                </a:lnTo>
                <a:lnTo>
                  <a:pt x="2804731" y="120246"/>
                </a:lnTo>
                <a:lnTo>
                  <a:pt x="2804731" y="3022"/>
                </a:lnTo>
                <a:close/>
              </a:path>
              <a:path w="5574393" h="155715">
                <a:moveTo>
                  <a:pt x="2825316" y="2306"/>
                </a:moveTo>
                <a:lnTo>
                  <a:pt x="2825316" y="23222"/>
                </a:lnTo>
                <a:lnTo>
                  <a:pt x="2848298" y="23222"/>
                </a:lnTo>
                <a:lnTo>
                  <a:pt x="2848298" y="2306"/>
                </a:lnTo>
                <a:lnTo>
                  <a:pt x="2825316" y="2306"/>
                </a:lnTo>
                <a:close/>
              </a:path>
              <a:path w="5574393" h="155715">
                <a:moveTo>
                  <a:pt x="2825316" y="33560"/>
                </a:moveTo>
                <a:lnTo>
                  <a:pt x="2825316" y="120246"/>
                </a:lnTo>
                <a:lnTo>
                  <a:pt x="2848298" y="120246"/>
                </a:lnTo>
                <a:lnTo>
                  <a:pt x="2848298" y="33560"/>
                </a:lnTo>
                <a:lnTo>
                  <a:pt x="2825316" y="33560"/>
                </a:lnTo>
                <a:close/>
              </a:path>
              <a:path w="5574393" h="155715">
                <a:moveTo>
                  <a:pt x="2900556" y="51295"/>
                </a:moveTo>
                <a:lnTo>
                  <a:pt x="2908508" y="51295"/>
                </a:lnTo>
                <a:lnTo>
                  <a:pt x="2903100" y="31492"/>
                </a:lnTo>
                <a:lnTo>
                  <a:pt x="2897613" y="31835"/>
                </a:lnTo>
                <a:lnTo>
                  <a:pt x="2895069" y="55033"/>
                </a:lnTo>
                <a:lnTo>
                  <a:pt x="2900556" y="51295"/>
                </a:lnTo>
                <a:close/>
              </a:path>
              <a:path w="5574393" h="155715">
                <a:moveTo>
                  <a:pt x="3054557" y="120246"/>
                </a:moveTo>
                <a:lnTo>
                  <a:pt x="3054557" y="61607"/>
                </a:lnTo>
                <a:lnTo>
                  <a:pt x="3054292" y="56027"/>
                </a:lnTo>
                <a:lnTo>
                  <a:pt x="3053762" y="52607"/>
                </a:lnTo>
                <a:lnTo>
                  <a:pt x="3053232" y="49187"/>
                </a:lnTo>
                <a:lnTo>
                  <a:pt x="3051774" y="45861"/>
                </a:lnTo>
                <a:lnTo>
                  <a:pt x="3049388" y="42626"/>
                </a:lnTo>
                <a:lnTo>
                  <a:pt x="3046578" y="38810"/>
                </a:lnTo>
                <a:lnTo>
                  <a:pt x="3042987" y="35972"/>
                </a:lnTo>
                <a:lnTo>
                  <a:pt x="3038612" y="34117"/>
                </a:lnTo>
                <a:lnTo>
                  <a:pt x="3034239" y="32261"/>
                </a:lnTo>
                <a:lnTo>
                  <a:pt x="3029375" y="31333"/>
                </a:lnTo>
                <a:lnTo>
                  <a:pt x="3019249" y="31333"/>
                </a:lnTo>
                <a:lnTo>
                  <a:pt x="3014703" y="32327"/>
                </a:lnTo>
                <a:lnTo>
                  <a:pt x="3010382" y="34316"/>
                </a:lnTo>
                <a:lnTo>
                  <a:pt x="3006061" y="36304"/>
                </a:lnTo>
                <a:lnTo>
                  <a:pt x="3002257" y="39816"/>
                </a:lnTo>
                <a:lnTo>
                  <a:pt x="2998970" y="44853"/>
                </a:lnTo>
                <a:lnTo>
                  <a:pt x="2998970" y="3419"/>
                </a:lnTo>
                <a:lnTo>
                  <a:pt x="2976386" y="3419"/>
                </a:lnTo>
                <a:lnTo>
                  <a:pt x="2976386" y="120246"/>
                </a:lnTo>
                <a:lnTo>
                  <a:pt x="2998970" y="120246"/>
                </a:lnTo>
                <a:lnTo>
                  <a:pt x="2998970" y="65901"/>
                </a:lnTo>
                <a:lnTo>
                  <a:pt x="3000521" y="60188"/>
                </a:lnTo>
                <a:lnTo>
                  <a:pt x="3003623" y="56186"/>
                </a:lnTo>
                <a:lnTo>
                  <a:pt x="3006724" y="52182"/>
                </a:lnTo>
                <a:lnTo>
                  <a:pt x="3011270" y="50181"/>
                </a:lnTo>
                <a:lnTo>
                  <a:pt x="3023040" y="50181"/>
                </a:lnTo>
                <a:lnTo>
                  <a:pt x="3026963" y="52196"/>
                </a:lnTo>
                <a:lnTo>
                  <a:pt x="3029030" y="56226"/>
                </a:lnTo>
                <a:lnTo>
                  <a:pt x="3030621" y="59089"/>
                </a:lnTo>
                <a:lnTo>
                  <a:pt x="3031416" y="62853"/>
                </a:lnTo>
                <a:lnTo>
                  <a:pt x="3031416" y="120246"/>
                </a:lnTo>
                <a:lnTo>
                  <a:pt x="3054557" y="120246"/>
                </a:lnTo>
                <a:close/>
              </a:path>
              <a:path w="5574393" h="155715">
                <a:moveTo>
                  <a:pt x="3148689" y="63066"/>
                </a:moveTo>
                <a:lnTo>
                  <a:pt x="3149215" y="53369"/>
                </a:lnTo>
                <a:lnTo>
                  <a:pt x="3152191" y="40578"/>
                </a:lnTo>
                <a:lnTo>
                  <a:pt x="3157794" y="30896"/>
                </a:lnTo>
                <a:lnTo>
                  <a:pt x="3168254" y="22831"/>
                </a:lnTo>
                <a:lnTo>
                  <a:pt x="3181055" y="20200"/>
                </a:lnTo>
                <a:lnTo>
                  <a:pt x="3185985" y="20200"/>
                </a:lnTo>
                <a:lnTo>
                  <a:pt x="3190465" y="21074"/>
                </a:lnTo>
                <a:lnTo>
                  <a:pt x="3194494" y="22824"/>
                </a:lnTo>
                <a:lnTo>
                  <a:pt x="3201704" y="26005"/>
                </a:lnTo>
                <a:lnTo>
                  <a:pt x="3206237" y="31598"/>
                </a:lnTo>
                <a:lnTo>
                  <a:pt x="3208092" y="39604"/>
                </a:lnTo>
                <a:lnTo>
                  <a:pt x="3232188" y="39604"/>
                </a:lnTo>
                <a:lnTo>
                  <a:pt x="3230818" y="32650"/>
                </a:lnTo>
                <a:lnTo>
                  <a:pt x="3225522" y="21123"/>
                </a:lnTo>
                <a:lnTo>
                  <a:pt x="3216641" y="11332"/>
                </a:lnTo>
                <a:lnTo>
                  <a:pt x="3206888" y="5157"/>
                </a:lnTo>
                <a:lnTo>
                  <a:pt x="3194812" y="1289"/>
                </a:lnTo>
                <a:lnTo>
                  <a:pt x="3180737" y="0"/>
                </a:lnTo>
                <a:lnTo>
                  <a:pt x="3173209" y="389"/>
                </a:lnTo>
                <a:lnTo>
                  <a:pt x="3160288" y="3230"/>
                </a:lnTo>
                <a:lnTo>
                  <a:pt x="3148987" y="8827"/>
                </a:lnTo>
                <a:lnTo>
                  <a:pt x="3139305" y="17178"/>
                </a:lnTo>
                <a:lnTo>
                  <a:pt x="3133402" y="24912"/>
                </a:lnTo>
                <a:lnTo>
                  <a:pt x="3127978" y="35986"/>
                </a:lnTo>
                <a:lnTo>
                  <a:pt x="3124724" y="48624"/>
                </a:lnTo>
                <a:lnTo>
                  <a:pt x="3123639" y="62826"/>
                </a:lnTo>
                <a:lnTo>
                  <a:pt x="3124196" y="73068"/>
                </a:lnTo>
                <a:lnTo>
                  <a:pt x="3126916" y="86187"/>
                </a:lnTo>
                <a:lnTo>
                  <a:pt x="3131899" y="97566"/>
                </a:lnTo>
                <a:lnTo>
                  <a:pt x="3139147" y="107203"/>
                </a:lnTo>
                <a:lnTo>
                  <a:pt x="3151924" y="117283"/>
                </a:lnTo>
                <a:lnTo>
                  <a:pt x="3163829" y="121831"/>
                </a:lnTo>
                <a:lnTo>
                  <a:pt x="3177317" y="123347"/>
                </a:lnTo>
                <a:lnTo>
                  <a:pt x="3186754" y="123347"/>
                </a:lnTo>
                <a:lnTo>
                  <a:pt x="3194706" y="121359"/>
                </a:lnTo>
                <a:lnTo>
                  <a:pt x="3201174" y="117382"/>
                </a:lnTo>
                <a:lnTo>
                  <a:pt x="3204938" y="115102"/>
                </a:lnTo>
                <a:lnTo>
                  <a:pt x="3209179" y="111179"/>
                </a:lnTo>
                <a:lnTo>
                  <a:pt x="3213898" y="105612"/>
                </a:lnTo>
                <a:lnTo>
                  <a:pt x="3216363" y="120246"/>
                </a:lnTo>
                <a:lnTo>
                  <a:pt x="3232585" y="120246"/>
                </a:lnTo>
                <a:lnTo>
                  <a:pt x="3232585" y="57339"/>
                </a:lnTo>
                <a:lnTo>
                  <a:pt x="3183759" y="57339"/>
                </a:lnTo>
                <a:lnTo>
                  <a:pt x="3183759" y="76903"/>
                </a:lnTo>
                <a:lnTo>
                  <a:pt x="3210876" y="76903"/>
                </a:lnTo>
                <a:lnTo>
                  <a:pt x="3209656" y="84591"/>
                </a:lnTo>
                <a:lnTo>
                  <a:pt x="3206423" y="90806"/>
                </a:lnTo>
                <a:lnTo>
                  <a:pt x="3201174" y="95552"/>
                </a:lnTo>
                <a:lnTo>
                  <a:pt x="3195926" y="100297"/>
                </a:lnTo>
                <a:lnTo>
                  <a:pt x="3189193" y="102670"/>
                </a:lnTo>
                <a:lnTo>
                  <a:pt x="3172599" y="102670"/>
                </a:lnTo>
                <a:lnTo>
                  <a:pt x="3165123" y="99674"/>
                </a:lnTo>
                <a:lnTo>
                  <a:pt x="3158550" y="93684"/>
                </a:lnTo>
                <a:lnTo>
                  <a:pt x="3154838" y="89343"/>
                </a:lnTo>
                <a:lnTo>
                  <a:pt x="3150226" y="78175"/>
                </a:lnTo>
                <a:lnTo>
                  <a:pt x="3148689" y="63066"/>
                </a:lnTo>
                <a:close/>
              </a:path>
              <a:path w="5574393" h="155715">
                <a:moveTo>
                  <a:pt x="3298998" y="54476"/>
                </a:moveTo>
                <a:lnTo>
                  <a:pt x="3299688" y="54476"/>
                </a:lnTo>
                <a:lnTo>
                  <a:pt x="3302816" y="54608"/>
                </a:lnTo>
                <a:lnTo>
                  <a:pt x="3305519" y="54874"/>
                </a:lnTo>
                <a:lnTo>
                  <a:pt x="3305519" y="31652"/>
                </a:lnTo>
                <a:lnTo>
                  <a:pt x="3302497" y="31492"/>
                </a:lnTo>
                <a:lnTo>
                  <a:pt x="3295711" y="31492"/>
                </a:lnTo>
                <a:lnTo>
                  <a:pt x="3290198" y="33268"/>
                </a:lnTo>
                <a:lnTo>
                  <a:pt x="3285956" y="36821"/>
                </a:lnTo>
                <a:lnTo>
                  <a:pt x="3283359" y="38941"/>
                </a:lnTo>
                <a:lnTo>
                  <a:pt x="3280311" y="42891"/>
                </a:lnTo>
                <a:lnTo>
                  <a:pt x="3276811" y="48670"/>
                </a:lnTo>
                <a:lnTo>
                  <a:pt x="3276811" y="33560"/>
                </a:lnTo>
                <a:lnTo>
                  <a:pt x="3255181" y="33560"/>
                </a:lnTo>
                <a:lnTo>
                  <a:pt x="3255181" y="120246"/>
                </a:lnTo>
                <a:lnTo>
                  <a:pt x="3278005" y="120246"/>
                </a:lnTo>
                <a:lnTo>
                  <a:pt x="3278005" y="71865"/>
                </a:lnTo>
                <a:lnTo>
                  <a:pt x="3278879" y="66723"/>
                </a:lnTo>
                <a:lnTo>
                  <a:pt x="3280628" y="63383"/>
                </a:lnTo>
                <a:lnTo>
                  <a:pt x="3283756" y="57445"/>
                </a:lnTo>
                <a:lnTo>
                  <a:pt x="3289880" y="54476"/>
                </a:lnTo>
                <a:lnTo>
                  <a:pt x="3298998" y="54476"/>
                </a:lnTo>
                <a:close/>
              </a:path>
              <a:path w="5574393" h="155715">
                <a:moveTo>
                  <a:pt x="3308257" y="77062"/>
                </a:moveTo>
                <a:lnTo>
                  <a:pt x="3309013" y="86702"/>
                </a:lnTo>
                <a:lnTo>
                  <a:pt x="3312630" y="98957"/>
                </a:lnTo>
                <a:lnTo>
                  <a:pt x="3319231" y="109708"/>
                </a:lnTo>
                <a:lnTo>
                  <a:pt x="3326665" y="116508"/>
                </a:lnTo>
                <a:lnTo>
                  <a:pt x="3338191" y="121578"/>
                </a:lnTo>
                <a:lnTo>
                  <a:pt x="3337164" y="97182"/>
                </a:lnTo>
                <a:lnTo>
                  <a:pt x="3333585" y="92463"/>
                </a:lnTo>
                <a:lnTo>
                  <a:pt x="3331796" y="85756"/>
                </a:lnTo>
                <a:lnTo>
                  <a:pt x="3331796" y="68366"/>
                </a:lnTo>
                <a:lnTo>
                  <a:pt x="3333585" y="61673"/>
                </a:lnTo>
                <a:lnTo>
                  <a:pt x="3337164" y="56981"/>
                </a:lnTo>
                <a:lnTo>
                  <a:pt x="3340742" y="52289"/>
                </a:lnTo>
                <a:lnTo>
                  <a:pt x="3345845" y="49943"/>
                </a:lnTo>
                <a:lnTo>
                  <a:pt x="3359098" y="49943"/>
                </a:lnTo>
                <a:lnTo>
                  <a:pt x="3364188" y="52289"/>
                </a:lnTo>
                <a:lnTo>
                  <a:pt x="3367740" y="56981"/>
                </a:lnTo>
                <a:lnTo>
                  <a:pt x="3371292" y="61673"/>
                </a:lnTo>
                <a:lnTo>
                  <a:pt x="3373068" y="68366"/>
                </a:lnTo>
                <a:lnTo>
                  <a:pt x="3373068" y="85756"/>
                </a:lnTo>
                <a:lnTo>
                  <a:pt x="3371292" y="92463"/>
                </a:lnTo>
                <a:lnTo>
                  <a:pt x="3367740" y="97182"/>
                </a:lnTo>
                <a:lnTo>
                  <a:pt x="3364705" y="122096"/>
                </a:lnTo>
                <a:lnTo>
                  <a:pt x="3376705" y="117592"/>
                </a:lnTo>
                <a:lnTo>
                  <a:pt x="3385871" y="109708"/>
                </a:lnTo>
                <a:lnTo>
                  <a:pt x="3390877" y="102208"/>
                </a:lnTo>
                <a:lnTo>
                  <a:pt x="3395353" y="90387"/>
                </a:lnTo>
                <a:lnTo>
                  <a:pt x="3396845" y="77062"/>
                </a:lnTo>
                <a:lnTo>
                  <a:pt x="3396103" y="67638"/>
                </a:lnTo>
                <a:lnTo>
                  <a:pt x="3392489" y="55400"/>
                </a:lnTo>
                <a:lnTo>
                  <a:pt x="3385871" y="44535"/>
                </a:lnTo>
                <a:lnTo>
                  <a:pt x="3378396" y="37607"/>
                </a:lnTo>
                <a:lnTo>
                  <a:pt x="3366885" y="32484"/>
                </a:lnTo>
                <a:lnTo>
                  <a:pt x="3352551" y="30777"/>
                </a:lnTo>
                <a:lnTo>
                  <a:pt x="3340341" y="31977"/>
                </a:lnTo>
                <a:lnTo>
                  <a:pt x="3328375" y="36548"/>
                </a:lnTo>
                <a:lnTo>
                  <a:pt x="3319231" y="44535"/>
                </a:lnTo>
                <a:lnTo>
                  <a:pt x="3314265" y="52030"/>
                </a:lnTo>
                <a:lnTo>
                  <a:pt x="3309759" y="63860"/>
                </a:lnTo>
                <a:lnTo>
                  <a:pt x="3308257" y="770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2429027" y="545173"/>
            <a:ext cx="0" cy="104975"/>
          </a:xfrm>
          <a:custGeom>
            <a:avLst/>
            <a:gdLst/>
            <a:ahLst/>
            <a:cxnLst/>
            <a:rect l="l" t="t" r="r" b="b"/>
            <a:pathLst>
              <a:path h="118972">
                <a:moveTo>
                  <a:pt x="0" y="0"/>
                </a:moveTo>
                <a:lnTo>
                  <a:pt x="0" y="118972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3708661" y="546716"/>
            <a:ext cx="0" cy="103432"/>
          </a:xfrm>
          <a:custGeom>
            <a:avLst/>
            <a:gdLst/>
            <a:ahLst/>
            <a:cxnLst/>
            <a:rect l="l" t="t" r="r" b="b"/>
            <a:pathLst>
              <a:path h="117223">
                <a:moveTo>
                  <a:pt x="0" y="0"/>
                </a:moveTo>
                <a:lnTo>
                  <a:pt x="0" y="117223"/>
                </a:lnTo>
              </a:path>
            </a:pathLst>
          </a:custGeom>
          <a:ln w="239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4459521" y="545174"/>
            <a:ext cx="0" cy="104975"/>
          </a:xfrm>
          <a:custGeom>
            <a:avLst/>
            <a:gdLst/>
            <a:ahLst/>
            <a:cxnLst/>
            <a:rect l="l" t="t" r="r" b="b"/>
            <a:pathLst>
              <a:path h="118972">
                <a:moveTo>
                  <a:pt x="0" y="0"/>
                </a:moveTo>
                <a:lnTo>
                  <a:pt x="0" y="118972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4688603" y="587135"/>
            <a:ext cx="21905" cy="0"/>
          </a:xfrm>
          <a:custGeom>
            <a:avLst/>
            <a:gdLst/>
            <a:ahLst/>
            <a:cxnLst/>
            <a:rect l="l" t="t" r="r" b="b"/>
            <a:pathLst>
              <a:path w="24095">
                <a:moveTo>
                  <a:pt x="0" y="0"/>
                </a:moveTo>
                <a:lnTo>
                  <a:pt x="24095" y="0"/>
                </a:lnTo>
              </a:path>
            </a:pathLst>
          </a:custGeom>
          <a:ln w="249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4688603" y="639694"/>
            <a:ext cx="21905" cy="0"/>
          </a:xfrm>
          <a:custGeom>
            <a:avLst/>
            <a:gdLst/>
            <a:ahLst/>
            <a:cxnLst/>
            <a:rect l="l" t="t" r="r" b="b"/>
            <a:pathLst>
              <a:path w="24095">
                <a:moveTo>
                  <a:pt x="0" y="0"/>
                </a:moveTo>
                <a:lnTo>
                  <a:pt x="24095" y="0"/>
                </a:lnTo>
              </a:path>
            </a:pathLst>
          </a:custGeom>
          <a:ln w="249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4893115" y="545174"/>
            <a:ext cx="0" cy="104975"/>
          </a:xfrm>
          <a:custGeom>
            <a:avLst/>
            <a:gdLst/>
            <a:ahLst/>
            <a:cxnLst/>
            <a:rect l="l" t="t" r="r" b="b"/>
            <a:pathLst>
              <a:path h="118972">
                <a:moveTo>
                  <a:pt x="0" y="0"/>
                </a:moveTo>
                <a:lnTo>
                  <a:pt x="0" y="118972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5855485" y="545174"/>
            <a:ext cx="0" cy="104976"/>
          </a:xfrm>
          <a:custGeom>
            <a:avLst/>
            <a:gdLst/>
            <a:ahLst/>
            <a:cxnLst/>
            <a:rect l="l" t="t" r="r" b="b"/>
            <a:pathLst>
              <a:path h="118973">
                <a:moveTo>
                  <a:pt x="0" y="0"/>
                </a:moveTo>
                <a:lnTo>
                  <a:pt x="0" y="118973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11165" y="545174"/>
            <a:ext cx="0" cy="104975"/>
          </a:xfrm>
          <a:custGeom>
            <a:avLst/>
            <a:gdLst/>
            <a:ahLst/>
            <a:cxnLst/>
            <a:rect l="l" t="t" r="r" b="b"/>
            <a:pathLst>
              <a:path h="118972">
                <a:moveTo>
                  <a:pt x="0" y="0"/>
                </a:moveTo>
                <a:lnTo>
                  <a:pt x="0" y="118972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092816" y="545174"/>
            <a:ext cx="0" cy="104975"/>
          </a:xfrm>
          <a:custGeom>
            <a:avLst/>
            <a:gdLst/>
            <a:ahLst/>
            <a:cxnLst/>
            <a:rect l="l" t="t" r="r" b="b"/>
            <a:pathLst>
              <a:path h="118972">
                <a:moveTo>
                  <a:pt x="0" y="0"/>
                </a:moveTo>
                <a:lnTo>
                  <a:pt x="0" y="118972"/>
                </a:lnTo>
              </a:path>
            </a:pathLst>
          </a:custGeom>
          <a:ln w="242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2125184" y="1475384"/>
            <a:ext cx="73863" cy="88355"/>
          </a:xfrm>
          <a:custGeom>
            <a:avLst/>
            <a:gdLst/>
            <a:ahLst/>
            <a:cxnLst/>
            <a:rect l="l" t="t" r="r" b="b"/>
            <a:pathLst>
              <a:path w="81249" h="100136">
                <a:moveTo>
                  <a:pt x="33740" y="100136"/>
                </a:moveTo>
                <a:lnTo>
                  <a:pt x="47508" y="100136"/>
                </a:lnTo>
                <a:lnTo>
                  <a:pt x="47508" y="11929"/>
                </a:lnTo>
                <a:lnTo>
                  <a:pt x="81249" y="11929"/>
                </a:lnTo>
                <a:lnTo>
                  <a:pt x="81249" y="0"/>
                </a:lnTo>
                <a:lnTo>
                  <a:pt x="0" y="0"/>
                </a:lnTo>
                <a:lnTo>
                  <a:pt x="0" y="11929"/>
                </a:lnTo>
                <a:lnTo>
                  <a:pt x="33740" y="11929"/>
                </a:lnTo>
                <a:lnTo>
                  <a:pt x="33740" y="100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1933049" y="1475384"/>
            <a:ext cx="67295" cy="88355"/>
          </a:xfrm>
          <a:custGeom>
            <a:avLst/>
            <a:gdLst/>
            <a:ahLst/>
            <a:cxnLst/>
            <a:rect l="l" t="t" r="r" b="b"/>
            <a:pathLst>
              <a:path w="74024" h="100136">
                <a:moveTo>
                  <a:pt x="13223" y="88207"/>
                </a:moveTo>
                <a:lnTo>
                  <a:pt x="13223" y="54260"/>
                </a:lnTo>
                <a:lnTo>
                  <a:pt x="68503" y="54260"/>
                </a:lnTo>
                <a:lnTo>
                  <a:pt x="68503" y="42672"/>
                </a:lnTo>
                <a:lnTo>
                  <a:pt x="13223" y="42672"/>
                </a:lnTo>
                <a:lnTo>
                  <a:pt x="13223" y="12270"/>
                </a:lnTo>
                <a:lnTo>
                  <a:pt x="73001" y="12270"/>
                </a:lnTo>
                <a:lnTo>
                  <a:pt x="73001" y="0"/>
                </a:lnTo>
                <a:lnTo>
                  <a:pt x="0" y="0"/>
                </a:lnTo>
                <a:lnTo>
                  <a:pt x="0" y="100136"/>
                </a:lnTo>
                <a:lnTo>
                  <a:pt x="74024" y="100136"/>
                </a:lnTo>
                <a:lnTo>
                  <a:pt x="74024" y="88207"/>
                </a:lnTo>
                <a:lnTo>
                  <a:pt x="13223" y="882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2067370" y="1492948"/>
            <a:ext cx="19003" cy="67167"/>
          </a:xfrm>
          <a:custGeom>
            <a:avLst/>
            <a:gdLst/>
            <a:ahLst/>
            <a:cxnLst/>
            <a:rect l="l" t="t" r="r" b="b"/>
            <a:pathLst>
              <a:path w="20903" h="76123">
                <a:moveTo>
                  <a:pt x="14155" y="32924"/>
                </a:moveTo>
                <a:lnTo>
                  <a:pt x="11610" y="30470"/>
                </a:lnTo>
                <a:lnTo>
                  <a:pt x="7770" y="28265"/>
                </a:lnTo>
                <a:lnTo>
                  <a:pt x="2635" y="26312"/>
                </a:lnTo>
                <a:lnTo>
                  <a:pt x="2499" y="0"/>
                </a:lnTo>
                <a:lnTo>
                  <a:pt x="2499" y="13042"/>
                </a:lnTo>
                <a:lnTo>
                  <a:pt x="0" y="17541"/>
                </a:lnTo>
                <a:lnTo>
                  <a:pt x="4089" y="38150"/>
                </a:lnTo>
                <a:lnTo>
                  <a:pt x="7338" y="43103"/>
                </a:lnTo>
                <a:lnTo>
                  <a:pt x="7338" y="54691"/>
                </a:lnTo>
                <a:lnTo>
                  <a:pt x="6225" y="58372"/>
                </a:lnTo>
                <a:lnTo>
                  <a:pt x="3998" y="61417"/>
                </a:lnTo>
                <a:lnTo>
                  <a:pt x="5656" y="76123"/>
                </a:lnTo>
                <a:lnTo>
                  <a:pt x="14836" y="68507"/>
                </a:lnTo>
                <a:lnTo>
                  <a:pt x="18880" y="63280"/>
                </a:lnTo>
                <a:lnTo>
                  <a:pt x="20903" y="57441"/>
                </a:lnTo>
                <a:lnTo>
                  <a:pt x="20903" y="43308"/>
                </a:lnTo>
                <a:lnTo>
                  <a:pt x="18653" y="37286"/>
                </a:lnTo>
                <a:lnTo>
                  <a:pt x="14155" y="329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2016166" y="1475384"/>
            <a:ext cx="65807" cy="88355"/>
          </a:xfrm>
          <a:custGeom>
            <a:avLst/>
            <a:gdLst/>
            <a:ahLst/>
            <a:cxnLst/>
            <a:rect l="l" t="t" r="r" b="b"/>
            <a:pathLst>
              <a:path w="72388" h="100136">
                <a:moveTo>
                  <a:pt x="60323" y="81322"/>
                </a:moveTo>
                <a:lnTo>
                  <a:pt x="56778" y="86140"/>
                </a:lnTo>
                <a:lnTo>
                  <a:pt x="50849" y="88548"/>
                </a:lnTo>
                <a:lnTo>
                  <a:pt x="13291" y="88548"/>
                </a:lnTo>
                <a:lnTo>
                  <a:pt x="13291" y="53306"/>
                </a:lnTo>
                <a:lnTo>
                  <a:pt x="45895" y="53306"/>
                </a:lnTo>
                <a:lnTo>
                  <a:pt x="50462" y="54010"/>
                </a:lnTo>
                <a:lnTo>
                  <a:pt x="53916" y="55419"/>
                </a:lnTo>
                <a:lnTo>
                  <a:pt x="60414" y="58055"/>
                </a:lnTo>
                <a:lnTo>
                  <a:pt x="56324" y="37446"/>
                </a:lnTo>
                <a:lnTo>
                  <a:pt x="51326" y="39945"/>
                </a:lnTo>
                <a:lnTo>
                  <a:pt x="48145" y="41536"/>
                </a:lnTo>
                <a:lnTo>
                  <a:pt x="43691" y="42331"/>
                </a:lnTo>
                <a:lnTo>
                  <a:pt x="13291" y="42331"/>
                </a:lnTo>
                <a:lnTo>
                  <a:pt x="13291" y="11315"/>
                </a:lnTo>
                <a:lnTo>
                  <a:pt x="43396" y="11315"/>
                </a:lnTo>
                <a:lnTo>
                  <a:pt x="47849" y="11951"/>
                </a:lnTo>
                <a:lnTo>
                  <a:pt x="50849" y="13224"/>
                </a:lnTo>
                <a:lnTo>
                  <a:pt x="56165" y="15496"/>
                </a:lnTo>
                <a:lnTo>
                  <a:pt x="58824" y="19904"/>
                </a:lnTo>
                <a:lnTo>
                  <a:pt x="58960" y="46217"/>
                </a:lnTo>
                <a:lnTo>
                  <a:pt x="62459" y="44444"/>
                </a:lnTo>
                <a:lnTo>
                  <a:pt x="65140" y="42490"/>
                </a:lnTo>
                <a:lnTo>
                  <a:pt x="67003" y="40354"/>
                </a:lnTo>
                <a:lnTo>
                  <a:pt x="70593" y="36310"/>
                </a:lnTo>
                <a:lnTo>
                  <a:pt x="72388" y="31129"/>
                </a:lnTo>
                <a:lnTo>
                  <a:pt x="72388" y="19405"/>
                </a:lnTo>
                <a:lnTo>
                  <a:pt x="70934" y="14633"/>
                </a:lnTo>
                <a:lnTo>
                  <a:pt x="68025" y="10497"/>
                </a:lnTo>
                <a:lnTo>
                  <a:pt x="57249" y="2300"/>
                </a:lnTo>
                <a:lnTo>
                  <a:pt x="43010" y="0"/>
                </a:lnTo>
                <a:lnTo>
                  <a:pt x="0" y="0"/>
                </a:lnTo>
                <a:lnTo>
                  <a:pt x="0" y="100136"/>
                </a:lnTo>
                <a:lnTo>
                  <a:pt x="42328" y="100136"/>
                </a:lnTo>
                <a:lnTo>
                  <a:pt x="49238" y="99739"/>
                </a:lnTo>
                <a:lnTo>
                  <a:pt x="61981" y="96028"/>
                </a:lnTo>
                <a:lnTo>
                  <a:pt x="60323" y="813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2110095" y="1475384"/>
            <a:ext cx="0" cy="88355"/>
          </a:xfrm>
          <a:custGeom>
            <a:avLst/>
            <a:gdLst/>
            <a:ahLst/>
            <a:cxnLst/>
            <a:rect l="l" t="t" r="r" b="b"/>
            <a:pathLst>
              <a:path h="100136">
                <a:moveTo>
                  <a:pt x="0" y="0"/>
                </a:moveTo>
                <a:lnTo>
                  <a:pt x="0" y="100136"/>
                </a:lnTo>
              </a:path>
            </a:pathLst>
          </a:custGeom>
          <a:ln w="1497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1255949" y="2282294"/>
            <a:ext cx="4082136" cy="0"/>
          </a:xfrm>
          <a:custGeom>
            <a:avLst/>
            <a:gdLst/>
            <a:ahLst/>
            <a:cxnLst/>
            <a:rect l="l" t="t" r="r" b="b"/>
            <a:pathLst>
              <a:path w="4490350">
                <a:moveTo>
                  <a:pt x="4490350" y="0"/>
                </a:moveTo>
                <a:lnTo>
                  <a:pt x="0" y="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3392197" y="2179644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3434499" y="1912753"/>
            <a:ext cx="0" cy="338747"/>
          </a:xfrm>
          <a:custGeom>
            <a:avLst/>
            <a:gdLst/>
            <a:ahLst/>
            <a:cxnLst/>
            <a:rect l="l" t="t" r="r" b="b"/>
            <a:pathLst>
              <a:path h="383913">
                <a:moveTo>
                  <a:pt x="0" y="0"/>
                </a:moveTo>
                <a:lnTo>
                  <a:pt x="0" y="383913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4724708" y="2179644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4767010" y="2005138"/>
            <a:ext cx="0" cy="246361"/>
          </a:xfrm>
          <a:custGeom>
            <a:avLst/>
            <a:gdLst/>
            <a:ahLst/>
            <a:cxnLst/>
            <a:rect l="l" t="t" r="r" b="b"/>
            <a:pathLst>
              <a:path h="279209">
                <a:moveTo>
                  <a:pt x="0" y="0"/>
                </a:moveTo>
                <a:lnTo>
                  <a:pt x="0" y="279209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772914" y="2364415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3815216" y="2282294"/>
            <a:ext cx="0" cy="153976"/>
          </a:xfrm>
          <a:custGeom>
            <a:avLst/>
            <a:gdLst/>
            <a:ahLst/>
            <a:cxnLst/>
            <a:rect l="l" t="t" r="r" b="b"/>
            <a:pathLst>
              <a:path h="174506">
                <a:moveTo>
                  <a:pt x="0" y="0"/>
                </a:moveTo>
                <a:lnTo>
                  <a:pt x="0" y="174506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877276" y="1844927"/>
            <a:ext cx="507189" cy="90641"/>
          </a:xfrm>
          <a:custGeom>
            <a:avLst/>
            <a:gdLst/>
            <a:ahLst/>
            <a:cxnLst/>
            <a:rect l="l" t="t" r="r" b="b"/>
            <a:pathLst>
              <a:path w="557908" h="102726">
                <a:moveTo>
                  <a:pt x="557908" y="67552"/>
                </a:moveTo>
                <a:lnTo>
                  <a:pt x="557908" y="60191"/>
                </a:lnTo>
                <a:lnTo>
                  <a:pt x="557544" y="54828"/>
                </a:lnTo>
                <a:lnTo>
                  <a:pt x="556817" y="51465"/>
                </a:lnTo>
                <a:lnTo>
                  <a:pt x="555999" y="46557"/>
                </a:lnTo>
                <a:lnTo>
                  <a:pt x="554364" y="42263"/>
                </a:lnTo>
                <a:lnTo>
                  <a:pt x="551910" y="38582"/>
                </a:lnTo>
                <a:lnTo>
                  <a:pt x="549365" y="34719"/>
                </a:lnTo>
                <a:lnTo>
                  <a:pt x="545661" y="31572"/>
                </a:lnTo>
                <a:lnTo>
                  <a:pt x="540799" y="29141"/>
                </a:lnTo>
                <a:lnTo>
                  <a:pt x="535937" y="26709"/>
                </a:lnTo>
                <a:lnTo>
                  <a:pt x="530916" y="25494"/>
                </a:lnTo>
                <a:lnTo>
                  <a:pt x="523666" y="25545"/>
                </a:lnTo>
                <a:lnTo>
                  <a:pt x="514625" y="38230"/>
                </a:lnTo>
                <a:lnTo>
                  <a:pt x="519351" y="36196"/>
                </a:lnTo>
                <a:lnTo>
                  <a:pt x="532847" y="36196"/>
                </a:lnTo>
                <a:lnTo>
                  <a:pt x="538459" y="39150"/>
                </a:lnTo>
                <a:lnTo>
                  <a:pt x="541822" y="45057"/>
                </a:lnTo>
                <a:lnTo>
                  <a:pt x="543639" y="48239"/>
                </a:lnTo>
                <a:lnTo>
                  <a:pt x="544798" y="52488"/>
                </a:lnTo>
                <a:lnTo>
                  <a:pt x="545298" y="57805"/>
                </a:lnTo>
                <a:lnTo>
                  <a:pt x="504741" y="57805"/>
                </a:lnTo>
                <a:lnTo>
                  <a:pt x="500788" y="36469"/>
                </a:lnTo>
                <a:lnTo>
                  <a:pt x="498034" y="40066"/>
                </a:lnTo>
                <a:lnTo>
                  <a:pt x="492943" y="51372"/>
                </a:lnTo>
                <a:lnTo>
                  <a:pt x="491245" y="65030"/>
                </a:lnTo>
                <a:lnTo>
                  <a:pt x="491417" y="69693"/>
                </a:lnTo>
                <a:lnTo>
                  <a:pt x="494294" y="82738"/>
                </a:lnTo>
                <a:lnTo>
                  <a:pt x="500720" y="92808"/>
                </a:lnTo>
                <a:lnTo>
                  <a:pt x="507036" y="99420"/>
                </a:lnTo>
                <a:lnTo>
                  <a:pt x="514739" y="102726"/>
                </a:lnTo>
                <a:lnTo>
                  <a:pt x="527553" y="102726"/>
                </a:lnTo>
                <a:lnTo>
                  <a:pt x="530893" y="102363"/>
                </a:lnTo>
                <a:lnTo>
                  <a:pt x="533847" y="101636"/>
                </a:lnTo>
                <a:lnTo>
                  <a:pt x="539345" y="100363"/>
                </a:lnTo>
                <a:lnTo>
                  <a:pt x="543957" y="97910"/>
                </a:lnTo>
                <a:lnTo>
                  <a:pt x="547684" y="94274"/>
                </a:lnTo>
                <a:lnTo>
                  <a:pt x="549910" y="92183"/>
                </a:lnTo>
                <a:lnTo>
                  <a:pt x="551921" y="89491"/>
                </a:lnTo>
                <a:lnTo>
                  <a:pt x="553716" y="86196"/>
                </a:lnTo>
                <a:lnTo>
                  <a:pt x="555511" y="82901"/>
                </a:lnTo>
                <a:lnTo>
                  <a:pt x="556567" y="79913"/>
                </a:lnTo>
                <a:lnTo>
                  <a:pt x="556886" y="77232"/>
                </a:lnTo>
                <a:lnTo>
                  <a:pt x="544821" y="77232"/>
                </a:lnTo>
                <a:lnTo>
                  <a:pt x="543912" y="80459"/>
                </a:lnTo>
                <a:lnTo>
                  <a:pt x="542367" y="83299"/>
                </a:lnTo>
                <a:lnTo>
                  <a:pt x="540186" y="85753"/>
                </a:lnTo>
                <a:lnTo>
                  <a:pt x="536369" y="89980"/>
                </a:lnTo>
                <a:lnTo>
                  <a:pt x="531257" y="92093"/>
                </a:lnTo>
                <a:lnTo>
                  <a:pt x="517988" y="92093"/>
                </a:lnTo>
                <a:lnTo>
                  <a:pt x="512921" y="89854"/>
                </a:lnTo>
                <a:lnTo>
                  <a:pt x="509649" y="85378"/>
                </a:lnTo>
                <a:lnTo>
                  <a:pt x="506377" y="80902"/>
                </a:lnTo>
                <a:lnTo>
                  <a:pt x="504628" y="74960"/>
                </a:lnTo>
                <a:lnTo>
                  <a:pt x="504401" y="67552"/>
                </a:lnTo>
                <a:lnTo>
                  <a:pt x="557908" y="67552"/>
                </a:lnTo>
                <a:close/>
              </a:path>
              <a:path w="557908" h="102726">
                <a:moveTo>
                  <a:pt x="477613" y="101295"/>
                </a:moveTo>
                <a:lnTo>
                  <a:pt x="481032" y="101204"/>
                </a:lnTo>
                <a:lnTo>
                  <a:pt x="484077" y="100841"/>
                </a:lnTo>
                <a:lnTo>
                  <a:pt x="486951" y="100136"/>
                </a:lnTo>
                <a:lnTo>
                  <a:pt x="486951" y="90456"/>
                </a:lnTo>
                <a:lnTo>
                  <a:pt x="483248" y="90661"/>
                </a:lnTo>
                <a:lnTo>
                  <a:pt x="480430" y="90661"/>
                </a:lnTo>
                <a:lnTo>
                  <a:pt x="477885" y="89911"/>
                </a:lnTo>
                <a:lnTo>
                  <a:pt x="475295" y="87344"/>
                </a:lnTo>
                <a:lnTo>
                  <a:pt x="475295" y="37150"/>
                </a:lnTo>
                <a:lnTo>
                  <a:pt x="486951" y="37150"/>
                </a:lnTo>
                <a:lnTo>
                  <a:pt x="486951" y="27130"/>
                </a:lnTo>
                <a:lnTo>
                  <a:pt x="475295" y="27130"/>
                </a:lnTo>
                <a:lnTo>
                  <a:pt x="475295" y="6748"/>
                </a:lnTo>
                <a:lnTo>
                  <a:pt x="462890" y="6748"/>
                </a:lnTo>
                <a:lnTo>
                  <a:pt x="462890" y="27130"/>
                </a:lnTo>
                <a:lnTo>
                  <a:pt x="453006" y="27130"/>
                </a:lnTo>
                <a:lnTo>
                  <a:pt x="453006" y="37150"/>
                </a:lnTo>
                <a:lnTo>
                  <a:pt x="462890" y="37150"/>
                </a:lnTo>
                <a:lnTo>
                  <a:pt x="462890" y="90161"/>
                </a:lnTo>
                <a:lnTo>
                  <a:pt x="463912" y="93967"/>
                </a:lnTo>
                <a:lnTo>
                  <a:pt x="465957" y="96898"/>
                </a:lnTo>
                <a:lnTo>
                  <a:pt x="468002" y="99830"/>
                </a:lnTo>
                <a:lnTo>
                  <a:pt x="471887" y="101295"/>
                </a:lnTo>
                <a:lnTo>
                  <a:pt x="477613" y="101295"/>
                </a:lnTo>
                <a:close/>
              </a:path>
              <a:path w="557908" h="102726">
                <a:moveTo>
                  <a:pt x="33740" y="100136"/>
                </a:moveTo>
                <a:lnTo>
                  <a:pt x="47509" y="100136"/>
                </a:lnTo>
                <a:lnTo>
                  <a:pt x="47509" y="11929"/>
                </a:lnTo>
                <a:lnTo>
                  <a:pt x="81249" y="11929"/>
                </a:lnTo>
                <a:lnTo>
                  <a:pt x="81249" y="0"/>
                </a:lnTo>
                <a:lnTo>
                  <a:pt x="0" y="0"/>
                </a:lnTo>
                <a:lnTo>
                  <a:pt x="0" y="11929"/>
                </a:lnTo>
                <a:lnTo>
                  <a:pt x="33740" y="11929"/>
                </a:lnTo>
                <a:lnTo>
                  <a:pt x="33740" y="100136"/>
                </a:lnTo>
                <a:close/>
              </a:path>
              <a:path w="557908" h="102726">
                <a:moveTo>
                  <a:pt x="86884" y="68962"/>
                </a:moveTo>
                <a:lnTo>
                  <a:pt x="84771" y="74210"/>
                </a:lnTo>
                <a:lnTo>
                  <a:pt x="84771" y="87162"/>
                </a:lnTo>
                <a:lnTo>
                  <a:pt x="86918" y="92309"/>
                </a:lnTo>
                <a:lnTo>
                  <a:pt x="91212" y="96421"/>
                </a:lnTo>
                <a:lnTo>
                  <a:pt x="95506" y="100534"/>
                </a:lnTo>
                <a:lnTo>
                  <a:pt x="101039" y="102590"/>
                </a:lnTo>
                <a:lnTo>
                  <a:pt x="98880" y="87048"/>
                </a:lnTo>
                <a:lnTo>
                  <a:pt x="97585" y="84253"/>
                </a:lnTo>
                <a:lnTo>
                  <a:pt x="97585" y="76028"/>
                </a:lnTo>
                <a:lnTo>
                  <a:pt x="99471" y="72620"/>
                </a:lnTo>
                <a:lnTo>
                  <a:pt x="103243" y="70484"/>
                </a:lnTo>
                <a:lnTo>
                  <a:pt x="105469" y="69211"/>
                </a:lnTo>
                <a:lnTo>
                  <a:pt x="108809" y="68280"/>
                </a:lnTo>
                <a:lnTo>
                  <a:pt x="113263" y="67689"/>
                </a:lnTo>
                <a:lnTo>
                  <a:pt x="120692" y="66735"/>
                </a:lnTo>
                <a:lnTo>
                  <a:pt x="125282" y="66007"/>
                </a:lnTo>
                <a:lnTo>
                  <a:pt x="127645" y="65371"/>
                </a:lnTo>
                <a:lnTo>
                  <a:pt x="130008" y="64735"/>
                </a:lnTo>
                <a:lnTo>
                  <a:pt x="133439" y="62985"/>
                </a:lnTo>
                <a:lnTo>
                  <a:pt x="133439" y="80413"/>
                </a:lnTo>
                <a:lnTo>
                  <a:pt x="130031" y="85844"/>
                </a:lnTo>
                <a:lnTo>
                  <a:pt x="123282" y="98978"/>
                </a:lnTo>
                <a:lnTo>
                  <a:pt x="127963" y="96569"/>
                </a:lnTo>
                <a:lnTo>
                  <a:pt x="131553" y="93728"/>
                </a:lnTo>
                <a:lnTo>
                  <a:pt x="134052" y="90456"/>
                </a:lnTo>
                <a:lnTo>
                  <a:pt x="134461" y="93365"/>
                </a:lnTo>
                <a:lnTo>
                  <a:pt x="136165" y="97205"/>
                </a:lnTo>
                <a:lnTo>
                  <a:pt x="138074" y="100204"/>
                </a:lnTo>
                <a:lnTo>
                  <a:pt x="141141" y="101704"/>
                </a:lnTo>
                <a:lnTo>
                  <a:pt x="147094" y="101704"/>
                </a:lnTo>
                <a:lnTo>
                  <a:pt x="150456" y="101363"/>
                </a:lnTo>
                <a:lnTo>
                  <a:pt x="153819" y="100477"/>
                </a:lnTo>
                <a:lnTo>
                  <a:pt x="153819" y="91411"/>
                </a:lnTo>
                <a:lnTo>
                  <a:pt x="152320" y="91650"/>
                </a:lnTo>
                <a:lnTo>
                  <a:pt x="149798" y="91820"/>
                </a:lnTo>
                <a:lnTo>
                  <a:pt x="146492" y="90661"/>
                </a:lnTo>
                <a:lnTo>
                  <a:pt x="145708" y="87593"/>
                </a:lnTo>
                <a:lnTo>
                  <a:pt x="145708" y="38627"/>
                </a:lnTo>
                <a:lnTo>
                  <a:pt x="143050" y="33538"/>
                </a:lnTo>
                <a:lnTo>
                  <a:pt x="137733" y="30266"/>
                </a:lnTo>
                <a:lnTo>
                  <a:pt x="132371" y="26993"/>
                </a:lnTo>
                <a:lnTo>
                  <a:pt x="125395" y="25358"/>
                </a:lnTo>
                <a:lnTo>
                  <a:pt x="109400" y="25358"/>
                </a:lnTo>
                <a:lnTo>
                  <a:pt x="102891" y="27119"/>
                </a:lnTo>
                <a:lnTo>
                  <a:pt x="97278" y="30640"/>
                </a:lnTo>
                <a:lnTo>
                  <a:pt x="91666" y="34162"/>
                </a:lnTo>
                <a:lnTo>
                  <a:pt x="88747" y="40423"/>
                </a:lnTo>
                <a:lnTo>
                  <a:pt x="88520" y="49421"/>
                </a:lnTo>
                <a:lnTo>
                  <a:pt x="99971" y="49421"/>
                </a:lnTo>
                <a:lnTo>
                  <a:pt x="100425" y="45648"/>
                </a:lnTo>
                <a:lnTo>
                  <a:pt x="101402" y="42808"/>
                </a:lnTo>
                <a:lnTo>
                  <a:pt x="102902" y="40899"/>
                </a:lnTo>
                <a:lnTo>
                  <a:pt x="105583" y="37446"/>
                </a:lnTo>
                <a:lnTo>
                  <a:pt x="110127" y="35719"/>
                </a:lnTo>
                <a:lnTo>
                  <a:pt x="122078" y="35719"/>
                </a:lnTo>
                <a:lnTo>
                  <a:pt x="126338" y="36662"/>
                </a:lnTo>
                <a:lnTo>
                  <a:pt x="129315" y="38548"/>
                </a:lnTo>
                <a:lnTo>
                  <a:pt x="132291" y="40434"/>
                </a:lnTo>
                <a:lnTo>
                  <a:pt x="133779" y="43467"/>
                </a:lnTo>
                <a:lnTo>
                  <a:pt x="133779" y="49693"/>
                </a:lnTo>
                <a:lnTo>
                  <a:pt x="132961" y="52351"/>
                </a:lnTo>
                <a:lnTo>
                  <a:pt x="130121" y="55532"/>
                </a:lnTo>
                <a:lnTo>
                  <a:pt x="127304" y="55896"/>
                </a:lnTo>
                <a:lnTo>
                  <a:pt x="107741" y="58350"/>
                </a:lnTo>
                <a:lnTo>
                  <a:pt x="100880" y="59213"/>
                </a:lnTo>
                <a:lnTo>
                  <a:pt x="95336" y="61508"/>
                </a:lnTo>
                <a:lnTo>
                  <a:pt x="91110" y="65235"/>
                </a:lnTo>
                <a:lnTo>
                  <a:pt x="86884" y="68962"/>
                </a:lnTo>
                <a:close/>
              </a:path>
              <a:path w="557908" h="102726">
                <a:moveTo>
                  <a:pt x="130031" y="85844"/>
                </a:moveTo>
                <a:lnTo>
                  <a:pt x="123214" y="89161"/>
                </a:lnTo>
                <a:lnTo>
                  <a:pt x="119170" y="91161"/>
                </a:lnTo>
                <a:lnTo>
                  <a:pt x="114989" y="92161"/>
                </a:lnTo>
                <a:lnTo>
                  <a:pt x="107128" y="92161"/>
                </a:lnTo>
                <a:lnTo>
                  <a:pt x="104061" y="91138"/>
                </a:lnTo>
                <a:lnTo>
                  <a:pt x="101470" y="89093"/>
                </a:lnTo>
                <a:lnTo>
                  <a:pt x="98880" y="87048"/>
                </a:lnTo>
                <a:lnTo>
                  <a:pt x="101039" y="102590"/>
                </a:lnTo>
                <a:lnTo>
                  <a:pt x="113444" y="102590"/>
                </a:lnTo>
                <a:lnTo>
                  <a:pt x="118602" y="101386"/>
                </a:lnTo>
                <a:lnTo>
                  <a:pt x="123282" y="98978"/>
                </a:lnTo>
                <a:lnTo>
                  <a:pt x="130031" y="85844"/>
                </a:lnTo>
                <a:close/>
              </a:path>
              <a:path w="557908" h="102726">
                <a:moveTo>
                  <a:pt x="161362" y="100136"/>
                </a:moveTo>
                <a:lnTo>
                  <a:pt x="176903" y="100136"/>
                </a:lnTo>
                <a:lnTo>
                  <a:pt x="194489" y="72733"/>
                </a:lnTo>
                <a:lnTo>
                  <a:pt x="212620" y="100136"/>
                </a:lnTo>
                <a:lnTo>
                  <a:pt x="228298" y="100136"/>
                </a:lnTo>
                <a:lnTo>
                  <a:pt x="202601" y="62713"/>
                </a:lnTo>
                <a:lnTo>
                  <a:pt x="227207" y="27471"/>
                </a:lnTo>
                <a:lnTo>
                  <a:pt x="212280" y="27130"/>
                </a:lnTo>
                <a:lnTo>
                  <a:pt x="195307" y="52829"/>
                </a:lnTo>
                <a:lnTo>
                  <a:pt x="178539" y="27130"/>
                </a:lnTo>
                <a:lnTo>
                  <a:pt x="162657" y="27130"/>
                </a:lnTo>
                <a:lnTo>
                  <a:pt x="187060" y="62713"/>
                </a:lnTo>
                <a:lnTo>
                  <a:pt x="161362" y="100136"/>
                </a:lnTo>
                <a:close/>
              </a:path>
              <a:path w="557908" h="102726">
                <a:moveTo>
                  <a:pt x="291143" y="11656"/>
                </a:moveTo>
                <a:lnTo>
                  <a:pt x="328905" y="11656"/>
                </a:lnTo>
                <a:lnTo>
                  <a:pt x="332609" y="12338"/>
                </a:lnTo>
                <a:lnTo>
                  <a:pt x="335381" y="13701"/>
                </a:lnTo>
                <a:lnTo>
                  <a:pt x="340561" y="16291"/>
                </a:lnTo>
                <a:lnTo>
                  <a:pt x="343151" y="21154"/>
                </a:lnTo>
                <a:lnTo>
                  <a:pt x="347264" y="48602"/>
                </a:lnTo>
                <a:lnTo>
                  <a:pt x="350729" y="45535"/>
                </a:lnTo>
                <a:lnTo>
                  <a:pt x="353205" y="41717"/>
                </a:lnTo>
                <a:lnTo>
                  <a:pt x="355682" y="37900"/>
                </a:lnTo>
                <a:lnTo>
                  <a:pt x="356920" y="32992"/>
                </a:lnTo>
                <a:lnTo>
                  <a:pt x="356835" y="24376"/>
                </a:lnTo>
                <a:lnTo>
                  <a:pt x="352823" y="11553"/>
                </a:lnTo>
                <a:lnTo>
                  <a:pt x="342810" y="3340"/>
                </a:lnTo>
                <a:lnTo>
                  <a:pt x="337857" y="1113"/>
                </a:lnTo>
                <a:lnTo>
                  <a:pt x="331564" y="0"/>
                </a:lnTo>
                <a:lnTo>
                  <a:pt x="277579" y="0"/>
                </a:lnTo>
                <a:lnTo>
                  <a:pt x="277579" y="100136"/>
                </a:lnTo>
                <a:lnTo>
                  <a:pt x="291143" y="100136"/>
                </a:lnTo>
                <a:lnTo>
                  <a:pt x="291143" y="57191"/>
                </a:lnTo>
                <a:lnTo>
                  <a:pt x="327565" y="57191"/>
                </a:lnTo>
                <a:lnTo>
                  <a:pt x="331632" y="57805"/>
                </a:lnTo>
                <a:lnTo>
                  <a:pt x="334222" y="59032"/>
                </a:lnTo>
                <a:lnTo>
                  <a:pt x="338766" y="61258"/>
                </a:lnTo>
                <a:lnTo>
                  <a:pt x="337596" y="42058"/>
                </a:lnTo>
                <a:lnTo>
                  <a:pt x="333893" y="44603"/>
                </a:lnTo>
                <a:lnTo>
                  <a:pt x="328860" y="45876"/>
                </a:lnTo>
                <a:lnTo>
                  <a:pt x="291143" y="45876"/>
                </a:lnTo>
                <a:lnTo>
                  <a:pt x="291143" y="11656"/>
                </a:lnTo>
                <a:close/>
              </a:path>
              <a:path w="557908" h="102726">
                <a:moveTo>
                  <a:pt x="342515" y="92797"/>
                </a:moveTo>
                <a:lnTo>
                  <a:pt x="342742" y="95433"/>
                </a:lnTo>
                <a:lnTo>
                  <a:pt x="343015" y="96796"/>
                </a:lnTo>
                <a:lnTo>
                  <a:pt x="344106" y="100136"/>
                </a:lnTo>
                <a:lnTo>
                  <a:pt x="360737" y="100136"/>
                </a:lnTo>
                <a:lnTo>
                  <a:pt x="360737" y="97887"/>
                </a:lnTo>
                <a:lnTo>
                  <a:pt x="357193" y="94933"/>
                </a:lnTo>
                <a:lnTo>
                  <a:pt x="356375" y="91752"/>
                </a:lnTo>
                <a:lnTo>
                  <a:pt x="355875" y="89888"/>
                </a:lnTo>
                <a:lnTo>
                  <a:pt x="355557" y="87048"/>
                </a:lnTo>
                <a:lnTo>
                  <a:pt x="355420" y="83231"/>
                </a:lnTo>
                <a:lnTo>
                  <a:pt x="354943" y="69802"/>
                </a:lnTo>
                <a:lnTo>
                  <a:pt x="354716" y="63985"/>
                </a:lnTo>
                <a:lnTo>
                  <a:pt x="353614" y="59781"/>
                </a:lnTo>
                <a:lnTo>
                  <a:pt x="351637" y="57191"/>
                </a:lnTo>
                <a:lnTo>
                  <a:pt x="349661" y="54601"/>
                </a:lnTo>
                <a:lnTo>
                  <a:pt x="346718" y="52510"/>
                </a:lnTo>
                <a:lnTo>
                  <a:pt x="342810" y="50920"/>
                </a:lnTo>
                <a:lnTo>
                  <a:pt x="347264" y="48602"/>
                </a:lnTo>
                <a:lnTo>
                  <a:pt x="343151" y="21154"/>
                </a:lnTo>
                <a:lnTo>
                  <a:pt x="343151" y="34923"/>
                </a:lnTo>
                <a:lnTo>
                  <a:pt x="341300" y="39513"/>
                </a:lnTo>
                <a:lnTo>
                  <a:pt x="337596" y="42058"/>
                </a:lnTo>
                <a:lnTo>
                  <a:pt x="338766" y="61258"/>
                </a:lnTo>
                <a:lnTo>
                  <a:pt x="341197" y="65644"/>
                </a:lnTo>
                <a:lnTo>
                  <a:pt x="341515" y="72188"/>
                </a:lnTo>
                <a:lnTo>
                  <a:pt x="342333" y="88889"/>
                </a:lnTo>
                <a:lnTo>
                  <a:pt x="342515" y="92797"/>
                </a:lnTo>
                <a:close/>
              </a:path>
              <a:path w="557908" h="102726">
                <a:moveTo>
                  <a:pt x="377710" y="68962"/>
                </a:moveTo>
                <a:lnTo>
                  <a:pt x="375597" y="74210"/>
                </a:lnTo>
                <a:lnTo>
                  <a:pt x="375597" y="87162"/>
                </a:lnTo>
                <a:lnTo>
                  <a:pt x="377744" y="92309"/>
                </a:lnTo>
                <a:lnTo>
                  <a:pt x="382038" y="96421"/>
                </a:lnTo>
                <a:lnTo>
                  <a:pt x="386332" y="100534"/>
                </a:lnTo>
                <a:lnTo>
                  <a:pt x="391865" y="102590"/>
                </a:lnTo>
                <a:lnTo>
                  <a:pt x="389706" y="87048"/>
                </a:lnTo>
                <a:lnTo>
                  <a:pt x="388411" y="84253"/>
                </a:lnTo>
                <a:lnTo>
                  <a:pt x="388411" y="76028"/>
                </a:lnTo>
                <a:lnTo>
                  <a:pt x="390297" y="72620"/>
                </a:lnTo>
                <a:lnTo>
                  <a:pt x="394069" y="70484"/>
                </a:lnTo>
                <a:lnTo>
                  <a:pt x="396295" y="69211"/>
                </a:lnTo>
                <a:lnTo>
                  <a:pt x="399635" y="68280"/>
                </a:lnTo>
                <a:lnTo>
                  <a:pt x="404088" y="67689"/>
                </a:lnTo>
                <a:lnTo>
                  <a:pt x="411518" y="66735"/>
                </a:lnTo>
                <a:lnTo>
                  <a:pt x="416108" y="66007"/>
                </a:lnTo>
                <a:lnTo>
                  <a:pt x="418471" y="65371"/>
                </a:lnTo>
                <a:lnTo>
                  <a:pt x="420834" y="64735"/>
                </a:lnTo>
                <a:lnTo>
                  <a:pt x="424264" y="62985"/>
                </a:lnTo>
                <a:lnTo>
                  <a:pt x="424264" y="80413"/>
                </a:lnTo>
                <a:lnTo>
                  <a:pt x="420856" y="85844"/>
                </a:lnTo>
                <a:lnTo>
                  <a:pt x="414108" y="98978"/>
                </a:lnTo>
                <a:lnTo>
                  <a:pt x="418789" y="96569"/>
                </a:lnTo>
                <a:lnTo>
                  <a:pt x="422379" y="93728"/>
                </a:lnTo>
                <a:lnTo>
                  <a:pt x="424878" y="90456"/>
                </a:lnTo>
                <a:lnTo>
                  <a:pt x="425287" y="93365"/>
                </a:lnTo>
                <a:lnTo>
                  <a:pt x="426991" y="97205"/>
                </a:lnTo>
                <a:lnTo>
                  <a:pt x="428899" y="100204"/>
                </a:lnTo>
                <a:lnTo>
                  <a:pt x="431967" y="101704"/>
                </a:lnTo>
                <a:lnTo>
                  <a:pt x="437920" y="101704"/>
                </a:lnTo>
                <a:lnTo>
                  <a:pt x="441282" y="101363"/>
                </a:lnTo>
                <a:lnTo>
                  <a:pt x="444645" y="100477"/>
                </a:lnTo>
                <a:lnTo>
                  <a:pt x="444645" y="91411"/>
                </a:lnTo>
                <a:lnTo>
                  <a:pt x="443145" y="91650"/>
                </a:lnTo>
                <a:lnTo>
                  <a:pt x="440623" y="91820"/>
                </a:lnTo>
                <a:lnTo>
                  <a:pt x="437318" y="90661"/>
                </a:lnTo>
                <a:lnTo>
                  <a:pt x="436534" y="87593"/>
                </a:lnTo>
                <a:lnTo>
                  <a:pt x="436534" y="38627"/>
                </a:lnTo>
                <a:lnTo>
                  <a:pt x="433875" y="33538"/>
                </a:lnTo>
                <a:lnTo>
                  <a:pt x="428559" y="30266"/>
                </a:lnTo>
                <a:lnTo>
                  <a:pt x="423197" y="26993"/>
                </a:lnTo>
                <a:lnTo>
                  <a:pt x="416221" y="25358"/>
                </a:lnTo>
                <a:lnTo>
                  <a:pt x="400226" y="25358"/>
                </a:lnTo>
                <a:lnTo>
                  <a:pt x="393716" y="27119"/>
                </a:lnTo>
                <a:lnTo>
                  <a:pt x="388104" y="30640"/>
                </a:lnTo>
                <a:lnTo>
                  <a:pt x="382492" y="34162"/>
                </a:lnTo>
                <a:lnTo>
                  <a:pt x="379573" y="40423"/>
                </a:lnTo>
                <a:lnTo>
                  <a:pt x="379345" y="49421"/>
                </a:lnTo>
                <a:lnTo>
                  <a:pt x="390797" y="49421"/>
                </a:lnTo>
                <a:lnTo>
                  <a:pt x="391251" y="45648"/>
                </a:lnTo>
                <a:lnTo>
                  <a:pt x="392228" y="42808"/>
                </a:lnTo>
                <a:lnTo>
                  <a:pt x="393728" y="40899"/>
                </a:lnTo>
                <a:lnTo>
                  <a:pt x="396409" y="37446"/>
                </a:lnTo>
                <a:lnTo>
                  <a:pt x="400953" y="35719"/>
                </a:lnTo>
                <a:lnTo>
                  <a:pt x="412904" y="35719"/>
                </a:lnTo>
                <a:lnTo>
                  <a:pt x="417164" y="36662"/>
                </a:lnTo>
                <a:lnTo>
                  <a:pt x="420141" y="38548"/>
                </a:lnTo>
                <a:lnTo>
                  <a:pt x="423117" y="40434"/>
                </a:lnTo>
                <a:lnTo>
                  <a:pt x="424605" y="43467"/>
                </a:lnTo>
                <a:lnTo>
                  <a:pt x="424605" y="49693"/>
                </a:lnTo>
                <a:lnTo>
                  <a:pt x="423787" y="52351"/>
                </a:lnTo>
                <a:lnTo>
                  <a:pt x="420947" y="55532"/>
                </a:lnTo>
                <a:lnTo>
                  <a:pt x="418130" y="55896"/>
                </a:lnTo>
                <a:lnTo>
                  <a:pt x="398567" y="58350"/>
                </a:lnTo>
                <a:lnTo>
                  <a:pt x="391706" y="59213"/>
                </a:lnTo>
                <a:lnTo>
                  <a:pt x="386162" y="61508"/>
                </a:lnTo>
                <a:lnTo>
                  <a:pt x="381936" y="65235"/>
                </a:lnTo>
                <a:lnTo>
                  <a:pt x="377710" y="68962"/>
                </a:lnTo>
                <a:close/>
              </a:path>
              <a:path w="557908" h="102726">
                <a:moveTo>
                  <a:pt x="420856" y="85844"/>
                </a:moveTo>
                <a:lnTo>
                  <a:pt x="414040" y="89161"/>
                </a:lnTo>
                <a:lnTo>
                  <a:pt x="409996" y="91161"/>
                </a:lnTo>
                <a:lnTo>
                  <a:pt x="405815" y="92161"/>
                </a:lnTo>
                <a:lnTo>
                  <a:pt x="397954" y="92161"/>
                </a:lnTo>
                <a:lnTo>
                  <a:pt x="394886" y="91138"/>
                </a:lnTo>
                <a:lnTo>
                  <a:pt x="392296" y="89093"/>
                </a:lnTo>
                <a:lnTo>
                  <a:pt x="389706" y="87048"/>
                </a:lnTo>
                <a:lnTo>
                  <a:pt x="391865" y="102590"/>
                </a:lnTo>
                <a:lnTo>
                  <a:pt x="404270" y="102590"/>
                </a:lnTo>
                <a:lnTo>
                  <a:pt x="409428" y="101386"/>
                </a:lnTo>
                <a:lnTo>
                  <a:pt x="414108" y="98978"/>
                </a:lnTo>
                <a:lnTo>
                  <a:pt x="420856" y="85844"/>
                </a:lnTo>
                <a:close/>
              </a:path>
              <a:path w="557908" h="102726">
                <a:moveTo>
                  <a:pt x="510954" y="28624"/>
                </a:moveTo>
                <a:lnTo>
                  <a:pt x="500788" y="36469"/>
                </a:lnTo>
                <a:lnTo>
                  <a:pt x="504741" y="57805"/>
                </a:lnTo>
                <a:lnTo>
                  <a:pt x="504969" y="51534"/>
                </a:lnTo>
                <a:lnTo>
                  <a:pt x="506991" y="46364"/>
                </a:lnTo>
                <a:lnTo>
                  <a:pt x="510808" y="42297"/>
                </a:lnTo>
                <a:lnTo>
                  <a:pt x="514625" y="38230"/>
                </a:lnTo>
                <a:lnTo>
                  <a:pt x="523666" y="25545"/>
                </a:lnTo>
                <a:lnTo>
                  <a:pt x="510954" y="28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880500" y="1986231"/>
            <a:ext cx="392015" cy="93348"/>
          </a:xfrm>
          <a:custGeom>
            <a:avLst/>
            <a:gdLst/>
            <a:ahLst/>
            <a:cxnLst/>
            <a:rect l="l" t="t" r="r" b="b"/>
            <a:pathLst>
              <a:path w="431217" h="105794">
                <a:moveTo>
                  <a:pt x="262870" y="97318"/>
                </a:moveTo>
                <a:lnTo>
                  <a:pt x="259371" y="83765"/>
                </a:lnTo>
                <a:lnTo>
                  <a:pt x="249368" y="91186"/>
                </a:lnTo>
                <a:lnTo>
                  <a:pt x="235546" y="93660"/>
                </a:lnTo>
                <a:lnTo>
                  <a:pt x="230408" y="93431"/>
                </a:lnTo>
                <a:lnTo>
                  <a:pt x="217400" y="89940"/>
                </a:lnTo>
                <a:lnTo>
                  <a:pt x="208247" y="82242"/>
                </a:lnTo>
                <a:lnTo>
                  <a:pt x="220043" y="104208"/>
                </a:lnTo>
                <a:lnTo>
                  <a:pt x="233910" y="105794"/>
                </a:lnTo>
                <a:lnTo>
                  <a:pt x="238313" y="105650"/>
                </a:lnTo>
                <a:lnTo>
                  <a:pt x="251637" y="103086"/>
                </a:lnTo>
                <a:lnTo>
                  <a:pt x="262870" y="97318"/>
                </a:lnTo>
                <a:close/>
              </a:path>
              <a:path w="431217" h="105794">
                <a:moveTo>
                  <a:pt x="309229" y="90934"/>
                </a:moveTo>
                <a:lnTo>
                  <a:pt x="309229" y="2726"/>
                </a:lnTo>
                <a:lnTo>
                  <a:pt x="295665" y="2726"/>
                </a:lnTo>
                <a:lnTo>
                  <a:pt x="295665" y="102863"/>
                </a:lnTo>
                <a:lnTo>
                  <a:pt x="359942" y="102863"/>
                </a:lnTo>
                <a:lnTo>
                  <a:pt x="359942" y="90934"/>
                </a:lnTo>
                <a:lnTo>
                  <a:pt x="309229" y="90934"/>
                </a:lnTo>
                <a:close/>
              </a:path>
              <a:path w="431217" h="105794">
                <a:moveTo>
                  <a:pt x="388911" y="93319"/>
                </a:moveTo>
                <a:lnTo>
                  <a:pt x="385821" y="89366"/>
                </a:lnTo>
                <a:lnTo>
                  <a:pt x="384140" y="87184"/>
                </a:lnTo>
                <a:lnTo>
                  <a:pt x="383117" y="84049"/>
                </a:lnTo>
                <a:lnTo>
                  <a:pt x="382754" y="79959"/>
                </a:lnTo>
                <a:lnTo>
                  <a:pt x="370961" y="79959"/>
                </a:lnTo>
                <a:lnTo>
                  <a:pt x="371280" y="87230"/>
                </a:lnTo>
                <a:lnTo>
                  <a:pt x="373699" y="93331"/>
                </a:lnTo>
                <a:lnTo>
                  <a:pt x="378221" y="98261"/>
                </a:lnTo>
                <a:lnTo>
                  <a:pt x="382742" y="103192"/>
                </a:lnTo>
                <a:lnTo>
                  <a:pt x="390433" y="105658"/>
                </a:lnTo>
                <a:lnTo>
                  <a:pt x="411382" y="105658"/>
                </a:lnTo>
                <a:lnTo>
                  <a:pt x="418891" y="103295"/>
                </a:lnTo>
                <a:lnTo>
                  <a:pt x="423821" y="98569"/>
                </a:lnTo>
                <a:lnTo>
                  <a:pt x="428752" y="93842"/>
                </a:lnTo>
                <a:lnTo>
                  <a:pt x="431217" y="88230"/>
                </a:lnTo>
                <a:lnTo>
                  <a:pt x="431217" y="75006"/>
                </a:lnTo>
                <a:lnTo>
                  <a:pt x="428831" y="70075"/>
                </a:lnTo>
                <a:lnTo>
                  <a:pt x="424060" y="66939"/>
                </a:lnTo>
                <a:lnTo>
                  <a:pt x="421061" y="64939"/>
                </a:lnTo>
                <a:lnTo>
                  <a:pt x="415153" y="62872"/>
                </a:lnTo>
                <a:lnTo>
                  <a:pt x="406338" y="60736"/>
                </a:lnTo>
                <a:lnTo>
                  <a:pt x="398226" y="58759"/>
                </a:lnTo>
                <a:lnTo>
                  <a:pt x="394682" y="57896"/>
                </a:lnTo>
                <a:lnTo>
                  <a:pt x="392001" y="56896"/>
                </a:lnTo>
                <a:lnTo>
                  <a:pt x="390183" y="55760"/>
                </a:lnTo>
                <a:lnTo>
                  <a:pt x="387048" y="53851"/>
                </a:lnTo>
                <a:lnTo>
                  <a:pt x="385480" y="51306"/>
                </a:lnTo>
                <a:lnTo>
                  <a:pt x="385480" y="45217"/>
                </a:lnTo>
                <a:lnTo>
                  <a:pt x="386673" y="42877"/>
                </a:lnTo>
                <a:lnTo>
                  <a:pt x="389059" y="41104"/>
                </a:lnTo>
                <a:lnTo>
                  <a:pt x="391444" y="39332"/>
                </a:lnTo>
                <a:lnTo>
                  <a:pt x="394955" y="38445"/>
                </a:lnTo>
                <a:lnTo>
                  <a:pt x="406542" y="38445"/>
                </a:lnTo>
                <a:lnTo>
                  <a:pt x="411427" y="40059"/>
                </a:lnTo>
                <a:lnTo>
                  <a:pt x="414245" y="43286"/>
                </a:lnTo>
                <a:lnTo>
                  <a:pt x="415971" y="45558"/>
                </a:lnTo>
                <a:lnTo>
                  <a:pt x="416948" y="48080"/>
                </a:lnTo>
                <a:lnTo>
                  <a:pt x="417176" y="50852"/>
                </a:lnTo>
                <a:lnTo>
                  <a:pt x="428763" y="50852"/>
                </a:lnTo>
                <a:lnTo>
                  <a:pt x="428854" y="46126"/>
                </a:lnTo>
                <a:lnTo>
                  <a:pt x="427377" y="41718"/>
                </a:lnTo>
                <a:lnTo>
                  <a:pt x="424333" y="37627"/>
                </a:lnTo>
                <a:lnTo>
                  <a:pt x="414608" y="30315"/>
                </a:lnTo>
                <a:lnTo>
                  <a:pt x="400544" y="27948"/>
                </a:lnTo>
                <a:lnTo>
                  <a:pt x="392137" y="27948"/>
                </a:lnTo>
                <a:lnTo>
                  <a:pt x="385446" y="30084"/>
                </a:lnTo>
                <a:lnTo>
                  <a:pt x="380470" y="34355"/>
                </a:lnTo>
                <a:lnTo>
                  <a:pt x="375494" y="38627"/>
                </a:lnTo>
                <a:lnTo>
                  <a:pt x="373006" y="44217"/>
                </a:lnTo>
                <a:lnTo>
                  <a:pt x="373006" y="56987"/>
                </a:lnTo>
                <a:lnTo>
                  <a:pt x="375642" y="61577"/>
                </a:lnTo>
                <a:lnTo>
                  <a:pt x="380913" y="64894"/>
                </a:lnTo>
                <a:lnTo>
                  <a:pt x="383867" y="66803"/>
                </a:lnTo>
                <a:lnTo>
                  <a:pt x="388456" y="68530"/>
                </a:lnTo>
                <a:lnTo>
                  <a:pt x="394682" y="70075"/>
                </a:lnTo>
                <a:lnTo>
                  <a:pt x="404429" y="72529"/>
                </a:lnTo>
                <a:lnTo>
                  <a:pt x="409655" y="73847"/>
                </a:lnTo>
                <a:lnTo>
                  <a:pt x="413154" y="75006"/>
                </a:lnTo>
                <a:lnTo>
                  <a:pt x="414926" y="76005"/>
                </a:lnTo>
                <a:lnTo>
                  <a:pt x="417698" y="77641"/>
                </a:lnTo>
                <a:lnTo>
                  <a:pt x="419084" y="80027"/>
                </a:lnTo>
                <a:lnTo>
                  <a:pt x="419084" y="87298"/>
                </a:lnTo>
                <a:lnTo>
                  <a:pt x="417357" y="90354"/>
                </a:lnTo>
                <a:lnTo>
                  <a:pt x="413904" y="92331"/>
                </a:lnTo>
                <a:lnTo>
                  <a:pt x="410450" y="94308"/>
                </a:lnTo>
                <a:lnTo>
                  <a:pt x="406451" y="95296"/>
                </a:lnTo>
                <a:lnTo>
                  <a:pt x="394273" y="95296"/>
                </a:lnTo>
                <a:lnTo>
                  <a:pt x="388911" y="93319"/>
                </a:lnTo>
                <a:close/>
              </a:path>
              <a:path w="431217" h="105794">
                <a:moveTo>
                  <a:pt x="0" y="57668"/>
                </a:moveTo>
                <a:lnTo>
                  <a:pt x="0" y="70279"/>
                </a:lnTo>
                <a:lnTo>
                  <a:pt x="34217" y="70279"/>
                </a:lnTo>
                <a:lnTo>
                  <a:pt x="34217" y="57668"/>
                </a:lnTo>
                <a:lnTo>
                  <a:pt x="0" y="57668"/>
                </a:lnTo>
                <a:close/>
              </a:path>
              <a:path w="431217" h="105794">
                <a:moveTo>
                  <a:pt x="86270" y="102863"/>
                </a:moveTo>
                <a:lnTo>
                  <a:pt x="99221" y="102863"/>
                </a:lnTo>
                <a:lnTo>
                  <a:pt x="99221" y="21813"/>
                </a:lnTo>
                <a:lnTo>
                  <a:pt x="150547" y="102863"/>
                </a:lnTo>
                <a:lnTo>
                  <a:pt x="165748" y="102863"/>
                </a:lnTo>
                <a:lnTo>
                  <a:pt x="165748" y="2726"/>
                </a:lnTo>
                <a:lnTo>
                  <a:pt x="152865" y="2726"/>
                </a:lnTo>
                <a:lnTo>
                  <a:pt x="152865" y="83844"/>
                </a:lnTo>
                <a:lnTo>
                  <a:pt x="102288" y="2726"/>
                </a:lnTo>
                <a:lnTo>
                  <a:pt x="86270" y="2726"/>
                </a:lnTo>
                <a:lnTo>
                  <a:pt x="86270" y="102863"/>
                </a:lnTo>
                <a:close/>
              </a:path>
              <a:path w="431217" h="105794">
                <a:moveTo>
                  <a:pt x="208247" y="82242"/>
                </a:moveTo>
                <a:lnTo>
                  <a:pt x="206161" y="79120"/>
                </a:lnTo>
                <a:lnTo>
                  <a:pt x="201412" y="67637"/>
                </a:lnTo>
                <a:lnTo>
                  <a:pt x="199829" y="54192"/>
                </a:lnTo>
                <a:lnTo>
                  <a:pt x="200344" y="45192"/>
                </a:lnTo>
                <a:lnTo>
                  <a:pt x="203537" y="32459"/>
                </a:lnTo>
                <a:lnTo>
                  <a:pt x="209644" y="22733"/>
                </a:lnTo>
                <a:lnTo>
                  <a:pt x="221871" y="14339"/>
                </a:lnTo>
                <a:lnTo>
                  <a:pt x="235000" y="12065"/>
                </a:lnTo>
                <a:lnTo>
                  <a:pt x="237360" y="12126"/>
                </a:lnTo>
                <a:lnTo>
                  <a:pt x="250259" y="15176"/>
                </a:lnTo>
                <a:lnTo>
                  <a:pt x="260255" y="22835"/>
                </a:lnTo>
                <a:lnTo>
                  <a:pt x="262820" y="26225"/>
                </a:lnTo>
                <a:lnTo>
                  <a:pt x="267823" y="37500"/>
                </a:lnTo>
                <a:lnTo>
                  <a:pt x="269491" y="51261"/>
                </a:lnTo>
                <a:lnTo>
                  <a:pt x="269258" y="56840"/>
                </a:lnTo>
                <a:lnTo>
                  <a:pt x="266748" y="69488"/>
                </a:lnTo>
                <a:lnTo>
                  <a:pt x="261481" y="80811"/>
                </a:lnTo>
                <a:lnTo>
                  <a:pt x="259371" y="83765"/>
                </a:lnTo>
                <a:lnTo>
                  <a:pt x="262870" y="97318"/>
                </a:lnTo>
                <a:lnTo>
                  <a:pt x="272013" y="88344"/>
                </a:lnTo>
                <a:lnTo>
                  <a:pt x="278564" y="77067"/>
                </a:lnTo>
                <a:lnTo>
                  <a:pt x="282188" y="64865"/>
                </a:lnTo>
                <a:lnTo>
                  <a:pt x="283396" y="51056"/>
                </a:lnTo>
                <a:lnTo>
                  <a:pt x="282597" y="39911"/>
                </a:lnTo>
                <a:lnTo>
                  <a:pt x="279298" y="27522"/>
                </a:lnTo>
                <a:lnTo>
                  <a:pt x="273444" y="17041"/>
                </a:lnTo>
                <a:lnTo>
                  <a:pt x="270478" y="13504"/>
                </a:lnTo>
                <a:lnTo>
                  <a:pt x="260804" y="6001"/>
                </a:lnTo>
                <a:lnTo>
                  <a:pt x="248706" y="1500"/>
                </a:lnTo>
                <a:lnTo>
                  <a:pt x="234182" y="0"/>
                </a:lnTo>
                <a:lnTo>
                  <a:pt x="229006" y="203"/>
                </a:lnTo>
                <a:lnTo>
                  <a:pt x="215753" y="3013"/>
                </a:lnTo>
                <a:lnTo>
                  <a:pt x="204709" y="9126"/>
                </a:lnTo>
                <a:lnTo>
                  <a:pt x="195875" y="18541"/>
                </a:lnTo>
                <a:lnTo>
                  <a:pt x="190754" y="27685"/>
                </a:lnTo>
                <a:lnTo>
                  <a:pt x="187029" y="39774"/>
                </a:lnTo>
                <a:lnTo>
                  <a:pt x="185787" y="53306"/>
                </a:lnTo>
                <a:lnTo>
                  <a:pt x="185794" y="54387"/>
                </a:lnTo>
                <a:lnTo>
                  <a:pt x="187227" y="68077"/>
                </a:lnTo>
                <a:lnTo>
                  <a:pt x="191155" y="80123"/>
                </a:lnTo>
                <a:lnTo>
                  <a:pt x="197579" y="90525"/>
                </a:lnTo>
                <a:lnTo>
                  <a:pt x="208229" y="99451"/>
                </a:lnTo>
                <a:lnTo>
                  <a:pt x="220043" y="104208"/>
                </a:lnTo>
                <a:lnTo>
                  <a:pt x="208247" y="82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1964506" y="2179644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2006808" y="1635595"/>
            <a:ext cx="0" cy="615904"/>
          </a:xfrm>
          <a:custGeom>
            <a:avLst/>
            <a:gdLst/>
            <a:ahLst/>
            <a:cxnLst/>
            <a:rect l="l" t="t" r="r" b="b"/>
            <a:pathLst>
              <a:path h="698024">
                <a:moveTo>
                  <a:pt x="0" y="0"/>
                </a:moveTo>
                <a:lnTo>
                  <a:pt x="0" y="698024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1203072" y="2179644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1245374" y="2097523"/>
            <a:ext cx="0" cy="153976"/>
          </a:xfrm>
          <a:custGeom>
            <a:avLst/>
            <a:gdLst/>
            <a:ahLst/>
            <a:cxnLst/>
            <a:rect l="l" t="t" r="r" b="b"/>
            <a:pathLst>
              <a:path h="174506">
                <a:moveTo>
                  <a:pt x="0" y="0"/>
                </a:moveTo>
                <a:lnTo>
                  <a:pt x="0" y="174506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5295784" y="2179644"/>
            <a:ext cx="84604" cy="112916"/>
          </a:xfrm>
          <a:custGeom>
            <a:avLst/>
            <a:gdLst/>
            <a:ahLst/>
            <a:cxnLst/>
            <a:rect l="l" t="t" r="r" b="b"/>
            <a:pathLst>
              <a:path w="93064" h="127971">
                <a:moveTo>
                  <a:pt x="93064" y="0"/>
                </a:moveTo>
                <a:lnTo>
                  <a:pt x="0" y="0"/>
                </a:lnTo>
                <a:lnTo>
                  <a:pt x="46532" y="127971"/>
                </a:lnTo>
                <a:lnTo>
                  <a:pt x="93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5338086" y="988896"/>
            <a:ext cx="0" cy="1262603"/>
          </a:xfrm>
          <a:custGeom>
            <a:avLst/>
            <a:gdLst/>
            <a:ahLst/>
            <a:cxnLst/>
            <a:rect l="l" t="t" r="r" b="b"/>
            <a:pathLst>
              <a:path h="1430950">
                <a:moveTo>
                  <a:pt x="0" y="0"/>
                </a:moveTo>
                <a:lnTo>
                  <a:pt x="0" y="1430950"/>
                </a:lnTo>
              </a:path>
            </a:pathLst>
          </a:custGeom>
          <a:ln w="116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313767" y="2489220"/>
            <a:ext cx="2823943" cy="118009"/>
          </a:xfrm>
          <a:custGeom>
            <a:avLst/>
            <a:gdLst/>
            <a:ahLst/>
            <a:cxnLst/>
            <a:rect l="l" t="t" r="r" b="b"/>
            <a:pathLst>
              <a:path w="3106337" h="133743">
                <a:moveTo>
                  <a:pt x="1013129" y="31350"/>
                </a:moveTo>
                <a:lnTo>
                  <a:pt x="1002962" y="39195"/>
                </a:lnTo>
                <a:lnTo>
                  <a:pt x="1006916" y="60531"/>
                </a:lnTo>
                <a:lnTo>
                  <a:pt x="1007143" y="54260"/>
                </a:lnTo>
                <a:lnTo>
                  <a:pt x="1009165" y="49091"/>
                </a:lnTo>
                <a:lnTo>
                  <a:pt x="1012982" y="45023"/>
                </a:lnTo>
                <a:lnTo>
                  <a:pt x="1016799" y="40957"/>
                </a:lnTo>
                <a:lnTo>
                  <a:pt x="1025840" y="28272"/>
                </a:lnTo>
                <a:lnTo>
                  <a:pt x="1013129" y="31350"/>
                </a:lnTo>
                <a:close/>
              </a:path>
              <a:path w="3106337" h="133743">
                <a:moveTo>
                  <a:pt x="1060082" y="70280"/>
                </a:moveTo>
                <a:lnTo>
                  <a:pt x="1060082" y="62917"/>
                </a:lnTo>
                <a:lnTo>
                  <a:pt x="1059718" y="57555"/>
                </a:lnTo>
                <a:lnTo>
                  <a:pt x="1058992" y="54192"/>
                </a:lnTo>
                <a:lnTo>
                  <a:pt x="1058174" y="49284"/>
                </a:lnTo>
                <a:lnTo>
                  <a:pt x="1056538" y="44990"/>
                </a:lnTo>
                <a:lnTo>
                  <a:pt x="1054084" y="41309"/>
                </a:lnTo>
                <a:lnTo>
                  <a:pt x="1051539" y="37446"/>
                </a:lnTo>
                <a:lnTo>
                  <a:pt x="1047836" y="34299"/>
                </a:lnTo>
                <a:lnTo>
                  <a:pt x="1042974" y="31868"/>
                </a:lnTo>
                <a:lnTo>
                  <a:pt x="1038111" y="29436"/>
                </a:lnTo>
                <a:lnTo>
                  <a:pt x="1033090" y="28221"/>
                </a:lnTo>
                <a:lnTo>
                  <a:pt x="1025840" y="28272"/>
                </a:lnTo>
                <a:lnTo>
                  <a:pt x="1016799" y="40957"/>
                </a:lnTo>
                <a:lnTo>
                  <a:pt x="1021525" y="38923"/>
                </a:lnTo>
                <a:lnTo>
                  <a:pt x="1035021" y="38923"/>
                </a:lnTo>
                <a:lnTo>
                  <a:pt x="1040633" y="41876"/>
                </a:lnTo>
                <a:lnTo>
                  <a:pt x="1043996" y="47785"/>
                </a:lnTo>
                <a:lnTo>
                  <a:pt x="1045814" y="50966"/>
                </a:lnTo>
                <a:lnTo>
                  <a:pt x="1046973" y="55214"/>
                </a:lnTo>
                <a:lnTo>
                  <a:pt x="1047472" y="60532"/>
                </a:lnTo>
                <a:lnTo>
                  <a:pt x="1006916" y="60531"/>
                </a:lnTo>
                <a:lnTo>
                  <a:pt x="1002962" y="39195"/>
                </a:lnTo>
                <a:lnTo>
                  <a:pt x="1000209" y="42793"/>
                </a:lnTo>
                <a:lnTo>
                  <a:pt x="995117" y="54099"/>
                </a:lnTo>
                <a:lnTo>
                  <a:pt x="993420" y="67757"/>
                </a:lnTo>
                <a:lnTo>
                  <a:pt x="993591" y="72420"/>
                </a:lnTo>
                <a:lnTo>
                  <a:pt x="996469" y="85464"/>
                </a:lnTo>
                <a:lnTo>
                  <a:pt x="1002894" y="95535"/>
                </a:lnTo>
                <a:lnTo>
                  <a:pt x="1009211" y="102148"/>
                </a:lnTo>
                <a:lnTo>
                  <a:pt x="1016913" y="105453"/>
                </a:lnTo>
                <a:lnTo>
                  <a:pt x="1029727" y="105453"/>
                </a:lnTo>
                <a:lnTo>
                  <a:pt x="1033067" y="105090"/>
                </a:lnTo>
                <a:lnTo>
                  <a:pt x="1036021" y="104363"/>
                </a:lnTo>
                <a:lnTo>
                  <a:pt x="1041520" y="103090"/>
                </a:lnTo>
                <a:lnTo>
                  <a:pt x="1046132" y="100636"/>
                </a:lnTo>
                <a:lnTo>
                  <a:pt x="1049858" y="97001"/>
                </a:lnTo>
                <a:lnTo>
                  <a:pt x="1052085" y="94910"/>
                </a:lnTo>
                <a:lnTo>
                  <a:pt x="1054096" y="92218"/>
                </a:lnTo>
                <a:lnTo>
                  <a:pt x="1055890" y="88923"/>
                </a:lnTo>
                <a:lnTo>
                  <a:pt x="1057685" y="85628"/>
                </a:lnTo>
                <a:lnTo>
                  <a:pt x="1058742" y="82641"/>
                </a:lnTo>
                <a:lnTo>
                  <a:pt x="1059060" y="79959"/>
                </a:lnTo>
                <a:lnTo>
                  <a:pt x="1046995" y="79959"/>
                </a:lnTo>
                <a:lnTo>
                  <a:pt x="1046086" y="83186"/>
                </a:lnTo>
                <a:lnTo>
                  <a:pt x="1044541" y="86026"/>
                </a:lnTo>
                <a:lnTo>
                  <a:pt x="1042360" y="88480"/>
                </a:lnTo>
                <a:lnTo>
                  <a:pt x="1038543" y="92706"/>
                </a:lnTo>
                <a:lnTo>
                  <a:pt x="1033431" y="94819"/>
                </a:lnTo>
                <a:lnTo>
                  <a:pt x="1020162" y="94819"/>
                </a:lnTo>
                <a:lnTo>
                  <a:pt x="1015095" y="92581"/>
                </a:lnTo>
                <a:lnTo>
                  <a:pt x="1011824" y="88105"/>
                </a:lnTo>
                <a:lnTo>
                  <a:pt x="1008552" y="83628"/>
                </a:lnTo>
                <a:lnTo>
                  <a:pt x="1006802" y="77687"/>
                </a:lnTo>
                <a:lnTo>
                  <a:pt x="1006575" y="70279"/>
                </a:lnTo>
                <a:lnTo>
                  <a:pt x="1060082" y="70280"/>
                </a:lnTo>
                <a:close/>
              </a:path>
              <a:path w="3106337" h="133743">
                <a:moveTo>
                  <a:pt x="1112545" y="37969"/>
                </a:moveTo>
                <a:lnTo>
                  <a:pt x="1103342" y="25153"/>
                </a:lnTo>
                <a:lnTo>
                  <a:pt x="1118202" y="20314"/>
                </a:lnTo>
                <a:lnTo>
                  <a:pt x="1115476" y="12747"/>
                </a:lnTo>
                <a:lnTo>
                  <a:pt x="1100616" y="17928"/>
                </a:lnTo>
                <a:lnTo>
                  <a:pt x="1100616" y="2727"/>
                </a:lnTo>
                <a:lnTo>
                  <a:pt x="1092709" y="2727"/>
                </a:lnTo>
                <a:lnTo>
                  <a:pt x="1092709" y="18064"/>
                </a:lnTo>
                <a:lnTo>
                  <a:pt x="1077986" y="12747"/>
                </a:lnTo>
                <a:lnTo>
                  <a:pt x="1075260" y="20314"/>
                </a:lnTo>
                <a:lnTo>
                  <a:pt x="1090255" y="25153"/>
                </a:lnTo>
                <a:lnTo>
                  <a:pt x="1080917" y="37969"/>
                </a:lnTo>
                <a:lnTo>
                  <a:pt x="1087870" y="42808"/>
                </a:lnTo>
                <a:lnTo>
                  <a:pt x="1096867" y="29516"/>
                </a:lnTo>
                <a:lnTo>
                  <a:pt x="1105797" y="42808"/>
                </a:lnTo>
                <a:lnTo>
                  <a:pt x="1112545" y="37969"/>
                </a:lnTo>
                <a:close/>
              </a:path>
              <a:path w="3106337" h="133743">
                <a:moveTo>
                  <a:pt x="1190920" y="82243"/>
                </a:moveTo>
                <a:lnTo>
                  <a:pt x="1188834" y="79121"/>
                </a:lnTo>
                <a:lnTo>
                  <a:pt x="1184085" y="67637"/>
                </a:lnTo>
                <a:lnTo>
                  <a:pt x="1182502" y="54192"/>
                </a:lnTo>
                <a:lnTo>
                  <a:pt x="1183018" y="45192"/>
                </a:lnTo>
                <a:lnTo>
                  <a:pt x="1186210" y="32459"/>
                </a:lnTo>
                <a:lnTo>
                  <a:pt x="1192317" y="22733"/>
                </a:lnTo>
                <a:lnTo>
                  <a:pt x="1204545" y="14339"/>
                </a:lnTo>
                <a:lnTo>
                  <a:pt x="1217674" y="12065"/>
                </a:lnTo>
                <a:lnTo>
                  <a:pt x="1220033" y="12126"/>
                </a:lnTo>
                <a:lnTo>
                  <a:pt x="1232932" y="15176"/>
                </a:lnTo>
                <a:lnTo>
                  <a:pt x="1242928" y="22836"/>
                </a:lnTo>
                <a:lnTo>
                  <a:pt x="1245493" y="26226"/>
                </a:lnTo>
                <a:lnTo>
                  <a:pt x="1250496" y="37500"/>
                </a:lnTo>
                <a:lnTo>
                  <a:pt x="1252164" y="51261"/>
                </a:lnTo>
                <a:lnTo>
                  <a:pt x="1251931" y="56840"/>
                </a:lnTo>
                <a:lnTo>
                  <a:pt x="1249421" y="69488"/>
                </a:lnTo>
                <a:lnTo>
                  <a:pt x="1244155" y="80811"/>
                </a:lnTo>
                <a:lnTo>
                  <a:pt x="1242044" y="83766"/>
                </a:lnTo>
                <a:lnTo>
                  <a:pt x="1245543" y="97318"/>
                </a:lnTo>
                <a:lnTo>
                  <a:pt x="1254686" y="88344"/>
                </a:lnTo>
                <a:lnTo>
                  <a:pt x="1261237" y="77068"/>
                </a:lnTo>
                <a:lnTo>
                  <a:pt x="1264861" y="64865"/>
                </a:lnTo>
                <a:lnTo>
                  <a:pt x="1266069" y="51057"/>
                </a:lnTo>
                <a:lnTo>
                  <a:pt x="1265270" y="39911"/>
                </a:lnTo>
                <a:lnTo>
                  <a:pt x="1261972" y="27522"/>
                </a:lnTo>
                <a:lnTo>
                  <a:pt x="1256117" y="17042"/>
                </a:lnTo>
                <a:lnTo>
                  <a:pt x="1253151" y="13504"/>
                </a:lnTo>
                <a:lnTo>
                  <a:pt x="1243477" y="6001"/>
                </a:lnTo>
                <a:lnTo>
                  <a:pt x="1231379" y="1500"/>
                </a:lnTo>
                <a:lnTo>
                  <a:pt x="1216856" y="0"/>
                </a:lnTo>
                <a:lnTo>
                  <a:pt x="1211679" y="203"/>
                </a:lnTo>
                <a:lnTo>
                  <a:pt x="1198426" y="3014"/>
                </a:lnTo>
                <a:lnTo>
                  <a:pt x="1187383" y="9126"/>
                </a:lnTo>
                <a:lnTo>
                  <a:pt x="1178549" y="18541"/>
                </a:lnTo>
                <a:lnTo>
                  <a:pt x="1173427" y="27685"/>
                </a:lnTo>
                <a:lnTo>
                  <a:pt x="1169702" y="39774"/>
                </a:lnTo>
                <a:lnTo>
                  <a:pt x="1168460" y="53306"/>
                </a:lnTo>
                <a:lnTo>
                  <a:pt x="1168467" y="54387"/>
                </a:lnTo>
                <a:lnTo>
                  <a:pt x="1169900" y="68078"/>
                </a:lnTo>
                <a:lnTo>
                  <a:pt x="1173829" y="80123"/>
                </a:lnTo>
                <a:lnTo>
                  <a:pt x="1180253" y="90525"/>
                </a:lnTo>
                <a:lnTo>
                  <a:pt x="1190903" y="99451"/>
                </a:lnTo>
                <a:lnTo>
                  <a:pt x="1202716" y="104208"/>
                </a:lnTo>
                <a:lnTo>
                  <a:pt x="1190920" y="82243"/>
                </a:lnTo>
                <a:close/>
              </a:path>
              <a:path w="3106337" h="133743">
                <a:moveTo>
                  <a:pt x="1245543" y="97318"/>
                </a:moveTo>
                <a:lnTo>
                  <a:pt x="1242044" y="83766"/>
                </a:lnTo>
                <a:lnTo>
                  <a:pt x="1232041" y="91187"/>
                </a:lnTo>
                <a:lnTo>
                  <a:pt x="1218219" y="93661"/>
                </a:lnTo>
                <a:lnTo>
                  <a:pt x="1213081" y="93432"/>
                </a:lnTo>
                <a:lnTo>
                  <a:pt x="1200073" y="89941"/>
                </a:lnTo>
                <a:lnTo>
                  <a:pt x="1190920" y="82243"/>
                </a:lnTo>
                <a:lnTo>
                  <a:pt x="1202716" y="104208"/>
                </a:lnTo>
                <a:lnTo>
                  <a:pt x="1216583" y="105794"/>
                </a:lnTo>
                <a:lnTo>
                  <a:pt x="1220986" y="105650"/>
                </a:lnTo>
                <a:lnTo>
                  <a:pt x="1234310" y="103086"/>
                </a:lnTo>
                <a:lnTo>
                  <a:pt x="1245543" y="97318"/>
                </a:lnTo>
                <a:close/>
              </a:path>
              <a:path w="3106337" h="133743">
                <a:moveTo>
                  <a:pt x="1295311" y="101704"/>
                </a:moveTo>
                <a:lnTo>
                  <a:pt x="1299037" y="104113"/>
                </a:lnTo>
                <a:lnTo>
                  <a:pt x="1303649" y="105317"/>
                </a:lnTo>
                <a:lnTo>
                  <a:pt x="1316145" y="105317"/>
                </a:lnTo>
                <a:lnTo>
                  <a:pt x="1322280" y="103158"/>
                </a:lnTo>
                <a:lnTo>
                  <a:pt x="1327551" y="98841"/>
                </a:lnTo>
                <a:lnTo>
                  <a:pt x="1333916" y="91475"/>
                </a:lnTo>
                <a:lnTo>
                  <a:pt x="1338498" y="79786"/>
                </a:lnTo>
                <a:lnTo>
                  <a:pt x="1340025" y="64758"/>
                </a:lnTo>
                <a:lnTo>
                  <a:pt x="1339922" y="61003"/>
                </a:lnTo>
                <a:lnTo>
                  <a:pt x="1337363" y="47682"/>
                </a:lnTo>
                <a:lnTo>
                  <a:pt x="1331368" y="37594"/>
                </a:lnTo>
                <a:lnTo>
                  <a:pt x="1325597" y="31254"/>
                </a:lnTo>
                <a:lnTo>
                  <a:pt x="1318577" y="28085"/>
                </a:lnTo>
                <a:lnTo>
                  <a:pt x="1304717" y="28085"/>
                </a:lnTo>
                <a:lnTo>
                  <a:pt x="1299855" y="29448"/>
                </a:lnTo>
                <a:lnTo>
                  <a:pt x="1295719" y="32174"/>
                </a:lnTo>
                <a:lnTo>
                  <a:pt x="1292811" y="33993"/>
                </a:lnTo>
                <a:lnTo>
                  <a:pt x="1293198" y="43104"/>
                </a:lnTo>
                <a:lnTo>
                  <a:pt x="1299014" y="38855"/>
                </a:lnTo>
                <a:lnTo>
                  <a:pt x="1315964" y="38855"/>
                </a:lnTo>
                <a:lnTo>
                  <a:pt x="1321780" y="42877"/>
                </a:lnTo>
                <a:lnTo>
                  <a:pt x="1324961" y="50921"/>
                </a:lnTo>
                <a:lnTo>
                  <a:pt x="1326643" y="55101"/>
                </a:lnTo>
                <a:lnTo>
                  <a:pt x="1327483" y="60100"/>
                </a:lnTo>
                <a:lnTo>
                  <a:pt x="1327483" y="75460"/>
                </a:lnTo>
                <a:lnTo>
                  <a:pt x="1325586" y="82629"/>
                </a:lnTo>
                <a:lnTo>
                  <a:pt x="1321791" y="87423"/>
                </a:lnTo>
                <a:lnTo>
                  <a:pt x="1317997" y="92218"/>
                </a:lnTo>
                <a:lnTo>
                  <a:pt x="1313237" y="94615"/>
                </a:lnTo>
                <a:lnTo>
                  <a:pt x="1299059" y="94615"/>
                </a:lnTo>
                <a:lnTo>
                  <a:pt x="1293243" y="90843"/>
                </a:lnTo>
                <a:lnTo>
                  <a:pt x="1290062" y="83300"/>
                </a:lnTo>
                <a:lnTo>
                  <a:pt x="1290698" y="98001"/>
                </a:lnTo>
                <a:lnTo>
                  <a:pt x="1293129" y="100341"/>
                </a:lnTo>
                <a:lnTo>
                  <a:pt x="1295311" y="101704"/>
                </a:lnTo>
                <a:close/>
              </a:path>
              <a:path w="3106337" h="133743">
                <a:moveTo>
                  <a:pt x="1508068" y="71688"/>
                </a:moveTo>
                <a:lnTo>
                  <a:pt x="1505955" y="76937"/>
                </a:lnTo>
                <a:lnTo>
                  <a:pt x="1505955" y="89889"/>
                </a:lnTo>
                <a:lnTo>
                  <a:pt x="1508102" y="95035"/>
                </a:lnTo>
                <a:lnTo>
                  <a:pt x="1512396" y="99148"/>
                </a:lnTo>
                <a:lnTo>
                  <a:pt x="1516690" y="103261"/>
                </a:lnTo>
                <a:lnTo>
                  <a:pt x="1522223" y="105317"/>
                </a:lnTo>
                <a:lnTo>
                  <a:pt x="1520064" y="89775"/>
                </a:lnTo>
                <a:lnTo>
                  <a:pt x="1518769" y="86980"/>
                </a:lnTo>
                <a:lnTo>
                  <a:pt x="1518769" y="78755"/>
                </a:lnTo>
                <a:lnTo>
                  <a:pt x="1520655" y="75347"/>
                </a:lnTo>
                <a:lnTo>
                  <a:pt x="1524427" y="73211"/>
                </a:lnTo>
                <a:lnTo>
                  <a:pt x="1526653" y="71939"/>
                </a:lnTo>
                <a:lnTo>
                  <a:pt x="1529993" y="71007"/>
                </a:lnTo>
                <a:lnTo>
                  <a:pt x="1534447" y="70416"/>
                </a:lnTo>
                <a:lnTo>
                  <a:pt x="1541876" y="69462"/>
                </a:lnTo>
                <a:lnTo>
                  <a:pt x="1546466" y="68734"/>
                </a:lnTo>
                <a:lnTo>
                  <a:pt x="1548829" y="68099"/>
                </a:lnTo>
                <a:lnTo>
                  <a:pt x="1551192" y="67462"/>
                </a:lnTo>
                <a:lnTo>
                  <a:pt x="1554623" y="65713"/>
                </a:lnTo>
                <a:lnTo>
                  <a:pt x="1554623" y="83140"/>
                </a:lnTo>
                <a:lnTo>
                  <a:pt x="1551214" y="88571"/>
                </a:lnTo>
                <a:lnTo>
                  <a:pt x="1544467" y="101704"/>
                </a:lnTo>
                <a:lnTo>
                  <a:pt x="1549147" y="99296"/>
                </a:lnTo>
                <a:lnTo>
                  <a:pt x="1552737" y="96455"/>
                </a:lnTo>
                <a:lnTo>
                  <a:pt x="1555236" y="93183"/>
                </a:lnTo>
                <a:lnTo>
                  <a:pt x="1555645" y="96092"/>
                </a:lnTo>
                <a:lnTo>
                  <a:pt x="1557349" y="99932"/>
                </a:lnTo>
                <a:lnTo>
                  <a:pt x="1559258" y="102931"/>
                </a:lnTo>
                <a:lnTo>
                  <a:pt x="1562325" y="104431"/>
                </a:lnTo>
                <a:lnTo>
                  <a:pt x="1568277" y="104431"/>
                </a:lnTo>
                <a:lnTo>
                  <a:pt x="1571640" y="104090"/>
                </a:lnTo>
                <a:lnTo>
                  <a:pt x="1575003" y="103204"/>
                </a:lnTo>
                <a:lnTo>
                  <a:pt x="1575003" y="94138"/>
                </a:lnTo>
                <a:lnTo>
                  <a:pt x="1573504" y="94376"/>
                </a:lnTo>
                <a:lnTo>
                  <a:pt x="1570982" y="94547"/>
                </a:lnTo>
                <a:lnTo>
                  <a:pt x="1567675" y="93388"/>
                </a:lnTo>
                <a:lnTo>
                  <a:pt x="1566892" y="90321"/>
                </a:lnTo>
                <a:lnTo>
                  <a:pt x="1566892" y="41354"/>
                </a:lnTo>
                <a:lnTo>
                  <a:pt x="1564234" y="36264"/>
                </a:lnTo>
                <a:lnTo>
                  <a:pt x="1558917" y="32992"/>
                </a:lnTo>
                <a:lnTo>
                  <a:pt x="1553555" y="29720"/>
                </a:lnTo>
                <a:lnTo>
                  <a:pt x="1546580" y="28085"/>
                </a:lnTo>
                <a:lnTo>
                  <a:pt x="1530584" y="28085"/>
                </a:lnTo>
                <a:lnTo>
                  <a:pt x="1524075" y="29845"/>
                </a:lnTo>
                <a:lnTo>
                  <a:pt x="1518463" y="33367"/>
                </a:lnTo>
                <a:lnTo>
                  <a:pt x="1512851" y="36889"/>
                </a:lnTo>
                <a:lnTo>
                  <a:pt x="1509931" y="43149"/>
                </a:lnTo>
                <a:lnTo>
                  <a:pt x="1509703" y="52147"/>
                </a:lnTo>
                <a:lnTo>
                  <a:pt x="1521155" y="52147"/>
                </a:lnTo>
                <a:lnTo>
                  <a:pt x="1521609" y="48375"/>
                </a:lnTo>
                <a:lnTo>
                  <a:pt x="1522586" y="45535"/>
                </a:lnTo>
                <a:lnTo>
                  <a:pt x="1524086" y="43626"/>
                </a:lnTo>
                <a:lnTo>
                  <a:pt x="1526767" y="40173"/>
                </a:lnTo>
                <a:lnTo>
                  <a:pt x="1531311" y="38446"/>
                </a:lnTo>
                <a:lnTo>
                  <a:pt x="1543262" y="38446"/>
                </a:lnTo>
                <a:lnTo>
                  <a:pt x="1547522" y="39389"/>
                </a:lnTo>
                <a:lnTo>
                  <a:pt x="1550498" y="41275"/>
                </a:lnTo>
                <a:lnTo>
                  <a:pt x="1553475" y="43161"/>
                </a:lnTo>
                <a:lnTo>
                  <a:pt x="1554963" y="46194"/>
                </a:lnTo>
                <a:lnTo>
                  <a:pt x="1554963" y="52420"/>
                </a:lnTo>
                <a:lnTo>
                  <a:pt x="1554146" y="55078"/>
                </a:lnTo>
                <a:lnTo>
                  <a:pt x="1551305" y="58260"/>
                </a:lnTo>
                <a:lnTo>
                  <a:pt x="1548488" y="58623"/>
                </a:lnTo>
                <a:lnTo>
                  <a:pt x="1528926" y="61077"/>
                </a:lnTo>
                <a:lnTo>
                  <a:pt x="1522064" y="61940"/>
                </a:lnTo>
                <a:lnTo>
                  <a:pt x="1516520" y="64235"/>
                </a:lnTo>
                <a:lnTo>
                  <a:pt x="1512294" y="67962"/>
                </a:lnTo>
                <a:lnTo>
                  <a:pt x="1508068" y="71688"/>
                </a:lnTo>
                <a:close/>
              </a:path>
              <a:path w="3106337" h="133743">
                <a:moveTo>
                  <a:pt x="1551214" y="88571"/>
                </a:moveTo>
                <a:lnTo>
                  <a:pt x="1544398" y="91889"/>
                </a:lnTo>
                <a:lnTo>
                  <a:pt x="1540354" y="93888"/>
                </a:lnTo>
                <a:lnTo>
                  <a:pt x="1536173" y="94888"/>
                </a:lnTo>
                <a:lnTo>
                  <a:pt x="1528312" y="94888"/>
                </a:lnTo>
                <a:lnTo>
                  <a:pt x="1525245" y="93865"/>
                </a:lnTo>
                <a:lnTo>
                  <a:pt x="1522655" y="91820"/>
                </a:lnTo>
                <a:lnTo>
                  <a:pt x="1520064" y="89775"/>
                </a:lnTo>
                <a:lnTo>
                  <a:pt x="1522223" y="105317"/>
                </a:lnTo>
                <a:lnTo>
                  <a:pt x="1534628" y="105317"/>
                </a:lnTo>
                <a:lnTo>
                  <a:pt x="1539786" y="104113"/>
                </a:lnTo>
                <a:lnTo>
                  <a:pt x="1544467" y="101704"/>
                </a:lnTo>
                <a:lnTo>
                  <a:pt x="1551214" y="88571"/>
                </a:lnTo>
                <a:close/>
              </a:path>
              <a:path w="3106337" h="133743">
                <a:moveTo>
                  <a:pt x="1591135" y="29857"/>
                </a:moveTo>
                <a:lnTo>
                  <a:pt x="1591135" y="102863"/>
                </a:lnTo>
                <a:lnTo>
                  <a:pt x="1603404" y="102863"/>
                </a:lnTo>
                <a:lnTo>
                  <a:pt x="1603404" y="55692"/>
                </a:lnTo>
                <a:lnTo>
                  <a:pt x="1605063" y="51114"/>
                </a:lnTo>
                <a:lnTo>
                  <a:pt x="1608380" y="47137"/>
                </a:lnTo>
                <a:lnTo>
                  <a:pt x="1611697" y="43161"/>
                </a:lnTo>
                <a:lnTo>
                  <a:pt x="1616446" y="41172"/>
                </a:lnTo>
                <a:lnTo>
                  <a:pt x="1624023" y="41195"/>
                </a:lnTo>
                <a:lnTo>
                  <a:pt x="1626648" y="41514"/>
                </a:lnTo>
                <a:lnTo>
                  <a:pt x="1626648" y="28562"/>
                </a:lnTo>
                <a:lnTo>
                  <a:pt x="1625330" y="28426"/>
                </a:lnTo>
                <a:lnTo>
                  <a:pt x="1622694" y="28221"/>
                </a:lnTo>
                <a:lnTo>
                  <a:pt x="1617832" y="28221"/>
                </a:lnTo>
                <a:lnTo>
                  <a:pt x="1613538" y="29982"/>
                </a:lnTo>
                <a:lnTo>
                  <a:pt x="1609811" y="33504"/>
                </a:lnTo>
                <a:lnTo>
                  <a:pt x="1606085" y="37026"/>
                </a:lnTo>
                <a:lnTo>
                  <a:pt x="1603745" y="40014"/>
                </a:lnTo>
                <a:lnTo>
                  <a:pt x="1602790" y="42468"/>
                </a:lnTo>
                <a:lnTo>
                  <a:pt x="1602790" y="29857"/>
                </a:lnTo>
                <a:lnTo>
                  <a:pt x="1591135" y="29857"/>
                </a:lnTo>
                <a:close/>
              </a:path>
              <a:path w="3106337" h="133743">
                <a:moveTo>
                  <a:pt x="1647426" y="31993"/>
                </a:moveTo>
                <a:lnTo>
                  <a:pt x="1641450" y="38855"/>
                </a:lnTo>
                <a:lnTo>
                  <a:pt x="1645097" y="76733"/>
                </a:lnTo>
                <a:lnTo>
                  <a:pt x="1645097" y="61509"/>
                </a:lnTo>
                <a:lnTo>
                  <a:pt x="1645937" y="55851"/>
                </a:lnTo>
                <a:lnTo>
                  <a:pt x="1647619" y="51534"/>
                </a:lnTo>
                <a:lnTo>
                  <a:pt x="1654640" y="28562"/>
                </a:lnTo>
                <a:lnTo>
                  <a:pt x="1647426" y="31993"/>
                </a:lnTo>
                <a:close/>
              </a:path>
              <a:path w="3106337" h="133743">
                <a:moveTo>
                  <a:pt x="1638371" y="124938"/>
                </a:moveTo>
                <a:lnTo>
                  <a:pt x="1643734" y="128460"/>
                </a:lnTo>
                <a:lnTo>
                  <a:pt x="1649096" y="131982"/>
                </a:lnTo>
                <a:lnTo>
                  <a:pt x="1655707" y="133743"/>
                </a:lnTo>
                <a:lnTo>
                  <a:pt x="1663569" y="133743"/>
                </a:lnTo>
                <a:lnTo>
                  <a:pt x="1672128" y="133043"/>
                </a:lnTo>
                <a:lnTo>
                  <a:pt x="1684344" y="128241"/>
                </a:lnTo>
                <a:lnTo>
                  <a:pt x="1692401" y="118882"/>
                </a:lnTo>
                <a:lnTo>
                  <a:pt x="1695128" y="113520"/>
                </a:lnTo>
                <a:lnTo>
                  <a:pt x="1696491" y="106203"/>
                </a:lnTo>
                <a:lnTo>
                  <a:pt x="1696491" y="30538"/>
                </a:lnTo>
                <a:lnTo>
                  <a:pt x="1685176" y="30538"/>
                </a:lnTo>
                <a:lnTo>
                  <a:pt x="1685176" y="39741"/>
                </a:lnTo>
                <a:lnTo>
                  <a:pt x="1682767" y="36696"/>
                </a:lnTo>
                <a:lnTo>
                  <a:pt x="1680405" y="34379"/>
                </a:lnTo>
                <a:lnTo>
                  <a:pt x="1678087" y="32788"/>
                </a:lnTo>
                <a:lnTo>
                  <a:pt x="1673816" y="29970"/>
                </a:lnTo>
                <a:lnTo>
                  <a:pt x="1668817" y="28562"/>
                </a:lnTo>
                <a:lnTo>
                  <a:pt x="1654640" y="28562"/>
                </a:lnTo>
                <a:lnTo>
                  <a:pt x="1647619" y="51534"/>
                </a:lnTo>
                <a:lnTo>
                  <a:pt x="1650800" y="43445"/>
                </a:lnTo>
                <a:lnTo>
                  <a:pt x="1656707" y="39400"/>
                </a:lnTo>
                <a:lnTo>
                  <a:pt x="1671112" y="39400"/>
                </a:lnTo>
                <a:lnTo>
                  <a:pt x="1675861" y="41581"/>
                </a:lnTo>
                <a:lnTo>
                  <a:pt x="1679587" y="45944"/>
                </a:lnTo>
                <a:lnTo>
                  <a:pt x="1683313" y="50307"/>
                </a:lnTo>
                <a:lnTo>
                  <a:pt x="1685176" y="57010"/>
                </a:lnTo>
                <a:lnTo>
                  <a:pt x="1685176" y="72052"/>
                </a:lnTo>
                <a:lnTo>
                  <a:pt x="1684176" y="77301"/>
                </a:lnTo>
                <a:lnTo>
                  <a:pt x="1682177" y="81800"/>
                </a:lnTo>
                <a:lnTo>
                  <a:pt x="1678587" y="89752"/>
                </a:lnTo>
                <a:lnTo>
                  <a:pt x="1672384" y="93729"/>
                </a:lnTo>
                <a:lnTo>
                  <a:pt x="1657934" y="93729"/>
                </a:lnTo>
                <a:lnTo>
                  <a:pt x="1653447" y="91581"/>
                </a:lnTo>
                <a:lnTo>
                  <a:pt x="1650107" y="87287"/>
                </a:lnTo>
                <a:lnTo>
                  <a:pt x="1646767" y="82993"/>
                </a:lnTo>
                <a:lnTo>
                  <a:pt x="1645097" y="76733"/>
                </a:lnTo>
                <a:lnTo>
                  <a:pt x="1641450" y="38855"/>
                </a:lnTo>
                <a:lnTo>
                  <a:pt x="1638912" y="42200"/>
                </a:lnTo>
                <a:lnTo>
                  <a:pt x="1634093" y="53401"/>
                </a:lnTo>
                <a:lnTo>
                  <a:pt x="1632487" y="67485"/>
                </a:lnTo>
                <a:lnTo>
                  <a:pt x="1632640" y="72389"/>
                </a:lnTo>
                <a:lnTo>
                  <a:pt x="1635332" y="85938"/>
                </a:lnTo>
                <a:lnTo>
                  <a:pt x="1641382" y="95331"/>
                </a:lnTo>
                <a:lnTo>
                  <a:pt x="1647312" y="100943"/>
                </a:lnTo>
                <a:lnTo>
                  <a:pt x="1654230" y="103749"/>
                </a:lnTo>
                <a:lnTo>
                  <a:pt x="1667817" y="103749"/>
                </a:lnTo>
                <a:lnTo>
                  <a:pt x="1672384" y="102840"/>
                </a:lnTo>
                <a:lnTo>
                  <a:pt x="1675838" y="101023"/>
                </a:lnTo>
                <a:lnTo>
                  <a:pt x="1679292" y="99205"/>
                </a:lnTo>
                <a:lnTo>
                  <a:pt x="1682245" y="96433"/>
                </a:lnTo>
                <a:lnTo>
                  <a:pt x="1684699" y="92706"/>
                </a:lnTo>
                <a:lnTo>
                  <a:pt x="1684835" y="102749"/>
                </a:lnTo>
                <a:lnTo>
                  <a:pt x="1684040" y="109725"/>
                </a:lnTo>
                <a:lnTo>
                  <a:pt x="1682313" y="113633"/>
                </a:lnTo>
                <a:lnTo>
                  <a:pt x="1679405" y="120268"/>
                </a:lnTo>
                <a:lnTo>
                  <a:pt x="1673247" y="123586"/>
                </a:lnTo>
                <a:lnTo>
                  <a:pt x="1657889" y="123586"/>
                </a:lnTo>
                <a:lnTo>
                  <a:pt x="1653526" y="122222"/>
                </a:lnTo>
                <a:lnTo>
                  <a:pt x="1650754" y="119496"/>
                </a:lnTo>
                <a:lnTo>
                  <a:pt x="1648982" y="117723"/>
                </a:lnTo>
                <a:lnTo>
                  <a:pt x="1647801" y="115201"/>
                </a:lnTo>
                <a:lnTo>
                  <a:pt x="1647210" y="111929"/>
                </a:lnTo>
                <a:lnTo>
                  <a:pt x="1634736" y="111929"/>
                </a:lnTo>
                <a:lnTo>
                  <a:pt x="1635372" y="119428"/>
                </a:lnTo>
                <a:lnTo>
                  <a:pt x="1638371" y="124938"/>
                </a:lnTo>
                <a:close/>
              </a:path>
              <a:path w="3106337" h="133743">
                <a:moveTo>
                  <a:pt x="1718758" y="30198"/>
                </a:moveTo>
                <a:lnTo>
                  <a:pt x="1718758" y="102863"/>
                </a:lnTo>
                <a:lnTo>
                  <a:pt x="1731231" y="102863"/>
                </a:lnTo>
                <a:lnTo>
                  <a:pt x="1731231" y="30198"/>
                </a:lnTo>
                <a:lnTo>
                  <a:pt x="1718758" y="30198"/>
                </a:lnTo>
                <a:close/>
              </a:path>
              <a:path w="3106337" h="133743">
                <a:moveTo>
                  <a:pt x="1718758" y="2727"/>
                </a:moveTo>
                <a:lnTo>
                  <a:pt x="1718758" y="16632"/>
                </a:lnTo>
                <a:lnTo>
                  <a:pt x="1731231" y="16632"/>
                </a:lnTo>
                <a:lnTo>
                  <a:pt x="1731231" y="2727"/>
                </a:lnTo>
                <a:lnTo>
                  <a:pt x="1718758" y="2727"/>
                </a:lnTo>
                <a:close/>
              </a:path>
              <a:path w="3106337" h="133743">
                <a:moveTo>
                  <a:pt x="1765926" y="102863"/>
                </a:moveTo>
                <a:lnTo>
                  <a:pt x="1765926" y="59850"/>
                </a:lnTo>
                <a:lnTo>
                  <a:pt x="1766232" y="56180"/>
                </a:lnTo>
                <a:lnTo>
                  <a:pt x="1766846" y="53613"/>
                </a:lnTo>
                <a:lnTo>
                  <a:pt x="1767459" y="51045"/>
                </a:lnTo>
                <a:lnTo>
                  <a:pt x="1768789" y="48557"/>
                </a:lnTo>
                <a:lnTo>
                  <a:pt x="1770834" y="46149"/>
                </a:lnTo>
                <a:lnTo>
                  <a:pt x="1773378" y="43149"/>
                </a:lnTo>
                <a:lnTo>
                  <a:pt x="1776332" y="41150"/>
                </a:lnTo>
                <a:lnTo>
                  <a:pt x="1779695" y="40150"/>
                </a:lnTo>
                <a:lnTo>
                  <a:pt x="1781558" y="39559"/>
                </a:lnTo>
                <a:lnTo>
                  <a:pt x="1783943" y="39264"/>
                </a:lnTo>
                <a:lnTo>
                  <a:pt x="1792577" y="39264"/>
                </a:lnTo>
                <a:lnTo>
                  <a:pt x="1796531" y="41536"/>
                </a:lnTo>
                <a:lnTo>
                  <a:pt x="1798712" y="46080"/>
                </a:lnTo>
                <a:lnTo>
                  <a:pt x="1800030" y="48807"/>
                </a:lnTo>
                <a:lnTo>
                  <a:pt x="1800689" y="52397"/>
                </a:lnTo>
                <a:lnTo>
                  <a:pt x="1800689" y="102863"/>
                </a:lnTo>
                <a:lnTo>
                  <a:pt x="1813162" y="102863"/>
                </a:lnTo>
                <a:lnTo>
                  <a:pt x="1813162" y="48671"/>
                </a:lnTo>
                <a:lnTo>
                  <a:pt x="1812162" y="43013"/>
                </a:lnTo>
                <a:lnTo>
                  <a:pt x="1810163" y="39059"/>
                </a:lnTo>
                <a:lnTo>
                  <a:pt x="1806528" y="31834"/>
                </a:lnTo>
                <a:lnTo>
                  <a:pt x="1799530" y="28221"/>
                </a:lnTo>
                <a:lnTo>
                  <a:pt x="1784443" y="28221"/>
                </a:lnTo>
                <a:lnTo>
                  <a:pt x="1780149" y="29152"/>
                </a:lnTo>
                <a:lnTo>
                  <a:pt x="1776286" y="31016"/>
                </a:lnTo>
                <a:lnTo>
                  <a:pt x="1772424" y="32879"/>
                </a:lnTo>
                <a:lnTo>
                  <a:pt x="1768766" y="35946"/>
                </a:lnTo>
                <a:lnTo>
                  <a:pt x="1765312" y="40218"/>
                </a:lnTo>
                <a:lnTo>
                  <a:pt x="1765312" y="29857"/>
                </a:lnTo>
                <a:lnTo>
                  <a:pt x="1753657" y="29857"/>
                </a:lnTo>
                <a:lnTo>
                  <a:pt x="1753657" y="102863"/>
                </a:lnTo>
                <a:lnTo>
                  <a:pt x="1765926" y="102863"/>
                </a:lnTo>
                <a:close/>
              </a:path>
              <a:path w="3106337" h="133743">
                <a:moveTo>
                  <a:pt x="1870669" y="67008"/>
                </a:moveTo>
                <a:lnTo>
                  <a:pt x="1870669" y="70598"/>
                </a:lnTo>
                <a:lnTo>
                  <a:pt x="1870919" y="74369"/>
                </a:lnTo>
                <a:lnTo>
                  <a:pt x="1871418" y="78323"/>
                </a:lnTo>
                <a:lnTo>
                  <a:pt x="1872418" y="85958"/>
                </a:lnTo>
                <a:lnTo>
                  <a:pt x="1874190" y="93138"/>
                </a:lnTo>
                <a:lnTo>
                  <a:pt x="1876735" y="99864"/>
                </a:lnTo>
                <a:lnTo>
                  <a:pt x="1878598" y="104772"/>
                </a:lnTo>
                <a:lnTo>
                  <a:pt x="1880325" y="108657"/>
                </a:lnTo>
                <a:lnTo>
                  <a:pt x="1881915" y="111520"/>
                </a:lnTo>
                <a:lnTo>
                  <a:pt x="1883506" y="114383"/>
                </a:lnTo>
                <a:lnTo>
                  <a:pt x="1887618" y="120995"/>
                </a:lnTo>
                <a:lnTo>
                  <a:pt x="1894252" y="131357"/>
                </a:lnTo>
                <a:lnTo>
                  <a:pt x="1902500" y="131357"/>
                </a:lnTo>
                <a:lnTo>
                  <a:pt x="1898651" y="123923"/>
                </a:lnTo>
                <a:lnTo>
                  <a:pt x="1892820" y="111724"/>
                </a:lnTo>
                <a:lnTo>
                  <a:pt x="1889072" y="102318"/>
                </a:lnTo>
                <a:lnTo>
                  <a:pt x="1886218" y="92021"/>
                </a:lnTo>
                <a:lnTo>
                  <a:pt x="1884218" y="79517"/>
                </a:lnTo>
                <a:lnTo>
                  <a:pt x="1883551" y="66190"/>
                </a:lnTo>
                <a:lnTo>
                  <a:pt x="1883906" y="55936"/>
                </a:lnTo>
                <a:lnTo>
                  <a:pt x="1885505" y="43200"/>
                </a:lnTo>
                <a:lnTo>
                  <a:pt x="1888391" y="31697"/>
                </a:lnTo>
                <a:lnTo>
                  <a:pt x="1890405" y="26243"/>
                </a:lnTo>
                <a:lnTo>
                  <a:pt x="1895280" y="15233"/>
                </a:lnTo>
                <a:lnTo>
                  <a:pt x="1902296" y="1091"/>
                </a:lnTo>
                <a:lnTo>
                  <a:pt x="1893776" y="1091"/>
                </a:lnTo>
                <a:lnTo>
                  <a:pt x="1887720" y="10832"/>
                </a:lnTo>
                <a:lnTo>
                  <a:pt x="1881172" y="22318"/>
                </a:lnTo>
                <a:lnTo>
                  <a:pt x="1877008" y="31084"/>
                </a:lnTo>
                <a:lnTo>
                  <a:pt x="1873742" y="41057"/>
                </a:lnTo>
                <a:lnTo>
                  <a:pt x="1871437" y="53495"/>
                </a:lnTo>
                <a:lnTo>
                  <a:pt x="1870669" y="67008"/>
                </a:lnTo>
                <a:close/>
              </a:path>
              <a:path w="3106337" h="133743">
                <a:moveTo>
                  <a:pt x="1943852" y="33742"/>
                </a:moveTo>
                <a:lnTo>
                  <a:pt x="1943852" y="102863"/>
                </a:lnTo>
                <a:lnTo>
                  <a:pt x="1956939" y="102863"/>
                </a:lnTo>
                <a:lnTo>
                  <a:pt x="1956939" y="5658"/>
                </a:lnTo>
                <a:lnTo>
                  <a:pt x="1947260" y="5658"/>
                </a:lnTo>
                <a:lnTo>
                  <a:pt x="1945534" y="13201"/>
                </a:lnTo>
                <a:lnTo>
                  <a:pt x="1942920" y="17984"/>
                </a:lnTo>
                <a:lnTo>
                  <a:pt x="1939422" y="20007"/>
                </a:lnTo>
                <a:lnTo>
                  <a:pt x="1935923" y="22029"/>
                </a:lnTo>
                <a:lnTo>
                  <a:pt x="1929743" y="23472"/>
                </a:lnTo>
                <a:lnTo>
                  <a:pt x="1920881" y="24336"/>
                </a:lnTo>
                <a:lnTo>
                  <a:pt x="1920881" y="33742"/>
                </a:lnTo>
                <a:lnTo>
                  <a:pt x="1943852" y="33742"/>
                </a:lnTo>
                <a:close/>
              </a:path>
              <a:path w="3106337" h="133743">
                <a:moveTo>
                  <a:pt x="1994746" y="57669"/>
                </a:moveTo>
                <a:lnTo>
                  <a:pt x="1994746" y="70280"/>
                </a:lnTo>
                <a:lnTo>
                  <a:pt x="2028964" y="70280"/>
                </a:lnTo>
                <a:lnTo>
                  <a:pt x="2028964" y="57669"/>
                </a:lnTo>
                <a:lnTo>
                  <a:pt x="1994746" y="57669"/>
                </a:lnTo>
                <a:close/>
              </a:path>
              <a:path w="3106337" h="133743">
                <a:moveTo>
                  <a:pt x="2083744" y="131357"/>
                </a:moveTo>
                <a:lnTo>
                  <a:pt x="2089727" y="121768"/>
                </a:lnTo>
                <a:lnTo>
                  <a:pt x="2096274" y="110280"/>
                </a:lnTo>
                <a:lnTo>
                  <a:pt x="2100444" y="101432"/>
                </a:lnTo>
                <a:lnTo>
                  <a:pt x="2103758" y="91372"/>
                </a:lnTo>
                <a:lnTo>
                  <a:pt x="2106078" y="78932"/>
                </a:lnTo>
                <a:lnTo>
                  <a:pt x="2106851" y="65440"/>
                </a:lnTo>
                <a:lnTo>
                  <a:pt x="2106851" y="60305"/>
                </a:lnTo>
                <a:lnTo>
                  <a:pt x="2106385" y="54965"/>
                </a:lnTo>
                <a:lnTo>
                  <a:pt x="2105453" y="49421"/>
                </a:lnTo>
                <a:lnTo>
                  <a:pt x="2104522" y="43876"/>
                </a:lnTo>
                <a:lnTo>
                  <a:pt x="2102966" y="38264"/>
                </a:lnTo>
                <a:lnTo>
                  <a:pt x="2100784" y="32583"/>
                </a:lnTo>
                <a:lnTo>
                  <a:pt x="2099058" y="27994"/>
                </a:lnTo>
                <a:lnTo>
                  <a:pt x="2097456" y="24392"/>
                </a:lnTo>
                <a:lnTo>
                  <a:pt x="2095979" y="21779"/>
                </a:lnTo>
                <a:lnTo>
                  <a:pt x="2094502" y="19166"/>
                </a:lnTo>
                <a:lnTo>
                  <a:pt x="2090264" y="12270"/>
                </a:lnTo>
                <a:lnTo>
                  <a:pt x="2083267" y="1091"/>
                </a:lnTo>
                <a:lnTo>
                  <a:pt x="2075019" y="1091"/>
                </a:lnTo>
                <a:lnTo>
                  <a:pt x="2078868" y="8525"/>
                </a:lnTo>
                <a:lnTo>
                  <a:pt x="2084699" y="20724"/>
                </a:lnTo>
                <a:lnTo>
                  <a:pt x="2088447" y="30130"/>
                </a:lnTo>
                <a:lnTo>
                  <a:pt x="2091291" y="40376"/>
                </a:lnTo>
                <a:lnTo>
                  <a:pt x="2093299" y="52878"/>
                </a:lnTo>
                <a:lnTo>
                  <a:pt x="2093968" y="66190"/>
                </a:lnTo>
                <a:lnTo>
                  <a:pt x="2093626" y="76376"/>
                </a:lnTo>
                <a:lnTo>
                  <a:pt x="2092051" y="89137"/>
                </a:lnTo>
                <a:lnTo>
                  <a:pt x="2089197" y="100545"/>
                </a:lnTo>
                <a:lnTo>
                  <a:pt x="2087156" y="106082"/>
                </a:lnTo>
                <a:lnTo>
                  <a:pt x="2082275" y="117106"/>
                </a:lnTo>
                <a:lnTo>
                  <a:pt x="2075223" y="131357"/>
                </a:lnTo>
                <a:lnTo>
                  <a:pt x="2083744" y="131357"/>
                </a:lnTo>
                <a:close/>
              </a:path>
              <a:path w="3106337" h="133743">
                <a:moveTo>
                  <a:pt x="2157609" y="57669"/>
                </a:moveTo>
                <a:lnTo>
                  <a:pt x="2157609" y="70280"/>
                </a:lnTo>
                <a:lnTo>
                  <a:pt x="2191826" y="70280"/>
                </a:lnTo>
                <a:lnTo>
                  <a:pt x="2191826" y="57669"/>
                </a:lnTo>
                <a:lnTo>
                  <a:pt x="2157609" y="57669"/>
                </a:lnTo>
                <a:close/>
              </a:path>
              <a:path w="3106337" h="133743">
                <a:moveTo>
                  <a:pt x="2259080" y="14383"/>
                </a:moveTo>
                <a:lnTo>
                  <a:pt x="2296842" y="14383"/>
                </a:lnTo>
                <a:lnTo>
                  <a:pt x="2300546" y="15065"/>
                </a:lnTo>
                <a:lnTo>
                  <a:pt x="2303317" y="16428"/>
                </a:lnTo>
                <a:lnTo>
                  <a:pt x="2308498" y="19018"/>
                </a:lnTo>
                <a:lnTo>
                  <a:pt x="2311088" y="23881"/>
                </a:lnTo>
                <a:lnTo>
                  <a:pt x="2315200" y="51329"/>
                </a:lnTo>
                <a:lnTo>
                  <a:pt x="2318665" y="48262"/>
                </a:lnTo>
                <a:lnTo>
                  <a:pt x="2321142" y="44445"/>
                </a:lnTo>
                <a:lnTo>
                  <a:pt x="2323618" y="40627"/>
                </a:lnTo>
                <a:lnTo>
                  <a:pt x="2324857" y="35720"/>
                </a:lnTo>
                <a:lnTo>
                  <a:pt x="2324772" y="27103"/>
                </a:lnTo>
                <a:lnTo>
                  <a:pt x="2320759" y="14281"/>
                </a:lnTo>
                <a:lnTo>
                  <a:pt x="2310747" y="6067"/>
                </a:lnTo>
                <a:lnTo>
                  <a:pt x="2305794" y="3840"/>
                </a:lnTo>
                <a:lnTo>
                  <a:pt x="2299500" y="2727"/>
                </a:lnTo>
                <a:lnTo>
                  <a:pt x="2245515" y="2727"/>
                </a:lnTo>
                <a:lnTo>
                  <a:pt x="2245515" y="102863"/>
                </a:lnTo>
                <a:lnTo>
                  <a:pt x="2259080" y="102863"/>
                </a:lnTo>
                <a:lnTo>
                  <a:pt x="2259080" y="59918"/>
                </a:lnTo>
                <a:lnTo>
                  <a:pt x="2295501" y="59918"/>
                </a:lnTo>
                <a:lnTo>
                  <a:pt x="2299568" y="60532"/>
                </a:lnTo>
                <a:lnTo>
                  <a:pt x="2302159" y="61759"/>
                </a:lnTo>
                <a:lnTo>
                  <a:pt x="2306702" y="63985"/>
                </a:lnTo>
                <a:lnTo>
                  <a:pt x="2305533" y="44785"/>
                </a:lnTo>
                <a:lnTo>
                  <a:pt x="2301829" y="47330"/>
                </a:lnTo>
                <a:lnTo>
                  <a:pt x="2296796" y="48603"/>
                </a:lnTo>
                <a:lnTo>
                  <a:pt x="2259080" y="48603"/>
                </a:lnTo>
                <a:lnTo>
                  <a:pt x="2259080" y="14383"/>
                </a:lnTo>
                <a:close/>
              </a:path>
              <a:path w="3106337" h="133743">
                <a:moveTo>
                  <a:pt x="2310452" y="95524"/>
                </a:moveTo>
                <a:lnTo>
                  <a:pt x="2310679" y="98160"/>
                </a:lnTo>
                <a:lnTo>
                  <a:pt x="2310951" y="99523"/>
                </a:lnTo>
                <a:lnTo>
                  <a:pt x="2312042" y="102863"/>
                </a:lnTo>
                <a:lnTo>
                  <a:pt x="2328674" y="102863"/>
                </a:lnTo>
                <a:lnTo>
                  <a:pt x="2328674" y="100614"/>
                </a:lnTo>
                <a:lnTo>
                  <a:pt x="2325129" y="97660"/>
                </a:lnTo>
                <a:lnTo>
                  <a:pt x="2324311" y="94479"/>
                </a:lnTo>
                <a:lnTo>
                  <a:pt x="2323812" y="92615"/>
                </a:lnTo>
                <a:lnTo>
                  <a:pt x="2323493" y="89775"/>
                </a:lnTo>
                <a:lnTo>
                  <a:pt x="2323357" y="85958"/>
                </a:lnTo>
                <a:lnTo>
                  <a:pt x="2322880" y="72529"/>
                </a:lnTo>
                <a:lnTo>
                  <a:pt x="2322653" y="66712"/>
                </a:lnTo>
                <a:lnTo>
                  <a:pt x="2321551" y="62509"/>
                </a:lnTo>
                <a:lnTo>
                  <a:pt x="2319574" y="59918"/>
                </a:lnTo>
                <a:lnTo>
                  <a:pt x="2317597" y="57328"/>
                </a:lnTo>
                <a:lnTo>
                  <a:pt x="2314655" y="55237"/>
                </a:lnTo>
                <a:lnTo>
                  <a:pt x="2310747" y="53647"/>
                </a:lnTo>
                <a:lnTo>
                  <a:pt x="2315200" y="51329"/>
                </a:lnTo>
                <a:lnTo>
                  <a:pt x="2311088" y="23881"/>
                </a:lnTo>
                <a:lnTo>
                  <a:pt x="2311088" y="37650"/>
                </a:lnTo>
                <a:lnTo>
                  <a:pt x="2309236" y="42240"/>
                </a:lnTo>
                <a:lnTo>
                  <a:pt x="2305533" y="44785"/>
                </a:lnTo>
                <a:lnTo>
                  <a:pt x="2306702" y="63985"/>
                </a:lnTo>
                <a:lnTo>
                  <a:pt x="2309134" y="68371"/>
                </a:lnTo>
                <a:lnTo>
                  <a:pt x="2309452" y="74915"/>
                </a:lnTo>
                <a:lnTo>
                  <a:pt x="2310270" y="91616"/>
                </a:lnTo>
                <a:lnTo>
                  <a:pt x="2310452" y="95524"/>
                </a:lnTo>
                <a:close/>
              </a:path>
              <a:path w="3106337" h="133743">
                <a:moveTo>
                  <a:pt x="2362560" y="31351"/>
                </a:moveTo>
                <a:lnTo>
                  <a:pt x="2352394" y="39196"/>
                </a:lnTo>
                <a:lnTo>
                  <a:pt x="2356348" y="60532"/>
                </a:lnTo>
                <a:lnTo>
                  <a:pt x="2356575" y="54260"/>
                </a:lnTo>
                <a:lnTo>
                  <a:pt x="2358597" y="49091"/>
                </a:lnTo>
                <a:lnTo>
                  <a:pt x="2362414" y="45024"/>
                </a:lnTo>
                <a:lnTo>
                  <a:pt x="2366231" y="40957"/>
                </a:lnTo>
                <a:lnTo>
                  <a:pt x="2375272" y="28272"/>
                </a:lnTo>
                <a:lnTo>
                  <a:pt x="2362560" y="31351"/>
                </a:lnTo>
                <a:close/>
              </a:path>
              <a:path w="3106337" h="133743">
                <a:moveTo>
                  <a:pt x="2409514" y="70280"/>
                </a:moveTo>
                <a:lnTo>
                  <a:pt x="2409514" y="62918"/>
                </a:lnTo>
                <a:lnTo>
                  <a:pt x="2409150" y="57555"/>
                </a:lnTo>
                <a:lnTo>
                  <a:pt x="2408424" y="54192"/>
                </a:lnTo>
                <a:lnTo>
                  <a:pt x="2407606" y="49284"/>
                </a:lnTo>
                <a:lnTo>
                  <a:pt x="2405970" y="44990"/>
                </a:lnTo>
                <a:lnTo>
                  <a:pt x="2403516" y="41309"/>
                </a:lnTo>
                <a:lnTo>
                  <a:pt x="2400971" y="37446"/>
                </a:lnTo>
                <a:lnTo>
                  <a:pt x="2397267" y="34299"/>
                </a:lnTo>
                <a:lnTo>
                  <a:pt x="2392406" y="31868"/>
                </a:lnTo>
                <a:lnTo>
                  <a:pt x="2387543" y="29437"/>
                </a:lnTo>
                <a:lnTo>
                  <a:pt x="2382522" y="28221"/>
                </a:lnTo>
                <a:lnTo>
                  <a:pt x="2375272" y="28272"/>
                </a:lnTo>
                <a:lnTo>
                  <a:pt x="2366231" y="40957"/>
                </a:lnTo>
                <a:lnTo>
                  <a:pt x="2370957" y="38923"/>
                </a:lnTo>
                <a:lnTo>
                  <a:pt x="2384453" y="38923"/>
                </a:lnTo>
                <a:lnTo>
                  <a:pt x="2390065" y="41877"/>
                </a:lnTo>
                <a:lnTo>
                  <a:pt x="2393428" y="47785"/>
                </a:lnTo>
                <a:lnTo>
                  <a:pt x="2395245" y="50966"/>
                </a:lnTo>
                <a:lnTo>
                  <a:pt x="2396404" y="55215"/>
                </a:lnTo>
                <a:lnTo>
                  <a:pt x="2396904" y="60532"/>
                </a:lnTo>
                <a:lnTo>
                  <a:pt x="2356348" y="60532"/>
                </a:lnTo>
                <a:lnTo>
                  <a:pt x="2352394" y="39196"/>
                </a:lnTo>
                <a:lnTo>
                  <a:pt x="2349641" y="42793"/>
                </a:lnTo>
                <a:lnTo>
                  <a:pt x="2344549" y="54099"/>
                </a:lnTo>
                <a:lnTo>
                  <a:pt x="2342852" y="67757"/>
                </a:lnTo>
                <a:lnTo>
                  <a:pt x="2343023" y="72420"/>
                </a:lnTo>
                <a:lnTo>
                  <a:pt x="2345901" y="85465"/>
                </a:lnTo>
                <a:lnTo>
                  <a:pt x="2352326" y="95536"/>
                </a:lnTo>
                <a:lnTo>
                  <a:pt x="2358643" y="102148"/>
                </a:lnTo>
                <a:lnTo>
                  <a:pt x="2366345" y="105453"/>
                </a:lnTo>
                <a:lnTo>
                  <a:pt x="2379159" y="105453"/>
                </a:lnTo>
                <a:lnTo>
                  <a:pt x="2382499" y="105090"/>
                </a:lnTo>
                <a:lnTo>
                  <a:pt x="2385453" y="104363"/>
                </a:lnTo>
                <a:lnTo>
                  <a:pt x="2390951" y="103090"/>
                </a:lnTo>
                <a:lnTo>
                  <a:pt x="2395564" y="100636"/>
                </a:lnTo>
                <a:lnTo>
                  <a:pt x="2399290" y="97001"/>
                </a:lnTo>
                <a:lnTo>
                  <a:pt x="2401517" y="94910"/>
                </a:lnTo>
                <a:lnTo>
                  <a:pt x="2403527" y="92218"/>
                </a:lnTo>
                <a:lnTo>
                  <a:pt x="2405322" y="88923"/>
                </a:lnTo>
                <a:lnTo>
                  <a:pt x="2407117" y="85629"/>
                </a:lnTo>
                <a:lnTo>
                  <a:pt x="2408174" y="82641"/>
                </a:lnTo>
                <a:lnTo>
                  <a:pt x="2408491" y="79959"/>
                </a:lnTo>
                <a:lnTo>
                  <a:pt x="2396427" y="79959"/>
                </a:lnTo>
                <a:lnTo>
                  <a:pt x="2395518" y="83186"/>
                </a:lnTo>
                <a:lnTo>
                  <a:pt x="2393973" y="86026"/>
                </a:lnTo>
                <a:lnTo>
                  <a:pt x="2391792" y="88480"/>
                </a:lnTo>
                <a:lnTo>
                  <a:pt x="2387975" y="92706"/>
                </a:lnTo>
                <a:lnTo>
                  <a:pt x="2382863" y="94819"/>
                </a:lnTo>
                <a:lnTo>
                  <a:pt x="2369594" y="94819"/>
                </a:lnTo>
                <a:lnTo>
                  <a:pt x="2364527" y="92581"/>
                </a:lnTo>
                <a:lnTo>
                  <a:pt x="2361255" y="88105"/>
                </a:lnTo>
                <a:lnTo>
                  <a:pt x="2357983" y="83629"/>
                </a:lnTo>
                <a:lnTo>
                  <a:pt x="2356234" y="77687"/>
                </a:lnTo>
                <a:lnTo>
                  <a:pt x="2356007" y="70280"/>
                </a:lnTo>
                <a:lnTo>
                  <a:pt x="2409514" y="70280"/>
                </a:lnTo>
                <a:close/>
              </a:path>
              <a:path w="3106337" h="133743">
                <a:moveTo>
                  <a:pt x="2428373" y="30198"/>
                </a:moveTo>
                <a:lnTo>
                  <a:pt x="2428373" y="102863"/>
                </a:lnTo>
                <a:lnTo>
                  <a:pt x="2440846" y="102863"/>
                </a:lnTo>
                <a:lnTo>
                  <a:pt x="2440846" y="30198"/>
                </a:lnTo>
                <a:lnTo>
                  <a:pt x="2428373" y="30198"/>
                </a:lnTo>
                <a:close/>
              </a:path>
              <a:path w="3106337" h="133743">
                <a:moveTo>
                  <a:pt x="2428373" y="2727"/>
                </a:moveTo>
                <a:lnTo>
                  <a:pt x="2428373" y="16632"/>
                </a:lnTo>
                <a:lnTo>
                  <a:pt x="2440846" y="16632"/>
                </a:lnTo>
                <a:lnTo>
                  <a:pt x="2440846" y="2727"/>
                </a:lnTo>
                <a:lnTo>
                  <a:pt x="2428373" y="2727"/>
                </a:lnTo>
                <a:close/>
              </a:path>
              <a:path w="3106337" h="133743">
                <a:moveTo>
                  <a:pt x="2475541" y="102863"/>
                </a:moveTo>
                <a:lnTo>
                  <a:pt x="2475541" y="59850"/>
                </a:lnTo>
                <a:lnTo>
                  <a:pt x="2475847" y="56180"/>
                </a:lnTo>
                <a:lnTo>
                  <a:pt x="2476461" y="53613"/>
                </a:lnTo>
                <a:lnTo>
                  <a:pt x="2477075" y="51045"/>
                </a:lnTo>
                <a:lnTo>
                  <a:pt x="2478404" y="48557"/>
                </a:lnTo>
                <a:lnTo>
                  <a:pt x="2480449" y="46149"/>
                </a:lnTo>
                <a:lnTo>
                  <a:pt x="2482993" y="43149"/>
                </a:lnTo>
                <a:lnTo>
                  <a:pt x="2485947" y="41150"/>
                </a:lnTo>
                <a:lnTo>
                  <a:pt x="2489310" y="40150"/>
                </a:lnTo>
                <a:lnTo>
                  <a:pt x="2491173" y="39559"/>
                </a:lnTo>
                <a:lnTo>
                  <a:pt x="2493558" y="39264"/>
                </a:lnTo>
                <a:lnTo>
                  <a:pt x="2502192" y="39264"/>
                </a:lnTo>
                <a:lnTo>
                  <a:pt x="2506145" y="41536"/>
                </a:lnTo>
                <a:lnTo>
                  <a:pt x="2508327" y="46080"/>
                </a:lnTo>
                <a:lnTo>
                  <a:pt x="2509644" y="48807"/>
                </a:lnTo>
                <a:lnTo>
                  <a:pt x="2510303" y="52397"/>
                </a:lnTo>
                <a:lnTo>
                  <a:pt x="2510303" y="102863"/>
                </a:lnTo>
                <a:lnTo>
                  <a:pt x="2522777" y="102863"/>
                </a:lnTo>
                <a:lnTo>
                  <a:pt x="2522777" y="48671"/>
                </a:lnTo>
                <a:lnTo>
                  <a:pt x="2521777" y="43013"/>
                </a:lnTo>
                <a:lnTo>
                  <a:pt x="2519778" y="39059"/>
                </a:lnTo>
                <a:lnTo>
                  <a:pt x="2516143" y="31834"/>
                </a:lnTo>
                <a:lnTo>
                  <a:pt x="2509145" y="28221"/>
                </a:lnTo>
                <a:lnTo>
                  <a:pt x="2494058" y="28221"/>
                </a:lnTo>
                <a:lnTo>
                  <a:pt x="2489764" y="29152"/>
                </a:lnTo>
                <a:lnTo>
                  <a:pt x="2485902" y="31016"/>
                </a:lnTo>
                <a:lnTo>
                  <a:pt x="2482039" y="32879"/>
                </a:lnTo>
                <a:lnTo>
                  <a:pt x="2478381" y="35946"/>
                </a:lnTo>
                <a:lnTo>
                  <a:pt x="2474927" y="40218"/>
                </a:lnTo>
                <a:lnTo>
                  <a:pt x="2474927" y="29857"/>
                </a:lnTo>
                <a:lnTo>
                  <a:pt x="2463272" y="29857"/>
                </a:lnTo>
                <a:lnTo>
                  <a:pt x="2463272" y="102863"/>
                </a:lnTo>
                <a:lnTo>
                  <a:pt x="2475541" y="102863"/>
                </a:lnTo>
                <a:close/>
              </a:path>
              <a:path w="3106337" h="133743">
                <a:moveTo>
                  <a:pt x="2604004" y="29857"/>
                </a:moveTo>
                <a:lnTo>
                  <a:pt x="2590576" y="29857"/>
                </a:lnTo>
                <a:lnTo>
                  <a:pt x="2570196" y="89298"/>
                </a:lnTo>
                <a:lnTo>
                  <a:pt x="2550701" y="29857"/>
                </a:lnTo>
                <a:lnTo>
                  <a:pt x="2536455" y="29857"/>
                </a:lnTo>
                <a:lnTo>
                  <a:pt x="2563379" y="102863"/>
                </a:lnTo>
                <a:lnTo>
                  <a:pt x="2576467" y="102863"/>
                </a:lnTo>
                <a:lnTo>
                  <a:pt x="2604004" y="29857"/>
                </a:lnTo>
                <a:close/>
              </a:path>
              <a:path w="3106337" h="133743">
                <a:moveTo>
                  <a:pt x="2630120" y="31351"/>
                </a:moveTo>
                <a:lnTo>
                  <a:pt x="2619954" y="39196"/>
                </a:lnTo>
                <a:lnTo>
                  <a:pt x="2623907" y="60532"/>
                </a:lnTo>
                <a:lnTo>
                  <a:pt x="2624135" y="54260"/>
                </a:lnTo>
                <a:lnTo>
                  <a:pt x="2626157" y="49091"/>
                </a:lnTo>
                <a:lnTo>
                  <a:pt x="2629974" y="45024"/>
                </a:lnTo>
                <a:lnTo>
                  <a:pt x="2633791" y="40957"/>
                </a:lnTo>
                <a:lnTo>
                  <a:pt x="2642832" y="28272"/>
                </a:lnTo>
                <a:lnTo>
                  <a:pt x="2630120" y="31351"/>
                </a:lnTo>
                <a:close/>
              </a:path>
              <a:path w="3106337" h="133743">
                <a:moveTo>
                  <a:pt x="2677074" y="70280"/>
                </a:moveTo>
                <a:lnTo>
                  <a:pt x="2677074" y="62918"/>
                </a:lnTo>
                <a:lnTo>
                  <a:pt x="2676710" y="57555"/>
                </a:lnTo>
                <a:lnTo>
                  <a:pt x="2675983" y="54192"/>
                </a:lnTo>
                <a:lnTo>
                  <a:pt x="2675166" y="49284"/>
                </a:lnTo>
                <a:lnTo>
                  <a:pt x="2673530" y="44990"/>
                </a:lnTo>
                <a:lnTo>
                  <a:pt x="2671076" y="41309"/>
                </a:lnTo>
                <a:lnTo>
                  <a:pt x="2668531" y="37446"/>
                </a:lnTo>
                <a:lnTo>
                  <a:pt x="2664827" y="34299"/>
                </a:lnTo>
                <a:lnTo>
                  <a:pt x="2659965" y="31868"/>
                </a:lnTo>
                <a:lnTo>
                  <a:pt x="2655103" y="29437"/>
                </a:lnTo>
                <a:lnTo>
                  <a:pt x="2650082" y="28221"/>
                </a:lnTo>
                <a:lnTo>
                  <a:pt x="2642832" y="28272"/>
                </a:lnTo>
                <a:lnTo>
                  <a:pt x="2633791" y="40957"/>
                </a:lnTo>
                <a:lnTo>
                  <a:pt x="2638517" y="38923"/>
                </a:lnTo>
                <a:lnTo>
                  <a:pt x="2652013" y="38923"/>
                </a:lnTo>
                <a:lnTo>
                  <a:pt x="2657625" y="41877"/>
                </a:lnTo>
                <a:lnTo>
                  <a:pt x="2660987" y="47785"/>
                </a:lnTo>
                <a:lnTo>
                  <a:pt x="2662805" y="50966"/>
                </a:lnTo>
                <a:lnTo>
                  <a:pt x="2663964" y="55215"/>
                </a:lnTo>
                <a:lnTo>
                  <a:pt x="2664464" y="60532"/>
                </a:lnTo>
                <a:lnTo>
                  <a:pt x="2623907" y="60532"/>
                </a:lnTo>
                <a:lnTo>
                  <a:pt x="2619954" y="39196"/>
                </a:lnTo>
                <a:lnTo>
                  <a:pt x="2617200" y="42793"/>
                </a:lnTo>
                <a:lnTo>
                  <a:pt x="2612109" y="54099"/>
                </a:lnTo>
                <a:lnTo>
                  <a:pt x="2610411" y="67757"/>
                </a:lnTo>
                <a:lnTo>
                  <a:pt x="2610583" y="72420"/>
                </a:lnTo>
                <a:lnTo>
                  <a:pt x="2613460" y="85465"/>
                </a:lnTo>
                <a:lnTo>
                  <a:pt x="2619886" y="95536"/>
                </a:lnTo>
                <a:lnTo>
                  <a:pt x="2626202" y="102148"/>
                </a:lnTo>
                <a:lnTo>
                  <a:pt x="2633904" y="105453"/>
                </a:lnTo>
                <a:lnTo>
                  <a:pt x="2646719" y="105453"/>
                </a:lnTo>
                <a:lnTo>
                  <a:pt x="2650059" y="105090"/>
                </a:lnTo>
                <a:lnTo>
                  <a:pt x="2653013" y="104363"/>
                </a:lnTo>
                <a:lnTo>
                  <a:pt x="2658511" y="103090"/>
                </a:lnTo>
                <a:lnTo>
                  <a:pt x="2663123" y="100636"/>
                </a:lnTo>
                <a:lnTo>
                  <a:pt x="2666850" y="97001"/>
                </a:lnTo>
                <a:lnTo>
                  <a:pt x="2669076" y="94910"/>
                </a:lnTo>
                <a:lnTo>
                  <a:pt x="2671087" y="92218"/>
                </a:lnTo>
                <a:lnTo>
                  <a:pt x="2672882" y="88923"/>
                </a:lnTo>
                <a:lnTo>
                  <a:pt x="2674677" y="85629"/>
                </a:lnTo>
                <a:lnTo>
                  <a:pt x="2675734" y="82641"/>
                </a:lnTo>
                <a:lnTo>
                  <a:pt x="2676051" y="79959"/>
                </a:lnTo>
                <a:lnTo>
                  <a:pt x="2663987" y="79959"/>
                </a:lnTo>
                <a:lnTo>
                  <a:pt x="2663078" y="83186"/>
                </a:lnTo>
                <a:lnTo>
                  <a:pt x="2661533" y="86026"/>
                </a:lnTo>
                <a:lnTo>
                  <a:pt x="2659352" y="88480"/>
                </a:lnTo>
                <a:lnTo>
                  <a:pt x="2655535" y="92706"/>
                </a:lnTo>
                <a:lnTo>
                  <a:pt x="2650422" y="94819"/>
                </a:lnTo>
                <a:lnTo>
                  <a:pt x="2637154" y="94819"/>
                </a:lnTo>
                <a:lnTo>
                  <a:pt x="2632087" y="92581"/>
                </a:lnTo>
                <a:lnTo>
                  <a:pt x="2628815" y="88105"/>
                </a:lnTo>
                <a:lnTo>
                  <a:pt x="2625543" y="83629"/>
                </a:lnTo>
                <a:lnTo>
                  <a:pt x="2623794" y="77687"/>
                </a:lnTo>
                <a:lnTo>
                  <a:pt x="2623566" y="70280"/>
                </a:lnTo>
                <a:lnTo>
                  <a:pt x="2677074" y="70280"/>
                </a:lnTo>
                <a:close/>
              </a:path>
              <a:path w="3106337" h="133743">
                <a:moveTo>
                  <a:pt x="2709383" y="93320"/>
                </a:moveTo>
                <a:lnTo>
                  <a:pt x="2706293" y="89366"/>
                </a:lnTo>
                <a:lnTo>
                  <a:pt x="2704611" y="87185"/>
                </a:lnTo>
                <a:lnTo>
                  <a:pt x="2703589" y="84049"/>
                </a:lnTo>
                <a:lnTo>
                  <a:pt x="2703226" y="79959"/>
                </a:lnTo>
                <a:lnTo>
                  <a:pt x="2691434" y="79959"/>
                </a:lnTo>
                <a:lnTo>
                  <a:pt x="2691752" y="87230"/>
                </a:lnTo>
                <a:lnTo>
                  <a:pt x="2694171" y="93331"/>
                </a:lnTo>
                <a:lnTo>
                  <a:pt x="2698693" y="98262"/>
                </a:lnTo>
                <a:lnTo>
                  <a:pt x="2703214" y="103193"/>
                </a:lnTo>
                <a:lnTo>
                  <a:pt x="2710905" y="105658"/>
                </a:lnTo>
                <a:lnTo>
                  <a:pt x="2731854" y="105658"/>
                </a:lnTo>
                <a:lnTo>
                  <a:pt x="2739363" y="103295"/>
                </a:lnTo>
                <a:lnTo>
                  <a:pt x="2744293" y="98569"/>
                </a:lnTo>
                <a:lnTo>
                  <a:pt x="2749224" y="93842"/>
                </a:lnTo>
                <a:lnTo>
                  <a:pt x="2751689" y="88230"/>
                </a:lnTo>
                <a:lnTo>
                  <a:pt x="2751689" y="75006"/>
                </a:lnTo>
                <a:lnTo>
                  <a:pt x="2749303" y="70075"/>
                </a:lnTo>
                <a:lnTo>
                  <a:pt x="2744532" y="66939"/>
                </a:lnTo>
                <a:lnTo>
                  <a:pt x="2741533" y="64940"/>
                </a:lnTo>
                <a:lnTo>
                  <a:pt x="2735626" y="62872"/>
                </a:lnTo>
                <a:lnTo>
                  <a:pt x="2726809" y="60736"/>
                </a:lnTo>
                <a:lnTo>
                  <a:pt x="2718699" y="58759"/>
                </a:lnTo>
                <a:lnTo>
                  <a:pt x="2715154" y="57896"/>
                </a:lnTo>
                <a:lnTo>
                  <a:pt x="2712473" y="56896"/>
                </a:lnTo>
                <a:lnTo>
                  <a:pt x="2710655" y="55760"/>
                </a:lnTo>
                <a:lnTo>
                  <a:pt x="2707520" y="53851"/>
                </a:lnTo>
                <a:lnTo>
                  <a:pt x="2705952" y="51307"/>
                </a:lnTo>
                <a:lnTo>
                  <a:pt x="2705952" y="45217"/>
                </a:lnTo>
                <a:lnTo>
                  <a:pt x="2707145" y="42877"/>
                </a:lnTo>
                <a:lnTo>
                  <a:pt x="2709531" y="41104"/>
                </a:lnTo>
                <a:lnTo>
                  <a:pt x="2711916" y="39332"/>
                </a:lnTo>
                <a:lnTo>
                  <a:pt x="2715426" y="38446"/>
                </a:lnTo>
                <a:lnTo>
                  <a:pt x="2727014" y="38446"/>
                </a:lnTo>
                <a:lnTo>
                  <a:pt x="2731899" y="40059"/>
                </a:lnTo>
                <a:lnTo>
                  <a:pt x="2734717" y="43286"/>
                </a:lnTo>
                <a:lnTo>
                  <a:pt x="2736443" y="45558"/>
                </a:lnTo>
                <a:lnTo>
                  <a:pt x="2737420" y="48080"/>
                </a:lnTo>
                <a:lnTo>
                  <a:pt x="2737647" y="50852"/>
                </a:lnTo>
                <a:lnTo>
                  <a:pt x="2749235" y="50852"/>
                </a:lnTo>
                <a:lnTo>
                  <a:pt x="2749326" y="46126"/>
                </a:lnTo>
                <a:lnTo>
                  <a:pt x="2747849" y="41718"/>
                </a:lnTo>
                <a:lnTo>
                  <a:pt x="2744804" y="37628"/>
                </a:lnTo>
                <a:lnTo>
                  <a:pt x="2735080" y="30315"/>
                </a:lnTo>
                <a:lnTo>
                  <a:pt x="2721016" y="27948"/>
                </a:lnTo>
                <a:lnTo>
                  <a:pt x="2712609" y="27948"/>
                </a:lnTo>
                <a:lnTo>
                  <a:pt x="2705918" y="30084"/>
                </a:lnTo>
                <a:lnTo>
                  <a:pt x="2700942" y="34356"/>
                </a:lnTo>
                <a:lnTo>
                  <a:pt x="2695966" y="38628"/>
                </a:lnTo>
                <a:lnTo>
                  <a:pt x="2693478" y="44217"/>
                </a:lnTo>
                <a:lnTo>
                  <a:pt x="2693478" y="56987"/>
                </a:lnTo>
                <a:lnTo>
                  <a:pt x="2696114" y="61577"/>
                </a:lnTo>
                <a:lnTo>
                  <a:pt x="2701385" y="64894"/>
                </a:lnTo>
                <a:lnTo>
                  <a:pt x="2704339" y="66803"/>
                </a:lnTo>
                <a:lnTo>
                  <a:pt x="2708929" y="68530"/>
                </a:lnTo>
                <a:lnTo>
                  <a:pt x="2715154" y="70075"/>
                </a:lnTo>
                <a:lnTo>
                  <a:pt x="2724901" y="72529"/>
                </a:lnTo>
                <a:lnTo>
                  <a:pt x="2730127" y="73847"/>
                </a:lnTo>
                <a:lnTo>
                  <a:pt x="2733626" y="75006"/>
                </a:lnTo>
                <a:lnTo>
                  <a:pt x="2735398" y="76006"/>
                </a:lnTo>
                <a:lnTo>
                  <a:pt x="2738170" y="77641"/>
                </a:lnTo>
                <a:lnTo>
                  <a:pt x="2739556" y="80027"/>
                </a:lnTo>
                <a:lnTo>
                  <a:pt x="2739556" y="87298"/>
                </a:lnTo>
                <a:lnTo>
                  <a:pt x="2737830" y="90355"/>
                </a:lnTo>
                <a:lnTo>
                  <a:pt x="2734375" y="92331"/>
                </a:lnTo>
                <a:lnTo>
                  <a:pt x="2730922" y="94308"/>
                </a:lnTo>
                <a:lnTo>
                  <a:pt x="2726923" y="95297"/>
                </a:lnTo>
                <a:lnTo>
                  <a:pt x="2714745" y="95297"/>
                </a:lnTo>
                <a:lnTo>
                  <a:pt x="2709383" y="93320"/>
                </a:lnTo>
                <a:close/>
              </a:path>
              <a:path w="3106337" h="133743">
                <a:moveTo>
                  <a:pt x="2932579" y="31351"/>
                </a:moveTo>
                <a:lnTo>
                  <a:pt x="2922413" y="39196"/>
                </a:lnTo>
                <a:lnTo>
                  <a:pt x="2926366" y="60532"/>
                </a:lnTo>
                <a:lnTo>
                  <a:pt x="2926594" y="54260"/>
                </a:lnTo>
                <a:lnTo>
                  <a:pt x="2928616" y="49092"/>
                </a:lnTo>
                <a:lnTo>
                  <a:pt x="2932433" y="45024"/>
                </a:lnTo>
                <a:lnTo>
                  <a:pt x="2936250" y="40957"/>
                </a:lnTo>
                <a:lnTo>
                  <a:pt x="2945291" y="28272"/>
                </a:lnTo>
                <a:lnTo>
                  <a:pt x="2932579" y="31351"/>
                </a:lnTo>
                <a:close/>
              </a:path>
              <a:path w="3106337" h="133743">
                <a:moveTo>
                  <a:pt x="2979533" y="70280"/>
                </a:moveTo>
                <a:lnTo>
                  <a:pt x="2979533" y="62918"/>
                </a:lnTo>
                <a:lnTo>
                  <a:pt x="2979169" y="57555"/>
                </a:lnTo>
                <a:lnTo>
                  <a:pt x="2978442" y="54192"/>
                </a:lnTo>
                <a:lnTo>
                  <a:pt x="2977624" y="49284"/>
                </a:lnTo>
                <a:lnTo>
                  <a:pt x="2975989" y="44990"/>
                </a:lnTo>
                <a:lnTo>
                  <a:pt x="2973535" y="41309"/>
                </a:lnTo>
                <a:lnTo>
                  <a:pt x="2970990" y="37446"/>
                </a:lnTo>
                <a:lnTo>
                  <a:pt x="2967286" y="34300"/>
                </a:lnTo>
                <a:lnTo>
                  <a:pt x="2962424" y="31868"/>
                </a:lnTo>
                <a:lnTo>
                  <a:pt x="2957562" y="29437"/>
                </a:lnTo>
                <a:lnTo>
                  <a:pt x="2952541" y="28221"/>
                </a:lnTo>
                <a:lnTo>
                  <a:pt x="2945291" y="28272"/>
                </a:lnTo>
                <a:lnTo>
                  <a:pt x="2936250" y="40957"/>
                </a:lnTo>
                <a:lnTo>
                  <a:pt x="2940975" y="38923"/>
                </a:lnTo>
                <a:lnTo>
                  <a:pt x="2954472" y="38923"/>
                </a:lnTo>
                <a:lnTo>
                  <a:pt x="2960084" y="41877"/>
                </a:lnTo>
                <a:lnTo>
                  <a:pt x="2963446" y="47785"/>
                </a:lnTo>
                <a:lnTo>
                  <a:pt x="2965264" y="50966"/>
                </a:lnTo>
                <a:lnTo>
                  <a:pt x="2966423" y="55215"/>
                </a:lnTo>
                <a:lnTo>
                  <a:pt x="2966923" y="60532"/>
                </a:lnTo>
                <a:lnTo>
                  <a:pt x="2926366" y="60532"/>
                </a:lnTo>
                <a:lnTo>
                  <a:pt x="2922413" y="39196"/>
                </a:lnTo>
                <a:lnTo>
                  <a:pt x="2919659" y="42794"/>
                </a:lnTo>
                <a:lnTo>
                  <a:pt x="2914568" y="54100"/>
                </a:lnTo>
                <a:lnTo>
                  <a:pt x="2912870" y="67757"/>
                </a:lnTo>
                <a:lnTo>
                  <a:pt x="2913042" y="72420"/>
                </a:lnTo>
                <a:lnTo>
                  <a:pt x="2915919" y="85465"/>
                </a:lnTo>
                <a:lnTo>
                  <a:pt x="2922344" y="95536"/>
                </a:lnTo>
                <a:lnTo>
                  <a:pt x="2928661" y="102148"/>
                </a:lnTo>
                <a:lnTo>
                  <a:pt x="2936363" y="105453"/>
                </a:lnTo>
                <a:lnTo>
                  <a:pt x="2949178" y="105453"/>
                </a:lnTo>
                <a:lnTo>
                  <a:pt x="2952518" y="105090"/>
                </a:lnTo>
                <a:lnTo>
                  <a:pt x="2955472" y="104363"/>
                </a:lnTo>
                <a:lnTo>
                  <a:pt x="2960970" y="103090"/>
                </a:lnTo>
                <a:lnTo>
                  <a:pt x="2965582" y="100637"/>
                </a:lnTo>
                <a:lnTo>
                  <a:pt x="2969309" y="97001"/>
                </a:lnTo>
                <a:lnTo>
                  <a:pt x="2971535" y="94910"/>
                </a:lnTo>
                <a:lnTo>
                  <a:pt x="2973546" y="92218"/>
                </a:lnTo>
                <a:lnTo>
                  <a:pt x="2975341" y="88923"/>
                </a:lnTo>
                <a:lnTo>
                  <a:pt x="2977136" y="85629"/>
                </a:lnTo>
                <a:lnTo>
                  <a:pt x="2978192" y="82641"/>
                </a:lnTo>
                <a:lnTo>
                  <a:pt x="2978510" y="79959"/>
                </a:lnTo>
                <a:lnTo>
                  <a:pt x="2966446" y="79959"/>
                </a:lnTo>
                <a:lnTo>
                  <a:pt x="2965537" y="83186"/>
                </a:lnTo>
                <a:lnTo>
                  <a:pt x="2963992" y="86026"/>
                </a:lnTo>
                <a:lnTo>
                  <a:pt x="2961811" y="88480"/>
                </a:lnTo>
                <a:lnTo>
                  <a:pt x="2957994" y="92707"/>
                </a:lnTo>
                <a:lnTo>
                  <a:pt x="2952881" y="94819"/>
                </a:lnTo>
                <a:lnTo>
                  <a:pt x="2939613" y="94819"/>
                </a:lnTo>
                <a:lnTo>
                  <a:pt x="2934546" y="92582"/>
                </a:lnTo>
                <a:lnTo>
                  <a:pt x="2931274" y="88105"/>
                </a:lnTo>
                <a:lnTo>
                  <a:pt x="2928002" y="83629"/>
                </a:lnTo>
                <a:lnTo>
                  <a:pt x="2926253" y="77687"/>
                </a:lnTo>
                <a:lnTo>
                  <a:pt x="2926025" y="70280"/>
                </a:lnTo>
                <a:lnTo>
                  <a:pt x="2979533" y="70280"/>
                </a:lnTo>
                <a:close/>
              </a:path>
              <a:path w="3106337" h="133743">
                <a:moveTo>
                  <a:pt x="3010660" y="102863"/>
                </a:moveTo>
                <a:lnTo>
                  <a:pt x="3010660" y="59850"/>
                </a:lnTo>
                <a:lnTo>
                  <a:pt x="3010967" y="56181"/>
                </a:lnTo>
                <a:lnTo>
                  <a:pt x="3011581" y="53613"/>
                </a:lnTo>
                <a:lnTo>
                  <a:pt x="3012194" y="51045"/>
                </a:lnTo>
                <a:lnTo>
                  <a:pt x="3013523" y="48557"/>
                </a:lnTo>
                <a:lnTo>
                  <a:pt x="3015568" y="46149"/>
                </a:lnTo>
                <a:lnTo>
                  <a:pt x="3018113" y="43149"/>
                </a:lnTo>
                <a:lnTo>
                  <a:pt x="3021066" y="41150"/>
                </a:lnTo>
                <a:lnTo>
                  <a:pt x="3024429" y="40150"/>
                </a:lnTo>
                <a:lnTo>
                  <a:pt x="3026292" y="39559"/>
                </a:lnTo>
                <a:lnTo>
                  <a:pt x="3028678" y="39264"/>
                </a:lnTo>
                <a:lnTo>
                  <a:pt x="3037312" y="39264"/>
                </a:lnTo>
                <a:lnTo>
                  <a:pt x="3041265" y="41536"/>
                </a:lnTo>
                <a:lnTo>
                  <a:pt x="3043446" y="46081"/>
                </a:lnTo>
                <a:lnTo>
                  <a:pt x="3044764" y="48807"/>
                </a:lnTo>
                <a:lnTo>
                  <a:pt x="3045423" y="52397"/>
                </a:lnTo>
                <a:lnTo>
                  <a:pt x="3045423" y="102863"/>
                </a:lnTo>
                <a:lnTo>
                  <a:pt x="3057897" y="102863"/>
                </a:lnTo>
                <a:lnTo>
                  <a:pt x="3057897" y="48671"/>
                </a:lnTo>
                <a:lnTo>
                  <a:pt x="3056897" y="43013"/>
                </a:lnTo>
                <a:lnTo>
                  <a:pt x="3054898" y="39060"/>
                </a:lnTo>
                <a:lnTo>
                  <a:pt x="3051262" y="31834"/>
                </a:lnTo>
                <a:lnTo>
                  <a:pt x="3044264" y="28221"/>
                </a:lnTo>
                <a:lnTo>
                  <a:pt x="3029178" y="28221"/>
                </a:lnTo>
                <a:lnTo>
                  <a:pt x="3024884" y="29152"/>
                </a:lnTo>
                <a:lnTo>
                  <a:pt x="3021021" y="31016"/>
                </a:lnTo>
                <a:lnTo>
                  <a:pt x="3017159" y="32879"/>
                </a:lnTo>
                <a:lnTo>
                  <a:pt x="3013501" y="35946"/>
                </a:lnTo>
                <a:lnTo>
                  <a:pt x="3010047" y="40218"/>
                </a:lnTo>
                <a:lnTo>
                  <a:pt x="3010047" y="29857"/>
                </a:lnTo>
                <a:lnTo>
                  <a:pt x="2998391" y="29857"/>
                </a:lnTo>
                <a:lnTo>
                  <a:pt x="2998391" y="102863"/>
                </a:lnTo>
                <a:lnTo>
                  <a:pt x="3010660" y="102863"/>
                </a:lnTo>
                <a:close/>
              </a:path>
              <a:path w="3106337" h="133743">
                <a:moveTo>
                  <a:pt x="3096999" y="104023"/>
                </a:moveTo>
                <a:lnTo>
                  <a:pt x="3100419" y="103931"/>
                </a:lnTo>
                <a:lnTo>
                  <a:pt x="3103463" y="103568"/>
                </a:lnTo>
                <a:lnTo>
                  <a:pt x="3106337" y="102863"/>
                </a:lnTo>
                <a:lnTo>
                  <a:pt x="3106337" y="93184"/>
                </a:lnTo>
                <a:lnTo>
                  <a:pt x="3102634" y="93388"/>
                </a:lnTo>
                <a:lnTo>
                  <a:pt x="3099817" y="93388"/>
                </a:lnTo>
                <a:lnTo>
                  <a:pt x="3097272" y="92638"/>
                </a:lnTo>
                <a:lnTo>
                  <a:pt x="3094682" y="90071"/>
                </a:lnTo>
                <a:lnTo>
                  <a:pt x="3094682" y="39878"/>
                </a:lnTo>
                <a:lnTo>
                  <a:pt x="3106337" y="39878"/>
                </a:lnTo>
                <a:lnTo>
                  <a:pt x="3106337" y="29858"/>
                </a:lnTo>
                <a:lnTo>
                  <a:pt x="3094682" y="29858"/>
                </a:lnTo>
                <a:lnTo>
                  <a:pt x="3094682" y="9475"/>
                </a:lnTo>
                <a:lnTo>
                  <a:pt x="3082276" y="9475"/>
                </a:lnTo>
                <a:lnTo>
                  <a:pt x="3082276" y="29858"/>
                </a:lnTo>
                <a:lnTo>
                  <a:pt x="3072392" y="29858"/>
                </a:lnTo>
                <a:lnTo>
                  <a:pt x="3072392" y="39878"/>
                </a:lnTo>
                <a:lnTo>
                  <a:pt x="3082276" y="39878"/>
                </a:lnTo>
                <a:lnTo>
                  <a:pt x="3082276" y="92888"/>
                </a:lnTo>
                <a:lnTo>
                  <a:pt x="3083299" y="96695"/>
                </a:lnTo>
                <a:lnTo>
                  <a:pt x="3085343" y="99626"/>
                </a:lnTo>
                <a:lnTo>
                  <a:pt x="3087388" y="102557"/>
                </a:lnTo>
                <a:lnTo>
                  <a:pt x="3091273" y="104023"/>
                </a:lnTo>
                <a:lnTo>
                  <a:pt x="3096999" y="104023"/>
                </a:lnTo>
                <a:close/>
              </a:path>
              <a:path w="3106337" h="133743">
                <a:moveTo>
                  <a:pt x="2812762" y="29857"/>
                </a:moveTo>
                <a:lnTo>
                  <a:pt x="2800630" y="29857"/>
                </a:lnTo>
                <a:lnTo>
                  <a:pt x="2800630" y="102863"/>
                </a:lnTo>
                <a:lnTo>
                  <a:pt x="2812898" y="102863"/>
                </a:lnTo>
                <a:lnTo>
                  <a:pt x="2812898" y="54738"/>
                </a:lnTo>
                <a:lnTo>
                  <a:pt x="2814796" y="48239"/>
                </a:lnTo>
                <a:lnTo>
                  <a:pt x="2818590" y="44649"/>
                </a:lnTo>
                <a:lnTo>
                  <a:pt x="2822385" y="41059"/>
                </a:lnTo>
                <a:lnTo>
                  <a:pt x="2826599" y="39264"/>
                </a:lnTo>
                <a:lnTo>
                  <a:pt x="2836324" y="39264"/>
                </a:lnTo>
                <a:lnTo>
                  <a:pt x="2839800" y="40968"/>
                </a:lnTo>
                <a:lnTo>
                  <a:pt x="2841663" y="44376"/>
                </a:lnTo>
                <a:lnTo>
                  <a:pt x="2842844" y="46648"/>
                </a:lnTo>
                <a:lnTo>
                  <a:pt x="2843435" y="50262"/>
                </a:lnTo>
                <a:lnTo>
                  <a:pt x="2843435" y="102863"/>
                </a:lnTo>
                <a:lnTo>
                  <a:pt x="2855909" y="102863"/>
                </a:lnTo>
                <a:lnTo>
                  <a:pt x="2855909" y="52852"/>
                </a:lnTo>
                <a:lnTo>
                  <a:pt x="2857647" y="47467"/>
                </a:lnTo>
                <a:lnTo>
                  <a:pt x="2861124" y="44240"/>
                </a:lnTo>
                <a:lnTo>
                  <a:pt x="2864600" y="41013"/>
                </a:lnTo>
                <a:lnTo>
                  <a:pt x="2868747" y="39400"/>
                </a:lnTo>
                <a:lnTo>
                  <a:pt x="2877062" y="39400"/>
                </a:lnTo>
                <a:lnTo>
                  <a:pt x="2880027" y="40309"/>
                </a:lnTo>
                <a:lnTo>
                  <a:pt x="2882458" y="42127"/>
                </a:lnTo>
                <a:lnTo>
                  <a:pt x="2884890" y="43945"/>
                </a:lnTo>
                <a:lnTo>
                  <a:pt x="2886105" y="47285"/>
                </a:lnTo>
                <a:lnTo>
                  <a:pt x="2886105" y="102863"/>
                </a:lnTo>
                <a:lnTo>
                  <a:pt x="2898852" y="102863"/>
                </a:lnTo>
                <a:lnTo>
                  <a:pt x="2898852" y="47807"/>
                </a:lnTo>
                <a:lnTo>
                  <a:pt x="2897897" y="42672"/>
                </a:lnTo>
                <a:lnTo>
                  <a:pt x="2895989" y="38855"/>
                </a:lnTo>
                <a:lnTo>
                  <a:pt x="2892444" y="31765"/>
                </a:lnTo>
                <a:lnTo>
                  <a:pt x="2885764" y="28221"/>
                </a:lnTo>
                <a:lnTo>
                  <a:pt x="2871359" y="28221"/>
                </a:lnTo>
                <a:lnTo>
                  <a:pt x="2867224" y="29164"/>
                </a:lnTo>
                <a:lnTo>
                  <a:pt x="2863543" y="31050"/>
                </a:lnTo>
                <a:lnTo>
                  <a:pt x="2859863" y="32936"/>
                </a:lnTo>
                <a:lnTo>
                  <a:pt x="2856659" y="35833"/>
                </a:lnTo>
                <a:lnTo>
                  <a:pt x="2853933" y="39741"/>
                </a:lnTo>
                <a:lnTo>
                  <a:pt x="2852297" y="36560"/>
                </a:lnTo>
                <a:lnTo>
                  <a:pt x="2850479" y="34151"/>
                </a:lnTo>
                <a:lnTo>
                  <a:pt x="2848480" y="32515"/>
                </a:lnTo>
                <a:lnTo>
                  <a:pt x="2844935" y="29652"/>
                </a:lnTo>
                <a:lnTo>
                  <a:pt x="2840254" y="28221"/>
                </a:lnTo>
                <a:lnTo>
                  <a:pt x="2829303" y="28221"/>
                </a:lnTo>
                <a:lnTo>
                  <a:pt x="2824714" y="29607"/>
                </a:lnTo>
                <a:lnTo>
                  <a:pt x="2820669" y="32379"/>
                </a:lnTo>
                <a:lnTo>
                  <a:pt x="2818306" y="34015"/>
                </a:lnTo>
                <a:lnTo>
                  <a:pt x="2815670" y="36628"/>
                </a:lnTo>
                <a:lnTo>
                  <a:pt x="2812762" y="40218"/>
                </a:lnTo>
                <a:lnTo>
                  <a:pt x="2812762" y="29857"/>
                </a:lnTo>
                <a:close/>
              </a:path>
              <a:path w="3106337" h="133743">
                <a:moveTo>
                  <a:pt x="2782907" y="104022"/>
                </a:moveTo>
                <a:lnTo>
                  <a:pt x="2786327" y="103931"/>
                </a:lnTo>
                <a:lnTo>
                  <a:pt x="2789371" y="103568"/>
                </a:lnTo>
                <a:lnTo>
                  <a:pt x="2792245" y="102863"/>
                </a:lnTo>
                <a:lnTo>
                  <a:pt x="2792245" y="93183"/>
                </a:lnTo>
                <a:lnTo>
                  <a:pt x="2788542" y="93388"/>
                </a:lnTo>
                <a:lnTo>
                  <a:pt x="2785725" y="93388"/>
                </a:lnTo>
                <a:lnTo>
                  <a:pt x="2783180" y="92638"/>
                </a:lnTo>
                <a:lnTo>
                  <a:pt x="2780590" y="90071"/>
                </a:lnTo>
                <a:lnTo>
                  <a:pt x="2780590" y="39877"/>
                </a:lnTo>
                <a:lnTo>
                  <a:pt x="2792245" y="39877"/>
                </a:lnTo>
                <a:lnTo>
                  <a:pt x="2792245" y="29857"/>
                </a:lnTo>
                <a:lnTo>
                  <a:pt x="2780590" y="29857"/>
                </a:lnTo>
                <a:lnTo>
                  <a:pt x="2780590" y="9475"/>
                </a:lnTo>
                <a:lnTo>
                  <a:pt x="2768184" y="9475"/>
                </a:lnTo>
                <a:lnTo>
                  <a:pt x="2768184" y="29857"/>
                </a:lnTo>
                <a:lnTo>
                  <a:pt x="2758301" y="29857"/>
                </a:lnTo>
                <a:lnTo>
                  <a:pt x="2758301" y="39877"/>
                </a:lnTo>
                <a:lnTo>
                  <a:pt x="2768184" y="39877"/>
                </a:lnTo>
                <a:lnTo>
                  <a:pt x="2768184" y="92888"/>
                </a:lnTo>
                <a:lnTo>
                  <a:pt x="2769207" y="96694"/>
                </a:lnTo>
                <a:lnTo>
                  <a:pt x="2771251" y="99626"/>
                </a:lnTo>
                <a:lnTo>
                  <a:pt x="2773297" y="102556"/>
                </a:lnTo>
                <a:lnTo>
                  <a:pt x="2777181" y="104022"/>
                </a:lnTo>
                <a:lnTo>
                  <a:pt x="2782907" y="104022"/>
                </a:lnTo>
                <a:close/>
              </a:path>
              <a:path w="3106337" h="133743">
                <a:moveTo>
                  <a:pt x="2061659" y="104022"/>
                </a:moveTo>
                <a:lnTo>
                  <a:pt x="2065079" y="103931"/>
                </a:lnTo>
                <a:lnTo>
                  <a:pt x="2068123" y="103568"/>
                </a:lnTo>
                <a:lnTo>
                  <a:pt x="2070997" y="102863"/>
                </a:lnTo>
                <a:lnTo>
                  <a:pt x="2070997" y="93183"/>
                </a:lnTo>
                <a:lnTo>
                  <a:pt x="2067295" y="93388"/>
                </a:lnTo>
                <a:lnTo>
                  <a:pt x="2064477" y="93388"/>
                </a:lnTo>
                <a:lnTo>
                  <a:pt x="2061932" y="92638"/>
                </a:lnTo>
                <a:lnTo>
                  <a:pt x="2059342" y="90071"/>
                </a:lnTo>
                <a:lnTo>
                  <a:pt x="2059342" y="39877"/>
                </a:lnTo>
                <a:lnTo>
                  <a:pt x="2070997" y="39877"/>
                </a:lnTo>
                <a:lnTo>
                  <a:pt x="2070997" y="29857"/>
                </a:lnTo>
                <a:lnTo>
                  <a:pt x="2059342" y="29857"/>
                </a:lnTo>
                <a:lnTo>
                  <a:pt x="2059342" y="9475"/>
                </a:lnTo>
                <a:lnTo>
                  <a:pt x="2046937" y="9475"/>
                </a:lnTo>
                <a:lnTo>
                  <a:pt x="2046937" y="29857"/>
                </a:lnTo>
                <a:lnTo>
                  <a:pt x="2037053" y="29857"/>
                </a:lnTo>
                <a:lnTo>
                  <a:pt x="2037053" y="39877"/>
                </a:lnTo>
                <a:lnTo>
                  <a:pt x="2046937" y="39877"/>
                </a:lnTo>
                <a:lnTo>
                  <a:pt x="2046937" y="92888"/>
                </a:lnTo>
                <a:lnTo>
                  <a:pt x="2047959" y="96694"/>
                </a:lnTo>
                <a:lnTo>
                  <a:pt x="2050003" y="99626"/>
                </a:lnTo>
                <a:lnTo>
                  <a:pt x="2052048" y="102556"/>
                </a:lnTo>
                <a:lnTo>
                  <a:pt x="2055933" y="104022"/>
                </a:lnTo>
                <a:lnTo>
                  <a:pt x="2061659" y="104022"/>
                </a:lnTo>
                <a:close/>
              </a:path>
              <a:path w="3106337" h="133743">
                <a:moveTo>
                  <a:pt x="1406938" y="18405"/>
                </a:moveTo>
                <a:lnTo>
                  <a:pt x="1435702" y="102863"/>
                </a:lnTo>
                <a:lnTo>
                  <a:pt x="1449130" y="102863"/>
                </a:lnTo>
                <a:lnTo>
                  <a:pt x="1477690" y="18405"/>
                </a:lnTo>
                <a:lnTo>
                  <a:pt x="1477554" y="33606"/>
                </a:lnTo>
                <a:lnTo>
                  <a:pt x="1477417" y="41718"/>
                </a:lnTo>
                <a:lnTo>
                  <a:pt x="1477417" y="102863"/>
                </a:lnTo>
                <a:lnTo>
                  <a:pt x="1490300" y="102863"/>
                </a:lnTo>
                <a:lnTo>
                  <a:pt x="1490300" y="2727"/>
                </a:lnTo>
                <a:lnTo>
                  <a:pt x="1471078" y="2727"/>
                </a:lnTo>
                <a:lnTo>
                  <a:pt x="1442518" y="87390"/>
                </a:lnTo>
                <a:lnTo>
                  <a:pt x="1413754" y="2727"/>
                </a:lnTo>
                <a:lnTo>
                  <a:pt x="1394328" y="2727"/>
                </a:lnTo>
                <a:lnTo>
                  <a:pt x="1394328" y="102863"/>
                </a:lnTo>
                <a:lnTo>
                  <a:pt x="1407279" y="102863"/>
                </a:lnTo>
                <a:lnTo>
                  <a:pt x="1407108" y="32686"/>
                </a:lnTo>
                <a:lnTo>
                  <a:pt x="1406938" y="23926"/>
                </a:lnTo>
                <a:lnTo>
                  <a:pt x="1406938" y="18405"/>
                </a:lnTo>
                <a:close/>
              </a:path>
              <a:path w="3106337" h="133743">
                <a:moveTo>
                  <a:pt x="1288017" y="131970"/>
                </a:moveTo>
                <a:lnTo>
                  <a:pt x="1288017" y="94684"/>
                </a:lnTo>
                <a:lnTo>
                  <a:pt x="1290698" y="98001"/>
                </a:lnTo>
                <a:lnTo>
                  <a:pt x="1290062" y="83300"/>
                </a:lnTo>
                <a:lnTo>
                  <a:pt x="1288381" y="79346"/>
                </a:lnTo>
                <a:lnTo>
                  <a:pt x="1287540" y="74551"/>
                </a:lnTo>
                <a:lnTo>
                  <a:pt x="1287540" y="61918"/>
                </a:lnTo>
                <a:lnTo>
                  <a:pt x="1288381" y="56146"/>
                </a:lnTo>
                <a:lnTo>
                  <a:pt x="1290062" y="51602"/>
                </a:lnTo>
                <a:lnTo>
                  <a:pt x="1293198" y="43104"/>
                </a:lnTo>
                <a:lnTo>
                  <a:pt x="1292811" y="33993"/>
                </a:lnTo>
                <a:lnTo>
                  <a:pt x="1290130" y="36560"/>
                </a:lnTo>
                <a:lnTo>
                  <a:pt x="1287676" y="39877"/>
                </a:lnTo>
                <a:lnTo>
                  <a:pt x="1287676" y="30198"/>
                </a:lnTo>
                <a:lnTo>
                  <a:pt x="1275748" y="30198"/>
                </a:lnTo>
                <a:lnTo>
                  <a:pt x="1275748" y="131970"/>
                </a:lnTo>
                <a:lnTo>
                  <a:pt x="1288017" y="131970"/>
                </a:lnTo>
                <a:close/>
              </a:path>
              <a:path w="3106337" h="133743">
                <a:moveTo>
                  <a:pt x="13564" y="14997"/>
                </a:moveTo>
                <a:lnTo>
                  <a:pt x="69457" y="14997"/>
                </a:lnTo>
                <a:lnTo>
                  <a:pt x="69457" y="2726"/>
                </a:lnTo>
                <a:lnTo>
                  <a:pt x="0" y="2726"/>
                </a:lnTo>
                <a:lnTo>
                  <a:pt x="0" y="102863"/>
                </a:lnTo>
                <a:lnTo>
                  <a:pt x="13564" y="102863"/>
                </a:lnTo>
                <a:lnTo>
                  <a:pt x="13564" y="57328"/>
                </a:lnTo>
                <a:lnTo>
                  <a:pt x="62709" y="57328"/>
                </a:lnTo>
                <a:lnTo>
                  <a:pt x="62709" y="45399"/>
                </a:lnTo>
                <a:lnTo>
                  <a:pt x="13564" y="45399"/>
                </a:lnTo>
                <a:lnTo>
                  <a:pt x="13564" y="14997"/>
                </a:lnTo>
                <a:close/>
              </a:path>
              <a:path w="3106337" h="133743">
                <a:moveTo>
                  <a:pt x="96850" y="6866"/>
                </a:moveTo>
                <a:lnTo>
                  <a:pt x="87361" y="15405"/>
                </a:lnTo>
                <a:lnTo>
                  <a:pt x="80826" y="25790"/>
                </a:lnTo>
                <a:lnTo>
                  <a:pt x="76934" y="37881"/>
                </a:lnTo>
                <a:lnTo>
                  <a:pt x="75637" y="51738"/>
                </a:lnTo>
                <a:lnTo>
                  <a:pt x="76086" y="61201"/>
                </a:lnTo>
                <a:lnTo>
                  <a:pt x="78748" y="74759"/>
                </a:lnTo>
                <a:lnTo>
                  <a:pt x="83801" y="85988"/>
                </a:lnTo>
                <a:lnTo>
                  <a:pt x="91246" y="94887"/>
                </a:lnTo>
                <a:lnTo>
                  <a:pt x="95819" y="98431"/>
                </a:lnTo>
                <a:lnTo>
                  <a:pt x="107259" y="103697"/>
                </a:lnTo>
                <a:lnTo>
                  <a:pt x="120556" y="105453"/>
                </a:lnTo>
                <a:lnTo>
                  <a:pt x="130777" y="104534"/>
                </a:lnTo>
                <a:lnTo>
                  <a:pt x="142869" y="100282"/>
                </a:lnTo>
                <a:lnTo>
                  <a:pt x="152729" y="92570"/>
                </a:lnTo>
                <a:lnTo>
                  <a:pt x="155069" y="89839"/>
                </a:lnTo>
                <a:lnTo>
                  <a:pt x="161330" y="78927"/>
                </a:lnTo>
                <a:lnTo>
                  <a:pt x="164452" y="66053"/>
                </a:lnTo>
                <a:lnTo>
                  <a:pt x="151229" y="66053"/>
                </a:lnTo>
                <a:lnTo>
                  <a:pt x="149866" y="72642"/>
                </a:lnTo>
                <a:lnTo>
                  <a:pt x="147798" y="77959"/>
                </a:lnTo>
                <a:lnTo>
                  <a:pt x="145026" y="82004"/>
                </a:lnTo>
                <a:lnTo>
                  <a:pt x="144918" y="82162"/>
                </a:lnTo>
                <a:lnTo>
                  <a:pt x="135320" y="90684"/>
                </a:lnTo>
                <a:lnTo>
                  <a:pt x="122192" y="93524"/>
                </a:lnTo>
                <a:lnTo>
                  <a:pt x="120471" y="93493"/>
                </a:lnTo>
                <a:lnTo>
                  <a:pt x="107270" y="90489"/>
                </a:lnTo>
                <a:lnTo>
                  <a:pt x="97687" y="82583"/>
                </a:lnTo>
                <a:lnTo>
                  <a:pt x="95487" y="79285"/>
                </a:lnTo>
                <a:lnTo>
                  <a:pt x="90977" y="67887"/>
                </a:lnTo>
                <a:lnTo>
                  <a:pt x="89474" y="54056"/>
                </a:lnTo>
                <a:lnTo>
                  <a:pt x="89970" y="44629"/>
                </a:lnTo>
                <a:lnTo>
                  <a:pt x="92936" y="31782"/>
                </a:lnTo>
                <a:lnTo>
                  <a:pt x="98573" y="22188"/>
                </a:lnTo>
                <a:lnTo>
                  <a:pt x="109397" y="14262"/>
                </a:lnTo>
                <a:lnTo>
                  <a:pt x="122464" y="11792"/>
                </a:lnTo>
                <a:lnTo>
                  <a:pt x="130553" y="11792"/>
                </a:lnTo>
                <a:lnTo>
                  <a:pt x="136835" y="13678"/>
                </a:lnTo>
                <a:lnTo>
                  <a:pt x="141311" y="17450"/>
                </a:lnTo>
                <a:lnTo>
                  <a:pt x="145787" y="21222"/>
                </a:lnTo>
                <a:lnTo>
                  <a:pt x="148775" y="26335"/>
                </a:lnTo>
                <a:lnTo>
                  <a:pt x="150275" y="32788"/>
                </a:lnTo>
                <a:lnTo>
                  <a:pt x="163498" y="32788"/>
                </a:lnTo>
                <a:lnTo>
                  <a:pt x="159964" y="20643"/>
                </a:lnTo>
                <a:lnTo>
                  <a:pt x="151842" y="10020"/>
                </a:lnTo>
                <a:lnTo>
                  <a:pt x="147665" y="6654"/>
                </a:lnTo>
                <a:lnTo>
                  <a:pt x="136411" y="1663"/>
                </a:lnTo>
                <a:lnTo>
                  <a:pt x="122328" y="0"/>
                </a:lnTo>
                <a:lnTo>
                  <a:pt x="122199" y="0"/>
                </a:lnTo>
                <a:lnTo>
                  <a:pt x="108463" y="1731"/>
                </a:lnTo>
                <a:lnTo>
                  <a:pt x="96850" y="6866"/>
                </a:lnTo>
                <a:close/>
              </a:path>
              <a:path w="3106337" h="133743">
                <a:moveTo>
                  <a:pt x="199692" y="14997"/>
                </a:moveTo>
                <a:lnTo>
                  <a:pt x="255585" y="14997"/>
                </a:lnTo>
                <a:lnTo>
                  <a:pt x="255585" y="2726"/>
                </a:lnTo>
                <a:lnTo>
                  <a:pt x="186128" y="2726"/>
                </a:lnTo>
                <a:lnTo>
                  <a:pt x="186128" y="102863"/>
                </a:lnTo>
                <a:lnTo>
                  <a:pt x="199692" y="102863"/>
                </a:lnTo>
                <a:lnTo>
                  <a:pt x="199692" y="57328"/>
                </a:lnTo>
                <a:lnTo>
                  <a:pt x="248837" y="57328"/>
                </a:lnTo>
                <a:lnTo>
                  <a:pt x="248837" y="45399"/>
                </a:lnTo>
                <a:lnTo>
                  <a:pt x="199692" y="45399"/>
                </a:lnTo>
                <a:lnTo>
                  <a:pt x="199692" y="14997"/>
                </a:lnTo>
                <a:close/>
              </a:path>
              <a:path w="3106337" h="133743">
                <a:moveTo>
                  <a:pt x="281123" y="14997"/>
                </a:moveTo>
                <a:lnTo>
                  <a:pt x="337017" y="14997"/>
                </a:lnTo>
                <a:lnTo>
                  <a:pt x="337017" y="2726"/>
                </a:lnTo>
                <a:lnTo>
                  <a:pt x="267559" y="2726"/>
                </a:lnTo>
                <a:lnTo>
                  <a:pt x="267559" y="102863"/>
                </a:lnTo>
                <a:lnTo>
                  <a:pt x="281123" y="102863"/>
                </a:lnTo>
                <a:lnTo>
                  <a:pt x="281123" y="57328"/>
                </a:lnTo>
                <a:lnTo>
                  <a:pt x="330269" y="57328"/>
                </a:lnTo>
                <a:lnTo>
                  <a:pt x="330269" y="45399"/>
                </a:lnTo>
                <a:lnTo>
                  <a:pt x="281123" y="45399"/>
                </a:lnTo>
                <a:lnTo>
                  <a:pt x="281123" y="14997"/>
                </a:lnTo>
                <a:close/>
              </a:path>
              <a:path w="3106337" h="133743">
                <a:moveTo>
                  <a:pt x="378232" y="46830"/>
                </a:moveTo>
                <a:lnTo>
                  <a:pt x="378232" y="58282"/>
                </a:lnTo>
                <a:lnTo>
                  <a:pt x="449325" y="58282"/>
                </a:lnTo>
                <a:lnTo>
                  <a:pt x="449325" y="46830"/>
                </a:lnTo>
                <a:lnTo>
                  <a:pt x="378232" y="46830"/>
                </a:lnTo>
                <a:close/>
              </a:path>
              <a:path w="3106337" h="133743">
                <a:moveTo>
                  <a:pt x="378232" y="76074"/>
                </a:moveTo>
                <a:lnTo>
                  <a:pt x="378232" y="87730"/>
                </a:lnTo>
                <a:lnTo>
                  <a:pt x="449325" y="87730"/>
                </a:lnTo>
                <a:lnTo>
                  <a:pt x="449325" y="76074"/>
                </a:lnTo>
                <a:lnTo>
                  <a:pt x="378232" y="76074"/>
                </a:lnTo>
                <a:close/>
              </a:path>
              <a:path w="3106337" h="133743">
                <a:moveTo>
                  <a:pt x="514125" y="14383"/>
                </a:moveTo>
                <a:lnTo>
                  <a:pt x="551887" y="14383"/>
                </a:lnTo>
                <a:lnTo>
                  <a:pt x="555591" y="15064"/>
                </a:lnTo>
                <a:lnTo>
                  <a:pt x="558362" y="16428"/>
                </a:lnTo>
                <a:lnTo>
                  <a:pt x="563543" y="19018"/>
                </a:lnTo>
                <a:lnTo>
                  <a:pt x="566133" y="23881"/>
                </a:lnTo>
                <a:lnTo>
                  <a:pt x="570245" y="51329"/>
                </a:lnTo>
                <a:lnTo>
                  <a:pt x="573710" y="48261"/>
                </a:lnTo>
                <a:lnTo>
                  <a:pt x="576187" y="44444"/>
                </a:lnTo>
                <a:lnTo>
                  <a:pt x="578663" y="40627"/>
                </a:lnTo>
                <a:lnTo>
                  <a:pt x="579902" y="35719"/>
                </a:lnTo>
                <a:lnTo>
                  <a:pt x="579817" y="27103"/>
                </a:lnTo>
                <a:lnTo>
                  <a:pt x="575804" y="14280"/>
                </a:lnTo>
                <a:lnTo>
                  <a:pt x="565792" y="6066"/>
                </a:lnTo>
                <a:lnTo>
                  <a:pt x="560839" y="3840"/>
                </a:lnTo>
                <a:lnTo>
                  <a:pt x="554545" y="2726"/>
                </a:lnTo>
                <a:lnTo>
                  <a:pt x="500561" y="2726"/>
                </a:lnTo>
                <a:lnTo>
                  <a:pt x="500561" y="102863"/>
                </a:lnTo>
                <a:lnTo>
                  <a:pt x="514125" y="102863"/>
                </a:lnTo>
                <a:lnTo>
                  <a:pt x="514125" y="59918"/>
                </a:lnTo>
                <a:lnTo>
                  <a:pt x="550546" y="59918"/>
                </a:lnTo>
                <a:lnTo>
                  <a:pt x="554613" y="60531"/>
                </a:lnTo>
                <a:lnTo>
                  <a:pt x="557204" y="61758"/>
                </a:lnTo>
                <a:lnTo>
                  <a:pt x="561748" y="63985"/>
                </a:lnTo>
                <a:lnTo>
                  <a:pt x="560578" y="44785"/>
                </a:lnTo>
                <a:lnTo>
                  <a:pt x="556874" y="47330"/>
                </a:lnTo>
                <a:lnTo>
                  <a:pt x="551841" y="48602"/>
                </a:lnTo>
                <a:lnTo>
                  <a:pt x="514125" y="48602"/>
                </a:lnTo>
                <a:lnTo>
                  <a:pt x="514125" y="14383"/>
                </a:lnTo>
                <a:close/>
              </a:path>
              <a:path w="3106337" h="133743">
                <a:moveTo>
                  <a:pt x="565497" y="95523"/>
                </a:moveTo>
                <a:lnTo>
                  <a:pt x="565724" y="98159"/>
                </a:lnTo>
                <a:lnTo>
                  <a:pt x="565996" y="99523"/>
                </a:lnTo>
                <a:lnTo>
                  <a:pt x="567087" y="102863"/>
                </a:lnTo>
                <a:lnTo>
                  <a:pt x="583719" y="102863"/>
                </a:lnTo>
                <a:lnTo>
                  <a:pt x="583719" y="100613"/>
                </a:lnTo>
                <a:lnTo>
                  <a:pt x="580174" y="97659"/>
                </a:lnTo>
                <a:lnTo>
                  <a:pt x="579356" y="94478"/>
                </a:lnTo>
                <a:lnTo>
                  <a:pt x="578857" y="92615"/>
                </a:lnTo>
                <a:lnTo>
                  <a:pt x="578538" y="89774"/>
                </a:lnTo>
                <a:lnTo>
                  <a:pt x="578402" y="85958"/>
                </a:lnTo>
                <a:lnTo>
                  <a:pt x="577925" y="72529"/>
                </a:lnTo>
                <a:lnTo>
                  <a:pt x="577698" y="66712"/>
                </a:lnTo>
                <a:lnTo>
                  <a:pt x="576596" y="62508"/>
                </a:lnTo>
                <a:lnTo>
                  <a:pt x="574619" y="59918"/>
                </a:lnTo>
                <a:lnTo>
                  <a:pt x="572642" y="57328"/>
                </a:lnTo>
                <a:lnTo>
                  <a:pt x="569700" y="55237"/>
                </a:lnTo>
                <a:lnTo>
                  <a:pt x="565792" y="53647"/>
                </a:lnTo>
                <a:lnTo>
                  <a:pt x="570245" y="51329"/>
                </a:lnTo>
                <a:lnTo>
                  <a:pt x="566133" y="23881"/>
                </a:lnTo>
                <a:lnTo>
                  <a:pt x="566133" y="37650"/>
                </a:lnTo>
                <a:lnTo>
                  <a:pt x="564281" y="42240"/>
                </a:lnTo>
                <a:lnTo>
                  <a:pt x="560578" y="44785"/>
                </a:lnTo>
                <a:lnTo>
                  <a:pt x="561748" y="63985"/>
                </a:lnTo>
                <a:lnTo>
                  <a:pt x="564179" y="68371"/>
                </a:lnTo>
                <a:lnTo>
                  <a:pt x="564497" y="74915"/>
                </a:lnTo>
                <a:lnTo>
                  <a:pt x="565315" y="91615"/>
                </a:lnTo>
                <a:lnTo>
                  <a:pt x="565497" y="95523"/>
                </a:lnTo>
                <a:close/>
              </a:path>
              <a:path w="3106337" h="133743">
                <a:moveTo>
                  <a:pt x="617605" y="31350"/>
                </a:moveTo>
                <a:lnTo>
                  <a:pt x="607439" y="39195"/>
                </a:lnTo>
                <a:lnTo>
                  <a:pt x="611393" y="60531"/>
                </a:lnTo>
                <a:lnTo>
                  <a:pt x="611620" y="54260"/>
                </a:lnTo>
                <a:lnTo>
                  <a:pt x="613642" y="49091"/>
                </a:lnTo>
                <a:lnTo>
                  <a:pt x="617459" y="45023"/>
                </a:lnTo>
                <a:lnTo>
                  <a:pt x="621276" y="40957"/>
                </a:lnTo>
                <a:lnTo>
                  <a:pt x="630317" y="28271"/>
                </a:lnTo>
                <a:lnTo>
                  <a:pt x="617605" y="31350"/>
                </a:lnTo>
                <a:close/>
              </a:path>
              <a:path w="3106337" h="133743">
                <a:moveTo>
                  <a:pt x="664559" y="70279"/>
                </a:moveTo>
                <a:lnTo>
                  <a:pt x="664559" y="62917"/>
                </a:lnTo>
                <a:lnTo>
                  <a:pt x="664196" y="57555"/>
                </a:lnTo>
                <a:lnTo>
                  <a:pt x="663469" y="54192"/>
                </a:lnTo>
                <a:lnTo>
                  <a:pt x="662651" y="49284"/>
                </a:lnTo>
                <a:lnTo>
                  <a:pt x="661015" y="44990"/>
                </a:lnTo>
                <a:lnTo>
                  <a:pt x="658561" y="41308"/>
                </a:lnTo>
                <a:lnTo>
                  <a:pt x="656016" y="37446"/>
                </a:lnTo>
                <a:lnTo>
                  <a:pt x="652313" y="34299"/>
                </a:lnTo>
                <a:lnTo>
                  <a:pt x="647451" y="31867"/>
                </a:lnTo>
                <a:lnTo>
                  <a:pt x="642588" y="29436"/>
                </a:lnTo>
                <a:lnTo>
                  <a:pt x="637567" y="28220"/>
                </a:lnTo>
                <a:lnTo>
                  <a:pt x="630317" y="28271"/>
                </a:lnTo>
                <a:lnTo>
                  <a:pt x="621276" y="40957"/>
                </a:lnTo>
                <a:lnTo>
                  <a:pt x="626002" y="38923"/>
                </a:lnTo>
                <a:lnTo>
                  <a:pt x="639498" y="38923"/>
                </a:lnTo>
                <a:lnTo>
                  <a:pt x="645110" y="41876"/>
                </a:lnTo>
                <a:lnTo>
                  <a:pt x="648473" y="47784"/>
                </a:lnTo>
                <a:lnTo>
                  <a:pt x="650291" y="50965"/>
                </a:lnTo>
                <a:lnTo>
                  <a:pt x="651449" y="55214"/>
                </a:lnTo>
                <a:lnTo>
                  <a:pt x="651949" y="60531"/>
                </a:lnTo>
                <a:lnTo>
                  <a:pt x="611393" y="60531"/>
                </a:lnTo>
                <a:lnTo>
                  <a:pt x="607439" y="39195"/>
                </a:lnTo>
                <a:lnTo>
                  <a:pt x="604686" y="42793"/>
                </a:lnTo>
                <a:lnTo>
                  <a:pt x="599594" y="54099"/>
                </a:lnTo>
                <a:lnTo>
                  <a:pt x="597897" y="67757"/>
                </a:lnTo>
                <a:lnTo>
                  <a:pt x="598068" y="72420"/>
                </a:lnTo>
                <a:lnTo>
                  <a:pt x="600945" y="85464"/>
                </a:lnTo>
                <a:lnTo>
                  <a:pt x="607371" y="95535"/>
                </a:lnTo>
                <a:lnTo>
                  <a:pt x="613688" y="102147"/>
                </a:lnTo>
                <a:lnTo>
                  <a:pt x="621390" y="105453"/>
                </a:lnTo>
                <a:lnTo>
                  <a:pt x="634204" y="105453"/>
                </a:lnTo>
                <a:lnTo>
                  <a:pt x="637544" y="105090"/>
                </a:lnTo>
                <a:lnTo>
                  <a:pt x="640498" y="104363"/>
                </a:lnTo>
                <a:lnTo>
                  <a:pt x="645996" y="103090"/>
                </a:lnTo>
                <a:lnTo>
                  <a:pt x="650609" y="100636"/>
                </a:lnTo>
                <a:lnTo>
                  <a:pt x="654335" y="97000"/>
                </a:lnTo>
                <a:lnTo>
                  <a:pt x="656561" y="94910"/>
                </a:lnTo>
                <a:lnTo>
                  <a:pt x="658572" y="92217"/>
                </a:lnTo>
                <a:lnTo>
                  <a:pt x="660367" y="88923"/>
                </a:lnTo>
                <a:lnTo>
                  <a:pt x="662162" y="85628"/>
                </a:lnTo>
                <a:lnTo>
                  <a:pt x="663219" y="82640"/>
                </a:lnTo>
                <a:lnTo>
                  <a:pt x="663537" y="79959"/>
                </a:lnTo>
                <a:lnTo>
                  <a:pt x="651472" y="79959"/>
                </a:lnTo>
                <a:lnTo>
                  <a:pt x="650563" y="83185"/>
                </a:lnTo>
                <a:lnTo>
                  <a:pt x="649018" y="86026"/>
                </a:lnTo>
                <a:lnTo>
                  <a:pt x="646837" y="88480"/>
                </a:lnTo>
                <a:lnTo>
                  <a:pt x="643020" y="92706"/>
                </a:lnTo>
                <a:lnTo>
                  <a:pt x="637908" y="94819"/>
                </a:lnTo>
                <a:lnTo>
                  <a:pt x="624639" y="94819"/>
                </a:lnTo>
                <a:lnTo>
                  <a:pt x="619572" y="92581"/>
                </a:lnTo>
                <a:lnTo>
                  <a:pt x="616301" y="88105"/>
                </a:lnTo>
                <a:lnTo>
                  <a:pt x="613029" y="83628"/>
                </a:lnTo>
                <a:lnTo>
                  <a:pt x="611279" y="77687"/>
                </a:lnTo>
                <a:lnTo>
                  <a:pt x="611052" y="70279"/>
                </a:lnTo>
                <a:lnTo>
                  <a:pt x="664559" y="70279"/>
                </a:lnTo>
                <a:close/>
              </a:path>
              <a:path w="3106337" h="133743">
                <a:moveTo>
                  <a:pt x="742719" y="29856"/>
                </a:moveTo>
                <a:lnTo>
                  <a:pt x="729291" y="29856"/>
                </a:lnTo>
                <a:lnTo>
                  <a:pt x="708910" y="89298"/>
                </a:lnTo>
                <a:lnTo>
                  <a:pt x="689416" y="29856"/>
                </a:lnTo>
                <a:lnTo>
                  <a:pt x="675170" y="29856"/>
                </a:lnTo>
                <a:lnTo>
                  <a:pt x="702094" y="102863"/>
                </a:lnTo>
                <a:lnTo>
                  <a:pt x="715181" y="102863"/>
                </a:lnTo>
                <a:lnTo>
                  <a:pt x="742719" y="29856"/>
                </a:lnTo>
                <a:close/>
              </a:path>
              <a:path w="3106337" h="133743">
                <a:moveTo>
                  <a:pt x="768835" y="31350"/>
                </a:moveTo>
                <a:lnTo>
                  <a:pt x="758669" y="39195"/>
                </a:lnTo>
                <a:lnTo>
                  <a:pt x="762622" y="60531"/>
                </a:lnTo>
                <a:lnTo>
                  <a:pt x="762849" y="54260"/>
                </a:lnTo>
                <a:lnTo>
                  <a:pt x="764871" y="49091"/>
                </a:lnTo>
                <a:lnTo>
                  <a:pt x="768689" y="45023"/>
                </a:lnTo>
                <a:lnTo>
                  <a:pt x="772506" y="40957"/>
                </a:lnTo>
                <a:lnTo>
                  <a:pt x="781547" y="28271"/>
                </a:lnTo>
                <a:lnTo>
                  <a:pt x="768835" y="31350"/>
                </a:lnTo>
                <a:close/>
              </a:path>
              <a:path w="3106337" h="133743">
                <a:moveTo>
                  <a:pt x="815789" y="70279"/>
                </a:moveTo>
                <a:lnTo>
                  <a:pt x="815789" y="62917"/>
                </a:lnTo>
                <a:lnTo>
                  <a:pt x="815425" y="57555"/>
                </a:lnTo>
                <a:lnTo>
                  <a:pt x="814698" y="54192"/>
                </a:lnTo>
                <a:lnTo>
                  <a:pt x="813880" y="49284"/>
                </a:lnTo>
                <a:lnTo>
                  <a:pt x="812244" y="44990"/>
                </a:lnTo>
                <a:lnTo>
                  <a:pt x="809790" y="41308"/>
                </a:lnTo>
                <a:lnTo>
                  <a:pt x="807245" y="37446"/>
                </a:lnTo>
                <a:lnTo>
                  <a:pt x="803542" y="34299"/>
                </a:lnTo>
                <a:lnTo>
                  <a:pt x="798680" y="31867"/>
                </a:lnTo>
                <a:lnTo>
                  <a:pt x="793818" y="29436"/>
                </a:lnTo>
                <a:lnTo>
                  <a:pt x="788796" y="28220"/>
                </a:lnTo>
                <a:lnTo>
                  <a:pt x="781547" y="28271"/>
                </a:lnTo>
                <a:lnTo>
                  <a:pt x="772506" y="40957"/>
                </a:lnTo>
                <a:lnTo>
                  <a:pt x="777231" y="38923"/>
                </a:lnTo>
                <a:lnTo>
                  <a:pt x="790728" y="38923"/>
                </a:lnTo>
                <a:lnTo>
                  <a:pt x="796340" y="41876"/>
                </a:lnTo>
                <a:lnTo>
                  <a:pt x="799702" y="47784"/>
                </a:lnTo>
                <a:lnTo>
                  <a:pt x="801520" y="50965"/>
                </a:lnTo>
                <a:lnTo>
                  <a:pt x="802679" y="55214"/>
                </a:lnTo>
                <a:lnTo>
                  <a:pt x="803179" y="60531"/>
                </a:lnTo>
                <a:lnTo>
                  <a:pt x="762622" y="60531"/>
                </a:lnTo>
                <a:lnTo>
                  <a:pt x="758669" y="39195"/>
                </a:lnTo>
                <a:lnTo>
                  <a:pt x="755915" y="42793"/>
                </a:lnTo>
                <a:lnTo>
                  <a:pt x="750823" y="54099"/>
                </a:lnTo>
                <a:lnTo>
                  <a:pt x="749126" y="67757"/>
                </a:lnTo>
                <a:lnTo>
                  <a:pt x="749298" y="72420"/>
                </a:lnTo>
                <a:lnTo>
                  <a:pt x="752175" y="85464"/>
                </a:lnTo>
                <a:lnTo>
                  <a:pt x="758600" y="95535"/>
                </a:lnTo>
                <a:lnTo>
                  <a:pt x="764917" y="102147"/>
                </a:lnTo>
                <a:lnTo>
                  <a:pt x="772619" y="105453"/>
                </a:lnTo>
                <a:lnTo>
                  <a:pt x="785434" y="105453"/>
                </a:lnTo>
                <a:lnTo>
                  <a:pt x="788774" y="105090"/>
                </a:lnTo>
                <a:lnTo>
                  <a:pt x="791727" y="104363"/>
                </a:lnTo>
                <a:lnTo>
                  <a:pt x="797226" y="103090"/>
                </a:lnTo>
                <a:lnTo>
                  <a:pt x="801838" y="100636"/>
                </a:lnTo>
                <a:lnTo>
                  <a:pt x="805564" y="97000"/>
                </a:lnTo>
                <a:lnTo>
                  <a:pt x="807791" y="94910"/>
                </a:lnTo>
                <a:lnTo>
                  <a:pt x="809802" y="92217"/>
                </a:lnTo>
                <a:lnTo>
                  <a:pt x="811597" y="88923"/>
                </a:lnTo>
                <a:lnTo>
                  <a:pt x="813391" y="85628"/>
                </a:lnTo>
                <a:lnTo>
                  <a:pt x="814448" y="82640"/>
                </a:lnTo>
                <a:lnTo>
                  <a:pt x="814766" y="79959"/>
                </a:lnTo>
                <a:lnTo>
                  <a:pt x="802701" y="79959"/>
                </a:lnTo>
                <a:lnTo>
                  <a:pt x="801793" y="83185"/>
                </a:lnTo>
                <a:lnTo>
                  <a:pt x="800248" y="86026"/>
                </a:lnTo>
                <a:lnTo>
                  <a:pt x="798067" y="88480"/>
                </a:lnTo>
                <a:lnTo>
                  <a:pt x="794249" y="92706"/>
                </a:lnTo>
                <a:lnTo>
                  <a:pt x="789137" y="94819"/>
                </a:lnTo>
                <a:lnTo>
                  <a:pt x="775868" y="94819"/>
                </a:lnTo>
                <a:lnTo>
                  <a:pt x="770802" y="92581"/>
                </a:lnTo>
                <a:lnTo>
                  <a:pt x="767530" y="88105"/>
                </a:lnTo>
                <a:lnTo>
                  <a:pt x="764258" y="83628"/>
                </a:lnTo>
                <a:lnTo>
                  <a:pt x="762509" y="77687"/>
                </a:lnTo>
                <a:lnTo>
                  <a:pt x="762281" y="70279"/>
                </a:lnTo>
                <a:lnTo>
                  <a:pt x="815789" y="70279"/>
                </a:lnTo>
                <a:close/>
              </a:path>
              <a:path w="3106337" h="133743">
                <a:moveTo>
                  <a:pt x="846916" y="102863"/>
                </a:moveTo>
                <a:lnTo>
                  <a:pt x="846916" y="59850"/>
                </a:lnTo>
                <a:lnTo>
                  <a:pt x="847223" y="56180"/>
                </a:lnTo>
                <a:lnTo>
                  <a:pt x="847836" y="53612"/>
                </a:lnTo>
                <a:lnTo>
                  <a:pt x="848450" y="51045"/>
                </a:lnTo>
                <a:lnTo>
                  <a:pt x="849779" y="48557"/>
                </a:lnTo>
                <a:lnTo>
                  <a:pt x="851824" y="46148"/>
                </a:lnTo>
                <a:lnTo>
                  <a:pt x="854369" y="43149"/>
                </a:lnTo>
                <a:lnTo>
                  <a:pt x="857322" y="41150"/>
                </a:lnTo>
                <a:lnTo>
                  <a:pt x="860685" y="40150"/>
                </a:lnTo>
                <a:lnTo>
                  <a:pt x="862548" y="39559"/>
                </a:lnTo>
                <a:lnTo>
                  <a:pt x="864934" y="39263"/>
                </a:lnTo>
                <a:lnTo>
                  <a:pt x="873568" y="39263"/>
                </a:lnTo>
                <a:lnTo>
                  <a:pt x="877521" y="41536"/>
                </a:lnTo>
                <a:lnTo>
                  <a:pt x="879702" y="46080"/>
                </a:lnTo>
                <a:lnTo>
                  <a:pt x="881020" y="48807"/>
                </a:lnTo>
                <a:lnTo>
                  <a:pt x="881679" y="52397"/>
                </a:lnTo>
                <a:lnTo>
                  <a:pt x="881679" y="102863"/>
                </a:lnTo>
                <a:lnTo>
                  <a:pt x="894153" y="102863"/>
                </a:lnTo>
                <a:lnTo>
                  <a:pt x="894153" y="48670"/>
                </a:lnTo>
                <a:lnTo>
                  <a:pt x="893153" y="43013"/>
                </a:lnTo>
                <a:lnTo>
                  <a:pt x="891154" y="39059"/>
                </a:lnTo>
                <a:lnTo>
                  <a:pt x="887518" y="31833"/>
                </a:lnTo>
                <a:lnTo>
                  <a:pt x="880520" y="28220"/>
                </a:lnTo>
                <a:lnTo>
                  <a:pt x="865433" y="28220"/>
                </a:lnTo>
                <a:lnTo>
                  <a:pt x="861139" y="29152"/>
                </a:lnTo>
                <a:lnTo>
                  <a:pt x="857277" y="31015"/>
                </a:lnTo>
                <a:lnTo>
                  <a:pt x="853414" y="32879"/>
                </a:lnTo>
                <a:lnTo>
                  <a:pt x="849756" y="35946"/>
                </a:lnTo>
                <a:lnTo>
                  <a:pt x="846303" y="40218"/>
                </a:lnTo>
                <a:lnTo>
                  <a:pt x="846303" y="29856"/>
                </a:lnTo>
                <a:lnTo>
                  <a:pt x="834647" y="29856"/>
                </a:lnTo>
                <a:lnTo>
                  <a:pt x="834647" y="102863"/>
                </a:lnTo>
                <a:lnTo>
                  <a:pt x="846916" y="102863"/>
                </a:lnTo>
                <a:close/>
              </a:path>
              <a:path w="3106337" h="133743">
                <a:moveTo>
                  <a:pt x="928347" y="29856"/>
                </a:moveTo>
                <a:lnTo>
                  <a:pt x="915806" y="29856"/>
                </a:lnTo>
                <a:lnTo>
                  <a:pt x="915806" y="85708"/>
                </a:lnTo>
                <a:lnTo>
                  <a:pt x="916828" y="90684"/>
                </a:lnTo>
                <a:lnTo>
                  <a:pt x="918873" y="94410"/>
                </a:lnTo>
                <a:lnTo>
                  <a:pt x="922644" y="101363"/>
                </a:lnTo>
                <a:lnTo>
                  <a:pt x="929734" y="104840"/>
                </a:lnTo>
                <a:lnTo>
                  <a:pt x="946819" y="104840"/>
                </a:lnTo>
                <a:lnTo>
                  <a:pt x="952500" y="102931"/>
                </a:lnTo>
                <a:lnTo>
                  <a:pt x="957180" y="99114"/>
                </a:lnTo>
                <a:lnTo>
                  <a:pt x="959543" y="97205"/>
                </a:lnTo>
                <a:lnTo>
                  <a:pt x="961520" y="94865"/>
                </a:lnTo>
                <a:lnTo>
                  <a:pt x="963110" y="92092"/>
                </a:lnTo>
                <a:lnTo>
                  <a:pt x="962974" y="102863"/>
                </a:lnTo>
                <a:lnTo>
                  <a:pt x="974561" y="102863"/>
                </a:lnTo>
                <a:lnTo>
                  <a:pt x="974561" y="29856"/>
                </a:lnTo>
                <a:lnTo>
                  <a:pt x="962292" y="29856"/>
                </a:lnTo>
                <a:lnTo>
                  <a:pt x="962292" y="72847"/>
                </a:lnTo>
                <a:lnTo>
                  <a:pt x="961452" y="78459"/>
                </a:lnTo>
                <a:lnTo>
                  <a:pt x="959770" y="82550"/>
                </a:lnTo>
                <a:lnTo>
                  <a:pt x="956680" y="90185"/>
                </a:lnTo>
                <a:lnTo>
                  <a:pt x="950864" y="94001"/>
                </a:lnTo>
                <a:lnTo>
                  <a:pt x="936368" y="94001"/>
                </a:lnTo>
                <a:lnTo>
                  <a:pt x="932301" y="91820"/>
                </a:lnTo>
                <a:lnTo>
                  <a:pt x="930120" y="87457"/>
                </a:lnTo>
                <a:lnTo>
                  <a:pt x="928938" y="85094"/>
                </a:lnTo>
                <a:lnTo>
                  <a:pt x="928347" y="82049"/>
                </a:lnTo>
                <a:lnTo>
                  <a:pt x="928347" y="29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657614" y="2535593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7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657614" y="2561486"/>
            <a:ext cx="64630" cy="0"/>
          </a:xfrm>
          <a:custGeom>
            <a:avLst/>
            <a:gdLst/>
            <a:ahLst/>
            <a:cxnLst/>
            <a:rect l="l" t="t" r="r" b="b"/>
            <a:pathLst>
              <a:path w="71093">
                <a:moveTo>
                  <a:pt x="0" y="0"/>
                </a:moveTo>
                <a:lnTo>
                  <a:pt x="71093" y="0"/>
                </a:lnTo>
              </a:path>
            </a:pathLst>
          </a:custGeom>
          <a:ln w="129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3881944" y="2492258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4127173" y="2545668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4275230" y="2545668"/>
            <a:ext cx="31106" cy="0"/>
          </a:xfrm>
          <a:custGeom>
            <a:avLst/>
            <a:gdLst/>
            <a:ahLst/>
            <a:cxnLst/>
            <a:rect l="l" t="t" r="r" b="b"/>
            <a:pathLst>
              <a:path w="34217">
                <a:moveTo>
                  <a:pt x="0" y="0"/>
                </a:moveTo>
                <a:lnTo>
                  <a:pt x="34217" y="0"/>
                </a:lnTo>
              </a:path>
            </a:pathLst>
          </a:custGeom>
          <a:ln w="138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4527048" y="2492258"/>
            <a:ext cx="0" cy="87724"/>
          </a:xfrm>
          <a:custGeom>
            <a:avLst/>
            <a:gdLst/>
            <a:ahLst/>
            <a:cxnLst/>
            <a:rect l="l" t="t" r="r" b="b"/>
            <a:pathLst>
              <a:path h="99420">
                <a:moveTo>
                  <a:pt x="0" y="0"/>
                </a:moveTo>
                <a:lnTo>
                  <a:pt x="0" y="99420"/>
                </a:lnTo>
              </a:path>
            </a:pathLst>
          </a:custGeom>
          <a:ln w="1374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75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482706" y="4869092"/>
            <a:ext cx="95179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8" name="object 168"/>
          <p:cNvSpPr txBox="1"/>
          <p:nvPr/>
        </p:nvSpPr>
        <p:spPr>
          <a:xfrm>
            <a:off x="2577885" y="4869092"/>
            <a:ext cx="1438265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7" name="object 167"/>
          <p:cNvSpPr txBox="1"/>
          <p:nvPr/>
        </p:nvSpPr>
        <p:spPr>
          <a:xfrm>
            <a:off x="4016151" y="4869092"/>
            <a:ext cx="475896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6" name="object 166"/>
          <p:cNvSpPr txBox="1"/>
          <p:nvPr/>
        </p:nvSpPr>
        <p:spPr>
          <a:xfrm>
            <a:off x="2482706" y="5248900"/>
            <a:ext cx="856614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5" name="object 165"/>
          <p:cNvSpPr txBox="1"/>
          <p:nvPr/>
        </p:nvSpPr>
        <p:spPr>
          <a:xfrm>
            <a:off x="3339320" y="5248900"/>
            <a:ext cx="1152727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4" name="object 164"/>
          <p:cNvSpPr txBox="1"/>
          <p:nvPr/>
        </p:nvSpPr>
        <p:spPr>
          <a:xfrm>
            <a:off x="2482706" y="5423406"/>
            <a:ext cx="190358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63" name="object 163"/>
          <p:cNvSpPr txBox="1"/>
          <p:nvPr/>
        </p:nvSpPr>
        <p:spPr>
          <a:xfrm>
            <a:off x="2673063" y="5423406"/>
            <a:ext cx="76143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62" name="object 162"/>
          <p:cNvSpPr txBox="1"/>
          <p:nvPr/>
        </p:nvSpPr>
        <p:spPr>
          <a:xfrm>
            <a:off x="3434499" y="5423406"/>
            <a:ext cx="76143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61" name="object 161"/>
          <p:cNvSpPr txBox="1"/>
          <p:nvPr/>
        </p:nvSpPr>
        <p:spPr>
          <a:xfrm>
            <a:off x="4195934" y="5423406"/>
            <a:ext cx="296113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60" name="object 160"/>
          <p:cNvSpPr txBox="1"/>
          <p:nvPr/>
        </p:nvSpPr>
        <p:spPr>
          <a:xfrm>
            <a:off x="2482705" y="5515791"/>
            <a:ext cx="581651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9" name="object 159"/>
          <p:cNvSpPr txBox="1"/>
          <p:nvPr/>
        </p:nvSpPr>
        <p:spPr>
          <a:xfrm>
            <a:off x="3064357" y="5515791"/>
            <a:ext cx="84604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8" name="object 158"/>
          <p:cNvSpPr txBox="1"/>
          <p:nvPr/>
        </p:nvSpPr>
        <p:spPr>
          <a:xfrm>
            <a:off x="3148962" y="5515791"/>
            <a:ext cx="415717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7" name="object 157"/>
          <p:cNvSpPr txBox="1"/>
          <p:nvPr/>
        </p:nvSpPr>
        <p:spPr>
          <a:xfrm>
            <a:off x="3564679" y="5515791"/>
            <a:ext cx="165934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6" name="object 156"/>
          <p:cNvSpPr txBox="1"/>
          <p:nvPr/>
        </p:nvSpPr>
        <p:spPr>
          <a:xfrm>
            <a:off x="3730613" y="5515791"/>
            <a:ext cx="179783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5" name="object 155"/>
          <p:cNvSpPr txBox="1"/>
          <p:nvPr/>
        </p:nvSpPr>
        <p:spPr>
          <a:xfrm>
            <a:off x="3910395" y="5515791"/>
            <a:ext cx="98453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4" name="object 154"/>
          <p:cNvSpPr txBox="1"/>
          <p:nvPr/>
        </p:nvSpPr>
        <p:spPr>
          <a:xfrm>
            <a:off x="4008849" y="5515791"/>
            <a:ext cx="31726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3" name="object 153"/>
          <p:cNvSpPr txBox="1"/>
          <p:nvPr/>
        </p:nvSpPr>
        <p:spPr>
          <a:xfrm>
            <a:off x="4326114" y="5515791"/>
            <a:ext cx="105971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2" name="object 152"/>
          <p:cNvSpPr txBox="1"/>
          <p:nvPr/>
        </p:nvSpPr>
        <p:spPr>
          <a:xfrm>
            <a:off x="4432085" y="5515791"/>
            <a:ext cx="59962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1" name="object 151"/>
          <p:cNvSpPr txBox="1"/>
          <p:nvPr/>
        </p:nvSpPr>
        <p:spPr>
          <a:xfrm>
            <a:off x="3148961" y="5628707"/>
            <a:ext cx="581651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3910395" y="5628707"/>
            <a:ext cx="581651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4291114" y="4776706"/>
            <a:ext cx="218376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8" name="object 148"/>
          <p:cNvSpPr txBox="1"/>
          <p:nvPr/>
        </p:nvSpPr>
        <p:spPr>
          <a:xfrm>
            <a:off x="4509491" y="4776706"/>
            <a:ext cx="539349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7" name="object 147"/>
          <p:cNvSpPr txBox="1"/>
          <p:nvPr/>
        </p:nvSpPr>
        <p:spPr>
          <a:xfrm>
            <a:off x="5048840" y="4776706"/>
            <a:ext cx="775718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6" name="object 146"/>
          <p:cNvSpPr txBox="1"/>
          <p:nvPr/>
        </p:nvSpPr>
        <p:spPr>
          <a:xfrm>
            <a:off x="5824559" y="4776706"/>
            <a:ext cx="761435" cy="5645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5" name="object 145"/>
          <p:cNvSpPr txBox="1"/>
          <p:nvPr/>
        </p:nvSpPr>
        <p:spPr>
          <a:xfrm>
            <a:off x="4291114" y="4889622"/>
            <a:ext cx="1533445" cy="4516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4" name="object 144"/>
          <p:cNvSpPr txBox="1"/>
          <p:nvPr/>
        </p:nvSpPr>
        <p:spPr>
          <a:xfrm>
            <a:off x="4291114" y="5341285"/>
            <a:ext cx="951794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43" name="object 143"/>
          <p:cNvSpPr txBox="1"/>
          <p:nvPr/>
        </p:nvSpPr>
        <p:spPr>
          <a:xfrm>
            <a:off x="5242908" y="5341285"/>
            <a:ext cx="1343086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42" name="object 142"/>
          <p:cNvSpPr txBox="1"/>
          <p:nvPr/>
        </p:nvSpPr>
        <p:spPr>
          <a:xfrm>
            <a:off x="4291113" y="5423406"/>
            <a:ext cx="76143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41" name="object 141"/>
          <p:cNvSpPr txBox="1"/>
          <p:nvPr/>
        </p:nvSpPr>
        <p:spPr>
          <a:xfrm>
            <a:off x="5052548" y="5423406"/>
            <a:ext cx="1046973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40" name="object 140"/>
          <p:cNvSpPr txBox="1"/>
          <p:nvPr/>
        </p:nvSpPr>
        <p:spPr>
          <a:xfrm>
            <a:off x="6099521" y="5423406"/>
            <a:ext cx="486472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39" name="object 139"/>
          <p:cNvSpPr txBox="1"/>
          <p:nvPr/>
        </p:nvSpPr>
        <p:spPr>
          <a:xfrm>
            <a:off x="4291114" y="5515791"/>
            <a:ext cx="475896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8" name="object 138"/>
          <p:cNvSpPr txBox="1"/>
          <p:nvPr/>
        </p:nvSpPr>
        <p:spPr>
          <a:xfrm>
            <a:off x="4767010" y="5515791"/>
            <a:ext cx="68010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7" name="object 137"/>
          <p:cNvSpPr txBox="1"/>
          <p:nvPr/>
        </p:nvSpPr>
        <p:spPr>
          <a:xfrm>
            <a:off x="5447116" y="5515791"/>
            <a:ext cx="18708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6" name="object 136"/>
          <p:cNvSpPr txBox="1"/>
          <p:nvPr/>
        </p:nvSpPr>
        <p:spPr>
          <a:xfrm>
            <a:off x="5634200" y="5515791"/>
            <a:ext cx="179783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5" name="object 135"/>
          <p:cNvSpPr txBox="1"/>
          <p:nvPr/>
        </p:nvSpPr>
        <p:spPr>
          <a:xfrm>
            <a:off x="5813983" y="5515791"/>
            <a:ext cx="772010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4" name="object 134"/>
          <p:cNvSpPr txBox="1"/>
          <p:nvPr/>
        </p:nvSpPr>
        <p:spPr>
          <a:xfrm>
            <a:off x="4767010" y="5628707"/>
            <a:ext cx="867189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3" name="object 133"/>
          <p:cNvSpPr txBox="1"/>
          <p:nvPr/>
        </p:nvSpPr>
        <p:spPr>
          <a:xfrm>
            <a:off x="769477" y="4591935"/>
            <a:ext cx="218377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2" name="object 132"/>
          <p:cNvSpPr txBox="1"/>
          <p:nvPr/>
        </p:nvSpPr>
        <p:spPr>
          <a:xfrm>
            <a:off x="987855" y="4591935"/>
            <a:ext cx="1315067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1" name="object 131"/>
          <p:cNvSpPr txBox="1"/>
          <p:nvPr/>
        </p:nvSpPr>
        <p:spPr>
          <a:xfrm>
            <a:off x="769477" y="4704851"/>
            <a:ext cx="1533445" cy="91359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0" name="object 130"/>
          <p:cNvSpPr txBox="1"/>
          <p:nvPr/>
        </p:nvSpPr>
        <p:spPr>
          <a:xfrm>
            <a:off x="5433266" y="2559452"/>
            <a:ext cx="415717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5848984" y="2559452"/>
            <a:ext cx="180000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8" name="object 128"/>
          <p:cNvSpPr txBox="1"/>
          <p:nvPr/>
        </p:nvSpPr>
        <p:spPr>
          <a:xfrm>
            <a:off x="6028984" y="2559452"/>
            <a:ext cx="22208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7" name="object 127"/>
          <p:cNvSpPr txBox="1"/>
          <p:nvPr/>
        </p:nvSpPr>
        <p:spPr>
          <a:xfrm>
            <a:off x="6251070" y="2559452"/>
            <a:ext cx="1191539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5433265" y="2672368"/>
            <a:ext cx="2009342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25" name="object 125"/>
          <p:cNvSpPr txBox="1"/>
          <p:nvPr/>
        </p:nvSpPr>
        <p:spPr>
          <a:xfrm>
            <a:off x="2292347" y="2467066"/>
            <a:ext cx="1589596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4" name="object 124"/>
          <p:cNvSpPr txBox="1"/>
          <p:nvPr/>
        </p:nvSpPr>
        <p:spPr>
          <a:xfrm>
            <a:off x="3881944" y="2467066"/>
            <a:ext cx="64510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3" name="object 123"/>
          <p:cNvSpPr txBox="1"/>
          <p:nvPr/>
        </p:nvSpPr>
        <p:spPr>
          <a:xfrm>
            <a:off x="4527048" y="2467066"/>
            <a:ext cx="72643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2" name="object 122"/>
          <p:cNvSpPr txBox="1"/>
          <p:nvPr/>
        </p:nvSpPr>
        <p:spPr>
          <a:xfrm>
            <a:off x="2292347" y="2579983"/>
            <a:ext cx="296113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21" name="object 121"/>
          <p:cNvSpPr txBox="1"/>
          <p:nvPr/>
        </p:nvSpPr>
        <p:spPr>
          <a:xfrm>
            <a:off x="1255949" y="2282294"/>
            <a:ext cx="2559267" cy="153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3815216" y="2282294"/>
            <a:ext cx="1522869" cy="1539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769476" y="1820367"/>
            <a:ext cx="676831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769477" y="2107788"/>
            <a:ext cx="475896" cy="1437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1245374" y="2107788"/>
            <a:ext cx="200934" cy="1437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6670598" y="1266053"/>
            <a:ext cx="289028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6959627" y="1266053"/>
            <a:ext cx="292623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4" name="object 114"/>
          <p:cNvSpPr txBox="1"/>
          <p:nvPr/>
        </p:nvSpPr>
        <p:spPr>
          <a:xfrm>
            <a:off x="6670597" y="1378969"/>
            <a:ext cx="581651" cy="3592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3" name="object 113"/>
          <p:cNvSpPr txBox="1"/>
          <p:nvPr/>
        </p:nvSpPr>
        <p:spPr>
          <a:xfrm>
            <a:off x="5909163" y="1266053"/>
            <a:ext cx="289028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6198191" y="1266053"/>
            <a:ext cx="292623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5909163" y="1378969"/>
            <a:ext cx="581651" cy="3592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3053782" y="804125"/>
            <a:ext cx="1046973" cy="1950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4100755" y="804125"/>
            <a:ext cx="574350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4675105" y="804125"/>
            <a:ext cx="768736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4100755" y="917040"/>
            <a:ext cx="1343086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06" name="object 106"/>
          <p:cNvSpPr txBox="1"/>
          <p:nvPr/>
        </p:nvSpPr>
        <p:spPr>
          <a:xfrm>
            <a:off x="3053782" y="999161"/>
            <a:ext cx="1522869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05" name="object 105"/>
          <p:cNvSpPr txBox="1"/>
          <p:nvPr/>
        </p:nvSpPr>
        <p:spPr>
          <a:xfrm>
            <a:off x="4576652" y="999161"/>
            <a:ext cx="76143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104" name="object 104"/>
          <p:cNvSpPr txBox="1"/>
          <p:nvPr/>
        </p:nvSpPr>
        <p:spPr>
          <a:xfrm>
            <a:off x="5338086" y="999160"/>
            <a:ext cx="105755" cy="12523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3053782" y="1081282"/>
            <a:ext cx="190358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02" name="object 102"/>
          <p:cNvSpPr txBox="1"/>
          <p:nvPr/>
        </p:nvSpPr>
        <p:spPr>
          <a:xfrm>
            <a:off x="3244140" y="1081282"/>
            <a:ext cx="1522869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01" name="object 101"/>
          <p:cNvSpPr txBox="1"/>
          <p:nvPr/>
        </p:nvSpPr>
        <p:spPr>
          <a:xfrm>
            <a:off x="4767011" y="1081282"/>
            <a:ext cx="57107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100" name="object 100"/>
          <p:cNvSpPr txBox="1"/>
          <p:nvPr/>
        </p:nvSpPr>
        <p:spPr>
          <a:xfrm>
            <a:off x="3053782" y="1173667"/>
            <a:ext cx="962369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4016151" y="1173667"/>
            <a:ext cx="274962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4291114" y="1173667"/>
            <a:ext cx="574350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4865464" y="1173667"/>
            <a:ext cx="63453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4928917" y="1173667"/>
            <a:ext cx="229386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5158303" y="1173667"/>
            <a:ext cx="179783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4291114" y="1286583"/>
            <a:ext cx="867189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3053782" y="1461089"/>
            <a:ext cx="190358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92" name="object 92"/>
          <p:cNvSpPr txBox="1"/>
          <p:nvPr/>
        </p:nvSpPr>
        <p:spPr>
          <a:xfrm>
            <a:off x="3244140" y="1461089"/>
            <a:ext cx="1522869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91" name="object 91"/>
          <p:cNvSpPr txBox="1"/>
          <p:nvPr/>
        </p:nvSpPr>
        <p:spPr>
          <a:xfrm>
            <a:off x="4767011" y="1461089"/>
            <a:ext cx="57107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90" name="object 90"/>
          <p:cNvSpPr txBox="1"/>
          <p:nvPr/>
        </p:nvSpPr>
        <p:spPr>
          <a:xfrm>
            <a:off x="3053782" y="1543210"/>
            <a:ext cx="95179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3148961" y="1543210"/>
            <a:ext cx="581651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3730613" y="1543210"/>
            <a:ext cx="560500" cy="3798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4291114" y="1543210"/>
            <a:ext cx="772010" cy="4721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5063124" y="1543210"/>
            <a:ext cx="274962" cy="4721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3053782" y="1923017"/>
            <a:ext cx="380717" cy="3284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3434499" y="1923017"/>
            <a:ext cx="856614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83" name="object 83"/>
          <p:cNvSpPr txBox="1"/>
          <p:nvPr/>
        </p:nvSpPr>
        <p:spPr>
          <a:xfrm>
            <a:off x="3434499" y="2015403"/>
            <a:ext cx="1332511" cy="236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4767011" y="2015403"/>
            <a:ext cx="571075" cy="23609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1" name="object 81"/>
          <p:cNvSpPr txBox="1"/>
          <p:nvPr/>
        </p:nvSpPr>
        <p:spPr>
          <a:xfrm>
            <a:off x="1150195" y="804124"/>
            <a:ext cx="676831" cy="4721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1827025" y="804124"/>
            <a:ext cx="370142" cy="4721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2197168" y="804124"/>
            <a:ext cx="772010" cy="4721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1150195" y="1276318"/>
            <a:ext cx="285537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77" name="object 77"/>
          <p:cNvSpPr txBox="1"/>
          <p:nvPr/>
        </p:nvSpPr>
        <p:spPr>
          <a:xfrm>
            <a:off x="1435733" y="1276318"/>
            <a:ext cx="1142152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76" name="object 76"/>
          <p:cNvSpPr txBox="1"/>
          <p:nvPr/>
        </p:nvSpPr>
        <p:spPr>
          <a:xfrm>
            <a:off x="2577884" y="1276318"/>
            <a:ext cx="391293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75" name="object 75"/>
          <p:cNvSpPr txBox="1"/>
          <p:nvPr/>
        </p:nvSpPr>
        <p:spPr>
          <a:xfrm>
            <a:off x="1150195" y="1358438"/>
            <a:ext cx="856614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74" name="object 74"/>
          <p:cNvSpPr txBox="1"/>
          <p:nvPr/>
        </p:nvSpPr>
        <p:spPr>
          <a:xfrm>
            <a:off x="2006808" y="1358438"/>
            <a:ext cx="962369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73" name="object 73"/>
          <p:cNvSpPr txBox="1"/>
          <p:nvPr/>
        </p:nvSpPr>
        <p:spPr>
          <a:xfrm>
            <a:off x="1150195" y="1450824"/>
            <a:ext cx="666255" cy="1950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1816450" y="1450824"/>
            <a:ext cx="29364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2110096" y="1450824"/>
            <a:ext cx="192826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2302923" y="1450824"/>
            <a:ext cx="666255" cy="1950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1816450" y="1563740"/>
            <a:ext cx="486472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68" name="object 68"/>
          <p:cNvSpPr txBox="1"/>
          <p:nvPr/>
        </p:nvSpPr>
        <p:spPr>
          <a:xfrm>
            <a:off x="1150195" y="1645860"/>
            <a:ext cx="856614" cy="605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2006808" y="1645860"/>
            <a:ext cx="962369" cy="605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73364" y="448235"/>
            <a:ext cx="8197273" cy="7873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"/>
              </a:spcBef>
            </a:pPr>
            <a:endParaRPr sz="600"/>
          </a:p>
        </p:txBody>
      </p:sp>
      <p:sp>
        <p:nvSpPr>
          <p:cNvPr id="65" name="object 65"/>
          <p:cNvSpPr txBox="1"/>
          <p:nvPr/>
        </p:nvSpPr>
        <p:spPr>
          <a:xfrm>
            <a:off x="473363" y="526968"/>
            <a:ext cx="1955664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2429028" y="526968"/>
            <a:ext cx="1279634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3" name="object 63"/>
          <p:cNvSpPr txBox="1"/>
          <p:nvPr/>
        </p:nvSpPr>
        <p:spPr>
          <a:xfrm>
            <a:off x="3708661" y="526968"/>
            <a:ext cx="750859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4459521" y="526968"/>
            <a:ext cx="433595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4893116" y="526968"/>
            <a:ext cx="962368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5855485" y="526968"/>
            <a:ext cx="655680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6511165" y="526968"/>
            <a:ext cx="581651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7092817" y="526968"/>
            <a:ext cx="1132377" cy="123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8225194" y="526968"/>
            <a:ext cx="445442" cy="53814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73364" y="650149"/>
            <a:ext cx="7751830" cy="33874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473364" y="988896"/>
            <a:ext cx="5245440" cy="84173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5718804" y="988897"/>
            <a:ext cx="2506389" cy="277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5718804" y="1266053"/>
            <a:ext cx="1618049" cy="2874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7336853" y="1266053"/>
            <a:ext cx="289028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7625882" y="1266053"/>
            <a:ext cx="599312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0" name="object 50"/>
          <p:cNvSpPr txBox="1"/>
          <p:nvPr/>
        </p:nvSpPr>
        <p:spPr>
          <a:xfrm>
            <a:off x="7336853" y="1378969"/>
            <a:ext cx="888340" cy="1745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5718804" y="1553475"/>
            <a:ext cx="2506389" cy="277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473364" y="1830632"/>
            <a:ext cx="6197234" cy="6980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6670598" y="1830632"/>
            <a:ext cx="74028" cy="6980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6744626" y="1830632"/>
            <a:ext cx="1480567" cy="20273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473364" y="2528656"/>
            <a:ext cx="6271262" cy="2155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473364" y="2744223"/>
            <a:ext cx="1029095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1502459" y="2744223"/>
            <a:ext cx="610104" cy="1129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2112564" y="2744223"/>
            <a:ext cx="4632062" cy="184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473364" y="2857138"/>
            <a:ext cx="1639200" cy="10008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2112564" y="2928994"/>
            <a:ext cx="560500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9" name="object 39"/>
          <p:cNvSpPr txBox="1"/>
          <p:nvPr/>
        </p:nvSpPr>
        <p:spPr>
          <a:xfrm>
            <a:off x="2673063" y="2928994"/>
            <a:ext cx="76143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8" name="object 38"/>
          <p:cNvSpPr txBox="1"/>
          <p:nvPr/>
        </p:nvSpPr>
        <p:spPr>
          <a:xfrm>
            <a:off x="3434500" y="2928994"/>
            <a:ext cx="66625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7" name="object 37"/>
          <p:cNvSpPr txBox="1"/>
          <p:nvPr/>
        </p:nvSpPr>
        <p:spPr>
          <a:xfrm>
            <a:off x="4100755" y="2928994"/>
            <a:ext cx="66625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6" name="object 36"/>
          <p:cNvSpPr txBox="1"/>
          <p:nvPr/>
        </p:nvSpPr>
        <p:spPr>
          <a:xfrm>
            <a:off x="4767010" y="2928994"/>
            <a:ext cx="76143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5" name="object 35"/>
          <p:cNvSpPr txBox="1"/>
          <p:nvPr/>
        </p:nvSpPr>
        <p:spPr>
          <a:xfrm>
            <a:off x="5528446" y="2928994"/>
            <a:ext cx="66625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4" name="object 34"/>
          <p:cNvSpPr txBox="1"/>
          <p:nvPr/>
        </p:nvSpPr>
        <p:spPr>
          <a:xfrm>
            <a:off x="6194701" y="2928994"/>
            <a:ext cx="549925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33" name="object 33"/>
          <p:cNvSpPr txBox="1"/>
          <p:nvPr/>
        </p:nvSpPr>
        <p:spPr>
          <a:xfrm>
            <a:off x="2112564" y="3021380"/>
            <a:ext cx="560500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32" name="object 32"/>
          <p:cNvSpPr txBox="1"/>
          <p:nvPr/>
        </p:nvSpPr>
        <p:spPr>
          <a:xfrm>
            <a:off x="2673063" y="3021380"/>
            <a:ext cx="76143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31" name="object 31"/>
          <p:cNvSpPr txBox="1"/>
          <p:nvPr/>
        </p:nvSpPr>
        <p:spPr>
          <a:xfrm>
            <a:off x="3434500" y="3021380"/>
            <a:ext cx="66625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30" name="object 30"/>
          <p:cNvSpPr txBox="1"/>
          <p:nvPr/>
        </p:nvSpPr>
        <p:spPr>
          <a:xfrm>
            <a:off x="4100755" y="3021380"/>
            <a:ext cx="66625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29" name="object 29"/>
          <p:cNvSpPr txBox="1"/>
          <p:nvPr/>
        </p:nvSpPr>
        <p:spPr>
          <a:xfrm>
            <a:off x="4767010" y="3021380"/>
            <a:ext cx="76143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28" name="object 28"/>
          <p:cNvSpPr txBox="1"/>
          <p:nvPr/>
        </p:nvSpPr>
        <p:spPr>
          <a:xfrm>
            <a:off x="5528446" y="3021380"/>
            <a:ext cx="66625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27" name="object 27"/>
          <p:cNvSpPr txBox="1"/>
          <p:nvPr/>
        </p:nvSpPr>
        <p:spPr>
          <a:xfrm>
            <a:off x="6194701" y="3021380"/>
            <a:ext cx="54992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26" name="object 26"/>
          <p:cNvSpPr txBox="1"/>
          <p:nvPr/>
        </p:nvSpPr>
        <p:spPr>
          <a:xfrm>
            <a:off x="2112564" y="3103500"/>
            <a:ext cx="4632062" cy="307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2112564" y="3411452"/>
            <a:ext cx="2083370" cy="1642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195934" y="3411452"/>
            <a:ext cx="2548692" cy="1642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2112564" y="3575693"/>
            <a:ext cx="274962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2387526" y="3575693"/>
            <a:ext cx="1808407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195934" y="3575693"/>
            <a:ext cx="2093945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6289880" y="3575693"/>
            <a:ext cx="454745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473364" y="3857983"/>
            <a:ext cx="1247906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1721270" y="3857983"/>
            <a:ext cx="1152727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2873998" y="3857983"/>
            <a:ext cx="655680" cy="2822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3529678" y="3857983"/>
            <a:ext cx="1533445" cy="5594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5063124" y="3857983"/>
            <a:ext cx="465321" cy="4670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5528446" y="3857983"/>
            <a:ext cx="1533445" cy="4670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7061890" y="3857983"/>
            <a:ext cx="1163303" cy="4670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473364" y="4140272"/>
            <a:ext cx="1533445" cy="35927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2006808" y="4140272"/>
            <a:ext cx="1522869" cy="277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5063124" y="4325044"/>
            <a:ext cx="3162070" cy="923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22"/>
              </a:spcBef>
            </a:pPr>
            <a:endParaRPr sz="700"/>
          </a:p>
        </p:txBody>
      </p:sp>
      <p:sp>
        <p:nvSpPr>
          <p:cNvPr id="9" name="object 9"/>
          <p:cNvSpPr txBox="1"/>
          <p:nvPr/>
        </p:nvSpPr>
        <p:spPr>
          <a:xfrm>
            <a:off x="2006808" y="4417429"/>
            <a:ext cx="6218385" cy="8212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29"/>
              </a:spcBef>
            </a:pPr>
            <a:endParaRPr sz="600"/>
          </a:p>
        </p:txBody>
      </p:sp>
      <p:sp>
        <p:nvSpPr>
          <p:cNvPr id="8" name="object 8"/>
          <p:cNvSpPr txBox="1"/>
          <p:nvPr/>
        </p:nvSpPr>
        <p:spPr>
          <a:xfrm>
            <a:off x="473364" y="4499550"/>
            <a:ext cx="200934" cy="1408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674298" y="4499550"/>
            <a:ext cx="6006875" cy="1408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6681173" y="4499550"/>
            <a:ext cx="1544020" cy="14088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73364" y="5908430"/>
            <a:ext cx="8197273" cy="50133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077"/>
              </a:lnSpc>
              <a:spcBef>
                <a:spcPts val="43"/>
              </a:spcBef>
            </a:pPr>
            <a:endParaRPr sz="1100"/>
          </a:p>
          <a:p>
            <a:pPr marL="161555">
              <a:lnSpc>
                <a:spcPct val="95825"/>
              </a:lnSpc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422486" y="2530607"/>
            <a:ext cx="64631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5740224" y="2819703"/>
            <a:ext cx="266762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3598832" y="3151413"/>
            <a:ext cx="6463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3561629820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33738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Amazon</a:t>
            </a:r>
            <a:r>
              <a:rPr sz="2100" spc="-116" dirty="0">
                <a:latin typeface="Times New Roman"/>
                <a:cs typeface="Times New Roman"/>
              </a:rPr>
              <a:t>’</a:t>
            </a:r>
            <a:r>
              <a:rPr sz="2100" dirty="0">
                <a:latin typeface="Times New Roman"/>
                <a:cs typeface="Times New Roman"/>
              </a:rPr>
              <a:t>s Bottom-up Beta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7094"/>
              </a:spcBef>
            </a:pP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internet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retailing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</a:t>
            </a:r>
            <a:r>
              <a:rPr sz="1400" spc="1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1.60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24"/>
              </a:spcBef>
            </a:pPr>
            <a:r>
              <a:rPr sz="1400" dirty="0">
                <a:latin typeface="Times New Roman"/>
                <a:cs typeface="Times New Roman"/>
              </a:rPr>
              <a:t>Unlevered</a:t>
            </a:r>
            <a:r>
              <a:rPr sz="1400" spc="6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for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firms</a:t>
            </a:r>
            <a:r>
              <a:rPr sz="1400" spc="-2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specialty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retailing</a:t>
            </a:r>
            <a:r>
              <a:rPr sz="1400" spc="5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</a:t>
            </a:r>
            <a:r>
              <a:rPr sz="1400" spc="11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1.00</a:t>
            </a:r>
            <a:endParaRPr sz="1400">
              <a:latin typeface="Times New Roman"/>
              <a:cs typeface="Times New Roman"/>
            </a:endParaRPr>
          </a:p>
          <a:p>
            <a:pPr marL="1395001" marR="314173" indent="-303444">
              <a:lnSpc>
                <a:spcPts val="1599"/>
              </a:lnSpc>
              <a:spcBef>
                <a:spcPts val="2559"/>
              </a:spcBef>
              <a:tabLst>
                <a:tab pos="1390432" algn="l"/>
              </a:tabLst>
            </a:pPr>
            <a:r>
              <a:rPr sz="1500" baseline="10332" dirty="0">
                <a:latin typeface="Monotype Corsiva"/>
                <a:cs typeface="Monotype Corsiva"/>
              </a:rPr>
              <a:t></a:t>
            </a:r>
            <a:r>
              <a:rPr sz="1500" spc="-184" baseline="10332" dirty="0">
                <a:latin typeface="Monotype Corsiva"/>
                <a:cs typeface="Monotype Corsiva"/>
              </a:rPr>
              <a:t> </a:t>
            </a:r>
            <a:r>
              <a:rPr sz="1500" baseline="10332" dirty="0">
                <a:latin typeface="Monotype Corsiva"/>
                <a:cs typeface="Monotype Corsiva"/>
              </a:rPr>
              <a:t>	</a:t>
            </a:r>
            <a:r>
              <a:rPr sz="1400" dirty="0">
                <a:latin typeface="Times New Roman"/>
                <a:cs typeface="Times New Roman"/>
              </a:rPr>
              <a:t>Amazon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specialty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retaile</a:t>
            </a:r>
            <a:r>
              <a:rPr sz="1400" spc="-57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,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its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risk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currently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seems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determined</a:t>
            </a:r>
            <a:r>
              <a:rPr sz="1400" spc="7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by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fact that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it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is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</a:t>
            </a:r>
            <a:r>
              <a:rPr sz="1400" spc="1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online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retaile</a:t>
            </a:r>
            <a:r>
              <a:rPr sz="1400" spc="-80" dirty="0">
                <a:latin typeface="Times New Roman"/>
                <a:cs typeface="Times New Roman"/>
              </a:rPr>
              <a:t>r</a:t>
            </a:r>
            <a:r>
              <a:rPr sz="1400" dirty="0">
                <a:latin typeface="Times New Roman"/>
                <a:cs typeface="Times New Roman"/>
              </a:rPr>
              <a:t>.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Hence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we</a:t>
            </a:r>
            <a:r>
              <a:rPr sz="1400" spc="2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will</a:t>
            </a:r>
            <a:r>
              <a:rPr sz="1400" spc="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use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internet</a:t>
            </a:r>
            <a:r>
              <a:rPr sz="1400" spc="5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companies</a:t>
            </a:r>
            <a:r>
              <a:rPr sz="1400" spc="6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begin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 valuation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but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move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beta,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after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first</a:t>
            </a:r>
            <a:r>
              <a:rPr sz="1400" spc="-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five</a:t>
            </a:r>
            <a:r>
              <a:rPr sz="1400" spc="-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years,</a:t>
            </a:r>
            <a:r>
              <a:rPr sz="1400" spc="3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towards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the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retailing business.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879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9462501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77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61494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Synthetic Ratings and cost of debt</a:t>
            </a:r>
            <a:endParaRPr sz="2100">
              <a:latin typeface="Times New Roman"/>
              <a:cs typeface="Times New Roman"/>
            </a:endParaRPr>
          </a:p>
          <a:p>
            <a:pPr marL="1395001" marR="353297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characteristics</a:t>
            </a:r>
            <a:r>
              <a:rPr sz="1600" spc="9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35329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firm.</a:t>
            </a:r>
            <a:r>
              <a:rPr sz="1600" spc="-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simplest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form,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can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estimated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from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 </a:t>
            </a:r>
            <a:endParaRPr sz="1600">
              <a:latin typeface="Times New Roman"/>
              <a:cs typeface="Times New Roman"/>
            </a:endParaRPr>
          </a:p>
          <a:p>
            <a:pPr marL="1395001" marR="353297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endParaRPr sz="1600">
              <a:latin typeface="Times New Roman"/>
              <a:cs typeface="Times New Roman"/>
            </a:endParaRPr>
          </a:p>
          <a:p>
            <a:pPr marL="2358879">
              <a:lnSpc>
                <a:spcPct val="95825"/>
              </a:lnSpc>
              <a:spcBef>
                <a:spcPts val="680"/>
              </a:spcBef>
            </a:pP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EBIT</a:t>
            </a:r>
            <a:r>
              <a:rPr sz="1600" spc="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/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endParaRPr sz="1600">
              <a:latin typeface="Times New Roman"/>
              <a:cs typeface="Times New Roman"/>
            </a:endParaRPr>
          </a:p>
          <a:p>
            <a:pPr marL="1395001" marR="446718" indent="-303444">
              <a:lnSpc>
                <a:spcPts val="1806"/>
              </a:lnSpc>
              <a:spcBef>
                <a:spcPts val="67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Amazon.com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negative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income;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negative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interest </a:t>
            </a:r>
            <a:endParaRPr sz="1600">
              <a:latin typeface="Times New Roman"/>
              <a:cs typeface="Times New Roman"/>
            </a:endParaRPr>
          </a:p>
          <a:p>
            <a:pPr marL="1395001" marR="4467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ratio,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suggest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rating.</a:t>
            </a:r>
            <a:r>
              <a:rPr sz="1600" spc="18" dirty="0">
                <a:latin typeface="Times New Roman"/>
                <a:cs typeface="Times New Roman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computed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 </a:t>
            </a:r>
            <a:endParaRPr sz="1600">
              <a:latin typeface="Times New Roman"/>
              <a:cs typeface="Times New Roman"/>
            </a:endParaRPr>
          </a:p>
          <a:p>
            <a:pPr marL="1395001" marR="4467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interest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coverage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2.82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over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next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years.</a:t>
            </a:r>
            <a:r>
              <a:rPr sz="1600" spc="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yields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average </a:t>
            </a:r>
            <a:endParaRPr sz="1600">
              <a:latin typeface="Times New Roman"/>
              <a:cs typeface="Times New Roman"/>
            </a:endParaRPr>
          </a:p>
          <a:p>
            <a:pPr marL="1395001" marR="4467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BBB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-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Amazon.com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first</a:t>
            </a:r>
            <a:r>
              <a:rPr sz="1600" spc="-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years.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(In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31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fect,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 </a:t>
            </a:r>
            <a:endParaRPr sz="1600">
              <a:latin typeface="Times New Roman"/>
              <a:cs typeface="Times New Roman"/>
            </a:endParaRPr>
          </a:p>
          <a:p>
            <a:pPr marL="1395001" marR="44671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lower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earlier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higher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later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years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BBB)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65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76377573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78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633870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 cost of debt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synthetic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rating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-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Amazon.com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BBB.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BBB</a:t>
            </a:r>
            <a:endParaRPr sz="1600">
              <a:latin typeface="Times New Roman"/>
              <a:cs typeface="Times New Roman"/>
            </a:endParaRPr>
          </a:p>
          <a:p>
            <a:pPr marL="1395001">
              <a:lnSpc>
                <a:spcPct val="95825"/>
              </a:lnSpc>
              <a:spcBef>
                <a:spcPts val="319"/>
              </a:spcBef>
            </a:pPr>
            <a:r>
              <a:rPr sz="1600" dirty="0">
                <a:latin typeface="Times New Roman"/>
                <a:cs typeface="Times New Roman"/>
              </a:rPr>
              <a:t>rated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bonds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1.50%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Pre-tax</a:t>
            </a:r>
            <a:r>
              <a:rPr sz="1600" spc="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Riskfree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Default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spread</a:t>
            </a:r>
            <a:endParaRPr sz="1600">
              <a:latin typeface="Times New Roman"/>
              <a:cs typeface="Times New Roman"/>
            </a:endParaRPr>
          </a:p>
          <a:p>
            <a:pPr marL="2850535" marR="3025430" algn="ctr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6.50%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1.50%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8.00%</a:t>
            </a:r>
            <a:endParaRPr sz="1600">
              <a:latin typeface="Times New Roman"/>
              <a:cs typeface="Times New Roman"/>
            </a:endParaRPr>
          </a:p>
          <a:p>
            <a:pPr marL="1395001" marR="272796" indent="-303444">
              <a:lnSpc>
                <a:spcPts val="1806"/>
              </a:lnSpc>
              <a:spcBef>
                <a:spcPts val="583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Afte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-tax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right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8.00%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(1-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0)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8.00%: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paying</a:t>
            </a:r>
            <a:r>
              <a:rPr sz="1600" spc="4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 </a:t>
            </a:r>
            <a:endParaRPr sz="1600">
              <a:latin typeface="Times New Roman"/>
              <a:cs typeface="Times New Roman"/>
            </a:endParaRPr>
          </a:p>
          <a:p>
            <a:pPr marL="1395001" marR="27279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taxes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currentl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-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</a:t>
            </a:r>
            <a:r>
              <a:rPr sz="1600" spc="-84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-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</a:t>
            </a:r>
            <a:r>
              <a:rPr sz="1600" spc="5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its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changes,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272796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after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well.</a:t>
            </a:r>
            <a:endParaRPr sz="1600">
              <a:latin typeface="Times New Roman"/>
              <a:cs typeface="Times New Roman"/>
            </a:endParaRPr>
          </a:p>
          <a:p>
            <a:pPr marL="1764473">
              <a:lnSpc>
                <a:spcPct val="95825"/>
              </a:lnSpc>
              <a:spcBef>
                <a:spcPts val="660"/>
              </a:spcBef>
            </a:pPr>
            <a:r>
              <a:rPr sz="1200" dirty="0">
                <a:latin typeface="Times New Roman"/>
                <a:cs typeface="Times New Roman"/>
              </a:rPr>
              <a:t>1           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2           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           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           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           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           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           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           </a:t>
            </a:r>
            <a:r>
              <a:rPr sz="1200" spc="92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9           </a:t>
            </a:r>
            <a:r>
              <a:rPr sz="1200" spc="18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10</a:t>
            </a:r>
            <a:endParaRPr sz="1200">
              <a:latin typeface="Times New Roman"/>
              <a:cs typeface="Times New Roman"/>
            </a:endParaRPr>
          </a:p>
          <a:p>
            <a:pPr marL="1091557" marR="881973">
              <a:lnSpc>
                <a:spcPts val="1393"/>
              </a:lnSpc>
              <a:spcBef>
                <a:spcPts val="642"/>
              </a:spcBef>
            </a:pPr>
            <a:r>
              <a:rPr sz="1200" dirty="0">
                <a:latin typeface="Times New Roman"/>
                <a:cs typeface="Times New Roman"/>
              </a:rPr>
              <a:t>Pre-tax    </a:t>
            </a:r>
            <a:r>
              <a:rPr sz="1200" spc="278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7.80%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7.75%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7.67%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7.50%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7.00% </a:t>
            </a:r>
            <a:endParaRPr sz="1200">
              <a:latin typeface="Times New Roman"/>
              <a:cs typeface="Times New Roman"/>
            </a:endParaRPr>
          </a:p>
          <a:p>
            <a:pPr marL="1091557" marR="881973">
              <a:lnSpc>
                <a:spcPts val="1393"/>
              </a:lnSpc>
              <a:spcBef>
                <a:spcPts val="597"/>
              </a:spcBef>
            </a:pPr>
            <a:r>
              <a:rPr sz="1200" spc="-84" dirty="0">
                <a:latin typeface="Times New Roman"/>
                <a:cs typeface="Times New Roman"/>
              </a:rPr>
              <a:t>T</a:t>
            </a:r>
            <a:r>
              <a:rPr sz="1200" dirty="0">
                <a:latin typeface="Times New Roman"/>
                <a:cs typeface="Times New Roman"/>
              </a:rPr>
              <a:t>ax</a:t>
            </a:r>
            <a:r>
              <a:rPr sz="1200" spc="4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rate   </a:t>
            </a:r>
            <a:r>
              <a:rPr sz="1200" spc="117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0%        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0%       </a:t>
            </a:r>
            <a:r>
              <a:rPr sz="1200" spc="29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0%        </a:t>
            </a:r>
            <a:r>
              <a:rPr sz="1200" spc="81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16.1%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      </a:t>
            </a:r>
            <a:r>
              <a:rPr sz="1200" spc="84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    </a:t>
            </a:r>
            <a:r>
              <a:rPr sz="1200" spc="29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  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    </a:t>
            </a:r>
            <a:r>
              <a:rPr sz="1200" spc="293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  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35% </a:t>
            </a:r>
            <a:endParaRPr sz="1200">
              <a:latin typeface="Times New Roman"/>
              <a:cs typeface="Times New Roman"/>
            </a:endParaRPr>
          </a:p>
          <a:p>
            <a:pPr marL="1091557" marR="881973">
              <a:lnSpc>
                <a:spcPts val="1393"/>
              </a:lnSpc>
              <a:spcBef>
                <a:spcPts val="597"/>
              </a:spcBef>
            </a:pPr>
            <a:r>
              <a:rPr sz="1200" dirty="0">
                <a:latin typeface="Times New Roman"/>
                <a:cs typeface="Times New Roman"/>
              </a:rPr>
              <a:t>Afte</a:t>
            </a:r>
            <a:r>
              <a:rPr sz="1200" spc="-22" dirty="0">
                <a:latin typeface="Times New Roman"/>
                <a:cs typeface="Times New Roman"/>
              </a:rPr>
              <a:t>r</a:t>
            </a:r>
            <a:r>
              <a:rPr sz="1200" dirty="0">
                <a:latin typeface="Times New Roman"/>
                <a:cs typeface="Times New Roman"/>
              </a:rPr>
              <a:t>-tax </a:t>
            </a:r>
            <a:r>
              <a:rPr sz="1200" spc="266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8.00%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6.71%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5.20%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5.07%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5.04%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4.98%  </a:t>
            </a:r>
            <a:r>
              <a:rPr sz="1200" spc="289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4.88%   </a:t>
            </a:r>
            <a:r>
              <a:rPr sz="1200" spc="75" dirty="0">
                <a:latin typeface="Times New Roman"/>
                <a:cs typeface="Times New Roman"/>
              </a:rPr>
              <a:t> </a:t>
            </a:r>
            <a:r>
              <a:rPr sz="1200" dirty="0">
                <a:latin typeface="Times New Roman"/>
                <a:cs typeface="Times New Roman"/>
              </a:rPr>
              <a:t>4.55%</a:t>
            </a:r>
            <a:endParaRPr sz="12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8324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193383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object 29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" name="object 30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" name="object 31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" name="object 32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" name="object 33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" name="object 34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" name="object 35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" name="object 36"/>
          <p:cNvSpPr/>
          <p:nvPr/>
        </p:nvSpPr>
        <p:spPr>
          <a:xfrm>
            <a:off x="2064432" y="2209368"/>
            <a:ext cx="5759437" cy="3251534"/>
          </a:xfrm>
          <a:custGeom>
            <a:avLst/>
            <a:gdLst/>
            <a:ahLst/>
            <a:cxnLst/>
            <a:rect l="l" t="t" r="r" b="b"/>
            <a:pathLst>
              <a:path w="6335381" h="3685072">
                <a:moveTo>
                  <a:pt x="0" y="0"/>
                </a:moveTo>
                <a:lnTo>
                  <a:pt x="0" y="3685072"/>
                </a:lnTo>
                <a:lnTo>
                  <a:pt x="6335381" y="3685072"/>
                </a:lnTo>
                <a:lnTo>
                  <a:pt x="6335381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" name="object 37"/>
          <p:cNvSpPr/>
          <p:nvPr/>
        </p:nvSpPr>
        <p:spPr>
          <a:xfrm>
            <a:off x="2237860" y="2236898"/>
            <a:ext cx="79349" cy="81238"/>
          </a:xfrm>
          <a:custGeom>
            <a:avLst/>
            <a:gdLst/>
            <a:ahLst/>
            <a:cxnLst/>
            <a:rect l="l" t="t" r="r" b="b"/>
            <a:pathLst>
              <a:path w="87284" h="92070">
                <a:moveTo>
                  <a:pt x="0" y="46638"/>
                </a:moveTo>
                <a:lnTo>
                  <a:pt x="1533" y="59351"/>
                </a:lnTo>
                <a:lnTo>
                  <a:pt x="6588" y="71018"/>
                </a:lnTo>
                <a:lnTo>
                  <a:pt x="15171" y="80648"/>
                </a:lnTo>
                <a:lnTo>
                  <a:pt x="23697" y="86328"/>
                </a:lnTo>
                <a:lnTo>
                  <a:pt x="35586" y="90635"/>
                </a:lnTo>
                <a:lnTo>
                  <a:pt x="49122" y="92070"/>
                </a:lnTo>
                <a:lnTo>
                  <a:pt x="57944" y="92070"/>
                </a:lnTo>
                <a:lnTo>
                  <a:pt x="65964" y="89807"/>
                </a:lnTo>
                <a:lnTo>
                  <a:pt x="73182" y="85281"/>
                </a:lnTo>
                <a:lnTo>
                  <a:pt x="77237" y="82743"/>
                </a:lnTo>
                <a:lnTo>
                  <a:pt x="81938" y="78640"/>
                </a:lnTo>
                <a:lnTo>
                  <a:pt x="87284" y="72971"/>
                </a:lnTo>
                <a:lnTo>
                  <a:pt x="83208" y="69798"/>
                </a:lnTo>
                <a:lnTo>
                  <a:pt x="78485" y="74536"/>
                </a:lnTo>
                <a:lnTo>
                  <a:pt x="74385" y="77984"/>
                </a:lnTo>
                <a:lnTo>
                  <a:pt x="70910" y="80141"/>
                </a:lnTo>
                <a:lnTo>
                  <a:pt x="64850" y="83864"/>
                </a:lnTo>
                <a:lnTo>
                  <a:pt x="58301" y="85725"/>
                </a:lnTo>
                <a:lnTo>
                  <a:pt x="51261" y="85725"/>
                </a:lnTo>
                <a:lnTo>
                  <a:pt x="47140" y="85464"/>
                </a:lnTo>
                <a:lnTo>
                  <a:pt x="35316" y="80390"/>
                </a:lnTo>
                <a:lnTo>
                  <a:pt x="27669" y="68846"/>
                </a:lnTo>
                <a:lnTo>
                  <a:pt x="25396" y="62839"/>
                </a:lnTo>
                <a:lnTo>
                  <a:pt x="24260" y="55182"/>
                </a:lnTo>
                <a:lnTo>
                  <a:pt x="24260" y="45876"/>
                </a:lnTo>
                <a:lnTo>
                  <a:pt x="24437" y="39477"/>
                </a:lnTo>
                <a:lnTo>
                  <a:pt x="26255" y="26246"/>
                </a:lnTo>
                <a:lnTo>
                  <a:pt x="30041" y="15641"/>
                </a:lnTo>
                <a:lnTo>
                  <a:pt x="33895" y="8132"/>
                </a:lnTo>
                <a:lnTo>
                  <a:pt x="40412" y="4378"/>
                </a:lnTo>
                <a:lnTo>
                  <a:pt x="57699" y="4378"/>
                </a:lnTo>
                <a:lnTo>
                  <a:pt x="64962" y="7889"/>
                </a:lnTo>
                <a:lnTo>
                  <a:pt x="71378" y="14911"/>
                </a:lnTo>
                <a:lnTo>
                  <a:pt x="74809" y="18718"/>
                </a:lnTo>
                <a:lnTo>
                  <a:pt x="78173" y="23921"/>
                </a:lnTo>
                <a:lnTo>
                  <a:pt x="81470" y="30520"/>
                </a:lnTo>
                <a:lnTo>
                  <a:pt x="84945" y="30520"/>
                </a:lnTo>
                <a:lnTo>
                  <a:pt x="84945" y="126"/>
                </a:lnTo>
                <a:lnTo>
                  <a:pt x="81136" y="126"/>
                </a:lnTo>
                <a:lnTo>
                  <a:pt x="80868" y="1523"/>
                </a:lnTo>
                <a:lnTo>
                  <a:pt x="79164" y="4124"/>
                </a:lnTo>
                <a:lnTo>
                  <a:pt x="76725" y="6028"/>
                </a:lnTo>
                <a:lnTo>
                  <a:pt x="74319" y="6028"/>
                </a:lnTo>
                <a:lnTo>
                  <a:pt x="71066" y="5023"/>
                </a:lnTo>
                <a:lnTo>
                  <a:pt x="65229" y="3014"/>
                </a:lnTo>
                <a:lnTo>
                  <a:pt x="59392" y="1004"/>
                </a:lnTo>
                <a:lnTo>
                  <a:pt x="53622" y="0"/>
                </a:lnTo>
                <a:lnTo>
                  <a:pt x="47919" y="0"/>
                </a:lnTo>
                <a:lnTo>
                  <a:pt x="37079" y="1012"/>
                </a:lnTo>
                <a:lnTo>
                  <a:pt x="25009" y="5095"/>
                </a:lnTo>
                <a:lnTo>
                  <a:pt x="14502" y="12309"/>
                </a:lnTo>
                <a:lnTo>
                  <a:pt x="6737" y="21491"/>
                </a:lnTo>
                <a:lnTo>
                  <a:pt x="1684" y="33129"/>
                </a:lnTo>
                <a:lnTo>
                  <a:pt x="0" y="466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" name="object 38"/>
          <p:cNvSpPr/>
          <p:nvPr/>
        </p:nvSpPr>
        <p:spPr>
          <a:xfrm>
            <a:off x="2324188" y="2238354"/>
            <a:ext cx="64342" cy="77487"/>
          </a:xfrm>
          <a:custGeom>
            <a:avLst/>
            <a:gdLst/>
            <a:ahLst/>
            <a:cxnLst/>
            <a:rect l="l" t="t" r="r" b="b"/>
            <a:pathLst>
              <a:path w="70776" h="87819">
                <a:moveTo>
                  <a:pt x="63959" y="38643"/>
                </a:moveTo>
                <a:lnTo>
                  <a:pt x="62244" y="33704"/>
                </a:lnTo>
                <a:lnTo>
                  <a:pt x="58813" y="30806"/>
                </a:lnTo>
                <a:lnTo>
                  <a:pt x="55382" y="27909"/>
                </a:lnTo>
                <a:lnTo>
                  <a:pt x="51038" y="26460"/>
                </a:lnTo>
                <a:lnTo>
                  <a:pt x="41904" y="26460"/>
                </a:lnTo>
                <a:lnTo>
                  <a:pt x="38418" y="27338"/>
                </a:lnTo>
                <a:lnTo>
                  <a:pt x="35321" y="29093"/>
                </a:lnTo>
                <a:lnTo>
                  <a:pt x="32225" y="30849"/>
                </a:lnTo>
                <a:lnTo>
                  <a:pt x="29273" y="33334"/>
                </a:lnTo>
                <a:lnTo>
                  <a:pt x="26466" y="36549"/>
                </a:lnTo>
                <a:lnTo>
                  <a:pt x="26466" y="0"/>
                </a:lnTo>
                <a:lnTo>
                  <a:pt x="0" y="0"/>
                </a:lnTo>
                <a:lnTo>
                  <a:pt x="0" y="3172"/>
                </a:lnTo>
                <a:lnTo>
                  <a:pt x="2896" y="3511"/>
                </a:lnTo>
                <a:lnTo>
                  <a:pt x="5814" y="5235"/>
                </a:lnTo>
                <a:lnTo>
                  <a:pt x="7284" y="8079"/>
                </a:lnTo>
                <a:lnTo>
                  <a:pt x="7284" y="79803"/>
                </a:lnTo>
                <a:lnTo>
                  <a:pt x="6694" y="81780"/>
                </a:lnTo>
                <a:lnTo>
                  <a:pt x="5513" y="82774"/>
                </a:lnTo>
                <a:lnTo>
                  <a:pt x="2495" y="84414"/>
                </a:lnTo>
                <a:lnTo>
                  <a:pt x="0" y="84710"/>
                </a:lnTo>
                <a:lnTo>
                  <a:pt x="0" y="87819"/>
                </a:lnTo>
                <a:lnTo>
                  <a:pt x="32949" y="87819"/>
                </a:lnTo>
                <a:lnTo>
                  <a:pt x="32949" y="84710"/>
                </a:lnTo>
                <a:lnTo>
                  <a:pt x="30498" y="84244"/>
                </a:lnTo>
                <a:lnTo>
                  <a:pt x="27936" y="82806"/>
                </a:lnTo>
                <a:lnTo>
                  <a:pt x="26599" y="80183"/>
                </a:lnTo>
                <a:lnTo>
                  <a:pt x="26599" y="42577"/>
                </a:lnTo>
                <a:lnTo>
                  <a:pt x="27858" y="40398"/>
                </a:lnTo>
                <a:lnTo>
                  <a:pt x="30375" y="38325"/>
                </a:lnTo>
                <a:lnTo>
                  <a:pt x="32893" y="36253"/>
                </a:lnTo>
                <a:lnTo>
                  <a:pt x="35332" y="35216"/>
                </a:lnTo>
                <a:lnTo>
                  <a:pt x="40857" y="35216"/>
                </a:lnTo>
                <a:lnTo>
                  <a:pt x="42974" y="36549"/>
                </a:lnTo>
                <a:lnTo>
                  <a:pt x="44043" y="39214"/>
                </a:lnTo>
                <a:lnTo>
                  <a:pt x="44667" y="40695"/>
                </a:lnTo>
                <a:lnTo>
                  <a:pt x="44979" y="42915"/>
                </a:lnTo>
                <a:lnTo>
                  <a:pt x="44979" y="80183"/>
                </a:lnTo>
                <a:lnTo>
                  <a:pt x="43642" y="82806"/>
                </a:lnTo>
                <a:lnTo>
                  <a:pt x="41080" y="84244"/>
                </a:lnTo>
                <a:lnTo>
                  <a:pt x="38629" y="84710"/>
                </a:lnTo>
                <a:lnTo>
                  <a:pt x="38629" y="87819"/>
                </a:lnTo>
                <a:lnTo>
                  <a:pt x="70776" y="87819"/>
                </a:lnTo>
                <a:lnTo>
                  <a:pt x="70776" y="84710"/>
                </a:lnTo>
                <a:lnTo>
                  <a:pt x="68326" y="84202"/>
                </a:lnTo>
                <a:lnTo>
                  <a:pt x="66577" y="83494"/>
                </a:lnTo>
                <a:lnTo>
                  <a:pt x="64483" y="81674"/>
                </a:lnTo>
                <a:lnTo>
                  <a:pt x="63959" y="79760"/>
                </a:lnTo>
                <a:lnTo>
                  <a:pt x="63959" y="38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/>
          <p:nvPr/>
        </p:nvSpPr>
        <p:spPr>
          <a:xfrm>
            <a:off x="2396022" y="2261589"/>
            <a:ext cx="56140" cy="55988"/>
          </a:xfrm>
          <a:custGeom>
            <a:avLst/>
            <a:gdLst/>
            <a:ahLst/>
            <a:cxnLst/>
            <a:rect l="l" t="t" r="r" b="b"/>
            <a:pathLst>
              <a:path w="61754" h="63453">
                <a:moveTo>
                  <a:pt x="2918" y="48277"/>
                </a:moveTo>
                <a:lnTo>
                  <a:pt x="8755" y="54347"/>
                </a:lnTo>
                <a:lnTo>
                  <a:pt x="14592" y="60417"/>
                </a:lnTo>
                <a:lnTo>
                  <a:pt x="21965" y="63453"/>
                </a:lnTo>
                <a:lnTo>
                  <a:pt x="30877" y="63453"/>
                </a:lnTo>
                <a:lnTo>
                  <a:pt x="30877" y="59264"/>
                </a:lnTo>
                <a:lnTo>
                  <a:pt x="26243" y="59264"/>
                </a:lnTo>
                <a:lnTo>
                  <a:pt x="23146" y="56452"/>
                </a:lnTo>
                <a:lnTo>
                  <a:pt x="21587" y="50825"/>
                </a:lnTo>
                <a:lnTo>
                  <a:pt x="20607" y="47187"/>
                </a:lnTo>
                <a:lnTo>
                  <a:pt x="20116" y="40821"/>
                </a:lnTo>
                <a:lnTo>
                  <a:pt x="20116" y="22758"/>
                </a:lnTo>
                <a:lnTo>
                  <a:pt x="20629" y="16391"/>
                </a:lnTo>
                <a:lnTo>
                  <a:pt x="21654" y="12626"/>
                </a:lnTo>
                <a:lnTo>
                  <a:pt x="23213" y="7001"/>
                </a:lnTo>
                <a:lnTo>
                  <a:pt x="26310" y="4187"/>
                </a:lnTo>
                <a:lnTo>
                  <a:pt x="35176" y="4187"/>
                </a:lnTo>
                <a:lnTo>
                  <a:pt x="38017" y="6355"/>
                </a:lnTo>
                <a:lnTo>
                  <a:pt x="39465" y="10691"/>
                </a:lnTo>
                <a:lnTo>
                  <a:pt x="40913" y="15027"/>
                </a:lnTo>
                <a:lnTo>
                  <a:pt x="41637" y="22039"/>
                </a:lnTo>
                <a:lnTo>
                  <a:pt x="41637" y="41455"/>
                </a:lnTo>
                <a:lnTo>
                  <a:pt x="40946" y="48478"/>
                </a:lnTo>
                <a:lnTo>
                  <a:pt x="40055" y="63453"/>
                </a:lnTo>
                <a:lnTo>
                  <a:pt x="47496" y="60333"/>
                </a:lnTo>
                <a:lnTo>
                  <a:pt x="53199" y="54093"/>
                </a:lnTo>
                <a:lnTo>
                  <a:pt x="58902" y="47853"/>
                </a:lnTo>
                <a:lnTo>
                  <a:pt x="61754" y="40398"/>
                </a:lnTo>
                <a:lnTo>
                  <a:pt x="61754" y="22927"/>
                </a:lnTo>
                <a:lnTo>
                  <a:pt x="58869" y="15440"/>
                </a:lnTo>
                <a:lnTo>
                  <a:pt x="53099" y="9263"/>
                </a:lnTo>
                <a:lnTo>
                  <a:pt x="47329" y="3087"/>
                </a:lnTo>
                <a:lnTo>
                  <a:pt x="39922" y="0"/>
                </a:lnTo>
                <a:lnTo>
                  <a:pt x="22010" y="0"/>
                </a:lnTo>
                <a:lnTo>
                  <a:pt x="14647" y="3024"/>
                </a:lnTo>
                <a:lnTo>
                  <a:pt x="8788" y="9073"/>
                </a:lnTo>
                <a:lnTo>
                  <a:pt x="2929" y="15122"/>
                </a:lnTo>
                <a:lnTo>
                  <a:pt x="0" y="22673"/>
                </a:lnTo>
                <a:lnTo>
                  <a:pt x="0" y="40736"/>
                </a:lnTo>
                <a:lnTo>
                  <a:pt x="2918" y="48277"/>
                </a:lnTo>
                <a:close/>
              </a:path>
              <a:path w="61754" h="63453">
                <a:moveTo>
                  <a:pt x="40055" y="63453"/>
                </a:moveTo>
                <a:lnTo>
                  <a:pt x="40946" y="48478"/>
                </a:lnTo>
                <a:lnTo>
                  <a:pt x="39565" y="52792"/>
                </a:lnTo>
                <a:lnTo>
                  <a:pt x="38184" y="57107"/>
                </a:lnTo>
                <a:lnTo>
                  <a:pt x="35288" y="59264"/>
                </a:lnTo>
                <a:lnTo>
                  <a:pt x="30877" y="59264"/>
                </a:lnTo>
                <a:lnTo>
                  <a:pt x="30877" y="63453"/>
                </a:lnTo>
                <a:lnTo>
                  <a:pt x="40055" y="634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" name="object 40"/>
          <p:cNvSpPr/>
          <p:nvPr/>
        </p:nvSpPr>
        <p:spPr>
          <a:xfrm>
            <a:off x="2467126" y="2261589"/>
            <a:ext cx="56140" cy="55988"/>
          </a:xfrm>
          <a:custGeom>
            <a:avLst/>
            <a:gdLst/>
            <a:ahLst/>
            <a:cxnLst/>
            <a:rect l="l" t="t" r="r" b="b"/>
            <a:pathLst>
              <a:path w="61754" h="63453">
                <a:moveTo>
                  <a:pt x="2918" y="48277"/>
                </a:moveTo>
                <a:lnTo>
                  <a:pt x="8755" y="54347"/>
                </a:lnTo>
                <a:lnTo>
                  <a:pt x="14592" y="60417"/>
                </a:lnTo>
                <a:lnTo>
                  <a:pt x="21965" y="63453"/>
                </a:lnTo>
                <a:lnTo>
                  <a:pt x="30877" y="63453"/>
                </a:lnTo>
                <a:lnTo>
                  <a:pt x="30877" y="59264"/>
                </a:lnTo>
                <a:lnTo>
                  <a:pt x="26243" y="59264"/>
                </a:lnTo>
                <a:lnTo>
                  <a:pt x="23146" y="56452"/>
                </a:lnTo>
                <a:lnTo>
                  <a:pt x="21587" y="50825"/>
                </a:lnTo>
                <a:lnTo>
                  <a:pt x="20607" y="47187"/>
                </a:lnTo>
                <a:lnTo>
                  <a:pt x="20116" y="40821"/>
                </a:lnTo>
                <a:lnTo>
                  <a:pt x="20116" y="22758"/>
                </a:lnTo>
                <a:lnTo>
                  <a:pt x="20629" y="16391"/>
                </a:lnTo>
                <a:lnTo>
                  <a:pt x="21654" y="12626"/>
                </a:lnTo>
                <a:lnTo>
                  <a:pt x="23213" y="7001"/>
                </a:lnTo>
                <a:lnTo>
                  <a:pt x="26310" y="4187"/>
                </a:lnTo>
                <a:lnTo>
                  <a:pt x="35176" y="4187"/>
                </a:lnTo>
                <a:lnTo>
                  <a:pt x="38017" y="6355"/>
                </a:lnTo>
                <a:lnTo>
                  <a:pt x="39465" y="10691"/>
                </a:lnTo>
                <a:lnTo>
                  <a:pt x="40913" y="15027"/>
                </a:lnTo>
                <a:lnTo>
                  <a:pt x="41637" y="22039"/>
                </a:lnTo>
                <a:lnTo>
                  <a:pt x="41637" y="41455"/>
                </a:lnTo>
                <a:lnTo>
                  <a:pt x="40946" y="48478"/>
                </a:lnTo>
                <a:lnTo>
                  <a:pt x="40055" y="63453"/>
                </a:lnTo>
                <a:lnTo>
                  <a:pt x="47496" y="60333"/>
                </a:lnTo>
                <a:lnTo>
                  <a:pt x="53199" y="54093"/>
                </a:lnTo>
                <a:lnTo>
                  <a:pt x="58902" y="47853"/>
                </a:lnTo>
                <a:lnTo>
                  <a:pt x="61754" y="40398"/>
                </a:lnTo>
                <a:lnTo>
                  <a:pt x="61754" y="22927"/>
                </a:lnTo>
                <a:lnTo>
                  <a:pt x="58869" y="15440"/>
                </a:lnTo>
                <a:lnTo>
                  <a:pt x="53099" y="9263"/>
                </a:lnTo>
                <a:lnTo>
                  <a:pt x="47329" y="3087"/>
                </a:lnTo>
                <a:lnTo>
                  <a:pt x="39922" y="0"/>
                </a:lnTo>
                <a:lnTo>
                  <a:pt x="22010" y="0"/>
                </a:lnTo>
                <a:lnTo>
                  <a:pt x="14647" y="3024"/>
                </a:lnTo>
                <a:lnTo>
                  <a:pt x="8788" y="9073"/>
                </a:lnTo>
                <a:lnTo>
                  <a:pt x="2929" y="15122"/>
                </a:lnTo>
                <a:lnTo>
                  <a:pt x="0" y="22673"/>
                </a:lnTo>
                <a:lnTo>
                  <a:pt x="0" y="40736"/>
                </a:lnTo>
                <a:lnTo>
                  <a:pt x="2918" y="48277"/>
                </a:lnTo>
                <a:close/>
              </a:path>
              <a:path w="61754" h="63453">
                <a:moveTo>
                  <a:pt x="40055" y="63453"/>
                </a:moveTo>
                <a:lnTo>
                  <a:pt x="40946" y="48478"/>
                </a:lnTo>
                <a:lnTo>
                  <a:pt x="39565" y="52792"/>
                </a:lnTo>
                <a:lnTo>
                  <a:pt x="38184" y="57107"/>
                </a:lnTo>
                <a:lnTo>
                  <a:pt x="35288" y="59264"/>
                </a:lnTo>
                <a:lnTo>
                  <a:pt x="30877" y="59264"/>
                </a:lnTo>
                <a:lnTo>
                  <a:pt x="30877" y="63453"/>
                </a:lnTo>
                <a:lnTo>
                  <a:pt x="40055" y="634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" name="object 41"/>
          <p:cNvSpPr/>
          <p:nvPr/>
        </p:nvSpPr>
        <p:spPr>
          <a:xfrm>
            <a:off x="2538655" y="2261701"/>
            <a:ext cx="42044" cy="55764"/>
          </a:xfrm>
          <a:custGeom>
            <a:avLst/>
            <a:gdLst/>
            <a:ahLst/>
            <a:cxnLst/>
            <a:rect l="l" t="t" r="r" b="b"/>
            <a:pathLst>
              <a:path w="46248" h="63199">
                <a:moveTo>
                  <a:pt x="133" y="18528"/>
                </a:moveTo>
                <a:lnTo>
                  <a:pt x="133" y="22504"/>
                </a:lnTo>
                <a:lnTo>
                  <a:pt x="1314" y="25952"/>
                </a:lnTo>
                <a:lnTo>
                  <a:pt x="3675" y="28871"/>
                </a:lnTo>
                <a:lnTo>
                  <a:pt x="5992" y="31790"/>
                </a:lnTo>
                <a:lnTo>
                  <a:pt x="9824" y="34497"/>
                </a:lnTo>
                <a:lnTo>
                  <a:pt x="15171" y="36992"/>
                </a:lnTo>
                <a:lnTo>
                  <a:pt x="25329" y="41689"/>
                </a:lnTo>
                <a:lnTo>
                  <a:pt x="27513" y="42704"/>
                </a:lnTo>
                <a:lnTo>
                  <a:pt x="29094" y="43655"/>
                </a:lnTo>
                <a:lnTo>
                  <a:pt x="31857" y="46193"/>
                </a:lnTo>
                <a:lnTo>
                  <a:pt x="32748" y="48182"/>
                </a:lnTo>
                <a:lnTo>
                  <a:pt x="32748" y="52962"/>
                </a:lnTo>
                <a:lnTo>
                  <a:pt x="31924" y="54939"/>
                </a:lnTo>
                <a:lnTo>
                  <a:pt x="28627" y="57943"/>
                </a:lnTo>
                <a:lnTo>
                  <a:pt x="26042" y="58694"/>
                </a:lnTo>
                <a:lnTo>
                  <a:pt x="18691" y="58694"/>
                </a:lnTo>
                <a:lnTo>
                  <a:pt x="14948" y="57414"/>
                </a:lnTo>
                <a:lnTo>
                  <a:pt x="11294" y="54855"/>
                </a:lnTo>
                <a:lnTo>
                  <a:pt x="7641" y="52296"/>
                </a:lnTo>
                <a:lnTo>
                  <a:pt x="5146" y="47907"/>
                </a:lnTo>
                <a:lnTo>
                  <a:pt x="3809" y="41689"/>
                </a:lnTo>
                <a:lnTo>
                  <a:pt x="0" y="41689"/>
                </a:lnTo>
                <a:lnTo>
                  <a:pt x="0" y="63199"/>
                </a:lnTo>
                <a:lnTo>
                  <a:pt x="3274" y="63199"/>
                </a:lnTo>
                <a:lnTo>
                  <a:pt x="5179" y="60312"/>
                </a:lnTo>
                <a:lnTo>
                  <a:pt x="7463" y="59455"/>
                </a:lnTo>
                <a:lnTo>
                  <a:pt x="9490" y="60026"/>
                </a:lnTo>
                <a:lnTo>
                  <a:pt x="11829" y="60788"/>
                </a:lnTo>
                <a:lnTo>
                  <a:pt x="14547" y="61676"/>
                </a:lnTo>
                <a:lnTo>
                  <a:pt x="16830" y="62300"/>
                </a:lnTo>
                <a:lnTo>
                  <a:pt x="20529" y="63019"/>
                </a:lnTo>
                <a:lnTo>
                  <a:pt x="24193" y="63199"/>
                </a:lnTo>
                <a:lnTo>
                  <a:pt x="31545" y="63199"/>
                </a:lnTo>
                <a:lnTo>
                  <a:pt x="37059" y="61116"/>
                </a:lnTo>
                <a:lnTo>
                  <a:pt x="40735" y="56949"/>
                </a:lnTo>
                <a:lnTo>
                  <a:pt x="44411" y="52782"/>
                </a:lnTo>
                <a:lnTo>
                  <a:pt x="46248" y="48287"/>
                </a:lnTo>
                <a:lnTo>
                  <a:pt x="46248" y="38516"/>
                </a:lnTo>
                <a:lnTo>
                  <a:pt x="44466" y="34349"/>
                </a:lnTo>
                <a:lnTo>
                  <a:pt x="40902" y="30965"/>
                </a:lnTo>
                <a:lnTo>
                  <a:pt x="38763" y="28976"/>
                </a:lnTo>
                <a:lnTo>
                  <a:pt x="35377" y="26925"/>
                </a:lnTo>
                <a:lnTo>
                  <a:pt x="30743" y="24810"/>
                </a:lnTo>
                <a:lnTo>
                  <a:pt x="23258" y="21383"/>
                </a:lnTo>
                <a:lnTo>
                  <a:pt x="19649" y="19733"/>
                </a:lnTo>
                <a:lnTo>
                  <a:pt x="17198" y="18126"/>
                </a:lnTo>
                <a:lnTo>
                  <a:pt x="14569" y="15038"/>
                </a:lnTo>
                <a:lnTo>
                  <a:pt x="13901" y="11992"/>
                </a:lnTo>
                <a:lnTo>
                  <a:pt x="13901" y="10131"/>
                </a:lnTo>
                <a:lnTo>
                  <a:pt x="14647" y="8397"/>
                </a:lnTo>
                <a:lnTo>
                  <a:pt x="17632" y="5182"/>
                </a:lnTo>
                <a:lnTo>
                  <a:pt x="19894" y="4378"/>
                </a:lnTo>
                <a:lnTo>
                  <a:pt x="26844" y="4378"/>
                </a:lnTo>
                <a:lnTo>
                  <a:pt x="30275" y="5710"/>
                </a:lnTo>
                <a:lnTo>
                  <a:pt x="33216" y="8376"/>
                </a:lnTo>
                <a:lnTo>
                  <a:pt x="36157" y="11040"/>
                </a:lnTo>
                <a:lnTo>
                  <a:pt x="38273" y="14573"/>
                </a:lnTo>
                <a:lnTo>
                  <a:pt x="39565" y="18972"/>
                </a:lnTo>
                <a:lnTo>
                  <a:pt x="43040" y="18972"/>
                </a:lnTo>
                <a:lnTo>
                  <a:pt x="43040" y="190"/>
                </a:lnTo>
                <a:lnTo>
                  <a:pt x="40033" y="190"/>
                </a:lnTo>
                <a:lnTo>
                  <a:pt x="38395" y="2506"/>
                </a:lnTo>
                <a:lnTo>
                  <a:pt x="35689" y="2728"/>
                </a:lnTo>
                <a:lnTo>
                  <a:pt x="33661" y="2273"/>
                </a:lnTo>
                <a:lnTo>
                  <a:pt x="30409" y="1364"/>
                </a:lnTo>
                <a:lnTo>
                  <a:pt x="27156" y="454"/>
                </a:lnTo>
                <a:lnTo>
                  <a:pt x="24082" y="0"/>
                </a:lnTo>
                <a:lnTo>
                  <a:pt x="14547" y="0"/>
                </a:lnTo>
                <a:lnTo>
                  <a:pt x="9379" y="1829"/>
                </a:lnTo>
                <a:lnTo>
                  <a:pt x="5680" y="5488"/>
                </a:lnTo>
                <a:lnTo>
                  <a:pt x="1982" y="9147"/>
                </a:lnTo>
                <a:lnTo>
                  <a:pt x="133" y="13494"/>
                </a:lnTo>
                <a:lnTo>
                  <a:pt x="133" y="18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" name="object 42"/>
          <p:cNvSpPr/>
          <p:nvPr/>
        </p:nvSpPr>
        <p:spPr>
          <a:xfrm>
            <a:off x="2591619" y="2261701"/>
            <a:ext cx="49882" cy="55764"/>
          </a:xfrm>
          <a:custGeom>
            <a:avLst/>
            <a:gdLst/>
            <a:ahLst/>
            <a:cxnLst/>
            <a:rect l="l" t="t" r="r" b="b"/>
            <a:pathLst>
              <a:path w="54870" h="63199">
                <a:moveTo>
                  <a:pt x="19972" y="12838"/>
                </a:moveTo>
                <a:lnTo>
                  <a:pt x="21286" y="9327"/>
                </a:lnTo>
                <a:lnTo>
                  <a:pt x="22600" y="5816"/>
                </a:lnTo>
                <a:lnTo>
                  <a:pt x="25040" y="4061"/>
                </a:lnTo>
                <a:lnTo>
                  <a:pt x="32080" y="4061"/>
                </a:lnTo>
                <a:lnTo>
                  <a:pt x="34397" y="5583"/>
                </a:lnTo>
                <a:lnTo>
                  <a:pt x="35555" y="8629"/>
                </a:lnTo>
                <a:lnTo>
                  <a:pt x="36714" y="11675"/>
                </a:lnTo>
                <a:lnTo>
                  <a:pt x="37337" y="17026"/>
                </a:lnTo>
                <a:lnTo>
                  <a:pt x="37426" y="24683"/>
                </a:lnTo>
                <a:lnTo>
                  <a:pt x="19047" y="24683"/>
                </a:lnTo>
                <a:lnTo>
                  <a:pt x="19225" y="17957"/>
                </a:lnTo>
                <a:lnTo>
                  <a:pt x="14703" y="60682"/>
                </a:lnTo>
                <a:lnTo>
                  <a:pt x="21008" y="63199"/>
                </a:lnTo>
                <a:lnTo>
                  <a:pt x="32414" y="63199"/>
                </a:lnTo>
                <a:lnTo>
                  <a:pt x="36558" y="62374"/>
                </a:lnTo>
                <a:lnTo>
                  <a:pt x="40167" y="60724"/>
                </a:lnTo>
                <a:lnTo>
                  <a:pt x="45736" y="58144"/>
                </a:lnTo>
                <a:lnTo>
                  <a:pt x="50637" y="53554"/>
                </a:lnTo>
                <a:lnTo>
                  <a:pt x="54870" y="46955"/>
                </a:lnTo>
                <a:lnTo>
                  <a:pt x="51729" y="45115"/>
                </a:lnTo>
                <a:lnTo>
                  <a:pt x="49145" y="47822"/>
                </a:lnTo>
                <a:lnTo>
                  <a:pt x="46984" y="49747"/>
                </a:lnTo>
                <a:lnTo>
                  <a:pt x="45246" y="50889"/>
                </a:lnTo>
                <a:lnTo>
                  <a:pt x="42394" y="52793"/>
                </a:lnTo>
                <a:lnTo>
                  <a:pt x="39365" y="53744"/>
                </a:lnTo>
                <a:lnTo>
                  <a:pt x="29429" y="53744"/>
                </a:lnTo>
                <a:lnTo>
                  <a:pt x="24728" y="50170"/>
                </a:lnTo>
                <a:lnTo>
                  <a:pt x="22055" y="43021"/>
                </a:lnTo>
                <a:lnTo>
                  <a:pt x="20584" y="39214"/>
                </a:lnTo>
                <a:lnTo>
                  <a:pt x="19693" y="34709"/>
                </a:lnTo>
                <a:lnTo>
                  <a:pt x="19381" y="29505"/>
                </a:lnTo>
                <a:lnTo>
                  <a:pt x="54269" y="29505"/>
                </a:lnTo>
                <a:lnTo>
                  <a:pt x="54113" y="26608"/>
                </a:lnTo>
                <a:lnTo>
                  <a:pt x="53801" y="24366"/>
                </a:lnTo>
                <a:lnTo>
                  <a:pt x="53177" y="19586"/>
                </a:lnTo>
                <a:lnTo>
                  <a:pt x="52063" y="15694"/>
                </a:lnTo>
                <a:lnTo>
                  <a:pt x="50459" y="12690"/>
                </a:lnTo>
                <a:lnTo>
                  <a:pt x="48320" y="8714"/>
                </a:lnTo>
                <a:lnTo>
                  <a:pt x="45268" y="5605"/>
                </a:lnTo>
                <a:lnTo>
                  <a:pt x="41303" y="3363"/>
                </a:lnTo>
                <a:lnTo>
                  <a:pt x="37337" y="1120"/>
                </a:lnTo>
                <a:lnTo>
                  <a:pt x="33105" y="0"/>
                </a:lnTo>
                <a:lnTo>
                  <a:pt x="20718" y="0"/>
                </a:lnTo>
                <a:lnTo>
                  <a:pt x="19972" y="12838"/>
                </a:lnTo>
                <a:close/>
              </a:path>
              <a:path w="54870" h="63199">
                <a:moveTo>
                  <a:pt x="1" y="31890"/>
                </a:moveTo>
                <a:lnTo>
                  <a:pt x="2253" y="45973"/>
                </a:lnTo>
                <a:lnTo>
                  <a:pt x="8822" y="55648"/>
                </a:lnTo>
                <a:lnTo>
                  <a:pt x="14703" y="60682"/>
                </a:lnTo>
                <a:lnTo>
                  <a:pt x="19225" y="17957"/>
                </a:lnTo>
                <a:lnTo>
                  <a:pt x="19972" y="12838"/>
                </a:lnTo>
                <a:lnTo>
                  <a:pt x="20718" y="0"/>
                </a:lnTo>
                <a:lnTo>
                  <a:pt x="13979" y="2760"/>
                </a:lnTo>
                <a:lnTo>
                  <a:pt x="8387" y="8280"/>
                </a:lnTo>
                <a:lnTo>
                  <a:pt x="2795" y="13801"/>
                </a:lnTo>
                <a:lnTo>
                  <a:pt x="0" y="21553"/>
                </a:lnTo>
                <a:lnTo>
                  <a:pt x="1" y="31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" name="object 43"/>
          <p:cNvSpPr/>
          <p:nvPr/>
        </p:nvSpPr>
        <p:spPr>
          <a:xfrm>
            <a:off x="2682148" y="231584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/>
          <p:nvPr/>
        </p:nvSpPr>
        <p:spPr>
          <a:xfrm>
            <a:off x="2698640" y="2261701"/>
            <a:ext cx="57598" cy="55764"/>
          </a:xfrm>
          <a:custGeom>
            <a:avLst/>
            <a:gdLst/>
            <a:ahLst/>
            <a:cxnLst/>
            <a:rect l="l" t="t" r="r" b="b"/>
            <a:pathLst>
              <a:path w="63358" h="63199">
                <a:moveTo>
                  <a:pt x="2962" y="38769"/>
                </a:moveTo>
                <a:lnTo>
                  <a:pt x="0" y="43402"/>
                </a:lnTo>
                <a:lnTo>
                  <a:pt x="0" y="54019"/>
                </a:lnTo>
                <a:lnTo>
                  <a:pt x="1626" y="57541"/>
                </a:lnTo>
                <a:lnTo>
                  <a:pt x="4878" y="59804"/>
                </a:lnTo>
                <a:lnTo>
                  <a:pt x="8131" y="62067"/>
                </a:lnTo>
                <a:lnTo>
                  <a:pt x="11629" y="63199"/>
                </a:lnTo>
                <a:lnTo>
                  <a:pt x="18178" y="63199"/>
                </a:lnTo>
                <a:lnTo>
                  <a:pt x="21030" y="62733"/>
                </a:lnTo>
                <a:lnTo>
                  <a:pt x="20595" y="50286"/>
                </a:lnTo>
                <a:lnTo>
                  <a:pt x="19916" y="48139"/>
                </a:lnTo>
                <a:lnTo>
                  <a:pt x="18325" y="30940"/>
                </a:lnTo>
                <a:lnTo>
                  <a:pt x="8888" y="35343"/>
                </a:lnTo>
                <a:lnTo>
                  <a:pt x="2962" y="38769"/>
                </a:lnTo>
                <a:close/>
              </a:path>
              <a:path w="63358" h="63199">
                <a:moveTo>
                  <a:pt x="33817" y="51270"/>
                </a:moveTo>
                <a:lnTo>
                  <a:pt x="30832" y="53300"/>
                </a:lnTo>
                <a:lnTo>
                  <a:pt x="28760" y="53935"/>
                </a:lnTo>
                <a:lnTo>
                  <a:pt x="26532" y="53935"/>
                </a:lnTo>
                <a:lnTo>
                  <a:pt x="23313" y="53205"/>
                </a:lnTo>
                <a:lnTo>
                  <a:pt x="20595" y="50286"/>
                </a:lnTo>
                <a:lnTo>
                  <a:pt x="21030" y="62733"/>
                </a:lnTo>
                <a:lnTo>
                  <a:pt x="23926" y="61803"/>
                </a:lnTo>
                <a:lnTo>
                  <a:pt x="28693" y="60322"/>
                </a:lnTo>
                <a:lnTo>
                  <a:pt x="32971" y="57784"/>
                </a:lnTo>
                <a:lnTo>
                  <a:pt x="36758" y="54189"/>
                </a:lnTo>
                <a:lnTo>
                  <a:pt x="37248" y="56685"/>
                </a:lnTo>
                <a:lnTo>
                  <a:pt x="38028" y="58567"/>
                </a:lnTo>
                <a:lnTo>
                  <a:pt x="39097" y="59836"/>
                </a:lnTo>
                <a:lnTo>
                  <a:pt x="40969" y="62078"/>
                </a:lnTo>
                <a:lnTo>
                  <a:pt x="43931" y="63199"/>
                </a:lnTo>
                <a:lnTo>
                  <a:pt x="50258" y="63199"/>
                </a:lnTo>
                <a:lnTo>
                  <a:pt x="52419" y="62818"/>
                </a:lnTo>
                <a:lnTo>
                  <a:pt x="54469" y="62057"/>
                </a:lnTo>
                <a:lnTo>
                  <a:pt x="57722" y="60872"/>
                </a:lnTo>
                <a:lnTo>
                  <a:pt x="60685" y="58800"/>
                </a:lnTo>
                <a:lnTo>
                  <a:pt x="63358" y="55839"/>
                </a:lnTo>
                <a:lnTo>
                  <a:pt x="61286" y="53110"/>
                </a:lnTo>
                <a:lnTo>
                  <a:pt x="60395" y="53956"/>
                </a:lnTo>
                <a:lnTo>
                  <a:pt x="58412" y="54950"/>
                </a:lnTo>
                <a:lnTo>
                  <a:pt x="56173" y="53966"/>
                </a:lnTo>
                <a:lnTo>
                  <a:pt x="55405" y="51587"/>
                </a:lnTo>
                <a:lnTo>
                  <a:pt x="55405" y="12415"/>
                </a:lnTo>
                <a:lnTo>
                  <a:pt x="52820" y="7127"/>
                </a:lnTo>
                <a:lnTo>
                  <a:pt x="47652" y="4251"/>
                </a:lnTo>
                <a:lnTo>
                  <a:pt x="42439" y="1417"/>
                </a:lnTo>
                <a:lnTo>
                  <a:pt x="35956" y="0"/>
                </a:lnTo>
                <a:lnTo>
                  <a:pt x="20985" y="0"/>
                </a:lnTo>
                <a:lnTo>
                  <a:pt x="14903" y="1459"/>
                </a:lnTo>
                <a:lnTo>
                  <a:pt x="9958" y="4378"/>
                </a:lnTo>
                <a:lnTo>
                  <a:pt x="5012" y="7297"/>
                </a:lnTo>
                <a:lnTo>
                  <a:pt x="2539" y="11252"/>
                </a:lnTo>
                <a:lnTo>
                  <a:pt x="2539" y="19036"/>
                </a:lnTo>
                <a:lnTo>
                  <a:pt x="3464" y="21172"/>
                </a:lnTo>
                <a:lnTo>
                  <a:pt x="7162" y="24133"/>
                </a:lnTo>
                <a:lnTo>
                  <a:pt x="9401" y="24873"/>
                </a:lnTo>
                <a:lnTo>
                  <a:pt x="14302" y="24873"/>
                </a:lnTo>
                <a:lnTo>
                  <a:pt x="16296" y="24207"/>
                </a:lnTo>
                <a:lnTo>
                  <a:pt x="19727" y="21542"/>
                </a:lnTo>
                <a:lnTo>
                  <a:pt x="20584" y="19649"/>
                </a:lnTo>
                <a:lnTo>
                  <a:pt x="20584" y="17196"/>
                </a:lnTo>
                <a:lnTo>
                  <a:pt x="20395" y="15302"/>
                </a:lnTo>
                <a:lnTo>
                  <a:pt x="19136" y="12775"/>
                </a:lnTo>
                <a:lnTo>
                  <a:pt x="17354" y="10787"/>
                </a:lnTo>
                <a:lnTo>
                  <a:pt x="16641" y="8819"/>
                </a:lnTo>
                <a:lnTo>
                  <a:pt x="17432" y="6419"/>
                </a:lnTo>
                <a:lnTo>
                  <a:pt x="20595" y="4685"/>
                </a:lnTo>
                <a:lnTo>
                  <a:pt x="22612" y="4251"/>
                </a:lnTo>
                <a:lnTo>
                  <a:pt x="29429" y="4251"/>
                </a:lnTo>
                <a:lnTo>
                  <a:pt x="32470" y="5171"/>
                </a:lnTo>
                <a:lnTo>
                  <a:pt x="35900" y="8851"/>
                </a:lnTo>
                <a:lnTo>
                  <a:pt x="36758" y="11696"/>
                </a:lnTo>
                <a:lnTo>
                  <a:pt x="36758" y="25000"/>
                </a:lnTo>
                <a:lnTo>
                  <a:pt x="31446" y="26513"/>
                </a:lnTo>
                <a:lnTo>
                  <a:pt x="18325" y="30940"/>
                </a:lnTo>
                <a:lnTo>
                  <a:pt x="19916" y="48139"/>
                </a:lnTo>
                <a:lnTo>
                  <a:pt x="19916" y="40525"/>
                </a:lnTo>
                <a:lnTo>
                  <a:pt x="22255" y="36591"/>
                </a:lnTo>
                <a:lnTo>
                  <a:pt x="26934" y="33503"/>
                </a:lnTo>
                <a:lnTo>
                  <a:pt x="29696" y="31684"/>
                </a:lnTo>
                <a:lnTo>
                  <a:pt x="32904" y="30351"/>
                </a:lnTo>
                <a:lnTo>
                  <a:pt x="36558" y="29505"/>
                </a:lnTo>
                <a:lnTo>
                  <a:pt x="36558" y="48478"/>
                </a:lnTo>
                <a:lnTo>
                  <a:pt x="33817" y="512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" name="object 45"/>
          <p:cNvSpPr/>
          <p:nvPr/>
        </p:nvSpPr>
        <p:spPr>
          <a:xfrm>
            <a:off x="2019991" y="2213463"/>
            <a:ext cx="951018" cy="0"/>
          </a:xfrm>
          <a:custGeom>
            <a:avLst/>
            <a:gdLst/>
            <a:ahLst/>
            <a:cxnLst/>
            <a:rect l="l" t="t" r="r" b="b"/>
            <a:pathLst>
              <a:path w="1046120">
                <a:moveTo>
                  <a:pt x="1046120" y="0"/>
                </a:moveTo>
                <a:lnTo>
                  <a:pt x="48884" y="0"/>
                </a:lnTo>
              </a:path>
              <a:path w="1046120">
                <a:moveTo>
                  <a:pt x="48884" y="1"/>
                </a:moveTo>
                <a:lnTo>
                  <a:pt x="1046120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2979898" y="2213463"/>
            <a:ext cx="4790643" cy="0"/>
          </a:xfrm>
          <a:custGeom>
            <a:avLst/>
            <a:gdLst/>
            <a:ahLst/>
            <a:cxnLst/>
            <a:rect l="l" t="t" r="r" b="b"/>
            <a:pathLst>
              <a:path w="5269707">
                <a:moveTo>
                  <a:pt x="0" y="0"/>
                </a:moveTo>
                <a:lnTo>
                  <a:pt x="5269707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2262624" y="2356136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2" y="76850"/>
                </a:lnTo>
                <a:lnTo>
                  <a:pt x="47948" y="76850"/>
                </a:lnTo>
                <a:lnTo>
                  <a:pt x="55070" y="74857"/>
                </a:lnTo>
                <a:lnTo>
                  <a:pt x="61639" y="70868"/>
                </a:lnTo>
                <a:lnTo>
                  <a:pt x="65497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4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6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5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80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7" y="475"/>
                </a:lnTo>
                <a:lnTo>
                  <a:pt x="21009" y="4188"/>
                </a:lnTo>
                <a:lnTo>
                  <a:pt x="10827" y="11584"/>
                </a:lnTo>
                <a:lnTo>
                  <a:pt x="8097" y="14666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2334978" y="2414268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3"/>
                </a:moveTo>
                <a:lnTo>
                  <a:pt x="22055" y="6997"/>
                </a:lnTo>
                <a:lnTo>
                  <a:pt x="24117" y="5837"/>
                </a:lnTo>
                <a:lnTo>
                  <a:pt x="26599" y="4060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2"/>
                </a:lnTo>
                <a:lnTo>
                  <a:pt x="21138" y="3353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2"/>
                </a:lnTo>
                <a:lnTo>
                  <a:pt x="24193" y="-39722"/>
                </a:lnTo>
                <a:lnTo>
                  <a:pt x="26886" y="-38507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3"/>
                </a:lnTo>
                <a:lnTo>
                  <a:pt x="29330" y="-23731"/>
                </a:lnTo>
                <a:lnTo>
                  <a:pt x="18828" y="-19997"/>
                </a:lnTo>
                <a:lnTo>
                  <a:pt x="11820" y="-17042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7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0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0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3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8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7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2380929" y="2376964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3"/>
                </a:lnTo>
                <a:lnTo>
                  <a:pt x="1107" y="20087"/>
                </a:lnTo>
                <a:lnTo>
                  <a:pt x="3322" y="22517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9"/>
                </a:lnTo>
                <a:lnTo>
                  <a:pt x="26580" y="41770"/>
                </a:lnTo>
                <a:lnTo>
                  <a:pt x="26580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30" y="47844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5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4" y="51832"/>
                </a:lnTo>
                <a:lnTo>
                  <a:pt x="3609" y="50255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8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2"/>
                </a:lnTo>
                <a:lnTo>
                  <a:pt x="34887" y="42133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6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5"/>
                </a:lnTo>
                <a:lnTo>
                  <a:pt x="27363" y="9953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2420889" y="2355321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3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09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4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1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5"/>
                </a:lnTo>
                <a:lnTo>
                  <a:pt x="171" y="6743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2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8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6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2"/>
                </a:lnTo>
                <a:lnTo>
                  <a:pt x="38649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2499944" y="2422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501142" y="2357289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50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8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6"/>
                </a:lnTo>
                <a:lnTo>
                  <a:pt x="44205" y="37256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6"/>
                </a:lnTo>
                <a:lnTo>
                  <a:pt x="52130" y="22136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564088" y="2354937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8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5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8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591533" y="2377300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69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644340" y="2377732"/>
            <a:ext cx="71867" cy="45063"/>
          </a:xfrm>
          <a:custGeom>
            <a:avLst/>
            <a:gdLst/>
            <a:ahLst/>
            <a:cxnLst/>
            <a:rect l="l" t="t" r="r" b="b"/>
            <a:pathLst>
              <a:path w="79054" h="51071">
                <a:moveTo>
                  <a:pt x="18102" y="13216"/>
                </a:moveTo>
                <a:lnTo>
                  <a:pt x="16536" y="9119"/>
                </a:lnTo>
                <a:lnTo>
                  <a:pt x="15753" y="6544"/>
                </a:lnTo>
                <a:lnTo>
                  <a:pt x="15753" y="4006"/>
                </a:lnTo>
                <a:lnTo>
                  <a:pt x="18092" y="2130"/>
                </a:lnTo>
                <a:lnTo>
                  <a:pt x="21195" y="0"/>
                </a:lnTo>
                <a:lnTo>
                  <a:pt x="0" y="0"/>
                </a:lnTo>
                <a:lnTo>
                  <a:pt x="1794" y="1939"/>
                </a:lnTo>
                <a:lnTo>
                  <a:pt x="4220" y="4015"/>
                </a:lnTo>
                <a:lnTo>
                  <a:pt x="5461" y="6599"/>
                </a:lnTo>
                <a:lnTo>
                  <a:pt x="7332" y="10986"/>
                </a:lnTo>
                <a:lnTo>
                  <a:pt x="24461" y="51071"/>
                </a:lnTo>
                <a:lnTo>
                  <a:pt x="26065" y="50962"/>
                </a:lnTo>
                <a:lnTo>
                  <a:pt x="41131" y="20667"/>
                </a:lnTo>
                <a:lnTo>
                  <a:pt x="54078" y="51071"/>
                </a:lnTo>
                <a:lnTo>
                  <a:pt x="55796" y="50690"/>
                </a:lnTo>
                <a:lnTo>
                  <a:pt x="74128" y="7777"/>
                </a:lnTo>
                <a:lnTo>
                  <a:pt x="75235" y="5203"/>
                </a:lnTo>
                <a:lnTo>
                  <a:pt x="77317" y="2193"/>
                </a:lnTo>
                <a:lnTo>
                  <a:pt x="79054" y="0"/>
                </a:lnTo>
                <a:lnTo>
                  <a:pt x="64504" y="0"/>
                </a:lnTo>
                <a:lnTo>
                  <a:pt x="66184" y="1794"/>
                </a:lnTo>
                <a:lnTo>
                  <a:pt x="69220" y="3082"/>
                </a:lnTo>
                <a:lnTo>
                  <a:pt x="69659" y="5330"/>
                </a:lnTo>
                <a:lnTo>
                  <a:pt x="69392" y="7405"/>
                </a:lnTo>
                <a:lnTo>
                  <a:pt x="68323" y="10705"/>
                </a:lnTo>
                <a:lnTo>
                  <a:pt x="67368" y="13053"/>
                </a:lnTo>
                <a:lnTo>
                  <a:pt x="57171" y="36657"/>
                </a:lnTo>
                <a:lnTo>
                  <a:pt x="46745" y="10823"/>
                </a:lnTo>
                <a:lnTo>
                  <a:pt x="45742" y="7967"/>
                </a:lnTo>
                <a:lnTo>
                  <a:pt x="45370" y="5602"/>
                </a:lnTo>
                <a:lnTo>
                  <a:pt x="47031" y="2774"/>
                </a:lnTo>
                <a:lnTo>
                  <a:pt x="49838" y="1939"/>
                </a:lnTo>
                <a:lnTo>
                  <a:pt x="52130" y="1686"/>
                </a:lnTo>
                <a:lnTo>
                  <a:pt x="52130" y="0"/>
                </a:lnTo>
                <a:lnTo>
                  <a:pt x="28242" y="0"/>
                </a:lnTo>
                <a:lnTo>
                  <a:pt x="29998" y="1831"/>
                </a:lnTo>
                <a:lnTo>
                  <a:pt x="33311" y="3490"/>
                </a:lnTo>
                <a:lnTo>
                  <a:pt x="34944" y="6254"/>
                </a:lnTo>
                <a:lnTo>
                  <a:pt x="36500" y="9581"/>
                </a:lnTo>
                <a:lnTo>
                  <a:pt x="37321" y="11557"/>
                </a:lnTo>
                <a:lnTo>
                  <a:pt x="38142" y="13533"/>
                </a:lnTo>
                <a:lnTo>
                  <a:pt x="38438" y="16262"/>
                </a:lnTo>
                <a:lnTo>
                  <a:pt x="28127" y="37256"/>
                </a:lnTo>
                <a:lnTo>
                  <a:pt x="21596" y="21809"/>
                </a:lnTo>
                <a:lnTo>
                  <a:pt x="20183" y="18437"/>
                </a:lnTo>
                <a:lnTo>
                  <a:pt x="19018" y="15573"/>
                </a:lnTo>
                <a:lnTo>
                  <a:pt x="18102" y="13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3556629" y="2358200"/>
            <a:ext cx="75774" cy="64114"/>
          </a:xfrm>
          <a:custGeom>
            <a:avLst/>
            <a:gdLst/>
            <a:ahLst/>
            <a:cxnLst/>
            <a:rect l="l" t="t" r="r" b="b"/>
            <a:pathLst>
              <a:path w="83351" h="72662">
                <a:moveTo>
                  <a:pt x="31048" y="72662"/>
                </a:moveTo>
                <a:lnTo>
                  <a:pt x="43264" y="67218"/>
                </a:lnTo>
                <a:lnTo>
                  <a:pt x="28929" y="69127"/>
                </a:lnTo>
                <a:lnTo>
                  <a:pt x="25721" y="69127"/>
                </a:lnTo>
                <a:lnTo>
                  <a:pt x="23601" y="68837"/>
                </a:lnTo>
                <a:lnTo>
                  <a:pt x="9623" y="62655"/>
                </a:lnTo>
                <a:lnTo>
                  <a:pt x="8592" y="66100"/>
                </a:lnTo>
                <a:lnTo>
                  <a:pt x="7275" y="68366"/>
                </a:lnTo>
                <a:lnTo>
                  <a:pt x="5671" y="69454"/>
                </a:lnTo>
                <a:lnTo>
                  <a:pt x="2749" y="70650"/>
                </a:lnTo>
                <a:lnTo>
                  <a:pt x="0" y="70868"/>
                </a:lnTo>
                <a:lnTo>
                  <a:pt x="0" y="72662"/>
                </a:lnTo>
                <a:lnTo>
                  <a:pt x="31048" y="72662"/>
                </a:lnTo>
                <a:close/>
              </a:path>
              <a:path w="83351" h="72662">
                <a:moveTo>
                  <a:pt x="19744" y="1867"/>
                </a:moveTo>
                <a:lnTo>
                  <a:pt x="22131" y="2257"/>
                </a:lnTo>
                <a:lnTo>
                  <a:pt x="23430" y="2964"/>
                </a:lnTo>
                <a:lnTo>
                  <a:pt x="25377" y="4931"/>
                </a:lnTo>
                <a:lnTo>
                  <a:pt x="25253" y="8475"/>
                </a:lnTo>
                <a:lnTo>
                  <a:pt x="24757" y="10615"/>
                </a:lnTo>
                <a:lnTo>
                  <a:pt x="24002" y="13379"/>
                </a:lnTo>
                <a:lnTo>
                  <a:pt x="9623" y="62655"/>
                </a:lnTo>
                <a:lnTo>
                  <a:pt x="23601" y="68837"/>
                </a:lnTo>
                <a:lnTo>
                  <a:pt x="21539" y="67677"/>
                </a:lnTo>
                <a:lnTo>
                  <a:pt x="21023" y="64994"/>
                </a:lnTo>
                <a:lnTo>
                  <a:pt x="21214" y="62963"/>
                </a:lnTo>
                <a:lnTo>
                  <a:pt x="21711" y="61078"/>
                </a:lnTo>
                <a:lnTo>
                  <a:pt x="37751" y="6526"/>
                </a:lnTo>
                <a:lnTo>
                  <a:pt x="39899" y="4024"/>
                </a:lnTo>
                <a:lnTo>
                  <a:pt x="42811" y="3317"/>
                </a:lnTo>
                <a:lnTo>
                  <a:pt x="54727" y="3317"/>
                </a:lnTo>
                <a:lnTo>
                  <a:pt x="61200" y="5692"/>
                </a:lnTo>
                <a:lnTo>
                  <a:pt x="64790" y="10442"/>
                </a:lnTo>
                <a:lnTo>
                  <a:pt x="68380" y="15192"/>
                </a:lnTo>
                <a:lnTo>
                  <a:pt x="70175" y="21030"/>
                </a:lnTo>
                <a:lnTo>
                  <a:pt x="70175" y="35135"/>
                </a:lnTo>
                <a:lnTo>
                  <a:pt x="68399" y="42187"/>
                </a:lnTo>
                <a:lnTo>
                  <a:pt x="64847" y="49112"/>
                </a:lnTo>
                <a:lnTo>
                  <a:pt x="63243" y="51943"/>
                </a:lnTo>
                <a:lnTo>
                  <a:pt x="54702" y="61490"/>
                </a:lnTo>
                <a:lnTo>
                  <a:pt x="43264" y="67218"/>
                </a:lnTo>
                <a:lnTo>
                  <a:pt x="31048" y="72662"/>
                </a:lnTo>
                <a:lnTo>
                  <a:pt x="34383" y="72595"/>
                </a:lnTo>
                <a:lnTo>
                  <a:pt x="47894" y="70709"/>
                </a:lnTo>
                <a:lnTo>
                  <a:pt x="59691" y="66235"/>
                </a:lnTo>
                <a:lnTo>
                  <a:pt x="69774" y="59174"/>
                </a:lnTo>
                <a:lnTo>
                  <a:pt x="74829" y="53875"/>
                </a:lnTo>
                <a:lnTo>
                  <a:pt x="81220" y="42703"/>
                </a:lnTo>
                <a:lnTo>
                  <a:pt x="83351" y="30131"/>
                </a:lnTo>
                <a:lnTo>
                  <a:pt x="83351" y="24511"/>
                </a:lnTo>
                <a:lnTo>
                  <a:pt x="82091" y="19453"/>
                </a:lnTo>
                <a:lnTo>
                  <a:pt x="79570" y="14956"/>
                </a:lnTo>
                <a:lnTo>
                  <a:pt x="77851" y="11983"/>
                </a:lnTo>
                <a:lnTo>
                  <a:pt x="75712" y="9409"/>
                </a:lnTo>
                <a:lnTo>
                  <a:pt x="73154" y="7233"/>
                </a:lnTo>
                <a:lnTo>
                  <a:pt x="69526" y="4296"/>
                </a:lnTo>
                <a:lnTo>
                  <a:pt x="65592" y="2356"/>
                </a:lnTo>
                <a:lnTo>
                  <a:pt x="61353" y="1414"/>
                </a:lnTo>
                <a:lnTo>
                  <a:pt x="57114" y="471"/>
                </a:lnTo>
                <a:lnTo>
                  <a:pt x="52187" y="0"/>
                </a:lnTo>
                <a:lnTo>
                  <a:pt x="16269" y="0"/>
                </a:lnTo>
                <a:lnTo>
                  <a:pt x="16269" y="1794"/>
                </a:lnTo>
                <a:lnTo>
                  <a:pt x="19744" y="18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3633775" y="2357816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5">
                <a:moveTo>
                  <a:pt x="13977" y="5982"/>
                </a:moveTo>
                <a:lnTo>
                  <a:pt x="14531" y="9010"/>
                </a:lnTo>
                <a:lnTo>
                  <a:pt x="16746" y="11331"/>
                </a:lnTo>
                <a:lnTo>
                  <a:pt x="19648" y="11911"/>
                </a:lnTo>
                <a:lnTo>
                  <a:pt x="22561" y="11340"/>
                </a:lnTo>
                <a:lnTo>
                  <a:pt x="24814" y="9056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8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5">
                <a:moveTo>
                  <a:pt x="18675" y="62565"/>
                </a:moveTo>
                <a:lnTo>
                  <a:pt x="15868" y="65647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3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5"/>
                </a:lnTo>
                <a:lnTo>
                  <a:pt x="19916" y="23786"/>
                </a:lnTo>
                <a:lnTo>
                  <a:pt x="16631" y="24511"/>
                </a:lnTo>
                <a:lnTo>
                  <a:pt x="13061" y="25128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1"/>
                </a:lnTo>
                <a:lnTo>
                  <a:pt x="4983" y="28391"/>
                </a:lnTo>
                <a:lnTo>
                  <a:pt x="6979" y="28545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4" y="71031"/>
                </a:lnTo>
                <a:lnTo>
                  <a:pt x="2721" y="73642"/>
                </a:lnTo>
                <a:lnTo>
                  <a:pt x="5728" y="74295"/>
                </a:lnTo>
                <a:lnTo>
                  <a:pt x="8516" y="74295"/>
                </a:lnTo>
                <a:lnTo>
                  <a:pt x="11380" y="72989"/>
                </a:lnTo>
                <a:lnTo>
                  <a:pt x="14321" y="70379"/>
                </a:lnTo>
                <a:lnTo>
                  <a:pt x="16192" y="68711"/>
                </a:lnTo>
                <a:lnTo>
                  <a:pt x="18560" y="65973"/>
                </a:lnTo>
                <a:lnTo>
                  <a:pt x="21424" y="62166"/>
                </a:lnTo>
                <a:lnTo>
                  <a:pt x="20508" y="60208"/>
                </a:lnTo>
                <a:lnTo>
                  <a:pt x="18675" y="62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658616" y="2378516"/>
            <a:ext cx="42183" cy="44854"/>
          </a:xfrm>
          <a:custGeom>
            <a:avLst/>
            <a:gdLst/>
            <a:ahLst/>
            <a:cxnLst/>
            <a:rect l="l" t="t" r="r" b="b"/>
            <a:pathLst>
              <a:path w="46401" h="50835">
                <a:moveTo>
                  <a:pt x="219" y="4695"/>
                </a:moveTo>
                <a:lnTo>
                  <a:pt x="4792" y="4604"/>
                </a:lnTo>
                <a:lnTo>
                  <a:pt x="6530" y="5493"/>
                </a:lnTo>
                <a:lnTo>
                  <a:pt x="8363" y="9046"/>
                </a:lnTo>
                <a:lnTo>
                  <a:pt x="9299" y="12998"/>
                </a:lnTo>
                <a:lnTo>
                  <a:pt x="10254" y="19126"/>
                </a:lnTo>
                <a:lnTo>
                  <a:pt x="10712" y="21918"/>
                </a:lnTo>
                <a:lnTo>
                  <a:pt x="11189" y="26215"/>
                </a:lnTo>
                <a:lnTo>
                  <a:pt x="11686" y="32016"/>
                </a:lnTo>
                <a:lnTo>
                  <a:pt x="12182" y="37818"/>
                </a:lnTo>
                <a:lnTo>
                  <a:pt x="12430" y="41933"/>
                </a:lnTo>
                <a:lnTo>
                  <a:pt x="12430" y="46357"/>
                </a:lnTo>
                <a:lnTo>
                  <a:pt x="12602" y="48605"/>
                </a:lnTo>
                <a:lnTo>
                  <a:pt x="13175" y="50835"/>
                </a:lnTo>
                <a:lnTo>
                  <a:pt x="15658" y="50835"/>
                </a:lnTo>
                <a:lnTo>
                  <a:pt x="21444" y="45015"/>
                </a:lnTo>
                <a:lnTo>
                  <a:pt x="31106" y="33376"/>
                </a:lnTo>
                <a:lnTo>
                  <a:pt x="35385" y="28065"/>
                </a:lnTo>
                <a:lnTo>
                  <a:pt x="43647" y="15870"/>
                </a:lnTo>
                <a:lnTo>
                  <a:pt x="46401" y="7650"/>
                </a:lnTo>
                <a:lnTo>
                  <a:pt x="46401" y="5801"/>
                </a:lnTo>
                <a:lnTo>
                  <a:pt x="44683" y="2701"/>
                </a:lnTo>
                <a:lnTo>
                  <a:pt x="41895" y="525"/>
                </a:lnTo>
                <a:lnTo>
                  <a:pt x="38496" y="525"/>
                </a:lnTo>
                <a:lnTo>
                  <a:pt x="35717" y="2429"/>
                </a:lnTo>
                <a:lnTo>
                  <a:pt x="35288" y="4604"/>
                </a:lnTo>
                <a:lnTo>
                  <a:pt x="36147" y="7351"/>
                </a:lnTo>
                <a:lnTo>
                  <a:pt x="39584" y="10506"/>
                </a:lnTo>
                <a:lnTo>
                  <a:pt x="40443" y="12981"/>
                </a:lnTo>
                <a:lnTo>
                  <a:pt x="40443" y="15228"/>
                </a:lnTo>
                <a:lnTo>
                  <a:pt x="38477" y="19072"/>
                </a:lnTo>
                <a:lnTo>
                  <a:pt x="34543" y="24511"/>
                </a:lnTo>
                <a:lnTo>
                  <a:pt x="30609" y="29950"/>
                </a:lnTo>
                <a:lnTo>
                  <a:pt x="26676" y="34645"/>
                </a:lnTo>
                <a:lnTo>
                  <a:pt x="22742" y="38598"/>
                </a:lnTo>
                <a:lnTo>
                  <a:pt x="20852" y="40500"/>
                </a:lnTo>
                <a:lnTo>
                  <a:pt x="20393" y="33032"/>
                </a:lnTo>
                <a:lnTo>
                  <a:pt x="19935" y="27393"/>
                </a:lnTo>
                <a:lnTo>
                  <a:pt x="19477" y="23586"/>
                </a:lnTo>
                <a:lnTo>
                  <a:pt x="18751" y="17458"/>
                </a:lnTo>
                <a:lnTo>
                  <a:pt x="17663" y="11240"/>
                </a:lnTo>
                <a:lnTo>
                  <a:pt x="16211" y="4931"/>
                </a:lnTo>
                <a:lnTo>
                  <a:pt x="15753" y="3009"/>
                </a:lnTo>
                <a:lnTo>
                  <a:pt x="14340" y="0"/>
                </a:lnTo>
                <a:lnTo>
                  <a:pt x="11915" y="688"/>
                </a:lnTo>
                <a:lnTo>
                  <a:pt x="9738" y="1178"/>
                </a:lnTo>
                <a:lnTo>
                  <a:pt x="6072" y="1939"/>
                </a:lnTo>
                <a:lnTo>
                  <a:pt x="2406" y="2701"/>
                </a:lnTo>
                <a:lnTo>
                  <a:pt x="0" y="3190"/>
                </a:lnTo>
                <a:lnTo>
                  <a:pt x="219" y="46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713767" y="2357816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5">
                <a:moveTo>
                  <a:pt x="13977" y="5982"/>
                </a:moveTo>
                <a:lnTo>
                  <a:pt x="14531" y="9010"/>
                </a:lnTo>
                <a:lnTo>
                  <a:pt x="16746" y="11331"/>
                </a:lnTo>
                <a:lnTo>
                  <a:pt x="19648" y="11911"/>
                </a:lnTo>
                <a:lnTo>
                  <a:pt x="22561" y="11340"/>
                </a:lnTo>
                <a:lnTo>
                  <a:pt x="24814" y="9056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8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5">
                <a:moveTo>
                  <a:pt x="18675" y="62565"/>
                </a:moveTo>
                <a:lnTo>
                  <a:pt x="15868" y="65647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3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5"/>
                </a:lnTo>
                <a:lnTo>
                  <a:pt x="19916" y="23786"/>
                </a:lnTo>
                <a:lnTo>
                  <a:pt x="16631" y="24511"/>
                </a:lnTo>
                <a:lnTo>
                  <a:pt x="13061" y="25128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1"/>
                </a:lnTo>
                <a:lnTo>
                  <a:pt x="4983" y="28391"/>
                </a:lnTo>
                <a:lnTo>
                  <a:pt x="6979" y="28545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4" y="71031"/>
                </a:lnTo>
                <a:lnTo>
                  <a:pt x="2721" y="73642"/>
                </a:lnTo>
                <a:lnTo>
                  <a:pt x="5728" y="74295"/>
                </a:lnTo>
                <a:lnTo>
                  <a:pt x="8516" y="74295"/>
                </a:lnTo>
                <a:lnTo>
                  <a:pt x="11380" y="72989"/>
                </a:lnTo>
                <a:lnTo>
                  <a:pt x="14321" y="70379"/>
                </a:lnTo>
                <a:lnTo>
                  <a:pt x="16192" y="68711"/>
                </a:lnTo>
                <a:lnTo>
                  <a:pt x="18560" y="65973"/>
                </a:lnTo>
                <a:lnTo>
                  <a:pt x="21424" y="62166"/>
                </a:lnTo>
                <a:lnTo>
                  <a:pt x="20508" y="60208"/>
                </a:lnTo>
                <a:lnTo>
                  <a:pt x="18675" y="62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736941" y="2355225"/>
            <a:ext cx="54474" cy="68241"/>
          </a:xfrm>
          <a:custGeom>
            <a:avLst/>
            <a:gdLst/>
            <a:ahLst/>
            <a:cxnLst/>
            <a:rect l="l" t="t" r="r" b="b"/>
            <a:pathLst>
              <a:path w="59921" h="77340">
                <a:moveTo>
                  <a:pt x="10196" y="57542"/>
                </a:moveTo>
                <a:lnTo>
                  <a:pt x="12622" y="50617"/>
                </a:lnTo>
                <a:lnTo>
                  <a:pt x="17472" y="42640"/>
                </a:lnTo>
                <a:lnTo>
                  <a:pt x="22895" y="33720"/>
                </a:lnTo>
                <a:lnTo>
                  <a:pt x="28509" y="29261"/>
                </a:lnTo>
                <a:lnTo>
                  <a:pt x="36644" y="29261"/>
                </a:lnTo>
                <a:lnTo>
                  <a:pt x="38954" y="31436"/>
                </a:lnTo>
                <a:lnTo>
                  <a:pt x="40100" y="34718"/>
                </a:lnTo>
                <a:lnTo>
                  <a:pt x="40100" y="43927"/>
                </a:lnTo>
                <a:lnTo>
                  <a:pt x="37732" y="51342"/>
                </a:lnTo>
                <a:lnTo>
                  <a:pt x="32996" y="59174"/>
                </a:lnTo>
                <a:lnTo>
                  <a:pt x="27955" y="67514"/>
                </a:lnTo>
                <a:lnTo>
                  <a:pt x="23744" y="73261"/>
                </a:lnTo>
                <a:lnTo>
                  <a:pt x="27201" y="70578"/>
                </a:lnTo>
                <a:lnTo>
                  <a:pt x="30380" y="67133"/>
                </a:lnTo>
                <a:lnTo>
                  <a:pt x="33283" y="62927"/>
                </a:lnTo>
                <a:lnTo>
                  <a:pt x="32824" y="64885"/>
                </a:lnTo>
                <a:lnTo>
                  <a:pt x="32481" y="66698"/>
                </a:lnTo>
                <a:lnTo>
                  <a:pt x="32022" y="70034"/>
                </a:lnTo>
                <a:lnTo>
                  <a:pt x="31908" y="72010"/>
                </a:lnTo>
                <a:lnTo>
                  <a:pt x="31908" y="74258"/>
                </a:lnTo>
                <a:lnTo>
                  <a:pt x="32691" y="75817"/>
                </a:lnTo>
                <a:lnTo>
                  <a:pt x="35097" y="77122"/>
                </a:lnTo>
                <a:lnTo>
                  <a:pt x="37064" y="77340"/>
                </a:lnTo>
                <a:lnTo>
                  <a:pt x="40195" y="77340"/>
                </a:lnTo>
                <a:lnTo>
                  <a:pt x="43728" y="75509"/>
                </a:lnTo>
                <a:lnTo>
                  <a:pt x="47662" y="71847"/>
                </a:lnTo>
                <a:lnTo>
                  <a:pt x="49876" y="69780"/>
                </a:lnTo>
                <a:lnTo>
                  <a:pt x="51691" y="67749"/>
                </a:lnTo>
                <a:lnTo>
                  <a:pt x="53104" y="65755"/>
                </a:lnTo>
                <a:lnTo>
                  <a:pt x="52588" y="63417"/>
                </a:lnTo>
                <a:lnTo>
                  <a:pt x="50526" y="65773"/>
                </a:lnTo>
                <a:lnTo>
                  <a:pt x="47719" y="68637"/>
                </a:lnTo>
                <a:lnTo>
                  <a:pt x="45695" y="70487"/>
                </a:lnTo>
                <a:lnTo>
                  <a:pt x="44129" y="71412"/>
                </a:lnTo>
                <a:lnTo>
                  <a:pt x="41160" y="70686"/>
                </a:lnTo>
                <a:lnTo>
                  <a:pt x="40950" y="68230"/>
                </a:lnTo>
                <a:lnTo>
                  <a:pt x="41417" y="66136"/>
                </a:lnTo>
                <a:lnTo>
                  <a:pt x="48922" y="40247"/>
                </a:lnTo>
                <a:lnTo>
                  <a:pt x="59921" y="1141"/>
                </a:lnTo>
                <a:lnTo>
                  <a:pt x="59520" y="0"/>
                </a:lnTo>
                <a:lnTo>
                  <a:pt x="51882" y="1341"/>
                </a:lnTo>
                <a:lnTo>
                  <a:pt x="45905" y="2284"/>
                </a:lnTo>
                <a:lnTo>
                  <a:pt x="41589" y="2827"/>
                </a:lnTo>
                <a:lnTo>
                  <a:pt x="41589" y="4622"/>
                </a:lnTo>
                <a:lnTo>
                  <a:pt x="44348" y="4423"/>
                </a:lnTo>
                <a:lnTo>
                  <a:pt x="46630" y="4405"/>
                </a:lnTo>
                <a:lnTo>
                  <a:pt x="48807" y="6200"/>
                </a:lnTo>
                <a:lnTo>
                  <a:pt x="48779" y="8403"/>
                </a:lnTo>
                <a:lnTo>
                  <a:pt x="48349" y="10551"/>
                </a:lnTo>
                <a:lnTo>
                  <a:pt x="41818" y="32850"/>
                </a:lnTo>
                <a:lnTo>
                  <a:pt x="41398" y="30928"/>
                </a:lnTo>
                <a:lnTo>
                  <a:pt x="40825" y="29569"/>
                </a:lnTo>
                <a:lnTo>
                  <a:pt x="38839" y="27393"/>
                </a:lnTo>
                <a:lnTo>
                  <a:pt x="36701" y="26704"/>
                </a:lnTo>
                <a:lnTo>
                  <a:pt x="33684" y="26704"/>
                </a:lnTo>
                <a:lnTo>
                  <a:pt x="22679" y="29837"/>
                </a:lnTo>
                <a:lnTo>
                  <a:pt x="11457" y="39159"/>
                </a:lnTo>
                <a:lnTo>
                  <a:pt x="10196" y="40574"/>
                </a:lnTo>
                <a:lnTo>
                  <a:pt x="2548" y="52195"/>
                </a:lnTo>
                <a:lnTo>
                  <a:pt x="0" y="63525"/>
                </a:lnTo>
                <a:lnTo>
                  <a:pt x="0" y="68202"/>
                </a:lnTo>
                <a:lnTo>
                  <a:pt x="1241" y="71665"/>
                </a:lnTo>
                <a:lnTo>
                  <a:pt x="3723" y="73913"/>
                </a:lnTo>
                <a:lnTo>
                  <a:pt x="6206" y="76162"/>
                </a:lnTo>
                <a:lnTo>
                  <a:pt x="9108" y="77285"/>
                </a:lnTo>
                <a:lnTo>
                  <a:pt x="12431" y="77285"/>
                </a:lnTo>
                <a:lnTo>
                  <a:pt x="10731" y="67559"/>
                </a:lnTo>
                <a:lnTo>
                  <a:pt x="10196" y="65628"/>
                </a:lnTo>
                <a:lnTo>
                  <a:pt x="10196" y="57542"/>
                </a:lnTo>
                <a:close/>
              </a:path>
              <a:path w="59921" h="77340">
                <a:moveTo>
                  <a:pt x="14684" y="71683"/>
                </a:moveTo>
                <a:lnTo>
                  <a:pt x="12870" y="70859"/>
                </a:lnTo>
                <a:lnTo>
                  <a:pt x="10731" y="67559"/>
                </a:lnTo>
                <a:lnTo>
                  <a:pt x="12431" y="77285"/>
                </a:lnTo>
                <a:lnTo>
                  <a:pt x="16517" y="77285"/>
                </a:lnTo>
                <a:lnTo>
                  <a:pt x="20288" y="75944"/>
                </a:lnTo>
                <a:lnTo>
                  <a:pt x="23744" y="73261"/>
                </a:lnTo>
                <a:lnTo>
                  <a:pt x="27955" y="67514"/>
                </a:lnTo>
                <a:lnTo>
                  <a:pt x="22704" y="71683"/>
                </a:lnTo>
                <a:lnTo>
                  <a:pt x="14684" y="71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792041" y="2378980"/>
            <a:ext cx="40568" cy="44534"/>
          </a:xfrm>
          <a:custGeom>
            <a:avLst/>
            <a:gdLst/>
            <a:ahLst/>
            <a:cxnLst/>
            <a:rect l="l" t="t" r="r" b="b"/>
            <a:pathLst>
              <a:path w="44625" h="50472">
                <a:moveTo>
                  <a:pt x="19075" y="12455"/>
                </a:moveTo>
                <a:lnTo>
                  <a:pt x="20985" y="9917"/>
                </a:lnTo>
                <a:lnTo>
                  <a:pt x="23133" y="7641"/>
                </a:lnTo>
                <a:lnTo>
                  <a:pt x="25520" y="5629"/>
                </a:lnTo>
                <a:lnTo>
                  <a:pt x="27907" y="3617"/>
                </a:lnTo>
                <a:lnTo>
                  <a:pt x="30342" y="2610"/>
                </a:lnTo>
                <a:lnTo>
                  <a:pt x="34161" y="2610"/>
                </a:lnTo>
                <a:lnTo>
                  <a:pt x="36548" y="4650"/>
                </a:lnTo>
                <a:lnTo>
                  <a:pt x="36892" y="7124"/>
                </a:lnTo>
                <a:lnTo>
                  <a:pt x="36892" y="10932"/>
                </a:lnTo>
                <a:lnTo>
                  <a:pt x="34600" y="14766"/>
                </a:lnTo>
                <a:lnTo>
                  <a:pt x="30017" y="18628"/>
                </a:lnTo>
                <a:lnTo>
                  <a:pt x="25434" y="22489"/>
                </a:lnTo>
                <a:lnTo>
                  <a:pt x="19496" y="24928"/>
                </a:lnTo>
                <a:lnTo>
                  <a:pt x="21768" y="27176"/>
                </a:lnTo>
                <a:lnTo>
                  <a:pt x="28537" y="24900"/>
                </a:lnTo>
                <a:lnTo>
                  <a:pt x="34972" y="21184"/>
                </a:lnTo>
                <a:lnTo>
                  <a:pt x="41408" y="17467"/>
                </a:lnTo>
                <a:lnTo>
                  <a:pt x="44625" y="12998"/>
                </a:lnTo>
                <a:lnTo>
                  <a:pt x="44625" y="5203"/>
                </a:lnTo>
                <a:lnTo>
                  <a:pt x="43747" y="3263"/>
                </a:lnTo>
                <a:lnTo>
                  <a:pt x="40233" y="652"/>
                </a:lnTo>
                <a:lnTo>
                  <a:pt x="37865" y="0"/>
                </a:lnTo>
                <a:lnTo>
                  <a:pt x="34313" y="6"/>
                </a:lnTo>
                <a:lnTo>
                  <a:pt x="22707" y="2964"/>
                </a:lnTo>
                <a:lnTo>
                  <a:pt x="11457" y="11312"/>
                </a:lnTo>
                <a:lnTo>
                  <a:pt x="12927" y="24094"/>
                </a:lnTo>
                <a:lnTo>
                  <a:pt x="14263" y="20993"/>
                </a:lnTo>
                <a:lnTo>
                  <a:pt x="15447" y="18274"/>
                </a:lnTo>
                <a:lnTo>
                  <a:pt x="17051" y="15428"/>
                </a:lnTo>
                <a:lnTo>
                  <a:pt x="19075" y="12455"/>
                </a:lnTo>
                <a:close/>
              </a:path>
              <a:path w="44625" h="50472">
                <a:moveTo>
                  <a:pt x="12201" y="25943"/>
                </a:moveTo>
                <a:lnTo>
                  <a:pt x="12927" y="24094"/>
                </a:lnTo>
                <a:lnTo>
                  <a:pt x="11457" y="11312"/>
                </a:lnTo>
                <a:lnTo>
                  <a:pt x="10898" y="11871"/>
                </a:lnTo>
                <a:lnTo>
                  <a:pt x="2724" y="23104"/>
                </a:lnTo>
                <a:lnTo>
                  <a:pt x="0" y="34700"/>
                </a:lnTo>
                <a:lnTo>
                  <a:pt x="0" y="39776"/>
                </a:lnTo>
                <a:lnTo>
                  <a:pt x="1527" y="43674"/>
                </a:lnTo>
                <a:lnTo>
                  <a:pt x="4582" y="46393"/>
                </a:lnTo>
                <a:lnTo>
                  <a:pt x="7637" y="49112"/>
                </a:lnTo>
                <a:lnTo>
                  <a:pt x="11189" y="50472"/>
                </a:lnTo>
                <a:lnTo>
                  <a:pt x="20966" y="50472"/>
                </a:lnTo>
                <a:lnTo>
                  <a:pt x="26676" y="48532"/>
                </a:lnTo>
                <a:lnTo>
                  <a:pt x="32366" y="44652"/>
                </a:lnTo>
                <a:lnTo>
                  <a:pt x="35574" y="42477"/>
                </a:lnTo>
                <a:lnTo>
                  <a:pt x="38037" y="40356"/>
                </a:lnTo>
                <a:lnTo>
                  <a:pt x="39756" y="38289"/>
                </a:lnTo>
                <a:lnTo>
                  <a:pt x="38266" y="37038"/>
                </a:lnTo>
                <a:lnTo>
                  <a:pt x="34791" y="39758"/>
                </a:lnTo>
                <a:lnTo>
                  <a:pt x="32137" y="41643"/>
                </a:lnTo>
                <a:lnTo>
                  <a:pt x="30303" y="42695"/>
                </a:lnTo>
                <a:lnTo>
                  <a:pt x="27095" y="44508"/>
                </a:lnTo>
                <a:lnTo>
                  <a:pt x="24059" y="45414"/>
                </a:lnTo>
                <a:lnTo>
                  <a:pt x="18178" y="45414"/>
                </a:lnTo>
                <a:lnTo>
                  <a:pt x="15571" y="44526"/>
                </a:lnTo>
                <a:lnTo>
                  <a:pt x="13375" y="42749"/>
                </a:lnTo>
                <a:lnTo>
                  <a:pt x="11180" y="40972"/>
                </a:lnTo>
                <a:lnTo>
                  <a:pt x="10081" y="38489"/>
                </a:lnTo>
                <a:lnTo>
                  <a:pt x="10081" y="33956"/>
                </a:lnTo>
                <a:lnTo>
                  <a:pt x="10559" y="31065"/>
                </a:lnTo>
                <a:lnTo>
                  <a:pt x="11399" y="28391"/>
                </a:lnTo>
                <a:lnTo>
                  <a:pt x="14665" y="28010"/>
                </a:lnTo>
                <a:lnTo>
                  <a:pt x="21768" y="27176"/>
                </a:lnTo>
                <a:lnTo>
                  <a:pt x="19496" y="24928"/>
                </a:lnTo>
                <a:lnTo>
                  <a:pt x="12201" y="259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835075" y="2378884"/>
            <a:ext cx="49161" cy="44486"/>
          </a:xfrm>
          <a:custGeom>
            <a:avLst/>
            <a:gdLst/>
            <a:ahLst/>
            <a:cxnLst/>
            <a:rect l="l" t="t" r="r" b="b"/>
            <a:pathLst>
              <a:path w="54077" h="50418">
                <a:moveTo>
                  <a:pt x="39813" y="14576"/>
                </a:moveTo>
                <a:lnTo>
                  <a:pt x="32595" y="41008"/>
                </a:lnTo>
                <a:lnTo>
                  <a:pt x="32223" y="42803"/>
                </a:lnTo>
                <a:lnTo>
                  <a:pt x="32080" y="44761"/>
                </a:lnTo>
                <a:lnTo>
                  <a:pt x="32080" y="46900"/>
                </a:lnTo>
                <a:lnTo>
                  <a:pt x="32681" y="48378"/>
                </a:lnTo>
                <a:lnTo>
                  <a:pt x="35087" y="50009"/>
                </a:lnTo>
                <a:lnTo>
                  <a:pt x="37636" y="50418"/>
                </a:lnTo>
                <a:lnTo>
                  <a:pt x="40501" y="50418"/>
                </a:lnTo>
                <a:lnTo>
                  <a:pt x="43499" y="48985"/>
                </a:lnTo>
                <a:lnTo>
                  <a:pt x="46630" y="46121"/>
                </a:lnTo>
                <a:lnTo>
                  <a:pt x="48464" y="44489"/>
                </a:lnTo>
                <a:lnTo>
                  <a:pt x="50946" y="41661"/>
                </a:lnTo>
                <a:lnTo>
                  <a:pt x="54077" y="37636"/>
                </a:lnTo>
                <a:lnTo>
                  <a:pt x="52416" y="36222"/>
                </a:lnTo>
                <a:lnTo>
                  <a:pt x="49475" y="39848"/>
                </a:lnTo>
                <a:lnTo>
                  <a:pt x="47356" y="42214"/>
                </a:lnTo>
                <a:lnTo>
                  <a:pt x="46057" y="43320"/>
                </a:lnTo>
                <a:lnTo>
                  <a:pt x="43613" y="44978"/>
                </a:lnTo>
                <a:lnTo>
                  <a:pt x="40902" y="43401"/>
                </a:lnTo>
                <a:lnTo>
                  <a:pt x="41188" y="41199"/>
                </a:lnTo>
                <a:lnTo>
                  <a:pt x="41704" y="39213"/>
                </a:lnTo>
                <a:lnTo>
                  <a:pt x="49208" y="13161"/>
                </a:lnTo>
                <a:lnTo>
                  <a:pt x="49514" y="12073"/>
                </a:lnTo>
                <a:lnTo>
                  <a:pt x="49953" y="10116"/>
                </a:lnTo>
                <a:lnTo>
                  <a:pt x="50239" y="7396"/>
                </a:lnTo>
                <a:lnTo>
                  <a:pt x="50239" y="4278"/>
                </a:lnTo>
                <a:lnTo>
                  <a:pt x="49074" y="2120"/>
                </a:lnTo>
                <a:lnTo>
                  <a:pt x="46745" y="924"/>
                </a:lnTo>
                <a:lnTo>
                  <a:pt x="45523" y="308"/>
                </a:lnTo>
                <a:lnTo>
                  <a:pt x="42391" y="0"/>
                </a:lnTo>
                <a:lnTo>
                  <a:pt x="38037" y="0"/>
                </a:lnTo>
                <a:lnTo>
                  <a:pt x="33111" y="2918"/>
                </a:lnTo>
                <a:lnTo>
                  <a:pt x="27611" y="8756"/>
                </a:lnTo>
                <a:lnTo>
                  <a:pt x="24480" y="12055"/>
                </a:lnTo>
                <a:lnTo>
                  <a:pt x="20584" y="17095"/>
                </a:lnTo>
                <a:lnTo>
                  <a:pt x="15925" y="23876"/>
                </a:lnTo>
                <a:lnTo>
                  <a:pt x="23544" y="489"/>
                </a:lnTo>
                <a:lnTo>
                  <a:pt x="23086" y="0"/>
                </a:lnTo>
                <a:lnTo>
                  <a:pt x="12832" y="2120"/>
                </a:lnTo>
                <a:lnTo>
                  <a:pt x="11609" y="2374"/>
                </a:lnTo>
                <a:lnTo>
                  <a:pt x="9423" y="2773"/>
                </a:lnTo>
                <a:lnTo>
                  <a:pt x="6606" y="3226"/>
                </a:lnTo>
                <a:lnTo>
                  <a:pt x="4124" y="3589"/>
                </a:lnTo>
                <a:lnTo>
                  <a:pt x="4124" y="5438"/>
                </a:lnTo>
                <a:lnTo>
                  <a:pt x="6473" y="5166"/>
                </a:lnTo>
                <a:lnTo>
                  <a:pt x="8764" y="5166"/>
                </a:lnTo>
                <a:lnTo>
                  <a:pt x="11256" y="6662"/>
                </a:lnTo>
                <a:lnTo>
                  <a:pt x="11571" y="8538"/>
                </a:lnTo>
                <a:lnTo>
                  <a:pt x="11371" y="10469"/>
                </a:lnTo>
                <a:lnTo>
                  <a:pt x="10750" y="12781"/>
                </a:lnTo>
                <a:lnTo>
                  <a:pt x="9910" y="15609"/>
                </a:lnTo>
                <a:lnTo>
                  <a:pt x="0" y="49221"/>
                </a:lnTo>
                <a:lnTo>
                  <a:pt x="8879" y="49221"/>
                </a:lnTo>
                <a:lnTo>
                  <a:pt x="11399" y="41353"/>
                </a:lnTo>
                <a:lnTo>
                  <a:pt x="13242" y="35923"/>
                </a:lnTo>
                <a:lnTo>
                  <a:pt x="14407" y="32931"/>
                </a:lnTo>
                <a:lnTo>
                  <a:pt x="15572" y="29940"/>
                </a:lnTo>
                <a:lnTo>
                  <a:pt x="17166" y="26867"/>
                </a:lnTo>
                <a:lnTo>
                  <a:pt x="19190" y="23713"/>
                </a:lnTo>
                <a:lnTo>
                  <a:pt x="21825" y="19652"/>
                </a:lnTo>
                <a:lnTo>
                  <a:pt x="24422" y="16153"/>
                </a:lnTo>
                <a:lnTo>
                  <a:pt x="26981" y="13216"/>
                </a:lnTo>
                <a:lnTo>
                  <a:pt x="31335" y="8284"/>
                </a:lnTo>
                <a:lnTo>
                  <a:pt x="34944" y="5819"/>
                </a:lnTo>
                <a:lnTo>
                  <a:pt x="37808" y="5819"/>
                </a:lnTo>
                <a:lnTo>
                  <a:pt x="40567" y="7405"/>
                </a:lnTo>
                <a:lnTo>
                  <a:pt x="40787" y="9427"/>
                </a:lnTo>
                <a:lnTo>
                  <a:pt x="40453" y="11937"/>
                </a:lnTo>
                <a:lnTo>
                  <a:pt x="39813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888038" y="2355225"/>
            <a:ext cx="54474" cy="68241"/>
          </a:xfrm>
          <a:custGeom>
            <a:avLst/>
            <a:gdLst/>
            <a:ahLst/>
            <a:cxnLst/>
            <a:rect l="l" t="t" r="r" b="b"/>
            <a:pathLst>
              <a:path w="59921" h="77340">
                <a:moveTo>
                  <a:pt x="10196" y="57542"/>
                </a:moveTo>
                <a:lnTo>
                  <a:pt x="12622" y="50617"/>
                </a:lnTo>
                <a:lnTo>
                  <a:pt x="17472" y="42640"/>
                </a:lnTo>
                <a:lnTo>
                  <a:pt x="22895" y="33720"/>
                </a:lnTo>
                <a:lnTo>
                  <a:pt x="28509" y="29261"/>
                </a:lnTo>
                <a:lnTo>
                  <a:pt x="36644" y="29261"/>
                </a:lnTo>
                <a:lnTo>
                  <a:pt x="38954" y="31436"/>
                </a:lnTo>
                <a:lnTo>
                  <a:pt x="40100" y="34718"/>
                </a:lnTo>
                <a:lnTo>
                  <a:pt x="40100" y="43927"/>
                </a:lnTo>
                <a:lnTo>
                  <a:pt x="37732" y="51342"/>
                </a:lnTo>
                <a:lnTo>
                  <a:pt x="32996" y="59174"/>
                </a:lnTo>
                <a:lnTo>
                  <a:pt x="27955" y="67514"/>
                </a:lnTo>
                <a:lnTo>
                  <a:pt x="23744" y="73261"/>
                </a:lnTo>
                <a:lnTo>
                  <a:pt x="27201" y="70578"/>
                </a:lnTo>
                <a:lnTo>
                  <a:pt x="30380" y="67133"/>
                </a:lnTo>
                <a:lnTo>
                  <a:pt x="33283" y="62927"/>
                </a:lnTo>
                <a:lnTo>
                  <a:pt x="32824" y="64885"/>
                </a:lnTo>
                <a:lnTo>
                  <a:pt x="32481" y="66698"/>
                </a:lnTo>
                <a:lnTo>
                  <a:pt x="32022" y="70034"/>
                </a:lnTo>
                <a:lnTo>
                  <a:pt x="31908" y="72010"/>
                </a:lnTo>
                <a:lnTo>
                  <a:pt x="31908" y="74258"/>
                </a:lnTo>
                <a:lnTo>
                  <a:pt x="32691" y="75817"/>
                </a:lnTo>
                <a:lnTo>
                  <a:pt x="35097" y="77122"/>
                </a:lnTo>
                <a:lnTo>
                  <a:pt x="37064" y="77340"/>
                </a:lnTo>
                <a:lnTo>
                  <a:pt x="40195" y="77340"/>
                </a:lnTo>
                <a:lnTo>
                  <a:pt x="43728" y="75509"/>
                </a:lnTo>
                <a:lnTo>
                  <a:pt x="47662" y="71847"/>
                </a:lnTo>
                <a:lnTo>
                  <a:pt x="49876" y="69780"/>
                </a:lnTo>
                <a:lnTo>
                  <a:pt x="51691" y="67749"/>
                </a:lnTo>
                <a:lnTo>
                  <a:pt x="53104" y="65755"/>
                </a:lnTo>
                <a:lnTo>
                  <a:pt x="52588" y="63417"/>
                </a:lnTo>
                <a:lnTo>
                  <a:pt x="50526" y="65773"/>
                </a:lnTo>
                <a:lnTo>
                  <a:pt x="47719" y="68637"/>
                </a:lnTo>
                <a:lnTo>
                  <a:pt x="45695" y="70487"/>
                </a:lnTo>
                <a:lnTo>
                  <a:pt x="44129" y="71412"/>
                </a:lnTo>
                <a:lnTo>
                  <a:pt x="41160" y="70686"/>
                </a:lnTo>
                <a:lnTo>
                  <a:pt x="40950" y="68230"/>
                </a:lnTo>
                <a:lnTo>
                  <a:pt x="41417" y="66136"/>
                </a:lnTo>
                <a:lnTo>
                  <a:pt x="48922" y="40247"/>
                </a:lnTo>
                <a:lnTo>
                  <a:pt x="59921" y="1141"/>
                </a:lnTo>
                <a:lnTo>
                  <a:pt x="59520" y="0"/>
                </a:lnTo>
                <a:lnTo>
                  <a:pt x="51882" y="1341"/>
                </a:lnTo>
                <a:lnTo>
                  <a:pt x="45905" y="2284"/>
                </a:lnTo>
                <a:lnTo>
                  <a:pt x="41589" y="2827"/>
                </a:lnTo>
                <a:lnTo>
                  <a:pt x="41589" y="4622"/>
                </a:lnTo>
                <a:lnTo>
                  <a:pt x="44348" y="4423"/>
                </a:lnTo>
                <a:lnTo>
                  <a:pt x="46630" y="4405"/>
                </a:lnTo>
                <a:lnTo>
                  <a:pt x="48807" y="6200"/>
                </a:lnTo>
                <a:lnTo>
                  <a:pt x="48779" y="8403"/>
                </a:lnTo>
                <a:lnTo>
                  <a:pt x="48349" y="10551"/>
                </a:lnTo>
                <a:lnTo>
                  <a:pt x="41818" y="32850"/>
                </a:lnTo>
                <a:lnTo>
                  <a:pt x="41398" y="30928"/>
                </a:lnTo>
                <a:lnTo>
                  <a:pt x="40825" y="29569"/>
                </a:lnTo>
                <a:lnTo>
                  <a:pt x="38839" y="27393"/>
                </a:lnTo>
                <a:lnTo>
                  <a:pt x="36701" y="26704"/>
                </a:lnTo>
                <a:lnTo>
                  <a:pt x="33684" y="26704"/>
                </a:lnTo>
                <a:lnTo>
                  <a:pt x="22679" y="29837"/>
                </a:lnTo>
                <a:lnTo>
                  <a:pt x="11457" y="39159"/>
                </a:lnTo>
                <a:lnTo>
                  <a:pt x="10196" y="40574"/>
                </a:lnTo>
                <a:lnTo>
                  <a:pt x="2548" y="52195"/>
                </a:lnTo>
                <a:lnTo>
                  <a:pt x="0" y="63525"/>
                </a:lnTo>
                <a:lnTo>
                  <a:pt x="0" y="68202"/>
                </a:lnTo>
                <a:lnTo>
                  <a:pt x="1241" y="71665"/>
                </a:lnTo>
                <a:lnTo>
                  <a:pt x="3723" y="73913"/>
                </a:lnTo>
                <a:lnTo>
                  <a:pt x="6206" y="76162"/>
                </a:lnTo>
                <a:lnTo>
                  <a:pt x="9108" y="77285"/>
                </a:lnTo>
                <a:lnTo>
                  <a:pt x="12431" y="77285"/>
                </a:lnTo>
                <a:lnTo>
                  <a:pt x="10731" y="67559"/>
                </a:lnTo>
                <a:lnTo>
                  <a:pt x="10196" y="65628"/>
                </a:lnTo>
                <a:lnTo>
                  <a:pt x="10196" y="57542"/>
                </a:lnTo>
                <a:close/>
              </a:path>
              <a:path w="59921" h="77340">
                <a:moveTo>
                  <a:pt x="14684" y="71683"/>
                </a:moveTo>
                <a:lnTo>
                  <a:pt x="12870" y="70859"/>
                </a:lnTo>
                <a:lnTo>
                  <a:pt x="10731" y="67559"/>
                </a:lnTo>
                <a:lnTo>
                  <a:pt x="12431" y="77285"/>
                </a:lnTo>
                <a:lnTo>
                  <a:pt x="16517" y="77285"/>
                </a:lnTo>
                <a:lnTo>
                  <a:pt x="20288" y="75944"/>
                </a:lnTo>
                <a:lnTo>
                  <a:pt x="23744" y="73261"/>
                </a:lnTo>
                <a:lnTo>
                  <a:pt x="27955" y="67514"/>
                </a:lnTo>
                <a:lnTo>
                  <a:pt x="22704" y="71683"/>
                </a:lnTo>
                <a:lnTo>
                  <a:pt x="14684" y="716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941522" y="2378883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1"/>
                </a:lnTo>
                <a:lnTo>
                  <a:pt x="11438" y="16098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2"/>
                </a:lnTo>
                <a:lnTo>
                  <a:pt x="17930" y="26323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4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0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89"/>
                </a:lnTo>
                <a:lnTo>
                  <a:pt x="21176" y="50689"/>
                </a:lnTo>
                <a:lnTo>
                  <a:pt x="25358" y="49348"/>
                </a:lnTo>
                <a:lnTo>
                  <a:pt x="28872" y="46664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0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69"/>
                </a:lnTo>
                <a:lnTo>
                  <a:pt x="19658" y="11221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8"/>
                </a:lnTo>
                <a:lnTo>
                  <a:pt x="22656" y="3054"/>
                </a:lnTo>
                <a:lnTo>
                  <a:pt x="25836" y="2555"/>
                </a:lnTo>
                <a:lnTo>
                  <a:pt x="29807" y="2555"/>
                </a:lnTo>
                <a:lnTo>
                  <a:pt x="32710" y="4205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8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6"/>
                </a:lnTo>
                <a:lnTo>
                  <a:pt x="31049" y="1006"/>
                </a:lnTo>
                <a:lnTo>
                  <a:pt x="28642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7"/>
                </a:lnTo>
                <a:lnTo>
                  <a:pt x="10884" y="8810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025536" y="2504713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500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4"/>
                </a:lnTo>
                <a:lnTo>
                  <a:pt x="26065" y="4242"/>
                </a:lnTo>
                <a:lnTo>
                  <a:pt x="48865" y="4242"/>
                </a:lnTo>
                <a:lnTo>
                  <a:pt x="53295" y="4967"/>
                </a:lnTo>
                <a:lnTo>
                  <a:pt x="55280" y="6417"/>
                </a:lnTo>
                <a:lnTo>
                  <a:pt x="57266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2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088377" y="2525637"/>
            <a:ext cx="49265" cy="44103"/>
          </a:xfrm>
          <a:custGeom>
            <a:avLst/>
            <a:gdLst/>
            <a:ahLst/>
            <a:cxnLst/>
            <a:rect l="l" t="t" r="r" b="b"/>
            <a:pathLst>
              <a:path w="54192" h="49983">
                <a:moveTo>
                  <a:pt x="44988" y="2166"/>
                </a:moveTo>
                <a:lnTo>
                  <a:pt x="48750" y="0"/>
                </a:lnTo>
                <a:lnTo>
                  <a:pt x="30304" y="0"/>
                </a:lnTo>
                <a:lnTo>
                  <a:pt x="30304" y="1522"/>
                </a:lnTo>
                <a:lnTo>
                  <a:pt x="33684" y="2175"/>
                </a:lnTo>
                <a:lnTo>
                  <a:pt x="34887" y="4079"/>
                </a:lnTo>
                <a:lnTo>
                  <a:pt x="33951" y="6617"/>
                </a:lnTo>
                <a:lnTo>
                  <a:pt x="32080" y="9300"/>
                </a:lnTo>
                <a:lnTo>
                  <a:pt x="30972" y="10968"/>
                </a:lnTo>
                <a:lnTo>
                  <a:pt x="29292" y="13270"/>
                </a:lnTo>
                <a:lnTo>
                  <a:pt x="27038" y="16207"/>
                </a:lnTo>
                <a:lnTo>
                  <a:pt x="25396" y="13778"/>
                </a:lnTo>
                <a:lnTo>
                  <a:pt x="24040" y="11730"/>
                </a:lnTo>
                <a:lnTo>
                  <a:pt x="22971" y="10061"/>
                </a:lnTo>
                <a:lnTo>
                  <a:pt x="20947" y="6871"/>
                </a:lnTo>
                <a:lnTo>
                  <a:pt x="19935" y="4931"/>
                </a:lnTo>
                <a:lnTo>
                  <a:pt x="20441" y="2438"/>
                </a:lnTo>
                <a:lnTo>
                  <a:pt x="22465" y="1749"/>
                </a:lnTo>
                <a:lnTo>
                  <a:pt x="25148" y="0"/>
                </a:lnTo>
                <a:lnTo>
                  <a:pt x="801" y="0"/>
                </a:lnTo>
                <a:lnTo>
                  <a:pt x="801" y="1522"/>
                </a:lnTo>
                <a:lnTo>
                  <a:pt x="3627" y="1776"/>
                </a:lnTo>
                <a:lnTo>
                  <a:pt x="7141" y="3353"/>
                </a:lnTo>
                <a:lnTo>
                  <a:pt x="8669" y="5221"/>
                </a:lnTo>
                <a:lnTo>
                  <a:pt x="10884" y="8376"/>
                </a:lnTo>
                <a:lnTo>
                  <a:pt x="21883" y="24202"/>
                </a:lnTo>
                <a:lnTo>
                  <a:pt x="8535" y="42640"/>
                </a:lnTo>
                <a:lnTo>
                  <a:pt x="6893" y="44888"/>
                </a:lnTo>
                <a:lnTo>
                  <a:pt x="4582" y="46937"/>
                </a:lnTo>
                <a:lnTo>
                  <a:pt x="2062" y="48061"/>
                </a:lnTo>
                <a:lnTo>
                  <a:pt x="0" y="48460"/>
                </a:lnTo>
                <a:lnTo>
                  <a:pt x="0" y="49983"/>
                </a:lnTo>
                <a:lnTo>
                  <a:pt x="16956" y="49983"/>
                </a:lnTo>
                <a:lnTo>
                  <a:pt x="16956" y="48460"/>
                </a:lnTo>
                <a:lnTo>
                  <a:pt x="14970" y="48206"/>
                </a:lnTo>
                <a:lnTo>
                  <a:pt x="12201" y="46393"/>
                </a:lnTo>
                <a:lnTo>
                  <a:pt x="12870" y="44489"/>
                </a:lnTo>
                <a:lnTo>
                  <a:pt x="14665" y="41770"/>
                </a:lnTo>
                <a:lnTo>
                  <a:pt x="23888" y="28118"/>
                </a:lnTo>
                <a:lnTo>
                  <a:pt x="25845" y="30838"/>
                </a:lnTo>
                <a:lnTo>
                  <a:pt x="28404" y="34319"/>
                </a:lnTo>
                <a:lnTo>
                  <a:pt x="30017" y="36657"/>
                </a:lnTo>
                <a:lnTo>
                  <a:pt x="31392" y="38652"/>
                </a:lnTo>
                <a:lnTo>
                  <a:pt x="33111" y="41389"/>
                </a:lnTo>
                <a:lnTo>
                  <a:pt x="34562" y="43746"/>
                </a:lnTo>
                <a:lnTo>
                  <a:pt x="35288" y="46610"/>
                </a:lnTo>
                <a:lnTo>
                  <a:pt x="33073" y="48278"/>
                </a:lnTo>
                <a:lnTo>
                  <a:pt x="30533" y="49983"/>
                </a:lnTo>
                <a:lnTo>
                  <a:pt x="54192" y="49983"/>
                </a:lnTo>
                <a:lnTo>
                  <a:pt x="52435" y="48387"/>
                </a:lnTo>
                <a:lnTo>
                  <a:pt x="49523" y="47100"/>
                </a:lnTo>
                <a:lnTo>
                  <a:pt x="46516" y="44435"/>
                </a:lnTo>
                <a:lnTo>
                  <a:pt x="44568" y="41607"/>
                </a:lnTo>
                <a:lnTo>
                  <a:pt x="29445" y="19852"/>
                </a:lnTo>
                <a:lnTo>
                  <a:pt x="39240" y="6417"/>
                </a:lnTo>
                <a:lnTo>
                  <a:pt x="41627" y="3870"/>
                </a:lnTo>
                <a:lnTo>
                  <a:pt x="44988" y="2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140350" y="2524389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7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89" y="45695"/>
                </a:lnTo>
                <a:lnTo>
                  <a:pt x="19209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1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8" y="6690"/>
                </a:lnTo>
                <a:lnTo>
                  <a:pt x="33455" y="6690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7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6" y="51723"/>
                </a:lnTo>
                <a:lnTo>
                  <a:pt x="28394" y="52485"/>
                </a:lnTo>
                <a:lnTo>
                  <a:pt x="37445" y="52485"/>
                </a:lnTo>
                <a:lnTo>
                  <a:pt x="43184" y="49530"/>
                </a:lnTo>
                <a:lnTo>
                  <a:pt x="47747" y="43619"/>
                </a:lnTo>
                <a:lnTo>
                  <a:pt x="52311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3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6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6" y="2683"/>
                </a:lnTo>
                <a:lnTo>
                  <a:pt x="6148" y="3934"/>
                </a:lnTo>
                <a:lnTo>
                  <a:pt x="5957" y="3970"/>
                </a:lnTo>
                <a:lnTo>
                  <a:pt x="515" y="5656"/>
                </a:lnTo>
                <a:lnTo>
                  <a:pt x="515" y="7450"/>
                </a:lnTo>
                <a:lnTo>
                  <a:pt x="2845" y="7179"/>
                </a:lnTo>
                <a:lnTo>
                  <a:pt x="5213" y="7179"/>
                </a:lnTo>
                <a:lnTo>
                  <a:pt x="7246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1" y="72916"/>
                </a:lnTo>
                <a:lnTo>
                  <a:pt x="3589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6" y="46910"/>
                </a:moveTo>
                <a:lnTo>
                  <a:pt x="20689" y="45695"/>
                </a:lnTo>
                <a:lnTo>
                  <a:pt x="22532" y="50961"/>
                </a:lnTo>
                <a:lnTo>
                  <a:pt x="24976" y="51723"/>
                </a:lnTo>
                <a:lnTo>
                  <a:pt x="24623" y="48124"/>
                </a:lnTo>
                <a:lnTo>
                  <a:pt x="22656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195293" y="2524725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40098" y="2524485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0"/>
                </a:moveTo>
                <a:lnTo>
                  <a:pt x="7504" y="8104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2"/>
                </a:lnTo>
                <a:lnTo>
                  <a:pt x="6874" y="45632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8" y="40519"/>
                </a:lnTo>
                <a:lnTo>
                  <a:pt x="34944" y="42985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7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9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6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4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2"/>
                </a:lnTo>
                <a:lnTo>
                  <a:pt x="42267" y="5846"/>
                </a:lnTo>
                <a:lnTo>
                  <a:pt x="38811" y="3508"/>
                </a:lnTo>
                <a:lnTo>
                  <a:pt x="35355" y="1169"/>
                </a:lnTo>
                <a:lnTo>
                  <a:pt x="31239" y="0"/>
                </a:lnTo>
                <a:lnTo>
                  <a:pt x="18828" y="0"/>
                </a:lnTo>
                <a:lnTo>
                  <a:pt x="12507" y="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3283913" y="2512872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8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310838" y="2524725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355746" y="2524389"/>
            <a:ext cx="16352" cy="37783"/>
          </a:xfrm>
          <a:custGeom>
            <a:avLst/>
            <a:gdLst/>
            <a:ahLst/>
            <a:cxnLst/>
            <a:rect l="l" t="t" r="r" b="b"/>
            <a:pathLst>
              <a:path w="17987" h="42821">
                <a:moveTo>
                  <a:pt x="12077" y="2819"/>
                </a:moveTo>
                <a:lnTo>
                  <a:pt x="10082" y="18183"/>
                </a:lnTo>
                <a:lnTo>
                  <a:pt x="11419" y="13207"/>
                </a:lnTo>
                <a:lnTo>
                  <a:pt x="14092" y="9164"/>
                </a:lnTo>
                <a:lnTo>
                  <a:pt x="17987" y="0"/>
                </a:lnTo>
                <a:lnTo>
                  <a:pt x="12077" y="2819"/>
                </a:lnTo>
                <a:close/>
              </a:path>
              <a:path w="17987" h="42821">
                <a:moveTo>
                  <a:pt x="52244" y="44870"/>
                </a:moveTo>
                <a:lnTo>
                  <a:pt x="49609" y="44870"/>
                </a:lnTo>
                <a:lnTo>
                  <a:pt x="47375" y="43456"/>
                </a:lnTo>
                <a:lnTo>
                  <a:pt x="46458" y="40863"/>
                </a:lnTo>
                <a:lnTo>
                  <a:pt x="46458" y="38507"/>
                </a:lnTo>
                <a:lnTo>
                  <a:pt x="46573" y="-5928"/>
                </a:lnTo>
                <a:lnTo>
                  <a:pt x="46707" y="-16751"/>
                </a:lnTo>
                <a:lnTo>
                  <a:pt x="46745" y="-18818"/>
                </a:lnTo>
                <a:lnTo>
                  <a:pt x="46860" y="-24528"/>
                </a:lnTo>
                <a:lnTo>
                  <a:pt x="46516" y="-24637"/>
                </a:lnTo>
                <a:lnTo>
                  <a:pt x="43480" y="-23604"/>
                </a:lnTo>
                <a:lnTo>
                  <a:pt x="40673" y="-22716"/>
                </a:lnTo>
                <a:lnTo>
                  <a:pt x="37235" y="-21773"/>
                </a:lnTo>
                <a:lnTo>
                  <a:pt x="33798" y="-20885"/>
                </a:lnTo>
                <a:lnTo>
                  <a:pt x="29101" y="-19742"/>
                </a:lnTo>
                <a:lnTo>
                  <a:pt x="30285" y="-18056"/>
                </a:lnTo>
                <a:lnTo>
                  <a:pt x="32595" y="-18220"/>
                </a:lnTo>
                <a:lnTo>
                  <a:pt x="36290" y="-16969"/>
                </a:lnTo>
                <a:lnTo>
                  <a:pt x="37063" y="-14612"/>
                </a:lnTo>
                <a:lnTo>
                  <a:pt x="37063" y="4894"/>
                </a:lnTo>
                <a:lnTo>
                  <a:pt x="35650" y="3553"/>
                </a:lnTo>
                <a:lnTo>
                  <a:pt x="32653" y="1740"/>
                </a:lnTo>
                <a:lnTo>
                  <a:pt x="30323" y="580"/>
                </a:lnTo>
                <a:lnTo>
                  <a:pt x="27764" y="0"/>
                </a:lnTo>
                <a:lnTo>
                  <a:pt x="17987" y="0"/>
                </a:lnTo>
                <a:lnTo>
                  <a:pt x="14092" y="9164"/>
                </a:lnTo>
                <a:lnTo>
                  <a:pt x="16765" y="5121"/>
                </a:lnTo>
                <a:lnTo>
                  <a:pt x="20508" y="3100"/>
                </a:lnTo>
                <a:lnTo>
                  <a:pt x="27841" y="3100"/>
                </a:lnTo>
                <a:lnTo>
                  <a:pt x="30428" y="4070"/>
                </a:lnTo>
                <a:lnTo>
                  <a:pt x="33082" y="6010"/>
                </a:lnTo>
                <a:lnTo>
                  <a:pt x="35736" y="7950"/>
                </a:lnTo>
                <a:lnTo>
                  <a:pt x="37063" y="11276"/>
                </a:lnTo>
                <a:lnTo>
                  <a:pt x="37063" y="39322"/>
                </a:lnTo>
                <a:lnTo>
                  <a:pt x="36147" y="42386"/>
                </a:lnTo>
                <a:lnTo>
                  <a:pt x="32481" y="45722"/>
                </a:lnTo>
                <a:lnTo>
                  <a:pt x="30075" y="46556"/>
                </a:lnTo>
                <a:lnTo>
                  <a:pt x="21444" y="46556"/>
                </a:lnTo>
                <a:lnTo>
                  <a:pt x="17195" y="44272"/>
                </a:lnTo>
                <a:lnTo>
                  <a:pt x="14350" y="39703"/>
                </a:lnTo>
                <a:lnTo>
                  <a:pt x="11504" y="35134"/>
                </a:lnTo>
                <a:lnTo>
                  <a:pt x="10082" y="29931"/>
                </a:lnTo>
                <a:lnTo>
                  <a:pt x="10082" y="18183"/>
                </a:lnTo>
                <a:lnTo>
                  <a:pt x="12077" y="2819"/>
                </a:lnTo>
                <a:lnTo>
                  <a:pt x="7246" y="8457"/>
                </a:lnTo>
                <a:lnTo>
                  <a:pt x="2415" y="14095"/>
                </a:lnTo>
                <a:lnTo>
                  <a:pt x="0" y="20848"/>
                </a:lnTo>
                <a:lnTo>
                  <a:pt x="0" y="34989"/>
                </a:lnTo>
                <a:lnTo>
                  <a:pt x="2014" y="40510"/>
                </a:lnTo>
                <a:lnTo>
                  <a:pt x="6043" y="45278"/>
                </a:lnTo>
                <a:lnTo>
                  <a:pt x="10072" y="50046"/>
                </a:lnTo>
                <a:lnTo>
                  <a:pt x="15333" y="52430"/>
                </a:lnTo>
                <a:lnTo>
                  <a:pt x="25492" y="52430"/>
                </a:lnTo>
                <a:lnTo>
                  <a:pt x="28719" y="51614"/>
                </a:lnTo>
                <a:lnTo>
                  <a:pt x="31507" y="49983"/>
                </a:lnTo>
                <a:lnTo>
                  <a:pt x="34925" y="47462"/>
                </a:lnTo>
                <a:lnTo>
                  <a:pt x="37063" y="45251"/>
                </a:lnTo>
                <a:lnTo>
                  <a:pt x="37063" y="51940"/>
                </a:lnTo>
                <a:lnTo>
                  <a:pt x="37465" y="52430"/>
                </a:lnTo>
                <a:lnTo>
                  <a:pt x="46458" y="49221"/>
                </a:lnTo>
                <a:lnTo>
                  <a:pt x="51767" y="47481"/>
                </a:lnTo>
                <a:lnTo>
                  <a:pt x="54536" y="46574"/>
                </a:lnTo>
                <a:lnTo>
                  <a:pt x="54345" y="44780"/>
                </a:lnTo>
                <a:lnTo>
                  <a:pt x="52244" y="44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433186" y="2569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434905" y="2504713"/>
            <a:ext cx="71451" cy="65026"/>
          </a:xfrm>
          <a:custGeom>
            <a:avLst/>
            <a:gdLst/>
            <a:ahLst/>
            <a:cxnLst/>
            <a:rect l="l" t="t" r="r" b="b"/>
            <a:pathLst>
              <a:path w="78596" h="73696">
                <a:moveTo>
                  <a:pt x="65341" y="43239"/>
                </a:moveTo>
                <a:lnTo>
                  <a:pt x="61091" y="55786"/>
                </a:lnTo>
                <a:lnTo>
                  <a:pt x="52073" y="64395"/>
                </a:lnTo>
                <a:lnTo>
                  <a:pt x="46153" y="67840"/>
                </a:lnTo>
                <a:lnTo>
                  <a:pt x="38610" y="69562"/>
                </a:lnTo>
                <a:lnTo>
                  <a:pt x="29445" y="69562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2" y="72644"/>
                </a:lnTo>
                <a:lnTo>
                  <a:pt x="54708" y="70541"/>
                </a:lnTo>
                <a:lnTo>
                  <a:pt x="57992" y="69417"/>
                </a:lnTo>
                <a:lnTo>
                  <a:pt x="61162" y="67767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5"/>
                </a:lnTo>
                <a:lnTo>
                  <a:pt x="78596" y="42640"/>
                </a:lnTo>
                <a:lnTo>
                  <a:pt x="78596" y="37092"/>
                </a:lnTo>
                <a:lnTo>
                  <a:pt x="76456" y="23463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1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3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4"/>
                </a:lnTo>
                <a:lnTo>
                  <a:pt x="26351" y="4078"/>
                </a:lnTo>
                <a:lnTo>
                  <a:pt x="30342" y="4092"/>
                </a:lnTo>
                <a:lnTo>
                  <a:pt x="43840" y="6090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39"/>
                </a:lnTo>
                <a:close/>
              </a:path>
              <a:path w="78596" h="73696">
                <a:moveTo>
                  <a:pt x="32595" y="73696"/>
                </a:moveTo>
                <a:lnTo>
                  <a:pt x="29445" y="69562"/>
                </a:lnTo>
                <a:lnTo>
                  <a:pt x="26504" y="69562"/>
                </a:lnTo>
                <a:lnTo>
                  <a:pt x="22694" y="68112"/>
                </a:lnTo>
                <a:lnTo>
                  <a:pt x="10311" y="12073"/>
                </a:lnTo>
                <a:lnTo>
                  <a:pt x="10311" y="65827"/>
                </a:lnTo>
                <a:lnTo>
                  <a:pt x="9662" y="68447"/>
                </a:lnTo>
                <a:lnTo>
                  <a:pt x="7065" y="70514"/>
                </a:lnTo>
                <a:lnTo>
                  <a:pt x="4277" y="71248"/>
                </a:lnTo>
                <a:lnTo>
                  <a:pt x="0" y="71683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506374" y="2502745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2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3532882" y="2525156"/>
            <a:ext cx="48901" cy="45311"/>
          </a:xfrm>
          <a:custGeom>
            <a:avLst/>
            <a:gdLst/>
            <a:ahLst/>
            <a:cxnLst/>
            <a:rect l="l" t="t" r="r" b="b"/>
            <a:pathLst>
              <a:path w="53791" h="51352">
                <a:moveTo>
                  <a:pt x="30705" y="37038"/>
                </a:moveTo>
                <a:lnTo>
                  <a:pt x="18789" y="8920"/>
                </a:lnTo>
                <a:lnTo>
                  <a:pt x="18073" y="7134"/>
                </a:lnTo>
                <a:lnTo>
                  <a:pt x="17643" y="4949"/>
                </a:lnTo>
                <a:lnTo>
                  <a:pt x="18875" y="2556"/>
                </a:lnTo>
                <a:lnTo>
                  <a:pt x="21100" y="1903"/>
                </a:lnTo>
                <a:lnTo>
                  <a:pt x="23086" y="1686"/>
                </a:lnTo>
                <a:lnTo>
                  <a:pt x="23086" y="0"/>
                </a:lnTo>
                <a:lnTo>
                  <a:pt x="0" y="0"/>
                </a:lnTo>
                <a:lnTo>
                  <a:pt x="0" y="1686"/>
                </a:lnTo>
                <a:lnTo>
                  <a:pt x="3227" y="2338"/>
                </a:lnTo>
                <a:lnTo>
                  <a:pt x="5785" y="4151"/>
                </a:lnTo>
                <a:lnTo>
                  <a:pt x="7294" y="6345"/>
                </a:lnTo>
                <a:lnTo>
                  <a:pt x="8707" y="9572"/>
                </a:lnTo>
                <a:lnTo>
                  <a:pt x="26236" y="49384"/>
                </a:lnTo>
                <a:lnTo>
                  <a:pt x="27363" y="51352"/>
                </a:lnTo>
                <a:lnTo>
                  <a:pt x="29616" y="49765"/>
                </a:lnTo>
                <a:lnTo>
                  <a:pt x="46172" y="10605"/>
                </a:lnTo>
                <a:lnTo>
                  <a:pt x="47738" y="6871"/>
                </a:lnTo>
                <a:lnTo>
                  <a:pt x="48931" y="4487"/>
                </a:lnTo>
                <a:lnTo>
                  <a:pt x="50573" y="2420"/>
                </a:lnTo>
                <a:lnTo>
                  <a:pt x="53791" y="0"/>
                </a:lnTo>
                <a:lnTo>
                  <a:pt x="37522" y="0"/>
                </a:lnTo>
                <a:lnTo>
                  <a:pt x="38973" y="1794"/>
                </a:lnTo>
                <a:lnTo>
                  <a:pt x="40959" y="2338"/>
                </a:lnTo>
                <a:lnTo>
                  <a:pt x="43078" y="3970"/>
                </a:lnTo>
                <a:lnTo>
                  <a:pt x="42859" y="7070"/>
                </a:lnTo>
                <a:lnTo>
                  <a:pt x="41981" y="9681"/>
                </a:lnTo>
                <a:lnTo>
                  <a:pt x="41016" y="12128"/>
                </a:lnTo>
                <a:lnTo>
                  <a:pt x="30705" y="3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3586366" y="2502745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2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3613498" y="2502650"/>
            <a:ext cx="49578" cy="68001"/>
          </a:xfrm>
          <a:custGeom>
            <a:avLst/>
            <a:gdLst/>
            <a:ahLst/>
            <a:cxnLst/>
            <a:rect l="l" t="t" r="r" b="b"/>
            <a:pathLst>
              <a:path w="54536" h="77068">
                <a:moveTo>
                  <a:pt x="52244" y="69508"/>
                </a:moveTo>
                <a:lnTo>
                  <a:pt x="49609" y="69508"/>
                </a:lnTo>
                <a:lnTo>
                  <a:pt x="47375" y="68094"/>
                </a:lnTo>
                <a:lnTo>
                  <a:pt x="46458" y="65501"/>
                </a:lnTo>
                <a:lnTo>
                  <a:pt x="46458" y="63144"/>
                </a:lnTo>
                <a:lnTo>
                  <a:pt x="46573" y="18709"/>
                </a:lnTo>
                <a:lnTo>
                  <a:pt x="46707" y="7886"/>
                </a:lnTo>
                <a:lnTo>
                  <a:pt x="46745" y="5819"/>
                </a:lnTo>
                <a:lnTo>
                  <a:pt x="46860" y="108"/>
                </a:lnTo>
                <a:lnTo>
                  <a:pt x="46516" y="0"/>
                </a:lnTo>
                <a:lnTo>
                  <a:pt x="43480" y="1033"/>
                </a:lnTo>
                <a:lnTo>
                  <a:pt x="40673" y="1921"/>
                </a:lnTo>
                <a:lnTo>
                  <a:pt x="37235" y="2864"/>
                </a:lnTo>
                <a:lnTo>
                  <a:pt x="33798" y="3752"/>
                </a:lnTo>
                <a:lnTo>
                  <a:pt x="29101" y="4894"/>
                </a:lnTo>
                <a:lnTo>
                  <a:pt x="30285" y="6581"/>
                </a:lnTo>
                <a:lnTo>
                  <a:pt x="32595" y="6417"/>
                </a:lnTo>
                <a:lnTo>
                  <a:pt x="36290" y="7668"/>
                </a:lnTo>
                <a:lnTo>
                  <a:pt x="37063" y="10025"/>
                </a:lnTo>
                <a:lnTo>
                  <a:pt x="37063" y="29532"/>
                </a:lnTo>
                <a:lnTo>
                  <a:pt x="35650" y="28191"/>
                </a:lnTo>
                <a:lnTo>
                  <a:pt x="32653" y="26378"/>
                </a:lnTo>
                <a:lnTo>
                  <a:pt x="30323" y="25218"/>
                </a:lnTo>
                <a:lnTo>
                  <a:pt x="27764" y="24637"/>
                </a:lnTo>
                <a:lnTo>
                  <a:pt x="17987" y="24637"/>
                </a:lnTo>
                <a:lnTo>
                  <a:pt x="14092" y="33802"/>
                </a:lnTo>
                <a:lnTo>
                  <a:pt x="16765" y="29759"/>
                </a:lnTo>
                <a:lnTo>
                  <a:pt x="20508" y="27737"/>
                </a:lnTo>
                <a:lnTo>
                  <a:pt x="27840" y="27737"/>
                </a:lnTo>
                <a:lnTo>
                  <a:pt x="30428" y="28707"/>
                </a:lnTo>
                <a:lnTo>
                  <a:pt x="33082" y="30647"/>
                </a:lnTo>
                <a:lnTo>
                  <a:pt x="35736" y="32587"/>
                </a:lnTo>
                <a:lnTo>
                  <a:pt x="37063" y="35914"/>
                </a:lnTo>
                <a:lnTo>
                  <a:pt x="37063" y="63960"/>
                </a:lnTo>
                <a:lnTo>
                  <a:pt x="36147" y="67024"/>
                </a:lnTo>
                <a:lnTo>
                  <a:pt x="32481" y="70360"/>
                </a:lnTo>
                <a:lnTo>
                  <a:pt x="30075" y="71194"/>
                </a:lnTo>
                <a:lnTo>
                  <a:pt x="21444" y="71194"/>
                </a:lnTo>
                <a:lnTo>
                  <a:pt x="17195" y="68909"/>
                </a:lnTo>
                <a:lnTo>
                  <a:pt x="14350" y="64341"/>
                </a:lnTo>
                <a:lnTo>
                  <a:pt x="11505" y="59772"/>
                </a:lnTo>
                <a:lnTo>
                  <a:pt x="10082" y="54569"/>
                </a:lnTo>
                <a:lnTo>
                  <a:pt x="10082" y="42821"/>
                </a:lnTo>
                <a:lnTo>
                  <a:pt x="12077" y="27456"/>
                </a:lnTo>
                <a:lnTo>
                  <a:pt x="7246" y="33095"/>
                </a:lnTo>
                <a:lnTo>
                  <a:pt x="2415" y="38733"/>
                </a:lnTo>
                <a:lnTo>
                  <a:pt x="0" y="45486"/>
                </a:lnTo>
                <a:lnTo>
                  <a:pt x="0" y="59627"/>
                </a:lnTo>
                <a:lnTo>
                  <a:pt x="2014" y="65148"/>
                </a:lnTo>
                <a:lnTo>
                  <a:pt x="6043" y="69916"/>
                </a:lnTo>
                <a:lnTo>
                  <a:pt x="10072" y="74684"/>
                </a:lnTo>
                <a:lnTo>
                  <a:pt x="15333" y="77068"/>
                </a:lnTo>
                <a:lnTo>
                  <a:pt x="25492" y="77068"/>
                </a:lnTo>
                <a:lnTo>
                  <a:pt x="28719" y="76252"/>
                </a:lnTo>
                <a:lnTo>
                  <a:pt x="31507" y="74621"/>
                </a:lnTo>
                <a:lnTo>
                  <a:pt x="34925" y="72100"/>
                </a:lnTo>
                <a:lnTo>
                  <a:pt x="37063" y="69888"/>
                </a:lnTo>
                <a:lnTo>
                  <a:pt x="37063" y="76578"/>
                </a:lnTo>
                <a:lnTo>
                  <a:pt x="37465" y="77068"/>
                </a:lnTo>
                <a:lnTo>
                  <a:pt x="46458" y="73858"/>
                </a:lnTo>
                <a:lnTo>
                  <a:pt x="51767" y="72118"/>
                </a:lnTo>
                <a:lnTo>
                  <a:pt x="54536" y="71212"/>
                </a:lnTo>
                <a:lnTo>
                  <a:pt x="54345" y="69417"/>
                </a:lnTo>
                <a:lnTo>
                  <a:pt x="52244" y="69508"/>
                </a:lnTo>
                <a:close/>
              </a:path>
              <a:path w="54536" h="77068">
                <a:moveTo>
                  <a:pt x="12077" y="27456"/>
                </a:moveTo>
                <a:lnTo>
                  <a:pt x="10082" y="42821"/>
                </a:lnTo>
                <a:lnTo>
                  <a:pt x="11419" y="37845"/>
                </a:lnTo>
                <a:lnTo>
                  <a:pt x="14092" y="33802"/>
                </a:lnTo>
                <a:lnTo>
                  <a:pt x="17987" y="24637"/>
                </a:lnTo>
                <a:lnTo>
                  <a:pt x="12077" y="274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3666359" y="2524725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3710434" y="2524533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4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2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8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1"/>
                </a:lnTo>
                <a:lnTo>
                  <a:pt x="17643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2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3764595" y="2502650"/>
            <a:ext cx="49578" cy="68001"/>
          </a:xfrm>
          <a:custGeom>
            <a:avLst/>
            <a:gdLst/>
            <a:ahLst/>
            <a:cxnLst/>
            <a:rect l="l" t="t" r="r" b="b"/>
            <a:pathLst>
              <a:path w="54536" h="77068">
                <a:moveTo>
                  <a:pt x="52244" y="69508"/>
                </a:moveTo>
                <a:lnTo>
                  <a:pt x="49609" y="69508"/>
                </a:lnTo>
                <a:lnTo>
                  <a:pt x="47375" y="68094"/>
                </a:lnTo>
                <a:lnTo>
                  <a:pt x="46458" y="65501"/>
                </a:lnTo>
                <a:lnTo>
                  <a:pt x="46458" y="63144"/>
                </a:lnTo>
                <a:lnTo>
                  <a:pt x="46573" y="18709"/>
                </a:lnTo>
                <a:lnTo>
                  <a:pt x="46707" y="7886"/>
                </a:lnTo>
                <a:lnTo>
                  <a:pt x="46745" y="5819"/>
                </a:lnTo>
                <a:lnTo>
                  <a:pt x="46860" y="108"/>
                </a:lnTo>
                <a:lnTo>
                  <a:pt x="46516" y="0"/>
                </a:lnTo>
                <a:lnTo>
                  <a:pt x="43480" y="1033"/>
                </a:lnTo>
                <a:lnTo>
                  <a:pt x="40673" y="1921"/>
                </a:lnTo>
                <a:lnTo>
                  <a:pt x="37235" y="2864"/>
                </a:lnTo>
                <a:lnTo>
                  <a:pt x="33798" y="3752"/>
                </a:lnTo>
                <a:lnTo>
                  <a:pt x="29101" y="4894"/>
                </a:lnTo>
                <a:lnTo>
                  <a:pt x="30285" y="6581"/>
                </a:lnTo>
                <a:lnTo>
                  <a:pt x="32595" y="6417"/>
                </a:lnTo>
                <a:lnTo>
                  <a:pt x="36290" y="7668"/>
                </a:lnTo>
                <a:lnTo>
                  <a:pt x="37063" y="10025"/>
                </a:lnTo>
                <a:lnTo>
                  <a:pt x="37063" y="29532"/>
                </a:lnTo>
                <a:lnTo>
                  <a:pt x="35650" y="28191"/>
                </a:lnTo>
                <a:lnTo>
                  <a:pt x="32653" y="26378"/>
                </a:lnTo>
                <a:lnTo>
                  <a:pt x="30323" y="25218"/>
                </a:lnTo>
                <a:lnTo>
                  <a:pt x="27764" y="24637"/>
                </a:lnTo>
                <a:lnTo>
                  <a:pt x="17987" y="24637"/>
                </a:lnTo>
                <a:lnTo>
                  <a:pt x="14092" y="33802"/>
                </a:lnTo>
                <a:lnTo>
                  <a:pt x="16765" y="29759"/>
                </a:lnTo>
                <a:lnTo>
                  <a:pt x="20508" y="27737"/>
                </a:lnTo>
                <a:lnTo>
                  <a:pt x="27840" y="27737"/>
                </a:lnTo>
                <a:lnTo>
                  <a:pt x="30428" y="28707"/>
                </a:lnTo>
                <a:lnTo>
                  <a:pt x="33082" y="30647"/>
                </a:lnTo>
                <a:lnTo>
                  <a:pt x="35736" y="32587"/>
                </a:lnTo>
                <a:lnTo>
                  <a:pt x="37063" y="35914"/>
                </a:lnTo>
                <a:lnTo>
                  <a:pt x="37063" y="63960"/>
                </a:lnTo>
                <a:lnTo>
                  <a:pt x="36147" y="67024"/>
                </a:lnTo>
                <a:lnTo>
                  <a:pt x="32481" y="70360"/>
                </a:lnTo>
                <a:lnTo>
                  <a:pt x="30075" y="71194"/>
                </a:lnTo>
                <a:lnTo>
                  <a:pt x="21444" y="71194"/>
                </a:lnTo>
                <a:lnTo>
                  <a:pt x="17195" y="68909"/>
                </a:lnTo>
                <a:lnTo>
                  <a:pt x="14350" y="64341"/>
                </a:lnTo>
                <a:lnTo>
                  <a:pt x="11505" y="59772"/>
                </a:lnTo>
                <a:lnTo>
                  <a:pt x="10082" y="54569"/>
                </a:lnTo>
                <a:lnTo>
                  <a:pt x="10082" y="42821"/>
                </a:lnTo>
                <a:lnTo>
                  <a:pt x="12077" y="27456"/>
                </a:lnTo>
                <a:lnTo>
                  <a:pt x="7246" y="33095"/>
                </a:lnTo>
                <a:lnTo>
                  <a:pt x="2415" y="38733"/>
                </a:lnTo>
                <a:lnTo>
                  <a:pt x="0" y="45486"/>
                </a:lnTo>
                <a:lnTo>
                  <a:pt x="0" y="59627"/>
                </a:lnTo>
                <a:lnTo>
                  <a:pt x="2014" y="65148"/>
                </a:lnTo>
                <a:lnTo>
                  <a:pt x="6043" y="69916"/>
                </a:lnTo>
                <a:lnTo>
                  <a:pt x="10072" y="74684"/>
                </a:lnTo>
                <a:lnTo>
                  <a:pt x="15333" y="77068"/>
                </a:lnTo>
                <a:lnTo>
                  <a:pt x="25492" y="77068"/>
                </a:lnTo>
                <a:lnTo>
                  <a:pt x="28719" y="76252"/>
                </a:lnTo>
                <a:lnTo>
                  <a:pt x="31507" y="74621"/>
                </a:lnTo>
                <a:lnTo>
                  <a:pt x="34925" y="72100"/>
                </a:lnTo>
                <a:lnTo>
                  <a:pt x="37063" y="69888"/>
                </a:lnTo>
                <a:lnTo>
                  <a:pt x="37063" y="76578"/>
                </a:lnTo>
                <a:lnTo>
                  <a:pt x="37465" y="77068"/>
                </a:lnTo>
                <a:lnTo>
                  <a:pt x="46458" y="73858"/>
                </a:lnTo>
                <a:lnTo>
                  <a:pt x="51767" y="72118"/>
                </a:lnTo>
                <a:lnTo>
                  <a:pt x="54536" y="71212"/>
                </a:lnTo>
                <a:lnTo>
                  <a:pt x="54345" y="69417"/>
                </a:lnTo>
                <a:lnTo>
                  <a:pt x="52244" y="69508"/>
                </a:lnTo>
                <a:close/>
              </a:path>
              <a:path w="54536" h="77068">
                <a:moveTo>
                  <a:pt x="12077" y="27456"/>
                </a:moveTo>
                <a:lnTo>
                  <a:pt x="10082" y="42821"/>
                </a:lnTo>
                <a:lnTo>
                  <a:pt x="11419" y="37845"/>
                </a:lnTo>
                <a:lnTo>
                  <a:pt x="14092" y="33802"/>
                </a:lnTo>
                <a:lnTo>
                  <a:pt x="17987" y="24637"/>
                </a:lnTo>
                <a:lnTo>
                  <a:pt x="12077" y="274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3820788" y="2524389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3"/>
                </a:lnTo>
                <a:lnTo>
                  <a:pt x="1107" y="20087"/>
                </a:lnTo>
                <a:lnTo>
                  <a:pt x="3322" y="22517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9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4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5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8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2"/>
                </a:lnTo>
                <a:lnTo>
                  <a:pt x="34887" y="42133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6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5"/>
                </a:lnTo>
                <a:lnTo>
                  <a:pt x="27363" y="9953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3886475" y="256973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3888299" y="2512872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8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3915847" y="2524725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69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3028764" y="2650746"/>
            <a:ext cx="47912" cy="67713"/>
          </a:xfrm>
          <a:custGeom>
            <a:avLst/>
            <a:gdLst/>
            <a:ahLst/>
            <a:cxnLst/>
            <a:rect l="l" t="t" r="r" b="b"/>
            <a:pathLst>
              <a:path w="52703" h="76741">
                <a:moveTo>
                  <a:pt x="4678" y="57868"/>
                </a:moveTo>
                <a:lnTo>
                  <a:pt x="2692" y="52865"/>
                </a:lnTo>
                <a:lnTo>
                  <a:pt x="0" y="52865"/>
                </a:lnTo>
                <a:lnTo>
                  <a:pt x="3494" y="76578"/>
                </a:lnTo>
                <a:lnTo>
                  <a:pt x="6072" y="76578"/>
                </a:lnTo>
                <a:lnTo>
                  <a:pt x="6225" y="75672"/>
                </a:lnTo>
                <a:lnTo>
                  <a:pt x="7494" y="73224"/>
                </a:lnTo>
                <a:lnTo>
                  <a:pt x="10368" y="72825"/>
                </a:lnTo>
                <a:lnTo>
                  <a:pt x="12631" y="73478"/>
                </a:lnTo>
                <a:lnTo>
                  <a:pt x="16584" y="74784"/>
                </a:lnTo>
                <a:lnTo>
                  <a:pt x="20536" y="76089"/>
                </a:lnTo>
                <a:lnTo>
                  <a:pt x="24327" y="76741"/>
                </a:lnTo>
                <a:lnTo>
                  <a:pt x="35173" y="76741"/>
                </a:lnTo>
                <a:lnTo>
                  <a:pt x="41102" y="74784"/>
                </a:lnTo>
                <a:lnTo>
                  <a:pt x="45742" y="70868"/>
                </a:lnTo>
                <a:lnTo>
                  <a:pt x="50383" y="66951"/>
                </a:lnTo>
                <a:lnTo>
                  <a:pt x="52703" y="62075"/>
                </a:lnTo>
                <a:lnTo>
                  <a:pt x="52703" y="51886"/>
                </a:lnTo>
                <a:lnTo>
                  <a:pt x="51404" y="48115"/>
                </a:lnTo>
                <a:lnTo>
                  <a:pt x="48807" y="44924"/>
                </a:lnTo>
                <a:lnTo>
                  <a:pt x="46172" y="41770"/>
                </a:lnTo>
                <a:lnTo>
                  <a:pt x="41627" y="38307"/>
                </a:lnTo>
                <a:lnTo>
                  <a:pt x="35173" y="34536"/>
                </a:lnTo>
                <a:lnTo>
                  <a:pt x="24862" y="28499"/>
                </a:lnTo>
                <a:lnTo>
                  <a:pt x="21004" y="26251"/>
                </a:lnTo>
                <a:lnTo>
                  <a:pt x="18159" y="24093"/>
                </a:lnTo>
                <a:lnTo>
                  <a:pt x="16326" y="22027"/>
                </a:lnTo>
                <a:lnTo>
                  <a:pt x="14493" y="19996"/>
                </a:lnTo>
                <a:lnTo>
                  <a:pt x="13576" y="17549"/>
                </a:lnTo>
                <a:lnTo>
                  <a:pt x="13576" y="11494"/>
                </a:lnTo>
                <a:lnTo>
                  <a:pt x="14770" y="9001"/>
                </a:lnTo>
                <a:lnTo>
                  <a:pt x="17157" y="7206"/>
                </a:lnTo>
                <a:lnTo>
                  <a:pt x="19544" y="5411"/>
                </a:lnTo>
                <a:lnTo>
                  <a:pt x="22341" y="4514"/>
                </a:lnTo>
                <a:lnTo>
                  <a:pt x="29674" y="4514"/>
                </a:lnTo>
                <a:lnTo>
                  <a:pt x="33846" y="5928"/>
                </a:lnTo>
                <a:lnTo>
                  <a:pt x="38066" y="8756"/>
                </a:lnTo>
                <a:lnTo>
                  <a:pt x="42286" y="11584"/>
                </a:lnTo>
                <a:lnTo>
                  <a:pt x="45351" y="16570"/>
                </a:lnTo>
                <a:lnTo>
                  <a:pt x="47260" y="23713"/>
                </a:lnTo>
                <a:lnTo>
                  <a:pt x="50067" y="23713"/>
                </a:lnTo>
                <a:lnTo>
                  <a:pt x="47490" y="0"/>
                </a:lnTo>
                <a:lnTo>
                  <a:pt x="45084" y="0"/>
                </a:lnTo>
                <a:lnTo>
                  <a:pt x="44348" y="2120"/>
                </a:lnTo>
                <a:lnTo>
                  <a:pt x="42238" y="3752"/>
                </a:lnTo>
                <a:lnTo>
                  <a:pt x="40252" y="3752"/>
                </a:lnTo>
                <a:lnTo>
                  <a:pt x="38104" y="3127"/>
                </a:lnTo>
                <a:lnTo>
                  <a:pt x="34342" y="1876"/>
                </a:lnTo>
                <a:lnTo>
                  <a:pt x="30581" y="625"/>
                </a:lnTo>
                <a:lnTo>
                  <a:pt x="27363" y="0"/>
                </a:lnTo>
                <a:lnTo>
                  <a:pt x="18197" y="0"/>
                </a:lnTo>
                <a:lnTo>
                  <a:pt x="12984" y="1867"/>
                </a:lnTo>
                <a:lnTo>
                  <a:pt x="9051" y="5601"/>
                </a:lnTo>
                <a:lnTo>
                  <a:pt x="5117" y="9336"/>
                </a:lnTo>
                <a:lnTo>
                  <a:pt x="3150" y="14014"/>
                </a:lnTo>
                <a:lnTo>
                  <a:pt x="3150" y="23876"/>
                </a:lnTo>
                <a:lnTo>
                  <a:pt x="4811" y="27756"/>
                </a:lnTo>
                <a:lnTo>
                  <a:pt x="8134" y="31273"/>
                </a:lnTo>
                <a:lnTo>
                  <a:pt x="9929" y="33121"/>
                </a:lnTo>
                <a:lnTo>
                  <a:pt x="12335" y="34953"/>
                </a:lnTo>
                <a:lnTo>
                  <a:pt x="15352" y="36766"/>
                </a:lnTo>
                <a:lnTo>
                  <a:pt x="25377" y="42694"/>
                </a:lnTo>
                <a:lnTo>
                  <a:pt x="31144" y="46103"/>
                </a:lnTo>
                <a:lnTo>
                  <a:pt x="34925" y="48659"/>
                </a:lnTo>
                <a:lnTo>
                  <a:pt x="36720" y="50363"/>
                </a:lnTo>
                <a:lnTo>
                  <a:pt x="39470" y="53046"/>
                </a:lnTo>
                <a:lnTo>
                  <a:pt x="40844" y="56201"/>
                </a:lnTo>
                <a:lnTo>
                  <a:pt x="40844" y="63851"/>
                </a:lnTo>
                <a:lnTo>
                  <a:pt x="39479" y="66988"/>
                </a:lnTo>
                <a:lnTo>
                  <a:pt x="36749" y="69236"/>
                </a:lnTo>
                <a:lnTo>
                  <a:pt x="34018" y="71484"/>
                </a:lnTo>
                <a:lnTo>
                  <a:pt x="30781" y="72608"/>
                </a:lnTo>
                <a:lnTo>
                  <a:pt x="20126" y="72608"/>
                </a:lnTo>
                <a:lnTo>
                  <a:pt x="14340" y="70015"/>
                </a:lnTo>
                <a:lnTo>
                  <a:pt x="9681" y="64830"/>
                </a:lnTo>
                <a:lnTo>
                  <a:pt x="7007" y="61857"/>
                </a:lnTo>
                <a:lnTo>
                  <a:pt x="4678" y="578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3088377" y="266029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7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8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7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3115925" y="2672149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69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8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3168994" y="2671910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0"/>
                </a:moveTo>
                <a:lnTo>
                  <a:pt x="7504" y="8104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2"/>
                </a:lnTo>
                <a:lnTo>
                  <a:pt x="6874" y="45632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8" y="40519"/>
                </a:lnTo>
                <a:lnTo>
                  <a:pt x="34944" y="42985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7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9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6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4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2"/>
                </a:lnTo>
                <a:lnTo>
                  <a:pt x="42267" y="5846"/>
                </a:lnTo>
                <a:lnTo>
                  <a:pt x="38811" y="3508"/>
                </a:lnTo>
                <a:lnTo>
                  <a:pt x="35354" y="1169"/>
                </a:lnTo>
                <a:lnTo>
                  <a:pt x="31239" y="0"/>
                </a:lnTo>
                <a:lnTo>
                  <a:pt x="18827" y="0"/>
                </a:lnTo>
                <a:lnTo>
                  <a:pt x="12507" y="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211194" y="2650314"/>
            <a:ext cx="53067" cy="66850"/>
          </a:xfrm>
          <a:custGeom>
            <a:avLst/>
            <a:gdLst/>
            <a:ahLst/>
            <a:cxnLst/>
            <a:rect l="l" t="t" r="r" b="b"/>
            <a:pathLst>
              <a:path w="58374" h="75763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3"/>
                </a:lnTo>
                <a:lnTo>
                  <a:pt x="58374" y="75763"/>
                </a:lnTo>
                <a:lnTo>
                  <a:pt x="58374" y="74349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8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2"/>
                </a:lnTo>
                <a:lnTo>
                  <a:pt x="42487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3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3"/>
                </a:lnTo>
                <a:lnTo>
                  <a:pt x="33722" y="27412"/>
                </a:lnTo>
                <a:lnTo>
                  <a:pt x="35259" y="27574"/>
                </a:lnTo>
                <a:lnTo>
                  <a:pt x="37407" y="28536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2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3"/>
                </a:lnTo>
                <a:lnTo>
                  <a:pt x="27440" y="75763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8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3265251" y="2650170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3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09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4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1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5"/>
                </a:lnTo>
                <a:lnTo>
                  <a:pt x="171" y="6743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2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2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59"/>
                </a:lnTo>
                <a:lnTo>
                  <a:pt x="21596" y="33829"/>
                </a:lnTo>
                <a:lnTo>
                  <a:pt x="24384" y="31798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6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2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3320350" y="2672149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69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8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372898" y="2649787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8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5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3400187" y="2671814"/>
            <a:ext cx="16352" cy="37783"/>
          </a:xfrm>
          <a:custGeom>
            <a:avLst/>
            <a:gdLst/>
            <a:ahLst/>
            <a:cxnLst/>
            <a:rect l="l" t="t" r="r" b="b"/>
            <a:pathLst>
              <a:path w="17987" h="42821">
                <a:moveTo>
                  <a:pt x="12077" y="2819"/>
                </a:moveTo>
                <a:lnTo>
                  <a:pt x="10082" y="18183"/>
                </a:lnTo>
                <a:lnTo>
                  <a:pt x="11419" y="13207"/>
                </a:lnTo>
                <a:lnTo>
                  <a:pt x="14092" y="9164"/>
                </a:lnTo>
                <a:lnTo>
                  <a:pt x="17987" y="0"/>
                </a:lnTo>
                <a:lnTo>
                  <a:pt x="12077" y="2819"/>
                </a:lnTo>
                <a:close/>
              </a:path>
              <a:path w="17987" h="42821">
                <a:moveTo>
                  <a:pt x="52244" y="44870"/>
                </a:moveTo>
                <a:lnTo>
                  <a:pt x="49609" y="44870"/>
                </a:lnTo>
                <a:lnTo>
                  <a:pt x="47375" y="43456"/>
                </a:lnTo>
                <a:lnTo>
                  <a:pt x="46458" y="40863"/>
                </a:lnTo>
                <a:lnTo>
                  <a:pt x="46458" y="38507"/>
                </a:lnTo>
                <a:lnTo>
                  <a:pt x="46573" y="-5928"/>
                </a:lnTo>
                <a:lnTo>
                  <a:pt x="46707" y="-16751"/>
                </a:lnTo>
                <a:lnTo>
                  <a:pt x="46745" y="-18818"/>
                </a:lnTo>
                <a:lnTo>
                  <a:pt x="46860" y="-24528"/>
                </a:lnTo>
                <a:lnTo>
                  <a:pt x="46516" y="-24638"/>
                </a:lnTo>
                <a:lnTo>
                  <a:pt x="43480" y="-23604"/>
                </a:lnTo>
                <a:lnTo>
                  <a:pt x="40673" y="-22716"/>
                </a:lnTo>
                <a:lnTo>
                  <a:pt x="37235" y="-21773"/>
                </a:lnTo>
                <a:lnTo>
                  <a:pt x="33798" y="-20885"/>
                </a:lnTo>
                <a:lnTo>
                  <a:pt x="29101" y="-19742"/>
                </a:lnTo>
                <a:lnTo>
                  <a:pt x="30285" y="-18056"/>
                </a:lnTo>
                <a:lnTo>
                  <a:pt x="32595" y="-18220"/>
                </a:lnTo>
                <a:lnTo>
                  <a:pt x="36290" y="-16969"/>
                </a:lnTo>
                <a:lnTo>
                  <a:pt x="37063" y="-14612"/>
                </a:lnTo>
                <a:lnTo>
                  <a:pt x="37063" y="4894"/>
                </a:lnTo>
                <a:lnTo>
                  <a:pt x="35650" y="3553"/>
                </a:lnTo>
                <a:lnTo>
                  <a:pt x="32653" y="1740"/>
                </a:lnTo>
                <a:lnTo>
                  <a:pt x="30323" y="580"/>
                </a:lnTo>
                <a:lnTo>
                  <a:pt x="27764" y="0"/>
                </a:lnTo>
                <a:lnTo>
                  <a:pt x="17987" y="0"/>
                </a:lnTo>
                <a:lnTo>
                  <a:pt x="14092" y="9164"/>
                </a:lnTo>
                <a:lnTo>
                  <a:pt x="16765" y="5121"/>
                </a:lnTo>
                <a:lnTo>
                  <a:pt x="20508" y="3100"/>
                </a:lnTo>
                <a:lnTo>
                  <a:pt x="27841" y="3100"/>
                </a:lnTo>
                <a:lnTo>
                  <a:pt x="30428" y="4070"/>
                </a:lnTo>
                <a:lnTo>
                  <a:pt x="33082" y="6010"/>
                </a:lnTo>
                <a:lnTo>
                  <a:pt x="35736" y="7950"/>
                </a:lnTo>
                <a:lnTo>
                  <a:pt x="37063" y="11276"/>
                </a:lnTo>
                <a:lnTo>
                  <a:pt x="37063" y="39322"/>
                </a:lnTo>
                <a:lnTo>
                  <a:pt x="36147" y="42386"/>
                </a:lnTo>
                <a:lnTo>
                  <a:pt x="32481" y="45722"/>
                </a:lnTo>
                <a:lnTo>
                  <a:pt x="30075" y="46556"/>
                </a:lnTo>
                <a:lnTo>
                  <a:pt x="21444" y="46556"/>
                </a:lnTo>
                <a:lnTo>
                  <a:pt x="17195" y="44272"/>
                </a:lnTo>
                <a:lnTo>
                  <a:pt x="14350" y="39703"/>
                </a:lnTo>
                <a:lnTo>
                  <a:pt x="11504" y="35134"/>
                </a:lnTo>
                <a:lnTo>
                  <a:pt x="10082" y="29931"/>
                </a:lnTo>
                <a:lnTo>
                  <a:pt x="10082" y="18183"/>
                </a:lnTo>
                <a:lnTo>
                  <a:pt x="12077" y="2819"/>
                </a:lnTo>
                <a:lnTo>
                  <a:pt x="7246" y="8457"/>
                </a:lnTo>
                <a:lnTo>
                  <a:pt x="2415" y="14095"/>
                </a:lnTo>
                <a:lnTo>
                  <a:pt x="0" y="20848"/>
                </a:lnTo>
                <a:lnTo>
                  <a:pt x="0" y="34989"/>
                </a:lnTo>
                <a:lnTo>
                  <a:pt x="2014" y="40510"/>
                </a:lnTo>
                <a:lnTo>
                  <a:pt x="6043" y="45278"/>
                </a:lnTo>
                <a:lnTo>
                  <a:pt x="10072" y="50046"/>
                </a:lnTo>
                <a:lnTo>
                  <a:pt x="15333" y="52430"/>
                </a:lnTo>
                <a:lnTo>
                  <a:pt x="25492" y="52430"/>
                </a:lnTo>
                <a:lnTo>
                  <a:pt x="28719" y="51614"/>
                </a:lnTo>
                <a:lnTo>
                  <a:pt x="31507" y="49983"/>
                </a:lnTo>
                <a:lnTo>
                  <a:pt x="34925" y="47462"/>
                </a:lnTo>
                <a:lnTo>
                  <a:pt x="37063" y="45251"/>
                </a:lnTo>
                <a:lnTo>
                  <a:pt x="37063" y="51940"/>
                </a:lnTo>
                <a:lnTo>
                  <a:pt x="37465" y="52430"/>
                </a:lnTo>
                <a:lnTo>
                  <a:pt x="46458" y="49221"/>
                </a:lnTo>
                <a:lnTo>
                  <a:pt x="51767" y="47481"/>
                </a:lnTo>
                <a:lnTo>
                  <a:pt x="54536" y="46574"/>
                </a:lnTo>
                <a:lnTo>
                  <a:pt x="54345" y="44780"/>
                </a:lnTo>
                <a:lnTo>
                  <a:pt x="52244" y="448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3453046" y="2672150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3495871" y="267190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7"/>
                </a:lnTo>
                <a:lnTo>
                  <a:pt x="26179" y="7342"/>
                </a:lnTo>
                <a:lnTo>
                  <a:pt x="28175" y="7977"/>
                </a:lnTo>
                <a:lnTo>
                  <a:pt x="31116" y="10515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4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9"/>
                </a:lnTo>
                <a:lnTo>
                  <a:pt x="6989" y="3970"/>
                </a:lnTo>
                <a:lnTo>
                  <a:pt x="4697" y="4732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3536372" y="2671813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3"/>
                </a:lnTo>
                <a:lnTo>
                  <a:pt x="1107" y="20087"/>
                </a:lnTo>
                <a:lnTo>
                  <a:pt x="3322" y="22517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9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30" y="47844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5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8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2"/>
                </a:lnTo>
                <a:lnTo>
                  <a:pt x="34887" y="42133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6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5"/>
                </a:lnTo>
                <a:lnTo>
                  <a:pt x="27363" y="9953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4949566" y="2356953"/>
            <a:ext cx="66504" cy="67185"/>
          </a:xfrm>
          <a:custGeom>
            <a:avLst/>
            <a:gdLst/>
            <a:ahLst/>
            <a:cxnLst/>
            <a:rect l="l" t="t" r="r" b="b"/>
            <a:pathLst>
              <a:path w="73154" h="76143">
                <a:moveTo>
                  <a:pt x="16308" y="30765"/>
                </a:moveTo>
                <a:lnTo>
                  <a:pt x="22341" y="19199"/>
                </a:lnTo>
                <a:lnTo>
                  <a:pt x="25958" y="14542"/>
                </a:lnTo>
                <a:lnTo>
                  <a:pt x="36370" y="6613"/>
                </a:lnTo>
                <a:lnTo>
                  <a:pt x="48750" y="3970"/>
                </a:lnTo>
                <a:lnTo>
                  <a:pt x="55701" y="3970"/>
                </a:lnTo>
                <a:lnTo>
                  <a:pt x="60685" y="6454"/>
                </a:lnTo>
                <a:lnTo>
                  <a:pt x="63702" y="11421"/>
                </a:lnTo>
                <a:lnTo>
                  <a:pt x="65343" y="14104"/>
                </a:lnTo>
                <a:lnTo>
                  <a:pt x="66375" y="17639"/>
                </a:lnTo>
                <a:lnTo>
                  <a:pt x="66795" y="22027"/>
                </a:lnTo>
                <a:lnTo>
                  <a:pt x="68857" y="22299"/>
                </a:lnTo>
                <a:lnTo>
                  <a:pt x="73154" y="108"/>
                </a:lnTo>
                <a:lnTo>
                  <a:pt x="70748" y="108"/>
                </a:lnTo>
                <a:lnTo>
                  <a:pt x="69888" y="1523"/>
                </a:lnTo>
                <a:lnTo>
                  <a:pt x="67750" y="2610"/>
                </a:lnTo>
                <a:lnTo>
                  <a:pt x="65496" y="2610"/>
                </a:lnTo>
                <a:lnTo>
                  <a:pt x="63091" y="2175"/>
                </a:lnTo>
                <a:lnTo>
                  <a:pt x="59118" y="1305"/>
                </a:lnTo>
                <a:lnTo>
                  <a:pt x="55147" y="435"/>
                </a:lnTo>
                <a:lnTo>
                  <a:pt x="51461" y="0"/>
                </a:lnTo>
                <a:lnTo>
                  <a:pt x="47853" y="0"/>
                </a:lnTo>
                <a:lnTo>
                  <a:pt x="34914" y="1776"/>
                </a:lnTo>
                <a:lnTo>
                  <a:pt x="23335" y="6997"/>
                </a:lnTo>
                <a:lnTo>
                  <a:pt x="13118" y="15664"/>
                </a:lnTo>
                <a:lnTo>
                  <a:pt x="7424" y="22883"/>
                </a:lnTo>
                <a:lnTo>
                  <a:pt x="1856" y="34459"/>
                </a:lnTo>
                <a:lnTo>
                  <a:pt x="0" y="46774"/>
                </a:lnTo>
                <a:lnTo>
                  <a:pt x="0" y="54606"/>
                </a:lnTo>
                <a:lnTo>
                  <a:pt x="2615" y="61459"/>
                </a:lnTo>
                <a:lnTo>
                  <a:pt x="7848" y="67332"/>
                </a:lnTo>
                <a:lnTo>
                  <a:pt x="13080" y="73206"/>
                </a:lnTo>
                <a:lnTo>
                  <a:pt x="20584" y="76143"/>
                </a:lnTo>
                <a:lnTo>
                  <a:pt x="36854" y="76143"/>
                </a:lnTo>
                <a:lnTo>
                  <a:pt x="42802" y="74666"/>
                </a:lnTo>
                <a:lnTo>
                  <a:pt x="48206" y="71711"/>
                </a:lnTo>
                <a:lnTo>
                  <a:pt x="53609" y="68756"/>
                </a:lnTo>
                <a:lnTo>
                  <a:pt x="58450" y="64704"/>
                </a:lnTo>
                <a:lnTo>
                  <a:pt x="62728" y="59555"/>
                </a:lnTo>
                <a:lnTo>
                  <a:pt x="60837" y="57977"/>
                </a:lnTo>
                <a:lnTo>
                  <a:pt x="56102" y="62293"/>
                </a:lnTo>
                <a:lnTo>
                  <a:pt x="52263" y="65284"/>
                </a:lnTo>
                <a:lnTo>
                  <a:pt x="49323" y="66952"/>
                </a:lnTo>
                <a:lnTo>
                  <a:pt x="44358" y="69707"/>
                </a:lnTo>
                <a:lnTo>
                  <a:pt x="38896" y="71085"/>
                </a:lnTo>
                <a:lnTo>
                  <a:pt x="27172" y="71085"/>
                </a:lnTo>
                <a:lnTo>
                  <a:pt x="22455" y="69127"/>
                </a:lnTo>
                <a:lnTo>
                  <a:pt x="18789" y="65211"/>
                </a:lnTo>
                <a:lnTo>
                  <a:pt x="15123" y="61295"/>
                </a:lnTo>
                <a:lnTo>
                  <a:pt x="13290" y="55512"/>
                </a:lnTo>
                <a:lnTo>
                  <a:pt x="13290" y="47861"/>
                </a:lnTo>
                <a:lnTo>
                  <a:pt x="13507" y="43128"/>
                </a:lnTo>
                <a:lnTo>
                  <a:pt x="16308" y="30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016868" y="2378789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69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59" y="46220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3"/>
                </a:lnTo>
                <a:lnTo>
                  <a:pt x="49094" y="40464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7" y="42440"/>
                </a:lnTo>
                <a:lnTo>
                  <a:pt x="40959" y="16515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3" y="44978"/>
                </a:lnTo>
                <a:lnTo>
                  <a:pt x="16956" y="44978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4"/>
                </a:lnTo>
                <a:lnTo>
                  <a:pt x="17930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8"/>
                </a:lnTo>
                <a:lnTo>
                  <a:pt x="31936" y="38534"/>
                </a:lnTo>
                <a:lnTo>
                  <a:pt x="33559" y="36448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9" y="42395"/>
                </a:lnTo>
                <a:lnTo>
                  <a:pt x="33111" y="44271"/>
                </a:lnTo>
                <a:lnTo>
                  <a:pt x="33111" y="45577"/>
                </a:lnTo>
                <a:lnTo>
                  <a:pt x="33502" y="48169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1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5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0"/>
                </a:lnTo>
                <a:lnTo>
                  <a:pt x="40959" y="16515"/>
                </a:lnTo>
                <a:lnTo>
                  <a:pt x="41647" y="42440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8"/>
                </a:lnTo>
                <a:lnTo>
                  <a:pt x="52301" y="2039"/>
                </a:lnTo>
                <a:lnTo>
                  <a:pt x="52072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3"/>
                </a:lnTo>
                <a:lnTo>
                  <a:pt x="41666" y="3027"/>
                </a:lnTo>
                <a:lnTo>
                  <a:pt x="39145" y="742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8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5061413" y="2378883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1"/>
                </a:lnTo>
                <a:lnTo>
                  <a:pt x="11438" y="16098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2"/>
                </a:lnTo>
                <a:lnTo>
                  <a:pt x="17930" y="26323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4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0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89"/>
                </a:lnTo>
                <a:lnTo>
                  <a:pt x="21176" y="50689"/>
                </a:lnTo>
                <a:lnTo>
                  <a:pt x="25358" y="49348"/>
                </a:lnTo>
                <a:lnTo>
                  <a:pt x="28872" y="46664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0"/>
                </a:lnTo>
                <a:lnTo>
                  <a:pt x="28356" y="23876"/>
                </a:lnTo>
                <a:lnTo>
                  <a:pt x="24288" y="18328"/>
                </a:lnTo>
                <a:lnTo>
                  <a:pt x="22188" y="15464"/>
                </a:lnTo>
                <a:lnTo>
                  <a:pt x="20842" y="13469"/>
                </a:lnTo>
                <a:lnTo>
                  <a:pt x="19658" y="11221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8"/>
                </a:lnTo>
                <a:lnTo>
                  <a:pt x="22656" y="3054"/>
                </a:lnTo>
                <a:lnTo>
                  <a:pt x="25835" y="2555"/>
                </a:lnTo>
                <a:lnTo>
                  <a:pt x="29807" y="2555"/>
                </a:lnTo>
                <a:lnTo>
                  <a:pt x="32710" y="4205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8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6"/>
                </a:lnTo>
                <a:lnTo>
                  <a:pt x="31048" y="1006"/>
                </a:lnTo>
                <a:lnTo>
                  <a:pt x="28642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7"/>
                </a:lnTo>
                <a:lnTo>
                  <a:pt x="10884" y="8810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5106061" y="2355625"/>
            <a:ext cx="49005" cy="67745"/>
          </a:xfrm>
          <a:custGeom>
            <a:avLst/>
            <a:gdLst/>
            <a:ahLst/>
            <a:cxnLst/>
            <a:rect l="l" t="t" r="r" b="b"/>
            <a:pathLst>
              <a:path w="53906" h="76778">
                <a:moveTo>
                  <a:pt x="53906" y="63888"/>
                </a:moveTo>
                <a:lnTo>
                  <a:pt x="52416" y="62582"/>
                </a:lnTo>
                <a:lnTo>
                  <a:pt x="49705" y="65882"/>
                </a:lnTo>
                <a:lnTo>
                  <a:pt x="47852" y="68021"/>
                </a:lnTo>
                <a:lnTo>
                  <a:pt x="46860" y="69000"/>
                </a:lnTo>
                <a:lnTo>
                  <a:pt x="43861" y="71339"/>
                </a:lnTo>
                <a:lnTo>
                  <a:pt x="40902" y="70106"/>
                </a:lnTo>
                <a:lnTo>
                  <a:pt x="41131" y="67668"/>
                </a:lnTo>
                <a:lnTo>
                  <a:pt x="41703" y="65574"/>
                </a:lnTo>
                <a:lnTo>
                  <a:pt x="49437" y="39521"/>
                </a:lnTo>
                <a:lnTo>
                  <a:pt x="49705" y="38688"/>
                </a:lnTo>
                <a:lnTo>
                  <a:pt x="50125" y="36639"/>
                </a:lnTo>
                <a:lnTo>
                  <a:pt x="50411" y="33974"/>
                </a:lnTo>
                <a:lnTo>
                  <a:pt x="50411" y="31109"/>
                </a:lnTo>
                <a:lnTo>
                  <a:pt x="49561" y="29124"/>
                </a:lnTo>
                <a:lnTo>
                  <a:pt x="46163" y="26913"/>
                </a:lnTo>
                <a:lnTo>
                  <a:pt x="42563" y="26360"/>
                </a:lnTo>
                <a:lnTo>
                  <a:pt x="38095" y="26360"/>
                </a:lnTo>
                <a:lnTo>
                  <a:pt x="33187" y="29043"/>
                </a:lnTo>
                <a:lnTo>
                  <a:pt x="27840" y="34409"/>
                </a:lnTo>
                <a:lnTo>
                  <a:pt x="24785" y="37528"/>
                </a:lnTo>
                <a:lnTo>
                  <a:pt x="20851" y="42458"/>
                </a:lnTo>
                <a:lnTo>
                  <a:pt x="16040" y="49203"/>
                </a:lnTo>
                <a:lnTo>
                  <a:pt x="29502" y="634"/>
                </a:lnTo>
                <a:lnTo>
                  <a:pt x="27669" y="0"/>
                </a:lnTo>
                <a:lnTo>
                  <a:pt x="25244" y="452"/>
                </a:lnTo>
                <a:lnTo>
                  <a:pt x="20737" y="1286"/>
                </a:lnTo>
                <a:lnTo>
                  <a:pt x="18321" y="1658"/>
                </a:lnTo>
                <a:lnTo>
                  <a:pt x="15304" y="2057"/>
                </a:lnTo>
                <a:lnTo>
                  <a:pt x="13328" y="2320"/>
                </a:lnTo>
                <a:lnTo>
                  <a:pt x="10884" y="2646"/>
                </a:lnTo>
                <a:lnTo>
                  <a:pt x="10884" y="4441"/>
                </a:lnTo>
                <a:lnTo>
                  <a:pt x="13901" y="4296"/>
                </a:lnTo>
                <a:lnTo>
                  <a:pt x="15944" y="4377"/>
                </a:lnTo>
                <a:lnTo>
                  <a:pt x="18083" y="4994"/>
                </a:lnTo>
                <a:lnTo>
                  <a:pt x="18617" y="7487"/>
                </a:lnTo>
                <a:lnTo>
                  <a:pt x="18331" y="9608"/>
                </a:lnTo>
                <a:lnTo>
                  <a:pt x="0" y="75581"/>
                </a:lnTo>
                <a:lnTo>
                  <a:pt x="8879" y="75581"/>
                </a:lnTo>
                <a:lnTo>
                  <a:pt x="11552" y="66443"/>
                </a:lnTo>
                <a:lnTo>
                  <a:pt x="13356" y="60606"/>
                </a:lnTo>
                <a:lnTo>
                  <a:pt x="14292" y="58068"/>
                </a:lnTo>
                <a:lnTo>
                  <a:pt x="15228" y="55530"/>
                </a:lnTo>
                <a:lnTo>
                  <a:pt x="16612" y="52829"/>
                </a:lnTo>
                <a:lnTo>
                  <a:pt x="18446" y="49964"/>
                </a:lnTo>
                <a:lnTo>
                  <a:pt x="21119" y="45903"/>
                </a:lnTo>
                <a:lnTo>
                  <a:pt x="24403" y="41924"/>
                </a:lnTo>
                <a:lnTo>
                  <a:pt x="28299" y="38026"/>
                </a:lnTo>
                <a:lnTo>
                  <a:pt x="32194" y="34128"/>
                </a:lnTo>
                <a:lnTo>
                  <a:pt x="35421" y="32179"/>
                </a:lnTo>
                <a:lnTo>
                  <a:pt x="38935" y="32179"/>
                </a:lnTo>
                <a:lnTo>
                  <a:pt x="41188" y="34155"/>
                </a:lnTo>
                <a:lnTo>
                  <a:pt x="40902" y="36911"/>
                </a:lnTo>
                <a:lnTo>
                  <a:pt x="32079" y="68783"/>
                </a:lnTo>
                <a:lnTo>
                  <a:pt x="31927" y="69290"/>
                </a:lnTo>
                <a:lnTo>
                  <a:pt x="31679" y="71502"/>
                </a:lnTo>
                <a:lnTo>
                  <a:pt x="32194" y="74511"/>
                </a:lnTo>
                <a:lnTo>
                  <a:pt x="34257" y="76324"/>
                </a:lnTo>
                <a:lnTo>
                  <a:pt x="37063" y="76778"/>
                </a:lnTo>
                <a:lnTo>
                  <a:pt x="40424" y="76778"/>
                </a:lnTo>
                <a:lnTo>
                  <a:pt x="43766" y="75237"/>
                </a:lnTo>
                <a:lnTo>
                  <a:pt x="47089" y="72155"/>
                </a:lnTo>
                <a:lnTo>
                  <a:pt x="48960" y="70414"/>
                </a:lnTo>
                <a:lnTo>
                  <a:pt x="51232" y="67658"/>
                </a:lnTo>
                <a:lnTo>
                  <a:pt x="53906" y="63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5141579" y="2355657"/>
            <a:ext cx="61035" cy="87149"/>
          </a:xfrm>
          <a:custGeom>
            <a:avLst/>
            <a:gdLst/>
            <a:ahLst/>
            <a:cxnLst/>
            <a:rect l="l" t="t" r="r" b="b"/>
            <a:pathLst>
              <a:path w="67139" h="98769">
                <a:moveTo>
                  <a:pt x="9108" y="90502"/>
                </a:moveTo>
                <a:lnTo>
                  <a:pt x="6865" y="87864"/>
                </a:lnTo>
                <a:lnTo>
                  <a:pt x="4468" y="87456"/>
                </a:lnTo>
                <a:lnTo>
                  <a:pt x="1862" y="87928"/>
                </a:lnTo>
                <a:lnTo>
                  <a:pt x="372" y="89813"/>
                </a:lnTo>
                <a:lnTo>
                  <a:pt x="0" y="91916"/>
                </a:lnTo>
                <a:lnTo>
                  <a:pt x="869" y="95234"/>
                </a:lnTo>
                <a:lnTo>
                  <a:pt x="4344" y="98062"/>
                </a:lnTo>
                <a:lnTo>
                  <a:pt x="6569" y="98769"/>
                </a:lnTo>
                <a:lnTo>
                  <a:pt x="15200" y="98769"/>
                </a:lnTo>
                <a:lnTo>
                  <a:pt x="20059" y="95850"/>
                </a:lnTo>
                <a:lnTo>
                  <a:pt x="23859" y="90013"/>
                </a:lnTo>
                <a:lnTo>
                  <a:pt x="27659" y="84175"/>
                </a:lnTo>
                <a:lnTo>
                  <a:pt x="30686" y="76524"/>
                </a:lnTo>
                <a:lnTo>
                  <a:pt x="32939" y="67060"/>
                </a:lnTo>
                <a:lnTo>
                  <a:pt x="41360" y="31762"/>
                </a:lnTo>
                <a:lnTo>
                  <a:pt x="54135" y="31762"/>
                </a:lnTo>
                <a:lnTo>
                  <a:pt x="54937" y="28119"/>
                </a:lnTo>
                <a:lnTo>
                  <a:pt x="42162" y="28119"/>
                </a:lnTo>
                <a:lnTo>
                  <a:pt x="43919" y="20141"/>
                </a:lnTo>
                <a:lnTo>
                  <a:pt x="45504" y="14467"/>
                </a:lnTo>
                <a:lnTo>
                  <a:pt x="46917" y="11095"/>
                </a:lnTo>
                <a:lnTo>
                  <a:pt x="49437" y="5257"/>
                </a:lnTo>
                <a:lnTo>
                  <a:pt x="52569" y="2338"/>
                </a:lnTo>
                <a:lnTo>
                  <a:pt x="56312" y="2338"/>
                </a:lnTo>
                <a:lnTo>
                  <a:pt x="59004" y="3607"/>
                </a:lnTo>
                <a:lnTo>
                  <a:pt x="58279" y="5856"/>
                </a:lnTo>
                <a:lnTo>
                  <a:pt x="57916" y="8883"/>
                </a:lnTo>
                <a:lnTo>
                  <a:pt x="60016" y="11358"/>
                </a:lnTo>
                <a:lnTo>
                  <a:pt x="62384" y="11748"/>
                </a:lnTo>
                <a:lnTo>
                  <a:pt x="65039" y="11240"/>
                </a:lnTo>
                <a:lnTo>
                  <a:pt x="66719" y="9209"/>
                </a:lnTo>
                <a:lnTo>
                  <a:pt x="67139" y="6961"/>
                </a:lnTo>
                <a:lnTo>
                  <a:pt x="66175" y="3535"/>
                </a:lnTo>
                <a:lnTo>
                  <a:pt x="62317" y="707"/>
                </a:lnTo>
                <a:lnTo>
                  <a:pt x="59902" y="0"/>
                </a:lnTo>
                <a:lnTo>
                  <a:pt x="50659" y="0"/>
                </a:lnTo>
                <a:lnTo>
                  <a:pt x="45332" y="3118"/>
                </a:lnTo>
                <a:lnTo>
                  <a:pt x="41017" y="9354"/>
                </a:lnTo>
                <a:lnTo>
                  <a:pt x="38114" y="13415"/>
                </a:lnTo>
                <a:lnTo>
                  <a:pt x="35498" y="19670"/>
                </a:lnTo>
                <a:lnTo>
                  <a:pt x="33168" y="28119"/>
                </a:lnTo>
                <a:lnTo>
                  <a:pt x="22341" y="28119"/>
                </a:lnTo>
                <a:lnTo>
                  <a:pt x="21539" y="31762"/>
                </a:lnTo>
                <a:lnTo>
                  <a:pt x="32137" y="31762"/>
                </a:lnTo>
                <a:lnTo>
                  <a:pt x="21768" y="78428"/>
                </a:lnTo>
                <a:lnTo>
                  <a:pt x="20775" y="82888"/>
                </a:lnTo>
                <a:lnTo>
                  <a:pt x="19687" y="86387"/>
                </a:lnTo>
                <a:lnTo>
                  <a:pt x="18503" y="88925"/>
                </a:lnTo>
                <a:lnTo>
                  <a:pt x="16250" y="93783"/>
                </a:lnTo>
                <a:lnTo>
                  <a:pt x="13500" y="96213"/>
                </a:lnTo>
                <a:lnTo>
                  <a:pt x="10254" y="96213"/>
                </a:lnTo>
                <a:lnTo>
                  <a:pt x="7905" y="95071"/>
                </a:lnTo>
                <a:lnTo>
                  <a:pt x="8907" y="93013"/>
                </a:lnTo>
                <a:lnTo>
                  <a:pt x="9108" y="90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5197441" y="2355321"/>
            <a:ext cx="25310" cy="68049"/>
          </a:xfrm>
          <a:custGeom>
            <a:avLst/>
            <a:gdLst/>
            <a:ahLst/>
            <a:cxnLst/>
            <a:rect l="l" t="t" r="r" b="b"/>
            <a:pathLst>
              <a:path w="27841" h="77122">
                <a:moveTo>
                  <a:pt x="21387" y="1269"/>
                </a:moveTo>
                <a:lnTo>
                  <a:pt x="19248" y="1631"/>
                </a:lnTo>
                <a:lnTo>
                  <a:pt x="17100" y="1939"/>
                </a:lnTo>
                <a:lnTo>
                  <a:pt x="14865" y="2229"/>
                </a:lnTo>
                <a:lnTo>
                  <a:pt x="12631" y="2519"/>
                </a:lnTo>
                <a:lnTo>
                  <a:pt x="10655" y="2773"/>
                </a:lnTo>
                <a:lnTo>
                  <a:pt x="8936" y="4785"/>
                </a:lnTo>
                <a:lnTo>
                  <a:pt x="12068" y="4749"/>
                </a:lnTo>
                <a:lnTo>
                  <a:pt x="14159" y="4867"/>
                </a:lnTo>
                <a:lnTo>
                  <a:pt x="16785" y="6164"/>
                </a:lnTo>
                <a:lnTo>
                  <a:pt x="16765" y="8067"/>
                </a:lnTo>
                <a:lnTo>
                  <a:pt x="16441" y="9952"/>
                </a:lnTo>
                <a:lnTo>
                  <a:pt x="1202" y="64341"/>
                </a:lnTo>
                <a:lnTo>
                  <a:pt x="649" y="66589"/>
                </a:lnTo>
                <a:lnTo>
                  <a:pt x="153" y="69018"/>
                </a:lnTo>
                <a:lnTo>
                  <a:pt x="0" y="71140"/>
                </a:lnTo>
                <a:lnTo>
                  <a:pt x="0" y="73496"/>
                </a:lnTo>
                <a:lnTo>
                  <a:pt x="821" y="75164"/>
                </a:lnTo>
                <a:lnTo>
                  <a:pt x="3532" y="76796"/>
                </a:lnTo>
                <a:lnTo>
                  <a:pt x="6130" y="77122"/>
                </a:lnTo>
                <a:lnTo>
                  <a:pt x="9337" y="77122"/>
                </a:lnTo>
                <a:lnTo>
                  <a:pt x="12526" y="75617"/>
                </a:lnTo>
                <a:lnTo>
                  <a:pt x="15696" y="72608"/>
                </a:lnTo>
                <a:lnTo>
                  <a:pt x="17530" y="70831"/>
                </a:lnTo>
                <a:lnTo>
                  <a:pt x="20088" y="67641"/>
                </a:lnTo>
                <a:lnTo>
                  <a:pt x="23372" y="63035"/>
                </a:lnTo>
                <a:lnTo>
                  <a:pt x="21826" y="62002"/>
                </a:lnTo>
                <a:lnTo>
                  <a:pt x="20298" y="64178"/>
                </a:lnTo>
                <a:lnTo>
                  <a:pt x="18426" y="66426"/>
                </a:lnTo>
                <a:lnTo>
                  <a:pt x="16211" y="68746"/>
                </a:lnTo>
                <a:lnTo>
                  <a:pt x="13996" y="71067"/>
                </a:lnTo>
                <a:lnTo>
                  <a:pt x="12201" y="72227"/>
                </a:lnTo>
                <a:lnTo>
                  <a:pt x="8936" y="70414"/>
                </a:lnTo>
                <a:lnTo>
                  <a:pt x="9127" y="68420"/>
                </a:lnTo>
                <a:lnTo>
                  <a:pt x="9796" y="65918"/>
                </a:lnTo>
                <a:lnTo>
                  <a:pt x="27841" y="543"/>
                </a:lnTo>
                <a:lnTo>
                  <a:pt x="27039" y="0"/>
                </a:lnTo>
                <a:lnTo>
                  <a:pt x="23983" y="724"/>
                </a:lnTo>
                <a:lnTo>
                  <a:pt x="21387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5222491" y="2378788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4"/>
                </a:lnTo>
                <a:lnTo>
                  <a:pt x="10702" y="43138"/>
                </a:lnTo>
                <a:lnTo>
                  <a:pt x="9910" y="40645"/>
                </a:lnTo>
                <a:lnTo>
                  <a:pt x="9910" y="30130"/>
                </a:lnTo>
                <a:lnTo>
                  <a:pt x="12316" y="22498"/>
                </a:lnTo>
                <a:lnTo>
                  <a:pt x="17128" y="14738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5"/>
                </a:lnTo>
                <a:lnTo>
                  <a:pt x="41589" y="8683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8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2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4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5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5275177" y="2378644"/>
            <a:ext cx="66937" cy="44774"/>
          </a:xfrm>
          <a:custGeom>
            <a:avLst/>
            <a:gdLst/>
            <a:ahLst/>
            <a:cxnLst/>
            <a:rect l="l" t="t" r="r" b="b"/>
            <a:pathLst>
              <a:path w="73631" h="50744">
                <a:moveTo>
                  <a:pt x="14111" y="0"/>
                </a:moveTo>
                <a:lnTo>
                  <a:pt x="8726" y="1305"/>
                </a:lnTo>
                <a:lnTo>
                  <a:pt x="5432" y="1994"/>
                </a:lnTo>
                <a:lnTo>
                  <a:pt x="2568" y="2574"/>
                </a:lnTo>
                <a:lnTo>
                  <a:pt x="0" y="4605"/>
                </a:lnTo>
                <a:lnTo>
                  <a:pt x="4716" y="4514"/>
                </a:lnTo>
                <a:lnTo>
                  <a:pt x="6368" y="5257"/>
                </a:lnTo>
                <a:lnTo>
                  <a:pt x="8163" y="8230"/>
                </a:lnTo>
                <a:lnTo>
                  <a:pt x="9012" y="12255"/>
                </a:lnTo>
                <a:lnTo>
                  <a:pt x="9814" y="18818"/>
                </a:lnTo>
                <a:lnTo>
                  <a:pt x="10082" y="21175"/>
                </a:lnTo>
                <a:lnTo>
                  <a:pt x="10359" y="23958"/>
                </a:lnTo>
                <a:lnTo>
                  <a:pt x="10645" y="27167"/>
                </a:lnTo>
                <a:lnTo>
                  <a:pt x="10932" y="30376"/>
                </a:lnTo>
                <a:lnTo>
                  <a:pt x="11151" y="33485"/>
                </a:lnTo>
                <a:lnTo>
                  <a:pt x="11304" y="36494"/>
                </a:lnTo>
                <a:lnTo>
                  <a:pt x="11991" y="49928"/>
                </a:lnTo>
                <a:lnTo>
                  <a:pt x="13882" y="50037"/>
                </a:lnTo>
                <a:lnTo>
                  <a:pt x="37656" y="13053"/>
                </a:lnTo>
                <a:lnTo>
                  <a:pt x="41035" y="46937"/>
                </a:lnTo>
                <a:lnTo>
                  <a:pt x="41226" y="48822"/>
                </a:lnTo>
                <a:lnTo>
                  <a:pt x="43250" y="50744"/>
                </a:lnTo>
                <a:lnTo>
                  <a:pt x="46420" y="47589"/>
                </a:lnTo>
                <a:lnTo>
                  <a:pt x="51805" y="41280"/>
                </a:lnTo>
                <a:lnTo>
                  <a:pt x="55204" y="37292"/>
                </a:lnTo>
                <a:lnTo>
                  <a:pt x="58508" y="33249"/>
                </a:lnTo>
                <a:lnTo>
                  <a:pt x="61716" y="29152"/>
                </a:lnTo>
                <a:lnTo>
                  <a:pt x="64847" y="25164"/>
                </a:lnTo>
                <a:lnTo>
                  <a:pt x="67273" y="21773"/>
                </a:lnTo>
                <a:lnTo>
                  <a:pt x="68991" y="18981"/>
                </a:lnTo>
                <a:lnTo>
                  <a:pt x="72085" y="13978"/>
                </a:lnTo>
                <a:lnTo>
                  <a:pt x="73631" y="9953"/>
                </a:lnTo>
                <a:lnTo>
                  <a:pt x="73631" y="4441"/>
                </a:lnTo>
                <a:lnTo>
                  <a:pt x="72982" y="2674"/>
                </a:lnTo>
                <a:lnTo>
                  <a:pt x="70385" y="535"/>
                </a:lnTo>
                <a:lnTo>
                  <a:pt x="67616" y="0"/>
                </a:lnTo>
                <a:lnTo>
                  <a:pt x="64647" y="471"/>
                </a:lnTo>
                <a:lnTo>
                  <a:pt x="63310" y="2356"/>
                </a:lnTo>
                <a:lnTo>
                  <a:pt x="62976" y="4949"/>
                </a:lnTo>
                <a:lnTo>
                  <a:pt x="64313" y="7251"/>
                </a:lnTo>
                <a:lnTo>
                  <a:pt x="66585" y="9300"/>
                </a:lnTo>
                <a:lnTo>
                  <a:pt x="67826" y="11194"/>
                </a:lnTo>
                <a:lnTo>
                  <a:pt x="67902" y="13488"/>
                </a:lnTo>
                <a:lnTo>
                  <a:pt x="66986" y="16208"/>
                </a:lnTo>
                <a:lnTo>
                  <a:pt x="66031" y="18347"/>
                </a:lnTo>
                <a:lnTo>
                  <a:pt x="64121" y="21374"/>
                </a:lnTo>
                <a:lnTo>
                  <a:pt x="61257" y="25290"/>
                </a:lnTo>
                <a:lnTo>
                  <a:pt x="61066" y="25580"/>
                </a:lnTo>
                <a:lnTo>
                  <a:pt x="58985" y="28127"/>
                </a:lnTo>
                <a:lnTo>
                  <a:pt x="55013" y="32932"/>
                </a:lnTo>
                <a:lnTo>
                  <a:pt x="51041" y="37736"/>
                </a:lnTo>
                <a:lnTo>
                  <a:pt x="48922" y="40301"/>
                </a:lnTo>
                <a:lnTo>
                  <a:pt x="48654" y="40628"/>
                </a:lnTo>
                <a:lnTo>
                  <a:pt x="44816" y="1305"/>
                </a:lnTo>
                <a:lnTo>
                  <a:pt x="44587" y="326"/>
                </a:lnTo>
                <a:lnTo>
                  <a:pt x="42525" y="1033"/>
                </a:lnTo>
                <a:lnTo>
                  <a:pt x="20011" y="34808"/>
                </a:lnTo>
                <a:lnTo>
                  <a:pt x="19438" y="27593"/>
                </a:lnTo>
                <a:lnTo>
                  <a:pt x="18789" y="21157"/>
                </a:lnTo>
                <a:lnTo>
                  <a:pt x="18064" y="15500"/>
                </a:lnTo>
                <a:lnTo>
                  <a:pt x="16727" y="5166"/>
                </a:lnTo>
                <a:lnTo>
                  <a:pt x="15409" y="0"/>
                </a:lnTo>
                <a:lnTo>
                  <a:pt x="14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5354717" y="2378883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1"/>
                </a:lnTo>
                <a:lnTo>
                  <a:pt x="11438" y="16098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2"/>
                </a:lnTo>
                <a:lnTo>
                  <a:pt x="17930" y="26323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4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0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89"/>
                </a:lnTo>
                <a:lnTo>
                  <a:pt x="21176" y="50689"/>
                </a:lnTo>
                <a:lnTo>
                  <a:pt x="25358" y="49348"/>
                </a:lnTo>
                <a:lnTo>
                  <a:pt x="28872" y="46664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0"/>
                </a:lnTo>
                <a:lnTo>
                  <a:pt x="28356" y="23876"/>
                </a:lnTo>
                <a:lnTo>
                  <a:pt x="24288" y="18328"/>
                </a:lnTo>
                <a:lnTo>
                  <a:pt x="22188" y="15464"/>
                </a:lnTo>
                <a:lnTo>
                  <a:pt x="20842" y="13469"/>
                </a:lnTo>
                <a:lnTo>
                  <a:pt x="19658" y="11221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8"/>
                </a:lnTo>
                <a:lnTo>
                  <a:pt x="22656" y="3054"/>
                </a:lnTo>
                <a:lnTo>
                  <a:pt x="25835" y="2555"/>
                </a:lnTo>
                <a:lnTo>
                  <a:pt x="29807" y="2555"/>
                </a:lnTo>
                <a:lnTo>
                  <a:pt x="32710" y="4205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8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6"/>
                </a:lnTo>
                <a:lnTo>
                  <a:pt x="31048" y="1006"/>
                </a:lnTo>
                <a:lnTo>
                  <a:pt x="28642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7"/>
                </a:lnTo>
                <a:lnTo>
                  <a:pt x="10884" y="8810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5424103" y="2422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5428113" y="2368726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8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9" y="9825"/>
                </a:lnTo>
                <a:lnTo>
                  <a:pt x="10569" y="11276"/>
                </a:lnTo>
                <a:lnTo>
                  <a:pt x="7581" y="12781"/>
                </a:lnTo>
                <a:lnTo>
                  <a:pt x="3723" y="14340"/>
                </a:lnTo>
                <a:lnTo>
                  <a:pt x="2730" y="14847"/>
                </a:lnTo>
                <a:lnTo>
                  <a:pt x="2348" y="16950"/>
                </a:lnTo>
                <a:lnTo>
                  <a:pt x="11056" y="16950"/>
                </a:lnTo>
                <a:lnTo>
                  <a:pt x="286" y="54968"/>
                </a:lnTo>
                <a:lnTo>
                  <a:pt x="0" y="57143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9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8" y="49420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499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0"/>
                </a:lnTo>
                <a:lnTo>
                  <a:pt x="29617" y="16950"/>
                </a:lnTo>
                <a:lnTo>
                  <a:pt x="30304" y="13307"/>
                </a:lnTo>
                <a:lnTo>
                  <a:pt x="20966" y="13307"/>
                </a:lnTo>
                <a:lnTo>
                  <a:pt x="24232" y="1450"/>
                </a:lnTo>
                <a:lnTo>
                  <a:pt x="23640" y="0"/>
                </a:lnTo>
                <a:lnTo>
                  <a:pt x="21368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5453580" y="2378788"/>
            <a:ext cx="37288" cy="44582"/>
          </a:xfrm>
          <a:custGeom>
            <a:avLst/>
            <a:gdLst/>
            <a:ahLst/>
            <a:cxnLst/>
            <a:rect l="l" t="t" r="r" b="b"/>
            <a:pathLst>
              <a:path w="41017" h="50526">
                <a:moveTo>
                  <a:pt x="16192" y="48079"/>
                </a:moveTo>
                <a:lnTo>
                  <a:pt x="17415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7" y="38996"/>
                </a:lnTo>
                <a:lnTo>
                  <a:pt x="35804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7" h="50526">
                <a:moveTo>
                  <a:pt x="1585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5" y="50526"/>
                </a:lnTo>
                <a:lnTo>
                  <a:pt x="16192" y="48079"/>
                </a:lnTo>
                <a:lnTo>
                  <a:pt x="13873" y="47091"/>
                </a:lnTo>
                <a:lnTo>
                  <a:pt x="12288" y="45114"/>
                </a:lnTo>
                <a:lnTo>
                  <a:pt x="10702" y="43138"/>
                </a:lnTo>
                <a:lnTo>
                  <a:pt x="9910" y="40645"/>
                </a:lnTo>
                <a:lnTo>
                  <a:pt x="9910" y="30130"/>
                </a:lnTo>
                <a:lnTo>
                  <a:pt x="12316" y="22498"/>
                </a:lnTo>
                <a:lnTo>
                  <a:pt x="17128" y="14738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5"/>
                </a:lnTo>
                <a:lnTo>
                  <a:pt x="41589" y="8683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8"/>
                </a:lnTo>
                <a:lnTo>
                  <a:pt x="35804" y="34699"/>
                </a:lnTo>
                <a:lnTo>
                  <a:pt x="41017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2"/>
                </a:lnTo>
                <a:lnTo>
                  <a:pt x="47776" y="4867"/>
                </a:lnTo>
                <a:lnTo>
                  <a:pt x="45141" y="1622"/>
                </a:lnTo>
                <a:lnTo>
                  <a:pt x="40616" y="0"/>
                </a:lnTo>
                <a:lnTo>
                  <a:pt x="33568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5"/>
                </a:lnTo>
                <a:lnTo>
                  <a:pt x="1585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5530759" y="2422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5530500" y="2358200"/>
            <a:ext cx="67857" cy="64114"/>
          </a:xfrm>
          <a:custGeom>
            <a:avLst/>
            <a:gdLst/>
            <a:ahLst/>
            <a:cxnLst/>
            <a:rect l="l" t="t" r="r" b="b"/>
            <a:pathLst>
              <a:path w="74643" h="72662">
                <a:moveTo>
                  <a:pt x="55395" y="21646"/>
                </a:moveTo>
                <a:lnTo>
                  <a:pt x="53027" y="26723"/>
                </a:lnTo>
                <a:lnTo>
                  <a:pt x="50793" y="29714"/>
                </a:lnTo>
                <a:lnTo>
                  <a:pt x="48692" y="30620"/>
                </a:lnTo>
                <a:lnTo>
                  <a:pt x="46592" y="31527"/>
                </a:lnTo>
                <a:lnTo>
                  <a:pt x="40367" y="32143"/>
                </a:lnTo>
                <a:lnTo>
                  <a:pt x="30017" y="32469"/>
                </a:lnTo>
                <a:lnTo>
                  <a:pt x="37751" y="6526"/>
                </a:lnTo>
                <a:lnTo>
                  <a:pt x="38839" y="4496"/>
                </a:lnTo>
                <a:lnTo>
                  <a:pt x="40902" y="3770"/>
                </a:lnTo>
                <a:lnTo>
                  <a:pt x="43422" y="3589"/>
                </a:lnTo>
                <a:lnTo>
                  <a:pt x="56178" y="3589"/>
                </a:lnTo>
                <a:lnTo>
                  <a:pt x="61954" y="4160"/>
                </a:lnTo>
                <a:lnTo>
                  <a:pt x="64761" y="5302"/>
                </a:lnTo>
                <a:lnTo>
                  <a:pt x="67568" y="6444"/>
                </a:lnTo>
                <a:lnTo>
                  <a:pt x="68934" y="8846"/>
                </a:lnTo>
                <a:lnTo>
                  <a:pt x="68762" y="14621"/>
                </a:lnTo>
                <a:lnTo>
                  <a:pt x="68571" y="16751"/>
                </a:lnTo>
                <a:lnTo>
                  <a:pt x="70977" y="16969"/>
                </a:lnTo>
                <a:lnTo>
                  <a:pt x="74643" y="0"/>
                </a:lnTo>
                <a:lnTo>
                  <a:pt x="16269" y="0"/>
                </a:lnTo>
                <a:lnTo>
                  <a:pt x="16269" y="1794"/>
                </a:lnTo>
                <a:lnTo>
                  <a:pt x="19591" y="1867"/>
                </a:lnTo>
                <a:lnTo>
                  <a:pt x="21950" y="2248"/>
                </a:lnTo>
                <a:lnTo>
                  <a:pt x="23344" y="2936"/>
                </a:lnTo>
                <a:lnTo>
                  <a:pt x="25435" y="4840"/>
                </a:lnTo>
                <a:lnTo>
                  <a:pt x="25310" y="8257"/>
                </a:lnTo>
                <a:lnTo>
                  <a:pt x="24002" y="13379"/>
                </a:lnTo>
                <a:lnTo>
                  <a:pt x="9624" y="62655"/>
                </a:lnTo>
                <a:lnTo>
                  <a:pt x="8592" y="66100"/>
                </a:lnTo>
                <a:lnTo>
                  <a:pt x="7275" y="68366"/>
                </a:lnTo>
                <a:lnTo>
                  <a:pt x="2749" y="70650"/>
                </a:lnTo>
                <a:lnTo>
                  <a:pt x="0" y="70868"/>
                </a:lnTo>
                <a:lnTo>
                  <a:pt x="0" y="72662"/>
                </a:lnTo>
                <a:lnTo>
                  <a:pt x="59577" y="72662"/>
                </a:lnTo>
                <a:lnTo>
                  <a:pt x="66909" y="54660"/>
                </a:lnTo>
                <a:lnTo>
                  <a:pt x="65019" y="53736"/>
                </a:lnTo>
                <a:lnTo>
                  <a:pt x="60513" y="59863"/>
                </a:lnTo>
                <a:lnTo>
                  <a:pt x="55997" y="63997"/>
                </a:lnTo>
                <a:lnTo>
                  <a:pt x="51471" y="66136"/>
                </a:lnTo>
                <a:lnTo>
                  <a:pt x="46945" y="68275"/>
                </a:lnTo>
                <a:lnTo>
                  <a:pt x="39431" y="69345"/>
                </a:lnTo>
                <a:lnTo>
                  <a:pt x="25454" y="69345"/>
                </a:lnTo>
                <a:lnTo>
                  <a:pt x="23124" y="68837"/>
                </a:lnTo>
                <a:lnTo>
                  <a:pt x="21291" y="67242"/>
                </a:lnTo>
                <a:lnTo>
                  <a:pt x="20966" y="65212"/>
                </a:lnTo>
                <a:lnTo>
                  <a:pt x="21167" y="63199"/>
                </a:lnTo>
                <a:lnTo>
                  <a:pt x="21711" y="61078"/>
                </a:lnTo>
                <a:lnTo>
                  <a:pt x="28929" y="36222"/>
                </a:lnTo>
                <a:lnTo>
                  <a:pt x="40367" y="36222"/>
                </a:lnTo>
                <a:lnTo>
                  <a:pt x="43623" y="36576"/>
                </a:lnTo>
                <a:lnTo>
                  <a:pt x="45398" y="37283"/>
                </a:lnTo>
                <a:lnTo>
                  <a:pt x="48063" y="39522"/>
                </a:lnTo>
                <a:lnTo>
                  <a:pt x="48024" y="42984"/>
                </a:lnTo>
                <a:lnTo>
                  <a:pt x="47642" y="45251"/>
                </a:lnTo>
                <a:lnTo>
                  <a:pt x="47260" y="47426"/>
                </a:lnTo>
                <a:lnTo>
                  <a:pt x="49552" y="47916"/>
                </a:lnTo>
                <a:lnTo>
                  <a:pt x="57572" y="22136"/>
                </a:lnTo>
                <a:lnTo>
                  <a:pt x="55395" y="21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5595320" y="2378788"/>
            <a:ext cx="39735" cy="64018"/>
          </a:xfrm>
          <a:custGeom>
            <a:avLst/>
            <a:gdLst/>
            <a:ahLst/>
            <a:cxnLst/>
            <a:rect l="l" t="t" r="r" b="b"/>
            <a:pathLst>
              <a:path w="43709" h="72554">
                <a:moveTo>
                  <a:pt x="43709" y="6580"/>
                </a:moveTo>
                <a:lnTo>
                  <a:pt x="42754" y="4368"/>
                </a:lnTo>
                <a:lnTo>
                  <a:pt x="41837" y="2864"/>
                </a:lnTo>
                <a:lnTo>
                  <a:pt x="39470" y="688"/>
                </a:lnTo>
                <a:lnTo>
                  <a:pt x="37255" y="0"/>
                </a:lnTo>
                <a:lnTo>
                  <a:pt x="33860" y="5"/>
                </a:lnTo>
                <a:lnTo>
                  <a:pt x="22839" y="3242"/>
                </a:lnTo>
                <a:lnTo>
                  <a:pt x="18331" y="14902"/>
                </a:lnTo>
                <a:lnTo>
                  <a:pt x="23945" y="6671"/>
                </a:lnTo>
                <a:lnTo>
                  <a:pt x="29540" y="2556"/>
                </a:lnTo>
                <a:lnTo>
                  <a:pt x="35116" y="2556"/>
                </a:lnTo>
                <a:lnTo>
                  <a:pt x="38257" y="3136"/>
                </a:lnTo>
                <a:lnTo>
                  <a:pt x="41197" y="5456"/>
                </a:lnTo>
                <a:lnTo>
                  <a:pt x="41933" y="7469"/>
                </a:lnTo>
                <a:lnTo>
                  <a:pt x="43709" y="6580"/>
                </a:lnTo>
                <a:close/>
              </a:path>
              <a:path w="43709" h="72554">
                <a:moveTo>
                  <a:pt x="1345" y="45278"/>
                </a:moveTo>
                <a:lnTo>
                  <a:pt x="4038" y="47399"/>
                </a:lnTo>
                <a:lnTo>
                  <a:pt x="6731" y="49520"/>
                </a:lnTo>
                <a:lnTo>
                  <a:pt x="9433" y="50581"/>
                </a:lnTo>
                <a:lnTo>
                  <a:pt x="16956" y="50581"/>
                </a:lnTo>
                <a:lnTo>
                  <a:pt x="21635" y="48532"/>
                </a:lnTo>
                <a:lnTo>
                  <a:pt x="26179" y="44435"/>
                </a:lnTo>
                <a:lnTo>
                  <a:pt x="28776" y="42114"/>
                </a:lnTo>
                <a:lnTo>
                  <a:pt x="32080" y="38216"/>
                </a:lnTo>
                <a:lnTo>
                  <a:pt x="36090" y="32741"/>
                </a:lnTo>
                <a:lnTo>
                  <a:pt x="26064" y="64830"/>
                </a:lnTo>
                <a:lnTo>
                  <a:pt x="25339" y="67151"/>
                </a:lnTo>
                <a:lnTo>
                  <a:pt x="24298" y="68619"/>
                </a:lnTo>
                <a:lnTo>
                  <a:pt x="21587" y="69852"/>
                </a:lnTo>
                <a:lnTo>
                  <a:pt x="18961" y="70359"/>
                </a:lnTo>
                <a:lnTo>
                  <a:pt x="15065" y="70759"/>
                </a:lnTo>
                <a:lnTo>
                  <a:pt x="15065" y="72554"/>
                </a:lnTo>
                <a:lnTo>
                  <a:pt x="43308" y="72554"/>
                </a:lnTo>
                <a:lnTo>
                  <a:pt x="43308" y="70487"/>
                </a:lnTo>
                <a:lnTo>
                  <a:pt x="40061" y="70487"/>
                </a:lnTo>
                <a:lnTo>
                  <a:pt x="37942" y="70359"/>
                </a:lnTo>
                <a:lnTo>
                  <a:pt x="36949" y="70106"/>
                </a:lnTo>
                <a:lnTo>
                  <a:pt x="34715" y="68728"/>
                </a:lnTo>
                <a:lnTo>
                  <a:pt x="34887" y="66136"/>
                </a:lnTo>
                <a:lnTo>
                  <a:pt x="54020" y="1631"/>
                </a:lnTo>
                <a:lnTo>
                  <a:pt x="45484" y="1631"/>
                </a:lnTo>
                <a:lnTo>
                  <a:pt x="43709" y="6580"/>
                </a:lnTo>
                <a:lnTo>
                  <a:pt x="41933" y="7469"/>
                </a:lnTo>
                <a:lnTo>
                  <a:pt x="41933" y="16606"/>
                </a:lnTo>
                <a:lnTo>
                  <a:pt x="39202" y="23767"/>
                </a:lnTo>
                <a:lnTo>
                  <a:pt x="33741" y="31816"/>
                </a:lnTo>
                <a:lnTo>
                  <a:pt x="28050" y="40265"/>
                </a:lnTo>
                <a:lnTo>
                  <a:pt x="22551" y="44489"/>
                </a:lnTo>
                <a:lnTo>
                  <a:pt x="17243" y="44489"/>
                </a:lnTo>
                <a:lnTo>
                  <a:pt x="14063" y="43854"/>
                </a:lnTo>
                <a:lnTo>
                  <a:pt x="11199" y="41316"/>
                </a:lnTo>
                <a:lnTo>
                  <a:pt x="10483" y="39050"/>
                </a:lnTo>
                <a:lnTo>
                  <a:pt x="10483" y="29587"/>
                </a:lnTo>
                <a:lnTo>
                  <a:pt x="13099" y="22625"/>
                </a:lnTo>
                <a:lnTo>
                  <a:pt x="18331" y="14902"/>
                </a:lnTo>
                <a:lnTo>
                  <a:pt x="22839" y="3242"/>
                </a:lnTo>
                <a:lnTo>
                  <a:pt x="11571" y="12454"/>
                </a:lnTo>
                <a:lnTo>
                  <a:pt x="10335" y="13821"/>
                </a:lnTo>
                <a:lnTo>
                  <a:pt x="2583" y="25412"/>
                </a:lnTo>
                <a:lnTo>
                  <a:pt x="0" y="36712"/>
                </a:lnTo>
                <a:lnTo>
                  <a:pt x="0" y="41715"/>
                </a:lnTo>
                <a:lnTo>
                  <a:pt x="1345" y="452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5650730" y="2378789"/>
            <a:ext cx="46141" cy="44630"/>
          </a:xfrm>
          <a:custGeom>
            <a:avLst/>
            <a:gdLst/>
            <a:ahLst/>
            <a:cxnLst/>
            <a:rect l="l" t="t" r="r" b="b"/>
            <a:pathLst>
              <a:path w="50755" h="50581">
                <a:moveTo>
                  <a:pt x="10311" y="1631"/>
                </a:moveTo>
                <a:lnTo>
                  <a:pt x="1890" y="3208"/>
                </a:lnTo>
                <a:lnTo>
                  <a:pt x="1890" y="4731"/>
                </a:lnTo>
                <a:lnTo>
                  <a:pt x="4564" y="4731"/>
                </a:lnTo>
                <a:lnTo>
                  <a:pt x="8335" y="5592"/>
                </a:lnTo>
                <a:lnTo>
                  <a:pt x="8822" y="8103"/>
                </a:lnTo>
                <a:lnTo>
                  <a:pt x="8535" y="10061"/>
                </a:lnTo>
                <a:lnTo>
                  <a:pt x="515" y="40573"/>
                </a:lnTo>
                <a:lnTo>
                  <a:pt x="191" y="42060"/>
                </a:lnTo>
                <a:lnTo>
                  <a:pt x="0" y="44380"/>
                </a:lnTo>
                <a:lnTo>
                  <a:pt x="0" y="46991"/>
                </a:lnTo>
                <a:lnTo>
                  <a:pt x="992" y="48804"/>
                </a:lnTo>
                <a:lnTo>
                  <a:pt x="2978" y="49819"/>
                </a:lnTo>
                <a:lnTo>
                  <a:pt x="4010" y="50327"/>
                </a:lnTo>
                <a:lnTo>
                  <a:pt x="6416" y="50581"/>
                </a:lnTo>
                <a:lnTo>
                  <a:pt x="11075" y="50581"/>
                </a:lnTo>
                <a:lnTo>
                  <a:pt x="16021" y="47625"/>
                </a:lnTo>
                <a:lnTo>
                  <a:pt x="21253" y="41715"/>
                </a:lnTo>
                <a:lnTo>
                  <a:pt x="24270" y="38271"/>
                </a:lnTo>
                <a:lnTo>
                  <a:pt x="28414" y="32397"/>
                </a:lnTo>
                <a:lnTo>
                  <a:pt x="33684" y="24093"/>
                </a:lnTo>
                <a:lnTo>
                  <a:pt x="34085" y="24093"/>
                </a:lnTo>
                <a:lnTo>
                  <a:pt x="32825" y="28716"/>
                </a:lnTo>
                <a:lnTo>
                  <a:pt x="31755" y="32523"/>
                </a:lnTo>
                <a:lnTo>
                  <a:pt x="30877" y="35696"/>
                </a:lnTo>
                <a:lnTo>
                  <a:pt x="30189" y="38234"/>
                </a:lnTo>
                <a:lnTo>
                  <a:pt x="29464" y="40918"/>
                </a:lnTo>
                <a:lnTo>
                  <a:pt x="29082" y="43166"/>
                </a:lnTo>
                <a:lnTo>
                  <a:pt x="28986" y="45142"/>
                </a:lnTo>
                <a:lnTo>
                  <a:pt x="29521" y="48351"/>
                </a:lnTo>
                <a:lnTo>
                  <a:pt x="31660" y="50091"/>
                </a:lnTo>
                <a:lnTo>
                  <a:pt x="34715" y="50526"/>
                </a:lnTo>
                <a:lnTo>
                  <a:pt x="37961" y="50526"/>
                </a:lnTo>
                <a:lnTo>
                  <a:pt x="41475" y="48514"/>
                </a:lnTo>
                <a:lnTo>
                  <a:pt x="45256" y="44489"/>
                </a:lnTo>
                <a:lnTo>
                  <a:pt x="47165" y="42495"/>
                </a:lnTo>
                <a:lnTo>
                  <a:pt x="48998" y="40120"/>
                </a:lnTo>
                <a:lnTo>
                  <a:pt x="50755" y="37364"/>
                </a:lnTo>
                <a:lnTo>
                  <a:pt x="49151" y="36331"/>
                </a:lnTo>
                <a:lnTo>
                  <a:pt x="46688" y="39177"/>
                </a:lnTo>
                <a:lnTo>
                  <a:pt x="44893" y="41280"/>
                </a:lnTo>
                <a:lnTo>
                  <a:pt x="42793" y="43401"/>
                </a:lnTo>
                <a:lnTo>
                  <a:pt x="40214" y="45087"/>
                </a:lnTo>
                <a:lnTo>
                  <a:pt x="38095" y="43818"/>
                </a:lnTo>
                <a:lnTo>
                  <a:pt x="38324" y="41824"/>
                </a:lnTo>
                <a:lnTo>
                  <a:pt x="38840" y="39812"/>
                </a:lnTo>
                <a:lnTo>
                  <a:pt x="49666" y="1250"/>
                </a:lnTo>
                <a:lnTo>
                  <a:pt x="41017" y="1250"/>
                </a:lnTo>
                <a:lnTo>
                  <a:pt x="38725" y="7342"/>
                </a:lnTo>
                <a:lnTo>
                  <a:pt x="36968" y="11783"/>
                </a:lnTo>
                <a:lnTo>
                  <a:pt x="35746" y="14575"/>
                </a:lnTo>
                <a:lnTo>
                  <a:pt x="33760" y="19071"/>
                </a:lnTo>
                <a:lnTo>
                  <a:pt x="31584" y="23151"/>
                </a:lnTo>
                <a:lnTo>
                  <a:pt x="29215" y="26813"/>
                </a:lnTo>
                <a:lnTo>
                  <a:pt x="26581" y="30910"/>
                </a:lnTo>
                <a:lnTo>
                  <a:pt x="23573" y="34862"/>
                </a:lnTo>
                <a:lnTo>
                  <a:pt x="20193" y="38669"/>
                </a:lnTo>
                <a:lnTo>
                  <a:pt x="16813" y="42477"/>
                </a:lnTo>
                <a:lnTo>
                  <a:pt x="13996" y="44380"/>
                </a:lnTo>
                <a:lnTo>
                  <a:pt x="11743" y="44380"/>
                </a:lnTo>
                <a:lnTo>
                  <a:pt x="9051" y="42549"/>
                </a:lnTo>
                <a:lnTo>
                  <a:pt x="9223" y="40627"/>
                </a:lnTo>
                <a:lnTo>
                  <a:pt x="9796" y="38506"/>
                </a:lnTo>
                <a:lnTo>
                  <a:pt x="19935" y="1522"/>
                </a:lnTo>
                <a:lnTo>
                  <a:pt x="19420" y="0"/>
                </a:lnTo>
                <a:lnTo>
                  <a:pt x="10311" y="16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5704684" y="2357816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5">
                <a:moveTo>
                  <a:pt x="13977" y="5982"/>
                </a:moveTo>
                <a:lnTo>
                  <a:pt x="14531" y="9010"/>
                </a:lnTo>
                <a:lnTo>
                  <a:pt x="16746" y="11331"/>
                </a:lnTo>
                <a:lnTo>
                  <a:pt x="19648" y="11911"/>
                </a:lnTo>
                <a:lnTo>
                  <a:pt x="22561" y="11340"/>
                </a:lnTo>
                <a:lnTo>
                  <a:pt x="24814" y="9056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8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5">
                <a:moveTo>
                  <a:pt x="18675" y="62565"/>
                </a:moveTo>
                <a:lnTo>
                  <a:pt x="15867" y="65647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3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5"/>
                </a:lnTo>
                <a:lnTo>
                  <a:pt x="19916" y="23786"/>
                </a:lnTo>
                <a:lnTo>
                  <a:pt x="16631" y="24511"/>
                </a:lnTo>
                <a:lnTo>
                  <a:pt x="13061" y="25128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1"/>
                </a:lnTo>
                <a:lnTo>
                  <a:pt x="4983" y="28391"/>
                </a:lnTo>
                <a:lnTo>
                  <a:pt x="6979" y="28545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3" y="71031"/>
                </a:lnTo>
                <a:lnTo>
                  <a:pt x="2721" y="73642"/>
                </a:lnTo>
                <a:lnTo>
                  <a:pt x="5728" y="74295"/>
                </a:lnTo>
                <a:lnTo>
                  <a:pt x="8516" y="74295"/>
                </a:lnTo>
                <a:lnTo>
                  <a:pt x="11380" y="72989"/>
                </a:lnTo>
                <a:lnTo>
                  <a:pt x="14321" y="70379"/>
                </a:lnTo>
                <a:lnTo>
                  <a:pt x="16192" y="68711"/>
                </a:lnTo>
                <a:lnTo>
                  <a:pt x="18560" y="65973"/>
                </a:lnTo>
                <a:lnTo>
                  <a:pt x="21424" y="62166"/>
                </a:lnTo>
                <a:lnTo>
                  <a:pt x="20508" y="60208"/>
                </a:lnTo>
                <a:lnTo>
                  <a:pt x="18675" y="62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5730306" y="2368726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8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9" y="9825"/>
                </a:lnTo>
                <a:lnTo>
                  <a:pt x="10569" y="11276"/>
                </a:lnTo>
                <a:lnTo>
                  <a:pt x="7581" y="12781"/>
                </a:lnTo>
                <a:lnTo>
                  <a:pt x="3723" y="14340"/>
                </a:lnTo>
                <a:lnTo>
                  <a:pt x="2730" y="14847"/>
                </a:lnTo>
                <a:lnTo>
                  <a:pt x="2348" y="16950"/>
                </a:lnTo>
                <a:lnTo>
                  <a:pt x="11056" y="16950"/>
                </a:lnTo>
                <a:lnTo>
                  <a:pt x="286" y="54968"/>
                </a:lnTo>
                <a:lnTo>
                  <a:pt x="0" y="57143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9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8" y="49420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499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0"/>
                </a:lnTo>
                <a:lnTo>
                  <a:pt x="29617" y="16950"/>
                </a:lnTo>
                <a:lnTo>
                  <a:pt x="30304" y="13307"/>
                </a:lnTo>
                <a:lnTo>
                  <a:pt x="20966" y="13307"/>
                </a:lnTo>
                <a:lnTo>
                  <a:pt x="24232" y="1450"/>
                </a:lnTo>
                <a:lnTo>
                  <a:pt x="23640" y="0"/>
                </a:lnTo>
                <a:lnTo>
                  <a:pt x="21368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5750199" y="2378693"/>
            <a:ext cx="48172" cy="64017"/>
          </a:xfrm>
          <a:custGeom>
            <a:avLst/>
            <a:gdLst/>
            <a:ahLst/>
            <a:cxnLst/>
            <a:rect l="l" t="t" r="r" b="b"/>
            <a:pathLst>
              <a:path w="52989" h="72553">
                <a:moveTo>
                  <a:pt x="3017" y="63253"/>
                </a:moveTo>
                <a:lnTo>
                  <a:pt x="382" y="65338"/>
                </a:lnTo>
                <a:lnTo>
                  <a:pt x="0" y="67496"/>
                </a:lnTo>
                <a:lnTo>
                  <a:pt x="601" y="70287"/>
                </a:lnTo>
                <a:lnTo>
                  <a:pt x="3007" y="72100"/>
                </a:lnTo>
                <a:lnTo>
                  <a:pt x="5958" y="72553"/>
                </a:lnTo>
                <a:lnTo>
                  <a:pt x="9967" y="72553"/>
                </a:lnTo>
                <a:lnTo>
                  <a:pt x="15008" y="69272"/>
                </a:lnTo>
                <a:lnTo>
                  <a:pt x="21081" y="62709"/>
                </a:lnTo>
                <a:lnTo>
                  <a:pt x="24900" y="58540"/>
                </a:lnTo>
                <a:lnTo>
                  <a:pt x="29464" y="52611"/>
                </a:lnTo>
                <a:lnTo>
                  <a:pt x="34772" y="44924"/>
                </a:lnTo>
                <a:lnTo>
                  <a:pt x="39011" y="38760"/>
                </a:lnTo>
                <a:lnTo>
                  <a:pt x="42850" y="32397"/>
                </a:lnTo>
                <a:lnTo>
                  <a:pt x="46287" y="25834"/>
                </a:lnTo>
                <a:lnTo>
                  <a:pt x="50755" y="17240"/>
                </a:lnTo>
                <a:lnTo>
                  <a:pt x="52989" y="11004"/>
                </a:lnTo>
                <a:lnTo>
                  <a:pt x="52989" y="4550"/>
                </a:lnTo>
                <a:lnTo>
                  <a:pt x="52398" y="2728"/>
                </a:lnTo>
                <a:lnTo>
                  <a:pt x="50030" y="588"/>
                </a:lnTo>
                <a:lnTo>
                  <a:pt x="46573" y="54"/>
                </a:lnTo>
                <a:lnTo>
                  <a:pt x="43900" y="434"/>
                </a:lnTo>
                <a:lnTo>
                  <a:pt x="41991" y="2900"/>
                </a:lnTo>
                <a:lnTo>
                  <a:pt x="41991" y="5366"/>
                </a:lnTo>
                <a:lnTo>
                  <a:pt x="45370" y="8865"/>
                </a:lnTo>
                <a:lnTo>
                  <a:pt x="47719" y="10306"/>
                </a:lnTo>
                <a:lnTo>
                  <a:pt x="48292" y="12726"/>
                </a:lnTo>
                <a:lnTo>
                  <a:pt x="48292" y="15410"/>
                </a:lnTo>
                <a:lnTo>
                  <a:pt x="46459" y="20105"/>
                </a:lnTo>
                <a:lnTo>
                  <a:pt x="42792" y="26813"/>
                </a:lnTo>
                <a:lnTo>
                  <a:pt x="40921" y="30221"/>
                </a:lnTo>
                <a:lnTo>
                  <a:pt x="37981" y="35116"/>
                </a:lnTo>
                <a:lnTo>
                  <a:pt x="33970" y="41498"/>
                </a:lnTo>
                <a:lnTo>
                  <a:pt x="31679" y="28553"/>
                </a:lnTo>
                <a:lnTo>
                  <a:pt x="31068" y="25181"/>
                </a:lnTo>
                <a:lnTo>
                  <a:pt x="29540" y="19779"/>
                </a:lnTo>
                <a:lnTo>
                  <a:pt x="27096" y="12346"/>
                </a:lnTo>
                <a:lnTo>
                  <a:pt x="24385" y="4078"/>
                </a:lnTo>
                <a:lnTo>
                  <a:pt x="22551" y="0"/>
                </a:lnTo>
                <a:lnTo>
                  <a:pt x="20394" y="217"/>
                </a:lnTo>
                <a:lnTo>
                  <a:pt x="4754" y="3045"/>
                </a:lnTo>
                <a:lnTo>
                  <a:pt x="6091" y="4695"/>
                </a:lnTo>
                <a:lnTo>
                  <a:pt x="8764" y="4459"/>
                </a:lnTo>
                <a:lnTo>
                  <a:pt x="11781" y="4459"/>
                </a:lnTo>
                <a:lnTo>
                  <a:pt x="14063" y="5619"/>
                </a:lnTo>
                <a:lnTo>
                  <a:pt x="15610" y="7940"/>
                </a:lnTo>
                <a:lnTo>
                  <a:pt x="17157" y="10261"/>
                </a:lnTo>
                <a:lnTo>
                  <a:pt x="18866" y="14684"/>
                </a:lnTo>
                <a:lnTo>
                  <a:pt x="20737" y="21211"/>
                </a:lnTo>
                <a:lnTo>
                  <a:pt x="22074" y="25852"/>
                </a:lnTo>
                <a:lnTo>
                  <a:pt x="23458" y="31146"/>
                </a:lnTo>
                <a:lnTo>
                  <a:pt x="24891" y="37092"/>
                </a:lnTo>
                <a:lnTo>
                  <a:pt x="26323" y="43039"/>
                </a:lnTo>
                <a:lnTo>
                  <a:pt x="27039" y="47027"/>
                </a:lnTo>
                <a:lnTo>
                  <a:pt x="27039" y="51197"/>
                </a:lnTo>
                <a:lnTo>
                  <a:pt x="24967" y="54614"/>
                </a:lnTo>
                <a:lnTo>
                  <a:pt x="20823" y="59310"/>
                </a:lnTo>
                <a:lnTo>
                  <a:pt x="16680" y="64006"/>
                </a:lnTo>
                <a:lnTo>
                  <a:pt x="13672" y="66353"/>
                </a:lnTo>
                <a:lnTo>
                  <a:pt x="10082" y="65810"/>
                </a:lnTo>
                <a:lnTo>
                  <a:pt x="7714" y="64114"/>
                </a:lnTo>
                <a:lnTo>
                  <a:pt x="5423" y="63253"/>
                </a:lnTo>
                <a:lnTo>
                  <a:pt x="3017" y="63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625379" y="2602997"/>
            <a:ext cx="74211" cy="66177"/>
          </a:xfrm>
          <a:custGeom>
            <a:avLst/>
            <a:gdLst/>
            <a:ahLst/>
            <a:cxnLst/>
            <a:rect l="l" t="t" r="r" b="b"/>
            <a:pathLst>
              <a:path w="81632" h="75001">
                <a:moveTo>
                  <a:pt x="2405" y="2139"/>
                </a:moveTo>
                <a:lnTo>
                  <a:pt x="5413" y="2855"/>
                </a:lnTo>
                <a:lnTo>
                  <a:pt x="8077" y="4495"/>
                </a:lnTo>
                <a:lnTo>
                  <a:pt x="9795" y="6417"/>
                </a:lnTo>
                <a:lnTo>
                  <a:pt x="11399" y="8212"/>
                </a:lnTo>
                <a:lnTo>
                  <a:pt x="11399" y="63199"/>
                </a:lnTo>
                <a:lnTo>
                  <a:pt x="10712" y="66943"/>
                </a:lnTo>
                <a:lnTo>
                  <a:pt x="7962" y="70169"/>
                </a:lnTo>
                <a:lnTo>
                  <a:pt x="4850" y="71212"/>
                </a:lnTo>
                <a:lnTo>
                  <a:pt x="0" y="71683"/>
                </a:lnTo>
                <a:lnTo>
                  <a:pt x="0" y="73696"/>
                </a:lnTo>
                <a:lnTo>
                  <a:pt x="27554" y="73696"/>
                </a:lnTo>
                <a:lnTo>
                  <a:pt x="27554" y="71683"/>
                </a:lnTo>
                <a:lnTo>
                  <a:pt x="23315" y="71248"/>
                </a:lnTo>
                <a:lnTo>
                  <a:pt x="20584" y="70432"/>
                </a:lnTo>
                <a:lnTo>
                  <a:pt x="17491" y="67387"/>
                </a:lnTo>
                <a:lnTo>
                  <a:pt x="16555" y="63416"/>
                </a:lnTo>
                <a:lnTo>
                  <a:pt x="16555" y="13923"/>
                </a:lnTo>
                <a:lnTo>
                  <a:pt x="68456" y="75001"/>
                </a:lnTo>
                <a:lnTo>
                  <a:pt x="70461" y="75001"/>
                </a:lnTo>
                <a:lnTo>
                  <a:pt x="70461" y="10533"/>
                </a:lnTo>
                <a:lnTo>
                  <a:pt x="71206" y="6798"/>
                </a:lnTo>
                <a:lnTo>
                  <a:pt x="74185" y="3534"/>
                </a:lnTo>
                <a:lnTo>
                  <a:pt x="77164" y="2501"/>
                </a:lnTo>
                <a:lnTo>
                  <a:pt x="81632" y="2066"/>
                </a:lnTo>
                <a:lnTo>
                  <a:pt x="81632" y="0"/>
                </a:lnTo>
                <a:lnTo>
                  <a:pt x="54078" y="0"/>
                </a:lnTo>
                <a:lnTo>
                  <a:pt x="54078" y="2066"/>
                </a:lnTo>
                <a:lnTo>
                  <a:pt x="58393" y="2429"/>
                </a:lnTo>
                <a:lnTo>
                  <a:pt x="61181" y="3208"/>
                </a:lnTo>
                <a:lnTo>
                  <a:pt x="64351" y="6254"/>
                </a:lnTo>
                <a:lnTo>
                  <a:pt x="65305" y="10243"/>
                </a:lnTo>
                <a:lnTo>
                  <a:pt x="65305" y="53626"/>
                </a:lnTo>
                <a:lnTo>
                  <a:pt x="20107" y="0"/>
                </a:lnTo>
                <a:lnTo>
                  <a:pt x="0" y="0"/>
                </a:lnTo>
                <a:lnTo>
                  <a:pt x="0" y="2066"/>
                </a:lnTo>
                <a:lnTo>
                  <a:pt x="2405" y="2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706257" y="262300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750437" y="261115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8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801942" y="2668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803661" y="2602997"/>
            <a:ext cx="31559" cy="65026"/>
          </a:xfrm>
          <a:custGeom>
            <a:avLst/>
            <a:gdLst/>
            <a:ahLst/>
            <a:cxnLst/>
            <a:rect l="l" t="t" r="r" b="b"/>
            <a:pathLst>
              <a:path w="34715" h="73696">
                <a:moveTo>
                  <a:pt x="23315" y="7976"/>
                </a:moveTo>
                <a:lnTo>
                  <a:pt x="24021" y="5339"/>
                </a:lnTo>
                <a:lnTo>
                  <a:pt x="26847" y="2982"/>
                </a:lnTo>
                <a:lnTo>
                  <a:pt x="29941" y="2284"/>
                </a:lnTo>
                <a:lnTo>
                  <a:pt x="34715" y="2066"/>
                </a:lnTo>
                <a:lnTo>
                  <a:pt x="34715" y="0"/>
                </a:lnTo>
                <a:lnTo>
                  <a:pt x="0" y="0"/>
                </a:lnTo>
                <a:lnTo>
                  <a:pt x="0" y="2066"/>
                </a:lnTo>
                <a:lnTo>
                  <a:pt x="4773" y="2284"/>
                </a:lnTo>
                <a:lnTo>
                  <a:pt x="7867" y="2982"/>
                </a:lnTo>
                <a:lnTo>
                  <a:pt x="10693" y="5339"/>
                </a:lnTo>
                <a:lnTo>
                  <a:pt x="11399" y="7976"/>
                </a:lnTo>
                <a:lnTo>
                  <a:pt x="11399" y="65936"/>
                </a:lnTo>
                <a:lnTo>
                  <a:pt x="10693" y="68611"/>
                </a:lnTo>
                <a:lnTo>
                  <a:pt x="7867" y="70677"/>
                </a:lnTo>
                <a:lnTo>
                  <a:pt x="4773" y="71357"/>
                </a:lnTo>
                <a:lnTo>
                  <a:pt x="0" y="71683"/>
                </a:lnTo>
                <a:lnTo>
                  <a:pt x="0" y="73696"/>
                </a:lnTo>
                <a:lnTo>
                  <a:pt x="34715" y="73696"/>
                </a:lnTo>
                <a:lnTo>
                  <a:pt x="34715" y="71683"/>
                </a:lnTo>
                <a:lnTo>
                  <a:pt x="29941" y="71357"/>
                </a:lnTo>
                <a:lnTo>
                  <a:pt x="26847" y="70677"/>
                </a:lnTo>
                <a:lnTo>
                  <a:pt x="24021" y="68611"/>
                </a:lnTo>
                <a:lnTo>
                  <a:pt x="23315" y="65936"/>
                </a:lnTo>
                <a:lnTo>
                  <a:pt x="23315" y="7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4839212" y="2622816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4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2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9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1"/>
                </a:lnTo>
                <a:lnTo>
                  <a:pt x="17644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1" y="49674"/>
                </a:lnTo>
                <a:lnTo>
                  <a:pt x="50659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4893269" y="2622768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0"/>
                </a:moveTo>
                <a:lnTo>
                  <a:pt x="7504" y="8104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2"/>
                </a:lnTo>
                <a:lnTo>
                  <a:pt x="6874" y="45632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8" y="40519"/>
                </a:lnTo>
                <a:lnTo>
                  <a:pt x="34944" y="42985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7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8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6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4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2"/>
                </a:lnTo>
                <a:lnTo>
                  <a:pt x="42267" y="5846"/>
                </a:lnTo>
                <a:lnTo>
                  <a:pt x="38811" y="3508"/>
                </a:lnTo>
                <a:lnTo>
                  <a:pt x="35355" y="1169"/>
                </a:lnTo>
                <a:lnTo>
                  <a:pt x="31239" y="0"/>
                </a:lnTo>
                <a:lnTo>
                  <a:pt x="18827" y="0"/>
                </a:lnTo>
                <a:lnTo>
                  <a:pt x="12507" y="27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937970" y="262300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5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69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4990309" y="2623104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4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5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4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90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5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8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8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1"/>
                </a:lnTo>
                <a:lnTo>
                  <a:pt x="229" y="7614"/>
                </a:lnTo>
                <a:lnTo>
                  <a:pt x="2634" y="7125"/>
                </a:lnTo>
                <a:lnTo>
                  <a:pt x="5155" y="7125"/>
                </a:lnTo>
                <a:lnTo>
                  <a:pt x="7131" y="8376"/>
                </a:lnTo>
                <a:lnTo>
                  <a:pt x="8249" y="10968"/>
                </a:lnTo>
                <a:lnTo>
                  <a:pt x="8249" y="44925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40"/>
                </a:lnTo>
                <a:lnTo>
                  <a:pt x="0" y="49494"/>
                </a:lnTo>
                <a:lnTo>
                  <a:pt x="0" y="50907"/>
                </a:lnTo>
                <a:lnTo>
                  <a:pt x="26065" y="50907"/>
                </a:lnTo>
                <a:lnTo>
                  <a:pt x="26065" y="49494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7"/>
                </a:lnTo>
                <a:lnTo>
                  <a:pt x="17930" y="12400"/>
                </a:lnTo>
                <a:lnTo>
                  <a:pt x="19649" y="10443"/>
                </a:lnTo>
                <a:lnTo>
                  <a:pt x="21634" y="8856"/>
                </a:lnTo>
                <a:lnTo>
                  <a:pt x="23888" y="7642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9"/>
                </a:lnTo>
                <a:lnTo>
                  <a:pt x="37446" y="48225"/>
                </a:lnTo>
                <a:lnTo>
                  <a:pt x="35135" y="49058"/>
                </a:lnTo>
                <a:lnTo>
                  <a:pt x="31507" y="49494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4"/>
                </a:lnTo>
                <a:lnTo>
                  <a:pt x="54287" y="49385"/>
                </a:lnTo>
                <a:lnTo>
                  <a:pt x="51987" y="48569"/>
                </a:lnTo>
                <a:lnTo>
                  <a:pt x="49810" y="45523"/>
                </a:lnTo>
                <a:lnTo>
                  <a:pt x="49266" y="43293"/>
                </a:lnTo>
                <a:lnTo>
                  <a:pt x="49266" y="12509"/>
                </a:lnTo>
                <a:lnTo>
                  <a:pt x="51328" y="10515"/>
                </a:lnTo>
                <a:lnTo>
                  <a:pt x="54479" y="8158"/>
                </a:lnTo>
                <a:lnTo>
                  <a:pt x="56923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40"/>
                </a:lnTo>
                <a:lnTo>
                  <a:pt x="71378" y="44508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5"/>
                </a:lnTo>
                <a:lnTo>
                  <a:pt x="63243" y="49385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5070666" y="2623009"/>
            <a:ext cx="42807" cy="46166"/>
          </a:xfrm>
          <a:custGeom>
            <a:avLst/>
            <a:gdLst/>
            <a:ahLst/>
            <a:cxnLst/>
            <a:rect l="l" t="t" r="r" b="b"/>
            <a:pathLst>
              <a:path w="47088" h="52321">
                <a:moveTo>
                  <a:pt x="44797" y="20341"/>
                </a:moveTo>
                <a:lnTo>
                  <a:pt x="44797" y="13850"/>
                </a:lnTo>
                <a:lnTo>
                  <a:pt x="42772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0" y="0"/>
                </a:lnTo>
                <a:lnTo>
                  <a:pt x="13576" y="5801"/>
                </a:lnTo>
                <a:lnTo>
                  <a:pt x="16898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2" y="52321"/>
                </a:lnTo>
                <a:lnTo>
                  <a:pt x="28738" y="52321"/>
                </a:lnTo>
                <a:lnTo>
                  <a:pt x="33998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2" y="38271"/>
                </a:lnTo>
                <a:lnTo>
                  <a:pt x="47088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4" y="44489"/>
                </a:lnTo>
                <a:lnTo>
                  <a:pt x="22360" y="44489"/>
                </a:lnTo>
                <a:lnTo>
                  <a:pt x="18063" y="42567"/>
                </a:lnTo>
                <a:lnTo>
                  <a:pt x="14435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8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2" y="11421"/>
                </a:lnTo>
                <a:lnTo>
                  <a:pt x="11284" y="9463"/>
                </a:lnTo>
                <a:lnTo>
                  <a:pt x="13576" y="5801"/>
                </a:lnTo>
                <a:lnTo>
                  <a:pt x="17280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4628347" y="2801466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4686397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4691293" y="275722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4733771" y="2757700"/>
            <a:ext cx="30101" cy="65937"/>
          </a:xfrm>
          <a:custGeom>
            <a:avLst/>
            <a:gdLst/>
            <a:ahLst/>
            <a:cxnLst/>
            <a:rect l="l" t="t" r="r" b="b"/>
            <a:pathLst>
              <a:path w="33111" h="74729">
                <a:moveTo>
                  <a:pt x="9834" y="9246"/>
                </a:moveTo>
                <a:lnTo>
                  <a:pt x="11743" y="11512"/>
                </a:lnTo>
                <a:lnTo>
                  <a:pt x="11972" y="14576"/>
                </a:lnTo>
                <a:lnTo>
                  <a:pt x="11972" y="68203"/>
                </a:lnTo>
                <a:lnTo>
                  <a:pt x="11266" y="70324"/>
                </a:lnTo>
                <a:lnTo>
                  <a:pt x="8440" y="72282"/>
                </a:lnTo>
                <a:lnTo>
                  <a:pt x="5423" y="72880"/>
                </a:lnTo>
                <a:lnTo>
                  <a:pt x="801" y="73098"/>
                </a:lnTo>
                <a:lnTo>
                  <a:pt x="801" y="74729"/>
                </a:lnTo>
                <a:lnTo>
                  <a:pt x="33111" y="74729"/>
                </a:lnTo>
                <a:lnTo>
                  <a:pt x="33111" y="73206"/>
                </a:lnTo>
                <a:lnTo>
                  <a:pt x="28834" y="73062"/>
                </a:lnTo>
                <a:lnTo>
                  <a:pt x="25912" y="72608"/>
                </a:lnTo>
                <a:lnTo>
                  <a:pt x="24346" y="71847"/>
                </a:lnTo>
                <a:lnTo>
                  <a:pt x="21997" y="69309"/>
                </a:lnTo>
                <a:lnTo>
                  <a:pt x="21997" y="1033"/>
                </a:lnTo>
                <a:lnTo>
                  <a:pt x="21711" y="0"/>
                </a:lnTo>
                <a:lnTo>
                  <a:pt x="21023" y="0"/>
                </a:lnTo>
                <a:lnTo>
                  <a:pt x="0" y="10170"/>
                </a:lnTo>
                <a:lnTo>
                  <a:pt x="1374" y="11113"/>
                </a:lnTo>
                <a:lnTo>
                  <a:pt x="4439" y="10034"/>
                </a:lnTo>
                <a:lnTo>
                  <a:pt x="7313" y="9246"/>
                </a:lnTo>
                <a:lnTo>
                  <a:pt x="9834" y="9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4779443" y="2801466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4837494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4841244" y="2754340"/>
            <a:ext cx="45515" cy="70400"/>
          </a:xfrm>
          <a:custGeom>
            <a:avLst/>
            <a:gdLst/>
            <a:ahLst/>
            <a:cxnLst/>
            <a:rect l="l" t="t" r="r" b="b"/>
            <a:pathLst>
              <a:path w="50067" h="79787">
                <a:moveTo>
                  <a:pt x="10769" y="46139"/>
                </a:moveTo>
                <a:lnTo>
                  <a:pt x="11915" y="41625"/>
                </a:lnTo>
                <a:lnTo>
                  <a:pt x="14206" y="38398"/>
                </a:lnTo>
                <a:lnTo>
                  <a:pt x="17109" y="30403"/>
                </a:lnTo>
                <a:lnTo>
                  <a:pt x="11266" y="32741"/>
                </a:lnTo>
                <a:lnTo>
                  <a:pt x="6759" y="37419"/>
                </a:lnTo>
                <a:lnTo>
                  <a:pt x="2253" y="42096"/>
                </a:lnTo>
                <a:lnTo>
                  <a:pt x="0" y="48151"/>
                </a:lnTo>
                <a:lnTo>
                  <a:pt x="0" y="62655"/>
                </a:lnTo>
                <a:lnTo>
                  <a:pt x="2272" y="68456"/>
                </a:lnTo>
                <a:lnTo>
                  <a:pt x="6816" y="72989"/>
                </a:lnTo>
                <a:lnTo>
                  <a:pt x="11361" y="77521"/>
                </a:lnTo>
                <a:lnTo>
                  <a:pt x="17223" y="79787"/>
                </a:lnTo>
                <a:lnTo>
                  <a:pt x="24403" y="79787"/>
                </a:lnTo>
                <a:lnTo>
                  <a:pt x="21615" y="76089"/>
                </a:lnTo>
                <a:lnTo>
                  <a:pt x="17930" y="73841"/>
                </a:lnTo>
                <a:lnTo>
                  <a:pt x="15065" y="69345"/>
                </a:lnTo>
                <a:lnTo>
                  <a:pt x="12201" y="64849"/>
                </a:lnTo>
                <a:lnTo>
                  <a:pt x="10769" y="59048"/>
                </a:lnTo>
                <a:lnTo>
                  <a:pt x="10769" y="46139"/>
                </a:lnTo>
                <a:close/>
              </a:path>
              <a:path w="50067" h="79787">
                <a:moveTo>
                  <a:pt x="7980" y="11424"/>
                </a:moveTo>
                <a:lnTo>
                  <a:pt x="12763" y="19854"/>
                </a:lnTo>
                <a:lnTo>
                  <a:pt x="26007" y="29968"/>
                </a:lnTo>
                <a:lnTo>
                  <a:pt x="27325" y="30838"/>
                </a:lnTo>
                <a:lnTo>
                  <a:pt x="26341" y="30584"/>
                </a:lnTo>
                <a:lnTo>
                  <a:pt x="24288" y="30403"/>
                </a:lnTo>
                <a:lnTo>
                  <a:pt x="17109" y="30403"/>
                </a:lnTo>
                <a:lnTo>
                  <a:pt x="14206" y="38398"/>
                </a:lnTo>
                <a:lnTo>
                  <a:pt x="16498" y="35171"/>
                </a:lnTo>
                <a:lnTo>
                  <a:pt x="19687" y="33557"/>
                </a:lnTo>
                <a:lnTo>
                  <a:pt x="28394" y="33557"/>
                </a:lnTo>
                <a:lnTo>
                  <a:pt x="32137" y="35823"/>
                </a:lnTo>
                <a:lnTo>
                  <a:pt x="35001" y="40356"/>
                </a:lnTo>
                <a:lnTo>
                  <a:pt x="37866" y="44888"/>
                </a:lnTo>
                <a:lnTo>
                  <a:pt x="39298" y="50889"/>
                </a:lnTo>
                <a:lnTo>
                  <a:pt x="39298" y="64305"/>
                </a:lnTo>
                <a:lnTo>
                  <a:pt x="38209" y="68747"/>
                </a:lnTo>
                <a:lnTo>
                  <a:pt x="36032" y="71684"/>
                </a:lnTo>
                <a:lnTo>
                  <a:pt x="33856" y="74620"/>
                </a:lnTo>
                <a:lnTo>
                  <a:pt x="30552" y="76089"/>
                </a:lnTo>
                <a:lnTo>
                  <a:pt x="21615" y="76089"/>
                </a:lnTo>
                <a:lnTo>
                  <a:pt x="24403" y="79787"/>
                </a:lnTo>
                <a:lnTo>
                  <a:pt x="32194" y="79787"/>
                </a:lnTo>
                <a:lnTo>
                  <a:pt x="38419" y="77449"/>
                </a:lnTo>
                <a:lnTo>
                  <a:pt x="43079" y="72772"/>
                </a:lnTo>
                <a:lnTo>
                  <a:pt x="47738" y="68094"/>
                </a:lnTo>
                <a:lnTo>
                  <a:pt x="50067" y="61875"/>
                </a:lnTo>
                <a:lnTo>
                  <a:pt x="50067" y="47698"/>
                </a:lnTo>
                <a:lnTo>
                  <a:pt x="48349" y="41806"/>
                </a:lnTo>
                <a:lnTo>
                  <a:pt x="44912" y="36440"/>
                </a:lnTo>
                <a:lnTo>
                  <a:pt x="41475" y="31073"/>
                </a:lnTo>
                <a:lnTo>
                  <a:pt x="36204" y="26052"/>
                </a:lnTo>
                <a:lnTo>
                  <a:pt x="29101" y="21374"/>
                </a:lnTo>
                <a:lnTo>
                  <a:pt x="26198" y="19579"/>
                </a:lnTo>
                <a:lnTo>
                  <a:pt x="24059" y="18274"/>
                </a:lnTo>
                <a:lnTo>
                  <a:pt x="17644" y="14394"/>
                </a:lnTo>
                <a:lnTo>
                  <a:pt x="14436" y="10950"/>
                </a:lnTo>
                <a:lnTo>
                  <a:pt x="14436" y="6418"/>
                </a:lnTo>
                <a:lnTo>
                  <a:pt x="16125" y="4405"/>
                </a:lnTo>
                <a:lnTo>
                  <a:pt x="18828" y="3154"/>
                </a:lnTo>
                <a:lnTo>
                  <a:pt x="24059" y="3154"/>
                </a:lnTo>
                <a:lnTo>
                  <a:pt x="27048" y="4115"/>
                </a:lnTo>
                <a:lnTo>
                  <a:pt x="29817" y="6037"/>
                </a:lnTo>
                <a:lnTo>
                  <a:pt x="32586" y="7958"/>
                </a:lnTo>
                <a:lnTo>
                  <a:pt x="34638" y="10515"/>
                </a:lnTo>
                <a:lnTo>
                  <a:pt x="35975" y="13705"/>
                </a:lnTo>
                <a:lnTo>
                  <a:pt x="39183" y="13705"/>
                </a:lnTo>
                <a:lnTo>
                  <a:pt x="38305" y="9826"/>
                </a:lnTo>
                <a:lnTo>
                  <a:pt x="36109" y="6572"/>
                </a:lnTo>
                <a:lnTo>
                  <a:pt x="32595" y="3943"/>
                </a:lnTo>
                <a:lnTo>
                  <a:pt x="29082" y="1314"/>
                </a:lnTo>
                <a:lnTo>
                  <a:pt x="25167" y="0"/>
                </a:lnTo>
                <a:lnTo>
                  <a:pt x="17109" y="0"/>
                </a:lnTo>
                <a:lnTo>
                  <a:pt x="14025" y="1033"/>
                </a:lnTo>
                <a:lnTo>
                  <a:pt x="11600" y="3100"/>
                </a:lnTo>
                <a:lnTo>
                  <a:pt x="9175" y="5166"/>
                </a:lnTo>
                <a:lnTo>
                  <a:pt x="7962" y="7777"/>
                </a:lnTo>
                <a:lnTo>
                  <a:pt x="7980" y="11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4902522" y="275722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3" y="72572"/>
                </a:lnTo>
                <a:lnTo>
                  <a:pt x="26580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6" y="3135"/>
                </a:lnTo>
                <a:lnTo>
                  <a:pt x="10938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4961926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4988590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993486" y="275722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5026799" y="2757460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1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099152" y="2815591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2"/>
                </a:lnTo>
                <a:lnTo>
                  <a:pt x="39279" y="9772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5140155" y="277828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8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90" y="45695"/>
                </a:lnTo>
                <a:lnTo>
                  <a:pt x="19210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2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9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8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7" y="51723"/>
                </a:lnTo>
                <a:lnTo>
                  <a:pt x="28395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8" y="43619"/>
                </a:lnTo>
                <a:lnTo>
                  <a:pt x="52312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4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7" y="2683"/>
                </a:lnTo>
                <a:lnTo>
                  <a:pt x="6149" y="3934"/>
                </a:lnTo>
                <a:lnTo>
                  <a:pt x="5958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7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2" y="72916"/>
                </a:lnTo>
                <a:lnTo>
                  <a:pt x="3590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7" y="46910"/>
                </a:moveTo>
                <a:lnTo>
                  <a:pt x="20690" y="45695"/>
                </a:lnTo>
                <a:lnTo>
                  <a:pt x="22532" y="50961"/>
                </a:lnTo>
                <a:lnTo>
                  <a:pt x="24977" y="51723"/>
                </a:lnTo>
                <a:lnTo>
                  <a:pt x="24623" y="48124"/>
                </a:lnTo>
                <a:lnTo>
                  <a:pt x="22657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5195098" y="2756643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4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4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221501" y="276677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250248" y="2815591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2"/>
                </a:lnTo>
                <a:lnTo>
                  <a:pt x="39279" y="9772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292710" y="2756260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7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4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344111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345309" y="2758611"/>
            <a:ext cx="62493" cy="65026"/>
          </a:xfrm>
          <a:custGeom>
            <a:avLst/>
            <a:gdLst/>
            <a:ahLst/>
            <a:cxnLst/>
            <a:rect l="l" t="t" r="r" b="b"/>
            <a:pathLst>
              <a:path w="68742" h="73696">
                <a:moveTo>
                  <a:pt x="63415" y="73696"/>
                </a:moveTo>
                <a:lnTo>
                  <a:pt x="68742" y="54877"/>
                </a:lnTo>
                <a:lnTo>
                  <a:pt x="65477" y="54877"/>
                </a:lnTo>
                <a:lnTo>
                  <a:pt x="62460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5"/>
                </a:lnTo>
                <a:lnTo>
                  <a:pt x="45294" y="37255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4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2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5408150" y="2779535"/>
            <a:ext cx="49265" cy="44103"/>
          </a:xfrm>
          <a:custGeom>
            <a:avLst/>
            <a:gdLst/>
            <a:ahLst/>
            <a:cxnLst/>
            <a:rect l="l" t="t" r="r" b="b"/>
            <a:pathLst>
              <a:path w="54192" h="49983">
                <a:moveTo>
                  <a:pt x="44988" y="2166"/>
                </a:moveTo>
                <a:lnTo>
                  <a:pt x="48750" y="0"/>
                </a:lnTo>
                <a:lnTo>
                  <a:pt x="30304" y="0"/>
                </a:lnTo>
                <a:lnTo>
                  <a:pt x="30304" y="1522"/>
                </a:lnTo>
                <a:lnTo>
                  <a:pt x="33684" y="2175"/>
                </a:lnTo>
                <a:lnTo>
                  <a:pt x="34887" y="4079"/>
                </a:lnTo>
                <a:lnTo>
                  <a:pt x="33951" y="6617"/>
                </a:lnTo>
                <a:lnTo>
                  <a:pt x="32079" y="9300"/>
                </a:lnTo>
                <a:lnTo>
                  <a:pt x="30972" y="10968"/>
                </a:lnTo>
                <a:lnTo>
                  <a:pt x="29291" y="13270"/>
                </a:lnTo>
                <a:lnTo>
                  <a:pt x="27038" y="16207"/>
                </a:lnTo>
                <a:lnTo>
                  <a:pt x="25396" y="13778"/>
                </a:lnTo>
                <a:lnTo>
                  <a:pt x="24041" y="11730"/>
                </a:lnTo>
                <a:lnTo>
                  <a:pt x="22971" y="10061"/>
                </a:lnTo>
                <a:lnTo>
                  <a:pt x="20947" y="6871"/>
                </a:lnTo>
                <a:lnTo>
                  <a:pt x="19935" y="4931"/>
                </a:lnTo>
                <a:lnTo>
                  <a:pt x="20441" y="2438"/>
                </a:lnTo>
                <a:lnTo>
                  <a:pt x="22465" y="1749"/>
                </a:lnTo>
                <a:lnTo>
                  <a:pt x="25148" y="0"/>
                </a:lnTo>
                <a:lnTo>
                  <a:pt x="801" y="0"/>
                </a:lnTo>
                <a:lnTo>
                  <a:pt x="801" y="1522"/>
                </a:lnTo>
                <a:lnTo>
                  <a:pt x="3627" y="1776"/>
                </a:lnTo>
                <a:lnTo>
                  <a:pt x="7141" y="3353"/>
                </a:lnTo>
                <a:lnTo>
                  <a:pt x="8669" y="5221"/>
                </a:lnTo>
                <a:lnTo>
                  <a:pt x="10884" y="8375"/>
                </a:lnTo>
                <a:lnTo>
                  <a:pt x="21883" y="24202"/>
                </a:lnTo>
                <a:lnTo>
                  <a:pt x="8535" y="42640"/>
                </a:lnTo>
                <a:lnTo>
                  <a:pt x="6893" y="44888"/>
                </a:lnTo>
                <a:lnTo>
                  <a:pt x="4582" y="46937"/>
                </a:lnTo>
                <a:lnTo>
                  <a:pt x="2062" y="48061"/>
                </a:lnTo>
                <a:lnTo>
                  <a:pt x="0" y="48460"/>
                </a:lnTo>
                <a:lnTo>
                  <a:pt x="0" y="49983"/>
                </a:lnTo>
                <a:lnTo>
                  <a:pt x="16956" y="49983"/>
                </a:lnTo>
                <a:lnTo>
                  <a:pt x="16956" y="48460"/>
                </a:lnTo>
                <a:lnTo>
                  <a:pt x="14970" y="48206"/>
                </a:lnTo>
                <a:lnTo>
                  <a:pt x="12201" y="46393"/>
                </a:lnTo>
                <a:lnTo>
                  <a:pt x="12870" y="44489"/>
                </a:lnTo>
                <a:lnTo>
                  <a:pt x="14665" y="41770"/>
                </a:lnTo>
                <a:lnTo>
                  <a:pt x="23888" y="28118"/>
                </a:lnTo>
                <a:lnTo>
                  <a:pt x="25845" y="30838"/>
                </a:lnTo>
                <a:lnTo>
                  <a:pt x="28404" y="34319"/>
                </a:lnTo>
                <a:lnTo>
                  <a:pt x="30017" y="36657"/>
                </a:lnTo>
                <a:lnTo>
                  <a:pt x="31392" y="38652"/>
                </a:lnTo>
                <a:lnTo>
                  <a:pt x="33111" y="41389"/>
                </a:lnTo>
                <a:lnTo>
                  <a:pt x="34562" y="43746"/>
                </a:lnTo>
                <a:lnTo>
                  <a:pt x="35287" y="46610"/>
                </a:lnTo>
                <a:lnTo>
                  <a:pt x="33072" y="48278"/>
                </a:lnTo>
                <a:lnTo>
                  <a:pt x="30533" y="49983"/>
                </a:lnTo>
                <a:lnTo>
                  <a:pt x="54192" y="49983"/>
                </a:lnTo>
                <a:lnTo>
                  <a:pt x="52435" y="48387"/>
                </a:lnTo>
                <a:lnTo>
                  <a:pt x="49523" y="47100"/>
                </a:lnTo>
                <a:lnTo>
                  <a:pt x="46515" y="44435"/>
                </a:lnTo>
                <a:lnTo>
                  <a:pt x="44568" y="41607"/>
                </a:lnTo>
                <a:lnTo>
                  <a:pt x="29445" y="19852"/>
                </a:lnTo>
                <a:lnTo>
                  <a:pt x="39240" y="6417"/>
                </a:lnTo>
                <a:lnTo>
                  <a:pt x="41627" y="3870"/>
                </a:lnTo>
                <a:lnTo>
                  <a:pt x="44988" y="2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5460124" y="277828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8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90" y="45695"/>
                </a:lnTo>
                <a:lnTo>
                  <a:pt x="19210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2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9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8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7" y="51723"/>
                </a:lnTo>
                <a:lnTo>
                  <a:pt x="28395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8" y="43619"/>
                </a:lnTo>
                <a:lnTo>
                  <a:pt x="52312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4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7" y="2683"/>
                </a:lnTo>
                <a:lnTo>
                  <a:pt x="6149" y="3934"/>
                </a:lnTo>
                <a:lnTo>
                  <a:pt x="5958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7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2" y="72916"/>
                </a:lnTo>
                <a:lnTo>
                  <a:pt x="3590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7" y="46910"/>
                </a:moveTo>
                <a:lnTo>
                  <a:pt x="20690" y="45695"/>
                </a:lnTo>
                <a:lnTo>
                  <a:pt x="22532" y="50961"/>
                </a:lnTo>
                <a:lnTo>
                  <a:pt x="24977" y="51723"/>
                </a:lnTo>
                <a:lnTo>
                  <a:pt x="24623" y="48124"/>
                </a:lnTo>
                <a:lnTo>
                  <a:pt x="22657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5524440" y="2813896"/>
            <a:ext cx="11821" cy="10893"/>
          </a:xfrm>
          <a:custGeom>
            <a:avLst/>
            <a:gdLst/>
            <a:ahLst/>
            <a:cxnLst/>
            <a:rect l="l" t="t" r="r" b="b"/>
            <a:pathLst>
              <a:path w="13003" h="12345">
                <a:moveTo>
                  <a:pt x="12373" y="2991"/>
                </a:moveTo>
                <a:lnTo>
                  <a:pt x="9853" y="597"/>
                </a:lnTo>
                <a:lnTo>
                  <a:pt x="6530" y="0"/>
                </a:lnTo>
                <a:lnTo>
                  <a:pt x="3198" y="597"/>
                </a:lnTo>
                <a:lnTo>
                  <a:pt x="639" y="2991"/>
                </a:lnTo>
                <a:lnTo>
                  <a:pt x="0" y="6145"/>
                </a:lnTo>
                <a:lnTo>
                  <a:pt x="630" y="9309"/>
                </a:lnTo>
                <a:lnTo>
                  <a:pt x="3150" y="11738"/>
                </a:lnTo>
                <a:lnTo>
                  <a:pt x="6530" y="12345"/>
                </a:lnTo>
                <a:lnTo>
                  <a:pt x="9901" y="11738"/>
                </a:lnTo>
                <a:lnTo>
                  <a:pt x="12383" y="9309"/>
                </a:lnTo>
                <a:lnTo>
                  <a:pt x="13003" y="6145"/>
                </a:lnTo>
                <a:lnTo>
                  <a:pt x="12373" y="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575199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579365" y="2801466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5637415" y="28236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5639135" y="2758611"/>
            <a:ext cx="71451" cy="65026"/>
          </a:xfrm>
          <a:custGeom>
            <a:avLst/>
            <a:gdLst/>
            <a:ahLst/>
            <a:cxnLst/>
            <a:rect l="l" t="t" r="r" b="b"/>
            <a:pathLst>
              <a:path w="78596" h="73696">
                <a:moveTo>
                  <a:pt x="65341" y="43240"/>
                </a:moveTo>
                <a:lnTo>
                  <a:pt x="61091" y="55786"/>
                </a:lnTo>
                <a:lnTo>
                  <a:pt x="52072" y="64395"/>
                </a:lnTo>
                <a:lnTo>
                  <a:pt x="46153" y="67840"/>
                </a:lnTo>
                <a:lnTo>
                  <a:pt x="38610" y="69562"/>
                </a:lnTo>
                <a:lnTo>
                  <a:pt x="29445" y="69562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2" y="67767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5" y="52919"/>
                </a:lnTo>
                <a:lnTo>
                  <a:pt x="77403" y="47915"/>
                </a:lnTo>
                <a:lnTo>
                  <a:pt x="78596" y="42640"/>
                </a:lnTo>
                <a:lnTo>
                  <a:pt x="78596" y="37092"/>
                </a:lnTo>
                <a:lnTo>
                  <a:pt x="76456" y="23463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1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3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4"/>
                </a:lnTo>
                <a:lnTo>
                  <a:pt x="26351" y="4078"/>
                </a:lnTo>
                <a:lnTo>
                  <a:pt x="30342" y="4092"/>
                </a:lnTo>
                <a:lnTo>
                  <a:pt x="43839" y="6090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5"/>
                </a:lnTo>
                <a:lnTo>
                  <a:pt x="65341" y="43240"/>
                </a:lnTo>
                <a:close/>
              </a:path>
              <a:path w="78596" h="73696">
                <a:moveTo>
                  <a:pt x="32595" y="73696"/>
                </a:moveTo>
                <a:lnTo>
                  <a:pt x="29445" y="69562"/>
                </a:lnTo>
                <a:lnTo>
                  <a:pt x="26504" y="69562"/>
                </a:lnTo>
                <a:lnTo>
                  <a:pt x="22694" y="68112"/>
                </a:lnTo>
                <a:lnTo>
                  <a:pt x="10311" y="12073"/>
                </a:lnTo>
                <a:lnTo>
                  <a:pt x="10311" y="65827"/>
                </a:lnTo>
                <a:lnTo>
                  <a:pt x="9662" y="68447"/>
                </a:lnTo>
                <a:lnTo>
                  <a:pt x="7065" y="70514"/>
                </a:lnTo>
                <a:lnTo>
                  <a:pt x="4277" y="71248"/>
                </a:lnTo>
                <a:lnTo>
                  <a:pt x="0" y="71683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710603" y="277862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753429" y="277828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8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90" y="45695"/>
                </a:lnTo>
                <a:lnTo>
                  <a:pt x="19210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2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9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8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7" y="51723"/>
                </a:lnTo>
                <a:lnTo>
                  <a:pt x="28395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8" y="43619"/>
                </a:lnTo>
                <a:lnTo>
                  <a:pt x="52312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4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7" y="2683"/>
                </a:lnTo>
                <a:lnTo>
                  <a:pt x="6149" y="3934"/>
                </a:lnTo>
                <a:lnTo>
                  <a:pt x="5958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7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2" y="72916"/>
                </a:lnTo>
                <a:lnTo>
                  <a:pt x="3590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7" y="46910"/>
                </a:moveTo>
                <a:lnTo>
                  <a:pt x="20690" y="45695"/>
                </a:lnTo>
                <a:lnTo>
                  <a:pt x="22532" y="50961"/>
                </a:lnTo>
                <a:lnTo>
                  <a:pt x="24977" y="51723"/>
                </a:lnTo>
                <a:lnTo>
                  <a:pt x="24623" y="48124"/>
                </a:lnTo>
                <a:lnTo>
                  <a:pt x="22657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806756" y="2778383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5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9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843924" y="277862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888728" y="2778383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1"/>
                </a:moveTo>
                <a:lnTo>
                  <a:pt x="7504" y="8103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2"/>
                </a:lnTo>
                <a:lnTo>
                  <a:pt x="6874" y="45631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7" y="40519"/>
                </a:lnTo>
                <a:lnTo>
                  <a:pt x="34944" y="42985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7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8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5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4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2"/>
                </a:lnTo>
                <a:lnTo>
                  <a:pt x="42267" y="5846"/>
                </a:lnTo>
                <a:lnTo>
                  <a:pt x="38811" y="3508"/>
                </a:lnTo>
                <a:lnTo>
                  <a:pt x="35355" y="1169"/>
                </a:lnTo>
                <a:lnTo>
                  <a:pt x="31239" y="0"/>
                </a:lnTo>
                <a:lnTo>
                  <a:pt x="18827" y="0"/>
                </a:lnTo>
                <a:lnTo>
                  <a:pt x="12507" y="2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940667" y="2757220"/>
            <a:ext cx="14998" cy="23995"/>
          </a:xfrm>
          <a:custGeom>
            <a:avLst/>
            <a:gdLst/>
            <a:ahLst/>
            <a:cxnLst/>
            <a:rect l="l" t="t" r="r" b="b"/>
            <a:pathLst>
              <a:path w="16498" h="27194">
                <a:moveTo>
                  <a:pt x="2177" y="25018"/>
                </a:moveTo>
                <a:lnTo>
                  <a:pt x="3265" y="27194"/>
                </a:lnTo>
                <a:lnTo>
                  <a:pt x="6549" y="25816"/>
                </a:lnTo>
                <a:lnTo>
                  <a:pt x="9576" y="23550"/>
                </a:lnTo>
                <a:lnTo>
                  <a:pt x="12345" y="20395"/>
                </a:lnTo>
                <a:lnTo>
                  <a:pt x="15114" y="17241"/>
                </a:lnTo>
                <a:lnTo>
                  <a:pt x="16498" y="13760"/>
                </a:lnTo>
                <a:lnTo>
                  <a:pt x="16498" y="7124"/>
                </a:lnTo>
                <a:lnTo>
                  <a:pt x="15591" y="4759"/>
                </a:lnTo>
                <a:lnTo>
                  <a:pt x="13777" y="2855"/>
                </a:lnTo>
                <a:lnTo>
                  <a:pt x="11963" y="951"/>
                </a:lnTo>
                <a:lnTo>
                  <a:pt x="9738" y="0"/>
                </a:lnTo>
                <a:lnTo>
                  <a:pt x="4582" y="0"/>
                </a:lnTo>
                <a:lnTo>
                  <a:pt x="2768" y="698"/>
                </a:lnTo>
                <a:lnTo>
                  <a:pt x="553" y="3489"/>
                </a:lnTo>
                <a:lnTo>
                  <a:pt x="0" y="6309"/>
                </a:lnTo>
                <a:lnTo>
                  <a:pt x="0" y="8230"/>
                </a:lnTo>
                <a:lnTo>
                  <a:pt x="2062" y="10660"/>
                </a:lnTo>
                <a:lnTo>
                  <a:pt x="4869" y="12128"/>
                </a:lnTo>
                <a:lnTo>
                  <a:pt x="8058" y="12001"/>
                </a:lnTo>
                <a:lnTo>
                  <a:pt x="10311" y="11747"/>
                </a:lnTo>
                <a:lnTo>
                  <a:pt x="11858" y="13162"/>
                </a:lnTo>
                <a:lnTo>
                  <a:pt x="11858" y="15373"/>
                </a:lnTo>
                <a:lnTo>
                  <a:pt x="10913" y="17540"/>
                </a:lnTo>
                <a:lnTo>
                  <a:pt x="9022" y="19661"/>
                </a:lnTo>
                <a:lnTo>
                  <a:pt x="7132" y="21782"/>
                </a:lnTo>
                <a:lnTo>
                  <a:pt x="4850" y="23568"/>
                </a:lnTo>
                <a:lnTo>
                  <a:pt x="2177" y="2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5967991" y="2778432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2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3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8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1"/>
                </a:lnTo>
                <a:lnTo>
                  <a:pt x="17643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1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022413" y="275722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4" y="72572"/>
                </a:lnTo>
                <a:lnTo>
                  <a:pt x="26581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5" y="23767"/>
                </a:lnTo>
                <a:lnTo>
                  <a:pt x="16868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8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4628347" y="2965271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4686397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4691293" y="292102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4733771" y="2921506"/>
            <a:ext cx="30101" cy="65937"/>
          </a:xfrm>
          <a:custGeom>
            <a:avLst/>
            <a:gdLst/>
            <a:ahLst/>
            <a:cxnLst/>
            <a:rect l="l" t="t" r="r" b="b"/>
            <a:pathLst>
              <a:path w="33111" h="74729">
                <a:moveTo>
                  <a:pt x="9834" y="9246"/>
                </a:moveTo>
                <a:lnTo>
                  <a:pt x="11743" y="11512"/>
                </a:lnTo>
                <a:lnTo>
                  <a:pt x="11972" y="14576"/>
                </a:lnTo>
                <a:lnTo>
                  <a:pt x="11972" y="68203"/>
                </a:lnTo>
                <a:lnTo>
                  <a:pt x="11266" y="70324"/>
                </a:lnTo>
                <a:lnTo>
                  <a:pt x="8440" y="72282"/>
                </a:lnTo>
                <a:lnTo>
                  <a:pt x="5423" y="72880"/>
                </a:lnTo>
                <a:lnTo>
                  <a:pt x="801" y="73098"/>
                </a:lnTo>
                <a:lnTo>
                  <a:pt x="801" y="74729"/>
                </a:lnTo>
                <a:lnTo>
                  <a:pt x="33111" y="74729"/>
                </a:lnTo>
                <a:lnTo>
                  <a:pt x="33111" y="73206"/>
                </a:lnTo>
                <a:lnTo>
                  <a:pt x="28834" y="73061"/>
                </a:lnTo>
                <a:lnTo>
                  <a:pt x="25912" y="72608"/>
                </a:lnTo>
                <a:lnTo>
                  <a:pt x="24346" y="71847"/>
                </a:lnTo>
                <a:lnTo>
                  <a:pt x="21997" y="69309"/>
                </a:lnTo>
                <a:lnTo>
                  <a:pt x="21997" y="1033"/>
                </a:lnTo>
                <a:lnTo>
                  <a:pt x="21711" y="0"/>
                </a:lnTo>
                <a:lnTo>
                  <a:pt x="21023" y="0"/>
                </a:lnTo>
                <a:lnTo>
                  <a:pt x="0" y="10170"/>
                </a:lnTo>
                <a:lnTo>
                  <a:pt x="1374" y="11113"/>
                </a:lnTo>
                <a:lnTo>
                  <a:pt x="4439" y="10034"/>
                </a:lnTo>
                <a:lnTo>
                  <a:pt x="7313" y="9246"/>
                </a:lnTo>
                <a:lnTo>
                  <a:pt x="9834" y="9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4779443" y="2965271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4837494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4841244" y="2918146"/>
            <a:ext cx="45515" cy="70400"/>
          </a:xfrm>
          <a:custGeom>
            <a:avLst/>
            <a:gdLst/>
            <a:ahLst/>
            <a:cxnLst/>
            <a:rect l="l" t="t" r="r" b="b"/>
            <a:pathLst>
              <a:path w="50067" h="79787">
                <a:moveTo>
                  <a:pt x="10769" y="46139"/>
                </a:moveTo>
                <a:lnTo>
                  <a:pt x="11915" y="41625"/>
                </a:lnTo>
                <a:lnTo>
                  <a:pt x="14206" y="38398"/>
                </a:lnTo>
                <a:lnTo>
                  <a:pt x="17109" y="30403"/>
                </a:lnTo>
                <a:lnTo>
                  <a:pt x="11266" y="32741"/>
                </a:lnTo>
                <a:lnTo>
                  <a:pt x="6759" y="37419"/>
                </a:lnTo>
                <a:lnTo>
                  <a:pt x="2253" y="42096"/>
                </a:lnTo>
                <a:lnTo>
                  <a:pt x="0" y="48151"/>
                </a:lnTo>
                <a:lnTo>
                  <a:pt x="0" y="62655"/>
                </a:lnTo>
                <a:lnTo>
                  <a:pt x="2272" y="68456"/>
                </a:lnTo>
                <a:lnTo>
                  <a:pt x="6816" y="72989"/>
                </a:lnTo>
                <a:lnTo>
                  <a:pt x="11361" y="77521"/>
                </a:lnTo>
                <a:lnTo>
                  <a:pt x="17223" y="79787"/>
                </a:lnTo>
                <a:lnTo>
                  <a:pt x="24403" y="79787"/>
                </a:lnTo>
                <a:lnTo>
                  <a:pt x="21615" y="76089"/>
                </a:lnTo>
                <a:lnTo>
                  <a:pt x="17930" y="73841"/>
                </a:lnTo>
                <a:lnTo>
                  <a:pt x="15065" y="69345"/>
                </a:lnTo>
                <a:lnTo>
                  <a:pt x="12201" y="64849"/>
                </a:lnTo>
                <a:lnTo>
                  <a:pt x="10769" y="59048"/>
                </a:lnTo>
                <a:lnTo>
                  <a:pt x="10769" y="46139"/>
                </a:lnTo>
                <a:close/>
              </a:path>
              <a:path w="50067" h="79787">
                <a:moveTo>
                  <a:pt x="7980" y="11424"/>
                </a:moveTo>
                <a:lnTo>
                  <a:pt x="12763" y="19854"/>
                </a:lnTo>
                <a:lnTo>
                  <a:pt x="26007" y="29968"/>
                </a:lnTo>
                <a:lnTo>
                  <a:pt x="27325" y="30838"/>
                </a:lnTo>
                <a:lnTo>
                  <a:pt x="26341" y="30584"/>
                </a:lnTo>
                <a:lnTo>
                  <a:pt x="24288" y="30403"/>
                </a:lnTo>
                <a:lnTo>
                  <a:pt x="17109" y="30403"/>
                </a:lnTo>
                <a:lnTo>
                  <a:pt x="14206" y="38398"/>
                </a:lnTo>
                <a:lnTo>
                  <a:pt x="16498" y="35171"/>
                </a:lnTo>
                <a:lnTo>
                  <a:pt x="19687" y="33557"/>
                </a:lnTo>
                <a:lnTo>
                  <a:pt x="28394" y="33557"/>
                </a:lnTo>
                <a:lnTo>
                  <a:pt x="32137" y="35823"/>
                </a:lnTo>
                <a:lnTo>
                  <a:pt x="35001" y="40356"/>
                </a:lnTo>
                <a:lnTo>
                  <a:pt x="37866" y="44888"/>
                </a:lnTo>
                <a:lnTo>
                  <a:pt x="39298" y="50889"/>
                </a:lnTo>
                <a:lnTo>
                  <a:pt x="39298" y="64305"/>
                </a:lnTo>
                <a:lnTo>
                  <a:pt x="38209" y="68747"/>
                </a:lnTo>
                <a:lnTo>
                  <a:pt x="36032" y="71684"/>
                </a:lnTo>
                <a:lnTo>
                  <a:pt x="33856" y="74620"/>
                </a:lnTo>
                <a:lnTo>
                  <a:pt x="30552" y="76089"/>
                </a:lnTo>
                <a:lnTo>
                  <a:pt x="21615" y="76089"/>
                </a:lnTo>
                <a:lnTo>
                  <a:pt x="24403" y="79787"/>
                </a:lnTo>
                <a:lnTo>
                  <a:pt x="32194" y="79787"/>
                </a:lnTo>
                <a:lnTo>
                  <a:pt x="38419" y="77449"/>
                </a:lnTo>
                <a:lnTo>
                  <a:pt x="43079" y="72772"/>
                </a:lnTo>
                <a:lnTo>
                  <a:pt x="47738" y="68094"/>
                </a:lnTo>
                <a:lnTo>
                  <a:pt x="50067" y="61875"/>
                </a:lnTo>
                <a:lnTo>
                  <a:pt x="50067" y="47698"/>
                </a:lnTo>
                <a:lnTo>
                  <a:pt x="48349" y="41806"/>
                </a:lnTo>
                <a:lnTo>
                  <a:pt x="44912" y="36440"/>
                </a:lnTo>
                <a:lnTo>
                  <a:pt x="41475" y="31073"/>
                </a:lnTo>
                <a:lnTo>
                  <a:pt x="36204" y="26052"/>
                </a:lnTo>
                <a:lnTo>
                  <a:pt x="29101" y="21374"/>
                </a:lnTo>
                <a:lnTo>
                  <a:pt x="26198" y="19579"/>
                </a:lnTo>
                <a:lnTo>
                  <a:pt x="24059" y="18274"/>
                </a:lnTo>
                <a:lnTo>
                  <a:pt x="17644" y="14394"/>
                </a:lnTo>
                <a:lnTo>
                  <a:pt x="14436" y="10950"/>
                </a:lnTo>
                <a:lnTo>
                  <a:pt x="14436" y="6418"/>
                </a:lnTo>
                <a:lnTo>
                  <a:pt x="16125" y="4405"/>
                </a:lnTo>
                <a:lnTo>
                  <a:pt x="18828" y="3154"/>
                </a:lnTo>
                <a:lnTo>
                  <a:pt x="24059" y="3154"/>
                </a:lnTo>
                <a:lnTo>
                  <a:pt x="27048" y="4115"/>
                </a:lnTo>
                <a:lnTo>
                  <a:pt x="29817" y="6037"/>
                </a:lnTo>
                <a:lnTo>
                  <a:pt x="32586" y="7958"/>
                </a:lnTo>
                <a:lnTo>
                  <a:pt x="34638" y="10515"/>
                </a:lnTo>
                <a:lnTo>
                  <a:pt x="35975" y="13705"/>
                </a:lnTo>
                <a:lnTo>
                  <a:pt x="39183" y="13705"/>
                </a:lnTo>
                <a:lnTo>
                  <a:pt x="38305" y="9826"/>
                </a:lnTo>
                <a:lnTo>
                  <a:pt x="36109" y="6572"/>
                </a:lnTo>
                <a:lnTo>
                  <a:pt x="32595" y="3943"/>
                </a:lnTo>
                <a:lnTo>
                  <a:pt x="29082" y="1314"/>
                </a:lnTo>
                <a:lnTo>
                  <a:pt x="25167" y="0"/>
                </a:lnTo>
                <a:lnTo>
                  <a:pt x="17109" y="0"/>
                </a:lnTo>
                <a:lnTo>
                  <a:pt x="14025" y="1033"/>
                </a:lnTo>
                <a:lnTo>
                  <a:pt x="11600" y="3100"/>
                </a:lnTo>
                <a:lnTo>
                  <a:pt x="9175" y="5166"/>
                </a:lnTo>
                <a:lnTo>
                  <a:pt x="7962" y="7777"/>
                </a:lnTo>
                <a:lnTo>
                  <a:pt x="7980" y="11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902522" y="292102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3" y="72572"/>
                </a:lnTo>
                <a:lnTo>
                  <a:pt x="26580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6" y="3135"/>
                </a:lnTo>
                <a:lnTo>
                  <a:pt x="10938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961926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964582" y="2921265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33968" y="292044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1" y="38180"/>
                </a:moveTo>
                <a:lnTo>
                  <a:pt x="48311" y="34753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09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4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1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5"/>
                </a:lnTo>
                <a:lnTo>
                  <a:pt x="171" y="6743"/>
                </a:lnTo>
                <a:lnTo>
                  <a:pt x="668" y="6671"/>
                </a:lnTo>
                <a:lnTo>
                  <a:pt x="2749" y="6471"/>
                </a:lnTo>
                <a:lnTo>
                  <a:pt x="4888" y="6471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2" y="75926"/>
                </a:lnTo>
                <a:lnTo>
                  <a:pt x="25262" y="74403"/>
                </a:lnTo>
                <a:lnTo>
                  <a:pt x="22016" y="73968"/>
                </a:lnTo>
                <a:lnTo>
                  <a:pt x="19897" y="73242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59"/>
                </a:lnTo>
                <a:lnTo>
                  <a:pt x="21596" y="33829"/>
                </a:lnTo>
                <a:lnTo>
                  <a:pt x="24384" y="31798"/>
                </a:lnTo>
                <a:lnTo>
                  <a:pt x="27267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6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7" y="74403"/>
                </a:lnTo>
                <a:lnTo>
                  <a:pt x="31277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1" y="68456"/>
                </a:lnTo>
                <a:lnTo>
                  <a:pt x="48921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90264" y="2979396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132518" y="2942237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2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9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1"/>
                </a:lnTo>
                <a:lnTo>
                  <a:pt x="17643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1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186939" y="2942189"/>
            <a:ext cx="43329" cy="66657"/>
          </a:xfrm>
          <a:custGeom>
            <a:avLst/>
            <a:gdLst/>
            <a:ahLst/>
            <a:cxnLst/>
            <a:rect l="l" t="t" r="r" b="b"/>
            <a:pathLst>
              <a:path w="47662" h="75545">
                <a:moveTo>
                  <a:pt x="47662" y="61622"/>
                </a:moveTo>
                <a:lnTo>
                  <a:pt x="45676" y="64187"/>
                </a:lnTo>
                <a:lnTo>
                  <a:pt x="41704" y="66272"/>
                </a:lnTo>
                <a:lnTo>
                  <a:pt x="37732" y="68357"/>
                </a:lnTo>
                <a:lnTo>
                  <a:pt x="32576" y="69399"/>
                </a:lnTo>
                <a:lnTo>
                  <a:pt x="21577" y="69399"/>
                </a:lnTo>
                <a:lnTo>
                  <a:pt x="17443" y="68819"/>
                </a:lnTo>
                <a:lnTo>
                  <a:pt x="13834" y="67659"/>
                </a:lnTo>
                <a:lnTo>
                  <a:pt x="10225" y="66499"/>
                </a:lnTo>
                <a:lnTo>
                  <a:pt x="14130" y="75545"/>
                </a:lnTo>
                <a:lnTo>
                  <a:pt x="27268" y="75545"/>
                </a:lnTo>
                <a:lnTo>
                  <a:pt x="34075" y="73841"/>
                </a:lnTo>
                <a:lnTo>
                  <a:pt x="40815" y="70433"/>
                </a:lnTo>
                <a:lnTo>
                  <a:pt x="47556" y="67024"/>
                </a:lnTo>
                <a:lnTo>
                  <a:pt x="47662" y="61622"/>
                </a:lnTo>
                <a:close/>
              </a:path>
              <a:path w="47662" h="75545">
                <a:moveTo>
                  <a:pt x="52015" y="7995"/>
                </a:moveTo>
                <a:lnTo>
                  <a:pt x="52015" y="3589"/>
                </a:lnTo>
                <a:lnTo>
                  <a:pt x="49428" y="3616"/>
                </a:lnTo>
                <a:lnTo>
                  <a:pt x="46182" y="3725"/>
                </a:lnTo>
                <a:lnTo>
                  <a:pt x="41074" y="3753"/>
                </a:lnTo>
                <a:lnTo>
                  <a:pt x="37846" y="3127"/>
                </a:lnTo>
                <a:lnTo>
                  <a:pt x="34486" y="1876"/>
                </a:lnTo>
                <a:lnTo>
                  <a:pt x="31125" y="625"/>
                </a:lnTo>
                <a:lnTo>
                  <a:pt x="28051" y="0"/>
                </a:lnTo>
                <a:lnTo>
                  <a:pt x="18770" y="0"/>
                </a:lnTo>
                <a:lnTo>
                  <a:pt x="13748" y="1903"/>
                </a:lnTo>
                <a:lnTo>
                  <a:pt x="14970" y="9934"/>
                </a:lnTo>
                <a:lnTo>
                  <a:pt x="15696" y="8158"/>
                </a:lnTo>
                <a:lnTo>
                  <a:pt x="17109" y="4786"/>
                </a:lnTo>
                <a:lnTo>
                  <a:pt x="19687" y="3100"/>
                </a:lnTo>
                <a:lnTo>
                  <a:pt x="27745" y="3100"/>
                </a:lnTo>
                <a:lnTo>
                  <a:pt x="30829" y="5257"/>
                </a:lnTo>
                <a:lnTo>
                  <a:pt x="32681" y="9572"/>
                </a:lnTo>
                <a:lnTo>
                  <a:pt x="34533" y="13887"/>
                </a:lnTo>
                <a:lnTo>
                  <a:pt x="35460" y="17767"/>
                </a:lnTo>
                <a:lnTo>
                  <a:pt x="35460" y="25526"/>
                </a:lnTo>
                <a:lnTo>
                  <a:pt x="34314" y="28553"/>
                </a:lnTo>
                <a:lnTo>
                  <a:pt x="32022" y="30294"/>
                </a:lnTo>
                <a:lnTo>
                  <a:pt x="28853" y="31926"/>
                </a:lnTo>
                <a:lnTo>
                  <a:pt x="23162" y="31926"/>
                </a:lnTo>
                <a:lnTo>
                  <a:pt x="20241" y="30167"/>
                </a:lnTo>
                <a:lnTo>
                  <a:pt x="17987" y="26650"/>
                </a:lnTo>
                <a:lnTo>
                  <a:pt x="15867" y="33013"/>
                </a:lnTo>
                <a:lnTo>
                  <a:pt x="11552" y="36639"/>
                </a:lnTo>
                <a:lnTo>
                  <a:pt x="8736" y="39259"/>
                </a:lnTo>
                <a:lnTo>
                  <a:pt x="6100" y="42486"/>
                </a:lnTo>
                <a:lnTo>
                  <a:pt x="5441" y="45305"/>
                </a:lnTo>
                <a:lnTo>
                  <a:pt x="6205" y="48043"/>
                </a:lnTo>
                <a:lnTo>
                  <a:pt x="8612" y="49783"/>
                </a:lnTo>
                <a:lnTo>
                  <a:pt x="10998" y="51723"/>
                </a:lnTo>
                <a:lnTo>
                  <a:pt x="7217" y="54932"/>
                </a:lnTo>
                <a:lnTo>
                  <a:pt x="4353" y="57397"/>
                </a:lnTo>
                <a:lnTo>
                  <a:pt x="2434" y="59256"/>
                </a:lnTo>
                <a:lnTo>
                  <a:pt x="486" y="61758"/>
                </a:lnTo>
                <a:lnTo>
                  <a:pt x="0" y="64341"/>
                </a:lnTo>
                <a:lnTo>
                  <a:pt x="0" y="66988"/>
                </a:lnTo>
                <a:lnTo>
                  <a:pt x="1833" y="69517"/>
                </a:lnTo>
                <a:lnTo>
                  <a:pt x="5499" y="71928"/>
                </a:lnTo>
                <a:lnTo>
                  <a:pt x="9165" y="74339"/>
                </a:lnTo>
                <a:lnTo>
                  <a:pt x="14130" y="75545"/>
                </a:lnTo>
                <a:lnTo>
                  <a:pt x="10225" y="66499"/>
                </a:lnTo>
                <a:lnTo>
                  <a:pt x="8420" y="64396"/>
                </a:lnTo>
                <a:lnTo>
                  <a:pt x="8420" y="59392"/>
                </a:lnTo>
                <a:lnTo>
                  <a:pt x="9337" y="57252"/>
                </a:lnTo>
                <a:lnTo>
                  <a:pt x="11170" y="54932"/>
                </a:lnTo>
                <a:lnTo>
                  <a:pt x="12965" y="52647"/>
                </a:lnTo>
                <a:lnTo>
                  <a:pt x="14550" y="51505"/>
                </a:lnTo>
                <a:lnTo>
                  <a:pt x="16861" y="51904"/>
                </a:lnTo>
                <a:lnTo>
                  <a:pt x="20603" y="52412"/>
                </a:lnTo>
                <a:lnTo>
                  <a:pt x="22799" y="52593"/>
                </a:lnTo>
                <a:lnTo>
                  <a:pt x="25530" y="52729"/>
                </a:lnTo>
                <a:lnTo>
                  <a:pt x="28661" y="52838"/>
                </a:lnTo>
                <a:lnTo>
                  <a:pt x="37101" y="52992"/>
                </a:lnTo>
                <a:lnTo>
                  <a:pt x="40863" y="53264"/>
                </a:lnTo>
                <a:lnTo>
                  <a:pt x="42849" y="53736"/>
                </a:lnTo>
                <a:lnTo>
                  <a:pt x="46057" y="54533"/>
                </a:lnTo>
                <a:lnTo>
                  <a:pt x="47662" y="56147"/>
                </a:lnTo>
                <a:lnTo>
                  <a:pt x="47662" y="61622"/>
                </a:lnTo>
                <a:lnTo>
                  <a:pt x="47556" y="67024"/>
                </a:lnTo>
                <a:lnTo>
                  <a:pt x="50927" y="62456"/>
                </a:lnTo>
                <a:lnTo>
                  <a:pt x="50927" y="51107"/>
                </a:lnTo>
                <a:lnTo>
                  <a:pt x="48043" y="47444"/>
                </a:lnTo>
                <a:lnTo>
                  <a:pt x="42277" y="45740"/>
                </a:lnTo>
                <a:lnTo>
                  <a:pt x="38763" y="44689"/>
                </a:lnTo>
                <a:lnTo>
                  <a:pt x="32098" y="44163"/>
                </a:lnTo>
                <a:lnTo>
                  <a:pt x="20145" y="44163"/>
                </a:lnTo>
                <a:lnTo>
                  <a:pt x="16440" y="43619"/>
                </a:lnTo>
                <a:lnTo>
                  <a:pt x="13767" y="43075"/>
                </a:lnTo>
                <a:lnTo>
                  <a:pt x="12430" y="41063"/>
                </a:lnTo>
                <a:lnTo>
                  <a:pt x="13337" y="38488"/>
                </a:lnTo>
                <a:lnTo>
                  <a:pt x="16966" y="34935"/>
                </a:lnTo>
                <a:lnTo>
                  <a:pt x="19534" y="34047"/>
                </a:lnTo>
                <a:lnTo>
                  <a:pt x="22016" y="34373"/>
                </a:lnTo>
                <a:lnTo>
                  <a:pt x="24690" y="34536"/>
                </a:lnTo>
                <a:lnTo>
                  <a:pt x="30800" y="34536"/>
                </a:lnTo>
                <a:lnTo>
                  <a:pt x="35660" y="32805"/>
                </a:lnTo>
                <a:lnTo>
                  <a:pt x="39269" y="29342"/>
                </a:lnTo>
                <a:lnTo>
                  <a:pt x="42878" y="25879"/>
                </a:lnTo>
                <a:lnTo>
                  <a:pt x="44683" y="22081"/>
                </a:lnTo>
                <a:lnTo>
                  <a:pt x="44683" y="16062"/>
                </a:lnTo>
                <a:lnTo>
                  <a:pt x="44358" y="14068"/>
                </a:lnTo>
                <a:lnTo>
                  <a:pt x="43709" y="11965"/>
                </a:lnTo>
                <a:lnTo>
                  <a:pt x="43327" y="10841"/>
                </a:lnTo>
                <a:lnTo>
                  <a:pt x="42104" y="7995"/>
                </a:lnTo>
                <a:lnTo>
                  <a:pt x="52015" y="7995"/>
                </a:lnTo>
                <a:close/>
              </a:path>
              <a:path w="47662" h="75545">
                <a:moveTo>
                  <a:pt x="4868" y="17784"/>
                </a:moveTo>
                <a:lnTo>
                  <a:pt x="4868" y="21265"/>
                </a:lnTo>
                <a:lnTo>
                  <a:pt x="5833" y="24402"/>
                </a:lnTo>
                <a:lnTo>
                  <a:pt x="7762" y="27194"/>
                </a:lnTo>
                <a:lnTo>
                  <a:pt x="9690" y="29986"/>
                </a:lnTo>
                <a:lnTo>
                  <a:pt x="12392" y="31926"/>
                </a:lnTo>
                <a:lnTo>
                  <a:pt x="15867" y="33013"/>
                </a:lnTo>
                <a:lnTo>
                  <a:pt x="17987" y="26650"/>
                </a:lnTo>
                <a:lnTo>
                  <a:pt x="15734" y="23133"/>
                </a:lnTo>
                <a:lnTo>
                  <a:pt x="14607" y="19162"/>
                </a:lnTo>
                <a:lnTo>
                  <a:pt x="14607" y="12128"/>
                </a:lnTo>
                <a:lnTo>
                  <a:pt x="14970" y="9934"/>
                </a:lnTo>
                <a:lnTo>
                  <a:pt x="13748" y="1903"/>
                </a:lnTo>
                <a:lnTo>
                  <a:pt x="10196" y="5710"/>
                </a:lnTo>
                <a:lnTo>
                  <a:pt x="6644" y="9517"/>
                </a:lnTo>
                <a:lnTo>
                  <a:pt x="4868" y="13542"/>
                </a:lnTo>
                <a:lnTo>
                  <a:pt x="4868" y="17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5239538" y="2942428"/>
            <a:ext cx="42807" cy="46166"/>
          </a:xfrm>
          <a:custGeom>
            <a:avLst/>
            <a:gdLst/>
            <a:ahLst/>
            <a:cxnLst/>
            <a:rect l="l" t="t" r="r" b="b"/>
            <a:pathLst>
              <a:path w="47088" h="52321">
                <a:moveTo>
                  <a:pt x="44797" y="20340"/>
                </a:moveTo>
                <a:lnTo>
                  <a:pt x="44797" y="13850"/>
                </a:lnTo>
                <a:lnTo>
                  <a:pt x="42772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0" y="0"/>
                </a:lnTo>
                <a:lnTo>
                  <a:pt x="13576" y="5801"/>
                </a:lnTo>
                <a:lnTo>
                  <a:pt x="16898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2" y="52321"/>
                </a:lnTo>
                <a:lnTo>
                  <a:pt x="28738" y="52321"/>
                </a:lnTo>
                <a:lnTo>
                  <a:pt x="33998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2" y="38271"/>
                </a:lnTo>
                <a:lnTo>
                  <a:pt x="47088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4" y="44489"/>
                </a:lnTo>
                <a:lnTo>
                  <a:pt x="22360" y="44489"/>
                </a:lnTo>
                <a:lnTo>
                  <a:pt x="18063" y="42567"/>
                </a:lnTo>
                <a:lnTo>
                  <a:pt x="14435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8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2" y="11421"/>
                </a:lnTo>
                <a:lnTo>
                  <a:pt x="11284" y="9463"/>
                </a:lnTo>
                <a:lnTo>
                  <a:pt x="13576" y="5801"/>
                </a:lnTo>
                <a:lnTo>
                  <a:pt x="17280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5308559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310642" y="292044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2" y="68746"/>
                </a:lnTo>
                <a:lnTo>
                  <a:pt x="19132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4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4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336942" y="2942237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2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9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1"/>
                </a:lnTo>
                <a:lnTo>
                  <a:pt x="17643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1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5415215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5415684" y="2922417"/>
            <a:ext cx="98896" cy="66177"/>
          </a:xfrm>
          <a:custGeom>
            <a:avLst/>
            <a:gdLst/>
            <a:ahLst/>
            <a:cxnLst/>
            <a:rect l="l" t="t" r="r" b="b"/>
            <a:pathLst>
              <a:path w="108786" h="75001">
                <a:moveTo>
                  <a:pt x="54593" y="27846"/>
                </a:moveTo>
                <a:lnTo>
                  <a:pt x="68571" y="62111"/>
                </a:lnTo>
                <a:lnTo>
                  <a:pt x="73326" y="75001"/>
                </a:lnTo>
                <a:lnTo>
                  <a:pt x="75102" y="75001"/>
                </a:lnTo>
                <a:lnTo>
                  <a:pt x="82148" y="54768"/>
                </a:lnTo>
                <a:lnTo>
                  <a:pt x="87017" y="41987"/>
                </a:lnTo>
                <a:lnTo>
                  <a:pt x="99506" y="8864"/>
                </a:lnTo>
                <a:lnTo>
                  <a:pt x="100499" y="6290"/>
                </a:lnTo>
                <a:lnTo>
                  <a:pt x="101988" y="4477"/>
                </a:lnTo>
                <a:lnTo>
                  <a:pt x="103974" y="3426"/>
                </a:lnTo>
                <a:lnTo>
                  <a:pt x="106686" y="2356"/>
                </a:lnTo>
                <a:lnTo>
                  <a:pt x="108786" y="2066"/>
                </a:lnTo>
                <a:lnTo>
                  <a:pt x="108786" y="0"/>
                </a:lnTo>
                <a:lnTo>
                  <a:pt x="85528" y="0"/>
                </a:lnTo>
                <a:lnTo>
                  <a:pt x="85528" y="2066"/>
                </a:lnTo>
                <a:lnTo>
                  <a:pt x="87819" y="2139"/>
                </a:lnTo>
                <a:lnTo>
                  <a:pt x="90684" y="2882"/>
                </a:lnTo>
                <a:lnTo>
                  <a:pt x="92746" y="3680"/>
                </a:lnTo>
                <a:lnTo>
                  <a:pt x="93777" y="5112"/>
                </a:lnTo>
                <a:lnTo>
                  <a:pt x="93681" y="8520"/>
                </a:lnTo>
                <a:lnTo>
                  <a:pt x="93185" y="11131"/>
                </a:lnTo>
                <a:lnTo>
                  <a:pt x="92612" y="13034"/>
                </a:lnTo>
                <a:lnTo>
                  <a:pt x="91772" y="15174"/>
                </a:lnTo>
                <a:lnTo>
                  <a:pt x="77107" y="52974"/>
                </a:lnTo>
                <a:lnTo>
                  <a:pt x="60150" y="11203"/>
                </a:lnTo>
                <a:lnTo>
                  <a:pt x="59157" y="8674"/>
                </a:lnTo>
                <a:lnTo>
                  <a:pt x="58775" y="6471"/>
                </a:lnTo>
                <a:lnTo>
                  <a:pt x="58775" y="4550"/>
                </a:lnTo>
                <a:lnTo>
                  <a:pt x="59654" y="3281"/>
                </a:lnTo>
                <a:lnTo>
                  <a:pt x="62518" y="2302"/>
                </a:lnTo>
                <a:lnTo>
                  <a:pt x="64542" y="2102"/>
                </a:lnTo>
                <a:lnTo>
                  <a:pt x="67483" y="2066"/>
                </a:lnTo>
                <a:lnTo>
                  <a:pt x="67483" y="0"/>
                </a:lnTo>
                <a:lnTo>
                  <a:pt x="36090" y="0"/>
                </a:lnTo>
                <a:lnTo>
                  <a:pt x="36090" y="2066"/>
                </a:lnTo>
                <a:lnTo>
                  <a:pt x="38572" y="2102"/>
                </a:lnTo>
                <a:lnTo>
                  <a:pt x="41647" y="2882"/>
                </a:lnTo>
                <a:lnTo>
                  <a:pt x="43709" y="3716"/>
                </a:lnTo>
                <a:lnTo>
                  <a:pt x="45256" y="5366"/>
                </a:lnTo>
                <a:lnTo>
                  <a:pt x="46287" y="7831"/>
                </a:lnTo>
                <a:lnTo>
                  <a:pt x="51844" y="21265"/>
                </a:lnTo>
                <a:lnTo>
                  <a:pt x="39355" y="52702"/>
                </a:lnTo>
                <a:lnTo>
                  <a:pt x="22399" y="10822"/>
                </a:lnTo>
                <a:lnTo>
                  <a:pt x="21663" y="8847"/>
                </a:lnTo>
                <a:lnTo>
                  <a:pt x="21138" y="6761"/>
                </a:lnTo>
                <a:lnTo>
                  <a:pt x="21138" y="4405"/>
                </a:lnTo>
                <a:lnTo>
                  <a:pt x="23774" y="2664"/>
                </a:lnTo>
                <a:lnTo>
                  <a:pt x="26428" y="2139"/>
                </a:lnTo>
                <a:lnTo>
                  <a:pt x="28757" y="2066"/>
                </a:lnTo>
                <a:lnTo>
                  <a:pt x="28757" y="0"/>
                </a:lnTo>
                <a:lnTo>
                  <a:pt x="0" y="0"/>
                </a:lnTo>
                <a:lnTo>
                  <a:pt x="0" y="2066"/>
                </a:lnTo>
                <a:lnTo>
                  <a:pt x="3437" y="2247"/>
                </a:lnTo>
                <a:lnTo>
                  <a:pt x="5967" y="3562"/>
                </a:lnTo>
                <a:lnTo>
                  <a:pt x="7590" y="6009"/>
                </a:lnTo>
                <a:lnTo>
                  <a:pt x="9213" y="8457"/>
                </a:lnTo>
                <a:lnTo>
                  <a:pt x="12106" y="15047"/>
                </a:lnTo>
                <a:lnTo>
                  <a:pt x="16269" y="25779"/>
                </a:lnTo>
                <a:lnTo>
                  <a:pt x="26351" y="51831"/>
                </a:lnTo>
                <a:lnTo>
                  <a:pt x="34772" y="75001"/>
                </a:lnTo>
                <a:lnTo>
                  <a:pt x="36548" y="75001"/>
                </a:lnTo>
                <a:lnTo>
                  <a:pt x="54593" y="2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515691" y="294242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566780" y="2942188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5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9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602072" y="2920593"/>
            <a:ext cx="53067" cy="66850"/>
          </a:xfrm>
          <a:custGeom>
            <a:avLst/>
            <a:gdLst/>
            <a:ahLst/>
            <a:cxnLst/>
            <a:rect l="l" t="t" r="r" b="b"/>
            <a:pathLst>
              <a:path w="58374" h="75763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3"/>
                </a:lnTo>
                <a:lnTo>
                  <a:pt x="58374" y="75763"/>
                </a:lnTo>
                <a:lnTo>
                  <a:pt x="58374" y="74349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8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2" y="34972"/>
                </a:lnTo>
                <a:lnTo>
                  <a:pt x="42486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3"/>
                </a:lnTo>
                <a:lnTo>
                  <a:pt x="55395" y="25780"/>
                </a:lnTo>
                <a:lnTo>
                  <a:pt x="31506" y="25780"/>
                </a:lnTo>
                <a:lnTo>
                  <a:pt x="31506" y="27303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6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2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3"/>
                </a:lnTo>
                <a:lnTo>
                  <a:pt x="27440" y="75763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8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66649" y="2977701"/>
            <a:ext cx="11821" cy="10893"/>
          </a:xfrm>
          <a:custGeom>
            <a:avLst/>
            <a:gdLst/>
            <a:ahLst/>
            <a:cxnLst/>
            <a:rect l="l" t="t" r="r" b="b"/>
            <a:pathLst>
              <a:path w="13003" h="12345">
                <a:moveTo>
                  <a:pt x="12373" y="2991"/>
                </a:moveTo>
                <a:lnTo>
                  <a:pt x="9853" y="597"/>
                </a:lnTo>
                <a:lnTo>
                  <a:pt x="6530" y="0"/>
                </a:lnTo>
                <a:lnTo>
                  <a:pt x="3198" y="597"/>
                </a:lnTo>
                <a:lnTo>
                  <a:pt x="639" y="2991"/>
                </a:lnTo>
                <a:lnTo>
                  <a:pt x="0" y="6145"/>
                </a:lnTo>
                <a:lnTo>
                  <a:pt x="630" y="9309"/>
                </a:lnTo>
                <a:lnTo>
                  <a:pt x="3150" y="11738"/>
                </a:lnTo>
                <a:lnTo>
                  <a:pt x="6530" y="12345"/>
                </a:lnTo>
                <a:lnTo>
                  <a:pt x="9901" y="11738"/>
                </a:lnTo>
                <a:lnTo>
                  <a:pt x="12383" y="9309"/>
                </a:lnTo>
                <a:lnTo>
                  <a:pt x="13003" y="6145"/>
                </a:lnTo>
                <a:lnTo>
                  <a:pt x="12373" y="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717408" y="298744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720064" y="2921265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792418" y="2979396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833420" y="2942092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8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90" y="45695"/>
                </a:lnTo>
                <a:lnTo>
                  <a:pt x="19210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2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9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8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7" y="51723"/>
                </a:lnTo>
                <a:lnTo>
                  <a:pt x="28395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8" y="43619"/>
                </a:lnTo>
                <a:lnTo>
                  <a:pt x="52312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4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7" y="2683"/>
                </a:lnTo>
                <a:lnTo>
                  <a:pt x="6149" y="3934"/>
                </a:lnTo>
                <a:lnTo>
                  <a:pt x="5958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7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2" y="72916"/>
                </a:lnTo>
                <a:lnTo>
                  <a:pt x="3590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7" y="46910"/>
                </a:moveTo>
                <a:lnTo>
                  <a:pt x="20690" y="45695"/>
                </a:lnTo>
                <a:lnTo>
                  <a:pt x="22532" y="50961"/>
                </a:lnTo>
                <a:lnTo>
                  <a:pt x="24977" y="51723"/>
                </a:lnTo>
                <a:lnTo>
                  <a:pt x="24623" y="48124"/>
                </a:lnTo>
                <a:lnTo>
                  <a:pt x="22657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888364" y="292044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1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914768" y="293057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5943514" y="2979396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5985976" y="2920066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7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4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4627359" y="3104954"/>
            <a:ext cx="53848" cy="26538"/>
          </a:xfrm>
          <a:custGeom>
            <a:avLst/>
            <a:gdLst/>
            <a:ahLst/>
            <a:cxnLst/>
            <a:rect l="l" t="t" r="r" b="b"/>
            <a:pathLst>
              <a:path w="59233" h="30076">
                <a:moveTo>
                  <a:pt x="0" y="22462"/>
                </a:moveTo>
                <a:lnTo>
                  <a:pt x="0" y="30076"/>
                </a:lnTo>
                <a:lnTo>
                  <a:pt x="59233" y="30076"/>
                </a:lnTo>
                <a:lnTo>
                  <a:pt x="59233" y="22462"/>
                </a:lnTo>
                <a:lnTo>
                  <a:pt x="0" y="22462"/>
                </a:lnTo>
                <a:close/>
              </a:path>
              <a:path w="59233" h="30076">
                <a:moveTo>
                  <a:pt x="0" y="0"/>
                </a:moveTo>
                <a:lnTo>
                  <a:pt x="0" y="7614"/>
                </a:lnTo>
                <a:lnTo>
                  <a:pt x="59233" y="7614"/>
                </a:lnTo>
                <a:lnTo>
                  <a:pt x="59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4627359" y="3128133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627359" y="3108313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713061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4714259" y="3078032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50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8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4775745" y="3097804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1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5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3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5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812913" y="3098044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0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857353" y="3098044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0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926374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929031" y="3076879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7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01384" y="3135012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4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9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7" y="-2157"/>
                </a:lnTo>
                <a:lnTo>
                  <a:pt x="10197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047334" y="3097707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3"/>
                </a:lnTo>
                <a:lnTo>
                  <a:pt x="1107" y="20087"/>
                </a:lnTo>
                <a:lnTo>
                  <a:pt x="3322" y="22517"/>
                </a:lnTo>
                <a:lnTo>
                  <a:pt x="5537" y="24946"/>
                </a:lnTo>
                <a:lnTo>
                  <a:pt x="8994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4" y="35950"/>
                </a:lnTo>
                <a:lnTo>
                  <a:pt x="26103" y="38778"/>
                </a:lnTo>
                <a:lnTo>
                  <a:pt x="26581" y="41770"/>
                </a:lnTo>
                <a:lnTo>
                  <a:pt x="26581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5" y="49874"/>
                </a:lnTo>
                <a:lnTo>
                  <a:pt x="12144" y="49874"/>
                </a:lnTo>
                <a:lnTo>
                  <a:pt x="8230" y="47844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5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4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8"/>
                </a:lnTo>
                <a:lnTo>
                  <a:pt x="14264" y="52430"/>
                </a:lnTo>
                <a:lnTo>
                  <a:pt x="22017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2"/>
                </a:lnTo>
                <a:lnTo>
                  <a:pt x="34887" y="42132"/>
                </a:lnTo>
                <a:lnTo>
                  <a:pt x="34887" y="32270"/>
                </a:lnTo>
                <a:lnTo>
                  <a:pt x="30820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6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5"/>
                </a:lnTo>
                <a:lnTo>
                  <a:pt x="27363" y="9953"/>
                </a:lnTo>
                <a:lnTo>
                  <a:pt x="28395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3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5087296" y="3076064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1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70"/>
                </a:lnTo>
                <a:lnTo>
                  <a:pt x="7619" y="68602"/>
                </a:lnTo>
                <a:lnTo>
                  <a:pt x="7132" y="71131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2" y="75926"/>
                </a:lnTo>
                <a:lnTo>
                  <a:pt x="25262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800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7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9"/>
                </a:lnTo>
                <a:lnTo>
                  <a:pt x="39126" y="68602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7" y="74403"/>
                </a:lnTo>
                <a:lnTo>
                  <a:pt x="31277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1" y="68456"/>
                </a:lnTo>
                <a:lnTo>
                  <a:pt x="48921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5166350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168434" y="3075968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2" y="25888"/>
                </a:moveTo>
                <a:lnTo>
                  <a:pt x="19533" y="25888"/>
                </a:lnTo>
                <a:lnTo>
                  <a:pt x="19533" y="10642"/>
                </a:lnTo>
                <a:lnTo>
                  <a:pt x="19820" y="8738"/>
                </a:lnTo>
                <a:lnTo>
                  <a:pt x="20393" y="7288"/>
                </a:lnTo>
                <a:lnTo>
                  <a:pt x="21424" y="4568"/>
                </a:lnTo>
                <a:lnTo>
                  <a:pt x="23391" y="3208"/>
                </a:lnTo>
                <a:lnTo>
                  <a:pt x="26293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1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8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4" y="634"/>
                </a:lnTo>
                <a:lnTo>
                  <a:pt x="32977" y="0"/>
                </a:lnTo>
                <a:lnTo>
                  <a:pt x="21252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09" y="20160"/>
                </a:lnTo>
                <a:lnTo>
                  <a:pt x="9909" y="25888"/>
                </a:lnTo>
                <a:lnTo>
                  <a:pt x="113" y="25888"/>
                </a:lnTo>
                <a:lnTo>
                  <a:pt x="113" y="29532"/>
                </a:lnTo>
                <a:lnTo>
                  <a:pt x="9909" y="29532"/>
                </a:lnTo>
                <a:lnTo>
                  <a:pt x="9909" y="68475"/>
                </a:lnTo>
                <a:lnTo>
                  <a:pt x="9270" y="71112"/>
                </a:lnTo>
                <a:lnTo>
                  <a:pt x="6711" y="73614"/>
                </a:lnTo>
                <a:lnTo>
                  <a:pt x="4047" y="74330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0" y="73451"/>
                </a:lnTo>
                <a:lnTo>
                  <a:pt x="20231" y="71167"/>
                </a:lnTo>
                <a:lnTo>
                  <a:pt x="19648" y="68547"/>
                </a:lnTo>
                <a:lnTo>
                  <a:pt x="19648" y="29532"/>
                </a:lnTo>
                <a:lnTo>
                  <a:pt x="33912" y="29532"/>
                </a:lnTo>
                <a:lnTo>
                  <a:pt x="33912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203829" y="3075681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5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7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4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231275" y="309804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284082" y="3098475"/>
            <a:ext cx="71868" cy="45062"/>
          </a:xfrm>
          <a:custGeom>
            <a:avLst/>
            <a:gdLst/>
            <a:ahLst/>
            <a:cxnLst/>
            <a:rect l="l" t="t" r="r" b="b"/>
            <a:pathLst>
              <a:path w="79055" h="51070">
                <a:moveTo>
                  <a:pt x="18102" y="13216"/>
                </a:moveTo>
                <a:lnTo>
                  <a:pt x="16536" y="9119"/>
                </a:lnTo>
                <a:lnTo>
                  <a:pt x="15753" y="6544"/>
                </a:lnTo>
                <a:lnTo>
                  <a:pt x="15753" y="4006"/>
                </a:lnTo>
                <a:lnTo>
                  <a:pt x="18093" y="2130"/>
                </a:lnTo>
                <a:lnTo>
                  <a:pt x="21196" y="0"/>
                </a:lnTo>
                <a:lnTo>
                  <a:pt x="0" y="0"/>
                </a:lnTo>
                <a:lnTo>
                  <a:pt x="1795" y="1939"/>
                </a:lnTo>
                <a:lnTo>
                  <a:pt x="4220" y="4015"/>
                </a:lnTo>
                <a:lnTo>
                  <a:pt x="5461" y="6599"/>
                </a:lnTo>
                <a:lnTo>
                  <a:pt x="7332" y="10986"/>
                </a:lnTo>
                <a:lnTo>
                  <a:pt x="24461" y="51070"/>
                </a:lnTo>
                <a:lnTo>
                  <a:pt x="26065" y="50962"/>
                </a:lnTo>
                <a:lnTo>
                  <a:pt x="41131" y="20667"/>
                </a:lnTo>
                <a:lnTo>
                  <a:pt x="54078" y="51070"/>
                </a:lnTo>
                <a:lnTo>
                  <a:pt x="55796" y="50690"/>
                </a:lnTo>
                <a:lnTo>
                  <a:pt x="74128" y="7777"/>
                </a:lnTo>
                <a:lnTo>
                  <a:pt x="75235" y="5203"/>
                </a:lnTo>
                <a:lnTo>
                  <a:pt x="77317" y="2193"/>
                </a:lnTo>
                <a:lnTo>
                  <a:pt x="79055" y="0"/>
                </a:lnTo>
                <a:lnTo>
                  <a:pt x="64504" y="0"/>
                </a:lnTo>
                <a:lnTo>
                  <a:pt x="66184" y="1794"/>
                </a:lnTo>
                <a:lnTo>
                  <a:pt x="69220" y="3082"/>
                </a:lnTo>
                <a:lnTo>
                  <a:pt x="69659" y="5330"/>
                </a:lnTo>
                <a:lnTo>
                  <a:pt x="69392" y="7405"/>
                </a:lnTo>
                <a:lnTo>
                  <a:pt x="68323" y="10705"/>
                </a:lnTo>
                <a:lnTo>
                  <a:pt x="67368" y="13053"/>
                </a:lnTo>
                <a:lnTo>
                  <a:pt x="57171" y="36657"/>
                </a:lnTo>
                <a:lnTo>
                  <a:pt x="46745" y="10823"/>
                </a:lnTo>
                <a:lnTo>
                  <a:pt x="45743" y="7967"/>
                </a:lnTo>
                <a:lnTo>
                  <a:pt x="45370" y="5602"/>
                </a:lnTo>
                <a:lnTo>
                  <a:pt x="47032" y="2774"/>
                </a:lnTo>
                <a:lnTo>
                  <a:pt x="49839" y="1939"/>
                </a:lnTo>
                <a:lnTo>
                  <a:pt x="52130" y="1686"/>
                </a:lnTo>
                <a:lnTo>
                  <a:pt x="52130" y="0"/>
                </a:lnTo>
                <a:lnTo>
                  <a:pt x="28242" y="0"/>
                </a:lnTo>
                <a:lnTo>
                  <a:pt x="29998" y="1831"/>
                </a:lnTo>
                <a:lnTo>
                  <a:pt x="33312" y="3489"/>
                </a:lnTo>
                <a:lnTo>
                  <a:pt x="34944" y="6254"/>
                </a:lnTo>
                <a:lnTo>
                  <a:pt x="36500" y="9581"/>
                </a:lnTo>
                <a:lnTo>
                  <a:pt x="37322" y="11557"/>
                </a:lnTo>
                <a:lnTo>
                  <a:pt x="38143" y="13533"/>
                </a:lnTo>
                <a:lnTo>
                  <a:pt x="38438" y="16262"/>
                </a:lnTo>
                <a:lnTo>
                  <a:pt x="28127" y="37256"/>
                </a:lnTo>
                <a:lnTo>
                  <a:pt x="21597" y="21809"/>
                </a:lnTo>
                <a:lnTo>
                  <a:pt x="20184" y="18437"/>
                </a:lnTo>
                <a:lnTo>
                  <a:pt x="19019" y="15573"/>
                </a:lnTo>
                <a:lnTo>
                  <a:pt x="18102" y="13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388551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390374" y="3086191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417923" y="309804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495207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496405" y="3078032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8" y="54877"/>
                </a:lnTo>
                <a:lnTo>
                  <a:pt x="62461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500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5"/>
                </a:lnTo>
                <a:lnTo>
                  <a:pt x="45294" y="37255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5"/>
                </a:lnTo>
                <a:lnTo>
                  <a:pt x="53218" y="22135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7" y="4504"/>
                </a:lnTo>
                <a:lnTo>
                  <a:pt x="26065" y="4242"/>
                </a:lnTo>
                <a:lnTo>
                  <a:pt x="48864" y="4242"/>
                </a:lnTo>
                <a:lnTo>
                  <a:pt x="53295" y="4967"/>
                </a:lnTo>
                <a:lnTo>
                  <a:pt x="55280" y="6417"/>
                </a:lnTo>
                <a:lnTo>
                  <a:pt x="57267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3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559976" y="3097804"/>
            <a:ext cx="49525" cy="66657"/>
          </a:xfrm>
          <a:custGeom>
            <a:avLst/>
            <a:gdLst/>
            <a:ahLst/>
            <a:cxnLst/>
            <a:rect l="l" t="t" r="r" b="b"/>
            <a:pathLst>
              <a:path w="54478" h="75545">
                <a:moveTo>
                  <a:pt x="10082" y="18510"/>
                </a:moveTo>
                <a:lnTo>
                  <a:pt x="12268" y="2746"/>
                </a:lnTo>
                <a:lnTo>
                  <a:pt x="7361" y="8239"/>
                </a:lnTo>
                <a:lnTo>
                  <a:pt x="2453" y="13733"/>
                </a:lnTo>
                <a:lnTo>
                  <a:pt x="0" y="20214"/>
                </a:lnTo>
                <a:lnTo>
                  <a:pt x="0" y="35806"/>
                </a:lnTo>
                <a:lnTo>
                  <a:pt x="1985" y="41960"/>
                </a:lnTo>
                <a:lnTo>
                  <a:pt x="5957" y="46148"/>
                </a:lnTo>
                <a:lnTo>
                  <a:pt x="9929" y="50336"/>
                </a:lnTo>
                <a:lnTo>
                  <a:pt x="14302" y="52430"/>
                </a:lnTo>
                <a:lnTo>
                  <a:pt x="23086" y="52430"/>
                </a:lnTo>
                <a:lnTo>
                  <a:pt x="26695" y="51542"/>
                </a:lnTo>
                <a:lnTo>
                  <a:pt x="29903" y="49765"/>
                </a:lnTo>
                <a:lnTo>
                  <a:pt x="31851" y="48677"/>
                </a:lnTo>
                <a:lnTo>
                  <a:pt x="34161" y="46883"/>
                </a:lnTo>
                <a:lnTo>
                  <a:pt x="36834" y="44380"/>
                </a:lnTo>
                <a:lnTo>
                  <a:pt x="36834" y="68729"/>
                </a:lnTo>
                <a:lnTo>
                  <a:pt x="36004" y="71067"/>
                </a:lnTo>
                <a:lnTo>
                  <a:pt x="32681" y="73170"/>
                </a:lnTo>
                <a:lnTo>
                  <a:pt x="30151" y="73714"/>
                </a:lnTo>
                <a:lnTo>
                  <a:pt x="26752" y="73750"/>
                </a:lnTo>
                <a:lnTo>
                  <a:pt x="26752" y="75545"/>
                </a:lnTo>
                <a:lnTo>
                  <a:pt x="54478" y="75545"/>
                </a:lnTo>
                <a:lnTo>
                  <a:pt x="54478" y="74022"/>
                </a:lnTo>
                <a:lnTo>
                  <a:pt x="51309" y="73732"/>
                </a:lnTo>
                <a:lnTo>
                  <a:pt x="49170" y="72880"/>
                </a:lnTo>
                <a:lnTo>
                  <a:pt x="48062" y="71466"/>
                </a:lnTo>
                <a:lnTo>
                  <a:pt x="46974" y="69091"/>
                </a:lnTo>
                <a:lnTo>
                  <a:pt x="46974" y="1033"/>
                </a:lnTo>
                <a:lnTo>
                  <a:pt x="45771" y="272"/>
                </a:lnTo>
                <a:lnTo>
                  <a:pt x="39412" y="3861"/>
                </a:lnTo>
                <a:lnTo>
                  <a:pt x="36701" y="2411"/>
                </a:lnTo>
                <a:lnTo>
                  <a:pt x="34677" y="1468"/>
                </a:lnTo>
                <a:lnTo>
                  <a:pt x="33340" y="1033"/>
                </a:lnTo>
                <a:lnTo>
                  <a:pt x="31354" y="344"/>
                </a:lnTo>
                <a:lnTo>
                  <a:pt x="29062" y="0"/>
                </a:lnTo>
                <a:lnTo>
                  <a:pt x="18637" y="0"/>
                </a:lnTo>
                <a:lnTo>
                  <a:pt x="20527" y="2991"/>
                </a:lnTo>
                <a:lnTo>
                  <a:pt x="30724" y="2991"/>
                </a:lnTo>
                <a:lnTo>
                  <a:pt x="33970" y="4441"/>
                </a:lnTo>
                <a:lnTo>
                  <a:pt x="35689" y="7342"/>
                </a:lnTo>
                <a:lnTo>
                  <a:pt x="36605" y="8937"/>
                </a:lnTo>
                <a:lnTo>
                  <a:pt x="37064" y="11167"/>
                </a:lnTo>
                <a:lnTo>
                  <a:pt x="37064" y="38978"/>
                </a:lnTo>
                <a:lnTo>
                  <a:pt x="36109" y="41788"/>
                </a:lnTo>
                <a:lnTo>
                  <a:pt x="33168" y="43565"/>
                </a:lnTo>
                <a:lnTo>
                  <a:pt x="30390" y="44743"/>
                </a:lnTo>
                <a:lnTo>
                  <a:pt x="27296" y="45323"/>
                </a:lnTo>
                <a:lnTo>
                  <a:pt x="25148" y="45468"/>
                </a:lnTo>
                <a:lnTo>
                  <a:pt x="20336" y="45468"/>
                </a:lnTo>
                <a:lnTo>
                  <a:pt x="16622" y="43492"/>
                </a:lnTo>
                <a:lnTo>
                  <a:pt x="14006" y="39540"/>
                </a:lnTo>
                <a:lnTo>
                  <a:pt x="11390" y="35588"/>
                </a:lnTo>
                <a:lnTo>
                  <a:pt x="10082" y="30403"/>
                </a:lnTo>
                <a:lnTo>
                  <a:pt x="10082" y="18510"/>
                </a:lnTo>
                <a:close/>
              </a:path>
              <a:path w="54478" h="75545">
                <a:moveTo>
                  <a:pt x="10082" y="18510"/>
                </a:moveTo>
                <a:lnTo>
                  <a:pt x="11371" y="13642"/>
                </a:lnTo>
                <a:lnTo>
                  <a:pt x="13949" y="9382"/>
                </a:lnTo>
                <a:lnTo>
                  <a:pt x="16526" y="5121"/>
                </a:lnTo>
                <a:lnTo>
                  <a:pt x="20527" y="2991"/>
                </a:lnTo>
                <a:lnTo>
                  <a:pt x="18637" y="0"/>
                </a:lnTo>
                <a:lnTo>
                  <a:pt x="12268" y="2746"/>
                </a:lnTo>
                <a:lnTo>
                  <a:pt x="10082" y="18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611689" y="3098619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2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1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0" y="50309"/>
                </a:lnTo>
                <a:lnTo>
                  <a:pt x="31507" y="48133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5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8" y="2502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2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6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5666163" y="3076064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1" y="28010"/>
                </a:lnTo>
                <a:lnTo>
                  <a:pt x="2978" y="30077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1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1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2"/>
                </a:lnTo>
                <a:lnTo>
                  <a:pt x="7905" y="2810"/>
                </a:lnTo>
                <a:lnTo>
                  <a:pt x="7332" y="5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692567" y="3086191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718866" y="3098955"/>
            <a:ext cx="49109" cy="65602"/>
          </a:xfrm>
          <a:custGeom>
            <a:avLst/>
            <a:gdLst/>
            <a:ahLst/>
            <a:cxnLst/>
            <a:rect l="l" t="t" r="r" b="b"/>
            <a:pathLst>
              <a:path w="54020" h="74349">
                <a:moveTo>
                  <a:pt x="2281" y="65347"/>
                </a:moveTo>
                <a:lnTo>
                  <a:pt x="1718" y="67985"/>
                </a:lnTo>
                <a:lnTo>
                  <a:pt x="1718" y="70197"/>
                </a:lnTo>
                <a:lnTo>
                  <a:pt x="2654" y="71810"/>
                </a:lnTo>
                <a:lnTo>
                  <a:pt x="6396" y="73841"/>
                </a:lnTo>
                <a:lnTo>
                  <a:pt x="8402" y="74349"/>
                </a:lnTo>
                <a:lnTo>
                  <a:pt x="14932" y="74349"/>
                </a:lnTo>
                <a:lnTo>
                  <a:pt x="18560" y="72590"/>
                </a:lnTo>
                <a:lnTo>
                  <a:pt x="21425" y="69073"/>
                </a:lnTo>
                <a:lnTo>
                  <a:pt x="24289" y="65556"/>
                </a:lnTo>
                <a:lnTo>
                  <a:pt x="27287" y="59881"/>
                </a:lnTo>
                <a:lnTo>
                  <a:pt x="30418" y="52049"/>
                </a:lnTo>
                <a:lnTo>
                  <a:pt x="48463" y="6689"/>
                </a:lnTo>
                <a:lnTo>
                  <a:pt x="49036" y="5203"/>
                </a:lnTo>
                <a:lnTo>
                  <a:pt x="50497" y="3208"/>
                </a:lnTo>
                <a:lnTo>
                  <a:pt x="52455" y="1867"/>
                </a:lnTo>
                <a:lnTo>
                  <a:pt x="54020" y="0"/>
                </a:lnTo>
                <a:lnTo>
                  <a:pt x="38266" y="0"/>
                </a:lnTo>
                <a:lnTo>
                  <a:pt x="40042" y="1794"/>
                </a:lnTo>
                <a:lnTo>
                  <a:pt x="42678" y="2556"/>
                </a:lnTo>
                <a:lnTo>
                  <a:pt x="43709" y="4623"/>
                </a:lnTo>
                <a:lnTo>
                  <a:pt x="43336" y="6689"/>
                </a:lnTo>
                <a:lnTo>
                  <a:pt x="42792" y="8647"/>
                </a:lnTo>
                <a:lnTo>
                  <a:pt x="32022" y="37092"/>
                </a:lnTo>
                <a:lnTo>
                  <a:pt x="18618" y="8865"/>
                </a:lnTo>
                <a:lnTo>
                  <a:pt x="17777" y="7025"/>
                </a:lnTo>
                <a:lnTo>
                  <a:pt x="17300" y="4949"/>
                </a:lnTo>
                <a:lnTo>
                  <a:pt x="18178" y="2647"/>
                </a:lnTo>
                <a:lnTo>
                  <a:pt x="20852" y="1885"/>
                </a:lnTo>
                <a:lnTo>
                  <a:pt x="24174" y="0"/>
                </a:lnTo>
                <a:lnTo>
                  <a:pt x="0" y="0"/>
                </a:lnTo>
                <a:lnTo>
                  <a:pt x="1909" y="1776"/>
                </a:lnTo>
                <a:lnTo>
                  <a:pt x="4324" y="3181"/>
                </a:lnTo>
                <a:lnTo>
                  <a:pt x="6435" y="5801"/>
                </a:lnTo>
                <a:lnTo>
                  <a:pt x="7733" y="8484"/>
                </a:lnTo>
                <a:lnTo>
                  <a:pt x="26065" y="46121"/>
                </a:lnTo>
                <a:lnTo>
                  <a:pt x="26638" y="48242"/>
                </a:lnTo>
                <a:lnTo>
                  <a:pt x="26638" y="50164"/>
                </a:lnTo>
                <a:lnTo>
                  <a:pt x="25454" y="53318"/>
                </a:lnTo>
                <a:lnTo>
                  <a:pt x="23086" y="58032"/>
                </a:lnTo>
                <a:lnTo>
                  <a:pt x="20718" y="62746"/>
                </a:lnTo>
                <a:lnTo>
                  <a:pt x="18464" y="65103"/>
                </a:lnTo>
                <a:lnTo>
                  <a:pt x="16326" y="65103"/>
                </a:lnTo>
                <a:lnTo>
                  <a:pt x="14082" y="64758"/>
                </a:lnTo>
                <a:lnTo>
                  <a:pt x="12116" y="64069"/>
                </a:lnTo>
                <a:lnTo>
                  <a:pt x="10149" y="63380"/>
                </a:lnTo>
                <a:lnTo>
                  <a:pt x="7676" y="63036"/>
                </a:lnTo>
                <a:lnTo>
                  <a:pt x="4534" y="63498"/>
                </a:lnTo>
                <a:lnTo>
                  <a:pt x="2281" y="653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797400" y="314305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802296" y="307664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7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5834150" y="3078032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50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5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8" y="70623"/>
                </a:lnTo>
                <a:lnTo>
                  <a:pt x="22942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2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4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5897825" y="3076879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967470" y="3078032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50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5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8" y="70623"/>
                </a:lnTo>
                <a:lnTo>
                  <a:pt x="22942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2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4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029687" y="3078032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8" y="54877"/>
                </a:lnTo>
                <a:lnTo>
                  <a:pt x="62461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500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5"/>
                </a:lnTo>
                <a:lnTo>
                  <a:pt x="45294" y="37255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5"/>
                </a:lnTo>
                <a:lnTo>
                  <a:pt x="53218" y="22135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7" y="4504"/>
                </a:lnTo>
                <a:lnTo>
                  <a:pt x="26065" y="4242"/>
                </a:lnTo>
                <a:lnTo>
                  <a:pt x="48864" y="4242"/>
                </a:lnTo>
                <a:lnTo>
                  <a:pt x="53295" y="4967"/>
                </a:lnTo>
                <a:lnTo>
                  <a:pt x="55280" y="6417"/>
                </a:lnTo>
                <a:lnTo>
                  <a:pt x="57267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2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6093516" y="307664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4" y="72572"/>
                </a:lnTo>
                <a:lnTo>
                  <a:pt x="26581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5" y="23767"/>
                </a:lnTo>
                <a:lnTo>
                  <a:pt x="16868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8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633556" y="3233648"/>
            <a:ext cx="22445" cy="80526"/>
          </a:xfrm>
          <a:custGeom>
            <a:avLst/>
            <a:gdLst/>
            <a:ahLst/>
            <a:cxnLst/>
            <a:rect l="l" t="t" r="r" b="b"/>
            <a:pathLst>
              <a:path w="24690" h="91263">
                <a:moveTo>
                  <a:pt x="24690" y="0"/>
                </a:moveTo>
                <a:lnTo>
                  <a:pt x="0" y="0"/>
                </a:lnTo>
                <a:lnTo>
                  <a:pt x="0" y="91263"/>
                </a:lnTo>
                <a:lnTo>
                  <a:pt x="24690" y="91263"/>
                </a:lnTo>
                <a:lnTo>
                  <a:pt x="24690" y="88435"/>
                </a:lnTo>
                <a:lnTo>
                  <a:pt x="12182" y="88435"/>
                </a:lnTo>
                <a:lnTo>
                  <a:pt x="10521" y="87728"/>
                </a:lnTo>
                <a:lnTo>
                  <a:pt x="9184" y="85516"/>
                </a:lnTo>
                <a:lnTo>
                  <a:pt x="8936" y="82615"/>
                </a:lnTo>
                <a:lnTo>
                  <a:pt x="8936" y="7722"/>
                </a:lnTo>
                <a:lnTo>
                  <a:pt x="9624" y="4731"/>
                </a:lnTo>
                <a:lnTo>
                  <a:pt x="11972" y="2664"/>
                </a:lnTo>
                <a:lnTo>
                  <a:pt x="24690" y="2664"/>
                </a:lnTo>
                <a:lnTo>
                  <a:pt x="246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663483" y="3229376"/>
            <a:ext cx="45515" cy="70400"/>
          </a:xfrm>
          <a:custGeom>
            <a:avLst/>
            <a:gdLst/>
            <a:ahLst/>
            <a:cxnLst/>
            <a:rect l="l" t="t" r="r" b="b"/>
            <a:pathLst>
              <a:path w="50067" h="79787">
                <a:moveTo>
                  <a:pt x="10769" y="46139"/>
                </a:moveTo>
                <a:lnTo>
                  <a:pt x="11915" y="41625"/>
                </a:lnTo>
                <a:lnTo>
                  <a:pt x="14206" y="38398"/>
                </a:lnTo>
                <a:lnTo>
                  <a:pt x="17109" y="30403"/>
                </a:lnTo>
                <a:lnTo>
                  <a:pt x="11266" y="32741"/>
                </a:lnTo>
                <a:lnTo>
                  <a:pt x="6759" y="37419"/>
                </a:lnTo>
                <a:lnTo>
                  <a:pt x="2253" y="42096"/>
                </a:lnTo>
                <a:lnTo>
                  <a:pt x="0" y="48151"/>
                </a:lnTo>
                <a:lnTo>
                  <a:pt x="0" y="62655"/>
                </a:lnTo>
                <a:lnTo>
                  <a:pt x="2272" y="68456"/>
                </a:lnTo>
                <a:lnTo>
                  <a:pt x="6816" y="72989"/>
                </a:lnTo>
                <a:lnTo>
                  <a:pt x="11361" y="77521"/>
                </a:lnTo>
                <a:lnTo>
                  <a:pt x="17223" y="79787"/>
                </a:lnTo>
                <a:lnTo>
                  <a:pt x="24403" y="79787"/>
                </a:lnTo>
                <a:lnTo>
                  <a:pt x="21615" y="76089"/>
                </a:lnTo>
                <a:lnTo>
                  <a:pt x="17930" y="73841"/>
                </a:lnTo>
                <a:lnTo>
                  <a:pt x="15065" y="69345"/>
                </a:lnTo>
                <a:lnTo>
                  <a:pt x="12201" y="64849"/>
                </a:lnTo>
                <a:lnTo>
                  <a:pt x="10769" y="59048"/>
                </a:lnTo>
                <a:lnTo>
                  <a:pt x="10769" y="46139"/>
                </a:lnTo>
                <a:close/>
              </a:path>
              <a:path w="50067" h="79787">
                <a:moveTo>
                  <a:pt x="7980" y="11424"/>
                </a:moveTo>
                <a:lnTo>
                  <a:pt x="12763" y="19854"/>
                </a:lnTo>
                <a:lnTo>
                  <a:pt x="26007" y="29968"/>
                </a:lnTo>
                <a:lnTo>
                  <a:pt x="27325" y="30838"/>
                </a:lnTo>
                <a:lnTo>
                  <a:pt x="26341" y="30584"/>
                </a:lnTo>
                <a:lnTo>
                  <a:pt x="24288" y="30403"/>
                </a:lnTo>
                <a:lnTo>
                  <a:pt x="17109" y="30403"/>
                </a:lnTo>
                <a:lnTo>
                  <a:pt x="14206" y="38398"/>
                </a:lnTo>
                <a:lnTo>
                  <a:pt x="16498" y="35171"/>
                </a:lnTo>
                <a:lnTo>
                  <a:pt x="19687" y="33557"/>
                </a:lnTo>
                <a:lnTo>
                  <a:pt x="28394" y="33557"/>
                </a:lnTo>
                <a:lnTo>
                  <a:pt x="32137" y="35823"/>
                </a:lnTo>
                <a:lnTo>
                  <a:pt x="35001" y="40356"/>
                </a:lnTo>
                <a:lnTo>
                  <a:pt x="37866" y="44888"/>
                </a:lnTo>
                <a:lnTo>
                  <a:pt x="39298" y="50889"/>
                </a:lnTo>
                <a:lnTo>
                  <a:pt x="39298" y="64305"/>
                </a:lnTo>
                <a:lnTo>
                  <a:pt x="38209" y="68747"/>
                </a:lnTo>
                <a:lnTo>
                  <a:pt x="36032" y="71684"/>
                </a:lnTo>
                <a:lnTo>
                  <a:pt x="33856" y="74620"/>
                </a:lnTo>
                <a:lnTo>
                  <a:pt x="30552" y="76089"/>
                </a:lnTo>
                <a:lnTo>
                  <a:pt x="21615" y="76089"/>
                </a:lnTo>
                <a:lnTo>
                  <a:pt x="24403" y="79787"/>
                </a:lnTo>
                <a:lnTo>
                  <a:pt x="32194" y="79787"/>
                </a:lnTo>
                <a:lnTo>
                  <a:pt x="38419" y="77449"/>
                </a:lnTo>
                <a:lnTo>
                  <a:pt x="43079" y="72772"/>
                </a:lnTo>
                <a:lnTo>
                  <a:pt x="47738" y="68094"/>
                </a:lnTo>
                <a:lnTo>
                  <a:pt x="50067" y="61875"/>
                </a:lnTo>
                <a:lnTo>
                  <a:pt x="50067" y="47698"/>
                </a:lnTo>
                <a:lnTo>
                  <a:pt x="48349" y="41806"/>
                </a:lnTo>
                <a:lnTo>
                  <a:pt x="44912" y="36440"/>
                </a:lnTo>
                <a:lnTo>
                  <a:pt x="41475" y="31073"/>
                </a:lnTo>
                <a:lnTo>
                  <a:pt x="36204" y="26052"/>
                </a:lnTo>
                <a:lnTo>
                  <a:pt x="29101" y="21374"/>
                </a:lnTo>
                <a:lnTo>
                  <a:pt x="26198" y="19579"/>
                </a:lnTo>
                <a:lnTo>
                  <a:pt x="24059" y="18274"/>
                </a:lnTo>
                <a:lnTo>
                  <a:pt x="17644" y="14394"/>
                </a:lnTo>
                <a:lnTo>
                  <a:pt x="14436" y="10950"/>
                </a:lnTo>
                <a:lnTo>
                  <a:pt x="14436" y="6418"/>
                </a:lnTo>
                <a:lnTo>
                  <a:pt x="16125" y="4405"/>
                </a:lnTo>
                <a:lnTo>
                  <a:pt x="18828" y="3154"/>
                </a:lnTo>
                <a:lnTo>
                  <a:pt x="24059" y="3154"/>
                </a:lnTo>
                <a:lnTo>
                  <a:pt x="27048" y="4115"/>
                </a:lnTo>
                <a:lnTo>
                  <a:pt x="29817" y="6037"/>
                </a:lnTo>
                <a:lnTo>
                  <a:pt x="32586" y="7958"/>
                </a:lnTo>
                <a:lnTo>
                  <a:pt x="34638" y="10515"/>
                </a:lnTo>
                <a:lnTo>
                  <a:pt x="35975" y="13705"/>
                </a:lnTo>
                <a:lnTo>
                  <a:pt x="39183" y="13705"/>
                </a:lnTo>
                <a:lnTo>
                  <a:pt x="38305" y="9826"/>
                </a:lnTo>
                <a:lnTo>
                  <a:pt x="36109" y="6572"/>
                </a:lnTo>
                <a:lnTo>
                  <a:pt x="32595" y="3943"/>
                </a:lnTo>
                <a:lnTo>
                  <a:pt x="29082" y="1314"/>
                </a:lnTo>
                <a:lnTo>
                  <a:pt x="25167" y="0"/>
                </a:lnTo>
                <a:lnTo>
                  <a:pt x="17109" y="0"/>
                </a:lnTo>
                <a:lnTo>
                  <a:pt x="14025" y="1033"/>
                </a:lnTo>
                <a:lnTo>
                  <a:pt x="11600" y="3100"/>
                </a:lnTo>
                <a:lnTo>
                  <a:pt x="9175" y="5166"/>
                </a:lnTo>
                <a:lnTo>
                  <a:pt x="7962" y="7777"/>
                </a:lnTo>
                <a:lnTo>
                  <a:pt x="7980" y="114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748614" y="3298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751791" y="3260568"/>
            <a:ext cx="53848" cy="26538"/>
          </a:xfrm>
          <a:custGeom>
            <a:avLst/>
            <a:gdLst/>
            <a:ahLst/>
            <a:cxnLst/>
            <a:rect l="l" t="t" r="r" b="b"/>
            <a:pathLst>
              <a:path w="59233" h="30076">
                <a:moveTo>
                  <a:pt x="0" y="22462"/>
                </a:moveTo>
                <a:lnTo>
                  <a:pt x="0" y="30076"/>
                </a:lnTo>
                <a:lnTo>
                  <a:pt x="59233" y="30076"/>
                </a:lnTo>
                <a:lnTo>
                  <a:pt x="59233" y="22462"/>
                </a:lnTo>
                <a:lnTo>
                  <a:pt x="0" y="22462"/>
                </a:lnTo>
                <a:close/>
              </a:path>
              <a:path w="59233" h="30076">
                <a:moveTo>
                  <a:pt x="0" y="0"/>
                </a:moveTo>
                <a:lnTo>
                  <a:pt x="0" y="7614"/>
                </a:lnTo>
                <a:lnTo>
                  <a:pt x="59233" y="7614"/>
                </a:lnTo>
                <a:lnTo>
                  <a:pt x="59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4751791" y="3283748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4751791" y="3263928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4837494" y="3298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4839212" y="3233647"/>
            <a:ext cx="71451" cy="65026"/>
          </a:xfrm>
          <a:custGeom>
            <a:avLst/>
            <a:gdLst/>
            <a:ahLst/>
            <a:cxnLst/>
            <a:rect l="l" t="t" r="r" b="b"/>
            <a:pathLst>
              <a:path w="78596" h="73696">
                <a:moveTo>
                  <a:pt x="65341" y="43240"/>
                </a:moveTo>
                <a:lnTo>
                  <a:pt x="61091" y="55786"/>
                </a:lnTo>
                <a:lnTo>
                  <a:pt x="52072" y="64395"/>
                </a:lnTo>
                <a:lnTo>
                  <a:pt x="46153" y="67840"/>
                </a:lnTo>
                <a:lnTo>
                  <a:pt x="38610" y="69562"/>
                </a:lnTo>
                <a:lnTo>
                  <a:pt x="29445" y="69562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2" y="72644"/>
                </a:lnTo>
                <a:lnTo>
                  <a:pt x="54708" y="70541"/>
                </a:lnTo>
                <a:lnTo>
                  <a:pt x="57992" y="69417"/>
                </a:lnTo>
                <a:lnTo>
                  <a:pt x="61162" y="67767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5" y="52919"/>
                </a:lnTo>
                <a:lnTo>
                  <a:pt x="77403" y="47915"/>
                </a:lnTo>
                <a:lnTo>
                  <a:pt x="78596" y="42640"/>
                </a:lnTo>
                <a:lnTo>
                  <a:pt x="78596" y="37092"/>
                </a:lnTo>
                <a:lnTo>
                  <a:pt x="76456" y="23463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1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3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4"/>
                </a:lnTo>
                <a:lnTo>
                  <a:pt x="26351" y="4078"/>
                </a:lnTo>
                <a:lnTo>
                  <a:pt x="30342" y="4092"/>
                </a:lnTo>
                <a:lnTo>
                  <a:pt x="43840" y="6090"/>
                </a:lnTo>
                <a:lnTo>
                  <a:pt x="54479" y="11475"/>
                </a:lnTo>
                <a:lnTo>
                  <a:pt x="56545" y="13227"/>
                </a:lnTo>
                <a:lnTo>
                  <a:pt x="63416" y="23510"/>
                </a:lnTo>
                <a:lnTo>
                  <a:pt x="65707" y="37255"/>
                </a:lnTo>
                <a:lnTo>
                  <a:pt x="65341" y="43240"/>
                </a:lnTo>
                <a:close/>
              </a:path>
              <a:path w="78596" h="73696">
                <a:moveTo>
                  <a:pt x="32595" y="73696"/>
                </a:moveTo>
                <a:lnTo>
                  <a:pt x="29445" y="69562"/>
                </a:lnTo>
                <a:lnTo>
                  <a:pt x="26504" y="69562"/>
                </a:lnTo>
                <a:lnTo>
                  <a:pt x="22694" y="68112"/>
                </a:lnTo>
                <a:lnTo>
                  <a:pt x="10311" y="12073"/>
                </a:lnTo>
                <a:lnTo>
                  <a:pt x="10311" y="65827"/>
                </a:lnTo>
                <a:lnTo>
                  <a:pt x="9662" y="68447"/>
                </a:lnTo>
                <a:lnTo>
                  <a:pt x="7065" y="70514"/>
                </a:lnTo>
                <a:lnTo>
                  <a:pt x="4277" y="71248"/>
                </a:lnTo>
                <a:lnTo>
                  <a:pt x="0" y="71683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4910681" y="325365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0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2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4953403" y="3231679"/>
            <a:ext cx="49474" cy="67905"/>
          </a:xfrm>
          <a:custGeom>
            <a:avLst/>
            <a:gdLst/>
            <a:ahLst/>
            <a:cxnLst/>
            <a:rect l="l" t="t" r="r" b="b"/>
            <a:pathLst>
              <a:path w="54421" h="76959">
                <a:moveTo>
                  <a:pt x="19076" y="71221"/>
                </a:moveTo>
                <a:lnTo>
                  <a:pt x="17586" y="69871"/>
                </a:lnTo>
                <a:lnTo>
                  <a:pt x="17242" y="67985"/>
                </a:lnTo>
                <a:lnTo>
                  <a:pt x="17242" y="37818"/>
                </a:lnTo>
                <a:lnTo>
                  <a:pt x="17357" y="0"/>
                </a:lnTo>
                <a:lnTo>
                  <a:pt x="15218" y="580"/>
                </a:lnTo>
                <a:lnTo>
                  <a:pt x="11743" y="1740"/>
                </a:lnTo>
                <a:lnTo>
                  <a:pt x="8268" y="2900"/>
                </a:lnTo>
                <a:lnTo>
                  <a:pt x="4353" y="3952"/>
                </a:lnTo>
                <a:lnTo>
                  <a:pt x="0" y="4895"/>
                </a:lnTo>
                <a:lnTo>
                  <a:pt x="0" y="6744"/>
                </a:lnTo>
                <a:lnTo>
                  <a:pt x="2577" y="6472"/>
                </a:lnTo>
                <a:lnTo>
                  <a:pt x="4792" y="6472"/>
                </a:lnTo>
                <a:lnTo>
                  <a:pt x="6816" y="7804"/>
                </a:lnTo>
                <a:lnTo>
                  <a:pt x="7733" y="10188"/>
                </a:lnTo>
                <a:lnTo>
                  <a:pt x="7733" y="71375"/>
                </a:lnTo>
                <a:lnTo>
                  <a:pt x="9776" y="72971"/>
                </a:lnTo>
                <a:lnTo>
                  <a:pt x="13863" y="74566"/>
                </a:lnTo>
                <a:lnTo>
                  <a:pt x="17949" y="76162"/>
                </a:lnTo>
                <a:lnTo>
                  <a:pt x="22112" y="76959"/>
                </a:lnTo>
                <a:lnTo>
                  <a:pt x="21711" y="72037"/>
                </a:lnTo>
                <a:lnTo>
                  <a:pt x="19076" y="71221"/>
                </a:lnTo>
                <a:close/>
              </a:path>
              <a:path w="54421" h="76959">
                <a:moveTo>
                  <a:pt x="17472" y="652"/>
                </a:moveTo>
                <a:lnTo>
                  <a:pt x="17357" y="0"/>
                </a:lnTo>
                <a:lnTo>
                  <a:pt x="17242" y="37818"/>
                </a:lnTo>
                <a:lnTo>
                  <a:pt x="18541" y="35815"/>
                </a:lnTo>
                <a:lnTo>
                  <a:pt x="21138" y="34237"/>
                </a:lnTo>
                <a:lnTo>
                  <a:pt x="23735" y="32660"/>
                </a:lnTo>
                <a:lnTo>
                  <a:pt x="26389" y="31871"/>
                </a:lnTo>
                <a:lnTo>
                  <a:pt x="34486" y="31871"/>
                </a:lnTo>
                <a:lnTo>
                  <a:pt x="38381" y="34165"/>
                </a:lnTo>
                <a:lnTo>
                  <a:pt x="40787" y="38751"/>
                </a:lnTo>
                <a:lnTo>
                  <a:pt x="43193" y="43338"/>
                </a:lnTo>
                <a:lnTo>
                  <a:pt x="44396" y="48333"/>
                </a:lnTo>
                <a:lnTo>
                  <a:pt x="44396" y="59138"/>
                </a:lnTo>
                <a:lnTo>
                  <a:pt x="43107" y="63743"/>
                </a:lnTo>
                <a:lnTo>
                  <a:pt x="40529" y="67550"/>
                </a:lnTo>
                <a:lnTo>
                  <a:pt x="37951" y="71357"/>
                </a:lnTo>
                <a:lnTo>
                  <a:pt x="33989" y="73261"/>
                </a:lnTo>
                <a:lnTo>
                  <a:pt x="26657" y="73261"/>
                </a:lnTo>
                <a:lnTo>
                  <a:pt x="24346" y="72853"/>
                </a:lnTo>
                <a:lnTo>
                  <a:pt x="21711" y="72037"/>
                </a:lnTo>
                <a:lnTo>
                  <a:pt x="22112" y="76959"/>
                </a:lnTo>
                <a:lnTo>
                  <a:pt x="34753" y="76959"/>
                </a:lnTo>
                <a:lnTo>
                  <a:pt x="41532" y="74222"/>
                </a:lnTo>
                <a:lnTo>
                  <a:pt x="46688" y="68747"/>
                </a:lnTo>
                <a:lnTo>
                  <a:pt x="51843" y="63271"/>
                </a:lnTo>
                <a:lnTo>
                  <a:pt x="54421" y="56690"/>
                </a:lnTo>
                <a:lnTo>
                  <a:pt x="54421" y="41824"/>
                </a:lnTo>
                <a:lnTo>
                  <a:pt x="52435" y="35987"/>
                </a:lnTo>
                <a:lnTo>
                  <a:pt x="48464" y="31490"/>
                </a:lnTo>
                <a:lnTo>
                  <a:pt x="44492" y="26994"/>
                </a:lnTo>
                <a:lnTo>
                  <a:pt x="39699" y="24746"/>
                </a:lnTo>
                <a:lnTo>
                  <a:pt x="29502" y="24746"/>
                </a:lnTo>
                <a:lnTo>
                  <a:pt x="25453" y="26106"/>
                </a:lnTo>
                <a:lnTo>
                  <a:pt x="21940" y="28825"/>
                </a:lnTo>
                <a:lnTo>
                  <a:pt x="19954" y="30385"/>
                </a:lnTo>
                <a:lnTo>
                  <a:pt x="17472" y="33775"/>
                </a:lnTo>
                <a:lnTo>
                  <a:pt x="17472" y="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008190" y="324180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059695" y="329867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5060892" y="3233647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2"/>
                </a:lnTo>
                <a:lnTo>
                  <a:pt x="6979" y="3163"/>
                </a:lnTo>
                <a:lnTo>
                  <a:pt x="9461" y="5592"/>
                </a:lnTo>
                <a:lnTo>
                  <a:pt x="10082" y="8157"/>
                </a:lnTo>
                <a:lnTo>
                  <a:pt x="21997" y="6435"/>
                </a:lnTo>
                <a:lnTo>
                  <a:pt x="23859" y="4468"/>
                </a:lnTo>
                <a:lnTo>
                  <a:pt x="25893" y="4242"/>
                </a:lnTo>
                <a:lnTo>
                  <a:pt x="34142" y="4242"/>
                </a:lnTo>
                <a:lnTo>
                  <a:pt x="39240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8"/>
                </a:lnTo>
                <a:lnTo>
                  <a:pt x="62212" y="25018"/>
                </a:lnTo>
                <a:lnTo>
                  <a:pt x="62212" y="11203"/>
                </a:lnTo>
                <a:lnTo>
                  <a:pt x="57935" y="5529"/>
                </a:lnTo>
                <a:lnTo>
                  <a:pt x="49380" y="2447"/>
                </a:lnTo>
                <a:lnTo>
                  <a:pt x="44873" y="815"/>
                </a:lnTo>
                <a:lnTo>
                  <a:pt x="39240" y="0"/>
                </a:lnTo>
                <a:lnTo>
                  <a:pt x="34142" y="4242"/>
                </a:lnTo>
                <a:lnTo>
                  <a:pt x="38094" y="4876"/>
                </a:lnTo>
                <a:lnTo>
                  <a:pt x="41073" y="6145"/>
                </a:lnTo>
                <a:lnTo>
                  <a:pt x="46649" y="8502"/>
                </a:lnTo>
                <a:lnTo>
                  <a:pt x="49437" y="12907"/>
                </a:lnTo>
                <a:lnTo>
                  <a:pt x="49437" y="26069"/>
                </a:lnTo>
                <a:lnTo>
                  <a:pt x="46325" y="30638"/>
                </a:lnTo>
                <a:lnTo>
                  <a:pt x="40099" y="33067"/>
                </a:lnTo>
                <a:lnTo>
                  <a:pt x="36472" y="34445"/>
                </a:lnTo>
                <a:lnTo>
                  <a:pt x="30437" y="35279"/>
                </a:lnTo>
                <a:lnTo>
                  <a:pt x="21997" y="35569"/>
                </a:lnTo>
                <a:lnTo>
                  <a:pt x="21997" y="6435"/>
                </a:lnTo>
                <a:lnTo>
                  <a:pt x="10082" y="8157"/>
                </a:lnTo>
                <a:lnTo>
                  <a:pt x="10082" y="64957"/>
                </a:lnTo>
                <a:lnTo>
                  <a:pt x="9528" y="67912"/>
                </a:lnTo>
                <a:lnTo>
                  <a:pt x="7313" y="70451"/>
                </a:lnTo>
                <a:lnTo>
                  <a:pt x="4506" y="71284"/>
                </a:lnTo>
                <a:lnTo>
                  <a:pt x="0" y="71683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3"/>
                </a:lnTo>
                <a:lnTo>
                  <a:pt x="28165" y="71321"/>
                </a:lnTo>
                <a:lnTo>
                  <a:pt x="25291" y="70586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3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6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5134704" y="3290627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5177061" y="324180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203986" y="3231678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10"/>
                </a:lnTo>
                <a:lnTo>
                  <a:pt x="2978" y="30077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5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1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1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2"/>
                </a:lnTo>
                <a:lnTo>
                  <a:pt x="7904" y="2810"/>
                </a:lnTo>
                <a:lnTo>
                  <a:pt x="7332" y="5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231275" y="3253659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9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285437" y="3233648"/>
            <a:ext cx="22497" cy="80526"/>
          </a:xfrm>
          <a:custGeom>
            <a:avLst/>
            <a:gdLst/>
            <a:ahLst/>
            <a:cxnLst/>
            <a:rect l="l" t="t" r="r" b="b"/>
            <a:pathLst>
              <a:path w="24747" h="91263">
                <a:moveTo>
                  <a:pt x="10082" y="2827"/>
                </a:moveTo>
                <a:lnTo>
                  <a:pt x="12373" y="2827"/>
                </a:lnTo>
                <a:lnTo>
                  <a:pt x="13891" y="3344"/>
                </a:lnTo>
                <a:lnTo>
                  <a:pt x="15381" y="5411"/>
                </a:lnTo>
                <a:lnTo>
                  <a:pt x="15753" y="8593"/>
                </a:lnTo>
                <a:lnTo>
                  <a:pt x="15753" y="83540"/>
                </a:lnTo>
                <a:lnTo>
                  <a:pt x="15123" y="86531"/>
                </a:lnTo>
                <a:lnTo>
                  <a:pt x="12736" y="88544"/>
                </a:lnTo>
                <a:lnTo>
                  <a:pt x="0" y="88544"/>
                </a:lnTo>
                <a:lnTo>
                  <a:pt x="0" y="91263"/>
                </a:lnTo>
                <a:lnTo>
                  <a:pt x="24747" y="91263"/>
                </a:lnTo>
                <a:lnTo>
                  <a:pt x="24747" y="0"/>
                </a:lnTo>
                <a:lnTo>
                  <a:pt x="0" y="0"/>
                </a:lnTo>
                <a:lnTo>
                  <a:pt x="0" y="2827"/>
                </a:lnTo>
                <a:lnTo>
                  <a:pt x="10082" y="28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584962" y="2356953"/>
            <a:ext cx="66504" cy="67185"/>
          </a:xfrm>
          <a:custGeom>
            <a:avLst/>
            <a:gdLst/>
            <a:ahLst/>
            <a:cxnLst/>
            <a:rect l="l" t="t" r="r" b="b"/>
            <a:pathLst>
              <a:path w="73154" h="76143">
                <a:moveTo>
                  <a:pt x="16309" y="30765"/>
                </a:moveTo>
                <a:lnTo>
                  <a:pt x="22341" y="19199"/>
                </a:lnTo>
                <a:lnTo>
                  <a:pt x="25958" y="14542"/>
                </a:lnTo>
                <a:lnTo>
                  <a:pt x="36370" y="6613"/>
                </a:lnTo>
                <a:lnTo>
                  <a:pt x="48750" y="3970"/>
                </a:lnTo>
                <a:lnTo>
                  <a:pt x="55701" y="3970"/>
                </a:lnTo>
                <a:lnTo>
                  <a:pt x="60685" y="6454"/>
                </a:lnTo>
                <a:lnTo>
                  <a:pt x="63702" y="11421"/>
                </a:lnTo>
                <a:lnTo>
                  <a:pt x="65344" y="14104"/>
                </a:lnTo>
                <a:lnTo>
                  <a:pt x="66375" y="17639"/>
                </a:lnTo>
                <a:lnTo>
                  <a:pt x="66795" y="22027"/>
                </a:lnTo>
                <a:lnTo>
                  <a:pt x="68857" y="22299"/>
                </a:lnTo>
                <a:lnTo>
                  <a:pt x="73154" y="108"/>
                </a:lnTo>
                <a:lnTo>
                  <a:pt x="70748" y="108"/>
                </a:lnTo>
                <a:lnTo>
                  <a:pt x="69889" y="1523"/>
                </a:lnTo>
                <a:lnTo>
                  <a:pt x="67750" y="2610"/>
                </a:lnTo>
                <a:lnTo>
                  <a:pt x="65497" y="2610"/>
                </a:lnTo>
                <a:lnTo>
                  <a:pt x="63091" y="2175"/>
                </a:lnTo>
                <a:lnTo>
                  <a:pt x="59119" y="1305"/>
                </a:lnTo>
                <a:lnTo>
                  <a:pt x="55147" y="435"/>
                </a:lnTo>
                <a:lnTo>
                  <a:pt x="51462" y="0"/>
                </a:lnTo>
                <a:lnTo>
                  <a:pt x="47854" y="0"/>
                </a:lnTo>
                <a:lnTo>
                  <a:pt x="34914" y="1776"/>
                </a:lnTo>
                <a:lnTo>
                  <a:pt x="23336" y="6997"/>
                </a:lnTo>
                <a:lnTo>
                  <a:pt x="13118" y="15664"/>
                </a:lnTo>
                <a:lnTo>
                  <a:pt x="7424" y="22883"/>
                </a:lnTo>
                <a:lnTo>
                  <a:pt x="1856" y="34459"/>
                </a:lnTo>
                <a:lnTo>
                  <a:pt x="0" y="46774"/>
                </a:lnTo>
                <a:lnTo>
                  <a:pt x="0" y="54606"/>
                </a:lnTo>
                <a:lnTo>
                  <a:pt x="2616" y="61459"/>
                </a:lnTo>
                <a:lnTo>
                  <a:pt x="7848" y="67332"/>
                </a:lnTo>
                <a:lnTo>
                  <a:pt x="13080" y="73206"/>
                </a:lnTo>
                <a:lnTo>
                  <a:pt x="20584" y="76143"/>
                </a:lnTo>
                <a:lnTo>
                  <a:pt x="36854" y="76143"/>
                </a:lnTo>
                <a:lnTo>
                  <a:pt x="42802" y="74666"/>
                </a:lnTo>
                <a:lnTo>
                  <a:pt x="48206" y="71711"/>
                </a:lnTo>
                <a:lnTo>
                  <a:pt x="53610" y="68756"/>
                </a:lnTo>
                <a:lnTo>
                  <a:pt x="58451" y="64704"/>
                </a:lnTo>
                <a:lnTo>
                  <a:pt x="62728" y="59555"/>
                </a:lnTo>
                <a:lnTo>
                  <a:pt x="60838" y="57977"/>
                </a:lnTo>
                <a:lnTo>
                  <a:pt x="56102" y="62293"/>
                </a:lnTo>
                <a:lnTo>
                  <a:pt x="52264" y="65284"/>
                </a:lnTo>
                <a:lnTo>
                  <a:pt x="49323" y="66952"/>
                </a:lnTo>
                <a:lnTo>
                  <a:pt x="44358" y="69707"/>
                </a:lnTo>
                <a:lnTo>
                  <a:pt x="38897" y="71085"/>
                </a:lnTo>
                <a:lnTo>
                  <a:pt x="27173" y="71085"/>
                </a:lnTo>
                <a:lnTo>
                  <a:pt x="22456" y="69127"/>
                </a:lnTo>
                <a:lnTo>
                  <a:pt x="18789" y="65211"/>
                </a:lnTo>
                <a:lnTo>
                  <a:pt x="15123" y="61295"/>
                </a:lnTo>
                <a:lnTo>
                  <a:pt x="13290" y="55512"/>
                </a:lnTo>
                <a:lnTo>
                  <a:pt x="13290" y="47861"/>
                </a:lnTo>
                <a:lnTo>
                  <a:pt x="13508" y="43128"/>
                </a:lnTo>
                <a:lnTo>
                  <a:pt x="16309" y="30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652265" y="2378789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69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60" y="46220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3"/>
                </a:lnTo>
                <a:lnTo>
                  <a:pt x="49094" y="40464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7" y="42440"/>
                </a:lnTo>
                <a:lnTo>
                  <a:pt x="40959" y="16515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2" y="44978"/>
                </a:lnTo>
                <a:lnTo>
                  <a:pt x="16956" y="44978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4"/>
                </a:lnTo>
                <a:lnTo>
                  <a:pt x="17929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8"/>
                </a:lnTo>
                <a:lnTo>
                  <a:pt x="31936" y="38534"/>
                </a:lnTo>
                <a:lnTo>
                  <a:pt x="33559" y="36448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9" y="42395"/>
                </a:lnTo>
                <a:lnTo>
                  <a:pt x="33111" y="44271"/>
                </a:lnTo>
                <a:lnTo>
                  <a:pt x="33111" y="45577"/>
                </a:lnTo>
                <a:lnTo>
                  <a:pt x="33502" y="48169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1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5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0"/>
                </a:lnTo>
                <a:lnTo>
                  <a:pt x="40959" y="16515"/>
                </a:lnTo>
                <a:lnTo>
                  <a:pt x="41647" y="42440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8"/>
                </a:lnTo>
                <a:lnTo>
                  <a:pt x="52302" y="2039"/>
                </a:lnTo>
                <a:lnTo>
                  <a:pt x="52073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3"/>
                </a:lnTo>
                <a:lnTo>
                  <a:pt x="41666" y="3027"/>
                </a:lnTo>
                <a:lnTo>
                  <a:pt x="39145" y="742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8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696809" y="2378883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1"/>
                </a:lnTo>
                <a:lnTo>
                  <a:pt x="11438" y="16098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2"/>
                </a:lnTo>
                <a:lnTo>
                  <a:pt x="17930" y="26323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4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0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4" y="49765"/>
                </a:lnTo>
                <a:lnTo>
                  <a:pt x="12526" y="50381"/>
                </a:lnTo>
                <a:lnTo>
                  <a:pt x="14760" y="50689"/>
                </a:lnTo>
                <a:lnTo>
                  <a:pt x="21176" y="50689"/>
                </a:lnTo>
                <a:lnTo>
                  <a:pt x="25358" y="49348"/>
                </a:lnTo>
                <a:lnTo>
                  <a:pt x="28872" y="46664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0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69"/>
                </a:lnTo>
                <a:lnTo>
                  <a:pt x="19658" y="11221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8"/>
                </a:lnTo>
                <a:lnTo>
                  <a:pt x="22656" y="3054"/>
                </a:lnTo>
                <a:lnTo>
                  <a:pt x="25835" y="2555"/>
                </a:lnTo>
                <a:lnTo>
                  <a:pt x="29807" y="2555"/>
                </a:lnTo>
                <a:lnTo>
                  <a:pt x="32709" y="4205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8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6"/>
                </a:lnTo>
                <a:lnTo>
                  <a:pt x="31048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7"/>
                </a:lnTo>
                <a:lnTo>
                  <a:pt x="10884" y="8810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741458" y="2355625"/>
            <a:ext cx="49005" cy="67745"/>
          </a:xfrm>
          <a:custGeom>
            <a:avLst/>
            <a:gdLst/>
            <a:ahLst/>
            <a:cxnLst/>
            <a:rect l="l" t="t" r="r" b="b"/>
            <a:pathLst>
              <a:path w="53906" h="76778">
                <a:moveTo>
                  <a:pt x="53906" y="63888"/>
                </a:moveTo>
                <a:lnTo>
                  <a:pt x="52416" y="62582"/>
                </a:lnTo>
                <a:lnTo>
                  <a:pt x="49705" y="65882"/>
                </a:lnTo>
                <a:lnTo>
                  <a:pt x="47852" y="68021"/>
                </a:lnTo>
                <a:lnTo>
                  <a:pt x="46860" y="69000"/>
                </a:lnTo>
                <a:lnTo>
                  <a:pt x="43861" y="71339"/>
                </a:lnTo>
                <a:lnTo>
                  <a:pt x="40902" y="70106"/>
                </a:lnTo>
                <a:lnTo>
                  <a:pt x="41131" y="67668"/>
                </a:lnTo>
                <a:lnTo>
                  <a:pt x="41703" y="65574"/>
                </a:lnTo>
                <a:lnTo>
                  <a:pt x="49437" y="39521"/>
                </a:lnTo>
                <a:lnTo>
                  <a:pt x="49705" y="38688"/>
                </a:lnTo>
                <a:lnTo>
                  <a:pt x="50125" y="36639"/>
                </a:lnTo>
                <a:lnTo>
                  <a:pt x="50411" y="33974"/>
                </a:lnTo>
                <a:lnTo>
                  <a:pt x="50411" y="31109"/>
                </a:lnTo>
                <a:lnTo>
                  <a:pt x="49561" y="29124"/>
                </a:lnTo>
                <a:lnTo>
                  <a:pt x="46163" y="26913"/>
                </a:lnTo>
                <a:lnTo>
                  <a:pt x="42563" y="26360"/>
                </a:lnTo>
                <a:lnTo>
                  <a:pt x="38095" y="26360"/>
                </a:lnTo>
                <a:lnTo>
                  <a:pt x="33187" y="29043"/>
                </a:lnTo>
                <a:lnTo>
                  <a:pt x="27840" y="34409"/>
                </a:lnTo>
                <a:lnTo>
                  <a:pt x="24785" y="37528"/>
                </a:lnTo>
                <a:lnTo>
                  <a:pt x="20852" y="42458"/>
                </a:lnTo>
                <a:lnTo>
                  <a:pt x="16040" y="49203"/>
                </a:lnTo>
                <a:lnTo>
                  <a:pt x="29502" y="634"/>
                </a:lnTo>
                <a:lnTo>
                  <a:pt x="27669" y="0"/>
                </a:lnTo>
                <a:lnTo>
                  <a:pt x="25244" y="452"/>
                </a:lnTo>
                <a:lnTo>
                  <a:pt x="20737" y="1286"/>
                </a:lnTo>
                <a:lnTo>
                  <a:pt x="18321" y="1658"/>
                </a:lnTo>
                <a:lnTo>
                  <a:pt x="15304" y="2057"/>
                </a:lnTo>
                <a:lnTo>
                  <a:pt x="13328" y="2320"/>
                </a:lnTo>
                <a:lnTo>
                  <a:pt x="10884" y="2646"/>
                </a:lnTo>
                <a:lnTo>
                  <a:pt x="10884" y="4441"/>
                </a:lnTo>
                <a:lnTo>
                  <a:pt x="13901" y="4296"/>
                </a:lnTo>
                <a:lnTo>
                  <a:pt x="15944" y="4377"/>
                </a:lnTo>
                <a:lnTo>
                  <a:pt x="18083" y="4994"/>
                </a:lnTo>
                <a:lnTo>
                  <a:pt x="18617" y="7487"/>
                </a:lnTo>
                <a:lnTo>
                  <a:pt x="18331" y="9608"/>
                </a:lnTo>
                <a:lnTo>
                  <a:pt x="0" y="75581"/>
                </a:lnTo>
                <a:lnTo>
                  <a:pt x="8879" y="75581"/>
                </a:lnTo>
                <a:lnTo>
                  <a:pt x="11552" y="66443"/>
                </a:lnTo>
                <a:lnTo>
                  <a:pt x="13357" y="60606"/>
                </a:lnTo>
                <a:lnTo>
                  <a:pt x="14292" y="58068"/>
                </a:lnTo>
                <a:lnTo>
                  <a:pt x="15228" y="55530"/>
                </a:lnTo>
                <a:lnTo>
                  <a:pt x="16612" y="52829"/>
                </a:lnTo>
                <a:lnTo>
                  <a:pt x="18446" y="49964"/>
                </a:lnTo>
                <a:lnTo>
                  <a:pt x="21119" y="45903"/>
                </a:lnTo>
                <a:lnTo>
                  <a:pt x="24403" y="41924"/>
                </a:lnTo>
                <a:lnTo>
                  <a:pt x="28299" y="38026"/>
                </a:lnTo>
                <a:lnTo>
                  <a:pt x="32194" y="34128"/>
                </a:lnTo>
                <a:lnTo>
                  <a:pt x="35421" y="32179"/>
                </a:lnTo>
                <a:lnTo>
                  <a:pt x="38934" y="32179"/>
                </a:lnTo>
                <a:lnTo>
                  <a:pt x="41188" y="34155"/>
                </a:lnTo>
                <a:lnTo>
                  <a:pt x="40902" y="36911"/>
                </a:lnTo>
                <a:lnTo>
                  <a:pt x="32080" y="68783"/>
                </a:lnTo>
                <a:lnTo>
                  <a:pt x="31926" y="69290"/>
                </a:lnTo>
                <a:lnTo>
                  <a:pt x="31679" y="71502"/>
                </a:lnTo>
                <a:lnTo>
                  <a:pt x="32194" y="74511"/>
                </a:lnTo>
                <a:lnTo>
                  <a:pt x="34257" y="76324"/>
                </a:lnTo>
                <a:lnTo>
                  <a:pt x="37064" y="76778"/>
                </a:lnTo>
                <a:lnTo>
                  <a:pt x="40424" y="76778"/>
                </a:lnTo>
                <a:lnTo>
                  <a:pt x="43766" y="75237"/>
                </a:lnTo>
                <a:lnTo>
                  <a:pt x="47089" y="72155"/>
                </a:lnTo>
                <a:lnTo>
                  <a:pt x="48960" y="70414"/>
                </a:lnTo>
                <a:lnTo>
                  <a:pt x="51232" y="67658"/>
                </a:lnTo>
                <a:lnTo>
                  <a:pt x="53906" y="63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776975" y="2355657"/>
            <a:ext cx="61035" cy="87149"/>
          </a:xfrm>
          <a:custGeom>
            <a:avLst/>
            <a:gdLst/>
            <a:ahLst/>
            <a:cxnLst/>
            <a:rect l="l" t="t" r="r" b="b"/>
            <a:pathLst>
              <a:path w="67139" h="98769">
                <a:moveTo>
                  <a:pt x="9108" y="90502"/>
                </a:moveTo>
                <a:lnTo>
                  <a:pt x="6864" y="87864"/>
                </a:lnTo>
                <a:lnTo>
                  <a:pt x="4468" y="87456"/>
                </a:lnTo>
                <a:lnTo>
                  <a:pt x="1861" y="87928"/>
                </a:lnTo>
                <a:lnTo>
                  <a:pt x="372" y="89813"/>
                </a:lnTo>
                <a:lnTo>
                  <a:pt x="0" y="91916"/>
                </a:lnTo>
                <a:lnTo>
                  <a:pt x="868" y="95234"/>
                </a:lnTo>
                <a:lnTo>
                  <a:pt x="4344" y="98062"/>
                </a:lnTo>
                <a:lnTo>
                  <a:pt x="6568" y="98769"/>
                </a:lnTo>
                <a:lnTo>
                  <a:pt x="15199" y="98769"/>
                </a:lnTo>
                <a:lnTo>
                  <a:pt x="20059" y="95850"/>
                </a:lnTo>
                <a:lnTo>
                  <a:pt x="23859" y="90013"/>
                </a:lnTo>
                <a:lnTo>
                  <a:pt x="27659" y="84175"/>
                </a:lnTo>
                <a:lnTo>
                  <a:pt x="30686" y="76524"/>
                </a:lnTo>
                <a:lnTo>
                  <a:pt x="32939" y="67060"/>
                </a:lnTo>
                <a:lnTo>
                  <a:pt x="41360" y="31762"/>
                </a:lnTo>
                <a:lnTo>
                  <a:pt x="54135" y="31762"/>
                </a:lnTo>
                <a:lnTo>
                  <a:pt x="54937" y="28119"/>
                </a:lnTo>
                <a:lnTo>
                  <a:pt x="42162" y="28119"/>
                </a:lnTo>
                <a:lnTo>
                  <a:pt x="43919" y="20141"/>
                </a:lnTo>
                <a:lnTo>
                  <a:pt x="45504" y="14467"/>
                </a:lnTo>
                <a:lnTo>
                  <a:pt x="46917" y="11095"/>
                </a:lnTo>
                <a:lnTo>
                  <a:pt x="49437" y="5257"/>
                </a:lnTo>
                <a:lnTo>
                  <a:pt x="52569" y="2338"/>
                </a:lnTo>
                <a:lnTo>
                  <a:pt x="56312" y="2338"/>
                </a:lnTo>
                <a:lnTo>
                  <a:pt x="59004" y="3607"/>
                </a:lnTo>
                <a:lnTo>
                  <a:pt x="58279" y="5856"/>
                </a:lnTo>
                <a:lnTo>
                  <a:pt x="57916" y="8883"/>
                </a:lnTo>
                <a:lnTo>
                  <a:pt x="60016" y="11358"/>
                </a:lnTo>
                <a:lnTo>
                  <a:pt x="62384" y="11748"/>
                </a:lnTo>
                <a:lnTo>
                  <a:pt x="65038" y="11240"/>
                </a:lnTo>
                <a:lnTo>
                  <a:pt x="66719" y="9209"/>
                </a:lnTo>
                <a:lnTo>
                  <a:pt x="67139" y="6961"/>
                </a:lnTo>
                <a:lnTo>
                  <a:pt x="66175" y="3535"/>
                </a:lnTo>
                <a:lnTo>
                  <a:pt x="62317" y="707"/>
                </a:lnTo>
                <a:lnTo>
                  <a:pt x="59902" y="0"/>
                </a:lnTo>
                <a:lnTo>
                  <a:pt x="50659" y="0"/>
                </a:lnTo>
                <a:lnTo>
                  <a:pt x="45332" y="3118"/>
                </a:lnTo>
                <a:lnTo>
                  <a:pt x="41016" y="9354"/>
                </a:lnTo>
                <a:lnTo>
                  <a:pt x="38114" y="13415"/>
                </a:lnTo>
                <a:lnTo>
                  <a:pt x="35498" y="19670"/>
                </a:lnTo>
                <a:lnTo>
                  <a:pt x="33168" y="28119"/>
                </a:lnTo>
                <a:lnTo>
                  <a:pt x="22341" y="28119"/>
                </a:lnTo>
                <a:lnTo>
                  <a:pt x="21539" y="31762"/>
                </a:lnTo>
                <a:lnTo>
                  <a:pt x="32137" y="31762"/>
                </a:lnTo>
                <a:lnTo>
                  <a:pt x="21768" y="78428"/>
                </a:lnTo>
                <a:lnTo>
                  <a:pt x="20775" y="82888"/>
                </a:lnTo>
                <a:lnTo>
                  <a:pt x="19687" y="86387"/>
                </a:lnTo>
                <a:lnTo>
                  <a:pt x="18503" y="88925"/>
                </a:lnTo>
                <a:lnTo>
                  <a:pt x="16250" y="93783"/>
                </a:lnTo>
                <a:lnTo>
                  <a:pt x="13500" y="96213"/>
                </a:lnTo>
                <a:lnTo>
                  <a:pt x="10254" y="96213"/>
                </a:lnTo>
                <a:lnTo>
                  <a:pt x="7905" y="95071"/>
                </a:lnTo>
                <a:lnTo>
                  <a:pt x="8907" y="93013"/>
                </a:lnTo>
                <a:lnTo>
                  <a:pt x="9108" y="90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832837" y="2355321"/>
            <a:ext cx="25309" cy="68049"/>
          </a:xfrm>
          <a:custGeom>
            <a:avLst/>
            <a:gdLst/>
            <a:ahLst/>
            <a:cxnLst/>
            <a:rect l="l" t="t" r="r" b="b"/>
            <a:pathLst>
              <a:path w="27840" h="77122">
                <a:moveTo>
                  <a:pt x="21386" y="1269"/>
                </a:moveTo>
                <a:lnTo>
                  <a:pt x="19248" y="1631"/>
                </a:lnTo>
                <a:lnTo>
                  <a:pt x="17099" y="1939"/>
                </a:lnTo>
                <a:lnTo>
                  <a:pt x="14865" y="2229"/>
                </a:lnTo>
                <a:lnTo>
                  <a:pt x="12631" y="2519"/>
                </a:lnTo>
                <a:lnTo>
                  <a:pt x="10655" y="2773"/>
                </a:lnTo>
                <a:lnTo>
                  <a:pt x="8936" y="4785"/>
                </a:lnTo>
                <a:lnTo>
                  <a:pt x="12067" y="4749"/>
                </a:lnTo>
                <a:lnTo>
                  <a:pt x="14159" y="4867"/>
                </a:lnTo>
                <a:lnTo>
                  <a:pt x="16784" y="6164"/>
                </a:lnTo>
                <a:lnTo>
                  <a:pt x="16765" y="8067"/>
                </a:lnTo>
                <a:lnTo>
                  <a:pt x="16441" y="9952"/>
                </a:lnTo>
                <a:lnTo>
                  <a:pt x="1202" y="64341"/>
                </a:lnTo>
                <a:lnTo>
                  <a:pt x="649" y="66589"/>
                </a:lnTo>
                <a:lnTo>
                  <a:pt x="152" y="69018"/>
                </a:lnTo>
                <a:lnTo>
                  <a:pt x="0" y="71140"/>
                </a:lnTo>
                <a:lnTo>
                  <a:pt x="0" y="73496"/>
                </a:lnTo>
                <a:lnTo>
                  <a:pt x="821" y="75164"/>
                </a:lnTo>
                <a:lnTo>
                  <a:pt x="3532" y="76796"/>
                </a:lnTo>
                <a:lnTo>
                  <a:pt x="6129" y="77122"/>
                </a:lnTo>
                <a:lnTo>
                  <a:pt x="9337" y="77122"/>
                </a:lnTo>
                <a:lnTo>
                  <a:pt x="12526" y="75617"/>
                </a:lnTo>
                <a:lnTo>
                  <a:pt x="15696" y="72608"/>
                </a:lnTo>
                <a:lnTo>
                  <a:pt x="17529" y="70831"/>
                </a:lnTo>
                <a:lnTo>
                  <a:pt x="20088" y="67641"/>
                </a:lnTo>
                <a:lnTo>
                  <a:pt x="23372" y="63035"/>
                </a:lnTo>
                <a:lnTo>
                  <a:pt x="21825" y="62002"/>
                </a:lnTo>
                <a:lnTo>
                  <a:pt x="20298" y="64178"/>
                </a:lnTo>
                <a:lnTo>
                  <a:pt x="18426" y="66426"/>
                </a:lnTo>
                <a:lnTo>
                  <a:pt x="16211" y="68746"/>
                </a:lnTo>
                <a:lnTo>
                  <a:pt x="13996" y="71067"/>
                </a:lnTo>
                <a:lnTo>
                  <a:pt x="12201" y="72227"/>
                </a:lnTo>
                <a:lnTo>
                  <a:pt x="8936" y="70414"/>
                </a:lnTo>
                <a:lnTo>
                  <a:pt x="9127" y="68420"/>
                </a:lnTo>
                <a:lnTo>
                  <a:pt x="9795" y="65918"/>
                </a:lnTo>
                <a:lnTo>
                  <a:pt x="27840" y="543"/>
                </a:lnTo>
                <a:lnTo>
                  <a:pt x="27038" y="0"/>
                </a:lnTo>
                <a:lnTo>
                  <a:pt x="23983" y="724"/>
                </a:lnTo>
                <a:lnTo>
                  <a:pt x="21386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857887" y="2378788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4"/>
                </a:lnTo>
                <a:lnTo>
                  <a:pt x="10702" y="43138"/>
                </a:lnTo>
                <a:lnTo>
                  <a:pt x="9910" y="40645"/>
                </a:lnTo>
                <a:lnTo>
                  <a:pt x="9910" y="30130"/>
                </a:lnTo>
                <a:lnTo>
                  <a:pt x="12316" y="22498"/>
                </a:lnTo>
                <a:lnTo>
                  <a:pt x="17128" y="14738"/>
                </a:lnTo>
                <a:lnTo>
                  <a:pt x="22246" y="6435"/>
                </a:lnTo>
                <a:lnTo>
                  <a:pt x="27725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5"/>
                </a:lnTo>
                <a:lnTo>
                  <a:pt x="41589" y="8683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8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2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8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5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10573" y="2378644"/>
            <a:ext cx="66937" cy="44774"/>
          </a:xfrm>
          <a:custGeom>
            <a:avLst/>
            <a:gdLst/>
            <a:ahLst/>
            <a:cxnLst/>
            <a:rect l="l" t="t" r="r" b="b"/>
            <a:pathLst>
              <a:path w="73631" h="50744">
                <a:moveTo>
                  <a:pt x="14111" y="0"/>
                </a:moveTo>
                <a:lnTo>
                  <a:pt x="8726" y="1305"/>
                </a:lnTo>
                <a:lnTo>
                  <a:pt x="5432" y="1994"/>
                </a:lnTo>
                <a:lnTo>
                  <a:pt x="2568" y="2574"/>
                </a:lnTo>
                <a:lnTo>
                  <a:pt x="0" y="4605"/>
                </a:lnTo>
                <a:lnTo>
                  <a:pt x="4716" y="4514"/>
                </a:lnTo>
                <a:lnTo>
                  <a:pt x="6368" y="5257"/>
                </a:lnTo>
                <a:lnTo>
                  <a:pt x="8163" y="8230"/>
                </a:lnTo>
                <a:lnTo>
                  <a:pt x="9013" y="12255"/>
                </a:lnTo>
                <a:lnTo>
                  <a:pt x="9815" y="18818"/>
                </a:lnTo>
                <a:lnTo>
                  <a:pt x="10082" y="21175"/>
                </a:lnTo>
                <a:lnTo>
                  <a:pt x="10359" y="23958"/>
                </a:lnTo>
                <a:lnTo>
                  <a:pt x="10645" y="27167"/>
                </a:lnTo>
                <a:lnTo>
                  <a:pt x="10932" y="30376"/>
                </a:lnTo>
                <a:lnTo>
                  <a:pt x="11151" y="33485"/>
                </a:lnTo>
                <a:lnTo>
                  <a:pt x="11304" y="36494"/>
                </a:lnTo>
                <a:lnTo>
                  <a:pt x="11991" y="49928"/>
                </a:lnTo>
                <a:lnTo>
                  <a:pt x="13882" y="50037"/>
                </a:lnTo>
                <a:lnTo>
                  <a:pt x="37656" y="13053"/>
                </a:lnTo>
                <a:lnTo>
                  <a:pt x="41035" y="46937"/>
                </a:lnTo>
                <a:lnTo>
                  <a:pt x="41226" y="48822"/>
                </a:lnTo>
                <a:lnTo>
                  <a:pt x="43251" y="50744"/>
                </a:lnTo>
                <a:lnTo>
                  <a:pt x="46420" y="47589"/>
                </a:lnTo>
                <a:lnTo>
                  <a:pt x="51805" y="41280"/>
                </a:lnTo>
                <a:lnTo>
                  <a:pt x="55204" y="37292"/>
                </a:lnTo>
                <a:lnTo>
                  <a:pt x="58508" y="33249"/>
                </a:lnTo>
                <a:lnTo>
                  <a:pt x="61716" y="29152"/>
                </a:lnTo>
                <a:lnTo>
                  <a:pt x="64847" y="25164"/>
                </a:lnTo>
                <a:lnTo>
                  <a:pt x="67272" y="21773"/>
                </a:lnTo>
                <a:lnTo>
                  <a:pt x="68991" y="18981"/>
                </a:lnTo>
                <a:lnTo>
                  <a:pt x="72085" y="13978"/>
                </a:lnTo>
                <a:lnTo>
                  <a:pt x="73631" y="9953"/>
                </a:lnTo>
                <a:lnTo>
                  <a:pt x="73631" y="4441"/>
                </a:lnTo>
                <a:lnTo>
                  <a:pt x="72981" y="2674"/>
                </a:lnTo>
                <a:lnTo>
                  <a:pt x="70385" y="535"/>
                </a:lnTo>
                <a:lnTo>
                  <a:pt x="67616" y="0"/>
                </a:lnTo>
                <a:lnTo>
                  <a:pt x="64647" y="471"/>
                </a:lnTo>
                <a:lnTo>
                  <a:pt x="63310" y="2356"/>
                </a:lnTo>
                <a:lnTo>
                  <a:pt x="62976" y="4949"/>
                </a:lnTo>
                <a:lnTo>
                  <a:pt x="64313" y="7251"/>
                </a:lnTo>
                <a:lnTo>
                  <a:pt x="66585" y="9300"/>
                </a:lnTo>
                <a:lnTo>
                  <a:pt x="67826" y="11194"/>
                </a:lnTo>
                <a:lnTo>
                  <a:pt x="67903" y="13488"/>
                </a:lnTo>
                <a:lnTo>
                  <a:pt x="66986" y="16208"/>
                </a:lnTo>
                <a:lnTo>
                  <a:pt x="66031" y="18347"/>
                </a:lnTo>
                <a:lnTo>
                  <a:pt x="64122" y="21374"/>
                </a:lnTo>
                <a:lnTo>
                  <a:pt x="61257" y="25290"/>
                </a:lnTo>
                <a:lnTo>
                  <a:pt x="61066" y="25580"/>
                </a:lnTo>
                <a:lnTo>
                  <a:pt x="58985" y="28127"/>
                </a:lnTo>
                <a:lnTo>
                  <a:pt x="55013" y="32932"/>
                </a:lnTo>
                <a:lnTo>
                  <a:pt x="51041" y="37736"/>
                </a:lnTo>
                <a:lnTo>
                  <a:pt x="48922" y="40301"/>
                </a:lnTo>
                <a:lnTo>
                  <a:pt x="48654" y="40628"/>
                </a:lnTo>
                <a:lnTo>
                  <a:pt x="44816" y="1305"/>
                </a:lnTo>
                <a:lnTo>
                  <a:pt x="44587" y="326"/>
                </a:lnTo>
                <a:lnTo>
                  <a:pt x="42525" y="1033"/>
                </a:lnTo>
                <a:lnTo>
                  <a:pt x="20011" y="34808"/>
                </a:lnTo>
                <a:lnTo>
                  <a:pt x="19438" y="27593"/>
                </a:lnTo>
                <a:lnTo>
                  <a:pt x="18789" y="21157"/>
                </a:lnTo>
                <a:lnTo>
                  <a:pt x="18064" y="15500"/>
                </a:lnTo>
                <a:lnTo>
                  <a:pt x="16727" y="5166"/>
                </a:lnTo>
                <a:lnTo>
                  <a:pt x="15409" y="0"/>
                </a:lnTo>
                <a:lnTo>
                  <a:pt x="1411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6990114" y="2378883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1"/>
                </a:lnTo>
                <a:lnTo>
                  <a:pt x="11438" y="16098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2"/>
                </a:lnTo>
                <a:lnTo>
                  <a:pt x="17930" y="26323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4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0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4" y="49765"/>
                </a:lnTo>
                <a:lnTo>
                  <a:pt x="12526" y="50381"/>
                </a:lnTo>
                <a:lnTo>
                  <a:pt x="14760" y="50689"/>
                </a:lnTo>
                <a:lnTo>
                  <a:pt x="21176" y="50689"/>
                </a:lnTo>
                <a:lnTo>
                  <a:pt x="25358" y="49348"/>
                </a:lnTo>
                <a:lnTo>
                  <a:pt x="28872" y="46664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0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69"/>
                </a:lnTo>
                <a:lnTo>
                  <a:pt x="19658" y="11221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8"/>
                </a:lnTo>
                <a:lnTo>
                  <a:pt x="22656" y="3054"/>
                </a:lnTo>
                <a:lnTo>
                  <a:pt x="25835" y="2555"/>
                </a:lnTo>
                <a:lnTo>
                  <a:pt x="29807" y="2555"/>
                </a:lnTo>
                <a:lnTo>
                  <a:pt x="32709" y="4205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8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6"/>
                </a:lnTo>
                <a:lnTo>
                  <a:pt x="31048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7"/>
                </a:lnTo>
                <a:lnTo>
                  <a:pt x="10884" y="8810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7059499" y="2422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7063509" y="2368726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7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8" y="9825"/>
                </a:lnTo>
                <a:lnTo>
                  <a:pt x="10569" y="11276"/>
                </a:lnTo>
                <a:lnTo>
                  <a:pt x="7580" y="12781"/>
                </a:lnTo>
                <a:lnTo>
                  <a:pt x="3723" y="14340"/>
                </a:lnTo>
                <a:lnTo>
                  <a:pt x="2730" y="14847"/>
                </a:lnTo>
                <a:lnTo>
                  <a:pt x="2348" y="16950"/>
                </a:lnTo>
                <a:lnTo>
                  <a:pt x="11056" y="16950"/>
                </a:lnTo>
                <a:lnTo>
                  <a:pt x="286" y="54968"/>
                </a:lnTo>
                <a:lnTo>
                  <a:pt x="0" y="57143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8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7" y="49420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499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0"/>
                </a:lnTo>
                <a:lnTo>
                  <a:pt x="29616" y="16950"/>
                </a:lnTo>
                <a:lnTo>
                  <a:pt x="30304" y="13307"/>
                </a:lnTo>
                <a:lnTo>
                  <a:pt x="20966" y="13307"/>
                </a:lnTo>
                <a:lnTo>
                  <a:pt x="24232" y="1450"/>
                </a:lnTo>
                <a:lnTo>
                  <a:pt x="23639" y="0"/>
                </a:lnTo>
                <a:lnTo>
                  <a:pt x="21367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088976" y="2378788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4"/>
                </a:lnTo>
                <a:lnTo>
                  <a:pt x="10702" y="43138"/>
                </a:lnTo>
                <a:lnTo>
                  <a:pt x="9910" y="40645"/>
                </a:lnTo>
                <a:lnTo>
                  <a:pt x="9910" y="30130"/>
                </a:lnTo>
                <a:lnTo>
                  <a:pt x="12316" y="22498"/>
                </a:lnTo>
                <a:lnTo>
                  <a:pt x="17128" y="14738"/>
                </a:lnTo>
                <a:lnTo>
                  <a:pt x="22246" y="6435"/>
                </a:lnTo>
                <a:lnTo>
                  <a:pt x="27725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5"/>
                </a:lnTo>
                <a:lnTo>
                  <a:pt x="41589" y="8683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8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2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8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5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166155" y="2422315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166156" y="2358200"/>
            <a:ext cx="67857" cy="64114"/>
          </a:xfrm>
          <a:custGeom>
            <a:avLst/>
            <a:gdLst/>
            <a:ahLst/>
            <a:cxnLst/>
            <a:rect l="l" t="t" r="r" b="b"/>
            <a:pathLst>
              <a:path w="74643" h="72662">
                <a:moveTo>
                  <a:pt x="29559" y="72662"/>
                </a:moveTo>
                <a:lnTo>
                  <a:pt x="29559" y="70868"/>
                </a:lnTo>
                <a:lnTo>
                  <a:pt x="26389" y="70687"/>
                </a:lnTo>
                <a:lnTo>
                  <a:pt x="24251" y="70378"/>
                </a:lnTo>
                <a:lnTo>
                  <a:pt x="23143" y="69943"/>
                </a:lnTo>
                <a:lnTo>
                  <a:pt x="20565" y="67931"/>
                </a:lnTo>
                <a:lnTo>
                  <a:pt x="20613" y="64894"/>
                </a:lnTo>
                <a:lnTo>
                  <a:pt x="21138" y="62891"/>
                </a:lnTo>
                <a:lnTo>
                  <a:pt x="21711" y="60969"/>
                </a:lnTo>
                <a:lnTo>
                  <a:pt x="28872" y="36222"/>
                </a:lnTo>
                <a:lnTo>
                  <a:pt x="39890" y="36222"/>
                </a:lnTo>
                <a:lnTo>
                  <a:pt x="42754" y="36458"/>
                </a:lnTo>
                <a:lnTo>
                  <a:pt x="44167" y="36929"/>
                </a:lnTo>
                <a:lnTo>
                  <a:pt x="46420" y="37654"/>
                </a:lnTo>
                <a:lnTo>
                  <a:pt x="47547" y="39286"/>
                </a:lnTo>
                <a:lnTo>
                  <a:pt x="47547" y="41824"/>
                </a:lnTo>
                <a:lnTo>
                  <a:pt x="47375" y="43891"/>
                </a:lnTo>
                <a:lnTo>
                  <a:pt x="46993" y="46048"/>
                </a:lnTo>
                <a:lnTo>
                  <a:pt x="46573" y="48188"/>
                </a:lnTo>
                <a:lnTo>
                  <a:pt x="48578" y="48732"/>
                </a:lnTo>
                <a:lnTo>
                  <a:pt x="57400" y="22679"/>
                </a:lnTo>
                <a:lnTo>
                  <a:pt x="55395" y="22136"/>
                </a:lnTo>
                <a:lnTo>
                  <a:pt x="52721" y="26994"/>
                </a:lnTo>
                <a:lnTo>
                  <a:pt x="50325" y="29859"/>
                </a:lnTo>
                <a:lnTo>
                  <a:pt x="48205" y="30729"/>
                </a:lnTo>
                <a:lnTo>
                  <a:pt x="46086" y="31599"/>
                </a:lnTo>
                <a:lnTo>
                  <a:pt x="40004" y="32180"/>
                </a:lnTo>
                <a:lnTo>
                  <a:pt x="29960" y="32469"/>
                </a:lnTo>
                <a:lnTo>
                  <a:pt x="37694" y="6526"/>
                </a:lnTo>
                <a:lnTo>
                  <a:pt x="38878" y="4405"/>
                </a:lnTo>
                <a:lnTo>
                  <a:pt x="41322" y="3752"/>
                </a:lnTo>
                <a:lnTo>
                  <a:pt x="43785" y="3589"/>
                </a:lnTo>
                <a:lnTo>
                  <a:pt x="56197" y="3589"/>
                </a:lnTo>
                <a:lnTo>
                  <a:pt x="61926" y="4151"/>
                </a:lnTo>
                <a:lnTo>
                  <a:pt x="64675" y="5275"/>
                </a:lnTo>
                <a:lnTo>
                  <a:pt x="67425" y="6399"/>
                </a:lnTo>
                <a:lnTo>
                  <a:pt x="68800" y="8647"/>
                </a:lnTo>
                <a:lnTo>
                  <a:pt x="68743" y="14648"/>
                </a:lnTo>
                <a:lnTo>
                  <a:pt x="68571" y="16751"/>
                </a:lnTo>
                <a:lnTo>
                  <a:pt x="70977" y="16969"/>
                </a:lnTo>
                <a:lnTo>
                  <a:pt x="74643" y="0"/>
                </a:lnTo>
                <a:lnTo>
                  <a:pt x="16269" y="0"/>
                </a:lnTo>
                <a:lnTo>
                  <a:pt x="16269" y="1794"/>
                </a:lnTo>
                <a:lnTo>
                  <a:pt x="19591" y="1867"/>
                </a:lnTo>
                <a:lnTo>
                  <a:pt x="21940" y="2230"/>
                </a:lnTo>
                <a:lnTo>
                  <a:pt x="23315" y="2882"/>
                </a:lnTo>
                <a:lnTo>
                  <a:pt x="25377" y="4822"/>
                </a:lnTo>
                <a:lnTo>
                  <a:pt x="25377" y="6744"/>
                </a:lnTo>
                <a:lnTo>
                  <a:pt x="24613" y="11149"/>
                </a:lnTo>
                <a:lnTo>
                  <a:pt x="24002" y="13379"/>
                </a:lnTo>
                <a:lnTo>
                  <a:pt x="9624" y="62655"/>
                </a:lnTo>
                <a:lnTo>
                  <a:pt x="8592" y="66100"/>
                </a:lnTo>
                <a:lnTo>
                  <a:pt x="7275" y="68366"/>
                </a:lnTo>
                <a:lnTo>
                  <a:pt x="2749" y="70650"/>
                </a:lnTo>
                <a:lnTo>
                  <a:pt x="0" y="70868"/>
                </a:lnTo>
                <a:lnTo>
                  <a:pt x="0" y="72662"/>
                </a:lnTo>
                <a:lnTo>
                  <a:pt x="29559" y="7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233423" y="2357816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5">
                <a:moveTo>
                  <a:pt x="13977" y="5982"/>
                </a:moveTo>
                <a:lnTo>
                  <a:pt x="14531" y="9010"/>
                </a:lnTo>
                <a:lnTo>
                  <a:pt x="16746" y="11331"/>
                </a:lnTo>
                <a:lnTo>
                  <a:pt x="19649" y="11911"/>
                </a:lnTo>
                <a:lnTo>
                  <a:pt x="22561" y="11340"/>
                </a:lnTo>
                <a:lnTo>
                  <a:pt x="24814" y="9056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9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5">
                <a:moveTo>
                  <a:pt x="18675" y="62565"/>
                </a:moveTo>
                <a:lnTo>
                  <a:pt x="15868" y="65647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3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5"/>
                </a:lnTo>
                <a:lnTo>
                  <a:pt x="19916" y="23786"/>
                </a:lnTo>
                <a:lnTo>
                  <a:pt x="16632" y="24511"/>
                </a:lnTo>
                <a:lnTo>
                  <a:pt x="13061" y="25128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1"/>
                </a:lnTo>
                <a:lnTo>
                  <a:pt x="4983" y="28391"/>
                </a:lnTo>
                <a:lnTo>
                  <a:pt x="6979" y="28545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3" y="71031"/>
                </a:lnTo>
                <a:lnTo>
                  <a:pt x="2721" y="73642"/>
                </a:lnTo>
                <a:lnTo>
                  <a:pt x="5728" y="74295"/>
                </a:lnTo>
                <a:lnTo>
                  <a:pt x="8516" y="74295"/>
                </a:lnTo>
                <a:lnTo>
                  <a:pt x="11380" y="72989"/>
                </a:lnTo>
                <a:lnTo>
                  <a:pt x="14321" y="70379"/>
                </a:lnTo>
                <a:lnTo>
                  <a:pt x="16192" y="68711"/>
                </a:lnTo>
                <a:lnTo>
                  <a:pt x="18560" y="65973"/>
                </a:lnTo>
                <a:lnTo>
                  <a:pt x="21425" y="62166"/>
                </a:lnTo>
                <a:lnTo>
                  <a:pt x="20508" y="60208"/>
                </a:lnTo>
                <a:lnTo>
                  <a:pt x="18675" y="62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257744" y="2378644"/>
            <a:ext cx="39110" cy="43670"/>
          </a:xfrm>
          <a:custGeom>
            <a:avLst/>
            <a:gdLst/>
            <a:ahLst/>
            <a:cxnLst/>
            <a:rect l="l" t="t" r="r" b="b"/>
            <a:pathLst>
              <a:path w="43021" h="49493">
                <a:moveTo>
                  <a:pt x="8822" y="49493"/>
                </a:moveTo>
                <a:lnTo>
                  <a:pt x="10540" y="44163"/>
                </a:lnTo>
                <a:lnTo>
                  <a:pt x="11915" y="40048"/>
                </a:lnTo>
                <a:lnTo>
                  <a:pt x="12946" y="37147"/>
                </a:lnTo>
                <a:lnTo>
                  <a:pt x="14588" y="32542"/>
                </a:lnTo>
                <a:lnTo>
                  <a:pt x="16077" y="28844"/>
                </a:lnTo>
                <a:lnTo>
                  <a:pt x="17414" y="26052"/>
                </a:lnTo>
                <a:lnTo>
                  <a:pt x="19630" y="21447"/>
                </a:lnTo>
                <a:lnTo>
                  <a:pt x="22141" y="17168"/>
                </a:lnTo>
                <a:lnTo>
                  <a:pt x="24948" y="13216"/>
                </a:lnTo>
                <a:lnTo>
                  <a:pt x="27755" y="9264"/>
                </a:lnTo>
                <a:lnTo>
                  <a:pt x="29903" y="7287"/>
                </a:lnTo>
                <a:lnTo>
                  <a:pt x="31698" y="7287"/>
                </a:lnTo>
                <a:lnTo>
                  <a:pt x="33397" y="9191"/>
                </a:lnTo>
                <a:lnTo>
                  <a:pt x="35440" y="11149"/>
                </a:lnTo>
                <a:lnTo>
                  <a:pt x="37521" y="11367"/>
                </a:lnTo>
                <a:lnTo>
                  <a:pt x="40587" y="10832"/>
                </a:lnTo>
                <a:lnTo>
                  <a:pt x="42534" y="8693"/>
                </a:lnTo>
                <a:lnTo>
                  <a:pt x="43021" y="5710"/>
                </a:lnTo>
                <a:lnTo>
                  <a:pt x="42534" y="2973"/>
                </a:lnTo>
                <a:lnTo>
                  <a:pt x="40587" y="725"/>
                </a:lnTo>
                <a:lnTo>
                  <a:pt x="37407" y="163"/>
                </a:lnTo>
                <a:lnTo>
                  <a:pt x="34085" y="163"/>
                </a:lnTo>
                <a:lnTo>
                  <a:pt x="30581" y="2275"/>
                </a:lnTo>
                <a:lnTo>
                  <a:pt x="26895" y="6499"/>
                </a:lnTo>
                <a:lnTo>
                  <a:pt x="23210" y="10723"/>
                </a:lnTo>
                <a:lnTo>
                  <a:pt x="19992" y="15391"/>
                </a:lnTo>
                <a:lnTo>
                  <a:pt x="17243" y="20504"/>
                </a:lnTo>
                <a:lnTo>
                  <a:pt x="15982" y="22843"/>
                </a:lnTo>
                <a:lnTo>
                  <a:pt x="21711" y="1794"/>
                </a:lnTo>
                <a:lnTo>
                  <a:pt x="20909" y="0"/>
                </a:lnTo>
                <a:lnTo>
                  <a:pt x="18856" y="326"/>
                </a:lnTo>
                <a:lnTo>
                  <a:pt x="15323" y="979"/>
                </a:lnTo>
                <a:lnTo>
                  <a:pt x="11790" y="1631"/>
                </a:lnTo>
                <a:lnTo>
                  <a:pt x="8535" y="2248"/>
                </a:lnTo>
                <a:lnTo>
                  <a:pt x="5556" y="2828"/>
                </a:lnTo>
                <a:lnTo>
                  <a:pt x="3265" y="3263"/>
                </a:lnTo>
                <a:lnTo>
                  <a:pt x="5041" y="4858"/>
                </a:lnTo>
                <a:lnTo>
                  <a:pt x="7447" y="4677"/>
                </a:lnTo>
                <a:lnTo>
                  <a:pt x="9853" y="4967"/>
                </a:lnTo>
                <a:lnTo>
                  <a:pt x="11284" y="6961"/>
                </a:lnTo>
                <a:lnTo>
                  <a:pt x="11284" y="8992"/>
                </a:lnTo>
                <a:lnTo>
                  <a:pt x="10798" y="11693"/>
                </a:lnTo>
                <a:lnTo>
                  <a:pt x="10044" y="14866"/>
                </a:lnTo>
                <a:lnTo>
                  <a:pt x="9509" y="16751"/>
                </a:lnTo>
                <a:lnTo>
                  <a:pt x="0" y="49493"/>
                </a:lnTo>
                <a:lnTo>
                  <a:pt x="8822" y="49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291786" y="2378884"/>
            <a:ext cx="73325" cy="44486"/>
          </a:xfrm>
          <a:custGeom>
            <a:avLst/>
            <a:gdLst/>
            <a:ahLst/>
            <a:cxnLst/>
            <a:rect l="l" t="t" r="r" b="b"/>
            <a:pathLst>
              <a:path w="80658" h="50418">
                <a:moveTo>
                  <a:pt x="73841" y="579"/>
                </a:moveTo>
                <a:lnTo>
                  <a:pt x="70403" y="0"/>
                </a:lnTo>
                <a:lnTo>
                  <a:pt x="66164" y="0"/>
                </a:lnTo>
                <a:lnTo>
                  <a:pt x="61276" y="2918"/>
                </a:lnTo>
                <a:lnTo>
                  <a:pt x="55738" y="8756"/>
                </a:lnTo>
                <a:lnTo>
                  <a:pt x="52684" y="11983"/>
                </a:lnTo>
                <a:lnTo>
                  <a:pt x="49036" y="16679"/>
                </a:lnTo>
                <a:lnTo>
                  <a:pt x="44797" y="22842"/>
                </a:lnTo>
                <a:lnTo>
                  <a:pt x="46439" y="17984"/>
                </a:lnTo>
                <a:lnTo>
                  <a:pt x="47575" y="14457"/>
                </a:lnTo>
                <a:lnTo>
                  <a:pt x="48206" y="12264"/>
                </a:lnTo>
                <a:lnTo>
                  <a:pt x="48836" y="10070"/>
                </a:lnTo>
                <a:lnTo>
                  <a:pt x="49151" y="7124"/>
                </a:lnTo>
                <a:lnTo>
                  <a:pt x="49151" y="4368"/>
                </a:lnTo>
                <a:lnTo>
                  <a:pt x="48234" y="2392"/>
                </a:lnTo>
                <a:lnTo>
                  <a:pt x="45217" y="398"/>
                </a:lnTo>
                <a:lnTo>
                  <a:pt x="42334" y="0"/>
                </a:lnTo>
                <a:lnTo>
                  <a:pt x="38362" y="0"/>
                </a:lnTo>
                <a:lnTo>
                  <a:pt x="33779" y="2646"/>
                </a:lnTo>
                <a:lnTo>
                  <a:pt x="28585" y="7940"/>
                </a:lnTo>
                <a:lnTo>
                  <a:pt x="24804" y="11928"/>
                </a:lnTo>
                <a:lnTo>
                  <a:pt x="20794" y="16896"/>
                </a:lnTo>
                <a:lnTo>
                  <a:pt x="16555" y="22842"/>
                </a:lnTo>
                <a:lnTo>
                  <a:pt x="23258" y="380"/>
                </a:lnTo>
                <a:lnTo>
                  <a:pt x="22799" y="0"/>
                </a:lnTo>
                <a:lnTo>
                  <a:pt x="14168" y="1812"/>
                </a:lnTo>
                <a:lnTo>
                  <a:pt x="7924" y="3009"/>
                </a:lnTo>
                <a:lnTo>
                  <a:pt x="4067" y="3589"/>
                </a:lnTo>
                <a:lnTo>
                  <a:pt x="4067" y="5438"/>
                </a:lnTo>
                <a:lnTo>
                  <a:pt x="7007" y="5329"/>
                </a:lnTo>
                <a:lnTo>
                  <a:pt x="8993" y="5420"/>
                </a:lnTo>
                <a:lnTo>
                  <a:pt x="11055" y="6000"/>
                </a:lnTo>
                <a:lnTo>
                  <a:pt x="11571" y="8665"/>
                </a:lnTo>
                <a:lnTo>
                  <a:pt x="11170" y="10551"/>
                </a:lnTo>
                <a:lnTo>
                  <a:pt x="0" y="49221"/>
                </a:lnTo>
                <a:lnTo>
                  <a:pt x="8822" y="49221"/>
                </a:lnTo>
                <a:lnTo>
                  <a:pt x="10846" y="43093"/>
                </a:lnTo>
                <a:lnTo>
                  <a:pt x="12469" y="38398"/>
                </a:lnTo>
                <a:lnTo>
                  <a:pt x="13691" y="35134"/>
                </a:lnTo>
                <a:lnTo>
                  <a:pt x="15715" y="29768"/>
                </a:lnTo>
                <a:lnTo>
                  <a:pt x="17834" y="25471"/>
                </a:lnTo>
                <a:lnTo>
                  <a:pt x="20050" y="22244"/>
                </a:lnTo>
                <a:lnTo>
                  <a:pt x="22302" y="18944"/>
                </a:lnTo>
                <a:lnTo>
                  <a:pt x="25196" y="15391"/>
                </a:lnTo>
                <a:lnTo>
                  <a:pt x="28728" y="11584"/>
                </a:lnTo>
                <a:lnTo>
                  <a:pt x="32261" y="7777"/>
                </a:lnTo>
                <a:lnTo>
                  <a:pt x="35230" y="5873"/>
                </a:lnTo>
                <a:lnTo>
                  <a:pt x="37636" y="5873"/>
                </a:lnTo>
                <a:lnTo>
                  <a:pt x="39613" y="6608"/>
                </a:lnTo>
                <a:lnTo>
                  <a:pt x="40214" y="8647"/>
                </a:lnTo>
                <a:lnTo>
                  <a:pt x="39928" y="10551"/>
                </a:lnTo>
                <a:lnTo>
                  <a:pt x="29044" y="49221"/>
                </a:lnTo>
                <a:lnTo>
                  <a:pt x="37923" y="49221"/>
                </a:lnTo>
                <a:lnTo>
                  <a:pt x="40405" y="40446"/>
                </a:lnTo>
                <a:lnTo>
                  <a:pt x="42114" y="34763"/>
                </a:lnTo>
                <a:lnTo>
                  <a:pt x="43050" y="32170"/>
                </a:lnTo>
                <a:lnTo>
                  <a:pt x="43986" y="29578"/>
                </a:lnTo>
                <a:lnTo>
                  <a:pt x="45599" y="26360"/>
                </a:lnTo>
                <a:lnTo>
                  <a:pt x="47891" y="22516"/>
                </a:lnTo>
                <a:lnTo>
                  <a:pt x="50411" y="18745"/>
                </a:lnTo>
                <a:lnTo>
                  <a:pt x="53371" y="15029"/>
                </a:lnTo>
                <a:lnTo>
                  <a:pt x="56770" y="11366"/>
                </a:lnTo>
                <a:lnTo>
                  <a:pt x="60168" y="7704"/>
                </a:lnTo>
                <a:lnTo>
                  <a:pt x="63148" y="5873"/>
                </a:lnTo>
                <a:lnTo>
                  <a:pt x="65707" y="5873"/>
                </a:lnTo>
                <a:lnTo>
                  <a:pt x="67511" y="6580"/>
                </a:lnTo>
                <a:lnTo>
                  <a:pt x="68227" y="8593"/>
                </a:lnTo>
                <a:lnTo>
                  <a:pt x="67883" y="10551"/>
                </a:lnTo>
                <a:lnTo>
                  <a:pt x="59634" y="41008"/>
                </a:lnTo>
                <a:lnTo>
                  <a:pt x="59300" y="42458"/>
                </a:lnTo>
                <a:lnTo>
                  <a:pt x="59061" y="44816"/>
                </a:lnTo>
                <a:lnTo>
                  <a:pt x="59061" y="47027"/>
                </a:lnTo>
                <a:lnTo>
                  <a:pt x="59711" y="48605"/>
                </a:lnTo>
                <a:lnTo>
                  <a:pt x="61849" y="50128"/>
                </a:lnTo>
                <a:lnTo>
                  <a:pt x="64103" y="50418"/>
                </a:lnTo>
                <a:lnTo>
                  <a:pt x="66814" y="50418"/>
                </a:lnTo>
                <a:lnTo>
                  <a:pt x="69564" y="49320"/>
                </a:lnTo>
                <a:lnTo>
                  <a:pt x="72352" y="47127"/>
                </a:lnTo>
                <a:lnTo>
                  <a:pt x="75140" y="44933"/>
                </a:lnTo>
                <a:lnTo>
                  <a:pt x="77909" y="41987"/>
                </a:lnTo>
                <a:lnTo>
                  <a:pt x="80658" y="38289"/>
                </a:lnTo>
                <a:lnTo>
                  <a:pt x="79455" y="36222"/>
                </a:lnTo>
                <a:lnTo>
                  <a:pt x="77202" y="38833"/>
                </a:lnTo>
                <a:lnTo>
                  <a:pt x="75359" y="40954"/>
                </a:lnTo>
                <a:lnTo>
                  <a:pt x="73497" y="42857"/>
                </a:lnTo>
                <a:lnTo>
                  <a:pt x="71005" y="44816"/>
                </a:lnTo>
                <a:lnTo>
                  <a:pt x="68494" y="44734"/>
                </a:lnTo>
                <a:lnTo>
                  <a:pt x="68055" y="42803"/>
                </a:lnTo>
                <a:lnTo>
                  <a:pt x="76476" y="13161"/>
                </a:lnTo>
                <a:lnTo>
                  <a:pt x="77202" y="10079"/>
                </a:lnTo>
                <a:lnTo>
                  <a:pt x="77565" y="8140"/>
                </a:lnTo>
                <a:lnTo>
                  <a:pt x="77565" y="4768"/>
                </a:lnTo>
                <a:lnTo>
                  <a:pt x="76820" y="2900"/>
                </a:lnTo>
                <a:lnTo>
                  <a:pt x="73841" y="5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6225223" y="2602997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8" y="54877"/>
                </a:lnTo>
                <a:lnTo>
                  <a:pt x="62461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500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7" y="4504"/>
                </a:lnTo>
                <a:lnTo>
                  <a:pt x="26065" y="4242"/>
                </a:lnTo>
                <a:lnTo>
                  <a:pt x="48864" y="4242"/>
                </a:lnTo>
                <a:lnTo>
                  <a:pt x="53295" y="4967"/>
                </a:lnTo>
                <a:lnTo>
                  <a:pt x="55280" y="6417"/>
                </a:lnTo>
                <a:lnTo>
                  <a:pt x="57267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2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288064" y="2602997"/>
            <a:ext cx="61347" cy="65026"/>
          </a:xfrm>
          <a:custGeom>
            <a:avLst/>
            <a:gdLst/>
            <a:ahLst/>
            <a:cxnLst/>
            <a:rect l="l" t="t" r="r" b="b"/>
            <a:pathLst>
              <a:path w="67482" h="73696">
                <a:moveTo>
                  <a:pt x="24059" y="4731"/>
                </a:moveTo>
                <a:lnTo>
                  <a:pt x="26141" y="4133"/>
                </a:lnTo>
                <a:lnTo>
                  <a:pt x="35039" y="4133"/>
                </a:lnTo>
                <a:lnTo>
                  <a:pt x="39851" y="4768"/>
                </a:lnTo>
                <a:lnTo>
                  <a:pt x="43021" y="6037"/>
                </a:lnTo>
                <a:lnTo>
                  <a:pt x="48750" y="8357"/>
                </a:lnTo>
                <a:lnTo>
                  <a:pt x="51614" y="12835"/>
                </a:lnTo>
                <a:lnTo>
                  <a:pt x="51614" y="25091"/>
                </a:lnTo>
                <a:lnTo>
                  <a:pt x="49132" y="28988"/>
                </a:lnTo>
                <a:lnTo>
                  <a:pt x="44167" y="31164"/>
                </a:lnTo>
                <a:lnTo>
                  <a:pt x="41570" y="32288"/>
                </a:lnTo>
                <a:lnTo>
                  <a:pt x="42181" y="38561"/>
                </a:lnTo>
                <a:lnTo>
                  <a:pt x="46917" y="40845"/>
                </a:lnTo>
                <a:lnTo>
                  <a:pt x="47948" y="34917"/>
                </a:lnTo>
                <a:lnTo>
                  <a:pt x="52301" y="33901"/>
                </a:lnTo>
                <a:lnTo>
                  <a:pt x="55567" y="32614"/>
                </a:lnTo>
                <a:lnTo>
                  <a:pt x="57744" y="31055"/>
                </a:lnTo>
                <a:lnTo>
                  <a:pt x="61601" y="28336"/>
                </a:lnTo>
                <a:lnTo>
                  <a:pt x="63529" y="24347"/>
                </a:lnTo>
                <a:lnTo>
                  <a:pt x="63529" y="12092"/>
                </a:lnTo>
                <a:lnTo>
                  <a:pt x="60770" y="7161"/>
                </a:lnTo>
                <a:lnTo>
                  <a:pt x="55252" y="4296"/>
                </a:lnTo>
                <a:lnTo>
                  <a:pt x="49733" y="1431"/>
                </a:lnTo>
                <a:lnTo>
                  <a:pt x="42277" y="0"/>
                </a:lnTo>
                <a:lnTo>
                  <a:pt x="0" y="0"/>
                </a:lnTo>
                <a:lnTo>
                  <a:pt x="0" y="2066"/>
                </a:lnTo>
                <a:lnTo>
                  <a:pt x="4735" y="2284"/>
                </a:lnTo>
                <a:lnTo>
                  <a:pt x="7800" y="2982"/>
                </a:lnTo>
                <a:lnTo>
                  <a:pt x="10588" y="5339"/>
                </a:lnTo>
                <a:lnTo>
                  <a:pt x="11284" y="7976"/>
                </a:lnTo>
                <a:lnTo>
                  <a:pt x="23200" y="7994"/>
                </a:lnTo>
                <a:lnTo>
                  <a:pt x="24059" y="4731"/>
                </a:lnTo>
                <a:close/>
              </a:path>
              <a:path w="67482" h="73696">
                <a:moveTo>
                  <a:pt x="23200" y="67024"/>
                </a:moveTo>
                <a:lnTo>
                  <a:pt x="23200" y="37364"/>
                </a:lnTo>
                <a:lnTo>
                  <a:pt x="36147" y="37418"/>
                </a:lnTo>
                <a:lnTo>
                  <a:pt x="42181" y="38561"/>
                </a:lnTo>
                <a:lnTo>
                  <a:pt x="41570" y="32288"/>
                </a:lnTo>
                <a:lnTo>
                  <a:pt x="38305" y="32886"/>
                </a:lnTo>
                <a:lnTo>
                  <a:pt x="34371" y="32959"/>
                </a:lnTo>
                <a:lnTo>
                  <a:pt x="23200" y="33122"/>
                </a:lnTo>
                <a:lnTo>
                  <a:pt x="23200" y="7994"/>
                </a:lnTo>
                <a:lnTo>
                  <a:pt x="11284" y="7976"/>
                </a:lnTo>
                <a:lnTo>
                  <a:pt x="11284" y="65791"/>
                </a:lnTo>
                <a:lnTo>
                  <a:pt x="10588" y="68447"/>
                </a:lnTo>
                <a:lnTo>
                  <a:pt x="7800" y="70731"/>
                </a:lnTo>
                <a:lnTo>
                  <a:pt x="4735" y="71429"/>
                </a:lnTo>
                <a:lnTo>
                  <a:pt x="0" y="71683"/>
                </a:lnTo>
                <a:lnTo>
                  <a:pt x="0" y="73696"/>
                </a:lnTo>
                <a:lnTo>
                  <a:pt x="44797" y="73696"/>
                </a:lnTo>
                <a:lnTo>
                  <a:pt x="50296" y="72843"/>
                </a:lnTo>
                <a:lnTo>
                  <a:pt x="54765" y="71139"/>
                </a:lnTo>
                <a:lnTo>
                  <a:pt x="63243" y="67876"/>
                </a:lnTo>
                <a:lnTo>
                  <a:pt x="67482" y="61893"/>
                </a:lnTo>
                <a:lnTo>
                  <a:pt x="67482" y="48006"/>
                </a:lnTo>
                <a:lnTo>
                  <a:pt x="65573" y="43972"/>
                </a:lnTo>
                <a:lnTo>
                  <a:pt x="61754" y="41090"/>
                </a:lnTo>
                <a:lnTo>
                  <a:pt x="57935" y="38207"/>
                </a:lnTo>
                <a:lnTo>
                  <a:pt x="53333" y="36149"/>
                </a:lnTo>
                <a:lnTo>
                  <a:pt x="47948" y="34917"/>
                </a:lnTo>
                <a:lnTo>
                  <a:pt x="46917" y="40845"/>
                </a:lnTo>
                <a:lnTo>
                  <a:pt x="51652" y="43130"/>
                </a:lnTo>
                <a:lnTo>
                  <a:pt x="54020" y="47390"/>
                </a:lnTo>
                <a:lnTo>
                  <a:pt x="54020" y="59899"/>
                </a:lnTo>
                <a:lnTo>
                  <a:pt x="51996" y="64141"/>
                </a:lnTo>
                <a:lnTo>
                  <a:pt x="47948" y="66353"/>
                </a:lnTo>
                <a:lnTo>
                  <a:pt x="43900" y="68565"/>
                </a:lnTo>
                <a:lnTo>
                  <a:pt x="38878" y="69671"/>
                </a:lnTo>
                <a:lnTo>
                  <a:pt x="28719" y="69671"/>
                </a:lnTo>
                <a:lnTo>
                  <a:pt x="26064" y="69390"/>
                </a:lnTo>
                <a:lnTo>
                  <a:pt x="23200" y="67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6359064" y="2602997"/>
            <a:ext cx="31559" cy="65026"/>
          </a:xfrm>
          <a:custGeom>
            <a:avLst/>
            <a:gdLst/>
            <a:ahLst/>
            <a:cxnLst/>
            <a:rect l="l" t="t" r="r" b="b"/>
            <a:pathLst>
              <a:path w="34715" h="73696">
                <a:moveTo>
                  <a:pt x="23315" y="7976"/>
                </a:moveTo>
                <a:lnTo>
                  <a:pt x="24021" y="5339"/>
                </a:lnTo>
                <a:lnTo>
                  <a:pt x="26847" y="2982"/>
                </a:lnTo>
                <a:lnTo>
                  <a:pt x="29941" y="2284"/>
                </a:lnTo>
                <a:lnTo>
                  <a:pt x="34715" y="2066"/>
                </a:lnTo>
                <a:lnTo>
                  <a:pt x="34715" y="0"/>
                </a:lnTo>
                <a:lnTo>
                  <a:pt x="0" y="0"/>
                </a:lnTo>
                <a:lnTo>
                  <a:pt x="0" y="2066"/>
                </a:lnTo>
                <a:lnTo>
                  <a:pt x="4773" y="2284"/>
                </a:lnTo>
                <a:lnTo>
                  <a:pt x="7867" y="2982"/>
                </a:lnTo>
                <a:lnTo>
                  <a:pt x="10693" y="5339"/>
                </a:lnTo>
                <a:lnTo>
                  <a:pt x="11399" y="7976"/>
                </a:lnTo>
                <a:lnTo>
                  <a:pt x="11399" y="65936"/>
                </a:lnTo>
                <a:lnTo>
                  <a:pt x="10693" y="68611"/>
                </a:lnTo>
                <a:lnTo>
                  <a:pt x="7867" y="70677"/>
                </a:lnTo>
                <a:lnTo>
                  <a:pt x="4773" y="71357"/>
                </a:lnTo>
                <a:lnTo>
                  <a:pt x="0" y="71683"/>
                </a:lnTo>
                <a:lnTo>
                  <a:pt x="0" y="73696"/>
                </a:lnTo>
                <a:lnTo>
                  <a:pt x="34715" y="73696"/>
                </a:lnTo>
                <a:lnTo>
                  <a:pt x="34715" y="71683"/>
                </a:lnTo>
                <a:lnTo>
                  <a:pt x="29941" y="71357"/>
                </a:lnTo>
                <a:lnTo>
                  <a:pt x="26847" y="70677"/>
                </a:lnTo>
                <a:lnTo>
                  <a:pt x="24021" y="68611"/>
                </a:lnTo>
                <a:lnTo>
                  <a:pt x="23315" y="65936"/>
                </a:lnTo>
                <a:lnTo>
                  <a:pt x="23315" y="79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6394356" y="2602997"/>
            <a:ext cx="61452" cy="65026"/>
          </a:xfrm>
          <a:custGeom>
            <a:avLst/>
            <a:gdLst/>
            <a:ahLst/>
            <a:cxnLst/>
            <a:rect l="l" t="t" r="r" b="b"/>
            <a:pathLst>
              <a:path w="67597" h="73696">
                <a:moveTo>
                  <a:pt x="66967" y="0"/>
                </a:moveTo>
                <a:lnTo>
                  <a:pt x="687" y="0"/>
                </a:lnTo>
                <a:lnTo>
                  <a:pt x="0" y="18926"/>
                </a:lnTo>
                <a:lnTo>
                  <a:pt x="2864" y="18926"/>
                </a:lnTo>
                <a:lnTo>
                  <a:pt x="4047" y="12944"/>
                </a:lnTo>
                <a:lnTo>
                  <a:pt x="5814" y="9064"/>
                </a:lnTo>
                <a:lnTo>
                  <a:pt x="8163" y="7287"/>
                </a:lnTo>
                <a:lnTo>
                  <a:pt x="10512" y="5511"/>
                </a:lnTo>
                <a:lnTo>
                  <a:pt x="14932" y="4622"/>
                </a:lnTo>
                <a:lnTo>
                  <a:pt x="27955" y="4622"/>
                </a:lnTo>
                <a:lnTo>
                  <a:pt x="27955" y="65138"/>
                </a:lnTo>
                <a:lnTo>
                  <a:pt x="27344" y="68148"/>
                </a:lnTo>
                <a:lnTo>
                  <a:pt x="24900" y="70541"/>
                </a:lnTo>
                <a:lnTo>
                  <a:pt x="21806" y="71321"/>
                </a:lnTo>
                <a:lnTo>
                  <a:pt x="16842" y="71683"/>
                </a:lnTo>
                <a:lnTo>
                  <a:pt x="16842" y="73696"/>
                </a:lnTo>
                <a:lnTo>
                  <a:pt x="51041" y="73696"/>
                </a:lnTo>
                <a:lnTo>
                  <a:pt x="51041" y="71683"/>
                </a:lnTo>
                <a:lnTo>
                  <a:pt x="46267" y="71357"/>
                </a:lnTo>
                <a:lnTo>
                  <a:pt x="43174" y="70677"/>
                </a:lnTo>
                <a:lnTo>
                  <a:pt x="40348" y="68611"/>
                </a:lnTo>
                <a:lnTo>
                  <a:pt x="39641" y="65936"/>
                </a:lnTo>
                <a:lnTo>
                  <a:pt x="39641" y="4622"/>
                </a:lnTo>
                <a:lnTo>
                  <a:pt x="52970" y="4622"/>
                </a:lnTo>
                <a:lnTo>
                  <a:pt x="57429" y="5520"/>
                </a:lnTo>
                <a:lnTo>
                  <a:pt x="59548" y="7315"/>
                </a:lnTo>
                <a:lnTo>
                  <a:pt x="61668" y="9110"/>
                </a:lnTo>
                <a:lnTo>
                  <a:pt x="63415" y="12980"/>
                </a:lnTo>
                <a:lnTo>
                  <a:pt x="64790" y="18926"/>
                </a:lnTo>
                <a:lnTo>
                  <a:pt x="67597" y="18926"/>
                </a:lnTo>
                <a:lnTo>
                  <a:pt x="6696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6481777" y="2668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6486673" y="260160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7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7" y="88798"/>
                </a:lnTo>
                <a:lnTo>
                  <a:pt x="24117" y="92985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499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0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7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6529152" y="2602085"/>
            <a:ext cx="30101" cy="65937"/>
          </a:xfrm>
          <a:custGeom>
            <a:avLst/>
            <a:gdLst/>
            <a:ahLst/>
            <a:cxnLst/>
            <a:rect l="l" t="t" r="r" b="b"/>
            <a:pathLst>
              <a:path w="33111" h="74729">
                <a:moveTo>
                  <a:pt x="9833" y="9246"/>
                </a:moveTo>
                <a:lnTo>
                  <a:pt x="11743" y="11512"/>
                </a:lnTo>
                <a:lnTo>
                  <a:pt x="11972" y="14576"/>
                </a:lnTo>
                <a:lnTo>
                  <a:pt x="11972" y="68203"/>
                </a:lnTo>
                <a:lnTo>
                  <a:pt x="11265" y="70324"/>
                </a:lnTo>
                <a:lnTo>
                  <a:pt x="8440" y="72282"/>
                </a:lnTo>
                <a:lnTo>
                  <a:pt x="5422" y="72880"/>
                </a:lnTo>
                <a:lnTo>
                  <a:pt x="801" y="73098"/>
                </a:lnTo>
                <a:lnTo>
                  <a:pt x="801" y="74729"/>
                </a:lnTo>
                <a:lnTo>
                  <a:pt x="33111" y="74729"/>
                </a:lnTo>
                <a:lnTo>
                  <a:pt x="33111" y="73206"/>
                </a:lnTo>
                <a:lnTo>
                  <a:pt x="28834" y="73062"/>
                </a:lnTo>
                <a:lnTo>
                  <a:pt x="25912" y="72608"/>
                </a:lnTo>
                <a:lnTo>
                  <a:pt x="24346" y="71847"/>
                </a:lnTo>
                <a:lnTo>
                  <a:pt x="21997" y="69309"/>
                </a:lnTo>
                <a:lnTo>
                  <a:pt x="21997" y="1033"/>
                </a:lnTo>
                <a:lnTo>
                  <a:pt x="21711" y="0"/>
                </a:lnTo>
                <a:lnTo>
                  <a:pt x="21023" y="0"/>
                </a:lnTo>
                <a:lnTo>
                  <a:pt x="0" y="10170"/>
                </a:lnTo>
                <a:lnTo>
                  <a:pt x="1374" y="11113"/>
                </a:lnTo>
                <a:lnTo>
                  <a:pt x="4439" y="10034"/>
                </a:lnTo>
                <a:lnTo>
                  <a:pt x="7313" y="9246"/>
                </a:lnTo>
                <a:lnTo>
                  <a:pt x="9833" y="9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574823" y="2645851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632874" y="2668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634697" y="261115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8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663444" y="2659976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3"/>
                </a:moveTo>
                <a:lnTo>
                  <a:pt x="22055" y="6997"/>
                </a:lnTo>
                <a:lnTo>
                  <a:pt x="24117" y="5837"/>
                </a:lnTo>
                <a:lnTo>
                  <a:pt x="26599" y="4060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2"/>
                </a:lnTo>
                <a:lnTo>
                  <a:pt x="21138" y="3353"/>
                </a:lnTo>
                <a:close/>
              </a:path>
              <a:path w="28175" h="49438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2"/>
                </a:lnTo>
                <a:lnTo>
                  <a:pt x="24193" y="-39722"/>
                </a:lnTo>
                <a:lnTo>
                  <a:pt x="26886" y="-38507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3"/>
                </a:lnTo>
                <a:lnTo>
                  <a:pt x="29330" y="-23731"/>
                </a:lnTo>
                <a:lnTo>
                  <a:pt x="18828" y="-19997"/>
                </a:lnTo>
                <a:lnTo>
                  <a:pt x="11820" y="-17042"/>
                </a:lnTo>
                <a:lnTo>
                  <a:pt x="8305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7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0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0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3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7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705801" y="2623920"/>
            <a:ext cx="49265" cy="44103"/>
          </a:xfrm>
          <a:custGeom>
            <a:avLst/>
            <a:gdLst/>
            <a:ahLst/>
            <a:cxnLst/>
            <a:rect l="l" t="t" r="r" b="b"/>
            <a:pathLst>
              <a:path w="54192" h="49983">
                <a:moveTo>
                  <a:pt x="44988" y="2166"/>
                </a:moveTo>
                <a:lnTo>
                  <a:pt x="48750" y="0"/>
                </a:lnTo>
                <a:lnTo>
                  <a:pt x="30304" y="0"/>
                </a:lnTo>
                <a:lnTo>
                  <a:pt x="30304" y="1522"/>
                </a:lnTo>
                <a:lnTo>
                  <a:pt x="33684" y="2175"/>
                </a:lnTo>
                <a:lnTo>
                  <a:pt x="34887" y="4079"/>
                </a:lnTo>
                <a:lnTo>
                  <a:pt x="33951" y="6617"/>
                </a:lnTo>
                <a:lnTo>
                  <a:pt x="32080" y="9300"/>
                </a:lnTo>
                <a:lnTo>
                  <a:pt x="30972" y="10968"/>
                </a:lnTo>
                <a:lnTo>
                  <a:pt x="29292" y="13270"/>
                </a:lnTo>
                <a:lnTo>
                  <a:pt x="27038" y="16207"/>
                </a:lnTo>
                <a:lnTo>
                  <a:pt x="25396" y="13778"/>
                </a:lnTo>
                <a:lnTo>
                  <a:pt x="24041" y="11730"/>
                </a:lnTo>
                <a:lnTo>
                  <a:pt x="22971" y="10061"/>
                </a:lnTo>
                <a:lnTo>
                  <a:pt x="20947" y="6871"/>
                </a:lnTo>
                <a:lnTo>
                  <a:pt x="19935" y="4931"/>
                </a:lnTo>
                <a:lnTo>
                  <a:pt x="20441" y="2438"/>
                </a:lnTo>
                <a:lnTo>
                  <a:pt x="22465" y="1749"/>
                </a:lnTo>
                <a:lnTo>
                  <a:pt x="25148" y="0"/>
                </a:lnTo>
                <a:lnTo>
                  <a:pt x="801" y="0"/>
                </a:lnTo>
                <a:lnTo>
                  <a:pt x="801" y="1522"/>
                </a:lnTo>
                <a:lnTo>
                  <a:pt x="3628" y="1776"/>
                </a:lnTo>
                <a:lnTo>
                  <a:pt x="7141" y="3353"/>
                </a:lnTo>
                <a:lnTo>
                  <a:pt x="8669" y="5221"/>
                </a:lnTo>
                <a:lnTo>
                  <a:pt x="10884" y="8376"/>
                </a:lnTo>
                <a:lnTo>
                  <a:pt x="21883" y="24202"/>
                </a:lnTo>
                <a:lnTo>
                  <a:pt x="8535" y="42640"/>
                </a:lnTo>
                <a:lnTo>
                  <a:pt x="6893" y="44888"/>
                </a:lnTo>
                <a:lnTo>
                  <a:pt x="4582" y="46937"/>
                </a:lnTo>
                <a:lnTo>
                  <a:pt x="2062" y="48061"/>
                </a:lnTo>
                <a:lnTo>
                  <a:pt x="0" y="48460"/>
                </a:lnTo>
                <a:lnTo>
                  <a:pt x="0" y="49983"/>
                </a:lnTo>
                <a:lnTo>
                  <a:pt x="16956" y="49983"/>
                </a:lnTo>
                <a:lnTo>
                  <a:pt x="16956" y="48460"/>
                </a:lnTo>
                <a:lnTo>
                  <a:pt x="14970" y="48206"/>
                </a:lnTo>
                <a:lnTo>
                  <a:pt x="12201" y="46393"/>
                </a:lnTo>
                <a:lnTo>
                  <a:pt x="12870" y="44489"/>
                </a:lnTo>
                <a:lnTo>
                  <a:pt x="14665" y="41770"/>
                </a:lnTo>
                <a:lnTo>
                  <a:pt x="23888" y="28118"/>
                </a:lnTo>
                <a:lnTo>
                  <a:pt x="25845" y="30838"/>
                </a:lnTo>
                <a:lnTo>
                  <a:pt x="28404" y="34319"/>
                </a:lnTo>
                <a:lnTo>
                  <a:pt x="30017" y="36657"/>
                </a:lnTo>
                <a:lnTo>
                  <a:pt x="31392" y="38652"/>
                </a:lnTo>
                <a:lnTo>
                  <a:pt x="33111" y="41389"/>
                </a:lnTo>
                <a:lnTo>
                  <a:pt x="34562" y="43746"/>
                </a:lnTo>
                <a:lnTo>
                  <a:pt x="35288" y="46610"/>
                </a:lnTo>
                <a:lnTo>
                  <a:pt x="33073" y="48278"/>
                </a:lnTo>
                <a:lnTo>
                  <a:pt x="30533" y="49983"/>
                </a:lnTo>
                <a:lnTo>
                  <a:pt x="54192" y="49983"/>
                </a:lnTo>
                <a:lnTo>
                  <a:pt x="52435" y="48387"/>
                </a:lnTo>
                <a:lnTo>
                  <a:pt x="49523" y="47100"/>
                </a:lnTo>
                <a:lnTo>
                  <a:pt x="46516" y="44435"/>
                </a:lnTo>
                <a:lnTo>
                  <a:pt x="44568" y="41607"/>
                </a:lnTo>
                <a:lnTo>
                  <a:pt x="29445" y="19852"/>
                </a:lnTo>
                <a:lnTo>
                  <a:pt x="39240" y="6417"/>
                </a:lnTo>
                <a:lnTo>
                  <a:pt x="41627" y="3870"/>
                </a:lnTo>
                <a:lnTo>
                  <a:pt x="44988" y="2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783970" y="266802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784439" y="2622768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7"/>
                </a:lnTo>
                <a:lnTo>
                  <a:pt x="26179" y="7342"/>
                </a:lnTo>
                <a:lnTo>
                  <a:pt x="28175" y="7977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4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9"/>
                </a:lnTo>
                <a:lnTo>
                  <a:pt x="6988" y="3970"/>
                </a:lnTo>
                <a:lnTo>
                  <a:pt x="4697" y="4732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6823428" y="2659976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3"/>
                </a:moveTo>
                <a:lnTo>
                  <a:pt x="22055" y="6997"/>
                </a:lnTo>
                <a:lnTo>
                  <a:pt x="24117" y="5837"/>
                </a:lnTo>
                <a:lnTo>
                  <a:pt x="26599" y="4060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2"/>
                </a:lnTo>
                <a:lnTo>
                  <a:pt x="21138" y="3353"/>
                </a:lnTo>
                <a:close/>
              </a:path>
              <a:path w="28175" h="49438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2"/>
                </a:lnTo>
                <a:lnTo>
                  <a:pt x="24193" y="-39722"/>
                </a:lnTo>
                <a:lnTo>
                  <a:pt x="26886" y="-38507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3"/>
                </a:lnTo>
                <a:lnTo>
                  <a:pt x="29330" y="-23731"/>
                </a:lnTo>
                <a:lnTo>
                  <a:pt x="18828" y="-19997"/>
                </a:lnTo>
                <a:lnTo>
                  <a:pt x="11820" y="-17042"/>
                </a:lnTo>
                <a:lnTo>
                  <a:pt x="8305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7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0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0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3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7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6865786" y="261115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8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892711" y="262300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937879" y="260160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7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3"/>
                </a:lnTo>
                <a:lnTo>
                  <a:pt x="6129" y="92242"/>
                </a:lnTo>
                <a:lnTo>
                  <a:pt x="9452" y="89631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3" y="72571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6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6"/>
                </a:lnTo>
                <a:lnTo>
                  <a:pt x="25369" y="25596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6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6228191" y="2793276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286241" y="2815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291136" y="2749029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7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324450" y="2749269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6396803" y="2807401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2"/>
                </a:lnTo>
                <a:lnTo>
                  <a:pt x="39279" y="9772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6437806" y="277009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8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90" y="45695"/>
                </a:lnTo>
                <a:lnTo>
                  <a:pt x="19210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2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9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8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7" y="51723"/>
                </a:lnTo>
                <a:lnTo>
                  <a:pt x="28395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7" y="43619"/>
                </a:lnTo>
                <a:lnTo>
                  <a:pt x="52312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4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7" y="2683"/>
                </a:lnTo>
                <a:lnTo>
                  <a:pt x="6149" y="3934"/>
                </a:lnTo>
                <a:lnTo>
                  <a:pt x="5958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7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2" y="72916"/>
                </a:lnTo>
                <a:lnTo>
                  <a:pt x="3590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7" y="46910"/>
                </a:moveTo>
                <a:lnTo>
                  <a:pt x="20690" y="45695"/>
                </a:lnTo>
                <a:lnTo>
                  <a:pt x="22532" y="50961"/>
                </a:lnTo>
                <a:lnTo>
                  <a:pt x="24977" y="51723"/>
                </a:lnTo>
                <a:lnTo>
                  <a:pt x="24623" y="48124"/>
                </a:lnTo>
                <a:lnTo>
                  <a:pt x="22657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6492749" y="2748453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1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6519153" y="275858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6547899" y="2807401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2"/>
                </a:lnTo>
                <a:lnTo>
                  <a:pt x="39279" y="9772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6590361" y="2748070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7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4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6641762" y="2815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6642960" y="2750421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2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4"/>
                </a:lnTo>
                <a:lnTo>
                  <a:pt x="30361" y="69344"/>
                </a:lnTo>
                <a:lnTo>
                  <a:pt x="25960" y="69145"/>
                </a:lnTo>
                <a:lnTo>
                  <a:pt x="24489" y="68746"/>
                </a:lnTo>
                <a:lnTo>
                  <a:pt x="22284" y="67042"/>
                </a:lnTo>
                <a:lnTo>
                  <a:pt x="22284" y="37255"/>
                </a:lnTo>
                <a:lnTo>
                  <a:pt x="45294" y="37255"/>
                </a:lnTo>
                <a:lnTo>
                  <a:pt x="48464" y="37953"/>
                </a:lnTo>
                <a:lnTo>
                  <a:pt x="51213" y="40745"/>
                </a:lnTo>
                <a:lnTo>
                  <a:pt x="52340" y="43601"/>
                </a:lnTo>
                <a:lnTo>
                  <a:pt x="53218" y="47915"/>
                </a:lnTo>
                <a:lnTo>
                  <a:pt x="55968" y="47915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4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7"/>
                </a:lnTo>
                <a:lnTo>
                  <a:pt x="58756" y="11058"/>
                </a:lnTo>
                <a:lnTo>
                  <a:pt x="59749" y="15989"/>
                </a:lnTo>
                <a:lnTo>
                  <a:pt x="62728" y="15989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7"/>
                </a:lnTo>
                <a:lnTo>
                  <a:pt x="9671" y="68447"/>
                </a:lnTo>
                <a:lnTo>
                  <a:pt x="7112" y="70514"/>
                </a:lnTo>
                <a:lnTo>
                  <a:pt x="4315" y="71248"/>
                </a:lnTo>
                <a:lnTo>
                  <a:pt x="0" y="71683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6705801" y="2771345"/>
            <a:ext cx="49265" cy="44103"/>
          </a:xfrm>
          <a:custGeom>
            <a:avLst/>
            <a:gdLst/>
            <a:ahLst/>
            <a:cxnLst/>
            <a:rect l="l" t="t" r="r" b="b"/>
            <a:pathLst>
              <a:path w="54192" h="49983">
                <a:moveTo>
                  <a:pt x="44988" y="2166"/>
                </a:moveTo>
                <a:lnTo>
                  <a:pt x="48750" y="0"/>
                </a:lnTo>
                <a:lnTo>
                  <a:pt x="30304" y="0"/>
                </a:lnTo>
                <a:lnTo>
                  <a:pt x="30304" y="1522"/>
                </a:lnTo>
                <a:lnTo>
                  <a:pt x="33684" y="2175"/>
                </a:lnTo>
                <a:lnTo>
                  <a:pt x="34887" y="4079"/>
                </a:lnTo>
                <a:lnTo>
                  <a:pt x="33951" y="6617"/>
                </a:lnTo>
                <a:lnTo>
                  <a:pt x="32080" y="9300"/>
                </a:lnTo>
                <a:lnTo>
                  <a:pt x="30972" y="10968"/>
                </a:lnTo>
                <a:lnTo>
                  <a:pt x="29292" y="13270"/>
                </a:lnTo>
                <a:lnTo>
                  <a:pt x="27038" y="16207"/>
                </a:lnTo>
                <a:lnTo>
                  <a:pt x="25396" y="13778"/>
                </a:lnTo>
                <a:lnTo>
                  <a:pt x="24041" y="11730"/>
                </a:lnTo>
                <a:lnTo>
                  <a:pt x="22971" y="10061"/>
                </a:lnTo>
                <a:lnTo>
                  <a:pt x="20947" y="6871"/>
                </a:lnTo>
                <a:lnTo>
                  <a:pt x="19935" y="4931"/>
                </a:lnTo>
                <a:lnTo>
                  <a:pt x="20441" y="2438"/>
                </a:lnTo>
                <a:lnTo>
                  <a:pt x="22465" y="1749"/>
                </a:lnTo>
                <a:lnTo>
                  <a:pt x="25148" y="0"/>
                </a:lnTo>
                <a:lnTo>
                  <a:pt x="801" y="0"/>
                </a:lnTo>
                <a:lnTo>
                  <a:pt x="801" y="1522"/>
                </a:lnTo>
                <a:lnTo>
                  <a:pt x="3628" y="1776"/>
                </a:lnTo>
                <a:lnTo>
                  <a:pt x="7141" y="3353"/>
                </a:lnTo>
                <a:lnTo>
                  <a:pt x="8669" y="5221"/>
                </a:lnTo>
                <a:lnTo>
                  <a:pt x="10884" y="8375"/>
                </a:lnTo>
                <a:lnTo>
                  <a:pt x="21883" y="24202"/>
                </a:lnTo>
                <a:lnTo>
                  <a:pt x="8535" y="42640"/>
                </a:lnTo>
                <a:lnTo>
                  <a:pt x="6893" y="44888"/>
                </a:lnTo>
                <a:lnTo>
                  <a:pt x="4582" y="46937"/>
                </a:lnTo>
                <a:lnTo>
                  <a:pt x="2062" y="48061"/>
                </a:lnTo>
                <a:lnTo>
                  <a:pt x="0" y="48460"/>
                </a:lnTo>
                <a:lnTo>
                  <a:pt x="0" y="49983"/>
                </a:lnTo>
                <a:lnTo>
                  <a:pt x="16956" y="49983"/>
                </a:lnTo>
                <a:lnTo>
                  <a:pt x="16956" y="48460"/>
                </a:lnTo>
                <a:lnTo>
                  <a:pt x="14970" y="48206"/>
                </a:lnTo>
                <a:lnTo>
                  <a:pt x="12201" y="46393"/>
                </a:lnTo>
                <a:lnTo>
                  <a:pt x="12870" y="44489"/>
                </a:lnTo>
                <a:lnTo>
                  <a:pt x="14665" y="41770"/>
                </a:lnTo>
                <a:lnTo>
                  <a:pt x="23888" y="28118"/>
                </a:lnTo>
                <a:lnTo>
                  <a:pt x="25845" y="30838"/>
                </a:lnTo>
                <a:lnTo>
                  <a:pt x="28404" y="34319"/>
                </a:lnTo>
                <a:lnTo>
                  <a:pt x="30017" y="36657"/>
                </a:lnTo>
                <a:lnTo>
                  <a:pt x="31392" y="38652"/>
                </a:lnTo>
                <a:lnTo>
                  <a:pt x="33111" y="41389"/>
                </a:lnTo>
                <a:lnTo>
                  <a:pt x="34562" y="43746"/>
                </a:lnTo>
                <a:lnTo>
                  <a:pt x="35288" y="46610"/>
                </a:lnTo>
                <a:lnTo>
                  <a:pt x="33073" y="48278"/>
                </a:lnTo>
                <a:lnTo>
                  <a:pt x="30533" y="49983"/>
                </a:lnTo>
                <a:lnTo>
                  <a:pt x="54192" y="49983"/>
                </a:lnTo>
                <a:lnTo>
                  <a:pt x="52435" y="48387"/>
                </a:lnTo>
                <a:lnTo>
                  <a:pt x="49523" y="47100"/>
                </a:lnTo>
                <a:lnTo>
                  <a:pt x="46516" y="44435"/>
                </a:lnTo>
                <a:lnTo>
                  <a:pt x="44568" y="41607"/>
                </a:lnTo>
                <a:lnTo>
                  <a:pt x="29445" y="19852"/>
                </a:lnTo>
                <a:lnTo>
                  <a:pt x="39240" y="6417"/>
                </a:lnTo>
                <a:lnTo>
                  <a:pt x="41627" y="3870"/>
                </a:lnTo>
                <a:lnTo>
                  <a:pt x="44988" y="21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757775" y="277009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7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89" y="45695"/>
                </a:lnTo>
                <a:lnTo>
                  <a:pt x="19209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1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8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7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6" y="51723"/>
                </a:lnTo>
                <a:lnTo>
                  <a:pt x="28394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7" y="43619"/>
                </a:lnTo>
                <a:lnTo>
                  <a:pt x="52311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3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6" y="2683"/>
                </a:lnTo>
                <a:lnTo>
                  <a:pt x="6148" y="3934"/>
                </a:lnTo>
                <a:lnTo>
                  <a:pt x="5957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2" y="7179"/>
                </a:lnTo>
                <a:lnTo>
                  <a:pt x="7246" y="8348"/>
                </a:lnTo>
                <a:lnTo>
                  <a:pt x="8305" y="10895"/>
                </a:lnTo>
                <a:lnTo>
                  <a:pt x="8305" y="68511"/>
                </a:lnTo>
                <a:lnTo>
                  <a:pt x="7819" y="70451"/>
                </a:lnTo>
                <a:lnTo>
                  <a:pt x="5871" y="72916"/>
                </a:lnTo>
                <a:lnTo>
                  <a:pt x="3589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6" y="46910"/>
                </a:moveTo>
                <a:lnTo>
                  <a:pt x="20689" y="45695"/>
                </a:lnTo>
                <a:lnTo>
                  <a:pt x="22532" y="50961"/>
                </a:lnTo>
                <a:lnTo>
                  <a:pt x="24976" y="51723"/>
                </a:lnTo>
                <a:lnTo>
                  <a:pt x="24623" y="48124"/>
                </a:lnTo>
                <a:lnTo>
                  <a:pt x="22656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822091" y="2805705"/>
            <a:ext cx="11821" cy="10893"/>
          </a:xfrm>
          <a:custGeom>
            <a:avLst/>
            <a:gdLst/>
            <a:ahLst/>
            <a:cxnLst/>
            <a:rect l="l" t="t" r="r" b="b"/>
            <a:pathLst>
              <a:path w="13003" h="12345">
                <a:moveTo>
                  <a:pt x="12374" y="2991"/>
                </a:moveTo>
                <a:lnTo>
                  <a:pt x="9853" y="597"/>
                </a:lnTo>
                <a:lnTo>
                  <a:pt x="6531" y="0"/>
                </a:lnTo>
                <a:lnTo>
                  <a:pt x="3199" y="597"/>
                </a:lnTo>
                <a:lnTo>
                  <a:pt x="640" y="2991"/>
                </a:lnTo>
                <a:lnTo>
                  <a:pt x="0" y="6145"/>
                </a:lnTo>
                <a:lnTo>
                  <a:pt x="630" y="9309"/>
                </a:lnTo>
                <a:lnTo>
                  <a:pt x="3151" y="11738"/>
                </a:lnTo>
                <a:lnTo>
                  <a:pt x="6531" y="12345"/>
                </a:lnTo>
                <a:lnTo>
                  <a:pt x="9901" y="11738"/>
                </a:lnTo>
                <a:lnTo>
                  <a:pt x="12383" y="9309"/>
                </a:lnTo>
                <a:lnTo>
                  <a:pt x="13003" y="6145"/>
                </a:lnTo>
                <a:lnTo>
                  <a:pt x="12374" y="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6872851" y="2815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6877016" y="2793276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6935066" y="281544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6936786" y="2750421"/>
            <a:ext cx="71450" cy="65026"/>
          </a:xfrm>
          <a:custGeom>
            <a:avLst/>
            <a:gdLst/>
            <a:ahLst/>
            <a:cxnLst/>
            <a:rect l="l" t="t" r="r" b="b"/>
            <a:pathLst>
              <a:path w="78595" h="73696">
                <a:moveTo>
                  <a:pt x="65341" y="43240"/>
                </a:moveTo>
                <a:lnTo>
                  <a:pt x="61091" y="55786"/>
                </a:lnTo>
                <a:lnTo>
                  <a:pt x="52073" y="64395"/>
                </a:lnTo>
                <a:lnTo>
                  <a:pt x="46153" y="67840"/>
                </a:lnTo>
                <a:lnTo>
                  <a:pt x="38610" y="69562"/>
                </a:lnTo>
                <a:lnTo>
                  <a:pt x="29445" y="69562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1" y="67767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5"/>
                </a:lnTo>
                <a:lnTo>
                  <a:pt x="78595" y="42640"/>
                </a:lnTo>
                <a:lnTo>
                  <a:pt x="78595" y="37092"/>
                </a:lnTo>
                <a:lnTo>
                  <a:pt x="76456" y="23463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1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3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4"/>
                </a:lnTo>
                <a:lnTo>
                  <a:pt x="26351" y="4078"/>
                </a:lnTo>
                <a:lnTo>
                  <a:pt x="30341" y="4092"/>
                </a:lnTo>
                <a:lnTo>
                  <a:pt x="43839" y="6090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5"/>
                </a:lnTo>
                <a:lnTo>
                  <a:pt x="65341" y="43240"/>
                </a:lnTo>
                <a:close/>
              </a:path>
              <a:path w="78595" h="73696">
                <a:moveTo>
                  <a:pt x="32595" y="73696"/>
                </a:moveTo>
                <a:lnTo>
                  <a:pt x="29445" y="69562"/>
                </a:lnTo>
                <a:lnTo>
                  <a:pt x="26504" y="69562"/>
                </a:lnTo>
                <a:lnTo>
                  <a:pt x="22694" y="68112"/>
                </a:lnTo>
                <a:lnTo>
                  <a:pt x="10311" y="12073"/>
                </a:lnTo>
                <a:lnTo>
                  <a:pt x="10311" y="65827"/>
                </a:lnTo>
                <a:lnTo>
                  <a:pt x="9662" y="68447"/>
                </a:lnTo>
                <a:lnTo>
                  <a:pt x="7065" y="70514"/>
                </a:lnTo>
                <a:lnTo>
                  <a:pt x="4277" y="71248"/>
                </a:lnTo>
                <a:lnTo>
                  <a:pt x="0" y="71683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7008254" y="27704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7051080" y="2770097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7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89" y="45695"/>
                </a:lnTo>
                <a:lnTo>
                  <a:pt x="19209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1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8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7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6" y="51723"/>
                </a:lnTo>
                <a:lnTo>
                  <a:pt x="28394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7" y="43619"/>
                </a:lnTo>
                <a:lnTo>
                  <a:pt x="52311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3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6" y="2683"/>
                </a:lnTo>
                <a:lnTo>
                  <a:pt x="6148" y="3934"/>
                </a:lnTo>
                <a:lnTo>
                  <a:pt x="5957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2" y="7179"/>
                </a:lnTo>
                <a:lnTo>
                  <a:pt x="7246" y="8348"/>
                </a:lnTo>
                <a:lnTo>
                  <a:pt x="8305" y="10895"/>
                </a:lnTo>
                <a:lnTo>
                  <a:pt x="8305" y="68511"/>
                </a:lnTo>
                <a:lnTo>
                  <a:pt x="7819" y="70451"/>
                </a:lnTo>
                <a:lnTo>
                  <a:pt x="5871" y="72916"/>
                </a:lnTo>
                <a:lnTo>
                  <a:pt x="3589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6" y="46910"/>
                </a:moveTo>
                <a:lnTo>
                  <a:pt x="20689" y="45695"/>
                </a:lnTo>
                <a:lnTo>
                  <a:pt x="22532" y="50961"/>
                </a:lnTo>
                <a:lnTo>
                  <a:pt x="24976" y="51723"/>
                </a:lnTo>
                <a:lnTo>
                  <a:pt x="24623" y="48124"/>
                </a:lnTo>
                <a:lnTo>
                  <a:pt x="22656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7104407" y="2770193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9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7141575" y="27704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186379" y="2770193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1"/>
                </a:moveTo>
                <a:lnTo>
                  <a:pt x="7504" y="8103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2"/>
                </a:lnTo>
                <a:lnTo>
                  <a:pt x="6874" y="45631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0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8" y="40519"/>
                </a:lnTo>
                <a:lnTo>
                  <a:pt x="34944" y="42985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7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9" y="3154"/>
                </a:lnTo>
                <a:lnTo>
                  <a:pt x="26694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5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4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2"/>
                </a:lnTo>
                <a:lnTo>
                  <a:pt x="42267" y="5846"/>
                </a:lnTo>
                <a:lnTo>
                  <a:pt x="38811" y="3508"/>
                </a:lnTo>
                <a:lnTo>
                  <a:pt x="35355" y="1169"/>
                </a:lnTo>
                <a:lnTo>
                  <a:pt x="31239" y="0"/>
                </a:lnTo>
                <a:lnTo>
                  <a:pt x="18828" y="0"/>
                </a:lnTo>
                <a:lnTo>
                  <a:pt x="12507" y="2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7238318" y="2749029"/>
            <a:ext cx="14998" cy="23995"/>
          </a:xfrm>
          <a:custGeom>
            <a:avLst/>
            <a:gdLst/>
            <a:ahLst/>
            <a:cxnLst/>
            <a:rect l="l" t="t" r="r" b="b"/>
            <a:pathLst>
              <a:path w="16498" h="27194">
                <a:moveTo>
                  <a:pt x="2177" y="25018"/>
                </a:moveTo>
                <a:lnTo>
                  <a:pt x="3265" y="27194"/>
                </a:lnTo>
                <a:lnTo>
                  <a:pt x="6549" y="25816"/>
                </a:lnTo>
                <a:lnTo>
                  <a:pt x="9576" y="23550"/>
                </a:lnTo>
                <a:lnTo>
                  <a:pt x="12345" y="20395"/>
                </a:lnTo>
                <a:lnTo>
                  <a:pt x="15114" y="17241"/>
                </a:lnTo>
                <a:lnTo>
                  <a:pt x="16498" y="13760"/>
                </a:lnTo>
                <a:lnTo>
                  <a:pt x="16498" y="7124"/>
                </a:lnTo>
                <a:lnTo>
                  <a:pt x="15591" y="4759"/>
                </a:lnTo>
                <a:lnTo>
                  <a:pt x="13777" y="2855"/>
                </a:lnTo>
                <a:lnTo>
                  <a:pt x="11963" y="951"/>
                </a:lnTo>
                <a:lnTo>
                  <a:pt x="9739" y="0"/>
                </a:lnTo>
                <a:lnTo>
                  <a:pt x="4583" y="0"/>
                </a:lnTo>
                <a:lnTo>
                  <a:pt x="2768" y="698"/>
                </a:lnTo>
                <a:lnTo>
                  <a:pt x="553" y="3489"/>
                </a:lnTo>
                <a:lnTo>
                  <a:pt x="0" y="6309"/>
                </a:lnTo>
                <a:lnTo>
                  <a:pt x="0" y="8230"/>
                </a:lnTo>
                <a:lnTo>
                  <a:pt x="2062" y="10660"/>
                </a:lnTo>
                <a:lnTo>
                  <a:pt x="4869" y="12128"/>
                </a:lnTo>
                <a:lnTo>
                  <a:pt x="8058" y="12001"/>
                </a:lnTo>
                <a:lnTo>
                  <a:pt x="10312" y="11747"/>
                </a:lnTo>
                <a:lnTo>
                  <a:pt x="11858" y="13162"/>
                </a:lnTo>
                <a:lnTo>
                  <a:pt x="11858" y="15373"/>
                </a:lnTo>
                <a:lnTo>
                  <a:pt x="10913" y="17540"/>
                </a:lnTo>
                <a:lnTo>
                  <a:pt x="9023" y="19661"/>
                </a:lnTo>
                <a:lnTo>
                  <a:pt x="7132" y="21782"/>
                </a:lnTo>
                <a:lnTo>
                  <a:pt x="4850" y="23568"/>
                </a:lnTo>
                <a:lnTo>
                  <a:pt x="2177" y="2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7265642" y="2770241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2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69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9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1"/>
                </a:lnTo>
                <a:lnTo>
                  <a:pt x="17644" y="12563"/>
                </a:lnTo>
                <a:lnTo>
                  <a:pt x="19705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2" y="49674"/>
                </a:lnTo>
                <a:lnTo>
                  <a:pt x="50659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7320064" y="2749029"/>
            <a:ext cx="27548" cy="83934"/>
          </a:xfrm>
          <a:custGeom>
            <a:avLst/>
            <a:gdLst/>
            <a:ahLst/>
            <a:cxnLst/>
            <a:rect l="l" t="t" r="r" b="b"/>
            <a:pathLst>
              <a:path w="30303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3" y="72572"/>
                </a:lnTo>
                <a:lnTo>
                  <a:pt x="26580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3" y="53264"/>
                </a:lnTo>
                <a:lnTo>
                  <a:pt x="30303" y="47861"/>
                </a:lnTo>
                <a:lnTo>
                  <a:pt x="29337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6228191" y="2940701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6286241" y="2962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6288898" y="2896694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6358283" y="2895878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1" y="38180"/>
                </a:moveTo>
                <a:lnTo>
                  <a:pt x="48311" y="34753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09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4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1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5"/>
                </a:lnTo>
                <a:lnTo>
                  <a:pt x="171" y="6743"/>
                </a:lnTo>
                <a:lnTo>
                  <a:pt x="668" y="6671"/>
                </a:lnTo>
                <a:lnTo>
                  <a:pt x="2749" y="6471"/>
                </a:lnTo>
                <a:lnTo>
                  <a:pt x="4888" y="6471"/>
                </a:lnTo>
                <a:lnTo>
                  <a:pt x="6788" y="7913"/>
                </a:lnTo>
                <a:lnTo>
                  <a:pt x="7618" y="10369"/>
                </a:lnTo>
                <a:lnTo>
                  <a:pt x="7618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2" y="75926"/>
                </a:lnTo>
                <a:lnTo>
                  <a:pt x="25262" y="74403"/>
                </a:lnTo>
                <a:lnTo>
                  <a:pt x="22016" y="73968"/>
                </a:lnTo>
                <a:lnTo>
                  <a:pt x="19897" y="73242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59"/>
                </a:lnTo>
                <a:lnTo>
                  <a:pt x="21596" y="33829"/>
                </a:lnTo>
                <a:lnTo>
                  <a:pt x="24384" y="31798"/>
                </a:lnTo>
                <a:lnTo>
                  <a:pt x="27267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6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7" y="74403"/>
                </a:lnTo>
                <a:lnTo>
                  <a:pt x="31277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1" y="68456"/>
                </a:lnTo>
                <a:lnTo>
                  <a:pt x="48921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6414579" y="2954825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6456832" y="2917666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2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3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8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1"/>
                </a:lnTo>
                <a:lnTo>
                  <a:pt x="17643" y="12563"/>
                </a:lnTo>
                <a:lnTo>
                  <a:pt x="19706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6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1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6511254" y="2917618"/>
            <a:ext cx="43329" cy="66657"/>
          </a:xfrm>
          <a:custGeom>
            <a:avLst/>
            <a:gdLst/>
            <a:ahLst/>
            <a:cxnLst/>
            <a:rect l="l" t="t" r="r" b="b"/>
            <a:pathLst>
              <a:path w="47662" h="75545">
                <a:moveTo>
                  <a:pt x="47662" y="61622"/>
                </a:moveTo>
                <a:lnTo>
                  <a:pt x="45676" y="64187"/>
                </a:lnTo>
                <a:lnTo>
                  <a:pt x="41704" y="66272"/>
                </a:lnTo>
                <a:lnTo>
                  <a:pt x="37732" y="68357"/>
                </a:lnTo>
                <a:lnTo>
                  <a:pt x="32576" y="69399"/>
                </a:lnTo>
                <a:lnTo>
                  <a:pt x="21578" y="69399"/>
                </a:lnTo>
                <a:lnTo>
                  <a:pt x="17443" y="68819"/>
                </a:lnTo>
                <a:lnTo>
                  <a:pt x="13834" y="67659"/>
                </a:lnTo>
                <a:lnTo>
                  <a:pt x="10225" y="66499"/>
                </a:lnTo>
                <a:lnTo>
                  <a:pt x="14130" y="75545"/>
                </a:lnTo>
                <a:lnTo>
                  <a:pt x="27268" y="75545"/>
                </a:lnTo>
                <a:lnTo>
                  <a:pt x="34075" y="73841"/>
                </a:lnTo>
                <a:lnTo>
                  <a:pt x="40816" y="70433"/>
                </a:lnTo>
                <a:lnTo>
                  <a:pt x="47556" y="67024"/>
                </a:lnTo>
                <a:lnTo>
                  <a:pt x="47662" y="61622"/>
                </a:lnTo>
                <a:close/>
              </a:path>
              <a:path w="47662" h="75545">
                <a:moveTo>
                  <a:pt x="52016" y="7995"/>
                </a:moveTo>
                <a:lnTo>
                  <a:pt x="52016" y="3589"/>
                </a:lnTo>
                <a:lnTo>
                  <a:pt x="49428" y="3616"/>
                </a:lnTo>
                <a:lnTo>
                  <a:pt x="46182" y="3725"/>
                </a:lnTo>
                <a:lnTo>
                  <a:pt x="41074" y="3753"/>
                </a:lnTo>
                <a:lnTo>
                  <a:pt x="37847" y="3127"/>
                </a:lnTo>
                <a:lnTo>
                  <a:pt x="34486" y="1876"/>
                </a:lnTo>
                <a:lnTo>
                  <a:pt x="31125" y="625"/>
                </a:lnTo>
                <a:lnTo>
                  <a:pt x="28051" y="0"/>
                </a:lnTo>
                <a:lnTo>
                  <a:pt x="18770" y="0"/>
                </a:lnTo>
                <a:lnTo>
                  <a:pt x="13748" y="1903"/>
                </a:lnTo>
                <a:lnTo>
                  <a:pt x="14971" y="9934"/>
                </a:lnTo>
                <a:lnTo>
                  <a:pt x="15696" y="8158"/>
                </a:lnTo>
                <a:lnTo>
                  <a:pt x="17109" y="4786"/>
                </a:lnTo>
                <a:lnTo>
                  <a:pt x="19687" y="3100"/>
                </a:lnTo>
                <a:lnTo>
                  <a:pt x="27745" y="3100"/>
                </a:lnTo>
                <a:lnTo>
                  <a:pt x="30829" y="5257"/>
                </a:lnTo>
                <a:lnTo>
                  <a:pt x="32681" y="9572"/>
                </a:lnTo>
                <a:lnTo>
                  <a:pt x="34534" y="13887"/>
                </a:lnTo>
                <a:lnTo>
                  <a:pt x="35460" y="17767"/>
                </a:lnTo>
                <a:lnTo>
                  <a:pt x="35460" y="25526"/>
                </a:lnTo>
                <a:lnTo>
                  <a:pt x="34314" y="28553"/>
                </a:lnTo>
                <a:lnTo>
                  <a:pt x="32023" y="30294"/>
                </a:lnTo>
                <a:lnTo>
                  <a:pt x="28853" y="31926"/>
                </a:lnTo>
                <a:lnTo>
                  <a:pt x="23162" y="31926"/>
                </a:lnTo>
                <a:lnTo>
                  <a:pt x="20241" y="30167"/>
                </a:lnTo>
                <a:lnTo>
                  <a:pt x="17987" y="26650"/>
                </a:lnTo>
                <a:lnTo>
                  <a:pt x="15868" y="33013"/>
                </a:lnTo>
                <a:lnTo>
                  <a:pt x="11552" y="36639"/>
                </a:lnTo>
                <a:lnTo>
                  <a:pt x="8736" y="39259"/>
                </a:lnTo>
                <a:lnTo>
                  <a:pt x="6101" y="42486"/>
                </a:lnTo>
                <a:lnTo>
                  <a:pt x="5442" y="45305"/>
                </a:lnTo>
                <a:lnTo>
                  <a:pt x="6205" y="48043"/>
                </a:lnTo>
                <a:lnTo>
                  <a:pt x="8612" y="49783"/>
                </a:lnTo>
                <a:lnTo>
                  <a:pt x="10998" y="51723"/>
                </a:lnTo>
                <a:lnTo>
                  <a:pt x="7218" y="54932"/>
                </a:lnTo>
                <a:lnTo>
                  <a:pt x="4354" y="57397"/>
                </a:lnTo>
                <a:lnTo>
                  <a:pt x="2434" y="59256"/>
                </a:lnTo>
                <a:lnTo>
                  <a:pt x="486" y="61758"/>
                </a:lnTo>
                <a:lnTo>
                  <a:pt x="0" y="64341"/>
                </a:lnTo>
                <a:lnTo>
                  <a:pt x="0" y="66988"/>
                </a:lnTo>
                <a:lnTo>
                  <a:pt x="1833" y="69517"/>
                </a:lnTo>
                <a:lnTo>
                  <a:pt x="5499" y="71928"/>
                </a:lnTo>
                <a:lnTo>
                  <a:pt x="9166" y="74339"/>
                </a:lnTo>
                <a:lnTo>
                  <a:pt x="14130" y="75545"/>
                </a:lnTo>
                <a:lnTo>
                  <a:pt x="10225" y="66499"/>
                </a:lnTo>
                <a:lnTo>
                  <a:pt x="8420" y="64396"/>
                </a:lnTo>
                <a:lnTo>
                  <a:pt x="8420" y="59392"/>
                </a:lnTo>
                <a:lnTo>
                  <a:pt x="9337" y="57252"/>
                </a:lnTo>
                <a:lnTo>
                  <a:pt x="11170" y="54932"/>
                </a:lnTo>
                <a:lnTo>
                  <a:pt x="12965" y="52647"/>
                </a:lnTo>
                <a:lnTo>
                  <a:pt x="14550" y="51505"/>
                </a:lnTo>
                <a:lnTo>
                  <a:pt x="16861" y="51904"/>
                </a:lnTo>
                <a:lnTo>
                  <a:pt x="20604" y="52412"/>
                </a:lnTo>
                <a:lnTo>
                  <a:pt x="22800" y="52593"/>
                </a:lnTo>
                <a:lnTo>
                  <a:pt x="25530" y="52729"/>
                </a:lnTo>
                <a:lnTo>
                  <a:pt x="28662" y="52838"/>
                </a:lnTo>
                <a:lnTo>
                  <a:pt x="37102" y="52992"/>
                </a:lnTo>
                <a:lnTo>
                  <a:pt x="40863" y="53264"/>
                </a:lnTo>
                <a:lnTo>
                  <a:pt x="42849" y="53736"/>
                </a:lnTo>
                <a:lnTo>
                  <a:pt x="46058" y="54533"/>
                </a:lnTo>
                <a:lnTo>
                  <a:pt x="47662" y="56147"/>
                </a:lnTo>
                <a:lnTo>
                  <a:pt x="47662" y="61622"/>
                </a:lnTo>
                <a:lnTo>
                  <a:pt x="47556" y="67024"/>
                </a:lnTo>
                <a:lnTo>
                  <a:pt x="50927" y="62456"/>
                </a:lnTo>
                <a:lnTo>
                  <a:pt x="50927" y="51107"/>
                </a:lnTo>
                <a:lnTo>
                  <a:pt x="48044" y="47444"/>
                </a:lnTo>
                <a:lnTo>
                  <a:pt x="42277" y="45740"/>
                </a:lnTo>
                <a:lnTo>
                  <a:pt x="38763" y="44689"/>
                </a:lnTo>
                <a:lnTo>
                  <a:pt x="32099" y="44163"/>
                </a:lnTo>
                <a:lnTo>
                  <a:pt x="20145" y="44163"/>
                </a:lnTo>
                <a:lnTo>
                  <a:pt x="16441" y="43619"/>
                </a:lnTo>
                <a:lnTo>
                  <a:pt x="13767" y="43075"/>
                </a:lnTo>
                <a:lnTo>
                  <a:pt x="12431" y="41063"/>
                </a:lnTo>
                <a:lnTo>
                  <a:pt x="13338" y="38488"/>
                </a:lnTo>
                <a:lnTo>
                  <a:pt x="16966" y="34935"/>
                </a:lnTo>
                <a:lnTo>
                  <a:pt x="19534" y="34047"/>
                </a:lnTo>
                <a:lnTo>
                  <a:pt x="22017" y="34373"/>
                </a:lnTo>
                <a:lnTo>
                  <a:pt x="24690" y="34536"/>
                </a:lnTo>
                <a:lnTo>
                  <a:pt x="30801" y="34536"/>
                </a:lnTo>
                <a:lnTo>
                  <a:pt x="35660" y="32805"/>
                </a:lnTo>
                <a:lnTo>
                  <a:pt x="39269" y="29342"/>
                </a:lnTo>
                <a:lnTo>
                  <a:pt x="42878" y="25879"/>
                </a:lnTo>
                <a:lnTo>
                  <a:pt x="44683" y="22081"/>
                </a:lnTo>
                <a:lnTo>
                  <a:pt x="44683" y="16062"/>
                </a:lnTo>
                <a:lnTo>
                  <a:pt x="44358" y="14068"/>
                </a:lnTo>
                <a:lnTo>
                  <a:pt x="43709" y="11965"/>
                </a:lnTo>
                <a:lnTo>
                  <a:pt x="43327" y="10841"/>
                </a:lnTo>
                <a:lnTo>
                  <a:pt x="42105" y="7995"/>
                </a:lnTo>
                <a:lnTo>
                  <a:pt x="52016" y="7995"/>
                </a:lnTo>
                <a:close/>
              </a:path>
              <a:path w="47662" h="75545">
                <a:moveTo>
                  <a:pt x="4869" y="17784"/>
                </a:moveTo>
                <a:lnTo>
                  <a:pt x="4869" y="21265"/>
                </a:lnTo>
                <a:lnTo>
                  <a:pt x="5833" y="24402"/>
                </a:lnTo>
                <a:lnTo>
                  <a:pt x="7762" y="27194"/>
                </a:lnTo>
                <a:lnTo>
                  <a:pt x="9690" y="29986"/>
                </a:lnTo>
                <a:lnTo>
                  <a:pt x="12393" y="31926"/>
                </a:lnTo>
                <a:lnTo>
                  <a:pt x="15868" y="33013"/>
                </a:lnTo>
                <a:lnTo>
                  <a:pt x="17987" y="26650"/>
                </a:lnTo>
                <a:lnTo>
                  <a:pt x="15734" y="23133"/>
                </a:lnTo>
                <a:lnTo>
                  <a:pt x="14608" y="19162"/>
                </a:lnTo>
                <a:lnTo>
                  <a:pt x="14608" y="12128"/>
                </a:lnTo>
                <a:lnTo>
                  <a:pt x="14971" y="9934"/>
                </a:lnTo>
                <a:lnTo>
                  <a:pt x="13748" y="1903"/>
                </a:lnTo>
                <a:lnTo>
                  <a:pt x="10196" y="5710"/>
                </a:lnTo>
                <a:lnTo>
                  <a:pt x="6645" y="9517"/>
                </a:lnTo>
                <a:lnTo>
                  <a:pt x="4869" y="13542"/>
                </a:lnTo>
                <a:lnTo>
                  <a:pt x="4869" y="17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6563853" y="291785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6632874" y="2962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6634957" y="2895878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2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6661257" y="2917666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3" y="2120"/>
                </a:lnTo>
                <a:lnTo>
                  <a:pt x="39565" y="706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4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2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69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5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0"/>
                </a:lnTo>
                <a:lnTo>
                  <a:pt x="7017" y="46819"/>
                </a:lnTo>
                <a:lnTo>
                  <a:pt x="5929" y="47779"/>
                </a:lnTo>
                <a:lnTo>
                  <a:pt x="2940" y="49384"/>
                </a:lnTo>
                <a:lnTo>
                  <a:pt x="229" y="49710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0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1"/>
                </a:lnTo>
                <a:lnTo>
                  <a:pt x="17644" y="12563"/>
                </a:lnTo>
                <a:lnTo>
                  <a:pt x="19705" y="10641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5"/>
                </a:lnTo>
                <a:lnTo>
                  <a:pt x="38152" y="13959"/>
                </a:lnTo>
                <a:lnTo>
                  <a:pt x="38152" y="43999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0"/>
                </a:lnTo>
                <a:lnTo>
                  <a:pt x="30647" y="51233"/>
                </a:lnTo>
                <a:lnTo>
                  <a:pt x="55109" y="51233"/>
                </a:lnTo>
                <a:lnTo>
                  <a:pt x="55109" y="49710"/>
                </a:lnTo>
                <a:lnTo>
                  <a:pt x="52512" y="49674"/>
                </a:lnTo>
                <a:lnTo>
                  <a:pt x="50659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6739530" y="2962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6739999" y="2897846"/>
            <a:ext cx="98896" cy="66177"/>
          </a:xfrm>
          <a:custGeom>
            <a:avLst/>
            <a:gdLst/>
            <a:ahLst/>
            <a:cxnLst/>
            <a:rect l="l" t="t" r="r" b="b"/>
            <a:pathLst>
              <a:path w="108786" h="75001">
                <a:moveTo>
                  <a:pt x="54593" y="27846"/>
                </a:moveTo>
                <a:lnTo>
                  <a:pt x="68571" y="62111"/>
                </a:lnTo>
                <a:lnTo>
                  <a:pt x="73326" y="75001"/>
                </a:lnTo>
                <a:lnTo>
                  <a:pt x="75102" y="75001"/>
                </a:lnTo>
                <a:lnTo>
                  <a:pt x="82148" y="54768"/>
                </a:lnTo>
                <a:lnTo>
                  <a:pt x="87017" y="41987"/>
                </a:lnTo>
                <a:lnTo>
                  <a:pt x="99505" y="8864"/>
                </a:lnTo>
                <a:lnTo>
                  <a:pt x="100498" y="6290"/>
                </a:lnTo>
                <a:lnTo>
                  <a:pt x="101988" y="4477"/>
                </a:lnTo>
                <a:lnTo>
                  <a:pt x="103974" y="3426"/>
                </a:lnTo>
                <a:lnTo>
                  <a:pt x="106685" y="2356"/>
                </a:lnTo>
                <a:lnTo>
                  <a:pt x="108786" y="2066"/>
                </a:lnTo>
                <a:lnTo>
                  <a:pt x="108786" y="0"/>
                </a:lnTo>
                <a:lnTo>
                  <a:pt x="85528" y="0"/>
                </a:lnTo>
                <a:lnTo>
                  <a:pt x="85528" y="2066"/>
                </a:lnTo>
                <a:lnTo>
                  <a:pt x="87819" y="2139"/>
                </a:lnTo>
                <a:lnTo>
                  <a:pt x="90683" y="2882"/>
                </a:lnTo>
                <a:lnTo>
                  <a:pt x="92745" y="3680"/>
                </a:lnTo>
                <a:lnTo>
                  <a:pt x="93777" y="5112"/>
                </a:lnTo>
                <a:lnTo>
                  <a:pt x="93681" y="8520"/>
                </a:lnTo>
                <a:lnTo>
                  <a:pt x="93185" y="11131"/>
                </a:lnTo>
                <a:lnTo>
                  <a:pt x="92612" y="13034"/>
                </a:lnTo>
                <a:lnTo>
                  <a:pt x="91772" y="15174"/>
                </a:lnTo>
                <a:lnTo>
                  <a:pt x="77107" y="52974"/>
                </a:lnTo>
                <a:lnTo>
                  <a:pt x="60150" y="11203"/>
                </a:lnTo>
                <a:lnTo>
                  <a:pt x="59157" y="8674"/>
                </a:lnTo>
                <a:lnTo>
                  <a:pt x="58775" y="6471"/>
                </a:lnTo>
                <a:lnTo>
                  <a:pt x="58775" y="4550"/>
                </a:lnTo>
                <a:lnTo>
                  <a:pt x="59653" y="3281"/>
                </a:lnTo>
                <a:lnTo>
                  <a:pt x="62518" y="2302"/>
                </a:lnTo>
                <a:lnTo>
                  <a:pt x="64542" y="2102"/>
                </a:lnTo>
                <a:lnTo>
                  <a:pt x="67483" y="2066"/>
                </a:lnTo>
                <a:lnTo>
                  <a:pt x="67483" y="0"/>
                </a:lnTo>
                <a:lnTo>
                  <a:pt x="36090" y="0"/>
                </a:lnTo>
                <a:lnTo>
                  <a:pt x="36090" y="2066"/>
                </a:lnTo>
                <a:lnTo>
                  <a:pt x="38572" y="2102"/>
                </a:lnTo>
                <a:lnTo>
                  <a:pt x="41647" y="2882"/>
                </a:lnTo>
                <a:lnTo>
                  <a:pt x="43709" y="3716"/>
                </a:lnTo>
                <a:lnTo>
                  <a:pt x="45256" y="5366"/>
                </a:lnTo>
                <a:lnTo>
                  <a:pt x="46287" y="7831"/>
                </a:lnTo>
                <a:lnTo>
                  <a:pt x="51843" y="21265"/>
                </a:lnTo>
                <a:lnTo>
                  <a:pt x="39355" y="52702"/>
                </a:lnTo>
                <a:lnTo>
                  <a:pt x="22398" y="10822"/>
                </a:lnTo>
                <a:lnTo>
                  <a:pt x="21663" y="8847"/>
                </a:lnTo>
                <a:lnTo>
                  <a:pt x="21138" y="6761"/>
                </a:lnTo>
                <a:lnTo>
                  <a:pt x="21138" y="4405"/>
                </a:lnTo>
                <a:lnTo>
                  <a:pt x="23773" y="2664"/>
                </a:lnTo>
                <a:lnTo>
                  <a:pt x="26427" y="2139"/>
                </a:lnTo>
                <a:lnTo>
                  <a:pt x="28757" y="2066"/>
                </a:lnTo>
                <a:lnTo>
                  <a:pt x="28757" y="0"/>
                </a:lnTo>
                <a:lnTo>
                  <a:pt x="0" y="0"/>
                </a:lnTo>
                <a:lnTo>
                  <a:pt x="0" y="2066"/>
                </a:lnTo>
                <a:lnTo>
                  <a:pt x="3437" y="2247"/>
                </a:lnTo>
                <a:lnTo>
                  <a:pt x="5967" y="3562"/>
                </a:lnTo>
                <a:lnTo>
                  <a:pt x="7590" y="6009"/>
                </a:lnTo>
                <a:lnTo>
                  <a:pt x="9213" y="8457"/>
                </a:lnTo>
                <a:lnTo>
                  <a:pt x="12106" y="15047"/>
                </a:lnTo>
                <a:lnTo>
                  <a:pt x="16269" y="25779"/>
                </a:lnTo>
                <a:lnTo>
                  <a:pt x="26351" y="51831"/>
                </a:lnTo>
                <a:lnTo>
                  <a:pt x="34772" y="75001"/>
                </a:lnTo>
                <a:lnTo>
                  <a:pt x="36548" y="75001"/>
                </a:lnTo>
                <a:lnTo>
                  <a:pt x="54593" y="2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6840006" y="2917857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8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6891095" y="2917617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9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6926387" y="2896022"/>
            <a:ext cx="53067" cy="66850"/>
          </a:xfrm>
          <a:custGeom>
            <a:avLst/>
            <a:gdLst/>
            <a:ahLst/>
            <a:cxnLst/>
            <a:rect l="l" t="t" r="r" b="b"/>
            <a:pathLst>
              <a:path w="58374" h="75763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3"/>
                </a:lnTo>
                <a:lnTo>
                  <a:pt x="58374" y="75763"/>
                </a:lnTo>
                <a:lnTo>
                  <a:pt x="58374" y="74349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8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2"/>
                </a:lnTo>
                <a:lnTo>
                  <a:pt x="42486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3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3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6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2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3"/>
                </a:lnTo>
                <a:lnTo>
                  <a:pt x="27440" y="75763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8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6990964" y="2953131"/>
            <a:ext cx="11821" cy="10893"/>
          </a:xfrm>
          <a:custGeom>
            <a:avLst/>
            <a:gdLst/>
            <a:ahLst/>
            <a:cxnLst/>
            <a:rect l="l" t="t" r="r" b="b"/>
            <a:pathLst>
              <a:path w="13003" h="12345">
                <a:moveTo>
                  <a:pt x="12374" y="2991"/>
                </a:moveTo>
                <a:lnTo>
                  <a:pt x="9853" y="597"/>
                </a:lnTo>
                <a:lnTo>
                  <a:pt x="6531" y="0"/>
                </a:lnTo>
                <a:lnTo>
                  <a:pt x="3199" y="597"/>
                </a:lnTo>
                <a:lnTo>
                  <a:pt x="640" y="2991"/>
                </a:lnTo>
                <a:lnTo>
                  <a:pt x="0" y="6145"/>
                </a:lnTo>
                <a:lnTo>
                  <a:pt x="630" y="9309"/>
                </a:lnTo>
                <a:lnTo>
                  <a:pt x="3151" y="11738"/>
                </a:lnTo>
                <a:lnTo>
                  <a:pt x="6531" y="12345"/>
                </a:lnTo>
                <a:lnTo>
                  <a:pt x="9901" y="11738"/>
                </a:lnTo>
                <a:lnTo>
                  <a:pt x="12383" y="9309"/>
                </a:lnTo>
                <a:lnTo>
                  <a:pt x="13003" y="6145"/>
                </a:lnTo>
                <a:lnTo>
                  <a:pt x="12374" y="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7041723" y="296287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7044380" y="2896694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2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7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4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6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9"/>
                </a:lnTo>
                <a:lnTo>
                  <a:pt x="63530" y="16044"/>
                </a:lnTo>
                <a:lnTo>
                  <a:pt x="65572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7" y="475"/>
                </a:lnTo>
                <a:lnTo>
                  <a:pt x="21009" y="4188"/>
                </a:lnTo>
                <a:lnTo>
                  <a:pt x="10827" y="11584"/>
                </a:lnTo>
                <a:lnTo>
                  <a:pt x="8097" y="14666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7116733" y="2954825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7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5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8"/>
                </a:lnTo>
                <a:lnTo>
                  <a:pt x="29616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7157736" y="2917521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7" y="72898"/>
                </a:lnTo>
                <a:lnTo>
                  <a:pt x="18847" y="71230"/>
                </a:lnTo>
                <a:lnTo>
                  <a:pt x="18217" y="68982"/>
                </a:lnTo>
                <a:lnTo>
                  <a:pt x="18217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89" y="45695"/>
                </a:lnTo>
                <a:lnTo>
                  <a:pt x="19209" y="43855"/>
                </a:lnTo>
                <a:lnTo>
                  <a:pt x="18217" y="41389"/>
                </a:lnTo>
                <a:lnTo>
                  <a:pt x="18217" y="14032"/>
                </a:lnTo>
                <a:lnTo>
                  <a:pt x="19381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8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9"/>
                </a:lnTo>
                <a:lnTo>
                  <a:pt x="43050" y="14939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7" y="38987"/>
                </a:lnTo>
                <a:lnTo>
                  <a:pt x="40186" y="42885"/>
                </a:lnTo>
                <a:lnTo>
                  <a:pt x="37264" y="46783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6" y="51723"/>
                </a:lnTo>
                <a:lnTo>
                  <a:pt x="28394" y="52485"/>
                </a:lnTo>
                <a:lnTo>
                  <a:pt x="37446" y="52485"/>
                </a:lnTo>
                <a:lnTo>
                  <a:pt x="43184" y="49530"/>
                </a:lnTo>
                <a:lnTo>
                  <a:pt x="47747" y="43619"/>
                </a:lnTo>
                <a:lnTo>
                  <a:pt x="52311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1"/>
                </a:lnTo>
                <a:lnTo>
                  <a:pt x="48893" y="6390"/>
                </a:lnTo>
                <a:lnTo>
                  <a:pt x="45093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6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6" y="2683"/>
                </a:lnTo>
                <a:lnTo>
                  <a:pt x="6148" y="3934"/>
                </a:lnTo>
                <a:lnTo>
                  <a:pt x="5957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2" y="7179"/>
                </a:lnTo>
                <a:lnTo>
                  <a:pt x="7246" y="8348"/>
                </a:lnTo>
                <a:lnTo>
                  <a:pt x="8305" y="10895"/>
                </a:lnTo>
                <a:lnTo>
                  <a:pt x="8305" y="68511"/>
                </a:lnTo>
                <a:lnTo>
                  <a:pt x="7819" y="70451"/>
                </a:lnTo>
                <a:lnTo>
                  <a:pt x="5871" y="72916"/>
                </a:lnTo>
                <a:lnTo>
                  <a:pt x="3589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6" y="46910"/>
                </a:moveTo>
                <a:lnTo>
                  <a:pt x="20689" y="45695"/>
                </a:lnTo>
                <a:lnTo>
                  <a:pt x="22532" y="50961"/>
                </a:lnTo>
                <a:lnTo>
                  <a:pt x="24976" y="51723"/>
                </a:lnTo>
                <a:lnTo>
                  <a:pt x="24623" y="48124"/>
                </a:lnTo>
                <a:lnTo>
                  <a:pt x="22656" y="469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7212678" y="2895878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6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09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4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6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09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7239082" y="2906004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7267829" y="2954825"/>
            <a:ext cx="25614" cy="43622"/>
          </a:xfrm>
          <a:custGeom>
            <a:avLst/>
            <a:gdLst/>
            <a:ahLst/>
            <a:cxnLst/>
            <a:rect l="l" t="t" r="r" b="b"/>
            <a:pathLst>
              <a:path w="28175" h="49438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8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7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5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79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4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8"/>
                </a:lnTo>
                <a:lnTo>
                  <a:pt x="29616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7310291" y="2895495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8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4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6227202" y="3072192"/>
            <a:ext cx="53848" cy="26538"/>
          </a:xfrm>
          <a:custGeom>
            <a:avLst/>
            <a:gdLst/>
            <a:ahLst/>
            <a:cxnLst/>
            <a:rect l="l" t="t" r="r" b="b"/>
            <a:pathLst>
              <a:path w="59233" h="30076">
                <a:moveTo>
                  <a:pt x="0" y="22462"/>
                </a:moveTo>
                <a:lnTo>
                  <a:pt x="0" y="30076"/>
                </a:lnTo>
                <a:lnTo>
                  <a:pt x="59233" y="30076"/>
                </a:lnTo>
                <a:lnTo>
                  <a:pt x="59233" y="22462"/>
                </a:lnTo>
                <a:lnTo>
                  <a:pt x="0" y="22462"/>
                </a:lnTo>
                <a:close/>
              </a:path>
              <a:path w="59233" h="30076">
                <a:moveTo>
                  <a:pt x="0" y="0"/>
                </a:moveTo>
                <a:lnTo>
                  <a:pt x="0" y="7614"/>
                </a:lnTo>
                <a:lnTo>
                  <a:pt x="59233" y="7614"/>
                </a:lnTo>
                <a:lnTo>
                  <a:pt x="59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6227202" y="3095372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6227202" y="3075552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6312905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6314103" y="3045271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50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5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8" y="70623"/>
                </a:lnTo>
                <a:lnTo>
                  <a:pt x="22942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2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4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6375590" y="3065042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5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6412757" y="306528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0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6457197" y="306528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0"/>
                </a:moveTo>
                <a:lnTo>
                  <a:pt x="44797" y="13850"/>
                </a:lnTo>
                <a:lnTo>
                  <a:pt x="42773" y="8837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6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3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7"/>
                </a:lnTo>
                <a:lnTo>
                  <a:pt x="14436" y="38724"/>
                </a:lnTo>
                <a:lnTo>
                  <a:pt x="10807" y="34880"/>
                </a:lnTo>
                <a:lnTo>
                  <a:pt x="8802" y="28753"/>
                </a:lnTo>
                <a:lnTo>
                  <a:pt x="8420" y="20340"/>
                </a:lnTo>
                <a:lnTo>
                  <a:pt x="44797" y="20340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6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6526217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6528874" y="3044118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6601228" y="3102251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4"/>
                </a:moveTo>
                <a:lnTo>
                  <a:pt x="22055" y="6997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4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7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8"/>
                </a:lnTo>
                <a:lnTo>
                  <a:pt x="1203" y="4451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4"/>
                </a:lnTo>
                <a:lnTo>
                  <a:pt x="15276" y="9934"/>
                </a:lnTo>
                <a:lnTo>
                  <a:pt x="18580" y="8955"/>
                </a:lnTo>
                <a:lnTo>
                  <a:pt x="22055" y="6997"/>
                </a:lnTo>
                <a:lnTo>
                  <a:pt x="21138" y="3354"/>
                </a:lnTo>
                <a:lnTo>
                  <a:pt x="16785" y="3354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1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8"/>
                </a:lnTo>
                <a:lnTo>
                  <a:pt x="29617" y="3880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8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6" y="3625"/>
                </a:lnTo>
                <a:lnTo>
                  <a:pt x="39297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6647179" y="3064946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3"/>
                </a:lnTo>
                <a:lnTo>
                  <a:pt x="1107" y="20087"/>
                </a:lnTo>
                <a:lnTo>
                  <a:pt x="3321" y="22517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30" y="47844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1" y="50617"/>
                </a:lnTo>
                <a:lnTo>
                  <a:pt x="8764" y="51342"/>
                </a:lnTo>
                <a:lnTo>
                  <a:pt x="11667" y="52068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2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6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5"/>
                </a:lnTo>
                <a:lnTo>
                  <a:pt x="27363" y="9953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2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2" y="3916"/>
                </a:lnTo>
                <a:lnTo>
                  <a:pt x="1526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6687139" y="3043302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70"/>
                </a:lnTo>
                <a:lnTo>
                  <a:pt x="7619" y="68602"/>
                </a:lnTo>
                <a:lnTo>
                  <a:pt x="7132" y="71131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800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9"/>
                </a:lnTo>
                <a:lnTo>
                  <a:pt x="39126" y="68602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6766195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6768278" y="3043207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3" y="25888"/>
                </a:moveTo>
                <a:lnTo>
                  <a:pt x="19533" y="25888"/>
                </a:lnTo>
                <a:lnTo>
                  <a:pt x="19533" y="10642"/>
                </a:lnTo>
                <a:lnTo>
                  <a:pt x="19820" y="8738"/>
                </a:lnTo>
                <a:lnTo>
                  <a:pt x="20393" y="7288"/>
                </a:lnTo>
                <a:lnTo>
                  <a:pt x="21424" y="4568"/>
                </a:lnTo>
                <a:lnTo>
                  <a:pt x="23391" y="3208"/>
                </a:lnTo>
                <a:lnTo>
                  <a:pt x="26294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2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9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5" y="634"/>
                </a:lnTo>
                <a:lnTo>
                  <a:pt x="32977" y="0"/>
                </a:lnTo>
                <a:lnTo>
                  <a:pt x="21253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10" y="20160"/>
                </a:lnTo>
                <a:lnTo>
                  <a:pt x="9910" y="25888"/>
                </a:lnTo>
                <a:lnTo>
                  <a:pt x="114" y="25888"/>
                </a:lnTo>
                <a:lnTo>
                  <a:pt x="114" y="29532"/>
                </a:lnTo>
                <a:lnTo>
                  <a:pt x="9910" y="29532"/>
                </a:lnTo>
                <a:lnTo>
                  <a:pt x="9910" y="68475"/>
                </a:lnTo>
                <a:lnTo>
                  <a:pt x="9270" y="71112"/>
                </a:lnTo>
                <a:lnTo>
                  <a:pt x="6711" y="73614"/>
                </a:lnTo>
                <a:lnTo>
                  <a:pt x="4048" y="74330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1" y="73451"/>
                </a:lnTo>
                <a:lnTo>
                  <a:pt x="20231" y="71167"/>
                </a:lnTo>
                <a:lnTo>
                  <a:pt x="19649" y="68547"/>
                </a:lnTo>
                <a:lnTo>
                  <a:pt x="19649" y="29532"/>
                </a:lnTo>
                <a:lnTo>
                  <a:pt x="33913" y="29532"/>
                </a:lnTo>
                <a:lnTo>
                  <a:pt x="33913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6803674" y="3042919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5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4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8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5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6831118" y="306528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8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6883926" y="3065714"/>
            <a:ext cx="71867" cy="45062"/>
          </a:xfrm>
          <a:custGeom>
            <a:avLst/>
            <a:gdLst/>
            <a:ahLst/>
            <a:cxnLst/>
            <a:rect l="l" t="t" r="r" b="b"/>
            <a:pathLst>
              <a:path w="79054" h="51070">
                <a:moveTo>
                  <a:pt x="18102" y="13216"/>
                </a:moveTo>
                <a:lnTo>
                  <a:pt x="16536" y="9119"/>
                </a:lnTo>
                <a:lnTo>
                  <a:pt x="15753" y="6544"/>
                </a:lnTo>
                <a:lnTo>
                  <a:pt x="15753" y="4006"/>
                </a:lnTo>
                <a:lnTo>
                  <a:pt x="18092" y="2130"/>
                </a:lnTo>
                <a:lnTo>
                  <a:pt x="21195" y="0"/>
                </a:lnTo>
                <a:lnTo>
                  <a:pt x="0" y="0"/>
                </a:lnTo>
                <a:lnTo>
                  <a:pt x="1795" y="1939"/>
                </a:lnTo>
                <a:lnTo>
                  <a:pt x="4220" y="4015"/>
                </a:lnTo>
                <a:lnTo>
                  <a:pt x="5461" y="6599"/>
                </a:lnTo>
                <a:lnTo>
                  <a:pt x="7332" y="10986"/>
                </a:lnTo>
                <a:lnTo>
                  <a:pt x="24461" y="51070"/>
                </a:lnTo>
                <a:lnTo>
                  <a:pt x="26065" y="50962"/>
                </a:lnTo>
                <a:lnTo>
                  <a:pt x="41131" y="20667"/>
                </a:lnTo>
                <a:lnTo>
                  <a:pt x="54078" y="51070"/>
                </a:lnTo>
                <a:lnTo>
                  <a:pt x="55796" y="50690"/>
                </a:lnTo>
                <a:lnTo>
                  <a:pt x="74128" y="7777"/>
                </a:lnTo>
                <a:lnTo>
                  <a:pt x="75235" y="5203"/>
                </a:lnTo>
                <a:lnTo>
                  <a:pt x="77317" y="2193"/>
                </a:lnTo>
                <a:lnTo>
                  <a:pt x="79054" y="0"/>
                </a:lnTo>
                <a:lnTo>
                  <a:pt x="64504" y="0"/>
                </a:lnTo>
                <a:lnTo>
                  <a:pt x="66183" y="1794"/>
                </a:lnTo>
                <a:lnTo>
                  <a:pt x="69220" y="3082"/>
                </a:lnTo>
                <a:lnTo>
                  <a:pt x="69659" y="5330"/>
                </a:lnTo>
                <a:lnTo>
                  <a:pt x="69392" y="7405"/>
                </a:lnTo>
                <a:lnTo>
                  <a:pt x="68323" y="10705"/>
                </a:lnTo>
                <a:lnTo>
                  <a:pt x="67368" y="13053"/>
                </a:lnTo>
                <a:lnTo>
                  <a:pt x="57171" y="36657"/>
                </a:lnTo>
                <a:lnTo>
                  <a:pt x="46745" y="10823"/>
                </a:lnTo>
                <a:lnTo>
                  <a:pt x="45742" y="7967"/>
                </a:lnTo>
                <a:lnTo>
                  <a:pt x="45370" y="5602"/>
                </a:lnTo>
                <a:lnTo>
                  <a:pt x="47031" y="2774"/>
                </a:lnTo>
                <a:lnTo>
                  <a:pt x="49838" y="1939"/>
                </a:lnTo>
                <a:lnTo>
                  <a:pt x="52130" y="1686"/>
                </a:lnTo>
                <a:lnTo>
                  <a:pt x="52130" y="0"/>
                </a:lnTo>
                <a:lnTo>
                  <a:pt x="28242" y="0"/>
                </a:lnTo>
                <a:lnTo>
                  <a:pt x="29998" y="1831"/>
                </a:lnTo>
                <a:lnTo>
                  <a:pt x="33311" y="3489"/>
                </a:lnTo>
                <a:lnTo>
                  <a:pt x="34944" y="6254"/>
                </a:lnTo>
                <a:lnTo>
                  <a:pt x="36500" y="9581"/>
                </a:lnTo>
                <a:lnTo>
                  <a:pt x="37321" y="11557"/>
                </a:lnTo>
                <a:lnTo>
                  <a:pt x="38142" y="13533"/>
                </a:lnTo>
                <a:lnTo>
                  <a:pt x="38438" y="16262"/>
                </a:lnTo>
                <a:lnTo>
                  <a:pt x="28127" y="37256"/>
                </a:lnTo>
                <a:lnTo>
                  <a:pt x="21596" y="21809"/>
                </a:lnTo>
                <a:lnTo>
                  <a:pt x="20183" y="18437"/>
                </a:lnTo>
                <a:lnTo>
                  <a:pt x="19019" y="15573"/>
                </a:lnTo>
                <a:lnTo>
                  <a:pt x="18102" y="13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6988395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6990218" y="3053429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9"/>
                </a:lnTo>
                <a:lnTo>
                  <a:pt x="400" y="15954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7017767" y="306528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3999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6"/>
                </a:lnTo>
                <a:lnTo>
                  <a:pt x="49724" y="39376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3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2"/>
                </a:lnTo>
                <a:lnTo>
                  <a:pt x="2539" y="39920"/>
                </a:lnTo>
                <a:lnTo>
                  <a:pt x="7618" y="45033"/>
                </a:lnTo>
                <a:lnTo>
                  <a:pt x="12698" y="50145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0"/>
                </a:lnTo>
                <a:lnTo>
                  <a:pt x="16441" y="6091"/>
                </a:lnTo>
                <a:lnTo>
                  <a:pt x="18656" y="4205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6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5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7095051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7096249" y="3045271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49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7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7159350" y="3043302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10"/>
                </a:lnTo>
                <a:lnTo>
                  <a:pt x="2978" y="30077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1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1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2"/>
                </a:lnTo>
                <a:lnTo>
                  <a:pt x="7905" y="2810"/>
                </a:lnTo>
                <a:lnTo>
                  <a:pt x="7332" y="5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7184400" y="3065042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7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7221202" y="3065378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4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4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4" y="7052"/>
                </a:lnTo>
                <a:lnTo>
                  <a:pt x="46363" y="5185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7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8"/>
                </a:lnTo>
                <a:lnTo>
                  <a:pt x="17472" y="1305"/>
                </a:lnTo>
                <a:lnTo>
                  <a:pt x="17071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5" y="7124"/>
                </a:lnTo>
                <a:lnTo>
                  <a:pt x="5155" y="7124"/>
                </a:lnTo>
                <a:lnTo>
                  <a:pt x="7132" y="8375"/>
                </a:lnTo>
                <a:lnTo>
                  <a:pt x="8249" y="10968"/>
                </a:lnTo>
                <a:lnTo>
                  <a:pt x="8249" y="44925"/>
                </a:lnTo>
                <a:lnTo>
                  <a:pt x="7484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5" y="50907"/>
                </a:lnTo>
                <a:lnTo>
                  <a:pt x="26065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5" y="8856"/>
                </a:lnTo>
                <a:lnTo>
                  <a:pt x="23888" y="7641"/>
                </a:lnTo>
                <a:lnTo>
                  <a:pt x="26141" y="6426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8" y="49384"/>
                </a:lnTo>
                <a:lnTo>
                  <a:pt x="51986" y="48568"/>
                </a:lnTo>
                <a:lnTo>
                  <a:pt x="49810" y="45523"/>
                </a:lnTo>
                <a:lnTo>
                  <a:pt x="49265" y="43293"/>
                </a:lnTo>
                <a:lnTo>
                  <a:pt x="49265" y="12509"/>
                </a:lnTo>
                <a:lnTo>
                  <a:pt x="51328" y="10515"/>
                </a:lnTo>
                <a:lnTo>
                  <a:pt x="54478" y="8158"/>
                </a:lnTo>
                <a:lnTo>
                  <a:pt x="56922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40"/>
                </a:lnTo>
                <a:lnTo>
                  <a:pt x="71378" y="44508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7326140" y="311029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7331035" y="3043879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6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7362889" y="3045271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49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7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7426564" y="3044118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2"/>
                </a:lnTo>
                <a:lnTo>
                  <a:pt x="26547" y="75058"/>
                </a:lnTo>
                <a:lnTo>
                  <a:pt x="40272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7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4" y="60589"/>
                </a:lnTo>
                <a:lnTo>
                  <a:pt x="65630" y="63743"/>
                </a:lnTo>
                <a:lnTo>
                  <a:pt x="62403" y="66100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6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2" y="20051"/>
                </a:lnTo>
                <a:lnTo>
                  <a:pt x="67138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7" y="475"/>
                </a:lnTo>
                <a:lnTo>
                  <a:pt x="21009" y="4188"/>
                </a:lnTo>
                <a:lnTo>
                  <a:pt x="10827" y="11584"/>
                </a:lnTo>
                <a:lnTo>
                  <a:pt x="8097" y="14666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7496210" y="3045271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49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7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7558426" y="3045271"/>
            <a:ext cx="57182" cy="65026"/>
          </a:xfrm>
          <a:custGeom>
            <a:avLst/>
            <a:gdLst/>
            <a:ahLst/>
            <a:cxnLst/>
            <a:rect l="l" t="t" r="r" b="b"/>
            <a:pathLst>
              <a:path w="62900" h="73696">
                <a:moveTo>
                  <a:pt x="22284" y="32850"/>
                </a:moveTo>
                <a:lnTo>
                  <a:pt x="22284" y="6508"/>
                </a:lnTo>
                <a:lnTo>
                  <a:pt x="23382" y="4495"/>
                </a:lnTo>
                <a:lnTo>
                  <a:pt x="25949" y="4242"/>
                </a:lnTo>
                <a:lnTo>
                  <a:pt x="48521" y="4242"/>
                </a:lnTo>
                <a:lnTo>
                  <a:pt x="52894" y="4921"/>
                </a:lnTo>
                <a:lnTo>
                  <a:pt x="55109" y="6281"/>
                </a:lnTo>
                <a:lnTo>
                  <a:pt x="57324" y="7641"/>
                </a:lnTo>
                <a:lnTo>
                  <a:pt x="58832" y="10877"/>
                </a:lnTo>
                <a:lnTo>
                  <a:pt x="59634" y="15989"/>
                </a:lnTo>
                <a:lnTo>
                  <a:pt x="62900" y="15989"/>
                </a:lnTo>
                <a:lnTo>
                  <a:pt x="62499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138"/>
                </a:lnTo>
                <a:lnTo>
                  <a:pt x="9748" y="68121"/>
                </a:lnTo>
                <a:lnTo>
                  <a:pt x="7494" y="70405"/>
                </a:lnTo>
                <a:lnTo>
                  <a:pt x="4621" y="71212"/>
                </a:lnTo>
                <a:lnTo>
                  <a:pt x="0" y="71683"/>
                </a:lnTo>
                <a:lnTo>
                  <a:pt x="0" y="73696"/>
                </a:lnTo>
                <a:lnTo>
                  <a:pt x="32882" y="73696"/>
                </a:lnTo>
                <a:lnTo>
                  <a:pt x="32882" y="71683"/>
                </a:lnTo>
                <a:lnTo>
                  <a:pt x="28452" y="71357"/>
                </a:lnTo>
                <a:lnTo>
                  <a:pt x="25577" y="70623"/>
                </a:lnTo>
                <a:lnTo>
                  <a:pt x="22943" y="68338"/>
                </a:lnTo>
                <a:lnTo>
                  <a:pt x="22284" y="65719"/>
                </a:lnTo>
                <a:lnTo>
                  <a:pt x="22284" y="37255"/>
                </a:lnTo>
                <a:lnTo>
                  <a:pt x="44205" y="37255"/>
                </a:lnTo>
                <a:lnTo>
                  <a:pt x="47375" y="37953"/>
                </a:lnTo>
                <a:lnTo>
                  <a:pt x="50125" y="40745"/>
                </a:lnTo>
                <a:lnTo>
                  <a:pt x="51251" y="43601"/>
                </a:lnTo>
                <a:lnTo>
                  <a:pt x="52130" y="47915"/>
                </a:lnTo>
                <a:lnTo>
                  <a:pt x="54880" y="47915"/>
                </a:lnTo>
                <a:lnTo>
                  <a:pt x="54880" y="22135"/>
                </a:lnTo>
                <a:lnTo>
                  <a:pt x="52130" y="22135"/>
                </a:lnTo>
                <a:lnTo>
                  <a:pt x="51290" y="26450"/>
                </a:lnTo>
                <a:lnTo>
                  <a:pt x="50182" y="29315"/>
                </a:lnTo>
                <a:lnTo>
                  <a:pt x="47432" y="32143"/>
                </a:lnTo>
                <a:lnTo>
                  <a:pt x="44243" y="32850"/>
                </a:lnTo>
                <a:lnTo>
                  <a:pt x="22284" y="328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7622257" y="3043879"/>
            <a:ext cx="27548" cy="83934"/>
          </a:xfrm>
          <a:custGeom>
            <a:avLst/>
            <a:gdLst/>
            <a:ahLst/>
            <a:cxnLst/>
            <a:rect l="l" t="t" r="r" b="b"/>
            <a:pathLst>
              <a:path w="30303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0"/>
                </a:lnTo>
                <a:lnTo>
                  <a:pt x="24403" y="72572"/>
                </a:lnTo>
                <a:lnTo>
                  <a:pt x="26580" y="68022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3" y="53264"/>
                </a:lnTo>
                <a:lnTo>
                  <a:pt x="30303" y="47861"/>
                </a:lnTo>
                <a:lnTo>
                  <a:pt x="29337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5"/>
                </a:lnTo>
                <a:lnTo>
                  <a:pt x="20107" y="49276"/>
                </a:lnTo>
                <a:lnTo>
                  <a:pt x="19808" y="56815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019991" y="2344507"/>
            <a:ext cx="951018" cy="0"/>
          </a:xfrm>
          <a:custGeom>
            <a:avLst/>
            <a:gdLst/>
            <a:ahLst/>
            <a:cxnLst/>
            <a:rect l="l" t="t" r="r" b="b"/>
            <a:pathLst>
              <a:path w="1046120">
                <a:moveTo>
                  <a:pt x="1046120" y="0"/>
                </a:moveTo>
                <a:lnTo>
                  <a:pt x="48884" y="0"/>
                </a:lnTo>
              </a:path>
              <a:path w="1046120">
                <a:moveTo>
                  <a:pt x="48884" y="1"/>
                </a:moveTo>
                <a:lnTo>
                  <a:pt x="1046120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979898" y="2344507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579742" y="2344507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6179585" y="2344507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575297" y="2340193"/>
            <a:ext cx="0" cy="1048789"/>
          </a:xfrm>
          <a:custGeom>
            <a:avLst/>
            <a:gdLst/>
            <a:ahLst/>
            <a:cxnLst/>
            <a:rect l="l" t="t" r="r" b="b"/>
            <a:pathLst>
              <a:path h="1188628">
                <a:moveTo>
                  <a:pt x="0" y="0"/>
                </a:moveTo>
                <a:lnTo>
                  <a:pt x="0" y="1188628"/>
                </a:lnTo>
              </a:path>
            </a:pathLst>
          </a:custGeom>
          <a:ln w="110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104254" y="3396061"/>
            <a:ext cx="75461" cy="67857"/>
          </a:xfrm>
          <a:custGeom>
            <a:avLst/>
            <a:gdLst/>
            <a:ahLst/>
            <a:cxnLst/>
            <a:rect l="l" t="t" r="r" b="b"/>
            <a:pathLst>
              <a:path w="83007" h="76905">
                <a:moveTo>
                  <a:pt x="78653" y="27846"/>
                </a:moveTo>
                <a:lnTo>
                  <a:pt x="53390" y="27846"/>
                </a:lnTo>
                <a:lnTo>
                  <a:pt x="53390" y="30185"/>
                </a:lnTo>
                <a:lnTo>
                  <a:pt x="55834" y="30366"/>
                </a:lnTo>
                <a:lnTo>
                  <a:pt x="58546" y="31164"/>
                </a:lnTo>
                <a:lnTo>
                  <a:pt x="60895" y="33321"/>
                </a:lnTo>
                <a:lnTo>
                  <a:pt x="60895" y="37346"/>
                </a:lnTo>
                <a:lnTo>
                  <a:pt x="60112" y="40011"/>
                </a:lnTo>
                <a:lnTo>
                  <a:pt x="58546" y="43347"/>
                </a:lnTo>
                <a:lnTo>
                  <a:pt x="56980" y="46683"/>
                </a:lnTo>
                <a:lnTo>
                  <a:pt x="54173" y="50708"/>
                </a:lnTo>
                <a:lnTo>
                  <a:pt x="50125" y="55422"/>
                </a:lnTo>
                <a:lnTo>
                  <a:pt x="46344" y="50744"/>
                </a:lnTo>
                <a:lnTo>
                  <a:pt x="43661" y="47209"/>
                </a:lnTo>
                <a:lnTo>
                  <a:pt x="42076" y="44815"/>
                </a:lnTo>
                <a:lnTo>
                  <a:pt x="40491" y="42422"/>
                </a:lnTo>
                <a:lnTo>
                  <a:pt x="38018" y="38325"/>
                </a:lnTo>
                <a:lnTo>
                  <a:pt x="34658" y="32524"/>
                </a:lnTo>
                <a:lnTo>
                  <a:pt x="39088" y="30675"/>
                </a:lnTo>
                <a:lnTo>
                  <a:pt x="43231" y="28227"/>
                </a:lnTo>
                <a:lnTo>
                  <a:pt x="44855" y="20323"/>
                </a:lnTo>
                <a:lnTo>
                  <a:pt x="41417" y="23441"/>
                </a:lnTo>
                <a:lnTo>
                  <a:pt x="39508" y="25181"/>
                </a:lnTo>
                <a:lnTo>
                  <a:pt x="36663" y="27049"/>
                </a:lnTo>
                <a:lnTo>
                  <a:pt x="32882" y="29043"/>
                </a:lnTo>
                <a:lnTo>
                  <a:pt x="32280" y="49729"/>
                </a:lnTo>
                <a:lnTo>
                  <a:pt x="34285" y="52702"/>
                </a:lnTo>
                <a:lnTo>
                  <a:pt x="36290" y="55675"/>
                </a:lnTo>
                <a:lnTo>
                  <a:pt x="39088" y="59337"/>
                </a:lnTo>
                <a:lnTo>
                  <a:pt x="42678" y="63689"/>
                </a:lnTo>
                <a:lnTo>
                  <a:pt x="39890" y="66190"/>
                </a:lnTo>
                <a:lnTo>
                  <a:pt x="36968" y="68021"/>
                </a:lnTo>
                <a:lnTo>
                  <a:pt x="33913" y="69181"/>
                </a:lnTo>
                <a:lnTo>
                  <a:pt x="30858" y="70342"/>
                </a:lnTo>
                <a:lnTo>
                  <a:pt x="28261" y="70922"/>
                </a:lnTo>
                <a:lnTo>
                  <a:pt x="21692" y="70922"/>
                </a:lnTo>
                <a:lnTo>
                  <a:pt x="18064" y="69408"/>
                </a:lnTo>
                <a:lnTo>
                  <a:pt x="20107" y="76851"/>
                </a:lnTo>
                <a:lnTo>
                  <a:pt x="25606" y="76851"/>
                </a:lnTo>
                <a:lnTo>
                  <a:pt x="30648" y="75763"/>
                </a:lnTo>
                <a:lnTo>
                  <a:pt x="35230" y="73587"/>
                </a:lnTo>
                <a:lnTo>
                  <a:pt x="38744" y="71992"/>
                </a:lnTo>
                <a:lnTo>
                  <a:pt x="42219" y="69689"/>
                </a:lnTo>
                <a:lnTo>
                  <a:pt x="45657" y="66680"/>
                </a:lnTo>
                <a:lnTo>
                  <a:pt x="49285" y="69979"/>
                </a:lnTo>
                <a:lnTo>
                  <a:pt x="52187" y="72282"/>
                </a:lnTo>
                <a:lnTo>
                  <a:pt x="54364" y="73587"/>
                </a:lnTo>
                <a:lnTo>
                  <a:pt x="57992" y="75799"/>
                </a:lnTo>
                <a:lnTo>
                  <a:pt x="61658" y="76905"/>
                </a:lnTo>
                <a:lnTo>
                  <a:pt x="66852" y="76905"/>
                </a:lnTo>
                <a:lnTo>
                  <a:pt x="69946" y="76252"/>
                </a:lnTo>
                <a:lnTo>
                  <a:pt x="72581" y="75563"/>
                </a:lnTo>
                <a:lnTo>
                  <a:pt x="74891" y="74385"/>
                </a:lnTo>
                <a:lnTo>
                  <a:pt x="76877" y="72717"/>
                </a:lnTo>
                <a:lnTo>
                  <a:pt x="79455" y="70206"/>
                </a:lnTo>
                <a:lnTo>
                  <a:pt x="80830" y="68339"/>
                </a:lnTo>
                <a:lnTo>
                  <a:pt x="82205" y="66471"/>
                </a:lnTo>
                <a:lnTo>
                  <a:pt x="83007" y="65102"/>
                </a:lnTo>
                <a:lnTo>
                  <a:pt x="81518" y="62927"/>
                </a:lnTo>
                <a:lnTo>
                  <a:pt x="79723" y="64994"/>
                </a:lnTo>
                <a:lnTo>
                  <a:pt x="78290" y="66390"/>
                </a:lnTo>
                <a:lnTo>
                  <a:pt x="75464" y="68275"/>
                </a:lnTo>
                <a:lnTo>
                  <a:pt x="73326" y="68855"/>
                </a:lnTo>
                <a:lnTo>
                  <a:pt x="66566" y="68855"/>
                </a:lnTo>
                <a:lnTo>
                  <a:pt x="62327" y="67133"/>
                </a:lnTo>
                <a:lnTo>
                  <a:pt x="58088" y="63689"/>
                </a:lnTo>
                <a:lnTo>
                  <a:pt x="56140" y="61948"/>
                </a:lnTo>
                <a:lnTo>
                  <a:pt x="52875" y="58522"/>
                </a:lnTo>
                <a:lnTo>
                  <a:pt x="55739" y="55077"/>
                </a:lnTo>
                <a:lnTo>
                  <a:pt x="57887" y="52376"/>
                </a:lnTo>
                <a:lnTo>
                  <a:pt x="59319" y="50418"/>
                </a:lnTo>
                <a:lnTo>
                  <a:pt x="60751" y="48460"/>
                </a:lnTo>
                <a:lnTo>
                  <a:pt x="62537" y="45632"/>
                </a:lnTo>
                <a:lnTo>
                  <a:pt x="64675" y="41933"/>
                </a:lnTo>
                <a:lnTo>
                  <a:pt x="67654" y="36766"/>
                </a:lnTo>
                <a:lnTo>
                  <a:pt x="69106" y="34228"/>
                </a:lnTo>
                <a:lnTo>
                  <a:pt x="70862" y="32470"/>
                </a:lnTo>
                <a:lnTo>
                  <a:pt x="72925" y="31491"/>
                </a:lnTo>
                <a:lnTo>
                  <a:pt x="76095" y="30475"/>
                </a:lnTo>
                <a:lnTo>
                  <a:pt x="78653" y="30185"/>
                </a:lnTo>
                <a:lnTo>
                  <a:pt x="78653" y="27846"/>
                </a:lnTo>
                <a:close/>
              </a:path>
              <a:path w="83007" h="76905">
                <a:moveTo>
                  <a:pt x="19439" y="22797"/>
                </a:moveTo>
                <a:lnTo>
                  <a:pt x="19992" y="25127"/>
                </a:lnTo>
                <a:lnTo>
                  <a:pt x="20718" y="27556"/>
                </a:lnTo>
                <a:lnTo>
                  <a:pt x="22016" y="30965"/>
                </a:lnTo>
                <a:lnTo>
                  <a:pt x="23086" y="33285"/>
                </a:lnTo>
                <a:lnTo>
                  <a:pt x="18617" y="35733"/>
                </a:lnTo>
                <a:lnTo>
                  <a:pt x="12736" y="38887"/>
                </a:lnTo>
                <a:lnTo>
                  <a:pt x="8163" y="42377"/>
                </a:lnTo>
                <a:lnTo>
                  <a:pt x="4897" y="46203"/>
                </a:lnTo>
                <a:lnTo>
                  <a:pt x="1632" y="50028"/>
                </a:lnTo>
                <a:lnTo>
                  <a:pt x="0" y="54461"/>
                </a:lnTo>
                <a:lnTo>
                  <a:pt x="0" y="64867"/>
                </a:lnTo>
                <a:lnTo>
                  <a:pt x="1823" y="69100"/>
                </a:lnTo>
                <a:lnTo>
                  <a:pt x="5470" y="72200"/>
                </a:lnTo>
                <a:lnTo>
                  <a:pt x="9118" y="75300"/>
                </a:lnTo>
                <a:lnTo>
                  <a:pt x="13996" y="76851"/>
                </a:lnTo>
                <a:lnTo>
                  <a:pt x="20107" y="76851"/>
                </a:lnTo>
                <a:lnTo>
                  <a:pt x="18064" y="69408"/>
                </a:lnTo>
                <a:lnTo>
                  <a:pt x="15238" y="66381"/>
                </a:lnTo>
                <a:lnTo>
                  <a:pt x="12411" y="63353"/>
                </a:lnTo>
                <a:lnTo>
                  <a:pt x="10998" y="59772"/>
                </a:lnTo>
                <a:lnTo>
                  <a:pt x="10998" y="51143"/>
                </a:lnTo>
                <a:lnTo>
                  <a:pt x="12602" y="47191"/>
                </a:lnTo>
                <a:lnTo>
                  <a:pt x="15810" y="43782"/>
                </a:lnTo>
                <a:lnTo>
                  <a:pt x="17911" y="41570"/>
                </a:lnTo>
                <a:lnTo>
                  <a:pt x="20928" y="39359"/>
                </a:lnTo>
                <a:lnTo>
                  <a:pt x="24862" y="37147"/>
                </a:lnTo>
                <a:lnTo>
                  <a:pt x="29139" y="44544"/>
                </a:lnTo>
                <a:lnTo>
                  <a:pt x="32280" y="49729"/>
                </a:lnTo>
                <a:lnTo>
                  <a:pt x="32882" y="29043"/>
                </a:lnTo>
                <a:lnTo>
                  <a:pt x="31507" y="26215"/>
                </a:lnTo>
                <a:lnTo>
                  <a:pt x="30390" y="23468"/>
                </a:lnTo>
                <a:lnTo>
                  <a:pt x="29530" y="20803"/>
                </a:lnTo>
                <a:lnTo>
                  <a:pt x="28671" y="18138"/>
                </a:lnTo>
                <a:lnTo>
                  <a:pt x="28242" y="15663"/>
                </a:lnTo>
                <a:lnTo>
                  <a:pt x="28242" y="10442"/>
                </a:lnTo>
                <a:lnTo>
                  <a:pt x="29034" y="8085"/>
                </a:lnTo>
                <a:lnTo>
                  <a:pt x="32204" y="4532"/>
                </a:lnTo>
                <a:lnTo>
                  <a:pt x="34448" y="3644"/>
                </a:lnTo>
                <a:lnTo>
                  <a:pt x="40023" y="3644"/>
                </a:lnTo>
                <a:lnTo>
                  <a:pt x="42229" y="4514"/>
                </a:lnTo>
                <a:lnTo>
                  <a:pt x="45704" y="7995"/>
                </a:lnTo>
                <a:lnTo>
                  <a:pt x="46573" y="10279"/>
                </a:lnTo>
                <a:lnTo>
                  <a:pt x="46573" y="16878"/>
                </a:lnTo>
                <a:lnTo>
                  <a:pt x="44855" y="20323"/>
                </a:lnTo>
                <a:lnTo>
                  <a:pt x="43231" y="28227"/>
                </a:lnTo>
                <a:lnTo>
                  <a:pt x="47089" y="25181"/>
                </a:lnTo>
                <a:lnTo>
                  <a:pt x="50946" y="22136"/>
                </a:lnTo>
                <a:lnTo>
                  <a:pt x="52875" y="18220"/>
                </a:lnTo>
                <a:lnTo>
                  <a:pt x="52875" y="9336"/>
                </a:lnTo>
                <a:lnTo>
                  <a:pt x="51366" y="6073"/>
                </a:lnTo>
                <a:lnTo>
                  <a:pt x="48349" y="3644"/>
                </a:lnTo>
                <a:lnTo>
                  <a:pt x="45332" y="1214"/>
                </a:lnTo>
                <a:lnTo>
                  <a:pt x="41475" y="0"/>
                </a:lnTo>
                <a:lnTo>
                  <a:pt x="31621" y="0"/>
                </a:lnTo>
                <a:lnTo>
                  <a:pt x="27363" y="1722"/>
                </a:lnTo>
                <a:lnTo>
                  <a:pt x="24002" y="5166"/>
                </a:lnTo>
                <a:lnTo>
                  <a:pt x="20642" y="8611"/>
                </a:lnTo>
                <a:lnTo>
                  <a:pt x="18961" y="12944"/>
                </a:lnTo>
                <a:lnTo>
                  <a:pt x="19057" y="20441"/>
                </a:lnTo>
                <a:lnTo>
                  <a:pt x="19439" y="22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206639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208202" y="3396301"/>
            <a:ext cx="46036" cy="66177"/>
          </a:xfrm>
          <a:custGeom>
            <a:avLst/>
            <a:gdLst/>
            <a:ahLst/>
            <a:cxnLst/>
            <a:rect l="l" t="t" r="r" b="b"/>
            <a:pathLst>
              <a:path w="50640" h="75001">
                <a:moveTo>
                  <a:pt x="39011" y="0"/>
                </a:moveTo>
                <a:lnTo>
                  <a:pt x="23659" y="46393"/>
                </a:lnTo>
                <a:lnTo>
                  <a:pt x="37064" y="15718"/>
                </a:lnTo>
                <a:lnTo>
                  <a:pt x="50640" y="46393"/>
                </a:lnTo>
                <a:lnTo>
                  <a:pt x="41303" y="0"/>
                </a:lnTo>
                <a:lnTo>
                  <a:pt x="39011" y="0"/>
                </a:lnTo>
                <a:close/>
              </a:path>
              <a:path w="50640" h="75001">
                <a:moveTo>
                  <a:pt x="23258" y="75001"/>
                </a:moveTo>
                <a:lnTo>
                  <a:pt x="23258" y="72989"/>
                </a:lnTo>
                <a:lnTo>
                  <a:pt x="20508" y="72771"/>
                </a:lnTo>
                <a:lnTo>
                  <a:pt x="17644" y="72010"/>
                </a:lnTo>
                <a:lnTo>
                  <a:pt x="15238" y="69979"/>
                </a:lnTo>
                <a:lnTo>
                  <a:pt x="15238" y="68094"/>
                </a:lnTo>
                <a:lnTo>
                  <a:pt x="15534" y="65873"/>
                </a:lnTo>
                <a:lnTo>
                  <a:pt x="16717" y="62646"/>
                </a:lnTo>
                <a:lnTo>
                  <a:pt x="18541" y="58195"/>
                </a:lnTo>
                <a:lnTo>
                  <a:pt x="21596" y="50907"/>
                </a:lnTo>
                <a:lnTo>
                  <a:pt x="52302" y="50907"/>
                </a:lnTo>
                <a:lnTo>
                  <a:pt x="57171" y="61622"/>
                </a:lnTo>
                <a:lnTo>
                  <a:pt x="57858" y="63144"/>
                </a:lnTo>
                <a:lnTo>
                  <a:pt x="58775" y="65973"/>
                </a:lnTo>
                <a:lnTo>
                  <a:pt x="59348" y="68855"/>
                </a:lnTo>
                <a:lnTo>
                  <a:pt x="58851" y="71511"/>
                </a:lnTo>
                <a:lnTo>
                  <a:pt x="56865" y="72345"/>
                </a:lnTo>
                <a:lnTo>
                  <a:pt x="54650" y="72699"/>
                </a:lnTo>
                <a:lnTo>
                  <a:pt x="51213" y="72989"/>
                </a:lnTo>
                <a:lnTo>
                  <a:pt x="51213" y="75001"/>
                </a:lnTo>
                <a:lnTo>
                  <a:pt x="81059" y="75001"/>
                </a:lnTo>
                <a:lnTo>
                  <a:pt x="81059" y="72989"/>
                </a:lnTo>
                <a:lnTo>
                  <a:pt x="78310" y="72626"/>
                </a:lnTo>
                <a:lnTo>
                  <a:pt x="76352" y="71946"/>
                </a:lnTo>
                <a:lnTo>
                  <a:pt x="74023" y="69952"/>
                </a:lnTo>
                <a:lnTo>
                  <a:pt x="72466" y="67350"/>
                </a:lnTo>
                <a:lnTo>
                  <a:pt x="70519" y="63144"/>
                </a:lnTo>
                <a:lnTo>
                  <a:pt x="41303" y="0"/>
                </a:lnTo>
                <a:lnTo>
                  <a:pt x="50640" y="46393"/>
                </a:lnTo>
                <a:lnTo>
                  <a:pt x="23659" y="46393"/>
                </a:lnTo>
                <a:lnTo>
                  <a:pt x="39011" y="0"/>
                </a:lnTo>
                <a:lnTo>
                  <a:pt x="14550" y="54660"/>
                </a:lnTo>
                <a:lnTo>
                  <a:pt x="10884" y="62854"/>
                </a:lnTo>
                <a:lnTo>
                  <a:pt x="8296" y="67876"/>
                </a:lnTo>
                <a:lnTo>
                  <a:pt x="5279" y="71575"/>
                </a:lnTo>
                <a:lnTo>
                  <a:pt x="3017" y="72663"/>
                </a:lnTo>
                <a:lnTo>
                  <a:pt x="0" y="72989"/>
                </a:lnTo>
                <a:lnTo>
                  <a:pt x="0" y="75001"/>
                </a:lnTo>
                <a:lnTo>
                  <a:pt x="23258" y="75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2304407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2306126" y="3397451"/>
            <a:ext cx="71451" cy="65026"/>
          </a:xfrm>
          <a:custGeom>
            <a:avLst/>
            <a:gdLst/>
            <a:ahLst/>
            <a:cxnLst/>
            <a:rect l="l" t="t" r="r" b="b"/>
            <a:pathLst>
              <a:path w="78596" h="73696">
                <a:moveTo>
                  <a:pt x="65341" y="43240"/>
                </a:moveTo>
                <a:lnTo>
                  <a:pt x="61091" y="55786"/>
                </a:lnTo>
                <a:lnTo>
                  <a:pt x="52073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2" y="72644"/>
                </a:lnTo>
                <a:lnTo>
                  <a:pt x="54708" y="70541"/>
                </a:lnTo>
                <a:lnTo>
                  <a:pt x="57992" y="69417"/>
                </a:lnTo>
                <a:lnTo>
                  <a:pt x="61162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6"/>
                </a:lnTo>
                <a:lnTo>
                  <a:pt x="78596" y="42640"/>
                </a:lnTo>
                <a:lnTo>
                  <a:pt x="78596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2" y="4092"/>
                </a:lnTo>
                <a:lnTo>
                  <a:pt x="43840" y="6091"/>
                </a:lnTo>
                <a:lnTo>
                  <a:pt x="54479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6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5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2377595" y="3395484"/>
            <a:ext cx="25310" cy="66994"/>
          </a:xfrm>
          <a:custGeom>
            <a:avLst/>
            <a:gdLst/>
            <a:ahLst/>
            <a:cxnLst/>
            <a:rect l="l" t="t" r="r" b="b"/>
            <a:pathLst>
              <a:path w="27841" h="75926">
                <a:moveTo>
                  <a:pt x="27841" y="75926"/>
                </a:moveTo>
                <a:lnTo>
                  <a:pt x="27841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1" y="75926"/>
                </a:lnTo>
                <a:close/>
              </a:path>
              <a:path w="27841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6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6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407593" y="3417128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30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5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4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5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449064" y="3417223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1"/>
                </a:moveTo>
                <a:lnTo>
                  <a:pt x="7504" y="8103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1"/>
                </a:lnTo>
                <a:lnTo>
                  <a:pt x="6874" y="45631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7" y="40519"/>
                </a:lnTo>
                <a:lnTo>
                  <a:pt x="34944" y="42984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6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9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5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3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1"/>
                </a:lnTo>
                <a:lnTo>
                  <a:pt x="42267" y="5846"/>
                </a:lnTo>
                <a:lnTo>
                  <a:pt x="38811" y="3507"/>
                </a:lnTo>
                <a:lnTo>
                  <a:pt x="35355" y="1169"/>
                </a:lnTo>
                <a:lnTo>
                  <a:pt x="31240" y="0"/>
                </a:lnTo>
                <a:lnTo>
                  <a:pt x="18827" y="0"/>
                </a:lnTo>
                <a:lnTo>
                  <a:pt x="12507" y="2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2493764" y="341746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9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2545322" y="3418040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2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1" y="50309"/>
                </a:lnTo>
                <a:lnTo>
                  <a:pt x="31507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3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9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2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6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2599431" y="3417272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4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2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6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2"/>
                </a:lnTo>
                <a:lnTo>
                  <a:pt x="17644" y="12563"/>
                </a:lnTo>
                <a:lnTo>
                  <a:pt x="19706" y="10642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4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8" y="49711"/>
                </a:lnTo>
                <a:lnTo>
                  <a:pt x="30648" y="51233"/>
                </a:lnTo>
                <a:lnTo>
                  <a:pt x="55109" y="51233"/>
                </a:lnTo>
                <a:lnTo>
                  <a:pt x="55109" y="49711"/>
                </a:lnTo>
                <a:lnTo>
                  <a:pt x="52512" y="49674"/>
                </a:lnTo>
                <a:lnTo>
                  <a:pt x="50659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2652863" y="340561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1" y="18220"/>
                </a:lnTo>
                <a:lnTo>
                  <a:pt x="27841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1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2704368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2705566" y="3397451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9"/>
                </a:lnTo>
                <a:lnTo>
                  <a:pt x="25893" y="4242"/>
                </a:lnTo>
                <a:lnTo>
                  <a:pt x="34142" y="4242"/>
                </a:lnTo>
                <a:lnTo>
                  <a:pt x="39241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1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4" y="6145"/>
                </a:lnTo>
                <a:lnTo>
                  <a:pt x="46650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8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8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6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2779378" y="3454431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7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3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8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2821736" y="340561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1" y="18220"/>
                </a:lnTo>
                <a:lnTo>
                  <a:pt x="27841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1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2848661" y="341746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1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5" y="3970"/>
                </a:lnTo>
                <a:lnTo>
                  <a:pt x="28776" y="5565"/>
                </a:lnTo>
                <a:lnTo>
                  <a:pt x="30648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7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1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7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274076" y="3397117"/>
            <a:ext cx="66504" cy="67185"/>
          </a:xfrm>
          <a:custGeom>
            <a:avLst/>
            <a:gdLst/>
            <a:ahLst/>
            <a:cxnLst/>
            <a:rect l="l" t="t" r="r" b="b"/>
            <a:pathLst>
              <a:path w="73154" h="76143">
                <a:moveTo>
                  <a:pt x="16308" y="30765"/>
                </a:moveTo>
                <a:lnTo>
                  <a:pt x="22341" y="19199"/>
                </a:lnTo>
                <a:lnTo>
                  <a:pt x="25958" y="14542"/>
                </a:lnTo>
                <a:lnTo>
                  <a:pt x="36370" y="6613"/>
                </a:lnTo>
                <a:lnTo>
                  <a:pt x="48750" y="3970"/>
                </a:lnTo>
                <a:lnTo>
                  <a:pt x="55701" y="3970"/>
                </a:lnTo>
                <a:lnTo>
                  <a:pt x="60684" y="6454"/>
                </a:lnTo>
                <a:lnTo>
                  <a:pt x="63702" y="11421"/>
                </a:lnTo>
                <a:lnTo>
                  <a:pt x="65344" y="14104"/>
                </a:lnTo>
                <a:lnTo>
                  <a:pt x="66375" y="17639"/>
                </a:lnTo>
                <a:lnTo>
                  <a:pt x="66795" y="22027"/>
                </a:lnTo>
                <a:lnTo>
                  <a:pt x="68857" y="22299"/>
                </a:lnTo>
                <a:lnTo>
                  <a:pt x="73154" y="108"/>
                </a:lnTo>
                <a:lnTo>
                  <a:pt x="70748" y="108"/>
                </a:lnTo>
                <a:lnTo>
                  <a:pt x="69888" y="1522"/>
                </a:lnTo>
                <a:lnTo>
                  <a:pt x="67750" y="2610"/>
                </a:lnTo>
                <a:lnTo>
                  <a:pt x="65496" y="2610"/>
                </a:lnTo>
                <a:lnTo>
                  <a:pt x="63091" y="2175"/>
                </a:lnTo>
                <a:lnTo>
                  <a:pt x="59118" y="1305"/>
                </a:lnTo>
                <a:lnTo>
                  <a:pt x="55147" y="435"/>
                </a:lnTo>
                <a:lnTo>
                  <a:pt x="51461" y="0"/>
                </a:lnTo>
                <a:lnTo>
                  <a:pt x="47854" y="0"/>
                </a:lnTo>
                <a:lnTo>
                  <a:pt x="34914" y="1776"/>
                </a:lnTo>
                <a:lnTo>
                  <a:pt x="23335" y="6997"/>
                </a:lnTo>
                <a:lnTo>
                  <a:pt x="13118" y="15663"/>
                </a:lnTo>
                <a:lnTo>
                  <a:pt x="7424" y="22883"/>
                </a:lnTo>
                <a:lnTo>
                  <a:pt x="1856" y="34459"/>
                </a:lnTo>
                <a:lnTo>
                  <a:pt x="0" y="46774"/>
                </a:lnTo>
                <a:lnTo>
                  <a:pt x="0" y="54605"/>
                </a:lnTo>
                <a:lnTo>
                  <a:pt x="2615" y="61458"/>
                </a:lnTo>
                <a:lnTo>
                  <a:pt x="7848" y="67332"/>
                </a:lnTo>
                <a:lnTo>
                  <a:pt x="13080" y="73206"/>
                </a:lnTo>
                <a:lnTo>
                  <a:pt x="20584" y="76143"/>
                </a:lnTo>
                <a:lnTo>
                  <a:pt x="36854" y="76143"/>
                </a:lnTo>
                <a:lnTo>
                  <a:pt x="42802" y="74666"/>
                </a:lnTo>
                <a:lnTo>
                  <a:pt x="48206" y="71711"/>
                </a:lnTo>
                <a:lnTo>
                  <a:pt x="53610" y="68755"/>
                </a:lnTo>
                <a:lnTo>
                  <a:pt x="58450" y="64704"/>
                </a:lnTo>
                <a:lnTo>
                  <a:pt x="62728" y="59555"/>
                </a:lnTo>
                <a:lnTo>
                  <a:pt x="60837" y="57977"/>
                </a:lnTo>
                <a:lnTo>
                  <a:pt x="56102" y="62292"/>
                </a:lnTo>
                <a:lnTo>
                  <a:pt x="52263" y="65284"/>
                </a:lnTo>
                <a:lnTo>
                  <a:pt x="49323" y="66952"/>
                </a:lnTo>
                <a:lnTo>
                  <a:pt x="44358" y="69707"/>
                </a:lnTo>
                <a:lnTo>
                  <a:pt x="38897" y="71085"/>
                </a:lnTo>
                <a:lnTo>
                  <a:pt x="27172" y="71085"/>
                </a:lnTo>
                <a:lnTo>
                  <a:pt x="22455" y="69127"/>
                </a:lnTo>
                <a:lnTo>
                  <a:pt x="18789" y="65211"/>
                </a:lnTo>
                <a:lnTo>
                  <a:pt x="15123" y="61295"/>
                </a:lnTo>
                <a:lnTo>
                  <a:pt x="13290" y="55512"/>
                </a:lnTo>
                <a:lnTo>
                  <a:pt x="13290" y="47861"/>
                </a:lnTo>
                <a:lnTo>
                  <a:pt x="13507" y="43128"/>
                </a:lnTo>
                <a:lnTo>
                  <a:pt x="16308" y="30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342577" y="3418951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4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394811" y="3419047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8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1"/>
                </a:lnTo>
                <a:lnTo>
                  <a:pt x="28356" y="23876"/>
                </a:lnTo>
                <a:lnTo>
                  <a:pt x="24288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6" y="2556"/>
                </a:lnTo>
                <a:lnTo>
                  <a:pt x="29807" y="2556"/>
                </a:lnTo>
                <a:lnTo>
                  <a:pt x="32710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7"/>
                </a:lnTo>
                <a:lnTo>
                  <a:pt x="31049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441543" y="3408889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8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9" y="9826"/>
                </a:lnTo>
                <a:lnTo>
                  <a:pt x="10569" y="11276"/>
                </a:lnTo>
                <a:lnTo>
                  <a:pt x="7581" y="12781"/>
                </a:lnTo>
                <a:lnTo>
                  <a:pt x="3723" y="14340"/>
                </a:lnTo>
                <a:lnTo>
                  <a:pt x="2730" y="14848"/>
                </a:lnTo>
                <a:lnTo>
                  <a:pt x="2349" y="16951"/>
                </a:lnTo>
                <a:lnTo>
                  <a:pt x="11056" y="16951"/>
                </a:lnTo>
                <a:lnTo>
                  <a:pt x="286" y="54968"/>
                </a:lnTo>
                <a:lnTo>
                  <a:pt x="0" y="57144"/>
                </a:lnTo>
                <a:lnTo>
                  <a:pt x="439" y="59482"/>
                </a:lnTo>
                <a:lnTo>
                  <a:pt x="2196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9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8" y="49421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500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7" y="53554"/>
                </a:lnTo>
                <a:lnTo>
                  <a:pt x="19878" y="16951"/>
                </a:lnTo>
                <a:lnTo>
                  <a:pt x="29617" y="16951"/>
                </a:lnTo>
                <a:lnTo>
                  <a:pt x="30304" y="13306"/>
                </a:lnTo>
                <a:lnTo>
                  <a:pt x="20966" y="13306"/>
                </a:lnTo>
                <a:lnTo>
                  <a:pt x="24232" y="1450"/>
                </a:lnTo>
                <a:lnTo>
                  <a:pt x="23640" y="0"/>
                </a:lnTo>
                <a:lnTo>
                  <a:pt x="21368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490861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493673" y="3418951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4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528305" y="3395820"/>
            <a:ext cx="61035" cy="87149"/>
          </a:xfrm>
          <a:custGeom>
            <a:avLst/>
            <a:gdLst/>
            <a:ahLst/>
            <a:cxnLst/>
            <a:rect l="l" t="t" r="r" b="b"/>
            <a:pathLst>
              <a:path w="67139" h="98769">
                <a:moveTo>
                  <a:pt x="9108" y="90502"/>
                </a:moveTo>
                <a:lnTo>
                  <a:pt x="6865" y="87864"/>
                </a:lnTo>
                <a:lnTo>
                  <a:pt x="4468" y="87456"/>
                </a:lnTo>
                <a:lnTo>
                  <a:pt x="1862" y="87927"/>
                </a:lnTo>
                <a:lnTo>
                  <a:pt x="372" y="89813"/>
                </a:lnTo>
                <a:lnTo>
                  <a:pt x="0" y="91916"/>
                </a:lnTo>
                <a:lnTo>
                  <a:pt x="869" y="95234"/>
                </a:lnTo>
                <a:lnTo>
                  <a:pt x="4344" y="98062"/>
                </a:lnTo>
                <a:lnTo>
                  <a:pt x="6569" y="98769"/>
                </a:lnTo>
                <a:lnTo>
                  <a:pt x="15200" y="98769"/>
                </a:lnTo>
                <a:lnTo>
                  <a:pt x="20059" y="95850"/>
                </a:lnTo>
                <a:lnTo>
                  <a:pt x="23859" y="90012"/>
                </a:lnTo>
                <a:lnTo>
                  <a:pt x="27659" y="84175"/>
                </a:lnTo>
                <a:lnTo>
                  <a:pt x="30686" y="76524"/>
                </a:lnTo>
                <a:lnTo>
                  <a:pt x="32939" y="67060"/>
                </a:lnTo>
                <a:lnTo>
                  <a:pt x="41360" y="31762"/>
                </a:lnTo>
                <a:lnTo>
                  <a:pt x="54135" y="31762"/>
                </a:lnTo>
                <a:lnTo>
                  <a:pt x="54937" y="28118"/>
                </a:lnTo>
                <a:lnTo>
                  <a:pt x="42162" y="28118"/>
                </a:lnTo>
                <a:lnTo>
                  <a:pt x="43919" y="20141"/>
                </a:lnTo>
                <a:lnTo>
                  <a:pt x="45504" y="14467"/>
                </a:lnTo>
                <a:lnTo>
                  <a:pt x="46917" y="11095"/>
                </a:lnTo>
                <a:lnTo>
                  <a:pt x="49437" y="5257"/>
                </a:lnTo>
                <a:lnTo>
                  <a:pt x="52569" y="2338"/>
                </a:lnTo>
                <a:lnTo>
                  <a:pt x="56312" y="2338"/>
                </a:lnTo>
                <a:lnTo>
                  <a:pt x="59004" y="3607"/>
                </a:lnTo>
                <a:lnTo>
                  <a:pt x="58279" y="5855"/>
                </a:lnTo>
                <a:lnTo>
                  <a:pt x="57916" y="8883"/>
                </a:lnTo>
                <a:lnTo>
                  <a:pt x="60016" y="11358"/>
                </a:lnTo>
                <a:lnTo>
                  <a:pt x="62384" y="11747"/>
                </a:lnTo>
                <a:lnTo>
                  <a:pt x="65039" y="11240"/>
                </a:lnTo>
                <a:lnTo>
                  <a:pt x="66719" y="9209"/>
                </a:lnTo>
                <a:lnTo>
                  <a:pt x="67139" y="6961"/>
                </a:lnTo>
                <a:lnTo>
                  <a:pt x="66175" y="3535"/>
                </a:lnTo>
                <a:lnTo>
                  <a:pt x="62317" y="706"/>
                </a:lnTo>
                <a:lnTo>
                  <a:pt x="59902" y="0"/>
                </a:lnTo>
                <a:lnTo>
                  <a:pt x="50659" y="0"/>
                </a:lnTo>
                <a:lnTo>
                  <a:pt x="45332" y="3118"/>
                </a:lnTo>
                <a:lnTo>
                  <a:pt x="41017" y="9354"/>
                </a:lnTo>
                <a:lnTo>
                  <a:pt x="38114" y="13415"/>
                </a:lnTo>
                <a:lnTo>
                  <a:pt x="35498" y="19670"/>
                </a:lnTo>
                <a:lnTo>
                  <a:pt x="33168" y="28118"/>
                </a:lnTo>
                <a:lnTo>
                  <a:pt x="22341" y="28118"/>
                </a:lnTo>
                <a:lnTo>
                  <a:pt x="21539" y="31762"/>
                </a:lnTo>
                <a:lnTo>
                  <a:pt x="32137" y="31762"/>
                </a:lnTo>
                <a:lnTo>
                  <a:pt x="21768" y="78428"/>
                </a:lnTo>
                <a:lnTo>
                  <a:pt x="20775" y="82887"/>
                </a:lnTo>
                <a:lnTo>
                  <a:pt x="19687" y="86387"/>
                </a:lnTo>
                <a:lnTo>
                  <a:pt x="18503" y="88925"/>
                </a:lnTo>
                <a:lnTo>
                  <a:pt x="16250" y="93783"/>
                </a:lnTo>
                <a:lnTo>
                  <a:pt x="13500" y="96213"/>
                </a:lnTo>
                <a:lnTo>
                  <a:pt x="10254" y="96213"/>
                </a:lnTo>
                <a:lnTo>
                  <a:pt x="7905" y="95070"/>
                </a:lnTo>
                <a:lnTo>
                  <a:pt x="8908" y="93013"/>
                </a:lnTo>
                <a:lnTo>
                  <a:pt x="9108" y="90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606405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606145" y="3398363"/>
            <a:ext cx="67857" cy="64114"/>
          </a:xfrm>
          <a:custGeom>
            <a:avLst/>
            <a:gdLst/>
            <a:ahLst/>
            <a:cxnLst/>
            <a:rect l="l" t="t" r="r" b="b"/>
            <a:pathLst>
              <a:path w="74643" h="72662">
                <a:moveTo>
                  <a:pt x="55395" y="21646"/>
                </a:moveTo>
                <a:lnTo>
                  <a:pt x="53027" y="26722"/>
                </a:lnTo>
                <a:lnTo>
                  <a:pt x="50793" y="29714"/>
                </a:lnTo>
                <a:lnTo>
                  <a:pt x="48692" y="30620"/>
                </a:lnTo>
                <a:lnTo>
                  <a:pt x="46592" y="31527"/>
                </a:lnTo>
                <a:lnTo>
                  <a:pt x="40367" y="32143"/>
                </a:lnTo>
                <a:lnTo>
                  <a:pt x="30017" y="32470"/>
                </a:lnTo>
                <a:lnTo>
                  <a:pt x="37751" y="6526"/>
                </a:lnTo>
                <a:lnTo>
                  <a:pt x="38839" y="4496"/>
                </a:lnTo>
                <a:lnTo>
                  <a:pt x="40902" y="3771"/>
                </a:lnTo>
                <a:lnTo>
                  <a:pt x="43422" y="3589"/>
                </a:lnTo>
                <a:lnTo>
                  <a:pt x="56178" y="3589"/>
                </a:lnTo>
                <a:lnTo>
                  <a:pt x="61954" y="4160"/>
                </a:lnTo>
                <a:lnTo>
                  <a:pt x="64761" y="5302"/>
                </a:lnTo>
                <a:lnTo>
                  <a:pt x="67568" y="6445"/>
                </a:lnTo>
                <a:lnTo>
                  <a:pt x="68934" y="8847"/>
                </a:lnTo>
                <a:lnTo>
                  <a:pt x="68762" y="14621"/>
                </a:lnTo>
                <a:lnTo>
                  <a:pt x="68571" y="16751"/>
                </a:lnTo>
                <a:lnTo>
                  <a:pt x="70977" y="16969"/>
                </a:lnTo>
                <a:lnTo>
                  <a:pt x="74643" y="0"/>
                </a:lnTo>
                <a:lnTo>
                  <a:pt x="16269" y="0"/>
                </a:lnTo>
                <a:lnTo>
                  <a:pt x="16269" y="1794"/>
                </a:lnTo>
                <a:lnTo>
                  <a:pt x="19591" y="1867"/>
                </a:lnTo>
                <a:lnTo>
                  <a:pt x="21950" y="2248"/>
                </a:lnTo>
                <a:lnTo>
                  <a:pt x="23344" y="2937"/>
                </a:lnTo>
                <a:lnTo>
                  <a:pt x="25435" y="4840"/>
                </a:lnTo>
                <a:lnTo>
                  <a:pt x="25310" y="8258"/>
                </a:lnTo>
                <a:lnTo>
                  <a:pt x="24002" y="13379"/>
                </a:lnTo>
                <a:lnTo>
                  <a:pt x="9624" y="62655"/>
                </a:lnTo>
                <a:lnTo>
                  <a:pt x="8592" y="66100"/>
                </a:lnTo>
                <a:lnTo>
                  <a:pt x="7275" y="68366"/>
                </a:lnTo>
                <a:lnTo>
                  <a:pt x="2749" y="70650"/>
                </a:lnTo>
                <a:lnTo>
                  <a:pt x="0" y="70868"/>
                </a:lnTo>
                <a:lnTo>
                  <a:pt x="0" y="72662"/>
                </a:lnTo>
                <a:lnTo>
                  <a:pt x="59577" y="72662"/>
                </a:lnTo>
                <a:lnTo>
                  <a:pt x="66909" y="54660"/>
                </a:lnTo>
                <a:lnTo>
                  <a:pt x="65019" y="53735"/>
                </a:lnTo>
                <a:lnTo>
                  <a:pt x="60513" y="59863"/>
                </a:lnTo>
                <a:lnTo>
                  <a:pt x="55997" y="63997"/>
                </a:lnTo>
                <a:lnTo>
                  <a:pt x="51471" y="66136"/>
                </a:lnTo>
                <a:lnTo>
                  <a:pt x="46945" y="68275"/>
                </a:lnTo>
                <a:lnTo>
                  <a:pt x="39431" y="69345"/>
                </a:lnTo>
                <a:lnTo>
                  <a:pt x="25454" y="69345"/>
                </a:lnTo>
                <a:lnTo>
                  <a:pt x="23124" y="68837"/>
                </a:lnTo>
                <a:lnTo>
                  <a:pt x="21291" y="67242"/>
                </a:lnTo>
                <a:lnTo>
                  <a:pt x="20966" y="65211"/>
                </a:lnTo>
                <a:lnTo>
                  <a:pt x="21167" y="63199"/>
                </a:lnTo>
                <a:lnTo>
                  <a:pt x="21711" y="61078"/>
                </a:lnTo>
                <a:lnTo>
                  <a:pt x="28929" y="36222"/>
                </a:lnTo>
                <a:lnTo>
                  <a:pt x="40367" y="36222"/>
                </a:lnTo>
                <a:lnTo>
                  <a:pt x="43623" y="36576"/>
                </a:lnTo>
                <a:lnTo>
                  <a:pt x="45399" y="37283"/>
                </a:lnTo>
                <a:lnTo>
                  <a:pt x="48063" y="39522"/>
                </a:lnTo>
                <a:lnTo>
                  <a:pt x="48024" y="42985"/>
                </a:lnTo>
                <a:lnTo>
                  <a:pt x="47642" y="45251"/>
                </a:lnTo>
                <a:lnTo>
                  <a:pt x="47261" y="47426"/>
                </a:lnTo>
                <a:lnTo>
                  <a:pt x="49552" y="47916"/>
                </a:lnTo>
                <a:lnTo>
                  <a:pt x="57572" y="22136"/>
                </a:lnTo>
                <a:lnTo>
                  <a:pt x="55395" y="21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670965" y="3418951"/>
            <a:ext cx="39735" cy="64018"/>
          </a:xfrm>
          <a:custGeom>
            <a:avLst/>
            <a:gdLst/>
            <a:ahLst/>
            <a:cxnLst/>
            <a:rect l="l" t="t" r="r" b="b"/>
            <a:pathLst>
              <a:path w="43709" h="72554">
                <a:moveTo>
                  <a:pt x="43709" y="6581"/>
                </a:moveTo>
                <a:lnTo>
                  <a:pt x="42754" y="4369"/>
                </a:lnTo>
                <a:lnTo>
                  <a:pt x="41837" y="2864"/>
                </a:lnTo>
                <a:lnTo>
                  <a:pt x="39470" y="689"/>
                </a:lnTo>
                <a:lnTo>
                  <a:pt x="37255" y="0"/>
                </a:lnTo>
                <a:lnTo>
                  <a:pt x="33860" y="5"/>
                </a:lnTo>
                <a:lnTo>
                  <a:pt x="22839" y="3242"/>
                </a:lnTo>
                <a:lnTo>
                  <a:pt x="18331" y="14902"/>
                </a:lnTo>
                <a:lnTo>
                  <a:pt x="23945" y="6671"/>
                </a:lnTo>
                <a:lnTo>
                  <a:pt x="29540" y="2556"/>
                </a:lnTo>
                <a:lnTo>
                  <a:pt x="35116" y="2556"/>
                </a:lnTo>
                <a:lnTo>
                  <a:pt x="38257" y="3136"/>
                </a:lnTo>
                <a:lnTo>
                  <a:pt x="41198" y="5456"/>
                </a:lnTo>
                <a:lnTo>
                  <a:pt x="41933" y="7469"/>
                </a:lnTo>
                <a:lnTo>
                  <a:pt x="43709" y="6581"/>
                </a:lnTo>
                <a:close/>
              </a:path>
              <a:path w="43709" h="72554">
                <a:moveTo>
                  <a:pt x="1346" y="45278"/>
                </a:moveTo>
                <a:lnTo>
                  <a:pt x="4038" y="47399"/>
                </a:lnTo>
                <a:lnTo>
                  <a:pt x="6731" y="49520"/>
                </a:lnTo>
                <a:lnTo>
                  <a:pt x="9433" y="50581"/>
                </a:lnTo>
                <a:lnTo>
                  <a:pt x="16956" y="50581"/>
                </a:lnTo>
                <a:lnTo>
                  <a:pt x="21635" y="48532"/>
                </a:lnTo>
                <a:lnTo>
                  <a:pt x="26179" y="44435"/>
                </a:lnTo>
                <a:lnTo>
                  <a:pt x="28776" y="42114"/>
                </a:lnTo>
                <a:lnTo>
                  <a:pt x="32080" y="38216"/>
                </a:lnTo>
                <a:lnTo>
                  <a:pt x="36090" y="32742"/>
                </a:lnTo>
                <a:lnTo>
                  <a:pt x="26065" y="64831"/>
                </a:lnTo>
                <a:lnTo>
                  <a:pt x="25339" y="67151"/>
                </a:lnTo>
                <a:lnTo>
                  <a:pt x="24298" y="68620"/>
                </a:lnTo>
                <a:lnTo>
                  <a:pt x="21587" y="69852"/>
                </a:lnTo>
                <a:lnTo>
                  <a:pt x="18961" y="70360"/>
                </a:lnTo>
                <a:lnTo>
                  <a:pt x="15066" y="70759"/>
                </a:lnTo>
                <a:lnTo>
                  <a:pt x="15066" y="72554"/>
                </a:lnTo>
                <a:lnTo>
                  <a:pt x="43308" y="72554"/>
                </a:lnTo>
                <a:lnTo>
                  <a:pt x="43308" y="70487"/>
                </a:lnTo>
                <a:lnTo>
                  <a:pt x="40061" y="70487"/>
                </a:lnTo>
                <a:lnTo>
                  <a:pt x="37942" y="70360"/>
                </a:lnTo>
                <a:lnTo>
                  <a:pt x="36949" y="70106"/>
                </a:lnTo>
                <a:lnTo>
                  <a:pt x="34715" y="68729"/>
                </a:lnTo>
                <a:lnTo>
                  <a:pt x="34887" y="66136"/>
                </a:lnTo>
                <a:lnTo>
                  <a:pt x="54020" y="1631"/>
                </a:lnTo>
                <a:lnTo>
                  <a:pt x="45485" y="1631"/>
                </a:lnTo>
                <a:lnTo>
                  <a:pt x="43709" y="6581"/>
                </a:lnTo>
                <a:lnTo>
                  <a:pt x="41933" y="7469"/>
                </a:lnTo>
                <a:lnTo>
                  <a:pt x="41933" y="16606"/>
                </a:lnTo>
                <a:lnTo>
                  <a:pt x="39202" y="23767"/>
                </a:lnTo>
                <a:lnTo>
                  <a:pt x="33741" y="31817"/>
                </a:lnTo>
                <a:lnTo>
                  <a:pt x="28050" y="40265"/>
                </a:lnTo>
                <a:lnTo>
                  <a:pt x="22551" y="44489"/>
                </a:lnTo>
                <a:lnTo>
                  <a:pt x="17243" y="44489"/>
                </a:lnTo>
                <a:lnTo>
                  <a:pt x="14063" y="43855"/>
                </a:lnTo>
                <a:lnTo>
                  <a:pt x="11199" y="41317"/>
                </a:lnTo>
                <a:lnTo>
                  <a:pt x="10483" y="39050"/>
                </a:lnTo>
                <a:lnTo>
                  <a:pt x="10483" y="29587"/>
                </a:lnTo>
                <a:lnTo>
                  <a:pt x="13099" y="22625"/>
                </a:lnTo>
                <a:lnTo>
                  <a:pt x="18331" y="14902"/>
                </a:lnTo>
                <a:lnTo>
                  <a:pt x="22839" y="3242"/>
                </a:lnTo>
                <a:lnTo>
                  <a:pt x="11571" y="12454"/>
                </a:lnTo>
                <a:lnTo>
                  <a:pt x="10335" y="13821"/>
                </a:lnTo>
                <a:lnTo>
                  <a:pt x="2583" y="25412"/>
                </a:lnTo>
                <a:lnTo>
                  <a:pt x="0" y="36712"/>
                </a:lnTo>
                <a:lnTo>
                  <a:pt x="0" y="41716"/>
                </a:lnTo>
                <a:lnTo>
                  <a:pt x="1346" y="452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726377" y="3418951"/>
            <a:ext cx="46141" cy="44630"/>
          </a:xfrm>
          <a:custGeom>
            <a:avLst/>
            <a:gdLst/>
            <a:ahLst/>
            <a:cxnLst/>
            <a:rect l="l" t="t" r="r" b="b"/>
            <a:pathLst>
              <a:path w="50755" h="50581">
                <a:moveTo>
                  <a:pt x="10311" y="1631"/>
                </a:moveTo>
                <a:lnTo>
                  <a:pt x="1890" y="3209"/>
                </a:lnTo>
                <a:lnTo>
                  <a:pt x="1890" y="4731"/>
                </a:lnTo>
                <a:lnTo>
                  <a:pt x="4563" y="4731"/>
                </a:lnTo>
                <a:lnTo>
                  <a:pt x="8335" y="5593"/>
                </a:lnTo>
                <a:lnTo>
                  <a:pt x="8822" y="8104"/>
                </a:lnTo>
                <a:lnTo>
                  <a:pt x="8535" y="10062"/>
                </a:lnTo>
                <a:lnTo>
                  <a:pt x="515" y="40573"/>
                </a:lnTo>
                <a:lnTo>
                  <a:pt x="190" y="42060"/>
                </a:lnTo>
                <a:lnTo>
                  <a:pt x="0" y="44380"/>
                </a:lnTo>
                <a:lnTo>
                  <a:pt x="0" y="46991"/>
                </a:lnTo>
                <a:lnTo>
                  <a:pt x="992" y="48804"/>
                </a:lnTo>
                <a:lnTo>
                  <a:pt x="2978" y="49819"/>
                </a:lnTo>
                <a:lnTo>
                  <a:pt x="4009" y="50327"/>
                </a:lnTo>
                <a:lnTo>
                  <a:pt x="6416" y="50581"/>
                </a:lnTo>
                <a:lnTo>
                  <a:pt x="11075" y="50581"/>
                </a:lnTo>
                <a:lnTo>
                  <a:pt x="16020" y="47626"/>
                </a:lnTo>
                <a:lnTo>
                  <a:pt x="21253" y="41716"/>
                </a:lnTo>
                <a:lnTo>
                  <a:pt x="24270" y="38271"/>
                </a:lnTo>
                <a:lnTo>
                  <a:pt x="28413" y="32397"/>
                </a:lnTo>
                <a:lnTo>
                  <a:pt x="33684" y="24094"/>
                </a:lnTo>
                <a:lnTo>
                  <a:pt x="34085" y="24094"/>
                </a:lnTo>
                <a:lnTo>
                  <a:pt x="32824" y="28717"/>
                </a:lnTo>
                <a:lnTo>
                  <a:pt x="31755" y="32524"/>
                </a:lnTo>
                <a:lnTo>
                  <a:pt x="30876" y="35697"/>
                </a:lnTo>
                <a:lnTo>
                  <a:pt x="30189" y="38235"/>
                </a:lnTo>
                <a:lnTo>
                  <a:pt x="29464" y="40918"/>
                </a:lnTo>
                <a:lnTo>
                  <a:pt x="29082" y="43166"/>
                </a:lnTo>
                <a:lnTo>
                  <a:pt x="28986" y="45142"/>
                </a:lnTo>
                <a:lnTo>
                  <a:pt x="29521" y="48351"/>
                </a:lnTo>
                <a:lnTo>
                  <a:pt x="31659" y="50091"/>
                </a:lnTo>
                <a:lnTo>
                  <a:pt x="34715" y="50526"/>
                </a:lnTo>
                <a:lnTo>
                  <a:pt x="37961" y="50526"/>
                </a:lnTo>
                <a:lnTo>
                  <a:pt x="41475" y="48514"/>
                </a:lnTo>
                <a:lnTo>
                  <a:pt x="45255" y="44489"/>
                </a:lnTo>
                <a:lnTo>
                  <a:pt x="47165" y="42495"/>
                </a:lnTo>
                <a:lnTo>
                  <a:pt x="48998" y="40120"/>
                </a:lnTo>
                <a:lnTo>
                  <a:pt x="50755" y="37364"/>
                </a:lnTo>
                <a:lnTo>
                  <a:pt x="49151" y="36331"/>
                </a:lnTo>
                <a:lnTo>
                  <a:pt x="46688" y="39177"/>
                </a:lnTo>
                <a:lnTo>
                  <a:pt x="44893" y="41280"/>
                </a:lnTo>
                <a:lnTo>
                  <a:pt x="42792" y="43402"/>
                </a:lnTo>
                <a:lnTo>
                  <a:pt x="40214" y="45088"/>
                </a:lnTo>
                <a:lnTo>
                  <a:pt x="38094" y="43819"/>
                </a:lnTo>
                <a:lnTo>
                  <a:pt x="38324" y="41824"/>
                </a:lnTo>
                <a:lnTo>
                  <a:pt x="38839" y="39812"/>
                </a:lnTo>
                <a:lnTo>
                  <a:pt x="49666" y="1251"/>
                </a:lnTo>
                <a:lnTo>
                  <a:pt x="41016" y="1251"/>
                </a:lnTo>
                <a:lnTo>
                  <a:pt x="38725" y="7342"/>
                </a:lnTo>
                <a:lnTo>
                  <a:pt x="36968" y="11784"/>
                </a:lnTo>
                <a:lnTo>
                  <a:pt x="35746" y="14576"/>
                </a:lnTo>
                <a:lnTo>
                  <a:pt x="33760" y="19072"/>
                </a:lnTo>
                <a:lnTo>
                  <a:pt x="31583" y="23151"/>
                </a:lnTo>
                <a:lnTo>
                  <a:pt x="29215" y="26813"/>
                </a:lnTo>
                <a:lnTo>
                  <a:pt x="26580" y="30910"/>
                </a:lnTo>
                <a:lnTo>
                  <a:pt x="23573" y="34863"/>
                </a:lnTo>
                <a:lnTo>
                  <a:pt x="20193" y="38670"/>
                </a:lnTo>
                <a:lnTo>
                  <a:pt x="16813" y="42477"/>
                </a:lnTo>
                <a:lnTo>
                  <a:pt x="13996" y="44380"/>
                </a:lnTo>
                <a:lnTo>
                  <a:pt x="11743" y="44380"/>
                </a:lnTo>
                <a:lnTo>
                  <a:pt x="9051" y="42550"/>
                </a:lnTo>
                <a:lnTo>
                  <a:pt x="9223" y="40628"/>
                </a:lnTo>
                <a:lnTo>
                  <a:pt x="9795" y="38507"/>
                </a:lnTo>
                <a:lnTo>
                  <a:pt x="19935" y="1523"/>
                </a:lnTo>
                <a:lnTo>
                  <a:pt x="19419" y="0"/>
                </a:lnTo>
                <a:lnTo>
                  <a:pt x="10311" y="16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780330" y="3397979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4">
                <a:moveTo>
                  <a:pt x="13977" y="5982"/>
                </a:moveTo>
                <a:lnTo>
                  <a:pt x="14531" y="9010"/>
                </a:lnTo>
                <a:lnTo>
                  <a:pt x="16746" y="11330"/>
                </a:lnTo>
                <a:lnTo>
                  <a:pt x="19649" y="11911"/>
                </a:lnTo>
                <a:lnTo>
                  <a:pt x="22561" y="11339"/>
                </a:lnTo>
                <a:lnTo>
                  <a:pt x="24814" y="9055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9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4">
                <a:moveTo>
                  <a:pt x="18675" y="62564"/>
                </a:moveTo>
                <a:lnTo>
                  <a:pt x="15868" y="65646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2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4"/>
                </a:lnTo>
                <a:lnTo>
                  <a:pt x="19916" y="23785"/>
                </a:lnTo>
                <a:lnTo>
                  <a:pt x="16631" y="24511"/>
                </a:lnTo>
                <a:lnTo>
                  <a:pt x="13061" y="25127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0"/>
                </a:lnTo>
                <a:lnTo>
                  <a:pt x="4983" y="28390"/>
                </a:lnTo>
                <a:lnTo>
                  <a:pt x="6979" y="28544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4" y="71031"/>
                </a:lnTo>
                <a:lnTo>
                  <a:pt x="2721" y="73642"/>
                </a:lnTo>
                <a:lnTo>
                  <a:pt x="5728" y="74294"/>
                </a:lnTo>
                <a:lnTo>
                  <a:pt x="8516" y="74294"/>
                </a:lnTo>
                <a:lnTo>
                  <a:pt x="11380" y="72989"/>
                </a:lnTo>
                <a:lnTo>
                  <a:pt x="14321" y="70378"/>
                </a:lnTo>
                <a:lnTo>
                  <a:pt x="16192" y="68710"/>
                </a:lnTo>
                <a:lnTo>
                  <a:pt x="18560" y="65973"/>
                </a:lnTo>
                <a:lnTo>
                  <a:pt x="21425" y="62166"/>
                </a:lnTo>
                <a:lnTo>
                  <a:pt x="20508" y="60208"/>
                </a:lnTo>
                <a:lnTo>
                  <a:pt x="18675" y="62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805951" y="3408889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8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9" y="9826"/>
                </a:lnTo>
                <a:lnTo>
                  <a:pt x="10569" y="11276"/>
                </a:lnTo>
                <a:lnTo>
                  <a:pt x="7581" y="12781"/>
                </a:lnTo>
                <a:lnTo>
                  <a:pt x="3723" y="14340"/>
                </a:lnTo>
                <a:lnTo>
                  <a:pt x="2730" y="14848"/>
                </a:lnTo>
                <a:lnTo>
                  <a:pt x="2349" y="16951"/>
                </a:lnTo>
                <a:lnTo>
                  <a:pt x="11056" y="16951"/>
                </a:lnTo>
                <a:lnTo>
                  <a:pt x="286" y="54968"/>
                </a:lnTo>
                <a:lnTo>
                  <a:pt x="0" y="57144"/>
                </a:lnTo>
                <a:lnTo>
                  <a:pt x="439" y="59482"/>
                </a:lnTo>
                <a:lnTo>
                  <a:pt x="2196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9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8" y="49421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500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1"/>
                </a:lnTo>
                <a:lnTo>
                  <a:pt x="29617" y="16951"/>
                </a:lnTo>
                <a:lnTo>
                  <a:pt x="30304" y="13306"/>
                </a:lnTo>
                <a:lnTo>
                  <a:pt x="20966" y="13306"/>
                </a:lnTo>
                <a:lnTo>
                  <a:pt x="24232" y="1450"/>
                </a:lnTo>
                <a:lnTo>
                  <a:pt x="23640" y="0"/>
                </a:lnTo>
                <a:lnTo>
                  <a:pt x="21368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825846" y="3418855"/>
            <a:ext cx="48172" cy="64018"/>
          </a:xfrm>
          <a:custGeom>
            <a:avLst/>
            <a:gdLst/>
            <a:ahLst/>
            <a:cxnLst/>
            <a:rect l="l" t="t" r="r" b="b"/>
            <a:pathLst>
              <a:path w="52989" h="72554">
                <a:moveTo>
                  <a:pt x="3017" y="63253"/>
                </a:moveTo>
                <a:lnTo>
                  <a:pt x="382" y="65338"/>
                </a:lnTo>
                <a:lnTo>
                  <a:pt x="0" y="67496"/>
                </a:lnTo>
                <a:lnTo>
                  <a:pt x="601" y="70288"/>
                </a:lnTo>
                <a:lnTo>
                  <a:pt x="3007" y="72101"/>
                </a:lnTo>
                <a:lnTo>
                  <a:pt x="5958" y="72554"/>
                </a:lnTo>
                <a:lnTo>
                  <a:pt x="9968" y="72554"/>
                </a:lnTo>
                <a:lnTo>
                  <a:pt x="15008" y="69272"/>
                </a:lnTo>
                <a:lnTo>
                  <a:pt x="21081" y="62710"/>
                </a:lnTo>
                <a:lnTo>
                  <a:pt x="24900" y="58540"/>
                </a:lnTo>
                <a:lnTo>
                  <a:pt x="29464" y="52611"/>
                </a:lnTo>
                <a:lnTo>
                  <a:pt x="34772" y="44925"/>
                </a:lnTo>
                <a:lnTo>
                  <a:pt x="39011" y="38761"/>
                </a:lnTo>
                <a:lnTo>
                  <a:pt x="42850" y="32397"/>
                </a:lnTo>
                <a:lnTo>
                  <a:pt x="46287" y="25834"/>
                </a:lnTo>
                <a:lnTo>
                  <a:pt x="50755" y="17241"/>
                </a:lnTo>
                <a:lnTo>
                  <a:pt x="52989" y="11004"/>
                </a:lnTo>
                <a:lnTo>
                  <a:pt x="52989" y="4550"/>
                </a:lnTo>
                <a:lnTo>
                  <a:pt x="52398" y="2728"/>
                </a:lnTo>
                <a:lnTo>
                  <a:pt x="50030" y="589"/>
                </a:lnTo>
                <a:lnTo>
                  <a:pt x="46573" y="54"/>
                </a:lnTo>
                <a:lnTo>
                  <a:pt x="43900" y="435"/>
                </a:lnTo>
                <a:lnTo>
                  <a:pt x="41991" y="2900"/>
                </a:lnTo>
                <a:lnTo>
                  <a:pt x="41991" y="5366"/>
                </a:lnTo>
                <a:lnTo>
                  <a:pt x="45370" y="8865"/>
                </a:lnTo>
                <a:lnTo>
                  <a:pt x="47719" y="10306"/>
                </a:lnTo>
                <a:lnTo>
                  <a:pt x="48292" y="12727"/>
                </a:lnTo>
                <a:lnTo>
                  <a:pt x="48292" y="15410"/>
                </a:lnTo>
                <a:lnTo>
                  <a:pt x="46459" y="20105"/>
                </a:lnTo>
                <a:lnTo>
                  <a:pt x="42793" y="26813"/>
                </a:lnTo>
                <a:lnTo>
                  <a:pt x="40921" y="30222"/>
                </a:lnTo>
                <a:lnTo>
                  <a:pt x="37981" y="35116"/>
                </a:lnTo>
                <a:lnTo>
                  <a:pt x="33970" y="41498"/>
                </a:lnTo>
                <a:lnTo>
                  <a:pt x="31679" y="28553"/>
                </a:lnTo>
                <a:lnTo>
                  <a:pt x="31068" y="25181"/>
                </a:lnTo>
                <a:lnTo>
                  <a:pt x="29540" y="19779"/>
                </a:lnTo>
                <a:lnTo>
                  <a:pt x="27096" y="12346"/>
                </a:lnTo>
                <a:lnTo>
                  <a:pt x="24385" y="4079"/>
                </a:lnTo>
                <a:lnTo>
                  <a:pt x="22551" y="0"/>
                </a:lnTo>
                <a:lnTo>
                  <a:pt x="20394" y="217"/>
                </a:lnTo>
                <a:lnTo>
                  <a:pt x="4755" y="3045"/>
                </a:lnTo>
                <a:lnTo>
                  <a:pt x="6091" y="4695"/>
                </a:lnTo>
                <a:lnTo>
                  <a:pt x="8765" y="4459"/>
                </a:lnTo>
                <a:lnTo>
                  <a:pt x="11781" y="4459"/>
                </a:lnTo>
                <a:lnTo>
                  <a:pt x="14063" y="5620"/>
                </a:lnTo>
                <a:lnTo>
                  <a:pt x="15610" y="7940"/>
                </a:lnTo>
                <a:lnTo>
                  <a:pt x="17157" y="10261"/>
                </a:lnTo>
                <a:lnTo>
                  <a:pt x="18866" y="14684"/>
                </a:lnTo>
                <a:lnTo>
                  <a:pt x="20737" y="21211"/>
                </a:lnTo>
                <a:lnTo>
                  <a:pt x="22074" y="25852"/>
                </a:lnTo>
                <a:lnTo>
                  <a:pt x="23458" y="31146"/>
                </a:lnTo>
                <a:lnTo>
                  <a:pt x="24891" y="37093"/>
                </a:lnTo>
                <a:lnTo>
                  <a:pt x="26323" y="43039"/>
                </a:lnTo>
                <a:lnTo>
                  <a:pt x="27039" y="47027"/>
                </a:lnTo>
                <a:lnTo>
                  <a:pt x="27039" y="51197"/>
                </a:lnTo>
                <a:lnTo>
                  <a:pt x="24967" y="54615"/>
                </a:lnTo>
                <a:lnTo>
                  <a:pt x="20823" y="59310"/>
                </a:lnTo>
                <a:lnTo>
                  <a:pt x="16680" y="64006"/>
                </a:lnTo>
                <a:lnTo>
                  <a:pt x="13672" y="66353"/>
                </a:lnTo>
                <a:lnTo>
                  <a:pt x="10082" y="65810"/>
                </a:lnTo>
                <a:lnTo>
                  <a:pt x="7714" y="64114"/>
                </a:lnTo>
                <a:lnTo>
                  <a:pt x="5423" y="63253"/>
                </a:lnTo>
                <a:lnTo>
                  <a:pt x="3017" y="632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033399" y="3567368"/>
            <a:ext cx="30725" cy="28409"/>
          </a:xfrm>
          <a:custGeom>
            <a:avLst/>
            <a:gdLst/>
            <a:ahLst/>
            <a:cxnLst/>
            <a:rect l="l" t="t" r="r" b="b"/>
            <a:pathLst>
              <a:path w="33798" h="32197">
                <a:moveTo>
                  <a:pt x="33798" y="16044"/>
                </a:moveTo>
                <a:lnTo>
                  <a:pt x="33798" y="11584"/>
                </a:lnTo>
                <a:lnTo>
                  <a:pt x="32166" y="7795"/>
                </a:lnTo>
                <a:lnTo>
                  <a:pt x="28900" y="4677"/>
                </a:lnTo>
                <a:lnTo>
                  <a:pt x="25635" y="1559"/>
                </a:lnTo>
                <a:lnTo>
                  <a:pt x="21673" y="0"/>
                </a:lnTo>
                <a:lnTo>
                  <a:pt x="12316" y="0"/>
                </a:lnTo>
                <a:lnTo>
                  <a:pt x="8306" y="1577"/>
                </a:lnTo>
                <a:lnTo>
                  <a:pt x="4984" y="4731"/>
                </a:lnTo>
                <a:lnTo>
                  <a:pt x="1661" y="7886"/>
                </a:lnTo>
                <a:lnTo>
                  <a:pt x="0" y="11657"/>
                </a:lnTo>
                <a:lnTo>
                  <a:pt x="0" y="20504"/>
                </a:lnTo>
                <a:lnTo>
                  <a:pt x="1642" y="24311"/>
                </a:lnTo>
                <a:lnTo>
                  <a:pt x="4926" y="27466"/>
                </a:lnTo>
                <a:lnTo>
                  <a:pt x="8211" y="30620"/>
                </a:lnTo>
                <a:lnTo>
                  <a:pt x="12202" y="32197"/>
                </a:lnTo>
                <a:lnTo>
                  <a:pt x="21558" y="32197"/>
                </a:lnTo>
                <a:lnTo>
                  <a:pt x="25540" y="30620"/>
                </a:lnTo>
                <a:lnTo>
                  <a:pt x="28843" y="27466"/>
                </a:lnTo>
                <a:lnTo>
                  <a:pt x="32147" y="24311"/>
                </a:lnTo>
                <a:lnTo>
                  <a:pt x="33798" y="20504"/>
                </a:lnTo>
                <a:lnTo>
                  <a:pt x="33798" y="160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183332" y="3553978"/>
            <a:ext cx="63744" cy="64114"/>
          </a:xfrm>
          <a:custGeom>
            <a:avLst/>
            <a:gdLst/>
            <a:ahLst/>
            <a:cxnLst/>
            <a:rect l="l" t="t" r="r" b="b"/>
            <a:pathLst>
              <a:path w="70118" h="72662">
                <a:moveTo>
                  <a:pt x="19782" y="1867"/>
                </a:moveTo>
                <a:lnTo>
                  <a:pt x="22179" y="2248"/>
                </a:lnTo>
                <a:lnTo>
                  <a:pt x="23458" y="2937"/>
                </a:lnTo>
                <a:lnTo>
                  <a:pt x="25377" y="4913"/>
                </a:lnTo>
                <a:lnTo>
                  <a:pt x="25377" y="6798"/>
                </a:lnTo>
                <a:lnTo>
                  <a:pt x="25186" y="8829"/>
                </a:lnTo>
                <a:lnTo>
                  <a:pt x="24614" y="11186"/>
                </a:lnTo>
                <a:lnTo>
                  <a:pt x="24002" y="13379"/>
                </a:lnTo>
                <a:lnTo>
                  <a:pt x="21711" y="61078"/>
                </a:lnTo>
                <a:lnTo>
                  <a:pt x="29044" y="35842"/>
                </a:lnTo>
                <a:lnTo>
                  <a:pt x="37178" y="35950"/>
                </a:lnTo>
                <a:lnTo>
                  <a:pt x="42582" y="36567"/>
                </a:lnTo>
                <a:lnTo>
                  <a:pt x="45256" y="37691"/>
                </a:lnTo>
                <a:lnTo>
                  <a:pt x="49457" y="39540"/>
                </a:lnTo>
                <a:lnTo>
                  <a:pt x="51557" y="43474"/>
                </a:lnTo>
                <a:lnTo>
                  <a:pt x="51557" y="54896"/>
                </a:lnTo>
                <a:lnTo>
                  <a:pt x="49762" y="59519"/>
                </a:lnTo>
                <a:lnTo>
                  <a:pt x="46172" y="63362"/>
                </a:lnTo>
                <a:lnTo>
                  <a:pt x="42582" y="67205"/>
                </a:lnTo>
                <a:lnTo>
                  <a:pt x="36930" y="69127"/>
                </a:lnTo>
                <a:lnTo>
                  <a:pt x="26848" y="69127"/>
                </a:lnTo>
                <a:lnTo>
                  <a:pt x="24002" y="68529"/>
                </a:lnTo>
                <a:lnTo>
                  <a:pt x="9624" y="62655"/>
                </a:lnTo>
                <a:lnTo>
                  <a:pt x="8593" y="66100"/>
                </a:lnTo>
                <a:lnTo>
                  <a:pt x="7275" y="68366"/>
                </a:lnTo>
                <a:lnTo>
                  <a:pt x="5671" y="69454"/>
                </a:lnTo>
                <a:lnTo>
                  <a:pt x="2749" y="70650"/>
                </a:lnTo>
                <a:lnTo>
                  <a:pt x="0" y="70868"/>
                </a:lnTo>
                <a:lnTo>
                  <a:pt x="0" y="72662"/>
                </a:lnTo>
                <a:lnTo>
                  <a:pt x="42315" y="72662"/>
                </a:lnTo>
                <a:lnTo>
                  <a:pt x="50106" y="70614"/>
                </a:lnTo>
                <a:lnTo>
                  <a:pt x="55796" y="66517"/>
                </a:lnTo>
                <a:lnTo>
                  <a:pt x="61487" y="62419"/>
                </a:lnTo>
                <a:lnTo>
                  <a:pt x="64332" y="57325"/>
                </a:lnTo>
                <a:lnTo>
                  <a:pt x="64332" y="45831"/>
                </a:lnTo>
                <a:lnTo>
                  <a:pt x="62518" y="41552"/>
                </a:lnTo>
                <a:lnTo>
                  <a:pt x="58890" y="38398"/>
                </a:lnTo>
                <a:lnTo>
                  <a:pt x="56866" y="36657"/>
                </a:lnTo>
                <a:lnTo>
                  <a:pt x="53829" y="35062"/>
                </a:lnTo>
                <a:lnTo>
                  <a:pt x="49781" y="33612"/>
                </a:lnTo>
                <a:lnTo>
                  <a:pt x="55013" y="32524"/>
                </a:lnTo>
                <a:lnTo>
                  <a:pt x="55300" y="27103"/>
                </a:lnTo>
                <a:lnTo>
                  <a:pt x="49495" y="29859"/>
                </a:lnTo>
                <a:lnTo>
                  <a:pt x="46096" y="31454"/>
                </a:lnTo>
                <a:lnTo>
                  <a:pt x="41360" y="32252"/>
                </a:lnTo>
                <a:lnTo>
                  <a:pt x="30132" y="32197"/>
                </a:lnTo>
                <a:lnTo>
                  <a:pt x="37751" y="6417"/>
                </a:lnTo>
                <a:lnTo>
                  <a:pt x="39613" y="3997"/>
                </a:lnTo>
                <a:lnTo>
                  <a:pt x="42238" y="3317"/>
                </a:lnTo>
                <a:lnTo>
                  <a:pt x="48807" y="3317"/>
                </a:lnTo>
                <a:lnTo>
                  <a:pt x="52044" y="4178"/>
                </a:lnTo>
                <a:lnTo>
                  <a:pt x="56274" y="634"/>
                </a:lnTo>
                <a:lnTo>
                  <a:pt x="51729" y="0"/>
                </a:lnTo>
                <a:lnTo>
                  <a:pt x="16269" y="0"/>
                </a:lnTo>
                <a:lnTo>
                  <a:pt x="16269" y="1794"/>
                </a:lnTo>
                <a:lnTo>
                  <a:pt x="19782" y="1867"/>
                </a:lnTo>
                <a:close/>
              </a:path>
              <a:path w="70118" h="72662">
                <a:moveTo>
                  <a:pt x="9624" y="62655"/>
                </a:moveTo>
                <a:lnTo>
                  <a:pt x="24002" y="68529"/>
                </a:lnTo>
                <a:lnTo>
                  <a:pt x="21081" y="66553"/>
                </a:lnTo>
                <a:lnTo>
                  <a:pt x="21138" y="63498"/>
                </a:lnTo>
                <a:lnTo>
                  <a:pt x="21711" y="61078"/>
                </a:lnTo>
                <a:lnTo>
                  <a:pt x="24002" y="13379"/>
                </a:lnTo>
                <a:lnTo>
                  <a:pt x="9624" y="62655"/>
                </a:lnTo>
                <a:close/>
              </a:path>
              <a:path w="70118" h="72662">
                <a:moveTo>
                  <a:pt x="58202" y="10569"/>
                </a:moveTo>
                <a:lnTo>
                  <a:pt x="58202" y="22063"/>
                </a:lnTo>
                <a:lnTo>
                  <a:pt x="55300" y="27103"/>
                </a:lnTo>
                <a:lnTo>
                  <a:pt x="55013" y="32524"/>
                </a:lnTo>
                <a:lnTo>
                  <a:pt x="59100" y="31128"/>
                </a:lnTo>
                <a:lnTo>
                  <a:pt x="62040" y="29424"/>
                </a:lnTo>
                <a:lnTo>
                  <a:pt x="67425" y="26269"/>
                </a:lnTo>
                <a:lnTo>
                  <a:pt x="70118" y="21846"/>
                </a:lnTo>
                <a:lnTo>
                  <a:pt x="70118" y="9300"/>
                </a:lnTo>
                <a:lnTo>
                  <a:pt x="66814" y="4550"/>
                </a:lnTo>
                <a:lnTo>
                  <a:pt x="60207" y="1903"/>
                </a:lnTo>
                <a:lnTo>
                  <a:pt x="56274" y="634"/>
                </a:lnTo>
                <a:lnTo>
                  <a:pt x="52044" y="4178"/>
                </a:lnTo>
                <a:lnTo>
                  <a:pt x="54507" y="5901"/>
                </a:lnTo>
                <a:lnTo>
                  <a:pt x="56971" y="7623"/>
                </a:lnTo>
                <a:lnTo>
                  <a:pt x="58202" y="105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3257040" y="3574567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70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60" y="46221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4"/>
                </a:lnTo>
                <a:lnTo>
                  <a:pt x="49094" y="40465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7" y="42441"/>
                </a:lnTo>
                <a:lnTo>
                  <a:pt x="40959" y="16516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3" y="44979"/>
                </a:lnTo>
                <a:lnTo>
                  <a:pt x="16956" y="44979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5"/>
                </a:lnTo>
                <a:lnTo>
                  <a:pt x="17930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9"/>
                </a:lnTo>
                <a:lnTo>
                  <a:pt x="31936" y="38534"/>
                </a:lnTo>
                <a:lnTo>
                  <a:pt x="33560" y="36449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9" y="42395"/>
                </a:lnTo>
                <a:lnTo>
                  <a:pt x="33111" y="44272"/>
                </a:lnTo>
                <a:lnTo>
                  <a:pt x="33111" y="45577"/>
                </a:lnTo>
                <a:lnTo>
                  <a:pt x="33502" y="48170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0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6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1"/>
                </a:lnTo>
                <a:lnTo>
                  <a:pt x="40959" y="16516"/>
                </a:lnTo>
                <a:lnTo>
                  <a:pt x="41647" y="42441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9"/>
                </a:lnTo>
                <a:lnTo>
                  <a:pt x="52302" y="2039"/>
                </a:lnTo>
                <a:lnTo>
                  <a:pt x="52073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4"/>
                </a:lnTo>
                <a:lnTo>
                  <a:pt x="41666" y="3027"/>
                </a:lnTo>
                <a:lnTo>
                  <a:pt x="39145" y="743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9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301585" y="3574662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8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1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6" y="2556"/>
                </a:lnTo>
                <a:lnTo>
                  <a:pt x="29807" y="2556"/>
                </a:lnTo>
                <a:lnTo>
                  <a:pt x="32710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4" y="1677"/>
                </a:lnTo>
                <a:lnTo>
                  <a:pt x="31049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349358" y="3553594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4">
                <a:moveTo>
                  <a:pt x="13977" y="5982"/>
                </a:moveTo>
                <a:lnTo>
                  <a:pt x="14531" y="9010"/>
                </a:lnTo>
                <a:lnTo>
                  <a:pt x="16746" y="11330"/>
                </a:lnTo>
                <a:lnTo>
                  <a:pt x="19648" y="11911"/>
                </a:lnTo>
                <a:lnTo>
                  <a:pt x="22561" y="11339"/>
                </a:lnTo>
                <a:lnTo>
                  <a:pt x="24814" y="9055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8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4">
                <a:moveTo>
                  <a:pt x="18675" y="62564"/>
                </a:moveTo>
                <a:lnTo>
                  <a:pt x="15868" y="65646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2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4"/>
                </a:lnTo>
                <a:lnTo>
                  <a:pt x="19916" y="23785"/>
                </a:lnTo>
                <a:lnTo>
                  <a:pt x="16632" y="24511"/>
                </a:lnTo>
                <a:lnTo>
                  <a:pt x="13061" y="25127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0"/>
                </a:lnTo>
                <a:lnTo>
                  <a:pt x="4983" y="28390"/>
                </a:lnTo>
                <a:lnTo>
                  <a:pt x="6979" y="28544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4" y="71031"/>
                </a:lnTo>
                <a:lnTo>
                  <a:pt x="2721" y="73642"/>
                </a:lnTo>
                <a:lnTo>
                  <a:pt x="5728" y="74294"/>
                </a:lnTo>
                <a:lnTo>
                  <a:pt x="8516" y="74294"/>
                </a:lnTo>
                <a:lnTo>
                  <a:pt x="11380" y="72989"/>
                </a:lnTo>
                <a:lnTo>
                  <a:pt x="14321" y="70378"/>
                </a:lnTo>
                <a:lnTo>
                  <a:pt x="16192" y="68710"/>
                </a:lnTo>
                <a:lnTo>
                  <a:pt x="18560" y="65973"/>
                </a:lnTo>
                <a:lnTo>
                  <a:pt x="21425" y="62166"/>
                </a:lnTo>
                <a:lnTo>
                  <a:pt x="20508" y="60208"/>
                </a:lnTo>
                <a:lnTo>
                  <a:pt x="18675" y="62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3372689" y="3574662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8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1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6" y="2556"/>
                </a:lnTo>
                <a:lnTo>
                  <a:pt x="29807" y="2556"/>
                </a:lnTo>
                <a:lnTo>
                  <a:pt x="32710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4" y="1677"/>
                </a:lnTo>
                <a:lnTo>
                  <a:pt x="31049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3424003" y="3572935"/>
            <a:ext cx="11874" cy="45974"/>
          </a:xfrm>
          <a:custGeom>
            <a:avLst/>
            <a:gdLst/>
            <a:ahLst/>
            <a:cxnLst/>
            <a:rect l="l" t="t" r="r" b="b"/>
            <a:pathLst>
              <a:path w="13061" h="52104">
                <a:moveTo>
                  <a:pt x="620" y="49112"/>
                </a:moveTo>
                <a:lnTo>
                  <a:pt x="3102" y="51505"/>
                </a:lnTo>
                <a:lnTo>
                  <a:pt x="6129" y="52104"/>
                </a:lnTo>
                <a:lnTo>
                  <a:pt x="8229" y="52104"/>
                </a:lnTo>
                <a:lnTo>
                  <a:pt x="9910" y="51469"/>
                </a:lnTo>
                <a:lnTo>
                  <a:pt x="12431" y="48931"/>
                </a:lnTo>
                <a:lnTo>
                  <a:pt x="13061" y="45903"/>
                </a:lnTo>
                <a:lnTo>
                  <a:pt x="12392" y="42812"/>
                </a:lnTo>
                <a:lnTo>
                  <a:pt x="9719" y="40455"/>
                </a:lnTo>
                <a:lnTo>
                  <a:pt x="6358" y="39866"/>
                </a:lnTo>
                <a:lnTo>
                  <a:pt x="3055" y="40473"/>
                </a:lnTo>
                <a:lnTo>
                  <a:pt x="611" y="42903"/>
                </a:lnTo>
                <a:lnTo>
                  <a:pt x="0" y="45958"/>
                </a:lnTo>
                <a:lnTo>
                  <a:pt x="620" y="49112"/>
                </a:lnTo>
                <a:close/>
              </a:path>
              <a:path w="13061" h="52104">
                <a:moveTo>
                  <a:pt x="0" y="6036"/>
                </a:moveTo>
                <a:lnTo>
                  <a:pt x="591" y="9046"/>
                </a:lnTo>
                <a:lnTo>
                  <a:pt x="2959" y="11512"/>
                </a:lnTo>
                <a:lnTo>
                  <a:pt x="6301" y="12128"/>
                </a:lnTo>
                <a:lnTo>
                  <a:pt x="9480" y="11557"/>
                </a:lnTo>
                <a:lnTo>
                  <a:pt x="12115" y="9273"/>
                </a:lnTo>
                <a:lnTo>
                  <a:pt x="12774" y="5982"/>
                </a:lnTo>
                <a:lnTo>
                  <a:pt x="12115" y="2855"/>
                </a:lnTo>
                <a:lnTo>
                  <a:pt x="9480" y="571"/>
                </a:lnTo>
                <a:lnTo>
                  <a:pt x="6301" y="0"/>
                </a:lnTo>
                <a:lnTo>
                  <a:pt x="3055" y="589"/>
                </a:lnTo>
                <a:lnTo>
                  <a:pt x="611" y="2946"/>
                </a:lnTo>
                <a:lnTo>
                  <a:pt x="0" y="6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3468738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3470197" y="3553067"/>
            <a:ext cx="61452" cy="65026"/>
          </a:xfrm>
          <a:custGeom>
            <a:avLst/>
            <a:gdLst/>
            <a:ahLst/>
            <a:cxnLst/>
            <a:rect l="l" t="t" r="r" b="b"/>
            <a:pathLst>
              <a:path w="67597" h="73696">
                <a:moveTo>
                  <a:pt x="2864" y="18927"/>
                </a:moveTo>
                <a:lnTo>
                  <a:pt x="4048" y="12944"/>
                </a:lnTo>
                <a:lnTo>
                  <a:pt x="5814" y="9064"/>
                </a:lnTo>
                <a:lnTo>
                  <a:pt x="8163" y="7288"/>
                </a:lnTo>
                <a:lnTo>
                  <a:pt x="10512" y="5511"/>
                </a:lnTo>
                <a:lnTo>
                  <a:pt x="14932" y="4623"/>
                </a:lnTo>
                <a:lnTo>
                  <a:pt x="27955" y="4623"/>
                </a:lnTo>
                <a:lnTo>
                  <a:pt x="27955" y="65139"/>
                </a:lnTo>
                <a:lnTo>
                  <a:pt x="27344" y="68148"/>
                </a:lnTo>
                <a:lnTo>
                  <a:pt x="24900" y="70541"/>
                </a:lnTo>
                <a:lnTo>
                  <a:pt x="21806" y="71321"/>
                </a:lnTo>
                <a:lnTo>
                  <a:pt x="16842" y="71684"/>
                </a:lnTo>
                <a:lnTo>
                  <a:pt x="16842" y="73696"/>
                </a:lnTo>
                <a:lnTo>
                  <a:pt x="51041" y="73696"/>
                </a:lnTo>
                <a:lnTo>
                  <a:pt x="51041" y="71684"/>
                </a:lnTo>
                <a:lnTo>
                  <a:pt x="46267" y="71357"/>
                </a:lnTo>
                <a:lnTo>
                  <a:pt x="43174" y="70677"/>
                </a:lnTo>
                <a:lnTo>
                  <a:pt x="40348" y="68611"/>
                </a:lnTo>
                <a:lnTo>
                  <a:pt x="39641" y="65936"/>
                </a:lnTo>
                <a:lnTo>
                  <a:pt x="39641" y="4623"/>
                </a:lnTo>
                <a:lnTo>
                  <a:pt x="52970" y="4623"/>
                </a:lnTo>
                <a:lnTo>
                  <a:pt x="57429" y="5520"/>
                </a:lnTo>
                <a:lnTo>
                  <a:pt x="59548" y="7315"/>
                </a:lnTo>
                <a:lnTo>
                  <a:pt x="61668" y="9110"/>
                </a:lnTo>
                <a:lnTo>
                  <a:pt x="63415" y="12980"/>
                </a:lnTo>
                <a:lnTo>
                  <a:pt x="64790" y="18927"/>
                </a:lnTo>
                <a:lnTo>
                  <a:pt x="67597" y="18927"/>
                </a:lnTo>
                <a:lnTo>
                  <a:pt x="66967" y="0"/>
                </a:lnTo>
                <a:lnTo>
                  <a:pt x="687" y="0"/>
                </a:lnTo>
                <a:lnTo>
                  <a:pt x="0" y="18927"/>
                </a:lnTo>
                <a:lnTo>
                  <a:pt x="2864" y="189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3531892" y="355109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3586366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3655386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3655855" y="357283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3693022" y="355109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3723020" y="357274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3762252" y="3551243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7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3817455" y="355109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3844119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3886944" y="357283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3948692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3950515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3976293" y="355109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8" y="10369"/>
                </a:lnTo>
                <a:lnTo>
                  <a:pt x="7618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4030768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4099788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4101871" y="355109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4128171" y="3572886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4">
                <a:moveTo>
                  <a:pt x="47891" y="9790"/>
                </a:moveTo>
                <a:lnTo>
                  <a:pt x="45828" y="4876"/>
                </a:lnTo>
                <a:lnTo>
                  <a:pt x="41704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3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8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4"/>
                </a:lnTo>
                <a:lnTo>
                  <a:pt x="25263" y="51234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3" y="45632"/>
                </a:lnTo>
                <a:lnTo>
                  <a:pt x="17643" y="12563"/>
                </a:lnTo>
                <a:lnTo>
                  <a:pt x="19706" y="10642"/>
                </a:lnTo>
                <a:lnTo>
                  <a:pt x="22685" y="8430"/>
                </a:lnTo>
                <a:lnTo>
                  <a:pt x="25014" y="6980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7" y="49711"/>
                </a:lnTo>
                <a:lnTo>
                  <a:pt x="30647" y="51234"/>
                </a:lnTo>
                <a:lnTo>
                  <a:pt x="55109" y="51234"/>
                </a:lnTo>
                <a:lnTo>
                  <a:pt x="55109" y="49711"/>
                </a:lnTo>
                <a:lnTo>
                  <a:pt x="52512" y="49675"/>
                </a:lnTo>
                <a:lnTo>
                  <a:pt x="50660" y="49076"/>
                </a:lnTo>
                <a:lnTo>
                  <a:pt x="48444" y="46756"/>
                </a:lnTo>
                <a:lnTo>
                  <a:pt x="47891" y="44870"/>
                </a:lnTo>
                <a:lnTo>
                  <a:pt x="47891" y="9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4181708" y="3573510"/>
            <a:ext cx="48901" cy="45310"/>
          </a:xfrm>
          <a:custGeom>
            <a:avLst/>
            <a:gdLst/>
            <a:ahLst/>
            <a:cxnLst/>
            <a:rect l="l" t="t" r="r" b="b"/>
            <a:pathLst>
              <a:path w="53791" h="51351">
                <a:moveTo>
                  <a:pt x="30705" y="37038"/>
                </a:moveTo>
                <a:lnTo>
                  <a:pt x="18789" y="8919"/>
                </a:lnTo>
                <a:lnTo>
                  <a:pt x="18073" y="7133"/>
                </a:lnTo>
                <a:lnTo>
                  <a:pt x="17643" y="4949"/>
                </a:lnTo>
                <a:lnTo>
                  <a:pt x="18875" y="2556"/>
                </a:lnTo>
                <a:lnTo>
                  <a:pt x="21100" y="1903"/>
                </a:lnTo>
                <a:lnTo>
                  <a:pt x="23086" y="1686"/>
                </a:lnTo>
                <a:lnTo>
                  <a:pt x="23086" y="0"/>
                </a:lnTo>
                <a:lnTo>
                  <a:pt x="0" y="0"/>
                </a:lnTo>
                <a:lnTo>
                  <a:pt x="0" y="1686"/>
                </a:lnTo>
                <a:lnTo>
                  <a:pt x="3227" y="2338"/>
                </a:lnTo>
                <a:lnTo>
                  <a:pt x="5785" y="4151"/>
                </a:lnTo>
                <a:lnTo>
                  <a:pt x="7294" y="6345"/>
                </a:lnTo>
                <a:lnTo>
                  <a:pt x="8707" y="9572"/>
                </a:lnTo>
                <a:lnTo>
                  <a:pt x="26236" y="49384"/>
                </a:lnTo>
                <a:lnTo>
                  <a:pt x="27363" y="51351"/>
                </a:lnTo>
                <a:lnTo>
                  <a:pt x="29616" y="49765"/>
                </a:lnTo>
                <a:lnTo>
                  <a:pt x="46172" y="10605"/>
                </a:lnTo>
                <a:lnTo>
                  <a:pt x="47738" y="6870"/>
                </a:lnTo>
                <a:lnTo>
                  <a:pt x="48931" y="4486"/>
                </a:lnTo>
                <a:lnTo>
                  <a:pt x="50573" y="2420"/>
                </a:lnTo>
                <a:lnTo>
                  <a:pt x="53791" y="0"/>
                </a:lnTo>
                <a:lnTo>
                  <a:pt x="37522" y="0"/>
                </a:lnTo>
                <a:lnTo>
                  <a:pt x="38973" y="1794"/>
                </a:lnTo>
                <a:lnTo>
                  <a:pt x="40959" y="2338"/>
                </a:lnTo>
                <a:lnTo>
                  <a:pt x="43078" y="3970"/>
                </a:lnTo>
                <a:lnTo>
                  <a:pt x="42859" y="7070"/>
                </a:lnTo>
                <a:lnTo>
                  <a:pt x="41980" y="9681"/>
                </a:lnTo>
                <a:lnTo>
                  <a:pt x="41016" y="12128"/>
                </a:lnTo>
                <a:lnTo>
                  <a:pt x="30705" y="3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4235191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4282965" y="357274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4323811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4350371" y="3573175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3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4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8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7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4" y="7124"/>
                </a:lnTo>
                <a:lnTo>
                  <a:pt x="5155" y="7124"/>
                </a:lnTo>
                <a:lnTo>
                  <a:pt x="7131" y="8375"/>
                </a:lnTo>
                <a:lnTo>
                  <a:pt x="8249" y="10968"/>
                </a:lnTo>
                <a:lnTo>
                  <a:pt x="8249" y="44924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5" y="50907"/>
                </a:lnTo>
                <a:lnTo>
                  <a:pt x="26065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4" y="8856"/>
                </a:lnTo>
                <a:lnTo>
                  <a:pt x="23888" y="7641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7" y="49384"/>
                </a:lnTo>
                <a:lnTo>
                  <a:pt x="51987" y="48569"/>
                </a:lnTo>
                <a:lnTo>
                  <a:pt x="49810" y="45523"/>
                </a:lnTo>
                <a:lnTo>
                  <a:pt x="49266" y="43293"/>
                </a:lnTo>
                <a:lnTo>
                  <a:pt x="49266" y="12509"/>
                </a:lnTo>
                <a:lnTo>
                  <a:pt x="51328" y="10515"/>
                </a:lnTo>
                <a:lnTo>
                  <a:pt x="54479" y="8158"/>
                </a:lnTo>
                <a:lnTo>
                  <a:pt x="56923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39"/>
                </a:lnTo>
                <a:lnTo>
                  <a:pt x="71378" y="44507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4430729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4474804" y="3572886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4">
                <a:moveTo>
                  <a:pt x="47891" y="9790"/>
                </a:moveTo>
                <a:lnTo>
                  <a:pt x="45828" y="4876"/>
                </a:lnTo>
                <a:lnTo>
                  <a:pt x="41704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0" y="9083"/>
                </a:lnTo>
                <a:lnTo>
                  <a:pt x="17070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4"/>
                </a:lnTo>
                <a:lnTo>
                  <a:pt x="25263" y="51234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2"/>
                </a:lnTo>
                <a:lnTo>
                  <a:pt x="17644" y="12563"/>
                </a:lnTo>
                <a:lnTo>
                  <a:pt x="19706" y="10642"/>
                </a:lnTo>
                <a:lnTo>
                  <a:pt x="22685" y="8430"/>
                </a:lnTo>
                <a:lnTo>
                  <a:pt x="25014" y="6980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7" y="49711"/>
                </a:lnTo>
                <a:lnTo>
                  <a:pt x="30647" y="51234"/>
                </a:lnTo>
                <a:lnTo>
                  <a:pt x="55109" y="51234"/>
                </a:lnTo>
                <a:lnTo>
                  <a:pt x="55109" y="49711"/>
                </a:lnTo>
                <a:lnTo>
                  <a:pt x="52511" y="49675"/>
                </a:lnTo>
                <a:lnTo>
                  <a:pt x="50659" y="49076"/>
                </a:lnTo>
                <a:lnTo>
                  <a:pt x="48444" y="46756"/>
                </a:lnTo>
                <a:lnTo>
                  <a:pt x="47891" y="44870"/>
                </a:lnTo>
                <a:lnTo>
                  <a:pt x="47891" y="9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4528236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4564274" y="3608110"/>
            <a:ext cx="14946" cy="23995"/>
          </a:xfrm>
          <a:custGeom>
            <a:avLst/>
            <a:gdLst/>
            <a:ahLst/>
            <a:cxnLst/>
            <a:rect l="l" t="t" r="r" b="b"/>
            <a:pathLst>
              <a:path w="16441" h="27194">
                <a:moveTo>
                  <a:pt x="2176" y="25018"/>
                </a:moveTo>
                <a:lnTo>
                  <a:pt x="3265" y="27194"/>
                </a:lnTo>
                <a:lnTo>
                  <a:pt x="6473" y="25816"/>
                </a:lnTo>
                <a:lnTo>
                  <a:pt x="9471" y="23550"/>
                </a:lnTo>
                <a:lnTo>
                  <a:pt x="12259" y="20395"/>
                </a:lnTo>
                <a:lnTo>
                  <a:pt x="15047" y="17241"/>
                </a:lnTo>
                <a:lnTo>
                  <a:pt x="16441" y="13832"/>
                </a:lnTo>
                <a:lnTo>
                  <a:pt x="16441" y="6979"/>
                </a:lnTo>
                <a:lnTo>
                  <a:pt x="15486" y="4487"/>
                </a:lnTo>
                <a:lnTo>
                  <a:pt x="11667" y="897"/>
                </a:lnTo>
                <a:lnTo>
                  <a:pt x="9509" y="0"/>
                </a:lnTo>
                <a:lnTo>
                  <a:pt x="4582" y="0"/>
                </a:lnTo>
                <a:lnTo>
                  <a:pt x="2768" y="688"/>
                </a:lnTo>
                <a:lnTo>
                  <a:pt x="553" y="3444"/>
                </a:lnTo>
                <a:lnTo>
                  <a:pt x="0" y="6308"/>
                </a:lnTo>
                <a:lnTo>
                  <a:pt x="0" y="8194"/>
                </a:lnTo>
                <a:lnTo>
                  <a:pt x="668" y="9635"/>
                </a:lnTo>
                <a:lnTo>
                  <a:pt x="3341" y="11629"/>
                </a:lnTo>
                <a:lnTo>
                  <a:pt x="6416" y="12128"/>
                </a:lnTo>
                <a:lnTo>
                  <a:pt x="10254" y="11747"/>
                </a:lnTo>
                <a:lnTo>
                  <a:pt x="11858" y="12436"/>
                </a:lnTo>
                <a:lnTo>
                  <a:pt x="11858" y="14467"/>
                </a:lnTo>
                <a:lnTo>
                  <a:pt x="11161" y="16370"/>
                </a:lnTo>
                <a:lnTo>
                  <a:pt x="9767" y="18655"/>
                </a:lnTo>
                <a:lnTo>
                  <a:pt x="8372" y="20939"/>
                </a:lnTo>
                <a:lnTo>
                  <a:pt x="5843" y="23060"/>
                </a:lnTo>
                <a:lnTo>
                  <a:pt x="2176" y="2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4615293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4617116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4642895" y="355109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2" y="75926"/>
                </a:lnTo>
                <a:lnTo>
                  <a:pt x="25262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7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4697369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4766389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769202" y="3572839"/>
            <a:ext cx="43329" cy="66657"/>
          </a:xfrm>
          <a:custGeom>
            <a:avLst/>
            <a:gdLst/>
            <a:ahLst/>
            <a:cxnLst/>
            <a:rect l="l" t="t" r="r" b="b"/>
            <a:pathLst>
              <a:path w="47662" h="75545">
                <a:moveTo>
                  <a:pt x="47662" y="61622"/>
                </a:moveTo>
                <a:lnTo>
                  <a:pt x="45676" y="64187"/>
                </a:lnTo>
                <a:lnTo>
                  <a:pt x="41704" y="66272"/>
                </a:lnTo>
                <a:lnTo>
                  <a:pt x="37732" y="68357"/>
                </a:lnTo>
                <a:lnTo>
                  <a:pt x="32576" y="69399"/>
                </a:lnTo>
                <a:lnTo>
                  <a:pt x="21577" y="69399"/>
                </a:lnTo>
                <a:lnTo>
                  <a:pt x="17443" y="68819"/>
                </a:lnTo>
                <a:lnTo>
                  <a:pt x="13834" y="67659"/>
                </a:lnTo>
                <a:lnTo>
                  <a:pt x="10225" y="66498"/>
                </a:lnTo>
                <a:lnTo>
                  <a:pt x="14130" y="75545"/>
                </a:lnTo>
                <a:lnTo>
                  <a:pt x="27268" y="75545"/>
                </a:lnTo>
                <a:lnTo>
                  <a:pt x="34075" y="73841"/>
                </a:lnTo>
                <a:lnTo>
                  <a:pt x="40815" y="70432"/>
                </a:lnTo>
                <a:lnTo>
                  <a:pt x="47556" y="67024"/>
                </a:lnTo>
                <a:lnTo>
                  <a:pt x="47662" y="61622"/>
                </a:lnTo>
                <a:close/>
              </a:path>
              <a:path w="47662" h="75545">
                <a:moveTo>
                  <a:pt x="52015" y="7994"/>
                </a:moveTo>
                <a:lnTo>
                  <a:pt x="52015" y="3589"/>
                </a:lnTo>
                <a:lnTo>
                  <a:pt x="49428" y="3616"/>
                </a:lnTo>
                <a:lnTo>
                  <a:pt x="46182" y="3725"/>
                </a:lnTo>
                <a:lnTo>
                  <a:pt x="41074" y="3752"/>
                </a:lnTo>
                <a:lnTo>
                  <a:pt x="37846" y="3127"/>
                </a:lnTo>
                <a:lnTo>
                  <a:pt x="34486" y="1876"/>
                </a:lnTo>
                <a:lnTo>
                  <a:pt x="31125" y="625"/>
                </a:lnTo>
                <a:lnTo>
                  <a:pt x="28051" y="0"/>
                </a:lnTo>
                <a:lnTo>
                  <a:pt x="18770" y="0"/>
                </a:lnTo>
                <a:lnTo>
                  <a:pt x="13748" y="1903"/>
                </a:lnTo>
                <a:lnTo>
                  <a:pt x="14970" y="9934"/>
                </a:lnTo>
                <a:lnTo>
                  <a:pt x="15696" y="8158"/>
                </a:lnTo>
                <a:lnTo>
                  <a:pt x="17109" y="4786"/>
                </a:lnTo>
                <a:lnTo>
                  <a:pt x="19687" y="3100"/>
                </a:lnTo>
                <a:lnTo>
                  <a:pt x="27745" y="3100"/>
                </a:lnTo>
                <a:lnTo>
                  <a:pt x="30829" y="5257"/>
                </a:lnTo>
                <a:lnTo>
                  <a:pt x="32681" y="9572"/>
                </a:lnTo>
                <a:lnTo>
                  <a:pt x="34533" y="13887"/>
                </a:lnTo>
                <a:lnTo>
                  <a:pt x="35460" y="17766"/>
                </a:lnTo>
                <a:lnTo>
                  <a:pt x="35460" y="25526"/>
                </a:lnTo>
                <a:lnTo>
                  <a:pt x="34314" y="28553"/>
                </a:lnTo>
                <a:lnTo>
                  <a:pt x="32022" y="30294"/>
                </a:lnTo>
                <a:lnTo>
                  <a:pt x="28853" y="31925"/>
                </a:lnTo>
                <a:lnTo>
                  <a:pt x="23162" y="31925"/>
                </a:lnTo>
                <a:lnTo>
                  <a:pt x="20241" y="30167"/>
                </a:lnTo>
                <a:lnTo>
                  <a:pt x="17987" y="26650"/>
                </a:lnTo>
                <a:lnTo>
                  <a:pt x="15867" y="33013"/>
                </a:lnTo>
                <a:lnTo>
                  <a:pt x="11552" y="36639"/>
                </a:lnTo>
                <a:lnTo>
                  <a:pt x="8736" y="39259"/>
                </a:lnTo>
                <a:lnTo>
                  <a:pt x="6100" y="42486"/>
                </a:lnTo>
                <a:lnTo>
                  <a:pt x="5442" y="45305"/>
                </a:lnTo>
                <a:lnTo>
                  <a:pt x="6205" y="48043"/>
                </a:lnTo>
                <a:lnTo>
                  <a:pt x="8612" y="49783"/>
                </a:lnTo>
                <a:lnTo>
                  <a:pt x="10998" y="51723"/>
                </a:lnTo>
                <a:lnTo>
                  <a:pt x="7218" y="54932"/>
                </a:lnTo>
                <a:lnTo>
                  <a:pt x="4353" y="57397"/>
                </a:lnTo>
                <a:lnTo>
                  <a:pt x="2434" y="59256"/>
                </a:lnTo>
                <a:lnTo>
                  <a:pt x="486" y="61758"/>
                </a:lnTo>
                <a:lnTo>
                  <a:pt x="0" y="64341"/>
                </a:lnTo>
                <a:lnTo>
                  <a:pt x="0" y="66988"/>
                </a:lnTo>
                <a:lnTo>
                  <a:pt x="1833" y="69517"/>
                </a:lnTo>
                <a:lnTo>
                  <a:pt x="5499" y="71928"/>
                </a:lnTo>
                <a:lnTo>
                  <a:pt x="9165" y="74339"/>
                </a:lnTo>
                <a:lnTo>
                  <a:pt x="14130" y="75545"/>
                </a:lnTo>
                <a:lnTo>
                  <a:pt x="10225" y="66498"/>
                </a:lnTo>
                <a:lnTo>
                  <a:pt x="8420" y="64395"/>
                </a:lnTo>
                <a:lnTo>
                  <a:pt x="8420" y="59392"/>
                </a:lnTo>
                <a:lnTo>
                  <a:pt x="9337" y="57252"/>
                </a:lnTo>
                <a:lnTo>
                  <a:pt x="11170" y="54932"/>
                </a:lnTo>
                <a:lnTo>
                  <a:pt x="12965" y="52647"/>
                </a:lnTo>
                <a:lnTo>
                  <a:pt x="14550" y="51505"/>
                </a:lnTo>
                <a:lnTo>
                  <a:pt x="16861" y="51904"/>
                </a:lnTo>
                <a:lnTo>
                  <a:pt x="20603" y="52412"/>
                </a:lnTo>
                <a:lnTo>
                  <a:pt x="22799" y="52593"/>
                </a:lnTo>
                <a:lnTo>
                  <a:pt x="25530" y="52729"/>
                </a:lnTo>
                <a:lnTo>
                  <a:pt x="28662" y="52838"/>
                </a:lnTo>
                <a:lnTo>
                  <a:pt x="37101" y="52992"/>
                </a:lnTo>
                <a:lnTo>
                  <a:pt x="40863" y="53264"/>
                </a:lnTo>
                <a:lnTo>
                  <a:pt x="42849" y="53735"/>
                </a:lnTo>
                <a:lnTo>
                  <a:pt x="46057" y="54533"/>
                </a:lnTo>
                <a:lnTo>
                  <a:pt x="47662" y="56146"/>
                </a:lnTo>
                <a:lnTo>
                  <a:pt x="47662" y="61622"/>
                </a:lnTo>
                <a:lnTo>
                  <a:pt x="47556" y="67024"/>
                </a:lnTo>
                <a:lnTo>
                  <a:pt x="50927" y="62456"/>
                </a:lnTo>
                <a:lnTo>
                  <a:pt x="50927" y="51106"/>
                </a:lnTo>
                <a:lnTo>
                  <a:pt x="48043" y="47444"/>
                </a:lnTo>
                <a:lnTo>
                  <a:pt x="42277" y="45740"/>
                </a:lnTo>
                <a:lnTo>
                  <a:pt x="38763" y="44689"/>
                </a:lnTo>
                <a:lnTo>
                  <a:pt x="32098" y="44163"/>
                </a:lnTo>
                <a:lnTo>
                  <a:pt x="20145" y="44163"/>
                </a:lnTo>
                <a:lnTo>
                  <a:pt x="16441" y="43619"/>
                </a:lnTo>
                <a:lnTo>
                  <a:pt x="13767" y="43075"/>
                </a:lnTo>
                <a:lnTo>
                  <a:pt x="12430" y="41063"/>
                </a:lnTo>
                <a:lnTo>
                  <a:pt x="13338" y="38488"/>
                </a:lnTo>
                <a:lnTo>
                  <a:pt x="16966" y="34935"/>
                </a:lnTo>
                <a:lnTo>
                  <a:pt x="19534" y="34047"/>
                </a:lnTo>
                <a:lnTo>
                  <a:pt x="22016" y="34373"/>
                </a:lnTo>
                <a:lnTo>
                  <a:pt x="24690" y="34536"/>
                </a:lnTo>
                <a:lnTo>
                  <a:pt x="30800" y="34536"/>
                </a:lnTo>
                <a:lnTo>
                  <a:pt x="35660" y="32805"/>
                </a:lnTo>
                <a:lnTo>
                  <a:pt x="39269" y="29342"/>
                </a:lnTo>
                <a:lnTo>
                  <a:pt x="42878" y="25879"/>
                </a:lnTo>
                <a:lnTo>
                  <a:pt x="44683" y="22081"/>
                </a:lnTo>
                <a:lnTo>
                  <a:pt x="44683" y="16062"/>
                </a:lnTo>
                <a:lnTo>
                  <a:pt x="44358" y="14068"/>
                </a:lnTo>
                <a:lnTo>
                  <a:pt x="43709" y="11965"/>
                </a:lnTo>
                <a:lnTo>
                  <a:pt x="43327" y="10841"/>
                </a:lnTo>
                <a:lnTo>
                  <a:pt x="42105" y="7994"/>
                </a:lnTo>
                <a:lnTo>
                  <a:pt x="52015" y="7994"/>
                </a:lnTo>
                <a:close/>
              </a:path>
              <a:path w="47662" h="75545">
                <a:moveTo>
                  <a:pt x="4868" y="17784"/>
                </a:moveTo>
                <a:lnTo>
                  <a:pt x="4868" y="21265"/>
                </a:lnTo>
                <a:lnTo>
                  <a:pt x="5833" y="24402"/>
                </a:lnTo>
                <a:lnTo>
                  <a:pt x="7762" y="27194"/>
                </a:lnTo>
                <a:lnTo>
                  <a:pt x="9690" y="29986"/>
                </a:lnTo>
                <a:lnTo>
                  <a:pt x="12392" y="31925"/>
                </a:lnTo>
                <a:lnTo>
                  <a:pt x="15867" y="33013"/>
                </a:lnTo>
                <a:lnTo>
                  <a:pt x="17987" y="26650"/>
                </a:lnTo>
                <a:lnTo>
                  <a:pt x="15734" y="23133"/>
                </a:lnTo>
                <a:lnTo>
                  <a:pt x="14607" y="19162"/>
                </a:lnTo>
                <a:lnTo>
                  <a:pt x="14607" y="12128"/>
                </a:lnTo>
                <a:lnTo>
                  <a:pt x="14970" y="9934"/>
                </a:lnTo>
                <a:lnTo>
                  <a:pt x="13748" y="1903"/>
                </a:lnTo>
                <a:lnTo>
                  <a:pt x="10196" y="5710"/>
                </a:lnTo>
                <a:lnTo>
                  <a:pt x="6644" y="9517"/>
                </a:lnTo>
                <a:lnTo>
                  <a:pt x="4868" y="13542"/>
                </a:lnTo>
                <a:lnTo>
                  <a:pt x="4868" y="17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820186" y="357283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1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3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5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4857353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903616" y="3610047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79"/>
                </a:lnTo>
                <a:lnTo>
                  <a:pt x="11915" y="-34282"/>
                </a:lnTo>
                <a:lnTo>
                  <a:pt x="12794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6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9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80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7" y="-2157"/>
                </a:lnTo>
                <a:lnTo>
                  <a:pt x="10197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7"/>
                </a:lnTo>
                <a:lnTo>
                  <a:pt x="29617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6" y="3626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945973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972898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5015723" y="357283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1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3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5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5077470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5079554" y="355109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5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8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4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5109551" y="357274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4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4" y="35950"/>
                </a:lnTo>
                <a:lnTo>
                  <a:pt x="26103" y="38778"/>
                </a:lnTo>
                <a:lnTo>
                  <a:pt x="26581" y="41770"/>
                </a:lnTo>
                <a:lnTo>
                  <a:pt x="26581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5" y="49874"/>
                </a:lnTo>
                <a:lnTo>
                  <a:pt x="12144" y="49874"/>
                </a:lnTo>
                <a:lnTo>
                  <a:pt x="8230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5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4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7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20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5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3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5175238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5177061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5202840" y="355109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1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2" y="75926"/>
                </a:lnTo>
                <a:lnTo>
                  <a:pt x="25262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7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8"/>
                </a:lnTo>
                <a:lnTo>
                  <a:pt x="39126" y="68601"/>
                </a:lnTo>
                <a:lnTo>
                  <a:pt x="38648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7" y="74403"/>
                </a:lnTo>
                <a:lnTo>
                  <a:pt x="31277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1" y="68456"/>
                </a:lnTo>
                <a:lnTo>
                  <a:pt x="48921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5257314" y="3573079"/>
            <a:ext cx="42807" cy="46166"/>
          </a:xfrm>
          <a:custGeom>
            <a:avLst/>
            <a:gdLst/>
            <a:ahLst/>
            <a:cxnLst/>
            <a:rect l="l" t="t" r="r" b="b"/>
            <a:pathLst>
              <a:path w="47088" h="52321">
                <a:moveTo>
                  <a:pt x="44797" y="20341"/>
                </a:moveTo>
                <a:lnTo>
                  <a:pt x="44797" y="13850"/>
                </a:lnTo>
                <a:lnTo>
                  <a:pt x="42772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0" y="0"/>
                </a:lnTo>
                <a:lnTo>
                  <a:pt x="13576" y="5801"/>
                </a:lnTo>
                <a:lnTo>
                  <a:pt x="16898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2" y="52321"/>
                </a:lnTo>
                <a:lnTo>
                  <a:pt x="28738" y="52321"/>
                </a:lnTo>
                <a:lnTo>
                  <a:pt x="33998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2" y="38271"/>
                </a:lnTo>
                <a:lnTo>
                  <a:pt x="47088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4" y="44489"/>
                </a:lnTo>
                <a:lnTo>
                  <a:pt x="22360" y="44489"/>
                </a:lnTo>
                <a:lnTo>
                  <a:pt x="18063" y="42568"/>
                </a:lnTo>
                <a:lnTo>
                  <a:pt x="14435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8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2" y="11421"/>
                </a:lnTo>
                <a:lnTo>
                  <a:pt x="11284" y="9463"/>
                </a:lnTo>
                <a:lnTo>
                  <a:pt x="13576" y="5801"/>
                </a:lnTo>
                <a:lnTo>
                  <a:pt x="17280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5326335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5328783" y="3572839"/>
            <a:ext cx="41454" cy="46166"/>
          </a:xfrm>
          <a:custGeom>
            <a:avLst/>
            <a:gdLst/>
            <a:ahLst/>
            <a:cxnLst/>
            <a:rect l="l" t="t" r="r" b="b"/>
            <a:pathLst>
              <a:path w="45599" h="52321">
                <a:moveTo>
                  <a:pt x="12507" y="2701"/>
                </a:moveTo>
                <a:lnTo>
                  <a:pt x="7504" y="8103"/>
                </a:lnTo>
                <a:lnTo>
                  <a:pt x="2501" y="13506"/>
                </a:lnTo>
                <a:lnTo>
                  <a:pt x="0" y="19960"/>
                </a:lnTo>
                <a:lnTo>
                  <a:pt x="0" y="35116"/>
                </a:lnTo>
                <a:lnTo>
                  <a:pt x="2291" y="41171"/>
                </a:lnTo>
                <a:lnTo>
                  <a:pt x="6874" y="45631"/>
                </a:lnTo>
                <a:lnTo>
                  <a:pt x="11457" y="50091"/>
                </a:lnTo>
                <a:lnTo>
                  <a:pt x="16727" y="52321"/>
                </a:lnTo>
                <a:lnTo>
                  <a:pt x="28757" y="52321"/>
                </a:lnTo>
                <a:lnTo>
                  <a:pt x="34104" y="49892"/>
                </a:lnTo>
                <a:lnTo>
                  <a:pt x="38725" y="45033"/>
                </a:lnTo>
                <a:lnTo>
                  <a:pt x="41131" y="42495"/>
                </a:lnTo>
                <a:lnTo>
                  <a:pt x="43422" y="39050"/>
                </a:lnTo>
                <a:lnTo>
                  <a:pt x="45599" y="34699"/>
                </a:lnTo>
                <a:lnTo>
                  <a:pt x="43995" y="33775"/>
                </a:lnTo>
                <a:lnTo>
                  <a:pt x="41780" y="36857"/>
                </a:lnTo>
                <a:lnTo>
                  <a:pt x="39794" y="39105"/>
                </a:lnTo>
                <a:lnTo>
                  <a:pt x="38037" y="40519"/>
                </a:lnTo>
                <a:lnTo>
                  <a:pt x="34944" y="42984"/>
                </a:lnTo>
                <a:lnTo>
                  <a:pt x="31411" y="44217"/>
                </a:lnTo>
                <a:lnTo>
                  <a:pt x="21825" y="44217"/>
                </a:lnTo>
                <a:lnTo>
                  <a:pt x="17367" y="42042"/>
                </a:lnTo>
                <a:lnTo>
                  <a:pt x="14063" y="37691"/>
                </a:lnTo>
                <a:lnTo>
                  <a:pt x="10760" y="33340"/>
                </a:lnTo>
                <a:lnTo>
                  <a:pt x="9108" y="28426"/>
                </a:lnTo>
                <a:lnTo>
                  <a:pt x="9108" y="16969"/>
                </a:lnTo>
                <a:lnTo>
                  <a:pt x="10607" y="12173"/>
                </a:lnTo>
                <a:lnTo>
                  <a:pt x="13605" y="8566"/>
                </a:lnTo>
                <a:lnTo>
                  <a:pt x="16603" y="4958"/>
                </a:lnTo>
                <a:lnTo>
                  <a:pt x="20278" y="3154"/>
                </a:lnTo>
                <a:lnTo>
                  <a:pt x="26695" y="3154"/>
                </a:lnTo>
                <a:lnTo>
                  <a:pt x="29616" y="4296"/>
                </a:lnTo>
                <a:lnTo>
                  <a:pt x="31698" y="6454"/>
                </a:lnTo>
                <a:lnTo>
                  <a:pt x="32194" y="8375"/>
                </a:lnTo>
                <a:lnTo>
                  <a:pt x="32882" y="10986"/>
                </a:lnTo>
                <a:lnTo>
                  <a:pt x="34075" y="13923"/>
                </a:lnTo>
                <a:lnTo>
                  <a:pt x="36099" y="15663"/>
                </a:lnTo>
                <a:lnTo>
                  <a:pt x="38610" y="16098"/>
                </a:lnTo>
                <a:lnTo>
                  <a:pt x="41799" y="15582"/>
                </a:lnTo>
                <a:lnTo>
                  <a:pt x="43556" y="13515"/>
                </a:lnTo>
                <a:lnTo>
                  <a:pt x="43995" y="11204"/>
                </a:lnTo>
                <a:lnTo>
                  <a:pt x="43995" y="8411"/>
                </a:lnTo>
                <a:lnTo>
                  <a:pt x="42267" y="5846"/>
                </a:lnTo>
                <a:lnTo>
                  <a:pt x="38811" y="3507"/>
                </a:lnTo>
                <a:lnTo>
                  <a:pt x="35355" y="1169"/>
                </a:lnTo>
                <a:lnTo>
                  <a:pt x="31239" y="0"/>
                </a:lnTo>
                <a:lnTo>
                  <a:pt x="18827" y="0"/>
                </a:lnTo>
                <a:lnTo>
                  <a:pt x="12507" y="2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5373483" y="357307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9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5429520" y="357274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4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4" y="35950"/>
                </a:lnTo>
                <a:lnTo>
                  <a:pt x="26103" y="38778"/>
                </a:lnTo>
                <a:lnTo>
                  <a:pt x="26581" y="41770"/>
                </a:lnTo>
                <a:lnTo>
                  <a:pt x="26581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5" y="49874"/>
                </a:lnTo>
                <a:lnTo>
                  <a:pt x="12144" y="49874"/>
                </a:lnTo>
                <a:lnTo>
                  <a:pt x="8230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5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4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7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20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5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3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5470366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5521871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5524579" y="357307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20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8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9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5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20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5577283" y="3551003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3" y="25888"/>
                </a:moveTo>
                <a:lnTo>
                  <a:pt x="19534" y="25888"/>
                </a:lnTo>
                <a:lnTo>
                  <a:pt x="19534" y="10641"/>
                </a:lnTo>
                <a:lnTo>
                  <a:pt x="19820" y="8738"/>
                </a:lnTo>
                <a:lnTo>
                  <a:pt x="20393" y="7287"/>
                </a:lnTo>
                <a:lnTo>
                  <a:pt x="21424" y="4568"/>
                </a:lnTo>
                <a:lnTo>
                  <a:pt x="23391" y="3208"/>
                </a:lnTo>
                <a:lnTo>
                  <a:pt x="26294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2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9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5" y="634"/>
                </a:lnTo>
                <a:lnTo>
                  <a:pt x="32977" y="0"/>
                </a:lnTo>
                <a:lnTo>
                  <a:pt x="21253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10" y="20159"/>
                </a:lnTo>
                <a:lnTo>
                  <a:pt x="9910" y="25888"/>
                </a:lnTo>
                <a:lnTo>
                  <a:pt x="114" y="25888"/>
                </a:lnTo>
                <a:lnTo>
                  <a:pt x="114" y="29532"/>
                </a:lnTo>
                <a:lnTo>
                  <a:pt x="9910" y="29532"/>
                </a:lnTo>
                <a:lnTo>
                  <a:pt x="9910" y="68475"/>
                </a:lnTo>
                <a:lnTo>
                  <a:pt x="9270" y="71113"/>
                </a:lnTo>
                <a:lnTo>
                  <a:pt x="6711" y="73614"/>
                </a:lnTo>
                <a:lnTo>
                  <a:pt x="4048" y="74331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1" y="73451"/>
                </a:lnTo>
                <a:lnTo>
                  <a:pt x="20231" y="71167"/>
                </a:lnTo>
                <a:lnTo>
                  <a:pt x="19649" y="68547"/>
                </a:lnTo>
                <a:lnTo>
                  <a:pt x="19649" y="29532"/>
                </a:lnTo>
                <a:lnTo>
                  <a:pt x="33913" y="29532"/>
                </a:lnTo>
                <a:lnTo>
                  <a:pt x="33913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5637415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5639500" y="357307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5684408" y="3572839"/>
            <a:ext cx="49525" cy="66657"/>
          </a:xfrm>
          <a:custGeom>
            <a:avLst/>
            <a:gdLst/>
            <a:ahLst/>
            <a:cxnLst/>
            <a:rect l="l" t="t" r="r" b="b"/>
            <a:pathLst>
              <a:path w="54478" h="75545">
                <a:moveTo>
                  <a:pt x="10082" y="18509"/>
                </a:moveTo>
                <a:lnTo>
                  <a:pt x="12268" y="2746"/>
                </a:lnTo>
                <a:lnTo>
                  <a:pt x="7361" y="8239"/>
                </a:lnTo>
                <a:lnTo>
                  <a:pt x="2453" y="13732"/>
                </a:lnTo>
                <a:lnTo>
                  <a:pt x="0" y="20214"/>
                </a:lnTo>
                <a:lnTo>
                  <a:pt x="0" y="35805"/>
                </a:lnTo>
                <a:lnTo>
                  <a:pt x="1985" y="41960"/>
                </a:lnTo>
                <a:lnTo>
                  <a:pt x="5957" y="46148"/>
                </a:lnTo>
                <a:lnTo>
                  <a:pt x="9929" y="50336"/>
                </a:lnTo>
                <a:lnTo>
                  <a:pt x="14302" y="52430"/>
                </a:lnTo>
                <a:lnTo>
                  <a:pt x="23086" y="52430"/>
                </a:lnTo>
                <a:lnTo>
                  <a:pt x="26695" y="51542"/>
                </a:lnTo>
                <a:lnTo>
                  <a:pt x="29903" y="49765"/>
                </a:lnTo>
                <a:lnTo>
                  <a:pt x="31851" y="48677"/>
                </a:lnTo>
                <a:lnTo>
                  <a:pt x="34161" y="46882"/>
                </a:lnTo>
                <a:lnTo>
                  <a:pt x="36834" y="44380"/>
                </a:lnTo>
                <a:lnTo>
                  <a:pt x="36834" y="68728"/>
                </a:lnTo>
                <a:lnTo>
                  <a:pt x="36004" y="71067"/>
                </a:lnTo>
                <a:lnTo>
                  <a:pt x="32681" y="73170"/>
                </a:lnTo>
                <a:lnTo>
                  <a:pt x="30151" y="73714"/>
                </a:lnTo>
                <a:lnTo>
                  <a:pt x="26752" y="73750"/>
                </a:lnTo>
                <a:lnTo>
                  <a:pt x="26752" y="75545"/>
                </a:lnTo>
                <a:lnTo>
                  <a:pt x="54478" y="75545"/>
                </a:lnTo>
                <a:lnTo>
                  <a:pt x="54478" y="74022"/>
                </a:lnTo>
                <a:lnTo>
                  <a:pt x="51309" y="73732"/>
                </a:lnTo>
                <a:lnTo>
                  <a:pt x="49170" y="72880"/>
                </a:lnTo>
                <a:lnTo>
                  <a:pt x="48062" y="71466"/>
                </a:lnTo>
                <a:lnTo>
                  <a:pt x="46974" y="69091"/>
                </a:lnTo>
                <a:lnTo>
                  <a:pt x="46974" y="1033"/>
                </a:lnTo>
                <a:lnTo>
                  <a:pt x="45771" y="271"/>
                </a:lnTo>
                <a:lnTo>
                  <a:pt x="39412" y="3861"/>
                </a:lnTo>
                <a:lnTo>
                  <a:pt x="36701" y="2411"/>
                </a:lnTo>
                <a:lnTo>
                  <a:pt x="34677" y="1468"/>
                </a:lnTo>
                <a:lnTo>
                  <a:pt x="33340" y="1033"/>
                </a:lnTo>
                <a:lnTo>
                  <a:pt x="31354" y="344"/>
                </a:lnTo>
                <a:lnTo>
                  <a:pt x="29062" y="0"/>
                </a:lnTo>
                <a:lnTo>
                  <a:pt x="18637" y="0"/>
                </a:lnTo>
                <a:lnTo>
                  <a:pt x="20527" y="2991"/>
                </a:lnTo>
                <a:lnTo>
                  <a:pt x="30724" y="2991"/>
                </a:lnTo>
                <a:lnTo>
                  <a:pt x="33970" y="4441"/>
                </a:lnTo>
                <a:lnTo>
                  <a:pt x="35689" y="7342"/>
                </a:lnTo>
                <a:lnTo>
                  <a:pt x="36605" y="8937"/>
                </a:lnTo>
                <a:lnTo>
                  <a:pt x="37063" y="11167"/>
                </a:lnTo>
                <a:lnTo>
                  <a:pt x="37063" y="38978"/>
                </a:lnTo>
                <a:lnTo>
                  <a:pt x="36109" y="41788"/>
                </a:lnTo>
                <a:lnTo>
                  <a:pt x="33168" y="43565"/>
                </a:lnTo>
                <a:lnTo>
                  <a:pt x="30390" y="44743"/>
                </a:lnTo>
                <a:lnTo>
                  <a:pt x="27296" y="45323"/>
                </a:lnTo>
                <a:lnTo>
                  <a:pt x="25148" y="45468"/>
                </a:lnTo>
                <a:lnTo>
                  <a:pt x="20336" y="45468"/>
                </a:lnTo>
                <a:lnTo>
                  <a:pt x="16622" y="43492"/>
                </a:lnTo>
                <a:lnTo>
                  <a:pt x="14006" y="39540"/>
                </a:lnTo>
                <a:lnTo>
                  <a:pt x="11390" y="35588"/>
                </a:lnTo>
                <a:lnTo>
                  <a:pt x="10082" y="30402"/>
                </a:lnTo>
                <a:lnTo>
                  <a:pt x="10082" y="18509"/>
                </a:lnTo>
                <a:close/>
              </a:path>
              <a:path w="54478" h="75545">
                <a:moveTo>
                  <a:pt x="10082" y="18509"/>
                </a:moveTo>
                <a:lnTo>
                  <a:pt x="11371" y="13642"/>
                </a:lnTo>
                <a:lnTo>
                  <a:pt x="13949" y="9381"/>
                </a:lnTo>
                <a:lnTo>
                  <a:pt x="16526" y="5121"/>
                </a:lnTo>
                <a:lnTo>
                  <a:pt x="20527" y="2991"/>
                </a:lnTo>
                <a:lnTo>
                  <a:pt x="18637" y="0"/>
                </a:lnTo>
                <a:lnTo>
                  <a:pt x="12268" y="2746"/>
                </a:lnTo>
                <a:lnTo>
                  <a:pt x="10082" y="18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5736121" y="3573654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1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0" y="50309"/>
                </a:lnTo>
                <a:lnTo>
                  <a:pt x="31506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8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790596" y="355109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3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817000" y="356122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843298" y="3573990"/>
            <a:ext cx="49109" cy="65601"/>
          </a:xfrm>
          <a:custGeom>
            <a:avLst/>
            <a:gdLst/>
            <a:ahLst/>
            <a:cxnLst/>
            <a:rect l="l" t="t" r="r" b="b"/>
            <a:pathLst>
              <a:path w="54020" h="74348">
                <a:moveTo>
                  <a:pt x="2281" y="65347"/>
                </a:moveTo>
                <a:lnTo>
                  <a:pt x="1718" y="67985"/>
                </a:lnTo>
                <a:lnTo>
                  <a:pt x="1718" y="70197"/>
                </a:lnTo>
                <a:lnTo>
                  <a:pt x="2654" y="71811"/>
                </a:lnTo>
                <a:lnTo>
                  <a:pt x="6396" y="73841"/>
                </a:lnTo>
                <a:lnTo>
                  <a:pt x="8402" y="74348"/>
                </a:lnTo>
                <a:lnTo>
                  <a:pt x="14932" y="74348"/>
                </a:lnTo>
                <a:lnTo>
                  <a:pt x="18560" y="72590"/>
                </a:lnTo>
                <a:lnTo>
                  <a:pt x="21425" y="69073"/>
                </a:lnTo>
                <a:lnTo>
                  <a:pt x="24289" y="65556"/>
                </a:lnTo>
                <a:lnTo>
                  <a:pt x="27287" y="59881"/>
                </a:lnTo>
                <a:lnTo>
                  <a:pt x="30418" y="52049"/>
                </a:lnTo>
                <a:lnTo>
                  <a:pt x="48463" y="6689"/>
                </a:lnTo>
                <a:lnTo>
                  <a:pt x="49036" y="5203"/>
                </a:lnTo>
                <a:lnTo>
                  <a:pt x="50497" y="3208"/>
                </a:lnTo>
                <a:lnTo>
                  <a:pt x="52455" y="1867"/>
                </a:lnTo>
                <a:lnTo>
                  <a:pt x="54020" y="0"/>
                </a:lnTo>
                <a:lnTo>
                  <a:pt x="38266" y="0"/>
                </a:lnTo>
                <a:lnTo>
                  <a:pt x="40042" y="1794"/>
                </a:lnTo>
                <a:lnTo>
                  <a:pt x="42678" y="2556"/>
                </a:lnTo>
                <a:lnTo>
                  <a:pt x="43709" y="4623"/>
                </a:lnTo>
                <a:lnTo>
                  <a:pt x="43336" y="6689"/>
                </a:lnTo>
                <a:lnTo>
                  <a:pt x="42792" y="8647"/>
                </a:lnTo>
                <a:lnTo>
                  <a:pt x="32022" y="37093"/>
                </a:lnTo>
                <a:lnTo>
                  <a:pt x="18618" y="8865"/>
                </a:lnTo>
                <a:lnTo>
                  <a:pt x="17777" y="7025"/>
                </a:lnTo>
                <a:lnTo>
                  <a:pt x="17300" y="4949"/>
                </a:lnTo>
                <a:lnTo>
                  <a:pt x="18178" y="2647"/>
                </a:lnTo>
                <a:lnTo>
                  <a:pt x="20852" y="1885"/>
                </a:lnTo>
                <a:lnTo>
                  <a:pt x="24174" y="0"/>
                </a:lnTo>
                <a:lnTo>
                  <a:pt x="0" y="0"/>
                </a:lnTo>
                <a:lnTo>
                  <a:pt x="1909" y="1776"/>
                </a:lnTo>
                <a:lnTo>
                  <a:pt x="4324" y="3181"/>
                </a:lnTo>
                <a:lnTo>
                  <a:pt x="6435" y="5801"/>
                </a:lnTo>
                <a:lnTo>
                  <a:pt x="7733" y="8484"/>
                </a:lnTo>
                <a:lnTo>
                  <a:pt x="26065" y="46121"/>
                </a:lnTo>
                <a:lnTo>
                  <a:pt x="26638" y="48242"/>
                </a:lnTo>
                <a:lnTo>
                  <a:pt x="26638" y="50164"/>
                </a:lnTo>
                <a:lnTo>
                  <a:pt x="25454" y="53318"/>
                </a:lnTo>
                <a:lnTo>
                  <a:pt x="23086" y="58032"/>
                </a:lnTo>
                <a:lnTo>
                  <a:pt x="20718" y="62746"/>
                </a:lnTo>
                <a:lnTo>
                  <a:pt x="18464" y="65102"/>
                </a:lnTo>
                <a:lnTo>
                  <a:pt x="16326" y="65102"/>
                </a:lnTo>
                <a:lnTo>
                  <a:pt x="14082" y="64758"/>
                </a:lnTo>
                <a:lnTo>
                  <a:pt x="12116" y="64069"/>
                </a:lnTo>
                <a:lnTo>
                  <a:pt x="10149" y="63380"/>
                </a:lnTo>
                <a:lnTo>
                  <a:pt x="7676" y="63036"/>
                </a:lnTo>
                <a:lnTo>
                  <a:pt x="4534" y="63498"/>
                </a:lnTo>
                <a:lnTo>
                  <a:pt x="2281" y="653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5906626" y="3608350"/>
            <a:ext cx="11821" cy="10894"/>
          </a:xfrm>
          <a:custGeom>
            <a:avLst/>
            <a:gdLst/>
            <a:ahLst/>
            <a:cxnLst/>
            <a:rect l="l" t="t" r="r" b="b"/>
            <a:pathLst>
              <a:path w="13003" h="12346">
                <a:moveTo>
                  <a:pt x="12373" y="2991"/>
                </a:moveTo>
                <a:lnTo>
                  <a:pt x="9853" y="598"/>
                </a:lnTo>
                <a:lnTo>
                  <a:pt x="6530" y="0"/>
                </a:lnTo>
                <a:lnTo>
                  <a:pt x="3198" y="598"/>
                </a:lnTo>
                <a:lnTo>
                  <a:pt x="639" y="2991"/>
                </a:lnTo>
                <a:lnTo>
                  <a:pt x="0" y="6145"/>
                </a:lnTo>
                <a:lnTo>
                  <a:pt x="630" y="9309"/>
                </a:lnTo>
                <a:lnTo>
                  <a:pt x="3150" y="11738"/>
                </a:lnTo>
                <a:lnTo>
                  <a:pt x="6530" y="12346"/>
                </a:lnTo>
                <a:lnTo>
                  <a:pt x="9901" y="11738"/>
                </a:lnTo>
                <a:lnTo>
                  <a:pt x="12383" y="9309"/>
                </a:lnTo>
                <a:lnTo>
                  <a:pt x="13003" y="6145"/>
                </a:lnTo>
                <a:lnTo>
                  <a:pt x="12373" y="2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3033399" y="3722983"/>
            <a:ext cx="30725" cy="28409"/>
          </a:xfrm>
          <a:custGeom>
            <a:avLst/>
            <a:gdLst/>
            <a:ahLst/>
            <a:cxnLst/>
            <a:rect l="l" t="t" r="r" b="b"/>
            <a:pathLst>
              <a:path w="33798" h="32197">
                <a:moveTo>
                  <a:pt x="33798" y="16044"/>
                </a:moveTo>
                <a:lnTo>
                  <a:pt x="33798" y="11584"/>
                </a:lnTo>
                <a:lnTo>
                  <a:pt x="32166" y="7795"/>
                </a:lnTo>
                <a:lnTo>
                  <a:pt x="28900" y="4677"/>
                </a:lnTo>
                <a:lnTo>
                  <a:pt x="25635" y="1559"/>
                </a:lnTo>
                <a:lnTo>
                  <a:pt x="21673" y="0"/>
                </a:lnTo>
                <a:lnTo>
                  <a:pt x="12316" y="0"/>
                </a:lnTo>
                <a:lnTo>
                  <a:pt x="8306" y="1577"/>
                </a:lnTo>
                <a:lnTo>
                  <a:pt x="4984" y="4731"/>
                </a:lnTo>
                <a:lnTo>
                  <a:pt x="1661" y="7886"/>
                </a:lnTo>
                <a:lnTo>
                  <a:pt x="0" y="11657"/>
                </a:lnTo>
                <a:lnTo>
                  <a:pt x="0" y="20504"/>
                </a:lnTo>
                <a:lnTo>
                  <a:pt x="1642" y="24311"/>
                </a:lnTo>
                <a:lnTo>
                  <a:pt x="4926" y="27466"/>
                </a:lnTo>
                <a:lnTo>
                  <a:pt x="8211" y="30620"/>
                </a:lnTo>
                <a:lnTo>
                  <a:pt x="12202" y="32197"/>
                </a:lnTo>
                <a:lnTo>
                  <a:pt x="21558" y="32197"/>
                </a:lnTo>
                <a:lnTo>
                  <a:pt x="25540" y="30620"/>
                </a:lnTo>
                <a:lnTo>
                  <a:pt x="28843" y="27466"/>
                </a:lnTo>
                <a:lnTo>
                  <a:pt x="32147" y="24311"/>
                </a:lnTo>
                <a:lnTo>
                  <a:pt x="33798" y="20504"/>
                </a:lnTo>
                <a:lnTo>
                  <a:pt x="33798" y="160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183332" y="3709593"/>
            <a:ext cx="95146" cy="64114"/>
          </a:xfrm>
          <a:custGeom>
            <a:avLst/>
            <a:gdLst/>
            <a:ahLst/>
            <a:cxnLst/>
            <a:rect l="l" t="t" r="r" b="b"/>
            <a:pathLst>
              <a:path w="104661" h="72662">
                <a:moveTo>
                  <a:pt x="15180" y="64287"/>
                </a:moveTo>
                <a:lnTo>
                  <a:pt x="15639" y="62111"/>
                </a:lnTo>
                <a:lnTo>
                  <a:pt x="16154" y="60044"/>
                </a:lnTo>
                <a:lnTo>
                  <a:pt x="29559" y="12998"/>
                </a:lnTo>
                <a:lnTo>
                  <a:pt x="29960" y="12998"/>
                </a:lnTo>
                <a:lnTo>
                  <a:pt x="37064" y="72662"/>
                </a:lnTo>
                <a:lnTo>
                  <a:pt x="39069" y="72662"/>
                </a:lnTo>
                <a:lnTo>
                  <a:pt x="82663" y="11041"/>
                </a:lnTo>
                <a:lnTo>
                  <a:pt x="83064" y="11041"/>
                </a:lnTo>
                <a:lnTo>
                  <a:pt x="68113" y="62655"/>
                </a:lnTo>
                <a:lnTo>
                  <a:pt x="67158" y="65991"/>
                </a:lnTo>
                <a:lnTo>
                  <a:pt x="65535" y="68257"/>
                </a:lnTo>
                <a:lnTo>
                  <a:pt x="63243" y="69454"/>
                </a:lnTo>
                <a:lnTo>
                  <a:pt x="61869" y="70142"/>
                </a:lnTo>
                <a:lnTo>
                  <a:pt x="59558" y="70614"/>
                </a:lnTo>
                <a:lnTo>
                  <a:pt x="56312" y="70868"/>
                </a:lnTo>
                <a:lnTo>
                  <a:pt x="56312" y="72662"/>
                </a:lnTo>
                <a:lnTo>
                  <a:pt x="88392" y="72662"/>
                </a:lnTo>
                <a:lnTo>
                  <a:pt x="88392" y="70868"/>
                </a:lnTo>
                <a:lnTo>
                  <a:pt x="85184" y="70759"/>
                </a:lnTo>
                <a:lnTo>
                  <a:pt x="82864" y="70405"/>
                </a:lnTo>
                <a:lnTo>
                  <a:pt x="81432" y="69807"/>
                </a:lnTo>
                <a:lnTo>
                  <a:pt x="79284" y="67931"/>
                </a:lnTo>
                <a:lnTo>
                  <a:pt x="79284" y="65973"/>
                </a:lnTo>
                <a:lnTo>
                  <a:pt x="79408" y="64123"/>
                </a:lnTo>
                <a:lnTo>
                  <a:pt x="79904" y="61948"/>
                </a:lnTo>
                <a:lnTo>
                  <a:pt x="80658" y="59283"/>
                </a:lnTo>
                <a:lnTo>
                  <a:pt x="95037" y="10007"/>
                </a:lnTo>
                <a:lnTo>
                  <a:pt x="96030" y="6599"/>
                </a:lnTo>
                <a:lnTo>
                  <a:pt x="97109" y="4469"/>
                </a:lnTo>
                <a:lnTo>
                  <a:pt x="99439" y="2764"/>
                </a:lnTo>
                <a:lnTo>
                  <a:pt x="101568" y="2157"/>
                </a:lnTo>
                <a:lnTo>
                  <a:pt x="104661" y="1794"/>
                </a:lnTo>
                <a:lnTo>
                  <a:pt x="104661" y="0"/>
                </a:lnTo>
                <a:lnTo>
                  <a:pt x="85127" y="0"/>
                </a:lnTo>
                <a:lnTo>
                  <a:pt x="46000" y="54388"/>
                </a:lnTo>
                <a:lnTo>
                  <a:pt x="45599" y="54388"/>
                </a:lnTo>
                <a:lnTo>
                  <a:pt x="39241" y="0"/>
                </a:lnTo>
                <a:lnTo>
                  <a:pt x="17873" y="0"/>
                </a:lnTo>
                <a:lnTo>
                  <a:pt x="17873" y="1794"/>
                </a:lnTo>
                <a:lnTo>
                  <a:pt x="20126" y="1831"/>
                </a:lnTo>
                <a:lnTo>
                  <a:pt x="22255" y="2184"/>
                </a:lnTo>
                <a:lnTo>
                  <a:pt x="24260" y="2855"/>
                </a:lnTo>
                <a:lnTo>
                  <a:pt x="26265" y="3526"/>
                </a:lnTo>
                <a:lnTo>
                  <a:pt x="26580" y="6309"/>
                </a:lnTo>
                <a:lnTo>
                  <a:pt x="12202" y="54388"/>
                </a:lnTo>
                <a:lnTo>
                  <a:pt x="10177" y="61205"/>
                </a:lnTo>
                <a:lnTo>
                  <a:pt x="8468" y="65556"/>
                </a:lnTo>
                <a:lnTo>
                  <a:pt x="7074" y="67441"/>
                </a:lnTo>
                <a:lnTo>
                  <a:pt x="5681" y="69327"/>
                </a:lnTo>
                <a:lnTo>
                  <a:pt x="3322" y="70469"/>
                </a:lnTo>
                <a:lnTo>
                  <a:pt x="0" y="70868"/>
                </a:lnTo>
                <a:lnTo>
                  <a:pt x="0" y="72662"/>
                </a:lnTo>
                <a:lnTo>
                  <a:pt x="23315" y="72662"/>
                </a:lnTo>
                <a:lnTo>
                  <a:pt x="23315" y="70868"/>
                </a:lnTo>
                <a:lnTo>
                  <a:pt x="20756" y="70759"/>
                </a:lnTo>
                <a:lnTo>
                  <a:pt x="17758" y="69943"/>
                </a:lnTo>
                <a:lnTo>
                  <a:pt x="15066" y="67749"/>
                </a:lnTo>
                <a:lnTo>
                  <a:pt x="15066" y="65755"/>
                </a:lnTo>
                <a:lnTo>
                  <a:pt x="15180" y="64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276015" y="3730180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328093" y="3706618"/>
            <a:ext cx="54474" cy="68241"/>
          </a:xfrm>
          <a:custGeom>
            <a:avLst/>
            <a:gdLst/>
            <a:ahLst/>
            <a:cxnLst/>
            <a:rect l="l" t="t" r="r" b="b"/>
            <a:pathLst>
              <a:path w="59921" h="77340">
                <a:moveTo>
                  <a:pt x="10196" y="57543"/>
                </a:moveTo>
                <a:lnTo>
                  <a:pt x="12622" y="50617"/>
                </a:lnTo>
                <a:lnTo>
                  <a:pt x="17472" y="42640"/>
                </a:lnTo>
                <a:lnTo>
                  <a:pt x="22895" y="33721"/>
                </a:lnTo>
                <a:lnTo>
                  <a:pt x="28509" y="29260"/>
                </a:lnTo>
                <a:lnTo>
                  <a:pt x="36644" y="29260"/>
                </a:lnTo>
                <a:lnTo>
                  <a:pt x="38954" y="31436"/>
                </a:lnTo>
                <a:lnTo>
                  <a:pt x="40100" y="34717"/>
                </a:lnTo>
                <a:lnTo>
                  <a:pt x="40100" y="43927"/>
                </a:lnTo>
                <a:lnTo>
                  <a:pt x="37732" y="51342"/>
                </a:lnTo>
                <a:lnTo>
                  <a:pt x="32996" y="59174"/>
                </a:lnTo>
                <a:lnTo>
                  <a:pt x="27955" y="67514"/>
                </a:lnTo>
                <a:lnTo>
                  <a:pt x="23745" y="73261"/>
                </a:lnTo>
                <a:lnTo>
                  <a:pt x="27201" y="70577"/>
                </a:lnTo>
                <a:lnTo>
                  <a:pt x="30380" y="67133"/>
                </a:lnTo>
                <a:lnTo>
                  <a:pt x="33283" y="62927"/>
                </a:lnTo>
                <a:lnTo>
                  <a:pt x="32824" y="64885"/>
                </a:lnTo>
                <a:lnTo>
                  <a:pt x="32481" y="66698"/>
                </a:lnTo>
                <a:lnTo>
                  <a:pt x="32022" y="70034"/>
                </a:lnTo>
                <a:lnTo>
                  <a:pt x="31908" y="72010"/>
                </a:lnTo>
                <a:lnTo>
                  <a:pt x="31908" y="74258"/>
                </a:lnTo>
                <a:lnTo>
                  <a:pt x="32691" y="75817"/>
                </a:lnTo>
                <a:lnTo>
                  <a:pt x="35097" y="77122"/>
                </a:lnTo>
                <a:lnTo>
                  <a:pt x="37064" y="77340"/>
                </a:lnTo>
                <a:lnTo>
                  <a:pt x="40195" y="77340"/>
                </a:lnTo>
                <a:lnTo>
                  <a:pt x="43728" y="75509"/>
                </a:lnTo>
                <a:lnTo>
                  <a:pt x="47662" y="71847"/>
                </a:lnTo>
                <a:lnTo>
                  <a:pt x="49877" y="69780"/>
                </a:lnTo>
                <a:lnTo>
                  <a:pt x="51691" y="67749"/>
                </a:lnTo>
                <a:lnTo>
                  <a:pt x="53104" y="65755"/>
                </a:lnTo>
                <a:lnTo>
                  <a:pt x="52588" y="63416"/>
                </a:lnTo>
                <a:lnTo>
                  <a:pt x="50526" y="65773"/>
                </a:lnTo>
                <a:lnTo>
                  <a:pt x="47719" y="68638"/>
                </a:lnTo>
                <a:lnTo>
                  <a:pt x="45695" y="70487"/>
                </a:lnTo>
                <a:lnTo>
                  <a:pt x="44129" y="71412"/>
                </a:lnTo>
                <a:lnTo>
                  <a:pt x="41160" y="70686"/>
                </a:lnTo>
                <a:lnTo>
                  <a:pt x="40950" y="68230"/>
                </a:lnTo>
                <a:lnTo>
                  <a:pt x="41417" y="66136"/>
                </a:lnTo>
                <a:lnTo>
                  <a:pt x="48922" y="40247"/>
                </a:lnTo>
                <a:lnTo>
                  <a:pt x="59921" y="1142"/>
                </a:lnTo>
                <a:lnTo>
                  <a:pt x="59520" y="0"/>
                </a:lnTo>
                <a:lnTo>
                  <a:pt x="51882" y="1341"/>
                </a:lnTo>
                <a:lnTo>
                  <a:pt x="45905" y="2284"/>
                </a:lnTo>
                <a:lnTo>
                  <a:pt x="41589" y="2828"/>
                </a:lnTo>
                <a:lnTo>
                  <a:pt x="41589" y="4623"/>
                </a:lnTo>
                <a:lnTo>
                  <a:pt x="44348" y="4423"/>
                </a:lnTo>
                <a:lnTo>
                  <a:pt x="46630" y="4405"/>
                </a:lnTo>
                <a:lnTo>
                  <a:pt x="48807" y="6200"/>
                </a:lnTo>
                <a:lnTo>
                  <a:pt x="48779" y="8402"/>
                </a:lnTo>
                <a:lnTo>
                  <a:pt x="48349" y="10551"/>
                </a:lnTo>
                <a:lnTo>
                  <a:pt x="41818" y="32850"/>
                </a:lnTo>
                <a:lnTo>
                  <a:pt x="41398" y="30928"/>
                </a:lnTo>
                <a:lnTo>
                  <a:pt x="40825" y="29569"/>
                </a:lnTo>
                <a:lnTo>
                  <a:pt x="38839" y="27393"/>
                </a:lnTo>
                <a:lnTo>
                  <a:pt x="36701" y="26704"/>
                </a:lnTo>
                <a:lnTo>
                  <a:pt x="33684" y="26704"/>
                </a:lnTo>
                <a:lnTo>
                  <a:pt x="22679" y="29837"/>
                </a:lnTo>
                <a:lnTo>
                  <a:pt x="11457" y="39159"/>
                </a:lnTo>
                <a:lnTo>
                  <a:pt x="10195" y="40574"/>
                </a:lnTo>
                <a:lnTo>
                  <a:pt x="2548" y="52195"/>
                </a:lnTo>
                <a:lnTo>
                  <a:pt x="0" y="63525"/>
                </a:lnTo>
                <a:lnTo>
                  <a:pt x="0" y="68203"/>
                </a:lnTo>
                <a:lnTo>
                  <a:pt x="1241" y="71665"/>
                </a:lnTo>
                <a:lnTo>
                  <a:pt x="3723" y="73914"/>
                </a:lnTo>
                <a:lnTo>
                  <a:pt x="6206" y="76162"/>
                </a:lnTo>
                <a:lnTo>
                  <a:pt x="9108" y="77286"/>
                </a:lnTo>
                <a:lnTo>
                  <a:pt x="12431" y="77286"/>
                </a:lnTo>
                <a:lnTo>
                  <a:pt x="10731" y="67559"/>
                </a:lnTo>
                <a:lnTo>
                  <a:pt x="10196" y="65628"/>
                </a:lnTo>
                <a:lnTo>
                  <a:pt x="10196" y="57543"/>
                </a:lnTo>
                <a:close/>
              </a:path>
              <a:path w="59921" h="77340">
                <a:moveTo>
                  <a:pt x="14684" y="71684"/>
                </a:moveTo>
                <a:lnTo>
                  <a:pt x="12870" y="70859"/>
                </a:lnTo>
                <a:lnTo>
                  <a:pt x="10731" y="67559"/>
                </a:lnTo>
                <a:lnTo>
                  <a:pt x="12431" y="77286"/>
                </a:lnTo>
                <a:lnTo>
                  <a:pt x="16517" y="77286"/>
                </a:lnTo>
                <a:lnTo>
                  <a:pt x="20288" y="75944"/>
                </a:lnTo>
                <a:lnTo>
                  <a:pt x="23745" y="73261"/>
                </a:lnTo>
                <a:lnTo>
                  <a:pt x="27955" y="67514"/>
                </a:lnTo>
                <a:lnTo>
                  <a:pt x="22704" y="71684"/>
                </a:lnTo>
                <a:lnTo>
                  <a:pt x="14684" y="716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383191" y="3730373"/>
            <a:ext cx="40568" cy="44534"/>
          </a:xfrm>
          <a:custGeom>
            <a:avLst/>
            <a:gdLst/>
            <a:ahLst/>
            <a:cxnLst/>
            <a:rect l="l" t="t" r="r" b="b"/>
            <a:pathLst>
              <a:path w="44625" h="50472">
                <a:moveTo>
                  <a:pt x="34600" y="14766"/>
                </a:moveTo>
                <a:lnTo>
                  <a:pt x="30017" y="18628"/>
                </a:lnTo>
                <a:lnTo>
                  <a:pt x="25434" y="22489"/>
                </a:lnTo>
                <a:lnTo>
                  <a:pt x="19496" y="24928"/>
                </a:lnTo>
                <a:lnTo>
                  <a:pt x="12201" y="25943"/>
                </a:lnTo>
                <a:lnTo>
                  <a:pt x="14665" y="28010"/>
                </a:lnTo>
                <a:lnTo>
                  <a:pt x="21768" y="27176"/>
                </a:lnTo>
                <a:lnTo>
                  <a:pt x="28538" y="24900"/>
                </a:lnTo>
                <a:lnTo>
                  <a:pt x="34973" y="21184"/>
                </a:lnTo>
                <a:lnTo>
                  <a:pt x="41408" y="17467"/>
                </a:lnTo>
                <a:lnTo>
                  <a:pt x="44625" y="12998"/>
                </a:lnTo>
                <a:lnTo>
                  <a:pt x="44625" y="5203"/>
                </a:lnTo>
                <a:lnTo>
                  <a:pt x="43747" y="3263"/>
                </a:lnTo>
                <a:lnTo>
                  <a:pt x="40233" y="652"/>
                </a:lnTo>
                <a:lnTo>
                  <a:pt x="37866" y="0"/>
                </a:lnTo>
                <a:lnTo>
                  <a:pt x="34313" y="6"/>
                </a:lnTo>
                <a:lnTo>
                  <a:pt x="22707" y="2964"/>
                </a:lnTo>
                <a:lnTo>
                  <a:pt x="27907" y="3616"/>
                </a:lnTo>
                <a:lnTo>
                  <a:pt x="30342" y="2610"/>
                </a:lnTo>
                <a:lnTo>
                  <a:pt x="34161" y="2610"/>
                </a:lnTo>
                <a:lnTo>
                  <a:pt x="36548" y="4650"/>
                </a:lnTo>
                <a:lnTo>
                  <a:pt x="36892" y="7124"/>
                </a:lnTo>
                <a:lnTo>
                  <a:pt x="36892" y="10932"/>
                </a:lnTo>
                <a:lnTo>
                  <a:pt x="34600" y="14766"/>
                </a:lnTo>
                <a:close/>
              </a:path>
              <a:path w="44625" h="50472">
                <a:moveTo>
                  <a:pt x="10559" y="31064"/>
                </a:moveTo>
                <a:lnTo>
                  <a:pt x="11399" y="28390"/>
                </a:lnTo>
                <a:lnTo>
                  <a:pt x="14665" y="28010"/>
                </a:lnTo>
                <a:lnTo>
                  <a:pt x="12201" y="25943"/>
                </a:lnTo>
                <a:lnTo>
                  <a:pt x="12927" y="24094"/>
                </a:lnTo>
                <a:lnTo>
                  <a:pt x="14264" y="20993"/>
                </a:lnTo>
                <a:lnTo>
                  <a:pt x="15448" y="18274"/>
                </a:lnTo>
                <a:lnTo>
                  <a:pt x="17052" y="15428"/>
                </a:lnTo>
                <a:lnTo>
                  <a:pt x="19076" y="12454"/>
                </a:lnTo>
                <a:lnTo>
                  <a:pt x="20985" y="9916"/>
                </a:lnTo>
                <a:lnTo>
                  <a:pt x="23134" y="7641"/>
                </a:lnTo>
                <a:lnTo>
                  <a:pt x="25520" y="5629"/>
                </a:lnTo>
                <a:lnTo>
                  <a:pt x="27907" y="3616"/>
                </a:lnTo>
                <a:lnTo>
                  <a:pt x="22707" y="2964"/>
                </a:lnTo>
                <a:lnTo>
                  <a:pt x="11457" y="11312"/>
                </a:lnTo>
                <a:lnTo>
                  <a:pt x="10898" y="11871"/>
                </a:lnTo>
                <a:lnTo>
                  <a:pt x="2724" y="23104"/>
                </a:lnTo>
                <a:lnTo>
                  <a:pt x="0" y="34699"/>
                </a:lnTo>
                <a:lnTo>
                  <a:pt x="0" y="39776"/>
                </a:lnTo>
                <a:lnTo>
                  <a:pt x="1527" y="43673"/>
                </a:lnTo>
                <a:lnTo>
                  <a:pt x="4582" y="46393"/>
                </a:lnTo>
                <a:lnTo>
                  <a:pt x="7638" y="49112"/>
                </a:lnTo>
                <a:lnTo>
                  <a:pt x="11189" y="50472"/>
                </a:lnTo>
                <a:lnTo>
                  <a:pt x="20966" y="50472"/>
                </a:lnTo>
                <a:lnTo>
                  <a:pt x="26676" y="48532"/>
                </a:lnTo>
                <a:lnTo>
                  <a:pt x="32366" y="44653"/>
                </a:lnTo>
                <a:lnTo>
                  <a:pt x="35574" y="42477"/>
                </a:lnTo>
                <a:lnTo>
                  <a:pt x="38037" y="40356"/>
                </a:lnTo>
                <a:lnTo>
                  <a:pt x="39756" y="38289"/>
                </a:lnTo>
                <a:lnTo>
                  <a:pt x="38267" y="37038"/>
                </a:lnTo>
                <a:lnTo>
                  <a:pt x="34791" y="39757"/>
                </a:lnTo>
                <a:lnTo>
                  <a:pt x="32137" y="41643"/>
                </a:lnTo>
                <a:lnTo>
                  <a:pt x="30304" y="42694"/>
                </a:lnTo>
                <a:lnTo>
                  <a:pt x="27096" y="44507"/>
                </a:lnTo>
                <a:lnTo>
                  <a:pt x="24060" y="45414"/>
                </a:lnTo>
                <a:lnTo>
                  <a:pt x="18178" y="45414"/>
                </a:lnTo>
                <a:lnTo>
                  <a:pt x="15572" y="44525"/>
                </a:lnTo>
                <a:lnTo>
                  <a:pt x="13376" y="42749"/>
                </a:lnTo>
                <a:lnTo>
                  <a:pt x="11180" y="40972"/>
                </a:lnTo>
                <a:lnTo>
                  <a:pt x="10082" y="38488"/>
                </a:lnTo>
                <a:lnTo>
                  <a:pt x="10082" y="33956"/>
                </a:lnTo>
                <a:lnTo>
                  <a:pt x="10559" y="310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428725" y="3706714"/>
            <a:ext cx="25309" cy="68049"/>
          </a:xfrm>
          <a:custGeom>
            <a:avLst/>
            <a:gdLst/>
            <a:ahLst/>
            <a:cxnLst/>
            <a:rect l="l" t="t" r="r" b="b"/>
            <a:pathLst>
              <a:path w="27840" h="77122">
                <a:moveTo>
                  <a:pt x="21386" y="1269"/>
                </a:moveTo>
                <a:lnTo>
                  <a:pt x="19248" y="1631"/>
                </a:lnTo>
                <a:lnTo>
                  <a:pt x="17099" y="1939"/>
                </a:lnTo>
                <a:lnTo>
                  <a:pt x="14865" y="2229"/>
                </a:lnTo>
                <a:lnTo>
                  <a:pt x="12631" y="2519"/>
                </a:lnTo>
                <a:lnTo>
                  <a:pt x="10655" y="2773"/>
                </a:lnTo>
                <a:lnTo>
                  <a:pt x="8936" y="4786"/>
                </a:lnTo>
                <a:lnTo>
                  <a:pt x="12068" y="4749"/>
                </a:lnTo>
                <a:lnTo>
                  <a:pt x="14159" y="4867"/>
                </a:lnTo>
                <a:lnTo>
                  <a:pt x="16784" y="6163"/>
                </a:lnTo>
                <a:lnTo>
                  <a:pt x="16765" y="8067"/>
                </a:lnTo>
                <a:lnTo>
                  <a:pt x="16441" y="9952"/>
                </a:lnTo>
                <a:lnTo>
                  <a:pt x="1202" y="64341"/>
                </a:lnTo>
                <a:lnTo>
                  <a:pt x="649" y="66589"/>
                </a:lnTo>
                <a:lnTo>
                  <a:pt x="152" y="69018"/>
                </a:lnTo>
                <a:lnTo>
                  <a:pt x="0" y="71140"/>
                </a:lnTo>
                <a:lnTo>
                  <a:pt x="0" y="73496"/>
                </a:lnTo>
                <a:lnTo>
                  <a:pt x="821" y="75164"/>
                </a:lnTo>
                <a:lnTo>
                  <a:pt x="3532" y="76796"/>
                </a:lnTo>
                <a:lnTo>
                  <a:pt x="6129" y="77122"/>
                </a:lnTo>
                <a:lnTo>
                  <a:pt x="9337" y="77122"/>
                </a:lnTo>
                <a:lnTo>
                  <a:pt x="12526" y="75617"/>
                </a:lnTo>
                <a:lnTo>
                  <a:pt x="15696" y="72608"/>
                </a:lnTo>
                <a:lnTo>
                  <a:pt x="17529" y="70831"/>
                </a:lnTo>
                <a:lnTo>
                  <a:pt x="20088" y="67641"/>
                </a:lnTo>
                <a:lnTo>
                  <a:pt x="23372" y="63036"/>
                </a:lnTo>
                <a:lnTo>
                  <a:pt x="21825" y="62002"/>
                </a:lnTo>
                <a:lnTo>
                  <a:pt x="20298" y="64178"/>
                </a:lnTo>
                <a:lnTo>
                  <a:pt x="18426" y="66426"/>
                </a:lnTo>
                <a:lnTo>
                  <a:pt x="16211" y="68747"/>
                </a:lnTo>
                <a:lnTo>
                  <a:pt x="13996" y="71067"/>
                </a:lnTo>
                <a:lnTo>
                  <a:pt x="12201" y="72227"/>
                </a:lnTo>
                <a:lnTo>
                  <a:pt x="8936" y="70414"/>
                </a:lnTo>
                <a:lnTo>
                  <a:pt x="9127" y="68420"/>
                </a:lnTo>
                <a:lnTo>
                  <a:pt x="9795" y="65918"/>
                </a:lnTo>
                <a:lnTo>
                  <a:pt x="27840" y="543"/>
                </a:lnTo>
                <a:lnTo>
                  <a:pt x="27038" y="0"/>
                </a:lnTo>
                <a:lnTo>
                  <a:pt x="23983" y="725"/>
                </a:lnTo>
                <a:lnTo>
                  <a:pt x="21386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452681" y="3730277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6" y="26741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6" y="2556"/>
                </a:lnTo>
                <a:lnTo>
                  <a:pt x="29807" y="2556"/>
                </a:lnTo>
                <a:lnTo>
                  <a:pt x="32710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4" y="1677"/>
                </a:lnTo>
                <a:lnTo>
                  <a:pt x="31049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504256" y="3730373"/>
            <a:ext cx="22497" cy="44486"/>
          </a:xfrm>
          <a:custGeom>
            <a:avLst/>
            <a:gdLst/>
            <a:ahLst/>
            <a:cxnLst/>
            <a:rect l="l" t="t" r="r" b="b"/>
            <a:pathLst>
              <a:path w="24747" h="50418">
                <a:moveTo>
                  <a:pt x="24107" y="3036"/>
                </a:moveTo>
                <a:lnTo>
                  <a:pt x="21549" y="607"/>
                </a:lnTo>
                <a:lnTo>
                  <a:pt x="18217" y="0"/>
                </a:lnTo>
                <a:lnTo>
                  <a:pt x="14884" y="607"/>
                </a:lnTo>
                <a:lnTo>
                  <a:pt x="12326" y="3036"/>
                </a:lnTo>
                <a:lnTo>
                  <a:pt x="11686" y="6200"/>
                </a:lnTo>
                <a:lnTo>
                  <a:pt x="12316" y="9363"/>
                </a:lnTo>
                <a:lnTo>
                  <a:pt x="14837" y="11793"/>
                </a:lnTo>
                <a:lnTo>
                  <a:pt x="18217" y="12400"/>
                </a:lnTo>
                <a:lnTo>
                  <a:pt x="21597" y="11793"/>
                </a:lnTo>
                <a:lnTo>
                  <a:pt x="24117" y="9363"/>
                </a:lnTo>
                <a:lnTo>
                  <a:pt x="24747" y="6200"/>
                </a:lnTo>
                <a:lnTo>
                  <a:pt x="24107" y="3036"/>
                </a:lnTo>
                <a:close/>
              </a:path>
              <a:path w="24747" h="50418">
                <a:moveTo>
                  <a:pt x="12421" y="41063"/>
                </a:moveTo>
                <a:lnTo>
                  <a:pt x="9862" y="38670"/>
                </a:lnTo>
                <a:lnTo>
                  <a:pt x="6530" y="38071"/>
                </a:lnTo>
                <a:lnTo>
                  <a:pt x="3198" y="38670"/>
                </a:lnTo>
                <a:lnTo>
                  <a:pt x="639" y="41063"/>
                </a:lnTo>
                <a:lnTo>
                  <a:pt x="0" y="44217"/>
                </a:lnTo>
                <a:lnTo>
                  <a:pt x="630" y="47381"/>
                </a:lnTo>
                <a:lnTo>
                  <a:pt x="3150" y="49810"/>
                </a:lnTo>
                <a:lnTo>
                  <a:pt x="6530" y="50418"/>
                </a:lnTo>
                <a:lnTo>
                  <a:pt x="9910" y="49810"/>
                </a:lnTo>
                <a:lnTo>
                  <a:pt x="12431" y="47381"/>
                </a:lnTo>
                <a:lnTo>
                  <a:pt x="13061" y="44217"/>
                </a:lnTo>
                <a:lnTo>
                  <a:pt x="12421" y="410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46962" y="3854955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1"/>
                </a:lnTo>
                <a:lnTo>
                  <a:pt x="26547" y="75058"/>
                </a:lnTo>
                <a:lnTo>
                  <a:pt x="40272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7" y="68511"/>
                </a:lnTo>
                <a:lnTo>
                  <a:pt x="68724" y="65773"/>
                </a:lnTo>
                <a:lnTo>
                  <a:pt x="71321" y="62655"/>
                </a:lnTo>
                <a:lnTo>
                  <a:pt x="69144" y="60588"/>
                </a:lnTo>
                <a:lnTo>
                  <a:pt x="65630" y="63743"/>
                </a:lnTo>
                <a:lnTo>
                  <a:pt x="62403" y="66099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6" y="71792"/>
                </a:lnTo>
                <a:lnTo>
                  <a:pt x="27335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1" y="0"/>
                </a:lnTo>
                <a:lnTo>
                  <a:pt x="33377" y="475"/>
                </a:lnTo>
                <a:lnTo>
                  <a:pt x="21009" y="4188"/>
                </a:lnTo>
                <a:lnTo>
                  <a:pt x="10827" y="11584"/>
                </a:lnTo>
                <a:lnTo>
                  <a:pt x="8097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416973" y="3854956"/>
            <a:ext cx="46036" cy="66177"/>
          </a:xfrm>
          <a:custGeom>
            <a:avLst/>
            <a:gdLst/>
            <a:ahLst/>
            <a:cxnLst/>
            <a:rect l="l" t="t" r="r" b="b"/>
            <a:pathLst>
              <a:path w="50640" h="75001">
                <a:moveTo>
                  <a:pt x="39011" y="0"/>
                </a:moveTo>
                <a:lnTo>
                  <a:pt x="23659" y="46393"/>
                </a:lnTo>
                <a:lnTo>
                  <a:pt x="37064" y="15718"/>
                </a:lnTo>
                <a:lnTo>
                  <a:pt x="50640" y="46393"/>
                </a:lnTo>
                <a:lnTo>
                  <a:pt x="41303" y="0"/>
                </a:lnTo>
                <a:lnTo>
                  <a:pt x="39011" y="0"/>
                </a:lnTo>
                <a:close/>
              </a:path>
              <a:path w="50640" h="75001">
                <a:moveTo>
                  <a:pt x="23258" y="75001"/>
                </a:moveTo>
                <a:lnTo>
                  <a:pt x="23258" y="72989"/>
                </a:lnTo>
                <a:lnTo>
                  <a:pt x="20508" y="72771"/>
                </a:lnTo>
                <a:lnTo>
                  <a:pt x="17644" y="72010"/>
                </a:lnTo>
                <a:lnTo>
                  <a:pt x="15238" y="69979"/>
                </a:lnTo>
                <a:lnTo>
                  <a:pt x="15238" y="68094"/>
                </a:lnTo>
                <a:lnTo>
                  <a:pt x="15534" y="65873"/>
                </a:lnTo>
                <a:lnTo>
                  <a:pt x="16717" y="62646"/>
                </a:lnTo>
                <a:lnTo>
                  <a:pt x="18541" y="58195"/>
                </a:lnTo>
                <a:lnTo>
                  <a:pt x="21596" y="50907"/>
                </a:lnTo>
                <a:lnTo>
                  <a:pt x="52302" y="50907"/>
                </a:lnTo>
                <a:lnTo>
                  <a:pt x="57171" y="61622"/>
                </a:lnTo>
                <a:lnTo>
                  <a:pt x="57858" y="63144"/>
                </a:lnTo>
                <a:lnTo>
                  <a:pt x="58775" y="65973"/>
                </a:lnTo>
                <a:lnTo>
                  <a:pt x="59348" y="68855"/>
                </a:lnTo>
                <a:lnTo>
                  <a:pt x="58851" y="71511"/>
                </a:lnTo>
                <a:lnTo>
                  <a:pt x="56866" y="72345"/>
                </a:lnTo>
                <a:lnTo>
                  <a:pt x="54650" y="72699"/>
                </a:lnTo>
                <a:lnTo>
                  <a:pt x="51213" y="72989"/>
                </a:lnTo>
                <a:lnTo>
                  <a:pt x="51213" y="75001"/>
                </a:lnTo>
                <a:lnTo>
                  <a:pt x="81059" y="75001"/>
                </a:lnTo>
                <a:lnTo>
                  <a:pt x="81059" y="72989"/>
                </a:lnTo>
                <a:lnTo>
                  <a:pt x="78310" y="72626"/>
                </a:lnTo>
                <a:lnTo>
                  <a:pt x="76352" y="71946"/>
                </a:lnTo>
                <a:lnTo>
                  <a:pt x="74023" y="69952"/>
                </a:lnTo>
                <a:lnTo>
                  <a:pt x="72466" y="67350"/>
                </a:lnTo>
                <a:lnTo>
                  <a:pt x="70519" y="63144"/>
                </a:lnTo>
                <a:lnTo>
                  <a:pt x="41303" y="0"/>
                </a:lnTo>
                <a:lnTo>
                  <a:pt x="50640" y="46393"/>
                </a:lnTo>
                <a:lnTo>
                  <a:pt x="23659" y="46393"/>
                </a:lnTo>
                <a:lnTo>
                  <a:pt x="39011" y="0"/>
                </a:lnTo>
                <a:lnTo>
                  <a:pt x="14550" y="54660"/>
                </a:lnTo>
                <a:lnTo>
                  <a:pt x="10884" y="62854"/>
                </a:lnTo>
                <a:lnTo>
                  <a:pt x="8296" y="67876"/>
                </a:lnTo>
                <a:lnTo>
                  <a:pt x="5279" y="71575"/>
                </a:lnTo>
                <a:lnTo>
                  <a:pt x="3017" y="72663"/>
                </a:lnTo>
                <a:lnTo>
                  <a:pt x="0" y="72989"/>
                </a:lnTo>
                <a:lnTo>
                  <a:pt x="0" y="75001"/>
                </a:lnTo>
                <a:lnTo>
                  <a:pt x="23258" y="75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488233" y="3856106"/>
            <a:ext cx="56035" cy="65026"/>
          </a:xfrm>
          <a:custGeom>
            <a:avLst/>
            <a:gdLst/>
            <a:ahLst/>
            <a:cxnLst/>
            <a:rect l="l" t="t" r="r" b="b"/>
            <a:pathLst>
              <a:path w="61639" h="73696">
                <a:moveTo>
                  <a:pt x="22542" y="4813"/>
                </a:moveTo>
                <a:lnTo>
                  <a:pt x="24575" y="4133"/>
                </a:lnTo>
                <a:lnTo>
                  <a:pt x="32061" y="4133"/>
                </a:lnTo>
                <a:lnTo>
                  <a:pt x="36261" y="4822"/>
                </a:lnTo>
                <a:lnTo>
                  <a:pt x="39584" y="6200"/>
                </a:lnTo>
                <a:lnTo>
                  <a:pt x="45771" y="8738"/>
                </a:lnTo>
                <a:lnTo>
                  <a:pt x="48865" y="13415"/>
                </a:lnTo>
                <a:lnTo>
                  <a:pt x="48865" y="27484"/>
                </a:lnTo>
                <a:lnTo>
                  <a:pt x="46058" y="32433"/>
                </a:lnTo>
                <a:lnTo>
                  <a:pt x="40443" y="35080"/>
                </a:lnTo>
                <a:lnTo>
                  <a:pt x="37350" y="36530"/>
                </a:lnTo>
                <a:lnTo>
                  <a:pt x="33111" y="37256"/>
                </a:lnTo>
                <a:lnTo>
                  <a:pt x="27726" y="37256"/>
                </a:lnTo>
                <a:lnTo>
                  <a:pt x="28060" y="41525"/>
                </a:lnTo>
                <a:lnTo>
                  <a:pt x="39718" y="41552"/>
                </a:lnTo>
                <a:lnTo>
                  <a:pt x="47031" y="39848"/>
                </a:lnTo>
                <a:lnTo>
                  <a:pt x="52875" y="36440"/>
                </a:lnTo>
                <a:lnTo>
                  <a:pt x="58718" y="33031"/>
                </a:lnTo>
                <a:lnTo>
                  <a:pt x="61639" y="27538"/>
                </a:lnTo>
                <a:lnTo>
                  <a:pt x="61639" y="13978"/>
                </a:lnTo>
                <a:lnTo>
                  <a:pt x="59004" y="9155"/>
                </a:lnTo>
                <a:lnTo>
                  <a:pt x="53734" y="5493"/>
                </a:lnTo>
                <a:lnTo>
                  <a:pt x="48464" y="1831"/>
                </a:lnTo>
                <a:lnTo>
                  <a:pt x="40864" y="0"/>
                </a:lnTo>
                <a:lnTo>
                  <a:pt x="0" y="0"/>
                </a:lnTo>
                <a:lnTo>
                  <a:pt x="0" y="2066"/>
                </a:lnTo>
                <a:lnTo>
                  <a:pt x="4201" y="2393"/>
                </a:lnTo>
                <a:lnTo>
                  <a:pt x="6922" y="3172"/>
                </a:lnTo>
                <a:lnTo>
                  <a:pt x="9404" y="5638"/>
                </a:lnTo>
                <a:lnTo>
                  <a:pt x="10025" y="8194"/>
                </a:lnTo>
                <a:lnTo>
                  <a:pt x="21711" y="7831"/>
                </a:lnTo>
                <a:lnTo>
                  <a:pt x="22542" y="4813"/>
                </a:lnTo>
                <a:close/>
              </a:path>
              <a:path w="61639" h="73696">
                <a:moveTo>
                  <a:pt x="25836" y="37201"/>
                </a:moveTo>
                <a:lnTo>
                  <a:pt x="23811" y="37056"/>
                </a:lnTo>
                <a:lnTo>
                  <a:pt x="21711" y="36875"/>
                </a:lnTo>
                <a:lnTo>
                  <a:pt x="21711" y="7831"/>
                </a:lnTo>
                <a:lnTo>
                  <a:pt x="10025" y="8194"/>
                </a:lnTo>
                <a:lnTo>
                  <a:pt x="10025" y="64921"/>
                </a:lnTo>
                <a:lnTo>
                  <a:pt x="9471" y="67867"/>
                </a:lnTo>
                <a:lnTo>
                  <a:pt x="7256" y="70442"/>
                </a:lnTo>
                <a:lnTo>
                  <a:pt x="4468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824" y="73696"/>
                </a:lnTo>
                <a:lnTo>
                  <a:pt x="32824" y="71684"/>
                </a:lnTo>
                <a:lnTo>
                  <a:pt x="28127" y="71357"/>
                </a:lnTo>
                <a:lnTo>
                  <a:pt x="25100" y="70650"/>
                </a:lnTo>
                <a:lnTo>
                  <a:pt x="22389" y="68475"/>
                </a:lnTo>
                <a:lnTo>
                  <a:pt x="21711" y="65828"/>
                </a:lnTo>
                <a:lnTo>
                  <a:pt x="21711" y="41389"/>
                </a:lnTo>
                <a:lnTo>
                  <a:pt x="28060" y="41525"/>
                </a:lnTo>
                <a:lnTo>
                  <a:pt x="27726" y="37256"/>
                </a:lnTo>
                <a:lnTo>
                  <a:pt x="25836" y="37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549928" y="3856106"/>
            <a:ext cx="90876" cy="65026"/>
          </a:xfrm>
          <a:custGeom>
            <a:avLst/>
            <a:gdLst/>
            <a:ahLst/>
            <a:cxnLst/>
            <a:rect l="l" t="t" r="r" b="b"/>
            <a:pathLst>
              <a:path w="99964" h="73696">
                <a:moveTo>
                  <a:pt x="5022" y="2284"/>
                </a:moveTo>
                <a:lnTo>
                  <a:pt x="8058" y="3000"/>
                </a:lnTo>
                <a:lnTo>
                  <a:pt x="10731" y="5429"/>
                </a:lnTo>
                <a:lnTo>
                  <a:pt x="11399" y="8049"/>
                </a:lnTo>
                <a:lnTo>
                  <a:pt x="11399" y="63199"/>
                </a:lnTo>
                <a:lnTo>
                  <a:pt x="10712" y="66943"/>
                </a:lnTo>
                <a:lnTo>
                  <a:pt x="7962" y="70170"/>
                </a:lnTo>
                <a:lnTo>
                  <a:pt x="4850" y="71212"/>
                </a:lnTo>
                <a:lnTo>
                  <a:pt x="0" y="71684"/>
                </a:lnTo>
                <a:lnTo>
                  <a:pt x="0" y="73696"/>
                </a:lnTo>
                <a:lnTo>
                  <a:pt x="27554" y="73696"/>
                </a:lnTo>
                <a:lnTo>
                  <a:pt x="27554" y="71684"/>
                </a:lnTo>
                <a:lnTo>
                  <a:pt x="23315" y="71249"/>
                </a:lnTo>
                <a:lnTo>
                  <a:pt x="20584" y="70433"/>
                </a:lnTo>
                <a:lnTo>
                  <a:pt x="17491" y="67387"/>
                </a:lnTo>
                <a:lnTo>
                  <a:pt x="16555" y="63416"/>
                </a:lnTo>
                <a:lnTo>
                  <a:pt x="16555" y="12890"/>
                </a:lnTo>
                <a:lnTo>
                  <a:pt x="46057" y="73696"/>
                </a:lnTo>
                <a:lnTo>
                  <a:pt x="47661" y="73696"/>
                </a:lnTo>
                <a:lnTo>
                  <a:pt x="77679" y="10279"/>
                </a:lnTo>
                <a:lnTo>
                  <a:pt x="77679" y="65030"/>
                </a:lnTo>
                <a:lnTo>
                  <a:pt x="77097" y="68012"/>
                </a:lnTo>
                <a:lnTo>
                  <a:pt x="74767" y="70514"/>
                </a:lnTo>
                <a:lnTo>
                  <a:pt x="71817" y="71321"/>
                </a:lnTo>
                <a:lnTo>
                  <a:pt x="67081" y="71684"/>
                </a:lnTo>
                <a:lnTo>
                  <a:pt x="67081" y="73696"/>
                </a:lnTo>
                <a:lnTo>
                  <a:pt x="99964" y="73696"/>
                </a:lnTo>
                <a:lnTo>
                  <a:pt x="99964" y="71684"/>
                </a:lnTo>
                <a:lnTo>
                  <a:pt x="95610" y="71321"/>
                </a:lnTo>
                <a:lnTo>
                  <a:pt x="92803" y="70569"/>
                </a:lnTo>
                <a:lnTo>
                  <a:pt x="90282" y="68284"/>
                </a:lnTo>
                <a:lnTo>
                  <a:pt x="89652" y="65683"/>
                </a:lnTo>
                <a:lnTo>
                  <a:pt x="89652" y="8122"/>
                </a:lnTo>
                <a:lnTo>
                  <a:pt x="90282" y="5538"/>
                </a:lnTo>
                <a:lnTo>
                  <a:pt x="92803" y="3109"/>
                </a:lnTo>
                <a:lnTo>
                  <a:pt x="95610" y="2356"/>
                </a:lnTo>
                <a:lnTo>
                  <a:pt x="99964" y="2066"/>
                </a:lnTo>
                <a:lnTo>
                  <a:pt x="99964" y="0"/>
                </a:lnTo>
                <a:lnTo>
                  <a:pt x="76591" y="0"/>
                </a:lnTo>
                <a:lnTo>
                  <a:pt x="50640" y="56183"/>
                </a:lnTo>
                <a:lnTo>
                  <a:pt x="23487" y="0"/>
                </a:lnTo>
                <a:lnTo>
                  <a:pt x="286" y="0"/>
                </a:lnTo>
                <a:lnTo>
                  <a:pt x="286" y="2066"/>
                </a:lnTo>
                <a:lnTo>
                  <a:pt x="5022" y="2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646204" y="3875974"/>
            <a:ext cx="11874" cy="45974"/>
          </a:xfrm>
          <a:custGeom>
            <a:avLst/>
            <a:gdLst/>
            <a:ahLst/>
            <a:cxnLst/>
            <a:rect l="l" t="t" r="r" b="b"/>
            <a:pathLst>
              <a:path w="13061" h="52104">
                <a:moveTo>
                  <a:pt x="620" y="49112"/>
                </a:moveTo>
                <a:lnTo>
                  <a:pt x="3102" y="51505"/>
                </a:lnTo>
                <a:lnTo>
                  <a:pt x="6129" y="52104"/>
                </a:lnTo>
                <a:lnTo>
                  <a:pt x="8230" y="52104"/>
                </a:lnTo>
                <a:lnTo>
                  <a:pt x="9910" y="51469"/>
                </a:lnTo>
                <a:lnTo>
                  <a:pt x="12431" y="48931"/>
                </a:lnTo>
                <a:lnTo>
                  <a:pt x="13061" y="45903"/>
                </a:lnTo>
                <a:lnTo>
                  <a:pt x="12392" y="42812"/>
                </a:lnTo>
                <a:lnTo>
                  <a:pt x="9719" y="40455"/>
                </a:lnTo>
                <a:lnTo>
                  <a:pt x="6358" y="39866"/>
                </a:lnTo>
                <a:lnTo>
                  <a:pt x="3055" y="40473"/>
                </a:lnTo>
                <a:lnTo>
                  <a:pt x="611" y="42903"/>
                </a:lnTo>
                <a:lnTo>
                  <a:pt x="0" y="45958"/>
                </a:lnTo>
                <a:lnTo>
                  <a:pt x="620" y="49112"/>
                </a:lnTo>
                <a:close/>
              </a:path>
              <a:path w="13061" h="52104">
                <a:moveTo>
                  <a:pt x="0" y="6036"/>
                </a:moveTo>
                <a:lnTo>
                  <a:pt x="591" y="9046"/>
                </a:lnTo>
                <a:lnTo>
                  <a:pt x="2959" y="11512"/>
                </a:lnTo>
                <a:lnTo>
                  <a:pt x="6301" y="12128"/>
                </a:lnTo>
                <a:lnTo>
                  <a:pt x="9480" y="11557"/>
                </a:lnTo>
                <a:lnTo>
                  <a:pt x="12115" y="9273"/>
                </a:lnTo>
                <a:lnTo>
                  <a:pt x="12774" y="5982"/>
                </a:lnTo>
                <a:lnTo>
                  <a:pt x="12115" y="2855"/>
                </a:lnTo>
                <a:lnTo>
                  <a:pt x="9480" y="571"/>
                </a:lnTo>
                <a:lnTo>
                  <a:pt x="6301" y="0"/>
                </a:lnTo>
                <a:lnTo>
                  <a:pt x="3055" y="589"/>
                </a:lnTo>
                <a:lnTo>
                  <a:pt x="611" y="2946"/>
                </a:lnTo>
                <a:lnTo>
                  <a:pt x="0" y="6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690939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692136" y="3856106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9"/>
                </a:lnTo>
                <a:lnTo>
                  <a:pt x="25893" y="4242"/>
                </a:lnTo>
                <a:lnTo>
                  <a:pt x="34142" y="4242"/>
                </a:lnTo>
                <a:lnTo>
                  <a:pt x="39241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1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7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764126" y="385413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794124" y="387578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833356" y="3854283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7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888558" y="3854043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3" y="25888"/>
                </a:moveTo>
                <a:lnTo>
                  <a:pt x="19534" y="25888"/>
                </a:lnTo>
                <a:lnTo>
                  <a:pt x="19534" y="10641"/>
                </a:lnTo>
                <a:lnTo>
                  <a:pt x="19820" y="8738"/>
                </a:lnTo>
                <a:lnTo>
                  <a:pt x="20393" y="7287"/>
                </a:lnTo>
                <a:lnTo>
                  <a:pt x="21424" y="4568"/>
                </a:lnTo>
                <a:lnTo>
                  <a:pt x="23391" y="3208"/>
                </a:lnTo>
                <a:lnTo>
                  <a:pt x="26294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2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9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5" y="634"/>
                </a:lnTo>
                <a:lnTo>
                  <a:pt x="32977" y="0"/>
                </a:lnTo>
                <a:lnTo>
                  <a:pt x="21252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10" y="20159"/>
                </a:lnTo>
                <a:lnTo>
                  <a:pt x="9910" y="25888"/>
                </a:lnTo>
                <a:lnTo>
                  <a:pt x="114" y="25888"/>
                </a:lnTo>
                <a:lnTo>
                  <a:pt x="114" y="29532"/>
                </a:lnTo>
                <a:lnTo>
                  <a:pt x="9910" y="29532"/>
                </a:lnTo>
                <a:lnTo>
                  <a:pt x="9910" y="68475"/>
                </a:lnTo>
                <a:lnTo>
                  <a:pt x="9270" y="71113"/>
                </a:lnTo>
                <a:lnTo>
                  <a:pt x="6711" y="73614"/>
                </a:lnTo>
                <a:lnTo>
                  <a:pt x="4048" y="74331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1" y="73451"/>
                </a:lnTo>
                <a:lnTo>
                  <a:pt x="20231" y="71167"/>
                </a:lnTo>
                <a:lnTo>
                  <a:pt x="19649" y="68547"/>
                </a:lnTo>
                <a:lnTo>
                  <a:pt x="19649" y="29532"/>
                </a:lnTo>
                <a:lnTo>
                  <a:pt x="33913" y="29532"/>
                </a:lnTo>
                <a:lnTo>
                  <a:pt x="33913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922496" y="3875878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959663" y="387611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4004103" y="387611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073124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074322" y="3856106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9"/>
                </a:lnTo>
                <a:lnTo>
                  <a:pt x="25893" y="4242"/>
                </a:lnTo>
                <a:lnTo>
                  <a:pt x="34142" y="4242"/>
                </a:lnTo>
                <a:lnTo>
                  <a:pt x="39241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1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7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4148134" y="3913086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4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7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5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190491" y="386426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217416" y="387611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286436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289613" y="3871463"/>
            <a:ext cx="53848" cy="49669"/>
          </a:xfrm>
          <a:custGeom>
            <a:avLst/>
            <a:gdLst/>
            <a:ahLst/>
            <a:cxnLst/>
            <a:rect l="l" t="t" r="r" b="b"/>
            <a:pathLst>
              <a:path w="59233" h="56292">
                <a:moveTo>
                  <a:pt x="33684" y="24366"/>
                </a:moveTo>
                <a:lnTo>
                  <a:pt x="33684" y="0"/>
                </a:lnTo>
                <a:lnTo>
                  <a:pt x="25664" y="0"/>
                </a:lnTo>
                <a:lnTo>
                  <a:pt x="25664" y="24366"/>
                </a:lnTo>
                <a:lnTo>
                  <a:pt x="0" y="24366"/>
                </a:lnTo>
                <a:lnTo>
                  <a:pt x="0" y="31980"/>
                </a:lnTo>
                <a:lnTo>
                  <a:pt x="25664" y="31980"/>
                </a:lnTo>
                <a:lnTo>
                  <a:pt x="25664" y="56292"/>
                </a:lnTo>
                <a:lnTo>
                  <a:pt x="33684" y="56292"/>
                </a:lnTo>
                <a:lnTo>
                  <a:pt x="33684" y="31980"/>
                </a:lnTo>
                <a:lnTo>
                  <a:pt x="59233" y="31980"/>
                </a:lnTo>
                <a:lnTo>
                  <a:pt x="59233" y="24366"/>
                </a:lnTo>
                <a:lnTo>
                  <a:pt x="33684" y="24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375316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377139" y="3856106"/>
            <a:ext cx="61347" cy="65026"/>
          </a:xfrm>
          <a:custGeom>
            <a:avLst/>
            <a:gdLst/>
            <a:ahLst/>
            <a:cxnLst/>
            <a:rect l="l" t="t" r="r" b="b"/>
            <a:pathLst>
              <a:path w="67482" h="73696">
                <a:moveTo>
                  <a:pt x="24060" y="4731"/>
                </a:moveTo>
                <a:lnTo>
                  <a:pt x="26141" y="4133"/>
                </a:lnTo>
                <a:lnTo>
                  <a:pt x="35039" y="4133"/>
                </a:lnTo>
                <a:lnTo>
                  <a:pt x="39851" y="4768"/>
                </a:lnTo>
                <a:lnTo>
                  <a:pt x="43021" y="6037"/>
                </a:lnTo>
                <a:lnTo>
                  <a:pt x="48750" y="8357"/>
                </a:lnTo>
                <a:lnTo>
                  <a:pt x="51614" y="12835"/>
                </a:lnTo>
                <a:lnTo>
                  <a:pt x="51614" y="25091"/>
                </a:lnTo>
                <a:lnTo>
                  <a:pt x="49132" y="28989"/>
                </a:lnTo>
                <a:lnTo>
                  <a:pt x="44167" y="31164"/>
                </a:lnTo>
                <a:lnTo>
                  <a:pt x="41570" y="32288"/>
                </a:lnTo>
                <a:lnTo>
                  <a:pt x="42181" y="38561"/>
                </a:lnTo>
                <a:lnTo>
                  <a:pt x="46917" y="40845"/>
                </a:lnTo>
                <a:lnTo>
                  <a:pt x="47948" y="34917"/>
                </a:lnTo>
                <a:lnTo>
                  <a:pt x="52302" y="33902"/>
                </a:lnTo>
                <a:lnTo>
                  <a:pt x="55567" y="32614"/>
                </a:lnTo>
                <a:lnTo>
                  <a:pt x="57744" y="31055"/>
                </a:lnTo>
                <a:lnTo>
                  <a:pt x="61601" y="28336"/>
                </a:lnTo>
                <a:lnTo>
                  <a:pt x="63530" y="24347"/>
                </a:lnTo>
                <a:lnTo>
                  <a:pt x="63530" y="12092"/>
                </a:lnTo>
                <a:lnTo>
                  <a:pt x="60770" y="7161"/>
                </a:lnTo>
                <a:lnTo>
                  <a:pt x="55252" y="4296"/>
                </a:lnTo>
                <a:lnTo>
                  <a:pt x="49733" y="1432"/>
                </a:lnTo>
                <a:lnTo>
                  <a:pt x="42277" y="0"/>
                </a:lnTo>
                <a:lnTo>
                  <a:pt x="0" y="0"/>
                </a:lnTo>
                <a:lnTo>
                  <a:pt x="0" y="2066"/>
                </a:lnTo>
                <a:lnTo>
                  <a:pt x="4735" y="2284"/>
                </a:lnTo>
                <a:lnTo>
                  <a:pt x="7800" y="2982"/>
                </a:lnTo>
                <a:lnTo>
                  <a:pt x="10588" y="5339"/>
                </a:lnTo>
                <a:lnTo>
                  <a:pt x="11285" y="7977"/>
                </a:lnTo>
                <a:lnTo>
                  <a:pt x="23200" y="7995"/>
                </a:lnTo>
                <a:lnTo>
                  <a:pt x="24060" y="4731"/>
                </a:lnTo>
                <a:close/>
              </a:path>
              <a:path w="67482" h="73696">
                <a:moveTo>
                  <a:pt x="23200" y="67024"/>
                </a:moveTo>
                <a:lnTo>
                  <a:pt x="23200" y="37364"/>
                </a:lnTo>
                <a:lnTo>
                  <a:pt x="36147" y="37419"/>
                </a:lnTo>
                <a:lnTo>
                  <a:pt x="42181" y="38561"/>
                </a:lnTo>
                <a:lnTo>
                  <a:pt x="41570" y="32288"/>
                </a:lnTo>
                <a:lnTo>
                  <a:pt x="38305" y="32886"/>
                </a:lnTo>
                <a:lnTo>
                  <a:pt x="34371" y="32959"/>
                </a:lnTo>
                <a:lnTo>
                  <a:pt x="23200" y="33122"/>
                </a:lnTo>
                <a:lnTo>
                  <a:pt x="23200" y="7995"/>
                </a:lnTo>
                <a:lnTo>
                  <a:pt x="11285" y="7977"/>
                </a:lnTo>
                <a:lnTo>
                  <a:pt x="11285" y="65791"/>
                </a:lnTo>
                <a:lnTo>
                  <a:pt x="10588" y="68448"/>
                </a:lnTo>
                <a:lnTo>
                  <a:pt x="7800" y="70732"/>
                </a:lnTo>
                <a:lnTo>
                  <a:pt x="4735" y="71430"/>
                </a:lnTo>
                <a:lnTo>
                  <a:pt x="0" y="71684"/>
                </a:lnTo>
                <a:lnTo>
                  <a:pt x="0" y="73696"/>
                </a:lnTo>
                <a:lnTo>
                  <a:pt x="44797" y="73696"/>
                </a:lnTo>
                <a:lnTo>
                  <a:pt x="50296" y="72844"/>
                </a:lnTo>
                <a:lnTo>
                  <a:pt x="54765" y="71140"/>
                </a:lnTo>
                <a:lnTo>
                  <a:pt x="63243" y="67876"/>
                </a:lnTo>
                <a:lnTo>
                  <a:pt x="67482" y="61894"/>
                </a:lnTo>
                <a:lnTo>
                  <a:pt x="67482" y="48006"/>
                </a:lnTo>
                <a:lnTo>
                  <a:pt x="65573" y="43973"/>
                </a:lnTo>
                <a:lnTo>
                  <a:pt x="61754" y="41090"/>
                </a:lnTo>
                <a:lnTo>
                  <a:pt x="57935" y="38207"/>
                </a:lnTo>
                <a:lnTo>
                  <a:pt x="53333" y="36150"/>
                </a:lnTo>
                <a:lnTo>
                  <a:pt x="47948" y="34917"/>
                </a:lnTo>
                <a:lnTo>
                  <a:pt x="46917" y="40845"/>
                </a:lnTo>
                <a:lnTo>
                  <a:pt x="51652" y="43130"/>
                </a:lnTo>
                <a:lnTo>
                  <a:pt x="54020" y="47390"/>
                </a:lnTo>
                <a:lnTo>
                  <a:pt x="54020" y="59899"/>
                </a:lnTo>
                <a:lnTo>
                  <a:pt x="51996" y="64142"/>
                </a:lnTo>
                <a:lnTo>
                  <a:pt x="47948" y="66353"/>
                </a:lnTo>
                <a:lnTo>
                  <a:pt x="43900" y="68565"/>
                </a:lnTo>
                <a:lnTo>
                  <a:pt x="38878" y="69671"/>
                </a:lnTo>
                <a:lnTo>
                  <a:pt x="28719" y="69671"/>
                </a:lnTo>
                <a:lnTo>
                  <a:pt x="26064" y="69390"/>
                </a:lnTo>
                <a:lnTo>
                  <a:pt x="23200" y="67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448504" y="387611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492684" y="3864265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4521430" y="3913086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79"/>
                </a:lnTo>
                <a:lnTo>
                  <a:pt x="11915" y="-34282"/>
                </a:lnTo>
                <a:lnTo>
                  <a:pt x="12794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6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9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80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7" y="-2157"/>
                </a:lnTo>
                <a:lnTo>
                  <a:pt x="10197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7"/>
                </a:lnTo>
                <a:lnTo>
                  <a:pt x="29617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6" y="3626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0"/>
                </a:lnTo>
                <a:lnTo>
                  <a:pt x="15276" y="-42440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588629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593525" y="385471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625379" y="3856106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9"/>
                </a:lnTo>
                <a:lnTo>
                  <a:pt x="25893" y="4242"/>
                </a:lnTo>
                <a:lnTo>
                  <a:pt x="34142" y="4242"/>
                </a:lnTo>
                <a:lnTo>
                  <a:pt x="39240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3" y="815"/>
                </a:lnTo>
                <a:lnTo>
                  <a:pt x="39240" y="0"/>
                </a:lnTo>
                <a:lnTo>
                  <a:pt x="34142" y="4242"/>
                </a:lnTo>
                <a:lnTo>
                  <a:pt x="38094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099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6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4697368" y="385413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0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27365" y="3875782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6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6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6" y="42132"/>
                </a:lnTo>
                <a:lnTo>
                  <a:pt x="34886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766598" y="3854283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7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6" y="25780"/>
                </a:lnTo>
                <a:lnTo>
                  <a:pt x="31506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846382" y="3921132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4848101" y="3856106"/>
            <a:ext cx="56035" cy="65026"/>
          </a:xfrm>
          <a:custGeom>
            <a:avLst/>
            <a:gdLst/>
            <a:ahLst/>
            <a:cxnLst/>
            <a:rect l="l" t="t" r="r" b="b"/>
            <a:pathLst>
              <a:path w="61639" h="73696">
                <a:moveTo>
                  <a:pt x="22542" y="4813"/>
                </a:moveTo>
                <a:lnTo>
                  <a:pt x="24575" y="4133"/>
                </a:lnTo>
                <a:lnTo>
                  <a:pt x="32061" y="4133"/>
                </a:lnTo>
                <a:lnTo>
                  <a:pt x="36262" y="4822"/>
                </a:lnTo>
                <a:lnTo>
                  <a:pt x="39584" y="6200"/>
                </a:lnTo>
                <a:lnTo>
                  <a:pt x="45771" y="8738"/>
                </a:lnTo>
                <a:lnTo>
                  <a:pt x="48865" y="13415"/>
                </a:lnTo>
                <a:lnTo>
                  <a:pt x="48865" y="27484"/>
                </a:lnTo>
                <a:lnTo>
                  <a:pt x="46058" y="32433"/>
                </a:lnTo>
                <a:lnTo>
                  <a:pt x="40443" y="35080"/>
                </a:lnTo>
                <a:lnTo>
                  <a:pt x="37350" y="36530"/>
                </a:lnTo>
                <a:lnTo>
                  <a:pt x="33111" y="37256"/>
                </a:lnTo>
                <a:lnTo>
                  <a:pt x="27726" y="37256"/>
                </a:lnTo>
                <a:lnTo>
                  <a:pt x="28060" y="41525"/>
                </a:lnTo>
                <a:lnTo>
                  <a:pt x="39718" y="41552"/>
                </a:lnTo>
                <a:lnTo>
                  <a:pt x="47031" y="39848"/>
                </a:lnTo>
                <a:lnTo>
                  <a:pt x="52875" y="36440"/>
                </a:lnTo>
                <a:lnTo>
                  <a:pt x="58718" y="33031"/>
                </a:lnTo>
                <a:lnTo>
                  <a:pt x="61639" y="27538"/>
                </a:lnTo>
                <a:lnTo>
                  <a:pt x="61639" y="13978"/>
                </a:lnTo>
                <a:lnTo>
                  <a:pt x="59004" y="9155"/>
                </a:lnTo>
                <a:lnTo>
                  <a:pt x="53734" y="5493"/>
                </a:lnTo>
                <a:lnTo>
                  <a:pt x="48464" y="1831"/>
                </a:lnTo>
                <a:lnTo>
                  <a:pt x="40864" y="0"/>
                </a:lnTo>
                <a:lnTo>
                  <a:pt x="0" y="0"/>
                </a:lnTo>
                <a:lnTo>
                  <a:pt x="0" y="2066"/>
                </a:lnTo>
                <a:lnTo>
                  <a:pt x="4201" y="2393"/>
                </a:lnTo>
                <a:lnTo>
                  <a:pt x="6922" y="3172"/>
                </a:lnTo>
                <a:lnTo>
                  <a:pt x="9404" y="5638"/>
                </a:lnTo>
                <a:lnTo>
                  <a:pt x="10025" y="8194"/>
                </a:lnTo>
                <a:lnTo>
                  <a:pt x="21711" y="7831"/>
                </a:lnTo>
                <a:lnTo>
                  <a:pt x="22542" y="4813"/>
                </a:lnTo>
                <a:close/>
              </a:path>
              <a:path w="61639" h="73696">
                <a:moveTo>
                  <a:pt x="25836" y="37201"/>
                </a:moveTo>
                <a:lnTo>
                  <a:pt x="23811" y="37056"/>
                </a:lnTo>
                <a:lnTo>
                  <a:pt x="21711" y="36875"/>
                </a:lnTo>
                <a:lnTo>
                  <a:pt x="21711" y="7831"/>
                </a:lnTo>
                <a:lnTo>
                  <a:pt x="10025" y="8194"/>
                </a:lnTo>
                <a:lnTo>
                  <a:pt x="10025" y="64921"/>
                </a:lnTo>
                <a:lnTo>
                  <a:pt x="9471" y="67867"/>
                </a:lnTo>
                <a:lnTo>
                  <a:pt x="7256" y="70442"/>
                </a:lnTo>
                <a:lnTo>
                  <a:pt x="4468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824" y="73696"/>
                </a:lnTo>
                <a:lnTo>
                  <a:pt x="32824" y="71684"/>
                </a:lnTo>
                <a:lnTo>
                  <a:pt x="28127" y="71357"/>
                </a:lnTo>
                <a:lnTo>
                  <a:pt x="25100" y="70650"/>
                </a:lnTo>
                <a:lnTo>
                  <a:pt x="22389" y="68475"/>
                </a:lnTo>
                <a:lnTo>
                  <a:pt x="21711" y="65828"/>
                </a:lnTo>
                <a:lnTo>
                  <a:pt x="21711" y="41389"/>
                </a:lnTo>
                <a:lnTo>
                  <a:pt x="28060" y="41525"/>
                </a:lnTo>
                <a:lnTo>
                  <a:pt x="27726" y="37256"/>
                </a:lnTo>
                <a:lnTo>
                  <a:pt x="25836" y="37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909066" y="3875878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1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3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5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4946233" y="387611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4990309" y="3876215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3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4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8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7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4" y="7124"/>
                </a:lnTo>
                <a:lnTo>
                  <a:pt x="5155" y="7124"/>
                </a:lnTo>
                <a:lnTo>
                  <a:pt x="7131" y="8375"/>
                </a:lnTo>
                <a:lnTo>
                  <a:pt x="8249" y="10968"/>
                </a:lnTo>
                <a:lnTo>
                  <a:pt x="8249" y="44924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5" y="50907"/>
                </a:lnTo>
                <a:lnTo>
                  <a:pt x="26065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4" y="8856"/>
                </a:lnTo>
                <a:lnTo>
                  <a:pt x="23888" y="7641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7" y="49384"/>
                </a:lnTo>
                <a:lnTo>
                  <a:pt x="51987" y="48569"/>
                </a:lnTo>
                <a:lnTo>
                  <a:pt x="49810" y="45523"/>
                </a:lnTo>
                <a:lnTo>
                  <a:pt x="49266" y="43293"/>
                </a:lnTo>
                <a:lnTo>
                  <a:pt x="49266" y="12509"/>
                </a:lnTo>
                <a:lnTo>
                  <a:pt x="51328" y="10515"/>
                </a:lnTo>
                <a:lnTo>
                  <a:pt x="54479" y="8158"/>
                </a:lnTo>
                <a:lnTo>
                  <a:pt x="56923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39"/>
                </a:lnTo>
                <a:lnTo>
                  <a:pt x="71378" y="44507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070666" y="385413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5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8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4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096184" y="3876694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1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0" y="50309"/>
                </a:lnTo>
                <a:lnTo>
                  <a:pt x="31507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9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150293" y="3876215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3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4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7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7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4" y="7124"/>
                </a:lnTo>
                <a:lnTo>
                  <a:pt x="5155" y="7124"/>
                </a:lnTo>
                <a:lnTo>
                  <a:pt x="7131" y="8375"/>
                </a:lnTo>
                <a:lnTo>
                  <a:pt x="8249" y="10968"/>
                </a:lnTo>
                <a:lnTo>
                  <a:pt x="8249" y="44924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4" y="50907"/>
                </a:lnTo>
                <a:lnTo>
                  <a:pt x="26064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4" y="8856"/>
                </a:lnTo>
                <a:lnTo>
                  <a:pt x="23888" y="7641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7" y="49384"/>
                </a:lnTo>
                <a:lnTo>
                  <a:pt x="51986" y="48569"/>
                </a:lnTo>
                <a:lnTo>
                  <a:pt x="49810" y="45523"/>
                </a:lnTo>
                <a:lnTo>
                  <a:pt x="49265" y="43293"/>
                </a:lnTo>
                <a:lnTo>
                  <a:pt x="49265" y="12509"/>
                </a:lnTo>
                <a:lnTo>
                  <a:pt x="51328" y="10515"/>
                </a:lnTo>
                <a:lnTo>
                  <a:pt x="54478" y="8158"/>
                </a:lnTo>
                <a:lnTo>
                  <a:pt x="56922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39"/>
                </a:lnTo>
                <a:lnTo>
                  <a:pt x="71378" y="44507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231379" y="385471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3345868" y="4010570"/>
            <a:ext cx="46036" cy="66177"/>
          </a:xfrm>
          <a:custGeom>
            <a:avLst/>
            <a:gdLst/>
            <a:ahLst/>
            <a:cxnLst/>
            <a:rect l="l" t="t" r="r" b="b"/>
            <a:pathLst>
              <a:path w="50640" h="75001">
                <a:moveTo>
                  <a:pt x="39011" y="0"/>
                </a:moveTo>
                <a:lnTo>
                  <a:pt x="23659" y="46393"/>
                </a:lnTo>
                <a:lnTo>
                  <a:pt x="37064" y="15718"/>
                </a:lnTo>
                <a:lnTo>
                  <a:pt x="50640" y="46393"/>
                </a:lnTo>
                <a:lnTo>
                  <a:pt x="41303" y="0"/>
                </a:lnTo>
                <a:lnTo>
                  <a:pt x="39011" y="0"/>
                </a:lnTo>
                <a:close/>
              </a:path>
              <a:path w="50640" h="75001">
                <a:moveTo>
                  <a:pt x="23258" y="75001"/>
                </a:moveTo>
                <a:lnTo>
                  <a:pt x="23258" y="72989"/>
                </a:lnTo>
                <a:lnTo>
                  <a:pt x="20508" y="72771"/>
                </a:lnTo>
                <a:lnTo>
                  <a:pt x="17644" y="72010"/>
                </a:lnTo>
                <a:lnTo>
                  <a:pt x="15238" y="69979"/>
                </a:lnTo>
                <a:lnTo>
                  <a:pt x="15238" y="68094"/>
                </a:lnTo>
                <a:lnTo>
                  <a:pt x="15534" y="65873"/>
                </a:lnTo>
                <a:lnTo>
                  <a:pt x="16717" y="62646"/>
                </a:lnTo>
                <a:lnTo>
                  <a:pt x="18541" y="58195"/>
                </a:lnTo>
                <a:lnTo>
                  <a:pt x="21596" y="50907"/>
                </a:lnTo>
                <a:lnTo>
                  <a:pt x="52302" y="50907"/>
                </a:lnTo>
                <a:lnTo>
                  <a:pt x="57171" y="61622"/>
                </a:lnTo>
                <a:lnTo>
                  <a:pt x="57858" y="63144"/>
                </a:lnTo>
                <a:lnTo>
                  <a:pt x="58775" y="65973"/>
                </a:lnTo>
                <a:lnTo>
                  <a:pt x="59348" y="68855"/>
                </a:lnTo>
                <a:lnTo>
                  <a:pt x="58851" y="71511"/>
                </a:lnTo>
                <a:lnTo>
                  <a:pt x="56866" y="72345"/>
                </a:lnTo>
                <a:lnTo>
                  <a:pt x="54650" y="72699"/>
                </a:lnTo>
                <a:lnTo>
                  <a:pt x="51213" y="72989"/>
                </a:lnTo>
                <a:lnTo>
                  <a:pt x="51213" y="75001"/>
                </a:lnTo>
                <a:lnTo>
                  <a:pt x="81059" y="75001"/>
                </a:lnTo>
                <a:lnTo>
                  <a:pt x="81059" y="72989"/>
                </a:lnTo>
                <a:lnTo>
                  <a:pt x="78310" y="72626"/>
                </a:lnTo>
                <a:lnTo>
                  <a:pt x="76352" y="71946"/>
                </a:lnTo>
                <a:lnTo>
                  <a:pt x="74023" y="69952"/>
                </a:lnTo>
                <a:lnTo>
                  <a:pt x="72466" y="67350"/>
                </a:lnTo>
                <a:lnTo>
                  <a:pt x="70519" y="63144"/>
                </a:lnTo>
                <a:lnTo>
                  <a:pt x="41303" y="0"/>
                </a:lnTo>
                <a:lnTo>
                  <a:pt x="50640" y="46393"/>
                </a:lnTo>
                <a:lnTo>
                  <a:pt x="23659" y="46393"/>
                </a:lnTo>
                <a:lnTo>
                  <a:pt x="39011" y="0"/>
                </a:lnTo>
                <a:lnTo>
                  <a:pt x="14550" y="54660"/>
                </a:lnTo>
                <a:lnTo>
                  <a:pt x="10884" y="62854"/>
                </a:lnTo>
                <a:lnTo>
                  <a:pt x="8296" y="67876"/>
                </a:lnTo>
                <a:lnTo>
                  <a:pt x="5279" y="71575"/>
                </a:lnTo>
                <a:lnTo>
                  <a:pt x="3017" y="72663"/>
                </a:lnTo>
                <a:lnTo>
                  <a:pt x="0" y="72989"/>
                </a:lnTo>
                <a:lnTo>
                  <a:pt x="0" y="75001"/>
                </a:lnTo>
                <a:lnTo>
                  <a:pt x="23258" y="75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3417130" y="4011722"/>
            <a:ext cx="56035" cy="65026"/>
          </a:xfrm>
          <a:custGeom>
            <a:avLst/>
            <a:gdLst/>
            <a:ahLst/>
            <a:cxnLst/>
            <a:rect l="l" t="t" r="r" b="b"/>
            <a:pathLst>
              <a:path w="61639" h="73696">
                <a:moveTo>
                  <a:pt x="22542" y="4813"/>
                </a:moveTo>
                <a:lnTo>
                  <a:pt x="24575" y="4133"/>
                </a:lnTo>
                <a:lnTo>
                  <a:pt x="32061" y="4133"/>
                </a:lnTo>
                <a:lnTo>
                  <a:pt x="36261" y="4822"/>
                </a:lnTo>
                <a:lnTo>
                  <a:pt x="39584" y="6200"/>
                </a:lnTo>
                <a:lnTo>
                  <a:pt x="45771" y="8738"/>
                </a:lnTo>
                <a:lnTo>
                  <a:pt x="48865" y="13415"/>
                </a:lnTo>
                <a:lnTo>
                  <a:pt x="48865" y="27484"/>
                </a:lnTo>
                <a:lnTo>
                  <a:pt x="46058" y="32433"/>
                </a:lnTo>
                <a:lnTo>
                  <a:pt x="40443" y="35080"/>
                </a:lnTo>
                <a:lnTo>
                  <a:pt x="37350" y="36530"/>
                </a:lnTo>
                <a:lnTo>
                  <a:pt x="33111" y="37256"/>
                </a:lnTo>
                <a:lnTo>
                  <a:pt x="27726" y="37256"/>
                </a:lnTo>
                <a:lnTo>
                  <a:pt x="28060" y="41525"/>
                </a:lnTo>
                <a:lnTo>
                  <a:pt x="39718" y="41552"/>
                </a:lnTo>
                <a:lnTo>
                  <a:pt x="47031" y="39848"/>
                </a:lnTo>
                <a:lnTo>
                  <a:pt x="52875" y="36440"/>
                </a:lnTo>
                <a:lnTo>
                  <a:pt x="58718" y="33031"/>
                </a:lnTo>
                <a:lnTo>
                  <a:pt x="61639" y="27538"/>
                </a:lnTo>
                <a:lnTo>
                  <a:pt x="61639" y="13978"/>
                </a:lnTo>
                <a:lnTo>
                  <a:pt x="59004" y="9155"/>
                </a:lnTo>
                <a:lnTo>
                  <a:pt x="53734" y="5493"/>
                </a:lnTo>
                <a:lnTo>
                  <a:pt x="48464" y="1831"/>
                </a:lnTo>
                <a:lnTo>
                  <a:pt x="40864" y="0"/>
                </a:lnTo>
                <a:lnTo>
                  <a:pt x="0" y="0"/>
                </a:lnTo>
                <a:lnTo>
                  <a:pt x="0" y="2066"/>
                </a:lnTo>
                <a:lnTo>
                  <a:pt x="4201" y="2393"/>
                </a:lnTo>
                <a:lnTo>
                  <a:pt x="6922" y="3172"/>
                </a:lnTo>
                <a:lnTo>
                  <a:pt x="9404" y="5638"/>
                </a:lnTo>
                <a:lnTo>
                  <a:pt x="10025" y="8194"/>
                </a:lnTo>
                <a:lnTo>
                  <a:pt x="21711" y="7831"/>
                </a:lnTo>
                <a:lnTo>
                  <a:pt x="22542" y="4813"/>
                </a:lnTo>
                <a:close/>
              </a:path>
              <a:path w="61639" h="73696">
                <a:moveTo>
                  <a:pt x="25836" y="37201"/>
                </a:moveTo>
                <a:lnTo>
                  <a:pt x="23811" y="37056"/>
                </a:lnTo>
                <a:lnTo>
                  <a:pt x="21711" y="36875"/>
                </a:lnTo>
                <a:lnTo>
                  <a:pt x="21711" y="7831"/>
                </a:lnTo>
                <a:lnTo>
                  <a:pt x="10025" y="8194"/>
                </a:lnTo>
                <a:lnTo>
                  <a:pt x="10025" y="64921"/>
                </a:lnTo>
                <a:lnTo>
                  <a:pt x="9471" y="67867"/>
                </a:lnTo>
                <a:lnTo>
                  <a:pt x="7256" y="70442"/>
                </a:lnTo>
                <a:lnTo>
                  <a:pt x="4468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824" y="73696"/>
                </a:lnTo>
                <a:lnTo>
                  <a:pt x="32824" y="71684"/>
                </a:lnTo>
                <a:lnTo>
                  <a:pt x="28127" y="71357"/>
                </a:lnTo>
                <a:lnTo>
                  <a:pt x="25100" y="70650"/>
                </a:lnTo>
                <a:lnTo>
                  <a:pt x="22389" y="68475"/>
                </a:lnTo>
                <a:lnTo>
                  <a:pt x="21711" y="65828"/>
                </a:lnTo>
                <a:lnTo>
                  <a:pt x="21711" y="41389"/>
                </a:lnTo>
                <a:lnTo>
                  <a:pt x="28060" y="41525"/>
                </a:lnTo>
                <a:lnTo>
                  <a:pt x="27726" y="37256"/>
                </a:lnTo>
                <a:lnTo>
                  <a:pt x="25836" y="37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3478825" y="4011722"/>
            <a:ext cx="90876" cy="65026"/>
          </a:xfrm>
          <a:custGeom>
            <a:avLst/>
            <a:gdLst/>
            <a:ahLst/>
            <a:cxnLst/>
            <a:rect l="l" t="t" r="r" b="b"/>
            <a:pathLst>
              <a:path w="99964" h="73696">
                <a:moveTo>
                  <a:pt x="5022" y="2284"/>
                </a:moveTo>
                <a:lnTo>
                  <a:pt x="8058" y="3000"/>
                </a:lnTo>
                <a:lnTo>
                  <a:pt x="10731" y="5429"/>
                </a:lnTo>
                <a:lnTo>
                  <a:pt x="11399" y="8049"/>
                </a:lnTo>
                <a:lnTo>
                  <a:pt x="11399" y="63199"/>
                </a:lnTo>
                <a:lnTo>
                  <a:pt x="10712" y="66943"/>
                </a:lnTo>
                <a:lnTo>
                  <a:pt x="7962" y="70170"/>
                </a:lnTo>
                <a:lnTo>
                  <a:pt x="4850" y="71212"/>
                </a:lnTo>
                <a:lnTo>
                  <a:pt x="0" y="71684"/>
                </a:lnTo>
                <a:lnTo>
                  <a:pt x="0" y="73696"/>
                </a:lnTo>
                <a:lnTo>
                  <a:pt x="27554" y="73696"/>
                </a:lnTo>
                <a:lnTo>
                  <a:pt x="27554" y="71684"/>
                </a:lnTo>
                <a:lnTo>
                  <a:pt x="23315" y="71249"/>
                </a:lnTo>
                <a:lnTo>
                  <a:pt x="20584" y="70433"/>
                </a:lnTo>
                <a:lnTo>
                  <a:pt x="17491" y="67387"/>
                </a:lnTo>
                <a:lnTo>
                  <a:pt x="16555" y="63416"/>
                </a:lnTo>
                <a:lnTo>
                  <a:pt x="16555" y="12890"/>
                </a:lnTo>
                <a:lnTo>
                  <a:pt x="46057" y="73696"/>
                </a:lnTo>
                <a:lnTo>
                  <a:pt x="47662" y="73696"/>
                </a:lnTo>
                <a:lnTo>
                  <a:pt x="77679" y="10279"/>
                </a:lnTo>
                <a:lnTo>
                  <a:pt x="77679" y="65030"/>
                </a:lnTo>
                <a:lnTo>
                  <a:pt x="77097" y="68012"/>
                </a:lnTo>
                <a:lnTo>
                  <a:pt x="74767" y="70514"/>
                </a:lnTo>
                <a:lnTo>
                  <a:pt x="71817" y="71321"/>
                </a:lnTo>
                <a:lnTo>
                  <a:pt x="67081" y="71684"/>
                </a:lnTo>
                <a:lnTo>
                  <a:pt x="67081" y="73696"/>
                </a:lnTo>
                <a:lnTo>
                  <a:pt x="99964" y="73696"/>
                </a:lnTo>
                <a:lnTo>
                  <a:pt x="99964" y="71684"/>
                </a:lnTo>
                <a:lnTo>
                  <a:pt x="95610" y="71321"/>
                </a:lnTo>
                <a:lnTo>
                  <a:pt x="92803" y="70569"/>
                </a:lnTo>
                <a:lnTo>
                  <a:pt x="90282" y="68284"/>
                </a:lnTo>
                <a:lnTo>
                  <a:pt x="89652" y="65683"/>
                </a:lnTo>
                <a:lnTo>
                  <a:pt x="89652" y="8122"/>
                </a:lnTo>
                <a:lnTo>
                  <a:pt x="90282" y="5538"/>
                </a:lnTo>
                <a:lnTo>
                  <a:pt x="92803" y="3109"/>
                </a:lnTo>
                <a:lnTo>
                  <a:pt x="95610" y="2356"/>
                </a:lnTo>
                <a:lnTo>
                  <a:pt x="99964" y="2066"/>
                </a:lnTo>
                <a:lnTo>
                  <a:pt x="99964" y="0"/>
                </a:lnTo>
                <a:lnTo>
                  <a:pt x="76591" y="0"/>
                </a:lnTo>
                <a:lnTo>
                  <a:pt x="50640" y="56183"/>
                </a:lnTo>
                <a:lnTo>
                  <a:pt x="23487" y="0"/>
                </a:lnTo>
                <a:lnTo>
                  <a:pt x="286" y="0"/>
                </a:lnTo>
                <a:lnTo>
                  <a:pt x="286" y="2066"/>
                </a:lnTo>
                <a:lnTo>
                  <a:pt x="5022" y="2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3575099" y="4031590"/>
            <a:ext cx="11874" cy="45974"/>
          </a:xfrm>
          <a:custGeom>
            <a:avLst/>
            <a:gdLst/>
            <a:ahLst/>
            <a:cxnLst/>
            <a:rect l="l" t="t" r="r" b="b"/>
            <a:pathLst>
              <a:path w="13061" h="52104">
                <a:moveTo>
                  <a:pt x="620" y="49112"/>
                </a:moveTo>
                <a:lnTo>
                  <a:pt x="3102" y="51505"/>
                </a:lnTo>
                <a:lnTo>
                  <a:pt x="6129" y="52104"/>
                </a:lnTo>
                <a:lnTo>
                  <a:pt x="8230" y="52104"/>
                </a:lnTo>
                <a:lnTo>
                  <a:pt x="9910" y="51469"/>
                </a:lnTo>
                <a:lnTo>
                  <a:pt x="12431" y="48931"/>
                </a:lnTo>
                <a:lnTo>
                  <a:pt x="13061" y="45903"/>
                </a:lnTo>
                <a:lnTo>
                  <a:pt x="12392" y="42812"/>
                </a:lnTo>
                <a:lnTo>
                  <a:pt x="9719" y="40455"/>
                </a:lnTo>
                <a:lnTo>
                  <a:pt x="6358" y="39866"/>
                </a:lnTo>
                <a:lnTo>
                  <a:pt x="3055" y="40473"/>
                </a:lnTo>
                <a:lnTo>
                  <a:pt x="611" y="42903"/>
                </a:lnTo>
                <a:lnTo>
                  <a:pt x="0" y="45958"/>
                </a:lnTo>
                <a:lnTo>
                  <a:pt x="620" y="49112"/>
                </a:lnTo>
                <a:close/>
              </a:path>
              <a:path w="13061" h="52104">
                <a:moveTo>
                  <a:pt x="0" y="6036"/>
                </a:moveTo>
                <a:lnTo>
                  <a:pt x="591" y="9046"/>
                </a:lnTo>
                <a:lnTo>
                  <a:pt x="2959" y="11512"/>
                </a:lnTo>
                <a:lnTo>
                  <a:pt x="6301" y="12128"/>
                </a:lnTo>
                <a:lnTo>
                  <a:pt x="9480" y="11557"/>
                </a:lnTo>
                <a:lnTo>
                  <a:pt x="12115" y="9273"/>
                </a:lnTo>
                <a:lnTo>
                  <a:pt x="12774" y="5982"/>
                </a:lnTo>
                <a:lnTo>
                  <a:pt x="12115" y="2855"/>
                </a:lnTo>
                <a:lnTo>
                  <a:pt x="9480" y="571"/>
                </a:lnTo>
                <a:lnTo>
                  <a:pt x="6301" y="0"/>
                </a:lnTo>
                <a:lnTo>
                  <a:pt x="3055" y="589"/>
                </a:lnTo>
                <a:lnTo>
                  <a:pt x="611" y="2946"/>
                </a:lnTo>
                <a:lnTo>
                  <a:pt x="0" y="6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3619835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3621033" y="4011722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8"/>
                </a:lnTo>
                <a:lnTo>
                  <a:pt x="25893" y="4242"/>
                </a:lnTo>
                <a:lnTo>
                  <a:pt x="34142" y="4242"/>
                </a:lnTo>
                <a:lnTo>
                  <a:pt x="39241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1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7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3693022" y="4009754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1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3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3723020" y="4031397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7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49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7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7" y="42132"/>
                </a:lnTo>
                <a:lnTo>
                  <a:pt x="34887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7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3762252" y="4009898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7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3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3817455" y="4009658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3" y="25888"/>
                </a:moveTo>
                <a:lnTo>
                  <a:pt x="19534" y="25888"/>
                </a:lnTo>
                <a:lnTo>
                  <a:pt x="19534" y="10641"/>
                </a:lnTo>
                <a:lnTo>
                  <a:pt x="19820" y="8738"/>
                </a:lnTo>
                <a:lnTo>
                  <a:pt x="20393" y="7287"/>
                </a:lnTo>
                <a:lnTo>
                  <a:pt x="21424" y="4568"/>
                </a:lnTo>
                <a:lnTo>
                  <a:pt x="23391" y="3208"/>
                </a:lnTo>
                <a:lnTo>
                  <a:pt x="26294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2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9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5" y="634"/>
                </a:lnTo>
                <a:lnTo>
                  <a:pt x="32977" y="0"/>
                </a:lnTo>
                <a:lnTo>
                  <a:pt x="21252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10" y="20159"/>
                </a:lnTo>
                <a:lnTo>
                  <a:pt x="9910" y="25888"/>
                </a:lnTo>
                <a:lnTo>
                  <a:pt x="114" y="25888"/>
                </a:lnTo>
                <a:lnTo>
                  <a:pt x="114" y="29532"/>
                </a:lnTo>
                <a:lnTo>
                  <a:pt x="9910" y="29532"/>
                </a:lnTo>
                <a:lnTo>
                  <a:pt x="9910" y="68475"/>
                </a:lnTo>
                <a:lnTo>
                  <a:pt x="9270" y="71113"/>
                </a:lnTo>
                <a:lnTo>
                  <a:pt x="6711" y="73614"/>
                </a:lnTo>
                <a:lnTo>
                  <a:pt x="4048" y="74331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1" y="73451"/>
                </a:lnTo>
                <a:lnTo>
                  <a:pt x="20231" y="71167"/>
                </a:lnTo>
                <a:lnTo>
                  <a:pt x="19649" y="68547"/>
                </a:lnTo>
                <a:lnTo>
                  <a:pt x="19649" y="29532"/>
                </a:lnTo>
                <a:lnTo>
                  <a:pt x="33913" y="29532"/>
                </a:lnTo>
                <a:lnTo>
                  <a:pt x="33913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3851392" y="4031494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3888559" y="40317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3932999" y="40317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4002020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4003217" y="4011722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8"/>
                </a:lnTo>
                <a:lnTo>
                  <a:pt x="25893" y="4242"/>
                </a:lnTo>
                <a:lnTo>
                  <a:pt x="34142" y="4242"/>
                </a:lnTo>
                <a:lnTo>
                  <a:pt x="39241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1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7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4077029" y="4068702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4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7" y="-2157"/>
                </a:lnTo>
                <a:lnTo>
                  <a:pt x="10197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7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5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4119387" y="401988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4146311" y="40317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3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4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4215332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4218510" y="4027078"/>
            <a:ext cx="53848" cy="49669"/>
          </a:xfrm>
          <a:custGeom>
            <a:avLst/>
            <a:gdLst/>
            <a:ahLst/>
            <a:cxnLst/>
            <a:rect l="l" t="t" r="r" b="b"/>
            <a:pathLst>
              <a:path w="59233" h="56292">
                <a:moveTo>
                  <a:pt x="33684" y="24366"/>
                </a:moveTo>
                <a:lnTo>
                  <a:pt x="33684" y="0"/>
                </a:lnTo>
                <a:lnTo>
                  <a:pt x="25664" y="0"/>
                </a:lnTo>
                <a:lnTo>
                  <a:pt x="25664" y="24366"/>
                </a:lnTo>
                <a:lnTo>
                  <a:pt x="0" y="24366"/>
                </a:lnTo>
                <a:lnTo>
                  <a:pt x="0" y="31980"/>
                </a:lnTo>
                <a:lnTo>
                  <a:pt x="25664" y="31980"/>
                </a:lnTo>
                <a:lnTo>
                  <a:pt x="25664" y="56292"/>
                </a:lnTo>
                <a:lnTo>
                  <a:pt x="33684" y="56292"/>
                </a:lnTo>
                <a:lnTo>
                  <a:pt x="33684" y="31980"/>
                </a:lnTo>
                <a:lnTo>
                  <a:pt x="59233" y="31980"/>
                </a:lnTo>
                <a:lnTo>
                  <a:pt x="59233" y="24366"/>
                </a:lnTo>
                <a:lnTo>
                  <a:pt x="33684" y="24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4304213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4305150" y="4011866"/>
            <a:ext cx="56869" cy="64882"/>
          </a:xfrm>
          <a:custGeom>
            <a:avLst/>
            <a:gdLst/>
            <a:ahLst/>
            <a:cxnLst/>
            <a:rect l="l" t="t" r="r" b="b"/>
            <a:pathLst>
              <a:path w="62556" h="73533">
                <a:moveTo>
                  <a:pt x="62327" y="0"/>
                </a:moveTo>
                <a:lnTo>
                  <a:pt x="1546" y="0"/>
                </a:lnTo>
                <a:lnTo>
                  <a:pt x="1546" y="2556"/>
                </a:lnTo>
                <a:lnTo>
                  <a:pt x="35459" y="38017"/>
                </a:lnTo>
                <a:lnTo>
                  <a:pt x="0" y="70432"/>
                </a:lnTo>
                <a:lnTo>
                  <a:pt x="0" y="73533"/>
                </a:lnTo>
                <a:lnTo>
                  <a:pt x="62556" y="73533"/>
                </a:lnTo>
                <a:lnTo>
                  <a:pt x="62556" y="53246"/>
                </a:lnTo>
                <a:lnTo>
                  <a:pt x="59749" y="53246"/>
                </a:lnTo>
                <a:lnTo>
                  <a:pt x="59443" y="57053"/>
                </a:lnTo>
                <a:lnTo>
                  <a:pt x="58660" y="59600"/>
                </a:lnTo>
                <a:lnTo>
                  <a:pt x="56140" y="62175"/>
                </a:lnTo>
                <a:lnTo>
                  <a:pt x="53714" y="62818"/>
                </a:lnTo>
                <a:lnTo>
                  <a:pt x="15639" y="62818"/>
                </a:lnTo>
                <a:lnTo>
                  <a:pt x="45886" y="35189"/>
                </a:lnTo>
                <a:lnTo>
                  <a:pt x="45886" y="33557"/>
                </a:lnTo>
                <a:lnTo>
                  <a:pt x="17758" y="4133"/>
                </a:lnTo>
                <a:lnTo>
                  <a:pt x="45886" y="4133"/>
                </a:lnTo>
                <a:lnTo>
                  <a:pt x="50564" y="5475"/>
                </a:lnTo>
                <a:lnTo>
                  <a:pt x="53848" y="8158"/>
                </a:lnTo>
                <a:lnTo>
                  <a:pt x="57133" y="10841"/>
                </a:lnTo>
                <a:lnTo>
                  <a:pt x="59023" y="14847"/>
                </a:lnTo>
                <a:lnTo>
                  <a:pt x="59520" y="20178"/>
                </a:lnTo>
                <a:lnTo>
                  <a:pt x="62327" y="20178"/>
                </a:lnTo>
                <a:lnTo>
                  <a:pt x="6232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4393093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4394916" y="4011722"/>
            <a:ext cx="61347" cy="65026"/>
          </a:xfrm>
          <a:custGeom>
            <a:avLst/>
            <a:gdLst/>
            <a:ahLst/>
            <a:cxnLst/>
            <a:rect l="l" t="t" r="r" b="b"/>
            <a:pathLst>
              <a:path w="67482" h="73696">
                <a:moveTo>
                  <a:pt x="24060" y="4731"/>
                </a:moveTo>
                <a:lnTo>
                  <a:pt x="26141" y="4133"/>
                </a:lnTo>
                <a:lnTo>
                  <a:pt x="35039" y="4133"/>
                </a:lnTo>
                <a:lnTo>
                  <a:pt x="39851" y="4768"/>
                </a:lnTo>
                <a:lnTo>
                  <a:pt x="43021" y="6037"/>
                </a:lnTo>
                <a:lnTo>
                  <a:pt x="48750" y="8357"/>
                </a:lnTo>
                <a:lnTo>
                  <a:pt x="51614" y="12835"/>
                </a:lnTo>
                <a:lnTo>
                  <a:pt x="51614" y="25091"/>
                </a:lnTo>
                <a:lnTo>
                  <a:pt x="49132" y="28989"/>
                </a:lnTo>
                <a:lnTo>
                  <a:pt x="44167" y="31164"/>
                </a:lnTo>
                <a:lnTo>
                  <a:pt x="41570" y="32288"/>
                </a:lnTo>
                <a:lnTo>
                  <a:pt x="42181" y="38561"/>
                </a:lnTo>
                <a:lnTo>
                  <a:pt x="46917" y="40845"/>
                </a:lnTo>
                <a:lnTo>
                  <a:pt x="47948" y="34917"/>
                </a:lnTo>
                <a:lnTo>
                  <a:pt x="52302" y="33902"/>
                </a:lnTo>
                <a:lnTo>
                  <a:pt x="55567" y="32614"/>
                </a:lnTo>
                <a:lnTo>
                  <a:pt x="57744" y="31055"/>
                </a:lnTo>
                <a:lnTo>
                  <a:pt x="61601" y="28336"/>
                </a:lnTo>
                <a:lnTo>
                  <a:pt x="63530" y="24347"/>
                </a:lnTo>
                <a:lnTo>
                  <a:pt x="63530" y="12092"/>
                </a:lnTo>
                <a:lnTo>
                  <a:pt x="60770" y="7161"/>
                </a:lnTo>
                <a:lnTo>
                  <a:pt x="55252" y="4296"/>
                </a:lnTo>
                <a:lnTo>
                  <a:pt x="49733" y="1432"/>
                </a:lnTo>
                <a:lnTo>
                  <a:pt x="42277" y="0"/>
                </a:lnTo>
                <a:lnTo>
                  <a:pt x="0" y="0"/>
                </a:lnTo>
                <a:lnTo>
                  <a:pt x="0" y="2066"/>
                </a:lnTo>
                <a:lnTo>
                  <a:pt x="4735" y="2284"/>
                </a:lnTo>
                <a:lnTo>
                  <a:pt x="7800" y="2982"/>
                </a:lnTo>
                <a:lnTo>
                  <a:pt x="10588" y="5339"/>
                </a:lnTo>
                <a:lnTo>
                  <a:pt x="11285" y="7977"/>
                </a:lnTo>
                <a:lnTo>
                  <a:pt x="23200" y="7995"/>
                </a:lnTo>
                <a:lnTo>
                  <a:pt x="24060" y="4731"/>
                </a:lnTo>
                <a:close/>
              </a:path>
              <a:path w="67482" h="73696">
                <a:moveTo>
                  <a:pt x="23200" y="67024"/>
                </a:moveTo>
                <a:lnTo>
                  <a:pt x="23200" y="37364"/>
                </a:lnTo>
                <a:lnTo>
                  <a:pt x="36147" y="37419"/>
                </a:lnTo>
                <a:lnTo>
                  <a:pt x="42181" y="38561"/>
                </a:lnTo>
                <a:lnTo>
                  <a:pt x="41570" y="32288"/>
                </a:lnTo>
                <a:lnTo>
                  <a:pt x="38305" y="32886"/>
                </a:lnTo>
                <a:lnTo>
                  <a:pt x="34371" y="32959"/>
                </a:lnTo>
                <a:lnTo>
                  <a:pt x="23200" y="33122"/>
                </a:lnTo>
                <a:lnTo>
                  <a:pt x="23200" y="7995"/>
                </a:lnTo>
                <a:lnTo>
                  <a:pt x="11285" y="7977"/>
                </a:lnTo>
                <a:lnTo>
                  <a:pt x="11285" y="65791"/>
                </a:lnTo>
                <a:lnTo>
                  <a:pt x="10588" y="68448"/>
                </a:lnTo>
                <a:lnTo>
                  <a:pt x="7800" y="70732"/>
                </a:lnTo>
                <a:lnTo>
                  <a:pt x="4735" y="71430"/>
                </a:lnTo>
                <a:lnTo>
                  <a:pt x="0" y="71684"/>
                </a:lnTo>
                <a:lnTo>
                  <a:pt x="0" y="73696"/>
                </a:lnTo>
                <a:lnTo>
                  <a:pt x="44797" y="73696"/>
                </a:lnTo>
                <a:lnTo>
                  <a:pt x="50296" y="72844"/>
                </a:lnTo>
                <a:lnTo>
                  <a:pt x="54765" y="71140"/>
                </a:lnTo>
                <a:lnTo>
                  <a:pt x="63243" y="67876"/>
                </a:lnTo>
                <a:lnTo>
                  <a:pt x="67482" y="61894"/>
                </a:lnTo>
                <a:lnTo>
                  <a:pt x="67482" y="48006"/>
                </a:lnTo>
                <a:lnTo>
                  <a:pt x="65573" y="43973"/>
                </a:lnTo>
                <a:lnTo>
                  <a:pt x="61754" y="41090"/>
                </a:lnTo>
                <a:lnTo>
                  <a:pt x="57935" y="38207"/>
                </a:lnTo>
                <a:lnTo>
                  <a:pt x="53333" y="36150"/>
                </a:lnTo>
                <a:lnTo>
                  <a:pt x="47948" y="34917"/>
                </a:lnTo>
                <a:lnTo>
                  <a:pt x="46917" y="40845"/>
                </a:lnTo>
                <a:lnTo>
                  <a:pt x="51652" y="43130"/>
                </a:lnTo>
                <a:lnTo>
                  <a:pt x="54020" y="47390"/>
                </a:lnTo>
                <a:lnTo>
                  <a:pt x="54020" y="59899"/>
                </a:lnTo>
                <a:lnTo>
                  <a:pt x="51996" y="64142"/>
                </a:lnTo>
                <a:lnTo>
                  <a:pt x="47948" y="66353"/>
                </a:lnTo>
                <a:lnTo>
                  <a:pt x="43900" y="68565"/>
                </a:lnTo>
                <a:lnTo>
                  <a:pt x="38878" y="69671"/>
                </a:lnTo>
                <a:lnTo>
                  <a:pt x="28719" y="69671"/>
                </a:lnTo>
                <a:lnTo>
                  <a:pt x="26064" y="69390"/>
                </a:lnTo>
                <a:lnTo>
                  <a:pt x="23200" y="67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4466281" y="40317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4510461" y="4019880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4539207" y="4068702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600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9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2" y="-32079"/>
                </a:lnTo>
                <a:lnTo>
                  <a:pt x="11915" y="-34282"/>
                </a:lnTo>
                <a:lnTo>
                  <a:pt x="12794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4" y="-39721"/>
                </a:lnTo>
                <a:lnTo>
                  <a:pt x="26886" y="-38506"/>
                </a:lnTo>
                <a:lnTo>
                  <a:pt x="28185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9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80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7" y="-2157"/>
                </a:lnTo>
                <a:lnTo>
                  <a:pt x="10197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600" y="4061"/>
                </a:lnTo>
                <a:lnTo>
                  <a:pt x="29502" y="1667"/>
                </a:lnTo>
                <a:lnTo>
                  <a:pt x="29617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5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6" y="3626"/>
                </a:lnTo>
                <a:lnTo>
                  <a:pt x="39298" y="1504"/>
                </a:lnTo>
                <a:lnTo>
                  <a:pt x="38840" y="-743"/>
                </a:lnTo>
                <a:lnTo>
                  <a:pt x="38840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7" y="-32850"/>
                </a:lnTo>
                <a:lnTo>
                  <a:pt x="2177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4576156" y="4062239"/>
            <a:ext cx="16738" cy="51620"/>
          </a:xfrm>
          <a:custGeom>
            <a:avLst/>
            <a:gdLst/>
            <a:ahLst/>
            <a:cxnLst/>
            <a:rect l="l" t="t" r="r" b="b"/>
            <a:pathLst>
              <a:path w="18412" h="58503">
                <a:moveTo>
                  <a:pt x="11461" y="3331"/>
                </a:moveTo>
                <a:lnTo>
                  <a:pt x="12464" y="5663"/>
                </a:lnTo>
                <a:lnTo>
                  <a:pt x="14937" y="6630"/>
                </a:lnTo>
                <a:lnTo>
                  <a:pt x="17393" y="5663"/>
                </a:lnTo>
                <a:lnTo>
                  <a:pt x="18412" y="3331"/>
                </a:lnTo>
                <a:lnTo>
                  <a:pt x="17393" y="983"/>
                </a:lnTo>
                <a:lnTo>
                  <a:pt x="14937" y="0"/>
                </a:lnTo>
                <a:lnTo>
                  <a:pt x="12464" y="983"/>
                </a:lnTo>
                <a:lnTo>
                  <a:pt x="11461" y="3331"/>
                </a:lnTo>
                <a:close/>
              </a:path>
              <a:path w="18412" h="58503">
                <a:moveTo>
                  <a:pt x="11896" y="54030"/>
                </a:moveTo>
                <a:lnTo>
                  <a:pt x="10459" y="56346"/>
                </a:lnTo>
                <a:lnTo>
                  <a:pt x="7234" y="55680"/>
                </a:lnTo>
                <a:lnTo>
                  <a:pt x="5029" y="53015"/>
                </a:lnTo>
                <a:lnTo>
                  <a:pt x="2740" y="52348"/>
                </a:lnTo>
                <a:lnTo>
                  <a:pt x="1280" y="52618"/>
                </a:lnTo>
                <a:lnTo>
                  <a:pt x="0" y="55013"/>
                </a:lnTo>
                <a:lnTo>
                  <a:pt x="640" y="56917"/>
                </a:lnTo>
                <a:lnTo>
                  <a:pt x="3202" y="58186"/>
                </a:lnTo>
                <a:lnTo>
                  <a:pt x="6315" y="58503"/>
                </a:lnTo>
                <a:lnTo>
                  <a:pt x="11350" y="58503"/>
                </a:lnTo>
                <a:lnTo>
                  <a:pt x="14758" y="56621"/>
                </a:lnTo>
                <a:lnTo>
                  <a:pt x="16541" y="52856"/>
                </a:lnTo>
                <a:lnTo>
                  <a:pt x="17521" y="50804"/>
                </a:lnTo>
                <a:lnTo>
                  <a:pt x="18011" y="47949"/>
                </a:lnTo>
                <a:lnTo>
                  <a:pt x="18011" y="14974"/>
                </a:lnTo>
                <a:lnTo>
                  <a:pt x="17877" y="14530"/>
                </a:lnTo>
                <a:lnTo>
                  <a:pt x="15872" y="15197"/>
                </a:lnTo>
                <a:lnTo>
                  <a:pt x="14870" y="15556"/>
                </a:lnTo>
                <a:lnTo>
                  <a:pt x="12715" y="16291"/>
                </a:lnTo>
                <a:lnTo>
                  <a:pt x="10025" y="17164"/>
                </a:lnTo>
                <a:lnTo>
                  <a:pt x="7184" y="18052"/>
                </a:lnTo>
                <a:lnTo>
                  <a:pt x="7719" y="18888"/>
                </a:lnTo>
                <a:lnTo>
                  <a:pt x="9958" y="18496"/>
                </a:lnTo>
                <a:lnTo>
                  <a:pt x="12252" y="20215"/>
                </a:lnTo>
                <a:lnTo>
                  <a:pt x="12397" y="22716"/>
                </a:lnTo>
                <a:lnTo>
                  <a:pt x="12341" y="51545"/>
                </a:lnTo>
                <a:lnTo>
                  <a:pt x="11896" y="54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4624181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4629076" y="401033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4660931" y="4011722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8"/>
                </a:lnTo>
                <a:lnTo>
                  <a:pt x="25893" y="4242"/>
                </a:lnTo>
                <a:lnTo>
                  <a:pt x="34142" y="4242"/>
                </a:lnTo>
                <a:lnTo>
                  <a:pt x="39240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3" y="815"/>
                </a:lnTo>
                <a:lnTo>
                  <a:pt x="39240" y="0"/>
                </a:lnTo>
                <a:lnTo>
                  <a:pt x="34142" y="4242"/>
                </a:lnTo>
                <a:lnTo>
                  <a:pt x="38094" y="4876"/>
                </a:lnTo>
                <a:lnTo>
                  <a:pt x="41074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099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5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6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4732921" y="4009754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1" y="26451"/>
                </a:lnTo>
                <a:lnTo>
                  <a:pt x="9662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5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6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3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4762917" y="4031397"/>
            <a:ext cx="31715" cy="46262"/>
          </a:xfrm>
          <a:custGeom>
            <a:avLst/>
            <a:gdLst/>
            <a:ahLst/>
            <a:cxnLst/>
            <a:rect l="l" t="t" r="r" b="b"/>
            <a:pathLst>
              <a:path w="34886" h="52430">
                <a:moveTo>
                  <a:pt x="0" y="13923"/>
                </a:moveTo>
                <a:lnTo>
                  <a:pt x="0" y="17222"/>
                </a:lnTo>
                <a:lnTo>
                  <a:pt x="1107" y="20087"/>
                </a:lnTo>
                <a:lnTo>
                  <a:pt x="3322" y="22516"/>
                </a:lnTo>
                <a:lnTo>
                  <a:pt x="5537" y="24946"/>
                </a:lnTo>
                <a:lnTo>
                  <a:pt x="8993" y="27357"/>
                </a:lnTo>
                <a:lnTo>
                  <a:pt x="13691" y="29750"/>
                </a:lnTo>
                <a:lnTo>
                  <a:pt x="20107" y="33231"/>
                </a:lnTo>
                <a:lnTo>
                  <a:pt x="22513" y="34572"/>
                </a:lnTo>
                <a:lnTo>
                  <a:pt x="24193" y="35950"/>
                </a:lnTo>
                <a:lnTo>
                  <a:pt x="26103" y="38778"/>
                </a:lnTo>
                <a:lnTo>
                  <a:pt x="26580" y="41770"/>
                </a:lnTo>
                <a:lnTo>
                  <a:pt x="26580" y="44163"/>
                </a:lnTo>
                <a:lnTo>
                  <a:pt x="25750" y="46112"/>
                </a:lnTo>
                <a:lnTo>
                  <a:pt x="22427" y="49121"/>
                </a:lnTo>
                <a:lnTo>
                  <a:pt x="20164" y="49874"/>
                </a:lnTo>
                <a:lnTo>
                  <a:pt x="12144" y="49874"/>
                </a:lnTo>
                <a:lnTo>
                  <a:pt x="8229" y="47843"/>
                </a:lnTo>
                <a:lnTo>
                  <a:pt x="5556" y="43782"/>
                </a:lnTo>
                <a:lnTo>
                  <a:pt x="4067" y="41570"/>
                </a:lnTo>
                <a:lnTo>
                  <a:pt x="2883" y="38398"/>
                </a:lnTo>
                <a:lnTo>
                  <a:pt x="2004" y="34264"/>
                </a:lnTo>
                <a:lnTo>
                  <a:pt x="114" y="34264"/>
                </a:lnTo>
                <a:lnTo>
                  <a:pt x="114" y="51832"/>
                </a:lnTo>
                <a:lnTo>
                  <a:pt x="1603" y="51832"/>
                </a:lnTo>
                <a:lnTo>
                  <a:pt x="3609" y="50254"/>
                </a:lnTo>
                <a:lnTo>
                  <a:pt x="5862" y="50617"/>
                </a:lnTo>
                <a:lnTo>
                  <a:pt x="8764" y="51342"/>
                </a:lnTo>
                <a:lnTo>
                  <a:pt x="11666" y="52067"/>
                </a:lnTo>
                <a:lnTo>
                  <a:pt x="14264" y="52430"/>
                </a:lnTo>
                <a:lnTo>
                  <a:pt x="22016" y="52430"/>
                </a:lnTo>
                <a:lnTo>
                  <a:pt x="26437" y="51070"/>
                </a:lnTo>
                <a:lnTo>
                  <a:pt x="29817" y="48351"/>
                </a:lnTo>
                <a:lnTo>
                  <a:pt x="33197" y="45631"/>
                </a:lnTo>
                <a:lnTo>
                  <a:pt x="34886" y="42132"/>
                </a:lnTo>
                <a:lnTo>
                  <a:pt x="34886" y="32270"/>
                </a:lnTo>
                <a:lnTo>
                  <a:pt x="30819" y="27375"/>
                </a:lnTo>
                <a:lnTo>
                  <a:pt x="22685" y="23169"/>
                </a:lnTo>
                <a:lnTo>
                  <a:pt x="15123" y="19307"/>
                </a:lnTo>
                <a:lnTo>
                  <a:pt x="9853" y="16697"/>
                </a:lnTo>
                <a:lnTo>
                  <a:pt x="7218" y="13724"/>
                </a:lnTo>
                <a:lnTo>
                  <a:pt x="7218" y="8284"/>
                </a:lnTo>
                <a:lnTo>
                  <a:pt x="7981" y="6454"/>
                </a:lnTo>
                <a:lnTo>
                  <a:pt x="11037" y="3335"/>
                </a:lnTo>
                <a:lnTo>
                  <a:pt x="13137" y="2556"/>
                </a:lnTo>
                <a:lnTo>
                  <a:pt x="20279" y="2556"/>
                </a:lnTo>
                <a:lnTo>
                  <a:pt x="23697" y="4369"/>
                </a:lnTo>
                <a:lnTo>
                  <a:pt x="26065" y="7994"/>
                </a:lnTo>
                <a:lnTo>
                  <a:pt x="27363" y="9952"/>
                </a:lnTo>
                <a:lnTo>
                  <a:pt x="28394" y="12690"/>
                </a:lnTo>
                <a:lnTo>
                  <a:pt x="29158" y="16207"/>
                </a:lnTo>
                <a:lnTo>
                  <a:pt x="30934" y="16207"/>
                </a:lnTo>
                <a:lnTo>
                  <a:pt x="30533" y="1033"/>
                </a:lnTo>
                <a:lnTo>
                  <a:pt x="27554" y="2175"/>
                </a:lnTo>
                <a:lnTo>
                  <a:pt x="25196" y="1812"/>
                </a:lnTo>
                <a:lnTo>
                  <a:pt x="22771" y="1087"/>
                </a:lnTo>
                <a:lnTo>
                  <a:pt x="20346" y="362"/>
                </a:lnTo>
                <a:lnTo>
                  <a:pt x="18121" y="0"/>
                </a:lnTo>
                <a:lnTo>
                  <a:pt x="11476" y="0"/>
                </a:lnTo>
                <a:lnTo>
                  <a:pt x="7638" y="1305"/>
                </a:lnTo>
                <a:lnTo>
                  <a:pt x="4582" y="3916"/>
                </a:lnTo>
                <a:lnTo>
                  <a:pt x="1527" y="6526"/>
                </a:lnTo>
                <a:lnTo>
                  <a:pt x="0" y="9862"/>
                </a:lnTo>
                <a:lnTo>
                  <a:pt x="0" y="139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4802150" y="4009898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7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6" y="25780"/>
                </a:lnTo>
                <a:lnTo>
                  <a:pt x="31506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3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4881934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4883653" y="4011722"/>
            <a:ext cx="56035" cy="65026"/>
          </a:xfrm>
          <a:custGeom>
            <a:avLst/>
            <a:gdLst/>
            <a:ahLst/>
            <a:cxnLst/>
            <a:rect l="l" t="t" r="r" b="b"/>
            <a:pathLst>
              <a:path w="61639" h="73696">
                <a:moveTo>
                  <a:pt x="22542" y="4813"/>
                </a:moveTo>
                <a:lnTo>
                  <a:pt x="24575" y="4133"/>
                </a:lnTo>
                <a:lnTo>
                  <a:pt x="32061" y="4133"/>
                </a:lnTo>
                <a:lnTo>
                  <a:pt x="36262" y="4822"/>
                </a:lnTo>
                <a:lnTo>
                  <a:pt x="39584" y="6200"/>
                </a:lnTo>
                <a:lnTo>
                  <a:pt x="45771" y="8738"/>
                </a:lnTo>
                <a:lnTo>
                  <a:pt x="48865" y="13415"/>
                </a:lnTo>
                <a:lnTo>
                  <a:pt x="48865" y="27484"/>
                </a:lnTo>
                <a:lnTo>
                  <a:pt x="46058" y="32433"/>
                </a:lnTo>
                <a:lnTo>
                  <a:pt x="40443" y="35080"/>
                </a:lnTo>
                <a:lnTo>
                  <a:pt x="37350" y="36530"/>
                </a:lnTo>
                <a:lnTo>
                  <a:pt x="33111" y="37256"/>
                </a:lnTo>
                <a:lnTo>
                  <a:pt x="27726" y="37256"/>
                </a:lnTo>
                <a:lnTo>
                  <a:pt x="28060" y="41525"/>
                </a:lnTo>
                <a:lnTo>
                  <a:pt x="39718" y="41552"/>
                </a:lnTo>
                <a:lnTo>
                  <a:pt x="47031" y="39848"/>
                </a:lnTo>
                <a:lnTo>
                  <a:pt x="52875" y="36440"/>
                </a:lnTo>
                <a:lnTo>
                  <a:pt x="58718" y="33031"/>
                </a:lnTo>
                <a:lnTo>
                  <a:pt x="61639" y="27538"/>
                </a:lnTo>
                <a:lnTo>
                  <a:pt x="61639" y="13978"/>
                </a:lnTo>
                <a:lnTo>
                  <a:pt x="59004" y="9155"/>
                </a:lnTo>
                <a:lnTo>
                  <a:pt x="53734" y="5493"/>
                </a:lnTo>
                <a:lnTo>
                  <a:pt x="48464" y="1831"/>
                </a:lnTo>
                <a:lnTo>
                  <a:pt x="40864" y="0"/>
                </a:lnTo>
                <a:lnTo>
                  <a:pt x="0" y="0"/>
                </a:lnTo>
                <a:lnTo>
                  <a:pt x="0" y="2066"/>
                </a:lnTo>
                <a:lnTo>
                  <a:pt x="4201" y="2393"/>
                </a:lnTo>
                <a:lnTo>
                  <a:pt x="6922" y="3172"/>
                </a:lnTo>
                <a:lnTo>
                  <a:pt x="9404" y="5638"/>
                </a:lnTo>
                <a:lnTo>
                  <a:pt x="10025" y="8194"/>
                </a:lnTo>
                <a:lnTo>
                  <a:pt x="21711" y="7831"/>
                </a:lnTo>
                <a:lnTo>
                  <a:pt x="22542" y="4813"/>
                </a:lnTo>
                <a:close/>
              </a:path>
              <a:path w="61639" h="73696">
                <a:moveTo>
                  <a:pt x="25836" y="37201"/>
                </a:moveTo>
                <a:lnTo>
                  <a:pt x="23811" y="37056"/>
                </a:lnTo>
                <a:lnTo>
                  <a:pt x="21711" y="36875"/>
                </a:lnTo>
                <a:lnTo>
                  <a:pt x="21711" y="7831"/>
                </a:lnTo>
                <a:lnTo>
                  <a:pt x="10025" y="8194"/>
                </a:lnTo>
                <a:lnTo>
                  <a:pt x="10025" y="64921"/>
                </a:lnTo>
                <a:lnTo>
                  <a:pt x="9471" y="67867"/>
                </a:lnTo>
                <a:lnTo>
                  <a:pt x="7256" y="70442"/>
                </a:lnTo>
                <a:lnTo>
                  <a:pt x="4468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824" y="73696"/>
                </a:lnTo>
                <a:lnTo>
                  <a:pt x="32824" y="71684"/>
                </a:lnTo>
                <a:lnTo>
                  <a:pt x="28127" y="71357"/>
                </a:lnTo>
                <a:lnTo>
                  <a:pt x="25100" y="70650"/>
                </a:lnTo>
                <a:lnTo>
                  <a:pt x="22389" y="68475"/>
                </a:lnTo>
                <a:lnTo>
                  <a:pt x="21711" y="65828"/>
                </a:lnTo>
                <a:lnTo>
                  <a:pt x="21711" y="41389"/>
                </a:lnTo>
                <a:lnTo>
                  <a:pt x="28060" y="41525"/>
                </a:lnTo>
                <a:lnTo>
                  <a:pt x="27726" y="37256"/>
                </a:lnTo>
                <a:lnTo>
                  <a:pt x="25836" y="37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4944618" y="4031494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1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3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5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4981786" y="4031733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6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8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6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5025861" y="4031829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3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4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7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7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4" y="7124"/>
                </a:lnTo>
                <a:lnTo>
                  <a:pt x="5155" y="7124"/>
                </a:lnTo>
                <a:lnTo>
                  <a:pt x="7131" y="8375"/>
                </a:lnTo>
                <a:lnTo>
                  <a:pt x="8249" y="10968"/>
                </a:lnTo>
                <a:lnTo>
                  <a:pt x="8249" y="44924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4" y="50907"/>
                </a:lnTo>
                <a:lnTo>
                  <a:pt x="26064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4" y="8856"/>
                </a:lnTo>
                <a:lnTo>
                  <a:pt x="23888" y="7641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7" y="49384"/>
                </a:lnTo>
                <a:lnTo>
                  <a:pt x="51986" y="48569"/>
                </a:lnTo>
                <a:lnTo>
                  <a:pt x="49810" y="45523"/>
                </a:lnTo>
                <a:lnTo>
                  <a:pt x="49265" y="43293"/>
                </a:lnTo>
                <a:lnTo>
                  <a:pt x="49265" y="12509"/>
                </a:lnTo>
                <a:lnTo>
                  <a:pt x="51328" y="10515"/>
                </a:lnTo>
                <a:lnTo>
                  <a:pt x="54478" y="8158"/>
                </a:lnTo>
                <a:lnTo>
                  <a:pt x="56922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39"/>
                </a:lnTo>
                <a:lnTo>
                  <a:pt x="71378" y="44507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5106217" y="4009754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8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1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5" y="31545"/>
                </a:lnTo>
                <a:lnTo>
                  <a:pt x="8821" y="33775"/>
                </a:lnTo>
                <a:lnTo>
                  <a:pt x="9336" y="36313"/>
                </a:lnTo>
                <a:lnTo>
                  <a:pt x="9336" y="68855"/>
                </a:lnTo>
                <a:lnTo>
                  <a:pt x="8802" y="71457"/>
                </a:lnTo>
                <a:lnTo>
                  <a:pt x="6663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4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7" y="5710"/>
                </a:lnTo>
                <a:lnTo>
                  <a:pt x="18665" y="2764"/>
                </a:lnTo>
                <a:lnTo>
                  <a:pt x="16335" y="553"/>
                </a:lnTo>
                <a:lnTo>
                  <a:pt x="13290" y="0"/>
                </a:lnTo>
                <a:lnTo>
                  <a:pt x="10196" y="561"/>
                </a:lnTo>
                <a:lnTo>
                  <a:pt x="7904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5131735" y="4032309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1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0" y="50309"/>
                </a:lnTo>
                <a:lnTo>
                  <a:pt x="31507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9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5185846" y="4031829"/>
            <a:ext cx="80981" cy="44918"/>
          </a:xfrm>
          <a:custGeom>
            <a:avLst/>
            <a:gdLst/>
            <a:ahLst/>
            <a:cxnLst/>
            <a:rect l="l" t="t" r="r" b="b"/>
            <a:pathLst>
              <a:path w="89079" h="50907">
                <a:moveTo>
                  <a:pt x="89079" y="50907"/>
                </a:moveTo>
                <a:lnTo>
                  <a:pt x="89079" y="49493"/>
                </a:lnTo>
                <a:lnTo>
                  <a:pt x="85948" y="49203"/>
                </a:lnTo>
                <a:lnTo>
                  <a:pt x="83780" y="48596"/>
                </a:lnTo>
                <a:lnTo>
                  <a:pt x="82577" y="47671"/>
                </a:lnTo>
                <a:lnTo>
                  <a:pt x="80773" y="44997"/>
                </a:lnTo>
                <a:lnTo>
                  <a:pt x="80773" y="14050"/>
                </a:lnTo>
                <a:lnTo>
                  <a:pt x="80181" y="9808"/>
                </a:lnTo>
                <a:lnTo>
                  <a:pt x="78997" y="7124"/>
                </a:lnTo>
                <a:lnTo>
                  <a:pt x="76935" y="2375"/>
                </a:lnTo>
                <a:lnTo>
                  <a:pt x="72829" y="0"/>
                </a:lnTo>
                <a:lnTo>
                  <a:pt x="62900" y="0"/>
                </a:lnTo>
                <a:lnTo>
                  <a:pt x="59195" y="1123"/>
                </a:lnTo>
                <a:lnTo>
                  <a:pt x="55567" y="3372"/>
                </a:lnTo>
                <a:lnTo>
                  <a:pt x="53467" y="4677"/>
                </a:lnTo>
                <a:lnTo>
                  <a:pt x="51003" y="6689"/>
                </a:lnTo>
                <a:lnTo>
                  <a:pt x="48177" y="9409"/>
                </a:lnTo>
                <a:lnTo>
                  <a:pt x="47375" y="7052"/>
                </a:lnTo>
                <a:lnTo>
                  <a:pt x="46363" y="5184"/>
                </a:lnTo>
                <a:lnTo>
                  <a:pt x="45141" y="3807"/>
                </a:lnTo>
                <a:lnTo>
                  <a:pt x="42811" y="1269"/>
                </a:lnTo>
                <a:lnTo>
                  <a:pt x="39680" y="0"/>
                </a:lnTo>
                <a:lnTo>
                  <a:pt x="32843" y="0"/>
                </a:lnTo>
                <a:lnTo>
                  <a:pt x="30017" y="625"/>
                </a:lnTo>
                <a:lnTo>
                  <a:pt x="27267" y="1876"/>
                </a:lnTo>
                <a:lnTo>
                  <a:pt x="24518" y="3127"/>
                </a:lnTo>
                <a:lnTo>
                  <a:pt x="21253" y="5384"/>
                </a:lnTo>
                <a:lnTo>
                  <a:pt x="17472" y="8647"/>
                </a:lnTo>
                <a:lnTo>
                  <a:pt x="17472" y="1305"/>
                </a:lnTo>
                <a:lnTo>
                  <a:pt x="17070" y="0"/>
                </a:lnTo>
                <a:lnTo>
                  <a:pt x="15085" y="616"/>
                </a:lnTo>
                <a:lnTo>
                  <a:pt x="11686" y="1849"/>
                </a:lnTo>
                <a:lnTo>
                  <a:pt x="8287" y="3082"/>
                </a:lnTo>
                <a:lnTo>
                  <a:pt x="5843" y="3934"/>
                </a:lnTo>
                <a:lnTo>
                  <a:pt x="4353" y="4405"/>
                </a:lnTo>
                <a:lnTo>
                  <a:pt x="229" y="5710"/>
                </a:lnTo>
                <a:lnTo>
                  <a:pt x="229" y="7614"/>
                </a:lnTo>
                <a:lnTo>
                  <a:pt x="2634" y="7124"/>
                </a:lnTo>
                <a:lnTo>
                  <a:pt x="5155" y="7124"/>
                </a:lnTo>
                <a:lnTo>
                  <a:pt x="7131" y="8375"/>
                </a:lnTo>
                <a:lnTo>
                  <a:pt x="8249" y="10968"/>
                </a:lnTo>
                <a:lnTo>
                  <a:pt x="8249" y="44924"/>
                </a:lnTo>
                <a:lnTo>
                  <a:pt x="7485" y="47028"/>
                </a:lnTo>
                <a:lnTo>
                  <a:pt x="4964" y="48768"/>
                </a:lnTo>
                <a:lnTo>
                  <a:pt x="2978" y="49239"/>
                </a:lnTo>
                <a:lnTo>
                  <a:pt x="0" y="49493"/>
                </a:lnTo>
                <a:lnTo>
                  <a:pt x="0" y="50907"/>
                </a:lnTo>
                <a:lnTo>
                  <a:pt x="26064" y="50907"/>
                </a:lnTo>
                <a:lnTo>
                  <a:pt x="26064" y="49493"/>
                </a:lnTo>
                <a:lnTo>
                  <a:pt x="22666" y="49457"/>
                </a:lnTo>
                <a:lnTo>
                  <a:pt x="20460" y="48913"/>
                </a:lnTo>
                <a:lnTo>
                  <a:pt x="18436" y="46810"/>
                </a:lnTo>
                <a:lnTo>
                  <a:pt x="17930" y="44906"/>
                </a:lnTo>
                <a:lnTo>
                  <a:pt x="17930" y="12400"/>
                </a:lnTo>
                <a:lnTo>
                  <a:pt x="19649" y="10442"/>
                </a:lnTo>
                <a:lnTo>
                  <a:pt x="21634" y="8856"/>
                </a:lnTo>
                <a:lnTo>
                  <a:pt x="23888" y="7641"/>
                </a:lnTo>
                <a:lnTo>
                  <a:pt x="26141" y="6427"/>
                </a:lnTo>
                <a:lnTo>
                  <a:pt x="28432" y="5819"/>
                </a:lnTo>
                <a:lnTo>
                  <a:pt x="34848" y="5819"/>
                </a:lnTo>
                <a:lnTo>
                  <a:pt x="37522" y="7596"/>
                </a:lnTo>
                <a:lnTo>
                  <a:pt x="38782" y="11149"/>
                </a:lnTo>
                <a:lnTo>
                  <a:pt x="39546" y="13252"/>
                </a:lnTo>
                <a:lnTo>
                  <a:pt x="39928" y="17096"/>
                </a:lnTo>
                <a:lnTo>
                  <a:pt x="39928" y="42731"/>
                </a:lnTo>
                <a:lnTo>
                  <a:pt x="39431" y="45758"/>
                </a:lnTo>
                <a:lnTo>
                  <a:pt x="37446" y="48224"/>
                </a:lnTo>
                <a:lnTo>
                  <a:pt x="35135" y="49058"/>
                </a:lnTo>
                <a:lnTo>
                  <a:pt x="31507" y="49493"/>
                </a:lnTo>
                <a:lnTo>
                  <a:pt x="31507" y="50907"/>
                </a:lnTo>
                <a:lnTo>
                  <a:pt x="57801" y="50907"/>
                </a:lnTo>
                <a:lnTo>
                  <a:pt x="57801" y="49493"/>
                </a:lnTo>
                <a:lnTo>
                  <a:pt x="54287" y="49384"/>
                </a:lnTo>
                <a:lnTo>
                  <a:pt x="51986" y="48569"/>
                </a:lnTo>
                <a:lnTo>
                  <a:pt x="49810" y="45523"/>
                </a:lnTo>
                <a:lnTo>
                  <a:pt x="49265" y="43293"/>
                </a:lnTo>
                <a:lnTo>
                  <a:pt x="49265" y="12509"/>
                </a:lnTo>
                <a:lnTo>
                  <a:pt x="51328" y="10515"/>
                </a:lnTo>
                <a:lnTo>
                  <a:pt x="54478" y="8158"/>
                </a:lnTo>
                <a:lnTo>
                  <a:pt x="56922" y="6599"/>
                </a:lnTo>
                <a:lnTo>
                  <a:pt x="59386" y="5819"/>
                </a:lnTo>
                <a:lnTo>
                  <a:pt x="65993" y="5819"/>
                </a:lnTo>
                <a:lnTo>
                  <a:pt x="68762" y="7306"/>
                </a:lnTo>
                <a:lnTo>
                  <a:pt x="70175" y="10279"/>
                </a:lnTo>
                <a:lnTo>
                  <a:pt x="70977" y="11947"/>
                </a:lnTo>
                <a:lnTo>
                  <a:pt x="71378" y="14539"/>
                </a:lnTo>
                <a:lnTo>
                  <a:pt x="71378" y="44507"/>
                </a:lnTo>
                <a:lnTo>
                  <a:pt x="70853" y="46502"/>
                </a:lnTo>
                <a:lnTo>
                  <a:pt x="68752" y="48460"/>
                </a:lnTo>
                <a:lnTo>
                  <a:pt x="66566" y="49094"/>
                </a:lnTo>
                <a:lnTo>
                  <a:pt x="63243" y="49384"/>
                </a:lnTo>
                <a:lnTo>
                  <a:pt x="63243" y="50907"/>
                </a:lnTo>
                <a:lnTo>
                  <a:pt x="89079" y="509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5260534" y="4062239"/>
            <a:ext cx="16738" cy="51620"/>
          </a:xfrm>
          <a:custGeom>
            <a:avLst/>
            <a:gdLst/>
            <a:ahLst/>
            <a:cxnLst/>
            <a:rect l="l" t="t" r="r" b="b"/>
            <a:pathLst>
              <a:path w="18412" h="58503">
                <a:moveTo>
                  <a:pt x="11461" y="3331"/>
                </a:moveTo>
                <a:lnTo>
                  <a:pt x="12464" y="5663"/>
                </a:lnTo>
                <a:lnTo>
                  <a:pt x="14937" y="6630"/>
                </a:lnTo>
                <a:lnTo>
                  <a:pt x="17393" y="5663"/>
                </a:lnTo>
                <a:lnTo>
                  <a:pt x="18412" y="3331"/>
                </a:lnTo>
                <a:lnTo>
                  <a:pt x="17393" y="983"/>
                </a:lnTo>
                <a:lnTo>
                  <a:pt x="14937" y="0"/>
                </a:lnTo>
                <a:lnTo>
                  <a:pt x="12464" y="983"/>
                </a:lnTo>
                <a:lnTo>
                  <a:pt x="11461" y="3331"/>
                </a:lnTo>
                <a:close/>
              </a:path>
              <a:path w="18412" h="58503">
                <a:moveTo>
                  <a:pt x="11896" y="54030"/>
                </a:moveTo>
                <a:lnTo>
                  <a:pt x="10459" y="56346"/>
                </a:lnTo>
                <a:lnTo>
                  <a:pt x="7234" y="55680"/>
                </a:lnTo>
                <a:lnTo>
                  <a:pt x="5029" y="53015"/>
                </a:lnTo>
                <a:lnTo>
                  <a:pt x="2740" y="52348"/>
                </a:lnTo>
                <a:lnTo>
                  <a:pt x="1280" y="52618"/>
                </a:lnTo>
                <a:lnTo>
                  <a:pt x="0" y="55013"/>
                </a:lnTo>
                <a:lnTo>
                  <a:pt x="640" y="56917"/>
                </a:lnTo>
                <a:lnTo>
                  <a:pt x="3202" y="58186"/>
                </a:lnTo>
                <a:lnTo>
                  <a:pt x="6315" y="58503"/>
                </a:lnTo>
                <a:lnTo>
                  <a:pt x="11350" y="58503"/>
                </a:lnTo>
                <a:lnTo>
                  <a:pt x="14758" y="56621"/>
                </a:lnTo>
                <a:lnTo>
                  <a:pt x="16541" y="52856"/>
                </a:lnTo>
                <a:lnTo>
                  <a:pt x="17521" y="50804"/>
                </a:lnTo>
                <a:lnTo>
                  <a:pt x="18011" y="47949"/>
                </a:lnTo>
                <a:lnTo>
                  <a:pt x="18011" y="14974"/>
                </a:lnTo>
                <a:lnTo>
                  <a:pt x="17877" y="14530"/>
                </a:lnTo>
                <a:lnTo>
                  <a:pt x="15872" y="15197"/>
                </a:lnTo>
                <a:lnTo>
                  <a:pt x="14870" y="15556"/>
                </a:lnTo>
                <a:lnTo>
                  <a:pt x="12714" y="16291"/>
                </a:lnTo>
                <a:lnTo>
                  <a:pt x="10025" y="17164"/>
                </a:lnTo>
                <a:lnTo>
                  <a:pt x="7184" y="18052"/>
                </a:lnTo>
                <a:lnTo>
                  <a:pt x="7719" y="18888"/>
                </a:lnTo>
                <a:lnTo>
                  <a:pt x="9958" y="18496"/>
                </a:lnTo>
                <a:lnTo>
                  <a:pt x="12252" y="20215"/>
                </a:lnTo>
                <a:lnTo>
                  <a:pt x="12397" y="22716"/>
                </a:lnTo>
                <a:lnTo>
                  <a:pt x="12341" y="51545"/>
                </a:lnTo>
                <a:lnTo>
                  <a:pt x="11896" y="54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5284706" y="401033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4" y="72572"/>
                </a:lnTo>
                <a:lnTo>
                  <a:pt x="26581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3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5" y="23767"/>
                </a:lnTo>
                <a:lnTo>
                  <a:pt x="16868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8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5326040" y="4031590"/>
            <a:ext cx="11873" cy="45974"/>
          </a:xfrm>
          <a:custGeom>
            <a:avLst/>
            <a:gdLst/>
            <a:ahLst/>
            <a:cxnLst/>
            <a:rect l="l" t="t" r="r" b="b"/>
            <a:pathLst>
              <a:path w="13060" h="52104">
                <a:moveTo>
                  <a:pt x="620" y="49112"/>
                </a:moveTo>
                <a:lnTo>
                  <a:pt x="3102" y="51505"/>
                </a:lnTo>
                <a:lnTo>
                  <a:pt x="6129" y="52104"/>
                </a:lnTo>
                <a:lnTo>
                  <a:pt x="8230" y="52104"/>
                </a:lnTo>
                <a:lnTo>
                  <a:pt x="9910" y="51469"/>
                </a:lnTo>
                <a:lnTo>
                  <a:pt x="12431" y="48931"/>
                </a:lnTo>
                <a:lnTo>
                  <a:pt x="13060" y="45903"/>
                </a:lnTo>
                <a:lnTo>
                  <a:pt x="12393" y="42812"/>
                </a:lnTo>
                <a:lnTo>
                  <a:pt x="9719" y="40455"/>
                </a:lnTo>
                <a:lnTo>
                  <a:pt x="6358" y="39866"/>
                </a:lnTo>
                <a:lnTo>
                  <a:pt x="3055" y="40473"/>
                </a:lnTo>
                <a:lnTo>
                  <a:pt x="611" y="42903"/>
                </a:lnTo>
                <a:lnTo>
                  <a:pt x="0" y="45958"/>
                </a:lnTo>
                <a:lnTo>
                  <a:pt x="620" y="49112"/>
                </a:lnTo>
                <a:close/>
              </a:path>
              <a:path w="13060" h="52104">
                <a:moveTo>
                  <a:pt x="0" y="6036"/>
                </a:moveTo>
                <a:lnTo>
                  <a:pt x="591" y="9046"/>
                </a:lnTo>
                <a:lnTo>
                  <a:pt x="2959" y="11512"/>
                </a:lnTo>
                <a:lnTo>
                  <a:pt x="6301" y="12128"/>
                </a:lnTo>
                <a:lnTo>
                  <a:pt x="9480" y="11557"/>
                </a:lnTo>
                <a:lnTo>
                  <a:pt x="12115" y="9273"/>
                </a:lnTo>
                <a:lnTo>
                  <a:pt x="12774" y="5982"/>
                </a:lnTo>
                <a:lnTo>
                  <a:pt x="12115" y="2855"/>
                </a:lnTo>
                <a:lnTo>
                  <a:pt x="9480" y="571"/>
                </a:lnTo>
                <a:lnTo>
                  <a:pt x="6301" y="0"/>
                </a:lnTo>
                <a:lnTo>
                  <a:pt x="3055" y="589"/>
                </a:lnTo>
                <a:lnTo>
                  <a:pt x="611" y="2946"/>
                </a:lnTo>
                <a:lnTo>
                  <a:pt x="0" y="6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5370775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5372702" y="4033317"/>
            <a:ext cx="49161" cy="44486"/>
          </a:xfrm>
          <a:custGeom>
            <a:avLst/>
            <a:gdLst/>
            <a:ahLst/>
            <a:cxnLst/>
            <a:rect l="l" t="t" r="r" b="b"/>
            <a:pathLst>
              <a:path w="54077" h="50418">
                <a:moveTo>
                  <a:pt x="39813" y="14576"/>
                </a:moveTo>
                <a:lnTo>
                  <a:pt x="32595" y="41008"/>
                </a:lnTo>
                <a:lnTo>
                  <a:pt x="32223" y="42803"/>
                </a:lnTo>
                <a:lnTo>
                  <a:pt x="32079" y="44761"/>
                </a:lnTo>
                <a:lnTo>
                  <a:pt x="32079" y="46900"/>
                </a:lnTo>
                <a:lnTo>
                  <a:pt x="32681" y="48378"/>
                </a:lnTo>
                <a:lnTo>
                  <a:pt x="35087" y="50010"/>
                </a:lnTo>
                <a:lnTo>
                  <a:pt x="37636" y="50418"/>
                </a:lnTo>
                <a:lnTo>
                  <a:pt x="40500" y="50418"/>
                </a:lnTo>
                <a:lnTo>
                  <a:pt x="43498" y="48986"/>
                </a:lnTo>
                <a:lnTo>
                  <a:pt x="46630" y="46121"/>
                </a:lnTo>
                <a:lnTo>
                  <a:pt x="48464" y="44489"/>
                </a:lnTo>
                <a:lnTo>
                  <a:pt x="50946" y="41661"/>
                </a:lnTo>
                <a:lnTo>
                  <a:pt x="54077" y="37636"/>
                </a:lnTo>
                <a:lnTo>
                  <a:pt x="52416" y="36222"/>
                </a:lnTo>
                <a:lnTo>
                  <a:pt x="49476" y="39848"/>
                </a:lnTo>
                <a:lnTo>
                  <a:pt x="47356" y="42214"/>
                </a:lnTo>
                <a:lnTo>
                  <a:pt x="46057" y="43320"/>
                </a:lnTo>
                <a:lnTo>
                  <a:pt x="43613" y="44979"/>
                </a:lnTo>
                <a:lnTo>
                  <a:pt x="40902" y="43402"/>
                </a:lnTo>
                <a:lnTo>
                  <a:pt x="41188" y="41199"/>
                </a:lnTo>
                <a:lnTo>
                  <a:pt x="41703" y="39214"/>
                </a:lnTo>
                <a:lnTo>
                  <a:pt x="49208" y="13162"/>
                </a:lnTo>
                <a:lnTo>
                  <a:pt x="49513" y="12074"/>
                </a:lnTo>
                <a:lnTo>
                  <a:pt x="49953" y="10116"/>
                </a:lnTo>
                <a:lnTo>
                  <a:pt x="50239" y="7396"/>
                </a:lnTo>
                <a:lnTo>
                  <a:pt x="50239" y="4278"/>
                </a:lnTo>
                <a:lnTo>
                  <a:pt x="49074" y="2121"/>
                </a:lnTo>
                <a:lnTo>
                  <a:pt x="46745" y="924"/>
                </a:lnTo>
                <a:lnTo>
                  <a:pt x="45523" y="308"/>
                </a:lnTo>
                <a:lnTo>
                  <a:pt x="42391" y="0"/>
                </a:lnTo>
                <a:lnTo>
                  <a:pt x="38037" y="0"/>
                </a:lnTo>
                <a:lnTo>
                  <a:pt x="33111" y="2918"/>
                </a:lnTo>
                <a:lnTo>
                  <a:pt x="27611" y="8756"/>
                </a:lnTo>
                <a:lnTo>
                  <a:pt x="24480" y="12056"/>
                </a:lnTo>
                <a:lnTo>
                  <a:pt x="20584" y="17096"/>
                </a:lnTo>
                <a:lnTo>
                  <a:pt x="15925" y="23876"/>
                </a:lnTo>
                <a:lnTo>
                  <a:pt x="23544" y="489"/>
                </a:lnTo>
                <a:lnTo>
                  <a:pt x="23086" y="0"/>
                </a:lnTo>
                <a:lnTo>
                  <a:pt x="12832" y="2121"/>
                </a:lnTo>
                <a:lnTo>
                  <a:pt x="11609" y="2375"/>
                </a:lnTo>
                <a:lnTo>
                  <a:pt x="9423" y="2773"/>
                </a:lnTo>
                <a:lnTo>
                  <a:pt x="6606" y="3227"/>
                </a:lnTo>
                <a:lnTo>
                  <a:pt x="4124" y="3589"/>
                </a:lnTo>
                <a:lnTo>
                  <a:pt x="4124" y="5438"/>
                </a:lnTo>
                <a:lnTo>
                  <a:pt x="6473" y="5166"/>
                </a:lnTo>
                <a:lnTo>
                  <a:pt x="8764" y="5166"/>
                </a:lnTo>
                <a:lnTo>
                  <a:pt x="11256" y="6662"/>
                </a:lnTo>
                <a:lnTo>
                  <a:pt x="11571" y="8538"/>
                </a:lnTo>
                <a:lnTo>
                  <a:pt x="11371" y="10469"/>
                </a:lnTo>
                <a:lnTo>
                  <a:pt x="10750" y="12781"/>
                </a:lnTo>
                <a:lnTo>
                  <a:pt x="9910" y="15609"/>
                </a:lnTo>
                <a:lnTo>
                  <a:pt x="0" y="49221"/>
                </a:lnTo>
                <a:lnTo>
                  <a:pt x="8879" y="49221"/>
                </a:lnTo>
                <a:lnTo>
                  <a:pt x="11399" y="41353"/>
                </a:lnTo>
                <a:lnTo>
                  <a:pt x="13242" y="35923"/>
                </a:lnTo>
                <a:lnTo>
                  <a:pt x="14407" y="32932"/>
                </a:lnTo>
                <a:lnTo>
                  <a:pt x="15571" y="29940"/>
                </a:lnTo>
                <a:lnTo>
                  <a:pt x="17166" y="26867"/>
                </a:lnTo>
                <a:lnTo>
                  <a:pt x="19190" y="23713"/>
                </a:lnTo>
                <a:lnTo>
                  <a:pt x="21825" y="19652"/>
                </a:lnTo>
                <a:lnTo>
                  <a:pt x="24422" y="16153"/>
                </a:lnTo>
                <a:lnTo>
                  <a:pt x="26981" y="13216"/>
                </a:lnTo>
                <a:lnTo>
                  <a:pt x="31335" y="8285"/>
                </a:lnTo>
                <a:lnTo>
                  <a:pt x="34944" y="5819"/>
                </a:lnTo>
                <a:lnTo>
                  <a:pt x="37808" y="5819"/>
                </a:lnTo>
                <a:lnTo>
                  <a:pt x="40567" y="7405"/>
                </a:lnTo>
                <a:lnTo>
                  <a:pt x="40787" y="9427"/>
                </a:lnTo>
                <a:lnTo>
                  <a:pt x="40453" y="11938"/>
                </a:lnTo>
                <a:lnTo>
                  <a:pt x="39813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5450767" y="407674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5434883" y="4010090"/>
            <a:ext cx="61035" cy="87149"/>
          </a:xfrm>
          <a:custGeom>
            <a:avLst/>
            <a:gdLst/>
            <a:ahLst/>
            <a:cxnLst/>
            <a:rect l="l" t="t" r="r" b="b"/>
            <a:pathLst>
              <a:path w="67139" h="98769">
                <a:moveTo>
                  <a:pt x="9108" y="90502"/>
                </a:moveTo>
                <a:lnTo>
                  <a:pt x="6865" y="87864"/>
                </a:lnTo>
                <a:lnTo>
                  <a:pt x="4468" y="87456"/>
                </a:lnTo>
                <a:lnTo>
                  <a:pt x="1862" y="87927"/>
                </a:lnTo>
                <a:lnTo>
                  <a:pt x="372" y="89813"/>
                </a:lnTo>
                <a:lnTo>
                  <a:pt x="0" y="91916"/>
                </a:lnTo>
                <a:lnTo>
                  <a:pt x="869" y="95234"/>
                </a:lnTo>
                <a:lnTo>
                  <a:pt x="4344" y="98062"/>
                </a:lnTo>
                <a:lnTo>
                  <a:pt x="6569" y="98769"/>
                </a:lnTo>
                <a:lnTo>
                  <a:pt x="15200" y="98769"/>
                </a:lnTo>
                <a:lnTo>
                  <a:pt x="20059" y="95850"/>
                </a:lnTo>
                <a:lnTo>
                  <a:pt x="23859" y="90012"/>
                </a:lnTo>
                <a:lnTo>
                  <a:pt x="27659" y="84175"/>
                </a:lnTo>
                <a:lnTo>
                  <a:pt x="30686" y="76524"/>
                </a:lnTo>
                <a:lnTo>
                  <a:pt x="32939" y="67060"/>
                </a:lnTo>
                <a:lnTo>
                  <a:pt x="41360" y="31762"/>
                </a:lnTo>
                <a:lnTo>
                  <a:pt x="54135" y="31762"/>
                </a:lnTo>
                <a:lnTo>
                  <a:pt x="54937" y="28118"/>
                </a:lnTo>
                <a:lnTo>
                  <a:pt x="42162" y="28118"/>
                </a:lnTo>
                <a:lnTo>
                  <a:pt x="43919" y="20141"/>
                </a:lnTo>
                <a:lnTo>
                  <a:pt x="45504" y="14467"/>
                </a:lnTo>
                <a:lnTo>
                  <a:pt x="46917" y="11095"/>
                </a:lnTo>
                <a:lnTo>
                  <a:pt x="49437" y="5257"/>
                </a:lnTo>
                <a:lnTo>
                  <a:pt x="52569" y="2338"/>
                </a:lnTo>
                <a:lnTo>
                  <a:pt x="56312" y="2338"/>
                </a:lnTo>
                <a:lnTo>
                  <a:pt x="59004" y="3607"/>
                </a:lnTo>
                <a:lnTo>
                  <a:pt x="58279" y="5855"/>
                </a:lnTo>
                <a:lnTo>
                  <a:pt x="57916" y="8883"/>
                </a:lnTo>
                <a:lnTo>
                  <a:pt x="60016" y="11358"/>
                </a:lnTo>
                <a:lnTo>
                  <a:pt x="62384" y="11747"/>
                </a:lnTo>
                <a:lnTo>
                  <a:pt x="65039" y="11240"/>
                </a:lnTo>
                <a:lnTo>
                  <a:pt x="66719" y="9209"/>
                </a:lnTo>
                <a:lnTo>
                  <a:pt x="67139" y="6961"/>
                </a:lnTo>
                <a:lnTo>
                  <a:pt x="66175" y="3534"/>
                </a:lnTo>
                <a:lnTo>
                  <a:pt x="62317" y="706"/>
                </a:lnTo>
                <a:lnTo>
                  <a:pt x="59902" y="0"/>
                </a:lnTo>
                <a:lnTo>
                  <a:pt x="50659" y="0"/>
                </a:lnTo>
                <a:lnTo>
                  <a:pt x="45332" y="3118"/>
                </a:lnTo>
                <a:lnTo>
                  <a:pt x="41017" y="9354"/>
                </a:lnTo>
                <a:lnTo>
                  <a:pt x="38114" y="13415"/>
                </a:lnTo>
                <a:lnTo>
                  <a:pt x="35498" y="19670"/>
                </a:lnTo>
                <a:lnTo>
                  <a:pt x="33168" y="28118"/>
                </a:lnTo>
                <a:lnTo>
                  <a:pt x="22341" y="28118"/>
                </a:lnTo>
                <a:lnTo>
                  <a:pt x="21539" y="31762"/>
                </a:lnTo>
                <a:lnTo>
                  <a:pt x="32137" y="31762"/>
                </a:lnTo>
                <a:lnTo>
                  <a:pt x="21768" y="78428"/>
                </a:lnTo>
                <a:lnTo>
                  <a:pt x="20775" y="82887"/>
                </a:lnTo>
                <a:lnTo>
                  <a:pt x="19687" y="86387"/>
                </a:lnTo>
                <a:lnTo>
                  <a:pt x="18503" y="88924"/>
                </a:lnTo>
                <a:lnTo>
                  <a:pt x="16250" y="93783"/>
                </a:lnTo>
                <a:lnTo>
                  <a:pt x="13500" y="96213"/>
                </a:lnTo>
                <a:lnTo>
                  <a:pt x="10254" y="96213"/>
                </a:lnTo>
                <a:lnTo>
                  <a:pt x="7905" y="95070"/>
                </a:lnTo>
                <a:lnTo>
                  <a:pt x="8907" y="93013"/>
                </a:lnTo>
                <a:lnTo>
                  <a:pt x="9108" y="90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5487934" y="4033222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70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59" y="46221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4"/>
                </a:lnTo>
                <a:lnTo>
                  <a:pt x="49094" y="40465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6" y="42441"/>
                </a:lnTo>
                <a:lnTo>
                  <a:pt x="40959" y="16516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3" y="44979"/>
                </a:lnTo>
                <a:lnTo>
                  <a:pt x="16956" y="44979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5"/>
                </a:lnTo>
                <a:lnTo>
                  <a:pt x="17930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9"/>
                </a:lnTo>
                <a:lnTo>
                  <a:pt x="31936" y="38534"/>
                </a:lnTo>
                <a:lnTo>
                  <a:pt x="33559" y="36449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8" y="42395"/>
                </a:lnTo>
                <a:lnTo>
                  <a:pt x="33111" y="44272"/>
                </a:lnTo>
                <a:lnTo>
                  <a:pt x="33111" y="45577"/>
                </a:lnTo>
                <a:lnTo>
                  <a:pt x="33502" y="48170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1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5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1"/>
                </a:lnTo>
                <a:lnTo>
                  <a:pt x="40959" y="16516"/>
                </a:lnTo>
                <a:lnTo>
                  <a:pt x="41646" y="42441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9"/>
                </a:lnTo>
                <a:lnTo>
                  <a:pt x="52301" y="2039"/>
                </a:lnTo>
                <a:lnTo>
                  <a:pt x="52072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4"/>
                </a:lnTo>
                <a:lnTo>
                  <a:pt x="41666" y="3027"/>
                </a:lnTo>
                <a:lnTo>
                  <a:pt x="39145" y="743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9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5533833" y="4033413"/>
            <a:ext cx="42235" cy="44486"/>
          </a:xfrm>
          <a:custGeom>
            <a:avLst/>
            <a:gdLst/>
            <a:ahLst/>
            <a:cxnLst/>
            <a:rect l="l" t="t" r="r" b="b"/>
            <a:pathLst>
              <a:path w="46459" h="50418">
                <a:moveTo>
                  <a:pt x="39527" y="38452"/>
                </a:moveTo>
                <a:lnTo>
                  <a:pt x="37464" y="37691"/>
                </a:lnTo>
                <a:lnTo>
                  <a:pt x="35135" y="40193"/>
                </a:lnTo>
                <a:lnTo>
                  <a:pt x="32586" y="42250"/>
                </a:lnTo>
                <a:lnTo>
                  <a:pt x="29817" y="43864"/>
                </a:lnTo>
                <a:lnTo>
                  <a:pt x="27048" y="45477"/>
                </a:lnTo>
                <a:lnTo>
                  <a:pt x="24193" y="46284"/>
                </a:lnTo>
                <a:lnTo>
                  <a:pt x="17586" y="46284"/>
                </a:lnTo>
                <a:lnTo>
                  <a:pt x="14837" y="45124"/>
                </a:lnTo>
                <a:lnTo>
                  <a:pt x="13003" y="42803"/>
                </a:lnTo>
                <a:lnTo>
                  <a:pt x="11170" y="40483"/>
                </a:lnTo>
                <a:lnTo>
                  <a:pt x="10253" y="37274"/>
                </a:lnTo>
                <a:lnTo>
                  <a:pt x="10253" y="25889"/>
                </a:lnTo>
                <a:lnTo>
                  <a:pt x="12517" y="18927"/>
                </a:lnTo>
                <a:lnTo>
                  <a:pt x="17042" y="12291"/>
                </a:lnTo>
                <a:lnTo>
                  <a:pt x="21568" y="5656"/>
                </a:lnTo>
                <a:lnTo>
                  <a:pt x="26905" y="2338"/>
                </a:lnTo>
                <a:lnTo>
                  <a:pt x="33054" y="2338"/>
                </a:lnTo>
                <a:lnTo>
                  <a:pt x="36023" y="2565"/>
                </a:lnTo>
                <a:lnTo>
                  <a:pt x="37980" y="4677"/>
                </a:lnTo>
                <a:lnTo>
                  <a:pt x="37035" y="6798"/>
                </a:lnTo>
                <a:lnTo>
                  <a:pt x="36090" y="8901"/>
                </a:lnTo>
                <a:lnTo>
                  <a:pt x="36090" y="11077"/>
                </a:lnTo>
                <a:lnTo>
                  <a:pt x="38476" y="13778"/>
                </a:lnTo>
                <a:lnTo>
                  <a:pt x="41074" y="14195"/>
                </a:lnTo>
                <a:lnTo>
                  <a:pt x="43785" y="13723"/>
                </a:lnTo>
                <a:lnTo>
                  <a:pt x="45924" y="11838"/>
                </a:lnTo>
                <a:lnTo>
                  <a:pt x="46459" y="8811"/>
                </a:lnTo>
                <a:lnTo>
                  <a:pt x="46459" y="6925"/>
                </a:lnTo>
                <a:lnTo>
                  <a:pt x="45427" y="4985"/>
                </a:lnTo>
                <a:lnTo>
                  <a:pt x="43365" y="2991"/>
                </a:lnTo>
                <a:lnTo>
                  <a:pt x="41303" y="997"/>
                </a:lnTo>
                <a:lnTo>
                  <a:pt x="37942" y="0"/>
                </a:lnTo>
                <a:lnTo>
                  <a:pt x="25148" y="0"/>
                </a:lnTo>
                <a:lnTo>
                  <a:pt x="17586" y="3444"/>
                </a:lnTo>
                <a:lnTo>
                  <a:pt x="10597" y="10333"/>
                </a:lnTo>
                <a:lnTo>
                  <a:pt x="3532" y="17259"/>
                </a:lnTo>
                <a:lnTo>
                  <a:pt x="0" y="24837"/>
                </a:lnTo>
                <a:lnTo>
                  <a:pt x="0" y="38434"/>
                </a:lnTo>
                <a:lnTo>
                  <a:pt x="1584" y="42667"/>
                </a:lnTo>
                <a:lnTo>
                  <a:pt x="4754" y="45768"/>
                </a:lnTo>
                <a:lnTo>
                  <a:pt x="7924" y="48868"/>
                </a:lnTo>
                <a:lnTo>
                  <a:pt x="12068" y="50418"/>
                </a:lnTo>
                <a:lnTo>
                  <a:pt x="22532" y="50418"/>
                </a:lnTo>
                <a:lnTo>
                  <a:pt x="27401" y="48913"/>
                </a:lnTo>
                <a:lnTo>
                  <a:pt x="31793" y="45903"/>
                </a:lnTo>
                <a:lnTo>
                  <a:pt x="34276" y="44163"/>
                </a:lnTo>
                <a:lnTo>
                  <a:pt x="36854" y="41679"/>
                </a:lnTo>
                <a:lnTo>
                  <a:pt x="39527" y="38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5579209" y="4023159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8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9" y="9826"/>
                </a:lnTo>
                <a:lnTo>
                  <a:pt x="10569" y="11276"/>
                </a:lnTo>
                <a:lnTo>
                  <a:pt x="7581" y="12781"/>
                </a:lnTo>
                <a:lnTo>
                  <a:pt x="3723" y="14340"/>
                </a:lnTo>
                <a:lnTo>
                  <a:pt x="2730" y="14848"/>
                </a:lnTo>
                <a:lnTo>
                  <a:pt x="2348" y="16951"/>
                </a:lnTo>
                <a:lnTo>
                  <a:pt x="11056" y="16951"/>
                </a:lnTo>
                <a:lnTo>
                  <a:pt x="286" y="54968"/>
                </a:lnTo>
                <a:lnTo>
                  <a:pt x="0" y="57144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9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8" y="49421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500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1"/>
                </a:lnTo>
                <a:lnTo>
                  <a:pt x="29617" y="16951"/>
                </a:lnTo>
                <a:lnTo>
                  <a:pt x="30304" y="13306"/>
                </a:lnTo>
                <a:lnTo>
                  <a:pt x="20966" y="13306"/>
                </a:lnTo>
                <a:lnTo>
                  <a:pt x="24232" y="1450"/>
                </a:lnTo>
                <a:lnTo>
                  <a:pt x="23640" y="0"/>
                </a:lnTo>
                <a:lnTo>
                  <a:pt x="21368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5604676" y="4033221"/>
            <a:ext cx="37288" cy="44582"/>
          </a:xfrm>
          <a:custGeom>
            <a:avLst/>
            <a:gdLst/>
            <a:ahLst/>
            <a:cxnLst/>
            <a:rect l="l" t="t" r="r" b="b"/>
            <a:pathLst>
              <a:path w="41017" h="50526">
                <a:moveTo>
                  <a:pt x="16192" y="48079"/>
                </a:moveTo>
                <a:lnTo>
                  <a:pt x="17415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7" y="38996"/>
                </a:lnTo>
                <a:lnTo>
                  <a:pt x="35804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7" h="50526">
                <a:moveTo>
                  <a:pt x="1585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5" y="50526"/>
                </a:lnTo>
                <a:lnTo>
                  <a:pt x="16192" y="48079"/>
                </a:lnTo>
                <a:lnTo>
                  <a:pt x="13873" y="47091"/>
                </a:lnTo>
                <a:lnTo>
                  <a:pt x="12288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6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4" y="34699"/>
                </a:lnTo>
                <a:lnTo>
                  <a:pt x="41017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6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5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5657899" y="4033078"/>
            <a:ext cx="39111" cy="43670"/>
          </a:xfrm>
          <a:custGeom>
            <a:avLst/>
            <a:gdLst/>
            <a:ahLst/>
            <a:cxnLst/>
            <a:rect l="l" t="t" r="r" b="b"/>
            <a:pathLst>
              <a:path w="43022" h="49493">
                <a:moveTo>
                  <a:pt x="8822" y="49493"/>
                </a:moveTo>
                <a:lnTo>
                  <a:pt x="10540" y="44163"/>
                </a:lnTo>
                <a:lnTo>
                  <a:pt x="11915" y="40047"/>
                </a:lnTo>
                <a:lnTo>
                  <a:pt x="12946" y="37147"/>
                </a:lnTo>
                <a:lnTo>
                  <a:pt x="14589" y="32542"/>
                </a:lnTo>
                <a:lnTo>
                  <a:pt x="16078" y="28844"/>
                </a:lnTo>
                <a:lnTo>
                  <a:pt x="17414" y="26052"/>
                </a:lnTo>
                <a:lnTo>
                  <a:pt x="19630" y="21447"/>
                </a:lnTo>
                <a:lnTo>
                  <a:pt x="22141" y="17168"/>
                </a:lnTo>
                <a:lnTo>
                  <a:pt x="24948" y="13216"/>
                </a:lnTo>
                <a:lnTo>
                  <a:pt x="27755" y="9263"/>
                </a:lnTo>
                <a:lnTo>
                  <a:pt x="29903" y="7287"/>
                </a:lnTo>
                <a:lnTo>
                  <a:pt x="31698" y="7287"/>
                </a:lnTo>
                <a:lnTo>
                  <a:pt x="33398" y="9191"/>
                </a:lnTo>
                <a:lnTo>
                  <a:pt x="35440" y="11149"/>
                </a:lnTo>
                <a:lnTo>
                  <a:pt x="37522" y="11367"/>
                </a:lnTo>
                <a:lnTo>
                  <a:pt x="40587" y="10832"/>
                </a:lnTo>
                <a:lnTo>
                  <a:pt x="42535" y="8692"/>
                </a:lnTo>
                <a:lnTo>
                  <a:pt x="43022" y="5710"/>
                </a:lnTo>
                <a:lnTo>
                  <a:pt x="42535" y="2973"/>
                </a:lnTo>
                <a:lnTo>
                  <a:pt x="40587" y="725"/>
                </a:lnTo>
                <a:lnTo>
                  <a:pt x="37408" y="162"/>
                </a:lnTo>
                <a:lnTo>
                  <a:pt x="34085" y="162"/>
                </a:lnTo>
                <a:lnTo>
                  <a:pt x="30581" y="2275"/>
                </a:lnTo>
                <a:lnTo>
                  <a:pt x="26896" y="6499"/>
                </a:lnTo>
                <a:lnTo>
                  <a:pt x="23210" y="10723"/>
                </a:lnTo>
                <a:lnTo>
                  <a:pt x="19992" y="15391"/>
                </a:lnTo>
                <a:lnTo>
                  <a:pt x="17243" y="20504"/>
                </a:lnTo>
                <a:lnTo>
                  <a:pt x="15982" y="22842"/>
                </a:lnTo>
                <a:lnTo>
                  <a:pt x="21711" y="1794"/>
                </a:lnTo>
                <a:lnTo>
                  <a:pt x="20909" y="0"/>
                </a:lnTo>
                <a:lnTo>
                  <a:pt x="18856" y="326"/>
                </a:lnTo>
                <a:lnTo>
                  <a:pt x="15324" y="978"/>
                </a:lnTo>
                <a:lnTo>
                  <a:pt x="11791" y="1631"/>
                </a:lnTo>
                <a:lnTo>
                  <a:pt x="8535" y="2247"/>
                </a:lnTo>
                <a:lnTo>
                  <a:pt x="5556" y="2828"/>
                </a:lnTo>
                <a:lnTo>
                  <a:pt x="3265" y="3263"/>
                </a:lnTo>
                <a:lnTo>
                  <a:pt x="5041" y="4858"/>
                </a:lnTo>
                <a:lnTo>
                  <a:pt x="7447" y="4677"/>
                </a:lnTo>
                <a:lnTo>
                  <a:pt x="9853" y="4967"/>
                </a:lnTo>
                <a:lnTo>
                  <a:pt x="11285" y="6961"/>
                </a:lnTo>
                <a:lnTo>
                  <a:pt x="11285" y="8992"/>
                </a:lnTo>
                <a:lnTo>
                  <a:pt x="10798" y="11693"/>
                </a:lnTo>
                <a:lnTo>
                  <a:pt x="10044" y="14866"/>
                </a:lnTo>
                <a:lnTo>
                  <a:pt x="9509" y="16751"/>
                </a:lnTo>
                <a:lnTo>
                  <a:pt x="0" y="49493"/>
                </a:lnTo>
                <a:lnTo>
                  <a:pt x="8822" y="49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5692462" y="4033316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7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8"/>
                </a:lnTo>
                <a:lnTo>
                  <a:pt x="9623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1"/>
                </a:lnTo>
                <a:lnTo>
                  <a:pt x="28356" y="23876"/>
                </a:lnTo>
                <a:lnTo>
                  <a:pt x="24288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5" y="2556"/>
                </a:lnTo>
                <a:lnTo>
                  <a:pt x="29807" y="2556"/>
                </a:lnTo>
                <a:lnTo>
                  <a:pt x="32710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7"/>
                </a:lnTo>
                <a:lnTo>
                  <a:pt x="31048" y="1006"/>
                </a:lnTo>
                <a:lnTo>
                  <a:pt x="28642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6664954" y="3397117"/>
            <a:ext cx="66504" cy="67185"/>
          </a:xfrm>
          <a:custGeom>
            <a:avLst/>
            <a:gdLst/>
            <a:ahLst/>
            <a:cxnLst/>
            <a:rect l="l" t="t" r="r" b="b"/>
            <a:pathLst>
              <a:path w="73154" h="76143">
                <a:moveTo>
                  <a:pt x="16308" y="30765"/>
                </a:moveTo>
                <a:lnTo>
                  <a:pt x="22341" y="19199"/>
                </a:lnTo>
                <a:lnTo>
                  <a:pt x="25958" y="14542"/>
                </a:lnTo>
                <a:lnTo>
                  <a:pt x="36370" y="6613"/>
                </a:lnTo>
                <a:lnTo>
                  <a:pt x="48750" y="3970"/>
                </a:lnTo>
                <a:lnTo>
                  <a:pt x="55701" y="3970"/>
                </a:lnTo>
                <a:lnTo>
                  <a:pt x="60685" y="6454"/>
                </a:lnTo>
                <a:lnTo>
                  <a:pt x="63702" y="11421"/>
                </a:lnTo>
                <a:lnTo>
                  <a:pt x="65344" y="14104"/>
                </a:lnTo>
                <a:lnTo>
                  <a:pt x="66375" y="17639"/>
                </a:lnTo>
                <a:lnTo>
                  <a:pt x="66795" y="22027"/>
                </a:lnTo>
                <a:lnTo>
                  <a:pt x="68857" y="22299"/>
                </a:lnTo>
                <a:lnTo>
                  <a:pt x="73154" y="108"/>
                </a:lnTo>
                <a:lnTo>
                  <a:pt x="70748" y="108"/>
                </a:lnTo>
                <a:lnTo>
                  <a:pt x="69888" y="1522"/>
                </a:lnTo>
                <a:lnTo>
                  <a:pt x="67749" y="2610"/>
                </a:lnTo>
                <a:lnTo>
                  <a:pt x="65496" y="2610"/>
                </a:lnTo>
                <a:lnTo>
                  <a:pt x="63091" y="2175"/>
                </a:lnTo>
                <a:lnTo>
                  <a:pt x="59119" y="1305"/>
                </a:lnTo>
                <a:lnTo>
                  <a:pt x="55147" y="435"/>
                </a:lnTo>
                <a:lnTo>
                  <a:pt x="51461" y="0"/>
                </a:lnTo>
                <a:lnTo>
                  <a:pt x="47854" y="0"/>
                </a:lnTo>
                <a:lnTo>
                  <a:pt x="34914" y="1775"/>
                </a:lnTo>
                <a:lnTo>
                  <a:pt x="23336" y="6997"/>
                </a:lnTo>
                <a:lnTo>
                  <a:pt x="13118" y="15663"/>
                </a:lnTo>
                <a:lnTo>
                  <a:pt x="7424" y="22883"/>
                </a:lnTo>
                <a:lnTo>
                  <a:pt x="1856" y="34459"/>
                </a:lnTo>
                <a:lnTo>
                  <a:pt x="0" y="46774"/>
                </a:lnTo>
                <a:lnTo>
                  <a:pt x="0" y="54605"/>
                </a:lnTo>
                <a:lnTo>
                  <a:pt x="2615" y="61458"/>
                </a:lnTo>
                <a:lnTo>
                  <a:pt x="7848" y="67332"/>
                </a:lnTo>
                <a:lnTo>
                  <a:pt x="13080" y="73206"/>
                </a:lnTo>
                <a:lnTo>
                  <a:pt x="20584" y="76143"/>
                </a:lnTo>
                <a:lnTo>
                  <a:pt x="36854" y="76143"/>
                </a:lnTo>
                <a:lnTo>
                  <a:pt x="42802" y="74666"/>
                </a:lnTo>
                <a:lnTo>
                  <a:pt x="48206" y="71711"/>
                </a:lnTo>
                <a:lnTo>
                  <a:pt x="53610" y="68755"/>
                </a:lnTo>
                <a:lnTo>
                  <a:pt x="58450" y="64704"/>
                </a:lnTo>
                <a:lnTo>
                  <a:pt x="62728" y="59555"/>
                </a:lnTo>
                <a:lnTo>
                  <a:pt x="60837" y="57977"/>
                </a:lnTo>
                <a:lnTo>
                  <a:pt x="56102" y="62292"/>
                </a:lnTo>
                <a:lnTo>
                  <a:pt x="52263" y="65284"/>
                </a:lnTo>
                <a:lnTo>
                  <a:pt x="49323" y="66952"/>
                </a:lnTo>
                <a:lnTo>
                  <a:pt x="44358" y="69707"/>
                </a:lnTo>
                <a:lnTo>
                  <a:pt x="38897" y="71085"/>
                </a:lnTo>
                <a:lnTo>
                  <a:pt x="27172" y="71085"/>
                </a:lnTo>
                <a:lnTo>
                  <a:pt x="22456" y="69127"/>
                </a:lnTo>
                <a:lnTo>
                  <a:pt x="18789" y="65211"/>
                </a:lnTo>
                <a:lnTo>
                  <a:pt x="15123" y="61295"/>
                </a:lnTo>
                <a:lnTo>
                  <a:pt x="13290" y="55512"/>
                </a:lnTo>
                <a:lnTo>
                  <a:pt x="13290" y="47861"/>
                </a:lnTo>
                <a:lnTo>
                  <a:pt x="13507" y="43128"/>
                </a:lnTo>
                <a:lnTo>
                  <a:pt x="16308" y="30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6733455" y="3418951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5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6785689" y="3419047"/>
            <a:ext cx="37287" cy="44822"/>
          </a:xfrm>
          <a:custGeom>
            <a:avLst/>
            <a:gdLst/>
            <a:ahLst/>
            <a:cxnLst/>
            <a:rect l="l" t="t" r="r" b="b"/>
            <a:pathLst>
              <a:path w="41016" h="50798">
                <a:moveTo>
                  <a:pt x="10884" y="11965"/>
                </a:moveTo>
                <a:lnTo>
                  <a:pt x="10884" y="14032"/>
                </a:lnTo>
                <a:lnTo>
                  <a:pt x="11438" y="16099"/>
                </a:lnTo>
                <a:lnTo>
                  <a:pt x="12545" y="18165"/>
                </a:lnTo>
                <a:lnTo>
                  <a:pt x="13271" y="19543"/>
                </a:lnTo>
                <a:lnTo>
                  <a:pt x="15066" y="22263"/>
                </a:lnTo>
                <a:lnTo>
                  <a:pt x="17930" y="26324"/>
                </a:lnTo>
                <a:lnTo>
                  <a:pt x="22685" y="33013"/>
                </a:lnTo>
                <a:lnTo>
                  <a:pt x="23802" y="34772"/>
                </a:lnTo>
                <a:lnTo>
                  <a:pt x="24604" y="36802"/>
                </a:lnTo>
                <a:lnTo>
                  <a:pt x="24804" y="39703"/>
                </a:lnTo>
                <a:lnTo>
                  <a:pt x="24804" y="42278"/>
                </a:lnTo>
                <a:lnTo>
                  <a:pt x="24012" y="44344"/>
                </a:lnTo>
                <a:lnTo>
                  <a:pt x="20842" y="47462"/>
                </a:lnTo>
                <a:lnTo>
                  <a:pt x="18885" y="48242"/>
                </a:lnTo>
                <a:lnTo>
                  <a:pt x="12392" y="48242"/>
                </a:lnTo>
                <a:lnTo>
                  <a:pt x="9261" y="46375"/>
                </a:lnTo>
                <a:lnTo>
                  <a:pt x="7160" y="42640"/>
                </a:lnTo>
                <a:lnTo>
                  <a:pt x="6014" y="40610"/>
                </a:lnTo>
                <a:lnTo>
                  <a:pt x="5022" y="37401"/>
                </a:lnTo>
                <a:lnTo>
                  <a:pt x="4181" y="33013"/>
                </a:lnTo>
                <a:lnTo>
                  <a:pt x="2291" y="33013"/>
                </a:lnTo>
                <a:lnTo>
                  <a:pt x="0" y="50798"/>
                </a:lnTo>
                <a:lnTo>
                  <a:pt x="2530" y="49656"/>
                </a:lnTo>
                <a:lnTo>
                  <a:pt x="4582" y="48840"/>
                </a:lnTo>
                <a:lnTo>
                  <a:pt x="6721" y="49149"/>
                </a:lnTo>
                <a:lnTo>
                  <a:pt x="9624" y="49765"/>
                </a:lnTo>
                <a:lnTo>
                  <a:pt x="12526" y="50381"/>
                </a:lnTo>
                <a:lnTo>
                  <a:pt x="14760" y="50690"/>
                </a:lnTo>
                <a:lnTo>
                  <a:pt x="21176" y="50690"/>
                </a:lnTo>
                <a:lnTo>
                  <a:pt x="25358" y="49348"/>
                </a:lnTo>
                <a:lnTo>
                  <a:pt x="28872" y="46665"/>
                </a:lnTo>
                <a:lnTo>
                  <a:pt x="32385" y="43982"/>
                </a:lnTo>
                <a:lnTo>
                  <a:pt x="34142" y="40682"/>
                </a:lnTo>
                <a:lnTo>
                  <a:pt x="34142" y="34663"/>
                </a:lnTo>
                <a:lnTo>
                  <a:pt x="33703" y="32705"/>
                </a:lnTo>
                <a:lnTo>
                  <a:pt x="31946" y="29079"/>
                </a:lnTo>
                <a:lnTo>
                  <a:pt x="30457" y="26741"/>
                </a:lnTo>
                <a:lnTo>
                  <a:pt x="28356" y="23876"/>
                </a:lnTo>
                <a:lnTo>
                  <a:pt x="24289" y="18328"/>
                </a:lnTo>
                <a:lnTo>
                  <a:pt x="22188" y="15464"/>
                </a:lnTo>
                <a:lnTo>
                  <a:pt x="20842" y="13470"/>
                </a:lnTo>
                <a:lnTo>
                  <a:pt x="19658" y="11222"/>
                </a:lnTo>
                <a:lnTo>
                  <a:pt x="19362" y="8430"/>
                </a:lnTo>
                <a:lnTo>
                  <a:pt x="19362" y="6508"/>
                </a:lnTo>
                <a:lnTo>
                  <a:pt x="20021" y="5049"/>
                </a:lnTo>
                <a:lnTo>
                  <a:pt x="22656" y="3054"/>
                </a:lnTo>
                <a:lnTo>
                  <a:pt x="25835" y="2556"/>
                </a:lnTo>
                <a:lnTo>
                  <a:pt x="29807" y="2556"/>
                </a:lnTo>
                <a:lnTo>
                  <a:pt x="32709" y="4206"/>
                </a:lnTo>
                <a:lnTo>
                  <a:pt x="34543" y="7505"/>
                </a:lnTo>
                <a:lnTo>
                  <a:pt x="35536" y="9282"/>
                </a:lnTo>
                <a:lnTo>
                  <a:pt x="36281" y="11929"/>
                </a:lnTo>
                <a:lnTo>
                  <a:pt x="36777" y="15446"/>
                </a:lnTo>
                <a:lnTo>
                  <a:pt x="38668" y="15446"/>
                </a:lnTo>
                <a:lnTo>
                  <a:pt x="41016" y="0"/>
                </a:lnTo>
                <a:lnTo>
                  <a:pt x="38095" y="1468"/>
                </a:lnTo>
                <a:lnTo>
                  <a:pt x="35975" y="2012"/>
                </a:lnTo>
                <a:lnTo>
                  <a:pt x="33455" y="1677"/>
                </a:lnTo>
                <a:lnTo>
                  <a:pt x="31048" y="1006"/>
                </a:lnTo>
                <a:lnTo>
                  <a:pt x="28643" y="335"/>
                </a:lnTo>
                <a:lnTo>
                  <a:pt x="26504" y="0"/>
                </a:lnTo>
                <a:lnTo>
                  <a:pt x="20241" y="0"/>
                </a:lnTo>
                <a:lnTo>
                  <a:pt x="16851" y="1205"/>
                </a:lnTo>
                <a:lnTo>
                  <a:pt x="14464" y="3616"/>
                </a:lnTo>
                <a:lnTo>
                  <a:pt x="12077" y="6028"/>
                </a:lnTo>
                <a:lnTo>
                  <a:pt x="10884" y="8811"/>
                </a:lnTo>
                <a:lnTo>
                  <a:pt x="10884" y="119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6832420" y="3408889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7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8" y="9826"/>
                </a:lnTo>
                <a:lnTo>
                  <a:pt x="10569" y="11276"/>
                </a:lnTo>
                <a:lnTo>
                  <a:pt x="7580" y="12781"/>
                </a:lnTo>
                <a:lnTo>
                  <a:pt x="3723" y="14340"/>
                </a:lnTo>
                <a:lnTo>
                  <a:pt x="2730" y="14848"/>
                </a:lnTo>
                <a:lnTo>
                  <a:pt x="2348" y="16951"/>
                </a:lnTo>
                <a:lnTo>
                  <a:pt x="11056" y="16951"/>
                </a:lnTo>
                <a:lnTo>
                  <a:pt x="286" y="54968"/>
                </a:lnTo>
                <a:lnTo>
                  <a:pt x="0" y="57144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8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7" y="49421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500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1"/>
                </a:lnTo>
                <a:lnTo>
                  <a:pt x="29616" y="16951"/>
                </a:lnTo>
                <a:lnTo>
                  <a:pt x="30304" y="13306"/>
                </a:lnTo>
                <a:lnTo>
                  <a:pt x="20966" y="13306"/>
                </a:lnTo>
                <a:lnTo>
                  <a:pt x="24232" y="1450"/>
                </a:lnTo>
                <a:lnTo>
                  <a:pt x="23639" y="0"/>
                </a:lnTo>
                <a:lnTo>
                  <a:pt x="21367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6881738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6884551" y="3418951"/>
            <a:ext cx="37287" cy="44582"/>
          </a:xfrm>
          <a:custGeom>
            <a:avLst/>
            <a:gdLst/>
            <a:ahLst/>
            <a:cxnLst/>
            <a:rect l="l" t="t" r="r" b="b"/>
            <a:pathLst>
              <a:path w="41016" h="50526">
                <a:moveTo>
                  <a:pt x="16192" y="48079"/>
                </a:moveTo>
                <a:lnTo>
                  <a:pt x="17414" y="50526"/>
                </a:lnTo>
                <a:lnTo>
                  <a:pt x="18242" y="50514"/>
                </a:lnTo>
                <a:lnTo>
                  <a:pt x="29977" y="47450"/>
                </a:lnTo>
                <a:lnTo>
                  <a:pt x="41016" y="38996"/>
                </a:lnTo>
                <a:lnTo>
                  <a:pt x="35803" y="34699"/>
                </a:lnTo>
                <a:lnTo>
                  <a:pt x="30991" y="43619"/>
                </a:lnTo>
                <a:lnTo>
                  <a:pt x="25473" y="48079"/>
                </a:lnTo>
                <a:lnTo>
                  <a:pt x="16192" y="48079"/>
                </a:lnTo>
                <a:close/>
              </a:path>
              <a:path w="41016" h="50526">
                <a:moveTo>
                  <a:pt x="1584" y="43275"/>
                </a:moveTo>
                <a:lnTo>
                  <a:pt x="4754" y="46175"/>
                </a:lnTo>
                <a:lnTo>
                  <a:pt x="7924" y="49076"/>
                </a:lnTo>
                <a:lnTo>
                  <a:pt x="12144" y="50526"/>
                </a:lnTo>
                <a:lnTo>
                  <a:pt x="17414" y="50526"/>
                </a:lnTo>
                <a:lnTo>
                  <a:pt x="16192" y="48079"/>
                </a:lnTo>
                <a:lnTo>
                  <a:pt x="13872" y="47091"/>
                </a:lnTo>
                <a:lnTo>
                  <a:pt x="12287" y="45115"/>
                </a:lnTo>
                <a:lnTo>
                  <a:pt x="10702" y="43139"/>
                </a:lnTo>
                <a:lnTo>
                  <a:pt x="9910" y="40646"/>
                </a:lnTo>
                <a:lnTo>
                  <a:pt x="9910" y="30131"/>
                </a:lnTo>
                <a:lnTo>
                  <a:pt x="12316" y="22498"/>
                </a:lnTo>
                <a:lnTo>
                  <a:pt x="17128" y="14739"/>
                </a:lnTo>
                <a:lnTo>
                  <a:pt x="22246" y="6435"/>
                </a:lnTo>
                <a:lnTo>
                  <a:pt x="27725" y="2284"/>
                </a:lnTo>
                <a:lnTo>
                  <a:pt x="37121" y="2284"/>
                </a:lnTo>
                <a:lnTo>
                  <a:pt x="39565" y="3861"/>
                </a:lnTo>
                <a:lnTo>
                  <a:pt x="40902" y="7016"/>
                </a:lnTo>
                <a:lnTo>
                  <a:pt x="41589" y="8684"/>
                </a:lnTo>
                <a:lnTo>
                  <a:pt x="41933" y="10877"/>
                </a:lnTo>
                <a:lnTo>
                  <a:pt x="41933" y="20014"/>
                </a:lnTo>
                <a:lnTo>
                  <a:pt x="39890" y="27049"/>
                </a:lnTo>
                <a:lnTo>
                  <a:pt x="35803" y="34699"/>
                </a:lnTo>
                <a:lnTo>
                  <a:pt x="41016" y="38996"/>
                </a:lnTo>
                <a:lnTo>
                  <a:pt x="48158" y="31599"/>
                </a:lnTo>
                <a:lnTo>
                  <a:pt x="51729" y="24057"/>
                </a:lnTo>
                <a:lnTo>
                  <a:pt x="51729" y="11947"/>
                </a:lnTo>
                <a:lnTo>
                  <a:pt x="50411" y="8113"/>
                </a:lnTo>
                <a:lnTo>
                  <a:pt x="47776" y="4867"/>
                </a:lnTo>
                <a:lnTo>
                  <a:pt x="45141" y="1622"/>
                </a:lnTo>
                <a:lnTo>
                  <a:pt x="40615" y="0"/>
                </a:lnTo>
                <a:lnTo>
                  <a:pt x="33567" y="6"/>
                </a:lnTo>
                <a:lnTo>
                  <a:pt x="21689" y="2928"/>
                </a:lnTo>
                <a:lnTo>
                  <a:pt x="10655" y="11149"/>
                </a:lnTo>
                <a:lnTo>
                  <a:pt x="3551" y="18401"/>
                </a:lnTo>
                <a:lnTo>
                  <a:pt x="0" y="25997"/>
                </a:lnTo>
                <a:lnTo>
                  <a:pt x="0" y="39196"/>
                </a:lnTo>
                <a:lnTo>
                  <a:pt x="1584" y="432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6919183" y="3395820"/>
            <a:ext cx="61035" cy="87149"/>
          </a:xfrm>
          <a:custGeom>
            <a:avLst/>
            <a:gdLst/>
            <a:ahLst/>
            <a:cxnLst/>
            <a:rect l="l" t="t" r="r" b="b"/>
            <a:pathLst>
              <a:path w="67139" h="98769">
                <a:moveTo>
                  <a:pt x="9108" y="90502"/>
                </a:moveTo>
                <a:lnTo>
                  <a:pt x="6864" y="87864"/>
                </a:lnTo>
                <a:lnTo>
                  <a:pt x="4468" y="87456"/>
                </a:lnTo>
                <a:lnTo>
                  <a:pt x="1861" y="87927"/>
                </a:lnTo>
                <a:lnTo>
                  <a:pt x="372" y="89813"/>
                </a:lnTo>
                <a:lnTo>
                  <a:pt x="0" y="91916"/>
                </a:lnTo>
                <a:lnTo>
                  <a:pt x="868" y="95234"/>
                </a:lnTo>
                <a:lnTo>
                  <a:pt x="4344" y="98062"/>
                </a:lnTo>
                <a:lnTo>
                  <a:pt x="6568" y="98769"/>
                </a:lnTo>
                <a:lnTo>
                  <a:pt x="15199" y="98769"/>
                </a:lnTo>
                <a:lnTo>
                  <a:pt x="20059" y="95850"/>
                </a:lnTo>
                <a:lnTo>
                  <a:pt x="23859" y="90012"/>
                </a:lnTo>
                <a:lnTo>
                  <a:pt x="27659" y="84175"/>
                </a:lnTo>
                <a:lnTo>
                  <a:pt x="30686" y="76524"/>
                </a:lnTo>
                <a:lnTo>
                  <a:pt x="32939" y="67060"/>
                </a:lnTo>
                <a:lnTo>
                  <a:pt x="41360" y="31762"/>
                </a:lnTo>
                <a:lnTo>
                  <a:pt x="54135" y="31762"/>
                </a:lnTo>
                <a:lnTo>
                  <a:pt x="54937" y="28118"/>
                </a:lnTo>
                <a:lnTo>
                  <a:pt x="42162" y="28118"/>
                </a:lnTo>
                <a:lnTo>
                  <a:pt x="43919" y="20141"/>
                </a:lnTo>
                <a:lnTo>
                  <a:pt x="45504" y="14467"/>
                </a:lnTo>
                <a:lnTo>
                  <a:pt x="46917" y="11095"/>
                </a:lnTo>
                <a:lnTo>
                  <a:pt x="49437" y="5257"/>
                </a:lnTo>
                <a:lnTo>
                  <a:pt x="52569" y="2338"/>
                </a:lnTo>
                <a:lnTo>
                  <a:pt x="56312" y="2338"/>
                </a:lnTo>
                <a:lnTo>
                  <a:pt x="59004" y="3607"/>
                </a:lnTo>
                <a:lnTo>
                  <a:pt x="58279" y="5855"/>
                </a:lnTo>
                <a:lnTo>
                  <a:pt x="57916" y="8883"/>
                </a:lnTo>
                <a:lnTo>
                  <a:pt x="60016" y="11358"/>
                </a:lnTo>
                <a:lnTo>
                  <a:pt x="62384" y="11747"/>
                </a:lnTo>
                <a:lnTo>
                  <a:pt x="65038" y="11240"/>
                </a:lnTo>
                <a:lnTo>
                  <a:pt x="66719" y="9209"/>
                </a:lnTo>
                <a:lnTo>
                  <a:pt x="67139" y="6961"/>
                </a:lnTo>
                <a:lnTo>
                  <a:pt x="66175" y="3535"/>
                </a:lnTo>
                <a:lnTo>
                  <a:pt x="62317" y="706"/>
                </a:lnTo>
                <a:lnTo>
                  <a:pt x="59902" y="0"/>
                </a:lnTo>
                <a:lnTo>
                  <a:pt x="50659" y="0"/>
                </a:lnTo>
                <a:lnTo>
                  <a:pt x="45332" y="3118"/>
                </a:lnTo>
                <a:lnTo>
                  <a:pt x="41016" y="9354"/>
                </a:lnTo>
                <a:lnTo>
                  <a:pt x="38114" y="13415"/>
                </a:lnTo>
                <a:lnTo>
                  <a:pt x="35498" y="19670"/>
                </a:lnTo>
                <a:lnTo>
                  <a:pt x="33168" y="28118"/>
                </a:lnTo>
                <a:lnTo>
                  <a:pt x="22341" y="28118"/>
                </a:lnTo>
                <a:lnTo>
                  <a:pt x="21539" y="31762"/>
                </a:lnTo>
                <a:lnTo>
                  <a:pt x="32137" y="31762"/>
                </a:lnTo>
                <a:lnTo>
                  <a:pt x="21768" y="78428"/>
                </a:lnTo>
                <a:lnTo>
                  <a:pt x="20775" y="82887"/>
                </a:lnTo>
                <a:lnTo>
                  <a:pt x="19687" y="86387"/>
                </a:lnTo>
                <a:lnTo>
                  <a:pt x="18503" y="88925"/>
                </a:lnTo>
                <a:lnTo>
                  <a:pt x="16250" y="93783"/>
                </a:lnTo>
                <a:lnTo>
                  <a:pt x="13500" y="96213"/>
                </a:lnTo>
                <a:lnTo>
                  <a:pt x="10254" y="96213"/>
                </a:lnTo>
                <a:lnTo>
                  <a:pt x="7905" y="95070"/>
                </a:lnTo>
                <a:lnTo>
                  <a:pt x="8907" y="93013"/>
                </a:lnTo>
                <a:lnTo>
                  <a:pt x="9108" y="905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6997283" y="346247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002699" y="3397117"/>
            <a:ext cx="66504" cy="67185"/>
          </a:xfrm>
          <a:custGeom>
            <a:avLst/>
            <a:gdLst/>
            <a:ahLst/>
            <a:cxnLst/>
            <a:rect l="l" t="t" r="r" b="b"/>
            <a:pathLst>
              <a:path w="73154" h="76143">
                <a:moveTo>
                  <a:pt x="16308" y="30765"/>
                </a:moveTo>
                <a:lnTo>
                  <a:pt x="22341" y="19199"/>
                </a:lnTo>
                <a:lnTo>
                  <a:pt x="25958" y="14542"/>
                </a:lnTo>
                <a:lnTo>
                  <a:pt x="36370" y="6613"/>
                </a:lnTo>
                <a:lnTo>
                  <a:pt x="48750" y="3970"/>
                </a:lnTo>
                <a:lnTo>
                  <a:pt x="55701" y="3970"/>
                </a:lnTo>
                <a:lnTo>
                  <a:pt x="60685" y="6454"/>
                </a:lnTo>
                <a:lnTo>
                  <a:pt x="63702" y="11421"/>
                </a:lnTo>
                <a:lnTo>
                  <a:pt x="65344" y="14104"/>
                </a:lnTo>
                <a:lnTo>
                  <a:pt x="66375" y="17639"/>
                </a:lnTo>
                <a:lnTo>
                  <a:pt x="66795" y="22027"/>
                </a:lnTo>
                <a:lnTo>
                  <a:pt x="68857" y="22299"/>
                </a:lnTo>
                <a:lnTo>
                  <a:pt x="73154" y="108"/>
                </a:lnTo>
                <a:lnTo>
                  <a:pt x="70748" y="108"/>
                </a:lnTo>
                <a:lnTo>
                  <a:pt x="69888" y="1522"/>
                </a:lnTo>
                <a:lnTo>
                  <a:pt x="67749" y="2610"/>
                </a:lnTo>
                <a:lnTo>
                  <a:pt x="65496" y="2610"/>
                </a:lnTo>
                <a:lnTo>
                  <a:pt x="63091" y="2175"/>
                </a:lnTo>
                <a:lnTo>
                  <a:pt x="59119" y="1305"/>
                </a:lnTo>
                <a:lnTo>
                  <a:pt x="55147" y="435"/>
                </a:lnTo>
                <a:lnTo>
                  <a:pt x="51461" y="0"/>
                </a:lnTo>
                <a:lnTo>
                  <a:pt x="47854" y="0"/>
                </a:lnTo>
                <a:lnTo>
                  <a:pt x="34914" y="1775"/>
                </a:lnTo>
                <a:lnTo>
                  <a:pt x="23336" y="6997"/>
                </a:lnTo>
                <a:lnTo>
                  <a:pt x="13118" y="15663"/>
                </a:lnTo>
                <a:lnTo>
                  <a:pt x="7424" y="22883"/>
                </a:lnTo>
                <a:lnTo>
                  <a:pt x="1856" y="34459"/>
                </a:lnTo>
                <a:lnTo>
                  <a:pt x="0" y="46774"/>
                </a:lnTo>
                <a:lnTo>
                  <a:pt x="0" y="54605"/>
                </a:lnTo>
                <a:lnTo>
                  <a:pt x="2615" y="61458"/>
                </a:lnTo>
                <a:lnTo>
                  <a:pt x="7848" y="67332"/>
                </a:lnTo>
                <a:lnTo>
                  <a:pt x="13080" y="73206"/>
                </a:lnTo>
                <a:lnTo>
                  <a:pt x="20584" y="76143"/>
                </a:lnTo>
                <a:lnTo>
                  <a:pt x="36854" y="76143"/>
                </a:lnTo>
                <a:lnTo>
                  <a:pt x="42802" y="74666"/>
                </a:lnTo>
                <a:lnTo>
                  <a:pt x="48206" y="71711"/>
                </a:lnTo>
                <a:lnTo>
                  <a:pt x="53610" y="68755"/>
                </a:lnTo>
                <a:lnTo>
                  <a:pt x="58450" y="64704"/>
                </a:lnTo>
                <a:lnTo>
                  <a:pt x="62728" y="59555"/>
                </a:lnTo>
                <a:lnTo>
                  <a:pt x="60837" y="57977"/>
                </a:lnTo>
                <a:lnTo>
                  <a:pt x="56102" y="62292"/>
                </a:lnTo>
                <a:lnTo>
                  <a:pt x="52263" y="65284"/>
                </a:lnTo>
                <a:lnTo>
                  <a:pt x="49323" y="66952"/>
                </a:lnTo>
                <a:lnTo>
                  <a:pt x="44358" y="69707"/>
                </a:lnTo>
                <a:lnTo>
                  <a:pt x="38897" y="71085"/>
                </a:lnTo>
                <a:lnTo>
                  <a:pt x="27172" y="71085"/>
                </a:lnTo>
                <a:lnTo>
                  <a:pt x="22456" y="69127"/>
                </a:lnTo>
                <a:lnTo>
                  <a:pt x="18789" y="65211"/>
                </a:lnTo>
                <a:lnTo>
                  <a:pt x="15123" y="61295"/>
                </a:lnTo>
                <a:lnTo>
                  <a:pt x="13290" y="55512"/>
                </a:lnTo>
                <a:lnTo>
                  <a:pt x="13290" y="47861"/>
                </a:lnTo>
                <a:lnTo>
                  <a:pt x="13507" y="43128"/>
                </a:lnTo>
                <a:lnTo>
                  <a:pt x="16308" y="30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070002" y="3418951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70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60" y="46221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4"/>
                </a:lnTo>
                <a:lnTo>
                  <a:pt x="49094" y="40465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7" y="42441"/>
                </a:lnTo>
                <a:lnTo>
                  <a:pt x="40959" y="16516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2" y="44979"/>
                </a:lnTo>
                <a:lnTo>
                  <a:pt x="16956" y="44979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5"/>
                </a:lnTo>
                <a:lnTo>
                  <a:pt x="17929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9"/>
                </a:lnTo>
                <a:lnTo>
                  <a:pt x="31936" y="38534"/>
                </a:lnTo>
                <a:lnTo>
                  <a:pt x="33559" y="36449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9" y="42395"/>
                </a:lnTo>
                <a:lnTo>
                  <a:pt x="33111" y="44272"/>
                </a:lnTo>
                <a:lnTo>
                  <a:pt x="33111" y="45577"/>
                </a:lnTo>
                <a:lnTo>
                  <a:pt x="33502" y="48170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1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5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1"/>
                </a:lnTo>
                <a:lnTo>
                  <a:pt x="40959" y="16516"/>
                </a:lnTo>
                <a:lnTo>
                  <a:pt x="41647" y="42441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9"/>
                </a:lnTo>
                <a:lnTo>
                  <a:pt x="52302" y="2039"/>
                </a:lnTo>
                <a:lnTo>
                  <a:pt x="52073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4"/>
                </a:lnTo>
                <a:lnTo>
                  <a:pt x="41666" y="3027"/>
                </a:lnTo>
                <a:lnTo>
                  <a:pt x="39145" y="743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9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104651" y="3419048"/>
            <a:ext cx="58171" cy="63682"/>
          </a:xfrm>
          <a:custGeom>
            <a:avLst/>
            <a:gdLst/>
            <a:ahLst/>
            <a:cxnLst/>
            <a:rect l="l" t="t" r="r" b="b"/>
            <a:pathLst>
              <a:path w="63988" h="72173">
                <a:moveTo>
                  <a:pt x="19267" y="70124"/>
                </a:moveTo>
                <a:lnTo>
                  <a:pt x="16784" y="68384"/>
                </a:lnTo>
                <a:lnTo>
                  <a:pt x="16784" y="66353"/>
                </a:lnTo>
                <a:lnTo>
                  <a:pt x="17281" y="63997"/>
                </a:lnTo>
                <a:lnTo>
                  <a:pt x="18273" y="59827"/>
                </a:lnTo>
                <a:lnTo>
                  <a:pt x="18656" y="58231"/>
                </a:lnTo>
                <a:lnTo>
                  <a:pt x="19305" y="55566"/>
                </a:lnTo>
                <a:lnTo>
                  <a:pt x="20221" y="51832"/>
                </a:lnTo>
                <a:lnTo>
                  <a:pt x="21023" y="48623"/>
                </a:lnTo>
                <a:lnTo>
                  <a:pt x="22627" y="49312"/>
                </a:lnTo>
                <a:lnTo>
                  <a:pt x="25091" y="50091"/>
                </a:lnTo>
                <a:lnTo>
                  <a:pt x="27554" y="50526"/>
                </a:lnTo>
                <a:lnTo>
                  <a:pt x="29799" y="50518"/>
                </a:lnTo>
                <a:lnTo>
                  <a:pt x="41397" y="47504"/>
                </a:lnTo>
                <a:lnTo>
                  <a:pt x="52587" y="39050"/>
                </a:lnTo>
                <a:lnTo>
                  <a:pt x="53824" y="37754"/>
                </a:lnTo>
                <a:lnTo>
                  <a:pt x="53447" y="14467"/>
                </a:lnTo>
                <a:lnTo>
                  <a:pt x="53447" y="21574"/>
                </a:lnTo>
                <a:lnTo>
                  <a:pt x="51156" y="28735"/>
                </a:lnTo>
                <a:lnTo>
                  <a:pt x="46573" y="35950"/>
                </a:lnTo>
                <a:lnTo>
                  <a:pt x="41455" y="44036"/>
                </a:lnTo>
                <a:lnTo>
                  <a:pt x="35536" y="48079"/>
                </a:lnTo>
                <a:lnTo>
                  <a:pt x="28814" y="48079"/>
                </a:lnTo>
                <a:lnTo>
                  <a:pt x="25692" y="47744"/>
                </a:lnTo>
                <a:lnTo>
                  <a:pt x="22685" y="45359"/>
                </a:lnTo>
                <a:lnTo>
                  <a:pt x="22685" y="43075"/>
                </a:lnTo>
                <a:lnTo>
                  <a:pt x="23353" y="40147"/>
                </a:lnTo>
                <a:lnTo>
                  <a:pt x="24690" y="35162"/>
                </a:lnTo>
                <a:lnTo>
                  <a:pt x="26026" y="30176"/>
                </a:lnTo>
                <a:lnTo>
                  <a:pt x="27459" y="25399"/>
                </a:lnTo>
                <a:lnTo>
                  <a:pt x="28986" y="20830"/>
                </a:lnTo>
                <a:lnTo>
                  <a:pt x="30896" y="15210"/>
                </a:lnTo>
                <a:lnTo>
                  <a:pt x="33492" y="11149"/>
                </a:lnTo>
                <a:lnTo>
                  <a:pt x="36777" y="8647"/>
                </a:lnTo>
                <a:lnTo>
                  <a:pt x="40062" y="6145"/>
                </a:lnTo>
                <a:lnTo>
                  <a:pt x="43098" y="4895"/>
                </a:lnTo>
                <a:lnTo>
                  <a:pt x="49132" y="4895"/>
                </a:lnTo>
                <a:lnTo>
                  <a:pt x="45886" y="0"/>
                </a:lnTo>
                <a:lnTo>
                  <a:pt x="41799" y="1559"/>
                </a:lnTo>
                <a:lnTo>
                  <a:pt x="37866" y="4677"/>
                </a:lnTo>
                <a:lnTo>
                  <a:pt x="35689" y="6381"/>
                </a:lnTo>
                <a:lnTo>
                  <a:pt x="33302" y="8865"/>
                </a:lnTo>
                <a:lnTo>
                  <a:pt x="30705" y="12128"/>
                </a:lnTo>
                <a:lnTo>
                  <a:pt x="33798" y="1523"/>
                </a:lnTo>
                <a:lnTo>
                  <a:pt x="33569" y="0"/>
                </a:lnTo>
                <a:lnTo>
                  <a:pt x="15352" y="2556"/>
                </a:lnTo>
                <a:lnTo>
                  <a:pt x="17262" y="4242"/>
                </a:lnTo>
                <a:lnTo>
                  <a:pt x="19439" y="4242"/>
                </a:lnTo>
                <a:lnTo>
                  <a:pt x="22675" y="5692"/>
                </a:lnTo>
                <a:lnTo>
                  <a:pt x="23143" y="7777"/>
                </a:lnTo>
                <a:lnTo>
                  <a:pt x="22904" y="9717"/>
                </a:lnTo>
                <a:lnTo>
                  <a:pt x="22284" y="11965"/>
                </a:lnTo>
                <a:lnTo>
                  <a:pt x="7733" y="64994"/>
                </a:lnTo>
                <a:lnTo>
                  <a:pt x="7198" y="66952"/>
                </a:lnTo>
                <a:lnTo>
                  <a:pt x="5184" y="69154"/>
                </a:lnTo>
                <a:lnTo>
                  <a:pt x="2291" y="70378"/>
                </a:lnTo>
                <a:lnTo>
                  <a:pt x="0" y="70378"/>
                </a:lnTo>
                <a:lnTo>
                  <a:pt x="0" y="72173"/>
                </a:lnTo>
                <a:lnTo>
                  <a:pt x="24174" y="72173"/>
                </a:lnTo>
                <a:lnTo>
                  <a:pt x="24174" y="70541"/>
                </a:lnTo>
                <a:lnTo>
                  <a:pt x="21233" y="70396"/>
                </a:lnTo>
                <a:lnTo>
                  <a:pt x="19267" y="70124"/>
                </a:lnTo>
                <a:close/>
              </a:path>
              <a:path w="63988" h="72173">
                <a:moveTo>
                  <a:pt x="54440" y="0"/>
                </a:moveTo>
                <a:lnTo>
                  <a:pt x="45886" y="0"/>
                </a:lnTo>
                <a:lnTo>
                  <a:pt x="49132" y="4895"/>
                </a:lnTo>
                <a:lnTo>
                  <a:pt x="51347" y="6218"/>
                </a:lnTo>
                <a:lnTo>
                  <a:pt x="52531" y="8865"/>
                </a:lnTo>
                <a:lnTo>
                  <a:pt x="53141" y="10243"/>
                </a:lnTo>
                <a:lnTo>
                  <a:pt x="53447" y="12110"/>
                </a:lnTo>
                <a:lnTo>
                  <a:pt x="53447" y="14467"/>
                </a:lnTo>
                <a:lnTo>
                  <a:pt x="53824" y="37754"/>
                </a:lnTo>
                <a:lnTo>
                  <a:pt x="61447" y="26486"/>
                </a:lnTo>
                <a:lnTo>
                  <a:pt x="63988" y="14684"/>
                </a:lnTo>
                <a:lnTo>
                  <a:pt x="63988" y="9717"/>
                </a:lnTo>
                <a:lnTo>
                  <a:pt x="62756" y="6028"/>
                </a:lnTo>
                <a:lnTo>
                  <a:pt x="60293" y="3616"/>
                </a:lnTo>
                <a:lnTo>
                  <a:pt x="57830" y="1205"/>
                </a:lnTo>
                <a:lnTo>
                  <a:pt x="544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7171207" y="3397979"/>
            <a:ext cx="23070" cy="65554"/>
          </a:xfrm>
          <a:custGeom>
            <a:avLst/>
            <a:gdLst/>
            <a:ahLst/>
            <a:cxnLst/>
            <a:rect l="l" t="t" r="r" b="b"/>
            <a:pathLst>
              <a:path w="25377" h="74294">
                <a:moveTo>
                  <a:pt x="13977" y="5982"/>
                </a:moveTo>
                <a:lnTo>
                  <a:pt x="14531" y="9010"/>
                </a:lnTo>
                <a:lnTo>
                  <a:pt x="16746" y="11330"/>
                </a:lnTo>
                <a:lnTo>
                  <a:pt x="19649" y="11911"/>
                </a:lnTo>
                <a:lnTo>
                  <a:pt x="22561" y="11339"/>
                </a:lnTo>
                <a:lnTo>
                  <a:pt x="24814" y="9055"/>
                </a:lnTo>
                <a:lnTo>
                  <a:pt x="25377" y="5982"/>
                </a:lnTo>
                <a:lnTo>
                  <a:pt x="24814" y="2900"/>
                </a:lnTo>
                <a:lnTo>
                  <a:pt x="22561" y="580"/>
                </a:lnTo>
                <a:lnTo>
                  <a:pt x="19649" y="0"/>
                </a:lnTo>
                <a:lnTo>
                  <a:pt x="16746" y="580"/>
                </a:lnTo>
                <a:lnTo>
                  <a:pt x="14531" y="2900"/>
                </a:lnTo>
                <a:lnTo>
                  <a:pt x="13977" y="5982"/>
                </a:lnTo>
                <a:close/>
              </a:path>
              <a:path w="25377" h="74294">
                <a:moveTo>
                  <a:pt x="18675" y="62564"/>
                </a:moveTo>
                <a:lnTo>
                  <a:pt x="15868" y="65646"/>
                </a:lnTo>
                <a:lnTo>
                  <a:pt x="13729" y="67786"/>
                </a:lnTo>
                <a:lnTo>
                  <a:pt x="12011" y="68856"/>
                </a:lnTo>
                <a:lnTo>
                  <a:pt x="8936" y="67332"/>
                </a:lnTo>
                <a:lnTo>
                  <a:pt x="9203" y="65157"/>
                </a:lnTo>
                <a:lnTo>
                  <a:pt x="9738" y="63090"/>
                </a:lnTo>
                <a:lnTo>
                  <a:pt x="21310" y="24257"/>
                </a:lnTo>
                <a:lnTo>
                  <a:pt x="21052" y="23794"/>
                </a:lnTo>
                <a:lnTo>
                  <a:pt x="19916" y="23785"/>
                </a:lnTo>
                <a:lnTo>
                  <a:pt x="16632" y="24511"/>
                </a:lnTo>
                <a:lnTo>
                  <a:pt x="13061" y="25127"/>
                </a:lnTo>
                <a:lnTo>
                  <a:pt x="10244" y="25553"/>
                </a:lnTo>
                <a:lnTo>
                  <a:pt x="7456" y="25952"/>
                </a:lnTo>
                <a:lnTo>
                  <a:pt x="5174" y="26233"/>
                </a:lnTo>
                <a:lnTo>
                  <a:pt x="2005" y="26596"/>
                </a:lnTo>
                <a:lnTo>
                  <a:pt x="2005" y="28390"/>
                </a:lnTo>
                <a:lnTo>
                  <a:pt x="4983" y="28390"/>
                </a:lnTo>
                <a:lnTo>
                  <a:pt x="6979" y="28544"/>
                </a:lnTo>
                <a:lnTo>
                  <a:pt x="9003" y="29161"/>
                </a:lnTo>
                <a:lnTo>
                  <a:pt x="9509" y="31636"/>
                </a:lnTo>
                <a:lnTo>
                  <a:pt x="9108" y="33557"/>
                </a:lnTo>
                <a:lnTo>
                  <a:pt x="1088" y="61513"/>
                </a:lnTo>
                <a:lnTo>
                  <a:pt x="668" y="63036"/>
                </a:lnTo>
                <a:lnTo>
                  <a:pt x="76" y="65746"/>
                </a:lnTo>
                <a:lnTo>
                  <a:pt x="0" y="67713"/>
                </a:lnTo>
                <a:lnTo>
                  <a:pt x="543" y="71031"/>
                </a:lnTo>
                <a:lnTo>
                  <a:pt x="2721" y="73642"/>
                </a:lnTo>
                <a:lnTo>
                  <a:pt x="5728" y="74294"/>
                </a:lnTo>
                <a:lnTo>
                  <a:pt x="8516" y="74294"/>
                </a:lnTo>
                <a:lnTo>
                  <a:pt x="11380" y="72989"/>
                </a:lnTo>
                <a:lnTo>
                  <a:pt x="14321" y="70378"/>
                </a:lnTo>
                <a:lnTo>
                  <a:pt x="16192" y="68710"/>
                </a:lnTo>
                <a:lnTo>
                  <a:pt x="18560" y="65973"/>
                </a:lnTo>
                <a:lnTo>
                  <a:pt x="21425" y="62166"/>
                </a:lnTo>
                <a:lnTo>
                  <a:pt x="20508" y="60208"/>
                </a:lnTo>
                <a:lnTo>
                  <a:pt x="18675" y="62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7196829" y="3408889"/>
            <a:ext cx="27549" cy="54644"/>
          </a:xfrm>
          <a:custGeom>
            <a:avLst/>
            <a:gdLst/>
            <a:ahLst/>
            <a:cxnLst/>
            <a:rect l="l" t="t" r="r" b="b"/>
            <a:pathLst>
              <a:path w="30304" h="61930">
                <a:moveTo>
                  <a:pt x="21367" y="1450"/>
                </a:moveTo>
                <a:lnTo>
                  <a:pt x="17701" y="5583"/>
                </a:lnTo>
                <a:lnTo>
                  <a:pt x="14808" y="8375"/>
                </a:lnTo>
                <a:lnTo>
                  <a:pt x="12688" y="9826"/>
                </a:lnTo>
                <a:lnTo>
                  <a:pt x="10569" y="11276"/>
                </a:lnTo>
                <a:lnTo>
                  <a:pt x="7580" y="12781"/>
                </a:lnTo>
                <a:lnTo>
                  <a:pt x="3723" y="14340"/>
                </a:lnTo>
                <a:lnTo>
                  <a:pt x="2730" y="14848"/>
                </a:lnTo>
                <a:lnTo>
                  <a:pt x="2348" y="16951"/>
                </a:lnTo>
                <a:lnTo>
                  <a:pt x="11056" y="16951"/>
                </a:lnTo>
                <a:lnTo>
                  <a:pt x="286" y="54968"/>
                </a:lnTo>
                <a:lnTo>
                  <a:pt x="0" y="57144"/>
                </a:lnTo>
                <a:lnTo>
                  <a:pt x="439" y="59482"/>
                </a:lnTo>
                <a:lnTo>
                  <a:pt x="2195" y="61440"/>
                </a:lnTo>
                <a:lnTo>
                  <a:pt x="5556" y="61930"/>
                </a:lnTo>
                <a:lnTo>
                  <a:pt x="7810" y="61930"/>
                </a:lnTo>
                <a:lnTo>
                  <a:pt x="10187" y="61014"/>
                </a:lnTo>
                <a:lnTo>
                  <a:pt x="12688" y="59183"/>
                </a:lnTo>
                <a:lnTo>
                  <a:pt x="15190" y="57352"/>
                </a:lnTo>
                <a:lnTo>
                  <a:pt x="18083" y="54098"/>
                </a:lnTo>
                <a:lnTo>
                  <a:pt x="21367" y="49421"/>
                </a:lnTo>
                <a:lnTo>
                  <a:pt x="20680" y="47462"/>
                </a:lnTo>
                <a:lnTo>
                  <a:pt x="18236" y="50472"/>
                </a:lnTo>
                <a:lnTo>
                  <a:pt x="16498" y="52484"/>
                </a:lnTo>
                <a:lnTo>
                  <a:pt x="15467" y="53500"/>
                </a:lnTo>
                <a:lnTo>
                  <a:pt x="13672" y="55385"/>
                </a:lnTo>
                <a:lnTo>
                  <a:pt x="12278" y="56328"/>
                </a:lnTo>
                <a:lnTo>
                  <a:pt x="9738" y="55430"/>
                </a:lnTo>
                <a:lnTo>
                  <a:pt x="9566" y="53554"/>
                </a:lnTo>
                <a:lnTo>
                  <a:pt x="19878" y="16951"/>
                </a:lnTo>
                <a:lnTo>
                  <a:pt x="29616" y="16951"/>
                </a:lnTo>
                <a:lnTo>
                  <a:pt x="30304" y="13306"/>
                </a:lnTo>
                <a:lnTo>
                  <a:pt x="20966" y="13306"/>
                </a:lnTo>
                <a:lnTo>
                  <a:pt x="24232" y="1450"/>
                </a:lnTo>
                <a:lnTo>
                  <a:pt x="23639" y="0"/>
                </a:lnTo>
                <a:lnTo>
                  <a:pt x="21367" y="1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221098" y="3418951"/>
            <a:ext cx="49109" cy="44630"/>
          </a:xfrm>
          <a:custGeom>
            <a:avLst/>
            <a:gdLst/>
            <a:ahLst/>
            <a:cxnLst/>
            <a:rect l="l" t="t" r="r" b="b"/>
            <a:pathLst>
              <a:path w="54020" h="50581">
                <a:moveTo>
                  <a:pt x="33502" y="48170"/>
                </a:moveTo>
                <a:lnTo>
                  <a:pt x="35068" y="50055"/>
                </a:lnTo>
                <a:lnTo>
                  <a:pt x="37579" y="50526"/>
                </a:lnTo>
                <a:lnTo>
                  <a:pt x="39756" y="50526"/>
                </a:lnTo>
                <a:lnTo>
                  <a:pt x="42047" y="49665"/>
                </a:lnTo>
                <a:lnTo>
                  <a:pt x="44454" y="47943"/>
                </a:lnTo>
                <a:lnTo>
                  <a:pt x="46860" y="46221"/>
                </a:lnTo>
                <a:lnTo>
                  <a:pt x="50048" y="42948"/>
                </a:lnTo>
                <a:lnTo>
                  <a:pt x="54020" y="38126"/>
                </a:lnTo>
                <a:lnTo>
                  <a:pt x="52645" y="36984"/>
                </a:lnTo>
                <a:lnTo>
                  <a:pt x="49094" y="40465"/>
                </a:lnTo>
                <a:lnTo>
                  <a:pt x="46688" y="42640"/>
                </a:lnTo>
                <a:lnTo>
                  <a:pt x="44253" y="44380"/>
                </a:lnTo>
                <a:lnTo>
                  <a:pt x="42076" y="44353"/>
                </a:lnTo>
                <a:lnTo>
                  <a:pt x="41647" y="42441"/>
                </a:lnTo>
                <a:lnTo>
                  <a:pt x="40959" y="16516"/>
                </a:lnTo>
                <a:lnTo>
                  <a:pt x="38515" y="23749"/>
                </a:lnTo>
                <a:lnTo>
                  <a:pt x="33626" y="31762"/>
                </a:lnTo>
                <a:lnTo>
                  <a:pt x="28280" y="40573"/>
                </a:lnTo>
                <a:lnTo>
                  <a:pt x="22722" y="44979"/>
                </a:lnTo>
                <a:lnTo>
                  <a:pt x="16956" y="44979"/>
                </a:lnTo>
                <a:lnTo>
                  <a:pt x="13376" y="44317"/>
                </a:lnTo>
                <a:lnTo>
                  <a:pt x="10741" y="41670"/>
                </a:lnTo>
                <a:lnTo>
                  <a:pt x="12201" y="50581"/>
                </a:lnTo>
                <a:lnTo>
                  <a:pt x="15944" y="50255"/>
                </a:lnTo>
                <a:lnTo>
                  <a:pt x="17929" y="49602"/>
                </a:lnTo>
                <a:lnTo>
                  <a:pt x="20489" y="48623"/>
                </a:lnTo>
                <a:lnTo>
                  <a:pt x="23162" y="46955"/>
                </a:lnTo>
                <a:lnTo>
                  <a:pt x="25950" y="44598"/>
                </a:lnTo>
                <a:lnTo>
                  <a:pt x="28318" y="42640"/>
                </a:lnTo>
                <a:lnTo>
                  <a:pt x="30313" y="40619"/>
                </a:lnTo>
                <a:lnTo>
                  <a:pt x="31936" y="38534"/>
                </a:lnTo>
                <a:lnTo>
                  <a:pt x="33559" y="36449"/>
                </a:lnTo>
                <a:lnTo>
                  <a:pt x="34906" y="35443"/>
                </a:lnTo>
                <a:lnTo>
                  <a:pt x="34400" y="37500"/>
                </a:lnTo>
                <a:lnTo>
                  <a:pt x="33884" y="39948"/>
                </a:lnTo>
                <a:lnTo>
                  <a:pt x="33369" y="42395"/>
                </a:lnTo>
                <a:lnTo>
                  <a:pt x="33111" y="44272"/>
                </a:lnTo>
                <a:lnTo>
                  <a:pt x="33111" y="45577"/>
                </a:lnTo>
                <a:lnTo>
                  <a:pt x="33502" y="48170"/>
                </a:lnTo>
                <a:close/>
              </a:path>
              <a:path w="54020" h="50581">
                <a:moveTo>
                  <a:pt x="1260" y="44553"/>
                </a:moveTo>
                <a:lnTo>
                  <a:pt x="3780" y="46964"/>
                </a:lnTo>
                <a:lnTo>
                  <a:pt x="6301" y="49375"/>
                </a:lnTo>
                <a:lnTo>
                  <a:pt x="9108" y="50581"/>
                </a:lnTo>
                <a:lnTo>
                  <a:pt x="12201" y="50581"/>
                </a:lnTo>
                <a:lnTo>
                  <a:pt x="10741" y="41670"/>
                </a:lnTo>
                <a:lnTo>
                  <a:pt x="10082" y="39558"/>
                </a:lnTo>
                <a:lnTo>
                  <a:pt x="10082" y="30892"/>
                </a:lnTo>
                <a:lnTo>
                  <a:pt x="12431" y="24021"/>
                </a:lnTo>
                <a:lnTo>
                  <a:pt x="17128" y="16044"/>
                </a:lnTo>
                <a:lnTo>
                  <a:pt x="22475" y="6979"/>
                </a:lnTo>
                <a:lnTo>
                  <a:pt x="28261" y="2447"/>
                </a:lnTo>
                <a:lnTo>
                  <a:pt x="34485" y="2447"/>
                </a:lnTo>
                <a:lnTo>
                  <a:pt x="37808" y="3063"/>
                </a:lnTo>
                <a:lnTo>
                  <a:pt x="40329" y="5529"/>
                </a:lnTo>
                <a:lnTo>
                  <a:pt x="40959" y="7451"/>
                </a:lnTo>
                <a:lnTo>
                  <a:pt x="40959" y="16516"/>
                </a:lnTo>
                <a:lnTo>
                  <a:pt x="41647" y="42441"/>
                </a:lnTo>
                <a:lnTo>
                  <a:pt x="42353" y="39250"/>
                </a:lnTo>
                <a:lnTo>
                  <a:pt x="43766" y="33666"/>
                </a:lnTo>
                <a:lnTo>
                  <a:pt x="44568" y="30584"/>
                </a:lnTo>
                <a:lnTo>
                  <a:pt x="45542" y="26922"/>
                </a:lnTo>
                <a:lnTo>
                  <a:pt x="46688" y="22679"/>
                </a:lnTo>
                <a:lnTo>
                  <a:pt x="51958" y="3209"/>
                </a:lnTo>
                <a:lnTo>
                  <a:pt x="52302" y="2039"/>
                </a:lnTo>
                <a:lnTo>
                  <a:pt x="52073" y="54"/>
                </a:lnTo>
                <a:lnTo>
                  <a:pt x="45599" y="761"/>
                </a:lnTo>
                <a:lnTo>
                  <a:pt x="44396" y="2012"/>
                </a:lnTo>
                <a:lnTo>
                  <a:pt x="43136" y="6145"/>
                </a:lnTo>
                <a:lnTo>
                  <a:pt x="42849" y="5384"/>
                </a:lnTo>
                <a:lnTo>
                  <a:pt x="41666" y="3027"/>
                </a:lnTo>
                <a:lnTo>
                  <a:pt x="39145" y="743"/>
                </a:lnTo>
                <a:lnTo>
                  <a:pt x="36815" y="0"/>
                </a:lnTo>
                <a:lnTo>
                  <a:pt x="32904" y="18"/>
                </a:lnTo>
                <a:lnTo>
                  <a:pt x="21651" y="3469"/>
                </a:lnTo>
                <a:lnTo>
                  <a:pt x="10769" y="12890"/>
                </a:lnTo>
                <a:lnTo>
                  <a:pt x="2541" y="25384"/>
                </a:lnTo>
                <a:lnTo>
                  <a:pt x="0" y="36712"/>
                </a:lnTo>
                <a:lnTo>
                  <a:pt x="0" y="41135"/>
                </a:lnTo>
                <a:lnTo>
                  <a:pt x="1260" y="445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268350" y="3395484"/>
            <a:ext cx="25309" cy="68049"/>
          </a:xfrm>
          <a:custGeom>
            <a:avLst/>
            <a:gdLst/>
            <a:ahLst/>
            <a:cxnLst/>
            <a:rect l="l" t="t" r="r" b="b"/>
            <a:pathLst>
              <a:path w="27840" h="77122">
                <a:moveTo>
                  <a:pt x="21386" y="1269"/>
                </a:moveTo>
                <a:lnTo>
                  <a:pt x="19248" y="1631"/>
                </a:lnTo>
                <a:lnTo>
                  <a:pt x="17099" y="1939"/>
                </a:lnTo>
                <a:lnTo>
                  <a:pt x="14865" y="2229"/>
                </a:lnTo>
                <a:lnTo>
                  <a:pt x="12631" y="2519"/>
                </a:lnTo>
                <a:lnTo>
                  <a:pt x="10655" y="2773"/>
                </a:lnTo>
                <a:lnTo>
                  <a:pt x="8936" y="4786"/>
                </a:lnTo>
                <a:lnTo>
                  <a:pt x="12067" y="4749"/>
                </a:lnTo>
                <a:lnTo>
                  <a:pt x="14159" y="4867"/>
                </a:lnTo>
                <a:lnTo>
                  <a:pt x="16784" y="6163"/>
                </a:lnTo>
                <a:lnTo>
                  <a:pt x="16765" y="8067"/>
                </a:lnTo>
                <a:lnTo>
                  <a:pt x="16441" y="9952"/>
                </a:lnTo>
                <a:lnTo>
                  <a:pt x="1202" y="64341"/>
                </a:lnTo>
                <a:lnTo>
                  <a:pt x="649" y="66589"/>
                </a:lnTo>
                <a:lnTo>
                  <a:pt x="152" y="69018"/>
                </a:lnTo>
                <a:lnTo>
                  <a:pt x="0" y="71140"/>
                </a:lnTo>
                <a:lnTo>
                  <a:pt x="0" y="73496"/>
                </a:lnTo>
                <a:lnTo>
                  <a:pt x="821" y="75164"/>
                </a:lnTo>
                <a:lnTo>
                  <a:pt x="3532" y="76796"/>
                </a:lnTo>
                <a:lnTo>
                  <a:pt x="6129" y="77122"/>
                </a:lnTo>
                <a:lnTo>
                  <a:pt x="9337" y="77122"/>
                </a:lnTo>
                <a:lnTo>
                  <a:pt x="12526" y="75617"/>
                </a:lnTo>
                <a:lnTo>
                  <a:pt x="15696" y="72608"/>
                </a:lnTo>
                <a:lnTo>
                  <a:pt x="17529" y="70831"/>
                </a:lnTo>
                <a:lnTo>
                  <a:pt x="20088" y="67641"/>
                </a:lnTo>
                <a:lnTo>
                  <a:pt x="23372" y="63036"/>
                </a:lnTo>
                <a:lnTo>
                  <a:pt x="21825" y="62002"/>
                </a:lnTo>
                <a:lnTo>
                  <a:pt x="20298" y="64178"/>
                </a:lnTo>
                <a:lnTo>
                  <a:pt x="18426" y="66426"/>
                </a:lnTo>
                <a:lnTo>
                  <a:pt x="16211" y="68747"/>
                </a:lnTo>
                <a:lnTo>
                  <a:pt x="13996" y="71067"/>
                </a:lnTo>
                <a:lnTo>
                  <a:pt x="12201" y="72227"/>
                </a:lnTo>
                <a:lnTo>
                  <a:pt x="8936" y="70414"/>
                </a:lnTo>
                <a:lnTo>
                  <a:pt x="9127" y="68420"/>
                </a:lnTo>
                <a:lnTo>
                  <a:pt x="9795" y="65918"/>
                </a:lnTo>
                <a:lnTo>
                  <a:pt x="27840" y="543"/>
                </a:lnTo>
                <a:lnTo>
                  <a:pt x="27038" y="0"/>
                </a:lnTo>
                <a:lnTo>
                  <a:pt x="23983" y="725"/>
                </a:lnTo>
                <a:lnTo>
                  <a:pt x="21386" y="1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6224494" y="3544877"/>
            <a:ext cx="98896" cy="66177"/>
          </a:xfrm>
          <a:custGeom>
            <a:avLst/>
            <a:gdLst/>
            <a:ahLst/>
            <a:cxnLst/>
            <a:rect l="l" t="t" r="r" b="b"/>
            <a:pathLst>
              <a:path w="108786" h="75001">
                <a:moveTo>
                  <a:pt x="54593" y="27846"/>
                </a:moveTo>
                <a:lnTo>
                  <a:pt x="68571" y="62111"/>
                </a:lnTo>
                <a:lnTo>
                  <a:pt x="73326" y="75001"/>
                </a:lnTo>
                <a:lnTo>
                  <a:pt x="75102" y="75001"/>
                </a:lnTo>
                <a:lnTo>
                  <a:pt x="82148" y="54769"/>
                </a:lnTo>
                <a:lnTo>
                  <a:pt x="87017" y="41987"/>
                </a:lnTo>
                <a:lnTo>
                  <a:pt x="99506" y="8865"/>
                </a:lnTo>
                <a:lnTo>
                  <a:pt x="100499" y="6291"/>
                </a:lnTo>
                <a:lnTo>
                  <a:pt x="101988" y="4478"/>
                </a:lnTo>
                <a:lnTo>
                  <a:pt x="103974" y="3426"/>
                </a:lnTo>
                <a:lnTo>
                  <a:pt x="106685" y="2356"/>
                </a:lnTo>
                <a:lnTo>
                  <a:pt x="108786" y="2066"/>
                </a:lnTo>
                <a:lnTo>
                  <a:pt x="108786" y="0"/>
                </a:lnTo>
                <a:lnTo>
                  <a:pt x="85528" y="0"/>
                </a:lnTo>
                <a:lnTo>
                  <a:pt x="85528" y="2066"/>
                </a:lnTo>
                <a:lnTo>
                  <a:pt x="87819" y="2139"/>
                </a:lnTo>
                <a:lnTo>
                  <a:pt x="90683" y="2882"/>
                </a:lnTo>
                <a:lnTo>
                  <a:pt x="92746" y="3680"/>
                </a:lnTo>
                <a:lnTo>
                  <a:pt x="93777" y="5112"/>
                </a:lnTo>
                <a:lnTo>
                  <a:pt x="93681" y="8520"/>
                </a:lnTo>
                <a:lnTo>
                  <a:pt x="93185" y="11131"/>
                </a:lnTo>
                <a:lnTo>
                  <a:pt x="92612" y="13035"/>
                </a:lnTo>
                <a:lnTo>
                  <a:pt x="91772" y="15174"/>
                </a:lnTo>
                <a:lnTo>
                  <a:pt x="77107" y="52974"/>
                </a:lnTo>
                <a:lnTo>
                  <a:pt x="60150" y="11204"/>
                </a:lnTo>
                <a:lnTo>
                  <a:pt x="59157" y="8674"/>
                </a:lnTo>
                <a:lnTo>
                  <a:pt x="58775" y="6472"/>
                </a:lnTo>
                <a:lnTo>
                  <a:pt x="58775" y="4550"/>
                </a:lnTo>
                <a:lnTo>
                  <a:pt x="59654" y="3281"/>
                </a:lnTo>
                <a:lnTo>
                  <a:pt x="62518" y="2302"/>
                </a:lnTo>
                <a:lnTo>
                  <a:pt x="64542" y="2102"/>
                </a:lnTo>
                <a:lnTo>
                  <a:pt x="67483" y="2066"/>
                </a:lnTo>
                <a:lnTo>
                  <a:pt x="67483" y="0"/>
                </a:lnTo>
                <a:lnTo>
                  <a:pt x="36090" y="0"/>
                </a:lnTo>
                <a:lnTo>
                  <a:pt x="36090" y="2066"/>
                </a:lnTo>
                <a:lnTo>
                  <a:pt x="38572" y="2102"/>
                </a:lnTo>
                <a:lnTo>
                  <a:pt x="41647" y="2882"/>
                </a:lnTo>
                <a:lnTo>
                  <a:pt x="43709" y="3716"/>
                </a:lnTo>
                <a:lnTo>
                  <a:pt x="45256" y="5366"/>
                </a:lnTo>
                <a:lnTo>
                  <a:pt x="46287" y="7831"/>
                </a:lnTo>
                <a:lnTo>
                  <a:pt x="51844" y="21266"/>
                </a:lnTo>
                <a:lnTo>
                  <a:pt x="39355" y="52702"/>
                </a:lnTo>
                <a:lnTo>
                  <a:pt x="22399" y="10823"/>
                </a:lnTo>
                <a:lnTo>
                  <a:pt x="21663" y="8847"/>
                </a:lnTo>
                <a:lnTo>
                  <a:pt x="21138" y="6762"/>
                </a:lnTo>
                <a:lnTo>
                  <a:pt x="21138" y="4405"/>
                </a:lnTo>
                <a:lnTo>
                  <a:pt x="23774" y="2665"/>
                </a:lnTo>
                <a:lnTo>
                  <a:pt x="26428" y="2139"/>
                </a:lnTo>
                <a:lnTo>
                  <a:pt x="28757" y="2066"/>
                </a:lnTo>
                <a:lnTo>
                  <a:pt x="28757" y="0"/>
                </a:lnTo>
                <a:lnTo>
                  <a:pt x="0" y="0"/>
                </a:lnTo>
                <a:lnTo>
                  <a:pt x="0" y="2066"/>
                </a:lnTo>
                <a:lnTo>
                  <a:pt x="3437" y="2248"/>
                </a:lnTo>
                <a:lnTo>
                  <a:pt x="5967" y="3562"/>
                </a:lnTo>
                <a:lnTo>
                  <a:pt x="7590" y="6010"/>
                </a:lnTo>
                <a:lnTo>
                  <a:pt x="9213" y="8457"/>
                </a:lnTo>
                <a:lnTo>
                  <a:pt x="12106" y="15047"/>
                </a:lnTo>
                <a:lnTo>
                  <a:pt x="16269" y="25780"/>
                </a:lnTo>
                <a:lnTo>
                  <a:pt x="26351" y="51832"/>
                </a:lnTo>
                <a:lnTo>
                  <a:pt x="34772" y="75001"/>
                </a:lnTo>
                <a:lnTo>
                  <a:pt x="36548" y="75001"/>
                </a:lnTo>
                <a:lnTo>
                  <a:pt x="54593" y="2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6323356" y="3543725"/>
            <a:ext cx="46037" cy="66177"/>
          </a:xfrm>
          <a:custGeom>
            <a:avLst/>
            <a:gdLst/>
            <a:ahLst/>
            <a:cxnLst/>
            <a:rect l="l" t="t" r="r" b="b"/>
            <a:pathLst>
              <a:path w="50641" h="75001">
                <a:moveTo>
                  <a:pt x="39011" y="0"/>
                </a:moveTo>
                <a:lnTo>
                  <a:pt x="23659" y="46393"/>
                </a:lnTo>
                <a:lnTo>
                  <a:pt x="37064" y="15718"/>
                </a:lnTo>
                <a:lnTo>
                  <a:pt x="50641" y="46393"/>
                </a:lnTo>
                <a:lnTo>
                  <a:pt x="41303" y="0"/>
                </a:lnTo>
                <a:lnTo>
                  <a:pt x="39011" y="0"/>
                </a:lnTo>
                <a:close/>
              </a:path>
              <a:path w="50641" h="75001">
                <a:moveTo>
                  <a:pt x="23258" y="75001"/>
                </a:moveTo>
                <a:lnTo>
                  <a:pt x="23258" y="72989"/>
                </a:lnTo>
                <a:lnTo>
                  <a:pt x="20508" y="72771"/>
                </a:lnTo>
                <a:lnTo>
                  <a:pt x="17644" y="72010"/>
                </a:lnTo>
                <a:lnTo>
                  <a:pt x="15238" y="69979"/>
                </a:lnTo>
                <a:lnTo>
                  <a:pt x="15238" y="68094"/>
                </a:lnTo>
                <a:lnTo>
                  <a:pt x="15534" y="65873"/>
                </a:lnTo>
                <a:lnTo>
                  <a:pt x="16718" y="62646"/>
                </a:lnTo>
                <a:lnTo>
                  <a:pt x="18541" y="58195"/>
                </a:lnTo>
                <a:lnTo>
                  <a:pt x="21596" y="50907"/>
                </a:lnTo>
                <a:lnTo>
                  <a:pt x="52302" y="50907"/>
                </a:lnTo>
                <a:lnTo>
                  <a:pt x="57171" y="61622"/>
                </a:lnTo>
                <a:lnTo>
                  <a:pt x="57859" y="63144"/>
                </a:lnTo>
                <a:lnTo>
                  <a:pt x="58775" y="65973"/>
                </a:lnTo>
                <a:lnTo>
                  <a:pt x="59348" y="68855"/>
                </a:lnTo>
                <a:lnTo>
                  <a:pt x="58852" y="71511"/>
                </a:lnTo>
                <a:lnTo>
                  <a:pt x="56866" y="72345"/>
                </a:lnTo>
                <a:lnTo>
                  <a:pt x="54650" y="72699"/>
                </a:lnTo>
                <a:lnTo>
                  <a:pt x="51214" y="72989"/>
                </a:lnTo>
                <a:lnTo>
                  <a:pt x="51214" y="75001"/>
                </a:lnTo>
                <a:lnTo>
                  <a:pt x="81060" y="75001"/>
                </a:lnTo>
                <a:lnTo>
                  <a:pt x="81060" y="72989"/>
                </a:lnTo>
                <a:lnTo>
                  <a:pt x="78310" y="72626"/>
                </a:lnTo>
                <a:lnTo>
                  <a:pt x="76353" y="71946"/>
                </a:lnTo>
                <a:lnTo>
                  <a:pt x="74023" y="69952"/>
                </a:lnTo>
                <a:lnTo>
                  <a:pt x="72466" y="67350"/>
                </a:lnTo>
                <a:lnTo>
                  <a:pt x="70519" y="63144"/>
                </a:lnTo>
                <a:lnTo>
                  <a:pt x="41303" y="0"/>
                </a:lnTo>
                <a:lnTo>
                  <a:pt x="50641" y="46393"/>
                </a:lnTo>
                <a:lnTo>
                  <a:pt x="23659" y="46393"/>
                </a:lnTo>
                <a:lnTo>
                  <a:pt x="39011" y="0"/>
                </a:lnTo>
                <a:lnTo>
                  <a:pt x="14550" y="54660"/>
                </a:lnTo>
                <a:lnTo>
                  <a:pt x="10884" y="62854"/>
                </a:lnTo>
                <a:lnTo>
                  <a:pt x="8296" y="67876"/>
                </a:lnTo>
                <a:lnTo>
                  <a:pt x="5280" y="71575"/>
                </a:lnTo>
                <a:lnTo>
                  <a:pt x="3017" y="72663"/>
                </a:lnTo>
                <a:lnTo>
                  <a:pt x="0" y="72989"/>
                </a:lnTo>
                <a:lnTo>
                  <a:pt x="0" y="75001"/>
                </a:lnTo>
                <a:lnTo>
                  <a:pt x="23258" y="75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6395554" y="3543724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1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8"/>
                </a:lnTo>
                <a:lnTo>
                  <a:pt x="65630" y="63743"/>
                </a:lnTo>
                <a:lnTo>
                  <a:pt x="62403" y="66099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6466658" y="3543724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1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8"/>
                </a:lnTo>
                <a:lnTo>
                  <a:pt x="65630" y="63743"/>
                </a:lnTo>
                <a:lnTo>
                  <a:pt x="62403" y="66099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6561770" y="3609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6564947" y="3571798"/>
            <a:ext cx="53848" cy="26538"/>
          </a:xfrm>
          <a:custGeom>
            <a:avLst/>
            <a:gdLst/>
            <a:ahLst/>
            <a:cxnLst/>
            <a:rect l="l" t="t" r="r" b="b"/>
            <a:pathLst>
              <a:path w="59233" h="30076">
                <a:moveTo>
                  <a:pt x="0" y="22462"/>
                </a:moveTo>
                <a:lnTo>
                  <a:pt x="0" y="30076"/>
                </a:lnTo>
                <a:lnTo>
                  <a:pt x="59233" y="30076"/>
                </a:lnTo>
                <a:lnTo>
                  <a:pt x="59233" y="22462"/>
                </a:lnTo>
                <a:lnTo>
                  <a:pt x="0" y="22462"/>
                </a:lnTo>
                <a:close/>
              </a:path>
              <a:path w="59233" h="30076">
                <a:moveTo>
                  <a:pt x="0" y="0"/>
                </a:moveTo>
                <a:lnTo>
                  <a:pt x="0" y="7614"/>
                </a:lnTo>
                <a:lnTo>
                  <a:pt x="59233" y="7614"/>
                </a:lnTo>
                <a:lnTo>
                  <a:pt x="59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564947" y="3594978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6564947" y="3575158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6650650" y="3609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650858" y="3543053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6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706061" y="3581269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6775082" y="3609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6779977" y="354348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6837298" y="3609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6838497" y="3544876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3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5"/>
                </a:lnTo>
                <a:lnTo>
                  <a:pt x="30361" y="69345"/>
                </a:lnTo>
                <a:lnTo>
                  <a:pt x="25960" y="69146"/>
                </a:lnTo>
                <a:lnTo>
                  <a:pt x="24489" y="68747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4"/>
                </a:lnTo>
                <a:lnTo>
                  <a:pt x="51213" y="40746"/>
                </a:lnTo>
                <a:lnTo>
                  <a:pt x="52340" y="43601"/>
                </a:lnTo>
                <a:lnTo>
                  <a:pt x="53218" y="47916"/>
                </a:lnTo>
                <a:lnTo>
                  <a:pt x="55968" y="47916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5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8"/>
                </a:lnTo>
                <a:lnTo>
                  <a:pt x="58756" y="11059"/>
                </a:lnTo>
                <a:lnTo>
                  <a:pt x="59749" y="15990"/>
                </a:lnTo>
                <a:lnTo>
                  <a:pt x="62728" y="15990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8"/>
                </a:lnTo>
                <a:lnTo>
                  <a:pt x="9671" y="68448"/>
                </a:lnTo>
                <a:lnTo>
                  <a:pt x="7112" y="70514"/>
                </a:lnTo>
                <a:lnTo>
                  <a:pt x="4315" y="71249"/>
                </a:lnTo>
                <a:lnTo>
                  <a:pt x="0" y="71684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6899723" y="3543484"/>
            <a:ext cx="28903" cy="68049"/>
          </a:xfrm>
          <a:custGeom>
            <a:avLst/>
            <a:gdLst/>
            <a:ahLst/>
            <a:cxnLst/>
            <a:rect l="l" t="t" r="r" b="b"/>
            <a:pathLst>
              <a:path w="31793" h="77122">
                <a:moveTo>
                  <a:pt x="26065" y="0"/>
                </a:moveTo>
                <a:lnTo>
                  <a:pt x="0" y="77122"/>
                </a:lnTo>
                <a:lnTo>
                  <a:pt x="5843" y="77122"/>
                </a:lnTo>
                <a:lnTo>
                  <a:pt x="31793" y="0"/>
                </a:lnTo>
                <a:lnTo>
                  <a:pt x="26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6952843" y="360990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6957738" y="354348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6990114" y="3544876"/>
            <a:ext cx="71450" cy="65026"/>
          </a:xfrm>
          <a:custGeom>
            <a:avLst/>
            <a:gdLst/>
            <a:ahLst/>
            <a:cxnLst/>
            <a:rect l="l" t="t" r="r" b="b"/>
            <a:pathLst>
              <a:path w="78595" h="73696">
                <a:moveTo>
                  <a:pt x="65341" y="43240"/>
                </a:moveTo>
                <a:lnTo>
                  <a:pt x="61090" y="55786"/>
                </a:lnTo>
                <a:lnTo>
                  <a:pt x="52073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1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6"/>
                </a:lnTo>
                <a:lnTo>
                  <a:pt x="78595" y="42640"/>
                </a:lnTo>
                <a:lnTo>
                  <a:pt x="78595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1" y="4092"/>
                </a:lnTo>
                <a:lnTo>
                  <a:pt x="43839" y="6091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5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5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7062676" y="3560233"/>
            <a:ext cx="53848" cy="49669"/>
          </a:xfrm>
          <a:custGeom>
            <a:avLst/>
            <a:gdLst/>
            <a:ahLst/>
            <a:cxnLst/>
            <a:rect l="l" t="t" r="r" b="b"/>
            <a:pathLst>
              <a:path w="59233" h="56292">
                <a:moveTo>
                  <a:pt x="33684" y="24366"/>
                </a:moveTo>
                <a:lnTo>
                  <a:pt x="33684" y="0"/>
                </a:lnTo>
                <a:lnTo>
                  <a:pt x="25663" y="0"/>
                </a:lnTo>
                <a:lnTo>
                  <a:pt x="25663" y="24366"/>
                </a:lnTo>
                <a:lnTo>
                  <a:pt x="0" y="24366"/>
                </a:lnTo>
                <a:lnTo>
                  <a:pt x="0" y="31980"/>
                </a:lnTo>
                <a:lnTo>
                  <a:pt x="25663" y="31980"/>
                </a:lnTo>
                <a:lnTo>
                  <a:pt x="25663" y="56292"/>
                </a:lnTo>
                <a:lnTo>
                  <a:pt x="33684" y="56292"/>
                </a:lnTo>
                <a:lnTo>
                  <a:pt x="33684" y="31980"/>
                </a:lnTo>
                <a:lnTo>
                  <a:pt x="59233" y="31980"/>
                </a:lnTo>
                <a:lnTo>
                  <a:pt x="59233" y="24366"/>
                </a:lnTo>
                <a:lnTo>
                  <a:pt x="33684" y="24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7122913" y="3544876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3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5"/>
                </a:lnTo>
                <a:lnTo>
                  <a:pt x="30361" y="69345"/>
                </a:lnTo>
                <a:lnTo>
                  <a:pt x="25960" y="69146"/>
                </a:lnTo>
                <a:lnTo>
                  <a:pt x="24489" y="68747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4"/>
                </a:lnTo>
                <a:lnTo>
                  <a:pt x="51213" y="40746"/>
                </a:lnTo>
                <a:lnTo>
                  <a:pt x="52340" y="43601"/>
                </a:lnTo>
                <a:lnTo>
                  <a:pt x="53218" y="47916"/>
                </a:lnTo>
                <a:lnTo>
                  <a:pt x="55968" y="47916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5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8"/>
                </a:lnTo>
                <a:lnTo>
                  <a:pt x="58756" y="11059"/>
                </a:lnTo>
                <a:lnTo>
                  <a:pt x="59749" y="15990"/>
                </a:lnTo>
                <a:lnTo>
                  <a:pt x="62728" y="15990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8"/>
                </a:lnTo>
                <a:lnTo>
                  <a:pt x="9671" y="68448"/>
                </a:lnTo>
                <a:lnTo>
                  <a:pt x="7112" y="70514"/>
                </a:lnTo>
                <a:lnTo>
                  <a:pt x="4315" y="71249"/>
                </a:lnTo>
                <a:lnTo>
                  <a:pt x="0" y="71684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186744" y="354348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222296" y="354348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6543994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6570658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6573835" y="3724039"/>
            <a:ext cx="53848" cy="49669"/>
          </a:xfrm>
          <a:custGeom>
            <a:avLst/>
            <a:gdLst/>
            <a:ahLst/>
            <a:cxnLst/>
            <a:rect l="l" t="t" r="r" b="b"/>
            <a:pathLst>
              <a:path w="59233" h="56292">
                <a:moveTo>
                  <a:pt x="33683" y="24366"/>
                </a:moveTo>
                <a:lnTo>
                  <a:pt x="33683" y="0"/>
                </a:lnTo>
                <a:lnTo>
                  <a:pt x="25663" y="0"/>
                </a:lnTo>
                <a:lnTo>
                  <a:pt x="25663" y="24366"/>
                </a:lnTo>
                <a:lnTo>
                  <a:pt x="0" y="24366"/>
                </a:lnTo>
                <a:lnTo>
                  <a:pt x="0" y="31980"/>
                </a:lnTo>
                <a:lnTo>
                  <a:pt x="25663" y="31980"/>
                </a:lnTo>
                <a:lnTo>
                  <a:pt x="25663" y="56292"/>
                </a:lnTo>
                <a:lnTo>
                  <a:pt x="33683" y="56292"/>
                </a:lnTo>
                <a:lnTo>
                  <a:pt x="33683" y="31980"/>
                </a:lnTo>
                <a:lnTo>
                  <a:pt x="59233" y="31980"/>
                </a:lnTo>
                <a:lnTo>
                  <a:pt x="59233" y="24366"/>
                </a:lnTo>
                <a:lnTo>
                  <a:pt x="33683" y="24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6659538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6659747" y="3706858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60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3" y="34971"/>
                </a:lnTo>
                <a:lnTo>
                  <a:pt x="42486" y="31082"/>
                </a:lnTo>
                <a:lnTo>
                  <a:pt x="45084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7" y="25780"/>
                </a:lnTo>
                <a:lnTo>
                  <a:pt x="31507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9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6715418" y="3722998"/>
            <a:ext cx="49578" cy="68001"/>
          </a:xfrm>
          <a:custGeom>
            <a:avLst/>
            <a:gdLst/>
            <a:ahLst/>
            <a:cxnLst/>
            <a:rect l="l" t="t" r="r" b="b"/>
            <a:pathLst>
              <a:path w="54536" h="77068">
                <a:moveTo>
                  <a:pt x="52244" y="69508"/>
                </a:moveTo>
                <a:lnTo>
                  <a:pt x="49609" y="69508"/>
                </a:lnTo>
                <a:lnTo>
                  <a:pt x="47375" y="68094"/>
                </a:lnTo>
                <a:lnTo>
                  <a:pt x="46458" y="65501"/>
                </a:lnTo>
                <a:lnTo>
                  <a:pt x="46458" y="63145"/>
                </a:lnTo>
                <a:lnTo>
                  <a:pt x="46573" y="18709"/>
                </a:lnTo>
                <a:lnTo>
                  <a:pt x="46707" y="7886"/>
                </a:lnTo>
                <a:lnTo>
                  <a:pt x="46745" y="5819"/>
                </a:lnTo>
                <a:lnTo>
                  <a:pt x="46860" y="108"/>
                </a:lnTo>
                <a:lnTo>
                  <a:pt x="46516" y="0"/>
                </a:lnTo>
                <a:lnTo>
                  <a:pt x="43480" y="1033"/>
                </a:lnTo>
                <a:lnTo>
                  <a:pt x="40673" y="1921"/>
                </a:lnTo>
                <a:lnTo>
                  <a:pt x="37235" y="2864"/>
                </a:lnTo>
                <a:lnTo>
                  <a:pt x="33798" y="3752"/>
                </a:lnTo>
                <a:lnTo>
                  <a:pt x="29101" y="4894"/>
                </a:lnTo>
                <a:lnTo>
                  <a:pt x="30285" y="6580"/>
                </a:lnTo>
                <a:lnTo>
                  <a:pt x="32595" y="6417"/>
                </a:lnTo>
                <a:lnTo>
                  <a:pt x="36290" y="7668"/>
                </a:lnTo>
                <a:lnTo>
                  <a:pt x="37064" y="10025"/>
                </a:lnTo>
                <a:lnTo>
                  <a:pt x="37064" y="29532"/>
                </a:lnTo>
                <a:lnTo>
                  <a:pt x="35650" y="28191"/>
                </a:lnTo>
                <a:lnTo>
                  <a:pt x="32653" y="26378"/>
                </a:lnTo>
                <a:lnTo>
                  <a:pt x="30323" y="25218"/>
                </a:lnTo>
                <a:lnTo>
                  <a:pt x="27764" y="24638"/>
                </a:lnTo>
                <a:lnTo>
                  <a:pt x="17987" y="24638"/>
                </a:lnTo>
                <a:lnTo>
                  <a:pt x="14092" y="33802"/>
                </a:lnTo>
                <a:lnTo>
                  <a:pt x="16765" y="29759"/>
                </a:lnTo>
                <a:lnTo>
                  <a:pt x="20508" y="27738"/>
                </a:lnTo>
                <a:lnTo>
                  <a:pt x="27841" y="27738"/>
                </a:lnTo>
                <a:lnTo>
                  <a:pt x="30428" y="28708"/>
                </a:lnTo>
                <a:lnTo>
                  <a:pt x="33082" y="30648"/>
                </a:lnTo>
                <a:lnTo>
                  <a:pt x="35736" y="32587"/>
                </a:lnTo>
                <a:lnTo>
                  <a:pt x="37064" y="35914"/>
                </a:lnTo>
                <a:lnTo>
                  <a:pt x="37064" y="63960"/>
                </a:lnTo>
                <a:lnTo>
                  <a:pt x="36147" y="67024"/>
                </a:lnTo>
                <a:lnTo>
                  <a:pt x="32481" y="70360"/>
                </a:lnTo>
                <a:lnTo>
                  <a:pt x="30075" y="71194"/>
                </a:lnTo>
                <a:lnTo>
                  <a:pt x="21444" y="71194"/>
                </a:lnTo>
                <a:lnTo>
                  <a:pt x="17195" y="68910"/>
                </a:lnTo>
                <a:lnTo>
                  <a:pt x="14350" y="64341"/>
                </a:lnTo>
                <a:lnTo>
                  <a:pt x="11504" y="59773"/>
                </a:lnTo>
                <a:lnTo>
                  <a:pt x="10082" y="54569"/>
                </a:lnTo>
                <a:lnTo>
                  <a:pt x="10082" y="42821"/>
                </a:lnTo>
                <a:lnTo>
                  <a:pt x="12077" y="27457"/>
                </a:lnTo>
                <a:lnTo>
                  <a:pt x="7246" y="33095"/>
                </a:lnTo>
                <a:lnTo>
                  <a:pt x="2414" y="38733"/>
                </a:lnTo>
                <a:lnTo>
                  <a:pt x="0" y="45486"/>
                </a:lnTo>
                <a:lnTo>
                  <a:pt x="0" y="59627"/>
                </a:lnTo>
                <a:lnTo>
                  <a:pt x="2014" y="65148"/>
                </a:lnTo>
                <a:lnTo>
                  <a:pt x="6043" y="69916"/>
                </a:lnTo>
                <a:lnTo>
                  <a:pt x="10072" y="74684"/>
                </a:lnTo>
                <a:lnTo>
                  <a:pt x="15333" y="77068"/>
                </a:lnTo>
                <a:lnTo>
                  <a:pt x="25492" y="77068"/>
                </a:lnTo>
                <a:lnTo>
                  <a:pt x="28719" y="76252"/>
                </a:lnTo>
                <a:lnTo>
                  <a:pt x="31507" y="74620"/>
                </a:lnTo>
                <a:lnTo>
                  <a:pt x="34925" y="72101"/>
                </a:lnTo>
                <a:lnTo>
                  <a:pt x="37064" y="69889"/>
                </a:lnTo>
                <a:lnTo>
                  <a:pt x="37064" y="76578"/>
                </a:lnTo>
                <a:lnTo>
                  <a:pt x="37464" y="77068"/>
                </a:lnTo>
                <a:lnTo>
                  <a:pt x="46458" y="73859"/>
                </a:lnTo>
                <a:lnTo>
                  <a:pt x="51767" y="72119"/>
                </a:lnTo>
                <a:lnTo>
                  <a:pt x="54536" y="71212"/>
                </a:lnTo>
                <a:lnTo>
                  <a:pt x="54345" y="69417"/>
                </a:lnTo>
                <a:lnTo>
                  <a:pt x="52244" y="69508"/>
                </a:lnTo>
                <a:close/>
              </a:path>
              <a:path w="54536" h="77068">
                <a:moveTo>
                  <a:pt x="12077" y="27457"/>
                </a:moveTo>
                <a:lnTo>
                  <a:pt x="10082" y="42821"/>
                </a:lnTo>
                <a:lnTo>
                  <a:pt x="11419" y="37845"/>
                </a:lnTo>
                <a:lnTo>
                  <a:pt x="14092" y="33802"/>
                </a:lnTo>
                <a:lnTo>
                  <a:pt x="17987" y="24638"/>
                </a:lnTo>
                <a:lnTo>
                  <a:pt x="12077" y="274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6792858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6797754" y="370729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855075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6856793" y="3708681"/>
            <a:ext cx="71450" cy="65026"/>
          </a:xfrm>
          <a:custGeom>
            <a:avLst/>
            <a:gdLst/>
            <a:ahLst/>
            <a:cxnLst/>
            <a:rect l="l" t="t" r="r" b="b"/>
            <a:pathLst>
              <a:path w="78595" h="73696">
                <a:moveTo>
                  <a:pt x="65341" y="43240"/>
                </a:moveTo>
                <a:lnTo>
                  <a:pt x="61090" y="55786"/>
                </a:lnTo>
                <a:lnTo>
                  <a:pt x="52073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1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6"/>
                </a:lnTo>
                <a:lnTo>
                  <a:pt x="78595" y="42640"/>
                </a:lnTo>
                <a:lnTo>
                  <a:pt x="78595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1" y="4092"/>
                </a:lnTo>
                <a:lnTo>
                  <a:pt x="43839" y="6091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5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5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6926388" y="3707290"/>
            <a:ext cx="28903" cy="68049"/>
          </a:xfrm>
          <a:custGeom>
            <a:avLst/>
            <a:gdLst/>
            <a:ahLst/>
            <a:cxnLst/>
            <a:rect l="l" t="t" r="r" b="b"/>
            <a:pathLst>
              <a:path w="31793" h="77122">
                <a:moveTo>
                  <a:pt x="26065" y="0"/>
                </a:moveTo>
                <a:lnTo>
                  <a:pt x="0" y="77122"/>
                </a:lnTo>
                <a:lnTo>
                  <a:pt x="5843" y="77122"/>
                </a:lnTo>
                <a:lnTo>
                  <a:pt x="31793" y="0"/>
                </a:lnTo>
                <a:lnTo>
                  <a:pt x="26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957738" y="370729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990114" y="3708681"/>
            <a:ext cx="71450" cy="65026"/>
          </a:xfrm>
          <a:custGeom>
            <a:avLst/>
            <a:gdLst/>
            <a:ahLst/>
            <a:cxnLst/>
            <a:rect l="l" t="t" r="r" b="b"/>
            <a:pathLst>
              <a:path w="78595" h="73696">
                <a:moveTo>
                  <a:pt x="65341" y="43240"/>
                </a:moveTo>
                <a:lnTo>
                  <a:pt x="61090" y="55786"/>
                </a:lnTo>
                <a:lnTo>
                  <a:pt x="52073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1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6"/>
                </a:lnTo>
                <a:lnTo>
                  <a:pt x="78595" y="42640"/>
                </a:lnTo>
                <a:lnTo>
                  <a:pt x="78595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1" y="4092"/>
                </a:lnTo>
                <a:lnTo>
                  <a:pt x="43839" y="6091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5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5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062676" y="3724039"/>
            <a:ext cx="53848" cy="49669"/>
          </a:xfrm>
          <a:custGeom>
            <a:avLst/>
            <a:gdLst/>
            <a:ahLst/>
            <a:cxnLst/>
            <a:rect l="l" t="t" r="r" b="b"/>
            <a:pathLst>
              <a:path w="59233" h="56292">
                <a:moveTo>
                  <a:pt x="33684" y="24366"/>
                </a:moveTo>
                <a:lnTo>
                  <a:pt x="33684" y="0"/>
                </a:lnTo>
                <a:lnTo>
                  <a:pt x="25663" y="0"/>
                </a:lnTo>
                <a:lnTo>
                  <a:pt x="25663" y="24366"/>
                </a:lnTo>
                <a:lnTo>
                  <a:pt x="0" y="24366"/>
                </a:lnTo>
                <a:lnTo>
                  <a:pt x="0" y="31980"/>
                </a:lnTo>
                <a:lnTo>
                  <a:pt x="25663" y="31980"/>
                </a:lnTo>
                <a:lnTo>
                  <a:pt x="25663" y="56292"/>
                </a:lnTo>
                <a:lnTo>
                  <a:pt x="33684" y="56292"/>
                </a:lnTo>
                <a:lnTo>
                  <a:pt x="33684" y="31980"/>
                </a:lnTo>
                <a:lnTo>
                  <a:pt x="59233" y="31980"/>
                </a:lnTo>
                <a:lnTo>
                  <a:pt x="59233" y="24366"/>
                </a:lnTo>
                <a:lnTo>
                  <a:pt x="33684" y="243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122913" y="3708681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3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5"/>
                </a:lnTo>
                <a:lnTo>
                  <a:pt x="30361" y="69345"/>
                </a:lnTo>
                <a:lnTo>
                  <a:pt x="25960" y="69146"/>
                </a:lnTo>
                <a:lnTo>
                  <a:pt x="24489" y="68747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4"/>
                </a:lnTo>
                <a:lnTo>
                  <a:pt x="51213" y="40746"/>
                </a:lnTo>
                <a:lnTo>
                  <a:pt x="52340" y="43601"/>
                </a:lnTo>
                <a:lnTo>
                  <a:pt x="53218" y="47916"/>
                </a:lnTo>
                <a:lnTo>
                  <a:pt x="55968" y="47916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5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8"/>
                </a:lnTo>
                <a:lnTo>
                  <a:pt x="58756" y="11059"/>
                </a:lnTo>
                <a:lnTo>
                  <a:pt x="59749" y="15990"/>
                </a:lnTo>
                <a:lnTo>
                  <a:pt x="62728" y="15990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8"/>
                </a:lnTo>
                <a:lnTo>
                  <a:pt x="9671" y="68448"/>
                </a:lnTo>
                <a:lnTo>
                  <a:pt x="7112" y="70514"/>
                </a:lnTo>
                <a:lnTo>
                  <a:pt x="4315" y="71249"/>
                </a:lnTo>
                <a:lnTo>
                  <a:pt x="0" y="71684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186744" y="370729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222296" y="3707290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4" y="53264"/>
                </a:lnTo>
                <a:lnTo>
                  <a:pt x="30304" y="47861"/>
                </a:lnTo>
                <a:lnTo>
                  <a:pt x="29338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6224234" y="3870663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2" y="34971"/>
                </a:lnTo>
                <a:lnTo>
                  <a:pt x="42486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6" y="25780"/>
                </a:lnTo>
                <a:lnTo>
                  <a:pt x="31506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8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4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6278842" y="3923005"/>
            <a:ext cx="27705" cy="39611"/>
          </a:xfrm>
          <a:custGeom>
            <a:avLst/>
            <a:gdLst/>
            <a:ahLst/>
            <a:cxnLst/>
            <a:rect l="l" t="t" r="r" b="b"/>
            <a:pathLst>
              <a:path w="30476" h="44893">
                <a:moveTo>
                  <a:pt x="19013" y="3680"/>
                </a:moveTo>
                <a:lnTo>
                  <a:pt x="21470" y="4896"/>
                </a:lnTo>
                <a:lnTo>
                  <a:pt x="21620" y="7075"/>
                </a:lnTo>
                <a:lnTo>
                  <a:pt x="21620" y="17164"/>
                </a:lnTo>
                <a:lnTo>
                  <a:pt x="19938" y="15768"/>
                </a:lnTo>
                <a:lnTo>
                  <a:pt x="17688" y="14647"/>
                </a:lnTo>
                <a:lnTo>
                  <a:pt x="14569" y="14308"/>
                </a:lnTo>
                <a:lnTo>
                  <a:pt x="10492" y="14308"/>
                </a:lnTo>
                <a:lnTo>
                  <a:pt x="8220" y="19654"/>
                </a:lnTo>
                <a:lnTo>
                  <a:pt x="9780" y="17296"/>
                </a:lnTo>
                <a:lnTo>
                  <a:pt x="11963" y="16117"/>
                </a:lnTo>
                <a:lnTo>
                  <a:pt x="14770" y="16117"/>
                </a:lnTo>
                <a:lnTo>
                  <a:pt x="17750" y="16683"/>
                </a:lnTo>
                <a:lnTo>
                  <a:pt x="20846" y="18946"/>
                </a:lnTo>
                <a:lnTo>
                  <a:pt x="21620" y="20886"/>
                </a:lnTo>
                <a:lnTo>
                  <a:pt x="21620" y="37247"/>
                </a:lnTo>
                <a:lnTo>
                  <a:pt x="21086" y="39034"/>
                </a:lnTo>
                <a:lnTo>
                  <a:pt x="18947" y="40980"/>
                </a:lnTo>
                <a:lnTo>
                  <a:pt x="15805" y="41466"/>
                </a:lnTo>
                <a:lnTo>
                  <a:pt x="12508" y="41466"/>
                </a:lnTo>
                <a:lnTo>
                  <a:pt x="10030" y="40134"/>
                </a:lnTo>
                <a:lnTo>
                  <a:pt x="8370" y="37469"/>
                </a:lnTo>
                <a:lnTo>
                  <a:pt x="6711" y="34804"/>
                </a:lnTo>
                <a:lnTo>
                  <a:pt x="5881" y="31769"/>
                </a:lnTo>
                <a:lnTo>
                  <a:pt x="5881" y="24916"/>
                </a:lnTo>
                <a:lnTo>
                  <a:pt x="7044" y="15953"/>
                </a:lnTo>
                <a:lnTo>
                  <a:pt x="4226" y="19242"/>
                </a:lnTo>
                <a:lnTo>
                  <a:pt x="1408" y="22531"/>
                </a:lnTo>
                <a:lnTo>
                  <a:pt x="0" y="26470"/>
                </a:lnTo>
                <a:lnTo>
                  <a:pt x="0" y="34719"/>
                </a:lnTo>
                <a:lnTo>
                  <a:pt x="1174" y="37939"/>
                </a:lnTo>
                <a:lnTo>
                  <a:pt x="3525" y="40721"/>
                </a:lnTo>
                <a:lnTo>
                  <a:pt x="5875" y="43502"/>
                </a:lnTo>
                <a:lnTo>
                  <a:pt x="8944" y="44893"/>
                </a:lnTo>
                <a:lnTo>
                  <a:pt x="14870" y="44893"/>
                </a:lnTo>
                <a:lnTo>
                  <a:pt x="16752" y="44417"/>
                </a:lnTo>
                <a:lnTo>
                  <a:pt x="19292" y="42915"/>
                </a:lnTo>
                <a:lnTo>
                  <a:pt x="21620" y="40705"/>
                </a:lnTo>
                <a:lnTo>
                  <a:pt x="21620" y="44607"/>
                </a:lnTo>
                <a:lnTo>
                  <a:pt x="21854" y="44893"/>
                </a:lnTo>
                <a:lnTo>
                  <a:pt x="27100" y="43021"/>
                </a:lnTo>
                <a:lnTo>
                  <a:pt x="30197" y="42006"/>
                </a:lnTo>
                <a:lnTo>
                  <a:pt x="30476" y="40483"/>
                </a:lnTo>
                <a:lnTo>
                  <a:pt x="27279" y="39108"/>
                </a:lnTo>
                <a:lnTo>
                  <a:pt x="27100" y="36771"/>
                </a:lnTo>
                <a:lnTo>
                  <a:pt x="27224" y="5779"/>
                </a:lnTo>
                <a:lnTo>
                  <a:pt x="27334" y="0"/>
                </a:lnTo>
                <a:lnTo>
                  <a:pt x="25719" y="433"/>
                </a:lnTo>
                <a:lnTo>
                  <a:pt x="23726" y="1057"/>
                </a:lnTo>
                <a:lnTo>
                  <a:pt x="21720" y="1607"/>
                </a:lnTo>
                <a:lnTo>
                  <a:pt x="19715" y="2125"/>
                </a:lnTo>
                <a:lnTo>
                  <a:pt x="16975" y="2791"/>
                </a:lnTo>
                <a:lnTo>
                  <a:pt x="16975" y="3839"/>
                </a:lnTo>
                <a:lnTo>
                  <a:pt x="19013" y="3680"/>
                </a:lnTo>
                <a:close/>
              </a:path>
              <a:path w="30476" h="44893">
                <a:moveTo>
                  <a:pt x="7044" y="15953"/>
                </a:moveTo>
                <a:lnTo>
                  <a:pt x="5881" y="24916"/>
                </a:lnTo>
                <a:lnTo>
                  <a:pt x="6661" y="22013"/>
                </a:lnTo>
                <a:lnTo>
                  <a:pt x="8220" y="19654"/>
                </a:lnTo>
                <a:lnTo>
                  <a:pt x="10492" y="14308"/>
                </a:lnTo>
                <a:lnTo>
                  <a:pt x="7044" y="159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6339569" y="3937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6342747" y="3899409"/>
            <a:ext cx="53848" cy="26538"/>
          </a:xfrm>
          <a:custGeom>
            <a:avLst/>
            <a:gdLst/>
            <a:ahLst/>
            <a:cxnLst/>
            <a:rect l="l" t="t" r="r" b="b"/>
            <a:pathLst>
              <a:path w="59233" h="30076">
                <a:moveTo>
                  <a:pt x="0" y="22462"/>
                </a:moveTo>
                <a:lnTo>
                  <a:pt x="0" y="30076"/>
                </a:lnTo>
                <a:lnTo>
                  <a:pt x="59233" y="30076"/>
                </a:lnTo>
                <a:lnTo>
                  <a:pt x="59233" y="22462"/>
                </a:lnTo>
                <a:lnTo>
                  <a:pt x="0" y="22462"/>
                </a:lnTo>
                <a:close/>
              </a:path>
              <a:path w="59233" h="30076">
                <a:moveTo>
                  <a:pt x="0" y="0"/>
                </a:moveTo>
                <a:lnTo>
                  <a:pt x="0" y="7614"/>
                </a:lnTo>
                <a:lnTo>
                  <a:pt x="59233" y="7614"/>
                </a:lnTo>
                <a:lnTo>
                  <a:pt x="59233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342747" y="3922588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342747" y="3902769"/>
            <a:ext cx="53848" cy="0"/>
          </a:xfrm>
          <a:custGeom>
            <a:avLst/>
            <a:gdLst/>
            <a:ahLst/>
            <a:cxnLst/>
            <a:rect l="l" t="t" r="r" b="b"/>
            <a:pathLst>
              <a:path w="59233">
                <a:moveTo>
                  <a:pt x="0" y="0"/>
                </a:moveTo>
                <a:lnTo>
                  <a:pt x="59233" y="0"/>
                </a:lnTo>
              </a:path>
            </a:pathLst>
          </a:custGeom>
          <a:ln w="888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428449" y="3937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431106" y="3871335"/>
            <a:ext cx="64837" cy="67809"/>
          </a:xfrm>
          <a:custGeom>
            <a:avLst/>
            <a:gdLst/>
            <a:ahLst/>
            <a:cxnLst/>
            <a:rect l="l" t="t" r="r" b="b"/>
            <a:pathLst>
              <a:path w="71321" h="76850">
                <a:moveTo>
                  <a:pt x="0" y="38887"/>
                </a:moveTo>
                <a:lnTo>
                  <a:pt x="114" y="42186"/>
                </a:lnTo>
                <a:lnTo>
                  <a:pt x="3134" y="54835"/>
                </a:lnTo>
                <a:lnTo>
                  <a:pt x="10254" y="65374"/>
                </a:lnTo>
                <a:lnTo>
                  <a:pt x="15255" y="69681"/>
                </a:lnTo>
                <a:lnTo>
                  <a:pt x="26547" y="75058"/>
                </a:lnTo>
                <a:lnTo>
                  <a:pt x="40271" y="76850"/>
                </a:lnTo>
                <a:lnTo>
                  <a:pt x="47948" y="76850"/>
                </a:lnTo>
                <a:lnTo>
                  <a:pt x="55070" y="74856"/>
                </a:lnTo>
                <a:lnTo>
                  <a:pt x="61639" y="70868"/>
                </a:lnTo>
                <a:lnTo>
                  <a:pt x="65496" y="68511"/>
                </a:lnTo>
                <a:lnTo>
                  <a:pt x="68723" y="65773"/>
                </a:lnTo>
                <a:lnTo>
                  <a:pt x="71321" y="62655"/>
                </a:lnTo>
                <a:lnTo>
                  <a:pt x="69143" y="60588"/>
                </a:lnTo>
                <a:lnTo>
                  <a:pt x="65630" y="63743"/>
                </a:lnTo>
                <a:lnTo>
                  <a:pt x="62403" y="66099"/>
                </a:lnTo>
                <a:lnTo>
                  <a:pt x="59462" y="67659"/>
                </a:lnTo>
                <a:lnTo>
                  <a:pt x="54345" y="70414"/>
                </a:lnTo>
                <a:lnTo>
                  <a:pt x="48750" y="71792"/>
                </a:lnTo>
                <a:lnTo>
                  <a:pt x="34275" y="71792"/>
                </a:lnTo>
                <a:lnTo>
                  <a:pt x="27334" y="68828"/>
                </a:lnTo>
                <a:lnTo>
                  <a:pt x="21854" y="62900"/>
                </a:lnTo>
                <a:lnTo>
                  <a:pt x="16374" y="56971"/>
                </a:lnTo>
                <a:lnTo>
                  <a:pt x="13634" y="49040"/>
                </a:lnTo>
                <a:lnTo>
                  <a:pt x="13650" y="37625"/>
                </a:lnTo>
                <a:lnTo>
                  <a:pt x="15773" y="24054"/>
                </a:lnTo>
                <a:lnTo>
                  <a:pt x="21453" y="13651"/>
                </a:lnTo>
                <a:lnTo>
                  <a:pt x="26666" y="7487"/>
                </a:lnTo>
                <a:lnTo>
                  <a:pt x="33378" y="4405"/>
                </a:lnTo>
                <a:lnTo>
                  <a:pt x="49724" y="4405"/>
                </a:lnTo>
                <a:lnTo>
                  <a:pt x="56197" y="7269"/>
                </a:lnTo>
                <a:lnTo>
                  <a:pt x="61009" y="12998"/>
                </a:lnTo>
                <a:lnTo>
                  <a:pt x="63530" y="16044"/>
                </a:lnTo>
                <a:lnTo>
                  <a:pt x="65573" y="20051"/>
                </a:lnTo>
                <a:lnTo>
                  <a:pt x="67139" y="25018"/>
                </a:lnTo>
                <a:lnTo>
                  <a:pt x="69831" y="25018"/>
                </a:lnTo>
                <a:lnTo>
                  <a:pt x="68743" y="0"/>
                </a:lnTo>
                <a:lnTo>
                  <a:pt x="66279" y="0"/>
                </a:lnTo>
                <a:lnTo>
                  <a:pt x="65210" y="2139"/>
                </a:lnTo>
                <a:lnTo>
                  <a:pt x="63224" y="3299"/>
                </a:lnTo>
                <a:lnTo>
                  <a:pt x="60532" y="3589"/>
                </a:lnTo>
                <a:lnTo>
                  <a:pt x="58030" y="2991"/>
                </a:lnTo>
                <a:lnTo>
                  <a:pt x="53562" y="1794"/>
                </a:lnTo>
                <a:lnTo>
                  <a:pt x="49094" y="598"/>
                </a:lnTo>
                <a:lnTo>
                  <a:pt x="44740" y="0"/>
                </a:lnTo>
                <a:lnTo>
                  <a:pt x="40500" y="0"/>
                </a:lnTo>
                <a:lnTo>
                  <a:pt x="33376" y="475"/>
                </a:lnTo>
                <a:lnTo>
                  <a:pt x="21009" y="4188"/>
                </a:lnTo>
                <a:lnTo>
                  <a:pt x="10826" y="11584"/>
                </a:lnTo>
                <a:lnTo>
                  <a:pt x="8096" y="14665"/>
                </a:lnTo>
                <a:lnTo>
                  <a:pt x="2024" y="25800"/>
                </a:lnTo>
                <a:lnTo>
                  <a:pt x="0" y="388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6500491" y="3893075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3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1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0" y="50309"/>
                </a:lnTo>
                <a:lnTo>
                  <a:pt x="31506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8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6553350" y="389225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6588902" y="389225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80" y="7342"/>
                </a:lnTo>
                <a:lnTo>
                  <a:pt x="28175" y="7976"/>
                </a:lnTo>
                <a:lnTo>
                  <a:pt x="31116" y="10514"/>
                </a:lnTo>
                <a:lnTo>
                  <a:pt x="34028" y="11149"/>
                </a:lnTo>
                <a:lnTo>
                  <a:pt x="36615" y="10641"/>
                </a:lnTo>
                <a:lnTo>
                  <a:pt x="38487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4" y="2338"/>
                </a:lnTo>
                <a:lnTo>
                  <a:pt x="9280" y="3208"/>
                </a:lnTo>
                <a:lnTo>
                  <a:pt x="6989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6626070" y="389249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6670145" y="3892307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4">
                <a:moveTo>
                  <a:pt x="47891" y="9790"/>
                </a:moveTo>
                <a:lnTo>
                  <a:pt x="45828" y="4876"/>
                </a:lnTo>
                <a:lnTo>
                  <a:pt x="41703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3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69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4"/>
                </a:lnTo>
                <a:lnTo>
                  <a:pt x="25263" y="51234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2"/>
                </a:lnTo>
                <a:lnTo>
                  <a:pt x="17644" y="12563"/>
                </a:lnTo>
                <a:lnTo>
                  <a:pt x="19705" y="10642"/>
                </a:lnTo>
                <a:lnTo>
                  <a:pt x="22685" y="8430"/>
                </a:lnTo>
                <a:lnTo>
                  <a:pt x="25014" y="6980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1"/>
                </a:lnTo>
                <a:lnTo>
                  <a:pt x="30647" y="51234"/>
                </a:lnTo>
                <a:lnTo>
                  <a:pt x="55109" y="51234"/>
                </a:lnTo>
                <a:lnTo>
                  <a:pt x="55109" y="49711"/>
                </a:lnTo>
                <a:lnTo>
                  <a:pt x="52512" y="49675"/>
                </a:lnTo>
                <a:lnTo>
                  <a:pt x="50659" y="49076"/>
                </a:lnTo>
                <a:lnTo>
                  <a:pt x="48444" y="46756"/>
                </a:lnTo>
                <a:lnTo>
                  <a:pt x="47891" y="44870"/>
                </a:lnTo>
                <a:lnTo>
                  <a:pt x="47891" y="9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6723578" y="388064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6775082" y="3937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6776906" y="3872486"/>
            <a:ext cx="61347" cy="65026"/>
          </a:xfrm>
          <a:custGeom>
            <a:avLst/>
            <a:gdLst/>
            <a:ahLst/>
            <a:cxnLst/>
            <a:rect l="l" t="t" r="r" b="b"/>
            <a:pathLst>
              <a:path w="67482" h="73696">
                <a:moveTo>
                  <a:pt x="24060" y="4731"/>
                </a:moveTo>
                <a:lnTo>
                  <a:pt x="26141" y="4133"/>
                </a:lnTo>
                <a:lnTo>
                  <a:pt x="35039" y="4133"/>
                </a:lnTo>
                <a:lnTo>
                  <a:pt x="39851" y="4768"/>
                </a:lnTo>
                <a:lnTo>
                  <a:pt x="43021" y="6037"/>
                </a:lnTo>
                <a:lnTo>
                  <a:pt x="48750" y="8357"/>
                </a:lnTo>
                <a:lnTo>
                  <a:pt x="51614" y="12835"/>
                </a:lnTo>
                <a:lnTo>
                  <a:pt x="51614" y="25091"/>
                </a:lnTo>
                <a:lnTo>
                  <a:pt x="49132" y="28989"/>
                </a:lnTo>
                <a:lnTo>
                  <a:pt x="44167" y="31164"/>
                </a:lnTo>
                <a:lnTo>
                  <a:pt x="41570" y="32288"/>
                </a:lnTo>
                <a:lnTo>
                  <a:pt x="42181" y="38561"/>
                </a:lnTo>
                <a:lnTo>
                  <a:pt x="46917" y="40845"/>
                </a:lnTo>
                <a:lnTo>
                  <a:pt x="47948" y="34917"/>
                </a:lnTo>
                <a:lnTo>
                  <a:pt x="52302" y="33902"/>
                </a:lnTo>
                <a:lnTo>
                  <a:pt x="55567" y="32614"/>
                </a:lnTo>
                <a:lnTo>
                  <a:pt x="57744" y="31055"/>
                </a:lnTo>
                <a:lnTo>
                  <a:pt x="61601" y="28336"/>
                </a:lnTo>
                <a:lnTo>
                  <a:pt x="63530" y="24347"/>
                </a:lnTo>
                <a:lnTo>
                  <a:pt x="63530" y="12092"/>
                </a:lnTo>
                <a:lnTo>
                  <a:pt x="60770" y="7161"/>
                </a:lnTo>
                <a:lnTo>
                  <a:pt x="55252" y="4296"/>
                </a:lnTo>
                <a:lnTo>
                  <a:pt x="49733" y="1432"/>
                </a:lnTo>
                <a:lnTo>
                  <a:pt x="42277" y="0"/>
                </a:lnTo>
                <a:lnTo>
                  <a:pt x="0" y="0"/>
                </a:lnTo>
                <a:lnTo>
                  <a:pt x="0" y="2066"/>
                </a:lnTo>
                <a:lnTo>
                  <a:pt x="4735" y="2284"/>
                </a:lnTo>
                <a:lnTo>
                  <a:pt x="7800" y="2982"/>
                </a:lnTo>
                <a:lnTo>
                  <a:pt x="10588" y="5339"/>
                </a:lnTo>
                <a:lnTo>
                  <a:pt x="11285" y="7977"/>
                </a:lnTo>
                <a:lnTo>
                  <a:pt x="23200" y="7995"/>
                </a:lnTo>
                <a:lnTo>
                  <a:pt x="24060" y="4731"/>
                </a:lnTo>
                <a:close/>
              </a:path>
              <a:path w="67482" h="73696">
                <a:moveTo>
                  <a:pt x="23200" y="67024"/>
                </a:moveTo>
                <a:lnTo>
                  <a:pt x="23200" y="37364"/>
                </a:lnTo>
                <a:lnTo>
                  <a:pt x="36146" y="37419"/>
                </a:lnTo>
                <a:lnTo>
                  <a:pt x="42181" y="38561"/>
                </a:lnTo>
                <a:lnTo>
                  <a:pt x="41570" y="32288"/>
                </a:lnTo>
                <a:lnTo>
                  <a:pt x="38305" y="32886"/>
                </a:lnTo>
                <a:lnTo>
                  <a:pt x="34371" y="32959"/>
                </a:lnTo>
                <a:lnTo>
                  <a:pt x="23200" y="33122"/>
                </a:lnTo>
                <a:lnTo>
                  <a:pt x="23200" y="7995"/>
                </a:lnTo>
                <a:lnTo>
                  <a:pt x="11285" y="7977"/>
                </a:lnTo>
                <a:lnTo>
                  <a:pt x="11285" y="65791"/>
                </a:lnTo>
                <a:lnTo>
                  <a:pt x="10588" y="68448"/>
                </a:lnTo>
                <a:lnTo>
                  <a:pt x="7800" y="70732"/>
                </a:lnTo>
                <a:lnTo>
                  <a:pt x="4735" y="71430"/>
                </a:lnTo>
                <a:lnTo>
                  <a:pt x="0" y="71684"/>
                </a:lnTo>
                <a:lnTo>
                  <a:pt x="0" y="73696"/>
                </a:lnTo>
                <a:lnTo>
                  <a:pt x="44797" y="73696"/>
                </a:lnTo>
                <a:lnTo>
                  <a:pt x="50297" y="72844"/>
                </a:lnTo>
                <a:lnTo>
                  <a:pt x="54765" y="71140"/>
                </a:lnTo>
                <a:lnTo>
                  <a:pt x="63243" y="67876"/>
                </a:lnTo>
                <a:lnTo>
                  <a:pt x="67482" y="61894"/>
                </a:lnTo>
                <a:lnTo>
                  <a:pt x="67482" y="48006"/>
                </a:lnTo>
                <a:lnTo>
                  <a:pt x="65573" y="43973"/>
                </a:lnTo>
                <a:lnTo>
                  <a:pt x="61754" y="41090"/>
                </a:lnTo>
                <a:lnTo>
                  <a:pt x="57935" y="38207"/>
                </a:lnTo>
                <a:lnTo>
                  <a:pt x="53333" y="36150"/>
                </a:lnTo>
                <a:lnTo>
                  <a:pt x="47948" y="34917"/>
                </a:lnTo>
                <a:lnTo>
                  <a:pt x="46917" y="40845"/>
                </a:lnTo>
                <a:lnTo>
                  <a:pt x="51652" y="43130"/>
                </a:lnTo>
                <a:lnTo>
                  <a:pt x="54020" y="47390"/>
                </a:lnTo>
                <a:lnTo>
                  <a:pt x="54020" y="59899"/>
                </a:lnTo>
                <a:lnTo>
                  <a:pt x="51996" y="64142"/>
                </a:lnTo>
                <a:lnTo>
                  <a:pt x="47948" y="66353"/>
                </a:lnTo>
                <a:lnTo>
                  <a:pt x="43900" y="68565"/>
                </a:lnTo>
                <a:lnTo>
                  <a:pt x="38878" y="69671"/>
                </a:lnTo>
                <a:lnTo>
                  <a:pt x="28718" y="69671"/>
                </a:lnTo>
                <a:lnTo>
                  <a:pt x="26065" y="69390"/>
                </a:lnTo>
                <a:lnTo>
                  <a:pt x="23200" y="670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848895" y="389249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8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899984" y="389225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5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6935535" y="389225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3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6"/>
                </a:lnTo>
                <a:lnTo>
                  <a:pt x="31115" y="10514"/>
                </a:lnTo>
                <a:lnTo>
                  <a:pt x="34027" y="11149"/>
                </a:lnTo>
                <a:lnTo>
                  <a:pt x="36615" y="10641"/>
                </a:lnTo>
                <a:lnTo>
                  <a:pt x="38486" y="8611"/>
                </a:lnTo>
                <a:lnTo>
                  <a:pt x="38954" y="5873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7" y="10333"/>
                </a:lnTo>
                <a:lnTo>
                  <a:pt x="18217" y="1413"/>
                </a:lnTo>
                <a:lnTo>
                  <a:pt x="17644" y="0"/>
                </a:lnTo>
                <a:lnTo>
                  <a:pt x="15620" y="870"/>
                </a:lnTo>
                <a:lnTo>
                  <a:pt x="13652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4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5"/>
                </a:lnTo>
                <a:lnTo>
                  <a:pt x="22150" y="48994"/>
                </a:lnTo>
                <a:lnTo>
                  <a:pt x="19094" y="46565"/>
                </a:lnTo>
                <a:lnTo>
                  <a:pt x="18331" y="44398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6973327" y="389249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8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026135" y="3892930"/>
            <a:ext cx="71867" cy="45062"/>
          </a:xfrm>
          <a:custGeom>
            <a:avLst/>
            <a:gdLst/>
            <a:ahLst/>
            <a:cxnLst/>
            <a:rect l="l" t="t" r="r" b="b"/>
            <a:pathLst>
              <a:path w="79054" h="51070">
                <a:moveTo>
                  <a:pt x="18102" y="13216"/>
                </a:moveTo>
                <a:lnTo>
                  <a:pt x="16536" y="9119"/>
                </a:lnTo>
                <a:lnTo>
                  <a:pt x="15753" y="6544"/>
                </a:lnTo>
                <a:lnTo>
                  <a:pt x="15753" y="4006"/>
                </a:lnTo>
                <a:lnTo>
                  <a:pt x="18092" y="2130"/>
                </a:lnTo>
                <a:lnTo>
                  <a:pt x="21195" y="0"/>
                </a:lnTo>
                <a:lnTo>
                  <a:pt x="0" y="0"/>
                </a:lnTo>
                <a:lnTo>
                  <a:pt x="1795" y="1939"/>
                </a:lnTo>
                <a:lnTo>
                  <a:pt x="4220" y="4015"/>
                </a:lnTo>
                <a:lnTo>
                  <a:pt x="5461" y="6598"/>
                </a:lnTo>
                <a:lnTo>
                  <a:pt x="7332" y="10986"/>
                </a:lnTo>
                <a:lnTo>
                  <a:pt x="24461" y="51070"/>
                </a:lnTo>
                <a:lnTo>
                  <a:pt x="26065" y="50961"/>
                </a:lnTo>
                <a:lnTo>
                  <a:pt x="41131" y="20667"/>
                </a:lnTo>
                <a:lnTo>
                  <a:pt x="54078" y="51070"/>
                </a:lnTo>
                <a:lnTo>
                  <a:pt x="55796" y="50689"/>
                </a:lnTo>
                <a:lnTo>
                  <a:pt x="74128" y="7777"/>
                </a:lnTo>
                <a:lnTo>
                  <a:pt x="75235" y="5203"/>
                </a:lnTo>
                <a:lnTo>
                  <a:pt x="77317" y="2193"/>
                </a:lnTo>
                <a:lnTo>
                  <a:pt x="79054" y="0"/>
                </a:lnTo>
                <a:lnTo>
                  <a:pt x="64504" y="0"/>
                </a:lnTo>
                <a:lnTo>
                  <a:pt x="66183" y="1794"/>
                </a:lnTo>
                <a:lnTo>
                  <a:pt x="69220" y="3082"/>
                </a:lnTo>
                <a:lnTo>
                  <a:pt x="69659" y="5329"/>
                </a:lnTo>
                <a:lnTo>
                  <a:pt x="69392" y="7405"/>
                </a:lnTo>
                <a:lnTo>
                  <a:pt x="68323" y="10705"/>
                </a:lnTo>
                <a:lnTo>
                  <a:pt x="67368" y="13053"/>
                </a:lnTo>
                <a:lnTo>
                  <a:pt x="57171" y="36657"/>
                </a:lnTo>
                <a:lnTo>
                  <a:pt x="46745" y="10823"/>
                </a:lnTo>
                <a:lnTo>
                  <a:pt x="45742" y="7967"/>
                </a:lnTo>
                <a:lnTo>
                  <a:pt x="45370" y="5601"/>
                </a:lnTo>
                <a:lnTo>
                  <a:pt x="47031" y="2773"/>
                </a:lnTo>
                <a:lnTo>
                  <a:pt x="49838" y="1939"/>
                </a:lnTo>
                <a:lnTo>
                  <a:pt x="52130" y="1686"/>
                </a:lnTo>
                <a:lnTo>
                  <a:pt x="52130" y="0"/>
                </a:lnTo>
                <a:lnTo>
                  <a:pt x="28242" y="0"/>
                </a:lnTo>
                <a:lnTo>
                  <a:pt x="29998" y="1830"/>
                </a:lnTo>
                <a:lnTo>
                  <a:pt x="33311" y="3489"/>
                </a:lnTo>
                <a:lnTo>
                  <a:pt x="34944" y="6254"/>
                </a:lnTo>
                <a:lnTo>
                  <a:pt x="36500" y="9581"/>
                </a:lnTo>
                <a:lnTo>
                  <a:pt x="37321" y="11557"/>
                </a:lnTo>
                <a:lnTo>
                  <a:pt x="38142" y="13533"/>
                </a:lnTo>
                <a:lnTo>
                  <a:pt x="38438" y="16262"/>
                </a:lnTo>
                <a:lnTo>
                  <a:pt x="28127" y="37255"/>
                </a:lnTo>
                <a:lnTo>
                  <a:pt x="21596" y="21809"/>
                </a:lnTo>
                <a:lnTo>
                  <a:pt x="20183" y="18437"/>
                </a:lnTo>
                <a:lnTo>
                  <a:pt x="19019" y="15573"/>
                </a:lnTo>
                <a:lnTo>
                  <a:pt x="18102" y="13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106022" y="3870519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0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8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2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132322" y="3892307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4">
                <a:moveTo>
                  <a:pt x="47891" y="9790"/>
                </a:moveTo>
                <a:lnTo>
                  <a:pt x="45828" y="4876"/>
                </a:lnTo>
                <a:lnTo>
                  <a:pt x="41703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3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69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4"/>
                </a:lnTo>
                <a:lnTo>
                  <a:pt x="25263" y="51234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2"/>
                </a:lnTo>
                <a:lnTo>
                  <a:pt x="17644" y="12563"/>
                </a:lnTo>
                <a:lnTo>
                  <a:pt x="19705" y="10642"/>
                </a:lnTo>
                <a:lnTo>
                  <a:pt x="22685" y="8430"/>
                </a:lnTo>
                <a:lnTo>
                  <a:pt x="25014" y="6980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1"/>
                </a:lnTo>
                <a:lnTo>
                  <a:pt x="30647" y="51234"/>
                </a:lnTo>
                <a:lnTo>
                  <a:pt x="55109" y="51234"/>
                </a:lnTo>
                <a:lnTo>
                  <a:pt x="55109" y="49711"/>
                </a:lnTo>
                <a:lnTo>
                  <a:pt x="52512" y="49675"/>
                </a:lnTo>
                <a:lnTo>
                  <a:pt x="50659" y="49076"/>
                </a:lnTo>
                <a:lnTo>
                  <a:pt x="48444" y="46756"/>
                </a:lnTo>
                <a:lnTo>
                  <a:pt x="47891" y="44870"/>
                </a:lnTo>
                <a:lnTo>
                  <a:pt x="47891" y="9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186744" y="3892260"/>
            <a:ext cx="43329" cy="66657"/>
          </a:xfrm>
          <a:custGeom>
            <a:avLst/>
            <a:gdLst/>
            <a:ahLst/>
            <a:cxnLst/>
            <a:rect l="l" t="t" r="r" b="b"/>
            <a:pathLst>
              <a:path w="47662" h="75545">
                <a:moveTo>
                  <a:pt x="47662" y="61622"/>
                </a:moveTo>
                <a:lnTo>
                  <a:pt x="45676" y="64187"/>
                </a:lnTo>
                <a:lnTo>
                  <a:pt x="41704" y="66272"/>
                </a:lnTo>
                <a:lnTo>
                  <a:pt x="37731" y="68357"/>
                </a:lnTo>
                <a:lnTo>
                  <a:pt x="32576" y="69399"/>
                </a:lnTo>
                <a:lnTo>
                  <a:pt x="21577" y="69399"/>
                </a:lnTo>
                <a:lnTo>
                  <a:pt x="17443" y="68819"/>
                </a:lnTo>
                <a:lnTo>
                  <a:pt x="13834" y="67659"/>
                </a:lnTo>
                <a:lnTo>
                  <a:pt x="10225" y="66498"/>
                </a:lnTo>
                <a:lnTo>
                  <a:pt x="14130" y="75545"/>
                </a:lnTo>
                <a:lnTo>
                  <a:pt x="27268" y="75545"/>
                </a:lnTo>
                <a:lnTo>
                  <a:pt x="34075" y="73841"/>
                </a:lnTo>
                <a:lnTo>
                  <a:pt x="40816" y="70432"/>
                </a:lnTo>
                <a:lnTo>
                  <a:pt x="47556" y="67024"/>
                </a:lnTo>
                <a:lnTo>
                  <a:pt x="47662" y="61622"/>
                </a:lnTo>
                <a:close/>
              </a:path>
              <a:path w="47662" h="75545">
                <a:moveTo>
                  <a:pt x="52015" y="7994"/>
                </a:moveTo>
                <a:lnTo>
                  <a:pt x="52015" y="3589"/>
                </a:lnTo>
                <a:lnTo>
                  <a:pt x="49428" y="3616"/>
                </a:lnTo>
                <a:lnTo>
                  <a:pt x="46182" y="3725"/>
                </a:lnTo>
                <a:lnTo>
                  <a:pt x="41074" y="3752"/>
                </a:lnTo>
                <a:lnTo>
                  <a:pt x="37846" y="3127"/>
                </a:lnTo>
                <a:lnTo>
                  <a:pt x="34486" y="1876"/>
                </a:lnTo>
                <a:lnTo>
                  <a:pt x="31125" y="625"/>
                </a:lnTo>
                <a:lnTo>
                  <a:pt x="28051" y="0"/>
                </a:lnTo>
                <a:lnTo>
                  <a:pt x="18770" y="0"/>
                </a:lnTo>
                <a:lnTo>
                  <a:pt x="13748" y="1903"/>
                </a:lnTo>
                <a:lnTo>
                  <a:pt x="14970" y="9934"/>
                </a:lnTo>
                <a:lnTo>
                  <a:pt x="15696" y="8158"/>
                </a:lnTo>
                <a:lnTo>
                  <a:pt x="17109" y="4786"/>
                </a:lnTo>
                <a:lnTo>
                  <a:pt x="19687" y="3100"/>
                </a:lnTo>
                <a:lnTo>
                  <a:pt x="27745" y="3100"/>
                </a:lnTo>
                <a:lnTo>
                  <a:pt x="30829" y="5257"/>
                </a:lnTo>
                <a:lnTo>
                  <a:pt x="32681" y="9572"/>
                </a:lnTo>
                <a:lnTo>
                  <a:pt x="34533" y="13887"/>
                </a:lnTo>
                <a:lnTo>
                  <a:pt x="35460" y="17766"/>
                </a:lnTo>
                <a:lnTo>
                  <a:pt x="35460" y="25526"/>
                </a:lnTo>
                <a:lnTo>
                  <a:pt x="34314" y="28553"/>
                </a:lnTo>
                <a:lnTo>
                  <a:pt x="32022" y="30294"/>
                </a:lnTo>
                <a:lnTo>
                  <a:pt x="28853" y="31925"/>
                </a:lnTo>
                <a:lnTo>
                  <a:pt x="23162" y="31925"/>
                </a:lnTo>
                <a:lnTo>
                  <a:pt x="20241" y="30167"/>
                </a:lnTo>
                <a:lnTo>
                  <a:pt x="17987" y="26650"/>
                </a:lnTo>
                <a:lnTo>
                  <a:pt x="15868" y="33013"/>
                </a:lnTo>
                <a:lnTo>
                  <a:pt x="11552" y="36639"/>
                </a:lnTo>
                <a:lnTo>
                  <a:pt x="8736" y="39259"/>
                </a:lnTo>
                <a:lnTo>
                  <a:pt x="6100" y="42486"/>
                </a:lnTo>
                <a:lnTo>
                  <a:pt x="5442" y="45305"/>
                </a:lnTo>
                <a:lnTo>
                  <a:pt x="6205" y="48043"/>
                </a:lnTo>
                <a:lnTo>
                  <a:pt x="8612" y="49783"/>
                </a:lnTo>
                <a:lnTo>
                  <a:pt x="10998" y="51723"/>
                </a:lnTo>
                <a:lnTo>
                  <a:pt x="7218" y="54932"/>
                </a:lnTo>
                <a:lnTo>
                  <a:pt x="4353" y="57397"/>
                </a:lnTo>
                <a:lnTo>
                  <a:pt x="2434" y="59256"/>
                </a:lnTo>
                <a:lnTo>
                  <a:pt x="486" y="61758"/>
                </a:lnTo>
                <a:lnTo>
                  <a:pt x="0" y="64341"/>
                </a:lnTo>
                <a:lnTo>
                  <a:pt x="0" y="66988"/>
                </a:lnTo>
                <a:lnTo>
                  <a:pt x="1833" y="69517"/>
                </a:lnTo>
                <a:lnTo>
                  <a:pt x="5499" y="71928"/>
                </a:lnTo>
                <a:lnTo>
                  <a:pt x="9165" y="74339"/>
                </a:lnTo>
                <a:lnTo>
                  <a:pt x="14130" y="75545"/>
                </a:lnTo>
                <a:lnTo>
                  <a:pt x="10225" y="66498"/>
                </a:lnTo>
                <a:lnTo>
                  <a:pt x="8420" y="64395"/>
                </a:lnTo>
                <a:lnTo>
                  <a:pt x="8420" y="59392"/>
                </a:lnTo>
                <a:lnTo>
                  <a:pt x="9337" y="57252"/>
                </a:lnTo>
                <a:lnTo>
                  <a:pt x="11170" y="54932"/>
                </a:lnTo>
                <a:lnTo>
                  <a:pt x="12965" y="52647"/>
                </a:lnTo>
                <a:lnTo>
                  <a:pt x="14550" y="51505"/>
                </a:lnTo>
                <a:lnTo>
                  <a:pt x="16861" y="51904"/>
                </a:lnTo>
                <a:lnTo>
                  <a:pt x="20603" y="52412"/>
                </a:lnTo>
                <a:lnTo>
                  <a:pt x="22799" y="52593"/>
                </a:lnTo>
                <a:lnTo>
                  <a:pt x="25530" y="52729"/>
                </a:lnTo>
                <a:lnTo>
                  <a:pt x="28662" y="52838"/>
                </a:lnTo>
                <a:lnTo>
                  <a:pt x="37102" y="52992"/>
                </a:lnTo>
                <a:lnTo>
                  <a:pt x="40863" y="53264"/>
                </a:lnTo>
                <a:lnTo>
                  <a:pt x="42849" y="53735"/>
                </a:lnTo>
                <a:lnTo>
                  <a:pt x="46057" y="54533"/>
                </a:lnTo>
                <a:lnTo>
                  <a:pt x="47662" y="56146"/>
                </a:lnTo>
                <a:lnTo>
                  <a:pt x="47662" y="61622"/>
                </a:lnTo>
                <a:lnTo>
                  <a:pt x="47556" y="67024"/>
                </a:lnTo>
                <a:lnTo>
                  <a:pt x="50927" y="62456"/>
                </a:lnTo>
                <a:lnTo>
                  <a:pt x="50927" y="51106"/>
                </a:lnTo>
                <a:lnTo>
                  <a:pt x="48043" y="47444"/>
                </a:lnTo>
                <a:lnTo>
                  <a:pt x="42277" y="45740"/>
                </a:lnTo>
                <a:lnTo>
                  <a:pt x="38763" y="44689"/>
                </a:lnTo>
                <a:lnTo>
                  <a:pt x="32099" y="44163"/>
                </a:lnTo>
                <a:lnTo>
                  <a:pt x="20145" y="44163"/>
                </a:lnTo>
                <a:lnTo>
                  <a:pt x="16441" y="43619"/>
                </a:lnTo>
                <a:lnTo>
                  <a:pt x="13767" y="43075"/>
                </a:lnTo>
                <a:lnTo>
                  <a:pt x="12431" y="41063"/>
                </a:lnTo>
                <a:lnTo>
                  <a:pt x="13337" y="38488"/>
                </a:lnTo>
                <a:lnTo>
                  <a:pt x="16966" y="34935"/>
                </a:lnTo>
                <a:lnTo>
                  <a:pt x="19534" y="34047"/>
                </a:lnTo>
                <a:lnTo>
                  <a:pt x="22016" y="34373"/>
                </a:lnTo>
                <a:lnTo>
                  <a:pt x="24690" y="34536"/>
                </a:lnTo>
                <a:lnTo>
                  <a:pt x="30800" y="34536"/>
                </a:lnTo>
                <a:lnTo>
                  <a:pt x="35660" y="32805"/>
                </a:lnTo>
                <a:lnTo>
                  <a:pt x="39269" y="29342"/>
                </a:lnTo>
                <a:lnTo>
                  <a:pt x="42878" y="25879"/>
                </a:lnTo>
                <a:lnTo>
                  <a:pt x="44683" y="22081"/>
                </a:lnTo>
                <a:lnTo>
                  <a:pt x="44683" y="16062"/>
                </a:lnTo>
                <a:lnTo>
                  <a:pt x="44358" y="14068"/>
                </a:lnTo>
                <a:lnTo>
                  <a:pt x="43709" y="11965"/>
                </a:lnTo>
                <a:lnTo>
                  <a:pt x="43327" y="10841"/>
                </a:lnTo>
                <a:lnTo>
                  <a:pt x="42105" y="7994"/>
                </a:lnTo>
                <a:lnTo>
                  <a:pt x="52015" y="7994"/>
                </a:lnTo>
                <a:close/>
              </a:path>
              <a:path w="47662" h="75545">
                <a:moveTo>
                  <a:pt x="4869" y="17784"/>
                </a:moveTo>
                <a:lnTo>
                  <a:pt x="4869" y="21265"/>
                </a:lnTo>
                <a:lnTo>
                  <a:pt x="5833" y="24402"/>
                </a:lnTo>
                <a:lnTo>
                  <a:pt x="7762" y="27194"/>
                </a:lnTo>
                <a:lnTo>
                  <a:pt x="9690" y="29986"/>
                </a:lnTo>
                <a:lnTo>
                  <a:pt x="12392" y="31925"/>
                </a:lnTo>
                <a:lnTo>
                  <a:pt x="15868" y="33013"/>
                </a:lnTo>
                <a:lnTo>
                  <a:pt x="17987" y="26650"/>
                </a:lnTo>
                <a:lnTo>
                  <a:pt x="15733" y="23133"/>
                </a:lnTo>
                <a:lnTo>
                  <a:pt x="14607" y="19162"/>
                </a:lnTo>
                <a:lnTo>
                  <a:pt x="14607" y="12128"/>
                </a:lnTo>
                <a:lnTo>
                  <a:pt x="14970" y="9934"/>
                </a:lnTo>
                <a:lnTo>
                  <a:pt x="13748" y="1903"/>
                </a:lnTo>
                <a:lnTo>
                  <a:pt x="10196" y="5710"/>
                </a:lnTo>
                <a:lnTo>
                  <a:pt x="6645" y="9517"/>
                </a:lnTo>
                <a:lnTo>
                  <a:pt x="4869" y="13542"/>
                </a:lnTo>
                <a:lnTo>
                  <a:pt x="4869" y="177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263924" y="3937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265121" y="3872486"/>
            <a:ext cx="68535" cy="65026"/>
          </a:xfrm>
          <a:custGeom>
            <a:avLst/>
            <a:gdLst/>
            <a:ahLst/>
            <a:cxnLst/>
            <a:rect l="l" t="t" r="r" b="b"/>
            <a:pathLst>
              <a:path w="75388" h="73696">
                <a:moveTo>
                  <a:pt x="32481" y="0"/>
                </a:moveTo>
                <a:lnTo>
                  <a:pt x="0" y="0"/>
                </a:lnTo>
                <a:lnTo>
                  <a:pt x="0" y="2066"/>
                </a:lnTo>
                <a:lnTo>
                  <a:pt x="4239" y="2393"/>
                </a:lnTo>
                <a:lnTo>
                  <a:pt x="6979" y="3163"/>
                </a:lnTo>
                <a:lnTo>
                  <a:pt x="9461" y="5593"/>
                </a:lnTo>
                <a:lnTo>
                  <a:pt x="10082" y="8158"/>
                </a:lnTo>
                <a:lnTo>
                  <a:pt x="21997" y="6435"/>
                </a:lnTo>
                <a:lnTo>
                  <a:pt x="23859" y="4469"/>
                </a:lnTo>
                <a:lnTo>
                  <a:pt x="25893" y="4242"/>
                </a:lnTo>
                <a:lnTo>
                  <a:pt x="34142" y="4242"/>
                </a:lnTo>
                <a:lnTo>
                  <a:pt x="39240" y="0"/>
                </a:lnTo>
                <a:lnTo>
                  <a:pt x="32481" y="0"/>
                </a:lnTo>
                <a:close/>
              </a:path>
              <a:path w="75388" h="73696">
                <a:moveTo>
                  <a:pt x="52712" y="35225"/>
                </a:moveTo>
                <a:lnTo>
                  <a:pt x="56512" y="32252"/>
                </a:lnTo>
                <a:lnTo>
                  <a:pt x="60312" y="29279"/>
                </a:lnTo>
                <a:lnTo>
                  <a:pt x="62212" y="25018"/>
                </a:lnTo>
                <a:lnTo>
                  <a:pt x="62212" y="11204"/>
                </a:lnTo>
                <a:lnTo>
                  <a:pt x="57935" y="5529"/>
                </a:lnTo>
                <a:lnTo>
                  <a:pt x="49380" y="2447"/>
                </a:lnTo>
                <a:lnTo>
                  <a:pt x="44874" y="815"/>
                </a:lnTo>
                <a:lnTo>
                  <a:pt x="39240" y="0"/>
                </a:lnTo>
                <a:lnTo>
                  <a:pt x="34142" y="4242"/>
                </a:lnTo>
                <a:lnTo>
                  <a:pt x="38095" y="4876"/>
                </a:lnTo>
                <a:lnTo>
                  <a:pt x="41073" y="6145"/>
                </a:lnTo>
                <a:lnTo>
                  <a:pt x="46649" y="8502"/>
                </a:lnTo>
                <a:lnTo>
                  <a:pt x="49437" y="12908"/>
                </a:lnTo>
                <a:lnTo>
                  <a:pt x="49437" y="26070"/>
                </a:lnTo>
                <a:lnTo>
                  <a:pt x="46325" y="30639"/>
                </a:lnTo>
                <a:lnTo>
                  <a:pt x="40100" y="33068"/>
                </a:lnTo>
                <a:lnTo>
                  <a:pt x="36472" y="34446"/>
                </a:lnTo>
                <a:lnTo>
                  <a:pt x="30437" y="35280"/>
                </a:lnTo>
                <a:lnTo>
                  <a:pt x="21997" y="35570"/>
                </a:lnTo>
                <a:lnTo>
                  <a:pt x="21997" y="6435"/>
                </a:lnTo>
                <a:lnTo>
                  <a:pt x="10082" y="8158"/>
                </a:lnTo>
                <a:lnTo>
                  <a:pt x="10082" y="64957"/>
                </a:lnTo>
                <a:lnTo>
                  <a:pt x="9528" y="67913"/>
                </a:lnTo>
                <a:lnTo>
                  <a:pt x="7313" y="70451"/>
                </a:lnTo>
                <a:lnTo>
                  <a:pt x="4506" y="71285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lnTo>
                  <a:pt x="32595" y="71684"/>
                </a:lnTo>
                <a:lnTo>
                  <a:pt x="28164" y="71321"/>
                </a:lnTo>
                <a:lnTo>
                  <a:pt x="25291" y="70587"/>
                </a:lnTo>
                <a:lnTo>
                  <a:pt x="22656" y="68375"/>
                </a:lnTo>
                <a:lnTo>
                  <a:pt x="21997" y="65755"/>
                </a:lnTo>
                <a:lnTo>
                  <a:pt x="21997" y="39703"/>
                </a:lnTo>
                <a:lnTo>
                  <a:pt x="28528" y="39431"/>
                </a:lnTo>
                <a:lnTo>
                  <a:pt x="56484" y="73696"/>
                </a:lnTo>
                <a:lnTo>
                  <a:pt x="75388" y="73696"/>
                </a:lnTo>
                <a:lnTo>
                  <a:pt x="75388" y="71684"/>
                </a:lnTo>
                <a:lnTo>
                  <a:pt x="73058" y="71466"/>
                </a:lnTo>
                <a:lnTo>
                  <a:pt x="71149" y="70958"/>
                </a:lnTo>
                <a:lnTo>
                  <a:pt x="68170" y="69363"/>
                </a:lnTo>
                <a:lnTo>
                  <a:pt x="65191" y="66353"/>
                </a:lnTo>
                <a:lnTo>
                  <a:pt x="41016" y="38126"/>
                </a:lnTo>
                <a:lnTo>
                  <a:pt x="47547" y="37183"/>
                </a:lnTo>
                <a:lnTo>
                  <a:pt x="52712" y="35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338934" y="3929467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5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381291" y="388064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408215" y="389249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477236" y="393751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7482131" y="3871095"/>
            <a:ext cx="27549" cy="83934"/>
          </a:xfrm>
          <a:custGeom>
            <a:avLst/>
            <a:gdLst/>
            <a:ahLst/>
            <a:cxnLst/>
            <a:rect l="l" t="t" r="r" b="b"/>
            <a:pathLst>
              <a:path w="30304" h="95125">
                <a:moveTo>
                  <a:pt x="6168" y="22475"/>
                </a:moveTo>
                <a:lnTo>
                  <a:pt x="1542" y="34298"/>
                </a:lnTo>
                <a:lnTo>
                  <a:pt x="0" y="47318"/>
                </a:lnTo>
                <a:lnTo>
                  <a:pt x="1455" y="59793"/>
                </a:lnTo>
                <a:lnTo>
                  <a:pt x="5981" y="71657"/>
                </a:lnTo>
                <a:lnTo>
                  <a:pt x="13576" y="82561"/>
                </a:lnTo>
                <a:lnTo>
                  <a:pt x="19038" y="88798"/>
                </a:lnTo>
                <a:lnTo>
                  <a:pt x="24117" y="92986"/>
                </a:lnTo>
                <a:lnTo>
                  <a:pt x="28814" y="95125"/>
                </a:lnTo>
                <a:lnTo>
                  <a:pt x="30304" y="93330"/>
                </a:lnTo>
                <a:lnTo>
                  <a:pt x="26718" y="90812"/>
                </a:lnTo>
                <a:lnTo>
                  <a:pt x="18283" y="81500"/>
                </a:lnTo>
                <a:lnTo>
                  <a:pt x="12832" y="69236"/>
                </a:lnTo>
                <a:lnTo>
                  <a:pt x="11075" y="63108"/>
                </a:lnTo>
                <a:lnTo>
                  <a:pt x="10196" y="55331"/>
                </a:lnTo>
                <a:lnTo>
                  <a:pt x="10196" y="45903"/>
                </a:lnTo>
                <a:lnTo>
                  <a:pt x="10446" y="38938"/>
                </a:lnTo>
                <a:lnTo>
                  <a:pt x="12649" y="25888"/>
                </a:lnTo>
                <a:lnTo>
                  <a:pt x="17128" y="15337"/>
                </a:lnTo>
                <a:lnTo>
                  <a:pt x="19763" y="10950"/>
                </a:lnTo>
                <a:lnTo>
                  <a:pt x="24155" y="6435"/>
                </a:lnTo>
                <a:lnTo>
                  <a:pt x="30304" y="1794"/>
                </a:lnTo>
                <a:lnTo>
                  <a:pt x="29215" y="0"/>
                </a:lnTo>
                <a:lnTo>
                  <a:pt x="22570" y="3553"/>
                </a:lnTo>
                <a:lnTo>
                  <a:pt x="16803" y="8248"/>
                </a:lnTo>
                <a:lnTo>
                  <a:pt x="11915" y="14086"/>
                </a:lnTo>
                <a:lnTo>
                  <a:pt x="6168" y="22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7524610" y="3871576"/>
            <a:ext cx="30101" cy="65937"/>
          </a:xfrm>
          <a:custGeom>
            <a:avLst/>
            <a:gdLst/>
            <a:ahLst/>
            <a:cxnLst/>
            <a:rect l="l" t="t" r="r" b="b"/>
            <a:pathLst>
              <a:path w="33111" h="74729">
                <a:moveTo>
                  <a:pt x="9833" y="9246"/>
                </a:moveTo>
                <a:lnTo>
                  <a:pt x="11743" y="11512"/>
                </a:lnTo>
                <a:lnTo>
                  <a:pt x="11972" y="14576"/>
                </a:lnTo>
                <a:lnTo>
                  <a:pt x="11972" y="68203"/>
                </a:lnTo>
                <a:lnTo>
                  <a:pt x="11265" y="70324"/>
                </a:lnTo>
                <a:lnTo>
                  <a:pt x="8440" y="72282"/>
                </a:lnTo>
                <a:lnTo>
                  <a:pt x="5423" y="72880"/>
                </a:lnTo>
                <a:lnTo>
                  <a:pt x="801" y="73098"/>
                </a:lnTo>
                <a:lnTo>
                  <a:pt x="801" y="74729"/>
                </a:lnTo>
                <a:lnTo>
                  <a:pt x="33111" y="74729"/>
                </a:lnTo>
                <a:lnTo>
                  <a:pt x="33111" y="73206"/>
                </a:lnTo>
                <a:lnTo>
                  <a:pt x="28834" y="73061"/>
                </a:lnTo>
                <a:lnTo>
                  <a:pt x="25912" y="72608"/>
                </a:lnTo>
                <a:lnTo>
                  <a:pt x="24346" y="71847"/>
                </a:lnTo>
                <a:lnTo>
                  <a:pt x="21997" y="69308"/>
                </a:lnTo>
                <a:lnTo>
                  <a:pt x="21997" y="1033"/>
                </a:lnTo>
                <a:lnTo>
                  <a:pt x="21711" y="0"/>
                </a:lnTo>
                <a:lnTo>
                  <a:pt x="21023" y="0"/>
                </a:lnTo>
                <a:lnTo>
                  <a:pt x="0" y="10170"/>
                </a:lnTo>
                <a:lnTo>
                  <a:pt x="1374" y="11113"/>
                </a:lnTo>
                <a:lnTo>
                  <a:pt x="4439" y="10034"/>
                </a:lnTo>
                <a:lnTo>
                  <a:pt x="7313" y="9246"/>
                </a:lnTo>
                <a:lnTo>
                  <a:pt x="9833" y="92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7570283" y="3915341"/>
            <a:ext cx="26195" cy="0"/>
          </a:xfrm>
          <a:custGeom>
            <a:avLst/>
            <a:gdLst/>
            <a:ahLst/>
            <a:cxnLst/>
            <a:rect l="l" t="t" r="r" b="b"/>
            <a:pathLst>
              <a:path w="28814">
                <a:moveTo>
                  <a:pt x="0" y="0"/>
                </a:moveTo>
                <a:lnTo>
                  <a:pt x="28814" y="0"/>
                </a:lnTo>
              </a:path>
            </a:pathLst>
          </a:custGeom>
          <a:ln w="823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7603491" y="388064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7631145" y="3871095"/>
            <a:ext cx="27548" cy="83934"/>
          </a:xfrm>
          <a:custGeom>
            <a:avLst/>
            <a:gdLst/>
            <a:ahLst/>
            <a:cxnLst/>
            <a:rect l="l" t="t" r="r" b="b"/>
            <a:pathLst>
              <a:path w="30303" h="95125">
                <a:moveTo>
                  <a:pt x="5881" y="89088"/>
                </a:moveTo>
                <a:lnTo>
                  <a:pt x="0" y="93330"/>
                </a:lnTo>
                <a:lnTo>
                  <a:pt x="1088" y="95125"/>
                </a:lnTo>
                <a:lnTo>
                  <a:pt x="3341" y="94074"/>
                </a:lnTo>
                <a:lnTo>
                  <a:pt x="6129" y="92242"/>
                </a:lnTo>
                <a:lnTo>
                  <a:pt x="9452" y="89632"/>
                </a:lnTo>
                <a:lnTo>
                  <a:pt x="14493" y="85679"/>
                </a:lnTo>
                <a:lnTo>
                  <a:pt x="18522" y="81419"/>
                </a:lnTo>
                <a:lnTo>
                  <a:pt x="21539" y="76851"/>
                </a:lnTo>
                <a:lnTo>
                  <a:pt x="24403" y="72572"/>
                </a:lnTo>
                <a:lnTo>
                  <a:pt x="26580" y="68021"/>
                </a:lnTo>
                <a:lnTo>
                  <a:pt x="28070" y="63199"/>
                </a:lnTo>
                <a:lnTo>
                  <a:pt x="29559" y="58377"/>
                </a:lnTo>
                <a:lnTo>
                  <a:pt x="30303" y="53264"/>
                </a:lnTo>
                <a:lnTo>
                  <a:pt x="30303" y="47861"/>
                </a:lnTo>
                <a:lnTo>
                  <a:pt x="29337" y="37647"/>
                </a:lnTo>
                <a:lnTo>
                  <a:pt x="25369" y="25597"/>
                </a:lnTo>
                <a:lnTo>
                  <a:pt x="18331" y="14467"/>
                </a:lnTo>
                <a:lnTo>
                  <a:pt x="13137" y="8013"/>
                </a:lnTo>
                <a:lnTo>
                  <a:pt x="7522" y="3190"/>
                </a:lnTo>
                <a:lnTo>
                  <a:pt x="1489" y="0"/>
                </a:lnTo>
                <a:lnTo>
                  <a:pt x="1927" y="3135"/>
                </a:lnTo>
                <a:lnTo>
                  <a:pt x="10939" y="12189"/>
                </a:lnTo>
                <a:lnTo>
                  <a:pt x="16784" y="23767"/>
                </a:lnTo>
                <a:lnTo>
                  <a:pt x="16867" y="24017"/>
                </a:lnTo>
                <a:lnTo>
                  <a:pt x="19297" y="35254"/>
                </a:lnTo>
                <a:lnTo>
                  <a:pt x="20107" y="49275"/>
                </a:lnTo>
                <a:lnTo>
                  <a:pt x="19808" y="56816"/>
                </a:lnTo>
                <a:lnTo>
                  <a:pt x="17494" y="69773"/>
                </a:lnTo>
                <a:lnTo>
                  <a:pt x="12889" y="80331"/>
                </a:lnTo>
                <a:lnTo>
                  <a:pt x="10177" y="84755"/>
                </a:lnTo>
                <a:lnTo>
                  <a:pt x="5881" y="890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225223" y="4019912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8" y="54877"/>
                </a:lnTo>
                <a:lnTo>
                  <a:pt x="62461" y="61223"/>
                </a:lnTo>
                <a:lnTo>
                  <a:pt x="59061" y="65220"/>
                </a:lnTo>
                <a:lnTo>
                  <a:pt x="55280" y="66870"/>
                </a:lnTo>
                <a:lnTo>
                  <a:pt x="51500" y="68520"/>
                </a:lnTo>
                <a:lnTo>
                  <a:pt x="45637" y="69345"/>
                </a:lnTo>
                <a:lnTo>
                  <a:pt x="30361" y="69345"/>
                </a:lnTo>
                <a:lnTo>
                  <a:pt x="25960" y="69146"/>
                </a:lnTo>
                <a:lnTo>
                  <a:pt x="24489" y="68747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4"/>
                </a:lnTo>
                <a:lnTo>
                  <a:pt x="51213" y="40746"/>
                </a:lnTo>
                <a:lnTo>
                  <a:pt x="52340" y="43601"/>
                </a:lnTo>
                <a:lnTo>
                  <a:pt x="53218" y="47916"/>
                </a:lnTo>
                <a:lnTo>
                  <a:pt x="55968" y="47916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7" y="4505"/>
                </a:lnTo>
                <a:lnTo>
                  <a:pt x="26065" y="4242"/>
                </a:lnTo>
                <a:lnTo>
                  <a:pt x="48864" y="4242"/>
                </a:lnTo>
                <a:lnTo>
                  <a:pt x="53295" y="4967"/>
                </a:lnTo>
                <a:lnTo>
                  <a:pt x="55280" y="6417"/>
                </a:lnTo>
                <a:lnTo>
                  <a:pt x="57267" y="7868"/>
                </a:lnTo>
                <a:lnTo>
                  <a:pt x="58756" y="11059"/>
                </a:lnTo>
                <a:lnTo>
                  <a:pt x="59749" y="15990"/>
                </a:lnTo>
                <a:lnTo>
                  <a:pt x="62728" y="15990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4" y="2356"/>
                </a:lnTo>
                <a:lnTo>
                  <a:pt x="7161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8"/>
                </a:lnTo>
                <a:lnTo>
                  <a:pt x="9671" y="68448"/>
                </a:lnTo>
                <a:lnTo>
                  <a:pt x="7112" y="70514"/>
                </a:lnTo>
                <a:lnTo>
                  <a:pt x="4315" y="71249"/>
                </a:lnTo>
                <a:lnTo>
                  <a:pt x="0" y="71684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297438" y="4074956"/>
            <a:ext cx="14946" cy="23995"/>
          </a:xfrm>
          <a:custGeom>
            <a:avLst/>
            <a:gdLst/>
            <a:ahLst/>
            <a:cxnLst/>
            <a:rect l="l" t="t" r="r" b="b"/>
            <a:pathLst>
              <a:path w="16441" h="27194">
                <a:moveTo>
                  <a:pt x="2176" y="25018"/>
                </a:moveTo>
                <a:lnTo>
                  <a:pt x="3265" y="27194"/>
                </a:lnTo>
                <a:lnTo>
                  <a:pt x="6473" y="25816"/>
                </a:lnTo>
                <a:lnTo>
                  <a:pt x="9471" y="23550"/>
                </a:lnTo>
                <a:lnTo>
                  <a:pt x="12259" y="20395"/>
                </a:lnTo>
                <a:lnTo>
                  <a:pt x="15047" y="17241"/>
                </a:lnTo>
                <a:lnTo>
                  <a:pt x="16441" y="13832"/>
                </a:lnTo>
                <a:lnTo>
                  <a:pt x="16441" y="6979"/>
                </a:lnTo>
                <a:lnTo>
                  <a:pt x="15486" y="4487"/>
                </a:lnTo>
                <a:lnTo>
                  <a:pt x="11667" y="897"/>
                </a:lnTo>
                <a:lnTo>
                  <a:pt x="9509" y="0"/>
                </a:lnTo>
                <a:lnTo>
                  <a:pt x="4583" y="0"/>
                </a:lnTo>
                <a:lnTo>
                  <a:pt x="2768" y="688"/>
                </a:lnTo>
                <a:lnTo>
                  <a:pt x="553" y="3444"/>
                </a:lnTo>
                <a:lnTo>
                  <a:pt x="0" y="6308"/>
                </a:lnTo>
                <a:lnTo>
                  <a:pt x="0" y="8194"/>
                </a:lnTo>
                <a:lnTo>
                  <a:pt x="668" y="9635"/>
                </a:lnTo>
                <a:lnTo>
                  <a:pt x="3341" y="11629"/>
                </a:lnTo>
                <a:lnTo>
                  <a:pt x="6416" y="12128"/>
                </a:lnTo>
                <a:lnTo>
                  <a:pt x="10254" y="11747"/>
                </a:lnTo>
                <a:lnTo>
                  <a:pt x="11858" y="12436"/>
                </a:lnTo>
                <a:lnTo>
                  <a:pt x="11858" y="14467"/>
                </a:lnTo>
                <a:lnTo>
                  <a:pt x="11161" y="16370"/>
                </a:lnTo>
                <a:lnTo>
                  <a:pt x="9767" y="18655"/>
                </a:lnTo>
                <a:lnTo>
                  <a:pt x="8373" y="20939"/>
                </a:lnTo>
                <a:lnTo>
                  <a:pt x="5843" y="23060"/>
                </a:lnTo>
                <a:lnTo>
                  <a:pt x="2176" y="250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323512" y="4019912"/>
            <a:ext cx="71451" cy="65026"/>
          </a:xfrm>
          <a:custGeom>
            <a:avLst/>
            <a:gdLst/>
            <a:ahLst/>
            <a:cxnLst/>
            <a:rect l="l" t="t" r="r" b="b"/>
            <a:pathLst>
              <a:path w="78596" h="73696">
                <a:moveTo>
                  <a:pt x="65341" y="43240"/>
                </a:moveTo>
                <a:lnTo>
                  <a:pt x="61091" y="55786"/>
                </a:lnTo>
                <a:lnTo>
                  <a:pt x="52072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2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5" y="52919"/>
                </a:lnTo>
                <a:lnTo>
                  <a:pt x="77403" y="47916"/>
                </a:lnTo>
                <a:lnTo>
                  <a:pt x="78596" y="42640"/>
                </a:lnTo>
                <a:lnTo>
                  <a:pt x="78596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2" y="4092"/>
                </a:lnTo>
                <a:lnTo>
                  <a:pt x="43840" y="6091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6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5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401490" y="4039780"/>
            <a:ext cx="11873" cy="45974"/>
          </a:xfrm>
          <a:custGeom>
            <a:avLst/>
            <a:gdLst/>
            <a:ahLst/>
            <a:cxnLst/>
            <a:rect l="l" t="t" r="r" b="b"/>
            <a:pathLst>
              <a:path w="13060" h="52104">
                <a:moveTo>
                  <a:pt x="620" y="49112"/>
                </a:moveTo>
                <a:lnTo>
                  <a:pt x="3102" y="51505"/>
                </a:lnTo>
                <a:lnTo>
                  <a:pt x="6129" y="52104"/>
                </a:lnTo>
                <a:lnTo>
                  <a:pt x="8230" y="52104"/>
                </a:lnTo>
                <a:lnTo>
                  <a:pt x="9910" y="51469"/>
                </a:lnTo>
                <a:lnTo>
                  <a:pt x="12431" y="48931"/>
                </a:lnTo>
                <a:lnTo>
                  <a:pt x="13060" y="45903"/>
                </a:lnTo>
                <a:lnTo>
                  <a:pt x="12392" y="42812"/>
                </a:lnTo>
                <a:lnTo>
                  <a:pt x="9719" y="40455"/>
                </a:lnTo>
                <a:lnTo>
                  <a:pt x="6358" y="39866"/>
                </a:lnTo>
                <a:lnTo>
                  <a:pt x="3055" y="40473"/>
                </a:lnTo>
                <a:lnTo>
                  <a:pt x="611" y="42903"/>
                </a:lnTo>
                <a:lnTo>
                  <a:pt x="0" y="45958"/>
                </a:lnTo>
                <a:lnTo>
                  <a:pt x="620" y="49112"/>
                </a:lnTo>
                <a:close/>
              </a:path>
              <a:path w="13060" h="52104">
                <a:moveTo>
                  <a:pt x="0" y="6036"/>
                </a:moveTo>
                <a:lnTo>
                  <a:pt x="591" y="9046"/>
                </a:lnTo>
                <a:lnTo>
                  <a:pt x="2959" y="11512"/>
                </a:lnTo>
                <a:lnTo>
                  <a:pt x="6301" y="12128"/>
                </a:lnTo>
                <a:lnTo>
                  <a:pt x="9480" y="11557"/>
                </a:lnTo>
                <a:lnTo>
                  <a:pt x="12115" y="9273"/>
                </a:lnTo>
                <a:lnTo>
                  <a:pt x="12774" y="5982"/>
                </a:lnTo>
                <a:lnTo>
                  <a:pt x="12115" y="2855"/>
                </a:lnTo>
                <a:lnTo>
                  <a:pt x="9480" y="571"/>
                </a:lnTo>
                <a:lnTo>
                  <a:pt x="6301" y="0"/>
                </a:lnTo>
                <a:lnTo>
                  <a:pt x="3055" y="589"/>
                </a:lnTo>
                <a:lnTo>
                  <a:pt x="611" y="2946"/>
                </a:lnTo>
                <a:lnTo>
                  <a:pt x="0" y="60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6446225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6447423" y="4019912"/>
            <a:ext cx="90876" cy="65026"/>
          </a:xfrm>
          <a:custGeom>
            <a:avLst/>
            <a:gdLst/>
            <a:ahLst/>
            <a:cxnLst/>
            <a:rect l="l" t="t" r="r" b="b"/>
            <a:pathLst>
              <a:path w="99964" h="73696">
                <a:moveTo>
                  <a:pt x="5022" y="2284"/>
                </a:moveTo>
                <a:lnTo>
                  <a:pt x="8058" y="3000"/>
                </a:lnTo>
                <a:lnTo>
                  <a:pt x="10731" y="5429"/>
                </a:lnTo>
                <a:lnTo>
                  <a:pt x="11400" y="8049"/>
                </a:lnTo>
                <a:lnTo>
                  <a:pt x="11400" y="63199"/>
                </a:lnTo>
                <a:lnTo>
                  <a:pt x="10712" y="66943"/>
                </a:lnTo>
                <a:lnTo>
                  <a:pt x="7962" y="70170"/>
                </a:lnTo>
                <a:lnTo>
                  <a:pt x="4850" y="71212"/>
                </a:lnTo>
                <a:lnTo>
                  <a:pt x="0" y="71684"/>
                </a:lnTo>
                <a:lnTo>
                  <a:pt x="0" y="73696"/>
                </a:lnTo>
                <a:lnTo>
                  <a:pt x="27554" y="73696"/>
                </a:lnTo>
                <a:lnTo>
                  <a:pt x="27554" y="71684"/>
                </a:lnTo>
                <a:lnTo>
                  <a:pt x="23315" y="71249"/>
                </a:lnTo>
                <a:lnTo>
                  <a:pt x="20585" y="70433"/>
                </a:lnTo>
                <a:lnTo>
                  <a:pt x="17491" y="67387"/>
                </a:lnTo>
                <a:lnTo>
                  <a:pt x="16555" y="63416"/>
                </a:lnTo>
                <a:lnTo>
                  <a:pt x="16555" y="12890"/>
                </a:lnTo>
                <a:lnTo>
                  <a:pt x="46057" y="73696"/>
                </a:lnTo>
                <a:lnTo>
                  <a:pt x="47662" y="73696"/>
                </a:lnTo>
                <a:lnTo>
                  <a:pt x="77680" y="10279"/>
                </a:lnTo>
                <a:lnTo>
                  <a:pt x="77680" y="65030"/>
                </a:lnTo>
                <a:lnTo>
                  <a:pt x="77097" y="68012"/>
                </a:lnTo>
                <a:lnTo>
                  <a:pt x="74768" y="70514"/>
                </a:lnTo>
                <a:lnTo>
                  <a:pt x="71817" y="71321"/>
                </a:lnTo>
                <a:lnTo>
                  <a:pt x="67081" y="71684"/>
                </a:lnTo>
                <a:lnTo>
                  <a:pt x="67081" y="73696"/>
                </a:lnTo>
                <a:lnTo>
                  <a:pt x="99964" y="73696"/>
                </a:lnTo>
                <a:lnTo>
                  <a:pt x="99964" y="71684"/>
                </a:lnTo>
                <a:lnTo>
                  <a:pt x="95610" y="71321"/>
                </a:lnTo>
                <a:lnTo>
                  <a:pt x="92803" y="70569"/>
                </a:lnTo>
                <a:lnTo>
                  <a:pt x="90282" y="68284"/>
                </a:lnTo>
                <a:lnTo>
                  <a:pt x="89652" y="65683"/>
                </a:lnTo>
                <a:lnTo>
                  <a:pt x="89652" y="8122"/>
                </a:lnTo>
                <a:lnTo>
                  <a:pt x="90282" y="5538"/>
                </a:lnTo>
                <a:lnTo>
                  <a:pt x="92803" y="3109"/>
                </a:lnTo>
                <a:lnTo>
                  <a:pt x="95610" y="2356"/>
                </a:lnTo>
                <a:lnTo>
                  <a:pt x="99964" y="2066"/>
                </a:lnTo>
                <a:lnTo>
                  <a:pt x="99964" y="0"/>
                </a:lnTo>
                <a:lnTo>
                  <a:pt x="76591" y="0"/>
                </a:lnTo>
                <a:lnTo>
                  <a:pt x="50640" y="56183"/>
                </a:lnTo>
                <a:lnTo>
                  <a:pt x="23487" y="0"/>
                </a:lnTo>
                <a:lnTo>
                  <a:pt x="286" y="0"/>
                </a:lnTo>
                <a:lnTo>
                  <a:pt x="286" y="2066"/>
                </a:lnTo>
                <a:lnTo>
                  <a:pt x="5022" y="22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6535314" y="4018088"/>
            <a:ext cx="53067" cy="66849"/>
          </a:xfrm>
          <a:custGeom>
            <a:avLst/>
            <a:gdLst/>
            <a:ahLst/>
            <a:cxnLst/>
            <a:rect l="l" t="t" r="r" b="b"/>
            <a:pathLst>
              <a:path w="58374" h="75762">
                <a:moveTo>
                  <a:pt x="37197" y="73533"/>
                </a:moveTo>
                <a:lnTo>
                  <a:pt x="34887" y="74131"/>
                </a:lnTo>
                <a:lnTo>
                  <a:pt x="32882" y="74240"/>
                </a:lnTo>
                <a:lnTo>
                  <a:pt x="32882" y="75762"/>
                </a:lnTo>
                <a:lnTo>
                  <a:pt x="58374" y="75762"/>
                </a:lnTo>
                <a:lnTo>
                  <a:pt x="58374" y="74348"/>
                </a:lnTo>
                <a:lnTo>
                  <a:pt x="55280" y="74095"/>
                </a:lnTo>
                <a:lnTo>
                  <a:pt x="52359" y="72871"/>
                </a:lnTo>
                <a:lnTo>
                  <a:pt x="49609" y="70677"/>
                </a:lnTo>
                <a:lnTo>
                  <a:pt x="46859" y="68484"/>
                </a:lnTo>
                <a:lnTo>
                  <a:pt x="42773" y="64051"/>
                </a:lnTo>
                <a:lnTo>
                  <a:pt x="37350" y="57379"/>
                </a:lnTo>
                <a:lnTo>
                  <a:pt x="26752" y="44326"/>
                </a:lnTo>
                <a:lnTo>
                  <a:pt x="30132" y="41389"/>
                </a:lnTo>
                <a:lnTo>
                  <a:pt x="37502" y="34971"/>
                </a:lnTo>
                <a:lnTo>
                  <a:pt x="42486" y="31082"/>
                </a:lnTo>
                <a:lnTo>
                  <a:pt x="45083" y="29723"/>
                </a:lnTo>
                <a:lnTo>
                  <a:pt x="47681" y="28363"/>
                </a:lnTo>
                <a:lnTo>
                  <a:pt x="51118" y="27556"/>
                </a:lnTo>
                <a:lnTo>
                  <a:pt x="55395" y="27302"/>
                </a:lnTo>
                <a:lnTo>
                  <a:pt x="55395" y="25780"/>
                </a:lnTo>
                <a:lnTo>
                  <a:pt x="31506" y="25780"/>
                </a:lnTo>
                <a:lnTo>
                  <a:pt x="31506" y="27302"/>
                </a:lnTo>
                <a:lnTo>
                  <a:pt x="33722" y="27411"/>
                </a:lnTo>
                <a:lnTo>
                  <a:pt x="35259" y="27574"/>
                </a:lnTo>
                <a:lnTo>
                  <a:pt x="37407" y="28535"/>
                </a:lnTo>
                <a:lnTo>
                  <a:pt x="36806" y="30892"/>
                </a:lnTo>
                <a:lnTo>
                  <a:pt x="34486" y="33231"/>
                </a:lnTo>
                <a:lnTo>
                  <a:pt x="18617" y="46501"/>
                </a:lnTo>
                <a:lnTo>
                  <a:pt x="18617" y="761"/>
                </a:lnTo>
                <a:lnTo>
                  <a:pt x="17835" y="0"/>
                </a:lnTo>
                <a:lnTo>
                  <a:pt x="15180" y="815"/>
                </a:lnTo>
                <a:lnTo>
                  <a:pt x="12431" y="1686"/>
                </a:lnTo>
                <a:lnTo>
                  <a:pt x="9089" y="2610"/>
                </a:lnTo>
                <a:lnTo>
                  <a:pt x="5155" y="3589"/>
                </a:lnTo>
                <a:lnTo>
                  <a:pt x="0" y="4894"/>
                </a:lnTo>
                <a:lnTo>
                  <a:pt x="648" y="6345"/>
                </a:lnTo>
                <a:lnTo>
                  <a:pt x="2940" y="6200"/>
                </a:lnTo>
                <a:lnTo>
                  <a:pt x="5384" y="6200"/>
                </a:lnTo>
                <a:lnTo>
                  <a:pt x="7618" y="7233"/>
                </a:lnTo>
                <a:lnTo>
                  <a:pt x="8993" y="9553"/>
                </a:lnTo>
                <a:lnTo>
                  <a:pt x="8993" y="69635"/>
                </a:lnTo>
                <a:lnTo>
                  <a:pt x="8411" y="71593"/>
                </a:lnTo>
                <a:lnTo>
                  <a:pt x="6081" y="73406"/>
                </a:lnTo>
                <a:lnTo>
                  <a:pt x="3666" y="73986"/>
                </a:lnTo>
                <a:lnTo>
                  <a:pt x="0" y="74240"/>
                </a:lnTo>
                <a:lnTo>
                  <a:pt x="0" y="75762"/>
                </a:lnTo>
                <a:lnTo>
                  <a:pt x="27440" y="75762"/>
                </a:lnTo>
                <a:lnTo>
                  <a:pt x="27440" y="74131"/>
                </a:lnTo>
                <a:lnTo>
                  <a:pt x="24652" y="74095"/>
                </a:lnTo>
                <a:lnTo>
                  <a:pt x="22685" y="73823"/>
                </a:lnTo>
                <a:lnTo>
                  <a:pt x="21539" y="73315"/>
                </a:lnTo>
                <a:lnTo>
                  <a:pt x="18617" y="70813"/>
                </a:lnTo>
                <a:lnTo>
                  <a:pt x="18617" y="48188"/>
                </a:lnTo>
                <a:lnTo>
                  <a:pt x="36376" y="70378"/>
                </a:lnTo>
                <a:lnTo>
                  <a:pt x="37178" y="71547"/>
                </a:lnTo>
                <a:lnTo>
                  <a:pt x="37197" y="735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6590257" y="4028071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7" y="54388"/>
                </a:lnTo>
                <a:lnTo>
                  <a:pt x="16039" y="52303"/>
                </a:lnTo>
                <a:lnTo>
                  <a:pt x="16039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6641762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6643481" y="4019912"/>
            <a:ext cx="72545" cy="66177"/>
          </a:xfrm>
          <a:custGeom>
            <a:avLst/>
            <a:gdLst/>
            <a:ahLst/>
            <a:cxnLst/>
            <a:rect l="l" t="t" r="r" b="b"/>
            <a:pathLst>
              <a:path w="79799" h="75001">
                <a:moveTo>
                  <a:pt x="68972" y="12346"/>
                </a:moveTo>
                <a:lnTo>
                  <a:pt x="70729" y="8067"/>
                </a:lnTo>
                <a:lnTo>
                  <a:pt x="72505" y="5221"/>
                </a:lnTo>
                <a:lnTo>
                  <a:pt x="74300" y="3807"/>
                </a:lnTo>
                <a:lnTo>
                  <a:pt x="77317" y="2229"/>
                </a:lnTo>
                <a:lnTo>
                  <a:pt x="79799" y="1903"/>
                </a:lnTo>
                <a:lnTo>
                  <a:pt x="79799" y="0"/>
                </a:lnTo>
                <a:lnTo>
                  <a:pt x="55796" y="0"/>
                </a:lnTo>
                <a:lnTo>
                  <a:pt x="55796" y="2066"/>
                </a:lnTo>
                <a:lnTo>
                  <a:pt x="58431" y="2139"/>
                </a:lnTo>
                <a:lnTo>
                  <a:pt x="61467" y="2828"/>
                </a:lnTo>
                <a:lnTo>
                  <a:pt x="64389" y="5040"/>
                </a:lnTo>
                <a:lnTo>
                  <a:pt x="64389" y="7179"/>
                </a:lnTo>
                <a:lnTo>
                  <a:pt x="64198" y="9010"/>
                </a:lnTo>
                <a:lnTo>
                  <a:pt x="63434" y="11548"/>
                </a:lnTo>
                <a:lnTo>
                  <a:pt x="62155" y="14956"/>
                </a:lnTo>
                <a:lnTo>
                  <a:pt x="45485" y="56944"/>
                </a:lnTo>
                <a:lnTo>
                  <a:pt x="27153" y="18165"/>
                </a:lnTo>
                <a:lnTo>
                  <a:pt x="25320" y="14322"/>
                </a:lnTo>
                <a:lnTo>
                  <a:pt x="24069" y="11584"/>
                </a:lnTo>
                <a:lnTo>
                  <a:pt x="22732" y="8321"/>
                </a:lnTo>
                <a:lnTo>
                  <a:pt x="22398" y="6145"/>
                </a:lnTo>
                <a:lnTo>
                  <a:pt x="23334" y="3190"/>
                </a:lnTo>
                <a:lnTo>
                  <a:pt x="26275" y="2284"/>
                </a:lnTo>
                <a:lnTo>
                  <a:pt x="28279" y="2102"/>
                </a:lnTo>
                <a:lnTo>
                  <a:pt x="31220" y="2066"/>
                </a:lnTo>
                <a:lnTo>
                  <a:pt x="31220" y="0"/>
                </a:lnTo>
                <a:lnTo>
                  <a:pt x="0" y="0"/>
                </a:lnTo>
                <a:lnTo>
                  <a:pt x="0" y="1903"/>
                </a:lnTo>
                <a:lnTo>
                  <a:pt x="2825" y="2084"/>
                </a:lnTo>
                <a:lnTo>
                  <a:pt x="4974" y="2810"/>
                </a:lnTo>
                <a:lnTo>
                  <a:pt x="7915" y="5348"/>
                </a:lnTo>
                <a:lnTo>
                  <a:pt x="9872" y="8575"/>
                </a:lnTo>
                <a:lnTo>
                  <a:pt x="12316" y="13760"/>
                </a:lnTo>
                <a:lnTo>
                  <a:pt x="41245" y="75001"/>
                </a:lnTo>
                <a:lnTo>
                  <a:pt x="43021" y="75001"/>
                </a:lnTo>
                <a:lnTo>
                  <a:pt x="68972" y="123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6716772" y="4076892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5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6759233" y="4017561"/>
            <a:ext cx="25465" cy="67377"/>
          </a:xfrm>
          <a:custGeom>
            <a:avLst/>
            <a:gdLst/>
            <a:ahLst/>
            <a:cxnLst/>
            <a:rect l="l" t="t" r="r" b="b"/>
            <a:pathLst>
              <a:path w="28012" h="76361">
                <a:moveTo>
                  <a:pt x="11361" y="2175"/>
                </a:moveTo>
                <a:lnTo>
                  <a:pt x="5155" y="3916"/>
                </a:lnTo>
                <a:lnTo>
                  <a:pt x="0" y="5221"/>
                </a:lnTo>
                <a:lnTo>
                  <a:pt x="1747" y="6635"/>
                </a:lnTo>
                <a:lnTo>
                  <a:pt x="4124" y="6363"/>
                </a:lnTo>
                <a:lnTo>
                  <a:pt x="6454" y="6363"/>
                </a:lnTo>
                <a:lnTo>
                  <a:pt x="8764" y="8647"/>
                </a:lnTo>
                <a:lnTo>
                  <a:pt x="9394" y="11203"/>
                </a:lnTo>
                <a:lnTo>
                  <a:pt x="9394" y="69744"/>
                </a:lnTo>
                <a:lnTo>
                  <a:pt x="8764" y="71765"/>
                </a:lnTo>
                <a:lnTo>
                  <a:pt x="6244" y="73832"/>
                </a:lnTo>
                <a:lnTo>
                  <a:pt x="3838" y="74512"/>
                </a:lnTo>
                <a:lnTo>
                  <a:pt x="286" y="74838"/>
                </a:lnTo>
                <a:lnTo>
                  <a:pt x="286" y="76361"/>
                </a:lnTo>
                <a:lnTo>
                  <a:pt x="28012" y="76361"/>
                </a:lnTo>
                <a:lnTo>
                  <a:pt x="28012" y="74838"/>
                </a:lnTo>
                <a:lnTo>
                  <a:pt x="24422" y="74584"/>
                </a:lnTo>
                <a:lnTo>
                  <a:pt x="22055" y="73995"/>
                </a:lnTo>
                <a:lnTo>
                  <a:pt x="19763" y="72146"/>
                </a:lnTo>
                <a:lnTo>
                  <a:pt x="19190" y="70106"/>
                </a:lnTo>
                <a:lnTo>
                  <a:pt x="19190" y="1740"/>
                </a:lnTo>
                <a:lnTo>
                  <a:pt x="18617" y="0"/>
                </a:lnTo>
                <a:lnTo>
                  <a:pt x="11361" y="21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6810635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6813343" y="4039923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5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3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2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8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1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3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3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866046" y="4017848"/>
            <a:ext cx="38745" cy="67090"/>
          </a:xfrm>
          <a:custGeom>
            <a:avLst/>
            <a:gdLst/>
            <a:ahLst/>
            <a:cxnLst/>
            <a:rect l="l" t="t" r="r" b="b"/>
            <a:pathLst>
              <a:path w="42620" h="76035">
                <a:moveTo>
                  <a:pt x="33913" y="25888"/>
                </a:moveTo>
                <a:lnTo>
                  <a:pt x="19533" y="25888"/>
                </a:lnTo>
                <a:lnTo>
                  <a:pt x="19533" y="10641"/>
                </a:lnTo>
                <a:lnTo>
                  <a:pt x="19820" y="8738"/>
                </a:lnTo>
                <a:lnTo>
                  <a:pt x="20393" y="7287"/>
                </a:lnTo>
                <a:lnTo>
                  <a:pt x="21424" y="4568"/>
                </a:lnTo>
                <a:lnTo>
                  <a:pt x="23391" y="3208"/>
                </a:lnTo>
                <a:lnTo>
                  <a:pt x="26294" y="3208"/>
                </a:lnTo>
                <a:lnTo>
                  <a:pt x="29330" y="3997"/>
                </a:lnTo>
                <a:lnTo>
                  <a:pt x="31220" y="5928"/>
                </a:lnTo>
                <a:lnTo>
                  <a:pt x="33302" y="8937"/>
                </a:lnTo>
                <a:lnTo>
                  <a:pt x="35860" y="11321"/>
                </a:lnTo>
                <a:lnTo>
                  <a:pt x="37923" y="11639"/>
                </a:lnTo>
                <a:lnTo>
                  <a:pt x="40329" y="11167"/>
                </a:lnTo>
                <a:lnTo>
                  <a:pt x="42162" y="9282"/>
                </a:lnTo>
                <a:lnTo>
                  <a:pt x="42620" y="7016"/>
                </a:lnTo>
                <a:lnTo>
                  <a:pt x="42620" y="4876"/>
                </a:lnTo>
                <a:lnTo>
                  <a:pt x="41293" y="3172"/>
                </a:lnTo>
                <a:lnTo>
                  <a:pt x="38639" y="1903"/>
                </a:lnTo>
                <a:lnTo>
                  <a:pt x="35985" y="634"/>
                </a:lnTo>
                <a:lnTo>
                  <a:pt x="32977" y="0"/>
                </a:lnTo>
                <a:lnTo>
                  <a:pt x="21253" y="0"/>
                </a:lnTo>
                <a:lnTo>
                  <a:pt x="15505" y="3789"/>
                </a:lnTo>
                <a:lnTo>
                  <a:pt x="12373" y="11367"/>
                </a:lnTo>
                <a:lnTo>
                  <a:pt x="10731" y="15319"/>
                </a:lnTo>
                <a:lnTo>
                  <a:pt x="9910" y="20159"/>
                </a:lnTo>
                <a:lnTo>
                  <a:pt x="9910" y="25888"/>
                </a:lnTo>
                <a:lnTo>
                  <a:pt x="114" y="25888"/>
                </a:lnTo>
                <a:lnTo>
                  <a:pt x="114" y="29532"/>
                </a:lnTo>
                <a:lnTo>
                  <a:pt x="9910" y="29532"/>
                </a:lnTo>
                <a:lnTo>
                  <a:pt x="9910" y="68475"/>
                </a:lnTo>
                <a:lnTo>
                  <a:pt x="9270" y="71113"/>
                </a:lnTo>
                <a:lnTo>
                  <a:pt x="6711" y="73614"/>
                </a:lnTo>
                <a:lnTo>
                  <a:pt x="4048" y="74331"/>
                </a:lnTo>
                <a:lnTo>
                  <a:pt x="0" y="74512"/>
                </a:lnTo>
                <a:lnTo>
                  <a:pt x="0" y="76035"/>
                </a:lnTo>
                <a:lnTo>
                  <a:pt x="30533" y="76035"/>
                </a:lnTo>
                <a:lnTo>
                  <a:pt x="30533" y="74512"/>
                </a:lnTo>
                <a:lnTo>
                  <a:pt x="25606" y="74185"/>
                </a:lnTo>
                <a:lnTo>
                  <a:pt x="22561" y="73451"/>
                </a:lnTo>
                <a:lnTo>
                  <a:pt x="20231" y="71167"/>
                </a:lnTo>
                <a:lnTo>
                  <a:pt x="19649" y="68547"/>
                </a:lnTo>
                <a:lnTo>
                  <a:pt x="19649" y="29532"/>
                </a:lnTo>
                <a:lnTo>
                  <a:pt x="33913" y="29532"/>
                </a:lnTo>
                <a:lnTo>
                  <a:pt x="33913" y="25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926178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6927377" y="4019912"/>
            <a:ext cx="62494" cy="65026"/>
          </a:xfrm>
          <a:custGeom>
            <a:avLst/>
            <a:gdLst/>
            <a:ahLst/>
            <a:cxnLst/>
            <a:rect l="l" t="t" r="r" b="b"/>
            <a:pathLst>
              <a:path w="68743" h="73696">
                <a:moveTo>
                  <a:pt x="63415" y="73696"/>
                </a:moveTo>
                <a:lnTo>
                  <a:pt x="68743" y="54877"/>
                </a:lnTo>
                <a:lnTo>
                  <a:pt x="65477" y="54877"/>
                </a:lnTo>
                <a:lnTo>
                  <a:pt x="62460" y="61223"/>
                </a:lnTo>
                <a:lnTo>
                  <a:pt x="59061" y="65220"/>
                </a:lnTo>
                <a:lnTo>
                  <a:pt x="55280" y="66870"/>
                </a:lnTo>
                <a:lnTo>
                  <a:pt x="51499" y="68520"/>
                </a:lnTo>
                <a:lnTo>
                  <a:pt x="45637" y="69345"/>
                </a:lnTo>
                <a:lnTo>
                  <a:pt x="30361" y="69345"/>
                </a:lnTo>
                <a:lnTo>
                  <a:pt x="25960" y="69146"/>
                </a:lnTo>
                <a:lnTo>
                  <a:pt x="24489" y="68747"/>
                </a:lnTo>
                <a:lnTo>
                  <a:pt x="22284" y="67042"/>
                </a:lnTo>
                <a:lnTo>
                  <a:pt x="22284" y="37256"/>
                </a:lnTo>
                <a:lnTo>
                  <a:pt x="45294" y="37256"/>
                </a:lnTo>
                <a:lnTo>
                  <a:pt x="48464" y="37954"/>
                </a:lnTo>
                <a:lnTo>
                  <a:pt x="51213" y="40746"/>
                </a:lnTo>
                <a:lnTo>
                  <a:pt x="52340" y="43601"/>
                </a:lnTo>
                <a:lnTo>
                  <a:pt x="53218" y="47916"/>
                </a:lnTo>
                <a:lnTo>
                  <a:pt x="55968" y="47916"/>
                </a:lnTo>
                <a:lnTo>
                  <a:pt x="55968" y="22136"/>
                </a:lnTo>
                <a:lnTo>
                  <a:pt x="53218" y="22136"/>
                </a:lnTo>
                <a:lnTo>
                  <a:pt x="52378" y="26450"/>
                </a:lnTo>
                <a:lnTo>
                  <a:pt x="51271" y="29315"/>
                </a:lnTo>
                <a:lnTo>
                  <a:pt x="48521" y="32143"/>
                </a:lnTo>
                <a:lnTo>
                  <a:pt x="45332" y="32850"/>
                </a:lnTo>
                <a:lnTo>
                  <a:pt x="22284" y="32850"/>
                </a:lnTo>
                <a:lnTo>
                  <a:pt x="22284" y="6544"/>
                </a:lnTo>
                <a:lnTo>
                  <a:pt x="23286" y="4505"/>
                </a:lnTo>
                <a:lnTo>
                  <a:pt x="26065" y="4242"/>
                </a:lnTo>
                <a:lnTo>
                  <a:pt x="48864" y="4242"/>
                </a:lnTo>
                <a:lnTo>
                  <a:pt x="53294" y="4967"/>
                </a:lnTo>
                <a:lnTo>
                  <a:pt x="55280" y="6417"/>
                </a:lnTo>
                <a:lnTo>
                  <a:pt x="57266" y="7868"/>
                </a:lnTo>
                <a:lnTo>
                  <a:pt x="58756" y="11059"/>
                </a:lnTo>
                <a:lnTo>
                  <a:pt x="59749" y="15990"/>
                </a:lnTo>
                <a:lnTo>
                  <a:pt x="62728" y="15990"/>
                </a:lnTo>
                <a:lnTo>
                  <a:pt x="62327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109"/>
                </a:lnTo>
                <a:lnTo>
                  <a:pt x="9681" y="5538"/>
                </a:lnTo>
                <a:lnTo>
                  <a:pt x="10311" y="8122"/>
                </a:lnTo>
                <a:lnTo>
                  <a:pt x="10311" y="65828"/>
                </a:lnTo>
                <a:lnTo>
                  <a:pt x="9671" y="68448"/>
                </a:lnTo>
                <a:lnTo>
                  <a:pt x="7112" y="70514"/>
                </a:lnTo>
                <a:lnTo>
                  <a:pt x="4315" y="71249"/>
                </a:lnTo>
                <a:lnTo>
                  <a:pt x="0" y="71684"/>
                </a:lnTo>
                <a:lnTo>
                  <a:pt x="0" y="73696"/>
                </a:lnTo>
                <a:lnTo>
                  <a:pt x="6341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6990947" y="4039684"/>
            <a:ext cx="49526" cy="66657"/>
          </a:xfrm>
          <a:custGeom>
            <a:avLst/>
            <a:gdLst/>
            <a:ahLst/>
            <a:cxnLst/>
            <a:rect l="l" t="t" r="r" b="b"/>
            <a:pathLst>
              <a:path w="54479" h="75545">
                <a:moveTo>
                  <a:pt x="10082" y="18509"/>
                </a:moveTo>
                <a:lnTo>
                  <a:pt x="12268" y="2746"/>
                </a:lnTo>
                <a:lnTo>
                  <a:pt x="7361" y="8239"/>
                </a:lnTo>
                <a:lnTo>
                  <a:pt x="2453" y="13732"/>
                </a:lnTo>
                <a:lnTo>
                  <a:pt x="0" y="20214"/>
                </a:lnTo>
                <a:lnTo>
                  <a:pt x="0" y="35805"/>
                </a:lnTo>
                <a:lnTo>
                  <a:pt x="1985" y="41960"/>
                </a:lnTo>
                <a:lnTo>
                  <a:pt x="5957" y="46148"/>
                </a:lnTo>
                <a:lnTo>
                  <a:pt x="9929" y="50336"/>
                </a:lnTo>
                <a:lnTo>
                  <a:pt x="14302" y="52430"/>
                </a:lnTo>
                <a:lnTo>
                  <a:pt x="23086" y="52430"/>
                </a:lnTo>
                <a:lnTo>
                  <a:pt x="26695" y="51542"/>
                </a:lnTo>
                <a:lnTo>
                  <a:pt x="29903" y="49765"/>
                </a:lnTo>
                <a:lnTo>
                  <a:pt x="31851" y="48677"/>
                </a:lnTo>
                <a:lnTo>
                  <a:pt x="34161" y="46882"/>
                </a:lnTo>
                <a:lnTo>
                  <a:pt x="36834" y="44380"/>
                </a:lnTo>
                <a:lnTo>
                  <a:pt x="36834" y="68728"/>
                </a:lnTo>
                <a:lnTo>
                  <a:pt x="36004" y="71067"/>
                </a:lnTo>
                <a:lnTo>
                  <a:pt x="32681" y="73170"/>
                </a:lnTo>
                <a:lnTo>
                  <a:pt x="30151" y="73714"/>
                </a:lnTo>
                <a:lnTo>
                  <a:pt x="26752" y="73750"/>
                </a:lnTo>
                <a:lnTo>
                  <a:pt x="26752" y="75545"/>
                </a:lnTo>
                <a:lnTo>
                  <a:pt x="54479" y="75545"/>
                </a:lnTo>
                <a:lnTo>
                  <a:pt x="54479" y="74022"/>
                </a:lnTo>
                <a:lnTo>
                  <a:pt x="51309" y="73732"/>
                </a:lnTo>
                <a:lnTo>
                  <a:pt x="49170" y="72880"/>
                </a:lnTo>
                <a:lnTo>
                  <a:pt x="48062" y="71466"/>
                </a:lnTo>
                <a:lnTo>
                  <a:pt x="46974" y="69091"/>
                </a:lnTo>
                <a:lnTo>
                  <a:pt x="46974" y="1033"/>
                </a:lnTo>
                <a:lnTo>
                  <a:pt x="45771" y="271"/>
                </a:lnTo>
                <a:lnTo>
                  <a:pt x="39412" y="3861"/>
                </a:lnTo>
                <a:lnTo>
                  <a:pt x="36701" y="2411"/>
                </a:lnTo>
                <a:lnTo>
                  <a:pt x="34677" y="1468"/>
                </a:lnTo>
                <a:lnTo>
                  <a:pt x="33340" y="1033"/>
                </a:lnTo>
                <a:lnTo>
                  <a:pt x="31354" y="344"/>
                </a:lnTo>
                <a:lnTo>
                  <a:pt x="29063" y="0"/>
                </a:lnTo>
                <a:lnTo>
                  <a:pt x="18637" y="0"/>
                </a:lnTo>
                <a:lnTo>
                  <a:pt x="20527" y="2991"/>
                </a:lnTo>
                <a:lnTo>
                  <a:pt x="30724" y="2991"/>
                </a:lnTo>
                <a:lnTo>
                  <a:pt x="33970" y="4441"/>
                </a:lnTo>
                <a:lnTo>
                  <a:pt x="35689" y="7342"/>
                </a:lnTo>
                <a:lnTo>
                  <a:pt x="36605" y="8937"/>
                </a:lnTo>
                <a:lnTo>
                  <a:pt x="37064" y="11167"/>
                </a:lnTo>
                <a:lnTo>
                  <a:pt x="37064" y="38978"/>
                </a:lnTo>
                <a:lnTo>
                  <a:pt x="36109" y="41788"/>
                </a:lnTo>
                <a:lnTo>
                  <a:pt x="33168" y="43565"/>
                </a:lnTo>
                <a:lnTo>
                  <a:pt x="30390" y="44743"/>
                </a:lnTo>
                <a:lnTo>
                  <a:pt x="27296" y="45323"/>
                </a:lnTo>
                <a:lnTo>
                  <a:pt x="25148" y="45468"/>
                </a:lnTo>
                <a:lnTo>
                  <a:pt x="20336" y="45468"/>
                </a:lnTo>
                <a:lnTo>
                  <a:pt x="16622" y="43492"/>
                </a:lnTo>
                <a:lnTo>
                  <a:pt x="14006" y="39540"/>
                </a:lnTo>
                <a:lnTo>
                  <a:pt x="11390" y="35588"/>
                </a:lnTo>
                <a:lnTo>
                  <a:pt x="10082" y="30402"/>
                </a:lnTo>
                <a:lnTo>
                  <a:pt x="10082" y="18509"/>
                </a:lnTo>
                <a:close/>
              </a:path>
              <a:path w="54479" h="75545">
                <a:moveTo>
                  <a:pt x="10082" y="18509"/>
                </a:moveTo>
                <a:lnTo>
                  <a:pt x="11371" y="13642"/>
                </a:lnTo>
                <a:lnTo>
                  <a:pt x="13949" y="9381"/>
                </a:lnTo>
                <a:lnTo>
                  <a:pt x="16526" y="5121"/>
                </a:lnTo>
                <a:lnTo>
                  <a:pt x="20527" y="2991"/>
                </a:lnTo>
                <a:lnTo>
                  <a:pt x="18637" y="0"/>
                </a:lnTo>
                <a:lnTo>
                  <a:pt x="12268" y="2746"/>
                </a:lnTo>
                <a:lnTo>
                  <a:pt x="10082" y="18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7042660" y="4040499"/>
            <a:ext cx="50151" cy="45350"/>
          </a:xfrm>
          <a:custGeom>
            <a:avLst/>
            <a:gdLst/>
            <a:ahLst/>
            <a:cxnLst/>
            <a:rect l="l" t="t" r="r" b="b"/>
            <a:pathLst>
              <a:path w="55166" h="51397">
                <a:moveTo>
                  <a:pt x="17128" y="0"/>
                </a:moveTo>
                <a:lnTo>
                  <a:pt x="0" y="0"/>
                </a:lnTo>
                <a:lnTo>
                  <a:pt x="0" y="1523"/>
                </a:lnTo>
                <a:lnTo>
                  <a:pt x="2749" y="1776"/>
                </a:lnTo>
                <a:lnTo>
                  <a:pt x="4544" y="2211"/>
                </a:lnTo>
                <a:lnTo>
                  <a:pt x="6682" y="3807"/>
                </a:lnTo>
                <a:lnTo>
                  <a:pt x="7332" y="5747"/>
                </a:lnTo>
                <a:lnTo>
                  <a:pt x="7332" y="42096"/>
                </a:lnTo>
                <a:lnTo>
                  <a:pt x="8822" y="45813"/>
                </a:lnTo>
                <a:lnTo>
                  <a:pt x="11800" y="48025"/>
                </a:lnTo>
                <a:lnTo>
                  <a:pt x="14741" y="50273"/>
                </a:lnTo>
                <a:lnTo>
                  <a:pt x="17873" y="51397"/>
                </a:lnTo>
                <a:lnTo>
                  <a:pt x="24823" y="51397"/>
                </a:lnTo>
                <a:lnTo>
                  <a:pt x="28261" y="50309"/>
                </a:lnTo>
                <a:lnTo>
                  <a:pt x="31507" y="48134"/>
                </a:lnTo>
                <a:lnTo>
                  <a:pt x="33646" y="46719"/>
                </a:lnTo>
                <a:lnTo>
                  <a:pt x="36013" y="44544"/>
                </a:lnTo>
                <a:lnTo>
                  <a:pt x="38610" y="41607"/>
                </a:lnTo>
                <a:lnTo>
                  <a:pt x="38610" y="50363"/>
                </a:lnTo>
                <a:lnTo>
                  <a:pt x="39011" y="51179"/>
                </a:lnTo>
                <a:lnTo>
                  <a:pt x="42372" y="49946"/>
                </a:lnTo>
                <a:lnTo>
                  <a:pt x="44549" y="49167"/>
                </a:lnTo>
                <a:lnTo>
                  <a:pt x="45542" y="48840"/>
                </a:lnTo>
                <a:lnTo>
                  <a:pt x="47872" y="48115"/>
                </a:lnTo>
                <a:lnTo>
                  <a:pt x="50526" y="47345"/>
                </a:lnTo>
                <a:lnTo>
                  <a:pt x="53065" y="46665"/>
                </a:lnTo>
                <a:lnTo>
                  <a:pt x="55166" y="46121"/>
                </a:lnTo>
                <a:lnTo>
                  <a:pt x="55166" y="44598"/>
                </a:lnTo>
                <a:lnTo>
                  <a:pt x="52149" y="44707"/>
                </a:lnTo>
                <a:lnTo>
                  <a:pt x="50172" y="44299"/>
                </a:lnTo>
                <a:lnTo>
                  <a:pt x="49237" y="43374"/>
                </a:lnTo>
                <a:lnTo>
                  <a:pt x="47833" y="40755"/>
                </a:lnTo>
                <a:lnTo>
                  <a:pt x="47833" y="0"/>
                </a:lnTo>
                <a:lnTo>
                  <a:pt x="29330" y="0"/>
                </a:lnTo>
                <a:lnTo>
                  <a:pt x="29330" y="1794"/>
                </a:lnTo>
                <a:lnTo>
                  <a:pt x="32767" y="1976"/>
                </a:lnTo>
                <a:lnTo>
                  <a:pt x="35059" y="2501"/>
                </a:lnTo>
                <a:lnTo>
                  <a:pt x="36204" y="3372"/>
                </a:lnTo>
                <a:lnTo>
                  <a:pt x="37923" y="6073"/>
                </a:lnTo>
                <a:lnTo>
                  <a:pt x="37923" y="38670"/>
                </a:lnTo>
                <a:lnTo>
                  <a:pt x="36471" y="40265"/>
                </a:lnTo>
                <a:lnTo>
                  <a:pt x="33626" y="42423"/>
                </a:lnTo>
                <a:lnTo>
                  <a:pt x="31144" y="44054"/>
                </a:lnTo>
                <a:lnTo>
                  <a:pt x="28604" y="44870"/>
                </a:lnTo>
                <a:lnTo>
                  <a:pt x="22227" y="44870"/>
                </a:lnTo>
                <a:lnTo>
                  <a:pt x="19630" y="43492"/>
                </a:lnTo>
                <a:lnTo>
                  <a:pt x="18216" y="40737"/>
                </a:lnTo>
                <a:lnTo>
                  <a:pt x="17491" y="39250"/>
                </a:lnTo>
                <a:lnTo>
                  <a:pt x="17128" y="37274"/>
                </a:lnTo>
                <a:lnTo>
                  <a:pt x="1712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7097135" y="4017944"/>
            <a:ext cx="25309" cy="66994"/>
          </a:xfrm>
          <a:custGeom>
            <a:avLst/>
            <a:gdLst/>
            <a:ahLst/>
            <a:cxnLst/>
            <a:rect l="l" t="t" r="r" b="b"/>
            <a:pathLst>
              <a:path w="27840" h="75926">
                <a:moveTo>
                  <a:pt x="27840" y="75926"/>
                </a:moveTo>
                <a:lnTo>
                  <a:pt x="27840" y="74403"/>
                </a:lnTo>
                <a:lnTo>
                  <a:pt x="24136" y="74113"/>
                </a:lnTo>
                <a:lnTo>
                  <a:pt x="21759" y="73442"/>
                </a:lnTo>
                <a:lnTo>
                  <a:pt x="19658" y="71339"/>
                </a:lnTo>
                <a:lnTo>
                  <a:pt x="19133" y="68747"/>
                </a:lnTo>
                <a:lnTo>
                  <a:pt x="19133" y="25562"/>
                </a:lnTo>
                <a:lnTo>
                  <a:pt x="19018" y="24746"/>
                </a:lnTo>
                <a:lnTo>
                  <a:pt x="16956" y="25399"/>
                </a:lnTo>
                <a:lnTo>
                  <a:pt x="14320" y="26451"/>
                </a:lnTo>
                <a:lnTo>
                  <a:pt x="9661" y="28010"/>
                </a:lnTo>
                <a:lnTo>
                  <a:pt x="2978" y="30076"/>
                </a:lnTo>
                <a:lnTo>
                  <a:pt x="515" y="30838"/>
                </a:lnTo>
                <a:lnTo>
                  <a:pt x="2424" y="32016"/>
                </a:lnTo>
                <a:lnTo>
                  <a:pt x="4792" y="31545"/>
                </a:lnTo>
                <a:lnTo>
                  <a:pt x="7046" y="31545"/>
                </a:lnTo>
                <a:lnTo>
                  <a:pt x="8822" y="33775"/>
                </a:lnTo>
                <a:lnTo>
                  <a:pt x="9337" y="36313"/>
                </a:lnTo>
                <a:lnTo>
                  <a:pt x="9337" y="68855"/>
                </a:lnTo>
                <a:lnTo>
                  <a:pt x="8802" y="71457"/>
                </a:lnTo>
                <a:lnTo>
                  <a:pt x="6664" y="73379"/>
                </a:lnTo>
                <a:lnTo>
                  <a:pt x="4085" y="74040"/>
                </a:lnTo>
                <a:lnTo>
                  <a:pt x="0" y="74403"/>
                </a:lnTo>
                <a:lnTo>
                  <a:pt x="0" y="75926"/>
                </a:lnTo>
                <a:lnTo>
                  <a:pt x="27840" y="75926"/>
                </a:lnTo>
                <a:close/>
              </a:path>
              <a:path w="27840" h="75926">
                <a:moveTo>
                  <a:pt x="7332" y="5710"/>
                </a:moveTo>
                <a:lnTo>
                  <a:pt x="7905" y="8602"/>
                </a:lnTo>
                <a:lnTo>
                  <a:pt x="10196" y="10814"/>
                </a:lnTo>
                <a:lnTo>
                  <a:pt x="13290" y="11367"/>
                </a:lnTo>
                <a:lnTo>
                  <a:pt x="16335" y="10814"/>
                </a:lnTo>
                <a:lnTo>
                  <a:pt x="18665" y="8602"/>
                </a:lnTo>
                <a:lnTo>
                  <a:pt x="19248" y="5710"/>
                </a:lnTo>
                <a:lnTo>
                  <a:pt x="18665" y="2764"/>
                </a:lnTo>
                <a:lnTo>
                  <a:pt x="16335" y="553"/>
                </a:lnTo>
                <a:lnTo>
                  <a:pt x="13290" y="0"/>
                </a:lnTo>
                <a:lnTo>
                  <a:pt x="10196" y="561"/>
                </a:lnTo>
                <a:lnTo>
                  <a:pt x="7905" y="2810"/>
                </a:lnTo>
                <a:lnTo>
                  <a:pt x="7332" y="5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7123539" y="4028071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149837" y="4040835"/>
            <a:ext cx="49109" cy="65601"/>
          </a:xfrm>
          <a:custGeom>
            <a:avLst/>
            <a:gdLst/>
            <a:ahLst/>
            <a:cxnLst/>
            <a:rect l="l" t="t" r="r" b="b"/>
            <a:pathLst>
              <a:path w="54020" h="74348">
                <a:moveTo>
                  <a:pt x="2281" y="65347"/>
                </a:moveTo>
                <a:lnTo>
                  <a:pt x="1718" y="67985"/>
                </a:lnTo>
                <a:lnTo>
                  <a:pt x="1718" y="70197"/>
                </a:lnTo>
                <a:lnTo>
                  <a:pt x="2654" y="71810"/>
                </a:lnTo>
                <a:lnTo>
                  <a:pt x="6396" y="73841"/>
                </a:lnTo>
                <a:lnTo>
                  <a:pt x="8402" y="74348"/>
                </a:lnTo>
                <a:lnTo>
                  <a:pt x="14932" y="74348"/>
                </a:lnTo>
                <a:lnTo>
                  <a:pt x="18560" y="72590"/>
                </a:lnTo>
                <a:lnTo>
                  <a:pt x="21425" y="69073"/>
                </a:lnTo>
                <a:lnTo>
                  <a:pt x="24289" y="65556"/>
                </a:lnTo>
                <a:lnTo>
                  <a:pt x="27287" y="59881"/>
                </a:lnTo>
                <a:lnTo>
                  <a:pt x="30418" y="52049"/>
                </a:lnTo>
                <a:lnTo>
                  <a:pt x="48464" y="6689"/>
                </a:lnTo>
                <a:lnTo>
                  <a:pt x="49036" y="5203"/>
                </a:lnTo>
                <a:lnTo>
                  <a:pt x="50497" y="3208"/>
                </a:lnTo>
                <a:lnTo>
                  <a:pt x="52455" y="1867"/>
                </a:lnTo>
                <a:lnTo>
                  <a:pt x="54020" y="0"/>
                </a:lnTo>
                <a:lnTo>
                  <a:pt x="38267" y="0"/>
                </a:lnTo>
                <a:lnTo>
                  <a:pt x="40043" y="1794"/>
                </a:lnTo>
                <a:lnTo>
                  <a:pt x="42678" y="2556"/>
                </a:lnTo>
                <a:lnTo>
                  <a:pt x="43709" y="4623"/>
                </a:lnTo>
                <a:lnTo>
                  <a:pt x="43336" y="6689"/>
                </a:lnTo>
                <a:lnTo>
                  <a:pt x="42792" y="8647"/>
                </a:lnTo>
                <a:lnTo>
                  <a:pt x="32022" y="37093"/>
                </a:lnTo>
                <a:lnTo>
                  <a:pt x="18618" y="8865"/>
                </a:lnTo>
                <a:lnTo>
                  <a:pt x="17777" y="7025"/>
                </a:lnTo>
                <a:lnTo>
                  <a:pt x="17300" y="4949"/>
                </a:lnTo>
                <a:lnTo>
                  <a:pt x="18178" y="2647"/>
                </a:lnTo>
                <a:lnTo>
                  <a:pt x="20852" y="1885"/>
                </a:lnTo>
                <a:lnTo>
                  <a:pt x="24174" y="0"/>
                </a:lnTo>
                <a:lnTo>
                  <a:pt x="0" y="0"/>
                </a:lnTo>
                <a:lnTo>
                  <a:pt x="1909" y="1776"/>
                </a:lnTo>
                <a:lnTo>
                  <a:pt x="4325" y="3181"/>
                </a:lnTo>
                <a:lnTo>
                  <a:pt x="6435" y="5801"/>
                </a:lnTo>
                <a:lnTo>
                  <a:pt x="7733" y="8484"/>
                </a:lnTo>
                <a:lnTo>
                  <a:pt x="26065" y="46121"/>
                </a:lnTo>
                <a:lnTo>
                  <a:pt x="26638" y="48242"/>
                </a:lnTo>
                <a:lnTo>
                  <a:pt x="26638" y="50164"/>
                </a:lnTo>
                <a:lnTo>
                  <a:pt x="25454" y="53318"/>
                </a:lnTo>
                <a:lnTo>
                  <a:pt x="23086" y="58032"/>
                </a:lnTo>
                <a:lnTo>
                  <a:pt x="20718" y="62746"/>
                </a:lnTo>
                <a:lnTo>
                  <a:pt x="18465" y="65102"/>
                </a:lnTo>
                <a:lnTo>
                  <a:pt x="16326" y="65102"/>
                </a:lnTo>
                <a:lnTo>
                  <a:pt x="14082" y="64758"/>
                </a:lnTo>
                <a:lnTo>
                  <a:pt x="12116" y="64069"/>
                </a:lnTo>
                <a:lnTo>
                  <a:pt x="10149" y="63380"/>
                </a:lnTo>
                <a:lnTo>
                  <a:pt x="7675" y="63036"/>
                </a:lnTo>
                <a:lnTo>
                  <a:pt x="4535" y="63498"/>
                </a:lnTo>
                <a:lnTo>
                  <a:pt x="2281" y="653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7228371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7232278" y="4076892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4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79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8" y="-19996"/>
                </a:lnTo>
                <a:lnTo>
                  <a:pt x="11820" y="-17041"/>
                </a:lnTo>
                <a:lnTo>
                  <a:pt x="8305" y="-14866"/>
                </a:lnTo>
                <a:lnTo>
                  <a:pt x="2768" y="-11348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09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6"/>
                </a:lnTo>
                <a:lnTo>
                  <a:pt x="46134" y="2374"/>
                </a:lnTo>
                <a:lnTo>
                  <a:pt x="43270" y="3626"/>
                </a:lnTo>
                <a:lnTo>
                  <a:pt x="40825" y="3626"/>
                </a:lnTo>
                <a:lnTo>
                  <a:pt x="39297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4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4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7274531" y="4039731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4">
                <a:moveTo>
                  <a:pt x="47891" y="9790"/>
                </a:moveTo>
                <a:lnTo>
                  <a:pt x="45828" y="4876"/>
                </a:lnTo>
                <a:lnTo>
                  <a:pt x="41703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3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69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5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4"/>
                </a:lnTo>
                <a:lnTo>
                  <a:pt x="25263" y="51234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2"/>
                </a:lnTo>
                <a:lnTo>
                  <a:pt x="17644" y="12563"/>
                </a:lnTo>
                <a:lnTo>
                  <a:pt x="19705" y="10642"/>
                </a:lnTo>
                <a:lnTo>
                  <a:pt x="22685" y="8430"/>
                </a:lnTo>
                <a:lnTo>
                  <a:pt x="25014" y="6980"/>
                </a:lnTo>
                <a:lnTo>
                  <a:pt x="27306" y="6254"/>
                </a:lnTo>
                <a:lnTo>
                  <a:pt x="32843" y="6254"/>
                </a:lnTo>
                <a:lnTo>
                  <a:pt x="35097" y="7279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0" y="47508"/>
                </a:lnTo>
                <a:lnTo>
                  <a:pt x="33435" y="49348"/>
                </a:lnTo>
                <a:lnTo>
                  <a:pt x="30647" y="49711"/>
                </a:lnTo>
                <a:lnTo>
                  <a:pt x="30647" y="51234"/>
                </a:lnTo>
                <a:lnTo>
                  <a:pt x="55109" y="51234"/>
                </a:lnTo>
                <a:lnTo>
                  <a:pt x="55109" y="49711"/>
                </a:lnTo>
                <a:lnTo>
                  <a:pt x="52512" y="49675"/>
                </a:lnTo>
                <a:lnTo>
                  <a:pt x="50659" y="49076"/>
                </a:lnTo>
                <a:lnTo>
                  <a:pt x="48444" y="46756"/>
                </a:lnTo>
                <a:lnTo>
                  <a:pt x="47891" y="44870"/>
                </a:lnTo>
                <a:lnTo>
                  <a:pt x="47891" y="9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7328692" y="4017848"/>
            <a:ext cx="49578" cy="68001"/>
          </a:xfrm>
          <a:custGeom>
            <a:avLst/>
            <a:gdLst/>
            <a:ahLst/>
            <a:cxnLst/>
            <a:rect l="l" t="t" r="r" b="b"/>
            <a:pathLst>
              <a:path w="54536" h="77068">
                <a:moveTo>
                  <a:pt x="52244" y="69508"/>
                </a:moveTo>
                <a:lnTo>
                  <a:pt x="49609" y="69508"/>
                </a:lnTo>
                <a:lnTo>
                  <a:pt x="47375" y="68094"/>
                </a:lnTo>
                <a:lnTo>
                  <a:pt x="46458" y="65501"/>
                </a:lnTo>
                <a:lnTo>
                  <a:pt x="46458" y="63145"/>
                </a:lnTo>
                <a:lnTo>
                  <a:pt x="46573" y="18709"/>
                </a:lnTo>
                <a:lnTo>
                  <a:pt x="46707" y="7886"/>
                </a:lnTo>
                <a:lnTo>
                  <a:pt x="46745" y="5819"/>
                </a:lnTo>
                <a:lnTo>
                  <a:pt x="46860" y="108"/>
                </a:lnTo>
                <a:lnTo>
                  <a:pt x="46516" y="0"/>
                </a:lnTo>
                <a:lnTo>
                  <a:pt x="43480" y="1033"/>
                </a:lnTo>
                <a:lnTo>
                  <a:pt x="40673" y="1921"/>
                </a:lnTo>
                <a:lnTo>
                  <a:pt x="37235" y="2864"/>
                </a:lnTo>
                <a:lnTo>
                  <a:pt x="33798" y="3752"/>
                </a:lnTo>
                <a:lnTo>
                  <a:pt x="29101" y="4894"/>
                </a:lnTo>
                <a:lnTo>
                  <a:pt x="30285" y="6580"/>
                </a:lnTo>
                <a:lnTo>
                  <a:pt x="32595" y="6417"/>
                </a:lnTo>
                <a:lnTo>
                  <a:pt x="36290" y="7668"/>
                </a:lnTo>
                <a:lnTo>
                  <a:pt x="37064" y="10025"/>
                </a:lnTo>
                <a:lnTo>
                  <a:pt x="37064" y="29532"/>
                </a:lnTo>
                <a:lnTo>
                  <a:pt x="35650" y="28191"/>
                </a:lnTo>
                <a:lnTo>
                  <a:pt x="32653" y="26378"/>
                </a:lnTo>
                <a:lnTo>
                  <a:pt x="30323" y="25218"/>
                </a:lnTo>
                <a:lnTo>
                  <a:pt x="27764" y="24638"/>
                </a:lnTo>
                <a:lnTo>
                  <a:pt x="17987" y="24638"/>
                </a:lnTo>
                <a:lnTo>
                  <a:pt x="14092" y="33802"/>
                </a:lnTo>
                <a:lnTo>
                  <a:pt x="16765" y="29759"/>
                </a:lnTo>
                <a:lnTo>
                  <a:pt x="20508" y="27738"/>
                </a:lnTo>
                <a:lnTo>
                  <a:pt x="27841" y="27738"/>
                </a:lnTo>
                <a:lnTo>
                  <a:pt x="30428" y="28708"/>
                </a:lnTo>
                <a:lnTo>
                  <a:pt x="33082" y="30648"/>
                </a:lnTo>
                <a:lnTo>
                  <a:pt x="35736" y="32587"/>
                </a:lnTo>
                <a:lnTo>
                  <a:pt x="37064" y="35914"/>
                </a:lnTo>
                <a:lnTo>
                  <a:pt x="37064" y="63960"/>
                </a:lnTo>
                <a:lnTo>
                  <a:pt x="36147" y="67024"/>
                </a:lnTo>
                <a:lnTo>
                  <a:pt x="32481" y="70360"/>
                </a:lnTo>
                <a:lnTo>
                  <a:pt x="30075" y="71194"/>
                </a:lnTo>
                <a:lnTo>
                  <a:pt x="21444" y="71194"/>
                </a:lnTo>
                <a:lnTo>
                  <a:pt x="17195" y="68910"/>
                </a:lnTo>
                <a:lnTo>
                  <a:pt x="14350" y="64341"/>
                </a:lnTo>
                <a:lnTo>
                  <a:pt x="11504" y="59773"/>
                </a:lnTo>
                <a:lnTo>
                  <a:pt x="10082" y="54569"/>
                </a:lnTo>
                <a:lnTo>
                  <a:pt x="10082" y="42821"/>
                </a:lnTo>
                <a:lnTo>
                  <a:pt x="12077" y="27457"/>
                </a:lnTo>
                <a:lnTo>
                  <a:pt x="7246" y="33095"/>
                </a:lnTo>
                <a:lnTo>
                  <a:pt x="2414" y="38733"/>
                </a:lnTo>
                <a:lnTo>
                  <a:pt x="0" y="45486"/>
                </a:lnTo>
                <a:lnTo>
                  <a:pt x="0" y="59627"/>
                </a:lnTo>
                <a:lnTo>
                  <a:pt x="2014" y="65148"/>
                </a:lnTo>
                <a:lnTo>
                  <a:pt x="6043" y="69916"/>
                </a:lnTo>
                <a:lnTo>
                  <a:pt x="10072" y="74684"/>
                </a:lnTo>
                <a:lnTo>
                  <a:pt x="15333" y="77068"/>
                </a:lnTo>
                <a:lnTo>
                  <a:pt x="25492" y="77068"/>
                </a:lnTo>
                <a:lnTo>
                  <a:pt x="28719" y="76252"/>
                </a:lnTo>
                <a:lnTo>
                  <a:pt x="31507" y="74620"/>
                </a:lnTo>
                <a:lnTo>
                  <a:pt x="34925" y="72101"/>
                </a:lnTo>
                <a:lnTo>
                  <a:pt x="37064" y="69889"/>
                </a:lnTo>
                <a:lnTo>
                  <a:pt x="37064" y="76578"/>
                </a:lnTo>
                <a:lnTo>
                  <a:pt x="37464" y="77068"/>
                </a:lnTo>
                <a:lnTo>
                  <a:pt x="46458" y="73859"/>
                </a:lnTo>
                <a:lnTo>
                  <a:pt x="51767" y="72119"/>
                </a:lnTo>
                <a:lnTo>
                  <a:pt x="54536" y="71212"/>
                </a:lnTo>
                <a:lnTo>
                  <a:pt x="54345" y="69417"/>
                </a:lnTo>
                <a:lnTo>
                  <a:pt x="52244" y="69508"/>
                </a:lnTo>
                <a:close/>
              </a:path>
              <a:path w="54536" h="77068">
                <a:moveTo>
                  <a:pt x="12077" y="27457"/>
                </a:moveTo>
                <a:lnTo>
                  <a:pt x="10082" y="42821"/>
                </a:lnTo>
                <a:lnTo>
                  <a:pt x="11419" y="37845"/>
                </a:lnTo>
                <a:lnTo>
                  <a:pt x="14092" y="33802"/>
                </a:lnTo>
                <a:lnTo>
                  <a:pt x="17987" y="24638"/>
                </a:lnTo>
                <a:lnTo>
                  <a:pt x="12077" y="274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7406132" y="408493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7407850" y="4019912"/>
            <a:ext cx="71450" cy="65026"/>
          </a:xfrm>
          <a:custGeom>
            <a:avLst/>
            <a:gdLst/>
            <a:ahLst/>
            <a:cxnLst/>
            <a:rect l="l" t="t" r="r" b="b"/>
            <a:pathLst>
              <a:path w="78595" h="73696">
                <a:moveTo>
                  <a:pt x="65341" y="43240"/>
                </a:moveTo>
                <a:lnTo>
                  <a:pt x="61090" y="55786"/>
                </a:lnTo>
                <a:lnTo>
                  <a:pt x="52073" y="64396"/>
                </a:lnTo>
                <a:lnTo>
                  <a:pt x="46153" y="67840"/>
                </a:lnTo>
                <a:lnTo>
                  <a:pt x="38610" y="69563"/>
                </a:lnTo>
                <a:lnTo>
                  <a:pt x="29445" y="69563"/>
                </a:lnTo>
                <a:lnTo>
                  <a:pt x="32595" y="73696"/>
                </a:lnTo>
                <a:lnTo>
                  <a:pt x="41341" y="73696"/>
                </a:lnTo>
                <a:lnTo>
                  <a:pt x="48711" y="72644"/>
                </a:lnTo>
                <a:lnTo>
                  <a:pt x="54707" y="70541"/>
                </a:lnTo>
                <a:lnTo>
                  <a:pt x="57992" y="69417"/>
                </a:lnTo>
                <a:lnTo>
                  <a:pt x="61161" y="67768"/>
                </a:lnTo>
                <a:lnTo>
                  <a:pt x="64217" y="65592"/>
                </a:lnTo>
                <a:lnTo>
                  <a:pt x="69029" y="62147"/>
                </a:lnTo>
                <a:lnTo>
                  <a:pt x="72629" y="57923"/>
                </a:lnTo>
                <a:lnTo>
                  <a:pt x="75016" y="52919"/>
                </a:lnTo>
                <a:lnTo>
                  <a:pt x="77403" y="47916"/>
                </a:lnTo>
                <a:lnTo>
                  <a:pt x="78595" y="42640"/>
                </a:lnTo>
                <a:lnTo>
                  <a:pt x="78595" y="37093"/>
                </a:lnTo>
                <a:lnTo>
                  <a:pt x="76456" y="23464"/>
                </a:lnTo>
                <a:lnTo>
                  <a:pt x="69811" y="12635"/>
                </a:lnTo>
                <a:lnTo>
                  <a:pt x="58660" y="5003"/>
                </a:lnTo>
                <a:lnTo>
                  <a:pt x="45334" y="1067"/>
                </a:lnTo>
                <a:lnTo>
                  <a:pt x="31621" y="0"/>
                </a:lnTo>
                <a:lnTo>
                  <a:pt x="0" y="0"/>
                </a:lnTo>
                <a:lnTo>
                  <a:pt x="0" y="2066"/>
                </a:lnTo>
                <a:lnTo>
                  <a:pt x="4353" y="2356"/>
                </a:lnTo>
                <a:lnTo>
                  <a:pt x="7160" y="3082"/>
                </a:lnTo>
                <a:lnTo>
                  <a:pt x="9681" y="5402"/>
                </a:lnTo>
                <a:lnTo>
                  <a:pt x="10311" y="8013"/>
                </a:lnTo>
                <a:lnTo>
                  <a:pt x="10311" y="12074"/>
                </a:lnTo>
                <a:lnTo>
                  <a:pt x="22694" y="68112"/>
                </a:lnTo>
                <a:lnTo>
                  <a:pt x="22227" y="65102"/>
                </a:lnTo>
                <a:lnTo>
                  <a:pt x="22227" y="8484"/>
                </a:lnTo>
                <a:lnTo>
                  <a:pt x="23630" y="4895"/>
                </a:lnTo>
                <a:lnTo>
                  <a:pt x="26351" y="4079"/>
                </a:lnTo>
                <a:lnTo>
                  <a:pt x="30341" y="4092"/>
                </a:lnTo>
                <a:lnTo>
                  <a:pt x="43839" y="6091"/>
                </a:lnTo>
                <a:lnTo>
                  <a:pt x="54478" y="11475"/>
                </a:lnTo>
                <a:lnTo>
                  <a:pt x="56545" y="13227"/>
                </a:lnTo>
                <a:lnTo>
                  <a:pt x="63416" y="23511"/>
                </a:lnTo>
                <a:lnTo>
                  <a:pt x="65707" y="37256"/>
                </a:lnTo>
                <a:lnTo>
                  <a:pt x="65341" y="43240"/>
                </a:lnTo>
                <a:close/>
              </a:path>
              <a:path w="78595" h="73696">
                <a:moveTo>
                  <a:pt x="32595" y="73696"/>
                </a:moveTo>
                <a:lnTo>
                  <a:pt x="29445" y="69563"/>
                </a:lnTo>
                <a:lnTo>
                  <a:pt x="26504" y="69563"/>
                </a:lnTo>
                <a:lnTo>
                  <a:pt x="22694" y="68112"/>
                </a:lnTo>
                <a:lnTo>
                  <a:pt x="10311" y="12074"/>
                </a:lnTo>
                <a:lnTo>
                  <a:pt x="10311" y="65828"/>
                </a:lnTo>
                <a:lnTo>
                  <a:pt x="9662" y="68448"/>
                </a:lnTo>
                <a:lnTo>
                  <a:pt x="7064" y="70514"/>
                </a:lnTo>
                <a:lnTo>
                  <a:pt x="4277" y="71249"/>
                </a:lnTo>
                <a:lnTo>
                  <a:pt x="0" y="71684"/>
                </a:lnTo>
                <a:lnTo>
                  <a:pt x="0" y="73696"/>
                </a:lnTo>
                <a:lnTo>
                  <a:pt x="32595" y="736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7479320" y="4039924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4" y="3970"/>
                </a:lnTo>
                <a:lnTo>
                  <a:pt x="28776" y="5565"/>
                </a:lnTo>
                <a:lnTo>
                  <a:pt x="30647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49" y="16860"/>
                </a:lnTo>
                <a:lnTo>
                  <a:pt x="6816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1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0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6" y="7940"/>
                </a:lnTo>
                <a:lnTo>
                  <a:pt x="8649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7522041" y="4017945"/>
            <a:ext cx="49474" cy="67905"/>
          </a:xfrm>
          <a:custGeom>
            <a:avLst/>
            <a:gdLst/>
            <a:ahLst/>
            <a:cxnLst/>
            <a:rect l="l" t="t" r="r" b="b"/>
            <a:pathLst>
              <a:path w="54421" h="76959">
                <a:moveTo>
                  <a:pt x="19076" y="71221"/>
                </a:moveTo>
                <a:lnTo>
                  <a:pt x="17586" y="69871"/>
                </a:lnTo>
                <a:lnTo>
                  <a:pt x="17243" y="67985"/>
                </a:lnTo>
                <a:lnTo>
                  <a:pt x="17243" y="37818"/>
                </a:lnTo>
                <a:lnTo>
                  <a:pt x="17357" y="0"/>
                </a:lnTo>
                <a:lnTo>
                  <a:pt x="15218" y="580"/>
                </a:lnTo>
                <a:lnTo>
                  <a:pt x="11743" y="1740"/>
                </a:lnTo>
                <a:lnTo>
                  <a:pt x="8268" y="2900"/>
                </a:lnTo>
                <a:lnTo>
                  <a:pt x="4353" y="3952"/>
                </a:lnTo>
                <a:lnTo>
                  <a:pt x="0" y="4894"/>
                </a:lnTo>
                <a:lnTo>
                  <a:pt x="0" y="6744"/>
                </a:lnTo>
                <a:lnTo>
                  <a:pt x="2577" y="6472"/>
                </a:lnTo>
                <a:lnTo>
                  <a:pt x="4792" y="6472"/>
                </a:lnTo>
                <a:lnTo>
                  <a:pt x="6816" y="7804"/>
                </a:lnTo>
                <a:lnTo>
                  <a:pt x="7733" y="10188"/>
                </a:lnTo>
                <a:lnTo>
                  <a:pt x="7733" y="71375"/>
                </a:lnTo>
                <a:lnTo>
                  <a:pt x="9776" y="72971"/>
                </a:lnTo>
                <a:lnTo>
                  <a:pt x="13862" y="74566"/>
                </a:lnTo>
                <a:lnTo>
                  <a:pt x="17949" y="76162"/>
                </a:lnTo>
                <a:lnTo>
                  <a:pt x="22112" y="76959"/>
                </a:lnTo>
                <a:lnTo>
                  <a:pt x="21711" y="72037"/>
                </a:lnTo>
                <a:lnTo>
                  <a:pt x="19076" y="71221"/>
                </a:lnTo>
                <a:close/>
              </a:path>
              <a:path w="54421" h="76959">
                <a:moveTo>
                  <a:pt x="17472" y="652"/>
                </a:moveTo>
                <a:lnTo>
                  <a:pt x="17357" y="0"/>
                </a:lnTo>
                <a:lnTo>
                  <a:pt x="17243" y="37818"/>
                </a:lnTo>
                <a:lnTo>
                  <a:pt x="18541" y="35814"/>
                </a:lnTo>
                <a:lnTo>
                  <a:pt x="21138" y="34237"/>
                </a:lnTo>
                <a:lnTo>
                  <a:pt x="23735" y="32660"/>
                </a:lnTo>
                <a:lnTo>
                  <a:pt x="26389" y="31871"/>
                </a:lnTo>
                <a:lnTo>
                  <a:pt x="34486" y="31871"/>
                </a:lnTo>
                <a:lnTo>
                  <a:pt x="38381" y="34164"/>
                </a:lnTo>
                <a:lnTo>
                  <a:pt x="40787" y="38751"/>
                </a:lnTo>
                <a:lnTo>
                  <a:pt x="43193" y="43338"/>
                </a:lnTo>
                <a:lnTo>
                  <a:pt x="44396" y="48333"/>
                </a:lnTo>
                <a:lnTo>
                  <a:pt x="44396" y="59138"/>
                </a:lnTo>
                <a:lnTo>
                  <a:pt x="43107" y="63743"/>
                </a:lnTo>
                <a:lnTo>
                  <a:pt x="40529" y="67550"/>
                </a:lnTo>
                <a:lnTo>
                  <a:pt x="37951" y="71357"/>
                </a:lnTo>
                <a:lnTo>
                  <a:pt x="33989" y="73261"/>
                </a:lnTo>
                <a:lnTo>
                  <a:pt x="26657" y="73261"/>
                </a:lnTo>
                <a:lnTo>
                  <a:pt x="24346" y="72853"/>
                </a:lnTo>
                <a:lnTo>
                  <a:pt x="21711" y="72037"/>
                </a:lnTo>
                <a:lnTo>
                  <a:pt x="22112" y="76959"/>
                </a:lnTo>
                <a:lnTo>
                  <a:pt x="34753" y="76959"/>
                </a:lnTo>
                <a:lnTo>
                  <a:pt x="41531" y="74222"/>
                </a:lnTo>
                <a:lnTo>
                  <a:pt x="46688" y="68747"/>
                </a:lnTo>
                <a:lnTo>
                  <a:pt x="51843" y="63271"/>
                </a:lnTo>
                <a:lnTo>
                  <a:pt x="54421" y="56690"/>
                </a:lnTo>
                <a:lnTo>
                  <a:pt x="54421" y="41824"/>
                </a:lnTo>
                <a:lnTo>
                  <a:pt x="52435" y="35987"/>
                </a:lnTo>
                <a:lnTo>
                  <a:pt x="48464" y="31491"/>
                </a:lnTo>
                <a:lnTo>
                  <a:pt x="44492" y="26994"/>
                </a:lnTo>
                <a:lnTo>
                  <a:pt x="39699" y="24746"/>
                </a:lnTo>
                <a:lnTo>
                  <a:pt x="29502" y="24746"/>
                </a:lnTo>
                <a:lnTo>
                  <a:pt x="25454" y="26106"/>
                </a:lnTo>
                <a:lnTo>
                  <a:pt x="21940" y="28825"/>
                </a:lnTo>
                <a:lnTo>
                  <a:pt x="19954" y="30384"/>
                </a:lnTo>
                <a:lnTo>
                  <a:pt x="17472" y="33775"/>
                </a:lnTo>
                <a:lnTo>
                  <a:pt x="17472" y="6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7576828" y="4028071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0" y="18220"/>
                </a:lnTo>
                <a:lnTo>
                  <a:pt x="27840" y="14304"/>
                </a:lnTo>
                <a:lnTo>
                  <a:pt x="16268" y="14304"/>
                </a:lnTo>
                <a:lnTo>
                  <a:pt x="16268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2"/>
                </a:lnTo>
                <a:lnTo>
                  <a:pt x="1317" y="15228"/>
                </a:lnTo>
                <a:lnTo>
                  <a:pt x="400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80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60"/>
                </a:lnTo>
                <a:lnTo>
                  <a:pt x="29445" y="58522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5" y="59555"/>
                </a:lnTo>
                <a:lnTo>
                  <a:pt x="17700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019991" y="3384671"/>
            <a:ext cx="951018" cy="0"/>
          </a:xfrm>
          <a:custGeom>
            <a:avLst/>
            <a:gdLst/>
            <a:ahLst/>
            <a:cxnLst/>
            <a:rect l="l" t="t" r="r" b="b"/>
            <a:pathLst>
              <a:path w="1046120">
                <a:moveTo>
                  <a:pt x="1046120" y="0"/>
                </a:moveTo>
                <a:lnTo>
                  <a:pt x="48884" y="0"/>
                </a:lnTo>
              </a:path>
              <a:path w="1046120">
                <a:moveTo>
                  <a:pt x="48884" y="1"/>
                </a:moveTo>
                <a:lnTo>
                  <a:pt x="1046120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979898" y="3384671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579742" y="3384671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179585" y="3384671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175141" y="2340194"/>
            <a:ext cx="0" cy="1826865"/>
          </a:xfrm>
          <a:custGeom>
            <a:avLst/>
            <a:gdLst/>
            <a:ahLst/>
            <a:cxnLst/>
            <a:rect l="l" t="t" r="r" b="b"/>
            <a:pathLst>
              <a:path h="2070447">
                <a:moveTo>
                  <a:pt x="0" y="0"/>
                </a:moveTo>
                <a:lnTo>
                  <a:pt x="0" y="2070447"/>
                </a:lnTo>
              </a:path>
            </a:pathLst>
          </a:custGeom>
          <a:ln w="110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104254" y="4174135"/>
            <a:ext cx="75461" cy="67857"/>
          </a:xfrm>
          <a:custGeom>
            <a:avLst/>
            <a:gdLst/>
            <a:ahLst/>
            <a:cxnLst/>
            <a:rect l="l" t="t" r="r" b="b"/>
            <a:pathLst>
              <a:path w="83007" h="76905">
                <a:moveTo>
                  <a:pt x="78653" y="27846"/>
                </a:moveTo>
                <a:lnTo>
                  <a:pt x="53390" y="27846"/>
                </a:lnTo>
                <a:lnTo>
                  <a:pt x="53390" y="30185"/>
                </a:lnTo>
                <a:lnTo>
                  <a:pt x="55834" y="30366"/>
                </a:lnTo>
                <a:lnTo>
                  <a:pt x="58546" y="31164"/>
                </a:lnTo>
                <a:lnTo>
                  <a:pt x="60895" y="33321"/>
                </a:lnTo>
                <a:lnTo>
                  <a:pt x="60895" y="37346"/>
                </a:lnTo>
                <a:lnTo>
                  <a:pt x="60112" y="40011"/>
                </a:lnTo>
                <a:lnTo>
                  <a:pt x="58546" y="43347"/>
                </a:lnTo>
                <a:lnTo>
                  <a:pt x="56980" y="46683"/>
                </a:lnTo>
                <a:lnTo>
                  <a:pt x="54173" y="50708"/>
                </a:lnTo>
                <a:lnTo>
                  <a:pt x="50125" y="55421"/>
                </a:lnTo>
                <a:lnTo>
                  <a:pt x="46344" y="50744"/>
                </a:lnTo>
                <a:lnTo>
                  <a:pt x="43661" y="47209"/>
                </a:lnTo>
                <a:lnTo>
                  <a:pt x="42076" y="44816"/>
                </a:lnTo>
                <a:lnTo>
                  <a:pt x="40491" y="42422"/>
                </a:lnTo>
                <a:lnTo>
                  <a:pt x="38018" y="38325"/>
                </a:lnTo>
                <a:lnTo>
                  <a:pt x="34658" y="32524"/>
                </a:lnTo>
                <a:lnTo>
                  <a:pt x="39088" y="30675"/>
                </a:lnTo>
                <a:lnTo>
                  <a:pt x="43231" y="28227"/>
                </a:lnTo>
                <a:lnTo>
                  <a:pt x="44855" y="20323"/>
                </a:lnTo>
                <a:lnTo>
                  <a:pt x="41417" y="23441"/>
                </a:lnTo>
                <a:lnTo>
                  <a:pt x="39508" y="25181"/>
                </a:lnTo>
                <a:lnTo>
                  <a:pt x="36663" y="27049"/>
                </a:lnTo>
                <a:lnTo>
                  <a:pt x="32882" y="29043"/>
                </a:lnTo>
                <a:lnTo>
                  <a:pt x="32280" y="49729"/>
                </a:lnTo>
                <a:lnTo>
                  <a:pt x="34285" y="52702"/>
                </a:lnTo>
                <a:lnTo>
                  <a:pt x="36290" y="55675"/>
                </a:lnTo>
                <a:lnTo>
                  <a:pt x="39088" y="59337"/>
                </a:lnTo>
                <a:lnTo>
                  <a:pt x="42678" y="63688"/>
                </a:lnTo>
                <a:lnTo>
                  <a:pt x="39890" y="66190"/>
                </a:lnTo>
                <a:lnTo>
                  <a:pt x="36968" y="68021"/>
                </a:lnTo>
                <a:lnTo>
                  <a:pt x="33913" y="69182"/>
                </a:lnTo>
                <a:lnTo>
                  <a:pt x="30858" y="70342"/>
                </a:lnTo>
                <a:lnTo>
                  <a:pt x="28261" y="70922"/>
                </a:lnTo>
                <a:lnTo>
                  <a:pt x="21692" y="70922"/>
                </a:lnTo>
                <a:lnTo>
                  <a:pt x="18064" y="69408"/>
                </a:lnTo>
                <a:lnTo>
                  <a:pt x="20107" y="76850"/>
                </a:lnTo>
                <a:lnTo>
                  <a:pt x="25606" y="76850"/>
                </a:lnTo>
                <a:lnTo>
                  <a:pt x="30648" y="75763"/>
                </a:lnTo>
                <a:lnTo>
                  <a:pt x="35230" y="73587"/>
                </a:lnTo>
                <a:lnTo>
                  <a:pt x="38744" y="71992"/>
                </a:lnTo>
                <a:lnTo>
                  <a:pt x="42219" y="69689"/>
                </a:lnTo>
                <a:lnTo>
                  <a:pt x="45657" y="66680"/>
                </a:lnTo>
                <a:lnTo>
                  <a:pt x="49285" y="69979"/>
                </a:lnTo>
                <a:lnTo>
                  <a:pt x="52187" y="72282"/>
                </a:lnTo>
                <a:lnTo>
                  <a:pt x="54364" y="73587"/>
                </a:lnTo>
                <a:lnTo>
                  <a:pt x="57992" y="75799"/>
                </a:lnTo>
                <a:lnTo>
                  <a:pt x="61658" y="76905"/>
                </a:lnTo>
                <a:lnTo>
                  <a:pt x="66852" y="76905"/>
                </a:lnTo>
                <a:lnTo>
                  <a:pt x="69946" y="76252"/>
                </a:lnTo>
                <a:lnTo>
                  <a:pt x="72581" y="75563"/>
                </a:lnTo>
                <a:lnTo>
                  <a:pt x="74891" y="74385"/>
                </a:lnTo>
                <a:lnTo>
                  <a:pt x="76877" y="72717"/>
                </a:lnTo>
                <a:lnTo>
                  <a:pt x="79455" y="70206"/>
                </a:lnTo>
                <a:lnTo>
                  <a:pt x="80830" y="68339"/>
                </a:lnTo>
                <a:lnTo>
                  <a:pt x="82205" y="66471"/>
                </a:lnTo>
                <a:lnTo>
                  <a:pt x="83007" y="65102"/>
                </a:lnTo>
                <a:lnTo>
                  <a:pt x="81518" y="62927"/>
                </a:lnTo>
                <a:lnTo>
                  <a:pt x="79723" y="64994"/>
                </a:lnTo>
                <a:lnTo>
                  <a:pt x="78290" y="66390"/>
                </a:lnTo>
                <a:lnTo>
                  <a:pt x="75464" y="68275"/>
                </a:lnTo>
                <a:lnTo>
                  <a:pt x="73326" y="68855"/>
                </a:lnTo>
                <a:lnTo>
                  <a:pt x="66566" y="68855"/>
                </a:lnTo>
                <a:lnTo>
                  <a:pt x="62327" y="67133"/>
                </a:lnTo>
                <a:lnTo>
                  <a:pt x="58088" y="63688"/>
                </a:lnTo>
                <a:lnTo>
                  <a:pt x="56140" y="61948"/>
                </a:lnTo>
                <a:lnTo>
                  <a:pt x="52875" y="58522"/>
                </a:lnTo>
                <a:lnTo>
                  <a:pt x="55739" y="55077"/>
                </a:lnTo>
                <a:lnTo>
                  <a:pt x="57887" y="52376"/>
                </a:lnTo>
                <a:lnTo>
                  <a:pt x="59319" y="50418"/>
                </a:lnTo>
                <a:lnTo>
                  <a:pt x="60751" y="48460"/>
                </a:lnTo>
                <a:lnTo>
                  <a:pt x="62537" y="45632"/>
                </a:lnTo>
                <a:lnTo>
                  <a:pt x="64675" y="41933"/>
                </a:lnTo>
                <a:lnTo>
                  <a:pt x="67654" y="36766"/>
                </a:lnTo>
                <a:lnTo>
                  <a:pt x="69106" y="34228"/>
                </a:lnTo>
                <a:lnTo>
                  <a:pt x="70862" y="32469"/>
                </a:lnTo>
                <a:lnTo>
                  <a:pt x="72925" y="31490"/>
                </a:lnTo>
                <a:lnTo>
                  <a:pt x="76095" y="30475"/>
                </a:lnTo>
                <a:lnTo>
                  <a:pt x="78653" y="30185"/>
                </a:lnTo>
                <a:lnTo>
                  <a:pt x="78653" y="27846"/>
                </a:lnTo>
                <a:close/>
              </a:path>
              <a:path w="83007" h="76905">
                <a:moveTo>
                  <a:pt x="19439" y="22797"/>
                </a:moveTo>
                <a:lnTo>
                  <a:pt x="19992" y="25127"/>
                </a:lnTo>
                <a:lnTo>
                  <a:pt x="20718" y="27556"/>
                </a:lnTo>
                <a:lnTo>
                  <a:pt x="22016" y="30965"/>
                </a:lnTo>
                <a:lnTo>
                  <a:pt x="23086" y="33285"/>
                </a:lnTo>
                <a:lnTo>
                  <a:pt x="18617" y="35733"/>
                </a:lnTo>
                <a:lnTo>
                  <a:pt x="12736" y="38887"/>
                </a:lnTo>
                <a:lnTo>
                  <a:pt x="8163" y="42377"/>
                </a:lnTo>
                <a:lnTo>
                  <a:pt x="4897" y="46203"/>
                </a:lnTo>
                <a:lnTo>
                  <a:pt x="1632" y="50028"/>
                </a:lnTo>
                <a:lnTo>
                  <a:pt x="0" y="54461"/>
                </a:lnTo>
                <a:lnTo>
                  <a:pt x="0" y="64867"/>
                </a:lnTo>
                <a:lnTo>
                  <a:pt x="1823" y="69100"/>
                </a:lnTo>
                <a:lnTo>
                  <a:pt x="5470" y="72200"/>
                </a:lnTo>
                <a:lnTo>
                  <a:pt x="9118" y="75300"/>
                </a:lnTo>
                <a:lnTo>
                  <a:pt x="13996" y="76850"/>
                </a:lnTo>
                <a:lnTo>
                  <a:pt x="20107" y="76850"/>
                </a:lnTo>
                <a:lnTo>
                  <a:pt x="18064" y="69408"/>
                </a:lnTo>
                <a:lnTo>
                  <a:pt x="15238" y="66381"/>
                </a:lnTo>
                <a:lnTo>
                  <a:pt x="12411" y="63353"/>
                </a:lnTo>
                <a:lnTo>
                  <a:pt x="10998" y="59772"/>
                </a:lnTo>
                <a:lnTo>
                  <a:pt x="10998" y="51143"/>
                </a:lnTo>
                <a:lnTo>
                  <a:pt x="12602" y="47191"/>
                </a:lnTo>
                <a:lnTo>
                  <a:pt x="15810" y="43782"/>
                </a:lnTo>
                <a:lnTo>
                  <a:pt x="17911" y="41571"/>
                </a:lnTo>
                <a:lnTo>
                  <a:pt x="20928" y="39359"/>
                </a:lnTo>
                <a:lnTo>
                  <a:pt x="24862" y="37147"/>
                </a:lnTo>
                <a:lnTo>
                  <a:pt x="29139" y="44544"/>
                </a:lnTo>
                <a:lnTo>
                  <a:pt x="32280" y="49729"/>
                </a:lnTo>
                <a:lnTo>
                  <a:pt x="32882" y="29043"/>
                </a:lnTo>
                <a:lnTo>
                  <a:pt x="31507" y="26215"/>
                </a:lnTo>
                <a:lnTo>
                  <a:pt x="30390" y="23468"/>
                </a:lnTo>
                <a:lnTo>
                  <a:pt x="29530" y="20803"/>
                </a:lnTo>
                <a:lnTo>
                  <a:pt x="28671" y="18138"/>
                </a:lnTo>
                <a:lnTo>
                  <a:pt x="28242" y="15663"/>
                </a:lnTo>
                <a:lnTo>
                  <a:pt x="28242" y="10442"/>
                </a:lnTo>
                <a:lnTo>
                  <a:pt x="29034" y="8085"/>
                </a:lnTo>
                <a:lnTo>
                  <a:pt x="32204" y="4532"/>
                </a:lnTo>
                <a:lnTo>
                  <a:pt x="34448" y="3644"/>
                </a:lnTo>
                <a:lnTo>
                  <a:pt x="40023" y="3644"/>
                </a:lnTo>
                <a:lnTo>
                  <a:pt x="42229" y="4514"/>
                </a:lnTo>
                <a:lnTo>
                  <a:pt x="45704" y="7995"/>
                </a:lnTo>
                <a:lnTo>
                  <a:pt x="46573" y="10279"/>
                </a:lnTo>
                <a:lnTo>
                  <a:pt x="46573" y="16878"/>
                </a:lnTo>
                <a:lnTo>
                  <a:pt x="44855" y="20323"/>
                </a:lnTo>
                <a:lnTo>
                  <a:pt x="43231" y="28227"/>
                </a:lnTo>
                <a:lnTo>
                  <a:pt x="47089" y="25181"/>
                </a:lnTo>
                <a:lnTo>
                  <a:pt x="50946" y="22136"/>
                </a:lnTo>
                <a:lnTo>
                  <a:pt x="52875" y="18220"/>
                </a:lnTo>
                <a:lnTo>
                  <a:pt x="52875" y="9336"/>
                </a:lnTo>
                <a:lnTo>
                  <a:pt x="51366" y="6073"/>
                </a:lnTo>
                <a:lnTo>
                  <a:pt x="48349" y="3644"/>
                </a:lnTo>
                <a:lnTo>
                  <a:pt x="45332" y="1214"/>
                </a:lnTo>
                <a:lnTo>
                  <a:pt x="41475" y="0"/>
                </a:lnTo>
                <a:lnTo>
                  <a:pt x="31621" y="0"/>
                </a:lnTo>
                <a:lnTo>
                  <a:pt x="27363" y="1722"/>
                </a:lnTo>
                <a:lnTo>
                  <a:pt x="24002" y="5166"/>
                </a:lnTo>
                <a:lnTo>
                  <a:pt x="20642" y="8611"/>
                </a:lnTo>
                <a:lnTo>
                  <a:pt x="18961" y="12944"/>
                </a:lnTo>
                <a:lnTo>
                  <a:pt x="19057" y="20441"/>
                </a:lnTo>
                <a:lnTo>
                  <a:pt x="19439" y="227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206639" y="4240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210546" y="4232507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7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7"/>
                </a:lnTo>
                <a:lnTo>
                  <a:pt x="1202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8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277744" y="4240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280556" y="4195299"/>
            <a:ext cx="43329" cy="66657"/>
          </a:xfrm>
          <a:custGeom>
            <a:avLst/>
            <a:gdLst/>
            <a:ahLst/>
            <a:cxnLst/>
            <a:rect l="l" t="t" r="r" b="b"/>
            <a:pathLst>
              <a:path w="47662" h="75545">
                <a:moveTo>
                  <a:pt x="47662" y="61622"/>
                </a:moveTo>
                <a:lnTo>
                  <a:pt x="45676" y="64187"/>
                </a:lnTo>
                <a:lnTo>
                  <a:pt x="41704" y="66272"/>
                </a:lnTo>
                <a:lnTo>
                  <a:pt x="37732" y="68357"/>
                </a:lnTo>
                <a:lnTo>
                  <a:pt x="32576" y="69399"/>
                </a:lnTo>
                <a:lnTo>
                  <a:pt x="21577" y="69399"/>
                </a:lnTo>
                <a:lnTo>
                  <a:pt x="17443" y="68819"/>
                </a:lnTo>
                <a:lnTo>
                  <a:pt x="13834" y="67659"/>
                </a:lnTo>
                <a:lnTo>
                  <a:pt x="10225" y="66499"/>
                </a:lnTo>
                <a:lnTo>
                  <a:pt x="14130" y="75545"/>
                </a:lnTo>
                <a:lnTo>
                  <a:pt x="27268" y="75545"/>
                </a:lnTo>
                <a:lnTo>
                  <a:pt x="34075" y="73841"/>
                </a:lnTo>
                <a:lnTo>
                  <a:pt x="40816" y="70433"/>
                </a:lnTo>
                <a:lnTo>
                  <a:pt x="47557" y="67024"/>
                </a:lnTo>
                <a:lnTo>
                  <a:pt x="47662" y="61622"/>
                </a:lnTo>
                <a:close/>
              </a:path>
              <a:path w="47662" h="75545">
                <a:moveTo>
                  <a:pt x="52015" y="7995"/>
                </a:moveTo>
                <a:lnTo>
                  <a:pt x="52015" y="3589"/>
                </a:lnTo>
                <a:lnTo>
                  <a:pt x="49428" y="3616"/>
                </a:lnTo>
                <a:lnTo>
                  <a:pt x="46182" y="3725"/>
                </a:lnTo>
                <a:lnTo>
                  <a:pt x="41074" y="3752"/>
                </a:lnTo>
                <a:lnTo>
                  <a:pt x="37847" y="3127"/>
                </a:lnTo>
                <a:lnTo>
                  <a:pt x="34486" y="1876"/>
                </a:lnTo>
                <a:lnTo>
                  <a:pt x="31125" y="625"/>
                </a:lnTo>
                <a:lnTo>
                  <a:pt x="28051" y="0"/>
                </a:lnTo>
                <a:lnTo>
                  <a:pt x="18770" y="0"/>
                </a:lnTo>
                <a:lnTo>
                  <a:pt x="13748" y="1903"/>
                </a:lnTo>
                <a:lnTo>
                  <a:pt x="14970" y="9935"/>
                </a:lnTo>
                <a:lnTo>
                  <a:pt x="15696" y="8158"/>
                </a:lnTo>
                <a:lnTo>
                  <a:pt x="17109" y="4786"/>
                </a:lnTo>
                <a:lnTo>
                  <a:pt x="19687" y="3100"/>
                </a:lnTo>
                <a:lnTo>
                  <a:pt x="27745" y="3100"/>
                </a:lnTo>
                <a:lnTo>
                  <a:pt x="30829" y="5257"/>
                </a:lnTo>
                <a:lnTo>
                  <a:pt x="32681" y="9572"/>
                </a:lnTo>
                <a:lnTo>
                  <a:pt x="34533" y="13887"/>
                </a:lnTo>
                <a:lnTo>
                  <a:pt x="35460" y="17766"/>
                </a:lnTo>
                <a:lnTo>
                  <a:pt x="35460" y="25526"/>
                </a:lnTo>
                <a:lnTo>
                  <a:pt x="34314" y="28554"/>
                </a:lnTo>
                <a:lnTo>
                  <a:pt x="32022" y="30294"/>
                </a:lnTo>
                <a:lnTo>
                  <a:pt x="28853" y="31926"/>
                </a:lnTo>
                <a:lnTo>
                  <a:pt x="23162" y="31926"/>
                </a:lnTo>
                <a:lnTo>
                  <a:pt x="20241" y="30167"/>
                </a:lnTo>
                <a:lnTo>
                  <a:pt x="17987" y="26650"/>
                </a:lnTo>
                <a:lnTo>
                  <a:pt x="15868" y="33013"/>
                </a:lnTo>
                <a:lnTo>
                  <a:pt x="11552" y="36639"/>
                </a:lnTo>
                <a:lnTo>
                  <a:pt x="8736" y="39259"/>
                </a:lnTo>
                <a:lnTo>
                  <a:pt x="6100" y="42486"/>
                </a:lnTo>
                <a:lnTo>
                  <a:pt x="5442" y="45305"/>
                </a:lnTo>
                <a:lnTo>
                  <a:pt x="6205" y="48043"/>
                </a:lnTo>
                <a:lnTo>
                  <a:pt x="8612" y="49783"/>
                </a:lnTo>
                <a:lnTo>
                  <a:pt x="10998" y="51723"/>
                </a:lnTo>
                <a:lnTo>
                  <a:pt x="7218" y="54932"/>
                </a:lnTo>
                <a:lnTo>
                  <a:pt x="4353" y="57398"/>
                </a:lnTo>
                <a:lnTo>
                  <a:pt x="2434" y="59256"/>
                </a:lnTo>
                <a:lnTo>
                  <a:pt x="486" y="61758"/>
                </a:lnTo>
                <a:lnTo>
                  <a:pt x="0" y="64341"/>
                </a:lnTo>
                <a:lnTo>
                  <a:pt x="0" y="66988"/>
                </a:lnTo>
                <a:lnTo>
                  <a:pt x="1833" y="69517"/>
                </a:lnTo>
                <a:lnTo>
                  <a:pt x="5499" y="71928"/>
                </a:lnTo>
                <a:lnTo>
                  <a:pt x="9165" y="74339"/>
                </a:lnTo>
                <a:lnTo>
                  <a:pt x="14130" y="75545"/>
                </a:lnTo>
                <a:lnTo>
                  <a:pt x="10225" y="66499"/>
                </a:lnTo>
                <a:lnTo>
                  <a:pt x="8421" y="64395"/>
                </a:lnTo>
                <a:lnTo>
                  <a:pt x="8421" y="59392"/>
                </a:lnTo>
                <a:lnTo>
                  <a:pt x="9337" y="57252"/>
                </a:lnTo>
                <a:lnTo>
                  <a:pt x="11170" y="54932"/>
                </a:lnTo>
                <a:lnTo>
                  <a:pt x="12965" y="52648"/>
                </a:lnTo>
                <a:lnTo>
                  <a:pt x="14550" y="51505"/>
                </a:lnTo>
                <a:lnTo>
                  <a:pt x="16861" y="51904"/>
                </a:lnTo>
                <a:lnTo>
                  <a:pt x="20603" y="52412"/>
                </a:lnTo>
                <a:lnTo>
                  <a:pt x="22799" y="52593"/>
                </a:lnTo>
                <a:lnTo>
                  <a:pt x="25530" y="52729"/>
                </a:lnTo>
                <a:lnTo>
                  <a:pt x="28662" y="52838"/>
                </a:lnTo>
                <a:lnTo>
                  <a:pt x="37102" y="52992"/>
                </a:lnTo>
                <a:lnTo>
                  <a:pt x="40864" y="53264"/>
                </a:lnTo>
                <a:lnTo>
                  <a:pt x="42850" y="53735"/>
                </a:lnTo>
                <a:lnTo>
                  <a:pt x="46058" y="54533"/>
                </a:lnTo>
                <a:lnTo>
                  <a:pt x="47662" y="56147"/>
                </a:lnTo>
                <a:lnTo>
                  <a:pt x="47662" y="61622"/>
                </a:lnTo>
                <a:lnTo>
                  <a:pt x="47557" y="67024"/>
                </a:lnTo>
                <a:lnTo>
                  <a:pt x="50927" y="62456"/>
                </a:lnTo>
                <a:lnTo>
                  <a:pt x="50927" y="51107"/>
                </a:lnTo>
                <a:lnTo>
                  <a:pt x="48043" y="47444"/>
                </a:lnTo>
                <a:lnTo>
                  <a:pt x="42277" y="45740"/>
                </a:lnTo>
                <a:lnTo>
                  <a:pt x="38763" y="44689"/>
                </a:lnTo>
                <a:lnTo>
                  <a:pt x="32099" y="44163"/>
                </a:lnTo>
                <a:lnTo>
                  <a:pt x="20145" y="44163"/>
                </a:lnTo>
                <a:lnTo>
                  <a:pt x="16441" y="43619"/>
                </a:lnTo>
                <a:lnTo>
                  <a:pt x="13767" y="43075"/>
                </a:lnTo>
                <a:lnTo>
                  <a:pt x="12431" y="41063"/>
                </a:lnTo>
                <a:lnTo>
                  <a:pt x="13338" y="38488"/>
                </a:lnTo>
                <a:lnTo>
                  <a:pt x="16966" y="34935"/>
                </a:lnTo>
                <a:lnTo>
                  <a:pt x="19534" y="34047"/>
                </a:lnTo>
                <a:lnTo>
                  <a:pt x="22016" y="34373"/>
                </a:lnTo>
                <a:lnTo>
                  <a:pt x="24690" y="34536"/>
                </a:lnTo>
                <a:lnTo>
                  <a:pt x="30800" y="34536"/>
                </a:lnTo>
                <a:lnTo>
                  <a:pt x="35660" y="32805"/>
                </a:lnTo>
                <a:lnTo>
                  <a:pt x="39269" y="29342"/>
                </a:lnTo>
                <a:lnTo>
                  <a:pt x="42878" y="25879"/>
                </a:lnTo>
                <a:lnTo>
                  <a:pt x="44683" y="22081"/>
                </a:lnTo>
                <a:lnTo>
                  <a:pt x="44683" y="16062"/>
                </a:lnTo>
                <a:lnTo>
                  <a:pt x="44358" y="14068"/>
                </a:lnTo>
                <a:lnTo>
                  <a:pt x="43709" y="11965"/>
                </a:lnTo>
                <a:lnTo>
                  <a:pt x="43327" y="10841"/>
                </a:lnTo>
                <a:lnTo>
                  <a:pt x="42105" y="7995"/>
                </a:lnTo>
                <a:lnTo>
                  <a:pt x="52015" y="7995"/>
                </a:lnTo>
                <a:close/>
              </a:path>
              <a:path w="47662" h="75545">
                <a:moveTo>
                  <a:pt x="4869" y="17785"/>
                </a:moveTo>
                <a:lnTo>
                  <a:pt x="4869" y="21265"/>
                </a:lnTo>
                <a:lnTo>
                  <a:pt x="5833" y="24402"/>
                </a:lnTo>
                <a:lnTo>
                  <a:pt x="7762" y="27194"/>
                </a:lnTo>
                <a:lnTo>
                  <a:pt x="9690" y="29986"/>
                </a:lnTo>
                <a:lnTo>
                  <a:pt x="12392" y="31926"/>
                </a:lnTo>
                <a:lnTo>
                  <a:pt x="15868" y="33013"/>
                </a:lnTo>
                <a:lnTo>
                  <a:pt x="17987" y="26650"/>
                </a:lnTo>
                <a:lnTo>
                  <a:pt x="15734" y="23133"/>
                </a:lnTo>
                <a:lnTo>
                  <a:pt x="14607" y="19162"/>
                </a:lnTo>
                <a:lnTo>
                  <a:pt x="14607" y="12128"/>
                </a:lnTo>
                <a:lnTo>
                  <a:pt x="14970" y="9935"/>
                </a:lnTo>
                <a:lnTo>
                  <a:pt x="13748" y="1903"/>
                </a:lnTo>
                <a:lnTo>
                  <a:pt x="10196" y="5710"/>
                </a:lnTo>
                <a:lnTo>
                  <a:pt x="6645" y="9517"/>
                </a:lnTo>
                <a:lnTo>
                  <a:pt x="4869" y="13542"/>
                </a:lnTo>
                <a:lnTo>
                  <a:pt x="4869" y="17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331540" y="419529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4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7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2"/>
                </a:lnTo>
                <a:lnTo>
                  <a:pt x="38486" y="8611"/>
                </a:lnTo>
                <a:lnTo>
                  <a:pt x="38954" y="5874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6" y="10333"/>
                </a:lnTo>
                <a:lnTo>
                  <a:pt x="18216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6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369332" y="4195538"/>
            <a:ext cx="47391" cy="46502"/>
          </a:xfrm>
          <a:custGeom>
            <a:avLst/>
            <a:gdLst/>
            <a:ahLst/>
            <a:cxnLst/>
            <a:rect l="l" t="t" r="r" b="b"/>
            <a:pathLst>
              <a:path w="52130" h="52702">
                <a:moveTo>
                  <a:pt x="40319" y="40265"/>
                </a:moveTo>
                <a:lnTo>
                  <a:pt x="38009" y="44000"/>
                </a:lnTo>
                <a:lnTo>
                  <a:pt x="35698" y="47734"/>
                </a:lnTo>
                <a:lnTo>
                  <a:pt x="32404" y="49602"/>
                </a:lnTo>
                <a:lnTo>
                  <a:pt x="22666" y="49602"/>
                </a:lnTo>
                <a:lnTo>
                  <a:pt x="18398" y="46810"/>
                </a:lnTo>
                <a:lnTo>
                  <a:pt x="15324" y="41226"/>
                </a:lnTo>
                <a:lnTo>
                  <a:pt x="18904" y="52702"/>
                </a:lnTo>
                <a:lnTo>
                  <a:pt x="33875" y="52702"/>
                </a:lnTo>
                <a:lnTo>
                  <a:pt x="40100" y="50037"/>
                </a:lnTo>
                <a:lnTo>
                  <a:pt x="44912" y="44707"/>
                </a:lnTo>
                <a:lnTo>
                  <a:pt x="49724" y="39377"/>
                </a:lnTo>
                <a:lnTo>
                  <a:pt x="52130" y="33104"/>
                </a:lnTo>
                <a:lnTo>
                  <a:pt x="52130" y="18056"/>
                </a:lnTo>
                <a:lnTo>
                  <a:pt x="49647" y="11784"/>
                </a:lnTo>
                <a:lnTo>
                  <a:pt x="44683" y="7070"/>
                </a:lnTo>
                <a:lnTo>
                  <a:pt x="39718" y="2356"/>
                </a:lnTo>
                <a:lnTo>
                  <a:pt x="33455" y="0"/>
                </a:lnTo>
                <a:lnTo>
                  <a:pt x="18293" y="0"/>
                </a:lnTo>
                <a:lnTo>
                  <a:pt x="12077" y="2492"/>
                </a:lnTo>
                <a:lnTo>
                  <a:pt x="7246" y="7478"/>
                </a:lnTo>
                <a:lnTo>
                  <a:pt x="2415" y="12463"/>
                </a:lnTo>
                <a:lnTo>
                  <a:pt x="0" y="18564"/>
                </a:lnTo>
                <a:lnTo>
                  <a:pt x="0" y="33503"/>
                </a:lnTo>
                <a:lnTo>
                  <a:pt x="2539" y="39921"/>
                </a:lnTo>
                <a:lnTo>
                  <a:pt x="7619" y="45033"/>
                </a:lnTo>
                <a:lnTo>
                  <a:pt x="12698" y="50146"/>
                </a:lnTo>
                <a:lnTo>
                  <a:pt x="12249" y="35642"/>
                </a:lnTo>
                <a:lnTo>
                  <a:pt x="10712" y="29623"/>
                </a:lnTo>
                <a:lnTo>
                  <a:pt x="10712" y="15083"/>
                </a:lnTo>
                <a:lnTo>
                  <a:pt x="12622" y="9391"/>
                </a:lnTo>
                <a:lnTo>
                  <a:pt x="16441" y="6091"/>
                </a:lnTo>
                <a:lnTo>
                  <a:pt x="18656" y="4206"/>
                </a:lnTo>
                <a:lnTo>
                  <a:pt x="21272" y="3263"/>
                </a:lnTo>
                <a:lnTo>
                  <a:pt x="29865" y="3263"/>
                </a:lnTo>
                <a:lnTo>
                  <a:pt x="34123" y="6037"/>
                </a:lnTo>
                <a:lnTo>
                  <a:pt x="37064" y="11584"/>
                </a:lnTo>
                <a:lnTo>
                  <a:pt x="40004" y="17132"/>
                </a:lnTo>
                <a:lnTo>
                  <a:pt x="41475" y="23042"/>
                </a:lnTo>
                <a:lnTo>
                  <a:pt x="41475" y="35370"/>
                </a:lnTo>
                <a:lnTo>
                  <a:pt x="40319" y="40265"/>
                </a:lnTo>
                <a:close/>
              </a:path>
              <a:path w="52130" h="52702">
                <a:moveTo>
                  <a:pt x="15324" y="41226"/>
                </a:moveTo>
                <a:lnTo>
                  <a:pt x="12249" y="35642"/>
                </a:lnTo>
                <a:lnTo>
                  <a:pt x="12698" y="50146"/>
                </a:lnTo>
                <a:lnTo>
                  <a:pt x="18904" y="52702"/>
                </a:lnTo>
                <a:lnTo>
                  <a:pt x="15324" y="41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422139" y="4195970"/>
            <a:ext cx="71867" cy="45062"/>
          </a:xfrm>
          <a:custGeom>
            <a:avLst/>
            <a:gdLst/>
            <a:ahLst/>
            <a:cxnLst/>
            <a:rect l="l" t="t" r="r" b="b"/>
            <a:pathLst>
              <a:path w="79054" h="51070">
                <a:moveTo>
                  <a:pt x="18102" y="13216"/>
                </a:moveTo>
                <a:lnTo>
                  <a:pt x="16536" y="9119"/>
                </a:lnTo>
                <a:lnTo>
                  <a:pt x="15753" y="6544"/>
                </a:lnTo>
                <a:lnTo>
                  <a:pt x="15753" y="4006"/>
                </a:lnTo>
                <a:lnTo>
                  <a:pt x="18092" y="2130"/>
                </a:lnTo>
                <a:lnTo>
                  <a:pt x="21195" y="0"/>
                </a:lnTo>
                <a:lnTo>
                  <a:pt x="0" y="0"/>
                </a:lnTo>
                <a:lnTo>
                  <a:pt x="1794" y="1939"/>
                </a:lnTo>
                <a:lnTo>
                  <a:pt x="4220" y="4015"/>
                </a:lnTo>
                <a:lnTo>
                  <a:pt x="5461" y="6598"/>
                </a:lnTo>
                <a:lnTo>
                  <a:pt x="7332" y="10986"/>
                </a:lnTo>
                <a:lnTo>
                  <a:pt x="24461" y="51070"/>
                </a:lnTo>
                <a:lnTo>
                  <a:pt x="26065" y="50961"/>
                </a:lnTo>
                <a:lnTo>
                  <a:pt x="41131" y="20667"/>
                </a:lnTo>
                <a:lnTo>
                  <a:pt x="54078" y="51070"/>
                </a:lnTo>
                <a:lnTo>
                  <a:pt x="55796" y="50689"/>
                </a:lnTo>
                <a:lnTo>
                  <a:pt x="74128" y="7777"/>
                </a:lnTo>
                <a:lnTo>
                  <a:pt x="75235" y="5203"/>
                </a:lnTo>
                <a:lnTo>
                  <a:pt x="77317" y="2193"/>
                </a:lnTo>
                <a:lnTo>
                  <a:pt x="79054" y="0"/>
                </a:lnTo>
                <a:lnTo>
                  <a:pt x="64504" y="0"/>
                </a:lnTo>
                <a:lnTo>
                  <a:pt x="66184" y="1794"/>
                </a:lnTo>
                <a:lnTo>
                  <a:pt x="69220" y="3081"/>
                </a:lnTo>
                <a:lnTo>
                  <a:pt x="69659" y="5329"/>
                </a:lnTo>
                <a:lnTo>
                  <a:pt x="69392" y="7405"/>
                </a:lnTo>
                <a:lnTo>
                  <a:pt x="68323" y="10705"/>
                </a:lnTo>
                <a:lnTo>
                  <a:pt x="67368" y="13053"/>
                </a:lnTo>
                <a:lnTo>
                  <a:pt x="57171" y="36657"/>
                </a:lnTo>
                <a:lnTo>
                  <a:pt x="46745" y="10823"/>
                </a:lnTo>
                <a:lnTo>
                  <a:pt x="45742" y="7967"/>
                </a:lnTo>
                <a:lnTo>
                  <a:pt x="45370" y="5601"/>
                </a:lnTo>
                <a:lnTo>
                  <a:pt x="47031" y="2773"/>
                </a:lnTo>
                <a:lnTo>
                  <a:pt x="49838" y="1939"/>
                </a:lnTo>
                <a:lnTo>
                  <a:pt x="52130" y="1686"/>
                </a:lnTo>
                <a:lnTo>
                  <a:pt x="52130" y="0"/>
                </a:lnTo>
                <a:lnTo>
                  <a:pt x="28242" y="0"/>
                </a:lnTo>
                <a:lnTo>
                  <a:pt x="29998" y="1830"/>
                </a:lnTo>
                <a:lnTo>
                  <a:pt x="33311" y="3489"/>
                </a:lnTo>
                <a:lnTo>
                  <a:pt x="34944" y="6254"/>
                </a:lnTo>
                <a:lnTo>
                  <a:pt x="36500" y="9581"/>
                </a:lnTo>
                <a:lnTo>
                  <a:pt x="37321" y="11557"/>
                </a:lnTo>
                <a:lnTo>
                  <a:pt x="38142" y="13533"/>
                </a:lnTo>
                <a:lnTo>
                  <a:pt x="38438" y="16262"/>
                </a:lnTo>
                <a:lnTo>
                  <a:pt x="28127" y="37255"/>
                </a:lnTo>
                <a:lnTo>
                  <a:pt x="21596" y="21809"/>
                </a:lnTo>
                <a:lnTo>
                  <a:pt x="20183" y="18437"/>
                </a:lnTo>
                <a:lnTo>
                  <a:pt x="19018" y="15573"/>
                </a:lnTo>
                <a:lnTo>
                  <a:pt x="18102" y="132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501767" y="418368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1" y="18220"/>
                </a:lnTo>
                <a:lnTo>
                  <a:pt x="27841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1"/>
                </a:lnTo>
                <a:lnTo>
                  <a:pt x="1317" y="15228"/>
                </a:lnTo>
                <a:lnTo>
                  <a:pt x="401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79"/>
                </a:lnTo>
                <a:lnTo>
                  <a:pt x="12220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59"/>
                </a:lnTo>
                <a:lnTo>
                  <a:pt x="29445" y="58521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527546" y="4173559"/>
            <a:ext cx="50985" cy="66994"/>
          </a:xfrm>
          <a:custGeom>
            <a:avLst/>
            <a:gdLst/>
            <a:ahLst/>
            <a:cxnLst/>
            <a:rect l="l" t="t" r="r" b="b"/>
            <a:pathLst>
              <a:path w="56083" h="75926">
                <a:moveTo>
                  <a:pt x="48922" y="38180"/>
                </a:moveTo>
                <a:lnTo>
                  <a:pt x="48311" y="34754"/>
                </a:lnTo>
                <a:lnTo>
                  <a:pt x="47089" y="32143"/>
                </a:lnTo>
                <a:lnTo>
                  <a:pt x="44835" y="27212"/>
                </a:lnTo>
                <a:lnTo>
                  <a:pt x="40615" y="24746"/>
                </a:lnTo>
                <a:lnTo>
                  <a:pt x="30533" y="24746"/>
                </a:lnTo>
                <a:lnTo>
                  <a:pt x="26905" y="25834"/>
                </a:lnTo>
                <a:lnTo>
                  <a:pt x="23544" y="28010"/>
                </a:lnTo>
                <a:lnTo>
                  <a:pt x="21673" y="29242"/>
                </a:lnTo>
                <a:lnTo>
                  <a:pt x="19534" y="31164"/>
                </a:lnTo>
                <a:lnTo>
                  <a:pt x="17128" y="33775"/>
                </a:lnTo>
                <a:lnTo>
                  <a:pt x="17128" y="380"/>
                </a:lnTo>
                <a:lnTo>
                  <a:pt x="17013" y="0"/>
                </a:lnTo>
                <a:lnTo>
                  <a:pt x="11514" y="1631"/>
                </a:lnTo>
                <a:lnTo>
                  <a:pt x="8850" y="2402"/>
                </a:lnTo>
                <a:lnTo>
                  <a:pt x="6387" y="3072"/>
                </a:lnTo>
                <a:lnTo>
                  <a:pt x="3924" y="3743"/>
                </a:lnTo>
                <a:lnTo>
                  <a:pt x="1852" y="4314"/>
                </a:lnTo>
                <a:lnTo>
                  <a:pt x="171" y="4786"/>
                </a:lnTo>
                <a:lnTo>
                  <a:pt x="171" y="6744"/>
                </a:lnTo>
                <a:lnTo>
                  <a:pt x="668" y="6671"/>
                </a:lnTo>
                <a:lnTo>
                  <a:pt x="2749" y="6472"/>
                </a:lnTo>
                <a:lnTo>
                  <a:pt x="4888" y="6472"/>
                </a:lnTo>
                <a:lnTo>
                  <a:pt x="6788" y="7913"/>
                </a:lnTo>
                <a:lnTo>
                  <a:pt x="7619" y="10369"/>
                </a:lnTo>
                <a:lnTo>
                  <a:pt x="7619" y="68601"/>
                </a:lnTo>
                <a:lnTo>
                  <a:pt x="7132" y="71130"/>
                </a:lnTo>
                <a:lnTo>
                  <a:pt x="5184" y="73270"/>
                </a:lnTo>
                <a:lnTo>
                  <a:pt x="3131" y="74004"/>
                </a:lnTo>
                <a:lnTo>
                  <a:pt x="0" y="74403"/>
                </a:lnTo>
                <a:lnTo>
                  <a:pt x="0" y="75926"/>
                </a:lnTo>
                <a:lnTo>
                  <a:pt x="25263" y="75926"/>
                </a:lnTo>
                <a:lnTo>
                  <a:pt x="25263" y="74403"/>
                </a:lnTo>
                <a:lnTo>
                  <a:pt x="22016" y="73968"/>
                </a:lnTo>
                <a:lnTo>
                  <a:pt x="19897" y="73243"/>
                </a:lnTo>
                <a:lnTo>
                  <a:pt x="17911" y="71212"/>
                </a:lnTo>
                <a:lnTo>
                  <a:pt x="17414" y="68674"/>
                </a:lnTo>
                <a:lnTo>
                  <a:pt x="17414" y="37799"/>
                </a:lnTo>
                <a:lnTo>
                  <a:pt x="18808" y="35860"/>
                </a:lnTo>
                <a:lnTo>
                  <a:pt x="21596" y="33829"/>
                </a:lnTo>
                <a:lnTo>
                  <a:pt x="24384" y="31799"/>
                </a:lnTo>
                <a:lnTo>
                  <a:pt x="27268" y="30783"/>
                </a:lnTo>
                <a:lnTo>
                  <a:pt x="33684" y="30783"/>
                </a:lnTo>
                <a:lnTo>
                  <a:pt x="36023" y="31871"/>
                </a:lnTo>
                <a:lnTo>
                  <a:pt x="37264" y="34047"/>
                </a:lnTo>
                <a:lnTo>
                  <a:pt x="38505" y="36222"/>
                </a:lnTo>
                <a:lnTo>
                  <a:pt x="39126" y="39069"/>
                </a:lnTo>
                <a:lnTo>
                  <a:pt x="39126" y="68601"/>
                </a:lnTo>
                <a:lnTo>
                  <a:pt x="38649" y="71121"/>
                </a:lnTo>
                <a:lnTo>
                  <a:pt x="36739" y="73224"/>
                </a:lnTo>
                <a:lnTo>
                  <a:pt x="34600" y="73968"/>
                </a:lnTo>
                <a:lnTo>
                  <a:pt x="31278" y="74403"/>
                </a:lnTo>
                <a:lnTo>
                  <a:pt x="31278" y="75926"/>
                </a:lnTo>
                <a:lnTo>
                  <a:pt x="56083" y="75926"/>
                </a:lnTo>
                <a:lnTo>
                  <a:pt x="56083" y="74403"/>
                </a:lnTo>
                <a:lnTo>
                  <a:pt x="53180" y="74040"/>
                </a:lnTo>
                <a:lnTo>
                  <a:pt x="51261" y="73279"/>
                </a:lnTo>
                <a:lnTo>
                  <a:pt x="49390" y="70958"/>
                </a:lnTo>
                <a:lnTo>
                  <a:pt x="48922" y="68456"/>
                </a:lnTo>
                <a:lnTo>
                  <a:pt x="48922" y="38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606600" y="424055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607070" y="4195202"/>
            <a:ext cx="49630" cy="66754"/>
          </a:xfrm>
          <a:custGeom>
            <a:avLst/>
            <a:gdLst/>
            <a:ahLst/>
            <a:cxnLst/>
            <a:rect l="l" t="t" r="r" b="b"/>
            <a:pathLst>
              <a:path w="54593" h="75654">
                <a:moveTo>
                  <a:pt x="28356" y="75654"/>
                </a:moveTo>
                <a:lnTo>
                  <a:pt x="28356" y="73750"/>
                </a:lnTo>
                <a:lnTo>
                  <a:pt x="24117" y="73460"/>
                </a:lnTo>
                <a:lnTo>
                  <a:pt x="21367" y="72898"/>
                </a:lnTo>
                <a:lnTo>
                  <a:pt x="18847" y="71230"/>
                </a:lnTo>
                <a:lnTo>
                  <a:pt x="18216" y="68982"/>
                </a:lnTo>
                <a:lnTo>
                  <a:pt x="18216" y="47535"/>
                </a:lnTo>
                <a:lnTo>
                  <a:pt x="20279" y="49565"/>
                </a:lnTo>
                <a:lnTo>
                  <a:pt x="22532" y="50961"/>
                </a:lnTo>
                <a:lnTo>
                  <a:pt x="20689" y="45695"/>
                </a:lnTo>
                <a:lnTo>
                  <a:pt x="19209" y="43855"/>
                </a:lnTo>
                <a:lnTo>
                  <a:pt x="18216" y="41389"/>
                </a:lnTo>
                <a:lnTo>
                  <a:pt x="18216" y="14032"/>
                </a:lnTo>
                <a:lnTo>
                  <a:pt x="19381" y="10814"/>
                </a:lnTo>
                <a:lnTo>
                  <a:pt x="21711" y="9164"/>
                </a:lnTo>
                <a:lnTo>
                  <a:pt x="24041" y="7514"/>
                </a:lnTo>
                <a:lnTo>
                  <a:pt x="26618" y="6689"/>
                </a:lnTo>
                <a:lnTo>
                  <a:pt x="33455" y="6689"/>
                </a:lnTo>
                <a:lnTo>
                  <a:pt x="36978" y="8339"/>
                </a:lnTo>
                <a:lnTo>
                  <a:pt x="40014" y="11638"/>
                </a:lnTo>
                <a:lnTo>
                  <a:pt x="43050" y="14938"/>
                </a:lnTo>
                <a:lnTo>
                  <a:pt x="44568" y="19924"/>
                </a:lnTo>
                <a:lnTo>
                  <a:pt x="44568" y="33557"/>
                </a:lnTo>
                <a:lnTo>
                  <a:pt x="43107" y="38987"/>
                </a:lnTo>
                <a:lnTo>
                  <a:pt x="40186" y="42885"/>
                </a:lnTo>
                <a:lnTo>
                  <a:pt x="37264" y="46782"/>
                </a:lnTo>
                <a:lnTo>
                  <a:pt x="33741" y="48732"/>
                </a:lnTo>
                <a:lnTo>
                  <a:pt x="26943" y="48732"/>
                </a:lnTo>
                <a:lnTo>
                  <a:pt x="24623" y="48124"/>
                </a:lnTo>
                <a:lnTo>
                  <a:pt x="24976" y="51723"/>
                </a:lnTo>
                <a:lnTo>
                  <a:pt x="28394" y="52484"/>
                </a:lnTo>
                <a:lnTo>
                  <a:pt x="37445" y="52484"/>
                </a:lnTo>
                <a:lnTo>
                  <a:pt x="43184" y="49529"/>
                </a:lnTo>
                <a:lnTo>
                  <a:pt x="47747" y="43619"/>
                </a:lnTo>
                <a:lnTo>
                  <a:pt x="52311" y="37709"/>
                </a:lnTo>
                <a:lnTo>
                  <a:pt x="54593" y="31128"/>
                </a:lnTo>
                <a:lnTo>
                  <a:pt x="54593" y="16479"/>
                </a:lnTo>
                <a:lnTo>
                  <a:pt x="52693" y="10650"/>
                </a:lnTo>
                <a:lnTo>
                  <a:pt x="48893" y="6390"/>
                </a:lnTo>
                <a:lnTo>
                  <a:pt x="45093" y="2130"/>
                </a:lnTo>
                <a:lnTo>
                  <a:pt x="40558" y="0"/>
                </a:lnTo>
                <a:lnTo>
                  <a:pt x="31660" y="0"/>
                </a:lnTo>
                <a:lnTo>
                  <a:pt x="28127" y="1015"/>
                </a:lnTo>
                <a:lnTo>
                  <a:pt x="24690" y="3045"/>
                </a:lnTo>
                <a:lnTo>
                  <a:pt x="22780" y="4205"/>
                </a:lnTo>
                <a:lnTo>
                  <a:pt x="20565" y="5982"/>
                </a:lnTo>
                <a:lnTo>
                  <a:pt x="18045" y="8375"/>
                </a:lnTo>
                <a:lnTo>
                  <a:pt x="18045" y="1033"/>
                </a:lnTo>
                <a:lnTo>
                  <a:pt x="17472" y="217"/>
                </a:lnTo>
                <a:lnTo>
                  <a:pt x="9986" y="2683"/>
                </a:lnTo>
                <a:lnTo>
                  <a:pt x="6148" y="3933"/>
                </a:lnTo>
                <a:lnTo>
                  <a:pt x="5957" y="3970"/>
                </a:lnTo>
                <a:lnTo>
                  <a:pt x="515" y="5656"/>
                </a:lnTo>
                <a:lnTo>
                  <a:pt x="515" y="7451"/>
                </a:lnTo>
                <a:lnTo>
                  <a:pt x="2845" y="7179"/>
                </a:lnTo>
                <a:lnTo>
                  <a:pt x="5213" y="7179"/>
                </a:lnTo>
                <a:lnTo>
                  <a:pt x="7246" y="8348"/>
                </a:lnTo>
                <a:lnTo>
                  <a:pt x="8306" y="10895"/>
                </a:lnTo>
                <a:lnTo>
                  <a:pt x="8306" y="68511"/>
                </a:lnTo>
                <a:lnTo>
                  <a:pt x="7819" y="70451"/>
                </a:lnTo>
                <a:lnTo>
                  <a:pt x="5871" y="72916"/>
                </a:lnTo>
                <a:lnTo>
                  <a:pt x="3589" y="73641"/>
                </a:lnTo>
                <a:lnTo>
                  <a:pt x="0" y="73859"/>
                </a:lnTo>
                <a:lnTo>
                  <a:pt x="0" y="75654"/>
                </a:lnTo>
                <a:lnTo>
                  <a:pt x="28356" y="75654"/>
                </a:lnTo>
                <a:close/>
              </a:path>
              <a:path w="54593" h="75654">
                <a:moveTo>
                  <a:pt x="22656" y="46909"/>
                </a:moveTo>
                <a:lnTo>
                  <a:pt x="20689" y="45695"/>
                </a:lnTo>
                <a:lnTo>
                  <a:pt x="22532" y="50961"/>
                </a:lnTo>
                <a:lnTo>
                  <a:pt x="24976" y="51723"/>
                </a:lnTo>
                <a:lnTo>
                  <a:pt x="24623" y="48124"/>
                </a:lnTo>
                <a:lnTo>
                  <a:pt x="22656" y="469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663835" y="4232507"/>
            <a:ext cx="25614" cy="43623"/>
          </a:xfrm>
          <a:custGeom>
            <a:avLst/>
            <a:gdLst/>
            <a:ahLst/>
            <a:cxnLst/>
            <a:rect l="l" t="t" r="r" b="b"/>
            <a:pathLst>
              <a:path w="28175" h="49439">
                <a:moveTo>
                  <a:pt x="21138" y="3353"/>
                </a:moveTo>
                <a:lnTo>
                  <a:pt x="22055" y="6998"/>
                </a:lnTo>
                <a:lnTo>
                  <a:pt x="24117" y="5837"/>
                </a:lnTo>
                <a:lnTo>
                  <a:pt x="26599" y="4061"/>
                </a:lnTo>
                <a:lnTo>
                  <a:pt x="28175" y="0"/>
                </a:lnTo>
                <a:lnTo>
                  <a:pt x="25864" y="1341"/>
                </a:lnTo>
                <a:lnTo>
                  <a:pt x="23554" y="2683"/>
                </a:lnTo>
                <a:lnTo>
                  <a:pt x="21138" y="3353"/>
                </a:lnTo>
                <a:close/>
              </a:path>
              <a:path w="28175" h="49439">
                <a:moveTo>
                  <a:pt x="2635" y="-27819"/>
                </a:moveTo>
                <a:lnTo>
                  <a:pt x="4468" y="-25680"/>
                </a:lnTo>
                <a:lnTo>
                  <a:pt x="7504" y="-25145"/>
                </a:lnTo>
                <a:lnTo>
                  <a:pt x="10368" y="-25852"/>
                </a:lnTo>
                <a:lnTo>
                  <a:pt x="12488" y="-28064"/>
                </a:lnTo>
                <a:lnTo>
                  <a:pt x="12488" y="-30094"/>
                </a:lnTo>
                <a:lnTo>
                  <a:pt x="12201" y="-32080"/>
                </a:lnTo>
                <a:lnTo>
                  <a:pt x="11915" y="-34282"/>
                </a:lnTo>
                <a:lnTo>
                  <a:pt x="12793" y="-37328"/>
                </a:lnTo>
                <a:lnTo>
                  <a:pt x="16307" y="-39250"/>
                </a:lnTo>
                <a:lnTo>
                  <a:pt x="20107" y="-39721"/>
                </a:lnTo>
                <a:lnTo>
                  <a:pt x="24193" y="-39721"/>
                </a:lnTo>
                <a:lnTo>
                  <a:pt x="26886" y="-38506"/>
                </a:lnTo>
                <a:lnTo>
                  <a:pt x="28184" y="-36077"/>
                </a:lnTo>
                <a:lnTo>
                  <a:pt x="28948" y="-34627"/>
                </a:lnTo>
                <a:lnTo>
                  <a:pt x="29330" y="-32052"/>
                </a:lnTo>
                <a:lnTo>
                  <a:pt x="29330" y="-23731"/>
                </a:lnTo>
                <a:lnTo>
                  <a:pt x="18827" y="-19996"/>
                </a:lnTo>
                <a:lnTo>
                  <a:pt x="11820" y="-17041"/>
                </a:lnTo>
                <a:lnTo>
                  <a:pt x="8306" y="-14866"/>
                </a:lnTo>
                <a:lnTo>
                  <a:pt x="2768" y="-11349"/>
                </a:lnTo>
                <a:lnTo>
                  <a:pt x="0" y="-6961"/>
                </a:lnTo>
                <a:lnTo>
                  <a:pt x="0" y="1667"/>
                </a:lnTo>
                <a:lnTo>
                  <a:pt x="1203" y="4450"/>
                </a:lnTo>
                <a:lnTo>
                  <a:pt x="3609" y="6644"/>
                </a:lnTo>
                <a:lnTo>
                  <a:pt x="6015" y="8838"/>
                </a:lnTo>
                <a:lnTo>
                  <a:pt x="8860" y="9935"/>
                </a:lnTo>
                <a:lnTo>
                  <a:pt x="15276" y="9935"/>
                </a:lnTo>
                <a:lnTo>
                  <a:pt x="18579" y="8956"/>
                </a:lnTo>
                <a:lnTo>
                  <a:pt x="22055" y="6998"/>
                </a:lnTo>
                <a:lnTo>
                  <a:pt x="21138" y="3353"/>
                </a:lnTo>
                <a:lnTo>
                  <a:pt x="16784" y="3353"/>
                </a:lnTo>
                <a:lnTo>
                  <a:pt x="13634" y="1831"/>
                </a:lnTo>
                <a:lnTo>
                  <a:pt x="11342" y="271"/>
                </a:lnTo>
                <a:lnTo>
                  <a:pt x="10196" y="-2157"/>
                </a:lnTo>
                <a:lnTo>
                  <a:pt x="10196" y="-9554"/>
                </a:lnTo>
                <a:lnTo>
                  <a:pt x="12946" y="-13216"/>
                </a:lnTo>
                <a:lnTo>
                  <a:pt x="18446" y="-16443"/>
                </a:lnTo>
                <a:lnTo>
                  <a:pt x="21310" y="-18111"/>
                </a:lnTo>
                <a:lnTo>
                  <a:pt x="24938" y="-19634"/>
                </a:lnTo>
                <a:lnTo>
                  <a:pt x="29330" y="-21012"/>
                </a:lnTo>
                <a:lnTo>
                  <a:pt x="29330" y="-1704"/>
                </a:lnTo>
                <a:lnTo>
                  <a:pt x="28175" y="0"/>
                </a:lnTo>
                <a:lnTo>
                  <a:pt x="26599" y="4061"/>
                </a:lnTo>
                <a:lnTo>
                  <a:pt x="29502" y="1667"/>
                </a:lnTo>
                <a:lnTo>
                  <a:pt x="29616" y="3879"/>
                </a:lnTo>
                <a:lnTo>
                  <a:pt x="30256" y="5783"/>
                </a:lnTo>
                <a:lnTo>
                  <a:pt x="31421" y="7378"/>
                </a:lnTo>
                <a:lnTo>
                  <a:pt x="34467" y="9771"/>
                </a:lnTo>
                <a:lnTo>
                  <a:pt x="39279" y="9771"/>
                </a:lnTo>
                <a:lnTo>
                  <a:pt x="41456" y="9082"/>
                </a:lnTo>
                <a:lnTo>
                  <a:pt x="43594" y="7705"/>
                </a:lnTo>
                <a:lnTo>
                  <a:pt x="45007" y="6798"/>
                </a:lnTo>
                <a:lnTo>
                  <a:pt x="47547" y="4224"/>
                </a:lnTo>
                <a:lnTo>
                  <a:pt x="47547" y="1395"/>
                </a:lnTo>
                <a:lnTo>
                  <a:pt x="46134" y="2374"/>
                </a:lnTo>
                <a:lnTo>
                  <a:pt x="43270" y="3625"/>
                </a:lnTo>
                <a:lnTo>
                  <a:pt x="40825" y="3625"/>
                </a:lnTo>
                <a:lnTo>
                  <a:pt x="39298" y="1504"/>
                </a:lnTo>
                <a:lnTo>
                  <a:pt x="38839" y="-743"/>
                </a:lnTo>
                <a:lnTo>
                  <a:pt x="38839" y="-29442"/>
                </a:lnTo>
                <a:lnTo>
                  <a:pt x="38133" y="-33086"/>
                </a:lnTo>
                <a:lnTo>
                  <a:pt x="36720" y="-35588"/>
                </a:lnTo>
                <a:lnTo>
                  <a:pt x="34085" y="-40156"/>
                </a:lnTo>
                <a:lnTo>
                  <a:pt x="29063" y="-42441"/>
                </a:lnTo>
                <a:lnTo>
                  <a:pt x="15276" y="-42441"/>
                </a:lnTo>
                <a:lnTo>
                  <a:pt x="10435" y="-41054"/>
                </a:lnTo>
                <a:lnTo>
                  <a:pt x="7132" y="-38280"/>
                </a:lnTo>
                <a:lnTo>
                  <a:pt x="3828" y="-35506"/>
                </a:lnTo>
                <a:lnTo>
                  <a:pt x="2176" y="-32850"/>
                </a:lnTo>
                <a:lnTo>
                  <a:pt x="2176" y="-30312"/>
                </a:lnTo>
                <a:lnTo>
                  <a:pt x="2635" y="-278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06191" y="418368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1" y="18220"/>
                </a:lnTo>
                <a:lnTo>
                  <a:pt x="27841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1"/>
                </a:lnTo>
                <a:lnTo>
                  <a:pt x="1317" y="15228"/>
                </a:lnTo>
                <a:lnTo>
                  <a:pt x="401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79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59"/>
                </a:lnTo>
                <a:lnTo>
                  <a:pt x="29445" y="58521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32856" y="4183686"/>
            <a:ext cx="26768" cy="57779"/>
          </a:xfrm>
          <a:custGeom>
            <a:avLst/>
            <a:gdLst/>
            <a:ahLst/>
            <a:cxnLst/>
            <a:rect l="l" t="t" r="r" b="b"/>
            <a:pathLst>
              <a:path w="29445" h="65483">
                <a:moveTo>
                  <a:pt x="16154" y="18220"/>
                </a:moveTo>
                <a:lnTo>
                  <a:pt x="27841" y="18220"/>
                </a:lnTo>
                <a:lnTo>
                  <a:pt x="27841" y="14304"/>
                </a:lnTo>
                <a:lnTo>
                  <a:pt x="16269" y="14304"/>
                </a:lnTo>
                <a:lnTo>
                  <a:pt x="16269" y="924"/>
                </a:lnTo>
                <a:lnTo>
                  <a:pt x="15238" y="0"/>
                </a:lnTo>
                <a:lnTo>
                  <a:pt x="10922" y="5511"/>
                </a:lnTo>
                <a:lnTo>
                  <a:pt x="8182" y="8910"/>
                </a:lnTo>
                <a:lnTo>
                  <a:pt x="7017" y="10197"/>
                </a:lnTo>
                <a:lnTo>
                  <a:pt x="3952" y="13161"/>
                </a:lnTo>
                <a:lnTo>
                  <a:pt x="1317" y="15228"/>
                </a:lnTo>
                <a:lnTo>
                  <a:pt x="401" y="15953"/>
                </a:lnTo>
                <a:lnTo>
                  <a:pt x="0" y="18220"/>
                </a:lnTo>
                <a:lnTo>
                  <a:pt x="6244" y="18220"/>
                </a:lnTo>
                <a:lnTo>
                  <a:pt x="6244" y="54841"/>
                </a:lnTo>
                <a:lnTo>
                  <a:pt x="6683" y="57706"/>
                </a:lnTo>
                <a:lnTo>
                  <a:pt x="7561" y="59772"/>
                </a:lnTo>
                <a:lnTo>
                  <a:pt x="9165" y="63579"/>
                </a:lnTo>
                <a:lnTo>
                  <a:pt x="12221" y="65483"/>
                </a:lnTo>
                <a:lnTo>
                  <a:pt x="18789" y="65483"/>
                </a:lnTo>
                <a:lnTo>
                  <a:pt x="20928" y="64957"/>
                </a:lnTo>
                <a:lnTo>
                  <a:pt x="23143" y="63906"/>
                </a:lnTo>
                <a:lnTo>
                  <a:pt x="25358" y="62854"/>
                </a:lnTo>
                <a:lnTo>
                  <a:pt x="27459" y="61059"/>
                </a:lnTo>
                <a:lnTo>
                  <a:pt x="29445" y="58521"/>
                </a:lnTo>
                <a:lnTo>
                  <a:pt x="29215" y="55693"/>
                </a:lnTo>
                <a:lnTo>
                  <a:pt x="26762" y="58014"/>
                </a:lnTo>
                <a:lnTo>
                  <a:pt x="24738" y="59247"/>
                </a:lnTo>
                <a:lnTo>
                  <a:pt x="22169" y="59555"/>
                </a:lnTo>
                <a:lnTo>
                  <a:pt x="19496" y="59555"/>
                </a:lnTo>
                <a:lnTo>
                  <a:pt x="17701" y="58304"/>
                </a:lnTo>
                <a:lnTo>
                  <a:pt x="16784" y="55802"/>
                </a:lnTo>
                <a:lnTo>
                  <a:pt x="16288" y="54388"/>
                </a:lnTo>
                <a:lnTo>
                  <a:pt x="16040" y="52303"/>
                </a:lnTo>
                <a:lnTo>
                  <a:pt x="16040" y="49547"/>
                </a:lnTo>
                <a:lnTo>
                  <a:pt x="16154" y="1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59781" y="4195538"/>
            <a:ext cx="42808" cy="46166"/>
          </a:xfrm>
          <a:custGeom>
            <a:avLst/>
            <a:gdLst/>
            <a:ahLst/>
            <a:cxnLst/>
            <a:rect l="l" t="t" r="r" b="b"/>
            <a:pathLst>
              <a:path w="47089" h="52321">
                <a:moveTo>
                  <a:pt x="44797" y="20341"/>
                </a:moveTo>
                <a:lnTo>
                  <a:pt x="44797" y="13850"/>
                </a:lnTo>
                <a:lnTo>
                  <a:pt x="42773" y="8838"/>
                </a:lnTo>
                <a:lnTo>
                  <a:pt x="38725" y="5302"/>
                </a:lnTo>
                <a:lnTo>
                  <a:pt x="34677" y="1767"/>
                </a:lnTo>
                <a:lnTo>
                  <a:pt x="29960" y="0"/>
                </a:lnTo>
                <a:lnTo>
                  <a:pt x="17281" y="0"/>
                </a:lnTo>
                <a:lnTo>
                  <a:pt x="13576" y="5801"/>
                </a:lnTo>
                <a:lnTo>
                  <a:pt x="16899" y="3970"/>
                </a:lnTo>
                <a:lnTo>
                  <a:pt x="25645" y="3970"/>
                </a:lnTo>
                <a:lnTo>
                  <a:pt x="28776" y="5565"/>
                </a:lnTo>
                <a:lnTo>
                  <a:pt x="30648" y="8756"/>
                </a:lnTo>
                <a:lnTo>
                  <a:pt x="31679" y="10533"/>
                </a:lnTo>
                <a:lnTo>
                  <a:pt x="32404" y="13234"/>
                </a:lnTo>
                <a:lnTo>
                  <a:pt x="32824" y="16860"/>
                </a:lnTo>
                <a:lnTo>
                  <a:pt x="8650" y="16860"/>
                </a:lnTo>
                <a:lnTo>
                  <a:pt x="6817" y="7940"/>
                </a:lnTo>
                <a:lnTo>
                  <a:pt x="2272" y="13234"/>
                </a:lnTo>
                <a:lnTo>
                  <a:pt x="0" y="19525"/>
                </a:lnTo>
                <a:lnTo>
                  <a:pt x="0" y="33521"/>
                </a:lnTo>
                <a:lnTo>
                  <a:pt x="1957" y="39449"/>
                </a:lnTo>
                <a:lnTo>
                  <a:pt x="5871" y="44598"/>
                </a:lnTo>
                <a:lnTo>
                  <a:pt x="9786" y="49747"/>
                </a:lnTo>
                <a:lnTo>
                  <a:pt x="15333" y="52321"/>
                </a:lnTo>
                <a:lnTo>
                  <a:pt x="28738" y="52321"/>
                </a:lnTo>
                <a:lnTo>
                  <a:pt x="33999" y="50363"/>
                </a:lnTo>
                <a:lnTo>
                  <a:pt x="38295" y="46447"/>
                </a:lnTo>
                <a:lnTo>
                  <a:pt x="42592" y="42531"/>
                </a:lnTo>
                <a:lnTo>
                  <a:pt x="45523" y="38271"/>
                </a:lnTo>
                <a:lnTo>
                  <a:pt x="47089" y="33666"/>
                </a:lnTo>
                <a:lnTo>
                  <a:pt x="45084" y="33013"/>
                </a:lnTo>
                <a:lnTo>
                  <a:pt x="42754" y="36675"/>
                </a:lnTo>
                <a:lnTo>
                  <a:pt x="40214" y="39504"/>
                </a:lnTo>
                <a:lnTo>
                  <a:pt x="37465" y="41498"/>
                </a:lnTo>
                <a:lnTo>
                  <a:pt x="34715" y="43492"/>
                </a:lnTo>
                <a:lnTo>
                  <a:pt x="31335" y="44489"/>
                </a:lnTo>
                <a:lnTo>
                  <a:pt x="22360" y="44489"/>
                </a:lnTo>
                <a:lnTo>
                  <a:pt x="18064" y="42568"/>
                </a:lnTo>
                <a:lnTo>
                  <a:pt x="14436" y="38724"/>
                </a:lnTo>
                <a:lnTo>
                  <a:pt x="10807" y="34881"/>
                </a:lnTo>
                <a:lnTo>
                  <a:pt x="8802" y="28753"/>
                </a:lnTo>
                <a:lnTo>
                  <a:pt x="8421" y="20341"/>
                </a:lnTo>
                <a:lnTo>
                  <a:pt x="44797" y="20341"/>
                </a:lnTo>
                <a:close/>
              </a:path>
              <a:path w="47089" h="52321">
                <a:moveTo>
                  <a:pt x="11361" y="2646"/>
                </a:moveTo>
                <a:lnTo>
                  <a:pt x="6817" y="7940"/>
                </a:lnTo>
                <a:lnTo>
                  <a:pt x="8650" y="16860"/>
                </a:lnTo>
                <a:lnTo>
                  <a:pt x="9184" y="13887"/>
                </a:lnTo>
                <a:lnTo>
                  <a:pt x="10063" y="11421"/>
                </a:lnTo>
                <a:lnTo>
                  <a:pt x="11285" y="9463"/>
                </a:lnTo>
                <a:lnTo>
                  <a:pt x="13576" y="5801"/>
                </a:lnTo>
                <a:lnTo>
                  <a:pt x="17281" y="0"/>
                </a:lnTo>
                <a:lnTo>
                  <a:pt x="11361" y="26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02605" y="4195299"/>
            <a:ext cx="35413" cy="45254"/>
          </a:xfrm>
          <a:custGeom>
            <a:avLst/>
            <a:gdLst/>
            <a:ahLst/>
            <a:cxnLst/>
            <a:rect l="l" t="t" r="r" b="b"/>
            <a:pathLst>
              <a:path w="38954" h="51288">
                <a:moveTo>
                  <a:pt x="18331" y="14576"/>
                </a:moveTo>
                <a:lnTo>
                  <a:pt x="19305" y="12464"/>
                </a:lnTo>
                <a:lnTo>
                  <a:pt x="21253" y="10415"/>
                </a:lnTo>
                <a:lnTo>
                  <a:pt x="23200" y="8366"/>
                </a:lnTo>
                <a:lnTo>
                  <a:pt x="26179" y="7342"/>
                </a:lnTo>
                <a:lnTo>
                  <a:pt x="28175" y="7977"/>
                </a:lnTo>
                <a:lnTo>
                  <a:pt x="31115" y="10515"/>
                </a:lnTo>
                <a:lnTo>
                  <a:pt x="34027" y="11149"/>
                </a:lnTo>
                <a:lnTo>
                  <a:pt x="36615" y="10642"/>
                </a:lnTo>
                <a:lnTo>
                  <a:pt x="38486" y="8611"/>
                </a:lnTo>
                <a:lnTo>
                  <a:pt x="38954" y="5874"/>
                </a:lnTo>
                <a:lnTo>
                  <a:pt x="38343" y="2819"/>
                </a:lnTo>
                <a:lnTo>
                  <a:pt x="35899" y="607"/>
                </a:lnTo>
                <a:lnTo>
                  <a:pt x="32366" y="54"/>
                </a:lnTo>
                <a:lnTo>
                  <a:pt x="29922" y="54"/>
                </a:lnTo>
                <a:lnTo>
                  <a:pt x="27564" y="960"/>
                </a:lnTo>
                <a:lnTo>
                  <a:pt x="25291" y="2773"/>
                </a:lnTo>
                <a:lnTo>
                  <a:pt x="23019" y="4586"/>
                </a:lnTo>
                <a:lnTo>
                  <a:pt x="20661" y="7106"/>
                </a:lnTo>
                <a:lnTo>
                  <a:pt x="18216" y="10333"/>
                </a:lnTo>
                <a:lnTo>
                  <a:pt x="18216" y="1414"/>
                </a:lnTo>
                <a:lnTo>
                  <a:pt x="17644" y="0"/>
                </a:lnTo>
                <a:lnTo>
                  <a:pt x="15620" y="870"/>
                </a:lnTo>
                <a:lnTo>
                  <a:pt x="13653" y="1649"/>
                </a:lnTo>
                <a:lnTo>
                  <a:pt x="11743" y="2338"/>
                </a:lnTo>
                <a:lnTo>
                  <a:pt x="9280" y="3208"/>
                </a:lnTo>
                <a:lnTo>
                  <a:pt x="6988" y="3970"/>
                </a:lnTo>
                <a:lnTo>
                  <a:pt x="4697" y="4731"/>
                </a:lnTo>
                <a:lnTo>
                  <a:pt x="2463" y="5475"/>
                </a:lnTo>
                <a:lnTo>
                  <a:pt x="286" y="6200"/>
                </a:lnTo>
                <a:lnTo>
                  <a:pt x="1632" y="7732"/>
                </a:lnTo>
                <a:lnTo>
                  <a:pt x="3780" y="7505"/>
                </a:lnTo>
                <a:lnTo>
                  <a:pt x="6941" y="8276"/>
                </a:lnTo>
                <a:lnTo>
                  <a:pt x="8354" y="11358"/>
                </a:lnTo>
                <a:lnTo>
                  <a:pt x="8707" y="13923"/>
                </a:lnTo>
                <a:lnTo>
                  <a:pt x="8707" y="44943"/>
                </a:lnTo>
                <a:lnTo>
                  <a:pt x="8134" y="46837"/>
                </a:lnTo>
                <a:lnTo>
                  <a:pt x="5843" y="48614"/>
                </a:lnTo>
                <a:lnTo>
                  <a:pt x="3513" y="49203"/>
                </a:lnTo>
                <a:lnTo>
                  <a:pt x="0" y="49493"/>
                </a:lnTo>
                <a:lnTo>
                  <a:pt x="0" y="51288"/>
                </a:lnTo>
                <a:lnTo>
                  <a:pt x="28242" y="51288"/>
                </a:lnTo>
                <a:lnTo>
                  <a:pt x="28242" y="49493"/>
                </a:lnTo>
                <a:lnTo>
                  <a:pt x="24690" y="49566"/>
                </a:lnTo>
                <a:lnTo>
                  <a:pt x="22150" y="48994"/>
                </a:lnTo>
                <a:lnTo>
                  <a:pt x="19095" y="46565"/>
                </a:lnTo>
                <a:lnTo>
                  <a:pt x="18331" y="44399"/>
                </a:lnTo>
                <a:lnTo>
                  <a:pt x="18331" y="145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9408" y="4195347"/>
            <a:ext cx="50099" cy="45206"/>
          </a:xfrm>
          <a:custGeom>
            <a:avLst/>
            <a:gdLst/>
            <a:ahLst/>
            <a:cxnLst/>
            <a:rect l="l" t="t" r="r" b="b"/>
            <a:pathLst>
              <a:path w="55109" h="51233">
                <a:moveTo>
                  <a:pt x="47891" y="9789"/>
                </a:moveTo>
                <a:lnTo>
                  <a:pt x="45828" y="4876"/>
                </a:lnTo>
                <a:lnTo>
                  <a:pt x="41704" y="2121"/>
                </a:lnTo>
                <a:lnTo>
                  <a:pt x="39565" y="707"/>
                </a:lnTo>
                <a:lnTo>
                  <a:pt x="37197" y="0"/>
                </a:lnTo>
                <a:lnTo>
                  <a:pt x="31392" y="0"/>
                </a:lnTo>
                <a:lnTo>
                  <a:pt x="28299" y="888"/>
                </a:lnTo>
                <a:lnTo>
                  <a:pt x="25320" y="2665"/>
                </a:lnTo>
                <a:lnTo>
                  <a:pt x="23334" y="3825"/>
                </a:lnTo>
                <a:lnTo>
                  <a:pt x="20584" y="5964"/>
                </a:lnTo>
                <a:lnTo>
                  <a:pt x="17071" y="9082"/>
                </a:lnTo>
                <a:lnTo>
                  <a:pt x="17071" y="1087"/>
                </a:lnTo>
                <a:lnTo>
                  <a:pt x="16498" y="54"/>
                </a:lnTo>
                <a:lnTo>
                  <a:pt x="11113" y="1740"/>
                </a:lnTo>
                <a:lnTo>
                  <a:pt x="5270" y="3553"/>
                </a:lnTo>
                <a:lnTo>
                  <a:pt x="1565" y="4677"/>
                </a:lnTo>
                <a:lnTo>
                  <a:pt x="0" y="5112"/>
                </a:lnTo>
                <a:lnTo>
                  <a:pt x="0" y="7016"/>
                </a:lnTo>
                <a:lnTo>
                  <a:pt x="2406" y="6798"/>
                </a:lnTo>
                <a:lnTo>
                  <a:pt x="4659" y="6798"/>
                </a:lnTo>
                <a:lnTo>
                  <a:pt x="6874" y="8865"/>
                </a:lnTo>
                <a:lnTo>
                  <a:pt x="7561" y="11439"/>
                </a:lnTo>
                <a:lnTo>
                  <a:pt x="7561" y="44671"/>
                </a:lnTo>
                <a:lnTo>
                  <a:pt x="7017" y="46819"/>
                </a:lnTo>
                <a:lnTo>
                  <a:pt x="5929" y="47780"/>
                </a:lnTo>
                <a:lnTo>
                  <a:pt x="2940" y="49384"/>
                </a:lnTo>
                <a:lnTo>
                  <a:pt x="229" y="49711"/>
                </a:lnTo>
                <a:lnTo>
                  <a:pt x="229" y="51233"/>
                </a:lnTo>
                <a:lnTo>
                  <a:pt x="25263" y="51233"/>
                </a:lnTo>
                <a:lnTo>
                  <a:pt x="25263" y="49711"/>
                </a:lnTo>
                <a:lnTo>
                  <a:pt x="22627" y="49638"/>
                </a:lnTo>
                <a:lnTo>
                  <a:pt x="19477" y="48269"/>
                </a:lnTo>
                <a:lnTo>
                  <a:pt x="17644" y="45631"/>
                </a:lnTo>
                <a:lnTo>
                  <a:pt x="17644" y="12563"/>
                </a:lnTo>
                <a:lnTo>
                  <a:pt x="19706" y="10642"/>
                </a:lnTo>
                <a:lnTo>
                  <a:pt x="22685" y="8430"/>
                </a:lnTo>
                <a:lnTo>
                  <a:pt x="25014" y="6979"/>
                </a:lnTo>
                <a:lnTo>
                  <a:pt x="27306" y="6254"/>
                </a:lnTo>
                <a:lnTo>
                  <a:pt x="32844" y="6254"/>
                </a:lnTo>
                <a:lnTo>
                  <a:pt x="35097" y="7278"/>
                </a:lnTo>
                <a:lnTo>
                  <a:pt x="36319" y="9327"/>
                </a:lnTo>
                <a:lnTo>
                  <a:pt x="37541" y="11376"/>
                </a:lnTo>
                <a:lnTo>
                  <a:pt x="38152" y="13959"/>
                </a:lnTo>
                <a:lnTo>
                  <a:pt x="38152" y="44000"/>
                </a:lnTo>
                <a:lnTo>
                  <a:pt x="37598" y="46402"/>
                </a:lnTo>
                <a:lnTo>
                  <a:pt x="36491" y="47508"/>
                </a:lnTo>
                <a:lnTo>
                  <a:pt x="33435" y="49348"/>
                </a:lnTo>
                <a:lnTo>
                  <a:pt x="30648" y="49711"/>
                </a:lnTo>
                <a:lnTo>
                  <a:pt x="30648" y="51233"/>
                </a:lnTo>
                <a:lnTo>
                  <a:pt x="55109" y="51233"/>
                </a:lnTo>
                <a:lnTo>
                  <a:pt x="55109" y="49711"/>
                </a:lnTo>
                <a:lnTo>
                  <a:pt x="52512" y="49674"/>
                </a:lnTo>
                <a:lnTo>
                  <a:pt x="50660" y="49076"/>
                </a:lnTo>
                <a:lnTo>
                  <a:pt x="48444" y="46755"/>
                </a:lnTo>
                <a:lnTo>
                  <a:pt x="47891" y="44870"/>
                </a:lnTo>
                <a:lnTo>
                  <a:pt x="47891" y="97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3228762" y="4199601"/>
            <a:ext cx="53327" cy="98283"/>
          </a:xfrm>
          <a:custGeom>
            <a:avLst/>
            <a:gdLst/>
            <a:ahLst/>
            <a:cxnLst/>
            <a:rect l="l" t="t" r="r" b="b"/>
            <a:pathLst>
              <a:path w="58660" h="111387">
                <a:moveTo>
                  <a:pt x="29330" y="0"/>
                </a:moveTo>
                <a:lnTo>
                  <a:pt x="0" y="111387"/>
                </a:lnTo>
                <a:lnTo>
                  <a:pt x="58660" y="111387"/>
                </a:lnTo>
                <a:lnTo>
                  <a:pt x="29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3255425" y="4297885"/>
            <a:ext cx="0" cy="900928"/>
          </a:xfrm>
          <a:custGeom>
            <a:avLst/>
            <a:gdLst/>
            <a:ahLst/>
            <a:cxnLst/>
            <a:rect l="l" t="t" r="r" b="b"/>
            <a:pathLst>
              <a:path h="1021052">
                <a:moveTo>
                  <a:pt x="0" y="0"/>
                </a:moveTo>
                <a:lnTo>
                  <a:pt x="0" y="1021052"/>
                </a:lnTo>
              </a:path>
            </a:pathLst>
          </a:custGeom>
          <a:ln w="9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4304213" y="5182433"/>
            <a:ext cx="106655" cy="57332"/>
          </a:xfrm>
          <a:custGeom>
            <a:avLst/>
            <a:gdLst/>
            <a:ahLst/>
            <a:cxnLst/>
            <a:rect l="l" t="t" r="r" b="b"/>
            <a:pathLst>
              <a:path w="117321" h="64976">
                <a:moveTo>
                  <a:pt x="0" y="27846"/>
                </a:moveTo>
                <a:lnTo>
                  <a:pt x="0" y="64976"/>
                </a:lnTo>
                <a:lnTo>
                  <a:pt x="117321" y="27846"/>
                </a:lnTo>
                <a:lnTo>
                  <a:pt x="0" y="0"/>
                </a:lnTo>
                <a:lnTo>
                  <a:pt x="0" y="2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3255426" y="5207004"/>
            <a:ext cx="1039898" cy="0"/>
          </a:xfrm>
          <a:custGeom>
            <a:avLst/>
            <a:gdLst/>
            <a:ahLst/>
            <a:cxnLst/>
            <a:rect l="l" t="t" r="r" b="b"/>
            <a:pathLst>
              <a:path w="1143888">
                <a:moveTo>
                  <a:pt x="0" y="0"/>
                </a:moveTo>
                <a:lnTo>
                  <a:pt x="1143888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3255426" y="4764730"/>
            <a:ext cx="1075450" cy="0"/>
          </a:xfrm>
          <a:custGeom>
            <a:avLst/>
            <a:gdLst/>
            <a:ahLst/>
            <a:cxnLst/>
            <a:rect l="l" t="t" r="r" b="b"/>
            <a:pathLst>
              <a:path w="1182995">
                <a:moveTo>
                  <a:pt x="0" y="0"/>
                </a:moveTo>
                <a:lnTo>
                  <a:pt x="1182995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4350172" y="5266088"/>
            <a:ext cx="23261" cy="48149"/>
          </a:xfrm>
          <a:custGeom>
            <a:avLst/>
            <a:gdLst/>
            <a:ahLst/>
            <a:cxnLst/>
            <a:rect l="l" t="t" r="r" b="b"/>
            <a:pathLst>
              <a:path w="25587" h="54569">
                <a:moveTo>
                  <a:pt x="5203" y="42649"/>
                </a:moveTo>
                <a:lnTo>
                  <a:pt x="5203" y="45701"/>
                </a:lnTo>
                <a:lnTo>
                  <a:pt x="5569" y="48088"/>
                </a:lnTo>
                <a:lnTo>
                  <a:pt x="6301" y="49810"/>
                </a:lnTo>
                <a:lnTo>
                  <a:pt x="7638" y="52983"/>
                </a:lnTo>
                <a:lnTo>
                  <a:pt x="10184" y="54569"/>
                </a:lnTo>
                <a:lnTo>
                  <a:pt x="15658" y="54569"/>
                </a:lnTo>
                <a:lnTo>
                  <a:pt x="19286" y="53255"/>
                </a:lnTo>
                <a:lnTo>
                  <a:pt x="22882" y="50883"/>
                </a:lnTo>
                <a:lnTo>
                  <a:pt x="24537" y="48768"/>
                </a:lnTo>
                <a:lnTo>
                  <a:pt x="25587" y="47408"/>
                </a:lnTo>
                <a:lnTo>
                  <a:pt x="23264" y="47529"/>
                </a:lnTo>
                <a:lnTo>
                  <a:pt x="20614" y="49372"/>
                </a:lnTo>
                <a:lnTo>
                  <a:pt x="18474" y="49629"/>
                </a:lnTo>
                <a:lnTo>
                  <a:pt x="16246" y="49629"/>
                </a:lnTo>
                <a:lnTo>
                  <a:pt x="14751" y="48587"/>
                </a:lnTo>
                <a:lnTo>
                  <a:pt x="13987" y="46502"/>
                </a:lnTo>
                <a:lnTo>
                  <a:pt x="13366" y="43586"/>
                </a:lnTo>
                <a:lnTo>
                  <a:pt x="13461" y="15183"/>
                </a:lnTo>
                <a:lnTo>
                  <a:pt x="23200" y="15183"/>
                </a:lnTo>
                <a:lnTo>
                  <a:pt x="23200" y="11920"/>
                </a:lnTo>
                <a:lnTo>
                  <a:pt x="13557" y="11920"/>
                </a:lnTo>
                <a:lnTo>
                  <a:pt x="13557" y="770"/>
                </a:lnTo>
                <a:lnTo>
                  <a:pt x="12698" y="0"/>
                </a:lnTo>
                <a:lnTo>
                  <a:pt x="9102" y="4592"/>
                </a:lnTo>
                <a:lnTo>
                  <a:pt x="6818" y="7425"/>
                </a:lnTo>
                <a:lnTo>
                  <a:pt x="5847" y="8498"/>
                </a:lnTo>
                <a:lnTo>
                  <a:pt x="3293" y="10968"/>
                </a:lnTo>
                <a:lnTo>
                  <a:pt x="1097" y="12690"/>
                </a:lnTo>
                <a:lnTo>
                  <a:pt x="334" y="13294"/>
                </a:lnTo>
                <a:lnTo>
                  <a:pt x="0" y="15183"/>
                </a:lnTo>
                <a:lnTo>
                  <a:pt x="5203" y="15183"/>
                </a:lnTo>
                <a:lnTo>
                  <a:pt x="5203" y="426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3133337" y="4333885"/>
            <a:ext cx="39405" cy="55548"/>
          </a:xfrm>
          <a:custGeom>
            <a:avLst/>
            <a:gdLst/>
            <a:ahLst/>
            <a:cxnLst/>
            <a:rect l="l" t="t" r="r" b="b"/>
            <a:pathLst>
              <a:path w="43346" h="62954">
                <a:moveTo>
                  <a:pt x="4057" y="14820"/>
                </a:moveTo>
                <a:lnTo>
                  <a:pt x="4057" y="17721"/>
                </a:lnTo>
                <a:lnTo>
                  <a:pt x="4861" y="20335"/>
                </a:lnTo>
                <a:lnTo>
                  <a:pt x="6468" y="22661"/>
                </a:lnTo>
                <a:lnTo>
                  <a:pt x="8075" y="24988"/>
                </a:lnTo>
                <a:lnTo>
                  <a:pt x="10327" y="26605"/>
                </a:lnTo>
                <a:lnTo>
                  <a:pt x="13223" y="27511"/>
                </a:lnTo>
                <a:lnTo>
                  <a:pt x="9627" y="30533"/>
                </a:lnTo>
                <a:lnTo>
                  <a:pt x="7280" y="32716"/>
                </a:lnTo>
                <a:lnTo>
                  <a:pt x="5084" y="35405"/>
                </a:lnTo>
                <a:lnTo>
                  <a:pt x="4535" y="37754"/>
                </a:lnTo>
                <a:lnTo>
                  <a:pt x="5171" y="40035"/>
                </a:lnTo>
                <a:lnTo>
                  <a:pt x="7176" y="41486"/>
                </a:lnTo>
                <a:lnTo>
                  <a:pt x="9165" y="43102"/>
                </a:lnTo>
                <a:lnTo>
                  <a:pt x="6015" y="45776"/>
                </a:lnTo>
                <a:lnTo>
                  <a:pt x="7017" y="53663"/>
                </a:lnTo>
                <a:lnTo>
                  <a:pt x="7017" y="51125"/>
                </a:lnTo>
                <a:lnTo>
                  <a:pt x="7781" y="47710"/>
                </a:lnTo>
                <a:lnTo>
                  <a:pt x="9309" y="45776"/>
                </a:lnTo>
                <a:lnTo>
                  <a:pt x="10804" y="43873"/>
                </a:lnTo>
                <a:lnTo>
                  <a:pt x="12889" y="43072"/>
                </a:lnTo>
                <a:lnTo>
                  <a:pt x="15610" y="43465"/>
                </a:lnTo>
                <a:lnTo>
                  <a:pt x="18999" y="43828"/>
                </a:lnTo>
                <a:lnTo>
                  <a:pt x="21275" y="43941"/>
                </a:lnTo>
                <a:lnTo>
                  <a:pt x="26303" y="44099"/>
                </a:lnTo>
                <a:lnTo>
                  <a:pt x="30918" y="44160"/>
                </a:lnTo>
                <a:lnTo>
                  <a:pt x="34053" y="44386"/>
                </a:lnTo>
                <a:lnTo>
                  <a:pt x="35708" y="44779"/>
                </a:lnTo>
                <a:lnTo>
                  <a:pt x="38381" y="45444"/>
                </a:lnTo>
                <a:lnTo>
                  <a:pt x="39718" y="46789"/>
                </a:lnTo>
                <a:lnTo>
                  <a:pt x="39718" y="51351"/>
                </a:lnTo>
                <a:lnTo>
                  <a:pt x="38063" y="53489"/>
                </a:lnTo>
                <a:lnTo>
                  <a:pt x="34753" y="55226"/>
                </a:lnTo>
                <a:lnTo>
                  <a:pt x="31443" y="56964"/>
                </a:lnTo>
                <a:lnTo>
                  <a:pt x="27147" y="57833"/>
                </a:lnTo>
                <a:lnTo>
                  <a:pt x="17981" y="57833"/>
                </a:lnTo>
                <a:lnTo>
                  <a:pt x="14536" y="57349"/>
                </a:lnTo>
                <a:lnTo>
                  <a:pt x="11528" y="56382"/>
                </a:lnTo>
                <a:lnTo>
                  <a:pt x="8521" y="55415"/>
                </a:lnTo>
                <a:lnTo>
                  <a:pt x="11775" y="62954"/>
                </a:lnTo>
                <a:lnTo>
                  <a:pt x="22723" y="62954"/>
                </a:lnTo>
                <a:lnTo>
                  <a:pt x="28396" y="61534"/>
                </a:lnTo>
                <a:lnTo>
                  <a:pt x="34013" y="58694"/>
                </a:lnTo>
                <a:lnTo>
                  <a:pt x="39630" y="55853"/>
                </a:lnTo>
                <a:lnTo>
                  <a:pt x="42439" y="52046"/>
                </a:lnTo>
                <a:lnTo>
                  <a:pt x="42439" y="42589"/>
                </a:lnTo>
                <a:lnTo>
                  <a:pt x="40036" y="39537"/>
                </a:lnTo>
                <a:lnTo>
                  <a:pt x="35231" y="38117"/>
                </a:lnTo>
                <a:lnTo>
                  <a:pt x="32303" y="37241"/>
                </a:lnTo>
                <a:lnTo>
                  <a:pt x="26749" y="36802"/>
                </a:lnTo>
                <a:lnTo>
                  <a:pt x="16788" y="36802"/>
                </a:lnTo>
                <a:lnTo>
                  <a:pt x="13701" y="36349"/>
                </a:lnTo>
                <a:lnTo>
                  <a:pt x="11473" y="35896"/>
                </a:lnTo>
                <a:lnTo>
                  <a:pt x="10359" y="34219"/>
                </a:lnTo>
                <a:lnTo>
                  <a:pt x="11115" y="32074"/>
                </a:lnTo>
                <a:lnTo>
                  <a:pt x="14138" y="29112"/>
                </a:lnTo>
                <a:lnTo>
                  <a:pt x="16278" y="28372"/>
                </a:lnTo>
                <a:lnTo>
                  <a:pt x="18347" y="28644"/>
                </a:lnTo>
                <a:lnTo>
                  <a:pt x="20575" y="28780"/>
                </a:lnTo>
                <a:lnTo>
                  <a:pt x="25667" y="28780"/>
                </a:lnTo>
                <a:lnTo>
                  <a:pt x="29717" y="27337"/>
                </a:lnTo>
                <a:lnTo>
                  <a:pt x="29550" y="17676"/>
                </a:lnTo>
                <a:lnTo>
                  <a:pt x="29550" y="21271"/>
                </a:lnTo>
                <a:lnTo>
                  <a:pt x="28595" y="23794"/>
                </a:lnTo>
                <a:lnTo>
                  <a:pt x="25508" y="26151"/>
                </a:lnTo>
                <a:lnTo>
                  <a:pt x="22293" y="26605"/>
                </a:lnTo>
                <a:lnTo>
                  <a:pt x="19302" y="26605"/>
                </a:lnTo>
                <a:lnTo>
                  <a:pt x="16867" y="25139"/>
                </a:lnTo>
                <a:lnTo>
                  <a:pt x="14990" y="22208"/>
                </a:lnTo>
                <a:lnTo>
                  <a:pt x="13112" y="19277"/>
                </a:lnTo>
                <a:lnTo>
                  <a:pt x="12173" y="15968"/>
                </a:lnTo>
                <a:lnTo>
                  <a:pt x="12173" y="10107"/>
                </a:lnTo>
                <a:lnTo>
                  <a:pt x="13080" y="6798"/>
                </a:lnTo>
                <a:lnTo>
                  <a:pt x="11457" y="1586"/>
                </a:lnTo>
                <a:lnTo>
                  <a:pt x="8497" y="4758"/>
                </a:lnTo>
                <a:lnTo>
                  <a:pt x="5537" y="7931"/>
                </a:lnTo>
                <a:lnTo>
                  <a:pt x="4057" y="11285"/>
                </a:lnTo>
                <a:lnTo>
                  <a:pt x="4057" y="14820"/>
                </a:lnTo>
                <a:close/>
              </a:path>
              <a:path w="43346" h="62954">
                <a:moveTo>
                  <a:pt x="1527" y="57931"/>
                </a:moveTo>
                <a:lnTo>
                  <a:pt x="4582" y="59940"/>
                </a:lnTo>
                <a:lnTo>
                  <a:pt x="7638" y="61949"/>
                </a:lnTo>
                <a:lnTo>
                  <a:pt x="11775" y="62954"/>
                </a:lnTo>
                <a:lnTo>
                  <a:pt x="8521" y="55415"/>
                </a:lnTo>
                <a:lnTo>
                  <a:pt x="7017" y="53663"/>
                </a:lnTo>
                <a:lnTo>
                  <a:pt x="6015" y="45776"/>
                </a:lnTo>
                <a:lnTo>
                  <a:pt x="3628" y="47831"/>
                </a:lnTo>
                <a:lnTo>
                  <a:pt x="2028" y="49380"/>
                </a:lnTo>
                <a:lnTo>
                  <a:pt x="405" y="51465"/>
                </a:lnTo>
                <a:lnTo>
                  <a:pt x="0" y="53617"/>
                </a:lnTo>
                <a:lnTo>
                  <a:pt x="0" y="55823"/>
                </a:lnTo>
                <a:lnTo>
                  <a:pt x="1527" y="57931"/>
                </a:lnTo>
                <a:close/>
              </a:path>
              <a:path w="43346" h="62954">
                <a:moveTo>
                  <a:pt x="16406" y="2583"/>
                </a:moveTo>
                <a:lnTo>
                  <a:pt x="23121" y="2583"/>
                </a:lnTo>
                <a:lnTo>
                  <a:pt x="25691" y="4381"/>
                </a:lnTo>
                <a:lnTo>
                  <a:pt x="27234" y="7976"/>
                </a:lnTo>
                <a:lnTo>
                  <a:pt x="28778" y="11572"/>
                </a:lnTo>
                <a:lnTo>
                  <a:pt x="29550" y="14805"/>
                </a:lnTo>
                <a:lnTo>
                  <a:pt x="29550" y="17676"/>
                </a:lnTo>
                <a:lnTo>
                  <a:pt x="29717" y="27337"/>
                </a:lnTo>
                <a:lnTo>
                  <a:pt x="32724" y="24452"/>
                </a:lnTo>
                <a:lnTo>
                  <a:pt x="35732" y="21566"/>
                </a:lnTo>
                <a:lnTo>
                  <a:pt x="37236" y="18401"/>
                </a:lnTo>
                <a:lnTo>
                  <a:pt x="37236" y="14956"/>
                </a:lnTo>
                <a:lnTo>
                  <a:pt x="36965" y="11723"/>
                </a:lnTo>
                <a:lnTo>
                  <a:pt x="36106" y="9034"/>
                </a:lnTo>
                <a:lnTo>
                  <a:pt x="35087" y="6662"/>
                </a:lnTo>
                <a:lnTo>
                  <a:pt x="43346" y="6662"/>
                </a:lnTo>
                <a:lnTo>
                  <a:pt x="43346" y="2991"/>
                </a:lnTo>
                <a:lnTo>
                  <a:pt x="36806" y="3127"/>
                </a:lnTo>
                <a:lnTo>
                  <a:pt x="34228" y="3127"/>
                </a:lnTo>
                <a:lnTo>
                  <a:pt x="31539" y="2606"/>
                </a:lnTo>
                <a:lnTo>
                  <a:pt x="28738" y="1563"/>
                </a:lnTo>
                <a:lnTo>
                  <a:pt x="25937" y="521"/>
                </a:lnTo>
                <a:lnTo>
                  <a:pt x="23375" y="0"/>
                </a:lnTo>
                <a:lnTo>
                  <a:pt x="15642" y="0"/>
                </a:lnTo>
                <a:lnTo>
                  <a:pt x="11457" y="1586"/>
                </a:lnTo>
                <a:lnTo>
                  <a:pt x="13080" y="6798"/>
                </a:lnTo>
                <a:lnTo>
                  <a:pt x="14258" y="3988"/>
                </a:lnTo>
                <a:lnTo>
                  <a:pt x="16406" y="2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534036" y="4183686"/>
            <a:ext cx="550926" cy="58107"/>
          </a:xfrm>
          <a:custGeom>
            <a:avLst/>
            <a:gdLst/>
            <a:ahLst/>
            <a:cxnLst/>
            <a:rect l="l" t="t" r="r" b="b"/>
            <a:pathLst>
              <a:path w="606019" h="65855">
                <a:moveTo>
                  <a:pt x="155111" y="59600"/>
                </a:moveTo>
                <a:lnTo>
                  <a:pt x="154538" y="58512"/>
                </a:lnTo>
                <a:lnTo>
                  <a:pt x="155063" y="64314"/>
                </a:lnTo>
                <a:lnTo>
                  <a:pt x="157068" y="65281"/>
                </a:lnTo>
                <a:lnTo>
                  <a:pt x="156257" y="61715"/>
                </a:lnTo>
                <a:lnTo>
                  <a:pt x="155111" y="59600"/>
                </a:lnTo>
                <a:close/>
              </a:path>
              <a:path w="606019" h="65855">
                <a:moveTo>
                  <a:pt x="212244" y="58663"/>
                </a:moveTo>
                <a:lnTo>
                  <a:pt x="212244" y="1722"/>
                </a:lnTo>
                <a:lnTo>
                  <a:pt x="193722" y="1722"/>
                </a:lnTo>
                <a:lnTo>
                  <a:pt x="193722" y="3988"/>
                </a:lnTo>
                <a:lnTo>
                  <a:pt x="197445" y="5484"/>
                </a:lnTo>
                <a:lnTo>
                  <a:pt x="198448" y="7372"/>
                </a:lnTo>
                <a:lnTo>
                  <a:pt x="198448" y="58663"/>
                </a:lnTo>
                <a:lnTo>
                  <a:pt x="196658" y="61315"/>
                </a:lnTo>
                <a:lnTo>
                  <a:pt x="193722" y="62229"/>
                </a:lnTo>
                <a:lnTo>
                  <a:pt x="193722" y="64450"/>
                </a:lnTo>
                <a:lnTo>
                  <a:pt x="217018" y="64450"/>
                </a:lnTo>
                <a:lnTo>
                  <a:pt x="217018" y="62229"/>
                </a:lnTo>
                <a:lnTo>
                  <a:pt x="213294" y="60643"/>
                </a:lnTo>
                <a:lnTo>
                  <a:pt x="212244" y="58663"/>
                </a:lnTo>
                <a:close/>
              </a:path>
              <a:path w="606019" h="65855">
                <a:moveTo>
                  <a:pt x="238679" y="65764"/>
                </a:moveTo>
                <a:lnTo>
                  <a:pt x="246826" y="65764"/>
                </a:lnTo>
                <a:lnTo>
                  <a:pt x="249786" y="65175"/>
                </a:lnTo>
                <a:lnTo>
                  <a:pt x="252364" y="63996"/>
                </a:lnTo>
                <a:lnTo>
                  <a:pt x="256342" y="62153"/>
                </a:lnTo>
                <a:lnTo>
                  <a:pt x="259843" y="58875"/>
                </a:lnTo>
                <a:lnTo>
                  <a:pt x="262866" y="54161"/>
                </a:lnTo>
                <a:lnTo>
                  <a:pt x="260623" y="52847"/>
                </a:lnTo>
                <a:lnTo>
                  <a:pt x="258777" y="54781"/>
                </a:lnTo>
                <a:lnTo>
                  <a:pt x="255992" y="56971"/>
                </a:lnTo>
                <a:lnTo>
                  <a:pt x="253955" y="58331"/>
                </a:lnTo>
                <a:lnTo>
                  <a:pt x="251791" y="59011"/>
                </a:lnTo>
                <a:lnTo>
                  <a:pt x="244694" y="59011"/>
                </a:lnTo>
                <a:lnTo>
                  <a:pt x="241336" y="56458"/>
                </a:lnTo>
                <a:lnTo>
                  <a:pt x="239427" y="51351"/>
                </a:lnTo>
                <a:lnTo>
                  <a:pt x="238376" y="48632"/>
                </a:lnTo>
                <a:lnTo>
                  <a:pt x="237740" y="45414"/>
                </a:lnTo>
                <a:lnTo>
                  <a:pt x="237517" y="41697"/>
                </a:lnTo>
                <a:lnTo>
                  <a:pt x="250406" y="38253"/>
                </a:lnTo>
                <a:lnTo>
                  <a:pt x="237278" y="38253"/>
                </a:lnTo>
                <a:lnTo>
                  <a:pt x="237406" y="33448"/>
                </a:lnTo>
                <a:lnTo>
                  <a:pt x="234175" y="63966"/>
                </a:lnTo>
                <a:lnTo>
                  <a:pt x="238679" y="65764"/>
                </a:lnTo>
                <a:close/>
              </a:path>
              <a:path w="606019" h="65855">
                <a:moveTo>
                  <a:pt x="225773" y="56775"/>
                </a:moveTo>
                <a:lnTo>
                  <a:pt x="229974" y="60371"/>
                </a:lnTo>
                <a:lnTo>
                  <a:pt x="234175" y="63966"/>
                </a:lnTo>
                <a:lnTo>
                  <a:pt x="237406" y="33448"/>
                </a:lnTo>
                <a:lnTo>
                  <a:pt x="237939" y="29792"/>
                </a:lnTo>
                <a:lnTo>
                  <a:pt x="238878" y="27284"/>
                </a:lnTo>
                <a:lnTo>
                  <a:pt x="239816" y="24776"/>
                </a:lnTo>
                <a:lnTo>
                  <a:pt x="241559" y="23523"/>
                </a:lnTo>
                <a:lnTo>
                  <a:pt x="246587" y="23523"/>
                </a:lnTo>
                <a:lnTo>
                  <a:pt x="248242" y="24610"/>
                </a:lnTo>
                <a:lnTo>
                  <a:pt x="249070" y="26786"/>
                </a:lnTo>
                <a:lnTo>
                  <a:pt x="249897" y="28961"/>
                </a:lnTo>
                <a:lnTo>
                  <a:pt x="250343" y="32784"/>
                </a:lnTo>
                <a:lnTo>
                  <a:pt x="250406" y="38253"/>
                </a:lnTo>
                <a:lnTo>
                  <a:pt x="237517" y="41697"/>
                </a:lnTo>
                <a:lnTo>
                  <a:pt x="262436" y="41697"/>
                </a:lnTo>
                <a:lnTo>
                  <a:pt x="262436" y="40851"/>
                </a:lnTo>
                <a:lnTo>
                  <a:pt x="262102" y="38026"/>
                </a:lnTo>
                <a:lnTo>
                  <a:pt x="261657" y="34612"/>
                </a:lnTo>
                <a:lnTo>
                  <a:pt x="260861" y="31832"/>
                </a:lnTo>
                <a:lnTo>
                  <a:pt x="259715" y="29686"/>
                </a:lnTo>
                <a:lnTo>
                  <a:pt x="258188" y="26846"/>
                </a:lnTo>
                <a:lnTo>
                  <a:pt x="256008" y="24625"/>
                </a:lnTo>
                <a:lnTo>
                  <a:pt x="253175" y="23024"/>
                </a:lnTo>
                <a:lnTo>
                  <a:pt x="250343" y="21422"/>
                </a:lnTo>
                <a:lnTo>
                  <a:pt x="247319" y="20622"/>
                </a:lnTo>
                <a:lnTo>
                  <a:pt x="238472" y="20622"/>
                </a:lnTo>
                <a:lnTo>
                  <a:pt x="233658" y="22593"/>
                </a:lnTo>
                <a:lnTo>
                  <a:pt x="229664" y="26536"/>
                </a:lnTo>
                <a:lnTo>
                  <a:pt x="225670" y="30480"/>
                </a:lnTo>
                <a:lnTo>
                  <a:pt x="223673" y="36017"/>
                </a:lnTo>
                <a:lnTo>
                  <a:pt x="223673" y="51034"/>
                </a:lnTo>
                <a:lnTo>
                  <a:pt x="225773" y="56775"/>
                </a:lnTo>
                <a:close/>
              </a:path>
              <a:path w="606019" h="65855">
                <a:moveTo>
                  <a:pt x="363671" y="37845"/>
                </a:moveTo>
                <a:lnTo>
                  <a:pt x="330158" y="37845"/>
                </a:lnTo>
                <a:lnTo>
                  <a:pt x="330158" y="40202"/>
                </a:lnTo>
                <a:lnTo>
                  <a:pt x="333754" y="40262"/>
                </a:lnTo>
                <a:lnTo>
                  <a:pt x="336142" y="40564"/>
                </a:lnTo>
                <a:lnTo>
                  <a:pt x="337319" y="41108"/>
                </a:lnTo>
                <a:lnTo>
                  <a:pt x="340040" y="43828"/>
                </a:lnTo>
                <a:lnTo>
                  <a:pt x="340040" y="58331"/>
                </a:lnTo>
                <a:lnTo>
                  <a:pt x="339626" y="59751"/>
                </a:lnTo>
                <a:lnTo>
                  <a:pt x="337367" y="62350"/>
                </a:lnTo>
                <a:lnTo>
                  <a:pt x="334566" y="63181"/>
                </a:lnTo>
                <a:lnTo>
                  <a:pt x="322695" y="63181"/>
                </a:lnTo>
                <a:lnTo>
                  <a:pt x="317500" y="60152"/>
                </a:lnTo>
                <a:lnTo>
                  <a:pt x="314810" y="54093"/>
                </a:lnTo>
                <a:lnTo>
                  <a:pt x="312121" y="48035"/>
                </a:lnTo>
                <a:lnTo>
                  <a:pt x="310776" y="41138"/>
                </a:lnTo>
                <a:lnTo>
                  <a:pt x="310776" y="23976"/>
                </a:lnTo>
                <a:lnTo>
                  <a:pt x="312224" y="16663"/>
                </a:lnTo>
                <a:lnTo>
                  <a:pt x="315121" y="11466"/>
                </a:lnTo>
                <a:lnTo>
                  <a:pt x="318017" y="6269"/>
                </a:lnTo>
                <a:lnTo>
                  <a:pt x="322615" y="3671"/>
                </a:lnTo>
                <a:lnTo>
                  <a:pt x="334709" y="3671"/>
                </a:lnTo>
                <a:lnTo>
                  <a:pt x="339897" y="6179"/>
                </a:lnTo>
                <a:lnTo>
                  <a:pt x="344480" y="11194"/>
                </a:lnTo>
                <a:lnTo>
                  <a:pt x="346930" y="13914"/>
                </a:lnTo>
                <a:lnTo>
                  <a:pt x="349333" y="17630"/>
                </a:lnTo>
                <a:lnTo>
                  <a:pt x="351688" y="22344"/>
                </a:lnTo>
                <a:lnTo>
                  <a:pt x="354171" y="22344"/>
                </a:lnTo>
                <a:lnTo>
                  <a:pt x="354171" y="634"/>
                </a:lnTo>
                <a:lnTo>
                  <a:pt x="351450" y="634"/>
                </a:lnTo>
                <a:lnTo>
                  <a:pt x="350511" y="3112"/>
                </a:lnTo>
                <a:lnTo>
                  <a:pt x="348394" y="4849"/>
                </a:lnTo>
                <a:lnTo>
                  <a:pt x="346358" y="4849"/>
                </a:lnTo>
                <a:lnTo>
                  <a:pt x="343859" y="4132"/>
                </a:lnTo>
                <a:lnTo>
                  <a:pt x="339849" y="2696"/>
                </a:lnTo>
                <a:lnTo>
                  <a:pt x="335839" y="1261"/>
                </a:lnTo>
                <a:lnTo>
                  <a:pt x="331813" y="543"/>
                </a:lnTo>
                <a:lnTo>
                  <a:pt x="326297" y="567"/>
                </a:lnTo>
                <a:lnTo>
                  <a:pt x="313379" y="3225"/>
                </a:lnTo>
                <a:lnTo>
                  <a:pt x="302899" y="10288"/>
                </a:lnTo>
                <a:lnTo>
                  <a:pt x="296630" y="16603"/>
                </a:lnTo>
                <a:lnTo>
                  <a:pt x="293495" y="24384"/>
                </a:lnTo>
                <a:lnTo>
                  <a:pt x="293495" y="42785"/>
                </a:lnTo>
                <a:lnTo>
                  <a:pt x="296518" y="50399"/>
                </a:lnTo>
                <a:lnTo>
                  <a:pt x="302566" y="56473"/>
                </a:lnTo>
                <a:lnTo>
                  <a:pt x="304284" y="58072"/>
                </a:lnTo>
                <a:lnTo>
                  <a:pt x="315066" y="64181"/>
                </a:lnTo>
                <a:lnTo>
                  <a:pt x="328583" y="66217"/>
                </a:lnTo>
                <a:lnTo>
                  <a:pt x="334566" y="66217"/>
                </a:lnTo>
                <a:lnTo>
                  <a:pt x="339976" y="65583"/>
                </a:lnTo>
                <a:lnTo>
                  <a:pt x="344814" y="64314"/>
                </a:lnTo>
                <a:lnTo>
                  <a:pt x="349651" y="63045"/>
                </a:lnTo>
                <a:lnTo>
                  <a:pt x="353152" y="61776"/>
                </a:lnTo>
                <a:lnTo>
                  <a:pt x="355316" y="60507"/>
                </a:lnTo>
                <a:lnTo>
                  <a:pt x="355316" y="45474"/>
                </a:lnTo>
                <a:lnTo>
                  <a:pt x="355865" y="43291"/>
                </a:lnTo>
                <a:lnTo>
                  <a:pt x="358061" y="40965"/>
                </a:lnTo>
                <a:lnTo>
                  <a:pt x="360297" y="40322"/>
                </a:lnTo>
                <a:lnTo>
                  <a:pt x="363671" y="40202"/>
                </a:lnTo>
                <a:lnTo>
                  <a:pt x="363671" y="37845"/>
                </a:lnTo>
                <a:close/>
              </a:path>
              <a:path w="606019" h="65855">
                <a:moveTo>
                  <a:pt x="395961" y="64450"/>
                </a:moveTo>
                <a:lnTo>
                  <a:pt x="395961" y="62229"/>
                </a:lnTo>
                <a:lnTo>
                  <a:pt x="393160" y="61987"/>
                </a:lnTo>
                <a:lnTo>
                  <a:pt x="389413" y="59940"/>
                </a:lnTo>
                <a:lnTo>
                  <a:pt x="388943" y="58014"/>
                </a:lnTo>
                <a:lnTo>
                  <a:pt x="388943" y="34551"/>
                </a:lnTo>
                <a:lnTo>
                  <a:pt x="389604" y="32368"/>
                </a:lnTo>
                <a:lnTo>
                  <a:pt x="392245" y="29316"/>
                </a:lnTo>
                <a:lnTo>
                  <a:pt x="395468" y="28553"/>
                </a:lnTo>
                <a:lnTo>
                  <a:pt x="398037" y="31318"/>
                </a:lnTo>
                <a:lnTo>
                  <a:pt x="401339" y="34083"/>
                </a:lnTo>
                <a:lnTo>
                  <a:pt x="403408" y="34083"/>
                </a:lnTo>
                <a:lnTo>
                  <a:pt x="406694" y="33494"/>
                </a:lnTo>
                <a:lnTo>
                  <a:pt x="408953" y="31137"/>
                </a:lnTo>
                <a:lnTo>
                  <a:pt x="409519" y="27828"/>
                </a:lnTo>
                <a:lnTo>
                  <a:pt x="409519" y="25471"/>
                </a:lnTo>
                <a:lnTo>
                  <a:pt x="407108" y="22457"/>
                </a:lnTo>
                <a:lnTo>
                  <a:pt x="403695" y="20622"/>
                </a:lnTo>
                <a:lnTo>
                  <a:pt x="399016" y="20622"/>
                </a:lnTo>
                <a:lnTo>
                  <a:pt x="396661" y="21377"/>
                </a:lnTo>
                <a:lnTo>
                  <a:pt x="394624" y="22888"/>
                </a:lnTo>
                <a:lnTo>
                  <a:pt x="392587" y="24399"/>
                </a:lnTo>
                <a:lnTo>
                  <a:pt x="390535" y="26438"/>
                </a:lnTo>
                <a:lnTo>
                  <a:pt x="388466" y="29007"/>
                </a:lnTo>
                <a:lnTo>
                  <a:pt x="388466" y="21709"/>
                </a:lnTo>
                <a:lnTo>
                  <a:pt x="369896" y="21709"/>
                </a:lnTo>
                <a:lnTo>
                  <a:pt x="369896" y="23976"/>
                </a:lnTo>
                <a:lnTo>
                  <a:pt x="371964" y="24217"/>
                </a:lnTo>
                <a:lnTo>
                  <a:pt x="374049" y="25381"/>
                </a:lnTo>
                <a:lnTo>
                  <a:pt x="375099" y="27390"/>
                </a:lnTo>
                <a:lnTo>
                  <a:pt x="374940" y="59102"/>
                </a:lnTo>
                <a:lnTo>
                  <a:pt x="373078" y="61594"/>
                </a:lnTo>
                <a:lnTo>
                  <a:pt x="369896" y="62229"/>
                </a:lnTo>
                <a:lnTo>
                  <a:pt x="369896" y="64450"/>
                </a:lnTo>
                <a:lnTo>
                  <a:pt x="395961" y="64450"/>
                </a:lnTo>
                <a:close/>
              </a:path>
              <a:path w="606019" h="65855">
                <a:moveTo>
                  <a:pt x="437996" y="65855"/>
                </a:moveTo>
                <a:lnTo>
                  <a:pt x="438633" y="55158"/>
                </a:lnTo>
                <a:lnTo>
                  <a:pt x="437646" y="58240"/>
                </a:lnTo>
                <a:lnTo>
                  <a:pt x="436659" y="61323"/>
                </a:lnTo>
                <a:lnTo>
                  <a:pt x="434591" y="62863"/>
                </a:lnTo>
                <a:lnTo>
                  <a:pt x="431440" y="62863"/>
                </a:lnTo>
                <a:lnTo>
                  <a:pt x="431440" y="65855"/>
                </a:lnTo>
                <a:lnTo>
                  <a:pt x="437996" y="65855"/>
                </a:lnTo>
                <a:close/>
              </a:path>
              <a:path w="606019" h="65855">
                <a:moveTo>
                  <a:pt x="524578" y="21710"/>
                </a:moveTo>
                <a:lnTo>
                  <a:pt x="511306" y="21710"/>
                </a:lnTo>
                <a:lnTo>
                  <a:pt x="511306" y="23976"/>
                </a:lnTo>
                <a:lnTo>
                  <a:pt x="514051" y="24353"/>
                </a:lnTo>
                <a:lnTo>
                  <a:pt x="516080" y="25985"/>
                </a:lnTo>
                <a:lnTo>
                  <a:pt x="515746" y="28916"/>
                </a:lnTo>
                <a:lnTo>
                  <a:pt x="508728" y="46638"/>
                </a:lnTo>
                <a:lnTo>
                  <a:pt x="508156" y="46638"/>
                </a:lnTo>
                <a:lnTo>
                  <a:pt x="503191" y="30004"/>
                </a:lnTo>
                <a:lnTo>
                  <a:pt x="502546" y="27624"/>
                </a:lnTo>
                <a:lnTo>
                  <a:pt x="502379" y="25275"/>
                </a:lnTo>
                <a:lnTo>
                  <a:pt x="504488" y="24202"/>
                </a:lnTo>
                <a:lnTo>
                  <a:pt x="507010" y="23976"/>
                </a:lnTo>
                <a:lnTo>
                  <a:pt x="507010" y="21710"/>
                </a:lnTo>
                <a:lnTo>
                  <a:pt x="484143" y="21710"/>
                </a:lnTo>
                <a:lnTo>
                  <a:pt x="484143" y="23976"/>
                </a:lnTo>
                <a:lnTo>
                  <a:pt x="487445" y="24731"/>
                </a:lnTo>
                <a:lnTo>
                  <a:pt x="488790" y="26741"/>
                </a:lnTo>
                <a:lnTo>
                  <a:pt x="489729" y="29483"/>
                </a:lnTo>
                <a:lnTo>
                  <a:pt x="490492" y="32225"/>
                </a:lnTo>
                <a:lnTo>
                  <a:pt x="484143" y="47499"/>
                </a:lnTo>
                <a:lnTo>
                  <a:pt x="483618" y="47499"/>
                </a:lnTo>
                <a:lnTo>
                  <a:pt x="476362" y="29324"/>
                </a:lnTo>
                <a:lnTo>
                  <a:pt x="476075" y="28629"/>
                </a:lnTo>
                <a:lnTo>
                  <a:pt x="475646" y="26741"/>
                </a:lnTo>
                <a:lnTo>
                  <a:pt x="477396" y="24285"/>
                </a:lnTo>
                <a:lnTo>
                  <a:pt x="479417" y="23976"/>
                </a:lnTo>
                <a:lnTo>
                  <a:pt x="479417" y="21710"/>
                </a:lnTo>
                <a:lnTo>
                  <a:pt x="457696" y="21710"/>
                </a:lnTo>
                <a:lnTo>
                  <a:pt x="457696" y="23976"/>
                </a:lnTo>
                <a:lnTo>
                  <a:pt x="460560" y="25540"/>
                </a:lnTo>
                <a:lnTo>
                  <a:pt x="462024" y="28176"/>
                </a:lnTo>
                <a:lnTo>
                  <a:pt x="463234" y="31046"/>
                </a:lnTo>
                <a:lnTo>
                  <a:pt x="477699" y="65764"/>
                </a:lnTo>
                <a:lnTo>
                  <a:pt x="480085" y="65764"/>
                </a:lnTo>
                <a:lnTo>
                  <a:pt x="491972" y="37618"/>
                </a:lnTo>
                <a:lnTo>
                  <a:pt x="492402" y="37618"/>
                </a:lnTo>
                <a:lnTo>
                  <a:pt x="502284" y="65764"/>
                </a:lnTo>
                <a:lnTo>
                  <a:pt x="504527" y="65764"/>
                </a:lnTo>
                <a:lnTo>
                  <a:pt x="519708" y="28599"/>
                </a:lnTo>
                <a:lnTo>
                  <a:pt x="520408" y="26846"/>
                </a:lnTo>
                <a:lnTo>
                  <a:pt x="522469" y="24572"/>
                </a:lnTo>
                <a:lnTo>
                  <a:pt x="524578" y="23976"/>
                </a:lnTo>
                <a:lnTo>
                  <a:pt x="524578" y="21710"/>
                </a:lnTo>
                <a:close/>
              </a:path>
              <a:path w="606019" h="65855">
                <a:moveTo>
                  <a:pt x="545913" y="58331"/>
                </a:moveTo>
                <a:lnTo>
                  <a:pt x="544863" y="56095"/>
                </a:lnTo>
                <a:lnTo>
                  <a:pt x="544656" y="53708"/>
                </a:lnTo>
                <a:lnTo>
                  <a:pt x="544656" y="25789"/>
                </a:lnTo>
                <a:lnTo>
                  <a:pt x="553965" y="25789"/>
                </a:lnTo>
                <a:lnTo>
                  <a:pt x="553965" y="21710"/>
                </a:lnTo>
                <a:lnTo>
                  <a:pt x="544656" y="21710"/>
                </a:lnTo>
                <a:lnTo>
                  <a:pt x="544656" y="6028"/>
                </a:lnTo>
                <a:lnTo>
                  <a:pt x="542174" y="6028"/>
                </a:lnTo>
                <a:lnTo>
                  <a:pt x="539755" y="9563"/>
                </a:lnTo>
                <a:lnTo>
                  <a:pt x="537066" y="12871"/>
                </a:lnTo>
                <a:lnTo>
                  <a:pt x="534106" y="15953"/>
                </a:lnTo>
                <a:lnTo>
                  <a:pt x="532610" y="17525"/>
                </a:lnTo>
                <a:lnTo>
                  <a:pt x="529332" y="20531"/>
                </a:lnTo>
                <a:lnTo>
                  <a:pt x="526134" y="23205"/>
                </a:lnTo>
                <a:lnTo>
                  <a:pt x="526134" y="25789"/>
                </a:lnTo>
                <a:lnTo>
                  <a:pt x="531194" y="25789"/>
                </a:lnTo>
                <a:lnTo>
                  <a:pt x="531194" y="60023"/>
                </a:lnTo>
                <a:lnTo>
                  <a:pt x="532849" y="62879"/>
                </a:lnTo>
                <a:lnTo>
                  <a:pt x="536159" y="64450"/>
                </a:lnTo>
                <a:lnTo>
                  <a:pt x="537877" y="65266"/>
                </a:lnTo>
                <a:lnTo>
                  <a:pt x="539882" y="65674"/>
                </a:lnTo>
                <a:lnTo>
                  <a:pt x="546216" y="65674"/>
                </a:lnTo>
                <a:lnTo>
                  <a:pt x="549637" y="64269"/>
                </a:lnTo>
                <a:lnTo>
                  <a:pt x="552438" y="61458"/>
                </a:lnTo>
                <a:lnTo>
                  <a:pt x="554029" y="59857"/>
                </a:lnTo>
                <a:lnTo>
                  <a:pt x="555398" y="57787"/>
                </a:lnTo>
                <a:lnTo>
                  <a:pt x="556543" y="55249"/>
                </a:lnTo>
                <a:lnTo>
                  <a:pt x="554204" y="54161"/>
                </a:lnTo>
                <a:lnTo>
                  <a:pt x="553345" y="55672"/>
                </a:lnTo>
                <a:lnTo>
                  <a:pt x="550767" y="58581"/>
                </a:lnTo>
                <a:lnTo>
                  <a:pt x="548428" y="59011"/>
                </a:lnTo>
                <a:lnTo>
                  <a:pt x="545913" y="58331"/>
                </a:lnTo>
                <a:close/>
              </a:path>
              <a:path w="606019" h="65855">
                <a:moveTo>
                  <a:pt x="606019" y="64450"/>
                </a:moveTo>
                <a:lnTo>
                  <a:pt x="606019" y="62229"/>
                </a:lnTo>
                <a:lnTo>
                  <a:pt x="604269" y="61866"/>
                </a:lnTo>
                <a:lnTo>
                  <a:pt x="602272" y="60711"/>
                </a:lnTo>
                <a:lnTo>
                  <a:pt x="601150" y="58694"/>
                </a:lnTo>
                <a:lnTo>
                  <a:pt x="601150" y="29324"/>
                </a:lnTo>
                <a:lnTo>
                  <a:pt x="599925" y="25796"/>
                </a:lnTo>
                <a:lnTo>
                  <a:pt x="597474" y="23726"/>
                </a:lnTo>
                <a:lnTo>
                  <a:pt x="595024" y="21657"/>
                </a:lnTo>
                <a:lnTo>
                  <a:pt x="591921" y="20622"/>
                </a:lnTo>
                <a:lnTo>
                  <a:pt x="585396" y="20622"/>
                </a:lnTo>
                <a:lnTo>
                  <a:pt x="582906" y="21249"/>
                </a:lnTo>
                <a:lnTo>
                  <a:pt x="580694" y="22503"/>
                </a:lnTo>
                <a:lnTo>
                  <a:pt x="578482" y="23757"/>
                </a:lnTo>
                <a:lnTo>
                  <a:pt x="576374" y="25532"/>
                </a:lnTo>
                <a:lnTo>
                  <a:pt x="574369" y="27828"/>
                </a:lnTo>
                <a:lnTo>
                  <a:pt x="574369" y="1722"/>
                </a:lnTo>
                <a:lnTo>
                  <a:pt x="555464" y="1722"/>
                </a:lnTo>
                <a:lnTo>
                  <a:pt x="555464" y="3988"/>
                </a:lnTo>
                <a:lnTo>
                  <a:pt x="557533" y="4230"/>
                </a:lnTo>
                <a:lnTo>
                  <a:pt x="560318" y="6201"/>
                </a:lnTo>
                <a:lnTo>
                  <a:pt x="560668" y="9336"/>
                </a:lnTo>
                <a:lnTo>
                  <a:pt x="560668" y="58724"/>
                </a:lnTo>
                <a:lnTo>
                  <a:pt x="558559" y="61557"/>
                </a:lnTo>
                <a:lnTo>
                  <a:pt x="555464" y="62229"/>
                </a:lnTo>
                <a:lnTo>
                  <a:pt x="555464" y="64450"/>
                </a:lnTo>
                <a:lnTo>
                  <a:pt x="578999" y="64450"/>
                </a:lnTo>
                <a:lnTo>
                  <a:pt x="578999" y="62229"/>
                </a:lnTo>
                <a:lnTo>
                  <a:pt x="575419" y="60869"/>
                </a:lnTo>
                <a:lnTo>
                  <a:pt x="574464" y="58996"/>
                </a:lnTo>
                <a:lnTo>
                  <a:pt x="574464" y="32134"/>
                </a:lnTo>
                <a:lnTo>
                  <a:pt x="575363" y="30578"/>
                </a:lnTo>
                <a:lnTo>
                  <a:pt x="578960" y="27617"/>
                </a:lnTo>
                <a:lnTo>
                  <a:pt x="582389" y="26876"/>
                </a:lnTo>
                <a:lnTo>
                  <a:pt x="584648" y="26876"/>
                </a:lnTo>
                <a:lnTo>
                  <a:pt x="586160" y="27828"/>
                </a:lnTo>
                <a:lnTo>
                  <a:pt x="586924" y="29732"/>
                </a:lnTo>
                <a:lnTo>
                  <a:pt x="587592" y="32376"/>
                </a:lnTo>
                <a:lnTo>
                  <a:pt x="587592" y="58996"/>
                </a:lnTo>
                <a:lnTo>
                  <a:pt x="586001" y="61443"/>
                </a:lnTo>
                <a:lnTo>
                  <a:pt x="583057" y="62229"/>
                </a:lnTo>
                <a:lnTo>
                  <a:pt x="583057" y="64450"/>
                </a:lnTo>
                <a:lnTo>
                  <a:pt x="606019" y="64450"/>
                </a:lnTo>
                <a:close/>
              </a:path>
              <a:path w="606019" h="65855">
                <a:moveTo>
                  <a:pt x="411469" y="55015"/>
                </a:moveTo>
                <a:lnTo>
                  <a:pt x="415639" y="59351"/>
                </a:lnTo>
                <a:lnTo>
                  <a:pt x="419808" y="63687"/>
                </a:lnTo>
                <a:lnTo>
                  <a:pt x="425075" y="65855"/>
                </a:lnTo>
                <a:lnTo>
                  <a:pt x="431440" y="65855"/>
                </a:lnTo>
                <a:lnTo>
                  <a:pt x="431440" y="62863"/>
                </a:lnTo>
                <a:lnTo>
                  <a:pt x="428130" y="62863"/>
                </a:lnTo>
                <a:lnTo>
                  <a:pt x="425918" y="60854"/>
                </a:lnTo>
                <a:lnTo>
                  <a:pt x="424804" y="56835"/>
                </a:lnTo>
                <a:lnTo>
                  <a:pt x="424104" y="54237"/>
                </a:lnTo>
                <a:lnTo>
                  <a:pt x="423754" y="49689"/>
                </a:lnTo>
                <a:lnTo>
                  <a:pt x="423754" y="36787"/>
                </a:lnTo>
                <a:lnTo>
                  <a:pt x="424120" y="32240"/>
                </a:lnTo>
                <a:lnTo>
                  <a:pt x="424852" y="29550"/>
                </a:lnTo>
                <a:lnTo>
                  <a:pt x="425966" y="25532"/>
                </a:lnTo>
                <a:lnTo>
                  <a:pt x="428178" y="23523"/>
                </a:lnTo>
                <a:lnTo>
                  <a:pt x="434511" y="23523"/>
                </a:lnTo>
                <a:lnTo>
                  <a:pt x="436540" y="25071"/>
                </a:lnTo>
                <a:lnTo>
                  <a:pt x="437574" y="28168"/>
                </a:lnTo>
                <a:lnTo>
                  <a:pt x="438609" y="31265"/>
                </a:lnTo>
                <a:lnTo>
                  <a:pt x="439126" y="36274"/>
                </a:lnTo>
                <a:lnTo>
                  <a:pt x="439126" y="50143"/>
                </a:lnTo>
                <a:lnTo>
                  <a:pt x="438633" y="55158"/>
                </a:lnTo>
                <a:lnTo>
                  <a:pt x="437996" y="65855"/>
                </a:lnTo>
                <a:lnTo>
                  <a:pt x="443311" y="63627"/>
                </a:lnTo>
                <a:lnTo>
                  <a:pt x="447384" y="59170"/>
                </a:lnTo>
                <a:lnTo>
                  <a:pt x="451458" y="54713"/>
                </a:lnTo>
                <a:lnTo>
                  <a:pt x="453495" y="49387"/>
                </a:lnTo>
                <a:lnTo>
                  <a:pt x="453495" y="36908"/>
                </a:lnTo>
                <a:lnTo>
                  <a:pt x="451435" y="31560"/>
                </a:lnTo>
                <a:lnTo>
                  <a:pt x="447313" y="27149"/>
                </a:lnTo>
                <a:lnTo>
                  <a:pt x="443191" y="22737"/>
                </a:lnTo>
                <a:lnTo>
                  <a:pt x="437901" y="20531"/>
                </a:lnTo>
                <a:lnTo>
                  <a:pt x="425107" y="20531"/>
                </a:lnTo>
                <a:lnTo>
                  <a:pt x="419847" y="22692"/>
                </a:lnTo>
                <a:lnTo>
                  <a:pt x="415663" y="27012"/>
                </a:lnTo>
                <a:lnTo>
                  <a:pt x="411477" y="31333"/>
                </a:lnTo>
                <a:lnTo>
                  <a:pt x="409385" y="36727"/>
                </a:lnTo>
                <a:lnTo>
                  <a:pt x="409385" y="49629"/>
                </a:lnTo>
                <a:lnTo>
                  <a:pt x="411469" y="55015"/>
                </a:lnTo>
                <a:close/>
              </a:path>
              <a:path w="606019" h="65855">
                <a:moveTo>
                  <a:pt x="2816" y="65764"/>
                </a:moveTo>
                <a:lnTo>
                  <a:pt x="3102" y="64737"/>
                </a:lnTo>
                <a:lnTo>
                  <a:pt x="4901" y="62546"/>
                </a:lnTo>
                <a:lnTo>
                  <a:pt x="7813" y="62833"/>
                </a:lnTo>
                <a:lnTo>
                  <a:pt x="10168" y="63634"/>
                </a:lnTo>
                <a:lnTo>
                  <a:pt x="12141" y="64359"/>
                </a:lnTo>
                <a:lnTo>
                  <a:pt x="14138" y="64895"/>
                </a:lnTo>
                <a:lnTo>
                  <a:pt x="16159" y="65243"/>
                </a:lnTo>
                <a:lnTo>
                  <a:pt x="18180" y="65590"/>
                </a:lnTo>
                <a:lnTo>
                  <a:pt x="20177" y="65764"/>
                </a:lnTo>
                <a:lnTo>
                  <a:pt x="30743" y="65764"/>
                </a:lnTo>
                <a:lnTo>
                  <a:pt x="36989" y="63687"/>
                </a:lnTo>
                <a:lnTo>
                  <a:pt x="40887" y="59532"/>
                </a:lnTo>
                <a:lnTo>
                  <a:pt x="44786" y="55377"/>
                </a:lnTo>
                <a:lnTo>
                  <a:pt x="46735" y="50958"/>
                </a:lnTo>
                <a:lnTo>
                  <a:pt x="46735" y="41259"/>
                </a:lnTo>
                <a:lnTo>
                  <a:pt x="44921" y="36999"/>
                </a:lnTo>
                <a:lnTo>
                  <a:pt x="41293" y="33494"/>
                </a:lnTo>
                <a:lnTo>
                  <a:pt x="39352" y="31620"/>
                </a:lnTo>
                <a:lnTo>
                  <a:pt x="36742" y="29913"/>
                </a:lnTo>
                <a:lnTo>
                  <a:pt x="33464" y="28372"/>
                </a:lnTo>
                <a:lnTo>
                  <a:pt x="26112" y="24927"/>
                </a:lnTo>
                <a:lnTo>
                  <a:pt x="19970" y="22057"/>
                </a:lnTo>
                <a:lnTo>
                  <a:pt x="16008" y="19881"/>
                </a:lnTo>
                <a:lnTo>
                  <a:pt x="12411" y="16950"/>
                </a:lnTo>
                <a:lnTo>
                  <a:pt x="11504" y="14760"/>
                </a:lnTo>
                <a:lnTo>
                  <a:pt x="11504" y="9381"/>
                </a:lnTo>
                <a:lnTo>
                  <a:pt x="12467" y="7304"/>
                </a:lnTo>
                <a:lnTo>
                  <a:pt x="16318" y="3890"/>
                </a:lnTo>
                <a:lnTo>
                  <a:pt x="18936" y="3036"/>
                </a:lnTo>
                <a:lnTo>
                  <a:pt x="26956" y="3036"/>
                </a:lnTo>
                <a:lnTo>
                  <a:pt x="30958" y="4728"/>
                </a:lnTo>
                <a:lnTo>
                  <a:pt x="34252" y="8112"/>
                </a:lnTo>
                <a:lnTo>
                  <a:pt x="37546" y="11497"/>
                </a:lnTo>
                <a:lnTo>
                  <a:pt x="39845" y="15530"/>
                </a:lnTo>
                <a:lnTo>
                  <a:pt x="41150" y="20214"/>
                </a:lnTo>
                <a:lnTo>
                  <a:pt x="43871" y="20214"/>
                </a:lnTo>
                <a:lnTo>
                  <a:pt x="43871" y="0"/>
                </a:lnTo>
                <a:lnTo>
                  <a:pt x="40959" y="0"/>
                </a:lnTo>
                <a:lnTo>
                  <a:pt x="39956" y="2334"/>
                </a:lnTo>
                <a:lnTo>
                  <a:pt x="37713" y="3217"/>
                </a:lnTo>
                <a:lnTo>
                  <a:pt x="35318" y="2704"/>
                </a:lnTo>
                <a:lnTo>
                  <a:pt x="31960" y="1676"/>
                </a:lnTo>
                <a:lnTo>
                  <a:pt x="28603" y="649"/>
                </a:lnTo>
                <a:lnTo>
                  <a:pt x="25126" y="135"/>
                </a:lnTo>
                <a:lnTo>
                  <a:pt x="14464" y="135"/>
                </a:lnTo>
                <a:lnTo>
                  <a:pt x="9221" y="2099"/>
                </a:lnTo>
                <a:lnTo>
                  <a:pt x="5800" y="6027"/>
                </a:lnTo>
                <a:lnTo>
                  <a:pt x="2378" y="9955"/>
                </a:lnTo>
                <a:lnTo>
                  <a:pt x="668" y="14186"/>
                </a:lnTo>
                <a:lnTo>
                  <a:pt x="668" y="22978"/>
                </a:lnTo>
                <a:lnTo>
                  <a:pt x="1957" y="26559"/>
                </a:lnTo>
                <a:lnTo>
                  <a:pt x="4535" y="29460"/>
                </a:lnTo>
                <a:lnTo>
                  <a:pt x="7113" y="32360"/>
                </a:lnTo>
                <a:lnTo>
                  <a:pt x="11552" y="35291"/>
                </a:lnTo>
                <a:lnTo>
                  <a:pt x="17854" y="38253"/>
                </a:lnTo>
                <a:lnTo>
                  <a:pt x="24203" y="41244"/>
                </a:lnTo>
                <a:lnTo>
                  <a:pt x="28149" y="43087"/>
                </a:lnTo>
                <a:lnTo>
                  <a:pt x="30775" y="44583"/>
                </a:lnTo>
                <a:lnTo>
                  <a:pt x="32080" y="45731"/>
                </a:lnTo>
                <a:lnTo>
                  <a:pt x="34053" y="47483"/>
                </a:lnTo>
                <a:lnTo>
                  <a:pt x="35039" y="49750"/>
                </a:lnTo>
                <a:lnTo>
                  <a:pt x="35039" y="54917"/>
                </a:lnTo>
                <a:lnTo>
                  <a:pt x="34101" y="57191"/>
                </a:lnTo>
                <a:lnTo>
                  <a:pt x="32223" y="59351"/>
                </a:lnTo>
                <a:lnTo>
                  <a:pt x="30345" y="61511"/>
                </a:lnTo>
                <a:lnTo>
                  <a:pt x="27179" y="62591"/>
                </a:lnTo>
                <a:lnTo>
                  <a:pt x="18140" y="62591"/>
                </a:lnTo>
                <a:lnTo>
                  <a:pt x="14074" y="61020"/>
                </a:lnTo>
                <a:lnTo>
                  <a:pt x="10526" y="57878"/>
                </a:lnTo>
                <a:lnTo>
                  <a:pt x="6977" y="54735"/>
                </a:lnTo>
                <a:lnTo>
                  <a:pt x="4407" y="49704"/>
                </a:lnTo>
                <a:lnTo>
                  <a:pt x="2816" y="42785"/>
                </a:lnTo>
                <a:lnTo>
                  <a:pt x="0" y="42785"/>
                </a:lnTo>
                <a:lnTo>
                  <a:pt x="0" y="65764"/>
                </a:lnTo>
                <a:lnTo>
                  <a:pt x="2816" y="65764"/>
                </a:lnTo>
                <a:close/>
              </a:path>
              <a:path w="606019" h="65855">
                <a:moveTo>
                  <a:pt x="90879" y="36802"/>
                </a:moveTo>
                <a:lnTo>
                  <a:pt x="93799" y="38389"/>
                </a:lnTo>
                <a:lnTo>
                  <a:pt x="97300" y="38389"/>
                </a:lnTo>
                <a:lnTo>
                  <a:pt x="99949" y="36961"/>
                </a:lnTo>
                <a:lnTo>
                  <a:pt x="101787" y="34657"/>
                </a:lnTo>
                <a:lnTo>
                  <a:pt x="101652" y="31552"/>
                </a:lnTo>
                <a:lnTo>
                  <a:pt x="100307" y="29233"/>
                </a:lnTo>
                <a:lnTo>
                  <a:pt x="98971" y="27284"/>
                </a:lnTo>
                <a:lnTo>
                  <a:pt x="99536" y="25207"/>
                </a:lnTo>
                <a:lnTo>
                  <a:pt x="101795" y="23968"/>
                </a:lnTo>
                <a:lnTo>
                  <a:pt x="104986" y="23658"/>
                </a:lnTo>
                <a:lnTo>
                  <a:pt x="108105" y="23658"/>
                </a:lnTo>
                <a:lnTo>
                  <a:pt x="110277" y="24316"/>
                </a:lnTo>
                <a:lnTo>
                  <a:pt x="112727" y="26944"/>
                </a:lnTo>
                <a:lnTo>
                  <a:pt x="113340" y="28977"/>
                </a:lnTo>
                <a:lnTo>
                  <a:pt x="113340" y="38479"/>
                </a:lnTo>
                <a:lnTo>
                  <a:pt x="104301" y="40957"/>
                </a:lnTo>
                <a:lnTo>
                  <a:pt x="97666" y="43419"/>
                </a:lnTo>
                <a:lnTo>
                  <a:pt x="93433" y="45867"/>
                </a:lnTo>
                <a:lnTo>
                  <a:pt x="89200" y="48314"/>
                </a:lnTo>
                <a:lnTo>
                  <a:pt x="87256" y="55249"/>
                </a:lnTo>
                <a:lnTo>
                  <a:pt x="87084" y="55169"/>
                </a:lnTo>
                <a:lnTo>
                  <a:pt x="84917" y="54161"/>
                </a:lnTo>
                <a:lnTo>
                  <a:pt x="84057" y="55672"/>
                </a:lnTo>
                <a:lnTo>
                  <a:pt x="81479" y="58580"/>
                </a:lnTo>
                <a:lnTo>
                  <a:pt x="79140" y="59011"/>
                </a:lnTo>
                <a:lnTo>
                  <a:pt x="76626" y="58331"/>
                </a:lnTo>
                <a:lnTo>
                  <a:pt x="75576" y="56095"/>
                </a:lnTo>
                <a:lnTo>
                  <a:pt x="75369" y="53708"/>
                </a:lnTo>
                <a:lnTo>
                  <a:pt x="75369" y="25789"/>
                </a:lnTo>
                <a:lnTo>
                  <a:pt x="84678" y="25789"/>
                </a:lnTo>
                <a:lnTo>
                  <a:pt x="84678" y="21709"/>
                </a:lnTo>
                <a:lnTo>
                  <a:pt x="75369" y="21709"/>
                </a:lnTo>
                <a:lnTo>
                  <a:pt x="75369" y="6027"/>
                </a:lnTo>
                <a:lnTo>
                  <a:pt x="72887" y="6027"/>
                </a:lnTo>
                <a:lnTo>
                  <a:pt x="70468" y="9563"/>
                </a:lnTo>
                <a:lnTo>
                  <a:pt x="67779" y="12871"/>
                </a:lnTo>
                <a:lnTo>
                  <a:pt x="64819" y="15953"/>
                </a:lnTo>
                <a:lnTo>
                  <a:pt x="63323" y="17524"/>
                </a:lnTo>
                <a:lnTo>
                  <a:pt x="60045" y="20531"/>
                </a:lnTo>
                <a:lnTo>
                  <a:pt x="56846" y="23205"/>
                </a:lnTo>
                <a:lnTo>
                  <a:pt x="56846" y="25789"/>
                </a:lnTo>
                <a:lnTo>
                  <a:pt x="61907" y="25789"/>
                </a:lnTo>
                <a:lnTo>
                  <a:pt x="61907" y="60023"/>
                </a:lnTo>
                <a:lnTo>
                  <a:pt x="63562" y="62879"/>
                </a:lnTo>
                <a:lnTo>
                  <a:pt x="66871" y="64450"/>
                </a:lnTo>
                <a:lnTo>
                  <a:pt x="68590" y="65266"/>
                </a:lnTo>
                <a:lnTo>
                  <a:pt x="70595" y="65673"/>
                </a:lnTo>
                <a:lnTo>
                  <a:pt x="76928" y="65673"/>
                </a:lnTo>
                <a:lnTo>
                  <a:pt x="80350" y="64268"/>
                </a:lnTo>
                <a:lnTo>
                  <a:pt x="83150" y="61458"/>
                </a:lnTo>
                <a:lnTo>
                  <a:pt x="84741" y="59857"/>
                </a:lnTo>
                <a:lnTo>
                  <a:pt x="86110" y="57787"/>
                </a:lnTo>
                <a:lnTo>
                  <a:pt x="87084" y="55629"/>
                </a:lnTo>
                <a:lnTo>
                  <a:pt x="87084" y="59207"/>
                </a:lnTo>
                <a:lnTo>
                  <a:pt x="88245" y="61723"/>
                </a:lnTo>
                <a:lnTo>
                  <a:pt x="90569" y="63339"/>
                </a:lnTo>
                <a:lnTo>
                  <a:pt x="92892" y="64956"/>
                </a:lnTo>
                <a:lnTo>
                  <a:pt x="95390" y="65764"/>
                </a:lnTo>
                <a:lnTo>
                  <a:pt x="100069" y="65764"/>
                </a:lnTo>
                <a:lnTo>
                  <a:pt x="102106" y="65432"/>
                </a:lnTo>
                <a:lnTo>
                  <a:pt x="104174" y="64767"/>
                </a:lnTo>
                <a:lnTo>
                  <a:pt x="107580" y="63709"/>
                </a:lnTo>
                <a:lnTo>
                  <a:pt x="104827" y="59147"/>
                </a:lnTo>
                <a:lnTo>
                  <a:pt x="102766" y="57583"/>
                </a:lnTo>
                <a:lnTo>
                  <a:pt x="101310" y="55007"/>
                </a:lnTo>
                <a:lnTo>
                  <a:pt x="101310" y="49568"/>
                </a:lnTo>
                <a:lnTo>
                  <a:pt x="102981" y="46758"/>
                </a:lnTo>
                <a:lnTo>
                  <a:pt x="106322" y="44553"/>
                </a:lnTo>
                <a:lnTo>
                  <a:pt x="108296" y="43253"/>
                </a:lnTo>
                <a:lnTo>
                  <a:pt x="110587" y="42302"/>
                </a:lnTo>
                <a:lnTo>
                  <a:pt x="113197" y="41697"/>
                </a:lnTo>
                <a:lnTo>
                  <a:pt x="113340" y="59328"/>
                </a:lnTo>
                <a:lnTo>
                  <a:pt x="114247" y="62455"/>
                </a:lnTo>
                <a:lnTo>
                  <a:pt x="116348" y="64963"/>
                </a:lnTo>
                <a:lnTo>
                  <a:pt x="118464" y="65764"/>
                </a:lnTo>
                <a:lnTo>
                  <a:pt x="122983" y="65764"/>
                </a:lnTo>
                <a:lnTo>
                  <a:pt x="125991" y="64948"/>
                </a:lnTo>
                <a:lnTo>
                  <a:pt x="128314" y="64102"/>
                </a:lnTo>
                <a:lnTo>
                  <a:pt x="130430" y="62622"/>
                </a:lnTo>
                <a:lnTo>
                  <a:pt x="132340" y="60507"/>
                </a:lnTo>
                <a:lnTo>
                  <a:pt x="130860" y="58558"/>
                </a:lnTo>
                <a:lnTo>
                  <a:pt x="129754" y="59532"/>
                </a:lnTo>
                <a:lnTo>
                  <a:pt x="127574" y="59638"/>
                </a:lnTo>
                <a:lnTo>
                  <a:pt x="126659" y="57470"/>
                </a:lnTo>
                <a:lnTo>
                  <a:pt x="126659" y="29490"/>
                </a:lnTo>
                <a:lnTo>
                  <a:pt x="124813" y="25713"/>
                </a:lnTo>
                <a:lnTo>
                  <a:pt x="121121" y="23658"/>
                </a:lnTo>
                <a:lnTo>
                  <a:pt x="117398" y="21634"/>
                </a:lnTo>
                <a:lnTo>
                  <a:pt x="112767" y="20622"/>
                </a:lnTo>
                <a:lnTo>
                  <a:pt x="102074" y="20622"/>
                </a:lnTo>
                <a:lnTo>
                  <a:pt x="97729" y="21664"/>
                </a:lnTo>
                <a:lnTo>
                  <a:pt x="94197" y="23749"/>
                </a:lnTo>
                <a:lnTo>
                  <a:pt x="90664" y="25834"/>
                </a:lnTo>
                <a:lnTo>
                  <a:pt x="88898" y="28659"/>
                </a:lnTo>
                <a:lnTo>
                  <a:pt x="88898" y="34219"/>
                </a:lnTo>
                <a:lnTo>
                  <a:pt x="90879" y="36802"/>
                </a:lnTo>
                <a:close/>
              </a:path>
              <a:path w="606019" h="65855">
                <a:moveTo>
                  <a:pt x="87084" y="51623"/>
                </a:moveTo>
                <a:lnTo>
                  <a:pt x="87084" y="55169"/>
                </a:lnTo>
                <a:lnTo>
                  <a:pt x="87256" y="55249"/>
                </a:lnTo>
                <a:lnTo>
                  <a:pt x="89200" y="48314"/>
                </a:lnTo>
                <a:lnTo>
                  <a:pt x="87084" y="51623"/>
                </a:lnTo>
                <a:close/>
              </a:path>
              <a:path w="606019" h="65855">
                <a:moveTo>
                  <a:pt x="113197" y="41697"/>
                </a:moveTo>
                <a:lnTo>
                  <a:pt x="113197" y="55249"/>
                </a:lnTo>
                <a:lnTo>
                  <a:pt x="111239" y="57243"/>
                </a:lnTo>
                <a:lnTo>
                  <a:pt x="109107" y="58694"/>
                </a:lnTo>
                <a:lnTo>
                  <a:pt x="106036" y="59147"/>
                </a:lnTo>
                <a:lnTo>
                  <a:pt x="104827" y="59147"/>
                </a:lnTo>
                <a:lnTo>
                  <a:pt x="107580" y="63709"/>
                </a:lnTo>
                <a:lnTo>
                  <a:pt x="110635" y="61897"/>
                </a:lnTo>
                <a:lnTo>
                  <a:pt x="113340" y="59328"/>
                </a:lnTo>
                <a:lnTo>
                  <a:pt x="113197" y="41697"/>
                </a:lnTo>
                <a:close/>
              </a:path>
              <a:path w="606019" h="65855">
                <a:moveTo>
                  <a:pt x="168350" y="65764"/>
                </a:moveTo>
                <a:lnTo>
                  <a:pt x="173673" y="63687"/>
                </a:lnTo>
                <a:lnTo>
                  <a:pt x="177954" y="59532"/>
                </a:lnTo>
                <a:lnTo>
                  <a:pt x="182235" y="55377"/>
                </a:lnTo>
                <a:lnTo>
                  <a:pt x="184375" y="49463"/>
                </a:lnTo>
                <a:lnTo>
                  <a:pt x="184375" y="35835"/>
                </a:lnTo>
                <a:lnTo>
                  <a:pt x="182696" y="30820"/>
                </a:lnTo>
                <a:lnTo>
                  <a:pt x="179338" y="26740"/>
                </a:lnTo>
                <a:lnTo>
                  <a:pt x="175981" y="22661"/>
                </a:lnTo>
                <a:lnTo>
                  <a:pt x="171549" y="20622"/>
                </a:lnTo>
                <a:lnTo>
                  <a:pt x="163274" y="20622"/>
                </a:lnTo>
                <a:lnTo>
                  <a:pt x="160696" y="21271"/>
                </a:lnTo>
                <a:lnTo>
                  <a:pt x="158310" y="22571"/>
                </a:lnTo>
                <a:lnTo>
                  <a:pt x="157005" y="23296"/>
                </a:lnTo>
                <a:lnTo>
                  <a:pt x="154061" y="25789"/>
                </a:lnTo>
                <a:lnTo>
                  <a:pt x="154061" y="1722"/>
                </a:lnTo>
                <a:lnTo>
                  <a:pt x="135156" y="1722"/>
                </a:lnTo>
                <a:lnTo>
                  <a:pt x="135156" y="3988"/>
                </a:lnTo>
                <a:lnTo>
                  <a:pt x="137161" y="4260"/>
                </a:lnTo>
                <a:lnTo>
                  <a:pt x="139262" y="5416"/>
                </a:lnTo>
                <a:lnTo>
                  <a:pt x="140360" y="7402"/>
                </a:lnTo>
                <a:lnTo>
                  <a:pt x="140360" y="65764"/>
                </a:lnTo>
                <a:lnTo>
                  <a:pt x="141744" y="65764"/>
                </a:lnTo>
                <a:lnTo>
                  <a:pt x="149430" y="60507"/>
                </a:lnTo>
                <a:lnTo>
                  <a:pt x="153058" y="63347"/>
                </a:lnTo>
                <a:lnTo>
                  <a:pt x="155063" y="64314"/>
                </a:lnTo>
                <a:lnTo>
                  <a:pt x="154538" y="58512"/>
                </a:lnTo>
                <a:lnTo>
                  <a:pt x="154061" y="55430"/>
                </a:lnTo>
                <a:lnTo>
                  <a:pt x="154061" y="30412"/>
                </a:lnTo>
                <a:lnTo>
                  <a:pt x="155946" y="27896"/>
                </a:lnTo>
                <a:lnTo>
                  <a:pt x="158882" y="25698"/>
                </a:lnTo>
                <a:lnTo>
                  <a:pt x="164547" y="25698"/>
                </a:lnTo>
                <a:lnTo>
                  <a:pt x="166942" y="27450"/>
                </a:lnTo>
                <a:lnTo>
                  <a:pt x="168167" y="30956"/>
                </a:lnTo>
                <a:lnTo>
                  <a:pt x="169393" y="34461"/>
                </a:lnTo>
                <a:lnTo>
                  <a:pt x="170005" y="38645"/>
                </a:lnTo>
                <a:lnTo>
                  <a:pt x="170005" y="49644"/>
                </a:lnTo>
                <a:lnTo>
                  <a:pt x="169313" y="54388"/>
                </a:lnTo>
                <a:lnTo>
                  <a:pt x="167929" y="57742"/>
                </a:lnTo>
                <a:lnTo>
                  <a:pt x="166545" y="61096"/>
                </a:lnTo>
                <a:lnTo>
                  <a:pt x="164181" y="62773"/>
                </a:lnTo>
                <a:lnTo>
                  <a:pt x="158166" y="62773"/>
                </a:lnTo>
                <a:lnTo>
                  <a:pt x="156257" y="61715"/>
                </a:lnTo>
                <a:lnTo>
                  <a:pt x="157068" y="65281"/>
                </a:lnTo>
                <a:lnTo>
                  <a:pt x="159376" y="65764"/>
                </a:lnTo>
                <a:lnTo>
                  <a:pt x="168350" y="65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4615293" y="4191411"/>
            <a:ext cx="53327" cy="106473"/>
          </a:xfrm>
          <a:custGeom>
            <a:avLst/>
            <a:gdLst/>
            <a:ahLst/>
            <a:cxnLst/>
            <a:rect l="l" t="t" r="r" b="b"/>
            <a:pathLst>
              <a:path w="58660" h="120669">
                <a:moveTo>
                  <a:pt x="29330" y="0"/>
                </a:moveTo>
                <a:lnTo>
                  <a:pt x="0" y="120669"/>
                </a:lnTo>
                <a:lnTo>
                  <a:pt x="58660" y="120669"/>
                </a:lnTo>
                <a:lnTo>
                  <a:pt x="29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4641957" y="4297885"/>
            <a:ext cx="0" cy="892738"/>
          </a:xfrm>
          <a:custGeom>
            <a:avLst/>
            <a:gdLst/>
            <a:ahLst/>
            <a:cxnLst/>
            <a:rect l="l" t="t" r="r" b="b"/>
            <a:pathLst>
              <a:path h="1011770">
                <a:moveTo>
                  <a:pt x="0" y="0"/>
                </a:moveTo>
                <a:lnTo>
                  <a:pt x="0" y="1011770"/>
                </a:lnTo>
              </a:path>
            </a:pathLst>
          </a:custGeom>
          <a:ln w="9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5690744" y="5182433"/>
            <a:ext cx="106655" cy="49141"/>
          </a:xfrm>
          <a:custGeom>
            <a:avLst/>
            <a:gdLst/>
            <a:ahLst/>
            <a:cxnLst/>
            <a:rect l="l" t="t" r="r" b="b"/>
            <a:pathLst>
              <a:path w="117321" h="55693">
                <a:moveTo>
                  <a:pt x="0" y="18564"/>
                </a:moveTo>
                <a:lnTo>
                  <a:pt x="0" y="55693"/>
                </a:lnTo>
                <a:lnTo>
                  <a:pt x="117321" y="18564"/>
                </a:lnTo>
                <a:lnTo>
                  <a:pt x="0" y="0"/>
                </a:lnTo>
                <a:lnTo>
                  <a:pt x="0" y="18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4641957" y="5198814"/>
            <a:ext cx="1039898" cy="0"/>
          </a:xfrm>
          <a:custGeom>
            <a:avLst/>
            <a:gdLst/>
            <a:ahLst/>
            <a:cxnLst/>
            <a:rect l="l" t="t" r="r" b="b"/>
            <a:pathLst>
              <a:path w="1143888">
                <a:moveTo>
                  <a:pt x="0" y="0"/>
                </a:moveTo>
                <a:lnTo>
                  <a:pt x="1143888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5255231" y="4764730"/>
            <a:ext cx="462176" cy="0"/>
          </a:xfrm>
          <a:custGeom>
            <a:avLst/>
            <a:gdLst/>
            <a:ahLst/>
            <a:cxnLst/>
            <a:rect l="l" t="t" r="r" b="b"/>
            <a:pathLst>
              <a:path w="508394">
                <a:moveTo>
                  <a:pt x="0" y="0"/>
                </a:moveTo>
                <a:lnTo>
                  <a:pt x="508394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4519868" y="4325695"/>
            <a:ext cx="39405" cy="55548"/>
          </a:xfrm>
          <a:custGeom>
            <a:avLst/>
            <a:gdLst/>
            <a:ahLst/>
            <a:cxnLst/>
            <a:rect l="l" t="t" r="r" b="b"/>
            <a:pathLst>
              <a:path w="43346" h="62954">
                <a:moveTo>
                  <a:pt x="4057" y="14820"/>
                </a:moveTo>
                <a:lnTo>
                  <a:pt x="4057" y="17721"/>
                </a:lnTo>
                <a:lnTo>
                  <a:pt x="4860" y="20335"/>
                </a:lnTo>
                <a:lnTo>
                  <a:pt x="6468" y="22661"/>
                </a:lnTo>
                <a:lnTo>
                  <a:pt x="8075" y="24988"/>
                </a:lnTo>
                <a:lnTo>
                  <a:pt x="10327" y="26605"/>
                </a:lnTo>
                <a:lnTo>
                  <a:pt x="13223" y="27511"/>
                </a:lnTo>
                <a:lnTo>
                  <a:pt x="9627" y="30533"/>
                </a:lnTo>
                <a:lnTo>
                  <a:pt x="7280" y="32716"/>
                </a:lnTo>
                <a:lnTo>
                  <a:pt x="5083" y="35405"/>
                </a:lnTo>
                <a:lnTo>
                  <a:pt x="4535" y="37754"/>
                </a:lnTo>
                <a:lnTo>
                  <a:pt x="5171" y="40035"/>
                </a:lnTo>
                <a:lnTo>
                  <a:pt x="7176" y="41486"/>
                </a:lnTo>
                <a:lnTo>
                  <a:pt x="9165" y="43102"/>
                </a:lnTo>
                <a:lnTo>
                  <a:pt x="6015" y="45776"/>
                </a:lnTo>
                <a:lnTo>
                  <a:pt x="7017" y="53663"/>
                </a:lnTo>
                <a:lnTo>
                  <a:pt x="7017" y="51125"/>
                </a:lnTo>
                <a:lnTo>
                  <a:pt x="7781" y="47710"/>
                </a:lnTo>
                <a:lnTo>
                  <a:pt x="9309" y="45776"/>
                </a:lnTo>
                <a:lnTo>
                  <a:pt x="10804" y="43873"/>
                </a:lnTo>
                <a:lnTo>
                  <a:pt x="12889" y="43072"/>
                </a:lnTo>
                <a:lnTo>
                  <a:pt x="15610" y="43465"/>
                </a:lnTo>
                <a:lnTo>
                  <a:pt x="18999" y="43828"/>
                </a:lnTo>
                <a:lnTo>
                  <a:pt x="21275" y="43941"/>
                </a:lnTo>
                <a:lnTo>
                  <a:pt x="26303" y="44099"/>
                </a:lnTo>
                <a:lnTo>
                  <a:pt x="30918" y="44160"/>
                </a:lnTo>
                <a:lnTo>
                  <a:pt x="34052" y="44386"/>
                </a:lnTo>
                <a:lnTo>
                  <a:pt x="35708" y="44779"/>
                </a:lnTo>
                <a:lnTo>
                  <a:pt x="38381" y="45444"/>
                </a:lnTo>
                <a:lnTo>
                  <a:pt x="39718" y="46789"/>
                </a:lnTo>
                <a:lnTo>
                  <a:pt x="39718" y="51351"/>
                </a:lnTo>
                <a:lnTo>
                  <a:pt x="38063" y="53489"/>
                </a:lnTo>
                <a:lnTo>
                  <a:pt x="34753" y="55226"/>
                </a:lnTo>
                <a:lnTo>
                  <a:pt x="31443" y="56964"/>
                </a:lnTo>
                <a:lnTo>
                  <a:pt x="27147" y="57833"/>
                </a:lnTo>
                <a:lnTo>
                  <a:pt x="17981" y="57833"/>
                </a:lnTo>
                <a:lnTo>
                  <a:pt x="14536" y="57349"/>
                </a:lnTo>
                <a:lnTo>
                  <a:pt x="11528" y="56382"/>
                </a:lnTo>
                <a:lnTo>
                  <a:pt x="8520" y="55415"/>
                </a:lnTo>
                <a:lnTo>
                  <a:pt x="11775" y="62954"/>
                </a:lnTo>
                <a:lnTo>
                  <a:pt x="22723" y="62954"/>
                </a:lnTo>
                <a:lnTo>
                  <a:pt x="28396" y="61534"/>
                </a:lnTo>
                <a:lnTo>
                  <a:pt x="34013" y="58694"/>
                </a:lnTo>
                <a:lnTo>
                  <a:pt x="39630" y="55853"/>
                </a:lnTo>
                <a:lnTo>
                  <a:pt x="42439" y="52046"/>
                </a:lnTo>
                <a:lnTo>
                  <a:pt x="42439" y="42589"/>
                </a:lnTo>
                <a:lnTo>
                  <a:pt x="40036" y="39537"/>
                </a:lnTo>
                <a:lnTo>
                  <a:pt x="35230" y="38117"/>
                </a:lnTo>
                <a:lnTo>
                  <a:pt x="32303" y="37241"/>
                </a:lnTo>
                <a:lnTo>
                  <a:pt x="26749" y="36802"/>
                </a:lnTo>
                <a:lnTo>
                  <a:pt x="16788" y="36802"/>
                </a:lnTo>
                <a:lnTo>
                  <a:pt x="13700" y="36349"/>
                </a:lnTo>
                <a:lnTo>
                  <a:pt x="11473" y="35896"/>
                </a:lnTo>
                <a:lnTo>
                  <a:pt x="10359" y="34219"/>
                </a:lnTo>
                <a:lnTo>
                  <a:pt x="11114" y="32074"/>
                </a:lnTo>
                <a:lnTo>
                  <a:pt x="14138" y="29112"/>
                </a:lnTo>
                <a:lnTo>
                  <a:pt x="16278" y="28372"/>
                </a:lnTo>
                <a:lnTo>
                  <a:pt x="18347" y="28644"/>
                </a:lnTo>
                <a:lnTo>
                  <a:pt x="20575" y="28780"/>
                </a:lnTo>
                <a:lnTo>
                  <a:pt x="25667" y="28780"/>
                </a:lnTo>
                <a:lnTo>
                  <a:pt x="29717" y="27337"/>
                </a:lnTo>
                <a:lnTo>
                  <a:pt x="29549" y="17676"/>
                </a:lnTo>
                <a:lnTo>
                  <a:pt x="29549" y="21271"/>
                </a:lnTo>
                <a:lnTo>
                  <a:pt x="28595" y="23794"/>
                </a:lnTo>
                <a:lnTo>
                  <a:pt x="25508" y="26151"/>
                </a:lnTo>
                <a:lnTo>
                  <a:pt x="22293" y="26605"/>
                </a:lnTo>
                <a:lnTo>
                  <a:pt x="19302" y="26605"/>
                </a:lnTo>
                <a:lnTo>
                  <a:pt x="16867" y="25139"/>
                </a:lnTo>
                <a:lnTo>
                  <a:pt x="14989" y="22208"/>
                </a:lnTo>
                <a:lnTo>
                  <a:pt x="13112" y="19277"/>
                </a:lnTo>
                <a:lnTo>
                  <a:pt x="12173" y="15968"/>
                </a:lnTo>
                <a:lnTo>
                  <a:pt x="12173" y="10107"/>
                </a:lnTo>
                <a:lnTo>
                  <a:pt x="13080" y="6798"/>
                </a:lnTo>
                <a:lnTo>
                  <a:pt x="11457" y="1586"/>
                </a:lnTo>
                <a:lnTo>
                  <a:pt x="8497" y="4758"/>
                </a:lnTo>
                <a:lnTo>
                  <a:pt x="5537" y="7931"/>
                </a:lnTo>
                <a:lnTo>
                  <a:pt x="4057" y="11285"/>
                </a:lnTo>
                <a:lnTo>
                  <a:pt x="4057" y="14820"/>
                </a:lnTo>
                <a:close/>
              </a:path>
              <a:path w="43346" h="62954">
                <a:moveTo>
                  <a:pt x="1527" y="57931"/>
                </a:moveTo>
                <a:lnTo>
                  <a:pt x="4582" y="59940"/>
                </a:lnTo>
                <a:lnTo>
                  <a:pt x="7638" y="61949"/>
                </a:lnTo>
                <a:lnTo>
                  <a:pt x="11775" y="62954"/>
                </a:lnTo>
                <a:lnTo>
                  <a:pt x="8520" y="55415"/>
                </a:lnTo>
                <a:lnTo>
                  <a:pt x="7017" y="53663"/>
                </a:lnTo>
                <a:lnTo>
                  <a:pt x="6015" y="45776"/>
                </a:lnTo>
                <a:lnTo>
                  <a:pt x="3628" y="47831"/>
                </a:lnTo>
                <a:lnTo>
                  <a:pt x="2028" y="49380"/>
                </a:lnTo>
                <a:lnTo>
                  <a:pt x="405" y="51465"/>
                </a:lnTo>
                <a:lnTo>
                  <a:pt x="0" y="53617"/>
                </a:lnTo>
                <a:lnTo>
                  <a:pt x="0" y="55823"/>
                </a:lnTo>
                <a:lnTo>
                  <a:pt x="1527" y="57931"/>
                </a:lnTo>
                <a:close/>
              </a:path>
              <a:path w="43346" h="62954">
                <a:moveTo>
                  <a:pt x="16406" y="2583"/>
                </a:moveTo>
                <a:lnTo>
                  <a:pt x="23120" y="2583"/>
                </a:lnTo>
                <a:lnTo>
                  <a:pt x="25691" y="4381"/>
                </a:lnTo>
                <a:lnTo>
                  <a:pt x="27234" y="7976"/>
                </a:lnTo>
                <a:lnTo>
                  <a:pt x="28778" y="11572"/>
                </a:lnTo>
                <a:lnTo>
                  <a:pt x="29549" y="14805"/>
                </a:lnTo>
                <a:lnTo>
                  <a:pt x="29549" y="17676"/>
                </a:lnTo>
                <a:lnTo>
                  <a:pt x="29717" y="27337"/>
                </a:lnTo>
                <a:lnTo>
                  <a:pt x="32724" y="24452"/>
                </a:lnTo>
                <a:lnTo>
                  <a:pt x="35732" y="21566"/>
                </a:lnTo>
                <a:lnTo>
                  <a:pt x="37236" y="18401"/>
                </a:lnTo>
                <a:lnTo>
                  <a:pt x="37236" y="14956"/>
                </a:lnTo>
                <a:lnTo>
                  <a:pt x="36965" y="11723"/>
                </a:lnTo>
                <a:lnTo>
                  <a:pt x="36106" y="9034"/>
                </a:lnTo>
                <a:lnTo>
                  <a:pt x="35087" y="6662"/>
                </a:lnTo>
                <a:lnTo>
                  <a:pt x="43346" y="6662"/>
                </a:lnTo>
                <a:lnTo>
                  <a:pt x="43346" y="2991"/>
                </a:lnTo>
                <a:lnTo>
                  <a:pt x="36806" y="3127"/>
                </a:lnTo>
                <a:lnTo>
                  <a:pt x="34228" y="3127"/>
                </a:lnTo>
                <a:lnTo>
                  <a:pt x="31539" y="2606"/>
                </a:lnTo>
                <a:lnTo>
                  <a:pt x="28738" y="1563"/>
                </a:lnTo>
                <a:lnTo>
                  <a:pt x="25937" y="521"/>
                </a:lnTo>
                <a:lnTo>
                  <a:pt x="23375" y="0"/>
                </a:lnTo>
                <a:lnTo>
                  <a:pt x="15642" y="0"/>
                </a:lnTo>
                <a:lnTo>
                  <a:pt x="11457" y="1586"/>
                </a:lnTo>
                <a:lnTo>
                  <a:pt x="13080" y="6798"/>
                </a:lnTo>
                <a:lnTo>
                  <a:pt x="14258" y="3988"/>
                </a:lnTo>
                <a:lnTo>
                  <a:pt x="16406" y="2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4919743" y="4183685"/>
            <a:ext cx="711735" cy="73864"/>
          </a:xfrm>
          <a:custGeom>
            <a:avLst/>
            <a:gdLst/>
            <a:ahLst/>
            <a:cxnLst/>
            <a:rect l="l" t="t" r="r" b="b"/>
            <a:pathLst>
              <a:path w="782909" h="83712">
                <a:moveTo>
                  <a:pt x="303081" y="51623"/>
                </a:moveTo>
                <a:lnTo>
                  <a:pt x="303081" y="55169"/>
                </a:lnTo>
                <a:lnTo>
                  <a:pt x="303253" y="55249"/>
                </a:lnTo>
                <a:lnTo>
                  <a:pt x="305197" y="48314"/>
                </a:lnTo>
                <a:lnTo>
                  <a:pt x="303081" y="51623"/>
                </a:lnTo>
                <a:close/>
              </a:path>
              <a:path w="782909" h="83712">
                <a:moveTo>
                  <a:pt x="329194" y="41697"/>
                </a:moveTo>
                <a:lnTo>
                  <a:pt x="329194" y="55249"/>
                </a:lnTo>
                <a:lnTo>
                  <a:pt x="327236" y="57243"/>
                </a:lnTo>
                <a:lnTo>
                  <a:pt x="325104" y="58694"/>
                </a:lnTo>
                <a:lnTo>
                  <a:pt x="322033" y="59147"/>
                </a:lnTo>
                <a:lnTo>
                  <a:pt x="320824" y="59147"/>
                </a:lnTo>
                <a:lnTo>
                  <a:pt x="323576" y="63709"/>
                </a:lnTo>
                <a:lnTo>
                  <a:pt x="326632" y="61897"/>
                </a:lnTo>
                <a:lnTo>
                  <a:pt x="329337" y="59328"/>
                </a:lnTo>
                <a:lnTo>
                  <a:pt x="329194" y="41697"/>
                </a:lnTo>
                <a:close/>
              </a:path>
              <a:path w="782909" h="83712">
                <a:moveTo>
                  <a:pt x="376582" y="46570"/>
                </a:moveTo>
                <a:lnTo>
                  <a:pt x="374895" y="47589"/>
                </a:lnTo>
                <a:lnTo>
                  <a:pt x="369739" y="47589"/>
                </a:lnTo>
                <a:lnTo>
                  <a:pt x="367910" y="46230"/>
                </a:lnTo>
                <a:lnTo>
                  <a:pt x="367719" y="50460"/>
                </a:lnTo>
                <a:lnTo>
                  <a:pt x="369732" y="50324"/>
                </a:lnTo>
                <a:lnTo>
                  <a:pt x="376518" y="50399"/>
                </a:lnTo>
                <a:lnTo>
                  <a:pt x="376582" y="46570"/>
                </a:lnTo>
                <a:close/>
              </a:path>
              <a:path w="782909" h="83712">
                <a:moveTo>
                  <a:pt x="379494" y="80404"/>
                </a:moveTo>
                <a:lnTo>
                  <a:pt x="376503" y="80676"/>
                </a:lnTo>
                <a:lnTo>
                  <a:pt x="368801" y="80676"/>
                </a:lnTo>
                <a:lnTo>
                  <a:pt x="365690" y="80132"/>
                </a:lnTo>
                <a:lnTo>
                  <a:pt x="367194" y="83712"/>
                </a:lnTo>
                <a:lnTo>
                  <a:pt x="377378" y="83712"/>
                </a:lnTo>
                <a:lnTo>
                  <a:pt x="382024" y="83123"/>
                </a:lnTo>
                <a:lnTo>
                  <a:pt x="381849" y="79860"/>
                </a:lnTo>
                <a:lnTo>
                  <a:pt x="379494" y="80404"/>
                </a:lnTo>
                <a:close/>
              </a:path>
              <a:path w="782909" h="83712">
                <a:moveTo>
                  <a:pt x="354630" y="69685"/>
                </a:moveTo>
                <a:lnTo>
                  <a:pt x="352307" y="72495"/>
                </a:lnTo>
                <a:lnTo>
                  <a:pt x="351726" y="75191"/>
                </a:lnTo>
                <a:lnTo>
                  <a:pt x="351726" y="78606"/>
                </a:lnTo>
                <a:lnTo>
                  <a:pt x="354463" y="81023"/>
                </a:lnTo>
                <a:lnTo>
                  <a:pt x="359937" y="82443"/>
                </a:lnTo>
                <a:lnTo>
                  <a:pt x="363247" y="83289"/>
                </a:lnTo>
                <a:lnTo>
                  <a:pt x="367194" y="83712"/>
                </a:lnTo>
                <a:lnTo>
                  <a:pt x="365690" y="80132"/>
                </a:lnTo>
                <a:lnTo>
                  <a:pt x="363542" y="79044"/>
                </a:lnTo>
                <a:lnTo>
                  <a:pt x="361393" y="77956"/>
                </a:lnTo>
                <a:lnTo>
                  <a:pt x="360319" y="76460"/>
                </a:lnTo>
                <a:lnTo>
                  <a:pt x="360319" y="73439"/>
                </a:lnTo>
                <a:lnTo>
                  <a:pt x="361513" y="71384"/>
                </a:lnTo>
                <a:lnTo>
                  <a:pt x="363709" y="69390"/>
                </a:lnTo>
                <a:lnTo>
                  <a:pt x="383059" y="69390"/>
                </a:lnTo>
                <a:lnTo>
                  <a:pt x="385342" y="69790"/>
                </a:lnTo>
                <a:lnTo>
                  <a:pt x="387856" y="71392"/>
                </a:lnTo>
                <a:lnTo>
                  <a:pt x="388485" y="74194"/>
                </a:lnTo>
                <a:lnTo>
                  <a:pt x="388485" y="76944"/>
                </a:lnTo>
                <a:lnTo>
                  <a:pt x="386273" y="78832"/>
                </a:lnTo>
                <a:lnTo>
                  <a:pt x="381849" y="79860"/>
                </a:lnTo>
                <a:lnTo>
                  <a:pt x="382024" y="83123"/>
                </a:lnTo>
                <a:lnTo>
                  <a:pt x="385716" y="81945"/>
                </a:lnTo>
                <a:lnTo>
                  <a:pt x="392718" y="79678"/>
                </a:lnTo>
                <a:lnTo>
                  <a:pt x="396219" y="75524"/>
                </a:lnTo>
                <a:lnTo>
                  <a:pt x="396219" y="64797"/>
                </a:lnTo>
                <a:lnTo>
                  <a:pt x="393879" y="61549"/>
                </a:lnTo>
                <a:lnTo>
                  <a:pt x="389201" y="59736"/>
                </a:lnTo>
                <a:lnTo>
                  <a:pt x="386750" y="58800"/>
                </a:lnTo>
                <a:lnTo>
                  <a:pt x="383727" y="58301"/>
                </a:lnTo>
                <a:lnTo>
                  <a:pt x="373782" y="58150"/>
                </a:lnTo>
                <a:lnTo>
                  <a:pt x="368594" y="58036"/>
                </a:lnTo>
                <a:lnTo>
                  <a:pt x="366143" y="57802"/>
                </a:lnTo>
                <a:lnTo>
                  <a:pt x="364043" y="55733"/>
                </a:lnTo>
                <a:lnTo>
                  <a:pt x="364043" y="53617"/>
                </a:lnTo>
                <a:lnTo>
                  <a:pt x="365666" y="51759"/>
                </a:lnTo>
                <a:lnTo>
                  <a:pt x="367719" y="50460"/>
                </a:lnTo>
                <a:lnTo>
                  <a:pt x="367910" y="46230"/>
                </a:lnTo>
                <a:lnTo>
                  <a:pt x="366955" y="43510"/>
                </a:lnTo>
                <a:lnTo>
                  <a:pt x="366318" y="41788"/>
                </a:lnTo>
                <a:lnTo>
                  <a:pt x="366000" y="39144"/>
                </a:lnTo>
                <a:lnTo>
                  <a:pt x="366000" y="31681"/>
                </a:lnTo>
                <a:lnTo>
                  <a:pt x="366430" y="28712"/>
                </a:lnTo>
                <a:lnTo>
                  <a:pt x="367289" y="26672"/>
                </a:lnTo>
                <a:lnTo>
                  <a:pt x="368148" y="24633"/>
                </a:lnTo>
                <a:lnTo>
                  <a:pt x="369867" y="23613"/>
                </a:lnTo>
                <a:lnTo>
                  <a:pt x="374800" y="23613"/>
                </a:lnTo>
                <a:lnTo>
                  <a:pt x="376463" y="24565"/>
                </a:lnTo>
                <a:lnTo>
                  <a:pt x="377433" y="26468"/>
                </a:lnTo>
                <a:lnTo>
                  <a:pt x="378404" y="28372"/>
                </a:lnTo>
                <a:lnTo>
                  <a:pt x="378889" y="31409"/>
                </a:lnTo>
                <a:lnTo>
                  <a:pt x="378889" y="39507"/>
                </a:lnTo>
                <a:lnTo>
                  <a:pt x="378428" y="42490"/>
                </a:lnTo>
                <a:lnTo>
                  <a:pt x="377505" y="44530"/>
                </a:lnTo>
                <a:lnTo>
                  <a:pt x="376582" y="46570"/>
                </a:lnTo>
                <a:lnTo>
                  <a:pt x="376518" y="50399"/>
                </a:lnTo>
                <a:lnTo>
                  <a:pt x="380322" y="49825"/>
                </a:lnTo>
                <a:lnTo>
                  <a:pt x="383377" y="48677"/>
                </a:lnTo>
                <a:lnTo>
                  <a:pt x="389201" y="46532"/>
                </a:lnTo>
                <a:lnTo>
                  <a:pt x="392113" y="42558"/>
                </a:lnTo>
                <a:lnTo>
                  <a:pt x="392113" y="36757"/>
                </a:lnTo>
                <a:lnTo>
                  <a:pt x="391771" y="33207"/>
                </a:lnTo>
                <a:lnTo>
                  <a:pt x="390403" y="30064"/>
                </a:lnTo>
                <a:lnTo>
                  <a:pt x="388151" y="27511"/>
                </a:lnTo>
                <a:lnTo>
                  <a:pt x="396075" y="27511"/>
                </a:lnTo>
                <a:lnTo>
                  <a:pt x="396075" y="22571"/>
                </a:lnTo>
                <a:lnTo>
                  <a:pt x="383186" y="22571"/>
                </a:lnTo>
                <a:lnTo>
                  <a:pt x="380656" y="21679"/>
                </a:lnTo>
                <a:lnTo>
                  <a:pt x="376837" y="20833"/>
                </a:lnTo>
                <a:lnTo>
                  <a:pt x="374736" y="20622"/>
                </a:lnTo>
                <a:lnTo>
                  <a:pt x="366366" y="20622"/>
                </a:lnTo>
                <a:lnTo>
                  <a:pt x="361544" y="21997"/>
                </a:lnTo>
                <a:lnTo>
                  <a:pt x="357980" y="24746"/>
                </a:lnTo>
                <a:lnTo>
                  <a:pt x="354416" y="27496"/>
                </a:lnTo>
                <a:lnTo>
                  <a:pt x="352633" y="30986"/>
                </a:lnTo>
                <a:lnTo>
                  <a:pt x="352633" y="38570"/>
                </a:lnTo>
                <a:lnTo>
                  <a:pt x="353651" y="41425"/>
                </a:lnTo>
                <a:lnTo>
                  <a:pt x="355689" y="43782"/>
                </a:lnTo>
                <a:lnTo>
                  <a:pt x="357726" y="46139"/>
                </a:lnTo>
                <a:lnTo>
                  <a:pt x="360399" y="47952"/>
                </a:lnTo>
                <a:lnTo>
                  <a:pt x="363709" y="49221"/>
                </a:lnTo>
                <a:lnTo>
                  <a:pt x="363709" y="49855"/>
                </a:lnTo>
                <a:lnTo>
                  <a:pt x="361417" y="50581"/>
                </a:lnTo>
                <a:lnTo>
                  <a:pt x="359070" y="51865"/>
                </a:lnTo>
                <a:lnTo>
                  <a:pt x="356667" y="53708"/>
                </a:lnTo>
                <a:lnTo>
                  <a:pt x="354265" y="55551"/>
                </a:lnTo>
                <a:lnTo>
                  <a:pt x="353063" y="57772"/>
                </a:lnTo>
                <a:lnTo>
                  <a:pt x="353063" y="62546"/>
                </a:lnTo>
                <a:lnTo>
                  <a:pt x="353827" y="64284"/>
                </a:lnTo>
                <a:lnTo>
                  <a:pt x="356214" y="66308"/>
                </a:lnTo>
                <a:lnTo>
                  <a:pt x="359508" y="68348"/>
                </a:lnTo>
                <a:lnTo>
                  <a:pt x="356643" y="68771"/>
                </a:lnTo>
                <a:lnTo>
                  <a:pt x="354630" y="69685"/>
                </a:lnTo>
                <a:close/>
              </a:path>
              <a:path w="782909" h="83712">
                <a:moveTo>
                  <a:pt x="415568" y="65764"/>
                </a:moveTo>
                <a:lnTo>
                  <a:pt x="423716" y="65764"/>
                </a:lnTo>
                <a:lnTo>
                  <a:pt x="426676" y="65175"/>
                </a:lnTo>
                <a:lnTo>
                  <a:pt x="429254" y="63997"/>
                </a:lnTo>
                <a:lnTo>
                  <a:pt x="433232" y="62153"/>
                </a:lnTo>
                <a:lnTo>
                  <a:pt x="436733" y="58875"/>
                </a:lnTo>
                <a:lnTo>
                  <a:pt x="439756" y="54161"/>
                </a:lnTo>
                <a:lnTo>
                  <a:pt x="437512" y="52847"/>
                </a:lnTo>
                <a:lnTo>
                  <a:pt x="435666" y="54781"/>
                </a:lnTo>
                <a:lnTo>
                  <a:pt x="432882" y="56972"/>
                </a:lnTo>
                <a:lnTo>
                  <a:pt x="430844" y="58331"/>
                </a:lnTo>
                <a:lnTo>
                  <a:pt x="428681" y="59011"/>
                </a:lnTo>
                <a:lnTo>
                  <a:pt x="421583" y="59011"/>
                </a:lnTo>
                <a:lnTo>
                  <a:pt x="418226" y="56458"/>
                </a:lnTo>
                <a:lnTo>
                  <a:pt x="416316" y="51351"/>
                </a:lnTo>
                <a:lnTo>
                  <a:pt x="415266" y="48632"/>
                </a:lnTo>
                <a:lnTo>
                  <a:pt x="414630" y="45414"/>
                </a:lnTo>
                <a:lnTo>
                  <a:pt x="414407" y="41697"/>
                </a:lnTo>
                <a:lnTo>
                  <a:pt x="427296" y="38253"/>
                </a:lnTo>
                <a:lnTo>
                  <a:pt x="414168" y="38253"/>
                </a:lnTo>
                <a:lnTo>
                  <a:pt x="414296" y="33448"/>
                </a:lnTo>
                <a:lnTo>
                  <a:pt x="411065" y="63966"/>
                </a:lnTo>
                <a:lnTo>
                  <a:pt x="415568" y="65764"/>
                </a:lnTo>
                <a:close/>
              </a:path>
              <a:path w="782909" h="83712">
                <a:moveTo>
                  <a:pt x="402663" y="56775"/>
                </a:moveTo>
                <a:lnTo>
                  <a:pt x="406864" y="60371"/>
                </a:lnTo>
                <a:lnTo>
                  <a:pt x="411065" y="63966"/>
                </a:lnTo>
                <a:lnTo>
                  <a:pt x="414296" y="33448"/>
                </a:lnTo>
                <a:lnTo>
                  <a:pt x="414829" y="29792"/>
                </a:lnTo>
                <a:lnTo>
                  <a:pt x="415768" y="27284"/>
                </a:lnTo>
                <a:lnTo>
                  <a:pt x="416706" y="24776"/>
                </a:lnTo>
                <a:lnTo>
                  <a:pt x="418449" y="23523"/>
                </a:lnTo>
                <a:lnTo>
                  <a:pt x="423477" y="23523"/>
                </a:lnTo>
                <a:lnTo>
                  <a:pt x="425132" y="24610"/>
                </a:lnTo>
                <a:lnTo>
                  <a:pt x="425960" y="26786"/>
                </a:lnTo>
                <a:lnTo>
                  <a:pt x="426787" y="28961"/>
                </a:lnTo>
                <a:lnTo>
                  <a:pt x="427233" y="32784"/>
                </a:lnTo>
                <a:lnTo>
                  <a:pt x="427296" y="38253"/>
                </a:lnTo>
                <a:lnTo>
                  <a:pt x="414407" y="41697"/>
                </a:lnTo>
                <a:lnTo>
                  <a:pt x="439326" y="41697"/>
                </a:lnTo>
                <a:lnTo>
                  <a:pt x="439326" y="40851"/>
                </a:lnTo>
                <a:lnTo>
                  <a:pt x="438992" y="38026"/>
                </a:lnTo>
                <a:lnTo>
                  <a:pt x="438547" y="34612"/>
                </a:lnTo>
                <a:lnTo>
                  <a:pt x="437751" y="31832"/>
                </a:lnTo>
                <a:lnTo>
                  <a:pt x="436605" y="29687"/>
                </a:lnTo>
                <a:lnTo>
                  <a:pt x="435078" y="26846"/>
                </a:lnTo>
                <a:lnTo>
                  <a:pt x="432897" y="24625"/>
                </a:lnTo>
                <a:lnTo>
                  <a:pt x="430065" y="23024"/>
                </a:lnTo>
                <a:lnTo>
                  <a:pt x="427233" y="21422"/>
                </a:lnTo>
                <a:lnTo>
                  <a:pt x="424209" y="20622"/>
                </a:lnTo>
                <a:lnTo>
                  <a:pt x="415362" y="20622"/>
                </a:lnTo>
                <a:lnTo>
                  <a:pt x="410548" y="22593"/>
                </a:lnTo>
                <a:lnTo>
                  <a:pt x="406554" y="26536"/>
                </a:lnTo>
                <a:lnTo>
                  <a:pt x="402560" y="30480"/>
                </a:lnTo>
                <a:lnTo>
                  <a:pt x="400563" y="36017"/>
                </a:lnTo>
                <a:lnTo>
                  <a:pt x="400563" y="51034"/>
                </a:lnTo>
                <a:lnTo>
                  <a:pt x="402663" y="56775"/>
                </a:lnTo>
                <a:close/>
              </a:path>
              <a:path w="782909" h="83712">
                <a:moveTo>
                  <a:pt x="540560" y="37845"/>
                </a:moveTo>
                <a:lnTo>
                  <a:pt x="507048" y="37845"/>
                </a:lnTo>
                <a:lnTo>
                  <a:pt x="507048" y="40202"/>
                </a:lnTo>
                <a:lnTo>
                  <a:pt x="510644" y="40262"/>
                </a:lnTo>
                <a:lnTo>
                  <a:pt x="513031" y="40564"/>
                </a:lnTo>
                <a:lnTo>
                  <a:pt x="514209" y="41108"/>
                </a:lnTo>
                <a:lnTo>
                  <a:pt x="516930" y="43828"/>
                </a:lnTo>
                <a:lnTo>
                  <a:pt x="516930" y="58331"/>
                </a:lnTo>
                <a:lnTo>
                  <a:pt x="516516" y="59751"/>
                </a:lnTo>
                <a:lnTo>
                  <a:pt x="514257" y="62350"/>
                </a:lnTo>
                <a:lnTo>
                  <a:pt x="511456" y="63181"/>
                </a:lnTo>
                <a:lnTo>
                  <a:pt x="499585" y="63181"/>
                </a:lnTo>
                <a:lnTo>
                  <a:pt x="494389" y="60152"/>
                </a:lnTo>
                <a:lnTo>
                  <a:pt x="491700" y="54093"/>
                </a:lnTo>
                <a:lnTo>
                  <a:pt x="489011" y="48035"/>
                </a:lnTo>
                <a:lnTo>
                  <a:pt x="487666" y="41138"/>
                </a:lnTo>
                <a:lnTo>
                  <a:pt x="487666" y="23976"/>
                </a:lnTo>
                <a:lnTo>
                  <a:pt x="489114" y="16663"/>
                </a:lnTo>
                <a:lnTo>
                  <a:pt x="492010" y="11466"/>
                </a:lnTo>
                <a:lnTo>
                  <a:pt x="494907" y="6269"/>
                </a:lnTo>
                <a:lnTo>
                  <a:pt x="499505" y="3671"/>
                </a:lnTo>
                <a:lnTo>
                  <a:pt x="511599" y="3671"/>
                </a:lnTo>
                <a:lnTo>
                  <a:pt x="516787" y="6179"/>
                </a:lnTo>
                <a:lnTo>
                  <a:pt x="521369" y="11195"/>
                </a:lnTo>
                <a:lnTo>
                  <a:pt x="523820" y="13914"/>
                </a:lnTo>
                <a:lnTo>
                  <a:pt x="526223" y="17630"/>
                </a:lnTo>
                <a:lnTo>
                  <a:pt x="528578" y="22344"/>
                </a:lnTo>
                <a:lnTo>
                  <a:pt x="531061" y="22344"/>
                </a:lnTo>
                <a:lnTo>
                  <a:pt x="531061" y="634"/>
                </a:lnTo>
                <a:lnTo>
                  <a:pt x="528339" y="634"/>
                </a:lnTo>
                <a:lnTo>
                  <a:pt x="527400" y="3112"/>
                </a:lnTo>
                <a:lnTo>
                  <a:pt x="525284" y="4849"/>
                </a:lnTo>
                <a:lnTo>
                  <a:pt x="523247" y="4849"/>
                </a:lnTo>
                <a:lnTo>
                  <a:pt x="520749" y="4132"/>
                </a:lnTo>
                <a:lnTo>
                  <a:pt x="516739" y="2696"/>
                </a:lnTo>
                <a:lnTo>
                  <a:pt x="512729" y="1261"/>
                </a:lnTo>
                <a:lnTo>
                  <a:pt x="508703" y="543"/>
                </a:lnTo>
                <a:lnTo>
                  <a:pt x="503187" y="567"/>
                </a:lnTo>
                <a:lnTo>
                  <a:pt x="490269" y="3225"/>
                </a:lnTo>
                <a:lnTo>
                  <a:pt x="479789" y="10288"/>
                </a:lnTo>
                <a:lnTo>
                  <a:pt x="473520" y="16603"/>
                </a:lnTo>
                <a:lnTo>
                  <a:pt x="470385" y="24384"/>
                </a:lnTo>
                <a:lnTo>
                  <a:pt x="470385" y="42785"/>
                </a:lnTo>
                <a:lnTo>
                  <a:pt x="473408" y="50399"/>
                </a:lnTo>
                <a:lnTo>
                  <a:pt x="479455" y="56473"/>
                </a:lnTo>
                <a:lnTo>
                  <a:pt x="481174" y="58072"/>
                </a:lnTo>
                <a:lnTo>
                  <a:pt x="491956" y="64181"/>
                </a:lnTo>
                <a:lnTo>
                  <a:pt x="505473" y="66217"/>
                </a:lnTo>
                <a:lnTo>
                  <a:pt x="511456" y="66217"/>
                </a:lnTo>
                <a:lnTo>
                  <a:pt x="516866" y="65583"/>
                </a:lnTo>
                <a:lnTo>
                  <a:pt x="521704" y="64314"/>
                </a:lnTo>
                <a:lnTo>
                  <a:pt x="526541" y="63045"/>
                </a:lnTo>
                <a:lnTo>
                  <a:pt x="530042" y="61776"/>
                </a:lnTo>
                <a:lnTo>
                  <a:pt x="532206" y="60507"/>
                </a:lnTo>
                <a:lnTo>
                  <a:pt x="532206" y="45474"/>
                </a:lnTo>
                <a:lnTo>
                  <a:pt x="532755" y="43291"/>
                </a:lnTo>
                <a:lnTo>
                  <a:pt x="534951" y="40965"/>
                </a:lnTo>
                <a:lnTo>
                  <a:pt x="537187" y="40322"/>
                </a:lnTo>
                <a:lnTo>
                  <a:pt x="540560" y="40202"/>
                </a:lnTo>
                <a:lnTo>
                  <a:pt x="540560" y="37845"/>
                </a:lnTo>
                <a:close/>
              </a:path>
              <a:path w="782909" h="83712">
                <a:moveTo>
                  <a:pt x="572851" y="64450"/>
                </a:moveTo>
                <a:lnTo>
                  <a:pt x="572851" y="62229"/>
                </a:lnTo>
                <a:lnTo>
                  <a:pt x="570050" y="61987"/>
                </a:lnTo>
                <a:lnTo>
                  <a:pt x="566302" y="59940"/>
                </a:lnTo>
                <a:lnTo>
                  <a:pt x="565833" y="58014"/>
                </a:lnTo>
                <a:lnTo>
                  <a:pt x="565833" y="34551"/>
                </a:lnTo>
                <a:lnTo>
                  <a:pt x="566493" y="32368"/>
                </a:lnTo>
                <a:lnTo>
                  <a:pt x="569135" y="29316"/>
                </a:lnTo>
                <a:lnTo>
                  <a:pt x="572357" y="28553"/>
                </a:lnTo>
                <a:lnTo>
                  <a:pt x="574927" y="31318"/>
                </a:lnTo>
                <a:lnTo>
                  <a:pt x="578229" y="34083"/>
                </a:lnTo>
                <a:lnTo>
                  <a:pt x="580298" y="34083"/>
                </a:lnTo>
                <a:lnTo>
                  <a:pt x="583583" y="33494"/>
                </a:lnTo>
                <a:lnTo>
                  <a:pt x="585844" y="31137"/>
                </a:lnTo>
                <a:lnTo>
                  <a:pt x="586408" y="27828"/>
                </a:lnTo>
                <a:lnTo>
                  <a:pt x="586408" y="25471"/>
                </a:lnTo>
                <a:lnTo>
                  <a:pt x="583997" y="22457"/>
                </a:lnTo>
                <a:lnTo>
                  <a:pt x="580584" y="20622"/>
                </a:lnTo>
                <a:lnTo>
                  <a:pt x="575906" y="20622"/>
                </a:lnTo>
                <a:lnTo>
                  <a:pt x="573551" y="21377"/>
                </a:lnTo>
                <a:lnTo>
                  <a:pt x="571514" y="22888"/>
                </a:lnTo>
                <a:lnTo>
                  <a:pt x="569477" y="24399"/>
                </a:lnTo>
                <a:lnTo>
                  <a:pt x="567424" y="26438"/>
                </a:lnTo>
                <a:lnTo>
                  <a:pt x="565356" y="29007"/>
                </a:lnTo>
                <a:lnTo>
                  <a:pt x="565356" y="21710"/>
                </a:lnTo>
                <a:lnTo>
                  <a:pt x="546785" y="21710"/>
                </a:lnTo>
                <a:lnTo>
                  <a:pt x="546785" y="23976"/>
                </a:lnTo>
                <a:lnTo>
                  <a:pt x="548854" y="24217"/>
                </a:lnTo>
                <a:lnTo>
                  <a:pt x="550939" y="25381"/>
                </a:lnTo>
                <a:lnTo>
                  <a:pt x="551989" y="27390"/>
                </a:lnTo>
                <a:lnTo>
                  <a:pt x="551830" y="59102"/>
                </a:lnTo>
                <a:lnTo>
                  <a:pt x="549968" y="61594"/>
                </a:lnTo>
                <a:lnTo>
                  <a:pt x="546785" y="62229"/>
                </a:lnTo>
                <a:lnTo>
                  <a:pt x="546785" y="64450"/>
                </a:lnTo>
                <a:lnTo>
                  <a:pt x="572851" y="64450"/>
                </a:lnTo>
                <a:close/>
              </a:path>
              <a:path w="782909" h="83712">
                <a:moveTo>
                  <a:pt x="614886" y="65855"/>
                </a:moveTo>
                <a:lnTo>
                  <a:pt x="615522" y="55158"/>
                </a:lnTo>
                <a:lnTo>
                  <a:pt x="614536" y="58240"/>
                </a:lnTo>
                <a:lnTo>
                  <a:pt x="613549" y="61323"/>
                </a:lnTo>
                <a:lnTo>
                  <a:pt x="611480" y="62863"/>
                </a:lnTo>
                <a:lnTo>
                  <a:pt x="608330" y="62863"/>
                </a:lnTo>
                <a:lnTo>
                  <a:pt x="608330" y="65855"/>
                </a:lnTo>
                <a:lnTo>
                  <a:pt x="614886" y="65855"/>
                </a:lnTo>
                <a:close/>
              </a:path>
              <a:path w="782909" h="83712">
                <a:moveTo>
                  <a:pt x="701467" y="21710"/>
                </a:moveTo>
                <a:lnTo>
                  <a:pt x="688196" y="21710"/>
                </a:lnTo>
                <a:lnTo>
                  <a:pt x="688196" y="23976"/>
                </a:lnTo>
                <a:lnTo>
                  <a:pt x="690941" y="24353"/>
                </a:lnTo>
                <a:lnTo>
                  <a:pt x="692970" y="25985"/>
                </a:lnTo>
                <a:lnTo>
                  <a:pt x="692636" y="28916"/>
                </a:lnTo>
                <a:lnTo>
                  <a:pt x="685618" y="46638"/>
                </a:lnTo>
                <a:lnTo>
                  <a:pt x="685045" y="46638"/>
                </a:lnTo>
                <a:lnTo>
                  <a:pt x="680080" y="30004"/>
                </a:lnTo>
                <a:lnTo>
                  <a:pt x="679436" y="27624"/>
                </a:lnTo>
                <a:lnTo>
                  <a:pt x="679269" y="25275"/>
                </a:lnTo>
                <a:lnTo>
                  <a:pt x="681378" y="24202"/>
                </a:lnTo>
                <a:lnTo>
                  <a:pt x="683900" y="23976"/>
                </a:lnTo>
                <a:lnTo>
                  <a:pt x="683900" y="21710"/>
                </a:lnTo>
                <a:lnTo>
                  <a:pt x="661033" y="21710"/>
                </a:lnTo>
                <a:lnTo>
                  <a:pt x="661033" y="23976"/>
                </a:lnTo>
                <a:lnTo>
                  <a:pt x="664335" y="24731"/>
                </a:lnTo>
                <a:lnTo>
                  <a:pt x="665679" y="26741"/>
                </a:lnTo>
                <a:lnTo>
                  <a:pt x="666618" y="29483"/>
                </a:lnTo>
                <a:lnTo>
                  <a:pt x="667382" y="32225"/>
                </a:lnTo>
                <a:lnTo>
                  <a:pt x="661033" y="47499"/>
                </a:lnTo>
                <a:lnTo>
                  <a:pt x="660508" y="47499"/>
                </a:lnTo>
                <a:lnTo>
                  <a:pt x="653252" y="29324"/>
                </a:lnTo>
                <a:lnTo>
                  <a:pt x="652965" y="28629"/>
                </a:lnTo>
                <a:lnTo>
                  <a:pt x="652536" y="26741"/>
                </a:lnTo>
                <a:lnTo>
                  <a:pt x="654286" y="24285"/>
                </a:lnTo>
                <a:lnTo>
                  <a:pt x="656307" y="23976"/>
                </a:lnTo>
                <a:lnTo>
                  <a:pt x="656307" y="21710"/>
                </a:lnTo>
                <a:lnTo>
                  <a:pt x="634586" y="21710"/>
                </a:lnTo>
                <a:lnTo>
                  <a:pt x="634586" y="23976"/>
                </a:lnTo>
                <a:lnTo>
                  <a:pt x="637450" y="25540"/>
                </a:lnTo>
                <a:lnTo>
                  <a:pt x="638914" y="28176"/>
                </a:lnTo>
                <a:lnTo>
                  <a:pt x="640123" y="31046"/>
                </a:lnTo>
                <a:lnTo>
                  <a:pt x="654588" y="65764"/>
                </a:lnTo>
                <a:lnTo>
                  <a:pt x="656975" y="65764"/>
                </a:lnTo>
                <a:lnTo>
                  <a:pt x="668862" y="37618"/>
                </a:lnTo>
                <a:lnTo>
                  <a:pt x="669292" y="37618"/>
                </a:lnTo>
                <a:lnTo>
                  <a:pt x="679174" y="65764"/>
                </a:lnTo>
                <a:lnTo>
                  <a:pt x="681417" y="65764"/>
                </a:lnTo>
                <a:lnTo>
                  <a:pt x="696598" y="28599"/>
                </a:lnTo>
                <a:lnTo>
                  <a:pt x="697298" y="26846"/>
                </a:lnTo>
                <a:lnTo>
                  <a:pt x="699359" y="24572"/>
                </a:lnTo>
                <a:lnTo>
                  <a:pt x="701467" y="23976"/>
                </a:lnTo>
                <a:lnTo>
                  <a:pt x="701467" y="21710"/>
                </a:lnTo>
                <a:close/>
              </a:path>
              <a:path w="782909" h="83712">
                <a:moveTo>
                  <a:pt x="722803" y="58331"/>
                </a:moveTo>
                <a:lnTo>
                  <a:pt x="721753" y="56095"/>
                </a:lnTo>
                <a:lnTo>
                  <a:pt x="721546" y="53708"/>
                </a:lnTo>
                <a:lnTo>
                  <a:pt x="721546" y="25789"/>
                </a:lnTo>
                <a:lnTo>
                  <a:pt x="730855" y="25789"/>
                </a:lnTo>
                <a:lnTo>
                  <a:pt x="730855" y="21710"/>
                </a:lnTo>
                <a:lnTo>
                  <a:pt x="721546" y="21710"/>
                </a:lnTo>
                <a:lnTo>
                  <a:pt x="721546" y="6028"/>
                </a:lnTo>
                <a:lnTo>
                  <a:pt x="719064" y="6028"/>
                </a:lnTo>
                <a:lnTo>
                  <a:pt x="716645" y="9563"/>
                </a:lnTo>
                <a:lnTo>
                  <a:pt x="713956" y="12871"/>
                </a:lnTo>
                <a:lnTo>
                  <a:pt x="710996" y="15953"/>
                </a:lnTo>
                <a:lnTo>
                  <a:pt x="709500" y="17525"/>
                </a:lnTo>
                <a:lnTo>
                  <a:pt x="706222" y="20531"/>
                </a:lnTo>
                <a:lnTo>
                  <a:pt x="703023" y="23205"/>
                </a:lnTo>
                <a:lnTo>
                  <a:pt x="703023" y="25789"/>
                </a:lnTo>
                <a:lnTo>
                  <a:pt x="708084" y="25789"/>
                </a:lnTo>
                <a:lnTo>
                  <a:pt x="708084" y="60023"/>
                </a:lnTo>
                <a:lnTo>
                  <a:pt x="709739" y="62879"/>
                </a:lnTo>
                <a:lnTo>
                  <a:pt x="713049" y="64450"/>
                </a:lnTo>
                <a:lnTo>
                  <a:pt x="714767" y="65266"/>
                </a:lnTo>
                <a:lnTo>
                  <a:pt x="716772" y="65674"/>
                </a:lnTo>
                <a:lnTo>
                  <a:pt x="723106" y="65674"/>
                </a:lnTo>
                <a:lnTo>
                  <a:pt x="726526" y="64269"/>
                </a:lnTo>
                <a:lnTo>
                  <a:pt x="729328" y="61458"/>
                </a:lnTo>
                <a:lnTo>
                  <a:pt x="730919" y="59857"/>
                </a:lnTo>
                <a:lnTo>
                  <a:pt x="732287" y="57787"/>
                </a:lnTo>
                <a:lnTo>
                  <a:pt x="733433" y="55249"/>
                </a:lnTo>
                <a:lnTo>
                  <a:pt x="731094" y="54161"/>
                </a:lnTo>
                <a:lnTo>
                  <a:pt x="730234" y="55672"/>
                </a:lnTo>
                <a:lnTo>
                  <a:pt x="727656" y="58581"/>
                </a:lnTo>
                <a:lnTo>
                  <a:pt x="725317" y="59011"/>
                </a:lnTo>
                <a:lnTo>
                  <a:pt x="722803" y="58331"/>
                </a:lnTo>
                <a:close/>
              </a:path>
              <a:path w="782909" h="83712">
                <a:moveTo>
                  <a:pt x="782909" y="64450"/>
                </a:moveTo>
                <a:lnTo>
                  <a:pt x="782909" y="62229"/>
                </a:lnTo>
                <a:lnTo>
                  <a:pt x="781158" y="61866"/>
                </a:lnTo>
                <a:lnTo>
                  <a:pt x="779161" y="60711"/>
                </a:lnTo>
                <a:lnTo>
                  <a:pt x="778040" y="58694"/>
                </a:lnTo>
                <a:lnTo>
                  <a:pt x="778040" y="29324"/>
                </a:lnTo>
                <a:lnTo>
                  <a:pt x="776814" y="25796"/>
                </a:lnTo>
                <a:lnTo>
                  <a:pt x="774364" y="23726"/>
                </a:lnTo>
                <a:lnTo>
                  <a:pt x="771913" y="21657"/>
                </a:lnTo>
                <a:lnTo>
                  <a:pt x="768810" y="20622"/>
                </a:lnTo>
                <a:lnTo>
                  <a:pt x="762286" y="20622"/>
                </a:lnTo>
                <a:lnTo>
                  <a:pt x="759795" y="21249"/>
                </a:lnTo>
                <a:lnTo>
                  <a:pt x="757584" y="22503"/>
                </a:lnTo>
                <a:lnTo>
                  <a:pt x="755372" y="23757"/>
                </a:lnTo>
                <a:lnTo>
                  <a:pt x="753264" y="25532"/>
                </a:lnTo>
                <a:lnTo>
                  <a:pt x="751258" y="27828"/>
                </a:lnTo>
                <a:lnTo>
                  <a:pt x="751258" y="1722"/>
                </a:lnTo>
                <a:lnTo>
                  <a:pt x="732354" y="1722"/>
                </a:lnTo>
                <a:lnTo>
                  <a:pt x="732354" y="3988"/>
                </a:lnTo>
                <a:lnTo>
                  <a:pt x="734423" y="4230"/>
                </a:lnTo>
                <a:lnTo>
                  <a:pt x="737208" y="6201"/>
                </a:lnTo>
                <a:lnTo>
                  <a:pt x="737558" y="9336"/>
                </a:lnTo>
                <a:lnTo>
                  <a:pt x="737558" y="58724"/>
                </a:lnTo>
                <a:lnTo>
                  <a:pt x="735449" y="61557"/>
                </a:lnTo>
                <a:lnTo>
                  <a:pt x="732354" y="62229"/>
                </a:lnTo>
                <a:lnTo>
                  <a:pt x="732354" y="64450"/>
                </a:lnTo>
                <a:lnTo>
                  <a:pt x="755889" y="64450"/>
                </a:lnTo>
                <a:lnTo>
                  <a:pt x="755889" y="62229"/>
                </a:lnTo>
                <a:lnTo>
                  <a:pt x="752309" y="60869"/>
                </a:lnTo>
                <a:lnTo>
                  <a:pt x="751354" y="58996"/>
                </a:lnTo>
                <a:lnTo>
                  <a:pt x="751354" y="32134"/>
                </a:lnTo>
                <a:lnTo>
                  <a:pt x="752253" y="30578"/>
                </a:lnTo>
                <a:lnTo>
                  <a:pt x="755850" y="27617"/>
                </a:lnTo>
                <a:lnTo>
                  <a:pt x="759279" y="26876"/>
                </a:lnTo>
                <a:lnTo>
                  <a:pt x="761538" y="26876"/>
                </a:lnTo>
                <a:lnTo>
                  <a:pt x="763050" y="27828"/>
                </a:lnTo>
                <a:lnTo>
                  <a:pt x="763814" y="29732"/>
                </a:lnTo>
                <a:lnTo>
                  <a:pt x="764482" y="32376"/>
                </a:lnTo>
                <a:lnTo>
                  <a:pt x="764482" y="58996"/>
                </a:lnTo>
                <a:lnTo>
                  <a:pt x="762891" y="61443"/>
                </a:lnTo>
                <a:lnTo>
                  <a:pt x="759947" y="62229"/>
                </a:lnTo>
                <a:lnTo>
                  <a:pt x="759947" y="64450"/>
                </a:lnTo>
                <a:lnTo>
                  <a:pt x="782909" y="64450"/>
                </a:lnTo>
                <a:close/>
              </a:path>
              <a:path w="782909" h="83712">
                <a:moveTo>
                  <a:pt x="588359" y="55015"/>
                </a:moveTo>
                <a:lnTo>
                  <a:pt x="592528" y="59351"/>
                </a:lnTo>
                <a:lnTo>
                  <a:pt x="596698" y="63687"/>
                </a:lnTo>
                <a:lnTo>
                  <a:pt x="601964" y="65855"/>
                </a:lnTo>
                <a:lnTo>
                  <a:pt x="608330" y="65855"/>
                </a:lnTo>
                <a:lnTo>
                  <a:pt x="608330" y="62863"/>
                </a:lnTo>
                <a:lnTo>
                  <a:pt x="605020" y="62863"/>
                </a:lnTo>
                <a:lnTo>
                  <a:pt x="602808" y="60854"/>
                </a:lnTo>
                <a:lnTo>
                  <a:pt x="601694" y="56835"/>
                </a:lnTo>
                <a:lnTo>
                  <a:pt x="600994" y="54237"/>
                </a:lnTo>
                <a:lnTo>
                  <a:pt x="600644" y="49690"/>
                </a:lnTo>
                <a:lnTo>
                  <a:pt x="600644" y="36787"/>
                </a:lnTo>
                <a:lnTo>
                  <a:pt x="601010" y="32240"/>
                </a:lnTo>
                <a:lnTo>
                  <a:pt x="601742" y="29551"/>
                </a:lnTo>
                <a:lnTo>
                  <a:pt x="602856" y="25532"/>
                </a:lnTo>
                <a:lnTo>
                  <a:pt x="605068" y="23523"/>
                </a:lnTo>
                <a:lnTo>
                  <a:pt x="611401" y="23523"/>
                </a:lnTo>
                <a:lnTo>
                  <a:pt x="613429" y="25071"/>
                </a:lnTo>
                <a:lnTo>
                  <a:pt x="614464" y="28168"/>
                </a:lnTo>
                <a:lnTo>
                  <a:pt x="615499" y="31265"/>
                </a:lnTo>
                <a:lnTo>
                  <a:pt x="616016" y="36274"/>
                </a:lnTo>
                <a:lnTo>
                  <a:pt x="616016" y="50143"/>
                </a:lnTo>
                <a:lnTo>
                  <a:pt x="615522" y="55158"/>
                </a:lnTo>
                <a:lnTo>
                  <a:pt x="614886" y="65855"/>
                </a:lnTo>
                <a:lnTo>
                  <a:pt x="620201" y="63627"/>
                </a:lnTo>
                <a:lnTo>
                  <a:pt x="624275" y="59170"/>
                </a:lnTo>
                <a:lnTo>
                  <a:pt x="628348" y="54713"/>
                </a:lnTo>
                <a:lnTo>
                  <a:pt x="630385" y="49387"/>
                </a:lnTo>
                <a:lnTo>
                  <a:pt x="630385" y="36908"/>
                </a:lnTo>
                <a:lnTo>
                  <a:pt x="628324" y="31560"/>
                </a:lnTo>
                <a:lnTo>
                  <a:pt x="624203" y="27149"/>
                </a:lnTo>
                <a:lnTo>
                  <a:pt x="620082" y="22737"/>
                </a:lnTo>
                <a:lnTo>
                  <a:pt x="614790" y="20531"/>
                </a:lnTo>
                <a:lnTo>
                  <a:pt x="601996" y="20531"/>
                </a:lnTo>
                <a:lnTo>
                  <a:pt x="596737" y="22692"/>
                </a:lnTo>
                <a:lnTo>
                  <a:pt x="592552" y="27012"/>
                </a:lnTo>
                <a:lnTo>
                  <a:pt x="588367" y="31333"/>
                </a:lnTo>
                <a:lnTo>
                  <a:pt x="586274" y="36727"/>
                </a:lnTo>
                <a:lnTo>
                  <a:pt x="586274" y="49629"/>
                </a:lnTo>
                <a:lnTo>
                  <a:pt x="588359" y="55015"/>
                </a:lnTo>
                <a:close/>
              </a:path>
              <a:path w="782909" h="83712">
                <a:moveTo>
                  <a:pt x="218813" y="65764"/>
                </a:moveTo>
                <a:lnTo>
                  <a:pt x="219100" y="64737"/>
                </a:lnTo>
                <a:lnTo>
                  <a:pt x="220898" y="62546"/>
                </a:lnTo>
                <a:lnTo>
                  <a:pt x="223810" y="62833"/>
                </a:lnTo>
                <a:lnTo>
                  <a:pt x="226165" y="63634"/>
                </a:lnTo>
                <a:lnTo>
                  <a:pt x="228138" y="64359"/>
                </a:lnTo>
                <a:lnTo>
                  <a:pt x="230135" y="64895"/>
                </a:lnTo>
                <a:lnTo>
                  <a:pt x="232156" y="65243"/>
                </a:lnTo>
                <a:lnTo>
                  <a:pt x="234177" y="65590"/>
                </a:lnTo>
                <a:lnTo>
                  <a:pt x="236174" y="65764"/>
                </a:lnTo>
                <a:lnTo>
                  <a:pt x="246740" y="65764"/>
                </a:lnTo>
                <a:lnTo>
                  <a:pt x="252986" y="63687"/>
                </a:lnTo>
                <a:lnTo>
                  <a:pt x="256884" y="59532"/>
                </a:lnTo>
                <a:lnTo>
                  <a:pt x="260783" y="55377"/>
                </a:lnTo>
                <a:lnTo>
                  <a:pt x="262732" y="50958"/>
                </a:lnTo>
                <a:lnTo>
                  <a:pt x="262732" y="41259"/>
                </a:lnTo>
                <a:lnTo>
                  <a:pt x="260918" y="36999"/>
                </a:lnTo>
                <a:lnTo>
                  <a:pt x="257290" y="33494"/>
                </a:lnTo>
                <a:lnTo>
                  <a:pt x="255349" y="31620"/>
                </a:lnTo>
                <a:lnTo>
                  <a:pt x="252739" y="29913"/>
                </a:lnTo>
                <a:lnTo>
                  <a:pt x="249461" y="28372"/>
                </a:lnTo>
                <a:lnTo>
                  <a:pt x="242110" y="24927"/>
                </a:lnTo>
                <a:lnTo>
                  <a:pt x="235967" y="22057"/>
                </a:lnTo>
                <a:lnTo>
                  <a:pt x="232005" y="19881"/>
                </a:lnTo>
                <a:lnTo>
                  <a:pt x="228408" y="16950"/>
                </a:lnTo>
                <a:lnTo>
                  <a:pt x="227502" y="14760"/>
                </a:lnTo>
                <a:lnTo>
                  <a:pt x="227502" y="9381"/>
                </a:lnTo>
                <a:lnTo>
                  <a:pt x="228464" y="7304"/>
                </a:lnTo>
                <a:lnTo>
                  <a:pt x="232315" y="3890"/>
                </a:lnTo>
                <a:lnTo>
                  <a:pt x="234933" y="3036"/>
                </a:lnTo>
                <a:lnTo>
                  <a:pt x="242953" y="3036"/>
                </a:lnTo>
                <a:lnTo>
                  <a:pt x="246955" y="4728"/>
                </a:lnTo>
                <a:lnTo>
                  <a:pt x="250249" y="8112"/>
                </a:lnTo>
                <a:lnTo>
                  <a:pt x="253543" y="11497"/>
                </a:lnTo>
                <a:lnTo>
                  <a:pt x="255842" y="15530"/>
                </a:lnTo>
                <a:lnTo>
                  <a:pt x="257147" y="20214"/>
                </a:lnTo>
                <a:lnTo>
                  <a:pt x="259868" y="20214"/>
                </a:lnTo>
                <a:lnTo>
                  <a:pt x="259868" y="0"/>
                </a:lnTo>
                <a:lnTo>
                  <a:pt x="256956" y="0"/>
                </a:lnTo>
                <a:lnTo>
                  <a:pt x="255954" y="2334"/>
                </a:lnTo>
                <a:lnTo>
                  <a:pt x="253710" y="3217"/>
                </a:lnTo>
                <a:lnTo>
                  <a:pt x="251315" y="2704"/>
                </a:lnTo>
                <a:lnTo>
                  <a:pt x="247957" y="1676"/>
                </a:lnTo>
                <a:lnTo>
                  <a:pt x="244600" y="649"/>
                </a:lnTo>
                <a:lnTo>
                  <a:pt x="241123" y="135"/>
                </a:lnTo>
                <a:lnTo>
                  <a:pt x="230461" y="135"/>
                </a:lnTo>
                <a:lnTo>
                  <a:pt x="225218" y="2099"/>
                </a:lnTo>
                <a:lnTo>
                  <a:pt x="221797" y="6027"/>
                </a:lnTo>
                <a:lnTo>
                  <a:pt x="218376" y="9956"/>
                </a:lnTo>
                <a:lnTo>
                  <a:pt x="216665" y="14186"/>
                </a:lnTo>
                <a:lnTo>
                  <a:pt x="216665" y="22978"/>
                </a:lnTo>
                <a:lnTo>
                  <a:pt x="217954" y="26559"/>
                </a:lnTo>
                <a:lnTo>
                  <a:pt x="220532" y="29460"/>
                </a:lnTo>
                <a:lnTo>
                  <a:pt x="223110" y="32360"/>
                </a:lnTo>
                <a:lnTo>
                  <a:pt x="227549" y="35292"/>
                </a:lnTo>
                <a:lnTo>
                  <a:pt x="233850" y="38253"/>
                </a:lnTo>
                <a:lnTo>
                  <a:pt x="240200" y="41244"/>
                </a:lnTo>
                <a:lnTo>
                  <a:pt x="244146" y="43087"/>
                </a:lnTo>
                <a:lnTo>
                  <a:pt x="246772" y="44583"/>
                </a:lnTo>
                <a:lnTo>
                  <a:pt x="248077" y="45731"/>
                </a:lnTo>
                <a:lnTo>
                  <a:pt x="250050" y="47484"/>
                </a:lnTo>
                <a:lnTo>
                  <a:pt x="251036" y="49750"/>
                </a:lnTo>
                <a:lnTo>
                  <a:pt x="251036" y="54917"/>
                </a:lnTo>
                <a:lnTo>
                  <a:pt x="250098" y="57191"/>
                </a:lnTo>
                <a:lnTo>
                  <a:pt x="248220" y="59351"/>
                </a:lnTo>
                <a:lnTo>
                  <a:pt x="246342" y="61511"/>
                </a:lnTo>
                <a:lnTo>
                  <a:pt x="243176" y="62591"/>
                </a:lnTo>
                <a:lnTo>
                  <a:pt x="234137" y="62591"/>
                </a:lnTo>
                <a:lnTo>
                  <a:pt x="230071" y="61020"/>
                </a:lnTo>
                <a:lnTo>
                  <a:pt x="226523" y="57878"/>
                </a:lnTo>
                <a:lnTo>
                  <a:pt x="222974" y="54735"/>
                </a:lnTo>
                <a:lnTo>
                  <a:pt x="220404" y="49704"/>
                </a:lnTo>
                <a:lnTo>
                  <a:pt x="218813" y="42785"/>
                </a:lnTo>
                <a:lnTo>
                  <a:pt x="215997" y="42785"/>
                </a:lnTo>
                <a:lnTo>
                  <a:pt x="215997" y="65764"/>
                </a:lnTo>
                <a:lnTo>
                  <a:pt x="218813" y="65764"/>
                </a:lnTo>
                <a:close/>
              </a:path>
              <a:path w="782909" h="83712">
                <a:moveTo>
                  <a:pt x="138625" y="55015"/>
                </a:moveTo>
                <a:lnTo>
                  <a:pt x="142794" y="59351"/>
                </a:lnTo>
                <a:lnTo>
                  <a:pt x="146964" y="63687"/>
                </a:lnTo>
                <a:lnTo>
                  <a:pt x="152231" y="65855"/>
                </a:lnTo>
                <a:lnTo>
                  <a:pt x="158596" y="65855"/>
                </a:lnTo>
                <a:lnTo>
                  <a:pt x="158596" y="62863"/>
                </a:lnTo>
                <a:lnTo>
                  <a:pt x="155286" y="62863"/>
                </a:lnTo>
                <a:lnTo>
                  <a:pt x="153074" y="60854"/>
                </a:lnTo>
                <a:lnTo>
                  <a:pt x="151960" y="56835"/>
                </a:lnTo>
                <a:lnTo>
                  <a:pt x="151260" y="54237"/>
                </a:lnTo>
                <a:lnTo>
                  <a:pt x="150910" y="49689"/>
                </a:lnTo>
                <a:lnTo>
                  <a:pt x="150910" y="36787"/>
                </a:lnTo>
                <a:lnTo>
                  <a:pt x="151276" y="32240"/>
                </a:lnTo>
                <a:lnTo>
                  <a:pt x="152008" y="29550"/>
                </a:lnTo>
                <a:lnTo>
                  <a:pt x="153122" y="25532"/>
                </a:lnTo>
                <a:lnTo>
                  <a:pt x="155334" y="23523"/>
                </a:lnTo>
                <a:lnTo>
                  <a:pt x="161667" y="23523"/>
                </a:lnTo>
                <a:lnTo>
                  <a:pt x="163696" y="25071"/>
                </a:lnTo>
                <a:lnTo>
                  <a:pt x="164730" y="28168"/>
                </a:lnTo>
                <a:lnTo>
                  <a:pt x="165765" y="31265"/>
                </a:lnTo>
                <a:lnTo>
                  <a:pt x="166282" y="36274"/>
                </a:lnTo>
                <a:lnTo>
                  <a:pt x="166282" y="50143"/>
                </a:lnTo>
                <a:lnTo>
                  <a:pt x="165789" y="55158"/>
                </a:lnTo>
                <a:lnTo>
                  <a:pt x="165152" y="65855"/>
                </a:lnTo>
                <a:lnTo>
                  <a:pt x="170467" y="63627"/>
                </a:lnTo>
                <a:lnTo>
                  <a:pt x="174541" y="59170"/>
                </a:lnTo>
                <a:lnTo>
                  <a:pt x="178614" y="54713"/>
                </a:lnTo>
                <a:lnTo>
                  <a:pt x="180651" y="49387"/>
                </a:lnTo>
                <a:lnTo>
                  <a:pt x="180651" y="36908"/>
                </a:lnTo>
                <a:lnTo>
                  <a:pt x="178590" y="31560"/>
                </a:lnTo>
                <a:lnTo>
                  <a:pt x="174469" y="27148"/>
                </a:lnTo>
                <a:lnTo>
                  <a:pt x="170348" y="22737"/>
                </a:lnTo>
                <a:lnTo>
                  <a:pt x="165056" y="20531"/>
                </a:lnTo>
                <a:lnTo>
                  <a:pt x="152263" y="20531"/>
                </a:lnTo>
                <a:lnTo>
                  <a:pt x="147004" y="22691"/>
                </a:lnTo>
                <a:lnTo>
                  <a:pt x="142818" y="27012"/>
                </a:lnTo>
                <a:lnTo>
                  <a:pt x="138633" y="31333"/>
                </a:lnTo>
                <a:lnTo>
                  <a:pt x="136541" y="36727"/>
                </a:lnTo>
                <a:lnTo>
                  <a:pt x="136541" y="49629"/>
                </a:lnTo>
                <a:lnTo>
                  <a:pt x="138625" y="55015"/>
                </a:lnTo>
                <a:close/>
              </a:path>
              <a:path w="782909" h="83712">
                <a:moveTo>
                  <a:pt x="47070" y="64450"/>
                </a:moveTo>
                <a:lnTo>
                  <a:pt x="47070" y="62093"/>
                </a:lnTo>
                <a:lnTo>
                  <a:pt x="43091" y="62093"/>
                </a:lnTo>
                <a:lnTo>
                  <a:pt x="40474" y="61534"/>
                </a:lnTo>
                <a:lnTo>
                  <a:pt x="37960" y="59298"/>
                </a:lnTo>
                <a:lnTo>
                  <a:pt x="37331" y="57032"/>
                </a:lnTo>
                <a:lnTo>
                  <a:pt x="37331" y="4758"/>
                </a:lnTo>
                <a:lnTo>
                  <a:pt x="42200" y="4879"/>
                </a:lnTo>
                <a:lnTo>
                  <a:pt x="45860" y="5589"/>
                </a:lnTo>
                <a:lnTo>
                  <a:pt x="48311" y="6889"/>
                </a:lnTo>
                <a:lnTo>
                  <a:pt x="52671" y="9245"/>
                </a:lnTo>
                <a:lnTo>
                  <a:pt x="55312" y="13763"/>
                </a:lnTo>
                <a:lnTo>
                  <a:pt x="56235" y="20440"/>
                </a:lnTo>
                <a:lnTo>
                  <a:pt x="59052" y="20440"/>
                </a:lnTo>
                <a:lnTo>
                  <a:pt x="58956" y="1722"/>
                </a:lnTo>
                <a:lnTo>
                  <a:pt x="95" y="1722"/>
                </a:lnTo>
                <a:lnTo>
                  <a:pt x="0" y="20440"/>
                </a:lnTo>
                <a:lnTo>
                  <a:pt x="2816" y="20440"/>
                </a:lnTo>
                <a:lnTo>
                  <a:pt x="3421" y="13823"/>
                </a:lnTo>
                <a:lnTo>
                  <a:pt x="6062" y="9306"/>
                </a:lnTo>
                <a:lnTo>
                  <a:pt x="10741" y="6889"/>
                </a:lnTo>
                <a:lnTo>
                  <a:pt x="13287" y="5589"/>
                </a:lnTo>
                <a:lnTo>
                  <a:pt x="16947" y="4879"/>
                </a:lnTo>
                <a:lnTo>
                  <a:pt x="21720" y="4758"/>
                </a:lnTo>
                <a:lnTo>
                  <a:pt x="21720" y="57001"/>
                </a:lnTo>
                <a:lnTo>
                  <a:pt x="21092" y="59260"/>
                </a:lnTo>
                <a:lnTo>
                  <a:pt x="18578" y="61526"/>
                </a:lnTo>
                <a:lnTo>
                  <a:pt x="16039" y="62093"/>
                </a:lnTo>
                <a:lnTo>
                  <a:pt x="12221" y="62093"/>
                </a:lnTo>
                <a:lnTo>
                  <a:pt x="12221" y="64450"/>
                </a:lnTo>
                <a:lnTo>
                  <a:pt x="47070" y="64450"/>
                </a:lnTo>
                <a:close/>
              </a:path>
              <a:path w="782909" h="83712">
                <a:moveTo>
                  <a:pt x="134412" y="21709"/>
                </a:moveTo>
                <a:lnTo>
                  <a:pt x="121140" y="21709"/>
                </a:lnTo>
                <a:lnTo>
                  <a:pt x="121140" y="23976"/>
                </a:lnTo>
                <a:lnTo>
                  <a:pt x="123885" y="24353"/>
                </a:lnTo>
                <a:lnTo>
                  <a:pt x="125914" y="25985"/>
                </a:lnTo>
                <a:lnTo>
                  <a:pt x="125580" y="28916"/>
                </a:lnTo>
                <a:lnTo>
                  <a:pt x="118563" y="46637"/>
                </a:lnTo>
                <a:lnTo>
                  <a:pt x="117990" y="46637"/>
                </a:lnTo>
                <a:lnTo>
                  <a:pt x="113025" y="30004"/>
                </a:lnTo>
                <a:lnTo>
                  <a:pt x="112380" y="27624"/>
                </a:lnTo>
                <a:lnTo>
                  <a:pt x="112213" y="25275"/>
                </a:lnTo>
                <a:lnTo>
                  <a:pt x="114322" y="24202"/>
                </a:lnTo>
                <a:lnTo>
                  <a:pt x="116844" y="23976"/>
                </a:lnTo>
                <a:lnTo>
                  <a:pt x="116844" y="21709"/>
                </a:lnTo>
                <a:lnTo>
                  <a:pt x="93977" y="21709"/>
                </a:lnTo>
                <a:lnTo>
                  <a:pt x="93977" y="23976"/>
                </a:lnTo>
                <a:lnTo>
                  <a:pt x="97279" y="24731"/>
                </a:lnTo>
                <a:lnTo>
                  <a:pt x="98624" y="26740"/>
                </a:lnTo>
                <a:lnTo>
                  <a:pt x="99563" y="29482"/>
                </a:lnTo>
                <a:lnTo>
                  <a:pt x="100326" y="32225"/>
                </a:lnTo>
                <a:lnTo>
                  <a:pt x="93977" y="47499"/>
                </a:lnTo>
                <a:lnTo>
                  <a:pt x="93452" y="47499"/>
                </a:lnTo>
                <a:lnTo>
                  <a:pt x="86196" y="29324"/>
                </a:lnTo>
                <a:lnTo>
                  <a:pt x="85910" y="28629"/>
                </a:lnTo>
                <a:lnTo>
                  <a:pt x="85480" y="26740"/>
                </a:lnTo>
                <a:lnTo>
                  <a:pt x="87230" y="24285"/>
                </a:lnTo>
                <a:lnTo>
                  <a:pt x="89251" y="23976"/>
                </a:lnTo>
                <a:lnTo>
                  <a:pt x="89251" y="21709"/>
                </a:lnTo>
                <a:lnTo>
                  <a:pt x="67530" y="21709"/>
                </a:lnTo>
                <a:lnTo>
                  <a:pt x="67530" y="23976"/>
                </a:lnTo>
                <a:lnTo>
                  <a:pt x="70394" y="25539"/>
                </a:lnTo>
                <a:lnTo>
                  <a:pt x="71858" y="28176"/>
                </a:lnTo>
                <a:lnTo>
                  <a:pt x="73068" y="31046"/>
                </a:lnTo>
                <a:lnTo>
                  <a:pt x="87533" y="65764"/>
                </a:lnTo>
                <a:lnTo>
                  <a:pt x="89919" y="65764"/>
                </a:lnTo>
                <a:lnTo>
                  <a:pt x="101806" y="37618"/>
                </a:lnTo>
                <a:lnTo>
                  <a:pt x="102236" y="37618"/>
                </a:lnTo>
                <a:lnTo>
                  <a:pt x="112118" y="65764"/>
                </a:lnTo>
                <a:lnTo>
                  <a:pt x="114361" y="65764"/>
                </a:lnTo>
                <a:lnTo>
                  <a:pt x="129542" y="28599"/>
                </a:lnTo>
                <a:lnTo>
                  <a:pt x="130242" y="26846"/>
                </a:lnTo>
                <a:lnTo>
                  <a:pt x="132303" y="24572"/>
                </a:lnTo>
                <a:lnTo>
                  <a:pt x="134412" y="23976"/>
                </a:lnTo>
                <a:lnTo>
                  <a:pt x="134412" y="21709"/>
                </a:lnTo>
                <a:close/>
              </a:path>
              <a:path w="782909" h="83712">
                <a:moveTo>
                  <a:pt x="165152" y="65855"/>
                </a:moveTo>
                <a:lnTo>
                  <a:pt x="165789" y="55158"/>
                </a:lnTo>
                <a:lnTo>
                  <a:pt x="164802" y="58240"/>
                </a:lnTo>
                <a:lnTo>
                  <a:pt x="163815" y="61322"/>
                </a:lnTo>
                <a:lnTo>
                  <a:pt x="161746" y="62863"/>
                </a:lnTo>
                <a:lnTo>
                  <a:pt x="158596" y="62863"/>
                </a:lnTo>
                <a:lnTo>
                  <a:pt x="158596" y="65855"/>
                </a:lnTo>
                <a:lnTo>
                  <a:pt x="165152" y="65855"/>
                </a:lnTo>
                <a:close/>
              </a:path>
              <a:path w="782909" h="83712">
                <a:moveTo>
                  <a:pt x="187573" y="37845"/>
                </a:moveTo>
                <a:lnTo>
                  <a:pt x="187573" y="48586"/>
                </a:lnTo>
                <a:lnTo>
                  <a:pt x="211299" y="48586"/>
                </a:lnTo>
                <a:lnTo>
                  <a:pt x="211299" y="37845"/>
                </a:lnTo>
                <a:lnTo>
                  <a:pt x="187573" y="37845"/>
                </a:lnTo>
                <a:close/>
              </a:path>
              <a:path w="782909" h="83712">
                <a:moveTo>
                  <a:pt x="306876" y="36802"/>
                </a:moveTo>
                <a:lnTo>
                  <a:pt x="309796" y="38389"/>
                </a:lnTo>
                <a:lnTo>
                  <a:pt x="313297" y="38389"/>
                </a:lnTo>
                <a:lnTo>
                  <a:pt x="315946" y="36961"/>
                </a:lnTo>
                <a:lnTo>
                  <a:pt x="317784" y="34657"/>
                </a:lnTo>
                <a:lnTo>
                  <a:pt x="317649" y="31552"/>
                </a:lnTo>
                <a:lnTo>
                  <a:pt x="316305" y="29233"/>
                </a:lnTo>
                <a:lnTo>
                  <a:pt x="314968" y="27284"/>
                </a:lnTo>
                <a:lnTo>
                  <a:pt x="315533" y="25207"/>
                </a:lnTo>
                <a:lnTo>
                  <a:pt x="317793" y="23968"/>
                </a:lnTo>
                <a:lnTo>
                  <a:pt x="320983" y="23658"/>
                </a:lnTo>
                <a:lnTo>
                  <a:pt x="324102" y="23658"/>
                </a:lnTo>
                <a:lnTo>
                  <a:pt x="326274" y="24316"/>
                </a:lnTo>
                <a:lnTo>
                  <a:pt x="328725" y="26944"/>
                </a:lnTo>
                <a:lnTo>
                  <a:pt x="329337" y="28977"/>
                </a:lnTo>
                <a:lnTo>
                  <a:pt x="329337" y="38479"/>
                </a:lnTo>
                <a:lnTo>
                  <a:pt x="320298" y="40957"/>
                </a:lnTo>
                <a:lnTo>
                  <a:pt x="313663" y="43419"/>
                </a:lnTo>
                <a:lnTo>
                  <a:pt x="309430" y="45867"/>
                </a:lnTo>
                <a:lnTo>
                  <a:pt x="305197" y="48314"/>
                </a:lnTo>
                <a:lnTo>
                  <a:pt x="303253" y="55249"/>
                </a:lnTo>
                <a:lnTo>
                  <a:pt x="303081" y="55169"/>
                </a:lnTo>
                <a:lnTo>
                  <a:pt x="300914" y="54161"/>
                </a:lnTo>
                <a:lnTo>
                  <a:pt x="300054" y="55672"/>
                </a:lnTo>
                <a:lnTo>
                  <a:pt x="297476" y="58580"/>
                </a:lnTo>
                <a:lnTo>
                  <a:pt x="295137" y="59011"/>
                </a:lnTo>
                <a:lnTo>
                  <a:pt x="292623" y="58331"/>
                </a:lnTo>
                <a:lnTo>
                  <a:pt x="291572" y="56095"/>
                </a:lnTo>
                <a:lnTo>
                  <a:pt x="291366" y="53708"/>
                </a:lnTo>
                <a:lnTo>
                  <a:pt x="291366" y="25789"/>
                </a:lnTo>
                <a:lnTo>
                  <a:pt x="300675" y="25789"/>
                </a:lnTo>
                <a:lnTo>
                  <a:pt x="300675" y="21709"/>
                </a:lnTo>
                <a:lnTo>
                  <a:pt x="291366" y="21709"/>
                </a:lnTo>
                <a:lnTo>
                  <a:pt x="291366" y="6027"/>
                </a:lnTo>
                <a:lnTo>
                  <a:pt x="288884" y="6027"/>
                </a:lnTo>
                <a:lnTo>
                  <a:pt x="286465" y="9563"/>
                </a:lnTo>
                <a:lnTo>
                  <a:pt x="283776" y="12871"/>
                </a:lnTo>
                <a:lnTo>
                  <a:pt x="280816" y="15953"/>
                </a:lnTo>
                <a:lnTo>
                  <a:pt x="279320" y="17525"/>
                </a:lnTo>
                <a:lnTo>
                  <a:pt x="276042" y="20531"/>
                </a:lnTo>
                <a:lnTo>
                  <a:pt x="272843" y="23205"/>
                </a:lnTo>
                <a:lnTo>
                  <a:pt x="272843" y="25789"/>
                </a:lnTo>
                <a:lnTo>
                  <a:pt x="277904" y="25789"/>
                </a:lnTo>
                <a:lnTo>
                  <a:pt x="277904" y="60023"/>
                </a:lnTo>
                <a:lnTo>
                  <a:pt x="279559" y="62879"/>
                </a:lnTo>
                <a:lnTo>
                  <a:pt x="282869" y="64450"/>
                </a:lnTo>
                <a:lnTo>
                  <a:pt x="284587" y="65266"/>
                </a:lnTo>
                <a:lnTo>
                  <a:pt x="286592" y="65673"/>
                </a:lnTo>
                <a:lnTo>
                  <a:pt x="292926" y="65673"/>
                </a:lnTo>
                <a:lnTo>
                  <a:pt x="296346" y="64268"/>
                </a:lnTo>
                <a:lnTo>
                  <a:pt x="299147" y="61458"/>
                </a:lnTo>
                <a:lnTo>
                  <a:pt x="300739" y="59857"/>
                </a:lnTo>
                <a:lnTo>
                  <a:pt x="302107" y="57787"/>
                </a:lnTo>
                <a:lnTo>
                  <a:pt x="303081" y="55629"/>
                </a:lnTo>
                <a:lnTo>
                  <a:pt x="303081" y="59207"/>
                </a:lnTo>
                <a:lnTo>
                  <a:pt x="304243" y="61723"/>
                </a:lnTo>
                <a:lnTo>
                  <a:pt x="306566" y="63339"/>
                </a:lnTo>
                <a:lnTo>
                  <a:pt x="308889" y="64956"/>
                </a:lnTo>
                <a:lnTo>
                  <a:pt x="311388" y="65764"/>
                </a:lnTo>
                <a:lnTo>
                  <a:pt x="316066" y="65764"/>
                </a:lnTo>
                <a:lnTo>
                  <a:pt x="318102" y="65432"/>
                </a:lnTo>
                <a:lnTo>
                  <a:pt x="320171" y="64767"/>
                </a:lnTo>
                <a:lnTo>
                  <a:pt x="323576" y="63709"/>
                </a:lnTo>
                <a:lnTo>
                  <a:pt x="320824" y="59147"/>
                </a:lnTo>
                <a:lnTo>
                  <a:pt x="318763" y="57583"/>
                </a:lnTo>
                <a:lnTo>
                  <a:pt x="317307" y="55007"/>
                </a:lnTo>
                <a:lnTo>
                  <a:pt x="317307" y="49568"/>
                </a:lnTo>
                <a:lnTo>
                  <a:pt x="318978" y="46758"/>
                </a:lnTo>
                <a:lnTo>
                  <a:pt x="322320" y="44553"/>
                </a:lnTo>
                <a:lnTo>
                  <a:pt x="324292" y="43253"/>
                </a:lnTo>
                <a:lnTo>
                  <a:pt x="326584" y="42302"/>
                </a:lnTo>
                <a:lnTo>
                  <a:pt x="329194" y="41697"/>
                </a:lnTo>
                <a:lnTo>
                  <a:pt x="329337" y="59328"/>
                </a:lnTo>
                <a:lnTo>
                  <a:pt x="330244" y="62455"/>
                </a:lnTo>
                <a:lnTo>
                  <a:pt x="332345" y="64963"/>
                </a:lnTo>
                <a:lnTo>
                  <a:pt x="334461" y="65764"/>
                </a:lnTo>
                <a:lnTo>
                  <a:pt x="338980" y="65764"/>
                </a:lnTo>
                <a:lnTo>
                  <a:pt x="341988" y="64948"/>
                </a:lnTo>
                <a:lnTo>
                  <a:pt x="344311" y="64102"/>
                </a:lnTo>
                <a:lnTo>
                  <a:pt x="346427" y="62622"/>
                </a:lnTo>
                <a:lnTo>
                  <a:pt x="348337" y="60507"/>
                </a:lnTo>
                <a:lnTo>
                  <a:pt x="346857" y="58558"/>
                </a:lnTo>
                <a:lnTo>
                  <a:pt x="345751" y="59532"/>
                </a:lnTo>
                <a:lnTo>
                  <a:pt x="343571" y="59638"/>
                </a:lnTo>
                <a:lnTo>
                  <a:pt x="342656" y="57470"/>
                </a:lnTo>
                <a:lnTo>
                  <a:pt x="342656" y="29490"/>
                </a:lnTo>
                <a:lnTo>
                  <a:pt x="340810" y="25713"/>
                </a:lnTo>
                <a:lnTo>
                  <a:pt x="337118" y="23658"/>
                </a:lnTo>
                <a:lnTo>
                  <a:pt x="333395" y="21634"/>
                </a:lnTo>
                <a:lnTo>
                  <a:pt x="328764" y="20622"/>
                </a:lnTo>
                <a:lnTo>
                  <a:pt x="318071" y="20622"/>
                </a:lnTo>
                <a:lnTo>
                  <a:pt x="313726" y="21664"/>
                </a:lnTo>
                <a:lnTo>
                  <a:pt x="310194" y="23749"/>
                </a:lnTo>
                <a:lnTo>
                  <a:pt x="306661" y="25834"/>
                </a:lnTo>
                <a:lnTo>
                  <a:pt x="304895" y="28659"/>
                </a:lnTo>
                <a:lnTo>
                  <a:pt x="304895" y="34219"/>
                </a:lnTo>
                <a:lnTo>
                  <a:pt x="306876" y="36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615293" y="4453500"/>
            <a:ext cx="666601" cy="0"/>
          </a:xfrm>
          <a:custGeom>
            <a:avLst/>
            <a:gdLst/>
            <a:ahLst/>
            <a:cxnLst/>
            <a:rect l="l" t="t" r="r" b="b"/>
            <a:pathLst>
              <a:path w="733261">
                <a:moveTo>
                  <a:pt x="0" y="0"/>
                </a:moveTo>
                <a:lnTo>
                  <a:pt x="733261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5290783" y="4453500"/>
            <a:ext cx="0" cy="303040"/>
          </a:xfrm>
          <a:custGeom>
            <a:avLst/>
            <a:gdLst/>
            <a:ahLst/>
            <a:cxnLst/>
            <a:rect l="l" t="t" r="r" b="b"/>
            <a:pathLst>
              <a:path h="343445">
                <a:moveTo>
                  <a:pt x="0" y="0"/>
                </a:moveTo>
                <a:lnTo>
                  <a:pt x="0" y="343445"/>
                </a:lnTo>
              </a:path>
            </a:pathLst>
          </a:custGeom>
          <a:ln w="9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5310629" y="5143098"/>
            <a:ext cx="0" cy="65786"/>
          </a:xfrm>
          <a:custGeom>
            <a:avLst/>
            <a:gdLst/>
            <a:ahLst/>
            <a:cxnLst/>
            <a:rect l="l" t="t" r="r" b="b"/>
            <a:pathLst>
              <a:path h="74557">
                <a:moveTo>
                  <a:pt x="0" y="0"/>
                </a:moveTo>
                <a:lnTo>
                  <a:pt x="0" y="74557"/>
                </a:lnTo>
              </a:path>
            </a:pathLst>
          </a:custGeom>
          <a:ln w="90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758934" y="5257649"/>
            <a:ext cx="468461" cy="73664"/>
          </a:xfrm>
          <a:custGeom>
            <a:avLst/>
            <a:gdLst/>
            <a:ahLst/>
            <a:cxnLst/>
            <a:rect l="l" t="t" r="r" b="b"/>
            <a:pathLst>
              <a:path w="515307" h="83486">
                <a:moveTo>
                  <a:pt x="192672" y="63271"/>
                </a:moveTo>
                <a:lnTo>
                  <a:pt x="192672" y="62002"/>
                </a:lnTo>
                <a:lnTo>
                  <a:pt x="190253" y="61700"/>
                </a:lnTo>
                <a:lnTo>
                  <a:pt x="188654" y="61066"/>
                </a:lnTo>
                <a:lnTo>
                  <a:pt x="187095" y="59132"/>
                </a:lnTo>
                <a:lnTo>
                  <a:pt x="186704" y="57047"/>
                </a:lnTo>
                <a:lnTo>
                  <a:pt x="186704" y="31817"/>
                </a:lnTo>
                <a:lnTo>
                  <a:pt x="186195" y="28961"/>
                </a:lnTo>
                <a:lnTo>
                  <a:pt x="185177" y="26786"/>
                </a:lnTo>
                <a:lnTo>
                  <a:pt x="183299" y="22676"/>
                </a:lnTo>
                <a:lnTo>
                  <a:pt x="179783" y="20622"/>
                </a:lnTo>
                <a:lnTo>
                  <a:pt x="171381" y="20622"/>
                </a:lnTo>
                <a:lnTo>
                  <a:pt x="168357" y="21528"/>
                </a:lnTo>
                <a:lnTo>
                  <a:pt x="165557" y="23341"/>
                </a:lnTo>
                <a:lnTo>
                  <a:pt x="162215" y="25970"/>
                </a:lnTo>
                <a:lnTo>
                  <a:pt x="160210" y="28146"/>
                </a:lnTo>
                <a:lnTo>
                  <a:pt x="160114" y="0"/>
                </a:lnTo>
                <a:lnTo>
                  <a:pt x="155532" y="1359"/>
                </a:lnTo>
                <a:lnTo>
                  <a:pt x="153312" y="2001"/>
                </a:lnTo>
                <a:lnTo>
                  <a:pt x="151259" y="2560"/>
                </a:lnTo>
                <a:lnTo>
                  <a:pt x="149206" y="3119"/>
                </a:lnTo>
                <a:lnTo>
                  <a:pt x="147878" y="5393"/>
                </a:lnTo>
                <a:lnTo>
                  <a:pt x="150010" y="5393"/>
                </a:lnTo>
                <a:lnTo>
                  <a:pt x="152055" y="7395"/>
                </a:lnTo>
                <a:lnTo>
                  <a:pt x="152285" y="10333"/>
                </a:lnTo>
                <a:lnTo>
                  <a:pt x="152285" y="57168"/>
                </a:lnTo>
                <a:lnTo>
                  <a:pt x="151880" y="59275"/>
                </a:lnTo>
                <a:lnTo>
                  <a:pt x="151068" y="60167"/>
                </a:lnTo>
                <a:lnTo>
                  <a:pt x="148546" y="61670"/>
                </a:lnTo>
                <a:lnTo>
                  <a:pt x="145936" y="62002"/>
                </a:lnTo>
                <a:lnTo>
                  <a:pt x="145936" y="63271"/>
                </a:lnTo>
                <a:lnTo>
                  <a:pt x="166988" y="63271"/>
                </a:lnTo>
                <a:lnTo>
                  <a:pt x="166988" y="62002"/>
                </a:lnTo>
                <a:lnTo>
                  <a:pt x="164283" y="61640"/>
                </a:lnTo>
                <a:lnTo>
                  <a:pt x="160862" y="59343"/>
                </a:lnTo>
                <a:lnTo>
                  <a:pt x="160449" y="57228"/>
                </a:lnTo>
                <a:lnTo>
                  <a:pt x="160449" y="31499"/>
                </a:lnTo>
                <a:lnTo>
                  <a:pt x="161610" y="29883"/>
                </a:lnTo>
                <a:lnTo>
                  <a:pt x="163933" y="28191"/>
                </a:lnTo>
                <a:lnTo>
                  <a:pt x="166257" y="26499"/>
                </a:lnTo>
                <a:lnTo>
                  <a:pt x="168660" y="25653"/>
                </a:lnTo>
                <a:lnTo>
                  <a:pt x="174006" y="25653"/>
                </a:lnTo>
                <a:lnTo>
                  <a:pt x="175956" y="26559"/>
                </a:lnTo>
                <a:lnTo>
                  <a:pt x="178024" y="30185"/>
                </a:lnTo>
                <a:lnTo>
                  <a:pt x="178541" y="32557"/>
                </a:lnTo>
                <a:lnTo>
                  <a:pt x="178541" y="57168"/>
                </a:lnTo>
                <a:lnTo>
                  <a:pt x="178143" y="59268"/>
                </a:lnTo>
                <a:lnTo>
                  <a:pt x="177348" y="60144"/>
                </a:lnTo>
                <a:lnTo>
                  <a:pt x="174770" y="61640"/>
                </a:lnTo>
                <a:lnTo>
                  <a:pt x="172001" y="62002"/>
                </a:lnTo>
                <a:lnTo>
                  <a:pt x="172001" y="63271"/>
                </a:lnTo>
                <a:lnTo>
                  <a:pt x="192672" y="63271"/>
                </a:lnTo>
                <a:close/>
              </a:path>
              <a:path w="515307" h="83486">
                <a:moveTo>
                  <a:pt x="272876" y="58739"/>
                </a:moveTo>
                <a:lnTo>
                  <a:pt x="270552" y="59464"/>
                </a:lnTo>
                <a:lnTo>
                  <a:pt x="267608" y="60250"/>
                </a:lnTo>
                <a:lnTo>
                  <a:pt x="264426" y="60673"/>
                </a:lnTo>
                <a:lnTo>
                  <a:pt x="261864" y="60779"/>
                </a:lnTo>
                <a:lnTo>
                  <a:pt x="254894" y="60779"/>
                </a:lnTo>
                <a:lnTo>
                  <a:pt x="249038" y="58376"/>
                </a:lnTo>
                <a:lnTo>
                  <a:pt x="244296" y="53572"/>
                </a:lnTo>
                <a:lnTo>
                  <a:pt x="239554" y="48768"/>
                </a:lnTo>
                <a:lnTo>
                  <a:pt x="237183" y="42090"/>
                </a:lnTo>
                <a:lnTo>
                  <a:pt x="237183" y="23175"/>
                </a:lnTo>
                <a:lnTo>
                  <a:pt x="239562" y="15734"/>
                </a:lnTo>
                <a:lnTo>
                  <a:pt x="244320" y="11217"/>
                </a:lnTo>
                <a:lnTo>
                  <a:pt x="249078" y="6700"/>
                </a:lnTo>
                <a:lnTo>
                  <a:pt x="254592" y="4441"/>
                </a:lnTo>
                <a:lnTo>
                  <a:pt x="267036" y="4441"/>
                </a:lnTo>
                <a:lnTo>
                  <a:pt x="272048" y="6375"/>
                </a:lnTo>
                <a:lnTo>
                  <a:pt x="275899" y="10243"/>
                </a:lnTo>
                <a:lnTo>
                  <a:pt x="278031" y="12449"/>
                </a:lnTo>
                <a:lnTo>
                  <a:pt x="280100" y="15802"/>
                </a:lnTo>
                <a:lnTo>
                  <a:pt x="282105" y="20305"/>
                </a:lnTo>
                <a:lnTo>
                  <a:pt x="284349" y="20305"/>
                </a:lnTo>
                <a:lnTo>
                  <a:pt x="283585" y="770"/>
                </a:lnTo>
                <a:lnTo>
                  <a:pt x="281437" y="770"/>
                </a:lnTo>
                <a:lnTo>
                  <a:pt x="279344" y="3505"/>
                </a:lnTo>
                <a:lnTo>
                  <a:pt x="276408" y="3761"/>
                </a:lnTo>
                <a:lnTo>
                  <a:pt x="274308" y="3263"/>
                </a:lnTo>
                <a:lnTo>
                  <a:pt x="270648" y="2266"/>
                </a:lnTo>
                <a:lnTo>
                  <a:pt x="266988" y="1269"/>
                </a:lnTo>
                <a:lnTo>
                  <a:pt x="263264" y="770"/>
                </a:lnTo>
                <a:lnTo>
                  <a:pt x="257435" y="814"/>
                </a:lnTo>
                <a:lnTo>
                  <a:pt x="244500" y="3666"/>
                </a:lnTo>
                <a:lnTo>
                  <a:pt x="234271" y="10968"/>
                </a:lnTo>
                <a:lnTo>
                  <a:pt x="228511" y="17132"/>
                </a:lnTo>
                <a:lnTo>
                  <a:pt x="225631" y="24535"/>
                </a:lnTo>
                <a:lnTo>
                  <a:pt x="225634" y="33696"/>
                </a:lnTo>
                <a:lnTo>
                  <a:pt x="228436" y="46618"/>
                </a:lnTo>
                <a:lnTo>
                  <a:pt x="236467" y="56654"/>
                </a:lnTo>
                <a:lnTo>
                  <a:pt x="247435" y="62607"/>
                </a:lnTo>
                <a:lnTo>
                  <a:pt x="260623" y="64586"/>
                </a:lnTo>
                <a:lnTo>
                  <a:pt x="265810" y="64586"/>
                </a:lnTo>
                <a:lnTo>
                  <a:pt x="271213" y="63679"/>
                </a:lnTo>
                <a:lnTo>
                  <a:pt x="276830" y="61866"/>
                </a:lnTo>
                <a:lnTo>
                  <a:pt x="282447" y="60053"/>
                </a:lnTo>
                <a:lnTo>
                  <a:pt x="285256" y="58603"/>
                </a:lnTo>
                <a:lnTo>
                  <a:pt x="285256" y="36228"/>
                </a:lnTo>
                <a:lnTo>
                  <a:pt x="285924" y="34234"/>
                </a:lnTo>
                <a:lnTo>
                  <a:pt x="287261" y="33267"/>
                </a:lnTo>
                <a:lnTo>
                  <a:pt x="289664" y="32285"/>
                </a:lnTo>
                <a:lnTo>
                  <a:pt x="292082" y="32134"/>
                </a:lnTo>
                <a:lnTo>
                  <a:pt x="292082" y="30412"/>
                </a:lnTo>
                <a:lnTo>
                  <a:pt x="267163" y="30412"/>
                </a:lnTo>
                <a:lnTo>
                  <a:pt x="267163" y="32134"/>
                </a:lnTo>
                <a:lnTo>
                  <a:pt x="270759" y="32346"/>
                </a:lnTo>
                <a:lnTo>
                  <a:pt x="273091" y="32890"/>
                </a:lnTo>
                <a:lnTo>
                  <a:pt x="275223" y="34642"/>
                </a:lnTo>
                <a:lnTo>
                  <a:pt x="275756" y="36863"/>
                </a:lnTo>
                <a:lnTo>
                  <a:pt x="275756" y="55249"/>
                </a:lnTo>
                <a:lnTo>
                  <a:pt x="274897" y="57583"/>
                </a:lnTo>
                <a:lnTo>
                  <a:pt x="272876" y="58739"/>
                </a:lnTo>
                <a:close/>
              </a:path>
              <a:path w="515307" h="83486">
                <a:moveTo>
                  <a:pt x="357141" y="54312"/>
                </a:moveTo>
                <a:lnTo>
                  <a:pt x="355216" y="57425"/>
                </a:lnTo>
                <a:lnTo>
                  <a:pt x="353291" y="60537"/>
                </a:lnTo>
                <a:lnTo>
                  <a:pt x="350546" y="62093"/>
                </a:lnTo>
                <a:lnTo>
                  <a:pt x="342431" y="62093"/>
                </a:lnTo>
                <a:lnTo>
                  <a:pt x="338874" y="59766"/>
                </a:lnTo>
                <a:lnTo>
                  <a:pt x="336312" y="55113"/>
                </a:lnTo>
                <a:lnTo>
                  <a:pt x="339296" y="64676"/>
                </a:lnTo>
                <a:lnTo>
                  <a:pt x="351772" y="64676"/>
                </a:lnTo>
                <a:lnTo>
                  <a:pt x="356959" y="62456"/>
                </a:lnTo>
                <a:lnTo>
                  <a:pt x="360969" y="58014"/>
                </a:lnTo>
                <a:lnTo>
                  <a:pt x="364979" y="53572"/>
                </a:lnTo>
                <a:lnTo>
                  <a:pt x="366984" y="48345"/>
                </a:lnTo>
                <a:lnTo>
                  <a:pt x="366984" y="35805"/>
                </a:lnTo>
                <a:lnTo>
                  <a:pt x="364915" y="30578"/>
                </a:lnTo>
                <a:lnTo>
                  <a:pt x="360778" y="26650"/>
                </a:lnTo>
                <a:lnTo>
                  <a:pt x="356641" y="22722"/>
                </a:lnTo>
                <a:lnTo>
                  <a:pt x="351421" y="20758"/>
                </a:lnTo>
                <a:lnTo>
                  <a:pt x="338786" y="20758"/>
                </a:lnTo>
                <a:lnTo>
                  <a:pt x="333607" y="22835"/>
                </a:lnTo>
                <a:lnTo>
                  <a:pt x="329581" y="26990"/>
                </a:lnTo>
                <a:lnTo>
                  <a:pt x="325555" y="31145"/>
                </a:lnTo>
                <a:lnTo>
                  <a:pt x="323542" y="36228"/>
                </a:lnTo>
                <a:lnTo>
                  <a:pt x="323542" y="48677"/>
                </a:lnTo>
                <a:lnTo>
                  <a:pt x="325658" y="54025"/>
                </a:lnTo>
                <a:lnTo>
                  <a:pt x="329891" y="58286"/>
                </a:lnTo>
                <a:lnTo>
                  <a:pt x="334124" y="62546"/>
                </a:lnTo>
                <a:lnTo>
                  <a:pt x="333750" y="50460"/>
                </a:lnTo>
                <a:lnTo>
                  <a:pt x="332469" y="45444"/>
                </a:lnTo>
                <a:lnTo>
                  <a:pt x="332469" y="33327"/>
                </a:lnTo>
                <a:lnTo>
                  <a:pt x="334060" y="28584"/>
                </a:lnTo>
                <a:lnTo>
                  <a:pt x="337243" y="25834"/>
                </a:lnTo>
                <a:lnTo>
                  <a:pt x="339089" y="24263"/>
                </a:lnTo>
                <a:lnTo>
                  <a:pt x="341269" y="23477"/>
                </a:lnTo>
                <a:lnTo>
                  <a:pt x="348430" y="23477"/>
                </a:lnTo>
                <a:lnTo>
                  <a:pt x="351978" y="25789"/>
                </a:lnTo>
                <a:lnTo>
                  <a:pt x="354429" y="30412"/>
                </a:lnTo>
                <a:lnTo>
                  <a:pt x="356879" y="35035"/>
                </a:lnTo>
                <a:lnTo>
                  <a:pt x="358104" y="39960"/>
                </a:lnTo>
                <a:lnTo>
                  <a:pt x="358104" y="50233"/>
                </a:lnTo>
                <a:lnTo>
                  <a:pt x="357141" y="54312"/>
                </a:lnTo>
                <a:close/>
              </a:path>
              <a:path w="515307" h="83486">
                <a:moveTo>
                  <a:pt x="336312" y="55113"/>
                </a:moveTo>
                <a:lnTo>
                  <a:pt x="333750" y="50460"/>
                </a:lnTo>
                <a:lnTo>
                  <a:pt x="334124" y="62546"/>
                </a:lnTo>
                <a:lnTo>
                  <a:pt x="339296" y="64676"/>
                </a:lnTo>
                <a:lnTo>
                  <a:pt x="336312" y="55113"/>
                </a:lnTo>
                <a:close/>
              </a:path>
              <a:path w="515307" h="83486">
                <a:moveTo>
                  <a:pt x="392333" y="63725"/>
                </a:moveTo>
                <a:lnTo>
                  <a:pt x="393670" y="63634"/>
                </a:lnTo>
                <a:lnTo>
                  <a:pt x="406225" y="38389"/>
                </a:lnTo>
                <a:lnTo>
                  <a:pt x="417013" y="63725"/>
                </a:lnTo>
                <a:lnTo>
                  <a:pt x="418446" y="63407"/>
                </a:lnTo>
                <a:lnTo>
                  <a:pt x="433722" y="27647"/>
                </a:lnTo>
                <a:lnTo>
                  <a:pt x="434645" y="25502"/>
                </a:lnTo>
                <a:lnTo>
                  <a:pt x="435870" y="23568"/>
                </a:lnTo>
                <a:lnTo>
                  <a:pt x="437828" y="21166"/>
                </a:lnTo>
                <a:lnTo>
                  <a:pt x="425702" y="21166"/>
                </a:lnTo>
                <a:lnTo>
                  <a:pt x="427102" y="22661"/>
                </a:lnTo>
                <a:lnTo>
                  <a:pt x="429998" y="24490"/>
                </a:lnTo>
                <a:lnTo>
                  <a:pt x="429775" y="27337"/>
                </a:lnTo>
                <a:lnTo>
                  <a:pt x="428885" y="30087"/>
                </a:lnTo>
                <a:lnTo>
                  <a:pt x="428089" y="32043"/>
                </a:lnTo>
                <a:lnTo>
                  <a:pt x="419592" y="51714"/>
                </a:lnTo>
                <a:lnTo>
                  <a:pt x="410903" y="30185"/>
                </a:lnTo>
                <a:lnTo>
                  <a:pt x="410554" y="29279"/>
                </a:lnTo>
                <a:lnTo>
                  <a:pt x="409861" y="27126"/>
                </a:lnTo>
                <a:lnTo>
                  <a:pt x="409758" y="24656"/>
                </a:lnTo>
                <a:lnTo>
                  <a:pt x="412065" y="23085"/>
                </a:lnTo>
                <a:lnTo>
                  <a:pt x="415391" y="22571"/>
                </a:lnTo>
                <a:lnTo>
                  <a:pt x="415391" y="21166"/>
                </a:lnTo>
                <a:lnTo>
                  <a:pt x="395484" y="21166"/>
                </a:lnTo>
                <a:lnTo>
                  <a:pt x="396948" y="22692"/>
                </a:lnTo>
                <a:lnTo>
                  <a:pt x="399709" y="24074"/>
                </a:lnTo>
                <a:lnTo>
                  <a:pt x="401069" y="26378"/>
                </a:lnTo>
                <a:lnTo>
                  <a:pt x="402366" y="29150"/>
                </a:lnTo>
                <a:lnTo>
                  <a:pt x="403734" y="32444"/>
                </a:lnTo>
                <a:lnTo>
                  <a:pt x="403981" y="34717"/>
                </a:lnTo>
                <a:lnTo>
                  <a:pt x="395388" y="52212"/>
                </a:lnTo>
                <a:lnTo>
                  <a:pt x="389946" y="39340"/>
                </a:lnTo>
                <a:lnTo>
                  <a:pt x="388769" y="36530"/>
                </a:lnTo>
                <a:lnTo>
                  <a:pt x="387798" y="34144"/>
                </a:lnTo>
                <a:lnTo>
                  <a:pt x="387034" y="32179"/>
                </a:lnTo>
                <a:lnTo>
                  <a:pt x="385729" y="28765"/>
                </a:lnTo>
                <a:lnTo>
                  <a:pt x="385077" y="26620"/>
                </a:lnTo>
                <a:lnTo>
                  <a:pt x="385077" y="25743"/>
                </a:lnTo>
                <a:lnTo>
                  <a:pt x="387026" y="22941"/>
                </a:lnTo>
                <a:lnTo>
                  <a:pt x="389612" y="21166"/>
                </a:lnTo>
                <a:lnTo>
                  <a:pt x="371949" y="21166"/>
                </a:lnTo>
                <a:lnTo>
                  <a:pt x="373444" y="22782"/>
                </a:lnTo>
                <a:lnTo>
                  <a:pt x="375466" y="24512"/>
                </a:lnTo>
                <a:lnTo>
                  <a:pt x="376500" y="26665"/>
                </a:lnTo>
                <a:lnTo>
                  <a:pt x="378059" y="30321"/>
                </a:lnTo>
                <a:lnTo>
                  <a:pt x="392333" y="63725"/>
                </a:lnTo>
                <a:close/>
              </a:path>
              <a:path w="515307" h="83486">
                <a:moveTo>
                  <a:pt x="445256" y="52212"/>
                </a:moveTo>
                <a:lnTo>
                  <a:pt x="445256" y="55264"/>
                </a:lnTo>
                <a:lnTo>
                  <a:pt x="445622" y="57651"/>
                </a:lnTo>
                <a:lnTo>
                  <a:pt x="446354" y="59374"/>
                </a:lnTo>
                <a:lnTo>
                  <a:pt x="447691" y="62546"/>
                </a:lnTo>
                <a:lnTo>
                  <a:pt x="450236" y="64133"/>
                </a:lnTo>
                <a:lnTo>
                  <a:pt x="455711" y="64133"/>
                </a:lnTo>
                <a:lnTo>
                  <a:pt x="459339" y="62818"/>
                </a:lnTo>
                <a:lnTo>
                  <a:pt x="462935" y="60446"/>
                </a:lnTo>
                <a:lnTo>
                  <a:pt x="464590" y="58331"/>
                </a:lnTo>
                <a:lnTo>
                  <a:pt x="465640" y="56971"/>
                </a:lnTo>
                <a:lnTo>
                  <a:pt x="463317" y="57092"/>
                </a:lnTo>
                <a:lnTo>
                  <a:pt x="460667" y="58936"/>
                </a:lnTo>
                <a:lnTo>
                  <a:pt x="458527" y="59192"/>
                </a:lnTo>
                <a:lnTo>
                  <a:pt x="456299" y="59192"/>
                </a:lnTo>
                <a:lnTo>
                  <a:pt x="454803" y="58150"/>
                </a:lnTo>
                <a:lnTo>
                  <a:pt x="454040" y="56065"/>
                </a:lnTo>
                <a:lnTo>
                  <a:pt x="453419" y="53149"/>
                </a:lnTo>
                <a:lnTo>
                  <a:pt x="453514" y="24746"/>
                </a:lnTo>
                <a:lnTo>
                  <a:pt x="463253" y="24746"/>
                </a:lnTo>
                <a:lnTo>
                  <a:pt x="463253" y="21483"/>
                </a:lnTo>
                <a:lnTo>
                  <a:pt x="453610" y="21483"/>
                </a:lnTo>
                <a:lnTo>
                  <a:pt x="453610" y="10333"/>
                </a:lnTo>
                <a:lnTo>
                  <a:pt x="452751" y="9563"/>
                </a:lnTo>
                <a:lnTo>
                  <a:pt x="449155" y="14156"/>
                </a:lnTo>
                <a:lnTo>
                  <a:pt x="446871" y="16989"/>
                </a:lnTo>
                <a:lnTo>
                  <a:pt x="445900" y="18061"/>
                </a:lnTo>
                <a:lnTo>
                  <a:pt x="443346" y="20531"/>
                </a:lnTo>
                <a:lnTo>
                  <a:pt x="441150" y="22253"/>
                </a:lnTo>
                <a:lnTo>
                  <a:pt x="440387" y="22858"/>
                </a:lnTo>
                <a:lnTo>
                  <a:pt x="440052" y="24746"/>
                </a:lnTo>
                <a:lnTo>
                  <a:pt x="445256" y="24746"/>
                </a:lnTo>
                <a:lnTo>
                  <a:pt x="445256" y="52212"/>
                </a:lnTo>
                <a:close/>
              </a:path>
              <a:path w="515307" h="83486">
                <a:moveTo>
                  <a:pt x="515307" y="63271"/>
                </a:moveTo>
                <a:lnTo>
                  <a:pt x="515307" y="62002"/>
                </a:lnTo>
                <a:lnTo>
                  <a:pt x="512888" y="61700"/>
                </a:lnTo>
                <a:lnTo>
                  <a:pt x="511289" y="61066"/>
                </a:lnTo>
                <a:lnTo>
                  <a:pt x="509730" y="59132"/>
                </a:lnTo>
                <a:lnTo>
                  <a:pt x="509340" y="57047"/>
                </a:lnTo>
                <a:lnTo>
                  <a:pt x="509340" y="31817"/>
                </a:lnTo>
                <a:lnTo>
                  <a:pt x="508831" y="28961"/>
                </a:lnTo>
                <a:lnTo>
                  <a:pt x="507812" y="26786"/>
                </a:lnTo>
                <a:lnTo>
                  <a:pt x="505935" y="22677"/>
                </a:lnTo>
                <a:lnTo>
                  <a:pt x="502418" y="20622"/>
                </a:lnTo>
                <a:lnTo>
                  <a:pt x="494016" y="20622"/>
                </a:lnTo>
                <a:lnTo>
                  <a:pt x="490993" y="21528"/>
                </a:lnTo>
                <a:lnTo>
                  <a:pt x="488191" y="23341"/>
                </a:lnTo>
                <a:lnTo>
                  <a:pt x="484850" y="25970"/>
                </a:lnTo>
                <a:lnTo>
                  <a:pt x="482845" y="28146"/>
                </a:lnTo>
                <a:lnTo>
                  <a:pt x="482750" y="0"/>
                </a:lnTo>
                <a:lnTo>
                  <a:pt x="478167" y="1359"/>
                </a:lnTo>
                <a:lnTo>
                  <a:pt x="475947" y="2001"/>
                </a:lnTo>
                <a:lnTo>
                  <a:pt x="473894" y="2560"/>
                </a:lnTo>
                <a:lnTo>
                  <a:pt x="471841" y="3119"/>
                </a:lnTo>
                <a:lnTo>
                  <a:pt x="470513" y="5393"/>
                </a:lnTo>
                <a:lnTo>
                  <a:pt x="472645" y="5393"/>
                </a:lnTo>
                <a:lnTo>
                  <a:pt x="474690" y="7395"/>
                </a:lnTo>
                <a:lnTo>
                  <a:pt x="474920" y="10333"/>
                </a:lnTo>
                <a:lnTo>
                  <a:pt x="474920" y="57168"/>
                </a:lnTo>
                <a:lnTo>
                  <a:pt x="474515" y="59276"/>
                </a:lnTo>
                <a:lnTo>
                  <a:pt x="473703" y="60167"/>
                </a:lnTo>
                <a:lnTo>
                  <a:pt x="471181" y="61670"/>
                </a:lnTo>
                <a:lnTo>
                  <a:pt x="468571" y="62002"/>
                </a:lnTo>
                <a:lnTo>
                  <a:pt x="468571" y="63271"/>
                </a:lnTo>
                <a:lnTo>
                  <a:pt x="489624" y="63271"/>
                </a:lnTo>
                <a:lnTo>
                  <a:pt x="489624" y="62002"/>
                </a:lnTo>
                <a:lnTo>
                  <a:pt x="486919" y="61640"/>
                </a:lnTo>
                <a:lnTo>
                  <a:pt x="483498" y="59344"/>
                </a:lnTo>
                <a:lnTo>
                  <a:pt x="483084" y="57228"/>
                </a:lnTo>
                <a:lnTo>
                  <a:pt x="483084" y="31499"/>
                </a:lnTo>
                <a:lnTo>
                  <a:pt x="484245" y="29883"/>
                </a:lnTo>
                <a:lnTo>
                  <a:pt x="486569" y="28191"/>
                </a:lnTo>
                <a:lnTo>
                  <a:pt x="488892" y="26499"/>
                </a:lnTo>
                <a:lnTo>
                  <a:pt x="491295" y="25653"/>
                </a:lnTo>
                <a:lnTo>
                  <a:pt x="496641" y="25653"/>
                </a:lnTo>
                <a:lnTo>
                  <a:pt x="498591" y="26559"/>
                </a:lnTo>
                <a:lnTo>
                  <a:pt x="500659" y="30185"/>
                </a:lnTo>
                <a:lnTo>
                  <a:pt x="501176" y="32557"/>
                </a:lnTo>
                <a:lnTo>
                  <a:pt x="501176" y="57168"/>
                </a:lnTo>
                <a:lnTo>
                  <a:pt x="500779" y="59268"/>
                </a:lnTo>
                <a:lnTo>
                  <a:pt x="499983" y="60144"/>
                </a:lnTo>
                <a:lnTo>
                  <a:pt x="497405" y="61640"/>
                </a:lnTo>
                <a:lnTo>
                  <a:pt x="494636" y="62002"/>
                </a:lnTo>
                <a:lnTo>
                  <a:pt x="494636" y="63271"/>
                </a:lnTo>
                <a:lnTo>
                  <a:pt x="515307" y="63271"/>
                </a:lnTo>
                <a:close/>
              </a:path>
              <a:path w="515307" h="83486">
                <a:moveTo>
                  <a:pt x="307340" y="21710"/>
                </a:moveTo>
                <a:lnTo>
                  <a:pt x="306862" y="20531"/>
                </a:lnTo>
                <a:lnTo>
                  <a:pt x="303536" y="21906"/>
                </a:lnTo>
                <a:lnTo>
                  <a:pt x="301213" y="22752"/>
                </a:lnTo>
                <a:lnTo>
                  <a:pt x="297983" y="23840"/>
                </a:lnTo>
                <a:lnTo>
                  <a:pt x="294212" y="25094"/>
                </a:lnTo>
                <a:lnTo>
                  <a:pt x="292970" y="27073"/>
                </a:lnTo>
                <a:lnTo>
                  <a:pt x="295309" y="26786"/>
                </a:lnTo>
                <a:lnTo>
                  <a:pt x="297943" y="27428"/>
                </a:lnTo>
                <a:lnTo>
                  <a:pt x="299120" y="29996"/>
                </a:lnTo>
                <a:lnTo>
                  <a:pt x="299415" y="32134"/>
                </a:lnTo>
                <a:lnTo>
                  <a:pt x="299415" y="57984"/>
                </a:lnTo>
                <a:lnTo>
                  <a:pt x="297983" y="60303"/>
                </a:lnTo>
                <a:lnTo>
                  <a:pt x="295086" y="61534"/>
                </a:lnTo>
                <a:lnTo>
                  <a:pt x="292159" y="61776"/>
                </a:lnTo>
                <a:lnTo>
                  <a:pt x="292159" y="63271"/>
                </a:lnTo>
                <a:lnTo>
                  <a:pt x="315694" y="63271"/>
                </a:lnTo>
                <a:lnTo>
                  <a:pt x="315694" y="61776"/>
                </a:lnTo>
                <a:lnTo>
                  <a:pt x="312734" y="61836"/>
                </a:lnTo>
                <a:lnTo>
                  <a:pt x="310618" y="61360"/>
                </a:lnTo>
                <a:lnTo>
                  <a:pt x="309345" y="60348"/>
                </a:lnTo>
                <a:lnTo>
                  <a:pt x="307435" y="57531"/>
                </a:lnTo>
                <a:lnTo>
                  <a:pt x="307435" y="34491"/>
                </a:lnTo>
                <a:lnTo>
                  <a:pt x="308246" y="30918"/>
                </a:lnTo>
                <a:lnTo>
                  <a:pt x="311493" y="27503"/>
                </a:lnTo>
                <a:lnTo>
                  <a:pt x="314676" y="26650"/>
                </a:lnTo>
                <a:lnTo>
                  <a:pt x="316863" y="28236"/>
                </a:lnTo>
                <a:lnTo>
                  <a:pt x="319306" y="29823"/>
                </a:lnTo>
                <a:lnTo>
                  <a:pt x="321693" y="29823"/>
                </a:lnTo>
                <a:lnTo>
                  <a:pt x="324231" y="27708"/>
                </a:lnTo>
                <a:lnTo>
                  <a:pt x="324621" y="25426"/>
                </a:lnTo>
                <a:lnTo>
                  <a:pt x="324112" y="22881"/>
                </a:lnTo>
                <a:lnTo>
                  <a:pt x="322075" y="21037"/>
                </a:lnTo>
                <a:lnTo>
                  <a:pt x="319131" y="20576"/>
                </a:lnTo>
                <a:lnTo>
                  <a:pt x="317094" y="20576"/>
                </a:lnTo>
                <a:lnTo>
                  <a:pt x="315129" y="21332"/>
                </a:lnTo>
                <a:lnTo>
                  <a:pt x="311341" y="24354"/>
                </a:lnTo>
                <a:lnTo>
                  <a:pt x="309377" y="26454"/>
                </a:lnTo>
                <a:lnTo>
                  <a:pt x="307340" y="29143"/>
                </a:lnTo>
                <a:lnTo>
                  <a:pt x="307340" y="21710"/>
                </a:lnTo>
                <a:close/>
              </a:path>
              <a:path w="515307" h="83486">
                <a:moveTo>
                  <a:pt x="100298" y="78463"/>
                </a:moveTo>
                <a:lnTo>
                  <a:pt x="103353" y="80472"/>
                </a:lnTo>
                <a:lnTo>
                  <a:pt x="106409" y="82481"/>
                </a:lnTo>
                <a:lnTo>
                  <a:pt x="110546" y="83486"/>
                </a:lnTo>
                <a:lnTo>
                  <a:pt x="107292" y="75947"/>
                </a:lnTo>
                <a:lnTo>
                  <a:pt x="105788" y="74194"/>
                </a:lnTo>
                <a:lnTo>
                  <a:pt x="104786" y="66308"/>
                </a:lnTo>
                <a:lnTo>
                  <a:pt x="102399" y="68363"/>
                </a:lnTo>
                <a:lnTo>
                  <a:pt x="100799" y="69911"/>
                </a:lnTo>
                <a:lnTo>
                  <a:pt x="99176" y="71996"/>
                </a:lnTo>
                <a:lnTo>
                  <a:pt x="98771" y="74149"/>
                </a:lnTo>
                <a:lnTo>
                  <a:pt x="98771" y="76355"/>
                </a:lnTo>
                <a:lnTo>
                  <a:pt x="100298" y="78463"/>
                </a:lnTo>
                <a:close/>
              </a:path>
              <a:path w="515307" h="83486">
                <a:moveTo>
                  <a:pt x="58145" y="8596"/>
                </a:moveTo>
                <a:lnTo>
                  <a:pt x="58678" y="6435"/>
                </a:lnTo>
                <a:lnTo>
                  <a:pt x="60810" y="4441"/>
                </a:lnTo>
                <a:lnTo>
                  <a:pt x="63142" y="3822"/>
                </a:lnTo>
                <a:lnTo>
                  <a:pt x="66738" y="3580"/>
                </a:lnTo>
                <a:lnTo>
                  <a:pt x="66738" y="1858"/>
                </a:lnTo>
                <a:lnTo>
                  <a:pt x="39575" y="1858"/>
                </a:lnTo>
                <a:lnTo>
                  <a:pt x="39575" y="3580"/>
                </a:lnTo>
                <a:lnTo>
                  <a:pt x="43203" y="3822"/>
                </a:lnTo>
                <a:lnTo>
                  <a:pt x="45542" y="4441"/>
                </a:lnTo>
                <a:lnTo>
                  <a:pt x="47643" y="6435"/>
                </a:lnTo>
                <a:lnTo>
                  <a:pt x="48168" y="8596"/>
                </a:lnTo>
                <a:lnTo>
                  <a:pt x="48168" y="30004"/>
                </a:lnTo>
                <a:lnTo>
                  <a:pt x="18522" y="30004"/>
                </a:lnTo>
                <a:lnTo>
                  <a:pt x="18522" y="8596"/>
                </a:lnTo>
                <a:lnTo>
                  <a:pt x="19063" y="6435"/>
                </a:lnTo>
                <a:lnTo>
                  <a:pt x="21228" y="4441"/>
                </a:lnTo>
                <a:lnTo>
                  <a:pt x="23567" y="3822"/>
                </a:lnTo>
                <a:lnTo>
                  <a:pt x="27163" y="3580"/>
                </a:lnTo>
                <a:lnTo>
                  <a:pt x="27163" y="1858"/>
                </a:lnTo>
                <a:lnTo>
                  <a:pt x="0" y="1858"/>
                </a:lnTo>
                <a:lnTo>
                  <a:pt x="0" y="3580"/>
                </a:lnTo>
                <a:lnTo>
                  <a:pt x="3596" y="3822"/>
                </a:lnTo>
                <a:lnTo>
                  <a:pt x="5927" y="4441"/>
                </a:lnTo>
                <a:lnTo>
                  <a:pt x="8060" y="6435"/>
                </a:lnTo>
                <a:lnTo>
                  <a:pt x="8593" y="8596"/>
                </a:lnTo>
                <a:lnTo>
                  <a:pt x="8593" y="56141"/>
                </a:lnTo>
                <a:lnTo>
                  <a:pt x="8115" y="58626"/>
                </a:lnTo>
                <a:lnTo>
                  <a:pt x="6206" y="60529"/>
                </a:lnTo>
                <a:lnTo>
                  <a:pt x="3819" y="61202"/>
                </a:lnTo>
                <a:lnTo>
                  <a:pt x="0" y="61594"/>
                </a:lnTo>
                <a:lnTo>
                  <a:pt x="0" y="63271"/>
                </a:lnTo>
                <a:lnTo>
                  <a:pt x="27163" y="63271"/>
                </a:lnTo>
                <a:lnTo>
                  <a:pt x="27163" y="61594"/>
                </a:lnTo>
                <a:lnTo>
                  <a:pt x="23567" y="61323"/>
                </a:lnTo>
                <a:lnTo>
                  <a:pt x="21228" y="60703"/>
                </a:lnTo>
                <a:lnTo>
                  <a:pt x="19063" y="58769"/>
                </a:lnTo>
                <a:lnTo>
                  <a:pt x="18522" y="56594"/>
                </a:lnTo>
                <a:lnTo>
                  <a:pt x="18522" y="34083"/>
                </a:lnTo>
                <a:lnTo>
                  <a:pt x="48168" y="34083"/>
                </a:lnTo>
                <a:lnTo>
                  <a:pt x="48168" y="56141"/>
                </a:lnTo>
                <a:lnTo>
                  <a:pt x="47699" y="58633"/>
                </a:lnTo>
                <a:lnTo>
                  <a:pt x="45820" y="60567"/>
                </a:lnTo>
                <a:lnTo>
                  <a:pt x="43426" y="61232"/>
                </a:lnTo>
                <a:lnTo>
                  <a:pt x="39575" y="61594"/>
                </a:lnTo>
                <a:lnTo>
                  <a:pt x="39575" y="63271"/>
                </a:lnTo>
                <a:lnTo>
                  <a:pt x="66738" y="63271"/>
                </a:lnTo>
                <a:lnTo>
                  <a:pt x="66738" y="61594"/>
                </a:lnTo>
                <a:lnTo>
                  <a:pt x="63142" y="61292"/>
                </a:lnTo>
                <a:lnTo>
                  <a:pt x="60810" y="60665"/>
                </a:lnTo>
                <a:lnTo>
                  <a:pt x="58678" y="58762"/>
                </a:lnTo>
                <a:lnTo>
                  <a:pt x="58145" y="56594"/>
                </a:lnTo>
                <a:lnTo>
                  <a:pt x="58145" y="8596"/>
                </a:lnTo>
                <a:close/>
              </a:path>
              <a:path w="515307" h="83486">
                <a:moveTo>
                  <a:pt x="84812" y="6058"/>
                </a:moveTo>
                <a:lnTo>
                  <a:pt x="84812" y="3429"/>
                </a:lnTo>
                <a:lnTo>
                  <a:pt x="82385" y="460"/>
                </a:lnTo>
                <a:lnTo>
                  <a:pt x="79847" y="0"/>
                </a:lnTo>
                <a:lnTo>
                  <a:pt x="77269" y="468"/>
                </a:lnTo>
                <a:lnTo>
                  <a:pt x="75360" y="2341"/>
                </a:lnTo>
                <a:lnTo>
                  <a:pt x="74882" y="4759"/>
                </a:lnTo>
                <a:lnTo>
                  <a:pt x="74882" y="6058"/>
                </a:lnTo>
                <a:lnTo>
                  <a:pt x="76314" y="8090"/>
                </a:lnTo>
                <a:lnTo>
                  <a:pt x="78447" y="9472"/>
                </a:lnTo>
                <a:lnTo>
                  <a:pt x="81216" y="9472"/>
                </a:lnTo>
                <a:lnTo>
                  <a:pt x="83356" y="8090"/>
                </a:lnTo>
                <a:lnTo>
                  <a:pt x="84812" y="6058"/>
                </a:lnTo>
                <a:close/>
              </a:path>
              <a:path w="515307" h="83486">
                <a:moveTo>
                  <a:pt x="91973" y="63271"/>
                </a:moveTo>
                <a:lnTo>
                  <a:pt x="91973" y="62002"/>
                </a:lnTo>
                <a:lnTo>
                  <a:pt x="88885" y="61761"/>
                </a:lnTo>
                <a:lnTo>
                  <a:pt x="86904" y="61202"/>
                </a:lnTo>
                <a:lnTo>
                  <a:pt x="85154" y="59449"/>
                </a:lnTo>
                <a:lnTo>
                  <a:pt x="84716" y="57289"/>
                </a:lnTo>
                <a:lnTo>
                  <a:pt x="84716" y="21302"/>
                </a:lnTo>
                <a:lnTo>
                  <a:pt x="82902" y="21166"/>
                </a:lnTo>
                <a:lnTo>
                  <a:pt x="80706" y="22042"/>
                </a:lnTo>
                <a:lnTo>
                  <a:pt x="76823" y="23341"/>
                </a:lnTo>
                <a:lnTo>
                  <a:pt x="71254" y="25064"/>
                </a:lnTo>
                <a:lnTo>
                  <a:pt x="69201" y="25698"/>
                </a:lnTo>
                <a:lnTo>
                  <a:pt x="69201" y="27103"/>
                </a:lnTo>
                <a:lnTo>
                  <a:pt x="72423" y="26318"/>
                </a:lnTo>
                <a:lnTo>
                  <a:pt x="74644" y="26287"/>
                </a:lnTo>
                <a:lnTo>
                  <a:pt x="76124" y="28146"/>
                </a:lnTo>
                <a:lnTo>
                  <a:pt x="76553" y="30261"/>
                </a:lnTo>
                <a:lnTo>
                  <a:pt x="76553" y="57379"/>
                </a:lnTo>
                <a:lnTo>
                  <a:pt x="76107" y="59547"/>
                </a:lnTo>
                <a:lnTo>
                  <a:pt x="74325" y="61149"/>
                </a:lnTo>
                <a:lnTo>
                  <a:pt x="72177" y="61700"/>
                </a:lnTo>
                <a:lnTo>
                  <a:pt x="68772" y="62002"/>
                </a:lnTo>
                <a:lnTo>
                  <a:pt x="68772" y="63271"/>
                </a:lnTo>
                <a:lnTo>
                  <a:pt x="91973" y="63271"/>
                </a:lnTo>
                <a:close/>
              </a:path>
              <a:path w="515307" h="83486">
                <a:moveTo>
                  <a:pt x="115177" y="23115"/>
                </a:moveTo>
                <a:lnTo>
                  <a:pt x="121891" y="23115"/>
                </a:lnTo>
                <a:lnTo>
                  <a:pt x="124462" y="24913"/>
                </a:lnTo>
                <a:lnTo>
                  <a:pt x="126005" y="28508"/>
                </a:lnTo>
                <a:lnTo>
                  <a:pt x="127549" y="32104"/>
                </a:lnTo>
                <a:lnTo>
                  <a:pt x="128320" y="35337"/>
                </a:lnTo>
                <a:lnTo>
                  <a:pt x="128320" y="38207"/>
                </a:lnTo>
                <a:lnTo>
                  <a:pt x="128488" y="47869"/>
                </a:lnTo>
                <a:lnTo>
                  <a:pt x="131495" y="44983"/>
                </a:lnTo>
                <a:lnTo>
                  <a:pt x="134503" y="42098"/>
                </a:lnTo>
                <a:lnTo>
                  <a:pt x="136007" y="38933"/>
                </a:lnTo>
                <a:lnTo>
                  <a:pt x="136007" y="35488"/>
                </a:lnTo>
                <a:lnTo>
                  <a:pt x="135736" y="32255"/>
                </a:lnTo>
                <a:lnTo>
                  <a:pt x="134877" y="29566"/>
                </a:lnTo>
                <a:lnTo>
                  <a:pt x="133858" y="27194"/>
                </a:lnTo>
                <a:lnTo>
                  <a:pt x="142117" y="27194"/>
                </a:lnTo>
                <a:lnTo>
                  <a:pt x="142117" y="23523"/>
                </a:lnTo>
                <a:lnTo>
                  <a:pt x="135577" y="23658"/>
                </a:lnTo>
                <a:lnTo>
                  <a:pt x="132999" y="23658"/>
                </a:lnTo>
                <a:lnTo>
                  <a:pt x="130310" y="23137"/>
                </a:lnTo>
                <a:lnTo>
                  <a:pt x="127509" y="22095"/>
                </a:lnTo>
                <a:lnTo>
                  <a:pt x="124708" y="21052"/>
                </a:lnTo>
                <a:lnTo>
                  <a:pt x="122147" y="20531"/>
                </a:lnTo>
                <a:lnTo>
                  <a:pt x="114413" y="20531"/>
                </a:lnTo>
                <a:lnTo>
                  <a:pt x="110228" y="22117"/>
                </a:lnTo>
                <a:lnTo>
                  <a:pt x="111851" y="27330"/>
                </a:lnTo>
                <a:lnTo>
                  <a:pt x="113029" y="24520"/>
                </a:lnTo>
                <a:lnTo>
                  <a:pt x="115177" y="23115"/>
                </a:lnTo>
                <a:close/>
              </a:path>
              <a:path w="515307" h="83486">
                <a:moveTo>
                  <a:pt x="102828" y="35352"/>
                </a:moveTo>
                <a:lnTo>
                  <a:pt x="102828" y="38253"/>
                </a:lnTo>
                <a:lnTo>
                  <a:pt x="103631" y="40867"/>
                </a:lnTo>
                <a:lnTo>
                  <a:pt x="105239" y="43193"/>
                </a:lnTo>
                <a:lnTo>
                  <a:pt x="106846" y="45520"/>
                </a:lnTo>
                <a:lnTo>
                  <a:pt x="109098" y="47136"/>
                </a:lnTo>
                <a:lnTo>
                  <a:pt x="111994" y="48043"/>
                </a:lnTo>
                <a:lnTo>
                  <a:pt x="108398" y="51064"/>
                </a:lnTo>
                <a:lnTo>
                  <a:pt x="106051" y="53247"/>
                </a:lnTo>
                <a:lnTo>
                  <a:pt x="103854" y="55937"/>
                </a:lnTo>
                <a:lnTo>
                  <a:pt x="103306" y="58286"/>
                </a:lnTo>
                <a:lnTo>
                  <a:pt x="103942" y="60567"/>
                </a:lnTo>
                <a:lnTo>
                  <a:pt x="105947" y="62017"/>
                </a:lnTo>
                <a:lnTo>
                  <a:pt x="107936" y="63634"/>
                </a:lnTo>
                <a:lnTo>
                  <a:pt x="104786" y="66308"/>
                </a:lnTo>
                <a:lnTo>
                  <a:pt x="105788" y="74194"/>
                </a:lnTo>
                <a:lnTo>
                  <a:pt x="105788" y="71656"/>
                </a:lnTo>
                <a:lnTo>
                  <a:pt x="106552" y="68242"/>
                </a:lnTo>
                <a:lnTo>
                  <a:pt x="108080" y="66308"/>
                </a:lnTo>
                <a:lnTo>
                  <a:pt x="109575" y="64405"/>
                </a:lnTo>
                <a:lnTo>
                  <a:pt x="111660" y="63604"/>
                </a:lnTo>
                <a:lnTo>
                  <a:pt x="114381" y="63997"/>
                </a:lnTo>
                <a:lnTo>
                  <a:pt x="117770" y="64359"/>
                </a:lnTo>
                <a:lnTo>
                  <a:pt x="120046" y="64473"/>
                </a:lnTo>
                <a:lnTo>
                  <a:pt x="125074" y="64631"/>
                </a:lnTo>
                <a:lnTo>
                  <a:pt x="129689" y="64691"/>
                </a:lnTo>
                <a:lnTo>
                  <a:pt x="132824" y="64918"/>
                </a:lnTo>
                <a:lnTo>
                  <a:pt x="134479" y="65311"/>
                </a:lnTo>
                <a:lnTo>
                  <a:pt x="137152" y="65976"/>
                </a:lnTo>
                <a:lnTo>
                  <a:pt x="138489" y="67320"/>
                </a:lnTo>
                <a:lnTo>
                  <a:pt x="138489" y="71883"/>
                </a:lnTo>
                <a:lnTo>
                  <a:pt x="136834" y="74021"/>
                </a:lnTo>
                <a:lnTo>
                  <a:pt x="133524" y="75758"/>
                </a:lnTo>
                <a:lnTo>
                  <a:pt x="130214" y="77495"/>
                </a:lnTo>
                <a:lnTo>
                  <a:pt x="125918" y="78364"/>
                </a:lnTo>
                <a:lnTo>
                  <a:pt x="116752" y="78364"/>
                </a:lnTo>
                <a:lnTo>
                  <a:pt x="113307" y="77881"/>
                </a:lnTo>
                <a:lnTo>
                  <a:pt x="110299" y="76914"/>
                </a:lnTo>
                <a:lnTo>
                  <a:pt x="107292" y="75947"/>
                </a:lnTo>
                <a:lnTo>
                  <a:pt x="110546" y="83486"/>
                </a:lnTo>
                <a:lnTo>
                  <a:pt x="121494" y="83486"/>
                </a:lnTo>
                <a:lnTo>
                  <a:pt x="127167" y="82066"/>
                </a:lnTo>
                <a:lnTo>
                  <a:pt x="132784" y="79225"/>
                </a:lnTo>
                <a:lnTo>
                  <a:pt x="138401" y="76385"/>
                </a:lnTo>
                <a:lnTo>
                  <a:pt x="141210" y="72578"/>
                </a:lnTo>
                <a:lnTo>
                  <a:pt x="141210" y="63120"/>
                </a:lnTo>
                <a:lnTo>
                  <a:pt x="138807" y="60068"/>
                </a:lnTo>
                <a:lnTo>
                  <a:pt x="134002" y="58648"/>
                </a:lnTo>
                <a:lnTo>
                  <a:pt x="131074" y="57772"/>
                </a:lnTo>
                <a:lnTo>
                  <a:pt x="125520" y="57334"/>
                </a:lnTo>
                <a:lnTo>
                  <a:pt x="115559" y="57334"/>
                </a:lnTo>
                <a:lnTo>
                  <a:pt x="112471" y="56881"/>
                </a:lnTo>
                <a:lnTo>
                  <a:pt x="110244" y="56428"/>
                </a:lnTo>
                <a:lnTo>
                  <a:pt x="109130" y="54751"/>
                </a:lnTo>
                <a:lnTo>
                  <a:pt x="109886" y="52605"/>
                </a:lnTo>
                <a:lnTo>
                  <a:pt x="112909" y="49644"/>
                </a:lnTo>
                <a:lnTo>
                  <a:pt x="115049" y="48904"/>
                </a:lnTo>
                <a:lnTo>
                  <a:pt x="117118" y="49176"/>
                </a:lnTo>
                <a:lnTo>
                  <a:pt x="119346" y="49312"/>
                </a:lnTo>
                <a:lnTo>
                  <a:pt x="124438" y="49312"/>
                </a:lnTo>
                <a:lnTo>
                  <a:pt x="128488" y="47869"/>
                </a:lnTo>
                <a:lnTo>
                  <a:pt x="128320" y="38207"/>
                </a:lnTo>
                <a:lnTo>
                  <a:pt x="128320" y="41803"/>
                </a:lnTo>
                <a:lnTo>
                  <a:pt x="127366" y="44326"/>
                </a:lnTo>
                <a:lnTo>
                  <a:pt x="124279" y="46683"/>
                </a:lnTo>
                <a:lnTo>
                  <a:pt x="121064" y="47136"/>
                </a:lnTo>
                <a:lnTo>
                  <a:pt x="118073" y="47136"/>
                </a:lnTo>
                <a:lnTo>
                  <a:pt x="115638" y="45671"/>
                </a:lnTo>
                <a:lnTo>
                  <a:pt x="113760" y="42740"/>
                </a:lnTo>
                <a:lnTo>
                  <a:pt x="111883" y="39809"/>
                </a:lnTo>
                <a:lnTo>
                  <a:pt x="110944" y="36500"/>
                </a:lnTo>
                <a:lnTo>
                  <a:pt x="110944" y="30638"/>
                </a:lnTo>
                <a:lnTo>
                  <a:pt x="111851" y="27330"/>
                </a:lnTo>
                <a:lnTo>
                  <a:pt x="110228" y="22117"/>
                </a:lnTo>
                <a:lnTo>
                  <a:pt x="107268" y="25290"/>
                </a:lnTo>
                <a:lnTo>
                  <a:pt x="104308" y="28463"/>
                </a:lnTo>
                <a:lnTo>
                  <a:pt x="102828" y="31817"/>
                </a:lnTo>
                <a:lnTo>
                  <a:pt x="102828" y="35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5516239" y="5275565"/>
            <a:ext cx="36021" cy="38511"/>
          </a:xfrm>
          <a:custGeom>
            <a:avLst/>
            <a:gdLst/>
            <a:ahLst/>
            <a:cxnLst/>
            <a:rect l="l" t="t" r="r" b="b"/>
            <a:pathLst>
              <a:path w="39623" h="43646">
                <a:moveTo>
                  <a:pt x="5012" y="42732"/>
                </a:moveTo>
                <a:lnTo>
                  <a:pt x="7383" y="43646"/>
                </a:lnTo>
                <a:lnTo>
                  <a:pt x="12730" y="43646"/>
                </a:lnTo>
                <a:lnTo>
                  <a:pt x="12603" y="37739"/>
                </a:lnTo>
                <a:lnTo>
                  <a:pt x="9452" y="35594"/>
                </a:lnTo>
                <a:lnTo>
                  <a:pt x="8497" y="33569"/>
                </a:lnTo>
                <a:lnTo>
                  <a:pt x="8497" y="27405"/>
                </a:lnTo>
                <a:lnTo>
                  <a:pt x="10788" y="24353"/>
                </a:lnTo>
                <a:lnTo>
                  <a:pt x="15372" y="21664"/>
                </a:lnTo>
                <a:lnTo>
                  <a:pt x="17759" y="20274"/>
                </a:lnTo>
                <a:lnTo>
                  <a:pt x="20782" y="19005"/>
                </a:lnTo>
                <a:lnTo>
                  <a:pt x="24442" y="17857"/>
                </a:lnTo>
                <a:lnTo>
                  <a:pt x="24442" y="32225"/>
                </a:lnTo>
                <a:lnTo>
                  <a:pt x="23479" y="35367"/>
                </a:lnTo>
                <a:lnTo>
                  <a:pt x="20098" y="40232"/>
                </a:lnTo>
                <a:lnTo>
                  <a:pt x="22166" y="38751"/>
                </a:lnTo>
                <a:lnTo>
                  <a:pt x="24585" y="36757"/>
                </a:lnTo>
                <a:lnTo>
                  <a:pt x="24681" y="38600"/>
                </a:lnTo>
                <a:lnTo>
                  <a:pt x="26184" y="41516"/>
                </a:lnTo>
                <a:lnTo>
                  <a:pt x="28722" y="43510"/>
                </a:lnTo>
                <a:lnTo>
                  <a:pt x="30887" y="43510"/>
                </a:lnTo>
                <a:lnTo>
                  <a:pt x="34547" y="42936"/>
                </a:lnTo>
                <a:lnTo>
                  <a:pt x="37506" y="41032"/>
                </a:lnTo>
                <a:lnTo>
                  <a:pt x="39623" y="38887"/>
                </a:lnTo>
                <a:lnTo>
                  <a:pt x="39623" y="36530"/>
                </a:lnTo>
                <a:lnTo>
                  <a:pt x="38445" y="37346"/>
                </a:lnTo>
                <a:lnTo>
                  <a:pt x="36058" y="38389"/>
                </a:lnTo>
                <a:lnTo>
                  <a:pt x="34021" y="38389"/>
                </a:lnTo>
                <a:lnTo>
                  <a:pt x="32494" y="35956"/>
                </a:lnTo>
                <a:lnTo>
                  <a:pt x="32366" y="32995"/>
                </a:lnTo>
                <a:lnTo>
                  <a:pt x="32366" y="10832"/>
                </a:lnTo>
                <a:lnTo>
                  <a:pt x="31778" y="7795"/>
                </a:lnTo>
                <a:lnTo>
                  <a:pt x="30600" y="5710"/>
                </a:lnTo>
                <a:lnTo>
                  <a:pt x="28404" y="1903"/>
                </a:lnTo>
                <a:lnTo>
                  <a:pt x="24219" y="0"/>
                </a:lnTo>
                <a:lnTo>
                  <a:pt x="12730" y="0"/>
                </a:lnTo>
                <a:lnTo>
                  <a:pt x="8696" y="1155"/>
                </a:lnTo>
                <a:lnTo>
                  <a:pt x="5943" y="3467"/>
                </a:lnTo>
                <a:lnTo>
                  <a:pt x="3190" y="5778"/>
                </a:lnTo>
                <a:lnTo>
                  <a:pt x="1814" y="7991"/>
                </a:lnTo>
                <a:lnTo>
                  <a:pt x="1814" y="10107"/>
                </a:lnTo>
                <a:lnTo>
                  <a:pt x="2195" y="12184"/>
                </a:lnTo>
                <a:lnTo>
                  <a:pt x="4821" y="14412"/>
                </a:lnTo>
                <a:lnTo>
                  <a:pt x="7972" y="14216"/>
                </a:lnTo>
                <a:lnTo>
                  <a:pt x="10406" y="11980"/>
                </a:lnTo>
                <a:lnTo>
                  <a:pt x="10327" y="9495"/>
                </a:lnTo>
                <a:lnTo>
                  <a:pt x="9929" y="6798"/>
                </a:lnTo>
                <a:lnTo>
                  <a:pt x="10661" y="4260"/>
                </a:lnTo>
                <a:lnTo>
                  <a:pt x="13589" y="2659"/>
                </a:lnTo>
                <a:lnTo>
                  <a:pt x="16756" y="2266"/>
                </a:lnTo>
                <a:lnTo>
                  <a:pt x="20161" y="2266"/>
                </a:lnTo>
                <a:lnTo>
                  <a:pt x="22405" y="3278"/>
                </a:lnTo>
                <a:lnTo>
                  <a:pt x="23487" y="5302"/>
                </a:lnTo>
                <a:lnTo>
                  <a:pt x="24123" y="6511"/>
                </a:lnTo>
                <a:lnTo>
                  <a:pt x="24442" y="8656"/>
                </a:lnTo>
                <a:lnTo>
                  <a:pt x="24442" y="15591"/>
                </a:lnTo>
                <a:lnTo>
                  <a:pt x="15690" y="18703"/>
                </a:lnTo>
                <a:lnTo>
                  <a:pt x="9849" y="21166"/>
                </a:lnTo>
                <a:lnTo>
                  <a:pt x="6922" y="22979"/>
                </a:lnTo>
                <a:lnTo>
                  <a:pt x="2307" y="25910"/>
                </a:lnTo>
                <a:lnTo>
                  <a:pt x="0" y="29566"/>
                </a:lnTo>
                <a:lnTo>
                  <a:pt x="0" y="36757"/>
                </a:lnTo>
                <a:lnTo>
                  <a:pt x="1002" y="39076"/>
                </a:lnTo>
                <a:lnTo>
                  <a:pt x="3007" y="40904"/>
                </a:lnTo>
                <a:lnTo>
                  <a:pt x="5012" y="42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527696" y="5306773"/>
            <a:ext cx="9887" cy="7305"/>
          </a:xfrm>
          <a:custGeom>
            <a:avLst/>
            <a:gdLst/>
            <a:ahLst/>
            <a:cxnLst/>
            <a:rect l="l" t="t" r="r" b="b"/>
            <a:pathLst>
              <a:path w="10876" h="8279">
                <a:moveTo>
                  <a:pt x="7025" y="2236"/>
                </a:moveTo>
                <a:lnTo>
                  <a:pt x="5012" y="2795"/>
                </a:lnTo>
                <a:lnTo>
                  <a:pt x="2912" y="2795"/>
                </a:lnTo>
                <a:lnTo>
                  <a:pt x="0" y="2372"/>
                </a:lnTo>
                <a:lnTo>
                  <a:pt x="127" y="8279"/>
                </a:lnTo>
                <a:lnTo>
                  <a:pt x="2879" y="7463"/>
                </a:lnTo>
                <a:lnTo>
                  <a:pt x="5776" y="5831"/>
                </a:lnTo>
                <a:lnTo>
                  <a:pt x="7495" y="4864"/>
                </a:lnTo>
                <a:lnTo>
                  <a:pt x="10876" y="0"/>
                </a:lnTo>
                <a:lnTo>
                  <a:pt x="7025" y="2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548839" y="5258077"/>
            <a:ext cx="30075" cy="56161"/>
          </a:xfrm>
          <a:custGeom>
            <a:avLst/>
            <a:gdLst/>
            <a:ahLst/>
            <a:cxnLst/>
            <a:rect l="l" t="t" r="r" b="b"/>
            <a:pathLst>
              <a:path w="33082" h="63649">
                <a:moveTo>
                  <a:pt x="14560" y="60"/>
                </a:moveTo>
                <a:lnTo>
                  <a:pt x="12682" y="0"/>
                </a:lnTo>
                <a:lnTo>
                  <a:pt x="9786" y="966"/>
                </a:lnTo>
                <a:lnTo>
                  <a:pt x="6890" y="1933"/>
                </a:lnTo>
                <a:lnTo>
                  <a:pt x="3628" y="2810"/>
                </a:lnTo>
                <a:lnTo>
                  <a:pt x="0" y="3595"/>
                </a:lnTo>
                <a:lnTo>
                  <a:pt x="0" y="5136"/>
                </a:lnTo>
                <a:lnTo>
                  <a:pt x="2148" y="4909"/>
                </a:lnTo>
                <a:lnTo>
                  <a:pt x="3994" y="4909"/>
                </a:lnTo>
                <a:lnTo>
                  <a:pt x="6190" y="6760"/>
                </a:lnTo>
                <a:lnTo>
                  <a:pt x="6444" y="9759"/>
                </a:lnTo>
                <a:lnTo>
                  <a:pt x="6444" y="57666"/>
                </a:lnTo>
                <a:lnTo>
                  <a:pt x="8147" y="60325"/>
                </a:lnTo>
                <a:lnTo>
                  <a:pt x="11552" y="61655"/>
                </a:lnTo>
                <a:lnTo>
                  <a:pt x="14958" y="62984"/>
                </a:lnTo>
                <a:lnTo>
                  <a:pt x="18427" y="63649"/>
                </a:lnTo>
                <a:lnTo>
                  <a:pt x="15897" y="58867"/>
                </a:lnTo>
                <a:lnTo>
                  <a:pt x="14369" y="56171"/>
                </a:lnTo>
                <a:lnTo>
                  <a:pt x="14369" y="31031"/>
                </a:lnTo>
                <a:lnTo>
                  <a:pt x="15451" y="29362"/>
                </a:lnTo>
                <a:lnTo>
                  <a:pt x="17615" y="28047"/>
                </a:lnTo>
                <a:lnTo>
                  <a:pt x="19779" y="26733"/>
                </a:lnTo>
                <a:lnTo>
                  <a:pt x="21991" y="26076"/>
                </a:lnTo>
                <a:lnTo>
                  <a:pt x="28738" y="26076"/>
                </a:lnTo>
                <a:lnTo>
                  <a:pt x="33082" y="20138"/>
                </a:lnTo>
                <a:lnTo>
                  <a:pt x="24585" y="20138"/>
                </a:lnTo>
                <a:lnTo>
                  <a:pt x="21211" y="21271"/>
                </a:lnTo>
                <a:lnTo>
                  <a:pt x="18284" y="23538"/>
                </a:lnTo>
                <a:lnTo>
                  <a:pt x="16629" y="24837"/>
                </a:lnTo>
                <a:lnTo>
                  <a:pt x="14560" y="27662"/>
                </a:lnTo>
                <a:lnTo>
                  <a:pt x="14560" y="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5563291" y="5275845"/>
            <a:ext cx="26776" cy="38391"/>
          </a:xfrm>
          <a:custGeom>
            <a:avLst/>
            <a:gdLst/>
            <a:ahLst/>
            <a:cxnLst/>
            <a:rect l="l" t="t" r="r" b="b"/>
            <a:pathLst>
              <a:path w="29454" h="43510">
                <a:moveTo>
                  <a:pt x="20026" y="32497"/>
                </a:moveTo>
                <a:lnTo>
                  <a:pt x="17877" y="35669"/>
                </a:lnTo>
                <a:lnTo>
                  <a:pt x="15729" y="38842"/>
                </a:lnTo>
                <a:lnTo>
                  <a:pt x="12427" y="40428"/>
                </a:lnTo>
                <a:lnTo>
                  <a:pt x="7972" y="40428"/>
                </a:lnTo>
                <a:lnTo>
                  <a:pt x="4391" y="40088"/>
                </a:lnTo>
                <a:lnTo>
                  <a:pt x="2195" y="39408"/>
                </a:lnTo>
                <a:lnTo>
                  <a:pt x="0" y="38729"/>
                </a:lnTo>
                <a:lnTo>
                  <a:pt x="2530" y="43510"/>
                </a:lnTo>
                <a:lnTo>
                  <a:pt x="13064" y="43510"/>
                </a:lnTo>
                <a:lnTo>
                  <a:pt x="18713" y="41229"/>
                </a:lnTo>
                <a:lnTo>
                  <a:pt x="23009" y="36666"/>
                </a:lnTo>
                <a:lnTo>
                  <a:pt x="27306" y="32104"/>
                </a:lnTo>
                <a:lnTo>
                  <a:pt x="29454" y="26620"/>
                </a:lnTo>
                <a:lnTo>
                  <a:pt x="29454" y="14231"/>
                </a:lnTo>
                <a:lnTo>
                  <a:pt x="27799" y="9366"/>
                </a:lnTo>
                <a:lnTo>
                  <a:pt x="24489" y="5620"/>
                </a:lnTo>
                <a:lnTo>
                  <a:pt x="21180" y="1873"/>
                </a:lnTo>
                <a:lnTo>
                  <a:pt x="17185" y="0"/>
                </a:lnTo>
                <a:lnTo>
                  <a:pt x="12841" y="5937"/>
                </a:lnTo>
                <a:lnTo>
                  <a:pt x="16087" y="7848"/>
                </a:lnTo>
                <a:lnTo>
                  <a:pt x="18092" y="11670"/>
                </a:lnTo>
                <a:lnTo>
                  <a:pt x="20097" y="15493"/>
                </a:lnTo>
                <a:lnTo>
                  <a:pt x="21100" y="19655"/>
                </a:lnTo>
                <a:lnTo>
                  <a:pt x="21100" y="28659"/>
                </a:lnTo>
                <a:lnTo>
                  <a:pt x="20026" y="32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5594581" y="5257329"/>
            <a:ext cx="21222" cy="56148"/>
          </a:xfrm>
          <a:custGeom>
            <a:avLst/>
            <a:gdLst/>
            <a:ahLst/>
            <a:cxnLst/>
            <a:rect l="l" t="t" r="r" b="b"/>
            <a:pathLst>
              <a:path w="23344" h="63634">
                <a:moveTo>
                  <a:pt x="9468" y="1812"/>
                </a:moveTo>
                <a:lnTo>
                  <a:pt x="4296" y="3263"/>
                </a:lnTo>
                <a:lnTo>
                  <a:pt x="0" y="4351"/>
                </a:lnTo>
                <a:lnTo>
                  <a:pt x="795" y="5665"/>
                </a:lnTo>
                <a:lnTo>
                  <a:pt x="2991" y="5302"/>
                </a:lnTo>
                <a:lnTo>
                  <a:pt x="5378" y="5302"/>
                </a:lnTo>
                <a:lnTo>
                  <a:pt x="7303" y="7206"/>
                </a:lnTo>
                <a:lnTo>
                  <a:pt x="7829" y="9336"/>
                </a:lnTo>
                <a:lnTo>
                  <a:pt x="7829" y="58120"/>
                </a:lnTo>
                <a:lnTo>
                  <a:pt x="7303" y="59804"/>
                </a:lnTo>
                <a:lnTo>
                  <a:pt x="5203" y="61526"/>
                </a:lnTo>
                <a:lnTo>
                  <a:pt x="3198" y="62093"/>
                </a:lnTo>
                <a:lnTo>
                  <a:pt x="239" y="62365"/>
                </a:lnTo>
                <a:lnTo>
                  <a:pt x="239" y="63634"/>
                </a:lnTo>
                <a:lnTo>
                  <a:pt x="23344" y="63634"/>
                </a:lnTo>
                <a:lnTo>
                  <a:pt x="23344" y="62365"/>
                </a:lnTo>
                <a:lnTo>
                  <a:pt x="20352" y="62153"/>
                </a:lnTo>
                <a:lnTo>
                  <a:pt x="18379" y="61662"/>
                </a:lnTo>
                <a:lnTo>
                  <a:pt x="17424" y="60892"/>
                </a:lnTo>
                <a:lnTo>
                  <a:pt x="15992" y="58422"/>
                </a:lnTo>
                <a:lnTo>
                  <a:pt x="15992" y="1450"/>
                </a:lnTo>
                <a:lnTo>
                  <a:pt x="15515" y="0"/>
                </a:lnTo>
                <a:lnTo>
                  <a:pt x="9468" y="1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626540" y="5275965"/>
            <a:ext cx="7927" cy="12397"/>
          </a:xfrm>
          <a:custGeom>
            <a:avLst/>
            <a:gdLst/>
            <a:ahLst/>
            <a:cxnLst/>
            <a:rect l="l" t="t" r="r" b="b"/>
            <a:pathLst>
              <a:path w="8720" h="14050">
                <a:moveTo>
                  <a:pt x="3787" y="2205"/>
                </a:moveTo>
                <a:lnTo>
                  <a:pt x="0" y="6617"/>
                </a:lnTo>
                <a:lnTo>
                  <a:pt x="1527" y="14050"/>
                </a:lnTo>
                <a:lnTo>
                  <a:pt x="1973" y="11572"/>
                </a:lnTo>
                <a:lnTo>
                  <a:pt x="2705" y="9517"/>
                </a:lnTo>
                <a:lnTo>
                  <a:pt x="3723" y="7886"/>
                </a:lnTo>
                <a:lnTo>
                  <a:pt x="5633" y="4834"/>
                </a:lnTo>
                <a:lnTo>
                  <a:pt x="8720" y="0"/>
                </a:lnTo>
                <a:lnTo>
                  <a:pt x="3787" y="2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621375" y="5275966"/>
            <a:ext cx="35673" cy="38471"/>
          </a:xfrm>
          <a:custGeom>
            <a:avLst/>
            <a:gdLst/>
            <a:ahLst/>
            <a:cxnLst/>
            <a:rect l="l" t="t" r="r" b="b"/>
            <a:pathLst>
              <a:path w="39240" h="43601">
                <a:moveTo>
                  <a:pt x="37331" y="16951"/>
                </a:moveTo>
                <a:lnTo>
                  <a:pt x="37331" y="11542"/>
                </a:lnTo>
                <a:lnTo>
                  <a:pt x="35644" y="7365"/>
                </a:lnTo>
                <a:lnTo>
                  <a:pt x="32270" y="4419"/>
                </a:lnTo>
                <a:lnTo>
                  <a:pt x="28897" y="1473"/>
                </a:lnTo>
                <a:lnTo>
                  <a:pt x="24967" y="0"/>
                </a:lnTo>
                <a:lnTo>
                  <a:pt x="14401" y="0"/>
                </a:lnTo>
                <a:lnTo>
                  <a:pt x="11314" y="4834"/>
                </a:lnTo>
                <a:lnTo>
                  <a:pt x="14082" y="3308"/>
                </a:lnTo>
                <a:lnTo>
                  <a:pt x="21371" y="3308"/>
                </a:lnTo>
                <a:lnTo>
                  <a:pt x="23980" y="4638"/>
                </a:lnTo>
                <a:lnTo>
                  <a:pt x="25539" y="7297"/>
                </a:lnTo>
                <a:lnTo>
                  <a:pt x="26399" y="8777"/>
                </a:lnTo>
                <a:lnTo>
                  <a:pt x="27003" y="11028"/>
                </a:lnTo>
                <a:lnTo>
                  <a:pt x="27354" y="14050"/>
                </a:lnTo>
                <a:lnTo>
                  <a:pt x="7208" y="14050"/>
                </a:lnTo>
                <a:lnTo>
                  <a:pt x="5680" y="6617"/>
                </a:lnTo>
                <a:lnTo>
                  <a:pt x="1893" y="11028"/>
                </a:lnTo>
                <a:lnTo>
                  <a:pt x="0" y="16271"/>
                </a:lnTo>
                <a:lnTo>
                  <a:pt x="0" y="27934"/>
                </a:lnTo>
                <a:lnTo>
                  <a:pt x="1631" y="32874"/>
                </a:lnTo>
                <a:lnTo>
                  <a:pt x="4893" y="37165"/>
                </a:lnTo>
                <a:lnTo>
                  <a:pt x="8154" y="41456"/>
                </a:lnTo>
                <a:lnTo>
                  <a:pt x="12777" y="43601"/>
                </a:lnTo>
                <a:lnTo>
                  <a:pt x="23948" y="43601"/>
                </a:lnTo>
                <a:lnTo>
                  <a:pt x="28332" y="41969"/>
                </a:lnTo>
                <a:lnTo>
                  <a:pt x="31913" y="38706"/>
                </a:lnTo>
                <a:lnTo>
                  <a:pt x="35493" y="35443"/>
                </a:lnTo>
                <a:lnTo>
                  <a:pt x="37935" y="31892"/>
                </a:lnTo>
                <a:lnTo>
                  <a:pt x="39240" y="28055"/>
                </a:lnTo>
                <a:lnTo>
                  <a:pt x="37569" y="27511"/>
                </a:lnTo>
                <a:lnTo>
                  <a:pt x="35628" y="30563"/>
                </a:lnTo>
                <a:lnTo>
                  <a:pt x="33512" y="32920"/>
                </a:lnTo>
                <a:lnTo>
                  <a:pt x="31220" y="34581"/>
                </a:lnTo>
                <a:lnTo>
                  <a:pt x="28929" y="36243"/>
                </a:lnTo>
                <a:lnTo>
                  <a:pt x="26112" y="37074"/>
                </a:lnTo>
                <a:lnTo>
                  <a:pt x="18633" y="37074"/>
                </a:lnTo>
                <a:lnTo>
                  <a:pt x="15053" y="35473"/>
                </a:lnTo>
                <a:lnTo>
                  <a:pt x="12029" y="32270"/>
                </a:lnTo>
                <a:lnTo>
                  <a:pt x="9006" y="29067"/>
                </a:lnTo>
                <a:lnTo>
                  <a:pt x="7335" y="23961"/>
                </a:lnTo>
                <a:lnTo>
                  <a:pt x="7017" y="16951"/>
                </a:lnTo>
                <a:lnTo>
                  <a:pt x="37331" y="16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436681" y="5258130"/>
            <a:ext cx="39926" cy="56427"/>
          </a:xfrm>
          <a:custGeom>
            <a:avLst/>
            <a:gdLst/>
            <a:ahLst/>
            <a:cxnLst/>
            <a:rect l="l" t="t" r="r" b="b"/>
            <a:pathLst>
              <a:path w="43919" h="63951">
                <a:moveTo>
                  <a:pt x="16286" y="4509"/>
                </a:moveTo>
                <a:lnTo>
                  <a:pt x="18618" y="3761"/>
                </a:lnTo>
                <a:lnTo>
                  <a:pt x="24728" y="3761"/>
                </a:lnTo>
                <a:lnTo>
                  <a:pt x="28205" y="4940"/>
                </a:lnTo>
                <a:lnTo>
                  <a:pt x="31722" y="7297"/>
                </a:lnTo>
                <a:lnTo>
                  <a:pt x="35238" y="9653"/>
                </a:lnTo>
                <a:lnTo>
                  <a:pt x="37792" y="13808"/>
                </a:lnTo>
                <a:lnTo>
                  <a:pt x="39384" y="19761"/>
                </a:lnTo>
                <a:lnTo>
                  <a:pt x="41723" y="19761"/>
                </a:lnTo>
                <a:lnTo>
                  <a:pt x="39574" y="0"/>
                </a:lnTo>
                <a:lnTo>
                  <a:pt x="37569" y="0"/>
                </a:lnTo>
                <a:lnTo>
                  <a:pt x="37315" y="997"/>
                </a:lnTo>
                <a:lnTo>
                  <a:pt x="36034" y="2855"/>
                </a:lnTo>
                <a:lnTo>
                  <a:pt x="33989" y="3127"/>
                </a:lnTo>
                <a:lnTo>
                  <a:pt x="31753" y="2606"/>
                </a:lnTo>
                <a:lnTo>
                  <a:pt x="28619" y="1563"/>
                </a:lnTo>
                <a:lnTo>
                  <a:pt x="25484" y="521"/>
                </a:lnTo>
                <a:lnTo>
                  <a:pt x="22802" y="0"/>
                </a:lnTo>
                <a:lnTo>
                  <a:pt x="15165" y="0"/>
                </a:lnTo>
                <a:lnTo>
                  <a:pt x="10820" y="1556"/>
                </a:lnTo>
                <a:lnTo>
                  <a:pt x="7542" y="4668"/>
                </a:lnTo>
                <a:lnTo>
                  <a:pt x="4264" y="7780"/>
                </a:lnTo>
                <a:lnTo>
                  <a:pt x="2625" y="11678"/>
                </a:lnTo>
                <a:lnTo>
                  <a:pt x="2625" y="19897"/>
                </a:lnTo>
                <a:lnTo>
                  <a:pt x="4010" y="23130"/>
                </a:lnTo>
                <a:lnTo>
                  <a:pt x="6778" y="26061"/>
                </a:lnTo>
                <a:lnTo>
                  <a:pt x="8274" y="27602"/>
                </a:lnTo>
                <a:lnTo>
                  <a:pt x="10279" y="29128"/>
                </a:lnTo>
                <a:lnTo>
                  <a:pt x="12793" y="30638"/>
                </a:lnTo>
                <a:lnTo>
                  <a:pt x="21148" y="35579"/>
                </a:lnTo>
                <a:lnTo>
                  <a:pt x="25953" y="38419"/>
                </a:lnTo>
                <a:lnTo>
                  <a:pt x="29104" y="40549"/>
                </a:lnTo>
                <a:lnTo>
                  <a:pt x="30600" y="41969"/>
                </a:lnTo>
                <a:lnTo>
                  <a:pt x="32891" y="44205"/>
                </a:lnTo>
                <a:lnTo>
                  <a:pt x="34037" y="46834"/>
                </a:lnTo>
                <a:lnTo>
                  <a:pt x="34037" y="53210"/>
                </a:lnTo>
                <a:lnTo>
                  <a:pt x="32899" y="55823"/>
                </a:lnTo>
                <a:lnTo>
                  <a:pt x="30624" y="57697"/>
                </a:lnTo>
                <a:lnTo>
                  <a:pt x="28348" y="59570"/>
                </a:lnTo>
                <a:lnTo>
                  <a:pt x="25651" y="60507"/>
                </a:lnTo>
                <a:lnTo>
                  <a:pt x="16771" y="60507"/>
                </a:lnTo>
                <a:lnTo>
                  <a:pt x="11950" y="58346"/>
                </a:lnTo>
                <a:lnTo>
                  <a:pt x="8067" y="54025"/>
                </a:lnTo>
                <a:lnTo>
                  <a:pt x="5839" y="51548"/>
                </a:lnTo>
                <a:lnTo>
                  <a:pt x="3898" y="48224"/>
                </a:lnTo>
                <a:lnTo>
                  <a:pt x="2243" y="44054"/>
                </a:lnTo>
                <a:lnTo>
                  <a:pt x="0" y="44054"/>
                </a:lnTo>
                <a:lnTo>
                  <a:pt x="2911" y="63815"/>
                </a:lnTo>
                <a:lnTo>
                  <a:pt x="5060" y="63815"/>
                </a:lnTo>
                <a:lnTo>
                  <a:pt x="5847" y="61685"/>
                </a:lnTo>
                <a:lnTo>
                  <a:pt x="8163" y="60688"/>
                </a:lnTo>
                <a:lnTo>
                  <a:pt x="10526" y="61232"/>
                </a:lnTo>
                <a:lnTo>
                  <a:pt x="13819" y="62320"/>
                </a:lnTo>
                <a:lnTo>
                  <a:pt x="17113" y="63407"/>
                </a:lnTo>
                <a:lnTo>
                  <a:pt x="20273" y="63951"/>
                </a:lnTo>
                <a:lnTo>
                  <a:pt x="29311" y="63951"/>
                </a:lnTo>
                <a:lnTo>
                  <a:pt x="34252" y="62320"/>
                </a:lnTo>
                <a:lnTo>
                  <a:pt x="38119" y="59056"/>
                </a:lnTo>
                <a:lnTo>
                  <a:pt x="41985" y="55793"/>
                </a:lnTo>
                <a:lnTo>
                  <a:pt x="43919" y="51729"/>
                </a:lnTo>
                <a:lnTo>
                  <a:pt x="43919" y="43238"/>
                </a:lnTo>
                <a:lnTo>
                  <a:pt x="42837" y="40096"/>
                </a:lnTo>
                <a:lnTo>
                  <a:pt x="40673" y="37437"/>
                </a:lnTo>
                <a:lnTo>
                  <a:pt x="38477" y="34808"/>
                </a:lnTo>
                <a:lnTo>
                  <a:pt x="34690" y="31922"/>
                </a:lnTo>
                <a:lnTo>
                  <a:pt x="29311" y="28780"/>
                </a:lnTo>
                <a:lnTo>
                  <a:pt x="20718" y="23749"/>
                </a:lnTo>
                <a:lnTo>
                  <a:pt x="17503" y="21876"/>
                </a:lnTo>
                <a:lnTo>
                  <a:pt x="15132" y="20078"/>
                </a:lnTo>
                <a:lnTo>
                  <a:pt x="12077" y="16664"/>
                </a:lnTo>
                <a:lnTo>
                  <a:pt x="11314" y="14624"/>
                </a:lnTo>
                <a:lnTo>
                  <a:pt x="11314" y="9578"/>
                </a:lnTo>
                <a:lnTo>
                  <a:pt x="12308" y="7501"/>
                </a:lnTo>
                <a:lnTo>
                  <a:pt x="14297" y="6005"/>
                </a:lnTo>
                <a:lnTo>
                  <a:pt x="16286" y="4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487839" y="5266088"/>
            <a:ext cx="23261" cy="48149"/>
          </a:xfrm>
          <a:custGeom>
            <a:avLst/>
            <a:gdLst/>
            <a:ahLst/>
            <a:cxnLst/>
            <a:rect l="l" t="t" r="r" b="b"/>
            <a:pathLst>
              <a:path w="25587" h="54569">
                <a:moveTo>
                  <a:pt x="5203" y="42649"/>
                </a:moveTo>
                <a:lnTo>
                  <a:pt x="5203" y="45701"/>
                </a:lnTo>
                <a:lnTo>
                  <a:pt x="5569" y="48088"/>
                </a:lnTo>
                <a:lnTo>
                  <a:pt x="6301" y="49810"/>
                </a:lnTo>
                <a:lnTo>
                  <a:pt x="7638" y="52983"/>
                </a:lnTo>
                <a:lnTo>
                  <a:pt x="10184" y="54569"/>
                </a:lnTo>
                <a:lnTo>
                  <a:pt x="15658" y="54569"/>
                </a:lnTo>
                <a:lnTo>
                  <a:pt x="19286" y="53255"/>
                </a:lnTo>
                <a:lnTo>
                  <a:pt x="22882" y="50883"/>
                </a:lnTo>
                <a:lnTo>
                  <a:pt x="24537" y="48768"/>
                </a:lnTo>
                <a:lnTo>
                  <a:pt x="25587" y="47408"/>
                </a:lnTo>
                <a:lnTo>
                  <a:pt x="23264" y="47529"/>
                </a:lnTo>
                <a:lnTo>
                  <a:pt x="20614" y="49372"/>
                </a:lnTo>
                <a:lnTo>
                  <a:pt x="18474" y="49629"/>
                </a:lnTo>
                <a:lnTo>
                  <a:pt x="16246" y="49629"/>
                </a:lnTo>
                <a:lnTo>
                  <a:pt x="14750" y="48587"/>
                </a:lnTo>
                <a:lnTo>
                  <a:pt x="13987" y="46502"/>
                </a:lnTo>
                <a:lnTo>
                  <a:pt x="13366" y="43586"/>
                </a:lnTo>
                <a:lnTo>
                  <a:pt x="13461" y="15183"/>
                </a:lnTo>
                <a:lnTo>
                  <a:pt x="23200" y="15183"/>
                </a:lnTo>
                <a:lnTo>
                  <a:pt x="23200" y="11920"/>
                </a:lnTo>
                <a:lnTo>
                  <a:pt x="13557" y="11920"/>
                </a:lnTo>
                <a:lnTo>
                  <a:pt x="13557" y="770"/>
                </a:lnTo>
                <a:lnTo>
                  <a:pt x="12698" y="0"/>
                </a:lnTo>
                <a:lnTo>
                  <a:pt x="9102" y="4592"/>
                </a:lnTo>
                <a:lnTo>
                  <a:pt x="6818" y="7425"/>
                </a:lnTo>
                <a:lnTo>
                  <a:pt x="5847" y="8498"/>
                </a:lnTo>
                <a:lnTo>
                  <a:pt x="3293" y="10968"/>
                </a:lnTo>
                <a:lnTo>
                  <a:pt x="1097" y="12690"/>
                </a:lnTo>
                <a:lnTo>
                  <a:pt x="334" y="13294"/>
                </a:lnTo>
                <a:lnTo>
                  <a:pt x="0" y="15183"/>
                </a:lnTo>
                <a:lnTo>
                  <a:pt x="5203" y="15183"/>
                </a:lnTo>
                <a:lnTo>
                  <a:pt x="5203" y="426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037377" y="4207792"/>
            <a:ext cx="53327" cy="106473"/>
          </a:xfrm>
          <a:custGeom>
            <a:avLst/>
            <a:gdLst/>
            <a:ahLst/>
            <a:cxnLst/>
            <a:rect l="l" t="t" r="r" b="b"/>
            <a:pathLst>
              <a:path w="58660" h="120669">
                <a:moveTo>
                  <a:pt x="29330" y="0"/>
                </a:moveTo>
                <a:lnTo>
                  <a:pt x="0" y="120669"/>
                </a:lnTo>
                <a:lnTo>
                  <a:pt x="58660" y="120669"/>
                </a:lnTo>
                <a:lnTo>
                  <a:pt x="2933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064041" y="4314266"/>
            <a:ext cx="0" cy="892738"/>
          </a:xfrm>
          <a:custGeom>
            <a:avLst/>
            <a:gdLst/>
            <a:ahLst/>
            <a:cxnLst/>
            <a:rect l="l" t="t" r="r" b="b"/>
            <a:pathLst>
              <a:path h="1011770">
                <a:moveTo>
                  <a:pt x="0" y="0"/>
                </a:moveTo>
                <a:lnTo>
                  <a:pt x="0" y="1011770"/>
                </a:lnTo>
              </a:path>
            </a:pathLst>
          </a:custGeom>
          <a:ln w="9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7512789" y="5190623"/>
            <a:ext cx="106655" cy="49141"/>
          </a:xfrm>
          <a:custGeom>
            <a:avLst/>
            <a:gdLst/>
            <a:ahLst/>
            <a:cxnLst/>
            <a:rect l="l" t="t" r="r" b="b"/>
            <a:pathLst>
              <a:path w="117321" h="55693">
                <a:moveTo>
                  <a:pt x="0" y="27846"/>
                </a:moveTo>
                <a:lnTo>
                  <a:pt x="0" y="55693"/>
                </a:lnTo>
                <a:lnTo>
                  <a:pt x="117321" y="27846"/>
                </a:lnTo>
                <a:lnTo>
                  <a:pt x="0" y="0"/>
                </a:lnTo>
                <a:lnTo>
                  <a:pt x="0" y="278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064041" y="5215195"/>
            <a:ext cx="1439859" cy="0"/>
          </a:xfrm>
          <a:custGeom>
            <a:avLst/>
            <a:gdLst/>
            <a:ahLst/>
            <a:cxnLst/>
            <a:rect l="l" t="t" r="r" b="b"/>
            <a:pathLst>
              <a:path w="1583845">
                <a:moveTo>
                  <a:pt x="0" y="0"/>
                </a:moveTo>
                <a:lnTo>
                  <a:pt x="1583845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7219484" y="4772920"/>
            <a:ext cx="391073" cy="0"/>
          </a:xfrm>
          <a:custGeom>
            <a:avLst/>
            <a:gdLst/>
            <a:ahLst/>
            <a:cxnLst/>
            <a:rect l="l" t="t" r="r" b="b"/>
            <a:pathLst>
              <a:path w="430180">
                <a:moveTo>
                  <a:pt x="0" y="0"/>
                </a:moveTo>
                <a:lnTo>
                  <a:pt x="430180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941952" y="4342075"/>
            <a:ext cx="39405" cy="55548"/>
          </a:xfrm>
          <a:custGeom>
            <a:avLst/>
            <a:gdLst/>
            <a:ahLst/>
            <a:cxnLst/>
            <a:rect l="l" t="t" r="r" b="b"/>
            <a:pathLst>
              <a:path w="43346" h="62954">
                <a:moveTo>
                  <a:pt x="4057" y="14820"/>
                </a:moveTo>
                <a:lnTo>
                  <a:pt x="4057" y="17721"/>
                </a:lnTo>
                <a:lnTo>
                  <a:pt x="4860" y="20335"/>
                </a:lnTo>
                <a:lnTo>
                  <a:pt x="6468" y="22661"/>
                </a:lnTo>
                <a:lnTo>
                  <a:pt x="8075" y="24988"/>
                </a:lnTo>
                <a:lnTo>
                  <a:pt x="10327" y="26605"/>
                </a:lnTo>
                <a:lnTo>
                  <a:pt x="13223" y="27511"/>
                </a:lnTo>
                <a:lnTo>
                  <a:pt x="9627" y="30533"/>
                </a:lnTo>
                <a:lnTo>
                  <a:pt x="7280" y="32716"/>
                </a:lnTo>
                <a:lnTo>
                  <a:pt x="5083" y="35405"/>
                </a:lnTo>
                <a:lnTo>
                  <a:pt x="4534" y="37754"/>
                </a:lnTo>
                <a:lnTo>
                  <a:pt x="5171" y="40035"/>
                </a:lnTo>
                <a:lnTo>
                  <a:pt x="7176" y="41486"/>
                </a:lnTo>
                <a:lnTo>
                  <a:pt x="9165" y="43102"/>
                </a:lnTo>
                <a:lnTo>
                  <a:pt x="6015" y="45776"/>
                </a:lnTo>
                <a:lnTo>
                  <a:pt x="7017" y="53663"/>
                </a:lnTo>
                <a:lnTo>
                  <a:pt x="7017" y="51125"/>
                </a:lnTo>
                <a:lnTo>
                  <a:pt x="7781" y="47710"/>
                </a:lnTo>
                <a:lnTo>
                  <a:pt x="9309" y="45776"/>
                </a:lnTo>
                <a:lnTo>
                  <a:pt x="10804" y="43873"/>
                </a:lnTo>
                <a:lnTo>
                  <a:pt x="12889" y="43072"/>
                </a:lnTo>
                <a:lnTo>
                  <a:pt x="15610" y="43465"/>
                </a:lnTo>
                <a:lnTo>
                  <a:pt x="18999" y="43828"/>
                </a:lnTo>
                <a:lnTo>
                  <a:pt x="21275" y="43941"/>
                </a:lnTo>
                <a:lnTo>
                  <a:pt x="26303" y="44099"/>
                </a:lnTo>
                <a:lnTo>
                  <a:pt x="30918" y="44160"/>
                </a:lnTo>
                <a:lnTo>
                  <a:pt x="34052" y="44386"/>
                </a:lnTo>
                <a:lnTo>
                  <a:pt x="35708" y="44779"/>
                </a:lnTo>
                <a:lnTo>
                  <a:pt x="38381" y="45444"/>
                </a:lnTo>
                <a:lnTo>
                  <a:pt x="39718" y="46789"/>
                </a:lnTo>
                <a:lnTo>
                  <a:pt x="39718" y="51351"/>
                </a:lnTo>
                <a:lnTo>
                  <a:pt x="38063" y="53489"/>
                </a:lnTo>
                <a:lnTo>
                  <a:pt x="34753" y="55226"/>
                </a:lnTo>
                <a:lnTo>
                  <a:pt x="31443" y="56964"/>
                </a:lnTo>
                <a:lnTo>
                  <a:pt x="27147" y="57833"/>
                </a:lnTo>
                <a:lnTo>
                  <a:pt x="17981" y="57833"/>
                </a:lnTo>
                <a:lnTo>
                  <a:pt x="14536" y="57349"/>
                </a:lnTo>
                <a:lnTo>
                  <a:pt x="11528" y="56382"/>
                </a:lnTo>
                <a:lnTo>
                  <a:pt x="8520" y="55415"/>
                </a:lnTo>
                <a:lnTo>
                  <a:pt x="11775" y="62954"/>
                </a:lnTo>
                <a:lnTo>
                  <a:pt x="22723" y="62954"/>
                </a:lnTo>
                <a:lnTo>
                  <a:pt x="28396" y="61534"/>
                </a:lnTo>
                <a:lnTo>
                  <a:pt x="34013" y="58694"/>
                </a:lnTo>
                <a:lnTo>
                  <a:pt x="39630" y="55853"/>
                </a:lnTo>
                <a:lnTo>
                  <a:pt x="42439" y="52046"/>
                </a:lnTo>
                <a:lnTo>
                  <a:pt x="42439" y="42589"/>
                </a:lnTo>
                <a:lnTo>
                  <a:pt x="40036" y="39537"/>
                </a:lnTo>
                <a:lnTo>
                  <a:pt x="35230" y="38117"/>
                </a:lnTo>
                <a:lnTo>
                  <a:pt x="32303" y="37241"/>
                </a:lnTo>
                <a:lnTo>
                  <a:pt x="26749" y="36802"/>
                </a:lnTo>
                <a:lnTo>
                  <a:pt x="16787" y="36802"/>
                </a:lnTo>
                <a:lnTo>
                  <a:pt x="13700" y="36349"/>
                </a:lnTo>
                <a:lnTo>
                  <a:pt x="11472" y="35896"/>
                </a:lnTo>
                <a:lnTo>
                  <a:pt x="10359" y="34219"/>
                </a:lnTo>
                <a:lnTo>
                  <a:pt x="11114" y="32074"/>
                </a:lnTo>
                <a:lnTo>
                  <a:pt x="14138" y="29112"/>
                </a:lnTo>
                <a:lnTo>
                  <a:pt x="16278" y="28372"/>
                </a:lnTo>
                <a:lnTo>
                  <a:pt x="18347" y="28644"/>
                </a:lnTo>
                <a:lnTo>
                  <a:pt x="20575" y="28780"/>
                </a:lnTo>
                <a:lnTo>
                  <a:pt x="25667" y="28780"/>
                </a:lnTo>
                <a:lnTo>
                  <a:pt x="29716" y="27337"/>
                </a:lnTo>
                <a:lnTo>
                  <a:pt x="29549" y="17676"/>
                </a:lnTo>
                <a:lnTo>
                  <a:pt x="29549" y="21271"/>
                </a:lnTo>
                <a:lnTo>
                  <a:pt x="28595" y="23794"/>
                </a:lnTo>
                <a:lnTo>
                  <a:pt x="25508" y="26151"/>
                </a:lnTo>
                <a:lnTo>
                  <a:pt x="22293" y="26605"/>
                </a:lnTo>
                <a:lnTo>
                  <a:pt x="19302" y="26605"/>
                </a:lnTo>
                <a:lnTo>
                  <a:pt x="16867" y="25139"/>
                </a:lnTo>
                <a:lnTo>
                  <a:pt x="14989" y="22208"/>
                </a:lnTo>
                <a:lnTo>
                  <a:pt x="13112" y="19277"/>
                </a:lnTo>
                <a:lnTo>
                  <a:pt x="12173" y="15968"/>
                </a:lnTo>
                <a:lnTo>
                  <a:pt x="12173" y="10107"/>
                </a:lnTo>
                <a:lnTo>
                  <a:pt x="13080" y="6798"/>
                </a:lnTo>
                <a:lnTo>
                  <a:pt x="11457" y="1586"/>
                </a:lnTo>
                <a:lnTo>
                  <a:pt x="8497" y="4758"/>
                </a:lnTo>
                <a:lnTo>
                  <a:pt x="5537" y="7931"/>
                </a:lnTo>
                <a:lnTo>
                  <a:pt x="4057" y="11285"/>
                </a:lnTo>
                <a:lnTo>
                  <a:pt x="4057" y="14820"/>
                </a:lnTo>
                <a:close/>
              </a:path>
              <a:path w="43346" h="62954">
                <a:moveTo>
                  <a:pt x="1527" y="57931"/>
                </a:moveTo>
                <a:lnTo>
                  <a:pt x="4582" y="59940"/>
                </a:lnTo>
                <a:lnTo>
                  <a:pt x="7638" y="61949"/>
                </a:lnTo>
                <a:lnTo>
                  <a:pt x="11775" y="62954"/>
                </a:lnTo>
                <a:lnTo>
                  <a:pt x="8520" y="55415"/>
                </a:lnTo>
                <a:lnTo>
                  <a:pt x="7017" y="53663"/>
                </a:lnTo>
                <a:lnTo>
                  <a:pt x="6015" y="45776"/>
                </a:lnTo>
                <a:lnTo>
                  <a:pt x="3627" y="47831"/>
                </a:lnTo>
                <a:lnTo>
                  <a:pt x="2028" y="49380"/>
                </a:lnTo>
                <a:lnTo>
                  <a:pt x="405" y="51465"/>
                </a:lnTo>
                <a:lnTo>
                  <a:pt x="0" y="53617"/>
                </a:lnTo>
                <a:lnTo>
                  <a:pt x="0" y="55823"/>
                </a:lnTo>
                <a:lnTo>
                  <a:pt x="1527" y="57931"/>
                </a:lnTo>
                <a:close/>
              </a:path>
              <a:path w="43346" h="62954">
                <a:moveTo>
                  <a:pt x="16406" y="2583"/>
                </a:moveTo>
                <a:lnTo>
                  <a:pt x="23120" y="2583"/>
                </a:lnTo>
                <a:lnTo>
                  <a:pt x="25691" y="4381"/>
                </a:lnTo>
                <a:lnTo>
                  <a:pt x="27234" y="7976"/>
                </a:lnTo>
                <a:lnTo>
                  <a:pt x="28778" y="11572"/>
                </a:lnTo>
                <a:lnTo>
                  <a:pt x="29549" y="14805"/>
                </a:lnTo>
                <a:lnTo>
                  <a:pt x="29549" y="17676"/>
                </a:lnTo>
                <a:lnTo>
                  <a:pt x="29716" y="27337"/>
                </a:lnTo>
                <a:lnTo>
                  <a:pt x="32724" y="24452"/>
                </a:lnTo>
                <a:lnTo>
                  <a:pt x="35732" y="21566"/>
                </a:lnTo>
                <a:lnTo>
                  <a:pt x="37236" y="18401"/>
                </a:lnTo>
                <a:lnTo>
                  <a:pt x="37236" y="14956"/>
                </a:lnTo>
                <a:lnTo>
                  <a:pt x="36965" y="11723"/>
                </a:lnTo>
                <a:lnTo>
                  <a:pt x="36106" y="9034"/>
                </a:lnTo>
                <a:lnTo>
                  <a:pt x="35087" y="6662"/>
                </a:lnTo>
                <a:lnTo>
                  <a:pt x="43346" y="6662"/>
                </a:lnTo>
                <a:lnTo>
                  <a:pt x="43346" y="2991"/>
                </a:lnTo>
                <a:lnTo>
                  <a:pt x="36806" y="3127"/>
                </a:lnTo>
                <a:lnTo>
                  <a:pt x="34228" y="3127"/>
                </a:lnTo>
                <a:lnTo>
                  <a:pt x="31539" y="2606"/>
                </a:lnTo>
                <a:lnTo>
                  <a:pt x="28738" y="1563"/>
                </a:lnTo>
                <a:lnTo>
                  <a:pt x="25937" y="521"/>
                </a:lnTo>
                <a:lnTo>
                  <a:pt x="23375" y="0"/>
                </a:lnTo>
                <a:lnTo>
                  <a:pt x="15642" y="0"/>
                </a:lnTo>
                <a:lnTo>
                  <a:pt x="11457" y="1586"/>
                </a:lnTo>
                <a:lnTo>
                  <a:pt x="13080" y="6798"/>
                </a:lnTo>
                <a:lnTo>
                  <a:pt x="14257" y="3988"/>
                </a:lnTo>
                <a:lnTo>
                  <a:pt x="16406" y="25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341826" y="4191876"/>
            <a:ext cx="765064" cy="73864"/>
          </a:xfrm>
          <a:custGeom>
            <a:avLst/>
            <a:gdLst/>
            <a:ahLst/>
            <a:cxnLst/>
            <a:rect l="l" t="t" r="r" b="b"/>
            <a:pathLst>
              <a:path w="841570" h="83713">
                <a:moveTo>
                  <a:pt x="781465" y="58331"/>
                </a:moveTo>
                <a:lnTo>
                  <a:pt x="780414" y="56095"/>
                </a:lnTo>
                <a:lnTo>
                  <a:pt x="780207" y="53708"/>
                </a:lnTo>
                <a:lnTo>
                  <a:pt x="780207" y="25789"/>
                </a:lnTo>
                <a:lnTo>
                  <a:pt x="789516" y="25789"/>
                </a:lnTo>
                <a:lnTo>
                  <a:pt x="789516" y="21710"/>
                </a:lnTo>
                <a:lnTo>
                  <a:pt x="780207" y="21710"/>
                </a:lnTo>
                <a:lnTo>
                  <a:pt x="780207" y="6028"/>
                </a:lnTo>
                <a:lnTo>
                  <a:pt x="777725" y="6028"/>
                </a:lnTo>
                <a:lnTo>
                  <a:pt x="775306" y="9563"/>
                </a:lnTo>
                <a:lnTo>
                  <a:pt x="772617" y="12871"/>
                </a:lnTo>
                <a:lnTo>
                  <a:pt x="769657" y="15953"/>
                </a:lnTo>
                <a:lnTo>
                  <a:pt x="768161" y="17525"/>
                </a:lnTo>
                <a:lnTo>
                  <a:pt x="764883" y="20531"/>
                </a:lnTo>
                <a:lnTo>
                  <a:pt x="761685" y="23205"/>
                </a:lnTo>
                <a:lnTo>
                  <a:pt x="761685" y="25789"/>
                </a:lnTo>
                <a:lnTo>
                  <a:pt x="766745" y="25789"/>
                </a:lnTo>
                <a:lnTo>
                  <a:pt x="766745" y="60023"/>
                </a:lnTo>
                <a:lnTo>
                  <a:pt x="768400" y="62879"/>
                </a:lnTo>
                <a:lnTo>
                  <a:pt x="771710" y="64450"/>
                </a:lnTo>
                <a:lnTo>
                  <a:pt x="773428" y="65266"/>
                </a:lnTo>
                <a:lnTo>
                  <a:pt x="775433" y="65674"/>
                </a:lnTo>
                <a:lnTo>
                  <a:pt x="781766" y="65674"/>
                </a:lnTo>
                <a:lnTo>
                  <a:pt x="785188" y="64269"/>
                </a:lnTo>
                <a:lnTo>
                  <a:pt x="787988" y="61458"/>
                </a:lnTo>
                <a:lnTo>
                  <a:pt x="789579" y="59857"/>
                </a:lnTo>
                <a:lnTo>
                  <a:pt x="790948" y="57787"/>
                </a:lnTo>
                <a:lnTo>
                  <a:pt x="792094" y="55249"/>
                </a:lnTo>
                <a:lnTo>
                  <a:pt x="789755" y="54161"/>
                </a:lnTo>
                <a:lnTo>
                  <a:pt x="788896" y="55672"/>
                </a:lnTo>
                <a:lnTo>
                  <a:pt x="786317" y="58581"/>
                </a:lnTo>
                <a:lnTo>
                  <a:pt x="783979" y="59011"/>
                </a:lnTo>
                <a:lnTo>
                  <a:pt x="781465" y="58331"/>
                </a:lnTo>
                <a:close/>
              </a:path>
              <a:path w="841570" h="83713">
                <a:moveTo>
                  <a:pt x="841570" y="64450"/>
                </a:moveTo>
                <a:lnTo>
                  <a:pt x="841570" y="62229"/>
                </a:lnTo>
                <a:lnTo>
                  <a:pt x="839820" y="61866"/>
                </a:lnTo>
                <a:lnTo>
                  <a:pt x="837823" y="60711"/>
                </a:lnTo>
                <a:lnTo>
                  <a:pt x="836701" y="58694"/>
                </a:lnTo>
                <a:lnTo>
                  <a:pt x="836701" y="29324"/>
                </a:lnTo>
                <a:lnTo>
                  <a:pt x="835476" y="25796"/>
                </a:lnTo>
                <a:lnTo>
                  <a:pt x="833025" y="23726"/>
                </a:lnTo>
                <a:lnTo>
                  <a:pt x="830574" y="21657"/>
                </a:lnTo>
                <a:lnTo>
                  <a:pt x="827471" y="20622"/>
                </a:lnTo>
                <a:lnTo>
                  <a:pt x="820947" y="20622"/>
                </a:lnTo>
                <a:lnTo>
                  <a:pt x="818457" y="21249"/>
                </a:lnTo>
                <a:lnTo>
                  <a:pt x="816245" y="22503"/>
                </a:lnTo>
                <a:lnTo>
                  <a:pt x="814033" y="23757"/>
                </a:lnTo>
                <a:lnTo>
                  <a:pt x="811925" y="25532"/>
                </a:lnTo>
                <a:lnTo>
                  <a:pt x="809920" y="27828"/>
                </a:lnTo>
                <a:lnTo>
                  <a:pt x="809920" y="1722"/>
                </a:lnTo>
                <a:lnTo>
                  <a:pt x="791015" y="1722"/>
                </a:lnTo>
                <a:lnTo>
                  <a:pt x="791015" y="3988"/>
                </a:lnTo>
                <a:lnTo>
                  <a:pt x="793083" y="4230"/>
                </a:lnTo>
                <a:lnTo>
                  <a:pt x="795868" y="6201"/>
                </a:lnTo>
                <a:lnTo>
                  <a:pt x="796219" y="9336"/>
                </a:lnTo>
                <a:lnTo>
                  <a:pt x="796219" y="58724"/>
                </a:lnTo>
                <a:lnTo>
                  <a:pt x="794110" y="61557"/>
                </a:lnTo>
                <a:lnTo>
                  <a:pt x="791015" y="62229"/>
                </a:lnTo>
                <a:lnTo>
                  <a:pt x="791015" y="64450"/>
                </a:lnTo>
                <a:lnTo>
                  <a:pt x="814550" y="64450"/>
                </a:lnTo>
                <a:lnTo>
                  <a:pt x="814550" y="62229"/>
                </a:lnTo>
                <a:lnTo>
                  <a:pt x="810970" y="60869"/>
                </a:lnTo>
                <a:lnTo>
                  <a:pt x="810015" y="58996"/>
                </a:lnTo>
                <a:lnTo>
                  <a:pt x="810015" y="32134"/>
                </a:lnTo>
                <a:lnTo>
                  <a:pt x="810914" y="30578"/>
                </a:lnTo>
                <a:lnTo>
                  <a:pt x="814510" y="27617"/>
                </a:lnTo>
                <a:lnTo>
                  <a:pt x="817940" y="26876"/>
                </a:lnTo>
                <a:lnTo>
                  <a:pt x="820199" y="26876"/>
                </a:lnTo>
                <a:lnTo>
                  <a:pt x="821711" y="27828"/>
                </a:lnTo>
                <a:lnTo>
                  <a:pt x="822475" y="29732"/>
                </a:lnTo>
                <a:lnTo>
                  <a:pt x="823143" y="32376"/>
                </a:lnTo>
                <a:lnTo>
                  <a:pt x="823143" y="58996"/>
                </a:lnTo>
                <a:lnTo>
                  <a:pt x="821552" y="61443"/>
                </a:lnTo>
                <a:lnTo>
                  <a:pt x="818608" y="62229"/>
                </a:lnTo>
                <a:lnTo>
                  <a:pt x="818608" y="64450"/>
                </a:lnTo>
                <a:lnTo>
                  <a:pt x="841570" y="64450"/>
                </a:lnTo>
                <a:close/>
              </a:path>
              <a:path w="841570" h="83713">
                <a:moveTo>
                  <a:pt x="647020" y="55015"/>
                </a:moveTo>
                <a:lnTo>
                  <a:pt x="651189" y="59351"/>
                </a:lnTo>
                <a:lnTo>
                  <a:pt x="655359" y="63687"/>
                </a:lnTo>
                <a:lnTo>
                  <a:pt x="660625" y="65855"/>
                </a:lnTo>
                <a:lnTo>
                  <a:pt x="666991" y="65855"/>
                </a:lnTo>
                <a:lnTo>
                  <a:pt x="666991" y="62863"/>
                </a:lnTo>
                <a:lnTo>
                  <a:pt x="663681" y="62863"/>
                </a:lnTo>
                <a:lnTo>
                  <a:pt x="661469" y="60854"/>
                </a:lnTo>
                <a:lnTo>
                  <a:pt x="660355" y="56835"/>
                </a:lnTo>
                <a:lnTo>
                  <a:pt x="659655" y="54237"/>
                </a:lnTo>
                <a:lnTo>
                  <a:pt x="659305" y="49690"/>
                </a:lnTo>
                <a:lnTo>
                  <a:pt x="659305" y="36787"/>
                </a:lnTo>
                <a:lnTo>
                  <a:pt x="659671" y="32240"/>
                </a:lnTo>
                <a:lnTo>
                  <a:pt x="660403" y="29551"/>
                </a:lnTo>
                <a:lnTo>
                  <a:pt x="661517" y="25532"/>
                </a:lnTo>
                <a:lnTo>
                  <a:pt x="663728" y="23523"/>
                </a:lnTo>
                <a:lnTo>
                  <a:pt x="670062" y="23523"/>
                </a:lnTo>
                <a:lnTo>
                  <a:pt x="672091" y="25071"/>
                </a:lnTo>
                <a:lnTo>
                  <a:pt x="673125" y="28168"/>
                </a:lnTo>
                <a:lnTo>
                  <a:pt x="674159" y="31265"/>
                </a:lnTo>
                <a:lnTo>
                  <a:pt x="674677" y="36274"/>
                </a:lnTo>
                <a:lnTo>
                  <a:pt x="674677" y="50143"/>
                </a:lnTo>
                <a:lnTo>
                  <a:pt x="674183" y="55158"/>
                </a:lnTo>
                <a:lnTo>
                  <a:pt x="673546" y="65855"/>
                </a:lnTo>
                <a:lnTo>
                  <a:pt x="678862" y="63627"/>
                </a:lnTo>
                <a:lnTo>
                  <a:pt x="682935" y="59170"/>
                </a:lnTo>
                <a:lnTo>
                  <a:pt x="687009" y="54713"/>
                </a:lnTo>
                <a:lnTo>
                  <a:pt x="689046" y="49387"/>
                </a:lnTo>
                <a:lnTo>
                  <a:pt x="689046" y="36908"/>
                </a:lnTo>
                <a:lnTo>
                  <a:pt x="686985" y="31560"/>
                </a:lnTo>
                <a:lnTo>
                  <a:pt x="682864" y="27149"/>
                </a:lnTo>
                <a:lnTo>
                  <a:pt x="678742" y="22737"/>
                </a:lnTo>
                <a:lnTo>
                  <a:pt x="673452" y="20531"/>
                </a:lnTo>
                <a:lnTo>
                  <a:pt x="660658" y="20531"/>
                </a:lnTo>
                <a:lnTo>
                  <a:pt x="655398" y="22692"/>
                </a:lnTo>
                <a:lnTo>
                  <a:pt x="651213" y="27012"/>
                </a:lnTo>
                <a:lnTo>
                  <a:pt x="647028" y="31333"/>
                </a:lnTo>
                <a:lnTo>
                  <a:pt x="644936" y="36727"/>
                </a:lnTo>
                <a:lnTo>
                  <a:pt x="644936" y="49629"/>
                </a:lnTo>
                <a:lnTo>
                  <a:pt x="647020" y="55015"/>
                </a:lnTo>
                <a:close/>
              </a:path>
              <a:path w="841570" h="83713">
                <a:moveTo>
                  <a:pt x="277474" y="65764"/>
                </a:moveTo>
                <a:lnTo>
                  <a:pt x="277761" y="64737"/>
                </a:lnTo>
                <a:lnTo>
                  <a:pt x="279559" y="62546"/>
                </a:lnTo>
                <a:lnTo>
                  <a:pt x="282471" y="62833"/>
                </a:lnTo>
                <a:lnTo>
                  <a:pt x="284826" y="63634"/>
                </a:lnTo>
                <a:lnTo>
                  <a:pt x="286799" y="64359"/>
                </a:lnTo>
                <a:lnTo>
                  <a:pt x="288796" y="64895"/>
                </a:lnTo>
                <a:lnTo>
                  <a:pt x="290817" y="65243"/>
                </a:lnTo>
                <a:lnTo>
                  <a:pt x="292838" y="65590"/>
                </a:lnTo>
                <a:lnTo>
                  <a:pt x="294835" y="65764"/>
                </a:lnTo>
                <a:lnTo>
                  <a:pt x="305401" y="65764"/>
                </a:lnTo>
                <a:lnTo>
                  <a:pt x="311647" y="63687"/>
                </a:lnTo>
                <a:lnTo>
                  <a:pt x="315545" y="59532"/>
                </a:lnTo>
                <a:lnTo>
                  <a:pt x="319444" y="55377"/>
                </a:lnTo>
                <a:lnTo>
                  <a:pt x="321393" y="50958"/>
                </a:lnTo>
                <a:lnTo>
                  <a:pt x="321393" y="41259"/>
                </a:lnTo>
                <a:lnTo>
                  <a:pt x="319579" y="36999"/>
                </a:lnTo>
                <a:lnTo>
                  <a:pt x="315951" y="33494"/>
                </a:lnTo>
                <a:lnTo>
                  <a:pt x="314010" y="31620"/>
                </a:lnTo>
                <a:lnTo>
                  <a:pt x="311400" y="29913"/>
                </a:lnTo>
                <a:lnTo>
                  <a:pt x="308122" y="28372"/>
                </a:lnTo>
                <a:lnTo>
                  <a:pt x="300770" y="24927"/>
                </a:lnTo>
                <a:lnTo>
                  <a:pt x="294628" y="22057"/>
                </a:lnTo>
                <a:lnTo>
                  <a:pt x="290666" y="19881"/>
                </a:lnTo>
                <a:lnTo>
                  <a:pt x="287069" y="16950"/>
                </a:lnTo>
                <a:lnTo>
                  <a:pt x="286163" y="14760"/>
                </a:lnTo>
                <a:lnTo>
                  <a:pt x="286163" y="9381"/>
                </a:lnTo>
                <a:lnTo>
                  <a:pt x="287125" y="7304"/>
                </a:lnTo>
                <a:lnTo>
                  <a:pt x="290976" y="3890"/>
                </a:lnTo>
                <a:lnTo>
                  <a:pt x="293594" y="3036"/>
                </a:lnTo>
                <a:lnTo>
                  <a:pt x="301614" y="3036"/>
                </a:lnTo>
                <a:lnTo>
                  <a:pt x="305616" y="4728"/>
                </a:lnTo>
                <a:lnTo>
                  <a:pt x="308910" y="8112"/>
                </a:lnTo>
                <a:lnTo>
                  <a:pt x="312204" y="11497"/>
                </a:lnTo>
                <a:lnTo>
                  <a:pt x="314502" y="15530"/>
                </a:lnTo>
                <a:lnTo>
                  <a:pt x="315808" y="20214"/>
                </a:lnTo>
                <a:lnTo>
                  <a:pt x="318529" y="20214"/>
                </a:lnTo>
                <a:lnTo>
                  <a:pt x="318529" y="0"/>
                </a:lnTo>
                <a:lnTo>
                  <a:pt x="315617" y="0"/>
                </a:lnTo>
                <a:lnTo>
                  <a:pt x="314615" y="2334"/>
                </a:lnTo>
                <a:lnTo>
                  <a:pt x="312371" y="3217"/>
                </a:lnTo>
                <a:lnTo>
                  <a:pt x="309976" y="2704"/>
                </a:lnTo>
                <a:lnTo>
                  <a:pt x="306618" y="1676"/>
                </a:lnTo>
                <a:lnTo>
                  <a:pt x="303261" y="649"/>
                </a:lnTo>
                <a:lnTo>
                  <a:pt x="299784" y="135"/>
                </a:lnTo>
                <a:lnTo>
                  <a:pt x="289122" y="135"/>
                </a:lnTo>
                <a:lnTo>
                  <a:pt x="283879" y="2099"/>
                </a:lnTo>
                <a:lnTo>
                  <a:pt x="280457" y="6027"/>
                </a:lnTo>
                <a:lnTo>
                  <a:pt x="277036" y="9956"/>
                </a:lnTo>
                <a:lnTo>
                  <a:pt x="275326" y="14186"/>
                </a:lnTo>
                <a:lnTo>
                  <a:pt x="275326" y="22978"/>
                </a:lnTo>
                <a:lnTo>
                  <a:pt x="276615" y="26559"/>
                </a:lnTo>
                <a:lnTo>
                  <a:pt x="279193" y="29460"/>
                </a:lnTo>
                <a:lnTo>
                  <a:pt x="281771" y="32360"/>
                </a:lnTo>
                <a:lnTo>
                  <a:pt x="286210" y="35292"/>
                </a:lnTo>
                <a:lnTo>
                  <a:pt x="292511" y="38253"/>
                </a:lnTo>
                <a:lnTo>
                  <a:pt x="298861" y="41244"/>
                </a:lnTo>
                <a:lnTo>
                  <a:pt x="302807" y="43087"/>
                </a:lnTo>
                <a:lnTo>
                  <a:pt x="305433" y="44583"/>
                </a:lnTo>
                <a:lnTo>
                  <a:pt x="306738" y="45731"/>
                </a:lnTo>
                <a:lnTo>
                  <a:pt x="308711" y="47484"/>
                </a:lnTo>
                <a:lnTo>
                  <a:pt x="309697" y="49750"/>
                </a:lnTo>
                <a:lnTo>
                  <a:pt x="309697" y="54917"/>
                </a:lnTo>
                <a:lnTo>
                  <a:pt x="308759" y="57191"/>
                </a:lnTo>
                <a:lnTo>
                  <a:pt x="306880" y="59351"/>
                </a:lnTo>
                <a:lnTo>
                  <a:pt x="305003" y="61511"/>
                </a:lnTo>
                <a:lnTo>
                  <a:pt x="301837" y="62591"/>
                </a:lnTo>
                <a:lnTo>
                  <a:pt x="292798" y="62591"/>
                </a:lnTo>
                <a:lnTo>
                  <a:pt x="288732" y="61020"/>
                </a:lnTo>
                <a:lnTo>
                  <a:pt x="285184" y="57878"/>
                </a:lnTo>
                <a:lnTo>
                  <a:pt x="281635" y="54736"/>
                </a:lnTo>
                <a:lnTo>
                  <a:pt x="279065" y="49704"/>
                </a:lnTo>
                <a:lnTo>
                  <a:pt x="277474" y="42785"/>
                </a:lnTo>
                <a:lnTo>
                  <a:pt x="274658" y="42785"/>
                </a:lnTo>
                <a:lnTo>
                  <a:pt x="274658" y="65764"/>
                </a:lnTo>
                <a:lnTo>
                  <a:pt x="277474" y="65764"/>
                </a:lnTo>
                <a:close/>
              </a:path>
              <a:path w="841570" h="83713">
                <a:moveTo>
                  <a:pt x="47070" y="64450"/>
                </a:moveTo>
                <a:lnTo>
                  <a:pt x="47070" y="62093"/>
                </a:lnTo>
                <a:lnTo>
                  <a:pt x="43091" y="62093"/>
                </a:lnTo>
                <a:lnTo>
                  <a:pt x="40474" y="61534"/>
                </a:lnTo>
                <a:lnTo>
                  <a:pt x="37959" y="59298"/>
                </a:lnTo>
                <a:lnTo>
                  <a:pt x="37331" y="57032"/>
                </a:lnTo>
                <a:lnTo>
                  <a:pt x="37331" y="4758"/>
                </a:lnTo>
                <a:lnTo>
                  <a:pt x="42200" y="4879"/>
                </a:lnTo>
                <a:lnTo>
                  <a:pt x="45860" y="5589"/>
                </a:lnTo>
                <a:lnTo>
                  <a:pt x="48311" y="6889"/>
                </a:lnTo>
                <a:lnTo>
                  <a:pt x="52671" y="9245"/>
                </a:lnTo>
                <a:lnTo>
                  <a:pt x="55312" y="13763"/>
                </a:lnTo>
                <a:lnTo>
                  <a:pt x="56235" y="20440"/>
                </a:lnTo>
                <a:lnTo>
                  <a:pt x="59052" y="20440"/>
                </a:lnTo>
                <a:lnTo>
                  <a:pt x="58956" y="1722"/>
                </a:lnTo>
                <a:lnTo>
                  <a:pt x="95" y="1722"/>
                </a:lnTo>
                <a:lnTo>
                  <a:pt x="0" y="20440"/>
                </a:lnTo>
                <a:lnTo>
                  <a:pt x="2816" y="20440"/>
                </a:lnTo>
                <a:lnTo>
                  <a:pt x="3421" y="13823"/>
                </a:lnTo>
                <a:lnTo>
                  <a:pt x="6062" y="9306"/>
                </a:lnTo>
                <a:lnTo>
                  <a:pt x="10741" y="6889"/>
                </a:lnTo>
                <a:lnTo>
                  <a:pt x="13287" y="5589"/>
                </a:lnTo>
                <a:lnTo>
                  <a:pt x="16946" y="4879"/>
                </a:lnTo>
                <a:lnTo>
                  <a:pt x="21720" y="4758"/>
                </a:lnTo>
                <a:lnTo>
                  <a:pt x="21720" y="57001"/>
                </a:lnTo>
                <a:lnTo>
                  <a:pt x="21091" y="59260"/>
                </a:lnTo>
                <a:lnTo>
                  <a:pt x="18578" y="61526"/>
                </a:lnTo>
                <a:lnTo>
                  <a:pt x="16039" y="62093"/>
                </a:lnTo>
                <a:lnTo>
                  <a:pt x="12221" y="62093"/>
                </a:lnTo>
                <a:lnTo>
                  <a:pt x="12221" y="64450"/>
                </a:lnTo>
                <a:lnTo>
                  <a:pt x="47070" y="64450"/>
                </a:lnTo>
                <a:close/>
              </a:path>
              <a:path w="841570" h="83713">
                <a:moveTo>
                  <a:pt x="118085" y="64450"/>
                </a:moveTo>
                <a:lnTo>
                  <a:pt x="118085" y="62229"/>
                </a:lnTo>
                <a:lnTo>
                  <a:pt x="116334" y="61866"/>
                </a:lnTo>
                <a:lnTo>
                  <a:pt x="114337" y="60710"/>
                </a:lnTo>
                <a:lnTo>
                  <a:pt x="113216" y="58694"/>
                </a:lnTo>
                <a:lnTo>
                  <a:pt x="113216" y="29324"/>
                </a:lnTo>
                <a:lnTo>
                  <a:pt x="111990" y="25796"/>
                </a:lnTo>
                <a:lnTo>
                  <a:pt x="109540" y="23726"/>
                </a:lnTo>
                <a:lnTo>
                  <a:pt x="107089" y="21657"/>
                </a:lnTo>
                <a:lnTo>
                  <a:pt x="103986" y="20622"/>
                </a:lnTo>
                <a:lnTo>
                  <a:pt x="97462" y="20622"/>
                </a:lnTo>
                <a:lnTo>
                  <a:pt x="94971" y="21249"/>
                </a:lnTo>
                <a:lnTo>
                  <a:pt x="92760" y="22503"/>
                </a:lnTo>
                <a:lnTo>
                  <a:pt x="90548" y="23757"/>
                </a:lnTo>
                <a:lnTo>
                  <a:pt x="88439" y="25532"/>
                </a:lnTo>
                <a:lnTo>
                  <a:pt x="86434" y="27828"/>
                </a:lnTo>
                <a:lnTo>
                  <a:pt x="86434" y="1722"/>
                </a:lnTo>
                <a:lnTo>
                  <a:pt x="67530" y="1722"/>
                </a:lnTo>
                <a:lnTo>
                  <a:pt x="67530" y="3988"/>
                </a:lnTo>
                <a:lnTo>
                  <a:pt x="69599" y="4230"/>
                </a:lnTo>
                <a:lnTo>
                  <a:pt x="72384" y="6201"/>
                </a:lnTo>
                <a:lnTo>
                  <a:pt x="72734" y="9336"/>
                </a:lnTo>
                <a:lnTo>
                  <a:pt x="72734" y="58724"/>
                </a:lnTo>
                <a:lnTo>
                  <a:pt x="70625" y="61556"/>
                </a:lnTo>
                <a:lnTo>
                  <a:pt x="67530" y="62229"/>
                </a:lnTo>
                <a:lnTo>
                  <a:pt x="67530" y="64450"/>
                </a:lnTo>
                <a:lnTo>
                  <a:pt x="91065" y="64450"/>
                </a:lnTo>
                <a:lnTo>
                  <a:pt x="91065" y="62229"/>
                </a:lnTo>
                <a:lnTo>
                  <a:pt x="87485" y="60869"/>
                </a:lnTo>
                <a:lnTo>
                  <a:pt x="86530" y="58996"/>
                </a:lnTo>
                <a:lnTo>
                  <a:pt x="86530" y="32134"/>
                </a:lnTo>
                <a:lnTo>
                  <a:pt x="87429" y="30578"/>
                </a:lnTo>
                <a:lnTo>
                  <a:pt x="91026" y="27617"/>
                </a:lnTo>
                <a:lnTo>
                  <a:pt x="94455" y="26876"/>
                </a:lnTo>
                <a:lnTo>
                  <a:pt x="96714" y="26876"/>
                </a:lnTo>
                <a:lnTo>
                  <a:pt x="98226" y="27828"/>
                </a:lnTo>
                <a:lnTo>
                  <a:pt x="98990" y="29732"/>
                </a:lnTo>
                <a:lnTo>
                  <a:pt x="99658" y="32376"/>
                </a:lnTo>
                <a:lnTo>
                  <a:pt x="99658" y="58996"/>
                </a:lnTo>
                <a:lnTo>
                  <a:pt x="98067" y="61443"/>
                </a:lnTo>
                <a:lnTo>
                  <a:pt x="95123" y="62229"/>
                </a:lnTo>
                <a:lnTo>
                  <a:pt x="95123" y="64450"/>
                </a:lnTo>
                <a:lnTo>
                  <a:pt x="118085" y="64450"/>
                </a:lnTo>
                <a:close/>
              </a:path>
              <a:path w="841570" h="83713">
                <a:moveTo>
                  <a:pt x="152447" y="64450"/>
                </a:moveTo>
                <a:lnTo>
                  <a:pt x="152447" y="62229"/>
                </a:lnTo>
                <a:lnTo>
                  <a:pt x="149646" y="61987"/>
                </a:lnTo>
                <a:lnTo>
                  <a:pt x="145899" y="59940"/>
                </a:lnTo>
                <a:lnTo>
                  <a:pt x="145430" y="58014"/>
                </a:lnTo>
                <a:lnTo>
                  <a:pt x="145430" y="34551"/>
                </a:lnTo>
                <a:lnTo>
                  <a:pt x="146090" y="32368"/>
                </a:lnTo>
                <a:lnTo>
                  <a:pt x="148731" y="29316"/>
                </a:lnTo>
                <a:lnTo>
                  <a:pt x="151954" y="28553"/>
                </a:lnTo>
                <a:lnTo>
                  <a:pt x="154524" y="31318"/>
                </a:lnTo>
                <a:lnTo>
                  <a:pt x="157826" y="34083"/>
                </a:lnTo>
                <a:lnTo>
                  <a:pt x="159894" y="34083"/>
                </a:lnTo>
                <a:lnTo>
                  <a:pt x="163180" y="33494"/>
                </a:lnTo>
                <a:lnTo>
                  <a:pt x="165440" y="31137"/>
                </a:lnTo>
                <a:lnTo>
                  <a:pt x="166005" y="27828"/>
                </a:lnTo>
                <a:lnTo>
                  <a:pt x="166005" y="25471"/>
                </a:lnTo>
                <a:lnTo>
                  <a:pt x="163594" y="22457"/>
                </a:lnTo>
                <a:lnTo>
                  <a:pt x="160181" y="20622"/>
                </a:lnTo>
                <a:lnTo>
                  <a:pt x="155503" y="20622"/>
                </a:lnTo>
                <a:lnTo>
                  <a:pt x="153147" y="21377"/>
                </a:lnTo>
                <a:lnTo>
                  <a:pt x="151111" y="22888"/>
                </a:lnTo>
                <a:lnTo>
                  <a:pt x="149073" y="24399"/>
                </a:lnTo>
                <a:lnTo>
                  <a:pt x="147021" y="26438"/>
                </a:lnTo>
                <a:lnTo>
                  <a:pt x="144952" y="29007"/>
                </a:lnTo>
                <a:lnTo>
                  <a:pt x="144952" y="21709"/>
                </a:lnTo>
                <a:lnTo>
                  <a:pt x="126382" y="21709"/>
                </a:lnTo>
                <a:lnTo>
                  <a:pt x="126382" y="23976"/>
                </a:lnTo>
                <a:lnTo>
                  <a:pt x="128451" y="24217"/>
                </a:lnTo>
                <a:lnTo>
                  <a:pt x="130535" y="25381"/>
                </a:lnTo>
                <a:lnTo>
                  <a:pt x="131585" y="27390"/>
                </a:lnTo>
                <a:lnTo>
                  <a:pt x="131427" y="59101"/>
                </a:lnTo>
                <a:lnTo>
                  <a:pt x="129565" y="61594"/>
                </a:lnTo>
                <a:lnTo>
                  <a:pt x="126382" y="62229"/>
                </a:lnTo>
                <a:lnTo>
                  <a:pt x="126382" y="64450"/>
                </a:lnTo>
                <a:lnTo>
                  <a:pt x="152447" y="64450"/>
                </a:lnTo>
                <a:close/>
              </a:path>
              <a:path w="841570" h="83713">
                <a:moveTo>
                  <a:pt x="180925" y="65764"/>
                </a:moveTo>
                <a:lnTo>
                  <a:pt x="189072" y="65764"/>
                </a:lnTo>
                <a:lnTo>
                  <a:pt x="192032" y="65175"/>
                </a:lnTo>
                <a:lnTo>
                  <a:pt x="194610" y="63996"/>
                </a:lnTo>
                <a:lnTo>
                  <a:pt x="198588" y="62153"/>
                </a:lnTo>
                <a:lnTo>
                  <a:pt x="202089" y="58875"/>
                </a:lnTo>
                <a:lnTo>
                  <a:pt x="205112" y="54161"/>
                </a:lnTo>
                <a:lnTo>
                  <a:pt x="202869" y="52847"/>
                </a:lnTo>
                <a:lnTo>
                  <a:pt x="201022" y="54781"/>
                </a:lnTo>
                <a:lnTo>
                  <a:pt x="198238" y="56971"/>
                </a:lnTo>
                <a:lnTo>
                  <a:pt x="196201" y="58331"/>
                </a:lnTo>
                <a:lnTo>
                  <a:pt x="194037" y="59011"/>
                </a:lnTo>
                <a:lnTo>
                  <a:pt x="186939" y="59011"/>
                </a:lnTo>
                <a:lnTo>
                  <a:pt x="183582" y="56458"/>
                </a:lnTo>
                <a:lnTo>
                  <a:pt x="181672" y="51351"/>
                </a:lnTo>
                <a:lnTo>
                  <a:pt x="180623" y="48632"/>
                </a:lnTo>
                <a:lnTo>
                  <a:pt x="179986" y="45414"/>
                </a:lnTo>
                <a:lnTo>
                  <a:pt x="179763" y="41697"/>
                </a:lnTo>
                <a:lnTo>
                  <a:pt x="192652" y="38253"/>
                </a:lnTo>
                <a:lnTo>
                  <a:pt x="179524" y="38253"/>
                </a:lnTo>
                <a:lnTo>
                  <a:pt x="179652" y="33448"/>
                </a:lnTo>
                <a:lnTo>
                  <a:pt x="176421" y="63966"/>
                </a:lnTo>
                <a:lnTo>
                  <a:pt x="180925" y="65764"/>
                </a:lnTo>
                <a:close/>
              </a:path>
              <a:path w="841570" h="83713">
                <a:moveTo>
                  <a:pt x="168019" y="56775"/>
                </a:moveTo>
                <a:lnTo>
                  <a:pt x="172220" y="60371"/>
                </a:lnTo>
                <a:lnTo>
                  <a:pt x="176421" y="63966"/>
                </a:lnTo>
                <a:lnTo>
                  <a:pt x="179652" y="33448"/>
                </a:lnTo>
                <a:lnTo>
                  <a:pt x="180185" y="29792"/>
                </a:lnTo>
                <a:lnTo>
                  <a:pt x="181124" y="27284"/>
                </a:lnTo>
                <a:lnTo>
                  <a:pt x="182063" y="24776"/>
                </a:lnTo>
                <a:lnTo>
                  <a:pt x="183805" y="23523"/>
                </a:lnTo>
                <a:lnTo>
                  <a:pt x="188833" y="23523"/>
                </a:lnTo>
                <a:lnTo>
                  <a:pt x="190488" y="24610"/>
                </a:lnTo>
                <a:lnTo>
                  <a:pt x="191316" y="26786"/>
                </a:lnTo>
                <a:lnTo>
                  <a:pt x="192143" y="28961"/>
                </a:lnTo>
                <a:lnTo>
                  <a:pt x="192589" y="32784"/>
                </a:lnTo>
                <a:lnTo>
                  <a:pt x="192652" y="38253"/>
                </a:lnTo>
                <a:lnTo>
                  <a:pt x="179763" y="41697"/>
                </a:lnTo>
                <a:lnTo>
                  <a:pt x="204682" y="41697"/>
                </a:lnTo>
                <a:lnTo>
                  <a:pt x="204682" y="40851"/>
                </a:lnTo>
                <a:lnTo>
                  <a:pt x="204348" y="38026"/>
                </a:lnTo>
                <a:lnTo>
                  <a:pt x="203903" y="34612"/>
                </a:lnTo>
                <a:lnTo>
                  <a:pt x="203107" y="31832"/>
                </a:lnTo>
                <a:lnTo>
                  <a:pt x="201961" y="29686"/>
                </a:lnTo>
                <a:lnTo>
                  <a:pt x="200434" y="26846"/>
                </a:lnTo>
                <a:lnTo>
                  <a:pt x="198253" y="24625"/>
                </a:lnTo>
                <a:lnTo>
                  <a:pt x="195421" y="23024"/>
                </a:lnTo>
                <a:lnTo>
                  <a:pt x="192589" y="21422"/>
                </a:lnTo>
                <a:lnTo>
                  <a:pt x="189565" y="20622"/>
                </a:lnTo>
                <a:lnTo>
                  <a:pt x="180718" y="20622"/>
                </a:lnTo>
                <a:lnTo>
                  <a:pt x="175904" y="22593"/>
                </a:lnTo>
                <a:lnTo>
                  <a:pt x="171910" y="26536"/>
                </a:lnTo>
                <a:lnTo>
                  <a:pt x="167916" y="30480"/>
                </a:lnTo>
                <a:lnTo>
                  <a:pt x="165919" y="36017"/>
                </a:lnTo>
                <a:lnTo>
                  <a:pt x="165919" y="51034"/>
                </a:lnTo>
                <a:lnTo>
                  <a:pt x="168019" y="56775"/>
                </a:lnTo>
                <a:close/>
              </a:path>
              <a:path w="841570" h="83713">
                <a:moveTo>
                  <a:pt x="220032" y="65764"/>
                </a:moveTo>
                <a:lnTo>
                  <a:pt x="228179" y="65764"/>
                </a:lnTo>
                <a:lnTo>
                  <a:pt x="231139" y="65175"/>
                </a:lnTo>
                <a:lnTo>
                  <a:pt x="233717" y="63996"/>
                </a:lnTo>
                <a:lnTo>
                  <a:pt x="237695" y="62153"/>
                </a:lnTo>
                <a:lnTo>
                  <a:pt x="241196" y="58875"/>
                </a:lnTo>
                <a:lnTo>
                  <a:pt x="244220" y="54161"/>
                </a:lnTo>
                <a:lnTo>
                  <a:pt x="241976" y="52847"/>
                </a:lnTo>
                <a:lnTo>
                  <a:pt x="240130" y="54781"/>
                </a:lnTo>
                <a:lnTo>
                  <a:pt x="237345" y="56971"/>
                </a:lnTo>
                <a:lnTo>
                  <a:pt x="235308" y="58331"/>
                </a:lnTo>
                <a:lnTo>
                  <a:pt x="233144" y="59011"/>
                </a:lnTo>
                <a:lnTo>
                  <a:pt x="226047" y="59011"/>
                </a:lnTo>
                <a:lnTo>
                  <a:pt x="222689" y="56458"/>
                </a:lnTo>
                <a:lnTo>
                  <a:pt x="220780" y="51351"/>
                </a:lnTo>
                <a:lnTo>
                  <a:pt x="219730" y="48632"/>
                </a:lnTo>
                <a:lnTo>
                  <a:pt x="219093" y="45414"/>
                </a:lnTo>
                <a:lnTo>
                  <a:pt x="218870" y="41697"/>
                </a:lnTo>
                <a:lnTo>
                  <a:pt x="231759" y="38253"/>
                </a:lnTo>
                <a:lnTo>
                  <a:pt x="218631" y="38253"/>
                </a:lnTo>
                <a:lnTo>
                  <a:pt x="218759" y="33448"/>
                </a:lnTo>
                <a:lnTo>
                  <a:pt x="215529" y="63966"/>
                </a:lnTo>
                <a:lnTo>
                  <a:pt x="220032" y="65764"/>
                </a:lnTo>
                <a:close/>
              </a:path>
              <a:path w="841570" h="83713">
                <a:moveTo>
                  <a:pt x="207126" y="56775"/>
                </a:moveTo>
                <a:lnTo>
                  <a:pt x="211327" y="60371"/>
                </a:lnTo>
                <a:lnTo>
                  <a:pt x="215529" y="63966"/>
                </a:lnTo>
                <a:lnTo>
                  <a:pt x="218759" y="33448"/>
                </a:lnTo>
                <a:lnTo>
                  <a:pt x="219292" y="29792"/>
                </a:lnTo>
                <a:lnTo>
                  <a:pt x="220231" y="27284"/>
                </a:lnTo>
                <a:lnTo>
                  <a:pt x="221170" y="24776"/>
                </a:lnTo>
                <a:lnTo>
                  <a:pt x="222912" y="23523"/>
                </a:lnTo>
                <a:lnTo>
                  <a:pt x="227941" y="23523"/>
                </a:lnTo>
                <a:lnTo>
                  <a:pt x="229596" y="24610"/>
                </a:lnTo>
                <a:lnTo>
                  <a:pt x="230423" y="26786"/>
                </a:lnTo>
                <a:lnTo>
                  <a:pt x="231250" y="28961"/>
                </a:lnTo>
                <a:lnTo>
                  <a:pt x="231696" y="32784"/>
                </a:lnTo>
                <a:lnTo>
                  <a:pt x="231759" y="38253"/>
                </a:lnTo>
                <a:lnTo>
                  <a:pt x="218870" y="41697"/>
                </a:lnTo>
                <a:lnTo>
                  <a:pt x="243790" y="41697"/>
                </a:lnTo>
                <a:lnTo>
                  <a:pt x="243790" y="40851"/>
                </a:lnTo>
                <a:lnTo>
                  <a:pt x="243456" y="38026"/>
                </a:lnTo>
                <a:lnTo>
                  <a:pt x="243010" y="34612"/>
                </a:lnTo>
                <a:lnTo>
                  <a:pt x="242215" y="31832"/>
                </a:lnTo>
                <a:lnTo>
                  <a:pt x="241068" y="29686"/>
                </a:lnTo>
                <a:lnTo>
                  <a:pt x="239541" y="26846"/>
                </a:lnTo>
                <a:lnTo>
                  <a:pt x="237361" y="24625"/>
                </a:lnTo>
                <a:lnTo>
                  <a:pt x="234529" y="23024"/>
                </a:lnTo>
                <a:lnTo>
                  <a:pt x="231696" y="21422"/>
                </a:lnTo>
                <a:lnTo>
                  <a:pt x="228672" y="20622"/>
                </a:lnTo>
                <a:lnTo>
                  <a:pt x="219825" y="20622"/>
                </a:lnTo>
                <a:lnTo>
                  <a:pt x="215011" y="22593"/>
                </a:lnTo>
                <a:lnTo>
                  <a:pt x="211017" y="26536"/>
                </a:lnTo>
                <a:lnTo>
                  <a:pt x="207023" y="30480"/>
                </a:lnTo>
                <a:lnTo>
                  <a:pt x="205026" y="36017"/>
                </a:lnTo>
                <a:lnTo>
                  <a:pt x="205026" y="51034"/>
                </a:lnTo>
                <a:lnTo>
                  <a:pt x="207126" y="56775"/>
                </a:lnTo>
                <a:close/>
              </a:path>
              <a:path w="841570" h="83713">
                <a:moveTo>
                  <a:pt x="246234" y="37845"/>
                </a:moveTo>
                <a:lnTo>
                  <a:pt x="246234" y="48586"/>
                </a:lnTo>
                <a:lnTo>
                  <a:pt x="269960" y="48586"/>
                </a:lnTo>
                <a:lnTo>
                  <a:pt x="269960" y="37845"/>
                </a:lnTo>
                <a:lnTo>
                  <a:pt x="246234" y="37845"/>
                </a:lnTo>
                <a:close/>
              </a:path>
              <a:path w="841570" h="83713">
                <a:moveTo>
                  <a:pt x="365537" y="36802"/>
                </a:moveTo>
                <a:lnTo>
                  <a:pt x="368457" y="38389"/>
                </a:lnTo>
                <a:lnTo>
                  <a:pt x="371958" y="38389"/>
                </a:lnTo>
                <a:lnTo>
                  <a:pt x="374607" y="36961"/>
                </a:lnTo>
                <a:lnTo>
                  <a:pt x="376445" y="34657"/>
                </a:lnTo>
                <a:lnTo>
                  <a:pt x="376310" y="31552"/>
                </a:lnTo>
                <a:lnTo>
                  <a:pt x="374966" y="29233"/>
                </a:lnTo>
                <a:lnTo>
                  <a:pt x="373629" y="27284"/>
                </a:lnTo>
                <a:lnTo>
                  <a:pt x="374194" y="25207"/>
                </a:lnTo>
                <a:lnTo>
                  <a:pt x="376453" y="23968"/>
                </a:lnTo>
                <a:lnTo>
                  <a:pt x="379644" y="23658"/>
                </a:lnTo>
                <a:lnTo>
                  <a:pt x="382763" y="23658"/>
                </a:lnTo>
                <a:lnTo>
                  <a:pt x="384935" y="24316"/>
                </a:lnTo>
                <a:lnTo>
                  <a:pt x="387385" y="26944"/>
                </a:lnTo>
                <a:lnTo>
                  <a:pt x="387998" y="28977"/>
                </a:lnTo>
                <a:lnTo>
                  <a:pt x="387998" y="38479"/>
                </a:lnTo>
                <a:lnTo>
                  <a:pt x="378959" y="40957"/>
                </a:lnTo>
                <a:lnTo>
                  <a:pt x="372324" y="43419"/>
                </a:lnTo>
                <a:lnTo>
                  <a:pt x="368091" y="45867"/>
                </a:lnTo>
                <a:lnTo>
                  <a:pt x="363859" y="48315"/>
                </a:lnTo>
                <a:lnTo>
                  <a:pt x="361914" y="55249"/>
                </a:lnTo>
                <a:lnTo>
                  <a:pt x="361742" y="55169"/>
                </a:lnTo>
                <a:lnTo>
                  <a:pt x="359575" y="54161"/>
                </a:lnTo>
                <a:lnTo>
                  <a:pt x="358715" y="55672"/>
                </a:lnTo>
                <a:lnTo>
                  <a:pt x="356137" y="58580"/>
                </a:lnTo>
                <a:lnTo>
                  <a:pt x="353798" y="59011"/>
                </a:lnTo>
                <a:lnTo>
                  <a:pt x="351284" y="58331"/>
                </a:lnTo>
                <a:lnTo>
                  <a:pt x="350234" y="56095"/>
                </a:lnTo>
                <a:lnTo>
                  <a:pt x="350027" y="53708"/>
                </a:lnTo>
                <a:lnTo>
                  <a:pt x="350027" y="25789"/>
                </a:lnTo>
                <a:lnTo>
                  <a:pt x="359336" y="25789"/>
                </a:lnTo>
                <a:lnTo>
                  <a:pt x="359336" y="21709"/>
                </a:lnTo>
                <a:lnTo>
                  <a:pt x="350027" y="21709"/>
                </a:lnTo>
                <a:lnTo>
                  <a:pt x="350027" y="6027"/>
                </a:lnTo>
                <a:lnTo>
                  <a:pt x="347545" y="6027"/>
                </a:lnTo>
                <a:lnTo>
                  <a:pt x="345126" y="9563"/>
                </a:lnTo>
                <a:lnTo>
                  <a:pt x="342437" y="12871"/>
                </a:lnTo>
                <a:lnTo>
                  <a:pt x="339477" y="15953"/>
                </a:lnTo>
                <a:lnTo>
                  <a:pt x="337981" y="17525"/>
                </a:lnTo>
                <a:lnTo>
                  <a:pt x="334703" y="20531"/>
                </a:lnTo>
                <a:lnTo>
                  <a:pt x="331504" y="23205"/>
                </a:lnTo>
                <a:lnTo>
                  <a:pt x="331504" y="25789"/>
                </a:lnTo>
                <a:lnTo>
                  <a:pt x="336565" y="25789"/>
                </a:lnTo>
                <a:lnTo>
                  <a:pt x="336565" y="60023"/>
                </a:lnTo>
                <a:lnTo>
                  <a:pt x="338219" y="62879"/>
                </a:lnTo>
                <a:lnTo>
                  <a:pt x="341529" y="64450"/>
                </a:lnTo>
                <a:lnTo>
                  <a:pt x="343248" y="65266"/>
                </a:lnTo>
                <a:lnTo>
                  <a:pt x="345252" y="65673"/>
                </a:lnTo>
                <a:lnTo>
                  <a:pt x="351586" y="65673"/>
                </a:lnTo>
                <a:lnTo>
                  <a:pt x="355008" y="64269"/>
                </a:lnTo>
                <a:lnTo>
                  <a:pt x="357808" y="61458"/>
                </a:lnTo>
                <a:lnTo>
                  <a:pt x="359399" y="59857"/>
                </a:lnTo>
                <a:lnTo>
                  <a:pt x="360768" y="57787"/>
                </a:lnTo>
                <a:lnTo>
                  <a:pt x="361742" y="55630"/>
                </a:lnTo>
                <a:lnTo>
                  <a:pt x="361742" y="59207"/>
                </a:lnTo>
                <a:lnTo>
                  <a:pt x="362903" y="61723"/>
                </a:lnTo>
                <a:lnTo>
                  <a:pt x="365227" y="63339"/>
                </a:lnTo>
                <a:lnTo>
                  <a:pt x="367550" y="64956"/>
                </a:lnTo>
                <a:lnTo>
                  <a:pt x="370048" y="65764"/>
                </a:lnTo>
                <a:lnTo>
                  <a:pt x="374727" y="65764"/>
                </a:lnTo>
                <a:lnTo>
                  <a:pt x="376763" y="65432"/>
                </a:lnTo>
                <a:lnTo>
                  <a:pt x="378832" y="64767"/>
                </a:lnTo>
                <a:lnTo>
                  <a:pt x="382238" y="63709"/>
                </a:lnTo>
                <a:lnTo>
                  <a:pt x="379484" y="59147"/>
                </a:lnTo>
                <a:lnTo>
                  <a:pt x="377424" y="57583"/>
                </a:lnTo>
                <a:lnTo>
                  <a:pt x="375967" y="55007"/>
                </a:lnTo>
                <a:lnTo>
                  <a:pt x="375967" y="49568"/>
                </a:lnTo>
                <a:lnTo>
                  <a:pt x="377639" y="46758"/>
                </a:lnTo>
                <a:lnTo>
                  <a:pt x="380981" y="44553"/>
                </a:lnTo>
                <a:lnTo>
                  <a:pt x="382954" y="43253"/>
                </a:lnTo>
                <a:lnTo>
                  <a:pt x="385245" y="42302"/>
                </a:lnTo>
                <a:lnTo>
                  <a:pt x="387855" y="41697"/>
                </a:lnTo>
                <a:lnTo>
                  <a:pt x="387998" y="59328"/>
                </a:lnTo>
                <a:lnTo>
                  <a:pt x="388905" y="62455"/>
                </a:lnTo>
                <a:lnTo>
                  <a:pt x="391006" y="64963"/>
                </a:lnTo>
                <a:lnTo>
                  <a:pt x="393122" y="65764"/>
                </a:lnTo>
                <a:lnTo>
                  <a:pt x="397641" y="65764"/>
                </a:lnTo>
                <a:lnTo>
                  <a:pt x="400649" y="64948"/>
                </a:lnTo>
                <a:lnTo>
                  <a:pt x="402972" y="64102"/>
                </a:lnTo>
                <a:lnTo>
                  <a:pt x="405088" y="62622"/>
                </a:lnTo>
                <a:lnTo>
                  <a:pt x="406998" y="60507"/>
                </a:lnTo>
                <a:lnTo>
                  <a:pt x="405518" y="58558"/>
                </a:lnTo>
                <a:lnTo>
                  <a:pt x="404412" y="59532"/>
                </a:lnTo>
                <a:lnTo>
                  <a:pt x="402232" y="59638"/>
                </a:lnTo>
                <a:lnTo>
                  <a:pt x="401317" y="57470"/>
                </a:lnTo>
                <a:lnTo>
                  <a:pt x="401317" y="29490"/>
                </a:lnTo>
                <a:lnTo>
                  <a:pt x="399471" y="25713"/>
                </a:lnTo>
                <a:lnTo>
                  <a:pt x="395779" y="23658"/>
                </a:lnTo>
                <a:lnTo>
                  <a:pt x="392056" y="21634"/>
                </a:lnTo>
                <a:lnTo>
                  <a:pt x="387425" y="20622"/>
                </a:lnTo>
                <a:lnTo>
                  <a:pt x="376732" y="20622"/>
                </a:lnTo>
                <a:lnTo>
                  <a:pt x="372388" y="21664"/>
                </a:lnTo>
                <a:lnTo>
                  <a:pt x="368855" y="23749"/>
                </a:lnTo>
                <a:lnTo>
                  <a:pt x="365322" y="25834"/>
                </a:lnTo>
                <a:lnTo>
                  <a:pt x="363556" y="28659"/>
                </a:lnTo>
                <a:lnTo>
                  <a:pt x="363556" y="34219"/>
                </a:lnTo>
                <a:lnTo>
                  <a:pt x="365537" y="36802"/>
                </a:lnTo>
                <a:close/>
              </a:path>
              <a:path w="841570" h="83713">
                <a:moveTo>
                  <a:pt x="361742" y="51623"/>
                </a:moveTo>
                <a:lnTo>
                  <a:pt x="361742" y="55169"/>
                </a:lnTo>
                <a:lnTo>
                  <a:pt x="361914" y="55249"/>
                </a:lnTo>
                <a:lnTo>
                  <a:pt x="363859" y="48315"/>
                </a:lnTo>
                <a:lnTo>
                  <a:pt x="361742" y="51623"/>
                </a:lnTo>
                <a:close/>
              </a:path>
              <a:path w="841570" h="83713">
                <a:moveTo>
                  <a:pt x="387855" y="41697"/>
                </a:moveTo>
                <a:lnTo>
                  <a:pt x="387855" y="55249"/>
                </a:lnTo>
                <a:lnTo>
                  <a:pt x="385898" y="57243"/>
                </a:lnTo>
                <a:lnTo>
                  <a:pt x="383765" y="58694"/>
                </a:lnTo>
                <a:lnTo>
                  <a:pt x="380694" y="59147"/>
                </a:lnTo>
                <a:lnTo>
                  <a:pt x="379484" y="59147"/>
                </a:lnTo>
                <a:lnTo>
                  <a:pt x="382238" y="63709"/>
                </a:lnTo>
                <a:lnTo>
                  <a:pt x="385293" y="61897"/>
                </a:lnTo>
                <a:lnTo>
                  <a:pt x="387998" y="59328"/>
                </a:lnTo>
                <a:lnTo>
                  <a:pt x="387855" y="41697"/>
                </a:lnTo>
                <a:close/>
              </a:path>
              <a:path w="841570" h="83713">
                <a:moveTo>
                  <a:pt x="435243" y="46570"/>
                </a:moveTo>
                <a:lnTo>
                  <a:pt x="433557" y="47589"/>
                </a:lnTo>
                <a:lnTo>
                  <a:pt x="428401" y="47589"/>
                </a:lnTo>
                <a:lnTo>
                  <a:pt x="426571" y="46230"/>
                </a:lnTo>
                <a:lnTo>
                  <a:pt x="426380" y="50460"/>
                </a:lnTo>
                <a:lnTo>
                  <a:pt x="428393" y="50324"/>
                </a:lnTo>
                <a:lnTo>
                  <a:pt x="435180" y="50400"/>
                </a:lnTo>
                <a:lnTo>
                  <a:pt x="435243" y="46570"/>
                </a:lnTo>
                <a:close/>
              </a:path>
              <a:path w="841570" h="83713">
                <a:moveTo>
                  <a:pt x="438155" y="80404"/>
                </a:moveTo>
                <a:lnTo>
                  <a:pt x="435164" y="80676"/>
                </a:lnTo>
                <a:lnTo>
                  <a:pt x="427462" y="80676"/>
                </a:lnTo>
                <a:lnTo>
                  <a:pt x="424351" y="80132"/>
                </a:lnTo>
                <a:lnTo>
                  <a:pt x="425855" y="83712"/>
                </a:lnTo>
                <a:lnTo>
                  <a:pt x="436039" y="83713"/>
                </a:lnTo>
                <a:lnTo>
                  <a:pt x="440685" y="83123"/>
                </a:lnTo>
                <a:lnTo>
                  <a:pt x="440510" y="79860"/>
                </a:lnTo>
                <a:lnTo>
                  <a:pt x="438155" y="80404"/>
                </a:lnTo>
                <a:close/>
              </a:path>
              <a:path w="841570" h="83713">
                <a:moveTo>
                  <a:pt x="413292" y="69685"/>
                </a:moveTo>
                <a:lnTo>
                  <a:pt x="410968" y="72495"/>
                </a:lnTo>
                <a:lnTo>
                  <a:pt x="410387" y="75191"/>
                </a:lnTo>
                <a:lnTo>
                  <a:pt x="410387" y="78606"/>
                </a:lnTo>
                <a:lnTo>
                  <a:pt x="413124" y="81023"/>
                </a:lnTo>
                <a:lnTo>
                  <a:pt x="418598" y="82443"/>
                </a:lnTo>
                <a:lnTo>
                  <a:pt x="421908" y="83289"/>
                </a:lnTo>
                <a:lnTo>
                  <a:pt x="425855" y="83712"/>
                </a:lnTo>
                <a:lnTo>
                  <a:pt x="424351" y="80132"/>
                </a:lnTo>
                <a:lnTo>
                  <a:pt x="422203" y="79044"/>
                </a:lnTo>
                <a:lnTo>
                  <a:pt x="420054" y="77956"/>
                </a:lnTo>
                <a:lnTo>
                  <a:pt x="418980" y="76461"/>
                </a:lnTo>
                <a:lnTo>
                  <a:pt x="418980" y="73439"/>
                </a:lnTo>
                <a:lnTo>
                  <a:pt x="420174" y="71384"/>
                </a:lnTo>
                <a:lnTo>
                  <a:pt x="422370" y="69390"/>
                </a:lnTo>
                <a:lnTo>
                  <a:pt x="441720" y="69390"/>
                </a:lnTo>
                <a:lnTo>
                  <a:pt x="444003" y="69790"/>
                </a:lnTo>
                <a:lnTo>
                  <a:pt x="446518" y="71392"/>
                </a:lnTo>
                <a:lnTo>
                  <a:pt x="447146" y="74194"/>
                </a:lnTo>
                <a:lnTo>
                  <a:pt x="447146" y="76944"/>
                </a:lnTo>
                <a:lnTo>
                  <a:pt x="444934" y="78832"/>
                </a:lnTo>
                <a:lnTo>
                  <a:pt x="440510" y="79860"/>
                </a:lnTo>
                <a:lnTo>
                  <a:pt x="440685" y="83123"/>
                </a:lnTo>
                <a:lnTo>
                  <a:pt x="444377" y="81945"/>
                </a:lnTo>
                <a:lnTo>
                  <a:pt x="451378" y="79678"/>
                </a:lnTo>
                <a:lnTo>
                  <a:pt x="454880" y="75524"/>
                </a:lnTo>
                <a:lnTo>
                  <a:pt x="454880" y="64797"/>
                </a:lnTo>
                <a:lnTo>
                  <a:pt x="452540" y="61549"/>
                </a:lnTo>
                <a:lnTo>
                  <a:pt x="447862" y="59736"/>
                </a:lnTo>
                <a:lnTo>
                  <a:pt x="445411" y="58800"/>
                </a:lnTo>
                <a:lnTo>
                  <a:pt x="442388" y="58301"/>
                </a:lnTo>
                <a:lnTo>
                  <a:pt x="432442" y="58150"/>
                </a:lnTo>
                <a:lnTo>
                  <a:pt x="427255" y="58037"/>
                </a:lnTo>
                <a:lnTo>
                  <a:pt x="424804" y="57802"/>
                </a:lnTo>
                <a:lnTo>
                  <a:pt x="422704" y="55733"/>
                </a:lnTo>
                <a:lnTo>
                  <a:pt x="422704" y="53617"/>
                </a:lnTo>
                <a:lnTo>
                  <a:pt x="424327" y="51759"/>
                </a:lnTo>
                <a:lnTo>
                  <a:pt x="426380" y="50460"/>
                </a:lnTo>
                <a:lnTo>
                  <a:pt x="426571" y="46230"/>
                </a:lnTo>
                <a:lnTo>
                  <a:pt x="425616" y="43510"/>
                </a:lnTo>
                <a:lnTo>
                  <a:pt x="424979" y="41788"/>
                </a:lnTo>
                <a:lnTo>
                  <a:pt x="424661" y="39144"/>
                </a:lnTo>
                <a:lnTo>
                  <a:pt x="424661" y="31681"/>
                </a:lnTo>
                <a:lnTo>
                  <a:pt x="425091" y="28712"/>
                </a:lnTo>
                <a:lnTo>
                  <a:pt x="425950" y="26672"/>
                </a:lnTo>
                <a:lnTo>
                  <a:pt x="426809" y="24633"/>
                </a:lnTo>
                <a:lnTo>
                  <a:pt x="428528" y="23613"/>
                </a:lnTo>
                <a:lnTo>
                  <a:pt x="433461" y="23613"/>
                </a:lnTo>
                <a:lnTo>
                  <a:pt x="435124" y="24565"/>
                </a:lnTo>
                <a:lnTo>
                  <a:pt x="436095" y="26468"/>
                </a:lnTo>
                <a:lnTo>
                  <a:pt x="437065" y="28372"/>
                </a:lnTo>
                <a:lnTo>
                  <a:pt x="437550" y="31409"/>
                </a:lnTo>
                <a:lnTo>
                  <a:pt x="437550" y="39507"/>
                </a:lnTo>
                <a:lnTo>
                  <a:pt x="437089" y="42490"/>
                </a:lnTo>
                <a:lnTo>
                  <a:pt x="436166" y="44530"/>
                </a:lnTo>
                <a:lnTo>
                  <a:pt x="435243" y="46570"/>
                </a:lnTo>
                <a:lnTo>
                  <a:pt x="435180" y="50400"/>
                </a:lnTo>
                <a:lnTo>
                  <a:pt x="438983" y="49825"/>
                </a:lnTo>
                <a:lnTo>
                  <a:pt x="442038" y="48677"/>
                </a:lnTo>
                <a:lnTo>
                  <a:pt x="447862" y="46532"/>
                </a:lnTo>
                <a:lnTo>
                  <a:pt x="450774" y="42558"/>
                </a:lnTo>
                <a:lnTo>
                  <a:pt x="450774" y="36757"/>
                </a:lnTo>
                <a:lnTo>
                  <a:pt x="450432" y="33207"/>
                </a:lnTo>
                <a:lnTo>
                  <a:pt x="449063" y="30064"/>
                </a:lnTo>
                <a:lnTo>
                  <a:pt x="446812" y="27511"/>
                </a:lnTo>
                <a:lnTo>
                  <a:pt x="454736" y="27511"/>
                </a:lnTo>
                <a:lnTo>
                  <a:pt x="454736" y="22571"/>
                </a:lnTo>
                <a:lnTo>
                  <a:pt x="441847" y="22571"/>
                </a:lnTo>
                <a:lnTo>
                  <a:pt x="439317" y="21679"/>
                </a:lnTo>
                <a:lnTo>
                  <a:pt x="435498" y="20833"/>
                </a:lnTo>
                <a:lnTo>
                  <a:pt x="433397" y="20622"/>
                </a:lnTo>
                <a:lnTo>
                  <a:pt x="425027" y="20622"/>
                </a:lnTo>
                <a:lnTo>
                  <a:pt x="420205" y="21997"/>
                </a:lnTo>
                <a:lnTo>
                  <a:pt x="416640" y="24746"/>
                </a:lnTo>
                <a:lnTo>
                  <a:pt x="413076" y="27496"/>
                </a:lnTo>
                <a:lnTo>
                  <a:pt x="411294" y="30986"/>
                </a:lnTo>
                <a:lnTo>
                  <a:pt x="411294" y="38570"/>
                </a:lnTo>
                <a:lnTo>
                  <a:pt x="412313" y="41425"/>
                </a:lnTo>
                <a:lnTo>
                  <a:pt x="414350" y="43782"/>
                </a:lnTo>
                <a:lnTo>
                  <a:pt x="416386" y="46139"/>
                </a:lnTo>
                <a:lnTo>
                  <a:pt x="419060" y="47952"/>
                </a:lnTo>
                <a:lnTo>
                  <a:pt x="422370" y="49221"/>
                </a:lnTo>
                <a:lnTo>
                  <a:pt x="422370" y="49855"/>
                </a:lnTo>
                <a:lnTo>
                  <a:pt x="420078" y="50581"/>
                </a:lnTo>
                <a:lnTo>
                  <a:pt x="417731" y="51865"/>
                </a:lnTo>
                <a:lnTo>
                  <a:pt x="415328" y="53708"/>
                </a:lnTo>
                <a:lnTo>
                  <a:pt x="412925" y="55551"/>
                </a:lnTo>
                <a:lnTo>
                  <a:pt x="411724" y="57772"/>
                </a:lnTo>
                <a:lnTo>
                  <a:pt x="411724" y="62546"/>
                </a:lnTo>
                <a:lnTo>
                  <a:pt x="412488" y="64284"/>
                </a:lnTo>
                <a:lnTo>
                  <a:pt x="414875" y="66308"/>
                </a:lnTo>
                <a:lnTo>
                  <a:pt x="418169" y="68348"/>
                </a:lnTo>
                <a:lnTo>
                  <a:pt x="415304" y="68771"/>
                </a:lnTo>
                <a:lnTo>
                  <a:pt x="413292" y="69685"/>
                </a:lnTo>
                <a:close/>
              </a:path>
              <a:path w="841570" h="83713">
                <a:moveTo>
                  <a:pt x="474229" y="65764"/>
                </a:moveTo>
                <a:lnTo>
                  <a:pt x="482377" y="65764"/>
                </a:lnTo>
                <a:lnTo>
                  <a:pt x="485337" y="65175"/>
                </a:lnTo>
                <a:lnTo>
                  <a:pt x="487915" y="63997"/>
                </a:lnTo>
                <a:lnTo>
                  <a:pt x="491893" y="62153"/>
                </a:lnTo>
                <a:lnTo>
                  <a:pt x="495393" y="58875"/>
                </a:lnTo>
                <a:lnTo>
                  <a:pt x="498417" y="54161"/>
                </a:lnTo>
                <a:lnTo>
                  <a:pt x="496173" y="52847"/>
                </a:lnTo>
                <a:lnTo>
                  <a:pt x="494328" y="54781"/>
                </a:lnTo>
                <a:lnTo>
                  <a:pt x="491543" y="56972"/>
                </a:lnTo>
                <a:lnTo>
                  <a:pt x="489506" y="58331"/>
                </a:lnTo>
                <a:lnTo>
                  <a:pt x="487342" y="59011"/>
                </a:lnTo>
                <a:lnTo>
                  <a:pt x="480245" y="59011"/>
                </a:lnTo>
                <a:lnTo>
                  <a:pt x="476887" y="56458"/>
                </a:lnTo>
                <a:lnTo>
                  <a:pt x="474977" y="51351"/>
                </a:lnTo>
                <a:lnTo>
                  <a:pt x="473927" y="48632"/>
                </a:lnTo>
                <a:lnTo>
                  <a:pt x="473290" y="45414"/>
                </a:lnTo>
                <a:lnTo>
                  <a:pt x="473068" y="41697"/>
                </a:lnTo>
                <a:lnTo>
                  <a:pt x="485957" y="38253"/>
                </a:lnTo>
                <a:lnTo>
                  <a:pt x="472829" y="38253"/>
                </a:lnTo>
                <a:lnTo>
                  <a:pt x="472956" y="33448"/>
                </a:lnTo>
                <a:lnTo>
                  <a:pt x="469726" y="63966"/>
                </a:lnTo>
                <a:lnTo>
                  <a:pt x="474229" y="65764"/>
                </a:lnTo>
                <a:close/>
              </a:path>
              <a:path w="841570" h="83713">
                <a:moveTo>
                  <a:pt x="461324" y="56775"/>
                </a:moveTo>
                <a:lnTo>
                  <a:pt x="465525" y="60371"/>
                </a:lnTo>
                <a:lnTo>
                  <a:pt x="469726" y="63966"/>
                </a:lnTo>
                <a:lnTo>
                  <a:pt x="472956" y="33448"/>
                </a:lnTo>
                <a:lnTo>
                  <a:pt x="473490" y="29792"/>
                </a:lnTo>
                <a:lnTo>
                  <a:pt x="474428" y="27284"/>
                </a:lnTo>
                <a:lnTo>
                  <a:pt x="475367" y="24776"/>
                </a:lnTo>
                <a:lnTo>
                  <a:pt x="477110" y="23523"/>
                </a:lnTo>
                <a:lnTo>
                  <a:pt x="482138" y="23523"/>
                </a:lnTo>
                <a:lnTo>
                  <a:pt x="483793" y="24610"/>
                </a:lnTo>
                <a:lnTo>
                  <a:pt x="484621" y="26786"/>
                </a:lnTo>
                <a:lnTo>
                  <a:pt x="485448" y="28961"/>
                </a:lnTo>
                <a:lnTo>
                  <a:pt x="485893" y="32784"/>
                </a:lnTo>
                <a:lnTo>
                  <a:pt x="485957" y="38253"/>
                </a:lnTo>
                <a:lnTo>
                  <a:pt x="473068" y="41697"/>
                </a:lnTo>
                <a:lnTo>
                  <a:pt x="497987" y="41697"/>
                </a:lnTo>
                <a:lnTo>
                  <a:pt x="497987" y="40851"/>
                </a:lnTo>
                <a:lnTo>
                  <a:pt x="497653" y="38026"/>
                </a:lnTo>
                <a:lnTo>
                  <a:pt x="497207" y="34612"/>
                </a:lnTo>
                <a:lnTo>
                  <a:pt x="496412" y="31832"/>
                </a:lnTo>
                <a:lnTo>
                  <a:pt x="495266" y="29687"/>
                </a:lnTo>
                <a:lnTo>
                  <a:pt x="493739" y="26846"/>
                </a:lnTo>
                <a:lnTo>
                  <a:pt x="491559" y="24625"/>
                </a:lnTo>
                <a:lnTo>
                  <a:pt x="488726" y="23024"/>
                </a:lnTo>
                <a:lnTo>
                  <a:pt x="485893" y="21422"/>
                </a:lnTo>
                <a:lnTo>
                  <a:pt x="482870" y="20622"/>
                </a:lnTo>
                <a:lnTo>
                  <a:pt x="474023" y="20622"/>
                </a:lnTo>
                <a:lnTo>
                  <a:pt x="469209" y="22593"/>
                </a:lnTo>
                <a:lnTo>
                  <a:pt x="465215" y="26537"/>
                </a:lnTo>
                <a:lnTo>
                  <a:pt x="461221" y="30480"/>
                </a:lnTo>
                <a:lnTo>
                  <a:pt x="459224" y="36017"/>
                </a:lnTo>
                <a:lnTo>
                  <a:pt x="459224" y="51034"/>
                </a:lnTo>
                <a:lnTo>
                  <a:pt x="461324" y="56775"/>
                </a:lnTo>
                <a:close/>
              </a:path>
              <a:path w="841570" h="83713">
                <a:moveTo>
                  <a:pt x="599221" y="37845"/>
                </a:moveTo>
                <a:lnTo>
                  <a:pt x="565709" y="37845"/>
                </a:lnTo>
                <a:lnTo>
                  <a:pt x="565709" y="40202"/>
                </a:lnTo>
                <a:lnTo>
                  <a:pt x="569305" y="40262"/>
                </a:lnTo>
                <a:lnTo>
                  <a:pt x="571692" y="40564"/>
                </a:lnTo>
                <a:lnTo>
                  <a:pt x="572870" y="41108"/>
                </a:lnTo>
                <a:lnTo>
                  <a:pt x="575591" y="43828"/>
                </a:lnTo>
                <a:lnTo>
                  <a:pt x="575591" y="58331"/>
                </a:lnTo>
                <a:lnTo>
                  <a:pt x="575177" y="59751"/>
                </a:lnTo>
                <a:lnTo>
                  <a:pt x="572918" y="62350"/>
                </a:lnTo>
                <a:lnTo>
                  <a:pt x="570117" y="63181"/>
                </a:lnTo>
                <a:lnTo>
                  <a:pt x="558246" y="63181"/>
                </a:lnTo>
                <a:lnTo>
                  <a:pt x="553051" y="60152"/>
                </a:lnTo>
                <a:lnTo>
                  <a:pt x="550361" y="54093"/>
                </a:lnTo>
                <a:lnTo>
                  <a:pt x="547672" y="48035"/>
                </a:lnTo>
                <a:lnTo>
                  <a:pt x="546327" y="41138"/>
                </a:lnTo>
                <a:lnTo>
                  <a:pt x="546327" y="23976"/>
                </a:lnTo>
                <a:lnTo>
                  <a:pt x="547775" y="16663"/>
                </a:lnTo>
                <a:lnTo>
                  <a:pt x="550671" y="11466"/>
                </a:lnTo>
                <a:lnTo>
                  <a:pt x="553567" y="6269"/>
                </a:lnTo>
                <a:lnTo>
                  <a:pt x="558166" y="3671"/>
                </a:lnTo>
                <a:lnTo>
                  <a:pt x="570260" y="3671"/>
                </a:lnTo>
                <a:lnTo>
                  <a:pt x="575448" y="6179"/>
                </a:lnTo>
                <a:lnTo>
                  <a:pt x="580030" y="11195"/>
                </a:lnTo>
                <a:lnTo>
                  <a:pt x="582481" y="13914"/>
                </a:lnTo>
                <a:lnTo>
                  <a:pt x="584884" y="17630"/>
                </a:lnTo>
                <a:lnTo>
                  <a:pt x="587239" y="22344"/>
                </a:lnTo>
                <a:lnTo>
                  <a:pt x="589721" y="22344"/>
                </a:lnTo>
                <a:lnTo>
                  <a:pt x="589721" y="634"/>
                </a:lnTo>
                <a:lnTo>
                  <a:pt x="587000" y="634"/>
                </a:lnTo>
                <a:lnTo>
                  <a:pt x="586061" y="3112"/>
                </a:lnTo>
                <a:lnTo>
                  <a:pt x="583945" y="4849"/>
                </a:lnTo>
                <a:lnTo>
                  <a:pt x="581908" y="4849"/>
                </a:lnTo>
                <a:lnTo>
                  <a:pt x="579410" y="4132"/>
                </a:lnTo>
                <a:lnTo>
                  <a:pt x="575400" y="2696"/>
                </a:lnTo>
                <a:lnTo>
                  <a:pt x="571390" y="1261"/>
                </a:lnTo>
                <a:lnTo>
                  <a:pt x="567363" y="543"/>
                </a:lnTo>
                <a:lnTo>
                  <a:pt x="561848" y="567"/>
                </a:lnTo>
                <a:lnTo>
                  <a:pt x="548930" y="3225"/>
                </a:lnTo>
                <a:lnTo>
                  <a:pt x="538450" y="10288"/>
                </a:lnTo>
                <a:lnTo>
                  <a:pt x="532181" y="16603"/>
                </a:lnTo>
                <a:lnTo>
                  <a:pt x="529046" y="24384"/>
                </a:lnTo>
                <a:lnTo>
                  <a:pt x="529046" y="42785"/>
                </a:lnTo>
                <a:lnTo>
                  <a:pt x="532070" y="50399"/>
                </a:lnTo>
                <a:lnTo>
                  <a:pt x="538116" y="56473"/>
                </a:lnTo>
                <a:lnTo>
                  <a:pt x="539835" y="58072"/>
                </a:lnTo>
                <a:lnTo>
                  <a:pt x="550617" y="64181"/>
                </a:lnTo>
                <a:lnTo>
                  <a:pt x="564134" y="66217"/>
                </a:lnTo>
                <a:lnTo>
                  <a:pt x="570117" y="66217"/>
                </a:lnTo>
                <a:lnTo>
                  <a:pt x="575526" y="65583"/>
                </a:lnTo>
                <a:lnTo>
                  <a:pt x="580365" y="64314"/>
                </a:lnTo>
                <a:lnTo>
                  <a:pt x="585202" y="63045"/>
                </a:lnTo>
                <a:lnTo>
                  <a:pt x="588703" y="61776"/>
                </a:lnTo>
                <a:lnTo>
                  <a:pt x="590867" y="60507"/>
                </a:lnTo>
                <a:lnTo>
                  <a:pt x="590867" y="45474"/>
                </a:lnTo>
                <a:lnTo>
                  <a:pt x="591416" y="43291"/>
                </a:lnTo>
                <a:lnTo>
                  <a:pt x="593612" y="40965"/>
                </a:lnTo>
                <a:lnTo>
                  <a:pt x="595848" y="40322"/>
                </a:lnTo>
                <a:lnTo>
                  <a:pt x="599221" y="40202"/>
                </a:lnTo>
                <a:lnTo>
                  <a:pt x="599221" y="37845"/>
                </a:lnTo>
                <a:close/>
              </a:path>
              <a:path w="841570" h="83713">
                <a:moveTo>
                  <a:pt x="631512" y="64450"/>
                </a:moveTo>
                <a:lnTo>
                  <a:pt x="631512" y="62229"/>
                </a:lnTo>
                <a:lnTo>
                  <a:pt x="628711" y="61987"/>
                </a:lnTo>
                <a:lnTo>
                  <a:pt x="624964" y="59940"/>
                </a:lnTo>
                <a:lnTo>
                  <a:pt x="624494" y="58014"/>
                </a:lnTo>
                <a:lnTo>
                  <a:pt x="624494" y="34551"/>
                </a:lnTo>
                <a:lnTo>
                  <a:pt x="625155" y="32368"/>
                </a:lnTo>
                <a:lnTo>
                  <a:pt x="627796" y="29316"/>
                </a:lnTo>
                <a:lnTo>
                  <a:pt x="631018" y="28553"/>
                </a:lnTo>
                <a:lnTo>
                  <a:pt x="633588" y="31318"/>
                </a:lnTo>
                <a:lnTo>
                  <a:pt x="636890" y="34083"/>
                </a:lnTo>
                <a:lnTo>
                  <a:pt x="638959" y="34083"/>
                </a:lnTo>
                <a:lnTo>
                  <a:pt x="642245" y="33494"/>
                </a:lnTo>
                <a:lnTo>
                  <a:pt x="644504" y="31137"/>
                </a:lnTo>
                <a:lnTo>
                  <a:pt x="645069" y="27828"/>
                </a:lnTo>
                <a:lnTo>
                  <a:pt x="645069" y="25471"/>
                </a:lnTo>
                <a:lnTo>
                  <a:pt x="642659" y="22457"/>
                </a:lnTo>
                <a:lnTo>
                  <a:pt x="639245" y="20622"/>
                </a:lnTo>
                <a:lnTo>
                  <a:pt x="634567" y="20622"/>
                </a:lnTo>
                <a:lnTo>
                  <a:pt x="632212" y="21377"/>
                </a:lnTo>
                <a:lnTo>
                  <a:pt x="630175" y="22888"/>
                </a:lnTo>
                <a:lnTo>
                  <a:pt x="628138" y="24399"/>
                </a:lnTo>
                <a:lnTo>
                  <a:pt x="626086" y="26438"/>
                </a:lnTo>
                <a:lnTo>
                  <a:pt x="624017" y="29007"/>
                </a:lnTo>
                <a:lnTo>
                  <a:pt x="624017" y="21710"/>
                </a:lnTo>
                <a:lnTo>
                  <a:pt x="605446" y="21710"/>
                </a:lnTo>
                <a:lnTo>
                  <a:pt x="605446" y="23976"/>
                </a:lnTo>
                <a:lnTo>
                  <a:pt x="607515" y="24217"/>
                </a:lnTo>
                <a:lnTo>
                  <a:pt x="609600" y="25381"/>
                </a:lnTo>
                <a:lnTo>
                  <a:pt x="610650" y="27390"/>
                </a:lnTo>
                <a:lnTo>
                  <a:pt x="610491" y="59102"/>
                </a:lnTo>
                <a:lnTo>
                  <a:pt x="608629" y="61594"/>
                </a:lnTo>
                <a:lnTo>
                  <a:pt x="605446" y="62229"/>
                </a:lnTo>
                <a:lnTo>
                  <a:pt x="605446" y="64450"/>
                </a:lnTo>
                <a:lnTo>
                  <a:pt x="631512" y="64450"/>
                </a:lnTo>
                <a:close/>
              </a:path>
              <a:path w="841570" h="83713">
                <a:moveTo>
                  <a:pt x="673546" y="65855"/>
                </a:moveTo>
                <a:lnTo>
                  <a:pt x="674183" y="55158"/>
                </a:lnTo>
                <a:lnTo>
                  <a:pt x="673197" y="58240"/>
                </a:lnTo>
                <a:lnTo>
                  <a:pt x="672210" y="61323"/>
                </a:lnTo>
                <a:lnTo>
                  <a:pt x="670142" y="62863"/>
                </a:lnTo>
                <a:lnTo>
                  <a:pt x="666991" y="62863"/>
                </a:lnTo>
                <a:lnTo>
                  <a:pt x="666991" y="65855"/>
                </a:lnTo>
                <a:lnTo>
                  <a:pt x="673546" y="65855"/>
                </a:lnTo>
                <a:close/>
              </a:path>
              <a:path w="841570" h="83713">
                <a:moveTo>
                  <a:pt x="760128" y="21710"/>
                </a:moveTo>
                <a:lnTo>
                  <a:pt x="746857" y="21710"/>
                </a:lnTo>
                <a:lnTo>
                  <a:pt x="746857" y="23976"/>
                </a:lnTo>
                <a:lnTo>
                  <a:pt x="749602" y="24353"/>
                </a:lnTo>
                <a:lnTo>
                  <a:pt x="751631" y="25985"/>
                </a:lnTo>
                <a:lnTo>
                  <a:pt x="751297" y="28916"/>
                </a:lnTo>
                <a:lnTo>
                  <a:pt x="744279" y="46638"/>
                </a:lnTo>
                <a:lnTo>
                  <a:pt x="743706" y="46638"/>
                </a:lnTo>
                <a:lnTo>
                  <a:pt x="738742" y="30004"/>
                </a:lnTo>
                <a:lnTo>
                  <a:pt x="738097" y="27624"/>
                </a:lnTo>
                <a:lnTo>
                  <a:pt x="737930" y="25275"/>
                </a:lnTo>
                <a:lnTo>
                  <a:pt x="740038" y="24202"/>
                </a:lnTo>
                <a:lnTo>
                  <a:pt x="742561" y="23976"/>
                </a:lnTo>
                <a:lnTo>
                  <a:pt x="742561" y="21710"/>
                </a:lnTo>
                <a:lnTo>
                  <a:pt x="719694" y="21710"/>
                </a:lnTo>
                <a:lnTo>
                  <a:pt x="719694" y="23976"/>
                </a:lnTo>
                <a:lnTo>
                  <a:pt x="722996" y="24731"/>
                </a:lnTo>
                <a:lnTo>
                  <a:pt x="724341" y="26741"/>
                </a:lnTo>
                <a:lnTo>
                  <a:pt x="725279" y="29483"/>
                </a:lnTo>
                <a:lnTo>
                  <a:pt x="726043" y="32225"/>
                </a:lnTo>
                <a:lnTo>
                  <a:pt x="719694" y="47499"/>
                </a:lnTo>
                <a:lnTo>
                  <a:pt x="719169" y="47499"/>
                </a:lnTo>
                <a:lnTo>
                  <a:pt x="711913" y="29324"/>
                </a:lnTo>
                <a:lnTo>
                  <a:pt x="711626" y="28629"/>
                </a:lnTo>
                <a:lnTo>
                  <a:pt x="711197" y="26741"/>
                </a:lnTo>
                <a:lnTo>
                  <a:pt x="712947" y="24286"/>
                </a:lnTo>
                <a:lnTo>
                  <a:pt x="714968" y="23976"/>
                </a:lnTo>
                <a:lnTo>
                  <a:pt x="714968" y="21710"/>
                </a:lnTo>
                <a:lnTo>
                  <a:pt x="693247" y="21710"/>
                </a:lnTo>
                <a:lnTo>
                  <a:pt x="693247" y="23976"/>
                </a:lnTo>
                <a:lnTo>
                  <a:pt x="696111" y="25540"/>
                </a:lnTo>
                <a:lnTo>
                  <a:pt x="697575" y="28176"/>
                </a:lnTo>
                <a:lnTo>
                  <a:pt x="698784" y="31046"/>
                </a:lnTo>
                <a:lnTo>
                  <a:pt x="713249" y="65764"/>
                </a:lnTo>
                <a:lnTo>
                  <a:pt x="715636" y="65764"/>
                </a:lnTo>
                <a:lnTo>
                  <a:pt x="727523" y="37618"/>
                </a:lnTo>
                <a:lnTo>
                  <a:pt x="727953" y="37618"/>
                </a:lnTo>
                <a:lnTo>
                  <a:pt x="737835" y="65764"/>
                </a:lnTo>
                <a:lnTo>
                  <a:pt x="740078" y="65764"/>
                </a:lnTo>
                <a:lnTo>
                  <a:pt x="755259" y="28599"/>
                </a:lnTo>
                <a:lnTo>
                  <a:pt x="755959" y="26846"/>
                </a:lnTo>
                <a:lnTo>
                  <a:pt x="758020" y="24572"/>
                </a:lnTo>
                <a:lnTo>
                  <a:pt x="760128" y="23976"/>
                </a:lnTo>
                <a:lnTo>
                  <a:pt x="760128" y="217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037377" y="4469880"/>
            <a:ext cx="666601" cy="0"/>
          </a:xfrm>
          <a:custGeom>
            <a:avLst/>
            <a:gdLst/>
            <a:ahLst/>
            <a:cxnLst/>
            <a:rect l="l" t="t" r="r" b="b"/>
            <a:pathLst>
              <a:path w="733261">
                <a:moveTo>
                  <a:pt x="0" y="0"/>
                </a:moveTo>
                <a:lnTo>
                  <a:pt x="733261" y="0"/>
                </a:lnTo>
              </a:path>
            </a:pathLst>
          </a:custGeom>
          <a:ln w="92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712867" y="4469880"/>
            <a:ext cx="533281" cy="303040"/>
          </a:xfrm>
          <a:custGeom>
            <a:avLst/>
            <a:gdLst/>
            <a:ahLst/>
            <a:cxnLst/>
            <a:rect l="l" t="t" r="r" b="b"/>
            <a:pathLst>
              <a:path w="586609" h="343445">
                <a:moveTo>
                  <a:pt x="0" y="0"/>
                </a:moveTo>
                <a:lnTo>
                  <a:pt x="586609" y="343445"/>
                </a:lnTo>
              </a:path>
            </a:pathLst>
          </a:custGeom>
          <a:ln w="940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732712" y="5159478"/>
            <a:ext cx="0" cy="65786"/>
          </a:xfrm>
          <a:custGeom>
            <a:avLst/>
            <a:gdLst/>
            <a:ahLst/>
            <a:cxnLst/>
            <a:rect l="l" t="t" r="r" b="b"/>
            <a:pathLst>
              <a:path h="74557">
                <a:moveTo>
                  <a:pt x="0" y="0"/>
                </a:moveTo>
                <a:lnTo>
                  <a:pt x="0" y="74557"/>
                </a:lnTo>
              </a:path>
            </a:pathLst>
          </a:custGeom>
          <a:ln w="905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6181017" y="5274030"/>
            <a:ext cx="468461" cy="73664"/>
          </a:xfrm>
          <a:custGeom>
            <a:avLst/>
            <a:gdLst/>
            <a:ahLst/>
            <a:cxnLst/>
            <a:rect l="l" t="t" r="r" b="b"/>
            <a:pathLst>
              <a:path w="515307" h="83486">
                <a:moveTo>
                  <a:pt x="192672" y="63271"/>
                </a:moveTo>
                <a:lnTo>
                  <a:pt x="192672" y="62002"/>
                </a:lnTo>
                <a:lnTo>
                  <a:pt x="190253" y="61700"/>
                </a:lnTo>
                <a:lnTo>
                  <a:pt x="188654" y="61066"/>
                </a:lnTo>
                <a:lnTo>
                  <a:pt x="187095" y="59132"/>
                </a:lnTo>
                <a:lnTo>
                  <a:pt x="186704" y="57047"/>
                </a:lnTo>
                <a:lnTo>
                  <a:pt x="186704" y="31817"/>
                </a:lnTo>
                <a:lnTo>
                  <a:pt x="186195" y="28961"/>
                </a:lnTo>
                <a:lnTo>
                  <a:pt x="185177" y="26786"/>
                </a:lnTo>
                <a:lnTo>
                  <a:pt x="183299" y="22676"/>
                </a:lnTo>
                <a:lnTo>
                  <a:pt x="179782" y="20622"/>
                </a:lnTo>
                <a:lnTo>
                  <a:pt x="171381" y="20622"/>
                </a:lnTo>
                <a:lnTo>
                  <a:pt x="168357" y="21528"/>
                </a:lnTo>
                <a:lnTo>
                  <a:pt x="165556" y="23341"/>
                </a:lnTo>
                <a:lnTo>
                  <a:pt x="162215" y="25970"/>
                </a:lnTo>
                <a:lnTo>
                  <a:pt x="160210" y="28146"/>
                </a:lnTo>
                <a:lnTo>
                  <a:pt x="160114" y="0"/>
                </a:lnTo>
                <a:lnTo>
                  <a:pt x="155532" y="1359"/>
                </a:lnTo>
                <a:lnTo>
                  <a:pt x="153311" y="2001"/>
                </a:lnTo>
                <a:lnTo>
                  <a:pt x="151259" y="2560"/>
                </a:lnTo>
                <a:lnTo>
                  <a:pt x="149206" y="3119"/>
                </a:lnTo>
                <a:lnTo>
                  <a:pt x="147878" y="5393"/>
                </a:lnTo>
                <a:lnTo>
                  <a:pt x="150010" y="5393"/>
                </a:lnTo>
                <a:lnTo>
                  <a:pt x="152055" y="7395"/>
                </a:lnTo>
                <a:lnTo>
                  <a:pt x="152285" y="10333"/>
                </a:lnTo>
                <a:lnTo>
                  <a:pt x="152285" y="57168"/>
                </a:lnTo>
                <a:lnTo>
                  <a:pt x="151880" y="59275"/>
                </a:lnTo>
                <a:lnTo>
                  <a:pt x="151068" y="60167"/>
                </a:lnTo>
                <a:lnTo>
                  <a:pt x="148546" y="61670"/>
                </a:lnTo>
                <a:lnTo>
                  <a:pt x="145936" y="62002"/>
                </a:lnTo>
                <a:lnTo>
                  <a:pt x="145936" y="63271"/>
                </a:lnTo>
                <a:lnTo>
                  <a:pt x="166988" y="63271"/>
                </a:lnTo>
                <a:lnTo>
                  <a:pt x="166988" y="62002"/>
                </a:lnTo>
                <a:lnTo>
                  <a:pt x="164283" y="61640"/>
                </a:lnTo>
                <a:lnTo>
                  <a:pt x="160862" y="59343"/>
                </a:lnTo>
                <a:lnTo>
                  <a:pt x="160449" y="57228"/>
                </a:lnTo>
                <a:lnTo>
                  <a:pt x="160449" y="31499"/>
                </a:lnTo>
                <a:lnTo>
                  <a:pt x="161610" y="29883"/>
                </a:lnTo>
                <a:lnTo>
                  <a:pt x="163933" y="28191"/>
                </a:lnTo>
                <a:lnTo>
                  <a:pt x="166257" y="26499"/>
                </a:lnTo>
                <a:lnTo>
                  <a:pt x="168660" y="25653"/>
                </a:lnTo>
                <a:lnTo>
                  <a:pt x="174006" y="25653"/>
                </a:lnTo>
                <a:lnTo>
                  <a:pt x="175956" y="26559"/>
                </a:lnTo>
                <a:lnTo>
                  <a:pt x="178024" y="30185"/>
                </a:lnTo>
                <a:lnTo>
                  <a:pt x="178541" y="32557"/>
                </a:lnTo>
                <a:lnTo>
                  <a:pt x="178541" y="57168"/>
                </a:lnTo>
                <a:lnTo>
                  <a:pt x="178143" y="59268"/>
                </a:lnTo>
                <a:lnTo>
                  <a:pt x="177348" y="60144"/>
                </a:lnTo>
                <a:lnTo>
                  <a:pt x="174770" y="61640"/>
                </a:lnTo>
                <a:lnTo>
                  <a:pt x="172001" y="62002"/>
                </a:lnTo>
                <a:lnTo>
                  <a:pt x="172001" y="63271"/>
                </a:lnTo>
                <a:lnTo>
                  <a:pt x="192672" y="63271"/>
                </a:lnTo>
                <a:close/>
              </a:path>
              <a:path w="515307" h="83486">
                <a:moveTo>
                  <a:pt x="272875" y="58739"/>
                </a:moveTo>
                <a:lnTo>
                  <a:pt x="270552" y="59464"/>
                </a:lnTo>
                <a:lnTo>
                  <a:pt x="267608" y="60250"/>
                </a:lnTo>
                <a:lnTo>
                  <a:pt x="264426" y="60673"/>
                </a:lnTo>
                <a:lnTo>
                  <a:pt x="261864" y="60779"/>
                </a:lnTo>
                <a:lnTo>
                  <a:pt x="254894" y="60779"/>
                </a:lnTo>
                <a:lnTo>
                  <a:pt x="249038" y="58376"/>
                </a:lnTo>
                <a:lnTo>
                  <a:pt x="244296" y="53572"/>
                </a:lnTo>
                <a:lnTo>
                  <a:pt x="239554" y="48768"/>
                </a:lnTo>
                <a:lnTo>
                  <a:pt x="237183" y="42090"/>
                </a:lnTo>
                <a:lnTo>
                  <a:pt x="237183" y="23175"/>
                </a:lnTo>
                <a:lnTo>
                  <a:pt x="239562" y="15734"/>
                </a:lnTo>
                <a:lnTo>
                  <a:pt x="244320" y="11217"/>
                </a:lnTo>
                <a:lnTo>
                  <a:pt x="249078" y="6700"/>
                </a:lnTo>
                <a:lnTo>
                  <a:pt x="254592" y="4441"/>
                </a:lnTo>
                <a:lnTo>
                  <a:pt x="267036" y="4441"/>
                </a:lnTo>
                <a:lnTo>
                  <a:pt x="272048" y="6375"/>
                </a:lnTo>
                <a:lnTo>
                  <a:pt x="275899" y="10243"/>
                </a:lnTo>
                <a:lnTo>
                  <a:pt x="278031" y="12449"/>
                </a:lnTo>
                <a:lnTo>
                  <a:pt x="280100" y="15802"/>
                </a:lnTo>
                <a:lnTo>
                  <a:pt x="282105" y="20305"/>
                </a:lnTo>
                <a:lnTo>
                  <a:pt x="284349" y="20305"/>
                </a:lnTo>
                <a:lnTo>
                  <a:pt x="283585" y="770"/>
                </a:lnTo>
                <a:lnTo>
                  <a:pt x="281437" y="770"/>
                </a:lnTo>
                <a:lnTo>
                  <a:pt x="279344" y="3505"/>
                </a:lnTo>
                <a:lnTo>
                  <a:pt x="276408" y="3761"/>
                </a:lnTo>
                <a:lnTo>
                  <a:pt x="274308" y="3263"/>
                </a:lnTo>
                <a:lnTo>
                  <a:pt x="270648" y="2266"/>
                </a:lnTo>
                <a:lnTo>
                  <a:pt x="266988" y="1269"/>
                </a:lnTo>
                <a:lnTo>
                  <a:pt x="263264" y="770"/>
                </a:lnTo>
                <a:lnTo>
                  <a:pt x="257435" y="814"/>
                </a:lnTo>
                <a:lnTo>
                  <a:pt x="244499" y="3666"/>
                </a:lnTo>
                <a:lnTo>
                  <a:pt x="234271" y="10968"/>
                </a:lnTo>
                <a:lnTo>
                  <a:pt x="228510" y="17132"/>
                </a:lnTo>
                <a:lnTo>
                  <a:pt x="225631" y="24535"/>
                </a:lnTo>
                <a:lnTo>
                  <a:pt x="225634" y="33696"/>
                </a:lnTo>
                <a:lnTo>
                  <a:pt x="228436" y="46618"/>
                </a:lnTo>
                <a:lnTo>
                  <a:pt x="236467" y="56654"/>
                </a:lnTo>
                <a:lnTo>
                  <a:pt x="247435" y="62607"/>
                </a:lnTo>
                <a:lnTo>
                  <a:pt x="260623" y="64586"/>
                </a:lnTo>
                <a:lnTo>
                  <a:pt x="265810" y="64586"/>
                </a:lnTo>
                <a:lnTo>
                  <a:pt x="271213" y="63679"/>
                </a:lnTo>
                <a:lnTo>
                  <a:pt x="276830" y="61866"/>
                </a:lnTo>
                <a:lnTo>
                  <a:pt x="282447" y="60053"/>
                </a:lnTo>
                <a:lnTo>
                  <a:pt x="285256" y="58603"/>
                </a:lnTo>
                <a:lnTo>
                  <a:pt x="285256" y="36228"/>
                </a:lnTo>
                <a:lnTo>
                  <a:pt x="285924" y="34234"/>
                </a:lnTo>
                <a:lnTo>
                  <a:pt x="287261" y="33267"/>
                </a:lnTo>
                <a:lnTo>
                  <a:pt x="289663" y="32285"/>
                </a:lnTo>
                <a:lnTo>
                  <a:pt x="292082" y="32134"/>
                </a:lnTo>
                <a:lnTo>
                  <a:pt x="292082" y="30412"/>
                </a:lnTo>
                <a:lnTo>
                  <a:pt x="267163" y="30412"/>
                </a:lnTo>
                <a:lnTo>
                  <a:pt x="267163" y="32134"/>
                </a:lnTo>
                <a:lnTo>
                  <a:pt x="270759" y="32346"/>
                </a:lnTo>
                <a:lnTo>
                  <a:pt x="273091" y="32890"/>
                </a:lnTo>
                <a:lnTo>
                  <a:pt x="275223" y="34642"/>
                </a:lnTo>
                <a:lnTo>
                  <a:pt x="275756" y="36863"/>
                </a:lnTo>
                <a:lnTo>
                  <a:pt x="275756" y="55249"/>
                </a:lnTo>
                <a:lnTo>
                  <a:pt x="274897" y="57583"/>
                </a:lnTo>
                <a:lnTo>
                  <a:pt x="272875" y="58739"/>
                </a:lnTo>
                <a:close/>
              </a:path>
              <a:path w="515307" h="83486">
                <a:moveTo>
                  <a:pt x="357141" y="54312"/>
                </a:moveTo>
                <a:lnTo>
                  <a:pt x="355216" y="57425"/>
                </a:lnTo>
                <a:lnTo>
                  <a:pt x="353291" y="60537"/>
                </a:lnTo>
                <a:lnTo>
                  <a:pt x="350546" y="62093"/>
                </a:lnTo>
                <a:lnTo>
                  <a:pt x="342431" y="62093"/>
                </a:lnTo>
                <a:lnTo>
                  <a:pt x="338874" y="59766"/>
                </a:lnTo>
                <a:lnTo>
                  <a:pt x="336312" y="55113"/>
                </a:lnTo>
                <a:lnTo>
                  <a:pt x="339296" y="64676"/>
                </a:lnTo>
                <a:lnTo>
                  <a:pt x="351772" y="64676"/>
                </a:lnTo>
                <a:lnTo>
                  <a:pt x="356959" y="62456"/>
                </a:lnTo>
                <a:lnTo>
                  <a:pt x="360969" y="58014"/>
                </a:lnTo>
                <a:lnTo>
                  <a:pt x="364979" y="53572"/>
                </a:lnTo>
                <a:lnTo>
                  <a:pt x="366984" y="48345"/>
                </a:lnTo>
                <a:lnTo>
                  <a:pt x="366984" y="35805"/>
                </a:lnTo>
                <a:lnTo>
                  <a:pt x="364915" y="30578"/>
                </a:lnTo>
                <a:lnTo>
                  <a:pt x="360778" y="26650"/>
                </a:lnTo>
                <a:lnTo>
                  <a:pt x="356641" y="22722"/>
                </a:lnTo>
                <a:lnTo>
                  <a:pt x="351421" y="20758"/>
                </a:lnTo>
                <a:lnTo>
                  <a:pt x="338786" y="20758"/>
                </a:lnTo>
                <a:lnTo>
                  <a:pt x="333607" y="22835"/>
                </a:lnTo>
                <a:lnTo>
                  <a:pt x="329581" y="26990"/>
                </a:lnTo>
                <a:lnTo>
                  <a:pt x="325555" y="31145"/>
                </a:lnTo>
                <a:lnTo>
                  <a:pt x="323542" y="36228"/>
                </a:lnTo>
                <a:lnTo>
                  <a:pt x="323542" y="48677"/>
                </a:lnTo>
                <a:lnTo>
                  <a:pt x="325658" y="54025"/>
                </a:lnTo>
                <a:lnTo>
                  <a:pt x="329891" y="58286"/>
                </a:lnTo>
                <a:lnTo>
                  <a:pt x="334124" y="62546"/>
                </a:lnTo>
                <a:lnTo>
                  <a:pt x="333750" y="50460"/>
                </a:lnTo>
                <a:lnTo>
                  <a:pt x="332469" y="45444"/>
                </a:lnTo>
                <a:lnTo>
                  <a:pt x="332469" y="33327"/>
                </a:lnTo>
                <a:lnTo>
                  <a:pt x="334060" y="28584"/>
                </a:lnTo>
                <a:lnTo>
                  <a:pt x="337243" y="25834"/>
                </a:lnTo>
                <a:lnTo>
                  <a:pt x="339089" y="24263"/>
                </a:lnTo>
                <a:lnTo>
                  <a:pt x="341269" y="23477"/>
                </a:lnTo>
                <a:lnTo>
                  <a:pt x="348430" y="23477"/>
                </a:lnTo>
                <a:lnTo>
                  <a:pt x="351978" y="25789"/>
                </a:lnTo>
                <a:lnTo>
                  <a:pt x="354429" y="30412"/>
                </a:lnTo>
                <a:lnTo>
                  <a:pt x="356879" y="35035"/>
                </a:lnTo>
                <a:lnTo>
                  <a:pt x="358104" y="39960"/>
                </a:lnTo>
                <a:lnTo>
                  <a:pt x="358104" y="50233"/>
                </a:lnTo>
                <a:lnTo>
                  <a:pt x="357141" y="54312"/>
                </a:lnTo>
                <a:close/>
              </a:path>
              <a:path w="515307" h="83486">
                <a:moveTo>
                  <a:pt x="336312" y="55113"/>
                </a:moveTo>
                <a:lnTo>
                  <a:pt x="333750" y="50460"/>
                </a:lnTo>
                <a:lnTo>
                  <a:pt x="334124" y="62546"/>
                </a:lnTo>
                <a:lnTo>
                  <a:pt x="339296" y="64676"/>
                </a:lnTo>
                <a:lnTo>
                  <a:pt x="336312" y="55113"/>
                </a:lnTo>
                <a:close/>
              </a:path>
              <a:path w="515307" h="83486">
                <a:moveTo>
                  <a:pt x="392333" y="63725"/>
                </a:moveTo>
                <a:lnTo>
                  <a:pt x="393670" y="63634"/>
                </a:lnTo>
                <a:lnTo>
                  <a:pt x="406225" y="38389"/>
                </a:lnTo>
                <a:lnTo>
                  <a:pt x="417013" y="63725"/>
                </a:lnTo>
                <a:lnTo>
                  <a:pt x="418446" y="63407"/>
                </a:lnTo>
                <a:lnTo>
                  <a:pt x="433722" y="27647"/>
                </a:lnTo>
                <a:lnTo>
                  <a:pt x="434645" y="25502"/>
                </a:lnTo>
                <a:lnTo>
                  <a:pt x="435870" y="23568"/>
                </a:lnTo>
                <a:lnTo>
                  <a:pt x="437828" y="21166"/>
                </a:lnTo>
                <a:lnTo>
                  <a:pt x="425702" y="21166"/>
                </a:lnTo>
                <a:lnTo>
                  <a:pt x="427102" y="22661"/>
                </a:lnTo>
                <a:lnTo>
                  <a:pt x="429998" y="24490"/>
                </a:lnTo>
                <a:lnTo>
                  <a:pt x="429775" y="27337"/>
                </a:lnTo>
                <a:lnTo>
                  <a:pt x="428885" y="30087"/>
                </a:lnTo>
                <a:lnTo>
                  <a:pt x="428089" y="32043"/>
                </a:lnTo>
                <a:lnTo>
                  <a:pt x="419591" y="51714"/>
                </a:lnTo>
                <a:lnTo>
                  <a:pt x="410903" y="30185"/>
                </a:lnTo>
                <a:lnTo>
                  <a:pt x="410553" y="29279"/>
                </a:lnTo>
                <a:lnTo>
                  <a:pt x="409861" y="27126"/>
                </a:lnTo>
                <a:lnTo>
                  <a:pt x="409758" y="24656"/>
                </a:lnTo>
                <a:lnTo>
                  <a:pt x="412065" y="23085"/>
                </a:lnTo>
                <a:lnTo>
                  <a:pt x="415391" y="22571"/>
                </a:lnTo>
                <a:lnTo>
                  <a:pt x="415391" y="21166"/>
                </a:lnTo>
                <a:lnTo>
                  <a:pt x="395483" y="21166"/>
                </a:lnTo>
                <a:lnTo>
                  <a:pt x="396948" y="22692"/>
                </a:lnTo>
                <a:lnTo>
                  <a:pt x="399709" y="24074"/>
                </a:lnTo>
                <a:lnTo>
                  <a:pt x="401069" y="26378"/>
                </a:lnTo>
                <a:lnTo>
                  <a:pt x="402366" y="29150"/>
                </a:lnTo>
                <a:lnTo>
                  <a:pt x="403734" y="32444"/>
                </a:lnTo>
                <a:lnTo>
                  <a:pt x="403981" y="34717"/>
                </a:lnTo>
                <a:lnTo>
                  <a:pt x="395388" y="52212"/>
                </a:lnTo>
                <a:lnTo>
                  <a:pt x="389946" y="39340"/>
                </a:lnTo>
                <a:lnTo>
                  <a:pt x="388768" y="36530"/>
                </a:lnTo>
                <a:lnTo>
                  <a:pt x="387798" y="34144"/>
                </a:lnTo>
                <a:lnTo>
                  <a:pt x="387034" y="32179"/>
                </a:lnTo>
                <a:lnTo>
                  <a:pt x="385729" y="28765"/>
                </a:lnTo>
                <a:lnTo>
                  <a:pt x="385077" y="26620"/>
                </a:lnTo>
                <a:lnTo>
                  <a:pt x="385077" y="25743"/>
                </a:lnTo>
                <a:lnTo>
                  <a:pt x="387026" y="22941"/>
                </a:lnTo>
                <a:lnTo>
                  <a:pt x="389612" y="21166"/>
                </a:lnTo>
                <a:lnTo>
                  <a:pt x="371949" y="21166"/>
                </a:lnTo>
                <a:lnTo>
                  <a:pt x="373444" y="22782"/>
                </a:lnTo>
                <a:lnTo>
                  <a:pt x="375466" y="24512"/>
                </a:lnTo>
                <a:lnTo>
                  <a:pt x="376499" y="26665"/>
                </a:lnTo>
                <a:lnTo>
                  <a:pt x="378059" y="30321"/>
                </a:lnTo>
                <a:lnTo>
                  <a:pt x="392333" y="63725"/>
                </a:lnTo>
                <a:close/>
              </a:path>
              <a:path w="515307" h="83486">
                <a:moveTo>
                  <a:pt x="445255" y="52212"/>
                </a:moveTo>
                <a:lnTo>
                  <a:pt x="445255" y="55264"/>
                </a:lnTo>
                <a:lnTo>
                  <a:pt x="445622" y="57651"/>
                </a:lnTo>
                <a:lnTo>
                  <a:pt x="446354" y="59374"/>
                </a:lnTo>
                <a:lnTo>
                  <a:pt x="447691" y="62546"/>
                </a:lnTo>
                <a:lnTo>
                  <a:pt x="450236" y="64133"/>
                </a:lnTo>
                <a:lnTo>
                  <a:pt x="455711" y="64133"/>
                </a:lnTo>
                <a:lnTo>
                  <a:pt x="459339" y="62818"/>
                </a:lnTo>
                <a:lnTo>
                  <a:pt x="462935" y="60446"/>
                </a:lnTo>
                <a:lnTo>
                  <a:pt x="464590" y="58331"/>
                </a:lnTo>
                <a:lnTo>
                  <a:pt x="465640" y="56971"/>
                </a:lnTo>
                <a:lnTo>
                  <a:pt x="463317" y="57092"/>
                </a:lnTo>
                <a:lnTo>
                  <a:pt x="460667" y="58936"/>
                </a:lnTo>
                <a:lnTo>
                  <a:pt x="458527" y="59192"/>
                </a:lnTo>
                <a:lnTo>
                  <a:pt x="456299" y="59192"/>
                </a:lnTo>
                <a:lnTo>
                  <a:pt x="454803" y="58150"/>
                </a:lnTo>
                <a:lnTo>
                  <a:pt x="454039" y="56065"/>
                </a:lnTo>
                <a:lnTo>
                  <a:pt x="453419" y="53149"/>
                </a:lnTo>
                <a:lnTo>
                  <a:pt x="453514" y="24746"/>
                </a:lnTo>
                <a:lnTo>
                  <a:pt x="463253" y="24746"/>
                </a:lnTo>
                <a:lnTo>
                  <a:pt x="463253" y="21483"/>
                </a:lnTo>
                <a:lnTo>
                  <a:pt x="453610" y="21483"/>
                </a:lnTo>
                <a:lnTo>
                  <a:pt x="453610" y="10333"/>
                </a:lnTo>
                <a:lnTo>
                  <a:pt x="452751" y="9563"/>
                </a:lnTo>
                <a:lnTo>
                  <a:pt x="449155" y="14156"/>
                </a:lnTo>
                <a:lnTo>
                  <a:pt x="446871" y="16989"/>
                </a:lnTo>
                <a:lnTo>
                  <a:pt x="445900" y="18061"/>
                </a:lnTo>
                <a:lnTo>
                  <a:pt x="443346" y="20531"/>
                </a:lnTo>
                <a:lnTo>
                  <a:pt x="441150" y="22253"/>
                </a:lnTo>
                <a:lnTo>
                  <a:pt x="440387" y="22858"/>
                </a:lnTo>
                <a:lnTo>
                  <a:pt x="440052" y="24746"/>
                </a:lnTo>
                <a:lnTo>
                  <a:pt x="445255" y="24746"/>
                </a:lnTo>
                <a:lnTo>
                  <a:pt x="445255" y="52212"/>
                </a:lnTo>
                <a:close/>
              </a:path>
              <a:path w="515307" h="83486">
                <a:moveTo>
                  <a:pt x="515307" y="63271"/>
                </a:moveTo>
                <a:lnTo>
                  <a:pt x="515307" y="62002"/>
                </a:lnTo>
                <a:lnTo>
                  <a:pt x="512889" y="61700"/>
                </a:lnTo>
                <a:lnTo>
                  <a:pt x="511289" y="61066"/>
                </a:lnTo>
                <a:lnTo>
                  <a:pt x="509730" y="59132"/>
                </a:lnTo>
                <a:lnTo>
                  <a:pt x="509340" y="57047"/>
                </a:lnTo>
                <a:lnTo>
                  <a:pt x="509340" y="31817"/>
                </a:lnTo>
                <a:lnTo>
                  <a:pt x="508831" y="28961"/>
                </a:lnTo>
                <a:lnTo>
                  <a:pt x="507812" y="26786"/>
                </a:lnTo>
                <a:lnTo>
                  <a:pt x="505934" y="22677"/>
                </a:lnTo>
                <a:lnTo>
                  <a:pt x="502418" y="20622"/>
                </a:lnTo>
                <a:lnTo>
                  <a:pt x="494016" y="20622"/>
                </a:lnTo>
                <a:lnTo>
                  <a:pt x="490992" y="21528"/>
                </a:lnTo>
                <a:lnTo>
                  <a:pt x="488192" y="23341"/>
                </a:lnTo>
                <a:lnTo>
                  <a:pt x="484850" y="25970"/>
                </a:lnTo>
                <a:lnTo>
                  <a:pt x="482845" y="28146"/>
                </a:lnTo>
                <a:lnTo>
                  <a:pt x="482750" y="0"/>
                </a:lnTo>
                <a:lnTo>
                  <a:pt x="478167" y="1359"/>
                </a:lnTo>
                <a:lnTo>
                  <a:pt x="475947" y="2001"/>
                </a:lnTo>
                <a:lnTo>
                  <a:pt x="473894" y="2560"/>
                </a:lnTo>
                <a:lnTo>
                  <a:pt x="471841" y="3119"/>
                </a:lnTo>
                <a:lnTo>
                  <a:pt x="470513" y="5393"/>
                </a:lnTo>
                <a:lnTo>
                  <a:pt x="472645" y="5393"/>
                </a:lnTo>
                <a:lnTo>
                  <a:pt x="474690" y="7395"/>
                </a:lnTo>
                <a:lnTo>
                  <a:pt x="474920" y="10333"/>
                </a:lnTo>
                <a:lnTo>
                  <a:pt x="474920" y="57168"/>
                </a:lnTo>
                <a:lnTo>
                  <a:pt x="474515" y="59276"/>
                </a:lnTo>
                <a:lnTo>
                  <a:pt x="473703" y="60167"/>
                </a:lnTo>
                <a:lnTo>
                  <a:pt x="471181" y="61670"/>
                </a:lnTo>
                <a:lnTo>
                  <a:pt x="468571" y="62002"/>
                </a:lnTo>
                <a:lnTo>
                  <a:pt x="468571" y="63271"/>
                </a:lnTo>
                <a:lnTo>
                  <a:pt x="489624" y="63271"/>
                </a:lnTo>
                <a:lnTo>
                  <a:pt x="489624" y="62002"/>
                </a:lnTo>
                <a:lnTo>
                  <a:pt x="486919" y="61640"/>
                </a:lnTo>
                <a:lnTo>
                  <a:pt x="483497" y="59344"/>
                </a:lnTo>
                <a:lnTo>
                  <a:pt x="483084" y="57228"/>
                </a:lnTo>
                <a:lnTo>
                  <a:pt x="483084" y="31499"/>
                </a:lnTo>
                <a:lnTo>
                  <a:pt x="484246" y="29883"/>
                </a:lnTo>
                <a:lnTo>
                  <a:pt x="486569" y="28191"/>
                </a:lnTo>
                <a:lnTo>
                  <a:pt x="488892" y="26499"/>
                </a:lnTo>
                <a:lnTo>
                  <a:pt x="491295" y="25653"/>
                </a:lnTo>
                <a:lnTo>
                  <a:pt x="496641" y="25653"/>
                </a:lnTo>
                <a:lnTo>
                  <a:pt x="498591" y="26559"/>
                </a:lnTo>
                <a:lnTo>
                  <a:pt x="500659" y="30185"/>
                </a:lnTo>
                <a:lnTo>
                  <a:pt x="501177" y="32557"/>
                </a:lnTo>
                <a:lnTo>
                  <a:pt x="501177" y="57168"/>
                </a:lnTo>
                <a:lnTo>
                  <a:pt x="500779" y="59268"/>
                </a:lnTo>
                <a:lnTo>
                  <a:pt x="499983" y="60144"/>
                </a:lnTo>
                <a:lnTo>
                  <a:pt x="497405" y="61640"/>
                </a:lnTo>
                <a:lnTo>
                  <a:pt x="494636" y="62002"/>
                </a:lnTo>
                <a:lnTo>
                  <a:pt x="494636" y="63271"/>
                </a:lnTo>
                <a:lnTo>
                  <a:pt x="515307" y="63271"/>
                </a:lnTo>
                <a:close/>
              </a:path>
              <a:path w="515307" h="83486">
                <a:moveTo>
                  <a:pt x="307340" y="21710"/>
                </a:moveTo>
                <a:lnTo>
                  <a:pt x="306862" y="20531"/>
                </a:lnTo>
                <a:lnTo>
                  <a:pt x="303536" y="21906"/>
                </a:lnTo>
                <a:lnTo>
                  <a:pt x="301213" y="22752"/>
                </a:lnTo>
                <a:lnTo>
                  <a:pt x="297983" y="23840"/>
                </a:lnTo>
                <a:lnTo>
                  <a:pt x="294212" y="25094"/>
                </a:lnTo>
                <a:lnTo>
                  <a:pt x="292970" y="27073"/>
                </a:lnTo>
                <a:lnTo>
                  <a:pt x="295309" y="26786"/>
                </a:lnTo>
                <a:lnTo>
                  <a:pt x="297943" y="27428"/>
                </a:lnTo>
                <a:lnTo>
                  <a:pt x="299120" y="29996"/>
                </a:lnTo>
                <a:lnTo>
                  <a:pt x="299415" y="32134"/>
                </a:lnTo>
                <a:lnTo>
                  <a:pt x="299415" y="57984"/>
                </a:lnTo>
                <a:lnTo>
                  <a:pt x="297983" y="60303"/>
                </a:lnTo>
                <a:lnTo>
                  <a:pt x="295086" y="61534"/>
                </a:lnTo>
                <a:lnTo>
                  <a:pt x="292159" y="61776"/>
                </a:lnTo>
                <a:lnTo>
                  <a:pt x="292159" y="63271"/>
                </a:lnTo>
                <a:lnTo>
                  <a:pt x="315694" y="63271"/>
                </a:lnTo>
                <a:lnTo>
                  <a:pt x="315694" y="61776"/>
                </a:lnTo>
                <a:lnTo>
                  <a:pt x="312734" y="61836"/>
                </a:lnTo>
                <a:lnTo>
                  <a:pt x="310618" y="61360"/>
                </a:lnTo>
                <a:lnTo>
                  <a:pt x="309345" y="60348"/>
                </a:lnTo>
                <a:lnTo>
                  <a:pt x="307435" y="57531"/>
                </a:lnTo>
                <a:lnTo>
                  <a:pt x="307435" y="34491"/>
                </a:lnTo>
                <a:lnTo>
                  <a:pt x="308246" y="30918"/>
                </a:lnTo>
                <a:lnTo>
                  <a:pt x="311493" y="27503"/>
                </a:lnTo>
                <a:lnTo>
                  <a:pt x="314676" y="26650"/>
                </a:lnTo>
                <a:lnTo>
                  <a:pt x="316863" y="28236"/>
                </a:lnTo>
                <a:lnTo>
                  <a:pt x="319306" y="29823"/>
                </a:lnTo>
                <a:lnTo>
                  <a:pt x="321693" y="29823"/>
                </a:lnTo>
                <a:lnTo>
                  <a:pt x="324231" y="27708"/>
                </a:lnTo>
                <a:lnTo>
                  <a:pt x="324621" y="25426"/>
                </a:lnTo>
                <a:lnTo>
                  <a:pt x="324111" y="22881"/>
                </a:lnTo>
                <a:lnTo>
                  <a:pt x="322075" y="21037"/>
                </a:lnTo>
                <a:lnTo>
                  <a:pt x="319131" y="20576"/>
                </a:lnTo>
                <a:lnTo>
                  <a:pt x="317094" y="20576"/>
                </a:lnTo>
                <a:lnTo>
                  <a:pt x="315129" y="21332"/>
                </a:lnTo>
                <a:lnTo>
                  <a:pt x="311341" y="24354"/>
                </a:lnTo>
                <a:lnTo>
                  <a:pt x="309377" y="26454"/>
                </a:lnTo>
                <a:lnTo>
                  <a:pt x="307340" y="29143"/>
                </a:lnTo>
                <a:lnTo>
                  <a:pt x="307340" y="21710"/>
                </a:lnTo>
                <a:close/>
              </a:path>
              <a:path w="515307" h="83486">
                <a:moveTo>
                  <a:pt x="100298" y="78463"/>
                </a:moveTo>
                <a:lnTo>
                  <a:pt x="103353" y="80472"/>
                </a:lnTo>
                <a:lnTo>
                  <a:pt x="106409" y="82481"/>
                </a:lnTo>
                <a:lnTo>
                  <a:pt x="110546" y="83486"/>
                </a:lnTo>
                <a:lnTo>
                  <a:pt x="107292" y="75947"/>
                </a:lnTo>
                <a:lnTo>
                  <a:pt x="105788" y="74194"/>
                </a:lnTo>
                <a:lnTo>
                  <a:pt x="104786" y="66308"/>
                </a:lnTo>
                <a:lnTo>
                  <a:pt x="102398" y="68363"/>
                </a:lnTo>
                <a:lnTo>
                  <a:pt x="100799" y="69911"/>
                </a:lnTo>
                <a:lnTo>
                  <a:pt x="99176" y="71996"/>
                </a:lnTo>
                <a:lnTo>
                  <a:pt x="98771" y="74149"/>
                </a:lnTo>
                <a:lnTo>
                  <a:pt x="98771" y="76355"/>
                </a:lnTo>
                <a:lnTo>
                  <a:pt x="100298" y="78463"/>
                </a:lnTo>
                <a:close/>
              </a:path>
              <a:path w="515307" h="83486">
                <a:moveTo>
                  <a:pt x="58145" y="8596"/>
                </a:moveTo>
                <a:lnTo>
                  <a:pt x="58678" y="6435"/>
                </a:lnTo>
                <a:lnTo>
                  <a:pt x="60810" y="4441"/>
                </a:lnTo>
                <a:lnTo>
                  <a:pt x="63142" y="3822"/>
                </a:lnTo>
                <a:lnTo>
                  <a:pt x="66738" y="3580"/>
                </a:lnTo>
                <a:lnTo>
                  <a:pt x="66738" y="1858"/>
                </a:lnTo>
                <a:lnTo>
                  <a:pt x="39575" y="1858"/>
                </a:lnTo>
                <a:lnTo>
                  <a:pt x="39575" y="3580"/>
                </a:lnTo>
                <a:lnTo>
                  <a:pt x="43203" y="3822"/>
                </a:lnTo>
                <a:lnTo>
                  <a:pt x="45542" y="4441"/>
                </a:lnTo>
                <a:lnTo>
                  <a:pt x="47642" y="6435"/>
                </a:lnTo>
                <a:lnTo>
                  <a:pt x="48168" y="8596"/>
                </a:lnTo>
                <a:lnTo>
                  <a:pt x="48168" y="30004"/>
                </a:lnTo>
                <a:lnTo>
                  <a:pt x="18522" y="30004"/>
                </a:lnTo>
                <a:lnTo>
                  <a:pt x="18522" y="8596"/>
                </a:lnTo>
                <a:lnTo>
                  <a:pt x="19063" y="6435"/>
                </a:lnTo>
                <a:lnTo>
                  <a:pt x="21227" y="4441"/>
                </a:lnTo>
                <a:lnTo>
                  <a:pt x="23566" y="3822"/>
                </a:lnTo>
                <a:lnTo>
                  <a:pt x="27163" y="3580"/>
                </a:lnTo>
                <a:lnTo>
                  <a:pt x="27163" y="1858"/>
                </a:lnTo>
                <a:lnTo>
                  <a:pt x="0" y="1858"/>
                </a:lnTo>
                <a:lnTo>
                  <a:pt x="0" y="3580"/>
                </a:lnTo>
                <a:lnTo>
                  <a:pt x="3596" y="3822"/>
                </a:lnTo>
                <a:lnTo>
                  <a:pt x="5927" y="4441"/>
                </a:lnTo>
                <a:lnTo>
                  <a:pt x="8059" y="6435"/>
                </a:lnTo>
                <a:lnTo>
                  <a:pt x="8593" y="8596"/>
                </a:lnTo>
                <a:lnTo>
                  <a:pt x="8593" y="56141"/>
                </a:lnTo>
                <a:lnTo>
                  <a:pt x="8115" y="58626"/>
                </a:lnTo>
                <a:lnTo>
                  <a:pt x="6206" y="60529"/>
                </a:lnTo>
                <a:lnTo>
                  <a:pt x="3819" y="61202"/>
                </a:lnTo>
                <a:lnTo>
                  <a:pt x="0" y="61594"/>
                </a:lnTo>
                <a:lnTo>
                  <a:pt x="0" y="63271"/>
                </a:lnTo>
                <a:lnTo>
                  <a:pt x="27163" y="63271"/>
                </a:lnTo>
                <a:lnTo>
                  <a:pt x="27163" y="61594"/>
                </a:lnTo>
                <a:lnTo>
                  <a:pt x="23566" y="61323"/>
                </a:lnTo>
                <a:lnTo>
                  <a:pt x="21227" y="60703"/>
                </a:lnTo>
                <a:lnTo>
                  <a:pt x="19063" y="58769"/>
                </a:lnTo>
                <a:lnTo>
                  <a:pt x="18522" y="56594"/>
                </a:lnTo>
                <a:lnTo>
                  <a:pt x="18522" y="34083"/>
                </a:lnTo>
                <a:lnTo>
                  <a:pt x="48168" y="34083"/>
                </a:lnTo>
                <a:lnTo>
                  <a:pt x="48168" y="56141"/>
                </a:lnTo>
                <a:lnTo>
                  <a:pt x="47698" y="58633"/>
                </a:lnTo>
                <a:lnTo>
                  <a:pt x="45820" y="60567"/>
                </a:lnTo>
                <a:lnTo>
                  <a:pt x="43426" y="61232"/>
                </a:lnTo>
                <a:lnTo>
                  <a:pt x="39575" y="61594"/>
                </a:lnTo>
                <a:lnTo>
                  <a:pt x="39575" y="63271"/>
                </a:lnTo>
                <a:lnTo>
                  <a:pt x="66738" y="63271"/>
                </a:lnTo>
                <a:lnTo>
                  <a:pt x="66738" y="61594"/>
                </a:lnTo>
                <a:lnTo>
                  <a:pt x="63142" y="61292"/>
                </a:lnTo>
                <a:lnTo>
                  <a:pt x="60810" y="60665"/>
                </a:lnTo>
                <a:lnTo>
                  <a:pt x="58678" y="58762"/>
                </a:lnTo>
                <a:lnTo>
                  <a:pt x="58145" y="56594"/>
                </a:lnTo>
                <a:lnTo>
                  <a:pt x="58145" y="8596"/>
                </a:lnTo>
                <a:close/>
              </a:path>
              <a:path w="515307" h="83486">
                <a:moveTo>
                  <a:pt x="84812" y="6058"/>
                </a:moveTo>
                <a:lnTo>
                  <a:pt x="84812" y="3429"/>
                </a:lnTo>
                <a:lnTo>
                  <a:pt x="82385" y="460"/>
                </a:lnTo>
                <a:lnTo>
                  <a:pt x="79847" y="0"/>
                </a:lnTo>
                <a:lnTo>
                  <a:pt x="77269" y="468"/>
                </a:lnTo>
                <a:lnTo>
                  <a:pt x="75359" y="2341"/>
                </a:lnTo>
                <a:lnTo>
                  <a:pt x="74882" y="4759"/>
                </a:lnTo>
                <a:lnTo>
                  <a:pt x="74882" y="6058"/>
                </a:lnTo>
                <a:lnTo>
                  <a:pt x="76314" y="8090"/>
                </a:lnTo>
                <a:lnTo>
                  <a:pt x="78447" y="9472"/>
                </a:lnTo>
                <a:lnTo>
                  <a:pt x="81216" y="9472"/>
                </a:lnTo>
                <a:lnTo>
                  <a:pt x="83356" y="8090"/>
                </a:lnTo>
                <a:lnTo>
                  <a:pt x="84812" y="6058"/>
                </a:lnTo>
                <a:close/>
              </a:path>
              <a:path w="515307" h="83486">
                <a:moveTo>
                  <a:pt x="91973" y="63271"/>
                </a:moveTo>
                <a:lnTo>
                  <a:pt x="91973" y="62002"/>
                </a:lnTo>
                <a:lnTo>
                  <a:pt x="88885" y="61761"/>
                </a:lnTo>
                <a:lnTo>
                  <a:pt x="86904" y="61202"/>
                </a:lnTo>
                <a:lnTo>
                  <a:pt x="85154" y="59449"/>
                </a:lnTo>
                <a:lnTo>
                  <a:pt x="84716" y="57289"/>
                </a:lnTo>
                <a:lnTo>
                  <a:pt x="84716" y="21302"/>
                </a:lnTo>
                <a:lnTo>
                  <a:pt x="82902" y="21166"/>
                </a:lnTo>
                <a:lnTo>
                  <a:pt x="80706" y="22042"/>
                </a:lnTo>
                <a:lnTo>
                  <a:pt x="76823" y="23341"/>
                </a:lnTo>
                <a:lnTo>
                  <a:pt x="71254" y="25064"/>
                </a:lnTo>
                <a:lnTo>
                  <a:pt x="69201" y="25698"/>
                </a:lnTo>
                <a:lnTo>
                  <a:pt x="69201" y="27103"/>
                </a:lnTo>
                <a:lnTo>
                  <a:pt x="72423" y="26318"/>
                </a:lnTo>
                <a:lnTo>
                  <a:pt x="74644" y="26287"/>
                </a:lnTo>
                <a:lnTo>
                  <a:pt x="76124" y="28146"/>
                </a:lnTo>
                <a:lnTo>
                  <a:pt x="76553" y="30261"/>
                </a:lnTo>
                <a:lnTo>
                  <a:pt x="76553" y="57379"/>
                </a:lnTo>
                <a:lnTo>
                  <a:pt x="76107" y="59547"/>
                </a:lnTo>
                <a:lnTo>
                  <a:pt x="74325" y="61149"/>
                </a:lnTo>
                <a:lnTo>
                  <a:pt x="72177" y="61700"/>
                </a:lnTo>
                <a:lnTo>
                  <a:pt x="68772" y="62002"/>
                </a:lnTo>
                <a:lnTo>
                  <a:pt x="68772" y="63271"/>
                </a:lnTo>
                <a:lnTo>
                  <a:pt x="91973" y="63271"/>
                </a:lnTo>
                <a:close/>
              </a:path>
              <a:path w="515307" h="83486">
                <a:moveTo>
                  <a:pt x="115177" y="23115"/>
                </a:moveTo>
                <a:lnTo>
                  <a:pt x="121891" y="23115"/>
                </a:lnTo>
                <a:lnTo>
                  <a:pt x="124462" y="24913"/>
                </a:lnTo>
                <a:lnTo>
                  <a:pt x="126005" y="28508"/>
                </a:lnTo>
                <a:lnTo>
                  <a:pt x="127549" y="32104"/>
                </a:lnTo>
                <a:lnTo>
                  <a:pt x="128320" y="35337"/>
                </a:lnTo>
                <a:lnTo>
                  <a:pt x="128320" y="38207"/>
                </a:lnTo>
                <a:lnTo>
                  <a:pt x="128487" y="47869"/>
                </a:lnTo>
                <a:lnTo>
                  <a:pt x="131495" y="44983"/>
                </a:lnTo>
                <a:lnTo>
                  <a:pt x="134503" y="42098"/>
                </a:lnTo>
                <a:lnTo>
                  <a:pt x="136007" y="38933"/>
                </a:lnTo>
                <a:lnTo>
                  <a:pt x="136007" y="35488"/>
                </a:lnTo>
                <a:lnTo>
                  <a:pt x="135736" y="32255"/>
                </a:lnTo>
                <a:lnTo>
                  <a:pt x="134877" y="29566"/>
                </a:lnTo>
                <a:lnTo>
                  <a:pt x="133858" y="27194"/>
                </a:lnTo>
                <a:lnTo>
                  <a:pt x="142117" y="27194"/>
                </a:lnTo>
                <a:lnTo>
                  <a:pt x="142117" y="23523"/>
                </a:lnTo>
                <a:lnTo>
                  <a:pt x="135577" y="23658"/>
                </a:lnTo>
                <a:lnTo>
                  <a:pt x="132999" y="23658"/>
                </a:lnTo>
                <a:lnTo>
                  <a:pt x="130310" y="23137"/>
                </a:lnTo>
                <a:lnTo>
                  <a:pt x="127509" y="22095"/>
                </a:lnTo>
                <a:lnTo>
                  <a:pt x="124708" y="21052"/>
                </a:lnTo>
                <a:lnTo>
                  <a:pt x="122147" y="20531"/>
                </a:lnTo>
                <a:lnTo>
                  <a:pt x="114413" y="20531"/>
                </a:lnTo>
                <a:lnTo>
                  <a:pt x="110228" y="22117"/>
                </a:lnTo>
                <a:lnTo>
                  <a:pt x="111851" y="27330"/>
                </a:lnTo>
                <a:lnTo>
                  <a:pt x="113028" y="24520"/>
                </a:lnTo>
                <a:lnTo>
                  <a:pt x="115177" y="23115"/>
                </a:lnTo>
                <a:close/>
              </a:path>
              <a:path w="515307" h="83486">
                <a:moveTo>
                  <a:pt x="102828" y="35352"/>
                </a:moveTo>
                <a:lnTo>
                  <a:pt x="102828" y="38253"/>
                </a:lnTo>
                <a:lnTo>
                  <a:pt x="103631" y="40867"/>
                </a:lnTo>
                <a:lnTo>
                  <a:pt x="105239" y="43193"/>
                </a:lnTo>
                <a:lnTo>
                  <a:pt x="106846" y="45520"/>
                </a:lnTo>
                <a:lnTo>
                  <a:pt x="109098" y="47136"/>
                </a:lnTo>
                <a:lnTo>
                  <a:pt x="111994" y="48043"/>
                </a:lnTo>
                <a:lnTo>
                  <a:pt x="108398" y="51064"/>
                </a:lnTo>
                <a:lnTo>
                  <a:pt x="106051" y="53247"/>
                </a:lnTo>
                <a:lnTo>
                  <a:pt x="103854" y="55937"/>
                </a:lnTo>
                <a:lnTo>
                  <a:pt x="103305" y="58286"/>
                </a:lnTo>
                <a:lnTo>
                  <a:pt x="103942" y="60567"/>
                </a:lnTo>
                <a:lnTo>
                  <a:pt x="105947" y="62017"/>
                </a:lnTo>
                <a:lnTo>
                  <a:pt x="107936" y="63634"/>
                </a:lnTo>
                <a:lnTo>
                  <a:pt x="104786" y="66308"/>
                </a:lnTo>
                <a:lnTo>
                  <a:pt x="105788" y="74194"/>
                </a:lnTo>
                <a:lnTo>
                  <a:pt x="105788" y="71656"/>
                </a:lnTo>
                <a:lnTo>
                  <a:pt x="106552" y="68242"/>
                </a:lnTo>
                <a:lnTo>
                  <a:pt x="108080" y="66308"/>
                </a:lnTo>
                <a:lnTo>
                  <a:pt x="109575" y="64405"/>
                </a:lnTo>
                <a:lnTo>
                  <a:pt x="111660" y="63604"/>
                </a:lnTo>
                <a:lnTo>
                  <a:pt x="114381" y="63997"/>
                </a:lnTo>
                <a:lnTo>
                  <a:pt x="117770" y="64359"/>
                </a:lnTo>
                <a:lnTo>
                  <a:pt x="120046" y="64473"/>
                </a:lnTo>
                <a:lnTo>
                  <a:pt x="125074" y="64631"/>
                </a:lnTo>
                <a:lnTo>
                  <a:pt x="129689" y="64691"/>
                </a:lnTo>
                <a:lnTo>
                  <a:pt x="132824" y="64918"/>
                </a:lnTo>
                <a:lnTo>
                  <a:pt x="134479" y="65311"/>
                </a:lnTo>
                <a:lnTo>
                  <a:pt x="137152" y="65976"/>
                </a:lnTo>
                <a:lnTo>
                  <a:pt x="138489" y="67320"/>
                </a:lnTo>
                <a:lnTo>
                  <a:pt x="138489" y="71883"/>
                </a:lnTo>
                <a:lnTo>
                  <a:pt x="136834" y="74021"/>
                </a:lnTo>
                <a:lnTo>
                  <a:pt x="133524" y="75758"/>
                </a:lnTo>
                <a:lnTo>
                  <a:pt x="130214" y="77495"/>
                </a:lnTo>
                <a:lnTo>
                  <a:pt x="125918" y="78364"/>
                </a:lnTo>
                <a:lnTo>
                  <a:pt x="116752" y="78364"/>
                </a:lnTo>
                <a:lnTo>
                  <a:pt x="113307" y="77881"/>
                </a:lnTo>
                <a:lnTo>
                  <a:pt x="110299" y="76914"/>
                </a:lnTo>
                <a:lnTo>
                  <a:pt x="107292" y="75947"/>
                </a:lnTo>
                <a:lnTo>
                  <a:pt x="110546" y="83486"/>
                </a:lnTo>
                <a:lnTo>
                  <a:pt x="121494" y="83486"/>
                </a:lnTo>
                <a:lnTo>
                  <a:pt x="127167" y="82066"/>
                </a:lnTo>
                <a:lnTo>
                  <a:pt x="132784" y="79225"/>
                </a:lnTo>
                <a:lnTo>
                  <a:pt x="138401" y="76385"/>
                </a:lnTo>
                <a:lnTo>
                  <a:pt x="141210" y="72578"/>
                </a:lnTo>
                <a:lnTo>
                  <a:pt x="141210" y="63120"/>
                </a:lnTo>
                <a:lnTo>
                  <a:pt x="138807" y="60068"/>
                </a:lnTo>
                <a:lnTo>
                  <a:pt x="134002" y="58648"/>
                </a:lnTo>
                <a:lnTo>
                  <a:pt x="131074" y="57772"/>
                </a:lnTo>
                <a:lnTo>
                  <a:pt x="125520" y="57334"/>
                </a:lnTo>
                <a:lnTo>
                  <a:pt x="115558" y="57334"/>
                </a:lnTo>
                <a:lnTo>
                  <a:pt x="112471" y="56881"/>
                </a:lnTo>
                <a:lnTo>
                  <a:pt x="110243" y="56428"/>
                </a:lnTo>
                <a:lnTo>
                  <a:pt x="109130" y="54751"/>
                </a:lnTo>
                <a:lnTo>
                  <a:pt x="109886" y="52605"/>
                </a:lnTo>
                <a:lnTo>
                  <a:pt x="112909" y="49644"/>
                </a:lnTo>
                <a:lnTo>
                  <a:pt x="115049" y="48904"/>
                </a:lnTo>
                <a:lnTo>
                  <a:pt x="117118" y="49176"/>
                </a:lnTo>
                <a:lnTo>
                  <a:pt x="119345" y="49312"/>
                </a:lnTo>
                <a:lnTo>
                  <a:pt x="124438" y="49312"/>
                </a:lnTo>
                <a:lnTo>
                  <a:pt x="128487" y="47869"/>
                </a:lnTo>
                <a:lnTo>
                  <a:pt x="128320" y="38207"/>
                </a:lnTo>
                <a:lnTo>
                  <a:pt x="128320" y="41803"/>
                </a:lnTo>
                <a:lnTo>
                  <a:pt x="127366" y="44326"/>
                </a:lnTo>
                <a:lnTo>
                  <a:pt x="124279" y="46683"/>
                </a:lnTo>
                <a:lnTo>
                  <a:pt x="121064" y="47136"/>
                </a:lnTo>
                <a:lnTo>
                  <a:pt x="118073" y="47136"/>
                </a:lnTo>
                <a:lnTo>
                  <a:pt x="115638" y="45671"/>
                </a:lnTo>
                <a:lnTo>
                  <a:pt x="113760" y="42740"/>
                </a:lnTo>
                <a:lnTo>
                  <a:pt x="111883" y="39809"/>
                </a:lnTo>
                <a:lnTo>
                  <a:pt x="110944" y="36500"/>
                </a:lnTo>
                <a:lnTo>
                  <a:pt x="110944" y="30638"/>
                </a:lnTo>
                <a:lnTo>
                  <a:pt x="111851" y="27330"/>
                </a:lnTo>
                <a:lnTo>
                  <a:pt x="110228" y="22117"/>
                </a:lnTo>
                <a:lnTo>
                  <a:pt x="107268" y="25290"/>
                </a:lnTo>
                <a:lnTo>
                  <a:pt x="104308" y="28463"/>
                </a:lnTo>
                <a:lnTo>
                  <a:pt x="102828" y="31817"/>
                </a:lnTo>
                <a:lnTo>
                  <a:pt x="102828" y="35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7409386" y="5291946"/>
            <a:ext cx="36020" cy="38511"/>
          </a:xfrm>
          <a:custGeom>
            <a:avLst/>
            <a:gdLst/>
            <a:ahLst/>
            <a:cxnLst/>
            <a:rect l="l" t="t" r="r" b="b"/>
            <a:pathLst>
              <a:path w="39622" h="43646">
                <a:moveTo>
                  <a:pt x="5012" y="42732"/>
                </a:moveTo>
                <a:lnTo>
                  <a:pt x="7383" y="43646"/>
                </a:lnTo>
                <a:lnTo>
                  <a:pt x="12730" y="43646"/>
                </a:lnTo>
                <a:lnTo>
                  <a:pt x="12602" y="37739"/>
                </a:lnTo>
                <a:lnTo>
                  <a:pt x="9452" y="35594"/>
                </a:lnTo>
                <a:lnTo>
                  <a:pt x="8497" y="33569"/>
                </a:lnTo>
                <a:lnTo>
                  <a:pt x="8497" y="27405"/>
                </a:lnTo>
                <a:lnTo>
                  <a:pt x="10788" y="24353"/>
                </a:lnTo>
                <a:lnTo>
                  <a:pt x="15371" y="21664"/>
                </a:lnTo>
                <a:lnTo>
                  <a:pt x="17758" y="20274"/>
                </a:lnTo>
                <a:lnTo>
                  <a:pt x="20782" y="19005"/>
                </a:lnTo>
                <a:lnTo>
                  <a:pt x="24442" y="17857"/>
                </a:lnTo>
                <a:lnTo>
                  <a:pt x="24442" y="32225"/>
                </a:lnTo>
                <a:lnTo>
                  <a:pt x="23479" y="35367"/>
                </a:lnTo>
                <a:lnTo>
                  <a:pt x="20097" y="40232"/>
                </a:lnTo>
                <a:lnTo>
                  <a:pt x="22166" y="38751"/>
                </a:lnTo>
                <a:lnTo>
                  <a:pt x="24585" y="36757"/>
                </a:lnTo>
                <a:lnTo>
                  <a:pt x="24680" y="38600"/>
                </a:lnTo>
                <a:lnTo>
                  <a:pt x="26184" y="41516"/>
                </a:lnTo>
                <a:lnTo>
                  <a:pt x="28721" y="43510"/>
                </a:lnTo>
                <a:lnTo>
                  <a:pt x="30886" y="43510"/>
                </a:lnTo>
                <a:lnTo>
                  <a:pt x="34546" y="42936"/>
                </a:lnTo>
                <a:lnTo>
                  <a:pt x="37506" y="41032"/>
                </a:lnTo>
                <a:lnTo>
                  <a:pt x="39622" y="38887"/>
                </a:lnTo>
                <a:lnTo>
                  <a:pt x="39622" y="36530"/>
                </a:lnTo>
                <a:lnTo>
                  <a:pt x="38445" y="37346"/>
                </a:lnTo>
                <a:lnTo>
                  <a:pt x="36058" y="38389"/>
                </a:lnTo>
                <a:lnTo>
                  <a:pt x="34021" y="38389"/>
                </a:lnTo>
                <a:lnTo>
                  <a:pt x="32493" y="35956"/>
                </a:lnTo>
                <a:lnTo>
                  <a:pt x="32366" y="32995"/>
                </a:lnTo>
                <a:lnTo>
                  <a:pt x="32366" y="10832"/>
                </a:lnTo>
                <a:lnTo>
                  <a:pt x="31777" y="7795"/>
                </a:lnTo>
                <a:lnTo>
                  <a:pt x="30600" y="5710"/>
                </a:lnTo>
                <a:lnTo>
                  <a:pt x="28404" y="1903"/>
                </a:lnTo>
                <a:lnTo>
                  <a:pt x="24219" y="0"/>
                </a:lnTo>
                <a:lnTo>
                  <a:pt x="12730" y="0"/>
                </a:lnTo>
                <a:lnTo>
                  <a:pt x="8696" y="1155"/>
                </a:lnTo>
                <a:lnTo>
                  <a:pt x="5943" y="3467"/>
                </a:lnTo>
                <a:lnTo>
                  <a:pt x="3190" y="5778"/>
                </a:lnTo>
                <a:lnTo>
                  <a:pt x="1814" y="7991"/>
                </a:lnTo>
                <a:lnTo>
                  <a:pt x="1814" y="10107"/>
                </a:lnTo>
                <a:lnTo>
                  <a:pt x="2195" y="12184"/>
                </a:lnTo>
                <a:lnTo>
                  <a:pt x="4821" y="14412"/>
                </a:lnTo>
                <a:lnTo>
                  <a:pt x="7972" y="14216"/>
                </a:lnTo>
                <a:lnTo>
                  <a:pt x="10406" y="11980"/>
                </a:lnTo>
                <a:lnTo>
                  <a:pt x="10327" y="9495"/>
                </a:lnTo>
                <a:lnTo>
                  <a:pt x="9929" y="6798"/>
                </a:lnTo>
                <a:lnTo>
                  <a:pt x="10661" y="4260"/>
                </a:lnTo>
                <a:lnTo>
                  <a:pt x="13589" y="2659"/>
                </a:lnTo>
                <a:lnTo>
                  <a:pt x="16756" y="2266"/>
                </a:lnTo>
                <a:lnTo>
                  <a:pt x="20161" y="2266"/>
                </a:lnTo>
                <a:lnTo>
                  <a:pt x="22405" y="3278"/>
                </a:lnTo>
                <a:lnTo>
                  <a:pt x="23487" y="5302"/>
                </a:lnTo>
                <a:lnTo>
                  <a:pt x="24124" y="6511"/>
                </a:lnTo>
                <a:lnTo>
                  <a:pt x="24442" y="8656"/>
                </a:lnTo>
                <a:lnTo>
                  <a:pt x="24442" y="15591"/>
                </a:lnTo>
                <a:lnTo>
                  <a:pt x="15689" y="18703"/>
                </a:lnTo>
                <a:lnTo>
                  <a:pt x="9850" y="21166"/>
                </a:lnTo>
                <a:lnTo>
                  <a:pt x="6922" y="22979"/>
                </a:lnTo>
                <a:lnTo>
                  <a:pt x="2307" y="25910"/>
                </a:lnTo>
                <a:lnTo>
                  <a:pt x="0" y="29566"/>
                </a:lnTo>
                <a:lnTo>
                  <a:pt x="0" y="36757"/>
                </a:lnTo>
                <a:lnTo>
                  <a:pt x="1002" y="39076"/>
                </a:lnTo>
                <a:lnTo>
                  <a:pt x="3007" y="40904"/>
                </a:lnTo>
                <a:lnTo>
                  <a:pt x="5012" y="42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7420844" y="5323153"/>
            <a:ext cx="9887" cy="7305"/>
          </a:xfrm>
          <a:custGeom>
            <a:avLst/>
            <a:gdLst/>
            <a:ahLst/>
            <a:cxnLst/>
            <a:rect l="l" t="t" r="r" b="b"/>
            <a:pathLst>
              <a:path w="10876" h="8279">
                <a:moveTo>
                  <a:pt x="7025" y="2236"/>
                </a:moveTo>
                <a:lnTo>
                  <a:pt x="5012" y="2795"/>
                </a:lnTo>
                <a:lnTo>
                  <a:pt x="2912" y="2795"/>
                </a:lnTo>
                <a:lnTo>
                  <a:pt x="0" y="2372"/>
                </a:lnTo>
                <a:lnTo>
                  <a:pt x="127" y="8279"/>
                </a:lnTo>
                <a:lnTo>
                  <a:pt x="2880" y="7463"/>
                </a:lnTo>
                <a:lnTo>
                  <a:pt x="5776" y="5831"/>
                </a:lnTo>
                <a:lnTo>
                  <a:pt x="7495" y="4864"/>
                </a:lnTo>
                <a:lnTo>
                  <a:pt x="10876" y="0"/>
                </a:lnTo>
                <a:lnTo>
                  <a:pt x="7025" y="2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7441988" y="5274457"/>
            <a:ext cx="30075" cy="56161"/>
          </a:xfrm>
          <a:custGeom>
            <a:avLst/>
            <a:gdLst/>
            <a:ahLst/>
            <a:cxnLst/>
            <a:rect l="l" t="t" r="r" b="b"/>
            <a:pathLst>
              <a:path w="33083" h="63649">
                <a:moveTo>
                  <a:pt x="14560" y="60"/>
                </a:moveTo>
                <a:lnTo>
                  <a:pt x="12682" y="0"/>
                </a:lnTo>
                <a:lnTo>
                  <a:pt x="9786" y="966"/>
                </a:lnTo>
                <a:lnTo>
                  <a:pt x="6890" y="1933"/>
                </a:lnTo>
                <a:lnTo>
                  <a:pt x="3628" y="2810"/>
                </a:lnTo>
                <a:lnTo>
                  <a:pt x="0" y="3595"/>
                </a:lnTo>
                <a:lnTo>
                  <a:pt x="0" y="5136"/>
                </a:lnTo>
                <a:lnTo>
                  <a:pt x="2148" y="4909"/>
                </a:lnTo>
                <a:lnTo>
                  <a:pt x="3994" y="4909"/>
                </a:lnTo>
                <a:lnTo>
                  <a:pt x="6190" y="6760"/>
                </a:lnTo>
                <a:lnTo>
                  <a:pt x="6445" y="9759"/>
                </a:lnTo>
                <a:lnTo>
                  <a:pt x="6445" y="57666"/>
                </a:lnTo>
                <a:lnTo>
                  <a:pt x="8147" y="60325"/>
                </a:lnTo>
                <a:lnTo>
                  <a:pt x="11553" y="61655"/>
                </a:lnTo>
                <a:lnTo>
                  <a:pt x="14958" y="62984"/>
                </a:lnTo>
                <a:lnTo>
                  <a:pt x="18427" y="63649"/>
                </a:lnTo>
                <a:lnTo>
                  <a:pt x="15897" y="58867"/>
                </a:lnTo>
                <a:lnTo>
                  <a:pt x="14369" y="56171"/>
                </a:lnTo>
                <a:lnTo>
                  <a:pt x="14369" y="31031"/>
                </a:lnTo>
                <a:lnTo>
                  <a:pt x="15451" y="29362"/>
                </a:lnTo>
                <a:lnTo>
                  <a:pt x="17615" y="28047"/>
                </a:lnTo>
                <a:lnTo>
                  <a:pt x="19780" y="26733"/>
                </a:lnTo>
                <a:lnTo>
                  <a:pt x="21991" y="26076"/>
                </a:lnTo>
                <a:lnTo>
                  <a:pt x="28739" y="26076"/>
                </a:lnTo>
                <a:lnTo>
                  <a:pt x="33083" y="20138"/>
                </a:lnTo>
                <a:lnTo>
                  <a:pt x="24585" y="20138"/>
                </a:lnTo>
                <a:lnTo>
                  <a:pt x="21212" y="21271"/>
                </a:lnTo>
                <a:lnTo>
                  <a:pt x="18284" y="23538"/>
                </a:lnTo>
                <a:lnTo>
                  <a:pt x="16629" y="24837"/>
                </a:lnTo>
                <a:lnTo>
                  <a:pt x="14560" y="27662"/>
                </a:lnTo>
                <a:lnTo>
                  <a:pt x="14560" y="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7456439" y="5292226"/>
            <a:ext cx="26776" cy="38391"/>
          </a:xfrm>
          <a:custGeom>
            <a:avLst/>
            <a:gdLst/>
            <a:ahLst/>
            <a:cxnLst/>
            <a:rect l="l" t="t" r="r" b="b"/>
            <a:pathLst>
              <a:path w="29454" h="43510">
                <a:moveTo>
                  <a:pt x="20026" y="32497"/>
                </a:moveTo>
                <a:lnTo>
                  <a:pt x="17877" y="35669"/>
                </a:lnTo>
                <a:lnTo>
                  <a:pt x="15729" y="38842"/>
                </a:lnTo>
                <a:lnTo>
                  <a:pt x="12428" y="40428"/>
                </a:lnTo>
                <a:lnTo>
                  <a:pt x="7972" y="40428"/>
                </a:lnTo>
                <a:lnTo>
                  <a:pt x="4391" y="40088"/>
                </a:lnTo>
                <a:lnTo>
                  <a:pt x="2195" y="39408"/>
                </a:lnTo>
                <a:lnTo>
                  <a:pt x="0" y="38729"/>
                </a:lnTo>
                <a:lnTo>
                  <a:pt x="2530" y="43510"/>
                </a:lnTo>
                <a:lnTo>
                  <a:pt x="13064" y="43510"/>
                </a:lnTo>
                <a:lnTo>
                  <a:pt x="18713" y="41229"/>
                </a:lnTo>
                <a:lnTo>
                  <a:pt x="23009" y="36666"/>
                </a:lnTo>
                <a:lnTo>
                  <a:pt x="27306" y="32104"/>
                </a:lnTo>
                <a:lnTo>
                  <a:pt x="29454" y="26620"/>
                </a:lnTo>
                <a:lnTo>
                  <a:pt x="29454" y="14231"/>
                </a:lnTo>
                <a:lnTo>
                  <a:pt x="27799" y="9366"/>
                </a:lnTo>
                <a:lnTo>
                  <a:pt x="24489" y="5620"/>
                </a:lnTo>
                <a:lnTo>
                  <a:pt x="21179" y="1873"/>
                </a:lnTo>
                <a:lnTo>
                  <a:pt x="17185" y="0"/>
                </a:lnTo>
                <a:lnTo>
                  <a:pt x="12841" y="5937"/>
                </a:lnTo>
                <a:lnTo>
                  <a:pt x="16087" y="7848"/>
                </a:lnTo>
                <a:lnTo>
                  <a:pt x="18092" y="11670"/>
                </a:lnTo>
                <a:lnTo>
                  <a:pt x="20097" y="15493"/>
                </a:lnTo>
                <a:lnTo>
                  <a:pt x="21100" y="19655"/>
                </a:lnTo>
                <a:lnTo>
                  <a:pt x="21100" y="28659"/>
                </a:lnTo>
                <a:lnTo>
                  <a:pt x="20026" y="32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7487729" y="5273710"/>
            <a:ext cx="21222" cy="56148"/>
          </a:xfrm>
          <a:custGeom>
            <a:avLst/>
            <a:gdLst/>
            <a:ahLst/>
            <a:cxnLst/>
            <a:rect l="l" t="t" r="r" b="b"/>
            <a:pathLst>
              <a:path w="23344" h="63634">
                <a:moveTo>
                  <a:pt x="9468" y="1812"/>
                </a:moveTo>
                <a:lnTo>
                  <a:pt x="4297" y="3263"/>
                </a:lnTo>
                <a:lnTo>
                  <a:pt x="0" y="4351"/>
                </a:lnTo>
                <a:lnTo>
                  <a:pt x="795" y="5665"/>
                </a:lnTo>
                <a:lnTo>
                  <a:pt x="2992" y="5302"/>
                </a:lnTo>
                <a:lnTo>
                  <a:pt x="5378" y="5302"/>
                </a:lnTo>
                <a:lnTo>
                  <a:pt x="7304" y="7206"/>
                </a:lnTo>
                <a:lnTo>
                  <a:pt x="7829" y="9336"/>
                </a:lnTo>
                <a:lnTo>
                  <a:pt x="7829" y="58120"/>
                </a:lnTo>
                <a:lnTo>
                  <a:pt x="7304" y="59804"/>
                </a:lnTo>
                <a:lnTo>
                  <a:pt x="5204" y="61526"/>
                </a:lnTo>
                <a:lnTo>
                  <a:pt x="3199" y="62093"/>
                </a:lnTo>
                <a:lnTo>
                  <a:pt x="239" y="62365"/>
                </a:lnTo>
                <a:lnTo>
                  <a:pt x="239" y="63634"/>
                </a:lnTo>
                <a:lnTo>
                  <a:pt x="23344" y="63634"/>
                </a:lnTo>
                <a:lnTo>
                  <a:pt x="23344" y="62365"/>
                </a:lnTo>
                <a:lnTo>
                  <a:pt x="20353" y="62153"/>
                </a:lnTo>
                <a:lnTo>
                  <a:pt x="18379" y="61662"/>
                </a:lnTo>
                <a:lnTo>
                  <a:pt x="17425" y="60892"/>
                </a:lnTo>
                <a:lnTo>
                  <a:pt x="15993" y="58422"/>
                </a:lnTo>
                <a:lnTo>
                  <a:pt x="15993" y="1450"/>
                </a:lnTo>
                <a:lnTo>
                  <a:pt x="15515" y="0"/>
                </a:lnTo>
                <a:lnTo>
                  <a:pt x="9468" y="1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7519689" y="5292346"/>
            <a:ext cx="7926" cy="12397"/>
          </a:xfrm>
          <a:custGeom>
            <a:avLst/>
            <a:gdLst/>
            <a:ahLst/>
            <a:cxnLst/>
            <a:rect l="l" t="t" r="r" b="b"/>
            <a:pathLst>
              <a:path w="8719" h="14050">
                <a:moveTo>
                  <a:pt x="3787" y="2205"/>
                </a:moveTo>
                <a:lnTo>
                  <a:pt x="0" y="6617"/>
                </a:lnTo>
                <a:lnTo>
                  <a:pt x="1527" y="14050"/>
                </a:lnTo>
                <a:lnTo>
                  <a:pt x="1973" y="11572"/>
                </a:lnTo>
                <a:lnTo>
                  <a:pt x="2704" y="9517"/>
                </a:lnTo>
                <a:lnTo>
                  <a:pt x="3723" y="7886"/>
                </a:lnTo>
                <a:lnTo>
                  <a:pt x="5633" y="4834"/>
                </a:lnTo>
                <a:lnTo>
                  <a:pt x="8719" y="0"/>
                </a:lnTo>
                <a:lnTo>
                  <a:pt x="3787" y="2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7514524" y="5292347"/>
            <a:ext cx="35673" cy="38471"/>
          </a:xfrm>
          <a:custGeom>
            <a:avLst/>
            <a:gdLst/>
            <a:ahLst/>
            <a:cxnLst/>
            <a:rect l="l" t="t" r="r" b="b"/>
            <a:pathLst>
              <a:path w="39240" h="43601">
                <a:moveTo>
                  <a:pt x="37331" y="16951"/>
                </a:moveTo>
                <a:lnTo>
                  <a:pt x="37331" y="11542"/>
                </a:lnTo>
                <a:lnTo>
                  <a:pt x="35644" y="7365"/>
                </a:lnTo>
                <a:lnTo>
                  <a:pt x="32271" y="4419"/>
                </a:lnTo>
                <a:lnTo>
                  <a:pt x="28897" y="1473"/>
                </a:lnTo>
                <a:lnTo>
                  <a:pt x="24967" y="0"/>
                </a:lnTo>
                <a:lnTo>
                  <a:pt x="14400" y="0"/>
                </a:lnTo>
                <a:lnTo>
                  <a:pt x="11314" y="4834"/>
                </a:lnTo>
                <a:lnTo>
                  <a:pt x="14082" y="3308"/>
                </a:lnTo>
                <a:lnTo>
                  <a:pt x="21370" y="3308"/>
                </a:lnTo>
                <a:lnTo>
                  <a:pt x="23980" y="4638"/>
                </a:lnTo>
                <a:lnTo>
                  <a:pt x="25539" y="7297"/>
                </a:lnTo>
                <a:lnTo>
                  <a:pt x="26399" y="8777"/>
                </a:lnTo>
                <a:lnTo>
                  <a:pt x="27003" y="11028"/>
                </a:lnTo>
                <a:lnTo>
                  <a:pt x="27354" y="14050"/>
                </a:lnTo>
                <a:lnTo>
                  <a:pt x="7208" y="14050"/>
                </a:lnTo>
                <a:lnTo>
                  <a:pt x="5680" y="6617"/>
                </a:lnTo>
                <a:lnTo>
                  <a:pt x="1892" y="11028"/>
                </a:lnTo>
                <a:lnTo>
                  <a:pt x="0" y="16271"/>
                </a:lnTo>
                <a:lnTo>
                  <a:pt x="0" y="27934"/>
                </a:lnTo>
                <a:lnTo>
                  <a:pt x="1630" y="32874"/>
                </a:lnTo>
                <a:lnTo>
                  <a:pt x="4893" y="37165"/>
                </a:lnTo>
                <a:lnTo>
                  <a:pt x="8155" y="41456"/>
                </a:lnTo>
                <a:lnTo>
                  <a:pt x="12777" y="43601"/>
                </a:lnTo>
                <a:lnTo>
                  <a:pt x="23948" y="43601"/>
                </a:lnTo>
                <a:lnTo>
                  <a:pt x="28332" y="41969"/>
                </a:lnTo>
                <a:lnTo>
                  <a:pt x="31913" y="38706"/>
                </a:lnTo>
                <a:lnTo>
                  <a:pt x="35493" y="35443"/>
                </a:lnTo>
                <a:lnTo>
                  <a:pt x="37935" y="31892"/>
                </a:lnTo>
                <a:lnTo>
                  <a:pt x="39240" y="28055"/>
                </a:lnTo>
                <a:lnTo>
                  <a:pt x="37570" y="27511"/>
                </a:lnTo>
                <a:lnTo>
                  <a:pt x="35628" y="30563"/>
                </a:lnTo>
                <a:lnTo>
                  <a:pt x="33512" y="32920"/>
                </a:lnTo>
                <a:lnTo>
                  <a:pt x="31220" y="34581"/>
                </a:lnTo>
                <a:lnTo>
                  <a:pt x="28929" y="36243"/>
                </a:lnTo>
                <a:lnTo>
                  <a:pt x="26112" y="37074"/>
                </a:lnTo>
                <a:lnTo>
                  <a:pt x="18634" y="37074"/>
                </a:lnTo>
                <a:lnTo>
                  <a:pt x="15053" y="35473"/>
                </a:lnTo>
                <a:lnTo>
                  <a:pt x="12029" y="32270"/>
                </a:lnTo>
                <a:lnTo>
                  <a:pt x="9006" y="29067"/>
                </a:lnTo>
                <a:lnTo>
                  <a:pt x="7335" y="23961"/>
                </a:lnTo>
                <a:lnTo>
                  <a:pt x="7017" y="16951"/>
                </a:lnTo>
                <a:lnTo>
                  <a:pt x="37331" y="169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7329829" y="5274510"/>
            <a:ext cx="39926" cy="56427"/>
          </a:xfrm>
          <a:custGeom>
            <a:avLst/>
            <a:gdLst/>
            <a:ahLst/>
            <a:cxnLst/>
            <a:rect l="l" t="t" r="r" b="b"/>
            <a:pathLst>
              <a:path w="43919" h="63951">
                <a:moveTo>
                  <a:pt x="16286" y="4509"/>
                </a:moveTo>
                <a:lnTo>
                  <a:pt x="18618" y="3761"/>
                </a:lnTo>
                <a:lnTo>
                  <a:pt x="24727" y="3761"/>
                </a:lnTo>
                <a:lnTo>
                  <a:pt x="28205" y="4940"/>
                </a:lnTo>
                <a:lnTo>
                  <a:pt x="31722" y="7297"/>
                </a:lnTo>
                <a:lnTo>
                  <a:pt x="35238" y="9653"/>
                </a:lnTo>
                <a:lnTo>
                  <a:pt x="37792" y="13808"/>
                </a:lnTo>
                <a:lnTo>
                  <a:pt x="39384" y="19761"/>
                </a:lnTo>
                <a:lnTo>
                  <a:pt x="41723" y="19761"/>
                </a:lnTo>
                <a:lnTo>
                  <a:pt x="39575" y="0"/>
                </a:lnTo>
                <a:lnTo>
                  <a:pt x="37570" y="0"/>
                </a:lnTo>
                <a:lnTo>
                  <a:pt x="37315" y="997"/>
                </a:lnTo>
                <a:lnTo>
                  <a:pt x="36034" y="2855"/>
                </a:lnTo>
                <a:lnTo>
                  <a:pt x="33989" y="3127"/>
                </a:lnTo>
                <a:lnTo>
                  <a:pt x="31753" y="2606"/>
                </a:lnTo>
                <a:lnTo>
                  <a:pt x="28619" y="1563"/>
                </a:lnTo>
                <a:lnTo>
                  <a:pt x="25484" y="521"/>
                </a:lnTo>
                <a:lnTo>
                  <a:pt x="22802" y="0"/>
                </a:lnTo>
                <a:lnTo>
                  <a:pt x="15164" y="0"/>
                </a:lnTo>
                <a:lnTo>
                  <a:pt x="10820" y="1556"/>
                </a:lnTo>
                <a:lnTo>
                  <a:pt x="7542" y="4668"/>
                </a:lnTo>
                <a:lnTo>
                  <a:pt x="4264" y="7780"/>
                </a:lnTo>
                <a:lnTo>
                  <a:pt x="2625" y="11678"/>
                </a:lnTo>
                <a:lnTo>
                  <a:pt x="2625" y="19897"/>
                </a:lnTo>
                <a:lnTo>
                  <a:pt x="4010" y="23130"/>
                </a:lnTo>
                <a:lnTo>
                  <a:pt x="6778" y="26061"/>
                </a:lnTo>
                <a:lnTo>
                  <a:pt x="8274" y="27602"/>
                </a:lnTo>
                <a:lnTo>
                  <a:pt x="10279" y="29128"/>
                </a:lnTo>
                <a:lnTo>
                  <a:pt x="12793" y="30638"/>
                </a:lnTo>
                <a:lnTo>
                  <a:pt x="21148" y="35579"/>
                </a:lnTo>
                <a:lnTo>
                  <a:pt x="25953" y="38419"/>
                </a:lnTo>
                <a:lnTo>
                  <a:pt x="29104" y="40549"/>
                </a:lnTo>
                <a:lnTo>
                  <a:pt x="30600" y="41969"/>
                </a:lnTo>
                <a:lnTo>
                  <a:pt x="32891" y="44205"/>
                </a:lnTo>
                <a:lnTo>
                  <a:pt x="34037" y="46834"/>
                </a:lnTo>
                <a:lnTo>
                  <a:pt x="34037" y="53210"/>
                </a:lnTo>
                <a:lnTo>
                  <a:pt x="32899" y="55823"/>
                </a:lnTo>
                <a:lnTo>
                  <a:pt x="30624" y="57697"/>
                </a:lnTo>
                <a:lnTo>
                  <a:pt x="28348" y="59570"/>
                </a:lnTo>
                <a:lnTo>
                  <a:pt x="25651" y="60507"/>
                </a:lnTo>
                <a:lnTo>
                  <a:pt x="16772" y="60507"/>
                </a:lnTo>
                <a:lnTo>
                  <a:pt x="11950" y="58346"/>
                </a:lnTo>
                <a:lnTo>
                  <a:pt x="8067" y="54025"/>
                </a:lnTo>
                <a:lnTo>
                  <a:pt x="5840" y="51548"/>
                </a:lnTo>
                <a:lnTo>
                  <a:pt x="3897" y="48224"/>
                </a:lnTo>
                <a:lnTo>
                  <a:pt x="2243" y="44054"/>
                </a:lnTo>
                <a:lnTo>
                  <a:pt x="0" y="44054"/>
                </a:lnTo>
                <a:lnTo>
                  <a:pt x="2912" y="63815"/>
                </a:lnTo>
                <a:lnTo>
                  <a:pt x="5060" y="63815"/>
                </a:lnTo>
                <a:lnTo>
                  <a:pt x="5847" y="61685"/>
                </a:lnTo>
                <a:lnTo>
                  <a:pt x="8163" y="60688"/>
                </a:lnTo>
                <a:lnTo>
                  <a:pt x="10526" y="61232"/>
                </a:lnTo>
                <a:lnTo>
                  <a:pt x="13820" y="62320"/>
                </a:lnTo>
                <a:lnTo>
                  <a:pt x="17114" y="63407"/>
                </a:lnTo>
                <a:lnTo>
                  <a:pt x="20272" y="63951"/>
                </a:lnTo>
                <a:lnTo>
                  <a:pt x="29311" y="63951"/>
                </a:lnTo>
                <a:lnTo>
                  <a:pt x="34252" y="62320"/>
                </a:lnTo>
                <a:lnTo>
                  <a:pt x="38119" y="59056"/>
                </a:lnTo>
                <a:lnTo>
                  <a:pt x="41985" y="55793"/>
                </a:lnTo>
                <a:lnTo>
                  <a:pt x="43919" y="51729"/>
                </a:lnTo>
                <a:lnTo>
                  <a:pt x="43919" y="43238"/>
                </a:lnTo>
                <a:lnTo>
                  <a:pt x="42837" y="40096"/>
                </a:lnTo>
                <a:lnTo>
                  <a:pt x="40673" y="37437"/>
                </a:lnTo>
                <a:lnTo>
                  <a:pt x="38477" y="34808"/>
                </a:lnTo>
                <a:lnTo>
                  <a:pt x="34689" y="31922"/>
                </a:lnTo>
                <a:lnTo>
                  <a:pt x="29311" y="28780"/>
                </a:lnTo>
                <a:lnTo>
                  <a:pt x="20717" y="23749"/>
                </a:lnTo>
                <a:lnTo>
                  <a:pt x="17503" y="21876"/>
                </a:lnTo>
                <a:lnTo>
                  <a:pt x="15133" y="20078"/>
                </a:lnTo>
                <a:lnTo>
                  <a:pt x="12077" y="16664"/>
                </a:lnTo>
                <a:lnTo>
                  <a:pt x="11314" y="14624"/>
                </a:lnTo>
                <a:lnTo>
                  <a:pt x="11314" y="9578"/>
                </a:lnTo>
                <a:lnTo>
                  <a:pt x="12308" y="7501"/>
                </a:lnTo>
                <a:lnTo>
                  <a:pt x="14297" y="6005"/>
                </a:lnTo>
                <a:lnTo>
                  <a:pt x="16286" y="45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7380987" y="5282468"/>
            <a:ext cx="23261" cy="48149"/>
          </a:xfrm>
          <a:custGeom>
            <a:avLst/>
            <a:gdLst/>
            <a:ahLst/>
            <a:cxnLst/>
            <a:rect l="l" t="t" r="r" b="b"/>
            <a:pathLst>
              <a:path w="25587" h="54569">
                <a:moveTo>
                  <a:pt x="5203" y="42649"/>
                </a:moveTo>
                <a:lnTo>
                  <a:pt x="5203" y="45701"/>
                </a:lnTo>
                <a:lnTo>
                  <a:pt x="5569" y="48088"/>
                </a:lnTo>
                <a:lnTo>
                  <a:pt x="6301" y="49810"/>
                </a:lnTo>
                <a:lnTo>
                  <a:pt x="7638" y="52983"/>
                </a:lnTo>
                <a:lnTo>
                  <a:pt x="10184" y="54569"/>
                </a:lnTo>
                <a:lnTo>
                  <a:pt x="15658" y="54569"/>
                </a:lnTo>
                <a:lnTo>
                  <a:pt x="19286" y="53255"/>
                </a:lnTo>
                <a:lnTo>
                  <a:pt x="22882" y="50883"/>
                </a:lnTo>
                <a:lnTo>
                  <a:pt x="24536" y="48768"/>
                </a:lnTo>
                <a:lnTo>
                  <a:pt x="25587" y="47408"/>
                </a:lnTo>
                <a:lnTo>
                  <a:pt x="23264" y="47529"/>
                </a:lnTo>
                <a:lnTo>
                  <a:pt x="20615" y="49372"/>
                </a:lnTo>
                <a:lnTo>
                  <a:pt x="18474" y="49629"/>
                </a:lnTo>
                <a:lnTo>
                  <a:pt x="16247" y="49629"/>
                </a:lnTo>
                <a:lnTo>
                  <a:pt x="14751" y="48587"/>
                </a:lnTo>
                <a:lnTo>
                  <a:pt x="13987" y="46502"/>
                </a:lnTo>
                <a:lnTo>
                  <a:pt x="13366" y="43586"/>
                </a:lnTo>
                <a:lnTo>
                  <a:pt x="13462" y="15183"/>
                </a:lnTo>
                <a:lnTo>
                  <a:pt x="23200" y="15183"/>
                </a:lnTo>
                <a:lnTo>
                  <a:pt x="23200" y="11920"/>
                </a:lnTo>
                <a:lnTo>
                  <a:pt x="13557" y="11920"/>
                </a:lnTo>
                <a:lnTo>
                  <a:pt x="13557" y="770"/>
                </a:lnTo>
                <a:lnTo>
                  <a:pt x="12698" y="0"/>
                </a:lnTo>
                <a:lnTo>
                  <a:pt x="9101" y="4592"/>
                </a:lnTo>
                <a:lnTo>
                  <a:pt x="6818" y="7425"/>
                </a:lnTo>
                <a:lnTo>
                  <a:pt x="5847" y="8498"/>
                </a:lnTo>
                <a:lnTo>
                  <a:pt x="3293" y="10968"/>
                </a:lnTo>
                <a:lnTo>
                  <a:pt x="1097" y="12690"/>
                </a:lnTo>
                <a:lnTo>
                  <a:pt x="334" y="13294"/>
                </a:lnTo>
                <a:lnTo>
                  <a:pt x="0" y="15183"/>
                </a:lnTo>
                <a:lnTo>
                  <a:pt x="5203" y="15183"/>
                </a:lnTo>
                <a:lnTo>
                  <a:pt x="5203" y="426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7061756" y="5275965"/>
            <a:ext cx="39492" cy="38751"/>
          </a:xfrm>
          <a:custGeom>
            <a:avLst/>
            <a:gdLst/>
            <a:ahLst/>
            <a:cxnLst/>
            <a:rect l="l" t="t" r="r" b="b"/>
            <a:pathLst>
              <a:path w="43441" h="43918">
                <a:moveTo>
                  <a:pt x="33600" y="33554"/>
                </a:moveTo>
                <a:lnTo>
                  <a:pt x="31674" y="36666"/>
                </a:lnTo>
                <a:lnTo>
                  <a:pt x="29748" y="39779"/>
                </a:lnTo>
                <a:lnTo>
                  <a:pt x="27003" y="41335"/>
                </a:lnTo>
                <a:lnTo>
                  <a:pt x="18888" y="41335"/>
                </a:lnTo>
                <a:lnTo>
                  <a:pt x="15331" y="39008"/>
                </a:lnTo>
                <a:lnTo>
                  <a:pt x="12769" y="34355"/>
                </a:lnTo>
                <a:lnTo>
                  <a:pt x="15753" y="43918"/>
                </a:lnTo>
                <a:lnTo>
                  <a:pt x="28229" y="43918"/>
                </a:lnTo>
                <a:lnTo>
                  <a:pt x="33416" y="41697"/>
                </a:lnTo>
                <a:lnTo>
                  <a:pt x="37426" y="37256"/>
                </a:lnTo>
                <a:lnTo>
                  <a:pt x="41436" y="32814"/>
                </a:lnTo>
                <a:lnTo>
                  <a:pt x="43441" y="27587"/>
                </a:lnTo>
                <a:lnTo>
                  <a:pt x="43441" y="15047"/>
                </a:lnTo>
                <a:lnTo>
                  <a:pt x="41373" y="9820"/>
                </a:lnTo>
                <a:lnTo>
                  <a:pt x="37235" y="5892"/>
                </a:lnTo>
                <a:lnTo>
                  <a:pt x="33098" y="1963"/>
                </a:lnTo>
                <a:lnTo>
                  <a:pt x="27879" y="0"/>
                </a:lnTo>
                <a:lnTo>
                  <a:pt x="15244" y="0"/>
                </a:lnTo>
                <a:lnTo>
                  <a:pt x="10065" y="2077"/>
                </a:lnTo>
                <a:lnTo>
                  <a:pt x="6038" y="6232"/>
                </a:lnTo>
                <a:lnTo>
                  <a:pt x="2012" y="10386"/>
                </a:lnTo>
                <a:lnTo>
                  <a:pt x="0" y="15470"/>
                </a:lnTo>
                <a:lnTo>
                  <a:pt x="0" y="27919"/>
                </a:lnTo>
                <a:lnTo>
                  <a:pt x="2116" y="33267"/>
                </a:lnTo>
                <a:lnTo>
                  <a:pt x="6349" y="37528"/>
                </a:lnTo>
                <a:lnTo>
                  <a:pt x="10581" y="41788"/>
                </a:lnTo>
                <a:lnTo>
                  <a:pt x="10208" y="29702"/>
                </a:lnTo>
                <a:lnTo>
                  <a:pt x="8927" y="24686"/>
                </a:lnTo>
                <a:lnTo>
                  <a:pt x="8927" y="12569"/>
                </a:lnTo>
                <a:lnTo>
                  <a:pt x="10518" y="7825"/>
                </a:lnTo>
                <a:lnTo>
                  <a:pt x="13700" y="5076"/>
                </a:lnTo>
                <a:lnTo>
                  <a:pt x="15546" y="3505"/>
                </a:lnTo>
                <a:lnTo>
                  <a:pt x="17727" y="2719"/>
                </a:lnTo>
                <a:lnTo>
                  <a:pt x="24887" y="2719"/>
                </a:lnTo>
                <a:lnTo>
                  <a:pt x="28435" y="5030"/>
                </a:lnTo>
                <a:lnTo>
                  <a:pt x="30886" y="9653"/>
                </a:lnTo>
                <a:lnTo>
                  <a:pt x="33337" y="14276"/>
                </a:lnTo>
                <a:lnTo>
                  <a:pt x="34561" y="19202"/>
                </a:lnTo>
                <a:lnTo>
                  <a:pt x="34561" y="29475"/>
                </a:lnTo>
                <a:lnTo>
                  <a:pt x="33600" y="335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7071036" y="5302172"/>
            <a:ext cx="5041" cy="12544"/>
          </a:xfrm>
          <a:custGeom>
            <a:avLst/>
            <a:gdLst/>
            <a:ahLst/>
            <a:cxnLst/>
            <a:rect l="l" t="t" r="r" b="b"/>
            <a:pathLst>
              <a:path w="5545" h="14216">
                <a:moveTo>
                  <a:pt x="2561" y="4653"/>
                </a:moveTo>
                <a:lnTo>
                  <a:pt x="0" y="0"/>
                </a:lnTo>
                <a:lnTo>
                  <a:pt x="373" y="12086"/>
                </a:lnTo>
                <a:lnTo>
                  <a:pt x="5545" y="14216"/>
                </a:lnTo>
                <a:lnTo>
                  <a:pt x="2561" y="4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7105371" y="5275805"/>
            <a:ext cx="41749" cy="37671"/>
          </a:xfrm>
          <a:custGeom>
            <a:avLst/>
            <a:gdLst/>
            <a:ahLst/>
            <a:cxnLst/>
            <a:rect l="l" t="t" r="r" b="b"/>
            <a:pathLst>
              <a:path w="45924" h="42694">
                <a:moveTo>
                  <a:pt x="14703" y="10469"/>
                </a:moveTo>
                <a:lnTo>
                  <a:pt x="17822" y="7720"/>
                </a:lnTo>
                <a:lnTo>
                  <a:pt x="20845" y="5816"/>
                </a:lnTo>
                <a:lnTo>
                  <a:pt x="24632" y="5212"/>
                </a:lnTo>
                <a:lnTo>
                  <a:pt x="27370" y="5212"/>
                </a:lnTo>
                <a:lnTo>
                  <a:pt x="29247" y="6066"/>
                </a:lnTo>
                <a:lnTo>
                  <a:pt x="31284" y="9480"/>
                </a:lnTo>
                <a:lnTo>
                  <a:pt x="31793" y="11633"/>
                </a:lnTo>
                <a:lnTo>
                  <a:pt x="31793" y="36666"/>
                </a:lnTo>
                <a:lnTo>
                  <a:pt x="31332" y="38668"/>
                </a:lnTo>
                <a:lnTo>
                  <a:pt x="30409" y="39590"/>
                </a:lnTo>
                <a:lnTo>
                  <a:pt x="27863" y="41123"/>
                </a:lnTo>
                <a:lnTo>
                  <a:pt x="25540" y="41425"/>
                </a:lnTo>
                <a:lnTo>
                  <a:pt x="25540" y="42694"/>
                </a:lnTo>
                <a:lnTo>
                  <a:pt x="45924" y="42694"/>
                </a:lnTo>
                <a:lnTo>
                  <a:pt x="45924" y="41425"/>
                </a:lnTo>
                <a:lnTo>
                  <a:pt x="43759" y="41395"/>
                </a:lnTo>
                <a:lnTo>
                  <a:pt x="41293" y="39930"/>
                </a:lnTo>
                <a:lnTo>
                  <a:pt x="39909" y="37392"/>
                </a:lnTo>
                <a:lnTo>
                  <a:pt x="39909" y="8158"/>
                </a:lnTo>
                <a:lnTo>
                  <a:pt x="38190" y="4064"/>
                </a:lnTo>
                <a:lnTo>
                  <a:pt x="34753" y="1767"/>
                </a:lnTo>
                <a:lnTo>
                  <a:pt x="32971" y="589"/>
                </a:lnTo>
                <a:lnTo>
                  <a:pt x="30998" y="0"/>
                </a:lnTo>
                <a:lnTo>
                  <a:pt x="26160" y="0"/>
                </a:lnTo>
                <a:lnTo>
                  <a:pt x="23582" y="740"/>
                </a:lnTo>
                <a:lnTo>
                  <a:pt x="21100" y="2220"/>
                </a:lnTo>
                <a:lnTo>
                  <a:pt x="19445" y="3187"/>
                </a:lnTo>
                <a:lnTo>
                  <a:pt x="17154" y="4970"/>
                </a:lnTo>
                <a:lnTo>
                  <a:pt x="14226" y="7569"/>
                </a:lnTo>
                <a:lnTo>
                  <a:pt x="14226" y="906"/>
                </a:lnTo>
                <a:lnTo>
                  <a:pt x="13748" y="45"/>
                </a:lnTo>
                <a:lnTo>
                  <a:pt x="9261" y="1450"/>
                </a:lnTo>
                <a:lnTo>
                  <a:pt x="4391" y="2961"/>
                </a:lnTo>
                <a:lnTo>
                  <a:pt x="1305" y="3897"/>
                </a:lnTo>
                <a:lnTo>
                  <a:pt x="0" y="5846"/>
                </a:lnTo>
                <a:lnTo>
                  <a:pt x="2005" y="5665"/>
                </a:lnTo>
                <a:lnTo>
                  <a:pt x="5728" y="7387"/>
                </a:lnTo>
                <a:lnTo>
                  <a:pt x="6301" y="9533"/>
                </a:lnTo>
                <a:lnTo>
                  <a:pt x="6301" y="37226"/>
                </a:lnTo>
                <a:lnTo>
                  <a:pt x="4940" y="39816"/>
                </a:lnTo>
                <a:lnTo>
                  <a:pt x="2450" y="41153"/>
                </a:lnTo>
                <a:lnTo>
                  <a:pt x="190" y="41425"/>
                </a:lnTo>
                <a:lnTo>
                  <a:pt x="190" y="42694"/>
                </a:lnTo>
                <a:lnTo>
                  <a:pt x="21052" y="42694"/>
                </a:lnTo>
                <a:lnTo>
                  <a:pt x="21052" y="41425"/>
                </a:lnTo>
                <a:lnTo>
                  <a:pt x="18856" y="41365"/>
                </a:lnTo>
                <a:lnTo>
                  <a:pt x="16231" y="40224"/>
                </a:lnTo>
                <a:lnTo>
                  <a:pt x="14703" y="38026"/>
                </a:lnTo>
                <a:lnTo>
                  <a:pt x="14703" y="10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6948468" y="5275685"/>
            <a:ext cx="26429" cy="38552"/>
          </a:xfrm>
          <a:custGeom>
            <a:avLst/>
            <a:gdLst/>
            <a:ahLst/>
            <a:cxnLst/>
            <a:rect l="l" t="t" r="r" b="b"/>
            <a:pathLst>
              <a:path w="29072" h="43692">
                <a:moveTo>
                  <a:pt x="6015" y="6904"/>
                </a:moveTo>
                <a:lnTo>
                  <a:pt x="7924" y="4079"/>
                </a:lnTo>
                <a:lnTo>
                  <a:pt x="10947" y="2130"/>
                </a:lnTo>
                <a:lnTo>
                  <a:pt x="16899" y="2130"/>
                </a:lnTo>
                <a:lnTo>
                  <a:pt x="19747" y="3640"/>
                </a:lnTo>
                <a:lnTo>
                  <a:pt x="21720" y="6662"/>
                </a:lnTo>
                <a:lnTo>
                  <a:pt x="22802" y="8294"/>
                </a:lnTo>
                <a:lnTo>
                  <a:pt x="23662" y="10575"/>
                </a:lnTo>
                <a:lnTo>
                  <a:pt x="24298" y="13506"/>
                </a:lnTo>
                <a:lnTo>
                  <a:pt x="25778" y="13506"/>
                </a:lnTo>
                <a:lnTo>
                  <a:pt x="25444" y="861"/>
                </a:lnTo>
                <a:lnTo>
                  <a:pt x="22962" y="1812"/>
                </a:lnTo>
                <a:lnTo>
                  <a:pt x="20997" y="1510"/>
                </a:lnTo>
                <a:lnTo>
                  <a:pt x="18976" y="906"/>
                </a:lnTo>
                <a:lnTo>
                  <a:pt x="16954" y="302"/>
                </a:lnTo>
                <a:lnTo>
                  <a:pt x="13414" y="0"/>
                </a:lnTo>
                <a:lnTo>
                  <a:pt x="9563" y="0"/>
                </a:lnTo>
                <a:lnTo>
                  <a:pt x="6365" y="1087"/>
                </a:lnTo>
                <a:lnTo>
                  <a:pt x="3819" y="3263"/>
                </a:lnTo>
                <a:lnTo>
                  <a:pt x="1272" y="5438"/>
                </a:lnTo>
                <a:lnTo>
                  <a:pt x="0" y="8218"/>
                </a:lnTo>
                <a:lnTo>
                  <a:pt x="0" y="14352"/>
                </a:lnTo>
                <a:lnTo>
                  <a:pt x="923" y="16739"/>
                </a:lnTo>
                <a:lnTo>
                  <a:pt x="2768" y="18764"/>
                </a:lnTo>
                <a:lnTo>
                  <a:pt x="4614" y="20788"/>
                </a:lnTo>
                <a:lnTo>
                  <a:pt x="7494" y="22797"/>
                </a:lnTo>
                <a:lnTo>
                  <a:pt x="11409" y="24792"/>
                </a:lnTo>
                <a:lnTo>
                  <a:pt x="16756" y="27692"/>
                </a:lnTo>
                <a:lnTo>
                  <a:pt x="18761" y="28810"/>
                </a:lnTo>
                <a:lnTo>
                  <a:pt x="20161" y="29959"/>
                </a:lnTo>
                <a:lnTo>
                  <a:pt x="21752" y="32315"/>
                </a:lnTo>
                <a:lnTo>
                  <a:pt x="22150" y="34808"/>
                </a:lnTo>
                <a:lnTo>
                  <a:pt x="22150" y="36802"/>
                </a:lnTo>
                <a:lnTo>
                  <a:pt x="20074" y="39680"/>
                </a:lnTo>
                <a:lnTo>
                  <a:pt x="16803" y="41561"/>
                </a:lnTo>
                <a:lnTo>
                  <a:pt x="10120" y="41561"/>
                </a:lnTo>
                <a:lnTo>
                  <a:pt x="6858" y="39869"/>
                </a:lnTo>
                <a:lnTo>
                  <a:pt x="4630" y="36485"/>
                </a:lnTo>
                <a:lnTo>
                  <a:pt x="3389" y="34642"/>
                </a:lnTo>
                <a:lnTo>
                  <a:pt x="2403" y="31998"/>
                </a:lnTo>
                <a:lnTo>
                  <a:pt x="1670" y="28553"/>
                </a:lnTo>
                <a:lnTo>
                  <a:pt x="95" y="28553"/>
                </a:lnTo>
                <a:lnTo>
                  <a:pt x="95" y="43193"/>
                </a:lnTo>
                <a:lnTo>
                  <a:pt x="2625" y="41879"/>
                </a:lnTo>
                <a:lnTo>
                  <a:pt x="4885" y="42181"/>
                </a:lnTo>
                <a:lnTo>
                  <a:pt x="7303" y="42785"/>
                </a:lnTo>
                <a:lnTo>
                  <a:pt x="9721" y="43389"/>
                </a:lnTo>
                <a:lnTo>
                  <a:pt x="11886" y="43692"/>
                </a:lnTo>
                <a:lnTo>
                  <a:pt x="18347" y="43692"/>
                </a:lnTo>
                <a:lnTo>
                  <a:pt x="22031" y="42558"/>
                </a:lnTo>
                <a:lnTo>
                  <a:pt x="24847" y="40292"/>
                </a:lnTo>
                <a:lnTo>
                  <a:pt x="27664" y="38026"/>
                </a:lnTo>
                <a:lnTo>
                  <a:pt x="29072" y="35110"/>
                </a:lnTo>
                <a:lnTo>
                  <a:pt x="29072" y="26891"/>
                </a:lnTo>
                <a:lnTo>
                  <a:pt x="25683" y="22813"/>
                </a:lnTo>
                <a:lnTo>
                  <a:pt x="18904" y="19307"/>
                </a:lnTo>
                <a:lnTo>
                  <a:pt x="12603" y="16089"/>
                </a:lnTo>
                <a:lnTo>
                  <a:pt x="8211" y="13914"/>
                </a:lnTo>
                <a:lnTo>
                  <a:pt x="6015" y="11436"/>
                </a:lnTo>
                <a:lnTo>
                  <a:pt x="6015" y="6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6900946" y="5275805"/>
            <a:ext cx="41749" cy="37671"/>
          </a:xfrm>
          <a:custGeom>
            <a:avLst/>
            <a:gdLst/>
            <a:ahLst/>
            <a:cxnLst/>
            <a:rect l="l" t="t" r="r" b="b"/>
            <a:pathLst>
              <a:path w="45924" h="42694">
                <a:moveTo>
                  <a:pt x="14703" y="10469"/>
                </a:moveTo>
                <a:lnTo>
                  <a:pt x="17822" y="7720"/>
                </a:lnTo>
                <a:lnTo>
                  <a:pt x="20845" y="5816"/>
                </a:lnTo>
                <a:lnTo>
                  <a:pt x="24632" y="5212"/>
                </a:lnTo>
                <a:lnTo>
                  <a:pt x="27370" y="5212"/>
                </a:lnTo>
                <a:lnTo>
                  <a:pt x="29247" y="6065"/>
                </a:lnTo>
                <a:lnTo>
                  <a:pt x="31284" y="9480"/>
                </a:lnTo>
                <a:lnTo>
                  <a:pt x="31793" y="11633"/>
                </a:lnTo>
                <a:lnTo>
                  <a:pt x="31793" y="36666"/>
                </a:lnTo>
                <a:lnTo>
                  <a:pt x="31332" y="38668"/>
                </a:lnTo>
                <a:lnTo>
                  <a:pt x="30409" y="39590"/>
                </a:lnTo>
                <a:lnTo>
                  <a:pt x="27863" y="41123"/>
                </a:lnTo>
                <a:lnTo>
                  <a:pt x="25540" y="41425"/>
                </a:lnTo>
                <a:lnTo>
                  <a:pt x="25540" y="42694"/>
                </a:lnTo>
                <a:lnTo>
                  <a:pt x="45924" y="42694"/>
                </a:lnTo>
                <a:lnTo>
                  <a:pt x="45924" y="41425"/>
                </a:lnTo>
                <a:lnTo>
                  <a:pt x="43759" y="41395"/>
                </a:lnTo>
                <a:lnTo>
                  <a:pt x="41293" y="39930"/>
                </a:lnTo>
                <a:lnTo>
                  <a:pt x="39909" y="37392"/>
                </a:lnTo>
                <a:lnTo>
                  <a:pt x="39909" y="8158"/>
                </a:lnTo>
                <a:lnTo>
                  <a:pt x="38190" y="4064"/>
                </a:lnTo>
                <a:lnTo>
                  <a:pt x="34753" y="1767"/>
                </a:lnTo>
                <a:lnTo>
                  <a:pt x="32971" y="589"/>
                </a:lnTo>
                <a:lnTo>
                  <a:pt x="30998" y="0"/>
                </a:lnTo>
                <a:lnTo>
                  <a:pt x="26160" y="0"/>
                </a:lnTo>
                <a:lnTo>
                  <a:pt x="23582" y="740"/>
                </a:lnTo>
                <a:lnTo>
                  <a:pt x="21100" y="2220"/>
                </a:lnTo>
                <a:lnTo>
                  <a:pt x="19445" y="3187"/>
                </a:lnTo>
                <a:lnTo>
                  <a:pt x="17154" y="4970"/>
                </a:lnTo>
                <a:lnTo>
                  <a:pt x="14226" y="7569"/>
                </a:lnTo>
                <a:lnTo>
                  <a:pt x="14226" y="906"/>
                </a:lnTo>
                <a:lnTo>
                  <a:pt x="13748" y="45"/>
                </a:lnTo>
                <a:lnTo>
                  <a:pt x="9261" y="1450"/>
                </a:lnTo>
                <a:lnTo>
                  <a:pt x="4391" y="2961"/>
                </a:lnTo>
                <a:lnTo>
                  <a:pt x="1305" y="3897"/>
                </a:lnTo>
                <a:lnTo>
                  <a:pt x="0" y="5846"/>
                </a:lnTo>
                <a:lnTo>
                  <a:pt x="2005" y="5665"/>
                </a:lnTo>
                <a:lnTo>
                  <a:pt x="5728" y="7387"/>
                </a:lnTo>
                <a:lnTo>
                  <a:pt x="6301" y="9532"/>
                </a:lnTo>
                <a:lnTo>
                  <a:pt x="6301" y="37225"/>
                </a:lnTo>
                <a:lnTo>
                  <a:pt x="4940" y="39816"/>
                </a:lnTo>
                <a:lnTo>
                  <a:pt x="2450" y="41153"/>
                </a:lnTo>
                <a:lnTo>
                  <a:pt x="190" y="41425"/>
                </a:lnTo>
                <a:lnTo>
                  <a:pt x="190" y="42694"/>
                </a:lnTo>
                <a:lnTo>
                  <a:pt x="21052" y="42694"/>
                </a:lnTo>
                <a:lnTo>
                  <a:pt x="21052" y="41425"/>
                </a:lnTo>
                <a:lnTo>
                  <a:pt x="18856" y="41365"/>
                </a:lnTo>
                <a:lnTo>
                  <a:pt x="16231" y="40224"/>
                </a:lnTo>
                <a:lnTo>
                  <a:pt x="14703" y="38026"/>
                </a:lnTo>
                <a:lnTo>
                  <a:pt x="14703" y="10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6837690" y="5275765"/>
            <a:ext cx="29510" cy="37712"/>
          </a:xfrm>
          <a:custGeom>
            <a:avLst/>
            <a:gdLst/>
            <a:ahLst/>
            <a:cxnLst/>
            <a:rect l="l" t="t" r="r" b="b"/>
            <a:pathLst>
              <a:path w="32461" h="42740">
                <a:moveTo>
                  <a:pt x="15180" y="1178"/>
                </a:moveTo>
                <a:lnTo>
                  <a:pt x="14703" y="0"/>
                </a:lnTo>
                <a:lnTo>
                  <a:pt x="11377" y="1374"/>
                </a:lnTo>
                <a:lnTo>
                  <a:pt x="9054" y="2220"/>
                </a:lnTo>
                <a:lnTo>
                  <a:pt x="5824" y="3308"/>
                </a:lnTo>
                <a:lnTo>
                  <a:pt x="2052" y="4562"/>
                </a:lnTo>
                <a:lnTo>
                  <a:pt x="811" y="6541"/>
                </a:lnTo>
                <a:lnTo>
                  <a:pt x="3150" y="6254"/>
                </a:lnTo>
                <a:lnTo>
                  <a:pt x="5784" y="6896"/>
                </a:lnTo>
                <a:lnTo>
                  <a:pt x="6961" y="9465"/>
                </a:lnTo>
                <a:lnTo>
                  <a:pt x="7256" y="11602"/>
                </a:lnTo>
                <a:lnTo>
                  <a:pt x="7256" y="37452"/>
                </a:lnTo>
                <a:lnTo>
                  <a:pt x="5824" y="39771"/>
                </a:lnTo>
                <a:lnTo>
                  <a:pt x="2928" y="41002"/>
                </a:lnTo>
                <a:lnTo>
                  <a:pt x="0" y="41244"/>
                </a:lnTo>
                <a:lnTo>
                  <a:pt x="0" y="42740"/>
                </a:lnTo>
                <a:lnTo>
                  <a:pt x="23534" y="42740"/>
                </a:lnTo>
                <a:lnTo>
                  <a:pt x="23534" y="41244"/>
                </a:lnTo>
                <a:lnTo>
                  <a:pt x="20575" y="41304"/>
                </a:lnTo>
                <a:lnTo>
                  <a:pt x="18458" y="40829"/>
                </a:lnTo>
                <a:lnTo>
                  <a:pt x="17185" y="39816"/>
                </a:lnTo>
                <a:lnTo>
                  <a:pt x="15276" y="36999"/>
                </a:lnTo>
                <a:lnTo>
                  <a:pt x="15276" y="13959"/>
                </a:lnTo>
                <a:lnTo>
                  <a:pt x="16087" y="10386"/>
                </a:lnTo>
                <a:lnTo>
                  <a:pt x="19333" y="6972"/>
                </a:lnTo>
                <a:lnTo>
                  <a:pt x="22515" y="6118"/>
                </a:lnTo>
                <a:lnTo>
                  <a:pt x="24704" y="7705"/>
                </a:lnTo>
                <a:lnTo>
                  <a:pt x="27147" y="9291"/>
                </a:lnTo>
                <a:lnTo>
                  <a:pt x="29533" y="9291"/>
                </a:lnTo>
                <a:lnTo>
                  <a:pt x="32072" y="7176"/>
                </a:lnTo>
                <a:lnTo>
                  <a:pt x="32461" y="4894"/>
                </a:lnTo>
                <a:lnTo>
                  <a:pt x="31953" y="2349"/>
                </a:lnTo>
                <a:lnTo>
                  <a:pt x="29915" y="506"/>
                </a:lnTo>
                <a:lnTo>
                  <a:pt x="26972" y="45"/>
                </a:lnTo>
                <a:lnTo>
                  <a:pt x="24934" y="45"/>
                </a:lnTo>
                <a:lnTo>
                  <a:pt x="22969" y="800"/>
                </a:lnTo>
                <a:lnTo>
                  <a:pt x="19183" y="3822"/>
                </a:lnTo>
                <a:lnTo>
                  <a:pt x="17217" y="5922"/>
                </a:lnTo>
                <a:lnTo>
                  <a:pt x="15180" y="8611"/>
                </a:lnTo>
                <a:lnTo>
                  <a:pt x="15180" y="1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6785186" y="5259289"/>
            <a:ext cx="51210" cy="54188"/>
          </a:xfrm>
          <a:custGeom>
            <a:avLst/>
            <a:gdLst/>
            <a:ahLst/>
            <a:cxnLst/>
            <a:rect l="l" t="t" r="r" b="b"/>
            <a:pathLst>
              <a:path w="56331" h="61413">
                <a:moveTo>
                  <a:pt x="2386" y="15772"/>
                </a:moveTo>
                <a:lnTo>
                  <a:pt x="3373" y="10787"/>
                </a:lnTo>
                <a:lnTo>
                  <a:pt x="4845" y="7554"/>
                </a:lnTo>
                <a:lnTo>
                  <a:pt x="6802" y="6073"/>
                </a:lnTo>
                <a:lnTo>
                  <a:pt x="8759" y="4592"/>
                </a:lnTo>
                <a:lnTo>
                  <a:pt x="12443" y="3852"/>
                </a:lnTo>
                <a:lnTo>
                  <a:pt x="23296" y="3852"/>
                </a:lnTo>
                <a:lnTo>
                  <a:pt x="23296" y="54282"/>
                </a:lnTo>
                <a:lnTo>
                  <a:pt x="22787" y="56790"/>
                </a:lnTo>
                <a:lnTo>
                  <a:pt x="20750" y="58784"/>
                </a:lnTo>
                <a:lnTo>
                  <a:pt x="18172" y="59434"/>
                </a:lnTo>
                <a:lnTo>
                  <a:pt x="14035" y="59736"/>
                </a:lnTo>
                <a:lnTo>
                  <a:pt x="14035" y="61413"/>
                </a:lnTo>
                <a:lnTo>
                  <a:pt x="42534" y="61413"/>
                </a:lnTo>
                <a:lnTo>
                  <a:pt x="42534" y="59736"/>
                </a:lnTo>
                <a:lnTo>
                  <a:pt x="38556" y="59464"/>
                </a:lnTo>
                <a:lnTo>
                  <a:pt x="35978" y="58898"/>
                </a:lnTo>
                <a:lnTo>
                  <a:pt x="33623" y="57175"/>
                </a:lnTo>
                <a:lnTo>
                  <a:pt x="33034" y="54947"/>
                </a:lnTo>
                <a:lnTo>
                  <a:pt x="33034" y="3852"/>
                </a:lnTo>
                <a:lnTo>
                  <a:pt x="44141" y="3852"/>
                </a:lnTo>
                <a:lnTo>
                  <a:pt x="47857" y="4600"/>
                </a:lnTo>
                <a:lnTo>
                  <a:pt x="51390" y="7591"/>
                </a:lnTo>
                <a:lnTo>
                  <a:pt x="52846" y="10817"/>
                </a:lnTo>
                <a:lnTo>
                  <a:pt x="53992" y="15772"/>
                </a:lnTo>
                <a:lnTo>
                  <a:pt x="56331" y="15772"/>
                </a:lnTo>
                <a:lnTo>
                  <a:pt x="55806" y="0"/>
                </a:lnTo>
                <a:lnTo>
                  <a:pt x="572" y="0"/>
                </a:lnTo>
                <a:lnTo>
                  <a:pt x="0" y="15772"/>
                </a:lnTo>
                <a:lnTo>
                  <a:pt x="2386" y="157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6867217" y="5275565"/>
            <a:ext cx="36020" cy="38511"/>
          </a:xfrm>
          <a:custGeom>
            <a:avLst/>
            <a:gdLst/>
            <a:ahLst/>
            <a:cxnLst/>
            <a:rect l="l" t="t" r="r" b="b"/>
            <a:pathLst>
              <a:path w="39622" h="43646">
                <a:moveTo>
                  <a:pt x="5012" y="42732"/>
                </a:moveTo>
                <a:lnTo>
                  <a:pt x="7383" y="43646"/>
                </a:lnTo>
                <a:lnTo>
                  <a:pt x="12730" y="43646"/>
                </a:lnTo>
                <a:lnTo>
                  <a:pt x="12602" y="37739"/>
                </a:lnTo>
                <a:lnTo>
                  <a:pt x="9452" y="35594"/>
                </a:lnTo>
                <a:lnTo>
                  <a:pt x="8497" y="33569"/>
                </a:lnTo>
                <a:lnTo>
                  <a:pt x="8497" y="27405"/>
                </a:lnTo>
                <a:lnTo>
                  <a:pt x="10788" y="24353"/>
                </a:lnTo>
                <a:lnTo>
                  <a:pt x="15371" y="21664"/>
                </a:lnTo>
                <a:lnTo>
                  <a:pt x="17758" y="20274"/>
                </a:lnTo>
                <a:lnTo>
                  <a:pt x="20782" y="19005"/>
                </a:lnTo>
                <a:lnTo>
                  <a:pt x="24442" y="17857"/>
                </a:lnTo>
                <a:lnTo>
                  <a:pt x="24442" y="32225"/>
                </a:lnTo>
                <a:lnTo>
                  <a:pt x="23479" y="35367"/>
                </a:lnTo>
                <a:lnTo>
                  <a:pt x="20097" y="40232"/>
                </a:lnTo>
                <a:lnTo>
                  <a:pt x="22166" y="38751"/>
                </a:lnTo>
                <a:lnTo>
                  <a:pt x="24585" y="36757"/>
                </a:lnTo>
                <a:lnTo>
                  <a:pt x="24680" y="38600"/>
                </a:lnTo>
                <a:lnTo>
                  <a:pt x="26184" y="41516"/>
                </a:lnTo>
                <a:lnTo>
                  <a:pt x="28722" y="43510"/>
                </a:lnTo>
                <a:lnTo>
                  <a:pt x="30886" y="43510"/>
                </a:lnTo>
                <a:lnTo>
                  <a:pt x="34546" y="42936"/>
                </a:lnTo>
                <a:lnTo>
                  <a:pt x="37506" y="41032"/>
                </a:lnTo>
                <a:lnTo>
                  <a:pt x="39622" y="38887"/>
                </a:lnTo>
                <a:lnTo>
                  <a:pt x="39622" y="36530"/>
                </a:lnTo>
                <a:lnTo>
                  <a:pt x="38445" y="37346"/>
                </a:lnTo>
                <a:lnTo>
                  <a:pt x="36058" y="38389"/>
                </a:lnTo>
                <a:lnTo>
                  <a:pt x="34021" y="38389"/>
                </a:lnTo>
                <a:lnTo>
                  <a:pt x="32493" y="35956"/>
                </a:lnTo>
                <a:lnTo>
                  <a:pt x="32366" y="32995"/>
                </a:lnTo>
                <a:lnTo>
                  <a:pt x="32366" y="10832"/>
                </a:lnTo>
                <a:lnTo>
                  <a:pt x="31777" y="7795"/>
                </a:lnTo>
                <a:lnTo>
                  <a:pt x="30600" y="5710"/>
                </a:lnTo>
                <a:lnTo>
                  <a:pt x="28404" y="1903"/>
                </a:lnTo>
                <a:lnTo>
                  <a:pt x="24219" y="0"/>
                </a:lnTo>
                <a:lnTo>
                  <a:pt x="12730" y="0"/>
                </a:lnTo>
                <a:lnTo>
                  <a:pt x="8696" y="1155"/>
                </a:lnTo>
                <a:lnTo>
                  <a:pt x="5943" y="3467"/>
                </a:lnTo>
                <a:lnTo>
                  <a:pt x="3190" y="5778"/>
                </a:lnTo>
                <a:lnTo>
                  <a:pt x="1814" y="7991"/>
                </a:lnTo>
                <a:lnTo>
                  <a:pt x="1814" y="10107"/>
                </a:lnTo>
                <a:lnTo>
                  <a:pt x="2195" y="12184"/>
                </a:lnTo>
                <a:lnTo>
                  <a:pt x="4821" y="14412"/>
                </a:lnTo>
                <a:lnTo>
                  <a:pt x="7972" y="14216"/>
                </a:lnTo>
                <a:lnTo>
                  <a:pt x="10406" y="11980"/>
                </a:lnTo>
                <a:lnTo>
                  <a:pt x="10327" y="9495"/>
                </a:lnTo>
                <a:lnTo>
                  <a:pt x="9929" y="6798"/>
                </a:lnTo>
                <a:lnTo>
                  <a:pt x="10661" y="4260"/>
                </a:lnTo>
                <a:lnTo>
                  <a:pt x="13589" y="2659"/>
                </a:lnTo>
                <a:lnTo>
                  <a:pt x="16756" y="2266"/>
                </a:lnTo>
                <a:lnTo>
                  <a:pt x="20161" y="2266"/>
                </a:lnTo>
                <a:lnTo>
                  <a:pt x="22405" y="3278"/>
                </a:lnTo>
                <a:lnTo>
                  <a:pt x="23487" y="5302"/>
                </a:lnTo>
                <a:lnTo>
                  <a:pt x="24124" y="6511"/>
                </a:lnTo>
                <a:lnTo>
                  <a:pt x="24442" y="8656"/>
                </a:lnTo>
                <a:lnTo>
                  <a:pt x="24442" y="15591"/>
                </a:lnTo>
                <a:lnTo>
                  <a:pt x="15689" y="18703"/>
                </a:lnTo>
                <a:lnTo>
                  <a:pt x="9850" y="21166"/>
                </a:lnTo>
                <a:lnTo>
                  <a:pt x="6922" y="22979"/>
                </a:lnTo>
                <a:lnTo>
                  <a:pt x="2307" y="25910"/>
                </a:lnTo>
                <a:lnTo>
                  <a:pt x="0" y="29566"/>
                </a:lnTo>
                <a:lnTo>
                  <a:pt x="0" y="36757"/>
                </a:lnTo>
                <a:lnTo>
                  <a:pt x="1002" y="39076"/>
                </a:lnTo>
                <a:lnTo>
                  <a:pt x="3007" y="40904"/>
                </a:lnTo>
                <a:lnTo>
                  <a:pt x="5012" y="42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6878675" y="5306773"/>
            <a:ext cx="9887" cy="7305"/>
          </a:xfrm>
          <a:custGeom>
            <a:avLst/>
            <a:gdLst/>
            <a:ahLst/>
            <a:cxnLst/>
            <a:rect l="l" t="t" r="r" b="b"/>
            <a:pathLst>
              <a:path w="10876" h="8279">
                <a:moveTo>
                  <a:pt x="7025" y="2236"/>
                </a:moveTo>
                <a:lnTo>
                  <a:pt x="5012" y="2795"/>
                </a:lnTo>
                <a:lnTo>
                  <a:pt x="2912" y="2795"/>
                </a:lnTo>
                <a:lnTo>
                  <a:pt x="0" y="2372"/>
                </a:lnTo>
                <a:lnTo>
                  <a:pt x="127" y="8279"/>
                </a:lnTo>
                <a:lnTo>
                  <a:pt x="2880" y="7463"/>
                </a:lnTo>
                <a:lnTo>
                  <a:pt x="5776" y="5831"/>
                </a:lnTo>
                <a:lnTo>
                  <a:pt x="7495" y="4864"/>
                </a:lnTo>
                <a:lnTo>
                  <a:pt x="10876" y="0"/>
                </a:lnTo>
                <a:lnTo>
                  <a:pt x="7025" y="22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6986798" y="5257649"/>
            <a:ext cx="9026" cy="8358"/>
          </a:xfrm>
          <a:custGeom>
            <a:avLst/>
            <a:gdLst/>
            <a:ahLst/>
            <a:cxnLst/>
            <a:rect l="l" t="t" r="r" b="b"/>
            <a:pathLst>
              <a:path w="9929" h="9472">
                <a:moveTo>
                  <a:pt x="9929" y="6058"/>
                </a:moveTo>
                <a:lnTo>
                  <a:pt x="9929" y="3429"/>
                </a:lnTo>
                <a:lnTo>
                  <a:pt x="7502" y="460"/>
                </a:lnTo>
                <a:lnTo>
                  <a:pt x="4964" y="0"/>
                </a:lnTo>
                <a:lnTo>
                  <a:pt x="2386" y="468"/>
                </a:lnTo>
                <a:lnTo>
                  <a:pt x="476" y="2341"/>
                </a:lnTo>
                <a:lnTo>
                  <a:pt x="0" y="4759"/>
                </a:lnTo>
                <a:lnTo>
                  <a:pt x="0" y="6058"/>
                </a:lnTo>
                <a:lnTo>
                  <a:pt x="1432" y="8090"/>
                </a:lnTo>
                <a:lnTo>
                  <a:pt x="3564" y="9472"/>
                </a:lnTo>
                <a:lnTo>
                  <a:pt x="6333" y="9472"/>
                </a:lnTo>
                <a:lnTo>
                  <a:pt x="8473" y="8090"/>
                </a:lnTo>
                <a:lnTo>
                  <a:pt x="9929" y="6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6981243" y="5276326"/>
            <a:ext cx="21091" cy="37151"/>
          </a:xfrm>
          <a:custGeom>
            <a:avLst/>
            <a:gdLst/>
            <a:ahLst/>
            <a:cxnLst/>
            <a:rect l="l" t="t" r="r" b="b"/>
            <a:pathLst>
              <a:path w="23200" h="42105">
                <a:moveTo>
                  <a:pt x="23200" y="42105"/>
                </a:moveTo>
                <a:lnTo>
                  <a:pt x="23200" y="40836"/>
                </a:lnTo>
                <a:lnTo>
                  <a:pt x="20113" y="40595"/>
                </a:lnTo>
                <a:lnTo>
                  <a:pt x="18132" y="40035"/>
                </a:lnTo>
                <a:lnTo>
                  <a:pt x="16382" y="38283"/>
                </a:lnTo>
                <a:lnTo>
                  <a:pt x="15944" y="36123"/>
                </a:lnTo>
                <a:lnTo>
                  <a:pt x="15944" y="135"/>
                </a:lnTo>
                <a:lnTo>
                  <a:pt x="14130" y="0"/>
                </a:lnTo>
                <a:lnTo>
                  <a:pt x="11934" y="876"/>
                </a:lnTo>
                <a:lnTo>
                  <a:pt x="8051" y="2175"/>
                </a:lnTo>
                <a:lnTo>
                  <a:pt x="2481" y="3897"/>
                </a:lnTo>
                <a:lnTo>
                  <a:pt x="429" y="4532"/>
                </a:lnTo>
                <a:lnTo>
                  <a:pt x="429" y="5937"/>
                </a:lnTo>
                <a:lnTo>
                  <a:pt x="3652" y="5151"/>
                </a:lnTo>
                <a:lnTo>
                  <a:pt x="5871" y="5121"/>
                </a:lnTo>
                <a:lnTo>
                  <a:pt x="7351" y="6979"/>
                </a:lnTo>
                <a:lnTo>
                  <a:pt x="7781" y="9095"/>
                </a:lnTo>
                <a:lnTo>
                  <a:pt x="7781" y="36213"/>
                </a:lnTo>
                <a:lnTo>
                  <a:pt x="7335" y="38381"/>
                </a:lnTo>
                <a:lnTo>
                  <a:pt x="5553" y="39983"/>
                </a:lnTo>
                <a:lnTo>
                  <a:pt x="3405" y="40534"/>
                </a:lnTo>
                <a:lnTo>
                  <a:pt x="0" y="40836"/>
                </a:lnTo>
                <a:lnTo>
                  <a:pt x="0" y="42105"/>
                </a:lnTo>
                <a:lnTo>
                  <a:pt x="23200" y="42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7007690" y="5266088"/>
            <a:ext cx="23261" cy="48149"/>
          </a:xfrm>
          <a:custGeom>
            <a:avLst/>
            <a:gdLst/>
            <a:ahLst/>
            <a:cxnLst/>
            <a:rect l="l" t="t" r="r" b="b"/>
            <a:pathLst>
              <a:path w="25587" h="54569">
                <a:moveTo>
                  <a:pt x="5203" y="42649"/>
                </a:moveTo>
                <a:lnTo>
                  <a:pt x="5203" y="45701"/>
                </a:lnTo>
                <a:lnTo>
                  <a:pt x="5569" y="48088"/>
                </a:lnTo>
                <a:lnTo>
                  <a:pt x="6301" y="49810"/>
                </a:lnTo>
                <a:lnTo>
                  <a:pt x="7638" y="52983"/>
                </a:lnTo>
                <a:lnTo>
                  <a:pt x="10184" y="54569"/>
                </a:lnTo>
                <a:lnTo>
                  <a:pt x="15658" y="54569"/>
                </a:lnTo>
                <a:lnTo>
                  <a:pt x="19286" y="53255"/>
                </a:lnTo>
                <a:lnTo>
                  <a:pt x="22882" y="50883"/>
                </a:lnTo>
                <a:lnTo>
                  <a:pt x="24536" y="48768"/>
                </a:lnTo>
                <a:lnTo>
                  <a:pt x="25587" y="47408"/>
                </a:lnTo>
                <a:lnTo>
                  <a:pt x="23264" y="47529"/>
                </a:lnTo>
                <a:lnTo>
                  <a:pt x="20615" y="49372"/>
                </a:lnTo>
                <a:lnTo>
                  <a:pt x="18474" y="49629"/>
                </a:lnTo>
                <a:lnTo>
                  <a:pt x="16247" y="49629"/>
                </a:lnTo>
                <a:lnTo>
                  <a:pt x="14751" y="48587"/>
                </a:lnTo>
                <a:lnTo>
                  <a:pt x="13987" y="46502"/>
                </a:lnTo>
                <a:lnTo>
                  <a:pt x="13366" y="43586"/>
                </a:lnTo>
                <a:lnTo>
                  <a:pt x="13462" y="15183"/>
                </a:lnTo>
                <a:lnTo>
                  <a:pt x="23200" y="15183"/>
                </a:lnTo>
                <a:lnTo>
                  <a:pt x="23200" y="11920"/>
                </a:lnTo>
                <a:lnTo>
                  <a:pt x="13557" y="11920"/>
                </a:lnTo>
                <a:lnTo>
                  <a:pt x="13557" y="770"/>
                </a:lnTo>
                <a:lnTo>
                  <a:pt x="12698" y="0"/>
                </a:lnTo>
                <a:lnTo>
                  <a:pt x="9101" y="4592"/>
                </a:lnTo>
                <a:lnTo>
                  <a:pt x="6818" y="7425"/>
                </a:lnTo>
                <a:lnTo>
                  <a:pt x="5847" y="8498"/>
                </a:lnTo>
                <a:lnTo>
                  <a:pt x="3293" y="10968"/>
                </a:lnTo>
                <a:lnTo>
                  <a:pt x="1097" y="12690"/>
                </a:lnTo>
                <a:lnTo>
                  <a:pt x="334" y="13294"/>
                </a:lnTo>
                <a:lnTo>
                  <a:pt x="0" y="15183"/>
                </a:lnTo>
                <a:lnTo>
                  <a:pt x="5203" y="15183"/>
                </a:lnTo>
                <a:lnTo>
                  <a:pt x="5203" y="426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7040126" y="5257649"/>
            <a:ext cx="9026" cy="8358"/>
          </a:xfrm>
          <a:custGeom>
            <a:avLst/>
            <a:gdLst/>
            <a:ahLst/>
            <a:cxnLst/>
            <a:rect l="l" t="t" r="r" b="b"/>
            <a:pathLst>
              <a:path w="9929" h="9472">
                <a:moveTo>
                  <a:pt x="9929" y="6058"/>
                </a:moveTo>
                <a:lnTo>
                  <a:pt x="9929" y="3429"/>
                </a:lnTo>
                <a:lnTo>
                  <a:pt x="7502" y="460"/>
                </a:lnTo>
                <a:lnTo>
                  <a:pt x="4964" y="0"/>
                </a:lnTo>
                <a:lnTo>
                  <a:pt x="2386" y="468"/>
                </a:lnTo>
                <a:lnTo>
                  <a:pt x="476" y="2341"/>
                </a:lnTo>
                <a:lnTo>
                  <a:pt x="0" y="4759"/>
                </a:lnTo>
                <a:lnTo>
                  <a:pt x="0" y="6058"/>
                </a:lnTo>
                <a:lnTo>
                  <a:pt x="1432" y="8090"/>
                </a:lnTo>
                <a:lnTo>
                  <a:pt x="3564" y="9472"/>
                </a:lnTo>
                <a:lnTo>
                  <a:pt x="6333" y="9472"/>
                </a:lnTo>
                <a:lnTo>
                  <a:pt x="8473" y="8090"/>
                </a:lnTo>
                <a:lnTo>
                  <a:pt x="9929" y="60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7034571" y="5276326"/>
            <a:ext cx="21091" cy="37151"/>
          </a:xfrm>
          <a:custGeom>
            <a:avLst/>
            <a:gdLst/>
            <a:ahLst/>
            <a:cxnLst/>
            <a:rect l="l" t="t" r="r" b="b"/>
            <a:pathLst>
              <a:path w="23200" h="42105">
                <a:moveTo>
                  <a:pt x="23200" y="42105"/>
                </a:moveTo>
                <a:lnTo>
                  <a:pt x="23200" y="40836"/>
                </a:lnTo>
                <a:lnTo>
                  <a:pt x="20113" y="40595"/>
                </a:lnTo>
                <a:lnTo>
                  <a:pt x="18132" y="40036"/>
                </a:lnTo>
                <a:lnTo>
                  <a:pt x="16382" y="38283"/>
                </a:lnTo>
                <a:lnTo>
                  <a:pt x="15944" y="36123"/>
                </a:lnTo>
                <a:lnTo>
                  <a:pt x="15944" y="135"/>
                </a:lnTo>
                <a:lnTo>
                  <a:pt x="14130" y="0"/>
                </a:lnTo>
                <a:lnTo>
                  <a:pt x="11934" y="876"/>
                </a:lnTo>
                <a:lnTo>
                  <a:pt x="8051" y="2175"/>
                </a:lnTo>
                <a:lnTo>
                  <a:pt x="2481" y="3897"/>
                </a:lnTo>
                <a:lnTo>
                  <a:pt x="429" y="4532"/>
                </a:lnTo>
                <a:lnTo>
                  <a:pt x="429" y="5937"/>
                </a:lnTo>
                <a:lnTo>
                  <a:pt x="3652" y="5151"/>
                </a:lnTo>
                <a:lnTo>
                  <a:pt x="5871" y="5121"/>
                </a:lnTo>
                <a:lnTo>
                  <a:pt x="7351" y="6979"/>
                </a:lnTo>
                <a:lnTo>
                  <a:pt x="7781" y="9095"/>
                </a:lnTo>
                <a:lnTo>
                  <a:pt x="7781" y="36213"/>
                </a:lnTo>
                <a:lnTo>
                  <a:pt x="7335" y="38381"/>
                </a:lnTo>
                <a:lnTo>
                  <a:pt x="5553" y="39983"/>
                </a:lnTo>
                <a:lnTo>
                  <a:pt x="3405" y="40534"/>
                </a:lnTo>
                <a:lnTo>
                  <a:pt x="0" y="40836"/>
                </a:lnTo>
                <a:lnTo>
                  <a:pt x="0" y="42105"/>
                </a:lnTo>
                <a:lnTo>
                  <a:pt x="23200" y="42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2019991" y="4162745"/>
            <a:ext cx="951018" cy="0"/>
          </a:xfrm>
          <a:custGeom>
            <a:avLst/>
            <a:gdLst/>
            <a:ahLst/>
            <a:cxnLst/>
            <a:rect l="l" t="t" r="r" b="b"/>
            <a:pathLst>
              <a:path w="1046120">
                <a:moveTo>
                  <a:pt x="1046120" y="0"/>
                </a:moveTo>
                <a:lnTo>
                  <a:pt x="48884" y="0"/>
                </a:lnTo>
              </a:path>
              <a:path w="1046120">
                <a:moveTo>
                  <a:pt x="48884" y="1"/>
                </a:moveTo>
                <a:lnTo>
                  <a:pt x="1046120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2979898" y="4162745"/>
            <a:ext cx="3190799" cy="0"/>
          </a:xfrm>
          <a:custGeom>
            <a:avLst/>
            <a:gdLst/>
            <a:ahLst/>
            <a:cxnLst/>
            <a:rect l="l" t="t" r="r" b="b"/>
            <a:pathLst>
              <a:path w="3509879">
                <a:moveTo>
                  <a:pt x="0" y="0"/>
                </a:moveTo>
                <a:lnTo>
                  <a:pt x="3509879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6179585" y="4162745"/>
            <a:ext cx="1590955" cy="0"/>
          </a:xfrm>
          <a:custGeom>
            <a:avLst/>
            <a:gdLst/>
            <a:ahLst/>
            <a:cxnLst/>
            <a:rect l="l" t="t" r="r" b="b"/>
            <a:pathLst>
              <a:path w="1750051">
                <a:moveTo>
                  <a:pt x="0" y="0"/>
                </a:moveTo>
                <a:lnTo>
                  <a:pt x="1750051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2019991" y="5358524"/>
            <a:ext cx="951018" cy="0"/>
          </a:xfrm>
          <a:custGeom>
            <a:avLst/>
            <a:gdLst/>
            <a:ahLst/>
            <a:cxnLst/>
            <a:rect l="l" t="t" r="r" b="b"/>
            <a:pathLst>
              <a:path w="1046120">
                <a:moveTo>
                  <a:pt x="1046120" y="0"/>
                </a:moveTo>
                <a:lnTo>
                  <a:pt x="48884" y="0"/>
                </a:lnTo>
              </a:path>
              <a:path w="1046120">
                <a:moveTo>
                  <a:pt x="48884" y="1"/>
                </a:moveTo>
                <a:lnTo>
                  <a:pt x="1046120" y="0"/>
                </a:lnTo>
              </a:path>
            </a:pathLst>
          </a:custGeom>
          <a:ln w="1083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2975453" y="2209368"/>
            <a:ext cx="0" cy="3153469"/>
          </a:xfrm>
          <a:custGeom>
            <a:avLst/>
            <a:gdLst/>
            <a:ahLst/>
            <a:cxnLst/>
            <a:rect l="l" t="t" r="r" b="b"/>
            <a:pathLst>
              <a:path h="3573931">
                <a:moveTo>
                  <a:pt x="0" y="0"/>
                </a:moveTo>
                <a:lnTo>
                  <a:pt x="0" y="3573931"/>
                </a:lnTo>
              </a:path>
            </a:pathLst>
          </a:custGeom>
          <a:ln w="110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2979898" y="5358524"/>
            <a:ext cx="4790643" cy="0"/>
          </a:xfrm>
          <a:custGeom>
            <a:avLst/>
            <a:gdLst/>
            <a:ahLst/>
            <a:cxnLst/>
            <a:rect l="l" t="t" r="r" b="b"/>
            <a:pathLst>
              <a:path w="5269707">
                <a:moveTo>
                  <a:pt x="0" y="0"/>
                </a:moveTo>
                <a:lnTo>
                  <a:pt x="5269707" y="0"/>
                </a:lnTo>
              </a:path>
            </a:pathLst>
          </a:custGeom>
          <a:ln w="105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7774985" y="2209368"/>
            <a:ext cx="0" cy="3153469"/>
          </a:xfrm>
          <a:custGeom>
            <a:avLst/>
            <a:gdLst/>
            <a:ahLst/>
            <a:cxnLst/>
            <a:rect l="l" t="t" r="r" b="b"/>
            <a:pathLst>
              <a:path h="3573931">
                <a:moveTo>
                  <a:pt x="0" y="0"/>
                </a:moveTo>
                <a:lnTo>
                  <a:pt x="0" y="3573931"/>
                </a:lnTo>
              </a:path>
            </a:pathLst>
          </a:custGeom>
          <a:ln w="110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3104329" y="361809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104329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250689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277353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6304017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6330681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6357345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384009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410674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437337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464002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490665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6517330" y="3773708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</a:t>
            </a:r>
            <a:endParaRPr sz="12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3255426" y="4297885"/>
            <a:ext cx="1075450" cy="46684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3255426" y="4764730"/>
            <a:ext cx="1039898" cy="4422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4295325" y="4764730"/>
            <a:ext cx="35552" cy="43408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6064042" y="4314266"/>
            <a:ext cx="639937" cy="1556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6703978" y="4314266"/>
            <a:ext cx="799922" cy="900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6064042" y="4469880"/>
            <a:ext cx="639937" cy="745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4641958" y="4297885"/>
            <a:ext cx="1075450" cy="1556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4641958" y="4453500"/>
            <a:ext cx="648825" cy="3112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5290783" y="4453500"/>
            <a:ext cx="426625" cy="3112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641957" y="4764730"/>
            <a:ext cx="1039898" cy="43408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681856" y="4764729"/>
            <a:ext cx="35552" cy="4441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2064431" y="2213743"/>
            <a:ext cx="911022" cy="1307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2975453" y="2213743"/>
            <a:ext cx="4799531" cy="13076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7774984" y="2213743"/>
            <a:ext cx="48884" cy="31447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2064431" y="2344507"/>
            <a:ext cx="911022" cy="10401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2975453" y="2344507"/>
            <a:ext cx="1599844" cy="10401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4575297" y="2344507"/>
            <a:ext cx="1599844" cy="10401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6175141" y="2344507"/>
            <a:ext cx="1599844" cy="10401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2064431" y="3384670"/>
            <a:ext cx="911022" cy="7780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975453" y="3384670"/>
            <a:ext cx="3199687" cy="7780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6175141" y="3384670"/>
            <a:ext cx="1599844" cy="7780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2064431" y="4162746"/>
            <a:ext cx="911022" cy="11957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975453" y="4162746"/>
            <a:ext cx="4799531" cy="11957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064432" y="5358524"/>
            <a:ext cx="5759437" cy="10237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12"/>
              </a:spcBef>
            </a:pPr>
            <a:endParaRPr sz="8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261544">
              <a:lnSpc>
                <a:spcPct val="95825"/>
              </a:lnSpc>
              <a:spcBef>
                <a:spcPts val="2708"/>
              </a:spcBef>
            </a:pPr>
            <a:r>
              <a:rPr sz="2100" dirty="0">
                <a:latin typeface="Times New Roman"/>
                <a:cs typeface="Times New Roman"/>
              </a:rPr>
              <a:t>The Building Blocks of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aluation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881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21827536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79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5833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Cost of Capital:</a:t>
            </a:r>
            <a:r>
              <a:rPr sz="2100" spc="-11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Amazon.com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6.50%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1.60</a:t>
            </a:r>
            <a:r>
              <a:rPr sz="1400" spc="2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(4.00%)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12.90%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84/share*</a:t>
            </a:r>
            <a:r>
              <a:rPr sz="1400" spc="5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340.79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shs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28,626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(98.8%)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Debt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Cost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2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6.50%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+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1.50%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(default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spread)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8.00%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Market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349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(1.2%)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dirty="0">
                <a:latin typeface="Times New Roman"/>
                <a:cs typeface="Times New Roman"/>
              </a:rPr>
              <a:t>Cost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12.9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%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(.988)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+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8.00%</a:t>
            </a:r>
            <a:r>
              <a:rPr sz="1600" spc="4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(1-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0)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(.012))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12.84%</a:t>
            </a:r>
            <a:endParaRPr sz="1600">
              <a:latin typeface="Times New Roman"/>
              <a:cs typeface="Times New Roman"/>
            </a:endParaRPr>
          </a:p>
          <a:p>
            <a:pPr marL="1395001" marR="295978" indent="-303444">
              <a:lnSpc>
                <a:spcPts val="1806"/>
              </a:lnSpc>
              <a:spcBef>
                <a:spcPts val="3061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Amazon.com</a:t>
            </a:r>
            <a:r>
              <a:rPr sz="1600" spc="8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has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book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equity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138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book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endParaRPr sz="1600">
              <a:latin typeface="Times New Roman"/>
              <a:cs typeface="Times New Roman"/>
            </a:endParaRPr>
          </a:p>
          <a:p>
            <a:pPr marL="1395001" marR="295978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debt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 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349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million.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Shows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you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how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irrelevant</a:t>
            </a:r>
            <a:r>
              <a:rPr sz="1600" spc="6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book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process.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743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208077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80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96696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Calendar</a:t>
            </a:r>
            <a:r>
              <a:rPr sz="2100" spc="-75" dirty="0">
                <a:latin typeface="Times New Roman"/>
                <a:cs typeface="Times New Roman"/>
              </a:rPr>
              <a:t> </a:t>
            </a:r>
            <a:r>
              <a:rPr sz="2100" spc="-210" dirty="0">
                <a:latin typeface="Times New Roman"/>
                <a:cs typeface="Times New Roman"/>
              </a:rPr>
              <a:t>Y</a:t>
            </a:r>
            <a:r>
              <a:rPr sz="2100" dirty="0">
                <a:latin typeface="Times New Roman"/>
                <a:cs typeface="Times New Roman"/>
              </a:rPr>
              <a:t>ears, Financial</a:t>
            </a:r>
            <a:r>
              <a:rPr sz="2100" spc="-75" dirty="0">
                <a:latin typeface="Times New Roman"/>
                <a:cs typeface="Times New Roman"/>
              </a:rPr>
              <a:t> </a:t>
            </a:r>
            <a:r>
              <a:rPr sz="2100" spc="-210" dirty="0">
                <a:latin typeface="Times New Roman"/>
                <a:cs typeface="Times New Roman"/>
              </a:rPr>
              <a:t>Y</a:t>
            </a:r>
            <a:r>
              <a:rPr sz="2100" dirty="0">
                <a:latin typeface="Times New Roman"/>
                <a:cs typeface="Times New Roman"/>
              </a:rPr>
              <a:t>ears and Updated Information</a:t>
            </a:r>
            <a:endParaRPr sz="2100">
              <a:latin typeface="Times New Roman"/>
              <a:cs typeface="Times New Roman"/>
            </a:endParaRPr>
          </a:p>
          <a:p>
            <a:pPr marL="1395001" marR="358789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operating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income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valuation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updated </a:t>
            </a:r>
            <a:endParaRPr sz="1600">
              <a:latin typeface="Times New Roman"/>
              <a:cs typeface="Times New Roman"/>
            </a:endParaRPr>
          </a:p>
          <a:p>
            <a:pPr marL="1395001" marR="35878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numbers.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One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problems</a:t>
            </a:r>
            <a:r>
              <a:rPr sz="1600" spc="6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with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using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statements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 </a:t>
            </a:r>
            <a:endParaRPr sz="1600">
              <a:latin typeface="Times New Roman"/>
              <a:cs typeface="Times New Roman"/>
            </a:endParaRPr>
          </a:p>
          <a:p>
            <a:pPr marL="1395001" marR="358789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dated.</a:t>
            </a:r>
            <a:endParaRPr sz="1600">
              <a:latin typeface="Times New Roman"/>
              <a:cs typeface="Times New Roman"/>
            </a:endParaRPr>
          </a:p>
          <a:p>
            <a:pPr marL="1395001" marR="549521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general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rule,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is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better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to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12-month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trailing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estimates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 </a:t>
            </a:r>
            <a:endParaRPr sz="1600">
              <a:latin typeface="Times New Roman"/>
              <a:cs typeface="Times New Roman"/>
            </a:endParaRPr>
          </a:p>
          <a:p>
            <a:pPr marL="1395001" marR="5495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revenues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numbers</a:t>
            </a:r>
            <a:r>
              <a:rPr sz="1600" spc="5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most</a:t>
            </a:r>
            <a:r>
              <a:rPr sz="1600" spc="3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recent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financial</a:t>
            </a:r>
            <a:r>
              <a:rPr sz="1600" spc="-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</a:t>
            </a:r>
            <a:r>
              <a:rPr sz="1600" spc="-90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.</a:t>
            </a:r>
            <a:r>
              <a:rPr sz="1600" spc="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rule </a:t>
            </a:r>
            <a:endParaRPr sz="1600">
              <a:latin typeface="Times New Roman"/>
              <a:cs typeface="Times New Roman"/>
            </a:endParaRPr>
          </a:p>
          <a:p>
            <a:pPr marL="1395001" marR="5495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becomes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even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critical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when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valuing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evolving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 </a:t>
            </a:r>
            <a:endParaRPr sz="1600">
              <a:latin typeface="Times New Roman"/>
              <a:cs typeface="Times New Roman"/>
            </a:endParaRPr>
          </a:p>
          <a:p>
            <a:pPr marL="1395001" marR="549521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growing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rapidl</a:t>
            </a:r>
            <a:r>
              <a:rPr sz="1600" spc="-102" dirty="0">
                <a:latin typeface="Times New Roman"/>
                <a:cs typeface="Times New Roman"/>
              </a:rPr>
              <a:t>y</a:t>
            </a:r>
            <a:r>
              <a:rPr sz="1600" dirty="0">
                <a:latin typeface="Times New Roman"/>
                <a:cs typeface="Times New Roman"/>
              </a:rPr>
              <a:t>.</a:t>
            </a:r>
            <a:endParaRPr sz="1600">
              <a:latin typeface="Times New Roman"/>
              <a:cs typeface="Times New Roman"/>
            </a:endParaRPr>
          </a:p>
          <a:p>
            <a:pPr marL="1091557" marR="1173369" indent="2392436">
              <a:lnSpc>
                <a:spcPts val="1806"/>
              </a:lnSpc>
              <a:spcBef>
                <a:spcPts val="680"/>
              </a:spcBef>
            </a:pPr>
            <a:r>
              <a:rPr sz="1600" i="1" dirty="0">
                <a:latin typeface="Times New Roman"/>
                <a:cs typeface="Times New Roman"/>
              </a:rPr>
              <a:t>Last</a:t>
            </a:r>
            <a:r>
              <a:rPr sz="1600" i="1" spc="31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10-K                     </a:t>
            </a:r>
            <a:r>
              <a:rPr sz="1600" i="1" spc="197" dirty="0">
                <a:latin typeface="Times New Roman"/>
                <a:cs typeface="Times New Roman"/>
              </a:rPr>
              <a:t> </a:t>
            </a:r>
            <a:r>
              <a:rPr sz="1600" i="1" spc="-84" dirty="0">
                <a:latin typeface="Times New Roman"/>
                <a:cs typeface="Times New Roman"/>
              </a:rPr>
              <a:t>T</a:t>
            </a:r>
            <a:r>
              <a:rPr sz="1600" i="1" dirty="0">
                <a:latin typeface="Times New Roman"/>
                <a:cs typeface="Times New Roman"/>
              </a:rPr>
              <a:t>railing</a:t>
            </a:r>
            <a:r>
              <a:rPr sz="1600" i="1" spc="56" dirty="0">
                <a:latin typeface="Times New Roman"/>
                <a:cs typeface="Times New Roman"/>
              </a:rPr>
              <a:t> </a:t>
            </a:r>
            <a:r>
              <a:rPr sz="1600" i="1" dirty="0">
                <a:latin typeface="Times New Roman"/>
                <a:cs typeface="Times New Roman"/>
              </a:rPr>
              <a:t>12-month </a:t>
            </a:r>
            <a:endParaRPr sz="1600">
              <a:latin typeface="Times New Roman"/>
              <a:cs typeface="Times New Roman"/>
            </a:endParaRPr>
          </a:p>
          <a:p>
            <a:pPr marL="1091557" marR="1173369">
              <a:lnSpc>
                <a:spcPts val="1806"/>
              </a:lnSpc>
              <a:spcBef>
                <a:spcPts val="628"/>
              </a:spcBef>
            </a:pPr>
            <a:r>
              <a:rPr sz="1600" dirty="0">
                <a:latin typeface="Times New Roman"/>
                <a:cs typeface="Times New Roman"/>
              </a:rPr>
              <a:t>Revenues                               </a:t>
            </a:r>
            <a:r>
              <a:rPr sz="1600" spc="1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610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               </a:t>
            </a:r>
            <a:r>
              <a:rPr sz="1600" spc="3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$1,</a:t>
            </a:r>
            <a:r>
              <a:rPr sz="1600" spc="-57" dirty="0">
                <a:latin typeface="Times New Roman"/>
                <a:cs typeface="Times New Roman"/>
              </a:rPr>
              <a:t>1</a:t>
            </a:r>
            <a:r>
              <a:rPr sz="1600" dirty="0">
                <a:latin typeface="Times New Roman"/>
                <a:cs typeface="Times New Roman"/>
              </a:rPr>
              <a:t>17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 </a:t>
            </a:r>
            <a:endParaRPr sz="1600">
              <a:latin typeface="Times New Roman"/>
              <a:cs typeface="Times New Roman"/>
            </a:endParaRPr>
          </a:p>
          <a:p>
            <a:pPr marL="1091557" marR="1173369">
              <a:lnSpc>
                <a:spcPts val="1806"/>
              </a:lnSpc>
              <a:spcBef>
                <a:spcPts val="628"/>
              </a:spcBef>
            </a:pPr>
            <a:r>
              <a:rPr sz="1600" dirty="0">
                <a:latin typeface="Times New Roman"/>
                <a:cs typeface="Times New Roman"/>
              </a:rPr>
              <a:t>EBIT                                      </a:t>
            </a:r>
            <a:r>
              <a:rPr sz="1600" spc="2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$125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              </a:t>
            </a:r>
            <a:r>
              <a:rPr sz="1600" spc="1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410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841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58281160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81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652614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Are S, G &amp;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expenses capital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expenditures?</a:t>
            </a:r>
            <a:endParaRPr sz="2100">
              <a:latin typeface="Times New Roman"/>
              <a:cs typeface="Times New Roman"/>
            </a:endParaRPr>
          </a:p>
          <a:p>
            <a:pPr marL="1395001" marR="285622" indent="-303444">
              <a:lnSpc>
                <a:spcPts val="1806"/>
              </a:lnSpc>
              <a:spcBef>
                <a:spcPts val="4095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internet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companies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guing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selling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G&amp;A</a:t>
            </a:r>
            <a:r>
              <a:rPr sz="1600" spc="-4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 </a:t>
            </a:r>
            <a:endParaRPr sz="1600">
              <a:latin typeface="Times New Roman"/>
              <a:cs typeface="Times New Roman"/>
            </a:endParaRPr>
          </a:p>
          <a:p>
            <a:pPr marL="1395001" marR="28562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equivalent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R&amp;D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for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</a:t>
            </a:r>
            <a:r>
              <a:rPr sz="1600" spc="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high-technology</a:t>
            </a:r>
            <a:r>
              <a:rPr sz="1600" spc="11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and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treated </a:t>
            </a:r>
            <a:endParaRPr sz="1600">
              <a:latin typeface="Times New Roman"/>
              <a:cs typeface="Times New Roman"/>
            </a:endParaRPr>
          </a:p>
          <a:p>
            <a:pPr marL="1395001" marR="28562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expenditures.</a:t>
            </a:r>
            <a:endParaRPr sz="1600">
              <a:latin typeface="Times New Roman"/>
              <a:cs typeface="Times New Roman"/>
            </a:endParaRPr>
          </a:p>
          <a:p>
            <a:pPr marL="1395001" marR="549352" indent="-303444">
              <a:lnSpc>
                <a:spcPts val="1806"/>
              </a:lnSpc>
              <a:spcBef>
                <a:spcPts val="680"/>
              </a:spcBef>
              <a:tabLst>
                <a:tab pos="1390432" algn="l"/>
              </a:tabLst>
            </a:pPr>
            <a:r>
              <a:rPr sz="1700" baseline="11425" dirty="0">
                <a:latin typeface="Monotype Corsiva"/>
                <a:cs typeface="Monotype Corsiva"/>
              </a:rPr>
              <a:t></a:t>
            </a:r>
            <a:r>
              <a:rPr sz="1700" spc="-220" baseline="11425" dirty="0">
                <a:latin typeface="Monotype Corsiva"/>
                <a:cs typeface="Monotype Corsiva"/>
              </a:rPr>
              <a:t> </a:t>
            </a:r>
            <a:r>
              <a:rPr sz="1700" baseline="11425" dirty="0">
                <a:latin typeface="Monotype Corsiva"/>
                <a:cs typeface="Monotype Corsiva"/>
              </a:rPr>
              <a:t>	</a:t>
            </a:r>
            <a:r>
              <a:rPr sz="1600" dirty="0">
                <a:latin typeface="Times New Roman"/>
                <a:cs typeface="Times New Roman"/>
              </a:rPr>
              <a:t>If</a:t>
            </a:r>
            <a:r>
              <a:rPr sz="1600" spc="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adopt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this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rationale,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computing</a:t>
            </a:r>
            <a:r>
              <a:rPr sz="1600" spc="7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earnings</a:t>
            </a:r>
            <a:r>
              <a:rPr sz="1600" spc="5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before</a:t>
            </a:r>
            <a:r>
              <a:rPr sz="1600" spc="4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these </a:t>
            </a:r>
            <a:endParaRPr sz="1600">
              <a:latin typeface="Times New Roman"/>
              <a:cs typeface="Times New Roman"/>
            </a:endParaRPr>
          </a:p>
          <a:p>
            <a:pPr marL="1395001" marR="54935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expenses,</a:t>
            </a:r>
            <a:r>
              <a:rPr sz="1600" spc="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which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make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many</a:t>
            </a:r>
            <a:r>
              <a:rPr sz="1600" spc="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these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firms</a:t>
            </a:r>
            <a:r>
              <a:rPr sz="1600" spc="-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profitable.</a:t>
            </a:r>
            <a:r>
              <a:rPr sz="1600" spc="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also</a:t>
            </a:r>
            <a:r>
              <a:rPr sz="1600" spc="3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mean </a:t>
            </a:r>
            <a:endParaRPr sz="1600">
              <a:latin typeface="Times New Roman"/>
              <a:cs typeface="Times New Roman"/>
            </a:endParaRPr>
          </a:p>
          <a:p>
            <a:pPr marL="1395001" marR="54935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that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reinvesting</a:t>
            </a:r>
            <a:r>
              <a:rPr sz="1600" spc="7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far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more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than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we</a:t>
            </a:r>
            <a:r>
              <a:rPr sz="1600" spc="2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think</a:t>
            </a:r>
            <a:r>
              <a:rPr sz="1600" spc="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they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are.</a:t>
            </a:r>
            <a:r>
              <a:rPr sz="1600" spc="2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It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will,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howeve</a:t>
            </a:r>
            <a:r>
              <a:rPr sz="1600" spc="-67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, </a:t>
            </a:r>
            <a:endParaRPr sz="1600">
              <a:latin typeface="Times New Roman"/>
              <a:cs typeface="Times New Roman"/>
            </a:endParaRPr>
          </a:p>
          <a:p>
            <a:pPr marL="1395001" marR="549352">
              <a:lnSpc>
                <a:spcPts val="1806"/>
              </a:lnSpc>
              <a:spcBef>
                <a:spcPts val="229"/>
              </a:spcBef>
              <a:tabLst>
                <a:tab pos="1390432" algn="l"/>
              </a:tabLst>
            </a:pPr>
            <a:r>
              <a:rPr sz="1600" dirty="0">
                <a:latin typeface="Times New Roman"/>
                <a:cs typeface="Times New Roman"/>
              </a:rPr>
              <a:t>make</a:t>
            </a:r>
            <a:r>
              <a:rPr sz="1600" spc="3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not</a:t>
            </a:r>
            <a:r>
              <a:rPr sz="1600" spc="2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their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cash</a:t>
            </a:r>
            <a:r>
              <a:rPr sz="1600" spc="3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flows</a:t>
            </a:r>
            <a:r>
              <a:rPr sz="1600" spc="-6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less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negative.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80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Should</a:t>
            </a:r>
            <a:r>
              <a:rPr sz="1600" spc="-3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Amazon.com</a:t>
            </a:r>
            <a:r>
              <a:rPr sz="1600" spc="-84" dirty="0">
                <a:latin typeface="Times New Roman"/>
                <a:cs typeface="Times New Roman"/>
              </a:rPr>
              <a:t>’</a:t>
            </a:r>
            <a:r>
              <a:rPr sz="1600" dirty="0">
                <a:latin typeface="Times New Roman"/>
                <a:cs typeface="Times New Roman"/>
              </a:rPr>
              <a:t>s</a:t>
            </a:r>
            <a:r>
              <a:rPr sz="1600" spc="10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selling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expenses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</a:t>
            </a:r>
            <a:r>
              <a:rPr sz="1600" spc="1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treated</a:t>
            </a:r>
            <a:r>
              <a:rPr sz="1600" spc="5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as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</a:t>
            </a:r>
            <a:r>
              <a:rPr sz="1600" spc="2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ex?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4685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8586313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82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54378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Amazon.com</a:t>
            </a:r>
            <a:r>
              <a:rPr sz="2100" spc="-116" dirty="0">
                <a:latin typeface="Times New Roman"/>
                <a:cs typeface="Times New Roman"/>
              </a:rPr>
              <a:t>’</a:t>
            </a:r>
            <a:r>
              <a:rPr sz="2100" dirty="0">
                <a:latin typeface="Times New Roman"/>
                <a:cs typeface="Times New Roman"/>
              </a:rPr>
              <a:t>s</a:t>
            </a:r>
            <a:r>
              <a:rPr sz="2100" spc="-31" dirty="0">
                <a:latin typeface="Times New Roman"/>
                <a:cs typeface="Times New Roman"/>
              </a:rPr>
              <a:t> </a:t>
            </a:r>
            <a:r>
              <a:rPr sz="2100" spc="-147" dirty="0">
                <a:latin typeface="Times New Roman"/>
                <a:cs typeface="Times New Roman"/>
              </a:rPr>
              <a:t>T</a:t>
            </a:r>
            <a:r>
              <a:rPr sz="2100" dirty="0">
                <a:latin typeface="Times New Roman"/>
                <a:cs typeface="Times New Roman"/>
              </a:rPr>
              <a:t>ax Rate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997"/>
              </a:spcBef>
            </a:pPr>
            <a:r>
              <a:rPr sz="1400" spc="-138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ear               </a:t>
            </a:r>
            <a:r>
              <a:rPr sz="1400" spc="3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                 </a:t>
            </a:r>
            <a:r>
              <a:rPr sz="1400" spc="20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               </a:t>
            </a:r>
            <a:r>
              <a:rPr sz="1400" spc="10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                </a:t>
            </a:r>
            <a:r>
              <a:rPr sz="1400" spc="1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              </a:t>
            </a:r>
            <a:r>
              <a:rPr sz="1400" spc="10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22"/>
              </a:spcBef>
            </a:pPr>
            <a:r>
              <a:rPr sz="1600" dirty="0">
                <a:latin typeface="Times New Roman"/>
                <a:cs typeface="Times New Roman"/>
              </a:rPr>
              <a:t>EBIT           </a:t>
            </a:r>
            <a:r>
              <a:rPr sz="1600" spc="27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-$373       </a:t>
            </a:r>
            <a:r>
              <a:rPr sz="1600" spc="3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-$94       </a:t>
            </a:r>
            <a:r>
              <a:rPr sz="1600" spc="3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$407        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$1,038   </a:t>
            </a:r>
            <a:r>
              <a:rPr sz="1600" spc="11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$1,628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671"/>
              </a:spcBef>
            </a:pP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axes           </a:t>
            </a:r>
            <a:r>
              <a:rPr sz="1600" spc="11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$0             </a:t>
            </a:r>
            <a:r>
              <a:rPr sz="1600" spc="9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$0           </a:t>
            </a:r>
            <a:r>
              <a:rPr sz="1600" spc="8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$0            </a:t>
            </a:r>
            <a:r>
              <a:rPr sz="1600" spc="4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$167 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$570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583"/>
              </a:spcBef>
            </a:pPr>
            <a:r>
              <a:rPr sz="1600" dirty="0">
                <a:latin typeface="Times New Roman"/>
                <a:cs typeface="Times New Roman"/>
              </a:rPr>
              <a:t>EBIT(1-t)    </a:t>
            </a:r>
            <a:r>
              <a:rPr sz="1600" spc="21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-$373       </a:t>
            </a:r>
            <a:r>
              <a:rPr sz="1600" spc="3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-$94       </a:t>
            </a:r>
            <a:r>
              <a:rPr sz="1600" spc="3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$407        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$871 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$1,058</a:t>
            </a:r>
            <a:endParaRPr sz="1600">
              <a:latin typeface="Times New Roman"/>
              <a:cs typeface="Times New Roman"/>
            </a:endParaRPr>
          </a:p>
          <a:p>
            <a:pPr marL="1091557" marR="2179685">
              <a:lnSpc>
                <a:spcPts val="1806"/>
              </a:lnSpc>
              <a:spcBef>
                <a:spcPts val="671"/>
              </a:spcBef>
            </a:pP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ax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       </a:t>
            </a:r>
            <a:r>
              <a:rPr sz="1600" spc="2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0%           </a:t>
            </a:r>
            <a:r>
              <a:rPr sz="1600" spc="3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0%         </a:t>
            </a:r>
            <a:r>
              <a:rPr sz="1600" spc="3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0%          </a:t>
            </a:r>
            <a:r>
              <a:rPr sz="1600" spc="30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16.13% </a:t>
            </a:r>
            <a:r>
              <a:rPr sz="1600" spc="36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35% </a:t>
            </a:r>
            <a:endParaRPr sz="1600">
              <a:latin typeface="Times New Roman"/>
              <a:cs typeface="Times New Roman"/>
            </a:endParaRPr>
          </a:p>
          <a:p>
            <a:pPr marL="1091557" marR="2179685">
              <a:lnSpc>
                <a:spcPts val="1806"/>
              </a:lnSpc>
              <a:spcBef>
                <a:spcPts val="582"/>
              </a:spcBef>
            </a:pPr>
            <a:r>
              <a:rPr sz="1600" dirty="0">
                <a:latin typeface="Times New Roman"/>
                <a:cs typeface="Times New Roman"/>
              </a:rPr>
              <a:t>NOL            </a:t>
            </a:r>
            <a:r>
              <a:rPr sz="1600" spc="13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$500         </a:t>
            </a:r>
            <a:r>
              <a:rPr sz="1600" spc="8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$873       </a:t>
            </a:r>
            <a:r>
              <a:rPr sz="1600" spc="7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$967        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$560      </a:t>
            </a:r>
            <a:r>
              <a:rPr sz="1600" spc="1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$0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3348"/>
              </a:spcBef>
            </a:pPr>
            <a:r>
              <a:rPr sz="1600" dirty="0">
                <a:latin typeface="Times New Roman"/>
                <a:cs typeface="Times New Roman"/>
              </a:rPr>
              <a:t>After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year</a:t>
            </a:r>
            <a:r>
              <a:rPr sz="1600" spc="3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5,</a:t>
            </a:r>
            <a:r>
              <a:rPr sz="1600" spc="1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the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tax</a:t>
            </a:r>
            <a:r>
              <a:rPr sz="1600" spc="2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becomes</a:t>
            </a:r>
            <a:r>
              <a:rPr sz="1600" spc="5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35%.</a:t>
            </a:r>
            <a:endParaRPr sz="16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282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1157298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83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359992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FCFF:</a:t>
            </a:r>
            <a:r>
              <a:rPr sz="2100" spc="-116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Amazon.com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EBIT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53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railing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1999)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-$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410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12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ax</a:t>
            </a:r>
            <a:r>
              <a:rPr sz="1600" spc="2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rate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used</a:t>
            </a:r>
            <a:r>
              <a:rPr sz="1600" spc="3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0%</a:t>
            </a:r>
            <a:r>
              <a:rPr sz="1600" spc="2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(Assumed</a:t>
            </a:r>
            <a:r>
              <a:rPr sz="1600" spc="6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</a:t>
            </a:r>
            <a:r>
              <a:rPr sz="1600" spc="-26" dirty="0">
                <a:latin typeface="Times New Roman"/>
                <a:cs typeface="Times New Roman"/>
              </a:rPr>
              <a:t>f</a:t>
            </a:r>
            <a:r>
              <a:rPr sz="1600" dirty="0">
                <a:latin typeface="Times New Roman"/>
                <a:cs typeface="Times New Roman"/>
              </a:rPr>
              <a:t>fective</a:t>
            </a:r>
            <a:r>
              <a:rPr sz="1600" spc="6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Ma</a:t>
            </a:r>
            <a:r>
              <a:rPr sz="1600" spc="-31" dirty="0">
                <a:latin typeface="Times New Roman"/>
                <a:cs typeface="Times New Roman"/>
              </a:rPr>
              <a:t>r</a:t>
            </a:r>
            <a:r>
              <a:rPr sz="1600" dirty="0">
                <a:latin typeface="Times New Roman"/>
                <a:cs typeface="Times New Roman"/>
              </a:rPr>
              <a:t>ginal)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spending</a:t>
            </a:r>
            <a:r>
              <a:rPr sz="1600" spc="6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57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railing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1999)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243</a:t>
            </a:r>
            <a:r>
              <a:rPr sz="1600" spc="2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r>
              <a:rPr sz="1600" spc="5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(includes</a:t>
            </a:r>
            <a:r>
              <a:rPr sz="1600" spc="6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acquisitions)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Depreciation</a:t>
            </a:r>
            <a:r>
              <a:rPr sz="1600" spc="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</a:t>
            </a:r>
            <a:r>
              <a:rPr sz="1600" spc="-57" dirty="0">
                <a:latin typeface="Times New Roman"/>
                <a:cs typeface="Times New Roman"/>
              </a:rPr>
              <a:t>T</a:t>
            </a:r>
            <a:r>
              <a:rPr sz="1600" dirty="0">
                <a:latin typeface="Times New Roman"/>
                <a:cs typeface="Times New Roman"/>
              </a:rPr>
              <a:t>railing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1999)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$</a:t>
            </a:r>
            <a:r>
              <a:rPr sz="1600" spc="1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31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71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Non-cash</a:t>
            </a:r>
            <a:r>
              <a:rPr sz="1600" spc="37" dirty="0">
                <a:latin typeface="Times New Roman"/>
                <a:cs typeface="Times New Roman"/>
              </a:rPr>
              <a:t> </a:t>
            </a:r>
            <a:r>
              <a:rPr sz="1600" spc="-125" dirty="0">
                <a:latin typeface="Times New Roman"/>
                <a:cs typeface="Times New Roman"/>
              </a:rPr>
              <a:t>W</a:t>
            </a:r>
            <a:r>
              <a:rPr sz="1600" dirty="0">
                <a:latin typeface="Times New Roman"/>
                <a:cs typeface="Times New Roman"/>
              </a:rPr>
              <a:t>orking</a:t>
            </a:r>
            <a:r>
              <a:rPr sz="1600" spc="6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capital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Change</a:t>
            </a:r>
            <a:r>
              <a:rPr sz="1600" spc="52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(1999)</a:t>
            </a:r>
            <a:r>
              <a:rPr sz="1600" spc="4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=</a:t>
            </a:r>
            <a:r>
              <a:rPr sz="1600" spc="1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-</a:t>
            </a:r>
            <a:r>
              <a:rPr sz="1600" spc="9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80</a:t>
            </a:r>
            <a:r>
              <a:rPr sz="1600" spc="2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million</a:t>
            </a:r>
            <a:endParaRPr sz="16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583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Estimating</a:t>
            </a:r>
            <a:r>
              <a:rPr sz="1600" spc="76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FCFF</a:t>
            </a:r>
            <a:r>
              <a:rPr sz="1600" spc="4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(1999)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EBIT</a:t>
            </a:r>
            <a:r>
              <a:rPr sz="1400" spc="1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*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tax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rate)</a:t>
            </a:r>
            <a:r>
              <a:rPr sz="1400" spc="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410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(1-0)            </a:t>
            </a:r>
            <a:r>
              <a:rPr sz="1400" spc="1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$410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541104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(Capital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Spending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Depreciation)   </a:t>
            </a:r>
            <a:r>
              <a:rPr sz="1400" spc="30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$212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541104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Change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-6" dirty="0">
                <a:latin typeface="Times New Roman"/>
                <a:cs typeface="Times New Roman"/>
              </a:rPr>
              <a:t> </a:t>
            </a:r>
            <a:r>
              <a:rPr sz="1400" spc="-112" dirty="0">
                <a:latin typeface="Times New Roman"/>
                <a:cs typeface="Times New Roman"/>
              </a:rPr>
              <a:t>W</a:t>
            </a:r>
            <a:r>
              <a:rPr sz="1400" dirty="0">
                <a:latin typeface="Times New Roman"/>
                <a:cs typeface="Times New Roman"/>
              </a:rPr>
              <a:t>orking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                                </a:t>
            </a:r>
            <a:r>
              <a:rPr sz="1400" spc="30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</a:t>
            </a:r>
            <a:r>
              <a:rPr sz="1400" spc="2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-$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80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Current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FCFF                                                         </a:t>
            </a:r>
            <a:r>
              <a:rPr sz="1400" spc="2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</a:t>
            </a:r>
            <a:r>
              <a:rPr sz="1400" spc="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$542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950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872743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84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899666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Growth in Revenues, Earnings and Reinvestment:</a:t>
            </a:r>
            <a:r>
              <a:rPr sz="2100" spc="-112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Amazon</a:t>
            </a:r>
            <a:endParaRPr sz="2100">
              <a:latin typeface="Times New Roman"/>
              <a:cs typeface="Times New Roman"/>
            </a:endParaRPr>
          </a:p>
          <a:p>
            <a:pPr marL="1607132" marR="1072063" indent="-515575">
              <a:lnSpc>
                <a:spcPts val="1599"/>
              </a:lnSpc>
              <a:spcBef>
                <a:spcPts val="3997"/>
              </a:spcBef>
              <a:tabLst>
                <a:tab pos="2473145" algn="l"/>
              </a:tabLst>
            </a:pPr>
            <a:r>
              <a:rPr sz="1400" spc="-138" dirty="0">
                <a:latin typeface="Times New Roman"/>
                <a:cs typeface="Times New Roman"/>
              </a:rPr>
              <a:t>Y</a:t>
            </a:r>
            <a:r>
              <a:rPr sz="1400" dirty="0">
                <a:latin typeface="Times New Roman"/>
                <a:cs typeface="Times New Roman"/>
              </a:rPr>
              <a:t>ear   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Revenue    </a:t>
            </a:r>
            <a:r>
              <a:rPr sz="1400" spc="2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Chg</a:t>
            </a:r>
            <a:r>
              <a:rPr sz="1400" spc="2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   </a:t>
            </a:r>
            <a:r>
              <a:rPr sz="1400" spc="29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New                </a:t>
            </a:r>
            <a:r>
              <a:rPr sz="1400" spc="20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Sales/Capital                              </a:t>
            </a:r>
            <a:r>
              <a:rPr sz="1400" spc="1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ROC </a:t>
            </a:r>
            <a:endParaRPr sz="1400">
              <a:latin typeface="Times New Roman"/>
              <a:cs typeface="Times New Roman"/>
            </a:endParaRPr>
          </a:p>
          <a:p>
            <a:pPr marL="1607132" marR="1072063">
              <a:lnSpc>
                <a:spcPts val="1599"/>
              </a:lnSpc>
              <a:spcBef>
                <a:spcPts val="346"/>
              </a:spcBef>
              <a:tabLst>
                <a:tab pos="2473145" algn="l"/>
              </a:tabLst>
            </a:pP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-30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	Revenue</a:t>
            </a:r>
            <a:endParaRPr sz="1400">
              <a:latin typeface="Times New Roman"/>
              <a:cs typeface="Times New Roman"/>
            </a:endParaRPr>
          </a:p>
          <a:p>
            <a:pPr marL="1395001">
              <a:lnSpc>
                <a:spcPts val="1436"/>
              </a:lnSpc>
              <a:spcBef>
                <a:spcPts val="418"/>
              </a:spcBef>
            </a:pPr>
            <a:r>
              <a:rPr sz="1400" dirty="0">
                <a:latin typeface="Times New Roman"/>
                <a:cs typeface="Times New Roman"/>
              </a:rPr>
              <a:t>Investment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452"/>
              </a:spcBef>
            </a:pPr>
            <a:r>
              <a:rPr sz="1400" dirty="0">
                <a:latin typeface="Times New Roman"/>
                <a:cs typeface="Times New Roman"/>
              </a:rPr>
              <a:t>1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150.00%         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$1,676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$559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3.00           </a:t>
            </a:r>
            <a:r>
              <a:rPr sz="1400" spc="27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-76.62%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2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100.00%         </a:t>
            </a:r>
            <a:r>
              <a:rPr sz="1400" spc="7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$2,793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$931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3.00           </a:t>
            </a:r>
            <a:r>
              <a:rPr sz="1400" spc="27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-8.96%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3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75.00%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$4,189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$1,396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20.59%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4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50.00%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$4,887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$1,629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25.82%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180"/>
              </a:spcBef>
            </a:pPr>
            <a:r>
              <a:rPr sz="1400" dirty="0">
                <a:latin typeface="Times New Roman"/>
                <a:cs typeface="Times New Roman"/>
              </a:rPr>
              <a:t>5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30.00%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$4,398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$1,466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21.16%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6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25.20%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$4,803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$1,601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22.23%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7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20.40%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$4,868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$1,623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07132">
              <a:lnSpc>
                <a:spcPts val="1503"/>
              </a:lnSpc>
              <a:spcBef>
                <a:spcPts val="74"/>
              </a:spcBef>
            </a:pPr>
            <a:r>
              <a:rPr sz="1400" dirty="0">
                <a:latin typeface="Times New Roman"/>
                <a:cs typeface="Times New Roman"/>
              </a:rPr>
              <a:t>22.30%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ct val="95825"/>
              </a:lnSpc>
              <a:spcBef>
                <a:spcPts val="270"/>
              </a:spcBef>
            </a:pPr>
            <a:r>
              <a:rPr sz="1400" dirty="0">
                <a:latin typeface="Times New Roman"/>
                <a:cs typeface="Times New Roman"/>
              </a:rPr>
              <a:t>8   </a:t>
            </a:r>
            <a:r>
              <a:rPr sz="1400" spc="29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15.60%           </a:t>
            </a:r>
            <a:r>
              <a:rPr sz="1400" spc="7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$4,482   </a:t>
            </a:r>
            <a:r>
              <a:rPr sz="1400" spc="2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$1,494             </a:t>
            </a:r>
            <a:r>
              <a:rPr sz="1400" spc="3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3.00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ts val="1593"/>
              </a:lnSpc>
              <a:spcBef>
                <a:spcPts val="79"/>
              </a:spcBef>
            </a:pPr>
            <a:r>
              <a:rPr i="1" baseline="-4294" dirty="0">
                <a:latin typeface="Arial"/>
                <a:cs typeface="Arial"/>
              </a:rPr>
              <a:t>Aswath                     </a:t>
            </a:r>
            <a:r>
              <a:rPr i="1" spc="16" baseline="-4294" dirty="0">
                <a:latin typeface="Arial"/>
                <a:cs typeface="Arial"/>
              </a:rPr>
              <a:t> </a:t>
            </a:r>
            <a:r>
              <a:rPr sz="2100" baseline="3740" dirty="0">
                <a:latin typeface="Times New Roman"/>
                <a:cs typeface="Times New Roman"/>
              </a:rPr>
              <a:t>21.87%</a:t>
            </a:r>
            <a:endParaRPr sz="1400">
              <a:latin typeface="Times New Roman"/>
              <a:cs typeface="Times New Roman"/>
            </a:endParaRPr>
          </a:p>
        </p:txBody>
      </p:sp>
    </p:spTree>
    <p:extLst>
      <p:ext uri="{BB962C8B-B14F-4D97-AF65-F5344CB8AC3E}">
        <p14:creationId xmlns:p14="http://schemas.microsoft.com/office/powerpoint/2010/main" val="3296927952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85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13194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Amazon.com: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Stable Growth Inputs</a:t>
            </a:r>
            <a:endParaRPr sz="2100">
              <a:latin typeface="Times New Roman"/>
              <a:cs typeface="Times New Roman"/>
            </a:endParaRPr>
          </a:p>
          <a:p>
            <a:pPr marL="4293179">
              <a:lnSpc>
                <a:spcPct val="95825"/>
              </a:lnSpc>
              <a:spcBef>
                <a:spcPts val="4095"/>
              </a:spcBef>
            </a:pPr>
            <a:r>
              <a:rPr sz="1600" dirty="0">
                <a:latin typeface="Times New Roman"/>
                <a:cs typeface="Times New Roman"/>
              </a:rPr>
              <a:t>High</a:t>
            </a:r>
            <a:r>
              <a:rPr sz="1600" spc="3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     </a:t>
            </a:r>
            <a:r>
              <a:rPr sz="1600" spc="39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Stable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Growth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Beta                                      </a:t>
            </a:r>
            <a:r>
              <a:rPr sz="1400" spc="18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1.60                        </a:t>
            </a:r>
            <a:r>
              <a:rPr sz="1400" spc="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1.00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Debt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Ratio                            </a:t>
            </a:r>
            <a:r>
              <a:rPr sz="1400" spc="8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1.20%                    </a:t>
            </a:r>
            <a:r>
              <a:rPr sz="1400" spc="22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15%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Return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Capital                 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Negative                </a:t>
            </a:r>
            <a:r>
              <a:rPr sz="1400" spc="17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Expected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Growth</a:t>
            </a:r>
            <a:r>
              <a:rPr sz="1400" spc="4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        </a:t>
            </a:r>
            <a:r>
              <a:rPr sz="1400" spc="3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NMF                      </a:t>
            </a:r>
            <a:r>
              <a:rPr sz="1400" spc="1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Reinvestment</a:t>
            </a:r>
            <a:r>
              <a:rPr sz="1400" spc="8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               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&gt;100%                   </a:t>
            </a:r>
            <a:r>
              <a:rPr sz="1400" spc="1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6%/20%</a:t>
            </a:r>
            <a:r>
              <a:rPr sz="1400" spc="5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30%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967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30177659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bject 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" name="object 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" name="object 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" name="object 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" name="object 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" name="object 1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" name="object 1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" name="object 12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" name="object 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86</a:t>
            </a:r>
            <a:endParaRPr sz="1200">
              <a:latin typeface="Arial"/>
              <a:cs typeface="Arial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958165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Estimating</a:t>
            </a:r>
            <a:r>
              <a:rPr sz="2100" spc="4" dirty="0">
                <a:latin typeface="Times New Roman"/>
                <a:cs typeface="Times New Roman"/>
              </a:rPr>
              <a:t> </a:t>
            </a:r>
            <a:r>
              <a:rPr sz="2100" dirty="0">
                <a:latin typeface="Times New Roman"/>
                <a:cs typeface="Times New Roman"/>
              </a:rPr>
              <a:t>the</a:t>
            </a:r>
            <a:r>
              <a:rPr sz="2100" spc="-35" dirty="0">
                <a:latin typeface="Times New Roman"/>
                <a:cs typeface="Times New Roman"/>
              </a:rPr>
              <a:t> </a:t>
            </a:r>
            <a:r>
              <a:rPr sz="2100" spc="-232" dirty="0">
                <a:latin typeface="Times New Roman"/>
                <a:cs typeface="Times New Roman"/>
              </a:rPr>
              <a:t>V</a:t>
            </a:r>
            <a:r>
              <a:rPr sz="2100" dirty="0">
                <a:latin typeface="Times New Roman"/>
                <a:cs typeface="Times New Roman"/>
              </a:rPr>
              <a:t>alue of Equity Options</a:t>
            </a:r>
            <a:endParaRPr sz="21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4095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Details</a:t>
            </a:r>
            <a:r>
              <a:rPr sz="1600" spc="48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options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outstanding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8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spc="-102" dirty="0">
                <a:latin typeface="Times New Roman"/>
                <a:cs typeface="Times New Roman"/>
              </a:rPr>
              <a:t>A</a:t>
            </a:r>
            <a:r>
              <a:rPr sz="1400" dirty="0">
                <a:latin typeface="Times New Roman"/>
                <a:cs typeface="Times New Roman"/>
              </a:rPr>
              <a:t>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strike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price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options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</a:t>
            </a:r>
            <a:r>
              <a:rPr sz="1400" spc="16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13.375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spc="-102" dirty="0">
                <a:latin typeface="Times New Roman"/>
                <a:cs typeface="Times New Roman"/>
              </a:rPr>
              <a:t>A</a:t>
            </a:r>
            <a:r>
              <a:rPr sz="1400" dirty="0">
                <a:latin typeface="Times New Roman"/>
                <a:cs typeface="Times New Roman"/>
              </a:rPr>
              <a:t>verage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maturity</a:t>
            </a:r>
            <a:r>
              <a:rPr sz="1400" spc="5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options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</a:t>
            </a:r>
            <a:r>
              <a:rPr sz="1400" spc="3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8.4</a:t>
            </a:r>
            <a:r>
              <a:rPr sz="1400" spc="2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years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4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Standard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deviation</a:t>
            </a:r>
            <a:r>
              <a:rPr sz="1400" spc="6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in</a:t>
            </a:r>
            <a:r>
              <a:rPr sz="1400" spc="1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ln(stock</a:t>
            </a:r>
            <a:r>
              <a:rPr sz="1400" spc="4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price)</a:t>
            </a:r>
            <a:r>
              <a:rPr sz="1400" spc="4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</a:t>
            </a:r>
            <a:r>
              <a:rPr sz="1400" spc="16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50.00%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Annualized</a:t>
            </a:r>
            <a:r>
              <a:rPr sz="1400" spc="7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dividend</a:t>
            </a:r>
            <a:r>
              <a:rPr sz="1400" spc="5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yield</a:t>
            </a:r>
            <a:r>
              <a:rPr sz="1400" spc="36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on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stock</a:t>
            </a:r>
            <a:r>
              <a:rPr sz="1400" spc="3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</a:t>
            </a:r>
            <a:r>
              <a:rPr sz="1400" spc="2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0.00%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spc="-48" dirty="0">
                <a:latin typeface="Times New Roman"/>
                <a:cs typeface="Times New Roman"/>
              </a:rPr>
              <a:t>T</a:t>
            </a:r>
            <a:r>
              <a:rPr sz="1400" dirty="0">
                <a:latin typeface="Times New Roman"/>
                <a:cs typeface="Times New Roman"/>
              </a:rPr>
              <a:t>reasury</a:t>
            </a:r>
            <a:r>
              <a:rPr sz="1400" spc="5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bond</a:t>
            </a:r>
            <a:r>
              <a:rPr sz="1400" spc="3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rate</a:t>
            </a:r>
            <a:r>
              <a:rPr sz="1400" spc="30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                                     </a:t>
            </a:r>
            <a:r>
              <a:rPr sz="1400" spc="11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6.50%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Number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options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</a:t>
            </a:r>
            <a:r>
              <a:rPr sz="1400" spc="297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38</a:t>
            </a:r>
            <a:r>
              <a:rPr sz="1400" spc="1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434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Number</a:t>
            </a:r>
            <a:r>
              <a:rPr sz="1400" spc="4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shares</a:t>
            </a:r>
            <a:r>
              <a:rPr sz="1400" spc="39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outstanding</a:t>
            </a:r>
            <a:r>
              <a:rPr sz="1400" spc="7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                      </a:t>
            </a:r>
            <a:r>
              <a:rPr sz="1400" spc="234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340.79</a:t>
            </a:r>
            <a:r>
              <a:rPr sz="1400" spc="4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091557">
              <a:lnSpc>
                <a:spcPts val="1806"/>
              </a:lnSpc>
              <a:spcBef>
                <a:spcPts val="622"/>
              </a:spcBef>
            </a:pPr>
            <a:r>
              <a:rPr sz="1700" baseline="11425" dirty="0">
                <a:latin typeface="Monotype Corsiva"/>
                <a:cs typeface="Monotype Corsiva"/>
              </a:rPr>
              <a:t>    </a:t>
            </a:r>
            <a:r>
              <a:rPr sz="1700" spc="236" baseline="11425" dirty="0">
                <a:latin typeface="Monotype Corsiva"/>
                <a:cs typeface="Monotype Corsiva"/>
              </a:rPr>
              <a:t> </a:t>
            </a:r>
            <a:r>
              <a:rPr sz="1600" spc="-174" dirty="0">
                <a:latin typeface="Times New Roman"/>
                <a:cs typeface="Times New Roman"/>
              </a:rPr>
              <a:t>V</a:t>
            </a:r>
            <a:r>
              <a:rPr sz="1600" dirty="0">
                <a:latin typeface="Times New Roman"/>
                <a:cs typeface="Times New Roman"/>
              </a:rPr>
              <a:t>alue</a:t>
            </a:r>
            <a:r>
              <a:rPr sz="1600" spc="41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of</a:t>
            </a:r>
            <a:r>
              <a:rPr sz="1600" spc="1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options</a:t>
            </a:r>
            <a:r>
              <a:rPr sz="1600" spc="50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outstanding</a:t>
            </a:r>
            <a:r>
              <a:rPr sz="1600" spc="77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(using</a:t>
            </a:r>
            <a:r>
              <a:rPr sz="1600" spc="43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dilution-adjusted</a:t>
            </a:r>
            <a:r>
              <a:rPr sz="1600" spc="115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Black-Scholes</a:t>
            </a:r>
            <a:r>
              <a:rPr sz="1600" spc="94" dirty="0">
                <a:latin typeface="Times New Roman"/>
                <a:cs typeface="Times New Roman"/>
              </a:rPr>
              <a:t> </a:t>
            </a:r>
            <a:r>
              <a:rPr sz="1600" dirty="0">
                <a:latin typeface="Times New Roman"/>
                <a:cs typeface="Times New Roman"/>
              </a:rPr>
              <a:t>model)</a:t>
            </a:r>
            <a:endParaRPr sz="1600">
              <a:latin typeface="Times New Roman"/>
              <a:cs typeface="Times New Roman"/>
            </a:endParaRPr>
          </a:p>
          <a:p>
            <a:pPr marL="1496150">
              <a:lnSpc>
                <a:spcPct val="95825"/>
              </a:lnSpc>
              <a:spcBef>
                <a:spcPts val="395"/>
              </a:spcBef>
            </a:pPr>
            <a:r>
              <a:rPr sz="1400" dirty="0">
                <a:latin typeface="Times New Roman"/>
                <a:cs typeface="Times New Roman"/>
              </a:rPr>
              <a:t>•   </a:t>
            </a:r>
            <a:r>
              <a:rPr sz="1400" spc="108" dirty="0">
                <a:latin typeface="Times New Roman"/>
                <a:cs typeface="Times New Roman"/>
              </a:rPr>
              <a:t> </a:t>
            </a:r>
            <a:r>
              <a:rPr sz="1400" spc="-157" dirty="0">
                <a:latin typeface="Times New Roman"/>
                <a:cs typeface="Times New Roman"/>
              </a:rPr>
              <a:t>V</a:t>
            </a:r>
            <a:r>
              <a:rPr sz="1400" dirty="0">
                <a:latin typeface="Times New Roman"/>
                <a:cs typeface="Times New Roman"/>
              </a:rPr>
              <a:t>alue</a:t>
            </a:r>
            <a:r>
              <a:rPr sz="1400" spc="4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of</a:t>
            </a:r>
            <a:r>
              <a:rPr sz="1400" spc="1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equity</a:t>
            </a:r>
            <a:r>
              <a:rPr sz="1400" spc="43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options</a:t>
            </a:r>
            <a:r>
              <a:rPr sz="1400" spc="4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=</a:t>
            </a:r>
            <a:r>
              <a:rPr sz="1400" spc="12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$</a:t>
            </a:r>
            <a:r>
              <a:rPr sz="1400" spc="11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2,892</a:t>
            </a:r>
            <a:r>
              <a:rPr sz="1400" spc="35" dirty="0">
                <a:latin typeface="Times New Roman"/>
                <a:cs typeface="Times New Roman"/>
              </a:rPr>
              <a:t> </a:t>
            </a:r>
            <a:r>
              <a:rPr sz="1400" dirty="0">
                <a:latin typeface="Times New Roman"/>
                <a:cs typeface="Times New Roman"/>
              </a:rPr>
              <a:t>million</a:t>
            </a:r>
            <a:endParaRPr sz="14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11183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8939797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object 16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73364" y="448235"/>
            <a:ext cx="8981421" cy="5613524"/>
          </a:xfrm>
          <a:custGeom>
            <a:avLst/>
            <a:gdLst/>
            <a:ahLst/>
            <a:cxnLst/>
            <a:rect l="l" t="t" r="r" b="b"/>
            <a:pathLst>
              <a:path w="9879563" h="6361994">
                <a:moveTo>
                  <a:pt x="9017000" y="0"/>
                </a:moveTo>
                <a:lnTo>
                  <a:pt x="0" y="0"/>
                </a:lnTo>
                <a:lnTo>
                  <a:pt x="0" y="6361994"/>
                </a:lnTo>
                <a:lnTo>
                  <a:pt x="9017000" y="6361994"/>
                </a:lnTo>
                <a:lnTo>
                  <a:pt x="901700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7209429" y="2129180"/>
            <a:ext cx="577376" cy="840472"/>
          </a:xfrm>
          <a:custGeom>
            <a:avLst/>
            <a:gdLst/>
            <a:ahLst/>
            <a:cxnLst/>
            <a:rect l="l" t="t" r="r" b="b"/>
            <a:pathLst>
              <a:path w="635114" h="952535">
                <a:moveTo>
                  <a:pt x="0" y="0"/>
                </a:moveTo>
                <a:lnTo>
                  <a:pt x="0" y="952535"/>
                </a:lnTo>
                <a:lnTo>
                  <a:pt x="635114" y="952535"/>
                </a:lnTo>
                <a:lnTo>
                  <a:pt x="635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7209429" y="2129180"/>
            <a:ext cx="577376" cy="840472"/>
          </a:xfrm>
          <a:custGeom>
            <a:avLst/>
            <a:gdLst/>
            <a:ahLst/>
            <a:cxnLst/>
            <a:rect l="l" t="t" r="r" b="b"/>
            <a:pathLst>
              <a:path w="635114" h="952535">
                <a:moveTo>
                  <a:pt x="0" y="0"/>
                </a:moveTo>
                <a:lnTo>
                  <a:pt x="635114" y="0"/>
                </a:lnTo>
                <a:lnTo>
                  <a:pt x="635114" y="952535"/>
                </a:lnTo>
                <a:lnTo>
                  <a:pt x="0" y="952535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765986" y="1662251"/>
            <a:ext cx="2117049" cy="280157"/>
          </a:xfrm>
          <a:custGeom>
            <a:avLst/>
            <a:gdLst/>
            <a:ahLst/>
            <a:cxnLst/>
            <a:rect l="l" t="t" r="r" b="b"/>
            <a:pathLst>
              <a:path w="2328754" h="317511">
                <a:moveTo>
                  <a:pt x="0" y="0"/>
                </a:moveTo>
                <a:lnTo>
                  <a:pt x="0" y="317511"/>
                </a:lnTo>
                <a:lnTo>
                  <a:pt x="2328754" y="317511"/>
                </a:lnTo>
                <a:lnTo>
                  <a:pt x="232875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765986" y="1662251"/>
            <a:ext cx="2117049" cy="280157"/>
          </a:xfrm>
          <a:custGeom>
            <a:avLst/>
            <a:gdLst/>
            <a:ahLst/>
            <a:cxnLst/>
            <a:rect l="l" t="t" r="r" b="b"/>
            <a:pathLst>
              <a:path w="2328754" h="317511">
                <a:moveTo>
                  <a:pt x="0" y="0"/>
                </a:moveTo>
                <a:lnTo>
                  <a:pt x="2328754" y="0"/>
                </a:lnTo>
                <a:lnTo>
                  <a:pt x="2328754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665822" y="1755636"/>
            <a:ext cx="673606" cy="280157"/>
          </a:xfrm>
          <a:custGeom>
            <a:avLst/>
            <a:gdLst/>
            <a:ahLst/>
            <a:cxnLst/>
            <a:rect l="l" t="t" r="r" b="b"/>
            <a:pathLst>
              <a:path w="740967" h="317511">
                <a:moveTo>
                  <a:pt x="0" y="0"/>
                </a:moveTo>
                <a:lnTo>
                  <a:pt x="0" y="317511"/>
                </a:lnTo>
                <a:lnTo>
                  <a:pt x="740967" y="317511"/>
                </a:lnTo>
                <a:lnTo>
                  <a:pt x="74096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665822" y="1755636"/>
            <a:ext cx="673606" cy="280157"/>
          </a:xfrm>
          <a:custGeom>
            <a:avLst/>
            <a:gdLst/>
            <a:ahLst/>
            <a:cxnLst/>
            <a:rect l="l" t="t" r="r" b="b"/>
            <a:pathLst>
              <a:path w="740967" h="317511">
                <a:moveTo>
                  <a:pt x="0" y="0"/>
                </a:moveTo>
                <a:lnTo>
                  <a:pt x="740967" y="0"/>
                </a:lnTo>
                <a:lnTo>
                  <a:pt x="740967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1724347" y="1382093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0" y="317511"/>
                </a:lnTo>
                <a:lnTo>
                  <a:pt x="635114" y="317511"/>
                </a:lnTo>
                <a:lnTo>
                  <a:pt x="635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1724347" y="1382093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635114" y="0"/>
                </a:lnTo>
                <a:lnTo>
                  <a:pt x="635114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573527" y="635007"/>
            <a:ext cx="2501967" cy="840472"/>
          </a:xfrm>
          <a:custGeom>
            <a:avLst/>
            <a:gdLst/>
            <a:ahLst/>
            <a:cxnLst/>
            <a:rect l="l" t="t" r="r" b="b"/>
            <a:pathLst>
              <a:path w="2752164" h="952535">
                <a:moveTo>
                  <a:pt x="0" y="0"/>
                </a:moveTo>
                <a:lnTo>
                  <a:pt x="0" y="952535"/>
                </a:lnTo>
                <a:lnTo>
                  <a:pt x="2752164" y="952535"/>
                </a:lnTo>
                <a:lnTo>
                  <a:pt x="27521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573527" y="635007"/>
            <a:ext cx="2501967" cy="840472"/>
          </a:xfrm>
          <a:custGeom>
            <a:avLst/>
            <a:gdLst/>
            <a:ahLst/>
            <a:cxnLst/>
            <a:rect l="l" t="t" r="r" b="b"/>
            <a:pathLst>
              <a:path w="2752164" h="952535">
                <a:moveTo>
                  <a:pt x="0" y="0"/>
                </a:moveTo>
                <a:lnTo>
                  <a:pt x="2752164" y="0"/>
                </a:lnTo>
                <a:lnTo>
                  <a:pt x="2752164" y="952535"/>
                </a:lnTo>
                <a:lnTo>
                  <a:pt x="0" y="952535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7209429" y="821778"/>
            <a:ext cx="866065" cy="560314"/>
          </a:xfrm>
          <a:custGeom>
            <a:avLst/>
            <a:gdLst/>
            <a:ahLst/>
            <a:cxnLst/>
            <a:rect l="l" t="t" r="r" b="b"/>
            <a:pathLst>
              <a:path w="952672" h="635023">
                <a:moveTo>
                  <a:pt x="0" y="0"/>
                </a:moveTo>
                <a:lnTo>
                  <a:pt x="0" y="635023"/>
                </a:lnTo>
                <a:lnTo>
                  <a:pt x="952672" y="635023"/>
                </a:lnTo>
                <a:lnTo>
                  <a:pt x="9526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7209429" y="821778"/>
            <a:ext cx="866065" cy="560314"/>
          </a:xfrm>
          <a:custGeom>
            <a:avLst/>
            <a:gdLst/>
            <a:ahLst/>
            <a:cxnLst/>
            <a:rect l="l" t="t" r="r" b="b"/>
            <a:pathLst>
              <a:path w="952672" h="635023">
                <a:moveTo>
                  <a:pt x="0" y="0"/>
                </a:moveTo>
                <a:lnTo>
                  <a:pt x="952672" y="0"/>
                </a:lnTo>
                <a:lnTo>
                  <a:pt x="952672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6439594" y="821778"/>
            <a:ext cx="673606" cy="653700"/>
          </a:xfrm>
          <a:custGeom>
            <a:avLst/>
            <a:gdLst/>
            <a:ahLst/>
            <a:cxnLst/>
            <a:rect l="l" t="t" r="r" b="b"/>
            <a:pathLst>
              <a:path w="740967" h="740860">
                <a:moveTo>
                  <a:pt x="0" y="0"/>
                </a:moveTo>
                <a:lnTo>
                  <a:pt x="0" y="740860"/>
                </a:lnTo>
                <a:lnTo>
                  <a:pt x="740967" y="740860"/>
                </a:lnTo>
                <a:lnTo>
                  <a:pt x="74096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439594" y="821778"/>
            <a:ext cx="673606" cy="653700"/>
          </a:xfrm>
          <a:custGeom>
            <a:avLst/>
            <a:gdLst/>
            <a:ahLst/>
            <a:cxnLst/>
            <a:rect l="l" t="t" r="r" b="b"/>
            <a:pathLst>
              <a:path w="740967" h="740860">
                <a:moveTo>
                  <a:pt x="0" y="0"/>
                </a:moveTo>
                <a:lnTo>
                  <a:pt x="740967" y="0"/>
                </a:lnTo>
                <a:lnTo>
                  <a:pt x="740967" y="740860"/>
                </a:lnTo>
                <a:lnTo>
                  <a:pt x="0" y="740860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5669758" y="915164"/>
            <a:ext cx="673606" cy="466929"/>
          </a:xfrm>
          <a:custGeom>
            <a:avLst/>
            <a:gdLst/>
            <a:ahLst/>
            <a:cxnLst/>
            <a:rect l="l" t="t" r="r" b="b"/>
            <a:pathLst>
              <a:path w="740967" h="529186">
                <a:moveTo>
                  <a:pt x="0" y="0"/>
                </a:moveTo>
                <a:lnTo>
                  <a:pt x="0" y="529186"/>
                </a:lnTo>
                <a:lnTo>
                  <a:pt x="740967" y="529186"/>
                </a:lnTo>
                <a:lnTo>
                  <a:pt x="74096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5669758" y="915164"/>
            <a:ext cx="673606" cy="466929"/>
          </a:xfrm>
          <a:custGeom>
            <a:avLst/>
            <a:gdLst/>
            <a:ahLst/>
            <a:cxnLst/>
            <a:rect l="l" t="t" r="r" b="b"/>
            <a:pathLst>
              <a:path w="740967" h="529186">
                <a:moveTo>
                  <a:pt x="0" y="0"/>
                </a:moveTo>
                <a:lnTo>
                  <a:pt x="740967" y="0"/>
                </a:lnTo>
                <a:lnTo>
                  <a:pt x="740967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4226315" y="1475478"/>
            <a:ext cx="769835" cy="466929"/>
          </a:xfrm>
          <a:custGeom>
            <a:avLst/>
            <a:gdLst/>
            <a:ahLst/>
            <a:cxnLst/>
            <a:rect l="l" t="t" r="r" b="b"/>
            <a:pathLst>
              <a:path w="846819" h="529186">
                <a:moveTo>
                  <a:pt x="0" y="0"/>
                </a:moveTo>
                <a:lnTo>
                  <a:pt x="0" y="529186"/>
                </a:lnTo>
                <a:lnTo>
                  <a:pt x="846819" y="529186"/>
                </a:lnTo>
                <a:lnTo>
                  <a:pt x="8468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4226315" y="1475478"/>
            <a:ext cx="769835" cy="466929"/>
          </a:xfrm>
          <a:custGeom>
            <a:avLst/>
            <a:gdLst/>
            <a:ahLst/>
            <a:cxnLst/>
            <a:rect l="l" t="t" r="r" b="b"/>
            <a:pathLst>
              <a:path w="846819" h="529186">
                <a:moveTo>
                  <a:pt x="0" y="0"/>
                </a:moveTo>
                <a:lnTo>
                  <a:pt x="846819" y="0"/>
                </a:lnTo>
                <a:lnTo>
                  <a:pt x="846819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071560" y="1475478"/>
            <a:ext cx="577376" cy="466929"/>
          </a:xfrm>
          <a:custGeom>
            <a:avLst/>
            <a:gdLst/>
            <a:ahLst/>
            <a:cxnLst/>
            <a:rect l="l" t="t" r="r" b="b"/>
            <a:pathLst>
              <a:path w="635114" h="529186">
                <a:moveTo>
                  <a:pt x="0" y="0"/>
                </a:moveTo>
                <a:lnTo>
                  <a:pt x="0" y="529186"/>
                </a:lnTo>
                <a:lnTo>
                  <a:pt x="635114" y="529186"/>
                </a:lnTo>
                <a:lnTo>
                  <a:pt x="635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071560" y="1475478"/>
            <a:ext cx="577376" cy="466929"/>
          </a:xfrm>
          <a:custGeom>
            <a:avLst/>
            <a:gdLst/>
            <a:ahLst/>
            <a:cxnLst/>
            <a:rect l="l" t="t" r="r" b="b"/>
            <a:pathLst>
              <a:path w="635114" h="529186">
                <a:moveTo>
                  <a:pt x="0" y="0"/>
                </a:moveTo>
                <a:lnTo>
                  <a:pt x="635114" y="0"/>
                </a:lnTo>
                <a:lnTo>
                  <a:pt x="635114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26315" y="1101936"/>
            <a:ext cx="866065" cy="280157"/>
          </a:xfrm>
          <a:custGeom>
            <a:avLst/>
            <a:gdLst/>
            <a:ahLst/>
            <a:cxnLst/>
            <a:rect l="l" t="t" r="r" b="b"/>
            <a:pathLst>
              <a:path w="952672" h="317511">
                <a:moveTo>
                  <a:pt x="0" y="0"/>
                </a:moveTo>
                <a:lnTo>
                  <a:pt x="0" y="317511"/>
                </a:lnTo>
                <a:lnTo>
                  <a:pt x="952672" y="317511"/>
                </a:lnTo>
                <a:lnTo>
                  <a:pt x="9526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26315" y="1101936"/>
            <a:ext cx="866065" cy="280157"/>
          </a:xfrm>
          <a:custGeom>
            <a:avLst/>
            <a:gdLst/>
            <a:ahLst/>
            <a:cxnLst/>
            <a:rect l="l" t="t" r="r" b="b"/>
            <a:pathLst>
              <a:path w="952672" h="317511">
                <a:moveTo>
                  <a:pt x="0" y="0"/>
                </a:moveTo>
                <a:lnTo>
                  <a:pt x="952672" y="0"/>
                </a:lnTo>
                <a:lnTo>
                  <a:pt x="952672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975331" y="1101936"/>
            <a:ext cx="962295" cy="280157"/>
          </a:xfrm>
          <a:custGeom>
            <a:avLst/>
            <a:gdLst/>
            <a:ahLst/>
            <a:cxnLst/>
            <a:rect l="l" t="t" r="r" b="b"/>
            <a:pathLst>
              <a:path w="1058524" h="317511">
                <a:moveTo>
                  <a:pt x="0" y="0"/>
                </a:moveTo>
                <a:lnTo>
                  <a:pt x="0" y="317511"/>
                </a:lnTo>
                <a:lnTo>
                  <a:pt x="1058524" y="317511"/>
                </a:lnTo>
                <a:lnTo>
                  <a:pt x="10585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975331" y="1101936"/>
            <a:ext cx="962295" cy="280157"/>
          </a:xfrm>
          <a:custGeom>
            <a:avLst/>
            <a:gdLst/>
            <a:ahLst/>
            <a:cxnLst/>
            <a:rect l="l" t="t" r="r" b="b"/>
            <a:pathLst>
              <a:path w="1058524" h="317511">
                <a:moveTo>
                  <a:pt x="0" y="0"/>
                </a:moveTo>
                <a:lnTo>
                  <a:pt x="1058524" y="0"/>
                </a:lnTo>
                <a:lnTo>
                  <a:pt x="1058524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552709" y="448234"/>
            <a:ext cx="1924590" cy="466929"/>
          </a:xfrm>
          <a:custGeom>
            <a:avLst/>
            <a:gdLst/>
            <a:ahLst/>
            <a:cxnLst/>
            <a:rect l="l" t="t" r="r" b="b"/>
            <a:pathLst>
              <a:path w="2117049" h="529186">
                <a:moveTo>
                  <a:pt x="0" y="0"/>
                </a:moveTo>
                <a:lnTo>
                  <a:pt x="0" y="529186"/>
                </a:lnTo>
                <a:lnTo>
                  <a:pt x="2117049" y="529186"/>
                </a:lnTo>
                <a:lnTo>
                  <a:pt x="21170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552709" y="448234"/>
            <a:ext cx="1924590" cy="466929"/>
          </a:xfrm>
          <a:custGeom>
            <a:avLst/>
            <a:gdLst/>
            <a:ahLst/>
            <a:cxnLst/>
            <a:rect l="l" t="t" r="r" b="b"/>
            <a:pathLst>
              <a:path w="2117049" h="529186">
                <a:moveTo>
                  <a:pt x="0" y="0"/>
                </a:moveTo>
                <a:lnTo>
                  <a:pt x="2117049" y="0"/>
                </a:lnTo>
                <a:lnTo>
                  <a:pt x="2117049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1050741" y="728392"/>
            <a:ext cx="673606" cy="466929"/>
          </a:xfrm>
          <a:custGeom>
            <a:avLst/>
            <a:gdLst/>
            <a:ahLst/>
            <a:cxnLst/>
            <a:rect l="l" t="t" r="r" b="b"/>
            <a:pathLst>
              <a:path w="740967" h="529186">
                <a:moveTo>
                  <a:pt x="0" y="0"/>
                </a:moveTo>
                <a:lnTo>
                  <a:pt x="0" y="529186"/>
                </a:lnTo>
                <a:lnTo>
                  <a:pt x="740967" y="529186"/>
                </a:lnTo>
                <a:lnTo>
                  <a:pt x="74096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1050741" y="728392"/>
            <a:ext cx="673606" cy="466929"/>
          </a:xfrm>
          <a:custGeom>
            <a:avLst/>
            <a:gdLst/>
            <a:ahLst/>
            <a:cxnLst/>
            <a:rect l="l" t="t" r="r" b="b"/>
            <a:pathLst>
              <a:path w="740967" h="529186">
                <a:moveTo>
                  <a:pt x="0" y="0"/>
                </a:moveTo>
                <a:lnTo>
                  <a:pt x="740967" y="0"/>
                </a:lnTo>
                <a:lnTo>
                  <a:pt x="740967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2109265" y="728392"/>
            <a:ext cx="769835" cy="466929"/>
          </a:xfrm>
          <a:custGeom>
            <a:avLst/>
            <a:gdLst/>
            <a:ahLst/>
            <a:cxnLst/>
            <a:rect l="l" t="t" r="r" b="b"/>
            <a:pathLst>
              <a:path w="846819" h="529186">
                <a:moveTo>
                  <a:pt x="0" y="0"/>
                </a:moveTo>
                <a:lnTo>
                  <a:pt x="0" y="529186"/>
                </a:lnTo>
                <a:lnTo>
                  <a:pt x="846819" y="529186"/>
                </a:lnTo>
                <a:lnTo>
                  <a:pt x="8468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2109265" y="728392"/>
            <a:ext cx="769835" cy="466929"/>
          </a:xfrm>
          <a:custGeom>
            <a:avLst/>
            <a:gdLst/>
            <a:ahLst/>
            <a:cxnLst/>
            <a:rect l="l" t="t" r="r" b="b"/>
            <a:pathLst>
              <a:path w="846819" h="529186">
                <a:moveTo>
                  <a:pt x="0" y="0"/>
                </a:moveTo>
                <a:lnTo>
                  <a:pt x="846819" y="0"/>
                </a:lnTo>
                <a:lnTo>
                  <a:pt x="846819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665822" y="4650597"/>
            <a:ext cx="6062459" cy="1400786"/>
          </a:xfrm>
          <a:custGeom>
            <a:avLst/>
            <a:gdLst/>
            <a:ahLst/>
            <a:cxnLst/>
            <a:rect l="l" t="t" r="r" b="b"/>
            <a:pathLst>
              <a:path w="6668705" h="1587558">
                <a:moveTo>
                  <a:pt x="0" y="0"/>
                </a:moveTo>
                <a:lnTo>
                  <a:pt x="0" y="1587558"/>
                </a:lnTo>
                <a:lnTo>
                  <a:pt x="6668705" y="1587558"/>
                </a:lnTo>
                <a:lnTo>
                  <a:pt x="666870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665822" y="4650597"/>
            <a:ext cx="6062459" cy="1400786"/>
          </a:xfrm>
          <a:custGeom>
            <a:avLst/>
            <a:gdLst/>
            <a:ahLst/>
            <a:cxnLst/>
            <a:rect l="l" t="t" r="r" b="b"/>
            <a:pathLst>
              <a:path w="6668705" h="1587558">
                <a:moveTo>
                  <a:pt x="0" y="0"/>
                </a:moveTo>
                <a:lnTo>
                  <a:pt x="6668705" y="0"/>
                </a:lnTo>
                <a:lnTo>
                  <a:pt x="6668705" y="1587558"/>
                </a:lnTo>
                <a:lnTo>
                  <a:pt x="0" y="158755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5862217" y="5677840"/>
            <a:ext cx="769835" cy="280157"/>
          </a:xfrm>
          <a:custGeom>
            <a:avLst/>
            <a:gdLst/>
            <a:ahLst/>
            <a:cxnLst/>
            <a:rect l="l" t="t" r="r" b="b"/>
            <a:pathLst>
              <a:path w="846819" h="317511">
                <a:moveTo>
                  <a:pt x="0" y="0"/>
                </a:moveTo>
                <a:lnTo>
                  <a:pt x="0" y="317511"/>
                </a:lnTo>
                <a:lnTo>
                  <a:pt x="846819" y="317511"/>
                </a:lnTo>
                <a:lnTo>
                  <a:pt x="8468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5862217" y="5677840"/>
            <a:ext cx="769835" cy="280157"/>
          </a:xfrm>
          <a:custGeom>
            <a:avLst/>
            <a:gdLst/>
            <a:ahLst/>
            <a:cxnLst/>
            <a:rect l="l" t="t" r="r" b="b"/>
            <a:pathLst>
              <a:path w="846819" h="317511">
                <a:moveTo>
                  <a:pt x="0" y="0"/>
                </a:moveTo>
                <a:lnTo>
                  <a:pt x="846819" y="0"/>
                </a:lnTo>
                <a:lnTo>
                  <a:pt x="84681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803692" y="5677840"/>
            <a:ext cx="866065" cy="280157"/>
          </a:xfrm>
          <a:custGeom>
            <a:avLst/>
            <a:gdLst/>
            <a:ahLst/>
            <a:cxnLst/>
            <a:rect l="l" t="t" r="r" b="b"/>
            <a:pathLst>
              <a:path w="952672" h="317511">
                <a:moveTo>
                  <a:pt x="0" y="0"/>
                </a:moveTo>
                <a:lnTo>
                  <a:pt x="0" y="317511"/>
                </a:lnTo>
                <a:lnTo>
                  <a:pt x="952672" y="317511"/>
                </a:lnTo>
                <a:lnTo>
                  <a:pt x="95267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4803692" y="5677840"/>
            <a:ext cx="866065" cy="280157"/>
          </a:xfrm>
          <a:custGeom>
            <a:avLst/>
            <a:gdLst/>
            <a:ahLst/>
            <a:cxnLst/>
            <a:rect l="l" t="t" r="r" b="b"/>
            <a:pathLst>
              <a:path w="952672" h="317511">
                <a:moveTo>
                  <a:pt x="0" y="0"/>
                </a:moveTo>
                <a:lnTo>
                  <a:pt x="952672" y="0"/>
                </a:lnTo>
                <a:lnTo>
                  <a:pt x="952672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3937626" y="5677840"/>
            <a:ext cx="769835" cy="280157"/>
          </a:xfrm>
          <a:custGeom>
            <a:avLst/>
            <a:gdLst/>
            <a:ahLst/>
            <a:cxnLst/>
            <a:rect l="l" t="t" r="r" b="b"/>
            <a:pathLst>
              <a:path w="846819" h="317511">
                <a:moveTo>
                  <a:pt x="0" y="0"/>
                </a:moveTo>
                <a:lnTo>
                  <a:pt x="0" y="317511"/>
                </a:lnTo>
                <a:lnTo>
                  <a:pt x="846819" y="317511"/>
                </a:lnTo>
                <a:lnTo>
                  <a:pt x="84681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937626" y="5677840"/>
            <a:ext cx="769835" cy="280157"/>
          </a:xfrm>
          <a:custGeom>
            <a:avLst/>
            <a:gdLst/>
            <a:ahLst/>
            <a:cxnLst/>
            <a:rect l="l" t="t" r="r" b="b"/>
            <a:pathLst>
              <a:path w="846819" h="317511">
                <a:moveTo>
                  <a:pt x="0" y="0"/>
                </a:moveTo>
                <a:lnTo>
                  <a:pt x="846819" y="0"/>
                </a:lnTo>
                <a:lnTo>
                  <a:pt x="84681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67790" y="5677840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0" y="317511"/>
                </a:lnTo>
                <a:lnTo>
                  <a:pt x="635114" y="317511"/>
                </a:lnTo>
                <a:lnTo>
                  <a:pt x="635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167790" y="5677840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635114" y="0"/>
                </a:lnTo>
                <a:lnTo>
                  <a:pt x="635114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2494183" y="5677840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0" y="317511"/>
                </a:lnTo>
                <a:lnTo>
                  <a:pt x="635114" y="317511"/>
                </a:lnTo>
                <a:lnTo>
                  <a:pt x="63511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2494183" y="5677840"/>
            <a:ext cx="577376" cy="280157"/>
          </a:xfrm>
          <a:custGeom>
            <a:avLst/>
            <a:gdLst/>
            <a:ahLst/>
            <a:cxnLst/>
            <a:rect l="l" t="t" r="r" b="b"/>
            <a:pathLst>
              <a:path w="635114" h="317511">
                <a:moveTo>
                  <a:pt x="0" y="0"/>
                </a:moveTo>
                <a:lnTo>
                  <a:pt x="635114" y="0"/>
                </a:lnTo>
                <a:lnTo>
                  <a:pt x="635114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322544" y="4930754"/>
            <a:ext cx="1539672" cy="560314"/>
          </a:xfrm>
          <a:custGeom>
            <a:avLst/>
            <a:gdLst/>
            <a:ahLst/>
            <a:cxnLst/>
            <a:rect l="l" t="t" r="r" b="b"/>
            <a:pathLst>
              <a:path w="1693639" h="635023">
                <a:moveTo>
                  <a:pt x="0" y="0"/>
                </a:moveTo>
                <a:lnTo>
                  <a:pt x="0" y="635023"/>
                </a:lnTo>
                <a:lnTo>
                  <a:pt x="1693639" y="635023"/>
                </a:lnTo>
                <a:lnTo>
                  <a:pt x="16936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322544" y="4930754"/>
            <a:ext cx="1539672" cy="560314"/>
          </a:xfrm>
          <a:custGeom>
            <a:avLst/>
            <a:gdLst/>
            <a:ahLst/>
            <a:cxnLst/>
            <a:rect l="l" t="t" r="r" b="b"/>
            <a:pathLst>
              <a:path w="1693639" h="635023">
                <a:moveTo>
                  <a:pt x="0" y="0"/>
                </a:moveTo>
                <a:lnTo>
                  <a:pt x="1693639" y="0"/>
                </a:lnTo>
                <a:lnTo>
                  <a:pt x="1693639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590413" y="5024139"/>
            <a:ext cx="1443443" cy="373542"/>
          </a:xfrm>
          <a:custGeom>
            <a:avLst/>
            <a:gdLst/>
            <a:ahLst/>
            <a:cxnLst/>
            <a:rect l="l" t="t" r="r" b="b"/>
            <a:pathLst>
              <a:path w="1587787" h="423348">
                <a:moveTo>
                  <a:pt x="0" y="0"/>
                </a:moveTo>
                <a:lnTo>
                  <a:pt x="0" y="423348"/>
                </a:lnTo>
                <a:lnTo>
                  <a:pt x="1587787" y="423348"/>
                </a:lnTo>
                <a:lnTo>
                  <a:pt x="15877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590413" y="5024139"/>
            <a:ext cx="1443443" cy="373542"/>
          </a:xfrm>
          <a:custGeom>
            <a:avLst/>
            <a:gdLst/>
            <a:ahLst/>
            <a:cxnLst/>
            <a:rect l="l" t="t" r="r" b="b"/>
            <a:pathLst>
              <a:path w="1587787" h="423348">
                <a:moveTo>
                  <a:pt x="0" y="0"/>
                </a:moveTo>
                <a:lnTo>
                  <a:pt x="1587787" y="0"/>
                </a:lnTo>
                <a:lnTo>
                  <a:pt x="1587787" y="423348"/>
                </a:lnTo>
                <a:lnTo>
                  <a:pt x="0" y="42334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762052" y="4743983"/>
            <a:ext cx="1539672" cy="1027243"/>
          </a:xfrm>
          <a:custGeom>
            <a:avLst/>
            <a:gdLst/>
            <a:ahLst/>
            <a:cxnLst/>
            <a:rect l="l" t="t" r="r" b="b"/>
            <a:pathLst>
              <a:path w="1693639" h="1164209">
                <a:moveTo>
                  <a:pt x="0" y="0"/>
                </a:moveTo>
                <a:lnTo>
                  <a:pt x="0" y="1164209"/>
                </a:lnTo>
                <a:lnTo>
                  <a:pt x="1693639" y="1164209"/>
                </a:lnTo>
                <a:lnTo>
                  <a:pt x="16936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762052" y="4743983"/>
            <a:ext cx="1539672" cy="1027243"/>
          </a:xfrm>
          <a:custGeom>
            <a:avLst/>
            <a:gdLst/>
            <a:ahLst/>
            <a:cxnLst/>
            <a:rect l="l" t="t" r="r" b="b"/>
            <a:pathLst>
              <a:path w="1693639" h="1164209">
                <a:moveTo>
                  <a:pt x="0" y="0"/>
                </a:moveTo>
                <a:lnTo>
                  <a:pt x="1693639" y="0"/>
                </a:lnTo>
                <a:lnTo>
                  <a:pt x="1693639" y="1164209"/>
                </a:lnTo>
                <a:lnTo>
                  <a:pt x="0" y="1164209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73364" y="2876266"/>
            <a:ext cx="1635901" cy="1120629"/>
          </a:xfrm>
          <a:custGeom>
            <a:avLst/>
            <a:gdLst/>
            <a:ahLst/>
            <a:cxnLst/>
            <a:rect l="l" t="t" r="r" b="b"/>
            <a:pathLst>
              <a:path w="1799491" h="1270046">
                <a:moveTo>
                  <a:pt x="0" y="0"/>
                </a:moveTo>
                <a:lnTo>
                  <a:pt x="0" y="1270046"/>
                </a:lnTo>
                <a:lnTo>
                  <a:pt x="1799491" y="1270046"/>
                </a:lnTo>
                <a:lnTo>
                  <a:pt x="179949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73364" y="2876266"/>
            <a:ext cx="1635901" cy="1120629"/>
          </a:xfrm>
          <a:custGeom>
            <a:avLst/>
            <a:gdLst/>
            <a:ahLst/>
            <a:cxnLst/>
            <a:rect l="l" t="t" r="r" b="b"/>
            <a:pathLst>
              <a:path w="1799491" h="1270046">
                <a:moveTo>
                  <a:pt x="0" y="0"/>
                </a:moveTo>
                <a:lnTo>
                  <a:pt x="1799491" y="0"/>
                </a:lnTo>
                <a:lnTo>
                  <a:pt x="1799491" y="1270046"/>
                </a:lnTo>
                <a:lnTo>
                  <a:pt x="0" y="1270046"/>
                </a:lnTo>
                <a:lnTo>
                  <a:pt x="0" y="0"/>
                </a:lnTo>
                <a:close/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5573528" y="3996896"/>
            <a:ext cx="1539672" cy="466929"/>
          </a:xfrm>
          <a:custGeom>
            <a:avLst/>
            <a:gdLst/>
            <a:ahLst/>
            <a:cxnLst/>
            <a:rect l="l" t="t" r="r" b="b"/>
            <a:pathLst>
              <a:path w="1693639" h="529186">
                <a:moveTo>
                  <a:pt x="0" y="0"/>
                </a:moveTo>
                <a:lnTo>
                  <a:pt x="0" y="529186"/>
                </a:lnTo>
                <a:lnTo>
                  <a:pt x="1693639" y="529186"/>
                </a:lnTo>
                <a:lnTo>
                  <a:pt x="16936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5573528" y="3996896"/>
            <a:ext cx="1539672" cy="466929"/>
          </a:xfrm>
          <a:custGeom>
            <a:avLst/>
            <a:gdLst/>
            <a:ahLst/>
            <a:cxnLst/>
            <a:rect l="l" t="t" r="r" b="b"/>
            <a:pathLst>
              <a:path w="1693639" h="529186">
                <a:moveTo>
                  <a:pt x="0" y="0"/>
                </a:moveTo>
                <a:lnTo>
                  <a:pt x="1693639" y="0"/>
                </a:lnTo>
                <a:lnTo>
                  <a:pt x="1693639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3552709" y="3996896"/>
            <a:ext cx="1539672" cy="560314"/>
          </a:xfrm>
          <a:custGeom>
            <a:avLst/>
            <a:gdLst/>
            <a:ahLst/>
            <a:cxnLst/>
            <a:rect l="l" t="t" r="r" b="b"/>
            <a:pathLst>
              <a:path w="1693639" h="635023">
                <a:moveTo>
                  <a:pt x="0" y="0"/>
                </a:moveTo>
                <a:lnTo>
                  <a:pt x="0" y="635023"/>
                </a:lnTo>
                <a:lnTo>
                  <a:pt x="1693639" y="635023"/>
                </a:lnTo>
                <a:lnTo>
                  <a:pt x="16936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3552709" y="3996896"/>
            <a:ext cx="1539672" cy="560314"/>
          </a:xfrm>
          <a:custGeom>
            <a:avLst/>
            <a:gdLst/>
            <a:ahLst/>
            <a:cxnLst/>
            <a:rect l="l" t="t" r="r" b="b"/>
            <a:pathLst>
              <a:path w="1693639" h="635023">
                <a:moveTo>
                  <a:pt x="0" y="0"/>
                </a:moveTo>
                <a:lnTo>
                  <a:pt x="1693639" y="0"/>
                </a:lnTo>
                <a:lnTo>
                  <a:pt x="1693639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1724348" y="3996896"/>
            <a:ext cx="1154754" cy="373542"/>
          </a:xfrm>
          <a:custGeom>
            <a:avLst/>
            <a:gdLst/>
            <a:ahLst/>
            <a:cxnLst/>
            <a:rect l="l" t="t" r="r" b="b"/>
            <a:pathLst>
              <a:path w="1270229" h="423348">
                <a:moveTo>
                  <a:pt x="0" y="0"/>
                </a:moveTo>
                <a:lnTo>
                  <a:pt x="0" y="423348"/>
                </a:lnTo>
                <a:lnTo>
                  <a:pt x="1270229" y="423348"/>
                </a:lnTo>
                <a:lnTo>
                  <a:pt x="127022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1724348" y="3996896"/>
            <a:ext cx="1154754" cy="373542"/>
          </a:xfrm>
          <a:custGeom>
            <a:avLst/>
            <a:gdLst/>
            <a:ahLst/>
            <a:cxnLst/>
            <a:rect l="l" t="t" r="r" b="b"/>
            <a:pathLst>
              <a:path w="1270229" h="423348">
                <a:moveTo>
                  <a:pt x="0" y="0"/>
                </a:moveTo>
                <a:lnTo>
                  <a:pt x="1270229" y="0"/>
                </a:lnTo>
                <a:lnTo>
                  <a:pt x="1270229" y="423348"/>
                </a:lnTo>
                <a:lnTo>
                  <a:pt x="0" y="42334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717590" y="3114919"/>
            <a:ext cx="117614" cy="83009"/>
          </a:xfrm>
          <a:custGeom>
            <a:avLst/>
            <a:gdLst/>
            <a:ahLst/>
            <a:cxnLst/>
            <a:rect l="l" t="t" r="r" b="b"/>
            <a:pathLst>
              <a:path w="129375" h="94077">
                <a:moveTo>
                  <a:pt x="129375" y="47038"/>
                </a:moveTo>
                <a:lnTo>
                  <a:pt x="0" y="0"/>
                </a:lnTo>
                <a:lnTo>
                  <a:pt x="0" y="94077"/>
                </a:lnTo>
                <a:lnTo>
                  <a:pt x="129375" y="4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2119957" y="3156424"/>
            <a:ext cx="4683169" cy="0"/>
          </a:xfrm>
          <a:custGeom>
            <a:avLst/>
            <a:gdLst/>
            <a:ahLst/>
            <a:cxnLst/>
            <a:rect l="l" t="t" r="r" b="b"/>
            <a:pathLst>
              <a:path w="5151486">
                <a:moveTo>
                  <a:pt x="5151486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220393" y="3170873"/>
            <a:ext cx="436561" cy="91683"/>
          </a:xfrm>
          <a:custGeom>
            <a:avLst/>
            <a:gdLst/>
            <a:ahLst/>
            <a:cxnLst/>
            <a:rect l="l" t="t" r="r" b="b"/>
            <a:pathLst>
              <a:path w="480217" h="103907">
                <a:moveTo>
                  <a:pt x="224407" y="28994"/>
                </a:moveTo>
                <a:lnTo>
                  <a:pt x="214254" y="36863"/>
                </a:lnTo>
                <a:lnTo>
                  <a:pt x="218481" y="52092"/>
                </a:lnTo>
                <a:lnTo>
                  <a:pt x="220525" y="46866"/>
                </a:lnTo>
                <a:lnTo>
                  <a:pt x="224385" y="42755"/>
                </a:lnTo>
                <a:lnTo>
                  <a:pt x="228244" y="38644"/>
                </a:lnTo>
                <a:lnTo>
                  <a:pt x="237078" y="25838"/>
                </a:lnTo>
                <a:lnTo>
                  <a:pt x="224407" y="28994"/>
                </a:lnTo>
                <a:close/>
              </a:path>
              <a:path w="480217" h="103907">
                <a:moveTo>
                  <a:pt x="351026" y="27423"/>
                </a:moveTo>
                <a:lnTo>
                  <a:pt x="337450" y="27423"/>
                </a:lnTo>
                <a:lnTo>
                  <a:pt x="316845" y="87508"/>
                </a:lnTo>
                <a:lnTo>
                  <a:pt x="297135" y="27423"/>
                </a:lnTo>
                <a:lnTo>
                  <a:pt x="282732" y="27423"/>
                </a:lnTo>
                <a:lnTo>
                  <a:pt x="309953" y="101220"/>
                </a:lnTo>
                <a:lnTo>
                  <a:pt x="323185" y="101220"/>
                </a:lnTo>
                <a:lnTo>
                  <a:pt x="351026" y="27423"/>
                </a:lnTo>
                <a:close/>
              </a:path>
              <a:path w="480217" h="103907">
                <a:moveTo>
                  <a:pt x="381142" y="38644"/>
                </a:moveTo>
                <a:lnTo>
                  <a:pt x="385920" y="36588"/>
                </a:lnTo>
                <a:lnTo>
                  <a:pt x="399565" y="36588"/>
                </a:lnTo>
                <a:lnTo>
                  <a:pt x="405239" y="39574"/>
                </a:lnTo>
                <a:lnTo>
                  <a:pt x="408639" y="45545"/>
                </a:lnTo>
                <a:lnTo>
                  <a:pt x="410476" y="48761"/>
                </a:lnTo>
                <a:lnTo>
                  <a:pt x="411648" y="53056"/>
                </a:lnTo>
                <a:lnTo>
                  <a:pt x="412153" y="58430"/>
                </a:lnTo>
                <a:lnTo>
                  <a:pt x="371149" y="58430"/>
                </a:lnTo>
                <a:lnTo>
                  <a:pt x="371379" y="52092"/>
                </a:lnTo>
                <a:lnTo>
                  <a:pt x="367152" y="36863"/>
                </a:lnTo>
                <a:lnTo>
                  <a:pt x="364222" y="40720"/>
                </a:lnTo>
                <a:lnTo>
                  <a:pt x="359184" y="52064"/>
                </a:lnTo>
                <a:lnTo>
                  <a:pt x="357504" y="65734"/>
                </a:lnTo>
                <a:lnTo>
                  <a:pt x="357703" y="70762"/>
                </a:lnTo>
                <a:lnTo>
                  <a:pt x="360638" y="83758"/>
                </a:lnTo>
                <a:lnTo>
                  <a:pt x="367083" y="93813"/>
                </a:lnTo>
                <a:lnTo>
                  <a:pt x="377723" y="101336"/>
                </a:lnTo>
                <a:lnTo>
                  <a:pt x="390445" y="103839"/>
                </a:lnTo>
                <a:lnTo>
                  <a:pt x="394213" y="103839"/>
                </a:lnTo>
                <a:lnTo>
                  <a:pt x="397589" y="103471"/>
                </a:lnTo>
                <a:lnTo>
                  <a:pt x="400576" y="102736"/>
                </a:lnTo>
                <a:lnTo>
                  <a:pt x="406135" y="101450"/>
                </a:lnTo>
                <a:lnTo>
                  <a:pt x="410798" y="98969"/>
                </a:lnTo>
                <a:lnTo>
                  <a:pt x="414565" y="95294"/>
                </a:lnTo>
                <a:lnTo>
                  <a:pt x="416817" y="93181"/>
                </a:lnTo>
                <a:lnTo>
                  <a:pt x="418850" y="90460"/>
                </a:lnTo>
                <a:lnTo>
                  <a:pt x="420664" y="87129"/>
                </a:lnTo>
                <a:lnTo>
                  <a:pt x="422479" y="83799"/>
                </a:lnTo>
                <a:lnTo>
                  <a:pt x="423547" y="80778"/>
                </a:lnTo>
                <a:lnTo>
                  <a:pt x="423869" y="78068"/>
                </a:lnTo>
                <a:lnTo>
                  <a:pt x="411671" y="78068"/>
                </a:lnTo>
                <a:lnTo>
                  <a:pt x="410751" y="81330"/>
                </a:lnTo>
                <a:lnTo>
                  <a:pt x="409190" y="84201"/>
                </a:lnTo>
                <a:lnTo>
                  <a:pt x="406985" y="86681"/>
                </a:lnTo>
                <a:lnTo>
                  <a:pt x="403126" y="90953"/>
                </a:lnTo>
                <a:lnTo>
                  <a:pt x="397957" y="93089"/>
                </a:lnTo>
                <a:lnTo>
                  <a:pt x="384542" y="93089"/>
                </a:lnTo>
                <a:lnTo>
                  <a:pt x="379419" y="90827"/>
                </a:lnTo>
                <a:lnTo>
                  <a:pt x="376111" y="86302"/>
                </a:lnTo>
                <a:lnTo>
                  <a:pt x="372803" y="81778"/>
                </a:lnTo>
                <a:lnTo>
                  <a:pt x="371035" y="75771"/>
                </a:lnTo>
                <a:lnTo>
                  <a:pt x="370804" y="68284"/>
                </a:lnTo>
                <a:lnTo>
                  <a:pt x="424902" y="68284"/>
                </a:lnTo>
                <a:lnTo>
                  <a:pt x="424902" y="60842"/>
                </a:lnTo>
                <a:lnTo>
                  <a:pt x="424534" y="55422"/>
                </a:lnTo>
                <a:lnTo>
                  <a:pt x="423800" y="52022"/>
                </a:lnTo>
                <a:lnTo>
                  <a:pt x="422973" y="47061"/>
                </a:lnTo>
                <a:lnTo>
                  <a:pt x="421319" y="42721"/>
                </a:lnTo>
                <a:lnTo>
                  <a:pt x="418838" y="38999"/>
                </a:lnTo>
                <a:lnTo>
                  <a:pt x="416265" y="35095"/>
                </a:lnTo>
                <a:lnTo>
                  <a:pt x="412521" y="31914"/>
                </a:lnTo>
                <a:lnTo>
                  <a:pt x="407605" y="29456"/>
                </a:lnTo>
                <a:lnTo>
                  <a:pt x="402689" y="26999"/>
                </a:lnTo>
                <a:lnTo>
                  <a:pt x="397612" y="25770"/>
                </a:lnTo>
                <a:lnTo>
                  <a:pt x="389976" y="25838"/>
                </a:lnTo>
                <a:lnTo>
                  <a:pt x="381142" y="38644"/>
                </a:lnTo>
                <a:close/>
              </a:path>
              <a:path w="480217" h="103907">
                <a:moveTo>
                  <a:pt x="377305" y="28994"/>
                </a:moveTo>
                <a:lnTo>
                  <a:pt x="367152" y="36863"/>
                </a:lnTo>
                <a:lnTo>
                  <a:pt x="371379" y="52092"/>
                </a:lnTo>
                <a:lnTo>
                  <a:pt x="373423" y="46866"/>
                </a:lnTo>
                <a:lnTo>
                  <a:pt x="377283" y="42755"/>
                </a:lnTo>
                <a:lnTo>
                  <a:pt x="381142" y="38644"/>
                </a:lnTo>
                <a:lnTo>
                  <a:pt x="389976" y="25838"/>
                </a:lnTo>
                <a:lnTo>
                  <a:pt x="377305" y="28994"/>
                </a:lnTo>
                <a:close/>
              </a:path>
              <a:path w="480217" h="103907">
                <a:moveTo>
                  <a:pt x="444313" y="27423"/>
                </a:moveTo>
                <a:lnTo>
                  <a:pt x="444313" y="101220"/>
                </a:lnTo>
                <a:lnTo>
                  <a:pt x="456718" y="101220"/>
                </a:lnTo>
                <a:lnTo>
                  <a:pt x="456718" y="53538"/>
                </a:lnTo>
                <a:lnTo>
                  <a:pt x="458395" y="48910"/>
                </a:lnTo>
                <a:lnTo>
                  <a:pt x="461749" y="44891"/>
                </a:lnTo>
                <a:lnTo>
                  <a:pt x="465103" y="40871"/>
                </a:lnTo>
                <a:lnTo>
                  <a:pt x="469904" y="38862"/>
                </a:lnTo>
                <a:lnTo>
                  <a:pt x="477565" y="38885"/>
                </a:lnTo>
                <a:lnTo>
                  <a:pt x="480217" y="39206"/>
                </a:lnTo>
                <a:lnTo>
                  <a:pt x="480217" y="26114"/>
                </a:lnTo>
                <a:lnTo>
                  <a:pt x="478885" y="25976"/>
                </a:lnTo>
                <a:lnTo>
                  <a:pt x="476220" y="25770"/>
                </a:lnTo>
                <a:lnTo>
                  <a:pt x="471305" y="25770"/>
                </a:lnTo>
                <a:lnTo>
                  <a:pt x="466963" y="27550"/>
                </a:lnTo>
                <a:lnTo>
                  <a:pt x="463196" y="31110"/>
                </a:lnTo>
                <a:lnTo>
                  <a:pt x="459429" y="34670"/>
                </a:lnTo>
                <a:lnTo>
                  <a:pt x="457063" y="37690"/>
                </a:lnTo>
                <a:lnTo>
                  <a:pt x="456098" y="40171"/>
                </a:lnTo>
                <a:lnTo>
                  <a:pt x="456098" y="27423"/>
                </a:lnTo>
                <a:lnTo>
                  <a:pt x="444313" y="27423"/>
                </a:lnTo>
                <a:close/>
              </a:path>
              <a:path w="480217" h="103907">
                <a:moveTo>
                  <a:pt x="13714" y="12403"/>
                </a:moveTo>
                <a:lnTo>
                  <a:pt x="70223" y="12403"/>
                </a:lnTo>
                <a:lnTo>
                  <a:pt x="70223" y="0"/>
                </a:lnTo>
                <a:lnTo>
                  <a:pt x="0" y="0"/>
                </a:lnTo>
                <a:lnTo>
                  <a:pt x="0" y="101220"/>
                </a:lnTo>
                <a:lnTo>
                  <a:pt x="13714" y="101220"/>
                </a:lnTo>
                <a:lnTo>
                  <a:pt x="13714" y="55192"/>
                </a:lnTo>
                <a:lnTo>
                  <a:pt x="63400" y="55192"/>
                </a:lnTo>
                <a:lnTo>
                  <a:pt x="63400" y="43134"/>
                </a:lnTo>
                <a:lnTo>
                  <a:pt x="13714" y="43134"/>
                </a:lnTo>
                <a:lnTo>
                  <a:pt x="13714" y="12403"/>
                </a:lnTo>
                <a:close/>
              </a:path>
              <a:path w="480217" h="103907">
                <a:moveTo>
                  <a:pt x="134428" y="92263"/>
                </a:moveTo>
                <a:lnTo>
                  <a:pt x="137184" y="88028"/>
                </a:lnTo>
                <a:lnTo>
                  <a:pt x="141630" y="76458"/>
                </a:lnTo>
                <a:lnTo>
                  <a:pt x="143112" y="62772"/>
                </a:lnTo>
                <a:lnTo>
                  <a:pt x="142908" y="57651"/>
                </a:lnTo>
                <a:lnTo>
                  <a:pt x="139889" y="44581"/>
                </a:lnTo>
                <a:lnTo>
                  <a:pt x="133257" y="34796"/>
                </a:lnTo>
                <a:lnTo>
                  <a:pt x="122054" y="27569"/>
                </a:lnTo>
                <a:lnTo>
                  <a:pt x="109137" y="25287"/>
                </a:lnTo>
                <a:lnTo>
                  <a:pt x="106585" y="25361"/>
                </a:lnTo>
                <a:lnTo>
                  <a:pt x="93814" y="28511"/>
                </a:lnTo>
                <a:lnTo>
                  <a:pt x="83776" y="36312"/>
                </a:lnTo>
                <a:lnTo>
                  <a:pt x="80634" y="40606"/>
                </a:lnTo>
                <a:lnTo>
                  <a:pt x="75910" y="52009"/>
                </a:lnTo>
                <a:lnTo>
                  <a:pt x="74335" y="65941"/>
                </a:lnTo>
                <a:lnTo>
                  <a:pt x="74479" y="70222"/>
                </a:lnTo>
                <a:lnTo>
                  <a:pt x="77178" y="83261"/>
                </a:lnTo>
                <a:lnTo>
                  <a:pt x="83294" y="93606"/>
                </a:lnTo>
                <a:lnTo>
                  <a:pt x="83908" y="94293"/>
                </a:lnTo>
                <a:lnTo>
                  <a:pt x="87084" y="73590"/>
                </a:lnTo>
                <a:lnTo>
                  <a:pt x="87084" y="57558"/>
                </a:lnTo>
                <a:lnTo>
                  <a:pt x="88807" y="50575"/>
                </a:lnTo>
                <a:lnTo>
                  <a:pt x="92252" y="44787"/>
                </a:lnTo>
                <a:lnTo>
                  <a:pt x="95699" y="38999"/>
                </a:lnTo>
                <a:lnTo>
                  <a:pt x="101212" y="36105"/>
                </a:lnTo>
                <a:lnTo>
                  <a:pt x="117338" y="36105"/>
                </a:lnTo>
                <a:lnTo>
                  <a:pt x="123356" y="39505"/>
                </a:lnTo>
                <a:lnTo>
                  <a:pt x="126848" y="46303"/>
                </a:lnTo>
                <a:lnTo>
                  <a:pt x="129053" y="50622"/>
                </a:lnTo>
                <a:lnTo>
                  <a:pt x="130156" y="56226"/>
                </a:lnTo>
                <a:lnTo>
                  <a:pt x="130156" y="70741"/>
                </a:lnTo>
                <a:lnTo>
                  <a:pt x="128628" y="77667"/>
                </a:lnTo>
                <a:lnTo>
                  <a:pt x="125573" y="83891"/>
                </a:lnTo>
                <a:lnTo>
                  <a:pt x="125122" y="100159"/>
                </a:lnTo>
                <a:lnTo>
                  <a:pt x="134428" y="92263"/>
                </a:lnTo>
                <a:close/>
              </a:path>
              <a:path w="480217" h="103907">
                <a:moveTo>
                  <a:pt x="125573" y="83891"/>
                </a:moveTo>
                <a:lnTo>
                  <a:pt x="122518" y="90115"/>
                </a:lnTo>
                <a:lnTo>
                  <a:pt x="116878" y="93227"/>
                </a:lnTo>
                <a:lnTo>
                  <a:pt x="101166" y="93227"/>
                </a:lnTo>
                <a:lnTo>
                  <a:pt x="95699" y="90609"/>
                </a:lnTo>
                <a:lnTo>
                  <a:pt x="92252" y="85372"/>
                </a:lnTo>
                <a:lnTo>
                  <a:pt x="88807" y="80136"/>
                </a:lnTo>
                <a:lnTo>
                  <a:pt x="87084" y="73590"/>
                </a:lnTo>
                <a:lnTo>
                  <a:pt x="83908" y="94293"/>
                </a:lnTo>
                <a:lnTo>
                  <a:pt x="94232" y="101504"/>
                </a:lnTo>
                <a:lnTo>
                  <a:pt x="107483" y="103907"/>
                </a:lnTo>
                <a:lnTo>
                  <a:pt x="112229" y="103696"/>
                </a:lnTo>
                <a:lnTo>
                  <a:pt x="125122" y="100159"/>
                </a:lnTo>
                <a:lnTo>
                  <a:pt x="125573" y="83891"/>
                </a:lnTo>
                <a:close/>
              </a:path>
              <a:path w="480217" h="103907">
                <a:moveTo>
                  <a:pt x="162039" y="27423"/>
                </a:moveTo>
                <a:lnTo>
                  <a:pt x="162039" y="101220"/>
                </a:lnTo>
                <a:lnTo>
                  <a:pt x="174445" y="101220"/>
                </a:lnTo>
                <a:lnTo>
                  <a:pt x="174445" y="53538"/>
                </a:lnTo>
                <a:lnTo>
                  <a:pt x="176122" y="48910"/>
                </a:lnTo>
                <a:lnTo>
                  <a:pt x="179476" y="44891"/>
                </a:lnTo>
                <a:lnTo>
                  <a:pt x="182829" y="40871"/>
                </a:lnTo>
                <a:lnTo>
                  <a:pt x="187630" y="38862"/>
                </a:lnTo>
                <a:lnTo>
                  <a:pt x="195291" y="38885"/>
                </a:lnTo>
                <a:lnTo>
                  <a:pt x="197945" y="39206"/>
                </a:lnTo>
                <a:lnTo>
                  <a:pt x="197945" y="26114"/>
                </a:lnTo>
                <a:lnTo>
                  <a:pt x="196612" y="25976"/>
                </a:lnTo>
                <a:lnTo>
                  <a:pt x="193947" y="25770"/>
                </a:lnTo>
                <a:lnTo>
                  <a:pt x="189032" y="25770"/>
                </a:lnTo>
                <a:lnTo>
                  <a:pt x="184690" y="27550"/>
                </a:lnTo>
                <a:lnTo>
                  <a:pt x="180923" y="31110"/>
                </a:lnTo>
                <a:lnTo>
                  <a:pt x="177155" y="34670"/>
                </a:lnTo>
                <a:lnTo>
                  <a:pt x="174789" y="37690"/>
                </a:lnTo>
                <a:lnTo>
                  <a:pt x="173825" y="40171"/>
                </a:lnTo>
                <a:lnTo>
                  <a:pt x="173825" y="27423"/>
                </a:lnTo>
                <a:lnTo>
                  <a:pt x="162039" y="27423"/>
                </a:lnTo>
                <a:close/>
              </a:path>
              <a:path w="480217" h="103907">
                <a:moveTo>
                  <a:pt x="228244" y="38644"/>
                </a:moveTo>
                <a:lnTo>
                  <a:pt x="233022" y="36588"/>
                </a:lnTo>
                <a:lnTo>
                  <a:pt x="246667" y="36588"/>
                </a:lnTo>
                <a:lnTo>
                  <a:pt x="252341" y="39574"/>
                </a:lnTo>
                <a:lnTo>
                  <a:pt x="255741" y="45545"/>
                </a:lnTo>
                <a:lnTo>
                  <a:pt x="257578" y="48761"/>
                </a:lnTo>
                <a:lnTo>
                  <a:pt x="258750" y="53056"/>
                </a:lnTo>
                <a:lnTo>
                  <a:pt x="259255" y="58430"/>
                </a:lnTo>
                <a:lnTo>
                  <a:pt x="218251" y="58430"/>
                </a:lnTo>
                <a:lnTo>
                  <a:pt x="218481" y="52092"/>
                </a:lnTo>
                <a:lnTo>
                  <a:pt x="214254" y="36863"/>
                </a:lnTo>
                <a:lnTo>
                  <a:pt x="211324" y="40720"/>
                </a:lnTo>
                <a:lnTo>
                  <a:pt x="206286" y="52064"/>
                </a:lnTo>
                <a:lnTo>
                  <a:pt x="204606" y="65734"/>
                </a:lnTo>
                <a:lnTo>
                  <a:pt x="204805" y="70762"/>
                </a:lnTo>
                <a:lnTo>
                  <a:pt x="207740" y="83758"/>
                </a:lnTo>
                <a:lnTo>
                  <a:pt x="214185" y="93813"/>
                </a:lnTo>
                <a:lnTo>
                  <a:pt x="224825" y="101336"/>
                </a:lnTo>
                <a:lnTo>
                  <a:pt x="237547" y="103839"/>
                </a:lnTo>
                <a:lnTo>
                  <a:pt x="241315" y="103839"/>
                </a:lnTo>
                <a:lnTo>
                  <a:pt x="244691" y="103471"/>
                </a:lnTo>
                <a:lnTo>
                  <a:pt x="247678" y="102736"/>
                </a:lnTo>
                <a:lnTo>
                  <a:pt x="253237" y="101450"/>
                </a:lnTo>
                <a:lnTo>
                  <a:pt x="257900" y="98969"/>
                </a:lnTo>
                <a:lnTo>
                  <a:pt x="261667" y="95294"/>
                </a:lnTo>
                <a:lnTo>
                  <a:pt x="263919" y="93181"/>
                </a:lnTo>
                <a:lnTo>
                  <a:pt x="265952" y="90460"/>
                </a:lnTo>
                <a:lnTo>
                  <a:pt x="267766" y="87129"/>
                </a:lnTo>
                <a:lnTo>
                  <a:pt x="269581" y="83799"/>
                </a:lnTo>
                <a:lnTo>
                  <a:pt x="270649" y="80778"/>
                </a:lnTo>
                <a:lnTo>
                  <a:pt x="270971" y="78068"/>
                </a:lnTo>
                <a:lnTo>
                  <a:pt x="258773" y="78068"/>
                </a:lnTo>
                <a:lnTo>
                  <a:pt x="257853" y="81330"/>
                </a:lnTo>
                <a:lnTo>
                  <a:pt x="256292" y="84201"/>
                </a:lnTo>
                <a:lnTo>
                  <a:pt x="254087" y="86681"/>
                </a:lnTo>
                <a:lnTo>
                  <a:pt x="250228" y="90953"/>
                </a:lnTo>
                <a:lnTo>
                  <a:pt x="245059" y="93089"/>
                </a:lnTo>
                <a:lnTo>
                  <a:pt x="231644" y="93089"/>
                </a:lnTo>
                <a:lnTo>
                  <a:pt x="226521" y="90827"/>
                </a:lnTo>
                <a:lnTo>
                  <a:pt x="223213" y="86302"/>
                </a:lnTo>
                <a:lnTo>
                  <a:pt x="219905" y="81778"/>
                </a:lnTo>
                <a:lnTo>
                  <a:pt x="218137" y="75771"/>
                </a:lnTo>
                <a:lnTo>
                  <a:pt x="217906" y="68284"/>
                </a:lnTo>
                <a:lnTo>
                  <a:pt x="272004" y="68284"/>
                </a:lnTo>
                <a:lnTo>
                  <a:pt x="272004" y="60842"/>
                </a:lnTo>
                <a:lnTo>
                  <a:pt x="271637" y="55422"/>
                </a:lnTo>
                <a:lnTo>
                  <a:pt x="270902" y="52022"/>
                </a:lnTo>
                <a:lnTo>
                  <a:pt x="270075" y="47061"/>
                </a:lnTo>
                <a:lnTo>
                  <a:pt x="268421" y="42721"/>
                </a:lnTo>
                <a:lnTo>
                  <a:pt x="265940" y="38999"/>
                </a:lnTo>
                <a:lnTo>
                  <a:pt x="263367" y="35095"/>
                </a:lnTo>
                <a:lnTo>
                  <a:pt x="259623" y="31914"/>
                </a:lnTo>
                <a:lnTo>
                  <a:pt x="254707" y="29456"/>
                </a:lnTo>
                <a:lnTo>
                  <a:pt x="249791" y="26999"/>
                </a:lnTo>
                <a:lnTo>
                  <a:pt x="244714" y="25770"/>
                </a:lnTo>
                <a:lnTo>
                  <a:pt x="237078" y="25838"/>
                </a:lnTo>
                <a:lnTo>
                  <a:pt x="228244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5768054" y="1675241"/>
            <a:ext cx="1956040" cy="116185"/>
          </a:xfrm>
          <a:custGeom>
            <a:avLst/>
            <a:gdLst/>
            <a:ahLst/>
            <a:cxnLst/>
            <a:rect l="l" t="t" r="r" b="b"/>
            <a:pathLst>
              <a:path w="2151644" h="131676">
                <a:moveTo>
                  <a:pt x="1274318" y="69478"/>
                </a:moveTo>
                <a:lnTo>
                  <a:pt x="1276190" y="64804"/>
                </a:lnTo>
                <a:lnTo>
                  <a:pt x="1279935" y="61428"/>
                </a:lnTo>
                <a:lnTo>
                  <a:pt x="1283679" y="58052"/>
                </a:lnTo>
                <a:lnTo>
                  <a:pt x="1288514" y="56363"/>
                </a:lnTo>
                <a:lnTo>
                  <a:pt x="1300551" y="56363"/>
                </a:lnTo>
                <a:lnTo>
                  <a:pt x="1305559" y="58017"/>
                </a:lnTo>
                <a:lnTo>
                  <a:pt x="1309464" y="61325"/>
                </a:lnTo>
                <a:lnTo>
                  <a:pt x="1313370" y="64632"/>
                </a:lnTo>
                <a:lnTo>
                  <a:pt x="1315322" y="69478"/>
                </a:lnTo>
                <a:lnTo>
                  <a:pt x="1315322" y="82019"/>
                </a:lnTo>
                <a:lnTo>
                  <a:pt x="1313427" y="86647"/>
                </a:lnTo>
                <a:lnTo>
                  <a:pt x="1309637" y="89748"/>
                </a:lnTo>
                <a:lnTo>
                  <a:pt x="1309683" y="103268"/>
                </a:lnTo>
                <a:lnTo>
                  <a:pt x="1319801" y="96638"/>
                </a:lnTo>
                <a:lnTo>
                  <a:pt x="1325636" y="90597"/>
                </a:lnTo>
                <a:lnTo>
                  <a:pt x="1328553" y="83236"/>
                </a:lnTo>
                <a:lnTo>
                  <a:pt x="1328553" y="67204"/>
                </a:lnTo>
                <a:lnTo>
                  <a:pt x="1326371" y="61232"/>
                </a:lnTo>
                <a:lnTo>
                  <a:pt x="1322007" y="56639"/>
                </a:lnTo>
                <a:lnTo>
                  <a:pt x="1319664" y="54204"/>
                </a:lnTo>
                <a:lnTo>
                  <a:pt x="1316448" y="52045"/>
                </a:lnTo>
                <a:lnTo>
                  <a:pt x="1312359" y="50162"/>
                </a:lnTo>
                <a:lnTo>
                  <a:pt x="1312014" y="26367"/>
                </a:lnTo>
                <a:lnTo>
                  <a:pt x="1312014" y="34268"/>
                </a:lnTo>
                <a:lnTo>
                  <a:pt x="1310475" y="37908"/>
                </a:lnTo>
                <a:lnTo>
                  <a:pt x="1307397" y="40963"/>
                </a:lnTo>
                <a:lnTo>
                  <a:pt x="1304319" y="44018"/>
                </a:lnTo>
                <a:lnTo>
                  <a:pt x="1300046" y="45545"/>
                </a:lnTo>
                <a:lnTo>
                  <a:pt x="1289893" y="45545"/>
                </a:lnTo>
                <a:lnTo>
                  <a:pt x="1285827" y="44236"/>
                </a:lnTo>
                <a:lnTo>
                  <a:pt x="1282381" y="41618"/>
                </a:lnTo>
                <a:lnTo>
                  <a:pt x="1278935" y="38999"/>
                </a:lnTo>
                <a:lnTo>
                  <a:pt x="1277212" y="35370"/>
                </a:lnTo>
                <a:lnTo>
                  <a:pt x="1277212" y="26596"/>
                </a:lnTo>
                <a:lnTo>
                  <a:pt x="1278545" y="22990"/>
                </a:lnTo>
                <a:lnTo>
                  <a:pt x="1281209" y="19913"/>
                </a:lnTo>
                <a:lnTo>
                  <a:pt x="1283874" y="16835"/>
                </a:lnTo>
                <a:lnTo>
                  <a:pt x="1288193" y="15296"/>
                </a:lnTo>
                <a:lnTo>
                  <a:pt x="1294855" y="3927"/>
                </a:lnTo>
                <a:lnTo>
                  <a:pt x="1285069" y="3927"/>
                </a:lnTo>
                <a:lnTo>
                  <a:pt x="1277511" y="6568"/>
                </a:lnTo>
                <a:lnTo>
                  <a:pt x="1272182" y="11851"/>
                </a:lnTo>
                <a:lnTo>
                  <a:pt x="1266852" y="17133"/>
                </a:lnTo>
                <a:lnTo>
                  <a:pt x="1264188" y="23449"/>
                </a:lnTo>
                <a:lnTo>
                  <a:pt x="1264188" y="36679"/>
                </a:lnTo>
                <a:lnTo>
                  <a:pt x="1266002" y="41457"/>
                </a:lnTo>
                <a:lnTo>
                  <a:pt x="1269631" y="45132"/>
                </a:lnTo>
                <a:lnTo>
                  <a:pt x="1271561" y="47107"/>
                </a:lnTo>
                <a:lnTo>
                  <a:pt x="1274249" y="48830"/>
                </a:lnTo>
                <a:lnTo>
                  <a:pt x="1277695" y="50299"/>
                </a:lnTo>
                <a:lnTo>
                  <a:pt x="1272090" y="52550"/>
                </a:lnTo>
                <a:lnTo>
                  <a:pt x="1267863" y="55800"/>
                </a:lnTo>
                <a:lnTo>
                  <a:pt x="1265015" y="60050"/>
                </a:lnTo>
                <a:lnTo>
                  <a:pt x="1262166" y="64299"/>
                </a:lnTo>
                <a:lnTo>
                  <a:pt x="1260742" y="69340"/>
                </a:lnTo>
                <a:lnTo>
                  <a:pt x="1260742" y="85097"/>
                </a:lnTo>
                <a:lnTo>
                  <a:pt x="1264061" y="92665"/>
                </a:lnTo>
                <a:lnTo>
                  <a:pt x="1270700" y="97878"/>
                </a:lnTo>
                <a:lnTo>
                  <a:pt x="1270845" y="97991"/>
                </a:lnTo>
                <a:lnTo>
                  <a:pt x="1274318" y="80594"/>
                </a:lnTo>
                <a:lnTo>
                  <a:pt x="1274318" y="69478"/>
                </a:lnTo>
                <a:close/>
              </a:path>
              <a:path w="2151644" h="131676">
                <a:moveTo>
                  <a:pt x="1191988" y="69478"/>
                </a:moveTo>
                <a:lnTo>
                  <a:pt x="1193861" y="64804"/>
                </a:lnTo>
                <a:lnTo>
                  <a:pt x="1197605" y="61428"/>
                </a:lnTo>
                <a:lnTo>
                  <a:pt x="1201349" y="58052"/>
                </a:lnTo>
                <a:lnTo>
                  <a:pt x="1206185" y="56363"/>
                </a:lnTo>
                <a:lnTo>
                  <a:pt x="1218222" y="56363"/>
                </a:lnTo>
                <a:lnTo>
                  <a:pt x="1223230" y="58017"/>
                </a:lnTo>
                <a:lnTo>
                  <a:pt x="1227135" y="61325"/>
                </a:lnTo>
                <a:lnTo>
                  <a:pt x="1231040" y="64632"/>
                </a:lnTo>
                <a:lnTo>
                  <a:pt x="1232992" y="69478"/>
                </a:lnTo>
                <a:lnTo>
                  <a:pt x="1232992" y="82019"/>
                </a:lnTo>
                <a:lnTo>
                  <a:pt x="1231097" y="86647"/>
                </a:lnTo>
                <a:lnTo>
                  <a:pt x="1227307" y="89748"/>
                </a:lnTo>
                <a:lnTo>
                  <a:pt x="1227353" y="103268"/>
                </a:lnTo>
                <a:lnTo>
                  <a:pt x="1237472" y="96638"/>
                </a:lnTo>
                <a:lnTo>
                  <a:pt x="1243307" y="90597"/>
                </a:lnTo>
                <a:lnTo>
                  <a:pt x="1246223" y="83236"/>
                </a:lnTo>
                <a:lnTo>
                  <a:pt x="1246223" y="67204"/>
                </a:lnTo>
                <a:lnTo>
                  <a:pt x="1244042" y="61232"/>
                </a:lnTo>
                <a:lnTo>
                  <a:pt x="1239677" y="56639"/>
                </a:lnTo>
                <a:lnTo>
                  <a:pt x="1237334" y="54204"/>
                </a:lnTo>
                <a:lnTo>
                  <a:pt x="1234118" y="52045"/>
                </a:lnTo>
                <a:lnTo>
                  <a:pt x="1230029" y="50162"/>
                </a:lnTo>
                <a:lnTo>
                  <a:pt x="1229684" y="26367"/>
                </a:lnTo>
                <a:lnTo>
                  <a:pt x="1229684" y="34268"/>
                </a:lnTo>
                <a:lnTo>
                  <a:pt x="1228145" y="37908"/>
                </a:lnTo>
                <a:lnTo>
                  <a:pt x="1225067" y="40963"/>
                </a:lnTo>
                <a:lnTo>
                  <a:pt x="1221989" y="44018"/>
                </a:lnTo>
                <a:lnTo>
                  <a:pt x="1217716" y="45545"/>
                </a:lnTo>
                <a:lnTo>
                  <a:pt x="1207563" y="45545"/>
                </a:lnTo>
                <a:lnTo>
                  <a:pt x="1203497" y="44236"/>
                </a:lnTo>
                <a:lnTo>
                  <a:pt x="1200051" y="41618"/>
                </a:lnTo>
                <a:lnTo>
                  <a:pt x="1196606" y="38999"/>
                </a:lnTo>
                <a:lnTo>
                  <a:pt x="1194883" y="35370"/>
                </a:lnTo>
                <a:lnTo>
                  <a:pt x="1194883" y="26596"/>
                </a:lnTo>
                <a:lnTo>
                  <a:pt x="1196215" y="22990"/>
                </a:lnTo>
                <a:lnTo>
                  <a:pt x="1198880" y="19913"/>
                </a:lnTo>
                <a:lnTo>
                  <a:pt x="1201545" y="16835"/>
                </a:lnTo>
                <a:lnTo>
                  <a:pt x="1205863" y="15296"/>
                </a:lnTo>
                <a:lnTo>
                  <a:pt x="1212525" y="3927"/>
                </a:lnTo>
                <a:lnTo>
                  <a:pt x="1202739" y="3927"/>
                </a:lnTo>
                <a:lnTo>
                  <a:pt x="1195181" y="6568"/>
                </a:lnTo>
                <a:lnTo>
                  <a:pt x="1189852" y="11851"/>
                </a:lnTo>
                <a:lnTo>
                  <a:pt x="1184523" y="17133"/>
                </a:lnTo>
                <a:lnTo>
                  <a:pt x="1181858" y="23449"/>
                </a:lnTo>
                <a:lnTo>
                  <a:pt x="1181858" y="36679"/>
                </a:lnTo>
                <a:lnTo>
                  <a:pt x="1183673" y="41457"/>
                </a:lnTo>
                <a:lnTo>
                  <a:pt x="1187301" y="45132"/>
                </a:lnTo>
                <a:lnTo>
                  <a:pt x="1189232" y="47107"/>
                </a:lnTo>
                <a:lnTo>
                  <a:pt x="1191919" y="48830"/>
                </a:lnTo>
                <a:lnTo>
                  <a:pt x="1195365" y="50299"/>
                </a:lnTo>
                <a:lnTo>
                  <a:pt x="1189760" y="52550"/>
                </a:lnTo>
                <a:lnTo>
                  <a:pt x="1185533" y="55800"/>
                </a:lnTo>
                <a:lnTo>
                  <a:pt x="1182685" y="60050"/>
                </a:lnTo>
                <a:lnTo>
                  <a:pt x="1179836" y="64299"/>
                </a:lnTo>
                <a:lnTo>
                  <a:pt x="1178412" y="69340"/>
                </a:lnTo>
                <a:lnTo>
                  <a:pt x="1178412" y="85097"/>
                </a:lnTo>
                <a:lnTo>
                  <a:pt x="1181732" y="92664"/>
                </a:lnTo>
                <a:lnTo>
                  <a:pt x="1188370" y="97878"/>
                </a:lnTo>
                <a:lnTo>
                  <a:pt x="1188515" y="97991"/>
                </a:lnTo>
                <a:lnTo>
                  <a:pt x="1191988" y="80594"/>
                </a:lnTo>
                <a:lnTo>
                  <a:pt x="1191988" y="69478"/>
                </a:lnTo>
                <a:close/>
              </a:path>
              <a:path w="2151644" h="131676">
                <a:moveTo>
                  <a:pt x="230794" y="29077"/>
                </a:moveTo>
                <a:lnTo>
                  <a:pt x="218527" y="29077"/>
                </a:lnTo>
                <a:lnTo>
                  <a:pt x="218527" y="102873"/>
                </a:lnTo>
                <a:lnTo>
                  <a:pt x="230931" y="102873"/>
                </a:lnTo>
                <a:lnTo>
                  <a:pt x="230931" y="54227"/>
                </a:lnTo>
                <a:lnTo>
                  <a:pt x="232850" y="47658"/>
                </a:lnTo>
                <a:lnTo>
                  <a:pt x="236685" y="44029"/>
                </a:lnTo>
                <a:lnTo>
                  <a:pt x="240522" y="40400"/>
                </a:lnTo>
                <a:lnTo>
                  <a:pt x="244783" y="38585"/>
                </a:lnTo>
                <a:lnTo>
                  <a:pt x="254615" y="38585"/>
                </a:lnTo>
                <a:lnTo>
                  <a:pt x="258130" y="40308"/>
                </a:lnTo>
                <a:lnTo>
                  <a:pt x="260013" y="43753"/>
                </a:lnTo>
                <a:lnTo>
                  <a:pt x="261207" y="46050"/>
                </a:lnTo>
                <a:lnTo>
                  <a:pt x="261805" y="49702"/>
                </a:lnTo>
                <a:lnTo>
                  <a:pt x="261805" y="102873"/>
                </a:lnTo>
                <a:lnTo>
                  <a:pt x="274416" y="102873"/>
                </a:lnTo>
                <a:lnTo>
                  <a:pt x="274416" y="52320"/>
                </a:lnTo>
                <a:lnTo>
                  <a:pt x="276174" y="46877"/>
                </a:lnTo>
                <a:lnTo>
                  <a:pt x="279688" y="43616"/>
                </a:lnTo>
                <a:lnTo>
                  <a:pt x="283203" y="40354"/>
                </a:lnTo>
                <a:lnTo>
                  <a:pt x="287395" y="38723"/>
                </a:lnTo>
                <a:lnTo>
                  <a:pt x="295803" y="38723"/>
                </a:lnTo>
                <a:lnTo>
                  <a:pt x="298801" y="39642"/>
                </a:lnTo>
                <a:lnTo>
                  <a:pt x="301259" y="41479"/>
                </a:lnTo>
                <a:lnTo>
                  <a:pt x="303717" y="43317"/>
                </a:lnTo>
                <a:lnTo>
                  <a:pt x="304946" y="46693"/>
                </a:lnTo>
                <a:lnTo>
                  <a:pt x="304946" y="102873"/>
                </a:lnTo>
                <a:lnTo>
                  <a:pt x="317833" y="102873"/>
                </a:lnTo>
                <a:lnTo>
                  <a:pt x="317833" y="47222"/>
                </a:lnTo>
                <a:lnTo>
                  <a:pt x="316868" y="42031"/>
                </a:lnTo>
                <a:lnTo>
                  <a:pt x="314938" y="38172"/>
                </a:lnTo>
                <a:lnTo>
                  <a:pt x="311355" y="31006"/>
                </a:lnTo>
                <a:lnTo>
                  <a:pt x="304601" y="27423"/>
                </a:lnTo>
                <a:lnTo>
                  <a:pt x="290037" y="27423"/>
                </a:lnTo>
                <a:lnTo>
                  <a:pt x="285856" y="28376"/>
                </a:lnTo>
                <a:lnTo>
                  <a:pt x="282135" y="30283"/>
                </a:lnTo>
                <a:lnTo>
                  <a:pt x="278413" y="32189"/>
                </a:lnTo>
                <a:lnTo>
                  <a:pt x="275175" y="35117"/>
                </a:lnTo>
                <a:lnTo>
                  <a:pt x="272418" y="39068"/>
                </a:lnTo>
                <a:lnTo>
                  <a:pt x="270764" y="35852"/>
                </a:lnTo>
                <a:lnTo>
                  <a:pt x="268926" y="33418"/>
                </a:lnTo>
                <a:lnTo>
                  <a:pt x="266905" y="31764"/>
                </a:lnTo>
                <a:lnTo>
                  <a:pt x="263321" y="28870"/>
                </a:lnTo>
                <a:lnTo>
                  <a:pt x="258589" y="27423"/>
                </a:lnTo>
                <a:lnTo>
                  <a:pt x="247517" y="27423"/>
                </a:lnTo>
                <a:lnTo>
                  <a:pt x="242877" y="28824"/>
                </a:lnTo>
                <a:lnTo>
                  <a:pt x="238788" y="31626"/>
                </a:lnTo>
                <a:lnTo>
                  <a:pt x="236399" y="33280"/>
                </a:lnTo>
                <a:lnTo>
                  <a:pt x="233734" y="35921"/>
                </a:lnTo>
                <a:lnTo>
                  <a:pt x="230794" y="39550"/>
                </a:lnTo>
                <a:lnTo>
                  <a:pt x="230794" y="29077"/>
                </a:lnTo>
                <a:close/>
              </a:path>
              <a:path w="2151644" h="131676">
                <a:moveTo>
                  <a:pt x="34112" y="102873"/>
                </a:moveTo>
                <a:lnTo>
                  <a:pt x="48033" y="102873"/>
                </a:lnTo>
                <a:lnTo>
                  <a:pt x="48033" y="13711"/>
                </a:lnTo>
                <a:lnTo>
                  <a:pt x="82145" y="13711"/>
                </a:lnTo>
                <a:lnTo>
                  <a:pt x="82145" y="1653"/>
                </a:lnTo>
                <a:lnTo>
                  <a:pt x="0" y="1653"/>
                </a:lnTo>
                <a:lnTo>
                  <a:pt x="0" y="13711"/>
                </a:lnTo>
                <a:lnTo>
                  <a:pt x="34112" y="13711"/>
                </a:lnTo>
                <a:lnTo>
                  <a:pt x="34112" y="102873"/>
                </a:lnTo>
                <a:close/>
              </a:path>
              <a:path w="2151644" h="131676">
                <a:moveTo>
                  <a:pt x="108654" y="40297"/>
                </a:moveTo>
                <a:lnTo>
                  <a:pt x="113432" y="38241"/>
                </a:lnTo>
                <a:lnTo>
                  <a:pt x="127077" y="38241"/>
                </a:lnTo>
                <a:lnTo>
                  <a:pt x="132752" y="41227"/>
                </a:lnTo>
                <a:lnTo>
                  <a:pt x="136151" y="47198"/>
                </a:lnTo>
                <a:lnTo>
                  <a:pt x="137989" y="50414"/>
                </a:lnTo>
                <a:lnTo>
                  <a:pt x="139161" y="54709"/>
                </a:lnTo>
                <a:lnTo>
                  <a:pt x="139666" y="60084"/>
                </a:lnTo>
                <a:lnTo>
                  <a:pt x="98662" y="60084"/>
                </a:lnTo>
                <a:lnTo>
                  <a:pt x="98892" y="53745"/>
                </a:lnTo>
                <a:lnTo>
                  <a:pt x="94665" y="38517"/>
                </a:lnTo>
                <a:lnTo>
                  <a:pt x="91734" y="42373"/>
                </a:lnTo>
                <a:lnTo>
                  <a:pt x="86696" y="53717"/>
                </a:lnTo>
                <a:lnTo>
                  <a:pt x="85017" y="67387"/>
                </a:lnTo>
                <a:lnTo>
                  <a:pt x="85215" y="72415"/>
                </a:lnTo>
                <a:lnTo>
                  <a:pt x="88150" y="85411"/>
                </a:lnTo>
                <a:lnTo>
                  <a:pt x="94596" y="95466"/>
                </a:lnTo>
                <a:lnTo>
                  <a:pt x="105236" y="102990"/>
                </a:lnTo>
                <a:lnTo>
                  <a:pt x="117958" y="105492"/>
                </a:lnTo>
                <a:lnTo>
                  <a:pt x="121725" y="105492"/>
                </a:lnTo>
                <a:lnTo>
                  <a:pt x="125102" y="105124"/>
                </a:lnTo>
                <a:lnTo>
                  <a:pt x="128088" y="104389"/>
                </a:lnTo>
                <a:lnTo>
                  <a:pt x="133647" y="103103"/>
                </a:lnTo>
                <a:lnTo>
                  <a:pt x="138310" y="100623"/>
                </a:lnTo>
                <a:lnTo>
                  <a:pt x="142078" y="96947"/>
                </a:lnTo>
                <a:lnTo>
                  <a:pt x="144329" y="94834"/>
                </a:lnTo>
                <a:lnTo>
                  <a:pt x="146362" y="92113"/>
                </a:lnTo>
                <a:lnTo>
                  <a:pt x="148177" y="88782"/>
                </a:lnTo>
                <a:lnTo>
                  <a:pt x="149991" y="85452"/>
                </a:lnTo>
                <a:lnTo>
                  <a:pt x="151060" y="82432"/>
                </a:lnTo>
                <a:lnTo>
                  <a:pt x="151381" y="79721"/>
                </a:lnTo>
                <a:lnTo>
                  <a:pt x="139183" y="79721"/>
                </a:lnTo>
                <a:lnTo>
                  <a:pt x="138264" y="82983"/>
                </a:lnTo>
                <a:lnTo>
                  <a:pt x="136702" y="85854"/>
                </a:lnTo>
                <a:lnTo>
                  <a:pt x="134497" y="88335"/>
                </a:lnTo>
                <a:lnTo>
                  <a:pt x="130638" y="92607"/>
                </a:lnTo>
                <a:lnTo>
                  <a:pt x="125469" y="94743"/>
                </a:lnTo>
                <a:lnTo>
                  <a:pt x="112054" y="94743"/>
                </a:lnTo>
                <a:lnTo>
                  <a:pt x="106932" y="92480"/>
                </a:lnTo>
                <a:lnTo>
                  <a:pt x="103624" y="87955"/>
                </a:lnTo>
                <a:lnTo>
                  <a:pt x="100316" y="83431"/>
                </a:lnTo>
                <a:lnTo>
                  <a:pt x="98547" y="77425"/>
                </a:lnTo>
                <a:lnTo>
                  <a:pt x="98317" y="69937"/>
                </a:lnTo>
                <a:lnTo>
                  <a:pt x="152415" y="69937"/>
                </a:lnTo>
                <a:lnTo>
                  <a:pt x="152415" y="62495"/>
                </a:lnTo>
                <a:lnTo>
                  <a:pt x="152047" y="57075"/>
                </a:lnTo>
                <a:lnTo>
                  <a:pt x="151312" y="53675"/>
                </a:lnTo>
                <a:lnTo>
                  <a:pt x="150485" y="48714"/>
                </a:lnTo>
                <a:lnTo>
                  <a:pt x="148832" y="44374"/>
                </a:lnTo>
                <a:lnTo>
                  <a:pt x="146351" y="40652"/>
                </a:lnTo>
                <a:lnTo>
                  <a:pt x="143777" y="36748"/>
                </a:lnTo>
                <a:lnTo>
                  <a:pt x="140033" y="33567"/>
                </a:lnTo>
                <a:lnTo>
                  <a:pt x="135118" y="31109"/>
                </a:lnTo>
                <a:lnTo>
                  <a:pt x="130202" y="28652"/>
                </a:lnTo>
                <a:lnTo>
                  <a:pt x="125125" y="27423"/>
                </a:lnTo>
                <a:lnTo>
                  <a:pt x="117488" y="27491"/>
                </a:lnTo>
                <a:lnTo>
                  <a:pt x="108654" y="40297"/>
                </a:lnTo>
                <a:close/>
              </a:path>
              <a:path w="2151644" h="131676">
                <a:moveTo>
                  <a:pt x="104817" y="30647"/>
                </a:moveTo>
                <a:lnTo>
                  <a:pt x="94665" y="38517"/>
                </a:lnTo>
                <a:lnTo>
                  <a:pt x="98892" y="53745"/>
                </a:lnTo>
                <a:lnTo>
                  <a:pt x="100936" y="48519"/>
                </a:lnTo>
                <a:lnTo>
                  <a:pt x="104795" y="44408"/>
                </a:lnTo>
                <a:lnTo>
                  <a:pt x="108654" y="40297"/>
                </a:lnTo>
                <a:lnTo>
                  <a:pt x="117488" y="27491"/>
                </a:lnTo>
                <a:lnTo>
                  <a:pt x="104817" y="30647"/>
                </a:lnTo>
                <a:close/>
              </a:path>
              <a:path w="2151644" h="131676">
                <a:moveTo>
                  <a:pt x="171826" y="29077"/>
                </a:moveTo>
                <a:lnTo>
                  <a:pt x="171826" y="102873"/>
                </a:lnTo>
                <a:lnTo>
                  <a:pt x="184231" y="102873"/>
                </a:lnTo>
                <a:lnTo>
                  <a:pt x="184231" y="55192"/>
                </a:lnTo>
                <a:lnTo>
                  <a:pt x="185907" y="50563"/>
                </a:lnTo>
                <a:lnTo>
                  <a:pt x="189261" y="46544"/>
                </a:lnTo>
                <a:lnTo>
                  <a:pt x="192615" y="42524"/>
                </a:lnTo>
                <a:lnTo>
                  <a:pt x="197416" y="40515"/>
                </a:lnTo>
                <a:lnTo>
                  <a:pt x="205077" y="40538"/>
                </a:lnTo>
                <a:lnTo>
                  <a:pt x="207730" y="40859"/>
                </a:lnTo>
                <a:lnTo>
                  <a:pt x="207730" y="27767"/>
                </a:lnTo>
                <a:lnTo>
                  <a:pt x="206398" y="27629"/>
                </a:lnTo>
                <a:lnTo>
                  <a:pt x="203733" y="27423"/>
                </a:lnTo>
                <a:lnTo>
                  <a:pt x="198817" y="27423"/>
                </a:lnTo>
                <a:lnTo>
                  <a:pt x="194476" y="29203"/>
                </a:lnTo>
                <a:lnTo>
                  <a:pt x="190708" y="32763"/>
                </a:lnTo>
                <a:lnTo>
                  <a:pt x="186941" y="36323"/>
                </a:lnTo>
                <a:lnTo>
                  <a:pt x="184575" y="39344"/>
                </a:lnTo>
                <a:lnTo>
                  <a:pt x="183610" y="41824"/>
                </a:lnTo>
                <a:lnTo>
                  <a:pt x="183610" y="29077"/>
                </a:lnTo>
                <a:lnTo>
                  <a:pt x="171826" y="29077"/>
                </a:lnTo>
                <a:close/>
              </a:path>
              <a:path w="2151644" h="131676">
                <a:moveTo>
                  <a:pt x="336141" y="29421"/>
                </a:moveTo>
                <a:lnTo>
                  <a:pt x="336141" y="102873"/>
                </a:lnTo>
                <a:lnTo>
                  <a:pt x="348752" y="102873"/>
                </a:lnTo>
                <a:lnTo>
                  <a:pt x="348752" y="29421"/>
                </a:lnTo>
                <a:lnTo>
                  <a:pt x="336141" y="29421"/>
                </a:lnTo>
                <a:close/>
              </a:path>
              <a:path w="2151644" h="131676">
                <a:moveTo>
                  <a:pt x="336141" y="1653"/>
                </a:moveTo>
                <a:lnTo>
                  <a:pt x="336141" y="15709"/>
                </a:lnTo>
                <a:lnTo>
                  <a:pt x="348752" y="15709"/>
                </a:lnTo>
                <a:lnTo>
                  <a:pt x="348752" y="1653"/>
                </a:lnTo>
                <a:lnTo>
                  <a:pt x="336141" y="1653"/>
                </a:lnTo>
                <a:close/>
              </a:path>
              <a:path w="2151644" h="131676">
                <a:moveTo>
                  <a:pt x="383829" y="102873"/>
                </a:moveTo>
                <a:lnTo>
                  <a:pt x="383829" y="59394"/>
                </a:lnTo>
                <a:lnTo>
                  <a:pt x="384140" y="55685"/>
                </a:lnTo>
                <a:lnTo>
                  <a:pt x="384760" y="53090"/>
                </a:lnTo>
                <a:lnTo>
                  <a:pt x="385380" y="50494"/>
                </a:lnTo>
                <a:lnTo>
                  <a:pt x="386724" y="47980"/>
                </a:lnTo>
                <a:lnTo>
                  <a:pt x="388791" y="45544"/>
                </a:lnTo>
                <a:lnTo>
                  <a:pt x="391364" y="42513"/>
                </a:lnTo>
                <a:lnTo>
                  <a:pt x="394351" y="40492"/>
                </a:lnTo>
                <a:lnTo>
                  <a:pt x="397750" y="39481"/>
                </a:lnTo>
                <a:lnTo>
                  <a:pt x="399634" y="38884"/>
                </a:lnTo>
                <a:lnTo>
                  <a:pt x="402046" y="38585"/>
                </a:lnTo>
                <a:lnTo>
                  <a:pt x="410774" y="38585"/>
                </a:lnTo>
                <a:lnTo>
                  <a:pt x="414771" y="40882"/>
                </a:lnTo>
                <a:lnTo>
                  <a:pt x="416977" y="45476"/>
                </a:lnTo>
                <a:lnTo>
                  <a:pt x="418310" y="48232"/>
                </a:lnTo>
                <a:lnTo>
                  <a:pt x="418976" y="51861"/>
                </a:lnTo>
                <a:lnTo>
                  <a:pt x="418976" y="102873"/>
                </a:lnTo>
                <a:lnTo>
                  <a:pt x="431587" y="102873"/>
                </a:lnTo>
                <a:lnTo>
                  <a:pt x="431587" y="48094"/>
                </a:lnTo>
                <a:lnTo>
                  <a:pt x="430576" y="42375"/>
                </a:lnTo>
                <a:lnTo>
                  <a:pt x="428555" y="38379"/>
                </a:lnTo>
                <a:lnTo>
                  <a:pt x="424880" y="31075"/>
                </a:lnTo>
                <a:lnTo>
                  <a:pt x="417804" y="27423"/>
                </a:lnTo>
                <a:lnTo>
                  <a:pt x="402551" y="27423"/>
                </a:lnTo>
                <a:lnTo>
                  <a:pt x="398210" y="28365"/>
                </a:lnTo>
                <a:lnTo>
                  <a:pt x="394305" y="30248"/>
                </a:lnTo>
                <a:lnTo>
                  <a:pt x="390399" y="32132"/>
                </a:lnTo>
                <a:lnTo>
                  <a:pt x="386701" y="35232"/>
                </a:lnTo>
                <a:lnTo>
                  <a:pt x="383209" y="39550"/>
                </a:lnTo>
                <a:lnTo>
                  <a:pt x="383209" y="29077"/>
                </a:lnTo>
                <a:lnTo>
                  <a:pt x="371425" y="29077"/>
                </a:lnTo>
                <a:lnTo>
                  <a:pt x="371425" y="102873"/>
                </a:lnTo>
                <a:lnTo>
                  <a:pt x="383829" y="102873"/>
                </a:lnTo>
                <a:close/>
              </a:path>
              <a:path w="2151644" h="131676">
                <a:moveTo>
                  <a:pt x="452445" y="71361"/>
                </a:moveTo>
                <a:lnTo>
                  <a:pt x="450309" y="76666"/>
                </a:lnTo>
                <a:lnTo>
                  <a:pt x="450309" y="89758"/>
                </a:lnTo>
                <a:lnTo>
                  <a:pt x="452480" y="94961"/>
                </a:lnTo>
                <a:lnTo>
                  <a:pt x="456821" y="99118"/>
                </a:lnTo>
                <a:lnTo>
                  <a:pt x="461163" y="103275"/>
                </a:lnTo>
                <a:lnTo>
                  <a:pt x="466757" y="105354"/>
                </a:lnTo>
                <a:lnTo>
                  <a:pt x="464574" y="89643"/>
                </a:lnTo>
                <a:lnTo>
                  <a:pt x="463265" y="86819"/>
                </a:lnTo>
                <a:lnTo>
                  <a:pt x="463265" y="78504"/>
                </a:lnTo>
                <a:lnTo>
                  <a:pt x="465171" y="75059"/>
                </a:lnTo>
                <a:lnTo>
                  <a:pt x="468985" y="72900"/>
                </a:lnTo>
                <a:lnTo>
                  <a:pt x="471236" y="71614"/>
                </a:lnTo>
                <a:lnTo>
                  <a:pt x="474613" y="70672"/>
                </a:lnTo>
                <a:lnTo>
                  <a:pt x="479115" y="70075"/>
                </a:lnTo>
                <a:lnTo>
                  <a:pt x="486627" y="69110"/>
                </a:lnTo>
                <a:lnTo>
                  <a:pt x="491267" y="68375"/>
                </a:lnTo>
                <a:lnTo>
                  <a:pt x="493656" y="67732"/>
                </a:lnTo>
                <a:lnTo>
                  <a:pt x="496044" y="67089"/>
                </a:lnTo>
                <a:lnTo>
                  <a:pt x="499514" y="65320"/>
                </a:lnTo>
                <a:lnTo>
                  <a:pt x="499514" y="82937"/>
                </a:lnTo>
                <a:lnTo>
                  <a:pt x="496068" y="88426"/>
                </a:lnTo>
                <a:lnTo>
                  <a:pt x="489246" y="101702"/>
                </a:lnTo>
                <a:lnTo>
                  <a:pt x="493978" y="99267"/>
                </a:lnTo>
                <a:lnTo>
                  <a:pt x="497607" y="96396"/>
                </a:lnTo>
                <a:lnTo>
                  <a:pt x="500134" y="93089"/>
                </a:lnTo>
                <a:lnTo>
                  <a:pt x="500547" y="96029"/>
                </a:lnTo>
                <a:lnTo>
                  <a:pt x="502270" y="99910"/>
                </a:lnTo>
                <a:lnTo>
                  <a:pt x="504200" y="102942"/>
                </a:lnTo>
                <a:lnTo>
                  <a:pt x="507301" y="104458"/>
                </a:lnTo>
                <a:lnTo>
                  <a:pt x="513320" y="104458"/>
                </a:lnTo>
                <a:lnTo>
                  <a:pt x="516719" y="104114"/>
                </a:lnTo>
                <a:lnTo>
                  <a:pt x="520119" y="103218"/>
                </a:lnTo>
                <a:lnTo>
                  <a:pt x="520119" y="94053"/>
                </a:lnTo>
                <a:lnTo>
                  <a:pt x="518603" y="94295"/>
                </a:lnTo>
                <a:lnTo>
                  <a:pt x="516053" y="94467"/>
                </a:lnTo>
                <a:lnTo>
                  <a:pt x="512711" y="93296"/>
                </a:lnTo>
                <a:lnTo>
                  <a:pt x="511918" y="90195"/>
                </a:lnTo>
                <a:lnTo>
                  <a:pt x="511918" y="40698"/>
                </a:lnTo>
                <a:lnTo>
                  <a:pt x="509231" y="35554"/>
                </a:lnTo>
                <a:lnTo>
                  <a:pt x="503855" y="32246"/>
                </a:lnTo>
                <a:lnTo>
                  <a:pt x="498434" y="28939"/>
                </a:lnTo>
                <a:lnTo>
                  <a:pt x="491382" y="27285"/>
                </a:lnTo>
                <a:lnTo>
                  <a:pt x="475210" y="27285"/>
                </a:lnTo>
                <a:lnTo>
                  <a:pt x="468629" y="29065"/>
                </a:lnTo>
                <a:lnTo>
                  <a:pt x="462955" y="32625"/>
                </a:lnTo>
                <a:lnTo>
                  <a:pt x="457281" y="36185"/>
                </a:lnTo>
                <a:lnTo>
                  <a:pt x="454329" y="42513"/>
                </a:lnTo>
                <a:lnTo>
                  <a:pt x="454099" y="51609"/>
                </a:lnTo>
                <a:lnTo>
                  <a:pt x="465677" y="51609"/>
                </a:lnTo>
                <a:lnTo>
                  <a:pt x="466136" y="47796"/>
                </a:lnTo>
                <a:lnTo>
                  <a:pt x="467124" y="44925"/>
                </a:lnTo>
                <a:lnTo>
                  <a:pt x="468639" y="42995"/>
                </a:lnTo>
                <a:lnTo>
                  <a:pt x="471351" y="39504"/>
                </a:lnTo>
                <a:lnTo>
                  <a:pt x="475945" y="37758"/>
                </a:lnTo>
                <a:lnTo>
                  <a:pt x="488028" y="37758"/>
                </a:lnTo>
                <a:lnTo>
                  <a:pt x="492335" y="38712"/>
                </a:lnTo>
                <a:lnTo>
                  <a:pt x="495344" y="40618"/>
                </a:lnTo>
                <a:lnTo>
                  <a:pt x="498354" y="42524"/>
                </a:lnTo>
                <a:lnTo>
                  <a:pt x="499858" y="45591"/>
                </a:lnTo>
                <a:lnTo>
                  <a:pt x="499858" y="51884"/>
                </a:lnTo>
                <a:lnTo>
                  <a:pt x="499031" y="54571"/>
                </a:lnTo>
                <a:lnTo>
                  <a:pt x="496160" y="57787"/>
                </a:lnTo>
                <a:lnTo>
                  <a:pt x="493312" y="58155"/>
                </a:lnTo>
                <a:lnTo>
                  <a:pt x="473533" y="60635"/>
                </a:lnTo>
                <a:lnTo>
                  <a:pt x="466596" y="61508"/>
                </a:lnTo>
                <a:lnTo>
                  <a:pt x="460991" y="63827"/>
                </a:lnTo>
                <a:lnTo>
                  <a:pt x="456718" y="67594"/>
                </a:lnTo>
                <a:lnTo>
                  <a:pt x="452445" y="71361"/>
                </a:lnTo>
                <a:close/>
              </a:path>
              <a:path w="2151644" h="131676">
                <a:moveTo>
                  <a:pt x="496068" y="88426"/>
                </a:moveTo>
                <a:lnTo>
                  <a:pt x="489177" y="91780"/>
                </a:lnTo>
                <a:lnTo>
                  <a:pt x="485088" y="93801"/>
                </a:lnTo>
                <a:lnTo>
                  <a:pt x="480861" y="94811"/>
                </a:lnTo>
                <a:lnTo>
                  <a:pt x="472912" y="94811"/>
                </a:lnTo>
                <a:lnTo>
                  <a:pt x="469812" y="93778"/>
                </a:lnTo>
                <a:lnTo>
                  <a:pt x="467193" y="91711"/>
                </a:lnTo>
                <a:lnTo>
                  <a:pt x="464574" y="89643"/>
                </a:lnTo>
                <a:lnTo>
                  <a:pt x="466757" y="105354"/>
                </a:lnTo>
                <a:lnTo>
                  <a:pt x="479299" y="105354"/>
                </a:lnTo>
                <a:lnTo>
                  <a:pt x="484513" y="104137"/>
                </a:lnTo>
                <a:lnTo>
                  <a:pt x="489246" y="101702"/>
                </a:lnTo>
                <a:lnTo>
                  <a:pt x="496068" y="88426"/>
                </a:lnTo>
                <a:close/>
              </a:path>
              <a:path w="2151644" h="131676">
                <a:moveTo>
                  <a:pt x="536429" y="1653"/>
                </a:moveTo>
                <a:lnTo>
                  <a:pt x="536429" y="102873"/>
                </a:lnTo>
                <a:lnTo>
                  <a:pt x="548833" y="102873"/>
                </a:lnTo>
                <a:lnTo>
                  <a:pt x="548833" y="1653"/>
                </a:lnTo>
                <a:lnTo>
                  <a:pt x="536429" y="1653"/>
                </a:lnTo>
                <a:close/>
              </a:path>
              <a:path w="2151644" h="131676">
                <a:moveTo>
                  <a:pt x="689488" y="1653"/>
                </a:moveTo>
                <a:lnTo>
                  <a:pt x="674120" y="1653"/>
                </a:lnTo>
                <a:lnTo>
                  <a:pt x="645383" y="87852"/>
                </a:lnTo>
                <a:lnTo>
                  <a:pt x="616301" y="1653"/>
                </a:lnTo>
                <a:lnTo>
                  <a:pt x="601140" y="1653"/>
                </a:lnTo>
                <a:lnTo>
                  <a:pt x="638009" y="102873"/>
                </a:lnTo>
                <a:lnTo>
                  <a:pt x="652549" y="102873"/>
                </a:lnTo>
                <a:lnTo>
                  <a:pt x="689488" y="1653"/>
                </a:lnTo>
                <a:close/>
              </a:path>
              <a:path w="2151644" h="131676">
                <a:moveTo>
                  <a:pt x="699434" y="71361"/>
                </a:moveTo>
                <a:lnTo>
                  <a:pt x="697298" y="76666"/>
                </a:lnTo>
                <a:lnTo>
                  <a:pt x="697298" y="89758"/>
                </a:lnTo>
                <a:lnTo>
                  <a:pt x="699469" y="94961"/>
                </a:lnTo>
                <a:lnTo>
                  <a:pt x="703810" y="99118"/>
                </a:lnTo>
                <a:lnTo>
                  <a:pt x="708152" y="103275"/>
                </a:lnTo>
                <a:lnTo>
                  <a:pt x="713746" y="105354"/>
                </a:lnTo>
                <a:lnTo>
                  <a:pt x="711563" y="89643"/>
                </a:lnTo>
                <a:lnTo>
                  <a:pt x="710254" y="86819"/>
                </a:lnTo>
                <a:lnTo>
                  <a:pt x="710254" y="78504"/>
                </a:lnTo>
                <a:lnTo>
                  <a:pt x="712161" y="75059"/>
                </a:lnTo>
                <a:lnTo>
                  <a:pt x="715974" y="72900"/>
                </a:lnTo>
                <a:lnTo>
                  <a:pt x="718225" y="71614"/>
                </a:lnTo>
                <a:lnTo>
                  <a:pt x="721602" y="70672"/>
                </a:lnTo>
                <a:lnTo>
                  <a:pt x="726104" y="70075"/>
                </a:lnTo>
                <a:lnTo>
                  <a:pt x="733616" y="69110"/>
                </a:lnTo>
                <a:lnTo>
                  <a:pt x="738256" y="68375"/>
                </a:lnTo>
                <a:lnTo>
                  <a:pt x="740645" y="67732"/>
                </a:lnTo>
                <a:lnTo>
                  <a:pt x="743033" y="67089"/>
                </a:lnTo>
                <a:lnTo>
                  <a:pt x="746503" y="65320"/>
                </a:lnTo>
                <a:lnTo>
                  <a:pt x="746503" y="82937"/>
                </a:lnTo>
                <a:lnTo>
                  <a:pt x="743057" y="88426"/>
                </a:lnTo>
                <a:lnTo>
                  <a:pt x="736235" y="101702"/>
                </a:lnTo>
                <a:lnTo>
                  <a:pt x="740967" y="99267"/>
                </a:lnTo>
                <a:lnTo>
                  <a:pt x="744596" y="96396"/>
                </a:lnTo>
                <a:lnTo>
                  <a:pt x="747123" y="93089"/>
                </a:lnTo>
                <a:lnTo>
                  <a:pt x="747537" y="96029"/>
                </a:lnTo>
                <a:lnTo>
                  <a:pt x="749259" y="99910"/>
                </a:lnTo>
                <a:lnTo>
                  <a:pt x="751189" y="102942"/>
                </a:lnTo>
                <a:lnTo>
                  <a:pt x="754290" y="104458"/>
                </a:lnTo>
                <a:lnTo>
                  <a:pt x="760309" y="104458"/>
                </a:lnTo>
                <a:lnTo>
                  <a:pt x="763708" y="104114"/>
                </a:lnTo>
                <a:lnTo>
                  <a:pt x="767108" y="103218"/>
                </a:lnTo>
                <a:lnTo>
                  <a:pt x="767108" y="94053"/>
                </a:lnTo>
                <a:lnTo>
                  <a:pt x="765592" y="94295"/>
                </a:lnTo>
                <a:lnTo>
                  <a:pt x="763042" y="94467"/>
                </a:lnTo>
                <a:lnTo>
                  <a:pt x="759700" y="93296"/>
                </a:lnTo>
                <a:lnTo>
                  <a:pt x="758907" y="90195"/>
                </a:lnTo>
                <a:lnTo>
                  <a:pt x="758907" y="40698"/>
                </a:lnTo>
                <a:lnTo>
                  <a:pt x="756220" y="35554"/>
                </a:lnTo>
                <a:lnTo>
                  <a:pt x="750844" y="32246"/>
                </a:lnTo>
                <a:lnTo>
                  <a:pt x="745423" y="28939"/>
                </a:lnTo>
                <a:lnTo>
                  <a:pt x="738371" y="27285"/>
                </a:lnTo>
                <a:lnTo>
                  <a:pt x="722199" y="27285"/>
                </a:lnTo>
                <a:lnTo>
                  <a:pt x="715618" y="29065"/>
                </a:lnTo>
                <a:lnTo>
                  <a:pt x="709944" y="32625"/>
                </a:lnTo>
                <a:lnTo>
                  <a:pt x="704270" y="36185"/>
                </a:lnTo>
                <a:lnTo>
                  <a:pt x="701318" y="42513"/>
                </a:lnTo>
                <a:lnTo>
                  <a:pt x="701088" y="51609"/>
                </a:lnTo>
                <a:lnTo>
                  <a:pt x="712666" y="51609"/>
                </a:lnTo>
                <a:lnTo>
                  <a:pt x="713125" y="47796"/>
                </a:lnTo>
                <a:lnTo>
                  <a:pt x="714113" y="44925"/>
                </a:lnTo>
                <a:lnTo>
                  <a:pt x="715629" y="42995"/>
                </a:lnTo>
                <a:lnTo>
                  <a:pt x="718340" y="39504"/>
                </a:lnTo>
                <a:lnTo>
                  <a:pt x="722934" y="37758"/>
                </a:lnTo>
                <a:lnTo>
                  <a:pt x="735017" y="37758"/>
                </a:lnTo>
                <a:lnTo>
                  <a:pt x="739324" y="38712"/>
                </a:lnTo>
                <a:lnTo>
                  <a:pt x="742334" y="40618"/>
                </a:lnTo>
                <a:lnTo>
                  <a:pt x="745343" y="42524"/>
                </a:lnTo>
                <a:lnTo>
                  <a:pt x="746847" y="45591"/>
                </a:lnTo>
                <a:lnTo>
                  <a:pt x="746847" y="51884"/>
                </a:lnTo>
                <a:lnTo>
                  <a:pt x="746021" y="54571"/>
                </a:lnTo>
                <a:lnTo>
                  <a:pt x="743149" y="57787"/>
                </a:lnTo>
                <a:lnTo>
                  <a:pt x="740301" y="58155"/>
                </a:lnTo>
                <a:lnTo>
                  <a:pt x="720522" y="60635"/>
                </a:lnTo>
                <a:lnTo>
                  <a:pt x="713585" y="61508"/>
                </a:lnTo>
                <a:lnTo>
                  <a:pt x="707980" y="63827"/>
                </a:lnTo>
                <a:lnTo>
                  <a:pt x="703707" y="67594"/>
                </a:lnTo>
                <a:lnTo>
                  <a:pt x="699434" y="71361"/>
                </a:lnTo>
                <a:close/>
              </a:path>
              <a:path w="2151644" h="131676">
                <a:moveTo>
                  <a:pt x="743057" y="88426"/>
                </a:moveTo>
                <a:lnTo>
                  <a:pt x="736166" y="91780"/>
                </a:lnTo>
                <a:lnTo>
                  <a:pt x="732077" y="93801"/>
                </a:lnTo>
                <a:lnTo>
                  <a:pt x="727850" y="94811"/>
                </a:lnTo>
                <a:lnTo>
                  <a:pt x="719901" y="94811"/>
                </a:lnTo>
                <a:lnTo>
                  <a:pt x="716801" y="93778"/>
                </a:lnTo>
                <a:lnTo>
                  <a:pt x="714182" y="91711"/>
                </a:lnTo>
                <a:lnTo>
                  <a:pt x="711563" y="89643"/>
                </a:lnTo>
                <a:lnTo>
                  <a:pt x="713746" y="105354"/>
                </a:lnTo>
                <a:lnTo>
                  <a:pt x="726288" y="105354"/>
                </a:lnTo>
                <a:lnTo>
                  <a:pt x="731503" y="104137"/>
                </a:lnTo>
                <a:lnTo>
                  <a:pt x="736235" y="101702"/>
                </a:lnTo>
                <a:lnTo>
                  <a:pt x="743057" y="88426"/>
                </a:lnTo>
                <a:close/>
              </a:path>
              <a:path w="2151644" h="131676">
                <a:moveTo>
                  <a:pt x="783418" y="1653"/>
                </a:moveTo>
                <a:lnTo>
                  <a:pt x="783418" y="102873"/>
                </a:lnTo>
                <a:lnTo>
                  <a:pt x="795823" y="102873"/>
                </a:lnTo>
                <a:lnTo>
                  <a:pt x="795823" y="1653"/>
                </a:lnTo>
                <a:lnTo>
                  <a:pt x="783418" y="1653"/>
                </a:lnTo>
                <a:close/>
              </a:path>
              <a:path w="2151644" h="131676">
                <a:moveTo>
                  <a:pt x="830762" y="29077"/>
                </a:moveTo>
                <a:lnTo>
                  <a:pt x="818082" y="29077"/>
                </a:lnTo>
                <a:lnTo>
                  <a:pt x="818082" y="85533"/>
                </a:lnTo>
                <a:lnTo>
                  <a:pt x="819116" y="90562"/>
                </a:lnTo>
                <a:lnTo>
                  <a:pt x="821183" y="94329"/>
                </a:lnTo>
                <a:lnTo>
                  <a:pt x="824996" y="101357"/>
                </a:lnTo>
                <a:lnTo>
                  <a:pt x="832164" y="104871"/>
                </a:lnTo>
                <a:lnTo>
                  <a:pt x="849438" y="104871"/>
                </a:lnTo>
                <a:lnTo>
                  <a:pt x="855181" y="102942"/>
                </a:lnTo>
                <a:lnTo>
                  <a:pt x="859913" y="99083"/>
                </a:lnTo>
                <a:lnTo>
                  <a:pt x="862302" y="97154"/>
                </a:lnTo>
                <a:lnTo>
                  <a:pt x="864301" y="94788"/>
                </a:lnTo>
                <a:lnTo>
                  <a:pt x="865909" y="91987"/>
                </a:lnTo>
                <a:lnTo>
                  <a:pt x="865771" y="102873"/>
                </a:lnTo>
                <a:lnTo>
                  <a:pt x="877486" y="102873"/>
                </a:lnTo>
                <a:lnTo>
                  <a:pt x="877486" y="29077"/>
                </a:lnTo>
                <a:lnTo>
                  <a:pt x="865082" y="29077"/>
                </a:lnTo>
                <a:lnTo>
                  <a:pt x="865082" y="72533"/>
                </a:lnTo>
                <a:lnTo>
                  <a:pt x="864232" y="78205"/>
                </a:lnTo>
                <a:lnTo>
                  <a:pt x="862532" y="82340"/>
                </a:lnTo>
                <a:lnTo>
                  <a:pt x="859408" y="90058"/>
                </a:lnTo>
                <a:lnTo>
                  <a:pt x="853527" y="93916"/>
                </a:lnTo>
                <a:lnTo>
                  <a:pt x="838871" y="93916"/>
                </a:lnTo>
                <a:lnTo>
                  <a:pt x="834759" y="91711"/>
                </a:lnTo>
                <a:lnTo>
                  <a:pt x="832554" y="87301"/>
                </a:lnTo>
                <a:lnTo>
                  <a:pt x="831359" y="84912"/>
                </a:lnTo>
                <a:lnTo>
                  <a:pt x="830762" y="81835"/>
                </a:lnTo>
                <a:lnTo>
                  <a:pt x="830762" y="29077"/>
                </a:lnTo>
                <a:close/>
              </a:path>
              <a:path w="2151644" h="131676">
                <a:moveTo>
                  <a:pt x="920190" y="40297"/>
                </a:moveTo>
                <a:lnTo>
                  <a:pt x="924968" y="38241"/>
                </a:lnTo>
                <a:lnTo>
                  <a:pt x="938613" y="38241"/>
                </a:lnTo>
                <a:lnTo>
                  <a:pt x="944287" y="41227"/>
                </a:lnTo>
                <a:lnTo>
                  <a:pt x="947687" y="47198"/>
                </a:lnTo>
                <a:lnTo>
                  <a:pt x="949524" y="50414"/>
                </a:lnTo>
                <a:lnTo>
                  <a:pt x="950696" y="54709"/>
                </a:lnTo>
                <a:lnTo>
                  <a:pt x="951202" y="60084"/>
                </a:lnTo>
                <a:lnTo>
                  <a:pt x="910197" y="60084"/>
                </a:lnTo>
                <a:lnTo>
                  <a:pt x="910427" y="53745"/>
                </a:lnTo>
                <a:lnTo>
                  <a:pt x="906200" y="38517"/>
                </a:lnTo>
                <a:lnTo>
                  <a:pt x="903270" y="42374"/>
                </a:lnTo>
                <a:lnTo>
                  <a:pt x="898232" y="53717"/>
                </a:lnTo>
                <a:lnTo>
                  <a:pt x="896553" y="67387"/>
                </a:lnTo>
                <a:lnTo>
                  <a:pt x="896751" y="72415"/>
                </a:lnTo>
                <a:lnTo>
                  <a:pt x="899686" y="85412"/>
                </a:lnTo>
                <a:lnTo>
                  <a:pt x="906132" y="95466"/>
                </a:lnTo>
                <a:lnTo>
                  <a:pt x="916772" y="102990"/>
                </a:lnTo>
                <a:lnTo>
                  <a:pt x="929493" y="105492"/>
                </a:lnTo>
                <a:lnTo>
                  <a:pt x="933261" y="105492"/>
                </a:lnTo>
                <a:lnTo>
                  <a:pt x="936638" y="105124"/>
                </a:lnTo>
                <a:lnTo>
                  <a:pt x="939624" y="104389"/>
                </a:lnTo>
                <a:lnTo>
                  <a:pt x="945183" y="103103"/>
                </a:lnTo>
                <a:lnTo>
                  <a:pt x="949846" y="100623"/>
                </a:lnTo>
                <a:lnTo>
                  <a:pt x="953614" y="96947"/>
                </a:lnTo>
                <a:lnTo>
                  <a:pt x="955865" y="94834"/>
                </a:lnTo>
                <a:lnTo>
                  <a:pt x="957898" y="92113"/>
                </a:lnTo>
                <a:lnTo>
                  <a:pt x="959712" y="88782"/>
                </a:lnTo>
                <a:lnTo>
                  <a:pt x="961527" y="85452"/>
                </a:lnTo>
                <a:lnTo>
                  <a:pt x="962595" y="82432"/>
                </a:lnTo>
                <a:lnTo>
                  <a:pt x="962917" y="79721"/>
                </a:lnTo>
                <a:lnTo>
                  <a:pt x="950719" y="79721"/>
                </a:lnTo>
                <a:lnTo>
                  <a:pt x="949800" y="82983"/>
                </a:lnTo>
                <a:lnTo>
                  <a:pt x="948238" y="85854"/>
                </a:lnTo>
                <a:lnTo>
                  <a:pt x="946033" y="88335"/>
                </a:lnTo>
                <a:lnTo>
                  <a:pt x="942174" y="92607"/>
                </a:lnTo>
                <a:lnTo>
                  <a:pt x="937005" y="94743"/>
                </a:lnTo>
                <a:lnTo>
                  <a:pt x="923590" y="94743"/>
                </a:lnTo>
                <a:lnTo>
                  <a:pt x="918467" y="92480"/>
                </a:lnTo>
                <a:lnTo>
                  <a:pt x="915159" y="87955"/>
                </a:lnTo>
                <a:lnTo>
                  <a:pt x="911851" y="83431"/>
                </a:lnTo>
                <a:lnTo>
                  <a:pt x="910083" y="77425"/>
                </a:lnTo>
                <a:lnTo>
                  <a:pt x="909853" y="69937"/>
                </a:lnTo>
                <a:lnTo>
                  <a:pt x="963950" y="69937"/>
                </a:lnTo>
                <a:lnTo>
                  <a:pt x="963950" y="62495"/>
                </a:lnTo>
                <a:lnTo>
                  <a:pt x="963583" y="57075"/>
                </a:lnTo>
                <a:lnTo>
                  <a:pt x="962848" y="53675"/>
                </a:lnTo>
                <a:lnTo>
                  <a:pt x="962021" y="48714"/>
                </a:lnTo>
                <a:lnTo>
                  <a:pt x="960367" y="44374"/>
                </a:lnTo>
                <a:lnTo>
                  <a:pt x="957886" y="40652"/>
                </a:lnTo>
                <a:lnTo>
                  <a:pt x="955313" y="36748"/>
                </a:lnTo>
                <a:lnTo>
                  <a:pt x="951569" y="33567"/>
                </a:lnTo>
                <a:lnTo>
                  <a:pt x="946653" y="31109"/>
                </a:lnTo>
                <a:lnTo>
                  <a:pt x="941737" y="28652"/>
                </a:lnTo>
                <a:lnTo>
                  <a:pt x="936661" y="27423"/>
                </a:lnTo>
                <a:lnTo>
                  <a:pt x="929024" y="27491"/>
                </a:lnTo>
                <a:lnTo>
                  <a:pt x="920190" y="40297"/>
                </a:lnTo>
                <a:close/>
              </a:path>
              <a:path w="2151644" h="131676">
                <a:moveTo>
                  <a:pt x="916353" y="30647"/>
                </a:moveTo>
                <a:lnTo>
                  <a:pt x="906200" y="38517"/>
                </a:lnTo>
                <a:lnTo>
                  <a:pt x="910427" y="53745"/>
                </a:lnTo>
                <a:lnTo>
                  <a:pt x="912472" y="48519"/>
                </a:lnTo>
                <a:lnTo>
                  <a:pt x="916331" y="44408"/>
                </a:lnTo>
                <a:lnTo>
                  <a:pt x="920190" y="40297"/>
                </a:lnTo>
                <a:lnTo>
                  <a:pt x="929024" y="27491"/>
                </a:lnTo>
                <a:lnTo>
                  <a:pt x="916353" y="30647"/>
                </a:lnTo>
                <a:close/>
              </a:path>
              <a:path w="2151644" h="131676">
                <a:moveTo>
                  <a:pt x="980260" y="46234"/>
                </a:moveTo>
                <a:lnTo>
                  <a:pt x="980260" y="57810"/>
                </a:lnTo>
                <a:lnTo>
                  <a:pt x="1052138" y="57810"/>
                </a:lnTo>
                <a:lnTo>
                  <a:pt x="1052138" y="46234"/>
                </a:lnTo>
                <a:lnTo>
                  <a:pt x="980260" y="46234"/>
                </a:lnTo>
                <a:close/>
              </a:path>
              <a:path w="2151644" h="131676">
                <a:moveTo>
                  <a:pt x="1128266" y="33005"/>
                </a:moveTo>
                <a:lnTo>
                  <a:pt x="1128266" y="102874"/>
                </a:lnTo>
                <a:lnTo>
                  <a:pt x="1141497" y="102874"/>
                </a:lnTo>
                <a:lnTo>
                  <a:pt x="1141497" y="4616"/>
                </a:lnTo>
                <a:lnTo>
                  <a:pt x="1131710" y="4616"/>
                </a:lnTo>
                <a:lnTo>
                  <a:pt x="1129965" y="12241"/>
                </a:lnTo>
                <a:lnTo>
                  <a:pt x="1127324" y="17076"/>
                </a:lnTo>
                <a:lnTo>
                  <a:pt x="1123786" y="19120"/>
                </a:lnTo>
                <a:lnTo>
                  <a:pt x="1120249" y="21165"/>
                </a:lnTo>
                <a:lnTo>
                  <a:pt x="1114000" y="22623"/>
                </a:lnTo>
                <a:lnTo>
                  <a:pt x="1105041" y="23496"/>
                </a:lnTo>
                <a:lnTo>
                  <a:pt x="1105041" y="33005"/>
                </a:lnTo>
                <a:lnTo>
                  <a:pt x="1128266" y="33005"/>
                </a:lnTo>
                <a:close/>
              </a:path>
              <a:path w="2151644" h="131676">
                <a:moveTo>
                  <a:pt x="980260" y="75794"/>
                </a:moveTo>
                <a:lnTo>
                  <a:pt x="980260" y="87576"/>
                </a:lnTo>
                <a:lnTo>
                  <a:pt x="1052138" y="87576"/>
                </a:lnTo>
                <a:lnTo>
                  <a:pt x="1052138" y="75794"/>
                </a:lnTo>
                <a:lnTo>
                  <a:pt x="980260" y="75794"/>
                </a:lnTo>
                <a:close/>
              </a:path>
              <a:path w="2151644" h="131676">
                <a:moveTo>
                  <a:pt x="1229408" y="6419"/>
                </a:moveTo>
                <a:lnTo>
                  <a:pt x="1221989" y="3927"/>
                </a:lnTo>
                <a:lnTo>
                  <a:pt x="1212525" y="3927"/>
                </a:lnTo>
                <a:lnTo>
                  <a:pt x="1205863" y="15296"/>
                </a:lnTo>
                <a:lnTo>
                  <a:pt x="1217854" y="15296"/>
                </a:lnTo>
                <a:lnTo>
                  <a:pt x="1222334" y="16835"/>
                </a:lnTo>
                <a:lnTo>
                  <a:pt x="1225274" y="19913"/>
                </a:lnTo>
                <a:lnTo>
                  <a:pt x="1228214" y="22990"/>
                </a:lnTo>
                <a:lnTo>
                  <a:pt x="1229684" y="26367"/>
                </a:lnTo>
                <a:lnTo>
                  <a:pt x="1230029" y="50162"/>
                </a:lnTo>
                <a:lnTo>
                  <a:pt x="1233704" y="48095"/>
                </a:lnTo>
                <a:lnTo>
                  <a:pt x="1236415" y="45982"/>
                </a:lnTo>
                <a:lnTo>
                  <a:pt x="1238161" y="43823"/>
                </a:lnTo>
                <a:lnTo>
                  <a:pt x="1241284" y="40010"/>
                </a:lnTo>
                <a:lnTo>
                  <a:pt x="1242847" y="35026"/>
                </a:lnTo>
                <a:lnTo>
                  <a:pt x="1242847" y="22209"/>
                </a:lnTo>
                <a:lnTo>
                  <a:pt x="1240159" y="16387"/>
                </a:lnTo>
                <a:lnTo>
                  <a:pt x="1234784" y="11403"/>
                </a:lnTo>
                <a:lnTo>
                  <a:pt x="1229408" y="6419"/>
                </a:lnTo>
                <a:close/>
              </a:path>
              <a:path w="2151644" h="131676">
                <a:moveTo>
                  <a:pt x="1227307" y="89748"/>
                </a:moveTo>
                <a:lnTo>
                  <a:pt x="1223517" y="92848"/>
                </a:lnTo>
                <a:lnTo>
                  <a:pt x="1218750" y="94398"/>
                </a:lnTo>
                <a:lnTo>
                  <a:pt x="1205840" y="94398"/>
                </a:lnTo>
                <a:lnTo>
                  <a:pt x="1200545" y="92527"/>
                </a:lnTo>
                <a:lnTo>
                  <a:pt x="1197122" y="88783"/>
                </a:lnTo>
                <a:lnTo>
                  <a:pt x="1193700" y="85039"/>
                </a:lnTo>
                <a:lnTo>
                  <a:pt x="1191988" y="80594"/>
                </a:lnTo>
                <a:lnTo>
                  <a:pt x="1188515" y="97991"/>
                </a:lnTo>
                <a:lnTo>
                  <a:pt x="1199528" y="103772"/>
                </a:lnTo>
                <a:lnTo>
                  <a:pt x="1212732" y="105699"/>
                </a:lnTo>
                <a:lnTo>
                  <a:pt x="1213872" y="105687"/>
                </a:lnTo>
                <a:lnTo>
                  <a:pt x="1227353" y="103268"/>
                </a:lnTo>
                <a:lnTo>
                  <a:pt x="1227307" y="89748"/>
                </a:lnTo>
                <a:close/>
              </a:path>
              <a:path w="2151644" h="131676">
                <a:moveTo>
                  <a:pt x="1311738" y="6419"/>
                </a:moveTo>
                <a:lnTo>
                  <a:pt x="1304319" y="3927"/>
                </a:lnTo>
                <a:lnTo>
                  <a:pt x="1294855" y="3927"/>
                </a:lnTo>
                <a:lnTo>
                  <a:pt x="1288193" y="15296"/>
                </a:lnTo>
                <a:lnTo>
                  <a:pt x="1300184" y="15296"/>
                </a:lnTo>
                <a:lnTo>
                  <a:pt x="1304663" y="16835"/>
                </a:lnTo>
                <a:lnTo>
                  <a:pt x="1307604" y="19913"/>
                </a:lnTo>
                <a:lnTo>
                  <a:pt x="1310544" y="22990"/>
                </a:lnTo>
                <a:lnTo>
                  <a:pt x="1312014" y="26367"/>
                </a:lnTo>
                <a:lnTo>
                  <a:pt x="1312359" y="50162"/>
                </a:lnTo>
                <a:lnTo>
                  <a:pt x="1316034" y="48095"/>
                </a:lnTo>
                <a:lnTo>
                  <a:pt x="1318745" y="45982"/>
                </a:lnTo>
                <a:lnTo>
                  <a:pt x="1320491" y="43823"/>
                </a:lnTo>
                <a:lnTo>
                  <a:pt x="1323614" y="40010"/>
                </a:lnTo>
                <a:lnTo>
                  <a:pt x="1325177" y="35026"/>
                </a:lnTo>
                <a:lnTo>
                  <a:pt x="1325177" y="22209"/>
                </a:lnTo>
                <a:lnTo>
                  <a:pt x="1322489" y="16387"/>
                </a:lnTo>
                <a:lnTo>
                  <a:pt x="1317114" y="11403"/>
                </a:lnTo>
                <a:lnTo>
                  <a:pt x="1311738" y="6419"/>
                </a:lnTo>
                <a:close/>
              </a:path>
              <a:path w="2151644" h="131676">
                <a:moveTo>
                  <a:pt x="1309637" y="89748"/>
                </a:moveTo>
                <a:lnTo>
                  <a:pt x="1305846" y="92848"/>
                </a:lnTo>
                <a:lnTo>
                  <a:pt x="1301080" y="94398"/>
                </a:lnTo>
                <a:lnTo>
                  <a:pt x="1288170" y="94398"/>
                </a:lnTo>
                <a:lnTo>
                  <a:pt x="1282875" y="92527"/>
                </a:lnTo>
                <a:lnTo>
                  <a:pt x="1279451" y="88783"/>
                </a:lnTo>
                <a:lnTo>
                  <a:pt x="1276029" y="85039"/>
                </a:lnTo>
                <a:lnTo>
                  <a:pt x="1274318" y="80594"/>
                </a:lnTo>
                <a:lnTo>
                  <a:pt x="1270845" y="97991"/>
                </a:lnTo>
                <a:lnTo>
                  <a:pt x="1281858" y="103772"/>
                </a:lnTo>
                <a:lnTo>
                  <a:pt x="1295061" y="105699"/>
                </a:lnTo>
                <a:lnTo>
                  <a:pt x="1296202" y="105687"/>
                </a:lnTo>
                <a:lnTo>
                  <a:pt x="1309683" y="103268"/>
                </a:lnTo>
                <a:lnTo>
                  <a:pt x="1309637" y="89748"/>
                </a:lnTo>
                <a:close/>
              </a:path>
              <a:path w="2151644" h="131676">
                <a:moveTo>
                  <a:pt x="1375255" y="33005"/>
                </a:moveTo>
                <a:lnTo>
                  <a:pt x="1375255" y="102874"/>
                </a:lnTo>
                <a:lnTo>
                  <a:pt x="1388486" y="102874"/>
                </a:lnTo>
                <a:lnTo>
                  <a:pt x="1388486" y="4616"/>
                </a:lnTo>
                <a:lnTo>
                  <a:pt x="1378700" y="4616"/>
                </a:lnTo>
                <a:lnTo>
                  <a:pt x="1376955" y="12241"/>
                </a:lnTo>
                <a:lnTo>
                  <a:pt x="1374313" y="17076"/>
                </a:lnTo>
                <a:lnTo>
                  <a:pt x="1370775" y="19120"/>
                </a:lnTo>
                <a:lnTo>
                  <a:pt x="1367238" y="21165"/>
                </a:lnTo>
                <a:lnTo>
                  <a:pt x="1360989" y="22623"/>
                </a:lnTo>
                <a:lnTo>
                  <a:pt x="1352031" y="23496"/>
                </a:lnTo>
                <a:lnTo>
                  <a:pt x="1352031" y="33005"/>
                </a:lnTo>
                <a:lnTo>
                  <a:pt x="1375255" y="33005"/>
                </a:lnTo>
                <a:close/>
              </a:path>
              <a:path w="2151644" h="131676">
                <a:moveTo>
                  <a:pt x="1452967" y="1653"/>
                </a:moveTo>
                <a:lnTo>
                  <a:pt x="1420853" y="102874"/>
                </a:lnTo>
                <a:lnTo>
                  <a:pt x="1431328" y="102874"/>
                </a:lnTo>
                <a:lnTo>
                  <a:pt x="1463442" y="1653"/>
                </a:lnTo>
                <a:lnTo>
                  <a:pt x="1452967" y="1653"/>
                </a:lnTo>
                <a:close/>
              </a:path>
              <a:path w="2151644" h="131676">
                <a:moveTo>
                  <a:pt x="1465923" y="66629"/>
                </a:moveTo>
                <a:lnTo>
                  <a:pt x="1465923" y="70259"/>
                </a:lnTo>
                <a:lnTo>
                  <a:pt x="1466176" y="74071"/>
                </a:lnTo>
                <a:lnTo>
                  <a:pt x="1466681" y="78068"/>
                </a:lnTo>
                <a:lnTo>
                  <a:pt x="1467691" y="85786"/>
                </a:lnTo>
                <a:lnTo>
                  <a:pt x="1469484" y="93043"/>
                </a:lnTo>
                <a:lnTo>
                  <a:pt x="1472056" y="99842"/>
                </a:lnTo>
                <a:lnTo>
                  <a:pt x="1473940" y="104803"/>
                </a:lnTo>
                <a:lnTo>
                  <a:pt x="1475686" y="108730"/>
                </a:lnTo>
                <a:lnTo>
                  <a:pt x="1477294" y="111624"/>
                </a:lnTo>
                <a:lnTo>
                  <a:pt x="1478902" y="114518"/>
                </a:lnTo>
                <a:lnTo>
                  <a:pt x="1483059" y="121202"/>
                </a:lnTo>
                <a:lnTo>
                  <a:pt x="1489767" y="131676"/>
                </a:lnTo>
                <a:lnTo>
                  <a:pt x="1498106" y="131676"/>
                </a:lnTo>
                <a:lnTo>
                  <a:pt x="1494066" y="123866"/>
                </a:lnTo>
                <a:lnTo>
                  <a:pt x="1488267" y="111713"/>
                </a:lnTo>
                <a:lnTo>
                  <a:pt x="1484530" y="102322"/>
                </a:lnTo>
                <a:lnTo>
                  <a:pt x="1481586" y="91652"/>
                </a:lnTo>
                <a:lnTo>
                  <a:pt x="1479607" y="79134"/>
                </a:lnTo>
                <a:lnTo>
                  <a:pt x="1478948" y="65803"/>
                </a:lnTo>
                <a:lnTo>
                  <a:pt x="1479327" y="55149"/>
                </a:lnTo>
                <a:lnTo>
                  <a:pt x="1480947" y="42434"/>
                </a:lnTo>
                <a:lnTo>
                  <a:pt x="1483841" y="30937"/>
                </a:lnTo>
                <a:lnTo>
                  <a:pt x="1485960" y="25218"/>
                </a:lnTo>
                <a:lnTo>
                  <a:pt x="1490871" y="14158"/>
                </a:lnTo>
                <a:lnTo>
                  <a:pt x="1497899" y="0"/>
                </a:lnTo>
                <a:lnTo>
                  <a:pt x="1489285" y="0"/>
                </a:lnTo>
                <a:lnTo>
                  <a:pt x="1482995" y="10125"/>
                </a:lnTo>
                <a:lnTo>
                  <a:pt x="1476484" y="21566"/>
                </a:lnTo>
                <a:lnTo>
                  <a:pt x="1472332" y="30318"/>
                </a:lnTo>
                <a:lnTo>
                  <a:pt x="1468964" y="40656"/>
                </a:lnTo>
                <a:lnTo>
                  <a:pt x="1466683" y="53112"/>
                </a:lnTo>
                <a:lnTo>
                  <a:pt x="1465923" y="66629"/>
                </a:lnTo>
                <a:close/>
              </a:path>
              <a:path w="2151644" h="131676">
                <a:moveTo>
                  <a:pt x="1822187" y="33005"/>
                </a:moveTo>
                <a:lnTo>
                  <a:pt x="1822187" y="102874"/>
                </a:lnTo>
                <a:lnTo>
                  <a:pt x="1835419" y="102874"/>
                </a:lnTo>
                <a:lnTo>
                  <a:pt x="1835419" y="4616"/>
                </a:lnTo>
                <a:lnTo>
                  <a:pt x="1825632" y="4616"/>
                </a:lnTo>
                <a:lnTo>
                  <a:pt x="1823887" y="12241"/>
                </a:lnTo>
                <a:lnTo>
                  <a:pt x="1821245" y="17076"/>
                </a:lnTo>
                <a:lnTo>
                  <a:pt x="1817708" y="19120"/>
                </a:lnTo>
                <a:lnTo>
                  <a:pt x="1814170" y="21165"/>
                </a:lnTo>
                <a:lnTo>
                  <a:pt x="1807922" y="22623"/>
                </a:lnTo>
                <a:lnTo>
                  <a:pt x="1798963" y="23496"/>
                </a:lnTo>
                <a:lnTo>
                  <a:pt x="1798963" y="33005"/>
                </a:lnTo>
                <a:lnTo>
                  <a:pt x="1822187" y="33005"/>
                </a:lnTo>
                <a:close/>
              </a:path>
              <a:path w="2151644" h="131676">
                <a:moveTo>
                  <a:pt x="1515243" y="87852"/>
                </a:moveTo>
                <a:lnTo>
                  <a:pt x="1515243" y="102874"/>
                </a:lnTo>
                <a:lnTo>
                  <a:pt x="1529646" y="102874"/>
                </a:lnTo>
                <a:lnTo>
                  <a:pt x="1529646" y="87852"/>
                </a:lnTo>
                <a:lnTo>
                  <a:pt x="1515243" y="87852"/>
                </a:lnTo>
                <a:close/>
              </a:path>
              <a:path w="2151644" h="131676">
                <a:moveTo>
                  <a:pt x="1595485" y="76733"/>
                </a:moveTo>
                <a:lnTo>
                  <a:pt x="1591875" y="85716"/>
                </a:lnTo>
                <a:lnTo>
                  <a:pt x="1588062" y="91413"/>
                </a:lnTo>
                <a:lnTo>
                  <a:pt x="1582940" y="94261"/>
                </a:lnTo>
                <a:lnTo>
                  <a:pt x="1568514" y="94261"/>
                </a:lnTo>
                <a:lnTo>
                  <a:pt x="1576576" y="105561"/>
                </a:lnTo>
                <a:lnTo>
                  <a:pt x="1585914" y="104333"/>
                </a:lnTo>
                <a:lnTo>
                  <a:pt x="1596971" y="98126"/>
                </a:lnTo>
                <a:lnTo>
                  <a:pt x="1595485" y="76733"/>
                </a:lnTo>
                <a:close/>
              </a:path>
              <a:path w="2151644" h="131676">
                <a:moveTo>
                  <a:pt x="1543699" y="41809"/>
                </a:moveTo>
                <a:lnTo>
                  <a:pt x="1542877" y="55536"/>
                </a:lnTo>
                <a:lnTo>
                  <a:pt x="1543450" y="67048"/>
                </a:lnTo>
                <a:lnTo>
                  <a:pt x="1545847" y="79726"/>
                </a:lnTo>
                <a:lnTo>
                  <a:pt x="1550113" y="90126"/>
                </a:lnTo>
                <a:lnTo>
                  <a:pt x="1553347" y="94951"/>
                </a:lnTo>
                <a:lnTo>
                  <a:pt x="1563398" y="102909"/>
                </a:lnTo>
                <a:lnTo>
                  <a:pt x="1576576" y="105561"/>
                </a:lnTo>
                <a:lnTo>
                  <a:pt x="1568514" y="94261"/>
                </a:lnTo>
                <a:lnTo>
                  <a:pt x="1562863" y="89598"/>
                </a:lnTo>
                <a:lnTo>
                  <a:pt x="1559555" y="80273"/>
                </a:lnTo>
                <a:lnTo>
                  <a:pt x="1557395" y="74164"/>
                </a:lnTo>
                <a:lnTo>
                  <a:pt x="1556316" y="66079"/>
                </a:lnTo>
                <a:lnTo>
                  <a:pt x="1556316" y="56019"/>
                </a:lnTo>
                <a:lnTo>
                  <a:pt x="1556470" y="49315"/>
                </a:lnTo>
                <a:lnTo>
                  <a:pt x="1558063" y="35830"/>
                </a:lnTo>
                <a:lnTo>
                  <a:pt x="1561381" y="25666"/>
                </a:lnTo>
                <a:lnTo>
                  <a:pt x="1564758" y="18799"/>
                </a:lnTo>
                <a:lnTo>
                  <a:pt x="1570098" y="15365"/>
                </a:lnTo>
                <a:lnTo>
                  <a:pt x="1585352" y="15365"/>
                </a:lnTo>
                <a:lnTo>
                  <a:pt x="1590704" y="18982"/>
                </a:lnTo>
                <a:lnTo>
                  <a:pt x="1593460" y="26217"/>
                </a:lnTo>
                <a:lnTo>
                  <a:pt x="1594185" y="28264"/>
                </a:lnTo>
                <a:lnTo>
                  <a:pt x="1596743" y="39845"/>
                </a:lnTo>
                <a:lnTo>
                  <a:pt x="1597595" y="53882"/>
                </a:lnTo>
                <a:lnTo>
                  <a:pt x="1597332" y="63203"/>
                </a:lnTo>
                <a:lnTo>
                  <a:pt x="1595485" y="76733"/>
                </a:lnTo>
                <a:lnTo>
                  <a:pt x="1596971" y="98126"/>
                </a:lnTo>
                <a:lnTo>
                  <a:pt x="1604969" y="86681"/>
                </a:lnTo>
                <a:lnTo>
                  <a:pt x="1607582" y="79698"/>
                </a:lnTo>
                <a:lnTo>
                  <a:pt x="1610119" y="67531"/>
                </a:lnTo>
                <a:lnTo>
                  <a:pt x="1610965" y="53400"/>
                </a:lnTo>
                <a:lnTo>
                  <a:pt x="1610536" y="43186"/>
                </a:lnTo>
                <a:lnTo>
                  <a:pt x="1608362" y="30329"/>
                </a:lnTo>
                <a:lnTo>
                  <a:pt x="1604349" y="19981"/>
                </a:lnTo>
                <a:lnTo>
                  <a:pt x="1600435" y="14218"/>
                </a:lnTo>
                <a:lnTo>
                  <a:pt x="1590224" y="6706"/>
                </a:lnTo>
                <a:lnTo>
                  <a:pt x="1576645" y="4202"/>
                </a:lnTo>
                <a:lnTo>
                  <a:pt x="1564574" y="6416"/>
                </a:lnTo>
                <a:lnTo>
                  <a:pt x="1554347" y="13897"/>
                </a:lnTo>
                <a:lnTo>
                  <a:pt x="1547219" y="26665"/>
                </a:lnTo>
                <a:lnTo>
                  <a:pt x="1546163" y="29881"/>
                </a:lnTo>
                <a:lnTo>
                  <a:pt x="1543699" y="41809"/>
                </a:lnTo>
                <a:close/>
              </a:path>
              <a:path w="2151644" h="131676">
                <a:moveTo>
                  <a:pt x="1628561" y="21061"/>
                </a:moveTo>
                <a:lnTo>
                  <a:pt x="1625827" y="28939"/>
                </a:lnTo>
                <a:lnTo>
                  <a:pt x="1625827" y="47222"/>
                </a:lnTo>
                <a:lnTo>
                  <a:pt x="1628595" y="54847"/>
                </a:lnTo>
                <a:lnTo>
                  <a:pt x="1634131" y="60773"/>
                </a:lnTo>
                <a:lnTo>
                  <a:pt x="1639668" y="66699"/>
                </a:lnTo>
                <a:lnTo>
                  <a:pt x="1647191" y="69662"/>
                </a:lnTo>
                <a:lnTo>
                  <a:pt x="1646525" y="56880"/>
                </a:lnTo>
                <a:lnTo>
                  <a:pt x="1643400" y="53090"/>
                </a:lnTo>
                <a:lnTo>
                  <a:pt x="1640276" y="49300"/>
                </a:lnTo>
                <a:lnTo>
                  <a:pt x="1638714" y="44190"/>
                </a:lnTo>
                <a:lnTo>
                  <a:pt x="1638714" y="30960"/>
                </a:lnTo>
                <a:lnTo>
                  <a:pt x="1643786" y="6782"/>
                </a:lnTo>
                <a:lnTo>
                  <a:pt x="1634028" y="14263"/>
                </a:lnTo>
                <a:lnTo>
                  <a:pt x="1628561" y="21061"/>
                </a:lnTo>
                <a:close/>
              </a:path>
              <a:path w="2151644" h="131676">
                <a:moveTo>
                  <a:pt x="1629503" y="92998"/>
                </a:moveTo>
                <a:lnTo>
                  <a:pt x="1634510" y="98051"/>
                </a:lnTo>
                <a:lnTo>
                  <a:pt x="1639518" y="103103"/>
                </a:lnTo>
                <a:lnTo>
                  <a:pt x="1646846" y="105630"/>
                </a:lnTo>
                <a:lnTo>
                  <a:pt x="1656889" y="105628"/>
                </a:lnTo>
                <a:lnTo>
                  <a:pt x="1669693" y="102946"/>
                </a:lnTo>
                <a:lnTo>
                  <a:pt x="1679761" y="95183"/>
                </a:lnTo>
                <a:lnTo>
                  <a:pt x="1687092" y="82340"/>
                </a:lnTo>
                <a:lnTo>
                  <a:pt x="1689225" y="75983"/>
                </a:lnTo>
                <a:lnTo>
                  <a:pt x="1691708" y="63736"/>
                </a:lnTo>
                <a:lnTo>
                  <a:pt x="1692536" y="50231"/>
                </a:lnTo>
                <a:lnTo>
                  <a:pt x="1692518" y="48217"/>
                </a:lnTo>
                <a:lnTo>
                  <a:pt x="1691251" y="34678"/>
                </a:lnTo>
                <a:lnTo>
                  <a:pt x="1687988" y="23496"/>
                </a:lnTo>
                <a:lnTo>
                  <a:pt x="1682215" y="13984"/>
                </a:lnTo>
                <a:lnTo>
                  <a:pt x="1671922" y="6544"/>
                </a:lnTo>
                <a:lnTo>
                  <a:pt x="1658217" y="4065"/>
                </a:lnTo>
                <a:lnTo>
                  <a:pt x="1657189" y="4075"/>
                </a:lnTo>
                <a:lnTo>
                  <a:pt x="1643786" y="6782"/>
                </a:lnTo>
                <a:lnTo>
                  <a:pt x="1638714" y="30960"/>
                </a:lnTo>
                <a:lnTo>
                  <a:pt x="1640494" y="25528"/>
                </a:lnTo>
                <a:lnTo>
                  <a:pt x="1644054" y="21463"/>
                </a:lnTo>
                <a:lnTo>
                  <a:pt x="1647616" y="17398"/>
                </a:lnTo>
                <a:lnTo>
                  <a:pt x="1652428" y="15365"/>
                </a:lnTo>
                <a:lnTo>
                  <a:pt x="1664144" y="15365"/>
                </a:lnTo>
                <a:lnTo>
                  <a:pt x="1668795" y="17145"/>
                </a:lnTo>
                <a:lnTo>
                  <a:pt x="1672448" y="20705"/>
                </a:lnTo>
                <a:lnTo>
                  <a:pt x="1676100" y="24265"/>
                </a:lnTo>
                <a:lnTo>
                  <a:pt x="1677926" y="29674"/>
                </a:lnTo>
                <a:lnTo>
                  <a:pt x="1677926" y="45017"/>
                </a:lnTo>
                <a:lnTo>
                  <a:pt x="1675894" y="50679"/>
                </a:lnTo>
                <a:lnTo>
                  <a:pt x="1671828" y="53917"/>
                </a:lnTo>
                <a:lnTo>
                  <a:pt x="1667762" y="57155"/>
                </a:lnTo>
                <a:lnTo>
                  <a:pt x="1663271" y="58775"/>
                </a:lnTo>
                <a:lnTo>
                  <a:pt x="1651509" y="58775"/>
                </a:lnTo>
                <a:lnTo>
                  <a:pt x="1646525" y="56880"/>
                </a:lnTo>
                <a:lnTo>
                  <a:pt x="1647191" y="69662"/>
                </a:lnTo>
                <a:lnTo>
                  <a:pt x="1661387" y="69662"/>
                </a:lnTo>
                <a:lnTo>
                  <a:pt x="1665763" y="68778"/>
                </a:lnTo>
                <a:lnTo>
                  <a:pt x="1669829" y="67009"/>
                </a:lnTo>
                <a:lnTo>
                  <a:pt x="1673895" y="65241"/>
                </a:lnTo>
                <a:lnTo>
                  <a:pt x="1677306" y="62174"/>
                </a:lnTo>
                <a:lnTo>
                  <a:pt x="1680062" y="57810"/>
                </a:lnTo>
                <a:lnTo>
                  <a:pt x="1678935" y="65879"/>
                </a:lnTo>
                <a:lnTo>
                  <a:pt x="1675653" y="79385"/>
                </a:lnTo>
                <a:lnTo>
                  <a:pt x="1671173" y="87887"/>
                </a:lnTo>
                <a:lnTo>
                  <a:pt x="1666992" y="92825"/>
                </a:lnTo>
                <a:lnTo>
                  <a:pt x="1661938" y="95294"/>
                </a:lnTo>
                <a:lnTo>
                  <a:pt x="1652842" y="95294"/>
                </a:lnTo>
                <a:lnTo>
                  <a:pt x="1649992" y="94605"/>
                </a:lnTo>
                <a:lnTo>
                  <a:pt x="1647466" y="93227"/>
                </a:lnTo>
                <a:lnTo>
                  <a:pt x="1642550" y="90609"/>
                </a:lnTo>
                <a:lnTo>
                  <a:pt x="1639909" y="85877"/>
                </a:lnTo>
                <a:lnTo>
                  <a:pt x="1639541" y="79033"/>
                </a:lnTo>
                <a:lnTo>
                  <a:pt x="1626999" y="79033"/>
                </a:lnTo>
                <a:lnTo>
                  <a:pt x="1626999" y="86658"/>
                </a:lnTo>
                <a:lnTo>
                  <a:pt x="1629503" y="92998"/>
                </a:lnTo>
                <a:close/>
              </a:path>
              <a:path w="2151644" h="131676">
                <a:moveTo>
                  <a:pt x="1758154" y="87818"/>
                </a:moveTo>
                <a:lnTo>
                  <a:pt x="1754915" y="92205"/>
                </a:lnTo>
                <a:lnTo>
                  <a:pt x="1750034" y="94398"/>
                </a:lnTo>
                <a:lnTo>
                  <a:pt x="1737032" y="94398"/>
                </a:lnTo>
                <a:lnTo>
                  <a:pt x="1731967" y="92274"/>
                </a:lnTo>
                <a:lnTo>
                  <a:pt x="1742407" y="105423"/>
                </a:lnTo>
                <a:lnTo>
                  <a:pt x="1744319" y="105386"/>
                </a:lnTo>
                <a:lnTo>
                  <a:pt x="1757481" y="102511"/>
                </a:lnTo>
                <a:lnTo>
                  <a:pt x="1758154" y="87818"/>
                </a:lnTo>
                <a:close/>
              </a:path>
              <a:path w="2151644" h="131676">
                <a:moveTo>
                  <a:pt x="1873643" y="57190"/>
                </a:moveTo>
                <a:lnTo>
                  <a:pt x="1873643" y="69937"/>
                </a:lnTo>
                <a:lnTo>
                  <a:pt x="1908238" y="69937"/>
                </a:lnTo>
                <a:lnTo>
                  <a:pt x="1908238" y="57190"/>
                </a:lnTo>
                <a:lnTo>
                  <a:pt x="1873643" y="57190"/>
                </a:lnTo>
                <a:close/>
              </a:path>
              <a:path w="2151644" h="131676">
                <a:moveTo>
                  <a:pt x="1926891" y="87852"/>
                </a:moveTo>
                <a:lnTo>
                  <a:pt x="1926891" y="102874"/>
                </a:lnTo>
                <a:lnTo>
                  <a:pt x="1941294" y="102874"/>
                </a:lnTo>
                <a:lnTo>
                  <a:pt x="1941294" y="87852"/>
                </a:lnTo>
                <a:lnTo>
                  <a:pt x="1926891" y="87852"/>
                </a:lnTo>
                <a:close/>
              </a:path>
              <a:path w="2151644" h="131676">
                <a:moveTo>
                  <a:pt x="2007134" y="76733"/>
                </a:moveTo>
                <a:lnTo>
                  <a:pt x="2003524" y="85716"/>
                </a:lnTo>
                <a:lnTo>
                  <a:pt x="1999711" y="91413"/>
                </a:lnTo>
                <a:lnTo>
                  <a:pt x="1994588" y="94261"/>
                </a:lnTo>
                <a:lnTo>
                  <a:pt x="1980162" y="94261"/>
                </a:lnTo>
                <a:lnTo>
                  <a:pt x="1988225" y="105561"/>
                </a:lnTo>
                <a:lnTo>
                  <a:pt x="1997562" y="104333"/>
                </a:lnTo>
                <a:lnTo>
                  <a:pt x="2008620" y="98126"/>
                </a:lnTo>
                <a:lnTo>
                  <a:pt x="2007134" y="76733"/>
                </a:lnTo>
                <a:close/>
              </a:path>
              <a:path w="2151644" h="131676">
                <a:moveTo>
                  <a:pt x="1955348" y="41809"/>
                </a:moveTo>
                <a:lnTo>
                  <a:pt x="1954527" y="55536"/>
                </a:lnTo>
                <a:lnTo>
                  <a:pt x="1955099" y="67047"/>
                </a:lnTo>
                <a:lnTo>
                  <a:pt x="1957496" y="79726"/>
                </a:lnTo>
                <a:lnTo>
                  <a:pt x="1961762" y="90126"/>
                </a:lnTo>
                <a:lnTo>
                  <a:pt x="1964995" y="94951"/>
                </a:lnTo>
                <a:lnTo>
                  <a:pt x="1975046" y="102909"/>
                </a:lnTo>
                <a:lnTo>
                  <a:pt x="1988225" y="105561"/>
                </a:lnTo>
                <a:lnTo>
                  <a:pt x="1980162" y="94261"/>
                </a:lnTo>
                <a:lnTo>
                  <a:pt x="1974511" y="89598"/>
                </a:lnTo>
                <a:lnTo>
                  <a:pt x="1971203" y="80273"/>
                </a:lnTo>
                <a:lnTo>
                  <a:pt x="1969043" y="74164"/>
                </a:lnTo>
                <a:lnTo>
                  <a:pt x="1967964" y="66079"/>
                </a:lnTo>
                <a:lnTo>
                  <a:pt x="1967964" y="56019"/>
                </a:lnTo>
                <a:lnTo>
                  <a:pt x="1968119" y="49315"/>
                </a:lnTo>
                <a:lnTo>
                  <a:pt x="1969711" y="35830"/>
                </a:lnTo>
                <a:lnTo>
                  <a:pt x="1973029" y="25666"/>
                </a:lnTo>
                <a:lnTo>
                  <a:pt x="1976406" y="18799"/>
                </a:lnTo>
                <a:lnTo>
                  <a:pt x="1981747" y="15365"/>
                </a:lnTo>
                <a:lnTo>
                  <a:pt x="1997000" y="15365"/>
                </a:lnTo>
                <a:lnTo>
                  <a:pt x="2002352" y="18982"/>
                </a:lnTo>
                <a:lnTo>
                  <a:pt x="2005108" y="26217"/>
                </a:lnTo>
                <a:lnTo>
                  <a:pt x="2005834" y="28264"/>
                </a:lnTo>
                <a:lnTo>
                  <a:pt x="2008391" y="39845"/>
                </a:lnTo>
                <a:lnTo>
                  <a:pt x="2009244" y="53882"/>
                </a:lnTo>
                <a:lnTo>
                  <a:pt x="2008980" y="63203"/>
                </a:lnTo>
                <a:lnTo>
                  <a:pt x="2007134" y="76733"/>
                </a:lnTo>
                <a:lnTo>
                  <a:pt x="2008620" y="98126"/>
                </a:lnTo>
                <a:lnTo>
                  <a:pt x="2016618" y="86681"/>
                </a:lnTo>
                <a:lnTo>
                  <a:pt x="2019231" y="79698"/>
                </a:lnTo>
                <a:lnTo>
                  <a:pt x="2021768" y="67531"/>
                </a:lnTo>
                <a:lnTo>
                  <a:pt x="2022613" y="53400"/>
                </a:lnTo>
                <a:lnTo>
                  <a:pt x="2022185" y="43186"/>
                </a:lnTo>
                <a:lnTo>
                  <a:pt x="2020011" y="30329"/>
                </a:lnTo>
                <a:lnTo>
                  <a:pt x="2015997" y="19981"/>
                </a:lnTo>
                <a:lnTo>
                  <a:pt x="2012084" y="14217"/>
                </a:lnTo>
                <a:lnTo>
                  <a:pt x="2001873" y="6706"/>
                </a:lnTo>
                <a:lnTo>
                  <a:pt x="1988293" y="4202"/>
                </a:lnTo>
                <a:lnTo>
                  <a:pt x="1976222" y="6415"/>
                </a:lnTo>
                <a:lnTo>
                  <a:pt x="1965996" y="13897"/>
                </a:lnTo>
                <a:lnTo>
                  <a:pt x="1958867" y="26665"/>
                </a:lnTo>
                <a:lnTo>
                  <a:pt x="1957812" y="29881"/>
                </a:lnTo>
                <a:lnTo>
                  <a:pt x="1955348" y="41809"/>
                </a:lnTo>
                <a:close/>
              </a:path>
              <a:path w="2151644" h="131676">
                <a:moveTo>
                  <a:pt x="2087473" y="87818"/>
                </a:moveTo>
                <a:lnTo>
                  <a:pt x="2084234" y="92205"/>
                </a:lnTo>
                <a:lnTo>
                  <a:pt x="2079353" y="94398"/>
                </a:lnTo>
                <a:lnTo>
                  <a:pt x="2066351" y="94398"/>
                </a:lnTo>
                <a:lnTo>
                  <a:pt x="2061286" y="92274"/>
                </a:lnTo>
                <a:lnTo>
                  <a:pt x="2071726" y="105423"/>
                </a:lnTo>
                <a:lnTo>
                  <a:pt x="2073638" y="105386"/>
                </a:lnTo>
                <a:lnTo>
                  <a:pt x="2086800" y="102511"/>
                </a:lnTo>
                <a:lnTo>
                  <a:pt x="2087473" y="87818"/>
                </a:lnTo>
                <a:close/>
              </a:path>
              <a:path w="2151644" h="131676">
                <a:moveTo>
                  <a:pt x="2128282" y="131676"/>
                </a:moveTo>
                <a:lnTo>
                  <a:pt x="2134499" y="121705"/>
                </a:lnTo>
                <a:lnTo>
                  <a:pt x="2141009" y="110260"/>
                </a:lnTo>
                <a:lnTo>
                  <a:pt x="2145166" y="101427"/>
                </a:lnTo>
                <a:lnTo>
                  <a:pt x="2148583" y="91000"/>
                </a:lnTo>
                <a:lnTo>
                  <a:pt x="2150879" y="78543"/>
                </a:lnTo>
                <a:lnTo>
                  <a:pt x="2151644" y="65045"/>
                </a:lnTo>
                <a:lnTo>
                  <a:pt x="2151644" y="59855"/>
                </a:lnTo>
                <a:lnTo>
                  <a:pt x="2151173" y="54457"/>
                </a:lnTo>
                <a:lnTo>
                  <a:pt x="2150231" y="48852"/>
                </a:lnTo>
                <a:lnTo>
                  <a:pt x="2149289" y="43248"/>
                </a:lnTo>
                <a:lnTo>
                  <a:pt x="2147716" y="37575"/>
                </a:lnTo>
                <a:lnTo>
                  <a:pt x="2145510" y="31833"/>
                </a:lnTo>
                <a:lnTo>
                  <a:pt x="2143764" y="27193"/>
                </a:lnTo>
                <a:lnTo>
                  <a:pt x="2142144" y="23553"/>
                </a:lnTo>
                <a:lnTo>
                  <a:pt x="2140652" y="20912"/>
                </a:lnTo>
                <a:lnTo>
                  <a:pt x="2139159" y="18270"/>
                </a:lnTo>
                <a:lnTo>
                  <a:pt x="2134874" y="11300"/>
                </a:lnTo>
                <a:lnTo>
                  <a:pt x="2127799" y="0"/>
                </a:lnTo>
                <a:lnTo>
                  <a:pt x="2119460" y="0"/>
                </a:lnTo>
                <a:lnTo>
                  <a:pt x="2123501" y="7809"/>
                </a:lnTo>
                <a:lnTo>
                  <a:pt x="2129300" y="19962"/>
                </a:lnTo>
                <a:lnTo>
                  <a:pt x="2133036" y="29353"/>
                </a:lnTo>
                <a:lnTo>
                  <a:pt x="2135970" y="39972"/>
                </a:lnTo>
                <a:lnTo>
                  <a:pt x="2137957" y="52487"/>
                </a:lnTo>
                <a:lnTo>
                  <a:pt x="2138619" y="65803"/>
                </a:lnTo>
                <a:lnTo>
                  <a:pt x="2138253" y="76390"/>
                </a:lnTo>
                <a:lnTo>
                  <a:pt x="2136657" y="89130"/>
                </a:lnTo>
                <a:lnTo>
                  <a:pt x="2133795" y="100531"/>
                </a:lnTo>
                <a:lnTo>
                  <a:pt x="2131648" y="106332"/>
                </a:lnTo>
                <a:lnTo>
                  <a:pt x="2126732" y="117408"/>
                </a:lnTo>
                <a:lnTo>
                  <a:pt x="2119667" y="131676"/>
                </a:lnTo>
                <a:lnTo>
                  <a:pt x="2128282" y="131676"/>
                </a:lnTo>
                <a:close/>
              </a:path>
              <a:path w="2151644" h="131676">
                <a:moveTo>
                  <a:pt x="2038715" y="73554"/>
                </a:moveTo>
                <a:lnTo>
                  <a:pt x="2042065" y="85947"/>
                </a:lnTo>
                <a:lnTo>
                  <a:pt x="2047813" y="94915"/>
                </a:lnTo>
                <a:lnTo>
                  <a:pt x="2059152" y="102939"/>
                </a:lnTo>
                <a:lnTo>
                  <a:pt x="2071726" y="105423"/>
                </a:lnTo>
                <a:lnTo>
                  <a:pt x="2061286" y="92274"/>
                </a:lnTo>
                <a:lnTo>
                  <a:pt x="2057633" y="88025"/>
                </a:lnTo>
                <a:lnTo>
                  <a:pt x="2053980" y="83776"/>
                </a:lnTo>
                <a:lnTo>
                  <a:pt x="2052154" y="78527"/>
                </a:lnTo>
                <a:lnTo>
                  <a:pt x="2052154" y="65159"/>
                </a:lnTo>
                <a:lnTo>
                  <a:pt x="2054165" y="59832"/>
                </a:lnTo>
                <a:lnTo>
                  <a:pt x="2058185" y="56294"/>
                </a:lnTo>
                <a:lnTo>
                  <a:pt x="2062204" y="52757"/>
                </a:lnTo>
                <a:lnTo>
                  <a:pt x="2066878" y="50988"/>
                </a:lnTo>
                <a:lnTo>
                  <a:pt x="2079835" y="50988"/>
                </a:lnTo>
                <a:lnTo>
                  <a:pt x="2085096" y="53274"/>
                </a:lnTo>
                <a:lnTo>
                  <a:pt x="2087989" y="57844"/>
                </a:lnTo>
                <a:lnTo>
                  <a:pt x="2090884" y="62415"/>
                </a:lnTo>
                <a:lnTo>
                  <a:pt x="2092332" y="67227"/>
                </a:lnTo>
                <a:lnTo>
                  <a:pt x="2092332" y="78252"/>
                </a:lnTo>
                <a:lnTo>
                  <a:pt x="2090712" y="83431"/>
                </a:lnTo>
                <a:lnTo>
                  <a:pt x="2087473" y="87818"/>
                </a:lnTo>
                <a:lnTo>
                  <a:pt x="2086800" y="102511"/>
                </a:lnTo>
                <a:lnTo>
                  <a:pt x="2096673" y="95053"/>
                </a:lnTo>
                <a:lnTo>
                  <a:pt x="2102508" y="88139"/>
                </a:lnTo>
                <a:lnTo>
                  <a:pt x="2105425" y="80204"/>
                </a:lnTo>
                <a:lnTo>
                  <a:pt x="2105425" y="60773"/>
                </a:lnTo>
                <a:lnTo>
                  <a:pt x="2102347" y="52895"/>
                </a:lnTo>
                <a:lnTo>
                  <a:pt x="2096191" y="47612"/>
                </a:lnTo>
                <a:lnTo>
                  <a:pt x="2090034" y="42330"/>
                </a:lnTo>
                <a:lnTo>
                  <a:pt x="2082821" y="39688"/>
                </a:lnTo>
                <a:lnTo>
                  <a:pt x="2069681" y="39688"/>
                </a:lnTo>
                <a:lnTo>
                  <a:pt x="2065271" y="40607"/>
                </a:lnTo>
                <a:lnTo>
                  <a:pt x="2061320" y="42444"/>
                </a:lnTo>
                <a:lnTo>
                  <a:pt x="2057001" y="44511"/>
                </a:lnTo>
                <a:lnTo>
                  <a:pt x="2053418" y="47635"/>
                </a:lnTo>
                <a:lnTo>
                  <a:pt x="2050570" y="51816"/>
                </a:lnTo>
                <a:lnTo>
                  <a:pt x="2050773" y="48166"/>
                </a:lnTo>
                <a:lnTo>
                  <a:pt x="2052990" y="34562"/>
                </a:lnTo>
                <a:lnTo>
                  <a:pt x="2057391" y="24288"/>
                </a:lnTo>
                <a:lnTo>
                  <a:pt x="2061481" y="17880"/>
                </a:lnTo>
                <a:lnTo>
                  <a:pt x="2066994" y="14676"/>
                </a:lnTo>
                <a:lnTo>
                  <a:pt x="2079996" y="14676"/>
                </a:lnTo>
                <a:lnTo>
                  <a:pt x="2084521" y="16743"/>
                </a:lnTo>
                <a:lnTo>
                  <a:pt x="2087507" y="20877"/>
                </a:lnTo>
                <a:lnTo>
                  <a:pt x="2089116" y="23082"/>
                </a:lnTo>
                <a:lnTo>
                  <a:pt x="2090287" y="26137"/>
                </a:lnTo>
                <a:lnTo>
                  <a:pt x="2091022" y="30042"/>
                </a:lnTo>
                <a:lnTo>
                  <a:pt x="2103289" y="30042"/>
                </a:lnTo>
                <a:lnTo>
                  <a:pt x="2103289" y="23978"/>
                </a:lnTo>
                <a:lnTo>
                  <a:pt x="2101118" y="18087"/>
                </a:lnTo>
                <a:lnTo>
                  <a:pt x="2096777" y="12368"/>
                </a:lnTo>
                <a:lnTo>
                  <a:pt x="2092434" y="6648"/>
                </a:lnTo>
                <a:lnTo>
                  <a:pt x="2084751" y="3789"/>
                </a:lnTo>
                <a:lnTo>
                  <a:pt x="2071668" y="3840"/>
                </a:lnTo>
                <a:lnTo>
                  <a:pt x="2058968" y="7034"/>
                </a:lnTo>
                <a:lnTo>
                  <a:pt x="2049156" y="15194"/>
                </a:lnTo>
                <a:lnTo>
                  <a:pt x="2042231" y="28319"/>
                </a:lnTo>
                <a:lnTo>
                  <a:pt x="2040658" y="33516"/>
                </a:lnTo>
                <a:lnTo>
                  <a:pt x="2038478" y="45619"/>
                </a:lnTo>
                <a:lnTo>
                  <a:pt x="2037751" y="59533"/>
                </a:lnTo>
                <a:lnTo>
                  <a:pt x="2038715" y="73554"/>
                </a:lnTo>
                <a:close/>
              </a:path>
              <a:path w="2151644" h="131676">
                <a:moveTo>
                  <a:pt x="1709396" y="73554"/>
                </a:moveTo>
                <a:lnTo>
                  <a:pt x="1712746" y="85947"/>
                </a:lnTo>
                <a:lnTo>
                  <a:pt x="1718494" y="94915"/>
                </a:lnTo>
                <a:lnTo>
                  <a:pt x="1729834" y="102939"/>
                </a:lnTo>
                <a:lnTo>
                  <a:pt x="1742407" y="105423"/>
                </a:lnTo>
                <a:lnTo>
                  <a:pt x="1731967" y="92274"/>
                </a:lnTo>
                <a:lnTo>
                  <a:pt x="1728314" y="88025"/>
                </a:lnTo>
                <a:lnTo>
                  <a:pt x="1724661" y="83776"/>
                </a:lnTo>
                <a:lnTo>
                  <a:pt x="1722835" y="78527"/>
                </a:lnTo>
                <a:lnTo>
                  <a:pt x="1722835" y="65159"/>
                </a:lnTo>
                <a:lnTo>
                  <a:pt x="1724846" y="59832"/>
                </a:lnTo>
                <a:lnTo>
                  <a:pt x="1728866" y="56294"/>
                </a:lnTo>
                <a:lnTo>
                  <a:pt x="1732886" y="52757"/>
                </a:lnTo>
                <a:lnTo>
                  <a:pt x="1737560" y="50988"/>
                </a:lnTo>
                <a:lnTo>
                  <a:pt x="1750516" y="50988"/>
                </a:lnTo>
                <a:lnTo>
                  <a:pt x="1755777" y="53274"/>
                </a:lnTo>
                <a:lnTo>
                  <a:pt x="1758671" y="57844"/>
                </a:lnTo>
                <a:lnTo>
                  <a:pt x="1761566" y="62415"/>
                </a:lnTo>
                <a:lnTo>
                  <a:pt x="1763013" y="67227"/>
                </a:lnTo>
                <a:lnTo>
                  <a:pt x="1763013" y="78252"/>
                </a:lnTo>
                <a:lnTo>
                  <a:pt x="1761393" y="83431"/>
                </a:lnTo>
                <a:lnTo>
                  <a:pt x="1758154" y="87818"/>
                </a:lnTo>
                <a:lnTo>
                  <a:pt x="1757481" y="102511"/>
                </a:lnTo>
                <a:lnTo>
                  <a:pt x="1767354" y="95053"/>
                </a:lnTo>
                <a:lnTo>
                  <a:pt x="1773189" y="88139"/>
                </a:lnTo>
                <a:lnTo>
                  <a:pt x="1776107" y="80204"/>
                </a:lnTo>
                <a:lnTo>
                  <a:pt x="1776107" y="60773"/>
                </a:lnTo>
                <a:lnTo>
                  <a:pt x="1773028" y="52895"/>
                </a:lnTo>
                <a:lnTo>
                  <a:pt x="1766872" y="47612"/>
                </a:lnTo>
                <a:lnTo>
                  <a:pt x="1760716" y="42330"/>
                </a:lnTo>
                <a:lnTo>
                  <a:pt x="1753503" y="39688"/>
                </a:lnTo>
                <a:lnTo>
                  <a:pt x="1740362" y="39688"/>
                </a:lnTo>
                <a:lnTo>
                  <a:pt x="1735952" y="40607"/>
                </a:lnTo>
                <a:lnTo>
                  <a:pt x="1732001" y="42444"/>
                </a:lnTo>
                <a:lnTo>
                  <a:pt x="1727683" y="44511"/>
                </a:lnTo>
                <a:lnTo>
                  <a:pt x="1724099" y="47635"/>
                </a:lnTo>
                <a:lnTo>
                  <a:pt x="1721251" y="51816"/>
                </a:lnTo>
                <a:lnTo>
                  <a:pt x="1721454" y="48166"/>
                </a:lnTo>
                <a:lnTo>
                  <a:pt x="1723672" y="34562"/>
                </a:lnTo>
                <a:lnTo>
                  <a:pt x="1728073" y="24288"/>
                </a:lnTo>
                <a:lnTo>
                  <a:pt x="1732162" y="17880"/>
                </a:lnTo>
                <a:lnTo>
                  <a:pt x="1737675" y="14676"/>
                </a:lnTo>
                <a:lnTo>
                  <a:pt x="1750677" y="14676"/>
                </a:lnTo>
                <a:lnTo>
                  <a:pt x="1755202" y="16743"/>
                </a:lnTo>
                <a:lnTo>
                  <a:pt x="1758189" y="20877"/>
                </a:lnTo>
                <a:lnTo>
                  <a:pt x="1759797" y="23082"/>
                </a:lnTo>
                <a:lnTo>
                  <a:pt x="1760968" y="26137"/>
                </a:lnTo>
                <a:lnTo>
                  <a:pt x="1761703" y="30042"/>
                </a:lnTo>
                <a:lnTo>
                  <a:pt x="1773970" y="30042"/>
                </a:lnTo>
                <a:lnTo>
                  <a:pt x="1773970" y="23978"/>
                </a:lnTo>
                <a:lnTo>
                  <a:pt x="1771799" y="18087"/>
                </a:lnTo>
                <a:lnTo>
                  <a:pt x="1767458" y="12368"/>
                </a:lnTo>
                <a:lnTo>
                  <a:pt x="1763116" y="6648"/>
                </a:lnTo>
                <a:lnTo>
                  <a:pt x="1755432" y="3789"/>
                </a:lnTo>
                <a:lnTo>
                  <a:pt x="1742349" y="3840"/>
                </a:lnTo>
                <a:lnTo>
                  <a:pt x="1729649" y="7034"/>
                </a:lnTo>
                <a:lnTo>
                  <a:pt x="1719837" y="15194"/>
                </a:lnTo>
                <a:lnTo>
                  <a:pt x="1712912" y="28319"/>
                </a:lnTo>
                <a:lnTo>
                  <a:pt x="1711339" y="33516"/>
                </a:lnTo>
                <a:lnTo>
                  <a:pt x="1709159" y="45619"/>
                </a:lnTo>
                <a:lnTo>
                  <a:pt x="1708433" y="59533"/>
                </a:lnTo>
                <a:lnTo>
                  <a:pt x="1709396" y="735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079369" y="1677337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261355" y="1676700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485891" y="1676700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659200" y="1721143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659200" y="1747317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145548" y="1759385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471366" y="1731327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519774" y="1759385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5771750" y="1823913"/>
            <a:ext cx="466320" cy="105849"/>
          </a:xfrm>
          <a:custGeom>
            <a:avLst/>
            <a:gdLst/>
            <a:ahLst/>
            <a:cxnLst/>
            <a:rect l="l" t="t" r="r" b="b"/>
            <a:pathLst>
              <a:path w="512952" h="119962">
                <a:moveTo>
                  <a:pt x="407054" y="68"/>
                </a:moveTo>
                <a:lnTo>
                  <a:pt x="361846" y="62771"/>
                </a:lnTo>
                <a:lnTo>
                  <a:pt x="373286" y="64081"/>
                </a:lnTo>
                <a:lnTo>
                  <a:pt x="404918" y="19362"/>
                </a:lnTo>
                <a:lnTo>
                  <a:pt x="407054" y="68"/>
                </a:lnTo>
                <a:close/>
              </a:path>
              <a:path w="512952" h="119962">
                <a:moveTo>
                  <a:pt x="496137" y="2560"/>
                </a:moveTo>
                <a:lnTo>
                  <a:pt x="488718" y="68"/>
                </a:lnTo>
                <a:lnTo>
                  <a:pt x="479253" y="68"/>
                </a:lnTo>
                <a:lnTo>
                  <a:pt x="472592" y="11438"/>
                </a:lnTo>
                <a:lnTo>
                  <a:pt x="484583" y="11438"/>
                </a:lnTo>
                <a:lnTo>
                  <a:pt x="489062" y="12977"/>
                </a:lnTo>
                <a:lnTo>
                  <a:pt x="492002" y="16055"/>
                </a:lnTo>
                <a:lnTo>
                  <a:pt x="494943" y="19132"/>
                </a:lnTo>
                <a:lnTo>
                  <a:pt x="496413" y="22509"/>
                </a:lnTo>
                <a:lnTo>
                  <a:pt x="496758" y="46304"/>
                </a:lnTo>
                <a:lnTo>
                  <a:pt x="500433" y="44236"/>
                </a:lnTo>
                <a:lnTo>
                  <a:pt x="503144" y="42123"/>
                </a:lnTo>
                <a:lnTo>
                  <a:pt x="504890" y="39964"/>
                </a:lnTo>
                <a:lnTo>
                  <a:pt x="508013" y="36151"/>
                </a:lnTo>
                <a:lnTo>
                  <a:pt x="509576" y="31168"/>
                </a:lnTo>
                <a:lnTo>
                  <a:pt x="509576" y="18351"/>
                </a:lnTo>
                <a:lnTo>
                  <a:pt x="506888" y="12529"/>
                </a:lnTo>
                <a:lnTo>
                  <a:pt x="501513" y="7545"/>
                </a:lnTo>
                <a:lnTo>
                  <a:pt x="496137" y="2560"/>
                </a:lnTo>
                <a:close/>
              </a:path>
              <a:path w="512952" h="119962">
                <a:moveTo>
                  <a:pt x="494036" y="85889"/>
                </a:moveTo>
                <a:lnTo>
                  <a:pt x="490245" y="88990"/>
                </a:lnTo>
                <a:lnTo>
                  <a:pt x="485479" y="90540"/>
                </a:lnTo>
                <a:lnTo>
                  <a:pt x="472569" y="90540"/>
                </a:lnTo>
                <a:lnTo>
                  <a:pt x="467274" y="88668"/>
                </a:lnTo>
                <a:lnTo>
                  <a:pt x="463850" y="84924"/>
                </a:lnTo>
                <a:lnTo>
                  <a:pt x="460428" y="81180"/>
                </a:lnTo>
                <a:lnTo>
                  <a:pt x="458717" y="76736"/>
                </a:lnTo>
                <a:lnTo>
                  <a:pt x="455244" y="94133"/>
                </a:lnTo>
                <a:lnTo>
                  <a:pt x="466257" y="99914"/>
                </a:lnTo>
                <a:lnTo>
                  <a:pt x="479460" y="101841"/>
                </a:lnTo>
                <a:lnTo>
                  <a:pt x="480601" y="101829"/>
                </a:lnTo>
                <a:lnTo>
                  <a:pt x="494082" y="99409"/>
                </a:lnTo>
                <a:lnTo>
                  <a:pt x="494036" y="85889"/>
                </a:lnTo>
                <a:close/>
              </a:path>
              <a:path w="512952" h="119962">
                <a:moveTo>
                  <a:pt x="458717" y="65620"/>
                </a:moveTo>
                <a:lnTo>
                  <a:pt x="460589" y="60946"/>
                </a:lnTo>
                <a:lnTo>
                  <a:pt x="464333" y="57570"/>
                </a:lnTo>
                <a:lnTo>
                  <a:pt x="468078" y="54193"/>
                </a:lnTo>
                <a:lnTo>
                  <a:pt x="472913" y="52505"/>
                </a:lnTo>
                <a:lnTo>
                  <a:pt x="484950" y="52505"/>
                </a:lnTo>
                <a:lnTo>
                  <a:pt x="489958" y="54159"/>
                </a:lnTo>
                <a:lnTo>
                  <a:pt x="493863" y="57466"/>
                </a:lnTo>
                <a:lnTo>
                  <a:pt x="497768" y="60773"/>
                </a:lnTo>
                <a:lnTo>
                  <a:pt x="499721" y="65620"/>
                </a:lnTo>
                <a:lnTo>
                  <a:pt x="499721" y="78160"/>
                </a:lnTo>
                <a:lnTo>
                  <a:pt x="497826" y="82788"/>
                </a:lnTo>
                <a:lnTo>
                  <a:pt x="494036" y="85889"/>
                </a:lnTo>
                <a:lnTo>
                  <a:pt x="494082" y="99409"/>
                </a:lnTo>
                <a:lnTo>
                  <a:pt x="504200" y="92779"/>
                </a:lnTo>
                <a:lnTo>
                  <a:pt x="510035" y="86739"/>
                </a:lnTo>
                <a:lnTo>
                  <a:pt x="512952" y="79377"/>
                </a:lnTo>
                <a:lnTo>
                  <a:pt x="512952" y="63346"/>
                </a:lnTo>
                <a:lnTo>
                  <a:pt x="510770" y="57374"/>
                </a:lnTo>
                <a:lnTo>
                  <a:pt x="506406" y="52780"/>
                </a:lnTo>
                <a:lnTo>
                  <a:pt x="504062" y="50346"/>
                </a:lnTo>
                <a:lnTo>
                  <a:pt x="500847" y="48187"/>
                </a:lnTo>
                <a:lnTo>
                  <a:pt x="496758" y="46304"/>
                </a:lnTo>
                <a:lnTo>
                  <a:pt x="496413" y="22509"/>
                </a:lnTo>
                <a:lnTo>
                  <a:pt x="496413" y="30409"/>
                </a:lnTo>
                <a:lnTo>
                  <a:pt x="494874" y="34050"/>
                </a:lnTo>
                <a:lnTo>
                  <a:pt x="491796" y="37105"/>
                </a:lnTo>
                <a:lnTo>
                  <a:pt x="488718" y="40159"/>
                </a:lnTo>
                <a:lnTo>
                  <a:pt x="484445" y="41686"/>
                </a:lnTo>
                <a:lnTo>
                  <a:pt x="474291" y="41686"/>
                </a:lnTo>
                <a:lnTo>
                  <a:pt x="470226" y="40378"/>
                </a:lnTo>
                <a:lnTo>
                  <a:pt x="466780" y="37760"/>
                </a:lnTo>
                <a:lnTo>
                  <a:pt x="463334" y="35141"/>
                </a:lnTo>
                <a:lnTo>
                  <a:pt x="461611" y="31512"/>
                </a:lnTo>
                <a:lnTo>
                  <a:pt x="461611" y="22738"/>
                </a:lnTo>
                <a:lnTo>
                  <a:pt x="462944" y="19132"/>
                </a:lnTo>
                <a:lnTo>
                  <a:pt x="465608" y="16055"/>
                </a:lnTo>
                <a:lnTo>
                  <a:pt x="468273" y="12977"/>
                </a:lnTo>
                <a:lnTo>
                  <a:pt x="472592" y="11438"/>
                </a:lnTo>
                <a:lnTo>
                  <a:pt x="479253" y="68"/>
                </a:lnTo>
                <a:lnTo>
                  <a:pt x="469468" y="68"/>
                </a:lnTo>
                <a:lnTo>
                  <a:pt x="461910" y="2710"/>
                </a:lnTo>
                <a:lnTo>
                  <a:pt x="456581" y="7992"/>
                </a:lnTo>
                <a:lnTo>
                  <a:pt x="451251" y="13275"/>
                </a:lnTo>
                <a:lnTo>
                  <a:pt x="448587" y="19591"/>
                </a:lnTo>
                <a:lnTo>
                  <a:pt x="448587" y="32821"/>
                </a:lnTo>
                <a:lnTo>
                  <a:pt x="450401" y="37599"/>
                </a:lnTo>
                <a:lnTo>
                  <a:pt x="454030" y="41273"/>
                </a:lnTo>
                <a:lnTo>
                  <a:pt x="455960" y="43248"/>
                </a:lnTo>
                <a:lnTo>
                  <a:pt x="458648" y="44971"/>
                </a:lnTo>
                <a:lnTo>
                  <a:pt x="462094" y="46441"/>
                </a:lnTo>
                <a:lnTo>
                  <a:pt x="456489" y="48692"/>
                </a:lnTo>
                <a:lnTo>
                  <a:pt x="452262" y="51942"/>
                </a:lnTo>
                <a:lnTo>
                  <a:pt x="449413" y="56191"/>
                </a:lnTo>
                <a:lnTo>
                  <a:pt x="446565" y="60440"/>
                </a:lnTo>
                <a:lnTo>
                  <a:pt x="445141" y="65482"/>
                </a:lnTo>
                <a:lnTo>
                  <a:pt x="445141" y="81238"/>
                </a:lnTo>
                <a:lnTo>
                  <a:pt x="448460" y="88806"/>
                </a:lnTo>
                <a:lnTo>
                  <a:pt x="455099" y="94020"/>
                </a:lnTo>
                <a:lnTo>
                  <a:pt x="455244" y="94133"/>
                </a:lnTo>
                <a:lnTo>
                  <a:pt x="458717" y="76736"/>
                </a:lnTo>
                <a:lnTo>
                  <a:pt x="458717" y="65620"/>
                </a:lnTo>
                <a:close/>
              </a:path>
              <a:path w="512952" h="119962">
                <a:moveTo>
                  <a:pt x="0" y="42376"/>
                </a:moveTo>
                <a:lnTo>
                  <a:pt x="0" y="53952"/>
                </a:lnTo>
                <a:lnTo>
                  <a:pt x="71878" y="53952"/>
                </a:lnTo>
                <a:lnTo>
                  <a:pt x="71878" y="42376"/>
                </a:lnTo>
                <a:lnTo>
                  <a:pt x="0" y="42376"/>
                </a:lnTo>
                <a:close/>
              </a:path>
              <a:path w="512952" h="119962">
                <a:moveTo>
                  <a:pt x="0" y="71936"/>
                </a:moveTo>
                <a:lnTo>
                  <a:pt x="0" y="83718"/>
                </a:lnTo>
                <a:lnTo>
                  <a:pt x="71878" y="83718"/>
                </a:lnTo>
                <a:lnTo>
                  <a:pt x="71878" y="71936"/>
                </a:lnTo>
                <a:lnTo>
                  <a:pt x="0" y="71936"/>
                </a:lnTo>
                <a:close/>
              </a:path>
              <a:path w="512952" h="119962">
                <a:moveTo>
                  <a:pt x="142905" y="13987"/>
                </a:moveTo>
                <a:lnTo>
                  <a:pt x="142905" y="1998"/>
                </a:lnTo>
                <a:lnTo>
                  <a:pt x="91633" y="1998"/>
                </a:lnTo>
                <a:lnTo>
                  <a:pt x="84121" y="55123"/>
                </a:lnTo>
                <a:lnTo>
                  <a:pt x="94872" y="55744"/>
                </a:lnTo>
                <a:lnTo>
                  <a:pt x="97031" y="52804"/>
                </a:lnTo>
                <a:lnTo>
                  <a:pt x="99638" y="50506"/>
                </a:lnTo>
                <a:lnTo>
                  <a:pt x="102694" y="48853"/>
                </a:lnTo>
                <a:lnTo>
                  <a:pt x="105749" y="47199"/>
                </a:lnTo>
                <a:lnTo>
                  <a:pt x="109413" y="46372"/>
                </a:lnTo>
                <a:lnTo>
                  <a:pt x="119566" y="46372"/>
                </a:lnTo>
                <a:lnTo>
                  <a:pt x="124609" y="48256"/>
                </a:lnTo>
                <a:lnTo>
                  <a:pt x="128812" y="52023"/>
                </a:lnTo>
                <a:lnTo>
                  <a:pt x="133016" y="55789"/>
                </a:lnTo>
                <a:lnTo>
                  <a:pt x="135118" y="61118"/>
                </a:lnTo>
                <a:lnTo>
                  <a:pt x="135118" y="73705"/>
                </a:lnTo>
                <a:lnTo>
                  <a:pt x="133349" y="78895"/>
                </a:lnTo>
                <a:lnTo>
                  <a:pt x="129811" y="83581"/>
                </a:lnTo>
                <a:lnTo>
                  <a:pt x="126274" y="88266"/>
                </a:lnTo>
                <a:lnTo>
                  <a:pt x="120830" y="90609"/>
                </a:lnTo>
                <a:lnTo>
                  <a:pt x="109619" y="90609"/>
                </a:lnTo>
                <a:lnTo>
                  <a:pt x="106220" y="89920"/>
                </a:lnTo>
                <a:lnTo>
                  <a:pt x="103280" y="88542"/>
                </a:lnTo>
                <a:lnTo>
                  <a:pt x="97537" y="85832"/>
                </a:lnTo>
                <a:lnTo>
                  <a:pt x="94251" y="80939"/>
                </a:lnTo>
                <a:lnTo>
                  <a:pt x="93424" y="73865"/>
                </a:lnTo>
                <a:lnTo>
                  <a:pt x="80538" y="73865"/>
                </a:lnTo>
                <a:lnTo>
                  <a:pt x="81273" y="83236"/>
                </a:lnTo>
                <a:lnTo>
                  <a:pt x="84730" y="90184"/>
                </a:lnTo>
                <a:lnTo>
                  <a:pt x="90909" y="94709"/>
                </a:lnTo>
                <a:lnTo>
                  <a:pt x="97089" y="99234"/>
                </a:lnTo>
                <a:lnTo>
                  <a:pt x="104198" y="101496"/>
                </a:lnTo>
                <a:lnTo>
                  <a:pt x="112238" y="101496"/>
                </a:lnTo>
                <a:lnTo>
                  <a:pt x="117404" y="101282"/>
                </a:lnTo>
                <a:lnTo>
                  <a:pt x="130518" y="98015"/>
                </a:lnTo>
                <a:lnTo>
                  <a:pt x="139839" y="90816"/>
                </a:lnTo>
                <a:lnTo>
                  <a:pt x="146446" y="78959"/>
                </a:lnTo>
                <a:lnTo>
                  <a:pt x="148487" y="66148"/>
                </a:lnTo>
                <a:lnTo>
                  <a:pt x="148487" y="57190"/>
                </a:lnTo>
                <a:lnTo>
                  <a:pt x="145340" y="49794"/>
                </a:lnTo>
                <a:lnTo>
                  <a:pt x="139046" y="43961"/>
                </a:lnTo>
                <a:lnTo>
                  <a:pt x="132752" y="38127"/>
                </a:lnTo>
                <a:lnTo>
                  <a:pt x="125079" y="35210"/>
                </a:lnTo>
                <a:lnTo>
                  <a:pt x="111205" y="35210"/>
                </a:lnTo>
                <a:lnTo>
                  <a:pt x="106955" y="35968"/>
                </a:lnTo>
                <a:lnTo>
                  <a:pt x="103280" y="37484"/>
                </a:lnTo>
                <a:lnTo>
                  <a:pt x="101212" y="38356"/>
                </a:lnTo>
                <a:lnTo>
                  <a:pt x="96733" y="41411"/>
                </a:lnTo>
                <a:lnTo>
                  <a:pt x="100936" y="13987"/>
                </a:lnTo>
                <a:lnTo>
                  <a:pt x="142905" y="13987"/>
                </a:lnTo>
                <a:close/>
              </a:path>
              <a:path w="512952" h="119962">
                <a:moveTo>
                  <a:pt x="176581" y="87302"/>
                </a:moveTo>
                <a:lnTo>
                  <a:pt x="177776" y="82432"/>
                </a:lnTo>
                <a:lnTo>
                  <a:pt x="180670" y="77999"/>
                </a:lnTo>
                <a:lnTo>
                  <a:pt x="185265" y="74003"/>
                </a:lnTo>
                <a:lnTo>
                  <a:pt x="187837" y="71752"/>
                </a:lnTo>
                <a:lnTo>
                  <a:pt x="191375" y="69387"/>
                </a:lnTo>
                <a:lnTo>
                  <a:pt x="195877" y="66906"/>
                </a:lnTo>
                <a:lnTo>
                  <a:pt x="205319" y="61669"/>
                </a:lnTo>
                <a:lnTo>
                  <a:pt x="213634" y="57029"/>
                </a:lnTo>
                <a:lnTo>
                  <a:pt x="219400" y="53079"/>
                </a:lnTo>
                <a:lnTo>
                  <a:pt x="222616" y="49817"/>
                </a:lnTo>
                <a:lnTo>
                  <a:pt x="228175" y="44213"/>
                </a:lnTo>
                <a:lnTo>
                  <a:pt x="230954" y="37460"/>
                </a:lnTo>
                <a:lnTo>
                  <a:pt x="230954" y="22072"/>
                </a:lnTo>
                <a:lnTo>
                  <a:pt x="228348" y="15274"/>
                </a:lnTo>
                <a:lnTo>
                  <a:pt x="223132" y="9164"/>
                </a:lnTo>
                <a:lnTo>
                  <a:pt x="212549" y="2118"/>
                </a:lnTo>
                <a:lnTo>
                  <a:pt x="198358" y="0"/>
                </a:lnTo>
                <a:lnTo>
                  <a:pt x="190587" y="590"/>
                </a:lnTo>
                <a:lnTo>
                  <a:pt x="178283" y="5184"/>
                </a:lnTo>
                <a:lnTo>
                  <a:pt x="169897" y="14332"/>
                </a:lnTo>
                <a:lnTo>
                  <a:pt x="166864" y="19752"/>
                </a:lnTo>
                <a:lnTo>
                  <a:pt x="165280" y="26758"/>
                </a:lnTo>
                <a:lnTo>
                  <a:pt x="165142" y="35347"/>
                </a:lnTo>
                <a:lnTo>
                  <a:pt x="177753" y="35347"/>
                </a:lnTo>
                <a:lnTo>
                  <a:pt x="177936" y="29238"/>
                </a:lnTo>
                <a:lnTo>
                  <a:pt x="178902" y="24461"/>
                </a:lnTo>
                <a:lnTo>
                  <a:pt x="180647" y="21016"/>
                </a:lnTo>
                <a:lnTo>
                  <a:pt x="183909" y="14585"/>
                </a:lnTo>
                <a:lnTo>
                  <a:pt x="189790" y="11369"/>
                </a:lnTo>
                <a:lnTo>
                  <a:pt x="204032" y="11369"/>
                </a:lnTo>
                <a:lnTo>
                  <a:pt x="208627" y="13057"/>
                </a:lnTo>
                <a:lnTo>
                  <a:pt x="212072" y="16433"/>
                </a:lnTo>
                <a:lnTo>
                  <a:pt x="215518" y="19810"/>
                </a:lnTo>
                <a:lnTo>
                  <a:pt x="217241" y="24369"/>
                </a:lnTo>
                <a:lnTo>
                  <a:pt x="217241" y="35026"/>
                </a:lnTo>
                <a:lnTo>
                  <a:pt x="215357" y="39390"/>
                </a:lnTo>
                <a:lnTo>
                  <a:pt x="211590" y="43203"/>
                </a:lnTo>
                <a:lnTo>
                  <a:pt x="209201" y="45638"/>
                </a:lnTo>
                <a:lnTo>
                  <a:pt x="205043" y="48578"/>
                </a:lnTo>
                <a:lnTo>
                  <a:pt x="199116" y="52023"/>
                </a:lnTo>
                <a:lnTo>
                  <a:pt x="185885" y="59671"/>
                </a:lnTo>
                <a:lnTo>
                  <a:pt x="177018" y="64816"/>
                </a:lnTo>
                <a:lnTo>
                  <a:pt x="171057" y="70535"/>
                </a:lnTo>
                <a:lnTo>
                  <a:pt x="168002" y="76828"/>
                </a:lnTo>
                <a:lnTo>
                  <a:pt x="164946" y="83121"/>
                </a:lnTo>
                <a:lnTo>
                  <a:pt x="163189" y="90517"/>
                </a:lnTo>
                <a:lnTo>
                  <a:pt x="162730" y="99015"/>
                </a:lnTo>
                <a:lnTo>
                  <a:pt x="230473" y="99015"/>
                </a:lnTo>
                <a:lnTo>
                  <a:pt x="230473" y="87302"/>
                </a:lnTo>
                <a:lnTo>
                  <a:pt x="176581" y="87302"/>
                </a:lnTo>
                <a:close/>
              </a:path>
              <a:path w="512952" h="119962">
                <a:moveTo>
                  <a:pt x="312664" y="29146"/>
                </a:moveTo>
                <a:lnTo>
                  <a:pt x="312664" y="99015"/>
                </a:lnTo>
                <a:lnTo>
                  <a:pt x="325896" y="99015"/>
                </a:lnTo>
                <a:lnTo>
                  <a:pt x="325896" y="757"/>
                </a:lnTo>
                <a:lnTo>
                  <a:pt x="316110" y="757"/>
                </a:lnTo>
                <a:lnTo>
                  <a:pt x="314364" y="8383"/>
                </a:lnTo>
                <a:lnTo>
                  <a:pt x="311723" y="13218"/>
                </a:lnTo>
                <a:lnTo>
                  <a:pt x="308185" y="15262"/>
                </a:lnTo>
                <a:lnTo>
                  <a:pt x="304647" y="17306"/>
                </a:lnTo>
                <a:lnTo>
                  <a:pt x="298399" y="18764"/>
                </a:lnTo>
                <a:lnTo>
                  <a:pt x="289440" y="19637"/>
                </a:lnTo>
                <a:lnTo>
                  <a:pt x="289440" y="29146"/>
                </a:lnTo>
                <a:lnTo>
                  <a:pt x="312664" y="29146"/>
                </a:lnTo>
                <a:close/>
              </a:path>
              <a:path w="512952" h="119962">
                <a:moveTo>
                  <a:pt x="257786" y="118997"/>
                </a:moveTo>
                <a:lnTo>
                  <a:pt x="261599" y="116448"/>
                </a:lnTo>
                <a:lnTo>
                  <a:pt x="263804" y="112314"/>
                </a:lnTo>
                <a:lnTo>
                  <a:pt x="266009" y="108180"/>
                </a:lnTo>
                <a:lnTo>
                  <a:pt x="267112" y="103379"/>
                </a:lnTo>
                <a:lnTo>
                  <a:pt x="267112" y="83994"/>
                </a:lnTo>
                <a:lnTo>
                  <a:pt x="252364" y="83994"/>
                </a:lnTo>
                <a:lnTo>
                  <a:pt x="252364" y="99015"/>
                </a:lnTo>
                <a:lnTo>
                  <a:pt x="259876" y="99015"/>
                </a:lnTo>
                <a:lnTo>
                  <a:pt x="260071" y="100129"/>
                </a:lnTo>
                <a:lnTo>
                  <a:pt x="260082" y="102668"/>
                </a:lnTo>
                <a:lnTo>
                  <a:pt x="259049" y="106732"/>
                </a:lnTo>
                <a:lnTo>
                  <a:pt x="257763" y="110637"/>
                </a:lnTo>
                <a:lnTo>
                  <a:pt x="255534" y="112865"/>
                </a:lnTo>
                <a:lnTo>
                  <a:pt x="252364" y="113416"/>
                </a:lnTo>
                <a:lnTo>
                  <a:pt x="252364" y="119962"/>
                </a:lnTo>
                <a:lnTo>
                  <a:pt x="257786" y="118997"/>
                </a:lnTo>
                <a:close/>
              </a:path>
              <a:path w="512952" h="119962">
                <a:moveTo>
                  <a:pt x="405125" y="74899"/>
                </a:moveTo>
                <a:lnTo>
                  <a:pt x="405125" y="99015"/>
                </a:lnTo>
                <a:lnTo>
                  <a:pt x="417528" y="99015"/>
                </a:lnTo>
                <a:lnTo>
                  <a:pt x="417528" y="74899"/>
                </a:lnTo>
                <a:lnTo>
                  <a:pt x="432070" y="74899"/>
                </a:lnTo>
                <a:lnTo>
                  <a:pt x="432070" y="64081"/>
                </a:lnTo>
                <a:lnTo>
                  <a:pt x="417528" y="64081"/>
                </a:lnTo>
                <a:lnTo>
                  <a:pt x="417528" y="68"/>
                </a:lnTo>
                <a:lnTo>
                  <a:pt x="407054" y="68"/>
                </a:lnTo>
                <a:lnTo>
                  <a:pt x="404918" y="19362"/>
                </a:lnTo>
                <a:lnTo>
                  <a:pt x="404918" y="64081"/>
                </a:lnTo>
                <a:lnTo>
                  <a:pt x="373286" y="64081"/>
                </a:lnTo>
                <a:lnTo>
                  <a:pt x="361846" y="62771"/>
                </a:lnTo>
                <a:lnTo>
                  <a:pt x="361846" y="74899"/>
                </a:lnTo>
                <a:lnTo>
                  <a:pt x="405125" y="74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5771750" y="1866410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771750" y="1892584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826340" y="4102725"/>
            <a:ext cx="843929" cy="118130"/>
          </a:xfrm>
          <a:custGeom>
            <a:avLst/>
            <a:gdLst/>
            <a:ahLst/>
            <a:cxnLst/>
            <a:rect l="l" t="t" r="r" b="b"/>
            <a:pathLst>
              <a:path w="928322" h="133881">
                <a:moveTo>
                  <a:pt x="881254" y="106802"/>
                </a:moveTo>
                <a:lnTo>
                  <a:pt x="881035" y="108869"/>
                </a:lnTo>
                <a:lnTo>
                  <a:pt x="880048" y="111349"/>
                </a:lnTo>
                <a:lnTo>
                  <a:pt x="879060" y="113830"/>
                </a:lnTo>
                <a:lnTo>
                  <a:pt x="876843" y="116241"/>
                </a:lnTo>
                <a:lnTo>
                  <a:pt x="874178" y="117597"/>
                </a:lnTo>
                <a:lnTo>
                  <a:pt x="870687" y="118056"/>
                </a:lnTo>
                <a:lnTo>
                  <a:pt x="866919" y="118033"/>
                </a:lnTo>
                <a:lnTo>
                  <a:pt x="864439" y="117895"/>
                </a:lnTo>
                <a:lnTo>
                  <a:pt x="864439" y="133605"/>
                </a:lnTo>
                <a:lnTo>
                  <a:pt x="866552" y="133743"/>
                </a:lnTo>
                <a:lnTo>
                  <a:pt x="870250" y="133870"/>
                </a:lnTo>
                <a:lnTo>
                  <a:pt x="882081" y="133881"/>
                </a:lnTo>
                <a:lnTo>
                  <a:pt x="887869" y="132170"/>
                </a:lnTo>
                <a:lnTo>
                  <a:pt x="890764" y="128748"/>
                </a:lnTo>
                <a:lnTo>
                  <a:pt x="896623" y="117852"/>
                </a:lnTo>
                <a:lnTo>
                  <a:pt x="902548" y="102254"/>
                </a:lnTo>
                <a:lnTo>
                  <a:pt x="928322" y="28388"/>
                </a:lnTo>
                <a:lnTo>
                  <a:pt x="907441" y="28388"/>
                </a:lnTo>
                <a:lnTo>
                  <a:pt x="891936" y="83788"/>
                </a:lnTo>
                <a:lnTo>
                  <a:pt x="875534" y="28388"/>
                </a:lnTo>
                <a:lnTo>
                  <a:pt x="853688" y="28388"/>
                </a:lnTo>
                <a:lnTo>
                  <a:pt x="881254" y="106802"/>
                </a:lnTo>
                <a:close/>
              </a:path>
              <a:path w="928322" h="133881">
                <a:moveTo>
                  <a:pt x="629854" y="59074"/>
                </a:moveTo>
                <a:lnTo>
                  <a:pt x="631358" y="53286"/>
                </a:lnTo>
                <a:lnTo>
                  <a:pt x="634368" y="49473"/>
                </a:lnTo>
                <a:lnTo>
                  <a:pt x="632289" y="26459"/>
                </a:lnTo>
                <a:lnTo>
                  <a:pt x="624720" y="30203"/>
                </a:lnTo>
                <a:lnTo>
                  <a:pt x="618587" y="37691"/>
                </a:lnTo>
                <a:lnTo>
                  <a:pt x="615424" y="42227"/>
                </a:lnTo>
                <a:lnTo>
                  <a:pt x="610896" y="53713"/>
                </a:lnTo>
                <a:lnTo>
                  <a:pt x="609386" y="67664"/>
                </a:lnTo>
                <a:lnTo>
                  <a:pt x="609545" y="72107"/>
                </a:lnTo>
                <a:lnTo>
                  <a:pt x="612319" y="85082"/>
                </a:lnTo>
                <a:lnTo>
                  <a:pt x="618552" y="95432"/>
                </a:lnTo>
                <a:lnTo>
                  <a:pt x="624662" y="102369"/>
                </a:lnTo>
                <a:lnTo>
                  <a:pt x="632059" y="105837"/>
                </a:lnTo>
                <a:lnTo>
                  <a:pt x="646899" y="105837"/>
                </a:lnTo>
                <a:lnTo>
                  <a:pt x="651757" y="104654"/>
                </a:lnTo>
                <a:lnTo>
                  <a:pt x="655318" y="102288"/>
                </a:lnTo>
                <a:lnTo>
                  <a:pt x="658878" y="99923"/>
                </a:lnTo>
                <a:lnTo>
                  <a:pt x="661394" y="97224"/>
                </a:lnTo>
                <a:lnTo>
                  <a:pt x="662864" y="94192"/>
                </a:lnTo>
                <a:lnTo>
                  <a:pt x="662864" y="133261"/>
                </a:lnTo>
                <a:lnTo>
                  <a:pt x="682298" y="133261"/>
                </a:lnTo>
                <a:lnTo>
                  <a:pt x="682298" y="28526"/>
                </a:lnTo>
                <a:lnTo>
                  <a:pt x="663346" y="28526"/>
                </a:lnTo>
                <a:lnTo>
                  <a:pt x="663346" y="39689"/>
                </a:lnTo>
                <a:lnTo>
                  <a:pt x="661003" y="35692"/>
                </a:lnTo>
                <a:lnTo>
                  <a:pt x="658706" y="32821"/>
                </a:lnTo>
                <a:lnTo>
                  <a:pt x="656455" y="31076"/>
                </a:lnTo>
                <a:lnTo>
                  <a:pt x="652596" y="27998"/>
                </a:lnTo>
                <a:lnTo>
                  <a:pt x="653354" y="43754"/>
                </a:lnTo>
                <a:lnTo>
                  <a:pt x="658270" y="47015"/>
                </a:lnTo>
                <a:lnTo>
                  <a:pt x="661072" y="53538"/>
                </a:lnTo>
                <a:lnTo>
                  <a:pt x="662634" y="57167"/>
                </a:lnTo>
                <a:lnTo>
                  <a:pt x="663415" y="61279"/>
                </a:lnTo>
                <a:lnTo>
                  <a:pt x="663415" y="71706"/>
                </a:lnTo>
                <a:lnTo>
                  <a:pt x="662497" y="76530"/>
                </a:lnTo>
                <a:lnTo>
                  <a:pt x="660659" y="80342"/>
                </a:lnTo>
                <a:lnTo>
                  <a:pt x="657810" y="86130"/>
                </a:lnTo>
                <a:lnTo>
                  <a:pt x="653009" y="89024"/>
                </a:lnTo>
                <a:lnTo>
                  <a:pt x="639272" y="89024"/>
                </a:lnTo>
                <a:lnTo>
                  <a:pt x="634494" y="85878"/>
                </a:lnTo>
                <a:lnTo>
                  <a:pt x="631921" y="79584"/>
                </a:lnTo>
                <a:lnTo>
                  <a:pt x="630543" y="76277"/>
                </a:lnTo>
                <a:lnTo>
                  <a:pt x="629854" y="72028"/>
                </a:lnTo>
                <a:lnTo>
                  <a:pt x="629854" y="59074"/>
                </a:lnTo>
                <a:close/>
              </a:path>
              <a:path w="928322" h="133881">
                <a:moveTo>
                  <a:pt x="211888" y="73038"/>
                </a:moveTo>
                <a:lnTo>
                  <a:pt x="223696" y="75840"/>
                </a:lnTo>
                <a:lnTo>
                  <a:pt x="230518" y="77816"/>
                </a:lnTo>
                <a:lnTo>
                  <a:pt x="234194" y="80112"/>
                </a:lnTo>
                <a:lnTo>
                  <a:pt x="235113" y="83994"/>
                </a:lnTo>
                <a:lnTo>
                  <a:pt x="233975" y="88014"/>
                </a:lnTo>
                <a:lnTo>
                  <a:pt x="229427" y="90310"/>
                </a:lnTo>
                <a:lnTo>
                  <a:pt x="226360" y="90884"/>
                </a:lnTo>
                <a:lnTo>
                  <a:pt x="215931" y="90884"/>
                </a:lnTo>
                <a:lnTo>
                  <a:pt x="211429" y="89575"/>
                </a:lnTo>
                <a:lnTo>
                  <a:pt x="208994" y="86957"/>
                </a:lnTo>
                <a:lnTo>
                  <a:pt x="207616" y="85487"/>
                </a:lnTo>
                <a:lnTo>
                  <a:pt x="206720" y="83006"/>
                </a:lnTo>
                <a:lnTo>
                  <a:pt x="206306" y="79515"/>
                </a:lnTo>
                <a:lnTo>
                  <a:pt x="186390" y="79515"/>
                </a:lnTo>
                <a:lnTo>
                  <a:pt x="186390" y="87233"/>
                </a:lnTo>
                <a:lnTo>
                  <a:pt x="189204" y="93583"/>
                </a:lnTo>
                <a:lnTo>
                  <a:pt x="194832" y="98567"/>
                </a:lnTo>
                <a:lnTo>
                  <a:pt x="195990" y="99524"/>
                </a:lnTo>
                <a:lnTo>
                  <a:pt x="206467" y="104414"/>
                </a:lnTo>
                <a:lnTo>
                  <a:pt x="220985" y="106044"/>
                </a:lnTo>
                <a:lnTo>
                  <a:pt x="222563" y="106029"/>
                </a:lnTo>
                <a:lnTo>
                  <a:pt x="236671" y="104112"/>
                </a:lnTo>
                <a:lnTo>
                  <a:pt x="246656" y="98981"/>
                </a:lnTo>
                <a:lnTo>
                  <a:pt x="252192" y="94272"/>
                </a:lnTo>
                <a:lnTo>
                  <a:pt x="254960" y="88197"/>
                </a:lnTo>
                <a:lnTo>
                  <a:pt x="254960" y="75105"/>
                </a:lnTo>
                <a:lnTo>
                  <a:pt x="253030" y="70397"/>
                </a:lnTo>
                <a:lnTo>
                  <a:pt x="249171" y="66630"/>
                </a:lnTo>
                <a:lnTo>
                  <a:pt x="245266" y="62909"/>
                </a:lnTo>
                <a:lnTo>
                  <a:pt x="239408" y="60130"/>
                </a:lnTo>
                <a:lnTo>
                  <a:pt x="231598" y="58293"/>
                </a:lnTo>
                <a:lnTo>
                  <a:pt x="219882" y="55720"/>
                </a:lnTo>
                <a:lnTo>
                  <a:pt x="213060" y="53906"/>
                </a:lnTo>
                <a:lnTo>
                  <a:pt x="209201" y="51839"/>
                </a:lnTo>
                <a:lnTo>
                  <a:pt x="208236" y="47957"/>
                </a:lnTo>
                <a:lnTo>
                  <a:pt x="209143" y="44604"/>
                </a:lnTo>
                <a:lnTo>
                  <a:pt x="212773" y="41939"/>
                </a:lnTo>
                <a:lnTo>
                  <a:pt x="215816" y="41273"/>
                </a:lnTo>
                <a:lnTo>
                  <a:pt x="225281" y="41273"/>
                </a:lnTo>
                <a:lnTo>
                  <a:pt x="228956" y="42606"/>
                </a:lnTo>
                <a:lnTo>
                  <a:pt x="231115" y="45270"/>
                </a:lnTo>
                <a:lnTo>
                  <a:pt x="232976" y="48738"/>
                </a:lnTo>
                <a:lnTo>
                  <a:pt x="233252" y="51265"/>
                </a:lnTo>
                <a:lnTo>
                  <a:pt x="252892" y="51265"/>
                </a:lnTo>
                <a:lnTo>
                  <a:pt x="252020" y="42077"/>
                </a:lnTo>
                <a:lnTo>
                  <a:pt x="248631" y="35612"/>
                </a:lnTo>
                <a:lnTo>
                  <a:pt x="242728" y="31868"/>
                </a:lnTo>
                <a:lnTo>
                  <a:pt x="236824" y="28124"/>
                </a:lnTo>
                <a:lnTo>
                  <a:pt x="229186" y="26252"/>
                </a:lnTo>
                <a:lnTo>
                  <a:pt x="209936" y="26252"/>
                </a:lnTo>
                <a:lnTo>
                  <a:pt x="202275" y="28744"/>
                </a:lnTo>
                <a:lnTo>
                  <a:pt x="196830" y="33728"/>
                </a:lnTo>
                <a:lnTo>
                  <a:pt x="191386" y="38712"/>
                </a:lnTo>
                <a:lnTo>
                  <a:pt x="188664" y="44673"/>
                </a:lnTo>
                <a:lnTo>
                  <a:pt x="188664" y="57489"/>
                </a:lnTo>
                <a:lnTo>
                  <a:pt x="190410" y="61990"/>
                </a:lnTo>
                <a:lnTo>
                  <a:pt x="193902" y="65114"/>
                </a:lnTo>
                <a:lnTo>
                  <a:pt x="197393" y="68284"/>
                </a:lnTo>
                <a:lnTo>
                  <a:pt x="203389" y="70925"/>
                </a:lnTo>
                <a:lnTo>
                  <a:pt x="211888" y="73038"/>
                </a:lnTo>
                <a:close/>
              </a:path>
              <a:path w="928322" h="133881">
                <a:moveTo>
                  <a:pt x="0" y="53538"/>
                </a:moveTo>
                <a:lnTo>
                  <a:pt x="51" y="56644"/>
                </a:lnTo>
                <a:lnTo>
                  <a:pt x="1773" y="70556"/>
                </a:lnTo>
                <a:lnTo>
                  <a:pt x="5936" y="82429"/>
                </a:lnTo>
                <a:lnTo>
                  <a:pt x="12542" y="92263"/>
                </a:lnTo>
                <a:lnTo>
                  <a:pt x="21450" y="99771"/>
                </a:lnTo>
                <a:lnTo>
                  <a:pt x="33133" y="104682"/>
                </a:lnTo>
                <a:lnTo>
                  <a:pt x="46999" y="106319"/>
                </a:lnTo>
                <a:lnTo>
                  <a:pt x="53062" y="105994"/>
                </a:lnTo>
                <a:lnTo>
                  <a:pt x="65634" y="102717"/>
                </a:lnTo>
                <a:lnTo>
                  <a:pt x="76047" y="95915"/>
                </a:lnTo>
                <a:lnTo>
                  <a:pt x="79579" y="92283"/>
                </a:lnTo>
                <a:lnTo>
                  <a:pt x="86350" y="81671"/>
                </a:lnTo>
                <a:lnTo>
                  <a:pt x="90139" y="68904"/>
                </a:lnTo>
                <a:lnTo>
                  <a:pt x="69121" y="68904"/>
                </a:lnTo>
                <a:lnTo>
                  <a:pt x="67697" y="74141"/>
                </a:lnTo>
                <a:lnTo>
                  <a:pt x="65905" y="78068"/>
                </a:lnTo>
                <a:lnTo>
                  <a:pt x="63745" y="80687"/>
                </a:lnTo>
                <a:lnTo>
                  <a:pt x="59840" y="85556"/>
                </a:lnTo>
                <a:lnTo>
                  <a:pt x="54166" y="87990"/>
                </a:lnTo>
                <a:lnTo>
                  <a:pt x="39465" y="87990"/>
                </a:lnTo>
                <a:lnTo>
                  <a:pt x="33481" y="85154"/>
                </a:lnTo>
                <a:lnTo>
                  <a:pt x="28771" y="79481"/>
                </a:lnTo>
                <a:lnTo>
                  <a:pt x="28170" y="78725"/>
                </a:lnTo>
                <a:lnTo>
                  <a:pt x="23323" y="68266"/>
                </a:lnTo>
                <a:lnTo>
                  <a:pt x="21708" y="53883"/>
                </a:lnTo>
                <a:lnTo>
                  <a:pt x="21739" y="51590"/>
                </a:lnTo>
                <a:lnTo>
                  <a:pt x="23614" y="37841"/>
                </a:lnTo>
                <a:lnTo>
                  <a:pt x="28392" y="27458"/>
                </a:lnTo>
                <a:lnTo>
                  <a:pt x="32849" y="21234"/>
                </a:lnTo>
                <a:lnTo>
                  <a:pt x="38936" y="18122"/>
                </a:lnTo>
                <a:lnTo>
                  <a:pt x="54235" y="18122"/>
                </a:lnTo>
                <a:lnTo>
                  <a:pt x="59955" y="20326"/>
                </a:lnTo>
                <a:lnTo>
                  <a:pt x="63814" y="24736"/>
                </a:lnTo>
                <a:lnTo>
                  <a:pt x="65974" y="27217"/>
                </a:lnTo>
                <a:lnTo>
                  <a:pt x="67742" y="30892"/>
                </a:lnTo>
                <a:lnTo>
                  <a:pt x="69121" y="35761"/>
                </a:lnTo>
                <a:lnTo>
                  <a:pt x="90346" y="35761"/>
                </a:lnTo>
                <a:lnTo>
                  <a:pt x="90025" y="29422"/>
                </a:lnTo>
                <a:lnTo>
                  <a:pt x="87682" y="23105"/>
                </a:lnTo>
                <a:lnTo>
                  <a:pt x="83317" y="16812"/>
                </a:lnTo>
                <a:lnTo>
                  <a:pt x="72257" y="6425"/>
                </a:lnTo>
                <a:lnTo>
                  <a:pt x="60359" y="1606"/>
                </a:lnTo>
                <a:lnTo>
                  <a:pt x="45828" y="0"/>
                </a:lnTo>
                <a:lnTo>
                  <a:pt x="36597" y="797"/>
                </a:lnTo>
                <a:lnTo>
                  <a:pt x="24486" y="4915"/>
                </a:lnTo>
                <a:lnTo>
                  <a:pt x="14265" y="12540"/>
                </a:lnTo>
                <a:lnTo>
                  <a:pt x="10989" y="16245"/>
                </a:lnTo>
                <a:lnTo>
                  <a:pt x="4884" y="26589"/>
                </a:lnTo>
                <a:lnTo>
                  <a:pt x="1221" y="39020"/>
                </a:lnTo>
                <a:lnTo>
                  <a:pt x="0" y="53538"/>
                </a:lnTo>
                <a:close/>
              </a:path>
              <a:path w="928322" h="133881">
                <a:moveTo>
                  <a:pt x="104060" y="66079"/>
                </a:moveTo>
                <a:lnTo>
                  <a:pt x="104271" y="70895"/>
                </a:lnTo>
                <a:lnTo>
                  <a:pt x="107198" y="83497"/>
                </a:lnTo>
                <a:lnTo>
                  <a:pt x="113570" y="94364"/>
                </a:lnTo>
                <a:lnTo>
                  <a:pt x="117431" y="98313"/>
                </a:lnTo>
                <a:lnTo>
                  <a:pt x="128303" y="104163"/>
                </a:lnTo>
                <a:lnTo>
                  <a:pt x="129111" y="83512"/>
                </a:lnTo>
                <a:lnTo>
                  <a:pt x="126010" y="79423"/>
                </a:lnTo>
                <a:lnTo>
                  <a:pt x="124459" y="73612"/>
                </a:lnTo>
                <a:lnTo>
                  <a:pt x="124459" y="58545"/>
                </a:lnTo>
                <a:lnTo>
                  <a:pt x="126010" y="52746"/>
                </a:lnTo>
                <a:lnTo>
                  <a:pt x="122932" y="30175"/>
                </a:lnTo>
                <a:lnTo>
                  <a:pt x="113570" y="37897"/>
                </a:lnTo>
                <a:lnTo>
                  <a:pt x="110996" y="41471"/>
                </a:lnTo>
                <a:lnTo>
                  <a:pt x="105794" y="52983"/>
                </a:lnTo>
                <a:lnTo>
                  <a:pt x="104060" y="66079"/>
                </a:lnTo>
                <a:close/>
              </a:path>
              <a:path w="928322" h="133881">
                <a:moveTo>
                  <a:pt x="148120" y="89644"/>
                </a:moveTo>
                <a:lnTo>
                  <a:pt x="136634" y="89644"/>
                </a:lnTo>
                <a:lnTo>
                  <a:pt x="132212" y="87600"/>
                </a:lnTo>
                <a:lnTo>
                  <a:pt x="129111" y="83512"/>
                </a:lnTo>
                <a:lnTo>
                  <a:pt x="128303" y="104163"/>
                </a:lnTo>
                <a:lnTo>
                  <a:pt x="142446" y="106113"/>
                </a:lnTo>
                <a:lnTo>
                  <a:pt x="149281" y="105710"/>
                </a:lnTo>
                <a:lnTo>
                  <a:pt x="161936" y="101987"/>
                </a:lnTo>
                <a:lnTo>
                  <a:pt x="171321" y="94364"/>
                </a:lnTo>
                <a:lnTo>
                  <a:pt x="173941" y="90761"/>
                </a:lnTo>
                <a:lnTo>
                  <a:pt x="179108" y="79287"/>
                </a:lnTo>
                <a:lnTo>
                  <a:pt x="180831" y="66079"/>
                </a:lnTo>
                <a:lnTo>
                  <a:pt x="180628" y="61422"/>
                </a:lnTo>
                <a:lnTo>
                  <a:pt x="177708" y="48868"/>
                </a:lnTo>
                <a:lnTo>
                  <a:pt x="171321" y="37897"/>
                </a:lnTo>
                <a:lnTo>
                  <a:pt x="167421" y="33857"/>
                </a:lnTo>
                <a:lnTo>
                  <a:pt x="156562" y="27947"/>
                </a:lnTo>
                <a:lnTo>
                  <a:pt x="142446" y="25976"/>
                </a:lnTo>
                <a:lnTo>
                  <a:pt x="135551" y="26393"/>
                </a:lnTo>
                <a:lnTo>
                  <a:pt x="122932" y="30175"/>
                </a:lnTo>
                <a:lnTo>
                  <a:pt x="126010" y="52746"/>
                </a:lnTo>
                <a:lnTo>
                  <a:pt x="129111" y="48681"/>
                </a:lnTo>
                <a:lnTo>
                  <a:pt x="132212" y="44615"/>
                </a:lnTo>
                <a:lnTo>
                  <a:pt x="136634" y="42583"/>
                </a:lnTo>
                <a:lnTo>
                  <a:pt x="148120" y="42583"/>
                </a:lnTo>
                <a:lnTo>
                  <a:pt x="152530" y="44615"/>
                </a:lnTo>
                <a:lnTo>
                  <a:pt x="155608" y="48681"/>
                </a:lnTo>
                <a:lnTo>
                  <a:pt x="158686" y="52746"/>
                </a:lnTo>
                <a:lnTo>
                  <a:pt x="160226" y="58545"/>
                </a:lnTo>
                <a:lnTo>
                  <a:pt x="160226" y="73612"/>
                </a:lnTo>
                <a:lnTo>
                  <a:pt x="158686" y="79423"/>
                </a:lnTo>
                <a:lnTo>
                  <a:pt x="155608" y="83512"/>
                </a:lnTo>
                <a:lnTo>
                  <a:pt x="152530" y="87600"/>
                </a:lnTo>
                <a:lnTo>
                  <a:pt x="148120" y="89644"/>
                </a:lnTo>
                <a:close/>
              </a:path>
              <a:path w="928322" h="133881">
                <a:moveTo>
                  <a:pt x="295527" y="29077"/>
                </a:moveTo>
                <a:lnTo>
                  <a:pt x="295527" y="8130"/>
                </a:lnTo>
                <a:lnTo>
                  <a:pt x="276094" y="8130"/>
                </a:lnTo>
                <a:lnTo>
                  <a:pt x="276094" y="29077"/>
                </a:lnTo>
                <a:lnTo>
                  <a:pt x="265619" y="29077"/>
                </a:lnTo>
                <a:lnTo>
                  <a:pt x="265619" y="43065"/>
                </a:lnTo>
                <a:lnTo>
                  <a:pt x="276094" y="43065"/>
                </a:lnTo>
                <a:lnTo>
                  <a:pt x="276094" y="93985"/>
                </a:lnTo>
                <a:lnTo>
                  <a:pt x="277196" y="97453"/>
                </a:lnTo>
                <a:lnTo>
                  <a:pt x="279401" y="99704"/>
                </a:lnTo>
                <a:lnTo>
                  <a:pt x="282801" y="103242"/>
                </a:lnTo>
                <a:lnTo>
                  <a:pt x="289141" y="104849"/>
                </a:lnTo>
                <a:lnTo>
                  <a:pt x="298422" y="104528"/>
                </a:lnTo>
                <a:lnTo>
                  <a:pt x="307725" y="104183"/>
                </a:lnTo>
                <a:lnTo>
                  <a:pt x="307725" y="89507"/>
                </a:lnTo>
                <a:lnTo>
                  <a:pt x="303866" y="89644"/>
                </a:lnTo>
                <a:lnTo>
                  <a:pt x="299869" y="89644"/>
                </a:lnTo>
                <a:lnTo>
                  <a:pt x="297480" y="89265"/>
                </a:lnTo>
                <a:lnTo>
                  <a:pt x="296699" y="88507"/>
                </a:lnTo>
                <a:lnTo>
                  <a:pt x="295527" y="85832"/>
                </a:lnTo>
                <a:lnTo>
                  <a:pt x="295527" y="43065"/>
                </a:lnTo>
                <a:lnTo>
                  <a:pt x="307725" y="43065"/>
                </a:lnTo>
                <a:lnTo>
                  <a:pt x="307725" y="29077"/>
                </a:lnTo>
                <a:lnTo>
                  <a:pt x="295527" y="29077"/>
                </a:lnTo>
                <a:close/>
              </a:path>
              <a:path w="928322" h="133881">
                <a:moveTo>
                  <a:pt x="351049" y="66079"/>
                </a:moveTo>
                <a:lnTo>
                  <a:pt x="351260" y="70895"/>
                </a:lnTo>
                <a:lnTo>
                  <a:pt x="354187" y="83497"/>
                </a:lnTo>
                <a:lnTo>
                  <a:pt x="360560" y="94364"/>
                </a:lnTo>
                <a:lnTo>
                  <a:pt x="364420" y="98313"/>
                </a:lnTo>
                <a:lnTo>
                  <a:pt x="375292" y="104163"/>
                </a:lnTo>
                <a:lnTo>
                  <a:pt x="376100" y="83512"/>
                </a:lnTo>
                <a:lnTo>
                  <a:pt x="372999" y="79423"/>
                </a:lnTo>
                <a:lnTo>
                  <a:pt x="371448" y="73612"/>
                </a:lnTo>
                <a:lnTo>
                  <a:pt x="371448" y="58545"/>
                </a:lnTo>
                <a:lnTo>
                  <a:pt x="372999" y="52746"/>
                </a:lnTo>
                <a:lnTo>
                  <a:pt x="369921" y="30175"/>
                </a:lnTo>
                <a:lnTo>
                  <a:pt x="360560" y="37897"/>
                </a:lnTo>
                <a:lnTo>
                  <a:pt x="357985" y="41471"/>
                </a:lnTo>
                <a:lnTo>
                  <a:pt x="352783" y="52983"/>
                </a:lnTo>
                <a:lnTo>
                  <a:pt x="351049" y="66079"/>
                </a:lnTo>
                <a:close/>
              </a:path>
              <a:path w="928322" h="133881">
                <a:moveTo>
                  <a:pt x="395109" y="89644"/>
                </a:moveTo>
                <a:lnTo>
                  <a:pt x="383623" y="89644"/>
                </a:lnTo>
                <a:lnTo>
                  <a:pt x="379201" y="87600"/>
                </a:lnTo>
                <a:lnTo>
                  <a:pt x="376100" y="83512"/>
                </a:lnTo>
                <a:lnTo>
                  <a:pt x="375292" y="104163"/>
                </a:lnTo>
                <a:lnTo>
                  <a:pt x="389435" y="106113"/>
                </a:lnTo>
                <a:lnTo>
                  <a:pt x="396270" y="105710"/>
                </a:lnTo>
                <a:lnTo>
                  <a:pt x="408925" y="101987"/>
                </a:lnTo>
                <a:lnTo>
                  <a:pt x="418310" y="94364"/>
                </a:lnTo>
                <a:lnTo>
                  <a:pt x="420930" y="90761"/>
                </a:lnTo>
                <a:lnTo>
                  <a:pt x="426098" y="79287"/>
                </a:lnTo>
                <a:lnTo>
                  <a:pt x="427820" y="66079"/>
                </a:lnTo>
                <a:lnTo>
                  <a:pt x="427617" y="61422"/>
                </a:lnTo>
                <a:lnTo>
                  <a:pt x="424697" y="48868"/>
                </a:lnTo>
                <a:lnTo>
                  <a:pt x="418310" y="37897"/>
                </a:lnTo>
                <a:lnTo>
                  <a:pt x="414410" y="33857"/>
                </a:lnTo>
                <a:lnTo>
                  <a:pt x="403551" y="27947"/>
                </a:lnTo>
                <a:lnTo>
                  <a:pt x="389435" y="25976"/>
                </a:lnTo>
                <a:lnTo>
                  <a:pt x="382540" y="26393"/>
                </a:lnTo>
                <a:lnTo>
                  <a:pt x="369921" y="30175"/>
                </a:lnTo>
                <a:lnTo>
                  <a:pt x="372999" y="52746"/>
                </a:lnTo>
                <a:lnTo>
                  <a:pt x="376100" y="48681"/>
                </a:lnTo>
                <a:lnTo>
                  <a:pt x="379201" y="44615"/>
                </a:lnTo>
                <a:lnTo>
                  <a:pt x="383623" y="42583"/>
                </a:lnTo>
                <a:lnTo>
                  <a:pt x="395109" y="42583"/>
                </a:lnTo>
                <a:lnTo>
                  <a:pt x="399519" y="44615"/>
                </a:lnTo>
                <a:lnTo>
                  <a:pt x="402597" y="48681"/>
                </a:lnTo>
                <a:lnTo>
                  <a:pt x="405676" y="52746"/>
                </a:lnTo>
                <a:lnTo>
                  <a:pt x="407215" y="58545"/>
                </a:lnTo>
                <a:lnTo>
                  <a:pt x="407215" y="73612"/>
                </a:lnTo>
                <a:lnTo>
                  <a:pt x="405676" y="79423"/>
                </a:lnTo>
                <a:lnTo>
                  <a:pt x="402597" y="83512"/>
                </a:lnTo>
                <a:lnTo>
                  <a:pt x="399519" y="87600"/>
                </a:lnTo>
                <a:lnTo>
                  <a:pt x="395109" y="89644"/>
                </a:lnTo>
                <a:close/>
              </a:path>
              <a:path w="928322" h="133881">
                <a:moveTo>
                  <a:pt x="441235" y="42927"/>
                </a:moveTo>
                <a:lnTo>
                  <a:pt x="441235" y="103494"/>
                </a:lnTo>
                <a:lnTo>
                  <a:pt x="460807" y="103494"/>
                </a:lnTo>
                <a:lnTo>
                  <a:pt x="460807" y="42927"/>
                </a:lnTo>
                <a:lnTo>
                  <a:pt x="473694" y="42927"/>
                </a:lnTo>
                <a:lnTo>
                  <a:pt x="473694" y="29077"/>
                </a:lnTo>
                <a:lnTo>
                  <a:pt x="460807" y="29077"/>
                </a:lnTo>
                <a:lnTo>
                  <a:pt x="460807" y="21268"/>
                </a:lnTo>
                <a:lnTo>
                  <a:pt x="462289" y="18707"/>
                </a:lnTo>
                <a:lnTo>
                  <a:pt x="465068" y="16916"/>
                </a:lnTo>
                <a:lnTo>
                  <a:pt x="470260" y="17053"/>
                </a:lnTo>
                <a:lnTo>
                  <a:pt x="473212" y="17294"/>
                </a:lnTo>
                <a:lnTo>
                  <a:pt x="473212" y="1309"/>
                </a:lnTo>
                <a:lnTo>
                  <a:pt x="471466" y="1171"/>
                </a:lnTo>
                <a:lnTo>
                  <a:pt x="468066" y="930"/>
                </a:lnTo>
                <a:lnTo>
                  <a:pt x="454811" y="895"/>
                </a:lnTo>
                <a:lnTo>
                  <a:pt x="447943" y="3146"/>
                </a:lnTo>
                <a:lnTo>
                  <a:pt x="445095" y="7648"/>
                </a:lnTo>
                <a:lnTo>
                  <a:pt x="442384" y="10680"/>
                </a:lnTo>
                <a:lnTo>
                  <a:pt x="441029" y="16215"/>
                </a:lnTo>
                <a:lnTo>
                  <a:pt x="441029" y="29077"/>
                </a:lnTo>
                <a:lnTo>
                  <a:pt x="430278" y="29077"/>
                </a:lnTo>
                <a:lnTo>
                  <a:pt x="430278" y="42927"/>
                </a:lnTo>
                <a:lnTo>
                  <a:pt x="441235" y="42927"/>
                </a:lnTo>
                <a:close/>
              </a:path>
              <a:path w="928322" h="133881">
                <a:moveTo>
                  <a:pt x="543275" y="85234"/>
                </a:moveTo>
                <a:lnTo>
                  <a:pt x="543275" y="59120"/>
                </a:lnTo>
                <a:lnTo>
                  <a:pt x="592617" y="59120"/>
                </a:lnTo>
                <a:lnTo>
                  <a:pt x="592617" y="41480"/>
                </a:lnTo>
                <a:lnTo>
                  <a:pt x="543275" y="41480"/>
                </a:lnTo>
                <a:lnTo>
                  <a:pt x="543275" y="19913"/>
                </a:lnTo>
                <a:lnTo>
                  <a:pt x="597028" y="19913"/>
                </a:lnTo>
                <a:lnTo>
                  <a:pt x="597028" y="1929"/>
                </a:lnTo>
                <a:lnTo>
                  <a:pt x="522531" y="1929"/>
                </a:lnTo>
                <a:lnTo>
                  <a:pt x="522531" y="103494"/>
                </a:lnTo>
                <a:lnTo>
                  <a:pt x="599509" y="103494"/>
                </a:lnTo>
                <a:lnTo>
                  <a:pt x="599509" y="85234"/>
                </a:lnTo>
                <a:lnTo>
                  <a:pt x="543275" y="85234"/>
                </a:lnTo>
                <a:close/>
              </a:path>
              <a:path w="928322" h="133881">
                <a:moveTo>
                  <a:pt x="647542" y="26459"/>
                </a:moveTo>
                <a:lnTo>
                  <a:pt x="632289" y="26459"/>
                </a:lnTo>
                <a:lnTo>
                  <a:pt x="634368" y="49473"/>
                </a:lnTo>
                <a:lnTo>
                  <a:pt x="637377" y="45660"/>
                </a:lnTo>
                <a:lnTo>
                  <a:pt x="641363" y="43754"/>
                </a:lnTo>
                <a:lnTo>
                  <a:pt x="653354" y="43754"/>
                </a:lnTo>
                <a:lnTo>
                  <a:pt x="652596" y="27998"/>
                </a:lnTo>
                <a:lnTo>
                  <a:pt x="647542" y="26459"/>
                </a:lnTo>
                <a:close/>
              </a:path>
              <a:path w="928322" h="133881">
                <a:moveTo>
                  <a:pt x="696196" y="73659"/>
                </a:moveTo>
                <a:lnTo>
                  <a:pt x="696196" y="82248"/>
                </a:lnTo>
                <a:lnTo>
                  <a:pt x="697275" y="88749"/>
                </a:lnTo>
                <a:lnTo>
                  <a:pt x="699434" y="93159"/>
                </a:lnTo>
                <a:lnTo>
                  <a:pt x="707974" y="102166"/>
                </a:lnTo>
                <a:lnTo>
                  <a:pt x="721900" y="105148"/>
                </a:lnTo>
                <a:lnTo>
                  <a:pt x="725760" y="105148"/>
                </a:lnTo>
                <a:lnTo>
                  <a:pt x="729125" y="104643"/>
                </a:lnTo>
                <a:lnTo>
                  <a:pt x="731996" y="103632"/>
                </a:lnTo>
                <a:lnTo>
                  <a:pt x="734868" y="102622"/>
                </a:lnTo>
                <a:lnTo>
                  <a:pt x="737843" y="100738"/>
                </a:lnTo>
                <a:lnTo>
                  <a:pt x="740921" y="97982"/>
                </a:lnTo>
                <a:lnTo>
                  <a:pt x="742805" y="96099"/>
                </a:lnTo>
                <a:lnTo>
                  <a:pt x="744918" y="92883"/>
                </a:lnTo>
                <a:lnTo>
                  <a:pt x="744918" y="103494"/>
                </a:lnTo>
                <a:lnTo>
                  <a:pt x="764007" y="103494"/>
                </a:lnTo>
                <a:lnTo>
                  <a:pt x="764007" y="28388"/>
                </a:lnTo>
                <a:lnTo>
                  <a:pt x="744091" y="28388"/>
                </a:lnTo>
                <a:lnTo>
                  <a:pt x="744091" y="74072"/>
                </a:lnTo>
                <a:lnTo>
                  <a:pt x="743448" y="77954"/>
                </a:lnTo>
                <a:lnTo>
                  <a:pt x="742161" y="80893"/>
                </a:lnTo>
                <a:lnTo>
                  <a:pt x="739680" y="86314"/>
                </a:lnTo>
                <a:lnTo>
                  <a:pt x="735086" y="89024"/>
                </a:lnTo>
                <a:lnTo>
                  <a:pt x="723141" y="89024"/>
                </a:lnTo>
                <a:lnTo>
                  <a:pt x="719626" y="87118"/>
                </a:lnTo>
                <a:lnTo>
                  <a:pt x="717835" y="83305"/>
                </a:lnTo>
                <a:lnTo>
                  <a:pt x="716824" y="81146"/>
                </a:lnTo>
                <a:lnTo>
                  <a:pt x="716319" y="77931"/>
                </a:lnTo>
                <a:lnTo>
                  <a:pt x="716319" y="28388"/>
                </a:lnTo>
                <a:lnTo>
                  <a:pt x="696196" y="28388"/>
                </a:lnTo>
                <a:lnTo>
                  <a:pt x="696196" y="73659"/>
                </a:lnTo>
                <a:close/>
              </a:path>
              <a:path w="928322" h="133881">
                <a:moveTo>
                  <a:pt x="779352" y="1309"/>
                </a:moveTo>
                <a:lnTo>
                  <a:pt x="779352" y="19431"/>
                </a:lnTo>
                <a:lnTo>
                  <a:pt x="799268" y="19431"/>
                </a:lnTo>
                <a:lnTo>
                  <a:pt x="799268" y="1309"/>
                </a:lnTo>
                <a:lnTo>
                  <a:pt x="779352" y="1309"/>
                </a:lnTo>
                <a:close/>
              </a:path>
              <a:path w="928322" h="133881">
                <a:moveTo>
                  <a:pt x="779352" y="28388"/>
                </a:moveTo>
                <a:lnTo>
                  <a:pt x="779352" y="103494"/>
                </a:lnTo>
                <a:lnTo>
                  <a:pt x="799268" y="103494"/>
                </a:lnTo>
                <a:lnTo>
                  <a:pt x="799268" y="28388"/>
                </a:lnTo>
                <a:lnTo>
                  <a:pt x="779352" y="28388"/>
                </a:lnTo>
                <a:close/>
              </a:path>
              <a:path w="928322" h="133881">
                <a:moveTo>
                  <a:pt x="836551" y="29077"/>
                </a:moveTo>
                <a:lnTo>
                  <a:pt x="836551" y="8130"/>
                </a:lnTo>
                <a:lnTo>
                  <a:pt x="817117" y="8130"/>
                </a:lnTo>
                <a:lnTo>
                  <a:pt x="817117" y="29077"/>
                </a:lnTo>
                <a:lnTo>
                  <a:pt x="806642" y="29077"/>
                </a:lnTo>
                <a:lnTo>
                  <a:pt x="806642" y="43065"/>
                </a:lnTo>
                <a:lnTo>
                  <a:pt x="817117" y="43065"/>
                </a:lnTo>
                <a:lnTo>
                  <a:pt x="817117" y="93985"/>
                </a:lnTo>
                <a:lnTo>
                  <a:pt x="818220" y="97453"/>
                </a:lnTo>
                <a:lnTo>
                  <a:pt x="820425" y="99705"/>
                </a:lnTo>
                <a:lnTo>
                  <a:pt x="823825" y="103242"/>
                </a:lnTo>
                <a:lnTo>
                  <a:pt x="830165" y="104849"/>
                </a:lnTo>
                <a:lnTo>
                  <a:pt x="839446" y="104528"/>
                </a:lnTo>
                <a:lnTo>
                  <a:pt x="848749" y="104183"/>
                </a:lnTo>
                <a:lnTo>
                  <a:pt x="848749" y="89507"/>
                </a:lnTo>
                <a:lnTo>
                  <a:pt x="844890" y="89644"/>
                </a:lnTo>
                <a:lnTo>
                  <a:pt x="840893" y="89644"/>
                </a:lnTo>
                <a:lnTo>
                  <a:pt x="838504" y="89265"/>
                </a:lnTo>
                <a:lnTo>
                  <a:pt x="837723" y="88507"/>
                </a:lnTo>
                <a:lnTo>
                  <a:pt x="836551" y="85832"/>
                </a:lnTo>
                <a:lnTo>
                  <a:pt x="836551" y="43065"/>
                </a:lnTo>
                <a:lnTo>
                  <a:pt x="848749" y="43065"/>
                </a:lnTo>
                <a:lnTo>
                  <a:pt x="848749" y="29077"/>
                </a:lnTo>
                <a:lnTo>
                  <a:pt x="836551" y="290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543895" y="4103088"/>
            <a:ext cx="0" cy="90955"/>
          </a:xfrm>
          <a:custGeom>
            <a:avLst/>
            <a:gdLst/>
            <a:ahLst/>
            <a:cxnLst/>
            <a:rect l="l" t="t" r="r" b="b"/>
            <a:pathLst>
              <a:path h="103082">
                <a:moveTo>
                  <a:pt x="0" y="0"/>
                </a:moveTo>
                <a:lnTo>
                  <a:pt x="0" y="103082"/>
                </a:lnTo>
              </a:path>
            </a:pathLst>
          </a:custGeom>
          <a:ln w="211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829473" y="4250545"/>
            <a:ext cx="433012" cy="91075"/>
          </a:xfrm>
          <a:custGeom>
            <a:avLst/>
            <a:gdLst/>
            <a:ahLst/>
            <a:cxnLst/>
            <a:rect l="l" t="t" r="r" b="b"/>
            <a:pathLst>
              <a:path w="476313" h="103218">
                <a:moveTo>
                  <a:pt x="311355" y="87095"/>
                </a:moveTo>
                <a:lnTo>
                  <a:pt x="305520" y="87095"/>
                </a:lnTo>
                <a:lnTo>
                  <a:pt x="301661" y="84051"/>
                </a:lnTo>
                <a:lnTo>
                  <a:pt x="299777" y="77965"/>
                </a:lnTo>
                <a:lnTo>
                  <a:pt x="297206" y="100673"/>
                </a:lnTo>
                <a:lnTo>
                  <a:pt x="311355" y="103080"/>
                </a:lnTo>
                <a:lnTo>
                  <a:pt x="316867" y="102775"/>
                </a:lnTo>
                <a:lnTo>
                  <a:pt x="317189" y="87095"/>
                </a:lnTo>
                <a:lnTo>
                  <a:pt x="311355" y="87095"/>
                </a:lnTo>
                <a:close/>
              </a:path>
              <a:path w="476313" h="103218">
                <a:moveTo>
                  <a:pt x="383692" y="37759"/>
                </a:moveTo>
                <a:lnTo>
                  <a:pt x="380660" y="37759"/>
                </a:lnTo>
                <a:lnTo>
                  <a:pt x="378075" y="36691"/>
                </a:lnTo>
                <a:lnTo>
                  <a:pt x="373803" y="32419"/>
                </a:lnTo>
                <a:lnTo>
                  <a:pt x="372735" y="29835"/>
                </a:lnTo>
                <a:lnTo>
                  <a:pt x="370575" y="49932"/>
                </a:lnTo>
                <a:lnTo>
                  <a:pt x="376617" y="52436"/>
                </a:lnTo>
                <a:lnTo>
                  <a:pt x="383692" y="52436"/>
                </a:lnTo>
                <a:lnTo>
                  <a:pt x="383692" y="37759"/>
                </a:lnTo>
                <a:close/>
              </a:path>
              <a:path w="476313" h="103218">
                <a:moveTo>
                  <a:pt x="439719" y="79997"/>
                </a:moveTo>
                <a:lnTo>
                  <a:pt x="437560" y="100095"/>
                </a:lnTo>
                <a:lnTo>
                  <a:pt x="443601" y="102598"/>
                </a:lnTo>
                <a:lnTo>
                  <a:pt x="440787" y="82581"/>
                </a:lnTo>
                <a:lnTo>
                  <a:pt x="439719" y="79997"/>
                </a:lnTo>
                <a:close/>
              </a:path>
              <a:path w="476313" h="103218">
                <a:moveTo>
                  <a:pt x="439719" y="689"/>
                </a:moveTo>
                <a:lnTo>
                  <a:pt x="383830" y="103218"/>
                </a:lnTo>
                <a:lnTo>
                  <a:pt x="394511" y="103218"/>
                </a:lnTo>
                <a:lnTo>
                  <a:pt x="450194" y="689"/>
                </a:lnTo>
                <a:lnTo>
                  <a:pt x="439719" y="689"/>
                </a:lnTo>
                <a:close/>
              </a:path>
              <a:path w="476313" h="103218">
                <a:moveTo>
                  <a:pt x="439719" y="73934"/>
                </a:moveTo>
                <a:lnTo>
                  <a:pt x="440787" y="71350"/>
                </a:lnTo>
                <a:lnTo>
                  <a:pt x="445060" y="67078"/>
                </a:lnTo>
                <a:lnTo>
                  <a:pt x="447644" y="66010"/>
                </a:lnTo>
                <a:lnTo>
                  <a:pt x="453709" y="66010"/>
                </a:lnTo>
                <a:lnTo>
                  <a:pt x="456293" y="67078"/>
                </a:lnTo>
                <a:lnTo>
                  <a:pt x="460566" y="71350"/>
                </a:lnTo>
                <a:lnTo>
                  <a:pt x="461634" y="73934"/>
                </a:lnTo>
                <a:lnTo>
                  <a:pt x="461634" y="79997"/>
                </a:lnTo>
                <a:lnTo>
                  <a:pt x="460566" y="82581"/>
                </a:lnTo>
                <a:lnTo>
                  <a:pt x="456293" y="86853"/>
                </a:lnTo>
                <a:lnTo>
                  <a:pt x="453709" y="87922"/>
                </a:lnTo>
                <a:lnTo>
                  <a:pt x="447644" y="87922"/>
                </a:lnTo>
                <a:lnTo>
                  <a:pt x="445060" y="86853"/>
                </a:lnTo>
                <a:lnTo>
                  <a:pt x="440787" y="82581"/>
                </a:lnTo>
                <a:lnTo>
                  <a:pt x="443601" y="102598"/>
                </a:lnTo>
                <a:lnTo>
                  <a:pt x="457752" y="102598"/>
                </a:lnTo>
                <a:lnTo>
                  <a:pt x="463793" y="100095"/>
                </a:lnTo>
                <a:lnTo>
                  <a:pt x="468801" y="95087"/>
                </a:lnTo>
                <a:lnTo>
                  <a:pt x="473809" y="90080"/>
                </a:lnTo>
                <a:lnTo>
                  <a:pt x="476313" y="84040"/>
                </a:lnTo>
                <a:lnTo>
                  <a:pt x="476313" y="69892"/>
                </a:lnTo>
                <a:lnTo>
                  <a:pt x="473809" y="63851"/>
                </a:lnTo>
                <a:lnTo>
                  <a:pt x="468801" y="58844"/>
                </a:lnTo>
                <a:lnTo>
                  <a:pt x="463793" y="53837"/>
                </a:lnTo>
                <a:lnTo>
                  <a:pt x="457752" y="51333"/>
                </a:lnTo>
                <a:lnTo>
                  <a:pt x="443601" y="51333"/>
                </a:lnTo>
                <a:lnTo>
                  <a:pt x="437560" y="53825"/>
                </a:lnTo>
                <a:lnTo>
                  <a:pt x="432552" y="58809"/>
                </a:lnTo>
                <a:lnTo>
                  <a:pt x="427544" y="63793"/>
                </a:lnTo>
                <a:lnTo>
                  <a:pt x="425040" y="69845"/>
                </a:lnTo>
                <a:lnTo>
                  <a:pt x="425040" y="84040"/>
                </a:lnTo>
                <a:lnTo>
                  <a:pt x="427544" y="90080"/>
                </a:lnTo>
                <a:lnTo>
                  <a:pt x="432552" y="95087"/>
                </a:lnTo>
                <a:lnTo>
                  <a:pt x="437560" y="100095"/>
                </a:lnTo>
                <a:lnTo>
                  <a:pt x="439719" y="79997"/>
                </a:lnTo>
                <a:lnTo>
                  <a:pt x="439719" y="73934"/>
                </a:lnTo>
                <a:close/>
              </a:path>
              <a:path w="476313" h="103218">
                <a:moveTo>
                  <a:pt x="372735" y="23771"/>
                </a:moveTo>
                <a:lnTo>
                  <a:pt x="373803" y="21188"/>
                </a:lnTo>
                <a:lnTo>
                  <a:pt x="378075" y="16915"/>
                </a:lnTo>
                <a:lnTo>
                  <a:pt x="380660" y="15847"/>
                </a:lnTo>
                <a:lnTo>
                  <a:pt x="386724" y="15847"/>
                </a:lnTo>
                <a:lnTo>
                  <a:pt x="389308" y="16915"/>
                </a:lnTo>
                <a:lnTo>
                  <a:pt x="393581" y="21188"/>
                </a:lnTo>
                <a:lnTo>
                  <a:pt x="394649" y="23771"/>
                </a:lnTo>
                <a:lnTo>
                  <a:pt x="394649" y="29835"/>
                </a:lnTo>
                <a:lnTo>
                  <a:pt x="393581" y="32419"/>
                </a:lnTo>
                <a:lnTo>
                  <a:pt x="389308" y="36691"/>
                </a:lnTo>
                <a:lnTo>
                  <a:pt x="386724" y="37759"/>
                </a:lnTo>
                <a:lnTo>
                  <a:pt x="383692" y="37759"/>
                </a:lnTo>
                <a:lnTo>
                  <a:pt x="383692" y="52436"/>
                </a:lnTo>
                <a:lnTo>
                  <a:pt x="390813" y="52436"/>
                </a:lnTo>
                <a:lnTo>
                  <a:pt x="396866" y="49932"/>
                </a:lnTo>
                <a:lnTo>
                  <a:pt x="401851" y="44925"/>
                </a:lnTo>
                <a:lnTo>
                  <a:pt x="406836" y="39918"/>
                </a:lnTo>
                <a:lnTo>
                  <a:pt x="409328" y="33878"/>
                </a:lnTo>
                <a:lnTo>
                  <a:pt x="409328" y="19729"/>
                </a:lnTo>
                <a:lnTo>
                  <a:pt x="406824" y="13688"/>
                </a:lnTo>
                <a:lnTo>
                  <a:pt x="401816" y="8681"/>
                </a:lnTo>
                <a:lnTo>
                  <a:pt x="396809" y="3674"/>
                </a:lnTo>
                <a:lnTo>
                  <a:pt x="390767" y="1171"/>
                </a:lnTo>
                <a:lnTo>
                  <a:pt x="376617" y="1171"/>
                </a:lnTo>
                <a:lnTo>
                  <a:pt x="370575" y="3674"/>
                </a:lnTo>
                <a:lnTo>
                  <a:pt x="365567" y="8681"/>
                </a:lnTo>
                <a:lnTo>
                  <a:pt x="360560" y="13688"/>
                </a:lnTo>
                <a:lnTo>
                  <a:pt x="358056" y="19729"/>
                </a:lnTo>
                <a:lnTo>
                  <a:pt x="358056" y="33877"/>
                </a:lnTo>
                <a:lnTo>
                  <a:pt x="360560" y="39918"/>
                </a:lnTo>
                <a:lnTo>
                  <a:pt x="365567" y="44925"/>
                </a:lnTo>
                <a:lnTo>
                  <a:pt x="370575" y="49932"/>
                </a:lnTo>
                <a:lnTo>
                  <a:pt x="372735" y="29835"/>
                </a:lnTo>
                <a:lnTo>
                  <a:pt x="372735" y="23771"/>
                </a:lnTo>
                <a:close/>
              </a:path>
              <a:path w="476313" h="103218">
                <a:moveTo>
                  <a:pt x="23499" y="31695"/>
                </a:moveTo>
                <a:lnTo>
                  <a:pt x="23499" y="100600"/>
                </a:lnTo>
                <a:lnTo>
                  <a:pt x="43622" y="100600"/>
                </a:lnTo>
                <a:lnTo>
                  <a:pt x="43622" y="689"/>
                </a:lnTo>
                <a:lnTo>
                  <a:pt x="27290" y="689"/>
                </a:lnTo>
                <a:lnTo>
                  <a:pt x="27290" y="1561"/>
                </a:lnTo>
                <a:lnTo>
                  <a:pt x="26532" y="4685"/>
                </a:lnTo>
                <a:lnTo>
                  <a:pt x="25659" y="7671"/>
                </a:lnTo>
                <a:lnTo>
                  <a:pt x="24372" y="10059"/>
                </a:lnTo>
                <a:lnTo>
                  <a:pt x="22673" y="11851"/>
                </a:lnTo>
                <a:lnTo>
                  <a:pt x="20192" y="14469"/>
                </a:lnTo>
                <a:lnTo>
                  <a:pt x="16976" y="16215"/>
                </a:lnTo>
                <a:lnTo>
                  <a:pt x="13024" y="17088"/>
                </a:lnTo>
                <a:lnTo>
                  <a:pt x="10544" y="17639"/>
                </a:lnTo>
                <a:lnTo>
                  <a:pt x="6202" y="18052"/>
                </a:lnTo>
                <a:lnTo>
                  <a:pt x="0" y="18328"/>
                </a:lnTo>
                <a:lnTo>
                  <a:pt x="0" y="31695"/>
                </a:lnTo>
                <a:lnTo>
                  <a:pt x="23499" y="31695"/>
                </a:lnTo>
                <a:close/>
              </a:path>
              <a:path w="476313" h="103218">
                <a:moveTo>
                  <a:pt x="101763" y="83305"/>
                </a:moveTo>
                <a:lnTo>
                  <a:pt x="104531" y="79423"/>
                </a:lnTo>
                <a:lnTo>
                  <a:pt x="108161" y="76300"/>
                </a:lnTo>
                <a:lnTo>
                  <a:pt x="111526" y="73773"/>
                </a:lnTo>
                <a:lnTo>
                  <a:pt x="116442" y="70282"/>
                </a:lnTo>
                <a:lnTo>
                  <a:pt x="124298" y="64701"/>
                </a:lnTo>
                <a:lnTo>
                  <a:pt x="130914" y="60015"/>
                </a:lnTo>
                <a:lnTo>
                  <a:pt x="135669" y="55766"/>
                </a:lnTo>
                <a:lnTo>
                  <a:pt x="138563" y="51953"/>
                </a:lnTo>
                <a:lnTo>
                  <a:pt x="142974" y="46211"/>
                </a:lnTo>
                <a:lnTo>
                  <a:pt x="145179" y="39642"/>
                </a:lnTo>
                <a:lnTo>
                  <a:pt x="145179" y="22600"/>
                </a:lnTo>
                <a:lnTo>
                  <a:pt x="142055" y="14848"/>
                </a:lnTo>
                <a:lnTo>
                  <a:pt x="135807" y="8991"/>
                </a:lnTo>
                <a:lnTo>
                  <a:pt x="124193" y="2192"/>
                </a:lnTo>
                <a:lnTo>
                  <a:pt x="110584" y="206"/>
                </a:lnTo>
                <a:lnTo>
                  <a:pt x="103128" y="791"/>
                </a:lnTo>
                <a:lnTo>
                  <a:pt x="90938" y="5569"/>
                </a:lnTo>
                <a:lnTo>
                  <a:pt x="82674" y="15158"/>
                </a:lnTo>
                <a:lnTo>
                  <a:pt x="79917" y="20395"/>
                </a:lnTo>
                <a:lnTo>
                  <a:pt x="78378" y="27263"/>
                </a:lnTo>
                <a:lnTo>
                  <a:pt x="78057" y="35761"/>
                </a:lnTo>
                <a:lnTo>
                  <a:pt x="97146" y="35761"/>
                </a:lnTo>
                <a:lnTo>
                  <a:pt x="97376" y="30157"/>
                </a:lnTo>
                <a:lnTo>
                  <a:pt x="98111" y="26068"/>
                </a:lnTo>
                <a:lnTo>
                  <a:pt x="99351" y="23496"/>
                </a:lnTo>
                <a:lnTo>
                  <a:pt x="101510" y="19040"/>
                </a:lnTo>
                <a:lnTo>
                  <a:pt x="105576" y="16812"/>
                </a:lnTo>
                <a:lnTo>
                  <a:pt x="115914" y="16812"/>
                </a:lnTo>
                <a:lnTo>
                  <a:pt x="119267" y="18213"/>
                </a:lnTo>
                <a:lnTo>
                  <a:pt x="121611" y="21015"/>
                </a:lnTo>
                <a:lnTo>
                  <a:pt x="123954" y="23817"/>
                </a:lnTo>
                <a:lnTo>
                  <a:pt x="125125" y="27331"/>
                </a:lnTo>
                <a:lnTo>
                  <a:pt x="125125" y="36749"/>
                </a:lnTo>
                <a:lnTo>
                  <a:pt x="123081" y="41526"/>
                </a:lnTo>
                <a:lnTo>
                  <a:pt x="118992" y="45890"/>
                </a:lnTo>
                <a:lnTo>
                  <a:pt x="116327" y="48692"/>
                </a:lnTo>
                <a:lnTo>
                  <a:pt x="110469" y="53331"/>
                </a:lnTo>
                <a:lnTo>
                  <a:pt x="101419" y="59808"/>
                </a:lnTo>
                <a:lnTo>
                  <a:pt x="97705" y="62566"/>
                </a:lnTo>
                <a:lnTo>
                  <a:pt x="87445" y="71989"/>
                </a:lnTo>
                <a:lnTo>
                  <a:pt x="81571" y="80962"/>
                </a:lnTo>
                <a:lnTo>
                  <a:pt x="78677" y="86888"/>
                </a:lnTo>
                <a:lnTo>
                  <a:pt x="77138" y="93434"/>
                </a:lnTo>
                <a:lnTo>
                  <a:pt x="76954" y="100600"/>
                </a:lnTo>
                <a:lnTo>
                  <a:pt x="145386" y="100600"/>
                </a:lnTo>
                <a:lnTo>
                  <a:pt x="145386" y="83305"/>
                </a:lnTo>
                <a:lnTo>
                  <a:pt x="101763" y="83305"/>
                </a:lnTo>
                <a:close/>
              </a:path>
              <a:path w="476313" h="103218">
                <a:moveTo>
                  <a:pt x="163694" y="80066"/>
                </a:moveTo>
                <a:lnTo>
                  <a:pt x="163694" y="100600"/>
                </a:lnTo>
                <a:lnTo>
                  <a:pt x="184575" y="100600"/>
                </a:lnTo>
                <a:lnTo>
                  <a:pt x="184575" y="80066"/>
                </a:lnTo>
                <a:lnTo>
                  <a:pt x="163694" y="80066"/>
                </a:lnTo>
                <a:close/>
              </a:path>
              <a:path w="476313" h="103218">
                <a:moveTo>
                  <a:pt x="234653" y="66699"/>
                </a:moveTo>
                <a:lnTo>
                  <a:pt x="238328" y="64494"/>
                </a:lnTo>
                <a:lnTo>
                  <a:pt x="240350" y="63299"/>
                </a:lnTo>
                <a:lnTo>
                  <a:pt x="244048" y="59326"/>
                </a:lnTo>
                <a:lnTo>
                  <a:pt x="243681" y="66906"/>
                </a:lnTo>
                <a:lnTo>
                  <a:pt x="242785" y="72670"/>
                </a:lnTo>
                <a:lnTo>
                  <a:pt x="241361" y="76621"/>
                </a:lnTo>
                <a:lnTo>
                  <a:pt x="238742" y="83787"/>
                </a:lnTo>
                <a:lnTo>
                  <a:pt x="234194" y="87370"/>
                </a:lnTo>
                <a:lnTo>
                  <a:pt x="224362" y="87370"/>
                </a:lnTo>
                <a:lnTo>
                  <a:pt x="221674" y="86452"/>
                </a:lnTo>
                <a:lnTo>
                  <a:pt x="217631" y="82777"/>
                </a:lnTo>
                <a:lnTo>
                  <a:pt x="216391" y="80388"/>
                </a:lnTo>
                <a:lnTo>
                  <a:pt x="215931" y="77448"/>
                </a:lnTo>
                <a:lnTo>
                  <a:pt x="196360" y="77448"/>
                </a:lnTo>
                <a:lnTo>
                  <a:pt x="197233" y="85946"/>
                </a:lnTo>
                <a:lnTo>
                  <a:pt x="200655" y="92412"/>
                </a:lnTo>
                <a:lnTo>
                  <a:pt x="206628" y="96844"/>
                </a:lnTo>
                <a:lnTo>
                  <a:pt x="212600" y="101277"/>
                </a:lnTo>
                <a:lnTo>
                  <a:pt x="219331" y="103494"/>
                </a:lnTo>
                <a:lnTo>
                  <a:pt x="228777" y="103453"/>
                </a:lnTo>
                <a:lnTo>
                  <a:pt x="241928" y="100479"/>
                </a:lnTo>
                <a:lnTo>
                  <a:pt x="252073" y="92799"/>
                </a:lnTo>
                <a:lnTo>
                  <a:pt x="259209" y="80411"/>
                </a:lnTo>
                <a:lnTo>
                  <a:pt x="260645" y="76116"/>
                </a:lnTo>
                <a:lnTo>
                  <a:pt x="263031" y="64172"/>
                </a:lnTo>
                <a:lnTo>
                  <a:pt x="263827" y="50162"/>
                </a:lnTo>
                <a:lnTo>
                  <a:pt x="263692" y="44124"/>
                </a:lnTo>
                <a:lnTo>
                  <a:pt x="262184" y="30833"/>
                </a:lnTo>
                <a:lnTo>
                  <a:pt x="259003" y="20051"/>
                </a:lnTo>
                <a:lnTo>
                  <a:pt x="252166" y="9256"/>
                </a:lnTo>
                <a:lnTo>
                  <a:pt x="241608" y="2210"/>
                </a:lnTo>
                <a:lnTo>
                  <a:pt x="227716" y="-137"/>
                </a:lnTo>
                <a:lnTo>
                  <a:pt x="226966" y="-131"/>
                </a:lnTo>
                <a:lnTo>
                  <a:pt x="213981" y="2479"/>
                </a:lnTo>
                <a:lnTo>
                  <a:pt x="203630" y="9818"/>
                </a:lnTo>
                <a:lnTo>
                  <a:pt x="196322" y="22352"/>
                </a:lnTo>
                <a:lnTo>
                  <a:pt x="194361" y="35830"/>
                </a:lnTo>
                <a:lnTo>
                  <a:pt x="196683" y="49549"/>
                </a:lnTo>
                <a:lnTo>
                  <a:pt x="203596" y="59567"/>
                </a:lnTo>
                <a:lnTo>
                  <a:pt x="209752" y="65057"/>
                </a:lnTo>
                <a:lnTo>
                  <a:pt x="216804" y="67801"/>
                </a:lnTo>
                <a:lnTo>
                  <a:pt x="214277" y="39964"/>
                </a:lnTo>
                <a:lnTo>
                  <a:pt x="214277" y="27010"/>
                </a:lnTo>
                <a:lnTo>
                  <a:pt x="216161" y="22026"/>
                </a:lnTo>
                <a:lnTo>
                  <a:pt x="219928" y="19086"/>
                </a:lnTo>
                <a:lnTo>
                  <a:pt x="222317" y="17202"/>
                </a:lnTo>
                <a:lnTo>
                  <a:pt x="225189" y="16261"/>
                </a:lnTo>
                <a:lnTo>
                  <a:pt x="233137" y="16261"/>
                </a:lnTo>
                <a:lnTo>
                  <a:pt x="236755" y="17915"/>
                </a:lnTo>
                <a:lnTo>
                  <a:pt x="239397" y="21222"/>
                </a:lnTo>
                <a:lnTo>
                  <a:pt x="242038" y="24529"/>
                </a:lnTo>
                <a:lnTo>
                  <a:pt x="243359" y="29008"/>
                </a:lnTo>
                <a:lnTo>
                  <a:pt x="243359" y="41687"/>
                </a:lnTo>
                <a:lnTo>
                  <a:pt x="241131" y="46625"/>
                </a:lnTo>
                <a:lnTo>
                  <a:pt x="236675" y="49473"/>
                </a:lnTo>
                <a:lnTo>
                  <a:pt x="234285" y="51035"/>
                </a:lnTo>
                <a:lnTo>
                  <a:pt x="231736" y="51815"/>
                </a:lnTo>
                <a:lnTo>
                  <a:pt x="224017" y="51815"/>
                </a:lnTo>
                <a:lnTo>
                  <a:pt x="224752" y="67801"/>
                </a:lnTo>
                <a:lnTo>
                  <a:pt x="230128" y="67801"/>
                </a:lnTo>
                <a:lnTo>
                  <a:pt x="234653" y="66699"/>
                </a:lnTo>
                <a:close/>
              </a:path>
              <a:path w="476313" h="103218">
                <a:moveTo>
                  <a:pt x="224017" y="51815"/>
                </a:moveTo>
                <a:lnTo>
                  <a:pt x="220307" y="50334"/>
                </a:lnTo>
                <a:lnTo>
                  <a:pt x="217895" y="47371"/>
                </a:lnTo>
                <a:lnTo>
                  <a:pt x="215483" y="44408"/>
                </a:lnTo>
                <a:lnTo>
                  <a:pt x="214277" y="39964"/>
                </a:lnTo>
                <a:lnTo>
                  <a:pt x="216804" y="67801"/>
                </a:lnTo>
                <a:lnTo>
                  <a:pt x="224752" y="67801"/>
                </a:lnTo>
                <a:lnTo>
                  <a:pt x="224017" y="51815"/>
                </a:lnTo>
                <a:close/>
              </a:path>
              <a:path w="476313" h="103218">
                <a:moveTo>
                  <a:pt x="293147" y="4458"/>
                </a:moveTo>
                <a:lnTo>
                  <a:pt x="284582" y="13436"/>
                </a:lnTo>
                <a:lnTo>
                  <a:pt x="280167" y="24145"/>
                </a:lnTo>
                <a:lnTo>
                  <a:pt x="277715" y="36675"/>
                </a:lnTo>
                <a:lnTo>
                  <a:pt x="276898" y="51609"/>
                </a:lnTo>
                <a:lnTo>
                  <a:pt x="276901" y="52586"/>
                </a:lnTo>
                <a:lnTo>
                  <a:pt x="277820" y="67389"/>
                </a:lnTo>
                <a:lnTo>
                  <a:pt x="280381" y="79765"/>
                </a:lnTo>
                <a:lnTo>
                  <a:pt x="284582" y="89713"/>
                </a:lnTo>
                <a:lnTo>
                  <a:pt x="287166" y="93450"/>
                </a:lnTo>
                <a:lnTo>
                  <a:pt x="297206" y="100673"/>
                </a:lnTo>
                <a:lnTo>
                  <a:pt x="299777" y="77965"/>
                </a:lnTo>
                <a:lnTo>
                  <a:pt x="299546" y="77188"/>
                </a:lnTo>
                <a:lnTo>
                  <a:pt x="297600" y="66257"/>
                </a:lnTo>
                <a:lnTo>
                  <a:pt x="296952" y="51609"/>
                </a:lnTo>
                <a:lnTo>
                  <a:pt x="296960" y="49645"/>
                </a:lnTo>
                <a:lnTo>
                  <a:pt x="297738" y="35168"/>
                </a:lnTo>
                <a:lnTo>
                  <a:pt x="299777" y="24874"/>
                </a:lnTo>
                <a:lnTo>
                  <a:pt x="301661" y="19086"/>
                </a:lnTo>
                <a:lnTo>
                  <a:pt x="305520" y="16192"/>
                </a:lnTo>
                <a:lnTo>
                  <a:pt x="317189" y="16192"/>
                </a:lnTo>
                <a:lnTo>
                  <a:pt x="321014" y="19086"/>
                </a:lnTo>
                <a:lnTo>
                  <a:pt x="322829" y="24874"/>
                </a:lnTo>
                <a:lnTo>
                  <a:pt x="324943" y="36638"/>
                </a:lnTo>
                <a:lnTo>
                  <a:pt x="325551" y="51609"/>
                </a:lnTo>
                <a:lnTo>
                  <a:pt x="325546" y="53020"/>
                </a:lnTo>
                <a:lnTo>
                  <a:pt x="324813" y="67353"/>
                </a:lnTo>
                <a:lnTo>
                  <a:pt x="322829" y="77965"/>
                </a:lnTo>
                <a:lnTo>
                  <a:pt x="321014" y="84051"/>
                </a:lnTo>
                <a:lnTo>
                  <a:pt x="317189" y="87095"/>
                </a:lnTo>
                <a:lnTo>
                  <a:pt x="316867" y="102775"/>
                </a:lnTo>
                <a:lnTo>
                  <a:pt x="329552" y="98652"/>
                </a:lnTo>
                <a:lnTo>
                  <a:pt x="338128" y="89713"/>
                </a:lnTo>
                <a:lnTo>
                  <a:pt x="342531" y="79082"/>
                </a:lnTo>
                <a:lnTo>
                  <a:pt x="344992" y="66559"/>
                </a:lnTo>
                <a:lnTo>
                  <a:pt x="345812" y="51609"/>
                </a:lnTo>
                <a:lnTo>
                  <a:pt x="345808" y="50548"/>
                </a:lnTo>
                <a:lnTo>
                  <a:pt x="344883" y="35773"/>
                </a:lnTo>
                <a:lnTo>
                  <a:pt x="342323" y="23402"/>
                </a:lnTo>
                <a:lnTo>
                  <a:pt x="338128" y="13436"/>
                </a:lnTo>
                <a:lnTo>
                  <a:pt x="335527" y="9660"/>
                </a:lnTo>
                <a:lnTo>
                  <a:pt x="325491" y="2415"/>
                </a:lnTo>
                <a:lnTo>
                  <a:pt x="311355" y="0"/>
                </a:lnTo>
                <a:lnTo>
                  <a:pt x="305812" y="310"/>
                </a:lnTo>
                <a:lnTo>
                  <a:pt x="293147" y="44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973837" y="4129350"/>
            <a:ext cx="22773" cy="65283"/>
          </a:xfrm>
          <a:custGeom>
            <a:avLst/>
            <a:gdLst/>
            <a:ahLst/>
            <a:cxnLst/>
            <a:rect l="l" t="t" r="r" b="b"/>
            <a:pathLst>
              <a:path w="25050" h="73987">
                <a:moveTo>
                  <a:pt x="0" y="35904"/>
                </a:moveTo>
                <a:lnTo>
                  <a:pt x="210" y="40720"/>
                </a:lnTo>
                <a:lnTo>
                  <a:pt x="3137" y="53322"/>
                </a:lnTo>
                <a:lnTo>
                  <a:pt x="9510" y="64189"/>
                </a:lnTo>
                <a:lnTo>
                  <a:pt x="13370" y="68138"/>
                </a:lnTo>
                <a:lnTo>
                  <a:pt x="24242" y="73987"/>
                </a:lnTo>
                <a:lnTo>
                  <a:pt x="25050" y="53336"/>
                </a:lnTo>
                <a:lnTo>
                  <a:pt x="21948" y="49248"/>
                </a:lnTo>
                <a:lnTo>
                  <a:pt x="20398" y="43437"/>
                </a:lnTo>
                <a:lnTo>
                  <a:pt x="20398" y="28370"/>
                </a:lnTo>
                <a:lnTo>
                  <a:pt x="21948" y="22571"/>
                </a:lnTo>
                <a:lnTo>
                  <a:pt x="18871" y="0"/>
                </a:lnTo>
                <a:lnTo>
                  <a:pt x="9510" y="7722"/>
                </a:lnTo>
                <a:lnTo>
                  <a:pt x="6935" y="11296"/>
                </a:lnTo>
                <a:lnTo>
                  <a:pt x="1733" y="22808"/>
                </a:lnTo>
                <a:lnTo>
                  <a:pt x="0" y="35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3990993" y="4125645"/>
            <a:ext cx="52635" cy="70708"/>
          </a:xfrm>
          <a:custGeom>
            <a:avLst/>
            <a:gdLst/>
            <a:ahLst/>
            <a:cxnLst/>
            <a:rect l="l" t="t" r="r" b="b"/>
            <a:pathLst>
              <a:path w="57899" h="80136">
                <a:moveTo>
                  <a:pt x="25187" y="63667"/>
                </a:moveTo>
                <a:lnTo>
                  <a:pt x="13701" y="63667"/>
                </a:lnTo>
                <a:lnTo>
                  <a:pt x="9280" y="61623"/>
                </a:lnTo>
                <a:lnTo>
                  <a:pt x="6178" y="57535"/>
                </a:lnTo>
                <a:lnTo>
                  <a:pt x="5370" y="78186"/>
                </a:lnTo>
                <a:lnTo>
                  <a:pt x="19513" y="80136"/>
                </a:lnTo>
                <a:lnTo>
                  <a:pt x="26348" y="79733"/>
                </a:lnTo>
                <a:lnTo>
                  <a:pt x="39004" y="76010"/>
                </a:lnTo>
                <a:lnTo>
                  <a:pt x="48388" y="68387"/>
                </a:lnTo>
                <a:lnTo>
                  <a:pt x="51009" y="64784"/>
                </a:lnTo>
                <a:lnTo>
                  <a:pt x="56176" y="53311"/>
                </a:lnTo>
                <a:lnTo>
                  <a:pt x="57899" y="40102"/>
                </a:lnTo>
                <a:lnTo>
                  <a:pt x="57696" y="35445"/>
                </a:lnTo>
                <a:lnTo>
                  <a:pt x="54776" y="22891"/>
                </a:lnTo>
                <a:lnTo>
                  <a:pt x="48388" y="11920"/>
                </a:lnTo>
                <a:lnTo>
                  <a:pt x="44489" y="7880"/>
                </a:lnTo>
                <a:lnTo>
                  <a:pt x="33630" y="1970"/>
                </a:lnTo>
                <a:lnTo>
                  <a:pt x="19513" y="0"/>
                </a:lnTo>
                <a:lnTo>
                  <a:pt x="12618" y="416"/>
                </a:lnTo>
                <a:lnTo>
                  <a:pt x="0" y="4198"/>
                </a:lnTo>
                <a:lnTo>
                  <a:pt x="3077" y="26769"/>
                </a:lnTo>
                <a:lnTo>
                  <a:pt x="6178" y="22704"/>
                </a:lnTo>
                <a:lnTo>
                  <a:pt x="9280" y="18638"/>
                </a:lnTo>
                <a:lnTo>
                  <a:pt x="13701" y="16606"/>
                </a:lnTo>
                <a:lnTo>
                  <a:pt x="25187" y="16606"/>
                </a:lnTo>
                <a:lnTo>
                  <a:pt x="29597" y="18638"/>
                </a:lnTo>
                <a:lnTo>
                  <a:pt x="32676" y="22704"/>
                </a:lnTo>
                <a:lnTo>
                  <a:pt x="35754" y="26769"/>
                </a:lnTo>
                <a:lnTo>
                  <a:pt x="37293" y="32568"/>
                </a:lnTo>
                <a:lnTo>
                  <a:pt x="37293" y="47635"/>
                </a:lnTo>
                <a:lnTo>
                  <a:pt x="35754" y="53446"/>
                </a:lnTo>
                <a:lnTo>
                  <a:pt x="32676" y="57535"/>
                </a:lnTo>
                <a:lnTo>
                  <a:pt x="29597" y="61623"/>
                </a:lnTo>
                <a:lnTo>
                  <a:pt x="25187" y="63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045863" y="4103515"/>
            <a:ext cx="39468" cy="90528"/>
          </a:xfrm>
          <a:custGeom>
            <a:avLst/>
            <a:gdLst/>
            <a:ahLst/>
            <a:cxnLst/>
            <a:rect l="l" t="t" r="r" b="b"/>
            <a:pathLst>
              <a:path w="43415" h="102598">
                <a:moveTo>
                  <a:pt x="10957" y="42031"/>
                </a:moveTo>
                <a:lnTo>
                  <a:pt x="10957" y="102598"/>
                </a:lnTo>
                <a:lnTo>
                  <a:pt x="30529" y="102598"/>
                </a:lnTo>
                <a:lnTo>
                  <a:pt x="30529" y="42031"/>
                </a:lnTo>
                <a:lnTo>
                  <a:pt x="43415" y="42031"/>
                </a:lnTo>
                <a:lnTo>
                  <a:pt x="43415" y="28181"/>
                </a:lnTo>
                <a:lnTo>
                  <a:pt x="30529" y="28181"/>
                </a:lnTo>
                <a:lnTo>
                  <a:pt x="30529" y="20372"/>
                </a:lnTo>
                <a:lnTo>
                  <a:pt x="32011" y="17811"/>
                </a:lnTo>
                <a:lnTo>
                  <a:pt x="34790" y="16020"/>
                </a:lnTo>
                <a:lnTo>
                  <a:pt x="39982" y="16157"/>
                </a:lnTo>
                <a:lnTo>
                  <a:pt x="42933" y="16399"/>
                </a:lnTo>
                <a:lnTo>
                  <a:pt x="42933" y="413"/>
                </a:lnTo>
                <a:lnTo>
                  <a:pt x="41188" y="275"/>
                </a:lnTo>
                <a:lnTo>
                  <a:pt x="37788" y="34"/>
                </a:lnTo>
                <a:lnTo>
                  <a:pt x="24533" y="0"/>
                </a:lnTo>
                <a:lnTo>
                  <a:pt x="17665" y="2250"/>
                </a:lnTo>
                <a:lnTo>
                  <a:pt x="14816" y="6752"/>
                </a:lnTo>
                <a:lnTo>
                  <a:pt x="12106" y="9784"/>
                </a:lnTo>
                <a:lnTo>
                  <a:pt x="10750" y="15319"/>
                </a:lnTo>
                <a:lnTo>
                  <a:pt x="10750" y="28181"/>
                </a:lnTo>
                <a:lnTo>
                  <a:pt x="0" y="28181"/>
                </a:lnTo>
                <a:lnTo>
                  <a:pt x="0" y="42031"/>
                </a:lnTo>
                <a:lnTo>
                  <a:pt x="10957" y="42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129166" y="4104428"/>
            <a:ext cx="78124" cy="89616"/>
          </a:xfrm>
          <a:custGeom>
            <a:avLst/>
            <a:gdLst/>
            <a:ahLst/>
            <a:cxnLst/>
            <a:rect l="l" t="t" r="r" b="b"/>
            <a:pathLst>
              <a:path w="85936" h="101565">
                <a:moveTo>
                  <a:pt x="20605" y="83925"/>
                </a:moveTo>
                <a:lnTo>
                  <a:pt x="20605" y="17639"/>
                </a:lnTo>
                <a:lnTo>
                  <a:pt x="49825" y="17639"/>
                </a:lnTo>
                <a:lnTo>
                  <a:pt x="56268" y="20407"/>
                </a:lnTo>
                <a:lnTo>
                  <a:pt x="59507" y="25942"/>
                </a:lnTo>
                <a:lnTo>
                  <a:pt x="62746" y="31477"/>
                </a:lnTo>
                <a:lnTo>
                  <a:pt x="64366" y="39413"/>
                </a:lnTo>
                <a:lnTo>
                  <a:pt x="64366" y="57236"/>
                </a:lnTo>
                <a:lnTo>
                  <a:pt x="63286" y="63690"/>
                </a:lnTo>
                <a:lnTo>
                  <a:pt x="61126" y="69111"/>
                </a:lnTo>
                <a:lnTo>
                  <a:pt x="61006" y="69408"/>
                </a:lnTo>
                <a:lnTo>
                  <a:pt x="58331" y="99269"/>
                </a:lnTo>
                <a:lnTo>
                  <a:pt x="69342" y="92956"/>
                </a:lnTo>
                <a:lnTo>
                  <a:pt x="77804" y="82616"/>
                </a:lnTo>
                <a:lnTo>
                  <a:pt x="81717" y="74267"/>
                </a:lnTo>
                <a:lnTo>
                  <a:pt x="84881" y="62089"/>
                </a:lnTo>
                <a:lnTo>
                  <a:pt x="85936" y="48302"/>
                </a:lnTo>
                <a:lnTo>
                  <a:pt x="85936" y="42973"/>
                </a:lnTo>
                <a:lnTo>
                  <a:pt x="85292" y="37369"/>
                </a:lnTo>
                <a:lnTo>
                  <a:pt x="84006" y="31489"/>
                </a:lnTo>
                <a:lnTo>
                  <a:pt x="82720" y="25609"/>
                </a:lnTo>
                <a:lnTo>
                  <a:pt x="80308" y="20143"/>
                </a:lnTo>
                <a:lnTo>
                  <a:pt x="76770" y="15090"/>
                </a:lnTo>
                <a:lnTo>
                  <a:pt x="72360" y="8842"/>
                </a:lnTo>
                <a:lnTo>
                  <a:pt x="66593" y="4548"/>
                </a:lnTo>
                <a:lnTo>
                  <a:pt x="59473" y="2205"/>
                </a:lnTo>
                <a:lnTo>
                  <a:pt x="55292" y="827"/>
                </a:lnTo>
                <a:lnTo>
                  <a:pt x="50054" y="92"/>
                </a:lnTo>
                <a:lnTo>
                  <a:pt x="0" y="0"/>
                </a:lnTo>
                <a:lnTo>
                  <a:pt x="0" y="101565"/>
                </a:lnTo>
                <a:lnTo>
                  <a:pt x="43760" y="101565"/>
                </a:lnTo>
                <a:lnTo>
                  <a:pt x="40177" y="83925"/>
                </a:lnTo>
                <a:lnTo>
                  <a:pt x="20605" y="83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165692" y="4165670"/>
            <a:ext cx="18935" cy="28374"/>
          </a:xfrm>
          <a:custGeom>
            <a:avLst/>
            <a:gdLst/>
            <a:ahLst/>
            <a:cxnLst/>
            <a:rect l="l" t="t" r="r" b="b"/>
            <a:pathLst>
              <a:path w="20829" h="32157">
                <a:moveTo>
                  <a:pt x="12643" y="10888"/>
                </a:moveTo>
                <a:lnTo>
                  <a:pt x="0" y="14517"/>
                </a:lnTo>
                <a:lnTo>
                  <a:pt x="3583" y="32157"/>
                </a:lnTo>
                <a:lnTo>
                  <a:pt x="4596" y="32147"/>
                </a:lnTo>
                <a:lnTo>
                  <a:pt x="18154" y="29861"/>
                </a:lnTo>
                <a:lnTo>
                  <a:pt x="20829" y="0"/>
                </a:lnTo>
                <a:lnTo>
                  <a:pt x="12643" y="108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218566" y="4126011"/>
            <a:ext cx="64800" cy="70222"/>
          </a:xfrm>
          <a:custGeom>
            <a:avLst/>
            <a:gdLst/>
            <a:ahLst/>
            <a:cxnLst/>
            <a:rect l="l" t="t" r="r" b="b"/>
            <a:pathLst>
              <a:path w="71280" h="79585">
                <a:moveTo>
                  <a:pt x="48894" y="22911"/>
                </a:moveTo>
                <a:lnTo>
                  <a:pt x="50468" y="26849"/>
                </a:lnTo>
                <a:lnTo>
                  <a:pt x="50789" y="32040"/>
                </a:lnTo>
                <a:lnTo>
                  <a:pt x="20260" y="32040"/>
                </a:lnTo>
                <a:lnTo>
                  <a:pt x="20903" y="27171"/>
                </a:lnTo>
                <a:lnTo>
                  <a:pt x="22477" y="23313"/>
                </a:lnTo>
                <a:lnTo>
                  <a:pt x="24981" y="20464"/>
                </a:lnTo>
                <a:lnTo>
                  <a:pt x="27485" y="17616"/>
                </a:lnTo>
                <a:lnTo>
                  <a:pt x="32980" y="71"/>
                </a:lnTo>
                <a:lnTo>
                  <a:pt x="20196" y="3050"/>
                </a:lnTo>
                <a:lnTo>
                  <a:pt x="9888" y="10404"/>
                </a:lnTo>
                <a:lnTo>
                  <a:pt x="6430" y="14773"/>
                </a:lnTo>
                <a:lnTo>
                  <a:pt x="1607" y="26062"/>
                </a:lnTo>
                <a:lnTo>
                  <a:pt x="0" y="40309"/>
                </a:lnTo>
                <a:lnTo>
                  <a:pt x="463" y="48380"/>
                </a:lnTo>
                <a:lnTo>
                  <a:pt x="3982" y="61191"/>
                </a:lnTo>
                <a:lnTo>
                  <a:pt x="10957" y="70351"/>
                </a:lnTo>
                <a:lnTo>
                  <a:pt x="23477" y="77530"/>
                </a:lnTo>
                <a:lnTo>
                  <a:pt x="36248" y="79585"/>
                </a:lnTo>
                <a:lnTo>
                  <a:pt x="40590" y="79403"/>
                </a:lnTo>
                <a:lnTo>
                  <a:pt x="53392" y="76095"/>
                </a:lnTo>
                <a:lnTo>
                  <a:pt x="63263" y="68629"/>
                </a:lnTo>
                <a:lnTo>
                  <a:pt x="67397" y="64035"/>
                </a:lnTo>
                <a:lnTo>
                  <a:pt x="69718" y="59510"/>
                </a:lnTo>
                <a:lnTo>
                  <a:pt x="70223" y="55055"/>
                </a:lnTo>
                <a:lnTo>
                  <a:pt x="50170" y="55055"/>
                </a:lnTo>
                <a:lnTo>
                  <a:pt x="49112" y="57259"/>
                </a:lnTo>
                <a:lnTo>
                  <a:pt x="46517" y="60222"/>
                </a:lnTo>
                <a:lnTo>
                  <a:pt x="43989" y="62519"/>
                </a:lnTo>
                <a:lnTo>
                  <a:pt x="40705" y="63667"/>
                </a:lnTo>
                <a:lnTo>
                  <a:pt x="32849" y="63667"/>
                </a:lnTo>
                <a:lnTo>
                  <a:pt x="29587" y="62726"/>
                </a:lnTo>
                <a:lnTo>
                  <a:pt x="26876" y="60842"/>
                </a:lnTo>
                <a:lnTo>
                  <a:pt x="22420" y="57811"/>
                </a:lnTo>
                <a:lnTo>
                  <a:pt x="20054" y="52528"/>
                </a:lnTo>
                <a:lnTo>
                  <a:pt x="19778" y="44994"/>
                </a:lnTo>
                <a:lnTo>
                  <a:pt x="71188" y="44994"/>
                </a:lnTo>
                <a:lnTo>
                  <a:pt x="71280" y="38517"/>
                </a:lnTo>
                <a:lnTo>
                  <a:pt x="71073" y="33556"/>
                </a:lnTo>
                <a:lnTo>
                  <a:pt x="70568" y="30111"/>
                </a:lnTo>
                <a:lnTo>
                  <a:pt x="69695" y="24231"/>
                </a:lnTo>
                <a:lnTo>
                  <a:pt x="67788" y="19063"/>
                </a:lnTo>
                <a:lnTo>
                  <a:pt x="64848" y="14607"/>
                </a:lnTo>
                <a:lnTo>
                  <a:pt x="61586" y="9554"/>
                </a:lnTo>
                <a:lnTo>
                  <a:pt x="57451" y="5857"/>
                </a:lnTo>
                <a:lnTo>
                  <a:pt x="52444" y="3514"/>
                </a:lnTo>
                <a:lnTo>
                  <a:pt x="47436" y="1171"/>
                </a:lnTo>
                <a:lnTo>
                  <a:pt x="41808" y="0"/>
                </a:lnTo>
                <a:lnTo>
                  <a:pt x="43243" y="17536"/>
                </a:lnTo>
                <a:lnTo>
                  <a:pt x="46069" y="20223"/>
                </a:lnTo>
                <a:lnTo>
                  <a:pt x="48894" y="229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243554" y="4126010"/>
            <a:ext cx="14325" cy="15544"/>
          </a:xfrm>
          <a:custGeom>
            <a:avLst/>
            <a:gdLst/>
            <a:ahLst/>
            <a:cxnLst/>
            <a:rect l="l" t="t" r="r" b="b"/>
            <a:pathLst>
              <a:path w="15758" h="17616">
                <a:moveTo>
                  <a:pt x="0" y="17616"/>
                </a:moveTo>
                <a:lnTo>
                  <a:pt x="3526" y="16192"/>
                </a:lnTo>
                <a:lnTo>
                  <a:pt x="12255" y="16192"/>
                </a:lnTo>
                <a:lnTo>
                  <a:pt x="15758" y="17536"/>
                </a:lnTo>
                <a:lnTo>
                  <a:pt x="14322" y="0"/>
                </a:lnTo>
                <a:lnTo>
                  <a:pt x="5495" y="71"/>
                </a:lnTo>
                <a:lnTo>
                  <a:pt x="0" y="176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366628" y="4109899"/>
            <a:ext cx="38278" cy="85339"/>
          </a:xfrm>
          <a:custGeom>
            <a:avLst/>
            <a:gdLst/>
            <a:ahLst/>
            <a:cxnLst/>
            <a:rect l="l" t="t" r="r" b="b"/>
            <a:pathLst>
              <a:path w="42106" h="96718">
                <a:moveTo>
                  <a:pt x="29908" y="20946"/>
                </a:moveTo>
                <a:lnTo>
                  <a:pt x="29908" y="0"/>
                </a:lnTo>
                <a:lnTo>
                  <a:pt x="10475" y="0"/>
                </a:lnTo>
                <a:lnTo>
                  <a:pt x="10475" y="20946"/>
                </a:lnTo>
                <a:lnTo>
                  <a:pt x="0" y="20946"/>
                </a:lnTo>
                <a:lnTo>
                  <a:pt x="0" y="34934"/>
                </a:lnTo>
                <a:lnTo>
                  <a:pt x="10475" y="34934"/>
                </a:lnTo>
                <a:lnTo>
                  <a:pt x="10475" y="85854"/>
                </a:lnTo>
                <a:lnTo>
                  <a:pt x="11577" y="89323"/>
                </a:lnTo>
                <a:lnTo>
                  <a:pt x="13783" y="91574"/>
                </a:lnTo>
                <a:lnTo>
                  <a:pt x="17182" y="95111"/>
                </a:lnTo>
                <a:lnTo>
                  <a:pt x="23522" y="96718"/>
                </a:lnTo>
                <a:lnTo>
                  <a:pt x="32803" y="96397"/>
                </a:lnTo>
                <a:lnTo>
                  <a:pt x="42106" y="96052"/>
                </a:lnTo>
                <a:lnTo>
                  <a:pt x="42106" y="81376"/>
                </a:lnTo>
                <a:lnTo>
                  <a:pt x="38248" y="81513"/>
                </a:lnTo>
                <a:lnTo>
                  <a:pt x="34250" y="81513"/>
                </a:lnTo>
                <a:lnTo>
                  <a:pt x="31861" y="81134"/>
                </a:lnTo>
                <a:lnTo>
                  <a:pt x="31080" y="80377"/>
                </a:lnTo>
                <a:lnTo>
                  <a:pt x="29908" y="77701"/>
                </a:lnTo>
                <a:lnTo>
                  <a:pt x="29908" y="34934"/>
                </a:lnTo>
                <a:lnTo>
                  <a:pt x="42106" y="34934"/>
                </a:lnTo>
                <a:lnTo>
                  <a:pt x="42106" y="20946"/>
                </a:lnTo>
                <a:lnTo>
                  <a:pt x="29908" y="20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298174" y="4104549"/>
            <a:ext cx="66220" cy="91257"/>
          </a:xfrm>
          <a:custGeom>
            <a:avLst/>
            <a:gdLst/>
            <a:ahLst/>
            <a:cxnLst/>
            <a:rect l="l" t="t" r="r" b="b"/>
            <a:pathLst>
              <a:path w="72842" h="103425">
                <a:moveTo>
                  <a:pt x="41486" y="103425"/>
                </a:moveTo>
                <a:lnTo>
                  <a:pt x="54842" y="100459"/>
                </a:lnTo>
                <a:lnTo>
                  <a:pt x="64572" y="91918"/>
                </a:lnTo>
                <a:lnTo>
                  <a:pt x="66978" y="88133"/>
                </a:lnTo>
                <a:lnTo>
                  <a:pt x="71376" y="76584"/>
                </a:lnTo>
                <a:lnTo>
                  <a:pt x="72842" y="62909"/>
                </a:lnTo>
                <a:lnTo>
                  <a:pt x="72725" y="59004"/>
                </a:lnTo>
                <a:lnTo>
                  <a:pt x="70225" y="45970"/>
                </a:lnTo>
                <a:lnTo>
                  <a:pt x="64469" y="35347"/>
                </a:lnTo>
                <a:lnTo>
                  <a:pt x="54425" y="27310"/>
                </a:lnTo>
                <a:lnTo>
                  <a:pt x="41279" y="24667"/>
                </a:lnTo>
                <a:lnTo>
                  <a:pt x="35812" y="24667"/>
                </a:lnTo>
                <a:lnTo>
                  <a:pt x="31309" y="25816"/>
                </a:lnTo>
                <a:lnTo>
                  <a:pt x="27772" y="28112"/>
                </a:lnTo>
                <a:lnTo>
                  <a:pt x="24786" y="29950"/>
                </a:lnTo>
                <a:lnTo>
                  <a:pt x="22052" y="32614"/>
                </a:lnTo>
                <a:lnTo>
                  <a:pt x="19571" y="36105"/>
                </a:lnTo>
                <a:lnTo>
                  <a:pt x="19571" y="0"/>
                </a:lnTo>
                <a:lnTo>
                  <a:pt x="0" y="0"/>
                </a:lnTo>
                <a:lnTo>
                  <a:pt x="0" y="101427"/>
                </a:lnTo>
                <a:lnTo>
                  <a:pt x="19227" y="101427"/>
                </a:lnTo>
                <a:lnTo>
                  <a:pt x="19227" y="91987"/>
                </a:lnTo>
                <a:lnTo>
                  <a:pt x="21845" y="95662"/>
                </a:lnTo>
                <a:lnTo>
                  <a:pt x="24280" y="98234"/>
                </a:lnTo>
                <a:lnTo>
                  <a:pt x="26532" y="99704"/>
                </a:lnTo>
                <a:lnTo>
                  <a:pt x="26072" y="85119"/>
                </a:lnTo>
                <a:lnTo>
                  <a:pt x="23224" y="80893"/>
                </a:lnTo>
                <a:lnTo>
                  <a:pt x="20375" y="76667"/>
                </a:lnTo>
                <a:lnTo>
                  <a:pt x="18951" y="71338"/>
                </a:lnTo>
                <a:lnTo>
                  <a:pt x="18951" y="59441"/>
                </a:lnTo>
                <a:lnTo>
                  <a:pt x="19640" y="54985"/>
                </a:lnTo>
                <a:lnTo>
                  <a:pt x="21018" y="51540"/>
                </a:lnTo>
                <a:lnTo>
                  <a:pt x="23684" y="45063"/>
                </a:lnTo>
                <a:lnTo>
                  <a:pt x="28576" y="41824"/>
                </a:lnTo>
                <a:lnTo>
                  <a:pt x="42726" y="41824"/>
                </a:lnTo>
                <a:lnTo>
                  <a:pt x="47550" y="45132"/>
                </a:lnTo>
                <a:lnTo>
                  <a:pt x="50169" y="51747"/>
                </a:lnTo>
                <a:lnTo>
                  <a:pt x="51548" y="55238"/>
                </a:lnTo>
                <a:lnTo>
                  <a:pt x="52237" y="59648"/>
                </a:lnTo>
                <a:lnTo>
                  <a:pt x="52237" y="71637"/>
                </a:lnTo>
                <a:lnTo>
                  <a:pt x="50835" y="77012"/>
                </a:lnTo>
                <a:lnTo>
                  <a:pt x="48033" y="81100"/>
                </a:lnTo>
                <a:lnTo>
                  <a:pt x="45230" y="85188"/>
                </a:lnTo>
                <a:lnTo>
                  <a:pt x="41302" y="87232"/>
                </a:lnTo>
                <a:lnTo>
                  <a:pt x="36248" y="87232"/>
                </a:lnTo>
                <a:lnTo>
                  <a:pt x="35284" y="103425"/>
                </a:lnTo>
                <a:lnTo>
                  <a:pt x="41486" y="1034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321876" y="4179655"/>
            <a:ext cx="9250" cy="16151"/>
          </a:xfrm>
          <a:custGeom>
            <a:avLst/>
            <a:gdLst/>
            <a:ahLst/>
            <a:cxnLst/>
            <a:rect l="l" t="t" r="r" b="b"/>
            <a:pathLst>
              <a:path w="10175" h="18305">
                <a:moveTo>
                  <a:pt x="4341" y="2112"/>
                </a:moveTo>
                <a:lnTo>
                  <a:pt x="0" y="0"/>
                </a:lnTo>
                <a:lnTo>
                  <a:pt x="459" y="14584"/>
                </a:lnTo>
                <a:lnTo>
                  <a:pt x="4226" y="17065"/>
                </a:lnTo>
                <a:lnTo>
                  <a:pt x="9211" y="18305"/>
                </a:lnTo>
                <a:lnTo>
                  <a:pt x="10175" y="2112"/>
                </a:lnTo>
                <a:lnTo>
                  <a:pt x="4341" y="2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824147" y="4125889"/>
            <a:ext cx="62335" cy="70404"/>
          </a:xfrm>
          <a:custGeom>
            <a:avLst/>
            <a:gdLst/>
            <a:ahLst/>
            <a:cxnLst/>
            <a:rect l="l" t="t" r="r" b="b"/>
            <a:pathLst>
              <a:path w="68569" h="79791">
                <a:moveTo>
                  <a:pt x="25497" y="46786"/>
                </a:moveTo>
                <a:lnTo>
                  <a:pt x="37305" y="49588"/>
                </a:lnTo>
                <a:lnTo>
                  <a:pt x="44128" y="51563"/>
                </a:lnTo>
                <a:lnTo>
                  <a:pt x="47803" y="53860"/>
                </a:lnTo>
                <a:lnTo>
                  <a:pt x="48722" y="57742"/>
                </a:lnTo>
                <a:lnTo>
                  <a:pt x="47585" y="61761"/>
                </a:lnTo>
                <a:lnTo>
                  <a:pt x="43037" y="64058"/>
                </a:lnTo>
                <a:lnTo>
                  <a:pt x="39970" y="64632"/>
                </a:lnTo>
                <a:lnTo>
                  <a:pt x="29541" y="64632"/>
                </a:lnTo>
                <a:lnTo>
                  <a:pt x="25038" y="63323"/>
                </a:lnTo>
                <a:lnTo>
                  <a:pt x="22603" y="60705"/>
                </a:lnTo>
                <a:lnTo>
                  <a:pt x="21225" y="59235"/>
                </a:lnTo>
                <a:lnTo>
                  <a:pt x="20329" y="56754"/>
                </a:lnTo>
                <a:lnTo>
                  <a:pt x="19916" y="53263"/>
                </a:lnTo>
                <a:lnTo>
                  <a:pt x="0" y="53263"/>
                </a:lnTo>
                <a:lnTo>
                  <a:pt x="0" y="60980"/>
                </a:lnTo>
                <a:lnTo>
                  <a:pt x="2814" y="67331"/>
                </a:lnTo>
                <a:lnTo>
                  <a:pt x="8441" y="72315"/>
                </a:lnTo>
                <a:lnTo>
                  <a:pt x="9600" y="73272"/>
                </a:lnTo>
                <a:lnTo>
                  <a:pt x="20077" y="78161"/>
                </a:lnTo>
                <a:lnTo>
                  <a:pt x="34594" y="79791"/>
                </a:lnTo>
                <a:lnTo>
                  <a:pt x="36173" y="79776"/>
                </a:lnTo>
                <a:lnTo>
                  <a:pt x="50281" y="77859"/>
                </a:lnTo>
                <a:lnTo>
                  <a:pt x="60265" y="72728"/>
                </a:lnTo>
                <a:lnTo>
                  <a:pt x="65801" y="68020"/>
                </a:lnTo>
                <a:lnTo>
                  <a:pt x="68569" y="61945"/>
                </a:lnTo>
                <a:lnTo>
                  <a:pt x="68569" y="48853"/>
                </a:lnTo>
                <a:lnTo>
                  <a:pt x="66639" y="44144"/>
                </a:lnTo>
                <a:lnTo>
                  <a:pt x="62780" y="40378"/>
                </a:lnTo>
                <a:lnTo>
                  <a:pt x="58875" y="36657"/>
                </a:lnTo>
                <a:lnTo>
                  <a:pt x="53017" y="33878"/>
                </a:lnTo>
                <a:lnTo>
                  <a:pt x="45207" y="32040"/>
                </a:lnTo>
                <a:lnTo>
                  <a:pt x="33492" y="29468"/>
                </a:lnTo>
                <a:lnTo>
                  <a:pt x="26669" y="27653"/>
                </a:lnTo>
                <a:lnTo>
                  <a:pt x="22810" y="25586"/>
                </a:lnTo>
                <a:lnTo>
                  <a:pt x="21845" y="21704"/>
                </a:lnTo>
                <a:lnTo>
                  <a:pt x="22752" y="18351"/>
                </a:lnTo>
                <a:lnTo>
                  <a:pt x="26382" y="15687"/>
                </a:lnTo>
                <a:lnTo>
                  <a:pt x="29426" y="15021"/>
                </a:lnTo>
                <a:lnTo>
                  <a:pt x="38890" y="15021"/>
                </a:lnTo>
                <a:lnTo>
                  <a:pt x="42566" y="16353"/>
                </a:lnTo>
                <a:lnTo>
                  <a:pt x="44725" y="19017"/>
                </a:lnTo>
                <a:lnTo>
                  <a:pt x="46586" y="22486"/>
                </a:lnTo>
                <a:lnTo>
                  <a:pt x="46861" y="25012"/>
                </a:lnTo>
                <a:lnTo>
                  <a:pt x="66502" y="25012"/>
                </a:lnTo>
                <a:lnTo>
                  <a:pt x="65629" y="15825"/>
                </a:lnTo>
                <a:lnTo>
                  <a:pt x="62241" y="9359"/>
                </a:lnTo>
                <a:lnTo>
                  <a:pt x="56337" y="5615"/>
                </a:lnTo>
                <a:lnTo>
                  <a:pt x="50433" y="1871"/>
                </a:lnTo>
                <a:lnTo>
                  <a:pt x="42795" y="0"/>
                </a:lnTo>
                <a:lnTo>
                  <a:pt x="23545" y="0"/>
                </a:lnTo>
                <a:lnTo>
                  <a:pt x="15884" y="2492"/>
                </a:lnTo>
                <a:lnTo>
                  <a:pt x="10440" y="7476"/>
                </a:lnTo>
                <a:lnTo>
                  <a:pt x="4996" y="12460"/>
                </a:lnTo>
                <a:lnTo>
                  <a:pt x="2274" y="18420"/>
                </a:lnTo>
                <a:lnTo>
                  <a:pt x="2274" y="31236"/>
                </a:lnTo>
                <a:lnTo>
                  <a:pt x="4020" y="35738"/>
                </a:lnTo>
                <a:lnTo>
                  <a:pt x="7511" y="38862"/>
                </a:lnTo>
                <a:lnTo>
                  <a:pt x="11003" y="42031"/>
                </a:lnTo>
                <a:lnTo>
                  <a:pt x="16998" y="44673"/>
                </a:lnTo>
                <a:lnTo>
                  <a:pt x="25497" y="46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654701" y="4102725"/>
            <a:ext cx="82133" cy="93811"/>
          </a:xfrm>
          <a:custGeom>
            <a:avLst/>
            <a:gdLst/>
            <a:ahLst/>
            <a:cxnLst/>
            <a:rect l="l" t="t" r="r" b="b"/>
            <a:pathLst>
              <a:path w="90346" h="106319">
                <a:moveTo>
                  <a:pt x="0" y="53538"/>
                </a:moveTo>
                <a:lnTo>
                  <a:pt x="51" y="56644"/>
                </a:lnTo>
                <a:lnTo>
                  <a:pt x="1773" y="70556"/>
                </a:lnTo>
                <a:lnTo>
                  <a:pt x="5936" y="82429"/>
                </a:lnTo>
                <a:lnTo>
                  <a:pt x="12542" y="92263"/>
                </a:lnTo>
                <a:lnTo>
                  <a:pt x="21450" y="99771"/>
                </a:lnTo>
                <a:lnTo>
                  <a:pt x="33133" y="104682"/>
                </a:lnTo>
                <a:lnTo>
                  <a:pt x="46999" y="106319"/>
                </a:lnTo>
                <a:lnTo>
                  <a:pt x="53062" y="105994"/>
                </a:lnTo>
                <a:lnTo>
                  <a:pt x="65634" y="102717"/>
                </a:lnTo>
                <a:lnTo>
                  <a:pt x="76047" y="95915"/>
                </a:lnTo>
                <a:lnTo>
                  <a:pt x="79579" y="92283"/>
                </a:lnTo>
                <a:lnTo>
                  <a:pt x="86350" y="81671"/>
                </a:lnTo>
                <a:lnTo>
                  <a:pt x="90139" y="68904"/>
                </a:lnTo>
                <a:lnTo>
                  <a:pt x="69121" y="68904"/>
                </a:lnTo>
                <a:lnTo>
                  <a:pt x="67696" y="74141"/>
                </a:lnTo>
                <a:lnTo>
                  <a:pt x="65905" y="78068"/>
                </a:lnTo>
                <a:lnTo>
                  <a:pt x="63745" y="80687"/>
                </a:lnTo>
                <a:lnTo>
                  <a:pt x="59840" y="85556"/>
                </a:lnTo>
                <a:lnTo>
                  <a:pt x="54166" y="87990"/>
                </a:lnTo>
                <a:lnTo>
                  <a:pt x="39464" y="87990"/>
                </a:lnTo>
                <a:lnTo>
                  <a:pt x="33480" y="85154"/>
                </a:lnTo>
                <a:lnTo>
                  <a:pt x="28771" y="79481"/>
                </a:lnTo>
                <a:lnTo>
                  <a:pt x="28170" y="78725"/>
                </a:lnTo>
                <a:lnTo>
                  <a:pt x="23323" y="68266"/>
                </a:lnTo>
                <a:lnTo>
                  <a:pt x="21708" y="53883"/>
                </a:lnTo>
                <a:lnTo>
                  <a:pt x="21739" y="51590"/>
                </a:lnTo>
                <a:lnTo>
                  <a:pt x="23614" y="37841"/>
                </a:lnTo>
                <a:lnTo>
                  <a:pt x="28392" y="27458"/>
                </a:lnTo>
                <a:lnTo>
                  <a:pt x="32849" y="21234"/>
                </a:lnTo>
                <a:lnTo>
                  <a:pt x="38936" y="18122"/>
                </a:lnTo>
                <a:lnTo>
                  <a:pt x="54235" y="18122"/>
                </a:lnTo>
                <a:lnTo>
                  <a:pt x="59955" y="20326"/>
                </a:lnTo>
                <a:lnTo>
                  <a:pt x="63814" y="24736"/>
                </a:lnTo>
                <a:lnTo>
                  <a:pt x="65974" y="27217"/>
                </a:lnTo>
                <a:lnTo>
                  <a:pt x="67742" y="30892"/>
                </a:lnTo>
                <a:lnTo>
                  <a:pt x="69121" y="35761"/>
                </a:lnTo>
                <a:lnTo>
                  <a:pt x="90346" y="35761"/>
                </a:lnTo>
                <a:lnTo>
                  <a:pt x="90025" y="29422"/>
                </a:lnTo>
                <a:lnTo>
                  <a:pt x="87682" y="23105"/>
                </a:lnTo>
                <a:lnTo>
                  <a:pt x="83317" y="16812"/>
                </a:lnTo>
                <a:lnTo>
                  <a:pt x="72257" y="6425"/>
                </a:lnTo>
                <a:lnTo>
                  <a:pt x="60359" y="1606"/>
                </a:lnTo>
                <a:lnTo>
                  <a:pt x="45828" y="0"/>
                </a:lnTo>
                <a:lnTo>
                  <a:pt x="36596" y="797"/>
                </a:lnTo>
                <a:lnTo>
                  <a:pt x="24486" y="4915"/>
                </a:lnTo>
                <a:lnTo>
                  <a:pt x="14265" y="12540"/>
                </a:lnTo>
                <a:lnTo>
                  <a:pt x="10989" y="16245"/>
                </a:lnTo>
                <a:lnTo>
                  <a:pt x="4884" y="26589"/>
                </a:lnTo>
                <a:lnTo>
                  <a:pt x="1221" y="39020"/>
                </a:lnTo>
                <a:lnTo>
                  <a:pt x="0" y="53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749302" y="4129350"/>
            <a:ext cx="22773" cy="65283"/>
          </a:xfrm>
          <a:custGeom>
            <a:avLst/>
            <a:gdLst/>
            <a:ahLst/>
            <a:cxnLst/>
            <a:rect l="l" t="t" r="r" b="b"/>
            <a:pathLst>
              <a:path w="25050" h="73987">
                <a:moveTo>
                  <a:pt x="0" y="35904"/>
                </a:moveTo>
                <a:lnTo>
                  <a:pt x="210" y="40720"/>
                </a:lnTo>
                <a:lnTo>
                  <a:pt x="3137" y="53322"/>
                </a:lnTo>
                <a:lnTo>
                  <a:pt x="9510" y="64189"/>
                </a:lnTo>
                <a:lnTo>
                  <a:pt x="13370" y="68138"/>
                </a:lnTo>
                <a:lnTo>
                  <a:pt x="24242" y="73987"/>
                </a:lnTo>
                <a:lnTo>
                  <a:pt x="25050" y="53336"/>
                </a:lnTo>
                <a:lnTo>
                  <a:pt x="21948" y="49248"/>
                </a:lnTo>
                <a:lnTo>
                  <a:pt x="20398" y="43437"/>
                </a:lnTo>
                <a:lnTo>
                  <a:pt x="20398" y="28370"/>
                </a:lnTo>
                <a:lnTo>
                  <a:pt x="21948" y="22571"/>
                </a:lnTo>
                <a:lnTo>
                  <a:pt x="18871" y="0"/>
                </a:lnTo>
                <a:lnTo>
                  <a:pt x="9510" y="7722"/>
                </a:lnTo>
                <a:lnTo>
                  <a:pt x="6935" y="11296"/>
                </a:lnTo>
                <a:lnTo>
                  <a:pt x="1733" y="22808"/>
                </a:lnTo>
                <a:lnTo>
                  <a:pt x="0" y="359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3766458" y="4125645"/>
            <a:ext cx="52635" cy="70708"/>
          </a:xfrm>
          <a:custGeom>
            <a:avLst/>
            <a:gdLst/>
            <a:ahLst/>
            <a:cxnLst/>
            <a:rect l="l" t="t" r="r" b="b"/>
            <a:pathLst>
              <a:path w="57899" h="80136">
                <a:moveTo>
                  <a:pt x="25187" y="63667"/>
                </a:moveTo>
                <a:lnTo>
                  <a:pt x="13701" y="63667"/>
                </a:lnTo>
                <a:lnTo>
                  <a:pt x="9280" y="61623"/>
                </a:lnTo>
                <a:lnTo>
                  <a:pt x="6178" y="57535"/>
                </a:lnTo>
                <a:lnTo>
                  <a:pt x="5370" y="78186"/>
                </a:lnTo>
                <a:lnTo>
                  <a:pt x="19513" y="80136"/>
                </a:lnTo>
                <a:lnTo>
                  <a:pt x="26348" y="79733"/>
                </a:lnTo>
                <a:lnTo>
                  <a:pt x="39004" y="76010"/>
                </a:lnTo>
                <a:lnTo>
                  <a:pt x="48388" y="68387"/>
                </a:lnTo>
                <a:lnTo>
                  <a:pt x="51009" y="64784"/>
                </a:lnTo>
                <a:lnTo>
                  <a:pt x="56176" y="53310"/>
                </a:lnTo>
                <a:lnTo>
                  <a:pt x="57899" y="40102"/>
                </a:lnTo>
                <a:lnTo>
                  <a:pt x="57696" y="35445"/>
                </a:lnTo>
                <a:lnTo>
                  <a:pt x="54776" y="22891"/>
                </a:lnTo>
                <a:lnTo>
                  <a:pt x="48388" y="11920"/>
                </a:lnTo>
                <a:lnTo>
                  <a:pt x="44489" y="7880"/>
                </a:lnTo>
                <a:lnTo>
                  <a:pt x="33630" y="1970"/>
                </a:lnTo>
                <a:lnTo>
                  <a:pt x="19513" y="0"/>
                </a:lnTo>
                <a:lnTo>
                  <a:pt x="12618" y="416"/>
                </a:lnTo>
                <a:lnTo>
                  <a:pt x="0" y="4198"/>
                </a:lnTo>
                <a:lnTo>
                  <a:pt x="3077" y="26769"/>
                </a:lnTo>
                <a:lnTo>
                  <a:pt x="6178" y="22704"/>
                </a:lnTo>
                <a:lnTo>
                  <a:pt x="9280" y="18638"/>
                </a:lnTo>
                <a:lnTo>
                  <a:pt x="13701" y="16606"/>
                </a:lnTo>
                <a:lnTo>
                  <a:pt x="25187" y="16606"/>
                </a:lnTo>
                <a:lnTo>
                  <a:pt x="29597" y="18638"/>
                </a:lnTo>
                <a:lnTo>
                  <a:pt x="32676" y="22704"/>
                </a:lnTo>
                <a:lnTo>
                  <a:pt x="35754" y="26769"/>
                </a:lnTo>
                <a:lnTo>
                  <a:pt x="37293" y="32568"/>
                </a:lnTo>
                <a:lnTo>
                  <a:pt x="37293" y="47635"/>
                </a:lnTo>
                <a:lnTo>
                  <a:pt x="35754" y="53446"/>
                </a:lnTo>
                <a:lnTo>
                  <a:pt x="32676" y="57535"/>
                </a:lnTo>
                <a:lnTo>
                  <a:pt x="29597" y="61623"/>
                </a:lnTo>
                <a:lnTo>
                  <a:pt x="25187" y="63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3896173" y="4109899"/>
            <a:ext cx="38278" cy="85340"/>
          </a:xfrm>
          <a:custGeom>
            <a:avLst/>
            <a:gdLst/>
            <a:ahLst/>
            <a:cxnLst/>
            <a:rect l="l" t="t" r="r" b="b"/>
            <a:pathLst>
              <a:path w="42106" h="96719">
                <a:moveTo>
                  <a:pt x="29908" y="20947"/>
                </a:moveTo>
                <a:lnTo>
                  <a:pt x="29908" y="0"/>
                </a:lnTo>
                <a:lnTo>
                  <a:pt x="10474" y="0"/>
                </a:lnTo>
                <a:lnTo>
                  <a:pt x="10474" y="20947"/>
                </a:lnTo>
                <a:lnTo>
                  <a:pt x="0" y="20947"/>
                </a:lnTo>
                <a:lnTo>
                  <a:pt x="0" y="34934"/>
                </a:lnTo>
                <a:lnTo>
                  <a:pt x="10474" y="34934"/>
                </a:lnTo>
                <a:lnTo>
                  <a:pt x="10474" y="85855"/>
                </a:lnTo>
                <a:lnTo>
                  <a:pt x="11577" y="89323"/>
                </a:lnTo>
                <a:lnTo>
                  <a:pt x="13782" y="91573"/>
                </a:lnTo>
                <a:lnTo>
                  <a:pt x="17182" y="95111"/>
                </a:lnTo>
                <a:lnTo>
                  <a:pt x="23522" y="96719"/>
                </a:lnTo>
                <a:lnTo>
                  <a:pt x="32803" y="96397"/>
                </a:lnTo>
                <a:lnTo>
                  <a:pt x="42106" y="96053"/>
                </a:lnTo>
                <a:lnTo>
                  <a:pt x="42106" y="81376"/>
                </a:lnTo>
                <a:lnTo>
                  <a:pt x="38247" y="81514"/>
                </a:lnTo>
                <a:lnTo>
                  <a:pt x="34250" y="81514"/>
                </a:lnTo>
                <a:lnTo>
                  <a:pt x="31861" y="81135"/>
                </a:lnTo>
                <a:lnTo>
                  <a:pt x="31080" y="80377"/>
                </a:lnTo>
                <a:lnTo>
                  <a:pt x="29908" y="77701"/>
                </a:lnTo>
                <a:lnTo>
                  <a:pt x="29908" y="34934"/>
                </a:lnTo>
                <a:lnTo>
                  <a:pt x="42106" y="34934"/>
                </a:lnTo>
                <a:lnTo>
                  <a:pt x="42106" y="20947"/>
                </a:lnTo>
                <a:lnTo>
                  <a:pt x="29908" y="20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653762" y="4251883"/>
            <a:ext cx="1034655" cy="89920"/>
          </a:xfrm>
          <a:custGeom>
            <a:avLst/>
            <a:gdLst/>
            <a:ahLst/>
            <a:cxnLst/>
            <a:rect l="l" t="t" r="r" b="b"/>
            <a:pathLst>
              <a:path w="1138121" h="101909">
                <a:moveTo>
                  <a:pt x="912380" y="84063"/>
                </a:moveTo>
                <a:lnTo>
                  <a:pt x="912380" y="99084"/>
                </a:lnTo>
                <a:lnTo>
                  <a:pt x="926783" y="99084"/>
                </a:lnTo>
                <a:lnTo>
                  <a:pt x="926783" y="84063"/>
                </a:lnTo>
                <a:lnTo>
                  <a:pt x="912380" y="84063"/>
                </a:lnTo>
                <a:close/>
              </a:path>
              <a:path w="1138121" h="101909">
                <a:moveTo>
                  <a:pt x="992623" y="72944"/>
                </a:moveTo>
                <a:lnTo>
                  <a:pt x="989013" y="81927"/>
                </a:lnTo>
                <a:lnTo>
                  <a:pt x="985200" y="87623"/>
                </a:lnTo>
                <a:lnTo>
                  <a:pt x="980077" y="90471"/>
                </a:lnTo>
                <a:lnTo>
                  <a:pt x="965651" y="90471"/>
                </a:lnTo>
                <a:lnTo>
                  <a:pt x="973714" y="101772"/>
                </a:lnTo>
                <a:lnTo>
                  <a:pt x="983051" y="100543"/>
                </a:lnTo>
                <a:lnTo>
                  <a:pt x="994109" y="94337"/>
                </a:lnTo>
                <a:lnTo>
                  <a:pt x="992623" y="72944"/>
                </a:lnTo>
                <a:close/>
              </a:path>
              <a:path w="1138121" h="101909">
                <a:moveTo>
                  <a:pt x="940836" y="38019"/>
                </a:moveTo>
                <a:lnTo>
                  <a:pt x="940015" y="51747"/>
                </a:lnTo>
                <a:lnTo>
                  <a:pt x="940587" y="63258"/>
                </a:lnTo>
                <a:lnTo>
                  <a:pt x="942985" y="75937"/>
                </a:lnTo>
                <a:lnTo>
                  <a:pt x="947251" y="86337"/>
                </a:lnTo>
                <a:lnTo>
                  <a:pt x="950484" y="91161"/>
                </a:lnTo>
                <a:lnTo>
                  <a:pt x="960536" y="99119"/>
                </a:lnTo>
                <a:lnTo>
                  <a:pt x="973714" y="101772"/>
                </a:lnTo>
                <a:lnTo>
                  <a:pt x="965651" y="90471"/>
                </a:lnTo>
                <a:lnTo>
                  <a:pt x="960000" y="85809"/>
                </a:lnTo>
                <a:lnTo>
                  <a:pt x="956692" y="76484"/>
                </a:lnTo>
                <a:lnTo>
                  <a:pt x="954532" y="70374"/>
                </a:lnTo>
                <a:lnTo>
                  <a:pt x="953453" y="62289"/>
                </a:lnTo>
                <a:lnTo>
                  <a:pt x="953453" y="52229"/>
                </a:lnTo>
                <a:lnTo>
                  <a:pt x="953607" y="45526"/>
                </a:lnTo>
                <a:lnTo>
                  <a:pt x="955200" y="32040"/>
                </a:lnTo>
                <a:lnTo>
                  <a:pt x="958518" y="21877"/>
                </a:lnTo>
                <a:lnTo>
                  <a:pt x="961895" y="15009"/>
                </a:lnTo>
                <a:lnTo>
                  <a:pt x="967236" y="11576"/>
                </a:lnTo>
                <a:lnTo>
                  <a:pt x="982489" y="11576"/>
                </a:lnTo>
                <a:lnTo>
                  <a:pt x="987841" y="15193"/>
                </a:lnTo>
                <a:lnTo>
                  <a:pt x="990598" y="22428"/>
                </a:lnTo>
                <a:lnTo>
                  <a:pt x="991323" y="24474"/>
                </a:lnTo>
                <a:lnTo>
                  <a:pt x="993880" y="36055"/>
                </a:lnTo>
                <a:lnTo>
                  <a:pt x="994733" y="50093"/>
                </a:lnTo>
                <a:lnTo>
                  <a:pt x="994469" y="59414"/>
                </a:lnTo>
                <a:lnTo>
                  <a:pt x="992623" y="72944"/>
                </a:lnTo>
                <a:lnTo>
                  <a:pt x="994109" y="94337"/>
                </a:lnTo>
                <a:lnTo>
                  <a:pt x="1002107" y="82892"/>
                </a:lnTo>
                <a:lnTo>
                  <a:pt x="1004720" y="75909"/>
                </a:lnTo>
                <a:lnTo>
                  <a:pt x="1007257" y="63742"/>
                </a:lnTo>
                <a:lnTo>
                  <a:pt x="1008102" y="49611"/>
                </a:lnTo>
                <a:lnTo>
                  <a:pt x="1007674" y="39397"/>
                </a:lnTo>
                <a:lnTo>
                  <a:pt x="1005500" y="26540"/>
                </a:lnTo>
                <a:lnTo>
                  <a:pt x="1001486" y="16192"/>
                </a:lnTo>
                <a:lnTo>
                  <a:pt x="997573" y="10428"/>
                </a:lnTo>
                <a:lnTo>
                  <a:pt x="987362" y="2917"/>
                </a:lnTo>
                <a:lnTo>
                  <a:pt x="973782" y="413"/>
                </a:lnTo>
                <a:lnTo>
                  <a:pt x="961711" y="2626"/>
                </a:lnTo>
                <a:lnTo>
                  <a:pt x="951485" y="10107"/>
                </a:lnTo>
                <a:lnTo>
                  <a:pt x="944356" y="22876"/>
                </a:lnTo>
                <a:lnTo>
                  <a:pt x="943301" y="26091"/>
                </a:lnTo>
                <a:lnTo>
                  <a:pt x="940836" y="38019"/>
                </a:lnTo>
                <a:close/>
              </a:path>
              <a:path w="1138121" h="101909">
                <a:moveTo>
                  <a:pt x="1104146" y="827"/>
                </a:moveTo>
                <a:lnTo>
                  <a:pt x="1048945" y="101703"/>
                </a:lnTo>
                <a:lnTo>
                  <a:pt x="1056595" y="101703"/>
                </a:lnTo>
                <a:lnTo>
                  <a:pt x="1111795" y="827"/>
                </a:lnTo>
                <a:lnTo>
                  <a:pt x="1104146" y="827"/>
                </a:lnTo>
                <a:close/>
              </a:path>
              <a:path w="1138121" h="101909">
                <a:moveTo>
                  <a:pt x="1042559" y="41618"/>
                </a:moveTo>
                <a:lnTo>
                  <a:pt x="1039217" y="40228"/>
                </a:lnTo>
                <a:lnTo>
                  <a:pt x="1039849" y="51402"/>
                </a:lnTo>
                <a:lnTo>
                  <a:pt x="1046464" y="51402"/>
                </a:lnTo>
                <a:lnTo>
                  <a:pt x="1046464" y="41618"/>
                </a:lnTo>
                <a:lnTo>
                  <a:pt x="1042559" y="41618"/>
                </a:lnTo>
                <a:close/>
              </a:path>
              <a:path w="1138121" h="101909">
                <a:moveTo>
                  <a:pt x="1110187" y="89300"/>
                </a:moveTo>
                <a:lnTo>
                  <a:pt x="1106822" y="87910"/>
                </a:lnTo>
                <a:lnTo>
                  <a:pt x="1107477" y="99084"/>
                </a:lnTo>
                <a:lnTo>
                  <a:pt x="1114138" y="99084"/>
                </a:lnTo>
                <a:lnTo>
                  <a:pt x="1114138" y="89300"/>
                </a:lnTo>
                <a:lnTo>
                  <a:pt x="1110187" y="89300"/>
                </a:lnTo>
                <a:close/>
              </a:path>
              <a:path w="1138121" h="101909">
                <a:moveTo>
                  <a:pt x="1092430" y="87371"/>
                </a:moveTo>
                <a:lnTo>
                  <a:pt x="1097116" y="92056"/>
                </a:lnTo>
                <a:lnTo>
                  <a:pt x="1101803" y="96742"/>
                </a:lnTo>
                <a:lnTo>
                  <a:pt x="1107477" y="99084"/>
                </a:lnTo>
                <a:lnTo>
                  <a:pt x="1106822" y="87910"/>
                </a:lnTo>
                <a:lnTo>
                  <a:pt x="1104042" y="85131"/>
                </a:lnTo>
                <a:lnTo>
                  <a:pt x="1101263" y="82352"/>
                </a:lnTo>
                <a:lnTo>
                  <a:pt x="1099873" y="79010"/>
                </a:lnTo>
                <a:lnTo>
                  <a:pt x="1099873" y="71201"/>
                </a:lnTo>
                <a:lnTo>
                  <a:pt x="1101263" y="67859"/>
                </a:lnTo>
                <a:lnTo>
                  <a:pt x="1104042" y="65080"/>
                </a:lnTo>
                <a:lnTo>
                  <a:pt x="1106822" y="62301"/>
                </a:lnTo>
                <a:lnTo>
                  <a:pt x="1110187" y="60911"/>
                </a:lnTo>
                <a:lnTo>
                  <a:pt x="1118044" y="60911"/>
                </a:lnTo>
                <a:lnTo>
                  <a:pt x="1121386" y="62301"/>
                </a:lnTo>
                <a:lnTo>
                  <a:pt x="1124166" y="65080"/>
                </a:lnTo>
                <a:lnTo>
                  <a:pt x="1126945" y="67859"/>
                </a:lnTo>
                <a:lnTo>
                  <a:pt x="1128335" y="71201"/>
                </a:lnTo>
                <a:lnTo>
                  <a:pt x="1128335" y="79010"/>
                </a:lnTo>
                <a:lnTo>
                  <a:pt x="1126945" y="82352"/>
                </a:lnTo>
                <a:lnTo>
                  <a:pt x="1124166" y="85131"/>
                </a:lnTo>
                <a:lnTo>
                  <a:pt x="1121386" y="87910"/>
                </a:lnTo>
                <a:lnTo>
                  <a:pt x="1118044" y="89300"/>
                </a:lnTo>
                <a:lnTo>
                  <a:pt x="1114138" y="89300"/>
                </a:lnTo>
                <a:lnTo>
                  <a:pt x="1114138" y="99084"/>
                </a:lnTo>
                <a:lnTo>
                  <a:pt x="1120754" y="99084"/>
                </a:lnTo>
                <a:lnTo>
                  <a:pt x="1126405" y="96742"/>
                </a:lnTo>
                <a:lnTo>
                  <a:pt x="1131091" y="92056"/>
                </a:lnTo>
                <a:lnTo>
                  <a:pt x="1135777" y="87371"/>
                </a:lnTo>
                <a:lnTo>
                  <a:pt x="1138121" y="81720"/>
                </a:lnTo>
                <a:lnTo>
                  <a:pt x="1138121" y="68491"/>
                </a:lnTo>
                <a:lnTo>
                  <a:pt x="1135777" y="62840"/>
                </a:lnTo>
                <a:lnTo>
                  <a:pt x="1131091" y="58155"/>
                </a:lnTo>
                <a:lnTo>
                  <a:pt x="1126405" y="53470"/>
                </a:lnTo>
                <a:lnTo>
                  <a:pt x="1120754" y="51127"/>
                </a:lnTo>
                <a:lnTo>
                  <a:pt x="1107477" y="51127"/>
                </a:lnTo>
                <a:lnTo>
                  <a:pt x="1101803" y="53470"/>
                </a:lnTo>
                <a:lnTo>
                  <a:pt x="1097116" y="58155"/>
                </a:lnTo>
                <a:lnTo>
                  <a:pt x="1092430" y="62840"/>
                </a:lnTo>
                <a:lnTo>
                  <a:pt x="1090087" y="68491"/>
                </a:lnTo>
                <a:lnTo>
                  <a:pt x="1090087" y="81720"/>
                </a:lnTo>
                <a:lnTo>
                  <a:pt x="1092430" y="87371"/>
                </a:lnTo>
                <a:close/>
              </a:path>
              <a:path w="1138121" h="101909">
                <a:moveTo>
                  <a:pt x="1024825" y="39689"/>
                </a:moveTo>
                <a:lnTo>
                  <a:pt x="1029512" y="44374"/>
                </a:lnTo>
                <a:lnTo>
                  <a:pt x="1034197" y="49060"/>
                </a:lnTo>
                <a:lnTo>
                  <a:pt x="1039849" y="51402"/>
                </a:lnTo>
                <a:lnTo>
                  <a:pt x="1039217" y="40228"/>
                </a:lnTo>
                <a:lnTo>
                  <a:pt x="1036437" y="37449"/>
                </a:lnTo>
                <a:lnTo>
                  <a:pt x="1033658" y="34670"/>
                </a:lnTo>
                <a:lnTo>
                  <a:pt x="1032268" y="31328"/>
                </a:lnTo>
                <a:lnTo>
                  <a:pt x="1032268" y="23473"/>
                </a:lnTo>
                <a:lnTo>
                  <a:pt x="1033658" y="20120"/>
                </a:lnTo>
                <a:lnTo>
                  <a:pt x="1036437" y="17364"/>
                </a:lnTo>
                <a:lnTo>
                  <a:pt x="1039217" y="14607"/>
                </a:lnTo>
                <a:lnTo>
                  <a:pt x="1042559" y="13230"/>
                </a:lnTo>
                <a:lnTo>
                  <a:pt x="1050416" y="13230"/>
                </a:lnTo>
                <a:lnTo>
                  <a:pt x="1053781" y="14619"/>
                </a:lnTo>
                <a:lnTo>
                  <a:pt x="1056560" y="17398"/>
                </a:lnTo>
                <a:lnTo>
                  <a:pt x="1059340" y="20177"/>
                </a:lnTo>
                <a:lnTo>
                  <a:pt x="1060730" y="23519"/>
                </a:lnTo>
                <a:lnTo>
                  <a:pt x="1060730" y="31328"/>
                </a:lnTo>
                <a:lnTo>
                  <a:pt x="1059340" y="34670"/>
                </a:lnTo>
                <a:lnTo>
                  <a:pt x="1056560" y="37449"/>
                </a:lnTo>
                <a:lnTo>
                  <a:pt x="1053781" y="40228"/>
                </a:lnTo>
                <a:lnTo>
                  <a:pt x="1050416" y="41618"/>
                </a:lnTo>
                <a:lnTo>
                  <a:pt x="1046464" y="41618"/>
                </a:lnTo>
                <a:lnTo>
                  <a:pt x="1046464" y="51402"/>
                </a:lnTo>
                <a:lnTo>
                  <a:pt x="1053126" y="51402"/>
                </a:lnTo>
                <a:lnTo>
                  <a:pt x="1058800" y="49060"/>
                </a:lnTo>
                <a:lnTo>
                  <a:pt x="1063486" y="44374"/>
                </a:lnTo>
                <a:lnTo>
                  <a:pt x="1068173" y="39689"/>
                </a:lnTo>
                <a:lnTo>
                  <a:pt x="1070516" y="34039"/>
                </a:lnTo>
                <a:lnTo>
                  <a:pt x="1070516" y="20809"/>
                </a:lnTo>
                <a:lnTo>
                  <a:pt x="1068173" y="15147"/>
                </a:lnTo>
                <a:lnTo>
                  <a:pt x="1063486" y="10439"/>
                </a:lnTo>
                <a:lnTo>
                  <a:pt x="1058800" y="5730"/>
                </a:lnTo>
                <a:lnTo>
                  <a:pt x="1053126" y="3376"/>
                </a:lnTo>
                <a:lnTo>
                  <a:pt x="1039849" y="3376"/>
                </a:lnTo>
                <a:lnTo>
                  <a:pt x="1034197" y="5730"/>
                </a:lnTo>
                <a:lnTo>
                  <a:pt x="1029512" y="10439"/>
                </a:lnTo>
                <a:lnTo>
                  <a:pt x="1024825" y="15147"/>
                </a:lnTo>
                <a:lnTo>
                  <a:pt x="1022482" y="20809"/>
                </a:lnTo>
                <a:lnTo>
                  <a:pt x="1022482" y="34039"/>
                </a:lnTo>
                <a:lnTo>
                  <a:pt x="1024825" y="39689"/>
                </a:lnTo>
                <a:close/>
              </a:path>
              <a:path w="1138121" h="101909">
                <a:moveTo>
                  <a:pt x="836115" y="65689"/>
                </a:moveTo>
                <a:lnTo>
                  <a:pt x="837987" y="61015"/>
                </a:lnTo>
                <a:lnTo>
                  <a:pt x="841731" y="57638"/>
                </a:lnTo>
                <a:lnTo>
                  <a:pt x="845476" y="54262"/>
                </a:lnTo>
                <a:lnTo>
                  <a:pt x="850311" y="52574"/>
                </a:lnTo>
                <a:lnTo>
                  <a:pt x="862348" y="52574"/>
                </a:lnTo>
                <a:lnTo>
                  <a:pt x="867356" y="54227"/>
                </a:lnTo>
                <a:lnTo>
                  <a:pt x="871261" y="57535"/>
                </a:lnTo>
                <a:lnTo>
                  <a:pt x="875166" y="60842"/>
                </a:lnTo>
                <a:lnTo>
                  <a:pt x="877119" y="65689"/>
                </a:lnTo>
                <a:lnTo>
                  <a:pt x="877119" y="78229"/>
                </a:lnTo>
                <a:lnTo>
                  <a:pt x="875223" y="82857"/>
                </a:lnTo>
                <a:lnTo>
                  <a:pt x="871434" y="85958"/>
                </a:lnTo>
                <a:lnTo>
                  <a:pt x="871480" y="99478"/>
                </a:lnTo>
                <a:lnTo>
                  <a:pt x="881598" y="92848"/>
                </a:lnTo>
                <a:lnTo>
                  <a:pt x="887433" y="86808"/>
                </a:lnTo>
                <a:lnTo>
                  <a:pt x="890350" y="79446"/>
                </a:lnTo>
                <a:lnTo>
                  <a:pt x="890350" y="63415"/>
                </a:lnTo>
                <a:lnTo>
                  <a:pt x="888168" y="57443"/>
                </a:lnTo>
                <a:lnTo>
                  <a:pt x="883804" y="52849"/>
                </a:lnTo>
                <a:lnTo>
                  <a:pt x="881461" y="50415"/>
                </a:lnTo>
                <a:lnTo>
                  <a:pt x="878244" y="48256"/>
                </a:lnTo>
                <a:lnTo>
                  <a:pt x="874156" y="46373"/>
                </a:lnTo>
                <a:lnTo>
                  <a:pt x="873811" y="22578"/>
                </a:lnTo>
                <a:lnTo>
                  <a:pt x="873811" y="30479"/>
                </a:lnTo>
                <a:lnTo>
                  <a:pt x="872272" y="34119"/>
                </a:lnTo>
                <a:lnTo>
                  <a:pt x="869194" y="37174"/>
                </a:lnTo>
                <a:lnTo>
                  <a:pt x="866116" y="40228"/>
                </a:lnTo>
                <a:lnTo>
                  <a:pt x="861843" y="41756"/>
                </a:lnTo>
                <a:lnTo>
                  <a:pt x="851690" y="41756"/>
                </a:lnTo>
                <a:lnTo>
                  <a:pt x="847623" y="40447"/>
                </a:lnTo>
                <a:lnTo>
                  <a:pt x="844178" y="37828"/>
                </a:lnTo>
                <a:lnTo>
                  <a:pt x="840732" y="35210"/>
                </a:lnTo>
                <a:lnTo>
                  <a:pt x="839009" y="31581"/>
                </a:lnTo>
                <a:lnTo>
                  <a:pt x="839009" y="22807"/>
                </a:lnTo>
                <a:lnTo>
                  <a:pt x="840342" y="19201"/>
                </a:lnTo>
                <a:lnTo>
                  <a:pt x="843006" y="16123"/>
                </a:lnTo>
                <a:lnTo>
                  <a:pt x="845671" y="13046"/>
                </a:lnTo>
                <a:lnTo>
                  <a:pt x="849990" y="11507"/>
                </a:lnTo>
                <a:lnTo>
                  <a:pt x="856651" y="138"/>
                </a:lnTo>
                <a:lnTo>
                  <a:pt x="846866" y="138"/>
                </a:lnTo>
                <a:lnTo>
                  <a:pt x="839308" y="2779"/>
                </a:lnTo>
                <a:lnTo>
                  <a:pt x="833978" y="8061"/>
                </a:lnTo>
                <a:lnTo>
                  <a:pt x="828649" y="13344"/>
                </a:lnTo>
                <a:lnTo>
                  <a:pt x="825984" y="19661"/>
                </a:lnTo>
                <a:lnTo>
                  <a:pt x="825984" y="32890"/>
                </a:lnTo>
                <a:lnTo>
                  <a:pt x="827799" y="37667"/>
                </a:lnTo>
                <a:lnTo>
                  <a:pt x="831428" y="41342"/>
                </a:lnTo>
                <a:lnTo>
                  <a:pt x="833358" y="43318"/>
                </a:lnTo>
                <a:lnTo>
                  <a:pt x="836046" y="45040"/>
                </a:lnTo>
                <a:lnTo>
                  <a:pt x="839492" y="46510"/>
                </a:lnTo>
                <a:lnTo>
                  <a:pt x="833887" y="48761"/>
                </a:lnTo>
                <a:lnTo>
                  <a:pt x="829660" y="52011"/>
                </a:lnTo>
                <a:lnTo>
                  <a:pt x="826811" y="56260"/>
                </a:lnTo>
                <a:lnTo>
                  <a:pt x="823963" y="60509"/>
                </a:lnTo>
                <a:lnTo>
                  <a:pt x="822539" y="65551"/>
                </a:lnTo>
                <a:lnTo>
                  <a:pt x="822539" y="81307"/>
                </a:lnTo>
                <a:lnTo>
                  <a:pt x="825858" y="88875"/>
                </a:lnTo>
                <a:lnTo>
                  <a:pt x="832497" y="94089"/>
                </a:lnTo>
                <a:lnTo>
                  <a:pt x="832642" y="94202"/>
                </a:lnTo>
                <a:lnTo>
                  <a:pt x="836115" y="76805"/>
                </a:lnTo>
                <a:lnTo>
                  <a:pt x="836115" y="65689"/>
                </a:lnTo>
                <a:close/>
              </a:path>
              <a:path w="1138121" h="101909">
                <a:moveTo>
                  <a:pt x="680782" y="87371"/>
                </a:moveTo>
                <a:lnTo>
                  <a:pt x="685468" y="92056"/>
                </a:lnTo>
                <a:lnTo>
                  <a:pt x="690154" y="96742"/>
                </a:lnTo>
                <a:lnTo>
                  <a:pt x="695828" y="99084"/>
                </a:lnTo>
                <a:lnTo>
                  <a:pt x="695173" y="87910"/>
                </a:lnTo>
                <a:lnTo>
                  <a:pt x="692394" y="85131"/>
                </a:lnTo>
                <a:lnTo>
                  <a:pt x="689614" y="82352"/>
                </a:lnTo>
                <a:lnTo>
                  <a:pt x="688225" y="79010"/>
                </a:lnTo>
                <a:lnTo>
                  <a:pt x="688225" y="71201"/>
                </a:lnTo>
                <a:lnTo>
                  <a:pt x="689614" y="67859"/>
                </a:lnTo>
                <a:lnTo>
                  <a:pt x="692394" y="65080"/>
                </a:lnTo>
                <a:lnTo>
                  <a:pt x="695173" y="62301"/>
                </a:lnTo>
                <a:lnTo>
                  <a:pt x="698539" y="60911"/>
                </a:lnTo>
                <a:lnTo>
                  <a:pt x="706395" y="60911"/>
                </a:lnTo>
                <a:lnTo>
                  <a:pt x="709737" y="62301"/>
                </a:lnTo>
                <a:lnTo>
                  <a:pt x="712517" y="65080"/>
                </a:lnTo>
                <a:lnTo>
                  <a:pt x="715296" y="67859"/>
                </a:lnTo>
                <a:lnTo>
                  <a:pt x="716686" y="71201"/>
                </a:lnTo>
                <a:lnTo>
                  <a:pt x="716686" y="79010"/>
                </a:lnTo>
                <a:lnTo>
                  <a:pt x="715296" y="82352"/>
                </a:lnTo>
                <a:lnTo>
                  <a:pt x="712517" y="85131"/>
                </a:lnTo>
                <a:lnTo>
                  <a:pt x="709737" y="87910"/>
                </a:lnTo>
                <a:lnTo>
                  <a:pt x="706395" y="89300"/>
                </a:lnTo>
                <a:lnTo>
                  <a:pt x="702490" y="89300"/>
                </a:lnTo>
                <a:lnTo>
                  <a:pt x="702490" y="99084"/>
                </a:lnTo>
                <a:lnTo>
                  <a:pt x="709106" y="99084"/>
                </a:lnTo>
                <a:lnTo>
                  <a:pt x="714756" y="96742"/>
                </a:lnTo>
                <a:lnTo>
                  <a:pt x="719443" y="92056"/>
                </a:lnTo>
                <a:lnTo>
                  <a:pt x="724129" y="87371"/>
                </a:lnTo>
                <a:lnTo>
                  <a:pt x="726472" y="81720"/>
                </a:lnTo>
                <a:lnTo>
                  <a:pt x="726472" y="68491"/>
                </a:lnTo>
                <a:lnTo>
                  <a:pt x="724129" y="62840"/>
                </a:lnTo>
                <a:lnTo>
                  <a:pt x="719443" y="58155"/>
                </a:lnTo>
                <a:lnTo>
                  <a:pt x="714756" y="53470"/>
                </a:lnTo>
                <a:lnTo>
                  <a:pt x="709106" y="51127"/>
                </a:lnTo>
                <a:lnTo>
                  <a:pt x="695828" y="51127"/>
                </a:lnTo>
                <a:lnTo>
                  <a:pt x="690154" y="53469"/>
                </a:lnTo>
                <a:lnTo>
                  <a:pt x="685468" y="58155"/>
                </a:lnTo>
                <a:lnTo>
                  <a:pt x="680782" y="62840"/>
                </a:lnTo>
                <a:lnTo>
                  <a:pt x="678439" y="68491"/>
                </a:lnTo>
                <a:lnTo>
                  <a:pt x="678439" y="81720"/>
                </a:lnTo>
                <a:lnTo>
                  <a:pt x="680782" y="87371"/>
                </a:lnTo>
                <a:close/>
              </a:path>
              <a:path w="1138121" h="101909">
                <a:moveTo>
                  <a:pt x="613177" y="39688"/>
                </a:moveTo>
                <a:lnTo>
                  <a:pt x="617864" y="44374"/>
                </a:lnTo>
                <a:lnTo>
                  <a:pt x="622549" y="49060"/>
                </a:lnTo>
                <a:lnTo>
                  <a:pt x="628200" y="51402"/>
                </a:lnTo>
                <a:lnTo>
                  <a:pt x="627568" y="40228"/>
                </a:lnTo>
                <a:lnTo>
                  <a:pt x="624789" y="37449"/>
                </a:lnTo>
                <a:lnTo>
                  <a:pt x="622009" y="34670"/>
                </a:lnTo>
                <a:lnTo>
                  <a:pt x="620620" y="31328"/>
                </a:lnTo>
                <a:lnTo>
                  <a:pt x="620620" y="23473"/>
                </a:lnTo>
                <a:lnTo>
                  <a:pt x="622009" y="20120"/>
                </a:lnTo>
                <a:lnTo>
                  <a:pt x="624789" y="17364"/>
                </a:lnTo>
                <a:lnTo>
                  <a:pt x="627568" y="14607"/>
                </a:lnTo>
                <a:lnTo>
                  <a:pt x="630911" y="13230"/>
                </a:lnTo>
                <a:lnTo>
                  <a:pt x="638767" y="13230"/>
                </a:lnTo>
                <a:lnTo>
                  <a:pt x="642132" y="14619"/>
                </a:lnTo>
                <a:lnTo>
                  <a:pt x="644912" y="17398"/>
                </a:lnTo>
                <a:lnTo>
                  <a:pt x="647692" y="20177"/>
                </a:lnTo>
                <a:lnTo>
                  <a:pt x="649081" y="23519"/>
                </a:lnTo>
                <a:lnTo>
                  <a:pt x="649081" y="31328"/>
                </a:lnTo>
                <a:lnTo>
                  <a:pt x="647692" y="34670"/>
                </a:lnTo>
                <a:lnTo>
                  <a:pt x="644912" y="37449"/>
                </a:lnTo>
                <a:lnTo>
                  <a:pt x="642132" y="40228"/>
                </a:lnTo>
                <a:lnTo>
                  <a:pt x="638767" y="41618"/>
                </a:lnTo>
                <a:lnTo>
                  <a:pt x="634816" y="41618"/>
                </a:lnTo>
                <a:lnTo>
                  <a:pt x="634816" y="51402"/>
                </a:lnTo>
                <a:lnTo>
                  <a:pt x="641478" y="51402"/>
                </a:lnTo>
                <a:lnTo>
                  <a:pt x="647151" y="49060"/>
                </a:lnTo>
                <a:lnTo>
                  <a:pt x="651838" y="44374"/>
                </a:lnTo>
                <a:lnTo>
                  <a:pt x="656524" y="39688"/>
                </a:lnTo>
                <a:lnTo>
                  <a:pt x="658867" y="34039"/>
                </a:lnTo>
                <a:lnTo>
                  <a:pt x="658867" y="20809"/>
                </a:lnTo>
                <a:lnTo>
                  <a:pt x="656524" y="15147"/>
                </a:lnTo>
                <a:lnTo>
                  <a:pt x="651838" y="10439"/>
                </a:lnTo>
                <a:lnTo>
                  <a:pt x="647151" y="5730"/>
                </a:lnTo>
                <a:lnTo>
                  <a:pt x="641478" y="3376"/>
                </a:lnTo>
                <a:lnTo>
                  <a:pt x="628200" y="3376"/>
                </a:lnTo>
                <a:lnTo>
                  <a:pt x="622549" y="5730"/>
                </a:lnTo>
                <a:lnTo>
                  <a:pt x="617864" y="10439"/>
                </a:lnTo>
                <a:lnTo>
                  <a:pt x="613177" y="15147"/>
                </a:lnTo>
                <a:lnTo>
                  <a:pt x="610834" y="20809"/>
                </a:lnTo>
                <a:lnTo>
                  <a:pt x="610834" y="34039"/>
                </a:lnTo>
                <a:lnTo>
                  <a:pt x="613177" y="39688"/>
                </a:lnTo>
                <a:close/>
              </a:path>
              <a:path w="1138121" h="101909">
                <a:moveTo>
                  <a:pt x="269133" y="87371"/>
                </a:moveTo>
                <a:lnTo>
                  <a:pt x="273820" y="92056"/>
                </a:lnTo>
                <a:lnTo>
                  <a:pt x="278506" y="96741"/>
                </a:lnTo>
                <a:lnTo>
                  <a:pt x="284180" y="99084"/>
                </a:lnTo>
                <a:lnTo>
                  <a:pt x="283525" y="87910"/>
                </a:lnTo>
                <a:lnTo>
                  <a:pt x="280745" y="85131"/>
                </a:lnTo>
                <a:lnTo>
                  <a:pt x="277966" y="82352"/>
                </a:lnTo>
                <a:lnTo>
                  <a:pt x="276576" y="79010"/>
                </a:lnTo>
                <a:lnTo>
                  <a:pt x="276576" y="71201"/>
                </a:lnTo>
                <a:lnTo>
                  <a:pt x="277966" y="67859"/>
                </a:lnTo>
                <a:lnTo>
                  <a:pt x="280745" y="65080"/>
                </a:lnTo>
                <a:lnTo>
                  <a:pt x="283525" y="62301"/>
                </a:lnTo>
                <a:lnTo>
                  <a:pt x="286890" y="60911"/>
                </a:lnTo>
                <a:lnTo>
                  <a:pt x="294747" y="60911"/>
                </a:lnTo>
                <a:lnTo>
                  <a:pt x="298089" y="62301"/>
                </a:lnTo>
                <a:lnTo>
                  <a:pt x="300869" y="65080"/>
                </a:lnTo>
                <a:lnTo>
                  <a:pt x="303648" y="67859"/>
                </a:lnTo>
                <a:lnTo>
                  <a:pt x="305038" y="71201"/>
                </a:lnTo>
                <a:lnTo>
                  <a:pt x="305038" y="79010"/>
                </a:lnTo>
                <a:lnTo>
                  <a:pt x="303648" y="82352"/>
                </a:lnTo>
                <a:lnTo>
                  <a:pt x="300869" y="85131"/>
                </a:lnTo>
                <a:lnTo>
                  <a:pt x="298089" y="87910"/>
                </a:lnTo>
                <a:lnTo>
                  <a:pt x="294747" y="89300"/>
                </a:lnTo>
                <a:lnTo>
                  <a:pt x="290841" y="89300"/>
                </a:lnTo>
                <a:lnTo>
                  <a:pt x="290841" y="99084"/>
                </a:lnTo>
                <a:lnTo>
                  <a:pt x="297457" y="99084"/>
                </a:lnTo>
                <a:lnTo>
                  <a:pt x="303108" y="96741"/>
                </a:lnTo>
                <a:lnTo>
                  <a:pt x="307794" y="92056"/>
                </a:lnTo>
                <a:lnTo>
                  <a:pt x="312480" y="87371"/>
                </a:lnTo>
                <a:lnTo>
                  <a:pt x="314824" y="81720"/>
                </a:lnTo>
                <a:lnTo>
                  <a:pt x="314824" y="68491"/>
                </a:lnTo>
                <a:lnTo>
                  <a:pt x="312480" y="62840"/>
                </a:lnTo>
                <a:lnTo>
                  <a:pt x="307794" y="58155"/>
                </a:lnTo>
                <a:lnTo>
                  <a:pt x="303108" y="53469"/>
                </a:lnTo>
                <a:lnTo>
                  <a:pt x="297457" y="51127"/>
                </a:lnTo>
                <a:lnTo>
                  <a:pt x="284180" y="51127"/>
                </a:lnTo>
                <a:lnTo>
                  <a:pt x="278506" y="53469"/>
                </a:lnTo>
                <a:lnTo>
                  <a:pt x="273820" y="58155"/>
                </a:lnTo>
                <a:lnTo>
                  <a:pt x="269133" y="62840"/>
                </a:lnTo>
                <a:lnTo>
                  <a:pt x="266790" y="68491"/>
                </a:lnTo>
                <a:lnTo>
                  <a:pt x="266790" y="81720"/>
                </a:lnTo>
                <a:lnTo>
                  <a:pt x="269133" y="87371"/>
                </a:lnTo>
                <a:close/>
              </a:path>
              <a:path w="1138121" h="101909">
                <a:moveTo>
                  <a:pt x="201528" y="39688"/>
                </a:moveTo>
                <a:lnTo>
                  <a:pt x="206215" y="44374"/>
                </a:lnTo>
                <a:lnTo>
                  <a:pt x="210900" y="49059"/>
                </a:lnTo>
                <a:lnTo>
                  <a:pt x="216552" y="51402"/>
                </a:lnTo>
                <a:lnTo>
                  <a:pt x="215920" y="40228"/>
                </a:lnTo>
                <a:lnTo>
                  <a:pt x="213141" y="37449"/>
                </a:lnTo>
                <a:lnTo>
                  <a:pt x="210361" y="34670"/>
                </a:lnTo>
                <a:lnTo>
                  <a:pt x="208971" y="31328"/>
                </a:lnTo>
                <a:lnTo>
                  <a:pt x="208971" y="23473"/>
                </a:lnTo>
                <a:lnTo>
                  <a:pt x="210361" y="20120"/>
                </a:lnTo>
                <a:lnTo>
                  <a:pt x="213141" y="17363"/>
                </a:lnTo>
                <a:lnTo>
                  <a:pt x="215920" y="14607"/>
                </a:lnTo>
                <a:lnTo>
                  <a:pt x="219262" y="13229"/>
                </a:lnTo>
                <a:lnTo>
                  <a:pt x="227119" y="13229"/>
                </a:lnTo>
                <a:lnTo>
                  <a:pt x="230484" y="14619"/>
                </a:lnTo>
                <a:lnTo>
                  <a:pt x="233264" y="17398"/>
                </a:lnTo>
                <a:lnTo>
                  <a:pt x="236043" y="20177"/>
                </a:lnTo>
                <a:lnTo>
                  <a:pt x="237433" y="23519"/>
                </a:lnTo>
                <a:lnTo>
                  <a:pt x="237433" y="31328"/>
                </a:lnTo>
                <a:lnTo>
                  <a:pt x="236043" y="34670"/>
                </a:lnTo>
                <a:lnTo>
                  <a:pt x="233264" y="37449"/>
                </a:lnTo>
                <a:lnTo>
                  <a:pt x="230484" y="40228"/>
                </a:lnTo>
                <a:lnTo>
                  <a:pt x="227119" y="41618"/>
                </a:lnTo>
                <a:lnTo>
                  <a:pt x="223168" y="41618"/>
                </a:lnTo>
                <a:lnTo>
                  <a:pt x="223168" y="51402"/>
                </a:lnTo>
                <a:lnTo>
                  <a:pt x="229829" y="51402"/>
                </a:lnTo>
                <a:lnTo>
                  <a:pt x="235503" y="49059"/>
                </a:lnTo>
                <a:lnTo>
                  <a:pt x="240189" y="44374"/>
                </a:lnTo>
                <a:lnTo>
                  <a:pt x="244876" y="39688"/>
                </a:lnTo>
                <a:lnTo>
                  <a:pt x="247219" y="34039"/>
                </a:lnTo>
                <a:lnTo>
                  <a:pt x="247219" y="20809"/>
                </a:lnTo>
                <a:lnTo>
                  <a:pt x="244876" y="15147"/>
                </a:lnTo>
                <a:lnTo>
                  <a:pt x="240189" y="10439"/>
                </a:lnTo>
                <a:lnTo>
                  <a:pt x="235503" y="5730"/>
                </a:lnTo>
                <a:lnTo>
                  <a:pt x="229829" y="3376"/>
                </a:lnTo>
                <a:lnTo>
                  <a:pt x="216552" y="3376"/>
                </a:lnTo>
                <a:lnTo>
                  <a:pt x="210900" y="5730"/>
                </a:lnTo>
                <a:lnTo>
                  <a:pt x="206215" y="10439"/>
                </a:lnTo>
                <a:lnTo>
                  <a:pt x="201528" y="15147"/>
                </a:lnTo>
                <a:lnTo>
                  <a:pt x="199185" y="20809"/>
                </a:lnTo>
                <a:lnTo>
                  <a:pt x="199185" y="34039"/>
                </a:lnTo>
                <a:lnTo>
                  <a:pt x="201528" y="39688"/>
                </a:lnTo>
                <a:close/>
              </a:path>
              <a:path w="1138121" h="101909">
                <a:moveTo>
                  <a:pt x="372183" y="57328"/>
                </a:moveTo>
                <a:lnTo>
                  <a:pt x="372183" y="27079"/>
                </a:lnTo>
                <a:lnTo>
                  <a:pt x="360399" y="27079"/>
                </a:lnTo>
                <a:lnTo>
                  <a:pt x="360399" y="57328"/>
                </a:lnTo>
                <a:lnTo>
                  <a:pt x="330352" y="57328"/>
                </a:lnTo>
                <a:lnTo>
                  <a:pt x="330352" y="68904"/>
                </a:lnTo>
                <a:lnTo>
                  <a:pt x="360399" y="68904"/>
                </a:lnTo>
                <a:lnTo>
                  <a:pt x="360399" y="99084"/>
                </a:lnTo>
                <a:lnTo>
                  <a:pt x="372183" y="99084"/>
                </a:lnTo>
                <a:lnTo>
                  <a:pt x="372183" y="68904"/>
                </a:lnTo>
                <a:lnTo>
                  <a:pt x="402230" y="68904"/>
                </a:lnTo>
                <a:lnTo>
                  <a:pt x="402230" y="57328"/>
                </a:lnTo>
                <a:lnTo>
                  <a:pt x="372183" y="57328"/>
                </a:lnTo>
                <a:close/>
              </a:path>
              <a:path w="1138121" h="101909">
                <a:moveTo>
                  <a:pt x="963" y="69765"/>
                </a:moveTo>
                <a:lnTo>
                  <a:pt x="4313" y="82158"/>
                </a:lnTo>
                <a:lnTo>
                  <a:pt x="10061" y="91126"/>
                </a:lnTo>
                <a:lnTo>
                  <a:pt x="21401" y="99150"/>
                </a:lnTo>
                <a:lnTo>
                  <a:pt x="33975" y="101634"/>
                </a:lnTo>
                <a:lnTo>
                  <a:pt x="23534" y="88484"/>
                </a:lnTo>
                <a:lnTo>
                  <a:pt x="19882" y="84235"/>
                </a:lnTo>
                <a:lnTo>
                  <a:pt x="16229" y="79986"/>
                </a:lnTo>
                <a:lnTo>
                  <a:pt x="14403" y="74738"/>
                </a:lnTo>
                <a:lnTo>
                  <a:pt x="14403" y="61370"/>
                </a:lnTo>
                <a:lnTo>
                  <a:pt x="16413" y="56042"/>
                </a:lnTo>
                <a:lnTo>
                  <a:pt x="20433" y="52505"/>
                </a:lnTo>
                <a:lnTo>
                  <a:pt x="24453" y="48968"/>
                </a:lnTo>
                <a:lnTo>
                  <a:pt x="29127" y="47199"/>
                </a:lnTo>
                <a:lnTo>
                  <a:pt x="42084" y="47199"/>
                </a:lnTo>
                <a:lnTo>
                  <a:pt x="47344" y="49485"/>
                </a:lnTo>
                <a:lnTo>
                  <a:pt x="50238" y="54055"/>
                </a:lnTo>
                <a:lnTo>
                  <a:pt x="53133" y="58626"/>
                </a:lnTo>
                <a:lnTo>
                  <a:pt x="54580" y="63438"/>
                </a:lnTo>
                <a:lnTo>
                  <a:pt x="54580" y="74462"/>
                </a:lnTo>
                <a:lnTo>
                  <a:pt x="52961" y="79642"/>
                </a:lnTo>
                <a:lnTo>
                  <a:pt x="49722" y="84029"/>
                </a:lnTo>
                <a:lnTo>
                  <a:pt x="49048" y="98721"/>
                </a:lnTo>
                <a:lnTo>
                  <a:pt x="58922" y="91263"/>
                </a:lnTo>
                <a:lnTo>
                  <a:pt x="64756" y="84350"/>
                </a:lnTo>
                <a:lnTo>
                  <a:pt x="67674" y="76415"/>
                </a:lnTo>
                <a:lnTo>
                  <a:pt x="67674" y="56983"/>
                </a:lnTo>
                <a:lnTo>
                  <a:pt x="64596" y="49105"/>
                </a:lnTo>
                <a:lnTo>
                  <a:pt x="58439" y="43823"/>
                </a:lnTo>
                <a:lnTo>
                  <a:pt x="52283" y="38540"/>
                </a:lnTo>
                <a:lnTo>
                  <a:pt x="45070" y="35899"/>
                </a:lnTo>
                <a:lnTo>
                  <a:pt x="31930" y="35899"/>
                </a:lnTo>
                <a:lnTo>
                  <a:pt x="27520" y="36817"/>
                </a:lnTo>
                <a:lnTo>
                  <a:pt x="23569" y="38655"/>
                </a:lnTo>
                <a:lnTo>
                  <a:pt x="19250" y="40722"/>
                </a:lnTo>
                <a:lnTo>
                  <a:pt x="15666" y="43846"/>
                </a:lnTo>
                <a:lnTo>
                  <a:pt x="12818" y="48026"/>
                </a:lnTo>
                <a:lnTo>
                  <a:pt x="13021" y="44377"/>
                </a:lnTo>
                <a:lnTo>
                  <a:pt x="15239" y="30772"/>
                </a:lnTo>
                <a:lnTo>
                  <a:pt x="19640" y="20499"/>
                </a:lnTo>
                <a:lnTo>
                  <a:pt x="23729" y="14090"/>
                </a:lnTo>
                <a:lnTo>
                  <a:pt x="29243" y="10886"/>
                </a:lnTo>
                <a:lnTo>
                  <a:pt x="42244" y="10886"/>
                </a:lnTo>
                <a:lnTo>
                  <a:pt x="46769" y="12954"/>
                </a:lnTo>
                <a:lnTo>
                  <a:pt x="49756" y="17088"/>
                </a:lnTo>
                <a:lnTo>
                  <a:pt x="51364" y="19293"/>
                </a:lnTo>
                <a:lnTo>
                  <a:pt x="52535" y="22348"/>
                </a:lnTo>
                <a:lnTo>
                  <a:pt x="53271" y="26252"/>
                </a:lnTo>
                <a:lnTo>
                  <a:pt x="65537" y="26252"/>
                </a:lnTo>
                <a:lnTo>
                  <a:pt x="65537" y="20189"/>
                </a:lnTo>
                <a:lnTo>
                  <a:pt x="63367" y="14297"/>
                </a:lnTo>
                <a:lnTo>
                  <a:pt x="59025" y="8578"/>
                </a:lnTo>
                <a:lnTo>
                  <a:pt x="54683" y="2859"/>
                </a:lnTo>
                <a:lnTo>
                  <a:pt x="47000" y="0"/>
                </a:lnTo>
                <a:lnTo>
                  <a:pt x="33917" y="50"/>
                </a:lnTo>
                <a:lnTo>
                  <a:pt x="21217" y="3245"/>
                </a:lnTo>
                <a:lnTo>
                  <a:pt x="11404" y="11404"/>
                </a:lnTo>
                <a:lnTo>
                  <a:pt x="4479" y="24530"/>
                </a:lnTo>
                <a:lnTo>
                  <a:pt x="2906" y="29726"/>
                </a:lnTo>
                <a:lnTo>
                  <a:pt x="726" y="41829"/>
                </a:lnTo>
                <a:lnTo>
                  <a:pt x="0" y="55743"/>
                </a:lnTo>
                <a:lnTo>
                  <a:pt x="963" y="69765"/>
                </a:lnTo>
                <a:close/>
              </a:path>
              <a:path w="1138121" h="101909">
                <a:moveTo>
                  <a:pt x="49722" y="84029"/>
                </a:moveTo>
                <a:lnTo>
                  <a:pt x="46483" y="88415"/>
                </a:lnTo>
                <a:lnTo>
                  <a:pt x="41601" y="90609"/>
                </a:lnTo>
                <a:lnTo>
                  <a:pt x="28599" y="90609"/>
                </a:lnTo>
                <a:lnTo>
                  <a:pt x="23534" y="88484"/>
                </a:lnTo>
                <a:lnTo>
                  <a:pt x="33975" y="101634"/>
                </a:lnTo>
                <a:lnTo>
                  <a:pt x="35886" y="101596"/>
                </a:lnTo>
                <a:lnTo>
                  <a:pt x="49048" y="98721"/>
                </a:lnTo>
                <a:lnTo>
                  <a:pt x="49722" y="84029"/>
                </a:lnTo>
                <a:close/>
              </a:path>
              <a:path w="1138121" h="101909">
                <a:moveTo>
                  <a:pt x="89083" y="84063"/>
                </a:moveTo>
                <a:lnTo>
                  <a:pt x="89083" y="99084"/>
                </a:lnTo>
                <a:lnTo>
                  <a:pt x="103486" y="99084"/>
                </a:lnTo>
                <a:lnTo>
                  <a:pt x="103486" y="84063"/>
                </a:lnTo>
                <a:lnTo>
                  <a:pt x="89083" y="84063"/>
                </a:lnTo>
                <a:close/>
              </a:path>
              <a:path w="1138121" h="101909">
                <a:moveTo>
                  <a:pt x="179223" y="14056"/>
                </a:moveTo>
                <a:lnTo>
                  <a:pt x="179223" y="2067"/>
                </a:lnTo>
                <a:lnTo>
                  <a:pt x="127951" y="2067"/>
                </a:lnTo>
                <a:lnTo>
                  <a:pt x="120439" y="55192"/>
                </a:lnTo>
                <a:lnTo>
                  <a:pt x="131190" y="55812"/>
                </a:lnTo>
                <a:lnTo>
                  <a:pt x="133349" y="52872"/>
                </a:lnTo>
                <a:lnTo>
                  <a:pt x="135956" y="50575"/>
                </a:lnTo>
                <a:lnTo>
                  <a:pt x="139012" y="48922"/>
                </a:lnTo>
                <a:lnTo>
                  <a:pt x="142067" y="47268"/>
                </a:lnTo>
                <a:lnTo>
                  <a:pt x="145731" y="46441"/>
                </a:lnTo>
                <a:lnTo>
                  <a:pt x="155884" y="46441"/>
                </a:lnTo>
                <a:lnTo>
                  <a:pt x="160926" y="48325"/>
                </a:lnTo>
                <a:lnTo>
                  <a:pt x="165130" y="52091"/>
                </a:lnTo>
                <a:lnTo>
                  <a:pt x="169334" y="55858"/>
                </a:lnTo>
                <a:lnTo>
                  <a:pt x="171436" y="61187"/>
                </a:lnTo>
                <a:lnTo>
                  <a:pt x="171436" y="73773"/>
                </a:lnTo>
                <a:lnTo>
                  <a:pt x="169667" y="78964"/>
                </a:lnTo>
                <a:lnTo>
                  <a:pt x="166129" y="83649"/>
                </a:lnTo>
                <a:lnTo>
                  <a:pt x="162592" y="88335"/>
                </a:lnTo>
                <a:lnTo>
                  <a:pt x="157148" y="90678"/>
                </a:lnTo>
                <a:lnTo>
                  <a:pt x="145938" y="90678"/>
                </a:lnTo>
                <a:lnTo>
                  <a:pt x="142538" y="89989"/>
                </a:lnTo>
                <a:lnTo>
                  <a:pt x="139597" y="88611"/>
                </a:lnTo>
                <a:lnTo>
                  <a:pt x="133855" y="85901"/>
                </a:lnTo>
                <a:lnTo>
                  <a:pt x="130569" y="81008"/>
                </a:lnTo>
                <a:lnTo>
                  <a:pt x="129743" y="73934"/>
                </a:lnTo>
                <a:lnTo>
                  <a:pt x="116856" y="73934"/>
                </a:lnTo>
                <a:lnTo>
                  <a:pt x="117591" y="83305"/>
                </a:lnTo>
                <a:lnTo>
                  <a:pt x="121048" y="90253"/>
                </a:lnTo>
                <a:lnTo>
                  <a:pt x="127227" y="94778"/>
                </a:lnTo>
                <a:lnTo>
                  <a:pt x="133407" y="99302"/>
                </a:lnTo>
                <a:lnTo>
                  <a:pt x="140516" y="101565"/>
                </a:lnTo>
                <a:lnTo>
                  <a:pt x="148556" y="101565"/>
                </a:lnTo>
                <a:lnTo>
                  <a:pt x="153721" y="101350"/>
                </a:lnTo>
                <a:lnTo>
                  <a:pt x="166836" y="98084"/>
                </a:lnTo>
                <a:lnTo>
                  <a:pt x="176156" y="90884"/>
                </a:lnTo>
                <a:lnTo>
                  <a:pt x="182764" y="79028"/>
                </a:lnTo>
                <a:lnTo>
                  <a:pt x="184805" y="66217"/>
                </a:lnTo>
                <a:lnTo>
                  <a:pt x="184805" y="57259"/>
                </a:lnTo>
                <a:lnTo>
                  <a:pt x="181658" y="49863"/>
                </a:lnTo>
                <a:lnTo>
                  <a:pt x="175364" y="44029"/>
                </a:lnTo>
                <a:lnTo>
                  <a:pt x="169069" y="38196"/>
                </a:lnTo>
                <a:lnTo>
                  <a:pt x="161397" y="35279"/>
                </a:lnTo>
                <a:lnTo>
                  <a:pt x="147523" y="35279"/>
                </a:lnTo>
                <a:lnTo>
                  <a:pt x="143272" y="36037"/>
                </a:lnTo>
                <a:lnTo>
                  <a:pt x="139597" y="37552"/>
                </a:lnTo>
                <a:lnTo>
                  <a:pt x="137530" y="38425"/>
                </a:lnTo>
                <a:lnTo>
                  <a:pt x="133051" y="41480"/>
                </a:lnTo>
                <a:lnTo>
                  <a:pt x="137254" y="14056"/>
                </a:lnTo>
                <a:lnTo>
                  <a:pt x="179223" y="14056"/>
                </a:lnTo>
                <a:close/>
              </a:path>
              <a:path w="1138121" h="101909">
                <a:moveTo>
                  <a:pt x="443073" y="29215"/>
                </a:moveTo>
                <a:lnTo>
                  <a:pt x="443073" y="99084"/>
                </a:lnTo>
                <a:lnTo>
                  <a:pt x="456305" y="99084"/>
                </a:lnTo>
                <a:lnTo>
                  <a:pt x="456305" y="826"/>
                </a:lnTo>
                <a:lnTo>
                  <a:pt x="446519" y="826"/>
                </a:lnTo>
                <a:lnTo>
                  <a:pt x="444773" y="8452"/>
                </a:lnTo>
                <a:lnTo>
                  <a:pt x="442131" y="13287"/>
                </a:lnTo>
                <a:lnTo>
                  <a:pt x="438594" y="15331"/>
                </a:lnTo>
                <a:lnTo>
                  <a:pt x="435056" y="17375"/>
                </a:lnTo>
                <a:lnTo>
                  <a:pt x="428808" y="18833"/>
                </a:lnTo>
                <a:lnTo>
                  <a:pt x="419849" y="19706"/>
                </a:lnTo>
                <a:lnTo>
                  <a:pt x="419849" y="29215"/>
                </a:lnTo>
                <a:lnTo>
                  <a:pt x="443073" y="29215"/>
                </a:lnTo>
                <a:close/>
              </a:path>
              <a:path w="1138121" h="101909">
                <a:moveTo>
                  <a:pt x="280849" y="826"/>
                </a:moveTo>
                <a:lnTo>
                  <a:pt x="225649" y="101703"/>
                </a:lnTo>
                <a:lnTo>
                  <a:pt x="233298" y="101703"/>
                </a:lnTo>
                <a:lnTo>
                  <a:pt x="288498" y="826"/>
                </a:lnTo>
                <a:lnTo>
                  <a:pt x="280849" y="826"/>
                </a:lnTo>
                <a:close/>
              </a:path>
              <a:path w="1138121" h="101909">
                <a:moveTo>
                  <a:pt x="219262" y="41618"/>
                </a:moveTo>
                <a:lnTo>
                  <a:pt x="215920" y="40228"/>
                </a:lnTo>
                <a:lnTo>
                  <a:pt x="216552" y="51402"/>
                </a:lnTo>
                <a:lnTo>
                  <a:pt x="223168" y="51402"/>
                </a:lnTo>
                <a:lnTo>
                  <a:pt x="223168" y="41618"/>
                </a:lnTo>
                <a:lnTo>
                  <a:pt x="219262" y="41618"/>
                </a:lnTo>
                <a:close/>
              </a:path>
              <a:path w="1138121" h="101909">
                <a:moveTo>
                  <a:pt x="286890" y="89300"/>
                </a:moveTo>
                <a:lnTo>
                  <a:pt x="283525" y="87910"/>
                </a:lnTo>
                <a:lnTo>
                  <a:pt x="284180" y="99084"/>
                </a:lnTo>
                <a:lnTo>
                  <a:pt x="290841" y="99084"/>
                </a:lnTo>
                <a:lnTo>
                  <a:pt x="290841" y="89300"/>
                </a:lnTo>
                <a:lnTo>
                  <a:pt x="286890" y="89300"/>
                </a:lnTo>
                <a:close/>
              </a:path>
              <a:path w="1138121" h="101909">
                <a:moveTo>
                  <a:pt x="500732" y="84063"/>
                </a:moveTo>
                <a:lnTo>
                  <a:pt x="500732" y="99084"/>
                </a:lnTo>
                <a:lnTo>
                  <a:pt x="515135" y="99084"/>
                </a:lnTo>
                <a:lnTo>
                  <a:pt x="515135" y="84063"/>
                </a:lnTo>
                <a:lnTo>
                  <a:pt x="500732" y="84063"/>
                </a:lnTo>
                <a:close/>
              </a:path>
              <a:path w="1138121" h="101909">
                <a:moveTo>
                  <a:pt x="590871" y="14056"/>
                </a:moveTo>
                <a:lnTo>
                  <a:pt x="590871" y="2067"/>
                </a:lnTo>
                <a:lnTo>
                  <a:pt x="539599" y="2067"/>
                </a:lnTo>
                <a:lnTo>
                  <a:pt x="532088" y="55192"/>
                </a:lnTo>
                <a:lnTo>
                  <a:pt x="542838" y="55812"/>
                </a:lnTo>
                <a:lnTo>
                  <a:pt x="544997" y="52872"/>
                </a:lnTo>
                <a:lnTo>
                  <a:pt x="547605" y="50575"/>
                </a:lnTo>
                <a:lnTo>
                  <a:pt x="550660" y="48922"/>
                </a:lnTo>
                <a:lnTo>
                  <a:pt x="553715" y="47268"/>
                </a:lnTo>
                <a:lnTo>
                  <a:pt x="557379" y="46441"/>
                </a:lnTo>
                <a:lnTo>
                  <a:pt x="567533" y="46441"/>
                </a:lnTo>
                <a:lnTo>
                  <a:pt x="572575" y="48325"/>
                </a:lnTo>
                <a:lnTo>
                  <a:pt x="576778" y="52091"/>
                </a:lnTo>
                <a:lnTo>
                  <a:pt x="580982" y="55858"/>
                </a:lnTo>
                <a:lnTo>
                  <a:pt x="583084" y="61187"/>
                </a:lnTo>
                <a:lnTo>
                  <a:pt x="583084" y="73774"/>
                </a:lnTo>
                <a:lnTo>
                  <a:pt x="581316" y="78964"/>
                </a:lnTo>
                <a:lnTo>
                  <a:pt x="577778" y="83650"/>
                </a:lnTo>
                <a:lnTo>
                  <a:pt x="574240" y="88335"/>
                </a:lnTo>
                <a:lnTo>
                  <a:pt x="568796" y="90678"/>
                </a:lnTo>
                <a:lnTo>
                  <a:pt x="557586" y="90678"/>
                </a:lnTo>
                <a:lnTo>
                  <a:pt x="554186" y="89989"/>
                </a:lnTo>
                <a:lnTo>
                  <a:pt x="551246" y="88611"/>
                </a:lnTo>
                <a:lnTo>
                  <a:pt x="545503" y="85901"/>
                </a:lnTo>
                <a:lnTo>
                  <a:pt x="542218" y="81009"/>
                </a:lnTo>
                <a:lnTo>
                  <a:pt x="541391" y="73934"/>
                </a:lnTo>
                <a:lnTo>
                  <a:pt x="528504" y="73934"/>
                </a:lnTo>
                <a:lnTo>
                  <a:pt x="529239" y="83305"/>
                </a:lnTo>
                <a:lnTo>
                  <a:pt x="532696" y="90253"/>
                </a:lnTo>
                <a:lnTo>
                  <a:pt x="538876" y="94778"/>
                </a:lnTo>
                <a:lnTo>
                  <a:pt x="545055" y="99302"/>
                </a:lnTo>
                <a:lnTo>
                  <a:pt x="552165" y="101565"/>
                </a:lnTo>
                <a:lnTo>
                  <a:pt x="560205" y="101565"/>
                </a:lnTo>
                <a:lnTo>
                  <a:pt x="565370" y="101350"/>
                </a:lnTo>
                <a:lnTo>
                  <a:pt x="578485" y="98084"/>
                </a:lnTo>
                <a:lnTo>
                  <a:pt x="587805" y="90885"/>
                </a:lnTo>
                <a:lnTo>
                  <a:pt x="594412" y="79028"/>
                </a:lnTo>
                <a:lnTo>
                  <a:pt x="596454" y="66217"/>
                </a:lnTo>
                <a:lnTo>
                  <a:pt x="596454" y="57259"/>
                </a:lnTo>
                <a:lnTo>
                  <a:pt x="593307" y="49864"/>
                </a:lnTo>
                <a:lnTo>
                  <a:pt x="587012" y="44029"/>
                </a:lnTo>
                <a:lnTo>
                  <a:pt x="580718" y="38196"/>
                </a:lnTo>
                <a:lnTo>
                  <a:pt x="573046" y="35279"/>
                </a:lnTo>
                <a:lnTo>
                  <a:pt x="559171" y="35279"/>
                </a:lnTo>
                <a:lnTo>
                  <a:pt x="554921" y="36037"/>
                </a:lnTo>
                <a:lnTo>
                  <a:pt x="551246" y="37552"/>
                </a:lnTo>
                <a:lnTo>
                  <a:pt x="549178" y="38425"/>
                </a:lnTo>
                <a:lnTo>
                  <a:pt x="544699" y="41480"/>
                </a:lnTo>
                <a:lnTo>
                  <a:pt x="548902" y="14056"/>
                </a:lnTo>
                <a:lnTo>
                  <a:pt x="590871" y="14056"/>
                </a:lnTo>
                <a:close/>
              </a:path>
              <a:path w="1138121" h="101909">
                <a:moveTo>
                  <a:pt x="692497" y="827"/>
                </a:moveTo>
                <a:lnTo>
                  <a:pt x="637297" y="101703"/>
                </a:lnTo>
                <a:lnTo>
                  <a:pt x="644946" y="101703"/>
                </a:lnTo>
                <a:lnTo>
                  <a:pt x="700147" y="827"/>
                </a:lnTo>
                <a:lnTo>
                  <a:pt x="692497" y="827"/>
                </a:lnTo>
                <a:close/>
              </a:path>
              <a:path w="1138121" h="101909">
                <a:moveTo>
                  <a:pt x="630911" y="41618"/>
                </a:moveTo>
                <a:lnTo>
                  <a:pt x="627568" y="40228"/>
                </a:lnTo>
                <a:lnTo>
                  <a:pt x="628200" y="51402"/>
                </a:lnTo>
                <a:lnTo>
                  <a:pt x="634816" y="51402"/>
                </a:lnTo>
                <a:lnTo>
                  <a:pt x="634816" y="41618"/>
                </a:lnTo>
                <a:lnTo>
                  <a:pt x="630911" y="41618"/>
                </a:lnTo>
                <a:close/>
              </a:path>
              <a:path w="1138121" h="101909">
                <a:moveTo>
                  <a:pt x="698539" y="89300"/>
                </a:moveTo>
                <a:lnTo>
                  <a:pt x="695173" y="87910"/>
                </a:lnTo>
                <a:lnTo>
                  <a:pt x="695828" y="99084"/>
                </a:lnTo>
                <a:lnTo>
                  <a:pt x="702490" y="99084"/>
                </a:lnTo>
                <a:lnTo>
                  <a:pt x="702490" y="89300"/>
                </a:lnTo>
                <a:lnTo>
                  <a:pt x="698539" y="89300"/>
                </a:lnTo>
                <a:close/>
              </a:path>
              <a:path w="1138121" h="101909">
                <a:moveTo>
                  <a:pt x="742000" y="42445"/>
                </a:moveTo>
                <a:lnTo>
                  <a:pt x="742000" y="54021"/>
                </a:lnTo>
                <a:lnTo>
                  <a:pt x="813879" y="54021"/>
                </a:lnTo>
                <a:lnTo>
                  <a:pt x="813879" y="42445"/>
                </a:lnTo>
                <a:lnTo>
                  <a:pt x="742000" y="42445"/>
                </a:lnTo>
                <a:close/>
              </a:path>
              <a:path w="1138121" h="101909">
                <a:moveTo>
                  <a:pt x="742000" y="72005"/>
                </a:moveTo>
                <a:lnTo>
                  <a:pt x="742000" y="83787"/>
                </a:lnTo>
                <a:lnTo>
                  <a:pt x="813879" y="83787"/>
                </a:lnTo>
                <a:lnTo>
                  <a:pt x="813879" y="72005"/>
                </a:lnTo>
                <a:lnTo>
                  <a:pt x="742000" y="72005"/>
                </a:lnTo>
                <a:close/>
              </a:path>
              <a:path w="1138121" h="101909">
                <a:moveTo>
                  <a:pt x="873535" y="2630"/>
                </a:moveTo>
                <a:lnTo>
                  <a:pt x="866116" y="138"/>
                </a:lnTo>
                <a:lnTo>
                  <a:pt x="856651" y="138"/>
                </a:lnTo>
                <a:lnTo>
                  <a:pt x="849990" y="11507"/>
                </a:lnTo>
                <a:lnTo>
                  <a:pt x="861981" y="11507"/>
                </a:lnTo>
                <a:lnTo>
                  <a:pt x="866460" y="13046"/>
                </a:lnTo>
                <a:lnTo>
                  <a:pt x="869400" y="16123"/>
                </a:lnTo>
                <a:lnTo>
                  <a:pt x="872341" y="19201"/>
                </a:lnTo>
                <a:lnTo>
                  <a:pt x="873811" y="22578"/>
                </a:lnTo>
                <a:lnTo>
                  <a:pt x="874156" y="46373"/>
                </a:lnTo>
                <a:lnTo>
                  <a:pt x="877831" y="44305"/>
                </a:lnTo>
                <a:lnTo>
                  <a:pt x="880542" y="42192"/>
                </a:lnTo>
                <a:lnTo>
                  <a:pt x="882288" y="40033"/>
                </a:lnTo>
                <a:lnTo>
                  <a:pt x="885411" y="36221"/>
                </a:lnTo>
                <a:lnTo>
                  <a:pt x="886974" y="31236"/>
                </a:lnTo>
                <a:lnTo>
                  <a:pt x="886974" y="18420"/>
                </a:lnTo>
                <a:lnTo>
                  <a:pt x="884286" y="12598"/>
                </a:lnTo>
                <a:lnTo>
                  <a:pt x="878910" y="7613"/>
                </a:lnTo>
                <a:lnTo>
                  <a:pt x="873535" y="2630"/>
                </a:lnTo>
                <a:close/>
              </a:path>
              <a:path w="1138121" h="101909">
                <a:moveTo>
                  <a:pt x="871434" y="85958"/>
                </a:moveTo>
                <a:lnTo>
                  <a:pt x="867643" y="89059"/>
                </a:lnTo>
                <a:lnTo>
                  <a:pt x="862876" y="90609"/>
                </a:lnTo>
                <a:lnTo>
                  <a:pt x="849967" y="90609"/>
                </a:lnTo>
                <a:lnTo>
                  <a:pt x="844672" y="88737"/>
                </a:lnTo>
                <a:lnTo>
                  <a:pt x="841249" y="84993"/>
                </a:lnTo>
                <a:lnTo>
                  <a:pt x="837826" y="81249"/>
                </a:lnTo>
                <a:lnTo>
                  <a:pt x="836115" y="76805"/>
                </a:lnTo>
                <a:lnTo>
                  <a:pt x="832642" y="94202"/>
                </a:lnTo>
                <a:lnTo>
                  <a:pt x="843654" y="99982"/>
                </a:lnTo>
                <a:lnTo>
                  <a:pt x="856858" y="101909"/>
                </a:lnTo>
                <a:lnTo>
                  <a:pt x="857999" y="101898"/>
                </a:lnTo>
                <a:lnTo>
                  <a:pt x="871480" y="99478"/>
                </a:lnTo>
                <a:lnTo>
                  <a:pt x="871434" y="85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734747" y="4332683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108972" y="4332683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328307" y="4294441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328307" y="4320615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483198" y="4332683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651005" y="4395264"/>
            <a:ext cx="1240563" cy="91684"/>
          </a:xfrm>
          <a:custGeom>
            <a:avLst/>
            <a:gdLst/>
            <a:ahLst/>
            <a:cxnLst/>
            <a:rect l="l" t="t" r="r" b="b"/>
            <a:pathLst>
              <a:path w="1364619" h="103908">
                <a:moveTo>
                  <a:pt x="87842" y="69708"/>
                </a:moveTo>
                <a:lnTo>
                  <a:pt x="85706" y="75013"/>
                </a:lnTo>
                <a:lnTo>
                  <a:pt x="85706" y="88105"/>
                </a:lnTo>
                <a:lnTo>
                  <a:pt x="87877" y="93308"/>
                </a:lnTo>
                <a:lnTo>
                  <a:pt x="92218" y="97465"/>
                </a:lnTo>
                <a:lnTo>
                  <a:pt x="96560" y="101622"/>
                </a:lnTo>
                <a:lnTo>
                  <a:pt x="102154" y="103701"/>
                </a:lnTo>
                <a:lnTo>
                  <a:pt x="99971" y="87990"/>
                </a:lnTo>
                <a:lnTo>
                  <a:pt x="98662" y="85166"/>
                </a:lnTo>
                <a:lnTo>
                  <a:pt x="98662" y="76851"/>
                </a:lnTo>
                <a:lnTo>
                  <a:pt x="100569" y="73406"/>
                </a:lnTo>
                <a:lnTo>
                  <a:pt x="104382" y="71247"/>
                </a:lnTo>
                <a:lnTo>
                  <a:pt x="106633" y="69961"/>
                </a:lnTo>
                <a:lnTo>
                  <a:pt x="110010" y="69019"/>
                </a:lnTo>
                <a:lnTo>
                  <a:pt x="114512" y="68422"/>
                </a:lnTo>
                <a:lnTo>
                  <a:pt x="122024" y="67457"/>
                </a:lnTo>
                <a:lnTo>
                  <a:pt x="126664" y="66722"/>
                </a:lnTo>
                <a:lnTo>
                  <a:pt x="129053" y="66079"/>
                </a:lnTo>
                <a:lnTo>
                  <a:pt x="131442" y="65436"/>
                </a:lnTo>
                <a:lnTo>
                  <a:pt x="134911" y="63667"/>
                </a:lnTo>
                <a:lnTo>
                  <a:pt x="134911" y="81284"/>
                </a:lnTo>
                <a:lnTo>
                  <a:pt x="131465" y="86773"/>
                </a:lnTo>
                <a:lnTo>
                  <a:pt x="124643" y="100049"/>
                </a:lnTo>
                <a:lnTo>
                  <a:pt x="129375" y="97614"/>
                </a:lnTo>
                <a:lnTo>
                  <a:pt x="133004" y="94743"/>
                </a:lnTo>
                <a:lnTo>
                  <a:pt x="135531" y="91436"/>
                </a:lnTo>
                <a:lnTo>
                  <a:pt x="135945" y="94376"/>
                </a:lnTo>
                <a:lnTo>
                  <a:pt x="137667" y="98257"/>
                </a:lnTo>
                <a:lnTo>
                  <a:pt x="139597" y="101289"/>
                </a:lnTo>
                <a:lnTo>
                  <a:pt x="142698" y="102805"/>
                </a:lnTo>
                <a:lnTo>
                  <a:pt x="148716" y="102805"/>
                </a:lnTo>
                <a:lnTo>
                  <a:pt x="152116" y="102460"/>
                </a:lnTo>
                <a:lnTo>
                  <a:pt x="155516" y="101565"/>
                </a:lnTo>
                <a:lnTo>
                  <a:pt x="155516" y="92400"/>
                </a:lnTo>
                <a:lnTo>
                  <a:pt x="154000" y="92642"/>
                </a:lnTo>
                <a:lnTo>
                  <a:pt x="151450" y="92814"/>
                </a:lnTo>
                <a:lnTo>
                  <a:pt x="148108" y="91642"/>
                </a:lnTo>
                <a:lnTo>
                  <a:pt x="147315" y="88542"/>
                </a:lnTo>
                <a:lnTo>
                  <a:pt x="147315" y="39045"/>
                </a:lnTo>
                <a:lnTo>
                  <a:pt x="144628" y="33900"/>
                </a:lnTo>
                <a:lnTo>
                  <a:pt x="139252" y="30593"/>
                </a:lnTo>
                <a:lnTo>
                  <a:pt x="133831" y="27286"/>
                </a:lnTo>
                <a:lnTo>
                  <a:pt x="126779" y="25632"/>
                </a:lnTo>
                <a:lnTo>
                  <a:pt x="110607" y="25632"/>
                </a:lnTo>
                <a:lnTo>
                  <a:pt x="104026" y="27412"/>
                </a:lnTo>
                <a:lnTo>
                  <a:pt x="98352" y="30972"/>
                </a:lnTo>
                <a:lnTo>
                  <a:pt x="92678" y="34532"/>
                </a:lnTo>
                <a:lnTo>
                  <a:pt x="89726" y="40860"/>
                </a:lnTo>
                <a:lnTo>
                  <a:pt x="89496" y="49955"/>
                </a:lnTo>
                <a:lnTo>
                  <a:pt x="101074" y="49955"/>
                </a:lnTo>
                <a:lnTo>
                  <a:pt x="101533" y="46143"/>
                </a:lnTo>
                <a:lnTo>
                  <a:pt x="102521" y="43272"/>
                </a:lnTo>
                <a:lnTo>
                  <a:pt x="104037" y="41342"/>
                </a:lnTo>
                <a:lnTo>
                  <a:pt x="106747" y="37851"/>
                </a:lnTo>
                <a:lnTo>
                  <a:pt x="111342" y="36105"/>
                </a:lnTo>
                <a:lnTo>
                  <a:pt x="123425" y="36105"/>
                </a:lnTo>
                <a:lnTo>
                  <a:pt x="127732" y="37059"/>
                </a:lnTo>
                <a:lnTo>
                  <a:pt x="130741" y="38965"/>
                </a:lnTo>
                <a:lnTo>
                  <a:pt x="133751" y="40871"/>
                </a:lnTo>
                <a:lnTo>
                  <a:pt x="135255" y="43938"/>
                </a:lnTo>
                <a:lnTo>
                  <a:pt x="135255" y="50231"/>
                </a:lnTo>
                <a:lnTo>
                  <a:pt x="134428" y="52918"/>
                </a:lnTo>
                <a:lnTo>
                  <a:pt x="131557" y="56134"/>
                </a:lnTo>
                <a:lnTo>
                  <a:pt x="128709" y="56501"/>
                </a:lnTo>
                <a:lnTo>
                  <a:pt x="108930" y="58982"/>
                </a:lnTo>
                <a:lnTo>
                  <a:pt x="101993" y="59854"/>
                </a:lnTo>
                <a:lnTo>
                  <a:pt x="96388" y="62174"/>
                </a:lnTo>
                <a:lnTo>
                  <a:pt x="92115" y="65941"/>
                </a:lnTo>
                <a:lnTo>
                  <a:pt x="87842" y="69708"/>
                </a:lnTo>
                <a:close/>
              </a:path>
              <a:path w="1364619" h="103908">
                <a:moveTo>
                  <a:pt x="131465" y="86773"/>
                </a:moveTo>
                <a:lnTo>
                  <a:pt x="124574" y="90127"/>
                </a:lnTo>
                <a:lnTo>
                  <a:pt x="120485" y="92148"/>
                </a:lnTo>
                <a:lnTo>
                  <a:pt x="116258" y="93158"/>
                </a:lnTo>
                <a:lnTo>
                  <a:pt x="108310" y="93158"/>
                </a:lnTo>
                <a:lnTo>
                  <a:pt x="105209" y="92125"/>
                </a:lnTo>
                <a:lnTo>
                  <a:pt x="102590" y="90058"/>
                </a:lnTo>
                <a:lnTo>
                  <a:pt x="99971" y="87990"/>
                </a:lnTo>
                <a:lnTo>
                  <a:pt x="102154" y="103701"/>
                </a:lnTo>
                <a:lnTo>
                  <a:pt x="114696" y="103701"/>
                </a:lnTo>
                <a:lnTo>
                  <a:pt x="119910" y="102483"/>
                </a:lnTo>
                <a:lnTo>
                  <a:pt x="124643" y="100049"/>
                </a:lnTo>
                <a:lnTo>
                  <a:pt x="131465" y="86773"/>
                </a:lnTo>
                <a:close/>
              </a:path>
              <a:path w="1364619" h="103908">
                <a:moveTo>
                  <a:pt x="163142" y="101220"/>
                </a:moveTo>
                <a:lnTo>
                  <a:pt x="178855" y="101220"/>
                </a:lnTo>
                <a:lnTo>
                  <a:pt x="196635" y="73521"/>
                </a:lnTo>
                <a:lnTo>
                  <a:pt x="214966" y="101220"/>
                </a:lnTo>
                <a:lnTo>
                  <a:pt x="230817" y="101220"/>
                </a:lnTo>
                <a:lnTo>
                  <a:pt x="204836" y="63392"/>
                </a:lnTo>
                <a:lnTo>
                  <a:pt x="229714" y="27768"/>
                </a:lnTo>
                <a:lnTo>
                  <a:pt x="214622" y="27423"/>
                </a:lnTo>
                <a:lnTo>
                  <a:pt x="197462" y="53400"/>
                </a:lnTo>
                <a:lnTo>
                  <a:pt x="180509" y="27423"/>
                </a:lnTo>
                <a:lnTo>
                  <a:pt x="164452" y="27423"/>
                </a:lnTo>
                <a:lnTo>
                  <a:pt x="189124" y="63392"/>
                </a:lnTo>
                <a:lnTo>
                  <a:pt x="163142" y="101220"/>
                </a:lnTo>
                <a:close/>
              </a:path>
              <a:path w="1364619" h="103908">
                <a:moveTo>
                  <a:pt x="277678" y="27423"/>
                </a:moveTo>
                <a:lnTo>
                  <a:pt x="277678" y="101220"/>
                </a:lnTo>
                <a:lnTo>
                  <a:pt x="290083" y="101220"/>
                </a:lnTo>
                <a:lnTo>
                  <a:pt x="290083" y="53538"/>
                </a:lnTo>
                <a:lnTo>
                  <a:pt x="291760" y="48910"/>
                </a:lnTo>
                <a:lnTo>
                  <a:pt x="295114" y="44891"/>
                </a:lnTo>
                <a:lnTo>
                  <a:pt x="298468" y="40871"/>
                </a:lnTo>
                <a:lnTo>
                  <a:pt x="303269" y="38862"/>
                </a:lnTo>
                <a:lnTo>
                  <a:pt x="310930" y="38885"/>
                </a:lnTo>
                <a:lnTo>
                  <a:pt x="313583" y="39206"/>
                </a:lnTo>
                <a:lnTo>
                  <a:pt x="313583" y="26114"/>
                </a:lnTo>
                <a:lnTo>
                  <a:pt x="312251" y="25976"/>
                </a:lnTo>
                <a:lnTo>
                  <a:pt x="309586" y="25770"/>
                </a:lnTo>
                <a:lnTo>
                  <a:pt x="304670" y="25770"/>
                </a:lnTo>
                <a:lnTo>
                  <a:pt x="300328" y="27550"/>
                </a:lnTo>
                <a:lnTo>
                  <a:pt x="296561" y="31110"/>
                </a:lnTo>
                <a:lnTo>
                  <a:pt x="292793" y="34670"/>
                </a:lnTo>
                <a:lnTo>
                  <a:pt x="290428" y="37690"/>
                </a:lnTo>
                <a:lnTo>
                  <a:pt x="289462" y="40171"/>
                </a:lnTo>
                <a:lnTo>
                  <a:pt x="289462" y="27423"/>
                </a:lnTo>
                <a:lnTo>
                  <a:pt x="277678" y="27423"/>
                </a:lnTo>
                <a:close/>
              </a:path>
              <a:path w="1364619" h="103908">
                <a:moveTo>
                  <a:pt x="323070" y="69708"/>
                </a:moveTo>
                <a:lnTo>
                  <a:pt x="320934" y="75013"/>
                </a:lnTo>
                <a:lnTo>
                  <a:pt x="320934" y="88105"/>
                </a:lnTo>
                <a:lnTo>
                  <a:pt x="323105" y="93308"/>
                </a:lnTo>
                <a:lnTo>
                  <a:pt x="327446" y="97465"/>
                </a:lnTo>
                <a:lnTo>
                  <a:pt x="331788" y="101622"/>
                </a:lnTo>
                <a:lnTo>
                  <a:pt x="337381" y="103701"/>
                </a:lnTo>
                <a:lnTo>
                  <a:pt x="335199" y="87990"/>
                </a:lnTo>
                <a:lnTo>
                  <a:pt x="333890" y="85166"/>
                </a:lnTo>
                <a:lnTo>
                  <a:pt x="333890" y="76851"/>
                </a:lnTo>
                <a:lnTo>
                  <a:pt x="335796" y="73406"/>
                </a:lnTo>
                <a:lnTo>
                  <a:pt x="339610" y="71247"/>
                </a:lnTo>
                <a:lnTo>
                  <a:pt x="341861" y="69961"/>
                </a:lnTo>
                <a:lnTo>
                  <a:pt x="345238" y="69019"/>
                </a:lnTo>
                <a:lnTo>
                  <a:pt x="349740" y="68422"/>
                </a:lnTo>
                <a:lnTo>
                  <a:pt x="357252" y="67457"/>
                </a:lnTo>
                <a:lnTo>
                  <a:pt x="361891" y="66722"/>
                </a:lnTo>
                <a:lnTo>
                  <a:pt x="364281" y="66079"/>
                </a:lnTo>
                <a:lnTo>
                  <a:pt x="366670" y="65436"/>
                </a:lnTo>
                <a:lnTo>
                  <a:pt x="370139" y="63667"/>
                </a:lnTo>
                <a:lnTo>
                  <a:pt x="370139" y="81284"/>
                </a:lnTo>
                <a:lnTo>
                  <a:pt x="366692" y="86773"/>
                </a:lnTo>
                <a:lnTo>
                  <a:pt x="359870" y="100049"/>
                </a:lnTo>
                <a:lnTo>
                  <a:pt x="364602" y="97614"/>
                </a:lnTo>
                <a:lnTo>
                  <a:pt x="368232" y="94743"/>
                </a:lnTo>
                <a:lnTo>
                  <a:pt x="370759" y="91436"/>
                </a:lnTo>
                <a:lnTo>
                  <a:pt x="371172" y="94376"/>
                </a:lnTo>
                <a:lnTo>
                  <a:pt x="372895" y="98257"/>
                </a:lnTo>
                <a:lnTo>
                  <a:pt x="374825" y="101289"/>
                </a:lnTo>
                <a:lnTo>
                  <a:pt x="377926" y="102805"/>
                </a:lnTo>
                <a:lnTo>
                  <a:pt x="383944" y="102805"/>
                </a:lnTo>
                <a:lnTo>
                  <a:pt x="387344" y="102460"/>
                </a:lnTo>
                <a:lnTo>
                  <a:pt x="390744" y="101565"/>
                </a:lnTo>
                <a:lnTo>
                  <a:pt x="390744" y="92400"/>
                </a:lnTo>
                <a:lnTo>
                  <a:pt x="389228" y="92642"/>
                </a:lnTo>
                <a:lnTo>
                  <a:pt x="386678" y="92814"/>
                </a:lnTo>
                <a:lnTo>
                  <a:pt x="383335" y="91642"/>
                </a:lnTo>
                <a:lnTo>
                  <a:pt x="382543" y="88542"/>
                </a:lnTo>
                <a:lnTo>
                  <a:pt x="382543" y="39045"/>
                </a:lnTo>
                <a:lnTo>
                  <a:pt x="379855" y="33900"/>
                </a:lnTo>
                <a:lnTo>
                  <a:pt x="374480" y="30593"/>
                </a:lnTo>
                <a:lnTo>
                  <a:pt x="369059" y="27286"/>
                </a:lnTo>
                <a:lnTo>
                  <a:pt x="362007" y="25632"/>
                </a:lnTo>
                <a:lnTo>
                  <a:pt x="345835" y="25632"/>
                </a:lnTo>
                <a:lnTo>
                  <a:pt x="339253" y="27412"/>
                </a:lnTo>
                <a:lnTo>
                  <a:pt x="333579" y="30972"/>
                </a:lnTo>
                <a:lnTo>
                  <a:pt x="327906" y="34532"/>
                </a:lnTo>
                <a:lnTo>
                  <a:pt x="324954" y="40860"/>
                </a:lnTo>
                <a:lnTo>
                  <a:pt x="324724" y="49955"/>
                </a:lnTo>
                <a:lnTo>
                  <a:pt x="336302" y="49955"/>
                </a:lnTo>
                <a:lnTo>
                  <a:pt x="336761" y="46143"/>
                </a:lnTo>
                <a:lnTo>
                  <a:pt x="337749" y="43272"/>
                </a:lnTo>
                <a:lnTo>
                  <a:pt x="339265" y="41342"/>
                </a:lnTo>
                <a:lnTo>
                  <a:pt x="341975" y="37851"/>
                </a:lnTo>
                <a:lnTo>
                  <a:pt x="346570" y="36105"/>
                </a:lnTo>
                <a:lnTo>
                  <a:pt x="358653" y="36105"/>
                </a:lnTo>
                <a:lnTo>
                  <a:pt x="362960" y="37059"/>
                </a:lnTo>
                <a:lnTo>
                  <a:pt x="365969" y="38965"/>
                </a:lnTo>
                <a:lnTo>
                  <a:pt x="368979" y="40871"/>
                </a:lnTo>
                <a:lnTo>
                  <a:pt x="370483" y="43938"/>
                </a:lnTo>
                <a:lnTo>
                  <a:pt x="370483" y="50231"/>
                </a:lnTo>
                <a:lnTo>
                  <a:pt x="369656" y="52918"/>
                </a:lnTo>
                <a:lnTo>
                  <a:pt x="366785" y="56134"/>
                </a:lnTo>
                <a:lnTo>
                  <a:pt x="363936" y="56501"/>
                </a:lnTo>
                <a:lnTo>
                  <a:pt x="344158" y="58982"/>
                </a:lnTo>
                <a:lnTo>
                  <a:pt x="337220" y="59854"/>
                </a:lnTo>
                <a:lnTo>
                  <a:pt x="331615" y="62174"/>
                </a:lnTo>
                <a:lnTo>
                  <a:pt x="327343" y="65941"/>
                </a:lnTo>
                <a:lnTo>
                  <a:pt x="323070" y="69708"/>
                </a:lnTo>
                <a:close/>
              </a:path>
              <a:path w="1364619" h="103908">
                <a:moveTo>
                  <a:pt x="366692" y="86773"/>
                </a:moveTo>
                <a:lnTo>
                  <a:pt x="359801" y="90127"/>
                </a:lnTo>
                <a:lnTo>
                  <a:pt x="355712" y="92148"/>
                </a:lnTo>
                <a:lnTo>
                  <a:pt x="351486" y="93158"/>
                </a:lnTo>
                <a:lnTo>
                  <a:pt x="343538" y="93158"/>
                </a:lnTo>
                <a:lnTo>
                  <a:pt x="340436" y="92125"/>
                </a:lnTo>
                <a:lnTo>
                  <a:pt x="337818" y="90058"/>
                </a:lnTo>
                <a:lnTo>
                  <a:pt x="335199" y="87990"/>
                </a:lnTo>
                <a:lnTo>
                  <a:pt x="337381" y="103701"/>
                </a:lnTo>
                <a:lnTo>
                  <a:pt x="349924" y="103701"/>
                </a:lnTo>
                <a:lnTo>
                  <a:pt x="355138" y="102483"/>
                </a:lnTo>
                <a:lnTo>
                  <a:pt x="359870" y="100049"/>
                </a:lnTo>
                <a:lnTo>
                  <a:pt x="366692" y="86773"/>
                </a:lnTo>
                <a:close/>
              </a:path>
              <a:path w="1364619" h="103908">
                <a:moveTo>
                  <a:pt x="461496" y="38643"/>
                </a:moveTo>
                <a:lnTo>
                  <a:pt x="466274" y="36588"/>
                </a:lnTo>
                <a:lnTo>
                  <a:pt x="479919" y="36588"/>
                </a:lnTo>
                <a:lnTo>
                  <a:pt x="485593" y="39574"/>
                </a:lnTo>
                <a:lnTo>
                  <a:pt x="488993" y="45545"/>
                </a:lnTo>
                <a:lnTo>
                  <a:pt x="490830" y="48761"/>
                </a:lnTo>
                <a:lnTo>
                  <a:pt x="492002" y="53056"/>
                </a:lnTo>
                <a:lnTo>
                  <a:pt x="492508" y="58430"/>
                </a:lnTo>
                <a:lnTo>
                  <a:pt x="451503" y="58430"/>
                </a:lnTo>
                <a:lnTo>
                  <a:pt x="451733" y="52091"/>
                </a:lnTo>
                <a:lnTo>
                  <a:pt x="447506" y="36863"/>
                </a:lnTo>
                <a:lnTo>
                  <a:pt x="444576" y="40721"/>
                </a:lnTo>
                <a:lnTo>
                  <a:pt x="439538" y="52064"/>
                </a:lnTo>
                <a:lnTo>
                  <a:pt x="437858" y="65734"/>
                </a:lnTo>
                <a:lnTo>
                  <a:pt x="438057" y="70762"/>
                </a:lnTo>
                <a:lnTo>
                  <a:pt x="440992" y="83758"/>
                </a:lnTo>
                <a:lnTo>
                  <a:pt x="447437" y="93813"/>
                </a:lnTo>
                <a:lnTo>
                  <a:pt x="458078" y="101337"/>
                </a:lnTo>
                <a:lnTo>
                  <a:pt x="470799" y="103839"/>
                </a:lnTo>
                <a:lnTo>
                  <a:pt x="474566" y="103839"/>
                </a:lnTo>
                <a:lnTo>
                  <a:pt x="477944" y="103471"/>
                </a:lnTo>
                <a:lnTo>
                  <a:pt x="480930" y="102736"/>
                </a:lnTo>
                <a:lnTo>
                  <a:pt x="486489" y="101450"/>
                </a:lnTo>
                <a:lnTo>
                  <a:pt x="491152" y="98969"/>
                </a:lnTo>
                <a:lnTo>
                  <a:pt x="494920" y="95294"/>
                </a:lnTo>
                <a:lnTo>
                  <a:pt x="497171" y="93181"/>
                </a:lnTo>
                <a:lnTo>
                  <a:pt x="499204" y="90460"/>
                </a:lnTo>
                <a:lnTo>
                  <a:pt x="501018" y="87129"/>
                </a:lnTo>
                <a:lnTo>
                  <a:pt x="502833" y="83799"/>
                </a:lnTo>
                <a:lnTo>
                  <a:pt x="503901" y="80778"/>
                </a:lnTo>
                <a:lnTo>
                  <a:pt x="504223" y="78068"/>
                </a:lnTo>
                <a:lnTo>
                  <a:pt x="492025" y="78068"/>
                </a:lnTo>
                <a:lnTo>
                  <a:pt x="491106" y="81330"/>
                </a:lnTo>
                <a:lnTo>
                  <a:pt x="489544" y="84201"/>
                </a:lnTo>
                <a:lnTo>
                  <a:pt x="487339" y="86681"/>
                </a:lnTo>
                <a:lnTo>
                  <a:pt x="483480" y="90953"/>
                </a:lnTo>
                <a:lnTo>
                  <a:pt x="478311" y="93089"/>
                </a:lnTo>
                <a:lnTo>
                  <a:pt x="464896" y="93089"/>
                </a:lnTo>
                <a:lnTo>
                  <a:pt x="459773" y="90827"/>
                </a:lnTo>
                <a:lnTo>
                  <a:pt x="456465" y="86302"/>
                </a:lnTo>
                <a:lnTo>
                  <a:pt x="453157" y="81778"/>
                </a:lnTo>
                <a:lnTo>
                  <a:pt x="451389" y="75772"/>
                </a:lnTo>
                <a:lnTo>
                  <a:pt x="451158" y="68284"/>
                </a:lnTo>
                <a:lnTo>
                  <a:pt x="505256" y="68284"/>
                </a:lnTo>
                <a:lnTo>
                  <a:pt x="505256" y="60842"/>
                </a:lnTo>
                <a:lnTo>
                  <a:pt x="504889" y="55422"/>
                </a:lnTo>
                <a:lnTo>
                  <a:pt x="504154" y="52023"/>
                </a:lnTo>
                <a:lnTo>
                  <a:pt x="503327" y="47061"/>
                </a:lnTo>
                <a:lnTo>
                  <a:pt x="501673" y="42720"/>
                </a:lnTo>
                <a:lnTo>
                  <a:pt x="499192" y="38999"/>
                </a:lnTo>
                <a:lnTo>
                  <a:pt x="496619" y="35095"/>
                </a:lnTo>
                <a:lnTo>
                  <a:pt x="492875" y="31914"/>
                </a:lnTo>
                <a:lnTo>
                  <a:pt x="487959" y="29456"/>
                </a:lnTo>
                <a:lnTo>
                  <a:pt x="483043" y="26999"/>
                </a:lnTo>
                <a:lnTo>
                  <a:pt x="477967" y="25770"/>
                </a:lnTo>
                <a:lnTo>
                  <a:pt x="470330" y="25838"/>
                </a:lnTo>
                <a:lnTo>
                  <a:pt x="461496" y="38643"/>
                </a:lnTo>
                <a:close/>
              </a:path>
              <a:path w="1364619" h="103908">
                <a:moveTo>
                  <a:pt x="457659" y="28994"/>
                </a:moveTo>
                <a:lnTo>
                  <a:pt x="447506" y="36863"/>
                </a:lnTo>
                <a:lnTo>
                  <a:pt x="451733" y="52091"/>
                </a:lnTo>
                <a:lnTo>
                  <a:pt x="453778" y="46866"/>
                </a:lnTo>
                <a:lnTo>
                  <a:pt x="457637" y="42755"/>
                </a:lnTo>
                <a:lnTo>
                  <a:pt x="461496" y="38643"/>
                </a:lnTo>
                <a:lnTo>
                  <a:pt x="470330" y="25838"/>
                </a:lnTo>
                <a:lnTo>
                  <a:pt x="457659" y="28994"/>
                </a:lnTo>
                <a:close/>
              </a:path>
              <a:path w="1364619" h="103908">
                <a:moveTo>
                  <a:pt x="556850" y="44581"/>
                </a:moveTo>
                <a:lnTo>
                  <a:pt x="556850" y="56157"/>
                </a:lnTo>
                <a:lnTo>
                  <a:pt x="628728" y="56157"/>
                </a:lnTo>
                <a:lnTo>
                  <a:pt x="628728" y="44581"/>
                </a:lnTo>
                <a:lnTo>
                  <a:pt x="556850" y="44581"/>
                </a:lnTo>
                <a:close/>
              </a:path>
              <a:path w="1364619" h="103908">
                <a:moveTo>
                  <a:pt x="556850" y="74141"/>
                </a:moveTo>
                <a:lnTo>
                  <a:pt x="556850" y="85923"/>
                </a:lnTo>
                <a:lnTo>
                  <a:pt x="628728" y="85923"/>
                </a:lnTo>
                <a:lnTo>
                  <a:pt x="628728" y="74141"/>
                </a:lnTo>
                <a:lnTo>
                  <a:pt x="556850" y="74141"/>
                </a:lnTo>
                <a:close/>
              </a:path>
              <a:path w="1364619" h="103908">
                <a:moveTo>
                  <a:pt x="725143" y="75080"/>
                </a:moveTo>
                <a:lnTo>
                  <a:pt x="721533" y="84063"/>
                </a:lnTo>
                <a:lnTo>
                  <a:pt x="717720" y="89759"/>
                </a:lnTo>
                <a:lnTo>
                  <a:pt x="712597" y="92607"/>
                </a:lnTo>
                <a:lnTo>
                  <a:pt x="698171" y="92607"/>
                </a:lnTo>
                <a:lnTo>
                  <a:pt x="706234" y="103908"/>
                </a:lnTo>
                <a:lnTo>
                  <a:pt x="715571" y="102679"/>
                </a:lnTo>
                <a:lnTo>
                  <a:pt x="726629" y="96473"/>
                </a:lnTo>
                <a:lnTo>
                  <a:pt x="725143" y="75080"/>
                </a:lnTo>
                <a:close/>
              </a:path>
              <a:path w="1364619" h="103908">
                <a:moveTo>
                  <a:pt x="673356" y="40155"/>
                </a:moveTo>
                <a:lnTo>
                  <a:pt x="672535" y="53883"/>
                </a:lnTo>
                <a:lnTo>
                  <a:pt x="673107" y="65394"/>
                </a:lnTo>
                <a:lnTo>
                  <a:pt x="675505" y="78073"/>
                </a:lnTo>
                <a:lnTo>
                  <a:pt x="679771" y="88473"/>
                </a:lnTo>
                <a:lnTo>
                  <a:pt x="683004" y="93298"/>
                </a:lnTo>
                <a:lnTo>
                  <a:pt x="693055" y="101255"/>
                </a:lnTo>
                <a:lnTo>
                  <a:pt x="706234" y="103908"/>
                </a:lnTo>
                <a:lnTo>
                  <a:pt x="698171" y="92607"/>
                </a:lnTo>
                <a:lnTo>
                  <a:pt x="692520" y="87945"/>
                </a:lnTo>
                <a:lnTo>
                  <a:pt x="689212" y="78620"/>
                </a:lnTo>
                <a:lnTo>
                  <a:pt x="687052" y="72510"/>
                </a:lnTo>
                <a:lnTo>
                  <a:pt x="685973" y="64425"/>
                </a:lnTo>
                <a:lnTo>
                  <a:pt x="685973" y="54365"/>
                </a:lnTo>
                <a:lnTo>
                  <a:pt x="686127" y="47662"/>
                </a:lnTo>
                <a:lnTo>
                  <a:pt x="687720" y="34177"/>
                </a:lnTo>
                <a:lnTo>
                  <a:pt x="691038" y="24013"/>
                </a:lnTo>
                <a:lnTo>
                  <a:pt x="694415" y="17145"/>
                </a:lnTo>
                <a:lnTo>
                  <a:pt x="699756" y="13712"/>
                </a:lnTo>
                <a:lnTo>
                  <a:pt x="715009" y="13712"/>
                </a:lnTo>
                <a:lnTo>
                  <a:pt x="720361" y="17329"/>
                </a:lnTo>
                <a:lnTo>
                  <a:pt x="723118" y="24564"/>
                </a:lnTo>
                <a:lnTo>
                  <a:pt x="723843" y="26611"/>
                </a:lnTo>
                <a:lnTo>
                  <a:pt x="726400" y="38191"/>
                </a:lnTo>
                <a:lnTo>
                  <a:pt x="727253" y="52229"/>
                </a:lnTo>
                <a:lnTo>
                  <a:pt x="726989" y="61549"/>
                </a:lnTo>
                <a:lnTo>
                  <a:pt x="725143" y="75080"/>
                </a:lnTo>
                <a:lnTo>
                  <a:pt x="726629" y="96473"/>
                </a:lnTo>
                <a:lnTo>
                  <a:pt x="734627" y="85028"/>
                </a:lnTo>
                <a:lnTo>
                  <a:pt x="737240" y="78045"/>
                </a:lnTo>
                <a:lnTo>
                  <a:pt x="739777" y="65878"/>
                </a:lnTo>
                <a:lnTo>
                  <a:pt x="740622" y="51747"/>
                </a:lnTo>
                <a:lnTo>
                  <a:pt x="740194" y="41532"/>
                </a:lnTo>
                <a:lnTo>
                  <a:pt x="738020" y="28676"/>
                </a:lnTo>
                <a:lnTo>
                  <a:pt x="734006" y="18328"/>
                </a:lnTo>
                <a:lnTo>
                  <a:pt x="730093" y="12564"/>
                </a:lnTo>
                <a:lnTo>
                  <a:pt x="719882" y="5053"/>
                </a:lnTo>
                <a:lnTo>
                  <a:pt x="706302" y="2549"/>
                </a:lnTo>
                <a:lnTo>
                  <a:pt x="694231" y="4762"/>
                </a:lnTo>
                <a:lnTo>
                  <a:pt x="684005" y="12243"/>
                </a:lnTo>
                <a:lnTo>
                  <a:pt x="676876" y="25012"/>
                </a:lnTo>
                <a:lnTo>
                  <a:pt x="675821" y="28228"/>
                </a:lnTo>
                <a:lnTo>
                  <a:pt x="673356" y="40155"/>
                </a:lnTo>
                <a:close/>
              </a:path>
              <a:path w="1364619" h="103908">
                <a:moveTo>
                  <a:pt x="836666" y="2963"/>
                </a:moveTo>
                <a:lnTo>
                  <a:pt x="781465" y="103839"/>
                </a:lnTo>
                <a:lnTo>
                  <a:pt x="789115" y="103839"/>
                </a:lnTo>
                <a:lnTo>
                  <a:pt x="844315" y="2963"/>
                </a:lnTo>
                <a:lnTo>
                  <a:pt x="836666" y="2963"/>
                </a:lnTo>
                <a:close/>
              </a:path>
              <a:path w="1364619" h="103908">
                <a:moveTo>
                  <a:pt x="775079" y="43754"/>
                </a:moveTo>
                <a:lnTo>
                  <a:pt x="771737" y="42364"/>
                </a:lnTo>
                <a:lnTo>
                  <a:pt x="772369" y="53538"/>
                </a:lnTo>
                <a:lnTo>
                  <a:pt x="778984" y="53538"/>
                </a:lnTo>
                <a:lnTo>
                  <a:pt x="778984" y="43754"/>
                </a:lnTo>
                <a:lnTo>
                  <a:pt x="775079" y="43754"/>
                </a:lnTo>
                <a:close/>
              </a:path>
              <a:path w="1364619" h="103908">
                <a:moveTo>
                  <a:pt x="842707" y="91436"/>
                </a:moveTo>
                <a:lnTo>
                  <a:pt x="839342" y="90046"/>
                </a:lnTo>
                <a:lnTo>
                  <a:pt x="839997" y="101220"/>
                </a:lnTo>
                <a:lnTo>
                  <a:pt x="846658" y="101220"/>
                </a:lnTo>
                <a:lnTo>
                  <a:pt x="846658" y="91436"/>
                </a:lnTo>
                <a:lnTo>
                  <a:pt x="842707" y="91436"/>
                </a:lnTo>
                <a:close/>
              </a:path>
              <a:path w="1364619" h="103908">
                <a:moveTo>
                  <a:pt x="920971" y="55537"/>
                </a:moveTo>
                <a:lnTo>
                  <a:pt x="920971" y="68284"/>
                </a:lnTo>
                <a:lnTo>
                  <a:pt x="955566" y="68284"/>
                </a:lnTo>
                <a:lnTo>
                  <a:pt x="955566" y="55537"/>
                </a:lnTo>
                <a:lnTo>
                  <a:pt x="920971" y="55537"/>
                </a:lnTo>
                <a:close/>
              </a:path>
              <a:path w="1364619" h="103908">
                <a:moveTo>
                  <a:pt x="1029901" y="65183"/>
                </a:moveTo>
                <a:lnTo>
                  <a:pt x="964088" y="90127"/>
                </a:lnTo>
                <a:lnTo>
                  <a:pt x="964088" y="102529"/>
                </a:lnTo>
                <a:lnTo>
                  <a:pt x="1044649" y="71040"/>
                </a:lnTo>
                <a:lnTo>
                  <a:pt x="1044649" y="59464"/>
                </a:lnTo>
                <a:lnTo>
                  <a:pt x="964088" y="27906"/>
                </a:lnTo>
                <a:lnTo>
                  <a:pt x="964088" y="40309"/>
                </a:lnTo>
                <a:lnTo>
                  <a:pt x="1029901" y="65183"/>
                </a:lnTo>
                <a:close/>
              </a:path>
              <a:path w="1364619" h="103908">
                <a:moveTo>
                  <a:pt x="1097897" y="34934"/>
                </a:moveTo>
                <a:lnTo>
                  <a:pt x="1098127" y="29330"/>
                </a:lnTo>
                <a:lnTo>
                  <a:pt x="1099114" y="25012"/>
                </a:lnTo>
                <a:lnTo>
                  <a:pt x="1100860" y="21980"/>
                </a:lnTo>
                <a:lnTo>
                  <a:pt x="1104031" y="16468"/>
                </a:lnTo>
                <a:lnTo>
                  <a:pt x="1109751" y="13712"/>
                </a:lnTo>
                <a:lnTo>
                  <a:pt x="1122660" y="13712"/>
                </a:lnTo>
                <a:lnTo>
                  <a:pt x="1126726" y="15044"/>
                </a:lnTo>
                <a:lnTo>
                  <a:pt x="1130218" y="17708"/>
                </a:lnTo>
                <a:lnTo>
                  <a:pt x="1133709" y="20373"/>
                </a:lnTo>
                <a:lnTo>
                  <a:pt x="1135456" y="24162"/>
                </a:lnTo>
                <a:lnTo>
                  <a:pt x="1135456" y="35692"/>
                </a:lnTo>
                <a:lnTo>
                  <a:pt x="1132837" y="40286"/>
                </a:lnTo>
                <a:lnTo>
                  <a:pt x="1127599" y="42858"/>
                </a:lnTo>
                <a:lnTo>
                  <a:pt x="1124613" y="44328"/>
                </a:lnTo>
                <a:lnTo>
                  <a:pt x="1120800" y="45063"/>
                </a:lnTo>
                <a:lnTo>
                  <a:pt x="1112461" y="44948"/>
                </a:lnTo>
                <a:lnTo>
                  <a:pt x="1110095" y="44719"/>
                </a:lnTo>
                <a:lnTo>
                  <a:pt x="1110095" y="55674"/>
                </a:lnTo>
                <a:lnTo>
                  <a:pt x="1115195" y="55537"/>
                </a:lnTo>
                <a:lnTo>
                  <a:pt x="1122592" y="55537"/>
                </a:lnTo>
                <a:lnTo>
                  <a:pt x="1128369" y="56892"/>
                </a:lnTo>
                <a:lnTo>
                  <a:pt x="1132527" y="59602"/>
                </a:lnTo>
                <a:lnTo>
                  <a:pt x="1136685" y="62312"/>
                </a:lnTo>
                <a:lnTo>
                  <a:pt x="1138763" y="67067"/>
                </a:lnTo>
                <a:lnTo>
                  <a:pt x="1138763" y="79378"/>
                </a:lnTo>
                <a:lnTo>
                  <a:pt x="1136788" y="83880"/>
                </a:lnTo>
                <a:lnTo>
                  <a:pt x="1132837" y="87371"/>
                </a:lnTo>
                <a:lnTo>
                  <a:pt x="1128885" y="90862"/>
                </a:lnTo>
                <a:lnTo>
                  <a:pt x="1123648" y="92607"/>
                </a:lnTo>
                <a:lnTo>
                  <a:pt x="1108717" y="92607"/>
                </a:lnTo>
                <a:lnTo>
                  <a:pt x="1102905" y="90012"/>
                </a:lnTo>
                <a:lnTo>
                  <a:pt x="1099689" y="84821"/>
                </a:lnTo>
                <a:lnTo>
                  <a:pt x="1097851" y="81927"/>
                </a:lnTo>
                <a:lnTo>
                  <a:pt x="1096657" y="77288"/>
                </a:lnTo>
                <a:lnTo>
                  <a:pt x="1096105" y="70902"/>
                </a:lnTo>
                <a:lnTo>
                  <a:pt x="1083150" y="70902"/>
                </a:lnTo>
                <a:lnTo>
                  <a:pt x="1083150" y="80090"/>
                </a:lnTo>
                <a:lnTo>
                  <a:pt x="1085779" y="87887"/>
                </a:lnTo>
                <a:lnTo>
                  <a:pt x="1091040" y="94295"/>
                </a:lnTo>
                <a:lnTo>
                  <a:pt x="1092099" y="95497"/>
                </a:lnTo>
                <a:lnTo>
                  <a:pt x="1102164" y="101805"/>
                </a:lnTo>
                <a:lnTo>
                  <a:pt x="1116435" y="103908"/>
                </a:lnTo>
                <a:lnTo>
                  <a:pt x="1119382" y="103839"/>
                </a:lnTo>
                <a:lnTo>
                  <a:pt x="1132725" y="101277"/>
                </a:lnTo>
                <a:lnTo>
                  <a:pt x="1142829" y="95019"/>
                </a:lnTo>
                <a:lnTo>
                  <a:pt x="1149032" y="89093"/>
                </a:lnTo>
                <a:lnTo>
                  <a:pt x="1152132" y="81422"/>
                </a:lnTo>
                <a:lnTo>
                  <a:pt x="1152132" y="66125"/>
                </a:lnTo>
                <a:lnTo>
                  <a:pt x="1150674" y="61152"/>
                </a:lnTo>
                <a:lnTo>
                  <a:pt x="1147757" y="57087"/>
                </a:lnTo>
                <a:lnTo>
                  <a:pt x="1144839" y="53022"/>
                </a:lnTo>
                <a:lnTo>
                  <a:pt x="1140785" y="50277"/>
                </a:lnTo>
                <a:lnTo>
                  <a:pt x="1135593" y="48853"/>
                </a:lnTo>
                <a:lnTo>
                  <a:pt x="1138809" y="47521"/>
                </a:lnTo>
                <a:lnTo>
                  <a:pt x="1141428" y="45683"/>
                </a:lnTo>
                <a:lnTo>
                  <a:pt x="1143450" y="43341"/>
                </a:lnTo>
                <a:lnTo>
                  <a:pt x="1146711" y="39574"/>
                </a:lnTo>
                <a:lnTo>
                  <a:pt x="1148343" y="34659"/>
                </a:lnTo>
                <a:lnTo>
                  <a:pt x="1148343" y="20097"/>
                </a:lnTo>
                <a:lnTo>
                  <a:pt x="1145586" y="13608"/>
                </a:lnTo>
                <a:lnTo>
                  <a:pt x="1140073" y="9129"/>
                </a:lnTo>
                <a:lnTo>
                  <a:pt x="1134560" y="4651"/>
                </a:lnTo>
                <a:lnTo>
                  <a:pt x="1126772" y="2411"/>
                </a:lnTo>
                <a:lnTo>
                  <a:pt x="1116711" y="2411"/>
                </a:lnTo>
                <a:lnTo>
                  <a:pt x="1111108" y="2738"/>
                </a:lnTo>
                <a:lnTo>
                  <a:pt x="1098514" y="6999"/>
                </a:lnTo>
                <a:lnTo>
                  <a:pt x="1090041" y="16192"/>
                </a:lnTo>
                <a:lnTo>
                  <a:pt x="1087100" y="21337"/>
                </a:lnTo>
                <a:lnTo>
                  <a:pt x="1085630" y="27584"/>
                </a:lnTo>
                <a:lnTo>
                  <a:pt x="1085630" y="34934"/>
                </a:lnTo>
                <a:lnTo>
                  <a:pt x="1097897" y="34934"/>
                </a:lnTo>
                <a:close/>
              </a:path>
              <a:path w="1364619" h="103908">
                <a:moveTo>
                  <a:pt x="1229018" y="16192"/>
                </a:moveTo>
                <a:lnTo>
                  <a:pt x="1229018" y="4203"/>
                </a:lnTo>
                <a:lnTo>
                  <a:pt x="1177746" y="4203"/>
                </a:lnTo>
                <a:lnTo>
                  <a:pt x="1170234" y="57328"/>
                </a:lnTo>
                <a:lnTo>
                  <a:pt x="1180985" y="57948"/>
                </a:lnTo>
                <a:lnTo>
                  <a:pt x="1183144" y="55008"/>
                </a:lnTo>
                <a:lnTo>
                  <a:pt x="1185751" y="52712"/>
                </a:lnTo>
                <a:lnTo>
                  <a:pt x="1188807" y="51058"/>
                </a:lnTo>
                <a:lnTo>
                  <a:pt x="1191862" y="49404"/>
                </a:lnTo>
                <a:lnTo>
                  <a:pt x="1195526" y="48577"/>
                </a:lnTo>
                <a:lnTo>
                  <a:pt x="1205679" y="48577"/>
                </a:lnTo>
                <a:lnTo>
                  <a:pt x="1210722" y="50461"/>
                </a:lnTo>
                <a:lnTo>
                  <a:pt x="1214925" y="54227"/>
                </a:lnTo>
                <a:lnTo>
                  <a:pt x="1219129" y="57994"/>
                </a:lnTo>
                <a:lnTo>
                  <a:pt x="1221231" y="63323"/>
                </a:lnTo>
                <a:lnTo>
                  <a:pt x="1221231" y="75909"/>
                </a:lnTo>
                <a:lnTo>
                  <a:pt x="1219462" y="81100"/>
                </a:lnTo>
                <a:lnTo>
                  <a:pt x="1215924" y="85786"/>
                </a:lnTo>
                <a:lnTo>
                  <a:pt x="1212387" y="90471"/>
                </a:lnTo>
                <a:lnTo>
                  <a:pt x="1206943" y="92814"/>
                </a:lnTo>
                <a:lnTo>
                  <a:pt x="1195732" y="92814"/>
                </a:lnTo>
                <a:lnTo>
                  <a:pt x="1192333" y="92125"/>
                </a:lnTo>
                <a:lnTo>
                  <a:pt x="1189393" y="90747"/>
                </a:lnTo>
                <a:lnTo>
                  <a:pt x="1183650" y="88037"/>
                </a:lnTo>
                <a:lnTo>
                  <a:pt x="1180364" y="83145"/>
                </a:lnTo>
                <a:lnTo>
                  <a:pt x="1179537" y="76070"/>
                </a:lnTo>
                <a:lnTo>
                  <a:pt x="1166651" y="76070"/>
                </a:lnTo>
                <a:lnTo>
                  <a:pt x="1167386" y="85441"/>
                </a:lnTo>
                <a:lnTo>
                  <a:pt x="1170843" y="92389"/>
                </a:lnTo>
                <a:lnTo>
                  <a:pt x="1177022" y="96914"/>
                </a:lnTo>
                <a:lnTo>
                  <a:pt x="1183202" y="101439"/>
                </a:lnTo>
                <a:lnTo>
                  <a:pt x="1190311" y="103701"/>
                </a:lnTo>
                <a:lnTo>
                  <a:pt x="1198351" y="103701"/>
                </a:lnTo>
                <a:lnTo>
                  <a:pt x="1203516" y="103486"/>
                </a:lnTo>
                <a:lnTo>
                  <a:pt x="1216631" y="100220"/>
                </a:lnTo>
                <a:lnTo>
                  <a:pt x="1225952" y="93021"/>
                </a:lnTo>
                <a:lnTo>
                  <a:pt x="1232559" y="81164"/>
                </a:lnTo>
                <a:lnTo>
                  <a:pt x="1234600" y="68353"/>
                </a:lnTo>
                <a:lnTo>
                  <a:pt x="1234600" y="59395"/>
                </a:lnTo>
                <a:lnTo>
                  <a:pt x="1231453" y="52000"/>
                </a:lnTo>
                <a:lnTo>
                  <a:pt x="1225159" y="46166"/>
                </a:lnTo>
                <a:lnTo>
                  <a:pt x="1218865" y="40332"/>
                </a:lnTo>
                <a:lnTo>
                  <a:pt x="1211192" y="37415"/>
                </a:lnTo>
                <a:lnTo>
                  <a:pt x="1197318" y="37415"/>
                </a:lnTo>
                <a:lnTo>
                  <a:pt x="1193068" y="38173"/>
                </a:lnTo>
                <a:lnTo>
                  <a:pt x="1189393" y="39689"/>
                </a:lnTo>
                <a:lnTo>
                  <a:pt x="1187325" y="40561"/>
                </a:lnTo>
                <a:lnTo>
                  <a:pt x="1182846" y="43616"/>
                </a:lnTo>
                <a:lnTo>
                  <a:pt x="1187049" y="16192"/>
                </a:lnTo>
                <a:lnTo>
                  <a:pt x="1229018" y="16192"/>
                </a:lnTo>
                <a:close/>
              </a:path>
              <a:path w="1364619" h="103908">
                <a:moveTo>
                  <a:pt x="1330644" y="2963"/>
                </a:moveTo>
                <a:lnTo>
                  <a:pt x="1275444" y="103839"/>
                </a:lnTo>
                <a:lnTo>
                  <a:pt x="1283093" y="103839"/>
                </a:lnTo>
                <a:lnTo>
                  <a:pt x="1338294" y="2963"/>
                </a:lnTo>
                <a:lnTo>
                  <a:pt x="1330644" y="2963"/>
                </a:lnTo>
                <a:close/>
              </a:path>
              <a:path w="1364619" h="103908">
                <a:moveTo>
                  <a:pt x="1269058" y="43754"/>
                </a:moveTo>
                <a:lnTo>
                  <a:pt x="1265715" y="42364"/>
                </a:lnTo>
                <a:lnTo>
                  <a:pt x="1266347" y="53538"/>
                </a:lnTo>
                <a:lnTo>
                  <a:pt x="1272962" y="53538"/>
                </a:lnTo>
                <a:lnTo>
                  <a:pt x="1272962" y="43754"/>
                </a:lnTo>
                <a:lnTo>
                  <a:pt x="1269058" y="43754"/>
                </a:lnTo>
                <a:close/>
              </a:path>
              <a:path w="1364619" h="103908">
                <a:moveTo>
                  <a:pt x="1336686" y="91436"/>
                </a:moveTo>
                <a:lnTo>
                  <a:pt x="1333320" y="90047"/>
                </a:lnTo>
                <a:lnTo>
                  <a:pt x="1333975" y="101220"/>
                </a:lnTo>
                <a:lnTo>
                  <a:pt x="1340636" y="101220"/>
                </a:lnTo>
                <a:lnTo>
                  <a:pt x="1340636" y="91436"/>
                </a:lnTo>
                <a:lnTo>
                  <a:pt x="1336686" y="91436"/>
                </a:lnTo>
                <a:close/>
              </a:path>
              <a:path w="1364619" h="103908">
                <a:moveTo>
                  <a:pt x="1318929" y="89507"/>
                </a:moveTo>
                <a:lnTo>
                  <a:pt x="1323614" y="94192"/>
                </a:lnTo>
                <a:lnTo>
                  <a:pt x="1328301" y="98878"/>
                </a:lnTo>
                <a:lnTo>
                  <a:pt x="1333975" y="101220"/>
                </a:lnTo>
                <a:lnTo>
                  <a:pt x="1333320" y="90047"/>
                </a:lnTo>
                <a:lnTo>
                  <a:pt x="1330540" y="87267"/>
                </a:lnTo>
                <a:lnTo>
                  <a:pt x="1327761" y="84488"/>
                </a:lnTo>
                <a:lnTo>
                  <a:pt x="1326371" y="81146"/>
                </a:lnTo>
                <a:lnTo>
                  <a:pt x="1326371" y="73337"/>
                </a:lnTo>
                <a:lnTo>
                  <a:pt x="1327761" y="69995"/>
                </a:lnTo>
                <a:lnTo>
                  <a:pt x="1330540" y="67216"/>
                </a:lnTo>
                <a:lnTo>
                  <a:pt x="1333320" y="64437"/>
                </a:lnTo>
                <a:lnTo>
                  <a:pt x="1336686" y="63047"/>
                </a:lnTo>
                <a:lnTo>
                  <a:pt x="1344542" y="63047"/>
                </a:lnTo>
                <a:lnTo>
                  <a:pt x="1347884" y="64437"/>
                </a:lnTo>
                <a:lnTo>
                  <a:pt x="1350664" y="67216"/>
                </a:lnTo>
                <a:lnTo>
                  <a:pt x="1353443" y="69995"/>
                </a:lnTo>
                <a:lnTo>
                  <a:pt x="1354833" y="73337"/>
                </a:lnTo>
                <a:lnTo>
                  <a:pt x="1354833" y="81146"/>
                </a:lnTo>
                <a:lnTo>
                  <a:pt x="1353443" y="84488"/>
                </a:lnTo>
                <a:lnTo>
                  <a:pt x="1350664" y="87267"/>
                </a:lnTo>
                <a:lnTo>
                  <a:pt x="1347884" y="90047"/>
                </a:lnTo>
                <a:lnTo>
                  <a:pt x="1344542" y="91436"/>
                </a:lnTo>
                <a:lnTo>
                  <a:pt x="1340636" y="91436"/>
                </a:lnTo>
                <a:lnTo>
                  <a:pt x="1340636" y="101220"/>
                </a:lnTo>
                <a:lnTo>
                  <a:pt x="1347252" y="101220"/>
                </a:lnTo>
                <a:lnTo>
                  <a:pt x="1352903" y="98878"/>
                </a:lnTo>
                <a:lnTo>
                  <a:pt x="1357589" y="94192"/>
                </a:lnTo>
                <a:lnTo>
                  <a:pt x="1362275" y="89507"/>
                </a:lnTo>
                <a:lnTo>
                  <a:pt x="1364619" y="83857"/>
                </a:lnTo>
                <a:lnTo>
                  <a:pt x="1364619" y="70627"/>
                </a:lnTo>
                <a:lnTo>
                  <a:pt x="1362275" y="64977"/>
                </a:lnTo>
                <a:lnTo>
                  <a:pt x="1357589" y="60291"/>
                </a:lnTo>
                <a:lnTo>
                  <a:pt x="1352903" y="55606"/>
                </a:lnTo>
                <a:lnTo>
                  <a:pt x="1347252" y="53263"/>
                </a:lnTo>
                <a:lnTo>
                  <a:pt x="1333975" y="53263"/>
                </a:lnTo>
                <a:lnTo>
                  <a:pt x="1328301" y="55606"/>
                </a:lnTo>
                <a:lnTo>
                  <a:pt x="1323614" y="60291"/>
                </a:lnTo>
                <a:lnTo>
                  <a:pt x="1318929" y="64977"/>
                </a:lnTo>
                <a:lnTo>
                  <a:pt x="1316585" y="70627"/>
                </a:lnTo>
                <a:lnTo>
                  <a:pt x="1316585" y="83857"/>
                </a:lnTo>
                <a:lnTo>
                  <a:pt x="1318929" y="89507"/>
                </a:lnTo>
                <a:close/>
              </a:path>
              <a:path w="1364619" h="103908">
                <a:moveTo>
                  <a:pt x="1251323" y="41825"/>
                </a:moveTo>
                <a:lnTo>
                  <a:pt x="1256010" y="46510"/>
                </a:lnTo>
                <a:lnTo>
                  <a:pt x="1260696" y="51196"/>
                </a:lnTo>
                <a:lnTo>
                  <a:pt x="1266347" y="53538"/>
                </a:lnTo>
                <a:lnTo>
                  <a:pt x="1265715" y="42364"/>
                </a:lnTo>
                <a:lnTo>
                  <a:pt x="1262936" y="39585"/>
                </a:lnTo>
                <a:lnTo>
                  <a:pt x="1260156" y="36806"/>
                </a:lnTo>
                <a:lnTo>
                  <a:pt x="1258766" y="33464"/>
                </a:lnTo>
                <a:lnTo>
                  <a:pt x="1258766" y="25609"/>
                </a:lnTo>
                <a:lnTo>
                  <a:pt x="1260156" y="22256"/>
                </a:lnTo>
                <a:lnTo>
                  <a:pt x="1262936" y="19500"/>
                </a:lnTo>
                <a:lnTo>
                  <a:pt x="1265715" y="16743"/>
                </a:lnTo>
                <a:lnTo>
                  <a:pt x="1269058" y="15365"/>
                </a:lnTo>
                <a:lnTo>
                  <a:pt x="1276914" y="15365"/>
                </a:lnTo>
                <a:lnTo>
                  <a:pt x="1280279" y="16755"/>
                </a:lnTo>
                <a:lnTo>
                  <a:pt x="1283058" y="19534"/>
                </a:lnTo>
                <a:lnTo>
                  <a:pt x="1285838" y="22313"/>
                </a:lnTo>
                <a:lnTo>
                  <a:pt x="1287228" y="25655"/>
                </a:lnTo>
                <a:lnTo>
                  <a:pt x="1287228" y="33464"/>
                </a:lnTo>
                <a:lnTo>
                  <a:pt x="1285838" y="36806"/>
                </a:lnTo>
                <a:lnTo>
                  <a:pt x="1283058" y="39585"/>
                </a:lnTo>
                <a:lnTo>
                  <a:pt x="1280279" y="42364"/>
                </a:lnTo>
                <a:lnTo>
                  <a:pt x="1276914" y="43754"/>
                </a:lnTo>
                <a:lnTo>
                  <a:pt x="1272962" y="43754"/>
                </a:lnTo>
                <a:lnTo>
                  <a:pt x="1272962" y="53538"/>
                </a:lnTo>
                <a:lnTo>
                  <a:pt x="1279624" y="53538"/>
                </a:lnTo>
                <a:lnTo>
                  <a:pt x="1285298" y="51196"/>
                </a:lnTo>
                <a:lnTo>
                  <a:pt x="1289984" y="46510"/>
                </a:lnTo>
                <a:lnTo>
                  <a:pt x="1294671" y="41825"/>
                </a:lnTo>
                <a:lnTo>
                  <a:pt x="1297014" y="36175"/>
                </a:lnTo>
                <a:lnTo>
                  <a:pt x="1297014" y="22945"/>
                </a:lnTo>
                <a:lnTo>
                  <a:pt x="1294671" y="17283"/>
                </a:lnTo>
                <a:lnTo>
                  <a:pt x="1289984" y="12575"/>
                </a:lnTo>
                <a:lnTo>
                  <a:pt x="1285298" y="7866"/>
                </a:lnTo>
                <a:lnTo>
                  <a:pt x="1279624" y="5512"/>
                </a:lnTo>
                <a:lnTo>
                  <a:pt x="1266347" y="5512"/>
                </a:lnTo>
                <a:lnTo>
                  <a:pt x="1260696" y="7866"/>
                </a:lnTo>
                <a:lnTo>
                  <a:pt x="1256010" y="12575"/>
                </a:lnTo>
                <a:lnTo>
                  <a:pt x="1251323" y="17283"/>
                </a:lnTo>
                <a:lnTo>
                  <a:pt x="1248981" y="22945"/>
                </a:lnTo>
                <a:lnTo>
                  <a:pt x="1248981" y="36175"/>
                </a:lnTo>
                <a:lnTo>
                  <a:pt x="1251323" y="41825"/>
                </a:lnTo>
                <a:close/>
              </a:path>
              <a:path w="1364619" h="103908">
                <a:moveTo>
                  <a:pt x="824950" y="89507"/>
                </a:moveTo>
                <a:lnTo>
                  <a:pt x="829636" y="94192"/>
                </a:lnTo>
                <a:lnTo>
                  <a:pt x="834323" y="98878"/>
                </a:lnTo>
                <a:lnTo>
                  <a:pt x="839997" y="101220"/>
                </a:lnTo>
                <a:lnTo>
                  <a:pt x="839342" y="90046"/>
                </a:lnTo>
                <a:lnTo>
                  <a:pt x="836562" y="87267"/>
                </a:lnTo>
                <a:lnTo>
                  <a:pt x="833783" y="84488"/>
                </a:lnTo>
                <a:lnTo>
                  <a:pt x="832393" y="81146"/>
                </a:lnTo>
                <a:lnTo>
                  <a:pt x="832393" y="73337"/>
                </a:lnTo>
                <a:lnTo>
                  <a:pt x="833783" y="69995"/>
                </a:lnTo>
                <a:lnTo>
                  <a:pt x="836562" y="67216"/>
                </a:lnTo>
                <a:lnTo>
                  <a:pt x="839342" y="64437"/>
                </a:lnTo>
                <a:lnTo>
                  <a:pt x="842707" y="63047"/>
                </a:lnTo>
                <a:lnTo>
                  <a:pt x="850564" y="63047"/>
                </a:lnTo>
                <a:lnTo>
                  <a:pt x="853906" y="64437"/>
                </a:lnTo>
                <a:lnTo>
                  <a:pt x="856686" y="67216"/>
                </a:lnTo>
                <a:lnTo>
                  <a:pt x="859465" y="69995"/>
                </a:lnTo>
                <a:lnTo>
                  <a:pt x="860855" y="73337"/>
                </a:lnTo>
                <a:lnTo>
                  <a:pt x="860855" y="81146"/>
                </a:lnTo>
                <a:lnTo>
                  <a:pt x="859465" y="84488"/>
                </a:lnTo>
                <a:lnTo>
                  <a:pt x="856686" y="87267"/>
                </a:lnTo>
                <a:lnTo>
                  <a:pt x="853906" y="90046"/>
                </a:lnTo>
                <a:lnTo>
                  <a:pt x="850564" y="91436"/>
                </a:lnTo>
                <a:lnTo>
                  <a:pt x="846658" y="91436"/>
                </a:lnTo>
                <a:lnTo>
                  <a:pt x="846658" y="101220"/>
                </a:lnTo>
                <a:lnTo>
                  <a:pt x="853274" y="101220"/>
                </a:lnTo>
                <a:lnTo>
                  <a:pt x="858925" y="98878"/>
                </a:lnTo>
                <a:lnTo>
                  <a:pt x="863611" y="94192"/>
                </a:lnTo>
                <a:lnTo>
                  <a:pt x="868297" y="89507"/>
                </a:lnTo>
                <a:lnTo>
                  <a:pt x="870641" y="83856"/>
                </a:lnTo>
                <a:lnTo>
                  <a:pt x="870641" y="70627"/>
                </a:lnTo>
                <a:lnTo>
                  <a:pt x="868297" y="64977"/>
                </a:lnTo>
                <a:lnTo>
                  <a:pt x="863611" y="60291"/>
                </a:lnTo>
                <a:lnTo>
                  <a:pt x="858925" y="55606"/>
                </a:lnTo>
                <a:lnTo>
                  <a:pt x="853274" y="53263"/>
                </a:lnTo>
                <a:lnTo>
                  <a:pt x="839997" y="53263"/>
                </a:lnTo>
                <a:lnTo>
                  <a:pt x="834323" y="55606"/>
                </a:lnTo>
                <a:lnTo>
                  <a:pt x="829636" y="60291"/>
                </a:lnTo>
                <a:lnTo>
                  <a:pt x="824950" y="64977"/>
                </a:lnTo>
                <a:lnTo>
                  <a:pt x="822607" y="70627"/>
                </a:lnTo>
                <a:lnTo>
                  <a:pt x="822607" y="83856"/>
                </a:lnTo>
                <a:lnTo>
                  <a:pt x="824950" y="89507"/>
                </a:lnTo>
                <a:close/>
              </a:path>
              <a:path w="1364619" h="103908">
                <a:moveTo>
                  <a:pt x="757345" y="41824"/>
                </a:moveTo>
                <a:lnTo>
                  <a:pt x="762032" y="46510"/>
                </a:lnTo>
                <a:lnTo>
                  <a:pt x="766717" y="51196"/>
                </a:lnTo>
                <a:lnTo>
                  <a:pt x="772369" y="53538"/>
                </a:lnTo>
                <a:lnTo>
                  <a:pt x="771737" y="42364"/>
                </a:lnTo>
                <a:lnTo>
                  <a:pt x="768957" y="39585"/>
                </a:lnTo>
                <a:lnTo>
                  <a:pt x="766178" y="36806"/>
                </a:lnTo>
                <a:lnTo>
                  <a:pt x="764788" y="33464"/>
                </a:lnTo>
                <a:lnTo>
                  <a:pt x="764788" y="25609"/>
                </a:lnTo>
                <a:lnTo>
                  <a:pt x="766178" y="22256"/>
                </a:lnTo>
                <a:lnTo>
                  <a:pt x="768957" y="19500"/>
                </a:lnTo>
                <a:lnTo>
                  <a:pt x="771737" y="16743"/>
                </a:lnTo>
                <a:lnTo>
                  <a:pt x="775079" y="15365"/>
                </a:lnTo>
                <a:lnTo>
                  <a:pt x="782936" y="15365"/>
                </a:lnTo>
                <a:lnTo>
                  <a:pt x="786301" y="16755"/>
                </a:lnTo>
                <a:lnTo>
                  <a:pt x="789080" y="19534"/>
                </a:lnTo>
                <a:lnTo>
                  <a:pt x="791860" y="22313"/>
                </a:lnTo>
                <a:lnTo>
                  <a:pt x="793250" y="25655"/>
                </a:lnTo>
                <a:lnTo>
                  <a:pt x="793250" y="33464"/>
                </a:lnTo>
                <a:lnTo>
                  <a:pt x="791860" y="36806"/>
                </a:lnTo>
                <a:lnTo>
                  <a:pt x="789080" y="39585"/>
                </a:lnTo>
                <a:lnTo>
                  <a:pt x="786301" y="42364"/>
                </a:lnTo>
                <a:lnTo>
                  <a:pt x="782936" y="43754"/>
                </a:lnTo>
                <a:lnTo>
                  <a:pt x="778984" y="43754"/>
                </a:lnTo>
                <a:lnTo>
                  <a:pt x="778984" y="53538"/>
                </a:lnTo>
                <a:lnTo>
                  <a:pt x="785646" y="53538"/>
                </a:lnTo>
                <a:lnTo>
                  <a:pt x="791320" y="51196"/>
                </a:lnTo>
                <a:lnTo>
                  <a:pt x="796006" y="46510"/>
                </a:lnTo>
                <a:lnTo>
                  <a:pt x="800693" y="41825"/>
                </a:lnTo>
                <a:lnTo>
                  <a:pt x="803036" y="36175"/>
                </a:lnTo>
                <a:lnTo>
                  <a:pt x="803036" y="22945"/>
                </a:lnTo>
                <a:lnTo>
                  <a:pt x="800693" y="17283"/>
                </a:lnTo>
                <a:lnTo>
                  <a:pt x="796006" y="12575"/>
                </a:lnTo>
                <a:lnTo>
                  <a:pt x="791320" y="7866"/>
                </a:lnTo>
                <a:lnTo>
                  <a:pt x="785646" y="5512"/>
                </a:lnTo>
                <a:lnTo>
                  <a:pt x="772369" y="5512"/>
                </a:lnTo>
                <a:lnTo>
                  <a:pt x="766717" y="7866"/>
                </a:lnTo>
                <a:lnTo>
                  <a:pt x="762032" y="12575"/>
                </a:lnTo>
                <a:lnTo>
                  <a:pt x="757345" y="17283"/>
                </a:lnTo>
                <a:lnTo>
                  <a:pt x="755002" y="22945"/>
                </a:lnTo>
                <a:lnTo>
                  <a:pt x="755002" y="36175"/>
                </a:lnTo>
                <a:lnTo>
                  <a:pt x="757345" y="41824"/>
                </a:lnTo>
                <a:close/>
              </a:path>
              <a:path w="1364619" h="103908">
                <a:moveTo>
                  <a:pt x="424076" y="102392"/>
                </a:moveTo>
                <a:lnTo>
                  <a:pt x="427533" y="102300"/>
                </a:lnTo>
                <a:lnTo>
                  <a:pt x="430611" y="101932"/>
                </a:lnTo>
                <a:lnTo>
                  <a:pt x="433516" y="101220"/>
                </a:lnTo>
                <a:lnTo>
                  <a:pt x="433516" y="91436"/>
                </a:lnTo>
                <a:lnTo>
                  <a:pt x="429773" y="91642"/>
                </a:lnTo>
                <a:lnTo>
                  <a:pt x="426924" y="91642"/>
                </a:lnTo>
                <a:lnTo>
                  <a:pt x="424351" y="90884"/>
                </a:lnTo>
                <a:lnTo>
                  <a:pt x="421732" y="88289"/>
                </a:lnTo>
                <a:lnTo>
                  <a:pt x="421732" y="37552"/>
                </a:lnTo>
                <a:lnTo>
                  <a:pt x="433516" y="37552"/>
                </a:lnTo>
                <a:lnTo>
                  <a:pt x="433516" y="27423"/>
                </a:lnTo>
                <a:lnTo>
                  <a:pt x="421732" y="27423"/>
                </a:lnTo>
                <a:lnTo>
                  <a:pt x="421732" y="6821"/>
                </a:lnTo>
                <a:lnTo>
                  <a:pt x="409190" y="6821"/>
                </a:lnTo>
                <a:lnTo>
                  <a:pt x="409190" y="27423"/>
                </a:lnTo>
                <a:lnTo>
                  <a:pt x="399198" y="27423"/>
                </a:lnTo>
                <a:lnTo>
                  <a:pt x="399198" y="37552"/>
                </a:lnTo>
                <a:lnTo>
                  <a:pt x="409190" y="37552"/>
                </a:lnTo>
                <a:lnTo>
                  <a:pt x="409190" y="91137"/>
                </a:lnTo>
                <a:lnTo>
                  <a:pt x="410224" y="94984"/>
                </a:lnTo>
                <a:lnTo>
                  <a:pt x="412291" y="97947"/>
                </a:lnTo>
                <a:lnTo>
                  <a:pt x="414359" y="100910"/>
                </a:lnTo>
                <a:lnTo>
                  <a:pt x="418286" y="102392"/>
                </a:lnTo>
                <a:lnTo>
                  <a:pt x="424076" y="102392"/>
                </a:lnTo>
                <a:close/>
              </a:path>
              <a:path w="1364619" h="103908">
                <a:moveTo>
                  <a:pt x="34112" y="101220"/>
                </a:moveTo>
                <a:lnTo>
                  <a:pt x="48033" y="101220"/>
                </a:lnTo>
                <a:lnTo>
                  <a:pt x="48033" y="12058"/>
                </a:lnTo>
                <a:lnTo>
                  <a:pt x="82145" y="12058"/>
                </a:lnTo>
                <a:lnTo>
                  <a:pt x="82145" y="0"/>
                </a:lnTo>
                <a:lnTo>
                  <a:pt x="0" y="0"/>
                </a:lnTo>
                <a:lnTo>
                  <a:pt x="0" y="12058"/>
                </a:lnTo>
                <a:lnTo>
                  <a:pt x="34112" y="12058"/>
                </a:lnTo>
                <a:lnTo>
                  <a:pt x="34112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157233" y="4439708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157233" y="4465881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488251" y="4449892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5671637" y="4103880"/>
            <a:ext cx="481586" cy="117279"/>
          </a:xfrm>
          <a:custGeom>
            <a:avLst/>
            <a:gdLst/>
            <a:ahLst/>
            <a:cxnLst/>
            <a:rect l="l" t="t" r="r" b="b"/>
            <a:pathLst>
              <a:path w="529745" h="132916">
                <a:moveTo>
                  <a:pt x="440937" y="27768"/>
                </a:moveTo>
                <a:lnTo>
                  <a:pt x="440937" y="6821"/>
                </a:lnTo>
                <a:lnTo>
                  <a:pt x="421503" y="6821"/>
                </a:lnTo>
                <a:lnTo>
                  <a:pt x="421503" y="27768"/>
                </a:lnTo>
                <a:lnTo>
                  <a:pt x="411028" y="27768"/>
                </a:lnTo>
                <a:lnTo>
                  <a:pt x="411028" y="41755"/>
                </a:lnTo>
                <a:lnTo>
                  <a:pt x="421503" y="41755"/>
                </a:lnTo>
                <a:lnTo>
                  <a:pt x="421503" y="92676"/>
                </a:lnTo>
                <a:lnTo>
                  <a:pt x="422606" y="96144"/>
                </a:lnTo>
                <a:lnTo>
                  <a:pt x="424811" y="98395"/>
                </a:lnTo>
                <a:lnTo>
                  <a:pt x="428211" y="101932"/>
                </a:lnTo>
                <a:lnTo>
                  <a:pt x="434551" y="103540"/>
                </a:lnTo>
                <a:lnTo>
                  <a:pt x="443831" y="103218"/>
                </a:lnTo>
                <a:lnTo>
                  <a:pt x="453135" y="102874"/>
                </a:lnTo>
                <a:lnTo>
                  <a:pt x="453135" y="88197"/>
                </a:lnTo>
                <a:lnTo>
                  <a:pt x="449276" y="88335"/>
                </a:lnTo>
                <a:lnTo>
                  <a:pt x="445279" y="88335"/>
                </a:lnTo>
                <a:lnTo>
                  <a:pt x="442890" y="87956"/>
                </a:lnTo>
                <a:lnTo>
                  <a:pt x="442108" y="87198"/>
                </a:lnTo>
                <a:lnTo>
                  <a:pt x="440937" y="84522"/>
                </a:lnTo>
                <a:lnTo>
                  <a:pt x="440937" y="41755"/>
                </a:lnTo>
                <a:lnTo>
                  <a:pt x="453135" y="41755"/>
                </a:lnTo>
                <a:lnTo>
                  <a:pt x="453135" y="27768"/>
                </a:lnTo>
                <a:lnTo>
                  <a:pt x="440937" y="27768"/>
                </a:lnTo>
                <a:close/>
              </a:path>
              <a:path w="529745" h="132916">
                <a:moveTo>
                  <a:pt x="404297" y="102185"/>
                </a:moveTo>
                <a:lnTo>
                  <a:pt x="404297" y="51379"/>
                </a:lnTo>
                <a:lnTo>
                  <a:pt x="404068" y="46544"/>
                </a:lnTo>
                <a:lnTo>
                  <a:pt x="403608" y="43581"/>
                </a:lnTo>
                <a:lnTo>
                  <a:pt x="403149" y="40619"/>
                </a:lnTo>
                <a:lnTo>
                  <a:pt x="401885" y="37736"/>
                </a:lnTo>
                <a:lnTo>
                  <a:pt x="399818" y="34934"/>
                </a:lnTo>
                <a:lnTo>
                  <a:pt x="397383" y="31626"/>
                </a:lnTo>
                <a:lnTo>
                  <a:pt x="394270" y="29169"/>
                </a:lnTo>
                <a:lnTo>
                  <a:pt x="390480" y="27561"/>
                </a:lnTo>
                <a:lnTo>
                  <a:pt x="386690" y="25953"/>
                </a:lnTo>
                <a:lnTo>
                  <a:pt x="382475" y="25149"/>
                </a:lnTo>
                <a:lnTo>
                  <a:pt x="373699" y="25149"/>
                </a:lnTo>
                <a:lnTo>
                  <a:pt x="369759" y="26011"/>
                </a:lnTo>
                <a:lnTo>
                  <a:pt x="366016" y="27734"/>
                </a:lnTo>
                <a:lnTo>
                  <a:pt x="362271" y="29456"/>
                </a:lnTo>
                <a:lnTo>
                  <a:pt x="358975" y="32499"/>
                </a:lnTo>
                <a:lnTo>
                  <a:pt x="356126" y="36863"/>
                </a:lnTo>
                <a:lnTo>
                  <a:pt x="356126" y="964"/>
                </a:lnTo>
                <a:lnTo>
                  <a:pt x="336555" y="964"/>
                </a:lnTo>
                <a:lnTo>
                  <a:pt x="336555" y="102185"/>
                </a:lnTo>
                <a:lnTo>
                  <a:pt x="356126" y="102185"/>
                </a:lnTo>
                <a:lnTo>
                  <a:pt x="356126" y="55100"/>
                </a:lnTo>
                <a:lnTo>
                  <a:pt x="357470" y="50150"/>
                </a:lnTo>
                <a:lnTo>
                  <a:pt x="360158" y="46682"/>
                </a:lnTo>
                <a:lnTo>
                  <a:pt x="362846" y="43214"/>
                </a:lnTo>
                <a:lnTo>
                  <a:pt x="366785" y="41480"/>
                </a:lnTo>
                <a:lnTo>
                  <a:pt x="376984" y="41480"/>
                </a:lnTo>
                <a:lnTo>
                  <a:pt x="380384" y="43225"/>
                </a:lnTo>
                <a:lnTo>
                  <a:pt x="382176" y="46717"/>
                </a:lnTo>
                <a:lnTo>
                  <a:pt x="383554" y="49197"/>
                </a:lnTo>
                <a:lnTo>
                  <a:pt x="384243" y="52459"/>
                </a:lnTo>
                <a:lnTo>
                  <a:pt x="384243" y="102185"/>
                </a:lnTo>
                <a:lnTo>
                  <a:pt x="404297" y="102185"/>
                </a:lnTo>
                <a:close/>
              </a:path>
              <a:path w="529745" h="132916">
                <a:moveTo>
                  <a:pt x="486673" y="71729"/>
                </a:moveTo>
                <a:lnTo>
                  <a:pt x="498480" y="74531"/>
                </a:lnTo>
                <a:lnTo>
                  <a:pt x="505303" y="76506"/>
                </a:lnTo>
                <a:lnTo>
                  <a:pt x="508978" y="78803"/>
                </a:lnTo>
                <a:lnTo>
                  <a:pt x="509897" y="82685"/>
                </a:lnTo>
                <a:lnTo>
                  <a:pt x="508760" y="86704"/>
                </a:lnTo>
                <a:lnTo>
                  <a:pt x="504212" y="89001"/>
                </a:lnTo>
                <a:lnTo>
                  <a:pt x="501145" y="89575"/>
                </a:lnTo>
                <a:lnTo>
                  <a:pt x="490716" y="89575"/>
                </a:lnTo>
                <a:lnTo>
                  <a:pt x="486213" y="88266"/>
                </a:lnTo>
                <a:lnTo>
                  <a:pt x="483779" y="85648"/>
                </a:lnTo>
                <a:lnTo>
                  <a:pt x="482400" y="84178"/>
                </a:lnTo>
                <a:lnTo>
                  <a:pt x="481505" y="81697"/>
                </a:lnTo>
                <a:lnTo>
                  <a:pt x="481091" y="78206"/>
                </a:lnTo>
                <a:lnTo>
                  <a:pt x="461175" y="78206"/>
                </a:lnTo>
                <a:lnTo>
                  <a:pt x="461175" y="85923"/>
                </a:lnTo>
                <a:lnTo>
                  <a:pt x="463989" y="92274"/>
                </a:lnTo>
                <a:lnTo>
                  <a:pt x="469617" y="97258"/>
                </a:lnTo>
                <a:lnTo>
                  <a:pt x="470775" y="98215"/>
                </a:lnTo>
                <a:lnTo>
                  <a:pt x="481252" y="103104"/>
                </a:lnTo>
                <a:lnTo>
                  <a:pt x="495770" y="104734"/>
                </a:lnTo>
                <a:lnTo>
                  <a:pt x="497347" y="104719"/>
                </a:lnTo>
                <a:lnTo>
                  <a:pt x="511456" y="102803"/>
                </a:lnTo>
                <a:lnTo>
                  <a:pt x="521440" y="97671"/>
                </a:lnTo>
                <a:lnTo>
                  <a:pt x="526977" y="92963"/>
                </a:lnTo>
                <a:lnTo>
                  <a:pt x="529745" y="86888"/>
                </a:lnTo>
                <a:lnTo>
                  <a:pt x="529745" y="73796"/>
                </a:lnTo>
                <a:lnTo>
                  <a:pt x="527815" y="69088"/>
                </a:lnTo>
                <a:lnTo>
                  <a:pt x="523956" y="65321"/>
                </a:lnTo>
                <a:lnTo>
                  <a:pt x="520050" y="61600"/>
                </a:lnTo>
                <a:lnTo>
                  <a:pt x="514193" y="58821"/>
                </a:lnTo>
                <a:lnTo>
                  <a:pt x="506383" y="56983"/>
                </a:lnTo>
                <a:lnTo>
                  <a:pt x="494667" y="54411"/>
                </a:lnTo>
                <a:lnTo>
                  <a:pt x="487845" y="52596"/>
                </a:lnTo>
                <a:lnTo>
                  <a:pt x="483985" y="50529"/>
                </a:lnTo>
                <a:lnTo>
                  <a:pt x="483021" y="46648"/>
                </a:lnTo>
                <a:lnTo>
                  <a:pt x="483928" y="43294"/>
                </a:lnTo>
                <a:lnTo>
                  <a:pt x="487558" y="40630"/>
                </a:lnTo>
                <a:lnTo>
                  <a:pt x="490601" y="39964"/>
                </a:lnTo>
                <a:lnTo>
                  <a:pt x="500065" y="39964"/>
                </a:lnTo>
                <a:lnTo>
                  <a:pt x="503740" y="41296"/>
                </a:lnTo>
                <a:lnTo>
                  <a:pt x="505900" y="43961"/>
                </a:lnTo>
                <a:lnTo>
                  <a:pt x="507761" y="47429"/>
                </a:lnTo>
                <a:lnTo>
                  <a:pt x="508037" y="49955"/>
                </a:lnTo>
                <a:lnTo>
                  <a:pt x="527677" y="49955"/>
                </a:lnTo>
                <a:lnTo>
                  <a:pt x="526804" y="40768"/>
                </a:lnTo>
                <a:lnTo>
                  <a:pt x="523416" y="34303"/>
                </a:lnTo>
                <a:lnTo>
                  <a:pt x="517512" y="30558"/>
                </a:lnTo>
                <a:lnTo>
                  <a:pt x="511609" y="26815"/>
                </a:lnTo>
                <a:lnTo>
                  <a:pt x="503971" y="24943"/>
                </a:lnTo>
                <a:lnTo>
                  <a:pt x="484721" y="24943"/>
                </a:lnTo>
                <a:lnTo>
                  <a:pt x="477060" y="27435"/>
                </a:lnTo>
                <a:lnTo>
                  <a:pt x="471615" y="32419"/>
                </a:lnTo>
                <a:lnTo>
                  <a:pt x="466171" y="37403"/>
                </a:lnTo>
                <a:lnTo>
                  <a:pt x="463449" y="43363"/>
                </a:lnTo>
                <a:lnTo>
                  <a:pt x="463449" y="56180"/>
                </a:lnTo>
                <a:lnTo>
                  <a:pt x="465195" y="60681"/>
                </a:lnTo>
                <a:lnTo>
                  <a:pt x="468686" y="63805"/>
                </a:lnTo>
                <a:lnTo>
                  <a:pt x="472178" y="66975"/>
                </a:lnTo>
                <a:lnTo>
                  <a:pt x="478174" y="69616"/>
                </a:lnTo>
                <a:lnTo>
                  <a:pt x="486673" y="71729"/>
                </a:lnTo>
                <a:close/>
              </a:path>
              <a:path w="529745" h="132916">
                <a:moveTo>
                  <a:pt x="269800" y="59855"/>
                </a:moveTo>
                <a:lnTo>
                  <a:pt x="270489" y="55605"/>
                </a:lnTo>
                <a:lnTo>
                  <a:pt x="280468" y="25299"/>
                </a:lnTo>
                <a:lnTo>
                  <a:pt x="267508" y="28325"/>
                </a:lnTo>
                <a:lnTo>
                  <a:pt x="257808" y="36691"/>
                </a:lnTo>
                <a:lnTo>
                  <a:pt x="255712" y="39862"/>
                </a:lnTo>
                <a:lnTo>
                  <a:pt x="251030" y="51351"/>
                </a:lnTo>
                <a:lnTo>
                  <a:pt x="249470" y="64838"/>
                </a:lnTo>
                <a:lnTo>
                  <a:pt x="249594" y="68892"/>
                </a:lnTo>
                <a:lnTo>
                  <a:pt x="252181" y="82024"/>
                </a:lnTo>
                <a:lnTo>
                  <a:pt x="258119" y="92366"/>
                </a:lnTo>
                <a:lnTo>
                  <a:pt x="263884" y="99141"/>
                </a:lnTo>
                <a:lnTo>
                  <a:pt x="271591" y="102529"/>
                </a:lnTo>
                <a:lnTo>
                  <a:pt x="287487" y="102529"/>
                </a:lnTo>
                <a:lnTo>
                  <a:pt x="292564" y="101036"/>
                </a:lnTo>
                <a:lnTo>
                  <a:pt x="296469" y="98050"/>
                </a:lnTo>
                <a:lnTo>
                  <a:pt x="298628" y="96443"/>
                </a:lnTo>
                <a:lnTo>
                  <a:pt x="300650" y="94031"/>
                </a:lnTo>
                <a:lnTo>
                  <a:pt x="302534" y="90815"/>
                </a:lnTo>
                <a:lnTo>
                  <a:pt x="302534" y="102805"/>
                </a:lnTo>
                <a:lnTo>
                  <a:pt x="301753" y="107904"/>
                </a:lnTo>
                <a:lnTo>
                  <a:pt x="300191" y="110936"/>
                </a:lnTo>
                <a:lnTo>
                  <a:pt x="297801" y="115667"/>
                </a:lnTo>
                <a:lnTo>
                  <a:pt x="293070" y="118033"/>
                </a:lnTo>
                <a:lnTo>
                  <a:pt x="280986" y="118033"/>
                </a:lnTo>
                <a:lnTo>
                  <a:pt x="277426" y="117137"/>
                </a:lnTo>
                <a:lnTo>
                  <a:pt x="274072" y="114335"/>
                </a:lnTo>
                <a:lnTo>
                  <a:pt x="272625" y="110384"/>
                </a:lnTo>
                <a:lnTo>
                  <a:pt x="251261" y="110384"/>
                </a:lnTo>
                <a:lnTo>
                  <a:pt x="251905" y="117872"/>
                </a:lnTo>
                <a:lnTo>
                  <a:pt x="255259" y="123499"/>
                </a:lnTo>
                <a:lnTo>
                  <a:pt x="261323" y="127266"/>
                </a:lnTo>
                <a:lnTo>
                  <a:pt x="267388" y="131033"/>
                </a:lnTo>
                <a:lnTo>
                  <a:pt x="275221" y="132916"/>
                </a:lnTo>
                <a:lnTo>
                  <a:pt x="284823" y="132916"/>
                </a:lnTo>
                <a:lnTo>
                  <a:pt x="296457" y="132012"/>
                </a:lnTo>
                <a:lnTo>
                  <a:pt x="308839" y="127828"/>
                </a:lnTo>
                <a:lnTo>
                  <a:pt x="317075" y="120238"/>
                </a:lnTo>
                <a:lnTo>
                  <a:pt x="320337" y="115323"/>
                </a:lnTo>
                <a:lnTo>
                  <a:pt x="321968" y="108019"/>
                </a:lnTo>
                <a:lnTo>
                  <a:pt x="321968" y="27079"/>
                </a:lnTo>
                <a:lnTo>
                  <a:pt x="302878" y="27079"/>
                </a:lnTo>
                <a:lnTo>
                  <a:pt x="302878" y="37897"/>
                </a:lnTo>
                <a:lnTo>
                  <a:pt x="299938" y="32614"/>
                </a:lnTo>
                <a:lnTo>
                  <a:pt x="296079" y="28985"/>
                </a:lnTo>
                <a:lnTo>
                  <a:pt x="291301" y="27010"/>
                </a:lnTo>
                <a:lnTo>
                  <a:pt x="288498" y="25862"/>
                </a:lnTo>
                <a:lnTo>
                  <a:pt x="285213" y="25287"/>
                </a:lnTo>
                <a:lnTo>
                  <a:pt x="281446" y="25287"/>
                </a:lnTo>
                <a:lnTo>
                  <a:pt x="286132" y="42444"/>
                </a:lnTo>
                <a:lnTo>
                  <a:pt x="291186" y="42444"/>
                </a:lnTo>
                <a:lnTo>
                  <a:pt x="295217" y="44305"/>
                </a:lnTo>
                <a:lnTo>
                  <a:pt x="298227" y="48026"/>
                </a:lnTo>
                <a:lnTo>
                  <a:pt x="301236" y="51747"/>
                </a:lnTo>
                <a:lnTo>
                  <a:pt x="302740" y="57167"/>
                </a:lnTo>
                <a:lnTo>
                  <a:pt x="302740" y="71867"/>
                </a:lnTo>
                <a:lnTo>
                  <a:pt x="301155" y="77391"/>
                </a:lnTo>
                <a:lnTo>
                  <a:pt x="297986" y="80859"/>
                </a:lnTo>
                <a:lnTo>
                  <a:pt x="294816" y="84327"/>
                </a:lnTo>
                <a:lnTo>
                  <a:pt x="290933" y="86061"/>
                </a:lnTo>
                <a:lnTo>
                  <a:pt x="279448" y="86061"/>
                </a:lnTo>
                <a:lnTo>
                  <a:pt x="274670" y="82892"/>
                </a:lnTo>
                <a:lnTo>
                  <a:pt x="272004" y="76552"/>
                </a:lnTo>
                <a:lnTo>
                  <a:pt x="270534" y="73153"/>
                </a:lnTo>
                <a:lnTo>
                  <a:pt x="269800" y="69271"/>
                </a:lnTo>
                <a:lnTo>
                  <a:pt x="269800" y="59855"/>
                </a:lnTo>
                <a:close/>
              </a:path>
              <a:path w="529745" h="132916">
                <a:moveTo>
                  <a:pt x="22535" y="619"/>
                </a:moveTo>
                <a:lnTo>
                  <a:pt x="0" y="619"/>
                </a:lnTo>
                <a:lnTo>
                  <a:pt x="28806" y="102185"/>
                </a:lnTo>
                <a:lnTo>
                  <a:pt x="48516" y="102185"/>
                </a:lnTo>
                <a:lnTo>
                  <a:pt x="60782" y="42789"/>
                </a:lnTo>
                <a:lnTo>
                  <a:pt x="64366" y="23151"/>
                </a:lnTo>
                <a:lnTo>
                  <a:pt x="67949" y="42789"/>
                </a:lnTo>
                <a:lnTo>
                  <a:pt x="80216" y="102185"/>
                </a:lnTo>
                <a:lnTo>
                  <a:pt x="100477" y="102185"/>
                </a:lnTo>
                <a:lnTo>
                  <a:pt x="129076" y="619"/>
                </a:lnTo>
                <a:lnTo>
                  <a:pt x="107506" y="619"/>
                </a:lnTo>
                <a:lnTo>
                  <a:pt x="93930" y="59395"/>
                </a:lnTo>
                <a:lnTo>
                  <a:pt x="90829" y="74968"/>
                </a:lnTo>
                <a:lnTo>
                  <a:pt x="87728" y="58775"/>
                </a:lnTo>
                <a:lnTo>
                  <a:pt x="75667" y="619"/>
                </a:lnTo>
                <a:lnTo>
                  <a:pt x="53271" y="619"/>
                </a:lnTo>
                <a:lnTo>
                  <a:pt x="41831" y="59119"/>
                </a:lnTo>
                <a:lnTo>
                  <a:pt x="38868" y="74968"/>
                </a:lnTo>
                <a:lnTo>
                  <a:pt x="35973" y="58775"/>
                </a:lnTo>
                <a:lnTo>
                  <a:pt x="22535" y="619"/>
                </a:lnTo>
                <a:close/>
              </a:path>
              <a:path w="529745" h="132916">
                <a:moveTo>
                  <a:pt x="179441" y="47991"/>
                </a:moveTo>
                <a:lnTo>
                  <a:pt x="181015" y="51930"/>
                </a:lnTo>
                <a:lnTo>
                  <a:pt x="181337" y="57121"/>
                </a:lnTo>
                <a:lnTo>
                  <a:pt x="150807" y="57121"/>
                </a:lnTo>
                <a:lnTo>
                  <a:pt x="151450" y="52252"/>
                </a:lnTo>
                <a:lnTo>
                  <a:pt x="153024" y="48393"/>
                </a:lnTo>
                <a:lnTo>
                  <a:pt x="155528" y="45545"/>
                </a:lnTo>
                <a:lnTo>
                  <a:pt x="158032" y="42697"/>
                </a:lnTo>
                <a:lnTo>
                  <a:pt x="163527" y="25152"/>
                </a:lnTo>
                <a:lnTo>
                  <a:pt x="150743" y="28131"/>
                </a:lnTo>
                <a:lnTo>
                  <a:pt x="140435" y="35485"/>
                </a:lnTo>
                <a:lnTo>
                  <a:pt x="136978" y="39854"/>
                </a:lnTo>
                <a:lnTo>
                  <a:pt x="132154" y="51143"/>
                </a:lnTo>
                <a:lnTo>
                  <a:pt x="130547" y="65390"/>
                </a:lnTo>
                <a:lnTo>
                  <a:pt x="131010" y="73461"/>
                </a:lnTo>
                <a:lnTo>
                  <a:pt x="134529" y="86272"/>
                </a:lnTo>
                <a:lnTo>
                  <a:pt x="141504" y="95432"/>
                </a:lnTo>
                <a:lnTo>
                  <a:pt x="154024" y="102611"/>
                </a:lnTo>
                <a:lnTo>
                  <a:pt x="166796" y="104665"/>
                </a:lnTo>
                <a:lnTo>
                  <a:pt x="171138" y="104484"/>
                </a:lnTo>
                <a:lnTo>
                  <a:pt x="183939" y="101176"/>
                </a:lnTo>
                <a:lnTo>
                  <a:pt x="193810" y="93710"/>
                </a:lnTo>
                <a:lnTo>
                  <a:pt x="197945" y="89116"/>
                </a:lnTo>
                <a:lnTo>
                  <a:pt x="200265" y="84591"/>
                </a:lnTo>
                <a:lnTo>
                  <a:pt x="200770" y="80135"/>
                </a:lnTo>
                <a:lnTo>
                  <a:pt x="180716" y="80135"/>
                </a:lnTo>
                <a:lnTo>
                  <a:pt x="179659" y="82340"/>
                </a:lnTo>
                <a:lnTo>
                  <a:pt x="177064" y="85303"/>
                </a:lnTo>
                <a:lnTo>
                  <a:pt x="174537" y="87600"/>
                </a:lnTo>
                <a:lnTo>
                  <a:pt x="171252" y="88748"/>
                </a:lnTo>
                <a:lnTo>
                  <a:pt x="163396" y="88748"/>
                </a:lnTo>
                <a:lnTo>
                  <a:pt x="160134" y="87807"/>
                </a:lnTo>
                <a:lnTo>
                  <a:pt x="157423" y="85923"/>
                </a:lnTo>
                <a:lnTo>
                  <a:pt x="152967" y="82892"/>
                </a:lnTo>
                <a:lnTo>
                  <a:pt x="150601" y="77609"/>
                </a:lnTo>
                <a:lnTo>
                  <a:pt x="150325" y="70075"/>
                </a:lnTo>
                <a:lnTo>
                  <a:pt x="201735" y="70075"/>
                </a:lnTo>
                <a:lnTo>
                  <a:pt x="201827" y="63598"/>
                </a:lnTo>
                <a:lnTo>
                  <a:pt x="201620" y="58637"/>
                </a:lnTo>
                <a:lnTo>
                  <a:pt x="201115" y="55192"/>
                </a:lnTo>
                <a:lnTo>
                  <a:pt x="200242" y="49312"/>
                </a:lnTo>
                <a:lnTo>
                  <a:pt x="198335" y="44144"/>
                </a:lnTo>
                <a:lnTo>
                  <a:pt x="195395" y="39688"/>
                </a:lnTo>
                <a:lnTo>
                  <a:pt x="192133" y="34635"/>
                </a:lnTo>
                <a:lnTo>
                  <a:pt x="187998" y="30937"/>
                </a:lnTo>
                <a:lnTo>
                  <a:pt x="182991" y="28595"/>
                </a:lnTo>
                <a:lnTo>
                  <a:pt x="177983" y="26252"/>
                </a:lnTo>
                <a:lnTo>
                  <a:pt x="172355" y="25081"/>
                </a:lnTo>
                <a:lnTo>
                  <a:pt x="173790" y="42617"/>
                </a:lnTo>
                <a:lnTo>
                  <a:pt x="176616" y="45304"/>
                </a:lnTo>
                <a:lnTo>
                  <a:pt x="179441" y="47991"/>
                </a:lnTo>
                <a:close/>
              </a:path>
              <a:path w="529745" h="132916">
                <a:moveTo>
                  <a:pt x="158032" y="42697"/>
                </a:moveTo>
                <a:lnTo>
                  <a:pt x="161558" y="41273"/>
                </a:lnTo>
                <a:lnTo>
                  <a:pt x="170287" y="41273"/>
                </a:lnTo>
                <a:lnTo>
                  <a:pt x="173790" y="42617"/>
                </a:lnTo>
                <a:lnTo>
                  <a:pt x="172355" y="25081"/>
                </a:lnTo>
                <a:lnTo>
                  <a:pt x="163527" y="25152"/>
                </a:lnTo>
                <a:lnTo>
                  <a:pt x="158032" y="42697"/>
                </a:lnTo>
                <a:close/>
              </a:path>
              <a:path w="529745" h="132916">
                <a:moveTo>
                  <a:pt x="219078" y="0"/>
                </a:moveTo>
                <a:lnTo>
                  <a:pt x="219078" y="18121"/>
                </a:lnTo>
                <a:lnTo>
                  <a:pt x="238994" y="18121"/>
                </a:lnTo>
                <a:lnTo>
                  <a:pt x="238994" y="0"/>
                </a:lnTo>
                <a:lnTo>
                  <a:pt x="219078" y="0"/>
                </a:lnTo>
                <a:close/>
              </a:path>
              <a:path w="529745" h="132916">
                <a:moveTo>
                  <a:pt x="219078" y="27079"/>
                </a:moveTo>
                <a:lnTo>
                  <a:pt x="219078" y="102185"/>
                </a:lnTo>
                <a:lnTo>
                  <a:pt x="238994" y="102185"/>
                </a:lnTo>
                <a:lnTo>
                  <a:pt x="238994" y="27079"/>
                </a:lnTo>
                <a:lnTo>
                  <a:pt x="219078" y="27079"/>
                </a:lnTo>
                <a:close/>
              </a:path>
              <a:path w="529745" h="132916">
                <a:moveTo>
                  <a:pt x="280468" y="25299"/>
                </a:moveTo>
                <a:lnTo>
                  <a:pt x="270489" y="55605"/>
                </a:lnTo>
                <a:lnTo>
                  <a:pt x="271867" y="52160"/>
                </a:lnTo>
                <a:lnTo>
                  <a:pt x="274486" y="45683"/>
                </a:lnTo>
                <a:lnTo>
                  <a:pt x="279241" y="42444"/>
                </a:lnTo>
                <a:lnTo>
                  <a:pt x="286132" y="42444"/>
                </a:lnTo>
                <a:lnTo>
                  <a:pt x="281446" y="25287"/>
                </a:lnTo>
                <a:lnTo>
                  <a:pt x="280468" y="25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879852" y="4103088"/>
            <a:ext cx="0" cy="90955"/>
          </a:xfrm>
          <a:custGeom>
            <a:avLst/>
            <a:gdLst/>
            <a:ahLst/>
            <a:cxnLst/>
            <a:rect l="l" t="t" r="r" b="b"/>
            <a:pathLst>
              <a:path h="103082">
                <a:moveTo>
                  <a:pt x="0" y="0"/>
                </a:moveTo>
                <a:lnTo>
                  <a:pt x="0" y="103082"/>
                </a:lnTo>
              </a:path>
            </a:pathLst>
          </a:custGeom>
          <a:ln w="211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5680095" y="4249694"/>
            <a:ext cx="1114679" cy="91926"/>
          </a:xfrm>
          <a:custGeom>
            <a:avLst/>
            <a:gdLst/>
            <a:ahLst/>
            <a:cxnLst/>
            <a:rect l="l" t="t" r="r" b="b"/>
            <a:pathLst>
              <a:path w="1226147" h="104183">
                <a:moveTo>
                  <a:pt x="448770" y="31696"/>
                </a:moveTo>
                <a:lnTo>
                  <a:pt x="448770" y="101565"/>
                </a:lnTo>
                <a:lnTo>
                  <a:pt x="462001" y="101565"/>
                </a:lnTo>
                <a:lnTo>
                  <a:pt x="462001" y="3307"/>
                </a:lnTo>
                <a:lnTo>
                  <a:pt x="452216" y="3307"/>
                </a:lnTo>
                <a:lnTo>
                  <a:pt x="450470" y="10932"/>
                </a:lnTo>
                <a:lnTo>
                  <a:pt x="447828" y="15767"/>
                </a:lnTo>
                <a:lnTo>
                  <a:pt x="444290" y="17811"/>
                </a:lnTo>
                <a:lnTo>
                  <a:pt x="440753" y="19856"/>
                </a:lnTo>
                <a:lnTo>
                  <a:pt x="434505" y="21314"/>
                </a:lnTo>
                <a:lnTo>
                  <a:pt x="425546" y="22187"/>
                </a:lnTo>
                <a:lnTo>
                  <a:pt x="425546" y="31696"/>
                </a:lnTo>
                <a:lnTo>
                  <a:pt x="448770" y="31696"/>
                </a:lnTo>
                <a:close/>
              </a:path>
              <a:path w="1226147" h="104183">
                <a:moveTo>
                  <a:pt x="300764" y="74485"/>
                </a:moveTo>
                <a:lnTo>
                  <a:pt x="300764" y="86268"/>
                </a:lnTo>
                <a:lnTo>
                  <a:pt x="372642" y="86268"/>
                </a:lnTo>
                <a:lnTo>
                  <a:pt x="372642" y="74485"/>
                </a:lnTo>
                <a:lnTo>
                  <a:pt x="300764" y="74485"/>
                </a:lnTo>
                <a:close/>
              </a:path>
              <a:path w="1226147" h="104183">
                <a:moveTo>
                  <a:pt x="506428" y="86544"/>
                </a:moveTo>
                <a:lnTo>
                  <a:pt x="506428" y="101565"/>
                </a:lnTo>
                <a:lnTo>
                  <a:pt x="520831" y="101565"/>
                </a:lnTo>
                <a:lnTo>
                  <a:pt x="520831" y="86544"/>
                </a:lnTo>
                <a:lnTo>
                  <a:pt x="506428" y="86544"/>
                </a:lnTo>
                <a:close/>
              </a:path>
              <a:path w="1226147" h="104183">
                <a:moveTo>
                  <a:pt x="547915" y="89851"/>
                </a:moveTo>
                <a:lnTo>
                  <a:pt x="549109" y="84982"/>
                </a:lnTo>
                <a:lnTo>
                  <a:pt x="552004" y="80549"/>
                </a:lnTo>
                <a:lnTo>
                  <a:pt x="556598" y="76552"/>
                </a:lnTo>
                <a:lnTo>
                  <a:pt x="559171" y="74301"/>
                </a:lnTo>
                <a:lnTo>
                  <a:pt x="562708" y="71936"/>
                </a:lnTo>
                <a:lnTo>
                  <a:pt x="567211" y="69455"/>
                </a:lnTo>
                <a:lnTo>
                  <a:pt x="576652" y="64219"/>
                </a:lnTo>
                <a:lnTo>
                  <a:pt x="584968" y="59579"/>
                </a:lnTo>
                <a:lnTo>
                  <a:pt x="590733" y="55629"/>
                </a:lnTo>
                <a:lnTo>
                  <a:pt x="593949" y="52367"/>
                </a:lnTo>
                <a:lnTo>
                  <a:pt x="599508" y="46763"/>
                </a:lnTo>
                <a:lnTo>
                  <a:pt x="602287" y="40010"/>
                </a:lnTo>
                <a:lnTo>
                  <a:pt x="602287" y="24622"/>
                </a:lnTo>
                <a:lnTo>
                  <a:pt x="599681" y="17823"/>
                </a:lnTo>
                <a:lnTo>
                  <a:pt x="594466" y="11714"/>
                </a:lnTo>
                <a:lnTo>
                  <a:pt x="583882" y="4667"/>
                </a:lnTo>
                <a:lnTo>
                  <a:pt x="569692" y="2549"/>
                </a:lnTo>
                <a:lnTo>
                  <a:pt x="561921" y="3139"/>
                </a:lnTo>
                <a:lnTo>
                  <a:pt x="549616" y="7734"/>
                </a:lnTo>
                <a:lnTo>
                  <a:pt x="541230" y="16881"/>
                </a:lnTo>
                <a:lnTo>
                  <a:pt x="538198" y="22302"/>
                </a:lnTo>
                <a:lnTo>
                  <a:pt x="536613" y="29307"/>
                </a:lnTo>
                <a:lnTo>
                  <a:pt x="536475" y="37897"/>
                </a:lnTo>
                <a:lnTo>
                  <a:pt x="549085" y="37897"/>
                </a:lnTo>
                <a:lnTo>
                  <a:pt x="549270" y="31787"/>
                </a:lnTo>
                <a:lnTo>
                  <a:pt x="550235" y="27010"/>
                </a:lnTo>
                <a:lnTo>
                  <a:pt x="551981" y="23565"/>
                </a:lnTo>
                <a:lnTo>
                  <a:pt x="555242" y="17134"/>
                </a:lnTo>
                <a:lnTo>
                  <a:pt x="561122" y="13918"/>
                </a:lnTo>
                <a:lnTo>
                  <a:pt x="575366" y="13918"/>
                </a:lnTo>
                <a:lnTo>
                  <a:pt x="579960" y="15606"/>
                </a:lnTo>
                <a:lnTo>
                  <a:pt x="583405" y="18983"/>
                </a:lnTo>
                <a:lnTo>
                  <a:pt x="586851" y="22359"/>
                </a:lnTo>
                <a:lnTo>
                  <a:pt x="588574" y="26918"/>
                </a:lnTo>
                <a:lnTo>
                  <a:pt x="588574" y="37576"/>
                </a:lnTo>
                <a:lnTo>
                  <a:pt x="586690" y="41939"/>
                </a:lnTo>
                <a:lnTo>
                  <a:pt x="582923" y="45752"/>
                </a:lnTo>
                <a:lnTo>
                  <a:pt x="580534" y="48187"/>
                </a:lnTo>
                <a:lnTo>
                  <a:pt x="576376" y="51127"/>
                </a:lnTo>
                <a:lnTo>
                  <a:pt x="570450" y="54572"/>
                </a:lnTo>
                <a:lnTo>
                  <a:pt x="557218" y="62220"/>
                </a:lnTo>
                <a:lnTo>
                  <a:pt x="548351" y="67365"/>
                </a:lnTo>
                <a:lnTo>
                  <a:pt x="542390" y="73084"/>
                </a:lnTo>
                <a:lnTo>
                  <a:pt x="539335" y="79377"/>
                </a:lnTo>
                <a:lnTo>
                  <a:pt x="536280" y="85671"/>
                </a:lnTo>
                <a:lnTo>
                  <a:pt x="534522" y="93066"/>
                </a:lnTo>
                <a:lnTo>
                  <a:pt x="534063" y="101565"/>
                </a:lnTo>
                <a:lnTo>
                  <a:pt x="601806" y="101565"/>
                </a:lnTo>
                <a:lnTo>
                  <a:pt x="601806" y="89851"/>
                </a:lnTo>
                <a:lnTo>
                  <a:pt x="547915" y="89851"/>
                </a:lnTo>
                <a:close/>
              </a:path>
              <a:path w="1226147" h="104183">
                <a:moveTo>
                  <a:pt x="698194" y="3307"/>
                </a:moveTo>
                <a:lnTo>
                  <a:pt x="642993" y="104183"/>
                </a:lnTo>
                <a:lnTo>
                  <a:pt x="650643" y="104183"/>
                </a:lnTo>
                <a:lnTo>
                  <a:pt x="705843" y="3307"/>
                </a:lnTo>
                <a:lnTo>
                  <a:pt x="698194" y="3307"/>
                </a:lnTo>
                <a:close/>
              </a:path>
              <a:path w="1226147" h="104183">
                <a:moveTo>
                  <a:pt x="636607" y="44099"/>
                </a:moveTo>
                <a:lnTo>
                  <a:pt x="633265" y="42709"/>
                </a:lnTo>
                <a:lnTo>
                  <a:pt x="633897" y="53883"/>
                </a:lnTo>
                <a:lnTo>
                  <a:pt x="640512" y="53883"/>
                </a:lnTo>
                <a:lnTo>
                  <a:pt x="640512" y="44099"/>
                </a:lnTo>
                <a:lnTo>
                  <a:pt x="636607" y="44099"/>
                </a:lnTo>
                <a:close/>
              </a:path>
              <a:path w="1226147" h="104183">
                <a:moveTo>
                  <a:pt x="704235" y="91780"/>
                </a:moveTo>
                <a:lnTo>
                  <a:pt x="700869" y="90391"/>
                </a:lnTo>
                <a:lnTo>
                  <a:pt x="701525" y="101565"/>
                </a:lnTo>
                <a:lnTo>
                  <a:pt x="708187" y="101565"/>
                </a:lnTo>
                <a:lnTo>
                  <a:pt x="708187" y="91780"/>
                </a:lnTo>
                <a:lnTo>
                  <a:pt x="704235" y="91780"/>
                </a:lnTo>
                <a:close/>
              </a:path>
              <a:path w="1226147" h="104183">
                <a:moveTo>
                  <a:pt x="782499" y="55881"/>
                </a:moveTo>
                <a:lnTo>
                  <a:pt x="782499" y="68629"/>
                </a:lnTo>
                <a:lnTo>
                  <a:pt x="817094" y="68629"/>
                </a:lnTo>
                <a:lnTo>
                  <a:pt x="817094" y="55881"/>
                </a:lnTo>
                <a:lnTo>
                  <a:pt x="782499" y="55881"/>
                </a:lnTo>
                <a:close/>
              </a:path>
              <a:path w="1226147" h="104183">
                <a:moveTo>
                  <a:pt x="978032" y="31696"/>
                </a:moveTo>
                <a:lnTo>
                  <a:pt x="978032" y="101565"/>
                </a:lnTo>
                <a:lnTo>
                  <a:pt x="991264" y="101565"/>
                </a:lnTo>
                <a:lnTo>
                  <a:pt x="991264" y="3307"/>
                </a:lnTo>
                <a:lnTo>
                  <a:pt x="981478" y="3307"/>
                </a:lnTo>
                <a:lnTo>
                  <a:pt x="979732" y="10932"/>
                </a:lnTo>
                <a:lnTo>
                  <a:pt x="977090" y="15767"/>
                </a:lnTo>
                <a:lnTo>
                  <a:pt x="973553" y="17811"/>
                </a:lnTo>
                <a:lnTo>
                  <a:pt x="970015" y="19856"/>
                </a:lnTo>
                <a:lnTo>
                  <a:pt x="963767" y="21314"/>
                </a:lnTo>
                <a:lnTo>
                  <a:pt x="954808" y="22187"/>
                </a:lnTo>
                <a:lnTo>
                  <a:pt x="954808" y="31696"/>
                </a:lnTo>
                <a:lnTo>
                  <a:pt x="978032" y="31696"/>
                </a:lnTo>
                <a:close/>
              </a:path>
              <a:path w="1226147" h="104183">
                <a:moveTo>
                  <a:pt x="891430" y="65528"/>
                </a:moveTo>
                <a:lnTo>
                  <a:pt x="825617" y="90471"/>
                </a:lnTo>
                <a:lnTo>
                  <a:pt x="825617" y="102874"/>
                </a:lnTo>
                <a:lnTo>
                  <a:pt x="906177" y="71385"/>
                </a:lnTo>
                <a:lnTo>
                  <a:pt x="906177" y="59809"/>
                </a:lnTo>
                <a:lnTo>
                  <a:pt x="825617" y="28251"/>
                </a:lnTo>
                <a:lnTo>
                  <a:pt x="825617" y="40653"/>
                </a:lnTo>
                <a:lnTo>
                  <a:pt x="891430" y="65528"/>
                </a:lnTo>
                <a:close/>
              </a:path>
              <a:path w="1226147" h="104183">
                <a:moveTo>
                  <a:pt x="1090546" y="16537"/>
                </a:moveTo>
                <a:lnTo>
                  <a:pt x="1090546" y="4548"/>
                </a:lnTo>
                <a:lnTo>
                  <a:pt x="1039274" y="4548"/>
                </a:lnTo>
                <a:lnTo>
                  <a:pt x="1031762" y="57673"/>
                </a:lnTo>
                <a:lnTo>
                  <a:pt x="1042513" y="58293"/>
                </a:lnTo>
                <a:lnTo>
                  <a:pt x="1044672" y="55353"/>
                </a:lnTo>
                <a:lnTo>
                  <a:pt x="1047279" y="53056"/>
                </a:lnTo>
                <a:lnTo>
                  <a:pt x="1050335" y="51403"/>
                </a:lnTo>
                <a:lnTo>
                  <a:pt x="1053390" y="49749"/>
                </a:lnTo>
                <a:lnTo>
                  <a:pt x="1057054" y="48922"/>
                </a:lnTo>
                <a:lnTo>
                  <a:pt x="1067207" y="48922"/>
                </a:lnTo>
                <a:lnTo>
                  <a:pt x="1072250" y="50805"/>
                </a:lnTo>
                <a:lnTo>
                  <a:pt x="1076453" y="54572"/>
                </a:lnTo>
                <a:lnTo>
                  <a:pt x="1080657" y="58339"/>
                </a:lnTo>
                <a:lnTo>
                  <a:pt x="1082759" y="63667"/>
                </a:lnTo>
                <a:lnTo>
                  <a:pt x="1082759" y="76254"/>
                </a:lnTo>
                <a:lnTo>
                  <a:pt x="1080990" y="81445"/>
                </a:lnTo>
                <a:lnTo>
                  <a:pt x="1077453" y="86130"/>
                </a:lnTo>
                <a:lnTo>
                  <a:pt x="1073915" y="90816"/>
                </a:lnTo>
                <a:lnTo>
                  <a:pt x="1068471" y="93159"/>
                </a:lnTo>
                <a:lnTo>
                  <a:pt x="1057261" y="93159"/>
                </a:lnTo>
                <a:lnTo>
                  <a:pt x="1053861" y="92470"/>
                </a:lnTo>
                <a:lnTo>
                  <a:pt x="1050921" y="91091"/>
                </a:lnTo>
                <a:lnTo>
                  <a:pt x="1045178" y="88381"/>
                </a:lnTo>
                <a:lnTo>
                  <a:pt x="1041893" y="83489"/>
                </a:lnTo>
                <a:lnTo>
                  <a:pt x="1041065" y="76415"/>
                </a:lnTo>
                <a:lnTo>
                  <a:pt x="1028179" y="76415"/>
                </a:lnTo>
                <a:lnTo>
                  <a:pt x="1028913" y="85786"/>
                </a:lnTo>
                <a:lnTo>
                  <a:pt x="1032371" y="92734"/>
                </a:lnTo>
                <a:lnTo>
                  <a:pt x="1038550" y="97258"/>
                </a:lnTo>
                <a:lnTo>
                  <a:pt x="1044730" y="101783"/>
                </a:lnTo>
                <a:lnTo>
                  <a:pt x="1051839" y="104045"/>
                </a:lnTo>
                <a:lnTo>
                  <a:pt x="1059879" y="104045"/>
                </a:lnTo>
                <a:lnTo>
                  <a:pt x="1065045" y="103831"/>
                </a:lnTo>
                <a:lnTo>
                  <a:pt x="1078159" y="100565"/>
                </a:lnTo>
                <a:lnTo>
                  <a:pt x="1087480" y="93365"/>
                </a:lnTo>
                <a:lnTo>
                  <a:pt x="1094087" y="81508"/>
                </a:lnTo>
                <a:lnTo>
                  <a:pt x="1096128" y="68697"/>
                </a:lnTo>
                <a:lnTo>
                  <a:pt x="1096128" y="59740"/>
                </a:lnTo>
                <a:lnTo>
                  <a:pt x="1092981" y="52344"/>
                </a:lnTo>
                <a:lnTo>
                  <a:pt x="1086687" y="46510"/>
                </a:lnTo>
                <a:lnTo>
                  <a:pt x="1080393" y="40676"/>
                </a:lnTo>
                <a:lnTo>
                  <a:pt x="1072721" y="37760"/>
                </a:lnTo>
                <a:lnTo>
                  <a:pt x="1058846" y="37760"/>
                </a:lnTo>
                <a:lnTo>
                  <a:pt x="1054596" y="38517"/>
                </a:lnTo>
                <a:lnTo>
                  <a:pt x="1050921" y="40033"/>
                </a:lnTo>
                <a:lnTo>
                  <a:pt x="1048853" y="40906"/>
                </a:lnTo>
                <a:lnTo>
                  <a:pt x="1044374" y="43961"/>
                </a:lnTo>
                <a:lnTo>
                  <a:pt x="1048577" y="16537"/>
                </a:lnTo>
                <a:lnTo>
                  <a:pt x="1090546" y="16537"/>
                </a:lnTo>
                <a:close/>
              </a:path>
              <a:path w="1226147" h="104183">
                <a:moveTo>
                  <a:pt x="1192172" y="3307"/>
                </a:moveTo>
                <a:lnTo>
                  <a:pt x="1136972" y="104183"/>
                </a:lnTo>
                <a:lnTo>
                  <a:pt x="1144621" y="104183"/>
                </a:lnTo>
                <a:lnTo>
                  <a:pt x="1199822" y="3307"/>
                </a:lnTo>
                <a:lnTo>
                  <a:pt x="1192172" y="3307"/>
                </a:lnTo>
                <a:close/>
              </a:path>
              <a:path w="1226147" h="104183">
                <a:moveTo>
                  <a:pt x="1130586" y="44099"/>
                </a:moveTo>
                <a:lnTo>
                  <a:pt x="1127243" y="42709"/>
                </a:lnTo>
                <a:lnTo>
                  <a:pt x="1127875" y="53883"/>
                </a:lnTo>
                <a:lnTo>
                  <a:pt x="1134490" y="53883"/>
                </a:lnTo>
                <a:lnTo>
                  <a:pt x="1134490" y="44099"/>
                </a:lnTo>
                <a:lnTo>
                  <a:pt x="1130586" y="44099"/>
                </a:lnTo>
                <a:close/>
              </a:path>
              <a:path w="1226147" h="104183">
                <a:moveTo>
                  <a:pt x="1198214" y="91780"/>
                </a:moveTo>
                <a:lnTo>
                  <a:pt x="1194848" y="90391"/>
                </a:lnTo>
                <a:lnTo>
                  <a:pt x="1195503" y="101565"/>
                </a:lnTo>
                <a:lnTo>
                  <a:pt x="1202165" y="101565"/>
                </a:lnTo>
                <a:lnTo>
                  <a:pt x="1202165" y="91780"/>
                </a:lnTo>
                <a:lnTo>
                  <a:pt x="1198214" y="91780"/>
                </a:lnTo>
                <a:close/>
              </a:path>
              <a:path w="1226147" h="104183">
                <a:moveTo>
                  <a:pt x="1180457" y="89851"/>
                </a:moveTo>
                <a:lnTo>
                  <a:pt x="1185142" y="94537"/>
                </a:lnTo>
                <a:lnTo>
                  <a:pt x="1189829" y="99222"/>
                </a:lnTo>
                <a:lnTo>
                  <a:pt x="1195503" y="101565"/>
                </a:lnTo>
                <a:lnTo>
                  <a:pt x="1194848" y="90391"/>
                </a:lnTo>
                <a:lnTo>
                  <a:pt x="1192069" y="87612"/>
                </a:lnTo>
                <a:lnTo>
                  <a:pt x="1189289" y="84833"/>
                </a:lnTo>
                <a:lnTo>
                  <a:pt x="1187899" y="81491"/>
                </a:lnTo>
                <a:lnTo>
                  <a:pt x="1187899" y="73682"/>
                </a:lnTo>
                <a:lnTo>
                  <a:pt x="1189289" y="70340"/>
                </a:lnTo>
                <a:lnTo>
                  <a:pt x="1192069" y="67560"/>
                </a:lnTo>
                <a:lnTo>
                  <a:pt x="1194848" y="64781"/>
                </a:lnTo>
                <a:lnTo>
                  <a:pt x="1198214" y="63392"/>
                </a:lnTo>
                <a:lnTo>
                  <a:pt x="1206070" y="63392"/>
                </a:lnTo>
                <a:lnTo>
                  <a:pt x="1209412" y="64781"/>
                </a:lnTo>
                <a:lnTo>
                  <a:pt x="1212192" y="67560"/>
                </a:lnTo>
                <a:lnTo>
                  <a:pt x="1214971" y="70340"/>
                </a:lnTo>
                <a:lnTo>
                  <a:pt x="1216361" y="73682"/>
                </a:lnTo>
                <a:lnTo>
                  <a:pt x="1216361" y="81491"/>
                </a:lnTo>
                <a:lnTo>
                  <a:pt x="1214971" y="84833"/>
                </a:lnTo>
                <a:lnTo>
                  <a:pt x="1212192" y="87612"/>
                </a:lnTo>
                <a:lnTo>
                  <a:pt x="1209412" y="90391"/>
                </a:lnTo>
                <a:lnTo>
                  <a:pt x="1206070" y="91780"/>
                </a:lnTo>
                <a:lnTo>
                  <a:pt x="1202165" y="91780"/>
                </a:lnTo>
                <a:lnTo>
                  <a:pt x="1202165" y="101565"/>
                </a:lnTo>
                <a:lnTo>
                  <a:pt x="1208780" y="101565"/>
                </a:lnTo>
                <a:lnTo>
                  <a:pt x="1214431" y="99222"/>
                </a:lnTo>
                <a:lnTo>
                  <a:pt x="1219118" y="94537"/>
                </a:lnTo>
                <a:lnTo>
                  <a:pt x="1223804" y="89851"/>
                </a:lnTo>
                <a:lnTo>
                  <a:pt x="1226147" y="84201"/>
                </a:lnTo>
                <a:lnTo>
                  <a:pt x="1226147" y="70971"/>
                </a:lnTo>
                <a:lnTo>
                  <a:pt x="1223804" y="65321"/>
                </a:lnTo>
                <a:lnTo>
                  <a:pt x="1219118" y="60636"/>
                </a:lnTo>
                <a:lnTo>
                  <a:pt x="1214431" y="55950"/>
                </a:lnTo>
                <a:lnTo>
                  <a:pt x="1208780" y="53607"/>
                </a:lnTo>
                <a:lnTo>
                  <a:pt x="1195503" y="53607"/>
                </a:lnTo>
                <a:lnTo>
                  <a:pt x="1189829" y="55950"/>
                </a:lnTo>
                <a:lnTo>
                  <a:pt x="1185142" y="60636"/>
                </a:lnTo>
                <a:lnTo>
                  <a:pt x="1180457" y="65321"/>
                </a:lnTo>
                <a:lnTo>
                  <a:pt x="1178114" y="70971"/>
                </a:lnTo>
                <a:lnTo>
                  <a:pt x="1178114" y="84201"/>
                </a:lnTo>
                <a:lnTo>
                  <a:pt x="1180457" y="89851"/>
                </a:lnTo>
                <a:close/>
              </a:path>
              <a:path w="1226147" h="104183">
                <a:moveTo>
                  <a:pt x="1112851" y="42169"/>
                </a:moveTo>
                <a:lnTo>
                  <a:pt x="1117538" y="46855"/>
                </a:lnTo>
                <a:lnTo>
                  <a:pt x="1122224" y="51540"/>
                </a:lnTo>
                <a:lnTo>
                  <a:pt x="1127875" y="53883"/>
                </a:lnTo>
                <a:lnTo>
                  <a:pt x="1127243" y="42709"/>
                </a:lnTo>
                <a:lnTo>
                  <a:pt x="1124464" y="39930"/>
                </a:lnTo>
                <a:lnTo>
                  <a:pt x="1121684" y="37151"/>
                </a:lnTo>
                <a:lnTo>
                  <a:pt x="1120294" y="33809"/>
                </a:lnTo>
                <a:lnTo>
                  <a:pt x="1120294" y="25954"/>
                </a:lnTo>
                <a:lnTo>
                  <a:pt x="1121684" y="22600"/>
                </a:lnTo>
                <a:lnTo>
                  <a:pt x="1124464" y="19844"/>
                </a:lnTo>
                <a:lnTo>
                  <a:pt x="1127243" y="17088"/>
                </a:lnTo>
                <a:lnTo>
                  <a:pt x="1130586" y="15710"/>
                </a:lnTo>
                <a:lnTo>
                  <a:pt x="1138442" y="15710"/>
                </a:lnTo>
                <a:lnTo>
                  <a:pt x="1141807" y="17100"/>
                </a:lnTo>
                <a:lnTo>
                  <a:pt x="1144586" y="19879"/>
                </a:lnTo>
                <a:lnTo>
                  <a:pt x="1147366" y="22658"/>
                </a:lnTo>
                <a:lnTo>
                  <a:pt x="1148756" y="26000"/>
                </a:lnTo>
                <a:lnTo>
                  <a:pt x="1148756" y="33809"/>
                </a:lnTo>
                <a:lnTo>
                  <a:pt x="1147366" y="37151"/>
                </a:lnTo>
                <a:lnTo>
                  <a:pt x="1144586" y="39930"/>
                </a:lnTo>
                <a:lnTo>
                  <a:pt x="1141807" y="42709"/>
                </a:lnTo>
                <a:lnTo>
                  <a:pt x="1138442" y="44099"/>
                </a:lnTo>
                <a:lnTo>
                  <a:pt x="1134490" y="44099"/>
                </a:lnTo>
                <a:lnTo>
                  <a:pt x="1134490" y="53883"/>
                </a:lnTo>
                <a:lnTo>
                  <a:pt x="1141153" y="53883"/>
                </a:lnTo>
                <a:lnTo>
                  <a:pt x="1146826" y="51540"/>
                </a:lnTo>
                <a:lnTo>
                  <a:pt x="1151513" y="46855"/>
                </a:lnTo>
                <a:lnTo>
                  <a:pt x="1156199" y="42169"/>
                </a:lnTo>
                <a:lnTo>
                  <a:pt x="1158542" y="36519"/>
                </a:lnTo>
                <a:lnTo>
                  <a:pt x="1158542" y="23289"/>
                </a:lnTo>
                <a:lnTo>
                  <a:pt x="1156199" y="17628"/>
                </a:lnTo>
                <a:lnTo>
                  <a:pt x="1151513" y="12919"/>
                </a:lnTo>
                <a:lnTo>
                  <a:pt x="1146826" y="8211"/>
                </a:lnTo>
                <a:lnTo>
                  <a:pt x="1141153" y="5857"/>
                </a:lnTo>
                <a:lnTo>
                  <a:pt x="1127875" y="5857"/>
                </a:lnTo>
                <a:lnTo>
                  <a:pt x="1122224" y="8211"/>
                </a:lnTo>
                <a:lnTo>
                  <a:pt x="1117538" y="12919"/>
                </a:lnTo>
                <a:lnTo>
                  <a:pt x="1112851" y="17628"/>
                </a:lnTo>
                <a:lnTo>
                  <a:pt x="1110509" y="23289"/>
                </a:lnTo>
                <a:lnTo>
                  <a:pt x="1110509" y="36519"/>
                </a:lnTo>
                <a:lnTo>
                  <a:pt x="1112851" y="42169"/>
                </a:lnTo>
                <a:close/>
              </a:path>
              <a:path w="1226147" h="104183">
                <a:moveTo>
                  <a:pt x="686478" y="89851"/>
                </a:moveTo>
                <a:lnTo>
                  <a:pt x="691164" y="94537"/>
                </a:lnTo>
                <a:lnTo>
                  <a:pt x="695851" y="99222"/>
                </a:lnTo>
                <a:lnTo>
                  <a:pt x="701525" y="101565"/>
                </a:lnTo>
                <a:lnTo>
                  <a:pt x="700869" y="90391"/>
                </a:lnTo>
                <a:lnTo>
                  <a:pt x="698091" y="87612"/>
                </a:lnTo>
                <a:lnTo>
                  <a:pt x="695311" y="84833"/>
                </a:lnTo>
                <a:lnTo>
                  <a:pt x="693921" y="81491"/>
                </a:lnTo>
                <a:lnTo>
                  <a:pt x="693921" y="73682"/>
                </a:lnTo>
                <a:lnTo>
                  <a:pt x="695311" y="70340"/>
                </a:lnTo>
                <a:lnTo>
                  <a:pt x="698091" y="67560"/>
                </a:lnTo>
                <a:lnTo>
                  <a:pt x="700869" y="64781"/>
                </a:lnTo>
                <a:lnTo>
                  <a:pt x="704235" y="63392"/>
                </a:lnTo>
                <a:lnTo>
                  <a:pt x="712092" y="63392"/>
                </a:lnTo>
                <a:lnTo>
                  <a:pt x="715434" y="64781"/>
                </a:lnTo>
                <a:lnTo>
                  <a:pt x="718214" y="67560"/>
                </a:lnTo>
                <a:lnTo>
                  <a:pt x="720993" y="70340"/>
                </a:lnTo>
                <a:lnTo>
                  <a:pt x="722383" y="73682"/>
                </a:lnTo>
                <a:lnTo>
                  <a:pt x="722383" y="81491"/>
                </a:lnTo>
                <a:lnTo>
                  <a:pt x="720993" y="84833"/>
                </a:lnTo>
                <a:lnTo>
                  <a:pt x="718214" y="87612"/>
                </a:lnTo>
                <a:lnTo>
                  <a:pt x="715434" y="90391"/>
                </a:lnTo>
                <a:lnTo>
                  <a:pt x="712092" y="91780"/>
                </a:lnTo>
                <a:lnTo>
                  <a:pt x="708187" y="91780"/>
                </a:lnTo>
                <a:lnTo>
                  <a:pt x="708187" y="101565"/>
                </a:lnTo>
                <a:lnTo>
                  <a:pt x="714802" y="101565"/>
                </a:lnTo>
                <a:lnTo>
                  <a:pt x="720453" y="99222"/>
                </a:lnTo>
                <a:lnTo>
                  <a:pt x="725139" y="94537"/>
                </a:lnTo>
                <a:lnTo>
                  <a:pt x="729826" y="89851"/>
                </a:lnTo>
                <a:lnTo>
                  <a:pt x="732169" y="84201"/>
                </a:lnTo>
                <a:lnTo>
                  <a:pt x="732169" y="70971"/>
                </a:lnTo>
                <a:lnTo>
                  <a:pt x="729826" y="65321"/>
                </a:lnTo>
                <a:lnTo>
                  <a:pt x="725139" y="60636"/>
                </a:lnTo>
                <a:lnTo>
                  <a:pt x="720453" y="55950"/>
                </a:lnTo>
                <a:lnTo>
                  <a:pt x="714802" y="53607"/>
                </a:lnTo>
                <a:lnTo>
                  <a:pt x="701525" y="53607"/>
                </a:lnTo>
                <a:lnTo>
                  <a:pt x="695851" y="55950"/>
                </a:lnTo>
                <a:lnTo>
                  <a:pt x="691164" y="60636"/>
                </a:lnTo>
                <a:lnTo>
                  <a:pt x="686478" y="65321"/>
                </a:lnTo>
                <a:lnTo>
                  <a:pt x="684135" y="70971"/>
                </a:lnTo>
                <a:lnTo>
                  <a:pt x="684135" y="84201"/>
                </a:lnTo>
                <a:lnTo>
                  <a:pt x="686478" y="89851"/>
                </a:lnTo>
                <a:close/>
              </a:path>
              <a:path w="1226147" h="104183">
                <a:moveTo>
                  <a:pt x="618873" y="42169"/>
                </a:moveTo>
                <a:lnTo>
                  <a:pt x="623560" y="46855"/>
                </a:lnTo>
                <a:lnTo>
                  <a:pt x="628246" y="51540"/>
                </a:lnTo>
                <a:lnTo>
                  <a:pt x="633897" y="53883"/>
                </a:lnTo>
                <a:lnTo>
                  <a:pt x="633265" y="42709"/>
                </a:lnTo>
                <a:lnTo>
                  <a:pt x="630486" y="39930"/>
                </a:lnTo>
                <a:lnTo>
                  <a:pt x="627706" y="37150"/>
                </a:lnTo>
                <a:lnTo>
                  <a:pt x="626316" y="33809"/>
                </a:lnTo>
                <a:lnTo>
                  <a:pt x="626316" y="25954"/>
                </a:lnTo>
                <a:lnTo>
                  <a:pt x="627706" y="22600"/>
                </a:lnTo>
                <a:lnTo>
                  <a:pt x="630486" y="19844"/>
                </a:lnTo>
                <a:lnTo>
                  <a:pt x="633265" y="17088"/>
                </a:lnTo>
                <a:lnTo>
                  <a:pt x="636607" y="15710"/>
                </a:lnTo>
                <a:lnTo>
                  <a:pt x="644464" y="15710"/>
                </a:lnTo>
                <a:lnTo>
                  <a:pt x="647829" y="17100"/>
                </a:lnTo>
                <a:lnTo>
                  <a:pt x="650608" y="19879"/>
                </a:lnTo>
                <a:lnTo>
                  <a:pt x="653388" y="22658"/>
                </a:lnTo>
                <a:lnTo>
                  <a:pt x="654778" y="25999"/>
                </a:lnTo>
                <a:lnTo>
                  <a:pt x="654778" y="33809"/>
                </a:lnTo>
                <a:lnTo>
                  <a:pt x="653388" y="37151"/>
                </a:lnTo>
                <a:lnTo>
                  <a:pt x="650608" y="39930"/>
                </a:lnTo>
                <a:lnTo>
                  <a:pt x="647829" y="42709"/>
                </a:lnTo>
                <a:lnTo>
                  <a:pt x="644464" y="44099"/>
                </a:lnTo>
                <a:lnTo>
                  <a:pt x="640512" y="44099"/>
                </a:lnTo>
                <a:lnTo>
                  <a:pt x="640512" y="53883"/>
                </a:lnTo>
                <a:lnTo>
                  <a:pt x="647174" y="53883"/>
                </a:lnTo>
                <a:lnTo>
                  <a:pt x="652848" y="51540"/>
                </a:lnTo>
                <a:lnTo>
                  <a:pt x="657534" y="46855"/>
                </a:lnTo>
                <a:lnTo>
                  <a:pt x="662221" y="42169"/>
                </a:lnTo>
                <a:lnTo>
                  <a:pt x="664564" y="36519"/>
                </a:lnTo>
                <a:lnTo>
                  <a:pt x="664564" y="23289"/>
                </a:lnTo>
                <a:lnTo>
                  <a:pt x="662221" y="17628"/>
                </a:lnTo>
                <a:lnTo>
                  <a:pt x="657534" y="12919"/>
                </a:lnTo>
                <a:lnTo>
                  <a:pt x="652848" y="8211"/>
                </a:lnTo>
                <a:lnTo>
                  <a:pt x="647174" y="5857"/>
                </a:lnTo>
                <a:lnTo>
                  <a:pt x="633897" y="5857"/>
                </a:lnTo>
                <a:lnTo>
                  <a:pt x="628246" y="8211"/>
                </a:lnTo>
                <a:lnTo>
                  <a:pt x="623560" y="12919"/>
                </a:lnTo>
                <a:lnTo>
                  <a:pt x="618873" y="17628"/>
                </a:lnTo>
                <a:lnTo>
                  <a:pt x="616530" y="23289"/>
                </a:lnTo>
                <a:lnTo>
                  <a:pt x="616530" y="36519"/>
                </a:lnTo>
                <a:lnTo>
                  <a:pt x="618873" y="42169"/>
                </a:lnTo>
                <a:close/>
              </a:path>
              <a:path w="1226147" h="104183">
                <a:moveTo>
                  <a:pt x="285604" y="102736"/>
                </a:moveTo>
                <a:lnTo>
                  <a:pt x="289061" y="102644"/>
                </a:lnTo>
                <a:lnTo>
                  <a:pt x="292139" y="102277"/>
                </a:lnTo>
                <a:lnTo>
                  <a:pt x="295045" y="101565"/>
                </a:lnTo>
                <a:lnTo>
                  <a:pt x="295045" y="91780"/>
                </a:lnTo>
                <a:lnTo>
                  <a:pt x="291301" y="91987"/>
                </a:lnTo>
                <a:lnTo>
                  <a:pt x="288452" y="91987"/>
                </a:lnTo>
                <a:lnTo>
                  <a:pt x="285879" y="91229"/>
                </a:lnTo>
                <a:lnTo>
                  <a:pt x="283260" y="88634"/>
                </a:lnTo>
                <a:lnTo>
                  <a:pt x="283260" y="37897"/>
                </a:lnTo>
                <a:lnTo>
                  <a:pt x="295045" y="37897"/>
                </a:lnTo>
                <a:lnTo>
                  <a:pt x="295045" y="27768"/>
                </a:lnTo>
                <a:lnTo>
                  <a:pt x="283260" y="27768"/>
                </a:lnTo>
                <a:lnTo>
                  <a:pt x="283260" y="7166"/>
                </a:lnTo>
                <a:lnTo>
                  <a:pt x="270718" y="7166"/>
                </a:lnTo>
                <a:lnTo>
                  <a:pt x="270718" y="27768"/>
                </a:lnTo>
                <a:lnTo>
                  <a:pt x="260725" y="27768"/>
                </a:lnTo>
                <a:lnTo>
                  <a:pt x="260725" y="37897"/>
                </a:lnTo>
                <a:lnTo>
                  <a:pt x="270718" y="37897"/>
                </a:lnTo>
                <a:lnTo>
                  <a:pt x="270718" y="91482"/>
                </a:lnTo>
                <a:lnTo>
                  <a:pt x="271752" y="95329"/>
                </a:lnTo>
                <a:lnTo>
                  <a:pt x="273819" y="98292"/>
                </a:lnTo>
                <a:lnTo>
                  <a:pt x="275887" y="101255"/>
                </a:lnTo>
                <a:lnTo>
                  <a:pt x="279814" y="102736"/>
                </a:lnTo>
                <a:lnTo>
                  <a:pt x="285604" y="102736"/>
                </a:lnTo>
                <a:close/>
              </a:path>
              <a:path w="1226147" h="104183">
                <a:moveTo>
                  <a:pt x="196382" y="101565"/>
                </a:moveTo>
                <a:lnTo>
                  <a:pt x="196382" y="92125"/>
                </a:lnTo>
                <a:lnTo>
                  <a:pt x="197186" y="76438"/>
                </a:lnTo>
                <a:lnTo>
                  <a:pt x="196313" y="70810"/>
                </a:lnTo>
                <a:lnTo>
                  <a:pt x="196313" y="54273"/>
                </a:lnTo>
                <a:lnTo>
                  <a:pt x="198438" y="47383"/>
                </a:lnTo>
                <a:lnTo>
                  <a:pt x="202688" y="43203"/>
                </a:lnTo>
                <a:lnTo>
                  <a:pt x="206937" y="39022"/>
                </a:lnTo>
                <a:lnTo>
                  <a:pt x="211888" y="36932"/>
                </a:lnTo>
                <a:lnTo>
                  <a:pt x="224017" y="36932"/>
                </a:lnTo>
                <a:lnTo>
                  <a:pt x="228921" y="39482"/>
                </a:lnTo>
                <a:lnTo>
                  <a:pt x="232252" y="44581"/>
                </a:lnTo>
                <a:lnTo>
                  <a:pt x="235583" y="49680"/>
                </a:lnTo>
                <a:lnTo>
                  <a:pt x="237249" y="56111"/>
                </a:lnTo>
                <a:lnTo>
                  <a:pt x="237249" y="72602"/>
                </a:lnTo>
                <a:lnTo>
                  <a:pt x="235583" y="79630"/>
                </a:lnTo>
                <a:lnTo>
                  <a:pt x="232252" y="84959"/>
                </a:lnTo>
                <a:lnTo>
                  <a:pt x="228921" y="90287"/>
                </a:lnTo>
                <a:lnTo>
                  <a:pt x="223902" y="92952"/>
                </a:lnTo>
                <a:lnTo>
                  <a:pt x="208281" y="92952"/>
                </a:lnTo>
                <a:lnTo>
                  <a:pt x="203756" y="99842"/>
                </a:lnTo>
                <a:lnTo>
                  <a:pt x="207615" y="102552"/>
                </a:lnTo>
                <a:lnTo>
                  <a:pt x="212347" y="103907"/>
                </a:lnTo>
                <a:lnTo>
                  <a:pt x="218859" y="103897"/>
                </a:lnTo>
                <a:lnTo>
                  <a:pt x="231694" y="100835"/>
                </a:lnTo>
                <a:lnTo>
                  <a:pt x="241452" y="92331"/>
                </a:lnTo>
                <a:lnTo>
                  <a:pt x="243967" y="88441"/>
                </a:lnTo>
                <a:lnTo>
                  <a:pt x="248438" y="76889"/>
                </a:lnTo>
                <a:lnTo>
                  <a:pt x="249929" y="63254"/>
                </a:lnTo>
                <a:lnTo>
                  <a:pt x="249782" y="58570"/>
                </a:lnTo>
                <a:lnTo>
                  <a:pt x="247185" y="45244"/>
                </a:lnTo>
                <a:lnTo>
                  <a:pt x="241349" y="35313"/>
                </a:lnTo>
                <a:lnTo>
                  <a:pt x="235629" y="28997"/>
                </a:lnTo>
                <a:lnTo>
                  <a:pt x="228175" y="25839"/>
                </a:lnTo>
                <a:lnTo>
                  <a:pt x="214576" y="25839"/>
                </a:lnTo>
                <a:lnTo>
                  <a:pt x="210487" y="26769"/>
                </a:lnTo>
                <a:lnTo>
                  <a:pt x="206719" y="28629"/>
                </a:lnTo>
                <a:lnTo>
                  <a:pt x="202952" y="30490"/>
                </a:lnTo>
                <a:lnTo>
                  <a:pt x="199713" y="33189"/>
                </a:lnTo>
                <a:lnTo>
                  <a:pt x="197003" y="36726"/>
                </a:lnTo>
                <a:lnTo>
                  <a:pt x="197003" y="0"/>
                </a:lnTo>
                <a:lnTo>
                  <a:pt x="184942" y="0"/>
                </a:lnTo>
                <a:lnTo>
                  <a:pt x="184942" y="101565"/>
                </a:lnTo>
                <a:lnTo>
                  <a:pt x="196382" y="101565"/>
                </a:lnTo>
                <a:close/>
              </a:path>
              <a:path w="1226147" h="104183">
                <a:moveTo>
                  <a:pt x="70018" y="90061"/>
                </a:moveTo>
                <a:lnTo>
                  <a:pt x="77597" y="78551"/>
                </a:lnTo>
                <a:lnTo>
                  <a:pt x="79247" y="74660"/>
                </a:lnTo>
                <a:lnTo>
                  <a:pt x="82558" y="62596"/>
                </a:lnTo>
                <a:lnTo>
                  <a:pt x="83662" y="49404"/>
                </a:lnTo>
                <a:lnTo>
                  <a:pt x="82801" y="37943"/>
                </a:lnTo>
                <a:lnTo>
                  <a:pt x="79393" y="25603"/>
                </a:lnTo>
                <a:lnTo>
                  <a:pt x="73393" y="15158"/>
                </a:lnTo>
                <a:lnTo>
                  <a:pt x="66019" y="7878"/>
                </a:lnTo>
                <a:lnTo>
                  <a:pt x="54703" y="2228"/>
                </a:lnTo>
                <a:lnTo>
                  <a:pt x="41003" y="344"/>
                </a:lnTo>
                <a:lnTo>
                  <a:pt x="0" y="344"/>
                </a:lnTo>
                <a:lnTo>
                  <a:pt x="0" y="101565"/>
                </a:lnTo>
                <a:lnTo>
                  <a:pt x="40865" y="101565"/>
                </a:lnTo>
                <a:lnTo>
                  <a:pt x="13782" y="89851"/>
                </a:lnTo>
                <a:lnTo>
                  <a:pt x="13782" y="12127"/>
                </a:lnTo>
                <a:lnTo>
                  <a:pt x="39159" y="12137"/>
                </a:lnTo>
                <a:lnTo>
                  <a:pt x="52816" y="14896"/>
                </a:lnTo>
                <a:lnTo>
                  <a:pt x="62195" y="22531"/>
                </a:lnTo>
                <a:lnTo>
                  <a:pt x="64368" y="26023"/>
                </a:lnTo>
                <a:lnTo>
                  <a:pt x="68346" y="37394"/>
                </a:lnTo>
                <a:lnTo>
                  <a:pt x="69672" y="51747"/>
                </a:lnTo>
                <a:lnTo>
                  <a:pt x="69672" y="55008"/>
                </a:lnTo>
                <a:lnTo>
                  <a:pt x="69327" y="58545"/>
                </a:lnTo>
                <a:lnTo>
                  <a:pt x="68638" y="62358"/>
                </a:lnTo>
                <a:lnTo>
                  <a:pt x="67443" y="68743"/>
                </a:lnTo>
                <a:lnTo>
                  <a:pt x="65491" y="73980"/>
                </a:lnTo>
                <a:lnTo>
                  <a:pt x="62780" y="78068"/>
                </a:lnTo>
                <a:lnTo>
                  <a:pt x="59380" y="83167"/>
                </a:lnTo>
                <a:lnTo>
                  <a:pt x="55016" y="86613"/>
                </a:lnTo>
                <a:lnTo>
                  <a:pt x="49686" y="88404"/>
                </a:lnTo>
                <a:lnTo>
                  <a:pt x="46945" y="101228"/>
                </a:lnTo>
                <a:lnTo>
                  <a:pt x="59801" y="97620"/>
                </a:lnTo>
                <a:lnTo>
                  <a:pt x="70018" y="90061"/>
                </a:lnTo>
                <a:close/>
              </a:path>
              <a:path w="1226147" h="104183">
                <a:moveTo>
                  <a:pt x="49686" y="88404"/>
                </a:moveTo>
                <a:lnTo>
                  <a:pt x="46700" y="89369"/>
                </a:lnTo>
                <a:lnTo>
                  <a:pt x="42887" y="89851"/>
                </a:lnTo>
                <a:lnTo>
                  <a:pt x="13782" y="89851"/>
                </a:lnTo>
                <a:lnTo>
                  <a:pt x="40865" y="101565"/>
                </a:lnTo>
                <a:lnTo>
                  <a:pt x="46945" y="101228"/>
                </a:lnTo>
                <a:lnTo>
                  <a:pt x="49686" y="88404"/>
                </a:lnTo>
                <a:close/>
              </a:path>
              <a:path w="1226147" h="104183">
                <a:moveTo>
                  <a:pt x="123081" y="38988"/>
                </a:moveTo>
                <a:lnTo>
                  <a:pt x="127858" y="36932"/>
                </a:lnTo>
                <a:lnTo>
                  <a:pt x="141503" y="36932"/>
                </a:lnTo>
                <a:lnTo>
                  <a:pt x="147178" y="39918"/>
                </a:lnTo>
                <a:lnTo>
                  <a:pt x="150577" y="45890"/>
                </a:lnTo>
                <a:lnTo>
                  <a:pt x="152415" y="49105"/>
                </a:lnTo>
                <a:lnTo>
                  <a:pt x="153587" y="53401"/>
                </a:lnTo>
                <a:lnTo>
                  <a:pt x="154092" y="58775"/>
                </a:lnTo>
                <a:lnTo>
                  <a:pt x="113088" y="58775"/>
                </a:lnTo>
                <a:lnTo>
                  <a:pt x="113318" y="52436"/>
                </a:lnTo>
                <a:lnTo>
                  <a:pt x="109091" y="37208"/>
                </a:lnTo>
                <a:lnTo>
                  <a:pt x="106160" y="41065"/>
                </a:lnTo>
                <a:lnTo>
                  <a:pt x="101122" y="52409"/>
                </a:lnTo>
                <a:lnTo>
                  <a:pt x="99443" y="66079"/>
                </a:lnTo>
                <a:lnTo>
                  <a:pt x="99641" y="71106"/>
                </a:lnTo>
                <a:lnTo>
                  <a:pt x="102576" y="84103"/>
                </a:lnTo>
                <a:lnTo>
                  <a:pt x="109022" y="94157"/>
                </a:lnTo>
                <a:lnTo>
                  <a:pt x="119662" y="101681"/>
                </a:lnTo>
                <a:lnTo>
                  <a:pt x="132384" y="104183"/>
                </a:lnTo>
                <a:lnTo>
                  <a:pt x="136151" y="104183"/>
                </a:lnTo>
                <a:lnTo>
                  <a:pt x="139528" y="103816"/>
                </a:lnTo>
                <a:lnTo>
                  <a:pt x="142514" y="103081"/>
                </a:lnTo>
                <a:lnTo>
                  <a:pt x="148073" y="101794"/>
                </a:lnTo>
                <a:lnTo>
                  <a:pt x="152736" y="99314"/>
                </a:lnTo>
                <a:lnTo>
                  <a:pt x="156504" y="95639"/>
                </a:lnTo>
                <a:lnTo>
                  <a:pt x="158755" y="93526"/>
                </a:lnTo>
                <a:lnTo>
                  <a:pt x="160788" y="90804"/>
                </a:lnTo>
                <a:lnTo>
                  <a:pt x="162603" y="87474"/>
                </a:lnTo>
                <a:lnTo>
                  <a:pt x="164417" y="84143"/>
                </a:lnTo>
                <a:lnTo>
                  <a:pt x="165486" y="81123"/>
                </a:lnTo>
                <a:lnTo>
                  <a:pt x="165807" y="78413"/>
                </a:lnTo>
                <a:lnTo>
                  <a:pt x="153610" y="78413"/>
                </a:lnTo>
                <a:lnTo>
                  <a:pt x="152690" y="81674"/>
                </a:lnTo>
                <a:lnTo>
                  <a:pt x="151128" y="84545"/>
                </a:lnTo>
                <a:lnTo>
                  <a:pt x="148923" y="87026"/>
                </a:lnTo>
                <a:lnTo>
                  <a:pt x="145064" y="91298"/>
                </a:lnTo>
                <a:lnTo>
                  <a:pt x="139895" y="93434"/>
                </a:lnTo>
                <a:lnTo>
                  <a:pt x="126480" y="93434"/>
                </a:lnTo>
                <a:lnTo>
                  <a:pt x="121358" y="91172"/>
                </a:lnTo>
                <a:lnTo>
                  <a:pt x="118050" y="86647"/>
                </a:lnTo>
                <a:lnTo>
                  <a:pt x="114742" y="82122"/>
                </a:lnTo>
                <a:lnTo>
                  <a:pt x="112973" y="76116"/>
                </a:lnTo>
                <a:lnTo>
                  <a:pt x="112743" y="68628"/>
                </a:lnTo>
                <a:lnTo>
                  <a:pt x="166841" y="68628"/>
                </a:lnTo>
                <a:lnTo>
                  <a:pt x="166841" y="61187"/>
                </a:lnTo>
                <a:lnTo>
                  <a:pt x="166473" y="55766"/>
                </a:lnTo>
                <a:lnTo>
                  <a:pt x="165738" y="52367"/>
                </a:lnTo>
                <a:lnTo>
                  <a:pt x="164912" y="47406"/>
                </a:lnTo>
                <a:lnTo>
                  <a:pt x="163258" y="43065"/>
                </a:lnTo>
                <a:lnTo>
                  <a:pt x="160777" y="39344"/>
                </a:lnTo>
                <a:lnTo>
                  <a:pt x="158204" y="35440"/>
                </a:lnTo>
                <a:lnTo>
                  <a:pt x="154459" y="32258"/>
                </a:lnTo>
                <a:lnTo>
                  <a:pt x="149544" y="29801"/>
                </a:lnTo>
                <a:lnTo>
                  <a:pt x="144628" y="27343"/>
                </a:lnTo>
                <a:lnTo>
                  <a:pt x="139551" y="26114"/>
                </a:lnTo>
                <a:lnTo>
                  <a:pt x="131914" y="26182"/>
                </a:lnTo>
                <a:lnTo>
                  <a:pt x="123081" y="38988"/>
                </a:lnTo>
                <a:close/>
              </a:path>
              <a:path w="1226147" h="104183">
                <a:moveTo>
                  <a:pt x="119243" y="29338"/>
                </a:moveTo>
                <a:lnTo>
                  <a:pt x="109091" y="37208"/>
                </a:lnTo>
                <a:lnTo>
                  <a:pt x="113318" y="52436"/>
                </a:lnTo>
                <a:lnTo>
                  <a:pt x="115362" y="47211"/>
                </a:lnTo>
                <a:lnTo>
                  <a:pt x="119221" y="43099"/>
                </a:lnTo>
                <a:lnTo>
                  <a:pt x="123081" y="38988"/>
                </a:lnTo>
                <a:lnTo>
                  <a:pt x="131914" y="26182"/>
                </a:lnTo>
                <a:lnTo>
                  <a:pt x="119243" y="29338"/>
                </a:lnTo>
                <a:close/>
              </a:path>
              <a:path w="1226147" h="104183">
                <a:moveTo>
                  <a:pt x="202194" y="88886"/>
                </a:moveTo>
                <a:lnTo>
                  <a:pt x="198932" y="80756"/>
                </a:lnTo>
                <a:lnTo>
                  <a:pt x="197186" y="76438"/>
                </a:lnTo>
                <a:lnTo>
                  <a:pt x="196382" y="92125"/>
                </a:lnTo>
                <a:lnTo>
                  <a:pt x="199001" y="95662"/>
                </a:lnTo>
                <a:lnTo>
                  <a:pt x="201459" y="98234"/>
                </a:lnTo>
                <a:lnTo>
                  <a:pt x="203756" y="99842"/>
                </a:lnTo>
                <a:lnTo>
                  <a:pt x="208281" y="92952"/>
                </a:lnTo>
                <a:lnTo>
                  <a:pt x="202194" y="88886"/>
                </a:lnTo>
                <a:close/>
              </a:path>
              <a:path w="1226147" h="104183">
                <a:moveTo>
                  <a:pt x="300764" y="44925"/>
                </a:moveTo>
                <a:lnTo>
                  <a:pt x="300764" y="56501"/>
                </a:lnTo>
                <a:lnTo>
                  <a:pt x="372642" y="56501"/>
                </a:lnTo>
                <a:lnTo>
                  <a:pt x="372642" y="44925"/>
                </a:lnTo>
                <a:lnTo>
                  <a:pt x="300764" y="44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5953516" y="4294441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5953516" y="4320615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6140484" y="4332683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6391457" y="4304625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2408646" y="3903510"/>
            <a:ext cx="4319635" cy="0"/>
          </a:xfrm>
          <a:custGeom>
            <a:avLst/>
            <a:gdLst/>
            <a:ahLst/>
            <a:cxnLst/>
            <a:rect l="l" t="t" r="r" b="b"/>
            <a:pathLst>
              <a:path w="4751599">
                <a:moveTo>
                  <a:pt x="4751599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76622" y="2888283"/>
            <a:ext cx="1634397" cy="122508"/>
          </a:xfrm>
          <a:custGeom>
            <a:avLst/>
            <a:gdLst/>
            <a:ahLst/>
            <a:cxnLst/>
            <a:rect l="l" t="t" r="r" b="b"/>
            <a:pathLst>
              <a:path w="1797837" h="138842">
                <a:moveTo>
                  <a:pt x="463368" y="86647"/>
                </a:moveTo>
                <a:lnTo>
                  <a:pt x="460313" y="92871"/>
                </a:lnTo>
                <a:lnTo>
                  <a:pt x="454674" y="95983"/>
                </a:lnTo>
                <a:lnTo>
                  <a:pt x="438961" y="95983"/>
                </a:lnTo>
                <a:lnTo>
                  <a:pt x="433494" y="93365"/>
                </a:lnTo>
                <a:lnTo>
                  <a:pt x="430048" y="88128"/>
                </a:lnTo>
                <a:lnTo>
                  <a:pt x="426602" y="82892"/>
                </a:lnTo>
                <a:lnTo>
                  <a:pt x="424880" y="76346"/>
                </a:lnTo>
                <a:lnTo>
                  <a:pt x="421704" y="97049"/>
                </a:lnTo>
                <a:lnTo>
                  <a:pt x="432028" y="104260"/>
                </a:lnTo>
                <a:lnTo>
                  <a:pt x="445278" y="106664"/>
                </a:lnTo>
                <a:lnTo>
                  <a:pt x="450024" y="106452"/>
                </a:lnTo>
                <a:lnTo>
                  <a:pt x="462917" y="102915"/>
                </a:lnTo>
                <a:lnTo>
                  <a:pt x="463368" y="86647"/>
                </a:lnTo>
                <a:close/>
              </a:path>
              <a:path w="1797837" h="138842">
                <a:moveTo>
                  <a:pt x="515364" y="17559"/>
                </a:moveTo>
                <a:lnTo>
                  <a:pt x="516099" y="15607"/>
                </a:lnTo>
                <a:lnTo>
                  <a:pt x="519085" y="12678"/>
                </a:lnTo>
                <a:lnTo>
                  <a:pt x="524472" y="12712"/>
                </a:lnTo>
                <a:lnTo>
                  <a:pt x="527263" y="12885"/>
                </a:lnTo>
                <a:lnTo>
                  <a:pt x="527263" y="1584"/>
                </a:lnTo>
                <a:lnTo>
                  <a:pt x="524438" y="1378"/>
                </a:lnTo>
                <a:lnTo>
                  <a:pt x="513756" y="1309"/>
                </a:lnTo>
                <a:lnTo>
                  <a:pt x="508174" y="3422"/>
                </a:lnTo>
                <a:lnTo>
                  <a:pt x="505280" y="7648"/>
                </a:lnTo>
                <a:lnTo>
                  <a:pt x="503672" y="10037"/>
                </a:lnTo>
                <a:lnTo>
                  <a:pt x="502776" y="13804"/>
                </a:lnTo>
                <a:lnTo>
                  <a:pt x="502592" y="18948"/>
                </a:lnTo>
                <a:lnTo>
                  <a:pt x="502592" y="30525"/>
                </a:lnTo>
                <a:lnTo>
                  <a:pt x="492324" y="30525"/>
                </a:lnTo>
                <a:lnTo>
                  <a:pt x="492324" y="40309"/>
                </a:lnTo>
                <a:lnTo>
                  <a:pt x="502592" y="40309"/>
                </a:lnTo>
                <a:lnTo>
                  <a:pt x="502592" y="103976"/>
                </a:lnTo>
                <a:lnTo>
                  <a:pt x="514859" y="103976"/>
                </a:lnTo>
                <a:lnTo>
                  <a:pt x="514859" y="40309"/>
                </a:lnTo>
                <a:lnTo>
                  <a:pt x="527263" y="40309"/>
                </a:lnTo>
                <a:lnTo>
                  <a:pt x="527263" y="30525"/>
                </a:lnTo>
                <a:lnTo>
                  <a:pt x="514997" y="30525"/>
                </a:lnTo>
                <a:lnTo>
                  <a:pt x="514997" y="22531"/>
                </a:lnTo>
                <a:lnTo>
                  <a:pt x="515364" y="17559"/>
                </a:lnTo>
                <a:close/>
              </a:path>
              <a:path w="1797837" h="138842">
                <a:moveTo>
                  <a:pt x="589183" y="83133"/>
                </a:moveTo>
                <a:lnTo>
                  <a:pt x="586937" y="79749"/>
                </a:lnTo>
                <a:lnTo>
                  <a:pt x="582238" y="68234"/>
                </a:lnTo>
                <a:lnTo>
                  <a:pt x="580672" y="54779"/>
                </a:lnTo>
                <a:lnTo>
                  <a:pt x="581232" y="45373"/>
                </a:lnTo>
                <a:lnTo>
                  <a:pt x="584471" y="32689"/>
                </a:lnTo>
                <a:lnTo>
                  <a:pt x="590596" y="22979"/>
                </a:lnTo>
                <a:lnTo>
                  <a:pt x="592360" y="21190"/>
                </a:lnTo>
                <a:lnTo>
                  <a:pt x="603089" y="14444"/>
                </a:lnTo>
                <a:lnTo>
                  <a:pt x="616232" y="12196"/>
                </a:lnTo>
                <a:lnTo>
                  <a:pt x="618933" y="12274"/>
                </a:lnTo>
                <a:lnTo>
                  <a:pt x="631784" y="15399"/>
                </a:lnTo>
                <a:lnTo>
                  <a:pt x="641765" y="23082"/>
                </a:lnTo>
                <a:lnTo>
                  <a:pt x="644502" y="26727"/>
                </a:lnTo>
                <a:lnTo>
                  <a:pt x="649452" y="38042"/>
                </a:lnTo>
                <a:lnTo>
                  <a:pt x="651102" y="51816"/>
                </a:lnTo>
                <a:lnTo>
                  <a:pt x="650842" y="57743"/>
                </a:lnTo>
                <a:lnTo>
                  <a:pt x="648287" y="70370"/>
                </a:lnTo>
                <a:lnTo>
                  <a:pt x="643005" y="81686"/>
                </a:lnTo>
                <a:lnTo>
                  <a:pt x="640693" y="84888"/>
                </a:lnTo>
                <a:lnTo>
                  <a:pt x="644521" y="98289"/>
                </a:lnTo>
                <a:lnTo>
                  <a:pt x="653652" y="89300"/>
                </a:lnTo>
                <a:lnTo>
                  <a:pt x="660380" y="77654"/>
                </a:lnTo>
                <a:lnTo>
                  <a:pt x="663966" y="65426"/>
                </a:lnTo>
                <a:lnTo>
                  <a:pt x="665161" y="51609"/>
                </a:lnTo>
                <a:lnTo>
                  <a:pt x="664309" y="40054"/>
                </a:lnTo>
                <a:lnTo>
                  <a:pt x="660969" y="27696"/>
                </a:lnTo>
                <a:lnTo>
                  <a:pt x="655099" y="17226"/>
                </a:lnTo>
                <a:lnTo>
                  <a:pt x="651820" y="13354"/>
                </a:lnTo>
                <a:lnTo>
                  <a:pt x="642080" y="5935"/>
                </a:lnTo>
                <a:lnTo>
                  <a:pt x="629942" y="1483"/>
                </a:lnTo>
                <a:lnTo>
                  <a:pt x="615405" y="0"/>
                </a:lnTo>
                <a:lnTo>
                  <a:pt x="609699" y="245"/>
                </a:lnTo>
                <a:lnTo>
                  <a:pt x="596505" y="3145"/>
                </a:lnTo>
                <a:lnTo>
                  <a:pt x="585497" y="9310"/>
                </a:lnTo>
                <a:lnTo>
                  <a:pt x="576675" y="18742"/>
                </a:lnTo>
                <a:lnTo>
                  <a:pt x="571390" y="28231"/>
                </a:lnTo>
                <a:lnTo>
                  <a:pt x="567704" y="40343"/>
                </a:lnTo>
                <a:lnTo>
                  <a:pt x="566476" y="53883"/>
                </a:lnTo>
                <a:lnTo>
                  <a:pt x="566490" y="55447"/>
                </a:lnTo>
                <a:lnTo>
                  <a:pt x="567990" y="69093"/>
                </a:lnTo>
                <a:lnTo>
                  <a:pt x="571959" y="81112"/>
                </a:lnTo>
                <a:lnTo>
                  <a:pt x="578398" y="91505"/>
                </a:lnTo>
                <a:lnTo>
                  <a:pt x="589403" y="100666"/>
                </a:lnTo>
                <a:lnTo>
                  <a:pt x="589183" y="83133"/>
                </a:lnTo>
                <a:close/>
              </a:path>
              <a:path w="1797837" h="138842">
                <a:moveTo>
                  <a:pt x="589183" y="83133"/>
                </a:moveTo>
                <a:lnTo>
                  <a:pt x="589403" y="100666"/>
                </a:lnTo>
                <a:lnTo>
                  <a:pt x="601251" y="105371"/>
                </a:lnTo>
                <a:lnTo>
                  <a:pt x="615129" y="106939"/>
                </a:lnTo>
                <a:lnTo>
                  <a:pt x="620054" y="106760"/>
                </a:lnTo>
                <a:lnTo>
                  <a:pt x="633321" y="104110"/>
                </a:lnTo>
                <a:lnTo>
                  <a:pt x="644521" y="98289"/>
                </a:lnTo>
                <a:lnTo>
                  <a:pt x="640693" y="84888"/>
                </a:lnTo>
                <a:lnTo>
                  <a:pt x="630627" y="92228"/>
                </a:lnTo>
                <a:lnTo>
                  <a:pt x="616783" y="94674"/>
                </a:lnTo>
                <a:lnTo>
                  <a:pt x="611261" y="94411"/>
                </a:lnTo>
                <a:lnTo>
                  <a:pt x="598315" y="90852"/>
                </a:lnTo>
                <a:lnTo>
                  <a:pt x="589183" y="83133"/>
                </a:lnTo>
                <a:close/>
              </a:path>
              <a:path w="1797837" h="138842">
                <a:moveTo>
                  <a:pt x="694725" y="102805"/>
                </a:moveTo>
                <a:lnTo>
                  <a:pt x="698493" y="105240"/>
                </a:lnTo>
                <a:lnTo>
                  <a:pt x="703156" y="106457"/>
                </a:lnTo>
                <a:lnTo>
                  <a:pt x="715790" y="106457"/>
                </a:lnTo>
                <a:lnTo>
                  <a:pt x="721992" y="104275"/>
                </a:lnTo>
                <a:lnTo>
                  <a:pt x="727322" y="99911"/>
                </a:lnTo>
                <a:lnTo>
                  <a:pt x="733888" y="92247"/>
                </a:lnTo>
                <a:lnTo>
                  <a:pt x="738422" y="80504"/>
                </a:lnTo>
                <a:lnTo>
                  <a:pt x="739933" y="65459"/>
                </a:lnTo>
                <a:lnTo>
                  <a:pt x="739810" y="61340"/>
                </a:lnTo>
                <a:lnTo>
                  <a:pt x="737195" y="48071"/>
                </a:lnTo>
                <a:lnTo>
                  <a:pt x="731181" y="38000"/>
                </a:lnTo>
                <a:lnTo>
                  <a:pt x="725346" y="31592"/>
                </a:lnTo>
                <a:lnTo>
                  <a:pt x="718248" y="28389"/>
                </a:lnTo>
                <a:lnTo>
                  <a:pt x="704235" y="28389"/>
                </a:lnTo>
                <a:lnTo>
                  <a:pt x="699320" y="29766"/>
                </a:lnTo>
                <a:lnTo>
                  <a:pt x="695139" y="32523"/>
                </a:lnTo>
                <a:lnTo>
                  <a:pt x="692198" y="34360"/>
                </a:lnTo>
                <a:lnTo>
                  <a:pt x="692589" y="43570"/>
                </a:lnTo>
                <a:lnTo>
                  <a:pt x="698469" y="39275"/>
                </a:lnTo>
                <a:lnTo>
                  <a:pt x="715606" y="39275"/>
                </a:lnTo>
                <a:lnTo>
                  <a:pt x="721487" y="43341"/>
                </a:lnTo>
                <a:lnTo>
                  <a:pt x="724703" y="51471"/>
                </a:lnTo>
                <a:lnTo>
                  <a:pt x="726403" y="55697"/>
                </a:lnTo>
                <a:lnTo>
                  <a:pt x="727253" y="60750"/>
                </a:lnTo>
                <a:lnTo>
                  <a:pt x="727253" y="76277"/>
                </a:lnTo>
                <a:lnTo>
                  <a:pt x="725335" y="83523"/>
                </a:lnTo>
                <a:lnTo>
                  <a:pt x="721498" y="88369"/>
                </a:lnTo>
                <a:lnTo>
                  <a:pt x="717662" y="93216"/>
                </a:lnTo>
                <a:lnTo>
                  <a:pt x="712850" y="95639"/>
                </a:lnTo>
                <a:lnTo>
                  <a:pt x="698515" y="95639"/>
                </a:lnTo>
                <a:lnTo>
                  <a:pt x="692635" y="91826"/>
                </a:lnTo>
                <a:lnTo>
                  <a:pt x="689419" y="84201"/>
                </a:lnTo>
                <a:lnTo>
                  <a:pt x="690062" y="99062"/>
                </a:lnTo>
                <a:lnTo>
                  <a:pt x="692520" y="101427"/>
                </a:lnTo>
                <a:lnTo>
                  <a:pt x="694725" y="102805"/>
                </a:lnTo>
                <a:close/>
              </a:path>
              <a:path w="1797837" h="138842">
                <a:moveTo>
                  <a:pt x="811512" y="73658"/>
                </a:moveTo>
                <a:lnTo>
                  <a:pt x="815440" y="62496"/>
                </a:lnTo>
                <a:lnTo>
                  <a:pt x="831773" y="17777"/>
                </a:lnTo>
                <a:lnTo>
                  <a:pt x="847141" y="62496"/>
                </a:lnTo>
                <a:lnTo>
                  <a:pt x="851551" y="73658"/>
                </a:lnTo>
                <a:lnTo>
                  <a:pt x="861820" y="103976"/>
                </a:lnTo>
                <a:lnTo>
                  <a:pt x="876843" y="103976"/>
                </a:lnTo>
                <a:lnTo>
                  <a:pt x="840112" y="2756"/>
                </a:lnTo>
                <a:lnTo>
                  <a:pt x="824606" y="2756"/>
                </a:lnTo>
                <a:lnTo>
                  <a:pt x="786496" y="103976"/>
                </a:lnTo>
                <a:lnTo>
                  <a:pt x="800555" y="103976"/>
                </a:lnTo>
                <a:lnTo>
                  <a:pt x="811512" y="73658"/>
                </a:lnTo>
                <a:close/>
              </a:path>
              <a:path w="1797837" h="138842">
                <a:moveTo>
                  <a:pt x="815440" y="62496"/>
                </a:moveTo>
                <a:lnTo>
                  <a:pt x="811512" y="73658"/>
                </a:lnTo>
                <a:lnTo>
                  <a:pt x="851551" y="73658"/>
                </a:lnTo>
                <a:lnTo>
                  <a:pt x="847141" y="62496"/>
                </a:lnTo>
                <a:lnTo>
                  <a:pt x="815440" y="62496"/>
                </a:lnTo>
                <a:close/>
              </a:path>
              <a:path w="1797837" h="138842">
                <a:moveTo>
                  <a:pt x="901216" y="94330"/>
                </a:moveTo>
                <a:lnTo>
                  <a:pt x="898092" y="90333"/>
                </a:lnTo>
                <a:lnTo>
                  <a:pt x="896392" y="88128"/>
                </a:lnTo>
                <a:lnTo>
                  <a:pt x="895358" y="84959"/>
                </a:lnTo>
                <a:lnTo>
                  <a:pt x="894990" y="80824"/>
                </a:lnTo>
                <a:lnTo>
                  <a:pt x="883068" y="80824"/>
                </a:lnTo>
                <a:lnTo>
                  <a:pt x="883390" y="88175"/>
                </a:lnTo>
                <a:lnTo>
                  <a:pt x="885836" y="94341"/>
                </a:lnTo>
                <a:lnTo>
                  <a:pt x="890408" y="99325"/>
                </a:lnTo>
                <a:lnTo>
                  <a:pt x="894979" y="104309"/>
                </a:lnTo>
                <a:lnTo>
                  <a:pt x="902755" y="106801"/>
                </a:lnTo>
                <a:lnTo>
                  <a:pt x="923935" y="106801"/>
                </a:lnTo>
                <a:lnTo>
                  <a:pt x="931526" y="104413"/>
                </a:lnTo>
                <a:lnTo>
                  <a:pt x="936511" y="99635"/>
                </a:lnTo>
                <a:lnTo>
                  <a:pt x="941496" y="94858"/>
                </a:lnTo>
                <a:lnTo>
                  <a:pt x="943988" y="89185"/>
                </a:lnTo>
                <a:lnTo>
                  <a:pt x="943988" y="75818"/>
                </a:lnTo>
                <a:lnTo>
                  <a:pt x="941576" y="70833"/>
                </a:lnTo>
                <a:lnTo>
                  <a:pt x="936752" y="67664"/>
                </a:lnTo>
                <a:lnTo>
                  <a:pt x="933720" y="65642"/>
                </a:lnTo>
                <a:lnTo>
                  <a:pt x="927748" y="63552"/>
                </a:lnTo>
                <a:lnTo>
                  <a:pt x="918835" y="61394"/>
                </a:lnTo>
                <a:lnTo>
                  <a:pt x="910634" y="59395"/>
                </a:lnTo>
                <a:lnTo>
                  <a:pt x="907050" y="58522"/>
                </a:lnTo>
                <a:lnTo>
                  <a:pt x="904340" y="57512"/>
                </a:lnTo>
                <a:lnTo>
                  <a:pt x="902502" y="56363"/>
                </a:lnTo>
                <a:lnTo>
                  <a:pt x="899332" y="54434"/>
                </a:lnTo>
                <a:lnTo>
                  <a:pt x="897747" y="51862"/>
                </a:lnTo>
                <a:lnTo>
                  <a:pt x="897747" y="45706"/>
                </a:lnTo>
                <a:lnTo>
                  <a:pt x="898953" y="43341"/>
                </a:lnTo>
                <a:lnTo>
                  <a:pt x="901365" y="41549"/>
                </a:lnTo>
                <a:lnTo>
                  <a:pt x="903777" y="39757"/>
                </a:lnTo>
                <a:lnTo>
                  <a:pt x="907326" y="38862"/>
                </a:lnTo>
                <a:lnTo>
                  <a:pt x="919041" y="38862"/>
                </a:lnTo>
                <a:lnTo>
                  <a:pt x="923980" y="40492"/>
                </a:lnTo>
                <a:lnTo>
                  <a:pt x="926829" y="43754"/>
                </a:lnTo>
                <a:lnTo>
                  <a:pt x="928575" y="46051"/>
                </a:lnTo>
                <a:lnTo>
                  <a:pt x="929562" y="48600"/>
                </a:lnTo>
                <a:lnTo>
                  <a:pt x="929792" y="51402"/>
                </a:lnTo>
                <a:lnTo>
                  <a:pt x="941508" y="51402"/>
                </a:lnTo>
                <a:lnTo>
                  <a:pt x="941599" y="46625"/>
                </a:lnTo>
                <a:lnTo>
                  <a:pt x="940106" y="42169"/>
                </a:lnTo>
                <a:lnTo>
                  <a:pt x="937028" y="38035"/>
                </a:lnTo>
                <a:lnTo>
                  <a:pt x="927066" y="30591"/>
                </a:lnTo>
                <a:lnTo>
                  <a:pt x="912977" y="28251"/>
                </a:lnTo>
                <a:lnTo>
                  <a:pt x="904478" y="28251"/>
                </a:lnTo>
                <a:lnTo>
                  <a:pt x="897713" y="30409"/>
                </a:lnTo>
                <a:lnTo>
                  <a:pt x="892682" y="34727"/>
                </a:lnTo>
                <a:lnTo>
                  <a:pt x="887651" y="39045"/>
                </a:lnTo>
                <a:lnTo>
                  <a:pt x="885136" y="44696"/>
                </a:lnTo>
                <a:lnTo>
                  <a:pt x="885136" y="57604"/>
                </a:lnTo>
                <a:lnTo>
                  <a:pt x="887800" y="62243"/>
                </a:lnTo>
                <a:lnTo>
                  <a:pt x="893130" y="65597"/>
                </a:lnTo>
                <a:lnTo>
                  <a:pt x="896116" y="67526"/>
                </a:lnTo>
                <a:lnTo>
                  <a:pt x="900756" y="69272"/>
                </a:lnTo>
                <a:lnTo>
                  <a:pt x="907050" y="70833"/>
                </a:lnTo>
                <a:lnTo>
                  <a:pt x="916905" y="73314"/>
                </a:lnTo>
                <a:lnTo>
                  <a:pt x="922189" y="74646"/>
                </a:lnTo>
                <a:lnTo>
                  <a:pt x="925726" y="75818"/>
                </a:lnTo>
                <a:lnTo>
                  <a:pt x="927518" y="76828"/>
                </a:lnTo>
                <a:lnTo>
                  <a:pt x="930320" y="78482"/>
                </a:lnTo>
                <a:lnTo>
                  <a:pt x="931722" y="80894"/>
                </a:lnTo>
                <a:lnTo>
                  <a:pt x="931722" y="88244"/>
                </a:lnTo>
                <a:lnTo>
                  <a:pt x="929976" y="91332"/>
                </a:lnTo>
                <a:lnTo>
                  <a:pt x="926484" y="93331"/>
                </a:lnTo>
                <a:lnTo>
                  <a:pt x="922993" y="95329"/>
                </a:lnTo>
                <a:lnTo>
                  <a:pt x="918950" y="96328"/>
                </a:lnTo>
                <a:lnTo>
                  <a:pt x="906637" y="96328"/>
                </a:lnTo>
                <a:lnTo>
                  <a:pt x="901216" y="94330"/>
                </a:lnTo>
                <a:close/>
              </a:path>
              <a:path w="1797837" h="138842">
                <a:moveTo>
                  <a:pt x="971784" y="94330"/>
                </a:moveTo>
                <a:lnTo>
                  <a:pt x="968660" y="90333"/>
                </a:lnTo>
                <a:lnTo>
                  <a:pt x="966960" y="88128"/>
                </a:lnTo>
                <a:lnTo>
                  <a:pt x="965926" y="84959"/>
                </a:lnTo>
                <a:lnTo>
                  <a:pt x="965559" y="80824"/>
                </a:lnTo>
                <a:lnTo>
                  <a:pt x="953637" y="80824"/>
                </a:lnTo>
                <a:lnTo>
                  <a:pt x="953958" y="88175"/>
                </a:lnTo>
                <a:lnTo>
                  <a:pt x="956405" y="94341"/>
                </a:lnTo>
                <a:lnTo>
                  <a:pt x="960976" y="99325"/>
                </a:lnTo>
                <a:lnTo>
                  <a:pt x="965547" y="104310"/>
                </a:lnTo>
                <a:lnTo>
                  <a:pt x="973323" y="106801"/>
                </a:lnTo>
                <a:lnTo>
                  <a:pt x="994503" y="106801"/>
                </a:lnTo>
                <a:lnTo>
                  <a:pt x="1002095" y="104413"/>
                </a:lnTo>
                <a:lnTo>
                  <a:pt x="1007080" y="99635"/>
                </a:lnTo>
                <a:lnTo>
                  <a:pt x="1012064" y="94858"/>
                </a:lnTo>
                <a:lnTo>
                  <a:pt x="1014557" y="89185"/>
                </a:lnTo>
                <a:lnTo>
                  <a:pt x="1014557" y="75818"/>
                </a:lnTo>
                <a:lnTo>
                  <a:pt x="1012145" y="70834"/>
                </a:lnTo>
                <a:lnTo>
                  <a:pt x="1007321" y="67664"/>
                </a:lnTo>
                <a:lnTo>
                  <a:pt x="1004289" y="65642"/>
                </a:lnTo>
                <a:lnTo>
                  <a:pt x="998316" y="63553"/>
                </a:lnTo>
                <a:lnTo>
                  <a:pt x="989403" y="61394"/>
                </a:lnTo>
                <a:lnTo>
                  <a:pt x="981202" y="59395"/>
                </a:lnTo>
                <a:lnTo>
                  <a:pt x="977619" y="58522"/>
                </a:lnTo>
                <a:lnTo>
                  <a:pt x="974908" y="57512"/>
                </a:lnTo>
                <a:lnTo>
                  <a:pt x="973070" y="56363"/>
                </a:lnTo>
                <a:lnTo>
                  <a:pt x="969900" y="54434"/>
                </a:lnTo>
                <a:lnTo>
                  <a:pt x="968315" y="51862"/>
                </a:lnTo>
                <a:lnTo>
                  <a:pt x="968315" y="45706"/>
                </a:lnTo>
                <a:lnTo>
                  <a:pt x="969521" y="43341"/>
                </a:lnTo>
                <a:lnTo>
                  <a:pt x="971933" y="41549"/>
                </a:lnTo>
                <a:lnTo>
                  <a:pt x="974345" y="39757"/>
                </a:lnTo>
                <a:lnTo>
                  <a:pt x="977894" y="38862"/>
                </a:lnTo>
                <a:lnTo>
                  <a:pt x="989610" y="38862"/>
                </a:lnTo>
                <a:lnTo>
                  <a:pt x="994549" y="40492"/>
                </a:lnTo>
                <a:lnTo>
                  <a:pt x="997397" y="43754"/>
                </a:lnTo>
                <a:lnTo>
                  <a:pt x="999143" y="46051"/>
                </a:lnTo>
                <a:lnTo>
                  <a:pt x="1000131" y="48600"/>
                </a:lnTo>
                <a:lnTo>
                  <a:pt x="1000360" y="51402"/>
                </a:lnTo>
                <a:lnTo>
                  <a:pt x="1012076" y="51402"/>
                </a:lnTo>
                <a:lnTo>
                  <a:pt x="1012168" y="46625"/>
                </a:lnTo>
                <a:lnTo>
                  <a:pt x="1010675" y="42169"/>
                </a:lnTo>
                <a:lnTo>
                  <a:pt x="1007596" y="38035"/>
                </a:lnTo>
                <a:lnTo>
                  <a:pt x="997634" y="30591"/>
                </a:lnTo>
                <a:lnTo>
                  <a:pt x="983545" y="28251"/>
                </a:lnTo>
                <a:lnTo>
                  <a:pt x="975046" y="28251"/>
                </a:lnTo>
                <a:lnTo>
                  <a:pt x="968281" y="30409"/>
                </a:lnTo>
                <a:lnTo>
                  <a:pt x="963250" y="34727"/>
                </a:lnTo>
                <a:lnTo>
                  <a:pt x="958219" y="39046"/>
                </a:lnTo>
                <a:lnTo>
                  <a:pt x="955704" y="44696"/>
                </a:lnTo>
                <a:lnTo>
                  <a:pt x="955704" y="57604"/>
                </a:lnTo>
                <a:lnTo>
                  <a:pt x="958369" y="62243"/>
                </a:lnTo>
                <a:lnTo>
                  <a:pt x="963698" y="65597"/>
                </a:lnTo>
                <a:lnTo>
                  <a:pt x="966684" y="67526"/>
                </a:lnTo>
                <a:lnTo>
                  <a:pt x="971325" y="69272"/>
                </a:lnTo>
                <a:lnTo>
                  <a:pt x="977619" y="70833"/>
                </a:lnTo>
                <a:lnTo>
                  <a:pt x="987473" y="73314"/>
                </a:lnTo>
                <a:lnTo>
                  <a:pt x="992757" y="74646"/>
                </a:lnTo>
                <a:lnTo>
                  <a:pt x="996294" y="75818"/>
                </a:lnTo>
                <a:lnTo>
                  <a:pt x="998086" y="76828"/>
                </a:lnTo>
                <a:lnTo>
                  <a:pt x="1000889" y="78482"/>
                </a:lnTo>
                <a:lnTo>
                  <a:pt x="1002290" y="80894"/>
                </a:lnTo>
                <a:lnTo>
                  <a:pt x="1002290" y="88244"/>
                </a:lnTo>
                <a:lnTo>
                  <a:pt x="1000544" y="91332"/>
                </a:lnTo>
                <a:lnTo>
                  <a:pt x="997053" y="93331"/>
                </a:lnTo>
                <a:lnTo>
                  <a:pt x="993561" y="95329"/>
                </a:lnTo>
                <a:lnTo>
                  <a:pt x="989518" y="96328"/>
                </a:lnTo>
                <a:lnTo>
                  <a:pt x="977205" y="96328"/>
                </a:lnTo>
                <a:lnTo>
                  <a:pt x="971784" y="94330"/>
                </a:lnTo>
                <a:close/>
              </a:path>
              <a:path w="1797837" h="138842">
                <a:moveTo>
                  <a:pt x="1048256" y="41400"/>
                </a:moveTo>
                <a:lnTo>
                  <a:pt x="1053034" y="39344"/>
                </a:lnTo>
                <a:lnTo>
                  <a:pt x="1066679" y="39344"/>
                </a:lnTo>
                <a:lnTo>
                  <a:pt x="1072353" y="42330"/>
                </a:lnTo>
                <a:lnTo>
                  <a:pt x="1075753" y="48302"/>
                </a:lnTo>
                <a:lnTo>
                  <a:pt x="1077590" y="51517"/>
                </a:lnTo>
                <a:lnTo>
                  <a:pt x="1078762" y="55812"/>
                </a:lnTo>
                <a:lnTo>
                  <a:pt x="1079267" y="61187"/>
                </a:lnTo>
                <a:lnTo>
                  <a:pt x="1038263" y="61187"/>
                </a:lnTo>
                <a:lnTo>
                  <a:pt x="1038493" y="54848"/>
                </a:lnTo>
                <a:lnTo>
                  <a:pt x="1034266" y="39620"/>
                </a:lnTo>
                <a:lnTo>
                  <a:pt x="1031336" y="43477"/>
                </a:lnTo>
                <a:lnTo>
                  <a:pt x="1026298" y="54820"/>
                </a:lnTo>
                <a:lnTo>
                  <a:pt x="1024618" y="68491"/>
                </a:lnTo>
                <a:lnTo>
                  <a:pt x="1024817" y="73518"/>
                </a:lnTo>
                <a:lnTo>
                  <a:pt x="1027752" y="86515"/>
                </a:lnTo>
                <a:lnTo>
                  <a:pt x="1034197" y="96569"/>
                </a:lnTo>
                <a:lnTo>
                  <a:pt x="1044838" y="104093"/>
                </a:lnTo>
                <a:lnTo>
                  <a:pt x="1057559" y="106595"/>
                </a:lnTo>
                <a:lnTo>
                  <a:pt x="1061327" y="106595"/>
                </a:lnTo>
                <a:lnTo>
                  <a:pt x="1064703" y="106228"/>
                </a:lnTo>
                <a:lnTo>
                  <a:pt x="1067690" y="105493"/>
                </a:lnTo>
                <a:lnTo>
                  <a:pt x="1073249" y="104206"/>
                </a:lnTo>
                <a:lnTo>
                  <a:pt x="1077912" y="101726"/>
                </a:lnTo>
                <a:lnTo>
                  <a:pt x="1081679" y="98051"/>
                </a:lnTo>
                <a:lnTo>
                  <a:pt x="1083931" y="95938"/>
                </a:lnTo>
                <a:lnTo>
                  <a:pt x="1085964" y="93216"/>
                </a:lnTo>
                <a:lnTo>
                  <a:pt x="1087778" y="89886"/>
                </a:lnTo>
                <a:lnTo>
                  <a:pt x="1089593" y="86555"/>
                </a:lnTo>
                <a:lnTo>
                  <a:pt x="1090661" y="83535"/>
                </a:lnTo>
                <a:lnTo>
                  <a:pt x="1090983" y="80825"/>
                </a:lnTo>
                <a:lnTo>
                  <a:pt x="1078785" y="80825"/>
                </a:lnTo>
                <a:lnTo>
                  <a:pt x="1077866" y="84086"/>
                </a:lnTo>
                <a:lnTo>
                  <a:pt x="1076304" y="86957"/>
                </a:lnTo>
                <a:lnTo>
                  <a:pt x="1074099" y="89438"/>
                </a:lnTo>
                <a:lnTo>
                  <a:pt x="1070240" y="93710"/>
                </a:lnTo>
                <a:lnTo>
                  <a:pt x="1065071" y="95846"/>
                </a:lnTo>
                <a:lnTo>
                  <a:pt x="1051656" y="95846"/>
                </a:lnTo>
                <a:lnTo>
                  <a:pt x="1046533" y="93584"/>
                </a:lnTo>
                <a:lnTo>
                  <a:pt x="1043225" y="89059"/>
                </a:lnTo>
                <a:lnTo>
                  <a:pt x="1039917" y="84534"/>
                </a:lnTo>
                <a:lnTo>
                  <a:pt x="1038148" y="78528"/>
                </a:lnTo>
                <a:lnTo>
                  <a:pt x="1037919" y="71040"/>
                </a:lnTo>
                <a:lnTo>
                  <a:pt x="1092017" y="71040"/>
                </a:lnTo>
                <a:lnTo>
                  <a:pt x="1092017" y="63598"/>
                </a:lnTo>
                <a:lnTo>
                  <a:pt x="1091649" y="58178"/>
                </a:lnTo>
                <a:lnTo>
                  <a:pt x="1090914" y="54779"/>
                </a:lnTo>
                <a:lnTo>
                  <a:pt x="1090087" y="49817"/>
                </a:lnTo>
                <a:lnTo>
                  <a:pt x="1088433" y="45477"/>
                </a:lnTo>
                <a:lnTo>
                  <a:pt x="1085952" y="41756"/>
                </a:lnTo>
                <a:lnTo>
                  <a:pt x="1083379" y="37851"/>
                </a:lnTo>
                <a:lnTo>
                  <a:pt x="1079635" y="34670"/>
                </a:lnTo>
                <a:lnTo>
                  <a:pt x="1074719" y="32213"/>
                </a:lnTo>
                <a:lnTo>
                  <a:pt x="1069803" y="29755"/>
                </a:lnTo>
                <a:lnTo>
                  <a:pt x="1064726" y="28526"/>
                </a:lnTo>
                <a:lnTo>
                  <a:pt x="1057090" y="28594"/>
                </a:lnTo>
                <a:lnTo>
                  <a:pt x="1048256" y="41400"/>
                </a:lnTo>
                <a:close/>
              </a:path>
              <a:path w="1797837" h="138842">
                <a:moveTo>
                  <a:pt x="1044419" y="31750"/>
                </a:moveTo>
                <a:lnTo>
                  <a:pt x="1034266" y="39620"/>
                </a:lnTo>
                <a:lnTo>
                  <a:pt x="1038493" y="54848"/>
                </a:lnTo>
                <a:lnTo>
                  <a:pt x="1040538" y="49623"/>
                </a:lnTo>
                <a:lnTo>
                  <a:pt x="1044397" y="45512"/>
                </a:lnTo>
                <a:lnTo>
                  <a:pt x="1048256" y="41400"/>
                </a:lnTo>
                <a:lnTo>
                  <a:pt x="1057090" y="28594"/>
                </a:lnTo>
                <a:lnTo>
                  <a:pt x="1044419" y="31750"/>
                </a:lnTo>
                <a:close/>
              </a:path>
              <a:path w="1797837" h="138842">
                <a:moveTo>
                  <a:pt x="1159966" y="94330"/>
                </a:moveTo>
                <a:lnTo>
                  <a:pt x="1156842" y="90334"/>
                </a:lnTo>
                <a:lnTo>
                  <a:pt x="1155142" y="88129"/>
                </a:lnTo>
                <a:lnTo>
                  <a:pt x="1154108" y="84959"/>
                </a:lnTo>
                <a:lnTo>
                  <a:pt x="1153741" y="80825"/>
                </a:lnTo>
                <a:lnTo>
                  <a:pt x="1141819" y="80825"/>
                </a:lnTo>
                <a:lnTo>
                  <a:pt x="1142140" y="88175"/>
                </a:lnTo>
                <a:lnTo>
                  <a:pt x="1144587" y="94341"/>
                </a:lnTo>
                <a:lnTo>
                  <a:pt x="1149158" y="99326"/>
                </a:lnTo>
                <a:lnTo>
                  <a:pt x="1153729" y="104310"/>
                </a:lnTo>
                <a:lnTo>
                  <a:pt x="1161505" y="106802"/>
                </a:lnTo>
                <a:lnTo>
                  <a:pt x="1182685" y="106802"/>
                </a:lnTo>
                <a:lnTo>
                  <a:pt x="1190277" y="104413"/>
                </a:lnTo>
                <a:lnTo>
                  <a:pt x="1195262" y="99636"/>
                </a:lnTo>
                <a:lnTo>
                  <a:pt x="1200246" y="94858"/>
                </a:lnTo>
                <a:lnTo>
                  <a:pt x="1202739" y="89185"/>
                </a:lnTo>
                <a:lnTo>
                  <a:pt x="1202739" y="75818"/>
                </a:lnTo>
                <a:lnTo>
                  <a:pt x="1200327" y="70834"/>
                </a:lnTo>
                <a:lnTo>
                  <a:pt x="1195503" y="67664"/>
                </a:lnTo>
                <a:lnTo>
                  <a:pt x="1192471" y="65643"/>
                </a:lnTo>
                <a:lnTo>
                  <a:pt x="1186498" y="63553"/>
                </a:lnTo>
                <a:lnTo>
                  <a:pt x="1177585" y="61394"/>
                </a:lnTo>
                <a:lnTo>
                  <a:pt x="1169384" y="59395"/>
                </a:lnTo>
                <a:lnTo>
                  <a:pt x="1165801" y="58523"/>
                </a:lnTo>
                <a:lnTo>
                  <a:pt x="1163090" y="57512"/>
                </a:lnTo>
                <a:lnTo>
                  <a:pt x="1161253" y="56364"/>
                </a:lnTo>
                <a:lnTo>
                  <a:pt x="1158082" y="54434"/>
                </a:lnTo>
                <a:lnTo>
                  <a:pt x="1156497" y="51862"/>
                </a:lnTo>
                <a:lnTo>
                  <a:pt x="1156497" y="45706"/>
                </a:lnTo>
                <a:lnTo>
                  <a:pt x="1157703" y="43341"/>
                </a:lnTo>
                <a:lnTo>
                  <a:pt x="1160115" y="41549"/>
                </a:lnTo>
                <a:lnTo>
                  <a:pt x="1162527" y="39758"/>
                </a:lnTo>
                <a:lnTo>
                  <a:pt x="1166077" y="38862"/>
                </a:lnTo>
                <a:lnTo>
                  <a:pt x="1177792" y="38862"/>
                </a:lnTo>
                <a:lnTo>
                  <a:pt x="1182731" y="40493"/>
                </a:lnTo>
                <a:lnTo>
                  <a:pt x="1185579" y="43754"/>
                </a:lnTo>
                <a:lnTo>
                  <a:pt x="1187325" y="46051"/>
                </a:lnTo>
                <a:lnTo>
                  <a:pt x="1188313" y="48601"/>
                </a:lnTo>
                <a:lnTo>
                  <a:pt x="1188543" y="51403"/>
                </a:lnTo>
                <a:lnTo>
                  <a:pt x="1200258" y="51403"/>
                </a:lnTo>
                <a:lnTo>
                  <a:pt x="1200350" y="46625"/>
                </a:lnTo>
                <a:lnTo>
                  <a:pt x="1198857" y="42169"/>
                </a:lnTo>
                <a:lnTo>
                  <a:pt x="1195779" y="38035"/>
                </a:lnTo>
                <a:lnTo>
                  <a:pt x="1185816" y="30591"/>
                </a:lnTo>
                <a:lnTo>
                  <a:pt x="1171728" y="28251"/>
                </a:lnTo>
                <a:lnTo>
                  <a:pt x="1163228" y="28251"/>
                </a:lnTo>
                <a:lnTo>
                  <a:pt x="1156463" y="30409"/>
                </a:lnTo>
                <a:lnTo>
                  <a:pt x="1151432" y="34728"/>
                </a:lnTo>
                <a:lnTo>
                  <a:pt x="1146401" y="39046"/>
                </a:lnTo>
                <a:lnTo>
                  <a:pt x="1143886" y="44696"/>
                </a:lnTo>
                <a:lnTo>
                  <a:pt x="1143886" y="57604"/>
                </a:lnTo>
                <a:lnTo>
                  <a:pt x="1146551" y="62244"/>
                </a:lnTo>
                <a:lnTo>
                  <a:pt x="1151880" y="65597"/>
                </a:lnTo>
                <a:lnTo>
                  <a:pt x="1154866" y="67526"/>
                </a:lnTo>
                <a:lnTo>
                  <a:pt x="1159507" y="69272"/>
                </a:lnTo>
                <a:lnTo>
                  <a:pt x="1165801" y="70834"/>
                </a:lnTo>
                <a:lnTo>
                  <a:pt x="1175655" y="73314"/>
                </a:lnTo>
                <a:lnTo>
                  <a:pt x="1180939" y="74646"/>
                </a:lnTo>
                <a:lnTo>
                  <a:pt x="1184477" y="75818"/>
                </a:lnTo>
                <a:lnTo>
                  <a:pt x="1186268" y="76828"/>
                </a:lnTo>
                <a:lnTo>
                  <a:pt x="1189071" y="78482"/>
                </a:lnTo>
                <a:lnTo>
                  <a:pt x="1190472" y="80894"/>
                </a:lnTo>
                <a:lnTo>
                  <a:pt x="1190472" y="88244"/>
                </a:lnTo>
                <a:lnTo>
                  <a:pt x="1188726" y="91333"/>
                </a:lnTo>
                <a:lnTo>
                  <a:pt x="1185235" y="93331"/>
                </a:lnTo>
                <a:lnTo>
                  <a:pt x="1181743" y="95329"/>
                </a:lnTo>
                <a:lnTo>
                  <a:pt x="1177700" y="96328"/>
                </a:lnTo>
                <a:lnTo>
                  <a:pt x="1165387" y="96328"/>
                </a:lnTo>
                <a:lnTo>
                  <a:pt x="1159966" y="94330"/>
                </a:lnTo>
                <a:close/>
              </a:path>
              <a:path w="1797837" h="138842">
                <a:moveTo>
                  <a:pt x="1249463" y="31145"/>
                </a:moveTo>
                <a:lnTo>
                  <a:pt x="1249463" y="38954"/>
                </a:lnTo>
                <a:lnTo>
                  <a:pt x="1251829" y="45063"/>
                </a:lnTo>
                <a:lnTo>
                  <a:pt x="1256561" y="49473"/>
                </a:lnTo>
                <a:lnTo>
                  <a:pt x="1261293" y="53883"/>
                </a:lnTo>
                <a:lnTo>
                  <a:pt x="1261867" y="34866"/>
                </a:lnTo>
                <a:lnTo>
                  <a:pt x="1261867" y="26551"/>
                </a:lnTo>
                <a:lnTo>
                  <a:pt x="1263142" y="22945"/>
                </a:lnTo>
                <a:lnTo>
                  <a:pt x="1265692" y="19500"/>
                </a:lnTo>
                <a:lnTo>
                  <a:pt x="1269448" y="3813"/>
                </a:lnTo>
                <a:lnTo>
                  <a:pt x="1262270" y="6661"/>
                </a:lnTo>
                <a:lnTo>
                  <a:pt x="1257147" y="12265"/>
                </a:lnTo>
                <a:lnTo>
                  <a:pt x="1252024" y="17869"/>
                </a:lnTo>
                <a:lnTo>
                  <a:pt x="1249463" y="24162"/>
                </a:lnTo>
                <a:lnTo>
                  <a:pt x="1249463" y="31145"/>
                </a:lnTo>
                <a:close/>
              </a:path>
              <a:path w="1797837" h="138842">
                <a:moveTo>
                  <a:pt x="1397468" y="34108"/>
                </a:moveTo>
                <a:lnTo>
                  <a:pt x="1397468" y="103977"/>
                </a:lnTo>
                <a:lnTo>
                  <a:pt x="1410700" y="103977"/>
                </a:lnTo>
                <a:lnTo>
                  <a:pt x="1410700" y="5719"/>
                </a:lnTo>
                <a:lnTo>
                  <a:pt x="1400914" y="5719"/>
                </a:lnTo>
                <a:lnTo>
                  <a:pt x="1399168" y="13344"/>
                </a:lnTo>
                <a:lnTo>
                  <a:pt x="1396526" y="18179"/>
                </a:lnTo>
                <a:lnTo>
                  <a:pt x="1392989" y="20223"/>
                </a:lnTo>
                <a:lnTo>
                  <a:pt x="1389451" y="22268"/>
                </a:lnTo>
                <a:lnTo>
                  <a:pt x="1383203" y="23726"/>
                </a:lnTo>
                <a:lnTo>
                  <a:pt x="1374244" y="24599"/>
                </a:lnTo>
                <a:lnTo>
                  <a:pt x="1374244" y="34108"/>
                </a:lnTo>
                <a:lnTo>
                  <a:pt x="1397468" y="34108"/>
                </a:lnTo>
                <a:close/>
              </a:path>
              <a:path w="1797837" h="138842">
                <a:moveTo>
                  <a:pt x="1301585" y="27033"/>
                </a:moveTo>
                <a:lnTo>
                  <a:pt x="1301907" y="30525"/>
                </a:lnTo>
                <a:lnTo>
                  <a:pt x="1313967" y="30525"/>
                </a:lnTo>
                <a:lnTo>
                  <a:pt x="1313737" y="22715"/>
                </a:lnTo>
                <a:lnTo>
                  <a:pt x="1311176" y="16434"/>
                </a:lnTo>
                <a:lnTo>
                  <a:pt x="1306283" y="11679"/>
                </a:lnTo>
                <a:lnTo>
                  <a:pt x="1301390" y="6925"/>
                </a:lnTo>
                <a:lnTo>
                  <a:pt x="1294372" y="4226"/>
                </a:lnTo>
                <a:lnTo>
                  <a:pt x="1285229" y="3583"/>
                </a:lnTo>
                <a:lnTo>
                  <a:pt x="1285229" y="-5443"/>
                </a:lnTo>
                <a:lnTo>
                  <a:pt x="1278683" y="-5443"/>
                </a:lnTo>
                <a:lnTo>
                  <a:pt x="1278683" y="3721"/>
                </a:lnTo>
                <a:lnTo>
                  <a:pt x="1269448" y="3813"/>
                </a:lnTo>
                <a:lnTo>
                  <a:pt x="1265692" y="19500"/>
                </a:lnTo>
                <a:lnTo>
                  <a:pt x="1268242" y="16055"/>
                </a:lnTo>
                <a:lnTo>
                  <a:pt x="1272526" y="14217"/>
                </a:lnTo>
                <a:lnTo>
                  <a:pt x="1278545" y="13988"/>
                </a:lnTo>
                <a:lnTo>
                  <a:pt x="1278545" y="46373"/>
                </a:lnTo>
                <a:lnTo>
                  <a:pt x="1273445" y="45362"/>
                </a:lnTo>
                <a:lnTo>
                  <a:pt x="1269391" y="43571"/>
                </a:lnTo>
                <a:lnTo>
                  <a:pt x="1266381" y="40998"/>
                </a:lnTo>
                <a:lnTo>
                  <a:pt x="1263372" y="38426"/>
                </a:lnTo>
                <a:lnTo>
                  <a:pt x="1261867" y="34866"/>
                </a:lnTo>
                <a:lnTo>
                  <a:pt x="1261293" y="53883"/>
                </a:lnTo>
                <a:lnTo>
                  <a:pt x="1268621" y="57030"/>
                </a:lnTo>
                <a:lnTo>
                  <a:pt x="1278545" y="58913"/>
                </a:lnTo>
                <a:lnTo>
                  <a:pt x="1278545" y="96466"/>
                </a:lnTo>
                <a:lnTo>
                  <a:pt x="1270826" y="95823"/>
                </a:lnTo>
                <a:lnTo>
                  <a:pt x="1265543" y="92906"/>
                </a:lnTo>
                <a:lnTo>
                  <a:pt x="1262694" y="87715"/>
                </a:lnTo>
                <a:lnTo>
                  <a:pt x="1261086" y="84821"/>
                </a:lnTo>
                <a:lnTo>
                  <a:pt x="1260099" y="80228"/>
                </a:lnTo>
                <a:lnTo>
                  <a:pt x="1259731" y="73934"/>
                </a:lnTo>
                <a:lnTo>
                  <a:pt x="1247533" y="73934"/>
                </a:lnTo>
                <a:lnTo>
                  <a:pt x="1247533" y="81835"/>
                </a:lnTo>
                <a:lnTo>
                  <a:pt x="1248843" y="88106"/>
                </a:lnTo>
                <a:lnTo>
                  <a:pt x="1251461" y="92745"/>
                </a:lnTo>
                <a:lnTo>
                  <a:pt x="1254320" y="96849"/>
                </a:lnTo>
                <a:lnTo>
                  <a:pt x="1264296" y="103875"/>
                </a:lnTo>
                <a:lnTo>
                  <a:pt x="1278683" y="106940"/>
                </a:lnTo>
                <a:lnTo>
                  <a:pt x="1278683" y="120307"/>
                </a:lnTo>
                <a:lnTo>
                  <a:pt x="1285229" y="120307"/>
                </a:lnTo>
                <a:lnTo>
                  <a:pt x="1285229" y="60567"/>
                </a:lnTo>
                <a:lnTo>
                  <a:pt x="1290972" y="62129"/>
                </a:lnTo>
                <a:lnTo>
                  <a:pt x="1285229" y="47682"/>
                </a:lnTo>
                <a:lnTo>
                  <a:pt x="1285229" y="14194"/>
                </a:lnTo>
                <a:lnTo>
                  <a:pt x="1291570" y="14424"/>
                </a:lnTo>
                <a:lnTo>
                  <a:pt x="1296187" y="16859"/>
                </a:lnTo>
                <a:lnTo>
                  <a:pt x="1299081" y="21498"/>
                </a:lnTo>
                <a:lnTo>
                  <a:pt x="1300643" y="24025"/>
                </a:lnTo>
                <a:lnTo>
                  <a:pt x="1301585" y="27033"/>
                </a:lnTo>
                <a:close/>
              </a:path>
              <a:path w="1797837" h="138842">
                <a:moveTo>
                  <a:pt x="1298507" y="93572"/>
                </a:moveTo>
                <a:lnTo>
                  <a:pt x="1293086" y="96443"/>
                </a:lnTo>
                <a:lnTo>
                  <a:pt x="1285229" y="96811"/>
                </a:lnTo>
                <a:lnTo>
                  <a:pt x="1285229" y="106940"/>
                </a:lnTo>
                <a:lnTo>
                  <a:pt x="1293545" y="106021"/>
                </a:lnTo>
                <a:lnTo>
                  <a:pt x="1299908" y="104137"/>
                </a:lnTo>
                <a:lnTo>
                  <a:pt x="1304319" y="101289"/>
                </a:lnTo>
                <a:lnTo>
                  <a:pt x="1306867" y="99405"/>
                </a:lnTo>
                <a:lnTo>
                  <a:pt x="1313897" y="89410"/>
                </a:lnTo>
                <a:lnTo>
                  <a:pt x="1316241" y="75244"/>
                </a:lnTo>
                <a:lnTo>
                  <a:pt x="1316241" y="66791"/>
                </a:lnTo>
                <a:lnTo>
                  <a:pt x="1313140" y="60406"/>
                </a:lnTo>
                <a:lnTo>
                  <a:pt x="1306937" y="56088"/>
                </a:lnTo>
                <a:lnTo>
                  <a:pt x="1303124" y="53470"/>
                </a:lnTo>
                <a:lnTo>
                  <a:pt x="1295888" y="50668"/>
                </a:lnTo>
                <a:lnTo>
                  <a:pt x="1285229" y="47682"/>
                </a:lnTo>
                <a:lnTo>
                  <a:pt x="1290972" y="62129"/>
                </a:lnTo>
                <a:lnTo>
                  <a:pt x="1295061" y="63782"/>
                </a:lnTo>
                <a:lnTo>
                  <a:pt x="1297496" y="65528"/>
                </a:lnTo>
                <a:lnTo>
                  <a:pt x="1301723" y="68514"/>
                </a:lnTo>
                <a:lnTo>
                  <a:pt x="1303836" y="72878"/>
                </a:lnTo>
                <a:lnTo>
                  <a:pt x="1303836" y="82249"/>
                </a:lnTo>
                <a:lnTo>
                  <a:pt x="1303055" y="85441"/>
                </a:lnTo>
                <a:lnTo>
                  <a:pt x="1301493" y="88198"/>
                </a:lnTo>
                <a:lnTo>
                  <a:pt x="1298507" y="93572"/>
                </a:lnTo>
                <a:close/>
              </a:path>
              <a:path w="1797837" h="138842">
                <a:moveTo>
                  <a:pt x="1489928" y="79860"/>
                </a:moveTo>
                <a:lnTo>
                  <a:pt x="1489928" y="103977"/>
                </a:lnTo>
                <a:lnTo>
                  <a:pt x="1502333" y="103977"/>
                </a:lnTo>
                <a:lnTo>
                  <a:pt x="1502333" y="79860"/>
                </a:lnTo>
                <a:lnTo>
                  <a:pt x="1516874" y="79860"/>
                </a:lnTo>
                <a:lnTo>
                  <a:pt x="1516874" y="69042"/>
                </a:lnTo>
                <a:lnTo>
                  <a:pt x="1502333" y="69042"/>
                </a:lnTo>
                <a:lnTo>
                  <a:pt x="1502333" y="5030"/>
                </a:lnTo>
                <a:lnTo>
                  <a:pt x="1491858" y="5030"/>
                </a:lnTo>
                <a:lnTo>
                  <a:pt x="1489721" y="24323"/>
                </a:lnTo>
                <a:lnTo>
                  <a:pt x="1489721" y="69042"/>
                </a:lnTo>
                <a:lnTo>
                  <a:pt x="1458090" y="69042"/>
                </a:lnTo>
                <a:lnTo>
                  <a:pt x="1446650" y="67733"/>
                </a:lnTo>
                <a:lnTo>
                  <a:pt x="1446650" y="79860"/>
                </a:lnTo>
                <a:lnTo>
                  <a:pt x="1489928" y="79860"/>
                </a:lnTo>
                <a:close/>
              </a:path>
              <a:path w="1797837" h="138842">
                <a:moveTo>
                  <a:pt x="1491858" y="5030"/>
                </a:moveTo>
                <a:lnTo>
                  <a:pt x="1446650" y="67733"/>
                </a:lnTo>
                <a:lnTo>
                  <a:pt x="1458090" y="69042"/>
                </a:lnTo>
                <a:lnTo>
                  <a:pt x="1489721" y="24323"/>
                </a:lnTo>
                <a:lnTo>
                  <a:pt x="1491858" y="5030"/>
                </a:lnTo>
                <a:close/>
              </a:path>
              <a:path w="1797837" h="138842">
                <a:moveTo>
                  <a:pt x="1679741" y="34108"/>
                </a:moveTo>
                <a:lnTo>
                  <a:pt x="1679741" y="103977"/>
                </a:lnTo>
                <a:lnTo>
                  <a:pt x="1692973" y="103977"/>
                </a:lnTo>
                <a:lnTo>
                  <a:pt x="1692973" y="5719"/>
                </a:lnTo>
                <a:lnTo>
                  <a:pt x="1683187" y="5719"/>
                </a:lnTo>
                <a:lnTo>
                  <a:pt x="1681441" y="13344"/>
                </a:lnTo>
                <a:lnTo>
                  <a:pt x="1678799" y="18179"/>
                </a:lnTo>
                <a:lnTo>
                  <a:pt x="1675262" y="20223"/>
                </a:lnTo>
                <a:lnTo>
                  <a:pt x="1671724" y="22268"/>
                </a:lnTo>
                <a:lnTo>
                  <a:pt x="1665476" y="23726"/>
                </a:lnTo>
                <a:lnTo>
                  <a:pt x="1656517" y="24599"/>
                </a:lnTo>
                <a:lnTo>
                  <a:pt x="1656517" y="34108"/>
                </a:lnTo>
                <a:lnTo>
                  <a:pt x="1679741" y="34108"/>
                </a:lnTo>
                <a:close/>
              </a:path>
              <a:path w="1797837" h="138842">
                <a:moveTo>
                  <a:pt x="1542533" y="123959"/>
                </a:moveTo>
                <a:lnTo>
                  <a:pt x="1546346" y="121410"/>
                </a:lnTo>
                <a:lnTo>
                  <a:pt x="1548551" y="117275"/>
                </a:lnTo>
                <a:lnTo>
                  <a:pt x="1550757" y="113141"/>
                </a:lnTo>
                <a:lnTo>
                  <a:pt x="1551859" y="108341"/>
                </a:lnTo>
                <a:lnTo>
                  <a:pt x="1551859" y="88956"/>
                </a:lnTo>
                <a:lnTo>
                  <a:pt x="1537111" y="88956"/>
                </a:lnTo>
                <a:lnTo>
                  <a:pt x="1537111" y="103977"/>
                </a:lnTo>
                <a:lnTo>
                  <a:pt x="1544623" y="103977"/>
                </a:lnTo>
                <a:lnTo>
                  <a:pt x="1544818" y="105091"/>
                </a:lnTo>
                <a:lnTo>
                  <a:pt x="1544830" y="107629"/>
                </a:lnTo>
                <a:lnTo>
                  <a:pt x="1543796" y="111694"/>
                </a:lnTo>
                <a:lnTo>
                  <a:pt x="1542510" y="115599"/>
                </a:lnTo>
                <a:lnTo>
                  <a:pt x="1540281" y="117826"/>
                </a:lnTo>
                <a:lnTo>
                  <a:pt x="1537111" y="118378"/>
                </a:lnTo>
                <a:lnTo>
                  <a:pt x="1537111" y="124924"/>
                </a:lnTo>
                <a:lnTo>
                  <a:pt x="1542533" y="123959"/>
                </a:lnTo>
                <a:close/>
              </a:path>
              <a:path w="1797837" h="138842">
                <a:moveTo>
                  <a:pt x="1568445" y="22164"/>
                </a:moveTo>
                <a:lnTo>
                  <a:pt x="1565711" y="30042"/>
                </a:lnTo>
                <a:lnTo>
                  <a:pt x="1565711" y="48325"/>
                </a:lnTo>
                <a:lnTo>
                  <a:pt x="1568479" y="55950"/>
                </a:lnTo>
                <a:lnTo>
                  <a:pt x="1574015" y="61876"/>
                </a:lnTo>
                <a:lnTo>
                  <a:pt x="1579551" y="67802"/>
                </a:lnTo>
                <a:lnTo>
                  <a:pt x="1587074" y="70765"/>
                </a:lnTo>
                <a:lnTo>
                  <a:pt x="1586408" y="57983"/>
                </a:lnTo>
                <a:lnTo>
                  <a:pt x="1583284" y="54194"/>
                </a:lnTo>
                <a:lnTo>
                  <a:pt x="1580160" y="50404"/>
                </a:lnTo>
                <a:lnTo>
                  <a:pt x="1578598" y="45293"/>
                </a:lnTo>
                <a:lnTo>
                  <a:pt x="1578598" y="32063"/>
                </a:lnTo>
                <a:lnTo>
                  <a:pt x="1583669" y="7885"/>
                </a:lnTo>
                <a:lnTo>
                  <a:pt x="1573912" y="15366"/>
                </a:lnTo>
                <a:lnTo>
                  <a:pt x="1568445" y="22164"/>
                </a:lnTo>
                <a:close/>
              </a:path>
              <a:path w="1797837" h="138842">
                <a:moveTo>
                  <a:pt x="1569386" y="94101"/>
                </a:moveTo>
                <a:lnTo>
                  <a:pt x="1574394" y="99153"/>
                </a:lnTo>
                <a:lnTo>
                  <a:pt x="1579402" y="104206"/>
                </a:lnTo>
                <a:lnTo>
                  <a:pt x="1586730" y="106733"/>
                </a:lnTo>
                <a:lnTo>
                  <a:pt x="1596773" y="106731"/>
                </a:lnTo>
                <a:lnTo>
                  <a:pt x="1609577" y="104049"/>
                </a:lnTo>
                <a:lnTo>
                  <a:pt x="1619644" y="96287"/>
                </a:lnTo>
                <a:lnTo>
                  <a:pt x="1626976" y="83443"/>
                </a:lnTo>
                <a:lnTo>
                  <a:pt x="1629108" y="77086"/>
                </a:lnTo>
                <a:lnTo>
                  <a:pt x="1631592" y="64839"/>
                </a:lnTo>
                <a:lnTo>
                  <a:pt x="1632420" y="51334"/>
                </a:lnTo>
                <a:lnTo>
                  <a:pt x="1632402" y="49320"/>
                </a:lnTo>
                <a:lnTo>
                  <a:pt x="1631134" y="35781"/>
                </a:lnTo>
                <a:lnTo>
                  <a:pt x="1627872" y="24599"/>
                </a:lnTo>
                <a:lnTo>
                  <a:pt x="1622098" y="15087"/>
                </a:lnTo>
                <a:lnTo>
                  <a:pt x="1611806" y="7648"/>
                </a:lnTo>
                <a:lnTo>
                  <a:pt x="1598101" y="5168"/>
                </a:lnTo>
                <a:lnTo>
                  <a:pt x="1597073" y="5178"/>
                </a:lnTo>
                <a:lnTo>
                  <a:pt x="1583669" y="7885"/>
                </a:lnTo>
                <a:lnTo>
                  <a:pt x="1578598" y="32063"/>
                </a:lnTo>
                <a:lnTo>
                  <a:pt x="1580378" y="26631"/>
                </a:lnTo>
                <a:lnTo>
                  <a:pt x="1583939" y="22566"/>
                </a:lnTo>
                <a:lnTo>
                  <a:pt x="1587499" y="18501"/>
                </a:lnTo>
                <a:lnTo>
                  <a:pt x="1592312" y="16468"/>
                </a:lnTo>
                <a:lnTo>
                  <a:pt x="1604027" y="16468"/>
                </a:lnTo>
                <a:lnTo>
                  <a:pt x="1608679" y="18248"/>
                </a:lnTo>
                <a:lnTo>
                  <a:pt x="1612331" y="21808"/>
                </a:lnTo>
                <a:lnTo>
                  <a:pt x="1615984" y="25368"/>
                </a:lnTo>
                <a:lnTo>
                  <a:pt x="1617810" y="30777"/>
                </a:lnTo>
                <a:lnTo>
                  <a:pt x="1617810" y="46120"/>
                </a:lnTo>
                <a:lnTo>
                  <a:pt x="1615777" y="51782"/>
                </a:lnTo>
                <a:lnTo>
                  <a:pt x="1611711" y="55020"/>
                </a:lnTo>
                <a:lnTo>
                  <a:pt x="1607645" y="58259"/>
                </a:lnTo>
                <a:lnTo>
                  <a:pt x="1603154" y="59878"/>
                </a:lnTo>
                <a:lnTo>
                  <a:pt x="1591393" y="59878"/>
                </a:lnTo>
                <a:lnTo>
                  <a:pt x="1586408" y="57983"/>
                </a:lnTo>
                <a:lnTo>
                  <a:pt x="1587074" y="70765"/>
                </a:lnTo>
                <a:lnTo>
                  <a:pt x="1601271" y="70765"/>
                </a:lnTo>
                <a:lnTo>
                  <a:pt x="1605647" y="69881"/>
                </a:lnTo>
                <a:lnTo>
                  <a:pt x="1609713" y="68112"/>
                </a:lnTo>
                <a:lnTo>
                  <a:pt x="1613779" y="66343"/>
                </a:lnTo>
                <a:lnTo>
                  <a:pt x="1617190" y="63277"/>
                </a:lnTo>
                <a:lnTo>
                  <a:pt x="1619947" y="58913"/>
                </a:lnTo>
                <a:lnTo>
                  <a:pt x="1618819" y="66982"/>
                </a:lnTo>
                <a:lnTo>
                  <a:pt x="1615536" y="80489"/>
                </a:lnTo>
                <a:lnTo>
                  <a:pt x="1611057" y="88990"/>
                </a:lnTo>
                <a:lnTo>
                  <a:pt x="1606876" y="93928"/>
                </a:lnTo>
                <a:lnTo>
                  <a:pt x="1601822" y="96397"/>
                </a:lnTo>
                <a:lnTo>
                  <a:pt x="1592725" y="96397"/>
                </a:lnTo>
                <a:lnTo>
                  <a:pt x="1589877" y="95709"/>
                </a:lnTo>
                <a:lnTo>
                  <a:pt x="1587350" y="94330"/>
                </a:lnTo>
                <a:lnTo>
                  <a:pt x="1582434" y="91712"/>
                </a:lnTo>
                <a:lnTo>
                  <a:pt x="1579792" y="86980"/>
                </a:lnTo>
                <a:lnTo>
                  <a:pt x="1579425" y="80136"/>
                </a:lnTo>
                <a:lnTo>
                  <a:pt x="1566882" y="80136"/>
                </a:lnTo>
                <a:lnTo>
                  <a:pt x="1566882" y="87761"/>
                </a:lnTo>
                <a:lnTo>
                  <a:pt x="1569386" y="94101"/>
                </a:lnTo>
                <a:close/>
              </a:path>
              <a:path w="1797837" h="138842">
                <a:moveTo>
                  <a:pt x="1782358" y="77836"/>
                </a:moveTo>
                <a:lnTo>
                  <a:pt x="1778748" y="86820"/>
                </a:lnTo>
                <a:lnTo>
                  <a:pt x="1774935" y="92516"/>
                </a:lnTo>
                <a:lnTo>
                  <a:pt x="1769812" y="95364"/>
                </a:lnTo>
                <a:lnTo>
                  <a:pt x="1755386" y="95364"/>
                </a:lnTo>
                <a:lnTo>
                  <a:pt x="1763449" y="106664"/>
                </a:lnTo>
                <a:lnTo>
                  <a:pt x="1772786" y="105436"/>
                </a:lnTo>
                <a:lnTo>
                  <a:pt x="1783844" y="99229"/>
                </a:lnTo>
                <a:lnTo>
                  <a:pt x="1782358" y="77836"/>
                </a:lnTo>
                <a:close/>
              </a:path>
              <a:path w="1797837" h="138842">
                <a:moveTo>
                  <a:pt x="1730572" y="42912"/>
                </a:moveTo>
                <a:lnTo>
                  <a:pt x="1729750" y="56639"/>
                </a:lnTo>
                <a:lnTo>
                  <a:pt x="1730322" y="68151"/>
                </a:lnTo>
                <a:lnTo>
                  <a:pt x="1732720" y="80829"/>
                </a:lnTo>
                <a:lnTo>
                  <a:pt x="1736986" y="91229"/>
                </a:lnTo>
                <a:lnTo>
                  <a:pt x="1740220" y="96054"/>
                </a:lnTo>
                <a:lnTo>
                  <a:pt x="1750271" y="104012"/>
                </a:lnTo>
                <a:lnTo>
                  <a:pt x="1763449" y="106664"/>
                </a:lnTo>
                <a:lnTo>
                  <a:pt x="1755386" y="95364"/>
                </a:lnTo>
                <a:lnTo>
                  <a:pt x="1749735" y="90701"/>
                </a:lnTo>
                <a:lnTo>
                  <a:pt x="1746427" y="81376"/>
                </a:lnTo>
                <a:lnTo>
                  <a:pt x="1744268" y="75266"/>
                </a:lnTo>
                <a:lnTo>
                  <a:pt x="1743188" y="67182"/>
                </a:lnTo>
                <a:lnTo>
                  <a:pt x="1743188" y="57122"/>
                </a:lnTo>
                <a:lnTo>
                  <a:pt x="1743343" y="50418"/>
                </a:lnTo>
                <a:lnTo>
                  <a:pt x="1744935" y="36933"/>
                </a:lnTo>
                <a:lnTo>
                  <a:pt x="1748254" y="26769"/>
                </a:lnTo>
                <a:lnTo>
                  <a:pt x="1751630" y="19902"/>
                </a:lnTo>
                <a:lnTo>
                  <a:pt x="1756971" y="16468"/>
                </a:lnTo>
                <a:lnTo>
                  <a:pt x="1772224" y="16468"/>
                </a:lnTo>
                <a:lnTo>
                  <a:pt x="1777577" y="20086"/>
                </a:lnTo>
                <a:lnTo>
                  <a:pt x="1780333" y="27321"/>
                </a:lnTo>
                <a:lnTo>
                  <a:pt x="1781059" y="29367"/>
                </a:lnTo>
                <a:lnTo>
                  <a:pt x="1783616" y="40948"/>
                </a:lnTo>
                <a:lnTo>
                  <a:pt x="1784468" y="54986"/>
                </a:lnTo>
                <a:lnTo>
                  <a:pt x="1784204" y="64306"/>
                </a:lnTo>
                <a:lnTo>
                  <a:pt x="1782358" y="77836"/>
                </a:lnTo>
                <a:lnTo>
                  <a:pt x="1783844" y="99229"/>
                </a:lnTo>
                <a:lnTo>
                  <a:pt x="1791842" y="87784"/>
                </a:lnTo>
                <a:lnTo>
                  <a:pt x="1794455" y="80802"/>
                </a:lnTo>
                <a:lnTo>
                  <a:pt x="1796992" y="68634"/>
                </a:lnTo>
                <a:lnTo>
                  <a:pt x="1797837" y="54503"/>
                </a:lnTo>
                <a:lnTo>
                  <a:pt x="1797409" y="44289"/>
                </a:lnTo>
                <a:lnTo>
                  <a:pt x="1795235" y="31432"/>
                </a:lnTo>
                <a:lnTo>
                  <a:pt x="1791222" y="21085"/>
                </a:lnTo>
                <a:lnTo>
                  <a:pt x="1787308" y="15321"/>
                </a:lnTo>
                <a:lnTo>
                  <a:pt x="1777097" y="7809"/>
                </a:lnTo>
                <a:lnTo>
                  <a:pt x="1763518" y="5306"/>
                </a:lnTo>
                <a:lnTo>
                  <a:pt x="1751447" y="7519"/>
                </a:lnTo>
                <a:lnTo>
                  <a:pt x="1741220" y="15000"/>
                </a:lnTo>
                <a:lnTo>
                  <a:pt x="1734092" y="27768"/>
                </a:lnTo>
                <a:lnTo>
                  <a:pt x="1733036" y="30984"/>
                </a:lnTo>
                <a:lnTo>
                  <a:pt x="1730572" y="42912"/>
                </a:lnTo>
                <a:close/>
              </a:path>
              <a:path w="1797837" h="138842">
                <a:moveTo>
                  <a:pt x="1128449" y="105148"/>
                </a:moveTo>
                <a:lnTo>
                  <a:pt x="1131906" y="105057"/>
                </a:lnTo>
                <a:lnTo>
                  <a:pt x="1134985" y="104689"/>
                </a:lnTo>
                <a:lnTo>
                  <a:pt x="1137891" y="103977"/>
                </a:lnTo>
                <a:lnTo>
                  <a:pt x="1137891" y="94192"/>
                </a:lnTo>
                <a:lnTo>
                  <a:pt x="1134146" y="94399"/>
                </a:lnTo>
                <a:lnTo>
                  <a:pt x="1131298" y="94399"/>
                </a:lnTo>
                <a:lnTo>
                  <a:pt x="1128725" y="93641"/>
                </a:lnTo>
                <a:lnTo>
                  <a:pt x="1126106" y="91046"/>
                </a:lnTo>
                <a:lnTo>
                  <a:pt x="1126106" y="40309"/>
                </a:lnTo>
                <a:lnTo>
                  <a:pt x="1137891" y="40309"/>
                </a:lnTo>
                <a:lnTo>
                  <a:pt x="1137891" y="30180"/>
                </a:lnTo>
                <a:lnTo>
                  <a:pt x="1126106" y="30180"/>
                </a:lnTo>
                <a:lnTo>
                  <a:pt x="1126106" y="9578"/>
                </a:lnTo>
                <a:lnTo>
                  <a:pt x="1113564" y="9578"/>
                </a:lnTo>
                <a:lnTo>
                  <a:pt x="1113564" y="30180"/>
                </a:lnTo>
                <a:lnTo>
                  <a:pt x="1103571" y="30180"/>
                </a:lnTo>
                <a:lnTo>
                  <a:pt x="1103571" y="40309"/>
                </a:lnTo>
                <a:lnTo>
                  <a:pt x="1113564" y="40309"/>
                </a:lnTo>
                <a:lnTo>
                  <a:pt x="1113564" y="93894"/>
                </a:lnTo>
                <a:lnTo>
                  <a:pt x="1114597" y="97741"/>
                </a:lnTo>
                <a:lnTo>
                  <a:pt x="1116665" y="100704"/>
                </a:lnTo>
                <a:lnTo>
                  <a:pt x="1118732" y="103667"/>
                </a:lnTo>
                <a:lnTo>
                  <a:pt x="1122660" y="105148"/>
                </a:lnTo>
                <a:lnTo>
                  <a:pt x="1128449" y="105148"/>
                </a:lnTo>
                <a:close/>
              </a:path>
              <a:path w="1797837" h="138842">
                <a:moveTo>
                  <a:pt x="687351" y="133399"/>
                </a:moveTo>
                <a:lnTo>
                  <a:pt x="687351" y="95708"/>
                </a:lnTo>
                <a:lnTo>
                  <a:pt x="690062" y="99062"/>
                </a:lnTo>
                <a:lnTo>
                  <a:pt x="689419" y="84201"/>
                </a:lnTo>
                <a:lnTo>
                  <a:pt x="687719" y="80204"/>
                </a:lnTo>
                <a:lnTo>
                  <a:pt x="686869" y="75358"/>
                </a:lnTo>
                <a:lnTo>
                  <a:pt x="686869" y="62588"/>
                </a:lnTo>
                <a:lnTo>
                  <a:pt x="687719" y="56754"/>
                </a:lnTo>
                <a:lnTo>
                  <a:pt x="689419" y="52161"/>
                </a:lnTo>
                <a:lnTo>
                  <a:pt x="692589" y="43570"/>
                </a:lnTo>
                <a:lnTo>
                  <a:pt x="692198" y="34360"/>
                </a:lnTo>
                <a:lnTo>
                  <a:pt x="689488" y="36955"/>
                </a:lnTo>
                <a:lnTo>
                  <a:pt x="687007" y="40309"/>
                </a:lnTo>
                <a:lnTo>
                  <a:pt x="687007" y="30525"/>
                </a:lnTo>
                <a:lnTo>
                  <a:pt x="674947" y="30525"/>
                </a:lnTo>
                <a:lnTo>
                  <a:pt x="674947" y="133399"/>
                </a:lnTo>
                <a:lnTo>
                  <a:pt x="687351" y="133399"/>
                </a:lnTo>
                <a:close/>
              </a:path>
              <a:path w="1797837" h="138842">
                <a:moveTo>
                  <a:pt x="88348" y="2756"/>
                </a:moveTo>
                <a:lnTo>
                  <a:pt x="72980" y="2756"/>
                </a:lnTo>
                <a:lnTo>
                  <a:pt x="44243" y="88955"/>
                </a:lnTo>
                <a:lnTo>
                  <a:pt x="15161" y="2756"/>
                </a:lnTo>
                <a:lnTo>
                  <a:pt x="0" y="2756"/>
                </a:lnTo>
                <a:lnTo>
                  <a:pt x="36869" y="103976"/>
                </a:lnTo>
                <a:lnTo>
                  <a:pt x="51410" y="103976"/>
                </a:lnTo>
                <a:lnTo>
                  <a:pt x="88348" y="2756"/>
                </a:lnTo>
                <a:close/>
              </a:path>
              <a:path w="1797837" h="138842">
                <a:moveTo>
                  <a:pt x="98294" y="72464"/>
                </a:moveTo>
                <a:lnTo>
                  <a:pt x="96158" y="77770"/>
                </a:lnTo>
                <a:lnTo>
                  <a:pt x="96158" y="90862"/>
                </a:lnTo>
                <a:lnTo>
                  <a:pt x="98329" y="96064"/>
                </a:lnTo>
                <a:lnTo>
                  <a:pt x="102670" y="100221"/>
                </a:lnTo>
                <a:lnTo>
                  <a:pt x="107012" y="104378"/>
                </a:lnTo>
                <a:lnTo>
                  <a:pt x="112606" y="106457"/>
                </a:lnTo>
                <a:lnTo>
                  <a:pt x="110423" y="90747"/>
                </a:lnTo>
                <a:lnTo>
                  <a:pt x="109114" y="87922"/>
                </a:lnTo>
                <a:lnTo>
                  <a:pt x="109114" y="79607"/>
                </a:lnTo>
                <a:lnTo>
                  <a:pt x="111021" y="76162"/>
                </a:lnTo>
                <a:lnTo>
                  <a:pt x="114834" y="74003"/>
                </a:lnTo>
                <a:lnTo>
                  <a:pt x="117085" y="72717"/>
                </a:lnTo>
                <a:lnTo>
                  <a:pt x="120462" y="71775"/>
                </a:lnTo>
                <a:lnTo>
                  <a:pt x="124964" y="71178"/>
                </a:lnTo>
                <a:lnTo>
                  <a:pt x="132476" y="70214"/>
                </a:lnTo>
                <a:lnTo>
                  <a:pt x="137116" y="69478"/>
                </a:lnTo>
                <a:lnTo>
                  <a:pt x="139505" y="68835"/>
                </a:lnTo>
                <a:lnTo>
                  <a:pt x="141894" y="68192"/>
                </a:lnTo>
                <a:lnTo>
                  <a:pt x="145363" y="66423"/>
                </a:lnTo>
                <a:lnTo>
                  <a:pt x="145363" y="84040"/>
                </a:lnTo>
                <a:lnTo>
                  <a:pt x="141917" y="89529"/>
                </a:lnTo>
                <a:lnTo>
                  <a:pt x="135095" y="102805"/>
                </a:lnTo>
                <a:lnTo>
                  <a:pt x="139827" y="100370"/>
                </a:lnTo>
                <a:lnTo>
                  <a:pt x="143456" y="97499"/>
                </a:lnTo>
                <a:lnTo>
                  <a:pt x="145983" y="94192"/>
                </a:lnTo>
                <a:lnTo>
                  <a:pt x="146397" y="97132"/>
                </a:lnTo>
                <a:lnTo>
                  <a:pt x="148119" y="101014"/>
                </a:lnTo>
                <a:lnTo>
                  <a:pt x="150049" y="104045"/>
                </a:lnTo>
                <a:lnTo>
                  <a:pt x="153150" y="105561"/>
                </a:lnTo>
                <a:lnTo>
                  <a:pt x="159169" y="105561"/>
                </a:lnTo>
                <a:lnTo>
                  <a:pt x="162568" y="105217"/>
                </a:lnTo>
                <a:lnTo>
                  <a:pt x="165968" y="104321"/>
                </a:lnTo>
                <a:lnTo>
                  <a:pt x="165968" y="95157"/>
                </a:lnTo>
                <a:lnTo>
                  <a:pt x="164452" y="95398"/>
                </a:lnTo>
                <a:lnTo>
                  <a:pt x="161902" y="95570"/>
                </a:lnTo>
                <a:lnTo>
                  <a:pt x="158560" y="94399"/>
                </a:lnTo>
                <a:lnTo>
                  <a:pt x="157767" y="91298"/>
                </a:lnTo>
                <a:lnTo>
                  <a:pt x="157767" y="41802"/>
                </a:lnTo>
                <a:lnTo>
                  <a:pt x="155080" y="36657"/>
                </a:lnTo>
                <a:lnTo>
                  <a:pt x="149704" y="33349"/>
                </a:lnTo>
                <a:lnTo>
                  <a:pt x="144283" y="30042"/>
                </a:lnTo>
                <a:lnTo>
                  <a:pt x="137231" y="28389"/>
                </a:lnTo>
                <a:lnTo>
                  <a:pt x="121059" y="28389"/>
                </a:lnTo>
                <a:lnTo>
                  <a:pt x="114478" y="30168"/>
                </a:lnTo>
                <a:lnTo>
                  <a:pt x="108804" y="33728"/>
                </a:lnTo>
                <a:lnTo>
                  <a:pt x="103130" y="37288"/>
                </a:lnTo>
                <a:lnTo>
                  <a:pt x="100178" y="43616"/>
                </a:lnTo>
                <a:lnTo>
                  <a:pt x="99948" y="52711"/>
                </a:lnTo>
                <a:lnTo>
                  <a:pt x="111526" y="52711"/>
                </a:lnTo>
                <a:lnTo>
                  <a:pt x="111985" y="48899"/>
                </a:lnTo>
                <a:lnTo>
                  <a:pt x="112973" y="46028"/>
                </a:lnTo>
                <a:lnTo>
                  <a:pt x="114489" y="44098"/>
                </a:lnTo>
                <a:lnTo>
                  <a:pt x="117200" y="40607"/>
                </a:lnTo>
                <a:lnTo>
                  <a:pt x="121794" y="38862"/>
                </a:lnTo>
                <a:lnTo>
                  <a:pt x="133877" y="38862"/>
                </a:lnTo>
                <a:lnTo>
                  <a:pt x="138184" y="39815"/>
                </a:lnTo>
                <a:lnTo>
                  <a:pt x="141194" y="41721"/>
                </a:lnTo>
                <a:lnTo>
                  <a:pt x="144203" y="43627"/>
                </a:lnTo>
                <a:lnTo>
                  <a:pt x="145707" y="46694"/>
                </a:lnTo>
                <a:lnTo>
                  <a:pt x="145707" y="52987"/>
                </a:lnTo>
                <a:lnTo>
                  <a:pt x="144880" y="55674"/>
                </a:lnTo>
                <a:lnTo>
                  <a:pt x="142009" y="58890"/>
                </a:lnTo>
                <a:lnTo>
                  <a:pt x="139161" y="59258"/>
                </a:lnTo>
                <a:lnTo>
                  <a:pt x="119382" y="61738"/>
                </a:lnTo>
                <a:lnTo>
                  <a:pt x="112445" y="62611"/>
                </a:lnTo>
                <a:lnTo>
                  <a:pt x="106840" y="64931"/>
                </a:lnTo>
                <a:lnTo>
                  <a:pt x="102567" y="68697"/>
                </a:lnTo>
                <a:lnTo>
                  <a:pt x="98294" y="72464"/>
                </a:lnTo>
                <a:close/>
              </a:path>
              <a:path w="1797837" h="138842">
                <a:moveTo>
                  <a:pt x="141917" y="89529"/>
                </a:moveTo>
                <a:lnTo>
                  <a:pt x="135026" y="92883"/>
                </a:lnTo>
                <a:lnTo>
                  <a:pt x="130937" y="94904"/>
                </a:lnTo>
                <a:lnTo>
                  <a:pt x="126710" y="95915"/>
                </a:lnTo>
                <a:lnTo>
                  <a:pt x="118762" y="95915"/>
                </a:lnTo>
                <a:lnTo>
                  <a:pt x="115661" y="94881"/>
                </a:lnTo>
                <a:lnTo>
                  <a:pt x="113042" y="92814"/>
                </a:lnTo>
                <a:lnTo>
                  <a:pt x="110423" y="90747"/>
                </a:lnTo>
                <a:lnTo>
                  <a:pt x="112606" y="106457"/>
                </a:lnTo>
                <a:lnTo>
                  <a:pt x="125148" y="106457"/>
                </a:lnTo>
                <a:lnTo>
                  <a:pt x="130362" y="105240"/>
                </a:lnTo>
                <a:lnTo>
                  <a:pt x="135095" y="102805"/>
                </a:lnTo>
                <a:lnTo>
                  <a:pt x="141917" y="89529"/>
                </a:lnTo>
                <a:close/>
              </a:path>
              <a:path w="1797837" h="138842">
                <a:moveTo>
                  <a:pt x="182278" y="2756"/>
                </a:moveTo>
                <a:lnTo>
                  <a:pt x="182278" y="103976"/>
                </a:lnTo>
                <a:lnTo>
                  <a:pt x="194683" y="103976"/>
                </a:lnTo>
                <a:lnTo>
                  <a:pt x="194683" y="2756"/>
                </a:lnTo>
                <a:lnTo>
                  <a:pt x="182278" y="2756"/>
                </a:lnTo>
                <a:close/>
              </a:path>
              <a:path w="1797837" h="138842">
                <a:moveTo>
                  <a:pt x="237731" y="95019"/>
                </a:moveTo>
                <a:lnTo>
                  <a:pt x="233619" y="92814"/>
                </a:lnTo>
                <a:lnTo>
                  <a:pt x="231414" y="88404"/>
                </a:lnTo>
                <a:lnTo>
                  <a:pt x="230219" y="86015"/>
                </a:lnTo>
                <a:lnTo>
                  <a:pt x="229622" y="82938"/>
                </a:lnTo>
                <a:lnTo>
                  <a:pt x="229622" y="30180"/>
                </a:lnTo>
                <a:lnTo>
                  <a:pt x="216942" y="30180"/>
                </a:lnTo>
                <a:lnTo>
                  <a:pt x="216942" y="86636"/>
                </a:lnTo>
                <a:lnTo>
                  <a:pt x="217976" y="91665"/>
                </a:lnTo>
                <a:lnTo>
                  <a:pt x="220043" y="95432"/>
                </a:lnTo>
                <a:lnTo>
                  <a:pt x="223856" y="102460"/>
                </a:lnTo>
                <a:lnTo>
                  <a:pt x="231023" y="105975"/>
                </a:lnTo>
                <a:lnTo>
                  <a:pt x="248298" y="105975"/>
                </a:lnTo>
                <a:lnTo>
                  <a:pt x="254041" y="104045"/>
                </a:lnTo>
                <a:lnTo>
                  <a:pt x="258773" y="100187"/>
                </a:lnTo>
                <a:lnTo>
                  <a:pt x="261162" y="98258"/>
                </a:lnTo>
                <a:lnTo>
                  <a:pt x="263160" y="95892"/>
                </a:lnTo>
                <a:lnTo>
                  <a:pt x="264768" y="93089"/>
                </a:lnTo>
                <a:lnTo>
                  <a:pt x="264631" y="103976"/>
                </a:lnTo>
                <a:lnTo>
                  <a:pt x="276346" y="103976"/>
                </a:lnTo>
                <a:lnTo>
                  <a:pt x="276346" y="30180"/>
                </a:lnTo>
                <a:lnTo>
                  <a:pt x="263942" y="30180"/>
                </a:lnTo>
                <a:lnTo>
                  <a:pt x="263942" y="73635"/>
                </a:lnTo>
                <a:lnTo>
                  <a:pt x="263092" y="79309"/>
                </a:lnTo>
                <a:lnTo>
                  <a:pt x="261392" y="83443"/>
                </a:lnTo>
                <a:lnTo>
                  <a:pt x="258268" y="91160"/>
                </a:lnTo>
                <a:lnTo>
                  <a:pt x="252387" y="95019"/>
                </a:lnTo>
                <a:lnTo>
                  <a:pt x="237731" y="95019"/>
                </a:lnTo>
                <a:close/>
              </a:path>
              <a:path w="1797837" h="138842">
                <a:moveTo>
                  <a:pt x="319050" y="41400"/>
                </a:moveTo>
                <a:lnTo>
                  <a:pt x="323828" y="39344"/>
                </a:lnTo>
                <a:lnTo>
                  <a:pt x="337473" y="39344"/>
                </a:lnTo>
                <a:lnTo>
                  <a:pt x="343147" y="42330"/>
                </a:lnTo>
                <a:lnTo>
                  <a:pt x="346547" y="48302"/>
                </a:lnTo>
                <a:lnTo>
                  <a:pt x="348385" y="51517"/>
                </a:lnTo>
                <a:lnTo>
                  <a:pt x="349556" y="55812"/>
                </a:lnTo>
                <a:lnTo>
                  <a:pt x="350061" y="61187"/>
                </a:lnTo>
                <a:lnTo>
                  <a:pt x="309057" y="61187"/>
                </a:lnTo>
                <a:lnTo>
                  <a:pt x="309287" y="54848"/>
                </a:lnTo>
                <a:lnTo>
                  <a:pt x="305060" y="39620"/>
                </a:lnTo>
                <a:lnTo>
                  <a:pt x="302130" y="43477"/>
                </a:lnTo>
                <a:lnTo>
                  <a:pt x="297092" y="54820"/>
                </a:lnTo>
                <a:lnTo>
                  <a:pt x="295412" y="68491"/>
                </a:lnTo>
                <a:lnTo>
                  <a:pt x="295611" y="73518"/>
                </a:lnTo>
                <a:lnTo>
                  <a:pt x="298546" y="86515"/>
                </a:lnTo>
                <a:lnTo>
                  <a:pt x="304992" y="96569"/>
                </a:lnTo>
                <a:lnTo>
                  <a:pt x="315632" y="104093"/>
                </a:lnTo>
                <a:lnTo>
                  <a:pt x="328353" y="106595"/>
                </a:lnTo>
                <a:lnTo>
                  <a:pt x="332121" y="106595"/>
                </a:lnTo>
                <a:lnTo>
                  <a:pt x="335498" y="106227"/>
                </a:lnTo>
                <a:lnTo>
                  <a:pt x="338484" y="105493"/>
                </a:lnTo>
                <a:lnTo>
                  <a:pt x="344043" y="104206"/>
                </a:lnTo>
                <a:lnTo>
                  <a:pt x="348706" y="101725"/>
                </a:lnTo>
                <a:lnTo>
                  <a:pt x="352474" y="98051"/>
                </a:lnTo>
                <a:lnTo>
                  <a:pt x="354725" y="95938"/>
                </a:lnTo>
                <a:lnTo>
                  <a:pt x="356758" y="93216"/>
                </a:lnTo>
                <a:lnTo>
                  <a:pt x="358572" y="89885"/>
                </a:lnTo>
                <a:lnTo>
                  <a:pt x="360387" y="86555"/>
                </a:lnTo>
                <a:lnTo>
                  <a:pt x="361455" y="83535"/>
                </a:lnTo>
                <a:lnTo>
                  <a:pt x="361777" y="80824"/>
                </a:lnTo>
                <a:lnTo>
                  <a:pt x="349579" y="80824"/>
                </a:lnTo>
                <a:lnTo>
                  <a:pt x="348660" y="84086"/>
                </a:lnTo>
                <a:lnTo>
                  <a:pt x="347098" y="86957"/>
                </a:lnTo>
                <a:lnTo>
                  <a:pt x="344893" y="89438"/>
                </a:lnTo>
                <a:lnTo>
                  <a:pt x="341034" y="93710"/>
                </a:lnTo>
                <a:lnTo>
                  <a:pt x="335865" y="95846"/>
                </a:lnTo>
                <a:lnTo>
                  <a:pt x="322450" y="95846"/>
                </a:lnTo>
                <a:lnTo>
                  <a:pt x="317327" y="93583"/>
                </a:lnTo>
                <a:lnTo>
                  <a:pt x="314019" y="89059"/>
                </a:lnTo>
                <a:lnTo>
                  <a:pt x="310711" y="84534"/>
                </a:lnTo>
                <a:lnTo>
                  <a:pt x="308943" y="78528"/>
                </a:lnTo>
                <a:lnTo>
                  <a:pt x="308713" y="71040"/>
                </a:lnTo>
                <a:lnTo>
                  <a:pt x="362811" y="71040"/>
                </a:lnTo>
                <a:lnTo>
                  <a:pt x="362811" y="63598"/>
                </a:lnTo>
                <a:lnTo>
                  <a:pt x="362443" y="58178"/>
                </a:lnTo>
                <a:lnTo>
                  <a:pt x="361708" y="54779"/>
                </a:lnTo>
                <a:lnTo>
                  <a:pt x="360881" y="49817"/>
                </a:lnTo>
                <a:lnTo>
                  <a:pt x="359227" y="45477"/>
                </a:lnTo>
                <a:lnTo>
                  <a:pt x="356746" y="41756"/>
                </a:lnTo>
                <a:lnTo>
                  <a:pt x="354173" y="37851"/>
                </a:lnTo>
                <a:lnTo>
                  <a:pt x="350429" y="34670"/>
                </a:lnTo>
                <a:lnTo>
                  <a:pt x="345513" y="32212"/>
                </a:lnTo>
                <a:lnTo>
                  <a:pt x="340597" y="29755"/>
                </a:lnTo>
                <a:lnTo>
                  <a:pt x="335521" y="28526"/>
                </a:lnTo>
                <a:lnTo>
                  <a:pt x="327884" y="28594"/>
                </a:lnTo>
                <a:lnTo>
                  <a:pt x="319050" y="41400"/>
                </a:lnTo>
                <a:close/>
              </a:path>
              <a:path w="1797837" h="138842">
                <a:moveTo>
                  <a:pt x="315213" y="31750"/>
                </a:moveTo>
                <a:lnTo>
                  <a:pt x="305060" y="39620"/>
                </a:lnTo>
                <a:lnTo>
                  <a:pt x="309287" y="54848"/>
                </a:lnTo>
                <a:lnTo>
                  <a:pt x="311332" y="49622"/>
                </a:lnTo>
                <a:lnTo>
                  <a:pt x="315191" y="45511"/>
                </a:lnTo>
                <a:lnTo>
                  <a:pt x="319050" y="41400"/>
                </a:lnTo>
                <a:lnTo>
                  <a:pt x="327884" y="28594"/>
                </a:lnTo>
                <a:lnTo>
                  <a:pt x="315213" y="31750"/>
                </a:lnTo>
                <a:close/>
              </a:path>
              <a:path w="1797837" h="138842">
                <a:moveTo>
                  <a:pt x="472224" y="95019"/>
                </a:moveTo>
                <a:lnTo>
                  <a:pt x="474979" y="90784"/>
                </a:lnTo>
                <a:lnTo>
                  <a:pt x="479425" y="79214"/>
                </a:lnTo>
                <a:lnTo>
                  <a:pt x="480907" y="65528"/>
                </a:lnTo>
                <a:lnTo>
                  <a:pt x="480704" y="60408"/>
                </a:lnTo>
                <a:lnTo>
                  <a:pt x="477685" y="47338"/>
                </a:lnTo>
                <a:lnTo>
                  <a:pt x="471052" y="37552"/>
                </a:lnTo>
                <a:lnTo>
                  <a:pt x="459849" y="30325"/>
                </a:lnTo>
                <a:lnTo>
                  <a:pt x="446932" y="28044"/>
                </a:lnTo>
                <a:lnTo>
                  <a:pt x="444381" y="28117"/>
                </a:lnTo>
                <a:lnTo>
                  <a:pt x="431610" y="31268"/>
                </a:lnTo>
                <a:lnTo>
                  <a:pt x="421572" y="39069"/>
                </a:lnTo>
                <a:lnTo>
                  <a:pt x="418429" y="43362"/>
                </a:lnTo>
                <a:lnTo>
                  <a:pt x="413705" y="54765"/>
                </a:lnTo>
                <a:lnTo>
                  <a:pt x="412130" y="68697"/>
                </a:lnTo>
                <a:lnTo>
                  <a:pt x="412274" y="72979"/>
                </a:lnTo>
                <a:lnTo>
                  <a:pt x="414973" y="86018"/>
                </a:lnTo>
                <a:lnTo>
                  <a:pt x="421089" y="96362"/>
                </a:lnTo>
                <a:lnTo>
                  <a:pt x="421704" y="97049"/>
                </a:lnTo>
                <a:lnTo>
                  <a:pt x="424880" y="76346"/>
                </a:lnTo>
                <a:lnTo>
                  <a:pt x="424880" y="60314"/>
                </a:lnTo>
                <a:lnTo>
                  <a:pt x="426602" y="53332"/>
                </a:lnTo>
                <a:lnTo>
                  <a:pt x="430048" y="47544"/>
                </a:lnTo>
                <a:lnTo>
                  <a:pt x="433494" y="41756"/>
                </a:lnTo>
                <a:lnTo>
                  <a:pt x="439007" y="38862"/>
                </a:lnTo>
                <a:lnTo>
                  <a:pt x="455133" y="38862"/>
                </a:lnTo>
                <a:lnTo>
                  <a:pt x="461151" y="42261"/>
                </a:lnTo>
                <a:lnTo>
                  <a:pt x="464643" y="49060"/>
                </a:lnTo>
                <a:lnTo>
                  <a:pt x="466848" y="53378"/>
                </a:lnTo>
                <a:lnTo>
                  <a:pt x="467951" y="58982"/>
                </a:lnTo>
                <a:lnTo>
                  <a:pt x="467951" y="73498"/>
                </a:lnTo>
                <a:lnTo>
                  <a:pt x="466423" y="80423"/>
                </a:lnTo>
                <a:lnTo>
                  <a:pt x="463368" y="86647"/>
                </a:lnTo>
                <a:lnTo>
                  <a:pt x="462917" y="102915"/>
                </a:lnTo>
                <a:lnTo>
                  <a:pt x="472224" y="95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681652" y="3058599"/>
            <a:ext cx="63464" cy="68884"/>
          </a:xfrm>
          <a:custGeom>
            <a:avLst/>
            <a:gdLst/>
            <a:ahLst/>
            <a:cxnLst/>
            <a:rect l="l" t="t" r="r" b="b"/>
            <a:pathLst>
              <a:path w="69810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2" y="71832"/>
                </a:lnTo>
                <a:lnTo>
                  <a:pt x="10854" y="75989"/>
                </a:lnTo>
                <a:lnTo>
                  <a:pt x="16447" y="78068"/>
                </a:lnTo>
                <a:lnTo>
                  <a:pt x="14265" y="62358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7" y="44328"/>
                </a:lnTo>
                <a:lnTo>
                  <a:pt x="24303" y="43386"/>
                </a:lnTo>
                <a:lnTo>
                  <a:pt x="28806" y="42789"/>
                </a:lnTo>
                <a:lnTo>
                  <a:pt x="36317" y="41824"/>
                </a:lnTo>
                <a:lnTo>
                  <a:pt x="40958" y="41089"/>
                </a:lnTo>
                <a:lnTo>
                  <a:pt x="43347" y="40446"/>
                </a:lnTo>
                <a:lnTo>
                  <a:pt x="45736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9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2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10" y="75932"/>
                </a:lnTo>
                <a:lnTo>
                  <a:pt x="69810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0"/>
                </a:lnTo>
                <a:lnTo>
                  <a:pt x="48125" y="1653"/>
                </a:lnTo>
                <a:lnTo>
                  <a:pt x="41073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90" y="24322"/>
                </a:lnTo>
                <a:lnTo>
                  <a:pt x="15367" y="24322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1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4620" y="3112547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4"/>
                </a:lnTo>
                <a:lnTo>
                  <a:pt x="16286" y="6385"/>
                </a:lnTo>
                <a:lnTo>
                  <a:pt x="8338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755494" y="3058478"/>
            <a:ext cx="55382" cy="69309"/>
          </a:xfrm>
          <a:custGeom>
            <a:avLst/>
            <a:gdLst/>
            <a:ahLst/>
            <a:cxnLst/>
            <a:rect l="l" t="t" r="r" b="b"/>
            <a:pathLst>
              <a:path w="60920" h="78550">
                <a:moveTo>
                  <a:pt x="18147" y="66079"/>
                </a:moveTo>
                <a:lnTo>
                  <a:pt x="15023" y="62082"/>
                </a:lnTo>
                <a:lnTo>
                  <a:pt x="13323" y="59877"/>
                </a:lnTo>
                <a:lnTo>
                  <a:pt x="12289" y="56707"/>
                </a:lnTo>
                <a:lnTo>
                  <a:pt x="11922" y="52573"/>
                </a:lnTo>
                <a:lnTo>
                  <a:pt x="0" y="52573"/>
                </a:lnTo>
                <a:lnTo>
                  <a:pt x="321" y="59923"/>
                </a:lnTo>
                <a:lnTo>
                  <a:pt x="2768" y="66090"/>
                </a:lnTo>
                <a:lnTo>
                  <a:pt x="7339" y="71074"/>
                </a:lnTo>
                <a:lnTo>
                  <a:pt x="11910" y="76058"/>
                </a:lnTo>
                <a:lnTo>
                  <a:pt x="19686" y="78550"/>
                </a:lnTo>
                <a:lnTo>
                  <a:pt x="40866" y="78550"/>
                </a:lnTo>
                <a:lnTo>
                  <a:pt x="48458" y="76162"/>
                </a:lnTo>
                <a:lnTo>
                  <a:pt x="53443" y="71384"/>
                </a:lnTo>
                <a:lnTo>
                  <a:pt x="58427" y="66607"/>
                </a:lnTo>
                <a:lnTo>
                  <a:pt x="60920" y="60934"/>
                </a:lnTo>
                <a:lnTo>
                  <a:pt x="60920" y="47567"/>
                </a:lnTo>
                <a:lnTo>
                  <a:pt x="58508" y="42582"/>
                </a:lnTo>
                <a:lnTo>
                  <a:pt x="53684" y="39413"/>
                </a:lnTo>
                <a:lnTo>
                  <a:pt x="50651" y="37391"/>
                </a:lnTo>
                <a:lnTo>
                  <a:pt x="44679" y="35301"/>
                </a:lnTo>
                <a:lnTo>
                  <a:pt x="35766" y="33143"/>
                </a:lnTo>
                <a:lnTo>
                  <a:pt x="27565" y="31144"/>
                </a:lnTo>
                <a:lnTo>
                  <a:pt x="23982" y="30271"/>
                </a:lnTo>
                <a:lnTo>
                  <a:pt x="21271" y="29261"/>
                </a:lnTo>
                <a:lnTo>
                  <a:pt x="19433" y="28112"/>
                </a:lnTo>
                <a:lnTo>
                  <a:pt x="16263" y="26183"/>
                </a:lnTo>
                <a:lnTo>
                  <a:pt x="14678" y="23610"/>
                </a:lnTo>
                <a:lnTo>
                  <a:pt x="14678" y="17455"/>
                </a:lnTo>
                <a:lnTo>
                  <a:pt x="15884" y="15090"/>
                </a:lnTo>
                <a:lnTo>
                  <a:pt x="18296" y="13298"/>
                </a:lnTo>
                <a:lnTo>
                  <a:pt x="20708" y="11506"/>
                </a:lnTo>
                <a:lnTo>
                  <a:pt x="24257" y="10610"/>
                </a:lnTo>
                <a:lnTo>
                  <a:pt x="35973" y="10610"/>
                </a:lnTo>
                <a:lnTo>
                  <a:pt x="40912" y="12241"/>
                </a:lnTo>
                <a:lnTo>
                  <a:pt x="43760" y="15503"/>
                </a:lnTo>
                <a:lnTo>
                  <a:pt x="45506" y="17799"/>
                </a:lnTo>
                <a:lnTo>
                  <a:pt x="46494" y="20349"/>
                </a:lnTo>
                <a:lnTo>
                  <a:pt x="46723" y="23151"/>
                </a:lnTo>
                <a:lnTo>
                  <a:pt x="58439" y="23151"/>
                </a:lnTo>
                <a:lnTo>
                  <a:pt x="58531" y="18374"/>
                </a:lnTo>
                <a:lnTo>
                  <a:pt x="57038" y="13918"/>
                </a:lnTo>
                <a:lnTo>
                  <a:pt x="53959" y="9784"/>
                </a:lnTo>
                <a:lnTo>
                  <a:pt x="43997" y="2340"/>
                </a:lnTo>
                <a:lnTo>
                  <a:pt x="29908" y="0"/>
                </a:lnTo>
                <a:lnTo>
                  <a:pt x="21409" y="0"/>
                </a:lnTo>
                <a:lnTo>
                  <a:pt x="14644" y="2158"/>
                </a:lnTo>
                <a:lnTo>
                  <a:pt x="9613" y="6476"/>
                </a:lnTo>
                <a:lnTo>
                  <a:pt x="4582" y="10794"/>
                </a:lnTo>
                <a:lnTo>
                  <a:pt x="2067" y="16444"/>
                </a:lnTo>
                <a:lnTo>
                  <a:pt x="2067" y="29352"/>
                </a:lnTo>
                <a:lnTo>
                  <a:pt x="4732" y="33992"/>
                </a:lnTo>
                <a:lnTo>
                  <a:pt x="10061" y="37345"/>
                </a:lnTo>
                <a:lnTo>
                  <a:pt x="13047" y="39275"/>
                </a:lnTo>
                <a:lnTo>
                  <a:pt x="17687" y="41021"/>
                </a:lnTo>
                <a:lnTo>
                  <a:pt x="23982" y="42582"/>
                </a:lnTo>
                <a:lnTo>
                  <a:pt x="33836" y="45063"/>
                </a:lnTo>
                <a:lnTo>
                  <a:pt x="39120" y="46395"/>
                </a:lnTo>
                <a:lnTo>
                  <a:pt x="42657" y="47567"/>
                </a:lnTo>
                <a:lnTo>
                  <a:pt x="44449" y="48577"/>
                </a:lnTo>
                <a:lnTo>
                  <a:pt x="47252" y="50231"/>
                </a:lnTo>
                <a:lnTo>
                  <a:pt x="48653" y="52642"/>
                </a:lnTo>
                <a:lnTo>
                  <a:pt x="48653" y="59992"/>
                </a:lnTo>
                <a:lnTo>
                  <a:pt x="46907" y="63081"/>
                </a:lnTo>
                <a:lnTo>
                  <a:pt x="43416" y="65079"/>
                </a:lnTo>
                <a:lnTo>
                  <a:pt x="39924" y="67078"/>
                </a:lnTo>
                <a:lnTo>
                  <a:pt x="35881" y="68077"/>
                </a:lnTo>
                <a:lnTo>
                  <a:pt x="23568" y="68077"/>
                </a:lnTo>
                <a:lnTo>
                  <a:pt x="18147" y="660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823783" y="3035678"/>
            <a:ext cx="54693" cy="89616"/>
          </a:xfrm>
          <a:custGeom>
            <a:avLst/>
            <a:gdLst/>
            <a:ahLst/>
            <a:cxnLst/>
            <a:rect l="l" t="t" r="r" b="b"/>
            <a:pathLst>
              <a:path w="60162" h="101565">
                <a:moveTo>
                  <a:pt x="43094" y="39091"/>
                </a:moveTo>
                <a:lnTo>
                  <a:pt x="45345" y="43134"/>
                </a:lnTo>
                <a:lnTo>
                  <a:pt x="46723" y="45660"/>
                </a:lnTo>
                <a:lnTo>
                  <a:pt x="47413" y="49634"/>
                </a:lnTo>
                <a:lnTo>
                  <a:pt x="47413" y="101565"/>
                </a:lnTo>
                <a:lnTo>
                  <a:pt x="60162" y="101565"/>
                </a:lnTo>
                <a:lnTo>
                  <a:pt x="60162" y="46969"/>
                </a:lnTo>
                <a:lnTo>
                  <a:pt x="59128" y="41296"/>
                </a:lnTo>
                <a:lnTo>
                  <a:pt x="57061" y="37208"/>
                </a:lnTo>
                <a:lnTo>
                  <a:pt x="53247" y="29720"/>
                </a:lnTo>
                <a:lnTo>
                  <a:pt x="45988" y="25977"/>
                </a:lnTo>
                <a:lnTo>
                  <a:pt x="29311" y="25977"/>
                </a:lnTo>
                <a:lnTo>
                  <a:pt x="24326" y="27286"/>
                </a:lnTo>
                <a:lnTo>
                  <a:pt x="20329" y="29904"/>
                </a:lnTo>
                <a:lnTo>
                  <a:pt x="17986" y="31420"/>
                </a:lnTo>
                <a:lnTo>
                  <a:pt x="15344" y="34038"/>
                </a:lnTo>
                <a:lnTo>
                  <a:pt x="12404" y="37759"/>
                </a:lnTo>
                <a:lnTo>
                  <a:pt x="12404" y="0"/>
                </a:lnTo>
                <a:lnTo>
                  <a:pt x="0" y="0"/>
                </a:lnTo>
                <a:lnTo>
                  <a:pt x="0" y="101565"/>
                </a:lnTo>
                <a:lnTo>
                  <a:pt x="12404" y="101565"/>
                </a:lnTo>
                <a:lnTo>
                  <a:pt x="12404" y="52597"/>
                </a:lnTo>
                <a:lnTo>
                  <a:pt x="14494" y="45913"/>
                </a:lnTo>
                <a:lnTo>
                  <a:pt x="18675" y="42376"/>
                </a:lnTo>
                <a:lnTo>
                  <a:pt x="22856" y="38839"/>
                </a:lnTo>
                <a:lnTo>
                  <a:pt x="27519" y="37070"/>
                </a:lnTo>
                <a:lnTo>
                  <a:pt x="38867" y="37070"/>
                </a:lnTo>
                <a:lnTo>
                  <a:pt x="43094" y="390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79128" y="3061761"/>
            <a:ext cx="65343" cy="63534"/>
          </a:xfrm>
          <a:custGeom>
            <a:avLst/>
            <a:gdLst/>
            <a:ahLst/>
            <a:cxnLst/>
            <a:rect l="l" t="t" r="r" b="b"/>
            <a:pathLst>
              <a:path w="71877" h="72005">
                <a:moveTo>
                  <a:pt x="0" y="30249"/>
                </a:moveTo>
                <a:lnTo>
                  <a:pt x="0" y="41824"/>
                </a:lnTo>
                <a:lnTo>
                  <a:pt x="30046" y="41824"/>
                </a:lnTo>
                <a:lnTo>
                  <a:pt x="30046" y="72005"/>
                </a:lnTo>
                <a:lnTo>
                  <a:pt x="41831" y="72005"/>
                </a:lnTo>
                <a:lnTo>
                  <a:pt x="41831" y="41824"/>
                </a:lnTo>
                <a:lnTo>
                  <a:pt x="71877" y="41824"/>
                </a:lnTo>
                <a:lnTo>
                  <a:pt x="71877" y="30249"/>
                </a:lnTo>
                <a:lnTo>
                  <a:pt x="41831" y="30249"/>
                </a:lnTo>
                <a:lnTo>
                  <a:pt x="41831" y="0"/>
                </a:lnTo>
                <a:lnTo>
                  <a:pt x="30046" y="0"/>
                </a:lnTo>
                <a:lnTo>
                  <a:pt x="30046" y="30249"/>
                </a:lnTo>
                <a:lnTo>
                  <a:pt x="0" y="302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585924" y="3033551"/>
            <a:ext cx="81632" cy="94054"/>
          </a:xfrm>
          <a:custGeom>
            <a:avLst/>
            <a:gdLst/>
            <a:ahLst/>
            <a:cxnLst/>
            <a:rect l="l" t="t" r="r" b="b"/>
            <a:pathLst>
              <a:path w="89795" h="106595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4" y="11920"/>
                </a:lnTo>
                <a:lnTo>
                  <a:pt x="55522" y="11920"/>
                </a:lnTo>
                <a:lnTo>
                  <a:pt x="61873" y="13826"/>
                </a:lnTo>
                <a:lnTo>
                  <a:pt x="66398" y="17639"/>
                </a:lnTo>
                <a:lnTo>
                  <a:pt x="70924" y="21452"/>
                </a:lnTo>
                <a:lnTo>
                  <a:pt x="73945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4" y="20744"/>
                </a:lnTo>
                <a:lnTo>
                  <a:pt x="77046" y="10128"/>
                </a:lnTo>
                <a:lnTo>
                  <a:pt x="72605" y="6580"/>
                </a:lnTo>
                <a:lnTo>
                  <a:pt x="61304" y="1645"/>
                </a:lnTo>
                <a:lnTo>
                  <a:pt x="47206" y="0"/>
                </a:lnTo>
                <a:lnTo>
                  <a:pt x="46588" y="2"/>
                </a:lnTo>
                <a:lnTo>
                  <a:pt x="32909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6"/>
                </a:lnTo>
                <a:lnTo>
                  <a:pt x="8322" y="87028"/>
                </a:lnTo>
                <a:lnTo>
                  <a:pt x="15781" y="95915"/>
                </a:lnTo>
                <a:lnTo>
                  <a:pt x="20636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09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4" y="82892"/>
                </a:lnTo>
                <a:lnTo>
                  <a:pt x="69872" y="83300"/>
                </a:lnTo>
                <a:lnTo>
                  <a:pt x="60216" y="91728"/>
                </a:lnTo>
                <a:lnTo>
                  <a:pt x="47068" y="94537"/>
                </a:lnTo>
                <a:lnTo>
                  <a:pt x="44999" y="94492"/>
                </a:lnTo>
                <a:lnTo>
                  <a:pt x="31857" y="91408"/>
                </a:lnTo>
                <a:lnTo>
                  <a:pt x="22293" y="83477"/>
                </a:lnTo>
                <a:lnTo>
                  <a:pt x="19939" y="79922"/>
                </a:lnTo>
                <a:lnTo>
                  <a:pt x="15476" y="68485"/>
                </a:lnTo>
                <a:lnTo>
                  <a:pt x="13989" y="54641"/>
                </a:lnTo>
                <a:lnTo>
                  <a:pt x="14527" y="44799"/>
                </a:lnTo>
                <a:lnTo>
                  <a:pt x="17536" y="32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963585" y="3037928"/>
            <a:ext cx="62023" cy="87366"/>
          </a:xfrm>
          <a:custGeom>
            <a:avLst/>
            <a:gdLst/>
            <a:ahLst/>
            <a:cxnLst/>
            <a:rect l="l" t="t" r="r" b="b"/>
            <a:pathLst>
              <a:path w="68225" h="99015">
                <a:moveTo>
                  <a:pt x="13851" y="87302"/>
                </a:moveTo>
                <a:lnTo>
                  <a:pt x="15046" y="82432"/>
                </a:lnTo>
                <a:lnTo>
                  <a:pt x="17940" y="77999"/>
                </a:lnTo>
                <a:lnTo>
                  <a:pt x="22535" y="74003"/>
                </a:lnTo>
                <a:lnTo>
                  <a:pt x="25107" y="71752"/>
                </a:lnTo>
                <a:lnTo>
                  <a:pt x="28645" y="69387"/>
                </a:lnTo>
                <a:lnTo>
                  <a:pt x="33147" y="66906"/>
                </a:lnTo>
                <a:lnTo>
                  <a:pt x="42589" y="61669"/>
                </a:lnTo>
                <a:lnTo>
                  <a:pt x="50904" y="57029"/>
                </a:lnTo>
                <a:lnTo>
                  <a:pt x="56670" y="53079"/>
                </a:lnTo>
                <a:lnTo>
                  <a:pt x="59886" y="49817"/>
                </a:lnTo>
                <a:lnTo>
                  <a:pt x="65445" y="44213"/>
                </a:lnTo>
                <a:lnTo>
                  <a:pt x="68225" y="37460"/>
                </a:lnTo>
                <a:lnTo>
                  <a:pt x="68225" y="22072"/>
                </a:lnTo>
                <a:lnTo>
                  <a:pt x="65617" y="15274"/>
                </a:lnTo>
                <a:lnTo>
                  <a:pt x="60403" y="9164"/>
                </a:lnTo>
                <a:lnTo>
                  <a:pt x="49819" y="2118"/>
                </a:lnTo>
                <a:lnTo>
                  <a:pt x="35628" y="0"/>
                </a:lnTo>
                <a:lnTo>
                  <a:pt x="27857" y="590"/>
                </a:lnTo>
                <a:lnTo>
                  <a:pt x="15553" y="5184"/>
                </a:lnTo>
                <a:lnTo>
                  <a:pt x="7167" y="14332"/>
                </a:lnTo>
                <a:lnTo>
                  <a:pt x="4134" y="19752"/>
                </a:lnTo>
                <a:lnTo>
                  <a:pt x="2549" y="26758"/>
                </a:lnTo>
                <a:lnTo>
                  <a:pt x="2412" y="35347"/>
                </a:lnTo>
                <a:lnTo>
                  <a:pt x="15023" y="35347"/>
                </a:lnTo>
                <a:lnTo>
                  <a:pt x="15207" y="29238"/>
                </a:lnTo>
                <a:lnTo>
                  <a:pt x="16171" y="24461"/>
                </a:lnTo>
                <a:lnTo>
                  <a:pt x="17917" y="21016"/>
                </a:lnTo>
                <a:lnTo>
                  <a:pt x="21179" y="14584"/>
                </a:lnTo>
                <a:lnTo>
                  <a:pt x="27060" y="11369"/>
                </a:lnTo>
                <a:lnTo>
                  <a:pt x="41302" y="11369"/>
                </a:lnTo>
                <a:lnTo>
                  <a:pt x="45896" y="13057"/>
                </a:lnTo>
                <a:lnTo>
                  <a:pt x="49342" y="16433"/>
                </a:lnTo>
                <a:lnTo>
                  <a:pt x="52788" y="19810"/>
                </a:lnTo>
                <a:lnTo>
                  <a:pt x="54511" y="24369"/>
                </a:lnTo>
                <a:lnTo>
                  <a:pt x="54511" y="35026"/>
                </a:lnTo>
                <a:lnTo>
                  <a:pt x="52627" y="39390"/>
                </a:lnTo>
                <a:lnTo>
                  <a:pt x="48860" y="43203"/>
                </a:lnTo>
                <a:lnTo>
                  <a:pt x="46471" y="45637"/>
                </a:lnTo>
                <a:lnTo>
                  <a:pt x="42313" y="48577"/>
                </a:lnTo>
                <a:lnTo>
                  <a:pt x="36386" y="52023"/>
                </a:lnTo>
                <a:lnTo>
                  <a:pt x="23155" y="59671"/>
                </a:lnTo>
                <a:lnTo>
                  <a:pt x="14288" y="64816"/>
                </a:lnTo>
                <a:lnTo>
                  <a:pt x="8327" y="70535"/>
                </a:lnTo>
                <a:lnTo>
                  <a:pt x="5271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42" y="99015"/>
                </a:lnTo>
                <a:lnTo>
                  <a:pt x="67742" y="87302"/>
                </a:lnTo>
                <a:lnTo>
                  <a:pt x="13851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632128" y="3028747"/>
            <a:ext cx="60394" cy="110956"/>
          </a:xfrm>
          <a:custGeom>
            <a:avLst/>
            <a:gdLst/>
            <a:ahLst/>
            <a:cxnLst/>
            <a:rect l="l" t="t" r="r" b="b"/>
            <a:pathLst>
              <a:path w="66433" h="125750">
                <a:moveTo>
                  <a:pt x="54051" y="32477"/>
                </a:moveTo>
                <a:lnTo>
                  <a:pt x="54373" y="35968"/>
                </a:lnTo>
                <a:lnTo>
                  <a:pt x="66433" y="35968"/>
                </a:lnTo>
                <a:lnTo>
                  <a:pt x="66203" y="28158"/>
                </a:lnTo>
                <a:lnTo>
                  <a:pt x="63642" y="21877"/>
                </a:lnTo>
                <a:lnTo>
                  <a:pt x="58749" y="17122"/>
                </a:lnTo>
                <a:lnTo>
                  <a:pt x="53856" y="12368"/>
                </a:lnTo>
                <a:lnTo>
                  <a:pt x="46838" y="9669"/>
                </a:lnTo>
                <a:lnTo>
                  <a:pt x="37696" y="9026"/>
                </a:lnTo>
                <a:lnTo>
                  <a:pt x="37696" y="0"/>
                </a:lnTo>
                <a:lnTo>
                  <a:pt x="31149" y="0"/>
                </a:lnTo>
                <a:lnTo>
                  <a:pt x="31149" y="9164"/>
                </a:lnTo>
                <a:lnTo>
                  <a:pt x="21914" y="9256"/>
                </a:lnTo>
                <a:lnTo>
                  <a:pt x="18158" y="24943"/>
                </a:lnTo>
                <a:lnTo>
                  <a:pt x="20708" y="21498"/>
                </a:lnTo>
                <a:lnTo>
                  <a:pt x="24992" y="19661"/>
                </a:lnTo>
                <a:lnTo>
                  <a:pt x="31011" y="19431"/>
                </a:lnTo>
                <a:lnTo>
                  <a:pt x="31011" y="51816"/>
                </a:lnTo>
                <a:lnTo>
                  <a:pt x="25911" y="50805"/>
                </a:lnTo>
                <a:lnTo>
                  <a:pt x="21857" y="49014"/>
                </a:lnTo>
                <a:lnTo>
                  <a:pt x="18847" y="46441"/>
                </a:lnTo>
                <a:lnTo>
                  <a:pt x="15838" y="43869"/>
                </a:lnTo>
                <a:lnTo>
                  <a:pt x="14334" y="40309"/>
                </a:lnTo>
                <a:lnTo>
                  <a:pt x="13759" y="59326"/>
                </a:lnTo>
                <a:lnTo>
                  <a:pt x="21087" y="62473"/>
                </a:lnTo>
                <a:lnTo>
                  <a:pt x="31011" y="64356"/>
                </a:lnTo>
                <a:lnTo>
                  <a:pt x="31011" y="101909"/>
                </a:lnTo>
                <a:lnTo>
                  <a:pt x="23292" y="101266"/>
                </a:lnTo>
                <a:lnTo>
                  <a:pt x="18009" y="98349"/>
                </a:lnTo>
                <a:lnTo>
                  <a:pt x="15160" y="93159"/>
                </a:lnTo>
                <a:lnTo>
                  <a:pt x="13552" y="90264"/>
                </a:lnTo>
                <a:lnTo>
                  <a:pt x="12565" y="85671"/>
                </a:lnTo>
                <a:lnTo>
                  <a:pt x="12197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7" y="98188"/>
                </a:lnTo>
                <a:lnTo>
                  <a:pt x="6786" y="102292"/>
                </a:lnTo>
                <a:lnTo>
                  <a:pt x="16762" y="109319"/>
                </a:lnTo>
                <a:lnTo>
                  <a:pt x="31149" y="112383"/>
                </a:lnTo>
                <a:lnTo>
                  <a:pt x="31149" y="125750"/>
                </a:lnTo>
                <a:lnTo>
                  <a:pt x="37696" y="125750"/>
                </a:lnTo>
                <a:lnTo>
                  <a:pt x="37696" y="66010"/>
                </a:lnTo>
                <a:lnTo>
                  <a:pt x="43438" y="67572"/>
                </a:lnTo>
                <a:lnTo>
                  <a:pt x="37696" y="53125"/>
                </a:lnTo>
                <a:lnTo>
                  <a:pt x="37696" y="19637"/>
                </a:lnTo>
                <a:lnTo>
                  <a:pt x="44036" y="19867"/>
                </a:lnTo>
                <a:lnTo>
                  <a:pt x="48653" y="22302"/>
                </a:lnTo>
                <a:lnTo>
                  <a:pt x="51547" y="26941"/>
                </a:lnTo>
                <a:lnTo>
                  <a:pt x="53109" y="29468"/>
                </a:lnTo>
                <a:lnTo>
                  <a:pt x="54051" y="32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1666397" y="3075622"/>
            <a:ext cx="28192" cy="52286"/>
          </a:xfrm>
          <a:custGeom>
            <a:avLst/>
            <a:gdLst/>
            <a:ahLst/>
            <a:cxnLst/>
            <a:rect l="l" t="t" r="r" b="b"/>
            <a:pathLst>
              <a:path w="31011" h="59257">
                <a:moveTo>
                  <a:pt x="13277" y="45890"/>
                </a:moveTo>
                <a:lnTo>
                  <a:pt x="7856" y="48761"/>
                </a:lnTo>
                <a:lnTo>
                  <a:pt x="0" y="49128"/>
                </a:lnTo>
                <a:lnTo>
                  <a:pt x="0" y="59257"/>
                </a:lnTo>
                <a:lnTo>
                  <a:pt x="8315" y="58339"/>
                </a:lnTo>
                <a:lnTo>
                  <a:pt x="14678" y="56456"/>
                </a:lnTo>
                <a:lnTo>
                  <a:pt x="19089" y="53607"/>
                </a:lnTo>
                <a:lnTo>
                  <a:pt x="21637" y="51723"/>
                </a:lnTo>
                <a:lnTo>
                  <a:pt x="28667" y="41728"/>
                </a:lnTo>
                <a:lnTo>
                  <a:pt x="31011" y="27561"/>
                </a:lnTo>
                <a:lnTo>
                  <a:pt x="31011" y="19109"/>
                </a:lnTo>
                <a:lnTo>
                  <a:pt x="27910" y="12724"/>
                </a:lnTo>
                <a:lnTo>
                  <a:pt x="21707" y="8406"/>
                </a:lnTo>
                <a:lnTo>
                  <a:pt x="17894" y="5788"/>
                </a:lnTo>
                <a:lnTo>
                  <a:pt x="10658" y="2985"/>
                </a:lnTo>
                <a:lnTo>
                  <a:pt x="0" y="0"/>
                </a:lnTo>
                <a:lnTo>
                  <a:pt x="5742" y="14447"/>
                </a:lnTo>
                <a:lnTo>
                  <a:pt x="9831" y="16101"/>
                </a:lnTo>
                <a:lnTo>
                  <a:pt x="12266" y="17846"/>
                </a:lnTo>
                <a:lnTo>
                  <a:pt x="16493" y="20832"/>
                </a:lnTo>
                <a:lnTo>
                  <a:pt x="18606" y="25196"/>
                </a:lnTo>
                <a:lnTo>
                  <a:pt x="18606" y="34567"/>
                </a:lnTo>
                <a:lnTo>
                  <a:pt x="17825" y="37760"/>
                </a:lnTo>
                <a:lnTo>
                  <a:pt x="16263" y="40515"/>
                </a:lnTo>
                <a:lnTo>
                  <a:pt x="13277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060639" y="3112011"/>
            <a:ext cx="23806" cy="15534"/>
          </a:xfrm>
          <a:custGeom>
            <a:avLst/>
            <a:gdLst/>
            <a:ahLst/>
            <a:cxnLst/>
            <a:rect l="l" t="t" r="r" b="b"/>
            <a:pathLst>
              <a:path w="26187" h="17605">
                <a:moveTo>
                  <a:pt x="26187" y="0"/>
                </a:moveTo>
                <a:lnTo>
                  <a:pt x="22948" y="4386"/>
                </a:lnTo>
                <a:lnTo>
                  <a:pt x="18067" y="6580"/>
                </a:lnTo>
                <a:lnTo>
                  <a:pt x="5065" y="6580"/>
                </a:lnTo>
                <a:lnTo>
                  <a:pt x="0" y="4455"/>
                </a:lnTo>
                <a:lnTo>
                  <a:pt x="10440" y="17605"/>
                </a:lnTo>
                <a:lnTo>
                  <a:pt x="12351" y="17567"/>
                </a:lnTo>
                <a:lnTo>
                  <a:pt x="25514" y="14692"/>
                </a:lnTo>
                <a:lnTo>
                  <a:pt x="2618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039244" y="3037867"/>
            <a:ext cx="61521" cy="89677"/>
          </a:xfrm>
          <a:custGeom>
            <a:avLst/>
            <a:gdLst/>
            <a:ahLst/>
            <a:cxnLst/>
            <a:rect l="l" t="t" r="r" b="b"/>
            <a:pathLst>
              <a:path w="67673" h="101634">
                <a:moveTo>
                  <a:pt x="963" y="69765"/>
                </a:moveTo>
                <a:lnTo>
                  <a:pt x="4313" y="82158"/>
                </a:lnTo>
                <a:lnTo>
                  <a:pt x="10061" y="91126"/>
                </a:lnTo>
                <a:lnTo>
                  <a:pt x="21400" y="99150"/>
                </a:lnTo>
                <a:lnTo>
                  <a:pt x="33974" y="101634"/>
                </a:lnTo>
                <a:lnTo>
                  <a:pt x="23534" y="88484"/>
                </a:lnTo>
                <a:lnTo>
                  <a:pt x="19881" y="84235"/>
                </a:lnTo>
                <a:lnTo>
                  <a:pt x="16229" y="79986"/>
                </a:lnTo>
                <a:lnTo>
                  <a:pt x="14403" y="74738"/>
                </a:lnTo>
                <a:lnTo>
                  <a:pt x="14403" y="61370"/>
                </a:lnTo>
                <a:lnTo>
                  <a:pt x="16413" y="56042"/>
                </a:lnTo>
                <a:lnTo>
                  <a:pt x="20433" y="52505"/>
                </a:lnTo>
                <a:lnTo>
                  <a:pt x="24453" y="48968"/>
                </a:lnTo>
                <a:lnTo>
                  <a:pt x="29127" y="47199"/>
                </a:lnTo>
                <a:lnTo>
                  <a:pt x="42083" y="47199"/>
                </a:lnTo>
                <a:lnTo>
                  <a:pt x="47344" y="49485"/>
                </a:lnTo>
                <a:lnTo>
                  <a:pt x="50238" y="54055"/>
                </a:lnTo>
                <a:lnTo>
                  <a:pt x="53132" y="58626"/>
                </a:lnTo>
                <a:lnTo>
                  <a:pt x="54580" y="63438"/>
                </a:lnTo>
                <a:lnTo>
                  <a:pt x="54580" y="74462"/>
                </a:lnTo>
                <a:lnTo>
                  <a:pt x="52960" y="79642"/>
                </a:lnTo>
                <a:lnTo>
                  <a:pt x="49721" y="84029"/>
                </a:lnTo>
                <a:lnTo>
                  <a:pt x="49048" y="98721"/>
                </a:lnTo>
                <a:lnTo>
                  <a:pt x="58921" y="91263"/>
                </a:lnTo>
                <a:lnTo>
                  <a:pt x="64756" y="84350"/>
                </a:lnTo>
                <a:lnTo>
                  <a:pt x="67673" y="76415"/>
                </a:lnTo>
                <a:lnTo>
                  <a:pt x="67673" y="56983"/>
                </a:lnTo>
                <a:lnTo>
                  <a:pt x="64595" y="49105"/>
                </a:lnTo>
                <a:lnTo>
                  <a:pt x="58439" y="43823"/>
                </a:lnTo>
                <a:lnTo>
                  <a:pt x="52282" y="38540"/>
                </a:lnTo>
                <a:lnTo>
                  <a:pt x="45069" y="35899"/>
                </a:lnTo>
                <a:lnTo>
                  <a:pt x="31930" y="35899"/>
                </a:lnTo>
                <a:lnTo>
                  <a:pt x="27519" y="36817"/>
                </a:lnTo>
                <a:lnTo>
                  <a:pt x="23568" y="38655"/>
                </a:lnTo>
                <a:lnTo>
                  <a:pt x="19250" y="40722"/>
                </a:lnTo>
                <a:lnTo>
                  <a:pt x="15666" y="43846"/>
                </a:lnTo>
                <a:lnTo>
                  <a:pt x="12818" y="48026"/>
                </a:lnTo>
                <a:lnTo>
                  <a:pt x="13021" y="44376"/>
                </a:lnTo>
                <a:lnTo>
                  <a:pt x="15239" y="30772"/>
                </a:lnTo>
                <a:lnTo>
                  <a:pt x="19640" y="20499"/>
                </a:lnTo>
                <a:lnTo>
                  <a:pt x="23729" y="14090"/>
                </a:lnTo>
                <a:lnTo>
                  <a:pt x="29242" y="10886"/>
                </a:lnTo>
                <a:lnTo>
                  <a:pt x="42244" y="10886"/>
                </a:lnTo>
                <a:lnTo>
                  <a:pt x="46769" y="12954"/>
                </a:lnTo>
                <a:lnTo>
                  <a:pt x="49756" y="17088"/>
                </a:lnTo>
                <a:lnTo>
                  <a:pt x="51364" y="19293"/>
                </a:lnTo>
                <a:lnTo>
                  <a:pt x="52535" y="22348"/>
                </a:lnTo>
                <a:lnTo>
                  <a:pt x="53270" y="26252"/>
                </a:lnTo>
                <a:lnTo>
                  <a:pt x="65537" y="26252"/>
                </a:lnTo>
                <a:lnTo>
                  <a:pt x="65537" y="20189"/>
                </a:lnTo>
                <a:lnTo>
                  <a:pt x="63366" y="14297"/>
                </a:lnTo>
                <a:lnTo>
                  <a:pt x="59025" y="8578"/>
                </a:lnTo>
                <a:lnTo>
                  <a:pt x="54683" y="2859"/>
                </a:lnTo>
                <a:lnTo>
                  <a:pt x="46999" y="0"/>
                </a:lnTo>
                <a:lnTo>
                  <a:pt x="33917" y="50"/>
                </a:lnTo>
                <a:lnTo>
                  <a:pt x="21216" y="3245"/>
                </a:lnTo>
                <a:lnTo>
                  <a:pt x="11404" y="11404"/>
                </a:lnTo>
                <a:lnTo>
                  <a:pt x="4479" y="24530"/>
                </a:lnTo>
                <a:lnTo>
                  <a:pt x="2906" y="29726"/>
                </a:lnTo>
                <a:lnTo>
                  <a:pt x="726" y="41829"/>
                </a:lnTo>
                <a:lnTo>
                  <a:pt x="0" y="55743"/>
                </a:lnTo>
                <a:lnTo>
                  <a:pt x="963" y="69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1633881" y="3036914"/>
            <a:ext cx="18168" cy="44179"/>
          </a:xfrm>
          <a:custGeom>
            <a:avLst/>
            <a:gdLst/>
            <a:ahLst/>
            <a:cxnLst/>
            <a:rect l="l" t="t" r="r" b="b"/>
            <a:pathLst>
              <a:path w="19985" h="50070">
                <a:moveTo>
                  <a:pt x="0" y="27332"/>
                </a:moveTo>
                <a:lnTo>
                  <a:pt x="0" y="35141"/>
                </a:lnTo>
                <a:lnTo>
                  <a:pt x="2366" y="41250"/>
                </a:lnTo>
                <a:lnTo>
                  <a:pt x="7098" y="45660"/>
                </a:lnTo>
                <a:lnTo>
                  <a:pt x="11830" y="50070"/>
                </a:lnTo>
                <a:lnTo>
                  <a:pt x="12404" y="31053"/>
                </a:lnTo>
                <a:lnTo>
                  <a:pt x="12404" y="22738"/>
                </a:lnTo>
                <a:lnTo>
                  <a:pt x="13679" y="19132"/>
                </a:lnTo>
                <a:lnTo>
                  <a:pt x="16229" y="15687"/>
                </a:lnTo>
                <a:lnTo>
                  <a:pt x="19985" y="0"/>
                </a:lnTo>
                <a:lnTo>
                  <a:pt x="12806" y="2848"/>
                </a:lnTo>
                <a:lnTo>
                  <a:pt x="7684" y="8452"/>
                </a:lnTo>
                <a:lnTo>
                  <a:pt x="2561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479128" y="3179973"/>
            <a:ext cx="862619" cy="92959"/>
          </a:xfrm>
          <a:custGeom>
            <a:avLst/>
            <a:gdLst/>
            <a:ahLst/>
            <a:cxnLst/>
            <a:rect l="l" t="t" r="r" b="b"/>
            <a:pathLst>
              <a:path w="948881" h="105354">
                <a:moveTo>
                  <a:pt x="297135" y="1447"/>
                </a:moveTo>
                <a:lnTo>
                  <a:pt x="297135" y="102667"/>
                </a:lnTo>
                <a:lnTo>
                  <a:pt x="309540" y="102667"/>
                </a:lnTo>
                <a:lnTo>
                  <a:pt x="309540" y="1447"/>
                </a:lnTo>
                <a:lnTo>
                  <a:pt x="297135" y="1447"/>
                </a:lnTo>
                <a:close/>
              </a:path>
              <a:path w="948881" h="105354">
                <a:moveTo>
                  <a:pt x="352588" y="93710"/>
                </a:moveTo>
                <a:lnTo>
                  <a:pt x="348476" y="91505"/>
                </a:lnTo>
                <a:lnTo>
                  <a:pt x="346271" y="87095"/>
                </a:lnTo>
                <a:lnTo>
                  <a:pt x="345077" y="84706"/>
                </a:lnTo>
                <a:lnTo>
                  <a:pt x="344479" y="81628"/>
                </a:lnTo>
                <a:lnTo>
                  <a:pt x="344479" y="28870"/>
                </a:lnTo>
                <a:lnTo>
                  <a:pt x="331799" y="28870"/>
                </a:lnTo>
                <a:lnTo>
                  <a:pt x="331799" y="85327"/>
                </a:lnTo>
                <a:lnTo>
                  <a:pt x="332833" y="90356"/>
                </a:lnTo>
                <a:lnTo>
                  <a:pt x="334900" y="94123"/>
                </a:lnTo>
                <a:lnTo>
                  <a:pt x="338714" y="101151"/>
                </a:lnTo>
                <a:lnTo>
                  <a:pt x="345881" y="104665"/>
                </a:lnTo>
                <a:lnTo>
                  <a:pt x="363155" y="104665"/>
                </a:lnTo>
                <a:lnTo>
                  <a:pt x="368898" y="102736"/>
                </a:lnTo>
                <a:lnTo>
                  <a:pt x="373630" y="98877"/>
                </a:lnTo>
                <a:lnTo>
                  <a:pt x="376019" y="96948"/>
                </a:lnTo>
                <a:lnTo>
                  <a:pt x="378018" y="94582"/>
                </a:lnTo>
                <a:lnTo>
                  <a:pt x="379626" y="91780"/>
                </a:lnTo>
                <a:lnTo>
                  <a:pt x="379488" y="102667"/>
                </a:lnTo>
                <a:lnTo>
                  <a:pt x="391203" y="102667"/>
                </a:lnTo>
                <a:lnTo>
                  <a:pt x="391203" y="28870"/>
                </a:lnTo>
                <a:lnTo>
                  <a:pt x="378799" y="28870"/>
                </a:lnTo>
                <a:lnTo>
                  <a:pt x="378799" y="72326"/>
                </a:lnTo>
                <a:lnTo>
                  <a:pt x="377949" y="77999"/>
                </a:lnTo>
                <a:lnTo>
                  <a:pt x="376249" y="82134"/>
                </a:lnTo>
                <a:lnTo>
                  <a:pt x="373125" y="89851"/>
                </a:lnTo>
                <a:lnTo>
                  <a:pt x="367244" y="93710"/>
                </a:lnTo>
                <a:lnTo>
                  <a:pt x="352588" y="93710"/>
                </a:lnTo>
                <a:close/>
              </a:path>
              <a:path w="948881" h="105354">
                <a:moveTo>
                  <a:pt x="433907" y="40091"/>
                </a:moveTo>
                <a:lnTo>
                  <a:pt x="438685" y="38035"/>
                </a:lnTo>
                <a:lnTo>
                  <a:pt x="452330" y="38035"/>
                </a:lnTo>
                <a:lnTo>
                  <a:pt x="458004" y="41021"/>
                </a:lnTo>
                <a:lnTo>
                  <a:pt x="461404" y="46992"/>
                </a:lnTo>
                <a:lnTo>
                  <a:pt x="463242" y="50208"/>
                </a:lnTo>
                <a:lnTo>
                  <a:pt x="464413" y="54503"/>
                </a:lnTo>
                <a:lnTo>
                  <a:pt x="464919" y="59878"/>
                </a:lnTo>
                <a:lnTo>
                  <a:pt x="423915" y="59878"/>
                </a:lnTo>
                <a:lnTo>
                  <a:pt x="424144" y="53539"/>
                </a:lnTo>
                <a:lnTo>
                  <a:pt x="419918" y="38310"/>
                </a:lnTo>
                <a:lnTo>
                  <a:pt x="416987" y="42167"/>
                </a:lnTo>
                <a:lnTo>
                  <a:pt x="411949" y="53511"/>
                </a:lnTo>
                <a:lnTo>
                  <a:pt x="410270" y="67181"/>
                </a:lnTo>
                <a:lnTo>
                  <a:pt x="410468" y="72209"/>
                </a:lnTo>
                <a:lnTo>
                  <a:pt x="413403" y="85206"/>
                </a:lnTo>
                <a:lnTo>
                  <a:pt x="419849" y="95260"/>
                </a:lnTo>
                <a:lnTo>
                  <a:pt x="430489" y="102784"/>
                </a:lnTo>
                <a:lnTo>
                  <a:pt x="443211" y="105286"/>
                </a:lnTo>
                <a:lnTo>
                  <a:pt x="446978" y="105286"/>
                </a:lnTo>
                <a:lnTo>
                  <a:pt x="450355" y="104918"/>
                </a:lnTo>
                <a:lnTo>
                  <a:pt x="453341" y="104183"/>
                </a:lnTo>
                <a:lnTo>
                  <a:pt x="458900" y="102897"/>
                </a:lnTo>
                <a:lnTo>
                  <a:pt x="463563" y="100416"/>
                </a:lnTo>
                <a:lnTo>
                  <a:pt x="467331" y="96741"/>
                </a:lnTo>
                <a:lnTo>
                  <a:pt x="469582" y="94628"/>
                </a:lnTo>
                <a:lnTo>
                  <a:pt x="471615" y="91907"/>
                </a:lnTo>
                <a:lnTo>
                  <a:pt x="473430" y="88576"/>
                </a:lnTo>
                <a:lnTo>
                  <a:pt x="475244" y="85246"/>
                </a:lnTo>
                <a:lnTo>
                  <a:pt x="476313" y="82226"/>
                </a:lnTo>
                <a:lnTo>
                  <a:pt x="476634" y="79515"/>
                </a:lnTo>
                <a:lnTo>
                  <a:pt x="464436" y="79515"/>
                </a:lnTo>
                <a:lnTo>
                  <a:pt x="463518" y="82777"/>
                </a:lnTo>
                <a:lnTo>
                  <a:pt x="461955" y="85648"/>
                </a:lnTo>
                <a:lnTo>
                  <a:pt x="459750" y="88128"/>
                </a:lnTo>
                <a:lnTo>
                  <a:pt x="455891" y="92400"/>
                </a:lnTo>
                <a:lnTo>
                  <a:pt x="450722" y="94536"/>
                </a:lnTo>
                <a:lnTo>
                  <a:pt x="437307" y="94536"/>
                </a:lnTo>
                <a:lnTo>
                  <a:pt x="432184" y="92274"/>
                </a:lnTo>
                <a:lnTo>
                  <a:pt x="428877" y="87749"/>
                </a:lnTo>
                <a:lnTo>
                  <a:pt x="425569" y="83225"/>
                </a:lnTo>
                <a:lnTo>
                  <a:pt x="423800" y="77218"/>
                </a:lnTo>
                <a:lnTo>
                  <a:pt x="423570" y="69731"/>
                </a:lnTo>
                <a:lnTo>
                  <a:pt x="477668" y="69731"/>
                </a:lnTo>
                <a:lnTo>
                  <a:pt x="477668" y="62289"/>
                </a:lnTo>
                <a:lnTo>
                  <a:pt x="477300" y="56869"/>
                </a:lnTo>
                <a:lnTo>
                  <a:pt x="476565" y="53469"/>
                </a:lnTo>
                <a:lnTo>
                  <a:pt x="475738" y="48508"/>
                </a:lnTo>
                <a:lnTo>
                  <a:pt x="474084" y="44168"/>
                </a:lnTo>
                <a:lnTo>
                  <a:pt x="471603" y="40446"/>
                </a:lnTo>
                <a:lnTo>
                  <a:pt x="469031" y="36542"/>
                </a:lnTo>
                <a:lnTo>
                  <a:pt x="465286" y="33361"/>
                </a:lnTo>
                <a:lnTo>
                  <a:pt x="460370" y="30903"/>
                </a:lnTo>
                <a:lnTo>
                  <a:pt x="455455" y="28446"/>
                </a:lnTo>
                <a:lnTo>
                  <a:pt x="450378" y="27217"/>
                </a:lnTo>
                <a:lnTo>
                  <a:pt x="442741" y="27285"/>
                </a:lnTo>
                <a:lnTo>
                  <a:pt x="433907" y="40091"/>
                </a:lnTo>
                <a:close/>
              </a:path>
              <a:path w="948881" h="105354">
                <a:moveTo>
                  <a:pt x="430070" y="30441"/>
                </a:moveTo>
                <a:lnTo>
                  <a:pt x="419918" y="38310"/>
                </a:lnTo>
                <a:lnTo>
                  <a:pt x="424144" y="53539"/>
                </a:lnTo>
                <a:lnTo>
                  <a:pt x="426189" y="48313"/>
                </a:lnTo>
                <a:lnTo>
                  <a:pt x="430048" y="44202"/>
                </a:lnTo>
                <a:lnTo>
                  <a:pt x="433907" y="40091"/>
                </a:lnTo>
                <a:lnTo>
                  <a:pt x="442741" y="27285"/>
                </a:lnTo>
                <a:lnTo>
                  <a:pt x="430070" y="30441"/>
                </a:lnTo>
                <a:close/>
              </a:path>
              <a:path w="948881" h="105354">
                <a:moveTo>
                  <a:pt x="587081" y="93710"/>
                </a:moveTo>
                <a:lnTo>
                  <a:pt x="589837" y="89475"/>
                </a:lnTo>
                <a:lnTo>
                  <a:pt x="594282" y="77905"/>
                </a:lnTo>
                <a:lnTo>
                  <a:pt x="595764" y="64219"/>
                </a:lnTo>
                <a:lnTo>
                  <a:pt x="595561" y="59098"/>
                </a:lnTo>
                <a:lnTo>
                  <a:pt x="592542" y="46028"/>
                </a:lnTo>
                <a:lnTo>
                  <a:pt x="585909" y="36243"/>
                </a:lnTo>
                <a:lnTo>
                  <a:pt x="574707" y="29016"/>
                </a:lnTo>
                <a:lnTo>
                  <a:pt x="561789" y="26734"/>
                </a:lnTo>
                <a:lnTo>
                  <a:pt x="559238" y="26808"/>
                </a:lnTo>
                <a:lnTo>
                  <a:pt x="546467" y="29958"/>
                </a:lnTo>
                <a:lnTo>
                  <a:pt x="536429" y="37760"/>
                </a:lnTo>
                <a:lnTo>
                  <a:pt x="533287" y="42053"/>
                </a:lnTo>
                <a:lnTo>
                  <a:pt x="528562" y="53456"/>
                </a:lnTo>
                <a:lnTo>
                  <a:pt x="526988" y="67388"/>
                </a:lnTo>
                <a:lnTo>
                  <a:pt x="527131" y="71669"/>
                </a:lnTo>
                <a:lnTo>
                  <a:pt x="529830" y="84708"/>
                </a:lnTo>
                <a:lnTo>
                  <a:pt x="535947" y="95053"/>
                </a:lnTo>
                <a:lnTo>
                  <a:pt x="536561" y="95740"/>
                </a:lnTo>
                <a:lnTo>
                  <a:pt x="539737" y="75037"/>
                </a:lnTo>
                <a:lnTo>
                  <a:pt x="539737" y="59005"/>
                </a:lnTo>
                <a:lnTo>
                  <a:pt x="541460" y="52022"/>
                </a:lnTo>
                <a:lnTo>
                  <a:pt x="544905" y="46234"/>
                </a:lnTo>
                <a:lnTo>
                  <a:pt x="548351" y="40446"/>
                </a:lnTo>
                <a:lnTo>
                  <a:pt x="553864" y="37552"/>
                </a:lnTo>
                <a:lnTo>
                  <a:pt x="569990" y="37552"/>
                </a:lnTo>
                <a:lnTo>
                  <a:pt x="576009" y="40952"/>
                </a:lnTo>
                <a:lnTo>
                  <a:pt x="579500" y="47750"/>
                </a:lnTo>
                <a:lnTo>
                  <a:pt x="581706" y="52069"/>
                </a:lnTo>
                <a:lnTo>
                  <a:pt x="582808" y="57673"/>
                </a:lnTo>
                <a:lnTo>
                  <a:pt x="582808" y="72188"/>
                </a:lnTo>
                <a:lnTo>
                  <a:pt x="581281" y="79114"/>
                </a:lnTo>
                <a:lnTo>
                  <a:pt x="578225" y="85338"/>
                </a:lnTo>
                <a:lnTo>
                  <a:pt x="577774" y="101606"/>
                </a:lnTo>
                <a:lnTo>
                  <a:pt x="587081" y="93710"/>
                </a:lnTo>
                <a:close/>
              </a:path>
              <a:path w="948881" h="105354">
                <a:moveTo>
                  <a:pt x="578225" y="85338"/>
                </a:moveTo>
                <a:lnTo>
                  <a:pt x="575170" y="91562"/>
                </a:lnTo>
                <a:lnTo>
                  <a:pt x="569531" y="94674"/>
                </a:lnTo>
                <a:lnTo>
                  <a:pt x="553818" y="94674"/>
                </a:lnTo>
                <a:lnTo>
                  <a:pt x="548351" y="92056"/>
                </a:lnTo>
                <a:lnTo>
                  <a:pt x="544905" y="86819"/>
                </a:lnTo>
                <a:lnTo>
                  <a:pt x="541460" y="81583"/>
                </a:lnTo>
                <a:lnTo>
                  <a:pt x="539737" y="75037"/>
                </a:lnTo>
                <a:lnTo>
                  <a:pt x="536561" y="95740"/>
                </a:lnTo>
                <a:lnTo>
                  <a:pt x="546885" y="102951"/>
                </a:lnTo>
                <a:lnTo>
                  <a:pt x="560135" y="105354"/>
                </a:lnTo>
                <a:lnTo>
                  <a:pt x="564882" y="105143"/>
                </a:lnTo>
                <a:lnTo>
                  <a:pt x="577774" y="101606"/>
                </a:lnTo>
                <a:lnTo>
                  <a:pt x="578225" y="85338"/>
                </a:lnTo>
                <a:close/>
              </a:path>
              <a:path w="948881" h="105354">
                <a:moveTo>
                  <a:pt x="630221" y="16250"/>
                </a:moveTo>
                <a:lnTo>
                  <a:pt x="630956" y="14298"/>
                </a:lnTo>
                <a:lnTo>
                  <a:pt x="633943" y="11369"/>
                </a:lnTo>
                <a:lnTo>
                  <a:pt x="639330" y="11403"/>
                </a:lnTo>
                <a:lnTo>
                  <a:pt x="642121" y="11576"/>
                </a:lnTo>
                <a:lnTo>
                  <a:pt x="642121" y="275"/>
                </a:lnTo>
                <a:lnTo>
                  <a:pt x="639295" y="69"/>
                </a:lnTo>
                <a:lnTo>
                  <a:pt x="628613" y="0"/>
                </a:lnTo>
                <a:lnTo>
                  <a:pt x="623031" y="2113"/>
                </a:lnTo>
                <a:lnTo>
                  <a:pt x="620137" y="6339"/>
                </a:lnTo>
                <a:lnTo>
                  <a:pt x="618529" y="8727"/>
                </a:lnTo>
                <a:lnTo>
                  <a:pt x="617633" y="12495"/>
                </a:lnTo>
                <a:lnTo>
                  <a:pt x="617449" y="17639"/>
                </a:lnTo>
                <a:lnTo>
                  <a:pt x="617449" y="29215"/>
                </a:lnTo>
                <a:lnTo>
                  <a:pt x="607181" y="29215"/>
                </a:lnTo>
                <a:lnTo>
                  <a:pt x="607181" y="38999"/>
                </a:lnTo>
                <a:lnTo>
                  <a:pt x="617449" y="38999"/>
                </a:lnTo>
                <a:lnTo>
                  <a:pt x="617449" y="102667"/>
                </a:lnTo>
                <a:lnTo>
                  <a:pt x="629716" y="102667"/>
                </a:lnTo>
                <a:lnTo>
                  <a:pt x="629716" y="38999"/>
                </a:lnTo>
                <a:lnTo>
                  <a:pt x="642121" y="38999"/>
                </a:lnTo>
                <a:lnTo>
                  <a:pt x="642121" y="29215"/>
                </a:lnTo>
                <a:lnTo>
                  <a:pt x="629854" y="29215"/>
                </a:lnTo>
                <a:lnTo>
                  <a:pt x="629854" y="21222"/>
                </a:lnTo>
                <a:lnTo>
                  <a:pt x="630221" y="16250"/>
                </a:lnTo>
                <a:close/>
              </a:path>
              <a:path w="948881" h="105354">
                <a:moveTo>
                  <a:pt x="701594" y="13850"/>
                </a:moveTo>
                <a:lnTo>
                  <a:pt x="758103" y="13850"/>
                </a:lnTo>
                <a:lnTo>
                  <a:pt x="758103" y="1447"/>
                </a:lnTo>
                <a:lnTo>
                  <a:pt x="687880" y="1447"/>
                </a:lnTo>
                <a:lnTo>
                  <a:pt x="687880" y="102667"/>
                </a:lnTo>
                <a:lnTo>
                  <a:pt x="701594" y="102667"/>
                </a:lnTo>
                <a:lnTo>
                  <a:pt x="701594" y="56639"/>
                </a:lnTo>
                <a:lnTo>
                  <a:pt x="751281" y="56639"/>
                </a:lnTo>
                <a:lnTo>
                  <a:pt x="751281" y="44581"/>
                </a:lnTo>
                <a:lnTo>
                  <a:pt x="701594" y="44581"/>
                </a:lnTo>
                <a:lnTo>
                  <a:pt x="701594" y="13850"/>
                </a:lnTo>
                <a:close/>
              </a:path>
              <a:path w="948881" h="105354">
                <a:moveTo>
                  <a:pt x="767246" y="29215"/>
                </a:moveTo>
                <a:lnTo>
                  <a:pt x="767246" y="102667"/>
                </a:lnTo>
                <a:lnTo>
                  <a:pt x="779857" y="102667"/>
                </a:lnTo>
                <a:lnTo>
                  <a:pt x="779857" y="29215"/>
                </a:lnTo>
                <a:lnTo>
                  <a:pt x="767246" y="29215"/>
                </a:lnTo>
                <a:close/>
              </a:path>
              <a:path w="948881" h="105354">
                <a:moveTo>
                  <a:pt x="767246" y="1447"/>
                </a:moveTo>
                <a:lnTo>
                  <a:pt x="767246" y="15503"/>
                </a:lnTo>
                <a:lnTo>
                  <a:pt x="779857" y="15503"/>
                </a:lnTo>
                <a:lnTo>
                  <a:pt x="779857" y="1447"/>
                </a:lnTo>
                <a:lnTo>
                  <a:pt x="767246" y="1447"/>
                </a:lnTo>
                <a:close/>
              </a:path>
              <a:path w="948881" h="105354">
                <a:moveTo>
                  <a:pt x="802875" y="28870"/>
                </a:moveTo>
                <a:lnTo>
                  <a:pt x="802875" y="102667"/>
                </a:lnTo>
                <a:lnTo>
                  <a:pt x="815279" y="102667"/>
                </a:lnTo>
                <a:lnTo>
                  <a:pt x="815279" y="54985"/>
                </a:lnTo>
                <a:lnTo>
                  <a:pt x="816956" y="50357"/>
                </a:lnTo>
                <a:lnTo>
                  <a:pt x="820310" y="46338"/>
                </a:lnTo>
                <a:lnTo>
                  <a:pt x="823664" y="42318"/>
                </a:lnTo>
                <a:lnTo>
                  <a:pt x="828465" y="40309"/>
                </a:lnTo>
                <a:lnTo>
                  <a:pt x="836126" y="40332"/>
                </a:lnTo>
                <a:lnTo>
                  <a:pt x="838779" y="40653"/>
                </a:lnTo>
                <a:lnTo>
                  <a:pt x="838779" y="27561"/>
                </a:lnTo>
                <a:lnTo>
                  <a:pt x="837447" y="27423"/>
                </a:lnTo>
                <a:lnTo>
                  <a:pt x="834782" y="27217"/>
                </a:lnTo>
                <a:lnTo>
                  <a:pt x="829866" y="27217"/>
                </a:lnTo>
                <a:lnTo>
                  <a:pt x="825525" y="28997"/>
                </a:lnTo>
                <a:lnTo>
                  <a:pt x="821757" y="32557"/>
                </a:lnTo>
                <a:lnTo>
                  <a:pt x="817990" y="36117"/>
                </a:lnTo>
                <a:lnTo>
                  <a:pt x="815624" y="39137"/>
                </a:lnTo>
                <a:lnTo>
                  <a:pt x="814659" y="41618"/>
                </a:lnTo>
                <a:lnTo>
                  <a:pt x="814659" y="28870"/>
                </a:lnTo>
                <a:lnTo>
                  <a:pt x="802875" y="28870"/>
                </a:lnTo>
                <a:close/>
              </a:path>
              <a:path w="948881" h="105354">
                <a:moveTo>
                  <a:pt x="861843" y="28870"/>
                </a:moveTo>
                <a:lnTo>
                  <a:pt x="849576" y="28870"/>
                </a:lnTo>
                <a:lnTo>
                  <a:pt x="849576" y="102667"/>
                </a:lnTo>
                <a:lnTo>
                  <a:pt x="861980" y="102667"/>
                </a:lnTo>
                <a:lnTo>
                  <a:pt x="861980" y="54021"/>
                </a:lnTo>
                <a:lnTo>
                  <a:pt x="863899" y="47452"/>
                </a:lnTo>
                <a:lnTo>
                  <a:pt x="867735" y="43823"/>
                </a:lnTo>
                <a:lnTo>
                  <a:pt x="871571" y="40194"/>
                </a:lnTo>
                <a:lnTo>
                  <a:pt x="875832" y="38379"/>
                </a:lnTo>
                <a:lnTo>
                  <a:pt x="885664" y="38379"/>
                </a:lnTo>
                <a:lnTo>
                  <a:pt x="889179" y="40102"/>
                </a:lnTo>
                <a:lnTo>
                  <a:pt x="891062" y="43547"/>
                </a:lnTo>
                <a:lnTo>
                  <a:pt x="892257" y="45844"/>
                </a:lnTo>
                <a:lnTo>
                  <a:pt x="892854" y="49496"/>
                </a:lnTo>
                <a:lnTo>
                  <a:pt x="892854" y="102667"/>
                </a:lnTo>
                <a:lnTo>
                  <a:pt x="905465" y="102667"/>
                </a:lnTo>
                <a:lnTo>
                  <a:pt x="905465" y="52114"/>
                </a:lnTo>
                <a:lnTo>
                  <a:pt x="907223" y="46671"/>
                </a:lnTo>
                <a:lnTo>
                  <a:pt x="910737" y="43409"/>
                </a:lnTo>
                <a:lnTo>
                  <a:pt x="914252" y="40148"/>
                </a:lnTo>
                <a:lnTo>
                  <a:pt x="918444" y="38517"/>
                </a:lnTo>
                <a:lnTo>
                  <a:pt x="926852" y="38517"/>
                </a:lnTo>
                <a:lnTo>
                  <a:pt x="929850" y="39436"/>
                </a:lnTo>
                <a:lnTo>
                  <a:pt x="932308" y="41273"/>
                </a:lnTo>
                <a:lnTo>
                  <a:pt x="934765" y="43111"/>
                </a:lnTo>
                <a:lnTo>
                  <a:pt x="935994" y="46487"/>
                </a:lnTo>
                <a:lnTo>
                  <a:pt x="935994" y="102667"/>
                </a:lnTo>
                <a:lnTo>
                  <a:pt x="948881" y="102667"/>
                </a:lnTo>
                <a:lnTo>
                  <a:pt x="948881" y="47015"/>
                </a:lnTo>
                <a:lnTo>
                  <a:pt x="947917" y="41824"/>
                </a:lnTo>
                <a:lnTo>
                  <a:pt x="945987" y="37966"/>
                </a:lnTo>
                <a:lnTo>
                  <a:pt x="942403" y="30800"/>
                </a:lnTo>
                <a:lnTo>
                  <a:pt x="935650" y="27217"/>
                </a:lnTo>
                <a:lnTo>
                  <a:pt x="921086" y="27217"/>
                </a:lnTo>
                <a:lnTo>
                  <a:pt x="916905" y="28170"/>
                </a:lnTo>
                <a:lnTo>
                  <a:pt x="913184" y="30077"/>
                </a:lnTo>
                <a:lnTo>
                  <a:pt x="909462" y="31983"/>
                </a:lnTo>
                <a:lnTo>
                  <a:pt x="906223" y="34911"/>
                </a:lnTo>
                <a:lnTo>
                  <a:pt x="903467" y="38862"/>
                </a:lnTo>
                <a:lnTo>
                  <a:pt x="901813" y="35646"/>
                </a:lnTo>
                <a:lnTo>
                  <a:pt x="899975" y="33212"/>
                </a:lnTo>
                <a:lnTo>
                  <a:pt x="897954" y="31558"/>
                </a:lnTo>
                <a:lnTo>
                  <a:pt x="894370" y="28664"/>
                </a:lnTo>
                <a:lnTo>
                  <a:pt x="889638" y="27217"/>
                </a:lnTo>
                <a:lnTo>
                  <a:pt x="878566" y="27217"/>
                </a:lnTo>
                <a:lnTo>
                  <a:pt x="873926" y="28618"/>
                </a:lnTo>
                <a:lnTo>
                  <a:pt x="869837" y="31420"/>
                </a:lnTo>
                <a:lnTo>
                  <a:pt x="867448" y="33074"/>
                </a:lnTo>
                <a:lnTo>
                  <a:pt x="864783" y="35715"/>
                </a:lnTo>
                <a:lnTo>
                  <a:pt x="861843" y="39344"/>
                </a:lnTo>
                <a:lnTo>
                  <a:pt x="861843" y="28870"/>
                </a:lnTo>
                <a:close/>
              </a:path>
              <a:path w="948881" h="105354">
                <a:moveTo>
                  <a:pt x="0" y="46028"/>
                </a:moveTo>
                <a:lnTo>
                  <a:pt x="0" y="57604"/>
                </a:lnTo>
                <a:lnTo>
                  <a:pt x="71877" y="57604"/>
                </a:lnTo>
                <a:lnTo>
                  <a:pt x="71877" y="46028"/>
                </a:lnTo>
                <a:lnTo>
                  <a:pt x="0" y="46028"/>
                </a:lnTo>
                <a:close/>
              </a:path>
              <a:path w="948881" h="105354">
                <a:moveTo>
                  <a:pt x="0" y="75588"/>
                </a:moveTo>
                <a:lnTo>
                  <a:pt x="0" y="87370"/>
                </a:lnTo>
                <a:lnTo>
                  <a:pt x="71877" y="87370"/>
                </a:lnTo>
                <a:lnTo>
                  <a:pt x="71877" y="75588"/>
                </a:lnTo>
                <a:lnTo>
                  <a:pt x="0" y="75588"/>
                </a:lnTo>
                <a:close/>
              </a:path>
              <a:path w="948881" h="105354">
                <a:moveTo>
                  <a:pt x="203205" y="1447"/>
                </a:moveTo>
                <a:lnTo>
                  <a:pt x="187837" y="1447"/>
                </a:lnTo>
                <a:lnTo>
                  <a:pt x="159100" y="87646"/>
                </a:lnTo>
                <a:lnTo>
                  <a:pt x="130018" y="1447"/>
                </a:lnTo>
                <a:lnTo>
                  <a:pt x="114857" y="1447"/>
                </a:lnTo>
                <a:lnTo>
                  <a:pt x="151726" y="102667"/>
                </a:lnTo>
                <a:lnTo>
                  <a:pt x="166267" y="102667"/>
                </a:lnTo>
                <a:lnTo>
                  <a:pt x="203205" y="1447"/>
                </a:lnTo>
                <a:close/>
              </a:path>
              <a:path w="948881" h="105354">
                <a:moveTo>
                  <a:pt x="213152" y="71155"/>
                </a:moveTo>
                <a:lnTo>
                  <a:pt x="211015" y="76460"/>
                </a:lnTo>
                <a:lnTo>
                  <a:pt x="211015" y="89552"/>
                </a:lnTo>
                <a:lnTo>
                  <a:pt x="213186" y="94755"/>
                </a:lnTo>
                <a:lnTo>
                  <a:pt x="217528" y="98912"/>
                </a:lnTo>
                <a:lnTo>
                  <a:pt x="221869" y="103069"/>
                </a:lnTo>
                <a:lnTo>
                  <a:pt x="227463" y="105148"/>
                </a:lnTo>
                <a:lnTo>
                  <a:pt x="225281" y="89438"/>
                </a:lnTo>
                <a:lnTo>
                  <a:pt x="223971" y="86612"/>
                </a:lnTo>
                <a:lnTo>
                  <a:pt x="223971" y="78298"/>
                </a:lnTo>
                <a:lnTo>
                  <a:pt x="225878" y="74853"/>
                </a:lnTo>
                <a:lnTo>
                  <a:pt x="229691" y="72694"/>
                </a:lnTo>
                <a:lnTo>
                  <a:pt x="231942" y="71408"/>
                </a:lnTo>
                <a:lnTo>
                  <a:pt x="235319" y="70466"/>
                </a:lnTo>
                <a:lnTo>
                  <a:pt x="239822" y="69869"/>
                </a:lnTo>
                <a:lnTo>
                  <a:pt x="247333" y="68904"/>
                </a:lnTo>
                <a:lnTo>
                  <a:pt x="251973" y="68169"/>
                </a:lnTo>
                <a:lnTo>
                  <a:pt x="254362" y="67526"/>
                </a:lnTo>
                <a:lnTo>
                  <a:pt x="256751" y="66883"/>
                </a:lnTo>
                <a:lnTo>
                  <a:pt x="260220" y="65114"/>
                </a:lnTo>
                <a:lnTo>
                  <a:pt x="260220" y="82731"/>
                </a:lnTo>
                <a:lnTo>
                  <a:pt x="256774" y="88220"/>
                </a:lnTo>
                <a:lnTo>
                  <a:pt x="249952" y="101496"/>
                </a:lnTo>
                <a:lnTo>
                  <a:pt x="254684" y="99061"/>
                </a:lnTo>
                <a:lnTo>
                  <a:pt x="258313" y="96190"/>
                </a:lnTo>
                <a:lnTo>
                  <a:pt x="260840" y="92883"/>
                </a:lnTo>
                <a:lnTo>
                  <a:pt x="261254" y="95823"/>
                </a:lnTo>
                <a:lnTo>
                  <a:pt x="262977" y="99704"/>
                </a:lnTo>
                <a:lnTo>
                  <a:pt x="264906" y="102736"/>
                </a:lnTo>
                <a:lnTo>
                  <a:pt x="268007" y="104252"/>
                </a:lnTo>
                <a:lnTo>
                  <a:pt x="274026" y="104252"/>
                </a:lnTo>
                <a:lnTo>
                  <a:pt x="277426" y="103908"/>
                </a:lnTo>
                <a:lnTo>
                  <a:pt x="280826" y="103012"/>
                </a:lnTo>
                <a:lnTo>
                  <a:pt x="280826" y="93847"/>
                </a:lnTo>
                <a:lnTo>
                  <a:pt x="279309" y="94089"/>
                </a:lnTo>
                <a:lnTo>
                  <a:pt x="276760" y="94261"/>
                </a:lnTo>
                <a:lnTo>
                  <a:pt x="273417" y="93090"/>
                </a:lnTo>
                <a:lnTo>
                  <a:pt x="272625" y="89989"/>
                </a:lnTo>
                <a:lnTo>
                  <a:pt x="272625" y="40492"/>
                </a:lnTo>
                <a:lnTo>
                  <a:pt x="269937" y="35348"/>
                </a:lnTo>
                <a:lnTo>
                  <a:pt x="264562" y="32040"/>
                </a:lnTo>
                <a:lnTo>
                  <a:pt x="259140" y="28733"/>
                </a:lnTo>
                <a:lnTo>
                  <a:pt x="252088" y="27079"/>
                </a:lnTo>
                <a:lnTo>
                  <a:pt x="235916" y="27079"/>
                </a:lnTo>
                <a:lnTo>
                  <a:pt x="229335" y="28859"/>
                </a:lnTo>
                <a:lnTo>
                  <a:pt x="223661" y="32419"/>
                </a:lnTo>
                <a:lnTo>
                  <a:pt x="217987" y="35979"/>
                </a:lnTo>
                <a:lnTo>
                  <a:pt x="215035" y="42307"/>
                </a:lnTo>
                <a:lnTo>
                  <a:pt x="214806" y="51402"/>
                </a:lnTo>
                <a:lnTo>
                  <a:pt x="226383" y="51402"/>
                </a:lnTo>
                <a:lnTo>
                  <a:pt x="226843" y="47590"/>
                </a:lnTo>
                <a:lnTo>
                  <a:pt x="227830" y="44719"/>
                </a:lnTo>
                <a:lnTo>
                  <a:pt x="229347" y="42789"/>
                </a:lnTo>
                <a:lnTo>
                  <a:pt x="232057" y="39298"/>
                </a:lnTo>
                <a:lnTo>
                  <a:pt x="236651" y="37552"/>
                </a:lnTo>
                <a:lnTo>
                  <a:pt x="248734" y="37552"/>
                </a:lnTo>
                <a:lnTo>
                  <a:pt x="253042" y="38506"/>
                </a:lnTo>
                <a:lnTo>
                  <a:pt x="256051" y="40412"/>
                </a:lnTo>
                <a:lnTo>
                  <a:pt x="259060" y="42318"/>
                </a:lnTo>
                <a:lnTo>
                  <a:pt x="260565" y="45385"/>
                </a:lnTo>
                <a:lnTo>
                  <a:pt x="260565" y="51678"/>
                </a:lnTo>
                <a:lnTo>
                  <a:pt x="259738" y="54365"/>
                </a:lnTo>
                <a:lnTo>
                  <a:pt x="256866" y="57581"/>
                </a:lnTo>
                <a:lnTo>
                  <a:pt x="254018" y="57949"/>
                </a:lnTo>
                <a:lnTo>
                  <a:pt x="234239" y="60429"/>
                </a:lnTo>
                <a:lnTo>
                  <a:pt x="227302" y="61301"/>
                </a:lnTo>
                <a:lnTo>
                  <a:pt x="221697" y="63621"/>
                </a:lnTo>
                <a:lnTo>
                  <a:pt x="217424" y="67388"/>
                </a:lnTo>
                <a:lnTo>
                  <a:pt x="213152" y="71155"/>
                </a:lnTo>
                <a:close/>
              </a:path>
              <a:path w="948881" h="105354">
                <a:moveTo>
                  <a:pt x="256774" y="88220"/>
                </a:moveTo>
                <a:lnTo>
                  <a:pt x="249883" y="91574"/>
                </a:lnTo>
                <a:lnTo>
                  <a:pt x="245794" y="93595"/>
                </a:lnTo>
                <a:lnTo>
                  <a:pt x="241567" y="94605"/>
                </a:lnTo>
                <a:lnTo>
                  <a:pt x="233619" y="94605"/>
                </a:lnTo>
                <a:lnTo>
                  <a:pt x="230518" y="93572"/>
                </a:lnTo>
                <a:lnTo>
                  <a:pt x="227899" y="91505"/>
                </a:lnTo>
                <a:lnTo>
                  <a:pt x="225281" y="89438"/>
                </a:lnTo>
                <a:lnTo>
                  <a:pt x="227463" y="105148"/>
                </a:lnTo>
                <a:lnTo>
                  <a:pt x="240005" y="105148"/>
                </a:lnTo>
                <a:lnTo>
                  <a:pt x="245220" y="103930"/>
                </a:lnTo>
                <a:lnTo>
                  <a:pt x="249952" y="101496"/>
                </a:lnTo>
                <a:lnTo>
                  <a:pt x="256774" y="8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182356" y="3181886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632127" y="3174014"/>
            <a:ext cx="468638" cy="115030"/>
          </a:xfrm>
          <a:custGeom>
            <a:avLst/>
            <a:gdLst/>
            <a:ahLst/>
            <a:cxnLst/>
            <a:rect l="l" t="t" r="r" b="b"/>
            <a:pathLst>
              <a:path w="515502" h="130367">
                <a:moveTo>
                  <a:pt x="259715" y="129402"/>
                </a:moveTo>
                <a:lnTo>
                  <a:pt x="263528" y="126853"/>
                </a:lnTo>
                <a:lnTo>
                  <a:pt x="265733" y="122718"/>
                </a:lnTo>
                <a:lnTo>
                  <a:pt x="267938" y="118584"/>
                </a:lnTo>
                <a:lnTo>
                  <a:pt x="269041" y="113784"/>
                </a:lnTo>
                <a:lnTo>
                  <a:pt x="269041" y="94399"/>
                </a:lnTo>
                <a:lnTo>
                  <a:pt x="254293" y="94399"/>
                </a:lnTo>
                <a:lnTo>
                  <a:pt x="254293" y="109420"/>
                </a:lnTo>
                <a:lnTo>
                  <a:pt x="261805" y="109420"/>
                </a:lnTo>
                <a:lnTo>
                  <a:pt x="262000" y="110534"/>
                </a:lnTo>
                <a:lnTo>
                  <a:pt x="262012" y="113072"/>
                </a:lnTo>
                <a:lnTo>
                  <a:pt x="260978" y="117137"/>
                </a:lnTo>
                <a:lnTo>
                  <a:pt x="259692" y="121042"/>
                </a:lnTo>
                <a:lnTo>
                  <a:pt x="257463" y="123270"/>
                </a:lnTo>
                <a:lnTo>
                  <a:pt x="254293" y="123821"/>
                </a:lnTo>
                <a:lnTo>
                  <a:pt x="254293" y="130367"/>
                </a:lnTo>
                <a:lnTo>
                  <a:pt x="259715" y="129402"/>
                </a:lnTo>
                <a:close/>
              </a:path>
              <a:path w="515502" h="130367">
                <a:moveTo>
                  <a:pt x="285627" y="27607"/>
                </a:moveTo>
                <a:lnTo>
                  <a:pt x="282893" y="35485"/>
                </a:lnTo>
                <a:lnTo>
                  <a:pt x="282893" y="53768"/>
                </a:lnTo>
                <a:lnTo>
                  <a:pt x="285661" y="61393"/>
                </a:lnTo>
                <a:lnTo>
                  <a:pt x="291197" y="67319"/>
                </a:lnTo>
                <a:lnTo>
                  <a:pt x="296733" y="73245"/>
                </a:lnTo>
                <a:lnTo>
                  <a:pt x="304256" y="76208"/>
                </a:lnTo>
                <a:lnTo>
                  <a:pt x="303590" y="63426"/>
                </a:lnTo>
                <a:lnTo>
                  <a:pt x="300466" y="59636"/>
                </a:lnTo>
                <a:lnTo>
                  <a:pt x="297342" y="55847"/>
                </a:lnTo>
                <a:lnTo>
                  <a:pt x="295780" y="50736"/>
                </a:lnTo>
                <a:lnTo>
                  <a:pt x="295780" y="37507"/>
                </a:lnTo>
                <a:lnTo>
                  <a:pt x="300851" y="13328"/>
                </a:lnTo>
                <a:lnTo>
                  <a:pt x="291094" y="20809"/>
                </a:lnTo>
                <a:lnTo>
                  <a:pt x="285627" y="27607"/>
                </a:lnTo>
                <a:close/>
              </a:path>
              <a:path w="515502" h="130367">
                <a:moveTo>
                  <a:pt x="286568" y="99544"/>
                </a:moveTo>
                <a:lnTo>
                  <a:pt x="291576" y="104596"/>
                </a:lnTo>
                <a:lnTo>
                  <a:pt x="296584" y="109649"/>
                </a:lnTo>
                <a:lnTo>
                  <a:pt x="303912" y="112176"/>
                </a:lnTo>
                <a:lnTo>
                  <a:pt x="313955" y="112174"/>
                </a:lnTo>
                <a:lnTo>
                  <a:pt x="326759" y="109492"/>
                </a:lnTo>
                <a:lnTo>
                  <a:pt x="336826" y="101730"/>
                </a:lnTo>
                <a:lnTo>
                  <a:pt x="344158" y="88887"/>
                </a:lnTo>
                <a:lnTo>
                  <a:pt x="346291" y="82529"/>
                </a:lnTo>
                <a:lnTo>
                  <a:pt x="348774" y="70281"/>
                </a:lnTo>
                <a:lnTo>
                  <a:pt x="349602" y="56777"/>
                </a:lnTo>
                <a:lnTo>
                  <a:pt x="349584" y="54763"/>
                </a:lnTo>
                <a:lnTo>
                  <a:pt x="348316" y="41224"/>
                </a:lnTo>
                <a:lnTo>
                  <a:pt x="345054" y="30042"/>
                </a:lnTo>
                <a:lnTo>
                  <a:pt x="339280" y="20530"/>
                </a:lnTo>
                <a:lnTo>
                  <a:pt x="328988" y="13091"/>
                </a:lnTo>
                <a:lnTo>
                  <a:pt x="315283" y="10611"/>
                </a:lnTo>
                <a:lnTo>
                  <a:pt x="314255" y="10622"/>
                </a:lnTo>
                <a:lnTo>
                  <a:pt x="300851" y="13328"/>
                </a:lnTo>
                <a:lnTo>
                  <a:pt x="295780" y="37507"/>
                </a:lnTo>
                <a:lnTo>
                  <a:pt x="297560" y="32075"/>
                </a:lnTo>
                <a:lnTo>
                  <a:pt x="301121" y="28010"/>
                </a:lnTo>
                <a:lnTo>
                  <a:pt x="304681" y="23944"/>
                </a:lnTo>
                <a:lnTo>
                  <a:pt x="309494" y="21911"/>
                </a:lnTo>
                <a:lnTo>
                  <a:pt x="321209" y="21911"/>
                </a:lnTo>
                <a:lnTo>
                  <a:pt x="325861" y="23691"/>
                </a:lnTo>
                <a:lnTo>
                  <a:pt x="329513" y="27251"/>
                </a:lnTo>
                <a:lnTo>
                  <a:pt x="333166" y="30812"/>
                </a:lnTo>
                <a:lnTo>
                  <a:pt x="334992" y="36221"/>
                </a:lnTo>
                <a:lnTo>
                  <a:pt x="334992" y="51563"/>
                </a:lnTo>
                <a:lnTo>
                  <a:pt x="332959" y="57225"/>
                </a:lnTo>
                <a:lnTo>
                  <a:pt x="328893" y="60463"/>
                </a:lnTo>
                <a:lnTo>
                  <a:pt x="324827" y="63702"/>
                </a:lnTo>
                <a:lnTo>
                  <a:pt x="320336" y="65321"/>
                </a:lnTo>
                <a:lnTo>
                  <a:pt x="308575" y="65321"/>
                </a:lnTo>
                <a:lnTo>
                  <a:pt x="303590" y="63426"/>
                </a:lnTo>
                <a:lnTo>
                  <a:pt x="304256" y="76208"/>
                </a:lnTo>
                <a:lnTo>
                  <a:pt x="318453" y="76208"/>
                </a:lnTo>
                <a:lnTo>
                  <a:pt x="322829" y="75324"/>
                </a:lnTo>
                <a:lnTo>
                  <a:pt x="326895" y="73555"/>
                </a:lnTo>
                <a:lnTo>
                  <a:pt x="330961" y="71786"/>
                </a:lnTo>
                <a:lnTo>
                  <a:pt x="334372" y="68720"/>
                </a:lnTo>
                <a:lnTo>
                  <a:pt x="337128" y="64356"/>
                </a:lnTo>
                <a:lnTo>
                  <a:pt x="336000" y="72425"/>
                </a:lnTo>
                <a:lnTo>
                  <a:pt x="332718" y="85932"/>
                </a:lnTo>
                <a:lnTo>
                  <a:pt x="328238" y="94433"/>
                </a:lnTo>
                <a:lnTo>
                  <a:pt x="324058" y="99372"/>
                </a:lnTo>
                <a:lnTo>
                  <a:pt x="319004" y="101841"/>
                </a:lnTo>
                <a:lnTo>
                  <a:pt x="309907" y="101841"/>
                </a:lnTo>
                <a:lnTo>
                  <a:pt x="307059" y="101151"/>
                </a:lnTo>
                <a:lnTo>
                  <a:pt x="304532" y="99773"/>
                </a:lnTo>
                <a:lnTo>
                  <a:pt x="299616" y="97155"/>
                </a:lnTo>
                <a:lnTo>
                  <a:pt x="296974" y="92423"/>
                </a:lnTo>
                <a:lnTo>
                  <a:pt x="296607" y="85579"/>
                </a:lnTo>
                <a:lnTo>
                  <a:pt x="284064" y="85579"/>
                </a:lnTo>
                <a:lnTo>
                  <a:pt x="284064" y="93204"/>
                </a:lnTo>
                <a:lnTo>
                  <a:pt x="286568" y="99544"/>
                </a:lnTo>
                <a:close/>
              </a:path>
              <a:path w="515502" h="130367">
                <a:moveTo>
                  <a:pt x="378316" y="43134"/>
                </a:moveTo>
                <a:lnTo>
                  <a:pt x="378546" y="37530"/>
                </a:lnTo>
                <a:lnTo>
                  <a:pt x="379534" y="33211"/>
                </a:lnTo>
                <a:lnTo>
                  <a:pt x="381280" y="30180"/>
                </a:lnTo>
                <a:lnTo>
                  <a:pt x="384450" y="24667"/>
                </a:lnTo>
                <a:lnTo>
                  <a:pt x="390170" y="21911"/>
                </a:lnTo>
                <a:lnTo>
                  <a:pt x="403079" y="21911"/>
                </a:lnTo>
                <a:lnTo>
                  <a:pt x="407145" y="23243"/>
                </a:lnTo>
                <a:lnTo>
                  <a:pt x="410637" y="25908"/>
                </a:lnTo>
                <a:lnTo>
                  <a:pt x="414129" y="28572"/>
                </a:lnTo>
                <a:lnTo>
                  <a:pt x="415875" y="32362"/>
                </a:lnTo>
                <a:lnTo>
                  <a:pt x="415875" y="43892"/>
                </a:lnTo>
                <a:lnTo>
                  <a:pt x="413256" y="48485"/>
                </a:lnTo>
                <a:lnTo>
                  <a:pt x="408018" y="51058"/>
                </a:lnTo>
                <a:lnTo>
                  <a:pt x="405032" y="52528"/>
                </a:lnTo>
                <a:lnTo>
                  <a:pt x="401219" y="53263"/>
                </a:lnTo>
                <a:lnTo>
                  <a:pt x="392880" y="53148"/>
                </a:lnTo>
                <a:lnTo>
                  <a:pt x="390514" y="52918"/>
                </a:lnTo>
                <a:lnTo>
                  <a:pt x="390514" y="63874"/>
                </a:lnTo>
                <a:lnTo>
                  <a:pt x="395614" y="63736"/>
                </a:lnTo>
                <a:lnTo>
                  <a:pt x="403010" y="63736"/>
                </a:lnTo>
                <a:lnTo>
                  <a:pt x="408788" y="65092"/>
                </a:lnTo>
                <a:lnTo>
                  <a:pt x="412946" y="67802"/>
                </a:lnTo>
                <a:lnTo>
                  <a:pt x="417104" y="70512"/>
                </a:lnTo>
                <a:lnTo>
                  <a:pt x="419182" y="75266"/>
                </a:lnTo>
                <a:lnTo>
                  <a:pt x="419182" y="87577"/>
                </a:lnTo>
                <a:lnTo>
                  <a:pt x="417207" y="92079"/>
                </a:lnTo>
                <a:lnTo>
                  <a:pt x="413256" y="95570"/>
                </a:lnTo>
                <a:lnTo>
                  <a:pt x="409305" y="99061"/>
                </a:lnTo>
                <a:lnTo>
                  <a:pt x="404067" y="100807"/>
                </a:lnTo>
                <a:lnTo>
                  <a:pt x="389136" y="100807"/>
                </a:lnTo>
                <a:lnTo>
                  <a:pt x="383324" y="98211"/>
                </a:lnTo>
                <a:lnTo>
                  <a:pt x="380108" y="93021"/>
                </a:lnTo>
                <a:lnTo>
                  <a:pt x="378270" y="90127"/>
                </a:lnTo>
                <a:lnTo>
                  <a:pt x="377076" y="85487"/>
                </a:lnTo>
                <a:lnTo>
                  <a:pt x="376524" y="79102"/>
                </a:lnTo>
                <a:lnTo>
                  <a:pt x="363569" y="79102"/>
                </a:lnTo>
                <a:lnTo>
                  <a:pt x="363569" y="88289"/>
                </a:lnTo>
                <a:lnTo>
                  <a:pt x="366199" y="96087"/>
                </a:lnTo>
                <a:lnTo>
                  <a:pt x="371459" y="102495"/>
                </a:lnTo>
                <a:lnTo>
                  <a:pt x="372518" y="103696"/>
                </a:lnTo>
                <a:lnTo>
                  <a:pt x="382583" y="110004"/>
                </a:lnTo>
                <a:lnTo>
                  <a:pt x="396854" y="112107"/>
                </a:lnTo>
                <a:lnTo>
                  <a:pt x="399802" y="112038"/>
                </a:lnTo>
                <a:lnTo>
                  <a:pt x="413144" y="109477"/>
                </a:lnTo>
                <a:lnTo>
                  <a:pt x="423248" y="103218"/>
                </a:lnTo>
                <a:lnTo>
                  <a:pt x="429451" y="97293"/>
                </a:lnTo>
                <a:lnTo>
                  <a:pt x="432552" y="89621"/>
                </a:lnTo>
                <a:lnTo>
                  <a:pt x="432552" y="74324"/>
                </a:lnTo>
                <a:lnTo>
                  <a:pt x="431093" y="69352"/>
                </a:lnTo>
                <a:lnTo>
                  <a:pt x="428176" y="65287"/>
                </a:lnTo>
                <a:lnTo>
                  <a:pt x="425259" y="61221"/>
                </a:lnTo>
                <a:lnTo>
                  <a:pt x="421204" y="58476"/>
                </a:lnTo>
                <a:lnTo>
                  <a:pt x="416012" y="57052"/>
                </a:lnTo>
                <a:lnTo>
                  <a:pt x="419228" y="55720"/>
                </a:lnTo>
                <a:lnTo>
                  <a:pt x="421847" y="53883"/>
                </a:lnTo>
                <a:lnTo>
                  <a:pt x="423869" y="51540"/>
                </a:lnTo>
                <a:lnTo>
                  <a:pt x="427131" y="47773"/>
                </a:lnTo>
                <a:lnTo>
                  <a:pt x="428762" y="42858"/>
                </a:lnTo>
                <a:lnTo>
                  <a:pt x="428762" y="28296"/>
                </a:lnTo>
                <a:lnTo>
                  <a:pt x="426005" y="21808"/>
                </a:lnTo>
                <a:lnTo>
                  <a:pt x="420492" y="17329"/>
                </a:lnTo>
                <a:lnTo>
                  <a:pt x="414979" y="12850"/>
                </a:lnTo>
                <a:lnTo>
                  <a:pt x="407191" y="10611"/>
                </a:lnTo>
                <a:lnTo>
                  <a:pt x="397130" y="10611"/>
                </a:lnTo>
                <a:lnTo>
                  <a:pt x="391527" y="10937"/>
                </a:lnTo>
                <a:lnTo>
                  <a:pt x="378934" y="15198"/>
                </a:lnTo>
                <a:lnTo>
                  <a:pt x="370460" y="24392"/>
                </a:lnTo>
                <a:lnTo>
                  <a:pt x="367520" y="29537"/>
                </a:lnTo>
                <a:lnTo>
                  <a:pt x="366050" y="35784"/>
                </a:lnTo>
                <a:lnTo>
                  <a:pt x="366050" y="43134"/>
                </a:lnTo>
                <a:lnTo>
                  <a:pt x="378316" y="43134"/>
                </a:lnTo>
                <a:close/>
              </a:path>
              <a:path w="515502" h="130367">
                <a:moveTo>
                  <a:pt x="497550" y="94364"/>
                </a:moveTo>
                <a:lnTo>
                  <a:pt x="494311" y="98751"/>
                </a:lnTo>
                <a:lnTo>
                  <a:pt x="489429" y="100945"/>
                </a:lnTo>
                <a:lnTo>
                  <a:pt x="476427" y="100945"/>
                </a:lnTo>
                <a:lnTo>
                  <a:pt x="471362" y="98820"/>
                </a:lnTo>
                <a:lnTo>
                  <a:pt x="481803" y="111969"/>
                </a:lnTo>
                <a:lnTo>
                  <a:pt x="483714" y="111932"/>
                </a:lnTo>
                <a:lnTo>
                  <a:pt x="496877" y="109057"/>
                </a:lnTo>
                <a:lnTo>
                  <a:pt x="497550" y="94364"/>
                </a:lnTo>
                <a:close/>
              </a:path>
              <a:path w="515502" h="130367">
                <a:moveTo>
                  <a:pt x="448792" y="80100"/>
                </a:moveTo>
                <a:lnTo>
                  <a:pt x="452141" y="92493"/>
                </a:lnTo>
                <a:lnTo>
                  <a:pt x="457889" y="101461"/>
                </a:lnTo>
                <a:lnTo>
                  <a:pt x="469229" y="109485"/>
                </a:lnTo>
                <a:lnTo>
                  <a:pt x="481803" y="111969"/>
                </a:lnTo>
                <a:lnTo>
                  <a:pt x="471362" y="98820"/>
                </a:lnTo>
                <a:lnTo>
                  <a:pt x="467710" y="94571"/>
                </a:lnTo>
                <a:lnTo>
                  <a:pt x="464057" y="90322"/>
                </a:lnTo>
                <a:lnTo>
                  <a:pt x="462231" y="85074"/>
                </a:lnTo>
                <a:lnTo>
                  <a:pt x="462231" y="71706"/>
                </a:lnTo>
                <a:lnTo>
                  <a:pt x="464241" y="66377"/>
                </a:lnTo>
                <a:lnTo>
                  <a:pt x="468261" y="62840"/>
                </a:lnTo>
                <a:lnTo>
                  <a:pt x="472281" y="59303"/>
                </a:lnTo>
                <a:lnTo>
                  <a:pt x="476956" y="57535"/>
                </a:lnTo>
                <a:lnTo>
                  <a:pt x="489912" y="57535"/>
                </a:lnTo>
                <a:lnTo>
                  <a:pt x="495172" y="59820"/>
                </a:lnTo>
                <a:lnTo>
                  <a:pt x="498067" y="64391"/>
                </a:lnTo>
                <a:lnTo>
                  <a:pt x="500961" y="68961"/>
                </a:lnTo>
                <a:lnTo>
                  <a:pt x="502408" y="73774"/>
                </a:lnTo>
                <a:lnTo>
                  <a:pt x="502408" y="84798"/>
                </a:lnTo>
                <a:lnTo>
                  <a:pt x="500789" y="89977"/>
                </a:lnTo>
                <a:lnTo>
                  <a:pt x="497550" y="94364"/>
                </a:lnTo>
                <a:lnTo>
                  <a:pt x="496877" y="109057"/>
                </a:lnTo>
                <a:lnTo>
                  <a:pt x="506750" y="101599"/>
                </a:lnTo>
                <a:lnTo>
                  <a:pt x="512584" y="94686"/>
                </a:lnTo>
                <a:lnTo>
                  <a:pt x="515502" y="86751"/>
                </a:lnTo>
                <a:lnTo>
                  <a:pt x="515502" y="67319"/>
                </a:lnTo>
                <a:lnTo>
                  <a:pt x="512424" y="59441"/>
                </a:lnTo>
                <a:lnTo>
                  <a:pt x="506267" y="54158"/>
                </a:lnTo>
                <a:lnTo>
                  <a:pt x="500111" y="48876"/>
                </a:lnTo>
                <a:lnTo>
                  <a:pt x="492898" y="46234"/>
                </a:lnTo>
                <a:lnTo>
                  <a:pt x="479758" y="46234"/>
                </a:lnTo>
                <a:lnTo>
                  <a:pt x="475348" y="47153"/>
                </a:lnTo>
                <a:lnTo>
                  <a:pt x="471397" y="48991"/>
                </a:lnTo>
                <a:lnTo>
                  <a:pt x="467078" y="51058"/>
                </a:lnTo>
                <a:lnTo>
                  <a:pt x="463494" y="54181"/>
                </a:lnTo>
                <a:lnTo>
                  <a:pt x="460646" y="58362"/>
                </a:lnTo>
                <a:lnTo>
                  <a:pt x="460849" y="54712"/>
                </a:lnTo>
                <a:lnTo>
                  <a:pt x="463067" y="41108"/>
                </a:lnTo>
                <a:lnTo>
                  <a:pt x="467468" y="30834"/>
                </a:lnTo>
                <a:lnTo>
                  <a:pt x="471557" y="24426"/>
                </a:lnTo>
                <a:lnTo>
                  <a:pt x="477071" y="21222"/>
                </a:lnTo>
                <a:lnTo>
                  <a:pt x="490072" y="21222"/>
                </a:lnTo>
                <a:lnTo>
                  <a:pt x="494598" y="23289"/>
                </a:lnTo>
                <a:lnTo>
                  <a:pt x="497584" y="27423"/>
                </a:lnTo>
                <a:lnTo>
                  <a:pt x="499192" y="29628"/>
                </a:lnTo>
                <a:lnTo>
                  <a:pt x="500364" y="32683"/>
                </a:lnTo>
                <a:lnTo>
                  <a:pt x="501099" y="36588"/>
                </a:lnTo>
                <a:lnTo>
                  <a:pt x="513366" y="36588"/>
                </a:lnTo>
                <a:lnTo>
                  <a:pt x="513366" y="30524"/>
                </a:lnTo>
                <a:lnTo>
                  <a:pt x="511195" y="24633"/>
                </a:lnTo>
                <a:lnTo>
                  <a:pt x="506853" y="18914"/>
                </a:lnTo>
                <a:lnTo>
                  <a:pt x="502512" y="13195"/>
                </a:lnTo>
                <a:lnTo>
                  <a:pt x="494828" y="10335"/>
                </a:lnTo>
                <a:lnTo>
                  <a:pt x="481745" y="10386"/>
                </a:lnTo>
                <a:lnTo>
                  <a:pt x="469045" y="13580"/>
                </a:lnTo>
                <a:lnTo>
                  <a:pt x="459232" y="21740"/>
                </a:lnTo>
                <a:lnTo>
                  <a:pt x="452307" y="34865"/>
                </a:lnTo>
                <a:lnTo>
                  <a:pt x="450734" y="40062"/>
                </a:lnTo>
                <a:lnTo>
                  <a:pt x="448554" y="52165"/>
                </a:lnTo>
                <a:lnTo>
                  <a:pt x="447828" y="66079"/>
                </a:lnTo>
                <a:lnTo>
                  <a:pt x="448792" y="80100"/>
                </a:lnTo>
                <a:close/>
              </a:path>
              <a:path w="515502" h="130367">
                <a:moveTo>
                  <a:pt x="1929" y="36588"/>
                </a:moveTo>
                <a:lnTo>
                  <a:pt x="1929" y="44397"/>
                </a:lnTo>
                <a:lnTo>
                  <a:pt x="4295" y="50506"/>
                </a:lnTo>
                <a:lnTo>
                  <a:pt x="9027" y="54916"/>
                </a:lnTo>
                <a:lnTo>
                  <a:pt x="13759" y="59326"/>
                </a:lnTo>
                <a:lnTo>
                  <a:pt x="14334" y="40309"/>
                </a:lnTo>
                <a:lnTo>
                  <a:pt x="14334" y="31994"/>
                </a:lnTo>
                <a:lnTo>
                  <a:pt x="15609" y="28388"/>
                </a:lnTo>
                <a:lnTo>
                  <a:pt x="18158" y="24943"/>
                </a:lnTo>
                <a:lnTo>
                  <a:pt x="21914" y="9256"/>
                </a:lnTo>
                <a:lnTo>
                  <a:pt x="14736" y="12104"/>
                </a:lnTo>
                <a:lnTo>
                  <a:pt x="9613" y="17708"/>
                </a:lnTo>
                <a:lnTo>
                  <a:pt x="4490" y="23312"/>
                </a:lnTo>
                <a:lnTo>
                  <a:pt x="1929" y="29605"/>
                </a:lnTo>
                <a:lnTo>
                  <a:pt x="1929" y="36588"/>
                </a:lnTo>
                <a:close/>
              </a:path>
              <a:path w="515502" h="130367">
                <a:moveTo>
                  <a:pt x="114650" y="39551"/>
                </a:moveTo>
                <a:lnTo>
                  <a:pt x="114650" y="109420"/>
                </a:lnTo>
                <a:lnTo>
                  <a:pt x="127882" y="109420"/>
                </a:lnTo>
                <a:lnTo>
                  <a:pt x="127882" y="11162"/>
                </a:lnTo>
                <a:lnTo>
                  <a:pt x="118096" y="11162"/>
                </a:lnTo>
                <a:lnTo>
                  <a:pt x="116350" y="18787"/>
                </a:lnTo>
                <a:lnTo>
                  <a:pt x="113708" y="23622"/>
                </a:lnTo>
                <a:lnTo>
                  <a:pt x="110171" y="25666"/>
                </a:lnTo>
                <a:lnTo>
                  <a:pt x="106633" y="27711"/>
                </a:lnTo>
                <a:lnTo>
                  <a:pt x="100385" y="29169"/>
                </a:lnTo>
                <a:lnTo>
                  <a:pt x="91426" y="30042"/>
                </a:lnTo>
                <a:lnTo>
                  <a:pt x="91426" y="39551"/>
                </a:lnTo>
                <a:lnTo>
                  <a:pt x="114650" y="39551"/>
                </a:lnTo>
                <a:close/>
              </a:path>
              <a:path w="515502" h="130367">
                <a:moveTo>
                  <a:pt x="54051" y="32477"/>
                </a:moveTo>
                <a:lnTo>
                  <a:pt x="54373" y="35968"/>
                </a:lnTo>
                <a:lnTo>
                  <a:pt x="66433" y="35968"/>
                </a:lnTo>
                <a:lnTo>
                  <a:pt x="66203" y="28158"/>
                </a:lnTo>
                <a:lnTo>
                  <a:pt x="63642" y="21877"/>
                </a:lnTo>
                <a:lnTo>
                  <a:pt x="58749" y="17122"/>
                </a:lnTo>
                <a:lnTo>
                  <a:pt x="53856" y="12368"/>
                </a:lnTo>
                <a:lnTo>
                  <a:pt x="46838" y="9669"/>
                </a:lnTo>
                <a:lnTo>
                  <a:pt x="37696" y="9026"/>
                </a:lnTo>
                <a:lnTo>
                  <a:pt x="37696" y="0"/>
                </a:lnTo>
                <a:lnTo>
                  <a:pt x="31149" y="0"/>
                </a:lnTo>
                <a:lnTo>
                  <a:pt x="31149" y="9164"/>
                </a:lnTo>
                <a:lnTo>
                  <a:pt x="21914" y="9256"/>
                </a:lnTo>
                <a:lnTo>
                  <a:pt x="18158" y="24943"/>
                </a:lnTo>
                <a:lnTo>
                  <a:pt x="20708" y="21498"/>
                </a:lnTo>
                <a:lnTo>
                  <a:pt x="24992" y="19661"/>
                </a:lnTo>
                <a:lnTo>
                  <a:pt x="31011" y="19431"/>
                </a:lnTo>
                <a:lnTo>
                  <a:pt x="31011" y="51816"/>
                </a:lnTo>
                <a:lnTo>
                  <a:pt x="25911" y="50805"/>
                </a:lnTo>
                <a:lnTo>
                  <a:pt x="21857" y="49014"/>
                </a:lnTo>
                <a:lnTo>
                  <a:pt x="18847" y="46441"/>
                </a:lnTo>
                <a:lnTo>
                  <a:pt x="15838" y="43869"/>
                </a:lnTo>
                <a:lnTo>
                  <a:pt x="14334" y="40309"/>
                </a:lnTo>
                <a:lnTo>
                  <a:pt x="13759" y="59326"/>
                </a:lnTo>
                <a:lnTo>
                  <a:pt x="21087" y="62473"/>
                </a:lnTo>
                <a:lnTo>
                  <a:pt x="31011" y="64356"/>
                </a:lnTo>
                <a:lnTo>
                  <a:pt x="31011" y="101909"/>
                </a:lnTo>
                <a:lnTo>
                  <a:pt x="23292" y="101266"/>
                </a:lnTo>
                <a:lnTo>
                  <a:pt x="18009" y="98349"/>
                </a:lnTo>
                <a:lnTo>
                  <a:pt x="15160" y="93159"/>
                </a:lnTo>
                <a:lnTo>
                  <a:pt x="13552" y="90264"/>
                </a:lnTo>
                <a:lnTo>
                  <a:pt x="12565" y="85671"/>
                </a:lnTo>
                <a:lnTo>
                  <a:pt x="12197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7" y="98188"/>
                </a:lnTo>
                <a:lnTo>
                  <a:pt x="6786" y="102292"/>
                </a:lnTo>
                <a:lnTo>
                  <a:pt x="16762" y="109319"/>
                </a:lnTo>
                <a:lnTo>
                  <a:pt x="31149" y="112383"/>
                </a:lnTo>
                <a:lnTo>
                  <a:pt x="31149" y="125750"/>
                </a:lnTo>
                <a:lnTo>
                  <a:pt x="37696" y="125750"/>
                </a:lnTo>
                <a:lnTo>
                  <a:pt x="37696" y="66010"/>
                </a:lnTo>
                <a:lnTo>
                  <a:pt x="43438" y="67572"/>
                </a:lnTo>
                <a:lnTo>
                  <a:pt x="37696" y="53125"/>
                </a:lnTo>
                <a:lnTo>
                  <a:pt x="37696" y="19637"/>
                </a:lnTo>
                <a:lnTo>
                  <a:pt x="44036" y="19867"/>
                </a:lnTo>
                <a:lnTo>
                  <a:pt x="48653" y="22302"/>
                </a:lnTo>
                <a:lnTo>
                  <a:pt x="51547" y="26941"/>
                </a:lnTo>
                <a:lnTo>
                  <a:pt x="53109" y="29468"/>
                </a:lnTo>
                <a:lnTo>
                  <a:pt x="54051" y="32477"/>
                </a:lnTo>
                <a:close/>
              </a:path>
              <a:path w="515502" h="130367">
                <a:moveTo>
                  <a:pt x="50973" y="99015"/>
                </a:moveTo>
                <a:lnTo>
                  <a:pt x="45552" y="101886"/>
                </a:lnTo>
                <a:lnTo>
                  <a:pt x="37696" y="102254"/>
                </a:lnTo>
                <a:lnTo>
                  <a:pt x="37696" y="112383"/>
                </a:lnTo>
                <a:lnTo>
                  <a:pt x="46011" y="111464"/>
                </a:lnTo>
                <a:lnTo>
                  <a:pt x="52374" y="109581"/>
                </a:lnTo>
                <a:lnTo>
                  <a:pt x="56785" y="106732"/>
                </a:lnTo>
                <a:lnTo>
                  <a:pt x="59333" y="104848"/>
                </a:lnTo>
                <a:lnTo>
                  <a:pt x="66364" y="94853"/>
                </a:lnTo>
                <a:lnTo>
                  <a:pt x="68707" y="80687"/>
                </a:lnTo>
                <a:lnTo>
                  <a:pt x="68707" y="72234"/>
                </a:lnTo>
                <a:lnTo>
                  <a:pt x="65606" y="65849"/>
                </a:lnTo>
                <a:lnTo>
                  <a:pt x="59403" y="61531"/>
                </a:lnTo>
                <a:lnTo>
                  <a:pt x="55590" y="58913"/>
                </a:lnTo>
                <a:lnTo>
                  <a:pt x="48354" y="56111"/>
                </a:lnTo>
                <a:lnTo>
                  <a:pt x="37696" y="53125"/>
                </a:lnTo>
                <a:lnTo>
                  <a:pt x="43438" y="67572"/>
                </a:lnTo>
                <a:lnTo>
                  <a:pt x="47527" y="69226"/>
                </a:lnTo>
                <a:lnTo>
                  <a:pt x="49962" y="70971"/>
                </a:lnTo>
                <a:lnTo>
                  <a:pt x="54189" y="73957"/>
                </a:lnTo>
                <a:lnTo>
                  <a:pt x="56302" y="78321"/>
                </a:lnTo>
                <a:lnTo>
                  <a:pt x="56302" y="87692"/>
                </a:lnTo>
                <a:lnTo>
                  <a:pt x="55521" y="90885"/>
                </a:lnTo>
                <a:lnTo>
                  <a:pt x="53959" y="93641"/>
                </a:lnTo>
                <a:lnTo>
                  <a:pt x="50973" y="99015"/>
                </a:lnTo>
                <a:close/>
              </a:path>
              <a:path w="515502" h="130367">
                <a:moveTo>
                  <a:pt x="207110" y="85303"/>
                </a:moveTo>
                <a:lnTo>
                  <a:pt x="207110" y="109420"/>
                </a:lnTo>
                <a:lnTo>
                  <a:pt x="219514" y="109420"/>
                </a:lnTo>
                <a:lnTo>
                  <a:pt x="219514" y="85303"/>
                </a:lnTo>
                <a:lnTo>
                  <a:pt x="234056" y="85303"/>
                </a:lnTo>
                <a:lnTo>
                  <a:pt x="234056" y="74485"/>
                </a:lnTo>
                <a:lnTo>
                  <a:pt x="219514" y="74485"/>
                </a:lnTo>
                <a:lnTo>
                  <a:pt x="219514" y="10473"/>
                </a:lnTo>
                <a:lnTo>
                  <a:pt x="209040" y="10473"/>
                </a:lnTo>
                <a:lnTo>
                  <a:pt x="206903" y="29766"/>
                </a:lnTo>
                <a:lnTo>
                  <a:pt x="206903" y="74485"/>
                </a:lnTo>
                <a:lnTo>
                  <a:pt x="175272" y="74485"/>
                </a:lnTo>
                <a:lnTo>
                  <a:pt x="163832" y="73176"/>
                </a:lnTo>
                <a:lnTo>
                  <a:pt x="163832" y="85303"/>
                </a:lnTo>
                <a:lnTo>
                  <a:pt x="207110" y="85303"/>
                </a:lnTo>
                <a:close/>
              </a:path>
              <a:path w="515502" h="130367">
                <a:moveTo>
                  <a:pt x="209040" y="10473"/>
                </a:moveTo>
                <a:lnTo>
                  <a:pt x="163832" y="73176"/>
                </a:lnTo>
                <a:lnTo>
                  <a:pt x="175272" y="74485"/>
                </a:lnTo>
                <a:lnTo>
                  <a:pt x="206903" y="29766"/>
                </a:lnTo>
                <a:lnTo>
                  <a:pt x="209040" y="10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78688" y="3325239"/>
            <a:ext cx="861304" cy="92960"/>
          </a:xfrm>
          <a:custGeom>
            <a:avLst/>
            <a:gdLst/>
            <a:ahLst/>
            <a:cxnLst/>
            <a:rect l="l" t="t" r="r" b="b"/>
            <a:pathLst>
              <a:path w="947434" h="105355">
                <a:moveTo>
                  <a:pt x="595420" y="16250"/>
                </a:moveTo>
                <a:lnTo>
                  <a:pt x="596155" y="14297"/>
                </a:lnTo>
                <a:lnTo>
                  <a:pt x="599141" y="11369"/>
                </a:lnTo>
                <a:lnTo>
                  <a:pt x="604528" y="11403"/>
                </a:lnTo>
                <a:lnTo>
                  <a:pt x="607319" y="11576"/>
                </a:lnTo>
                <a:lnTo>
                  <a:pt x="607319" y="275"/>
                </a:lnTo>
                <a:lnTo>
                  <a:pt x="604493" y="69"/>
                </a:lnTo>
                <a:lnTo>
                  <a:pt x="593812" y="0"/>
                </a:lnTo>
                <a:lnTo>
                  <a:pt x="588230" y="2113"/>
                </a:lnTo>
                <a:lnTo>
                  <a:pt x="585335" y="6339"/>
                </a:lnTo>
                <a:lnTo>
                  <a:pt x="583727" y="8727"/>
                </a:lnTo>
                <a:lnTo>
                  <a:pt x="582831" y="12495"/>
                </a:lnTo>
                <a:lnTo>
                  <a:pt x="582647" y="17639"/>
                </a:lnTo>
                <a:lnTo>
                  <a:pt x="582647" y="29215"/>
                </a:lnTo>
                <a:lnTo>
                  <a:pt x="572379" y="29215"/>
                </a:lnTo>
                <a:lnTo>
                  <a:pt x="572379" y="38999"/>
                </a:lnTo>
                <a:lnTo>
                  <a:pt x="582647" y="38999"/>
                </a:lnTo>
                <a:lnTo>
                  <a:pt x="582647" y="102667"/>
                </a:lnTo>
                <a:lnTo>
                  <a:pt x="594914" y="102667"/>
                </a:lnTo>
                <a:lnTo>
                  <a:pt x="594914" y="38999"/>
                </a:lnTo>
                <a:lnTo>
                  <a:pt x="607319" y="38999"/>
                </a:lnTo>
                <a:lnTo>
                  <a:pt x="607319" y="29215"/>
                </a:lnTo>
                <a:lnTo>
                  <a:pt x="595052" y="29215"/>
                </a:lnTo>
                <a:lnTo>
                  <a:pt x="595052" y="21222"/>
                </a:lnTo>
                <a:lnTo>
                  <a:pt x="595420" y="16250"/>
                </a:lnTo>
                <a:close/>
              </a:path>
              <a:path w="947434" h="105355">
                <a:moveTo>
                  <a:pt x="722408" y="91164"/>
                </a:moveTo>
                <a:lnTo>
                  <a:pt x="729986" y="79653"/>
                </a:lnTo>
                <a:lnTo>
                  <a:pt x="731636" y="75762"/>
                </a:lnTo>
                <a:lnTo>
                  <a:pt x="734947" y="63699"/>
                </a:lnTo>
                <a:lnTo>
                  <a:pt x="736051" y="50506"/>
                </a:lnTo>
                <a:lnTo>
                  <a:pt x="735190" y="39046"/>
                </a:lnTo>
                <a:lnTo>
                  <a:pt x="731782" y="26706"/>
                </a:lnTo>
                <a:lnTo>
                  <a:pt x="725783" y="16261"/>
                </a:lnTo>
                <a:lnTo>
                  <a:pt x="718409" y="8981"/>
                </a:lnTo>
                <a:lnTo>
                  <a:pt x="707092" y="3330"/>
                </a:lnTo>
                <a:lnTo>
                  <a:pt x="693393" y="1447"/>
                </a:lnTo>
                <a:lnTo>
                  <a:pt x="652389" y="1447"/>
                </a:lnTo>
                <a:lnTo>
                  <a:pt x="652389" y="102668"/>
                </a:lnTo>
                <a:lnTo>
                  <a:pt x="693255" y="102668"/>
                </a:lnTo>
                <a:lnTo>
                  <a:pt x="666172" y="90954"/>
                </a:lnTo>
                <a:lnTo>
                  <a:pt x="666172" y="13229"/>
                </a:lnTo>
                <a:lnTo>
                  <a:pt x="691549" y="13240"/>
                </a:lnTo>
                <a:lnTo>
                  <a:pt x="705206" y="15999"/>
                </a:lnTo>
                <a:lnTo>
                  <a:pt x="714584" y="23634"/>
                </a:lnTo>
                <a:lnTo>
                  <a:pt x="716757" y="27125"/>
                </a:lnTo>
                <a:lnTo>
                  <a:pt x="720735" y="38497"/>
                </a:lnTo>
                <a:lnTo>
                  <a:pt x="722061" y="52849"/>
                </a:lnTo>
                <a:lnTo>
                  <a:pt x="722061" y="56111"/>
                </a:lnTo>
                <a:lnTo>
                  <a:pt x="721717" y="59648"/>
                </a:lnTo>
                <a:lnTo>
                  <a:pt x="721028" y="63461"/>
                </a:lnTo>
                <a:lnTo>
                  <a:pt x="719833" y="69846"/>
                </a:lnTo>
                <a:lnTo>
                  <a:pt x="717880" y="75082"/>
                </a:lnTo>
                <a:lnTo>
                  <a:pt x="715170" y="79171"/>
                </a:lnTo>
                <a:lnTo>
                  <a:pt x="711770" y="84270"/>
                </a:lnTo>
                <a:lnTo>
                  <a:pt x="707406" y="87715"/>
                </a:lnTo>
                <a:lnTo>
                  <a:pt x="702076" y="89506"/>
                </a:lnTo>
                <a:lnTo>
                  <a:pt x="699335" y="102330"/>
                </a:lnTo>
                <a:lnTo>
                  <a:pt x="712191" y="98723"/>
                </a:lnTo>
                <a:lnTo>
                  <a:pt x="722408" y="91164"/>
                </a:lnTo>
                <a:close/>
              </a:path>
              <a:path w="947434" h="105355">
                <a:moveTo>
                  <a:pt x="702076" y="89506"/>
                </a:moveTo>
                <a:lnTo>
                  <a:pt x="699090" y="90471"/>
                </a:lnTo>
                <a:lnTo>
                  <a:pt x="695277" y="90954"/>
                </a:lnTo>
                <a:lnTo>
                  <a:pt x="666172" y="90954"/>
                </a:lnTo>
                <a:lnTo>
                  <a:pt x="693255" y="102668"/>
                </a:lnTo>
                <a:lnTo>
                  <a:pt x="699335" y="102330"/>
                </a:lnTo>
                <a:lnTo>
                  <a:pt x="702076" y="89506"/>
                </a:lnTo>
                <a:close/>
              </a:path>
              <a:path w="947434" h="105355">
                <a:moveTo>
                  <a:pt x="775470" y="40091"/>
                </a:moveTo>
                <a:lnTo>
                  <a:pt x="780248" y="38035"/>
                </a:lnTo>
                <a:lnTo>
                  <a:pt x="793893" y="38035"/>
                </a:lnTo>
                <a:lnTo>
                  <a:pt x="799567" y="41021"/>
                </a:lnTo>
                <a:lnTo>
                  <a:pt x="802967" y="46992"/>
                </a:lnTo>
                <a:lnTo>
                  <a:pt x="804804" y="50208"/>
                </a:lnTo>
                <a:lnTo>
                  <a:pt x="805976" y="54503"/>
                </a:lnTo>
                <a:lnTo>
                  <a:pt x="806481" y="59878"/>
                </a:lnTo>
                <a:lnTo>
                  <a:pt x="765477" y="59878"/>
                </a:lnTo>
                <a:lnTo>
                  <a:pt x="765707" y="53539"/>
                </a:lnTo>
                <a:lnTo>
                  <a:pt x="761480" y="38310"/>
                </a:lnTo>
                <a:lnTo>
                  <a:pt x="758550" y="42167"/>
                </a:lnTo>
                <a:lnTo>
                  <a:pt x="753512" y="53511"/>
                </a:lnTo>
                <a:lnTo>
                  <a:pt x="751832" y="67181"/>
                </a:lnTo>
                <a:lnTo>
                  <a:pt x="752030" y="72209"/>
                </a:lnTo>
                <a:lnTo>
                  <a:pt x="754966" y="85206"/>
                </a:lnTo>
                <a:lnTo>
                  <a:pt x="761411" y="95260"/>
                </a:lnTo>
                <a:lnTo>
                  <a:pt x="772052" y="102784"/>
                </a:lnTo>
                <a:lnTo>
                  <a:pt x="784773" y="105286"/>
                </a:lnTo>
                <a:lnTo>
                  <a:pt x="788541" y="105286"/>
                </a:lnTo>
                <a:lnTo>
                  <a:pt x="791917" y="104918"/>
                </a:lnTo>
                <a:lnTo>
                  <a:pt x="794904" y="104183"/>
                </a:lnTo>
                <a:lnTo>
                  <a:pt x="800463" y="102897"/>
                </a:lnTo>
                <a:lnTo>
                  <a:pt x="805126" y="100416"/>
                </a:lnTo>
                <a:lnTo>
                  <a:pt x="808893" y="96742"/>
                </a:lnTo>
                <a:lnTo>
                  <a:pt x="811145" y="94628"/>
                </a:lnTo>
                <a:lnTo>
                  <a:pt x="813178" y="91907"/>
                </a:lnTo>
                <a:lnTo>
                  <a:pt x="814992" y="88576"/>
                </a:lnTo>
                <a:lnTo>
                  <a:pt x="816807" y="85246"/>
                </a:lnTo>
                <a:lnTo>
                  <a:pt x="817875" y="82226"/>
                </a:lnTo>
                <a:lnTo>
                  <a:pt x="818197" y="79515"/>
                </a:lnTo>
                <a:lnTo>
                  <a:pt x="805999" y="79515"/>
                </a:lnTo>
                <a:lnTo>
                  <a:pt x="805080" y="82777"/>
                </a:lnTo>
                <a:lnTo>
                  <a:pt x="803518" y="85648"/>
                </a:lnTo>
                <a:lnTo>
                  <a:pt x="801313" y="88128"/>
                </a:lnTo>
                <a:lnTo>
                  <a:pt x="797454" y="92401"/>
                </a:lnTo>
                <a:lnTo>
                  <a:pt x="792285" y="94537"/>
                </a:lnTo>
                <a:lnTo>
                  <a:pt x="778870" y="94537"/>
                </a:lnTo>
                <a:lnTo>
                  <a:pt x="773747" y="92274"/>
                </a:lnTo>
                <a:lnTo>
                  <a:pt x="770439" y="87749"/>
                </a:lnTo>
                <a:lnTo>
                  <a:pt x="767131" y="83225"/>
                </a:lnTo>
                <a:lnTo>
                  <a:pt x="765362" y="77218"/>
                </a:lnTo>
                <a:lnTo>
                  <a:pt x="765133" y="69731"/>
                </a:lnTo>
                <a:lnTo>
                  <a:pt x="819231" y="69731"/>
                </a:lnTo>
                <a:lnTo>
                  <a:pt x="819231" y="62289"/>
                </a:lnTo>
                <a:lnTo>
                  <a:pt x="818863" y="56869"/>
                </a:lnTo>
                <a:lnTo>
                  <a:pt x="818128" y="53469"/>
                </a:lnTo>
                <a:lnTo>
                  <a:pt x="817301" y="48508"/>
                </a:lnTo>
                <a:lnTo>
                  <a:pt x="815647" y="44168"/>
                </a:lnTo>
                <a:lnTo>
                  <a:pt x="813166" y="40446"/>
                </a:lnTo>
                <a:lnTo>
                  <a:pt x="810593" y="36542"/>
                </a:lnTo>
                <a:lnTo>
                  <a:pt x="806849" y="33361"/>
                </a:lnTo>
                <a:lnTo>
                  <a:pt x="801933" y="30903"/>
                </a:lnTo>
                <a:lnTo>
                  <a:pt x="797017" y="28446"/>
                </a:lnTo>
                <a:lnTo>
                  <a:pt x="791940" y="27217"/>
                </a:lnTo>
                <a:lnTo>
                  <a:pt x="784304" y="27285"/>
                </a:lnTo>
                <a:lnTo>
                  <a:pt x="775470" y="40091"/>
                </a:lnTo>
                <a:close/>
              </a:path>
              <a:path w="947434" h="105355">
                <a:moveTo>
                  <a:pt x="771633" y="30441"/>
                </a:moveTo>
                <a:lnTo>
                  <a:pt x="761480" y="38310"/>
                </a:lnTo>
                <a:lnTo>
                  <a:pt x="765707" y="53539"/>
                </a:lnTo>
                <a:lnTo>
                  <a:pt x="767751" y="48313"/>
                </a:lnTo>
                <a:lnTo>
                  <a:pt x="771611" y="44202"/>
                </a:lnTo>
                <a:lnTo>
                  <a:pt x="775470" y="40091"/>
                </a:lnTo>
                <a:lnTo>
                  <a:pt x="784304" y="27285"/>
                </a:lnTo>
                <a:lnTo>
                  <a:pt x="771633" y="30441"/>
                </a:lnTo>
                <a:close/>
              </a:path>
              <a:path w="947434" h="105355">
                <a:moveTo>
                  <a:pt x="854584" y="89989"/>
                </a:moveTo>
                <a:lnTo>
                  <a:pt x="851322" y="81858"/>
                </a:lnTo>
                <a:lnTo>
                  <a:pt x="849576" y="77540"/>
                </a:lnTo>
                <a:lnTo>
                  <a:pt x="848772" y="93227"/>
                </a:lnTo>
                <a:lnTo>
                  <a:pt x="851391" y="96764"/>
                </a:lnTo>
                <a:lnTo>
                  <a:pt x="853849" y="99337"/>
                </a:lnTo>
                <a:lnTo>
                  <a:pt x="856146" y="100945"/>
                </a:lnTo>
                <a:lnTo>
                  <a:pt x="860671" y="94054"/>
                </a:lnTo>
                <a:lnTo>
                  <a:pt x="854584" y="89989"/>
                </a:lnTo>
                <a:close/>
              </a:path>
              <a:path w="947434" h="105355">
                <a:moveTo>
                  <a:pt x="937993" y="103839"/>
                </a:moveTo>
                <a:lnTo>
                  <a:pt x="941450" y="103747"/>
                </a:lnTo>
                <a:lnTo>
                  <a:pt x="944528" y="103379"/>
                </a:lnTo>
                <a:lnTo>
                  <a:pt x="947434" y="102668"/>
                </a:lnTo>
                <a:lnTo>
                  <a:pt x="947434" y="92883"/>
                </a:lnTo>
                <a:lnTo>
                  <a:pt x="943690" y="93090"/>
                </a:lnTo>
                <a:lnTo>
                  <a:pt x="940842" y="93090"/>
                </a:lnTo>
                <a:lnTo>
                  <a:pt x="938269" y="92332"/>
                </a:lnTo>
                <a:lnTo>
                  <a:pt x="935650" y="89736"/>
                </a:lnTo>
                <a:lnTo>
                  <a:pt x="935650" y="38999"/>
                </a:lnTo>
                <a:lnTo>
                  <a:pt x="947434" y="38999"/>
                </a:lnTo>
                <a:lnTo>
                  <a:pt x="947434" y="28870"/>
                </a:lnTo>
                <a:lnTo>
                  <a:pt x="935650" y="28870"/>
                </a:lnTo>
                <a:lnTo>
                  <a:pt x="935650" y="8268"/>
                </a:lnTo>
                <a:lnTo>
                  <a:pt x="923107" y="8268"/>
                </a:lnTo>
                <a:lnTo>
                  <a:pt x="923107" y="28870"/>
                </a:lnTo>
                <a:lnTo>
                  <a:pt x="913115" y="28870"/>
                </a:lnTo>
                <a:lnTo>
                  <a:pt x="913115" y="38999"/>
                </a:lnTo>
                <a:lnTo>
                  <a:pt x="923107" y="38999"/>
                </a:lnTo>
                <a:lnTo>
                  <a:pt x="923107" y="92585"/>
                </a:lnTo>
                <a:lnTo>
                  <a:pt x="924141" y="96431"/>
                </a:lnTo>
                <a:lnTo>
                  <a:pt x="926209" y="99394"/>
                </a:lnTo>
                <a:lnTo>
                  <a:pt x="928276" y="102357"/>
                </a:lnTo>
                <a:lnTo>
                  <a:pt x="932204" y="103839"/>
                </a:lnTo>
                <a:lnTo>
                  <a:pt x="937993" y="103839"/>
                </a:lnTo>
                <a:close/>
              </a:path>
              <a:path w="947434" h="105355">
                <a:moveTo>
                  <a:pt x="848772" y="102668"/>
                </a:moveTo>
                <a:lnTo>
                  <a:pt x="848772" y="93227"/>
                </a:lnTo>
                <a:lnTo>
                  <a:pt x="849576" y="77540"/>
                </a:lnTo>
                <a:lnTo>
                  <a:pt x="848703" y="71913"/>
                </a:lnTo>
                <a:lnTo>
                  <a:pt x="848703" y="55376"/>
                </a:lnTo>
                <a:lnTo>
                  <a:pt x="850828" y="48485"/>
                </a:lnTo>
                <a:lnTo>
                  <a:pt x="855077" y="44305"/>
                </a:lnTo>
                <a:lnTo>
                  <a:pt x="859327" y="40125"/>
                </a:lnTo>
                <a:lnTo>
                  <a:pt x="864278" y="38035"/>
                </a:lnTo>
                <a:lnTo>
                  <a:pt x="876406" y="38035"/>
                </a:lnTo>
                <a:lnTo>
                  <a:pt x="881311" y="40584"/>
                </a:lnTo>
                <a:lnTo>
                  <a:pt x="884642" y="45683"/>
                </a:lnTo>
                <a:lnTo>
                  <a:pt x="887973" y="50782"/>
                </a:lnTo>
                <a:lnTo>
                  <a:pt x="889638" y="57213"/>
                </a:lnTo>
                <a:lnTo>
                  <a:pt x="889638" y="73705"/>
                </a:lnTo>
                <a:lnTo>
                  <a:pt x="887973" y="80733"/>
                </a:lnTo>
                <a:lnTo>
                  <a:pt x="884642" y="86061"/>
                </a:lnTo>
                <a:lnTo>
                  <a:pt x="881311" y="91390"/>
                </a:lnTo>
                <a:lnTo>
                  <a:pt x="876292" y="94054"/>
                </a:lnTo>
                <a:lnTo>
                  <a:pt x="860671" y="94054"/>
                </a:lnTo>
                <a:lnTo>
                  <a:pt x="856146" y="100945"/>
                </a:lnTo>
                <a:lnTo>
                  <a:pt x="860005" y="103655"/>
                </a:lnTo>
                <a:lnTo>
                  <a:pt x="864737" y="105010"/>
                </a:lnTo>
                <a:lnTo>
                  <a:pt x="871249" y="105000"/>
                </a:lnTo>
                <a:lnTo>
                  <a:pt x="884084" y="101938"/>
                </a:lnTo>
                <a:lnTo>
                  <a:pt x="893842" y="93434"/>
                </a:lnTo>
                <a:lnTo>
                  <a:pt x="896357" y="89544"/>
                </a:lnTo>
                <a:lnTo>
                  <a:pt x="900828" y="77992"/>
                </a:lnTo>
                <a:lnTo>
                  <a:pt x="902318" y="64357"/>
                </a:lnTo>
                <a:lnTo>
                  <a:pt x="902171" y="59673"/>
                </a:lnTo>
                <a:lnTo>
                  <a:pt x="899575" y="46346"/>
                </a:lnTo>
                <a:lnTo>
                  <a:pt x="893738" y="36416"/>
                </a:lnTo>
                <a:lnTo>
                  <a:pt x="888019" y="30099"/>
                </a:lnTo>
                <a:lnTo>
                  <a:pt x="880564" y="26942"/>
                </a:lnTo>
                <a:lnTo>
                  <a:pt x="866965" y="26942"/>
                </a:lnTo>
                <a:lnTo>
                  <a:pt x="862876" y="27871"/>
                </a:lnTo>
                <a:lnTo>
                  <a:pt x="859109" y="29732"/>
                </a:lnTo>
                <a:lnTo>
                  <a:pt x="855342" y="31592"/>
                </a:lnTo>
                <a:lnTo>
                  <a:pt x="852103" y="34291"/>
                </a:lnTo>
                <a:lnTo>
                  <a:pt x="849392" y="37828"/>
                </a:lnTo>
                <a:lnTo>
                  <a:pt x="849392" y="1102"/>
                </a:lnTo>
                <a:lnTo>
                  <a:pt x="837332" y="1102"/>
                </a:lnTo>
                <a:lnTo>
                  <a:pt x="837332" y="102668"/>
                </a:lnTo>
                <a:lnTo>
                  <a:pt x="848772" y="102668"/>
                </a:lnTo>
                <a:close/>
              </a:path>
              <a:path w="947434" h="105355">
                <a:moveTo>
                  <a:pt x="0" y="56983"/>
                </a:moveTo>
                <a:lnTo>
                  <a:pt x="0" y="69731"/>
                </a:lnTo>
                <a:lnTo>
                  <a:pt x="34595" y="69731"/>
                </a:lnTo>
                <a:lnTo>
                  <a:pt x="34595" y="56983"/>
                </a:lnTo>
                <a:lnTo>
                  <a:pt x="0" y="56983"/>
                </a:lnTo>
                <a:close/>
              </a:path>
              <a:path w="947434" h="105355">
                <a:moveTo>
                  <a:pt x="168403" y="1447"/>
                </a:moveTo>
                <a:lnTo>
                  <a:pt x="153035" y="1447"/>
                </a:lnTo>
                <a:lnTo>
                  <a:pt x="124298" y="87646"/>
                </a:lnTo>
                <a:lnTo>
                  <a:pt x="95216" y="1447"/>
                </a:lnTo>
                <a:lnTo>
                  <a:pt x="80055" y="1447"/>
                </a:lnTo>
                <a:lnTo>
                  <a:pt x="116924" y="102667"/>
                </a:lnTo>
                <a:lnTo>
                  <a:pt x="131465" y="102667"/>
                </a:lnTo>
                <a:lnTo>
                  <a:pt x="168403" y="1447"/>
                </a:lnTo>
                <a:close/>
              </a:path>
              <a:path w="947434" h="105355">
                <a:moveTo>
                  <a:pt x="178350" y="71155"/>
                </a:moveTo>
                <a:lnTo>
                  <a:pt x="176214" y="76460"/>
                </a:lnTo>
                <a:lnTo>
                  <a:pt x="176214" y="89552"/>
                </a:lnTo>
                <a:lnTo>
                  <a:pt x="178384" y="94755"/>
                </a:lnTo>
                <a:lnTo>
                  <a:pt x="182726" y="98912"/>
                </a:lnTo>
                <a:lnTo>
                  <a:pt x="187068" y="103069"/>
                </a:lnTo>
                <a:lnTo>
                  <a:pt x="192661" y="105148"/>
                </a:lnTo>
                <a:lnTo>
                  <a:pt x="190479" y="89438"/>
                </a:lnTo>
                <a:lnTo>
                  <a:pt x="189169" y="86612"/>
                </a:lnTo>
                <a:lnTo>
                  <a:pt x="189169" y="78298"/>
                </a:lnTo>
                <a:lnTo>
                  <a:pt x="191076" y="74853"/>
                </a:lnTo>
                <a:lnTo>
                  <a:pt x="194889" y="72694"/>
                </a:lnTo>
                <a:lnTo>
                  <a:pt x="197141" y="71408"/>
                </a:lnTo>
                <a:lnTo>
                  <a:pt x="200517" y="70466"/>
                </a:lnTo>
                <a:lnTo>
                  <a:pt x="205020" y="69869"/>
                </a:lnTo>
                <a:lnTo>
                  <a:pt x="212531" y="68904"/>
                </a:lnTo>
                <a:lnTo>
                  <a:pt x="217172" y="68169"/>
                </a:lnTo>
                <a:lnTo>
                  <a:pt x="219561" y="67526"/>
                </a:lnTo>
                <a:lnTo>
                  <a:pt x="221950" y="66883"/>
                </a:lnTo>
                <a:lnTo>
                  <a:pt x="225418" y="65114"/>
                </a:lnTo>
                <a:lnTo>
                  <a:pt x="225418" y="82731"/>
                </a:lnTo>
                <a:lnTo>
                  <a:pt x="221973" y="88220"/>
                </a:lnTo>
                <a:lnTo>
                  <a:pt x="215150" y="101496"/>
                </a:lnTo>
                <a:lnTo>
                  <a:pt x="219882" y="99061"/>
                </a:lnTo>
                <a:lnTo>
                  <a:pt x="223512" y="96190"/>
                </a:lnTo>
                <a:lnTo>
                  <a:pt x="226039" y="92883"/>
                </a:lnTo>
                <a:lnTo>
                  <a:pt x="226452" y="95823"/>
                </a:lnTo>
                <a:lnTo>
                  <a:pt x="228175" y="99704"/>
                </a:lnTo>
                <a:lnTo>
                  <a:pt x="230105" y="102736"/>
                </a:lnTo>
                <a:lnTo>
                  <a:pt x="233206" y="104252"/>
                </a:lnTo>
                <a:lnTo>
                  <a:pt x="239224" y="104252"/>
                </a:lnTo>
                <a:lnTo>
                  <a:pt x="242624" y="103908"/>
                </a:lnTo>
                <a:lnTo>
                  <a:pt x="246024" y="103012"/>
                </a:lnTo>
                <a:lnTo>
                  <a:pt x="246024" y="93847"/>
                </a:lnTo>
                <a:lnTo>
                  <a:pt x="244508" y="94089"/>
                </a:lnTo>
                <a:lnTo>
                  <a:pt x="241958" y="94261"/>
                </a:lnTo>
                <a:lnTo>
                  <a:pt x="238615" y="93090"/>
                </a:lnTo>
                <a:lnTo>
                  <a:pt x="237823" y="89989"/>
                </a:lnTo>
                <a:lnTo>
                  <a:pt x="237823" y="40492"/>
                </a:lnTo>
                <a:lnTo>
                  <a:pt x="235135" y="35348"/>
                </a:lnTo>
                <a:lnTo>
                  <a:pt x="229760" y="32040"/>
                </a:lnTo>
                <a:lnTo>
                  <a:pt x="224339" y="28733"/>
                </a:lnTo>
                <a:lnTo>
                  <a:pt x="217287" y="27079"/>
                </a:lnTo>
                <a:lnTo>
                  <a:pt x="201115" y="27079"/>
                </a:lnTo>
                <a:lnTo>
                  <a:pt x="194533" y="28859"/>
                </a:lnTo>
                <a:lnTo>
                  <a:pt x="188859" y="32419"/>
                </a:lnTo>
                <a:lnTo>
                  <a:pt x="183185" y="35979"/>
                </a:lnTo>
                <a:lnTo>
                  <a:pt x="180234" y="42307"/>
                </a:lnTo>
                <a:lnTo>
                  <a:pt x="180004" y="51402"/>
                </a:lnTo>
                <a:lnTo>
                  <a:pt x="191581" y="51402"/>
                </a:lnTo>
                <a:lnTo>
                  <a:pt x="192041" y="47590"/>
                </a:lnTo>
                <a:lnTo>
                  <a:pt x="193029" y="44719"/>
                </a:lnTo>
                <a:lnTo>
                  <a:pt x="194545" y="42789"/>
                </a:lnTo>
                <a:lnTo>
                  <a:pt x="197255" y="39298"/>
                </a:lnTo>
                <a:lnTo>
                  <a:pt x="201850" y="37552"/>
                </a:lnTo>
                <a:lnTo>
                  <a:pt x="213933" y="37552"/>
                </a:lnTo>
                <a:lnTo>
                  <a:pt x="218240" y="38506"/>
                </a:lnTo>
                <a:lnTo>
                  <a:pt x="221249" y="40412"/>
                </a:lnTo>
                <a:lnTo>
                  <a:pt x="224258" y="42318"/>
                </a:lnTo>
                <a:lnTo>
                  <a:pt x="225763" y="45385"/>
                </a:lnTo>
                <a:lnTo>
                  <a:pt x="225763" y="51678"/>
                </a:lnTo>
                <a:lnTo>
                  <a:pt x="224936" y="54365"/>
                </a:lnTo>
                <a:lnTo>
                  <a:pt x="222065" y="57581"/>
                </a:lnTo>
                <a:lnTo>
                  <a:pt x="219216" y="57949"/>
                </a:lnTo>
                <a:lnTo>
                  <a:pt x="199438" y="60429"/>
                </a:lnTo>
                <a:lnTo>
                  <a:pt x="192500" y="61301"/>
                </a:lnTo>
                <a:lnTo>
                  <a:pt x="186895" y="63621"/>
                </a:lnTo>
                <a:lnTo>
                  <a:pt x="182623" y="67388"/>
                </a:lnTo>
                <a:lnTo>
                  <a:pt x="178350" y="71155"/>
                </a:lnTo>
                <a:close/>
              </a:path>
              <a:path w="947434" h="105355">
                <a:moveTo>
                  <a:pt x="221973" y="88220"/>
                </a:moveTo>
                <a:lnTo>
                  <a:pt x="215081" y="91574"/>
                </a:lnTo>
                <a:lnTo>
                  <a:pt x="210992" y="93595"/>
                </a:lnTo>
                <a:lnTo>
                  <a:pt x="206766" y="94605"/>
                </a:lnTo>
                <a:lnTo>
                  <a:pt x="198817" y="94605"/>
                </a:lnTo>
                <a:lnTo>
                  <a:pt x="195716" y="93572"/>
                </a:lnTo>
                <a:lnTo>
                  <a:pt x="193098" y="91505"/>
                </a:lnTo>
                <a:lnTo>
                  <a:pt x="190479" y="89438"/>
                </a:lnTo>
                <a:lnTo>
                  <a:pt x="192661" y="105148"/>
                </a:lnTo>
                <a:lnTo>
                  <a:pt x="205204" y="105148"/>
                </a:lnTo>
                <a:lnTo>
                  <a:pt x="210418" y="103930"/>
                </a:lnTo>
                <a:lnTo>
                  <a:pt x="215150" y="101496"/>
                </a:lnTo>
                <a:lnTo>
                  <a:pt x="221973" y="88220"/>
                </a:lnTo>
                <a:close/>
              </a:path>
              <a:path w="947434" h="105355">
                <a:moveTo>
                  <a:pt x="262334" y="1447"/>
                </a:moveTo>
                <a:lnTo>
                  <a:pt x="262334" y="102667"/>
                </a:lnTo>
                <a:lnTo>
                  <a:pt x="274738" y="102667"/>
                </a:lnTo>
                <a:lnTo>
                  <a:pt x="274738" y="1447"/>
                </a:lnTo>
                <a:lnTo>
                  <a:pt x="262334" y="1447"/>
                </a:lnTo>
                <a:close/>
              </a:path>
              <a:path w="947434" h="105355">
                <a:moveTo>
                  <a:pt x="317787" y="93710"/>
                </a:moveTo>
                <a:lnTo>
                  <a:pt x="313675" y="91505"/>
                </a:lnTo>
                <a:lnTo>
                  <a:pt x="311469" y="87095"/>
                </a:lnTo>
                <a:lnTo>
                  <a:pt x="310275" y="84706"/>
                </a:lnTo>
                <a:lnTo>
                  <a:pt x="309678" y="81628"/>
                </a:lnTo>
                <a:lnTo>
                  <a:pt x="309678" y="28870"/>
                </a:lnTo>
                <a:lnTo>
                  <a:pt x="296997" y="28870"/>
                </a:lnTo>
                <a:lnTo>
                  <a:pt x="296997" y="85327"/>
                </a:lnTo>
                <a:lnTo>
                  <a:pt x="298031" y="90356"/>
                </a:lnTo>
                <a:lnTo>
                  <a:pt x="300099" y="94123"/>
                </a:lnTo>
                <a:lnTo>
                  <a:pt x="303912" y="101151"/>
                </a:lnTo>
                <a:lnTo>
                  <a:pt x="311079" y="104665"/>
                </a:lnTo>
                <a:lnTo>
                  <a:pt x="328354" y="104665"/>
                </a:lnTo>
                <a:lnTo>
                  <a:pt x="334096" y="102736"/>
                </a:lnTo>
                <a:lnTo>
                  <a:pt x="338828" y="98877"/>
                </a:lnTo>
                <a:lnTo>
                  <a:pt x="341218" y="96948"/>
                </a:lnTo>
                <a:lnTo>
                  <a:pt x="343216" y="94582"/>
                </a:lnTo>
                <a:lnTo>
                  <a:pt x="344824" y="91780"/>
                </a:lnTo>
                <a:lnTo>
                  <a:pt x="344686" y="102667"/>
                </a:lnTo>
                <a:lnTo>
                  <a:pt x="356402" y="102667"/>
                </a:lnTo>
                <a:lnTo>
                  <a:pt x="356402" y="28870"/>
                </a:lnTo>
                <a:lnTo>
                  <a:pt x="343997" y="28870"/>
                </a:lnTo>
                <a:lnTo>
                  <a:pt x="343997" y="72326"/>
                </a:lnTo>
                <a:lnTo>
                  <a:pt x="343147" y="77999"/>
                </a:lnTo>
                <a:lnTo>
                  <a:pt x="341447" y="82134"/>
                </a:lnTo>
                <a:lnTo>
                  <a:pt x="338323" y="89851"/>
                </a:lnTo>
                <a:lnTo>
                  <a:pt x="332442" y="93710"/>
                </a:lnTo>
                <a:lnTo>
                  <a:pt x="317787" y="93710"/>
                </a:lnTo>
                <a:close/>
              </a:path>
              <a:path w="947434" h="105355">
                <a:moveTo>
                  <a:pt x="399106" y="40091"/>
                </a:moveTo>
                <a:lnTo>
                  <a:pt x="403884" y="38035"/>
                </a:lnTo>
                <a:lnTo>
                  <a:pt x="417529" y="38035"/>
                </a:lnTo>
                <a:lnTo>
                  <a:pt x="423203" y="41021"/>
                </a:lnTo>
                <a:lnTo>
                  <a:pt x="426602" y="46992"/>
                </a:lnTo>
                <a:lnTo>
                  <a:pt x="428440" y="50208"/>
                </a:lnTo>
                <a:lnTo>
                  <a:pt x="429612" y="54503"/>
                </a:lnTo>
                <a:lnTo>
                  <a:pt x="430117" y="59878"/>
                </a:lnTo>
                <a:lnTo>
                  <a:pt x="389113" y="59878"/>
                </a:lnTo>
                <a:lnTo>
                  <a:pt x="389343" y="53539"/>
                </a:lnTo>
                <a:lnTo>
                  <a:pt x="385116" y="38310"/>
                </a:lnTo>
                <a:lnTo>
                  <a:pt x="382185" y="42167"/>
                </a:lnTo>
                <a:lnTo>
                  <a:pt x="377147" y="53511"/>
                </a:lnTo>
                <a:lnTo>
                  <a:pt x="375468" y="67181"/>
                </a:lnTo>
                <a:lnTo>
                  <a:pt x="375666" y="72209"/>
                </a:lnTo>
                <a:lnTo>
                  <a:pt x="378601" y="85206"/>
                </a:lnTo>
                <a:lnTo>
                  <a:pt x="385047" y="95260"/>
                </a:lnTo>
                <a:lnTo>
                  <a:pt x="395687" y="102784"/>
                </a:lnTo>
                <a:lnTo>
                  <a:pt x="408409" y="105286"/>
                </a:lnTo>
                <a:lnTo>
                  <a:pt x="412176" y="105286"/>
                </a:lnTo>
                <a:lnTo>
                  <a:pt x="415553" y="104918"/>
                </a:lnTo>
                <a:lnTo>
                  <a:pt x="418539" y="104183"/>
                </a:lnTo>
                <a:lnTo>
                  <a:pt x="424099" y="102897"/>
                </a:lnTo>
                <a:lnTo>
                  <a:pt x="428762" y="100416"/>
                </a:lnTo>
                <a:lnTo>
                  <a:pt x="432529" y="96741"/>
                </a:lnTo>
                <a:lnTo>
                  <a:pt x="434780" y="94628"/>
                </a:lnTo>
                <a:lnTo>
                  <a:pt x="436813" y="91907"/>
                </a:lnTo>
                <a:lnTo>
                  <a:pt x="438628" y="88576"/>
                </a:lnTo>
                <a:lnTo>
                  <a:pt x="440443" y="85246"/>
                </a:lnTo>
                <a:lnTo>
                  <a:pt x="441511" y="82226"/>
                </a:lnTo>
                <a:lnTo>
                  <a:pt x="441832" y="79515"/>
                </a:lnTo>
                <a:lnTo>
                  <a:pt x="429635" y="79515"/>
                </a:lnTo>
                <a:lnTo>
                  <a:pt x="428716" y="82777"/>
                </a:lnTo>
                <a:lnTo>
                  <a:pt x="427154" y="85648"/>
                </a:lnTo>
                <a:lnTo>
                  <a:pt x="424948" y="88128"/>
                </a:lnTo>
                <a:lnTo>
                  <a:pt x="421089" y="92401"/>
                </a:lnTo>
                <a:lnTo>
                  <a:pt x="415921" y="94537"/>
                </a:lnTo>
                <a:lnTo>
                  <a:pt x="402505" y="94537"/>
                </a:lnTo>
                <a:lnTo>
                  <a:pt x="397383" y="92274"/>
                </a:lnTo>
                <a:lnTo>
                  <a:pt x="394075" y="87749"/>
                </a:lnTo>
                <a:lnTo>
                  <a:pt x="390767" y="83225"/>
                </a:lnTo>
                <a:lnTo>
                  <a:pt x="388998" y="77218"/>
                </a:lnTo>
                <a:lnTo>
                  <a:pt x="388768" y="69731"/>
                </a:lnTo>
                <a:lnTo>
                  <a:pt x="442866" y="69731"/>
                </a:lnTo>
                <a:lnTo>
                  <a:pt x="442866" y="62289"/>
                </a:lnTo>
                <a:lnTo>
                  <a:pt x="442499" y="56869"/>
                </a:lnTo>
                <a:lnTo>
                  <a:pt x="441764" y="53469"/>
                </a:lnTo>
                <a:lnTo>
                  <a:pt x="440937" y="48508"/>
                </a:lnTo>
                <a:lnTo>
                  <a:pt x="439283" y="44168"/>
                </a:lnTo>
                <a:lnTo>
                  <a:pt x="436802" y="40446"/>
                </a:lnTo>
                <a:lnTo>
                  <a:pt x="434229" y="36542"/>
                </a:lnTo>
                <a:lnTo>
                  <a:pt x="430485" y="33361"/>
                </a:lnTo>
                <a:lnTo>
                  <a:pt x="425569" y="30903"/>
                </a:lnTo>
                <a:lnTo>
                  <a:pt x="420653" y="28446"/>
                </a:lnTo>
                <a:lnTo>
                  <a:pt x="415576" y="27217"/>
                </a:lnTo>
                <a:lnTo>
                  <a:pt x="407939" y="27285"/>
                </a:lnTo>
                <a:lnTo>
                  <a:pt x="399106" y="40091"/>
                </a:lnTo>
                <a:close/>
              </a:path>
              <a:path w="947434" h="105355">
                <a:moveTo>
                  <a:pt x="395269" y="30441"/>
                </a:moveTo>
                <a:lnTo>
                  <a:pt x="385116" y="38310"/>
                </a:lnTo>
                <a:lnTo>
                  <a:pt x="389343" y="53539"/>
                </a:lnTo>
                <a:lnTo>
                  <a:pt x="391387" y="48313"/>
                </a:lnTo>
                <a:lnTo>
                  <a:pt x="395246" y="44202"/>
                </a:lnTo>
                <a:lnTo>
                  <a:pt x="399106" y="40091"/>
                </a:lnTo>
                <a:lnTo>
                  <a:pt x="407939" y="27285"/>
                </a:lnTo>
                <a:lnTo>
                  <a:pt x="395269" y="30441"/>
                </a:lnTo>
                <a:close/>
              </a:path>
              <a:path w="947434" h="105355">
                <a:moveTo>
                  <a:pt x="552279" y="93710"/>
                </a:moveTo>
                <a:lnTo>
                  <a:pt x="555035" y="89475"/>
                </a:lnTo>
                <a:lnTo>
                  <a:pt x="559481" y="77905"/>
                </a:lnTo>
                <a:lnTo>
                  <a:pt x="560962" y="64219"/>
                </a:lnTo>
                <a:lnTo>
                  <a:pt x="560759" y="59098"/>
                </a:lnTo>
                <a:lnTo>
                  <a:pt x="557740" y="46028"/>
                </a:lnTo>
                <a:lnTo>
                  <a:pt x="551108" y="36243"/>
                </a:lnTo>
                <a:lnTo>
                  <a:pt x="539905" y="29016"/>
                </a:lnTo>
                <a:lnTo>
                  <a:pt x="526988" y="26734"/>
                </a:lnTo>
                <a:lnTo>
                  <a:pt x="524436" y="26808"/>
                </a:lnTo>
                <a:lnTo>
                  <a:pt x="511665" y="29958"/>
                </a:lnTo>
                <a:lnTo>
                  <a:pt x="501627" y="37760"/>
                </a:lnTo>
                <a:lnTo>
                  <a:pt x="498485" y="42053"/>
                </a:lnTo>
                <a:lnTo>
                  <a:pt x="493761" y="53456"/>
                </a:lnTo>
                <a:lnTo>
                  <a:pt x="492186" y="67388"/>
                </a:lnTo>
                <a:lnTo>
                  <a:pt x="492329" y="71669"/>
                </a:lnTo>
                <a:lnTo>
                  <a:pt x="495028" y="84708"/>
                </a:lnTo>
                <a:lnTo>
                  <a:pt x="501145" y="95053"/>
                </a:lnTo>
                <a:lnTo>
                  <a:pt x="501759" y="95740"/>
                </a:lnTo>
                <a:lnTo>
                  <a:pt x="504935" y="75037"/>
                </a:lnTo>
                <a:lnTo>
                  <a:pt x="504935" y="59005"/>
                </a:lnTo>
                <a:lnTo>
                  <a:pt x="506658" y="52022"/>
                </a:lnTo>
                <a:lnTo>
                  <a:pt x="510104" y="46234"/>
                </a:lnTo>
                <a:lnTo>
                  <a:pt x="513549" y="40446"/>
                </a:lnTo>
                <a:lnTo>
                  <a:pt x="519062" y="37552"/>
                </a:lnTo>
                <a:lnTo>
                  <a:pt x="535189" y="37552"/>
                </a:lnTo>
                <a:lnTo>
                  <a:pt x="541207" y="40952"/>
                </a:lnTo>
                <a:lnTo>
                  <a:pt x="544699" y="47750"/>
                </a:lnTo>
                <a:lnTo>
                  <a:pt x="546904" y="52069"/>
                </a:lnTo>
                <a:lnTo>
                  <a:pt x="548007" y="57673"/>
                </a:lnTo>
                <a:lnTo>
                  <a:pt x="548007" y="72188"/>
                </a:lnTo>
                <a:lnTo>
                  <a:pt x="546479" y="79114"/>
                </a:lnTo>
                <a:lnTo>
                  <a:pt x="543424" y="85338"/>
                </a:lnTo>
                <a:lnTo>
                  <a:pt x="542973" y="101606"/>
                </a:lnTo>
                <a:lnTo>
                  <a:pt x="552279" y="93710"/>
                </a:lnTo>
                <a:close/>
              </a:path>
              <a:path w="947434" h="105355">
                <a:moveTo>
                  <a:pt x="543424" y="85338"/>
                </a:moveTo>
                <a:lnTo>
                  <a:pt x="540369" y="91562"/>
                </a:lnTo>
                <a:lnTo>
                  <a:pt x="534729" y="94674"/>
                </a:lnTo>
                <a:lnTo>
                  <a:pt x="519017" y="94674"/>
                </a:lnTo>
                <a:lnTo>
                  <a:pt x="513549" y="92056"/>
                </a:lnTo>
                <a:lnTo>
                  <a:pt x="510104" y="86819"/>
                </a:lnTo>
                <a:lnTo>
                  <a:pt x="506658" y="81582"/>
                </a:lnTo>
                <a:lnTo>
                  <a:pt x="504935" y="75037"/>
                </a:lnTo>
                <a:lnTo>
                  <a:pt x="501759" y="95740"/>
                </a:lnTo>
                <a:lnTo>
                  <a:pt x="512083" y="102951"/>
                </a:lnTo>
                <a:lnTo>
                  <a:pt x="525334" y="105355"/>
                </a:lnTo>
                <a:lnTo>
                  <a:pt x="530080" y="105143"/>
                </a:lnTo>
                <a:lnTo>
                  <a:pt x="542973" y="101606"/>
                </a:lnTo>
                <a:lnTo>
                  <a:pt x="543424" y="853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32128" y="3327449"/>
            <a:ext cx="446126" cy="99161"/>
          </a:xfrm>
          <a:custGeom>
            <a:avLst/>
            <a:gdLst/>
            <a:ahLst/>
            <a:cxnLst/>
            <a:rect l="l" t="t" r="r" b="b"/>
            <a:pathLst>
              <a:path w="490739" h="112383">
                <a:moveTo>
                  <a:pt x="1929" y="27332"/>
                </a:moveTo>
                <a:lnTo>
                  <a:pt x="1929" y="35141"/>
                </a:lnTo>
                <a:lnTo>
                  <a:pt x="4295" y="41250"/>
                </a:lnTo>
                <a:lnTo>
                  <a:pt x="9027" y="45660"/>
                </a:lnTo>
                <a:lnTo>
                  <a:pt x="13759" y="50070"/>
                </a:lnTo>
                <a:lnTo>
                  <a:pt x="14334" y="31053"/>
                </a:lnTo>
                <a:lnTo>
                  <a:pt x="14334" y="22738"/>
                </a:lnTo>
                <a:lnTo>
                  <a:pt x="15609" y="19132"/>
                </a:lnTo>
                <a:lnTo>
                  <a:pt x="18158" y="15687"/>
                </a:lnTo>
                <a:lnTo>
                  <a:pt x="21914" y="0"/>
                </a:lnTo>
                <a:lnTo>
                  <a:pt x="14736" y="2848"/>
                </a:lnTo>
                <a:lnTo>
                  <a:pt x="9613" y="8452"/>
                </a:lnTo>
                <a:lnTo>
                  <a:pt x="4490" y="14056"/>
                </a:lnTo>
                <a:lnTo>
                  <a:pt x="1929" y="20349"/>
                </a:lnTo>
                <a:lnTo>
                  <a:pt x="1929" y="27332"/>
                </a:lnTo>
                <a:close/>
              </a:path>
              <a:path w="490739" h="112383">
                <a:moveTo>
                  <a:pt x="54051" y="23221"/>
                </a:moveTo>
                <a:lnTo>
                  <a:pt x="54373" y="26712"/>
                </a:lnTo>
                <a:lnTo>
                  <a:pt x="66433" y="26712"/>
                </a:lnTo>
                <a:lnTo>
                  <a:pt x="66203" y="18902"/>
                </a:lnTo>
                <a:lnTo>
                  <a:pt x="63642" y="12620"/>
                </a:lnTo>
                <a:lnTo>
                  <a:pt x="58749" y="7866"/>
                </a:lnTo>
                <a:lnTo>
                  <a:pt x="53856" y="3112"/>
                </a:lnTo>
                <a:lnTo>
                  <a:pt x="46838" y="413"/>
                </a:lnTo>
                <a:lnTo>
                  <a:pt x="37696" y="-229"/>
                </a:lnTo>
                <a:lnTo>
                  <a:pt x="37696" y="-9256"/>
                </a:lnTo>
                <a:lnTo>
                  <a:pt x="31149" y="-9256"/>
                </a:lnTo>
                <a:lnTo>
                  <a:pt x="31149" y="-91"/>
                </a:lnTo>
                <a:lnTo>
                  <a:pt x="21914" y="0"/>
                </a:lnTo>
                <a:lnTo>
                  <a:pt x="18158" y="15687"/>
                </a:lnTo>
                <a:lnTo>
                  <a:pt x="20708" y="12242"/>
                </a:lnTo>
                <a:lnTo>
                  <a:pt x="24992" y="10404"/>
                </a:lnTo>
                <a:lnTo>
                  <a:pt x="31011" y="10174"/>
                </a:lnTo>
                <a:lnTo>
                  <a:pt x="31011" y="42559"/>
                </a:lnTo>
                <a:lnTo>
                  <a:pt x="25911" y="41549"/>
                </a:lnTo>
                <a:lnTo>
                  <a:pt x="21857" y="39757"/>
                </a:lnTo>
                <a:lnTo>
                  <a:pt x="18847" y="37185"/>
                </a:lnTo>
                <a:lnTo>
                  <a:pt x="15838" y="34613"/>
                </a:lnTo>
                <a:lnTo>
                  <a:pt x="14334" y="31053"/>
                </a:lnTo>
                <a:lnTo>
                  <a:pt x="13759" y="50070"/>
                </a:lnTo>
                <a:lnTo>
                  <a:pt x="21087" y="53217"/>
                </a:lnTo>
                <a:lnTo>
                  <a:pt x="31011" y="55100"/>
                </a:lnTo>
                <a:lnTo>
                  <a:pt x="31011" y="92653"/>
                </a:lnTo>
                <a:lnTo>
                  <a:pt x="23292" y="92010"/>
                </a:lnTo>
                <a:lnTo>
                  <a:pt x="18009" y="89093"/>
                </a:lnTo>
                <a:lnTo>
                  <a:pt x="15160" y="83903"/>
                </a:lnTo>
                <a:lnTo>
                  <a:pt x="13552" y="81008"/>
                </a:lnTo>
                <a:lnTo>
                  <a:pt x="12565" y="76415"/>
                </a:lnTo>
                <a:lnTo>
                  <a:pt x="12197" y="70121"/>
                </a:lnTo>
                <a:lnTo>
                  <a:pt x="0" y="70121"/>
                </a:lnTo>
                <a:lnTo>
                  <a:pt x="0" y="78023"/>
                </a:lnTo>
                <a:lnTo>
                  <a:pt x="1309" y="84293"/>
                </a:lnTo>
                <a:lnTo>
                  <a:pt x="3927" y="88932"/>
                </a:lnTo>
                <a:lnTo>
                  <a:pt x="6786" y="93036"/>
                </a:lnTo>
                <a:lnTo>
                  <a:pt x="16762" y="100062"/>
                </a:lnTo>
                <a:lnTo>
                  <a:pt x="31149" y="103127"/>
                </a:lnTo>
                <a:lnTo>
                  <a:pt x="31149" y="116494"/>
                </a:lnTo>
                <a:lnTo>
                  <a:pt x="37696" y="116494"/>
                </a:lnTo>
                <a:lnTo>
                  <a:pt x="37696" y="56754"/>
                </a:lnTo>
                <a:lnTo>
                  <a:pt x="43438" y="58316"/>
                </a:lnTo>
                <a:lnTo>
                  <a:pt x="37696" y="43869"/>
                </a:lnTo>
                <a:lnTo>
                  <a:pt x="37696" y="10381"/>
                </a:lnTo>
                <a:lnTo>
                  <a:pt x="44036" y="10611"/>
                </a:lnTo>
                <a:lnTo>
                  <a:pt x="48653" y="13045"/>
                </a:lnTo>
                <a:lnTo>
                  <a:pt x="51547" y="17685"/>
                </a:lnTo>
                <a:lnTo>
                  <a:pt x="53109" y="20211"/>
                </a:lnTo>
                <a:lnTo>
                  <a:pt x="54051" y="23221"/>
                </a:lnTo>
                <a:close/>
              </a:path>
              <a:path w="490739" h="112383">
                <a:moveTo>
                  <a:pt x="50973" y="89759"/>
                </a:moveTo>
                <a:lnTo>
                  <a:pt x="45552" y="92630"/>
                </a:lnTo>
                <a:lnTo>
                  <a:pt x="37696" y="92998"/>
                </a:lnTo>
                <a:lnTo>
                  <a:pt x="37696" y="103127"/>
                </a:lnTo>
                <a:lnTo>
                  <a:pt x="46011" y="102208"/>
                </a:lnTo>
                <a:lnTo>
                  <a:pt x="52374" y="100325"/>
                </a:lnTo>
                <a:lnTo>
                  <a:pt x="56785" y="97476"/>
                </a:lnTo>
                <a:lnTo>
                  <a:pt x="59333" y="95592"/>
                </a:lnTo>
                <a:lnTo>
                  <a:pt x="66364" y="85597"/>
                </a:lnTo>
                <a:lnTo>
                  <a:pt x="68707" y="71430"/>
                </a:lnTo>
                <a:lnTo>
                  <a:pt x="68707" y="62978"/>
                </a:lnTo>
                <a:lnTo>
                  <a:pt x="65606" y="56593"/>
                </a:lnTo>
                <a:lnTo>
                  <a:pt x="59403" y="52275"/>
                </a:lnTo>
                <a:lnTo>
                  <a:pt x="55590" y="49657"/>
                </a:lnTo>
                <a:lnTo>
                  <a:pt x="48354" y="46855"/>
                </a:lnTo>
                <a:lnTo>
                  <a:pt x="37696" y="43869"/>
                </a:lnTo>
                <a:lnTo>
                  <a:pt x="43438" y="58316"/>
                </a:lnTo>
                <a:lnTo>
                  <a:pt x="47527" y="59970"/>
                </a:lnTo>
                <a:lnTo>
                  <a:pt x="49962" y="61715"/>
                </a:lnTo>
                <a:lnTo>
                  <a:pt x="54189" y="64701"/>
                </a:lnTo>
                <a:lnTo>
                  <a:pt x="56302" y="69065"/>
                </a:lnTo>
                <a:lnTo>
                  <a:pt x="56302" y="78436"/>
                </a:lnTo>
                <a:lnTo>
                  <a:pt x="55521" y="81629"/>
                </a:lnTo>
                <a:lnTo>
                  <a:pt x="53959" y="84384"/>
                </a:lnTo>
                <a:lnTo>
                  <a:pt x="50973" y="89759"/>
                </a:lnTo>
                <a:close/>
              </a:path>
              <a:path w="490739" h="112383">
                <a:moveTo>
                  <a:pt x="272464" y="33878"/>
                </a:moveTo>
                <a:lnTo>
                  <a:pt x="272694" y="28273"/>
                </a:lnTo>
                <a:lnTo>
                  <a:pt x="273681" y="23955"/>
                </a:lnTo>
                <a:lnTo>
                  <a:pt x="275427" y="20924"/>
                </a:lnTo>
                <a:lnTo>
                  <a:pt x="278597" y="15411"/>
                </a:lnTo>
                <a:lnTo>
                  <a:pt x="284317" y="12655"/>
                </a:lnTo>
                <a:lnTo>
                  <a:pt x="297227" y="12655"/>
                </a:lnTo>
                <a:lnTo>
                  <a:pt x="301293" y="13987"/>
                </a:lnTo>
                <a:lnTo>
                  <a:pt x="304785" y="16651"/>
                </a:lnTo>
                <a:lnTo>
                  <a:pt x="308276" y="19316"/>
                </a:lnTo>
                <a:lnTo>
                  <a:pt x="310022" y="23106"/>
                </a:lnTo>
                <a:lnTo>
                  <a:pt x="310022" y="34635"/>
                </a:lnTo>
                <a:lnTo>
                  <a:pt x="307403" y="39229"/>
                </a:lnTo>
                <a:lnTo>
                  <a:pt x="302166" y="41802"/>
                </a:lnTo>
                <a:lnTo>
                  <a:pt x="299180" y="43272"/>
                </a:lnTo>
                <a:lnTo>
                  <a:pt x="295366" y="44007"/>
                </a:lnTo>
                <a:lnTo>
                  <a:pt x="287028" y="43892"/>
                </a:lnTo>
                <a:lnTo>
                  <a:pt x="284661" y="43662"/>
                </a:lnTo>
                <a:lnTo>
                  <a:pt x="284661" y="54618"/>
                </a:lnTo>
                <a:lnTo>
                  <a:pt x="289761" y="54480"/>
                </a:lnTo>
                <a:lnTo>
                  <a:pt x="297158" y="54480"/>
                </a:lnTo>
                <a:lnTo>
                  <a:pt x="302936" y="55835"/>
                </a:lnTo>
                <a:lnTo>
                  <a:pt x="307093" y="58545"/>
                </a:lnTo>
                <a:lnTo>
                  <a:pt x="311251" y="61256"/>
                </a:lnTo>
                <a:lnTo>
                  <a:pt x="313330" y="66010"/>
                </a:lnTo>
                <a:lnTo>
                  <a:pt x="313330" y="78321"/>
                </a:lnTo>
                <a:lnTo>
                  <a:pt x="311355" y="82823"/>
                </a:lnTo>
                <a:lnTo>
                  <a:pt x="307403" y="86314"/>
                </a:lnTo>
                <a:lnTo>
                  <a:pt x="303452" y="89805"/>
                </a:lnTo>
                <a:lnTo>
                  <a:pt x="298215" y="91551"/>
                </a:lnTo>
                <a:lnTo>
                  <a:pt x="283283" y="91551"/>
                </a:lnTo>
                <a:lnTo>
                  <a:pt x="277472" y="88955"/>
                </a:lnTo>
                <a:lnTo>
                  <a:pt x="274256" y="83765"/>
                </a:lnTo>
                <a:lnTo>
                  <a:pt x="272418" y="80870"/>
                </a:lnTo>
                <a:lnTo>
                  <a:pt x="271223" y="76231"/>
                </a:lnTo>
                <a:lnTo>
                  <a:pt x="270672" y="69846"/>
                </a:lnTo>
                <a:lnTo>
                  <a:pt x="257716" y="69846"/>
                </a:lnTo>
                <a:lnTo>
                  <a:pt x="257716" y="79033"/>
                </a:lnTo>
                <a:lnTo>
                  <a:pt x="260346" y="86831"/>
                </a:lnTo>
                <a:lnTo>
                  <a:pt x="265607" y="93239"/>
                </a:lnTo>
                <a:lnTo>
                  <a:pt x="266666" y="94440"/>
                </a:lnTo>
                <a:lnTo>
                  <a:pt x="276731" y="100748"/>
                </a:lnTo>
                <a:lnTo>
                  <a:pt x="291002" y="102851"/>
                </a:lnTo>
                <a:lnTo>
                  <a:pt x="293949" y="102782"/>
                </a:lnTo>
                <a:lnTo>
                  <a:pt x="307292" y="100221"/>
                </a:lnTo>
                <a:lnTo>
                  <a:pt x="317396" y="93962"/>
                </a:lnTo>
                <a:lnTo>
                  <a:pt x="323598" y="88037"/>
                </a:lnTo>
                <a:lnTo>
                  <a:pt x="326699" y="80365"/>
                </a:lnTo>
                <a:lnTo>
                  <a:pt x="326699" y="65068"/>
                </a:lnTo>
                <a:lnTo>
                  <a:pt x="325241" y="60096"/>
                </a:lnTo>
                <a:lnTo>
                  <a:pt x="322323" y="56031"/>
                </a:lnTo>
                <a:lnTo>
                  <a:pt x="319406" y="51965"/>
                </a:lnTo>
                <a:lnTo>
                  <a:pt x="315352" y="49220"/>
                </a:lnTo>
                <a:lnTo>
                  <a:pt x="310160" y="47796"/>
                </a:lnTo>
                <a:lnTo>
                  <a:pt x="313376" y="46464"/>
                </a:lnTo>
                <a:lnTo>
                  <a:pt x="315995" y="44627"/>
                </a:lnTo>
                <a:lnTo>
                  <a:pt x="318016" y="42284"/>
                </a:lnTo>
                <a:lnTo>
                  <a:pt x="321278" y="38517"/>
                </a:lnTo>
                <a:lnTo>
                  <a:pt x="322909" y="33602"/>
                </a:lnTo>
                <a:lnTo>
                  <a:pt x="322909" y="19040"/>
                </a:lnTo>
                <a:lnTo>
                  <a:pt x="320153" y="12552"/>
                </a:lnTo>
                <a:lnTo>
                  <a:pt x="314639" y="8073"/>
                </a:lnTo>
                <a:lnTo>
                  <a:pt x="309126" y="3594"/>
                </a:lnTo>
                <a:lnTo>
                  <a:pt x="301339" y="1355"/>
                </a:lnTo>
                <a:lnTo>
                  <a:pt x="291277" y="1355"/>
                </a:lnTo>
                <a:lnTo>
                  <a:pt x="285675" y="1681"/>
                </a:lnTo>
                <a:lnTo>
                  <a:pt x="273081" y="5942"/>
                </a:lnTo>
                <a:lnTo>
                  <a:pt x="264608" y="15136"/>
                </a:lnTo>
                <a:lnTo>
                  <a:pt x="261667" y="20281"/>
                </a:lnTo>
                <a:lnTo>
                  <a:pt x="260197" y="26528"/>
                </a:lnTo>
                <a:lnTo>
                  <a:pt x="260197" y="33878"/>
                </a:lnTo>
                <a:lnTo>
                  <a:pt x="272464" y="33878"/>
                </a:lnTo>
                <a:close/>
              </a:path>
              <a:path w="490739" h="112383">
                <a:moveTo>
                  <a:pt x="383531" y="76047"/>
                </a:moveTo>
                <a:lnTo>
                  <a:pt x="383531" y="100164"/>
                </a:lnTo>
                <a:lnTo>
                  <a:pt x="395935" y="100164"/>
                </a:lnTo>
                <a:lnTo>
                  <a:pt x="395935" y="76047"/>
                </a:lnTo>
                <a:lnTo>
                  <a:pt x="410476" y="76047"/>
                </a:lnTo>
                <a:lnTo>
                  <a:pt x="410476" y="65229"/>
                </a:lnTo>
                <a:lnTo>
                  <a:pt x="395935" y="65229"/>
                </a:lnTo>
                <a:lnTo>
                  <a:pt x="395935" y="1217"/>
                </a:lnTo>
                <a:lnTo>
                  <a:pt x="385460" y="1217"/>
                </a:lnTo>
                <a:lnTo>
                  <a:pt x="383324" y="20510"/>
                </a:lnTo>
                <a:lnTo>
                  <a:pt x="383324" y="65229"/>
                </a:lnTo>
                <a:lnTo>
                  <a:pt x="351692" y="65229"/>
                </a:lnTo>
                <a:lnTo>
                  <a:pt x="340253" y="63920"/>
                </a:lnTo>
                <a:lnTo>
                  <a:pt x="340253" y="76047"/>
                </a:lnTo>
                <a:lnTo>
                  <a:pt x="383531" y="76047"/>
                </a:lnTo>
                <a:close/>
              </a:path>
              <a:path w="490739" h="112383">
                <a:moveTo>
                  <a:pt x="385460" y="1217"/>
                </a:moveTo>
                <a:lnTo>
                  <a:pt x="340253" y="63920"/>
                </a:lnTo>
                <a:lnTo>
                  <a:pt x="351692" y="65229"/>
                </a:lnTo>
                <a:lnTo>
                  <a:pt x="383324" y="20510"/>
                </a:lnTo>
                <a:lnTo>
                  <a:pt x="385460" y="1217"/>
                </a:lnTo>
                <a:close/>
              </a:path>
              <a:path w="490739" h="112383">
                <a:moveTo>
                  <a:pt x="426763" y="18351"/>
                </a:moveTo>
                <a:lnTo>
                  <a:pt x="424029" y="26229"/>
                </a:lnTo>
                <a:lnTo>
                  <a:pt x="424029" y="44512"/>
                </a:lnTo>
                <a:lnTo>
                  <a:pt x="426798" y="52137"/>
                </a:lnTo>
                <a:lnTo>
                  <a:pt x="432334" y="58063"/>
                </a:lnTo>
                <a:lnTo>
                  <a:pt x="437870" y="63989"/>
                </a:lnTo>
                <a:lnTo>
                  <a:pt x="445393" y="66952"/>
                </a:lnTo>
                <a:lnTo>
                  <a:pt x="444727" y="54170"/>
                </a:lnTo>
                <a:lnTo>
                  <a:pt x="441603" y="50380"/>
                </a:lnTo>
                <a:lnTo>
                  <a:pt x="438479" y="46590"/>
                </a:lnTo>
                <a:lnTo>
                  <a:pt x="436917" y="41480"/>
                </a:lnTo>
                <a:lnTo>
                  <a:pt x="436917" y="28250"/>
                </a:lnTo>
                <a:lnTo>
                  <a:pt x="441988" y="4072"/>
                </a:lnTo>
                <a:lnTo>
                  <a:pt x="432230" y="11552"/>
                </a:lnTo>
                <a:lnTo>
                  <a:pt x="426763" y="18351"/>
                </a:lnTo>
                <a:close/>
              </a:path>
              <a:path w="490739" h="112383">
                <a:moveTo>
                  <a:pt x="427705" y="90287"/>
                </a:moveTo>
                <a:lnTo>
                  <a:pt x="432713" y="95340"/>
                </a:lnTo>
                <a:lnTo>
                  <a:pt x="437721" y="100393"/>
                </a:lnTo>
                <a:lnTo>
                  <a:pt x="445048" y="102920"/>
                </a:lnTo>
                <a:lnTo>
                  <a:pt x="455091" y="102918"/>
                </a:lnTo>
                <a:lnTo>
                  <a:pt x="467895" y="100236"/>
                </a:lnTo>
                <a:lnTo>
                  <a:pt x="477963" y="92474"/>
                </a:lnTo>
                <a:lnTo>
                  <a:pt x="485294" y="79631"/>
                </a:lnTo>
                <a:lnTo>
                  <a:pt x="487427" y="73273"/>
                </a:lnTo>
                <a:lnTo>
                  <a:pt x="489911" y="61025"/>
                </a:lnTo>
                <a:lnTo>
                  <a:pt x="490739" y="47521"/>
                </a:lnTo>
                <a:lnTo>
                  <a:pt x="490720" y="45507"/>
                </a:lnTo>
                <a:lnTo>
                  <a:pt x="489453" y="31968"/>
                </a:lnTo>
                <a:lnTo>
                  <a:pt x="486190" y="20786"/>
                </a:lnTo>
                <a:lnTo>
                  <a:pt x="480417" y="11273"/>
                </a:lnTo>
                <a:lnTo>
                  <a:pt x="470124" y="3834"/>
                </a:lnTo>
                <a:lnTo>
                  <a:pt x="456419" y="1355"/>
                </a:lnTo>
                <a:lnTo>
                  <a:pt x="455391" y="1365"/>
                </a:lnTo>
                <a:lnTo>
                  <a:pt x="441988" y="4072"/>
                </a:lnTo>
                <a:lnTo>
                  <a:pt x="436917" y="28250"/>
                </a:lnTo>
                <a:lnTo>
                  <a:pt x="438697" y="22818"/>
                </a:lnTo>
                <a:lnTo>
                  <a:pt x="442257" y="18753"/>
                </a:lnTo>
                <a:lnTo>
                  <a:pt x="445818" y="14688"/>
                </a:lnTo>
                <a:lnTo>
                  <a:pt x="450630" y="12655"/>
                </a:lnTo>
                <a:lnTo>
                  <a:pt x="462346" y="12655"/>
                </a:lnTo>
                <a:lnTo>
                  <a:pt x="466997" y="14435"/>
                </a:lnTo>
                <a:lnTo>
                  <a:pt x="470650" y="17995"/>
                </a:lnTo>
                <a:lnTo>
                  <a:pt x="474303" y="21555"/>
                </a:lnTo>
                <a:lnTo>
                  <a:pt x="476129" y="26964"/>
                </a:lnTo>
                <a:lnTo>
                  <a:pt x="476129" y="42307"/>
                </a:lnTo>
                <a:lnTo>
                  <a:pt x="474096" y="47968"/>
                </a:lnTo>
                <a:lnTo>
                  <a:pt x="470030" y="51207"/>
                </a:lnTo>
                <a:lnTo>
                  <a:pt x="465964" y="54445"/>
                </a:lnTo>
                <a:lnTo>
                  <a:pt x="461473" y="56065"/>
                </a:lnTo>
                <a:lnTo>
                  <a:pt x="449712" y="56065"/>
                </a:lnTo>
                <a:lnTo>
                  <a:pt x="444727" y="54170"/>
                </a:lnTo>
                <a:lnTo>
                  <a:pt x="445393" y="66952"/>
                </a:lnTo>
                <a:lnTo>
                  <a:pt x="459589" y="66952"/>
                </a:lnTo>
                <a:lnTo>
                  <a:pt x="463965" y="66068"/>
                </a:lnTo>
                <a:lnTo>
                  <a:pt x="468031" y="64299"/>
                </a:lnTo>
                <a:lnTo>
                  <a:pt x="472097" y="62530"/>
                </a:lnTo>
                <a:lnTo>
                  <a:pt x="475509" y="59464"/>
                </a:lnTo>
                <a:lnTo>
                  <a:pt x="478265" y="55100"/>
                </a:lnTo>
                <a:lnTo>
                  <a:pt x="477137" y="63169"/>
                </a:lnTo>
                <a:lnTo>
                  <a:pt x="473855" y="76676"/>
                </a:lnTo>
                <a:lnTo>
                  <a:pt x="469375" y="85177"/>
                </a:lnTo>
                <a:lnTo>
                  <a:pt x="465194" y="90115"/>
                </a:lnTo>
                <a:lnTo>
                  <a:pt x="460141" y="92584"/>
                </a:lnTo>
                <a:lnTo>
                  <a:pt x="451044" y="92584"/>
                </a:lnTo>
                <a:lnTo>
                  <a:pt x="448195" y="91895"/>
                </a:lnTo>
                <a:lnTo>
                  <a:pt x="445669" y="90517"/>
                </a:lnTo>
                <a:lnTo>
                  <a:pt x="440753" y="87899"/>
                </a:lnTo>
                <a:lnTo>
                  <a:pt x="438111" y="83167"/>
                </a:lnTo>
                <a:lnTo>
                  <a:pt x="437743" y="76323"/>
                </a:lnTo>
                <a:lnTo>
                  <a:pt x="425201" y="76323"/>
                </a:lnTo>
                <a:lnTo>
                  <a:pt x="425201" y="83948"/>
                </a:lnTo>
                <a:lnTo>
                  <a:pt x="427705" y="902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479128" y="3470506"/>
            <a:ext cx="976412" cy="117279"/>
          </a:xfrm>
          <a:custGeom>
            <a:avLst/>
            <a:gdLst/>
            <a:ahLst/>
            <a:cxnLst/>
            <a:rect l="l" t="t" r="r" b="b"/>
            <a:pathLst>
              <a:path w="1074053" h="132916">
                <a:moveTo>
                  <a:pt x="256774" y="88220"/>
                </a:moveTo>
                <a:lnTo>
                  <a:pt x="249883" y="91574"/>
                </a:lnTo>
                <a:lnTo>
                  <a:pt x="245794" y="93595"/>
                </a:lnTo>
                <a:lnTo>
                  <a:pt x="241567" y="94605"/>
                </a:lnTo>
                <a:lnTo>
                  <a:pt x="233619" y="94605"/>
                </a:lnTo>
                <a:lnTo>
                  <a:pt x="230518" y="93572"/>
                </a:lnTo>
                <a:lnTo>
                  <a:pt x="227899" y="91505"/>
                </a:lnTo>
                <a:lnTo>
                  <a:pt x="225281" y="89437"/>
                </a:lnTo>
                <a:lnTo>
                  <a:pt x="227463" y="105148"/>
                </a:lnTo>
                <a:lnTo>
                  <a:pt x="240005" y="105148"/>
                </a:lnTo>
                <a:lnTo>
                  <a:pt x="245220" y="103930"/>
                </a:lnTo>
                <a:lnTo>
                  <a:pt x="249952" y="101496"/>
                </a:lnTo>
                <a:lnTo>
                  <a:pt x="256774" y="88220"/>
                </a:lnTo>
                <a:close/>
              </a:path>
              <a:path w="1074053" h="132916">
                <a:moveTo>
                  <a:pt x="297135" y="1447"/>
                </a:moveTo>
                <a:lnTo>
                  <a:pt x="297135" y="102667"/>
                </a:lnTo>
                <a:lnTo>
                  <a:pt x="309540" y="102667"/>
                </a:lnTo>
                <a:lnTo>
                  <a:pt x="309540" y="1447"/>
                </a:lnTo>
                <a:lnTo>
                  <a:pt x="297135" y="1447"/>
                </a:lnTo>
                <a:close/>
              </a:path>
              <a:path w="1074053" h="132916">
                <a:moveTo>
                  <a:pt x="352588" y="93710"/>
                </a:moveTo>
                <a:lnTo>
                  <a:pt x="348476" y="91505"/>
                </a:lnTo>
                <a:lnTo>
                  <a:pt x="346271" y="87095"/>
                </a:lnTo>
                <a:lnTo>
                  <a:pt x="345077" y="84706"/>
                </a:lnTo>
                <a:lnTo>
                  <a:pt x="344479" y="81628"/>
                </a:lnTo>
                <a:lnTo>
                  <a:pt x="344479" y="28870"/>
                </a:lnTo>
                <a:lnTo>
                  <a:pt x="331799" y="28870"/>
                </a:lnTo>
                <a:lnTo>
                  <a:pt x="331799" y="85326"/>
                </a:lnTo>
                <a:lnTo>
                  <a:pt x="332833" y="90356"/>
                </a:lnTo>
                <a:lnTo>
                  <a:pt x="334900" y="94123"/>
                </a:lnTo>
                <a:lnTo>
                  <a:pt x="338714" y="101151"/>
                </a:lnTo>
                <a:lnTo>
                  <a:pt x="345881" y="104665"/>
                </a:lnTo>
                <a:lnTo>
                  <a:pt x="363155" y="104665"/>
                </a:lnTo>
                <a:lnTo>
                  <a:pt x="368898" y="102736"/>
                </a:lnTo>
                <a:lnTo>
                  <a:pt x="373630" y="98877"/>
                </a:lnTo>
                <a:lnTo>
                  <a:pt x="376019" y="96948"/>
                </a:lnTo>
                <a:lnTo>
                  <a:pt x="378018" y="94582"/>
                </a:lnTo>
                <a:lnTo>
                  <a:pt x="379626" y="91780"/>
                </a:lnTo>
                <a:lnTo>
                  <a:pt x="379488" y="102667"/>
                </a:lnTo>
                <a:lnTo>
                  <a:pt x="391203" y="102667"/>
                </a:lnTo>
                <a:lnTo>
                  <a:pt x="391203" y="28870"/>
                </a:lnTo>
                <a:lnTo>
                  <a:pt x="378799" y="28870"/>
                </a:lnTo>
                <a:lnTo>
                  <a:pt x="378799" y="72326"/>
                </a:lnTo>
                <a:lnTo>
                  <a:pt x="377949" y="77999"/>
                </a:lnTo>
                <a:lnTo>
                  <a:pt x="376249" y="82134"/>
                </a:lnTo>
                <a:lnTo>
                  <a:pt x="373125" y="89851"/>
                </a:lnTo>
                <a:lnTo>
                  <a:pt x="367244" y="93710"/>
                </a:lnTo>
                <a:lnTo>
                  <a:pt x="352588" y="93710"/>
                </a:lnTo>
                <a:close/>
              </a:path>
              <a:path w="1074053" h="132916">
                <a:moveTo>
                  <a:pt x="433907" y="40091"/>
                </a:moveTo>
                <a:lnTo>
                  <a:pt x="438685" y="38035"/>
                </a:lnTo>
                <a:lnTo>
                  <a:pt x="452330" y="38035"/>
                </a:lnTo>
                <a:lnTo>
                  <a:pt x="458004" y="41021"/>
                </a:lnTo>
                <a:lnTo>
                  <a:pt x="461404" y="46992"/>
                </a:lnTo>
                <a:lnTo>
                  <a:pt x="463242" y="50208"/>
                </a:lnTo>
                <a:lnTo>
                  <a:pt x="464413" y="54503"/>
                </a:lnTo>
                <a:lnTo>
                  <a:pt x="464919" y="59878"/>
                </a:lnTo>
                <a:lnTo>
                  <a:pt x="423915" y="59878"/>
                </a:lnTo>
                <a:lnTo>
                  <a:pt x="424144" y="53538"/>
                </a:lnTo>
                <a:lnTo>
                  <a:pt x="419918" y="38310"/>
                </a:lnTo>
                <a:lnTo>
                  <a:pt x="416987" y="42167"/>
                </a:lnTo>
                <a:lnTo>
                  <a:pt x="411949" y="53511"/>
                </a:lnTo>
                <a:lnTo>
                  <a:pt x="410270" y="67181"/>
                </a:lnTo>
                <a:lnTo>
                  <a:pt x="410468" y="72209"/>
                </a:lnTo>
                <a:lnTo>
                  <a:pt x="413403" y="85206"/>
                </a:lnTo>
                <a:lnTo>
                  <a:pt x="419849" y="95260"/>
                </a:lnTo>
                <a:lnTo>
                  <a:pt x="430489" y="102784"/>
                </a:lnTo>
                <a:lnTo>
                  <a:pt x="443211" y="105286"/>
                </a:lnTo>
                <a:lnTo>
                  <a:pt x="446978" y="105286"/>
                </a:lnTo>
                <a:lnTo>
                  <a:pt x="450355" y="104918"/>
                </a:lnTo>
                <a:lnTo>
                  <a:pt x="453341" y="104183"/>
                </a:lnTo>
                <a:lnTo>
                  <a:pt x="458900" y="102897"/>
                </a:lnTo>
                <a:lnTo>
                  <a:pt x="463563" y="100416"/>
                </a:lnTo>
                <a:lnTo>
                  <a:pt x="467331" y="96741"/>
                </a:lnTo>
                <a:lnTo>
                  <a:pt x="469582" y="94628"/>
                </a:lnTo>
                <a:lnTo>
                  <a:pt x="471615" y="91907"/>
                </a:lnTo>
                <a:lnTo>
                  <a:pt x="473430" y="88576"/>
                </a:lnTo>
                <a:lnTo>
                  <a:pt x="475244" y="85246"/>
                </a:lnTo>
                <a:lnTo>
                  <a:pt x="476313" y="82226"/>
                </a:lnTo>
                <a:lnTo>
                  <a:pt x="476634" y="79515"/>
                </a:lnTo>
                <a:lnTo>
                  <a:pt x="464436" y="79515"/>
                </a:lnTo>
                <a:lnTo>
                  <a:pt x="463518" y="82777"/>
                </a:lnTo>
                <a:lnTo>
                  <a:pt x="461955" y="85648"/>
                </a:lnTo>
                <a:lnTo>
                  <a:pt x="459750" y="88129"/>
                </a:lnTo>
                <a:lnTo>
                  <a:pt x="455891" y="92401"/>
                </a:lnTo>
                <a:lnTo>
                  <a:pt x="450722" y="94537"/>
                </a:lnTo>
                <a:lnTo>
                  <a:pt x="437307" y="94537"/>
                </a:lnTo>
                <a:lnTo>
                  <a:pt x="432184" y="92274"/>
                </a:lnTo>
                <a:lnTo>
                  <a:pt x="428877" y="87749"/>
                </a:lnTo>
                <a:lnTo>
                  <a:pt x="425569" y="83225"/>
                </a:lnTo>
                <a:lnTo>
                  <a:pt x="423800" y="77219"/>
                </a:lnTo>
                <a:lnTo>
                  <a:pt x="423570" y="69731"/>
                </a:lnTo>
                <a:lnTo>
                  <a:pt x="477668" y="69731"/>
                </a:lnTo>
                <a:lnTo>
                  <a:pt x="477668" y="62289"/>
                </a:lnTo>
                <a:lnTo>
                  <a:pt x="477300" y="56869"/>
                </a:lnTo>
                <a:lnTo>
                  <a:pt x="476565" y="53469"/>
                </a:lnTo>
                <a:lnTo>
                  <a:pt x="475738" y="48508"/>
                </a:lnTo>
                <a:lnTo>
                  <a:pt x="474084" y="44168"/>
                </a:lnTo>
                <a:lnTo>
                  <a:pt x="471603" y="40446"/>
                </a:lnTo>
                <a:lnTo>
                  <a:pt x="469031" y="36542"/>
                </a:lnTo>
                <a:lnTo>
                  <a:pt x="465286" y="33361"/>
                </a:lnTo>
                <a:lnTo>
                  <a:pt x="460370" y="30903"/>
                </a:lnTo>
                <a:lnTo>
                  <a:pt x="455455" y="28446"/>
                </a:lnTo>
                <a:lnTo>
                  <a:pt x="450378" y="27217"/>
                </a:lnTo>
                <a:lnTo>
                  <a:pt x="442741" y="27285"/>
                </a:lnTo>
                <a:lnTo>
                  <a:pt x="433907" y="40091"/>
                </a:lnTo>
                <a:close/>
              </a:path>
              <a:path w="1074053" h="132916">
                <a:moveTo>
                  <a:pt x="430070" y="30441"/>
                </a:moveTo>
                <a:lnTo>
                  <a:pt x="419918" y="38310"/>
                </a:lnTo>
                <a:lnTo>
                  <a:pt x="424144" y="53538"/>
                </a:lnTo>
                <a:lnTo>
                  <a:pt x="426189" y="48313"/>
                </a:lnTo>
                <a:lnTo>
                  <a:pt x="430048" y="44202"/>
                </a:lnTo>
                <a:lnTo>
                  <a:pt x="433907" y="40091"/>
                </a:lnTo>
                <a:lnTo>
                  <a:pt x="442741" y="27285"/>
                </a:lnTo>
                <a:lnTo>
                  <a:pt x="430070" y="30441"/>
                </a:lnTo>
                <a:close/>
              </a:path>
              <a:path w="1074053" h="132916">
                <a:moveTo>
                  <a:pt x="587081" y="93710"/>
                </a:moveTo>
                <a:lnTo>
                  <a:pt x="589837" y="89475"/>
                </a:lnTo>
                <a:lnTo>
                  <a:pt x="594282" y="77905"/>
                </a:lnTo>
                <a:lnTo>
                  <a:pt x="595764" y="64219"/>
                </a:lnTo>
                <a:lnTo>
                  <a:pt x="595561" y="59098"/>
                </a:lnTo>
                <a:lnTo>
                  <a:pt x="592542" y="46029"/>
                </a:lnTo>
                <a:lnTo>
                  <a:pt x="585909" y="36243"/>
                </a:lnTo>
                <a:lnTo>
                  <a:pt x="574707" y="29016"/>
                </a:lnTo>
                <a:lnTo>
                  <a:pt x="561789" y="26734"/>
                </a:lnTo>
                <a:lnTo>
                  <a:pt x="559238" y="26808"/>
                </a:lnTo>
                <a:lnTo>
                  <a:pt x="546467" y="29958"/>
                </a:lnTo>
                <a:lnTo>
                  <a:pt x="536429" y="37759"/>
                </a:lnTo>
                <a:lnTo>
                  <a:pt x="533287" y="42053"/>
                </a:lnTo>
                <a:lnTo>
                  <a:pt x="528562" y="53456"/>
                </a:lnTo>
                <a:lnTo>
                  <a:pt x="526988" y="67388"/>
                </a:lnTo>
                <a:lnTo>
                  <a:pt x="527131" y="71669"/>
                </a:lnTo>
                <a:lnTo>
                  <a:pt x="529830" y="84709"/>
                </a:lnTo>
                <a:lnTo>
                  <a:pt x="535947" y="95053"/>
                </a:lnTo>
                <a:lnTo>
                  <a:pt x="536561" y="95740"/>
                </a:lnTo>
                <a:lnTo>
                  <a:pt x="539737" y="75037"/>
                </a:lnTo>
                <a:lnTo>
                  <a:pt x="539737" y="59005"/>
                </a:lnTo>
                <a:lnTo>
                  <a:pt x="541460" y="52022"/>
                </a:lnTo>
                <a:lnTo>
                  <a:pt x="544905" y="46234"/>
                </a:lnTo>
                <a:lnTo>
                  <a:pt x="548351" y="40446"/>
                </a:lnTo>
                <a:lnTo>
                  <a:pt x="553864" y="37552"/>
                </a:lnTo>
                <a:lnTo>
                  <a:pt x="569990" y="37552"/>
                </a:lnTo>
                <a:lnTo>
                  <a:pt x="576009" y="40952"/>
                </a:lnTo>
                <a:lnTo>
                  <a:pt x="579500" y="47750"/>
                </a:lnTo>
                <a:lnTo>
                  <a:pt x="581706" y="52068"/>
                </a:lnTo>
                <a:lnTo>
                  <a:pt x="582808" y="57673"/>
                </a:lnTo>
                <a:lnTo>
                  <a:pt x="582808" y="72189"/>
                </a:lnTo>
                <a:lnTo>
                  <a:pt x="581281" y="79114"/>
                </a:lnTo>
                <a:lnTo>
                  <a:pt x="578225" y="85338"/>
                </a:lnTo>
                <a:lnTo>
                  <a:pt x="577774" y="101606"/>
                </a:lnTo>
                <a:lnTo>
                  <a:pt x="587081" y="93710"/>
                </a:lnTo>
                <a:close/>
              </a:path>
              <a:path w="1074053" h="132916">
                <a:moveTo>
                  <a:pt x="578225" y="85338"/>
                </a:moveTo>
                <a:lnTo>
                  <a:pt x="575170" y="91562"/>
                </a:lnTo>
                <a:lnTo>
                  <a:pt x="569531" y="94674"/>
                </a:lnTo>
                <a:lnTo>
                  <a:pt x="553818" y="94674"/>
                </a:lnTo>
                <a:lnTo>
                  <a:pt x="548351" y="92056"/>
                </a:lnTo>
                <a:lnTo>
                  <a:pt x="544905" y="86819"/>
                </a:lnTo>
                <a:lnTo>
                  <a:pt x="541460" y="81583"/>
                </a:lnTo>
                <a:lnTo>
                  <a:pt x="539737" y="75037"/>
                </a:lnTo>
                <a:lnTo>
                  <a:pt x="536561" y="95740"/>
                </a:lnTo>
                <a:lnTo>
                  <a:pt x="546885" y="102951"/>
                </a:lnTo>
                <a:lnTo>
                  <a:pt x="560135" y="105355"/>
                </a:lnTo>
                <a:lnTo>
                  <a:pt x="564882" y="105143"/>
                </a:lnTo>
                <a:lnTo>
                  <a:pt x="577774" y="101606"/>
                </a:lnTo>
                <a:lnTo>
                  <a:pt x="578225" y="85338"/>
                </a:lnTo>
                <a:close/>
              </a:path>
              <a:path w="1074053" h="132916">
                <a:moveTo>
                  <a:pt x="630221" y="16250"/>
                </a:moveTo>
                <a:lnTo>
                  <a:pt x="630956" y="14297"/>
                </a:lnTo>
                <a:lnTo>
                  <a:pt x="633943" y="11369"/>
                </a:lnTo>
                <a:lnTo>
                  <a:pt x="639330" y="11403"/>
                </a:lnTo>
                <a:lnTo>
                  <a:pt x="642121" y="11576"/>
                </a:lnTo>
                <a:lnTo>
                  <a:pt x="642121" y="275"/>
                </a:lnTo>
                <a:lnTo>
                  <a:pt x="639295" y="69"/>
                </a:lnTo>
                <a:lnTo>
                  <a:pt x="628613" y="0"/>
                </a:lnTo>
                <a:lnTo>
                  <a:pt x="623031" y="2113"/>
                </a:lnTo>
                <a:lnTo>
                  <a:pt x="620137" y="6339"/>
                </a:lnTo>
                <a:lnTo>
                  <a:pt x="618529" y="8727"/>
                </a:lnTo>
                <a:lnTo>
                  <a:pt x="617633" y="12494"/>
                </a:lnTo>
                <a:lnTo>
                  <a:pt x="617449" y="17639"/>
                </a:lnTo>
                <a:lnTo>
                  <a:pt x="617449" y="29215"/>
                </a:lnTo>
                <a:lnTo>
                  <a:pt x="607181" y="29215"/>
                </a:lnTo>
                <a:lnTo>
                  <a:pt x="607181" y="39000"/>
                </a:lnTo>
                <a:lnTo>
                  <a:pt x="617449" y="39000"/>
                </a:lnTo>
                <a:lnTo>
                  <a:pt x="617449" y="102667"/>
                </a:lnTo>
                <a:lnTo>
                  <a:pt x="629716" y="102667"/>
                </a:lnTo>
                <a:lnTo>
                  <a:pt x="629716" y="39000"/>
                </a:lnTo>
                <a:lnTo>
                  <a:pt x="642121" y="39000"/>
                </a:lnTo>
                <a:lnTo>
                  <a:pt x="642121" y="29215"/>
                </a:lnTo>
                <a:lnTo>
                  <a:pt x="629854" y="29215"/>
                </a:lnTo>
                <a:lnTo>
                  <a:pt x="629854" y="21222"/>
                </a:lnTo>
                <a:lnTo>
                  <a:pt x="630221" y="16250"/>
                </a:lnTo>
                <a:close/>
              </a:path>
              <a:path w="1074053" h="132916">
                <a:moveTo>
                  <a:pt x="701249" y="90609"/>
                </a:moveTo>
                <a:lnTo>
                  <a:pt x="701249" y="56295"/>
                </a:lnTo>
                <a:lnTo>
                  <a:pt x="757139" y="56295"/>
                </a:lnTo>
                <a:lnTo>
                  <a:pt x="757139" y="44581"/>
                </a:lnTo>
                <a:lnTo>
                  <a:pt x="701249" y="44581"/>
                </a:lnTo>
                <a:lnTo>
                  <a:pt x="701249" y="13849"/>
                </a:lnTo>
                <a:lnTo>
                  <a:pt x="761687" y="13849"/>
                </a:lnTo>
                <a:lnTo>
                  <a:pt x="761687" y="1447"/>
                </a:lnTo>
                <a:lnTo>
                  <a:pt x="687880" y="1447"/>
                </a:lnTo>
                <a:lnTo>
                  <a:pt x="687880" y="102667"/>
                </a:lnTo>
                <a:lnTo>
                  <a:pt x="762721" y="102667"/>
                </a:lnTo>
                <a:lnTo>
                  <a:pt x="762721" y="90609"/>
                </a:lnTo>
                <a:lnTo>
                  <a:pt x="701249" y="90609"/>
                </a:lnTo>
                <a:close/>
              </a:path>
              <a:path w="1074053" h="132916">
                <a:moveTo>
                  <a:pt x="796098" y="27217"/>
                </a:moveTo>
                <a:lnTo>
                  <a:pt x="792756" y="45167"/>
                </a:lnTo>
                <a:lnTo>
                  <a:pt x="796592" y="40504"/>
                </a:lnTo>
                <a:lnTo>
                  <a:pt x="805333" y="27217"/>
                </a:lnTo>
                <a:lnTo>
                  <a:pt x="796098" y="27217"/>
                </a:lnTo>
                <a:close/>
              </a:path>
              <a:path w="1074053" h="132916">
                <a:moveTo>
                  <a:pt x="873742" y="28871"/>
                </a:moveTo>
                <a:lnTo>
                  <a:pt x="861062" y="28871"/>
                </a:lnTo>
                <a:lnTo>
                  <a:pt x="861062" y="85326"/>
                </a:lnTo>
                <a:lnTo>
                  <a:pt x="862095" y="90356"/>
                </a:lnTo>
                <a:lnTo>
                  <a:pt x="864163" y="94123"/>
                </a:lnTo>
                <a:lnTo>
                  <a:pt x="867976" y="101152"/>
                </a:lnTo>
                <a:lnTo>
                  <a:pt x="875143" y="104666"/>
                </a:lnTo>
                <a:lnTo>
                  <a:pt x="892418" y="104666"/>
                </a:lnTo>
                <a:lnTo>
                  <a:pt x="898160" y="102736"/>
                </a:lnTo>
                <a:lnTo>
                  <a:pt x="902893" y="98878"/>
                </a:lnTo>
                <a:lnTo>
                  <a:pt x="905282" y="96948"/>
                </a:lnTo>
                <a:lnTo>
                  <a:pt x="907280" y="94583"/>
                </a:lnTo>
                <a:lnTo>
                  <a:pt x="908888" y="91781"/>
                </a:lnTo>
                <a:lnTo>
                  <a:pt x="908750" y="102668"/>
                </a:lnTo>
                <a:lnTo>
                  <a:pt x="920466" y="102668"/>
                </a:lnTo>
                <a:lnTo>
                  <a:pt x="920466" y="28871"/>
                </a:lnTo>
                <a:lnTo>
                  <a:pt x="908061" y="28871"/>
                </a:lnTo>
                <a:lnTo>
                  <a:pt x="908061" y="72327"/>
                </a:lnTo>
                <a:lnTo>
                  <a:pt x="907211" y="78000"/>
                </a:lnTo>
                <a:lnTo>
                  <a:pt x="905511" y="82134"/>
                </a:lnTo>
                <a:lnTo>
                  <a:pt x="902387" y="89851"/>
                </a:lnTo>
                <a:lnTo>
                  <a:pt x="896507" y="93710"/>
                </a:lnTo>
                <a:lnTo>
                  <a:pt x="881851" y="93710"/>
                </a:lnTo>
                <a:lnTo>
                  <a:pt x="877739" y="91505"/>
                </a:lnTo>
                <a:lnTo>
                  <a:pt x="875534" y="87095"/>
                </a:lnTo>
                <a:lnTo>
                  <a:pt x="874339" y="84706"/>
                </a:lnTo>
                <a:lnTo>
                  <a:pt x="873742" y="81629"/>
                </a:lnTo>
                <a:lnTo>
                  <a:pt x="873742" y="28871"/>
                </a:lnTo>
                <a:close/>
              </a:path>
              <a:path w="1074053" h="132916">
                <a:moveTo>
                  <a:pt x="943667" y="29215"/>
                </a:moveTo>
                <a:lnTo>
                  <a:pt x="943667" y="102668"/>
                </a:lnTo>
                <a:lnTo>
                  <a:pt x="956278" y="102668"/>
                </a:lnTo>
                <a:lnTo>
                  <a:pt x="956278" y="29215"/>
                </a:lnTo>
                <a:lnTo>
                  <a:pt x="943667" y="29215"/>
                </a:lnTo>
                <a:close/>
              </a:path>
              <a:path w="1074053" h="132916">
                <a:moveTo>
                  <a:pt x="943667" y="1447"/>
                </a:moveTo>
                <a:lnTo>
                  <a:pt x="943667" y="15503"/>
                </a:lnTo>
                <a:lnTo>
                  <a:pt x="956278" y="15503"/>
                </a:lnTo>
                <a:lnTo>
                  <a:pt x="956278" y="1447"/>
                </a:lnTo>
                <a:lnTo>
                  <a:pt x="943667" y="1447"/>
                </a:lnTo>
                <a:close/>
              </a:path>
              <a:path w="1074053" h="132916">
                <a:moveTo>
                  <a:pt x="1033876" y="104804"/>
                </a:moveTo>
                <a:lnTo>
                  <a:pt x="1033233" y="106457"/>
                </a:lnTo>
                <a:lnTo>
                  <a:pt x="1032199" y="108984"/>
                </a:lnTo>
                <a:lnTo>
                  <a:pt x="1030775" y="112383"/>
                </a:lnTo>
                <a:lnTo>
                  <a:pt x="1029350" y="115782"/>
                </a:lnTo>
                <a:lnTo>
                  <a:pt x="1028294" y="118033"/>
                </a:lnTo>
                <a:lnTo>
                  <a:pt x="1025572" y="120824"/>
                </a:lnTo>
                <a:lnTo>
                  <a:pt x="1022804" y="121961"/>
                </a:lnTo>
                <a:lnTo>
                  <a:pt x="1019771" y="121961"/>
                </a:lnTo>
                <a:lnTo>
                  <a:pt x="1016992" y="121616"/>
                </a:lnTo>
                <a:lnTo>
                  <a:pt x="1013270" y="120652"/>
                </a:lnTo>
                <a:lnTo>
                  <a:pt x="1013270" y="131952"/>
                </a:lnTo>
                <a:lnTo>
                  <a:pt x="1014649" y="132319"/>
                </a:lnTo>
                <a:lnTo>
                  <a:pt x="1017692" y="132847"/>
                </a:lnTo>
                <a:lnTo>
                  <a:pt x="1027949" y="132916"/>
                </a:lnTo>
                <a:lnTo>
                  <a:pt x="1033003" y="130849"/>
                </a:lnTo>
                <a:lnTo>
                  <a:pt x="1035943" y="126715"/>
                </a:lnTo>
                <a:lnTo>
                  <a:pt x="1039482" y="120350"/>
                </a:lnTo>
                <a:lnTo>
                  <a:pt x="1044572" y="108816"/>
                </a:lnTo>
                <a:lnTo>
                  <a:pt x="1051104" y="92263"/>
                </a:lnTo>
                <a:lnTo>
                  <a:pt x="1053317" y="86366"/>
                </a:lnTo>
                <a:lnTo>
                  <a:pt x="1057535" y="74852"/>
                </a:lnTo>
                <a:lnTo>
                  <a:pt x="1062406" y="61256"/>
                </a:lnTo>
                <a:lnTo>
                  <a:pt x="1066696" y="49255"/>
                </a:lnTo>
                <a:lnTo>
                  <a:pt x="1071247" y="36586"/>
                </a:lnTo>
                <a:lnTo>
                  <a:pt x="1074053" y="28871"/>
                </a:lnTo>
                <a:lnTo>
                  <a:pt x="1060339" y="28871"/>
                </a:lnTo>
                <a:lnTo>
                  <a:pt x="1040423" y="88955"/>
                </a:lnTo>
                <a:lnTo>
                  <a:pt x="1020644" y="28871"/>
                </a:lnTo>
                <a:lnTo>
                  <a:pt x="1006586" y="28871"/>
                </a:lnTo>
                <a:lnTo>
                  <a:pt x="1033876" y="104804"/>
                </a:lnTo>
                <a:close/>
              </a:path>
              <a:path w="1074053" h="132916">
                <a:moveTo>
                  <a:pt x="996317" y="103839"/>
                </a:moveTo>
                <a:lnTo>
                  <a:pt x="999775" y="103747"/>
                </a:lnTo>
                <a:lnTo>
                  <a:pt x="1002853" y="103379"/>
                </a:lnTo>
                <a:lnTo>
                  <a:pt x="1005759" y="102668"/>
                </a:lnTo>
                <a:lnTo>
                  <a:pt x="1005759" y="92883"/>
                </a:lnTo>
                <a:lnTo>
                  <a:pt x="1002014" y="93090"/>
                </a:lnTo>
                <a:lnTo>
                  <a:pt x="999166" y="93090"/>
                </a:lnTo>
                <a:lnTo>
                  <a:pt x="996593" y="92332"/>
                </a:lnTo>
                <a:lnTo>
                  <a:pt x="993974" y="89736"/>
                </a:lnTo>
                <a:lnTo>
                  <a:pt x="993974" y="39000"/>
                </a:lnTo>
                <a:lnTo>
                  <a:pt x="1005759" y="39000"/>
                </a:lnTo>
                <a:lnTo>
                  <a:pt x="1005759" y="28871"/>
                </a:lnTo>
                <a:lnTo>
                  <a:pt x="993974" y="28871"/>
                </a:lnTo>
                <a:lnTo>
                  <a:pt x="993974" y="8268"/>
                </a:lnTo>
                <a:lnTo>
                  <a:pt x="981432" y="8268"/>
                </a:lnTo>
                <a:lnTo>
                  <a:pt x="981432" y="28871"/>
                </a:lnTo>
                <a:lnTo>
                  <a:pt x="971439" y="28871"/>
                </a:lnTo>
                <a:lnTo>
                  <a:pt x="971439" y="39000"/>
                </a:lnTo>
                <a:lnTo>
                  <a:pt x="981432" y="39000"/>
                </a:lnTo>
                <a:lnTo>
                  <a:pt x="981432" y="92585"/>
                </a:lnTo>
                <a:lnTo>
                  <a:pt x="982466" y="96431"/>
                </a:lnTo>
                <a:lnTo>
                  <a:pt x="984533" y="99394"/>
                </a:lnTo>
                <a:lnTo>
                  <a:pt x="986600" y="102357"/>
                </a:lnTo>
                <a:lnTo>
                  <a:pt x="990529" y="103839"/>
                </a:lnTo>
                <a:lnTo>
                  <a:pt x="996317" y="103839"/>
                </a:lnTo>
                <a:close/>
              </a:path>
              <a:path w="1074053" h="132916">
                <a:moveTo>
                  <a:pt x="787002" y="57029"/>
                </a:moveTo>
                <a:lnTo>
                  <a:pt x="788920" y="49829"/>
                </a:lnTo>
                <a:lnTo>
                  <a:pt x="792756" y="45167"/>
                </a:lnTo>
                <a:lnTo>
                  <a:pt x="796098" y="27217"/>
                </a:lnTo>
                <a:lnTo>
                  <a:pt x="788575" y="31007"/>
                </a:lnTo>
                <a:lnTo>
                  <a:pt x="782763" y="38586"/>
                </a:lnTo>
                <a:lnTo>
                  <a:pt x="780149" y="42468"/>
                </a:lnTo>
                <a:lnTo>
                  <a:pt x="775572" y="53956"/>
                </a:lnTo>
                <a:lnTo>
                  <a:pt x="774046" y="67664"/>
                </a:lnTo>
                <a:lnTo>
                  <a:pt x="774234" y="72840"/>
                </a:lnTo>
                <a:lnTo>
                  <a:pt x="777080" y="86083"/>
                </a:lnTo>
                <a:lnTo>
                  <a:pt x="783349" y="95777"/>
                </a:lnTo>
                <a:lnTo>
                  <a:pt x="789551" y="101933"/>
                </a:lnTo>
                <a:lnTo>
                  <a:pt x="796581" y="105010"/>
                </a:lnTo>
                <a:lnTo>
                  <a:pt x="809904" y="105010"/>
                </a:lnTo>
                <a:lnTo>
                  <a:pt x="814464" y="104034"/>
                </a:lnTo>
                <a:lnTo>
                  <a:pt x="818116" y="102082"/>
                </a:lnTo>
                <a:lnTo>
                  <a:pt x="821769" y="100130"/>
                </a:lnTo>
                <a:lnTo>
                  <a:pt x="824629" y="97499"/>
                </a:lnTo>
                <a:lnTo>
                  <a:pt x="826696" y="94192"/>
                </a:lnTo>
                <a:lnTo>
                  <a:pt x="826696" y="132090"/>
                </a:lnTo>
                <a:lnTo>
                  <a:pt x="839170" y="132090"/>
                </a:lnTo>
                <a:lnTo>
                  <a:pt x="839170" y="28871"/>
                </a:lnTo>
                <a:lnTo>
                  <a:pt x="827385" y="28871"/>
                </a:lnTo>
                <a:lnTo>
                  <a:pt x="827385" y="39138"/>
                </a:lnTo>
                <a:lnTo>
                  <a:pt x="825272" y="35922"/>
                </a:lnTo>
                <a:lnTo>
                  <a:pt x="823067" y="33487"/>
                </a:lnTo>
                <a:lnTo>
                  <a:pt x="820770" y="31834"/>
                </a:lnTo>
                <a:lnTo>
                  <a:pt x="816589" y="28756"/>
                </a:lnTo>
                <a:lnTo>
                  <a:pt x="811443" y="27217"/>
                </a:lnTo>
                <a:lnTo>
                  <a:pt x="805333" y="27217"/>
                </a:lnTo>
                <a:lnTo>
                  <a:pt x="796592" y="40504"/>
                </a:lnTo>
                <a:lnTo>
                  <a:pt x="801198" y="38173"/>
                </a:lnTo>
                <a:lnTo>
                  <a:pt x="815027" y="38173"/>
                </a:lnTo>
                <a:lnTo>
                  <a:pt x="820930" y="41824"/>
                </a:lnTo>
                <a:lnTo>
                  <a:pt x="824284" y="49129"/>
                </a:lnTo>
                <a:lnTo>
                  <a:pt x="826260" y="53401"/>
                </a:lnTo>
                <a:lnTo>
                  <a:pt x="827248" y="58729"/>
                </a:lnTo>
                <a:lnTo>
                  <a:pt x="827248" y="72051"/>
                </a:lnTo>
                <a:lnTo>
                  <a:pt x="826352" y="77747"/>
                </a:lnTo>
                <a:lnTo>
                  <a:pt x="824560" y="82203"/>
                </a:lnTo>
                <a:lnTo>
                  <a:pt x="821298" y="90287"/>
                </a:lnTo>
                <a:lnTo>
                  <a:pt x="815348" y="94330"/>
                </a:lnTo>
                <a:lnTo>
                  <a:pt x="798533" y="94330"/>
                </a:lnTo>
                <a:lnTo>
                  <a:pt x="792859" y="90494"/>
                </a:lnTo>
                <a:lnTo>
                  <a:pt x="789689" y="82823"/>
                </a:lnTo>
                <a:lnTo>
                  <a:pt x="787897" y="78505"/>
                </a:lnTo>
                <a:lnTo>
                  <a:pt x="787002" y="73153"/>
                </a:lnTo>
                <a:lnTo>
                  <a:pt x="787002" y="57029"/>
                </a:lnTo>
                <a:close/>
              </a:path>
              <a:path w="1074053" h="132916">
                <a:moveTo>
                  <a:pt x="0" y="46028"/>
                </a:moveTo>
                <a:lnTo>
                  <a:pt x="0" y="57604"/>
                </a:lnTo>
                <a:lnTo>
                  <a:pt x="71877" y="57604"/>
                </a:lnTo>
                <a:lnTo>
                  <a:pt x="71877" y="46028"/>
                </a:lnTo>
                <a:lnTo>
                  <a:pt x="0" y="46028"/>
                </a:lnTo>
                <a:close/>
              </a:path>
              <a:path w="1074053" h="132916">
                <a:moveTo>
                  <a:pt x="0" y="75588"/>
                </a:moveTo>
                <a:lnTo>
                  <a:pt x="0" y="87370"/>
                </a:lnTo>
                <a:lnTo>
                  <a:pt x="71877" y="87370"/>
                </a:lnTo>
                <a:lnTo>
                  <a:pt x="71877" y="75588"/>
                </a:lnTo>
                <a:lnTo>
                  <a:pt x="0" y="75588"/>
                </a:lnTo>
                <a:close/>
              </a:path>
              <a:path w="1074053" h="132916">
                <a:moveTo>
                  <a:pt x="203205" y="1447"/>
                </a:moveTo>
                <a:lnTo>
                  <a:pt x="187837" y="1447"/>
                </a:lnTo>
                <a:lnTo>
                  <a:pt x="159100" y="87646"/>
                </a:lnTo>
                <a:lnTo>
                  <a:pt x="130018" y="1447"/>
                </a:lnTo>
                <a:lnTo>
                  <a:pt x="114857" y="1447"/>
                </a:lnTo>
                <a:lnTo>
                  <a:pt x="151726" y="102667"/>
                </a:lnTo>
                <a:lnTo>
                  <a:pt x="166267" y="102667"/>
                </a:lnTo>
                <a:lnTo>
                  <a:pt x="203205" y="1447"/>
                </a:lnTo>
                <a:close/>
              </a:path>
              <a:path w="1074053" h="132916">
                <a:moveTo>
                  <a:pt x="213152" y="71155"/>
                </a:moveTo>
                <a:lnTo>
                  <a:pt x="211015" y="76460"/>
                </a:lnTo>
                <a:lnTo>
                  <a:pt x="211015" y="89552"/>
                </a:lnTo>
                <a:lnTo>
                  <a:pt x="213186" y="94755"/>
                </a:lnTo>
                <a:lnTo>
                  <a:pt x="217528" y="98912"/>
                </a:lnTo>
                <a:lnTo>
                  <a:pt x="221869" y="103069"/>
                </a:lnTo>
                <a:lnTo>
                  <a:pt x="227463" y="105148"/>
                </a:lnTo>
                <a:lnTo>
                  <a:pt x="225281" y="89437"/>
                </a:lnTo>
                <a:lnTo>
                  <a:pt x="223971" y="86612"/>
                </a:lnTo>
                <a:lnTo>
                  <a:pt x="223971" y="78298"/>
                </a:lnTo>
                <a:lnTo>
                  <a:pt x="225878" y="74853"/>
                </a:lnTo>
                <a:lnTo>
                  <a:pt x="229691" y="72694"/>
                </a:lnTo>
                <a:lnTo>
                  <a:pt x="231942" y="71408"/>
                </a:lnTo>
                <a:lnTo>
                  <a:pt x="235319" y="70466"/>
                </a:lnTo>
                <a:lnTo>
                  <a:pt x="239822" y="69869"/>
                </a:lnTo>
                <a:lnTo>
                  <a:pt x="247333" y="68904"/>
                </a:lnTo>
                <a:lnTo>
                  <a:pt x="251973" y="68169"/>
                </a:lnTo>
                <a:lnTo>
                  <a:pt x="254362" y="67526"/>
                </a:lnTo>
                <a:lnTo>
                  <a:pt x="256751" y="66883"/>
                </a:lnTo>
                <a:lnTo>
                  <a:pt x="260220" y="65114"/>
                </a:lnTo>
                <a:lnTo>
                  <a:pt x="260220" y="82731"/>
                </a:lnTo>
                <a:lnTo>
                  <a:pt x="256774" y="88220"/>
                </a:lnTo>
                <a:lnTo>
                  <a:pt x="249952" y="101496"/>
                </a:lnTo>
                <a:lnTo>
                  <a:pt x="254684" y="99061"/>
                </a:lnTo>
                <a:lnTo>
                  <a:pt x="258313" y="96190"/>
                </a:lnTo>
                <a:lnTo>
                  <a:pt x="260840" y="92883"/>
                </a:lnTo>
                <a:lnTo>
                  <a:pt x="261254" y="95823"/>
                </a:lnTo>
                <a:lnTo>
                  <a:pt x="262977" y="99704"/>
                </a:lnTo>
                <a:lnTo>
                  <a:pt x="264906" y="102736"/>
                </a:lnTo>
                <a:lnTo>
                  <a:pt x="268007" y="104252"/>
                </a:lnTo>
                <a:lnTo>
                  <a:pt x="274026" y="104252"/>
                </a:lnTo>
                <a:lnTo>
                  <a:pt x="277426" y="103908"/>
                </a:lnTo>
                <a:lnTo>
                  <a:pt x="280826" y="103012"/>
                </a:lnTo>
                <a:lnTo>
                  <a:pt x="280826" y="93847"/>
                </a:lnTo>
                <a:lnTo>
                  <a:pt x="279309" y="94089"/>
                </a:lnTo>
                <a:lnTo>
                  <a:pt x="276760" y="94261"/>
                </a:lnTo>
                <a:lnTo>
                  <a:pt x="273417" y="93090"/>
                </a:lnTo>
                <a:lnTo>
                  <a:pt x="272625" y="89989"/>
                </a:lnTo>
                <a:lnTo>
                  <a:pt x="272625" y="40492"/>
                </a:lnTo>
                <a:lnTo>
                  <a:pt x="269937" y="35348"/>
                </a:lnTo>
                <a:lnTo>
                  <a:pt x="264562" y="32040"/>
                </a:lnTo>
                <a:lnTo>
                  <a:pt x="259140" y="28733"/>
                </a:lnTo>
                <a:lnTo>
                  <a:pt x="252088" y="27079"/>
                </a:lnTo>
                <a:lnTo>
                  <a:pt x="235916" y="27079"/>
                </a:lnTo>
                <a:lnTo>
                  <a:pt x="229335" y="28859"/>
                </a:lnTo>
                <a:lnTo>
                  <a:pt x="223661" y="32419"/>
                </a:lnTo>
                <a:lnTo>
                  <a:pt x="217987" y="35979"/>
                </a:lnTo>
                <a:lnTo>
                  <a:pt x="215035" y="42307"/>
                </a:lnTo>
                <a:lnTo>
                  <a:pt x="214806" y="51402"/>
                </a:lnTo>
                <a:lnTo>
                  <a:pt x="226383" y="51402"/>
                </a:lnTo>
                <a:lnTo>
                  <a:pt x="226843" y="47590"/>
                </a:lnTo>
                <a:lnTo>
                  <a:pt x="227830" y="44719"/>
                </a:lnTo>
                <a:lnTo>
                  <a:pt x="229347" y="42789"/>
                </a:lnTo>
                <a:lnTo>
                  <a:pt x="232057" y="39298"/>
                </a:lnTo>
                <a:lnTo>
                  <a:pt x="236651" y="37552"/>
                </a:lnTo>
                <a:lnTo>
                  <a:pt x="248734" y="37552"/>
                </a:lnTo>
                <a:lnTo>
                  <a:pt x="253042" y="38506"/>
                </a:lnTo>
                <a:lnTo>
                  <a:pt x="256051" y="40412"/>
                </a:lnTo>
                <a:lnTo>
                  <a:pt x="259060" y="42318"/>
                </a:lnTo>
                <a:lnTo>
                  <a:pt x="260565" y="45385"/>
                </a:lnTo>
                <a:lnTo>
                  <a:pt x="260565" y="51678"/>
                </a:lnTo>
                <a:lnTo>
                  <a:pt x="259738" y="54365"/>
                </a:lnTo>
                <a:lnTo>
                  <a:pt x="256866" y="57581"/>
                </a:lnTo>
                <a:lnTo>
                  <a:pt x="254018" y="57948"/>
                </a:lnTo>
                <a:lnTo>
                  <a:pt x="234239" y="60429"/>
                </a:lnTo>
                <a:lnTo>
                  <a:pt x="227302" y="61301"/>
                </a:lnTo>
                <a:lnTo>
                  <a:pt x="221697" y="63621"/>
                </a:lnTo>
                <a:lnTo>
                  <a:pt x="217424" y="67388"/>
                </a:lnTo>
                <a:lnTo>
                  <a:pt x="213152" y="71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342739" y="3472420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632128" y="3464549"/>
            <a:ext cx="469390" cy="115030"/>
          </a:xfrm>
          <a:custGeom>
            <a:avLst/>
            <a:gdLst/>
            <a:ahLst/>
            <a:cxnLst/>
            <a:rect l="l" t="t" r="r" b="b"/>
            <a:pathLst>
              <a:path w="516329" h="130367">
                <a:moveTo>
                  <a:pt x="54051" y="32476"/>
                </a:moveTo>
                <a:lnTo>
                  <a:pt x="54373" y="35968"/>
                </a:lnTo>
                <a:lnTo>
                  <a:pt x="66433" y="35968"/>
                </a:lnTo>
                <a:lnTo>
                  <a:pt x="66203" y="28158"/>
                </a:lnTo>
                <a:lnTo>
                  <a:pt x="63642" y="21876"/>
                </a:lnTo>
                <a:lnTo>
                  <a:pt x="58749" y="17122"/>
                </a:lnTo>
                <a:lnTo>
                  <a:pt x="53856" y="12368"/>
                </a:lnTo>
                <a:lnTo>
                  <a:pt x="46838" y="9669"/>
                </a:lnTo>
                <a:lnTo>
                  <a:pt x="37696" y="9026"/>
                </a:lnTo>
                <a:lnTo>
                  <a:pt x="37696" y="0"/>
                </a:lnTo>
                <a:lnTo>
                  <a:pt x="31149" y="0"/>
                </a:lnTo>
                <a:lnTo>
                  <a:pt x="31149" y="9164"/>
                </a:lnTo>
                <a:lnTo>
                  <a:pt x="21914" y="9255"/>
                </a:lnTo>
                <a:lnTo>
                  <a:pt x="18158" y="24943"/>
                </a:lnTo>
                <a:lnTo>
                  <a:pt x="20708" y="21498"/>
                </a:lnTo>
                <a:lnTo>
                  <a:pt x="24992" y="19660"/>
                </a:lnTo>
                <a:lnTo>
                  <a:pt x="31011" y="19431"/>
                </a:lnTo>
                <a:lnTo>
                  <a:pt x="31011" y="51815"/>
                </a:lnTo>
                <a:lnTo>
                  <a:pt x="25911" y="50805"/>
                </a:lnTo>
                <a:lnTo>
                  <a:pt x="21857" y="49013"/>
                </a:lnTo>
                <a:lnTo>
                  <a:pt x="18847" y="46441"/>
                </a:lnTo>
                <a:lnTo>
                  <a:pt x="15838" y="43868"/>
                </a:lnTo>
                <a:lnTo>
                  <a:pt x="14334" y="40308"/>
                </a:lnTo>
                <a:lnTo>
                  <a:pt x="13759" y="59326"/>
                </a:lnTo>
                <a:lnTo>
                  <a:pt x="21087" y="62473"/>
                </a:lnTo>
                <a:lnTo>
                  <a:pt x="31011" y="64356"/>
                </a:lnTo>
                <a:lnTo>
                  <a:pt x="31011" y="101909"/>
                </a:lnTo>
                <a:lnTo>
                  <a:pt x="23292" y="101266"/>
                </a:lnTo>
                <a:lnTo>
                  <a:pt x="18009" y="98349"/>
                </a:lnTo>
                <a:lnTo>
                  <a:pt x="15160" y="93158"/>
                </a:lnTo>
                <a:lnTo>
                  <a:pt x="13552" y="90264"/>
                </a:lnTo>
                <a:lnTo>
                  <a:pt x="12565" y="85671"/>
                </a:lnTo>
                <a:lnTo>
                  <a:pt x="12197" y="79377"/>
                </a:lnTo>
                <a:lnTo>
                  <a:pt x="0" y="79377"/>
                </a:lnTo>
                <a:lnTo>
                  <a:pt x="0" y="87278"/>
                </a:lnTo>
                <a:lnTo>
                  <a:pt x="1309" y="93549"/>
                </a:lnTo>
                <a:lnTo>
                  <a:pt x="3927" y="98188"/>
                </a:lnTo>
                <a:lnTo>
                  <a:pt x="6786" y="102292"/>
                </a:lnTo>
                <a:lnTo>
                  <a:pt x="16762" y="109318"/>
                </a:lnTo>
                <a:lnTo>
                  <a:pt x="31149" y="112383"/>
                </a:lnTo>
                <a:lnTo>
                  <a:pt x="31149" y="125750"/>
                </a:lnTo>
                <a:lnTo>
                  <a:pt x="37696" y="125750"/>
                </a:lnTo>
                <a:lnTo>
                  <a:pt x="37696" y="66010"/>
                </a:lnTo>
                <a:lnTo>
                  <a:pt x="43438" y="67572"/>
                </a:lnTo>
                <a:lnTo>
                  <a:pt x="37696" y="53125"/>
                </a:lnTo>
                <a:lnTo>
                  <a:pt x="37696" y="19637"/>
                </a:lnTo>
                <a:lnTo>
                  <a:pt x="44036" y="19867"/>
                </a:lnTo>
                <a:lnTo>
                  <a:pt x="48653" y="22302"/>
                </a:lnTo>
                <a:lnTo>
                  <a:pt x="51547" y="26941"/>
                </a:lnTo>
                <a:lnTo>
                  <a:pt x="53109" y="29467"/>
                </a:lnTo>
                <a:lnTo>
                  <a:pt x="54051" y="32476"/>
                </a:lnTo>
                <a:close/>
              </a:path>
              <a:path w="516329" h="130367">
                <a:moveTo>
                  <a:pt x="50973" y="99015"/>
                </a:moveTo>
                <a:lnTo>
                  <a:pt x="45552" y="101886"/>
                </a:lnTo>
                <a:lnTo>
                  <a:pt x="37696" y="102253"/>
                </a:lnTo>
                <a:lnTo>
                  <a:pt x="37696" y="112383"/>
                </a:lnTo>
                <a:lnTo>
                  <a:pt x="46011" y="111464"/>
                </a:lnTo>
                <a:lnTo>
                  <a:pt x="52374" y="109581"/>
                </a:lnTo>
                <a:lnTo>
                  <a:pt x="56785" y="106732"/>
                </a:lnTo>
                <a:lnTo>
                  <a:pt x="59333" y="104848"/>
                </a:lnTo>
                <a:lnTo>
                  <a:pt x="66364" y="94853"/>
                </a:lnTo>
                <a:lnTo>
                  <a:pt x="68707" y="80686"/>
                </a:lnTo>
                <a:lnTo>
                  <a:pt x="68707" y="72234"/>
                </a:lnTo>
                <a:lnTo>
                  <a:pt x="65606" y="65849"/>
                </a:lnTo>
                <a:lnTo>
                  <a:pt x="59403" y="61531"/>
                </a:lnTo>
                <a:lnTo>
                  <a:pt x="55590" y="58913"/>
                </a:lnTo>
                <a:lnTo>
                  <a:pt x="48354" y="56111"/>
                </a:lnTo>
                <a:lnTo>
                  <a:pt x="37696" y="53125"/>
                </a:lnTo>
                <a:lnTo>
                  <a:pt x="43438" y="67572"/>
                </a:lnTo>
                <a:lnTo>
                  <a:pt x="47527" y="69226"/>
                </a:lnTo>
                <a:lnTo>
                  <a:pt x="49962" y="70971"/>
                </a:lnTo>
                <a:lnTo>
                  <a:pt x="54189" y="73957"/>
                </a:lnTo>
                <a:lnTo>
                  <a:pt x="56302" y="78321"/>
                </a:lnTo>
                <a:lnTo>
                  <a:pt x="56302" y="87692"/>
                </a:lnTo>
                <a:lnTo>
                  <a:pt x="55521" y="90884"/>
                </a:lnTo>
                <a:lnTo>
                  <a:pt x="53959" y="93640"/>
                </a:lnTo>
                <a:lnTo>
                  <a:pt x="50973" y="99015"/>
                </a:lnTo>
                <a:close/>
              </a:path>
              <a:path w="516329" h="130367">
                <a:moveTo>
                  <a:pt x="207110" y="85303"/>
                </a:moveTo>
                <a:lnTo>
                  <a:pt x="207110" y="109420"/>
                </a:lnTo>
                <a:lnTo>
                  <a:pt x="219514" y="109420"/>
                </a:lnTo>
                <a:lnTo>
                  <a:pt x="219514" y="85303"/>
                </a:lnTo>
                <a:lnTo>
                  <a:pt x="234056" y="85303"/>
                </a:lnTo>
                <a:lnTo>
                  <a:pt x="234056" y="74485"/>
                </a:lnTo>
                <a:lnTo>
                  <a:pt x="219514" y="74485"/>
                </a:lnTo>
                <a:lnTo>
                  <a:pt x="219514" y="10473"/>
                </a:lnTo>
                <a:lnTo>
                  <a:pt x="209040" y="10473"/>
                </a:lnTo>
                <a:lnTo>
                  <a:pt x="206903" y="29766"/>
                </a:lnTo>
                <a:lnTo>
                  <a:pt x="206903" y="74485"/>
                </a:lnTo>
                <a:lnTo>
                  <a:pt x="175272" y="74485"/>
                </a:lnTo>
                <a:lnTo>
                  <a:pt x="163832" y="73176"/>
                </a:lnTo>
                <a:lnTo>
                  <a:pt x="163832" y="85303"/>
                </a:lnTo>
                <a:lnTo>
                  <a:pt x="207110" y="85303"/>
                </a:lnTo>
                <a:close/>
              </a:path>
              <a:path w="516329" h="130367">
                <a:moveTo>
                  <a:pt x="209040" y="10473"/>
                </a:moveTo>
                <a:lnTo>
                  <a:pt x="163832" y="73176"/>
                </a:lnTo>
                <a:lnTo>
                  <a:pt x="175272" y="74485"/>
                </a:lnTo>
                <a:lnTo>
                  <a:pt x="206903" y="29766"/>
                </a:lnTo>
                <a:lnTo>
                  <a:pt x="209040" y="10473"/>
                </a:lnTo>
                <a:close/>
              </a:path>
              <a:path w="516329" h="130367">
                <a:moveTo>
                  <a:pt x="259715" y="129402"/>
                </a:moveTo>
                <a:lnTo>
                  <a:pt x="263528" y="126852"/>
                </a:lnTo>
                <a:lnTo>
                  <a:pt x="265733" y="122718"/>
                </a:lnTo>
                <a:lnTo>
                  <a:pt x="267938" y="118584"/>
                </a:lnTo>
                <a:lnTo>
                  <a:pt x="269041" y="113783"/>
                </a:lnTo>
                <a:lnTo>
                  <a:pt x="269041" y="94399"/>
                </a:lnTo>
                <a:lnTo>
                  <a:pt x="254293" y="94399"/>
                </a:lnTo>
                <a:lnTo>
                  <a:pt x="254293" y="109420"/>
                </a:lnTo>
                <a:lnTo>
                  <a:pt x="261805" y="109420"/>
                </a:lnTo>
                <a:lnTo>
                  <a:pt x="262000" y="110534"/>
                </a:lnTo>
                <a:lnTo>
                  <a:pt x="262012" y="113072"/>
                </a:lnTo>
                <a:lnTo>
                  <a:pt x="260978" y="117137"/>
                </a:lnTo>
                <a:lnTo>
                  <a:pt x="259692" y="121041"/>
                </a:lnTo>
                <a:lnTo>
                  <a:pt x="257463" y="123269"/>
                </a:lnTo>
                <a:lnTo>
                  <a:pt x="254293" y="123821"/>
                </a:lnTo>
                <a:lnTo>
                  <a:pt x="254293" y="130367"/>
                </a:lnTo>
                <a:lnTo>
                  <a:pt x="259715" y="129402"/>
                </a:lnTo>
                <a:close/>
              </a:path>
              <a:path w="516329" h="130367">
                <a:moveTo>
                  <a:pt x="344778" y="24391"/>
                </a:moveTo>
                <a:lnTo>
                  <a:pt x="344778" y="12402"/>
                </a:lnTo>
                <a:lnTo>
                  <a:pt x="293506" y="12402"/>
                </a:lnTo>
                <a:lnTo>
                  <a:pt x="285994" y="65528"/>
                </a:lnTo>
                <a:lnTo>
                  <a:pt x="296745" y="66148"/>
                </a:lnTo>
                <a:lnTo>
                  <a:pt x="298904" y="63208"/>
                </a:lnTo>
                <a:lnTo>
                  <a:pt x="301511" y="60911"/>
                </a:lnTo>
                <a:lnTo>
                  <a:pt x="304566" y="59257"/>
                </a:lnTo>
                <a:lnTo>
                  <a:pt x="307622" y="57604"/>
                </a:lnTo>
                <a:lnTo>
                  <a:pt x="311286" y="56777"/>
                </a:lnTo>
                <a:lnTo>
                  <a:pt x="321439" y="56777"/>
                </a:lnTo>
                <a:lnTo>
                  <a:pt x="326481" y="58660"/>
                </a:lnTo>
                <a:lnTo>
                  <a:pt x="330685" y="62427"/>
                </a:lnTo>
                <a:lnTo>
                  <a:pt x="334889" y="66194"/>
                </a:lnTo>
                <a:lnTo>
                  <a:pt x="336991" y="71522"/>
                </a:lnTo>
                <a:lnTo>
                  <a:pt x="336991" y="84109"/>
                </a:lnTo>
                <a:lnTo>
                  <a:pt x="335222" y="89299"/>
                </a:lnTo>
                <a:lnTo>
                  <a:pt x="331684" y="93985"/>
                </a:lnTo>
                <a:lnTo>
                  <a:pt x="328147" y="98671"/>
                </a:lnTo>
                <a:lnTo>
                  <a:pt x="322702" y="101013"/>
                </a:lnTo>
                <a:lnTo>
                  <a:pt x="311492" y="101013"/>
                </a:lnTo>
                <a:lnTo>
                  <a:pt x="308093" y="100324"/>
                </a:lnTo>
                <a:lnTo>
                  <a:pt x="305152" y="98946"/>
                </a:lnTo>
                <a:lnTo>
                  <a:pt x="299409" y="96236"/>
                </a:lnTo>
                <a:lnTo>
                  <a:pt x="296124" y="91344"/>
                </a:lnTo>
                <a:lnTo>
                  <a:pt x="295297" y="84269"/>
                </a:lnTo>
                <a:lnTo>
                  <a:pt x="282410" y="84269"/>
                </a:lnTo>
                <a:lnTo>
                  <a:pt x="283146" y="93640"/>
                </a:lnTo>
                <a:lnTo>
                  <a:pt x="286603" y="100588"/>
                </a:lnTo>
                <a:lnTo>
                  <a:pt x="292782" y="105113"/>
                </a:lnTo>
                <a:lnTo>
                  <a:pt x="298961" y="109638"/>
                </a:lnTo>
                <a:lnTo>
                  <a:pt x="306071" y="111900"/>
                </a:lnTo>
                <a:lnTo>
                  <a:pt x="314111" y="111900"/>
                </a:lnTo>
                <a:lnTo>
                  <a:pt x="319276" y="111686"/>
                </a:lnTo>
                <a:lnTo>
                  <a:pt x="332391" y="108420"/>
                </a:lnTo>
                <a:lnTo>
                  <a:pt x="341711" y="101220"/>
                </a:lnTo>
                <a:lnTo>
                  <a:pt x="348318" y="89363"/>
                </a:lnTo>
                <a:lnTo>
                  <a:pt x="350360" y="76552"/>
                </a:lnTo>
                <a:lnTo>
                  <a:pt x="350360" y="67595"/>
                </a:lnTo>
                <a:lnTo>
                  <a:pt x="347213" y="60199"/>
                </a:lnTo>
                <a:lnTo>
                  <a:pt x="340919" y="54365"/>
                </a:lnTo>
                <a:lnTo>
                  <a:pt x="334625" y="48531"/>
                </a:lnTo>
                <a:lnTo>
                  <a:pt x="326952" y="45614"/>
                </a:lnTo>
                <a:lnTo>
                  <a:pt x="313077" y="45614"/>
                </a:lnTo>
                <a:lnTo>
                  <a:pt x="308828" y="46372"/>
                </a:lnTo>
                <a:lnTo>
                  <a:pt x="305152" y="47888"/>
                </a:lnTo>
                <a:lnTo>
                  <a:pt x="303085" y="48761"/>
                </a:lnTo>
                <a:lnTo>
                  <a:pt x="298605" y="51815"/>
                </a:lnTo>
                <a:lnTo>
                  <a:pt x="302809" y="24391"/>
                </a:lnTo>
                <a:lnTo>
                  <a:pt x="344778" y="24391"/>
                </a:lnTo>
                <a:close/>
              </a:path>
              <a:path w="516329" h="130367">
                <a:moveTo>
                  <a:pt x="415737" y="12965"/>
                </a:moveTo>
                <a:lnTo>
                  <a:pt x="408317" y="10473"/>
                </a:lnTo>
                <a:lnTo>
                  <a:pt x="398853" y="10473"/>
                </a:lnTo>
                <a:lnTo>
                  <a:pt x="392191" y="21842"/>
                </a:lnTo>
                <a:lnTo>
                  <a:pt x="404182" y="21842"/>
                </a:lnTo>
                <a:lnTo>
                  <a:pt x="408662" y="23381"/>
                </a:lnTo>
                <a:lnTo>
                  <a:pt x="411602" y="26459"/>
                </a:lnTo>
                <a:lnTo>
                  <a:pt x="414542" y="29537"/>
                </a:lnTo>
                <a:lnTo>
                  <a:pt x="416012" y="32913"/>
                </a:lnTo>
                <a:lnTo>
                  <a:pt x="416357" y="56708"/>
                </a:lnTo>
                <a:lnTo>
                  <a:pt x="420032" y="54641"/>
                </a:lnTo>
                <a:lnTo>
                  <a:pt x="422743" y="52528"/>
                </a:lnTo>
                <a:lnTo>
                  <a:pt x="424489" y="50369"/>
                </a:lnTo>
                <a:lnTo>
                  <a:pt x="427613" y="46556"/>
                </a:lnTo>
                <a:lnTo>
                  <a:pt x="429175" y="41572"/>
                </a:lnTo>
                <a:lnTo>
                  <a:pt x="429175" y="28755"/>
                </a:lnTo>
                <a:lnTo>
                  <a:pt x="426487" y="22933"/>
                </a:lnTo>
                <a:lnTo>
                  <a:pt x="421112" y="17949"/>
                </a:lnTo>
                <a:lnTo>
                  <a:pt x="415737" y="12965"/>
                </a:lnTo>
                <a:close/>
              </a:path>
              <a:path w="516329" h="130367">
                <a:moveTo>
                  <a:pt x="413635" y="96293"/>
                </a:moveTo>
                <a:lnTo>
                  <a:pt x="409845" y="99394"/>
                </a:lnTo>
                <a:lnTo>
                  <a:pt x="405078" y="100944"/>
                </a:lnTo>
                <a:lnTo>
                  <a:pt x="392168" y="100944"/>
                </a:lnTo>
                <a:lnTo>
                  <a:pt x="386873" y="99073"/>
                </a:lnTo>
                <a:lnTo>
                  <a:pt x="383450" y="95329"/>
                </a:lnTo>
                <a:lnTo>
                  <a:pt x="380028" y="91585"/>
                </a:lnTo>
                <a:lnTo>
                  <a:pt x="378316" y="87141"/>
                </a:lnTo>
                <a:lnTo>
                  <a:pt x="374843" y="104537"/>
                </a:lnTo>
                <a:lnTo>
                  <a:pt x="385856" y="110318"/>
                </a:lnTo>
                <a:lnTo>
                  <a:pt x="399060" y="112245"/>
                </a:lnTo>
                <a:lnTo>
                  <a:pt x="400200" y="112233"/>
                </a:lnTo>
                <a:lnTo>
                  <a:pt x="413681" y="109814"/>
                </a:lnTo>
                <a:lnTo>
                  <a:pt x="413635" y="96293"/>
                </a:lnTo>
                <a:close/>
              </a:path>
              <a:path w="516329" h="130367">
                <a:moveTo>
                  <a:pt x="475463" y="109420"/>
                </a:moveTo>
                <a:lnTo>
                  <a:pt x="477576" y="99314"/>
                </a:lnTo>
                <a:lnTo>
                  <a:pt x="479299" y="91987"/>
                </a:lnTo>
                <a:lnTo>
                  <a:pt x="480631" y="87439"/>
                </a:lnTo>
                <a:lnTo>
                  <a:pt x="482699" y="80365"/>
                </a:lnTo>
                <a:lnTo>
                  <a:pt x="485731" y="72533"/>
                </a:lnTo>
                <a:lnTo>
                  <a:pt x="489728" y="63943"/>
                </a:lnTo>
                <a:lnTo>
                  <a:pt x="491006" y="61216"/>
                </a:lnTo>
                <a:lnTo>
                  <a:pt x="496978" y="49886"/>
                </a:lnTo>
                <a:lnTo>
                  <a:pt x="503683" y="39275"/>
                </a:lnTo>
                <a:lnTo>
                  <a:pt x="508943" y="31649"/>
                </a:lnTo>
                <a:lnTo>
                  <a:pt x="513159" y="26298"/>
                </a:lnTo>
                <a:lnTo>
                  <a:pt x="516329" y="23220"/>
                </a:lnTo>
                <a:lnTo>
                  <a:pt x="516329" y="12402"/>
                </a:lnTo>
                <a:lnTo>
                  <a:pt x="447690" y="12402"/>
                </a:lnTo>
                <a:lnTo>
                  <a:pt x="447690" y="24874"/>
                </a:lnTo>
                <a:lnTo>
                  <a:pt x="502270" y="24874"/>
                </a:lnTo>
                <a:lnTo>
                  <a:pt x="496812" y="31520"/>
                </a:lnTo>
                <a:lnTo>
                  <a:pt x="489487" y="41753"/>
                </a:lnTo>
                <a:lnTo>
                  <a:pt x="482423" y="53194"/>
                </a:lnTo>
                <a:lnTo>
                  <a:pt x="477823" y="61705"/>
                </a:lnTo>
                <a:lnTo>
                  <a:pt x="472281" y="73597"/>
                </a:lnTo>
                <a:lnTo>
                  <a:pt x="467754" y="85513"/>
                </a:lnTo>
                <a:lnTo>
                  <a:pt x="464244" y="97454"/>
                </a:lnTo>
                <a:lnTo>
                  <a:pt x="461749" y="109420"/>
                </a:lnTo>
                <a:lnTo>
                  <a:pt x="475463" y="109420"/>
                </a:lnTo>
                <a:close/>
              </a:path>
              <a:path w="516329" h="130367">
                <a:moveTo>
                  <a:pt x="378316" y="76024"/>
                </a:moveTo>
                <a:lnTo>
                  <a:pt x="380189" y="71350"/>
                </a:lnTo>
                <a:lnTo>
                  <a:pt x="383933" y="67974"/>
                </a:lnTo>
                <a:lnTo>
                  <a:pt x="387677" y="64597"/>
                </a:lnTo>
                <a:lnTo>
                  <a:pt x="392513" y="62909"/>
                </a:lnTo>
                <a:lnTo>
                  <a:pt x="404550" y="62909"/>
                </a:lnTo>
                <a:lnTo>
                  <a:pt x="409558" y="64563"/>
                </a:lnTo>
                <a:lnTo>
                  <a:pt x="413463" y="67870"/>
                </a:lnTo>
                <a:lnTo>
                  <a:pt x="417368" y="71178"/>
                </a:lnTo>
                <a:lnTo>
                  <a:pt x="419320" y="76024"/>
                </a:lnTo>
                <a:lnTo>
                  <a:pt x="419320" y="88564"/>
                </a:lnTo>
                <a:lnTo>
                  <a:pt x="417425" y="93193"/>
                </a:lnTo>
                <a:lnTo>
                  <a:pt x="413635" y="96293"/>
                </a:lnTo>
                <a:lnTo>
                  <a:pt x="413681" y="109814"/>
                </a:lnTo>
                <a:lnTo>
                  <a:pt x="423800" y="103184"/>
                </a:lnTo>
                <a:lnTo>
                  <a:pt x="429635" y="97143"/>
                </a:lnTo>
                <a:lnTo>
                  <a:pt x="432552" y="89782"/>
                </a:lnTo>
                <a:lnTo>
                  <a:pt x="432552" y="73750"/>
                </a:lnTo>
                <a:lnTo>
                  <a:pt x="430370" y="67778"/>
                </a:lnTo>
                <a:lnTo>
                  <a:pt x="426005" y="63185"/>
                </a:lnTo>
                <a:lnTo>
                  <a:pt x="423662" y="60750"/>
                </a:lnTo>
                <a:lnTo>
                  <a:pt x="420446" y="58591"/>
                </a:lnTo>
                <a:lnTo>
                  <a:pt x="416357" y="56708"/>
                </a:lnTo>
                <a:lnTo>
                  <a:pt x="416012" y="32913"/>
                </a:lnTo>
                <a:lnTo>
                  <a:pt x="416012" y="40814"/>
                </a:lnTo>
                <a:lnTo>
                  <a:pt x="414473" y="44454"/>
                </a:lnTo>
                <a:lnTo>
                  <a:pt x="411395" y="47509"/>
                </a:lnTo>
                <a:lnTo>
                  <a:pt x="408317" y="50564"/>
                </a:lnTo>
                <a:lnTo>
                  <a:pt x="404044" y="52091"/>
                </a:lnTo>
                <a:lnTo>
                  <a:pt x="393891" y="52091"/>
                </a:lnTo>
                <a:lnTo>
                  <a:pt x="389825" y="50782"/>
                </a:lnTo>
                <a:lnTo>
                  <a:pt x="386379" y="48164"/>
                </a:lnTo>
                <a:lnTo>
                  <a:pt x="382934" y="45545"/>
                </a:lnTo>
                <a:lnTo>
                  <a:pt x="381211" y="41916"/>
                </a:lnTo>
                <a:lnTo>
                  <a:pt x="381211" y="33143"/>
                </a:lnTo>
                <a:lnTo>
                  <a:pt x="382543" y="29537"/>
                </a:lnTo>
                <a:lnTo>
                  <a:pt x="385208" y="26459"/>
                </a:lnTo>
                <a:lnTo>
                  <a:pt x="387872" y="23381"/>
                </a:lnTo>
                <a:lnTo>
                  <a:pt x="392191" y="21842"/>
                </a:lnTo>
                <a:lnTo>
                  <a:pt x="398853" y="10473"/>
                </a:lnTo>
                <a:lnTo>
                  <a:pt x="389067" y="10473"/>
                </a:lnTo>
                <a:lnTo>
                  <a:pt x="381509" y="13114"/>
                </a:lnTo>
                <a:lnTo>
                  <a:pt x="376180" y="18397"/>
                </a:lnTo>
                <a:lnTo>
                  <a:pt x="370851" y="23679"/>
                </a:lnTo>
                <a:lnTo>
                  <a:pt x="368186" y="29996"/>
                </a:lnTo>
                <a:lnTo>
                  <a:pt x="368186" y="43225"/>
                </a:lnTo>
                <a:lnTo>
                  <a:pt x="370000" y="48003"/>
                </a:lnTo>
                <a:lnTo>
                  <a:pt x="373630" y="51678"/>
                </a:lnTo>
                <a:lnTo>
                  <a:pt x="375560" y="53653"/>
                </a:lnTo>
                <a:lnTo>
                  <a:pt x="378247" y="55376"/>
                </a:lnTo>
                <a:lnTo>
                  <a:pt x="381693" y="56846"/>
                </a:lnTo>
                <a:lnTo>
                  <a:pt x="376088" y="59096"/>
                </a:lnTo>
                <a:lnTo>
                  <a:pt x="371861" y="62347"/>
                </a:lnTo>
                <a:lnTo>
                  <a:pt x="369013" y="66596"/>
                </a:lnTo>
                <a:lnTo>
                  <a:pt x="366164" y="70845"/>
                </a:lnTo>
                <a:lnTo>
                  <a:pt x="364740" y="75886"/>
                </a:lnTo>
                <a:lnTo>
                  <a:pt x="364740" y="91642"/>
                </a:lnTo>
                <a:lnTo>
                  <a:pt x="368060" y="99210"/>
                </a:lnTo>
                <a:lnTo>
                  <a:pt x="374698" y="104424"/>
                </a:lnTo>
                <a:lnTo>
                  <a:pt x="374843" y="104537"/>
                </a:lnTo>
                <a:lnTo>
                  <a:pt x="378316" y="87141"/>
                </a:lnTo>
                <a:lnTo>
                  <a:pt x="378316" y="76024"/>
                </a:lnTo>
                <a:close/>
              </a:path>
              <a:path w="516329" h="130367">
                <a:moveTo>
                  <a:pt x="1929" y="36588"/>
                </a:moveTo>
                <a:lnTo>
                  <a:pt x="1929" y="44397"/>
                </a:lnTo>
                <a:lnTo>
                  <a:pt x="4295" y="50506"/>
                </a:lnTo>
                <a:lnTo>
                  <a:pt x="9027" y="54916"/>
                </a:lnTo>
                <a:lnTo>
                  <a:pt x="13759" y="59326"/>
                </a:lnTo>
                <a:lnTo>
                  <a:pt x="14334" y="40308"/>
                </a:lnTo>
                <a:lnTo>
                  <a:pt x="14334" y="31994"/>
                </a:lnTo>
                <a:lnTo>
                  <a:pt x="15609" y="28388"/>
                </a:lnTo>
                <a:lnTo>
                  <a:pt x="18158" y="24943"/>
                </a:lnTo>
                <a:lnTo>
                  <a:pt x="21914" y="9255"/>
                </a:lnTo>
                <a:lnTo>
                  <a:pt x="14736" y="12104"/>
                </a:lnTo>
                <a:lnTo>
                  <a:pt x="9613" y="17708"/>
                </a:lnTo>
                <a:lnTo>
                  <a:pt x="4490" y="23312"/>
                </a:lnTo>
                <a:lnTo>
                  <a:pt x="1929" y="29605"/>
                </a:lnTo>
                <a:lnTo>
                  <a:pt x="1929" y="36588"/>
                </a:lnTo>
                <a:close/>
              </a:path>
              <a:path w="516329" h="130367">
                <a:moveTo>
                  <a:pt x="114650" y="39551"/>
                </a:moveTo>
                <a:lnTo>
                  <a:pt x="114650" y="109420"/>
                </a:lnTo>
                <a:lnTo>
                  <a:pt x="127882" y="109420"/>
                </a:lnTo>
                <a:lnTo>
                  <a:pt x="127882" y="11162"/>
                </a:lnTo>
                <a:lnTo>
                  <a:pt x="118096" y="11162"/>
                </a:lnTo>
                <a:lnTo>
                  <a:pt x="116350" y="18787"/>
                </a:lnTo>
                <a:lnTo>
                  <a:pt x="113708" y="23622"/>
                </a:lnTo>
                <a:lnTo>
                  <a:pt x="110171" y="25666"/>
                </a:lnTo>
                <a:lnTo>
                  <a:pt x="106633" y="27711"/>
                </a:lnTo>
                <a:lnTo>
                  <a:pt x="100385" y="29169"/>
                </a:lnTo>
                <a:lnTo>
                  <a:pt x="91426" y="30042"/>
                </a:lnTo>
                <a:lnTo>
                  <a:pt x="91426" y="39551"/>
                </a:lnTo>
                <a:lnTo>
                  <a:pt x="114650" y="39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478688" y="3614617"/>
            <a:ext cx="909565" cy="118435"/>
          </a:xfrm>
          <a:custGeom>
            <a:avLst/>
            <a:gdLst/>
            <a:ahLst/>
            <a:cxnLst/>
            <a:rect l="l" t="t" r="r" b="b"/>
            <a:pathLst>
              <a:path w="1000521" h="134226">
                <a:moveTo>
                  <a:pt x="645406" y="102805"/>
                </a:moveTo>
                <a:lnTo>
                  <a:pt x="649173" y="105240"/>
                </a:lnTo>
                <a:lnTo>
                  <a:pt x="653836" y="106457"/>
                </a:lnTo>
                <a:lnTo>
                  <a:pt x="666470" y="106457"/>
                </a:lnTo>
                <a:lnTo>
                  <a:pt x="672673" y="104275"/>
                </a:lnTo>
                <a:lnTo>
                  <a:pt x="678002" y="99911"/>
                </a:lnTo>
                <a:lnTo>
                  <a:pt x="684569" y="92246"/>
                </a:lnTo>
                <a:lnTo>
                  <a:pt x="689102" y="80504"/>
                </a:lnTo>
                <a:lnTo>
                  <a:pt x="690613" y="65459"/>
                </a:lnTo>
                <a:lnTo>
                  <a:pt x="690490" y="61340"/>
                </a:lnTo>
                <a:lnTo>
                  <a:pt x="687875" y="48071"/>
                </a:lnTo>
                <a:lnTo>
                  <a:pt x="681861" y="38000"/>
                </a:lnTo>
                <a:lnTo>
                  <a:pt x="676026" y="31592"/>
                </a:lnTo>
                <a:lnTo>
                  <a:pt x="668928" y="28388"/>
                </a:lnTo>
                <a:lnTo>
                  <a:pt x="654916" y="28388"/>
                </a:lnTo>
                <a:lnTo>
                  <a:pt x="650000" y="29766"/>
                </a:lnTo>
                <a:lnTo>
                  <a:pt x="645819" y="32523"/>
                </a:lnTo>
                <a:lnTo>
                  <a:pt x="642879" y="34360"/>
                </a:lnTo>
                <a:lnTo>
                  <a:pt x="643269" y="43570"/>
                </a:lnTo>
                <a:lnTo>
                  <a:pt x="649150" y="39275"/>
                </a:lnTo>
                <a:lnTo>
                  <a:pt x="666287" y="39275"/>
                </a:lnTo>
                <a:lnTo>
                  <a:pt x="672167" y="43341"/>
                </a:lnTo>
                <a:lnTo>
                  <a:pt x="675383" y="51471"/>
                </a:lnTo>
                <a:lnTo>
                  <a:pt x="677083" y="55698"/>
                </a:lnTo>
                <a:lnTo>
                  <a:pt x="677933" y="60750"/>
                </a:lnTo>
                <a:lnTo>
                  <a:pt x="677933" y="76277"/>
                </a:lnTo>
                <a:lnTo>
                  <a:pt x="676015" y="83523"/>
                </a:lnTo>
                <a:lnTo>
                  <a:pt x="672179" y="88369"/>
                </a:lnTo>
                <a:lnTo>
                  <a:pt x="668342" y="93216"/>
                </a:lnTo>
                <a:lnTo>
                  <a:pt x="663530" y="95639"/>
                </a:lnTo>
                <a:lnTo>
                  <a:pt x="649196" y="95639"/>
                </a:lnTo>
                <a:lnTo>
                  <a:pt x="643315" y="91826"/>
                </a:lnTo>
                <a:lnTo>
                  <a:pt x="640099" y="84201"/>
                </a:lnTo>
                <a:lnTo>
                  <a:pt x="640742" y="99061"/>
                </a:lnTo>
                <a:lnTo>
                  <a:pt x="643200" y="101427"/>
                </a:lnTo>
                <a:lnTo>
                  <a:pt x="645406" y="102805"/>
                </a:lnTo>
                <a:close/>
              </a:path>
              <a:path w="1000521" h="134226">
                <a:moveTo>
                  <a:pt x="744206" y="30524"/>
                </a:moveTo>
                <a:lnTo>
                  <a:pt x="744206" y="103976"/>
                </a:lnTo>
                <a:lnTo>
                  <a:pt x="756817" y="103976"/>
                </a:lnTo>
                <a:lnTo>
                  <a:pt x="756817" y="30524"/>
                </a:lnTo>
                <a:lnTo>
                  <a:pt x="744206" y="30524"/>
                </a:lnTo>
                <a:close/>
              </a:path>
              <a:path w="1000521" h="134226">
                <a:moveTo>
                  <a:pt x="744206" y="2756"/>
                </a:moveTo>
                <a:lnTo>
                  <a:pt x="744206" y="16812"/>
                </a:lnTo>
                <a:lnTo>
                  <a:pt x="756817" y="16813"/>
                </a:lnTo>
                <a:lnTo>
                  <a:pt x="756817" y="2756"/>
                </a:lnTo>
                <a:lnTo>
                  <a:pt x="744206" y="2756"/>
                </a:lnTo>
                <a:close/>
              </a:path>
              <a:path w="1000521" h="134226">
                <a:moveTo>
                  <a:pt x="834552" y="95019"/>
                </a:moveTo>
                <a:lnTo>
                  <a:pt x="837308" y="90784"/>
                </a:lnTo>
                <a:lnTo>
                  <a:pt x="841754" y="79214"/>
                </a:lnTo>
                <a:lnTo>
                  <a:pt x="843236" y="65528"/>
                </a:lnTo>
                <a:lnTo>
                  <a:pt x="843032" y="60408"/>
                </a:lnTo>
                <a:lnTo>
                  <a:pt x="840013" y="47338"/>
                </a:lnTo>
                <a:lnTo>
                  <a:pt x="833381" y="37553"/>
                </a:lnTo>
                <a:lnTo>
                  <a:pt x="822178" y="30325"/>
                </a:lnTo>
                <a:lnTo>
                  <a:pt x="809261" y="28044"/>
                </a:lnTo>
                <a:lnTo>
                  <a:pt x="806710" y="28117"/>
                </a:lnTo>
                <a:lnTo>
                  <a:pt x="793939" y="31267"/>
                </a:lnTo>
                <a:lnTo>
                  <a:pt x="783900" y="39068"/>
                </a:lnTo>
                <a:lnTo>
                  <a:pt x="780758" y="43362"/>
                </a:lnTo>
                <a:lnTo>
                  <a:pt x="776034" y="54766"/>
                </a:lnTo>
                <a:lnTo>
                  <a:pt x="774459" y="68698"/>
                </a:lnTo>
                <a:lnTo>
                  <a:pt x="774603" y="72979"/>
                </a:lnTo>
                <a:lnTo>
                  <a:pt x="777302" y="86018"/>
                </a:lnTo>
                <a:lnTo>
                  <a:pt x="783418" y="96363"/>
                </a:lnTo>
                <a:lnTo>
                  <a:pt x="784032" y="97049"/>
                </a:lnTo>
                <a:lnTo>
                  <a:pt x="787208" y="76346"/>
                </a:lnTo>
                <a:lnTo>
                  <a:pt x="787208" y="60314"/>
                </a:lnTo>
                <a:lnTo>
                  <a:pt x="788931" y="53332"/>
                </a:lnTo>
                <a:lnTo>
                  <a:pt x="792377" y="47544"/>
                </a:lnTo>
                <a:lnTo>
                  <a:pt x="795823" y="41756"/>
                </a:lnTo>
                <a:lnTo>
                  <a:pt x="801336" y="38862"/>
                </a:lnTo>
                <a:lnTo>
                  <a:pt x="817462" y="38862"/>
                </a:lnTo>
                <a:lnTo>
                  <a:pt x="823480" y="42261"/>
                </a:lnTo>
                <a:lnTo>
                  <a:pt x="826972" y="49060"/>
                </a:lnTo>
                <a:lnTo>
                  <a:pt x="829177" y="53378"/>
                </a:lnTo>
                <a:lnTo>
                  <a:pt x="830280" y="58982"/>
                </a:lnTo>
                <a:lnTo>
                  <a:pt x="830280" y="73498"/>
                </a:lnTo>
                <a:lnTo>
                  <a:pt x="828752" y="80423"/>
                </a:lnTo>
                <a:lnTo>
                  <a:pt x="825697" y="86647"/>
                </a:lnTo>
                <a:lnTo>
                  <a:pt x="825246" y="102916"/>
                </a:lnTo>
                <a:lnTo>
                  <a:pt x="834552" y="95019"/>
                </a:lnTo>
                <a:close/>
              </a:path>
              <a:path w="1000521" h="134226">
                <a:moveTo>
                  <a:pt x="825697" y="86647"/>
                </a:moveTo>
                <a:lnTo>
                  <a:pt x="822642" y="92871"/>
                </a:lnTo>
                <a:lnTo>
                  <a:pt x="817002" y="95984"/>
                </a:lnTo>
                <a:lnTo>
                  <a:pt x="801290" y="95984"/>
                </a:lnTo>
                <a:lnTo>
                  <a:pt x="795823" y="93365"/>
                </a:lnTo>
                <a:lnTo>
                  <a:pt x="792377" y="88129"/>
                </a:lnTo>
                <a:lnTo>
                  <a:pt x="788931" y="82892"/>
                </a:lnTo>
                <a:lnTo>
                  <a:pt x="787208" y="76346"/>
                </a:lnTo>
                <a:lnTo>
                  <a:pt x="784032" y="97049"/>
                </a:lnTo>
                <a:lnTo>
                  <a:pt x="794356" y="104260"/>
                </a:lnTo>
                <a:lnTo>
                  <a:pt x="807607" y="106664"/>
                </a:lnTo>
                <a:lnTo>
                  <a:pt x="812353" y="106453"/>
                </a:lnTo>
                <a:lnTo>
                  <a:pt x="825246" y="102916"/>
                </a:lnTo>
                <a:lnTo>
                  <a:pt x="825697" y="86647"/>
                </a:lnTo>
                <a:close/>
              </a:path>
              <a:path w="1000521" h="134226">
                <a:moveTo>
                  <a:pt x="874224" y="103977"/>
                </a:moveTo>
                <a:lnTo>
                  <a:pt x="874224" y="60497"/>
                </a:lnTo>
                <a:lnTo>
                  <a:pt x="874534" y="56788"/>
                </a:lnTo>
                <a:lnTo>
                  <a:pt x="875155" y="54193"/>
                </a:lnTo>
                <a:lnTo>
                  <a:pt x="875775" y="51598"/>
                </a:lnTo>
                <a:lnTo>
                  <a:pt x="877119" y="49083"/>
                </a:lnTo>
                <a:lnTo>
                  <a:pt x="879186" y="46648"/>
                </a:lnTo>
                <a:lnTo>
                  <a:pt x="881759" y="43616"/>
                </a:lnTo>
                <a:lnTo>
                  <a:pt x="884745" y="41595"/>
                </a:lnTo>
                <a:lnTo>
                  <a:pt x="888145" y="40585"/>
                </a:lnTo>
                <a:lnTo>
                  <a:pt x="890029" y="39987"/>
                </a:lnTo>
                <a:lnTo>
                  <a:pt x="892441" y="39689"/>
                </a:lnTo>
                <a:lnTo>
                  <a:pt x="901170" y="39689"/>
                </a:lnTo>
                <a:lnTo>
                  <a:pt x="905167" y="41985"/>
                </a:lnTo>
                <a:lnTo>
                  <a:pt x="907372" y="46579"/>
                </a:lnTo>
                <a:lnTo>
                  <a:pt x="908704" y="49335"/>
                </a:lnTo>
                <a:lnTo>
                  <a:pt x="909371" y="52964"/>
                </a:lnTo>
                <a:lnTo>
                  <a:pt x="909371" y="103977"/>
                </a:lnTo>
                <a:lnTo>
                  <a:pt x="921982" y="103977"/>
                </a:lnTo>
                <a:lnTo>
                  <a:pt x="921982" y="49197"/>
                </a:lnTo>
                <a:lnTo>
                  <a:pt x="920971" y="43478"/>
                </a:lnTo>
                <a:lnTo>
                  <a:pt x="918950" y="39482"/>
                </a:lnTo>
                <a:lnTo>
                  <a:pt x="915274" y="32178"/>
                </a:lnTo>
                <a:lnTo>
                  <a:pt x="908199" y="28526"/>
                </a:lnTo>
                <a:lnTo>
                  <a:pt x="892946" y="28526"/>
                </a:lnTo>
                <a:lnTo>
                  <a:pt x="888604" y="29468"/>
                </a:lnTo>
                <a:lnTo>
                  <a:pt x="884699" y="31351"/>
                </a:lnTo>
                <a:lnTo>
                  <a:pt x="880794" y="33235"/>
                </a:lnTo>
                <a:lnTo>
                  <a:pt x="877096" y="36335"/>
                </a:lnTo>
                <a:lnTo>
                  <a:pt x="873604" y="40653"/>
                </a:lnTo>
                <a:lnTo>
                  <a:pt x="873604" y="30180"/>
                </a:lnTo>
                <a:lnTo>
                  <a:pt x="861820" y="30180"/>
                </a:lnTo>
                <a:lnTo>
                  <a:pt x="861820" y="103977"/>
                </a:lnTo>
                <a:lnTo>
                  <a:pt x="874224" y="103977"/>
                </a:lnTo>
                <a:close/>
              </a:path>
              <a:path w="1000521" h="134226">
                <a:moveTo>
                  <a:pt x="957748" y="94330"/>
                </a:moveTo>
                <a:lnTo>
                  <a:pt x="954624" y="90333"/>
                </a:lnTo>
                <a:lnTo>
                  <a:pt x="952924" y="88129"/>
                </a:lnTo>
                <a:lnTo>
                  <a:pt x="951891" y="84959"/>
                </a:lnTo>
                <a:lnTo>
                  <a:pt x="951523" y="80825"/>
                </a:lnTo>
                <a:lnTo>
                  <a:pt x="939601" y="80825"/>
                </a:lnTo>
                <a:lnTo>
                  <a:pt x="939923" y="88175"/>
                </a:lnTo>
                <a:lnTo>
                  <a:pt x="942369" y="94341"/>
                </a:lnTo>
                <a:lnTo>
                  <a:pt x="946940" y="99326"/>
                </a:lnTo>
                <a:lnTo>
                  <a:pt x="951512" y="104310"/>
                </a:lnTo>
                <a:lnTo>
                  <a:pt x="959287" y="106802"/>
                </a:lnTo>
                <a:lnTo>
                  <a:pt x="980467" y="106802"/>
                </a:lnTo>
                <a:lnTo>
                  <a:pt x="988059" y="104413"/>
                </a:lnTo>
                <a:lnTo>
                  <a:pt x="993044" y="99636"/>
                </a:lnTo>
                <a:lnTo>
                  <a:pt x="998029" y="94858"/>
                </a:lnTo>
                <a:lnTo>
                  <a:pt x="1000521" y="89185"/>
                </a:lnTo>
                <a:lnTo>
                  <a:pt x="1000521" y="75818"/>
                </a:lnTo>
                <a:lnTo>
                  <a:pt x="998109" y="70834"/>
                </a:lnTo>
                <a:lnTo>
                  <a:pt x="993285" y="67664"/>
                </a:lnTo>
                <a:lnTo>
                  <a:pt x="990253" y="65643"/>
                </a:lnTo>
                <a:lnTo>
                  <a:pt x="984280" y="63553"/>
                </a:lnTo>
                <a:lnTo>
                  <a:pt x="975368" y="61394"/>
                </a:lnTo>
                <a:lnTo>
                  <a:pt x="967167" y="59395"/>
                </a:lnTo>
                <a:lnTo>
                  <a:pt x="963583" y="58523"/>
                </a:lnTo>
                <a:lnTo>
                  <a:pt x="960873" y="57512"/>
                </a:lnTo>
                <a:lnTo>
                  <a:pt x="959035" y="56364"/>
                </a:lnTo>
                <a:lnTo>
                  <a:pt x="955865" y="54434"/>
                </a:lnTo>
                <a:lnTo>
                  <a:pt x="954280" y="51862"/>
                </a:lnTo>
                <a:lnTo>
                  <a:pt x="954280" y="45706"/>
                </a:lnTo>
                <a:lnTo>
                  <a:pt x="955486" y="43341"/>
                </a:lnTo>
                <a:lnTo>
                  <a:pt x="957898" y="41549"/>
                </a:lnTo>
                <a:lnTo>
                  <a:pt x="960310" y="39758"/>
                </a:lnTo>
                <a:lnTo>
                  <a:pt x="963859" y="38862"/>
                </a:lnTo>
                <a:lnTo>
                  <a:pt x="975574" y="38862"/>
                </a:lnTo>
                <a:lnTo>
                  <a:pt x="980513" y="40493"/>
                </a:lnTo>
                <a:lnTo>
                  <a:pt x="983362" y="43754"/>
                </a:lnTo>
                <a:lnTo>
                  <a:pt x="985107" y="46051"/>
                </a:lnTo>
                <a:lnTo>
                  <a:pt x="986095" y="48601"/>
                </a:lnTo>
                <a:lnTo>
                  <a:pt x="986325" y="51403"/>
                </a:lnTo>
                <a:lnTo>
                  <a:pt x="998040" y="51403"/>
                </a:lnTo>
                <a:lnTo>
                  <a:pt x="998132" y="46625"/>
                </a:lnTo>
                <a:lnTo>
                  <a:pt x="996639" y="42169"/>
                </a:lnTo>
                <a:lnTo>
                  <a:pt x="993561" y="38035"/>
                </a:lnTo>
                <a:lnTo>
                  <a:pt x="983598" y="30591"/>
                </a:lnTo>
                <a:lnTo>
                  <a:pt x="969510" y="28251"/>
                </a:lnTo>
                <a:lnTo>
                  <a:pt x="961010" y="28251"/>
                </a:lnTo>
                <a:lnTo>
                  <a:pt x="954245" y="30410"/>
                </a:lnTo>
                <a:lnTo>
                  <a:pt x="949215" y="34728"/>
                </a:lnTo>
                <a:lnTo>
                  <a:pt x="944184" y="39046"/>
                </a:lnTo>
                <a:lnTo>
                  <a:pt x="941668" y="44696"/>
                </a:lnTo>
                <a:lnTo>
                  <a:pt x="941668" y="57604"/>
                </a:lnTo>
                <a:lnTo>
                  <a:pt x="944333" y="62244"/>
                </a:lnTo>
                <a:lnTo>
                  <a:pt x="949663" y="65597"/>
                </a:lnTo>
                <a:lnTo>
                  <a:pt x="952649" y="67526"/>
                </a:lnTo>
                <a:lnTo>
                  <a:pt x="957289" y="69272"/>
                </a:lnTo>
                <a:lnTo>
                  <a:pt x="963583" y="70834"/>
                </a:lnTo>
                <a:lnTo>
                  <a:pt x="973438" y="73314"/>
                </a:lnTo>
                <a:lnTo>
                  <a:pt x="978721" y="74646"/>
                </a:lnTo>
                <a:lnTo>
                  <a:pt x="982259" y="75818"/>
                </a:lnTo>
                <a:lnTo>
                  <a:pt x="984051" y="76828"/>
                </a:lnTo>
                <a:lnTo>
                  <a:pt x="986853" y="78482"/>
                </a:lnTo>
                <a:lnTo>
                  <a:pt x="988255" y="80893"/>
                </a:lnTo>
                <a:lnTo>
                  <a:pt x="988255" y="88243"/>
                </a:lnTo>
                <a:lnTo>
                  <a:pt x="986509" y="91333"/>
                </a:lnTo>
                <a:lnTo>
                  <a:pt x="983017" y="93331"/>
                </a:lnTo>
                <a:lnTo>
                  <a:pt x="979525" y="95329"/>
                </a:lnTo>
                <a:lnTo>
                  <a:pt x="975482" y="96328"/>
                </a:lnTo>
                <a:lnTo>
                  <a:pt x="963170" y="96328"/>
                </a:lnTo>
                <a:lnTo>
                  <a:pt x="957748" y="94330"/>
                </a:lnTo>
                <a:close/>
              </a:path>
              <a:path w="1000521" h="134226">
                <a:moveTo>
                  <a:pt x="726288" y="105148"/>
                </a:moveTo>
                <a:lnTo>
                  <a:pt x="729745" y="105056"/>
                </a:lnTo>
                <a:lnTo>
                  <a:pt x="732823" y="104689"/>
                </a:lnTo>
                <a:lnTo>
                  <a:pt x="735729" y="103976"/>
                </a:lnTo>
                <a:lnTo>
                  <a:pt x="735729" y="94192"/>
                </a:lnTo>
                <a:lnTo>
                  <a:pt x="731985" y="94399"/>
                </a:lnTo>
                <a:lnTo>
                  <a:pt x="729136" y="94399"/>
                </a:lnTo>
                <a:lnTo>
                  <a:pt x="726564" y="93641"/>
                </a:lnTo>
                <a:lnTo>
                  <a:pt x="723945" y="91046"/>
                </a:lnTo>
                <a:lnTo>
                  <a:pt x="723945" y="40309"/>
                </a:lnTo>
                <a:lnTo>
                  <a:pt x="735729" y="40309"/>
                </a:lnTo>
                <a:lnTo>
                  <a:pt x="735729" y="30180"/>
                </a:lnTo>
                <a:lnTo>
                  <a:pt x="723945" y="30180"/>
                </a:lnTo>
                <a:lnTo>
                  <a:pt x="723945" y="9577"/>
                </a:lnTo>
                <a:lnTo>
                  <a:pt x="711403" y="9577"/>
                </a:lnTo>
                <a:lnTo>
                  <a:pt x="711403" y="30180"/>
                </a:lnTo>
                <a:lnTo>
                  <a:pt x="701410" y="30180"/>
                </a:lnTo>
                <a:lnTo>
                  <a:pt x="701410" y="40309"/>
                </a:lnTo>
                <a:lnTo>
                  <a:pt x="711403" y="40309"/>
                </a:lnTo>
                <a:lnTo>
                  <a:pt x="711403" y="93894"/>
                </a:lnTo>
                <a:lnTo>
                  <a:pt x="712436" y="97741"/>
                </a:lnTo>
                <a:lnTo>
                  <a:pt x="714504" y="100703"/>
                </a:lnTo>
                <a:lnTo>
                  <a:pt x="716571" y="103666"/>
                </a:lnTo>
                <a:lnTo>
                  <a:pt x="720499" y="105148"/>
                </a:lnTo>
                <a:lnTo>
                  <a:pt x="726288" y="105148"/>
                </a:lnTo>
                <a:close/>
              </a:path>
              <a:path w="1000521" h="134226">
                <a:moveTo>
                  <a:pt x="638032" y="133399"/>
                </a:moveTo>
                <a:lnTo>
                  <a:pt x="638032" y="95708"/>
                </a:lnTo>
                <a:lnTo>
                  <a:pt x="640742" y="99061"/>
                </a:lnTo>
                <a:lnTo>
                  <a:pt x="640099" y="84201"/>
                </a:lnTo>
                <a:lnTo>
                  <a:pt x="638399" y="80204"/>
                </a:lnTo>
                <a:lnTo>
                  <a:pt x="637549" y="75358"/>
                </a:lnTo>
                <a:lnTo>
                  <a:pt x="637549" y="62588"/>
                </a:lnTo>
                <a:lnTo>
                  <a:pt x="638399" y="56754"/>
                </a:lnTo>
                <a:lnTo>
                  <a:pt x="640099" y="52160"/>
                </a:lnTo>
                <a:lnTo>
                  <a:pt x="643269" y="43570"/>
                </a:lnTo>
                <a:lnTo>
                  <a:pt x="642879" y="34360"/>
                </a:lnTo>
                <a:lnTo>
                  <a:pt x="640168" y="36955"/>
                </a:lnTo>
                <a:lnTo>
                  <a:pt x="637687" y="40309"/>
                </a:lnTo>
                <a:lnTo>
                  <a:pt x="637687" y="30524"/>
                </a:lnTo>
                <a:lnTo>
                  <a:pt x="625627" y="30524"/>
                </a:lnTo>
                <a:lnTo>
                  <a:pt x="625627" y="133399"/>
                </a:lnTo>
                <a:lnTo>
                  <a:pt x="638032" y="133399"/>
                </a:lnTo>
                <a:close/>
              </a:path>
              <a:path w="1000521" h="134226">
                <a:moveTo>
                  <a:pt x="434528" y="106112"/>
                </a:moveTo>
                <a:lnTo>
                  <a:pt x="433884" y="107766"/>
                </a:lnTo>
                <a:lnTo>
                  <a:pt x="432851" y="110293"/>
                </a:lnTo>
                <a:lnTo>
                  <a:pt x="431426" y="113692"/>
                </a:lnTo>
                <a:lnTo>
                  <a:pt x="430002" y="117091"/>
                </a:lnTo>
                <a:lnTo>
                  <a:pt x="428945" y="119342"/>
                </a:lnTo>
                <a:lnTo>
                  <a:pt x="426223" y="122133"/>
                </a:lnTo>
                <a:lnTo>
                  <a:pt x="423455" y="123270"/>
                </a:lnTo>
                <a:lnTo>
                  <a:pt x="420423" y="123270"/>
                </a:lnTo>
                <a:lnTo>
                  <a:pt x="417644" y="122925"/>
                </a:lnTo>
                <a:lnTo>
                  <a:pt x="413922" y="121961"/>
                </a:lnTo>
                <a:lnTo>
                  <a:pt x="413922" y="133261"/>
                </a:lnTo>
                <a:lnTo>
                  <a:pt x="415300" y="133628"/>
                </a:lnTo>
                <a:lnTo>
                  <a:pt x="418344" y="134157"/>
                </a:lnTo>
                <a:lnTo>
                  <a:pt x="428601" y="134226"/>
                </a:lnTo>
                <a:lnTo>
                  <a:pt x="433655" y="132158"/>
                </a:lnTo>
                <a:lnTo>
                  <a:pt x="436595" y="128024"/>
                </a:lnTo>
                <a:lnTo>
                  <a:pt x="440134" y="121659"/>
                </a:lnTo>
                <a:lnTo>
                  <a:pt x="445223" y="110126"/>
                </a:lnTo>
                <a:lnTo>
                  <a:pt x="451756" y="93572"/>
                </a:lnTo>
                <a:lnTo>
                  <a:pt x="453969" y="87675"/>
                </a:lnTo>
                <a:lnTo>
                  <a:pt x="458187" y="76161"/>
                </a:lnTo>
                <a:lnTo>
                  <a:pt x="463058" y="62565"/>
                </a:lnTo>
                <a:lnTo>
                  <a:pt x="467348" y="50564"/>
                </a:lnTo>
                <a:lnTo>
                  <a:pt x="471899" y="37895"/>
                </a:lnTo>
                <a:lnTo>
                  <a:pt x="474705" y="30180"/>
                </a:lnTo>
                <a:lnTo>
                  <a:pt x="460991" y="30180"/>
                </a:lnTo>
                <a:lnTo>
                  <a:pt x="441074" y="90264"/>
                </a:lnTo>
                <a:lnTo>
                  <a:pt x="421296" y="30180"/>
                </a:lnTo>
                <a:lnTo>
                  <a:pt x="407237" y="30180"/>
                </a:lnTo>
                <a:lnTo>
                  <a:pt x="434528" y="106112"/>
                </a:lnTo>
                <a:close/>
              </a:path>
              <a:path w="1000521" h="134226">
                <a:moveTo>
                  <a:pt x="396969" y="105148"/>
                </a:moveTo>
                <a:lnTo>
                  <a:pt x="400426" y="105056"/>
                </a:lnTo>
                <a:lnTo>
                  <a:pt x="403505" y="104689"/>
                </a:lnTo>
                <a:lnTo>
                  <a:pt x="406410" y="103976"/>
                </a:lnTo>
                <a:lnTo>
                  <a:pt x="406410" y="94192"/>
                </a:lnTo>
                <a:lnTo>
                  <a:pt x="402666" y="94399"/>
                </a:lnTo>
                <a:lnTo>
                  <a:pt x="399818" y="94399"/>
                </a:lnTo>
                <a:lnTo>
                  <a:pt x="397245" y="93641"/>
                </a:lnTo>
                <a:lnTo>
                  <a:pt x="394626" y="91046"/>
                </a:lnTo>
                <a:lnTo>
                  <a:pt x="394626" y="40309"/>
                </a:lnTo>
                <a:lnTo>
                  <a:pt x="406410" y="40309"/>
                </a:lnTo>
                <a:lnTo>
                  <a:pt x="406410" y="30180"/>
                </a:lnTo>
                <a:lnTo>
                  <a:pt x="394626" y="30180"/>
                </a:lnTo>
                <a:lnTo>
                  <a:pt x="394626" y="9577"/>
                </a:lnTo>
                <a:lnTo>
                  <a:pt x="382084" y="9577"/>
                </a:lnTo>
                <a:lnTo>
                  <a:pt x="382084" y="30180"/>
                </a:lnTo>
                <a:lnTo>
                  <a:pt x="372091" y="30180"/>
                </a:lnTo>
                <a:lnTo>
                  <a:pt x="372091" y="40309"/>
                </a:lnTo>
                <a:lnTo>
                  <a:pt x="382084" y="40309"/>
                </a:lnTo>
                <a:lnTo>
                  <a:pt x="382084" y="93893"/>
                </a:lnTo>
                <a:lnTo>
                  <a:pt x="383117" y="97741"/>
                </a:lnTo>
                <a:lnTo>
                  <a:pt x="385185" y="100703"/>
                </a:lnTo>
                <a:lnTo>
                  <a:pt x="387252" y="103666"/>
                </a:lnTo>
                <a:lnTo>
                  <a:pt x="391180" y="105148"/>
                </a:lnTo>
                <a:lnTo>
                  <a:pt x="396969" y="105148"/>
                </a:lnTo>
                <a:close/>
              </a:path>
              <a:path w="1000521" h="134226">
                <a:moveTo>
                  <a:pt x="187653" y="58339"/>
                </a:moveTo>
                <a:lnTo>
                  <a:pt x="189571" y="51138"/>
                </a:lnTo>
                <a:lnTo>
                  <a:pt x="193408" y="46476"/>
                </a:lnTo>
                <a:lnTo>
                  <a:pt x="196750" y="28526"/>
                </a:lnTo>
                <a:lnTo>
                  <a:pt x="189227" y="32316"/>
                </a:lnTo>
                <a:lnTo>
                  <a:pt x="183415" y="39895"/>
                </a:lnTo>
                <a:lnTo>
                  <a:pt x="180801" y="43777"/>
                </a:lnTo>
                <a:lnTo>
                  <a:pt x="176223" y="55265"/>
                </a:lnTo>
                <a:lnTo>
                  <a:pt x="174697" y="68973"/>
                </a:lnTo>
                <a:lnTo>
                  <a:pt x="174886" y="74149"/>
                </a:lnTo>
                <a:lnTo>
                  <a:pt x="177732" y="87392"/>
                </a:lnTo>
                <a:lnTo>
                  <a:pt x="184001" y="97086"/>
                </a:lnTo>
                <a:lnTo>
                  <a:pt x="190203" y="103241"/>
                </a:lnTo>
                <a:lnTo>
                  <a:pt x="197232" y="106319"/>
                </a:lnTo>
                <a:lnTo>
                  <a:pt x="210556" y="106319"/>
                </a:lnTo>
                <a:lnTo>
                  <a:pt x="215116" y="105343"/>
                </a:lnTo>
                <a:lnTo>
                  <a:pt x="218768" y="103391"/>
                </a:lnTo>
                <a:lnTo>
                  <a:pt x="222421" y="101438"/>
                </a:lnTo>
                <a:lnTo>
                  <a:pt x="225281" y="98809"/>
                </a:lnTo>
                <a:lnTo>
                  <a:pt x="227348" y="95501"/>
                </a:lnTo>
                <a:lnTo>
                  <a:pt x="227348" y="133399"/>
                </a:lnTo>
                <a:lnTo>
                  <a:pt x="239821" y="133399"/>
                </a:lnTo>
                <a:lnTo>
                  <a:pt x="239822" y="30180"/>
                </a:lnTo>
                <a:lnTo>
                  <a:pt x="228037" y="30180"/>
                </a:lnTo>
                <a:lnTo>
                  <a:pt x="228037" y="40447"/>
                </a:lnTo>
                <a:lnTo>
                  <a:pt x="225924" y="37231"/>
                </a:lnTo>
                <a:lnTo>
                  <a:pt x="223719" y="34796"/>
                </a:lnTo>
                <a:lnTo>
                  <a:pt x="221421" y="33143"/>
                </a:lnTo>
                <a:lnTo>
                  <a:pt x="217241" y="30065"/>
                </a:lnTo>
                <a:lnTo>
                  <a:pt x="212095" y="28526"/>
                </a:lnTo>
                <a:lnTo>
                  <a:pt x="205985" y="28526"/>
                </a:lnTo>
                <a:lnTo>
                  <a:pt x="197244" y="41813"/>
                </a:lnTo>
                <a:lnTo>
                  <a:pt x="201850" y="39482"/>
                </a:lnTo>
                <a:lnTo>
                  <a:pt x="215679" y="39482"/>
                </a:lnTo>
                <a:lnTo>
                  <a:pt x="221582" y="43134"/>
                </a:lnTo>
                <a:lnTo>
                  <a:pt x="224936" y="50438"/>
                </a:lnTo>
                <a:lnTo>
                  <a:pt x="226912" y="54710"/>
                </a:lnTo>
                <a:lnTo>
                  <a:pt x="227899" y="60039"/>
                </a:lnTo>
                <a:lnTo>
                  <a:pt x="227899" y="73360"/>
                </a:lnTo>
                <a:lnTo>
                  <a:pt x="227003" y="79056"/>
                </a:lnTo>
                <a:lnTo>
                  <a:pt x="225212" y="83512"/>
                </a:lnTo>
                <a:lnTo>
                  <a:pt x="221950" y="91597"/>
                </a:lnTo>
                <a:lnTo>
                  <a:pt x="216000" y="95639"/>
                </a:lnTo>
                <a:lnTo>
                  <a:pt x="199185" y="95639"/>
                </a:lnTo>
                <a:lnTo>
                  <a:pt x="193511" y="91803"/>
                </a:lnTo>
                <a:lnTo>
                  <a:pt x="190341" y="84132"/>
                </a:lnTo>
                <a:lnTo>
                  <a:pt x="188549" y="79814"/>
                </a:lnTo>
                <a:lnTo>
                  <a:pt x="187653" y="74462"/>
                </a:lnTo>
                <a:lnTo>
                  <a:pt x="187653" y="58339"/>
                </a:lnTo>
                <a:close/>
              </a:path>
              <a:path w="1000521" h="134226">
                <a:moveTo>
                  <a:pt x="0" y="58293"/>
                </a:moveTo>
                <a:lnTo>
                  <a:pt x="0" y="71040"/>
                </a:lnTo>
                <a:lnTo>
                  <a:pt x="34595" y="71040"/>
                </a:lnTo>
                <a:lnTo>
                  <a:pt x="34595" y="58293"/>
                </a:lnTo>
                <a:lnTo>
                  <a:pt x="0" y="58293"/>
                </a:lnTo>
                <a:close/>
              </a:path>
              <a:path w="1000521" h="134226">
                <a:moveTo>
                  <a:pt x="101901" y="91918"/>
                </a:moveTo>
                <a:lnTo>
                  <a:pt x="101901" y="57604"/>
                </a:lnTo>
                <a:lnTo>
                  <a:pt x="157790" y="57604"/>
                </a:lnTo>
                <a:lnTo>
                  <a:pt x="157790" y="45890"/>
                </a:lnTo>
                <a:lnTo>
                  <a:pt x="101901" y="45890"/>
                </a:lnTo>
                <a:lnTo>
                  <a:pt x="101901" y="15159"/>
                </a:lnTo>
                <a:lnTo>
                  <a:pt x="162339" y="15159"/>
                </a:lnTo>
                <a:lnTo>
                  <a:pt x="162339" y="2756"/>
                </a:lnTo>
                <a:lnTo>
                  <a:pt x="88532" y="2756"/>
                </a:lnTo>
                <a:lnTo>
                  <a:pt x="88531" y="103976"/>
                </a:lnTo>
                <a:lnTo>
                  <a:pt x="163372" y="103976"/>
                </a:lnTo>
                <a:lnTo>
                  <a:pt x="163372" y="91918"/>
                </a:lnTo>
                <a:lnTo>
                  <a:pt x="101901" y="91918"/>
                </a:lnTo>
                <a:close/>
              </a:path>
              <a:path w="1000521" h="134226">
                <a:moveTo>
                  <a:pt x="196750" y="28526"/>
                </a:moveTo>
                <a:lnTo>
                  <a:pt x="193408" y="46476"/>
                </a:lnTo>
                <a:lnTo>
                  <a:pt x="197244" y="41813"/>
                </a:lnTo>
                <a:lnTo>
                  <a:pt x="205985" y="28526"/>
                </a:lnTo>
                <a:lnTo>
                  <a:pt x="196750" y="28526"/>
                </a:lnTo>
                <a:close/>
              </a:path>
              <a:path w="1000521" h="134226">
                <a:moveTo>
                  <a:pt x="282502" y="95019"/>
                </a:moveTo>
                <a:lnTo>
                  <a:pt x="278391" y="92814"/>
                </a:lnTo>
                <a:lnTo>
                  <a:pt x="276185" y="88404"/>
                </a:lnTo>
                <a:lnTo>
                  <a:pt x="274991" y="86015"/>
                </a:lnTo>
                <a:lnTo>
                  <a:pt x="274394" y="82938"/>
                </a:lnTo>
                <a:lnTo>
                  <a:pt x="274394" y="30180"/>
                </a:lnTo>
                <a:lnTo>
                  <a:pt x="261713" y="30180"/>
                </a:lnTo>
                <a:lnTo>
                  <a:pt x="261713" y="86636"/>
                </a:lnTo>
                <a:lnTo>
                  <a:pt x="262747" y="91665"/>
                </a:lnTo>
                <a:lnTo>
                  <a:pt x="264814" y="95432"/>
                </a:lnTo>
                <a:lnTo>
                  <a:pt x="268628" y="102460"/>
                </a:lnTo>
                <a:lnTo>
                  <a:pt x="275795" y="105975"/>
                </a:lnTo>
                <a:lnTo>
                  <a:pt x="293069" y="105975"/>
                </a:lnTo>
                <a:lnTo>
                  <a:pt x="298812" y="104045"/>
                </a:lnTo>
                <a:lnTo>
                  <a:pt x="303544" y="100186"/>
                </a:lnTo>
                <a:lnTo>
                  <a:pt x="305933" y="98258"/>
                </a:lnTo>
                <a:lnTo>
                  <a:pt x="307932" y="95892"/>
                </a:lnTo>
                <a:lnTo>
                  <a:pt x="309540" y="93089"/>
                </a:lnTo>
                <a:lnTo>
                  <a:pt x="309402" y="103976"/>
                </a:lnTo>
                <a:lnTo>
                  <a:pt x="321117" y="103976"/>
                </a:lnTo>
                <a:lnTo>
                  <a:pt x="321117" y="30180"/>
                </a:lnTo>
                <a:lnTo>
                  <a:pt x="308713" y="30180"/>
                </a:lnTo>
                <a:lnTo>
                  <a:pt x="308713" y="73635"/>
                </a:lnTo>
                <a:lnTo>
                  <a:pt x="307863" y="79309"/>
                </a:lnTo>
                <a:lnTo>
                  <a:pt x="306163" y="83443"/>
                </a:lnTo>
                <a:lnTo>
                  <a:pt x="303039" y="91160"/>
                </a:lnTo>
                <a:lnTo>
                  <a:pt x="297158" y="95019"/>
                </a:lnTo>
                <a:lnTo>
                  <a:pt x="282502" y="95019"/>
                </a:lnTo>
                <a:close/>
              </a:path>
              <a:path w="1000521" h="134226">
                <a:moveTo>
                  <a:pt x="344319" y="30524"/>
                </a:moveTo>
                <a:lnTo>
                  <a:pt x="344319" y="103976"/>
                </a:lnTo>
                <a:lnTo>
                  <a:pt x="356930" y="103976"/>
                </a:lnTo>
                <a:lnTo>
                  <a:pt x="356930" y="30524"/>
                </a:lnTo>
                <a:lnTo>
                  <a:pt x="344319" y="30524"/>
                </a:lnTo>
                <a:close/>
              </a:path>
              <a:path w="1000521" h="134226">
                <a:moveTo>
                  <a:pt x="344319" y="2756"/>
                </a:moveTo>
                <a:lnTo>
                  <a:pt x="344319" y="16812"/>
                </a:lnTo>
                <a:lnTo>
                  <a:pt x="356930" y="16812"/>
                </a:lnTo>
                <a:lnTo>
                  <a:pt x="356930" y="2756"/>
                </a:lnTo>
                <a:lnTo>
                  <a:pt x="344319" y="2756"/>
                </a:lnTo>
                <a:close/>
              </a:path>
              <a:path w="1000521" h="134226">
                <a:moveTo>
                  <a:pt x="539863" y="83133"/>
                </a:moveTo>
                <a:lnTo>
                  <a:pt x="537618" y="79749"/>
                </a:lnTo>
                <a:lnTo>
                  <a:pt x="532919" y="68234"/>
                </a:lnTo>
                <a:lnTo>
                  <a:pt x="531352" y="54779"/>
                </a:lnTo>
                <a:lnTo>
                  <a:pt x="531912" y="45373"/>
                </a:lnTo>
                <a:lnTo>
                  <a:pt x="535152" y="32689"/>
                </a:lnTo>
                <a:lnTo>
                  <a:pt x="541276" y="22979"/>
                </a:lnTo>
                <a:lnTo>
                  <a:pt x="543041" y="21190"/>
                </a:lnTo>
                <a:lnTo>
                  <a:pt x="553769" y="14444"/>
                </a:lnTo>
                <a:lnTo>
                  <a:pt x="566912" y="12196"/>
                </a:lnTo>
                <a:lnTo>
                  <a:pt x="569613" y="12274"/>
                </a:lnTo>
                <a:lnTo>
                  <a:pt x="582464" y="15399"/>
                </a:lnTo>
                <a:lnTo>
                  <a:pt x="592445" y="23082"/>
                </a:lnTo>
                <a:lnTo>
                  <a:pt x="595183" y="26727"/>
                </a:lnTo>
                <a:lnTo>
                  <a:pt x="600133" y="38042"/>
                </a:lnTo>
                <a:lnTo>
                  <a:pt x="601783" y="51816"/>
                </a:lnTo>
                <a:lnTo>
                  <a:pt x="601522" y="57743"/>
                </a:lnTo>
                <a:lnTo>
                  <a:pt x="598967" y="70370"/>
                </a:lnTo>
                <a:lnTo>
                  <a:pt x="593685" y="81686"/>
                </a:lnTo>
                <a:lnTo>
                  <a:pt x="591373" y="84888"/>
                </a:lnTo>
                <a:lnTo>
                  <a:pt x="595201" y="98290"/>
                </a:lnTo>
                <a:lnTo>
                  <a:pt x="604333" y="89300"/>
                </a:lnTo>
                <a:lnTo>
                  <a:pt x="611060" y="77654"/>
                </a:lnTo>
                <a:lnTo>
                  <a:pt x="614646" y="65426"/>
                </a:lnTo>
                <a:lnTo>
                  <a:pt x="615841" y="51609"/>
                </a:lnTo>
                <a:lnTo>
                  <a:pt x="614989" y="40054"/>
                </a:lnTo>
                <a:lnTo>
                  <a:pt x="611649" y="27696"/>
                </a:lnTo>
                <a:lnTo>
                  <a:pt x="605780" y="17226"/>
                </a:lnTo>
                <a:lnTo>
                  <a:pt x="602501" y="13354"/>
                </a:lnTo>
                <a:lnTo>
                  <a:pt x="592760" y="5935"/>
                </a:lnTo>
                <a:lnTo>
                  <a:pt x="580622" y="1483"/>
                </a:lnTo>
                <a:lnTo>
                  <a:pt x="566085" y="0"/>
                </a:lnTo>
                <a:lnTo>
                  <a:pt x="560379" y="245"/>
                </a:lnTo>
                <a:lnTo>
                  <a:pt x="547186" y="3145"/>
                </a:lnTo>
                <a:lnTo>
                  <a:pt x="536178" y="9310"/>
                </a:lnTo>
                <a:lnTo>
                  <a:pt x="527355" y="18742"/>
                </a:lnTo>
                <a:lnTo>
                  <a:pt x="522070" y="28232"/>
                </a:lnTo>
                <a:lnTo>
                  <a:pt x="518384" y="40343"/>
                </a:lnTo>
                <a:lnTo>
                  <a:pt x="517156" y="53883"/>
                </a:lnTo>
                <a:lnTo>
                  <a:pt x="517170" y="55447"/>
                </a:lnTo>
                <a:lnTo>
                  <a:pt x="518670" y="69093"/>
                </a:lnTo>
                <a:lnTo>
                  <a:pt x="522640" y="81112"/>
                </a:lnTo>
                <a:lnTo>
                  <a:pt x="529078" y="91505"/>
                </a:lnTo>
                <a:lnTo>
                  <a:pt x="540084" y="100667"/>
                </a:lnTo>
                <a:lnTo>
                  <a:pt x="539863" y="83133"/>
                </a:lnTo>
                <a:close/>
              </a:path>
              <a:path w="1000521" h="134226">
                <a:moveTo>
                  <a:pt x="539863" y="83133"/>
                </a:moveTo>
                <a:lnTo>
                  <a:pt x="540084" y="100667"/>
                </a:lnTo>
                <a:lnTo>
                  <a:pt x="551931" y="105371"/>
                </a:lnTo>
                <a:lnTo>
                  <a:pt x="565809" y="106939"/>
                </a:lnTo>
                <a:lnTo>
                  <a:pt x="570734" y="106760"/>
                </a:lnTo>
                <a:lnTo>
                  <a:pt x="584002" y="104110"/>
                </a:lnTo>
                <a:lnTo>
                  <a:pt x="595201" y="98290"/>
                </a:lnTo>
                <a:lnTo>
                  <a:pt x="591373" y="84888"/>
                </a:lnTo>
                <a:lnTo>
                  <a:pt x="581307" y="92228"/>
                </a:lnTo>
                <a:lnTo>
                  <a:pt x="567463" y="94674"/>
                </a:lnTo>
                <a:lnTo>
                  <a:pt x="561941" y="94411"/>
                </a:lnTo>
                <a:lnTo>
                  <a:pt x="548996" y="90852"/>
                </a:lnTo>
                <a:lnTo>
                  <a:pt x="539863" y="83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791706" y="3623251"/>
            <a:ext cx="11465" cy="0"/>
          </a:xfrm>
          <a:custGeom>
            <a:avLst/>
            <a:gdLst/>
            <a:ahLst/>
            <a:cxnLst/>
            <a:rect l="l" t="t" r="r" b="b"/>
            <a:pathLst>
              <a:path w="12611">
                <a:moveTo>
                  <a:pt x="0" y="0"/>
                </a:moveTo>
                <a:lnTo>
                  <a:pt x="12611" y="0"/>
                </a:lnTo>
              </a:path>
            </a:pathLst>
          </a:custGeom>
          <a:ln w="153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160972" y="3641551"/>
            <a:ext cx="0" cy="64810"/>
          </a:xfrm>
          <a:custGeom>
            <a:avLst/>
            <a:gdLst/>
            <a:ahLst/>
            <a:cxnLst/>
            <a:rect l="l" t="t" r="r" b="b"/>
            <a:pathLst>
              <a:path h="73451">
                <a:moveTo>
                  <a:pt x="0" y="0"/>
                </a:moveTo>
                <a:lnTo>
                  <a:pt x="0" y="73451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666397" y="3656690"/>
            <a:ext cx="28192" cy="52286"/>
          </a:xfrm>
          <a:custGeom>
            <a:avLst/>
            <a:gdLst/>
            <a:ahLst/>
            <a:cxnLst/>
            <a:rect l="l" t="t" r="r" b="b"/>
            <a:pathLst>
              <a:path w="31011" h="59258">
                <a:moveTo>
                  <a:pt x="13277" y="45890"/>
                </a:moveTo>
                <a:lnTo>
                  <a:pt x="7856" y="48761"/>
                </a:lnTo>
                <a:lnTo>
                  <a:pt x="0" y="49128"/>
                </a:lnTo>
                <a:lnTo>
                  <a:pt x="0" y="59258"/>
                </a:lnTo>
                <a:lnTo>
                  <a:pt x="8315" y="58339"/>
                </a:lnTo>
                <a:lnTo>
                  <a:pt x="14678" y="56455"/>
                </a:lnTo>
                <a:lnTo>
                  <a:pt x="19089" y="53607"/>
                </a:lnTo>
                <a:lnTo>
                  <a:pt x="21637" y="51723"/>
                </a:lnTo>
                <a:lnTo>
                  <a:pt x="28667" y="41728"/>
                </a:lnTo>
                <a:lnTo>
                  <a:pt x="31011" y="27561"/>
                </a:lnTo>
                <a:lnTo>
                  <a:pt x="31011" y="19109"/>
                </a:lnTo>
                <a:lnTo>
                  <a:pt x="27910" y="12724"/>
                </a:lnTo>
                <a:lnTo>
                  <a:pt x="21707" y="8406"/>
                </a:lnTo>
                <a:lnTo>
                  <a:pt x="17894" y="5788"/>
                </a:lnTo>
                <a:lnTo>
                  <a:pt x="10658" y="2986"/>
                </a:lnTo>
                <a:lnTo>
                  <a:pt x="0" y="0"/>
                </a:lnTo>
                <a:lnTo>
                  <a:pt x="5742" y="14447"/>
                </a:lnTo>
                <a:lnTo>
                  <a:pt x="9831" y="16100"/>
                </a:lnTo>
                <a:lnTo>
                  <a:pt x="12266" y="17846"/>
                </a:lnTo>
                <a:lnTo>
                  <a:pt x="16493" y="20832"/>
                </a:lnTo>
                <a:lnTo>
                  <a:pt x="18606" y="25196"/>
                </a:lnTo>
                <a:lnTo>
                  <a:pt x="18606" y="34567"/>
                </a:lnTo>
                <a:lnTo>
                  <a:pt x="17825" y="37759"/>
                </a:lnTo>
                <a:lnTo>
                  <a:pt x="16263" y="40515"/>
                </a:lnTo>
                <a:lnTo>
                  <a:pt x="13277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852612" y="3693108"/>
            <a:ext cx="13406" cy="31736"/>
          </a:xfrm>
          <a:custGeom>
            <a:avLst/>
            <a:gdLst/>
            <a:ahLst/>
            <a:cxnLst/>
            <a:rect l="l" t="t" r="r" b="b"/>
            <a:pathLst>
              <a:path w="14747" h="35967">
                <a:moveTo>
                  <a:pt x="5421" y="35003"/>
                </a:moveTo>
                <a:lnTo>
                  <a:pt x="9234" y="32453"/>
                </a:lnTo>
                <a:lnTo>
                  <a:pt x="11439" y="28319"/>
                </a:lnTo>
                <a:lnTo>
                  <a:pt x="13645" y="24185"/>
                </a:lnTo>
                <a:lnTo>
                  <a:pt x="14747" y="19384"/>
                </a:lnTo>
                <a:lnTo>
                  <a:pt x="14747" y="0"/>
                </a:lnTo>
                <a:lnTo>
                  <a:pt x="0" y="0"/>
                </a:lnTo>
                <a:lnTo>
                  <a:pt x="0" y="15021"/>
                </a:lnTo>
                <a:lnTo>
                  <a:pt x="7511" y="15021"/>
                </a:lnTo>
                <a:lnTo>
                  <a:pt x="7707" y="16135"/>
                </a:lnTo>
                <a:lnTo>
                  <a:pt x="7718" y="18673"/>
                </a:lnTo>
                <a:lnTo>
                  <a:pt x="6684" y="22738"/>
                </a:lnTo>
                <a:lnTo>
                  <a:pt x="5398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7"/>
                </a:lnTo>
                <a:lnTo>
                  <a:pt x="5421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903128" y="3619056"/>
            <a:ext cx="33621" cy="40795"/>
          </a:xfrm>
          <a:custGeom>
            <a:avLst/>
            <a:gdLst/>
            <a:ahLst/>
            <a:cxnLst/>
            <a:rect l="l" t="t" r="r" b="b"/>
            <a:pathLst>
              <a:path w="36983" h="46234">
                <a:moveTo>
                  <a:pt x="23545" y="2491"/>
                </a:moveTo>
                <a:lnTo>
                  <a:pt x="16126" y="0"/>
                </a:lnTo>
                <a:lnTo>
                  <a:pt x="6661" y="0"/>
                </a:lnTo>
                <a:lnTo>
                  <a:pt x="0" y="11368"/>
                </a:lnTo>
                <a:lnTo>
                  <a:pt x="11990" y="11368"/>
                </a:lnTo>
                <a:lnTo>
                  <a:pt x="16470" y="12908"/>
                </a:lnTo>
                <a:lnTo>
                  <a:pt x="19410" y="15985"/>
                </a:lnTo>
                <a:lnTo>
                  <a:pt x="22351" y="19063"/>
                </a:lnTo>
                <a:lnTo>
                  <a:pt x="23821" y="22439"/>
                </a:lnTo>
                <a:lnTo>
                  <a:pt x="24166" y="46234"/>
                </a:lnTo>
                <a:lnTo>
                  <a:pt x="27841" y="44167"/>
                </a:lnTo>
                <a:lnTo>
                  <a:pt x="30552" y="42054"/>
                </a:lnTo>
                <a:lnTo>
                  <a:pt x="32297" y="39895"/>
                </a:lnTo>
                <a:lnTo>
                  <a:pt x="35421" y="36082"/>
                </a:lnTo>
                <a:lnTo>
                  <a:pt x="36983" y="31098"/>
                </a:lnTo>
                <a:lnTo>
                  <a:pt x="36983" y="18282"/>
                </a:lnTo>
                <a:lnTo>
                  <a:pt x="34296" y="12460"/>
                </a:lnTo>
                <a:lnTo>
                  <a:pt x="28921" y="7475"/>
                </a:lnTo>
                <a:lnTo>
                  <a:pt x="23545" y="2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887357" y="3686703"/>
            <a:ext cx="35306" cy="22151"/>
          </a:xfrm>
          <a:custGeom>
            <a:avLst/>
            <a:gdLst/>
            <a:ahLst/>
            <a:cxnLst/>
            <a:rect l="l" t="t" r="r" b="b"/>
            <a:pathLst>
              <a:path w="38837" h="25104">
                <a:moveTo>
                  <a:pt x="38791" y="9152"/>
                </a:moveTo>
                <a:lnTo>
                  <a:pt x="35001" y="12253"/>
                </a:lnTo>
                <a:lnTo>
                  <a:pt x="30234" y="13803"/>
                </a:lnTo>
                <a:lnTo>
                  <a:pt x="17324" y="13803"/>
                </a:lnTo>
                <a:lnTo>
                  <a:pt x="12029" y="11931"/>
                </a:lnTo>
                <a:lnTo>
                  <a:pt x="8607" y="8188"/>
                </a:lnTo>
                <a:lnTo>
                  <a:pt x="5184" y="4444"/>
                </a:lnTo>
                <a:lnTo>
                  <a:pt x="3473" y="0"/>
                </a:lnTo>
                <a:lnTo>
                  <a:pt x="0" y="17396"/>
                </a:lnTo>
                <a:lnTo>
                  <a:pt x="11012" y="23177"/>
                </a:lnTo>
                <a:lnTo>
                  <a:pt x="24216" y="25104"/>
                </a:lnTo>
                <a:lnTo>
                  <a:pt x="25356" y="25092"/>
                </a:lnTo>
                <a:lnTo>
                  <a:pt x="38837" y="22673"/>
                </a:lnTo>
                <a:lnTo>
                  <a:pt x="38791" y="9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953456" y="3621576"/>
            <a:ext cx="19421" cy="55481"/>
          </a:xfrm>
          <a:custGeom>
            <a:avLst/>
            <a:gdLst/>
            <a:ahLst/>
            <a:cxnLst/>
            <a:rect l="l" t="t" r="r" b="b"/>
            <a:pathLst>
              <a:path w="21363" h="62879">
                <a:moveTo>
                  <a:pt x="2733" y="14278"/>
                </a:moveTo>
                <a:lnTo>
                  <a:pt x="0" y="22157"/>
                </a:lnTo>
                <a:lnTo>
                  <a:pt x="0" y="40439"/>
                </a:lnTo>
                <a:lnTo>
                  <a:pt x="2768" y="48065"/>
                </a:lnTo>
                <a:lnTo>
                  <a:pt x="8304" y="53990"/>
                </a:lnTo>
                <a:lnTo>
                  <a:pt x="13840" y="59916"/>
                </a:lnTo>
                <a:lnTo>
                  <a:pt x="21363" y="62879"/>
                </a:lnTo>
                <a:lnTo>
                  <a:pt x="20697" y="50097"/>
                </a:lnTo>
                <a:lnTo>
                  <a:pt x="17573" y="46308"/>
                </a:lnTo>
                <a:lnTo>
                  <a:pt x="14449" y="42518"/>
                </a:lnTo>
                <a:lnTo>
                  <a:pt x="12887" y="37407"/>
                </a:lnTo>
                <a:lnTo>
                  <a:pt x="12887" y="24178"/>
                </a:lnTo>
                <a:lnTo>
                  <a:pt x="17958" y="0"/>
                </a:lnTo>
                <a:lnTo>
                  <a:pt x="8200" y="7480"/>
                </a:lnTo>
                <a:lnTo>
                  <a:pt x="2733" y="142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954521" y="3619178"/>
            <a:ext cx="59579" cy="89616"/>
          </a:xfrm>
          <a:custGeom>
            <a:avLst/>
            <a:gdLst/>
            <a:ahLst/>
            <a:cxnLst/>
            <a:rect l="l" t="t" r="r" b="b"/>
            <a:pathLst>
              <a:path w="65537" h="101565">
                <a:moveTo>
                  <a:pt x="2503" y="88932"/>
                </a:moveTo>
                <a:lnTo>
                  <a:pt x="7511" y="93985"/>
                </a:lnTo>
                <a:lnTo>
                  <a:pt x="12519" y="99038"/>
                </a:lnTo>
                <a:lnTo>
                  <a:pt x="19847" y="101565"/>
                </a:lnTo>
                <a:lnTo>
                  <a:pt x="29890" y="101563"/>
                </a:lnTo>
                <a:lnTo>
                  <a:pt x="42694" y="98881"/>
                </a:lnTo>
                <a:lnTo>
                  <a:pt x="52762" y="91119"/>
                </a:lnTo>
                <a:lnTo>
                  <a:pt x="60093" y="78275"/>
                </a:lnTo>
                <a:lnTo>
                  <a:pt x="62226" y="71918"/>
                </a:lnTo>
                <a:lnTo>
                  <a:pt x="64709" y="59670"/>
                </a:lnTo>
                <a:lnTo>
                  <a:pt x="65537" y="46165"/>
                </a:lnTo>
                <a:lnTo>
                  <a:pt x="65519" y="44151"/>
                </a:lnTo>
                <a:lnTo>
                  <a:pt x="64251" y="30612"/>
                </a:lnTo>
                <a:lnTo>
                  <a:pt x="60989" y="19430"/>
                </a:lnTo>
                <a:lnTo>
                  <a:pt x="55216" y="9918"/>
                </a:lnTo>
                <a:lnTo>
                  <a:pt x="44923" y="2479"/>
                </a:lnTo>
                <a:lnTo>
                  <a:pt x="31218" y="0"/>
                </a:lnTo>
                <a:lnTo>
                  <a:pt x="30190" y="10"/>
                </a:lnTo>
                <a:lnTo>
                  <a:pt x="16787" y="2717"/>
                </a:lnTo>
                <a:lnTo>
                  <a:pt x="11715" y="26895"/>
                </a:lnTo>
                <a:lnTo>
                  <a:pt x="13495" y="21463"/>
                </a:lnTo>
                <a:lnTo>
                  <a:pt x="17056" y="17398"/>
                </a:lnTo>
                <a:lnTo>
                  <a:pt x="20616" y="13332"/>
                </a:lnTo>
                <a:lnTo>
                  <a:pt x="25429" y="11300"/>
                </a:lnTo>
                <a:lnTo>
                  <a:pt x="37144" y="11300"/>
                </a:lnTo>
                <a:lnTo>
                  <a:pt x="41796" y="13080"/>
                </a:lnTo>
                <a:lnTo>
                  <a:pt x="45449" y="16640"/>
                </a:lnTo>
                <a:lnTo>
                  <a:pt x="49101" y="20200"/>
                </a:lnTo>
                <a:lnTo>
                  <a:pt x="50927" y="25609"/>
                </a:lnTo>
                <a:lnTo>
                  <a:pt x="50927" y="40952"/>
                </a:lnTo>
                <a:lnTo>
                  <a:pt x="48894" y="46613"/>
                </a:lnTo>
                <a:lnTo>
                  <a:pt x="44828" y="49852"/>
                </a:lnTo>
                <a:lnTo>
                  <a:pt x="40762" y="53090"/>
                </a:lnTo>
                <a:lnTo>
                  <a:pt x="36271" y="54709"/>
                </a:lnTo>
                <a:lnTo>
                  <a:pt x="24510" y="54709"/>
                </a:lnTo>
                <a:lnTo>
                  <a:pt x="19525" y="52815"/>
                </a:lnTo>
                <a:lnTo>
                  <a:pt x="20191" y="65596"/>
                </a:lnTo>
                <a:lnTo>
                  <a:pt x="34388" y="65596"/>
                </a:lnTo>
                <a:lnTo>
                  <a:pt x="38764" y="64712"/>
                </a:lnTo>
                <a:lnTo>
                  <a:pt x="42830" y="62944"/>
                </a:lnTo>
                <a:lnTo>
                  <a:pt x="46896" y="61175"/>
                </a:lnTo>
                <a:lnTo>
                  <a:pt x="50307" y="58109"/>
                </a:lnTo>
                <a:lnTo>
                  <a:pt x="53064" y="53745"/>
                </a:lnTo>
                <a:lnTo>
                  <a:pt x="51936" y="61814"/>
                </a:lnTo>
                <a:lnTo>
                  <a:pt x="48654" y="75320"/>
                </a:lnTo>
                <a:lnTo>
                  <a:pt x="44174" y="83822"/>
                </a:lnTo>
                <a:lnTo>
                  <a:pt x="39993" y="88760"/>
                </a:lnTo>
                <a:lnTo>
                  <a:pt x="34939" y="91229"/>
                </a:lnTo>
                <a:lnTo>
                  <a:pt x="25842" y="91229"/>
                </a:lnTo>
                <a:lnTo>
                  <a:pt x="22994" y="90540"/>
                </a:lnTo>
                <a:lnTo>
                  <a:pt x="20467" y="89162"/>
                </a:lnTo>
                <a:lnTo>
                  <a:pt x="15551" y="86544"/>
                </a:lnTo>
                <a:lnTo>
                  <a:pt x="12910" y="81812"/>
                </a:lnTo>
                <a:lnTo>
                  <a:pt x="12542" y="74968"/>
                </a:lnTo>
                <a:lnTo>
                  <a:pt x="0" y="74968"/>
                </a:lnTo>
                <a:lnTo>
                  <a:pt x="0" y="82593"/>
                </a:lnTo>
                <a:lnTo>
                  <a:pt x="2503" y="88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2027738" y="3618996"/>
            <a:ext cx="62023" cy="87366"/>
          </a:xfrm>
          <a:custGeom>
            <a:avLst/>
            <a:gdLst/>
            <a:ahLst/>
            <a:cxnLst/>
            <a:rect l="l" t="t" r="r" b="b"/>
            <a:pathLst>
              <a:path w="68225" h="99015">
                <a:moveTo>
                  <a:pt x="13851" y="87301"/>
                </a:moveTo>
                <a:lnTo>
                  <a:pt x="15046" y="82432"/>
                </a:lnTo>
                <a:lnTo>
                  <a:pt x="17940" y="77999"/>
                </a:lnTo>
                <a:lnTo>
                  <a:pt x="22535" y="74003"/>
                </a:lnTo>
                <a:lnTo>
                  <a:pt x="25107" y="71752"/>
                </a:lnTo>
                <a:lnTo>
                  <a:pt x="28645" y="69386"/>
                </a:lnTo>
                <a:lnTo>
                  <a:pt x="33147" y="66906"/>
                </a:lnTo>
                <a:lnTo>
                  <a:pt x="42589" y="61669"/>
                </a:lnTo>
                <a:lnTo>
                  <a:pt x="50904" y="57029"/>
                </a:lnTo>
                <a:lnTo>
                  <a:pt x="56670" y="53079"/>
                </a:lnTo>
                <a:lnTo>
                  <a:pt x="59886" y="49817"/>
                </a:lnTo>
                <a:lnTo>
                  <a:pt x="65445" y="44213"/>
                </a:lnTo>
                <a:lnTo>
                  <a:pt x="68225" y="37460"/>
                </a:lnTo>
                <a:lnTo>
                  <a:pt x="68225" y="22072"/>
                </a:lnTo>
                <a:lnTo>
                  <a:pt x="65617" y="15273"/>
                </a:lnTo>
                <a:lnTo>
                  <a:pt x="60403" y="9164"/>
                </a:lnTo>
                <a:lnTo>
                  <a:pt x="49819" y="2118"/>
                </a:lnTo>
                <a:lnTo>
                  <a:pt x="35628" y="0"/>
                </a:lnTo>
                <a:lnTo>
                  <a:pt x="27857" y="590"/>
                </a:lnTo>
                <a:lnTo>
                  <a:pt x="15553" y="5184"/>
                </a:lnTo>
                <a:lnTo>
                  <a:pt x="7167" y="14332"/>
                </a:lnTo>
                <a:lnTo>
                  <a:pt x="4134" y="19752"/>
                </a:lnTo>
                <a:lnTo>
                  <a:pt x="2549" y="26757"/>
                </a:lnTo>
                <a:lnTo>
                  <a:pt x="2412" y="35347"/>
                </a:lnTo>
                <a:lnTo>
                  <a:pt x="15023" y="35347"/>
                </a:lnTo>
                <a:lnTo>
                  <a:pt x="15207" y="29238"/>
                </a:lnTo>
                <a:lnTo>
                  <a:pt x="16171" y="24461"/>
                </a:lnTo>
                <a:lnTo>
                  <a:pt x="17917" y="21015"/>
                </a:lnTo>
                <a:lnTo>
                  <a:pt x="21179" y="14584"/>
                </a:lnTo>
                <a:lnTo>
                  <a:pt x="27060" y="11369"/>
                </a:lnTo>
                <a:lnTo>
                  <a:pt x="41302" y="11369"/>
                </a:lnTo>
                <a:lnTo>
                  <a:pt x="45896" y="13057"/>
                </a:lnTo>
                <a:lnTo>
                  <a:pt x="49342" y="16433"/>
                </a:lnTo>
                <a:lnTo>
                  <a:pt x="52788" y="19809"/>
                </a:lnTo>
                <a:lnTo>
                  <a:pt x="54511" y="24369"/>
                </a:lnTo>
                <a:lnTo>
                  <a:pt x="54511" y="35026"/>
                </a:lnTo>
                <a:lnTo>
                  <a:pt x="52627" y="39390"/>
                </a:lnTo>
                <a:lnTo>
                  <a:pt x="48860" y="43203"/>
                </a:lnTo>
                <a:lnTo>
                  <a:pt x="46471" y="45637"/>
                </a:lnTo>
                <a:lnTo>
                  <a:pt x="42313" y="48577"/>
                </a:lnTo>
                <a:lnTo>
                  <a:pt x="36386" y="52022"/>
                </a:lnTo>
                <a:lnTo>
                  <a:pt x="23155" y="59671"/>
                </a:lnTo>
                <a:lnTo>
                  <a:pt x="14288" y="64816"/>
                </a:lnTo>
                <a:lnTo>
                  <a:pt x="8327" y="70534"/>
                </a:lnTo>
                <a:lnTo>
                  <a:pt x="5271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42" y="99015"/>
                </a:lnTo>
                <a:lnTo>
                  <a:pt x="67742" y="87301"/>
                </a:lnTo>
                <a:lnTo>
                  <a:pt x="13851" y="87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878172" y="3619056"/>
            <a:ext cx="61646" cy="87653"/>
          </a:xfrm>
          <a:custGeom>
            <a:avLst/>
            <a:gdLst/>
            <a:ahLst/>
            <a:cxnLst/>
            <a:rect l="l" t="t" r="r" b="b"/>
            <a:pathLst>
              <a:path w="67811" h="99340">
                <a:moveTo>
                  <a:pt x="13576" y="65551"/>
                </a:moveTo>
                <a:lnTo>
                  <a:pt x="15448" y="60877"/>
                </a:lnTo>
                <a:lnTo>
                  <a:pt x="19192" y="57500"/>
                </a:lnTo>
                <a:lnTo>
                  <a:pt x="22936" y="54124"/>
                </a:lnTo>
                <a:lnTo>
                  <a:pt x="27772" y="52436"/>
                </a:lnTo>
                <a:lnTo>
                  <a:pt x="39809" y="52436"/>
                </a:lnTo>
                <a:lnTo>
                  <a:pt x="44817" y="54090"/>
                </a:lnTo>
                <a:lnTo>
                  <a:pt x="48722" y="57397"/>
                </a:lnTo>
                <a:lnTo>
                  <a:pt x="52627" y="60704"/>
                </a:lnTo>
                <a:lnTo>
                  <a:pt x="54580" y="65551"/>
                </a:lnTo>
                <a:lnTo>
                  <a:pt x="54580" y="78091"/>
                </a:lnTo>
                <a:lnTo>
                  <a:pt x="52685" y="82719"/>
                </a:lnTo>
                <a:lnTo>
                  <a:pt x="48894" y="85820"/>
                </a:lnTo>
                <a:lnTo>
                  <a:pt x="48940" y="99340"/>
                </a:lnTo>
                <a:lnTo>
                  <a:pt x="59059" y="92710"/>
                </a:lnTo>
                <a:lnTo>
                  <a:pt x="64894" y="86670"/>
                </a:lnTo>
                <a:lnTo>
                  <a:pt x="67811" y="79309"/>
                </a:lnTo>
                <a:lnTo>
                  <a:pt x="67811" y="63277"/>
                </a:lnTo>
                <a:lnTo>
                  <a:pt x="65629" y="57305"/>
                </a:lnTo>
                <a:lnTo>
                  <a:pt x="61264" y="52711"/>
                </a:lnTo>
                <a:lnTo>
                  <a:pt x="58921" y="50277"/>
                </a:lnTo>
                <a:lnTo>
                  <a:pt x="55705" y="48117"/>
                </a:lnTo>
                <a:lnTo>
                  <a:pt x="51616" y="46234"/>
                </a:lnTo>
                <a:lnTo>
                  <a:pt x="51272" y="22439"/>
                </a:lnTo>
                <a:lnTo>
                  <a:pt x="51272" y="30340"/>
                </a:lnTo>
                <a:lnTo>
                  <a:pt x="49733" y="33981"/>
                </a:lnTo>
                <a:lnTo>
                  <a:pt x="46655" y="37036"/>
                </a:lnTo>
                <a:lnTo>
                  <a:pt x="43576" y="40090"/>
                </a:lnTo>
                <a:lnTo>
                  <a:pt x="39304" y="41617"/>
                </a:lnTo>
                <a:lnTo>
                  <a:pt x="29150" y="41617"/>
                </a:lnTo>
                <a:lnTo>
                  <a:pt x="25084" y="40309"/>
                </a:lnTo>
                <a:lnTo>
                  <a:pt x="21639" y="37690"/>
                </a:lnTo>
                <a:lnTo>
                  <a:pt x="18193" y="35072"/>
                </a:lnTo>
                <a:lnTo>
                  <a:pt x="16470" y="31443"/>
                </a:lnTo>
                <a:lnTo>
                  <a:pt x="16470" y="22669"/>
                </a:lnTo>
                <a:lnTo>
                  <a:pt x="17802" y="19063"/>
                </a:lnTo>
                <a:lnTo>
                  <a:pt x="20467" y="15985"/>
                </a:lnTo>
                <a:lnTo>
                  <a:pt x="23132" y="12908"/>
                </a:lnTo>
                <a:lnTo>
                  <a:pt x="27450" y="11368"/>
                </a:lnTo>
                <a:lnTo>
                  <a:pt x="34112" y="0"/>
                </a:lnTo>
                <a:lnTo>
                  <a:pt x="24326" y="0"/>
                </a:lnTo>
                <a:lnTo>
                  <a:pt x="16769" y="2641"/>
                </a:lnTo>
                <a:lnTo>
                  <a:pt x="11439" y="7923"/>
                </a:lnTo>
                <a:lnTo>
                  <a:pt x="6110" y="13206"/>
                </a:lnTo>
                <a:lnTo>
                  <a:pt x="3445" y="19522"/>
                </a:lnTo>
                <a:lnTo>
                  <a:pt x="3445" y="32752"/>
                </a:lnTo>
                <a:lnTo>
                  <a:pt x="5260" y="37529"/>
                </a:lnTo>
                <a:lnTo>
                  <a:pt x="8889" y="41204"/>
                </a:lnTo>
                <a:lnTo>
                  <a:pt x="10819" y="43179"/>
                </a:lnTo>
                <a:lnTo>
                  <a:pt x="13507" y="44902"/>
                </a:lnTo>
                <a:lnTo>
                  <a:pt x="16952" y="46372"/>
                </a:lnTo>
                <a:lnTo>
                  <a:pt x="11347" y="48623"/>
                </a:lnTo>
                <a:lnTo>
                  <a:pt x="7121" y="51873"/>
                </a:lnTo>
                <a:lnTo>
                  <a:pt x="4272" y="56122"/>
                </a:lnTo>
                <a:lnTo>
                  <a:pt x="1424" y="60371"/>
                </a:lnTo>
                <a:lnTo>
                  <a:pt x="0" y="65413"/>
                </a:lnTo>
                <a:lnTo>
                  <a:pt x="0" y="81169"/>
                </a:lnTo>
                <a:lnTo>
                  <a:pt x="3319" y="88737"/>
                </a:lnTo>
                <a:lnTo>
                  <a:pt x="9958" y="93951"/>
                </a:lnTo>
                <a:lnTo>
                  <a:pt x="10102" y="94064"/>
                </a:lnTo>
                <a:lnTo>
                  <a:pt x="13576" y="76667"/>
                </a:lnTo>
                <a:lnTo>
                  <a:pt x="13576" y="6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633881" y="3617982"/>
            <a:ext cx="18168" cy="44179"/>
          </a:xfrm>
          <a:custGeom>
            <a:avLst/>
            <a:gdLst/>
            <a:ahLst/>
            <a:cxnLst/>
            <a:rect l="l" t="t" r="r" b="b"/>
            <a:pathLst>
              <a:path w="19985" h="50070">
                <a:moveTo>
                  <a:pt x="0" y="27332"/>
                </a:moveTo>
                <a:lnTo>
                  <a:pt x="0" y="35141"/>
                </a:lnTo>
                <a:lnTo>
                  <a:pt x="2366" y="41251"/>
                </a:lnTo>
                <a:lnTo>
                  <a:pt x="7098" y="45660"/>
                </a:lnTo>
                <a:lnTo>
                  <a:pt x="11830" y="50070"/>
                </a:lnTo>
                <a:lnTo>
                  <a:pt x="12404" y="31053"/>
                </a:lnTo>
                <a:lnTo>
                  <a:pt x="12404" y="22738"/>
                </a:lnTo>
                <a:lnTo>
                  <a:pt x="13679" y="19132"/>
                </a:lnTo>
                <a:lnTo>
                  <a:pt x="16229" y="15687"/>
                </a:lnTo>
                <a:lnTo>
                  <a:pt x="19985" y="0"/>
                </a:lnTo>
                <a:lnTo>
                  <a:pt x="12806" y="2848"/>
                </a:lnTo>
                <a:lnTo>
                  <a:pt x="7684" y="8452"/>
                </a:lnTo>
                <a:lnTo>
                  <a:pt x="2561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71125" y="3618996"/>
            <a:ext cx="62022" cy="87366"/>
          </a:xfrm>
          <a:custGeom>
            <a:avLst/>
            <a:gdLst/>
            <a:ahLst/>
            <a:cxnLst/>
            <a:rect l="l" t="t" r="r" b="b"/>
            <a:pathLst>
              <a:path w="68224" h="99015">
                <a:moveTo>
                  <a:pt x="13851" y="87301"/>
                </a:moveTo>
                <a:lnTo>
                  <a:pt x="15046" y="82432"/>
                </a:lnTo>
                <a:lnTo>
                  <a:pt x="17940" y="77999"/>
                </a:lnTo>
                <a:lnTo>
                  <a:pt x="22534" y="74003"/>
                </a:lnTo>
                <a:lnTo>
                  <a:pt x="25107" y="71752"/>
                </a:lnTo>
                <a:lnTo>
                  <a:pt x="28645" y="69386"/>
                </a:lnTo>
                <a:lnTo>
                  <a:pt x="33147" y="66906"/>
                </a:lnTo>
                <a:lnTo>
                  <a:pt x="42588" y="61669"/>
                </a:lnTo>
                <a:lnTo>
                  <a:pt x="50904" y="57029"/>
                </a:lnTo>
                <a:lnTo>
                  <a:pt x="56670" y="53079"/>
                </a:lnTo>
                <a:lnTo>
                  <a:pt x="59886" y="49817"/>
                </a:lnTo>
                <a:lnTo>
                  <a:pt x="65445" y="44213"/>
                </a:lnTo>
                <a:lnTo>
                  <a:pt x="68224" y="37460"/>
                </a:lnTo>
                <a:lnTo>
                  <a:pt x="68224" y="22072"/>
                </a:lnTo>
                <a:lnTo>
                  <a:pt x="65617" y="15273"/>
                </a:lnTo>
                <a:lnTo>
                  <a:pt x="60403" y="9164"/>
                </a:lnTo>
                <a:lnTo>
                  <a:pt x="49819" y="2118"/>
                </a:lnTo>
                <a:lnTo>
                  <a:pt x="35628" y="0"/>
                </a:lnTo>
                <a:lnTo>
                  <a:pt x="27857" y="590"/>
                </a:lnTo>
                <a:lnTo>
                  <a:pt x="15553" y="5184"/>
                </a:lnTo>
                <a:lnTo>
                  <a:pt x="7167" y="14332"/>
                </a:lnTo>
                <a:lnTo>
                  <a:pt x="4134" y="19752"/>
                </a:lnTo>
                <a:lnTo>
                  <a:pt x="2549" y="26757"/>
                </a:lnTo>
                <a:lnTo>
                  <a:pt x="2411" y="35347"/>
                </a:lnTo>
                <a:lnTo>
                  <a:pt x="15023" y="35347"/>
                </a:lnTo>
                <a:lnTo>
                  <a:pt x="15207" y="29238"/>
                </a:lnTo>
                <a:lnTo>
                  <a:pt x="16171" y="24461"/>
                </a:lnTo>
                <a:lnTo>
                  <a:pt x="17917" y="21015"/>
                </a:lnTo>
                <a:lnTo>
                  <a:pt x="21179" y="14584"/>
                </a:lnTo>
                <a:lnTo>
                  <a:pt x="27060" y="11369"/>
                </a:lnTo>
                <a:lnTo>
                  <a:pt x="41302" y="11369"/>
                </a:lnTo>
                <a:lnTo>
                  <a:pt x="45896" y="13057"/>
                </a:lnTo>
                <a:lnTo>
                  <a:pt x="49342" y="16433"/>
                </a:lnTo>
                <a:lnTo>
                  <a:pt x="52788" y="19809"/>
                </a:lnTo>
                <a:lnTo>
                  <a:pt x="54511" y="24369"/>
                </a:lnTo>
                <a:lnTo>
                  <a:pt x="54511" y="35026"/>
                </a:lnTo>
                <a:lnTo>
                  <a:pt x="52627" y="39390"/>
                </a:lnTo>
                <a:lnTo>
                  <a:pt x="48860" y="43203"/>
                </a:lnTo>
                <a:lnTo>
                  <a:pt x="46470" y="45637"/>
                </a:lnTo>
                <a:lnTo>
                  <a:pt x="42313" y="48577"/>
                </a:lnTo>
                <a:lnTo>
                  <a:pt x="36386" y="52022"/>
                </a:lnTo>
                <a:lnTo>
                  <a:pt x="23155" y="59671"/>
                </a:lnTo>
                <a:lnTo>
                  <a:pt x="14288" y="64816"/>
                </a:lnTo>
                <a:lnTo>
                  <a:pt x="8327" y="70534"/>
                </a:lnTo>
                <a:lnTo>
                  <a:pt x="5271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42" y="99015"/>
                </a:lnTo>
                <a:lnTo>
                  <a:pt x="67742" y="87301"/>
                </a:lnTo>
                <a:lnTo>
                  <a:pt x="13851" y="873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32128" y="3609814"/>
            <a:ext cx="60394" cy="110956"/>
          </a:xfrm>
          <a:custGeom>
            <a:avLst/>
            <a:gdLst/>
            <a:ahLst/>
            <a:cxnLst/>
            <a:rect l="l" t="t" r="r" b="b"/>
            <a:pathLst>
              <a:path w="66433" h="125750">
                <a:moveTo>
                  <a:pt x="54051" y="32476"/>
                </a:moveTo>
                <a:lnTo>
                  <a:pt x="54373" y="35968"/>
                </a:lnTo>
                <a:lnTo>
                  <a:pt x="66433" y="35968"/>
                </a:lnTo>
                <a:lnTo>
                  <a:pt x="66203" y="28158"/>
                </a:lnTo>
                <a:lnTo>
                  <a:pt x="63642" y="21876"/>
                </a:lnTo>
                <a:lnTo>
                  <a:pt x="58749" y="17122"/>
                </a:lnTo>
                <a:lnTo>
                  <a:pt x="53856" y="12368"/>
                </a:lnTo>
                <a:lnTo>
                  <a:pt x="46838" y="9669"/>
                </a:lnTo>
                <a:lnTo>
                  <a:pt x="37696" y="9026"/>
                </a:lnTo>
                <a:lnTo>
                  <a:pt x="37696" y="0"/>
                </a:lnTo>
                <a:lnTo>
                  <a:pt x="31149" y="0"/>
                </a:lnTo>
                <a:lnTo>
                  <a:pt x="31149" y="9164"/>
                </a:lnTo>
                <a:lnTo>
                  <a:pt x="21914" y="9255"/>
                </a:lnTo>
                <a:lnTo>
                  <a:pt x="18158" y="24943"/>
                </a:lnTo>
                <a:lnTo>
                  <a:pt x="20708" y="21498"/>
                </a:lnTo>
                <a:lnTo>
                  <a:pt x="24992" y="19660"/>
                </a:lnTo>
                <a:lnTo>
                  <a:pt x="31011" y="19431"/>
                </a:lnTo>
                <a:lnTo>
                  <a:pt x="31011" y="51815"/>
                </a:lnTo>
                <a:lnTo>
                  <a:pt x="25911" y="50805"/>
                </a:lnTo>
                <a:lnTo>
                  <a:pt x="21857" y="49013"/>
                </a:lnTo>
                <a:lnTo>
                  <a:pt x="18847" y="46441"/>
                </a:lnTo>
                <a:lnTo>
                  <a:pt x="15838" y="43868"/>
                </a:lnTo>
                <a:lnTo>
                  <a:pt x="14334" y="40308"/>
                </a:lnTo>
                <a:lnTo>
                  <a:pt x="13759" y="59326"/>
                </a:lnTo>
                <a:lnTo>
                  <a:pt x="21087" y="62473"/>
                </a:lnTo>
                <a:lnTo>
                  <a:pt x="31011" y="64356"/>
                </a:lnTo>
                <a:lnTo>
                  <a:pt x="31011" y="101909"/>
                </a:lnTo>
                <a:lnTo>
                  <a:pt x="23292" y="101266"/>
                </a:lnTo>
                <a:lnTo>
                  <a:pt x="18009" y="98349"/>
                </a:lnTo>
                <a:lnTo>
                  <a:pt x="15160" y="93158"/>
                </a:lnTo>
                <a:lnTo>
                  <a:pt x="13552" y="90264"/>
                </a:lnTo>
                <a:lnTo>
                  <a:pt x="12565" y="85671"/>
                </a:lnTo>
                <a:lnTo>
                  <a:pt x="12197" y="79377"/>
                </a:lnTo>
                <a:lnTo>
                  <a:pt x="0" y="79377"/>
                </a:lnTo>
                <a:lnTo>
                  <a:pt x="0" y="87278"/>
                </a:lnTo>
                <a:lnTo>
                  <a:pt x="1309" y="93549"/>
                </a:lnTo>
                <a:lnTo>
                  <a:pt x="3927" y="98188"/>
                </a:lnTo>
                <a:lnTo>
                  <a:pt x="6786" y="102292"/>
                </a:lnTo>
                <a:lnTo>
                  <a:pt x="16762" y="109318"/>
                </a:lnTo>
                <a:lnTo>
                  <a:pt x="31149" y="112383"/>
                </a:lnTo>
                <a:lnTo>
                  <a:pt x="31149" y="125750"/>
                </a:lnTo>
                <a:lnTo>
                  <a:pt x="37696" y="125750"/>
                </a:lnTo>
                <a:lnTo>
                  <a:pt x="37696" y="66010"/>
                </a:lnTo>
                <a:lnTo>
                  <a:pt x="43438" y="67572"/>
                </a:lnTo>
                <a:lnTo>
                  <a:pt x="37696" y="53125"/>
                </a:lnTo>
                <a:lnTo>
                  <a:pt x="37696" y="19637"/>
                </a:lnTo>
                <a:lnTo>
                  <a:pt x="44036" y="19867"/>
                </a:lnTo>
                <a:lnTo>
                  <a:pt x="48653" y="22302"/>
                </a:lnTo>
                <a:lnTo>
                  <a:pt x="51547" y="26941"/>
                </a:lnTo>
                <a:lnTo>
                  <a:pt x="53109" y="29467"/>
                </a:lnTo>
                <a:lnTo>
                  <a:pt x="54051" y="32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76622" y="3762013"/>
            <a:ext cx="917897" cy="115577"/>
          </a:xfrm>
          <a:custGeom>
            <a:avLst/>
            <a:gdLst/>
            <a:ahLst/>
            <a:cxnLst/>
            <a:rect l="l" t="t" r="r" b="b"/>
            <a:pathLst>
              <a:path w="1009687" h="130987">
                <a:moveTo>
                  <a:pt x="582165" y="27768"/>
                </a:moveTo>
                <a:lnTo>
                  <a:pt x="582165" y="101564"/>
                </a:lnTo>
                <a:lnTo>
                  <a:pt x="594570" y="101564"/>
                </a:lnTo>
                <a:lnTo>
                  <a:pt x="594570" y="53883"/>
                </a:lnTo>
                <a:lnTo>
                  <a:pt x="596247" y="49255"/>
                </a:lnTo>
                <a:lnTo>
                  <a:pt x="599600" y="45235"/>
                </a:lnTo>
                <a:lnTo>
                  <a:pt x="602954" y="41215"/>
                </a:lnTo>
                <a:lnTo>
                  <a:pt x="607755" y="39206"/>
                </a:lnTo>
                <a:lnTo>
                  <a:pt x="615416" y="39229"/>
                </a:lnTo>
                <a:lnTo>
                  <a:pt x="618069" y="39550"/>
                </a:lnTo>
                <a:lnTo>
                  <a:pt x="618069" y="26458"/>
                </a:lnTo>
                <a:lnTo>
                  <a:pt x="616737" y="26321"/>
                </a:lnTo>
                <a:lnTo>
                  <a:pt x="614072" y="26114"/>
                </a:lnTo>
                <a:lnTo>
                  <a:pt x="609156" y="26114"/>
                </a:lnTo>
                <a:lnTo>
                  <a:pt x="604815" y="27894"/>
                </a:lnTo>
                <a:lnTo>
                  <a:pt x="601048" y="31454"/>
                </a:lnTo>
                <a:lnTo>
                  <a:pt x="597280" y="35014"/>
                </a:lnTo>
                <a:lnTo>
                  <a:pt x="594914" y="38035"/>
                </a:lnTo>
                <a:lnTo>
                  <a:pt x="593949" y="40515"/>
                </a:lnTo>
                <a:lnTo>
                  <a:pt x="593949" y="27768"/>
                </a:lnTo>
                <a:lnTo>
                  <a:pt x="582165" y="27768"/>
                </a:lnTo>
                <a:close/>
              </a:path>
              <a:path w="1009687" h="130987">
                <a:moveTo>
                  <a:pt x="677749" y="91918"/>
                </a:moveTo>
                <a:lnTo>
                  <a:pt x="674625" y="87921"/>
                </a:lnTo>
                <a:lnTo>
                  <a:pt x="672925" y="85716"/>
                </a:lnTo>
                <a:lnTo>
                  <a:pt x="671892" y="82547"/>
                </a:lnTo>
                <a:lnTo>
                  <a:pt x="671524" y="78412"/>
                </a:lnTo>
                <a:lnTo>
                  <a:pt x="659602" y="78412"/>
                </a:lnTo>
                <a:lnTo>
                  <a:pt x="659923" y="85763"/>
                </a:lnTo>
                <a:lnTo>
                  <a:pt x="662370" y="91929"/>
                </a:lnTo>
                <a:lnTo>
                  <a:pt x="666941" y="96913"/>
                </a:lnTo>
                <a:lnTo>
                  <a:pt x="671513" y="101898"/>
                </a:lnTo>
                <a:lnTo>
                  <a:pt x="679288" y="104390"/>
                </a:lnTo>
                <a:lnTo>
                  <a:pt x="700468" y="104390"/>
                </a:lnTo>
                <a:lnTo>
                  <a:pt x="708060" y="102001"/>
                </a:lnTo>
                <a:lnTo>
                  <a:pt x="713045" y="97223"/>
                </a:lnTo>
                <a:lnTo>
                  <a:pt x="718030" y="92446"/>
                </a:lnTo>
                <a:lnTo>
                  <a:pt x="720522" y="86773"/>
                </a:lnTo>
                <a:lnTo>
                  <a:pt x="720522" y="73406"/>
                </a:lnTo>
                <a:lnTo>
                  <a:pt x="718110" y="68422"/>
                </a:lnTo>
                <a:lnTo>
                  <a:pt x="713286" y="65252"/>
                </a:lnTo>
                <a:lnTo>
                  <a:pt x="710254" y="63231"/>
                </a:lnTo>
                <a:lnTo>
                  <a:pt x="704281" y="61141"/>
                </a:lnTo>
                <a:lnTo>
                  <a:pt x="695368" y="58982"/>
                </a:lnTo>
                <a:lnTo>
                  <a:pt x="687168" y="56983"/>
                </a:lnTo>
                <a:lnTo>
                  <a:pt x="683584" y="56110"/>
                </a:lnTo>
                <a:lnTo>
                  <a:pt x="680873" y="55100"/>
                </a:lnTo>
                <a:lnTo>
                  <a:pt x="679036" y="53951"/>
                </a:lnTo>
                <a:lnTo>
                  <a:pt x="675866" y="52022"/>
                </a:lnTo>
                <a:lnTo>
                  <a:pt x="674281" y="49450"/>
                </a:lnTo>
                <a:lnTo>
                  <a:pt x="674281" y="43294"/>
                </a:lnTo>
                <a:lnTo>
                  <a:pt x="675487" y="40929"/>
                </a:lnTo>
                <a:lnTo>
                  <a:pt x="677899" y="39137"/>
                </a:lnTo>
                <a:lnTo>
                  <a:pt x="680311" y="37345"/>
                </a:lnTo>
                <a:lnTo>
                  <a:pt x="683860" y="36450"/>
                </a:lnTo>
                <a:lnTo>
                  <a:pt x="695575" y="36450"/>
                </a:lnTo>
                <a:lnTo>
                  <a:pt x="700514" y="38080"/>
                </a:lnTo>
                <a:lnTo>
                  <a:pt x="703363" y="41342"/>
                </a:lnTo>
                <a:lnTo>
                  <a:pt x="705108" y="43639"/>
                </a:lnTo>
                <a:lnTo>
                  <a:pt x="706096" y="46188"/>
                </a:lnTo>
                <a:lnTo>
                  <a:pt x="706326" y="48990"/>
                </a:lnTo>
                <a:lnTo>
                  <a:pt x="718041" y="48990"/>
                </a:lnTo>
                <a:lnTo>
                  <a:pt x="718133" y="44213"/>
                </a:lnTo>
                <a:lnTo>
                  <a:pt x="716640" y="39757"/>
                </a:lnTo>
                <a:lnTo>
                  <a:pt x="713562" y="35623"/>
                </a:lnTo>
                <a:lnTo>
                  <a:pt x="703599" y="28179"/>
                </a:lnTo>
                <a:lnTo>
                  <a:pt x="689511" y="25838"/>
                </a:lnTo>
                <a:lnTo>
                  <a:pt x="681011" y="25838"/>
                </a:lnTo>
                <a:lnTo>
                  <a:pt x="674246" y="27997"/>
                </a:lnTo>
                <a:lnTo>
                  <a:pt x="669215" y="32315"/>
                </a:lnTo>
                <a:lnTo>
                  <a:pt x="664185" y="36634"/>
                </a:lnTo>
                <a:lnTo>
                  <a:pt x="661669" y="42283"/>
                </a:lnTo>
                <a:lnTo>
                  <a:pt x="661669" y="55192"/>
                </a:lnTo>
                <a:lnTo>
                  <a:pt x="664334" y="59831"/>
                </a:lnTo>
                <a:lnTo>
                  <a:pt x="669663" y="63185"/>
                </a:lnTo>
                <a:lnTo>
                  <a:pt x="672650" y="65114"/>
                </a:lnTo>
                <a:lnTo>
                  <a:pt x="677290" y="66860"/>
                </a:lnTo>
                <a:lnTo>
                  <a:pt x="683584" y="68421"/>
                </a:lnTo>
                <a:lnTo>
                  <a:pt x="693439" y="70902"/>
                </a:lnTo>
                <a:lnTo>
                  <a:pt x="698722" y="72234"/>
                </a:lnTo>
                <a:lnTo>
                  <a:pt x="702260" y="73406"/>
                </a:lnTo>
                <a:lnTo>
                  <a:pt x="704052" y="74416"/>
                </a:lnTo>
                <a:lnTo>
                  <a:pt x="706854" y="76070"/>
                </a:lnTo>
                <a:lnTo>
                  <a:pt x="708255" y="78481"/>
                </a:lnTo>
                <a:lnTo>
                  <a:pt x="708255" y="85831"/>
                </a:lnTo>
                <a:lnTo>
                  <a:pt x="706510" y="88920"/>
                </a:lnTo>
                <a:lnTo>
                  <a:pt x="703018" y="90919"/>
                </a:lnTo>
                <a:lnTo>
                  <a:pt x="699526" y="92917"/>
                </a:lnTo>
                <a:lnTo>
                  <a:pt x="695483" y="93916"/>
                </a:lnTo>
                <a:lnTo>
                  <a:pt x="683171" y="93916"/>
                </a:lnTo>
                <a:lnTo>
                  <a:pt x="677749" y="91918"/>
                </a:lnTo>
                <a:close/>
              </a:path>
              <a:path w="1009687" h="130987">
                <a:moveTo>
                  <a:pt x="777813" y="39091"/>
                </a:moveTo>
                <a:lnTo>
                  <a:pt x="780064" y="43134"/>
                </a:lnTo>
                <a:lnTo>
                  <a:pt x="781442" y="45660"/>
                </a:lnTo>
                <a:lnTo>
                  <a:pt x="782132" y="49633"/>
                </a:lnTo>
                <a:lnTo>
                  <a:pt x="782132" y="101565"/>
                </a:lnTo>
                <a:lnTo>
                  <a:pt x="794881" y="101565"/>
                </a:lnTo>
                <a:lnTo>
                  <a:pt x="794881" y="46969"/>
                </a:lnTo>
                <a:lnTo>
                  <a:pt x="793847" y="41296"/>
                </a:lnTo>
                <a:lnTo>
                  <a:pt x="791780" y="37208"/>
                </a:lnTo>
                <a:lnTo>
                  <a:pt x="787966" y="29720"/>
                </a:lnTo>
                <a:lnTo>
                  <a:pt x="780707" y="25976"/>
                </a:lnTo>
                <a:lnTo>
                  <a:pt x="764030" y="25976"/>
                </a:lnTo>
                <a:lnTo>
                  <a:pt x="759045" y="27286"/>
                </a:lnTo>
                <a:lnTo>
                  <a:pt x="755048" y="29904"/>
                </a:lnTo>
                <a:lnTo>
                  <a:pt x="752705" y="31420"/>
                </a:lnTo>
                <a:lnTo>
                  <a:pt x="750063" y="34038"/>
                </a:lnTo>
                <a:lnTo>
                  <a:pt x="747123" y="37759"/>
                </a:lnTo>
                <a:lnTo>
                  <a:pt x="747123" y="0"/>
                </a:lnTo>
                <a:lnTo>
                  <a:pt x="734719" y="0"/>
                </a:lnTo>
                <a:lnTo>
                  <a:pt x="734719" y="101564"/>
                </a:lnTo>
                <a:lnTo>
                  <a:pt x="747123" y="101564"/>
                </a:lnTo>
                <a:lnTo>
                  <a:pt x="747123" y="52596"/>
                </a:lnTo>
                <a:lnTo>
                  <a:pt x="749214" y="45913"/>
                </a:lnTo>
                <a:lnTo>
                  <a:pt x="753394" y="42376"/>
                </a:lnTo>
                <a:lnTo>
                  <a:pt x="757575" y="38838"/>
                </a:lnTo>
                <a:lnTo>
                  <a:pt x="762238" y="37070"/>
                </a:lnTo>
                <a:lnTo>
                  <a:pt x="773586" y="37070"/>
                </a:lnTo>
                <a:lnTo>
                  <a:pt x="777813" y="39091"/>
                </a:lnTo>
                <a:close/>
              </a:path>
              <a:path w="1009687" h="130987">
                <a:moveTo>
                  <a:pt x="815739" y="70052"/>
                </a:moveTo>
                <a:lnTo>
                  <a:pt x="813603" y="75358"/>
                </a:lnTo>
                <a:lnTo>
                  <a:pt x="813603" y="88450"/>
                </a:lnTo>
                <a:lnTo>
                  <a:pt x="815773" y="93652"/>
                </a:lnTo>
                <a:lnTo>
                  <a:pt x="820115" y="97809"/>
                </a:lnTo>
                <a:lnTo>
                  <a:pt x="824457" y="101967"/>
                </a:lnTo>
                <a:lnTo>
                  <a:pt x="830050" y="104045"/>
                </a:lnTo>
                <a:lnTo>
                  <a:pt x="827868" y="88335"/>
                </a:lnTo>
                <a:lnTo>
                  <a:pt x="826558" y="85510"/>
                </a:lnTo>
                <a:lnTo>
                  <a:pt x="826558" y="77195"/>
                </a:lnTo>
                <a:lnTo>
                  <a:pt x="828465" y="73750"/>
                </a:lnTo>
                <a:lnTo>
                  <a:pt x="832278" y="71591"/>
                </a:lnTo>
                <a:lnTo>
                  <a:pt x="834530" y="70305"/>
                </a:lnTo>
                <a:lnTo>
                  <a:pt x="837906" y="69363"/>
                </a:lnTo>
                <a:lnTo>
                  <a:pt x="842409" y="68766"/>
                </a:lnTo>
                <a:lnTo>
                  <a:pt x="849920" y="67801"/>
                </a:lnTo>
                <a:lnTo>
                  <a:pt x="854561" y="67066"/>
                </a:lnTo>
                <a:lnTo>
                  <a:pt x="856950" y="66423"/>
                </a:lnTo>
                <a:lnTo>
                  <a:pt x="859339" y="65780"/>
                </a:lnTo>
                <a:lnTo>
                  <a:pt x="862807" y="64012"/>
                </a:lnTo>
                <a:lnTo>
                  <a:pt x="862807" y="81628"/>
                </a:lnTo>
                <a:lnTo>
                  <a:pt x="859362" y="87118"/>
                </a:lnTo>
                <a:lnTo>
                  <a:pt x="852539" y="100393"/>
                </a:lnTo>
                <a:lnTo>
                  <a:pt x="857271" y="97958"/>
                </a:lnTo>
                <a:lnTo>
                  <a:pt x="860901" y="95088"/>
                </a:lnTo>
                <a:lnTo>
                  <a:pt x="863428" y="91780"/>
                </a:lnTo>
                <a:lnTo>
                  <a:pt x="863841" y="94720"/>
                </a:lnTo>
                <a:lnTo>
                  <a:pt x="865564" y="98602"/>
                </a:lnTo>
                <a:lnTo>
                  <a:pt x="867494" y="101634"/>
                </a:lnTo>
                <a:lnTo>
                  <a:pt x="870595" y="103149"/>
                </a:lnTo>
                <a:lnTo>
                  <a:pt x="876613" y="103149"/>
                </a:lnTo>
                <a:lnTo>
                  <a:pt x="880013" y="102805"/>
                </a:lnTo>
                <a:lnTo>
                  <a:pt x="883413" y="101909"/>
                </a:lnTo>
                <a:lnTo>
                  <a:pt x="883413" y="92745"/>
                </a:lnTo>
                <a:lnTo>
                  <a:pt x="881897" y="92986"/>
                </a:lnTo>
                <a:lnTo>
                  <a:pt x="879347" y="93158"/>
                </a:lnTo>
                <a:lnTo>
                  <a:pt x="876004" y="91987"/>
                </a:lnTo>
                <a:lnTo>
                  <a:pt x="875212" y="88886"/>
                </a:lnTo>
                <a:lnTo>
                  <a:pt x="875212" y="39390"/>
                </a:lnTo>
                <a:lnTo>
                  <a:pt x="872524" y="34245"/>
                </a:lnTo>
                <a:lnTo>
                  <a:pt x="867149" y="30938"/>
                </a:lnTo>
                <a:lnTo>
                  <a:pt x="861728" y="27630"/>
                </a:lnTo>
                <a:lnTo>
                  <a:pt x="854675" y="25976"/>
                </a:lnTo>
                <a:lnTo>
                  <a:pt x="838504" y="25976"/>
                </a:lnTo>
                <a:lnTo>
                  <a:pt x="831922" y="27756"/>
                </a:lnTo>
                <a:lnTo>
                  <a:pt x="826248" y="31316"/>
                </a:lnTo>
                <a:lnTo>
                  <a:pt x="820574" y="34877"/>
                </a:lnTo>
                <a:lnTo>
                  <a:pt x="817623" y="41204"/>
                </a:lnTo>
                <a:lnTo>
                  <a:pt x="817393" y="50300"/>
                </a:lnTo>
                <a:lnTo>
                  <a:pt x="828970" y="50300"/>
                </a:lnTo>
                <a:lnTo>
                  <a:pt x="829430" y="46487"/>
                </a:lnTo>
                <a:lnTo>
                  <a:pt x="830418" y="43616"/>
                </a:lnTo>
                <a:lnTo>
                  <a:pt x="831934" y="41687"/>
                </a:lnTo>
                <a:lnTo>
                  <a:pt x="834644" y="38195"/>
                </a:lnTo>
                <a:lnTo>
                  <a:pt x="839239" y="36450"/>
                </a:lnTo>
                <a:lnTo>
                  <a:pt x="851322" y="36450"/>
                </a:lnTo>
                <a:lnTo>
                  <a:pt x="855629" y="37403"/>
                </a:lnTo>
                <a:lnTo>
                  <a:pt x="858638" y="39310"/>
                </a:lnTo>
                <a:lnTo>
                  <a:pt x="861647" y="41216"/>
                </a:lnTo>
                <a:lnTo>
                  <a:pt x="863152" y="44282"/>
                </a:lnTo>
                <a:lnTo>
                  <a:pt x="863152" y="50575"/>
                </a:lnTo>
                <a:lnTo>
                  <a:pt x="862325" y="53263"/>
                </a:lnTo>
                <a:lnTo>
                  <a:pt x="859454" y="56478"/>
                </a:lnTo>
                <a:lnTo>
                  <a:pt x="856605" y="56846"/>
                </a:lnTo>
                <a:lnTo>
                  <a:pt x="836827" y="59326"/>
                </a:lnTo>
                <a:lnTo>
                  <a:pt x="829889" y="60199"/>
                </a:lnTo>
                <a:lnTo>
                  <a:pt x="824284" y="62519"/>
                </a:lnTo>
                <a:lnTo>
                  <a:pt x="820012" y="66286"/>
                </a:lnTo>
                <a:lnTo>
                  <a:pt x="815739" y="70052"/>
                </a:lnTo>
                <a:close/>
              </a:path>
              <a:path w="1009687" h="130987">
                <a:moveTo>
                  <a:pt x="859362" y="87118"/>
                </a:moveTo>
                <a:lnTo>
                  <a:pt x="852470" y="90471"/>
                </a:lnTo>
                <a:lnTo>
                  <a:pt x="848381" y="92492"/>
                </a:lnTo>
                <a:lnTo>
                  <a:pt x="844155" y="93503"/>
                </a:lnTo>
                <a:lnTo>
                  <a:pt x="836206" y="93503"/>
                </a:lnTo>
                <a:lnTo>
                  <a:pt x="833105" y="92469"/>
                </a:lnTo>
                <a:lnTo>
                  <a:pt x="830487" y="90402"/>
                </a:lnTo>
                <a:lnTo>
                  <a:pt x="827868" y="88335"/>
                </a:lnTo>
                <a:lnTo>
                  <a:pt x="830050" y="104045"/>
                </a:lnTo>
                <a:lnTo>
                  <a:pt x="842592" y="104045"/>
                </a:lnTo>
                <a:lnTo>
                  <a:pt x="847807" y="102828"/>
                </a:lnTo>
                <a:lnTo>
                  <a:pt x="852539" y="100393"/>
                </a:lnTo>
                <a:lnTo>
                  <a:pt x="859362" y="87118"/>
                </a:lnTo>
                <a:close/>
              </a:path>
              <a:path w="1009687" h="130987">
                <a:moveTo>
                  <a:pt x="899722" y="27768"/>
                </a:moveTo>
                <a:lnTo>
                  <a:pt x="899722" y="101565"/>
                </a:lnTo>
                <a:lnTo>
                  <a:pt x="912127" y="101565"/>
                </a:lnTo>
                <a:lnTo>
                  <a:pt x="912127" y="53883"/>
                </a:lnTo>
                <a:lnTo>
                  <a:pt x="913804" y="49255"/>
                </a:lnTo>
                <a:lnTo>
                  <a:pt x="917158" y="45235"/>
                </a:lnTo>
                <a:lnTo>
                  <a:pt x="920512" y="41216"/>
                </a:lnTo>
                <a:lnTo>
                  <a:pt x="925313" y="39206"/>
                </a:lnTo>
                <a:lnTo>
                  <a:pt x="932974" y="39229"/>
                </a:lnTo>
                <a:lnTo>
                  <a:pt x="935627" y="39551"/>
                </a:lnTo>
                <a:lnTo>
                  <a:pt x="935627" y="26459"/>
                </a:lnTo>
                <a:lnTo>
                  <a:pt x="934295" y="26321"/>
                </a:lnTo>
                <a:lnTo>
                  <a:pt x="931630" y="26114"/>
                </a:lnTo>
                <a:lnTo>
                  <a:pt x="926714" y="26114"/>
                </a:lnTo>
                <a:lnTo>
                  <a:pt x="922372" y="27894"/>
                </a:lnTo>
                <a:lnTo>
                  <a:pt x="918605" y="31454"/>
                </a:lnTo>
                <a:lnTo>
                  <a:pt x="914838" y="35014"/>
                </a:lnTo>
                <a:lnTo>
                  <a:pt x="912472" y="38035"/>
                </a:lnTo>
                <a:lnTo>
                  <a:pt x="911507" y="40515"/>
                </a:lnTo>
                <a:lnTo>
                  <a:pt x="911507" y="27768"/>
                </a:lnTo>
                <a:lnTo>
                  <a:pt x="899722" y="27768"/>
                </a:lnTo>
                <a:close/>
              </a:path>
              <a:path w="1009687" h="130987">
                <a:moveTo>
                  <a:pt x="965926" y="38988"/>
                </a:moveTo>
                <a:lnTo>
                  <a:pt x="970704" y="36932"/>
                </a:lnTo>
                <a:lnTo>
                  <a:pt x="984349" y="36932"/>
                </a:lnTo>
                <a:lnTo>
                  <a:pt x="990023" y="39918"/>
                </a:lnTo>
                <a:lnTo>
                  <a:pt x="993423" y="45890"/>
                </a:lnTo>
                <a:lnTo>
                  <a:pt x="995261" y="49105"/>
                </a:lnTo>
                <a:lnTo>
                  <a:pt x="996432" y="53401"/>
                </a:lnTo>
                <a:lnTo>
                  <a:pt x="996938" y="58775"/>
                </a:lnTo>
                <a:lnTo>
                  <a:pt x="955934" y="58775"/>
                </a:lnTo>
                <a:lnTo>
                  <a:pt x="956163" y="52436"/>
                </a:lnTo>
                <a:lnTo>
                  <a:pt x="951937" y="37208"/>
                </a:lnTo>
                <a:lnTo>
                  <a:pt x="949006" y="41065"/>
                </a:lnTo>
                <a:lnTo>
                  <a:pt x="943968" y="52408"/>
                </a:lnTo>
                <a:lnTo>
                  <a:pt x="942289" y="66079"/>
                </a:lnTo>
                <a:lnTo>
                  <a:pt x="942487" y="71106"/>
                </a:lnTo>
                <a:lnTo>
                  <a:pt x="945422" y="84103"/>
                </a:lnTo>
                <a:lnTo>
                  <a:pt x="951868" y="94157"/>
                </a:lnTo>
                <a:lnTo>
                  <a:pt x="962508" y="101681"/>
                </a:lnTo>
                <a:lnTo>
                  <a:pt x="975230" y="104183"/>
                </a:lnTo>
                <a:lnTo>
                  <a:pt x="978997" y="104183"/>
                </a:lnTo>
                <a:lnTo>
                  <a:pt x="982374" y="103815"/>
                </a:lnTo>
                <a:lnTo>
                  <a:pt x="985360" y="103080"/>
                </a:lnTo>
                <a:lnTo>
                  <a:pt x="990919" y="101794"/>
                </a:lnTo>
                <a:lnTo>
                  <a:pt x="995582" y="99314"/>
                </a:lnTo>
                <a:lnTo>
                  <a:pt x="999350" y="95639"/>
                </a:lnTo>
                <a:lnTo>
                  <a:pt x="1001601" y="93526"/>
                </a:lnTo>
                <a:lnTo>
                  <a:pt x="1003634" y="90804"/>
                </a:lnTo>
                <a:lnTo>
                  <a:pt x="1005449" y="87473"/>
                </a:lnTo>
                <a:lnTo>
                  <a:pt x="1007263" y="84143"/>
                </a:lnTo>
                <a:lnTo>
                  <a:pt x="1008332" y="81123"/>
                </a:lnTo>
                <a:lnTo>
                  <a:pt x="1008653" y="78413"/>
                </a:lnTo>
                <a:lnTo>
                  <a:pt x="996455" y="78413"/>
                </a:lnTo>
                <a:lnTo>
                  <a:pt x="995536" y="81674"/>
                </a:lnTo>
                <a:lnTo>
                  <a:pt x="993974" y="84545"/>
                </a:lnTo>
                <a:lnTo>
                  <a:pt x="991769" y="87026"/>
                </a:lnTo>
                <a:lnTo>
                  <a:pt x="987910" y="91298"/>
                </a:lnTo>
                <a:lnTo>
                  <a:pt x="982741" y="93434"/>
                </a:lnTo>
                <a:lnTo>
                  <a:pt x="969326" y="93434"/>
                </a:lnTo>
                <a:lnTo>
                  <a:pt x="964203" y="91172"/>
                </a:lnTo>
                <a:lnTo>
                  <a:pt x="960895" y="86647"/>
                </a:lnTo>
                <a:lnTo>
                  <a:pt x="957588" y="82122"/>
                </a:lnTo>
                <a:lnTo>
                  <a:pt x="955819" y="76116"/>
                </a:lnTo>
                <a:lnTo>
                  <a:pt x="955589" y="68628"/>
                </a:lnTo>
                <a:lnTo>
                  <a:pt x="1009687" y="68628"/>
                </a:lnTo>
                <a:lnTo>
                  <a:pt x="1009687" y="61186"/>
                </a:lnTo>
                <a:lnTo>
                  <a:pt x="1009319" y="55766"/>
                </a:lnTo>
                <a:lnTo>
                  <a:pt x="1008584" y="52367"/>
                </a:lnTo>
                <a:lnTo>
                  <a:pt x="1007757" y="47406"/>
                </a:lnTo>
                <a:lnTo>
                  <a:pt x="1006103" y="43065"/>
                </a:lnTo>
                <a:lnTo>
                  <a:pt x="1003622" y="39344"/>
                </a:lnTo>
                <a:lnTo>
                  <a:pt x="1001050" y="35439"/>
                </a:lnTo>
                <a:lnTo>
                  <a:pt x="997305" y="32258"/>
                </a:lnTo>
                <a:lnTo>
                  <a:pt x="992389" y="29801"/>
                </a:lnTo>
                <a:lnTo>
                  <a:pt x="987473" y="27343"/>
                </a:lnTo>
                <a:lnTo>
                  <a:pt x="982397" y="26114"/>
                </a:lnTo>
                <a:lnTo>
                  <a:pt x="974760" y="26182"/>
                </a:lnTo>
                <a:lnTo>
                  <a:pt x="965926" y="38988"/>
                </a:lnTo>
                <a:close/>
              </a:path>
              <a:path w="1009687" h="130987">
                <a:moveTo>
                  <a:pt x="962089" y="29338"/>
                </a:moveTo>
                <a:lnTo>
                  <a:pt x="951937" y="37208"/>
                </a:lnTo>
                <a:lnTo>
                  <a:pt x="956163" y="52436"/>
                </a:lnTo>
                <a:lnTo>
                  <a:pt x="958208" y="47210"/>
                </a:lnTo>
                <a:lnTo>
                  <a:pt x="962067" y="43099"/>
                </a:lnTo>
                <a:lnTo>
                  <a:pt x="965926" y="38988"/>
                </a:lnTo>
                <a:lnTo>
                  <a:pt x="974760" y="26182"/>
                </a:lnTo>
                <a:lnTo>
                  <a:pt x="962089" y="29338"/>
                </a:lnTo>
                <a:close/>
              </a:path>
              <a:path w="1009687" h="130987">
                <a:moveTo>
                  <a:pt x="428601" y="130987"/>
                </a:moveTo>
                <a:lnTo>
                  <a:pt x="428601" y="93296"/>
                </a:lnTo>
                <a:lnTo>
                  <a:pt x="431311" y="96649"/>
                </a:lnTo>
                <a:lnTo>
                  <a:pt x="430668" y="81789"/>
                </a:lnTo>
                <a:lnTo>
                  <a:pt x="428968" y="77792"/>
                </a:lnTo>
                <a:lnTo>
                  <a:pt x="428119" y="72946"/>
                </a:lnTo>
                <a:lnTo>
                  <a:pt x="428119" y="60176"/>
                </a:lnTo>
                <a:lnTo>
                  <a:pt x="428968" y="54342"/>
                </a:lnTo>
                <a:lnTo>
                  <a:pt x="430668" y="49748"/>
                </a:lnTo>
                <a:lnTo>
                  <a:pt x="433838" y="41158"/>
                </a:lnTo>
                <a:lnTo>
                  <a:pt x="433448" y="31948"/>
                </a:lnTo>
                <a:lnTo>
                  <a:pt x="430737" y="34543"/>
                </a:lnTo>
                <a:lnTo>
                  <a:pt x="428256" y="37897"/>
                </a:lnTo>
                <a:lnTo>
                  <a:pt x="428256" y="28112"/>
                </a:lnTo>
                <a:lnTo>
                  <a:pt x="416196" y="28112"/>
                </a:lnTo>
                <a:lnTo>
                  <a:pt x="416196" y="130987"/>
                </a:lnTo>
                <a:lnTo>
                  <a:pt x="428601" y="130987"/>
                </a:lnTo>
                <a:close/>
              </a:path>
              <a:path w="1009687" h="130987">
                <a:moveTo>
                  <a:pt x="88348" y="344"/>
                </a:moveTo>
                <a:lnTo>
                  <a:pt x="72980" y="344"/>
                </a:lnTo>
                <a:lnTo>
                  <a:pt x="44243" y="86543"/>
                </a:lnTo>
                <a:lnTo>
                  <a:pt x="15161" y="344"/>
                </a:lnTo>
                <a:lnTo>
                  <a:pt x="0" y="344"/>
                </a:lnTo>
                <a:lnTo>
                  <a:pt x="36869" y="101564"/>
                </a:lnTo>
                <a:lnTo>
                  <a:pt x="51410" y="101564"/>
                </a:lnTo>
                <a:lnTo>
                  <a:pt x="88348" y="344"/>
                </a:lnTo>
                <a:close/>
              </a:path>
              <a:path w="1009687" h="130987">
                <a:moveTo>
                  <a:pt x="98294" y="70052"/>
                </a:moveTo>
                <a:lnTo>
                  <a:pt x="96158" y="75358"/>
                </a:lnTo>
                <a:lnTo>
                  <a:pt x="96158" y="88450"/>
                </a:lnTo>
                <a:lnTo>
                  <a:pt x="98329" y="93652"/>
                </a:lnTo>
                <a:lnTo>
                  <a:pt x="102670" y="97809"/>
                </a:lnTo>
                <a:lnTo>
                  <a:pt x="107012" y="101966"/>
                </a:lnTo>
                <a:lnTo>
                  <a:pt x="112606" y="104045"/>
                </a:lnTo>
                <a:lnTo>
                  <a:pt x="110423" y="88334"/>
                </a:lnTo>
                <a:lnTo>
                  <a:pt x="109114" y="85510"/>
                </a:lnTo>
                <a:lnTo>
                  <a:pt x="109114" y="77195"/>
                </a:lnTo>
                <a:lnTo>
                  <a:pt x="111021" y="73750"/>
                </a:lnTo>
                <a:lnTo>
                  <a:pt x="114834" y="71591"/>
                </a:lnTo>
                <a:lnTo>
                  <a:pt x="117085" y="70305"/>
                </a:lnTo>
                <a:lnTo>
                  <a:pt x="120462" y="69363"/>
                </a:lnTo>
                <a:lnTo>
                  <a:pt x="124964" y="68766"/>
                </a:lnTo>
                <a:lnTo>
                  <a:pt x="132476" y="67801"/>
                </a:lnTo>
                <a:lnTo>
                  <a:pt x="137116" y="67066"/>
                </a:lnTo>
                <a:lnTo>
                  <a:pt x="139505" y="66423"/>
                </a:lnTo>
                <a:lnTo>
                  <a:pt x="141894" y="65780"/>
                </a:lnTo>
                <a:lnTo>
                  <a:pt x="145363" y="64011"/>
                </a:lnTo>
                <a:lnTo>
                  <a:pt x="145363" y="81628"/>
                </a:lnTo>
                <a:lnTo>
                  <a:pt x="141917" y="87117"/>
                </a:lnTo>
                <a:lnTo>
                  <a:pt x="135095" y="100393"/>
                </a:lnTo>
                <a:lnTo>
                  <a:pt x="139827" y="97958"/>
                </a:lnTo>
                <a:lnTo>
                  <a:pt x="143456" y="95087"/>
                </a:lnTo>
                <a:lnTo>
                  <a:pt x="145983" y="91780"/>
                </a:lnTo>
                <a:lnTo>
                  <a:pt x="146397" y="94720"/>
                </a:lnTo>
                <a:lnTo>
                  <a:pt x="148119" y="98601"/>
                </a:lnTo>
                <a:lnTo>
                  <a:pt x="150049" y="101633"/>
                </a:lnTo>
                <a:lnTo>
                  <a:pt x="153150" y="103149"/>
                </a:lnTo>
                <a:lnTo>
                  <a:pt x="159169" y="103149"/>
                </a:lnTo>
                <a:lnTo>
                  <a:pt x="162568" y="102805"/>
                </a:lnTo>
                <a:lnTo>
                  <a:pt x="165968" y="101909"/>
                </a:lnTo>
                <a:lnTo>
                  <a:pt x="165968" y="92745"/>
                </a:lnTo>
                <a:lnTo>
                  <a:pt x="164452" y="92986"/>
                </a:lnTo>
                <a:lnTo>
                  <a:pt x="161902" y="93158"/>
                </a:lnTo>
                <a:lnTo>
                  <a:pt x="158560" y="91987"/>
                </a:lnTo>
                <a:lnTo>
                  <a:pt x="157767" y="88886"/>
                </a:lnTo>
                <a:lnTo>
                  <a:pt x="157767" y="39390"/>
                </a:lnTo>
                <a:lnTo>
                  <a:pt x="155080" y="34245"/>
                </a:lnTo>
                <a:lnTo>
                  <a:pt x="149704" y="30937"/>
                </a:lnTo>
                <a:lnTo>
                  <a:pt x="144283" y="27630"/>
                </a:lnTo>
                <a:lnTo>
                  <a:pt x="137231" y="25976"/>
                </a:lnTo>
                <a:lnTo>
                  <a:pt x="121059" y="25976"/>
                </a:lnTo>
                <a:lnTo>
                  <a:pt x="114478" y="27756"/>
                </a:lnTo>
                <a:lnTo>
                  <a:pt x="108804" y="31316"/>
                </a:lnTo>
                <a:lnTo>
                  <a:pt x="103130" y="34876"/>
                </a:lnTo>
                <a:lnTo>
                  <a:pt x="100178" y="41204"/>
                </a:lnTo>
                <a:lnTo>
                  <a:pt x="99948" y="50299"/>
                </a:lnTo>
                <a:lnTo>
                  <a:pt x="111526" y="50299"/>
                </a:lnTo>
                <a:lnTo>
                  <a:pt x="111985" y="46487"/>
                </a:lnTo>
                <a:lnTo>
                  <a:pt x="112973" y="43616"/>
                </a:lnTo>
                <a:lnTo>
                  <a:pt x="114489" y="41686"/>
                </a:lnTo>
                <a:lnTo>
                  <a:pt x="117200" y="38195"/>
                </a:lnTo>
                <a:lnTo>
                  <a:pt x="121794" y="36450"/>
                </a:lnTo>
                <a:lnTo>
                  <a:pt x="133877" y="36450"/>
                </a:lnTo>
                <a:lnTo>
                  <a:pt x="138184" y="37403"/>
                </a:lnTo>
                <a:lnTo>
                  <a:pt x="141194" y="39309"/>
                </a:lnTo>
                <a:lnTo>
                  <a:pt x="144203" y="41215"/>
                </a:lnTo>
                <a:lnTo>
                  <a:pt x="145707" y="44282"/>
                </a:lnTo>
                <a:lnTo>
                  <a:pt x="145707" y="50575"/>
                </a:lnTo>
                <a:lnTo>
                  <a:pt x="144880" y="53262"/>
                </a:lnTo>
                <a:lnTo>
                  <a:pt x="142009" y="56478"/>
                </a:lnTo>
                <a:lnTo>
                  <a:pt x="139161" y="56846"/>
                </a:lnTo>
                <a:lnTo>
                  <a:pt x="119382" y="59326"/>
                </a:lnTo>
                <a:lnTo>
                  <a:pt x="112445" y="60199"/>
                </a:lnTo>
                <a:lnTo>
                  <a:pt x="106840" y="62519"/>
                </a:lnTo>
                <a:lnTo>
                  <a:pt x="102567" y="66285"/>
                </a:lnTo>
                <a:lnTo>
                  <a:pt x="98294" y="70052"/>
                </a:lnTo>
                <a:close/>
              </a:path>
              <a:path w="1009687" h="130987">
                <a:moveTo>
                  <a:pt x="141917" y="87117"/>
                </a:moveTo>
                <a:lnTo>
                  <a:pt x="135026" y="90471"/>
                </a:lnTo>
                <a:lnTo>
                  <a:pt x="130937" y="92492"/>
                </a:lnTo>
                <a:lnTo>
                  <a:pt x="126710" y="93502"/>
                </a:lnTo>
                <a:lnTo>
                  <a:pt x="118762" y="93502"/>
                </a:lnTo>
                <a:lnTo>
                  <a:pt x="115661" y="92469"/>
                </a:lnTo>
                <a:lnTo>
                  <a:pt x="113042" y="90402"/>
                </a:lnTo>
                <a:lnTo>
                  <a:pt x="110423" y="88334"/>
                </a:lnTo>
                <a:lnTo>
                  <a:pt x="112606" y="104045"/>
                </a:lnTo>
                <a:lnTo>
                  <a:pt x="125148" y="104045"/>
                </a:lnTo>
                <a:lnTo>
                  <a:pt x="130362" y="102828"/>
                </a:lnTo>
                <a:lnTo>
                  <a:pt x="135095" y="100393"/>
                </a:lnTo>
                <a:lnTo>
                  <a:pt x="141917" y="87117"/>
                </a:lnTo>
                <a:close/>
              </a:path>
              <a:path w="1009687" h="130987">
                <a:moveTo>
                  <a:pt x="182278" y="344"/>
                </a:moveTo>
                <a:lnTo>
                  <a:pt x="182278" y="101564"/>
                </a:lnTo>
                <a:lnTo>
                  <a:pt x="194683" y="101564"/>
                </a:lnTo>
                <a:lnTo>
                  <a:pt x="194683" y="344"/>
                </a:lnTo>
                <a:lnTo>
                  <a:pt x="182278" y="344"/>
                </a:lnTo>
                <a:close/>
              </a:path>
              <a:path w="1009687" h="130987">
                <a:moveTo>
                  <a:pt x="237731" y="92607"/>
                </a:moveTo>
                <a:lnTo>
                  <a:pt x="233619" y="90402"/>
                </a:lnTo>
                <a:lnTo>
                  <a:pt x="231414" y="85992"/>
                </a:lnTo>
                <a:lnTo>
                  <a:pt x="230219" y="83603"/>
                </a:lnTo>
                <a:lnTo>
                  <a:pt x="229622" y="80526"/>
                </a:lnTo>
                <a:lnTo>
                  <a:pt x="229622" y="27768"/>
                </a:lnTo>
                <a:lnTo>
                  <a:pt x="216942" y="27768"/>
                </a:lnTo>
                <a:lnTo>
                  <a:pt x="216942" y="84224"/>
                </a:lnTo>
                <a:lnTo>
                  <a:pt x="217976" y="89253"/>
                </a:lnTo>
                <a:lnTo>
                  <a:pt x="220043" y="93020"/>
                </a:lnTo>
                <a:lnTo>
                  <a:pt x="223856" y="100048"/>
                </a:lnTo>
                <a:lnTo>
                  <a:pt x="231023" y="103563"/>
                </a:lnTo>
                <a:lnTo>
                  <a:pt x="248298" y="103563"/>
                </a:lnTo>
                <a:lnTo>
                  <a:pt x="254041" y="101633"/>
                </a:lnTo>
                <a:lnTo>
                  <a:pt x="258773" y="97774"/>
                </a:lnTo>
                <a:lnTo>
                  <a:pt x="261162" y="95845"/>
                </a:lnTo>
                <a:lnTo>
                  <a:pt x="263160" y="93480"/>
                </a:lnTo>
                <a:lnTo>
                  <a:pt x="264768" y="90677"/>
                </a:lnTo>
                <a:lnTo>
                  <a:pt x="264631" y="101564"/>
                </a:lnTo>
                <a:lnTo>
                  <a:pt x="276346" y="101564"/>
                </a:lnTo>
                <a:lnTo>
                  <a:pt x="276346" y="27768"/>
                </a:lnTo>
                <a:lnTo>
                  <a:pt x="263942" y="27768"/>
                </a:lnTo>
                <a:lnTo>
                  <a:pt x="263942" y="71223"/>
                </a:lnTo>
                <a:lnTo>
                  <a:pt x="263092" y="76896"/>
                </a:lnTo>
                <a:lnTo>
                  <a:pt x="261392" y="81031"/>
                </a:lnTo>
                <a:lnTo>
                  <a:pt x="258268" y="88748"/>
                </a:lnTo>
                <a:lnTo>
                  <a:pt x="252387" y="92607"/>
                </a:lnTo>
                <a:lnTo>
                  <a:pt x="237731" y="92607"/>
                </a:lnTo>
                <a:close/>
              </a:path>
              <a:path w="1009687" h="130987">
                <a:moveTo>
                  <a:pt x="319050" y="38988"/>
                </a:moveTo>
                <a:lnTo>
                  <a:pt x="323828" y="36932"/>
                </a:lnTo>
                <a:lnTo>
                  <a:pt x="337473" y="36932"/>
                </a:lnTo>
                <a:lnTo>
                  <a:pt x="343147" y="39918"/>
                </a:lnTo>
                <a:lnTo>
                  <a:pt x="346547" y="45889"/>
                </a:lnTo>
                <a:lnTo>
                  <a:pt x="348385" y="49105"/>
                </a:lnTo>
                <a:lnTo>
                  <a:pt x="349556" y="53400"/>
                </a:lnTo>
                <a:lnTo>
                  <a:pt x="350061" y="58775"/>
                </a:lnTo>
                <a:lnTo>
                  <a:pt x="309057" y="58775"/>
                </a:lnTo>
                <a:lnTo>
                  <a:pt x="309287" y="52436"/>
                </a:lnTo>
                <a:lnTo>
                  <a:pt x="305060" y="37208"/>
                </a:lnTo>
                <a:lnTo>
                  <a:pt x="302130" y="41065"/>
                </a:lnTo>
                <a:lnTo>
                  <a:pt x="297092" y="52408"/>
                </a:lnTo>
                <a:lnTo>
                  <a:pt x="295412" y="66079"/>
                </a:lnTo>
                <a:lnTo>
                  <a:pt x="295611" y="71106"/>
                </a:lnTo>
                <a:lnTo>
                  <a:pt x="298546" y="84103"/>
                </a:lnTo>
                <a:lnTo>
                  <a:pt x="304992" y="94157"/>
                </a:lnTo>
                <a:lnTo>
                  <a:pt x="315632" y="101681"/>
                </a:lnTo>
                <a:lnTo>
                  <a:pt x="328353" y="104183"/>
                </a:lnTo>
                <a:lnTo>
                  <a:pt x="332121" y="104183"/>
                </a:lnTo>
                <a:lnTo>
                  <a:pt x="335498" y="103815"/>
                </a:lnTo>
                <a:lnTo>
                  <a:pt x="338484" y="103080"/>
                </a:lnTo>
                <a:lnTo>
                  <a:pt x="344043" y="101794"/>
                </a:lnTo>
                <a:lnTo>
                  <a:pt x="348706" y="99314"/>
                </a:lnTo>
                <a:lnTo>
                  <a:pt x="352474" y="95638"/>
                </a:lnTo>
                <a:lnTo>
                  <a:pt x="354725" y="93526"/>
                </a:lnTo>
                <a:lnTo>
                  <a:pt x="356758" y="90804"/>
                </a:lnTo>
                <a:lnTo>
                  <a:pt x="358572" y="87473"/>
                </a:lnTo>
                <a:lnTo>
                  <a:pt x="360387" y="84143"/>
                </a:lnTo>
                <a:lnTo>
                  <a:pt x="361455" y="81123"/>
                </a:lnTo>
                <a:lnTo>
                  <a:pt x="361777" y="78412"/>
                </a:lnTo>
                <a:lnTo>
                  <a:pt x="349579" y="78412"/>
                </a:lnTo>
                <a:lnTo>
                  <a:pt x="348660" y="81674"/>
                </a:lnTo>
                <a:lnTo>
                  <a:pt x="347098" y="84545"/>
                </a:lnTo>
                <a:lnTo>
                  <a:pt x="344893" y="87026"/>
                </a:lnTo>
                <a:lnTo>
                  <a:pt x="341034" y="91298"/>
                </a:lnTo>
                <a:lnTo>
                  <a:pt x="335865" y="93434"/>
                </a:lnTo>
                <a:lnTo>
                  <a:pt x="322450" y="93434"/>
                </a:lnTo>
                <a:lnTo>
                  <a:pt x="317327" y="91171"/>
                </a:lnTo>
                <a:lnTo>
                  <a:pt x="314019" y="86647"/>
                </a:lnTo>
                <a:lnTo>
                  <a:pt x="310711" y="82122"/>
                </a:lnTo>
                <a:lnTo>
                  <a:pt x="308943" y="76116"/>
                </a:lnTo>
                <a:lnTo>
                  <a:pt x="308713" y="68628"/>
                </a:lnTo>
                <a:lnTo>
                  <a:pt x="362811" y="68628"/>
                </a:lnTo>
                <a:lnTo>
                  <a:pt x="362811" y="61186"/>
                </a:lnTo>
                <a:lnTo>
                  <a:pt x="362443" y="55766"/>
                </a:lnTo>
                <a:lnTo>
                  <a:pt x="361708" y="52367"/>
                </a:lnTo>
                <a:lnTo>
                  <a:pt x="360881" y="47405"/>
                </a:lnTo>
                <a:lnTo>
                  <a:pt x="359227" y="43065"/>
                </a:lnTo>
                <a:lnTo>
                  <a:pt x="356746" y="39344"/>
                </a:lnTo>
                <a:lnTo>
                  <a:pt x="354173" y="35439"/>
                </a:lnTo>
                <a:lnTo>
                  <a:pt x="350429" y="32258"/>
                </a:lnTo>
                <a:lnTo>
                  <a:pt x="345513" y="29800"/>
                </a:lnTo>
                <a:lnTo>
                  <a:pt x="340597" y="27343"/>
                </a:lnTo>
                <a:lnTo>
                  <a:pt x="335521" y="26114"/>
                </a:lnTo>
                <a:lnTo>
                  <a:pt x="327884" y="26182"/>
                </a:lnTo>
                <a:lnTo>
                  <a:pt x="319050" y="38988"/>
                </a:lnTo>
                <a:close/>
              </a:path>
              <a:path w="1009687" h="130987">
                <a:moveTo>
                  <a:pt x="315213" y="29338"/>
                </a:moveTo>
                <a:lnTo>
                  <a:pt x="305060" y="37208"/>
                </a:lnTo>
                <a:lnTo>
                  <a:pt x="309287" y="52436"/>
                </a:lnTo>
                <a:lnTo>
                  <a:pt x="311332" y="47210"/>
                </a:lnTo>
                <a:lnTo>
                  <a:pt x="315191" y="43099"/>
                </a:lnTo>
                <a:lnTo>
                  <a:pt x="319050" y="38988"/>
                </a:lnTo>
                <a:lnTo>
                  <a:pt x="327884" y="26182"/>
                </a:lnTo>
                <a:lnTo>
                  <a:pt x="315213" y="29338"/>
                </a:lnTo>
                <a:close/>
              </a:path>
              <a:path w="1009687" h="130987">
                <a:moveTo>
                  <a:pt x="435975" y="100393"/>
                </a:moveTo>
                <a:lnTo>
                  <a:pt x="439742" y="102828"/>
                </a:lnTo>
                <a:lnTo>
                  <a:pt x="444405" y="104045"/>
                </a:lnTo>
                <a:lnTo>
                  <a:pt x="457040" y="104045"/>
                </a:lnTo>
                <a:lnTo>
                  <a:pt x="463242" y="101863"/>
                </a:lnTo>
                <a:lnTo>
                  <a:pt x="468571" y="97499"/>
                </a:lnTo>
                <a:lnTo>
                  <a:pt x="475138" y="89834"/>
                </a:lnTo>
                <a:lnTo>
                  <a:pt x="479671" y="78092"/>
                </a:lnTo>
                <a:lnTo>
                  <a:pt x="481183" y="63047"/>
                </a:lnTo>
                <a:lnTo>
                  <a:pt x="481059" y="58928"/>
                </a:lnTo>
                <a:lnTo>
                  <a:pt x="478445" y="45659"/>
                </a:lnTo>
                <a:lnTo>
                  <a:pt x="472430" y="35588"/>
                </a:lnTo>
                <a:lnTo>
                  <a:pt x="466596" y="29180"/>
                </a:lnTo>
                <a:lnTo>
                  <a:pt x="459498" y="25976"/>
                </a:lnTo>
                <a:lnTo>
                  <a:pt x="445485" y="25976"/>
                </a:lnTo>
                <a:lnTo>
                  <a:pt x="440569" y="27354"/>
                </a:lnTo>
                <a:lnTo>
                  <a:pt x="436388" y="30111"/>
                </a:lnTo>
                <a:lnTo>
                  <a:pt x="433448" y="31948"/>
                </a:lnTo>
                <a:lnTo>
                  <a:pt x="433838" y="41158"/>
                </a:lnTo>
                <a:lnTo>
                  <a:pt x="439719" y="36863"/>
                </a:lnTo>
                <a:lnTo>
                  <a:pt x="456856" y="36863"/>
                </a:lnTo>
                <a:lnTo>
                  <a:pt x="462737" y="40929"/>
                </a:lnTo>
                <a:lnTo>
                  <a:pt x="465952" y="49059"/>
                </a:lnTo>
                <a:lnTo>
                  <a:pt x="467652" y="53285"/>
                </a:lnTo>
                <a:lnTo>
                  <a:pt x="468502" y="58338"/>
                </a:lnTo>
                <a:lnTo>
                  <a:pt x="468502" y="73865"/>
                </a:lnTo>
                <a:lnTo>
                  <a:pt x="466584" y="81111"/>
                </a:lnTo>
                <a:lnTo>
                  <a:pt x="462748" y="85957"/>
                </a:lnTo>
                <a:lnTo>
                  <a:pt x="458912" y="90804"/>
                </a:lnTo>
                <a:lnTo>
                  <a:pt x="454099" y="93227"/>
                </a:lnTo>
                <a:lnTo>
                  <a:pt x="439765" y="93227"/>
                </a:lnTo>
                <a:lnTo>
                  <a:pt x="433884" y="89414"/>
                </a:lnTo>
                <a:lnTo>
                  <a:pt x="430668" y="81789"/>
                </a:lnTo>
                <a:lnTo>
                  <a:pt x="431311" y="96649"/>
                </a:lnTo>
                <a:lnTo>
                  <a:pt x="433769" y="99015"/>
                </a:lnTo>
                <a:lnTo>
                  <a:pt x="435975" y="100393"/>
                </a:lnTo>
                <a:close/>
              </a:path>
              <a:path w="1009687" h="130987">
                <a:moveTo>
                  <a:pt x="518994" y="38988"/>
                </a:moveTo>
                <a:lnTo>
                  <a:pt x="523772" y="36932"/>
                </a:lnTo>
                <a:lnTo>
                  <a:pt x="537417" y="36932"/>
                </a:lnTo>
                <a:lnTo>
                  <a:pt x="543091" y="39918"/>
                </a:lnTo>
                <a:lnTo>
                  <a:pt x="546490" y="45889"/>
                </a:lnTo>
                <a:lnTo>
                  <a:pt x="548328" y="49105"/>
                </a:lnTo>
                <a:lnTo>
                  <a:pt x="549500" y="53400"/>
                </a:lnTo>
                <a:lnTo>
                  <a:pt x="550005" y="58775"/>
                </a:lnTo>
                <a:lnTo>
                  <a:pt x="509001" y="58775"/>
                </a:lnTo>
                <a:lnTo>
                  <a:pt x="509231" y="52436"/>
                </a:lnTo>
                <a:lnTo>
                  <a:pt x="505004" y="37208"/>
                </a:lnTo>
                <a:lnTo>
                  <a:pt x="502073" y="41065"/>
                </a:lnTo>
                <a:lnTo>
                  <a:pt x="497035" y="52408"/>
                </a:lnTo>
                <a:lnTo>
                  <a:pt x="495356" y="66079"/>
                </a:lnTo>
                <a:lnTo>
                  <a:pt x="495554" y="71106"/>
                </a:lnTo>
                <a:lnTo>
                  <a:pt x="498489" y="84103"/>
                </a:lnTo>
                <a:lnTo>
                  <a:pt x="504935" y="94157"/>
                </a:lnTo>
                <a:lnTo>
                  <a:pt x="515575" y="101681"/>
                </a:lnTo>
                <a:lnTo>
                  <a:pt x="528297" y="104183"/>
                </a:lnTo>
                <a:lnTo>
                  <a:pt x="532064" y="104183"/>
                </a:lnTo>
                <a:lnTo>
                  <a:pt x="535441" y="103815"/>
                </a:lnTo>
                <a:lnTo>
                  <a:pt x="538427" y="103080"/>
                </a:lnTo>
                <a:lnTo>
                  <a:pt x="543987" y="101794"/>
                </a:lnTo>
                <a:lnTo>
                  <a:pt x="548650" y="99314"/>
                </a:lnTo>
                <a:lnTo>
                  <a:pt x="552417" y="95638"/>
                </a:lnTo>
                <a:lnTo>
                  <a:pt x="554668" y="93526"/>
                </a:lnTo>
                <a:lnTo>
                  <a:pt x="556701" y="90804"/>
                </a:lnTo>
                <a:lnTo>
                  <a:pt x="558516" y="87473"/>
                </a:lnTo>
                <a:lnTo>
                  <a:pt x="560331" y="84143"/>
                </a:lnTo>
                <a:lnTo>
                  <a:pt x="561399" y="81123"/>
                </a:lnTo>
                <a:lnTo>
                  <a:pt x="561720" y="78412"/>
                </a:lnTo>
                <a:lnTo>
                  <a:pt x="549523" y="78412"/>
                </a:lnTo>
                <a:lnTo>
                  <a:pt x="548604" y="81674"/>
                </a:lnTo>
                <a:lnTo>
                  <a:pt x="547042" y="84545"/>
                </a:lnTo>
                <a:lnTo>
                  <a:pt x="544836" y="87026"/>
                </a:lnTo>
                <a:lnTo>
                  <a:pt x="540977" y="91298"/>
                </a:lnTo>
                <a:lnTo>
                  <a:pt x="535809" y="93434"/>
                </a:lnTo>
                <a:lnTo>
                  <a:pt x="522393" y="93434"/>
                </a:lnTo>
                <a:lnTo>
                  <a:pt x="517271" y="91171"/>
                </a:lnTo>
                <a:lnTo>
                  <a:pt x="513963" y="86647"/>
                </a:lnTo>
                <a:lnTo>
                  <a:pt x="510655" y="82122"/>
                </a:lnTo>
                <a:lnTo>
                  <a:pt x="508886" y="76116"/>
                </a:lnTo>
                <a:lnTo>
                  <a:pt x="508656" y="68628"/>
                </a:lnTo>
                <a:lnTo>
                  <a:pt x="562754" y="68628"/>
                </a:lnTo>
                <a:lnTo>
                  <a:pt x="562754" y="61186"/>
                </a:lnTo>
                <a:lnTo>
                  <a:pt x="562387" y="55766"/>
                </a:lnTo>
                <a:lnTo>
                  <a:pt x="561652" y="52367"/>
                </a:lnTo>
                <a:lnTo>
                  <a:pt x="560825" y="47405"/>
                </a:lnTo>
                <a:lnTo>
                  <a:pt x="559171" y="43065"/>
                </a:lnTo>
                <a:lnTo>
                  <a:pt x="556690" y="39344"/>
                </a:lnTo>
                <a:lnTo>
                  <a:pt x="554117" y="35439"/>
                </a:lnTo>
                <a:lnTo>
                  <a:pt x="550373" y="32258"/>
                </a:lnTo>
                <a:lnTo>
                  <a:pt x="545457" y="29800"/>
                </a:lnTo>
                <a:lnTo>
                  <a:pt x="540541" y="27343"/>
                </a:lnTo>
                <a:lnTo>
                  <a:pt x="535464" y="26114"/>
                </a:lnTo>
                <a:lnTo>
                  <a:pt x="527827" y="26182"/>
                </a:lnTo>
                <a:lnTo>
                  <a:pt x="518994" y="38988"/>
                </a:lnTo>
                <a:close/>
              </a:path>
              <a:path w="1009687" h="130987">
                <a:moveTo>
                  <a:pt x="515157" y="29338"/>
                </a:moveTo>
                <a:lnTo>
                  <a:pt x="505004" y="37208"/>
                </a:lnTo>
                <a:lnTo>
                  <a:pt x="509231" y="52436"/>
                </a:lnTo>
                <a:lnTo>
                  <a:pt x="511275" y="47210"/>
                </a:lnTo>
                <a:lnTo>
                  <a:pt x="515134" y="43099"/>
                </a:lnTo>
                <a:lnTo>
                  <a:pt x="518994" y="38988"/>
                </a:lnTo>
                <a:lnTo>
                  <a:pt x="527827" y="26182"/>
                </a:lnTo>
                <a:lnTo>
                  <a:pt x="515157" y="293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632127" y="3763249"/>
            <a:ext cx="425556" cy="99161"/>
          </a:xfrm>
          <a:custGeom>
            <a:avLst/>
            <a:gdLst/>
            <a:ahLst/>
            <a:cxnLst/>
            <a:rect l="l" t="t" r="r" b="b"/>
            <a:pathLst>
              <a:path w="468112" h="112383">
                <a:moveTo>
                  <a:pt x="131327" y="33878"/>
                </a:moveTo>
                <a:lnTo>
                  <a:pt x="131557" y="28273"/>
                </a:lnTo>
                <a:lnTo>
                  <a:pt x="132545" y="23955"/>
                </a:lnTo>
                <a:lnTo>
                  <a:pt x="134291" y="20924"/>
                </a:lnTo>
                <a:lnTo>
                  <a:pt x="137461" y="15411"/>
                </a:lnTo>
                <a:lnTo>
                  <a:pt x="143180" y="12655"/>
                </a:lnTo>
                <a:lnTo>
                  <a:pt x="156090" y="12655"/>
                </a:lnTo>
                <a:lnTo>
                  <a:pt x="160156" y="13987"/>
                </a:lnTo>
                <a:lnTo>
                  <a:pt x="163648" y="16652"/>
                </a:lnTo>
                <a:lnTo>
                  <a:pt x="167140" y="19316"/>
                </a:lnTo>
                <a:lnTo>
                  <a:pt x="168886" y="23106"/>
                </a:lnTo>
                <a:lnTo>
                  <a:pt x="168886" y="34635"/>
                </a:lnTo>
                <a:lnTo>
                  <a:pt x="166267" y="39229"/>
                </a:lnTo>
                <a:lnTo>
                  <a:pt x="161029" y="41802"/>
                </a:lnTo>
                <a:lnTo>
                  <a:pt x="158043" y="43272"/>
                </a:lnTo>
                <a:lnTo>
                  <a:pt x="154230" y="44007"/>
                </a:lnTo>
                <a:lnTo>
                  <a:pt x="145891" y="43892"/>
                </a:lnTo>
                <a:lnTo>
                  <a:pt x="143525" y="43662"/>
                </a:lnTo>
                <a:lnTo>
                  <a:pt x="143525" y="54618"/>
                </a:lnTo>
                <a:lnTo>
                  <a:pt x="148625" y="54480"/>
                </a:lnTo>
                <a:lnTo>
                  <a:pt x="156021" y="54480"/>
                </a:lnTo>
                <a:lnTo>
                  <a:pt x="161799" y="55835"/>
                </a:lnTo>
                <a:lnTo>
                  <a:pt x="165957" y="58545"/>
                </a:lnTo>
                <a:lnTo>
                  <a:pt x="170115" y="61256"/>
                </a:lnTo>
                <a:lnTo>
                  <a:pt x="172193" y="66010"/>
                </a:lnTo>
                <a:lnTo>
                  <a:pt x="172193" y="78321"/>
                </a:lnTo>
                <a:lnTo>
                  <a:pt x="170218" y="82823"/>
                </a:lnTo>
                <a:lnTo>
                  <a:pt x="166267" y="86314"/>
                </a:lnTo>
                <a:lnTo>
                  <a:pt x="162316" y="89805"/>
                </a:lnTo>
                <a:lnTo>
                  <a:pt x="157078" y="91551"/>
                </a:lnTo>
                <a:lnTo>
                  <a:pt x="142147" y="91551"/>
                </a:lnTo>
                <a:lnTo>
                  <a:pt x="136335" y="88955"/>
                </a:lnTo>
                <a:lnTo>
                  <a:pt x="133119" y="83765"/>
                </a:lnTo>
                <a:lnTo>
                  <a:pt x="131281" y="80871"/>
                </a:lnTo>
                <a:lnTo>
                  <a:pt x="130087" y="76231"/>
                </a:lnTo>
                <a:lnTo>
                  <a:pt x="129535" y="69846"/>
                </a:lnTo>
                <a:lnTo>
                  <a:pt x="116580" y="69846"/>
                </a:lnTo>
                <a:lnTo>
                  <a:pt x="116580" y="79033"/>
                </a:lnTo>
                <a:lnTo>
                  <a:pt x="119210" y="86831"/>
                </a:lnTo>
                <a:lnTo>
                  <a:pt x="124470" y="93239"/>
                </a:lnTo>
                <a:lnTo>
                  <a:pt x="125529" y="94440"/>
                </a:lnTo>
                <a:lnTo>
                  <a:pt x="135594" y="100748"/>
                </a:lnTo>
                <a:lnTo>
                  <a:pt x="149865" y="102851"/>
                </a:lnTo>
                <a:lnTo>
                  <a:pt x="152813" y="102782"/>
                </a:lnTo>
                <a:lnTo>
                  <a:pt x="166155" y="100221"/>
                </a:lnTo>
                <a:lnTo>
                  <a:pt x="176259" y="93962"/>
                </a:lnTo>
                <a:lnTo>
                  <a:pt x="182462" y="88037"/>
                </a:lnTo>
                <a:lnTo>
                  <a:pt x="185563" y="80365"/>
                </a:lnTo>
                <a:lnTo>
                  <a:pt x="185563" y="65068"/>
                </a:lnTo>
                <a:lnTo>
                  <a:pt x="184104" y="60096"/>
                </a:lnTo>
                <a:lnTo>
                  <a:pt x="181187" y="56031"/>
                </a:lnTo>
                <a:lnTo>
                  <a:pt x="178269" y="51965"/>
                </a:lnTo>
                <a:lnTo>
                  <a:pt x="174215" y="49220"/>
                </a:lnTo>
                <a:lnTo>
                  <a:pt x="169023" y="47796"/>
                </a:lnTo>
                <a:lnTo>
                  <a:pt x="172239" y="46464"/>
                </a:lnTo>
                <a:lnTo>
                  <a:pt x="174858" y="44627"/>
                </a:lnTo>
                <a:lnTo>
                  <a:pt x="176879" y="42284"/>
                </a:lnTo>
                <a:lnTo>
                  <a:pt x="180142" y="38517"/>
                </a:lnTo>
                <a:lnTo>
                  <a:pt x="181773" y="33602"/>
                </a:lnTo>
                <a:lnTo>
                  <a:pt x="181773" y="19040"/>
                </a:lnTo>
                <a:lnTo>
                  <a:pt x="179016" y="12552"/>
                </a:lnTo>
                <a:lnTo>
                  <a:pt x="173503" y="8073"/>
                </a:lnTo>
                <a:lnTo>
                  <a:pt x="167990" y="3594"/>
                </a:lnTo>
                <a:lnTo>
                  <a:pt x="160202" y="1355"/>
                </a:lnTo>
                <a:lnTo>
                  <a:pt x="150141" y="1355"/>
                </a:lnTo>
                <a:lnTo>
                  <a:pt x="144538" y="1681"/>
                </a:lnTo>
                <a:lnTo>
                  <a:pt x="131945" y="5942"/>
                </a:lnTo>
                <a:lnTo>
                  <a:pt x="123471" y="15136"/>
                </a:lnTo>
                <a:lnTo>
                  <a:pt x="120531" y="20281"/>
                </a:lnTo>
                <a:lnTo>
                  <a:pt x="119060" y="26528"/>
                </a:lnTo>
                <a:lnTo>
                  <a:pt x="119060" y="33878"/>
                </a:lnTo>
                <a:lnTo>
                  <a:pt x="131327" y="33878"/>
                </a:lnTo>
                <a:close/>
              </a:path>
              <a:path w="468112" h="112383">
                <a:moveTo>
                  <a:pt x="242394" y="76047"/>
                </a:moveTo>
                <a:lnTo>
                  <a:pt x="242394" y="100164"/>
                </a:lnTo>
                <a:lnTo>
                  <a:pt x="254799" y="100164"/>
                </a:lnTo>
                <a:lnTo>
                  <a:pt x="254799" y="76047"/>
                </a:lnTo>
                <a:lnTo>
                  <a:pt x="269340" y="76047"/>
                </a:lnTo>
                <a:lnTo>
                  <a:pt x="269340" y="65229"/>
                </a:lnTo>
                <a:lnTo>
                  <a:pt x="254799" y="65229"/>
                </a:lnTo>
                <a:lnTo>
                  <a:pt x="254799" y="1217"/>
                </a:lnTo>
                <a:lnTo>
                  <a:pt x="244324" y="1217"/>
                </a:lnTo>
                <a:lnTo>
                  <a:pt x="242187" y="20510"/>
                </a:lnTo>
                <a:lnTo>
                  <a:pt x="242187" y="65229"/>
                </a:lnTo>
                <a:lnTo>
                  <a:pt x="210556" y="65229"/>
                </a:lnTo>
                <a:lnTo>
                  <a:pt x="199116" y="63920"/>
                </a:lnTo>
                <a:lnTo>
                  <a:pt x="199116" y="76047"/>
                </a:lnTo>
                <a:lnTo>
                  <a:pt x="242394" y="76047"/>
                </a:lnTo>
                <a:close/>
              </a:path>
              <a:path w="468112" h="112383">
                <a:moveTo>
                  <a:pt x="244324" y="1217"/>
                </a:moveTo>
                <a:lnTo>
                  <a:pt x="199116" y="63920"/>
                </a:lnTo>
                <a:lnTo>
                  <a:pt x="210556" y="65229"/>
                </a:lnTo>
                <a:lnTo>
                  <a:pt x="242187" y="20510"/>
                </a:lnTo>
                <a:lnTo>
                  <a:pt x="244324" y="1217"/>
                </a:lnTo>
                <a:close/>
              </a:path>
              <a:path w="468112" h="112383">
                <a:moveTo>
                  <a:pt x="289922" y="85143"/>
                </a:moveTo>
                <a:lnTo>
                  <a:pt x="289922" y="100164"/>
                </a:lnTo>
                <a:lnTo>
                  <a:pt x="304325" y="100164"/>
                </a:lnTo>
                <a:lnTo>
                  <a:pt x="304325" y="85143"/>
                </a:lnTo>
                <a:lnTo>
                  <a:pt x="289922" y="85143"/>
                </a:lnTo>
                <a:close/>
              </a:path>
              <a:path w="468112" h="112383">
                <a:moveTo>
                  <a:pt x="331271" y="33878"/>
                </a:moveTo>
                <a:lnTo>
                  <a:pt x="331500" y="28273"/>
                </a:lnTo>
                <a:lnTo>
                  <a:pt x="332488" y="23955"/>
                </a:lnTo>
                <a:lnTo>
                  <a:pt x="334234" y="20924"/>
                </a:lnTo>
                <a:lnTo>
                  <a:pt x="337404" y="15411"/>
                </a:lnTo>
                <a:lnTo>
                  <a:pt x="343124" y="12655"/>
                </a:lnTo>
                <a:lnTo>
                  <a:pt x="356034" y="12655"/>
                </a:lnTo>
                <a:lnTo>
                  <a:pt x="360100" y="13987"/>
                </a:lnTo>
                <a:lnTo>
                  <a:pt x="363592" y="16652"/>
                </a:lnTo>
                <a:lnTo>
                  <a:pt x="367083" y="19316"/>
                </a:lnTo>
                <a:lnTo>
                  <a:pt x="368829" y="23106"/>
                </a:lnTo>
                <a:lnTo>
                  <a:pt x="368829" y="34635"/>
                </a:lnTo>
                <a:lnTo>
                  <a:pt x="366210" y="39229"/>
                </a:lnTo>
                <a:lnTo>
                  <a:pt x="360973" y="41802"/>
                </a:lnTo>
                <a:lnTo>
                  <a:pt x="357987" y="43272"/>
                </a:lnTo>
                <a:lnTo>
                  <a:pt x="354173" y="44007"/>
                </a:lnTo>
                <a:lnTo>
                  <a:pt x="345835" y="43892"/>
                </a:lnTo>
                <a:lnTo>
                  <a:pt x="343468" y="43662"/>
                </a:lnTo>
                <a:lnTo>
                  <a:pt x="343468" y="54618"/>
                </a:lnTo>
                <a:lnTo>
                  <a:pt x="348568" y="54480"/>
                </a:lnTo>
                <a:lnTo>
                  <a:pt x="355965" y="54480"/>
                </a:lnTo>
                <a:lnTo>
                  <a:pt x="361742" y="55835"/>
                </a:lnTo>
                <a:lnTo>
                  <a:pt x="365900" y="58545"/>
                </a:lnTo>
                <a:lnTo>
                  <a:pt x="370058" y="61256"/>
                </a:lnTo>
                <a:lnTo>
                  <a:pt x="372137" y="66010"/>
                </a:lnTo>
                <a:lnTo>
                  <a:pt x="372137" y="78321"/>
                </a:lnTo>
                <a:lnTo>
                  <a:pt x="370161" y="82823"/>
                </a:lnTo>
                <a:lnTo>
                  <a:pt x="366210" y="86314"/>
                </a:lnTo>
                <a:lnTo>
                  <a:pt x="362259" y="89805"/>
                </a:lnTo>
                <a:lnTo>
                  <a:pt x="357022" y="91551"/>
                </a:lnTo>
                <a:lnTo>
                  <a:pt x="342090" y="91551"/>
                </a:lnTo>
                <a:lnTo>
                  <a:pt x="336279" y="88955"/>
                </a:lnTo>
                <a:lnTo>
                  <a:pt x="333063" y="83765"/>
                </a:lnTo>
                <a:lnTo>
                  <a:pt x="331225" y="80871"/>
                </a:lnTo>
                <a:lnTo>
                  <a:pt x="330030" y="76231"/>
                </a:lnTo>
                <a:lnTo>
                  <a:pt x="329479" y="69846"/>
                </a:lnTo>
                <a:lnTo>
                  <a:pt x="316523" y="69846"/>
                </a:lnTo>
                <a:lnTo>
                  <a:pt x="316523" y="79033"/>
                </a:lnTo>
                <a:lnTo>
                  <a:pt x="319153" y="86831"/>
                </a:lnTo>
                <a:lnTo>
                  <a:pt x="324414" y="93239"/>
                </a:lnTo>
                <a:lnTo>
                  <a:pt x="325473" y="94440"/>
                </a:lnTo>
                <a:lnTo>
                  <a:pt x="335538" y="100748"/>
                </a:lnTo>
                <a:lnTo>
                  <a:pt x="349809" y="102851"/>
                </a:lnTo>
                <a:lnTo>
                  <a:pt x="352756" y="102782"/>
                </a:lnTo>
                <a:lnTo>
                  <a:pt x="366099" y="100221"/>
                </a:lnTo>
                <a:lnTo>
                  <a:pt x="376203" y="93962"/>
                </a:lnTo>
                <a:lnTo>
                  <a:pt x="382405" y="88037"/>
                </a:lnTo>
                <a:lnTo>
                  <a:pt x="385506" y="80365"/>
                </a:lnTo>
                <a:lnTo>
                  <a:pt x="385506" y="65068"/>
                </a:lnTo>
                <a:lnTo>
                  <a:pt x="384048" y="60096"/>
                </a:lnTo>
                <a:lnTo>
                  <a:pt x="381130" y="56031"/>
                </a:lnTo>
                <a:lnTo>
                  <a:pt x="378213" y="51965"/>
                </a:lnTo>
                <a:lnTo>
                  <a:pt x="374158" y="49220"/>
                </a:lnTo>
                <a:lnTo>
                  <a:pt x="368967" y="47796"/>
                </a:lnTo>
                <a:lnTo>
                  <a:pt x="372183" y="46464"/>
                </a:lnTo>
                <a:lnTo>
                  <a:pt x="374802" y="44627"/>
                </a:lnTo>
                <a:lnTo>
                  <a:pt x="376823" y="42284"/>
                </a:lnTo>
                <a:lnTo>
                  <a:pt x="380085" y="38517"/>
                </a:lnTo>
                <a:lnTo>
                  <a:pt x="381716" y="33602"/>
                </a:lnTo>
                <a:lnTo>
                  <a:pt x="381716" y="19040"/>
                </a:lnTo>
                <a:lnTo>
                  <a:pt x="378959" y="12552"/>
                </a:lnTo>
                <a:lnTo>
                  <a:pt x="373446" y="8073"/>
                </a:lnTo>
                <a:lnTo>
                  <a:pt x="367933" y="3594"/>
                </a:lnTo>
                <a:lnTo>
                  <a:pt x="360146" y="1355"/>
                </a:lnTo>
                <a:lnTo>
                  <a:pt x="350084" y="1355"/>
                </a:lnTo>
                <a:lnTo>
                  <a:pt x="344482" y="1681"/>
                </a:lnTo>
                <a:lnTo>
                  <a:pt x="331888" y="5942"/>
                </a:lnTo>
                <a:lnTo>
                  <a:pt x="323415" y="15136"/>
                </a:lnTo>
                <a:lnTo>
                  <a:pt x="320474" y="20281"/>
                </a:lnTo>
                <a:lnTo>
                  <a:pt x="319004" y="26528"/>
                </a:lnTo>
                <a:lnTo>
                  <a:pt x="319004" y="33878"/>
                </a:lnTo>
                <a:lnTo>
                  <a:pt x="331271" y="33878"/>
                </a:lnTo>
                <a:close/>
              </a:path>
              <a:path w="468112" h="112383">
                <a:moveTo>
                  <a:pt x="413738" y="88450"/>
                </a:moveTo>
                <a:lnTo>
                  <a:pt x="414933" y="83581"/>
                </a:lnTo>
                <a:lnTo>
                  <a:pt x="417827" y="79148"/>
                </a:lnTo>
                <a:lnTo>
                  <a:pt x="422422" y="75151"/>
                </a:lnTo>
                <a:lnTo>
                  <a:pt x="424994" y="72900"/>
                </a:lnTo>
                <a:lnTo>
                  <a:pt x="428532" y="70535"/>
                </a:lnTo>
                <a:lnTo>
                  <a:pt x="433034" y="68054"/>
                </a:lnTo>
                <a:lnTo>
                  <a:pt x="442476" y="62817"/>
                </a:lnTo>
                <a:lnTo>
                  <a:pt x="450791" y="58178"/>
                </a:lnTo>
                <a:lnTo>
                  <a:pt x="456557" y="54228"/>
                </a:lnTo>
                <a:lnTo>
                  <a:pt x="459773" y="50966"/>
                </a:lnTo>
                <a:lnTo>
                  <a:pt x="465332" y="45362"/>
                </a:lnTo>
                <a:lnTo>
                  <a:pt x="468112" y="38609"/>
                </a:lnTo>
                <a:lnTo>
                  <a:pt x="468112" y="23221"/>
                </a:lnTo>
                <a:lnTo>
                  <a:pt x="465504" y="16422"/>
                </a:lnTo>
                <a:lnTo>
                  <a:pt x="460290" y="10312"/>
                </a:lnTo>
                <a:lnTo>
                  <a:pt x="449706" y="3266"/>
                </a:lnTo>
                <a:lnTo>
                  <a:pt x="435515" y="1148"/>
                </a:lnTo>
                <a:lnTo>
                  <a:pt x="427744" y="1738"/>
                </a:lnTo>
                <a:lnTo>
                  <a:pt x="415440" y="6333"/>
                </a:lnTo>
                <a:lnTo>
                  <a:pt x="407054" y="15480"/>
                </a:lnTo>
                <a:lnTo>
                  <a:pt x="404021" y="20901"/>
                </a:lnTo>
                <a:lnTo>
                  <a:pt x="402436" y="27906"/>
                </a:lnTo>
                <a:lnTo>
                  <a:pt x="402299" y="36496"/>
                </a:lnTo>
                <a:lnTo>
                  <a:pt x="414910" y="36496"/>
                </a:lnTo>
                <a:lnTo>
                  <a:pt x="415094" y="30386"/>
                </a:lnTo>
                <a:lnTo>
                  <a:pt x="416058" y="25609"/>
                </a:lnTo>
                <a:lnTo>
                  <a:pt x="417804" y="22164"/>
                </a:lnTo>
                <a:lnTo>
                  <a:pt x="421066" y="15733"/>
                </a:lnTo>
                <a:lnTo>
                  <a:pt x="426947" y="12517"/>
                </a:lnTo>
                <a:lnTo>
                  <a:pt x="441189" y="12517"/>
                </a:lnTo>
                <a:lnTo>
                  <a:pt x="445783" y="14205"/>
                </a:lnTo>
                <a:lnTo>
                  <a:pt x="449229" y="17582"/>
                </a:lnTo>
                <a:lnTo>
                  <a:pt x="452675" y="20958"/>
                </a:lnTo>
                <a:lnTo>
                  <a:pt x="454398" y="25517"/>
                </a:lnTo>
                <a:lnTo>
                  <a:pt x="454398" y="36175"/>
                </a:lnTo>
                <a:lnTo>
                  <a:pt x="452514" y="40538"/>
                </a:lnTo>
                <a:lnTo>
                  <a:pt x="448747" y="44351"/>
                </a:lnTo>
                <a:lnTo>
                  <a:pt x="446358" y="46786"/>
                </a:lnTo>
                <a:lnTo>
                  <a:pt x="442200" y="49726"/>
                </a:lnTo>
                <a:lnTo>
                  <a:pt x="436273" y="53171"/>
                </a:lnTo>
                <a:lnTo>
                  <a:pt x="423042" y="60819"/>
                </a:lnTo>
                <a:lnTo>
                  <a:pt x="414175" y="65964"/>
                </a:lnTo>
                <a:lnTo>
                  <a:pt x="408214" y="71683"/>
                </a:lnTo>
                <a:lnTo>
                  <a:pt x="405158" y="77976"/>
                </a:lnTo>
                <a:lnTo>
                  <a:pt x="402103" y="84270"/>
                </a:lnTo>
                <a:lnTo>
                  <a:pt x="400346" y="91665"/>
                </a:lnTo>
                <a:lnTo>
                  <a:pt x="399886" y="100164"/>
                </a:lnTo>
                <a:lnTo>
                  <a:pt x="467629" y="100164"/>
                </a:lnTo>
                <a:lnTo>
                  <a:pt x="467629" y="88450"/>
                </a:lnTo>
                <a:lnTo>
                  <a:pt x="413738" y="88450"/>
                </a:lnTo>
                <a:close/>
              </a:path>
              <a:path w="468112" h="112383">
                <a:moveTo>
                  <a:pt x="1929" y="27332"/>
                </a:moveTo>
                <a:lnTo>
                  <a:pt x="1929" y="35141"/>
                </a:lnTo>
                <a:lnTo>
                  <a:pt x="4295" y="41251"/>
                </a:lnTo>
                <a:lnTo>
                  <a:pt x="9027" y="45660"/>
                </a:lnTo>
                <a:lnTo>
                  <a:pt x="13759" y="50070"/>
                </a:lnTo>
                <a:lnTo>
                  <a:pt x="14334" y="31053"/>
                </a:lnTo>
                <a:lnTo>
                  <a:pt x="14334" y="22738"/>
                </a:lnTo>
                <a:lnTo>
                  <a:pt x="15609" y="19132"/>
                </a:lnTo>
                <a:lnTo>
                  <a:pt x="18158" y="15687"/>
                </a:lnTo>
                <a:lnTo>
                  <a:pt x="21914" y="0"/>
                </a:lnTo>
                <a:lnTo>
                  <a:pt x="14736" y="2848"/>
                </a:lnTo>
                <a:lnTo>
                  <a:pt x="9613" y="8452"/>
                </a:lnTo>
                <a:lnTo>
                  <a:pt x="4490" y="14056"/>
                </a:lnTo>
                <a:lnTo>
                  <a:pt x="1929" y="20349"/>
                </a:lnTo>
                <a:lnTo>
                  <a:pt x="1929" y="27332"/>
                </a:lnTo>
                <a:close/>
              </a:path>
              <a:path w="468112" h="112383">
                <a:moveTo>
                  <a:pt x="54051" y="23221"/>
                </a:moveTo>
                <a:lnTo>
                  <a:pt x="54373" y="26712"/>
                </a:lnTo>
                <a:lnTo>
                  <a:pt x="66433" y="26712"/>
                </a:lnTo>
                <a:lnTo>
                  <a:pt x="66203" y="18902"/>
                </a:lnTo>
                <a:lnTo>
                  <a:pt x="63642" y="12620"/>
                </a:lnTo>
                <a:lnTo>
                  <a:pt x="58749" y="7866"/>
                </a:lnTo>
                <a:lnTo>
                  <a:pt x="53856" y="3112"/>
                </a:lnTo>
                <a:lnTo>
                  <a:pt x="46838" y="413"/>
                </a:lnTo>
                <a:lnTo>
                  <a:pt x="37696" y="-229"/>
                </a:lnTo>
                <a:lnTo>
                  <a:pt x="37696" y="-9255"/>
                </a:lnTo>
                <a:lnTo>
                  <a:pt x="31149" y="-9255"/>
                </a:lnTo>
                <a:lnTo>
                  <a:pt x="31149" y="-91"/>
                </a:lnTo>
                <a:lnTo>
                  <a:pt x="21914" y="0"/>
                </a:lnTo>
                <a:lnTo>
                  <a:pt x="18158" y="15687"/>
                </a:lnTo>
                <a:lnTo>
                  <a:pt x="20708" y="12242"/>
                </a:lnTo>
                <a:lnTo>
                  <a:pt x="24992" y="10404"/>
                </a:lnTo>
                <a:lnTo>
                  <a:pt x="31011" y="10175"/>
                </a:lnTo>
                <a:lnTo>
                  <a:pt x="31011" y="42559"/>
                </a:lnTo>
                <a:lnTo>
                  <a:pt x="25911" y="41549"/>
                </a:lnTo>
                <a:lnTo>
                  <a:pt x="21857" y="39757"/>
                </a:lnTo>
                <a:lnTo>
                  <a:pt x="18847" y="37185"/>
                </a:lnTo>
                <a:lnTo>
                  <a:pt x="15838" y="34613"/>
                </a:lnTo>
                <a:lnTo>
                  <a:pt x="14334" y="31053"/>
                </a:lnTo>
                <a:lnTo>
                  <a:pt x="13759" y="50070"/>
                </a:lnTo>
                <a:lnTo>
                  <a:pt x="21087" y="53217"/>
                </a:lnTo>
                <a:lnTo>
                  <a:pt x="31011" y="55100"/>
                </a:lnTo>
                <a:lnTo>
                  <a:pt x="31011" y="92653"/>
                </a:lnTo>
                <a:lnTo>
                  <a:pt x="23292" y="92010"/>
                </a:lnTo>
                <a:lnTo>
                  <a:pt x="18009" y="89093"/>
                </a:lnTo>
                <a:lnTo>
                  <a:pt x="15160" y="83902"/>
                </a:lnTo>
                <a:lnTo>
                  <a:pt x="13552" y="81008"/>
                </a:lnTo>
                <a:lnTo>
                  <a:pt x="12565" y="76415"/>
                </a:lnTo>
                <a:lnTo>
                  <a:pt x="12197" y="70121"/>
                </a:lnTo>
                <a:lnTo>
                  <a:pt x="0" y="70121"/>
                </a:lnTo>
                <a:lnTo>
                  <a:pt x="0" y="78022"/>
                </a:lnTo>
                <a:lnTo>
                  <a:pt x="1309" y="84293"/>
                </a:lnTo>
                <a:lnTo>
                  <a:pt x="3927" y="88932"/>
                </a:lnTo>
                <a:lnTo>
                  <a:pt x="6786" y="93036"/>
                </a:lnTo>
                <a:lnTo>
                  <a:pt x="16762" y="100062"/>
                </a:lnTo>
                <a:lnTo>
                  <a:pt x="31149" y="103127"/>
                </a:lnTo>
                <a:lnTo>
                  <a:pt x="31149" y="116494"/>
                </a:lnTo>
                <a:lnTo>
                  <a:pt x="37696" y="116494"/>
                </a:lnTo>
                <a:lnTo>
                  <a:pt x="37696" y="56754"/>
                </a:lnTo>
                <a:lnTo>
                  <a:pt x="43438" y="58316"/>
                </a:lnTo>
                <a:lnTo>
                  <a:pt x="37696" y="43869"/>
                </a:lnTo>
                <a:lnTo>
                  <a:pt x="37696" y="10381"/>
                </a:lnTo>
                <a:lnTo>
                  <a:pt x="44036" y="10611"/>
                </a:lnTo>
                <a:lnTo>
                  <a:pt x="48653" y="13046"/>
                </a:lnTo>
                <a:lnTo>
                  <a:pt x="51547" y="17685"/>
                </a:lnTo>
                <a:lnTo>
                  <a:pt x="53109" y="20211"/>
                </a:lnTo>
                <a:lnTo>
                  <a:pt x="54051" y="23221"/>
                </a:lnTo>
                <a:close/>
              </a:path>
              <a:path w="468112" h="112383">
                <a:moveTo>
                  <a:pt x="50973" y="89759"/>
                </a:moveTo>
                <a:lnTo>
                  <a:pt x="45552" y="92630"/>
                </a:lnTo>
                <a:lnTo>
                  <a:pt x="37696" y="92998"/>
                </a:lnTo>
                <a:lnTo>
                  <a:pt x="37696" y="103127"/>
                </a:lnTo>
                <a:lnTo>
                  <a:pt x="46011" y="102208"/>
                </a:lnTo>
                <a:lnTo>
                  <a:pt x="52374" y="100325"/>
                </a:lnTo>
                <a:lnTo>
                  <a:pt x="56785" y="97476"/>
                </a:lnTo>
                <a:lnTo>
                  <a:pt x="59333" y="95592"/>
                </a:lnTo>
                <a:lnTo>
                  <a:pt x="66364" y="85597"/>
                </a:lnTo>
                <a:lnTo>
                  <a:pt x="68707" y="71430"/>
                </a:lnTo>
                <a:lnTo>
                  <a:pt x="68707" y="62978"/>
                </a:lnTo>
                <a:lnTo>
                  <a:pt x="65606" y="56593"/>
                </a:lnTo>
                <a:lnTo>
                  <a:pt x="59403" y="52275"/>
                </a:lnTo>
                <a:lnTo>
                  <a:pt x="55590" y="49657"/>
                </a:lnTo>
                <a:lnTo>
                  <a:pt x="48354" y="46855"/>
                </a:lnTo>
                <a:lnTo>
                  <a:pt x="37696" y="43869"/>
                </a:lnTo>
                <a:lnTo>
                  <a:pt x="43438" y="58316"/>
                </a:lnTo>
                <a:lnTo>
                  <a:pt x="47527" y="59970"/>
                </a:lnTo>
                <a:lnTo>
                  <a:pt x="49962" y="61715"/>
                </a:lnTo>
                <a:lnTo>
                  <a:pt x="54189" y="64701"/>
                </a:lnTo>
                <a:lnTo>
                  <a:pt x="56302" y="69065"/>
                </a:lnTo>
                <a:lnTo>
                  <a:pt x="56302" y="78436"/>
                </a:lnTo>
                <a:lnTo>
                  <a:pt x="55521" y="81628"/>
                </a:lnTo>
                <a:lnTo>
                  <a:pt x="53959" y="84384"/>
                </a:lnTo>
                <a:lnTo>
                  <a:pt x="50973" y="89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868493" y="4757215"/>
            <a:ext cx="827369" cy="92778"/>
          </a:xfrm>
          <a:custGeom>
            <a:avLst/>
            <a:gdLst/>
            <a:ahLst/>
            <a:cxnLst/>
            <a:rect l="l" t="t" r="r" b="b"/>
            <a:pathLst>
              <a:path w="910106" h="105148">
                <a:moveTo>
                  <a:pt x="221192" y="1378"/>
                </a:moveTo>
                <a:lnTo>
                  <a:pt x="221192" y="102598"/>
                </a:lnTo>
                <a:lnTo>
                  <a:pt x="240488" y="102598"/>
                </a:lnTo>
                <a:lnTo>
                  <a:pt x="240488" y="78964"/>
                </a:lnTo>
                <a:lnTo>
                  <a:pt x="248620" y="70489"/>
                </a:lnTo>
                <a:lnTo>
                  <a:pt x="266606" y="102598"/>
                </a:lnTo>
                <a:lnTo>
                  <a:pt x="290313" y="102598"/>
                </a:lnTo>
                <a:lnTo>
                  <a:pt x="263023" y="56570"/>
                </a:lnTo>
                <a:lnTo>
                  <a:pt x="289279" y="27837"/>
                </a:lnTo>
                <a:lnTo>
                  <a:pt x="264952" y="27837"/>
                </a:lnTo>
                <a:lnTo>
                  <a:pt x="240488" y="56087"/>
                </a:lnTo>
                <a:lnTo>
                  <a:pt x="240488" y="1378"/>
                </a:lnTo>
                <a:lnTo>
                  <a:pt x="221192" y="1378"/>
                </a:lnTo>
                <a:close/>
              </a:path>
              <a:path w="910106" h="105148">
                <a:moveTo>
                  <a:pt x="306967" y="42031"/>
                </a:moveTo>
                <a:lnTo>
                  <a:pt x="306967" y="102598"/>
                </a:lnTo>
                <a:lnTo>
                  <a:pt x="326539" y="102598"/>
                </a:lnTo>
                <a:lnTo>
                  <a:pt x="326539" y="42031"/>
                </a:lnTo>
                <a:lnTo>
                  <a:pt x="339426" y="42031"/>
                </a:lnTo>
                <a:lnTo>
                  <a:pt x="339426" y="28181"/>
                </a:lnTo>
                <a:lnTo>
                  <a:pt x="326539" y="28181"/>
                </a:lnTo>
                <a:lnTo>
                  <a:pt x="326539" y="20372"/>
                </a:lnTo>
                <a:lnTo>
                  <a:pt x="328020" y="17811"/>
                </a:lnTo>
                <a:lnTo>
                  <a:pt x="330800" y="16020"/>
                </a:lnTo>
                <a:lnTo>
                  <a:pt x="335992" y="16157"/>
                </a:lnTo>
                <a:lnTo>
                  <a:pt x="338943" y="16399"/>
                </a:lnTo>
                <a:lnTo>
                  <a:pt x="338943" y="413"/>
                </a:lnTo>
                <a:lnTo>
                  <a:pt x="337198" y="275"/>
                </a:lnTo>
                <a:lnTo>
                  <a:pt x="333798" y="34"/>
                </a:lnTo>
                <a:lnTo>
                  <a:pt x="320543" y="0"/>
                </a:lnTo>
                <a:lnTo>
                  <a:pt x="313675" y="2250"/>
                </a:lnTo>
                <a:lnTo>
                  <a:pt x="310826" y="6752"/>
                </a:lnTo>
                <a:lnTo>
                  <a:pt x="308116" y="9784"/>
                </a:lnTo>
                <a:lnTo>
                  <a:pt x="306760" y="15319"/>
                </a:lnTo>
                <a:lnTo>
                  <a:pt x="306760" y="28181"/>
                </a:lnTo>
                <a:lnTo>
                  <a:pt x="296010" y="28181"/>
                </a:lnTo>
                <a:lnTo>
                  <a:pt x="296010" y="42031"/>
                </a:lnTo>
                <a:lnTo>
                  <a:pt x="306967" y="42031"/>
                </a:lnTo>
                <a:close/>
              </a:path>
              <a:path w="910106" h="105148">
                <a:moveTo>
                  <a:pt x="391571" y="25701"/>
                </a:moveTo>
                <a:lnTo>
                  <a:pt x="385690" y="25701"/>
                </a:lnTo>
                <a:lnTo>
                  <a:pt x="380912" y="27240"/>
                </a:lnTo>
                <a:lnTo>
                  <a:pt x="377237" y="30317"/>
                </a:lnTo>
                <a:lnTo>
                  <a:pt x="374986" y="32155"/>
                </a:lnTo>
                <a:lnTo>
                  <a:pt x="372344" y="35577"/>
                </a:lnTo>
                <a:lnTo>
                  <a:pt x="369312" y="40584"/>
                </a:lnTo>
                <a:lnTo>
                  <a:pt x="369312" y="27492"/>
                </a:lnTo>
                <a:lnTo>
                  <a:pt x="350567" y="27492"/>
                </a:lnTo>
                <a:lnTo>
                  <a:pt x="350567" y="102598"/>
                </a:lnTo>
                <a:lnTo>
                  <a:pt x="370345" y="102598"/>
                </a:lnTo>
                <a:lnTo>
                  <a:pt x="370345" y="60681"/>
                </a:lnTo>
                <a:lnTo>
                  <a:pt x="371103" y="56226"/>
                </a:lnTo>
                <a:lnTo>
                  <a:pt x="372619" y="53331"/>
                </a:lnTo>
                <a:lnTo>
                  <a:pt x="375330" y="48186"/>
                </a:lnTo>
                <a:lnTo>
                  <a:pt x="380637" y="45614"/>
                </a:lnTo>
                <a:lnTo>
                  <a:pt x="390882" y="45683"/>
                </a:lnTo>
                <a:lnTo>
                  <a:pt x="394190" y="45959"/>
                </a:lnTo>
                <a:lnTo>
                  <a:pt x="394190" y="25838"/>
                </a:lnTo>
                <a:lnTo>
                  <a:pt x="391571" y="25701"/>
                </a:lnTo>
                <a:close/>
              </a:path>
              <a:path w="910106" h="105148">
                <a:moveTo>
                  <a:pt x="452549" y="48405"/>
                </a:moveTo>
                <a:lnTo>
                  <a:pt x="454122" y="52344"/>
                </a:lnTo>
                <a:lnTo>
                  <a:pt x="454444" y="57535"/>
                </a:lnTo>
                <a:lnTo>
                  <a:pt x="423915" y="57535"/>
                </a:lnTo>
                <a:lnTo>
                  <a:pt x="424558" y="52665"/>
                </a:lnTo>
                <a:lnTo>
                  <a:pt x="426131" y="48807"/>
                </a:lnTo>
                <a:lnTo>
                  <a:pt x="428635" y="45959"/>
                </a:lnTo>
                <a:lnTo>
                  <a:pt x="431139" y="43111"/>
                </a:lnTo>
                <a:lnTo>
                  <a:pt x="436635" y="25566"/>
                </a:lnTo>
                <a:lnTo>
                  <a:pt x="423850" y="28545"/>
                </a:lnTo>
                <a:lnTo>
                  <a:pt x="413543" y="35899"/>
                </a:lnTo>
                <a:lnTo>
                  <a:pt x="410085" y="40268"/>
                </a:lnTo>
                <a:lnTo>
                  <a:pt x="405262" y="51557"/>
                </a:lnTo>
                <a:lnTo>
                  <a:pt x="403654" y="65803"/>
                </a:lnTo>
                <a:lnTo>
                  <a:pt x="404118" y="73875"/>
                </a:lnTo>
                <a:lnTo>
                  <a:pt x="407636" y="86686"/>
                </a:lnTo>
                <a:lnTo>
                  <a:pt x="414611" y="95846"/>
                </a:lnTo>
                <a:lnTo>
                  <a:pt x="427132" y="103024"/>
                </a:lnTo>
                <a:lnTo>
                  <a:pt x="439903" y="105079"/>
                </a:lnTo>
                <a:lnTo>
                  <a:pt x="444245" y="104897"/>
                </a:lnTo>
                <a:lnTo>
                  <a:pt x="457046" y="101589"/>
                </a:lnTo>
                <a:lnTo>
                  <a:pt x="466917" y="94123"/>
                </a:lnTo>
                <a:lnTo>
                  <a:pt x="471052" y="89529"/>
                </a:lnTo>
                <a:lnTo>
                  <a:pt x="473372" y="85004"/>
                </a:lnTo>
                <a:lnTo>
                  <a:pt x="473878" y="80549"/>
                </a:lnTo>
                <a:lnTo>
                  <a:pt x="453824" y="80549"/>
                </a:lnTo>
                <a:lnTo>
                  <a:pt x="452767" y="82754"/>
                </a:lnTo>
                <a:lnTo>
                  <a:pt x="450171" y="85716"/>
                </a:lnTo>
                <a:lnTo>
                  <a:pt x="447644" y="88013"/>
                </a:lnTo>
                <a:lnTo>
                  <a:pt x="444359" y="89162"/>
                </a:lnTo>
                <a:lnTo>
                  <a:pt x="436503" y="89162"/>
                </a:lnTo>
                <a:lnTo>
                  <a:pt x="433241" y="88220"/>
                </a:lnTo>
                <a:lnTo>
                  <a:pt x="430531" y="86337"/>
                </a:lnTo>
                <a:lnTo>
                  <a:pt x="426074" y="83305"/>
                </a:lnTo>
                <a:lnTo>
                  <a:pt x="423708" y="78022"/>
                </a:lnTo>
                <a:lnTo>
                  <a:pt x="423432" y="70489"/>
                </a:lnTo>
                <a:lnTo>
                  <a:pt x="474842" y="70489"/>
                </a:lnTo>
                <a:lnTo>
                  <a:pt x="474934" y="64012"/>
                </a:lnTo>
                <a:lnTo>
                  <a:pt x="474728" y="59050"/>
                </a:lnTo>
                <a:lnTo>
                  <a:pt x="474222" y="55605"/>
                </a:lnTo>
                <a:lnTo>
                  <a:pt x="473349" y="49725"/>
                </a:lnTo>
                <a:lnTo>
                  <a:pt x="471443" y="44558"/>
                </a:lnTo>
                <a:lnTo>
                  <a:pt x="468502" y="40102"/>
                </a:lnTo>
                <a:lnTo>
                  <a:pt x="465240" y="35049"/>
                </a:lnTo>
                <a:lnTo>
                  <a:pt x="461106" y="31351"/>
                </a:lnTo>
                <a:lnTo>
                  <a:pt x="456098" y="29008"/>
                </a:lnTo>
                <a:lnTo>
                  <a:pt x="451090" y="26665"/>
                </a:lnTo>
                <a:lnTo>
                  <a:pt x="445462" y="25494"/>
                </a:lnTo>
                <a:lnTo>
                  <a:pt x="446898" y="43030"/>
                </a:lnTo>
                <a:lnTo>
                  <a:pt x="449723" y="45717"/>
                </a:lnTo>
                <a:lnTo>
                  <a:pt x="452549" y="48405"/>
                </a:lnTo>
                <a:close/>
              </a:path>
              <a:path w="910106" h="105148">
                <a:moveTo>
                  <a:pt x="431139" y="43111"/>
                </a:moveTo>
                <a:lnTo>
                  <a:pt x="434665" y="41687"/>
                </a:lnTo>
                <a:lnTo>
                  <a:pt x="443395" y="41687"/>
                </a:lnTo>
                <a:lnTo>
                  <a:pt x="446898" y="43030"/>
                </a:lnTo>
                <a:lnTo>
                  <a:pt x="445462" y="25494"/>
                </a:lnTo>
                <a:lnTo>
                  <a:pt x="436635" y="25566"/>
                </a:lnTo>
                <a:lnTo>
                  <a:pt x="431139" y="43111"/>
                </a:lnTo>
                <a:close/>
              </a:path>
              <a:path w="910106" h="105148">
                <a:moveTo>
                  <a:pt x="534878" y="48405"/>
                </a:moveTo>
                <a:lnTo>
                  <a:pt x="536452" y="52344"/>
                </a:lnTo>
                <a:lnTo>
                  <a:pt x="536774" y="57535"/>
                </a:lnTo>
                <a:lnTo>
                  <a:pt x="506244" y="57535"/>
                </a:lnTo>
                <a:lnTo>
                  <a:pt x="506888" y="52665"/>
                </a:lnTo>
                <a:lnTo>
                  <a:pt x="508461" y="48807"/>
                </a:lnTo>
                <a:lnTo>
                  <a:pt x="510965" y="45959"/>
                </a:lnTo>
                <a:lnTo>
                  <a:pt x="513469" y="43111"/>
                </a:lnTo>
                <a:lnTo>
                  <a:pt x="518964" y="25566"/>
                </a:lnTo>
                <a:lnTo>
                  <a:pt x="506180" y="28545"/>
                </a:lnTo>
                <a:lnTo>
                  <a:pt x="495873" y="35899"/>
                </a:lnTo>
                <a:lnTo>
                  <a:pt x="492415" y="40268"/>
                </a:lnTo>
                <a:lnTo>
                  <a:pt x="487591" y="51557"/>
                </a:lnTo>
                <a:lnTo>
                  <a:pt x="485984" y="65803"/>
                </a:lnTo>
                <a:lnTo>
                  <a:pt x="486447" y="73875"/>
                </a:lnTo>
                <a:lnTo>
                  <a:pt x="489966" y="86686"/>
                </a:lnTo>
                <a:lnTo>
                  <a:pt x="496941" y="95846"/>
                </a:lnTo>
                <a:lnTo>
                  <a:pt x="509461" y="103024"/>
                </a:lnTo>
                <a:lnTo>
                  <a:pt x="522233" y="105079"/>
                </a:lnTo>
                <a:lnTo>
                  <a:pt x="526575" y="104897"/>
                </a:lnTo>
                <a:lnTo>
                  <a:pt x="539376" y="101589"/>
                </a:lnTo>
                <a:lnTo>
                  <a:pt x="549247" y="94123"/>
                </a:lnTo>
                <a:lnTo>
                  <a:pt x="553382" y="89529"/>
                </a:lnTo>
                <a:lnTo>
                  <a:pt x="555702" y="85004"/>
                </a:lnTo>
                <a:lnTo>
                  <a:pt x="556207" y="80549"/>
                </a:lnTo>
                <a:lnTo>
                  <a:pt x="536153" y="80549"/>
                </a:lnTo>
                <a:lnTo>
                  <a:pt x="535097" y="82754"/>
                </a:lnTo>
                <a:lnTo>
                  <a:pt x="532501" y="85716"/>
                </a:lnTo>
                <a:lnTo>
                  <a:pt x="529974" y="88013"/>
                </a:lnTo>
                <a:lnTo>
                  <a:pt x="526689" y="89162"/>
                </a:lnTo>
                <a:lnTo>
                  <a:pt x="518833" y="89162"/>
                </a:lnTo>
                <a:lnTo>
                  <a:pt x="515571" y="88220"/>
                </a:lnTo>
                <a:lnTo>
                  <a:pt x="512860" y="86337"/>
                </a:lnTo>
                <a:lnTo>
                  <a:pt x="508404" y="83305"/>
                </a:lnTo>
                <a:lnTo>
                  <a:pt x="506038" y="78022"/>
                </a:lnTo>
                <a:lnTo>
                  <a:pt x="505762" y="70489"/>
                </a:lnTo>
                <a:lnTo>
                  <a:pt x="557172" y="70489"/>
                </a:lnTo>
                <a:lnTo>
                  <a:pt x="557264" y="64012"/>
                </a:lnTo>
                <a:lnTo>
                  <a:pt x="557057" y="59050"/>
                </a:lnTo>
                <a:lnTo>
                  <a:pt x="556552" y="55605"/>
                </a:lnTo>
                <a:lnTo>
                  <a:pt x="555679" y="49725"/>
                </a:lnTo>
                <a:lnTo>
                  <a:pt x="553772" y="44558"/>
                </a:lnTo>
                <a:lnTo>
                  <a:pt x="550832" y="40102"/>
                </a:lnTo>
                <a:lnTo>
                  <a:pt x="547570" y="35049"/>
                </a:lnTo>
                <a:lnTo>
                  <a:pt x="543435" y="31351"/>
                </a:lnTo>
                <a:lnTo>
                  <a:pt x="538427" y="29008"/>
                </a:lnTo>
                <a:lnTo>
                  <a:pt x="533420" y="26665"/>
                </a:lnTo>
                <a:lnTo>
                  <a:pt x="527792" y="25494"/>
                </a:lnTo>
                <a:lnTo>
                  <a:pt x="529227" y="43030"/>
                </a:lnTo>
                <a:lnTo>
                  <a:pt x="532053" y="45717"/>
                </a:lnTo>
                <a:lnTo>
                  <a:pt x="534878" y="48405"/>
                </a:lnTo>
                <a:close/>
              </a:path>
              <a:path w="910106" h="105148">
                <a:moveTo>
                  <a:pt x="513469" y="43111"/>
                </a:moveTo>
                <a:lnTo>
                  <a:pt x="516995" y="41687"/>
                </a:lnTo>
                <a:lnTo>
                  <a:pt x="525724" y="41687"/>
                </a:lnTo>
                <a:lnTo>
                  <a:pt x="529227" y="43030"/>
                </a:lnTo>
                <a:lnTo>
                  <a:pt x="527792" y="25494"/>
                </a:lnTo>
                <a:lnTo>
                  <a:pt x="518964" y="25566"/>
                </a:lnTo>
                <a:lnTo>
                  <a:pt x="513469" y="43111"/>
                </a:lnTo>
                <a:close/>
              </a:path>
              <a:path w="910106" h="105148">
                <a:moveTo>
                  <a:pt x="819897" y="28181"/>
                </a:moveTo>
                <a:lnTo>
                  <a:pt x="819897" y="7234"/>
                </a:lnTo>
                <a:lnTo>
                  <a:pt x="800463" y="7234"/>
                </a:lnTo>
                <a:lnTo>
                  <a:pt x="800463" y="28181"/>
                </a:lnTo>
                <a:lnTo>
                  <a:pt x="789988" y="28181"/>
                </a:lnTo>
                <a:lnTo>
                  <a:pt x="789988" y="42169"/>
                </a:lnTo>
                <a:lnTo>
                  <a:pt x="800463" y="42169"/>
                </a:lnTo>
                <a:lnTo>
                  <a:pt x="800463" y="93089"/>
                </a:lnTo>
                <a:lnTo>
                  <a:pt x="801565" y="96558"/>
                </a:lnTo>
                <a:lnTo>
                  <a:pt x="803771" y="98808"/>
                </a:lnTo>
                <a:lnTo>
                  <a:pt x="807170" y="102346"/>
                </a:lnTo>
                <a:lnTo>
                  <a:pt x="813511" y="103953"/>
                </a:lnTo>
                <a:lnTo>
                  <a:pt x="822791" y="103632"/>
                </a:lnTo>
                <a:lnTo>
                  <a:pt x="832094" y="103287"/>
                </a:lnTo>
                <a:lnTo>
                  <a:pt x="832094" y="88611"/>
                </a:lnTo>
                <a:lnTo>
                  <a:pt x="828235" y="88748"/>
                </a:lnTo>
                <a:lnTo>
                  <a:pt x="824238" y="88748"/>
                </a:lnTo>
                <a:lnTo>
                  <a:pt x="821849" y="88369"/>
                </a:lnTo>
                <a:lnTo>
                  <a:pt x="821068" y="87611"/>
                </a:lnTo>
                <a:lnTo>
                  <a:pt x="819897" y="84936"/>
                </a:lnTo>
                <a:lnTo>
                  <a:pt x="819897" y="42169"/>
                </a:lnTo>
                <a:lnTo>
                  <a:pt x="832094" y="42169"/>
                </a:lnTo>
                <a:lnTo>
                  <a:pt x="832094" y="28181"/>
                </a:lnTo>
                <a:lnTo>
                  <a:pt x="819897" y="28181"/>
                </a:lnTo>
                <a:close/>
              </a:path>
              <a:path w="910106" h="105148">
                <a:moveTo>
                  <a:pt x="667137" y="44305"/>
                </a:moveTo>
                <a:lnTo>
                  <a:pt x="664747" y="45407"/>
                </a:lnTo>
                <a:lnTo>
                  <a:pt x="661164" y="45959"/>
                </a:lnTo>
                <a:lnTo>
                  <a:pt x="632335" y="45959"/>
                </a:lnTo>
                <a:lnTo>
                  <a:pt x="632335" y="18673"/>
                </a:lnTo>
                <a:lnTo>
                  <a:pt x="661417" y="1033"/>
                </a:lnTo>
                <a:lnTo>
                  <a:pt x="611592" y="1033"/>
                </a:lnTo>
                <a:lnTo>
                  <a:pt x="611592" y="102598"/>
                </a:lnTo>
                <a:lnTo>
                  <a:pt x="632335" y="102598"/>
                </a:lnTo>
                <a:lnTo>
                  <a:pt x="632335" y="62771"/>
                </a:lnTo>
                <a:lnTo>
                  <a:pt x="660498" y="62771"/>
                </a:lnTo>
                <a:lnTo>
                  <a:pt x="664759" y="63851"/>
                </a:lnTo>
                <a:lnTo>
                  <a:pt x="669307" y="68169"/>
                </a:lnTo>
                <a:lnTo>
                  <a:pt x="667137" y="44305"/>
                </a:lnTo>
                <a:close/>
              </a:path>
              <a:path w="910106" h="105148">
                <a:moveTo>
                  <a:pt x="670766" y="91390"/>
                </a:moveTo>
                <a:lnTo>
                  <a:pt x="671065" y="94307"/>
                </a:lnTo>
                <a:lnTo>
                  <a:pt x="671616" y="97155"/>
                </a:lnTo>
                <a:lnTo>
                  <a:pt x="671892" y="98533"/>
                </a:lnTo>
                <a:lnTo>
                  <a:pt x="672994" y="102598"/>
                </a:lnTo>
                <a:lnTo>
                  <a:pt x="696356" y="102598"/>
                </a:lnTo>
                <a:lnTo>
                  <a:pt x="696356" y="100049"/>
                </a:lnTo>
                <a:lnTo>
                  <a:pt x="693048" y="96879"/>
                </a:lnTo>
                <a:lnTo>
                  <a:pt x="692497" y="94261"/>
                </a:lnTo>
                <a:lnTo>
                  <a:pt x="692129" y="92607"/>
                </a:lnTo>
                <a:lnTo>
                  <a:pt x="691946" y="89461"/>
                </a:lnTo>
                <a:lnTo>
                  <a:pt x="691946" y="70879"/>
                </a:lnTo>
                <a:lnTo>
                  <a:pt x="690969" y="65585"/>
                </a:lnTo>
                <a:lnTo>
                  <a:pt x="689017" y="62117"/>
                </a:lnTo>
                <a:lnTo>
                  <a:pt x="687064" y="58649"/>
                </a:lnTo>
                <a:lnTo>
                  <a:pt x="683745" y="55973"/>
                </a:lnTo>
                <a:lnTo>
                  <a:pt x="679059" y="54090"/>
                </a:lnTo>
                <a:lnTo>
                  <a:pt x="684664" y="52160"/>
                </a:lnTo>
                <a:lnTo>
                  <a:pt x="688684" y="48864"/>
                </a:lnTo>
                <a:lnTo>
                  <a:pt x="691119" y="44202"/>
                </a:lnTo>
                <a:lnTo>
                  <a:pt x="693554" y="39539"/>
                </a:lnTo>
                <a:lnTo>
                  <a:pt x="694771" y="34796"/>
                </a:lnTo>
                <a:lnTo>
                  <a:pt x="694771" y="25976"/>
                </a:lnTo>
                <a:lnTo>
                  <a:pt x="694128" y="22416"/>
                </a:lnTo>
                <a:lnTo>
                  <a:pt x="692842" y="19293"/>
                </a:lnTo>
                <a:lnTo>
                  <a:pt x="691555" y="16169"/>
                </a:lnTo>
                <a:lnTo>
                  <a:pt x="689809" y="13321"/>
                </a:lnTo>
                <a:lnTo>
                  <a:pt x="687604" y="10748"/>
                </a:lnTo>
                <a:lnTo>
                  <a:pt x="684939" y="7625"/>
                </a:lnTo>
                <a:lnTo>
                  <a:pt x="681689" y="5259"/>
                </a:lnTo>
                <a:lnTo>
                  <a:pt x="677853" y="3651"/>
                </a:lnTo>
                <a:lnTo>
                  <a:pt x="674016" y="2044"/>
                </a:lnTo>
                <a:lnTo>
                  <a:pt x="668538" y="1171"/>
                </a:lnTo>
                <a:lnTo>
                  <a:pt x="661417" y="1033"/>
                </a:lnTo>
                <a:lnTo>
                  <a:pt x="632335" y="18673"/>
                </a:lnTo>
                <a:lnTo>
                  <a:pt x="661600" y="18673"/>
                </a:lnTo>
                <a:lnTo>
                  <a:pt x="665046" y="19270"/>
                </a:lnTo>
                <a:lnTo>
                  <a:pt x="667343" y="20464"/>
                </a:lnTo>
                <a:lnTo>
                  <a:pt x="671432" y="22577"/>
                </a:lnTo>
                <a:lnTo>
                  <a:pt x="673477" y="26711"/>
                </a:lnTo>
                <a:lnTo>
                  <a:pt x="673477" y="38563"/>
                </a:lnTo>
                <a:lnTo>
                  <a:pt x="671363" y="42376"/>
                </a:lnTo>
                <a:lnTo>
                  <a:pt x="667137" y="44305"/>
                </a:lnTo>
                <a:lnTo>
                  <a:pt x="669307" y="68169"/>
                </a:lnTo>
                <a:lnTo>
                  <a:pt x="670490" y="72487"/>
                </a:lnTo>
                <a:lnTo>
                  <a:pt x="670582" y="78964"/>
                </a:lnTo>
                <a:lnTo>
                  <a:pt x="670720" y="88404"/>
                </a:lnTo>
                <a:lnTo>
                  <a:pt x="670766" y="91390"/>
                </a:lnTo>
                <a:close/>
              </a:path>
              <a:path w="910106" h="105148">
                <a:moveTo>
                  <a:pt x="754773" y="96718"/>
                </a:moveTo>
                <a:lnTo>
                  <a:pt x="757483" y="93778"/>
                </a:lnTo>
                <a:lnTo>
                  <a:pt x="757805" y="96994"/>
                </a:lnTo>
                <a:lnTo>
                  <a:pt x="758264" y="99658"/>
                </a:lnTo>
                <a:lnTo>
                  <a:pt x="759275" y="102598"/>
                </a:lnTo>
                <a:lnTo>
                  <a:pt x="780638" y="102598"/>
                </a:lnTo>
                <a:lnTo>
                  <a:pt x="780638" y="99704"/>
                </a:lnTo>
                <a:lnTo>
                  <a:pt x="777744" y="97430"/>
                </a:lnTo>
                <a:lnTo>
                  <a:pt x="776710" y="94766"/>
                </a:lnTo>
                <a:lnTo>
                  <a:pt x="776572" y="92194"/>
                </a:lnTo>
                <a:lnTo>
                  <a:pt x="776435" y="85900"/>
                </a:lnTo>
                <a:lnTo>
                  <a:pt x="776435" y="40010"/>
                </a:lnTo>
                <a:lnTo>
                  <a:pt x="773242" y="33854"/>
                </a:lnTo>
                <a:lnTo>
                  <a:pt x="766856" y="30593"/>
                </a:lnTo>
                <a:lnTo>
                  <a:pt x="760469" y="27331"/>
                </a:lnTo>
                <a:lnTo>
                  <a:pt x="753165" y="25701"/>
                </a:lnTo>
                <a:lnTo>
                  <a:pt x="744941" y="25701"/>
                </a:lnTo>
                <a:lnTo>
                  <a:pt x="740928" y="25820"/>
                </a:lnTo>
                <a:lnTo>
                  <a:pt x="727351" y="28754"/>
                </a:lnTo>
                <a:lnTo>
                  <a:pt x="718202" y="35623"/>
                </a:lnTo>
                <a:lnTo>
                  <a:pt x="714940" y="39849"/>
                </a:lnTo>
                <a:lnTo>
                  <a:pt x="713102" y="45247"/>
                </a:lnTo>
                <a:lnTo>
                  <a:pt x="712689" y="51816"/>
                </a:lnTo>
                <a:lnTo>
                  <a:pt x="731640" y="51816"/>
                </a:lnTo>
                <a:lnTo>
                  <a:pt x="732100" y="48921"/>
                </a:lnTo>
                <a:lnTo>
                  <a:pt x="733019" y="46625"/>
                </a:lnTo>
                <a:lnTo>
                  <a:pt x="736327" y="42628"/>
                </a:lnTo>
                <a:lnTo>
                  <a:pt x="739611" y="41480"/>
                </a:lnTo>
                <a:lnTo>
                  <a:pt x="748387" y="41480"/>
                </a:lnTo>
                <a:lnTo>
                  <a:pt x="751522" y="42066"/>
                </a:lnTo>
                <a:lnTo>
                  <a:pt x="753659" y="43237"/>
                </a:lnTo>
                <a:lnTo>
                  <a:pt x="756863" y="46533"/>
                </a:lnTo>
                <a:lnTo>
                  <a:pt x="756863" y="52137"/>
                </a:lnTo>
                <a:lnTo>
                  <a:pt x="755462" y="53998"/>
                </a:lnTo>
                <a:lnTo>
                  <a:pt x="752659" y="55192"/>
                </a:lnTo>
                <a:lnTo>
                  <a:pt x="751097" y="55881"/>
                </a:lnTo>
                <a:lnTo>
                  <a:pt x="748501" y="56455"/>
                </a:lnTo>
                <a:lnTo>
                  <a:pt x="744872" y="56915"/>
                </a:lnTo>
                <a:lnTo>
                  <a:pt x="738187" y="57741"/>
                </a:lnTo>
                <a:lnTo>
                  <a:pt x="730607" y="58706"/>
                </a:lnTo>
                <a:lnTo>
                  <a:pt x="724864" y="60314"/>
                </a:lnTo>
                <a:lnTo>
                  <a:pt x="720959" y="62565"/>
                </a:lnTo>
                <a:lnTo>
                  <a:pt x="713837" y="66699"/>
                </a:lnTo>
                <a:lnTo>
                  <a:pt x="710277" y="73383"/>
                </a:lnTo>
                <a:lnTo>
                  <a:pt x="710277" y="89736"/>
                </a:lnTo>
                <a:lnTo>
                  <a:pt x="712494" y="95237"/>
                </a:lnTo>
                <a:lnTo>
                  <a:pt x="716927" y="99118"/>
                </a:lnTo>
                <a:lnTo>
                  <a:pt x="721361" y="103000"/>
                </a:lnTo>
                <a:lnTo>
                  <a:pt x="726977" y="104941"/>
                </a:lnTo>
                <a:lnTo>
                  <a:pt x="733777" y="104941"/>
                </a:lnTo>
                <a:lnTo>
                  <a:pt x="734638" y="89931"/>
                </a:lnTo>
                <a:lnTo>
                  <a:pt x="730917" y="86945"/>
                </a:lnTo>
                <a:lnTo>
                  <a:pt x="729986" y="84522"/>
                </a:lnTo>
                <a:lnTo>
                  <a:pt x="729986" y="77402"/>
                </a:lnTo>
                <a:lnTo>
                  <a:pt x="731503" y="74623"/>
                </a:lnTo>
                <a:lnTo>
                  <a:pt x="734535" y="72832"/>
                </a:lnTo>
                <a:lnTo>
                  <a:pt x="736327" y="71775"/>
                </a:lnTo>
                <a:lnTo>
                  <a:pt x="739290" y="70879"/>
                </a:lnTo>
                <a:lnTo>
                  <a:pt x="743425" y="70144"/>
                </a:lnTo>
                <a:lnTo>
                  <a:pt x="747835" y="69317"/>
                </a:lnTo>
                <a:lnTo>
                  <a:pt x="751775" y="68456"/>
                </a:lnTo>
                <a:lnTo>
                  <a:pt x="754302" y="67491"/>
                </a:lnTo>
                <a:lnTo>
                  <a:pt x="756794" y="66079"/>
                </a:lnTo>
                <a:lnTo>
                  <a:pt x="756794" y="73383"/>
                </a:lnTo>
                <a:lnTo>
                  <a:pt x="756656" y="79952"/>
                </a:lnTo>
                <a:lnTo>
                  <a:pt x="754807" y="84476"/>
                </a:lnTo>
                <a:lnTo>
                  <a:pt x="751246" y="86957"/>
                </a:lnTo>
                <a:lnTo>
                  <a:pt x="747686" y="89437"/>
                </a:lnTo>
                <a:lnTo>
                  <a:pt x="743792" y="90678"/>
                </a:lnTo>
                <a:lnTo>
                  <a:pt x="739566" y="90678"/>
                </a:lnTo>
                <a:lnTo>
                  <a:pt x="743884" y="103724"/>
                </a:lnTo>
                <a:lnTo>
                  <a:pt x="748111" y="101289"/>
                </a:lnTo>
                <a:lnTo>
                  <a:pt x="751648" y="99222"/>
                </a:lnTo>
                <a:lnTo>
                  <a:pt x="754773" y="96718"/>
                </a:lnTo>
                <a:close/>
              </a:path>
              <a:path w="910106" h="105148">
                <a:moveTo>
                  <a:pt x="739106" y="104941"/>
                </a:moveTo>
                <a:lnTo>
                  <a:pt x="743884" y="103724"/>
                </a:lnTo>
                <a:lnTo>
                  <a:pt x="739566" y="90678"/>
                </a:lnTo>
                <a:lnTo>
                  <a:pt x="736901" y="90678"/>
                </a:lnTo>
                <a:lnTo>
                  <a:pt x="734638" y="89931"/>
                </a:lnTo>
                <a:lnTo>
                  <a:pt x="733777" y="104941"/>
                </a:lnTo>
                <a:lnTo>
                  <a:pt x="739106" y="104941"/>
                </a:lnTo>
                <a:close/>
              </a:path>
              <a:path w="910106" h="105148">
                <a:moveTo>
                  <a:pt x="887720" y="48405"/>
                </a:moveTo>
                <a:lnTo>
                  <a:pt x="889294" y="52344"/>
                </a:lnTo>
                <a:lnTo>
                  <a:pt x="889615" y="57535"/>
                </a:lnTo>
                <a:lnTo>
                  <a:pt x="859086" y="57535"/>
                </a:lnTo>
                <a:lnTo>
                  <a:pt x="859729" y="52665"/>
                </a:lnTo>
                <a:lnTo>
                  <a:pt x="861303" y="48807"/>
                </a:lnTo>
                <a:lnTo>
                  <a:pt x="863807" y="45959"/>
                </a:lnTo>
                <a:lnTo>
                  <a:pt x="866310" y="43111"/>
                </a:lnTo>
                <a:lnTo>
                  <a:pt x="871806" y="25566"/>
                </a:lnTo>
                <a:lnTo>
                  <a:pt x="859021" y="28545"/>
                </a:lnTo>
                <a:lnTo>
                  <a:pt x="848714" y="35899"/>
                </a:lnTo>
                <a:lnTo>
                  <a:pt x="845256" y="40268"/>
                </a:lnTo>
                <a:lnTo>
                  <a:pt x="840433" y="51557"/>
                </a:lnTo>
                <a:lnTo>
                  <a:pt x="838825" y="65803"/>
                </a:lnTo>
                <a:lnTo>
                  <a:pt x="839289" y="73875"/>
                </a:lnTo>
                <a:lnTo>
                  <a:pt x="842807" y="86686"/>
                </a:lnTo>
                <a:lnTo>
                  <a:pt x="849782" y="95846"/>
                </a:lnTo>
                <a:lnTo>
                  <a:pt x="862303" y="103024"/>
                </a:lnTo>
                <a:lnTo>
                  <a:pt x="875074" y="105079"/>
                </a:lnTo>
                <a:lnTo>
                  <a:pt x="879416" y="104897"/>
                </a:lnTo>
                <a:lnTo>
                  <a:pt x="892217" y="101589"/>
                </a:lnTo>
                <a:lnTo>
                  <a:pt x="902089" y="94123"/>
                </a:lnTo>
                <a:lnTo>
                  <a:pt x="906223" y="89529"/>
                </a:lnTo>
                <a:lnTo>
                  <a:pt x="908543" y="85005"/>
                </a:lnTo>
                <a:lnTo>
                  <a:pt x="909049" y="80549"/>
                </a:lnTo>
                <a:lnTo>
                  <a:pt x="888995" y="80549"/>
                </a:lnTo>
                <a:lnTo>
                  <a:pt x="887938" y="82754"/>
                </a:lnTo>
                <a:lnTo>
                  <a:pt x="885342" y="85717"/>
                </a:lnTo>
                <a:lnTo>
                  <a:pt x="882815" y="88013"/>
                </a:lnTo>
                <a:lnTo>
                  <a:pt x="879531" y="89162"/>
                </a:lnTo>
                <a:lnTo>
                  <a:pt x="871674" y="89162"/>
                </a:lnTo>
                <a:lnTo>
                  <a:pt x="868412" y="88220"/>
                </a:lnTo>
                <a:lnTo>
                  <a:pt x="865702" y="86337"/>
                </a:lnTo>
                <a:lnTo>
                  <a:pt x="861245" y="83305"/>
                </a:lnTo>
                <a:lnTo>
                  <a:pt x="858879" y="78022"/>
                </a:lnTo>
                <a:lnTo>
                  <a:pt x="858603" y="70489"/>
                </a:lnTo>
                <a:lnTo>
                  <a:pt x="910014" y="70489"/>
                </a:lnTo>
                <a:lnTo>
                  <a:pt x="910106" y="64012"/>
                </a:lnTo>
                <a:lnTo>
                  <a:pt x="909899" y="59051"/>
                </a:lnTo>
                <a:lnTo>
                  <a:pt x="909393" y="55605"/>
                </a:lnTo>
                <a:lnTo>
                  <a:pt x="908520" y="49725"/>
                </a:lnTo>
                <a:lnTo>
                  <a:pt x="906614" y="44558"/>
                </a:lnTo>
                <a:lnTo>
                  <a:pt x="903673" y="40102"/>
                </a:lnTo>
                <a:lnTo>
                  <a:pt x="900412" y="35049"/>
                </a:lnTo>
                <a:lnTo>
                  <a:pt x="896277" y="31351"/>
                </a:lnTo>
                <a:lnTo>
                  <a:pt x="891269" y="29008"/>
                </a:lnTo>
                <a:lnTo>
                  <a:pt x="886261" y="26665"/>
                </a:lnTo>
                <a:lnTo>
                  <a:pt x="880633" y="25494"/>
                </a:lnTo>
                <a:lnTo>
                  <a:pt x="882069" y="43030"/>
                </a:lnTo>
                <a:lnTo>
                  <a:pt x="884894" y="45718"/>
                </a:lnTo>
                <a:lnTo>
                  <a:pt x="887720" y="48405"/>
                </a:lnTo>
                <a:close/>
              </a:path>
              <a:path w="910106" h="105148">
                <a:moveTo>
                  <a:pt x="866310" y="43111"/>
                </a:moveTo>
                <a:lnTo>
                  <a:pt x="869837" y="41687"/>
                </a:lnTo>
                <a:lnTo>
                  <a:pt x="878566" y="41687"/>
                </a:lnTo>
                <a:lnTo>
                  <a:pt x="882069" y="43030"/>
                </a:lnTo>
                <a:lnTo>
                  <a:pt x="880633" y="25494"/>
                </a:lnTo>
                <a:lnTo>
                  <a:pt x="871806" y="25566"/>
                </a:lnTo>
                <a:lnTo>
                  <a:pt x="866310" y="43111"/>
                </a:lnTo>
                <a:close/>
              </a:path>
              <a:path w="910106" h="105148">
                <a:moveTo>
                  <a:pt x="159950" y="72142"/>
                </a:moveTo>
                <a:lnTo>
                  <a:pt x="171757" y="74945"/>
                </a:lnTo>
                <a:lnTo>
                  <a:pt x="178580" y="76920"/>
                </a:lnTo>
                <a:lnTo>
                  <a:pt x="182255" y="79217"/>
                </a:lnTo>
                <a:lnTo>
                  <a:pt x="183174" y="83098"/>
                </a:lnTo>
                <a:lnTo>
                  <a:pt x="182037" y="87117"/>
                </a:lnTo>
                <a:lnTo>
                  <a:pt x="177488" y="89414"/>
                </a:lnTo>
                <a:lnTo>
                  <a:pt x="174422" y="89988"/>
                </a:lnTo>
                <a:lnTo>
                  <a:pt x="163993" y="89988"/>
                </a:lnTo>
                <a:lnTo>
                  <a:pt x="159490" y="88679"/>
                </a:lnTo>
                <a:lnTo>
                  <a:pt x="157055" y="86061"/>
                </a:lnTo>
                <a:lnTo>
                  <a:pt x="155677" y="84591"/>
                </a:lnTo>
                <a:lnTo>
                  <a:pt x="154781" y="82110"/>
                </a:lnTo>
                <a:lnTo>
                  <a:pt x="154368" y="78619"/>
                </a:lnTo>
                <a:lnTo>
                  <a:pt x="134451" y="78619"/>
                </a:lnTo>
                <a:lnTo>
                  <a:pt x="134451" y="86337"/>
                </a:lnTo>
                <a:lnTo>
                  <a:pt x="137265" y="92687"/>
                </a:lnTo>
                <a:lnTo>
                  <a:pt x="142893" y="97671"/>
                </a:lnTo>
                <a:lnTo>
                  <a:pt x="144052" y="98628"/>
                </a:lnTo>
                <a:lnTo>
                  <a:pt x="154528" y="103518"/>
                </a:lnTo>
                <a:lnTo>
                  <a:pt x="169046" y="105148"/>
                </a:lnTo>
                <a:lnTo>
                  <a:pt x="170625" y="105133"/>
                </a:lnTo>
                <a:lnTo>
                  <a:pt x="184733" y="103216"/>
                </a:lnTo>
                <a:lnTo>
                  <a:pt x="194717" y="98085"/>
                </a:lnTo>
                <a:lnTo>
                  <a:pt x="200253" y="93376"/>
                </a:lnTo>
                <a:lnTo>
                  <a:pt x="203021" y="87301"/>
                </a:lnTo>
                <a:lnTo>
                  <a:pt x="203021" y="74210"/>
                </a:lnTo>
                <a:lnTo>
                  <a:pt x="201092" y="69501"/>
                </a:lnTo>
                <a:lnTo>
                  <a:pt x="197232" y="65734"/>
                </a:lnTo>
                <a:lnTo>
                  <a:pt x="193327" y="62013"/>
                </a:lnTo>
                <a:lnTo>
                  <a:pt x="187470" y="59234"/>
                </a:lnTo>
                <a:lnTo>
                  <a:pt x="179659" y="57397"/>
                </a:lnTo>
                <a:lnTo>
                  <a:pt x="167944" y="54824"/>
                </a:lnTo>
                <a:lnTo>
                  <a:pt x="161121" y="53010"/>
                </a:lnTo>
                <a:lnTo>
                  <a:pt x="157262" y="50943"/>
                </a:lnTo>
                <a:lnTo>
                  <a:pt x="156297" y="47061"/>
                </a:lnTo>
                <a:lnTo>
                  <a:pt x="157205" y="43708"/>
                </a:lnTo>
                <a:lnTo>
                  <a:pt x="160834" y="41043"/>
                </a:lnTo>
                <a:lnTo>
                  <a:pt x="163878" y="40377"/>
                </a:lnTo>
                <a:lnTo>
                  <a:pt x="173342" y="40377"/>
                </a:lnTo>
                <a:lnTo>
                  <a:pt x="177018" y="41709"/>
                </a:lnTo>
                <a:lnTo>
                  <a:pt x="179177" y="44374"/>
                </a:lnTo>
                <a:lnTo>
                  <a:pt x="181038" y="47842"/>
                </a:lnTo>
                <a:lnTo>
                  <a:pt x="181313" y="50368"/>
                </a:lnTo>
                <a:lnTo>
                  <a:pt x="200954" y="50368"/>
                </a:lnTo>
                <a:lnTo>
                  <a:pt x="200081" y="41181"/>
                </a:lnTo>
                <a:lnTo>
                  <a:pt x="196693" y="34716"/>
                </a:lnTo>
                <a:lnTo>
                  <a:pt x="190789" y="30972"/>
                </a:lnTo>
                <a:lnTo>
                  <a:pt x="184885" y="27228"/>
                </a:lnTo>
                <a:lnTo>
                  <a:pt x="177247" y="25356"/>
                </a:lnTo>
                <a:lnTo>
                  <a:pt x="157997" y="25356"/>
                </a:lnTo>
                <a:lnTo>
                  <a:pt x="150336" y="27848"/>
                </a:lnTo>
                <a:lnTo>
                  <a:pt x="144892" y="32832"/>
                </a:lnTo>
                <a:lnTo>
                  <a:pt x="139448" y="37817"/>
                </a:lnTo>
                <a:lnTo>
                  <a:pt x="136726" y="43777"/>
                </a:lnTo>
                <a:lnTo>
                  <a:pt x="136726" y="56593"/>
                </a:lnTo>
                <a:lnTo>
                  <a:pt x="138471" y="61095"/>
                </a:lnTo>
                <a:lnTo>
                  <a:pt x="141963" y="64218"/>
                </a:lnTo>
                <a:lnTo>
                  <a:pt x="145455" y="67388"/>
                </a:lnTo>
                <a:lnTo>
                  <a:pt x="151450" y="70029"/>
                </a:lnTo>
                <a:lnTo>
                  <a:pt x="159950" y="72142"/>
                </a:lnTo>
                <a:close/>
              </a:path>
              <a:path w="910106" h="105148">
                <a:moveTo>
                  <a:pt x="55544" y="44305"/>
                </a:moveTo>
                <a:lnTo>
                  <a:pt x="53155" y="45407"/>
                </a:lnTo>
                <a:lnTo>
                  <a:pt x="49572" y="45959"/>
                </a:lnTo>
                <a:lnTo>
                  <a:pt x="20743" y="45959"/>
                </a:lnTo>
                <a:lnTo>
                  <a:pt x="20743" y="18672"/>
                </a:lnTo>
                <a:lnTo>
                  <a:pt x="49825" y="1033"/>
                </a:lnTo>
                <a:lnTo>
                  <a:pt x="0" y="1033"/>
                </a:lnTo>
                <a:lnTo>
                  <a:pt x="0" y="102598"/>
                </a:lnTo>
                <a:lnTo>
                  <a:pt x="20743" y="102598"/>
                </a:lnTo>
                <a:lnTo>
                  <a:pt x="20743" y="62771"/>
                </a:lnTo>
                <a:lnTo>
                  <a:pt x="48906" y="62771"/>
                </a:lnTo>
                <a:lnTo>
                  <a:pt x="53167" y="63851"/>
                </a:lnTo>
                <a:lnTo>
                  <a:pt x="57715" y="68169"/>
                </a:lnTo>
                <a:lnTo>
                  <a:pt x="55544" y="44305"/>
                </a:lnTo>
                <a:close/>
              </a:path>
              <a:path w="910106" h="105148">
                <a:moveTo>
                  <a:pt x="59174" y="91390"/>
                </a:moveTo>
                <a:lnTo>
                  <a:pt x="59473" y="94306"/>
                </a:lnTo>
                <a:lnTo>
                  <a:pt x="60024" y="97155"/>
                </a:lnTo>
                <a:lnTo>
                  <a:pt x="60300" y="98533"/>
                </a:lnTo>
                <a:lnTo>
                  <a:pt x="61402" y="102598"/>
                </a:lnTo>
                <a:lnTo>
                  <a:pt x="84764" y="102598"/>
                </a:lnTo>
                <a:lnTo>
                  <a:pt x="84764" y="100049"/>
                </a:lnTo>
                <a:lnTo>
                  <a:pt x="81456" y="96879"/>
                </a:lnTo>
                <a:lnTo>
                  <a:pt x="80905" y="94261"/>
                </a:lnTo>
                <a:lnTo>
                  <a:pt x="80537" y="92607"/>
                </a:lnTo>
                <a:lnTo>
                  <a:pt x="80354" y="89460"/>
                </a:lnTo>
                <a:lnTo>
                  <a:pt x="80354" y="70879"/>
                </a:lnTo>
                <a:lnTo>
                  <a:pt x="79377" y="65585"/>
                </a:lnTo>
                <a:lnTo>
                  <a:pt x="77425" y="62117"/>
                </a:lnTo>
                <a:lnTo>
                  <a:pt x="75472" y="58649"/>
                </a:lnTo>
                <a:lnTo>
                  <a:pt x="72153" y="55973"/>
                </a:lnTo>
                <a:lnTo>
                  <a:pt x="67467" y="54089"/>
                </a:lnTo>
                <a:lnTo>
                  <a:pt x="73072" y="52160"/>
                </a:lnTo>
                <a:lnTo>
                  <a:pt x="77092" y="48864"/>
                </a:lnTo>
                <a:lnTo>
                  <a:pt x="79527" y="44201"/>
                </a:lnTo>
                <a:lnTo>
                  <a:pt x="81962" y="39539"/>
                </a:lnTo>
                <a:lnTo>
                  <a:pt x="83179" y="34796"/>
                </a:lnTo>
                <a:lnTo>
                  <a:pt x="83179" y="25976"/>
                </a:lnTo>
                <a:lnTo>
                  <a:pt x="82536" y="22416"/>
                </a:lnTo>
                <a:lnTo>
                  <a:pt x="81250" y="19293"/>
                </a:lnTo>
                <a:lnTo>
                  <a:pt x="79963" y="16169"/>
                </a:lnTo>
                <a:lnTo>
                  <a:pt x="78217" y="13321"/>
                </a:lnTo>
                <a:lnTo>
                  <a:pt x="76012" y="10748"/>
                </a:lnTo>
                <a:lnTo>
                  <a:pt x="73347" y="7625"/>
                </a:lnTo>
                <a:lnTo>
                  <a:pt x="70097" y="5259"/>
                </a:lnTo>
                <a:lnTo>
                  <a:pt x="66261" y="3651"/>
                </a:lnTo>
                <a:lnTo>
                  <a:pt x="62424" y="2044"/>
                </a:lnTo>
                <a:lnTo>
                  <a:pt x="56946" y="1171"/>
                </a:lnTo>
                <a:lnTo>
                  <a:pt x="49825" y="1033"/>
                </a:lnTo>
                <a:lnTo>
                  <a:pt x="20743" y="18672"/>
                </a:lnTo>
                <a:lnTo>
                  <a:pt x="50008" y="18672"/>
                </a:lnTo>
                <a:lnTo>
                  <a:pt x="53454" y="19270"/>
                </a:lnTo>
                <a:lnTo>
                  <a:pt x="55751" y="20464"/>
                </a:lnTo>
                <a:lnTo>
                  <a:pt x="59840" y="22577"/>
                </a:lnTo>
                <a:lnTo>
                  <a:pt x="61885" y="26711"/>
                </a:lnTo>
                <a:lnTo>
                  <a:pt x="61885" y="38563"/>
                </a:lnTo>
                <a:lnTo>
                  <a:pt x="59771" y="42376"/>
                </a:lnTo>
                <a:lnTo>
                  <a:pt x="55544" y="44305"/>
                </a:lnTo>
                <a:lnTo>
                  <a:pt x="57715" y="68169"/>
                </a:lnTo>
                <a:lnTo>
                  <a:pt x="58898" y="72487"/>
                </a:lnTo>
                <a:lnTo>
                  <a:pt x="58990" y="78964"/>
                </a:lnTo>
                <a:lnTo>
                  <a:pt x="59128" y="88404"/>
                </a:lnTo>
                <a:lnTo>
                  <a:pt x="59174" y="91390"/>
                </a:lnTo>
                <a:close/>
              </a:path>
              <a:path w="910106" h="105148">
                <a:moveTo>
                  <a:pt x="104060" y="413"/>
                </a:moveTo>
                <a:lnTo>
                  <a:pt x="104060" y="18535"/>
                </a:lnTo>
                <a:lnTo>
                  <a:pt x="123976" y="18535"/>
                </a:lnTo>
                <a:lnTo>
                  <a:pt x="123976" y="413"/>
                </a:lnTo>
                <a:lnTo>
                  <a:pt x="104060" y="413"/>
                </a:lnTo>
                <a:close/>
              </a:path>
              <a:path w="910106" h="105148">
                <a:moveTo>
                  <a:pt x="104060" y="27492"/>
                </a:moveTo>
                <a:lnTo>
                  <a:pt x="104060" y="102598"/>
                </a:lnTo>
                <a:lnTo>
                  <a:pt x="123976" y="102598"/>
                </a:lnTo>
                <a:lnTo>
                  <a:pt x="123976" y="27492"/>
                </a:lnTo>
                <a:lnTo>
                  <a:pt x="104060" y="27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972146" y="4756788"/>
            <a:ext cx="0" cy="90955"/>
          </a:xfrm>
          <a:custGeom>
            <a:avLst/>
            <a:gdLst/>
            <a:ahLst/>
            <a:cxnLst/>
            <a:rect l="l" t="t" r="r" b="b"/>
            <a:pathLst>
              <a:path h="103082">
                <a:moveTo>
                  <a:pt x="0" y="0"/>
                </a:moveTo>
                <a:lnTo>
                  <a:pt x="0" y="103082"/>
                </a:lnTo>
              </a:path>
            </a:pathLst>
          </a:custGeom>
          <a:ln w="211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781338" y="4783480"/>
            <a:ext cx="13094" cy="64264"/>
          </a:xfrm>
          <a:custGeom>
            <a:avLst/>
            <a:gdLst/>
            <a:ahLst/>
            <a:cxnLst/>
            <a:rect l="l" t="t" r="r" b="b"/>
            <a:pathLst>
              <a:path w="14403" h="72832">
                <a:moveTo>
                  <a:pt x="0" y="0"/>
                </a:moveTo>
                <a:lnTo>
                  <a:pt x="0" y="15021"/>
                </a:lnTo>
                <a:lnTo>
                  <a:pt x="14403" y="15021"/>
                </a:lnTo>
                <a:lnTo>
                  <a:pt x="14403" y="0"/>
                </a:lnTo>
                <a:lnTo>
                  <a:pt x="0" y="0"/>
                </a:lnTo>
                <a:close/>
              </a:path>
              <a:path w="14403" h="72832">
                <a:moveTo>
                  <a:pt x="0" y="57810"/>
                </a:moveTo>
                <a:lnTo>
                  <a:pt x="0" y="72832"/>
                </a:lnTo>
                <a:lnTo>
                  <a:pt x="14403" y="72832"/>
                </a:lnTo>
                <a:lnTo>
                  <a:pt x="14403" y="57810"/>
                </a:lnTo>
                <a:lnTo>
                  <a:pt x="0" y="57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781338" y="479010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81338" y="484111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860350" y="4903394"/>
            <a:ext cx="1133641" cy="91987"/>
          </a:xfrm>
          <a:custGeom>
            <a:avLst/>
            <a:gdLst/>
            <a:ahLst/>
            <a:cxnLst/>
            <a:rect l="l" t="t" r="r" b="b"/>
            <a:pathLst>
              <a:path w="1247005" h="104252">
                <a:moveTo>
                  <a:pt x="815601" y="74485"/>
                </a:moveTo>
                <a:lnTo>
                  <a:pt x="815601" y="86268"/>
                </a:lnTo>
                <a:lnTo>
                  <a:pt x="887479" y="86268"/>
                </a:lnTo>
                <a:lnTo>
                  <a:pt x="887479" y="74485"/>
                </a:lnTo>
                <a:lnTo>
                  <a:pt x="815601" y="74485"/>
                </a:lnTo>
                <a:close/>
              </a:path>
              <a:path w="1247005" h="104252">
                <a:moveTo>
                  <a:pt x="981903" y="86509"/>
                </a:moveTo>
                <a:lnTo>
                  <a:pt x="978664" y="90896"/>
                </a:lnTo>
                <a:lnTo>
                  <a:pt x="973782" y="93089"/>
                </a:lnTo>
                <a:lnTo>
                  <a:pt x="960781" y="93089"/>
                </a:lnTo>
                <a:lnTo>
                  <a:pt x="955715" y="90965"/>
                </a:lnTo>
                <a:lnTo>
                  <a:pt x="966156" y="104114"/>
                </a:lnTo>
                <a:lnTo>
                  <a:pt x="968067" y="104077"/>
                </a:lnTo>
                <a:lnTo>
                  <a:pt x="981230" y="101202"/>
                </a:lnTo>
                <a:lnTo>
                  <a:pt x="981903" y="86509"/>
                </a:lnTo>
                <a:close/>
              </a:path>
              <a:path w="1247005" h="104252">
                <a:moveTo>
                  <a:pt x="1021264" y="86543"/>
                </a:moveTo>
                <a:lnTo>
                  <a:pt x="1021264" y="101565"/>
                </a:lnTo>
                <a:lnTo>
                  <a:pt x="1035668" y="101565"/>
                </a:lnTo>
                <a:lnTo>
                  <a:pt x="1035668" y="86543"/>
                </a:lnTo>
                <a:lnTo>
                  <a:pt x="1021264" y="86543"/>
                </a:lnTo>
                <a:close/>
              </a:path>
              <a:path w="1247005" h="104252">
                <a:moveTo>
                  <a:pt x="1111404" y="16537"/>
                </a:moveTo>
                <a:lnTo>
                  <a:pt x="1111404" y="4547"/>
                </a:lnTo>
                <a:lnTo>
                  <a:pt x="1060132" y="4547"/>
                </a:lnTo>
                <a:lnTo>
                  <a:pt x="1052621" y="57672"/>
                </a:lnTo>
                <a:lnTo>
                  <a:pt x="1063371" y="58293"/>
                </a:lnTo>
                <a:lnTo>
                  <a:pt x="1065530" y="55353"/>
                </a:lnTo>
                <a:lnTo>
                  <a:pt x="1068138" y="53056"/>
                </a:lnTo>
                <a:lnTo>
                  <a:pt x="1071193" y="51402"/>
                </a:lnTo>
                <a:lnTo>
                  <a:pt x="1074248" y="49749"/>
                </a:lnTo>
                <a:lnTo>
                  <a:pt x="1077912" y="48922"/>
                </a:lnTo>
                <a:lnTo>
                  <a:pt x="1088066" y="48922"/>
                </a:lnTo>
                <a:lnTo>
                  <a:pt x="1093108" y="50805"/>
                </a:lnTo>
                <a:lnTo>
                  <a:pt x="1097311" y="54572"/>
                </a:lnTo>
                <a:lnTo>
                  <a:pt x="1101515" y="58339"/>
                </a:lnTo>
                <a:lnTo>
                  <a:pt x="1103617" y="63667"/>
                </a:lnTo>
                <a:lnTo>
                  <a:pt x="1103617" y="76254"/>
                </a:lnTo>
                <a:lnTo>
                  <a:pt x="1101848" y="81445"/>
                </a:lnTo>
                <a:lnTo>
                  <a:pt x="1098311" y="86130"/>
                </a:lnTo>
                <a:lnTo>
                  <a:pt x="1094773" y="90816"/>
                </a:lnTo>
                <a:lnTo>
                  <a:pt x="1089329" y="93158"/>
                </a:lnTo>
                <a:lnTo>
                  <a:pt x="1078119" y="93158"/>
                </a:lnTo>
                <a:lnTo>
                  <a:pt x="1074719" y="92469"/>
                </a:lnTo>
                <a:lnTo>
                  <a:pt x="1071779" y="91091"/>
                </a:lnTo>
                <a:lnTo>
                  <a:pt x="1066036" y="88381"/>
                </a:lnTo>
                <a:lnTo>
                  <a:pt x="1062751" y="83489"/>
                </a:lnTo>
                <a:lnTo>
                  <a:pt x="1061924" y="76414"/>
                </a:lnTo>
                <a:lnTo>
                  <a:pt x="1049037" y="76414"/>
                </a:lnTo>
                <a:lnTo>
                  <a:pt x="1049772" y="85786"/>
                </a:lnTo>
                <a:lnTo>
                  <a:pt x="1053229" y="92734"/>
                </a:lnTo>
                <a:lnTo>
                  <a:pt x="1059409" y="97258"/>
                </a:lnTo>
                <a:lnTo>
                  <a:pt x="1065588" y="101783"/>
                </a:lnTo>
                <a:lnTo>
                  <a:pt x="1072698" y="104045"/>
                </a:lnTo>
                <a:lnTo>
                  <a:pt x="1080738" y="104045"/>
                </a:lnTo>
                <a:lnTo>
                  <a:pt x="1085903" y="103831"/>
                </a:lnTo>
                <a:lnTo>
                  <a:pt x="1099018" y="100565"/>
                </a:lnTo>
                <a:lnTo>
                  <a:pt x="1108338" y="93365"/>
                </a:lnTo>
                <a:lnTo>
                  <a:pt x="1114945" y="81508"/>
                </a:lnTo>
                <a:lnTo>
                  <a:pt x="1116987" y="68697"/>
                </a:lnTo>
                <a:lnTo>
                  <a:pt x="1116987" y="59740"/>
                </a:lnTo>
                <a:lnTo>
                  <a:pt x="1113839" y="52344"/>
                </a:lnTo>
                <a:lnTo>
                  <a:pt x="1107545" y="46510"/>
                </a:lnTo>
                <a:lnTo>
                  <a:pt x="1101251" y="40676"/>
                </a:lnTo>
                <a:lnTo>
                  <a:pt x="1093579" y="37759"/>
                </a:lnTo>
                <a:lnTo>
                  <a:pt x="1079704" y="37759"/>
                </a:lnTo>
                <a:lnTo>
                  <a:pt x="1075454" y="38517"/>
                </a:lnTo>
                <a:lnTo>
                  <a:pt x="1071779" y="40033"/>
                </a:lnTo>
                <a:lnTo>
                  <a:pt x="1069711" y="40906"/>
                </a:lnTo>
                <a:lnTo>
                  <a:pt x="1065232" y="43961"/>
                </a:lnTo>
                <a:lnTo>
                  <a:pt x="1069436" y="16537"/>
                </a:lnTo>
                <a:lnTo>
                  <a:pt x="1111404" y="16537"/>
                </a:lnTo>
                <a:close/>
              </a:path>
              <a:path w="1247005" h="104252">
                <a:moveTo>
                  <a:pt x="1213030" y="3307"/>
                </a:moveTo>
                <a:lnTo>
                  <a:pt x="1157830" y="104183"/>
                </a:lnTo>
                <a:lnTo>
                  <a:pt x="1165479" y="104183"/>
                </a:lnTo>
                <a:lnTo>
                  <a:pt x="1220680" y="3307"/>
                </a:lnTo>
                <a:lnTo>
                  <a:pt x="1213030" y="3307"/>
                </a:lnTo>
                <a:close/>
              </a:path>
              <a:path w="1247005" h="104252">
                <a:moveTo>
                  <a:pt x="1151444" y="44098"/>
                </a:moveTo>
                <a:lnTo>
                  <a:pt x="1148101" y="42709"/>
                </a:lnTo>
                <a:lnTo>
                  <a:pt x="1148733" y="53883"/>
                </a:lnTo>
                <a:lnTo>
                  <a:pt x="1155349" y="53883"/>
                </a:lnTo>
                <a:lnTo>
                  <a:pt x="1155349" y="44098"/>
                </a:lnTo>
                <a:lnTo>
                  <a:pt x="1151444" y="44098"/>
                </a:lnTo>
                <a:close/>
              </a:path>
              <a:path w="1247005" h="104252">
                <a:moveTo>
                  <a:pt x="1219072" y="91780"/>
                </a:moveTo>
                <a:lnTo>
                  <a:pt x="1215706" y="90391"/>
                </a:lnTo>
                <a:lnTo>
                  <a:pt x="1216361" y="101565"/>
                </a:lnTo>
                <a:lnTo>
                  <a:pt x="1223023" y="101565"/>
                </a:lnTo>
                <a:lnTo>
                  <a:pt x="1223023" y="91780"/>
                </a:lnTo>
                <a:lnTo>
                  <a:pt x="1219072" y="91780"/>
                </a:lnTo>
                <a:close/>
              </a:path>
              <a:path w="1247005" h="104252">
                <a:moveTo>
                  <a:pt x="1201315" y="89851"/>
                </a:moveTo>
                <a:lnTo>
                  <a:pt x="1206001" y="94536"/>
                </a:lnTo>
                <a:lnTo>
                  <a:pt x="1210687" y="99222"/>
                </a:lnTo>
                <a:lnTo>
                  <a:pt x="1216361" y="101565"/>
                </a:lnTo>
                <a:lnTo>
                  <a:pt x="1215706" y="90391"/>
                </a:lnTo>
                <a:lnTo>
                  <a:pt x="1212927" y="87611"/>
                </a:lnTo>
                <a:lnTo>
                  <a:pt x="1210147" y="84832"/>
                </a:lnTo>
                <a:lnTo>
                  <a:pt x="1208758" y="81490"/>
                </a:lnTo>
                <a:lnTo>
                  <a:pt x="1208758" y="73681"/>
                </a:lnTo>
                <a:lnTo>
                  <a:pt x="1210147" y="70339"/>
                </a:lnTo>
                <a:lnTo>
                  <a:pt x="1212927" y="67560"/>
                </a:lnTo>
                <a:lnTo>
                  <a:pt x="1215706" y="64781"/>
                </a:lnTo>
                <a:lnTo>
                  <a:pt x="1219072" y="63392"/>
                </a:lnTo>
                <a:lnTo>
                  <a:pt x="1226928" y="63392"/>
                </a:lnTo>
                <a:lnTo>
                  <a:pt x="1230270" y="64781"/>
                </a:lnTo>
                <a:lnTo>
                  <a:pt x="1233050" y="67560"/>
                </a:lnTo>
                <a:lnTo>
                  <a:pt x="1235829" y="70339"/>
                </a:lnTo>
                <a:lnTo>
                  <a:pt x="1237219" y="73681"/>
                </a:lnTo>
                <a:lnTo>
                  <a:pt x="1237219" y="81491"/>
                </a:lnTo>
                <a:lnTo>
                  <a:pt x="1235829" y="84832"/>
                </a:lnTo>
                <a:lnTo>
                  <a:pt x="1233050" y="87611"/>
                </a:lnTo>
                <a:lnTo>
                  <a:pt x="1230270" y="90391"/>
                </a:lnTo>
                <a:lnTo>
                  <a:pt x="1226928" y="91780"/>
                </a:lnTo>
                <a:lnTo>
                  <a:pt x="1223023" y="91780"/>
                </a:lnTo>
                <a:lnTo>
                  <a:pt x="1223023" y="101565"/>
                </a:lnTo>
                <a:lnTo>
                  <a:pt x="1229639" y="101565"/>
                </a:lnTo>
                <a:lnTo>
                  <a:pt x="1235290" y="99222"/>
                </a:lnTo>
                <a:lnTo>
                  <a:pt x="1239976" y="94536"/>
                </a:lnTo>
                <a:lnTo>
                  <a:pt x="1244662" y="89851"/>
                </a:lnTo>
                <a:lnTo>
                  <a:pt x="1247005" y="84201"/>
                </a:lnTo>
                <a:lnTo>
                  <a:pt x="1247005" y="70971"/>
                </a:lnTo>
                <a:lnTo>
                  <a:pt x="1244662" y="65321"/>
                </a:lnTo>
                <a:lnTo>
                  <a:pt x="1239976" y="60635"/>
                </a:lnTo>
                <a:lnTo>
                  <a:pt x="1235290" y="55950"/>
                </a:lnTo>
                <a:lnTo>
                  <a:pt x="1229639" y="53607"/>
                </a:lnTo>
                <a:lnTo>
                  <a:pt x="1216361" y="53607"/>
                </a:lnTo>
                <a:lnTo>
                  <a:pt x="1210687" y="55950"/>
                </a:lnTo>
                <a:lnTo>
                  <a:pt x="1206001" y="60635"/>
                </a:lnTo>
                <a:lnTo>
                  <a:pt x="1201315" y="65321"/>
                </a:lnTo>
                <a:lnTo>
                  <a:pt x="1198972" y="70971"/>
                </a:lnTo>
                <a:lnTo>
                  <a:pt x="1198972" y="84201"/>
                </a:lnTo>
                <a:lnTo>
                  <a:pt x="1201315" y="89851"/>
                </a:lnTo>
                <a:close/>
              </a:path>
              <a:path w="1247005" h="104252">
                <a:moveTo>
                  <a:pt x="1133710" y="42169"/>
                </a:moveTo>
                <a:lnTo>
                  <a:pt x="1138396" y="46854"/>
                </a:lnTo>
                <a:lnTo>
                  <a:pt x="1143082" y="51540"/>
                </a:lnTo>
                <a:lnTo>
                  <a:pt x="1148733" y="53883"/>
                </a:lnTo>
                <a:lnTo>
                  <a:pt x="1148101" y="42709"/>
                </a:lnTo>
                <a:lnTo>
                  <a:pt x="1145322" y="39930"/>
                </a:lnTo>
                <a:lnTo>
                  <a:pt x="1142542" y="37150"/>
                </a:lnTo>
                <a:lnTo>
                  <a:pt x="1141153" y="33809"/>
                </a:lnTo>
                <a:lnTo>
                  <a:pt x="1141153" y="25954"/>
                </a:lnTo>
                <a:lnTo>
                  <a:pt x="1142542" y="22600"/>
                </a:lnTo>
                <a:lnTo>
                  <a:pt x="1145322" y="19844"/>
                </a:lnTo>
                <a:lnTo>
                  <a:pt x="1148101" y="17088"/>
                </a:lnTo>
                <a:lnTo>
                  <a:pt x="1151444" y="15710"/>
                </a:lnTo>
                <a:lnTo>
                  <a:pt x="1159300" y="15710"/>
                </a:lnTo>
                <a:lnTo>
                  <a:pt x="1162665" y="17099"/>
                </a:lnTo>
                <a:lnTo>
                  <a:pt x="1165445" y="19878"/>
                </a:lnTo>
                <a:lnTo>
                  <a:pt x="1168224" y="22657"/>
                </a:lnTo>
                <a:lnTo>
                  <a:pt x="1169614" y="25999"/>
                </a:lnTo>
                <a:lnTo>
                  <a:pt x="1169614" y="33809"/>
                </a:lnTo>
                <a:lnTo>
                  <a:pt x="1168224" y="37150"/>
                </a:lnTo>
                <a:lnTo>
                  <a:pt x="1165445" y="39930"/>
                </a:lnTo>
                <a:lnTo>
                  <a:pt x="1162665" y="42709"/>
                </a:lnTo>
                <a:lnTo>
                  <a:pt x="1159300" y="44098"/>
                </a:lnTo>
                <a:lnTo>
                  <a:pt x="1155349" y="44098"/>
                </a:lnTo>
                <a:lnTo>
                  <a:pt x="1155349" y="53883"/>
                </a:lnTo>
                <a:lnTo>
                  <a:pt x="1162011" y="53883"/>
                </a:lnTo>
                <a:lnTo>
                  <a:pt x="1167685" y="51540"/>
                </a:lnTo>
                <a:lnTo>
                  <a:pt x="1172371" y="46854"/>
                </a:lnTo>
                <a:lnTo>
                  <a:pt x="1177057" y="42169"/>
                </a:lnTo>
                <a:lnTo>
                  <a:pt x="1179400" y="36519"/>
                </a:lnTo>
                <a:lnTo>
                  <a:pt x="1179400" y="23289"/>
                </a:lnTo>
                <a:lnTo>
                  <a:pt x="1177057" y="17628"/>
                </a:lnTo>
                <a:lnTo>
                  <a:pt x="1172371" y="12919"/>
                </a:lnTo>
                <a:lnTo>
                  <a:pt x="1167685" y="8211"/>
                </a:lnTo>
                <a:lnTo>
                  <a:pt x="1162011" y="5856"/>
                </a:lnTo>
                <a:lnTo>
                  <a:pt x="1148733" y="5856"/>
                </a:lnTo>
                <a:lnTo>
                  <a:pt x="1143082" y="8211"/>
                </a:lnTo>
                <a:lnTo>
                  <a:pt x="1138396" y="12919"/>
                </a:lnTo>
                <a:lnTo>
                  <a:pt x="1133710" y="17628"/>
                </a:lnTo>
                <a:lnTo>
                  <a:pt x="1131367" y="23289"/>
                </a:lnTo>
                <a:lnTo>
                  <a:pt x="1131367" y="36519"/>
                </a:lnTo>
                <a:lnTo>
                  <a:pt x="1133710" y="42169"/>
                </a:lnTo>
                <a:close/>
              </a:path>
              <a:path w="1247005" h="104252">
                <a:moveTo>
                  <a:pt x="933145" y="72245"/>
                </a:moveTo>
                <a:lnTo>
                  <a:pt x="936495" y="84638"/>
                </a:lnTo>
                <a:lnTo>
                  <a:pt x="942243" y="93606"/>
                </a:lnTo>
                <a:lnTo>
                  <a:pt x="953582" y="101630"/>
                </a:lnTo>
                <a:lnTo>
                  <a:pt x="966156" y="104114"/>
                </a:lnTo>
                <a:lnTo>
                  <a:pt x="955715" y="90965"/>
                </a:lnTo>
                <a:lnTo>
                  <a:pt x="952063" y="86716"/>
                </a:lnTo>
                <a:lnTo>
                  <a:pt x="948410" y="82467"/>
                </a:lnTo>
                <a:lnTo>
                  <a:pt x="946584" y="77218"/>
                </a:lnTo>
                <a:lnTo>
                  <a:pt x="946584" y="63851"/>
                </a:lnTo>
                <a:lnTo>
                  <a:pt x="948594" y="58522"/>
                </a:lnTo>
                <a:lnTo>
                  <a:pt x="952614" y="54985"/>
                </a:lnTo>
                <a:lnTo>
                  <a:pt x="956634" y="51448"/>
                </a:lnTo>
                <a:lnTo>
                  <a:pt x="961309" y="49680"/>
                </a:lnTo>
                <a:lnTo>
                  <a:pt x="974265" y="49680"/>
                </a:lnTo>
                <a:lnTo>
                  <a:pt x="979525" y="51965"/>
                </a:lnTo>
                <a:lnTo>
                  <a:pt x="982420" y="56536"/>
                </a:lnTo>
                <a:lnTo>
                  <a:pt x="985314" y="61106"/>
                </a:lnTo>
                <a:lnTo>
                  <a:pt x="986761" y="65918"/>
                </a:lnTo>
                <a:lnTo>
                  <a:pt x="986761" y="76943"/>
                </a:lnTo>
                <a:lnTo>
                  <a:pt x="985142" y="82122"/>
                </a:lnTo>
                <a:lnTo>
                  <a:pt x="981903" y="86509"/>
                </a:lnTo>
                <a:lnTo>
                  <a:pt x="981230" y="101202"/>
                </a:lnTo>
                <a:lnTo>
                  <a:pt x="991103" y="93744"/>
                </a:lnTo>
                <a:lnTo>
                  <a:pt x="996938" y="86831"/>
                </a:lnTo>
                <a:lnTo>
                  <a:pt x="999855" y="78895"/>
                </a:lnTo>
                <a:lnTo>
                  <a:pt x="999855" y="59464"/>
                </a:lnTo>
                <a:lnTo>
                  <a:pt x="996777" y="51586"/>
                </a:lnTo>
                <a:lnTo>
                  <a:pt x="990620" y="46303"/>
                </a:lnTo>
                <a:lnTo>
                  <a:pt x="984464" y="41021"/>
                </a:lnTo>
                <a:lnTo>
                  <a:pt x="977251" y="38379"/>
                </a:lnTo>
                <a:lnTo>
                  <a:pt x="964112" y="38379"/>
                </a:lnTo>
                <a:lnTo>
                  <a:pt x="959701" y="39298"/>
                </a:lnTo>
                <a:lnTo>
                  <a:pt x="955750" y="41135"/>
                </a:lnTo>
                <a:lnTo>
                  <a:pt x="951431" y="43203"/>
                </a:lnTo>
                <a:lnTo>
                  <a:pt x="947848" y="46326"/>
                </a:lnTo>
                <a:lnTo>
                  <a:pt x="944999" y="50507"/>
                </a:lnTo>
                <a:lnTo>
                  <a:pt x="945202" y="46857"/>
                </a:lnTo>
                <a:lnTo>
                  <a:pt x="947420" y="33253"/>
                </a:lnTo>
                <a:lnTo>
                  <a:pt x="951822" y="22979"/>
                </a:lnTo>
                <a:lnTo>
                  <a:pt x="955911" y="16571"/>
                </a:lnTo>
                <a:lnTo>
                  <a:pt x="961424" y="13367"/>
                </a:lnTo>
                <a:lnTo>
                  <a:pt x="974426" y="13367"/>
                </a:lnTo>
                <a:lnTo>
                  <a:pt x="978951" y="15434"/>
                </a:lnTo>
                <a:lnTo>
                  <a:pt x="981937" y="19568"/>
                </a:lnTo>
                <a:lnTo>
                  <a:pt x="983545" y="21773"/>
                </a:lnTo>
                <a:lnTo>
                  <a:pt x="984717" y="24828"/>
                </a:lnTo>
                <a:lnTo>
                  <a:pt x="985452" y="28733"/>
                </a:lnTo>
                <a:lnTo>
                  <a:pt x="997719" y="28733"/>
                </a:lnTo>
                <a:lnTo>
                  <a:pt x="997719" y="22669"/>
                </a:lnTo>
                <a:lnTo>
                  <a:pt x="995548" y="16778"/>
                </a:lnTo>
                <a:lnTo>
                  <a:pt x="991206" y="11059"/>
                </a:lnTo>
                <a:lnTo>
                  <a:pt x="986865" y="5340"/>
                </a:lnTo>
                <a:lnTo>
                  <a:pt x="979181" y="2480"/>
                </a:lnTo>
                <a:lnTo>
                  <a:pt x="966098" y="2531"/>
                </a:lnTo>
                <a:lnTo>
                  <a:pt x="953398" y="5725"/>
                </a:lnTo>
                <a:lnTo>
                  <a:pt x="943585" y="13885"/>
                </a:lnTo>
                <a:lnTo>
                  <a:pt x="936660" y="27010"/>
                </a:lnTo>
                <a:lnTo>
                  <a:pt x="935087" y="32207"/>
                </a:lnTo>
                <a:lnTo>
                  <a:pt x="932908" y="44310"/>
                </a:lnTo>
                <a:lnTo>
                  <a:pt x="932181" y="58224"/>
                </a:lnTo>
                <a:lnTo>
                  <a:pt x="933145" y="72245"/>
                </a:lnTo>
                <a:close/>
              </a:path>
              <a:path w="1247005" h="104252">
                <a:moveTo>
                  <a:pt x="682826" y="102736"/>
                </a:moveTo>
                <a:lnTo>
                  <a:pt x="686283" y="102644"/>
                </a:lnTo>
                <a:lnTo>
                  <a:pt x="689361" y="102277"/>
                </a:lnTo>
                <a:lnTo>
                  <a:pt x="692267" y="101565"/>
                </a:lnTo>
                <a:lnTo>
                  <a:pt x="692267" y="91780"/>
                </a:lnTo>
                <a:lnTo>
                  <a:pt x="688523" y="91987"/>
                </a:lnTo>
                <a:lnTo>
                  <a:pt x="685675" y="91987"/>
                </a:lnTo>
                <a:lnTo>
                  <a:pt x="683102" y="91229"/>
                </a:lnTo>
                <a:lnTo>
                  <a:pt x="680483" y="88634"/>
                </a:lnTo>
                <a:lnTo>
                  <a:pt x="680483" y="37897"/>
                </a:lnTo>
                <a:lnTo>
                  <a:pt x="692267" y="37897"/>
                </a:lnTo>
                <a:lnTo>
                  <a:pt x="692267" y="27768"/>
                </a:lnTo>
                <a:lnTo>
                  <a:pt x="680483" y="27768"/>
                </a:lnTo>
                <a:lnTo>
                  <a:pt x="680483" y="7165"/>
                </a:lnTo>
                <a:lnTo>
                  <a:pt x="667941" y="7165"/>
                </a:lnTo>
                <a:lnTo>
                  <a:pt x="667941" y="27768"/>
                </a:lnTo>
                <a:lnTo>
                  <a:pt x="657948" y="27768"/>
                </a:lnTo>
                <a:lnTo>
                  <a:pt x="657948" y="37897"/>
                </a:lnTo>
                <a:lnTo>
                  <a:pt x="667941" y="37897"/>
                </a:lnTo>
                <a:lnTo>
                  <a:pt x="667941" y="91482"/>
                </a:lnTo>
                <a:lnTo>
                  <a:pt x="668974" y="95329"/>
                </a:lnTo>
                <a:lnTo>
                  <a:pt x="671042" y="98292"/>
                </a:lnTo>
                <a:lnTo>
                  <a:pt x="673109" y="101255"/>
                </a:lnTo>
                <a:lnTo>
                  <a:pt x="677037" y="102736"/>
                </a:lnTo>
                <a:lnTo>
                  <a:pt x="682826" y="102736"/>
                </a:lnTo>
                <a:close/>
              </a:path>
              <a:path w="1247005" h="104252">
                <a:moveTo>
                  <a:pt x="34112" y="101564"/>
                </a:moveTo>
                <a:lnTo>
                  <a:pt x="48033" y="101564"/>
                </a:lnTo>
                <a:lnTo>
                  <a:pt x="48033" y="12402"/>
                </a:lnTo>
                <a:lnTo>
                  <a:pt x="82145" y="12402"/>
                </a:lnTo>
                <a:lnTo>
                  <a:pt x="82145" y="344"/>
                </a:lnTo>
                <a:lnTo>
                  <a:pt x="0" y="344"/>
                </a:lnTo>
                <a:lnTo>
                  <a:pt x="0" y="12402"/>
                </a:lnTo>
                <a:lnTo>
                  <a:pt x="34112" y="12402"/>
                </a:lnTo>
                <a:lnTo>
                  <a:pt x="34112" y="101564"/>
                </a:lnTo>
                <a:close/>
              </a:path>
              <a:path w="1247005" h="104252">
                <a:moveTo>
                  <a:pt x="92115" y="86543"/>
                </a:moveTo>
                <a:lnTo>
                  <a:pt x="92115" y="101564"/>
                </a:lnTo>
                <a:lnTo>
                  <a:pt x="106518" y="101564"/>
                </a:lnTo>
                <a:lnTo>
                  <a:pt x="106518" y="86543"/>
                </a:lnTo>
                <a:lnTo>
                  <a:pt x="92115" y="86543"/>
                </a:lnTo>
                <a:close/>
              </a:path>
              <a:path w="1247005" h="104252">
                <a:moveTo>
                  <a:pt x="222111" y="59027"/>
                </a:moveTo>
                <a:lnTo>
                  <a:pt x="217976" y="38195"/>
                </a:lnTo>
                <a:lnTo>
                  <a:pt x="212922" y="40722"/>
                </a:lnTo>
                <a:lnTo>
                  <a:pt x="209706" y="42330"/>
                </a:lnTo>
                <a:lnTo>
                  <a:pt x="205204" y="43133"/>
                </a:lnTo>
                <a:lnTo>
                  <a:pt x="201689" y="54227"/>
                </a:lnTo>
                <a:lnTo>
                  <a:pt x="207432" y="54227"/>
                </a:lnTo>
                <a:lnTo>
                  <a:pt x="212049" y="54939"/>
                </a:lnTo>
                <a:lnTo>
                  <a:pt x="215541" y="56363"/>
                </a:lnTo>
                <a:lnTo>
                  <a:pt x="222111" y="59027"/>
                </a:lnTo>
                <a:close/>
              </a:path>
              <a:path w="1247005" h="104252">
                <a:moveTo>
                  <a:pt x="223815" y="97349"/>
                </a:moveTo>
                <a:lnTo>
                  <a:pt x="232976" y="89713"/>
                </a:lnTo>
                <a:lnTo>
                  <a:pt x="237065" y="84430"/>
                </a:lnTo>
                <a:lnTo>
                  <a:pt x="239109" y="78527"/>
                </a:lnTo>
                <a:lnTo>
                  <a:pt x="239109" y="64241"/>
                </a:lnTo>
                <a:lnTo>
                  <a:pt x="236835" y="58155"/>
                </a:lnTo>
                <a:lnTo>
                  <a:pt x="232287" y="53745"/>
                </a:lnTo>
                <a:lnTo>
                  <a:pt x="229714" y="51264"/>
                </a:lnTo>
                <a:lnTo>
                  <a:pt x="225832" y="49036"/>
                </a:lnTo>
                <a:lnTo>
                  <a:pt x="220640" y="47061"/>
                </a:lnTo>
                <a:lnTo>
                  <a:pt x="224178" y="45270"/>
                </a:lnTo>
                <a:lnTo>
                  <a:pt x="226889" y="43294"/>
                </a:lnTo>
                <a:lnTo>
                  <a:pt x="228772" y="41135"/>
                </a:lnTo>
                <a:lnTo>
                  <a:pt x="232402" y="37047"/>
                </a:lnTo>
                <a:lnTo>
                  <a:pt x="234217" y="31810"/>
                </a:lnTo>
                <a:lnTo>
                  <a:pt x="234217" y="19959"/>
                </a:lnTo>
                <a:lnTo>
                  <a:pt x="232746" y="15136"/>
                </a:lnTo>
                <a:lnTo>
                  <a:pt x="229806" y="10955"/>
                </a:lnTo>
                <a:lnTo>
                  <a:pt x="218778" y="2619"/>
                </a:lnTo>
                <a:lnTo>
                  <a:pt x="204514" y="344"/>
                </a:lnTo>
                <a:lnTo>
                  <a:pt x="161029" y="344"/>
                </a:lnTo>
                <a:lnTo>
                  <a:pt x="161029" y="101564"/>
                </a:lnTo>
                <a:lnTo>
                  <a:pt x="174468" y="89851"/>
                </a:lnTo>
                <a:lnTo>
                  <a:pt x="174468" y="54227"/>
                </a:lnTo>
                <a:lnTo>
                  <a:pt x="201689" y="54227"/>
                </a:lnTo>
                <a:lnTo>
                  <a:pt x="205204" y="43133"/>
                </a:lnTo>
                <a:lnTo>
                  <a:pt x="174468" y="43133"/>
                </a:lnTo>
                <a:lnTo>
                  <a:pt x="174468" y="11782"/>
                </a:lnTo>
                <a:lnTo>
                  <a:pt x="204905" y="11782"/>
                </a:lnTo>
                <a:lnTo>
                  <a:pt x="209407" y="12425"/>
                </a:lnTo>
                <a:lnTo>
                  <a:pt x="212440" y="13711"/>
                </a:lnTo>
                <a:lnTo>
                  <a:pt x="217815" y="16008"/>
                </a:lnTo>
                <a:lnTo>
                  <a:pt x="220503" y="20464"/>
                </a:lnTo>
                <a:lnTo>
                  <a:pt x="220503" y="33648"/>
                </a:lnTo>
                <a:lnTo>
                  <a:pt x="217976" y="38195"/>
                </a:lnTo>
                <a:lnTo>
                  <a:pt x="222111" y="59027"/>
                </a:lnTo>
                <a:lnTo>
                  <a:pt x="225395" y="64034"/>
                </a:lnTo>
                <a:lnTo>
                  <a:pt x="225395" y="75748"/>
                </a:lnTo>
                <a:lnTo>
                  <a:pt x="224270" y="79469"/>
                </a:lnTo>
                <a:lnTo>
                  <a:pt x="222019" y="82547"/>
                </a:lnTo>
                <a:lnTo>
                  <a:pt x="218435" y="87416"/>
                </a:lnTo>
                <a:lnTo>
                  <a:pt x="212440" y="89851"/>
                </a:lnTo>
                <a:lnTo>
                  <a:pt x="211130" y="101124"/>
                </a:lnTo>
                <a:lnTo>
                  <a:pt x="223815" y="97349"/>
                </a:lnTo>
                <a:close/>
              </a:path>
              <a:path w="1247005" h="104252">
                <a:moveTo>
                  <a:pt x="204032" y="89851"/>
                </a:moveTo>
                <a:lnTo>
                  <a:pt x="174468" y="89851"/>
                </a:lnTo>
                <a:lnTo>
                  <a:pt x="161029" y="101564"/>
                </a:lnTo>
                <a:lnTo>
                  <a:pt x="203825" y="101564"/>
                </a:lnTo>
                <a:lnTo>
                  <a:pt x="211130" y="101124"/>
                </a:lnTo>
                <a:lnTo>
                  <a:pt x="212440" y="89851"/>
                </a:lnTo>
                <a:lnTo>
                  <a:pt x="204032" y="89851"/>
                </a:lnTo>
                <a:close/>
              </a:path>
              <a:path w="1247005" h="104252">
                <a:moveTo>
                  <a:pt x="308874" y="92607"/>
                </a:moveTo>
                <a:lnTo>
                  <a:pt x="311630" y="88372"/>
                </a:lnTo>
                <a:lnTo>
                  <a:pt x="316075" y="76802"/>
                </a:lnTo>
                <a:lnTo>
                  <a:pt x="317557" y="63116"/>
                </a:lnTo>
                <a:lnTo>
                  <a:pt x="317354" y="57996"/>
                </a:lnTo>
                <a:lnTo>
                  <a:pt x="314335" y="44926"/>
                </a:lnTo>
                <a:lnTo>
                  <a:pt x="307702" y="35141"/>
                </a:lnTo>
                <a:lnTo>
                  <a:pt x="296499" y="27913"/>
                </a:lnTo>
                <a:lnTo>
                  <a:pt x="283582" y="25632"/>
                </a:lnTo>
                <a:lnTo>
                  <a:pt x="281031" y="25705"/>
                </a:lnTo>
                <a:lnTo>
                  <a:pt x="268260" y="28855"/>
                </a:lnTo>
                <a:lnTo>
                  <a:pt x="258222" y="36657"/>
                </a:lnTo>
                <a:lnTo>
                  <a:pt x="255079" y="40950"/>
                </a:lnTo>
                <a:lnTo>
                  <a:pt x="250355" y="52354"/>
                </a:lnTo>
                <a:lnTo>
                  <a:pt x="248780" y="66285"/>
                </a:lnTo>
                <a:lnTo>
                  <a:pt x="248924" y="70567"/>
                </a:lnTo>
                <a:lnTo>
                  <a:pt x="251623" y="83606"/>
                </a:lnTo>
                <a:lnTo>
                  <a:pt x="257739" y="93951"/>
                </a:lnTo>
                <a:lnTo>
                  <a:pt x="258354" y="94637"/>
                </a:lnTo>
                <a:lnTo>
                  <a:pt x="261530" y="73934"/>
                </a:lnTo>
                <a:lnTo>
                  <a:pt x="261530" y="57902"/>
                </a:lnTo>
                <a:lnTo>
                  <a:pt x="263252" y="50920"/>
                </a:lnTo>
                <a:lnTo>
                  <a:pt x="266698" y="45132"/>
                </a:lnTo>
                <a:lnTo>
                  <a:pt x="270144" y="39344"/>
                </a:lnTo>
                <a:lnTo>
                  <a:pt x="275657" y="36450"/>
                </a:lnTo>
                <a:lnTo>
                  <a:pt x="291783" y="36450"/>
                </a:lnTo>
                <a:lnTo>
                  <a:pt x="297801" y="39849"/>
                </a:lnTo>
                <a:lnTo>
                  <a:pt x="301293" y="46648"/>
                </a:lnTo>
                <a:lnTo>
                  <a:pt x="303498" y="50966"/>
                </a:lnTo>
                <a:lnTo>
                  <a:pt x="304601" y="56570"/>
                </a:lnTo>
                <a:lnTo>
                  <a:pt x="304601" y="71086"/>
                </a:lnTo>
                <a:lnTo>
                  <a:pt x="303073" y="78011"/>
                </a:lnTo>
                <a:lnTo>
                  <a:pt x="300018" y="84235"/>
                </a:lnTo>
                <a:lnTo>
                  <a:pt x="299567" y="100503"/>
                </a:lnTo>
                <a:lnTo>
                  <a:pt x="308874" y="92607"/>
                </a:lnTo>
                <a:close/>
              </a:path>
              <a:path w="1247005" h="104252">
                <a:moveTo>
                  <a:pt x="300018" y="84235"/>
                </a:moveTo>
                <a:lnTo>
                  <a:pt x="296963" y="90459"/>
                </a:lnTo>
                <a:lnTo>
                  <a:pt x="291324" y="93572"/>
                </a:lnTo>
                <a:lnTo>
                  <a:pt x="275611" y="93572"/>
                </a:lnTo>
                <a:lnTo>
                  <a:pt x="270144" y="90953"/>
                </a:lnTo>
                <a:lnTo>
                  <a:pt x="266698" y="85716"/>
                </a:lnTo>
                <a:lnTo>
                  <a:pt x="263252" y="80480"/>
                </a:lnTo>
                <a:lnTo>
                  <a:pt x="261530" y="73934"/>
                </a:lnTo>
                <a:lnTo>
                  <a:pt x="258354" y="94637"/>
                </a:lnTo>
                <a:lnTo>
                  <a:pt x="268678" y="101848"/>
                </a:lnTo>
                <a:lnTo>
                  <a:pt x="281928" y="104252"/>
                </a:lnTo>
                <a:lnTo>
                  <a:pt x="286674" y="104040"/>
                </a:lnTo>
                <a:lnTo>
                  <a:pt x="299567" y="100503"/>
                </a:lnTo>
                <a:lnTo>
                  <a:pt x="300018" y="84235"/>
                </a:lnTo>
                <a:close/>
              </a:path>
              <a:path w="1247005" h="104252">
                <a:moveTo>
                  <a:pt x="348545" y="101565"/>
                </a:moveTo>
                <a:lnTo>
                  <a:pt x="348545" y="58086"/>
                </a:lnTo>
                <a:lnTo>
                  <a:pt x="348856" y="54376"/>
                </a:lnTo>
                <a:lnTo>
                  <a:pt x="349476" y="51781"/>
                </a:lnTo>
                <a:lnTo>
                  <a:pt x="350096" y="49186"/>
                </a:lnTo>
                <a:lnTo>
                  <a:pt x="351440" y="46671"/>
                </a:lnTo>
                <a:lnTo>
                  <a:pt x="353507" y="44236"/>
                </a:lnTo>
                <a:lnTo>
                  <a:pt x="356080" y="41204"/>
                </a:lnTo>
                <a:lnTo>
                  <a:pt x="359066" y="39183"/>
                </a:lnTo>
                <a:lnTo>
                  <a:pt x="362466" y="38172"/>
                </a:lnTo>
                <a:lnTo>
                  <a:pt x="364350" y="37575"/>
                </a:lnTo>
                <a:lnTo>
                  <a:pt x="366762" y="37277"/>
                </a:lnTo>
                <a:lnTo>
                  <a:pt x="375491" y="37277"/>
                </a:lnTo>
                <a:lnTo>
                  <a:pt x="379488" y="39573"/>
                </a:lnTo>
                <a:lnTo>
                  <a:pt x="381693" y="44167"/>
                </a:lnTo>
                <a:lnTo>
                  <a:pt x="383026" y="46923"/>
                </a:lnTo>
                <a:lnTo>
                  <a:pt x="383692" y="50552"/>
                </a:lnTo>
                <a:lnTo>
                  <a:pt x="383692" y="101565"/>
                </a:lnTo>
                <a:lnTo>
                  <a:pt x="396303" y="101565"/>
                </a:lnTo>
                <a:lnTo>
                  <a:pt x="396303" y="46785"/>
                </a:lnTo>
                <a:lnTo>
                  <a:pt x="395292" y="41066"/>
                </a:lnTo>
                <a:lnTo>
                  <a:pt x="393271" y="37070"/>
                </a:lnTo>
                <a:lnTo>
                  <a:pt x="389595" y="29766"/>
                </a:lnTo>
                <a:lnTo>
                  <a:pt x="382520" y="26114"/>
                </a:lnTo>
                <a:lnTo>
                  <a:pt x="367267" y="26114"/>
                </a:lnTo>
                <a:lnTo>
                  <a:pt x="362926" y="27056"/>
                </a:lnTo>
                <a:lnTo>
                  <a:pt x="359020" y="28939"/>
                </a:lnTo>
                <a:lnTo>
                  <a:pt x="355115" y="30823"/>
                </a:lnTo>
                <a:lnTo>
                  <a:pt x="351417" y="33923"/>
                </a:lnTo>
                <a:lnTo>
                  <a:pt x="347925" y="38241"/>
                </a:lnTo>
                <a:lnTo>
                  <a:pt x="347925" y="27768"/>
                </a:lnTo>
                <a:lnTo>
                  <a:pt x="336141" y="27768"/>
                </a:lnTo>
                <a:lnTo>
                  <a:pt x="336141" y="101565"/>
                </a:lnTo>
                <a:lnTo>
                  <a:pt x="348545" y="101565"/>
                </a:lnTo>
                <a:close/>
              </a:path>
              <a:path w="1247005" h="104252">
                <a:moveTo>
                  <a:pt x="413233" y="66217"/>
                </a:moveTo>
                <a:lnTo>
                  <a:pt x="413375" y="70423"/>
                </a:lnTo>
                <a:lnTo>
                  <a:pt x="416091" y="83429"/>
                </a:lnTo>
                <a:lnTo>
                  <a:pt x="422261" y="93813"/>
                </a:lnTo>
                <a:lnTo>
                  <a:pt x="428279" y="100726"/>
                </a:lnTo>
                <a:lnTo>
                  <a:pt x="428004" y="80043"/>
                </a:lnTo>
                <a:lnTo>
                  <a:pt x="426327" y="73429"/>
                </a:lnTo>
                <a:lnTo>
                  <a:pt x="426327" y="56248"/>
                </a:lnTo>
                <a:lnTo>
                  <a:pt x="428268" y="49220"/>
                </a:lnTo>
                <a:lnTo>
                  <a:pt x="432150" y="44443"/>
                </a:lnTo>
                <a:lnTo>
                  <a:pt x="436032" y="39665"/>
                </a:lnTo>
                <a:lnTo>
                  <a:pt x="441097" y="37277"/>
                </a:lnTo>
                <a:lnTo>
                  <a:pt x="452951" y="37277"/>
                </a:lnTo>
                <a:lnTo>
                  <a:pt x="457660" y="39516"/>
                </a:lnTo>
                <a:lnTo>
                  <a:pt x="461473" y="43995"/>
                </a:lnTo>
                <a:lnTo>
                  <a:pt x="465286" y="48474"/>
                </a:lnTo>
                <a:lnTo>
                  <a:pt x="467193" y="55376"/>
                </a:lnTo>
                <a:lnTo>
                  <a:pt x="467193" y="73934"/>
                </a:lnTo>
                <a:lnTo>
                  <a:pt x="465344" y="81019"/>
                </a:lnTo>
                <a:lnTo>
                  <a:pt x="461645" y="85958"/>
                </a:lnTo>
                <a:lnTo>
                  <a:pt x="457947" y="90896"/>
                </a:lnTo>
                <a:lnTo>
                  <a:pt x="453249" y="103172"/>
                </a:lnTo>
                <a:lnTo>
                  <a:pt x="457200" y="101151"/>
                </a:lnTo>
                <a:lnTo>
                  <a:pt x="461151" y="99130"/>
                </a:lnTo>
                <a:lnTo>
                  <a:pt x="464574" y="95845"/>
                </a:lnTo>
                <a:lnTo>
                  <a:pt x="467469" y="91298"/>
                </a:lnTo>
                <a:lnTo>
                  <a:pt x="467469" y="101565"/>
                </a:lnTo>
                <a:lnTo>
                  <a:pt x="478633" y="101565"/>
                </a:lnTo>
                <a:lnTo>
                  <a:pt x="478633" y="0"/>
                </a:lnTo>
                <a:lnTo>
                  <a:pt x="466711" y="0"/>
                </a:lnTo>
                <a:lnTo>
                  <a:pt x="466711" y="37277"/>
                </a:lnTo>
                <a:lnTo>
                  <a:pt x="463908" y="33831"/>
                </a:lnTo>
                <a:lnTo>
                  <a:pt x="461404" y="31420"/>
                </a:lnTo>
                <a:lnTo>
                  <a:pt x="459199" y="30042"/>
                </a:lnTo>
                <a:lnTo>
                  <a:pt x="455386" y="27653"/>
                </a:lnTo>
                <a:lnTo>
                  <a:pt x="450654" y="26459"/>
                </a:lnTo>
                <a:lnTo>
                  <a:pt x="443926" y="26474"/>
                </a:lnTo>
                <a:lnTo>
                  <a:pt x="431054" y="29626"/>
                </a:lnTo>
                <a:lnTo>
                  <a:pt x="421468" y="38276"/>
                </a:lnTo>
                <a:lnTo>
                  <a:pt x="419495" y="41372"/>
                </a:lnTo>
                <a:lnTo>
                  <a:pt x="414798" y="52976"/>
                </a:lnTo>
                <a:lnTo>
                  <a:pt x="413233" y="66217"/>
                </a:lnTo>
                <a:close/>
              </a:path>
              <a:path w="1247005" h="104252">
                <a:moveTo>
                  <a:pt x="434711" y="90701"/>
                </a:moveTo>
                <a:lnTo>
                  <a:pt x="431358" y="85372"/>
                </a:lnTo>
                <a:lnTo>
                  <a:pt x="428004" y="80043"/>
                </a:lnTo>
                <a:lnTo>
                  <a:pt x="428279" y="100726"/>
                </a:lnTo>
                <a:lnTo>
                  <a:pt x="435400" y="104183"/>
                </a:lnTo>
                <a:lnTo>
                  <a:pt x="448724" y="104183"/>
                </a:lnTo>
                <a:lnTo>
                  <a:pt x="453249" y="103172"/>
                </a:lnTo>
                <a:lnTo>
                  <a:pt x="457947" y="90896"/>
                </a:lnTo>
                <a:lnTo>
                  <a:pt x="453226" y="93365"/>
                </a:lnTo>
                <a:lnTo>
                  <a:pt x="440087" y="93365"/>
                </a:lnTo>
                <a:lnTo>
                  <a:pt x="434711" y="90701"/>
                </a:lnTo>
                <a:close/>
              </a:path>
              <a:path w="1247005" h="104252">
                <a:moveTo>
                  <a:pt x="536429" y="27768"/>
                </a:moveTo>
                <a:lnTo>
                  <a:pt x="536429" y="101565"/>
                </a:lnTo>
                <a:lnTo>
                  <a:pt x="548834" y="101565"/>
                </a:lnTo>
                <a:lnTo>
                  <a:pt x="548834" y="53883"/>
                </a:lnTo>
                <a:lnTo>
                  <a:pt x="550510" y="49255"/>
                </a:lnTo>
                <a:lnTo>
                  <a:pt x="553864" y="45235"/>
                </a:lnTo>
                <a:lnTo>
                  <a:pt x="557218" y="41216"/>
                </a:lnTo>
                <a:lnTo>
                  <a:pt x="562019" y="39206"/>
                </a:lnTo>
                <a:lnTo>
                  <a:pt x="569680" y="39229"/>
                </a:lnTo>
                <a:lnTo>
                  <a:pt x="572333" y="39551"/>
                </a:lnTo>
                <a:lnTo>
                  <a:pt x="572333" y="26459"/>
                </a:lnTo>
                <a:lnTo>
                  <a:pt x="571001" y="26321"/>
                </a:lnTo>
                <a:lnTo>
                  <a:pt x="568336" y="26114"/>
                </a:lnTo>
                <a:lnTo>
                  <a:pt x="563420" y="26114"/>
                </a:lnTo>
                <a:lnTo>
                  <a:pt x="559079" y="27894"/>
                </a:lnTo>
                <a:lnTo>
                  <a:pt x="555311" y="31454"/>
                </a:lnTo>
                <a:lnTo>
                  <a:pt x="551544" y="35014"/>
                </a:lnTo>
                <a:lnTo>
                  <a:pt x="549178" y="38035"/>
                </a:lnTo>
                <a:lnTo>
                  <a:pt x="548213" y="40515"/>
                </a:lnTo>
                <a:lnTo>
                  <a:pt x="548213" y="27768"/>
                </a:lnTo>
                <a:lnTo>
                  <a:pt x="536429" y="27768"/>
                </a:lnTo>
                <a:close/>
              </a:path>
              <a:path w="1247005" h="104252">
                <a:moveTo>
                  <a:pt x="581821" y="70052"/>
                </a:moveTo>
                <a:lnTo>
                  <a:pt x="579684" y="75358"/>
                </a:lnTo>
                <a:lnTo>
                  <a:pt x="579684" y="88450"/>
                </a:lnTo>
                <a:lnTo>
                  <a:pt x="581855" y="93652"/>
                </a:lnTo>
                <a:lnTo>
                  <a:pt x="586197" y="97809"/>
                </a:lnTo>
                <a:lnTo>
                  <a:pt x="590538" y="101967"/>
                </a:lnTo>
                <a:lnTo>
                  <a:pt x="596132" y="104045"/>
                </a:lnTo>
                <a:lnTo>
                  <a:pt x="593949" y="88335"/>
                </a:lnTo>
                <a:lnTo>
                  <a:pt x="592640" y="85510"/>
                </a:lnTo>
                <a:lnTo>
                  <a:pt x="592640" y="77195"/>
                </a:lnTo>
                <a:lnTo>
                  <a:pt x="594547" y="73750"/>
                </a:lnTo>
                <a:lnTo>
                  <a:pt x="598360" y="71591"/>
                </a:lnTo>
                <a:lnTo>
                  <a:pt x="600611" y="70305"/>
                </a:lnTo>
                <a:lnTo>
                  <a:pt x="603988" y="69363"/>
                </a:lnTo>
                <a:lnTo>
                  <a:pt x="608490" y="68766"/>
                </a:lnTo>
                <a:lnTo>
                  <a:pt x="616002" y="67801"/>
                </a:lnTo>
                <a:lnTo>
                  <a:pt x="620642" y="67066"/>
                </a:lnTo>
                <a:lnTo>
                  <a:pt x="623031" y="66423"/>
                </a:lnTo>
                <a:lnTo>
                  <a:pt x="625420" y="65780"/>
                </a:lnTo>
                <a:lnTo>
                  <a:pt x="628889" y="64012"/>
                </a:lnTo>
                <a:lnTo>
                  <a:pt x="628889" y="81628"/>
                </a:lnTo>
                <a:lnTo>
                  <a:pt x="625443" y="87118"/>
                </a:lnTo>
                <a:lnTo>
                  <a:pt x="618621" y="100393"/>
                </a:lnTo>
                <a:lnTo>
                  <a:pt x="623353" y="97959"/>
                </a:lnTo>
                <a:lnTo>
                  <a:pt x="626982" y="95088"/>
                </a:lnTo>
                <a:lnTo>
                  <a:pt x="629509" y="91780"/>
                </a:lnTo>
                <a:lnTo>
                  <a:pt x="629923" y="94720"/>
                </a:lnTo>
                <a:lnTo>
                  <a:pt x="631646" y="98602"/>
                </a:lnTo>
                <a:lnTo>
                  <a:pt x="633575" y="101633"/>
                </a:lnTo>
                <a:lnTo>
                  <a:pt x="636676" y="103149"/>
                </a:lnTo>
                <a:lnTo>
                  <a:pt x="642695" y="103149"/>
                </a:lnTo>
                <a:lnTo>
                  <a:pt x="646095" y="102805"/>
                </a:lnTo>
                <a:lnTo>
                  <a:pt x="649494" y="101909"/>
                </a:lnTo>
                <a:lnTo>
                  <a:pt x="649494" y="92745"/>
                </a:lnTo>
                <a:lnTo>
                  <a:pt x="647978" y="92986"/>
                </a:lnTo>
                <a:lnTo>
                  <a:pt x="645428" y="93158"/>
                </a:lnTo>
                <a:lnTo>
                  <a:pt x="642086" y="91987"/>
                </a:lnTo>
                <a:lnTo>
                  <a:pt x="641294" y="88886"/>
                </a:lnTo>
                <a:lnTo>
                  <a:pt x="641294" y="39390"/>
                </a:lnTo>
                <a:lnTo>
                  <a:pt x="638606" y="34245"/>
                </a:lnTo>
                <a:lnTo>
                  <a:pt x="633231" y="30938"/>
                </a:lnTo>
                <a:lnTo>
                  <a:pt x="627809" y="27630"/>
                </a:lnTo>
                <a:lnTo>
                  <a:pt x="620757" y="25976"/>
                </a:lnTo>
                <a:lnTo>
                  <a:pt x="604585" y="25976"/>
                </a:lnTo>
                <a:lnTo>
                  <a:pt x="598004" y="27756"/>
                </a:lnTo>
                <a:lnTo>
                  <a:pt x="592330" y="31316"/>
                </a:lnTo>
                <a:lnTo>
                  <a:pt x="586656" y="34877"/>
                </a:lnTo>
                <a:lnTo>
                  <a:pt x="583704" y="41204"/>
                </a:lnTo>
                <a:lnTo>
                  <a:pt x="583474" y="50300"/>
                </a:lnTo>
                <a:lnTo>
                  <a:pt x="595052" y="50300"/>
                </a:lnTo>
                <a:lnTo>
                  <a:pt x="595512" y="46487"/>
                </a:lnTo>
                <a:lnTo>
                  <a:pt x="596499" y="43616"/>
                </a:lnTo>
                <a:lnTo>
                  <a:pt x="598015" y="41687"/>
                </a:lnTo>
                <a:lnTo>
                  <a:pt x="600726" y="38195"/>
                </a:lnTo>
                <a:lnTo>
                  <a:pt x="605320" y="36450"/>
                </a:lnTo>
                <a:lnTo>
                  <a:pt x="617403" y="36450"/>
                </a:lnTo>
                <a:lnTo>
                  <a:pt x="621710" y="37403"/>
                </a:lnTo>
                <a:lnTo>
                  <a:pt x="624720" y="39309"/>
                </a:lnTo>
                <a:lnTo>
                  <a:pt x="627729" y="41216"/>
                </a:lnTo>
                <a:lnTo>
                  <a:pt x="629234" y="44282"/>
                </a:lnTo>
                <a:lnTo>
                  <a:pt x="629234" y="50575"/>
                </a:lnTo>
                <a:lnTo>
                  <a:pt x="628407" y="53263"/>
                </a:lnTo>
                <a:lnTo>
                  <a:pt x="625535" y="56478"/>
                </a:lnTo>
                <a:lnTo>
                  <a:pt x="622687" y="56846"/>
                </a:lnTo>
                <a:lnTo>
                  <a:pt x="602908" y="59326"/>
                </a:lnTo>
                <a:lnTo>
                  <a:pt x="595971" y="60199"/>
                </a:lnTo>
                <a:lnTo>
                  <a:pt x="590366" y="62519"/>
                </a:lnTo>
                <a:lnTo>
                  <a:pt x="586093" y="66286"/>
                </a:lnTo>
                <a:lnTo>
                  <a:pt x="581821" y="70052"/>
                </a:lnTo>
                <a:close/>
              </a:path>
              <a:path w="1247005" h="104252">
                <a:moveTo>
                  <a:pt x="625443" y="87118"/>
                </a:moveTo>
                <a:lnTo>
                  <a:pt x="618552" y="90471"/>
                </a:lnTo>
                <a:lnTo>
                  <a:pt x="614463" y="92492"/>
                </a:lnTo>
                <a:lnTo>
                  <a:pt x="610236" y="93503"/>
                </a:lnTo>
                <a:lnTo>
                  <a:pt x="602288" y="93503"/>
                </a:lnTo>
                <a:lnTo>
                  <a:pt x="599187" y="92469"/>
                </a:lnTo>
                <a:lnTo>
                  <a:pt x="596568" y="90402"/>
                </a:lnTo>
                <a:lnTo>
                  <a:pt x="593949" y="88335"/>
                </a:lnTo>
                <a:lnTo>
                  <a:pt x="596132" y="104045"/>
                </a:lnTo>
                <a:lnTo>
                  <a:pt x="608674" y="104045"/>
                </a:lnTo>
                <a:lnTo>
                  <a:pt x="613889" y="102828"/>
                </a:lnTo>
                <a:lnTo>
                  <a:pt x="618621" y="100393"/>
                </a:lnTo>
                <a:lnTo>
                  <a:pt x="625443" y="87118"/>
                </a:lnTo>
                <a:close/>
              </a:path>
              <a:path w="1247005" h="104252">
                <a:moveTo>
                  <a:pt x="720247" y="38988"/>
                </a:moveTo>
                <a:lnTo>
                  <a:pt x="725025" y="36932"/>
                </a:lnTo>
                <a:lnTo>
                  <a:pt x="738670" y="36932"/>
                </a:lnTo>
                <a:lnTo>
                  <a:pt x="744344" y="39918"/>
                </a:lnTo>
                <a:lnTo>
                  <a:pt x="747743" y="45890"/>
                </a:lnTo>
                <a:lnTo>
                  <a:pt x="749581" y="49106"/>
                </a:lnTo>
                <a:lnTo>
                  <a:pt x="750753" y="53400"/>
                </a:lnTo>
                <a:lnTo>
                  <a:pt x="751258" y="58775"/>
                </a:lnTo>
                <a:lnTo>
                  <a:pt x="710254" y="58775"/>
                </a:lnTo>
                <a:lnTo>
                  <a:pt x="710484" y="52436"/>
                </a:lnTo>
                <a:lnTo>
                  <a:pt x="706257" y="37208"/>
                </a:lnTo>
                <a:lnTo>
                  <a:pt x="703326" y="41065"/>
                </a:lnTo>
                <a:lnTo>
                  <a:pt x="698288" y="52409"/>
                </a:lnTo>
                <a:lnTo>
                  <a:pt x="696609" y="66079"/>
                </a:lnTo>
                <a:lnTo>
                  <a:pt x="696807" y="71106"/>
                </a:lnTo>
                <a:lnTo>
                  <a:pt x="699742" y="84103"/>
                </a:lnTo>
                <a:lnTo>
                  <a:pt x="706188" y="94157"/>
                </a:lnTo>
                <a:lnTo>
                  <a:pt x="716828" y="101681"/>
                </a:lnTo>
                <a:lnTo>
                  <a:pt x="729550" y="104183"/>
                </a:lnTo>
                <a:lnTo>
                  <a:pt x="733317" y="104183"/>
                </a:lnTo>
                <a:lnTo>
                  <a:pt x="736694" y="103815"/>
                </a:lnTo>
                <a:lnTo>
                  <a:pt x="739680" y="103081"/>
                </a:lnTo>
                <a:lnTo>
                  <a:pt x="745239" y="101794"/>
                </a:lnTo>
                <a:lnTo>
                  <a:pt x="749903" y="99314"/>
                </a:lnTo>
                <a:lnTo>
                  <a:pt x="753670" y="95639"/>
                </a:lnTo>
                <a:lnTo>
                  <a:pt x="755921" y="93526"/>
                </a:lnTo>
                <a:lnTo>
                  <a:pt x="757954" y="90804"/>
                </a:lnTo>
                <a:lnTo>
                  <a:pt x="759769" y="87474"/>
                </a:lnTo>
                <a:lnTo>
                  <a:pt x="761584" y="84143"/>
                </a:lnTo>
                <a:lnTo>
                  <a:pt x="762652" y="81123"/>
                </a:lnTo>
                <a:lnTo>
                  <a:pt x="762973" y="78413"/>
                </a:lnTo>
                <a:lnTo>
                  <a:pt x="750776" y="78413"/>
                </a:lnTo>
                <a:lnTo>
                  <a:pt x="749857" y="81674"/>
                </a:lnTo>
                <a:lnTo>
                  <a:pt x="748295" y="84545"/>
                </a:lnTo>
                <a:lnTo>
                  <a:pt x="746089" y="87026"/>
                </a:lnTo>
                <a:lnTo>
                  <a:pt x="742230" y="91298"/>
                </a:lnTo>
                <a:lnTo>
                  <a:pt x="737062" y="93434"/>
                </a:lnTo>
                <a:lnTo>
                  <a:pt x="723646" y="93434"/>
                </a:lnTo>
                <a:lnTo>
                  <a:pt x="718524" y="91172"/>
                </a:lnTo>
                <a:lnTo>
                  <a:pt x="715216" y="86647"/>
                </a:lnTo>
                <a:lnTo>
                  <a:pt x="711908" y="82122"/>
                </a:lnTo>
                <a:lnTo>
                  <a:pt x="710139" y="76116"/>
                </a:lnTo>
                <a:lnTo>
                  <a:pt x="709909" y="68628"/>
                </a:lnTo>
                <a:lnTo>
                  <a:pt x="764007" y="68628"/>
                </a:lnTo>
                <a:lnTo>
                  <a:pt x="764007" y="61186"/>
                </a:lnTo>
                <a:lnTo>
                  <a:pt x="763640" y="55766"/>
                </a:lnTo>
                <a:lnTo>
                  <a:pt x="762904" y="52367"/>
                </a:lnTo>
                <a:lnTo>
                  <a:pt x="762078" y="47406"/>
                </a:lnTo>
                <a:lnTo>
                  <a:pt x="760424" y="43065"/>
                </a:lnTo>
                <a:lnTo>
                  <a:pt x="757943" y="39344"/>
                </a:lnTo>
                <a:lnTo>
                  <a:pt x="755370" y="35439"/>
                </a:lnTo>
                <a:lnTo>
                  <a:pt x="751626" y="32258"/>
                </a:lnTo>
                <a:lnTo>
                  <a:pt x="746710" y="29801"/>
                </a:lnTo>
                <a:lnTo>
                  <a:pt x="741794" y="27343"/>
                </a:lnTo>
                <a:lnTo>
                  <a:pt x="736717" y="26114"/>
                </a:lnTo>
                <a:lnTo>
                  <a:pt x="729080" y="26182"/>
                </a:lnTo>
                <a:lnTo>
                  <a:pt x="720247" y="38988"/>
                </a:lnTo>
                <a:close/>
              </a:path>
              <a:path w="1247005" h="104252">
                <a:moveTo>
                  <a:pt x="716410" y="29338"/>
                </a:moveTo>
                <a:lnTo>
                  <a:pt x="706257" y="37208"/>
                </a:lnTo>
                <a:lnTo>
                  <a:pt x="710484" y="52436"/>
                </a:lnTo>
                <a:lnTo>
                  <a:pt x="712528" y="47210"/>
                </a:lnTo>
                <a:lnTo>
                  <a:pt x="716387" y="43099"/>
                </a:lnTo>
                <a:lnTo>
                  <a:pt x="720247" y="38988"/>
                </a:lnTo>
                <a:lnTo>
                  <a:pt x="729080" y="26182"/>
                </a:lnTo>
                <a:lnTo>
                  <a:pt x="716410" y="29338"/>
                </a:lnTo>
                <a:close/>
              </a:path>
              <a:path w="1247005" h="104252">
                <a:moveTo>
                  <a:pt x="815601" y="44925"/>
                </a:moveTo>
                <a:lnTo>
                  <a:pt x="815601" y="56501"/>
                </a:lnTo>
                <a:lnTo>
                  <a:pt x="887479" y="56501"/>
                </a:lnTo>
                <a:lnTo>
                  <a:pt x="887479" y="44925"/>
                </a:lnTo>
                <a:lnTo>
                  <a:pt x="815601" y="44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944090" y="4986384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601805" y="4948142"/>
            <a:ext cx="65343" cy="0"/>
          </a:xfrm>
          <a:custGeom>
            <a:avLst/>
            <a:gdLst/>
            <a:ahLst/>
            <a:cxnLst/>
            <a:rect l="l" t="t" r="r" b="b"/>
            <a:pathLst>
              <a:path w="71877">
                <a:moveTo>
                  <a:pt x="0" y="0"/>
                </a:moveTo>
                <a:lnTo>
                  <a:pt x="7187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601805" y="4974315"/>
            <a:ext cx="65343" cy="0"/>
          </a:xfrm>
          <a:custGeom>
            <a:avLst/>
            <a:gdLst/>
            <a:ahLst/>
            <a:cxnLst/>
            <a:rect l="l" t="t" r="r" b="b"/>
            <a:pathLst>
              <a:path w="71877">
                <a:moveTo>
                  <a:pt x="0" y="0"/>
                </a:moveTo>
                <a:lnTo>
                  <a:pt x="7187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788772" y="4986384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2406599" y="5167492"/>
            <a:ext cx="98015" cy="95300"/>
          </a:xfrm>
          <a:custGeom>
            <a:avLst/>
            <a:gdLst/>
            <a:ahLst/>
            <a:cxnLst/>
            <a:rect l="l" t="t" r="r" b="b"/>
            <a:pathLst>
              <a:path w="107816" h="108007">
                <a:moveTo>
                  <a:pt x="62746" y="45373"/>
                </a:moveTo>
                <a:lnTo>
                  <a:pt x="62746" y="0"/>
                </a:lnTo>
                <a:lnTo>
                  <a:pt x="45069" y="0"/>
                </a:lnTo>
                <a:lnTo>
                  <a:pt x="45069" y="45373"/>
                </a:lnTo>
                <a:lnTo>
                  <a:pt x="0" y="45373"/>
                </a:lnTo>
                <a:lnTo>
                  <a:pt x="0" y="62737"/>
                </a:lnTo>
                <a:lnTo>
                  <a:pt x="45069" y="62737"/>
                </a:lnTo>
                <a:lnTo>
                  <a:pt x="45069" y="108007"/>
                </a:lnTo>
                <a:lnTo>
                  <a:pt x="62746" y="108007"/>
                </a:lnTo>
                <a:lnTo>
                  <a:pt x="62746" y="62737"/>
                </a:lnTo>
                <a:lnTo>
                  <a:pt x="107816" y="62737"/>
                </a:lnTo>
                <a:lnTo>
                  <a:pt x="107816" y="45373"/>
                </a:lnTo>
                <a:lnTo>
                  <a:pt x="62746" y="453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2696730" y="5038285"/>
            <a:ext cx="271417" cy="91683"/>
          </a:xfrm>
          <a:custGeom>
            <a:avLst/>
            <a:gdLst/>
            <a:ahLst/>
            <a:cxnLst/>
            <a:rect l="l" t="t" r="r" b="b"/>
            <a:pathLst>
              <a:path w="298559" h="103907">
                <a:moveTo>
                  <a:pt x="56038" y="101105"/>
                </a:moveTo>
                <a:lnTo>
                  <a:pt x="53132" y="83328"/>
                </a:lnTo>
                <a:lnTo>
                  <a:pt x="49664" y="83925"/>
                </a:lnTo>
                <a:lnTo>
                  <a:pt x="20260" y="83925"/>
                </a:lnTo>
                <a:lnTo>
                  <a:pt x="46034" y="101565"/>
                </a:lnTo>
                <a:lnTo>
                  <a:pt x="51226" y="101565"/>
                </a:lnTo>
                <a:lnTo>
                  <a:pt x="56038" y="101105"/>
                </a:lnTo>
                <a:close/>
              </a:path>
              <a:path w="298559" h="103907">
                <a:moveTo>
                  <a:pt x="49664" y="40033"/>
                </a:moveTo>
                <a:lnTo>
                  <a:pt x="49962" y="56892"/>
                </a:lnTo>
                <a:lnTo>
                  <a:pt x="53385" y="57466"/>
                </a:lnTo>
                <a:lnTo>
                  <a:pt x="55820" y="58568"/>
                </a:lnTo>
                <a:lnTo>
                  <a:pt x="60185" y="60544"/>
                </a:lnTo>
                <a:lnTo>
                  <a:pt x="56061" y="37518"/>
                </a:lnTo>
                <a:lnTo>
                  <a:pt x="53282" y="39195"/>
                </a:lnTo>
                <a:lnTo>
                  <a:pt x="49664" y="40033"/>
                </a:lnTo>
                <a:close/>
              </a:path>
              <a:path w="298559" h="103907">
                <a:moveTo>
                  <a:pt x="146891" y="47371"/>
                </a:moveTo>
                <a:lnTo>
                  <a:pt x="148464" y="51310"/>
                </a:lnTo>
                <a:lnTo>
                  <a:pt x="148786" y="56501"/>
                </a:lnTo>
                <a:lnTo>
                  <a:pt x="118256" y="56501"/>
                </a:lnTo>
                <a:lnTo>
                  <a:pt x="118900" y="51632"/>
                </a:lnTo>
                <a:lnTo>
                  <a:pt x="120473" y="47773"/>
                </a:lnTo>
                <a:lnTo>
                  <a:pt x="122977" y="44925"/>
                </a:lnTo>
                <a:lnTo>
                  <a:pt x="125481" y="42077"/>
                </a:lnTo>
                <a:lnTo>
                  <a:pt x="130976" y="24532"/>
                </a:lnTo>
                <a:lnTo>
                  <a:pt x="118192" y="27511"/>
                </a:lnTo>
                <a:lnTo>
                  <a:pt x="107885" y="34865"/>
                </a:lnTo>
                <a:lnTo>
                  <a:pt x="104427" y="39234"/>
                </a:lnTo>
                <a:lnTo>
                  <a:pt x="99603" y="50523"/>
                </a:lnTo>
                <a:lnTo>
                  <a:pt x="97996" y="64770"/>
                </a:lnTo>
                <a:lnTo>
                  <a:pt x="98459" y="72841"/>
                </a:lnTo>
                <a:lnTo>
                  <a:pt x="101978" y="85652"/>
                </a:lnTo>
                <a:lnTo>
                  <a:pt x="108953" y="94812"/>
                </a:lnTo>
                <a:lnTo>
                  <a:pt x="121473" y="101991"/>
                </a:lnTo>
                <a:lnTo>
                  <a:pt x="134245" y="104045"/>
                </a:lnTo>
                <a:lnTo>
                  <a:pt x="138587" y="103864"/>
                </a:lnTo>
                <a:lnTo>
                  <a:pt x="151388" y="100556"/>
                </a:lnTo>
                <a:lnTo>
                  <a:pt x="161259" y="93089"/>
                </a:lnTo>
                <a:lnTo>
                  <a:pt x="165394" y="88496"/>
                </a:lnTo>
                <a:lnTo>
                  <a:pt x="167714" y="83971"/>
                </a:lnTo>
                <a:lnTo>
                  <a:pt x="168219" y="79515"/>
                </a:lnTo>
                <a:lnTo>
                  <a:pt x="148165" y="79515"/>
                </a:lnTo>
                <a:lnTo>
                  <a:pt x="147109" y="81720"/>
                </a:lnTo>
                <a:lnTo>
                  <a:pt x="144513" y="84683"/>
                </a:lnTo>
                <a:lnTo>
                  <a:pt x="141986" y="86980"/>
                </a:lnTo>
                <a:lnTo>
                  <a:pt x="138701" y="88128"/>
                </a:lnTo>
                <a:lnTo>
                  <a:pt x="130845" y="88128"/>
                </a:lnTo>
                <a:lnTo>
                  <a:pt x="127583" y="87187"/>
                </a:lnTo>
                <a:lnTo>
                  <a:pt x="124872" y="85303"/>
                </a:lnTo>
                <a:lnTo>
                  <a:pt x="120416" y="82271"/>
                </a:lnTo>
                <a:lnTo>
                  <a:pt x="118050" y="76989"/>
                </a:lnTo>
                <a:lnTo>
                  <a:pt x="117774" y="69455"/>
                </a:lnTo>
                <a:lnTo>
                  <a:pt x="169184" y="69455"/>
                </a:lnTo>
                <a:lnTo>
                  <a:pt x="169276" y="62978"/>
                </a:lnTo>
                <a:lnTo>
                  <a:pt x="169069" y="58017"/>
                </a:lnTo>
                <a:lnTo>
                  <a:pt x="168564" y="54572"/>
                </a:lnTo>
                <a:lnTo>
                  <a:pt x="167691" y="48692"/>
                </a:lnTo>
                <a:lnTo>
                  <a:pt x="165784" y="43524"/>
                </a:lnTo>
                <a:lnTo>
                  <a:pt x="162844" y="39068"/>
                </a:lnTo>
                <a:lnTo>
                  <a:pt x="159582" y="34015"/>
                </a:lnTo>
                <a:lnTo>
                  <a:pt x="155447" y="30317"/>
                </a:lnTo>
                <a:lnTo>
                  <a:pt x="150440" y="27975"/>
                </a:lnTo>
                <a:lnTo>
                  <a:pt x="145432" y="25632"/>
                </a:lnTo>
                <a:lnTo>
                  <a:pt x="139804" y="24461"/>
                </a:lnTo>
                <a:lnTo>
                  <a:pt x="141240" y="41997"/>
                </a:lnTo>
                <a:lnTo>
                  <a:pt x="144065" y="44684"/>
                </a:lnTo>
                <a:lnTo>
                  <a:pt x="146891" y="47371"/>
                </a:lnTo>
                <a:close/>
              </a:path>
              <a:path w="298559" h="103907">
                <a:moveTo>
                  <a:pt x="125481" y="42077"/>
                </a:moveTo>
                <a:lnTo>
                  <a:pt x="129007" y="40653"/>
                </a:lnTo>
                <a:lnTo>
                  <a:pt x="137736" y="40653"/>
                </a:lnTo>
                <a:lnTo>
                  <a:pt x="141240" y="41997"/>
                </a:lnTo>
                <a:lnTo>
                  <a:pt x="139804" y="24461"/>
                </a:lnTo>
                <a:lnTo>
                  <a:pt x="130976" y="24532"/>
                </a:lnTo>
                <a:lnTo>
                  <a:pt x="125481" y="42077"/>
                </a:lnTo>
                <a:close/>
              </a:path>
              <a:path w="298559" h="103907">
                <a:moveTo>
                  <a:pt x="208443" y="27148"/>
                </a:moveTo>
                <a:lnTo>
                  <a:pt x="208443" y="6201"/>
                </a:lnTo>
                <a:lnTo>
                  <a:pt x="189009" y="6201"/>
                </a:lnTo>
                <a:lnTo>
                  <a:pt x="189009" y="27148"/>
                </a:lnTo>
                <a:lnTo>
                  <a:pt x="178533" y="27148"/>
                </a:lnTo>
                <a:lnTo>
                  <a:pt x="178533" y="41135"/>
                </a:lnTo>
                <a:lnTo>
                  <a:pt x="189009" y="41135"/>
                </a:lnTo>
                <a:lnTo>
                  <a:pt x="189009" y="92056"/>
                </a:lnTo>
                <a:lnTo>
                  <a:pt x="190111" y="95524"/>
                </a:lnTo>
                <a:lnTo>
                  <a:pt x="192316" y="97775"/>
                </a:lnTo>
                <a:lnTo>
                  <a:pt x="195716" y="101312"/>
                </a:lnTo>
                <a:lnTo>
                  <a:pt x="202056" y="102920"/>
                </a:lnTo>
                <a:lnTo>
                  <a:pt x="211337" y="102598"/>
                </a:lnTo>
                <a:lnTo>
                  <a:pt x="220640" y="102254"/>
                </a:lnTo>
                <a:lnTo>
                  <a:pt x="220640" y="87577"/>
                </a:lnTo>
                <a:lnTo>
                  <a:pt x="216781" y="87715"/>
                </a:lnTo>
                <a:lnTo>
                  <a:pt x="212784" y="87715"/>
                </a:lnTo>
                <a:lnTo>
                  <a:pt x="210395" y="87336"/>
                </a:lnTo>
                <a:lnTo>
                  <a:pt x="209614" y="86578"/>
                </a:lnTo>
                <a:lnTo>
                  <a:pt x="208443" y="83902"/>
                </a:lnTo>
                <a:lnTo>
                  <a:pt x="208443" y="41135"/>
                </a:lnTo>
                <a:lnTo>
                  <a:pt x="220640" y="41135"/>
                </a:lnTo>
                <a:lnTo>
                  <a:pt x="220640" y="27148"/>
                </a:lnTo>
                <a:lnTo>
                  <a:pt x="208443" y="27148"/>
                </a:lnTo>
                <a:close/>
              </a:path>
              <a:path w="298559" h="103907">
                <a:moveTo>
                  <a:pt x="272694" y="95685"/>
                </a:moveTo>
                <a:lnTo>
                  <a:pt x="275404" y="92745"/>
                </a:lnTo>
                <a:lnTo>
                  <a:pt x="275726" y="95960"/>
                </a:lnTo>
                <a:lnTo>
                  <a:pt x="276185" y="98625"/>
                </a:lnTo>
                <a:lnTo>
                  <a:pt x="277196" y="101565"/>
                </a:lnTo>
                <a:lnTo>
                  <a:pt x="298559" y="101565"/>
                </a:lnTo>
                <a:lnTo>
                  <a:pt x="298559" y="98671"/>
                </a:lnTo>
                <a:lnTo>
                  <a:pt x="295665" y="96397"/>
                </a:lnTo>
                <a:lnTo>
                  <a:pt x="294631" y="93733"/>
                </a:lnTo>
                <a:lnTo>
                  <a:pt x="294493" y="91160"/>
                </a:lnTo>
                <a:lnTo>
                  <a:pt x="294356" y="84867"/>
                </a:lnTo>
                <a:lnTo>
                  <a:pt x="294356" y="38976"/>
                </a:lnTo>
                <a:lnTo>
                  <a:pt x="291163" y="32821"/>
                </a:lnTo>
                <a:lnTo>
                  <a:pt x="284776" y="29560"/>
                </a:lnTo>
                <a:lnTo>
                  <a:pt x="278391" y="26298"/>
                </a:lnTo>
                <a:lnTo>
                  <a:pt x="271086" y="24667"/>
                </a:lnTo>
                <a:lnTo>
                  <a:pt x="262862" y="24667"/>
                </a:lnTo>
                <a:lnTo>
                  <a:pt x="258848" y="24786"/>
                </a:lnTo>
                <a:lnTo>
                  <a:pt x="245272" y="27720"/>
                </a:lnTo>
                <a:lnTo>
                  <a:pt x="236123" y="34590"/>
                </a:lnTo>
                <a:lnTo>
                  <a:pt x="232861" y="38816"/>
                </a:lnTo>
                <a:lnTo>
                  <a:pt x="231023" y="44213"/>
                </a:lnTo>
                <a:lnTo>
                  <a:pt x="230610" y="50782"/>
                </a:lnTo>
                <a:lnTo>
                  <a:pt x="249561" y="50782"/>
                </a:lnTo>
                <a:lnTo>
                  <a:pt x="250021" y="47888"/>
                </a:lnTo>
                <a:lnTo>
                  <a:pt x="250940" y="45591"/>
                </a:lnTo>
                <a:lnTo>
                  <a:pt x="254248" y="41595"/>
                </a:lnTo>
                <a:lnTo>
                  <a:pt x="257532" y="40446"/>
                </a:lnTo>
                <a:lnTo>
                  <a:pt x="266308" y="40447"/>
                </a:lnTo>
                <a:lnTo>
                  <a:pt x="269443" y="41032"/>
                </a:lnTo>
                <a:lnTo>
                  <a:pt x="271580" y="42204"/>
                </a:lnTo>
                <a:lnTo>
                  <a:pt x="274784" y="45499"/>
                </a:lnTo>
                <a:lnTo>
                  <a:pt x="274784" y="51104"/>
                </a:lnTo>
                <a:lnTo>
                  <a:pt x="273383" y="52964"/>
                </a:lnTo>
                <a:lnTo>
                  <a:pt x="270580" y="54159"/>
                </a:lnTo>
                <a:lnTo>
                  <a:pt x="269018" y="54848"/>
                </a:lnTo>
                <a:lnTo>
                  <a:pt x="266422" y="55422"/>
                </a:lnTo>
                <a:lnTo>
                  <a:pt x="262793" y="55881"/>
                </a:lnTo>
                <a:lnTo>
                  <a:pt x="256108" y="56708"/>
                </a:lnTo>
                <a:lnTo>
                  <a:pt x="248528" y="57673"/>
                </a:lnTo>
                <a:lnTo>
                  <a:pt x="242785" y="59280"/>
                </a:lnTo>
                <a:lnTo>
                  <a:pt x="238880" y="61531"/>
                </a:lnTo>
                <a:lnTo>
                  <a:pt x="231759" y="65666"/>
                </a:lnTo>
                <a:lnTo>
                  <a:pt x="228198" y="72349"/>
                </a:lnTo>
                <a:lnTo>
                  <a:pt x="228198" y="88703"/>
                </a:lnTo>
                <a:lnTo>
                  <a:pt x="230415" y="94203"/>
                </a:lnTo>
                <a:lnTo>
                  <a:pt x="234848" y="98085"/>
                </a:lnTo>
                <a:lnTo>
                  <a:pt x="239281" y="101967"/>
                </a:lnTo>
                <a:lnTo>
                  <a:pt x="244898" y="103907"/>
                </a:lnTo>
                <a:lnTo>
                  <a:pt x="251698" y="103907"/>
                </a:lnTo>
                <a:lnTo>
                  <a:pt x="252559" y="88898"/>
                </a:lnTo>
                <a:lnTo>
                  <a:pt x="248838" y="85912"/>
                </a:lnTo>
                <a:lnTo>
                  <a:pt x="247907" y="83489"/>
                </a:lnTo>
                <a:lnTo>
                  <a:pt x="247907" y="76369"/>
                </a:lnTo>
                <a:lnTo>
                  <a:pt x="249424" y="73590"/>
                </a:lnTo>
                <a:lnTo>
                  <a:pt x="252456" y="71798"/>
                </a:lnTo>
                <a:lnTo>
                  <a:pt x="254248" y="70741"/>
                </a:lnTo>
                <a:lnTo>
                  <a:pt x="257211" y="69846"/>
                </a:lnTo>
                <a:lnTo>
                  <a:pt x="261346" y="69111"/>
                </a:lnTo>
                <a:lnTo>
                  <a:pt x="265756" y="68284"/>
                </a:lnTo>
                <a:lnTo>
                  <a:pt x="269696" y="67423"/>
                </a:lnTo>
                <a:lnTo>
                  <a:pt x="272223" y="66458"/>
                </a:lnTo>
                <a:lnTo>
                  <a:pt x="274715" y="65045"/>
                </a:lnTo>
                <a:lnTo>
                  <a:pt x="274715" y="72349"/>
                </a:lnTo>
                <a:lnTo>
                  <a:pt x="274577" y="78918"/>
                </a:lnTo>
                <a:lnTo>
                  <a:pt x="272728" y="83443"/>
                </a:lnTo>
                <a:lnTo>
                  <a:pt x="269168" y="85923"/>
                </a:lnTo>
                <a:lnTo>
                  <a:pt x="265607" y="88404"/>
                </a:lnTo>
                <a:lnTo>
                  <a:pt x="261713" y="89644"/>
                </a:lnTo>
                <a:lnTo>
                  <a:pt x="257487" y="89644"/>
                </a:lnTo>
                <a:lnTo>
                  <a:pt x="261805" y="102690"/>
                </a:lnTo>
                <a:lnTo>
                  <a:pt x="266032" y="100255"/>
                </a:lnTo>
                <a:lnTo>
                  <a:pt x="269570" y="98188"/>
                </a:lnTo>
                <a:lnTo>
                  <a:pt x="272694" y="95685"/>
                </a:lnTo>
                <a:close/>
              </a:path>
              <a:path w="298559" h="103907">
                <a:moveTo>
                  <a:pt x="257027" y="103907"/>
                </a:moveTo>
                <a:lnTo>
                  <a:pt x="261805" y="102690"/>
                </a:lnTo>
                <a:lnTo>
                  <a:pt x="257487" y="89644"/>
                </a:lnTo>
                <a:lnTo>
                  <a:pt x="254822" y="89644"/>
                </a:lnTo>
                <a:lnTo>
                  <a:pt x="252559" y="88898"/>
                </a:lnTo>
                <a:lnTo>
                  <a:pt x="251698" y="103907"/>
                </a:lnTo>
                <a:lnTo>
                  <a:pt x="257027" y="103907"/>
                </a:lnTo>
                <a:close/>
              </a:path>
              <a:path w="298559" h="103907">
                <a:moveTo>
                  <a:pt x="74059" y="43386"/>
                </a:moveTo>
                <a:lnTo>
                  <a:pt x="75805" y="41273"/>
                </a:lnTo>
                <a:lnTo>
                  <a:pt x="78929" y="37506"/>
                </a:lnTo>
                <a:lnTo>
                  <a:pt x="80491" y="32522"/>
                </a:lnTo>
                <a:lnTo>
                  <a:pt x="80491" y="20303"/>
                </a:lnTo>
                <a:lnTo>
                  <a:pt x="78929" y="15136"/>
                </a:lnTo>
                <a:lnTo>
                  <a:pt x="75805" y="10818"/>
                </a:lnTo>
                <a:lnTo>
                  <a:pt x="73933" y="8593"/>
                </a:lnTo>
                <a:lnTo>
                  <a:pt x="63786" y="2270"/>
                </a:lnTo>
                <a:lnTo>
                  <a:pt x="49342" y="0"/>
                </a:lnTo>
                <a:lnTo>
                  <a:pt x="0" y="0"/>
                </a:lnTo>
                <a:lnTo>
                  <a:pt x="0" y="101565"/>
                </a:lnTo>
                <a:lnTo>
                  <a:pt x="46034" y="101565"/>
                </a:lnTo>
                <a:lnTo>
                  <a:pt x="20260" y="83925"/>
                </a:lnTo>
                <a:lnTo>
                  <a:pt x="20260" y="56846"/>
                </a:lnTo>
                <a:lnTo>
                  <a:pt x="49962" y="56892"/>
                </a:lnTo>
                <a:lnTo>
                  <a:pt x="49664" y="40033"/>
                </a:lnTo>
                <a:lnTo>
                  <a:pt x="20260" y="40033"/>
                </a:lnTo>
                <a:lnTo>
                  <a:pt x="20260" y="17639"/>
                </a:lnTo>
                <a:lnTo>
                  <a:pt x="47504" y="17639"/>
                </a:lnTo>
                <a:lnTo>
                  <a:pt x="51547" y="18167"/>
                </a:lnTo>
                <a:lnTo>
                  <a:pt x="54717" y="19224"/>
                </a:lnTo>
                <a:lnTo>
                  <a:pt x="58393" y="20740"/>
                </a:lnTo>
                <a:lnTo>
                  <a:pt x="60230" y="23863"/>
                </a:lnTo>
                <a:lnTo>
                  <a:pt x="60230" y="32867"/>
                </a:lnTo>
                <a:lnTo>
                  <a:pt x="58841" y="35841"/>
                </a:lnTo>
                <a:lnTo>
                  <a:pt x="56061" y="37518"/>
                </a:lnTo>
                <a:lnTo>
                  <a:pt x="60185" y="60544"/>
                </a:lnTo>
                <a:lnTo>
                  <a:pt x="62367" y="64173"/>
                </a:lnTo>
                <a:lnTo>
                  <a:pt x="62367" y="75703"/>
                </a:lnTo>
                <a:lnTo>
                  <a:pt x="60116" y="79929"/>
                </a:lnTo>
                <a:lnTo>
                  <a:pt x="55613" y="82134"/>
                </a:lnTo>
                <a:lnTo>
                  <a:pt x="53132" y="83328"/>
                </a:lnTo>
                <a:lnTo>
                  <a:pt x="56038" y="101105"/>
                </a:lnTo>
                <a:lnTo>
                  <a:pt x="60472" y="100187"/>
                </a:lnTo>
                <a:lnTo>
                  <a:pt x="64905" y="99268"/>
                </a:lnTo>
                <a:lnTo>
                  <a:pt x="68753" y="97568"/>
                </a:lnTo>
                <a:lnTo>
                  <a:pt x="72015" y="95088"/>
                </a:lnTo>
                <a:lnTo>
                  <a:pt x="74909" y="92929"/>
                </a:lnTo>
                <a:lnTo>
                  <a:pt x="77321" y="90264"/>
                </a:lnTo>
                <a:lnTo>
                  <a:pt x="79251" y="87095"/>
                </a:lnTo>
                <a:lnTo>
                  <a:pt x="82283" y="82317"/>
                </a:lnTo>
                <a:lnTo>
                  <a:pt x="83799" y="76920"/>
                </a:lnTo>
                <a:lnTo>
                  <a:pt x="83799" y="65068"/>
                </a:lnTo>
                <a:lnTo>
                  <a:pt x="82478" y="60107"/>
                </a:lnTo>
                <a:lnTo>
                  <a:pt x="79837" y="56019"/>
                </a:lnTo>
                <a:lnTo>
                  <a:pt x="77195" y="51930"/>
                </a:lnTo>
                <a:lnTo>
                  <a:pt x="73278" y="48945"/>
                </a:lnTo>
                <a:lnTo>
                  <a:pt x="68087" y="47061"/>
                </a:lnTo>
                <a:lnTo>
                  <a:pt x="71486" y="45316"/>
                </a:lnTo>
                <a:lnTo>
                  <a:pt x="74059" y="43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698922" y="5185741"/>
            <a:ext cx="737926" cy="89799"/>
          </a:xfrm>
          <a:custGeom>
            <a:avLst/>
            <a:gdLst/>
            <a:ahLst/>
            <a:cxnLst/>
            <a:rect l="l" t="t" r="r" b="b"/>
            <a:pathLst>
              <a:path w="811719" h="101772">
                <a:moveTo>
                  <a:pt x="23223" y="29215"/>
                </a:moveTo>
                <a:lnTo>
                  <a:pt x="23223" y="99084"/>
                </a:lnTo>
                <a:lnTo>
                  <a:pt x="36455" y="99084"/>
                </a:lnTo>
                <a:lnTo>
                  <a:pt x="36455" y="826"/>
                </a:lnTo>
                <a:lnTo>
                  <a:pt x="26669" y="826"/>
                </a:lnTo>
                <a:lnTo>
                  <a:pt x="24924" y="8452"/>
                </a:lnTo>
                <a:lnTo>
                  <a:pt x="22282" y="13287"/>
                </a:lnTo>
                <a:lnTo>
                  <a:pt x="18744" y="15331"/>
                </a:lnTo>
                <a:lnTo>
                  <a:pt x="15206" y="17375"/>
                </a:lnTo>
                <a:lnTo>
                  <a:pt x="8958" y="18833"/>
                </a:lnTo>
                <a:lnTo>
                  <a:pt x="0" y="19706"/>
                </a:lnTo>
                <a:lnTo>
                  <a:pt x="0" y="29215"/>
                </a:lnTo>
                <a:lnTo>
                  <a:pt x="23223" y="29215"/>
                </a:lnTo>
                <a:close/>
              </a:path>
              <a:path w="811719" h="101772">
                <a:moveTo>
                  <a:pt x="80882" y="84063"/>
                </a:moveTo>
                <a:lnTo>
                  <a:pt x="80882" y="99084"/>
                </a:lnTo>
                <a:lnTo>
                  <a:pt x="95285" y="99084"/>
                </a:lnTo>
                <a:lnTo>
                  <a:pt x="95285" y="84063"/>
                </a:lnTo>
                <a:lnTo>
                  <a:pt x="80882" y="84063"/>
                </a:lnTo>
                <a:close/>
              </a:path>
              <a:path w="811719" h="101772">
                <a:moveTo>
                  <a:pt x="159134" y="84028"/>
                </a:moveTo>
                <a:lnTo>
                  <a:pt x="155895" y="88415"/>
                </a:lnTo>
                <a:lnTo>
                  <a:pt x="151014" y="90609"/>
                </a:lnTo>
                <a:lnTo>
                  <a:pt x="138012" y="90609"/>
                </a:lnTo>
                <a:lnTo>
                  <a:pt x="132947" y="88484"/>
                </a:lnTo>
                <a:lnTo>
                  <a:pt x="143387" y="101634"/>
                </a:lnTo>
                <a:lnTo>
                  <a:pt x="145299" y="101596"/>
                </a:lnTo>
                <a:lnTo>
                  <a:pt x="158461" y="98722"/>
                </a:lnTo>
                <a:lnTo>
                  <a:pt x="159134" y="84028"/>
                </a:lnTo>
                <a:close/>
              </a:path>
              <a:path w="811719" h="101772">
                <a:moveTo>
                  <a:pt x="243454" y="72944"/>
                </a:moveTo>
                <a:lnTo>
                  <a:pt x="239844" y="81927"/>
                </a:lnTo>
                <a:lnTo>
                  <a:pt x="236031" y="87623"/>
                </a:lnTo>
                <a:lnTo>
                  <a:pt x="230908" y="90471"/>
                </a:lnTo>
                <a:lnTo>
                  <a:pt x="216482" y="90471"/>
                </a:lnTo>
                <a:lnTo>
                  <a:pt x="224545" y="101771"/>
                </a:lnTo>
                <a:lnTo>
                  <a:pt x="233882" y="100543"/>
                </a:lnTo>
                <a:lnTo>
                  <a:pt x="244940" y="94337"/>
                </a:lnTo>
                <a:lnTo>
                  <a:pt x="243454" y="72944"/>
                </a:lnTo>
                <a:close/>
              </a:path>
              <a:path w="811719" h="101772">
                <a:moveTo>
                  <a:pt x="191668" y="38019"/>
                </a:moveTo>
                <a:lnTo>
                  <a:pt x="190847" y="51747"/>
                </a:lnTo>
                <a:lnTo>
                  <a:pt x="191419" y="63258"/>
                </a:lnTo>
                <a:lnTo>
                  <a:pt x="193816" y="75936"/>
                </a:lnTo>
                <a:lnTo>
                  <a:pt x="198082" y="86337"/>
                </a:lnTo>
                <a:lnTo>
                  <a:pt x="201316" y="91161"/>
                </a:lnTo>
                <a:lnTo>
                  <a:pt x="211367" y="99119"/>
                </a:lnTo>
                <a:lnTo>
                  <a:pt x="224545" y="101771"/>
                </a:lnTo>
                <a:lnTo>
                  <a:pt x="216482" y="90471"/>
                </a:lnTo>
                <a:lnTo>
                  <a:pt x="210832" y="85809"/>
                </a:lnTo>
                <a:lnTo>
                  <a:pt x="207523" y="76483"/>
                </a:lnTo>
                <a:lnTo>
                  <a:pt x="205364" y="70374"/>
                </a:lnTo>
                <a:lnTo>
                  <a:pt x="204285" y="62289"/>
                </a:lnTo>
                <a:lnTo>
                  <a:pt x="204285" y="52229"/>
                </a:lnTo>
                <a:lnTo>
                  <a:pt x="204439" y="45525"/>
                </a:lnTo>
                <a:lnTo>
                  <a:pt x="206032" y="32040"/>
                </a:lnTo>
                <a:lnTo>
                  <a:pt x="209350" y="21877"/>
                </a:lnTo>
                <a:lnTo>
                  <a:pt x="212727" y="15009"/>
                </a:lnTo>
                <a:lnTo>
                  <a:pt x="218067" y="11575"/>
                </a:lnTo>
                <a:lnTo>
                  <a:pt x="233320" y="11575"/>
                </a:lnTo>
                <a:lnTo>
                  <a:pt x="238673" y="15193"/>
                </a:lnTo>
                <a:lnTo>
                  <a:pt x="241429" y="22428"/>
                </a:lnTo>
                <a:lnTo>
                  <a:pt x="242155" y="24474"/>
                </a:lnTo>
                <a:lnTo>
                  <a:pt x="244712" y="36055"/>
                </a:lnTo>
                <a:lnTo>
                  <a:pt x="245564" y="50093"/>
                </a:lnTo>
                <a:lnTo>
                  <a:pt x="245301" y="59413"/>
                </a:lnTo>
                <a:lnTo>
                  <a:pt x="243454" y="72944"/>
                </a:lnTo>
                <a:lnTo>
                  <a:pt x="244940" y="94337"/>
                </a:lnTo>
                <a:lnTo>
                  <a:pt x="252938" y="82892"/>
                </a:lnTo>
                <a:lnTo>
                  <a:pt x="255551" y="75909"/>
                </a:lnTo>
                <a:lnTo>
                  <a:pt x="258088" y="63742"/>
                </a:lnTo>
                <a:lnTo>
                  <a:pt x="258934" y="49611"/>
                </a:lnTo>
                <a:lnTo>
                  <a:pt x="258505" y="39396"/>
                </a:lnTo>
                <a:lnTo>
                  <a:pt x="256331" y="26540"/>
                </a:lnTo>
                <a:lnTo>
                  <a:pt x="252318" y="16192"/>
                </a:lnTo>
                <a:lnTo>
                  <a:pt x="248404" y="10428"/>
                </a:lnTo>
                <a:lnTo>
                  <a:pt x="238193" y="2917"/>
                </a:lnTo>
                <a:lnTo>
                  <a:pt x="224614" y="413"/>
                </a:lnTo>
                <a:lnTo>
                  <a:pt x="212543" y="2626"/>
                </a:lnTo>
                <a:lnTo>
                  <a:pt x="202316" y="10107"/>
                </a:lnTo>
                <a:lnTo>
                  <a:pt x="195188" y="22876"/>
                </a:lnTo>
                <a:lnTo>
                  <a:pt x="194132" y="26091"/>
                </a:lnTo>
                <a:lnTo>
                  <a:pt x="191668" y="38019"/>
                </a:lnTo>
                <a:close/>
              </a:path>
              <a:path w="811719" h="101772">
                <a:moveTo>
                  <a:pt x="309907" y="53400"/>
                </a:moveTo>
                <a:lnTo>
                  <a:pt x="309907" y="66148"/>
                </a:lnTo>
                <a:lnTo>
                  <a:pt x="344502" y="66148"/>
                </a:lnTo>
                <a:lnTo>
                  <a:pt x="344502" y="53401"/>
                </a:lnTo>
                <a:lnTo>
                  <a:pt x="309907" y="53400"/>
                </a:lnTo>
                <a:close/>
              </a:path>
              <a:path w="811719" h="101772">
                <a:moveTo>
                  <a:pt x="576009" y="29215"/>
                </a:moveTo>
                <a:lnTo>
                  <a:pt x="576009" y="99084"/>
                </a:lnTo>
                <a:lnTo>
                  <a:pt x="589240" y="99084"/>
                </a:lnTo>
                <a:lnTo>
                  <a:pt x="589240" y="826"/>
                </a:lnTo>
                <a:lnTo>
                  <a:pt x="579454" y="826"/>
                </a:lnTo>
                <a:lnTo>
                  <a:pt x="577709" y="8452"/>
                </a:lnTo>
                <a:lnTo>
                  <a:pt x="575067" y="13287"/>
                </a:lnTo>
                <a:lnTo>
                  <a:pt x="571529" y="15331"/>
                </a:lnTo>
                <a:lnTo>
                  <a:pt x="567992" y="17375"/>
                </a:lnTo>
                <a:lnTo>
                  <a:pt x="561743" y="18833"/>
                </a:lnTo>
                <a:lnTo>
                  <a:pt x="552785" y="19706"/>
                </a:lnTo>
                <a:lnTo>
                  <a:pt x="552785" y="29215"/>
                </a:lnTo>
                <a:lnTo>
                  <a:pt x="576009" y="29215"/>
                </a:lnTo>
                <a:close/>
              </a:path>
              <a:path w="811719" h="101772">
                <a:moveTo>
                  <a:pt x="418838" y="63047"/>
                </a:moveTo>
                <a:lnTo>
                  <a:pt x="353025" y="87991"/>
                </a:lnTo>
                <a:lnTo>
                  <a:pt x="353025" y="100393"/>
                </a:lnTo>
                <a:lnTo>
                  <a:pt x="433586" y="68904"/>
                </a:lnTo>
                <a:lnTo>
                  <a:pt x="433586" y="57328"/>
                </a:lnTo>
                <a:lnTo>
                  <a:pt x="353025" y="25770"/>
                </a:lnTo>
                <a:lnTo>
                  <a:pt x="353025" y="38173"/>
                </a:lnTo>
                <a:lnTo>
                  <a:pt x="418838" y="63047"/>
                </a:lnTo>
                <a:close/>
              </a:path>
              <a:path w="811719" h="101772">
                <a:moveTo>
                  <a:pt x="633667" y="84063"/>
                </a:moveTo>
                <a:lnTo>
                  <a:pt x="633667" y="99084"/>
                </a:lnTo>
                <a:lnTo>
                  <a:pt x="648070" y="99084"/>
                </a:lnTo>
                <a:lnTo>
                  <a:pt x="648070" y="84063"/>
                </a:lnTo>
                <a:lnTo>
                  <a:pt x="633667" y="84063"/>
                </a:lnTo>
                <a:close/>
              </a:path>
              <a:path w="811719" h="101772">
                <a:moveTo>
                  <a:pt x="713910" y="72944"/>
                </a:moveTo>
                <a:lnTo>
                  <a:pt x="710300" y="81927"/>
                </a:lnTo>
                <a:lnTo>
                  <a:pt x="706487" y="87623"/>
                </a:lnTo>
                <a:lnTo>
                  <a:pt x="701364" y="90471"/>
                </a:lnTo>
                <a:lnTo>
                  <a:pt x="686938" y="90471"/>
                </a:lnTo>
                <a:lnTo>
                  <a:pt x="695001" y="101772"/>
                </a:lnTo>
                <a:lnTo>
                  <a:pt x="704338" y="100543"/>
                </a:lnTo>
                <a:lnTo>
                  <a:pt x="715395" y="94337"/>
                </a:lnTo>
                <a:lnTo>
                  <a:pt x="713910" y="72944"/>
                </a:lnTo>
                <a:close/>
              </a:path>
              <a:path w="811719" h="101772">
                <a:moveTo>
                  <a:pt x="662123" y="38020"/>
                </a:moveTo>
                <a:lnTo>
                  <a:pt x="661302" y="51747"/>
                </a:lnTo>
                <a:lnTo>
                  <a:pt x="661874" y="63258"/>
                </a:lnTo>
                <a:lnTo>
                  <a:pt x="664271" y="75937"/>
                </a:lnTo>
                <a:lnTo>
                  <a:pt x="668538" y="86337"/>
                </a:lnTo>
                <a:lnTo>
                  <a:pt x="671771" y="91161"/>
                </a:lnTo>
                <a:lnTo>
                  <a:pt x="681823" y="99119"/>
                </a:lnTo>
                <a:lnTo>
                  <a:pt x="695001" y="101772"/>
                </a:lnTo>
                <a:lnTo>
                  <a:pt x="686938" y="90471"/>
                </a:lnTo>
                <a:lnTo>
                  <a:pt x="681287" y="85809"/>
                </a:lnTo>
                <a:lnTo>
                  <a:pt x="677979" y="76484"/>
                </a:lnTo>
                <a:lnTo>
                  <a:pt x="675820" y="70374"/>
                </a:lnTo>
                <a:lnTo>
                  <a:pt x="674740" y="62289"/>
                </a:lnTo>
                <a:lnTo>
                  <a:pt x="674740" y="52229"/>
                </a:lnTo>
                <a:lnTo>
                  <a:pt x="674894" y="45525"/>
                </a:lnTo>
                <a:lnTo>
                  <a:pt x="676487" y="32040"/>
                </a:lnTo>
                <a:lnTo>
                  <a:pt x="679805" y="21877"/>
                </a:lnTo>
                <a:lnTo>
                  <a:pt x="683182" y="15009"/>
                </a:lnTo>
                <a:lnTo>
                  <a:pt x="688523" y="11576"/>
                </a:lnTo>
                <a:lnTo>
                  <a:pt x="703776" y="11576"/>
                </a:lnTo>
                <a:lnTo>
                  <a:pt x="709128" y="15193"/>
                </a:lnTo>
                <a:lnTo>
                  <a:pt x="711885" y="22428"/>
                </a:lnTo>
                <a:lnTo>
                  <a:pt x="712610" y="24475"/>
                </a:lnTo>
                <a:lnTo>
                  <a:pt x="715167" y="36055"/>
                </a:lnTo>
                <a:lnTo>
                  <a:pt x="716020" y="50093"/>
                </a:lnTo>
                <a:lnTo>
                  <a:pt x="715756" y="59413"/>
                </a:lnTo>
                <a:lnTo>
                  <a:pt x="713910" y="72944"/>
                </a:lnTo>
                <a:lnTo>
                  <a:pt x="715395" y="94337"/>
                </a:lnTo>
                <a:lnTo>
                  <a:pt x="723394" y="82892"/>
                </a:lnTo>
                <a:lnTo>
                  <a:pt x="726007" y="75909"/>
                </a:lnTo>
                <a:lnTo>
                  <a:pt x="728543" y="63742"/>
                </a:lnTo>
                <a:lnTo>
                  <a:pt x="729389" y="49611"/>
                </a:lnTo>
                <a:lnTo>
                  <a:pt x="728961" y="39396"/>
                </a:lnTo>
                <a:lnTo>
                  <a:pt x="726787" y="26540"/>
                </a:lnTo>
                <a:lnTo>
                  <a:pt x="722773" y="16192"/>
                </a:lnTo>
                <a:lnTo>
                  <a:pt x="718860" y="10428"/>
                </a:lnTo>
                <a:lnTo>
                  <a:pt x="708649" y="2917"/>
                </a:lnTo>
                <a:lnTo>
                  <a:pt x="695069" y="413"/>
                </a:lnTo>
                <a:lnTo>
                  <a:pt x="682999" y="2626"/>
                </a:lnTo>
                <a:lnTo>
                  <a:pt x="672772" y="10107"/>
                </a:lnTo>
                <a:lnTo>
                  <a:pt x="665643" y="22876"/>
                </a:lnTo>
                <a:lnTo>
                  <a:pt x="664588" y="26092"/>
                </a:lnTo>
                <a:lnTo>
                  <a:pt x="662123" y="38020"/>
                </a:lnTo>
                <a:close/>
              </a:path>
              <a:path w="811719" h="101772">
                <a:moveTo>
                  <a:pt x="796240" y="72944"/>
                </a:moveTo>
                <a:lnTo>
                  <a:pt x="792630" y="81927"/>
                </a:lnTo>
                <a:lnTo>
                  <a:pt x="788816" y="87623"/>
                </a:lnTo>
                <a:lnTo>
                  <a:pt x="783693" y="90471"/>
                </a:lnTo>
                <a:lnTo>
                  <a:pt x="769268" y="90471"/>
                </a:lnTo>
                <a:lnTo>
                  <a:pt x="777331" y="101772"/>
                </a:lnTo>
                <a:lnTo>
                  <a:pt x="786668" y="100543"/>
                </a:lnTo>
                <a:lnTo>
                  <a:pt x="797725" y="94337"/>
                </a:lnTo>
                <a:lnTo>
                  <a:pt x="796240" y="72944"/>
                </a:lnTo>
                <a:close/>
              </a:path>
              <a:path w="811719" h="101772">
                <a:moveTo>
                  <a:pt x="744453" y="38020"/>
                </a:moveTo>
                <a:lnTo>
                  <a:pt x="743631" y="51747"/>
                </a:lnTo>
                <a:lnTo>
                  <a:pt x="744204" y="63258"/>
                </a:lnTo>
                <a:lnTo>
                  <a:pt x="746601" y="75937"/>
                </a:lnTo>
                <a:lnTo>
                  <a:pt x="750867" y="86337"/>
                </a:lnTo>
                <a:lnTo>
                  <a:pt x="754101" y="91162"/>
                </a:lnTo>
                <a:lnTo>
                  <a:pt x="764152" y="99119"/>
                </a:lnTo>
                <a:lnTo>
                  <a:pt x="777331" y="101772"/>
                </a:lnTo>
                <a:lnTo>
                  <a:pt x="769268" y="90471"/>
                </a:lnTo>
                <a:lnTo>
                  <a:pt x="763617" y="85809"/>
                </a:lnTo>
                <a:lnTo>
                  <a:pt x="760308" y="76484"/>
                </a:lnTo>
                <a:lnTo>
                  <a:pt x="758149" y="70374"/>
                </a:lnTo>
                <a:lnTo>
                  <a:pt x="757070" y="62289"/>
                </a:lnTo>
                <a:lnTo>
                  <a:pt x="757070" y="52229"/>
                </a:lnTo>
                <a:lnTo>
                  <a:pt x="757224" y="45525"/>
                </a:lnTo>
                <a:lnTo>
                  <a:pt x="758817" y="32040"/>
                </a:lnTo>
                <a:lnTo>
                  <a:pt x="762135" y="21877"/>
                </a:lnTo>
                <a:lnTo>
                  <a:pt x="765512" y="15009"/>
                </a:lnTo>
                <a:lnTo>
                  <a:pt x="770852" y="11576"/>
                </a:lnTo>
                <a:lnTo>
                  <a:pt x="786106" y="11576"/>
                </a:lnTo>
                <a:lnTo>
                  <a:pt x="791458" y="15193"/>
                </a:lnTo>
                <a:lnTo>
                  <a:pt x="794215" y="22428"/>
                </a:lnTo>
                <a:lnTo>
                  <a:pt x="794940" y="24475"/>
                </a:lnTo>
                <a:lnTo>
                  <a:pt x="797497" y="36055"/>
                </a:lnTo>
                <a:lnTo>
                  <a:pt x="798349" y="50093"/>
                </a:lnTo>
                <a:lnTo>
                  <a:pt x="798086" y="59413"/>
                </a:lnTo>
                <a:lnTo>
                  <a:pt x="796240" y="72944"/>
                </a:lnTo>
                <a:lnTo>
                  <a:pt x="797725" y="94337"/>
                </a:lnTo>
                <a:lnTo>
                  <a:pt x="805723" y="82892"/>
                </a:lnTo>
                <a:lnTo>
                  <a:pt x="808336" y="75909"/>
                </a:lnTo>
                <a:lnTo>
                  <a:pt x="810873" y="63742"/>
                </a:lnTo>
                <a:lnTo>
                  <a:pt x="811719" y="49611"/>
                </a:lnTo>
                <a:lnTo>
                  <a:pt x="811291" y="39396"/>
                </a:lnTo>
                <a:lnTo>
                  <a:pt x="809116" y="26540"/>
                </a:lnTo>
                <a:lnTo>
                  <a:pt x="805103" y="16192"/>
                </a:lnTo>
                <a:lnTo>
                  <a:pt x="801189" y="10428"/>
                </a:lnTo>
                <a:lnTo>
                  <a:pt x="790978" y="2917"/>
                </a:lnTo>
                <a:lnTo>
                  <a:pt x="777399" y="413"/>
                </a:lnTo>
                <a:lnTo>
                  <a:pt x="765328" y="2626"/>
                </a:lnTo>
                <a:lnTo>
                  <a:pt x="755102" y="10107"/>
                </a:lnTo>
                <a:lnTo>
                  <a:pt x="747973" y="22876"/>
                </a:lnTo>
                <a:lnTo>
                  <a:pt x="746918" y="26092"/>
                </a:lnTo>
                <a:lnTo>
                  <a:pt x="744453" y="38020"/>
                </a:lnTo>
                <a:close/>
              </a:path>
              <a:path w="811719" h="101772">
                <a:moveTo>
                  <a:pt x="110376" y="69765"/>
                </a:moveTo>
                <a:lnTo>
                  <a:pt x="113726" y="82158"/>
                </a:lnTo>
                <a:lnTo>
                  <a:pt x="119474" y="91126"/>
                </a:lnTo>
                <a:lnTo>
                  <a:pt x="130813" y="99149"/>
                </a:lnTo>
                <a:lnTo>
                  <a:pt x="143387" y="101634"/>
                </a:lnTo>
                <a:lnTo>
                  <a:pt x="132947" y="88484"/>
                </a:lnTo>
                <a:lnTo>
                  <a:pt x="129294" y="84235"/>
                </a:lnTo>
                <a:lnTo>
                  <a:pt x="125642" y="79986"/>
                </a:lnTo>
                <a:lnTo>
                  <a:pt x="123816" y="74738"/>
                </a:lnTo>
                <a:lnTo>
                  <a:pt x="123816" y="61370"/>
                </a:lnTo>
                <a:lnTo>
                  <a:pt x="125826" y="56042"/>
                </a:lnTo>
                <a:lnTo>
                  <a:pt x="129846" y="52505"/>
                </a:lnTo>
                <a:lnTo>
                  <a:pt x="133866" y="48968"/>
                </a:lnTo>
                <a:lnTo>
                  <a:pt x="138540" y="47199"/>
                </a:lnTo>
                <a:lnTo>
                  <a:pt x="151496" y="47199"/>
                </a:lnTo>
                <a:lnTo>
                  <a:pt x="156757" y="49484"/>
                </a:lnTo>
                <a:lnTo>
                  <a:pt x="159651" y="54055"/>
                </a:lnTo>
                <a:lnTo>
                  <a:pt x="162545" y="58626"/>
                </a:lnTo>
                <a:lnTo>
                  <a:pt x="163993" y="63438"/>
                </a:lnTo>
                <a:lnTo>
                  <a:pt x="163993" y="74462"/>
                </a:lnTo>
                <a:lnTo>
                  <a:pt x="162373" y="79642"/>
                </a:lnTo>
                <a:lnTo>
                  <a:pt x="159134" y="84028"/>
                </a:lnTo>
                <a:lnTo>
                  <a:pt x="158461" y="98722"/>
                </a:lnTo>
                <a:lnTo>
                  <a:pt x="168334" y="91263"/>
                </a:lnTo>
                <a:lnTo>
                  <a:pt x="174169" y="84350"/>
                </a:lnTo>
                <a:lnTo>
                  <a:pt x="177086" y="76415"/>
                </a:lnTo>
                <a:lnTo>
                  <a:pt x="177086" y="56983"/>
                </a:lnTo>
                <a:lnTo>
                  <a:pt x="174008" y="49106"/>
                </a:lnTo>
                <a:lnTo>
                  <a:pt x="167852" y="43823"/>
                </a:lnTo>
                <a:lnTo>
                  <a:pt x="161695" y="38540"/>
                </a:lnTo>
                <a:lnTo>
                  <a:pt x="154482" y="35899"/>
                </a:lnTo>
                <a:lnTo>
                  <a:pt x="141343" y="35899"/>
                </a:lnTo>
                <a:lnTo>
                  <a:pt x="136932" y="36817"/>
                </a:lnTo>
                <a:lnTo>
                  <a:pt x="132981" y="38655"/>
                </a:lnTo>
                <a:lnTo>
                  <a:pt x="128662" y="40722"/>
                </a:lnTo>
                <a:lnTo>
                  <a:pt x="125079" y="43846"/>
                </a:lnTo>
                <a:lnTo>
                  <a:pt x="122231" y="48026"/>
                </a:lnTo>
                <a:lnTo>
                  <a:pt x="122434" y="44377"/>
                </a:lnTo>
                <a:lnTo>
                  <a:pt x="124652" y="30772"/>
                </a:lnTo>
                <a:lnTo>
                  <a:pt x="129053" y="20499"/>
                </a:lnTo>
                <a:lnTo>
                  <a:pt x="133142" y="14090"/>
                </a:lnTo>
                <a:lnTo>
                  <a:pt x="138655" y="10886"/>
                </a:lnTo>
                <a:lnTo>
                  <a:pt x="151657" y="10886"/>
                </a:lnTo>
                <a:lnTo>
                  <a:pt x="156182" y="12954"/>
                </a:lnTo>
                <a:lnTo>
                  <a:pt x="159169" y="17088"/>
                </a:lnTo>
                <a:lnTo>
                  <a:pt x="160777" y="19293"/>
                </a:lnTo>
                <a:lnTo>
                  <a:pt x="161948" y="22348"/>
                </a:lnTo>
                <a:lnTo>
                  <a:pt x="162683" y="26252"/>
                </a:lnTo>
                <a:lnTo>
                  <a:pt x="174950" y="26252"/>
                </a:lnTo>
                <a:lnTo>
                  <a:pt x="174950" y="20189"/>
                </a:lnTo>
                <a:lnTo>
                  <a:pt x="172779" y="14297"/>
                </a:lnTo>
                <a:lnTo>
                  <a:pt x="168437" y="8578"/>
                </a:lnTo>
                <a:lnTo>
                  <a:pt x="164096" y="2859"/>
                </a:lnTo>
                <a:lnTo>
                  <a:pt x="156412" y="0"/>
                </a:lnTo>
                <a:lnTo>
                  <a:pt x="143329" y="50"/>
                </a:lnTo>
                <a:lnTo>
                  <a:pt x="130629" y="3245"/>
                </a:lnTo>
                <a:lnTo>
                  <a:pt x="120817" y="11404"/>
                </a:lnTo>
                <a:lnTo>
                  <a:pt x="113892" y="24530"/>
                </a:lnTo>
                <a:lnTo>
                  <a:pt x="112319" y="29726"/>
                </a:lnTo>
                <a:lnTo>
                  <a:pt x="110139" y="41830"/>
                </a:lnTo>
                <a:lnTo>
                  <a:pt x="109412" y="55743"/>
                </a:lnTo>
                <a:lnTo>
                  <a:pt x="110376" y="697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2772451" y="526654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3274983" y="526654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4132152" y="5131672"/>
            <a:ext cx="81945" cy="89616"/>
          </a:xfrm>
          <a:custGeom>
            <a:avLst/>
            <a:gdLst/>
            <a:ahLst/>
            <a:cxnLst/>
            <a:rect l="l" t="t" r="r" b="b"/>
            <a:pathLst>
              <a:path w="90139" h="101565">
                <a:moveTo>
                  <a:pt x="0" y="101565"/>
                </a:moveTo>
                <a:lnTo>
                  <a:pt x="24671" y="101565"/>
                </a:lnTo>
                <a:lnTo>
                  <a:pt x="45069" y="66975"/>
                </a:lnTo>
                <a:lnTo>
                  <a:pt x="64365" y="101565"/>
                </a:lnTo>
                <a:lnTo>
                  <a:pt x="90139" y="101565"/>
                </a:lnTo>
                <a:lnTo>
                  <a:pt x="57129" y="48991"/>
                </a:lnTo>
                <a:lnTo>
                  <a:pt x="88210" y="0"/>
                </a:lnTo>
                <a:lnTo>
                  <a:pt x="63676" y="0"/>
                </a:lnTo>
                <a:lnTo>
                  <a:pt x="45069" y="33005"/>
                </a:lnTo>
                <a:lnTo>
                  <a:pt x="26945" y="0"/>
                </a:lnTo>
                <a:lnTo>
                  <a:pt x="1584" y="0"/>
                </a:lnTo>
                <a:lnTo>
                  <a:pt x="32665" y="49817"/>
                </a:lnTo>
                <a:lnTo>
                  <a:pt x="0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4428985" y="4944352"/>
            <a:ext cx="844242" cy="92412"/>
          </a:xfrm>
          <a:custGeom>
            <a:avLst/>
            <a:gdLst/>
            <a:ahLst/>
            <a:cxnLst/>
            <a:rect l="l" t="t" r="r" b="b"/>
            <a:pathLst>
              <a:path w="928666" h="104734">
                <a:moveTo>
                  <a:pt x="637572" y="54113"/>
                </a:moveTo>
                <a:lnTo>
                  <a:pt x="638100" y="51242"/>
                </a:lnTo>
                <a:lnTo>
                  <a:pt x="639157" y="48853"/>
                </a:lnTo>
                <a:lnTo>
                  <a:pt x="641224" y="44351"/>
                </a:lnTo>
                <a:lnTo>
                  <a:pt x="644969" y="42100"/>
                </a:lnTo>
                <a:lnTo>
                  <a:pt x="655076" y="42100"/>
                </a:lnTo>
                <a:lnTo>
                  <a:pt x="658292" y="43846"/>
                </a:lnTo>
                <a:lnTo>
                  <a:pt x="660038" y="47337"/>
                </a:lnTo>
                <a:lnTo>
                  <a:pt x="661416" y="51517"/>
                </a:lnTo>
                <a:lnTo>
                  <a:pt x="661416" y="102185"/>
                </a:lnTo>
                <a:lnTo>
                  <a:pt x="681539" y="102185"/>
                </a:lnTo>
                <a:lnTo>
                  <a:pt x="681677" y="54848"/>
                </a:lnTo>
                <a:lnTo>
                  <a:pt x="681677" y="49978"/>
                </a:lnTo>
                <a:lnTo>
                  <a:pt x="681447" y="46280"/>
                </a:lnTo>
                <a:lnTo>
                  <a:pt x="680988" y="43754"/>
                </a:lnTo>
                <a:lnTo>
                  <a:pt x="680253" y="39941"/>
                </a:lnTo>
                <a:lnTo>
                  <a:pt x="678829" y="36726"/>
                </a:lnTo>
                <a:lnTo>
                  <a:pt x="676716" y="34107"/>
                </a:lnTo>
                <a:lnTo>
                  <a:pt x="674096" y="30892"/>
                </a:lnTo>
                <a:lnTo>
                  <a:pt x="671179" y="28641"/>
                </a:lnTo>
                <a:lnTo>
                  <a:pt x="667963" y="27355"/>
                </a:lnTo>
                <a:lnTo>
                  <a:pt x="664747" y="26068"/>
                </a:lnTo>
                <a:lnTo>
                  <a:pt x="661486" y="25425"/>
                </a:lnTo>
                <a:lnTo>
                  <a:pt x="653216" y="25425"/>
                </a:lnTo>
                <a:lnTo>
                  <a:pt x="648713" y="26459"/>
                </a:lnTo>
                <a:lnTo>
                  <a:pt x="644670" y="28526"/>
                </a:lnTo>
                <a:lnTo>
                  <a:pt x="640857" y="30593"/>
                </a:lnTo>
                <a:lnTo>
                  <a:pt x="637664" y="33832"/>
                </a:lnTo>
                <a:lnTo>
                  <a:pt x="635091" y="38242"/>
                </a:lnTo>
                <a:lnTo>
                  <a:pt x="633621" y="34567"/>
                </a:lnTo>
                <a:lnTo>
                  <a:pt x="631461" y="31558"/>
                </a:lnTo>
                <a:lnTo>
                  <a:pt x="628613" y="29215"/>
                </a:lnTo>
                <a:lnTo>
                  <a:pt x="625076" y="26689"/>
                </a:lnTo>
                <a:lnTo>
                  <a:pt x="620436" y="25425"/>
                </a:lnTo>
                <a:lnTo>
                  <a:pt x="608628" y="25425"/>
                </a:lnTo>
                <a:lnTo>
                  <a:pt x="603689" y="26895"/>
                </a:lnTo>
                <a:lnTo>
                  <a:pt x="599876" y="29835"/>
                </a:lnTo>
                <a:lnTo>
                  <a:pt x="597717" y="31489"/>
                </a:lnTo>
                <a:lnTo>
                  <a:pt x="595420" y="34268"/>
                </a:lnTo>
                <a:lnTo>
                  <a:pt x="592984" y="38173"/>
                </a:lnTo>
                <a:lnTo>
                  <a:pt x="592984" y="27217"/>
                </a:lnTo>
                <a:lnTo>
                  <a:pt x="573895" y="27217"/>
                </a:lnTo>
                <a:lnTo>
                  <a:pt x="573895" y="102185"/>
                </a:lnTo>
                <a:lnTo>
                  <a:pt x="593812" y="102185"/>
                </a:lnTo>
                <a:lnTo>
                  <a:pt x="593812" y="52895"/>
                </a:lnTo>
                <a:lnTo>
                  <a:pt x="594340" y="49817"/>
                </a:lnTo>
                <a:lnTo>
                  <a:pt x="595396" y="47750"/>
                </a:lnTo>
                <a:lnTo>
                  <a:pt x="597326" y="44122"/>
                </a:lnTo>
                <a:lnTo>
                  <a:pt x="601094" y="42307"/>
                </a:lnTo>
                <a:lnTo>
                  <a:pt x="611522" y="42307"/>
                </a:lnTo>
                <a:lnTo>
                  <a:pt x="614761" y="44122"/>
                </a:lnTo>
                <a:lnTo>
                  <a:pt x="616415" y="47750"/>
                </a:lnTo>
                <a:lnTo>
                  <a:pt x="617334" y="49772"/>
                </a:lnTo>
                <a:lnTo>
                  <a:pt x="617793" y="53010"/>
                </a:lnTo>
                <a:lnTo>
                  <a:pt x="617793" y="102185"/>
                </a:lnTo>
                <a:lnTo>
                  <a:pt x="637572" y="102185"/>
                </a:lnTo>
                <a:lnTo>
                  <a:pt x="637572" y="54113"/>
                </a:lnTo>
                <a:close/>
              </a:path>
              <a:path w="928666" h="104734">
                <a:moveTo>
                  <a:pt x="386954" y="48164"/>
                </a:moveTo>
                <a:lnTo>
                  <a:pt x="362167" y="48164"/>
                </a:lnTo>
                <a:lnTo>
                  <a:pt x="362167" y="18259"/>
                </a:lnTo>
                <a:lnTo>
                  <a:pt x="386954" y="18259"/>
                </a:lnTo>
                <a:lnTo>
                  <a:pt x="385323" y="620"/>
                </a:lnTo>
                <a:lnTo>
                  <a:pt x="341080" y="620"/>
                </a:lnTo>
                <a:lnTo>
                  <a:pt x="341080" y="102185"/>
                </a:lnTo>
                <a:lnTo>
                  <a:pt x="362167" y="102185"/>
                </a:lnTo>
                <a:lnTo>
                  <a:pt x="362167" y="65666"/>
                </a:lnTo>
                <a:lnTo>
                  <a:pt x="385740" y="65639"/>
                </a:lnTo>
                <a:lnTo>
                  <a:pt x="386954" y="48164"/>
                </a:lnTo>
                <a:close/>
              </a:path>
              <a:path w="928666" h="104734">
                <a:moveTo>
                  <a:pt x="159949" y="71729"/>
                </a:moveTo>
                <a:lnTo>
                  <a:pt x="171757" y="74531"/>
                </a:lnTo>
                <a:lnTo>
                  <a:pt x="178580" y="76506"/>
                </a:lnTo>
                <a:lnTo>
                  <a:pt x="182255" y="78803"/>
                </a:lnTo>
                <a:lnTo>
                  <a:pt x="183174" y="82685"/>
                </a:lnTo>
                <a:lnTo>
                  <a:pt x="182037" y="86704"/>
                </a:lnTo>
                <a:lnTo>
                  <a:pt x="177488" y="89001"/>
                </a:lnTo>
                <a:lnTo>
                  <a:pt x="174422" y="89575"/>
                </a:lnTo>
                <a:lnTo>
                  <a:pt x="163993" y="89575"/>
                </a:lnTo>
                <a:lnTo>
                  <a:pt x="159490" y="88266"/>
                </a:lnTo>
                <a:lnTo>
                  <a:pt x="157055" y="85648"/>
                </a:lnTo>
                <a:lnTo>
                  <a:pt x="155677" y="84178"/>
                </a:lnTo>
                <a:lnTo>
                  <a:pt x="154781" y="81697"/>
                </a:lnTo>
                <a:lnTo>
                  <a:pt x="154368" y="78206"/>
                </a:lnTo>
                <a:lnTo>
                  <a:pt x="134451" y="78206"/>
                </a:lnTo>
                <a:lnTo>
                  <a:pt x="134451" y="85923"/>
                </a:lnTo>
                <a:lnTo>
                  <a:pt x="137265" y="92274"/>
                </a:lnTo>
                <a:lnTo>
                  <a:pt x="142893" y="97258"/>
                </a:lnTo>
                <a:lnTo>
                  <a:pt x="144052" y="98215"/>
                </a:lnTo>
                <a:lnTo>
                  <a:pt x="154528" y="103105"/>
                </a:lnTo>
                <a:lnTo>
                  <a:pt x="169046" y="104734"/>
                </a:lnTo>
                <a:lnTo>
                  <a:pt x="170624" y="104719"/>
                </a:lnTo>
                <a:lnTo>
                  <a:pt x="184733" y="102802"/>
                </a:lnTo>
                <a:lnTo>
                  <a:pt x="194717" y="97672"/>
                </a:lnTo>
                <a:lnTo>
                  <a:pt x="200253" y="92963"/>
                </a:lnTo>
                <a:lnTo>
                  <a:pt x="203021" y="86888"/>
                </a:lnTo>
                <a:lnTo>
                  <a:pt x="203021" y="73796"/>
                </a:lnTo>
                <a:lnTo>
                  <a:pt x="201091" y="69088"/>
                </a:lnTo>
                <a:lnTo>
                  <a:pt x="197232" y="65321"/>
                </a:lnTo>
                <a:lnTo>
                  <a:pt x="193327" y="61600"/>
                </a:lnTo>
                <a:lnTo>
                  <a:pt x="187469" y="58821"/>
                </a:lnTo>
                <a:lnTo>
                  <a:pt x="179659" y="56983"/>
                </a:lnTo>
                <a:lnTo>
                  <a:pt x="167944" y="54411"/>
                </a:lnTo>
                <a:lnTo>
                  <a:pt x="161121" y="52596"/>
                </a:lnTo>
                <a:lnTo>
                  <a:pt x="157262" y="50529"/>
                </a:lnTo>
                <a:lnTo>
                  <a:pt x="156297" y="46648"/>
                </a:lnTo>
                <a:lnTo>
                  <a:pt x="157204" y="43295"/>
                </a:lnTo>
                <a:lnTo>
                  <a:pt x="160834" y="40630"/>
                </a:lnTo>
                <a:lnTo>
                  <a:pt x="163878" y="39964"/>
                </a:lnTo>
                <a:lnTo>
                  <a:pt x="173342" y="39964"/>
                </a:lnTo>
                <a:lnTo>
                  <a:pt x="177017" y="41296"/>
                </a:lnTo>
                <a:lnTo>
                  <a:pt x="179176" y="43961"/>
                </a:lnTo>
                <a:lnTo>
                  <a:pt x="181038" y="47429"/>
                </a:lnTo>
                <a:lnTo>
                  <a:pt x="181313" y="49955"/>
                </a:lnTo>
                <a:lnTo>
                  <a:pt x="200954" y="49955"/>
                </a:lnTo>
                <a:lnTo>
                  <a:pt x="200081" y="40768"/>
                </a:lnTo>
                <a:lnTo>
                  <a:pt x="196693" y="34303"/>
                </a:lnTo>
                <a:lnTo>
                  <a:pt x="190789" y="30559"/>
                </a:lnTo>
                <a:lnTo>
                  <a:pt x="184885" y="26815"/>
                </a:lnTo>
                <a:lnTo>
                  <a:pt x="177247" y="24943"/>
                </a:lnTo>
                <a:lnTo>
                  <a:pt x="157997" y="24943"/>
                </a:lnTo>
                <a:lnTo>
                  <a:pt x="150336" y="27435"/>
                </a:lnTo>
                <a:lnTo>
                  <a:pt x="144892" y="32419"/>
                </a:lnTo>
                <a:lnTo>
                  <a:pt x="139448" y="37403"/>
                </a:lnTo>
                <a:lnTo>
                  <a:pt x="136726" y="43363"/>
                </a:lnTo>
                <a:lnTo>
                  <a:pt x="136726" y="56180"/>
                </a:lnTo>
                <a:lnTo>
                  <a:pt x="138471" y="60681"/>
                </a:lnTo>
                <a:lnTo>
                  <a:pt x="141963" y="63805"/>
                </a:lnTo>
                <a:lnTo>
                  <a:pt x="145455" y="66975"/>
                </a:lnTo>
                <a:lnTo>
                  <a:pt x="151450" y="69616"/>
                </a:lnTo>
                <a:lnTo>
                  <a:pt x="159949" y="71729"/>
                </a:lnTo>
                <a:close/>
              </a:path>
              <a:path w="928666" h="104734">
                <a:moveTo>
                  <a:pt x="55544" y="43892"/>
                </a:moveTo>
                <a:lnTo>
                  <a:pt x="53155" y="44994"/>
                </a:lnTo>
                <a:lnTo>
                  <a:pt x="49572" y="45545"/>
                </a:lnTo>
                <a:lnTo>
                  <a:pt x="20743" y="45545"/>
                </a:lnTo>
                <a:lnTo>
                  <a:pt x="20743" y="18259"/>
                </a:lnTo>
                <a:lnTo>
                  <a:pt x="49824" y="620"/>
                </a:lnTo>
                <a:lnTo>
                  <a:pt x="0" y="620"/>
                </a:lnTo>
                <a:lnTo>
                  <a:pt x="0" y="102185"/>
                </a:lnTo>
                <a:lnTo>
                  <a:pt x="20743" y="102185"/>
                </a:lnTo>
                <a:lnTo>
                  <a:pt x="20743" y="62358"/>
                </a:lnTo>
                <a:lnTo>
                  <a:pt x="48906" y="62358"/>
                </a:lnTo>
                <a:lnTo>
                  <a:pt x="53167" y="63438"/>
                </a:lnTo>
                <a:lnTo>
                  <a:pt x="57715" y="67756"/>
                </a:lnTo>
                <a:lnTo>
                  <a:pt x="55544" y="43892"/>
                </a:lnTo>
                <a:close/>
              </a:path>
              <a:path w="928666" h="104734">
                <a:moveTo>
                  <a:pt x="59174" y="90976"/>
                </a:moveTo>
                <a:lnTo>
                  <a:pt x="59473" y="93893"/>
                </a:lnTo>
                <a:lnTo>
                  <a:pt x="60024" y="96741"/>
                </a:lnTo>
                <a:lnTo>
                  <a:pt x="60300" y="98119"/>
                </a:lnTo>
                <a:lnTo>
                  <a:pt x="61402" y="102185"/>
                </a:lnTo>
                <a:lnTo>
                  <a:pt x="84764" y="102185"/>
                </a:lnTo>
                <a:lnTo>
                  <a:pt x="84764" y="99635"/>
                </a:lnTo>
                <a:lnTo>
                  <a:pt x="81456" y="96466"/>
                </a:lnTo>
                <a:lnTo>
                  <a:pt x="80905" y="93847"/>
                </a:lnTo>
                <a:lnTo>
                  <a:pt x="80537" y="92194"/>
                </a:lnTo>
                <a:lnTo>
                  <a:pt x="80354" y="89047"/>
                </a:lnTo>
                <a:lnTo>
                  <a:pt x="80354" y="70466"/>
                </a:lnTo>
                <a:lnTo>
                  <a:pt x="79377" y="65172"/>
                </a:lnTo>
                <a:lnTo>
                  <a:pt x="77424" y="61703"/>
                </a:lnTo>
                <a:lnTo>
                  <a:pt x="75472" y="58235"/>
                </a:lnTo>
                <a:lnTo>
                  <a:pt x="72153" y="55559"/>
                </a:lnTo>
                <a:lnTo>
                  <a:pt x="67466" y="53676"/>
                </a:lnTo>
                <a:lnTo>
                  <a:pt x="73071" y="51747"/>
                </a:lnTo>
                <a:lnTo>
                  <a:pt x="77092" y="48451"/>
                </a:lnTo>
                <a:lnTo>
                  <a:pt x="79527" y="43788"/>
                </a:lnTo>
                <a:lnTo>
                  <a:pt x="81962" y="39126"/>
                </a:lnTo>
                <a:lnTo>
                  <a:pt x="83179" y="34383"/>
                </a:lnTo>
                <a:lnTo>
                  <a:pt x="83179" y="25563"/>
                </a:lnTo>
                <a:lnTo>
                  <a:pt x="82536" y="22003"/>
                </a:lnTo>
                <a:lnTo>
                  <a:pt x="81250" y="18879"/>
                </a:lnTo>
                <a:lnTo>
                  <a:pt x="79963" y="15756"/>
                </a:lnTo>
                <a:lnTo>
                  <a:pt x="78217" y="12908"/>
                </a:lnTo>
                <a:lnTo>
                  <a:pt x="76012" y="10335"/>
                </a:lnTo>
                <a:lnTo>
                  <a:pt x="73347" y="7212"/>
                </a:lnTo>
                <a:lnTo>
                  <a:pt x="70097" y="4846"/>
                </a:lnTo>
                <a:lnTo>
                  <a:pt x="66261" y="3238"/>
                </a:lnTo>
                <a:lnTo>
                  <a:pt x="62424" y="1630"/>
                </a:lnTo>
                <a:lnTo>
                  <a:pt x="56946" y="757"/>
                </a:lnTo>
                <a:lnTo>
                  <a:pt x="49824" y="620"/>
                </a:lnTo>
                <a:lnTo>
                  <a:pt x="20743" y="18259"/>
                </a:lnTo>
                <a:lnTo>
                  <a:pt x="50008" y="18259"/>
                </a:lnTo>
                <a:lnTo>
                  <a:pt x="53454" y="18856"/>
                </a:lnTo>
                <a:lnTo>
                  <a:pt x="55751" y="20051"/>
                </a:lnTo>
                <a:lnTo>
                  <a:pt x="59840" y="22164"/>
                </a:lnTo>
                <a:lnTo>
                  <a:pt x="61885" y="26298"/>
                </a:lnTo>
                <a:lnTo>
                  <a:pt x="61885" y="38150"/>
                </a:lnTo>
                <a:lnTo>
                  <a:pt x="59771" y="41962"/>
                </a:lnTo>
                <a:lnTo>
                  <a:pt x="55544" y="43892"/>
                </a:lnTo>
                <a:lnTo>
                  <a:pt x="57715" y="67756"/>
                </a:lnTo>
                <a:lnTo>
                  <a:pt x="58898" y="72073"/>
                </a:lnTo>
                <a:lnTo>
                  <a:pt x="58990" y="78550"/>
                </a:lnTo>
                <a:lnTo>
                  <a:pt x="59128" y="87990"/>
                </a:lnTo>
                <a:lnTo>
                  <a:pt x="59174" y="90976"/>
                </a:lnTo>
                <a:close/>
              </a:path>
              <a:path w="928666" h="104734">
                <a:moveTo>
                  <a:pt x="104060" y="0"/>
                </a:moveTo>
                <a:lnTo>
                  <a:pt x="104060" y="18121"/>
                </a:lnTo>
                <a:lnTo>
                  <a:pt x="123976" y="18121"/>
                </a:lnTo>
                <a:lnTo>
                  <a:pt x="123976" y="0"/>
                </a:lnTo>
                <a:lnTo>
                  <a:pt x="104060" y="0"/>
                </a:lnTo>
                <a:close/>
              </a:path>
              <a:path w="928666" h="104734">
                <a:moveTo>
                  <a:pt x="104060" y="27079"/>
                </a:moveTo>
                <a:lnTo>
                  <a:pt x="104060" y="102185"/>
                </a:lnTo>
                <a:lnTo>
                  <a:pt x="123976" y="102185"/>
                </a:lnTo>
                <a:lnTo>
                  <a:pt x="123976" y="27079"/>
                </a:lnTo>
                <a:lnTo>
                  <a:pt x="104060" y="27079"/>
                </a:lnTo>
                <a:close/>
              </a:path>
              <a:path w="928666" h="104734">
                <a:moveTo>
                  <a:pt x="221192" y="964"/>
                </a:moveTo>
                <a:lnTo>
                  <a:pt x="221192" y="102185"/>
                </a:lnTo>
                <a:lnTo>
                  <a:pt x="240487" y="102185"/>
                </a:lnTo>
                <a:lnTo>
                  <a:pt x="240487" y="78550"/>
                </a:lnTo>
                <a:lnTo>
                  <a:pt x="248620" y="70075"/>
                </a:lnTo>
                <a:lnTo>
                  <a:pt x="266606" y="102185"/>
                </a:lnTo>
                <a:lnTo>
                  <a:pt x="290313" y="102185"/>
                </a:lnTo>
                <a:lnTo>
                  <a:pt x="263023" y="56157"/>
                </a:lnTo>
                <a:lnTo>
                  <a:pt x="289279" y="27424"/>
                </a:lnTo>
                <a:lnTo>
                  <a:pt x="264952" y="27424"/>
                </a:lnTo>
                <a:lnTo>
                  <a:pt x="240487" y="55674"/>
                </a:lnTo>
                <a:lnTo>
                  <a:pt x="240487" y="964"/>
                </a:lnTo>
                <a:lnTo>
                  <a:pt x="221192" y="964"/>
                </a:lnTo>
                <a:close/>
              </a:path>
              <a:path w="928666" h="104734">
                <a:moveTo>
                  <a:pt x="418815" y="32798"/>
                </a:moveTo>
                <a:lnTo>
                  <a:pt x="416440" y="18218"/>
                </a:lnTo>
                <a:lnTo>
                  <a:pt x="409718" y="8475"/>
                </a:lnTo>
                <a:lnTo>
                  <a:pt x="398962" y="2549"/>
                </a:lnTo>
                <a:lnTo>
                  <a:pt x="385323" y="620"/>
                </a:lnTo>
                <a:lnTo>
                  <a:pt x="386954" y="18259"/>
                </a:lnTo>
                <a:lnTo>
                  <a:pt x="390847" y="19385"/>
                </a:lnTo>
                <a:lnTo>
                  <a:pt x="393626" y="21636"/>
                </a:lnTo>
                <a:lnTo>
                  <a:pt x="396406" y="23886"/>
                </a:lnTo>
                <a:lnTo>
                  <a:pt x="397796" y="27653"/>
                </a:lnTo>
                <a:lnTo>
                  <a:pt x="397796" y="38219"/>
                </a:lnTo>
                <a:lnTo>
                  <a:pt x="396406" y="42077"/>
                </a:lnTo>
                <a:lnTo>
                  <a:pt x="393626" y="44512"/>
                </a:lnTo>
                <a:lnTo>
                  <a:pt x="390847" y="46946"/>
                </a:lnTo>
                <a:lnTo>
                  <a:pt x="386954" y="48164"/>
                </a:lnTo>
                <a:lnTo>
                  <a:pt x="385740" y="65639"/>
                </a:lnTo>
                <a:lnTo>
                  <a:pt x="399449" y="63575"/>
                </a:lnTo>
                <a:lnTo>
                  <a:pt x="409718" y="58224"/>
                </a:lnTo>
                <a:lnTo>
                  <a:pt x="410767" y="57303"/>
                </a:lnTo>
                <a:lnTo>
                  <a:pt x="416803" y="47382"/>
                </a:lnTo>
                <a:lnTo>
                  <a:pt x="418815" y="32798"/>
                </a:lnTo>
                <a:close/>
              </a:path>
              <a:path w="928666" h="104734">
                <a:moveTo>
                  <a:pt x="473900" y="25288"/>
                </a:moveTo>
                <a:lnTo>
                  <a:pt x="468020" y="25288"/>
                </a:lnTo>
                <a:lnTo>
                  <a:pt x="463242" y="26826"/>
                </a:lnTo>
                <a:lnTo>
                  <a:pt x="459566" y="29904"/>
                </a:lnTo>
                <a:lnTo>
                  <a:pt x="457315" y="31742"/>
                </a:lnTo>
                <a:lnTo>
                  <a:pt x="454673" y="35164"/>
                </a:lnTo>
                <a:lnTo>
                  <a:pt x="451641" y="40171"/>
                </a:lnTo>
                <a:lnTo>
                  <a:pt x="451641" y="27079"/>
                </a:lnTo>
                <a:lnTo>
                  <a:pt x="432897" y="27079"/>
                </a:lnTo>
                <a:lnTo>
                  <a:pt x="432897" y="102185"/>
                </a:lnTo>
                <a:lnTo>
                  <a:pt x="452675" y="102185"/>
                </a:lnTo>
                <a:lnTo>
                  <a:pt x="452675" y="60268"/>
                </a:lnTo>
                <a:lnTo>
                  <a:pt x="453433" y="55812"/>
                </a:lnTo>
                <a:lnTo>
                  <a:pt x="454949" y="52918"/>
                </a:lnTo>
                <a:lnTo>
                  <a:pt x="457660" y="47773"/>
                </a:lnTo>
                <a:lnTo>
                  <a:pt x="462966" y="45201"/>
                </a:lnTo>
                <a:lnTo>
                  <a:pt x="473211" y="45270"/>
                </a:lnTo>
                <a:lnTo>
                  <a:pt x="476519" y="45545"/>
                </a:lnTo>
                <a:lnTo>
                  <a:pt x="476519" y="25425"/>
                </a:lnTo>
                <a:lnTo>
                  <a:pt x="473900" y="25288"/>
                </a:lnTo>
                <a:close/>
              </a:path>
              <a:path w="928666" h="104734">
                <a:moveTo>
                  <a:pt x="534878" y="47992"/>
                </a:moveTo>
                <a:lnTo>
                  <a:pt x="536452" y="51931"/>
                </a:lnTo>
                <a:lnTo>
                  <a:pt x="536773" y="57121"/>
                </a:lnTo>
                <a:lnTo>
                  <a:pt x="506244" y="57121"/>
                </a:lnTo>
                <a:lnTo>
                  <a:pt x="506887" y="52252"/>
                </a:lnTo>
                <a:lnTo>
                  <a:pt x="508461" y="48393"/>
                </a:lnTo>
                <a:lnTo>
                  <a:pt x="510965" y="45545"/>
                </a:lnTo>
                <a:lnTo>
                  <a:pt x="513469" y="42697"/>
                </a:lnTo>
                <a:lnTo>
                  <a:pt x="518964" y="25153"/>
                </a:lnTo>
                <a:lnTo>
                  <a:pt x="506180" y="28132"/>
                </a:lnTo>
                <a:lnTo>
                  <a:pt x="495872" y="35485"/>
                </a:lnTo>
                <a:lnTo>
                  <a:pt x="492415" y="39854"/>
                </a:lnTo>
                <a:lnTo>
                  <a:pt x="487591" y="51143"/>
                </a:lnTo>
                <a:lnTo>
                  <a:pt x="485984" y="65390"/>
                </a:lnTo>
                <a:lnTo>
                  <a:pt x="486447" y="73461"/>
                </a:lnTo>
                <a:lnTo>
                  <a:pt x="489966" y="86273"/>
                </a:lnTo>
                <a:lnTo>
                  <a:pt x="496941" y="95432"/>
                </a:lnTo>
                <a:lnTo>
                  <a:pt x="509461" y="102611"/>
                </a:lnTo>
                <a:lnTo>
                  <a:pt x="522233" y="104665"/>
                </a:lnTo>
                <a:lnTo>
                  <a:pt x="526575" y="104484"/>
                </a:lnTo>
                <a:lnTo>
                  <a:pt x="539376" y="101176"/>
                </a:lnTo>
                <a:lnTo>
                  <a:pt x="549247" y="93710"/>
                </a:lnTo>
                <a:lnTo>
                  <a:pt x="553382" y="89116"/>
                </a:lnTo>
                <a:lnTo>
                  <a:pt x="555702" y="84591"/>
                </a:lnTo>
                <a:lnTo>
                  <a:pt x="556207" y="80136"/>
                </a:lnTo>
                <a:lnTo>
                  <a:pt x="536153" y="80136"/>
                </a:lnTo>
                <a:lnTo>
                  <a:pt x="535096" y="82341"/>
                </a:lnTo>
                <a:lnTo>
                  <a:pt x="532501" y="85303"/>
                </a:lnTo>
                <a:lnTo>
                  <a:pt x="529974" y="87600"/>
                </a:lnTo>
                <a:lnTo>
                  <a:pt x="526689" y="88749"/>
                </a:lnTo>
                <a:lnTo>
                  <a:pt x="518833" y="88749"/>
                </a:lnTo>
                <a:lnTo>
                  <a:pt x="515571" y="87807"/>
                </a:lnTo>
                <a:lnTo>
                  <a:pt x="512860" y="85923"/>
                </a:lnTo>
                <a:lnTo>
                  <a:pt x="508404" y="82892"/>
                </a:lnTo>
                <a:lnTo>
                  <a:pt x="506038" y="77609"/>
                </a:lnTo>
                <a:lnTo>
                  <a:pt x="505762" y="70075"/>
                </a:lnTo>
                <a:lnTo>
                  <a:pt x="557172" y="70075"/>
                </a:lnTo>
                <a:lnTo>
                  <a:pt x="557264" y="63599"/>
                </a:lnTo>
                <a:lnTo>
                  <a:pt x="557057" y="58637"/>
                </a:lnTo>
                <a:lnTo>
                  <a:pt x="556552" y="55192"/>
                </a:lnTo>
                <a:lnTo>
                  <a:pt x="555679" y="49312"/>
                </a:lnTo>
                <a:lnTo>
                  <a:pt x="553772" y="44144"/>
                </a:lnTo>
                <a:lnTo>
                  <a:pt x="550832" y="39688"/>
                </a:lnTo>
                <a:lnTo>
                  <a:pt x="547570" y="34636"/>
                </a:lnTo>
                <a:lnTo>
                  <a:pt x="543435" y="30938"/>
                </a:lnTo>
                <a:lnTo>
                  <a:pt x="538427" y="28595"/>
                </a:lnTo>
                <a:lnTo>
                  <a:pt x="533420" y="26252"/>
                </a:lnTo>
                <a:lnTo>
                  <a:pt x="527792" y="25081"/>
                </a:lnTo>
                <a:lnTo>
                  <a:pt x="529227" y="42617"/>
                </a:lnTo>
                <a:lnTo>
                  <a:pt x="532053" y="45304"/>
                </a:lnTo>
                <a:lnTo>
                  <a:pt x="534878" y="47992"/>
                </a:lnTo>
                <a:close/>
              </a:path>
              <a:path w="928666" h="104734">
                <a:moveTo>
                  <a:pt x="513469" y="42697"/>
                </a:moveTo>
                <a:lnTo>
                  <a:pt x="516995" y="41273"/>
                </a:lnTo>
                <a:lnTo>
                  <a:pt x="525724" y="41273"/>
                </a:lnTo>
                <a:lnTo>
                  <a:pt x="529227" y="42617"/>
                </a:lnTo>
                <a:lnTo>
                  <a:pt x="527792" y="25081"/>
                </a:lnTo>
                <a:lnTo>
                  <a:pt x="518964" y="25153"/>
                </a:lnTo>
                <a:lnTo>
                  <a:pt x="513469" y="42697"/>
                </a:lnTo>
                <a:close/>
              </a:path>
              <a:path w="928666" h="104734">
                <a:moveTo>
                  <a:pt x="703890" y="0"/>
                </a:moveTo>
                <a:lnTo>
                  <a:pt x="703890" y="18121"/>
                </a:lnTo>
                <a:lnTo>
                  <a:pt x="723807" y="18121"/>
                </a:lnTo>
                <a:lnTo>
                  <a:pt x="723807" y="0"/>
                </a:lnTo>
                <a:lnTo>
                  <a:pt x="703890" y="0"/>
                </a:lnTo>
                <a:close/>
              </a:path>
              <a:path w="928666" h="104734">
                <a:moveTo>
                  <a:pt x="703890" y="27079"/>
                </a:moveTo>
                <a:lnTo>
                  <a:pt x="703890" y="102185"/>
                </a:lnTo>
                <a:lnTo>
                  <a:pt x="723807" y="102185"/>
                </a:lnTo>
                <a:lnTo>
                  <a:pt x="723807" y="27079"/>
                </a:lnTo>
                <a:lnTo>
                  <a:pt x="703890" y="27079"/>
                </a:lnTo>
                <a:close/>
              </a:path>
              <a:path w="928666" h="104734">
                <a:moveTo>
                  <a:pt x="738348" y="72349"/>
                </a:moveTo>
                <a:lnTo>
                  <a:pt x="738348" y="80939"/>
                </a:lnTo>
                <a:lnTo>
                  <a:pt x="739428" y="87439"/>
                </a:lnTo>
                <a:lnTo>
                  <a:pt x="741587" y="91849"/>
                </a:lnTo>
                <a:lnTo>
                  <a:pt x="750126" y="100857"/>
                </a:lnTo>
                <a:lnTo>
                  <a:pt x="764053" y="103839"/>
                </a:lnTo>
                <a:lnTo>
                  <a:pt x="767912" y="103839"/>
                </a:lnTo>
                <a:lnTo>
                  <a:pt x="771278" y="103333"/>
                </a:lnTo>
                <a:lnTo>
                  <a:pt x="774149" y="102323"/>
                </a:lnTo>
                <a:lnTo>
                  <a:pt x="777020" y="101312"/>
                </a:lnTo>
                <a:lnTo>
                  <a:pt x="779995" y="99429"/>
                </a:lnTo>
                <a:lnTo>
                  <a:pt x="783073" y="96673"/>
                </a:lnTo>
                <a:lnTo>
                  <a:pt x="784957" y="94789"/>
                </a:lnTo>
                <a:lnTo>
                  <a:pt x="787071" y="91574"/>
                </a:lnTo>
                <a:lnTo>
                  <a:pt x="787071" y="102185"/>
                </a:lnTo>
                <a:lnTo>
                  <a:pt x="806159" y="102185"/>
                </a:lnTo>
                <a:lnTo>
                  <a:pt x="806159" y="27079"/>
                </a:lnTo>
                <a:lnTo>
                  <a:pt x="786243" y="27079"/>
                </a:lnTo>
                <a:lnTo>
                  <a:pt x="786243" y="72763"/>
                </a:lnTo>
                <a:lnTo>
                  <a:pt x="785600" y="76644"/>
                </a:lnTo>
                <a:lnTo>
                  <a:pt x="784314" y="79584"/>
                </a:lnTo>
                <a:lnTo>
                  <a:pt x="781833" y="85005"/>
                </a:lnTo>
                <a:lnTo>
                  <a:pt x="777238" y="87715"/>
                </a:lnTo>
                <a:lnTo>
                  <a:pt x="765294" y="87715"/>
                </a:lnTo>
                <a:lnTo>
                  <a:pt x="761779" y="85809"/>
                </a:lnTo>
                <a:lnTo>
                  <a:pt x="759987" y="81996"/>
                </a:lnTo>
                <a:lnTo>
                  <a:pt x="758976" y="79837"/>
                </a:lnTo>
                <a:lnTo>
                  <a:pt x="758471" y="76621"/>
                </a:lnTo>
                <a:lnTo>
                  <a:pt x="758471" y="27079"/>
                </a:lnTo>
                <a:lnTo>
                  <a:pt x="738348" y="27079"/>
                </a:lnTo>
                <a:lnTo>
                  <a:pt x="738348" y="72349"/>
                </a:lnTo>
                <a:close/>
              </a:path>
              <a:path w="928666" h="104734">
                <a:moveTo>
                  <a:pt x="884561" y="54113"/>
                </a:moveTo>
                <a:lnTo>
                  <a:pt x="885089" y="51242"/>
                </a:lnTo>
                <a:lnTo>
                  <a:pt x="886146" y="48853"/>
                </a:lnTo>
                <a:lnTo>
                  <a:pt x="888213" y="44351"/>
                </a:lnTo>
                <a:lnTo>
                  <a:pt x="891958" y="42100"/>
                </a:lnTo>
                <a:lnTo>
                  <a:pt x="902065" y="42100"/>
                </a:lnTo>
                <a:lnTo>
                  <a:pt x="905281" y="43846"/>
                </a:lnTo>
                <a:lnTo>
                  <a:pt x="907027" y="47337"/>
                </a:lnTo>
                <a:lnTo>
                  <a:pt x="908405" y="51517"/>
                </a:lnTo>
                <a:lnTo>
                  <a:pt x="908405" y="102185"/>
                </a:lnTo>
                <a:lnTo>
                  <a:pt x="928528" y="102185"/>
                </a:lnTo>
                <a:lnTo>
                  <a:pt x="928666" y="54848"/>
                </a:lnTo>
                <a:lnTo>
                  <a:pt x="928666" y="49978"/>
                </a:lnTo>
                <a:lnTo>
                  <a:pt x="928436" y="46280"/>
                </a:lnTo>
                <a:lnTo>
                  <a:pt x="927977" y="43754"/>
                </a:lnTo>
                <a:lnTo>
                  <a:pt x="927242" y="39941"/>
                </a:lnTo>
                <a:lnTo>
                  <a:pt x="925818" y="36726"/>
                </a:lnTo>
                <a:lnTo>
                  <a:pt x="923705" y="34107"/>
                </a:lnTo>
                <a:lnTo>
                  <a:pt x="921086" y="30892"/>
                </a:lnTo>
                <a:lnTo>
                  <a:pt x="918168" y="28641"/>
                </a:lnTo>
                <a:lnTo>
                  <a:pt x="914952" y="27355"/>
                </a:lnTo>
                <a:lnTo>
                  <a:pt x="911736" y="26069"/>
                </a:lnTo>
                <a:lnTo>
                  <a:pt x="908475" y="25425"/>
                </a:lnTo>
                <a:lnTo>
                  <a:pt x="900205" y="25425"/>
                </a:lnTo>
                <a:lnTo>
                  <a:pt x="895702" y="26459"/>
                </a:lnTo>
                <a:lnTo>
                  <a:pt x="891660" y="28526"/>
                </a:lnTo>
                <a:lnTo>
                  <a:pt x="887846" y="30593"/>
                </a:lnTo>
                <a:lnTo>
                  <a:pt x="884653" y="33832"/>
                </a:lnTo>
                <a:lnTo>
                  <a:pt x="882080" y="38242"/>
                </a:lnTo>
                <a:lnTo>
                  <a:pt x="880610" y="34567"/>
                </a:lnTo>
                <a:lnTo>
                  <a:pt x="878451" y="31558"/>
                </a:lnTo>
                <a:lnTo>
                  <a:pt x="875602" y="29215"/>
                </a:lnTo>
                <a:lnTo>
                  <a:pt x="872065" y="26689"/>
                </a:lnTo>
                <a:lnTo>
                  <a:pt x="867425" y="25425"/>
                </a:lnTo>
                <a:lnTo>
                  <a:pt x="855617" y="25425"/>
                </a:lnTo>
                <a:lnTo>
                  <a:pt x="850678" y="26895"/>
                </a:lnTo>
                <a:lnTo>
                  <a:pt x="846865" y="29835"/>
                </a:lnTo>
                <a:lnTo>
                  <a:pt x="844706" y="31489"/>
                </a:lnTo>
                <a:lnTo>
                  <a:pt x="842409" y="34268"/>
                </a:lnTo>
                <a:lnTo>
                  <a:pt x="839973" y="38173"/>
                </a:lnTo>
                <a:lnTo>
                  <a:pt x="839973" y="27217"/>
                </a:lnTo>
                <a:lnTo>
                  <a:pt x="820884" y="27217"/>
                </a:lnTo>
                <a:lnTo>
                  <a:pt x="820884" y="102185"/>
                </a:lnTo>
                <a:lnTo>
                  <a:pt x="840801" y="102185"/>
                </a:lnTo>
                <a:lnTo>
                  <a:pt x="840801" y="52895"/>
                </a:lnTo>
                <a:lnTo>
                  <a:pt x="841329" y="49818"/>
                </a:lnTo>
                <a:lnTo>
                  <a:pt x="842385" y="47750"/>
                </a:lnTo>
                <a:lnTo>
                  <a:pt x="844315" y="44122"/>
                </a:lnTo>
                <a:lnTo>
                  <a:pt x="848083" y="42307"/>
                </a:lnTo>
                <a:lnTo>
                  <a:pt x="858511" y="42307"/>
                </a:lnTo>
                <a:lnTo>
                  <a:pt x="861750" y="44122"/>
                </a:lnTo>
                <a:lnTo>
                  <a:pt x="863405" y="47750"/>
                </a:lnTo>
                <a:lnTo>
                  <a:pt x="864323" y="49772"/>
                </a:lnTo>
                <a:lnTo>
                  <a:pt x="864783" y="53010"/>
                </a:lnTo>
                <a:lnTo>
                  <a:pt x="864783" y="102185"/>
                </a:lnTo>
                <a:lnTo>
                  <a:pt x="884561" y="102185"/>
                </a:lnTo>
                <a:lnTo>
                  <a:pt x="884561" y="54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532638" y="4943560"/>
            <a:ext cx="0" cy="90955"/>
          </a:xfrm>
          <a:custGeom>
            <a:avLst/>
            <a:gdLst/>
            <a:ahLst/>
            <a:cxnLst/>
            <a:rect l="l" t="t" r="r" b="b"/>
            <a:pathLst>
              <a:path h="103082">
                <a:moveTo>
                  <a:pt x="0" y="0"/>
                </a:moveTo>
                <a:lnTo>
                  <a:pt x="0" y="103082"/>
                </a:lnTo>
              </a:path>
            </a:pathLst>
          </a:custGeom>
          <a:ln w="211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5077939" y="4943560"/>
            <a:ext cx="0" cy="90955"/>
          </a:xfrm>
          <a:custGeom>
            <a:avLst/>
            <a:gdLst/>
            <a:ahLst/>
            <a:cxnLst/>
            <a:rect l="l" t="t" r="r" b="b"/>
            <a:pathLst>
              <a:path h="103082">
                <a:moveTo>
                  <a:pt x="0" y="0"/>
                </a:moveTo>
                <a:lnTo>
                  <a:pt x="0" y="103082"/>
                </a:lnTo>
              </a:path>
            </a:pathLst>
          </a:custGeom>
          <a:ln w="2118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4422031" y="5092477"/>
            <a:ext cx="180848" cy="89616"/>
          </a:xfrm>
          <a:custGeom>
            <a:avLst/>
            <a:gdLst/>
            <a:ahLst/>
            <a:cxnLst/>
            <a:rect l="l" t="t" r="r" b="b"/>
            <a:pathLst>
              <a:path w="198933" h="101565">
                <a:moveTo>
                  <a:pt x="85637" y="39551"/>
                </a:moveTo>
                <a:lnTo>
                  <a:pt x="90324" y="44236"/>
                </a:lnTo>
                <a:lnTo>
                  <a:pt x="95009" y="48922"/>
                </a:lnTo>
                <a:lnTo>
                  <a:pt x="100661" y="51264"/>
                </a:lnTo>
                <a:lnTo>
                  <a:pt x="100029" y="40090"/>
                </a:lnTo>
                <a:lnTo>
                  <a:pt x="97249" y="37311"/>
                </a:lnTo>
                <a:lnTo>
                  <a:pt x="94470" y="34532"/>
                </a:lnTo>
                <a:lnTo>
                  <a:pt x="93080" y="31190"/>
                </a:lnTo>
                <a:lnTo>
                  <a:pt x="93080" y="23335"/>
                </a:lnTo>
                <a:lnTo>
                  <a:pt x="94470" y="19982"/>
                </a:lnTo>
                <a:lnTo>
                  <a:pt x="97249" y="17226"/>
                </a:lnTo>
                <a:lnTo>
                  <a:pt x="100029" y="14469"/>
                </a:lnTo>
                <a:lnTo>
                  <a:pt x="103371" y="13091"/>
                </a:lnTo>
                <a:lnTo>
                  <a:pt x="111228" y="13091"/>
                </a:lnTo>
                <a:lnTo>
                  <a:pt x="114593" y="14481"/>
                </a:lnTo>
                <a:lnTo>
                  <a:pt x="117372" y="17260"/>
                </a:lnTo>
                <a:lnTo>
                  <a:pt x="120152" y="20039"/>
                </a:lnTo>
                <a:lnTo>
                  <a:pt x="121542" y="23381"/>
                </a:lnTo>
                <a:lnTo>
                  <a:pt x="121542" y="31190"/>
                </a:lnTo>
                <a:lnTo>
                  <a:pt x="120152" y="34532"/>
                </a:lnTo>
                <a:lnTo>
                  <a:pt x="117372" y="37311"/>
                </a:lnTo>
                <a:lnTo>
                  <a:pt x="114593" y="40090"/>
                </a:lnTo>
                <a:lnTo>
                  <a:pt x="111228" y="41480"/>
                </a:lnTo>
                <a:lnTo>
                  <a:pt x="107276" y="41480"/>
                </a:lnTo>
                <a:lnTo>
                  <a:pt x="107276" y="51264"/>
                </a:lnTo>
                <a:lnTo>
                  <a:pt x="113938" y="51264"/>
                </a:lnTo>
                <a:lnTo>
                  <a:pt x="119612" y="48922"/>
                </a:lnTo>
                <a:lnTo>
                  <a:pt x="124298" y="44236"/>
                </a:lnTo>
                <a:lnTo>
                  <a:pt x="128984" y="39551"/>
                </a:lnTo>
                <a:lnTo>
                  <a:pt x="131328" y="33900"/>
                </a:lnTo>
                <a:lnTo>
                  <a:pt x="131328" y="20671"/>
                </a:lnTo>
                <a:lnTo>
                  <a:pt x="128984" y="15009"/>
                </a:lnTo>
                <a:lnTo>
                  <a:pt x="124298" y="10301"/>
                </a:lnTo>
                <a:lnTo>
                  <a:pt x="119612" y="5592"/>
                </a:lnTo>
                <a:lnTo>
                  <a:pt x="113938" y="3238"/>
                </a:lnTo>
                <a:lnTo>
                  <a:pt x="100661" y="3238"/>
                </a:lnTo>
                <a:lnTo>
                  <a:pt x="95009" y="5592"/>
                </a:lnTo>
                <a:lnTo>
                  <a:pt x="90324" y="10301"/>
                </a:lnTo>
                <a:lnTo>
                  <a:pt x="85637" y="15009"/>
                </a:lnTo>
                <a:lnTo>
                  <a:pt x="83294" y="20671"/>
                </a:lnTo>
                <a:lnTo>
                  <a:pt x="83294" y="33900"/>
                </a:lnTo>
                <a:lnTo>
                  <a:pt x="85637" y="39551"/>
                </a:lnTo>
                <a:close/>
              </a:path>
              <a:path w="198933" h="101565">
                <a:moveTo>
                  <a:pt x="43278" y="74830"/>
                </a:moveTo>
                <a:lnTo>
                  <a:pt x="43278" y="98946"/>
                </a:lnTo>
                <a:lnTo>
                  <a:pt x="55682" y="98946"/>
                </a:lnTo>
                <a:lnTo>
                  <a:pt x="55682" y="74830"/>
                </a:lnTo>
                <a:lnTo>
                  <a:pt x="70224" y="74830"/>
                </a:lnTo>
                <a:lnTo>
                  <a:pt x="70224" y="64012"/>
                </a:lnTo>
                <a:lnTo>
                  <a:pt x="55682" y="64012"/>
                </a:lnTo>
                <a:lnTo>
                  <a:pt x="55682" y="0"/>
                </a:lnTo>
                <a:lnTo>
                  <a:pt x="45208" y="0"/>
                </a:lnTo>
                <a:lnTo>
                  <a:pt x="43071" y="19293"/>
                </a:lnTo>
                <a:lnTo>
                  <a:pt x="43071" y="64012"/>
                </a:lnTo>
                <a:lnTo>
                  <a:pt x="11440" y="64012"/>
                </a:lnTo>
                <a:lnTo>
                  <a:pt x="0" y="62703"/>
                </a:lnTo>
                <a:lnTo>
                  <a:pt x="0" y="74830"/>
                </a:lnTo>
                <a:lnTo>
                  <a:pt x="43278" y="74830"/>
                </a:lnTo>
                <a:close/>
              </a:path>
              <a:path w="198933" h="101565">
                <a:moveTo>
                  <a:pt x="45208" y="0"/>
                </a:moveTo>
                <a:lnTo>
                  <a:pt x="0" y="62703"/>
                </a:lnTo>
                <a:lnTo>
                  <a:pt x="11440" y="64012"/>
                </a:lnTo>
                <a:lnTo>
                  <a:pt x="43071" y="19293"/>
                </a:lnTo>
                <a:lnTo>
                  <a:pt x="45208" y="0"/>
                </a:lnTo>
                <a:close/>
              </a:path>
              <a:path w="198933" h="101565">
                <a:moveTo>
                  <a:pt x="164958" y="689"/>
                </a:moveTo>
                <a:lnTo>
                  <a:pt x="109757" y="101565"/>
                </a:lnTo>
                <a:lnTo>
                  <a:pt x="117407" y="101565"/>
                </a:lnTo>
                <a:lnTo>
                  <a:pt x="172607" y="689"/>
                </a:lnTo>
                <a:lnTo>
                  <a:pt x="164958" y="689"/>
                </a:lnTo>
                <a:close/>
              </a:path>
              <a:path w="198933" h="101565">
                <a:moveTo>
                  <a:pt x="103371" y="41480"/>
                </a:moveTo>
                <a:lnTo>
                  <a:pt x="100029" y="40090"/>
                </a:lnTo>
                <a:lnTo>
                  <a:pt x="100661" y="51264"/>
                </a:lnTo>
                <a:lnTo>
                  <a:pt x="107276" y="51264"/>
                </a:lnTo>
                <a:lnTo>
                  <a:pt x="107276" y="41480"/>
                </a:lnTo>
                <a:lnTo>
                  <a:pt x="103371" y="41480"/>
                </a:lnTo>
                <a:close/>
              </a:path>
              <a:path w="198933" h="101565">
                <a:moveTo>
                  <a:pt x="170999" y="89162"/>
                </a:moveTo>
                <a:lnTo>
                  <a:pt x="167634" y="87772"/>
                </a:lnTo>
                <a:lnTo>
                  <a:pt x="168289" y="98946"/>
                </a:lnTo>
                <a:lnTo>
                  <a:pt x="174950" y="98946"/>
                </a:lnTo>
                <a:lnTo>
                  <a:pt x="174950" y="89162"/>
                </a:lnTo>
                <a:lnTo>
                  <a:pt x="170999" y="89162"/>
                </a:lnTo>
                <a:close/>
              </a:path>
              <a:path w="198933" h="101565">
                <a:moveTo>
                  <a:pt x="153242" y="87233"/>
                </a:moveTo>
                <a:lnTo>
                  <a:pt x="157928" y="91918"/>
                </a:lnTo>
                <a:lnTo>
                  <a:pt x="162615" y="96604"/>
                </a:lnTo>
                <a:lnTo>
                  <a:pt x="168289" y="98946"/>
                </a:lnTo>
                <a:lnTo>
                  <a:pt x="167634" y="87772"/>
                </a:lnTo>
                <a:lnTo>
                  <a:pt x="164854" y="84993"/>
                </a:lnTo>
                <a:lnTo>
                  <a:pt x="162075" y="82214"/>
                </a:lnTo>
                <a:lnTo>
                  <a:pt x="160685" y="78872"/>
                </a:lnTo>
                <a:lnTo>
                  <a:pt x="160685" y="71063"/>
                </a:lnTo>
                <a:lnTo>
                  <a:pt x="162075" y="67721"/>
                </a:lnTo>
                <a:lnTo>
                  <a:pt x="164854" y="64942"/>
                </a:lnTo>
                <a:lnTo>
                  <a:pt x="167634" y="62163"/>
                </a:lnTo>
                <a:lnTo>
                  <a:pt x="170999" y="60773"/>
                </a:lnTo>
                <a:lnTo>
                  <a:pt x="178856" y="60773"/>
                </a:lnTo>
                <a:lnTo>
                  <a:pt x="182198" y="62163"/>
                </a:lnTo>
                <a:lnTo>
                  <a:pt x="184978" y="64942"/>
                </a:lnTo>
                <a:lnTo>
                  <a:pt x="187757" y="67721"/>
                </a:lnTo>
                <a:lnTo>
                  <a:pt x="189147" y="71063"/>
                </a:lnTo>
                <a:lnTo>
                  <a:pt x="189147" y="78872"/>
                </a:lnTo>
                <a:lnTo>
                  <a:pt x="187757" y="82214"/>
                </a:lnTo>
                <a:lnTo>
                  <a:pt x="184978" y="84993"/>
                </a:lnTo>
                <a:lnTo>
                  <a:pt x="182198" y="87772"/>
                </a:lnTo>
                <a:lnTo>
                  <a:pt x="178856" y="89162"/>
                </a:lnTo>
                <a:lnTo>
                  <a:pt x="174950" y="89162"/>
                </a:lnTo>
                <a:lnTo>
                  <a:pt x="174950" y="98946"/>
                </a:lnTo>
                <a:lnTo>
                  <a:pt x="181566" y="98946"/>
                </a:lnTo>
                <a:lnTo>
                  <a:pt x="187217" y="96604"/>
                </a:lnTo>
                <a:lnTo>
                  <a:pt x="191903" y="91918"/>
                </a:lnTo>
                <a:lnTo>
                  <a:pt x="196589" y="87233"/>
                </a:lnTo>
                <a:lnTo>
                  <a:pt x="198933" y="81582"/>
                </a:lnTo>
                <a:lnTo>
                  <a:pt x="198933" y="68353"/>
                </a:lnTo>
                <a:lnTo>
                  <a:pt x="196589" y="62703"/>
                </a:lnTo>
                <a:lnTo>
                  <a:pt x="191903" y="58017"/>
                </a:lnTo>
                <a:lnTo>
                  <a:pt x="187217" y="53332"/>
                </a:lnTo>
                <a:lnTo>
                  <a:pt x="181566" y="50989"/>
                </a:lnTo>
                <a:lnTo>
                  <a:pt x="168289" y="50989"/>
                </a:lnTo>
                <a:lnTo>
                  <a:pt x="162615" y="53332"/>
                </a:lnTo>
                <a:lnTo>
                  <a:pt x="157928" y="58017"/>
                </a:lnTo>
                <a:lnTo>
                  <a:pt x="153242" y="62703"/>
                </a:lnTo>
                <a:lnTo>
                  <a:pt x="150899" y="68353"/>
                </a:lnTo>
                <a:lnTo>
                  <a:pt x="150899" y="81582"/>
                </a:lnTo>
                <a:lnTo>
                  <a:pt x="153242" y="87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13035" y="4370439"/>
            <a:ext cx="0" cy="269781"/>
          </a:xfrm>
          <a:custGeom>
            <a:avLst/>
            <a:gdLst/>
            <a:ahLst/>
            <a:cxnLst/>
            <a:rect l="l" t="t" r="r" b="b"/>
            <a:pathLst>
              <a:path h="305752">
                <a:moveTo>
                  <a:pt x="0" y="0"/>
                </a:moveTo>
                <a:lnTo>
                  <a:pt x="0" y="305752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2506775" y="5692289"/>
            <a:ext cx="464504" cy="91623"/>
          </a:xfrm>
          <a:custGeom>
            <a:avLst/>
            <a:gdLst/>
            <a:ahLst/>
            <a:cxnLst/>
            <a:rect l="l" t="t" r="r" b="b"/>
            <a:pathLst>
              <a:path w="510954" h="103839">
                <a:moveTo>
                  <a:pt x="468985" y="91436"/>
                </a:moveTo>
                <a:lnTo>
                  <a:pt x="468066" y="91528"/>
                </a:lnTo>
                <a:lnTo>
                  <a:pt x="468365" y="101220"/>
                </a:lnTo>
                <a:lnTo>
                  <a:pt x="468985" y="99266"/>
                </a:lnTo>
                <a:lnTo>
                  <a:pt x="468985" y="91436"/>
                </a:lnTo>
                <a:close/>
              </a:path>
              <a:path w="510954" h="103839">
                <a:moveTo>
                  <a:pt x="130225" y="102392"/>
                </a:moveTo>
                <a:lnTo>
                  <a:pt x="133682" y="102300"/>
                </a:lnTo>
                <a:lnTo>
                  <a:pt x="136760" y="101932"/>
                </a:lnTo>
                <a:lnTo>
                  <a:pt x="139666" y="101220"/>
                </a:lnTo>
                <a:lnTo>
                  <a:pt x="139666" y="91436"/>
                </a:lnTo>
                <a:lnTo>
                  <a:pt x="135922" y="91643"/>
                </a:lnTo>
                <a:lnTo>
                  <a:pt x="133073" y="91643"/>
                </a:lnTo>
                <a:lnTo>
                  <a:pt x="130501" y="90885"/>
                </a:lnTo>
                <a:lnTo>
                  <a:pt x="127882" y="88289"/>
                </a:lnTo>
                <a:lnTo>
                  <a:pt x="127882" y="37552"/>
                </a:lnTo>
                <a:lnTo>
                  <a:pt x="139666" y="37553"/>
                </a:lnTo>
                <a:lnTo>
                  <a:pt x="139666" y="27424"/>
                </a:lnTo>
                <a:lnTo>
                  <a:pt x="127882" y="27424"/>
                </a:lnTo>
                <a:lnTo>
                  <a:pt x="127882" y="6821"/>
                </a:lnTo>
                <a:lnTo>
                  <a:pt x="115339" y="6821"/>
                </a:lnTo>
                <a:lnTo>
                  <a:pt x="115339" y="27424"/>
                </a:lnTo>
                <a:lnTo>
                  <a:pt x="105347" y="27424"/>
                </a:lnTo>
                <a:lnTo>
                  <a:pt x="105347" y="37552"/>
                </a:lnTo>
                <a:lnTo>
                  <a:pt x="115339" y="37552"/>
                </a:lnTo>
                <a:lnTo>
                  <a:pt x="115339" y="91137"/>
                </a:lnTo>
                <a:lnTo>
                  <a:pt x="116373" y="94984"/>
                </a:lnTo>
                <a:lnTo>
                  <a:pt x="118440" y="97947"/>
                </a:lnTo>
                <a:lnTo>
                  <a:pt x="120508" y="100910"/>
                </a:lnTo>
                <a:lnTo>
                  <a:pt x="124436" y="102392"/>
                </a:lnTo>
                <a:lnTo>
                  <a:pt x="130225" y="102392"/>
                </a:lnTo>
                <a:close/>
              </a:path>
              <a:path w="510954" h="103839">
                <a:moveTo>
                  <a:pt x="0" y="0"/>
                </a:moveTo>
                <a:lnTo>
                  <a:pt x="0" y="101220"/>
                </a:lnTo>
                <a:lnTo>
                  <a:pt x="13851" y="101220"/>
                </a:lnTo>
                <a:lnTo>
                  <a:pt x="13851" y="0"/>
                </a:lnTo>
                <a:lnTo>
                  <a:pt x="0" y="0"/>
                </a:lnTo>
                <a:close/>
              </a:path>
              <a:path w="510954" h="103839">
                <a:moveTo>
                  <a:pt x="42933" y="101220"/>
                </a:moveTo>
                <a:lnTo>
                  <a:pt x="42933" y="57741"/>
                </a:lnTo>
                <a:lnTo>
                  <a:pt x="43243" y="54032"/>
                </a:lnTo>
                <a:lnTo>
                  <a:pt x="43864" y="51437"/>
                </a:lnTo>
                <a:lnTo>
                  <a:pt x="44484" y="48841"/>
                </a:lnTo>
                <a:lnTo>
                  <a:pt x="45828" y="46326"/>
                </a:lnTo>
                <a:lnTo>
                  <a:pt x="47895" y="43892"/>
                </a:lnTo>
                <a:lnTo>
                  <a:pt x="50468" y="40860"/>
                </a:lnTo>
                <a:lnTo>
                  <a:pt x="53454" y="38839"/>
                </a:lnTo>
                <a:lnTo>
                  <a:pt x="56854" y="37828"/>
                </a:lnTo>
                <a:lnTo>
                  <a:pt x="58738" y="37231"/>
                </a:lnTo>
                <a:lnTo>
                  <a:pt x="61150" y="36932"/>
                </a:lnTo>
                <a:lnTo>
                  <a:pt x="69879" y="36932"/>
                </a:lnTo>
                <a:lnTo>
                  <a:pt x="73876" y="39229"/>
                </a:lnTo>
                <a:lnTo>
                  <a:pt x="76081" y="43823"/>
                </a:lnTo>
                <a:lnTo>
                  <a:pt x="77413" y="46579"/>
                </a:lnTo>
                <a:lnTo>
                  <a:pt x="78079" y="50208"/>
                </a:lnTo>
                <a:lnTo>
                  <a:pt x="78079" y="101220"/>
                </a:lnTo>
                <a:lnTo>
                  <a:pt x="90691" y="101220"/>
                </a:lnTo>
                <a:lnTo>
                  <a:pt x="90691" y="46441"/>
                </a:lnTo>
                <a:lnTo>
                  <a:pt x="89680" y="40722"/>
                </a:lnTo>
                <a:lnTo>
                  <a:pt x="87659" y="36726"/>
                </a:lnTo>
                <a:lnTo>
                  <a:pt x="83983" y="29422"/>
                </a:lnTo>
                <a:lnTo>
                  <a:pt x="76908" y="25770"/>
                </a:lnTo>
                <a:lnTo>
                  <a:pt x="61655" y="25770"/>
                </a:lnTo>
                <a:lnTo>
                  <a:pt x="57313" y="26712"/>
                </a:lnTo>
                <a:lnTo>
                  <a:pt x="53408" y="28595"/>
                </a:lnTo>
                <a:lnTo>
                  <a:pt x="49503" y="30478"/>
                </a:lnTo>
                <a:lnTo>
                  <a:pt x="45805" y="33579"/>
                </a:lnTo>
                <a:lnTo>
                  <a:pt x="42313" y="37897"/>
                </a:lnTo>
                <a:lnTo>
                  <a:pt x="42313" y="27424"/>
                </a:lnTo>
                <a:lnTo>
                  <a:pt x="30529" y="27424"/>
                </a:lnTo>
                <a:lnTo>
                  <a:pt x="30529" y="101220"/>
                </a:lnTo>
                <a:lnTo>
                  <a:pt x="42933" y="101220"/>
                </a:lnTo>
                <a:close/>
              </a:path>
              <a:path w="510954" h="103839">
                <a:moveTo>
                  <a:pt x="167645" y="38643"/>
                </a:moveTo>
                <a:lnTo>
                  <a:pt x="172423" y="36588"/>
                </a:lnTo>
                <a:lnTo>
                  <a:pt x="186068" y="36588"/>
                </a:lnTo>
                <a:lnTo>
                  <a:pt x="191742" y="39574"/>
                </a:lnTo>
                <a:lnTo>
                  <a:pt x="195142" y="45545"/>
                </a:lnTo>
                <a:lnTo>
                  <a:pt x="196980" y="48761"/>
                </a:lnTo>
                <a:lnTo>
                  <a:pt x="198151" y="53056"/>
                </a:lnTo>
                <a:lnTo>
                  <a:pt x="198657" y="58431"/>
                </a:lnTo>
                <a:lnTo>
                  <a:pt x="157653" y="58431"/>
                </a:lnTo>
                <a:lnTo>
                  <a:pt x="157882" y="52091"/>
                </a:lnTo>
                <a:lnTo>
                  <a:pt x="153656" y="36863"/>
                </a:lnTo>
                <a:lnTo>
                  <a:pt x="150725" y="40721"/>
                </a:lnTo>
                <a:lnTo>
                  <a:pt x="145687" y="52064"/>
                </a:lnTo>
                <a:lnTo>
                  <a:pt x="144008" y="65734"/>
                </a:lnTo>
                <a:lnTo>
                  <a:pt x="144206" y="70762"/>
                </a:lnTo>
                <a:lnTo>
                  <a:pt x="147141" y="83759"/>
                </a:lnTo>
                <a:lnTo>
                  <a:pt x="153587" y="93813"/>
                </a:lnTo>
                <a:lnTo>
                  <a:pt x="164227" y="101337"/>
                </a:lnTo>
                <a:lnTo>
                  <a:pt x="176949" y="103839"/>
                </a:lnTo>
                <a:lnTo>
                  <a:pt x="180716" y="103839"/>
                </a:lnTo>
                <a:lnTo>
                  <a:pt x="184093" y="103471"/>
                </a:lnTo>
                <a:lnTo>
                  <a:pt x="187079" y="102736"/>
                </a:lnTo>
                <a:lnTo>
                  <a:pt x="192638" y="101450"/>
                </a:lnTo>
                <a:lnTo>
                  <a:pt x="197301" y="98969"/>
                </a:lnTo>
                <a:lnTo>
                  <a:pt x="201069" y="95294"/>
                </a:lnTo>
                <a:lnTo>
                  <a:pt x="203320" y="93181"/>
                </a:lnTo>
                <a:lnTo>
                  <a:pt x="205353" y="90460"/>
                </a:lnTo>
                <a:lnTo>
                  <a:pt x="207168" y="87129"/>
                </a:lnTo>
                <a:lnTo>
                  <a:pt x="208982" y="83799"/>
                </a:lnTo>
                <a:lnTo>
                  <a:pt x="210051" y="80779"/>
                </a:lnTo>
                <a:lnTo>
                  <a:pt x="210372" y="78068"/>
                </a:lnTo>
                <a:lnTo>
                  <a:pt x="198174" y="78068"/>
                </a:lnTo>
                <a:lnTo>
                  <a:pt x="197256" y="81330"/>
                </a:lnTo>
                <a:lnTo>
                  <a:pt x="195693" y="84201"/>
                </a:lnTo>
                <a:lnTo>
                  <a:pt x="193488" y="86681"/>
                </a:lnTo>
                <a:lnTo>
                  <a:pt x="189629" y="90953"/>
                </a:lnTo>
                <a:lnTo>
                  <a:pt x="184460" y="93090"/>
                </a:lnTo>
                <a:lnTo>
                  <a:pt x="171045" y="93090"/>
                </a:lnTo>
                <a:lnTo>
                  <a:pt x="165923" y="90827"/>
                </a:lnTo>
                <a:lnTo>
                  <a:pt x="162615" y="86302"/>
                </a:lnTo>
                <a:lnTo>
                  <a:pt x="159307" y="81778"/>
                </a:lnTo>
                <a:lnTo>
                  <a:pt x="157538" y="75772"/>
                </a:lnTo>
                <a:lnTo>
                  <a:pt x="157308" y="68284"/>
                </a:lnTo>
                <a:lnTo>
                  <a:pt x="211406" y="68284"/>
                </a:lnTo>
                <a:lnTo>
                  <a:pt x="211406" y="60842"/>
                </a:lnTo>
                <a:lnTo>
                  <a:pt x="211038" y="55422"/>
                </a:lnTo>
                <a:lnTo>
                  <a:pt x="210303" y="52022"/>
                </a:lnTo>
                <a:lnTo>
                  <a:pt x="209476" y="47061"/>
                </a:lnTo>
                <a:lnTo>
                  <a:pt x="207822" y="42720"/>
                </a:lnTo>
                <a:lnTo>
                  <a:pt x="205342" y="39000"/>
                </a:lnTo>
                <a:lnTo>
                  <a:pt x="202768" y="35095"/>
                </a:lnTo>
                <a:lnTo>
                  <a:pt x="199024" y="31914"/>
                </a:lnTo>
                <a:lnTo>
                  <a:pt x="194108" y="29456"/>
                </a:lnTo>
                <a:lnTo>
                  <a:pt x="189193" y="26999"/>
                </a:lnTo>
                <a:lnTo>
                  <a:pt x="184116" y="25770"/>
                </a:lnTo>
                <a:lnTo>
                  <a:pt x="176479" y="25838"/>
                </a:lnTo>
                <a:lnTo>
                  <a:pt x="167645" y="38643"/>
                </a:lnTo>
                <a:close/>
              </a:path>
              <a:path w="510954" h="103839">
                <a:moveTo>
                  <a:pt x="163808" y="28994"/>
                </a:moveTo>
                <a:lnTo>
                  <a:pt x="153656" y="36863"/>
                </a:lnTo>
                <a:lnTo>
                  <a:pt x="157882" y="52091"/>
                </a:lnTo>
                <a:lnTo>
                  <a:pt x="159927" y="46866"/>
                </a:lnTo>
                <a:lnTo>
                  <a:pt x="163786" y="42755"/>
                </a:lnTo>
                <a:lnTo>
                  <a:pt x="167645" y="38643"/>
                </a:lnTo>
                <a:lnTo>
                  <a:pt x="176479" y="25838"/>
                </a:lnTo>
                <a:lnTo>
                  <a:pt x="163808" y="28994"/>
                </a:lnTo>
                <a:close/>
              </a:path>
              <a:path w="510954" h="103839">
                <a:moveTo>
                  <a:pt x="230817" y="27424"/>
                </a:moveTo>
                <a:lnTo>
                  <a:pt x="230817" y="101220"/>
                </a:lnTo>
                <a:lnTo>
                  <a:pt x="243221" y="101220"/>
                </a:lnTo>
                <a:lnTo>
                  <a:pt x="243221" y="53538"/>
                </a:lnTo>
                <a:lnTo>
                  <a:pt x="244898" y="48910"/>
                </a:lnTo>
                <a:lnTo>
                  <a:pt x="248252" y="44891"/>
                </a:lnTo>
                <a:lnTo>
                  <a:pt x="251606" y="40871"/>
                </a:lnTo>
                <a:lnTo>
                  <a:pt x="256407" y="38862"/>
                </a:lnTo>
                <a:lnTo>
                  <a:pt x="264068" y="38885"/>
                </a:lnTo>
                <a:lnTo>
                  <a:pt x="266721" y="39206"/>
                </a:lnTo>
                <a:lnTo>
                  <a:pt x="266721" y="26114"/>
                </a:lnTo>
                <a:lnTo>
                  <a:pt x="265389" y="25977"/>
                </a:lnTo>
                <a:lnTo>
                  <a:pt x="262724" y="25770"/>
                </a:lnTo>
                <a:lnTo>
                  <a:pt x="257808" y="25770"/>
                </a:lnTo>
                <a:lnTo>
                  <a:pt x="253467" y="27550"/>
                </a:lnTo>
                <a:lnTo>
                  <a:pt x="249699" y="31110"/>
                </a:lnTo>
                <a:lnTo>
                  <a:pt x="245932" y="34670"/>
                </a:lnTo>
                <a:lnTo>
                  <a:pt x="243566" y="37690"/>
                </a:lnTo>
                <a:lnTo>
                  <a:pt x="242601" y="40171"/>
                </a:lnTo>
                <a:lnTo>
                  <a:pt x="242601" y="27424"/>
                </a:lnTo>
                <a:lnTo>
                  <a:pt x="230817" y="27424"/>
                </a:lnTo>
                <a:close/>
              </a:path>
              <a:path w="510954" h="103839">
                <a:moveTo>
                  <a:pt x="289922" y="101220"/>
                </a:moveTo>
                <a:lnTo>
                  <a:pt x="289922" y="57742"/>
                </a:lnTo>
                <a:lnTo>
                  <a:pt x="290232" y="54032"/>
                </a:lnTo>
                <a:lnTo>
                  <a:pt x="290853" y="51437"/>
                </a:lnTo>
                <a:lnTo>
                  <a:pt x="291473" y="48841"/>
                </a:lnTo>
                <a:lnTo>
                  <a:pt x="292817" y="46326"/>
                </a:lnTo>
                <a:lnTo>
                  <a:pt x="294884" y="43892"/>
                </a:lnTo>
                <a:lnTo>
                  <a:pt x="297457" y="40860"/>
                </a:lnTo>
                <a:lnTo>
                  <a:pt x="300443" y="38839"/>
                </a:lnTo>
                <a:lnTo>
                  <a:pt x="303843" y="37828"/>
                </a:lnTo>
                <a:lnTo>
                  <a:pt x="305727" y="37231"/>
                </a:lnTo>
                <a:lnTo>
                  <a:pt x="308139" y="36932"/>
                </a:lnTo>
                <a:lnTo>
                  <a:pt x="316868" y="36932"/>
                </a:lnTo>
                <a:lnTo>
                  <a:pt x="320865" y="39229"/>
                </a:lnTo>
                <a:lnTo>
                  <a:pt x="323070" y="43823"/>
                </a:lnTo>
                <a:lnTo>
                  <a:pt x="324402" y="46579"/>
                </a:lnTo>
                <a:lnTo>
                  <a:pt x="325069" y="50208"/>
                </a:lnTo>
                <a:lnTo>
                  <a:pt x="325069" y="101220"/>
                </a:lnTo>
                <a:lnTo>
                  <a:pt x="337680" y="101220"/>
                </a:lnTo>
                <a:lnTo>
                  <a:pt x="337680" y="46441"/>
                </a:lnTo>
                <a:lnTo>
                  <a:pt x="336669" y="40722"/>
                </a:lnTo>
                <a:lnTo>
                  <a:pt x="334648" y="36726"/>
                </a:lnTo>
                <a:lnTo>
                  <a:pt x="330972" y="29422"/>
                </a:lnTo>
                <a:lnTo>
                  <a:pt x="323897" y="25770"/>
                </a:lnTo>
                <a:lnTo>
                  <a:pt x="308644" y="25770"/>
                </a:lnTo>
                <a:lnTo>
                  <a:pt x="304303" y="26712"/>
                </a:lnTo>
                <a:lnTo>
                  <a:pt x="300397" y="28595"/>
                </a:lnTo>
                <a:lnTo>
                  <a:pt x="296492" y="30478"/>
                </a:lnTo>
                <a:lnTo>
                  <a:pt x="292794" y="33579"/>
                </a:lnTo>
                <a:lnTo>
                  <a:pt x="289302" y="37897"/>
                </a:lnTo>
                <a:lnTo>
                  <a:pt x="289302" y="27424"/>
                </a:lnTo>
                <a:lnTo>
                  <a:pt x="277518" y="27424"/>
                </a:lnTo>
                <a:lnTo>
                  <a:pt x="277518" y="101220"/>
                </a:lnTo>
                <a:lnTo>
                  <a:pt x="289922" y="101220"/>
                </a:lnTo>
                <a:close/>
              </a:path>
              <a:path w="510954" h="103839">
                <a:moveTo>
                  <a:pt x="379350" y="38644"/>
                </a:moveTo>
                <a:lnTo>
                  <a:pt x="384128" y="36588"/>
                </a:lnTo>
                <a:lnTo>
                  <a:pt x="397773" y="36588"/>
                </a:lnTo>
                <a:lnTo>
                  <a:pt x="403447" y="39574"/>
                </a:lnTo>
                <a:lnTo>
                  <a:pt x="406847" y="45545"/>
                </a:lnTo>
                <a:lnTo>
                  <a:pt x="408685" y="48761"/>
                </a:lnTo>
                <a:lnTo>
                  <a:pt x="409856" y="53056"/>
                </a:lnTo>
                <a:lnTo>
                  <a:pt x="410362" y="58431"/>
                </a:lnTo>
                <a:lnTo>
                  <a:pt x="369358" y="58431"/>
                </a:lnTo>
                <a:lnTo>
                  <a:pt x="369587" y="52091"/>
                </a:lnTo>
                <a:lnTo>
                  <a:pt x="365361" y="36864"/>
                </a:lnTo>
                <a:lnTo>
                  <a:pt x="362430" y="40721"/>
                </a:lnTo>
                <a:lnTo>
                  <a:pt x="357392" y="52064"/>
                </a:lnTo>
                <a:lnTo>
                  <a:pt x="355713" y="65734"/>
                </a:lnTo>
                <a:lnTo>
                  <a:pt x="355911" y="70762"/>
                </a:lnTo>
                <a:lnTo>
                  <a:pt x="358846" y="83759"/>
                </a:lnTo>
                <a:lnTo>
                  <a:pt x="365292" y="93813"/>
                </a:lnTo>
                <a:lnTo>
                  <a:pt x="375932" y="101337"/>
                </a:lnTo>
                <a:lnTo>
                  <a:pt x="388654" y="103839"/>
                </a:lnTo>
                <a:lnTo>
                  <a:pt x="392421" y="103839"/>
                </a:lnTo>
                <a:lnTo>
                  <a:pt x="395798" y="103471"/>
                </a:lnTo>
                <a:lnTo>
                  <a:pt x="398784" y="102736"/>
                </a:lnTo>
                <a:lnTo>
                  <a:pt x="404343" y="101450"/>
                </a:lnTo>
                <a:lnTo>
                  <a:pt x="409006" y="98969"/>
                </a:lnTo>
                <a:lnTo>
                  <a:pt x="412774" y="95294"/>
                </a:lnTo>
                <a:lnTo>
                  <a:pt x="415025" y="93181"/>
                </a:lnTo>
                <a:lnTo>
                  <a:pt x="417058" y="90460"/>
                </a:lnTo>
                <a:lnTo>
                  <a:pt x="418873" y="87129"/>
                </a:lnTo>
                <a:lnTo>
                  <a:pt x="420687" y="83799"/>
                </a:lnTo>
                <a:lnTo>
                  <a:pt x="421756" y="80779"/>
                </a:lnTo>
                <a:lnTo>
                  <a:pt x="422077" y="78068"/>
                </a:lnTo>
                <a:lnTo>
                  <a:pt x="409879" y="78068"/>
                </a:lnTo>
                <a:lnTo>
                  <a:pt x="408961" y="81330"/>
                </a:lnTo>
                <a:lnTo>
                  <a:pt x="407398" y="84201"/>
                </a:lnTo>
                <a:lnTo>
                  <a:pt x="405193" y="86681"/>
                </a:lnTo>
                <a:lnTo>
                  <a:pt x="401334" y="90954"/>
                </a:lnTo>
                <a:lnTo>
                  <a:pt x="396165" y="93090"/>
                </a:lnTo>
                <a:lnTo>
                  <a:pt x="382750" y="93090"/>
                </a:lnTo>
                <a:lnTo>
                  <a:pt x="377627" y="90827"/>
                </a:lnTo>
                <a:lnTo>
                  <a:pt x="374320" y="86302"/>
                </a:lnTo>
                <a:lnTo>
                  <a:pt x="371012" y="81778"/>
                </a:lnTo>
                <a:lnTo>
                  <a:pt x="369243" y="75772"/>
                </a:lnTo>
                <a:lnTo>
                  <a:pt x="369013" y="68284"/>
                </a:lnTo>
                <a:lnTo>
                  <a:pt x="423111" y="68284"/>
                </a:lnTo>
                <a:lnTo>
                  <a:pt x="423111" y="60842"/>
                </a:lnTo>
                <a:lnTo>
                  <a:pt x="422743" y="55422"/>
                </a:lnTo>
                <a:lnTo>
                  <a:pt x="422008" y="52023"/>
                </a:lnTo>
                <a:lnTo>
                  <a:pt x="421181" y="47061"/>
                </a:lnTo>
                <a:lnTo>
                  <a:pt x="419527" y="42720"/>
                </a:lnTo>
                <a:lnTo>
                  <a:pt x="417046" y="39000"/>
                </a:lnTo>
                <a:lnTo>
                  <a:pt x="414473" y="35095"/>
                </a:lnTo>
                <a:lnTo>
                  <a:pt x="410729" y="31914"/>
                </a:lnTo>
                <a:lnTo>
                  <a:pt x="405813" y="29456"/>
                </a:lnTo>
                <a:lnTo>
                  <a:pt x="400897" y="26999"/>
                </a:lnTo>
                <a:lnTo>
                  <a:pt x="395821" y="25770"/>
                </a:lnTo>
                <a:lnTo>
                  <a:pt x="388184" y="25838"/>
                </a:lnTo>
                <a:lnTo>
                  <a:pt x="379350" y="38644"/>
                </a:lnTo>
                <a:close/>
              </a:path>
              <a:path w="510954" h="103839">
                <a:moveTo>
                  <a:pt x="375513" y="28994"/>
                </a:moveTo>
                <a:lnTo>
                  <a:pt x="365361" y="36864"/>
                </a:lnTo>
                <a:lnTo>
                  <a:pt x="369587" y="52091"/>
                </a:lnTo>
                <a:lnTo>
                  <a:pt x="371632" y="46866"/>
                </a:lnTo>
                <a:lnTo>
                  <a:pt x="375491" y="42755"/>
                </a:lnTo>
                <a:lnTo>
                  <a:pt x="379350" y="38644"/>
                </a:lnTo>
                <a:lnTo>
                  <a:pt x="388184" y="25838"/>
                </a:lnTo>
                <a:lnTo>
                  <a:pt x="375513" y="28994"/>
                </a:lnTo>
                <a:close/>
              </a:path>
              <a:path w="510954" h="103839">
                <a:moveTo>
                  <a:pt x="457201" y="88289"/>
                </a:moveTo>
                <a:lnTo>
                  <a:pt x="457201" y="37553"/>
                </a:lnTo>
                <a:lnTo>
                  <a:pt x="468985" y="37553"/>
                </a:lnTo>
                <a:lnTo>
                  <a:pt x="468985" y="27424"/>
                </a:lnTo>
                <a:lnTo>
                  <a:pt x="457201" y="27424"/>
                </a:lnTo>
                <a:lnTo>
                  <a:pt x="457201" y="6821"/>
                </a:lnTo>
                <a:lnTo>
                  <a:pt x="444658" y="6821"/>
                </a:lnTo>
                <a:lnTo>
                  <a:pt x="444658" y="27424"/>
                </a:lnTo>
                <a:lnTo>
                  <a:pt x="434665" y="27424"/>
                </a:lnTo>
                <a:lnTo>
                  <a:pt x="434665" y="37553"/>
                </a:lnTo>
                <a:lnTo>
                  <a:pt x="444658" y="37553"/>
                </a:lnTo>
                <a:lnTo>
                  <a:pt x="444658" y="91137"/>
                </a:lnTo>
                <a:lnTo>
                  <a:pt x="445692" y="94984"/>
                </a:lnTo>
                <a:lnTo>
                  <a:pt x="447759" y="97947"/>
                </a:lnTo>
                <a:lnTo>
                  <a:pt x="449827" y="100910"/>
                </a:lnTo>
                <a:lnTo>
                  <a:pt x="453755" y="102392"/>
                </a:lnTo>
                <a:lnTo>
                  <a:pt x="463001" y="102300"/>
                </a:lnTo>
                <a:lnTo>
                  <a:pt x="466079" y="101932"/>
                </a:lnTo>
                <a:lnTo>
                  <a:pt x="468985" y="101220"/>
                </a:lnTo>
                <a:lnTo>
                  <a:pt x="478839" y="101220"/>
                </a:lnTo>
                <a:lnTo>
                  <a:pt x="510954" y="0"/>
                </a:lnTo>
                <a:lnTo>
                  <a:pt x="500479" y="0"/>
                </a:lnTo>
                <a:lnTo>
                  <a:pt x="468985" y="99266"/>
                </a:lnTo>
                <a:lnTo>
                  <a:pt x="468365" y="101220"/>
                </a:lnTo>
                <a:lnTo>
                  <a:pt x="468066" y="91528"/>
                </a:lnTo>
                <a:lnTo>
                  <a:pt x="462392" y="91643"/>
                </a:lnTo>
                <a:lnTo>
                  <a:pt x="459819" y="90885"/>
                </a:lnTo>
                <a:lnTo>
                  <a:pt x="457201" y="88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2666699" y="5843576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5" y="81468"/>
                </a:lnTo>
                <a:lnTo>
                  <a:pt x="22535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5" y="20602"/>
                </a:lnTo>
                <a:lnTo>
                  <a:pt x="22535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2505460" y="5837556"/>
            <a:ext cx="72924" cy="89312"/>
          </a:xfrm>
          <a:custGeom>
            <a:avLst/>
            <a:gdLst/>
            <a:ahLst/>
            <a:cxnLst/>
            <a:rect l="l" t="t" r="r" b="b"/>
            <a:pathLst>
              <a:path w="80216" h="101220">
                <a:moveTo>
                  <a:pt x="13714" y="11782"/>
                </a:moveTo>
                <a:lnTo>
                  <a:pt x="51892" y="11782"/>
                </a:lnTo>
                <a:lnTo>
                  <a:pt x="55637" y="12471"/>
                </a:lnTo>
                <a:lnTo>
                  <a:pt x="58439" y="13849"/>
                </a:lnTo>
                <a:lnTo>
                  <a:pt x="63677" y="16468"/>
                </a:lnTo>
                <a:lnTo>
                  <a:pt x="66295" y="21383"/>
                </a:lnTo>
                <a:lnTo>
                  <a:pt x="70453" y="49128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0"/>
                </a:lnTo>
                <a:lnTo>
                  <a:pt x="80216" y="33349"/>
                </a:lnTo>
                <a:lnTo>
                  <a:pt x="80107" y="24312"/>
                </a:lnTo>
                <a:lnTo>
                  <a:pt x="75997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4" y="101220"/>
                </a:lnTo>
                <a:lnTo>
                  <a:pt x="13714" y="57810"/>
                </a:lnTo>
                <a:lnTo>
                  <a:pt x="50537" y="57810"/>
                </a:lnTo>
                <a:lnTo>
                  <a:pt x="54649" y="58430"/>
                </a:lnTo>
                <a:lnTo>
                  <a:pt x="57268" y="59671"/>
                </a:lnTo>
                <a:lnTo>
                  <a:pt x="61862" y="61922"/>
                </a:lnTo>
                <a:lnTo>
                  <a:pt x="60679" y="42514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4" y="46372"/>
                </a:lnTo>
                <a:lnTo>
                  <a:pt x="13714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2560623" y="5856425"/>
            <a:ext cx="21269" cy="70444"/>
          </a:xfrm>
          <a:custGeom>
            <a:avLst/>
            <a:gdLst/>
            <a:ahLst/>
            <a:cxnLst/>
            <a:rect l="l" t="t" r="r" b="b"/>
            <a:pathLst>
              <a:path w="23396" h="79837">
                <a:moveTo>
                  <a:pt x="4973" y="72418"/>
                </a:moveTo>
                <a:lnTo>
                  <a:pt x="5202" y="75082"/>
                </a:lnTo>
                <a:lnTo>
                  <a:pt x="5478" y="76461"/>
                </a:lnTo>
                <a:lnTo>
                  <a:pt x="6581" y="79837"/>
                </a:lnTo>
                <a:lnTo>
                  <a:pt x="23396" y="79837"/>
                </a:lnTo>
                <a:lnTo>
                  <a:pt x="23396" y="77563"/>
                </a:lnTo>
                <a:lnTo>
                  <a:pt x="19812" y="74577"/>
                </a:lnTo>
                <a:lnTo>
                  <a:pt x="18985" y="71362"/>
                </a:lnTo>
                <a:lnTo>
                  <a:pt x="18480" y="69478"/>
                </a:lnTo>
                <a:lnTo>
                  <a:pt x="18158" y="66607"/>
                </a:lnTo>
                <a:lnTo>
                  <a:pt x="18020" y="62749"/>
                </a:lnTo>
                <a:lnTo>
                  <a:pt x="17538" y="49174"/>
                </a:lnTo>
                <a:lnTo>
                  <a:pt x="17308" y="43294"/>
                </a:lnTo>
                <a:lnTo>
                  <a:pt x="16194" y="39045"/>
                </a:lnTo>
                <a:lnTo>
                  <a:pt x="14196" y="36427"/>
                </a:lnTo>
                <a:lnTo>
                  <a:pt x="12197" y="33809"/>
                </a:lnTo>
                <a:lnTo>
                  <a:pt x="9222" y="31696"/>
                </a:lnTo>
                <a:lnTo>
                  <a:pt x="5271" y="30088"/>
                </a:lnTo>
                <a:lnTo>
                  <a:pt x="9774" y="27745"/>
                </a:lnTo>
                <a:lnTo>
                  <a:pt x="5616" y="0"/>
                </a:lnTo>
                <a:lnTo>
                  <a:pt x="5616" y="13918"/>
                </a:lnTo>
                <a:lnTo>
                  <a:pt x="3744" y="18558"/>
                </a:lnTo>
                <a:lnTo>
                  <a:pt x="0" y="21130"/>
                </a:lnTo>
                <a:lnTo>
                  <a:pt x="1182" y="40538"/>
                </a:lnTo>
                <a:lnTo>
                  <a:pt x="3640" y="44971"/>
                </a:lnTo>
                <a:lnTo>
                  <a:pt x="3962" y="51586"/>
                </a:lnTo>
                <a:lnTo>
                  <a:pt x="4789" y="68468"/>
                </a:lnTo>
                <a:lnTo>
                  <a:pt x="4973" y="72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2594924" y="5860295"/>
            <a:ext cx="61271" cy="68884"/>
          </a:xfrm>
          <a:custGeom>
            <a:avLst/>
            <a:gdLst/>
            <a:ahLst/>
            <a:cxnLst/>
            <a:rect l="l" t="t" r="r" b="b"/>
            <a:pathLst>
              <a:path w="67398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2" y="22991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4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8" y="68043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80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7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4"/>
                </a:lnTo>
                <a:lnTo>
                  <a:pt x="67398" y="42514"/>
                </a:lnTo>
                <a:lnTo>
                  <a:pt x="67398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2603695" y="5860355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7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2702472" y="5860173"/>
            <a:ext cx="63464" cy="68884"/>
          </a:xfrm>
          <a:custGeom>
            <a:avLst/>
            <a:gdLst/>
            <a:ahLst/>
            <a:cxnLst/>
            <a:rect l="l" t="t" r="r" b="b"/>
            <a:pathLst>
              <a:path w="69810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2" y="71832"/>
                </a:lnTo>
                <a:lnTo>
                  <a:pt x="10853" y="75990"/>
                </a:lnTo>
                <a:lnTo>
                  <a:pt x="16447" y="78068"/>
                </a:lnTo>
                <a:lnTo>
                  <a:pt x="14265" y="62358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6" y="44328"/>
                </a:lnTo>
                <a:lnTo>
                  <a:pt x="24303" y="43386"/>
                </a:lnTo>
                <a:lnTo>
                  <a:pt x="28805" y="42789"/>
                </a:lnTo>
                <a:lnTo>
                  <a:pt x="36317" y="41825"/>
                </a:lnTo>
                <a:lnTo>
                  <a:pt x="40957" y="41090"/>
                </a:lnTo>
                <a:lnTo>
                  <a:pt x="43347" y="40446"/>
                </a:lnTo>
                <a:lnTo>
                  <a:pt x="45736" y="39803"/>
                </a:lnTo>
                <a:lnTo>
                  <a:pt x="49204" y="38035"/>
                </a:lnTo>
                <a:lnTo>
                  <a:pt x="49204" y="55651"/>
                </a:lnTo>
                <a:lnTo>
                  <a:pt x="45758" y="61141"/>
                </a:lnTo>
                <a:lnTo>
                  <a:pt x="38936" y="74416"/>
                </a:lnTo>
                <a:lnTo>
                  <a:pt x="43668" y="71982"/>
                </a:lnTo>
                <a:lnTo>
                  <a:pt x="47298" y="69111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5"/>
                </a:lnTo>
                <a:lnTo>
                  <a:pt x="53891" y="75657"/>
                </a:lnTo>
                <a:lnTo>
                  <a:pt x="56992" y="77173"/>
                </a:lnTo>
                <a:lnTo>
                  <a:pt x="63010" y="77173"/>
                </a:lnTo>
                <a:lnTo>
                  <a:pt x="66410" y="76828"/>
                </a:lnTo>
                <a:lnTo>
                  <a:pt x="69810" y="75932"/>
                </a:lnTo>
                <a:lnTo>
                  <a:pt x="69810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3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80"/>
                </a:lnTo>
                <a:lnTo>
                  <a:pt x="12645" y="5340"/>
                </a:lnTo>
                <a:lnTo>
                  <a:pt x="6971" y="8900"/>
                </a:lnTo>
                <a:lnTo>
                  <a:pt x="4020" y="15227"/>
                </a:lnTo>
                <a:lnTo>
                  <a:pt x="3790" y="24323"/>
                </a:lnTo>
                <a:lnTo>
                  <a:pt x="15367" y="24323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1" y="15710"/>
                </a:lnTo>
                <a:lnTo>
                  <a:pt x="21041" y="12219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3"/>
                </a:lnTo>
                <a:lnTo>
                  <a:pt x="48044" y="15239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6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2"/>
                </a:lnTo>
                <a:lnTo>
                  <a:pt x="6409" y="40309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2715440" y="5914122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4"/>
                </a:lnTo>
                <a:lnTo>
                  <a:pt x="16286" y="6385"/>
                </a:lnTo>
                <a:lnTo>
                  <a:pt x="8338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2786182" y="5838194"/>
            <a:ext cx="0" cy="88674"/>
          </a:xfrm>
          <a:custGeom>
            <a:avLst/>
            <a:gdLst/>
            <a:ahLst/>
            <a:cxnLst/>
            <a:rect l="l" t="t" r="r" b="b"/>
            <a:pathLst>
              <a:path h="100497">
                <a:moveTo>
                  <a:pt x="0" y="0"/>
                </a:moveTo>
                <a:lnTo>
                  <a:pt x="0" y="100497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2818477" y="5837556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3343375" y="5715028"/>
            <a:ext cx="61271" cy="68884"/>
          </a:xfrm>
          <a:custGeom>
            <a:avLst/>
            <a:gdLst/>
            <a:ahLst/>
            <a:cxnLst/>
            <a:rect l="l" t="t" r="r" b="b"/>
            <a:pathLst>
              <a:path w="67398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2" y="22991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4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9" y="68043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7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80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7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4"/>
                </a:lnTo>
                <a:lnTo>
                  <a:pt x="67398" y="42514"/>
                </a:lnTo>
                <a:lnTo>
                  <a:pt x="67398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3352147" y="5715089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7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3422292" y="5715028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80"/>
                </a:lnTo>
                <a:lnTo>
                  <a:pt x="18882" y="5340"/>
                </a:lnTo>
                <a:lnTo>
                  <a:pt x="15115" y="8900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3461615" y="5714906"/>
            <a:ext cx="63464" cy="68884"/>
          </a:xfrm>
          <a:custGeom>
            <a:avLst/>
            <a:gdLst/>
            <a:ahLst/>
            <a:cxnLst/>
            <a:rect l="l" t="t" r="r" b="b"/>
            <a:pathLst>
              <a:path w="69810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2" y="71832"/>
                </a:lnTo>
                <a:lnTo>
                  <a:pt x="10853" y="75990"/>
                </a:lnTo>
                <a:lnTo>
                  <a:pt x="16447" y="78068"/>
                </a:lnTo>
                <a:lnTo>
                  <a:pt x="14265" y="62358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7" y="44328"/>
                </a:lnTo>
                <a:lnTo>
                  <a:pt x="24303" y="43386"/>
                </a:lnTo>
                <a:lnTo>
                  <a:pt x="28806" y="42789"/>
                </a:lnTo>
                <a:lnTo>
                  <a:pt x="36317" y="41825"/>
                </a:lnTo>
                <a:lnTo>
                  <a:pt x="40957" y="41090"/>
                </a:lnTo>
                <a:lnTo>
                  <a:pt x="43347" y="40446"/>
                </a:lnTo>
                <a:lnTo>
                  <a:pt x="45736" y="39803"/>
                </a:lnTo>
                <a:lnTo>
                  <a:pt x="49204" y="38035"/>
                </a:lnTo>
                <a:lnTo>
                  <a:pt x="49204" y="55651"/>
                </a:lnTo>
                <a:lnTo>
                  <a:pt x="45758" y="61141"/>
                </a:lnTo>
                <a:lnTo>
                  <a:pt x="38936" y="74416"/>
                </a:lnTo>
                <a:lnTo>
                  <a:pt x="43668" y="71982"/>
                </a:lnTo>
                <a:lnTo>
                  <a:pt x="47298" y="69111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5"/>
                </a:lnTo>
                <a:lnTo>
                  <a:pt x="53891" y="75657"/>
                </a:lnTo>
                <a:lnTo>
                  <a:pt x="56991" y="77173"/>
                </a:lnTo>
                <a:lnTo>
                  <a:pt x="63010" y="77173"/>
                </a:lnTo>
                <a:lnTo>
                  <a:pt x="66410" y="76828"/>
                </a:lnTo>
                <a:lnTo>
                  <a:pt x="69810" y="75932"/>
                </a:lnTo>
                <a:lnTo>
                  <a:pt x="69810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3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80"/>
                </a:lnTo>
                <a:lnTo>
                  <a:pt x="12645" y="5340"/>
                </a:lnTo>
                <a:lnTo>
                  <a:pt x="6971" y="8900"/>
                </a:lnTo>
                <a:lnTo>
                  <a:pt x="4020" y="15227"/>
                </a:lnTo>
                <a:lnTo>
                  <a:pt x="3789" y="24323"/>
                </a:lnTo>
                <a:lnTo>
                  <a:pt x="15367" y="24323"/>
                </a:lnTo>
                <a:lnTo>
                  <a:pt x="15826" y="20510"/>
                </a:lnTo>
                <a:lnTo>
                  <a:pt x="16815" y="17639"/>
                </a:lnTo>
                <a:lnTo>
                  <a:pt x="18331" y="15710"/>
                </a:lnTo>
                <a:lnTo>
                  <a:pt x="21041" y="12219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3"/>
                </a:lnTo>
                <a:lnTo>
                  <a:pt x="48044" y="15239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6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2"/>
                </a:lnTo>
                <a:lnTo>
                  <a:pt x="6409" y="40309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474584" y="5768855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4"/>
                </a:lnTo>
                <a:lnTo>
                  <a:pt x="16286" y="6385"/>
                </a:lnTo>
                <a:lnTo>
                  <a:pt x="8338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3577402" y="5692927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3603746" y="5715028"/>
            <a:ext cx="54693" cy="66574"/>
          </a:xfrm>
          <a:custGeom>
            <a:avLst/>
            <a:gdLst/>
            <a:ahLst/>
            <a:cxnLst/>
            <a:rect l="l" t="t" r="r" b="b"/>
            <a:pathLst>
              <a:path w="60162" h="75450">
                <a:moveTo>
                  <a:pt x="12404" y="75450"/>
                </a:moveTo>
                <a:lnTo>
                  <a:pt x="12404" y="31971"/>
                </a:lnTo>
                <a:lnTo>
                  <a:pt x="12714" y="28262"/>
                </a:lnTo>
                <a:lnTo>
                  <a:pt x="13334" y="25666"/>
                </a:lnTo>
                <a:lnTo>
                  <a:pt x="13955" y="23071"/>
                </a:lnTo>
                <a:lnTo>
                  <a:pt x="15298" y="20556"/>
                </a:lnTo>
                <a:lnTo>
                  <a:pt x="17366" y="18121"/>
                </a:lnTo>
                <a:lnTo>
                  <a:pt x="19939" y="15090"/>
                </a:lnTo>
                <a:lnTo>
                  <a:pt x="22925" y="13068"/>
                </a:lnTo>
                <a:lnTo>
                  <a:pt x="26325" y="12058"/>
                </a:lnTo>
                <a:lnTo>
                  <a:pt x="28208" y="11461"/>
                </a:lnTo>
                <a:lnTo>
                  <a:pt x="30620" y="11162"/>
                </a:lnTo>
                <a:lnTo>
                  <a:pt x="39350" y="11162"/>
                </a:lnTo>
                <a:lnTo>
                  <a:pt x="43347" y="13459"/>
                </a:lnTo>
                <a:lnTo>
                  <a:pt x="45552" y="18052"/>
                </a:lnTo>
                <a:lnTo>
                  <a:pt x="46884" y="20809"/>
                </a:lnTo>
                <a:lnTo>
                  <a:pt x="47550" y="24438"/>
                </a:lnTo>
                <a:lnTo>
                  <a:pt x="47550" y="75450"/>
                </a:lnTo>
                <a:lnTo>
                  <a:pt x="60162" y="75450"/>
                </a:lnTo>
                <a:lnTo>
                  <a:pt x="60162" y="20671"/>
                </a:lnTo>
                <a:lnTo>
                  <a:pt x="59151" y="14952"/>
                </a:lnTo>
                <a:lnTo>
                  <a:pt x="57129" y="10955"/>
                </a:lnTo>
                <a:lnTo>
                  <a:pt x="53454" y="3651"/>
                </a:lnTo>
                <a:lnTo>
                  <a:pt x="46379" y="0"/>
                </a:lnTo>
                <a:lnTo>
                  <a:pt x="31126" y="0"/>
                </a:lnTo>
                <a:lnTo>
                  <a:pt x="26784" y="941"/>
                </a:lnTo>
                <a:lnTo>
                  <a:pt x="22879" y="2825"/>
                </a:lnTo>
                <a:lnTo>
                  <a:pt x="18974" y="4708"/>
                </a:lnTo>
                <a:lnTo>
                  <a:pt x="15276" y="7809"/>
                </a:lnTo>
                <a:lnTo>
                  <a:pt x="11784" y="12127"/>
                </a:lnTo>
                <a:lnTo>
                  <a:pt x="11784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682381" y="5715332"/>
            <a:ext cx="12123" cy="42964"/>
          </a:xfrm>
          <a:custGeom>
            <a:avLst/>
            <a:gdLst/>
            <a:ahLst/>
            <a:cxnLst/>
            <a:rect l="l" t="t" r="r" b="b"/>
            <a:pathLst>
              <a:path w="13335" h="48692">
                <a:moveTo>
                  <a:pt x="6041" y="3468"/>
                </a:moveTo>
                <a:lnTo>
                  <a:pt x="0" y="10404"/>
                </a:lnTo>
                <a:lnTo>
                  <a:pt x="3687" y="48692"/>
                </a:lnTo>
                <a:lnTo>
                  <a:pt x="3687" y="33303"/>
                </a:lnTo>
                <a:lnTo>
                  <a:pt x="4537" y="27584"/>
                </a:lnTo>
                <a:lnTo>
                  <a:pt x="6237" y="23220"/>
                </a:lnTo>
                <a:lnTo>
                  <a:pt x="13335" y="0"/>
                </a:lnTo>
                <a:lnTo>
                  <a:pt x="6041" y="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3674143" y="5715332"/>
            <a:ext cx="58827" cy="93811"/>
          </a:xfrm>
          <a:custGeom>
            <a:avLst/>
            <a:gdLst/>
            <a:ahLst/>
            <a:cxnLst/>
            <a:rect l="l" t="t" r="r" b="b"/>
            <a:pathLst>
              <a:path w="64710" h="106319">
                <a:moveTo>
                  <a:pt x="5949" y="97419"/>
                </a:moveTo>
                <a:lnTo>
                  <a:pt x="11370" y="100979"/>
                </a:lnTo>
                <a:lnTo>
                  <a:pt x="16792" y="104539"/>
                </a:lnTo>
                <a:lnTo>
                  <a:pt x="23476" y="106319"/>
                </a:lnTo>
                <a:lnTo>
                  <a:pt x="31425" y="106319"/>
                </a:lnTo>
                <a:lnTo>
                  <a:pt x="40391" y="105556"/>
                </a:lnTo>
                <a:lnTo>
                  <a:pt x="52540" y="100680"/>
                </a:lnTo>
                <a:lnTo>
                  <a:pt x="60575" y="91298"/>
                </a:lnTo>
                <a:lnTo>
                  <a:pt x="63332" y="85877"/>
                </a:lnTo>
                <a:lnTo>
                  <a:pt x="64710" y="78482"/>
                </a:lnTo>
                <a:lnTo>
                  <a:pt x="64710" y="1998"/>
                </a:lnTo>
                <a:lnTo>
                  <a:pt x="53270" y="1998"/>
                </a:lnTo>
                <a:lnTo>
                  <a:pt x="53270" y="11300"/>
                </a:lnTo>
                <a:lnTo>
                  <a:pt x="50835" y="8222"/>
                </a:lnTo>
                <a:lnTo>
                  <a:pt x="48446" y="5879"/>
                </a:lnTo>
                <a:lnTo>
                  <a:pt x="46103" y="4272"/>
                </a:lnTo>
                <a:lnTo>
                  <a:pt x="41785" y="1424"/>
                </a:lnTo>
                <a:lnTo>
                  <a:pt x="36731" y="0"/>
                </a:lnTo>
                <a:lnTo>
                  <a:pt x="22397" y="0"/>
                </a:lnTo>
                <a:lnTo>
                  <a:pt x="15298" y="23220"/>
                </a:lnTo>
                <a:lnTo>
                  <a:pt x="18515" y="15044"/>
                </a:lnTo>
                <a:lnTo>
                  <a:pt x="24487" y="10955"/>
                </a:lnTo>
                <a:lnTo>
                  <a:pt x="39051" y="10955"/>
                </a:lnTo>
                <a:lnTo>
                  <a:pt x="43852" y="13160"/>
                </a:lnTo>
                <a:lnTo>
                  <a:pt x="47619" y="17570"/>
                </a:lnTo>
                <a:lnTo>
                  <a:pt x="51387" y="21980"/>
                </a:lnTo>
                <a:lnTo>
                  <a:pt x="53270" y="28756"/>
                </a:lnTo>
                <a:lnTo>
                  <a:pt x="53270" y="43961"/>
                </a:lnTo>
                <a:lnTo>
                  <a:pt x="52260" y="49266"/>
                </a:lnTo>
                <a:lnTo>
                  <a:pt x="50238" y="53814"/>
                </a:lnTo>
                <a:lnTo>
                  <a:pt x="46609" y="61853"/>
                </a:lnTo>
                <a:lnTo>
                  <a:pt x="40337" y="65872"/>
                </a:lnTo>
                <a:lnTo>
                  <a:pt x="25728" y="65872"/>
                </a:lnTo>
                <a:lnTo>
                  <a:pt x="21191" y="63702"/>
                </a:lnTo>
                <a:lnTo>
                  <a:pt x="17814" y="59361"/>
                </a:lnTo>
                <a:lnTo>
                  <a:pt x="14437" y="55020"/>
                </a:lnTo>
                <a:lnTo>
                  <a:pt x="12749" y="48692"/>
                </a:lnTo>
                <a:lnTo>
                  <a:pt x="9061" y="10404"/>
                </a:lnTo>
                <a:lnTo>
                  <a:pt x="6357" y="13998"/>
                </a:lnTo>
                <a:lnTo>
                  <a:pt x="1589" y="25245"/>
                </a:lnTo>
                <a:lnTo>
                  <a:pt x="0" y="39344"/>
                </a:lnTo>
                <a:lnTo>
                  <a:pt x="177" y="44640"/>
                </a:lnTo>
                <a:lnTo>
                  <a:pt x="2924" y="58121"/>
                </a:lnTo>
                <a:lnTo>
                  <a:pt x="8993" y="67491"/>
                </a:lnTo>
                <a:lnTo>
                  <a:pt x="14988" y="73165"/>
                </a:lnTo>
                <a:lnTo>
                  <a:pt x="21983" y="76001"/>
                </a:lnTo>
                <a:lnTo>
                  <a:pt x="35720" y="76001"/>
                </a:lnTo>
                <a:lnTo>
                  <a:pt x="40337" y="75082"/>
                </a:lnTo>
                <a:lnTo>
                  <a:pt x="43829" y="73245"/>
                </a:lnTo>
                <a:lnTo>
                  <a:pt x="47321" y="71408"/>
                </a:lnTo>
                <a:lnTo>
                  <a:pt x="50307" y="68605"/>
                </a:lnTo>
                <a:lnTo>
                  <a:pt x="52788" y="64839"/>
                </a:lnTo>
                <a:lnTo>
                  <a:pt x="52926" y="74991"/>
                </a:lnTo>
                <a:lnTo>
                  <a:pt x="52122" y="82042"/>
                </a:lnTo>
                <a:lnTo>
                  <a:pt x="50376" y="85992"/>
                </a:lnTo>
                <a:lnTo>
                  <a:pt x="47436" y="92699"/>
                </a:lnTo>
                <a:lnTo>
                  <a:pt x="41210" y="96052"/>
                </a:lnTo>
                <a:lnTo>
                  <a:pt x="25682" y="96052"/>
                </a:lnTo>
                <a:lnTo>
                  <a:pt x="21271" y="94674"/>
                </a:lnTo>
                <a:lnTo>
                  <a:pt x="18468" y="91918"/>
                </a:lnTo>
                <a:lnTo>
                  <a:pt x="16677" y="90127"/>
                </a:lnTo>
                <a:lnTo>
                  <a:pt x="15482" y="87577"/>
                </a:lnTo>
                <a:lnTo>
                  <a:pt x="14885" y="84270"/>
                </a:lnTo>
                <a:lnTo>
                  <a:pt x="2274" y="84270"/>
                </a:lnTo>
                <a:lnTo>
                  <a:pt x="2917" y="91849"/>
                </a:lnTo>
                <a:lnTo>
                  <a:pt x="5949" y="97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3532765" y="5698309"/>
            <a:ext cx="31198" cy="84326"/>
          </a:xfrm>
          <a:custGeom>
            <a:avLst/>
            <a:gdLst/>
            <a:ahLst/>
            <a:cxnLst/>
            <a:rect l="l" t="t" r="r" b="b"/>
            <a:pathLst>
              <a:path w="34318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8" y="94399"/>
                </a:lnTo>
                <a:lnTo>
                  <a:pt x="34318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8" y="30731"/>
                </a:lnTo>
                <a:lnTo>
                  <a:pt x="34318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8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3271412" y="5716791"/>
            <a:ext cx="16038" cy="90771"/>
          </a:xfrm>
          <a:custGeom>
            <a:avLst/>
            <a:gdLst/>
            <a:ahLst/>
            <a:cxnLst/>
            <a:rect l="l" t="t" r="r" b="b"/>
            <a:pathLst>
              <a:path w="17642" h="102874">
                <a:moveTo>
                  <a:pt x="12404" y="102874"/>
                </a:moveTo>
                <a:lnTo>
                  <a:pt x="12404" y="65183"/>
                </a:lnTo>
                <a:lnTo>
                  <a:pt x="15115" y="68537"/>
                </a:lnTo>
                <a:lnTo>
                  <a:pt x="14472" y="53676"/>
                </a:lnTo>
                <a:lnTo>
                  <a:pt x="12772" y="49680"/>
                </a:lnTo>
                <a:lnTo>
                  <a:pt x="11922" y="44833"/>
                </a:lnTo>
                <a:lnTo>
                  <a:pt x="11922" y="32063"/>
                </a:lnTo>
                <a:lnTo>
                  <a:pt x="12772" y="26229"/>
                </a:lnTo>
                <a:lnTo>
                  <a:pt x="14472" y="21636"/>
                </a:lnTo>
                <a:lnTo>
                  <a:pt x="17642" y="13045"/>
                </a:lnTo>
                <a:lnTo>
                  <a:pt x="17251" y="3835"/>
                </a:lnTo>
                <a:lnTo>
                  <a:pt x="14540" y="6431"/>
                </a:lnTo>
                <a:lnTo>
                  <a:pt x="12060" y="9784"/>
                </a:lnTo>
                <a:lnTo>
                  <a:pt x="12060" y="0"/>
                </a:lnTo>
                <a:lnTo>
                  <a:pt x="0" y="0"/>
                </a:lnTo>
                <a:lnTo>
                  <a:pt x="0" y="102874"/>
                </a:lnTo>
                <a:lnTo>
                  <a:pt x="12404" y="10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3172802" y="5689857"/>
            <a:ext cx="89714" cy="88823"/>
          </a:xfrm>
          <a:custGeom>
            <a:avLst/>
            <a:gdLst/>
            <a:ahLst/>
            <a:cxnLst/>
            <a:rect l="l" t="t" r="r" b="b"/>
            <a:pathLst>
              <a:path w="98685" h="100666">
                <a:moveTo>
                  <a:pt x="22707" y="83133"/>
                </a:moveTo>
                <a:lnTo>
                  <a:pt x="20461" y="79748"/>
                </a:lnTo>
                <a:lnTo>
                  <a:pt x="15762" y="68234"/>
                </a:lnTo>
                <a:lnTo>
                  <a:pt x="14196" y="54779"/>
                </a:lnTo>
                <a:lnTo>
                  <a:pt x="14756" y="45373"/>
                </a:lnTo>
                <a:lnTo>
                  <a:pt x="17995" y="32689"/>
                </a:lnTo>
                <a:lnTo>
                  <a:pt x="24119" y="22979"/>
                </a:lnTo>
                <a:lnTo>
                  <a:pt x="25884" y="21190"/>
                </a:lnTo>
                <a:lnTo>
                  <a:pt x="36613" y="14444"/>
                </a:lnTo>
                <a:lnTo>
                  <a:pt x="49756" y="12196"/>
                </a:lnTo>
                <a:lnTo>
                  <a:pt x="52457" y="12274"/>
                </a:lnTo>
                <a:lnTo>
                  <a:pt x="65308" y="15399"/>
                </a:lnTo>
                <a:lnTo>
                  <a:pt x="75288" y="23083"/>
                </a:lnTo>
                <a:lnTo>
                  <a:pt x="78026" y="26727"/>
                </a:lnTo>
                <a:lnTo>
                  <a:pt x="82976" y="38042"/>
                </a:lnTo>
                <a:lnTo>
                  <a:pt x="84626" y="51816"/>
                </a:lnTo>
                <a:lnTo>
                  <a:pt x="84366" y="57743"/>
                </a:lnTo>
                <a:lnTo>
                  <a:pt x="81811" y="70370"/>
                </a:lnTo>
                <a:lnTo>
                  <a:pt x="76529" y="81686"/>
                </a:lnTo>
                <a:lnTo>
                  <a:pt x="74216" y="84889"/>
                </a:lnTo>
                <a:lnTo>
                  <a:pt x="78045" y="98290"/>
                </a:lnTo>
                <a:lnTo>
                  <a:pt x="87176" y="89300"/>
                </a:lnTo>
                <a:lnTo>
                  <a:pt x="93904" y="77654"/>
                </a:lnTo>
                <a:lnTo>
                  <a:pt x="97490" y="65426"/>
                </a:lnTo>
                <a:lnTo>
                  <a:pt x="98685" y="51609"/>
                </a:lnTo>
                <a:lnTo>
                  <a:pt x="97833" y="40054"/>
                </a:lnTo>
                <a:lnTo>
                  <a:pt x="94493" y="27696"/>
                </a:lnTo>
                <a:lnTo>
                  <a:pt x="88623" y="17226"/>
                </a:lnTo>
                <a:lnTo>
                  <a:pt x="85344" y="13354"/>
                </a:lnTo>
                <a:lnTo>
                  <a:pt x="75604" y="5935"/>
                </a:lnTo>
                <a:lnTo>
                  <a:pt x="63466" y="1483"/>
                </a:lnTo>
                <a:lnTo>
                  <a:pt x="48929" y="0"/>
                </a:lnTo>
                <a:lnTo>
                  <a:pt x="43223" y="245"/>
                </a:lnTo>
                <a:lnTo>
                  <a:pt x="30029" y="3145"/>
                </a:lnTo>
                <a:lnTo>
                  <a:pt x="19021" y="9310"/>
                </a:lnTo>
                <a:lnTo>
                  <a:pt x="10199" y="18742"/>
                </a:lnTo>
                <a:lnTo>
                  <a:pt x="4914" y="28231"/>
                </a:lnTo>
                <a:lnTo>
                  <a:pt x="1228" y="40343"/>
                </a:lnTo>
                <a:lnTo>
                  <a:pt x="0" y="53883"/>
                </a:lnTo>
                <a:lnTo>
                  <a:pt x="14" y="55447"/>
                </a:lnTo>
                <a:lnTo>
                  <a:pt x="1514" y="69093"/>
                </a:lnTo>
                <a:lnTo>
                  <a:pt x="5483" y="81112"/>
                </a:lnTo>
                <a:lnTo>
                  <a:pt x="11922" y="91505"/>
                </a:lnTo>
                <a:lnTo>
                  <a:pt x="22927" y="100666"/>
                </a:lnTo>
                <a:lnTo>
                  <a:pt x="22707" y="83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3193445" y="5763211"/>
            <a:ext cx="50307" cy="21005"/>
          </a:xfrm>
          <a:custGeom>
            <a:avLst/>
            <a:gdLst/>
            <a:ahLst/>
            <a:cxnLst/>
            <a:rect l="l" t="t" r="r" b="b"/>
            <a:pathLst>
              <a:path w="55338" h="23806">
                <a:moveTo>
                  <a:pt x="0" y="0"/>
                </a:moveTo>
                <a:lnTo>
                  <a:pt x="220" y="17533"/>
                </a:lnTo>
                <a:lnTo>
                  <a:pt x="12068" y="22238"/>
                </a:lnTo>
                <a:lnTo>
                  <a:pt x="25946" y="23806"/>
                </a:lnTo>
                <a:lnTo>
                  <a:pt x="30871" y="23627"/>
                </a:lnTo>
                <a:lnTo>
                  <a:pt x="44138" y="20976"/>
                </a:lnTo>
                <a:lnTo>
                  <a:pt x="55338" y="15156"/>
                </a:lnTo>
                <a:lnTo>
                  <a:pt x="51509" y="1755"/>
                </a:lnTo>
                <a:lnTo>
                  <a:pt x="41443" y="9095"/>
                </a:lnTo>
                <a:lnTo>
                  <a:pt x="27599" y="11541"/>
                </a:lnTo>
                <a:lnTo>
                  <a:pt x="22077" y="11278"/>
                </a:lnTo>
                <a:lnTo>
                  <a:pt x="9132" y="77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3284568" y="5714906"/>
            <a:ext cx="45922" cy="68884"/>
          </a:xfrm>
          <a:custGeom>
            <a:avLst/>
            <a:gdLst/>
            <a:ahLst/>
            <a:cxnLst/>
            <a:rect l="l" t="t" r="r" b="b"/>
            <a:pathLst>
              <a:path w="50514" h="78068">
                <a:moveTo>
                  <a:pt x="5306" y="74416"/>
                </a:moveTo>
                <a:lnTo>
                  <a:pt x="9073" y="76851"/>
                </a:lnTo>
                <a:lnTo>
                  <a:pt x="13736" y="78068"/>
                </a:lnTo>
                <a:lnTo>
                  <a:pt x="26371" y="78068"/>
                </a:lnTo>
                <a:lnTo>
                  <a:pt x="32573" y="75886"/>
                </a:lnTo>
                <a:lnTo>
                  <a:pt x="37902" y="71522"/>
                </a:lnTo>
                <a:lnTo>
                  <a:pt x="44469" y="63858"/>
                </a:lnTo>
                <a:lnTo>
                  <a:pt x="49003" y="52115"/>
                </a:lnTo>
                <a:lnTo>
                  <a:pt x="50514" y="37070"/>
                </a:lnTo>
                <a:lnTo>
                  <a:pt x="50390" y="32951"/>
                </a:lnTo>
                <a:lnTo>
                  <a:pt x="47776" y="19682"/>
                </a:lnTo>
                <a:lnTo>
                  <a:pt x="41762" y="9612"/>
                </a:lnTo>
                <a:lnTo>
                  <a:pt x="35927" y="3204"/>
                </a:lnTo>
                <a:lnTo>
                  <a:pt x="28829" y="0"/>
                </a:lnTo>
                <a:lnTo>
                  <a:pt x="14816" y="0"/>
                </a:lnTo>
                <a:lnTo>
                  <a:pt x="9900" y="1378"/>
                </a:lnTo>
                <a:lnTo>
                  <a:pt x="5719" y="4134"/>
                </a:lnTo>
                <a:lnTo>
                  <a:pt x="2779" y="5971"/>
                </a:lnTo>
                <a:lnTo>
                  <a:pt x="3170" y="15181"/>
                </a:lnTo>
                <a:lnTo>
                  <a:pt x="9050" y="10886"/>
                </a:lnTo>
                <a:lnTo>
                  <a:pt x="26187" y="10886"/>
                </a:lnTo>
                <a:lnTo>
                  <a:pt x="32068" y="14952"/>
                </a:lnTo>
                <a:lnTo>
                  <a:pt x="35284" y="23083"/>
                </a:lnTo>
                <a:lnTo>
                  <a:pt x="36984" y="27309"/>
                </a:lnTo>
                <a:lnTo>
                  <a:pt x="37833" y="32362"/>
                </a:lnTo>
                <a:lnTo>
                  <a:pt x="37833" y="47888"/>
                </a:lnTo>
                <a:lnTo>
                  <a:pt x="35915" y="55135"/>
                </a:lnTo>
                <a:lnTo>
                  <a:pt x="32079" y="59981"/>
                </a:lnTo>
                <a:lnTo>
                  <a:pt x="28243" y="64827"/>
                </a:lnTo>
                <a:lnTo>
                  <a:pt x="23430" y="67250"/>
                </a:lnTo>
                <a:lnTo>
                  <a:pt x="9096" y="67250"/>
                </a:lnTo>
                <a:lnTo>
                  <a:pt x="3215" y="63438"/>
                </a:lnTo>
                <a:lnTo>
                  <a:pt x="0" y="55812"/>
                </a:lnTo>
                <a:lnTo>
                  <a:pt x="643" y="70673"/>
                </a:lnTo>
                <a:lnTo>
                  <a:pt x="3101" y="73038"/>
                </a:lnTo>
                <a:lnTo>
                  <a:pt x="5306" y="744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3177563" y="5837556"/>
            <a:ext cx="537155" cy="116854"/>
          </a:xfrm>
          <a:custGeom>
            <a:avLst/>
            <a:gdLst/>
            <a:ahLst/>
            <a:cxnLst/>
            <a:rect l="l" t="t" r="r" b="b"/>
            <a:pathLst>
              <a:path w="590871" h="132434">
                <a:moveTo>
                  <a:pt x="96341" y="28994"/>
                </a:moveTo>
                <a:lnTo>
                  <a:pt x="86189" y="36863"/>
                </a:lnTo>
                <a:lnTo>
                  <a:pt x="90415" y="52091"/>
                </a:lnTo>
                <a:lnTo>
                  <a:pt x="92460" y="46866"/>
                </a:lnTo>
                <a:lnTo>
                  <a:pt x="96319" y="42755"/>
                </a:lnTo>
                <a:lnTo>
                  <a:pt x="100178" y="38643"/>
                </a:lnTo>
                <a:lnTo>
                  <a:pt x="109012" y="25838"/>
                </a:lnTo>
                <a:lnTo>
                  <a:pt x="96341" y="28994"/>
                </a:lnTo>
                <a:close/>
              </a:path>
              <a:path w="590871" h="132434">
                <a:moveTo>
                  <a:pt x="222960" y="27423"/>
                </a:moveTo>
                <a:lnTo>
                  <a:pt x="209385" y="27423"/>
                </a:lnTo>
                <a:lnTo>
                  <a:pt x="188779" y="87508"/>
                </a:lnTo>
                <a:lnTo>
                  <a:pt x="169070" y="27423"/>
                </a:lnTo>
                <a:lnTo>
                  <a:pt x="154666" y="27423"/>
                </a:lnTo>
                <a:lnTo>
                  <a:pt x="181888" y="101220"/>
                </a:lnTo>
                <a:lnTo>
                  <a:pt x="195119" y="101220"/>
                </a:lnTo>
                <a:lnTo>
                  <a:pt x="222960" y="27423"/>
                </a:lnTo>
                <a:close/>
              </a:path>
              <a:path w="590871" h="132434">
                <a:moveTo>
                  <a:pt x="253076" y="38643"/>
                </a:moveTo>
                <a:lnTo>
                  <a:pt x="257854" y="36588"/>
                </a:lnTo>
                <a:lnTo>
                  <a:pt x="271499" y="36588"/>
                </a:lnTo>
                <a:lnTo>
                  <a:pt x="277173" y="39574"/>
                </a:lnTo>
                <a:lnTo>
                  <a:pt x="280573" y="45545"/>
                </a:lnTo>
                <a:lnTo>
                  <a:pt x="282411" y="48761"/>
                </a:lnTo>
                <a:lnTo>
                  <a:pt x="283582" y="53056"/>
                </a:lnTo>
                <a:lnTo>
                  <a:pt x="284088" y="58431"/>
                </a:lnTo>
                <a:lnTo>
                  <a:pt x="243084" y="58431"/>
                </a:lnTo>
                <a:lnTo>
                  <a:pt x="243313" y="52091"/>
                </a:lnTo>
                <a:lnTo>
                  <a:pt x="239087" y="36863"/>
                </a:lnTo>
                <a:lnTo>
                  <a:pt x="236156" y="40720"/>
                </a:lnTo>
                <a:lnTo>
                  <a:pt x="231118" y="52064"/>
                </a:lnTo>
                <a:lnTo>
                  <a:pt x="229439" y="65734"/>
                </a:lnTo>
                <a:lnTo>
                  <a:pt x="229637" y="70762"/>
                </a:lnTo>
                <a:lnTo>
                  <a:pt x="232572" y="83758"/>
                </a:lnTo>
                <a:lnTo>
                  <a:pt x="239018" y="93813"/>
                </a:lnTo>
                <a:lnTo>
                  <a:pt x="249658" y="101337"/>
                </a:lnTo>
                <a:lnTo>
                  <a:pt x="262380" y="103839"/>
                </a:lnTo>
                <a:lnTo>
                  <a:pt x="266147" y="103839"/>
                </a:lnTo>
                <a:lnTo>
                  <a:pt x="269524" y="103471"/>
                </a:lnTo>
                <a:lnTo>
                  <a:pt x="272510" y="102736"/>
                </a:lnTo>
                <a:lnTo>
                  <a:pt x="278069" y="101450"/>
                </a:lnTo>
                <a:lnTo>
                  <a:pt x="282732" y="98969"/>
                </a:lnTo>
                <a:lnTo>
                  <a:pt x="286500" y="95294"/>
                </a:lnTo>
                <a:lnTo>
                  <a:pt x="288751" y="93181"/>
                </a:lnTo>
                <a:lnTo>
                  <a:pt x="290784" y="90460"/>
                </a:lnTo>
                <a:lnTo>
                  <a:pt x="292599" y="87129"/>
                </a:lnTo>
                <a:lnTo>
                  <a:pt x="294413" y="83799"/>
                </a:lnTo>
                <a:lnTo>
                  <a:pt x="295481" y="80779"/>
                </a:lnTo>
                <a:lnTo>
                  <a:pt x="295803" y="78068"/>
                </a:lnTo>
                <a:lnTo>
                  <a:pt x="283605" y="78068"/>
                </a:lnTo>
                <a:lnTo>
                  <a:pt x="282686" y="81330"/>
                </a:lnTo>
                <a:lnTo>
                  <a:pt x="281124" y="84201"/>
                </a:lnTo>
                <a:lnTo>
                  <a:pt x="278919" y="86681"/>
                </a:lnTo>
                <a:lnTo>
                  <a:pt x="275060" y="90953"/>
                </a:lnTo>
                <a:lnTo>
                  <a:pt x="269891" y="93089"/>
                </a:lnTo>
                <a:lnTo>
                  <a:pt x="256476" y="93089"/>
                </a:lnTo>
                <a:lnTo>
                  <a:pt x="251353" y="90827"/>
                </a:lnTo>
                <a:lnTo>
                  <a:pt x="248045" y="86302"/>
                </a:lnTo>
                <a:lnTo>
                  <a:pt x="244738" y="81778"/>
                </a:lnTo>
                <a:lnTo>
                  <a:pt x="242969" y="75772"/>
                </a:lnTo>
                <a:lnTo>
                  <a:pt x="242739" y="68284"/>
                </a:lnTo>
                <a:lnTo>
                  <a:pt x="296837" y="68284"/>
                </a:lnTo>
                <a:lnTo>
                  <a:pt x="296837" y="60842"/>
                </a:lnTo>
                <a:lnTo>
                  <a:pt x="296469" y="55422"/>
                </a:lnTo>
                <a:lnTo>
                  <a:pt x="295734" y="52022"/>
                </a:lnTo>
                <a:lnTo>
                  <a:pt x="294907" y="47061"/>
                </a:lnTo>
                <a:lnTo>
                  <a:pt x="293253" y="42720"/>
                </a:lnTo>
                <a:lnTo>
                  <a:pt x="290772" y="38999"/>
                </a:lnTo>
                <a:lnTo>
                  <a:pt x="288199" y="35095"/>
                </a:lnTo>
                <a:lnTo>
                  <a:pt x="284455" y="31914"/>
                </a:lnTo>
                <a:lnTo>
                  <a:pt x="279539" y="29456"/>
                </a:lnTo>
                <a:lnTo>
                  <a:pt x="274623" y="26999"/>
                </a:lnTo>
                <a:lnTo>
                  <a:pt x="269547" y="25770"/>
                </a:lnTo>
                <a:lnTo>
                  <a:pt x="261910" y="25838"/>
                </a:lnTo>
                <a:lnTo>
                  <a:pt x="253076" y="38643"/>
                </a:lnTo>
                <a:close/>
              </a:path>
              <a:path w="590871" h="132434">
                <a:moveTo>
                  <a:pt x="249239" y="28994"/>
                </a:moveTo>
                <a:lnTo>
                  <a:pt x="239087" y="36863"/>
                </a:lnTo>
                <a:lnTo>
                  <a:pt x="243313" y="52091"/>
                </a:lnTo>
                <a:lnTo>
                  <a:pt x="245358" y="46866"/>
                </a:lnTo>
                <a:lnTo>
                  <a:pt x="249217" y="42755"/>
                </a:lnTo>
                <a:lnTo>
                  <a:pt x="253076" y="38643"/>
                </a:lnTo>
                <a:lnTo>
                  <a:pt x="261910" y="25838"/>
                </a:lnTo>
                <a:lnTo>
                  <a:pt x="249239" y="28994"/>
                </a:lnTo>
                <a:close/>
              </a:path>
              <a:path w="590871" h="132434">
                <a:moveTo>
                  <a:pt x="316247" y="27423"/>
                </a:moveTo>
                <a:lnTo>
                  <a:pt x="316247" y="101220"/>
                </a:lnTo>
                <a:lnTo>
                  <a:pt x="328652" y="101220"/>
                </a:lnTo>
                <a:lnTo>
                  <a:pt x="328652" y="53538"/>
                </a:lnTo>
                <a:lnTo>
                  <a:pt x="330329" y="48910"/>
                </a:lnTo>
                <a:lnTo>
                  <a:pt x="333683" y="44891"/>
                </a:lnTo>
                <a:lnTo>
                  <a:pt x="337037" y="40871"/>
                </a:lnTo>
                <a:lnTo>
                  <a:pt x="341838" y="38862"/>
                </a:lnTo>
                <a:lnTo>
                  <a:pt x="349499" y="38885"/>
                </a:lnTo>
                <a:lnTo>
                  <a:pt x="352152" y="39206"/>
                </a:lnTo>
                <a:lnTo>
                  <a:pt x="352152" y="26114"/>
                </a:lnTo>
                <a:lnTo>
                  <a:pt x="350820" y="25977"/>
                </a:lnTo>
                <a:lnTo>
                  <a:pt x="348155" y="25770"/>
                </a:lnTo>
                <a:lnTo>
                  <a:pt x="343239" y="25770"/>
                </a:lnTo>
                <a:lnTo>
                  <a:pt x="338898" y="27550"/>
                </a:lnTo>
                <a:lnTo>
                  <a:pt x="335130" y="31110"/>
                </a:lnTo>
                <a:lnTo>
                  <a:pt x="331363" y="34670"/>
                </a:lnTo>
                <a:lnTo>
                  <a:pt x="328997" y="37690"/>
                </a:lnTo>
                <a:lnTo>
                  <a:pt x="328032" y="40171"/>
                </a:lnTo>
                <a:lnTo>
                  <a:pt x="328032" y="27424"/>
                </a:lnTo>
                <a:lnTo>
                  <a:pt x="316247" y="27423"/>
                </a:lnTo>
                <a:close/>
              </a:path>
              <a:path w="590871" h="132434">
                <a:moveTo>
                  <a:pt x="361639" y="69708"/>
                </a:moveTo>
                <a:lnTo>
                  <a:pt x="359503" y="75014"/>
                </a:lnTo>
                <a:lnTo>
                  <a:pt x="359503" y="88105"/>
                </a:lnTo>
                <a:lnTo>
                  <a:pt x="361674" y="93308"/>
                </a:lnTo>
                <a:lnTo>
                  <a:pt x="366015" y="97465"/>
                </a:lnTo>
                <a:lnTo>
                  <a:pt x="370357" y="101622"/>
                </a:lnTo>
                <a:lnTo>
                  <a:pt x="375951" y="103701"/>
                </a:lnTo>
                <a:lnTo>
                  <a:pt x="373768" y="87991"/>
                </a:lnTo>
                <a:lnTo>
                  <a:pt x="372459" y="85165"/>
                </a:lnTo>
                <a:lnTo>
                  <a:pt x="372459" y="76851"/>
                </a:lnTo>
                <a:lnTo>
                  <a:pt x="374365" y="73406"/>
                </a:lnTo>
                <a:lnTo>
                  <a:pt x="378179" y="71247"/>
                </a:lnTo>
                <a:lnTo>
                  <a:pt x="380430" y="69961"/>
                </a:lnTo>
                <a:lnTo>
                  <a:pt x="383807" y="69019"/>
                </a:lnTo>
                <a:lnTo>
                  <a:pt x="388309" y="68422"/>
                </a:lnTo>
                <a:lnTo>
                  <a:pt x="395821" y="67457"/>
                </a:lnTo>
                <a:lnTo>
                  <a:pt x="400461" y="66722"/>
                </a:lnTo>
                <a:lnTo>
                  <a:pt x="402850" y="66079"/>
                </a:lnTo>
                <a:lnTo>
                  <a:pt x="405239" y="65436"/>
                </a:lnTo>
                <a:lnTo>
                  <a:pt x="408708" y="63667"/>
                </a:lnTo>
                <a:lnTo>
                  <a:pt x="408708" y="81284"/>
                </a:lnTo>
                <a:lnTo>
                  <a:pt x="405262" y="86773"/>
                </a:lnTo>
                <a:lnTo>
                  <a:pt x="398440" y="100049"/>
                </a:lnTo>
                <a:lnTo>
                  <a:pt x="403172" y="97614"/>
                </a:lnTo>
                <a:lnTo>
                  <a:pt x="406801" y="94743"/>
                </a:lnTo>
                <a:lnTo>
                  <a:pt x="409328" y="91436"/>
                </a:lnTo>
                <a:lnTo>
                  <a:pt x="409741" y="94376"/>
                </a:lnTo>
                <a:lnTo>
                  <a:pt x="411464" y="98257"/>
                </a:lnTo>
                <a:lnTo>
                  <a:pt x="413394" y="101289"/>
                </a:lnTo>
                <a:lnTo>
                  <a:pt x="416495" y="102805"/>
                </a:lnTo>
                <a:lnTo>
                  <a:pt x="422513" y="102805"/>
                </a:lnTo>
                <a:lnTo>
                  <a:pt x="425913" y="102460"/>
                </a:lnTo>
                <a:lnTo>
                  <a:pt x="429313" y="101565"/>
                </a:lnTo>
                <a:lnTo>
                  <a:pt x="429313" y="92400"/>
                </a:lnTo>
                <a:lnTo>
                  <a:pt x="427797" y="92642"/>
                </a:lnTo>
                <a:lnTo>
                  <a:pt x="425247" y="92814"/>
                </a:lnTo>
                <a:lnTo>
                  <a:pt x="421905" y="91643"/>
                </a:lnTo>
                <a:lnTo>
                  <a:pt x="421112" y="88542"/>
                </a:lnTo>
                <a:lnTo>
                  <a:pt x="421112" y="39045"/>
                </a:lnTo>
                <a:lnTo>
                  <a:pt x="418425" y="33901"/>
                </a:lnTo>
                <a:lnTo>
                  <a:pt x="413049" y="30593"/>
                </a:lnTo>
                <a:lnTo>
                  <a:pt x="407628" y="27286"/>
                </a:lnTo>
                <a:lnTo>
                  <a:pt x="400576" y="25632"/>
                </a:lnTo>
                <a:lnTo>
                  <a:pt x="384404" y="25632"/>
                </a:lnTo>
                <a:lnTo>
                  <a:pt x="377823" y="27412"/>
                </a:lnTo>
                <a:lnTo>
                  <a:pt x="372149" y="30972"/>
                </a:lnTo>
                <a:lnTo>
                  <a:pt x="366475" y="34532"/>
                </a:lnTo>
                <a:lnTo>
                  <a:pt x="363523" y="40860"/>
                </a:lnTo>
                <a:lnTo>
                  <a:pt x="363293" y="49955"/>
                </a:lnTo>
                <a:lnTo>
                  <a:pt x="374871" y="49955"/>
                </a:lnTo>
                <a:lnTo>
                  <a:pt x="375330" y="46143"/>
                </a:lnTo>
                <a:lnTo>
                  <a:pt x="376318" y="43272"/>
                </a:lnTo>
                <a:lnTo>
                  <a:pt x="377834" y="41342"/>
                </a:lnTo>
                <a:lnTo>
                  <a:pt x="380544" y="37851"/>
                </a:lnTo>
                <a:lnTo>
                  <a:pt x="385139" y="36106"/>
                </a:lnTo>
                <a:lnTo>
                  <a:pt x="397222" y="36106"/>
                </a:lnTo>
                <a:lnTo>
                  <a:pt x="401529" y="37059"/>
                </a:lnTo>
                <a:lnTo>
                  <a:pt x="404538" y="38965"/>
                </a:lnTo>
                <a:lnTo>
                  <a:pt x="407548" y="40871"/>
                </a:lnTo>
                <a:lnTo>
                  <a:pt x="409052" y="43938"/>
                </a:lnTo>
                <a:lnTo>
                  <a:pt x="409052" y="50231"/>
                </a:lnTo>
                <a:lnTo>
                  <a:pt x="408225" y="52918"/>
                </a:lnTo>
                <a:lnTo>
                  <a:pt x="405354" y="56134"/>
                </a:lnTo>
                <a:lnTo>
                  <a:pt x="402506" y="56501"/>
                </a:lnTo>
                <a:lnTo>
                  <a:pt x="382727" y="58982"/>
                </a:lnTo>
                <a:lnTo>
                  <a:pt x="375790" y="59855"/>
                </a:lnTo>
                <a:lnTo>
                  <a:pt x="370185" y="62174"/>
                </a:lnTo>
                <a:lnTo>
                  <a:pt x="365912" y="65941"/>
                </a:lnTo>
                <a:lnTo>
                  <a:pt x="361639" y="69708"/>
                </a:lnTo>
                <a:close/>
              </a:path>
              <a:path w="590871" h="132434">
                <a:moveTo>
                  <a:pt x="405262" y="86773"/>
                </a:moveTo>
                <a:lnTo>
                  <a:pt x="398371" y="90127"/>
                </a:lnTo>
                <a:lnTo>
                  <a:pt x="394282" y="92148"/>
                </a:lnTo>
                <a:lnTo>
                  <a:pt x="390055" y="93158"/>
                </a:lnTo>
                <a:lnTo>
                  <a:pt x="382107" y="93158"/>
                </a:lnTo>
                <a:lnTo>
                  <a:pt x="379006" y="92125"/>
                </a:lnTo>
                <a:lnTo>
                  <a:pt x="376387" y="90058"/>
                </a:lnTo>
                <a:lnTo>
                  <a:pt x="373768" y="87991"/>
                </a:lnTo>
                <a:lnTo>
                  <a:pt x="375951" y="103701"/>
                </a:lnTo>
                <a:lnTo>
                  <a:pt x="388493" y="103701"/>
                </a:lnTo>
                <a:lnTo>
                  <a:pt x="393707" y="102483"/>
                </a:lnTo>
                <a:lnTo>
                  <a:pt x="398440" y="100049"/>
                </a:lnTo>
                <a:lnTo>
                  <a:pt x="405262" y="86773"/>
                </a:lnTo>
                <a:close/>
              </a:path>
              <a:path w="590871" h="132434">
                <a:moveTo>
                  <a:pt x="455489" y="29583"/>
                </a:moveTo>
                <a:lnTo>
                  <a:pt x="449447" y="36519"/>
                </a:lnTo>
                <a:lnTo>
                  <a:pt x="453135" y="74807"/>
                </a:lnTo>
                <a:lnTo>
                  <a:pt x="453135" y="59418"/>
                </a:lnTo>
                <a:lnTo>
                  <a:pt x="453985" y="53699"/>
                </a:lnTo>
                <a:lnTo>
                  <a:pt x="455684" y="49335"/>
                </a:lnTo>
                <a:lnTo>
                  <a:pt x="462783" y="26114"/>
                </a:lnTo>
                <a:lnTo>
                  <a:pt x="455489" y="29583"/>
                </a:lnTo>
                <a:close/>
              </a:path>
              <a:path w="590871" h="132434">
                <a:moveTo>
                  <a:pt x="446335" y="123534"/>
                </a:moveTo>
                <a:lnTo>
                  <a:pt x="451756" y="127094"/>
                </a:lnTo>
                <a:lnTo>
                  <a:pt x="457178" y="130654"/>
                </a:lnTo>
                <a:lnTo>
                  <a:pt x="463862" y="132434"/>
                </a:lnTo>
                <a:lnTo>
                  <a:pt x="471810" y="132434"/>
                </a:lnTo>
                <a:lnTo>
                  <a:pt x="480777" y="131671"/>
                </a:lnTo>
                <a:lnTo>
                  <a:pt x="492926" y="126795"/>
                </a:lnTo>
                <a:lnTo>
                  <a:pt x="500961" y="117413"/>
                </a:lnTo>
                <a:lnTo>
                  <a:pt x="503718" y="111992"/>
                </a:lnTo>
                <a:lnTo>
                  <a:pt x="505096" y="104597"/>
                </a:lnTo>
                <a:lnTo>
                  <a:pt x="505096" y="28113"/>
                </a:lnTo>
                <a:lnTo>
                  <a:pt x="493656" y="28113"/>
                </a:lnTo>
                <a:lnTo>
                  <a:pt x="493656" y="37415"/>
                </a:lnTo>
                <a:lnTo>
                  <a:pt x="491221" y="34337"/>
                </a:lnTo>
                <a:lnTo>
                  <a:pt x="488832" y="31994"/>
                </a:lnTo>
                <a:lnTo>
                  <a:pt x="486489" y="30386"/>
                </a:lnTo>
                <a:lnTo>
                  <a:pt x="482171" y="27538"/>
                </a:lnTo>
                <a:lnTo>
                  <a:pt x="477117" y="26114"/>
                </a:lnTo>
                <a:lnTo>
                  <a:pt x="462783" y="26114"/>
                </a:lnTo>
                <a:lnTo>
                  <a:pt x="455684" y="49335"/>
                </a:lnTo>
                <a:lnTo>
                  <a:pt x="458900" y="41158"/>
                </a:lnTo>
                <a:lnTo>
                  <a:pt x="464873" y="37070"/>
                </a:lnTo>
                <a:lnTo>
                  <a:pt x="479436" y="37070"/>
                </a:lnTo>
                <a:lnTo>
                  <a:pt x="484238" y="39275"/>
                </a:lnTo>
                <a:lnTo>
                  <a:pt x="488005" y="43685"/>
                </a:lnTo>
                <a:lnTo>
                  <a:pt x="491773" y="48095"/>
                </a:lnTo>
                <a:lnTo>
                  <a:pt x="493656" y="54870"/>
                </a:lnTo>
                <a:lnTo>
                  <a:pt x="493656" y="70075"/>
                </a:lnTo>
                <a:lnTo>
                  <a:pt x="492645" y="75381"/>
                </a:lnTo>
                <a:lnTo>
                  <a:pt x="490624" y="79929"/>
                </a:lnTo>
                <a:lnTo>
                  <a:pt x="486994" y="87968"/>
                </a:lnTo>
                <a:lnTo>
                  <a:pt x="480723" y="91987"/>
                </a:lnTo>
                <a:lnTo>
                  <a:pt x="466113" y="91987"/>
                </a:lnTo>
                <a:lnTo>
                  <a:pt x="461577" y="89817"/>
                </a:lnTo>
                <a:lnTo>
                  <a:pt x="458200" y="85476"/>
                </a:lnTo>
                <a:lnTo>
                  <a:pt x="454823" y="81135"/>
                </a:lnTo>
                <a:lnTo>
                  <a:pt x="453135" y="74807"/>
                </a:lnTo>
                <a:lnTo>
                  <a:pt x="449447" y="36519"/>
                </a:lnTo>
                <a:lnTo>
                  <a:pt x="446743" y="40113"/>
                </a:lnTo>
                <a:lnTo>
                  <a:pt x="441975" y="51360"/>
                </a:lnTo>
                <a:lnTo>
                  <a:pt x="440385" y="65459"/>
                </a:lnTo>
                <a:lnTo>
                  <a:pt x="440563" y="70754"/>
                </a:lnTo>
                <a:lnTo>
                  <a:pt x="443309" y="84236"/>
                </a:lnTo>
                <a:lnTo>
                  <a:pt x="449379" y="93606"/>
                </a:lnTo>
                <a:lnTo>
                  <a:pt x="455374" y="99279"/>
                </a:lnTo>
                <a:lnTo>
                  <a:pt x="462369" y="102116"/>
                </a:lnTo>
                <a:lnTo>
                  <a:pt x="476106" y="102116"/>
                </a:lnTo>
                <a:lnTo>
                  <a:pt x="480723" y="101197"/>
                </a:lnTo>
                <a:lnTo>
                  <a:pt x="484215" y="99360"/>
                </a:lnTo>
                <a:lnTo>
                  <a:pt x="487707" y="97522"/>
                </a:lnTo>
                <a:lnTo>
                  <a:pt x="490693" y="94720"/>
                </a:lnTo>
                <a:lnTo>
                  <a:pt x="493174" y="90953"/>
                </a:lnTo>
                <a:lnTo>
                  <a:pt x="493312" y="101105"/>
                </a:lnTo>
                <a:lnTo>
                  <a:pt x="492508" y="108157"/>
                </a:lnTo>
                <a:lnTo>
                  <a:pt x="490762" y="112107"/>
                </a:lnTo>
                <a:lnTo>
                  <a:pt x="487821" y="118814"/>
                </a:lnTo>
                <a:lnTo>
                  <a:pt x="481596" y="122167"/>
                </a:lnTo>
                <a:lnTo>
                  <a:pt x="466068" y="122167"/>
                </a:lnTo>
                <a:lnTo>
                  <a:pt x="461657" y="120789"/>
                </a:lnTo>
                <a:lnTo>
                  <a:pt x="458854" y="118033"/>
                </a:lnTo>
                <a:lnTo>
                  <a:pt x="457063" y="116241"/>
                </a:lnTo>
                <a:lnTo>
                  <a:pt x="455868" y="113692"/>
                </a:lnTo>
                <a:lnTo>
                  <a:pt x="455271" y="110385"/>
                </a:lnTo>
                <a:lnTo>
                  <a:pt x="442660" y="110385"/>
                </a:lnTo>
                <a:lnTo>
                  <a:pt x="443303" y="117964"/>
                </a:lnTo>
                <a:lnTo>
                  <a:pt x="446335" y="123534"/>
                </a:lnTo>
                <a:close/>
              </a:path>
              <a:path w="590871" h="132434">
                <a:moveTo>
                  <a:pt x="547111" y="38643"/>
                </a:moveTo>
                <a:lnTo>
                  <a:pt x="551889" y="36588"/>
                </a:lnTo>
                <a:lnTo>
                  <a:pt x="565534" y="36588"/>
                </a:lnTo>
                <a:lnTo>
                  <a:pt x="571208" y="39574"/>
                </a:lnTo>
                <a:lnTo>
                  <a:pt x="574607" y="45545"/>
                </a:lnTo>
                <a:lnTo>
                  <a:pt x="576445" y="48761"/>
                </a:lnTo>
                <a:lnTo>
                  <a:pt x="577617" y="53056"/>
                </a:lnTo>
                <a:lnTo>
                  <a:pt x="578122" y="58431"/>
                </a:lnTo>
                <a:lnTo>
                  <a:pt x="537118" y="58431"/>
                </a:lnTo>
                <a:lnTo>
                  <a:pt x="537348" y="52091"/>
                </a:lnTo>
                <a:lnTo>
                  <a:pt x="533121" y="36863"/>
                </a:lnTo>
                <a:lnTo>
                  <a:pt x="530191" y="40721"/>
                </a:lnTo>
                <a:lnTo>
                  <a:pt x="525153" y="52064"/>
                </a:lnTo>
                <a:lnTo>
                  <a:pt x="523473" y="65734"/>
                </a:lnTo>
                <a:lnTo>
                  <a:pt x="523671" y="70762"/>
                </a:lnTo>
                <a:lnTo>
                  <a:pt x="526606" y="83759"/>
                </a:lnTo>
                <a:lnTo>
                  <a:pt x="533052" y="93813"/>
                </a:lnTo>
                <a:lnTo>
                  <a:pt x="543693" y="101337"/>
                </a:lnTo>
                <a:lnTo>
                  <a:pt x="556414" y="103839"/>
                </a:lnTo>
                <a:lnTo>
                  <a:pt x="560181" y="103839"/>
                </a:lnTo>
                <a:lnTo>
                  <a:pt x="563558" y="103471"/>
                </a:lnTo>
                <a:lnTo>
                  <a:pt x="566545" y="102736"/>
                </a:lnTo>
                <a:lnTo>
                  <a:pt x="572104" y="101450"/>
                </a:lnTo>
                <a:lnTo>
                  <a:pt x="576767" y="98969"/>
                </a:lnTo>
                <a:lnTo>
                  <a:pt x="580534" y="95294"/>
                </a:lnTo>
                <a:lnTo>
                  <a:pt x="582785" y="93181"/>
                </a:lnTo>
                <a:lnTo>
                  <a:pt x="584819" y="90460"/>
                </a:lnTo>
                <a:lnTo>
                  <a:pt x="586633" y="87129"/>
                </a:lnTo>
                <a:lnTo>
                  <a:pt x="588448" y="83799"/>
                </a:lnTo>
                <a:lnTo>
                  <a:pt x="589516" y="80779"/>
                </a:lnTo>
                <a:lnTo>
                  <a:pt x="589837" y="78068"/>
                </a:lnTo>
                <a:lnTo>
                  <a:pt x="577640" y="78068"/>
                </a:lnTo>
                <a:lnTo>
                  <a:pt x="576721" y="81330"/>
                </a:lnTo>
                <a:lnTo>
                  <a:pt x="575159" y="84201"/>
                </a:lnTo>
                <a:lnTo>
                  <a:pt x="572954" y="86681"/>
                </a:lnTo>
                <a:lnTo>
                  <a:pt x="569094" y="90954"/>
                </a:lnTo>
                <a:lnTo>
                  <a:pt x="563926" y="93090"/>
                </a:lnTo>
                <a:lnTo>
                  <a:pt x="550511" y="93090"/>
                </a:lnTo>
                <a:lnTo>
                  <a:pt x="545388" y="90827"/>
                </a:lnTo>
                <a:lnTo>
                  <a:pt x="542080" y="86302"/>
                </a:lnTo>
                <a:lnTo>
                  <a:pt x="538772" y="81778"/>
                </a:lnTo>
                <a:lnTo>
                  <a:pt x="537003" y="75772"/>
                </a:lnTo>
                <a:lnTo>
                  <a:pt x="536773" y="68284"/>
                </a:lnTo>
                <a:lnTo>
                  <a:pt x="590871" y="68284"/>
                </a:lnTo>
                <a:lnTo>
                  <a:pt x="590871" y="60842"/>
                </a:lnTo>
                <a:lnTo>
                  <a:pt x="590503" y="55422"/>
                </a:lnTo>
                <a:lnTo>
                  <a:pt x="589769" y="52022"/>
                </a:lnTo>
                <a:lnTo>
                  <a:pt x="588942" y="47061"/>
                </a:lnTo>
                <a:lnTo>
                  <a:pt x="587288" y="42720"/>
                </a:lnTo>
                <a:lnTo>
                  <a:pt x="584807" y="39000"/>
                </a:lnTo>
                <a:lnTo>
                  <a:pt x="582234" y="35095"/>
                </a:lnTo>
                <a:lnTo>
                  <a:pt x="578489" y="31914"/>
                </a:lnTo>
                <a:lnTo>
                  <a:pt x="573574" y="29456"/>
                </a:lnTo>
                <a:lnTo>
                  <a:pt x="568658" y="26999"/>
                </a:lnTo>
                <a:lnTo>
                  <a:pt x="563581" y="25770"/>
                </a:lnTo>
                <a:lnTo>
                  <a:pt x="555945" y="25838"/>
                </a:lnTo>
                <a:lnTo>
                  <a:pt x="547111" y="38643"/>
                </a:lnTo>
                <a:close/>
              </a:path>
              <a:path w="590871" h="132434">
                <a:moveTo>
                  <a:pt x="543274" y="28994"/>
                </a:moveTo>
                <a:lnTo>
                  <a:pt x="533121" y="36863"/>
                </a:lnTo>
                <a:lnTo>
                  <a:pt x="537348" y="52091"/>
                </a:lnTo>
                <a:lnTo>
                  <a:pt x="539392" y="46866"/>
                </a:lnTo>
                <a:lnTo>
                  <a:pt x="543252" y="42755"/>
                </a:lnTo>
                <a:lnTo>
                  <a:pt x="547111" y="38643"/>
                </a:lnTo>
                <a:lnTo>
                  <a:pt x="555945" y="25838"/>
                </a:lnTo>
                <a:lnTo>
                  <a:pt x="543274" y="28994"/>
                </a:lnTo>
                <a:close/>
              </a:path>
              <a:path w="590871" h="132434">
                <a:moveTo>
                  <a:pt x="13714" y="89162"/>
                </a:moveTo>
                <a:lnTo>
                  <a:pt x="13714" y="0"/>
                </a:lnTo>
                <a:lnTo>
                  <a:pt x="0" y="0"/>
                </a:lnTo>
                <a:lnTo>
                  <a:pt x="0" y="101220"/>
                </a:lnTo>
                <a:lnTo>
                  <a:pt x="64986" y="101220"/>
                </a:lnTo>
                <a:lnTo>
                  <a:pt x="64986" y="89162"/>
                </a:lnTo>
                <a:lnTo>
                  <a:pt x="13714" y="89162"/>
                </a:lnTo>
                <a:close/>
              </a:path>
              <a:path w="590871" h="132434">
                <a:moveTo>
                  <a:pt x="100178" y="38643"/>
                </a:moveTo>
                <a:lnTo>
                  <a:pt x="104956" y="36588"/>
                </a:lnTo>
                <a:lnTo>
                  <a:pt x="118601" y="36588"/>
                </a:lnTo>
                <a:lnTo>
                  <a:pt x="124275" y="39574"/>
                </a:lnTo>
                <a:lnTo>
                  <a:pt x="127675" y="45545"/>
                </a:lnTo>
                <a:lnTo>
                  <a:pt x="129513" y="48761"/>
                </a:lnTo>
                <a:lnTo>
                  <a:pt x="130684" y="53056"/>
                </a:lnTo>
                <a:lnTo>
                  <a:pt x="131190" y="58431"/>
                </a:lnTo>
                <a:lnTo>
                  <a:pt x="90186" y="58431"/>
                </a:lnTo>
                <a:lnTo>
                  <a:pt x="90415" y="52091"/>
                </a:lnTo>
                <a:lnTo>
                  <a:pt x="86189" y="36863"/>
                </a:lnTo>
                <a:lnTo>
                  <a:pt x="83258" y="40720"/>
                </a:lnTo>
                <a:lnTo>
                  <a:pt x="78220" y="52064"/>
                </a:lnTo>
                <a:lnTo>
                  <a:pt x="76541" y="65734"/>
                </a:lnTo>
                <a:lnTo>
                  <a:pt x="76739" y="70762"/>
                </a:lnTo>
                <a:lnTo>
                  <a:pt x="79674" y="83758"/>
                </a:lnTo>
                <a:lnTo>
                  <a:pt x="86120" y="93813"/>
                </a:lnTo>
                <a:lnTo>
                  <a:pt x="96760" y="101337"/>
                </a:lnTo>
                <a:lnTo>
                  <a:pt x="109482" y="103839"/>
                </a:lnTo>
                <a:lnTo>
                  <a:pt x="113249" y="103839"/>
                </a:lnTo>
                <a:lnTo>
                  <a:pt x="116626" y="103471"/>
                </a:lnTo>
                <a:lnTo>
                  <a:pt x="119612" y="102736"/>
                </a:lnTo>
                <a:lnTo>
                  <a:pt x="125171" y="101450"/>
                </a:lnTo>
                <a:lnTo>
                  <a:pt x="129834" y="98969"/>
                </a:lnTo>
                <a:lnTo>
                  <a:pt x="133602" y="95294"/>
                </a:lnTo>
                <a:lnTo>
                  <a:pt x="135853" y="93181"/>
                </a:lnTo>
                <a:lnTo>
                  <a:pt x="137886" y="90460"/>
                </a:lnTo>
                <a:lnTo>
                  <a:pt x="139701" y="87129"/>
                </a:lnTo>
                <a:lnTo>
                  <a:pt x="141515" y="83799"/>
                </a:lnTo>
                <a:lnTo>
                  <a:pt x="142583" y="80779"/>
                </a:lnTo>
                <a:lnTo>
                  <a:pt x="142905" y="78068"/>
                </a:lnTo>
                <a:lnTo>
                  <a:pt x="130707" y="78068"/>
                </a:lnTo>
                <a:lnTo>
                  <a:pt x="129788" y="81330"/>
                </a:lnTo>
                <a:lnTo>
                  <a:pt x="128226" y="84201"/>
                </a:lnTo>
                <a:lnTo>
                  <a:pt x="126021" y="86681"/>
                </a:lnTo>
                <a:lnTo>
                  <a:pt x="122162" y="90953"/>
                </a:lnTo>
                <a:lnTo>
                  <a:pt x="116993" y="93089"/>
                </a:lnTo>
                <a:lnTo>
                  <a:pt x="103578" y="93089"/>
                </a:lnTo>
                <a:lnTo>
                  <a:pt x="98455" y="90827"/>
                </a:lnTo>
                <a:lnTo>
                  <a:pt x="95147" y="86302"/>
                </a:lnTo>
                <a:lnTo>
                  <a:pt x="91840" y="81778"/>
                </a:lnTo>
                <a:lnTo>
                  <a:pt x="90071" y="75771"/>
                </a:lnTo>
                <a:lnTo>
                  <a:pt x="89841" y="68284"/>
                </a:lnTo>
                <a:lnTo>
                  <a:pt x="143939" y="68284"/>
                </a:lnTo>
                <a:lnTo>
                  <a:pt x="143939" y="60842"/>
                </a:lnTo>
                <a:lnTo>
                  <a:pt x="143571" y="55422"/>
                </a:lnTo>
                <a:lnTo>
                  <a:pt x="142836" y="52022"/>
                </a:lnTo>
                <a:lnTo>
                  <a:pt x="142009" y="47061"/>
                </a:lnTo>
                <a:lnTo>
                  <a:pt x="140355" y="42720"/>
                </a:lnTo>
                <a:lnTo>
                  <a:pt x="137874" y="38999"/>
                </a:lnTo>
                <a:lnTo>
                  <a:pt x="135301" y="35095"/>
                </a:lnTo>
                <a:lnTo>
                  <a:pt x="131557" y="31914"/>
                </a:lnTo>
                <a:lnTo>
                  <a:pt x="126641" y="29456"/>
                </a:lnTo>
                <a:lnTo>
                  <a:pt x="121725" y="26999"/>
                </a:lnTo>
                <a:lnTo>
                  <a:pt x="116649" y="25770"/>
                </a:lnTo>
                <a:lnTo>
                  <a:pt x="109012" y="25838"/>
                </a:lnTo>
                <a:lnTo>
                  <a:pt x="100178" y="38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4373583" y="5715028"/>
            <a:ext cx="54693" cy="66574"/>
          </a:xfrm>
          <a:custGeom>
            <a:avLst/>
            <a:gdLst/>
            <a:ahLst/>
            <a:cxnLst/>
            <a:rect l="l" t="t" r="r" b="b"/>
            <a:pathLst>
              <a:path w="60162" h="75450">
                <a:moveTo>
                  <a:pt x="12404" y="75450"/>
                </a:moveTo>
                <a:lnTo>
                  <a:pt x="12404" y="31971"/>
                </a:lnTo>
                <a:lnTo>
                  <a:pt x="12714" y="28262"/>
                </a:lnTo>
                <a:lnTo>
                  <a:pt x="13334" y="25666"/>
                </a:lnTo>
                <a:lnTo>
                  <a:pt x="13955" y="23071"/>
                </a:lnTo>
                <a:lnTo>
                  <a:pt x="15298" y="20556"/>
                </a:lnTo>
                <a:lnTo>
                  <a:pt x="17366" y="18121"/>
                </a:lnTo>
                <a:lnTo>
                  <a:pt x="19939" y="15090"/>
                </a:lnTo>
                <a:lnTo>
                  <a:pt x="22925" y="13068"/>
                </a:lnTo>
                <a:lnTo>
                  <a:pt x="26325" y="12058"/>
                </a:lnTo>
                <a:lnTo>
                  <a:pt x="28208" y="11461"/>
                </a:lnTo>
                <a:lnTo>
                  <a:pt x="30620" y="11162"/>
                </a:lnTo>
                <a:lnTo>
                  <a:pt x="39349" y="11162"/>
                </a:lnTo>
                <a:lnTo>
                  <a:pt x="43346" y="13459"/>
                </a:lnTo>
                <a:lnTo>
                  <a:pt x="45552" y="18052"/>
                </a:lnTo>
                <a:lnTo>
                  <a:pt x="46884" y="20809"/>
                </a:lnTo>
                <a:lnTo>
                  <a:pt x="47550" y="24438"/>
                </a:lnTo>
                <a:lnTo>
                  <a:pt x="47550" y="75450"/>
                </a:lnTo>
                <a:lnTo>
                  <a:pt x="60162" y="75450"/>
                </a:lnTo>
                <a:lnTo>
                  <a:pt x="60162" y="20671"/>
                </a:lnTo>
                <a:lnTo>
                  <a:pt x="59151" y="14952"/>
                </a:lnTo>
                <a:lnTo>
                  <a:pt x="57129" y="10955"/>
                </a:lnTo>
                <a:lnTo>
                  <a:pt x="53454" y="3651"/>
                </a:lnTo>
                <a:lnTo>
                  <a:pt x="46379" y="0"/>
                </a:lnTo>
                <a:lnTo>
                  <a:pt x="31126" y="0"/>
                </a:lnTo>
                <a:lnTo>
                  <a:pt x="26784" y="941"/>
                </a:lnTo>
                <a:lnTo>
                  <a:pt x="22879" y="2825"/>
                </a:lnTo>
                <a:lnTo>
                  <a:pt x="18974" y="4708"/>
                </a:lnTo>
                <a:lnTo>
                  <a:pt x="15276" y="7809"/>
                </a:lnTo>
                <a:lnTo>
                  <a:pt x="11784" y="12127"/>
                </a:lnTo>
                <a:lnTo>
                  <a:pt x="11784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4441599" y="5698309"/>
            <a:ext cx="31198" cy="84326"/>
          </a:xfrm>
          <a:custGeom>
            <a:avLst/>
            <a:gdLst/>
            <a:ahLst/>
            <a:cxnLst/>
            <a:rect l="l" t="t" r="r" b="b"/>
            <a:pathLst>
              <a:path w="34318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8" y="94399"/>
                </a:lnTo>
                <a:lnTo>
                  <a:pt x="34318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8" y="30731"/>
                </a:lnTo>
                <a:lnTo>
                  <a:pt x="34318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8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4039494" y="5689858"/>
            <a:ext cx="81632" cy="94054"/>
          </a:xfrm>
          <a:custGeom>
            <a:avLst/>
            <a:gdLst/>
            <a:ahLst/>
            <a:cxnLst/>
            <a:rect l="l" t="t" r="r" b="b"/>
            <a:pathLst>
              <a:path w="89795" h="106595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3" y="11920"/>
                </a:lnTo>
                <a:lnTo>
                  <a:pt x="55521" y="11920"/>
                </a:lnTo>
                <a:lnTo>
                  <a:pt x="61873" y="13826"/>
                </a:lnTo>
                <a:lnTo>
                  <a:pt x="66398" y="17639"/>
                </a:lnTo>
                <a:lnTo>
                  <a:pt x="70924" y="21452"/>
                </a:lnTo>
                <a:lnTo>
                  <a:pt x="73944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4" y="20744"/>
                </a:lnTo>
                <a:lnTo>
                  <a:pt x="77046" y="10128"/>
                </a:lnTo>
                <a:lnTo>
                  <a:pt x="72605" y="6580"/>
                </a:lnTo>
                <a:lnTo>
                  <a:pt x="61305" y="1645"/>
                </a:lnTo>
                <a:lnTo>
                  <a:pt x="47206" y="0"/>
                </a:lnTo>
                <a:lnTo>
                  <a:pt x="46588" y="2"/>
                </a:lnTo>
                <a:lnTo>
                  <a:pt x="32909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6"/>
                </a:lnTo>
                <a:lnTo>
                  <a:pt x="8322" y="87027"/>
                </a:lnTo>
                <a:lnTo>
                  <a:pt x="15781" y="95914"/>
                </a:lnTo>
                <a:lnTo>
                  <a:pt x="20636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09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4" y="82892"/>
                </a:lnTo>
                <a:lnTo>
                  <a:pt x="69872" y="83299"/>
                </a:lnTo>
                <a:lnTo>
                  <a:pt x="60216" y="91727"/>
                </a:lnTo>
                <a:lnTo>
                  <a:pt x="47068" y="94536"/>
                </a:lnTo>
                <a:lnTo>
                  <a:pt x="44999" y="94491"/>
                </a:lnTo>
                <a:lnTo>
                  <a:pt x="31857" y="91408"/>
                </a:lnTo>
                <a:lnTo>
                  <a:pt x="22293" y="83477"/>
                </a:lnTo>
                <a:lnTo>
                  <a:pt x="19938" y="79922"/>
                </a:lnTo>
                <a:lnTo>
                  <a:pt x="15477" y="68485"/>
                </a:lnTo>
                <a:lnTo>
                  <a:pt x="13989" y="54641"/>
                </a:lnTo>
                <a:lnTo>
                  <a:pt x="14527" y="44798"/>
                </a:lnTo>
                <a:lnTo>
                  <a:pt x="17536" y="32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4138103" y="5716488"/>
            <a:ext cx="54004" cy="66877"/>
          </a:xfrm>
          <a:custGeom>
            <a:avLst/>
            <a:gdLst/>
            <a:ahLst/>
            <a:cxnLst/>
            <a:rect l="l" t="t" r="r" b="b"/>
            <a:pathLst>
              <a:path w="59404" h="75794">
                <a:moveTo>
                  <a:pt x="12680" y="0"/>
                </a:moveTo>
                <a:lnTo>
                  <a:pt x="0" y="0"/>
                </a:lnTo>
                <a:lnTo>
                  <a:pt x="0" y="56455"/>
                </a:lnTo>
                <a:lnTo>
                  <a:pt x="1033" y="61485"/>
                </a:lnTo>
                <a:lnTo>
                  <a:pt x="3101" y="65252"/>
                </a:lnTo>
                <a:lnTo>
                  <a:pt x="6914" y="72280"/>
                </a:lnTo>
                <a:lnTo>
                  <a:pt x="14081" y="75794"/>
                </a:lnTo>
                <a:lnTo>
                  <a:pt x="31355" y="75794"/>
                </a:lnTo>
                <a:lnTo>
                  <a:pt x="37098" y="73865"/>
                </a:lnTo>
                <a:lnTo>
                  <a:pt x="41831" y="70006"/>
                </a:lnTo>
                <a:lnTo>
                  <a:pt x="44220" y="68077"/>
                </a:lnTo>
                <a:lnTo>
                  <a:pt x="46218" y="65711"/>
                </a:lnTo>
                <a:lnTo>
                  <a:pt x="47826" y="62909"/>
                </a:lnTo>
                <a:lnTo>
                  <a:pt x="47688" y="73796"/>
                </a:lnTo>
                <a:lnTo>
                  <a:pt x="59404" y="73796"/>
                </a:lnTo>
                <a:lnTo>
                  <a:pt x="59404" y="0"/>
                </a:lnTo>
                <a:lnTo>
                  <a:pt x="46999" y="0"/>
                </a:lnTo>
                <a:lnTo>
                  <a:pt x="46999" y="43455"/>
                </a:lnTo>
                <a:lnTo>
                  <a:pt x="46149" y="49128"/>
                </a:lnTo>
                <a:lnTo>
                  <a:pt x="44449" y="53263"/>
                </a:lnTo>
                <a:lnTo>
                  <a:pt x="41325" y="60980"/>
                </a:lnTo>
                <a:lnTo>
                  <a:pt x="35444" y="64839"/>
                </a:lnTo>
                <a:lnTo>
                  <a:pt x="20789" y="64839"/>
                </a:lnTo>
                <a:lnTo>
                  <a:pt x="16676" y="62634"/>
                </a:lnTo>
                <a:lnTo>
                  <a:pt x="14472" y="58224"/>
                </a:lnTo>
                <a:lnTo>
                  <a:pt x="13277" y="55835"/>
                </a:lnTo>
                <a:lnTo>
                  <a:pt x="12680" y="52757"/>
                </a:lnTo>
                <a:lnTo>
                  <a:pt x="126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4213513" y="5715028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79"/>
                </a:lnTo>
                <a:lnTo>
                  <a:pt x="18882" y="5340"/>
                </a:lnTo>
                <a:lnTo>
                  <a:pt x="15115" y="8900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4256281" y="5715028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80"/>
                </a:lnTo>
                <a:lnTo>
                  <a:pt x="18882" y="5340"/>
                </a:lnTo>
                <a:lnTo>
                  <a:pt x="15115" y="8900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4294979" y="5715028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1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4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8" y="68043"/>
                </a:lnTo>
                <a:lnTo>
                  <a:pt x="20219" y="75566"/>
                </a:lnTo>
                <a:lnTo>
                  <a:pt x="32940" y="78068"/>
                </a:lnTo>
                <a:lnTo>
                  <a:pt x="36707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80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7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4"/>
                </a:lnTo>
                <a:lnTo>
                  <a:pt x="67397" y="42514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4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4303750" y="5715089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7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4044193" y="5837556"/>
            <a:ext cx="633532" cy="91623"/>
          </a:xfrm>
          <a:custGeom>
            <a:avLst/>
            <a:gdLst/>
            <a:ahLst/>
            <a:cxnLst/>
            <a:rect l="l" t="t" r="r" b="b"/>
            <a:pathLst>
              <a:path w="696885" h="103839">
                <a:moveTo>
                  <a:pt x="662910" y="2963"/>
                </a:moveTo>
                <a:lnTo>
                  <a:pt x="607709" y="103839"/>
                </a:lnTo>
                <a:lnTo>
                  <a:pt x="615359" y="103839"/>
                </a:lnTo>
                <a:lnTo>
                  <a:pt x="670559" y="2963"/>
                </a:lnTo>
                <a:lnTo>
                  <a:pt x="662910" y="2963"/>
                </a:lnTo>
                <a:close/>
              </a:path>
              <a:path w="696885" h="103839">
                <a:moveTo>
                  <a:pt x="601323" y="43754"/>
                </a:moveTo>
                <a:lnTo>
                  <a:pt x="597981" y="42364"/>
                </a:lnTo>
                <a:lnTo>
                  <a:pt x="598613" y="53538"/>
                </a:lnTo>
                <a:lnTo>
                  <a:pt x="605228" y="53538"/>
                </a:lnTo>
                <a:lnTo>
                  <a:pt x="605228" y="43754"/>
                </a:lnTo>
                <a:lnTo>
                  <a:pt x="601323" y="43754"/>
                </a:lnTo>
                <a:close/>
              </a:path>
              <a:path w="696885" h="103839">
                <a:moveTo>
                  <a:pt x="668951" y="91436"/>
                </a:moveTo>
                <a:lnTo>
                  <a:pt x="665586" y="90046"/>
                </a:lnTo>
                <a:lnTo>
                  <a:pt x="666241" y="101220"/>
                </a:lnTo>
                <a:lnTo>
                  <a:pt x="672902" y="101220"/>
                </a:lnTo>
                <a:lnTo>
                  <a:pt x="672902" y="91436"/>
                </a:lnTo>
                <a:lnTo>
                  <a:pt x="668951" y="91436"/>
                </a:lnTo>
                <a:close/>
              </a:path>
              <a:path w="696885" h="103839">
                <a:moveTo>
                  <a:pt x="651194" y="89506"/>
                </a:moveTo>
                <a:lnTo>
                  <a:pt x="655880" y="94192"/>
                </a:lnTo>
                <a:lnTo>
                  <a:pt x="660567" y="98878"/>
                </a:lnTo>
                <a:lnTo>
                  <a:pt x="666241" y="101220"/>
                </a:lnTo>
                <a:lnTo>
                  <a:pt x="665586" y="90046"/>
                </a:lnTo>
                <a:lnTo>
                  <a:pt x="662806" y="87267"/>
                </a:lnTo>
                <a:lnTo>
                  <a:pt x="660027" y="84488"/>
                </a:lnTo>
                <a:lnTo>
                  <a:pt x="658637" y="81146"/>
                </a:lnTo>
                <a:lnTo>
                  <a:pt x="658637" y="73337"/>
                </a:lnTo>
                <a:lnTo>
                  <a:pt x="660027" y="69995"/>
                </a:lnTo>
                <a:lnTo>
                  <a:pt x="662806" y="67216"/>
                </a:lnTo>
                <a:lnTo>
                  <a:pt x="665586" y="64437"/>
                </a:lnTo>
                <a:lnTo>
                  <a:pt x="668951" y="63047"/>
                </a:lnTo>
                <a:lnTo>
                  <a:pt x="676807" y="63047"/>
                </a:lnTo>
                <a:lnTo>
                  <a:pt x="680150" y="64437"/>
                </a:lnTo>
                <a:lnTo>
                  <a:pt x="682929" y="67216"/>
                </a:lnTo>
                <a:lnTo>
                  <a:pt x="685709" y="69995"/>
                </a:lnTo>
                <a:lnTo>
                  <a:pt x="687099" y="73337"/>
                </a:lnTo>
                <a:lnTo>
                  <a:pt x="687099" y="81146"/>
                </a:lnTo>
                <a:lnTo>
                  <a:pt x="685709" y="84488"/>
                </a:lnTo>
                <a:lnTo>
                  <a:pt x="682929" y="87267"/>
                </a:lnTo>
                <a:lnTo>
                  <a:pt x="680150" y="90046"/>
                </a:lnTo>
                <a:lnTo>
                  <a:pt x="676807" y="91436"/>
                </a:lnTo>
                <a:lnTo>
                  <a:pt x="672902" y="91436"/>
                </a:lnTo>
                <a:lnTo>
                  <a:pt x="672902" y="101220"/>
                </a:lnTo>
                <a:lnTo>
                  <a:pt x="679518" y="101220"/>
                </a:lnTo>
                <a:lnTo>
                  <a:pt x="685169" y="98878"/>
                </a:lnTo>
                <a:lnTo>
                  <a:pt x="689855" y="94192"/>
                </a:lnTo>
                <a:lnTo>
                  <a:pt x="694541" y="89506"/>
                </a:lnTo>
                <a:lnTo>
                  <a:pt x="696885" y="83856"/>
                </a:lnTo>
                <a:lnTo>
                  <a:pt x="696885" y="70627"/>
                </a:lnTo>
                <a:lnTo>
                  <a:pt x="694541" y="64977"/>
                </a:lnTo>
                <a:lnTo>
                  <a:pt x="689855" y="60291"/>
                </a:lnTo>
                <a:lnTo>
                  <a:pt x="685169" y="55605"/>
                </a:lnTo>
                <a:lnTo>
                  <a:pt x="679518" y="53263"/>
                </a:lnTo>
                <a:lnTo>
                  <a:pt x="666241" y="53263"/>
                </a:lnTo>
                <a:lnTo>
                  <a:pt x="660567" y="55605"/>
                </a:lnTo>
                <a:lnTo>
                  <a:pt x="655880" y="60291"/>
                </a:lnTo>
                <a:lnTo>
                  <a:pt x="651194" y="64977"/>
                </a:lnTo>
                <a:lnTo>
                  <a:pt x="648851" y="70627"/>
                </a:lnTo>
                <a:lnTo>
                  <a:pt x="648851" y="83856"/>
                </a:lnTo>
                <a:lnTo>
                  <a:pt x="651194" y="89506"/>
                </a:lnTo>
                <a:close/>
              </a:path>
              <a:path w="696885" h="103839">
                <a:moveTo>
                  <a:pt x="583589" y="41825"/>
                </a:moveTo>
                <a:lnTo>
                  <a:pt x="588276" y="46510"/>
                </a:lnTo>
                <a:lnTo>
                  <a:pt x="592961" y="51196"/>
                </a:lnTo>
                <a:lnTo>
                  <a:pt x="598613" y="53538"/>
                </a:lnTo>
                <a:lnTo>
                  <a:pt x="597981" y="42364"/>
                </a:lnTo>
                <a:lnTo>
                  <a:pt x="595201" y="39585"/>
                </a:lnTo>
                <a:lnTo>
                  <a:pt x="592422" y="36806"/>
                </a:lnTo>
                <a:lnTo>
                  <a:pt x="591032" y="33464"/>
                </a:lnTo>
                <a:lnTo>
                  <a:pt x="591032" y="25609"/>
                </a:lnTo>
                <a:lnTo>
                  <a:pt x="592422" y="22256"/>
                </a:lnTo>
                <a:lnTo>
                  <a:pt x="595201" y="19500"/>
                </a:lnTo>
                <a:lnTo>
                  <a:pt x="597981" y="16743"/>
                </a:lnTo>
                <a:lnTo>
                  <a:pt x="601323" y="15365"/>
                </a:lnTo>
                <a:lnTo>
                  <a:pt x="609180" y="15365"/>
                </a:lnTo>
                <a:lnTo>
                  <a:pt x="612544" y="16755"/>
                </a:lnTo>
                <a:lnTo>
                  <a:pt x="615324" y="19534"/>
                </a:lnTo>
                <a:lnTo>
                  <a:pt x="618104" y="22313"/>
                </a:lnTo>
                <a:lnTo>
                  <a:pt x="619494" y="25655"/>
                </a:lnTo>
                <a:lnTo>
                  <a:pt x="619494" y="33464"/>
                </a:lnTo>
                <a:lnTo>
                  <a:pt x="618104" y="36806"/>
                </a:lnTo>
                <a:lnTo>
                  <a:pt x="615324" y="39585"/>
                </a:lnTo>
                <a:lnTo>
                  <a:pt x="612544" y="42364"/>
                </a:lnTo>
                <a:lnTo>
                  <a:pt x="609180" y="43754"/>
                </a:lnTo>
                <a:lnTo>
                  <a:pt x="605228" y="43754"/>
                </a:lnTo>
                <a:lnTo>
                  <a:pt x="605228" y="53538"/>
                </a:lnTo>
                <a:lnTo>
                  <a:pt x="611890" y="53538"/>
                </a:lnTo>
                <a:lnTo>
                  <a:pt x="617564" y="51196"/>
                </a:lnTo>
                <a:lnTo>
                  <a:pt x="622250" y="46510"/>
                </a:lnTo>
                <a:lnTo>
                  <a:pt x="626936" y="41825"/>
                </a:lnTo>
                <a:lnTo>
                  <a:pt x="629279" y="36174"/>
                </a:lnTo>
                <a:lnTo>
                  <a:pt x="629279" y="22945"/>
                </a:lnTo>
                <a:lnTo>
                  <a:pt x="626936" y="17283"/>
                </a:lnTo>
                <a:lnTo>
                  <a:pt x="622250" y="12575"/>
                </a:lnTo>
                <a:lnTo>
                  <a:pt x="617564" y="7866"/>
                </a:lnTo>
                <a:lnTo>
                  <a:pt x="611890" y="5512"/>
                </a:lnTo>
                <a:lnTo>
                  <a:pt x="598613" y="5512"/>
                </a:lnTo>
                <a:lnTo>
                  <a:pt x="592961" y="7866"/>
                </a:lnTo>
                <a:lnTo>
                  <a:pt x="588276" y="12575"/>
                </a:lnTo>
                <a:lnTo>
                  <a:pt x="583589" y="17283"/>
                </a:lnTo>
                <a:lnTo>
                  <a:pt x="581246" y="22945"/>
                </a:lnTo>
                <a:lnTo>
                  <a:pt x="581246" y="36174"/>
                </a:lnTo>
                <a:lnTo>
                  <a:pt x="583589" y="41825"/>
                </a:lnTo>
                <a:close/>
              </a:path>
              <a:path w="696885" h="103839">
                <a:moveTo>
                  <a:pt x="70018" y="89717"/>
                </a:moveTo>
                <a:lnTo>
                  <a:pt x="77597" y="78206"/>
                </a:lnTo>
                <a:lnTo>
                  <a:pt x="79247" y="74315"/>
                </a:lnTo>
                <a:lnTo>
                  <a:pt x="82558" y="62252"/>
                </a:lnTo>
                <a:lnTo>
                  <a:pt x="83662" y="49060"/>
                </a:lnTo>
                <a:lnTo>
                  <a:pt x="82801" y="37599"/>
                </a:lnTo>
                <a:lnTo>
                  <a:pt x="79392" y="25259"/>
                </a:lnTo>
                <a:lnTo>
                  <a:pt x="73393" y="14814"/>
                </a:lnTo>
                <a:lnTo>
                  <a:pt x="66019" y="7534"/>
                </a:lnTo>
                <a:lnTo>
                  <a:pt x="54703" y="1883"/>
                </a:lnTo>
                <a:lnTo>
                  <a:pt x="41003" y="0"/>
                </a:lnTo>
                <a:lnTo>
                  <a:pt x="0" y="0"/>
                </a:lnTo>
                <a:lnTo>
                  <a:pt x="0" y="101220"/>
                </a:lnTo>
                <a:lnTo>
                  <a:pt x="40866" y="101220"/>
                </a:lnTo>
                <a:lnTo>
                  <a:pt x="13782" y="89506"/>
                </a:lnTo>
                <a:lnTo>
                  <a:pt x="13782" y="11782"/>
                </a:lnTo>
                <a:lnTo>
                  <a:pt x="39159" y="11793"/>
                </a:lnTo>
                <a:lnTo>
                  <a:pt x="52816" y="14552"/>
                </a:lnTo>
                <a:lnTo>
                  <a:pt x="62195" y="22187"/>
                </a:lnTo>
                <a:lnTo>
                  <a:pt x="64368" y="25678"/>
                </a:lnTo>
                <a:lnTo>
                  <a:pt x="68346" y="37050"/>
                </a:lnTo>
                <a:lnTo>
                  <a:pt x="69672" y="51402"/>
                </a:lnTo>
                <a:lnTo>
                  <a:pt x="69672" y="54664"/>
                </a:lnTo>
                <a:lnTo>
                  <a:pt x="69327" y="58201"/>
                </a:lnTo>
                <a:lnTo>
                  <a:pt x="68638" y="62014"/>
                </a:lnTo>
                <a:lnTo>
                  <a:pt x="67443" y="68399"/>
                </a:lnTo>
                <a:lnTo>
                  <a:pt x="65491" y="73635"/>
                </a:lnTo>
                <a:lnTo>
                  <a:pt x="62780" y="77724"/>
                </a:lnTo>
                <a:lnTo>
                  <a:pt x="59380" y="82823"/>
                </a:lnTo>
                <a:lnTo>
                  <a:pt x="55016" y="86268"/>
                </a:lnTo>
                <a:lnTo>
                  <a:pt x="49687" y="88059"/>
                </a:lnTo>
                <a:lnTo>
                  <a:pt x="46945" y="100883"/>
                </a:lnTo>
                <a:lnTo>
                  <a:pt x="59801" y="97276"/>
                </a:lnTo>
                <a:lnTo>
                  <a:pt x="70018" y="89717"/>
                </a:lnTo>
                <a:close/>
              </a:path>
              <a:path w="696885" h="103839">
                <a:moveTo>
                  <a:pt x="49687" y="88059"/>
                </a:moveTo>
                <a:lnTo>
                  <a:pt x="46700" y="89024"/>
                </a:lnTo>
                <a:lnTo>
                  <a:pt x="42887" y="89506"/>
                </a:lnTo>
                <a:lnTo>
                  <a:pt x="13782" y="89506"/>
                </a:lnTo>
                <a:lnTo>
                  <a:pt x="40866" y="101220"/>
                </a:lnTo>
                <a:lnTo>
                  <a:pt x="46945" y="100883"/>
                </a:lnTo>
                <a:lnTo>
                  <a:pt x="49687" y="88059"/>
                </a:lnTo>
                <a:close/>
              </a:path>
              <a:path w="696885" h="103839">
                <a:moveTo>
                  <a:pt x="126595" y="0"/>
                </a:moveTo>
                <a:lnTo>
                  <a:pt x="94481" y="101220"/>
                </a:lnTo>
                <a:lnTo>
                  <a:pt x="104956" y="101220"/>
                </a:lnTo>
                <a:lnTo>
                  <a:pt x="137070" y="0"/>
                </a:lnTo>
                <a:lnTo>
                  <a:pt x="126595" y="0"/>
                </a:lnTo>
                <a:close/>
              </a:path>
              <a:path w="696885" h="103839">
                <a:moveTo>
                  <a:pt x="155195" y="89162"/>
                </a:moveTo>
                <a:lnTo>
                  <a:pt x="155195" y="54847"/>
                </a:lnTo>
                <a:lnTo>
                  <a:pt x="211084" y="54847"/>
                </a:lnTo>
                <a:lnTo>
                  <a:pt x="211084" y="43134"/>
                </a:lnTo>
                <a:lnTo>
                  <a:pt x="155195" y="43134"/>
                </a:lnTo>
                <a:lnTo>
                  <a:pt x="155195" y="12402"/>
                </a:lnTo>
                <a:lnTo>
                  <a:pt x="215633" y="12402"/>
                </a:lnTo>
                <a:lnTo>
                  <a:pt x="215633" y="0"/>
                </a:lnTo>
                <a:lnTo>
                  <a:pt x="141825" y="0"/>
                </a:lnTo>
                <a:lnTo>
                  <a:pt x="141825" y="101220"/>
                </a:lnTo>
                <a:lnTo>
                  <a:pt x="216666" y="101220"/>
                </a:lnTo>
                <a:lnTo>
                  <a:pt x="216666" y="89162"/>
                </a:lnTo>
                <a:lnTo>
                  <a:pt x="155195" y="89162"/>
                </a:lnTo>
                <a:close/>
              </a:path>
              <a:path w="696885" h="103839">
                <a:moveTo>
                  <a:pt x="331156" y="31351"/>
                </a:moveTo>
                <a:lnTo>
                  <a:pt x="331156" y="101220"/>
                </a:lnTo>
                <a:lnTo>
                  <a:pt x="344387" y="101220"/>
                </a:lnTo>
                <a:lnTo>
                  <a:pt x="344387" y="2962"/>
                </a:lnTo>
                <a:lnTo>
                  <a:pt x="334601" y="2962"/>
                </a:lnTo>
                <a:lnTo>
                  <a:pt x="332856" y="10588"/>
                </a:lnTo>
                <a:lnTo>
                  <a:pt x="330214" y="15423"/>
                </a:lnTo>
                <a:lnTo>
                  <a:pt x="326677" y="17467"/>
                </a:lnTo>
                <a:lnTo>
                  <a:pt x="323139" y="19511"/>
                </a:lnTo>
                <a:lnTo>
                  <a:pt x="316891" y="20969"/>
                </a:lnTo>
                <a:lnTo>
                  <a:pt x="307932" y="21842"/>
                </a:lnTo>
                <a:lnTo>
                  <a:pt x="307932" y="31351"/>
                </a:lnTo>
                <a:lnTo>
                  <a:pt x="331156" y="31351"/>
                </a:lnTo>
                <a:close/>
              </a:path>
              <a:path w="696885" h="103839">
                <a:moveTo>
                  <a:pt x="239500" y="28388"/>
                </a:moveTo>
                <a:lnTo>
                  <a:pt x="239500" y="43409"/>
                </a:lnTo>
                <a:lnTo>
                  <a:pt x="253903" y="43409"/>
                </a:lnTo>
                <a:lnTo>
                  <a:pt x="253903" y="28388"/>
                </a:lnTo>
                <a:lnTo>
                  <a:pt x="239500" y="28388"/>
                </a:lnTo>
                <a:close/>
              </a:path>
              <a:path w="696885" h="103839">
                <a:moveTo>
                  <a:pt x="239500" y="86199"/>
                </a:moveTo>
                <a:lnTo>
                  <a:pt x="239500" y="101220"/>
                </a:lnTo>
                <a:lnTo>
                  <a:pt x="253903" y="101220"/>
                </a:lnTo>
                <a:lnTo>
                  <a:pt x="253903" y="86199"/>
                </a:lnTo>
                <a:lnTo>
                  <a:pt x="239500" y="86199"/>
                </a:lnTo>
                <a:close/>
              </a:path>
              <a:path w="696885" h="103839">
                <a:moveTo>
                  <a:pt x="388814" y="86199"/>
                </a:moveTo>
                <a:lnTo>
                  <a:pt x="388814" y="101220"/>
                </a:lnTo>
                <a:lnTo>
                  <a:pt x="403217" y="101220"/>
                </a:lnTo>
                <a:lnTo>
                  <a:pt x="403217" y="86199"/>
                </a:lnTo>
                <a:lnTo>
                  <a:pt x="388814" y="86199"/>
                </a:lnTo>
                <a:close/>
              </a:path>
              <a:path w="696885" h="103839">
                <a:moveTo>
                  <a:pt x="430300" y="89506"/>
                </a:moveTo>
                <a:lnTo>
                  <a:pt x="431495" y="84637"/>
                </a:lnTo>
                <a:lnTo>
                  <a:pt x="434390" y="80204"/>
                </a:lnTo>
                <a:lnTo>
                  <a:pt x="438984" y="76208"/>
                </a:lnTo>
                <a:lnTo>
                  <a:pt x="441557" y="73957"/>
                </a:lnTo>
                <a:lnTo>
                  <a:pt x="445094" y="71591"/>
                </a:lnTo>
                <a:lnTo>
                  <a:pt x="449597" y="69111"/>
                </a:lnTo>
                <a:lnTo>
                  <a:pt x="459038" y="63874"/>
                </a:lnTo>
                <a:lnTo>
                  <a:pt x="467354" y="59234"/>
                </a:lnTo>
                <a:lnTo>
                  <a:pt x="473120" y="55284"/>
                </a:lnTo>
                <a:lnTo>
                  <a:pt x="476336" y="52022"/>
                </a:lnTo>
                <a:lnTo>
                  <a:pt x="481894" y="46418"/>
                </a:lnTo>
                <a:lnTo>
                  <a:pt x="484674" y="39666"/>
                </a:lnTo>
                <a:lnTo>
                  <a:pt x="484674" y="24277"/>
                </a:lnTo>
                <a:lnTo>
                  <a:pt x="482067" y="17478"/>
                </a:lnTo>
                <a:lnTo>
                  <a:pt x="476852" y="11369"/>
                </a:lnTo>
                <a:lnTo>
                  <a:pt x="466268" y="4323"/>
                </a:lnTo>
                <a:lnTo>
                  <a:pt x="452078" y="2205"/>
                </a:lnTo>
                <a:lnTo>
                  <a:pt x="444307" y="2795"/>
                </a:lnTo>
                <a:lnTo>
                  <a:pt x="432002" y="7389"/>
                </a:lnTo>
                <a:lnTo>
                  <a:pt x="423616" y="16537"/>
                </a:lnTo>
                <a:lnTo>
                  <a:pt x="420584" y="21957"/>
                </a:lnTo>
                <a:lnTo>
                  <a:pt x="418999" y="28962"/>
                </a:lnTo>
                <a:lnTo>
                  <a:pt x="418861" y="37552"/>
                </a:lnTo>
                <a:lnTo>
                  <a:pt x="431472" y="37552"/>
                </a:lnTo>
                <a:lnTo>
                  <a:pt x="431656" y="31443"/>
                </a:lnTo>
                <a:lnTo>
                  <a:pt x="432621" y="26666"/>
                </a:lnTo>
                <a:lnTo>
                  <a:pt x="434367" y="23220"/>
                </a:lnTo>
                <a:lnTo>
                  <a:pt x="437628" y="16789"/>
                </a:lnTo>
                <a:lnTo>
                  <a:pt x="443509" y="13574"/>
                </a:lnTo>
                <a:lnTo>
                  <a:pt x="457752" y="13574"/>
                </a:lnTo>
                <a:lnTo>
                  <a:pt x="462346" y="15262"/>
                </a:lnTo>
                <a:lnTo>
                  <a:pt x="465792" y="18638"/>
                </a:lnTo>
                <a:lnTo>
                  <a:pt x="469237" y="22015"/>
                </a:lnTo>
                <a:lnTo>
                  <a:pt x="470960" y="26574"/>
                </a:lnTo>
                <a:lnTo>
                  <a:pt x="470960" y="37231"/>
                </a:lnTo>
                <a:lnTo>
                  <a:pt x="469076" y="41595"/>
                </a:lnTo>
                <a:lnTo>
                  <a:pt x="465309" y="45408"/>
                </a:lnTo>
                <a:lnTo>
                  <a:pt x="462920" y="47842"/>
                </a:lnTo>
                <a:lnTo>
                  <a:pt x="458762" y="50782"/>
                </a:lnTo>
                <a:lnTo>
                  <a:pt x="452836" y="54227"/>
                </a:lnTo>
                <a:lnTo>
                  <a:pt x="439604" y="61876"/>
                </a:lnTo>
                <a:lnTo>
                  <a:pt x="430737" y="67021"/>
                </a:lnTo>
                <a:lnTo>
                  <a:pt x="424776" y="72740"/>
                </a:lnTo>
                <a:lnTo>
                  <a:pt x="421721" y="79033"/>
                </a:lnTo>
                <a:lnTo>
                  <a:pt x="418666" y="85326"/>
                </a:lnTo>
                <a:lnTo>
                  <a:pt x="416908" y="92722"/>
                </a:lnTo>
                <a:lnTo>
                  <a:pt x="416449" y="101220"/>
                </a:lnTo>
                <a:lnTo>
                  <a:pt x="484192" y="101220"/>
                </a:lnTo>
                <a:lnTo>
                  <a:pt x="484192" y="89506"/>
                </a:lnTo>
                <a:lnTo>
                  <a:pt x="430300" y="89506"/>
                </a:lnTo>
                <a:close/>
              </a:path>
              <a:path w="696885" h="103839">
                <a:moveTo>
                  <a:pt x="531099" y="31351"/>
                </a:moveTo>
                <a:lnTo>
                  <a:pt x="531099" y="101220"/>
                </a:lnTo>
                <a:lnTo>
                  <a:pt x="544331" y="101220"/>
                </a:lnTo>
                <a:lnTo>
                  <a:pt x="544331" y="2963"/>
                </a:lnTo>
                <a:lnTo>
                  <a:pt x="534545" y="2963"/>
                </a:lnTo>
                <a:lnTo>
                  <a:pt x="532799" y="10588"/>
                </a:lnTo>
                <a:lnTo>
                  <a:pt x="530157" y="15423"/>
                </a:lnTo>
                <a:lnTo>
                  <a:pt x="526620" y="17467"/>
                </a:lnTo>
                <a:lnTo>
                  <a:pt x="523082" y="19511"/>
                </a:lnTo>
                <a:lnTo>
                  <a:pt x="516834" y="20970"/>
                </a:lnTo>
                <a:lnTo>
                  <a:pt x="507875" y="21842"/>
                </a:lnTo>
                <a:lnTo>
                  <a:pt x="507875" y="31351"/>
                </a:lnTo>
                <a:lnTo>
                  <a:pt x="531099" y="31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4261920" y="5869233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4261920" y="5920241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4397661" y="592024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2697335" y="5584454"/>
            <a:ext cx="1528980" cy="0"/>
          </a:xfrm>
          <a:custGeom>
            <a:avLst/>
            <a:gdLst/>
            <a:ahLst/>
            <a:cxnLst/>
            <a:rect l="l" t="t" r="r" b="b"/>
            <a:pathLst>
              <a:path w="1681878">
                <a:moveTo>
                  <a:pt x="1681878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2686642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456478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4226315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317481" y="5397682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129356"/>
                </a:moveTo>
                <a:lnTo>
                  <a:pt x="47045" y="0"/>
                </a:lnTo>
                <a:lnTo>
                  <a:pt x="0" y="129356"/>
                </a:lnTo>
                <a:lnTo>
                  <a:pt x="94091" y="12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360249" y="5418435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4909382" y="5692290"/>
            <a:ext cx="684026" cy="116002"/>
          </a:xfrm>
          <a:custGeom>
            <a:avLst/>
            <a:gdLst/>
            <a:ahLst/>
            <a:cxnLst/>
            <a:rect l="l" t="t" r="r" b="b"/>
            <a:pathLst>
              <a:path w="752429" h="131469">
                <a:moveTo>
                  <a:pt x="465378" y="55583"/>
                </a:moveTo>
                <a:lnTo>
                  <a:pt x="467296" y="48382"/>
                </a:lnTo>
                <a:lnTo>
                  <a:pt x="471133" y="43720"/>
                </a:lnTo>
                <a:lnTo>
                  <a:pt x="474475" y="25770"/>
                </a:lnTo>
                <a:lnTo>
                  <a:pt x="466952" y="29560"/>
                </a:lnTo>
                <a:lnTo>
                  <a:pt x="461140" y="37139"/>
                </a:lnTo>
                <a:lnTo>
                  <a:pt x="458526" y="41021"/>
                </a:lnTo>
                <a:lnTo>
                  <a:pt x="453948" y="52509"/>
                </a:lnTo>
                <a:lnTo>
                  <a:pt x="452423" y="66217"/>
                </a:lnTo>
                <a:lnTo>
                  <a:pt x="452611" y="71393"/>
                </a:lnTo>
                <a:lnTo>
                  <a:pt x="455457" y="84636"/>
                </a:lnTo>
                <a:lnTo>
                  <a:pt x="461726" y="94330"/>
                </a:lnTo>
                <a:lnTo>
                  <a:pt x="467928" y="100485"/>
                </a:lnTo>
                <a:lnTo>
                  <a:pt x="474958" y="103563"/>
                </a:lnTo>
                <a:lnTo>
                  <a:pt x="488281" y="103563"/>
                </a:lnTo>
                <a:lnTo>
                  <a:pt x="492841" y="102587"/>
                </a:lnTo>
                <a:lnTo>
                  <a:pt x="496493" y="100635"/>
                </a:lnTo>
                <a:lnTo>
                  <a:pt x="500146" y="98682"/>
                </a:lnTo>
                <a:lnTo>
                  <a:pt x="503005" y="96052"/>
                </a:lnTo>
                <a:lnTo>
                  <a:pt x="505073" y="92745"/>
                </a:lnTo>
                <a:lnTo>
                  <a:pt x="505073" y="130642"/>
                </a:lnTo>
                <a:lnTo>
                  <a:pt x="517547" y="130642"/>
                </a:lnTo>
                <a:lnTo>
                  <a:pt x="517547" y="27424"/>
                </a:lnTo>
                <a:lnTo>
                  <a:pt x="505762" y="27424"/>
                </a:lnTo>
                <a:lnTo>
                  <a:pt x="505762" y="37690"/>
                </a:lnTo>
                <a:lnTo>
                  <a:pt x="503649" y="34475"/>
                </a:lnTo>
                <a:lnTo>
                  <a:pt x="501443" y="32040"/>
                </a:lnTo>
                <a:lnTo>
                  <a:pt x="499147" y="30387"/>
                </a:lnTo>
                <a:lnTo>
                  <a:pt x="494966" y="27309"/>
                </a:lnTo>
                <a:lnTo>
                  <a:pt x="489820" y="25770"/>
                </a:lnTo>
                <a:lnTo>
                  <a:pt x="483710" y="25770"/>
                </a:lnTo>
                <a:lnTo>
                  <a:pt x="474969" y="39057"/>
                </a:lnTo>
                <a:lnTo>
                  <a:pt x="479575" y="36726"/>
                </a:lnTo>
                <a:lnTo>
                  <a:pt x="493403" y="36726"/>
                </a:lnTo>
                <a:lnTo>
                  <a:pt x="499307" y="40378"/>
                </a:lnTo>
                <a:lnTo>
                  <a:pt x="502661" y="47681"/>
                </a:lnTo>
                <a:lnTo>
                  <a:pt x="504637" y="51954"/>
                </a:lnTo>
                <a:lnTo>
                  <a:pt x="505625" y="57282"/>
                </a:lnTo>
                <a:lnTo>
                  <a:pt x="505625" y="70604"/>
                </a:lnTo>
                <a:lnTo>
                  <a:pt x="504729" y="76300"/>
                </a:lnTo>
                <a:lnTo>
                  <a:pt x="502936" y="80756"/>
                </a:lnTo>
                <a:lnTo>
                  <a:pt x="499675" y="88840"/>
                </a:lnTo>
                <a:lnTo>
                  <a:pt x="493725" y="92883"/>
                </a:lnTo>
                <a:lnTo>
                  <a:pt x="476910" y="92883"/>
                </a:lnTo>
                <a:lnTo>
                  <a:pt x="471236" y="89047"/>
                </a:lnTo>
                <a:lnTo>
                  <a:pt x="468066" y="81376"/>
                </a:lnTo>
                <a:lnTo>
                  <a:pt x="466274" y="77058"/>
                </a:lnTo>
                <a:lnTo>
                  <a:pt x="465378" y="71706"/>
                </a:lnTo>
                <a:lnTo>
                  <a:pt x="465378" y="55583"/>
                </a:lnTo>
                <a:close/>
              </a:path>
              <a:path w="752429" h="131469">
                <a:moveTo>
                  <a:pt x="61080" y="58683"/>
                </a:moveTo>
                <a:lnTo>
                  <a:pt x="56946" y="37851"/>
                </a:lnTo>
                <a:lnTo>
                  <a:pt x="51892" y="40378"/>
                </a:lnTo>
                <a:lnTo>
                  <a:pt x="48676" y="41985"/>
                </a:lnTo>
                <a:lnTo>
                  <a:pt x="44174" y="42789"/>
                </a:lnTo>
                <a:lnTo>
                  <a:pt x="40659" y="53883"/>
                </a:lnTo>
                <a:lnTo>
                  <a:pt x="46402" y="53883"/>
                </a:lnTo>
                <a:lnTo>
                  <a:pt x="51019" y="54595"/>
                </a:lnTo>
                <a:lnTo>
                  <a:pt x="54511" y="56019"/>
                </a:lnTo>
                <a:lnTo>
                  <a:pt x="61080" y="58683"/>
                </a:lnTo>
                <a:close/>
              </a:path>
              <a:path w="752429" h="131469">
                <a:moveTo>
                  <a:pt x="62786" y="97005"/>
                </a:moveTo>
                <a:lnTo>
                  <a:pt x="71946" y="89369"/>
                </a:lnTo>
                <a:lnTo>
                  <a:pt x="76035" y="84086"/>
                </a:lnTo>
                <a:lnTo>
                  <a:pt x="78080" y="78183"/>
                </a:lnTo>
                <a:lnTo>
                  <a:pt x="78080" y="63897"/>
                </a:lnTo>
                <a:lnTo>
                  <a:pt x="75806" y="57810"/>
                </a:lnTo>
                <a:lnTo>
                  <a:pt x="71257" y="53401"/>
                </a:lnTo>
                <a:lnTo>
                  <a:pt x="68684" y="50920"/>
                </a:lnTo>
                <a:lnTo>
                  <a:pt x="64802" y="48692"/>
                </a:lnTo>
                <a:lnTo>
                  <a:pt x="59610" y="46717"/>
                </a:lnTo>
                <a:lnTo>
                  <a:pt x="63148" y="44925"/>
                </a:lnTo>
                <a:lnTo>
                  <a:pt x="65859" y="42950"/>
                </a:lnTo>
                <a:lnTo>
                  <a:pt x="67742" y="40791"/>
                </a:lnTo>
                <a:lnTo>
                  <a:pt x="71372" y="36703"/>
                </a:lnTo>
                <a:lnTo>
                  <a:pt x="73187" y="31466"/>
                </a:lnTo>
                <a:lnTo>
                  <a:pt x="73187" y="19614"/>
                </a:lnTo>
                <a:lnTo>
                  <a:pt x="71716" y="14791"/>
                </a:lnTo>
                <a:lnTo>
                  <a:pt x="68776" y="10611"/>
                </a:lnTo>
                <a:lnTo>
                  <a:pt x="57749" y="2275"/>
                </a:lnTo>
                <a:lnTo>
                  <a:pt x="43485" y="0"/>
                </a:lnTo>
                <a:lnTo>
                  <a:pt x="0" y="0"/>
                </a:lnTo>
                <a:lnTo>
                  <a:pt x="0" y="101220"/>
                </a:lnTo>
                <a:lnTo>
                  <a:pt x="13438" y="89506"/>
                </a:lnTo>
                <a:lnTo>
                  <a:pt x="13438" y="53883"/>
                </a:lnTo>
                <a:lnTo>
                  <a:pt x="40659" y="53883"/>
                </a:lnTo>
                <a:lnTo>
                  <a:pt x="44174" y="42789"/>
                </a:lnTo>
                <a:lnTo>
                  <a:pt x="13438" y="42789"/>
                </a:lnTo>
                <a:lnTo>
                  <a:pt x="13438" y="11438"/>
                </a:lnTo>
                <a:lnTo>
                  <a:pt x="43875" y="11438"/>
                </a:lnTo>
                <a:lnTo>
                  <a:pt x="48377" y="12081"/>
                </a:lnTo>
                <a:lnTo>
                  <a:pt x="51410" y="13367"/>
                </a:lnTo>
                <a:lnTo>
                  <a:pt x="56785" y="15664"/>
                </a:lnTo>
                <a:lnTo>
                  <a:pt x="59473" y="20120"/>
                </a:lnTo>
                <a:lnTo>
                  <a:pt x="59473" y="33303"/>
                </a:lnTo>
                <a:lnTo>
                  <a:pt x="56946" y="37851"/>
                </a:lnTo>
                <a:lnTo>
                  <a:pt x="61080" y="58683"/>
                </a:lnTo>
                <a:lnTo>
                  <a:pt x="64366" y="63690"/>
                </a:lnTo>
                <a:lnTo>
                  <a:pt x="64366" y="75404"/>
                </a:lnTo>
                <a:lnTo>
                  <a:pt x="63240" y="79125"/>
                </a:lnTo>
                <a:lnTo>
                  <a:pt x="60989" y="82203"/>
                </a:lnTo>
                <a:lnTo>
                  <a:pt x="57405" y="87072"/>
                </a:lnTo>
                <a:lnTo>
                  <a:pt x="51410" y="89506"/>
                </a:lnTo>
                <a:lnTo>
                  <a:pt x="50101" y="100780"/>
                </a:lnTo>
                <a:lnTo>
                  <a:pt x="62786" y="97005"/>
                </a:lnTo>
                <a:close/>
              </a:path>
              <a:path w="752429" h="131469">
                <a:moveTo>
                  <a:pt x="43002" y="89506"/>
                </a:moveTo>
                <a:lnTo>
                  <a:pt x="13438" y="89506"/>
                </a:lnTo>
                <a:lnTo>
                  <a:pt x="0" y="101220"/>
                </a:lnTo>
                <a:lnTo>
                  <a:pt x="42796" y="101220"/>
                </a:lnTo>
                <a:lnTo>
                  <a:pt x="50101" y="100780"/>
                </a:lnTo>
                <a:lnTo>
                  <a:pt x="51410" y="89506"/>
                </a:lnTo>
                <a:lnTo>
                  <a:pt x="43002" y="89506"/>
                </a:lnTo>
                <a:close/>
              </a:path>
              <a:path w="752429" h="131469">
                <a:moveTo>
                  <a:pt x="91472" y="69708"/>
                </a:moveTo>
                <a:lnTo>
                  <a:pt x="89336" y="75014"/>
                </a:lnTo>
                <a:lnTo>
                  <a:pt x="89336" y="88105"/>
                </a:lnTo>
                <a:lnTo>
                  <a:pt x="91507" y="93308"/>
                </a:lnTo>
                <a:lnTo>
                  <a:pt x="95848" y="97465"/>
                </a:lnTo>
                <a:lnTo>
                  <a:pt x="100190" y="101622"/>
                </a:lnTo>
                <a:lnTo>
                  <a:pt x="105783" y="103701"/>
                </a:lnTo>
                <a:lnTo>
                  <a:pt x="103601" y="87991"/>
                </a:lnTo>
                <a:lnTo>
                  <a:pt x="102292" y="85165"/>
                </a:lnTo>
                <a:lnTo>
                  <a:pt x="102292" y="76851"/>
                </a:lnTo>
                <a:lnTo>
                  <a:pt x="104198" y="73406"/>
                </a:lnTo>
                <a:lnTo>
                  <a:pt x="108012" y="71247"/>
                </a:lnTo>
                <a:lnTo>
                  <a:pt x="110262" y="69961"/>
                </a:lnTo>
                <a:lnTo>
                  <a:pt x="113640" y="69019"/>
                </a:lnTo>
                <a:lnTo>
                  <a:pt x="118142" y="68422"/>
                </a:lnTo>
                <a:lnTo>
                  <a:pt x="125654" y="67457"/>
                </a:lnTo>
                <a:lnTo>
                  <a:pt x="130294" y="66722"/>
                </a:lnTo>
                <a:lnTo>
                  <a:pt x="132683" y="66079"/>
                </a:lnTo>
                <a:lnTo>
                  <a:pt x="135072" y="65436"/>
                </a:lnTo>
                <a:lnTo>
                  <a:pt x="138541" y="63667"/>
                </a:lnTo>
                <a:lnTo>
                  <a:pt x="138541" y="81284"/>
                </a:lnTo>
                <a:lnTo>
                  <a:pt x="135095" y="86773"/>
                </a:lnTo>
                <a:lnTo>
                  <a:pt x="128272" y="100049"/>
                </a:lnTo>
                <a:lnTo>
                  <a:pt x="133005" y="97614"/>
                </a:lnTo>
                <a:lnTo>
                  <a:pt x="136634" y="94743"/>
                </a:lnTo>
                <a:lnTo>
                  <a:pt x="139161" y="91436"/>
                </a:lnTo>
                <a:lnTo>
                  <a:pt x="139574" y="94376"/>
                </a:lnTo>
                <a:lnTo>
                  <a:pt x="141297" y="98257"/>
                </a:lnTo>
                <a:lnTo>
                  <a:pt x="143227" y="101289"/>
                </a:lnTo>
                <a:lnTo>
                  <a:pt x="146328" y="102805"/>
                </a:lnTo>
                <a:lnTo>
                  <a:pt x="152346" y="102805"/>
                </a:lnTo>
                <a:lnTo>
                  <a:pt x="155746" y="102461"/>
                </a:lnTo>
                <a:lnTo>
                  <a:pt x="159146" y="101565"/>
                </a:lnTo>
                <a:lnTo>
                  <a:pt x="159146" y="92400"/>
                </a:lnTo>
                <a:lnTo>
                  <a:pt x="157630" y="92642"/>
                </a:lnTo>
                <a:lnTo>
                  <a:pt x="155080" y="92814"/>
                </a:lnTo>
                <a:lnTo>
                  <a:pt x="151737" y="91643"/>
                </a:lnTo>
                <a:lnTo>
                  <a:pt x="150945" y="88542"/>
                </a:lnTo>
                <a:lnTo>
                  <a:pt x="150945" y="39045"/>
                </a:lnTo>
                <a:lnTo>
                  <a:pt x="148258" y="33901"/>
                </a:lnTo>
                <a:lnTo>
                  <a:pt x="142882" y="30593"/>
                </a:lnTo>
                <a:lnTo>
                  <a:pt x="137461" y="27286"/>
                </a:lnTo>
                <a:lnTo>
                  <a:pt x="130408" y="25632"/>
                </a:lnTo>
                <a:lnTo>
                  <a:pt x="114237" y="25632"/>
                </a:lnTo>
                <a:lnTo>
                  <a:pt x="107655" y="27412"/>
                </a:lnTo>
                <a:lnTo>
                  <a:pt x="101982" y="30972"/>
                </a:lnTo>
                <a:lnTo>
                  <a:pt x="96308" y="34532"/>
                </a:lnTo>
                <a:lnTo>
                  <a:pt x="93356" y="40860"/>
                </a:lnTo>
                <a:lnTo>
                  <a:pt x="93126" y="49955"/>
                </a:lnTo>
                <a:lnTo>
                  <a:pt x="104704" y="49955"/>
                </a:lnTo>
                <a:lnTo>
                  <a:pt x="105163" y="46143"/>
                </a:lnTo>
                <a:lnTo>
                  <a:pt x="106151" y="43272"/>
                </a:lnTo>
                <a:lnTo>
                  <a:pt x="107667" y="41342"/>
                </a:lnTo>
                <a:lnTo>
                  <a:pt x="110377" y="37851"/>
                </a:lnTo>
                <a:lnTo>
                  <a:pt x="114972" y="36105"/>
                </a:lnTo>
                <a:lnTo>
                  <a:pt x="127055" y="36105"/>
                </a:lnTo>
                <a:lnTo>
                  <a:pt x="131362" y="37059"/>
                </a:lnTo>
                <a:lnTo>
                  <a:pt x="134371" y="38965"/>
                </a:lnTo>
                <a:lnTo>
                  <a:pt x="137381" y="40871"/>
                </a:lnTo>
                <a:lnTo>
                  <a:pt x="138885" y="43938"/>
                </a:lnTo>
                <a:lnTo>
                  <a:pt x="138885" y="50231"/>
                </a:lnTo>
                <a:lnTo>
                  <a:pt x="138058" y="52918"/>
                </a:lnTo>
                <a:lnTo>
                  <a:pt x="135187" y="56134"/>
                </a:lnTo>
                <a:lnTo>
                  <a:pt x="132338" y="56501"/>
                </a:lnTo>
                <a:lnTo>
                  <a:pt x="112560" y="58982"/>
                </a:lnTo>
                <a:lnTo>
                  <a:pt x="105623" y="59855"/>
                </a:lnTo>
                <a:lnTo>
                  <a:pt x="100017" y="62174"/>
                </a:lnTo>
                <a:lnTo>
                  <a:pt x="95745" y="65941"/>
                </a:lnTo>
                <a:lnTo>
                  <a:pt x="91472" y="69708"/>
                </a:lnTo>
                <a:close/>
              </a:path>
              <a:path w="752429" h="131469">
                <a:moveTo>
                  <a:pt x="135095" y="86773"/>
                </a:moveTo>
                <a:lnTo>
                  <a:pt x="128204" y="90127"/>
                </a:lnTo>
                <a:lnTo>
                  <a:pt x="124115" y="92148"/>
                </a:lnTo>
                <a:lnTo>
                  <a:pt x="119887" y="93158"/>
                </a:lnTo>
                <a:lnTo>
                  <a:pt x="111939" y="93158"/>
                </a:lnTo>
                <a:lnTo>
                  <a:pt x="108839" y="92125"/>
                </a:lnTo>
                <a:lnTo>
                  <a:pt x="106220" y="90058"/>
                </a:lnTo>
                <a:lnTo>
                  <a:pt x="103601" y="87991"/>
                </a:lnTo>
                <a:lnTo>
                  <a:pt x="105783" y="103701"/>
                </a:lnTo>
                <a:lnTo>
                  <a:pt x="118326" y="103701"/>
                </a:lnTo>
                <a:lnTo>
                  <a:pt x="123540" y="102483"/>
                </a:lnTo>
                <a:lnTo>
                  <a:pt x="128272" y="100049"/>
                </a:lnTo>
                <a:lnTo>
                  <a:pt x="135095" y="86773"/>
                </a:lnTo>
                <a:close/>
              </a:path>
              <a:path w="752429" h="131469">
                <a:moveTo>
                  <a:pt x="188710" y="91574"/>
                </a:moveTo>
                <a:lnTo>
                  <a:pt x="185586" y="87577"/>
                </a:lnTo>
                <a:lnTo>
                  <a:pt x="183886" y="85372"/>
                </a:lnTo>
                <a:lnTo>
                  <a:pt x="182853" y="82203"/>
                </a:lnTo>
                <a:lnTo>
                  <a:pt x="182485" y="78068"/>
                </a:lnTo>
                <a:lnTo>
                  <a:pt x="170563" y="78068"/>
                </a:lnTo>
                <a:lnTo>
                  <a:pt x="170884" y="85418"/>
                </a:lnTo>
                <a:lnTo>
                  <a:pt x="173331" y="91585"/>
                </a:lnTo>
                <a:lnTo>
                  <a:pt x="177902" y="96569"/>
                </a:lnTo>
                <a:lnTo>
                  <a:pt x="182473" y="101553"/>
                </a:lnTo>
                <a:lnTo>
                  <a:pt x="190249" y="104045"/>
                </a:lnTo>
                <a:lnTo>
                  <a:pt x="211429" y="104045"/>
                </a:lnTo>
                <a:lnTo>
                  <a:pt x="219021" y="101657"/>
                </a:lnTo>
                <a:lnTo>
                  <a:pt x="224006" y="96879"/>
                </a:lnTo>
                <a:lnTo>
                  <a:pt x="228990" y="92102"/>
                </a:lnTo>
                <a:lnTo>
                  <a:pt x="231483" y="86429"/>
                </a:lnTo>
                <a:lnTo>
                  <a:pt x="231483" y="73061"/>
                </a:lnTo>
                <a:lnTo>
                  <a:pt x="229071" y="68077"/>
                </a:lnTo>
                <a:lnTo>
                  <a:pt x="224247" y="64908"/>
                </a:lnTo>
                <a:lnTo>
                  <a:pt x="221215" y="62886"/>
                </a:lnTo>
                <a:lnTo>
                  <a:pt x="215242" y="60796"/>
                </a:lnTo>
                <a:lnTo>
                  <a:pt x="206329" y="58637"/>
                </a:lnTo>
                <a:lnTo>
                  <a:pt x="198129" y="56639"/>
                </a:lnTo>
                <a:lnTo>
                  <a:pt x="194545" y="55766"/>
                </a:lnTo>
                <a:lnTo>
                  <a:pt x="191834" y="54756"/>
                </a:lnTo>
                <a:lnTo>
                  <a:pt x="189996" y="53607"/>
                </a:lnTo>
                <a:lnTo>
                  <a:pt x="186826" y="51678"/>
                </a:lnTo>
                <a:lnTo>
                  <a:pt x="185241" y="49106"/>
                </a:lnTo>
                <a:lnTo>
                  <a:pt x="185241" y="42950"/>
                </a:lnTo>
                <a:lnTo>
                  <a:pt x="186447" y="40584"/>
                </a:lnTo>
                <a:lnTo>
                  <a:pt x="188860" y="38793"/>
                </a:lnTo>
                <a:lnTo>
                  <a:pt x="191271" y="37001"/>
                </a:lnTo>
                <a:lnTo>
                  <a:pt x="194820" y="36106"/>
                </a:lnTo>
                <a:lnTo>
                  <a:pt x="206536" y="36106"/>
                </a:lnTo>
                <a:lnTo>
                  <a:pt x="211475" y="37736"/>
                </a:lnTo>
                <a:lnTo>
                  <a:pt x="214323" y="40998"/>
                </a:lnTo>
                <a:lnTo>
                  <a:pt x="216069" y="43295"/>
                </a:lnTo>
                <a:lnTo>
                  <a:pt x="217057" y="45844"/>
                </a:lnTo>
                <a:lnTo>
                  <a:pt x="217286" y="48646"/>
                </a:lnTo>
                <a:lnTo>
                  <a:pt x="229002" y="48646"/>
                </a:lnTo>
                <a:lnTo>
                  <a:pt x="229094" y="43869"/>
                </a:lnTo>
                <a:lnTo>
                  <a:pt x="227601" y="39413"/>
                </a:lnTo>
                <a:lnTo>
                  <a:pt x="224522" y="35279"/>
                </a:lnTo>
                <a:lnTo>
                  <a:pt x="214560" y="27835"/>
                </a:lnTo>
                <a:lnTo>
                  <a:pt x="200471" y="25494"/>
                </a:lnTo>
                <a:lnTo>
                  <a:pt x="191972" y="25494"/>
                </a:lnTo>
                <a:lnTo>
                  <a:pt x="185207" y="27653"/>
                </a:lnTo>
                <a:lnTo>
                  <a:pt x="180176" y="31971"/>
                </a:lnTo>
                <a:lnTo>
                  <a:pt x="175145" y="36289"/>
                </a:lnTo>
                <a:lnTo>
                  <a:pt x="172630" y="41939"/>
                </a:lnTo>
                <a:lnTo>
                  <a:pt x="172630" y="54848"/>
                </a:lnTo>
                <a:lnTo>
                  <a:pt x="175295" y="59487"/>
                </a:lnTo>
                <a:lnTo>
                  <a:pt x="180624" y="62840"/>
                </a:lnTo>
                <a:lnTo>
                  <a:pt x="183610" y="64770"/>
                </a:lnTo>
                <a:lnTo>
                  <a:pt x="188251" y="66515"/>
                </a:lnTo>
                <a:lnTo>
                  <a:pt x="194545" y="68077"/>
                </a:lnTo>
                <a:lnTo>
                  <a:pt x="204400" y="70558"/>
                </a:lnTo>
                <a:lnTo>
                  <a:pt x="209683" y="71890"/>
                </a:lnTo>
                <a:lnTo>
                  <a:pt x="213221" y="73061"/>
                </a:lnTo>
                <a:lnTo>
                  <a:pt x="215012" y="74072"/>
                </a:lnTo>
                <a:lnTo>
                  <a:pt x="217815" y="75726"/>
                </a:lnTo>
                <a:lnTo>
                  <a:pt x="219216" y="78137"/>
                </a:lnTo>
                <a:lnTo>
                  <a:pt x="219216" y="85487"/>
                </a:lnTo>
                <a:lnTo>
                  <a:pt x="217471" y="88576"/>
                </a:lnTo>
                <a:lnTo>
                  <a:pt x="213979" y="90574"/>
                </a:lnTo>
                <a:lnTo>
                  <a:pt x="210487" y="92573"/>
                </a:lnTo>
                <a:lnTo>
                  <a:pt x="206444" y="93572"/>
                </a:lnTo>
                <a:lnTo>
                  <a:pt x="194132" y="93572"/>
                </a:lnTo>
                <a:lnTo>
                  <a:pt x="188710" y="91574"/>
                </a:lnTo>
                <a:close/>
              </a:path>
              <a:path w="752429" h="131469">
                <a:moveTo>
                  <a:pt x="265182" y="38644"/>
                </a:moveTo>
                <a:lnTo>
                  <a:pt x="269960" y="36588"/>
                </a:lnTo>
                <a:lnTo>
                  <a:pt x="283605" y="36588"/>
                </a:lnTo>
                <a:lnTo>
                  <a:pt x="289279" y="39574"/>
                </a:lnTo>
                <a:lnTo>
                  <a:pt x="292679" y="45545"/>
                </a:lnTo>
                <a:lnTo>
                  <a:pt x="294516" y="48761"/>
                </a:lnTo>
                <a:lnTo>
                  <a:pt x="295688" y="53056"/>
                </a:lnTo>
                <a:lnTo>
                  <a:pt x="296194" y="58431"/>
                </a:lnTo>
                <a:lnTo>
                  <a:pt x="255190" y="58431"/>
                </a:lnTo>
                <a:lnTo>
                  <a:pt x="255419" y="52091"/>
                </a:lnTo>
                <a:lnTo>
                  <a:pt x="251193" y="36863"/>
                </a:lnTo>
                <a:lnTo>
                  <a:pt x="248262" y="40721"/>
                </a:lnTo>
                <a:lnTo>
                  <a:pt x="243224" y="52064"/>
                </a:lnTo>
                <a:lnTo>
                  <a:pt x="241545" y="65734"/>
                </a:lnTo>
                <a:lnTo>
                  <a:pt x="241743" y="70762"/>
                </a:lnTo>
                <a:lnTo>
                  <a:pt x="244678" y="83759"/>
                </a:lnTo>
                <a:lnTo>
                  <a:pt x="251123" y="93813"/>
                </a:lnTo>
                <a:lnTo>
                  <a:pt x="261764" y="101337"/>
                </a:lnTo>
                <a:lnTo>
                  <a:pt x="274485" y="103839"/>
                </a:lnTo>
                <a:lnTo>
                  <a:pt x="278253" y="103839"/>
                </a:lnTo>
                <a:lnTo>
                  <a:pt x="281630" y="103471"/>
                </a:lnTo>
                <a:lnTo>
                  <a:pt x="284616" y="102736"/>
                </a:lnTo>
                <a:lnTo>
                  <a:pt x="290175" y="101450"/>
                </a:lnTo>
                <a:lnTo>
                  <a:pt x="294838" y="98969"/>
                </a:lnTo>
                <a:lnTo>
                  <a:pt x="298606" y="95294"/>
                </a:lnTo>
                <a:lnTo>
                  <a:pt x="300857" y="93181"/>
                </a:lnTo>
                <a:lnTo>
                  <a:pt x="302890" y="90460"/>
                </a:lnTo>
                <a:lnTo>
                  <a:pt x="304705" y="87129"/>
                </a:lnTo>
                <a:lnTo>
                  <a:pt x="306519" y="83799"/>
                </a:lnTo>
                <a:lnTo>
                  <a:pt x="307588" y="80779"/>
                </a:lnTo>
                <a:lnTo>
                  <a:pt x="307909" y="78068"/>
                </a:lnTo>
                <a:lnTo>
                  <a:pt x="295711" y="78068"/>
                </a:lnTo>
                <a:lnTo>
                  <a:pt x="294792" y="81330"/>
                </a:lnTo>
                <a:lnTo>
                  <a:pt x="293230" y="84201"/>
                </a:lnTo>
                <a:lnTo>
                  <a:pt x="291025" y="86681"/>
                </a:lnTo>
                <a:lnTo>
                  <a:pt x="287166" y="90954"/>
                </a:lnTo>
                <a:lnTo>
                  <a:pt x="281997" y="93090"/>
                </a:lnTo>
                <a:lnTo>
                  <a:pt x="268582" y="93090"/>
                </a:lnTo>
                <a:lnTo>
                  <a:pt x="263459" y="90827"/>
                </a:lnTo>
                <a:lnTo>
                  <a:pt x="260152" y="86302"/>
                </a:lnTo>
                <a:lnTo>
                  <a:pt x="256843" y="81778"/>
                </a:lnTo>
                <a:lnTo>
                  <a:pt x="255075" y="75772"/>
                </a:lnTo>
                <a:lnTo>
                  <a:pt x="254845" y="68284"/>
                </a:lnTo>
                <a:lnTo>
                  <a:pt x="308943" y="68284"/>
                </a:lnTo>
                <a:lnTo>
                  <a:pt x="308943" y="60842"/>
                </a:lnTo>
                <a:lnTo>
                  <a:pt x="308575" y="55422"/>
                </a:lnTo>
                <a:lnTo>
                  <a:pt x="307840" y="52022"/>
                </a:lnTo>
                <a:lnTo>
                  <a:pt x="307013" y="47061"/>
                </a:lnTo>
                <a:lnTo>
                  <a:pt x="305359" y="42720"/>
                </a:lnTo>
                <a:lnTo>
                  <a:pt x="302878" y="39000"/>
                </a:lnTo>
                <a:lnTo>
                  <a:pt x="300305" y="35095"/>
                </a:lnTo>
                <a:lnTo>
                  <a:pt x="296561" y="31914"/>
                </a:lnTo>
                <a:lnTo>
                  <a:pt x="291645" y="29456"/>
                </a:lnTo>
                <a:lnTo>
                  <a:pt x="286729" y="26999"/>
                </a:lnTo>
                <a:lnTo>
                  <a:pt x="281653" y="25770"/>
                </a:lnTo>
                <a:lnTo>
                  <a:pt x="274016" y="25838"/>
                </a:lnTo>
                <a:lnTo>
                  <a:pt x="265182" y="38644"/>
                </a:lnTo>
                <a:close/>
              </a:path>
              <a:path w="752429" h="131469">
                <a:moveTo>
                  <a:pt x="261345" y="28994"/>
                </a:moveTo>
                <a:lnTo>
                  <a:pt x="251193" y="36863"/>
                </a:lnTo>
                <a:lnTo>
                  <a:pt x="255419" y="52091"/>
                </a:lnTo>
                <a:lnTo>
                  <a:pt x="257464" y="46866"/>
                </a:lnTo>
                <a:lnTo>
                  <a:pt x="261323" y="42755"/>
                </a:lnTo>
                <a:lnTo>
                  <a:pt x="265182" y="38644"/>
                </a:lnTo>
                <a:lnTo>
                  <a:pt x="274016" y="25838"/>
                </a:lnTo>
                <a:lnTo>
                  <a:pt x="261345" y="28994"/>
                </a:lnTo>
                <a:close/>
              </a:path>
              <a:path w="752429" h="131469">
                <a:moveTo>
                  <a:pt x="379626" y="89162"/>
                </a:moveTo>
                <a:lnTo>
                  <a:pt x="379626" y="54848"/>
                </a:lnTo>
                <a:lnTo>
                  <a:pt x="435516" y="54848"/>
                </a:lnTo>
                <a:lnTo>
                  <a:pt x="435516" y="43134"/>
                </a:lnTo>
                <a:lnTo>
                  <a:pt x="379626" y="43134"/>
                </a:lnTo>
                <a:lnTo>
                  <a:pt x="379626" y="12402"/>
                </a:lnTo>
                <a:lnTo>
                  <a:pt x="440064" y="12402"/>
                </a:lnTo>
                <a:lnTo>
                  <a:pt x="440064" y="0"/>
                </a:lnTo>
                <a:lnTo>
                  <a:pt x="366257" y="0"/>
                </a:lnTo>
                <a:lnTo>
                  <a:pt x="366257" y="101220"/>
                </a:lnTo>
                <a:lnTo>
                  <a:pt x="441098" y="101220"/>
                </a:lnTo>
                <a:lnTo>
                  <a:pt x="441098" y="89162"/>
                </a:lnTo>
                <a:lnTo>
                  <a:pt x="379626" y="89162"/>
                </a:lnTo>
                <a:close/>
              </a:path>
              <a:path w="752429" h="131469">
                <a:moveTo>
                  <a:pt x="474475" y="25770"/>
                </a:moveTo>
                <a:lnTo>
                  <a:pt x="471133" y="43720"/>
                </a:lnTo>
                <a:lnTo>
                  <a:pt x="474969" y="39057"/>
                </a:lnTo>
                <a:lnTo>
                  <a:pt x="483710" y="25770"/>
                </a:lnTo>
                <a:lnTo>
                  <a:pt x="474475" y="25770"/>
                </a:lnTo>
                <a:close/>
              </a:path>
              <a:path w="752429" h="131469">
                <a:moveTo>
                  <a:pt x="552118" y="27424"/>
                </a:moveTo>
                <a:lnTo>
                  <a:pt x="539439" y="27424"/>
                </a:lnTo>
                <a:lnTo>
                  <a:pt x="539439" y="83879"/>
                </a:lnTo>
                <a:lnTo>
                  <a:pt x="540472" y="88909"/>
                </a:lnTo>
                <a:lnTo>
                  <a:pt x="542540" y="92676"/>
                </a:lnTo>
                <a:lnTo>
                  <a:pt x="546353" y="99704"/>
                </a:lnTo>
                <a:lnTo>
                  <a:pt x="553520" y="103219"/>
                </a:lnTo>
                <a:lnTo>
                  <a:pt x="570794" y="103219"/>
                </a:lnTo>
                <a:lnTo>
                  <a:pt x="576537" y="101289"/>
                </a:lnTo>
                <a:lnTo>
                  <a:pt x="581270" y="97431"/>
                </a:lnTo>
                <a:lnTo>
                  <a:pt x="583658" y="95501"/>
                </a:lnTo>
                <a:lnTo>
                  <a:pt x="585657" y="93136"/>
                </a:lnTo>
                <a:lnTo>
                  <a:pt x="587265" y="90333"/>
                </a:lnTo>
                <a:lnTo>
                  <a:pt x="587127" y="101220"/>
                </a:lnTo>
                <a:lnTo>
                  <a:pt x="598843" y="101220"/>
                </a:lnTo>
                <a:lnTo>
                  <a:pt x="598843" y="27424"/>
                </a:lnTo>
                <a:lnTo>
                  <a:pt x="586438" y="27424"/>
                </a:lnTo>
                <a:lnTo>
                  <a:pt x="586438" y="70879"/>
                </a:lnTo>
                <a:lnTo>
                  <a:pt x="585588" y="76552"/>
                </a:lnTo>
                <a:lnTo>
                  <a:pt x="583888" y="80687"/>
                </a:lnTo>
                <a:lnTo>
                  <a:pt x="580764" y="88404"/>
                </a:lnTo>
                <a:lnTo>
                  <a:pt x="574883" y="92263"/>
                </a:lnTo>
                <a:lnTo>
                  <a:pt x="560228" y="92263"/>
                </a:lnTo>
                <a:lnTo>
                  <a:pt x="556115" y="90058"/>
                </a:lnTo>
                <a:lnTo>
                  <a:pt x="553911" y="85648"/>
                </a:lnTo>
                <a:lnTo>
                  <a:pt x="552716" y="83259"/>
                </a:lnTo>
                <a:lnTo>
                  <a:pt x="552118" y="80182"/>
                </a:lnTo>
                <a:lnTo>
                  <a:pt x="552118" y="27424"/>
                </a:lnTo>
                <a:close/>
              </a:path>
              <a:path w="752429" h="131469">
                <a:moveTo>
                  <a:pt x="622044" y="27768"/>
                </a:moveTo>
                <a:lnTo>
                  <a:pt x="622044" y="101220"/>
                </a:lnTo>
                <a:lnTo>
                  <a:pt x="634655" y="101220"/>
                </a:lnTo>
                <a:lnTo>
                  <a:pt x="634655" y="27768"/>
                </a:lnTo>
                <a:lnTo>
                  <a:pt x="622044" y="27768"/>
                </a:lnTo>
                <a:close/>
              </a:path>
              <a:path w="752429" h="131469">
                <a:moveTo>
                  <a:pt x="622044" y="0"/>
                </a:moveTo>
                <a:lnTo>
                  <a:pt x="622044" y="14056"/>
                </a:lnTo>
                <a:lnTo>
                  <a:pt x="634655" y="14056"/>
                </a:lnTo>
                <a:lnTo>
                  <a:pt x="634655" y="0"/>
                </a:lnTo>
                <a:lnTo>
                  <a:pt x="622044" y="0"/>
                </a:lnTo>
                <a:close/>
              </a:path>
              <a:path w="752429" h="131469">
                <a:moveTo>
                  <a:pt x="712253" y="103356"/>
                </a:moveTo>
                <a:lnTo>
                  <a:pt x="711610" y="105010"/>
                </a:lnTo>
                <a:lnTo>
                  <a:pt x="710576" y="107537"/>
                </a:lnTo>
                <a:lnTo>
                  <a:pt x="709151" y="110936"/>
                </a:lnTo>
                <a:lnTo>
                  <a:pt x="707727" y="114335"/>
                </a:lnTo>
                <a:lnTo>
                  <a:pt x="706671" y="116586"/>
                </a:lnTo>
                <a:lnTo>
                  <a:pt x="703948" y="119377"/>
                </a:lnTo>
                <a:lnTo>
                  <a:pt x="701180" y="120514"/>
                </a:lnTo>
                <a:lnTo>
                  <a:pt x="698148" y="120514"/>
                </a:lnTo>
                <a:lnTo>
                  <a:pt x="695368" y="120169"/>
                </a:lnTo>
                <a:lnTo>
                  <a:pt x="691647" y="119204"/>
                </a:lnTo>
                <a:lnTo>
                  <a:pt x="691647" y="130505"/>
                </a:lnTo>
                <a:lnTo>
                  <a:pt x="693026" y="130872"/>
                </a:lnTo>
                <a:lnTo>
                  <a:pt x="696069" y="131400"/>
                </a:lnTo>
                <a:lnTo>
                  <a:pt x="706326" y="131469"/>
                </a:lnTo>
                <a:lnTo>
                  <a:pt x="711379" y="129402"/>
                </a:lnTo>
                <a:lnTo>
                  <a:pt x="714320" y="125268"/>
                </a:lnTo>
                <a:lnTo>
                  <a:pt x="717859" y="118903"/>
                </a:lnTo>
                <a:lnTo>
                  <a:pt x="722948" y="107369"/>
                </a:lnTo>
                <a:lnTo>
                  <a:pt x="729481" y="90816"/>
                </a:lnTo>
                <a:lnTo>
                  <a:pt x="731694" y="84919"/>
                </a:lnTo>
                <a:lnTo>
                  <a:pt x="735912" y="73405"/>
                </a:lnTo>
                <a:lnTo>
                  <a:pt x="740783" y="59809"/>
                </a:lnTo>
                <a:lnTo>
                  <a:pt x="745073" y="47808"/>
                </a:lnTo>
                <a:lnTo>
                  <a:pt x="749624" y="35139"/>
                </a:lnTo>
                <a:lnTo>
                  <a:pt x="752429" y="27424"/>
                </a:lnTo>
                <a:lnTo>
                  <a:pt x="738716" y="27424"/>
                </a:lnTo>
                <a:lnTo>
                  <a:pt x="718800" y="87508"/>
                </a:lnTo>
                <a:lnTo>
                  <a:pt x="699021" y="27424"/>
                </a:lnTo>
                <a:lnTo>
                  <a:pt x="684962" y="27424"/>
                </a:lnTo>
                <a:lnTo>
                  <a:pt x="712253" y="103356"/>
                </a:lnTo>
                <a:close/>
              </a:path>
              <a:path w="752429" h="131469">
                <a:moveTo>
                  <a:pt x="674694" y="102392"/>
                </a:moveTo>
                <a:lnTo>
                  <a:pt x="678152" y="102300"/>
                </a:lnTo>
                <a:lnTo>
                  <a:pt x="681230" y="101932"/>
                </a:lnTo>
                <a:lnTo>
                  <a:pt x="684135" y="101220"/>
                </a:lnTo>
                <a:lnTo>
                  <a:pt x="684135" y="91436"/>
                </a:lnTo>
                <a:lnTo>
                  <a:pt x="680391" y="91643"/>
                </a:lnTo>
                <a:lnTo>
                  <a:pt x="677543" y="91643"/>
                </a:lnTo>
                <a:lnTo>
                  <a:pt x="674970" y="90885"/>
                </a:lnTo>
                <a:lnTo>
                  <a:pt x="672351" y="88289"/>
                </a:lnTo>
                <a:lnTo>
                  <a:pt x="672351" y="37553"/>
                </a:lnTo>
                <a:lnTo>
                  <a:pt x="684135" y="37553"/>
                </a:lnTo>
                <a:lnTo>
                  <a:pt x="684135" y="27424"/>
                </a:lnTo>
                <a:lnTo>
                  <a:pt x="672351" y="27424"/>
                </a:lnTo>
                <a:lnTo>
                  <a:pt x="672351" y="6821"/>
                </a:lnTo>
                <a:lnTo>
                  <a:pt x="659809" y="6821"/>
                </a:lnTo>
                <a:lnTo>
                  <a:pt x="659809" y="27424"/>
                </a:lnTo>
                <a:lnTo>
                  <a:pt x="649816" y="27424"/>
                </a:lnTo>
                <a:lnTo>
                  <a:pt x="649816" y="37553"/>
                </a:lnTo>
                <a:lnTo>
                  <a:pt x="659809" y="37553"/>
                </a:lnTo>
                <a:lnTo>
                  <a:pt x="659809" y="91137"/>
                </a:lnTo>
                <a:lnTo>
                  <a:pt x="660843" y="94984"/>
                </a:lnTo>
                <a:lnTo>
                  <a:pt x="662910" y="97947"/>
                </a:lnTo>
                <a:lnTo>
                  <a:pt x="664978" y="100910"/>
                </a:lnTo>
                <a:lnTo>
                  <a:pt x="668905" y="102392"/>
                </a:lnTo>
                <a:lnTo>
                  <a:pt x="674694" y="10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5480608" y="5692927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5325186" y="5860295"/>
            <a:ext cx="90277" cy="66574"/>
          </a:xfrm>
          <a:custGeom>
            <a:avLst/>
            <a:gdLst/>
            <a:ahLst/>
            <a:cxnLst/>
            <a:rect l="l" t="t" r="r" b="b"/>
            <a:pathLst>
              <a:path w="99305" h="75450">
                <a:moveTo>
                  <a:pt x="12266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lnTo>
                  <a:pt x="12404" y="26803"/>
                </a:lnTo>
                <a:lnTo>
                  <a:pt x="14322" y="20234"/>
                </a:lnTo>
                <a:lnTo>
                  <a:pt x="18158" y="16605"/>
                </a:lnTo>
                <a:lnTo>
                  <a:pt x="21995" y="12976"/>
                </a:lnTo>
                <a:lnTo>
                  <a:pt x="26255" y="11162"/>
                </a:lnTo>
                <a:lnTo>
                  <a:pt x="36088" y="11162"/>
                </a:lnTo>
                <a:lnTo>
                  <a:pt x="39602" y="12885"/>
                </a:lnTo>
                <a:lnTo>
                  <a:pt x="41486" y="16330"/>
                </a:lnTo>
                <a:lnTo>
                  <a:pt x="42680" y="18627"/>
                </a:lnTo>
                <a:lnTo>
                  <a:pt x="43277" y="22279"/>
                </a:lnTo>
                <a:lnTo>
                  <a:pt x="43277" y="75450"/>
                </a:lnTo>
                <a:lnTo>
                  <a:pt x="55889" y="75450"/>
                </a:lnTo>
                <a:lnTo>
                  <a:pt x="55889" y="24897"/>
                </a:lnTo>
                <a:lnTo>
                  <a:pt x="57646" y="19454"/>
                </a:lnTo>
                <a:lnTo>
                  <a:pt x="61161" y="16192"/>
                </a:lnTo>
                <a:lnTo>
                  <a:pt x="64676" y="12931"/>
                </a:lnTo>
                <a:lnTo>
                  <a:pt x="68868" y="11300"/>
                </a:lnTo>
                <a:lnTo>
                  <a:pt x="77275" y="11300"/>
                </a:lnTo>
                <a:lnTo>
                  <a:pt x="80273" y="12219"/>
                </a:lnTo>
                <a:lnTo>
                  <a:pt x="82731" y="14056"/>
                </a:lnTo>
                <a:lnTo>
                  <a:pt x="85189" y="15893"/>
                </a:lnTo>
                <a:lnTo>
                  <a:pt x="86418" y="19270"/>
                </a:lnTo>
                <a:lnTo>
                  <a:pt x="86418" y="75450"/>
                </a:lnTo>
                <a:lnTo>
                  <a:pt x="99305" y="75450"/>
                </a:lnTo>
                <a:lnTo>
                  <a:pt x="99305" y="19798"/>
                </a:lnTo>
                <a:lnTo>
                  <a:pt x="98340" y="14607"/>
                </a:lnTo>
                <a:lnTo>
                  <a:pt x="96411" y="10749"/>
                </a:lnTo>
                <a:lnTo>
                  <a:pt x="92827" y="3583"/>
                </a:lnTo>
                <a:lnTo>
                  <a:pt x="86074" y="0"/>
                </a:lnTo>
                <a:lnTo>
                  <a:pt x="71510" y="0"/>
                </a:lnTo>
                <a:lnTo>
                  <a:pt x="67328" y="953"/>
                </a:lnTo>
                <a:lnTo>
                  <a:pt x="63607" y="2859"/>
                </a:lnTo>
                <a:lnTo>
                  <a:pt x="59886" y="4765"/>
                </a:lnTo>
                <a:lnTo>
                  <a:pt x="56647" y="7694"/>
                </a:lnTo>
                <a:lnTo>
                  <a:pt x="53891" y="11644"/>
                </a:lnTo>
                <a:lnTo>
                  <a:pt x="52236" y="8429"/>
                </a:lnTo>
                <a:lnTo>
                  <a:pt x="50399" y="5994"/>
                </a:lnTo>
                <a:lnTo>
                  <a:pt x="48377" y="4340"/>
                </a:lnTo>
                <a:lnTo>
                  <a:pt x="44794" y="1446"/>
                </a:lnTo>
                <a:lnTo>
                  <a:pt x="40061" y="0"/>
                </a:lnTo>
                <a:lnTo>
                  <a:pt x="28989" y="0"/>
                </a:lnTo>
                <a:lnTo>
                  <a:pt x="24349" y="1401"/>
                </a:lnTo>
                <a:lnTo>
                  <a:pt x="20260" y="4203"/>
                </a:lnTo>
                <a:lnTo>
                  <a:pt x="17871" y="5856"/>
                </a:lnTo>
                <a:lnTo>
                  <a:pt x="15206" y="8498"/>
                </a:lnTo>
                <a:lnTo>
                  <a:pt x="12266" y="12127"/>
                </a:lnTo>
                <a:lnTo>
                  <a:pt x="12266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5111342" y="5860295"/>
            <a:ext cx="90277" cy="66574"/>
          </a:xfrm>
          <a:custGeom>
            <a:avLst/>
            <a:gdLst/>
            <a:ahLst/>
            <a:cxnLst/>
            <a:rect l="l" t="t" r="r" b="b"/>
            <a:pathLst>
              <a:path w="99305" h="75450">
                <a:moveTo>
                  <a:pt x="12266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lnTo>
                  <a:pt x="12404" y="26803"/>
                </a:lnTo>
                <a:lnTo>
                  <a:pt x="14322" y="20234"/>
                </a:lnTo>
                <a:lnTo>
                  <a:pt x="18158" y="16605"/>
                </a:lnTo>
                <a:lnTo>
                  <a:pt x="21995" y="12976"/>
                </a:lnTo>
                <a:lnTo>
                  <a:pt x="26255" y="11162"/>
                </a:lnTo>
                <a:lnTo>
                  <a:pt x="36088" y="11162"/>
                </a:lnTo>
                <a:lnTo>
                  <a:pt x="39602" y="12885"/>
                </a:lnTo>
                <a:lnTo>
                  <a:pt x="41486" y="16330"/>
                </a:lnTo>
                <a:lnTo>
                  <a:pt x="42680" y="18627"/>
                </a:lnTo>
                <a:lnTo>
                  <a:pt x="43277" y="22279"/>
                </a:lnTo>
                <a:lnTo>
                  <a:pt x="43277" y="75450"/>
                </a:lnTo>
                <a:lnTo>
                  <a:pt x="55889" y="75450"/>
                </a:lnTo>
                <a:lnTo>
                  <a:pt x="55889" y="24897"/>
                </a:lnTo>
                <a:lnTo>
                  <a:pt x="57646" y="19454"/>
                </a:lnTo>
                <a:lnTo>
                  <a:pt x="61161" y="16192"/>
                </a:lnTo>
                <a:lnTo>
                  <a:pt x="64676" y="12931"/>
                </a:lnTo>
                <a:lnTo>
                  <a:pt x="68868" y="11300"/>
                </a:lnTo>
                <a:lnTo>
                  <a:pt x="77275" y="11300"/>
                </a:lnTo>
                <a:lnTo>
                  <a:pt x="80273" y="12219"/>
                </a:lnTo>
                <a:lnTo>
                  <a:pt x="82731" y="14056"/>
                </a:lnTo>
                <a:lnTo>
                  <a:pt x="85189" y="15893"/>
                </a:lnTo>
                <a:lnTo>
                  <a:pt x="86418" y="19270"/>
                </a:lnTo>
                <a:lnTo>
                  <a:pt x="86418" y="75450"/>
                </a:lnTo>
                <a:lnTo>
                  <a:pt x="99305" y="75450"/>
                </a:lnTo>
                <a:lnTo>
                  <a:pt x="99305" y="19798"/>
                </a:lnTo>
                <a:lnTo>
                  <a:pt x="98340" y="14607"/>
                </a:lnTo>
                <a:lnTo>
                  <a:pt x="96411" y="10749"/>
                </a:lnTo>
                <a:lnTo>
                  <a:pt x="92827" y="3583"/>
                </a:lnTo>
                <a:lnTo>
                  <a:pt x="86074" y="0"/>
                </a:lnTo>
                <a:lnTo>
                  <a:pt x="71510" y="0"/>
                </a:lnTo>
                <a:lnTo>
                  <a:pt x="67328" y="953"/>
                </a:lnTo>
                <a:lnTo>
                  <a:pt x="63607" y="2859"/>
                </a:lnTo>
                <a:lnTo>
                  <a:pt x="59886" y="4765"/>
                </a:lnTo>
                <a:lnTo>
                  <a:pt x="56647" y="7694"/>
                </a:lnTo>
                <a:lnTo>
                  <a:pt x="53891" y="11644"/>
                </a:lnTo>
                <a:lnTo>
                  <a:pt x="52237" y="8429"/>
                </a:lnTo>
                <a:lnTo>
                  <a:pt x="50399" y="5994"/>
                </a:lnTo>
                <a:lnTo>
                  <a:pt x="48377" y="4340"/>
                </a:lnTo>
                <a:lnTo>
                  <a:pt x="44794" y="1447"/>
                </a:lnTo>
                <a:lnTo>
                  <a:pt x="40061" y="0"/>
                </a:lnTo>
                <a:lnTo>
                  <a:pt x="28989" y="0"/>
                </a:lnTo>
                <a:lnTo>
                  <a:pt x="24349" y="1401"/>
                </a:lnTo>
                <a:lnTo>
                  <a:pt x="20260" y="4203"/>
                </a:lnTo>
                <a:lnTo>
                  <a:pt x="17871" y="5856"/>
                </a:lnTo>
                <a:lnTo>
                  <a:pt x="15206" y="8498"/>
                </a:lnTo>
                <a:lnTo>
                  <a:pt x="12266" y="12127"/>
                </a:lnTo>
                <a:lnTo>
                  <a:pt x="12266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910885" y="5837556"/>
            <a:ext cx="68725" cy="89312"/>
          </a:xfrm>
          <a:custGeom>
            <a:avLst/>
            <a:gdLst/>
            <a:ahLst/>
            <a:cxnLst/>
            <a:rect l="l" t="t" r="r" b="b"/>
            <a:pathLst>
              <a:path w="75598" h="101220">
                <a:moveTo>
                  <a:pt x="0" y="101220"/>
                </a:moveTo>
                <a:lnTo>
                  <a:pt x="13713" y="101220"/>
                </a:lnTo>
                <a:lnTo>
                  <a:pt x="13713" y="58430"/>
                </a:lnTo>
                <a:lnTo>
                  <a:pt x="45552" y="58430"/>
                </a:lnTo>
                <a:lnTo>
                  <a:pt x="47160" y="46855"/>
                </a:lnTo>
                <a:lnTo>
                  <a:pt x="13713" y="46855"/>
                </a:lnTo>
                <a:lnTo>
                  <a:pt x="13713" y="11782"/>
                </a:lnTo>
                <a:lnTo>
                  <a:pt x="46287" y="11782"/>
                </a:lnTo>
                <a:lnTo>
                  <a:pt x="50444" y="12494"/>
                </a:lnTo>
                <a:lnTo>
                  <a:pt x="53477" y="13918"/>
                </a:lnTo>
                <a:lnTo>
                  <a:pt x="58990" y="16583"/>
                </a:lnTo>
                <a:lnTo>
                  <a:pt x="61747" y="21635"/>
                </a:lnTo>
                <a:lnTo>
                  <a:pt x="61747" y="35692"/>
                </a:lnTo>
                <a:lnTo>
                  <a:pt x="59828" y="40309"/>
                </a:lnTo>
                <a:lnTo>
                  <a:pt x="55992" y="42927"/>
                </a:lnTo>
                <a:lnTo>
                  <a:pt x="55751" y="58430"/>
                </a:lnTo>
                <a:lnTo>
                  <a:pt x="63309" y="55502"/>
                </a:lnTo>
                <a:lnTo>
                  <a:pt x="68224" y="49645"/>
                </a:lnTo>
                <a:lnTo>
                  <a:pt x="73141" y="43788"/>
                </a:lnTo>
                <a:lnTo>
                  <a:pt x="75598" y="36909"/>
                </a:lnTo>
                <a:lnTo>
                  <a:pt x="75598" y="19821"/>
                </a:lnTo>
                <a:lnTo>
                  <a:pt x="72842" y="12689"/>
                </a:lnTo>
                <a:lnTo>
                  <a:pt x="67329" y="7613"/>
                </a:lnTo>
                <a:lnTo>
                  <a:pt x="61815" y="2537"/>
                </a:lnTo>
                <a:lnTo>
                  <a:pt x="54557" y="0"/>
                </a:lnTo>
                <a:lnTo>
                  <a:pt x="0" y="0"/>
                </a:lnTo>
                <a:lnTo>
                  <a:pt x="0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952296" y="5875434"/>
            <a:ext cx="9491" cy="13679"/>
          </a:xfrm>
          <a:custGeom>
            <a:avLst/>
            <a:gdLst/>
            <a:ahLst/>
            <a:cxnLst/>
            <a:rect l="l" t="t" r="r" b="b"/>
            <a:pathLst>
              <a:path w="10440" h="15503">
                <a:moveTo>
                  <a:pt x="10198" y="15503"/>
                </a:moveTo>
                <a:lnTo>
                  <a:pt x="10440" y="0"/>
                </a:lnTo>
                <a:lnTo>
                  <a:pt x="6604" y="2618"/>
                </a:lnTo>
                <a:lnTo>
                  <a:pt x="1608" y="3927"/>
                </a:lnTo>
                <a:lnTo>
                  <a:pt x="0" y="15503"/>
                </a:lnTo>
                <a:lnTo>
                  <a:pt x="10198" y="15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994041" y="5860295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1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80"/>
                </a:lnTo>
                <a:lnTo>
                  <a:pt x="18882" y="5340"/>
                </a:lnTo>
                <a:lnTo>
                  <a:pt x="15115" y="8900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5032739" y="5860295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7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1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4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8" y="68043"/>
                </a:lnTo>
                <a:lnTo>
                  <a:pt x="20219" y="75566"/>
                </a:lnTo>
                <a:lnTo>
                  <a:pt x="32940" y="78068"/>
                </a:lnTo>
                <a:lnTo>
                  <a:pt x="36707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80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7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4"/>
                </a:lnTo>
                <a:lnTo>
                  <a:pt x="67397" y="42514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5041510" y="5860355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7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5223996" y="5838194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5250089" y="5861754"/>
            <a:ext cx="54004" cy="66877"/>
          </a:xfrm>
          <a:custGeom>
            <a:avLst/>
            <a:gdLst/>
            <a:ahLst/>
            <a:cxnLst/>
            <a:rect l="l" t="t" r="r" b="b"/>
            <a:pathLst>
              <a:path w="59404" h="75794">
                <a:moveTo>
                  <a:pt x="12679" y="0"/>
                </a:moveTo>
                <a:lnTo>
                  <a:pt x="0" y="0"/>
                </a:lnTo>
                <a:lnTo>
                  <a:pt x="0" y="56455"/>
                </a:lnTo>
                <a:lnTo>
                  <a:pt x="1033" y="61485"/>
                </a:lnTo>
                <a:lnTo>
                  <a:pt x="3101" y="65252"/>
                </a:lnTo>
                <a:lnTo>
                  <a:pt x="6914" y="72280"/>
                </a:lnTo>
                <a:lnTo>
                  <a:pt x="14081" y="75794"/>
                </a:lnTo>
                <a:lnTo>
                  <a:pt x="31355" y="75794"/>
                </a:lnTo>
                <a:lnTo>
                  <a:pt x="37098" y="73865"/>
                </a:lnTo>
                <a:lnTo>
                  <a:pt x="41831" y="70006"/>
                </a:lnTo>
                <a:lnTo>
                  <a:pt x="44219" y="68077"/>
                </a:lnTo>
                <a:lnTo>
                  <a:pt x="46218" y="65711"/>
                </a:lnTo>
                <a:lnTo>
                  <a:pt x="47826" y="62909"/>
                </a:lnTo>
                <a:lnTo>
                  <a:pt x="47688" y="73796"/>
                </a:lnTo>
                <a:lnTo>
                  <a:pt x="59404" y="73796"/>
                </a:lnTo>
                <a:lnTo>
                  <a:pt x="59404" y="0"/>
                </a:lnTo>
                <a:lnTo>
                  <a:pt x="46999" y="0"/>
                </a:lnTo>
                <a:lnTo>
                  <a:pt x="46999" y="43455"/>
                </a:lnTo>
                <a:lnTo>
                  <a:pt x="46149" y="49128"/>
                </a:lnTo>
                <a:lnTo>
                  <a:pt x="44449" y="53263"/>
                </a:lnTo>
                <a:lnTo>
                  <a:pt x="41325" y="60980"/>
                </a:lnTo>
                <a:lnTo>
                  <a:pt x="35444" y="64839"/>
                </a:lnTo>
                <a:lnTo>
                  <a:pt x="20789" y="64839"/>
                </a:lnTo>
                <a:lnTo>
                  <a:pt x="16676" y="62634"/>
                </a:lnTo>
                <a:lnTo>
                  <a:pt x="14472" y="58224"/>
                </a:lnTo>
                <a:lnTo>
                  <a:pt x="13277" y="55835"/>
                </a:lnTo>
                <a:lnTo>
                  <a:pt x="12679" y="52757"/>
                </a:lnTo>
                <a:lnTo>
                  <a:pt x="1267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5867855" y="5689858"/>
            <a:ext cx="742312" cy="118434"/>
          </a:xfrm>
          <a:custGeom>
            <a:avLst/>
            <a:gdLst/>
            <a:ahLst/>
            <a:cxnLst/>
            <a:rect l="l" t="t" r="r" b="b"/>
            <a:pathLst>
              <a:path w="816543" h="134225">
                <a:moveTo>
                  <a:pt x="560939" y="14538"/>
                </a:moveTo>
                <a:lnTo>
                  <a:pt x="599118" y="14538"/>
                </a:lnTo>
                <a:lnTo>
                  <a:pt x="602862" y="15227"/>
                </a:lnTo>
                <a:lnTo>
                  <a:pt x="605665" y="16606"/>
                </a:lnTo>
                <a:lnTo>
                  <a:pt x="610902" y="19224"/>
                </a:lnTo>
                <a:lnTo>
                  <a:pt x="613521" y="24139"/>
                </a:lnTo>
                <a:lnTo>
                  <a:pt x="617679" y="51885"/>
                </a:lnTo>
                <a:lnTo>
                  <a:pt x="621182" y="48784"/>
                </a:lnTo>
                <a:lnTo>
                  <a:pt x="623686" y="44925"/>
                </a:lnTo>
                <a:lnTo>
                  <a:pt x="626190" y="41067"/>
                </a:lnTo>
                <a:lnTo>
                  <a:pt x="627442" y="36106"/>
                </a:lnTo>
                <a:lnTo>
                  <a:pt x="627332" y="27068"/>
                </a:lnTo>
                <a:lnTo>
                  <a:pt x="623223" y="14321"/>
                </a:lnTo>
                <a:lnTo>
                  <a:pt x="613177" y="6132"/>
                </a:lnTo>
                <a:lnTo>
                  <a:pt x="608169" y="3881"/>
                </a:lnTo>
                <a:lnTo>
                  <a:pt x="601806" y="2756"/>
                </a:lnTo>
                <a:lnTo>
                  <a:pt x="547226" y="2756"/>
                </a:lnTo>
                <a:lnTo>
                  <a:pt x="547226" y="103976"/>
                </a:lnTo>
                <a:lnTo>
                  <a:pt x="560939" y="103976"/>
                </a:lnTo>
                <a:lnTo>
                  <a:pt x="560939" y="60567"/>
                </a:lnTo>
                <a:lnTo>
                  <a:pt x="597763" y="60567"/>
                </a:lnTo>
                <a:lnTo>
                  <a:pt x="601875" y="61187"/>
                </a:lnTo>
                <a:lnTo>
                  <a:pt x="604493" y="62427"/>
                </a:lnTo>
                <a:lnTo>
                  <a:pt x="609088" y="64678"/>
                </a:lnTo>
                <a:lnTo>
                  <a:pt x="607905" y="45270"/>
                </a:lnTo>
                <a:lnTo>
                  <a:pt x="604160" y="47842"/>
                </a:lnTo>
                <a:lnTo>
                  <a:pt x="599072" y="49129"/>
                </a:lnTo>
                <a:lnTo>
                  <a:pt x="560939" y="49128"/>
                </a:lnTo>
                <a:lnTo>
                  <a:pt x="560939" y="14538"/>
                </a:lnTo>
                <a:close/>
              </a:path>
              <a:path w="816543" h="134225">
                <a:moveTo>
                  <a:pt x="612878" y="96558"/>
                </a:moveTo>
                <a:lnTo>
                  <a:pt x="613108" y="99222"/>
                </a:lnTo>
                <a:lnTo>
                  <a:pt x="613383" y="100600"/>
                </a:lnTo>
                <a:lnTo>
                  <a:pt x="614486" y="103976"/>
                </a:lnTo>
                <a:lnTo>
                  <a:pt x="631301" y="103976"/>
                </a:lnTo>
                <a:lnTo>
                  <a:pt x="631301" y="101703"/>
                </a:lnTo>
                <a:lnTo>
                  <a:pt x="627718" y="98717"/>
                </a:lnTo>
                <a:lnTo>
                  <a:pt x="626891" y="95501"/>
                </a:lnTo>
                <a:lnTo>
                  <a:pt x="626385" y="93618"/>
                </a:lnTo>
                <a:lnTo>
                  <a:pt x="626064" y="90747"/>
                </a:lnTo>
                <a:lnTo>
                  <a:pt x="625926" y="86888"/>
                </a:lnTo>
                <a:lnTo>
                  <a:pt x="625443" y="73314"/>
                </a:lnTo>
                <a:lnTo>
                  <a:pt x="625214" y="67434"/>
                </a:lnTo>
                <a:lnTo>
                  <a:pt x="624099" y="63185"/>
                </a:lnTo>
                <a:lnTo>
                  <a:pt x="622101" y="60567"/>
                </a:lnTo>
                <a:lnTo>
                  <a:pt x="620102" y="57948"/>
                </a:lnTo>
                <a:lnTo>
                  <a:pt x="617128" y="55835"/>
                </a:lnTo>
                <a:lnTo>
                  <a:pt x="613177" y="54227"/>
                </a:lnTo>
                <a:lnTo>
                  <a:pt x="617679" y="51885"/>
                </a:lnTo>
                <a:lnTo>
                  <a:pt x="613521" y="24139"/>
                </a:lnTo>
                <a:lnTo>
                  <a:pt x="613521" y="38058"/>
                </a:lnTo>
                <a:lnTo>
                  <a:pt x="611649" y="42697"/>
                </a:lnTo>
                <a:lnTo>
                  <a:pt x="607905" y="45270"/>
                </a:lnTo>
                <a:lnTo>
                  <a:pt x="609088" y="64678"/>
                </a:lnTo>
                <a:lnTo>
                  <a:pt x="611546" y="69111"/>
                </a:lnTo>
                <a:lnTo>
                  <a:pt x="611867" y="75726"/>
                </a:lnTo>
                <a:lnTo>
                  <a:pt x="612694" y="92607"/>
                </a:lnTo>
                <a:lnTo>
                  <a:pt x="612878" y="96558"/>
                </a:lnTo>
                <a:close/>
              </a:path>
              <a:path w="816543" h="134225">
                <a:moveTo>
                  <a:pt x="649770" y="30524"/>
                </a:moveTo>
                <a:lnTo>
                  <a:pt x="649770" y="103976"/>
                </a:lnTo>
                <a:lnTo>
                  <a:pt x="662381" y="103976"/>
                </a:lnTo>
                <a:lnTo>
                  <a:pt x="662381" y="30524"/>
                </a:lnTo>
                <a:lnTo>
                  <a:pt x="649770" y="30524"/>
                </a:lnTo>
                <a:close/>
              </a:path>
              <a:path w="816543" h="134225">
                <a:moveTo>
                  <a:pt x="649770" y="2756"/>
                </a:moveTo>
                <a:lnTo>
                  <a:pt x="649770" y="16812"/>
                </a:lnTo>
                <a:lnTo>
                  <a:pt x="662381" y="16812"/>
                </a:lnTo>
                <a:lnTo>
                  <a:pt x="662381" y="2756"/>
                </a:lnTo>
                <a:lnTo>
                  <a:pt x="649770" y="2756"/>
                </a:lnTo>
                <a:close/>
              </a:path>
              <a:path w="816543" h="134225">
                <a:moveTo>
                  <a:pt x="698653" y="94330"/>
                </a:moveTo>
                <a:lnTo>
                  <a:pt x="695529" y="90333"/>
                </a:lnTo>
                <a:lnTo>
                  <a:pt x="693829" y="88128"/>
                </a:lnTo>
                <a:lnTo>
                  <a:pt x="692796" y="84959"/>
                </a:lnTo>
                <a:lnTo>
                  <a:pt x="692428" y="80825"/>
                </a:lnTo>
                <a:lnTo>
                  <a:pt x="680506" y="80825"/>
                </a:lnTo>
                <a:lnTo>
                  <a:pt x="680828" y="88174"/>
                </a:lnTo>
                <a:lnTo>
                  <a:pt x="683274" y="94341"/>
                </a:lnTo>
                <a:lnTo>
                  <a:pt x="687845" y="99325"/>
                </a:lnTo>
                <a:lnTo>
                  <a:pt x="692417" y="104310"/>
                </a:lnTo>
                <a:lnTo>
                  <a:pt x="700193" y="106802"/>
                </a:lnTo>
                <a:lnTo>
                  <a:pt x="721372" y="106802"/>
                </a:lnTo>
                <a:lnTo>
                  <a:pt x="728964" y="104413"/>
                </a:lnTo>
                <a:lnTo>
                  <a:pt x="733948" y="99636"/>
                </a:lnTo>
                <a:lnTo>
                  <a:pt x="738934" y="94858"/>
                </a:lnTo>
                <a:lnTo>
                  <a:pt x="741426" y="89185"/>
                </a:lnTo>
                <a:lnTo>
                  <a:pt x="741426" y="75817"/>
                </a:lnTo>
                <a:lnTo>
                  <a:pt x="739014" y="70833"/>
                </a:lnTo>
                <a:lnTo>
                  <a:pt x="734190" y="67664"/>
                </a:lnTo>
                <a:lnTo>
                  <a:pt x="731158" y="65643"/>
                </a:lnTo>
                <a:lnTo>
                  <a:pt x="725185" y="63553"/>
                </a:lnTo>
                <a:lnTo>
                  <a:pt x="716272" y="61394"/>
                </a:lnTo>
                <a:lnTo>
                  <a:pt x="708072" y="59395"/>
                </a:lnTo>
                <a:lnTo>
                  <a:pt x="704487" y="58522"/>
                </a:lnTo>
                <a:lnTo>
                  <a:pt x="701777" y="57512"/>
                </a:lnTo>
                <a:lnTo>
                  <a:pt x="699939" y="56363"/>
                </a:lnTo>
                <a:lnTo>
                  <a:pt x="696770" y="54434"/>
                </a:lnTo>
                <a:lnTo>
                  <a:pt x="695185" y="51862"/>
                </a:lnTo>
                <a:lnTo>
                  <a:pt x="695185" y="45706"/>
                </a:lnTo>
                <a:lnTo>
                  <a:pt x="696391" y="43341"/>
                </a:lnTo>
                <a:lnTo>
                  <a:pt x="698803" y="41549"/>
                </a:lnTo>
                <a:lnTo>
                  <a:pt x="701214" y="39757"/>
                </a:lnTo>
                <a:lnTo>
                  <a:pt x="704763" y="38862"/>
                </a:lnTo>
                <a:lnTo>
                  <a:pt x="716479" y="38862"/>
                </a:lnTo>
                <a:lnTo>
                  <a:pt x="721418" y="40492"/>
                </a:lnTo>
                <a:lnTo>
                  <a:pt x="724267" y="43754"/>
                </a:lnTo>
                <a:lnTo>
                  <a:pt x="726012" y="46051"/>
                </a:lnTo>
                <a:lnTo>
                  <a:pt x="727000" y="48600"/>
                </a:lnTo>
                <a:lnTo>
                  <a:pt x="727230" y="51402"/>
                </a:lnTo>
                <a:lnTo>
                  <a:pt x="738945" y="51402"/>
                </a:lnTo>
                <a:lnTo>
                  <a:pt x="739037" y="46625"/>
                </a:lnTo>
                <a:lnTo>
                  <a:pt x="737544" y="42169"/>
                </a:lnTo>
                <a:lnTo>
                  <a:pt x="734466" y="38035"/>
                </a:lnTo>
                <a:lnTo>
                  <a:pt x="724503" y="30591"/>
                </a:lnTo>
                <a:lnTo>
                  <a:pt x="710415" y="28250"/>
                </a:lnTo>
                <a:lnTo>
                  <a:pt x="701915" y="28250"/>
                </a:lnTo>
                <a:lnTo>
                  <a:pt x="695150" y="30409"/>
                </a:lnTo>
                <a:lnTo>
                  <a:pt x="690119" y="34727"/>
                </a:lnTo>
                <a:lnTo>
                  <a:pt x="685089" y="39045"/>
                </a:lnTo>
                <a:lnTo>
                  <a:pt x="682573" y="44696"/>
                </a:lnTo>
                <a:lnTo>
                  <a:pt x="682573" y="57604"/>
                </a:lnTo>
                <a:lnTo>
                  <a:pt x="685237" y="62243"/>
                </a:lnTo>
                <a:lnTo>
                  <a:pt x="690567" y="65597"/>
                </a:lnTo>
                <a:lnTo>
                  <a:pt x="693554" y="67526"/>
                </a:lnTo>
                <a:lnTo>
                  <a:pt x="698194" y="69272"/>
                </a:lnTo>
                <a:lnTo>
                  <a:pt x="704487" y="70833"/>
                </a:lnTo>
                <a:lnTo>
                  <a:pt x="714343" y="73314"/>
                </a:lnTo>
                <a:lnTo>
                  <a:pt x="719626" y="74646"/>
                </a:lnTo>
                <a:lnTo>
                  <a:pt x="723164" y="75818"/>
                </a:lnTo>
                <a:lnTo>
                  <a:pt x="724956" y="76828"/>
                </a:lnTo>
                <a:lnTo>
                  <a:pt x="727758" y="78482"/>
                </a:lnTo>
                <a:lnTo>
                  <a:pt x="729160" y="80893"/>
                </a:lnTo>
                <a:lnTo>
                  <a:pt x="729160" y="88243"/>
                </a:lnTo>
                <a:lnTo>
                  <a:pt x="727414" y="91332"/>
                </a:lnTo>
                <a:lnTo>
                  <a:pt x="723922" y="93331"/>
                </a:lnTo>
                <a:lnTo>
                  <a:pt x="720430" y="95329"/>
                </a:lnTo>
                <a:lnTo>
                  <a:pt x="716387" y="96328"/>
                </a:lnTo>
                <a:lnTo>
                  <a:pt x="704075" y="96328"/>
                </a:lnTo>
                <a:lnTo>
                  <a:pt x="698653" y="94330"/>
                </a:lnTo>
                <a:close/>
              </a:path>
              <a:path w="816543" h="134225">
                <a:moveTo>
                  <a:pt x="755347" y="2756"/>
                </a:moveTo>
                <a:lnTo>
                  <a:pt x="755347" y="103976"/>
                </a:lnTo>
                <a:lnTo>
                  <a:pt x="767269" y="103976"/>
                </a:lnTo>
                <a:lnTo>
                  <a:pt x="767269" y="76277"/>
                </a:lnTo>
                <a:lnTo>
                  <a:pt x="777675" y="66768"/>
                </a:lnTo>
                <a:lnTo>
                  <a:pt x="800693" y="103976"/>
                </a:lnTo>
                <a:lnTo>
                  <a:pt x="816543" y="103976"/>
                </a:lnTo>
                <a:lnTo>
                  <a:pt x="786703" y="57810"/>
                </a:lnTo>
                <a:lnTo>
                  <a:pt x="814958" y="30180"/>
                </a:lnTo>
                <a:lnTo>
                  <a:pt x="799108" y="30180"/>
                </a:lnTo>
                <a:lnTo>
                  <a:pt x="767269" y="61531"/>
                </a:lnTo>
                <a:lnTo>
                  <a:pt x="767269" y="2756"/>
                </a:lnTo>
                <a:lnTo>
                  <a:pt x="755347" y="2756"/>
                </a:lnTo>
                <a:close/>
              </a:path>
              <a:path w="816543" h="134225">
                <a:moveTo>
                  <a:pt x="457706" y="106112"/>
                </a:moveTo>
                <a:lnTo>
                  <a:pt x="457063" y="107766"/>
                </a:lnTo>
                <a:lnTo>
                  <a:pt x="456029" y="110293"/>
                </a:lnTo>
                <a:lnTo>
                  <a:pt x="454605" y="113692"/>
                </a:lnTo>
                <a:lnTo>
                  <a:pt x="453180" y="117091"/>
                </a:lnTo>
                <a:lnTo>
                  <a:pt x="452124" y="119342"/>
                </a:lnTo>
                <a:lnTo>
                  <a:pt x="449402" y="122133"/>
                </a:lnTo>
                <a:lnTo>
                  <a:pt x="446634" y="123270"/>
                </a:lnTo>
                <a:lnTo>
                  <a:pt x="443601" y="123270"/>
                </a:lnTo>
                <a:lnTo>
                  <a:pt x="440822" y="122925"/>
                </a:lnTo>
                <a:lnTo>
                  <a:pt x="437100" y="121960"/>
                </a:lnTo>
                <a:lnTo>
                  <a:pt x="437100" y="133261"/>
                </a:lnTo>
                <a:lnTo>
                  <a:pt x="438479" y="133628"/>
                </a:lnTo>
                <a:lnTo>
                  <a:pt x="441522" y="134157"/>
                </a:lnTo>
                <a:lnTo>
                  <a:pt x="451779" y="134225"/>
                </a:lnTo>
                <a:lnTo>
                  <a:pt x="456832" y="132158"/>
                </a:lnTo>
                <a:lnTo>
                  <a:pt x="459773" y="128024"/>
                </a:lnTo>
                <a:lnTo>
                  <a:pt x="463312" y="121659"/>
                </a:lnTo>
                <a:lnTo>
                  <a:pt x="468401" y="110125"/>
                </a:lnTo>
                <a:lnTo>
                  <a:pt x="474934" y="93572"/>
                </a:lnTo>
                <a:lnTo>
                  <a:pt x="477147" y="87675"/>
                </a:lnTo>
                <a:lnTo>
                  <a:pt x="481365" y="76161"/>
                </a:lnTo>
                <a:lnTo>
                  <a:pt x="486236" y="62565"/>
                </a:lnTo>
                <a:lnTo>
                  <a:pt x="490526" y="50564"/>
                </a:lnTo>
                <a:lnTo>
                  <a:pt x="495077" y="37895"/>
                </a:lnTo>
                <a:lnTo>
                  <a:pt x="497883" y="30180"/>
                </a:lnTo>
                <a:lnTo>
                  <a:pt x="484169" y="30180"/>
                </a:lnTo>
                <a:lnTo>
                  <a:pt x="464253" y="90264"/>
                </a:lnTo>
                <a:lnTo>
                  <a:pt x="444474" y="30180"/>
                </a:lnTo>
                <a:lnTo>
                  <a:pt x="430416" y="30180"/>
                </a:lnTo>
                <a:lnTo>
                  <a:pt x="457706" y="106112"/>
                </a:lnTo>
                <a:close/>
              </a:path>
              <a:path w="816543" h="134225">
                <a:moveTo>
                  <a:pt x="373102" y="105148"/>
                </a:moveTo>
                <a:lnTo>
                  <a:pt x="376559" y="105056"/>
                </a:lnTo>
                <a:lnTo>
                  <a:pt x="379637" y="104688"/>
                </a:lnTo>
                <a:lnTo>
                  <a:pt x="382543" y="103976"/>
                </a:lnTo>
                <a:lnTo>
                  <a:pt x="382543" y="94192"/>
                </a:lnTo>
                <a:lnTo>
                  <a:pt x="378799" y="94399"/>
                </a:lnTo>
                <a:lnTo>
                  <a:pt x="375950" y="94399"/>
                </a:lnTo>
                <a:lnTo>
                  <a:pt x="373378" y="93641"/>
                </a:lnTo>
                <a:lnTo>
                  <a:pt x="370759" y="91045"/>
                </a:lnTo>
                <a:lnTo>
                  <a:pt x="370759" y="40309"/>
                </a:lnTo>
                <a:lnTo>
                  <a:pt x="382543" y="40309"/>
                </a:lnTo>
                <a:lnTo>
                  <a:pt x="382543" y="30180"/>
                </a:lnTo>
                <a:lnTo>
                  <a:pt x="370759" y="30180"/>
                </a:lnTo>
                <a:lnTo>
                  <a:pt x="370759" y="9577"/>
                </a:lnTo>
                <a:lnTo>
                  <a:pt x="358216" y="9577"/>
                </a:lnTo>
                <a:lnTo>
                  <a:pt x="358216" y="30180"/>
                </a:lnTo>
                <a:lnTo>
                  <a:pt x="348224" y="30180"/>
                </a:lnTo>
                <a:lnTo>
                  <a:pt x="348224" y="40309"/>
                </a:lnTo>
                <a:lnTo>
                  <a:pt x="358216" y="40309"/>
                </a:lnTo>
                <a:lnTo>
                  <a:pt x="358216" y="93893"/>
                </a:lnTo>
                <a:lnTo>
                  <a:pt x="359250" y="97741"/>
                </a:lnTo>
                <a:lnTo>
                  <a:pt x="361318" y="100703"/>
                </a:lnTo>
                <a:lnTo>
                  <a:pt x="363385" y="103666"/>
                </a:lnTo>
                <a:lnTo>
                  <a:pt x="367313" y="105148"/>
                </a:lnTo>
                <a:lnTo>
                  <a:pt x="373102" y="105148"/>
                </a:lnTo>
                <a:close/>
              </a:path>
              <a:path w="816543" h="134225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3" y="11920"/>
                </a:lnTo>
                <a:lnTo>
                  <a:pt x="55521" y="11920"/>
                </a:lnTo>
                <a:lnTo>
                  <a:pt x="61873" y="13826"/>
                </a:lnTo>
                <a:lnTo>
                  <a:pt x="66398" y="17639"/>
                </a:lnTo>
                <a:lnTo>
                  <a:pt x="70924" y="21452"/>
                </a:lnTo>
                <a:lnTo>
                  <a:pt x="73944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3" y="20744"/>
                </a:lnTo>
                <a:lnTo>
                  <a:pt x="77045" y="10128"/>
                </a:lnTo>
                <a:lnTo>
                  <a:pt x="72605" y="6580"/>
                </a:lnTo>
                <a:lnTo>
                  <a:pt x="61305" y="1645"/>
                </a:lnTo>
                <a:lnTo>
                  <a:pt x="47206" y="0"/>
                </a:lnTo>
                <a:lnTo>
                  <a:pt x="46588" y="2"/>
                </a:lnTo>
                <a:lnTo>
                  <a:pt x="32910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6"/>
                </a:lnTo>
                <a:lnTo>
                  <a:pt x="8322" y="87027"/>
                </a:lnTo>
                <a:lnTo>
                  <a:pt x="15781" y="95914"/>
                </a:lnTo>
                <a:lnTo>
                  <a:pt x="20636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09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4" y="82892"/>
                </a:lnTo>
                <a:lnTo>
                  <a:pt x="69872" y="83299"/>
                </a:lnTo>
                <a:lnTo>
                  <a:pt x="60216" y="91727"/>
                </a:lnTo>
                <a:lnTo>
                  <a:pt x="47068" y="94536"/>
                </a:lnTo>
                <a:lnTo>
                  <a:pt x="44999" y="94491"/>
                </a:lnTo>
                <a:lnTo>
                  <a:pt x="31857" y="91408"/>
                </a:lnTo>
                <a:lnTo>
                  <a:pt x="22293" y="83477"/>
                </a:lnTo>
                <a:lnTo>
                  <a:pt x="19938" y="79922"/>
                </a:lnTo>
                <a:lnTo>
                  <a:pt x="15477" y="68485"/>
                </a:lnTo>
                <a:lnTo>
                  <a:pt x="13989" y="54641"/>
                </a:lnTo>
                <a:lnTo>
                  <a:pt x="14527" y="44798"/>
                </a:lnTo>
                <a:lnTo>
                  <a:pt x="17536" y="32004"/>
                </a:lnTo>
                <a:close/>
              </a:path>
              <a:path w="816543" h="134225">
                <a:moveTo>
                  <a:pt x="163809" y="95019"/>
                </a:moveTo>
                <a:lnTo>
                  <a:pt x="166565" y="90784"/>
                </a:lnTo>
                <a:lnTo>
                  <a:pt x="171010" y="79214"/>
                </a:lnTo>
                <a:lnTo>
                  <a:pt x="172492" y="65528"/>
                </a:lnTo>
                <a:lnTo>
                  <a:pt x="172289" y="60408"/>
                </a:lnTo>
                <a:lnTo>
                  <a:pt x="169270" y="47338"/>
                </a:lnTo>
                <a:lnTo>
                  <a:pt x="162637" y="37552"/>
                </a:lnTo>
                <a:lnTo>
                  <a:pt x="151435" y="30325"/>
                </a:lnTo>
                <a:lnTo>
                  <a:pt x="138517" y="28044"/>
                </a:lnTo>
                <a:lnTo>
                  <a:pt x="135966" y="28117"/>
                </a:lnTo>
                <a:lnTo>
                  <a:pt x="123195" y="31267"/>
                </a:lnTo>
                <a:lnTo>
                  <a:pt x="113157" y="39068"/>
                </a:lnTo>
                <a:lnTo>
                  <a:pt x="110015" y="43362"/>
                </a:lnTo>
                <a:lnTo>
                  <a:pt x="105290" y="54765"/>
                </a:lnTo>
                <a:lnTo>
                  <a:pt x="103716" y="68697"/>
                </a:lnTo>
                <a:lnTo>
                  <a:pt x="103859" y="72978"/>
                </a:lnTo>
                <a:lnTo>
                  <a:pt x="106558" y="86018"/>
                </a:lnTo>
                <a:lnTo>
                  <a:pt x="112675" y="96362"/>
                </a:lnTo>
                <a:lnTo>
                  <a:pt x="113289" y="97049"/>
                </a:lnTo>
                <a:lnTo>
                  <a:pt x="116465" y="76346"/>
                </a:lnTo>
                <a:lnTo>
                  <a:pt x="116465" y="60314"/>
                </a:lnTo>
                <a:lnTo>
                  <a:pt x="118188" y="53332"/>
                </a:lnTo>
                <a:lnTo>
                  <a:pt x="121633" y="47544"/>
                </a:lnTo>
                <a:lnTo>
                  <a:pt x="125079" y="41756"/>
                </a:lnTo>
                <a:lnTo>
                  <a:pt x="130592" y="38862"/>
                </a:lnTo>
                <a:lnTo>
                  <a:pt x="146718" y="38862"/>
                </a:lnTo>
                <a:lnTo>
                  <a:pt x="152737" y="42261"/>
                </a:lnTo>
                <a:lnTo>
                  <a:pt x="156228" y="49059"/>
                </a:lnTo>
                <a:lnTo>
                  <a:pt x="158434" y="53378"/>
                </a:lnTo>
                <a:lnTo>
                  <a:pt x="159536" y="58982"/>
                </a:lnTo>
                <a:lnTo>
                  <a:pt x="159536" y="73498"/>
                </a:lnTo>
                <a:lnTo>
                  <a:pt x="158009" y="80422"/>
                </a:lnTo>
                <a:lnTo>
                  <a:pt x="154954" y="86647"/>
                </a:lnTo>
                <a:lnTo>
                  <a:pt x="154502" y="102915"/>
                </a:lnTo>
                <a:lnTo>
                  <a:pt x="163809" y="95019"/>
                </a:lnTo>
                <a:close/>
              </a:path>
              <a:path w="816543" h="134225">
                <a:moveTo>
                  <a:pt x="154954" y="86647"/>
                </a:moveTo>
                <a:lnTo>
                  <a:pt x="151898" y="92871"/>
                </a:lnTo>
                <a:lnTo>
                  <a:pt x="146259" y="95983"/>
                </a:lnTo>
                <a:lnTo>
                  <a:pt x="130546" y="95983"/>
                </a:lnTo>
                <a:lnTo>
                  <a:pt x="125079" y="93365"/>
                </a:lnTo>
                <a:lnTo>
                  <a:pt x="121633" y="88128"/>
                </a:lnTo>
                <a:lnTo>
                  <a:pt x="118188" y="82892"/>
                </a:lnTo>
                <a:lnTo>
                  <a:pt x="116465" y="76346"/>
                </a:lnTo>
                <a:lnTo>
                  <a:pt x="113289" y="97049"/>
                </a:lnTo>
                <a:lnTo>
                  <a:pt x="123613" y="104260"/>
                </a:lnTo>
                <a:lnTo>
                  <a:pt x="136863" y="106664"/>
                </a:lnTo>
                <a:lnTo>
                  <a:pt x="141609" y="106452"/>
                </a:lnTo>
                <a:lnTo>
                  <a:pt x="154502" y="102915"/>
                </a:lnTo>
                <a:lnTo>
                  <a:pt x="154954" y="86647"/>
                </a:lnTo>
                <a:close/>
              </a:path>
              <a:path w="816543" h="134225">
                <a:moveTo>
                  <a:pt x="203481" y="30180"/>
                </a:moveTo>
                <a:lnTo>
                  <a:pt x="190800" y="30180"/>
                </a:lnTo>
                <a:lnTo>
                  <a:pt x="190800" y="86635"/>
                </a:lnTo>
                <a:lnTo>
                  <a:pt x="191834" y="91665"/>
                </a:lnTo>
                <a:lnTo>
                  <a:pt x="193902" y="95432"/>
                </a:lnTo>
                <a:lnTo>
                  <a:pt x="197715" y="102460"/>
                </a:lnTo>
                <a:lnTo>
                  <a:pt x="204882" y="105975"/>
                </a:lnTo>
                <a:lnTo>
                  <a:pt x="222157" y="105975"/>
                </a:lnTo>
                <a:lnTo>
                  <a:pt x="227899" y="104045"/>
                </a:lnTo>
                <a:lnTo>
                  <a:pt x="232631" y="100187"/>
                </a:lnTo>
                <a:lnTo>
                  <a:pt x="235021" y="98257"/>
                </a:lnTo>
                <a:lnTo>
                  <a:pt x="237019" y="95892"/>
                </a:lnTo>
                <a:lnTo>
                  <a:pt x="238627" y="93089"/>
                </a:lnTo>
                <a:lnTo>
                  <a:pt x="238489" y="103976"/>
                </a:lnTo>
                <a:lnTo>
                  <a:pt x="250205" y="103976"/>
                </a:lnTo>
                <a:lnTo>
                  <a:pt x="250205" y="30180"/>
                </a:lnTo>
                <a:lnTo>
                  <a:pt x="237800" y="30180"/>
                </a:lnTo>
                <a:lnTo>
                  <a:pt x="237800" y="73636"/>
                </a:lnTo>
                <a:lnTo>
                  <a:pt x="236950" y="79309"/>
                </a:lnTo>
                <a:lnTo>
                  <a:pt x="235250" y="83443"/>
                </a:lnTo>
                <a:lnTo>
                  <a:pt x="232126" y="91160"/>
                </a:lnTo>
                <a:lnTo>
                  <a:pt x="226245" y="95019"/>
                </a:lnTo>
                <a:lnTo>
                  <a:pt x="211590" y="95019"/>
                </a:lnTo>
                <a:lnTo>
                  <a:pt x="207478" y="92814"/>
                </a:lnTo>
                <a:lnTo>
                  <a:pt x="205272" y="88404"/>
                </a:lnTo>
                <a:lnTo>
                  <a:pt x="204078" y="86015"/>
                </a:lnTo>
                <a:lnTo>
                  <a:pt x="203481" y="82938"/>
                </a:lnTo>
                <a:lnTo>
                  <a:pt x="203481" y="30180"/>
                </a:lnTo>
                <a:close/>
              </a:path>
              <a:path w="816543" h="134225">
                <a:moveTo>
                  <a:pt x="285810" y="103976"/>
                </a:moveTo>
                <a:lnTo>
                  <a:pt x="285810" y="60498"/>
                </a:lnTo>
                <a:lnTo>
                  <a:pt x="286120" y="56788"/>
                </a:lnTo>
                <a:lnTo>
                  <a:pt x="286741" y="54193"/>
                </a:lnTo>
                <a:lnTo>
                  <a:pt x="287361" y="51597"/>
                </a:lnTo>
                <a:lnTo>
                  <a:pt x="288705" y="49083"/>
                </a:lnTo>
                <a:lnTo>
                  <a:pt x="290772" y="46648"/>
                </a:lnTo>
                <a:lnTo>
                  <a:pt x="293345" y="43616"/>
                </a:lnTo>
                <a:lnTo>
                  <a:pt x="296331" y="41595"/>
                </a:lnTo>
                <a:lnTo>
                  <a:pt x="299731" y="40584"/>
                </a:lnTo>
                <a:lnTo>
                  <a:pt x="301615" y="39987"/>
                </a:lnTo>
                <a:lnTo>
                  <a:pt x="304027" y="39689"/>
                </a:lnTo>
                <a:lnTo>
                  <a:pt x="312755" y="39689"/>
                </a:lnTo>
                <a:lnTo>
                  <a:pt x="316752" y="41985"/>
                </a:lnTo>
                <a:lnTo>
                  <a:pt x="318958" y="46579"/>
                </a:lnTo>
                <a:lnTo>
                  <a:pt x="320291" y="49335"/>
                </a:lnTo>
                <a:lnTo>
                  <a:pt x="320957" y="52964"/>
                </a:lnTo>
                <a:lnTo>
                  <a:pt x="320957" y="103976"/>
                </a:lnTo>
                <a:lnTo>
                  <a:pt x="333568" y="103976"/>
                </a:lnTo>
                <a:lnTo>
                  <a:pt x="333568" y="49197"/>
                </a:lnTo>
                <a:lnTo>
                  <a:pt x="332557" y="43478"/>
                </a:lnTo>
                <a:lnTo>
                  <a:pt x="330536" y="39482"/>
                </a:lnTo>
                <a:lnTo>
                  <a:pt x="326860" y="32178"/>
                </a:lnTo>
                <a:lnTo>
                  <a:pt x="319785" y="28526"/>
                </a:lnTo>
                <a:lnTo>
                  <a:pt x="304532" y="28526"/>
                </a:lnTo>
                <a:lnTo>
                  <a:pt x="300191" y="29468"/>
                </a:lnTo>
                <a:lnTo>
                  <a:pt x="296285" y="31351"/>
                </a:lnTo>
                <a:lnTo>
                  <a:pt x="292380" y="33234"/>
                </a:lnTo>
                <a:lnTo>
                  <a:pt x="288682" y="36335"/>
                </a:lnTo>
                <a:lnTo>
                  <a:pt x="285190" y="40653"/>
                </a:lnTo>
                <a:lnTo>
                  <a:pt x="285190" y="30180"/>
                </a:lnTo>
                <a:lnTo>
                  <a:pt x="273406" y="30180"/>
                </a:lnTo>
                <a:lnTo>
                  <a:pt x="273406" y="103976"/>
                </a:lnTo>
                <a:lnTo>
                  <a:pt x="285810" y="103976"/>
                </a:lnTo>
                <a:close/>
              </a:path>
              <a:path w="816543" h="134225">
                <a:moveTo>
                  <a:pt x="391364" y="30180"/>
                </a:moveTo>
                <a:lnTo>
                  <a:pt x="391364" y="103976"/>
                </a:lnTo>
                <a:lnTo>
                  <a:pt x="403769" y="103976"/>
                </a:lnTo>
                <a:lnTo>
                  <a:pt x="403769" y="56294"/>
                </a:lnTo>
                <a:lnTo>
                  <a:pt x="405446" y="51666"/>
                </a:lnTo>
                <a:lnTo>
                  <a:pt x="408800" y="47647"/>
                </a:lnTo>
                <a:lnTo>
                  <a:pt x="412153" y="43628"/>
                </a:lnTo>
                <a:lnTo>
                  <a:pt x="416954" y="41618"/>
                </a:lnTo>
                <a:lnTo>
                  <a:pt x="424615" y="41641"/>
                </a:lnTo>
                <a:lnTo>
                  <a:pt x="427269" y="41962"/>
                </a:lnTo>
                <a:lnTo>
                  <a:pt x="427269" y="28871"/>
                </a:lnTo>
                <a:lnTo>
                  <a:pt x="425936" y="28733"/>
                </a:lnTo>
                <a:lnTo>
                  <a:pt x="423271" y="28526"/>
                </a:lnTo>
                <a:lnTo>
                  <a:pt x="418356" y="28526"/>
                </a:lnTo>
                <a:lnTo>
                  <a:pt x="414014" y="30306"/>
                </a:lnTo>
                <a:lnTo>
                  <a:pt x="410247" y="33866"/>
                </a:lnTo>
                <a:lnTo>
                  <a:pt x="406479" y="37426"/>
                </a:lnTo>
                <a:lnTo>
                  <a:pt x="404113" y="40446"/>
                </a:lnTo>
                <a:lnTo>
                  <a:pt x="403149" y="42927"/>
                </a:lnTo>
                <a:lnTo>
                  <a:pt x="403149" y="30180"/>
                </a:lnTo>
                <a:lnTo>
                  <a:pt x="391364" y="30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6287482" y="5860295"/>
            <a:ext cx="90277" cy="66574"/>
          </a:xfrm>
          <a:custGeom>
            <a:avLst/>
            <a:gdLst/>
            <a:ahLst/>
            <a:cxnLst/>
            <a:rect l="l" t="t" r="r" b="b"/>
            <a:pathLst>
              <a:path w="99305" h="75450">
                <a:moveTo>
                  <a:pt x="12266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lnTo>
                  <a:pt x="12404" y="26803"/>
                </a:lnTo>
                <a:lnTo>
                  <a:pt x="14322" y="20234"/>
                </a:lnTo>
                <a:lnTo>
                  <a:pt x="18158" y="16605"/>
                </a:lnTo>
                <a:lnTo>
                  <a:pt x="21995" y="12976"/>
                </a:lnTo>
                <a:lnTo>
                  <a:pt x="26255" y="11162"/>
                </a:lnTo>
                <a:lnTo>
                  <a:pt x="36088" y="11162"/>
                </a:lnTo>
                <a:lnTo>
                  <a:pt x="39602" y="12885"/>
                </a:lnTo>
                <a:lnTo>
                  <a:pt x="41486" y="16330"/>
                </a:lnTo>
                <a:lnTo>
                  <a:pt x="42680" y="18627"/>
                </a:lnTo>
                <a:lnTo>
                  <a:pt x="43278" y="22279"/>
                </a:lnTo>
                <a:lnTo>
                  <a:pt x="43278" y="75450"/>
                </a:lnTo>
                <a:lnTo>
                  <a:pt x="55889" y="75450"/>
                </a:lnTo>
                <a:lnTo>
                  <a:pt x="55889" y="24897"/>
                </a:lnTo>
                <a:lnTo>
                  <a:pt x="57646" y="19454"/>
                </a:lnTo>
                <a:lnTo>
                  <a:pt x="61161" y="16192"/>
                </a:lnTo>
                <a:lnTo>
                  <a:pt x="64676" y="12931"/>
                </a:lnTo>
                <a:lnTo>
                  <a:pt x="68868" y="11300"/>
                </a:lnTo>
                <a:lnTo>
                  <a:pt x="77275" y="11300"/>
                </a:lnTo>
                <a:lnTo>
                  <a:pt x="80273" y="12219"/>
                </a:lnTo>
                <a:lnTo>
                  <a:pt x="82730" y="14056"/>
                </a:lnTo>
                <a:lnTo>
                  <a:pt x="85189" y="15893"/>
                </a:lnTo>
                <a:lnTo>
                  <a:pt x="86418" y="19270"/>
                </a:lnTo>
                <a:lnTo>
                  <a:pt x="86418" y="75450"/>
                </a:lnTo>
                <a:lnTo>
                  <a:pt x="99305" y="75450"/>
                </a:lnTo>
                <a:lnTo>
                  <a:pt x="99305" y="19798"/>
                </a:lnTo>
                <a:lnTo>
                  <a:pt x="98340" y="14607"/>
                </a:lnTo>
                <a:lnTo>
                  <a:pt x="96411" y="10749"/>
                </a:lnTo>
                <a:lnTo>
                  <a:pt x="92827" y="3583"/>
                </a:lnTo>
                <a:lnTo>
                  <a:pt x="86074" y="0"/>
                </a:lnTo>
                <a:lnTo>
                  <a:pt x="71510" y="0"/>
                </a:lnTo>
                <a:lnTo>
                  <a:pt x="67329" y="953"/>
                </a:lnTo>
                <a:lnTo>
                  <a:pt x="63607" y="2859"/>
                </a:lnTo>
                <a:lnTo>
                  <a:pt x="59886" y="4765"/>
                </a:lnTo>
                <a:lnTo>
                  <a:pt x="56647" y="7694"/>
                </a:lnTo>
                <a:lnTo>
                  <a:pt x="53891" y="11644"/>
                </a:lnTo>
                <a:lnTo>
                  <a:pt x="52237" y="8429"/>
                </a:lnTo>
                <a:lnTo>
                  <a:pt x="50399" y="5994"/>
                </a:lnTo>
                <a:lnTo>
                  <a:pt x="48377" y="4340"/>
                </a:lnTo>
                <a:lnTo>
                  <a:pt x="44794" y="1446"/>
                </a:lnTo>
                <a:lnTo>
                  <a:pt x="40062" y="0"/>
                </a:lnTo>
                <a:lnTo>
                  <a:pt x="28989" y="0"/>
                </a:lnTo>
                <a:lnTo>
                  <a:pt x="24349" y="1401"/>
                </a:lnTo>
                <a:lnTo>
                  <a:pt x="20260" y="4203"/>
                </a:lnTo>
                <a:lnTo>
                  <a:pt x="17871" y="5856"/>
                </a:lnTo>
                <a:lnTo>
                  <a:pt x="15207" y="8498"/>
                </a:lnTo>
                <a:lnTo>
                  <a:pt x="12266" y="12127"/>
                </a:lnTo>
                <a:lnTo>
                  <a:pt x="12266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6073638" y="5860295"/>
            <a:ext cx="90277" cy="66574"/>
          </a:xfrm>
          <a:custGeom>
            <a:avLst/>
            <a:gdLst/>
            <a:ahLst/>
            <a:cxnLst/>
            <a:rect l="l" t="t" r="r" b="b"/>
            <a:pathLst>
              <a:path w="99305" h="75450">
                <a:moveTo>
                  <a:pt x="12266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lnTo>
                  <a:pt x="12404" y="26803"/>
                </a:lnTo>
                <a:lnTo>
                  <a:pt x="14322" y="20234"/>
                </a:lnTo>
                <a:lnTo>
                  <a:pt x="18158" y="16605"/>
                </a:lnTo>
                <a:lnTo>
                  <a:pt x="21995" y="12976"/>
                </a:lnTo>
                <a:lnTo>
                  <a:pt x="26255" y="11162"/>
                </a:lnTo>
                <a:lnTo>
                  <a:pt x="36088" y="11162"/>
                </a:lnTo>
                <a:lnTo>
                  <a:pt x="39602" y="12885"/>
                </a:lnTo>
                <a:lnTo>
                  <a:pt x="41486" y="16330"/>
                </a:lnTo>
                <a:lnTo>
                  <a:pt x="42680" y="18627"/>
                </a:lnTo>
                <a:lnTo>
                  <a:pt x="43278" y="22279"/>
                </a:lnTo>
                <a:lnTo>
                  <a:pt x="43278" y="75450"/>
                </a:lnTo>
                <a:lnTo>
                  <a:pt x="55889" y="75450"/>
                </a:lnTo>
                <a:lnTo>
                  <a:pt x="55889" y="24897"/>
                </a:lnTo>
                <a:lnTo>
                  <a:pt x="57646" y="19454"/>
                </a:lnTo>
                <a:lnTo>
                  <a:pt x="61161" y="16192"/>
                </a:lnTo>
                <a:lnTo>
                  <a:pt x="64676" y="12931"/>
                </a:lnTo>
                <a:lnTo>
                  <a:pt x="68868" y="11300"/>
                </a:lnTo>
                <a:lnTo>
                  <a:pt x="77275" y="11300"/>
                </a:lnTo>
                <a:lnTo>
                  <a:pt x="80273" y="12219"/>
                </a:lnTo>
                <a:lnTo>
                  <a:pt x="82730" y="14056"/>
                </a:lnTo>
                <a:lnTo>
                  <a:pt x="85189" y="15893"/>
                </a:lnTo>
                <a:lnTo>
                  <a:pt x="86418" y="19270"/>
                </a:lnTo>
                <a:lnTo>
                  <a:pt x="86418" y="75450"/>
                </a:lnTo>
                <a:lnTo>
                  <a:pt x="99305" y="75450"/>
                </a:lnTo>
                <a:lnTo>
                  <a:pt x="99305" y="19798"/>
                </a:lnTo>
                <a:lnTo>
                  <a:pt x="98340" y="14607"/>
                </a:lnTo>
                <a:lnTo>
                  <a:pt x="96411" y="10749"/>
                </a:lnTo>
                <a:lnTo>
                  <a:pt x="92827" y="3583"/>
                </a:lnTo>
                <a:lnTo>
                  <a:pt x="86074" y="0"/>
                </a:lnTo>
                <a:lnTo>
                  <a:pt x="71510" y="0"/>
                </a:lnTo>
                <a:lnTo>
                  <a:pt x="67329" y="953"/>
                </a:lnTo>
                <a:lnTo>
                  <a:pt x="63607" y="2859"/>
                </a:lnTo>
                <a:lnTo>
                  <a:pt x="59886" y="4765"/>
                </a:lnTo>
                <a:lnTo>
                  <a:pt x="56647" y="7694"/>
                </a:lnTo>
                <a:lnTo>
                  <a:pt x="53891" y="11644"/>
                </a:lnTo>
                <a:lnTo>
                  <a:pt x="52237" y="8429"/>
                </a:lnTo>
                <a:lnTo>
                  <a:pt x="50399" y="5994"/>
                </a:lnTo>
                <a:lnTo>
                  <a:pt x="48377" y="4340"/>
                </a:lnTo>
                <a:lnTo>
                  <a:pt x="44794" y="1447"/>
                </a:lnTo>
                <a:lnTo>
                  <a:pt x="40062" y="0"/>
                </a:lnTo>
                <a:lnTo>
                  <a:pt x="28989" y="0"/>
                </a:lnTo>
                <a:lnTo>
                  <a:pt x="24349" y="1401"/>
                </a:lnTo>
                <a:lnTo>
                  <a:pt x="20260" y="4203"/>
                </a:lnTo>
                <a:lnTo>
                  <a:pt x="17871" y="5856"/>
                </a:lnTo>
                <a:lnTo>
                  <a:pt x="15207" y="8498"/>
                </a:lnTo>
                <a:lnTo>
                  <a:pt x="12266" y="12127"/>
                </a:lnTo>
                <a:lnTo>
                  <a:pt x="12266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5873180" y="5837556"/>
            <a:ext cx="68725" cy="89312"/>
          </a:xfrm>
          <a:custGeom>
            <a:avLst/>
            <a:gdLst/>
            <a:ahLst/>
            <a:cxnLst/>
            <a:rect l="l" t="t" r="r" b="b"/>
            <a:pathLst>
              <a:path w="75598" h="101220">
                <a:moveTo>
                  <a:pt x="0" y="101220"/>
                </a:moveTo>
                <a:lnTo>
                  <a:pt x="13713" y="101220"/>
                </a:lnTo>
                <a:lnTo>
                  <a:pt x="13713" y="58430"/>
                </a:lnTo>
                <a:lnTo>
                  <a:pt x="45552" y="58430"/>
                </a:lnTo>
                <a:lnTo>
                  <a:pt x="47160" y="46855"/>
                </a:lnTo>
                <a:lnTo>
                  <a:pt x="13713" y="46855"/>
                </a:lnTo>
                <a:lnTo>
                  <a:pt x="13713" y="11782"/>
                </a:lnTo>
                <a:lnTo>
                  <a:pt x="46287" y="11782"/>
                </a:lnTo>
                <a:lnTo>
                  <a:pt x="50444" y="12494"/>
                </a:lnTo>
                <a:lnTo>
                  <a:pt x="53477" y="13918"/>
                </a:lnTo>
                <a:lnTo>
                  <a:pt x="58990" y="16583"/>
                </a:lnTo>
                <a:lnTo>
                  <a:pt x="61747" y="21635"/>
                </a:lnTo>
                <a:lnTo>
                  <a:pt x="61747" y="35692"/>
                </a:lnTo>
                <a:lnTo>
                  <a:pt x="59828" y="40309"/>
                </a:lnTo>
                <a:lnTo>
                  <a:pt x="55992" y="42927"/>
                </a:lnTo>
                <a:lnTo>
                  <a:pt x="55751" y="58430"/>
                </a:lnTo>
                <a:lnTo>
                  <a:pt x="63308" y="55502"/>
                </a:lnTo>
                <a:lnTo>
                  <a:pt x="68224" y="49645"/>
                </a:lnTo>
                <a:lnTo>
                  <a:pt x="73141" y="43788"/>
                </a:lnTo>
                <a:lnTo>
                  <a:pt x="75598" y="36909"/>
                </a:lnTo>
                <a:lnTo>
                  <a:pt x="75598" y="19821"/>
                </a:lnTo>
                <a:lnTo>
                  <a:pt x="72842" y="12689"/>
                </a:lnTo>
                <a:lnTo>
                  <a:pt x="67329" y="7613"/>
                </a:lnTo>
                <a:lnTo>
                  <a:pt x="61815" y="2537"/>
                </a:lnTo>
                <a:lnTo>
                  <a:pt x="54557" y="0"/>
                </a:lnTo>
                <a:lnTo>
                  <a:pt x="0" y="0"/>
                </a:lnTo>
                <a:lnTo>
                  <a:pt x="0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5914591" y="5875434"/>
            <a:ext cx="9491" cy="13679"/>
          </a:xfrm>
          <a:custGeom>
            <a:avLst/>
            <a:gdLst/>
            <a:ahLst/>
            <a:cxnLst/>
            <a:rect l="l" t="t" r="r" b="b"/>
            <a:pathLst>
              <a:path w="10440" h="15503">
                <a:moveTo>
                  <a:pt x="10198" y="15503"/>
                </a:moveTo>
                <a:lnTo>
                  <a:pt x="10440" y="0"/>
                </a:lnTo>
                <a:lnTo>
                  <a:pt x="6604" y="2618"/>
                </a:lnTo>
                <a:lnTo>
                  <a:pt x="1608" y="3927"/>
                </a:lnTo>
                <a:lnTo>
                  <a:pt x="0" y="15503"/>
                </a:lnTo>
                <a:lnTo>
                  <a:pt x="10198" y="15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5956336" y="5860295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1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6" y="0"/>
                </a:lnTo>
                <a:lnTo>
                  <a:pt x="26991" y="0"/>
                </a:lnTo>
                <a:lnTo>
                  <a:pt x="22649" y="1780"/>
                </a:lnTo>
                <a:lnTo>
                  <a:pt x="18882" y="5340"/>
                </a:lnTo>
                <a:lnTo>
                  <a:pt x="15115" y="8900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5995033" y="5860295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7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1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4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9" y="68043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80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7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4"/>
                </a:lnTo>
                <a:lnTo>
                  <a:pt x="67397" y="42514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6003804" y="5860355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7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6186291" y="5838194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6212384" y="5861754"/>
            <a:ext cx="54004" cy="66877"/>
          </a:xfrm>
          <a:custGeom>
            <a:avLst/>
            <a:gdLst/>
            <a:ahLst/>
            <a:cxnLst/>
            <a:rect l="l" t="t" r="r" b="b"/>
            <a:pathLst>
              <a:path w="59404" h="75794">
                <a:moveTo>
                  <a:pt x="12680" y="0"/>
                </a:moveTo>
                <a:lnTo>
                  <a:pt x="0" y="0"/>
                </a:lnTo>
                <a:lnTo>
                  <a:pt x="0" y="56455"/>
                </a:lnTo>
                <a:lnTo>
                  <a:pt x="1033" y="61485"/>
                </a:lnTo>
                <a:lnTo>
                  <a:pt x="3101" y="65252"/>
                </a:lnTo>
                <a:lnTo>
                  <a:pt x="6914" y="72280"/>
                </a:lnTo>
                <a:lnTo>
                  <a:pt x="14081" y="75794"/>
                </a:lnTo>
                <a:lnTo>
                  <a:pt x="31356" y="75794"/>
                </a:lnTo>
                <a:lnTo>
                  <a:pt x="37098" y="73865"/>
                </a:lnTo>
                <a:lnTo>
                  <a:pt x="41831" y="70006"/>
                </a:lnTo>
                <a:lnTo>
                  <a:pt x="44220" y="68077"/>
                </a:lnTo>
                <a:lnTo>
                  <a:pt x="46218" y="65711"/>
                </a:lnTo>
                <a:lnTo>
                  <a:pt x="47826" y="62909"/>
                </a:lnTo>
                <a:lnTo>
                  <a:pt x="47688" y="73796"/>
                </a:lnTo>
                <a:lnTo>
                  <a:pt x="59404" y="73796"/>
                </a:lnTo>
                <a:lnTo>
                  <a:pt x="59404" y="0"/>
                </a:lnTo>
                <a:lnTo>
                  <a:pt x="46999" y="0"/>
                </a:lnTo>
                <a:lnTo>
                  <a:pt x="46999" y="43455"/>
                </a:lnTo>
                <a:lnTo>
                  <a:pt x="46149" y="49128"/>
                </a:lnTo>
                <a:lnTo>
                  <a:pt x="44449" y="53263"/>
                </a:lnTo>
                <a:lnTo>
                  <a:pt x="41325" y="60980"/>
                </a:lnTo>
                <a:lnTo>
                  <a:pt x="35444" y="64839"/>
                </a:lnTo>
                <a:lnTo>
                  <a:pt x="20789" y="64839"/>
                </a:lnTo>
                <a:lnTo>
                  <a:pt x="16677" y="62634"/>
                </a:lnTo>
                <a:lnTo>
                  <a:pt x="14472" y="58224"/>
                </a:lnTo>
                <a:lnTo>
                  <a:pt x="13277" y="55835"/>
                </a:lnTo>
                <a:lnTo>
                  <a:pt x="12680" y="52757"/>
                </a:lnTo>
                <a:lnTo>
                  <a:pt x="126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103072" y="5584454"/>
            <a:ext cx="1047832" cy="0"/>
          </a:xfrm>
          <a:custGeom>
            <a:avLst/>
            <a:gdLst/>
            <a:ahLst/>
            <a:cxnLst/>
            <a:rect l="l" t="t" r="r" b="b"/>
            <a:pathLst>
              <a:path w="1152615">
                <a:moveTo>
                  <a:pt x="1152615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092380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284839" y="5491069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6150905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1486696" y="765580"/>
            <a:ext cx="54693" cy="66574"/>
          </a:xfrm>
          <a:custGeom>
            <a:avLst/>
            <a:gdLst/>
            <a:ahLst/>
            <a:cxnLst/>
            <a:rect l="l" t="t" r="r" b="b"/>
            <a:pathLst>
              <a:path w="60162" h="75450">
                <a:moveTo>
                  <a:pt x="12404" y="75450"/>
                </a:moveTo>
                <a:lnTo>
                  <a:pt x="12404" y="31971"/>
                </a:lnTo>
                <a:lnTo>
                  <a:pt x="12714" y="28261"/>
                </a:lnTo>
                <a:lnTo>
                  <a:pt x="13334" y="25666"/>
                </a:lnTo>
                <a:lnTo>
                  <a:pt x="13955" y="23071"/>
                </a:lnTo>
                <a:lnTo>
                  <a:pt x="15298" y="20556"/>
                </a:lnTo>
                <a:lnTo>
                  <a:pt x="17366" y="18121"/>
                </a:lnTo>
                <a:lnTo>
                  <a:pt x="19939" y="15090"/>
                </a:lnTo>
                <a:lnTo>
                  <a:pt x="22925" y="13068"/>
                </a:lnTo>
                <a:lnTo>
                  <a:pt x="26325" y="12058"/>
                </a:lnTo>
                <a:lnTo>
                  <a:pt x="28208" y="11461"/>
                </a:lnTo>
                <a:lnTo>
                  <a:pt x="30620" y="11162"/>
                </a:lnTo>
                <a:lnTo>
                  <a:pt x="39350" y="11162"/>
                </a:lnTo>
                <a:lnTo>
                  <a:pt x="43347" y="13459"/>
                </a:lnTo>
                <a:lnTo>
                  <a:pt x="45552" y="18052"/>
                </a:lnTo>
                <a:lnTo>
                  <a:pt x="46884" y="20809"/>
                </a:lnTo>
                <a:lnTo>
                  <a:pt x="47550" y="24438"/>
                </a:lnTo>
                <a:lnTo>
                  <a:pt x="47550" y="75450"/>
                </a:lnTo>
                <a:lnTo>
                  <a:pt x="60162" y="75450"/>
                </a:lnTo>
                <a:lnTo>
                  <a:pt x="60162" y="20671"/>
                </a:lnTo>
                <a:lnTo>
                  <a:pt x="59151" y="14952"/>
                </a:lnTo>
                <a:lnTo>
                  <a:pt x="57130" y="10955"/>
                </a:lnTo>
                <a:lnTo>
                  <a:pt x="53454" y="3651"/>
                </a:lnTo>
                <a:lnTo>
                  <a:pt x="46379" y="0"/>
                </a:lnTo>
                <a:lnTo>
                  <a:pt x="31126" y="0"/>
                </a:lnTo>
                <a:lnTo>
                  <a:pt x="26784" y="941"/>
                </a:lnTo>
                <a:lnTo>
                  <a:pt x="22879" y="2825"/>
                </a:lnTo>
                <a:lnTo>
                  <a:pt x="18974" y="4708"/>
                </a:lnTo>
                <a:lnTo>
                  <a:pt x="15276" y="7808"/>
                </a:lnTo>
                <a:lnTo>
                  <a:pt x="11784" y="12127"/>
                </a:lnTo>
                <a:lnTo>
                  <a:pt x="11784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1554714" y="748861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1152609" y="740410"/>
            <a:ext cx="81632" cy="94054"/>
          </a:xfrm>
          <a:custGeom>
            <a:avLst/>
            <a:gdLst/>
            <a:ahLst/>
            <a:cxnLst/>
            <a:rect l="l" t="t" r="r" b="b"/>
            <a:pathLst>
              <a:path w="89795" h="106595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4" y="11920"/>
                </a:lnTo>
                <a:lnTo>
                  <a:pt x="55522" y="11920"/>
                </a:lnTo>
                <a:lnTo>
                  <a:pt x="61873" y="13827"/>
                </a:lnTo>
                <a:lnTo>
                  <a:pt x="66398" y="17639"/>
                </a:lnTo>
                <a:lnTo>
                  <a:pt x="70924" y="21452"/>
                </a:lnTo>
                <a:lnTo>
                  <a:pt x="73945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4" y="20744"/>
                </a:lnTo>
                <a:lnTo>
                  <a:pt x="77046" y="10128"/>
                </a:lnTo>
                <a:lnTo>
                  <a:pt x="72605" y="6580"/>
                </a:lnTo>
                <a:lnTo>
                  <a:pt x="61304" y="1645"/>
                </a:lnTo>
                <a:lnTo>
                  <a:pt x="47206" y="0"/>
                </a:lnTo>
                <a:lnTo>
                  <a:pt x="46588" y="2"/>
                </a:lnTo>
                <a:lnTo>
                  <a:pt x="32909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7"/>
                </a:lnTo>
                <a:lnTo>
                  <a:pt x="8322" y="87028"/>
                </a:lnTo>
                <a:lnTo>
                  <a:pt x="15781" y="95915"/>
                </a:lnTo>
                <a:lnTo>
                  <a:pt x="20636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10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4" y="82892"/>
                </a:lnTo>
                <a:lnTo>
                  <a:pt x="69872" y="83300"/>
                </a:lnTo>
                <a:lnTo>
                  <a:pt x="60216" y="91728"/>
                </a:lnTo>
                <a:lnTo>
                  <a:pt x="47068" y="94537"/>
                </a:lnTo>
                <a:lnTo>
                  <a:pt x="45000" y="94492"/>
                </a:lnTo>
                <a:lnTo>
                  <a:pt x="31857" y="91408"/>
                </a:lnTo>
                <a:lnTo>
                  <a:pt x="22293" y="83478"/>
                </a:lnTo>
                <a:lnTo>
                  <a:pt x="19938" y="79922"/>
                </a:lnTo>
                <a:lnTo>
                  <a:pt x="15476" y="68485"/>
                </a:lnTo>
                <a:lnTo>
                  <a:pt x="13989" y="54641"/>
                </a:lnTo>
                <a:lnTo>
                  <a:pt x="14527" y="44799"/>
                </a:lnTo>
                <a:lnTo>
                  <a:pt x="17536" y="32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1251218" y="767039"/>
            <a:ext cx="54004" cy="66877"/>
          </a:xfrm>
          <a:custGeom>
            <a:avLst/>
            <a:gdLst/>
            <a:ahLst/>
            <a:cxnLst/>
            <a:rect l="l" t="t" r="r" b="b"/>
            <a:pathLst>
              <a:path w="59404" h="75794">
                <a:moveTo>
                  <a:pt x="12680" y="0"/>
                </a:moveTo>
                <a:lnTo>
                  <a:pt x="0" y="0"/>
                </a:lnTo>
                <a:lnTo>
                  <a:pt x="0" y="56456"/>
                </a:lnTo>
                <a:lnTo>
                  <a:pt x="1033" y="61485"/>
                </a:lnTo>
                <a:lnTo>
                  <a:pt x="3101" y="65252"/>
                </a:lnTo>
                <a:lnTo>
                  <a:pt x="6914" y="72280"/>
                </a:lnTo>
                <a:lnTo>
                  <a:pt x="14081" y="75794"/>
                </a:lnTo>
                <a:lnTo>
                  <a:pt x="31356" y="75794"/>
                </a:lnTo>
                <a:lnTo>
                  <a:pt x="37098" y="73865"/>
                </a:lnTo>
                <a:lnTo>
                  <a:pt x="41831" y="70006"/>
                </a:lnTo>
                <a:lnTo>
                  <a:pt x="44220" y="68077"/>
                </a:lnTo>
                <a:lnTo>
                  <a:pt x="46218" y="65711"/>
                </a:lnTo>
                <a:lnTo>
                  <a:pt x="47826" y="62910"/>
                </a:lnTo>
                <a:lnTo>
                  <a:pt x="47688" y="73796"/>
                </a:lnTo>
                <a:lnTo>
                  <a:pt x="59404" y="73796"/>
                </a:lnTo>
                <a:lnTo>
                  <a:pt x="59404" y="0"/>
                </a:lnTo>
                <a:lnTo>
                  <a:pt x="46999" y="0"/>
                </a:lnTo>
                <a:lnTo>
                  <a:pt x="46999" y="43455"/>
                </a:lnTo>
                <a:lnTo>
                  <a:pt x="46149" y="49128"/>
                </a:lnTo>
                <a:lnTo>
                  <a:pt x="44449" y="53263"/>
                </a:lnTo>
                <a:lnTo>
                  <a:pt x="41325" y="60980"/>
                </a:lnTo>
                <a:lnTo>
                  <a:pt x="35444" y="64839"/>
                </a:lnTo>
                <a:lnTo>
                  <a:pt x="20789" y="64839"/>
                </a:lnTo>
                <a:lnTo>
                  <a:pt x="16677" y="62634"/>
                </a:lnTo>
                <a:lnTo>
                  <a:pt x="14472" y="58224"/>
                </a:lnTo>
                <a:lnTo>
                  <a:pt x="13277" y="55835"/>
                </a:lnTo>
                <a:lnTo>
                  <a:pt x="12680" y="52758"/>
                </a:lnTo>
                <a:lnTo>
                  <a:pt x="126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1326627" y="765580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49" y="1780"/>
                </a:lnTo>
                <a:lnTo>
                  <a:pt x="18882" y="5339"/>
                </a:lnTo>
                <a:lnTo>
                  <a:pt x="15115" y="8899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1369396" y="765580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49" y="1780"/>
                </a:lnTo>
                <a:lnTo>
                  <a:pt x="18882" y="5339"/>
                </a:lnTo>
                <a:lnTo>
                  <a:pt x="15115" y="8899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1408093" y="765580"/>
            <a:ext cx="61271" cy="68884"/>
          </a:xfrm>
          <a:custGeom>
            <a:avLst/>
            <a:gdLst/>
            <a:ahLst/>
            <a:cxnLst/>
            <a:rect l="l" t="t" r="r" b="b"/>
            <a:pathLst>
              <a:path w="67398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2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5" y="32660"/>
                </a:lnTo>
                <a:lnTo>
                  <a:pt x="13874" y="26321"/>
                </a:lnTo>
                <a:lnTo>
                  <a:pt x="9648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9" y="68043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60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3"/>
                </a:lnTo>
                <a:lnTo>
                  <a:pt x="67398" y="42513"/>
                </a:lnTo>
                <a:lnTo>
                  <a:pt x="67398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1416864" y="765641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1158247" y="888109"/>
            <a:ext cx="514268" cy="91623"/>
          </a:xfrm>
          <a:custGeom>
            <a:avLst/>
            <a:gdLst/>
            <a:ahLst/>
            <a:cxnLst/>
            <a:rect l="l" t="t" r="r" b="b"/>
            <a:pathLst>
              <a:path w="565695" h="103839">
                <a:moveTo>
                  <a:pt x="118210" y="28994"/>
                </a:moveTo>
                <a:lnTo>
                  <a:pt x="108057" y="36864"/>
                </a:lnTo>
                <a:lnTo>
                  <a:pt x="112284" y="52092"/>
                </a:lnTo>
                <a:lnTo>
                  <a:pt x="114328" y="46866"/>
                </a:lnTo>
                <a:lnTo>
                  <a:pt x="118188" y="42755"/>
                </a:lnTo>
                <a:lnTo>
                  <a:pt x="122047" y="38644"/>
                </a:lnTo>
                <a:lnTo>
                  <a:pt x="130881" y="25838"/>
                </a:lnTo>
                <a:lnTo>
                  <a:pt x="118210" y="28994"/>
                </a:lnTo>
                <a:close/>
              </a:path>
              <a:path w="565695" h="103839">
                <a:moveTo>
                  <a:pt x="244829" y="27423"/>
                </a:moveTo>
                <a:lnTo>
                  <a:pt x="231253" y="27423"/>
                </a:lnTo>
                <a:lnTo>
                  <a:pt x="210648" y="87508"/>
                </a:lnTo>
                <a:lnTo>
                  <a:pt x="190938" y="27423"/>
                </a:lnTo>
                <a:lnTo>
                  <a:pt x="176535" y="27423"/>
                </a:lnTo>
                <a:lnTo>
                  <a:pt x="203756" y="101220"/>
                </a:lnTo>
                <a:lnTo>
                  <a:pt x="216988" y="101220"/>
                </a:lnTo>
                <a:lnTo>
                  <a:pt x="244829" y="27423"/>
                </a:lnTo>
                <a:close/>
              </a:path>
              <a:path w="565695" h="103839">
                <a:moveTo>
                  <a:pt x="274945" y="38644"/>
                </a:moveTo>
                <a:lnTo>
                  <a:pt x="279723" y="36588"/>
                </a:lnTo>
                <a:lnTo>
                  <a:pt x="293368" y="36588"/>
                </a:lnTo>
                <a:lnTo>
                  <a:pt x="299042" y="39574"/>
                </a:lnTo>
                <a:lnTo>
                  <a:pt x="302442" y="45545"/>
                </a:lnTo>
                <a:lnTo>
                  <a:pt x="304279" y="48761"/>
                </a:lnTo>
                <a:lnTo>
                  <a:pt x="305451" y="53056"/>
                </a:lnTo>
                <a:lnTo>
                  <a:pt x="305956" y="58430"/>
                </a:lnTo>
                <a:lnTo>
                  <a:pt x="264952" y="58430"/>
                </a:lnTo>
                <a:lnTo>
                  <a:pt x="265182" y="52092"/>
                </a:lnTo>
                <a:lnTo>
                  <a:pt x="260955" y="36864"/>
                </a:lnTo>
                <a:lnTo>
                  <a:pt x="258025" y="40720"/>
                </a:lnTo>
                <a:lnTo>
                  <a:pt x="252987" y="52064"/>
                </a:lnTo>
                <a:lnTo>
                  <a:pt x="251307" y="65734"/>
                </a:lnTo>
                <a:lnTo>
                  <a:pt x="251505" y="70762"/>
                </a:lnTo>
                <a:lnTo>
                  <a:pt x="254441" y="83758"/>
                </a:lnTo>
                <a:lnTo>
                  <a:pt x="260886" y="93813"/>
                </a:lnTo>
                <a:lnTo>
                  <a:pt x="271527" y="101337"/>
                </a:lnTo>
                <a:lnTo>
                  <a:pt x="284248" y="103839"/>
                </a:lnTo>
                <a:lnTo>
                  <a:pt x="288016" y="103839"/>
                </a:lnTo>
                <a:lnTo>
                  <a:pt x="291392" y="103471"/>
                </a:lnTo>
                <a:lnTo>
                  <a:pt x="294379" y="102736"/>
                </a:lnTo>
                <a:lnTo>
                  <a:pt x="299938" y="101450"/>
                </a:lnTo>
                <a:lnTo>
                  <a:pt x="304601" y="98970"/>
                </a:lnTo>
                <a:lnTo>
                  <a:pt x="308368" y="95294"/>
                </a:lnTo>
                <a:lnTo>
                  <a:pt x="310620" y="93181"/>
                </a:lnTo>
                <a:lnTo>
                  <a:pt x="312652" y="90460"/>
                </a:lnTo>
                <a:lnTo>
                  <a:pt x="314467" y="87129"/>
                </a:lnTo>
                <a:lnTo>
                  <a:pt x="316282" y="83799"/>
                </a:lnTo>
                <a:lnTo>
                  <a:pt x="317350" y="80778"/>
                </a:lnTo>
                <a:lnTo>
                  <a:pt x="317672" y="78068"/>
                </a:lnTo>
                <a:lnTo>
                  <a:pt x="305474" y="78068"/>
                </a:lnTo>
                <a:lnTo>
                  <a:pt x="304555" y="81330"/>
                </a:lnTo>
                <a:lnTo>
                  <a:pt x="302993" y="84201"/>
                </a:lnTo>
                <a:lnTo>
                  <a:pt x="300788" y="86682"/>
                </a:lnTo>
                <a:lnTo>
                  <a:pt x="296929" y="90954"/>
                </a:lnTo>
                <a:lnTo>
                  <a:pt x="291760" y="93090"/>
                </a:lnTo>
                <a:lnTo>
                  <a:pt x="278345" y="93090"/>
                </a:lnTo>
                <a:lnTo>
                  <a:pt x="273222" y="90827"/>
                </a:lnTo>
                <a:lnTo>
                  <a:pt x="269914" y="86302"/>
                </a:lnTo>
                <a:lnTo>
                  <a:pt x="266606" y="81778"/>
                </a:lnTo>
                <a:lnTo>
                  <a:pt x="264837" y="75771"/>
                </a:lnTo>
                <a:lnTo>
                  <a:pt x="264608" y="68284"/>
                </a:lnTo>
                <a:lnTo>
                  <a:pt x="318705" y="68284"/>
                </a:lnTo>
                <a:lnTo>
                  <a:pt x="318705" y="60842"/>
                </a:lnTo>
                <a:lnTo>
                  <a:pt x="318338" y="55422"/>
                </a:lnTo>
                <a:lnTo>
                  <a:pt x="317603" y="52022"/>
                </a:lnTo>
                <a:lnTo>
                  <a:pt x="316776" y="47061"/>
                </a:lnTo>
                <a:lnTo>
                  <a:pt x="315122" y="42721"/>
                </a:lnTo>
                <a:lnTo>
                  <a:pt x="312641" y="38999"/>
                </a:lnTo>
                <a:lnTo>
                  <a:pt x="310068" y="35095"/>
                </a:lnTo>
                <a:lnTo>
                  <a:pt x="306324" y="31914"/>
                </a:lnTo>
                <a:lnTo>
                  <a:pt x="301408" y="29456"/>
                </a:lnTo>
                <a:lnTo>
                  <a:pt x="296492" y="26999"/>
                </a:lnTo>
                <a:lnTo>
                  <a:pt x="291415" y="25770"/>
                </a:lnTo>
                <a:lnTo>
                  <a:pt x="283779" y="25838"/>
                </a:lnTo>
                <a:lnTo>
                  <a:pt x="274945" y="38644"/>
                </a:lnTo>
                <a:close/>
              </a:path>
              <a:path w="565695" h="103839">
                <a:moveTo>
                  <a:pt x="271108" y="28994"/>
                </a:moveTo>
                <a:lnTo>
                  <a:pt x="260955" y="36864"/>
                </a:lnTo>
                <a:lnTo>
                  <a:pt x="265182" y="52092"/>
                </a:lnTo>
                <a:lnTo>
                  <a:pt x="267226" y="46866"/>
                </a:lnTo>
                <a:lnTo>
                  <a:pt x="271086" y="42755"/>
                </a:lnTo>
                <a:lnTo>
                  <a:pt x="274945" y="38644"/>
                </a:lnTo>
                <a:lnTo>
                  <a:pt x="283779" y="25838"/>
                </a:lnTo>
                <a:lnTo>
                  <a:pt x="271108" y="28994"/>
                </a:lnTo>
                <a:close/>
              </a:path>
              <a:path w="565695" h="103839">
                <a:moveTo>
                  <a:pt x="350176" y="101220"/>
                </a:moveTo>
                <a:lnTo>
                  <a:pt x="350176" y="57741"/>
                </a:lnTo>
                <a:lnTo>
                  <a:pt x="350486" y="54032"/>
                </a:lnTo>
                <a:lnTo>
                  <a:pt x="351107" y="51437"/>
                </a:lnTo>
                <a:lnTo>
                  <a:pt x="351727" y="48841"/>
                </a:lnTo>
                <a:lnTo>
                  <a:pt x="353071" y="46327"/>
                </a:lnTo>
                <a:lnTo>
                  <a:pt x="355138" y="43891"/>
                </a:lnTo>
                <a:lnTo>
                  <a:pt x="357711" y="40860"/>
                </a:lnTo>
                <a:lnTo>
                  <a:pt x="360697" y="38839"/>
                </a:lnTo>
                <a:lnTo>
                  <a:pt x="364097" y="37828"/>
                </a:lnTo>
                <a:lnTo>
                  <a:pt x="365981" y="37231"/>
                </a:lnTo>
                <a:lnTo>
                  <a:pt x="368393" y="36932"/>
                </a:lnTo>
                <a:lnTo>
                  <a:pt x="377122" y="36932"/>
                </a:lnTo>
                <a:lnTo>
                  <a:pt x="381119" y="39229"/>
                </a:lnTo>
                <a:lnTo>
                  <a:pt x="383324" y="43823"/>
                </a:lnTo>
                <a:lnTo>
                  <a:pt x="384657" y="46579"/>
                </a:lnTo>
                <a:lnTo>
                  <a:pt x="385323" y="50208"/>
                </a:lnTo>
                <a:lnTo>
                  <a:pt x="385323" y="101220"/>
                </a:lnTo>
                <a:lnTo>
                  <a:pt x="397934" y="101220"/>
                </a:lnTo>
                <a:lnTo>
                  <a:pt x="397934" y="46441"/>
                </a:lnTo>
                <a:lnTo>
                  <a:pt x="396923" y="40722"/>
                </a:lnTo>
                <a:lnTo>
                  <a:pt x="394902" y="36725"/>
                </a:lnTo>
                <a:lnTo>
                  <a:pt x="391226" y="29422"/>
                </a:lnTo>
                <a:lnTo>
                  <a:pt x="384151" y="25770"/>
                </a:lnTo>
                <a:lnTo>
                  <a:pt x="368898" y="25770"/>
                </a:lnTo>
                <a:lnTo>
                  <a:pt x="364556" y="26712"/>
                </a:lnTo>
                <a:lnTo>
                  <a:pt x="360651" y="28595"/>
                </a:lnTo>
                <a:lnTo>
                  <a:pt x="356746" y="30479"/>
                </a:lnTo>
                <a:lnTo>
                  <a:pt x="353048" y="33579"/>
                </a:lnTo>
                <a:lnTo>
                  <a:pt x="349556" y="37897"/>
                </a:lnTo>
                <a:lnTo>
                  <a:pt x="349556" y="27423"/>
                </a:lnTo>
                <a:lnTo>
                  <a:pt x="337772" y="27423"/>
                </a:lnTo>
                <a:lnTo>
                  <a:pt x="337772" y="101220"/>
                </a:lnTo>
                <a:lnTo>
                  <a:pt x="350176" y="101220"/>
                </a:lnTo>
                <a:close/>
              </a:path>
              <a:path w="565695" h="103839">
                <a:moveTo>
                  <a:pt x="432506" y="27423"/>
                </a:moveTo>
                <a:lnTo>
                  <a:pt x="419826" y="27423"/>
                </a:lnTo>
                <a:lnTo>
                  <a:pt x="419826" y="83880"/>
                </a:lnTo>
                <a:lnTo>
                  <a:pt x="420860" y="88909"/>
                </a:lnTo>
                <a:lnTo>
                  <a:pt x="422927" y="92676"/>
                </a:lnTo>
                <a:lnTo>
                  <a:pt x="426740" y="99704"/>
                </a:lnTo>
                <a:lnTo>
                  <a:pt x="433907" y="103218"/>
                </a:lnTo>
                <a:lnTo>
                  <a:pt x="451182" y="103218"/>
                </a:lnTo>
                <a:lnTo>
                  <a:pt x="456925" y="101289"/>
                </a:lnTo>
                <a:lnTo>
                  <a:pt x="461657" y="97430"/>
                </a:lnTo>
                <a:lnTo>
                  <a:pt x="464046" y="95501"/>
                </a:lnTo>
                <a:lnTo>
                  <a:pt x="466044" y="93135"/>
                </a:lnTo>
                <a:lnTo>
                  <a:pt x="467652" y="90334"/>
                </a:lnTo>
                <a:lnTo>
                  <a:pt x="467515" y="101220"/>
                </a:lnTo>
                <a:lnTo>
                  <a:pt x="479230" y="101220"/>
                </a:lnTo>
                <a:lnTo>
                  <a:pt x="479230" y="27423"/>
                </a:lnTo>
                <a:lnTo>
                  <a:pt x="466825" y="27423"/>
                </a:lnTo>
                <a:lnTo>
                  <a:pt x="466825" y="70879"/>
                </a:lnTo>
                <a:lnTo>
                  <a:pt x="465975" y="76552"/>
                </a:lnTo>
                <a:lnTo>
                  <a:pt x="464276" y="80687"/>
                </a:lnTo>
                <a:lnTo>
                  <a:pt x="461151" y="88404"/>
                </a:lnTo>
                <a:lnTo>
                  <a:pt x="455271" y="92263"/>
                </a:lnTo>
                <a:lnTo>
                  <a:pt x="440615" y="92263"/>
                </a:lnTo>
                <a:lnTo>
                  <a:pt x="436503" y="90058"/>
                </a:lnTo>
                <a:lnTo>
                  <a:pt x="434298" y="85648"/>
                </a:lnTo>
                <a:lnTo>
                  <a:pt x="433103" y="83259"/>
                </a:lnTo>
                <a:lnTo>
                  <a:pt x="432506" y="80182"/>
                </a:lnTo>
                <a:lnTo>
                  <a:pt x="432506" y="27423"/>
                </a:lnTo>
                <a:close/>
              </a:path>
              <a:path w="565695" h="103839">
                <a:moveTo>
                  <a:pt x="521934" y="38644"/>
                </a:moveTo>
                <a:lnTo>
                  <a:pt x="526712" y="36588"/>
                </a:lnTo>
                <a:lnTo>
                  <a:pt x="540357" y="36588"/>
                </a:lnTo>
                <a:lnTo>
                  <a:pt x="546031" y="39574"/>
                </a:lnTo>
                <a:lnTo>
                  <a:pt x="549431" y="45545"/>
                </a:lnTo>
                <a:lnTo>
                  <a:pt x="551268" y="48761"/>
                </a:lnTo>
                <a:lnTo>
                  <a:pt x="552440" y="53056"/>
                </a:lnTo>
                <a:lnTo>
                  <a:pt x="552945" y="58430"/>
                </a:lnTo>
                <a:lnTo>
                  <a:pt x="511941" y="58430"/>
                </a:lnTo>
                <a:lnTo>
                  <a:pt x="512171" y="52092"/>
                </a:lnTo>
                <a:lnTo>
                  <a:pt x="507944" y="36864"/>
                </a:lnTo>
                <a:lnTo>
                  <a:pt x="505014" y="40720"/>
                </a:lnTo>
                <a:lnTo>
                  <a:pt x="499976" y="52064"/>
                </a:lnTo>
                <a:lnTo>
                  <a:pt x="498296" y="65734"/>
                </a:lnTo>
                <a:lnTo>
                  <a:pt x="498495" y="70762"/>
                </a:lnTo>
                <a:lnTo>
                  <a:pt x="501430" y="83758"/>
                </a:lnTo>
                <a:lnTo>
                  <a:pt x="507875" y="93813"/>
                </a:lnTo>
                <a:lnTo>
                  <a:pt x="518516" y="101337"/>
                </a:lnTo>
                <a:lnTo>
                  <a:pt x="531237" y="103839"/>
                </a:lnTo>
                <a:lnTo>
                  <a:pt x="535005" y="103839"/>
                </a:lnTo>
                <a:lnTo>
                  <a:pt x="538382" y="103471"/>
                </a:lnTo>
                <a:lnTo>
                  <a:pt x="541368" y="102736"/>
                </a:lnTo>
                <a:lnTo>
                  <a:pt x="546927" y="101450"/>
                </a:lnTo>
                <a:lnTo>
                  <a:pt x="551590" y="98970"/>
                </a:lnTo>
                <a:lnTo>
                  <a:pt x="555357" y="95294"/>
                </a:lnTo>
                <a:lnTo>
                  <a:pt x="557609" y="93181"/>
                </a:lnTo>
                <a:lnTo>
                  <a:pt x="559642" y="90460"/>
                </a:lnTo>
                <a:lnTo>
                  <a:pt x="561456" y="87129"/>
                </a:lnTo>
                <a:lnTo>
                  <a:pt x="563271" y="83799"/>
                </a:lnTo>
                <a:lnTo>
                  <a:pt x="564339" y="80778"/>
                </a:lnTo>
                <a:lnTo>
                  <a:pt x="564661" y="78068"/>
                </a:lnTo>
                <a:lnTo>
                  <a:pt x="552463" y="78068"/>
                </a:lnTo>
                <a:lnTo>
                  <a:pt x="551544" y="81330"/>
                </a:lnTo>
                <a:lnTo>
                  <a:pt x="549982" y="84201"/>
                </a:lnTo>
                <a:lnTo>
                  <a:pt x="547777" y="86682"/>
                </a:lnTo>
                <a:lnTo>
                  <a:pt x="543917" y="90954"/>
                </a:lnTo>
                <a:lnTo>
                  <a:pt x="538749" y="93090"/>
                </a:lnTo>
                <a:lnTo>
                  <a:pt x="525334" y="93090"/>
                </a:lnTo>
                <a:lnTo>
                  <a:pt x="520211" y="90827"/>
                </a:lnTo>
                <a:lnTo>
                  <a:pt x="516903" y="86302"/>
                </a:lnTo>
                <a:lnTo>
                  <a:pt x="513595" y="81778"/>
                </a:lnTo>
                <a:lnTo>
                  <a:pt x="511827" y="75771"/>
                </a:lnTo>
                <a:lnTo>
                  <a:pt x="511597" y="68284"/>
                </a:lnTo>
                <a:lnTo>
                  <a:pt x="565695" y="68284"/>
                </a:lnTo>
                <a:lnTo>
                  <a:pt x="565695" y="60842"/>
                </a:lnTo>
                <a:lnTo>
                  <a:pt x="565327" y="55422"/>
                </a:lnTo>
                <a:lnTo>
                  <a:pt x="564592" y="52022"/>
                </a:lnTo>
                <a:lnTo>
                  <a:pt x="563765" y="47061"/>
                </a:lnTo>
                <a:lnTo>
                  <a:pt x="562111" y="42721"/>
                </a:lnTo>
                <a:lnTo>
                  <a:pt x="559630" y="38999"/>
                </a:lnTo>
                <a:lnTo>
                  <a:pt x="557057" y="35095"/>
                </a:lnTo>
                <a:lnTo>
                  <a:pt x="553313" y="31914"/>
                </a:lnTo>
                <a:lnTo>
                  <a:pt x="548397" y="29456"/>
                </a:lnTo>
                <a:lnTo>
                  <a:pt x="543481" y="26999"/>
                </a:lnTo>
                <a:lnTo>
                  <a:pt x="538404" y="25770"/>
                </a:lnTo>
                <a:lnTo>
                  <a:pt x="530768" y="25838"/>
                </a:lnTo>
                <a:lnTo>
                  <a:pt x="521934" y="38644"/>
                </a:lnTo>
                <a:close/>
              </a:path>
              <a:path w="565695" h="103839">
                <a:moveTo>
                  <a:pt x="518097" y="28994"/>
                </a:moveTo>
                <a:lnTo>
                  <a:pt x="507944" y="36864"/>
                </a:lnTo>
                <a:lnTo>
                  <a:pt x="512171" y="52092"/>
                </a:lnTo>
                <a:lnTo>
                  <a:pt x="514216" y="46866"/>
                </a:lnTo>
                <a:lnTo>
                  <a:pt x="518075" y="42755"/>
                </a:lnTo>
                <a:lnTo>
                  <a:pt x="521934" y="38644"/>
                </a:lnTo>
                <a:lnTo>
                  <a:pt x="530768" y="25838"/>
                </a:lnTo>
                <a:lnTo>
                  <a:pt x="518097" y="28994"/>
                </a:lnTo>
                <a:close/>
              </a:path>
              <a:path w="565695" h="103839">
                <a:moveTo>
                  <a:pt x="13713" y="11782"/>
                </a:moveTo>
                <a:lnTo>
                  <a:pt x="51892" y="11782"/>
                </a:lnTo>
                <a:lnTo>
                  <a:pt x="55636" y="12471"/>
                </a:lnTo>
                <a:lnTo>
                  <a:pt x="58439" y="13850"/>
                </a:lnTo>
                <a:lnTo>
                  <a:pt x="63676" y="16468"/>
                </a:lnTo>
                <a:lnTo>
                  <a:pt x="66295" y="21383"/>
                </a:lnTo>
                <a:lnTo>
                  <a:pt x="70453" y="49129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1"/>
                </a:lnTo>
                <a:lnTo>
                  <a:pt x="80216" y="33350"/>
                </a:lnTo>
                <a:lnTo>
                  <a:pt x="80106" y="24312"/>
                </a:lnTo>
                <a:lnTo>
                  <a:pt x="75997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3" y="101220"/>
                </a:lnTo>
                <a:lnTo>
                  <a:pt x="13713" y="57811"/>
                </a:lnTo>
                <a:lnTo>
                  <a:pt x="50537" y="57811"/>
                </a:lnTo>
                <a:lnTo>
                  <a:pt x="54648" y="58430"/>
                </a:lnTo>
                <a:lnTo>
                  <a:pt x="57267" y="59671"/>
                </a:lnTo>
                <a:lnTo>
                  <a:pt x="61862" y="61922"/>
                </a:lnTo>
                <a:lnTo>
                  <a:pt x="60679" y="42513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3" y="46372"/>
                </a:lnTo>
                <a:lnTo>
                  <a:pt x="13713" y="11782"/>
                </a:lnTo>
                <a:close/>
              </a:path>
              <a:path w="565695" h="103839">
                <a:moveTo>
                  <a:pt x="65652" y="93801"/>
                </a:moveTo>
                <a:lnTo>
                  <a:pt x="65882" y="96466"/>
                </a:lnTo>
                <a:lnTo>
                  <a:pt x="66157" y="97844"/>
                </a:lnTo>
                <a:lnTo>
                  <a:pt x="67260" y="101220"/>
                </a:lnTo>
                <a:lnTo>
                  <a:pt x="84075" y="101220"/>
                </a:lnTo>
                <a:lnTo>
                  <a:pt x="84075" y="98946"/>
                </a:lnTo>
                <a:lnTo>
                  <a:pt x="80491" y="95960"/>
                </a:lnTo>
                <a:lnTo>
                  <a:pt x="79665" y="92745"/>
                </a:lnTo>
                <a:lnTo>
                  <a:pt x="79159" y="90861"/>
                </a:lnTo>
                <a:lnTo>
                  <a:pt x="78837" y="87990"/>
                </a:lnTo>
                <a:lnTo>
                  <a:pt x="78700" y="84132"/>
                </a:lnTo>
                <a:lnTo>
                  <a:pt x="78217" y="70558"/>
                </a:lnTo>
                <a:lnTo>
                  <a:pt x="77988" y="64678"/>
                </a:lnTo>
                <a:lnTo>
                  <a:pt x="76873" y="60429"/>
                </a:lnTo>
                <a:lnTo>
                  <a:pt x="74875" y="57811"/>
                </a:lnTo>
                <a:lnTo>
                  <a:pt x="72876" y="55192"/>
                </a:lnTo>
                <a:lnTo>
                  <a:pt x="69902" y="53079"/>
                </a:lnTo>
                <a:lnTo>
                  <a:pt x="65951" y="51471"/>
                </a:lnTo>
                <a:lnTo>
                  <a:pt x="70453" y="49129"/>
                </a:lnTo>
                <a:lnTo>
                  <a:pt x="66295" y="21383"/>
                </a:lnTo>
                <a:lnTo>
                  <a:pt x="66295" y="35302"/>
                </a:lnTo>
                <a:lnTo>
                  <a:pt x="64423" y="39941"/>
                </a:lnTo>
                <a:lnTo>
                  <a:pt x="60679" y="42513"/>
                </a:lnTo>
                <a:lnTo>
                  <a:pt x="61862" y="61922"/>
                </a:lnTo>
                <a:lnTo>
                  <a:pt x="64320" y="66355"/>
                </a:lnTo>
                <a:lnTo>
                  <a:pt x="64641" y="72970"/>
                </a:lnTo>
                <a:lnTo>
                  <a:pt x="65468" y="89851"/>
                </a:lnTo>
                <a:lnTo>
                  <a:pt x="65652" y="93801"/>
                </a:lnTo>
                <a:close/>
              </a:path>
              <a:path w="565695" h="103839">
                <a:moveTo>
                  <a:pt x="122047" y="38644"/>
                </a:moveTo>
                <a:lnTo>
                  <a:pt x="126825" y="36588"/>
                </a:lnTo>
                <a:lnTo>
                  <a:pt x="140470" y="36588"/>
                </a:lnTo>
                <a:lnTo>
                  <a:pt x="146144" y="39574"/>
                </a:lnTo>
                <a:lnTo>
                  <a:pt x="149544" y="45545"/>
                </a:lnTo>
                <a:lnTo>
                  <a:pt x="151381" y="48761"/>
                </a:lnTo>
                <a:lnTo>
                  <a:pt x="152553" y="53056"/>
                </a:lnTo>
                <a:lnTo>
                  <a:pt x="153058" y="58430"/>
                </a:lnTo>
                <a:lnTo>
                  <a:pt x="112054" y="58430"/>
                </a:lnTo>
                <a:lnTo>
                  <a:pt x="112284" y="52092"/>
                </a:lnTo>
                <a:lnTo>
                  <a:pt x="108057" y="36864"/>
                </a:lnTo>
                <a:lnTo>
                  <a:pt x="105127" y="40720"/>
                </a:lnTo>
                <a:lnTo>
                  <a:pt x="100089" y="52064"/>
                </a:lnTo>
                <a:lnTo>
                  <a:pt x="98409" y="65734"/>
                </a:lnTo>
                <a:lnTo>
                  <a:pt x="98607" y="70762"/>
                </a:lnTo>
                <a:lnTo>
                  <a:pt x="101543" y="83758"/>
                </a:lnTo>
                <a:lnTo>
                  <a:pt x="107988" y="93813"/>
                </a:lnTo>
                <a:lnTo>
                  <a:pt x="118629" y="101337"/>
                </a:lnTo>
                <a:lnTo>
                  <a:pt x="131350" y="103839"/>
                </a:lnTo>
                <a:lnTo>
                  <a:pt x="135118" y="103839"/>
                </a:lnTo>
                <a:lnTo>
                  <a:pt x="138494" y="103471"/>
                </a:lnTo>
                <a:lnTo>
                  <a:pt x="141481" y="102736"/>
                </a:lnTo>
                <a:lnTo>
                  <a:pt x="147040" y="101450"/>
                </a:lnTo>
                <a:lnTo>
                  <a:pt x="151703" y="98970"/>
                </a:lnTo>
                <a:lnTo>
                  <a:pt x="155470" y="95294"/>
                </a:lnTo>
                <a:lnTo>
                  <a:pt x="157722" y="93181"/>
                </a:lnTo>
                <a:lnTo>
                  <a:pt x="159754" y="90460"/>
                </a:lnTo>
                <a:lnTo>
                  <a:pt x="161569" y="87129"/>
                </a:lnTo>
                <a:lnTo>
                  <a:pt x="163384" y="83799"/>
                </a:lnTo>
                <a:lnTo>
                  <a:pt x="164452" y="80778"/>
                </a:lnTo>
                <a:lnTo>
                  <a:pt x="164774" y="78068"/>
                </a:lnTo>
                <a:lnTo>
                  <a:pt x="152576" y="78068"/>
                </a:lnTo>
                <a:lnTo>
                  <a:pt x="151657" y="81330"/>
                </a:lnTo>
                <a:lnTo>
                  <a:pt x="150095" y="84201"/>
                </a:lnTo>
                <a:lnTo>
                  <a:pt x="147890" y="86682"/>
                </a:lnTo>
                <a:lnTo>
                  <a:pt x="144031" y="90954"/>
                </a:lnTo>
                <a:lnTo>
                  <a:pt x="138862" y="93090"/>
                </a:lnTo>
                <a:lnTo>
                  <a:pt x="125447" y="93090"/>
                </a:lnTo>
                <a:lnTo>
                  <a:pt x="120324" y="90827"/>
                </a:lnTo>
                <a:lnTo>
                  <a:pt x="117016" y="86302"/>
                </a:lnTo>
                <a:lnTo>
                  <a:pt x="113708" y="81778"/>
                </a:lnTo>
                <a:lnTo>
                  <a:pt x="111939" y="75771"/>
                </a:lnTo>
                <a:lnTo>
                  <a:pt x="111710" y="68284"/>
                </a:lnTo>
                <a:lnTo>
                  <a:pt x="165807" y="68284"/>
                </a:lnTo>
                <a:lnTo>
                  <a:pt x="165807" y="60842"/>
                </a:lnTo>
                <a:lnTo>
                  <a:pt x="165440" y="55422"/>
                </a:lnTo>
                <a:lnTo>
                  <a:pt x="164705" y="52022"/>
                </a:lnTo>
                <a:lnTo>
                  <a:pt x="163878" y="47061"/>
                </a:lnTo>
                <a:lnTo>
                  <a:pt x="162224" y="42721"/>
                </a:lnTo>
                <a:lnTo>
                  <a:pt x="159743" y="38999"/>
                </a:lnTo>
                <a:lnTo>
                  <a:pt x="157170" y="35095"/>
                </a:lnTo>
                <a:lnTo>
                  <a:pt x="153426" y="31914"/>
                </a:lnTo>
                <a:lnTo>
                  <a:pt x="148510" y="29456"/>
                </a:lnTo>
                <a:lnTo>
                  <a:pt x="143594" y="26999"/>
                </a:lnTo>
                <a:lnTo>
                  <a:pt x="138517" y="25770"/>
                </a:lnTo>
                <a:lnTo>
                  <a:pt x="130881" y="25838"/>
                </a:lnTo>
                <a:lnTo>
                  <a:pt x="122047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1447938" y="1035991"/>
            <a:ext cx="33141" cy="86697"/>
          </a:xfrm>
          <a:custGeom>
            <a:avLst/>
            <a:gdLst/>
            <a:ahLst/>
            <a:cxnLst/>
            <a:rect l="l" t="t" r="r" b="b"/>
            <a:pathLst>
              <a:path w="36455" h="98257">
                <a:moveTo>
                  <a:pt x="23224" y="28388"/>
                </a:moveTo>
                <a:lnTo>
                  <a:pt x="23224" y="98257"/>
                </a:lnTo>
                <a:lnTo>
                  <a:pt x="36455" y="98257"/>
                </a:lnTo>
                <a:lnTo>
                  <a:pt x="36455" y="0"/>
                </a:lnTo>
                <a:lnTo>
                  <a:pt x="26669" y="0"/>
                </a:lnTo>
                <a:lnTo>
                  <a:pt x="24924" y="7625"/>
                </a:lnTo>
                <a:lnTo>
                  <a:pt x="22282" y="12460"/>
                </a:lnTo>
                <a:lnTo>
                  <a:pt x="18744" y="14504"/>
                </a:lnTo>
                <a:lnTo>
                  <a:pt x="15207" y="16548"/>
                </a:lnTo>
                <a:lnTo>
                  <a:pt x="8958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24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1373093" y="1035991"/>
            <a:ext cx="33141" cy="86697"/>
          </a:xfrm>
          <a:custGeom>
            <a:avLst/>
            <a:gdLst/>
            <a:ahLst/>
            <a:cxnLst/>
            <a:rect l="l" t="t" r="r" b="b"/>
            <a:pathLst>
              <a:path w="36455" h="98257">
                <a:moveTo>
                  <a:pt x="23224" y="28388"/>
                </a:moveTo>
                <a:lnTo>
                  <a:pt x="23224" y="98257"/>
                </a:lnTo>
                <a:lnTo>
                  <a:pt x="36455" y="98257"/>
                </a:lnTo>
                <a:lnTo>
                  <a:pt x="36455" y="0"/>
                </a:lnTo>
                <a:lnTo>
                  <a:pt x="26669" y="0"/>
                </a:lnTo>
                <a:lnTo>
                  <a:pt x="24924" y="7625"/>
                </a:lnTo>
                <a:lnTo>
                  <a:pt x="22282" y="12460"/>
                </a:lnTo>
                <a:lnTo>
                  <a:pt x="18744" y="14504"/>
                </a:lnTo>
                <a:lnTo>
                  <a:pt x="15207" y="16548"/>
                </a:lnTo>
                <a:lnTo>
                  <a:pt x="8958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24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1339388" y="1109434"/>
            <a:ext cx="13406" cy="31736"/>
          </a:xfrm>
          <a:custGeom>
            <a:avLst/>
            <a:gdLst/>
            <a:ahLst/>
            <a:cxnLst/>
            <a:rect l="l" t="t" r="r" b="b"/>
            <a:pathLst>
              <a:path w="14747" h="35968">
                <a:moveTo>
                  <a:pt x="5421" y="35003"/>
                </a:moveTo>
                <a:lnTo>
                  <a:pt x="9234" y="32453"/>
                </a:lnTo>
                <a:lnTo>
                  <a:pt x="11439" y="28320"/>
                </a:lnTo>
                <a:lnTo>
                  <a:pt x="13645" y="24185"/>
                </a:lnTo>
                <a:lnTo>
                  <a:pt x="14747" y="19385"/>
                </a:lnTo>
                <a:lnTo>
                  <a:pt x="14747" y="0"/>
                </a:lnTo>
                <a:lnTo>
                  <a:pt x="0" y="0"/>
                </a:lnTo>
                <a:lnTo>
                  <a:pt x="0" y="15021"/>
                </a:lnTo>
                <a:lnTo>
                  <a:pt x="7511" y="15021"/>
                </a:lnTo>
                <a:lnTo>
                  <a:pt x="7706" y="16135"/>
                </a:lnTo>
                <a:lnTo>
                  <a:pt x="7718" y="18673"/>
                </a:lnTo>
                <a:lnTo>
                  <a:pt x="6684" y="22738"/>
                </a:lnTo>
                <a:lnTo>
                  <a:pt x="5398" y="26642"/>
                </a:lnTo>
                <a:lnTo>
                  <a:pt x="3170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21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1515202" y="1037085"/>
            <a:ext cx="62398" cy="85603"/>
          </a:xfrm>
          <a:custGeom>
            <a:avLst/>
            <a:gdLst/>
            <a:ahLst/>
            <a:cxnLst/>
            <a:rect l="l" t="t" r="r" b="b"/>
            <a:pathLst>
              <a:path w="68638" h="97017">
                <a:moveTo>
                  <a:pt x="27772" y="97017"/>
                </a:moveTo>
                <a:lnTo>
                  <a:pt x="29885" y="86911"/>
                </a:lnTo>
                <a:lnTo>
                  <a:pt x="31608" y="79585"/>
                </a:lnTo>
                <a:lnTo>
                  <a:pt x="32941" y="75037"/>
                </a:lnTo>
                <a:lnTo>
                  <a:pt x="35008" y="67962"/>
                </a:lnTo>
                <a:lnTo>
                  <a:pt x="38040" y="60130"/>
                </a:lnTo>
                <a:lnTo>
                  <a:pt x="42037" y="51540"/>
                </a:lnTo>
                <a:lnTo>
                  <a:pt x="43316" y="48813"/>
                </a:lnTo>
                <a:lnTo>
                  <a:pt x="49287" y="37483"/>
                </a:lnTo>
                <a:lnTo>
                  <a:pt x="55992" y="26873"/>
                </a:lnTo>
                <a:lnTo>
                  <a:pt x="61253" y="19247"/>
                </a:lnTo>
                <a:lnTo>
                  <a:pt x="65468" y="13895"/>
                </a:lnTo>
                <a:lnTo>
                  <a:pt x="68638" y="10817"/>
                </a:lnTo>
                <a:lnTo>
                  <a:pt x="68638" y="0"/>
                </a:lnTo>
                <a:lnTo>
                  <a:pt x="0" y="0"/>
                </a:lnTo>
                <a:lnTo>
                  <a:pt x="0" y="12472"/>
                </a:lnTo>
                <a:lnTo>
                  <a:pt x="54580" y="12472"/>
                </a:lnTo>
                <a:lnTo>
                  <a:pt x="49122" y="19117"/>
                </a:lnTo>
                <a:lnTo>
                  <a:pt x="41797" y="29350"/>
                </a:lnTo>
                <a:lnTo>
                  <a:pt x="34732" y="40791"/>
                </a:lnTo>
                <a:lnTo>
                  <a:pt x="30133" y="49302"/>
                </a:lnTo>
                <a:lnTo>
                  <a:pt x="24590" y="61194"/>
                </a:lnTo>
                <a:lnTo>
                  <a:pt x="20064" y="73110"/>
                </a:lnTo>
                <a:lnTo>
                  <a:pt x="16553" y="85051"/>
                </a:lnTo>
                <a:lnTo>
                  <a:pt x="14058" y="97017"/>
                </a:lnTo>
                <a:lnTo>
                  <a:pt x="27772" y="97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1152734" y="1034308"/>
            <a:ext cx="18168" cy="44179"/>
          </a:xfrm>
          <a:custGeom>
            <a:avLst/>
            <a:gdLst/>
            <a:ahLst/>
            <a:cxnLst/>
            <a:rect l="l" t="t" r="r" b="b"/>
            <a:pathLst>
              <a:path w="19985" h="50070">
                <a:moveTo>
                  <a:pt x="0" y="27332"/>
                </a:moveTo>
                <a:lnTo>
                  <a:pt x="0" y="35141"/>
                </a:lnTo>
                <a:lnTo>
                  <a:pt x="2366" y="41251"/>
                </a:lnTo>
                <a:lnTo>
                  <a:pt x="7098" y="45661"/>
                </a:lnTo>
                <a:lnTo>
                  <a:pt x="11830" y="50070"/>
                </a:lnTo>
                <a:lnTo>
                  <a:pt x="12404" y="31053"/>
                </a:lnTo>
                <a:lnTo>
                  <a:pt x="12404" y="22738"/>
                </a:lnTo>
                <a:lnTo>
                  <a:pt x="13679" y="19132"/>
                </a:lnTo>
                <a:lnTo>
                  <a:pt x="16229" y="15687"/>
                </a:lnTo>
                <a:lnTo>
                  <a:pt x="19985" y="0"/>
                </a:lnTo>
                <a:lnTo>
                  <a:pt x="12806" y="2848"/>
                </a:lnTo>
                <a:lnTo>
                  <a:pt x="7683" y="8452"/>
                </a:lnTo>
                <a:lnTo>
                  <a:pt x="2561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1266171" y="1035991"/>
            <a:ext cx="33141" cy="86697"/>
          </a:xfrm>
          <a:custGeom>
            <a:avLst/>
            <a:gdLst/>
            <a:ahLst/>
            <a:cxnLst/>
            <a:rect l="l" t="t" r="r" b="b"/>
            <a:pathLst>
              <a:path w="36455" h="98257">
                <a:moveTo>
                  <a:pt x="23224" y="28388"/>
                </a:moveTo>
                <a:lnTo>
                  <a:pt x="23224" y="98257"/>
                </a:lnTo>
                <a:lnTo>
                  <a:pt x="36455" y="98257"/>
                </a:lnTo>
                <a:lnTo>
                  <a:pt x="36455" y="0"/>
                </a:lnTo>
                <a:lnTo>
                  <a:pt x="26669" y="0"/>
                </a:lnTo>
                <a:lnTo>
                  <a:pt x="24924" y="7625"/>
                </a:lnTo>
                <a:lnTo>
                  <a:pt x="22282" y="12460"/>
                </a:lnTo>
                <a:lnTo>
                  <a:pt x="18744" y="14504"/>
                </a:lnTo>
                <a:lnTo>
                  <a:pt x="15207" y="16548"/>
                </a:lnTo>
                <a:lnTo>
                  <a:pt x="8958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24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1150979" y="1026140"/>
            <a:ext cx="60394" cy="110956"/>
          </a:xfrm>
          <a:custGeom>
            <a:avLst/>
            <a:gdLst/>
            <a:ahLst/>
            <a:cxnLst/>
            <a:rect l="l" t="t" r="r" b="b"/>
            <a:pathLst>
              <a:path w="66433" h="125750">
                <a:moveTo>
                  <a:pt x="54051" y="32476"/>
                </a:moveTo>
                <a:lnTo>
                  <a:pt x="54373" y="35968"/>
                </a:lnTo>
                <a:lnTo>
                  <a:pt x="66433" y="35968"/>
                </a:lnTo>
                <a:lnTo>
                  <a:pt x="66203" y="28158"/>
                </a:lnTo>
                <a:lnTo>
                  <a:pt x="63642" y="21877"/>
                </a:lnTo>
                <a:lnTo>
                  <a:pt x="58749" y="17122"/>
                </a:lnTo>
                <a:lnTo>
                  <a:pt x="53856" y="12368"/>
                </a:lnTo>
                <a:lnTo>
                  <a:pt x="46838" y="9669"/>
                </a:lnTo>
                <a:lnTo>
                  <a:pt x="37696" y="9026"/>
                </a:lnTo>
                <a:lnTo>
                  <a:pt x="37696" y="0"/>
                </a:lnTo>
                <a:lnTo>
                  <a:pt x="31149" y="0"/>
                </a:lnTo>
                <a:lnTo>
                  <a:pt x="31149" y="9163"/>
                </a:lnTo>
                <a:lnTo>
                  <a:pt x="21914" y="9255"/>
                </a:lnTo>
                <a:lnTo>
                  <a:pt x="18158" y="24943"/>
                </a:lnTo>
                <a:lnTo>
                  <a:pt x="20708" y="21497"/>
                </a:lnTo>
                <a:lnTo>
                  <a:pt x="24992" y="19660"/>
                </a:lnTo>
                <a:lnTo>
                  <a:pt x="31011" y="19431"/>
                </a:lnTo>
                <a:lnTo>
                  <a:pt x="31011" y="51815"/>
                </a:lnTo>
                <a:lnTo>
                  <a:pt x="25911" y="50805"/>
                </a:lnTo>
                <a:lnTo>
                  <a:pt x="21857" y="49013"/>
                </a:lnTo>
                <a:lnTo>
                  <a:pt x="18848" y="46441"/>
                </a:lnTo>
                <a:lnTo>
                  <a:pt x="15838" y="43868"/>
                </a:lnTo>
                <a:lnTo>
                  <a:pt x="14334" y="40308"/>
                </a:lnTo>
                <a:lnTo>
                  <a:pt x="13759" y="59326"/>
                </a:lnTo>
                <a:lnTo>
                  <a:pt x="21087" y="62473"/>
                </a:lnTo>
                <a:lnTo>
                  <a:pt x="31011" y="64356"/>
                </a:lnTo>
                <a:lnTo>
                  <a:pt x="31011" y="101909"/>
                </a:lnTo>
                <a:lnTo>
                  <a:pt x="23293" y="101266"/>
                </a:lnTo>
                <a:lnTo>
                  <a:pt x="18009" y="98349"/>
                </a:lnTo>
                <a:lnTo>
                  <a:pt x="15161" y="93158"/>
                </a:lnTo>
                <a:lnTo>
                  <a:pt x="13553" y="90264"/>
                </a:lnTo>
                <a:lnTo>
                  <a:pt x="12565" y="85671"/>
                </a:lnTo>
                <a:lnTo>
                  <a:pt x="12197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8" y="98188"/>
                </a:lnTo>
                <a:lnTo>
                  <a:pt x="6786" y="102292"/>
                </a:lnTo>
                <a:lnTo>
                  <a:pt x="16762" y="109318"/>
                </a:lnTo>
                <a:lnTo>
                  <a:pt x="31149" y="112383"/>
                </a:lnTo>
                <a:lnTo>
                  <a:pt x="31149" y="125750"/>
                </a:lnTo>
                <a:lnTo>
                  <a:pt x="37696" y="125750"/>
                </a:lnTo>
                <a:lnTo>
                  <a:pt x="37696" y="66010"/>
                </a:lnTo>
                <a:lnTo>
                  <a:pt x="43438" y="67572"/>
                </a:lnTo>
                <a:lnTo>
                  <a:pt x="37696" y="53125"/>
                </a:lnTo>
                <a:lnTo>
                  <a:pt x="37696" y="19637"/>
                </a:lnTo>
                <a:lnTo>
                  <a:pt x="44036" y="19867"/>
                </a:lnTo>
                <a:lnTo>
                  <a:pt x="48653" y="22302"/>
                </a:lnTo>
                <a:lnTo>
                  <a:pt x="51547" y="26941"/>
                </a:lnTo>
                <a:lnTo>
                  <a:pt x="53109" y="29467"/>
                </a:lnTo>
                <a:lnTo>
                  <a:pt x="54051" y="32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1185249" y="1073016"/>
            <a:ext cx="28192" cy="52286"/>
          </a:xfrm>
          <a:custGeom>
            <a:avLst/>
            <a:gdLst/>
            <a:ahLst/>
            <a:cxnLst/>
            <a:rect l="l" t="t" r="r" b="b"/>
            <a:pathLst>
              <a:path w="31011" h="59258">
                <a:moveTo>
                  <a:pt x="13277" y="45890"/>
                </a:moveTo>
                <a:lnTo>
                  <a:pt x="7856" y="48761"/>
                </a:lnTo>
                <a:lnTo>
                  <a:pt x="0" y="49129"/>
                </a:lnTo>
                <a:lnTo>
                  <a:pt x="0" y="59258"/>
                </a:lnTo>
                <a:lnTo>
                  <a:pt x="8315" y="58339"/>
                </a:lnTo>
                <a:lnTo>
                  <a:pt x="14678" y="56456"/>
                </a:lnTo>
                <a:lnTo>
                  <a:pt x="19089" y="53607"/>
                </a:lnTo>
                <a:lnTo>
                  <a:pt x="21637" y="51723"/>
                </a:lnTo>
                <a:lnTo>
                  <a:pt x="28667" y="41728"/>
                </a:lnTo>
                <a:lnTo>
                  <a:pt x="31011" y="27561"/>
                </a:lnTo>
                <a:lnTo>
                  <a:pt x="31011" y="19109"/>
                </a:lnTo>
                <a:lnTo>
                  <a:pt x="27910" y="12724"/>
                </a:lnTo>
                <a:lnTo>
                  <a:pt x="21708" y="8406"/>
                </a:lnTo>
                <a:lnTo>
                  <a:pt x="17894" y="5788"/>
                </a:lnTo>
                <a:lnTo>
                  <a:pt x="10658" y="2986"/>
                </a:lnTo>
                <a:lnTo>
                  <a:pt x="0" y="0"/>
                </a:lnTo>
                <a:lnTo>
                  <a:pt x="5742" y="14447"/>
                </a:lnTo>
                <a:lnTo>
                  <a:pt x="9831" y="16101"/>
                </a:lnTo>
                <a:lnTo>
                  <a:pt x="12266" y="17846"/>
                </a:lnTo>
                <a:lnTo>
                  <a:pt x="16493" y="20832"/>
                </a:lnTo>
                <a:lnTo>
                  <a:pt x="18606" y="25196"/>
                </a:lnTo>
                <a:lnTo>
                  <a:pt x="18606" y="34567"/>
                </a:lnTo>
                <a:lnTo>
                  <a:pt x="17825" y="37760"/>
                </a:lnTo>
                <a:lnTo>
                  <a:pt x="16263" y="40515"/>
                </a:lnTo>
                <a:lnTo>
                  <a:pt x="13277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2545222" y="765580"/>
            <a:ext cx="54693" cy="66574"/>
          </a:xfrm>
          <a:custGeom>
            <a:avLst/>
            <a:gdLst/>
            <a:ahLst/>
            <a:cxnLst/>
            <a:rect l="l" t="t" r="r" b="b"/>
            <a:pathLst>
              <a:path w="60162" h="75450">
                <a:moveTo>
                  <a:pt x="12404" y="75450"/>
                </a:moveTo>
                <a:lnTo>
                  <a:pt x="12404" y="31971"/>
                </a:lnTo>
                <a:lnTo>
                  <a:pt x="12714" y="28261"/>
                </a:lnTo>
                <a:lnTo>
                  <a:pt x="13335" y="25666"/>
                </a:lnTo>
                <a:lnTo>
                  <a:pt x="13955" y="23071"/>
                </a:lnTo>
                <a:lnTo>
                  <a:pt x="15298" y="20556"/>
                </a:lnTo>
                <a:lnTo>
                  <a:pt x="17366" y="18121"/>
                </a:lnTo>
                <a:lnTo>
                  <a:pt x="19939" y="15090"/>
                </a:lnTo>
                <a:lnTo>
                  <a:pt x="22925" y="13068"/>
                </a:lnTo>
                <a:lnTo>
                  <a:pt x="26325" y="12058"/>
                </a:lnTo>
                <a:lnTo>
                  <a:pt x="28208" y="11461"/>
                </a:lnTo>
                <a:lnTo>
                  <a:pt x="30620" y="11162"/>
                </a:lnTo>
                <a:lnTo>
                  <a:pt x="39350" y="11162"/>
                </a:lnTo>
                <a:lnTo>
                  <a:pt x="43346" y="13459"/>
                </a:lnTo>
                <a:lnTo>
                  <a:pt x="45552" y="18052"/>
                </a:lnTo>
                <a:lnTo>
                  <a:pt x="46884" y="20809"/>
                </a:lnTo>
                <a:lnTo>
                  <a:pt x="47550" y="24438"/>
                </a:lnTo>
                <a:lnTo>
                  <a:pt x="47550" y="75450"/>
                </a:lnTo>
                <a:lnTo>
                  <a:pt x="60162" y="75450"/>
                </a:lnTo>
                <a:lnTo>
                  <a:pt x="60162" y="20671"/>
                </a:lnTo>
                <a:lnTo>
                  <a:pt x="59151" y="14952"/>
                </a:lnTo>
                <a:lnTo>
                  <a:pt x="57129" y="10955"/>
                </a:lnTo>
                <a:lnTo>
                  <a:pt x="53454" y="3651"/>
                </a:lnTo>
                <a:lnTo>
                  <a:pt x="46379" y="0"/>
                </a:lnTo>
                <a:lnTo>
                  <a:pt x="31126" y="0"/>
                </a:lnTo>
                <a:lnTo>
                  <a:pt x="26784" y="941"/>
                </a:lnTo>
                <a:lnTo>
                  <a:pt x="22879" y="2825"/>
                </a:lnTo>
                <a:lnTo>
                  <a:pt x="18974" y="4708"/>
                </a:lnTo>
                <a:lnTo>
                  <a:pt x="15276" y="7808"/>
                </a:lnTo>
                <a:lnTo>
                  <a:pt x="11784" y="12127"/>
                </a:lnTo>
                <a:lnTo>
                  <a:pt x="11784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2613238" y="748861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5" y="81468"/>
                </a:lnTo>
                <a:lnTo>
                  <a:pt x="22535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5" y="20602"/>
                </a:lnTo>
                <a:lnTo>
                  <a:pt x="22535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2211133" y="740410"/>
            <a:ext cx="81632" cy="94054"/>
          </a:xfrm>
          <a:custGeom>
            <a:avLst/>
            <a:gdLst/>
            <a:ahLst/>
            <a:cxnLst/>
            <a:rect l="l" t="t" r="r" b="b"/>
            <a:pathLst>
              <a:path w="89795" h="106595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4" y="11920"/>
                </a:lnTo>
                <a:lnTo>
                  <a:pt x="55522" y="11920"/>
                </a:lnTo>
                <a:lnTo>
                  <a:pt x="61873" y="13827"/>
                </a:lnTo>
                <a:lnTo>
                  <a:pt x="66399" y="17639"/>
                </a:lnTo>
                <a:lnTo>
                  <a:pt x="70924" y="21452"/>
                </a:lnTo>
                <a:lnTo>
                  <a:pt x="73945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4" y="20744"/>
                </a:lnTo>
                <a:lnTo>
                  <a:pt x="77046" y="10128"/>
                </a:lnTo>
                <a:lnTo>
                  <a:pt x="72605" y="6580"/>
                </a:lnTo>
                <a:lnTo>
                  <a:pt x="61305" y="1645"/>
                </a:lnTo>
                <a:lnTo>
                  <a:pt x="47206" y="0"/>
                </a:lnTo>
                <a:lnTo>
                  <a:pt x="46589" y="2"/>
                </a:lnTo>
                <a:lnTo>
                  <a:pt x="32910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7"/>
                </a:lnTo>
                <a:lnTo>
                  <a:pt x="8322" y="87028"/>
                </a:lnTo>
                <a:lnTo>
                  <a:pt x="15781" y="95915"/>
                </a:lnTo>
                <a:lnTo>
                  <a:pt x="20637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10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5" y="82892"/>
                </a:lnTo>
                <a:lnTo>
                  <a:pt x="69872" y="83300"/>
                </a:lnTo>
                <a:lnTo>
                  <a:pt x="60216" y="91728"/>
                </a:lnTo>
                <a:lnTo>
                  <a:pt x="47068" y="94537"/>
                </a:lnTo>
                <a:lnTo>
                  <a:pt x="45000" y="94492"/>
                </a:lnTo>
                <a:lnTo>
                  <a:pt x="31857" y="91408"/>
                </a:lnTo>
                <a:lnTo>
                  <a:pt x="22293" y="83478"/>
                </a:lnTo>
                <a:lnTo>
                  <a:pt x="19939" y="79922"/>
                </a:lnTo>
                <a:lnTo>
                  <a:pt x="15477" y="68485"/>
                </a:lnTo>
                <a:lnTo>
                  <a:pt x="13989" y="54641"/>
                </a:lnTo>
                <a:lnTo>
                  <a:pt x="14527" y="44799"/>
                </a:lnTo>
                <a:lnTo>
                  <a:pt x="17536" y="32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2309743" y="767039"/>
            <a:ext cx="54004" cy="66877"/>
          </a:xfrm>
          <a:custGeom>
            <a:avLst/>
            <a:gdLst/>
            <a:ahLst/>
            <a:cxnLst/>
            <a:rect l="l" t="t" r="r" b="b"/>
            <a:pathLst>
              <a:path w="59404" h="75794">
                <a:moveTo>
                  <a:pt x="12680" y="0"/>
                </a:moveTo>
                <a:lnTo>
                  <a:pt x="0" y="0"/>
                </a:lnTo>
                <a:lnTo>
                  <a:pt x="0" y="56456"/>
                </a:lnTo>
                <a:lnTo>
                  <a:pt x="1033" y="61485"/>
                </a:lnTo>
                <a:lnTo>
                  <a:pt x="3101" y="65252"/>
                </a:lnTo>
                <a:lnTo>
                  <a:pt x="6914" y="72280"/>
                </a:lnTo>
                <a:lnTo>
                  <a:pt x="14081" y="75794"/>
                </a:lnTo>
                <a:lnTo>
                  <a:pt x="31356" y="75794"/>
                </a:lnTo>
                <a:lnTo>
                  <a:pt x="37098" y="73865"/>
                </a:lnTo>
                <a:lnTo>
                  <a:pt x="41831" y="70006"/>
                </a:lnTo>
                <a:lnTo>
                  <a:pt x="44219" y="68077"/>
                </a:lnTo>
                <a:lnTo>
                  <a:pt x="46218" y="65711"/>
                </a:lnTo>
                <a:lnTo>
                  <a:pt x="47826" y="62910"/>
                </a:lnTo>
                <a:lnTo>
                  <a:pt x="47688" y="73796"/>
                </a:lnTo>
                <a:lnTo>
                  <a:pt x="59404" y="73796"/>
                </a:lnTo>
                <a:lnTo>
                  <a:pt x="59404" y="0"/>
                </a:lnTo>
                <a:lnTo>
                  <a:pt x="46999" y="0"/>
                </a:lnTo>
                <a:lnTo>
                  <a:pt x="46999" y="43455"/>
                </a:lnTo>
                <a:lnTo>
                  <a:pt x="46149" y="49128"/>
                </a:lnTo>
                <a:lnTo>
                  <a:pt x="44449" y="53263"/>
                </a:lnTo>
                <a:lnTo>
                  <a:pt x="41325" y="60980"/>
                </a:lnTo>
                <a:lnTo>
                  <a:pt x="35444" y="64839"/>
                </a:lnTo>
                <a:lnTo>
                  <a:pt x="20789" y="64839"/>
                </a:lnTo>
                <a:lnTo>
                  <a:pt x="16677" y="62634"/>
                </a:lnTo>
                <a:lnTo>
                  <a:pt x="14472" y="58224"/>
                </a:lnTo>
                <a:lnTo>
                  <a:pt x="13277" y="55835"/>
                </a:lnTo>
                <a:lnTo>
                  <a:pt x="12680" y="52758"/>
                </a:lnTo>
                <a:lnTo>
                  <a:pt x="126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2385152" y="765580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80"/>
                </a:lnTo>
                <a:lnTo>
                  <a:pt x="18882" y="5339"/>
                </a:lnTo>
                <a:lnTo>
                  <a:pt x="15115" y="8899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2427921" y="765580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7" y="0"/>
                </a:lnTo>
                <a:lnTo>
                  <a:pt x="26991" y="0"/>
                </a:lnTo>
                <a:lnTo>
                  <a:pt x="22650" y="1780"/>
                </a:lnTo>
                <a:lnTo>
                  <a:pt x="18882" y="5339"/>
                </a:lnTo>
                <a:lnTo>
                  <a:pt x="15115" y="8899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2466617" y="765580"/>
            <a:ext cx="61271" cy="68884"/>
          </a:xfrm>
          <a:custGeom>
            <a:avLst/>
            <a:gdLst/>
            <a:ahLst/>
            <a:cxnLst/>
            <a:rect l="l" t="t" r="r" b="b"/>
            <a:pathLst>
              <a:path w="67398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2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8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8" y="68043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3"/>
                </a:lnTo>
                <a:lnTo>
                  <a:pt x="67398" y="42513"/>
                </a:lnTo>
                <a:lnTo>
                  <a:pt x="67398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2475389" y="765641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2214955" y="888108"/>
            <a:ext cx="424156" cy="116854"/>
          </a:xfrm>
          <a:custGeom>
            <a:avLst/>
            <a:gdLst/>
            <a:ahLst/>
            <a:cxnLst/>
            <a:rect l="l" t="t" r="r" b="b"/>
            <a:pathLst>
              <a:path w="466572" h="132434">
                <a:moveTo>
                  <a:pt x="375697" y="101220"/>
                </a:moveTo>
                <a:lnTo>
                  <a:pt x="375697" y="57741"/>
                </a:lnTo>
                <a:lnTo>
                  <a:pt x="376008" y="54032"/>
                </a:lnTo>
                <a:lnTo>
                  <a:pt x="376628" y="51437"/>
                </a:lnTo>
                <a:lnTo>
                  <a:pt x="377248" y="48841"/>
                </a:lnTo>
                <a:lnTo>
                  <a:pt x="378592" y="46327"/>
                </a:lnTo>
                <a:lnTo>
                  <a:pt x="380659" y="43891"/>
                </a:lnTo>
                <a:lnTo>
                  <a:pt x="383232" y="40860"/>
                </a:lnTo>
                <a:lnTo>
                  <a:pt x="386219" y="38839"/>
                </a:lnTo>
                <a:lnTo>
                  <a:pt x="389618" y="37828"/>
                </a:lnTo>
                <a:lnTo>
                  <a:pt x="391502" y="37231"/>
                </a:lnTo>
                <a:lnTo>
                  <a:pt x="393914" y="36932"/>
                </a:lnTo>
                <a:lnTo>
                  <a:pt x="402643" y="36932"/>
                </a:lnTo>
                <a:lnTo>
                  <a:pt x="406640" y="39229"/>
                </a:lnTo>
                <a:lnTo>
                  <a:pt x="408845" y="43823"/>
                </a:lnTo>
                <a:lnTo>
                  <a:pt x="410178" y="46579"/>
                </a:lnTo>
                <a:lnTo>
                  <a:pt x="410844" y="50208"/>
                </a:lnTo>
                <a:lnTo>
                  <a:pt x="410844" y="101220"/>
                </a:lnTo>
                <a:lnTo>
                  <a:pt x="423455" y="101220"/>
                </a:lnTo>
                <a:lnTo>
                  <a:pt x="423455" y="46441"/>
                </a:lnTo>
                <a:lnTo>
                  <a:pt x="422444" y="40722"/>
                </a:lnTo>
                <a:lnTo>
                  <a:pt x="420423" y="36725"/>
                </a:lnTo>
                <a:lnTo>
                  <a:pt x="416748" y="29422"/>
                </a:lnTo>
                <a:lnTo>
                  <a:pt x="409672" y="25770"/>
                </a:lnTo>
                <a:lnTo>
                  <a:pt x="394419" y="25770"/>
                </a:lnTo>
                <a:lnTo>
                  <a:pt x="390078" y="26712"/>
                </a:lnTo>
                <a:lnTo>
                  <a:pt x="386173" y="28595"/>
                </a:lnTo>
                <a:lnTo>
                  <a:pt x="382267" y="30479"/>
                </a:lnTo>
                <a:lnTo>
                  <a:pt x="378569" y="33579"/>
                </a:lnTo>
                <a:lnTo>
                  <a:pt x="375077" y="37897"/>
                </a:lnTo>
                <a:lnTo>
                  <a:pt x="375077" y="27423"/>
                </a:lnTo>
                <a:lnTo>
                  <a:pt x="363293" y="27423"/>
                </a:lnTo>
                <a:lnTo>
                  <a:pt x="363293" y="101220"/>
                </a:lnTo>
                <a:lnTo>
                  <a:pt x="375697" y="101220"/>
                </a:lnTo>
                <a:close/>
              </a:path>
              <a:path w="466572" h="132434">
                <a:moveTo>
                  <a:pt x="452170" y="28388"/>
                </a:moveTo>
                <a:lnTo>
                  <a:pt x="452170" y="43410"/>
                </a:lnTo>
                <a:lnTo>
                  <a:pt x="466572" y="43410"/>
                </a:lnTo>
                <a:lnTo>
                  <a:pt x="466572" y="28388"/>
                </a:lnTo>
                <a:lnTo>
                  <a:pt x="452170" y="28388"/>
                </a:lnTo>
                <a:close/>
              </a:path>
              <a:path w="466572" h="132434">
                <a:moveTo>
                  <a:pt x="452170" y="86199"/>
                </a:moveTo>
                <a:lnTo>
                  <a:pt x="452170" y="101220"/>
                </a:lnTo>
                <a:lnTo>
                  <a:pt x="466572" y="101220"/>
                </a:lnTo>
                <a:lnTo>
                  <a:pt x="466572" y="86199"/>
                </a:lnTo>
                <a:lnTo>
                  <a:pt x="452170" y="86199"/>
                </a:lnTo>
                <a:close/>
              </a:path>
              <a:path w="466572" h="132434">
                <a:moveTo>
                  <a:pt x="12749" y="15848"/>
                </a:moveTo>
                <a:lnTo>
                  <a:pt x="41831" y="101220"/>
                </a:lnTo>
                <a:lnTo>
                  <a:pt x="55407" y="101220"/>
                </a:lnTo>
                <a:lnTo>
                  <a:pt x="84282" y="15848"/>
                </a:lnTo>
                <a:lnTo>
                  <a:pt x="84144" y="31214"/>
                </a:lnTo>
                <a:lnTo>
                  <a:pt x="84006" y="39413"/>
                </a:lnTo>
                <a:lnTo>
                  <a:pt x="84006" y="101220"/>
                </a:lnTo>
                <a:lnTo>
                  <a:pt x="97031" y="101220"/>
                </a:lnTo>
                <a:lnTo>
                  <a:pt x="97031" y="0"/>
                </a:lnTo>
                <a:lnTo>
                  <a:pt x="77597" y="0"/>
                </a:lnTo>
                <a:lnTo>
                  <a:pt x="48722" y="85579"/>
                </a:lnTo>
                <a:lnTo>
                  <a:pt x="19640" y="0"/>
                </a:lnTo>
                <a:lnTo>
                  <a:pt x="0" y="0"/>
                </a:lnTo>
                <a:lnTo>
                  <a:pt x="0" y="101220"/>
                </a:lnTo>
                <a:lnTo>
                  <a:pt x="13093" y="101220"/>
                </a:lnTo>
                <a:lnTo>
                  <a:pt x="12921" y="30283"/>
                </a:lnTo>
                <a:lnTo>
                  <a:pt x="12749" y="21429"/>
                </a:lnTo>
                <a:lnTo>
                  <a:pt x="12749" y="15848"/>
                </a:lnTo>
                <a:close/>
              </a:path>
              <a:path w="466572" h="132434">
                <a:moveTo>
                  <a:pt x="114995" y="69708"/>
                </a:moveTo>
                <a:lnTo>
                  <a:pt x="112858" y="75013"/>
                </a:lnTo>
                <a:lnTo>
                  <a:pt x="112858" y="88105"/>
                </a:lnTo>
                <a:lnTo>
                  <a:pt x="115029" y="93308"/>
                </a:lnTo>
                <a:lnTo>
                  <a:pt x="119371" y="97465"/>
                </a:lnTo>
                <a:lnTo>
                  <a:pt x="123712" y="101622"/>
                </a:lnTo>
                <a:lnTo>
                  <a:pt x="129306" y="103701"/>
                </a:lnTo>
                <a:lnTo>
                  <a:pt x="127123" y="87990"/>
                </a:lnTo>
                <a:lnTo>
                  <a:pt x="125814" y="85165"/>
                </a:lnTo>
                <a:lnTo>
                  <a:pt x="125814" y="76851"/>
                </a:lnTo>
                <a:lnTo>
                  <a:pt x="127721" y="73406"/>
                </a:lnTo>
                <a:lnTo>
                  <a:pt x="131534" y="71247"/>
                </a:lnTo>
                <a:lnTo>
                  <a:pt x="133785" y="69961"/>
                </a:lnTo>
                <a:lnTo>
                  <a:pt x="137162" y="69019"/>
                </a:lnTo>
                <a:lnTo>
                  <a:pt x="141664" y="68422"/>
                </a:lnTo>
                <a:lnTo>
                  <a:pt x="149176" y="67457"/>
                </a:lnTo>
                <a:lnTo>
                  <a:pt x="153816" y="66722"/>
                </a:lnTo>
                <a:lnTo>
                  <a:pt x="156205" y="66079"/>
                </a:lnTo>
                <a:lnTo>
                  <a:pt x="158594" y="65436"/>
                </a:lnTo>
                <a:lnTo>
                  <a:pt x="162063" y="63667"/>
                </a:lnTo>
                <a:lnTo>
                  <a:pt x="162063" y="81284"/>
                </a:lnTo>
                <a:lnTo>
                  <a:pt x="158617" y="86773"/>
                </a:lnTo>
                <a:lnTo>
                  <a:pt x="151795" y="100049"/>
                </a:lnTo>
                <a:lnTo>
                  <a:pt x="156527" y="97614"/>
                </a:lnTo>
                <a:lnTo>
                  <a:pt x="160156" y="94743"/>
                </a:lnTo>
                <a:lnTo>
                  <a:pt x="162683" y="91436"/>
                </a:lnTo>
                <a:lnTo>
                  <a:pt x="163097" y="94376"/>
                </a:lnTo>
                <a:lnTo>
                  <a:pt x="164820" y="98257"/>
                </a:lnTo>
                <a:lnTo>
                  <a:pt x="166749" y="101289"/>
                </a:lnTo>
                <a:lnTo>
                  <a:pt x="169850" y="102805"/>
                </a:lnTo>
                <a:lnTo>
                  <a:pt x="175869" y="102805"/>
                </a:lnTo>
                <a:lnTo>
                  <a:pt x="179269" y="102461"/>
                </a:lnTo>
                <a:lnTo>
                  <a:pt x="182669" y="101565"/>
                </a:lnTo>
                <a:lnTo>
                  <a:pt x="182669" y="92400"/>
                </a:lnTo>
                <a:lnTo>
                  <a:pt x="181152" y="92642"/>
                </a:lnTo>
                <a:lnTo>
                  <a:pt x="178602" y="92814"/>
                </a:lnTo>
                <a:lnTo>
                  <a:pt x="175260" y="91643"/>
                </a:lnTo>
                <a:lnTo>
                  <a:pt x="174468" y="88542"/>
                </a:lnTo>
                <a:lnTo>
                  <a:pt x="174468" y="39045"/>
                </a:lnTo>
                <a:lnTo>
                  <a:pt x="171780" y="33901"/>
                </a:lnTo>
                <a:lnTo>
                  <a:pt x="166405" y="30593"/>
                </a:lnTo>
                <a:lnTo>
                  <a:pt x="160984" y="27286"/>
                </a:lnTo>
                <a:lnTo>
                  <a:pt x="153931" y="25632"/>
                </a:lnTo>
                <a:lnTo>
                  <a:pt x="137759" y="25632"/>
                </a:lnTo>
                <a:lnTo>
                  <a:pt x="131178" y="27412"/>
                </a:lnTo>
                <a:lnTo>
                  <a:pt x="125504" y="30972"/>
                </a:lnTo>
                <a:lnTo>
                  <a:pt x="119830" y="34532"/>
                </a:lnTo>
                <a:lnTo>
                  <a:pt x="116878" y="40860"/>
                </a:lnTo>
                <a:lnTo>
                  <a:pt x="116648" y="49956"/>
                </a:lnTo>
                <a:lnTo>
                  <a:pt x="128226" y="49956"/>
                </a:lnTo>
                <a:lnTo>
                  <a:pt x="128685" y="46143"/>
                </a:lnTo>
                <a:lnTo>
                  <a:pt x="129673" y="43272"/>
                </a:lnTo>
                <a:lnTo>
                  <a:pt x="131189" y="41342"/>
                </a:lnTo>
                <a:lnTo>
                  <a:pt x="133900" y="37851"/>
                </a:lnTo>
                <a:lnTo>
                  <a:pt x="138494" y="36105"/>
                </a:lnTo>
                <a:lnTo>
                  <a:pt x="150577" y="36105"/>
                </a:lnTo>
                <a:lnTo>
                  <a:pt x="154884" y="37059"/>
                </a:lnTo>
                <a:lnTo>
                  <a:pt x="157894" y="38965"/>
                </a:lnTo>
                <a:lnTo>
                  <a:pt x="160903" y="40871"/>
                </a:lnTo>
                <a:lnTo>
                  <a:pt x="162408" y="43938"/>
                </a:lnTo>
                <a:lnTo>
                  <a:pt x="162408" y="50231"/>
                </a:lnTo>
                <a:lnTo>
                  <a:pt x="161580" y="52918"/>
                </a:lnTo>
                <a:lnTo>
                  <a:pt x="158709" y="56134"/>
                </a:lnTo>
                <a:lnTo>
                  <a:pt x="155861" y="56502"/>
                </a:lnTo>
                <a:lnTo>
                  <a:pt x="136082" y="58982"/>
                </a:lnTo>
                <a:lnTo>
                  <a:pt x="129145" y="59854"/>
                </a:lnTo>
                <a:lnTo>
                  <a:pt x="123540" y="62174"/>
                </a:lnTo>
                <a:lnTo>
                  <a:pt x="119267" y="65941"/>
                </a:lnTo>
                <a:lnTo>
                  <a:pt x="114995" y="69708"/>
                </a:lnTo>
                <a:close/>
              </a:path>
              <a:path w="466572" h="132434">
                <a:moveTo>
                  <a:pt x="158617" y="86773"/>
                </a:moveTo>
                <a:lnTo>
                  <a:pt x="151726" y="90127"/>
                </a:lnTo>
                <a:lnTo>
                  <a:pt x="147637" y="92148"/>
                </a:lnTo>
                <a:lnTo>
                  <a:pt x="143410" y="93158"/>
                </a:lnTo>
                <a:lnTo>
                  <a:pt x="135462" y="93158"/>
                </a:lnTo>
                <a:lnTo>
                  <a:pt x="132361" y="92125"/>
                </a:lnTo>
                <a:lnTo>
                  <a:pt x="129742" y="90058"/>
                </a:lnTo>
                <a:lnTo>
                  <a:pt x="127123" y="87990"/>
                </a:lnTo>
                <a:lnTo>
                  <a:pt x="129306" y="103701"/>
                </a:lnTo>
                <a:lnTo>
                  <a:pt x="141848" y="103701"/>
                </a:lnTo>
                <a:lnTo>
                  <a:pt x="147063" y="102484"/>
                </a:lnTo>
                <a:lnTo>
                  <a:pt x="151795" y="100049"/>
                </a:lnTo>
                <a:lnTo>
                  <a:pt x="158617" y="86773"/>
                </a:lnTo>
                <a:close/>
              </a:path>
              <a:path w="466572" h="132434">
                <a:moveTo>
                  <a:pt x="198978" y="27423"/>
                </a:moveTo>
                <a:lnTo>
                  <a:pt x="198978" y="101220"/>
                </a:lnTo>
                <a:lnTo>
                  <a:pt x="211383" y="101220"/>
                </a:lnTo>
                <a:lnTo>
                  <a:pt x="211383" y="53539"/>
                </a:lnTo>
                <a:lnTo>
                  <a:pt x="213060" y="48910"/>
                </a:lnTo>
                <a:lnTo>
                  <a:pt x="216414" y="44891"/>
                </a:lnTo>
                <a:lnTo>
                  <a:pt x="219767" y="40871"/>
                </a:lnTo>
                <a:lnTo>
                  <a:pt x="224568" y="38862"/>
                </a:lnTo>
                <a:lnTo>
                  <a:pt x="232229" y="38885"/>
                </a:lnTo>
                <a:lnTo>
                  <a:pt x="234883" y="39206"/>
                </a:lnTo>
                <a:lnTo>
                  <a:pt x="234883" y="26114"/>
                </a:lnTo>
                <a:lnTo>
                  <a:pt x="233550" y="25976"/>
                </a:lnTo>
                <a:lnTo>
                  <a:pt x="230885" y="25770"/>
                </a:lnTo>
                <a:lnTo>
                  <a:pt x="225970" y="25770"/>
                </a:lnTo>
                <a:lnTo>
                  <a:pt x="221628" y="27550"/>
                </a:lnTo>
                <a:lnTo>
                  <a:pt x="217861" y="31110"/>
                </a:lnTo>
                <a:lnTo>
                  <a:pt x="214093" y="34670"/>
                </a:lnTo>
                <a:lnTo>
                  <a:pt x="211727" y="37691"/>
                </a:lnTo>
                <a:lnTo>
                  <a:pt x="210762" y="40171"/>
                </a:lnTo>
                <a:lnTo>
                  <a:pt x="210762" y="27423"/>
                </a:lnTo>
                <a:lnTo>
                  <a:pt x="198978" y="27423"/>
                </a:lnTo>
                <a:close/>
              </a:path>
              <a:path w="466572" h="132434">
                <a:moveTo>
                  <a:pt x="255890" y="29582"/>
                </a:moveTo>
                <a:lnTo>
                  <a:pt x="249848" y="36519"/>
                </a:lnTo>
                <a:lnTo>
                  <a:pt x="253535" y="74807"/>
                </a:lnTo>
                <a:lnTo>
                  <a:pt x="253535" y="59418"/>
                </a:lnTo>
                <a:lnTo>
                  <a:pt x="254385" y="53699"/>
                </a:lnTo>
                <a:lnTo>
                  <a:pt x="256085" y="49335"/>
                </a:lnTo>
                <a:lnTo>
                  <a:pt x="263183" y="26114"/>
                </a:lnTo>
                <a:lnTo>
                  <a:pt x="255890" y="29582"/>
                </a:lnTo>
                <a:close/>
              </a:path>
              <a:path w="466572" h="132434">
                <a:moveTo>
                  <a:pt x="246736" y="123534"/>
                </a:moveTo>
                <a:lnTo>
                  <a:pt x="252157" y="127094"/>
                </a:lnTo>
                <a:lnTo>
                  <a:pt x="257578" y="130654"/>
                </a:lnTo>
                <a:lnTo>
                  <a:pt x="264263" y="132434"/>
                </a:lnTo>
                <a:lnTo>
                  <a:pt x="272211" y="132434"/>
                </a:lnTo>
                <a:lnTo>
                  <a:pt x="281178" y="131671"/>
                </a:lnTo>
                <a:lnTo>
                  <a:pt x="293327" y="126795"/>
                </a:lnTo>
                <a:lnTo>
                  <a:pt x="301362" y="117413"/>
                </a:lnTo>
                <a:lnTo>
                  <a:pt x="304119" y="111992"/>
                </a:lnTo>
                <a:lnTo>
                  <a:pt x="305497" y="104597"/>
                </a:lnTo>
                <a:lnTo>
                  <a:pt x="305497" y="28112"/>
                </a:lnTo>
                <a:lnTo>
                  <a:pt x="294057" y="28112"/>
                </a:lnTo>
                <a:lnTo>
                  <a:pt x="294057" y="37415"/>
                </a:lnTo>
                <a:lnTo>
                  <a:pt x="291622" y="34337"/>
                </a:lnTo>
                <a:lnTo>
                  <a:pt x="289233" y="31994"/>
                </a:lnTo>
                <a:lnTo>
                  <a:pt x="286890" y="30386"/>
                </a:lnTo>
                <a:lnTo>
                  <a:pt x="282571" y="27539"/>
                </a:lnTo>
                <a:lnTo>
                  <a:pt x="277518" y="26114"/>
                </a:lnTo>
                <a:lnTo>
                  <a:pt x="263183" y="26114"/>
                </a:lnTo>
                <a:lnTo>
                  <a:pt x="256085" y="49335"/>
                </a:lnTo>
                <a:lnTo>
                  <a:pt x="259301" y="41158"/>
                </a:lnTo>
                <a:lnTo>
                  <a:pt x="265274" y="37070"/>
                </a:lnTo>
                <a:lnTo>
                  <a:pt x="279838" y="37070"/>
                </a:lnTo>
                <a:lnTo>
                  <a:pt x="284639" y="39275"/>
                </a:lnTo>
                <a:lnTo>
                  <a:pt x="288406" y="43685"/>
                </a:lnTo>
                <a:lnTo>
                  <a:pt x="292173" y="48095"/>
                </a:lnTo>
                <a:lnTo>
                  <a:pt x="294057" y="54871"/>
                </a:lnTo>
                <a:lnTo>
                  <a:pt x="294057" y="70075"/>
                </a:lnTo>
                <a:lnTo>
                  <a:pt x="293046" y="75381"/>
                </a:lnTo>
                <a:lnTo>
                  <a:pt x="291025" y="79929"/>
                </a:lnTo>
                <a:lnTo>
                  <a:pt x="287395" y="87968"/>
                </a:lnTo>
                <a:lnTo>
                  <a:pt x="281124" y="91987"/>
                </a:lnTo>
                <a:lnTo>
                  <a:pt x="266514" y="91987"/>
                </a:lnTo>
                <a:lnTo>
                  <a:pt x="261977" y="89817"/>
                </a:lnTo>
                <a:lnTo>
                  <a:pt x="258601" y="85475"/>
                </a:lnTo>
                <a:lnTo>
                  <a:pt x="255224" y="81135"/>
                </a:lnTo>
                <a:lnTo>
                  <a:pt x="253535" y="74807"/>
                </a:lnTo>
                <a:lnTo>
                  <a:pt x="249848" y="36519"/>
                </a:lnTo>
                <a:lnTo>
                  <a:pt x="247144" y="40113"/>
                </a:lnTo>
                <a:lnTo>
                  <a:pt x="242376" y="51360"/>
                </a:lnTo>
                <a:lnTo>
                  <a:pt x="240786" y="65459"/>
                </a:lnTo>
                <a:lnTo>
                  <a:pt x="240964" y="70755"/>
                </a:lnTo>
                <a:lnTo>
                  <a:pt x="243710" y="84236"/>
                </a:lnTo>
                <a:lnTo>
                  <a:pt x="249780" y="93607"/>
                </a:lnTo>
                <a:lnTo>
                  <a:pt x="255775" y="99279"/>
                </a:lnTo>
                <a:lnTo>
                  <a:pt x="262770" y="102116"/>
                </a:lnTo>
                <a:lnTo>
                  <a:pt x="276507" y="102116"/>
                </a:lnTo>
                <a:lnTo>
                  <a:pt x="281124" y="101197"/>
                </a:lnTo>
                <a:lnTo>
                  <a:pt x="284616" y="99360"/>
                </a:lnTo>
                <a:lnTo>
                  <a:pt x="288107" y="97523"/>
                </a:lnTo>
                <a:lnTo>
                  <a:pt x="291094" y="94721"/>
                </a:lnTo>
                <a:lnTo>
                  <a:pt x="293575" y="90954"/>
                </a:lnTo>
                <a:lnTo>
                  <a:pt x="293712" y="101106"/>
                </a:lnTo>
                <a:lnTo>
                  <a:pt x="292908" y="108156"/>
                </a:lnTo>
                <a:lnTo>
                  <a:pt x="291162" y="112107"/>
                </a:lnTo>
                <a:lnTo>
                  <a:pt x="288222" y="118814"/>
                </a:lnTo>
                <a:lnTo>
                  <a:pt x="281997" y="122167"/>
                </a:lnTo>
                <a:lnTo>
                  <a:pt x="266468" y="122167"/>
                </a:lnTo>
                <a:lnTo>
                  <a:pt x="262058" y="120789"/>
                </a:lnTo>
                <a:lnTo>
                  <a:pt x="259255" y="118033"/>
                </a:lnTo>
                <a:lnTo>
                  <a:pt x="257464" y="116242"/>
                </a:lnTo>
                <a:lnTo>
                  <a:pt x="256269" y="113692"/>
                </a:lnTo>
                <a:lnTo>
                  <a:pt x="255672" y="110385"/>
                </a:lnTo>
                <a:lnTo>
                  <a:pt x="243060" y="110385"/>
                </a:lnTo>
                <a:lnTo>
                  <a:pt x="243704" y="117964"/>
                </a:lnTo>
                <a:lnTo>
                  <a:pt x="246736" y="123534"/>
                </a:lnTo>
                <a:close/>
              </a:path>
              <a:path w="466572" h="132434">
                <a:moveTo>
                  <a:pt x="328009" y="27768"/>
                </a:moveTo>
                <a:lnTo>
                  <a:pt x="328009" y="101220"/>
                </a:lnTo>
                <a:lnTo>
                  <a:pt x="340620" y="101220"/>
                </a:lnTo>
                <a:lnTo>
                  <a:pt x="340620" y="27768"/>
                </a:lnTo>
                <a:lnTo>
                  <a:pt x="328009" y="27768"/>
                </a:lnTo>
                <a:close/>
              </a:path>
              <a:path w="466572" h="132434">
                <a:moveTo>
                  <a:pt x="328009" y="0"/>
                </a:moveTo>
                <a:lnTo>
                  <a:pt x="328009" y="14056"/>
                </a:lnTo>
                <a:lnTo>
                  <a:pt x="340620" y="14056"/>
                </a:lnTo>
                <a:lnTo>
                  <a:pt x="340620" y="0"/>
                </a:lnTo>
                <a:lnTo>
                  <a:pt x="3280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2518877" y="888747"/>
            <a:ext cx="0" cy="88674"/>
          </a:xfrm>
          <a:custGeom>
            <a:avLst/>
            <a:gdLst/>
            <a:ahLst/>
            <a:cxnLst/>
            <a:rect l="l" t="t" r="r" b="b"/>
            <a:pathLst>
              <a:path h="100497">
                <a:moveTo>
                  <a:pt x="0" y="0"/>
                </a:moveTo>
                <a:lnTo>
                  <a:pt x="0" y="100497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2626018" y="919784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2626018" y="970794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2210820" y="1035990"/>
            <a:ext cx="478161" cy="89798"/>
          </a:xfrm>
          <a:custGeom>
            <a:avLst/>
            <a:gdLst/>
            <a:ahLst/>
            <a:cxnLst/>
            <a:rect l="l" t="t" r="r" b="b"/>
            <a:pathLst>
              <a:path w="525977" h="101771">
                <a:moveTo>
                  <a:pt x="480286" y="86544"/>
                </a:moveTo>
                <a:lnTo>
                  <a:pt x="484973" y="91229"/>
                </a:lnTo>
                <a:lnTo>
                  <a:pt x="489659" y="95915"/>
                </a:lnTo>
                <a:lnTo>
                  <a:pt x="495333" y="98257"/>
                </a:lnTo>
                <a:lnTo>
                  <a:pt x="494678" y="87083"/>
                </a:lnTo>
                <a:lnTo>
                  <a:pt x="491899" y="84305"/>
                </a:lnTo>
                <a:lnTo>
                  <a:pt x="489119" y="81525"/>
                </a:lnTo>
                <a:lnTo>
                  <a:pt x="487729" y="78183"/>
                </a:lnTo>
                <a:lnTo>
                  <a:pt x="487729" y="70374"/>
                </a:lnTo>
                <a:lnTo>
                  <a:pt x="489119" y="67032"/>
                </a:lnTo>
                <a:lnTo>
                  <a:pt x="491899" y="64253"/>
                </a:lnTo>
                <a:lnTo>
                  <a:pt x="494678" y="61474"/>
                </a:lnTo>
                <a:lnTo>
                  <a:pt x="498044" y="60085"/>
                </a:lnTo>
                <a:lnTo>
                  <a:pt x="505900" y="60085"/>
                </a:lnTo>
                <a:lnTo>
                  <a:pt x="509242" y="61474"/>
                </a:lnTo>
                <a:lnTo>
                  <a:pt x="512022" y="64253"/>
                </a:lnTo>
                <a:lnTo>
                  <a:pt x="514801" y="67032"/>
                </a:lnTo>
                <a:lnTo>
                  <a:pt x="516191" y="70374"/>
                </a:lnTo>
                <a:lnTo>
                  <a:pt x="516191" y="78183"/>
                </a:lnTo>
                <a:lnTo>
                  <a:pt x="514801" y="81525"/>
                </a:lnTo>
                <a:lnTo>
                  <a:pt x="512022" y="84305"/>
                </a:lnTo>
                <a:lnTo>
                  <a:pt x="509242" y="87083"/>
                </a:lnTo>
                <a:lnTo>
                  <a:pt x="505900" y="88473"/>
                </a:lnTo>
                <a:lnTo>
                  <a:pt x="501994" y="88473"/>
                </a:lnTo>
                <a:lnTo>
                  <a:pt x="501994" y="98257"/>
                </a:lnTo>
                <a:lnTo>
                  <a:pt x="508610" y="98257"/>
                </a:lnTo>
                <a:lnTo>
                  <a:pt x="514261" y="95915"/>
                </a:lnTo>
                <a:lnTo>
                  <a:pt x="518947" y="91229"/>
                </a:lnTo>
                <a:lnTo>
                  <a:pt x="523634" y="86544"/>
                </a:lnTo>
                <a:lnTo>
                  <a:pt x="525977" y="80893"/>
                </a:lnTo>
                <a:lnTo>
                  <a:pt x="525977" y="67664"/>
                </a:lnTo>
                <a:lnTo>
                  <a:pt x="523634" y="62014"/>
                </a:lnTo>
                <a:lnTo>
                  <a:pt x="518947" y="57328"/>
                </a:lnTo>
                <a:lnTo>
                  <a:pt x="514261" y="52642"/>
                </a:lnTo>
                <a:lnTo>
                  <a:pt x="508610" y="50300"/>
                </a:lnTo>
                <a:lnTo>
                  <a:pt x="495333" y="50300"/>
                </a:lnTo>
                <a:lnTo>
                  <a:pt x="489659" y="52642"/>
                </a:lnTo>
                <a:lnTo>
                  <a:pt x="484973" y="57328"/>
                </a:lnTo>
                <a:lnTo>
                  <a:pt x="480286" y="62014"/>
                </a:lnTo>
                <a:lnTo>
                  <a:pt x="477943" y="67664"/>
                </a:lnTo>
                <a:lnTo>
                  <a:pt x="477943" y="80893"/>
                </a:lnTo>
                <a:lnTo>
                  <a:pt x="480286" y="86544"/>
                </a:lnTo>
                <a:close/>
              </a:path>
              <a:path w="525977" h="101771">
                <a:moveTo>
                  <a:pt x="412682" y="38862"/>
                </a:moveTo>
                <a:lnTo>
                  <a:pt x="417368" y="43548"/>
                </a:lnTo>
                <a:lnTo>
                  <a:pt x="422054" y="48233"/>
                </a:lnTo>
                <a:lnTo>
                  <a:pt x="427705" y="50576"/>
                </a:lnTo>
                <a:lnTo>
                  <a:pt x="427073" y="39401"/>
                </a:lnTo>
                <a:lnTo>
                  <a:pt x="424294" y="36623"/>
                </a:lnTo>
                <a:lnTo>
                  <a:pt x="421514" y="33843"/>
                </a:lnTo>
                <a:lnTo>
                  <a:pt x="420124" y="30501"/>
                </a:lnTo>
                <a:lnTo>
                  <a:pt x="420124" y="22646"/>
                </a:lnTo>
                <a:lnTo>
                  <a:pt x="421514" y="19293"/>
                </a:lnTo>
                <a:lnTo>
                  <a:pt x="424294" y="16537"/>
                </a:lnTo>
                <a:lnTo>
                  <a:pt x="427073" y="13780"/>
                </a:lnTo>
                <a:lnTo>
                  <a:pt x="430416" y="12402"/>
                </a:lnTo>
                <a:lnTo>
                  <a:pt x="438272" y="12402"/>
                </a:lnTo>
                <a:lnTo>
                  <a:pt x="441637" y="13792"/>
                </a:lnTo>
                <a:lnTo>
                  <a:pt x="444417" y="16571"/>
                </a:lnTo>
                <a:lnTo>
                  <a:pt x="447196" y="19350"/>
                </a:lnTo>
                <a:lnTo>
                  <a:pt x="448586" y="22692"/>
                </a:lnTo>
                <a:lnTo>
                  <a:pt x="448586" y="30501"/>
                </a:lnTo>
                <a:lnTo>
                  <a:pt x="447196" y="33843"/>
                </a:lnTo>
                <a:lnTo>
                  <a:pt x="444417" y="36623"/>
                </a:lnTo>
                <a:lnTo>
                  <a:pt x="441637" y="39401"/>
                </a:lnTo>
                <a:lnTo>
                  <a:pt x="438272" y="40791"/>
                </a:lnTo>
                <a:lnTo>
                  <a:pt x="434321" y="40791"/>
                </a:lnTo>
                <a:lnTo>
                  <a:pt x="434321" y="50576"/>
                </a:lnTo>
                <a:lnTo>
                  <a:pt x="440983" y="50576"/>
                </a:lnTo>
                <a:lnTo>
                  <a:pt x="446656" y="48233"/>
                </a:lnTo>
                <a:lnTo>
                  <a:pt x="451342" y="43548"/>
                </a:lnTo>
                <a:lnTo>
                  <a:pt x="456029" y="38862"/>
                </a:lnTo>
                <a:lnTo>
                  <a:pt x="458372" y="33212"/>
                </a:lnTo>
                <a:lnTo>
                  <a:pt x="458372" y="19982"/>
                </a:lnTo>
                <a:lnTo>
                  <a:pt x="456029" y="14320"/>
                </a:lnTo>
                <a:lnTo>
                  <a:pt x="451342" y="9612"/>
                </a:lnTo>
                <a:lnTo>
                  <a:pt x="446656" y="4903"/>
                </a:lnTo>
                <a:lnTo>
                  <a:pt x="440983" y="2549"/>
                </a:lnTo>
                <a:lnTo>
                  <a:pt x="427705" y="2549"/>
                </a:lnTo>
                <a:lnTo>
                  <a:pt x="422054" y="4903"/>
                </a:lnTo>
                <a:lnTo>
                  <a:pt x="417368" y="9612"/>
                </a:lnTo>
                <a:lnTo>
                  <a:pt x="412682" y="14320"/>
                </a:lnTo>
                <a:lnTo>
                  <a:pt x="410339" y="19982"/>
                </a:lnTo>
                <a:lnTo>
                  <a:pt x="410339" y="33212"/>
                </a:lnTo>
                <a:lnTo>
                  <a:pt x="412682" y="38862"/>
                </a:lnTo>
                <a:close/>
              </a:path>
              <a:path w="525977" h="101771">
                <a:moveTo>
                  <a:pt x="129787" y="68938"/>
                </a:moveTo>
                <a:lnTo>
                  <a:pt x="133137" y="81331"/>
                </a:lnTo>
                <a:lnTo>
                  <a:pt x="138885" y="90299"/>
                </a:lnTo>
                <a:lnTo>
                  <a:pt x="150224" y="98323"/>
                </a:lnTo>
                <a:lnTo>
                  <a:pt x="162798" y="100807"/>
                </a:lnTo>
                <a:lnTo>
                  <a:pt x="152358" y="87658"/>
                </a:lnTo>
                <a:lnTo>
                  <a:pt x="148705" y="83408"/>
                </a:lnTo>
                <a:lnTo>
                  <a:pt x="145053" y="79160"/>
                </a:lnTo>
                <a:lnTo>
                  <a:pt x="143226" y="73911"/>
                </a:lnTo>
                <a:lnTo>
                  <a:pt x="143226" y="60544"/>
                </a:lnTo>
                <a:lnTo>
                  <a:pt x="145236" y="55215"/>
                </a:lnTo>
                <a:lnTo>
                  <a:pt x="149257" y="51678"/>
                </a:lnTo>
                <a:lnTo>
                  <a:pt x="153276" y="48141"/>
                </a:lnTo>
                <a:lnTo>
                  <a:pt x="157951" y="46372"/>
                </a:lnTo>
                <a:lnTo>
                  <a:pt x="170907" y="46372"/>
                </a:lnTo>
                <a:lnTo>
                  <a:pt x="176168" y="48658"/>
                </a:lnTo>
                <a:lnTo>
                  <a:pt x="179062" y="53228"/>
                </a:lnTo>
                <a:lnTo>
                  <a:pt x="181956" y="57799"/>
                </a:lnTo>
                <a:lnTo>
                  <a:pt x="183404" y="62611"/>
                </a:lnTo>
                <a:lnTo>
                  <a:pt x="183404" y="73635"/>
                </a:lnTo>
                <a:lnTo>
                  <a:pt x="181784" y="78815"/>
                </a:lnTo>
                <a:lnTo>
                  <a:pt x="178545" y="83202"/>
                </a:lnTo>
                <a:lnTo>
                  <a:pt x="177872" y="97895"/>
                </a:lnTo>
                <a:lnTo>
                  <a:pt x="187745" y="90437"/>
                </a:lnTo>
                <a:lnTo>
                  <a:pt x="193580" y="83524"/>
                </a:lnTo>
                <a:lnTo>
                  <a:pt x="196497" y="75588"/>
                </a:lnTo>
                <a:lnTo>
                  <a:pt x="196497" y="56157"/>
                </a:lnTo>
                <a:lnTo>
                  <a:pt x="193419" y="48279"/>
                </a:lnTo>
                <a:lnTo>
                  <a:pt x="187263" y="42996"/>
                </a:lnTo>
                <a:lnTo>
                  <a:pt x="181106" y="37713"/>
                </a:lnTo>
                <a:lnTo>
                  <a:pt x="173893" y="35072"/>
                </a:lnTo>
                <a:lnTo>
                  <a:pt x="160754" y="35072"/>
                </a:lnTo>
                <a:lnTo>
                  <a:pt x="156343" y="35991"/>
                </a:lnTo>
                <a:lnTo>
                  <a:pt x="152392" y="37828"/>
                </a:lnTo>
                <a:lnTo>
                  <a:pt x="148073" y="39896"/>
                </a:lnTo>
                <a:lnTo>
                  <a:pt x="144490" y="43019"/>
                </a:lnTo>
                <a:lnTo>
                  <a:pt x="141642" y="47199"/>
                </a:lnTo>
                <a:lnTo>
                  <a:pt x="141845" y="43550"/>
                </a:lnTo>
                <a:lnTo>
                  <a:pt x="144063" y="29946"/>
                </a:lnTo>
                <a:lnTo>
                  <a:pt x="148464" y="19672"/>
                </a:lnTo>
                <a:lnTo>
                  <a:pt x="152553" y="13264"/>
                </a:lnTo>
                <a:lnTo>
                  <a:pt x="158066" y="10060"/>
                </a:lnTo>
                <a:lnTo>
                  <a:pt x="171068" y="10060"/>
                </a:lnTo>
                <a:lnTo>
                  <a:pt x="175593" y="12127"/>
                </a:lnTo>
                <a:lnTo>
                  <a:pt x="178580" y="16261"/>
                </a:lnTo>
                <a:lnTo>
                  <a:pt x="180188" y="18466"/>
                </a:lnTo>
                <a:lnTo>
                  <a:pt x="181359" y="21521"/>
                </a:lnTo>
                <a:lnTo>
                  <a:pt x="182094" y="25425"/>
                </a:lnTo>
                <a:lnTo>
                  <a:pt x="194361" y="25425"/>
                </a:lnTo>
                <a:lnTo>
                  <a:pt x="194361" y="19362"/>
                </a:lnTo>
                <a:lnTo>
                  <a:pt x="192190" y="13470"/>
                </a:lnTo>
                <a:lnTo>
                  <a:pt x="187848" y="7752"/>
                </a:lnTo>
                <a:lnTo>
                  <a:pt x="183507" y="2032"/>
                </a:lnTo>
                <a:lnTo>
                  <a:pt x="175823" y="-826"/>
                </a:lnTo>
                <a:lnTo>
                  <a:pt x="162740" y="-775"/>
                </a:lnTo>
                <a:lnTo>
                  <a:pt x="150040" y="2418"/>
                </a:lnTo>
                <a:lnTo>
                  <a:pt x="140228" y="10578"/>
                </a:lnTo>
                <a:lnTo>
                  <a:pt x="133303" y="23703"/>
                </a:lnTo>
                <a:lnTo>
                  <a:pt x="131730" y="28899"/>
                </a:lnTo>
                <a:lnTo>
                  <a:pt x="129550" y="41002"/>
                </a:lnTo>
                <a:lnTo>
                  <a:pt x="128823" y="54916"/>
                </a:lnTo>
                <a:lnTo>
                  <a:pt x="129787" y="68938"/>
                </a:lnTo>
                <a:close/>
              </a:path>
              <a:path w="525977" h="101771">
                <a:moveTo>
                  <a:pt x="0" y="52574"/>
                </a:moveTo>
                <a:lnTo>
                  <a:pt x="0" y="65321"/>
                </a:lnTo>
                <a:lnTo>
                  <a:pt x="34594" y="65321"/>
                </a:lnTo>
                <a:lnTo>
                  <a:pt x="34594" y="52574"/>
                </a:lnTo>
                <a:lnTo>
                  <a:pt x="0" y="52574"/>
                </a:lnTo>
                <a:close/>
              </a:path>
              <a:path w="525977" h="101771">
                <a:moveTo>
                  <a:pt x="59312" y="31971"/>
                </a:moveTo>
                <a:lnTo>
                  <a:pt x="59542" y="26367"/>
                </a:lnTo>
                <a:lnTo>
                  <a:pt x="60529" y="22049"/>
                </a:lnTo>
                <a:lnTo>
                  <a:pt x="62275" y="19017"/>
                </a:lnTo>
                <a:lnTo>
                  <a:pt x="65445" y="13505"/>
                </a:lnTo>
                <a:lnTo>
                  <a:pt x="71165" y="10749"/>
                </a:lnTo>
                <a:lnTo>
                  <a:pt x="84075" y="10749"/>
                </a:lnTo>
                <a:lnTo>
                  <a:pt x="88141" y="12081"/>
                </a:lnTo>
                <a:lnTo>
                  <a:pt x="91633" y="14745"/>
                </a:lnTo>
                <a:lnTo>
                  <a:pt x="95124" y="17409"/>
                </a:lnTo>
                <a:lnTo>
                  <a:pt x="96870" y="21200"/>
                </a:lnTo>
                <a:lnTo>
                  <a:pt x="96870" y="32729"/>
                </a:lnTo>
                <a:lnTo>
                  <a:pt x="94251" y="37323"/>
                </a:lnTo>
                <a:lnTo>
                  <a:pt x="89014" y="39896"/>
                </a:lnTo>
                <a:lnTo>
                  <a:pt x="86028" y="41366"/>
                </a:lnTo>
                <a:lnTo>
                  <a:pt x="82214" y="42100"/>
                </a:lnTo>
                <a:lnTo>
                  <a:pt x="73876" y="41985"/>
                </a:lnTo>
                <a:lnTo>
                  <a:pt x="71509" y="41756"/>
                </a:lnTo>
                <a:lnTo>
                  <a:pt x="71509" y="52712"/>
                </a:lnTo>
                <a:lnTo>
                  <a:pt x="76609" y="52574"/>
                </a:lnTo>
                <a:lnTo>
                  <a:pt x="84006" y="52574"/>
                </a:lnTo>
                <a:lnTo>
                  <a:pt x="89783" y="53929"/>
                </a:lnTo>
                <a:lnTo>
                  <a:pt x="93941" y="56639"/>
                </a:lnTo>
                <a:lnTo>
                  <a:pt x="98099" y="59349"/>
                </a:lnTo>
                <a:lnTo>
                  <a:pt x="100178" y="64104"/>
                </a:lnTo>
                <a:lnTo>
                  <a:pt x="100178" y="76415"/>
                </a:lnTo>
                <a:lnTo>
                  <a:pt x="98202" y="80917"/>
                </a:lnTo>
                <a:lnTo>
                  <a:pt x="94251" y="84408"/>
                </a:lnTo>
                <a:lnTo>
                  <a:pt x="90300" y="87899"/>
                </a:lnTo>
                <a:lnTo>
                  <a:pt x="85063" y="89645"/>
                </a:lnTo>
                <a:lnTo>
                  <a:pt x="70131" y="89645"/>
                </a:lnTo>
                <a:lnTo>
                  <a:pt x="64320" y="87049"/>
                </a:lnTo>
                <a:lnTo>
                  <a:pt x="61104" y="81858"/>
                </a:lnTo>
                <a:lnTo>
                  <a:pt x="59266" y="78964"/>
                </a:lnTo>
                <a:lnTo>
                  <a:pt x="58071" y="74324"/>
                </a:lnTo>
                <a:lnTo>
                  <a:pt x="57520" y="67940"/>
                </a:lnTo>
                <a:lnTo>
                  <a:pt x="44564" y="67940"/>
                </a:lnTo>
                <a:lnTo>
                  <a:pt x="44564" y="77127"/>
                </a:lnTo>
                <a:lnTo>
                  <a:pt x="47194" y="84924"/>
                </a:lnTo>
                <a:lnTo>
                  <a:pt x="52455" y="91332"/>
                </a:lnTo>
                <a:lnTo>
                  <a:pt x="53514" y="92534"/>
                </a:lnTo>
                <a:lnTo>
                  <a:pt x="63579" y="98842"/>
                </a:lnTo>
                <a:lnTo>
                  <a:pt x="77850" y="100945"/>
                </a:lnTo>
                <a:lnTo>
                  <a:pt x="80797" y="100876"/>
                </a:lnTo>
                <a:lnTo>
                  <a:pt x="94140" y="98314"/>
                </a:lnTo>
                <a:lnTo>
                  <a:pt x="104244" y="92056"/>
                </a:lnTo>
                <a:lnTo>
                  <a:pt x="110446" y="86130"/>
                </a:lnTo>
                <a:lnTo>
                  <a:pt x="113547" y="78459"/>
                </a:lnTo>
                <a:lnTo>
                  <a:pt x="113547" y="63162"/>
                </a:lnTo>
                <a:lnTo>
                  <a:pt x="112089" y="58189"/>
                </a:lnTo>
                <a:lnTo>
                  <a:pt x="109171" y="54124"/>
                </a:lnTo>
                <a:lnTo>
                  <a:pt x="106254" y="50059"/>
                </a:lnTo>
                <a:lnTo>
                  <a:pt x="102199" y="47314"/>
                </a:lnTo>
                <a:lnTo>
                  <a:pt x="97008" y="45890"/>
                </a:lnTo>
                <a:lnTo>
                  <a:pt x="100224" y="44558"/>
                </a:lnTo>
                <a:lnTo>
                  <a:pt x="102843" y="42721"/>
                </a:lnTo>
                <a:lnTo>
                  <a:pt x="104864" y="40377"/>
                </a:lnTo>
                <a:lnTo>
                  <a:pt x="108126" y="36611"/>
                </a:lnTo>
                <a:lnTo>
                  <a:pt x="109757" y="31696"/>
                </a:lnTo>
                <a:lnTo>
                  <a:pt x="109757" y="17134"/>
                </a:lnTo>
                <a:lnTo>
                  <a:pt x="107000" y="10645"/>
                </a:lnTo>
                <a:lnTo>
                  <a:pt x="101487" y="6167"/>
                </a:lnTo>
                <a:lnTo>
                  <a:pt x="95974" y="1688"/>
                </a:lnTo>
                <a:lnTo>
                  <a:pt x="88187" y="-550"/>
                </a:lnTo>
                <a:lnTo>
                  <a:pt x="78125" y="-550"/>
                </a:lnTo>
                <a:lnTo>
                  <a:pt x="72523" y="-224"/>
                </a:lnTo>
                <a:lnTo>
                  <a:pt x="59929" y="4036"/>
                </a:lnTo>
                <a:lnTo>
                  <a:pt x="51456" y="13229"/>
                </a:lnTo>
                <a:lnTo>
                  <a:pt x="48515" y="18374"/>
                </a:lnTo>
                <a:lnTo>
                  <a:pt x="47045" y="24621"/>
                </a:lnTo>
                <a:lnTo>
                  <a:pt x="47045" y="31971"/>
                </a:lnTo>
                <a:lnTo>
                  <a:pt x="59312" y="31971"/>
                </a:lnTo>
                <a:close/>
              </a:path>
              <a:path w="525977" h="101771">
                <a:moveTo>
                  <a:pt x="178545" y="83202"/>
                </a:moveTo>
                <a:lnTo>
                  <a:pt x="175306" y="87589"/>
                </a:lnTo>
                <a:lnTo>
                  <a:pt x="170425" y="89782"/>
                </a:lnTo>
                <a:lnTo>
                  <a:pt x="157423" y="89782"/>
                </a:lnTo>
                <a:lnTo>
                  <a:pt x="152358" y="87658"/>
                </a:lnTo>
                <a:lnTo>
                  <a:pt x="162798" y="100807"/>
                </a:lnTo>
                <a:lnTo>
                  <a:pt x="164710" y="100770"/>
                </a:lnTo>
                <a:lnTo>
                  <a:pt x="177872" y="97895"/>
                </a:lnTo>
                <a:lnTo>
                  <a:pt x="178545" y="83202"/>
                </a:lnTo>
                <a:close/>
              </a:path>
              <a:path w="525977" h="101771">
                <a:moveTo>
                  <a:pt x="217907" y="83236"/>
                </a:moveTo>
                <a:lnTo>
                  <a:pt x="217907" y="98257"/>
                </a:lnTo>
                <a:lnTo>
                  <a:pt x="232310" y="98257"/>
                </a:lnTo>
                <a:lnTo>
                  <a:pt x="232310" y="83236"/>
                </a:lnTo>
                <a:lnTo>
                  <a:pt x="217907" y="83236"/>
                </a:lnTo>
                <a:close/>
              </a:path>
              <a:path w="525977" h="101771">
                <a:moveTo>
                  <a:pt x="274072" y="98257"/>
                </a:moveTo>
                <a:lnTo>
                  <a:pt x="276185" y="88152"/>
                </a:lnTo>
                <a:lnTo>
                  <a:pt x="277908" y="80825"/>
                </a:lnTo>
                <a:lnTo>
                  <a:pt x="279240" y="76277"/>
                </a:lnTo>
                <a:lnTo>
                  <a:pt x="281308" y="69203"/>
                </a:lnTo>
                <a:lnTo>
                  <a:pt x="284340" y="61370"/>
                </a:lnTo>
                <a:lnTo>
                  <a:pt x="288337" y="52780"/>
                </a:lnTo>
                <a:lnTo>
                  <a:pt x="289616" y="50054"/>
                </a:lnTo>
                <a:lnTo>
                  <a:pt x="295587" y="38724"/>
                </a:lnTo>
                <a:lnTo>
                  <a:pt x="302292" y="28113"/>
                </a:lnTo>
                <a:lnTo>
                  <a:pt x="307553" y="20487"/>
                </a:lnTo>
                <a:lnTo>
                  <a:pt x="311768" y="15136"/>
                </a:lnTo>
                <a:lnTo>
                  <a:pt x="314938" y="12058"/>
                </a:lnTo>
                <a:lnTo>
                  <a:pt x="314938" y="1240"/>
                </a:lnTo>
                <a:lnTo>
                  <a:pt x="246299" y="1240"/>
                </a:lnTo>
                <a:lnTo>
                  <a:pt x="246299" y="13712"/>
                </a:lnTo>
                <a:lnTo>
                  <a:pt x="300880" y="13712"/>
                </a:lnTo>
                <a:lnTo>
                  <a:pt x="295422" y="20358"/>
                </a:lnTo>
                <a:lnTo>
                  <a:pt x="288097" y="30590"/>
                </a:lnTo>
                <a:lnTo>
                  <a:pt x="281032" y="42032"/>
                </a:lnTo>
                <a:lnTo>
                  <a:pt x="276433" y="50543"/>
                </a:lnTo>
                <a:lnTo>
                  <a:pt x="270890" y="62434"/>
                </a:lnTo>
                <a:lnTo>
                  <a:pt x="266363" y="74350"/>
                </a:lnTo>
                <a:lnTo>
                  <a:pt x="262853" y="86291"/>
                </a:lnTo>
                <a:lnTo>
                  <a:pt x="260358" y="98257"/>
                </a:lnTo>
                <a:lnTo>
                  <a:pt x="274072" y="98257"/>
                </a:lnTo>
                <a:close/>
              </a:path>
              <a:path w="525977" h="101771">
                <a:moveTo>
                  <a:pt x="360192" y="28388"/>
                </a:moveTo>
                <a:lnTo>
                  <a:pt x="360192" y="98257"/>
                </a:lnTo>
                <a:lnTo>
                  <a:pt x="373423" y="98257"/>
                </a:lnTo>
                <a:lnTo>
                  <a:pt x="373423" y="0"/>
                </a:lnTo>
                <a:lnTo>
                  <a:pt x="363638" y="0"/>
                </a:lnTo>
                <a:lnTo>
                  <a:pt x="361892" y="7625"/>
                </a:lnTo>
                <a:lnTo>
                  <a:pt x="359250" y="12460"/>
                </a:lnTo>
                <a:lnTo>
                  <a:pt x="355713" y="14504"/>
                </a:lnTo>
                <a:lnTo>
                  <a:pt x="352175" y="16548"/>
                </a:lnTo>
                <a:lnTo>
                  <a:pt x="345927" y="18007"/>
                </a:lnTo>
                <a:lnTo>
                  <a:pt x="336968" y="18879"/>
                </a:lnTo>
                <a:lnTo>
                  <a:pt x="336968" y="28388"/>
                </a:lnTo>
                <a:lnTo>
                  <a:pt x="360192" y="28388"/>
                </a:lnTo>
                <a:close/>
              </a:path>
              <a:path w="525977" h="101771">
                <a:moveTo>
                  <a:pt x="492002" y="0"/>
                </a:moveTo>
                <a:lnTo>
                  <a:pt x="436802" y="100876"/>
                </a:lnTo>
                <a:lnTo>
                  <a:pt x="444451" y="100876"/>
                </a:lnTo>
                <a:lnTo>
                  <a:pt x="499652" y="0"/>
                </a:lnTo>
                <a:lnTo>
                  <a:pt x="492002" y="0"/>
                </a:lnTo>
                <a:close/>
              </a:path>
              <a:path w="525977" h="101771">
                <a:moveTo>
                  <a:pt x="430416" y="40791"/>
                </a:moveTo>
                <a:lnTo>
                  <a:pt x="427073" y="39401"/>
                </a:lnTo>
                <a:lnTo>
                  <a:pt x="427705" y="50576"/>
                </a:lnTo>
                <a:lnTo>
                  <a:pt x="434321" y="50576"/>
                </a:lnTo>
                <a:lnTo>
                  <a:pt x="434321" y="40791"/>
                </a:lnTo>
                <a:lnTo>
                  <a:pt x="430416" y="40791"/>
                </a:lnTo>
                <a:close/>
              </a:path>
              <a:path w="525977" h="101771">
                <a:moveTo>
                  <a:pt x="498044" y="88473"/>
                </a:moveTo>
                <a:lnTo>
                  <a:pt x="494678" y="87083"/>
                </a:lnTo>
                <a:lnTo>
                  <a:pt x="495333" y="98257"/>
                </a:lnTo>
                <a:lnTo>
                  <a:pt x="501994" y="98257"/>
                </a:lnTo>
                <a:lnTo>
                  <a:pt x="501994" y="88473"/>
                </a:lnTo>
                <a:lnTo>
                  <a:pt x="498044" y="88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2210820" y="1088003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2408918" y="111606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3756444" y="462685"/>
            <a:ext cx="817950" cy="91804"/>
          </a:xfrm>
          <a:custGeom>
            <a:avLst/>
            <a:gdLst/>
            <a:ahLst/>
            <a:cxnLst/>
            <a:rect l="l" t="t" r="r" b="b"/>
            <a:pathLst>
              <a:path w="899745" h="104045">
                <a:moveTo>
                  <a:pt x="65652" y="93801"/>
                </a:moveTo>
                <a:lnTo>
                  <a:pt x="65881" y="96466"/>
                </a:lnTo>
                <a:lnTo>
                  <a:pt x="66157" y="97844"/>
                </a:lnTo>
                <a:lnTo>
                  <a:pt x="67260" y="101220"/>
                </a:lnTo>
                <a:lnTo>
                  <a:pt x="84075" y="101220"/>
                </a:lnTo>
                <a:lnTo>
                  <a:pt x="84075" y="98946"/>
                </a:lnTo>
                <a:lnTo>
                  <a:pt x="80491" y="95960"/>
                </a:lnTo>
                <a:lnTo>
                  <a:pt x="79664" y="92745"/>
                </a:lnTo>
                <a:lnTo>
                  <a:pt x="79159" y="90861"/>
                </a:lnTo>
                <a:lnTo>
                  <a:pt x="78837" y="87990"/>
                </a:lnTo>
                <a:lnTo>
                  <a:pt x="78699" y="84132"/>
                </a:lnTo>
                <a:lnTo>
                  <a:pt x="78217" y="70558"/>
                </a:lnTo>
                <a:lnTo>
                  <a:pt x="77988" y="64678"/>
                </a:lnTo>
                <a:lnTo>
                  <a:pt x="76873" y="60429"/>
                </a:lnTo>
                <a:lnTo>
                  <a:pt x="74875" y="57810"/>
                </a:lnTo>
                <a:lnTo>
                  <a:pt x="72876" y="55192"/>
                </a:lnTo>
                <a:lnTo>
                  <a:pt x="69902" y="53079"/>
                </a:lnTo>
                <a:lnTo>
                  <a:pt x="65951" y="51471"/>
                </a:lnTo>
                <a:lnTo>
                  <a:pt x="70453" y="49128"/>
                </a:lnTo>
                <a:lnTo>
                  <a:pt x="66295" y="21384"/>
                </a:lnTo>
                <a:lnTo>
                  <a:pt x="66295" y="35302"/>
                </a:lnTo>
                <a:lnTo>
                  <a:pt x="64423" y="39941"/>
                </a:lnTo>
                <a:lnTo>
                  <a:pt x="60679" y="42513"/>
                </a:lnTo>
                <a:lnTo>
                  <a:pt x="61861" y="61922"/>
                </a:lnTo>
                <a:lnTo>
                  <a:pt x="64320" y="66355"/>
                </a:lnTo>
                <a:lnTo>
                  <a:pt x="64641" y="72970"/>
                </a:lnTo>
                <a:lnTo>
                  <a:pt x="65468" y="89851"/>
                </a:lnTo>
                <a:lnTo>
                  <a:pt x="65652" y="93801"/>
                </a:lnTo>
                <a:close/>
              </a:path>
              <a:path w="899745" h="104045">
                <a:moveTo>
                  <a:pt x="122047" y="38643"/>
                </a:moveTo>
                <a:lnTo>
                  <a:pt x="126825" y="36588"/>
                </a:lnTo>
                <a:lnTo>
                  <a:pt x="140470" y="36588"/>
                </a:lnTo>
                <a:lnTo>
                  <a:pt x="146144" y="39574"/>
                </a:lnTo>
                <a:lnTo>
                  <a:pt x="149543" y="45545"/>
                </a:lnTo>
                <a:lnTo>
                  <a:pt x="151381" y="48761"/>
                </a:lnTo>
                <a:lnTo>
                  <a:pt x="152553" y="53056"/>
                </a:lnTo>
                <a:lnTo>
                  <a:pt x="153058" y="58430"/>
                </a:lnTo>
                <a:lnTo>
                  <a:pt x="112054" y="58430"/>
                </a:lnTo>
                <a:lnTo>
                  <a:pt x="112284" y="52091"/>
                </a:lnTo>
                <a:lnTo>
                  <a:pt x="108057" y="36863"/>
                </a:lnTo>
                <a:lnTo>
                  <a:pt x="105127" y="40720"/>
                </a:lnTo>
                <a:lnTo>
                  <a:pt x="100089" y="52064"/>
                </a:lnTo>
                <a:lnTo>
                  <a:pt x="98409" y="65734"/>
                </a:lnTo>
                <a:lnTo>
                  <a:pt x="98607" y="70762"/>
                </a:lnTo>
                <a:lnTo>
                  <a:pt x="101542" y="83758"/>
                </a:lnTo>
                <a:lnTo>
                  <a:pt x="107988" y="93813"/>
                </a:lnTo>
                <a:lnTo>
                  <a:pt x="118629" y="101337"/>
                </a:lnTo>
                <a:lnTo>
                  <a:pt x="131350" y="103839"/>
                </a:lnTo>
                <a:lnTo>
                  <a:pt x="135117" y="103839"/>
                </a:lnTo>
                <a:lnTo>
                  <a:pt x="138494" y="103471"/>
                </a:lnTo>
                <a:lnTo>
                  <a:pt x="141481" y="102736"/>
                </a:lnTo>
                <a:lnTo>
                  <a:pt x="147040" y="101450"/>
                </a:lnTo>
                <a:lnTo>
                  <a:pt x="151703" y="98969"/>
                </a:lnTo>
                <a:lnTo>
                  <a:pt x="155470" y="95294"/>
                </a:lnTo>
                <a:lnTo>
                  <a:pt x="157721" y="93181"/>
                </a:lnTo>
                <a:lnTo>
                  <a:pt x="159755" y="90460"/>
                </a:lnTo>
                <a:lnTo>
                  <a:pt x="161569" y="87129"/>
                </a:lnTo>
                <a:lnTo>
                  <a:pt x="163384" y="83799"/>
                </a:lnTo>
                <a:lnTo>
                  <a:pt x="164452" y="80778"/>
                </a:lnTo>
                <a:lnTo>
                  <a:pt x="164773" y="78068"/>
                </a:lnTo>
                <a:lnTo>
                  <a:pt x="152576" y="78068"/>
                </a:lnTo>
                <a:lnTo>
                  <a:pt x="151657" y="81330"/>
                </a:lnTo>
                <a:lnTo>
                  <a:pt x="150095" y="84201"/>
                </a:lnTo>
                <a:lnTo>
                  <a:pt x="147890" y="86681"/>
                </a:lnTo>
                <a:lnTo>
                  <a:pt x="144030" y="90953"/>
                </a:lnTo>
                <a:lnTo>
                  <a:pt x="138862" y="93089"/>
                </a:lnTo>
                <a:lnTo>
                  <a:pt x="125447" y="93089"/>
                </a:lnTo>
                <a:lnTo>
                  <a:pt x="120324" y="90827"/>
                </a:lnTo>
                <a:lnTo>
                  <a:pt x="117016" y="86302"/>
                </a:lnTo>
                <a:lnTo>
                  <a:pt x="113708" y="81778"/>
                </a:lnTo>
                <a:lnTo>
                  <a:pt x="111939" y="75771"/>
                </a:lnTo>
                <a:lnTo>
                  <a:pt x="111709" y="68284"/>
                </a:lnTo>
                <a:lnTo>
                  <a:pt x="165807" y="68284"/>
                </a:lnTo>
                <a:lnTo>
                  <a:pt x="165807" y="60842"/>
                </a:lnTo>
                <a:lnTo>
                  <a:pt x="165439" y="55422"/>
                </a:lnTo>
                <a:lnTo>
                  <a:pt x="164705" y="52022"/>
                </a:lnTo>
                <a:lnTo>
                  <a:pt x="163878" y="47061"/>
                </a:lnTo>
                <a:lnTo>
                  <a:pt x="162224" y="42720"/>
                </a:lnTo>
                <a:lnTo>
                  <a:pt x="159743" y="38999"/>
                </a:lnTo>
                <a:lnTo>
                  <a:pt x="157170" y="35095"/>
                </a:lnTo>
                <a:lnTo>
                  <a:pt x="153425" y="31914"/>
                </a:lnTo>
                <a:lnTo>
                  <a:pt x="148510" y="29456"/>
                </a:lnTo>
                <a:lnTo>
                  <a:pt x="143594" y="26999"/>
                </a:lnTo>
                <a:lnTo>
                  <a:pt x="138517" y="25770"/>
                </a:lnTo>
                <a:lnTo>
                  <a:pt x="130881" y="25838"/>
                </a:lnTo>
                <a:lnTo>
                  <a:pt x="122047" y="38643"/>
                </a:lnTo>
                <a:close/>
              </a:path>
              <a:path w="899745" h="104045">
                <a:moveTo>
                  <a:pt x="118210" y="28994"/>
                </a:moveTo>
                <a:lnTo>
                  <a:pt x="108057" y="36863"/>
                </a:lnTo>
                <a:lnTo>
                  <a:pt x="112284" y="52091"/>
                </a:lnTo>
                <a:lnTo>
                  <a:pt x="114328" y="46866"/>
                </a:lnTo>
                <a:lnTo>
                  <a:pt x="118188" y="42755"/>
                </a:lnTo>
                <a:lnTo>
                  <a:pt x="122047" y="38643"/>
                </a:lnTo>
                <a:lnTo>
                  <a:pt x="130881" y="25838"/>
                </a:lnTo>
                <a:lnTo>
                  <a:pt x="118210" y="28994"/>
                </a:lnTo>
                <a:close/>
              </a:path>
              <a:path w="899745" h="104045">
                <a:moveTo>
                  <a:pt x="184874" y="27768"/>
                </a:moveTo>
                <a:lnTo>
                  <a:pt x="184874" y="101220"/>
                </a:lnTo>
                <a:lnTo>
                  <a:pt x="197485" y="101220"/>
                </a:lnTo>
                <a:lnTo>
                  <a:pt x="197485" y="27768"/>
                </a:lnTo>
                <a:lnTo>
                  <a:pt x="184874" y="27768"/>
                </a:lnTo>
                <a:close/>
              </a:path>
              <a:path w="899745" h="104045">
                <a:moveTo>
                  <a:pt x="184874" y="0"/>
                </a:moveTo>
                <a:lnTo>
                  <a:pt x="184874" y="14056"/>
                </a:lnTo>
                <a:lnTo>
                  <a:pt x="197485" y="14056"/>
                </a:lnTo>
                <a:lnTo>
                  <a:pt x="197485" y="0"/>
                </a:lnTo>
                <a:lnTo>
                  <a:pt x="184874" y="0"/>
                </a:lnTo>
                <a:close/>
              </a:path>
              <a:path w="899745" h="104045">
                <a:moveTo>
                  <a:pt x="232562" y="101220"/>
                </a:moveTo>
                <a:lnTo>
                  <a:pt x="232562" y="57741"/>
                </a:lnTo>
                <a:lnTo>
                  <a:pt x="232872" y="54032"/>
                </a:lnTo>
                <a:lnTo>
                  <a:pt x="233493" y="51437"/>
                </a:lnTo>
                <a:lnTo>
                  <a:pt x="234113" y="48841"/>
                </a:lnTo>
                <a:lnTo>
                  <a:pt x="235457" y="46326"/>
                </a:lnTo>
                <a:lnTo>
                  <a:pt x="237524" y="43892"/>
                </a:lnTo>
                <a:lnTo>
                  <a:pt x="240097" y="40860"/>
                </a:lnTo>
                <a:lnTo>
                  <a:pt x="243083" y="38839"/>
                </a:lnTo>
                <a:lnTo>
                  <a:pt x="246483" y="37828"/>
                </a:lnTo>
                <a:lnTo>
                  <a:pt x="248367" y="37231"/>
                </a:lnTo>
                <a:lnTo>
                  <a:pt x="250779" y="36932"/>
                </a:lnTo>
                <a:lnTo>
                  <a:pt x="259508" y="36932"/>
                </a:lnTo>
                <a:lnTo>
                  <a:pt x="263505" y="39229"/>
                </a:lnTo>
                <a:lnTo>
                  <a:pt x="265710" y="43823"/>
                </a:lnTo>
                <a:lnTo>
                  <a:pt x="267043" y="46579"/>
                </a:lnTo>
                <a:lnTo>
                  <a:pt x="267709" y="50208"/>
                </a:lnTo>
                <a:lnTo>
                  <a:pt x="267709" y="101220"/>
                </a:lnTo>
                <a:lnTo>
                  <a:pt x="280320" y="101220"/>
                </a:lnTo>
                <a:lnTo>
                  <a:pt x="280320" y="46441"/>
                </a:lnTo>
                <a:lnTo>
                  <a:pt x="279309" y="40722"/>
                </a:lnTo>
                <a:lnTo>
                  <a:pt x="277288" y="36725"/>
                </a:lnTo>
                <a:lnTo>
                  <a:pt x="273612" y="29422"/>
                </a:lnTo>
                <a:lnTo>
                  <a:pt x="266537" y="25770"/>
                </a:lnTo>
                <a:lnTo>
                  <a:pt x="251284" y="25770"/>
                </a:lnTo>
                <a:lnTo>
                  <a:pt x="246943" y="26712"/>
                </a:lnTo>
                <a:lnTo>
                  <a:pt x="243037" y="28596"/>
                </a:lnTo>
                <a:lnTo>
                  <a:pt x="239132" y="30479"/>
                </a:lnTo>
                <a:lnTo>
                  <a:pt x="235434" y="33579"/>
                </a:lnTo>
                <a:lnTo>
                  <a:pt x="231942" y="37897"/>
                </a:lnTo>
                <a:lnTo>
                  <a:pt x="231942" y="27423"/>
                </a:lnTo>
                <a:lnTo>
                  <a:pt x="220158" y="27423"/>
                </a:lnTo>
                <a:lnTo>
                  <a:pt x="220158" y="101220"/>
                </a:lnTo>
                <a:lnTo>
                  <a:pt x="232562" y="101220"/>
                </a:lnTo>
                <a:close/>
              </a:path>
              <a:path w="899745" h="104045">
                <a:moveTo>
                  <a:pt x="362443" y="27423"/>
                </a:moveTo>
                <a:lnTo>
                  <a:pt x="348867" y="27423"/>
                </a:lnTo>
                <a:lnTo>
                  <a:pt x="328262" y="87508"/>
                </a:lnTo>
                <a:lnTo>
                  <a:pt x="308552" y="27423"/>
                </a:lnTo>
                <a:lnTo>
                  <a:pt x="294149" y="27423"/>
                </a:lnTo>
                <a:lnTo>
                  <a:pt x="321370" y="101220"/>
                </a:lnTo>
                <a:lnTo>
                  <a:pt x="334602" y="101220"/>
                </a:lnTo>
                <a:lnTo>
                  <a:pt x="362443" y="27423"/>
                </a:lnTo>
                <a:close/>
              </a:path>
              <a:path w="899745" h="104045">
                <a:moveTo>
                  <a:pt x="392559" y="38643"/>
                </a:moveTo>
                <a:lnTo>
                  <a:pt x="397336" y="36588"/>
                </a:lnTo>
                <a:lnTo>
                  <a:pt x="410981" y="36588"/>
                </a:lnTo>
                <a:lnTo>
                  <a:pt x="416656" y="39574"/>
                </a:lnTo>
                <a:lnTo>
                  <a:pt x="420055" y="45545"/>
                </a:lnTo>
                <a:lnTo>
                  <a:pt x="421893" y="48761"/>
                </a:lnTo>
                <a:lnTo>
                  <a:pt x="423065" y="53056"/>
                </a:lnTo>
                <a:lnTo>
                  <a:pt x="423570" y="58430"/>
                </a:lnTo>
                <a:lnTo>
                  <a:pt x="382566" y="58430"/>
                </a:lnTo>
                <a:lnTo>
                  <a:pt x="382796" y="52091"/>
                </a:lnTo>
                <a:lnTo>
                  <a:pt x="378569" y="36863"/>
                </a:lnTo>
                <a:lnTo>
                  <a:pt x="375639" y="40720"/>
                </a:lnTo>
                <a:lnTo>
                  <a:pt x="370600" y="52064"/>
                </a:lnTo>
                <a:lnTo>
                  <a:pt x="368921" y="65734"/>
                </a:lnTo>
                <a:lnTo>
                  <a:pt x="369119" y="70762"/>
                </a:lnTo>
                <a:lnTo>
                  <a:pt x="372054" y="83758"/>
                </a:lnTo>
                <a:lnTo>
                  <a:pt x="378500" y="93813"/>
                </a:lnTo>
                <a:lnTo>
                  <a:pt x="389140" y="101337"/>
                </a:lnTo>
                <a:lnTo>
                  <a:pt x="401862" y="103839"/>
                </a:lnTo>
                <a:lnTo>
                  <a:pt x="405629" y="103839"/>
                </a:lnTo>
                <a:lnTo>
                  <a:pt x="409006" y="103471"/>
                </a:lnTo>
                <a:lnTo>
                  <a:pt x="411992" y="102736"/>
                </a:lnTo>
                <a:lnTo>
                  <a:pt x="417552" y="101450"/>
                </a:lnTo>
                <a:lnTo>
                  <a:pt x="422215" y="98969"/>
                </a:lnTo>
                <a:lnTo>
                  <a:pt x="425982" y="95294"/>
                </a:lnTo>
                <a:lnTo>
                  <a:pt x="428233" y="93181"/>
                </a:lnTo>
                <a:lnTo>
                  <a:pt x="430266" y="90460"/>
                </a:lnTo>
                <a:lnTo>
                  <a:pt x="432081" y="87129"/>
                </a:lnTo>
                <a:lnTo>
                  <a:pt x="433895" y="83799"/>
                </a:lnTo>
                <a:lnTo>
                  <a:pt x="434964" y="80778"/>
                </a:lnTo>
                <a:lnTo>
                  <a:pt x="435285" y="78068"/>
                </a:lnTo>
                <a:lnTo>
                  <a:pt x="423088" y="78068"/>
                </a:lnTo>
                <a:lnTo>
                  <a:pt x="422169" y="81330"/>
                </a:lnTo>
                <a:lnTo>
                  <a:pt x="420607" y="84201"/>
                </a:lnTo>
                <a:lnTo>
                  <a:pt x="418402" y="86681"/>
                </a:lnTo>
                <a:lnTo>
                  <a:pt x="414542" y="90953"/>
                </a:lnTo>
                <a:lnTo>
                  <a:pt x="409373" y="93089"/>
                </a:lnTo>
                <a:lnTo>
                  <a:pt x="395958" y="93089"/>
                </a:lnTo>
                <a:lnTo>
                  <a:pt x="390836" y="90827"/>
                </a:lnTo>
                <a:lnTo>
                  <a:pt x="387528" y="86302"/>
                </a:lnTo>
                <a:lnTo>
                  <a:pt x="384220" y="81778"/>
                </a:lnTo>
                <a:lnTo>
                  <a:pt x="382451" y="75771"/>
                </a:lnTo>
                <a:lnTo>
                  <a:pt x="382221" y="68284"/>
                </a:lnTo>
                <a:lnTo>
                  <a:pt x="436319" y="68284"/>
                </a:lnTo>
                <a:lnTo>
                  <a:pt x="436319" y="60842"/>
                </a:lnTo>
                <a:lnTo>
                  <a:pt x="435951" y="55422"/>
                </a:lnTo>
                <a:lnTo>
                  <a:pt x="435217" y="52022"/>
                </a:lnTo>
                <a:lnTo>
                  <a:pt x="434390" y="47061"/>
                </a:lnTo>
                <a:lnTo>
                  <a:pt x="432736" y="42720"/>
                </a:lnTo>
                <a:lnTo>
                  <a:pt x="430255" y="38999"/>
                </a:lnTo>
                <a:lnTo>
                  <a:pt x="427682" y="35095"/>
                </a:lnTo>
                <a:lnTo>
                  <a:pt x="423937" y="31914"/>
                </a:lnTo>
                <a:lnTo>
                  <a:pt x="419022" y="29456"/>
                </a:lnTo>
                <a:lnTo>
                  <a:pt x="414106" y="26999"/>
                </a:lnTo>
                <a:lnTo>
                  <a:pt x="409029" y="25770"/>
                </a:lnTo>
                <a:lnTo>
                  <a:pt x="401392" y="25838"/>
                </a:lnTo>
                <a:lnTo>
                  <a:pt x="392559" y="38643"/>
                </a:lnTo>
                <a:close/>
              </a:path>
              <a:path w="899745" h="104045">
                <a:moveTo>
                  <a:pt x="388722" y="28994"/>
                </a:moveTo>
                <a:lnTo>
                  <a:pt x="378569" y="36863"/>
                </a:lnTo>
                <a:lnTo>
                  <a:pt x="382796" y="52091"/>
                </a:lnTo>
                <a:lnTo>
                  <a:pt x="384840" y="46866"/>
                </a:lnTo>
                <a:lnTo>
                  <a:pt x="388700" y="42755"/>
                </a:lnTo>
                <a:lnTo>
                  <a:pt x="392559" y="38643"/>
                </a:lnTo>
                <a:lnTo>
                  <a:pt x="401392" y="25838"/>
                </a:lnTo>
                <a:lnTo>
                  <a:pt x="388722" y="28994"/>
                </a:lnTo>
                <a:close/>
              </a:path>
              <a:path w="899745" h="104045">
                <a:moveTo>
                  <a:pt x="468984" y="91574"/>
                </a:moveTo>
                <a:lnTo>
                  <a:pt x="465861" y="87577"/>
                </a:lnTo>
                <a:lnTo>
                  <a:pt x="464160" y="85372"/>
                </a:lnTo>
                <a:lnTo>
                  <a:pt x="463127" y="82202"/>
                </a:lnTo>
                <a:lnTo>
                  <a:pt x="462759" y="78068"/>
                </a:lnTo>
                <a:lnTo>
                  <a:pt x="450837" y="78068"/>
                </a:lnTo>
                <a:lnTo>
                  <a:pt x="451159" y="85418"/>
                </a:lnTo>
                <a:lnTo>
                  <a:pt x="453605" y="91585"/>
                </a:lnTo>
                <a:lnTo>
                  <a:pt x="458176" y="96569"/>
                </a:lnTo>
                <a:lnTo>
                  <a:pt x="462748" y="101553"/>
                </a:lnTo>
                <a:lnTo>
                  <a:pt x="470524" y="104045"/>
                </a:lnTo>
                <a:lnTo>
                  <a:pt x="491703" y="104045"/>
                </a:lnTo>
                <a:lnTo>
                  <a:pt x="499296" y="101657"/>
                </a:lnTo>
                <a:lnTo>
                  <a:pt x="504280" y="96880"/>
                </a:lnTo>
                <a:lnTo>
                  <a:pt x="509265" y="92102"/>
                </a:lnTo>
                <a:lnTo>
                  <a:pt x="511758" y="86429"/>
                </a:lnTo>
                <a:lnTo>
                  <a:pt x="511758" y="73061"/>
                </a:lnTo>
                <a:lnTo>
                  <a:pt x="509345" y="68077"/>
                </a:lnTo>
                <a:lnTo>
                  <a:pt x="504521" y="64907"/>
                </a:lnTo>
                <a:lnTo>
                  <a:pt x="501489" y="62886"/>
                </a:lnTo>
                <a:lnTo>
                  <a:pt x="495517" y="60796"/>
                </a:lnTo>
                <a:lnTo>
                  <a:pt x="486603" y="58637"/>
                </a:lnTo>
                <a:lnTo>
                  <a:pt x="478403" y="56639"/>
                </a:lnTo>
                <a:lnTo>
                  <a:pt x="474819" y="55766"/>
                </a:lnTo>
                <a:lnTo>
                  <a:pt x="472109" y="54756"/>
                </a:lnTo>
                <a:lnTo>
                  <a:pt x="470271" y="53607"/>
                </a:lnTo>
                <a:lnTo>
                  <a:pt x="467101" y="51678"/>
                </a:lnTo>
                <a:lnTo>
                  <a:pt x="465516" y="49105"/>
                </a:lnTo>
                <a:lnTo>
                  <a:pt x="465516" y="42950"/>
                </a:lnTo>
                <a:lnTo>
                  <a:pt x="466722" y="40584"/>
                </a:lnTo>
                <a:lnTo>
                  <a:pt x="469134" y="38793"/>
                </a:lnTo>
                <a:lnTo>
                  <a:pt x="471546" y="37001"/>
                </a:lnTo>
                <a:lnTo>
                  <a:pt x="475095" y="36105"/>
                </a:lnTo>
                <a:lnTo>
                  <a:pt x="486811" y="36105"/>
                </a:lnTo>
                <a:lnTo>
                  <a:pt x="491749" y="37736"/>
                </a:lnTo>
                <a:lnTo>
                  <a:pt x="494598" y="40998"/>
                </a:lnTo>
                <a:lnTo>
                  <a:pt x="496343" y="43295"/>
                </a:lnTo>
                <a:lnTo>
                  <a:pt x="497331" y="45845"/>
                </a:lnTo>
                <a:lnTo>
                  <a:pt x="497561" y="48646"/>
                </a:lnTo>
                <a:lnTo>
                  <a:pt x="509277" y="48646"/>
                </a:lnTo>
                <a:lnTo>
                  <a:pt x="509369" y="43869"/>
                </a:lnTo>
                <a:lnTo>
                  <a:pt x="507875" y="39414"/>
                </a:lnTo>
                <a:lnTo>
                  <a:pt x="504797" y="35279"/>
                </a:lnTo>
                <a:lnTo>
                  <a:pt x="494835" y="27835"/>
                </a:lnTo>
                <a:lnTo>
                  <a:pt x="480746" y="25494"/>
                </a:lnTo>
                <a:lnTo>
                  <a:pt x="472247" y="25494"/>
                </a:lnTo>
                <a:lnTo>
                  <a:pt x="465482" y="27654"/>
                </a:lnTo>
                <a:lnTo>
                  <a:pt x="460451" y="31971"/>
                </a:lnTo>
                <a:lnTo>
                  <a:pt x="455420" y="36289"/>
                </a:lnTo>
                <a:lnTo>
                  <a:pt x="452905" y="41939"/>
                </a:lnTo>
                <a:lnTo>
                  <a:pt x="452905" y="54847"/>
                </a:lnTo>
                <a:lnTo>
                  <a:pt x="455569" y="59487"/>
                </a:lnTo>
                <a:lnTo>
                  <a:pt x="460899" y="62840"/>
                </a:lnTo>
                <a:lnTo>
                  <a:pt x="463885" y="64770"/>
                </a:lnTo>
                <a:lnTo>
                  <a:pt x="468525" y="66515"/>
                </a:lnTo>
                <a:lnTo>
                  <a:pt x="474819" y="68077"/>
                </a:lnTo>
                <a:lnTo>
                  <a:pt x="484674" y="70558"/>
                </a:lnTo>
                <a:lnTo>
                  <a:pt x="489957" y="71890"/>
                </a:lnTo>
                <a:lnTo>
                  <a:pt x="493495" y="73061"/>
                </a:lnTo>
                <a:lnTo>
                  <a:pt x="495287" y="74072"/>
                </a:lnTo>
                <a:lnTo>
                  <a:pt x="498090" y="75725"/>
                </a:lnTo>
                <a:lnTo>
                  <a:pt x="499491" y="78137"/>
                </a:lnTo>
                <a:lnTo>
                  <a:pt x="499491" y="85487"/>
                </a:lnTo>
                <a:lnTo>
                  <a:pt x="497745" y="88576"/>
                </a:lnTo>
                <a:lnTo>
                  <a:pt x="494253" y="90574"/>
                </a:lnTo>
                <a:lnTo>
                  <a:pt x="490761" y="92573"/>
                </a:lnTo>
                <a:lnTo>
                  <a:pt x="486719" y="93572"/>
                </a:lnTo>
                <a:lnTo>
                  <a:pt x="474406" y="93572"/>
                </a:lnTo>
                <a:lnTo>
                  <a:pt x="468984" y="91574"/>
                </a:lnTo>
                <a:close/>
              </a:path>
              <a:path w="899745" h="104045">
                <a:moveTo>
                  <a:pt x="698355" y="38643"/>
                </a:moveTo>
                <a:lnTo>
                  <a:pt x="703132" y="36588"/>
                </a:lnTo>
                <a:lnTo>
                  <a:pt x="716777" y="36588"/>
                </a:lnTo>
                <a:lnTo>
                  <a:pt x="722452" y="39574"/>
                </a:lnTo>
                <a:lnTo>
                  <a:pt x="725851" y="45545"/>
                </a:lnTo>
                <a:lnTo>
                  <a:pt x="727689" y="48761"/>
                </a:lnTo>
                <a:lnTo>
                  <a:pt x="728861" y="53056"/>
                </a:lnTo>
                <a:lnTo>
                  <a:pt x="729366" y="58430"/>
                </a:lnTo>
                <a:lnTo>
                  <a:pt x="688362" y="58430"/>
                </a:lnTo>
                <a:lnTo>
                  <a:pt x="688592" y="52091"/>
                </a:lnTo>
                <a:lnTo>
                  <a:pt x="684365" y="36863"/>
                </a:lnTo>
                <a:lnTo>
                  <a:pt x="681435" y="40720"/>
                </a:lnTo>
                <a:lnTo>
                  <a:pt x="676396" y="52064"/>
                </a:lnTo>
                <a:lnTo>
                  <a:pt x="674717" y="65734"/>
                </a:lnTo>
                <a:lnTo>
                  <a:pt x="674915" y="70762"/>
                </a:lnTo>
                <a:lnTo>
                  <a:pt x="677850" y="83758"/>
                </a:lnTo>
                <a:lnTo>
                  <a:pt x="684296" y="93813"/>
                </a:lnTo>
                <a:lnTo>
                  <a:pt x="694936" y="101337"/>
                </a:lnTo>
                <a:lnTo>
                  <a:pt x="707658" y="103839"/>
                </a:lnTo>
                <a:lnTo>
                  <a:pt x="711425" y="103839"/>
                </a:lnTo>
                <a:lnTo>
                  <a:pt x="714802" y="103471"/>
                </a:lnTo>
                <a:lnTo>
                  <a:pt x="717789" y="102736"/>
                </a:lnTo>
                <a:lnTo>
                  <a:pt x="723348" y="101450"/>
                </a:lnTo>
                <a:lnTo>
                  <a:pt x="728011" y="98969"/>
                </a:lnTo>
                <a:lnTo>
                  <a:pt x="731778" y="95294"/>
                </a:lnTo>
                <a:lnTo>
                  <a:pt x="734029" y="93181"/>
                </a:lnTo>
                <a:lnTo>
                  <a:pt x="736062" y="90460"/>
                </a:lnTo>
                <a:lnTo>
                  <a:pt x="737877" y="87129"/>
                </a:lnTo>
                <a:lnTo>
                  <a:pt x="739691" y="83799"/>
                </a:lnTo>
                <a:lnTo>
                  <a:pt x="740760" y="80778"/>
                </a:lnTo>
                <a:lnTo>
                  <a:pt x="741081" y="78068"/>
                </a:lnTo>
                <a:lnTo>
                  <a:pt x="728884" y="78068"/>
                </a:lnTo>
                <a:lnTo>
                  <a:pt x="727965" y="81330"/>
                </a:lnTo>
                <a:lnTo>
                  <a:pt x="726403" y="84201"/>
                </a:lnTo>
                <a:lnTo>
                  <a:pt x="724198" y="86681"/>
                </a:lnTo>
                <a:lnTo>
                  <a:pt x="720338" y="90953"/>
                </a:lnTo>
                <a:lnTo>
                  <a:pt x="715169" y="93089"/>
                </a:lnTo>
                <a:lnTo>
                  <a:pt x="701754" y="93089"/>
                </a:lnTo>
                <a:lnTo>
                  <a:pt x="696632" y="90827"/>
                </a:lnTo>
                <a:lnTo>
                  <a:pt x="693324" y="86302"/>
                </a:lnTo>
                <a:lnTo>
                  <a:pt x="690016" y="81778"/>
                </a:lnTo>
                <a:lnTo>
                  <a:pt x="688247" y="75771"/>
                </a:lnTo>
                <a:lnTo>
                  <a:pt x="688017" y="68284"/>
                </a:lnTo>
                <a:lnTo>
                  <a:pt x="742115" y="68284"/>
                </a:lnTo>
                <a:lnTo>
                  <a:pt x="742115" y="60842"/>
                </a:lnTo>
                <a:lnTo>
                  <a:pt x="741747" y="55422"/>
                </a:lnTo>
                <a:lnTo>
                  <a:pt x="741013" y="52022"/>
                </a:lnTo>
                <a:lnTo>
                  <a:pt x="740186" y="47061"/>
                </a:lnTo>
                <a:lnTo>
                  <a:pt x="738532" y="42720"/>
                </a:lnTo>
                <a:lnTo>
                  <a:pt x="736051" y="38999"/>
                </a:lnTo>
                <a:lnTo>
                  <a:pt x="733478" y="35095"/>
                </a:lnTo>
                <a:lnTo>
                  <a:pt x="729733" y="31914"/>
                </a:lnTo>
                <a:lnTo>
                  <a:pt x="724818" y="29456"/>
                </a:lnTo>
                <a:lnTo>
                  <a:pt x="719902" y="26999"/>
                </a:lnTo>
                <a:lnTo>
                  <a:pt x="714825" y="25770"/>
                </a:lnTo>
                <a:lnTo>
                  <a:pt x="707188" y="25838"/>
                </a:lnTo>
                <a:lnTo>
                  <a:pt x="698355" y="38643"/>
                </a:lnTo>
                <a:close/>
              </a:path>
              <a:path w="899745" h="104045">
                <a:moveTo>
                  <a:pt x="694518" y="28994"/>
                </a:moveTo>
                <a:lnTo>
                  <a:pt x="684365" y="36863"/>
                </a:lnTo>
                <a:lnTo>
                  <a:pt x="688592" y="52091"/>
                </a:lnTo>
                <a:lnTo>
                  <a:pt x="690636" y="46866"/>
                </a:lnTo>
                <a:lnTo>
                  <a:pt x="694496" y="42755"/>
                </a:lnTo>
                <a:lnTo>
                  <a:pt x="698355" y="38643"/>
                </a:lnTo>
                <a:lnTo>
                  <a:pt x="707188" y="25838"/>
                </a:lnTo>
                <a:lnTo>
                  <a:pt x="694518" y="28994"/>
                </a:lnTo>
                <a:close/>
              </a:path>
              <a:path w="899745" h="104045">
                <a:moveTo>
                  <a:pt x="773586" y="101220"/>
                </a:moveTo>
                <a:lnTo>
                  <a:pt x="773586" y="57741"/>
                </a:lnTo>
                <a:lnTo>
                  <a:pt x="773896" y="54032"/>
                </a:lnTo>
                <a:lnTo>
                  <a:pt x="774517" y="51437"/>
                </a:lnTo>
                <a:lnTo>
                  <a:pt x="775137" y="48841"/>
                </a:lnTo>
                <a:lnTo>
                  <a:pt x="776481" y="46326"/>
                </a:lnTo>
                <a:lnTo>
                  <a:pt x="778548" y="43892"/>
                </a:lnTo>
                <a:lnTo>
                  <a:pt x="781121" y="40860"/>
                </a:lnTo>
                <a:lnTo>
                  <a:pt x="784107" y="38839"/>
                </a:lnTo>
                <a:lnTo>
                  <a:pt x="787507" y="37828"/>
                </a:lnTo>
                <a:lnTo>
                  <a:pt x="789391" y="37231"/>
                </a:lnTo>
                <a:lnTo>
                  <a:pt x="791803" y="36932"/>
                </a:lnTo>
                <a:lnTo>
                  <a:pt x="800531" y="36932"/>
                </a:lnTo>
                <a:lnTo>
                  <a:pt x="804528" y="39229"/>
                </a:lnTo>
                <a:lnTo>
                  <a:pt x="806734" y="43823"/>
                </a:lnTo>
                <a:lnTo>
                  <a:pt x="808066" y="46579"/>
                </a:lnTo>
                <a:lnTo>
                  <a:pt x="808732" y="50208"/>
                </a:lnTo>
                <a:lnTo>
                  <a:pt x="808732" y="101220"/>
                </a:lnTo>
                <a:lnTo>
                  <a:pt x="821344" y="101220"/>
                </a:lnTo>
                <a:lnTo>
                  <a:pt x="821344" y="46441"/>
                </a:lnTo>
                <a:lnTo>
                  <a:pt x="820333" y="40722"/>
                </a:lnTo>
                <a:lnTo>
                  <a:pt x="818312" y="36725"/>
                </a:lnTo>
                <a:lnTo>
                  <a:pt x="814636" y="29422"/>
                </a:lnTo>
                <a:lnTo>
                  <a:pt x="807561" y="25770"/>
                </a:lnTo>
                <a:lnTo>
                  <a:pt x="792308" y="25770"/>
                </a:lnTo>
                <a:lnTo>
                  <a:pt x="787966" y="26712"/>
                </a:lnTo>
                <a:lnTo>
                  <a:pt x="784061" y="28596"/>
                </a:lnTo>
                <a:lnTo>
                  <a:pt x="780156" y="30479"/>
                </a:lnTo>
                <a:lnTo>
                  <a:pt x="776458" y="33579"/>
                </a:lnTo>
                <a:lnTo>
                  <a:pt x="772966" y="37897"/>
                </a:lnTo>
                <a:lnTo>
                  <a:pt x="772966" y="27423"/>
                </a:lnTo>
                <a:lnTo>
                  <a:pt x="761182" y="27423"/>
                </a:lnTo>
                <a:lnTo>
                  <a:pt x="761182" y="101220"/>
                </a:lnTo>
                <a:lnTo>
                  <a:pt x="773586" y="101220"/>
                </a:lnTo>
                <a:close/>
              </a:path>
              <a:path w="899745" h="104045">
                <a:moveTo>
                  <a:pt x="885342" y="28388"/>
                </a:moveTo>
                <a:lnTo>
                  <a:pt x="885342" y="43409"/>
                </a:lnTo>
                <a:lnTo>
                  <a:pt x="899745" y="43409"/>
                </a:lnTo>
                <a:lnTo>
                  <a:pt x="899745" y="28388"/>
                </a:lnTo>
                <a:lnTo>
                  <a:pt x="885342" y="28388"/>
                </a:lnTo>
                <a:close/>
              </a:path>
              <a:path w="899745" h="104045">
                <a:moveTo>
                  <a:pt x="885342" y="86199"/>
                </a:moveTo>
                <a:lnTo>
                  <a:pt x="885342" y="101220"/>
                </a:lnTo>
                <a:lnTo>
                  <a:pt x="899745" y="101220"/>
                </a:lnTo>
                <a:lnTo>
                  <a:pt x="899745" y="86199"/>
                </a:lnTo>
                <a:lnTo>
                  <a:pt x="885342" y="86199"/>
                </a:lnTo>
                <a:close/>
              </a:path>
              <a:path w="899745" h="104045">
                <a:moveTo>
                  <a:pt x="860878" y="102392"/>
                </a:moveTo>
                <a:lnTo>
                  <a:pt x="864335" y="102300"/>
                </a:lnTo>
                <a:lnTo>
                  <a:pt x="867413" y="101932"/>
                </a:lnTo>
                <a:lnTo>
                  <a:pt x="870319" y="101220"/>
                </a:lnTo>
                <a:lnTo>
                  <a:pt x="870319" y="91436"/>
                </a:lnTo>
                <a:lnTo>
                  <a:pt x="866575" y="91642"/>
                </a:lnTo>
                <a:lnTo>
                  <a:pt x="863726" y="91642"/>
                </a:lnTo>
                <a:lnTo>
                  <a:pt x="861153" y="90884"/>
                </a:lnTo>
                <a:lnTo>
                  <a:pt x="858535" y="88289"/>
                </a:lnTo>
                <a:lnTo>
                  <a:pt x="858535" y="37552"/>
                </a:lnTo>
                <a:lnTo>
                  <a:pt x="870319" y="37552"/>
                </a:lnTo>
                <a:lnTo>
                  <a:pt x="870319" y="27423"/>
                </a:lnTo>
                <a:lnTo>
                  <a:pt x="858535" y="27423"/>
                </a:lnTo>
                <a:lnTo>
                  <a:pt x="858535" y="6821"/>
                </a:lnTo>
                <a:lnTo>
                  <a:pt x="845993" y="6821"/>
                </a:lnTo>
                <a:lnTo>
                  <a:pt x="845993" y="27423"/>
                </a:lnTo>
                <a:lnTo>
                  <a:pt x="836000" y="27423"/>
                </a:lnTo>
                <a:lnTo>
                  <a:pt x="836000" y="37552"/>
                </a:lnTo>
                <a:lnTo>
                  <a:pt x="845993" y="37552"/>
                </a:lnTo>
                <a:lnTo>
                  <a:pt x="845993" y="91137"/>
                </a:lnTo>
                <a:lnTo>
                  <a:pt x="847026" y="94984"/>
                </a:lnTo>
                <a:lnTo>
                  <a:pt x="849093" y="97947"/>
                </a:lnTo>
                <a:lnTo>
                  <a:pt x="851161" y="100910"/>
                </a:lnTo>
                <a:lnTo>
                  <a:pt x="855089" y="102392"/>
                </a:lnTo>
                <a:lnTo>
                  <a:pt x="860878" y="102392"/>
                </a:lnTo>
                <a:close/>
              </a:path>
              <a:path w="899745" h="104045">
                <a:moveTo>
                  <a:pt x="573505" y="27423"/>
                </a:moveTo>
                <a:lnTo>
                  <a:pt x="561238" y="27423"/>
                </a:lnTo>
                <a:lnTo>
                  <a:pt x="561238" y="101220"/>
                </a:lnTo>
                <a:lnTo>
                  <a:pt x="573643" y="101220"/>
                </a:lnTo>
                <a:lnTo>
                  <a:pt x="573643" y="52574"/>
                </a:lnTo>
                <a:lnTo>
                  <a:pt x="575560" y="46005"/>
                </a:lnTo>
                <a:lnTo>
                  <a:pt x="579397" y="42376"/>
                </a:lnTo>
                <a:lnTo>
                  <a:pt x="583233" y="38747"/>
                </a:lnTo>
                <a:lnTo>
                  <a:pt x="587494" y="36932"/>
                </a:lnTo>
                <a:lnTo>
                  <a:pt x="597326" y="36932"/>
                </a:lnTo>
                <a:lnTo>
                  <a:pt x="600841" y="38655"/>
                </a:lnTo>
                <a:lnTo>
                  <a:pt x="602725" y="42100"/>
                </a:lnTo>
                <a:lnTo>
                  <a:pt x="603919" y="44397"/>
                </a:lnTo>
                <a:lnTo>
                  <a:pt x="604516" y="48049"/>
                </a:lnTo>
                <a:lnTo>
                  <a:pt x="604516" y="101220"/>
                </a:lnTo>
                <a:lnTo>
                  <a:pt x="617128" y="101220"/>
                </a:lnTo>
                <a:lnTo>
                  <a:pt x="617128" y="50667"/>
                </a:lnTo>
                <a:lnTo>
                  <a:pt x="618885" y="45224"/>
                </a:lnTo>
                <a:lnTo>
                  <a:pt x="622400" y="41963"/>
                </a:lnTo>
                <a:lnTo>
                  <a:pt x="625914" y="38701"/>
                </a:lnTo>
                <a:lnTo>
                  <a:pt x="630107" y="37070"/>
                </a:lnTo>
                <a:lnTo>
                  <a:pt x="638514" y="37070"/>
                </a:lnTo>
                <a:lnTo>
                  <a:pt x="641512" y="37989"/>
                </a:lnTo>
                <a:lnTo>
                  <a:pt x="643969" y="39826"/>
                </a:lnTo>
                <a:lnTo>
                  <a:pt x="646428" y="41664"/>
                </a:lnTo>
                <a:lnTo>
                  <a:pt x="647656" y="45040"/>
                </a:lnTo>
                <a:lnTo>
                  <a:pt x="647656" y="101220"/>
                </a:lnTo>
                <a:lnTo>
                  <a:pt x="660544" y="101220"/>
                </a:lnTo>
                <a:lnTo>
                  <a:pt x="660544" y="45569"/>
                </a:lnTo>
                <a:lnTo>
                  <a:pt x="659579" y="40377"/>
                </a:lnTo>
                <a:lnTo>
                  <a:pt x="657649" y="36519"/>
                </a:lnTo>
                <a:lnTo>
                  <a:pt x="654065" y="29353"/>
                </a:lnTo>
                <a:lnTo>
                  <a:pt x="647312" y="25770"/>
                </a:lnTo>
                <a:lnTo>
                  <a:pt x="632748" y="25770"/>
                </a:lnTo>
                <a:lnTo>
                  <a:pt x="628567" y="26723"/>
                </a:lnTo>
                <a:lnTo>
                  <a:pt x="624846" y="28629"/>
                </a:lnTo>
                <a:lnTo>
                  <a:pt x="621125" y="30536"/>
                </a:lnTo>
                <a:lnTo>
                  <a:pt x="617886" y="33464"/>
                </a:lnTo>
                <a:lnTo>
                  <a:pt x="615129" y="37415"/>
                </a:lnTo>
                <a:lnTo>
                  <a:pt x="613475" y="34200"/>
                </a:lnTo>
                <a:lnTo>
                  <a:pt x="611637" y="31764"/>
                </a:lnTo>
                <a:lnTo>
                  <a:pt x="609616" y="30111"/>
                </a:lnTo>
                <a:lnTo>
                  <a:pt x="606032" y="27217"/>
                </a:lnTo>
                <a:lnTo>
                  <a:pt x="601300" y="25770"/>
                </a:lnTo>
                <a:lnTo>
                  <a:pt x="590228" y="25770"/>
                </a:lnTo>
                <a:lnTo>
                  <a:pt x="585588" y="27171"/>
                </a:lnTo>
                <a:lnTo>
                  <a:pt x="581499" y="29973"/>
                </a:lnTo>
                <a:lnTo>
                  <a:pt x="579110" y="31627"/>
                </a:lnTo>
                <a:lnTo>
                  <a:pt x="576445" y="34268"/>
                </a:lnTo>
                <a:lnTo>
                  <a:pt x="573505" y="37897"/>
                </a:lnTo>
                <a:lnTo>
                  <a:pt x="573505" y="27423"/>
                </a:lnTo>
                <a:close/>
              </a:path>
              <a:path w="899745" h="104045">
                <a:moveTo>
                  <a:pt x="543320" y="102392"/>
                </a:moveTo>
                <a:lnTo>
                  <a:pt x="546778" y="102300"/>
                </a:lnTo>
                <a:lnTo>
                  <a:pt x="549856" y="101932"/>
                </a:lnTo>
                <a:lnTo>
                  <a:pt x="552761" y="101220"/>
                </a:lnTo>
                <a:lnTo>
                  <a:pt x="552761" y="91436"/>
                </a:lnTo>
                <a:lnTo>
                  <a:pt x="549018" y="91642"/>
                </a:lnTo>
                <a:lnTo>
                  <a:pt x="546169" y="91642"/>
                </a:lnTo>
                <a:lnTo>
                  <a:pt x="543596" y="90884"/>
                </a:lnTo>
                <a:lnTo>
                  <a:pt x="540977" y="88289"/>
                </a:lnTo>
                <a:lnTo>
                  <a:pt x="540977" y="37552"/>
                </a:lnTo>
                <a:lnTo>
                  <a:pt x="552761" y="37552"/>
                </a:lnTo>
                <a:lnTo>
                  <a:pt x="552761" y="27423"/>
                </a:lnTo>
                <a:lnTo>
                  <a:pt x="540977" y="27423"/>
                </a:lnTo>
                <a:lnTo>
                  <a:pt x="540977" y="6821"/>
                </a:lnTo>
                <a:lnTo>
                  <a:pt x="528435" y="6821"/>
                </a:lnTo>
                <a:lnTo>
                  <a:pt x="528435" y="27423"/>
                </a:lnTo>
                <a:lnTo>
                  <a:pt x="518442" y="27423"/>
                </a:lnTo>
                <a:lnTo>
                  <a:pt x="518442" y="37552"/>
                </a:lnTo>
                <a:lnTo>
                  <a:pt x="528435" y="37552"/>
                </a:lnTo>
                <a:lnTo>
                  <a:pt x="528435" y="91137"/>
                </a:lnTo>
                <a:lnTo>
                  <a:pt x="529469" y="94984"/>
                </a:lnTo>
                <a:lnTo>
                  <a:pt x="531536" y="97947"/>
                </a:lnTo>
                <a:lnTo>
                  <a:pt x="533603" y="100910"/>
                </a:lnTo>
                <a:lnTo>
                  <a:pt x="537531" y="102392"/>
                </a:lnTo>
                <a:lnTo>
                  <a:pt x="543320" y="102392"/>
                </a:lnTo>
                <a:close/>
              </a:path>
              <a:path w="899745" h="104045">
                <a:moveTo>
                  <a:pt x="13713" y="11782"/>
                </a:moveTo>
                <a:lnTo>
                  <a:pt x="51892" y="11782"/>
                </a:lnTo>
                <a:lnTo>
                  <a:pt x="55636" y="12471"/>
                </a:lnTo>
                <a:lnTo>
                  <a:pt x="58439" y="13849"/>
                </a:lnTo>
                <a:lnTo>
                  <a:pt x="63676" y="16468"/>
                </a:lnTo>
                <a:lnTo>
                  <a:pt x="66295" y="21384"/>
                </a:lnTo>
                <a:lnTo>
                  <a:pt x="70453" y="49128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0"/>
                </a:lnTo>
                <a:lnTo>
                  <a:pt x="80216" y="33349"/>
                </a:lnTo>
                <a:lnTo>
                  <a:pt x="80106" y="24312"/>
                </a:lnTo>
                <a:lnTo>
                  <a:pt x="75996" y="11564"/>
                </a:lnTo>
                <a:lnTo>
                  <a:pt x="65951" y="3376"/>
                </a:lnTo>
                <a:lnTo>
                  <a:pt x="60942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3" y="101220"/>
                </a:lnTo>
                <a:lnTo>
                  <a:pt x="13713" y="57810"/>
                </a:lnTo>
                <a:lnTo>
                  <a:pt x="50537" y="57810"/>
                </a:lnTo>
                <a:lnTo>
                  <a:pt x="54648" y="58430"/>
                </a:lnTo>
                <a:lnTo>
                  <a:pt x="57267" y="59671"/>
                </a:lnTo>
                <a:lnTo>
                  <a:pt x="61861" y="61922"/>
                </a:lnTo>
                <a:lnTo>
                  <a:pt x="60679" y="42513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3" y="46372"/>
                </a:lnTo>
                <a:lnTo>
                  <a:pt x="13713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3930244" y="463322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4561301" y="494360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4561301" y="545370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3749866" y="610434"/>
            <a:ext cx="1392112" cy="98087"/>
          </a:xfrm>
          <a:custGeom>
            <a:avLst/>
            <a:gdLst/>
            <a:ahLst/>
            <a:cxnLst/>
            <a:rect l="l" t="t" r="r" b="b"/>
            <a:pathLst>
              <a:path w="1531323" h="111165">
                <a:moveTo>
                  <a:pt x="679357" y="48884"/>
                </a:moveTo>
                <a:lnTo>
                  <a:pt x="680975" y="43027"/>
                </a:lnTo>
                <a:lnTo>
                  <a:pt x="684210" y="39045"/>
                </a:lnTo>
                <a:lnTo>
                  <a:pt x="687445" y="35064"/>
                </a:lnTo>
                <a:lnTo>
                  <a:pt x="691666" y="33074"/>
                </a:lnTo>
                <a:lnTo>
                  <a:pt x="701544" y="33074"/>
                </a:lnTo>
                <a:lnTo>
                  <a:pt x="705469" y="34940"/>
                </a:lnTo>
                <a:lnTo>
                  <a:pt x="708646" y="38672"/>
                </a:lnTo>
                <a:lnTo>
                  <a:pt x="711824" y="42404"/>
                </a:lnTo>
                <a:lnTo>
                  <a:pt x="713413" y="48156"/>
                </a:lnTo>
                <a:lnTo>
                  <a:pt x="713413" y="63621"/>
                </a:lnTo>
                <a:lnTo>
                  <a:pt x="711872" y="69526"/>
                </a:lnTo>
                <a:lnTo>
                  <a:pt x="708790" y="73641"/>
                </a:lnTo>
                <a:lnTo>
                  <a:pt x="705708" y="77757"/>
                </a:lnTo>
                <a:lnTo>
                  <a:pt x="701793" y="87987"/>
                </a:lnTo>
                <a:lnTo>
                  <a:pt x="705086" y="86302"/>
                </a:lnTo>
                <a:lnTo>
                  <a:pt x="708378" y="84618"/>
                </a:lnTo>
                <a:lnTo>
                  <a:pt x="711230" y="81881"/>
                </a:lnTo>
                <a:lnTo>
                  <a:pt x="713642" y="78092"/>
                </a:lnTo>
                <a:lnTo>
                  <a:pt x="713642" y="86647"/>
                </a:lnTo>
                <a:lnTo>
                  <a:pt x="722946" y="86647"/>
                </a:lnTo>
                <a:lnTo>
                  <a:pt x="722946" y="2009"/>
                </a:lnTo>
                <a:lnTo>
                  <a:pt x="713011" y="2009"/>
                </a:lnTo>
                <a:lnTo>
                  <a:pt x="713011" y="33074"/>
                </a:lnTo>
                <a:lnTo>
                  <a:pt x="710675" y="30203"/>
                </a:lnTo>
                <a:lnTo>
                  <a:pt x="706751" y="27044"/>
                </a:lnTo>
                <a:lnTo>
                  <a:pt x="703574" y="25054"/>
                </a:lnTo>
                <a:lnTo>
                  <a:pt x="699630" y="24059"/>
                </a:lnTo>
                <a:lnTo>
                  <a:pt x="686421" y="24059"/>
                </a:lnTo>
                <a:lnTo>
                  <a:pt x="679884" y="27341"/>
                </a:lnTo>
                <a:lnTo>
                  <a:pt x="675309" y="33906"/>
                </a:lnTo>
                <a:lnTo>
                  <a:pt x="670734" y="40472"/>
                </a:lnTo>
                <a:lnTo>
                  <a:pt x="668446" y="48233"/>
                </a:lnTo>
                <a:lnTo>
                  <a:pt x="668446" y="66761"/>
                </a:lnTo>
                <a:lnTo>
                  <a:pt x="670954" y="74426"/>
                </a:lnTo>
                <a:lnTo>
                  <a:pt x="675969" y="80187"/>
                </a:lnTo>
                <a:lnTo>
                  <a:pt x="680985" y="85948"/>
                </a:lnTo>
                <a:lnTo>
                  <a:pt x="683550" y="73154"/>
                </a:lnTo>
                <a:lnTo>
                  <a:pt x="680755" y="68712"/>
                </a:lnTo>
                <a:lnTo>
                  <a:pt x="679357" y="63201"/>
                </a:lnTo>
                <a:lnTo>
                  <a:pt x="679357" y="48884"/>
                </a:lnTo>
                <a:close/>
              </a:path>
              <a:path w="1531323" h="111165">
                <a:moveTo>
                  <a:pt x="164843" y="111165"/>
                </a:moveTo>
                <a:lnTo>
                  <a:pt x="164843" y="79757"/>
                </a:lnTo>
                <a:lnTo>
                  <a:pt x="167102" y="82551"/>
                </a:lnTo>
                <a:lnTo>
                  <a:pt x="166566" y="70167"/>
                </a:lnTo>
                <a:lnTo>
                  <a:pt x="165149" y="66837"/>
                </a:lnTo>
                <a:lnTo>
                  <a:pt x="164441" y="62798"/>
                </a:lnTo>
                <a:lnTo>
                  <a:pt x="164441" y="52157"/>
                </a:lnTo>
                <a:lnTo>
                  <a:pt x="165149" y="47295"/>
                </a:lnTo>
                <a:lnTo>
                  <a:pt x="166566" y="43467"/>
                </a:lnTo>
                <a:lnTo>
                  <a:pt x="169207" y="36309"/>
                </a:lnTo>
                <a:lnTo>
                  <a:pt x="168882" y="28633"/>
                </a:lnTo>
                <a:lnTo>
                  <a:pt x="166623" y="30796"/>
                </a:lnTo>
                <a:lnTo>
                  <a:pt x="164556" y="33590"/>
                </a:lnTo>
                <a:lnTo>
                  <a:pt x="164556" y="25437"/>
                </a:lnTo>
                <a:lnTo>
                  <a:pt x="154506" y="25437"/>
                </a:lnTo>
                <a:lnTo>
                  <a:pt x="154506" y="111165"/>
                </a:lnTo>
                <a:lnTo>
                  <a:pt x="164843" y="111165"/>
                </a:lnTo>
                <a:close/>
              </a:path>
              <a:path w="1531323" h="111165">
                <a:moveTo>
                  <a:pt x="11658" y="45534"/>
                </a:moveTo>
                <a:lnTo>
                  <a:pt x="11720" y="42348"/>
                </a:lnTo>
                <a:lnTo>
                  <a:pt x="13936" y="28588"/>
                </a:lnTo>
                <a:lnTo>
                  <a:pt x="19325" y="18690"/>
                </a:lnTo>
                <a:lnTo>
                  <a:pt x="24435" y="12852"/>
                </a:lnTo>
                <a:lnTo>
                  <a:pt x="31145" y="9933"/>
                </a:lnTo>
                <a:lnTo>
                  <a:pt x="46268" y="9933"/>
                </a:lnTo>
                <a:lnTo>
                  <a:pt x="51561" y="11522"/>
                </a:lnTo>
                <a:lnTo>
                  <a:pt x="55332" y="14699"/>
                </a:lnTo>
                <a:lnTo>
                  <a:pt x="59103" y="17877"/>
                </a:lnTo>
                <a:lnTo>
                  <a:pt x="61621" y="22183"/>
                </a:lnTo>
                <a:lnTo>
                  <a:pt x="62884" y="27619"/>
                </a:lnTo>
                <a:lnTo>
                  <a:pt x="74025" y="27619"/>
                </a:lnTo>
                <a:lnTo>
                  <a:pt x="73375" y="20461"/>
                </a:lnTo>
                <a:lnTo>
                  <a:pt x="70101" y="14067"/>
                </a:lnTo>
                <a:lnTo>
                  <a:pt x="64205" y="8440"/>
                </a:lnTo>
                <a:lnTo>
                  <a:pt x="53157" y="1974"/>
                </a:lnTo>
                <a:lnTo>
                  <a:pt x="39339" y="0"/>
                </a:lnTo>
                <a:lnTo>
                  <a:pt x="31775" y="577"/>
                </a:lnTo>
                <a:lnTo>
                  <a:pt x="19566" y="4757"/>
                </a:lnTo>
                <a:lnTo>
                  <a:pt x="9878" y="12976"/>
                </a:lnTo>
                <a:lnTo>
                  <a:pt x="6161" y="18294"/>
                </a:lnTo>
                <a:lnTo>
                  <a:pt x="1540" y="29890"/>
                </a:lnTo>
                <a:lnTo>
                  <a:pt x="0" y="43582"/>
                </a:lnTo>
                <a:lnTo>
                  <a:pt x="2" y="44282"/>
                </a:lnTo>
                <a:lnTo>
                  <a:pt x="1546" y="58929"/>
                </a:lnTo>
                <a:lnTo>
                  <a:pt x="5929" y="70811"/>
                </a:lnTo>
                <a:lnTo>
                  <a:pt x="13151" y="79929"/>
                </a:lnTo>
                <a:lnTo>
                  <a:pt x="24722" y="86746"/>
                </a:lnTo>
                <a:lnTo>
                  <a:pt x="37845" y="88829"/>
                </a:lnTo>
                <a:lnTo>
                  <a:pt x="42164" y="88645"/>
                </a:lnTo>
                <a:lnTo>
                  <a:pt x="54883" y="85364"/>
                </a:lnTo>
                <a:lnTo>
                  <a:pt x="64952" y="77976"/>
                </a:lnTo>
                <a:lnTo>
                  <a:pt x="70541" y="71967"/>
                </a:lnTo>
                <a:lnTo>
                  <a:pt x="73834" y="64521"/>
                </a:lnTo>
                <a:lnTo>
                  <a:pt x="74829" y="55640"/>
                </a:lnTo>
                <a:lnTo>
                  <a:pt x="63688" y="55640"/>
                </a:lnTo>
                <a:lnTo>
                  <a:pt x="62540" y="61190"/>
                </a:lnTo>
                <a:lnTo>
                  <a:pt x="60797" y="65669"/>
                </a:lnTo>
                <a:lnTo>
                  <a:pt x="58462" y="69076"/>
                </a:lnTo>
                <a:lnTo>
                  <a:pt x="54059" y="75545"/>
                </a:lnTo>
                <a:lnTo>
                  <a:pt x="47646" y="78780"/>
                </a:lnTo>
                <a:lnTo>
                  <a:pt x="30073" y="78780"/>
                </a:lnTo>
                <a:lnTo>
                  <a:pt x="23191" y="75708"/>
                </a:lnTo>
                <a:lnTo>
                  <a:pt x="18578" y="69564"/>
                </a:lnTo>
                <a:lnTo>
                  <a:pt x="13965" y="63420"/>
                </a:lnTo>
                <a:lnTo>
                  <a:pt x="11658" y="55410"/>
                </a:lnTo>
                <a:lnTo>
                  <a:pt x="11658" y="45534"/>
                </a:lnTo>
                <a:close/>
              </a:path>
              <a:path w="1531323" h="111165">
                <a:moveTo>
                  <a:pt x="133872" y="78665"/>
                </a:moveTo>
                <a:lnTo>
                  <a:pt x="133211" y="76081"/>
                </a:lnTo>
                <a:lnTo>
                  <a:pt x="133211" y="34835"/>
                </a:lnTo>
                <a:lnTo>
                  <a:pt x="130972" y="30547"/>
                </a:lnTo>
                <a:lnTo>
                  <a:pt x="126492" y="27791"/>
                </a:lnTo>
                <a:lnTo>
                  <a:pt x="121974" y="25035"/>
                </a:lnTo>
                <a:lnTo>
                  <a:pt x="116098" y="23657"/>
                </a:lnTo>
                <a:lnTo>
                  <a:pt x="102621" y="23657"/>
                </a:lnTo>
                <a:lnTo>
                  <a:pt x="97136" y="25140"/>
                </a:lnTo>
                <a:lnTo>
                  <a:pt x="92408" y="28107"/>
                </a:lnTo>
                <a:lnTo>
                  <a:pt x="87680" y="31073"/>
                </a:lnTo>
                <a:lnTo>
                  <a:pt x="85220" y="36347"/>
                </a:lnTo>
                <a:lnTo>
                  <a:pt x="85029" y="43926"/>
                </a:lnTo>
                <a:lnTo>
                  <a:pt x="94677" y="43926"/>
                </a:lnTo>
                <a:lnTo>
                  <a:pt x="95060" y="40748"/>
                </a:lnTo>
                <a:lnTo>
                  <a:pt x="95883" y="38356"/>
                </a:lnTo>
                <a:lnTo>
                  <a:pt x="97146" y="36749"/>
                </a:lnTo>
                <a:lnTo>
                  <a:pt x="99405" y="33839"/>
                </a:lnTo>
                <a:lnTo>
                  <a:pt x="103234" y="32385"/>
                </a:lnTo>
                <a:lnTo>
                  <a:pt x="113303" y="32385"/>
                </a:lnTo>
                <a:lnTo>
                  <a:pt x="116892" y="33179"/>
                </a:lnTo>
                <a:lnTo>
                  <a:pt x="119400" y="34768"/>
                </a:lnTo>
                <a:lnTo>
                  <a:pt x="121907" y="36356"/>
                </a:lnTo>
                <a:lnTo>
                  <a:pt x="123161" y="38911"/>
                </a:lnTo>
                <a:lnTo>
                  <a:pt x="123161" y="42433"/>
                </a:lnTo>
                <a:lnTo>
                  <a:pt x="122472" y="46395"/>
                </a:lnTo>
                <a:lnTo>
                  <a:pt x="120079" y="49074"/>
                </a:lnTo>
                <a:lnTo>
                  <a:pt x="117706" y="49381"/>
                </a:lnTo>
                <a:lnTo>
                  <a:pt x="101224" y="51448"/>
                </a:lnTo>
                <a:lnTo>
                  <a:pt x="95442" y="52175"/>
                </a:lnTo>
                <a:lnTo>
                  <a:pt x="90772" y="54109"/>
                </a:lnTo>
                <a:lnTo>
                  <a:pt x="87211" y="57248"/>
                </a:lnTo>
                <a:lnTo>
                  <a:pt x="83650" y="60386"/>
                </a:lnTo>
                <a:lnTo>
                  <a:pt x="81870" y="64808"/>
                </a:lnTo>
                <a:lnTo>
                  <a:pt x="81870" y="75718"/>
                </a:lnTo>
                <a:lnTo>
                  <a:pt x="83679" y="80053"/>
                </a:lnTo>
                <a:lnTo>
                  <a:pt x="87297" y="83517"/>
                </a:lnTo>
                <a:lnTo>
                  <a:pt x="90915" y="86982"/>
                </a:lnTo>
                <a:lnTo>
                  <a:pt x="92667" y="73268"/>
                </a:lnTo>
                <a:lnTo>
                  <a:pt x="92667" y="66339"/>
                </a:lnTo>
                <a:lnTo>
                  <a:pt x="94256" y="63468"/>
                </a:lnTo>
                <a:lnTo>
                  <a:pt x="97433" y="61670"/>
                </a:lnTo>
                <a:lnTo>
                  <a:pt x="99309" y="60597"/>
                </a:lnTo>
                <a:lnTo>
                  <a:pt x="102123" y="59812"/>
                </a:lnTo>
                <a:lnTo>
                  <a:pt x="105875" y="59315"/>
                </a:lnTo>
                <a:lnTo>
                  <a:pt x="112135" y="58512"/>
                </a:lnTo>
                <a:lnTo>
                  <a:pt x="116002" y="57899"/>
                </a:lnTo>
                <a:lnTo>
                  <a:pt x="119984" y="56826"/>
                </a:lnTo>
                <a:lnTo>
                  <a:pt x="122874" y="55353"/>
                </a:lnTo>
                <a:lnTo>
                  <a:pt x="122874" y="70033"/>
                </a:lnTo>
                <a:lnTo>
                  <a:pt x="120003" y="74608"/>
                </a:lnTo>
                <a:lnTo>
                  <a:pt x="114260" y="77402"/>
                </a:lnTo>
                <a:lnTo>
                  <a:pt x="110853" y="79087"/>
                </a:lnTo>
                <a:lnTo>
                  <a:pt x="107330" y="79929"/>
                </a:lnTo>
                <a:lnTo>
                  <a:pt x="100707" y="79929"/>
                </a:lnTo>
                <a:lnTo>
                  <a:pt x="101281" y="88714"/>
                </a:lnTo>
                <a:lnTo>
                  <a:pt x="106029" y="88714"/>
                </a:lnTo>
                <a:lnTo>
                  <a:pt x="110374" y="87700"/>
                </a:lnTo>
                <a:lnTo>
                  <a:pt x="114317" y="85671"/>
                </a:lnTo>
                <a:lnTo>
                  <a:pt x="118261" y="83642"/>
                </a:lnTo>
                <a:lnTo>
                  <a:pt x="121285" y="81250"/>
                </a:lnTo>
                <a:lnTo>
                  <a:pt x="123391" y="78493"/>
                </a:lnTo>
                <a:lnTo>
                  <a:pt x="123736" y="80943"/>
                </a:lnTo>
                <a:lnTo>
                  <a:pt x="125171" y="84178"/>
                </a:lnTo>
                <a:lnTo>
                  <a:pt x="126779" y="86704"/>
                </a:lnTo>
                <a:lnTo>
                  <a:pt x="129364" y="87967"/>
                </a:lnTo>
                <a:lnTo>
                  <a:pt x="134379" y="87967"/>
                </a:lnTo>
                <a:lnTo>
                  <a:pt x="137212" y="87680"/>
                </a:lnTo>
                <a:lnTo>
                  <a:pt x="140045" y="86934"/>
                </a:lnTo>
                <a:lnTo>
                  <a:pt x="140045" y="79297"/>
                </a:lnTo>
                <a:lnTo>
                  <a:pt x="139395" y="79412"/>
                </a:lnTo>
                <a:lnTo>
                  <a:pt x="136657" y="79642"/>
                </a:lnTo>
                <a:lnTo>
                  <a:pt x="133872" y="78665"/>
                </a:lnTo>
                <a:close/>
              </a:path>
              <a:path w="1531323" h="111165">
                <a:moveTo>
                  <a:pt x="98123" y="79067"/>
                </a:moveTo>
                <a:lnTo>
                  <a:pt x="93758" y="75622"/>
                </a:lnTo>
                <a:lnTo>
                  <a:pt x="92667" y="73268"/>
                </a:lnTo>
                <a:lnTo>
                  <a:pt x="90915" y="86982"/>
                </a:lnTo>
                <a:lnTo>
                  <a:pt x="95577" y="88714"/>
                </a:lnTo>
                <a:lnTo>
                  <a:pt x="101281" y="88714"/>
                </a:lnTo>
                <a:lnTo>
                  <a:pt x="100707" y="79929"/>
                </a:lnTo>
                <a:lnTo>
                  <a:pt x="98123" y="79067"/>
                </a:lnTo>
                <a:close/>
              </a:path>
              <a:path w="1531323" h="111165">
                <a:moveTo>
                  <a:pt x="170988" y="85671"/>
                </a:moveTo>
                <a:lnTo>
                  <a:pt x="174128" y="87700"/>
                </a:lnTo>
                <a:lnTo>
                  <a:pt x="178013" y="88714"/>
                </a:lnTo>
                <a:lnTo>
                  <a:pt x="188542" y="88714"/>
                </a:lnTo>
                <a:lnTo>
                  <a:pt x="193711" y="86897"/>
                </a:lnTo>
                <a:lnTo>
                  <a:pt x="198152" y="83259"/>
                </a:lnTo>
                <a:lnTo>
                  <a:pt x="201407" y="80015"/>
                </a:lnTo>
                <a:lnTo>
                  <a:pt x="206848" y="69264"/>
                </a:lnTo>
                <a:lnTo>
                  <a:pt x="208661" y="54549"/>
                </a:lnTo>
                <a:lnTo>
                  <a:pt x="208661" y="44634"/>
                </a:lnTo>
                <a:lnTo>
                  <a:pt x="206230" y="37007"/>
                </a:lnTo>
                <a:lnTo>
                  <a:pt x="201368" y="31667"/>
                </a:lnTo>
                <a:lnTo>
                  <a:pt x="196505" y="26327"/>
                </a:lnTo>
                <a:lnTo>
                  <a:pt x="190590" y="23657"/>
                </a:lnTo>
                <a:lnTo>
                  <a:pt x="178913" y="23657"/>
                </a:lnTo>
                <a:lnTo>
                  <a:pt x="174817" y="24805"/>
                </a:lnTo>
                <a:lnTo>
                  <a:pt x="171333" y="27102"/>
                </a:lnTo>
                <a:lnTo>
                  <a:pt x="168882" y="28633"/>
                </a:lnTo>
                <a:lnTo>
                  <a:pt x="169207" y="36309"/>
                </a:lnTo>
                <a:lnTo>
                  <a:pt x="174108" y="32729"/>
                </a:lnTo>
                <a:lnTo>
                  <a:pt x="188389" y="32729"/>
                </a:lnTo>
                <a:lnTo>
                  <a:pt x="193289" y="36117"/>
                </a:lnTo>
                <a:lnTo>
                  <a:pt x="195969" y="42893"/>
                </a:lnTo>
                <a:lnTo>
                  <a:pt x="197386" y="46415"/>
                </a:lnTo>
                <a:lnTo>
                  <a:pt x="198094" y="50625"/>
                </a:lnTo>
                <a:lnTo>
                  <a:pt x="198094" y="63564"/>
                </a:lnTo>
                <a:lnTo>
                  <a:pt x="196496" y="69602"/>
                </a:lnTo>
                <a:lnTo>
                  <a:pt x="193299" y="73641"/>
                </a:lnTo>
                <a:lnTo>
                  <a:pt x="190102" y="77680"/>
                </a:lnTo>
                <a:lnTo>
                  <a:pt x="186092" y="79700"/>
                </a:lnTo>
                <a:lnTo>
                  <a:pt x="174146" y="79700"/>
                </a:lnTo>
                <a:lnTo>
                  <a:pt x="169246" y="76521"/>
                </a:lnTo>
                <a:lnTo>
                  <a:pt x="166566" y="70167"/>
                </a:lnTo>
                <a:lnTo>
                  <a:pt x="167102" y="82551"/>
                </a:lnTo>
                <a:lnTo>
                  <a:pt x="170988" y="85671"/>
                </a:lnTo>
                <a:close/>
              </a:path>
              <a:path w="1531323" h="111165">
                <a:moveTo>
                  <a:pt x="271117" y="26853"/>
                </a:moveTo>
                <a:lnTo>
                  <a:pt x="265757" y="33016"/>
                </a:lnTo>
                <a:lnTo>
                  <a:pt x="269088" y="50989"/>
                </a:lnTo>
                <a:lnTo>
                  <a:pt x="269279" y="45706"/>
                </a:lnTo>
                <a:lnTo>
                  <a:pt x="270982" y="41351"/>
                </a:lnTo>
                <a:lnTo>
                  <a:pt x="274198" y="37926"/>
                </a:lnTo>
                <a:lnTo>
                  <a:pt x="278123" y="23771"/>
                </a:lnTo>
                <a:lnTo>
                  <a:pt x="271117" y="26853"/>
                </a:lnTo>
                <a:close/>
              </a:path>
              <a:path w="1531323" h="111165">
                <a:moveTo>
                  <a:pt x="313882" y="59200"/>
                </a:moveTo>
                <a:lnTo>
                  <a:pt x="313882" y="52998"/>
                </a:lnTo>
                <a:lnTo>
                  <a:pt x="313576" y="48482"/>
                </a:lnTo>
                <a:lnTo>
                  <a:pt x="312963" y="45649"/>
                </a:lnTo>
                <a:lnTo>
                  <a:pt x="312274" y="41514"/>
                </a:lnTo>
                <a:lnTo>
                  <a:pt x="310895" y="37897"/>
                </a:lnTo>
                <a:lnTo>
                  <a:pt x="308828" y="34796"/>
                </a:lnTo>
                <a:lnTo>
                  <a:pt x="306684" y="31543"/>
                </a:lnTo>
                <a:lnTo>
                  <a:pt x="303564" y="28891"/>
                </a:lnTo>
                <a:lnTo>
                  <a:pt x="299467" y="26843"/>
                </a:lnTo>
                <a:lnTo>
                  <a:pt x="295371" y="24796"/>
                </a:lnTo>
                <a:lnTo>
                  <a:pt x="291140" y="23771"/>
                </a:lnTo>
                <a:lnTo>
                  <a:pt x="278123" y="23771"/>
                </a:lnTo>
                <a:lnTo>
                  <a:pt x="274198" y="37926"/>
                </a:lnTo>
                <a:lnTo>
                  <a:pt x="277414" y="34500"/>
                </a:lnTo>
                <a:lnTo>
                  <a:pt x="281396" y="32786"/>
                </a:lnTo>
                <a:lnTo>
                  <a:pt x="292767" y="32786"/>
                </a:lnTo>
                <a:lnTo>
                  <a:pt x="297495" y="35275"/>
                </a:lnTo>
                <a:lnTo>
                  <a:pt x="300328" y="40251"/>
                </a:lnTo>
                <a:lnTo>
                  <a:pt x="301860" y="42930"/>
                </a:lnTo>
                <a:lnTo>
                  <a:pt x="302837" y="46510"/>
                </a:lnTo>
                <a:lnTo>
                  <a:pt x="303258" y="50989"/>
                </a:lnTo>
                <a:lnTo>
                  <a:pt x="269088" y="50989"/>
                </a:lnTo>
                <a:lnTo>
                  <a:pt x="265757" y="33016"/>
                </a:lnTo>
                <a:lnTo>
                  <a:pt x="260397" y="39180"/>
                </a:lnTo>
                <a:lnTo>
                  <a:pt x="257717" y="47199"/>
                </a:lnTo>
                <a:lnTo>
                  <a:pt x="257717" y="67105"/>
                </a:lnTo>
                <a:lnTo>
                  <a:pt x="260377" y="74904"/>
                </a:lnTo>
                <a:lnTo>
                  <a:pt x="265699" y="80474"/>
                </a:lnTo>
                <a:lnTo>
                  <a:pt x="271021" y="86044"/>
                </a:lnTo>
                <a:lnTo>
                  <a:pt x="277511" y="88829"/>
                </a:lnTo>
                <a:lnTo>
                  <a:pt x="288307" y="88829"/>
                </a:lnTo>
                <a:lnTo>
                  <a:pt x="291121" y="88522"/>
                </a:lnTo>
                <a:lnTo>
                  <a:pt x="293610" y="87911"/>
                </a:lnTo>
                <a:lnTo>
                  <a:pt x="298242" y="86838"/>
                </a:lnTo>
                <a:lnTo>
                  <a:pt x="302128" y="84771"/>
                </a:lnTo>
                <a:lnTo>
                  <a:pt x="305267" y="81709"/>
                </a:lnTo>
                <a:lnTo>
                  <a:pt x="308837" y="77680"/>
                </a:lnTo>
                <a:lnTo>
                  <a:pt x="310350" y="74904"/>
                </a:lnTo>
                <a:lnTo>
                  <a:pt x="311862" y="72129"/>
                </a:lnTo>
                <a:lnTo>
                  <a:pt x="312752" y="69612"/>
                </a:lnTo>
                <a:lnTo>
                  <a:pt x="313020" y="67354"/>
                </a:lnTo>
                <a:lnTo>
                  <a:pt x="302855" y="67354"/>
                </a:lnTo>
                <a:lnTo>
                  <a:pt x="302090" y="70072"/>
                </a:lnTo>
                <a:lnTo>
                  <a:pt x="300788" y="72464"/>
                </a:lnTo>
                <a:lnTo>
                  <a:pt x="298950" y="74531"/>
                </a:lnTo>
                <a:lnTo>
                  <a:pt x="295734" y="78092"/>
                </a:lnTo>
                <a:lnTo>
                  <a:pt x="291427" y="79871"/>
                </a:lnTo>
                <a:lnTo>
                  <a:pt x="280248" y="79871"/>
                </a:lnTo>
                <a:lnTo>
                  <a:pt x="275979" y="77986"/>
                </a:lnTo>
                <a:lnTo>
                  <a:pt x="273222" y="74215"/>
                </a:lnTo>
                <a:lnTo>
                  <a:pt x="270466" y="70445"/>
                </a:lnTo>
                <a:lnTo>
                  <a:pt x="268991" y="65439"/>
                </a:lnTo>
                <a:lnTo>
                  <a:pt x="268800" y="59200"/>
                </a:lnTo>
                <a:lnTo>
                  <a:pt x="313882" y="59200"/>
                </a:lnTo>
                <a:close/>
              </a:path>
              <a:path w="1531323" h="111165">
                <a:moveTo>
                  <a:pt x="324782" y="86647"/>
                </a:moveTo>
                <a:lnTo>
                  <a:pt x="337876" y="86647"/>
                </a:lnTo>
                <a:lnTo>
                  <a:pt x="352692" y="63564"/>
                </a:lnTo>
                <a:lnTo>
                  <a:pt x="367968" y="86647"/>
                </a:lnTo>
                <a:lnTo>
                  <a:pt x="381177" y="86647"/>
                </a:lnTo>
                <a:lnTo>
                  <a:pt x="359526" y="55124"/>
                </a:lnTo>
                <a:lnTo>
                  <a:pt x="380258" y="25437"/>
                </a:lnTo>
                <a:lnTo>
                  <a:pt x="367681" y="25150"/>
                </a:lnTo>
                <a:lnTo>
                  <a:pt x="353381" y="46797"/>
                </a:lnTo>
                <a:lnTo>
                  <a:pt x="339254" y="25150"/>
                </a:lnTo>
                <a:lnTo>
                  <a:pt x="325873" y="25150"/>
                </a:lnTo>
                <a:lnTo>
                  <a:pt x="346432" y="55124"/>
                </a:lnTo>
                <a:lnTo>
                  <a:pt x="324782" y="86647"/>
                </a:lnTo>
                <a:close/>
              </a:path>
              <a:path w="1531323" h="111165">
                <a:moveTo>
                  <a:pt x="425821" y="25437"/>
                </a:moveTo>
                <a:lnTo>
                  <a:pt x="425821" y="86647"/>
                </a:lnTo>
                <a:lnTo>
                  <a:pt x="436331" y="86647"/>
                </a:lnTo>
                <a:lnTo>
                  <a:pt x="436331" y="25437"/>
                </a:lnTo>
                <a:lnTo>
                  <a:pt x="425821" y="25437"/>
                </a:lnTo>
                <a:close/>
              </a:path>
              <a:path w="1531323" h="111165">
                <a:moveTo>
                  <a:pt x="425821" y="2296"/>
                </a:moveTo>
                <a:lnTo>
                  <a:pt x="425821" y="14010"/>
                </a:lnTo>
                <a:lnTo>
                  <a:pt x="436331" y="14010"/>
                </a:lnTo>
                <a:lnTo>
                  <a:pt x="436331" y="2296"/>
                </a:lnTo>
                <a:lnTo>
                  <a:pt x="425821" y="2296"/>
                </a:lnTo>
                <a:close/>
              </a:path>
              <a:path w="1531323" h="111165">
                <a:moveTo>
                  <a:pt x="459682" y="86647"/>
                </a:moveTo>
                <a:lnTo>
                  <a:pt x="459682" y="50415"/>
                </a:lnTo>
                <a:lnTo>
                  <a:pt x="459940" y="47323"/>
                </a:lnTo>
                <a:lnTo>
                  <a:pt x="460974" y="42998"/>
                </a:lnTo>
                <a:lnTo>
                  <a:pt x="463817" y="38873"/>
                </a:lnTo>
                <a:lnTo>
                  <a:pt x="465960" y="36347"/>
                </a:lnTo>
                <a:lnTo>
                  <a:pt x="468449" y="34662"/>
                </a:lnTo>
                <a:lnTo>
                  <a:pt x="471282" y="33820"/>
                </a:lnTo>
                <a:lnTo>
                  <a:pt x="474862" y="33074"/>
                </a:lnTo>
                <a:lnTo>
                  <a:pt x="482136" y="33074"/>
                </a:lnTo>
                <a:lnTo>
                  <a:pt x="485467" y="34988"/>
                </a:lnTo>
                <a:lnTo>
                  <a:pt x="487305" y="38816"/>
                </a:lnTo>
                <a:lnTo>
                  <a:pt x="488415" y="41112"/>
                </a:lnTo>
                <a:lnTo>
                  <a:pt x="488970" y="44136"/>
                </a:lnTo>
                <a:lnTo>
                  <a:pt x="488970" y="86647"/>
                </a:lnTo>
                <a:lnTo>
                  <a:pt x="499480" y="86647"/>
                </a:lnTo>
                <a:lnTo>
                  <a:pt x="499480" y="40998"/>
                </a:lnTo>
                <a:lnTo>
                  <a:pt x="498637" y="36232"/>
                </a:lnTo>
                <a:lnTo>
                  <a:pt x="496953" y="32901"/>
                </a:lnTo>
                <a:lnTo>
                  <a:pt x="493890" y="26815"/>
                </a:lnTo>
                <a:lnTo>
                  <a:pt x="487994" y="23771"/>
                </a:lnTo>
                <a:lnTo>
                  <a:pt x="475283" y="23771"/>
                </a:lnTo>
                <a:lnTo>
                  <a:pt x="471665" y="24556"/>
                </a:lnTo>
                <a:lnTo>
                  <a:pt x="468410" y="26126"/>
                </a:lnTo>
                <a:lnTo>
                  <a:pt x="465156" y="27695"/>
                </a:lnTo>
                <a:lnTo>
                  <a:pt x="462075" y="30279"/>
                </a:lnTo>
                <a:lnTo>
                  <a:pt x="459164" y="33878"/>
                </a:lnTo>
                <a:lnTo>
                  <a:pt x="459164" y="25150"/>
                </a:lnTo>
                <a:lnTo>
                  <a:pt x="449344" y="25150"/>
                </a:lnTo>
                <a:lnTo>
                  <a:pt x="449344" y="86647"/>
                </a:lnTo>
                <a:lnTo>
                  <a:pt x="459682" y="86647"/>
                </a:lnTo>
                <a:close/>
              </a:path>
              <a:path w="1531323" h="111165">
                <a:moveTo>
                  <a:pt x="537046" y="32614"/>
                </a:moveTo>
                <a:lnTo>
                  <a:pt x="548455" y="32614"/>
                </a:lnTo>
                <a:lnTo>
                  <a:pt x="551958" y="33868"/>
                </a:lnTo>
                <a:lnTo>
                  <a:pt x="554140" y="36375"/>
                </a:lnTo>
                <a:lnTo>
                  <a:pt x="556323" y="38883"/>
                </a:lnTo>
                <a:lnTo>
                  <a:pt x="557720" y="42031"/>
                </a:lnTo>
                <a:lnTo>
                  <a:pt x="558332" y="45821"/>
                </a:lnTo>
                <a:lnTo>
                  <a:pt x="568382" y="45821"/>
                </a:lnTo>
                <a:lnTo>
                  <a:pt x="567502" y="37590"/>
                </a:lnTo>
                <a:lnTo>
                  <a:pt x="564889" y="31792"/>
                </a:lnTo>
                <a:lnTo>
                  <a:pt x="560544" y="28423"/>
                </a:lnTo>
                <a:lnTo>
                  <a:pt x="556198" y="25054"/>
                </a:lnTo>
                <a:lnTo>
                  <a:pt x="550560" y="23370"/>
                </a:lnTo>
                <a:lnTo>
                  <a:pt x="535514" y="23370"/>
                </a:lnTo>
                <a:lnTo>
                  <a:pt x="528833" y="26375"/>
                </a:lnTo>
                <a:lnTo>
                  <a:pt x="523588" y="32385"/>
                </a:lnTo>
                <a:lnTo>
                  <a:pt x="517541" y="43677"/>
                </a:lnTo>
                <a:lnTo>
                  <a:pt x="515721" y="57592"/>
                </a:lnTo>
                <a:lnTo>
                  <a:pt x="515721" y="66397"/>
                </a:lnTo>
                <a:lnTo>
                  <a:pt x="518114" y="73737"/>
                </a:lnTo>
                <a:lnTo>
                  <a:pt x="522899" y="79613"/>
                </a:lnTo>
                <a:lnTo>
                  <a:pt x="527684" y="85489"/>
                </a:lnTo>
                <a:lnTo>
                  <a:pt x="534098" y="88427"/>
                </a:lnTo>
                <a:lnTo>
                  <a:pt x="549297" y="88427"/>
                </a:lnTo>
                <a:lnTo>
                  <a:pt x="555174" y="86542"/>
                </a:lnTo>
                <a:lnTo>
                  <a:pt x="559768" y="82771"/>
                </a:lnTo>
                <a:lnTo>
                  <a:pt x="564363" y="79001"/>
                </a:lnTo>
                <a:lnTo>
                  <a:pt x="567234" y="73038"/>
                </a:lnTo>
                <a:lnTo>
                  <a:pt x="568382" y="64884"/>
                </a:lnTo>
                <a:lnTo>
                  <a:pt x="558332" y="64884"/>
                </a:lnTo>
                <a:lnTo>
                  <a:pt x="557375" y="69440"/>
                </a:lnTo>
                <a:lnTo>
                  <a:pt x="555643" y="73030"/>
                </a:lnTo>
                <a:lnTo>
                  <a:pt x="553135" y="75651"/>
                </a:lnTo>
                <a:lnTo>
                  <a:pt x="550627" y="78273"/>
                </a:lnTo>
                <a:lnTo>
                  <a:pt x="547229" y="79584"/>
                </a:lnTo>
                <a:lnTo>
                  <a:pt x="537352" y="79584"/>
                </a:lnTo>
                <a:lnTo>
                  <a:pt x="533255" y="77479"/>
                </a:lnTo>
                <a:lnTo>
                  <a:pt x="530652" y="73268"/>
                </a:lnTo>
                <a:lnTo>
                  <a:pt x="528049" y="69057"/>
                </a:lnTo>
                <a:lnTo>
                  <a:pt x="526747" y="63870"/>
                </a:lnTo>
                <a:lnTo>
                  <a:pt x="526747" y="51582"/>
                </a:lnTo>
                <a:lnTo>
                  <a:pt x="527666" y="46434"/>
                </a:lnTo>
                <a:lnTo>
                  <a:pt x="529503" y="42261"/>
                </a:lnTo>
                <a:lnTo>
                  <a:pt x="532337" y="35830"/>
                </a:lnTo>
                <a:lnTo>
                  <a:pt x="537046" y="32614"/>
                </a:lnTo>
                <a:close/>
              </a:path>
              <a:path w="1531323" h="111165">
                <a:moveTo>
                  <a:pt x="579007" y="2296"/>
                </a:moveTo>
                <a:lnTo>
                  <a:pt x="579007" y="86647"/>
                </a:lnTo>
                <a:lnTo>
                  <a:pt x="589344" y="86647"/>
                </a:lnTo>
                <a:lnTo>
                  <a:pt x="589344" y="2296"/>
                </a:lnTo>
                <a:lnTo>
                  <a:pt x="579007" y="2296"/>
                </a:lnTo>
                <a:close/>
              </a:path>
              <a:path w="1531323" h="111165">
                <a:moveTo>
                  <a:pt x="612580" y="25150"/>
                </a:moveTo>
                <a:lnTo>
                  <a:pt x="602013" y="25150"/>
                </a:lnTo>
                <a:lnTo>
                  <a:pt x="602013" y="72197"/>
                </a:lnTo>
                <a:lnTo>
                  <a:pt x="602874" y="76388"/>
                </a:lnTo>
                <a:lnTo>
                  <a:pt x="604597" y="79527"/>
                </a:lnTo>
                <a:lnTo>
                  <a:pt x="607775" y="85384"/>
                </a:lnTo>
                <a:lnTo>
                  <a:pt x="613747" y="88312"/>
                </a:lnTo>
                <a:lnTo>
                  <a:pt x="628143" y="88312"/>
                </a:lnTo>
                <a:lnTo>
                  <a:pt x="632928" y="86704"/>
                </a:lnTo>
                <a:lnTo>
                  <a:pt x="636872" y="83489"/>
                </a:lnTo>
                <a:lnTo>
                  <a:pt x="638863" y="81881"/>
                </a:lnTo>
                <a:lnTo>
                  <a:pt x="641868" y="77574"/>
                </a:lnTo>
                <a:lnTo>
                  <a:pt x="641753" y="86647"/>
                </a:lnTo>
                <a:lnTo>
                  <a:pt x="651516" y="86647"/>
                </a:lnTo>
                <a:lnTo>
                  <a:pt x="651516" y="25150"/>
                </a:lnTo>
                <a:lnTo>
                  <a:pt x="641179" y="25150"/>
                </a:lnTo>
                <a:lnTo>
                  <a:pt x="641179" y="61364"/>
                </a:lnTo>
                <a:lnTo>
                  <a:pt x="640471" y="66090"/>
                </a:lnTo>
                <a:lnTo>
                  <a:pt x="639054" y="69536"/>
                </a:lnTo>
                <a:lnTo>
                  <a:pt x="636451" y="75967"/>
                </a:lnTo>
                <a:lnTo>
                  <a:pt x="631550" y="79182"/>
                </a:lnTo>
                <a:lnTo>
                  <a:pt x="619337" y="79182"/>
                </a:lnTo>
                <a:lnTo>
                  <a:pt x="615911" y="77345"/>
                </a:lnTo>
                <a:lnTo>
                  <a:pt x="614073" y="73670"/>
                </a:lnTo>
                <a:lnTo>
                  <a:pt x="613078" y="71679"/>
                </a:lnTo>
                <a:lnTo>
                  <a:pt x="612580" y="69115"/>
                </a:lnTo>
                <a:lnTo>
                  <a:pt x="612580" y="25150"/>
                </a:lnTo>
                <a:close/>
              </a:path>
              <a:path w="1531323" h="111165">
                <a:moveTo>
                  <a:pt x="686345" y="77594"/>
                </a:moveTo>
                <a:lnTo>
                  <a:pt x="683550" y="73154"/>
                </a:lnTo>
                <a:lnTo>
                  <a:pt x="680985" y="85948"/>
                </a:lnTo>
                <a:lnTo>
                  <a:pt x="686919" y="88829"/>
                </a:lnTo>
                <a:lnTo>
                  <a:pt x="698022" y="88829"/>
                </a:lnTo>
                <a:lnTo>
                  <a:pt x="701793" y="87987"/>
                </a:lnTo>
                <a:lnTo>
                  <a:pt x="705708" y="77757"/>
                </a:lnTo>
                <a:lnTo>
                  <a:pt x="701774" y="79814"/>
                </a:lnTo>
                <a:lnTo>
                  <a:pt x="690824" y="79814"/>
                </a:lnTo>
                <a:lnTo>
                  <a:pt x="686345" y="77594"/>
                </a:lnTo>
                <a:close/>
              </a:path>
              <a:path w="1531323" h="111165">
                <a:moveTo>
                  <a:pt x="753334" y="26853"/>
                </a:moveTo>
                <a:lnTo>
                  <a:pt x="747974" y="33016"/>
                </a:lnTo>
                <a:lnTo>
                  <a:pt x="751304" y="50989"/>
                </a:lnTo>
                <a:lnTo>
                  <a:pt x="751496" y="45706"/>
                </a:lnTo>
                <a:lnTo>
                  <a:pt x="753199" y="41352"/>
                </a:lnTo>
                <a:lnTo>
                  <a:pt x="756415" y="37926"/>
                </a:lnTo>
                <a:lnTo>
                  <a:pt x="760339" y="23771"/>
                </a:lnTo>
                <a:lnTo>
                  <a:pt x="753334" y="26853"/>
                </a:lnTo>
                <a:close/>
              </a:path>
              <a:path w="1531323" h="111165">
                <a:moveTo>
                  <a:pt x="796099" y="59200"/>
                </a:moveTo>
                <a:lnTo>
                  <a:pt x="796099" y="52998"/>
                </a:lnTo>
                <a:lnTo>
                  <a:pt x="795792" y="48482"/>
                </a:lnTo>
                <a:lnTo>
                  <a:pt x="795180" y="45649"/>
                </a:lnTo>
                <a:lnTo>
                  <a:pt x="794491" y="41514"/>
                </a:lnTo>
                <a:lnTo>
                  <a:pt x="793112" y="37897"/>
                </a:lnTo>
                <a:lnTo>
                  <a:pt x="791045" y="34796"/>
                </a:lnTo>
                <a:lnTo>
                  <a:pt x="788901" y="31543"/>
                </a:lnTo>
                <a:lnTo>
                  <a:pt x="785780" y="28892"/>
                </a:lnTo>
                <a:lnTo>
                  <a:pt x="781684" y="26843"/>
                </a:lnTo>
                <a:lnTo>
                  <a:pt x="777587" y="24796"/>
                </a:lnTo>
                <a:lnTo>
                  <a:pt x="773357" y="23771"/>
                </a:lnTo>
                <a:lnTo>
                  <a:pt x="760339" y="23771"/>
                </a:lnTo>
                <a:lnTo>
                  <a:pt x="756415" y="37926"/>
                </a:lnTo>
                <a:lnTo>
                  <a:pt x="759631" y="34500"/>
                </a:lnTo>
                <a:lnTo>
                  <a:pt x="763613" y="32786"/>
                </a:lnTo>
                <a:lnTo>
                  <a:pt x="774984" y="32786"/>
                </a:lnTo>
                <a:lnTo>
                  <a:pt x="779712" y="35275"/>
                </a:lnTo>
                <a:lnTo>
                  <a:pt x="782545" y="40251"/>
                </a:lnTo>
                <a:lnTo>
                  <a:pt x="784077" y="42931"/>
                </a:lnTo>
                <a:lnTo>
                  <a:pt x="785053" y="46510"/>
                </a:lnTo>
                <a:lnTo>
                  <a:pt x="785474" y="50989"/>
                </a:lnTo>
                <a:lnTo>
                  <a:pt x="751304" y="50989"/>
                </a:lnTo>
                <a:lnTo>
                  <a:pt x="747974" y="33016"/>
                </a:lnTo>
                <a:lnTo>
                  <a:pt x="742614" y="39180"/>
                </a:lnTo>
                <a:lnTo>
                  <a:pt x="739933" y="47199"/>
                </a:lnTo>
                <a:lnTo>
                  <a:pt x="739933" y="67105"/>
                </a:lnTo>
                <a:lnTo>
                  <a:pt x="742594" y="74904"/>
                </a:lnTo>
                <a:lnTo>
                  <a:pt x="747916" y="80474"/>
                </a:lnTo>
                <a:lnTo>
                  <a:pt x="753238" y="86044"/>
                </a:lnTo>
                <a:lnTo>
                  <a:pt x="759727" y="88829"/>
                </a:lnTo>
                <a:lnTo>
                  <a:pt x="770524" y="88829"/>
                </a:lnTo>
                <a:lnTo>
                  <a:pt x="773338" y="88523"/>
                </a:lnTo>
                <a:lnTo>
                  <a:pt x="775826" y="87911"/>
                </a:lnTo>
                <a:lnTo>
                  <a:pt x="780459" y="86838"/>
                </a:lnTo>
                <a:lnTo>
                  <a:pt x="784345" y="84771"/>
                </a:lnTo>
                <a:lnTo>
                  <a:pt x="787484" y="81709"/>
                </a:lnTo>
                <a:lnTo>
                  <a:pt x="791054" y="77680"/>
                </a:lnTo>
                <a:lnTo>
                  <a:pt x="792566" y="74904"/>
                </a:lnTo>
                <a:lnTo>
                  <a:pt x="794079" y="72129"/>
                </a:lnTo>
                <a:lnTo>
                  <a:pt x="794969" y="69612"/>
                </a:lnTo>
                <a:lnTo>
                  <a:pt x="795237" y="67354"/>
                </a:lnTo>
                <a:lnTo>
                  <a:pt x="785072" y="67354"/>
                </a:lnTo>
                <a:lnTo>
                  <a:pt x="784307" y="70072"/>
                </a:lnTo>
                <a:lnTo>
                  <a:pt x="783005" y="72464"/>
                </a:lnTo>
                <a:lnTo>
                  <a:pt x="781167" y="74531"/>
                </a:lnTo>
                <a:lnTo>
                  <a:pt x="777951" y="78092"/>
                </a:lnTo>
                <a:lnTo>
                  <a:pt x="773644" y="79871"/>
                </a:lnTo>
                <a:lnTo>
                  <a:pt x="762464" y="79871"/>
                </a:lnTo>
                <a:lnTo>
                  <a:pt x="758196" y="77986"/>
                </a:lnTo>
                <a:lnTo>
                  <a:pt x="755439" y="74215"/>
                </a:lnTo>
                <a:lnTo>
                  <a:pt x="752683" y="70445"/>
                </a:lnTo>
                <a:lnTo>
                  <a:pt x="751208" y="65440"/>
                </a:lnTo>
                <a:lnTo>
                  <a:pt x="751017" y="59200"/>
                </a:lnTo>
                <a:lnTo>
                  <a:pt x="796099" y="59200"/>
                </a:lnTo>
                <a:close/>
              </a:path>
              <a:path w="1531323" h="111165">
                <a:moveTo>
                  <a:pt x="822389" y="38089"/>
                </a:moveTo>
                <a:lnTo>
                  <a:pt x="823394" y="36117"/>
                </a:lnTo>
                <a:lnTo>
                  <a:pt x="827414" y="33131"/>
                </a:lnTo>
                <a:lnTo>
                  <a:pt x="830372" y="32385"/>
                </a:lnTo>
                <a:lnTo>
                  <a:pt x="840135" y="32385"/>
                </a:lnTo>
                <a:lnTo>
                  <a:pt x="844251" y="33744"/>
                </a:lnTo>
                <a:lnTo>
                  <a:pt x="846624" y="36461"/>
                </a:lnTo>
                <a:lnTo>
                  <a:pt x="848079" y="38376"/>
                </a:lnTo>
                <a:lnTo>
                  <a:pt x="849093" y="42835"/>
                </a:lnTo>
                <a:lnTo>
                  <a:pt x="858856" y="42835"/>
                </a:lnTo>
                <a:lnTo>
                  <a:pt x="858933" y="38854"/>
                </a:lnTo>
                <a:lnTo>
                  <a:pt x="857689" y="35141"/>
                </a:lnTo>
                <a:lnTo>
                  <a:pt x="855124" y="31696"/>
                </a:lnTo>
                <a:lnTo>
                  <a:pt x="851027" y="26260"/>
                </a:lnTo>
                <a:lnTo>
                  <a:pt x="844347" y="23542"/>
                </a:lnTo>
                <a:lnTo>
                  <a:pt x="827998" y="23542"/>
                </a:lnTo>
                <a:lnTo>
                  <a:pt x="822360" y="25341"/>
                </a:lnTo>
                <a:lnTo>
                  <a:pt x="818169" y="28939"/>
                </a:lnTo>
                <a:lnTo>
                  <a:pt x="813976" y="32538"/>
                </a:lnTo>
                <a:lnTo>
                  <a:pt x="811880" y="37247"/>
                </a:lnTo>
                <a:lnTo>
                  <a:pt x="811880" y="48003"/>
                </a:lnTo>
                <a:lnTo>
                  <a:pt x="814100" y="51869"/>
                </a:lnTo>
                <a:lnTo>
                  <a:pt x="818542" y="54664"/>
                </a:lnTo>
                <a:lnTo>
                  <a:pt x="821030" y="56271"/>
                </a:lnTo>
                <a:lnTo>
                  <a:pt x="824897" y="57726"/>
                </a:lnTo>
                <a:lnTo>
                  <a:pt x="830142" y="59028"/>
                </a:lnTo>
                <a:lnTo>
                  <a:pt x="838354" y="61095"/>
                </a:lnTo>
                <a:lnTo>
                  <a:pt x="842758" y="62205"/>
                </a:lnTo>
                <a:lnTo>
                  <a:pt x="845705" y="63181"/>
                </a:lnTo>
                <a:lnTo>
                  <a:pt x="847199" y="64023"/>
                </a:lnTo>
                <a:lnTo>
                  <a:pt x="850701" y="67411"/>
                </a:lnTo>
                <a:lnTo>
                  <a:pt x="850701" y="73536"/>
                </a:lnTo>
                <a:lnTo>
                  <a:pt x="849247" y="76110"/>
                </a:lnTo>
                <a:lnTo>
                  <a:pt x="846337" y="77775"/>
                </a:lnTo>
                <a:lnTo>
                  <a:pt x="843427" y="79441"/>
                </a:lnTo>
                <a:lnTo>
                  <a:pt x="840058" y="80273"/>
                </a:lnTo>
                <a:lnTo>
                  <a:pt x="829798" y="80273"/>
                </a:lnTo>
                <a:lnTo>
                  <a:pt x="825280" y="78608"/>
                </a:lnTo>
                <a:lnTo>
                  <a:pt x="822677" y="75278"/>
                </a:lnTo>
                <a:lnTo>
                  <a:pt x="821260" y="73440"/>
                </a:lnTo>
                <a:lnTo>
                  <a:pt x="820398" y="70799"/>
                </a:lnTo>
                <a:lnTo>
                  <a:pt x="820092" y="67354"/>
                </a:lnTo>
                <a:lnTo>
                  <a:pt x="810157" y="67354"/>
                </a:lnTo>
                <a:lnTo>
                  <a:pt x="810425" y="73479"/>
                </a:lnTo>
                <a:lnTo>
                  <a:pt x="812463" y="78619"/>
                </a:lnTo>
                <a:lnTo>
                  <a:pt x="816273" y="82771"/>
                </a:lnTo>
                <a:lnTo>
                  <a:pt x="820083" y="86925"/>
                </a:lnTo>
                <a:lnTo>
                  <a:pt x="826562" y="89001"/>
                </a:lnTo>
                <a:lnTo>
                  <a:pt x="844212" y="89001"/>
                </a:lnTo>
                <a:lnTo>
                  <a:pt x="850539" y="87011"/>
                </a:lnTo>
                <a:lnTo>
                  <a:pt x="854693" y="83029"/>
                </a:lnTo>
                <a:lnTo>
                  <a:pt x="858847" y="79049"/>
                </a:lnTo>
                <a:lnTo>
                  <a:pt x="860924" y="74321"/>
                </a:lnTo>
                <a:lnTo>
                  <a:pt x="860924" y="63181"/>
                </a:lnTo>
                <a:lnTo>
                  <a:pt x="858914" y="59028"/>
                </a:lnTo>
                <a:lnTo>
                  <a:pt x="854894" y="56386"/>
                </a:lnTo>
                <a:lnTo>
                  <a:pt x="852367" y="54702"/>
                </a:lnTo>
                <a:lnTo>
                  <a:pt x="847390" y="52960"/>
                </a:lnTo>
                <a:lnTo>
                  <a:pt x="839963" y="51161"/>
                </a:lnTo>
                <a:lnTo>
                  <a:pt x="833129" y="49496"/>
                </a:lnTo>
                <a:lnTo>
                  <a:pt x="830142" y="48769"/>
                </a:lnTo>
                <a:lnTo>
                  <a:pt x="826352" y="46970"/>
                </a:lnTo>
                <a:lnTo>
                  <a:pt x="823710" y="45362"/>
                </a:lnTo>
                <a:lnTo>
                  <a:pt x="822389" y="43218"/>
                </a:lnTo>
                <a:lnTo>
                  <a:pt x="822389" y="38089"/>
                </a:lnTo>
                <a:close/>
              </a:path>
              <a:path w="1531323" h="111165">
                <a:moveTo>
                  <a:pt x="957168" y="78665"/>
                </a:moveTo>
                <a:lnTo>
                  <a:pt x="956508" y="76081"/>
                </a:lnTo>
                <a:lnTo>
                  <a:pt x="956508" y="34835"/>
                </a:lnTo>
                <a:lnTo>
                  <a:pt x="954269" y="30547"/>
                </a:lnTo>
                <a:lnTo>
                  <a:pt x="949789" y="27791"/>
                </a:lnTo>
                <a:lnTo>
                  <a:pt x="945271" y="25035"/>
                </a:lnTo>
                <a:lnTo>
                  <a:pt x="939395" y="23657"/>
                </a:lnTo>
                <a:lnTo>
                  <a:pt x="925918" y="23657"/>
                </a:lnTo>
                <a:lnTo>
                  <a:pt x="920434" y="25140"/>
                </a:lnTo>
                <a:lnTo>
                  <a:pt x="915705" y="28107"/>
                </a:lnTo>
                <a:lnTo>
                  <a:pt x="910977" y="31074"/>
                </a:lnTo>
                <a:lnTo>
                  <a:pt x="908517" y="36347"/>
                </a:lnTo>
                <a:lnTo>
                  <a:pt x="908326" y="43926"/>
                </a:lnTo>
                <a:lnTo>
                  <a:pt x="917974" y="43926"/>
                </a:lnTo>
                <a:lnTo>
                  <a:pt x="918357" y="40749"/>
                </a:lnTo>
                <a:lnTo>
                  <a:pt x="919180" y="38356"/>
                </a:lnTo>
                <a:lnTo>
                  <a:pt x="920443" y="36749"/>
                </a:lnTo>
                <a:lnTo>
                  <a:pt x="922702" y="33839"/>
                </a:lnTo>
                <a:lnTo>
                  <a:pt x="926531" y="32385"/>
                </a:lnTo>
                <a:lnTo>
                  <a:pt x="936600" y="32385"/>
                </a:lnTo>
                <a:lnTo>
                  <a:pt x="940189" y="33179"/>
                </a:lnTo>
                <a:lnTo>
                  <a:pt x="942697" y="34768"/>
                </a:lnTo>
                <a:lnTo>
                  <a:pt x="945204" y="36357"/>
                </a:lnTo>
                <a:lnTo>
                  <a:pt x="946458" y="38912"/>
                </a:lnTo>
                <a:lnTo>
                  <a:pt x="946458" y="42433"/>
                </a:lnTo>
                <a:lnTo>
                  <a:pt x="945769" y="46395"/>
                </a:lnTo>
                <a:lnTo>
                  <a:pt x="943376" y="49075"/>
                </a:lnTo>
                <a:lnTo>
                  <a:pt x="941003" y="49381"/>
                </a:lnTo>
                <a:lnTo>
                  <a:pt x="924521" y="51448"/>
                </a:lnTo>
                <a:lnTo>
                  <a:pt x="918739" y="52176"/>
                </a:lnTo>
                <a:lnTo>
                  <a:pt x="914069" y="54109"/>
                </a:lnTo>
                <a:lnTo>
                  <a:pt x="910508" y="57248"/>
                </a:lnTo>
                <a:lnTo>
                  <a:pt x="906947" y="60387"/>
                </a:lnTo>
                <a:lnTo>
                  <a:pt x="905167" y="64808"/>
                </a:lnTo>
                <a:lnTo>
                  <a:pt x="905167" y="75718"/>
                </a:lnTo>
                <a:lnTo>
                  <a:pt x="906976" y="80054"/>
                </a:lnTo>
                <a:lnTo>
                  <a:pt x="910594" y="83517"/>
                </a:lnTo>
                <a:lnTo>
                  <a:pt x="914212" y="86982"/>
                </a:lnTo>
                <a:lnTo>
                  <a:pt x="915964" y="73268"/>
                </a:lnTo>
                <a:lnTo>
                  <a:pt x="915964" y="66339"/>
                </a:lnTo>
                <a:lnTo>
                  <a:pt x="917552" y="63468"/>
                </a:lnTo>
                <a:lnTo>
                  <a:pt x="920730" y="61670"/>
                </a:lnTo>
                <a:lnTo>
                  <a:pt x="922606" y="60597"/>
                </a:lnTo>
                <a:lnTo>
                  <a:pt x="925420" y="59814"/>
                </a:lnTo>
                <a:lnTo>
                  <a:pt x="929172" y="59315"/>
                </a:lnTo>
                <a:lnTo>
                  <a:pt x="935432" y="58512"/>
                </a:lnTo>
                <a:lnTo>
                  <a:pt x="939299" y="57899"/>
                </a:lnTo>
                <a:lnTo>
                  <a:pt x="943281" y="56827"/>
                </a:lnTo>
                <a:lnTo>
                  <a:pt x="946171" y="55353"/>
                </a:lnTo>
                <a:lnTo>
                  <a:pt x="946171" y="70034"/>
                </a:lnTo>
                <a:lnTo>
                  <a:pt x="943299" y="74608"/>
                </a:lnTo>
                <a:lnTo>
                  <a:pt x="937557" y="77402"/>
                </a:lnTo>
                <a:lnTo>
                  <a:pt x="934149" y="79087"/>
                </a:lnTo>
                <a:lnTo>
                  <a:pt x="930627" y="79929"/>
                </a:lnTo>
                <a:lnTo>
                  <a:pt x="924004" y="79929"/>
                </a:lnTo>
                <a:lnTo>
                  <a:pt x="924578" y="88714"/>
                </a:lnTo>
                <a:lnTo>
                  <a:pt x="929326" y="88714"/>
                </a:lnTo>
                <a:lnTo>
                  <a:pt x="933671" y="87700"/>
                </a:lnTo>
                <a:lnTo>
                  <a:pt x="937614" y="85671"/>
                </a:lnTo>
                <a:lnTo>
                  <a:pt x="941558" y="83642"/>
                </a:lnTo>
                <a:lnTo>
                  <a:pt x="944582" y="81250"/>
                </a:lnTo>
                <a:lnTo>
                  <a:pt x="946688" y="78493"/>
                </a:lnTo>
                <a:lnTo>
                  <a:pt x="947033" y="80943"/>
                </a:lnTo>
                <a:lnTo>
                  <a:pt x="948468" y="84178"/>
                </a:lnTo>
                <a:lnTo>
                  <a:pt x="950076" y="86704"/>
                </a:lnTo>
                <a:lnTo>
                  <a:pt x="952661" y="87967"/>
                </a:lnTo>
                <a:lnTo>
                  <a:pt x="957676" y="87967"/>
                </a:lnTo>
                <a:lnTo>
                  <a:pt x="960509" y="87680"/>
                </a:lnTo>
                <a:lnTo>
                  <a:pt x="963342" y="86934"/>
                </a:lnTo>
                <a:lnTo>
                  <a:pt x="963342" y="79297"/>
                </a:lnTo>
                <a:lnTo>
                  <a:pt x="962692" y="79412"/>
                </a:lnTo>
                <a:lnTo>
                  <a:pt x="959954" y="79642"/>
                </a:lnTo>
                <a:lnTo>
                  <a:pt x="957168" y="78665"/>
                </a:lnTo>
                <a:close/>
              </a:path>
              <a:path w="1531323" h="111165">
                <a:moveTo>
                  <a:pt x="921419" y="79067"/>
                </a:moveTo>
                <a:lnTo>
                  <a:pt x="917054" y="75622"/>
                </a:lnTo>
                <a:lnTo>
                  <a:pt x="915964" y="73268"/>
                </a:lnTo>
                <a:lnTo>
                  <a:pt x="914212" y="86982"/>
                </a:lnTo>
                <a:lnTo>
                  <a:pt x="918873" y="88714"/>
                </a:lnTo>
                <a:lnTo>
                  <a:pt x="924578" y="88714"/>
                </a:lnTo>
                <a:lnTo>
                  <a:pt x="924004" y="79929"/>
                </a:lnTo>
                <a:lnTo>
                  <a:pt x="921419" y="79067"/>
                </a:lnTo>
                <a:close/>
              </a:path>
              <a:path w="1531323" h="111165">
                <a:moveTo>
                  <a:pt x="995740" y="32614"/>
                </a:moveTo>
                <a:lnTo>
                  <a:pt x="1007149" y="32614"/>
                </a:lnTo>
                <a:lnTo>
                  <a:pt x="1010652" y="33868"/>
                </a:lnTo>
                <a:lnTo>
                  <a:pt x="1012834" y="36375"/>
                </a:lnTo>
                <a:lnTo>
                  <a:pt x="1015017" y="38883"/>
                </a:lnTo>
                <a:lnTo>
                  <a:pt x="1016414" y="42031"/>
                </a:lnTo>
                <a:lnTo>
                  <a:pt x="1017026" y="45821"/>
                </a:lnTo>
                <a:lnTo>
                  <a:pt x="1027076" y="45821"/>
                </a:lnTo>
                <a:lnTo>
                  <a:pt x="1026196" y="37591"/>
                </a:lnTo>
                <a:lnTo>
                  <a:pt x="1023583" y="31792"/>
                </a:lnTo>
                <a:lnTo>
                  <a:pt x="1019238" y="28423"/>
                </a:lnTo>
                <a:lnTo>
                  <a:pt x="1014892" y="25054"/>
                </a:lnTo>
                <a:lnTo>
                  <a:pt x="1009254" y="23370"/>
                </a:lnTo>
                <a:lnTo>
                  <a:pt x="994208" y="23370"/>
                </a:lnTo>
                <a:lnTo>
                  <a:pt x="987528" y="26375"/>
                </a:lnTo>
                <a:lnTo>
                  <a:pt x="982282" y="32385"/>
                </a:lnTo>
                <a:lnTo>
                  <a:pt x="976234" y="43677"/>
                </a:lnTo>
                <a:lnTo>
                  <a:pt x="974414" y="57592"/>
                </a:lnTo>
                <a:lnTo>
                  <a:pt x="974414" y="66397"/>
                </a:lnTo>
                <a:lnTo>
                  <a:pt x="976807" y="73738"/>
                </a:lnTo>
                <a:lnTo>
                  <a:pt x="981593" y="79613"/>
                </a:lnTo>
                <a:lnTo>
                  <a:pt x="986379" y="85489"/>
                </a:lnTo>
                <a:lnTo>
                  <a:pt x="992792" y="88427"/>
                </a:lnTo>
                <a:lnTo>
                  <a:pt x="1007991" y="88427"/>
                </a:lnTo>
                <a:lnTo>
                  <a:pt x="1013868" y="86542"/>
                </a:lnTo>
                <a:lnTo>
                  <a:pt x="1018462" y="82771"/>
                </a:lnTo>
                <a:lnTo>
                  <a:pt x="1023057" y="79001"/>
                </a:lnTo>
                <a:lnTo>
                  <a:pt x="1025928" y="73038"/>
                </a:lnTo>
                <a:lnTo>
                  <a:pt x="1027076" y="64884"/>
                </a:lnTo>
                <a:lnTo>
                  <a:pt x="1017026" y="64884"/>
                </a:lnTo>
                <a:lnTo>
                  <a:pt x="1016069" y="69440"/>
                </a:lnTo>
                <a:lnTo>
                  <a:pt x="1014337" y="73030"/>
                </a:lnTo>
                <a:lnTo>
                  <a:pt x="1011829" y="75651"/>
                </a:lnTo>
                <a:lnTo>
                  <a:pt x="1009321" y="78273"/>
                </a:lnTo>
                <a:lnTo>
                  <a:pt x="1005924" y="79584"/>
                </a:lnTo>
                <a:lnTo>
                  <a:pt x="996046" y="79584"/>
                </a:lnTo>
                <a:lnTo>
                  <a:pt x="991949" y="77479"/>
                </a:lnTo>
                <a:lnTo>
                  <a:pt x="989346" y="73268"/>
                </a:lnTo>
                <a:lnTo>
                  <a:pt x="986743" y="69057"/>
                </a:lnTo>
                <a:lnTo>
                  <a:pt x="985441" y="63870"/>
                </a:lnTo>
                <a:lnTo>
                  <a:pt x="985441" y="51582"/>
                </a:lnTo>
                <a:lnTo>
                  <a:pt x="986360" y="46434"/>
                </a:lnTo>
                <a:lnTo>
                  <a:pt x="988197" y="42261"/>
                </a:lnTo>
                <a:lnTo>
                  <a:pt x="991031" y="35830"/>
                </a:lnTo>
                <a:lnTo>
                  <a:pt x="995740" y="32614"/>
                </a:lnTo>
                <a:close/>
              </a:path>
              <a:path w="1531323" h="111165">
                <a:moveTo>
                  <a:pt x="1051656" y="23771"/>
                </a:moveTo>
                <a:lnTo>
                  <a:pt x="1048870" y="38729"/>
                </a:lnTo>
                <a:lnTo>
                  <a:pt x="1052068" y="34844"/>
                </a:lnTo>
                <a:lnTo>
                  <a:pt x="1059351" y="23771"/>
                </a:lnTo>
                <a:lnTo>
                  <a:pt x="1051656" y="23771"/>
                </a:lnTo>
                <a:close/>
              </a:path>
              <a:path w="1531323" h="111165">
                <a:moveTo>
                  <a:pt x="1118319" y="25150"/>
                </a:moveTo>
                <a:lnTo>
                  <a:pt x="1107753" y="25150"/>
                </a:lnTo>
                <a:lnTo>
                  <a:pt x="1107753" y="72197"/>
                </a:lnTo>
                <a:lnTo>
                  <a:pt x="1108614" y="76388"/>
                </a:lnTo>
                <a:lnTo>
                  <a:pt x="1110336" y="79527"/>
                </a:lnTo>
                <a:lnTo>
                  <a:pt x="1113514" y="85384"/>
                </a:lnTo>
                <a:lnTo>
                  <a:pt x="1119487" y="88312"/>
                </a:lnTo>
                <a:lnTo>
                  <a:pt x="1133882" y="88312"/>
                </a:lnTo>
                <a:lnTo>
                  <a:pt x="1138668" y="86704"/>
                </a:lnTo>
                <a:lnTo>
                  <a:pt x="1142612" y="83489"/>
                </a:lnTo>
                <a:lnTo>
                  <a:pt x="1144603" y="81881"/>
                </a:lnTo>
                <a:lnTo>
                  <a:pt x="1147608" y="77574"/>
                </a:lnTo>
                <a:lnTo>
                  <a:pt x="1147493" y="86647"/>
                </a:lnTo>
                <a:lnTo>
                  <a:pt x="1157256" y="86647"/>
                </a:lnTo>
                <a:lnTo>
                  <a:pt x="1157256" y="25150"/>
                </a:lnTo>
                <a:lnTo>
                  <a:pt x="1146919" y="25150"/>
                </a:lnTo>
                <a:lnTo>
                  <a:pt x="1146919" y="61364"/>
                </a:lnTo>
                <a:lnTo>
                  <a:pt x="1146211" y="66090"/>
                </a:lnTo>
                <a:lnTo>
                  <a:pt x="1144793" y="69536"/>
                </a:lnTo>
                <a:lnTo>
                  <a:pt x="1142191" y="75967"/>
                </a:lnTo>
                <a:lnTo>
                  <a:pt x="1137290" y="79182"/>
                </a:lnTo>
                <a:lnTo>
                  <a:pt x="1125076" y="79182"/>
                </a:lnTo>
                <a:lnTo>
                  <a:pt x="1121650" y="77345"/>
                </a:lnTo>
                <a:lnTo>
                  <a:pt x="1119812" y="73670"/>
                </a:lnTo>
                <a:lnTo>
                  <a:pt x="1118817" y="71679"/>
                </a:lnTo>
                <a:lnTo>
                  <a:pt x="1118319" y="69115"/>
                </a:lnTo>
                <a:lnTo>
                  <a:pt x="1118319" y="25150"/>
                </a:lnTo>
                <a:close/>
              </a:path>
              <a:path w="1531323" h="111165">
                <a:moveTo>
                  <a:pt x="1178550" y="25437"/>
                </a:moveTo>
                <a:lnTo>
                  <a:pt x="1178550" y="86647"/>
                </a:lnTo>
                <a:lnTo>
                  <a:pt x="1189060" y="86647"/>
                </a:lnTo>
                <a:lnTo>
                  <a:pt x="1189060" y="25437"/>
                </a:lnTo>
                <a:lnTo>
                  <a:pt x="1178550" y="25437"/>
                </a:lnTo>
                <a:close/>
              </a:path>
              <a:path w="1531323" h="111165">
                <a:moveTo>
                  <a:pt x="1178550" y="2296"/>
                </a:moveTo>
                <a:lnTo>
                  <a:pt x="1178550" y="14010"/>
                </a:lnTo>
                <a:lnTo>
                  <a:pt x="1189060" y="14010"/>
                </a:lnTo>
                <a:lnTo>
                  <a:pt x="1189060" y="2296"/>
                </a:lnTo>
                <a:lnTo>
                  <a:pt x="1178550" y="2296"/>
                </a:lnTo>
                <a:close/>
              </a:path>
              <a:path w="1531323" h="111165">
                <a:moveTo>
                  <a:pt x="1210515" y="38089"/>
                </a:moveTo>
                <a:lnTo>
                  <a:pt x="1211520" y="36117"/>
                </a:lnTo>
                <a:lnTo>
                  <a:pt x="1215540" y="33131"/>
                </a:lnTo>
                <a:lnTo>
                  <a:pt x="1218498" y="32385"/>
                </a:lnTo>
                <a:lnTo>
                  <a:pt x="1228260" y="32385"/>
                </a:lnTo>
                <a:lnTo>
                  <a:pt x="1232377" y="33744"/>
                </a:lnTo>
                <a:lnTo>
                  <a:pt x="1234750" y="36461"/>
                </a:lnTo>
                <a:lnTo>
                  <a:pt x="1236205" y="38376"/>
                </a:lnTo>
                <a:lnTo>
                  <a:pt x="1237219" y="42835"/>
                </a:lnTo>
                <a:lnTo>
                  <a:pt x="1246982" y="42835"/>
                </a:lnTo>
                <a:lnTo>
                  <a:pt x="1247059" y="38854"/>
                </a:lnTo>
                <a:lnTo>
                  <a:pt x="1245814" y="35141"/>
                </a:lnTo>
                <a:lnTo>
                  <a:pt x="1243250" y="31696"/>
                </a:lnTo>
                <a:lnTo>
                  <a:pt x="1239153" y="26260"/>
                </a:lnTo>
                <a:lnTo>
                  <a:pt x="1232472" y="23542"/>
                </a:lnTo>
                <a:lnTo>
                  <a:pt x="1216123" y="23542"/>
                </a:lnTo>
                <a:lnTo>
                  <a:pt x="1210486" y="25341"/>
                </a:lnTo>
                <a:lnTo>
                  <a:pt x="1206294" y="28939"/>
                </a:lnTo>
                <a:lnTo>
                  <a:pt x="1202102" y="32538"/>
                </a:lnTo>
                <a:lnTo>
                  <a:pt x="1200006" y="37247"/>
                </a:lnTo>
                <a:lnTo>
                  <a:pt x="1200006" y="48003"/>
                </a:lnTo>
                <a:lnTo>
                  <a:pt x="1202226" y="51869"/>
                </a:lnTo>
                <a:lnTo>
                  <a:pt x="1206668" y="54664"/>
                </a:lnTo>
                <a:lnTo>
                  <a:pt x="1209156" y="56271"/>
                </a:lnTo>
                <a:lnTo>
                  <a:pt x="1213023" y="57726"/>
                </a:lnTo>
                <a:lnTo>
                  <a:pt x="1218268" y="59028"/>
                </a:lnTo>
                <a:lnTo>
                  <a:pt x="1226480" y="61095"/>
                </a:lnTo>
                <a:lnTo>
                  <a:pt x="1230883" y="62205"/>
                </a:lnTo>
                <a:lnTo>
                  <a:pt x="1233831" y="63181"/>
                </a:lnTo>
                <a:lnTo>
                  <a:pt x="1235324" y="64023"/>
                </a:lnTo>
                <a:lnTo>
                  <a:pt x="1238827" y="67411"/>
                </a:lnTo>
                <a:lnTo>
                  <a:pt x="1238827" y="73536"/>
                </a:lnTo>
                <a:lnTo>
                  <a:pt x="1237373" y="76110"/>
                </a:lnTo>
                <a:lnTo>
                  <a:pt x="1234463" y="77775"/>
                </a:lnTo>
                <a:lnTo>
                  <a:pt x="1231553" y="79441"/>
                </a:lnTo>
                <a:lnTo>
                  <a:pt x="1228184" y="80273"/>
                </a:lnTo>
                <a:lnTo>
                  <a:pt x="1217924" y="80273"/>
                </a:lnTo>
                <a:lnTo>
                  <a:pt x="1213406" y="78608"/>
                </a:lnTo>
                <a:lnTo>
                  <a:pt x="1210802" y="75278"/>
                </a:lnTo>
                <a:lnTo>
                  <a:pt x="1209386" y="73440"/>
                </a:lnTo>
                <a:lnTo>
                  <a:pt x="1208524" y="70799"/>
                </a:lnTo>
                <a:lnTo>
                  <a:pt x="1208218" y="67354"/>
                </a:lnTo>
                <a:lnTo>
                  <a:pt x="1198283" y="67354"/>
                </a:lnTo>
                <a:lnTo>
                  <a:pt x="1198551" y="73479"/>
                </a:lnTo>
                <a:lnTo>
                  <a:pt x="1200589" y="78619"/>
                </a:lnTo>
                <a:lnTo>
                  <a:pt x="1204399" y="82771"/>
                </a:lnTo>
                <a:lnTo>
                  <a:pt x="1208209" y="86925"/>
                </a:lnTo>
                <a:lnTo>
                  <a:pt x="1214688" y="89001"/>
                </a:lnTo>
                <a:lnTo>
                  <a:pt x="1232338" y="89001"/>
                </a:lnTo>
                <a:lnTo>
                  <a:pt x="1238665" y="87011"/>
                </a:lnTo>
                <a:lnTo>
                  <a:pt x="1242819" y="83029"/>
                </a:lnTo>
                <a:lnTo>
                  <a:pt x="1246973" y="79049"/>
                </a:lnTo>
                <a:lnTo>
                  <a:pt x="1249050" y="74321"/>
                </a:lnTo>
                <a:lnTo>
                  <a:pt x="1249050" y="63181"/>
                </a:lnTo>
                <a:lnTo>
                  <a:pt x="1247039" y="59028"/>
                </a:lnTo>
                <a:lnTo>
                  <a:pt x="1243020" y="56386"/>
                </a:lnTo>
                <a:lnTo>
                  <a:pt x="1240493" y="54702"/>
                </a:lnTo>
                <a:lnTo>
                  <a:pt x="1235516" y="52960"/>
                </a:lnTo>
                <a:lnTo>
                  <a:pt x="1228088" y="51161"/>
                </a:lnTo>
                <a:lnTo>
                  <a:pt x="1221254" y="49496"/>
                </a:lnTo>
                <a:lnTo>
                  <a:pt x="1218268" y="48769"/>
                </a:lnTo>
                <a:lnTo>
                  <a:pt x="1214477" y="46970"/>
                </a:lnTo>
                <a:lnTo>
                  <a:pt x="1211836" y="45362"/>
                </a:lnTo>
                <a:lnTo>
                  <a:pt x="1210515" y="43218"/>
                </a:lnTo>
                <a:lnTo>
                  <a:pt x="1210515" y="38089"/>
                </a:lnTo>
                <a:close/>
              </a:path>
              <a:path w="1531323" h="111165">
                <a:moveTo>
                  <a:pt x="1260880" y="25437"/>
                </a:moveTo>
                <a:lnTo>
                  <a:pt x="1260880" y="86647"/>
                </a:lnTo>
                <a:lnTo>
                  <a:pt x="1271389" y="86647"/>
                </a:lnTo>
                <a:lnTo>
                  <a:pt x="1271389" y="25437"/>
                </a:lnTo>
                <a:lnTo>
                  <a:pt x="1260880" y="25437"/>
                </a:lnTo>
                <a:close/>
              </a:path>
              <a:path w="1531323" h="111165">
                <a:moveTo>
                  <a:pt x="1260880" y="2296"/>
                </a:moveTo>
                <a:lnTo>
                  <a:pt x="1260880" y="14010"/>
                </a:lnTo>
                <a:lnTo>
                  <a:pt x="1271389" y="14010"/>
                </a:lnTo>
                <a:lnTo>
                  <a:pt x="1271389" y="2296"/>
                </a:lnTo>
                <a:lnTo>
                  <a:pt x="1260880" y="2296"/>
                </a:lnTo>
                <a:close/>
              </a:path>
              <a:path w="1531323" h="111165">
                <a:moveTo>
                  <a:pt x="1296922" y="25150"/>
                </a:moveTo>
                <a:lnTo>
                  <a:pt x="1296922" y="7981"/>
                </a:lnTo>
                <a:lnTo>
                  <a:pt x="1286470" y="7981"/>
                </a:lnTo>
                <a:lnTo>
                  <a:pt x="1286470" y="25150"/>
                </a:lnTo>
                <a:lnTo>
                  <a:pt x="1278143" y="25150"/>
                </a:lnTo>
                <a:lnTo>
                  <a:pt x="1278143" y="33590"/>
                </a:lnTo>
                <a:lnTo>
                  <a:pt x="1286470" y="33590"/>
                </a:lnTo>
                <a:lnTo>
                  <a:pt x="1286470" y="78245"/>
                </a:lnTo>
                <a:lnTo>
                  <a:pt x="1287332" y="81450"/>
                </a:lnTo>
                <a:lnTo>
                  <a:pt x="1289055" y="83919"/>
                </a:lnTo>
                <a:lnTo>
                  <a:pt x="1290777" y="86388"/>
                </a:lnTo>
                <a:lnTo>
                  <a:pt x="1294051" y="87623"/>
                </a:lnTo>
                <a:lnTo>
                  <a:pt x="1301756" y="87548"/>
                </a:lnTo>
                <a:lnTo>
                  <a:pt x="1304321" y="87240"/>
                </a:lnTo>
                <a:lnTo>
                  <a:pt x="1306743" y="86647"/>
                </a:lnTo>
                <a:lnTo>
                  <a:pt x="1306743" y="78493"/>
                </a:lnTo>
                <a:lnTo>
                  <a:pt x="1303622" y="78665"/>
                </a:lnTo>
                <a:lnTo>
                  <a:pt x="1301248" y="78665"/>
                </a:lnTo>
                <a:lnTo>
                  <a:pt x="1297650" y="77307"/>
                </a:lnTo>
                <a:lnTo>
                  <a:pt x="1296922" y="73727"/>
                </a:lnTo>
                <a:lnTo>
                  <a:pt x="1296922" y="33590"/>
                </a:lnTo>
                <a:lnTo>
                  <a:pt x="1306743" y="33590"/>
                </a:lnTo>
                <a:lnTo>
                  <a:pt x="1306743" y="25150"/>
                </a:lnTo>
                <a:lnTo>
                  <a:pt x="1296922" y="25150"/>
                </a:lnTo>
                <a:close/>
              </a:path>
              <a:path w="1531323" h="111165">
                <a:moveTo>
                  <a:pt x="1319687" y="25437"/>
                </a:moveTo>
                <a:lnTo>
                  <a:pt x="1319687" y="86647"/>
                </a:lnTo>
                <a:lnTo>
                  <a:pt x="1330196" y="86647"/>
                </a:lnTo>
                <a:lnTo>
                  <a:pt x="1330196" y="25437"/>
                </a:lnTo>
                <a:lnTo>
                  <a:pt x="1319687" y="25437"/>
                </a:lnTo>
                <a:close/>
              </a:path>
              <a:path w="1531323" h="111165">
                <a:moveTo>
                  <a:pt x="1319687" y="2296"/>
                </a:moveTo>
                <a:lnTo>
                  <a:pt x="1319687" y="14010"/>
                </a:lnTo>
                <a:lnTo>
                  <a:pt x="1330196" y="14010"/>
                </a:lnTo>
                <a:lnTo>
                  <a:pt x="1330196" y="2296"/>
                </a:lnTo>
                <a:lnTo>
                  <a:pt x="1319687" y="2296"/>
                </a:lnTo>
                <a:close/>
              </a:path>
              <a:path w="1531323" h="111165">
                <a:moveTo>
                  <a:pt x="1379170" y="77393"/>
                </a:moveTo>
                <a:lnTo>
                  <a:pt x="1374470" y="79986"/>
                </a:lnTo>
                <a:lnTo>
                  <a:pt x="1361376" y="79986"/>
                </a:lnTo>
                <a:lnTo>
                  <a:pt x="1356820" y="77804"/>
                </a:lnTo>
                <a:lnTo>
                  <a:pt x="1353949" y="73440"/>
                </a:lnTo>
                <a:lnTo>
                  <a:pt x="1358179" y="88886"/>
                </a:lnTo>
                <a:lnTo>
                  <a:pt x="1376787" y="88886"/>
                </a:lnTo>
                <a:lnTo>
                  <a:pt x="1379170" y="77393"/>
                </a:lnTo>
                <a:close/>
              </a:path>
              <a:path w="1531323" h="111165">
                <a:moveTo>
                  <a:pt x="1339017" y="57248"/>
                </a:moveTo>
                <a:lnTo>
                  <a:pt x="1339017" y="66894"/>
                </a:lnTo>
                <a:lnTo>
                  <a:pt x="1341506" y="74580"/>
                </a:lnTo>
                <a:lnTo>
                  <a:pt x="1346483" y="80302"/>
                </a:lnTo>
                <a:lnTo>
                  <a:pt x="1351461" y="86025"/>
                </a:lnTo>
                <a:lnTo>
                  <a:pt x="1358179" y="88886"/>
                </a:lnTo>
                <a:lnTo>
                  <a:pt x="1353949" y="73440"/>
                </a:lnTo>
                <a:lnTo>
                  <a:pt x="1351078" y="69076"/>
                </a:lnTo>
                <a:lnTo>
                  <a:pt x="1349642" y="63621"/>
                </a:lnTo>
                <a:lnTo>
                  <a:pt x="1349642" y="50262"/>
                </a:lnTo>
                <a:lnTo>
                  <a:pt x="1351078" y="44443"/>
                </a:lnTo>
                <a:lnTo>
                  <a:pt x="1353949" y="39620"/>
                </a:lnTo>
                <a:lnTo>
                  <a:pt x="1356820" y="34796"/>
                </a:lnTo>
                <a:lnTo>
                  <a:pt x="1361415" y="32385"/>
                </a:lnTo>
                <a:lnTo>
                  <a:pt x="1374853" y="32385"/>
                </a:lnTo>
                <a:lnTo>
                  <a:pt x="1379868" y="35218"/>
                </a:lnTo>
                <a:lnTo>
                  <a:pt x="1382778" y="40883"/>
                </a:lnTo>
                <a:lnTo>
                  <a:pt x="1384616" y="44482"/>
                </a:lnTo>
                <a:lnTo>
                  <a:pt x="1385535" y="49151"/>
                </a:lnTo>
                <a:lnTo>
                  <a:pt x="1385535" y="61248"/>
                </a:lnTo>
                <a:lnTo>
                  <a:pt x="1384262" y="67019"/>
                </a:lnTo>
                <a:lnTo>
                  <a:pt x="1381716" y="72206"/>
                </a:lnTo>
                <a:lnTo>
                  <a:pt x="1379170" y="77393"/>
                </a:lnTo>
                <a:lnTo>
                  <a:pt x="1376787" y="88886"/>
                </a:lnTo>
                <a:lnTo>
                  <a:pt x="1384271" y="85652"/>
                </a:lnTo>
                <a:lnTo>
                  <a:pt x="1389095" y="79182"/>
                </a:lnTo>
                <a:lnTo>
                  <a:pt x="1389218" y="79016"/>
                </a:lnTo>
                <a:lnTo>
                  <a:pt x="1394553" y="68081"/>
                </a:lnTo>
                <a:lnTo>
                  <a:pt x="1396331" y="54606"/>
                </a:lnTo>
                <a:lnTo>
                  <a:pt x="1396331" y="44348"/>
                </a:lnTo>
                <a:lnTo>
                  <a:pt x="1393594" y="36576"/>
                </a:lnTo>
                <a:lnTo>
                  <a:pt x="1388119" y="31294"/>
                </a:lnTo>
                <a:lnTo>
                  <a:pt x="1382644" y="26011"/>
                </a:lnTo>
                <a:lnTo>
                  <a:pt x="1375944" y="23370"/>
                </a:lnTo>
                <a:lnTo>
                  <a:pt x="1359175" y="23370"/>
                </a:lnTo>
                <a:lnTo>
                  <a:pt x="1352131" y="26433"/>
                </a:lnTo>
                <a:lnTo>
                  <a:pt x="1346885" y="32557"/>
                </a:lnTo>
                <a:lnTo>
                  <a:pt x="1346576" y="32924"/>
                </a:lnTo>
                <a:lnTo>
                  <a:pt x="1340907" y="43569"/>
                </a:lnTo>
                <a:lnTo>
                  <a:pt x="1339017" y="57248"/>
                </a:lnTo>
                <a:close/>
              </a:path>
              <a:path w="1531323" h="111165">
                <a:moveTo>
                  <a:pt x="1424115" y="86647"/>
                </a:moveTo>
                <a:lnTo>
                  <a:pt x="1424115" y="50415"/>
                </a:lnTo>
                <a:lnTo>
                  <a:pt x="1424373" y="47324"/>
                </a:lnTo>
                <a:lnTo>
                  <a:pt x="1425407" y="42998"/>
                </a:lnTo>
                <a:lnTo>
                  <a:pt x="1428251" y="38873"/>
                </a:lnTo>
                <a:lnTo>
                  <a:pt x="1430394" y="36347"/>
                </a:lnTo>
                <a:lnTo>
                  <a:pt x="1432882" y="34663"/>
                </a:lnTo>
                <a:lnTo>
                  <a:pt x="1435716" y="33820"/>
                </a:lnTo>
                <a:lnTo>
                  <a:pt x="1439296" y="33074"/>
                </a:lnTo>
                <a:lnTo>
                  <a:pt x="1446570" y="33074"/>
                </a:lnTo>
                <a:lnTo>
                  <a:pt x="1449901" y="34988"/>
                </a:lnTo>
                <a:lnTo>
                  <a:pt x="1451738" y="38816"/>
                </a:lnTo>
                <a:lnTo>
                  <a:pt x="1452849" y="41112"/>
                </a:lnTo>
                <a:lnTo>
                  <a:pt x="1453404" y="44137"/>
                </a:lnTo>
                <a:lnTo>
                  <a:pt x="1453404" y="86647"/>
                </a:lnTo>
                <a:lnTo>
                  <a:pt x="1463913" y="86647"/>
                </a:lnTo>
                <a:lnTo>
                  <a:pt x="1463913" y="40998"/>
                </a:lnTo>
                <a:lnTo>
                  <a:pt x="1463071" y="36232"/>
                </a:lnTo>
                <a:lnTo>
                  <a:pt x="1461386" y="32901"/>
                </a:lnTo>
                <a:lnTo>
                  <a:pt x="1458323" y="26815"/>
                </a:lnTo>
                <a:lnTo>
                  <a:pt x="1452427" y="23771"/>
                </a:lnTo>
                <a:lnTo>
                  <a:pt x="1439716" y="23771"/>
                </a:lnTo>
                <a:lnTo>
                  <a:pt x="1436099" y="24557"/>
                </a:lnTo>
                <a:lnTo>
                  <a:pt x="1432844" y="26126"/>
                </a:lnTo>
                <a:lnTo>
                  <a:pt x="1429590" y="27695"/>
                </a:lnTo>
                <a:lnTo>
                  <a:pt x="1426508" y="30279"/>
                </a:lnTo>
                <a:lnTo>
                  <a:pt x="1423598" y="33878"/>
                </a:lnTo>
                <a:lnTo>
                  <a:pt x="1423598" y="25150"/>
                </a:lnTo>
                <a:lnTo>
                  <a:pt x="1413778" y="25150"/>
                </a:lnTo>
                <a:lnTo>
                  <a:pt x="1413778" y="86647"/>
                </a:lnTo>
                <a:lnTo>
                  <a:pt x="1424115" y="86647"/>
                </a:lnTo>
                <a:close/>
              </a:path>
              <a:path w="1531323" h="111165">
                <a:moveTo>
                  <a:pt x="1492788" y="38089"/>
                </a:moveTo>
                <a:lnTo>
                  <a:pt x="1493793" y="36117"/>
                </a:lnTo>
                <a:lnTo>
                  <a:pt x="1497813" y="33131"/>
                </a:lnTo>
                <a:lnTo>
                  <a:pt x="1500771" y="32385"/>
                </a:lnTo>
                <a:lnTo>
                  <a:pt x="1510534" y="32385"/>
                </a:lnTo>
                <a:lnTo>
                  <a:pt x="1514649" y="33744"/>
                </a:lnTo>
                <a:lnTo>
                  <a:pt x="1517023" y="36461"/>
                </a:lnTo>
                <a:lnTo>
                  <a:pt x="1518478" y="38376"/>
                </a:lnTo>
                <a:lnTo>
                  <a:pt x="1519492" y="42835"/>
                </a:lnTo>
                <a:lnTo>
                  <a:pt x="1529255" y="42835"/>
                </a:lnTo>
                <a:lnTo>
                  <a:pt x="1529332" y="38854"/>
                </a:lnTo>
                <a:lnTo>
                  <a:pt x="1528088" y="35141"/>
                </a:lnTo>
                <a:lnTo>
                  <a:pt x="1525523" y="31696"/>
                </a:lnTo>
                <a:lnTo>
                  <a:pt x="1521426" y="26260"/>
                </a:lnTo>
                <a:lnTo>
                  <a:pt x="1514746" y="23542"/>
                </a:lnTo>
                <a:lnTo>
                  <a:pt x="1498397" y="23542"/>
                </a:lnTo>
                <a:lnTo>
                  <a:pt x="1492759" y="25341"/>
                </a:lnTo>
                <a:lnTo>
                  <a:pt x="1488567" y="28939"/>
                </a:lnTo>
                <a:lnTo>
                  <a:pt x="1484375" y="32538"/>
                </a:lnTo>
                <a:lnTo>
                  <a:pt x="1482279" y="37247"/>
                </a:lnTo>
                <a:lnTo>
                  <a:pt x="1482279" y="48003"/>
                </a:lnTo>
                <a:lnTo>
                  <a:pt x="1484499" y="51869"/>
                </a:lnTo>
                <a:lnTo>
                  <a:pt x="1488941" y="54664"/>
                </a:lnTo>
                <a:lnTo>
                  <a:pt x="1491429" y="56271"/>
                </a:lnTo>
                <a:lnTo>
                  <a:pt x="1495296" y="57726"/>
                </a:lnTo>
                <a:lnTo>
                  <a:pt x="1500541" y="59028"/>
                </a:lnTo>
                <a:lnTo>
                  <a:pt x="1508753" y="61095"/>
                </a:lnTo>
                <a:lnTo>
                  <a:pt x="1513156" y="62205"/>
                </a:lnTo>
                <a:lnTo>
                  <a:pt x="1516104" y="63181"/>
                </a:lnTo>
                <a:lnTo>
                  <a:pt x="1517598" y="64023"/>
                </a:lnTo>
                <a:lnTo>
                  <a:pt x="1521100" y="67411"/>
                </a:lnTo>
                <a:lnTo>
                  <a:pt x="1521100" y="73536"/>
                </a:lnTo>
                <a:lnTo>
                  <a:pt x="1519645" y="76110"/>
                </a:lnTo>
                <a:lnTo>
                  <a:pt x="1516736" y="77775"/>
                </a:lnTo>
                <a:lnTo>
                  <a:pt x="1513826" y="79441"/>
                </a:lnTo>
                <a:lnTo>
                  <a:pt x="1510457" y="80273"/>
                </a:lnTo>
                <a:lnTo>
                  <a:pt x="1500197" y="80273"/>
                </a:lnTo>
                <a:lnTo>
                  <a:pt x="1495679" y="78608"/>
                </a:lnTo>
                <a:lnTo>
                  <a:pt x="1493076" y="75278"/>
                </a:lnTo>
                <a:lnTo>
                  <a:pt x="1491659" y="73440"/>
                </a:lnTo>
                <a:lnTo>
                  <a:pt x="1490797" y="70799"/>
                </a:lnTo>
                <a:lnTo>
                  <a:pt x="1490491" y="67354"/>
                </a:lnTo>
                <a:lnTo>
                  <a:pt x="1480556" y="67354"/>
                </a:lnTo>
                <a:lnTo>
                  <a:pt x="1480824" y="73479"/>
                </a:lnTo>
                <a:lnTo>
                  <a:pt x="1482862" y="78619"/>
                </a:lnTo>
                <a:lnTo>
                  <a:pt x="1486672" y="82771"/>
                </a:lnTo>
                <a:lnTo>
                  <a:pt x="1490482" y="86925"/>
                </a:lnTo>
                <a:lnTo>
                  <a:pt x="1496961" y="89001"/>
                </a:lnTo>
                <a:lnTo>
                  <a:pt x="1514611" y="89001"/>
                </a:lnTo>
                <a:lnTo>
                  <a:pt x="1520938" y="87011"/>
                </a:lnTo>
                <a:lnTo>
                  <a:pt x="1525092" y="83029"/>
                </a:lnTo>
                <a:lnTo>
                  <a:pt x="1529246" y="79049"/>
                </a:lnTo>
                <a:lnTo>
                  <a:pt x="1531323" y="74321"/>
                </a:lnTo>
                <a:lnTo>
                  <a:pt x="1531323" y="63181"/>
                </a:lnTo>
                <a:lnTo>
                  <a:pt x="1529313" y="59028"/>
                </a:lnTo>
                <a:lnTo>
                  <a:pt x="1525293" y="56386"/>
                </a:lnTo>
                <a:lnTo>
                  <a:pt x="1522766" y="54702"/>
                </a:lnTo>
                <a:lnTo>
                  <a:pt x="1517789" y="52960"/>
                </a:lnTo>
                <a:lnTo>
                  <a:pt x="1510361" y="51161"/>
                </a:lnTo>
                <a:lnTo>
                  <a:pt x="1503528" y="49496"/>
                </a:lnTo>
                <a:lnTo>
                  <a:pt x="1500541" y="48769"/>
                </a:lnTo>
                <a:lnTo>
                  <a:pt x="1496751" y="46970"/>
                </a:lnTo>
                <a:lnTo>
                  <a:pt x="1494109" y="45362"/>
                </a:lnTo>
                <a:lnTo>
                  <a:pt x="1492788" y="43218"/>
                </a:lnTo>
                <a:lnTo>
                  <a:pt x="1492788" y="38089"/>
                </a:lnTo>
                <a:close/>
              </a:path>
              <a:path w="1531323" h="111165">
                <a:moveTo>
                  <a:pt x="1044076" y="48616"/>
                </a:moveTo>
                <a:lnTo>
                  <a:pt x="1045674" y="42616"/>
                </a:lnTo>
                <a:lnTo>
                  <a:pt x="1048870" y="38729"/>
                </a:lnTo>
                <a:lnTo>
                  <a:pt x="1051656" y="23771"/>
                </a:lnTo>
                <a:lnTo>
                  <a:pt x="1045387" y="26930"/>
                </a:lnTo>
                <a:lnTo>
                  <a:pt x="1040544" y="33246"/>
                </a:lnTo>
                <a:lnTo>
                  <a:pt x="1035700" y="39562"/>
                </a:lnTo>
                <a:lnTo>
                  <a:pt x="1033279" y="47640"/>
                </a:lnTo>
                <a:lnTo>
                  <a:pt x="1033279" y="67967"/>
                </a:lnTo>
                <a:lnTo>
                  <a:pt x="1035863" y="75776"/>
                </a:lnTo>
                <a:lnTo>
                  <a:pt x="1041032" y="80905"/>
                </a:lnTo>
                <a:lnTo>
                  <a:pt x="1046200" y="86035"/>
                </a:lnTo>
                <a:lnTo>
                  <a:pt x="1052058" y="88599"/>
                </a:lnTo>
                <a:lnTo>
                  <a:pt x="1063161" y="88599"/>
                </a:lnTo>
                <a:lnTo>
                  <a:pt x="1066961" y="87786"/>
                </a:lnTo>
                <a:lnTo>
                  <a:pt x="1070004" y="86159"/>
                </a:lnTo>
                <a:lnTo>
                  <a:pt x="1073048" y="84532"/>
                </a:lnTo>
                <a:lnTo>
                  <a:pt x="1075432" y="82340"/>
                </a:lnTo>
                <a:lnTo>
                  <a:pt x="1077154" y="79584"/>
                </a:lnTo>
                <a:lnTo>
                  <a:pt x="1077154" y="111165"/>
                </a:lnTo>
                <a:lnTo>
                  <a:pt x="1087549" y="111165"/>
                </a:lnTo>
                <a:lnTo>
                  <a:pt x="1087549" y="25150"/>
                </a:lnTo>
                <a:lnTo>
                  <a:pt x="1077729" y="25150"/>
                </a:lnTo>
                <a:lnTo>
                  <a:pt x="1077729" y="33705"/>
                </a:lnTo>
                <a:lnTo>
                  <a:pt x="1075967" y="31026"/>
                </a:lnTo>
                <a:lnTo>
                  <a:pt x="1072216" y="27619"/>
                </a:lnTo>
                <a:lnTo>
                  <a:pt x="1068731" y="25054"/>
                </a:lnTo>
                <a:lnTo>
                  <a:pt x="1064444" y="23771"/>
                </a:lnTo>
                <a:lnTo>
                  <a:pt x="1059351" y="23771"/>
                </a:lnTo>
                <a:lnTo>
                  <a:pt x="1052068" y="34844"/>
                </a:lnTo>
                <a:lnTo>
                  <a:pt x="1055906" y="32901"/>
                </a:lnTo>
                <a:lnTo>
                  <a:pt x="1067430" y="32901"/>
                </a:lnTo>
                <a:lnTo>
                  <a:pt x="1072349" y="35945"/>
                </a:lnTo>
                <a:lnTo>
                  <a:pt x="1075144" y="42031"/>
                </a:lnTo>
                <a:lnTo>
                  <a:pt x="1076791" y="45591"/>
                </a:lnTo>
                <a:lnTo>
                  <a:pt x="1077614" y="50032"/>
                </a:lnTo>
                <a:lnTo>
                  <a:pt x="1077614" y="61133"/>
                </a:lnTo>
                <a:lnTo>
                  <a:pt x="1076867" y="65880"/>
                </a:lnTo>
                <a:lnTo>
                  <a:pt x="1075374" y="69593"/>
                </a:lnTo>
                <a:lnTo>
                  <a:pt x="1072656" y="76330"/>
                </a:lnTo>
                <a:lnTo>
                  <a:pt x="1067698" y="79700"/>
                </a:lnTo>
                <a:lnTo>
                  <a:pt x="1053685" y="79700"/>
                </a:lnTo>
                <a:lnTo>
                  <a:pt x="1048957" y="76503"/>
                </a:lnTo>
                <a:lnTo>
                  <a:pt x="1046315" y="70110"/>
                </a:lnTo>
                <a:lnTo>
                  <a:pt x="1044822" y="66512"/>
                </a:lnTo>
                <a:lnTo>
                  <a:pt x="1044076" y="62052"/>
                </a:lnTo>
                <a:lnTo>
                  <a:pt x="1044076" y="486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4141753" y="612992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4280934" y="612461"/>
            <a:ext cx="0" cy="74426"/>
          </a:xfrm>
          <a:custGeom>
            <a:avLst/>
            <a:gdLst/>
            <a:ahLst/>
            <a:cxnLst/>
            <a:rect l="l" t="t" r="r" b="b"/>
            <a:pathLst>
              <a:path h="84350">
                <a:moveTo>
                  <a:pt x="0" y="0"/>
                </a:moveTo>
                <a:lnTo>
                  <a:pt x="0" y="84350"/>
                </a:lnTo>
              </a:path>
            </a:pathLst>
          </a:custGeom>
          <a:ln w="116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4826052" y="612992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4900897" y="612992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4954358" y="612992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3747099" y="735911"/>
            <a:ext cx="1662183" cy="98442"/>
          </a:xfrm>
          <a:custGeom>
            <a:avLst/>
            <a:gdLst/>
            <a:ahLst/>
            <a:cxnLst/>
            <a:rect l="l" t="t" r="r" b="b"/>
            <a:pathLst>
              <a:path w="1828401" h="111568">
                <a:moveTo>
                  <a:pt x="1580057" y="85557"/>
                </a:moveTo>
                <a:lnTo>
                  <a:pt x="1580057" y="49324"/>
                </a:lnTo>
                <a:lnTo>
                  <a:pt x="1580315" y="46233"/>
                </a:lnTo>
                <a:lnTo>
                  <a:pt x="1581349" y="41907"/>
                </a:lnTo>
                <a:lnTo>
                  <a:pt x="1584192" y="37782"/>
                </a:lnTo>
                <a:lnTo>
                  <a:pt x="1586336" y="35256"/>
                </a:lnTo>
                <a:lnTo>
                  <a:pt x="1588824" y="33572"/>
                </a:lnTo>
                <a:lnTo>
                  <a:pt x="1591657" y="32729"/>
                </a:lnTo>
                <a:lnTo>
                  <a:pt x="1595237" y="31983"/>
                </a:lnTo>
                <a:lnTo>
                  <a:pt x="1602511" y="31983"/>
                </a:lnTo>
                <a:lnTo>
                  <a:pt x="1605842" y="33897"/>
                </a:lnTo>
                <a:lnTo>
                  <a:pt x="1607680" y="37725"/>
                </a:lnTo>
                <a:lnTo>
                  <a:pt x="1608790" y="40022"/>
                </a:lnTo>
                <a:lnTo>
                  <a:pt x="1609345" y="43046"/>
                </a:lnTo>
                <a:lnTo>
                  <a:pt x="1609345" y="85557"/>
                </a:lnTo>
                <a:lnTo>
                  <a:pt x="1619855" y="85557"/>
                </a:lnTo>
                <a:lnTo>
                  <a:pt x="1619855" y="39907"/>
                </a:lnTo>
                <a:lnTo>
                  <a:pt x="1619013" y="35141"/>
                </a:lnTo>
                <a:lnTo>
                  <a:pt x="1617328" y="31811"/>
                </a:lnTo>
                <a:lnTo>
                  <a:pt x="1614265" y="25725"/>
                </a:lnTo>
                <a:lnTo>
                  <a:pt x="1608369" y="22681"/>
                </a:lnTo>
                <a:lnTo>
                  <a:pt x="1595658" y="22681"/>
                </a:lnTo>
                <a:lnTo>
                  <a:pt x="1592040" y="23466"/>
                </a:lnTo>
                <a:lnTo>
                  <a:pt x="1588785" y="25036"/>
                </a:lnTo>
                <a:lnTo>
                  <a:pt x="1585532" y="26604"/>
                </a:lnTo>
                <a:lnTo>
                  <a:pt x="1582449" y="29188"/>
                </a:lnTo>
                <a:lnTo>
                  <a:pt x="1579539" y="32787"/>
                </a:lnTo>
                <a:lnTo>
                  <a:pt x="1579539" y="24059"/>
                </a:lnTo>
                <a:lnTo>
                  <a:pt x="1569719" y="24059"/>
                </a:lnTo>
                <a:lnTo>
                  <a:pt x="1569719" y="85557"/>
                </a:lnTo>
                <a:lnTo>
                  <a:pt x="1580057" y="85557"/>
                </a:lnTo>
                <a:close/>
              </a:path>
              <a:path w="1828401" h="111568">
                <a:moveTo>
                  <a:pt x="1650625" y="24059"/>
                </a:moveTo>
                <a:lnTo>
                  <a:pt x="1640058" y="24059"/>
                </a:lnTo>
                <a:lnTo>
                  <a:pt x="1640058" y="71106"/>
                </a:lnTo>
                <a:lnTo>
                  <a:pt x="1640920" y="75297"/>
                </a:lnTo>
                <a:lnTo>
                  <a:pt x="1642642" y="78436"/>
                </a:lnTo>
                <a:lnTo>
                  <a:pt x="1645820" y="84293"/>
                </a:lnTo>
                <a:lnTo>
                  <a:pt x="1651793" y="87222"/>
                </a:lnTo>
                <a:lnTo>
                  <a:pt x="1666188" y="87222"/>
                </a:lnTo>
                <a:lnTo>
                  <a:pt x="1670974" y="85614"/>
                </a:lnTo>
                <a:lnTo>
                  <a:pt x="1674917" y="82399"/>
                </a:lnTo>
                <a:lnTo>
                  <a:pt x="1676908" y="80791"/>
                </a:lnTo>
                <a:lnTo>
                  <a:pt x="1679914" y="76484"/>
                </a:lnTo>
                <a:lnTo>
                  <a:pt x="1679799" y="85557"/>
                </a:lnTo>
                <a:lnTo>
                  <a:pt x="1689562" y="85557"/>
                </a:lnTo>
                <a:lnTo>
                  <a:pt x="1689562" y="24059"/>
                </a:lnTo>
                <a:lnTo>
                  <a:pt x="1679224" y="24059"/>
                </a:lnTo>
                <a:lnTo>
                  <a:pt x="1679224" y="60273"/>
                </a:lnTo>
                <a:lnTo>
                  <a:pt x="1678516" y="65000"/>
                </a:lnTo>
                <a:lnTo>
                  <a:pt x="1677099" y="68445"/>
                </a:lnTo>
                <a:lnTo>
                  <a:pt x="1674496" y="74876"/>
                </a:lnTo>
                <a:lnTo>
                  <a:pt x="1669595" y="78092"/>
                </a:lnTo>
                <a:lnTo>
                  <a:pt x="1657382" y="78092"/>
                </a:lnTo>
                <a:lnTo>
                  <a:pt x="1653956" y="76254"/>
                </a:lnTo>
                <a:lnTo>
                  <a:pt x="1652118" y="72580"/>
                </a:lnTo>
                <a:lnTo>
                  <a:pt x="1651122" y="70589"/>
                </a:lnTo>
                <a:lnTo>
                  <a:pt x="1650625" y="68024"/>
                </a:lnTo>
                <a:lnTo>
                  <a:pt x="1650625" y="24059"/>
                </a:lnTo>
                <a:close/>
              </a:path>
              <a:path w="1828401" h="111568">
                <a:moveTo>
                  <a:pt x="1720811" y="25762"/>
                </a:moveTo>
                <a:lnTo>
                  <a:pt x="1715450" y="31926"/>
                </a:lnTo>
                <a:lnTo>
                  <a:pt x="1718781" y="49898"/>
                </a:lnTo>
                <a:lnTo>
                  <a:pt x="1718973" y="44616"/>
                </a:lnTo>
                <a:lnTo>
                  <a:pt x="1720676" y="40262"/>
                </a:lnTo>
                <a:lnTo>
                  <a:pt x="1723892" y="36835"/>
                </a:lnTo>
                <a:lnTo>
                  <a:pt x="1727816" y="22681"/>
                </a:lnTo>
                <a:lnTo>
                  <a:pt x="1720811" y="25762"/>
                </a:lnTo>
                <a:close/>
              </a:path>
              <a:path w="1828401" h="111568">
                <a:moveTo>
                  <a:pt x="1763576" y="58109"/>
                </a:moveTo>
                <a:lnTo>
                  <a:pt x="1763576" y="51908"/>
                </a:lnTo>
                <a:lnTo>
                  <a:pt x="1763269" y="47391"/>
                </a:lnTo>
                <a:lnTo>
                  <a:pt x="1762657" y="44558"/>
                </a:lnTo>
                <a:lnTo>
                  <a:pt x="1761968" y="40424"/>
                </a:lnTo>
                <a:lnTo>
                  <a:pt x="1760589" y="36806"/>
                </a:lnTo>
                <a:lnTo>
                  <a:pt x="1758522" y="33706"/>
                </a:lnTo>
                <a:lnTo>
                  <a:pt x="1756378" y="30452"/>
                </a:lnTo>
                <a:lnTo>
                  <a:pt x="1753257" y="27801"/>
                </a:lnTo>
                <a:lnTo>
                  <a:pt x="1749161" y="25753"/>
                </a:lnTo>
                <a:lnTo>
                  <a:pt x="1745064" y="23705"/>
                </a:lnTo>
                <a:lnTo>
                  <a:pt x="1740834" y="22681"/>
                </a:lnTo>
                <a:lnTo>
                  <a:pt x="1727816" y="22681"/>
                </a:lnTo>
                <a:lnTo>
                  <a:pt x="1723892" y="36835"/>
                </a:lnTo>
                <a:lnTo>
                  <a:pt x="1727108" y="33409"/>
                </a:lnTo>
                <a:lnTo>
                  <a:pt x="1731090" y="31696"/>
                </a:lnTo>
                <a:lnTo>
                  <a:pt x="1742461" y="31696"/>
                </a:lnTo>
                <a:lnTo>
                  <a:pt x="1747189" y="34184"/>
                </a:lnTo>
                <a:lnTo>
                  <a:pt x="1750022" y="39161"/>
                </a:lnTo>
                <a:lnTo>
                  <a:pt x="1751554" y="41841"/>
                </a:lnTo>
                <a:lnTo>
                  <a:pt x="1752530" y="45420"/>
                </a:lnTo>
                <a:lnTo>
                  <a:pt x="1752951" y="49898"/>
                </a:lnTo>
                <a:lnTo>
                  <a:pt x="1718781" y="49898"/>
                </a:lnTo>
                <a:lnTo>
                  <a:pt x="1715450" y="31926"/>
                </a:lnTo>
                <a:lnTo>
                  <a:pt x="1710090" y="38089"/>
                </a:lnTo>
                <a:lnTo>
                  <a:pt x="1707410" y="46108"/>
                </a:lnTo>
                <a:lnTo>
                  <a:pt x="1707410" y="66014"/>
                </a:lnTo>
                <a:lnTo>
                  <a:pt x="1710072" y="73814"/>
                </a:lnTo>
                <a:lnTo>
                  <a:pt x="1715393" y="79384"/>
                </a:lnTo>
                <a:lnTo>
                  <a:pt x="1720714" y="84953"/>
                </a:lnTo>
                <a:lnTo>
                  <a:pt x="1727204" y="87739"/>
                </a:lnTo>
                <a:lnTo>
                  <a:pt x="1738000" y="87739"/>
                </a:lnTo>
                <a:lnTo>
                  <a:pt x="1740815" y="87432"/>
                </a:lnTo>
                <a:lnTo>
                  <a:pt x="1743303" y="86819"/>
                </a:lnTo>
                <a:lnTo>
                  <a:pt x="1747936" y="85748"/>
                </a:lnTo>
                <a:lnTo>
                  <a:pt x="1751822" y="83681"/>
                </a:lnTo>
                <a:lnTo>
                  <a:pt x="1754961" y="80618"/>
                </a:lnTo>
                <a:lnTo>
                  <a:pt x="1758531" y="76589"/>
                </a:lnTo>
                <a:lnTo>
                  <a:pt x="1760043" y="73814"/>
                </a:lnTo>
                <a:lnTo>
                  <a:pt x="1761556" y="71039"/>
                </a:lnTo>
                <a:lnTo>
                  <a:pt x="1762446" y="68521"/>
                </a:lnTo>
                <a:lnTo>
                  <a:pt x="1762714" y="66263"/>
                </a:lnTo>
                <a:lnTo>
                  <a:pt x="1752549" y="66263"/>
                </a:lnTo>
                <a:lnTo>
                  <a:pt x="1751783" y="68981"/>
                </a:lnTo>
                <a:lnTo>
                  <a:pt x="1750482" y="71374"/>
                </a:lnTo>
                <a:lnTo>
                  <a:pt x="1748644" y="73441"/>
                </a:lnTo>
                <a:lnTo>
                  <a:pt x="1745428" y="77001"/>
                </a:lnTo>
                <a:lnTo>
                  <a:pt x="1741121" y="78781"/>
                </a:lnTo>
                <a:lnTo>
                  <a:pt x="1729942" y="78781"/>
                </a:lnTo>
                <a:lnTo>
                  <a:pt x="1725673" y="76896"/>
                </a:lnTo>
                <a:lnTo>
                  <a:pt x="1722916" y="73125"/>
                </a:lnTo>
                <a:lnTo>
                  <a:pt x="1720160" y="69354"/>
                </a:lnTo>
                <a:lnTo>
                  <a:pt x="1718686" y="64349"/>
                </a:lnTo>
                <a:lnTo>
                  <a:pt x="1718494" y="58109"/>
                </a:lnTo>
                <a:lnTo>
                  <a:pt x="1763576" y="58109"/>
                </a:lnTo>
                <a:close/>
              </a:path>
              <a:path w="1828401" h="111568">
                <a:moveTo>
                  <a:pt x="1789866" y="36998"/>
                </a:moveTo>
                <a:lnTo>
                  <a:pt x="1790871" y="35027"/>
                </a:lnTo>
                <a:lnTo>
                  <a:pt x="1794891" y="32040"/>
                </a:lnTo>
                <a:lnTo>
                  <a:pt x="1797849" y="31294"/>
                </a:lnTo>
                <a:lnTo>
                  <a:pt x="1807612" y="31294"/>
                </a:lnTo>
                <a:lnTo>
                  <a:pt x="1811727" y="32653"/>
                </a:lnTo>
                <a:lnTo>
                  <a:pt x="1814101" y="35371"/>
                </a:lnTo>
                <a:lnTo>
                  <a:pt x="1815556" y="37285"/>
                </a:lnTo>
                <a:lnTo>
                  <a:pt x="1816570" y="41744"/>
                </a:lnTo>
                <a:lnTo>
                  <a:pt x="1826333" y="41744"/>
                </a:lnTo>
                <a:lnTo>
                  <a:pt x="1826410" y="37764"/>
                </a:lnTo>
                <a:lnTo>
                  <a:pt x="1825166" y="34051"/>
                </a:lnTo>
                <a:lnTo>
                  <a:pt x="1822601" y="30605"/>
                </a:lnTo>
                <a:lnTo>
                  <a:pt x="1818504" y="25169"/>
                </a:lnTo>
                <a:lnTo>
                  <a:pt x="1811824" y="22452"/>
                </a:lnTo>
                <a:lnTo>
                  <a:pt x="1795475" y="22452"/>
                </a:lnTo>
                <a:lnTo>
                  <a:pt x="1789837" y="24250"/>
                </a:lnTo>
                <a:lnTo>
                  <a:pt x="1785645" y="27849"/>
                </a:lnTo>
                <a:lnTo>
                  <a:pt x="1781453" y="31447"/>
                </a:lnTo>
                <a:lnTo>
                  <a:pt x="1779357" y="36155"/>
                </a:lnTo>
                <a:lnTo>
                  <a:pt x="1779357" y="46912"/>
                </a:lnTo>
                <a:lnTo>
                  <a:pt x="1781577" y="50778"/>
                </a:lnTo>
                <a:lnTo>
                  <a:pt x="1786019" y="53573"/>
                </a:lnTo>
                <a:lnTo>
                  <a:pt x="1788507" y="55181"/>
                </a:lnTo>
                <a:lnTo>
                  <a:pt x="1792374" y="56636"/>
                </a:lnTo>
                <a:lnTo>
                  <a:pt x="1797619" y="57937"/>
                </a:lnTo>
                <a:lnTo>
                  <a:pt x="1805831" y="60005"/>
                </a:lnTo>
                <a:lnTo>
                  <a:pt x="1810234" y="61114"/>
                </a:lnTo>
                <a:lnTo>
                  <a:pt x="1813182" y="62090"/>
                </a:lnTo>
                <a:lnTo>
                  <a:pt x="1814676" y="62933"/>
                </a:lnTo>
                <a:lnTo>
                  <a:pt x="1818178" y="66320"/>
                </a:lnTo>
                <a:lnTo>
                  <a:pt x="1818178" y="72445"/>
                </a:lnTo>
                <a:lnTo>
                  <a:pt x="1816723" y="75020"/>
                </a:lnTo>
                <a:lnTo>
                  <a:pt x="1813814" y="76685"/>
                </a:lnTo>
                <a:lnTo>
                  <a:pt x="1810904" y="78350"/>
                </a:lnTo>
                <a:lnTo>
                  <a:pt x="1807535" y="79183"/>
                </a:lnTo>
                <a:lnTo>
                  <a:pt x="1797275" y="79183"/>
                </a:lnTo>
                <a:lnTo>
                  <a:pt x="1792757" y="77518"/>
                </a:lnTo>
                <a:lnTo>
                  <a:pt x="1790154" y="74187"/>
                </a:lnTo>
                <a:lnTo>
                  <a:pt x="1788737" y="72349"/>
                </a:lnTo>
                <a:lnTo>
                  <a:pt x="1787875" y="69708"/>
                </a:lnTo>
                <a:lnTo>
                  <a:pt x="1787569" y="66263"/>
                </a:lnTo>
                <a:lnTo>
                  <a:pt x="1777634" y="66263"/>
                </a:lnTo>
                <a:lnTo>
                  <a:pt x="1777902" y="72388"/>
                </a:lnTo>
                <a:lnTo>
                  <a:pt x="1779940" y="77527"/>
                </a:lnTo>
                <a:lnTo>
                  <a:pt x="1783750" y="81680"/>
                </a:lnTo>
                <a:lnTo>
                  <a:pt x="1787560" y="85834"/>
                </a:lnTo>
                <a:lnTo>
                  <a:pt x="1794039" y="87911"/>
                </a:lnTo>
                <a:lnTo>
                  <a:pt x="1811689" y="87911"/>
                </a:lnTo>
                <a:lnTo>
                  <a:pt x="1818016" y="85920"/>
                </a:lnTo>
                <a:lnTo>
                  <a:pt x="1822170" y="81939"/>
                </a:lnTo>
                <a:lnTo>
                  <a:pt x="1826324" y="77958"/>
                </a:lnTo>
                <a:lnTo>
                  <a:pt x="1828401" y="73230"/>
                </a:lnTo>
                <a:lnTo>
                  <a:pt x="1828401" y="62090"/>
                </a:lnTo>
                <a:lnTo>
                  <a:pt x="1826391" y="57937"/>
                </a:lnTo>
                <a:lnTo>
                  <a:pt x="1822371" y="55296"/>
                </a:lnTo>
                <a:lnTo>
                  <a:pt x="1819844" y="53611"/>
                </a:lnTo>
                <a:lnTo>
                  <a:pt x="1814867" y="51870"/>
                </a:lnTo>
                <a:lnTo>
                  <a:pt x="1807439" y="50070"/>
                </a:lnTo>
                <a:lnTo>
                  <a:pt x="1800606" y="48405"/>
                </a:lnTo>
                <a:lnTo>
                  <a:pt x="1797619" y="47678"/>
                </a:lnTo>
                <a:lnTo>
                  <a:pt x="1793829" y="45879"/>
                </a:lnTo>
                <a:lnTo>
                  <a:pt x="1791187" y="44271"/>
                </a:lnTo>
                <a:lnTo>
                  <a:pt x="1789866" y="42127"/>
                </a:lnTo>
                <a:lnTo>
                  <a:pt x="1789866" y="36998"/>
                </a:lnTo>
                <a:close/>
              </a:path>
              <a:path w="1828401" h="111568">
                <a:moveTo>
                  <a:pt x="1106718" y="75794"/>
                </a:moveTo>
                <a:lnTo>
                  <a:pt x="1110623" y="79699"/>
                </a:lnTo>
                <a:lnTo>
                  <a:pt x="1114529" y="83604"/>
                </a:lnTo>
                <a:lnTo>
                  <a:pt x="1114079" y="71612"/>
                </a:lnTo>
                <a:lnTo>
                  <a:pt x="1112921" y="68827"/>
                </a:lnTo>
                <a:lnTo>
                  <a:pt x="1112921" y="62320"/>
                </a:lnTo>
                <a:lnTo>
                  <a:pt x="1114079" y="59535"/>
                </a:lnTo>
                <a:lnTo>
                  <a:pt x="1118711" y="54903"/>
                </a:lnTo>
                <a:lnTo>
                  <a:pt x="1121516" y="53745"/>
                </a:lnTo>
                <a:lnTo>
                  <a:pt x="1128063" y="53745"/>
                </a:lnTo>
                <a:lnTo>
                  <a:pt x="1130848" y="54903"/>
                </a:lnTo>
                <a:lnTo>
                  <a:pt x="1135480" y="59535"/>
                </a:lnTo>
                <a:lnTo>
                  <a:pt x="1136639" y="62320"/>
                </a:lnTo>
                <a:lnTo>
                  <a:pt x="1136639" y="68827"/>
                </a:lnTo>
                <a:lnTo>
                  <a:pt x="1135480" y="71612"/>
                </a:lnTo>
                <a:lnTo>
                  <a:pt x="1130848" y="76245"/>
                </a:lnTo>
                <a:lnTo>
                  <a:pt x="1128063" y="77402"/>
                </a:lnTo>
                <a:lnTo>
                  <a:pt x="1124808" y="77402"/>
                </a:lnTo>
                <a:lnTo>
                  <a:pt x="1130322" y="85556"/>
                </a:lnTo>
                <a:lnTo>
                  <a:pt x="1135031" y="83604"/>
                </a:lnTo>
                <a:lnTo>
                  <a:pt x="1138936" y="79699"/>
                </a:lnTo>
                <a:lnTo>
                  <a:pt x="1142841" y="75794"/>
                </a:lnTo>
                <a:lnTo>
                  <a:pt x="1144793" y="71086"/>
                </a:lnTo>
                <a:lnTo>
                  <a:pt x="1144793" y="60062"/>
                </a:lnTo>
                <a:lnTo>
                  <a:pt x="1142841" y="55353"/>
                </a:lnTo>
                <a:lnTo>
                  <a:pt x="1138936" y="51448"/>
                </a:lnTo>
                <a:lnTo>
                  <a:pt x="1135031" y="47544"/>
                </a:lnTo>
                <a:lnTo>
                  <a:pt x="1130322" y="45592"/>
                </a:lnTo>
                <a:lnTo>
                  <a:pt x="1119257" y="45592"/>
                </a:lnTo>
                <a:lnTo>
                  <a:pt x="1114529" y="47544"/>
                </a:lnTo>
                <a:lnTo>
                  <a:pt x="1110623" y="51448"/>
                </a:lnTo>
                <a:lnTo>
                  <a:pt x="1106718" y="55353"/>
                </a:lnTo>
                <a:lnTo>
                  <a:pt x="1104766" y="60062"/>
                </a:lnTo>
                <a:lnTo>
                  <a:pt x="1104766" y="71086"/>
                </a:lnTo>
                <a:lnTo>
                  <a:pt x="1106718" y="75794"/>
                </a:lnTo>
                <a:close/>
              </a:path>
              <a:path w="1828401" h="111568">
                <a:moveTo>
                  <a:pt x="1050381" y="36060"/>
                </a:moveTo>
                <a:lnTo>
                  <a:pt x="1054286" y="39964"/>
                </a:lnTo>
                <a:lnTo>
                  <a:pt x="1058191" y="43869"/>
                </a:lnTo>
                <a:lnTo>
                  <a:pt x="1057741" y="31878"/>
                </a:lnTo>
                <a:lnTo>
                  <a:pt x="1056583" y="29093"/>
                </a:lnTo>
                <a:lnTo>
                  <a:pt x="1056583" y="22547"/>
                </a:lnTo>
                <a:lnTo>
                  <a:pt x="1057741" y="19752"/>
                </a:lnTo>
                <a:lnTo>
                  <a:pt x="1062374" y="15159"/>
                </a:lnTo>
                <a:lnTo>
                  <a:pt x="1065159" y="14010"/>
                </a:lnTo>
                <a:lnTo>
                  <a:pt x="1071706" y="14010"/>
                </a:lnTo>
                <a:lnTo>
                  <a:pt x="1074510" y="15169"/>
                </a:lnTo>
                <a:lnTo>
                  <a:pt x="1079143" y="19801"/>
                </a:lnTo>
                <a:lnTo>
                  <a:pt x="1080301" y="22585"/>
                </a:lnTo>
                <a:lnTo>
                  <a:pt x="1080301" y="29093"/>
                </a:lnTo>
                <a:lnTo>
                  <a:pt x="1079143" y="31878"/>
                </a:lnTo>
                <a:lnTo>
                  <a:pt x="1074510" y="36509"/>
                </a:lnTo>
                <a:lnTo>
                  <a:pt x="1071706" y="37667"/>
                </a:lnTo>
                <a:lnTo>
                  <a:pt x="1068413" y="37667"/>
                </a:lnTo>
                <a:lnTo>
                  <a:pt x="1073965" y="45821"/>
                </a:lnTo>
                <a:lnTo>
                  <a:pt x="1078693" y="43869"/>
                </a:lnTo>
                <a:lnTo>
                  <a:pt x="1082598" y="39964"/>
                </a:lnTo>
                <a:lnTo>
                  <a:pt x="1086503" y="36060"/>
                </a:lnTo>
                <a:lnTo>
                  <a:pt x="1088456" y="31351"/>
                </a:lnTo>
                <a:lnTo>
                  <a:pt x="1088456" y="20326"/>
                </a:lnTo>
                <a:lnTo>
                  <a:pt x="1086503" y="15608"/>
                </a:lnTo>
                <a:lnTo>
                  <a:pt x="1082598" y="11685"/>
                </a:lnTo>
                <a:lnTo>
                  <a:pt x="1078693" y="7761"/>
                </a:lnTo>
                <a:lnTo>
                  <a:pt x="1073965" y="5799"/>
                </a:lnTo>
                <a:lnTo>
                  <a:pt x="1062900" y="5799"/>
                </a:lnTo>
                <a:lnTo>
                  <a:pt x="1058191" y="7761"/>
                </a:lnTo>
                <a:lnTo>
                  <a:pt x="1054286" y="11685"/>
                </a:lnTo>
                <a:lnTo>
                  <a:pt x="1050381" y="15608"/>
                </a:lnTo>
                <a:lnTo>
                  <a:pt x="1048428" y="20326"/>
                </a:lnTo>
                <a:lnTo>
                  <a:pt x="1048428" y="31351"/>
                </a:lnTo>
                <a:lnTo>
                  <a:pt x="1050381" y="36060"/>
                </a:lnTo>
                <a:close/>
              </a:path>
              <a:path w="1828401" h="111568">
                <a:moveTo>
                  <a:pt x="979075" y="74445"/>
                </a:moveTo>
                <a:lnTo>
                  <a:pt x="983459" y="79785"/>
                </a:lnTo>
                <a:lnTo>
                  <a:pt x="987843" y="85125"/>
                </a:lnTo>
                <a:lnTo>
                  <a:pt x="994897" y="87796"/>
                </a:lnTo>
                <a:lnTo>
                  <a:pt x="1014116" y="87796"/>
                </a:lnTo>
                <a:lnTo>
                  <a:pt x="1021448" y="85327"/>
                </a:lnTo>
                <a:lnTo>
                  <a:pt x="1026616" y="80388"/>
                </a:lnTo>
                <a:lnTo>
                  <a:pt x="1031786" y="75450"/>
                </a:lnTo>
                <a:lnTo>
                  <a:pt x="1034370" y="69058"/>
                </a:lnTo>
                <a:lnTo>
                  <a:pt x="1034370" y="56310"/>
                </a:lnTo>
                <a:lnTo>
                  <a:pt x="1033154" y="52166"/>
                </a:lnTo>
                <a:lnTo>
                  <a:pt x="1030723" y="48778"/>
                </a:lnTo>
                <a:lnTo>
                  <a:pt x="1028292" y="45391"/>
                </a:lnTo>
                <a:lnTo>
                  <a:pt x="1024913" y="43103"/>
                </a:lnTo>
                <a:lnTo>
                  <a:pt x="1020587" y="41916"/>
                </a:lnTo>
                <a:lnTo>
                  <a:pt x="1023267" y="40807"/>
                </a:lnTo>
                <a:lnTo>
                  <a:pt x="1027134" y="37323"/>
                </a:lnTo>
                <a:lnTo>
                  <a:pt x="1029852" y="34184"/>
                </a:lnTo>
                <a:lnTo>
                  <a:pt x="1031211" y="30088"/>
                </a:lnTo>
                <a:lnTo>
                  <a:pt x="1031211" y="17953"/>
                </a:lnTo>
                <a:lnTo>
                  <a:pt x="1028914" y="12546"/>
                </a:lnTo>
                <a:lnTo>
                  <a:pt x="1024320" y="8814"/>
                </a:lnTo>
                <a:lnTo>
                  <a:pt x="1019725" y="5081"/>
                </a:lnTo>
                <a:lnTo>
                  <a:pt x="1013236" y="3215"/>
                </a:lnTo>
                <a:lnTo>
                  <a:pt x="994246" y="3215"/>
                </a:lnTo>
                <a:lnTo>
                  <a:pt x="986838" y="7044"/>
                </a:lnTo>
                <a:lnTo>
                  <a:pt x="982626" y="14699"/>
                </a:lnTo>
                <a:lnTo>
                  <a:pt x="980176" y="18987"/>
                </a:lnTo>
                <a:lnTo>
                  <a:pt x="978951" y="24193"/>
                </a:lnTo>
                <a:lnTo>
                  <a:pt x="978951" y="30317"/>
                </a:lnTo>
                <a:lnTo>
                  <a:pt x="989173" y="30317"/>
                </a:lnTo>
                <a:lnTo>
                  <a:pt x="989364" y="25647"/>
                </a:lnTo>
                <a:lnTo>
                  <a:pt x="990188" y="22049"/>
                </a:lnTo>
                <a:lnTo>
                  <a:pt x="991643" y="19522"/>
                </a:lnTo>
                <a:lnTo>
                  <a:pt x="994285" y="14929"/>
                </a:lnTo>
                <a:lnTo>
                  <a:pt x="999051" y="12632"/>
                </a:lnTo>
                <a:lnTo>
                  <a:pt x="1009810" y="12632"/>
                </a:lnTo>
                <a:lnTo>
                  <a:pt x="1013197" y="13742"/>
                </a:lnTo>
                <a:lnTo>
                  <a:pt x="1016107" y="15963"/>
                </a:lnTo>
                <a:lnTo>
                  <a:pt x="1019017" y="18183"/>
                </a:lnTo>
                <a:lnTo>
                  <a:pt x="1020472" y="21341"/>
                </a:lnTo>
                <a:lnTo>
                  <a:pt x="1020472" y="30950"/>
                </a:lnTo>
                <a:lnTo>
                  <a:pt x="1018289" y="34778"/>
                </a:lnTo>
                <a:lnTo>
                  <a:pt x="1013925" y="36921"/>
                </a:lnTo>
                <a:lnTo>
                  <a:pt x="1011436" y="38146"/>
                </a:lnTo>
                <a:lnTo>
                  <a:pt x="1008259" y="38759"/>
                </a:lnTo>
                <a:lnTo>
                  <a:pt x="1002037" y="38701"/>
                </a:lnTo>
                <a:lnTo>
                  <a:pt x="999338" y="38471"/>
                </a:lnTo>
                <a:lnTo>
                  <a:pt x="999338" y="47601"/>
                </a:lnTo>
                <a:lnTo>
                  <a:pt x="1009752" y="47487"/>
                </a:lnTo>
                <a:lnTo>
                  <a:pt x="1014566" y="48615"/>
                </a:lnTo>
                <a:lnTo>
                  <a:pt x="1018031" y="50874"/>
                </a:lnTo>
                <a:lnTo>
                  <a:pt x="1021496" y="53133"/>
                </a:lnTo>
                <a:lnTo>
                  <a:pt x="1023228" y="57095"/>
                </a:lnTo>
                <a:lnTo>
                  <a:pt x="1023228" y="67354"/>
                </a:lnTo>
                <a:lnTo>
                  <a:pt x="1021582" y="71106"/>
                </a:lnTo>
                <a:lnTo>
                  <a:pt x="1018289" y="74015"/>
                </a:lnTo>
                <a:lnTo>
                  <a:pt x="1014997" y="76924"/>
                </a:lnTo>
                <a:lnTo>
                  <a:pt x="1010632" y="78378"/>
                </a:lnTo>
                <a:lnTo>
                  <a:pt x="998190" y="78378"/>
                </a:lnTo>
                <a:lnTo>
                  <a:pt x="993346" y="76216"/>
                </a:lnTo>
                <a:lnTo>
                  <a:pt x="990666" y="71890"/>
                </a:lnTo>
                <a:lnTo>
                  <a:pt x="989135" y="69478"/>
                </a:lnTo>
                <a:lnTo>
                  <a:pt x="988139" y="65612"/>
                </a:lnTo>
                <a:lnTo>
                  <a:pt x="987680" y="60291"/>
                </a:lnTo>
                <a:lnTo>
                  <a:pt x="976884" y="60291"/>
                </a:lnTo>
                <a:lnTo>
                  <a:pt x="976884" y="67948"/>
                </a:lnTo>
                <a:lnTo>
                  <a:pt x="979075" y="74445"/>
                </a:lnTo>
                <a:close/>
              </a:path>
              <a:path w="1828401" h="111568">
                <a:moveTo>
                  <a:pt x="614819" y="110074"/>
                </a:moveTo>
                <a:lnTo>
                  <a:pt x="614819" y="78666"/>
                </a:lnTo>
                <a:lnTo>
                  <a:pt x="617078" y="81460"/>
                </a:lnTo>
                <a:lnTo>
                  <a:pt x="616542" y="69077"/>
                </a:lnTo>
                <a:lnTo>
                  <a:pt x="615125" y="65746"/>
                </a:lnTo>
                <a:lnTo>
                  <a:pt x="614417" y="61707"/>
                </a:lnTo>
                <a:lnTo>
                  <a:pt x="614417" y="51066"/>
                </a:lnTo>
                <a:lnTo>
                  <a:pt x="615125" y="46204"/>
                </a:lnTo>
                <a:lnTo>
                  <a:pt x="616542" y="42376"/>
                </a:lnTo>
                <a:lnTo>
                  <a:pt x="619183" y="35218"/>
                </a:lnTo>
                <a:lnTo>
                  <a:pt x="618858" y="27542"/>
                </a:lnTo>
                <a:lnTo>
                  <a:pt x="616599" y="29706"/>
                </a:lnTo>
                <a:lnTo>
                  <a:pt x="614532" y="32499"/>
                </a:lnTo>
                <a:lnTo>
                  <a:pt x="614532" y="24346"/>
                </a:lnTo>
                <a:lnTo>
                  <a:pt x="604482" y="24346"/>
                </a:lnTo>
                <a:lnTo>
                  <a:pt x="604482" y="110074"/>
                </a:lnTo>
                <a:lnTo>
                  <a:pt x="614819" y="110074"/>
                </a:lnTo>
                <a:close/>
              </a:path>
              <a:path w="1828401" h="111568">
                <a:moveTo>
                  <a:pt x="107276" y="1205"/>
                </a:moveTo>
                <a:lnTo>
                  <a:pt x="94757" y="1205"/>
                </a:lnTo>
                <a:lnTo>
                  <a:pt x="78849" y="69823"/>
                </a:lnTo>
                <a:lnTo>
                  <a:pt x="59783" y="1205"/>
                </a:lnTo>
                <a:lnTo>
                  <a:pt x="47378" y="1205"/>
                </a:lnTo>
                <a:lnTo>
                  <a:pt x="28312" y="69823"/>
                </a:lnTo>
                <a:lnTo>
                  <a:pt x="12404" y="1205"/>
                </a:lnTo>
                <a:lnTo>
                  <a:pt x="0" y="1205"/>
                </a:lnTo>
                <a:lnTo>
                  <a:pt x="22052" y="85556"/>
                </a:lnTo>
                <a:lnTo>
                  <a:pt x="34054" y="85556"/>
                </a:lnTo>
                <a:lnTo>
                  <a:pt x="53638" y="15618"/>
                </a:lnTo>
                <a:lnTo>
                  <a:pt x="73106" y="85556"/>
                </a:lnTo>
                <a:lnTo>
                  <a:pt x="85109" y="85556"/>
                </a:lnTo>
                <a:lnTo>
                  <a:pt x="107276" y="1205"/>
                </a:lnTo>
                <a:close/>
              </a:path>
              <a:path w="1828401" h="111568">
                <a:moveTo>
                  <a:pt x="147268" y="76302"/>
                </a:moveTo>
                <a:lnTo>
                  <a:pt x="142568" y="78895"/>
                </a:lnTo>
                <a:lnTo>
                  <a:pt x="129474" y="78895"/>
                </a:lnTo>
                <a:lnTo>
                  <a:pt x="124918" y="76713"/>
                </a:lnTo>
                <a:lnTo>
                  <a:pt x="122047" y="72349"/>
                </a:lnTo>
                <a:lnTo>
                  <a:pt x="126277" y="87796"/>
                </a:lnTo>
                <a:lnTo>
                  <a:pt x="144884" y="87796"/>
                </a:lnTo>
                <a:lnTo>
                  <a:pt x="147268" y="76302"/>
                </a:lnTo>
                <a:close/>
              </a:path>
              <a:path w="1828401" h="111568">
                <a:moveTo>
                  <a:pt x="107115" y="56157"/>
                </a:moveTo>
                <a:lnTo>
                  <a:pt x="107115" y="65804"/>
                </a:lnTo>
                <a:lnTo>
                  <a:pt x="109604" y="73488"/>
                </a:lnTo>
                <a:lnTo>
                  <a:pt x="114581" y="79211"/>
                </a:lnTo>
                <a:lnTo>
                  <a:pt x="119558" y="84934"/>
                </a:lnTo>
                <a:lnTo>
                  <a:pt x="126277" y="87796"/>
                </a:lnTo>
                <a:lnTo>
                  <a:pt x="122047" y="72349"/>
                </a:lnTo>
                <a:lnTo>
                  <a:pt x="119176" y="67985"/>
                </a:lnTo>
                <a:lnTo>
                  <a:pt x="117740" y="62531"/>
                </a:lnTo>
                <a:lnTo>
                  <a:pt x="117740" y="49171"/>
                </a:lnTo>
                <a:lnTo>
                  <a:pt x="119176" y="43352"/>
                </a:lnTo>
                <a:lnTo>
                  <a:pt x="122047" y="38529"/>
                </a:lnTo>
                <a:lnTo>
                  <a:pt x="124918" y="33705"/>
                </a:lnTo>
                <a:lnTo>
                  <a:pt x="129513" y="31294"/>
                </a:lnTo>
                <a:lnTo>
                  <a:pt x="142951" y="31294"/>
                </a:lnTo>
                <a:lnTo>
                  <a:pt x="147966" y="34127"/>
                </a:lnTo>
                <a:lnTo>
                  <a:pt x="150876" y="39792"/>
                </a:lnTo>
                <a:lnTo>
                  <a:pt x="152714" y="43390"/>
                </a:lnTo>
                <a:lnTo>
                  <a:pt x="153633" y="48060"/>
                </a:lnTo>
                <a:lnTo>
                  <a:pt x="153633" y="60157"/>
                </a:lnTo>
                <a:lnTo>
                  <a:pt x="152360" y="65928"/>
                </a:lnTo>
                <a:lnTo>
                  <a:pt x="149814" y="71115"/>
                </a:lnTo>
                <a:lnTo>
                  <a:pt x="147268" y="76302"/>
                </a:lnTo>
                <a:lnTo>
                  <a:pt x="144884" y="87796"/>
                </a:lnTo>
                <a:lnTo>
                  <a:pt x="152369" y="84561"/>
                </a:lnTo>
                <a:lnTo>
                  <a:pt x="157193" y="78092"/>
                </a:lnTo>
                <a:lnTo>
                  <a:pt x="157316" y="77925"/>
                </a:lnTo>
                <a:lnTo>
                  <a:pt x="162651" y="66990"/>
                </a:lnTo>
                <a:lnTo>
                  <a:pt x="164429" y="53516"/>
                </a:lnTo>
                <a:lnTo>
                  <a:pt x="164429" y="43256"/>
                </a:lnTo>
                <a:lnTo>
                  <a:pt x="161692" y="35486"/>
                </a:lnTo>
                <a:lnTo>
                  <a:pt x="156217" y="30203"/>
                </a:lnTo>
                <a:lnTo>
                  <a:pt x="150742" y="24920"/>
                </a:lnTo>
                <a:lnTo>
                  <a:pt x="144042" y="22279"/>
                </a:lnTo>
                <a:lnTo>
                  <a:pt x="127273" y="22279"/>
                </a:lnTo>
                <a:lnTo>
                  <a:pt x="120228" y="25341"/>
                </a:lnTo>
                <a:lnTo>
                  <a:pt x="114983" y="31466"/>
                </a:lnTo>
                <a:lnTo>
                  <a:pt x="114674" y="31833"/>
                </a:lnTo>
                <a:lnTo>
                  <a:pt x="109005" y="42478"/>
                </a:lnTo>
                <a:lnTo>
                  <a:pt x="107115" y="56157"/>
                </a:lnTo>
                <a:close/>
              </a:path>
              <a:path w="1828401" h="111568">
                <a:moveTo>
                  <a:pt x="212083" y="33878"/>
                </a:moveTo>
                <a:lnTo>
                  <a:pt x="212083" y="22968"/>
                </a:lnTo>
                <a:lnTo>
                  <a:pt x="208752" y="22681"/>
                </a:lnTo>
                <a:lnTo>
                  <a:pt x="204656" y="22681"/>
                </a:lnTo>
                <a:lnTo>
                  <a:pt x="201038" y="24164"/>
                </a:lnTo>
                <a:lnTo>
                  <a:pt x="197899" y="27131"/>
                </a:lnTo>
                <a:lnTo>
                  <a:pt x="194759" y="30098"/>
                </a:lnTo>
                <a:lnTo>
                  <a:pt x="192788" y="32614"/>
                </a:lnTo>
                <a:lnTo>
                  <a:pt x="191984" y="34682"/>
                </a:lnTo>
                <a:lnTo>
                  <a:pt x="191984" y="24059"/>
                </a:lnTo>
                <a:lnTo>
                  <a:pt x="182163" y="24059"/>
                </a:lnTo>
                <a:lnTo>
                  <a:pt x="182163" y="85556"/>
                </a:lnTo>
                <a:lnTo>
                  <a:pt x="192500" y="85556"/>
                </a:lnTo>
                <a:lnTo>
                  <a:pt x="192500" y="45821"/>
                </a:lnTo>
                <a:lnTo>
                  <a:pt x="193898" y="41965"/>
                </a:lnTo>
                <a:lnTo>
                  <a:pt x="196693" y="38615"/>
                </a:lnTo>
                <a:lnTo>
                  <a:pt x="199488" y="35265"/>
                </a:lnTo>
                <a:lnTo>
                  <a:pt x="203488" y="33590"/>
                </a:lnTo>
                <a:lnTo>
                  <a:pt x="209308" y="33590"/>
                </a:lnTo>
                <a:lnTo>
                  <a:pt x="212083" y="33878"/>
                </a:lnTo>
                <a:close/>
              </a:path>
              <a:path w="1828401" h="111568">
                <a:moveTo>
                  <a:pt x="216931" y="1205"/>
                </a:moveTo>
                <a:lnTo>
                  <a:pt x="216931" y="85556"/>
                </a:lnTo>
                <a:lnTo>
                  <a:pt x="226866" y="85556"/>
                </a:lnTo>
                <a:lnTo>
                  <a:pt x="226866" y="62473"/>
                </a:lnTo>
                <a:lnTo>
                  <a:pt x="235537" y="54549"/>
                </a:lnTo>
                <a:lnTo>
                  <a:pt x="254718" y="85556"/>
                </a:lnTo>
                <a:lnTo>
                  <a:pt x="267927" y="85556"/>
                </a:lnTo>
                <a:lnTo>
                  <a:pt x="243061" y="47085"/>
                </a:lnTo>
                <a:lnTo>
                  <a:pt x="266606" y="24059"/>
                </a:lnTo>
                <a:lnTo>
                  <a:pt x="253398" y="24059"/>
                </a:lnTo>
                <a:lnTo>
                  <a:pt x="226866" y="50185"/>
                </a:lnTo>
                <a:lnTo>
                  <a:pt x="226866" y="1205"/>
                </a:lnTo>
                <a:lnTo>
                  <a:pt x="216931" y="1205"/>
                </a:lnTo>
                <a:close/>
              </a:path>
              <a:path w="1828401" h="111568">
                <a:moveTo>
                  <a:pt x="275967" y="24346"/>
                </a:moveTo>
                <a:lnTo>
                  <a:pt x="275967" y="85556"/>
                </a:lnTo>
                <a:lnTo>
                  <a:pt x="286477" y="85556"/>
                </a:lnTo>
                <a:lnTo>
                  <a:pt x="286477" y="24346"/>
                </a:lnTo>
                <a:lnTo>
                  <a:pt x="275967" y="24346"/>
                </a:lnTo>
                <a:close/>
              </a:path>
              <a:path w="1828401" h="111568">
                <a:moveTo>
                  <a:pt x="275967" y="1205"/>
                </a:moveTo>
                <a:lnTo>
                  <a:pt x="275967" y="12919"/>
                </a:lnTo>
                <a:lnTo>
                  <a:pt x="286477" y="12919"/>
                </a:lnTo>
                <a:lnTo>
                  <a:pt x="286477" y="1205"/>
                </a:lnTo>
                <a:lnTo>
                  <a:pt x="275967" y="1205"/>
                </a:lnTo>
                <a:close/>
              </a:path>
              <a:path w="1828401" h="111568">
                <a:moveTo>
                  <a:pt x="309827" y="85556"/>
                </a:moveTo>
                <a:lnTo>
                  <a:pt x="309827" y="49324"/>
                </a:lnTo>
                <a:lnTo>
                  <a:pt x="310085" y="46233"/>
                </a:lnTo>
                <a:lnTo>
                  <a:pt x="311119" y="41907"/>
                </a:lnTo>
                <a:lnTo>
                  <a:pt x="313962" y="37782"/>
                </a:lnTo>
                <a:lnTo>
                  <a:pt x="316106" y="35256"/>
                </a:lnTo>
                <a:lnTo>
                  <a:pt x="318594" y="33572"/>
                </a:lnTo>
                <a:lnTo>
                  <a:pt x="321428" y="32729"/>
                </a:lnTo>
                <a:lnTo>
                  <a:pt x="325007" y="31983"/>
                </a:lnTo>
                <a:lnTo>
                  <a:pt x="332282" y="31983"/>
                </a:lnTo>
                <a:lnTo>
                  <a:pt x="335613" y="33897"/>
                </a:lnTo>
                <a:lnTo>
                  <a:pt x="337450" y="37725"/>
                </a:lnTo>
                <a:lnTo>
                  <a:pt x="338560" y="40022"/>
                </a:lnTo>
                <a:lnTo>
                  <a:pt x="339116" y="43046"/>
                </a:lnTo>
                <a:lnTo>
                  <a:pt x="339116" y="85556"/>
                </a:lnTo>
                <a:lnTo>
                  <a:pt x="349625" y="85556"/>
                </a:lnTo>
                <a:lnTo>
                  <a:pt x="349625" y="39907"/>
                </a:lnTo>
                <a:lnTo>
                  <a:pt x="348783" y="35141"/>
                </a:lnTo>
                <a:lnTo>
                  <a:pt x="347098" y="31810"/>
                </a:lnTo>
                <a:lnTo>
                  <a:pt x="344036" y="25724"/>
                </a:lnTo>
                <a:lnTo>
                  <a:pt x="338139" y="22681"/>
                </a:lnTo>
                <a:lnTo>
                  <a:pt x="325429" y="22681"/>
                </a:lnTo>
                <a:lnTo>
                  <a:pt x="321810" y="23466"/>
                </a:lnTo>
                <a:lnTo>
                  <a:pt x="318556" y="25035"/>
                </a:lnTo>
                <a:lnTo>
                  <a:pt x="315302" y="26604"/>
                </a:lnTo>
                <a:lnTo>
                  <a:pt x="312220" y="29188"/>
                </a:lnTo>
                <a:lnTo>
                  <a:pt x="309310" y="32787"/>
                </a:lnTo>
                <a:lnTo>
                  <a:pt x="309310" y="24059"/>
                </a:lnTo>
                <a:lnTo>
                  <a:pt x="299490" y="24059"/>
                </a:lnTo>
                <a:lnTo>
                  <a:pt x="299490" y="85556"/>
                </a:lnTo>
                <a:lnTo>
                  <a:pt x="309827" y="85556"/>
                </a:lnTo>
                <a:close/>
              </a:path>
              <a:path w="1828401" h="111568">
                <a:moveTo>
                  <a:pt x="378567" y="25858"/>
                </a:moveTo>
                <a:lnTo>
                  <a:pt x="373532" y="31638"/>
                </a:lnTo>
                <a:lnTo>
                  <a:pt x="376605" y="63545"/>
                </a:lnTo>
                <a:lnTo>
                  <a:pt x="376605" y="50721"/>
                </a:lnTo>
                <a:lnTo>
                  <a:pt x="377313" y="45956"/>
                </a:lnTo>
                <a:lnTo>
                  <a:pt x="378730" y="42318"/>
                </a:lnTo>
                <a:lnTo>
                  <a:pt x="384645" y="22968"/>
                </a:lnTo>
                <a:lnTo>
                  <a:pt x="378567" y="25858"/>
                </a:lnTo>
                <a:close/>
              </a:path>
              <a:path w="1828401" h="111568">
                <a:moveTo>
                  <a:pt x="419906" y="24633"/>
                </a:moveTo>
                <a:lnTo>
                  <a:pt x="410373" y="24633"/>
                </a:lnTo>
                <a:lnTo>
                  <a:pt x="410373" y="32385"/>
                </a:lnTo>
                <a:lnTo>
                  <a:pt x="408344" y="29820"/>
                </a:lnTo>
                <a:lnTo>
                  <a:pt x="404400" y="26528"/>
                </a:lnTo>
                <a:lnTo>
                  <a:pt x="400801" y="24155"/>
                </a:lnTo>
                <a:lnTo>
                  <a:pt x="396590" y="22968"/>
                </a:lnTo>
                <a:lnTo>
                  <a:pt x="384645" y="22968"/>
                </a:lnTo>
                <a:lnTo>
                  <a:pt x="378730" y="42318"/>
                </a:lnTo>
                <a:lnTo>
                  <a:pt x="381410" y="35504"/>
                </a:lnTo>
                <a:lnTo>
                  <a:pt x="386387" y="32097"/>
                </a:lnTo>
                <a:lnTo>
                  <a:pt x="398524" y="32097"/>
                </a:lnTo>
                <a:lnTo>
                  <a:pt x="402524" y="33935"/>
                </a:lnTo>
                <a:lnTo>
                  <a:pt x="405664" y="37610"/>
                </a:lnTo>
                <a:lnTo>
                  <a:pt x="408803" y="41285"/>
                </a:lnTo>
                <a:lnTo>
                  <a:pt x="410373" y="46931"/>
                </a:lnTo>
                <a:lnTo>
                  <a:pt x="410373" y="59602"/>
                </a:lnTo>
                <a:lnTo>
                  <a:pt x="409531" y="64024"/>
                </a:lnTo>
                <a:lnTo>
                  <a:pt x="407846" y="67813"/>
                </a:lnTo>
                <a:lnTo>
                  <a:pt x="404821" y="74512"/>
                </a:lnTo>
                <a:lnTo>
                  <a:pt x="399596" y="77861"/>
                </a:lnTo>
                <a:lnTo>
                  <a:pt x="387421" y="77861"/>
                </a:lnTo>
                <a:lnTo>
                  <a:pt x="383640" y="76053"/>
                </a:lnTo>
                <a:lnTo>
                  <a:pt x="380826" y="72436"/>
                </a:lnTo>
                <a:lnTo>
                  <a:pt x="378012" y="68818"/>
                </a:lnTo>
                <a:lnTo>
                  <a:pt x="376605" y="63545"/>
                </a:lnTo>
                <a:lnTo>
                  <a:pt x="373532" y="31638"/>
                </a:lnTo>
                <a:lnTo>
                  <a:pt x="368498" y="37419"/>
                </a:lnTo>
                <a:lnTo>
                  <a:pt x="365980" y="45457"/>
                </a:lnTo>
                <a:lnTo>
                  <a:pt x="365980" y="66665"/>
                </a:lnTo>
                <a:lnTo>
                  <a:pt x="368479" y="74483"/>
                </a:lnTo>
                <a:lnTo>
                  <a:pt x="373475" y="79211"/>
                </a:lnTo>
                <a:lnTo>
                  <a:pt x="378471" y="83939"/>
                </a:lnTo>
                <a:lnTo>
                  <a:pt x="384301" y="86303"/>
                </a:lnTo>
                <a:lnTo>
                  <a:pt x="395748" y="86303"/>
                </a:lnTo>
                <a:lnTo>
                  <a:pt x="399596" y="85537"/>
                </a:lnTo>
                <a:lnTo>
                  <a:pt x="402505" y="84005"/>
                </a:lnTo>
                <a:lnTo>
                  <a:pt x="405415" y="82475"/>
                </a:lnTo>
                <a:lnTo>
                  <a:pt x="407904" y="80139"/>
                </a:lnTo>
                <a:lnTo>
                  <a:pt x="409971" y="77001"/>
                </a:lnTo>
                <a:lnTo>
                  <a:pt x="410086" y="85460"/>
                </a:lnTo>
                <a:lnTo>
                  <a:pt x="409416" y="91337"/>
                </a:lnTo>
                <a:lnTo>
                  <a:pt x="407961" y="94628"/>
                </a:lnTo>
                <a:lnTo>
                  <a:pt x="405511" y="100217"/>
                </a:lnTo>
                <a:lnTo>
                  <a:pt x="400323" y="103012"/>
                </a:lnTo>
                <a:lnTo>
                  <a:pt x="387383" y="103012"/>
                </a:lnTo>
                <a:lnTo>
                  <a:pt x="383707" y="101863"/>
                </a:lnTo>
                <a:lnTo>
                  <a:pt x="381372" y="99566"/>
                </a:lnTo>
                <a:lnTo>
                  <a:pt x="378883" y="95949"/>
                </a:lnTo>
                <a:lnTo>
                  <a:pt x="378385" y="93193"/>
                </a:lnTo>
                <a:lnTo>
                  <a:pt x="367876" y="93193"/>
                </a:lnTo>
                <a:lnTo>
                  <a:pt x="368412" y="99509"/>
                </a:lnTo>
                <a:lnTo>
                  <a:pt x="370939" y="104151"/>
                </a:lnTo>
                <a:lnTo>
                  <a:pt x="375457" y="107118"/>
                </a:lnTo>
                <a:lnTo>
                  <a:pt x="379974" y="110084"/>
                </a:lnTo>
                <a:lnTo>
                  <a:pt x="385545" y="111568"/>
                </a:lnTo>
                <a:lnTo>
                  <a:pt x="394631" y="111505"/>
                </a:lnTo>
                <a:lnTo>
                  <a:pt x="408014" y="107981"/>
                </a:lnTo>
                <a:lnTo>
                  <a:pt x="416461" y="99050"/>
                </a:lnTo>
                <a:lnTo>
                  <a:pt x="418758" y="94533"/>
                </a:lnTo>
                <a:lnTo>
                  <a:pt x="419906" y="88370"/>
                </a:lnTo>
                <a:lnTo>
                  <a:pt x="419906" y="24633"/>
                </a:lnTo>
                <a:close/>
              </a:path>
              <a:path w="1828401" h="111568">
                <a:moveTo>
                  <a:pt x="493043" y="31524"/>
                </a:moveTo>
                <a:lnTo>
                  <a:pt x="504452" y="31524"/>
                </a:lnTo>
                <a:lnTo>
                  <a:pt x="507956" y="32777"/>
                </a:lnTo>
                <a:lnTo>
                  <a:pt x="510138" y="35284"/>
                </a:lnTo>
                <a:lnTo>
                  <a:pt x="512320" y="37792"/>
                </a:lnTo>
                <a:lnTo>
                  <a:pt x="513718" y="40940"/>
                </a:lnTo>
                <a:lnTo>
                  <a:pt x="514330" y="44730"/>
                </a:lnTo>
                <a:lnTo>
                  <a:pt x="524380" y="44730"/>
                </a:lnTo>
                <a:lnTo>
                  <a:pt x="523500" y="36500"/>
                </a:lnTo>
                <a:lnTo>
                  <a:pt x="520887" y="30701"/>
                </a:lnTo>
                <a:lnTo>
                  <a:pt x="516541" y="27332"/>
                </a:lnTo>
                <a:lnTo>
                  <a:pt x="512196" y="23964"/>
                </a:lnTo>
                <a:lnTo>
                  <a:pt x="506558" y="22279"/>
                </a:lnTo>
                <a:lnTo>
                  <a:pt x="491512" y="22279"/>
                </a:lnTo>
                <a:lnTo>
                  <a:pt x="484831" y="25284"/>
                </a:lnTo>
                <a:lnTo>
                  <a:pt x="479586" y="31294"/>
                </a:lnTo>
                <a:lnTo>
                  <a:pt x="473538" y="42586"/>
                </a:lnTo>
                <a:lnTo>
                  <a:pt x="471718" y="56502"/>
                </a:lnTo>
                <a:lnTo>
                  <a:pt x="471718" y="65306"/>
                </a:lnTo>
                <a:lnTo>
                  <a:pt x="474111" y="72646"/>
                </a:lnTo>
                <a:lnTo>
                  <a:pt x="478897" y="78522"/>
                </a:lnTo>
                <a:lnTo>
                  <a:pt x="483682" y="84398"/>
                </a:lnTo>
                <a:lnTo>
                  <a:pt x="490096" y="87336"/>
                </a:lnTo>
                <a:lnTo>
                  <a:pt x="505295" y="87336"/>
                </a:lnTo>
                <a:lnTo>
                  <a:pt x="511172" y="85451"/>
                </a:lnTo>
                <a:lnTo>
                  <a:pt x="515766" y="81680"/>
                </a:lnTo>
                <a:lnTo>
                  <a:pt x="520360" y="77910"/>
                </a:lnTo>
                <a:lnTo>
                  <a:pt x="523232" y="71947"/>
                </a:lnTo>
                <a:lnTo>
                  <a:pt x="524380" y="63793"/>
                </a:lnTo>
                <a:lnTo>
                  <a:pt x="514330" y="63793"/>
                </a:lnTo>
                <a:lnTo>
                  <a:pt x="513373" y="68349"/>
                </a:lnTo>
                <a:lnTo>
                  <a:pt x="511641" y="71938"/>
                </a:lnTo>
                <a:lnTo>
                  <a:pt x="509133" y="74560"/>
                </a:lnTo>
                <a:lnTo>
                  <a:pt x="506625" y="77182"/>
                </a:lnTo>
                <a:lnTo>
                  <a:pt x="503227" y="78493"/>
                </a:lnTo>
                <a:lnTo>
                  <a:pt x="493350" y="78493"/>
                </a:lnTo>
                <a:lnTo>
                  <a:pt x="489253" y="76388"/>
                </a:lnTo>
                <a:lnTo>
                  <a:pt x="486650" y="72177"/>
                </a:lnTo>
                <a:lnTo>
                  <a:pt x="484046" y="67966"/>
                </a:lnTo>
                <a:lnTo>
                  <a:pt x="482745" y="62779"/>
                </a:lnTo>
                <a:lnTo>
                  <a:pt x="482745" y="50491"/>
                </a:lnTo>
                <a:lnTo>
                  <a:pt x="483664" y="45343"/>
                </a:lnTo>
                <a:lnTo>
                  <a:pt x="485501" y="41170"/>
                </a:lnTo>
                <a:lnTo>
                  <a:pt x="488334" y="34739"/>
                </a:lnTo>
                <a:lnTo>
                  <a:pt x="493043" y="31524"/>
                </a:lnTo>
                <a:close/>
              </a:path>
              <a:path w="1828401" h="111568">
                <a:moveTo>
                  <a:pt x="583847" y="77574"/>
                </a:moveTo>
                <a:lnTo>
                  <a:pt x="583187" y="74990"/>
                </a:lnTo>
                <a:lnTo>
                  <a:pt x="583187" y="33744"/>
                </a:lnTo>
                <a:lnTo>
                  <a:pt x="580948" y="29456"/>
                </a:lnTo>
                <a:lnTo>
                  <a:pt x="576468" y="26700"/>
                </a:lnTo>
                <a:lnTo>
                  <a:pt x="571950" y="23944"/>
                </a:lnTo>
                <a:lnTo>
                  <a:pt x="566074" y="22566"/>
                </a:lnTo>
                <a:lnTo>
                  <a:pt x="552597" y="22566"/>
                </a:lnTo>
                <a:lnTo>
                  <a:pt x="547112" y="24050"/>
                </a:lnTo>
                <a:lnTo>
                  <a:pt x="542384" y="27016"/>
                </a:lnTo>
                <a:lnTo>
                  <a:pt x="537656" y="29983"/>
                </a:lnTo>
                <a:lnTo>
                  <a:pt x="535196" y="35256"/>
                </a:lnTo>
                <a:lnTo>
                  <a:pt x="535005" y="42835"/>
                </a:lnTo>
                <a:lnTo>
                  <a:pt x="544653" y="42835"/>
                </a:lnTo>
                <a:lnTo>
                  <a:pt x="545036" y="39658"/>
                </a:lnTo>
                <a:lnTo>
                  <a:pt x="545859" y="37266"/>
                </a:lnTo>
                <a:lnTo>
                  <a:pt x="547122" y="35658"/>
                </a:lnTo>
                <a:lnTo>
                  <a:pt x="549381" y="32748"/>
                </a:lnTo>
                <a:lnTo>
                  <a:pt x="553210" y="31294"/>
                </a:lnTo>
                <a:lnTo>
                  <a:pt x="563279" y="31294"/>
                </a:lnTo>
                <a:lnTo>
                  <a:pt x="566868" y="32089"/>
                </a:lnTo>
                <a:lnTo>
                  <a:pt x="569376" y="33677"/>
                </a:lnTo>
                <a:lnTo>
                  <a:pt x="571883" y="35265"/>
                </a:lnTo>
                <a:lnTo>
                  <a:pt x="573137" y="37821"/>
                </a:lnTo>
                <a:lnTo>
                  <a:pt x="573137" y="41342"/>
                </a:lnTo>
                <a:lnTo>
                  <a:pt x="572448" y="45305"/>
                </a:lnTo>
                <a:lnTo>
                  <a:pt x="570055" y="47984"/>
                </a:lnTo>
                <a:lnTo>
                  <a:pt x="567682" y="48290"/>
                </a:lnTo>
                <a:lnTo>
                  <a:pt x="551200" y="50358"/>
                </a:lnTo>
                <a:lnTo>
                  <a:pt x="545418" y="51085"/>
                </a:lnTo>
                <a:lnTo>
                  <a:pt x="540748" y="53018"/>
                </a:lnTo>
                <a:lnTo>
                  <a:pt x="537187" y="56157"/>
                </a:lnTo>
                <a:lnTo>
                  <a:pt x="533626" y="59296"/>
                </a:lnTo>
                <a:lnTo>
                  <a:pt x="531846" y="63717"/>
                </a:lnTo>
                <a:lnTo>
                  <a:pt x="531846" y="74627"/>
                </a:lnTo>
                <a:lnTo>
                  <a:pt x="533655" y="78962"/>
                </a:lnTo>
                <a:lnTo>
                  <a:pt x="537273" y="82426"/>
                </a:lnTo>
                <a:lnTo>
                  <a:pt x="540891" y="85891"/>
                </a:lnTo>
                <a:lnTo>
                  <a:pt x="542643" y="72177"/>
                </a:lnTo>
                <a:lnTo>
                  <a:pt x="542643" y="65248"/>
                </a:lnTo>
                <a:lnTo>
                  <a:pt x="544231" y="62378"/>
                </a:lnTo>
                <a:lnTo>
                  <a:pt x="547409" y="60578"/>
                </a:lnTo>
                <a:lnTo>
                  <a:pt x="549285" y="59506"/>
                </a:lnTo>
                <a:lnTo>
                  <a:pt x="552100" y="58722"/>
                </a:lnTo>
                <a:lnTo>
                  <a:pt x="555851" y="58224"/>
                </a:lnTo>
                <a:lnTo>
                  <a:pt x="562111" y="57420"/>
                </a:lnTo>
                <a:lnTo>
                  <a:pt x="565978" y="56808"/>
                </a:lnTo>
                <a:lnTo>
                  <a:pt x="569960" y="55736"/>
                </a:lnTo>
                <a:lnTo>
                  <a:pt x="572850" y="54262"/>
                </a:lnTo>
                <a:lnTo>
                  <a:pt x="572850" y="68942"/>
                </a:lnTo>
                <a:lnTo>
                  <a:pt x="569978" y="73517"/>
                </a:lnTo>
                <a:lnTo>
                  <a:pt x="564236" y="76312"/>
                </a:lnTo>
                <a:lnTo>
                  <a:pt x="560829" y="77996"/>
                </a:lnTo>
                <a:lnTo>
                  <a:pt x="557306" y="78838"/>
                </a:lnTo>
                <a:lnTo>
                  <a:pt x="550683" y="78838"/>
                </a:lnTo>
                <a:lnTo>
                  <a:pt x="551257" y="87623"/>
                </a:lnTo>
                <a:lnTo>
                  <a:pt x="556005" y="87623"/>
                </a:lnTo>
                <a:lnTo>
                  <a:pt x="560350" y="86609"/>
                </a:lnTo>
                <a:lnTo>
                  <a:pt x="564293" y="84580"/>
                </a:lnTo>
                <a:lnTo>
                  <a:pt x="568237" y="82551"/>
                </a:lnTo>
                <a:lnTo>
                  <a:pt x="571261" y="80159"/>
                </a:lnTo>
                <a:lnTo>
                  <a:pt x="573367" y="77402"/>
                </a:lnTo>
                <a:lnTo>
                  <a:pt x="573712" y="79852"/>
                </a:lnTo>
                <a:lnTo>
                  <a:pt x="575147" y="83087"/>
                </a:lnTo>
                <a:lnTo>
                  <a:pt x="576755" y="85613"/>
                </a:lnTo>
                <a:lnTo>
                  <a:pt x="579340" y="86876"/>
                </a:lnTo>
                <a:lnTo>
                  <a:pt x="584355" y="86876"/>
                </a:lnTo>
                <a:lnTo>
                  <a:pt x="587188" y="86589"/>
                </a:lnTo>
                <a:lnTo>
                  <a:pt x="590021" y="85843"/>
                </a:lnTo>
                <a:lnTo>
                  <a:pt x="590021" y="78206"/>
                </a:lnTo>
                <a:lnTo>
                  <a:pt x="589371" y="78321"/>
                </a:lnTo>
                <a:lnTo>
                  <a:pt x="586633" y="78551"/>
                </a:lnTo>
                <a:lnTo>
                  <a:pt x="583847" y="77574"/>
                </a:lnTo>
                <a:close/>
              </a:path>
              <a:path w="1828401" h="111568">
                <a:moveTo>
                  <a:pt x="548099" y="77977"/>
                </a:moveTo>
                <a:lnTo>
                  <a:pt x="543734" y="74531"/>
                </a:lnTo>
                <a:lnTo>
                  <a:pt x="542643" y="72177"/>
                </a:lnTo>
                <a:lnTo>
                  <a:pt x="540891" y="85891"/>
                </a:lnTo>
                <a:lnTo>
                  <a:pt x="545553" y="87623"/>
                </a:lnTo>
                <a:lnTo>
                  <a:pt x="551257" y="87623"/>
                </a:lnTo>
                <a:lnTo>
                  <a:pt x="550683" y="78838"/>
                </a:lnTo>
                <a:lnTo>
                  <a:pt x="548099" y="77977"/>
                </a:lnTo>
                <a:close/>
              </a:path>
              <a:path w="1828401" h="111568">
                <a:moveTo>
                  <a:pt x="620964" y="84580"/>
                </a:moveTo>
                <a:lnTo>
                  <a:pt x="624104" y="86609"/>
                </a:lnTo>
                <a:lnTo>
                  <a:pt x="627989" y="87623"/>
                </a:lnTo>
                <a:lnTo>
                  <a:pt x="638518" y="87623"/>
                </a:lnTo>
                <a:lnTo>
                  <a:pt x="643687" y="85805"/>
                </a:lnTo>
                <a:lnTo>
                  <a:pt x="648128" y="82168"/>
                </a:lnTo>
                <a:lnTo>
                  <a:pt x="651383" y="78925"/>
                </a:lnTo>
                <a:lnTo>
                  <a:pt x="656823" y="68173"/>
                </a:lnTo>
                <a:lnTo>
                  <a:pt x="658637" y="53458"/>
                </a:lnTo>
                <a:lnTo>
                  <a:pt x="658637" y="43544"/>
                </a:lnTo>
                <a:lnTo>
                  <a:pt x="656206" y="35916"/>
                </a:lnTo>
                <a:lnTo>
                  <a:pt x="651344" y="30576"/>
                </a:lnTo>
                <a:lnTo>
                  <a:pt x="646481" y="25236"/>
                </a:lnTo>
                <a:lnTo>
                  <a:pt x="640566" y="22566"/>
                </a:lnTo>
                <a:lnTo>
                  <a:pt x="628889" y="22566"/>
                </a:lnTo>
                <a:lnTo>
                  <a:pt x="624793" y="23714"/>
                </a:lnTo>
                <a:lnTo>
                  <a:pt x="621309" y="26011"/>
                </a:lnTo>
                <a:lnTo>
                  <a:pt x="618858" y="27542"/>
                </a:lnTo>
                <a:lnTo>
                  <a:pt x="619183" y="35218"/>
                </a:lnTo>
                <a:lnTo>
                  <a:pt x="624084" y="31638"/>
                </a:lnTo>
                <a:lnTo>
                  <a:pt x="638365" y="31638"/>
                </a:lnTo>
                <a:lnTo>
                  <a:pt x="643265" y="35026"/>
                </a:lnTo>
                <a:lnTo>
                  <a:pt x="645945" y="41802"/>
                </a:lnTo>
                <a:lnTo>
                  <a:pt x="647362" y="45324"/>
                </a:lnTo>
                <a:lnTo>
                  <a:pt x="648070" y="49535"/>
                </a:lnTo>
                <a:lnTo>
                  <a:pt x="648070" y="62473"/>
                </a:lnTo>
                <a:lnTo>
                  <a:pt x="646472" y="68512"/>
                </a:lnTo>
                <a:lnTo>
                  <a:pt x="643275" y="72550"/>
                </a:lnTo>
                <a:lnTo>
                  <a:pt x="640078" y="76589"/>
                </a:lnTo>
                <a:lnTo>
                  <a:pt x="636068" y="78608"/>
                </a:lnTo>
                <a:lnTo>
                  <a:pt x="624122" y="78608"/>
                </a:lnTo>
                <a:lnTo>
                  <a:pt x="619222" y="75431"/>
                </a:lnTo>
                <a:lnTo>
                  <a:pt x="616542" y="69077"/>
                </a:lnTo>
                <a:lnTo>
                  <a:pt x="617078" y="81460"/>
                </a:lnTo>
                <a:lnTo>
                  <a:pt x="620964" y="84580"/>
                </a:lnTo>
                <a:close/>
              </a:path>
              <a:path w="1828401" h="111568">
                <a:moveTo>
                  <a:pt x="675854" y="24346"/>
                </a:moveTo>
                <a:lnTo>
                  <a:pt x="675854" y="85556"/>
                </a:lnTo>
                <a:lnTo>
                  <a:pt x="686364" y="85556"/>
                </a:lnTo>
                <a:lnTo>
                  <a:pt x="686364" y="24346"/>
                </a:lnTo>
                <a:lnTo>
                  <a:pt x="675854" y="24346"/>
                </a:lnTo>
                <a:close/>
              </a:path>
              <a:path w="1828401" h="111568">
                <a:moveTo>
                  <a:pt x="675854" y="1205"/>
                </a:moveTo>
                <a:lnTo>
                  <a:pt x="675854" y="12919"/>
                </a:lnTo>
                <a:lnTo>
                  <a:pt x="686364" y="12919"/>
                </a:lnTo>
                <a:lnTo>
                  <a:pt x="686364" y="1205"/>
                </a:lnTo>
                <a:lnTo>
                  <a:pt x="675854" y="1205"/>
                </a:lnTo>
                <a:close/>
              </a:path>
              <a:path w="1828401" h="111568">
                <a:moveTo>
                  <a:pt x="711896" y="24059"/>
                </a:moveTo>
                <a:lnTo>
                  <a:pt x="711896" y="6890"/>
                </a:lnTo>
                <a:lnTo>
                  <a:pt x="701444" y="6890"/>
                </a:lnTo>
                <a:lnTo>
                  <a:pt x="701444" y="24059"/>
                </a:lnTo>
                <a:lnTo>
                  <a:pt x="693117" y="24059"/>
                </a:lnTo>
                <a:lnTo>
                  <a:pt x="693117" y="32499"/>
                </a:lnTo>
                <a:lnTo>
                  <a:pt x="701444" y="32499"/>
                </a:lnTo>
                <a:lnTo>
                  <a:pt x="701444" y="77153"/>
                </a:lnTo>
                <a:lnTo>
                  <a:pt x="702306" y="80360"/>
                </a:lnTo>
                <a:lnTo>
                  <a:pt x="704029" y="82829"/>
                </a:lnTo>
                <a:lnTo>
                  <a:pt x="705752" y="85298"/>
                </a:lnTo>
                <a:lnTo>
                  <a:pt x="709025" y="86532"/>
                </a:lnTo>
                <a:lnTo>
                  <a:pt x="716730" y="86456"/>
                </a:lnTo>
                <a:lnTo>
                  <a:pt x="719295" y="86150"/>
                </a:lnTo>
                <a:lnTo>
                  <a:pt x="721717" y="85556"/>
                </a:lnTo>
                <a:lnTo>
                  <a:pt x="721717" y="77402"/>
                </a:lnTo>
                <a:lnTo>
                  <a:pt x="718596" y="77574"/>
                </a:lnTo>
                <a:lnTo>
                  <a:pt x="716222" y="77574"/>
                </a:lnTo>
                <a:lnTo>
                  <a:pt x="712624" y="76216"/>
                </a:lnTo>
                <a:lnTo>
                  <a:pt x="711896" y="72636"/>
                </a:lnTo>
                <a:lnTo>
                  <a:pt x="711896" y="32499"/>
                </a:lnTo>
                <a:lnTo>
                  <a:pt x="721717" y="32499"/>
                </a:lnTo>
                <a:lnTo>
                  <a:pt x="721717" y="24059"/>
                </a:lnTo>
                <a:lnTo>
                  <a:pt x="711896" y="24059"/>
                </a:lnTo>
                <a:close/>
              </a:path>
              <a:path w="1828401" h="111568">
                <a:moveTo>
                  <a:pt x="783791" y="77574"/>
                </a:moveTo>
                <a:lnTo>
                  <a:pt x="783131" y="74990"/>
                </a:lnTo>
                <a:lnTo>
                  <a:pt x="783131" y="33744"/>
                </a:lnTo>
                <a:lnTo>
                  <a:pt x="780891" y="29456"/>
                </a:lnTo>
                <a:lnTo>
                  <a:pt x="776411" y="26700"/>
                </a:lnTo>
                <a:lnTo>
                  <a:pt x="771894" y="23944"/>
                </a:lnTo>
                <a:lnTo>
                  <a:pt x="766017" y="22566"/>
                </a:lnTo>
                <a:lnTo>
                  <a:pt x="752540" y="22566"/>
                </a:lnTo>
                <a:lnTo>
                  <a:pt x="747056" y="24050"/>
                </a:lnTo>
                <a:lnTo>
                  <a:pt x="742328" y="27016"/>
                </a:lnTo>
                <a:lnTo>
                  <a:pt x="737600" y="29983"/>
                </a:lnTo>
                <a:lnTo>
                  <a:pt x="735139" y="35256"/>
                </a:lnTo>
                <a:lnTo>
                  <a:pt x="734948" y="42835"/>
                </a:lnTo>
                <a:lnTo>
                  <a:pt x="744596" y="42835"/>
                </a:lnTo>
                <a:lnTo>
                  <a:pt x="744979" y="39658"/>
                </a:lnTo>
                <a:lnTo>
                  <a:pt x="745802" y="37266"/>
                </a:lnTo>
                <a:lnTo>
                  <a:pt x="747065" y="35658"/>
                </a:lnTo>
                <a:lnTo>
                  <a:pt x="749325" y="32748"/>
                </a:lnTo>
                <a:lnTo>
                  <a:pt x="753153" y="31294"/>
                </a:lnTo>
                <a:lnTo>
                  <a:pt x="763223" y="31294"/>
                </a:lnTo>
                <a:lnTo>
                  <a:pt x="766811" y="32089"/>
                </a:lnTo>
                <a:lnTo>
                  <a:pt x="769319" y="33677"/>
                </a:lnTo>
                <a:lnTo>
                  <a:pt x="771827" y="35265"/>
                </a:lnTo>
                <a:lnTo>
                  <a:pt x="773081" y="37821"/>
                </a:lnTo>
                <a:lnTo>
                  <a:pt x="773081" y="41342"/>
                </a:lnTo>
                <a:lnTo>
                  <a:pt x="772392" y="45305"/>
                </a:lnTo>
                <a:lnTo>
                  <a:pt x="769999" y="47984"/>
                </a:lnTo>
                <a:lnTo>
                  <a:pt x="767625" y="48290"/>
                </a:lnTo>
                <a:lnTo>
                  <a:pt x="751143" y="50358"/>
                </a:lnTo>
                <a:lnTo>
                  <a:pt x="745362" y="51085"/>
                </a:lnTo>
                <a:lnTo>
                  <a:pt x="740691" y="53018"/>
                </a:lnTo>
                <a:lnTo>
                  <a:pt x="737130" y="56157"/>
                </a:lnTo>
                <a:lnTo>
                  <a:pt x="733570" y="59296"/>
                </a:lnTo>
                <a:lnTo>
                  <a:pt x="731790" y="63717"/>
                </a:lnTo>
                <a:lnTo>
                  <a:pt x="731790" y="74627"/>
                </a:lnTo>
                <a:lnTo>
                  <a:pt x="733599" y="78962"/>
                </a:lnTo>
                <a:lnTo>
                  <a:pt x="737217" y="82426"/>
                </a:lnTo>
                <a:lnTo>
                  <a:pt x="740835" y="85891"/>
                </a:lnTo>
                <a:lnTo>
                  <a:pt x="742586" y="72177"/>
                </a:lnTo>
                <a:lnTo>
                  <a:pt x="742586" y="65248"/>
                </a:lnTo>
                <a:lnTo>
                  <a:pt x="744175" y="62378"/>
                </a:lnTo>
                <a:lnTo>
                  <a:pt x="747353" y="60578"/>
                </a:lnTo>
                <a:lnTo>
                  <a:pt x="749229" y="59506"/>
                </a:lnTo>
                <a:lnTo>
                  <a:pt x="752043" y="58722"/>
                </a:lnTo>
                <a:lnTo>
                  <a:pt x="755795" y="58224"/>
                </a:lnTo>
                <a:lnTo>
                  <a:pt x="762055" y="57420"/>
                </a:lnTo>
                <a:lnTo>
                  <a:pt x="765921" y="56808"/>
                </a:lnTo>
                <a:lnTo>
                  <a:pt x="769903" y="55736"/>
                </a:lnTo>
                <a:lnTo>
                  <a:pt x="772794" y="54262"/>
                </a:lnTo>
                <a:lnTo>
                  <a:pt x="772794" y="68942"/>
                </a:lnTo>
                <a:lnTo>
                  <a:pt x="769922" y="73517"/>
                </a:lnTo>
                <a:lnTo>
                  <a:pt x="764180" y="76312"/>
                </a:lnTo>
                <a:lnTo>
                  <a:pt x="760772" y="77996"/>
                </a:lnTo>
                <a:lnTo>
                  <a:pt x="757250" y="78838"/>
                </a:lnTo>
                <a:lnTo>
                  <a:pt x="750626" y="78838"/>
                </a:lnTo>
                <a:lnTo>
                  <a:pt x="751201" y="87623"/>
                </a:lnTo>
                <a:lnTo>
                  <a:pt x="755948" y="87623"/>
                </a:lnTo>
                <a:lnTo>
                  <a:pt x="760293" y="86609"/>
                </a:lnTo>
                <a:lnTo>
                  <a:pt x="764237" y="84580"/>
                </a:lnTo>
                <a:lnTo>
                  <a:pt x="768181" y="82551"/>
                </a:lnTo>
                <a:lnTo>
                  <a:pt x="771204" y="80159"/>
                </a:lnTo>
                <a:lnTo>
                  <a:pt x="773310" y="77402"/>
                </a:lnTo>
                <a:lnTo>
                  <a:pt x="773655" y="79852"/>
                </a:lnTo>
                <a:lnTo>
                  <a:pt x="775091" y="83087"/>
                </a:lnTo>
                <a:lnTo>
                  <a:pt x="776699" y="85613"/>
                </a:lnTo>
                <a:lnTo>
                  <a:pt x="779283" y="86876"/>
                </a:lnTo>
                <a:lnTo>
                  <a:pt x="784299" y="86876"/>
                </a:lnTo>
                <a:lnTo>
                  <a:pt x="787132" y="86589"/>
                </a:lnTo>
                <a:lnTo>
                  <a:pt x="789965" y="85843"/>
                </a:lnTo>
                <a:lnTo>
                  <a:pt x="789965" y="78206"/>
                </a:lnTo>
                <a:lnTo>
                  <a:pt x="789314" y="78321"/>
                </a:lnTo>
                <a:lnTo>
                  <a:pt x="786577" y="78551"/>
                </a:lnTo>
                <a:lnTo>
                  <a:pt x="783791" y="77574"/>
                </a:lnTo>
                <a:close/>
              </a:path>
              <a:path w="1828401" h="111568">
                <a:moveTo>
                  <a:pt x="748042" y="77977"/>
                </a:moveTo>
                <a:lnTo>
                  <a:pt x="743677" y="74531"/>
                </a:lnTo>
                <a:lnTo>
                  <a:pt x="742586" y="72177"/>
                </a:lnTo>
                <a:lnTo>
                  <a:pt x="740835" y="85891"/>
                </a:lnTo>
                <a:lnTo>
                  <a:pt x="745496" y="87623"/>
                </a:lnTo>
                <a:lnTo>
                  <a:pt x="751201" y="87623"/>
                </a:lnTo>
                <a:lnTo>
                  <a:pt x="750626" y="78838"/>
                </a:lnTo>
                <a:lnTo>
                  <a:pt x="748042" y="77977"/>
                </a:lnTo>
                <a:close/>
              </a:path>
              <a:path w="1828401" h="111568">
                <a:moveTo>
                  <a:pt x="805517" y="1205"/>
                </a:moveTo>
                <a:lnTo>
                  <a:pt x="805517" y="85556"/>
                </a:lnTo>
                <a:lnTo>
                  <a:pt x="815853" y="85556"/>
                </a:lnTo>
                <a:lnTo>
                  <a:pt x="815853" y="1205"/>
                </a:lnTo>
                <a:lnTo>
                  <a:pt x="805517" y="1205"/>
                </a:lnTo>
                <a:close/>
              </a:path>
              <a:path w="1828401" h="111568">
                <a:moveTo>
                  <a:pt x="864036" y="24346"/>
                </a:moveTo>
                <a:lnTo>
                  <a:pt x="864036" y="85556"/>
                </a:lnTo>
                <a:lnTo>
                  <a:pt x="874546" y="85556"/>
                </a:lnTo>
                <a:lnTo>
                  <a:pt x="874546" y="24346"/>
                </a:lnTo>
                <a:lnTo>
                  <a:pt x="864036" y="24346"/>
                </a:lnTo>
                <a:close/>
              </a:path>
              <a:path w="1828401" h="111568">
                <a:moveTo>
                  <a:pt x="864036" y="1205"/>
                </a:moveTo>
                <a:lnTo>
                  <a:pt x="864036" y="12919"/>
                </a:lnTo>
                <a:lnTo>
                  <a:pt x="874546" y="12919"/>
                </a:lnTo>
                <a:lnTo>
                  <a:pt x="874546" y="1205"/>
                </a:lnTo>
                <a:lnTo>
                  <a:pt x="864036" y="1205"/>
                </a:lnTo>
                <a:close/>
              </a:path>
              <a:path w="1828401" h="111568">
                <a:moveTo>
                  <a:pt x="896001" y="36998"/>
                </a:moveTo>
                <a:lnTo>
                  <a:pt x="897006" y="35026"/>
                </a:lnTo>
                <a:lnTo>
                  <a:pt x="901026" y="32040"/>
                </a:lnTo>
                <a:lnTo>
                  <a:pt x="903984" y="31294"/>
                </a:lnTo>
                <a:lnTo>
                  <a:pt x="913746" y="31294"/>
                </a:lnTo>
                <a:lnTo>
                  <a:pt x="917862" y="32653"/>
                </a:lnTo>
                <a:lnTo>
                  <a:pt x="920236" y="35370"/>
                </a:lnTo>
                <a:lnTo>
                  <a:pt x="921691" y="37285"/>
                </a:lnTo>
                <a:lnTo>
                  <a:pt x="922705" y="41744"/>
                </a:lnTo>
                <a:lnTo>
                  <a:pt x="932468" y="41744"/>
                </a:lnTo>
                <a:lnTo>
                  <a:pt x="932545" y="37763"/>
                </a:lnTo>
                <a:lnTo>
                  <a:pt x="931300" y="34050"/>
                </a:lnTo>
                <a:lnTo>
                  <a:pt x="928736" y="30605"/>
                </a:lnTo>
                <a:lnTo>
                  <a:pt x="924639" y="25169"/>
                </a:lnTo>
                <a:lnTo>
                  <a:pt x="917958" y="22451"/>
                </a:lnTo>
                <a:lnTo>
                  <a:pt x="901609" y="22451"/>
                </a:lnTo>
                <a:lnTo>
                  <a:pt x="895972" y="24250"/>
                </a:lnTo>
                <a:lnTo>
                  <a:pt x="891780" y="27848"/>
                </a:lnTo>
                <a:lnTo>
                  <a:pt x="887588" y="31447"/>
                </a:lnTo>
                <a:lnTo>
                  <a:pt x="885492" y="36155"/>
                </a:lnTo>
                <a:lnTo>
                  <a:pt x="885492" y="46912"/>
                </a:lnTo>
                <a:lnTo>
                  <a:pt x="887712" y="50778"/>
                </a:lnTo>
                <a:lnTo>
                  <a:pt x="892154" y="53573"/>
                </a:lnTo>
                <a:lnTo>
                  <a:pt x="894642" y="55181"/>
                </a:lnTo>
                <a:lnTo>
                  <a:pt x="898509" y="56636"/>
                </a:lnTo>
                <a:lnTo>
                  <a:pt x="903754" y="57937"/>
                </a:lnTo>
                <a:lnTo>
                  <a:pt x="911966" y="60004"/>
                </a:lnTo>
                <a:lnTo>
                  <a:pt x="916369" y="61114"/>
                </a:lnTo>
                <a:lnTo>
                  <a:pt x="919317" y="62090"/>
                </a:lnTo>
                <a:lnTo>
                  <a:pt x="920810" y="62932"/>
                </a:lnTo>
                <a:lnTo>
                  <a:pt x="924313" y="66320"/>
                </a:lnTo>
                <a:lnTo>
                  <a:pt x="924313" y="72445"/>
                </a:lnTo>
                <a:lnTo>
                  <a:pt x="922859" y="75019"/>
                </a:lnTo>
                <a:lnTo>
                  <a:pt x="919949" y="76684"/>
                </a:lnTo>
                <a:lnTo>
                  <a:pt x="917039" y="78350"/>
                </a:lnTo>
                <a:lnTo>
                  <a:pt x="913670" y="79182"/>
                </a:lnTo>
                <a:lnTo>
                  <a:pt x="903410" y="79182"/>
                </a:lnTo>
                <a:lnTo>
                  <a:pt x="898892" y="77517"/>
                </a:lnTo>
                <a:lnTo>
                  <a:pt x="896288" y="74187"/>
                </a:lnTo>
                <a:lnTo>
                  <a:pt x="894872" y="72349"/>
                </a:lnTo>
                <a:lnTo>
                  <a:pt x="894010" y="69708"/>
                </a:lnTo>
                <a:lnTo>
                  <a:pt x="893704" y="66263"/>
                </a:lnTo>
                <a:lnTo>
                  <a:pt x="883769" y="66263"/>
                </a:lnTo>
                <a:lnTo>
                  <a:pt x="884037" y="72388"/>
                </a:lnTo>
                <a:lnTo>
                  <a:pt x="886075" y="77527"/>
                </a:lnTo>
                <a:lnTo>
                  <a:pt x="889885" y="81680"/>
                </a:lnTo>
                <a:lnTo>
                  <a:pt x="893695" y="85834"/>
                </a:lnTo>
                <a:lnTo>
                  <a:pt x="900174" y="87911"/>
                </a:lnTo>
                <a:lnTo>
                  <a:pt x="917824" y="87911"/>
                </a:lnTo>
                <a:lnTo>
                  <a:pt x="924151" y="85920"/>
                </a:lnTo>
                <a:lnTo>
                  <a:pt x="928304" y="81939"/>
                </a:lnTo>
                <a:lnTo>
                  <a:pt x="932459" y="77957"/>
                </a:lnTo>
                <a:lnTo>
                  <a:pt x="934536" y="73230"/>
                </a:lnTo>
                <a:lnTo>
                  <a:pt x="934536" y="62090"/>
                </a:lnTo>
                <a:lnTo>
                  <a:pt x="932525" y="57937"/>
                </a:lnTo>
                <a:lnTo>
                  <a:pt x="928506" y="55295"/>
                </a:lnTo>
                <a:lnTo>
                  <a:pt x="925979" y="53611"/>
                </a:lnTo>
                <a:lnTo>
                  <a:pt x="921002" y="51870"/>
                </a:lnTo>
                <a:lnTo>
                  <a:pt x="913574" y="50070"/>
                </a:lnTo>
                <a:lnTo>
                  <a:pt x="906740" y="48405"/>
                </a:lnTo>
                <a:lnTo>
                  <a:pt x="903754" y="47678"/>
                </a:lnTo>
                <a:lnTo>
                  <a:pt x="899963" y="45879"/>
                </a:lnTo>
                <a:lnTo>
                  <a:pt x="897322" y="44271"/>
                </a:lnTo>
                <a:lnTo>
                  <a:pt x="896001" y="42127"/>
                </a:lnTo>
                <a:lnTo>
                  <a:pt x="896001" y="36998"/>
                </a:lnTo>
                <a:close/>
              </a:path>
              <a:path w="1828401" h="111568">
                <a:moveTo>
                  <a:pt x="1116481" y="3674"/>
                </a:moveTo>
                <a:lnTo>
                  <a:pt x="1070481" y="87738"/>
                </a:lnTo>
                <a:lnTo>
                  <a:pt x="1076855" y="87738"/>
                </a:lnTo>
                <a:lnTo>
                  <a:pt x="1122856" y="3674"/>
                </a:lnTo>
                <a:lnTo>
                  <a:pt x="1116481" y="3674"/>
                </a:lnTo>
                <a:close/>
              </a:path>
              <a:path w="1828401" h="111568">
                <a:moveTo>
                  <a:pt x="1057741" y="31878"/>
                </a:moveTo>
                <a:lnTo>
                  <a:pt x="1058191" y="43869"/>
                </a:lnTo>
                <a:lnTo>
                  <a:pt x="1062900" y="45821"/>
                </a:lnTo>
                <a:lnTo>
                  <a:pt x="1073965" y="45821"/>
                </a:lnTo>
                <a:lnTo>
                  <a:pt x="1068413" y="37667"/>
                </a:lnTo>
                <a:lnTo>
                  <a:pt x="1065159" y="37667"/>
                </a:lnTo>
                <a:lnTo>
                  <a:pt x="1062374" y="36509"/>
                </a:lnTo>
                <a:lnTo>
                  <a:pt x="1057741" y="31878"/>
                </a:lnTo>
                <a:close/>
              </a:path>
              <a:path w="1828401" h="111568">
                <a:moveTo>
                  <a:pt x="1114079" y="71612"/>
                </a:moveTo>
                <a:lnTo>
                  <a:pt x="1114529" y="83604"/>
                </a:lnTo>
                <a:lnTo>
                  <a:pt x="1119257" y="85556"/>
                </a:lnTo>
                <a:lnTo>
                  <a:pt x="1130322" y="85556"/>
                </a:lnTo>
                <a:lnTo>
                  <a:pt x="1124808" y="77402"/>
                </a:lnTo>
                <a:lnTo>
                  <a:pt x="1121516" y="77402"/>
                </a:lnTo>
                <a:lnTo>
                  <a:pt x="1118711" y="76245"/>
                </a:lnTo>
                <a:lnTo>
                  <a:pt x="1114079" y="71612"/>
                </a:lnTo>
                <a:close/>
              </a:path>
              <a:path w="1828401" h="111568">
                <a:moveTo>
                  <a:pt x="1229316" y="76302"/>
                </a:moveTo>
                <a:lnTo>
                  <a:pt x="1224616" y="78895"/>
                </a:lnTo>
                <a:lnTo>
                  <a:pt x="1211522" y="78895"/>
                </a:lnTo>
                <a:lnTo>
                  <a:pt x="1206966" y="76714"/>
                </a:lnTo>
                <a:lnTo>
                  <a:pt x="1204094" y="72349"/>
                </a:lnTo>
                <a:lnTo>
                  <a:pt x="1208325" y="87796"/>
                </a:lnTo>
                <a:lnTo>
                  <a:pt x="1226932" y="87796"/>
                </a:lnTo>
                <a:lnTo>
                  <a:pt x="1229316" y="76302"/>
                </a:lnTo>
                <a:close/>
              </a:path>
              <a:path w="1828401" h="111568">
                <a:moveTo>
                  <a:pt x="1189163" y="56157"/>
                </a:moveTo>
                <a:lnTo>
                  <a:pt x="1189163" y="65804"/>
                </a:lnTo>
                <a:lnTo>
                  <a:pt x="1191651" y="73489"/>
                </a:lnTo>
                <a:lnTo>
                  <a:pt x="1196628" y="79211"/>
                </a:lnTo>
                <a:lnTo>
                  <a:pt x="1201606" y="84934"/>
                </a:lnTo>
                <a:lnTo>
                  <a:pt x="1208325" y="87796"/>
                </a:lnTo>
                <a:lnTo>
                  <a:pt x="1204094" y="72349"/>
                </a:lnTo>
                <a:lnTo>
                  <a:pt x="1201223" y="67985"/>
                </a:lnTo>
                <a:lnTo>
                  <a:pt x="1199787" y="62531"/>
                </a:lnTo>
                <a:lnTo>
                  <a:pt x="1199787" y="49171"/>
                </a:lnTo>
                <a:lnTo>
                  <a:pt x="1201223" y="43352"/>
                </a:lnTo>
                <a:lnTo>
                  <a:pt x="1204094" y="38529"/>
                </a:lnTo>
                <a:lnTo>
                  <a:pt x="1206966" y="33705"/>
                </a:lnTo>
                <a:lnTo>
                  <a:pt x="1211560" y="31294"/>
                </a:lnTo>
                <a:lnTo>
                  <a:pt x="1224998" y="31294"/>
                </a:lnTo>
                <a:lnTo>
                  <a:pt x="1230013" y="34127"/>
                </a:lnTo>
                <a:lnTo>
                  <a:pt x="1232924" y="39793"/>
                </a:lnTo>
                <a:lnTo>
                  <a:pt x="1234761" y="43390"/>
                </a:lnTo>
                <a:lnTo>
                  <a:pt x="1235680" y="48060"/>
                </a:lnTo>
                <a:lnTo>
                  <a:pt x="1235680" y="60157"/>
                </a:lnTo>
                <a:lnTo>
                  <a:pt x="1234407" y="65928"/>
                </a:lnTo>
                <a:lnTo>
                  <a:pt x="1231861" y="71115"/>
                </a:lnTo>
                <a:lnTo>
                  <a:pt x="1229316" y="76302"/>
                </a:lnTo>
                <a:lnTo>
                  <a:pt x="1226932" y="87796"/>
                </a:lnTo>
                <a:lnTo>
                  <a:pt x="1234417" y="84561"/>
                </a:lnTo>
                <a:lnTo>
                  <a:pt x="1239241" y="78092"/>
                </a:lnTo>
                <a:lnTo>
                  <a:pt x="1239364" y="77926"/>
                </a:lnTo>
                <a:lnTo>
                  <a:pt x="1244698" y="66990"/>
                </a:lnTo>
                <a:lnTo>
                  <a:pt x="1246476" y="53516"/>
                </a:lnTo>
                <a:lnTo>
                  <a:pt x="1246476" y="43257"/>
                </a:lnTo>
                <a:lnTo>
                  <a:pt x="1243739" y="35486"/>
                </a:lnTo>
                <a:lnTo>
                  <a:pt x="1238264" y="30203"/>
                </a:lnTo>
                <a:lnTo>
                  <a:pt x="1232789" y="24920"/>
                </a:lnTo>
                <a:lnTo>
                  <a:pt x="1226089" y="22279"/>
                </a:lnTo>
                <a:lnTo>
                  <a:pt x="1209320" y="22279"/>
                </a:lnTo>
                <a:lnTo>
                  <a:pt x="1202276" y="25342"/>
                </a:lnTo>
                <a:lnTo>
                  <a:pt x="1197031" y="31466"/>
                </a:lnTo>
                <a:lnTo>
                  <a:pt x="1196721" y="31833"/>
                </a:lnTo>
                <a:lnTo>
                  <a:pt x="1191052" y="42478"/>
                </a:lnTo>
                <a:lnTo>
                  <a:pt x="1189163" y="56157"/>
                </a:lnTo>
                <a:close/>
              </a:path>
              <a:path w="1828401" h="111568">
                <a:moveTo>
                  <a:pt x="1276845" y="24346"/>
                </a:moveTo>
                <a:lnTo>
                  <a:pt x="1276845" y="17685"/>
                </a:lnTo>
                <a:lnTo>
                  <a:pt x="1277151" y="13541"/>
                </a:lnTo>
                <a:lnTo>
                  <a:pt x="1277763" y="11914"/>
                </a:lnTo>
                <a:lnTo>
                  <a:pt x="1280252" y="9474"/>
                </a:lnTo>
                <a:lnTo>
                  <a:pt x="1284263" y="9484"/>
                </a:lnTo>
                <a:lnTo>
                  <a:pt x="1287067" y="9646"/>
                </a:lnTo>
                <a:lnTo>
                  <a:pt x="1287067" y="230"/>
                </a:lnTo>
                <a:lnTo>
                  <a:pt x="1285402" y="96"/>
                </a:lnTo>
                <a:lnTo>
                  <a:pt x="1275811" y="0"/>
                </a:lnTo>
                <a:lnTo>
                  <a:pt x="1271159" y="1761"/>
                </a:lnTo>
                <a:lnTo>
                  <a:pt x="1268747" y="5282"/>
                </a:lnTo>
                <a:lnTo>
                  <a:pt x="1267407" y="7273"/>
                </a:lnTo>
                <a:lnTo>
                  <a:pt x="1266661" y="10412"/>
                </a:lnTo>
                <a:lnTo>
                  <a:pt x="1266507" y="14699"/>
                </a:lnTo>
                <a:lnTo>
                  <a:pt x="1266507" y="24346"/>
                </a:lnTo>
                <a:lnTo>
                  <a:pt x="1257951" y="24346"/>
                </a:lnTo>
                <a:lnTo>
                  <a:pt x="1257951" y="32500"/>
                </a:lnTo>
                <a:lnTo>
                  <a:pt x="1266507" y="32500"/>
                </a:lnTo>
                <a:lnTo>
                  <a:pt x="1266507" y="85557"/>
                </a:lnTo>
                <a:lnTo>
                  <a:pt x="1276730" y="85557"/>
                </a:lnTo>
                <a:lnTo>
                  <a:pt x="1276730" y="32500"/>
                </a:lnTo>
                <a:lnTo>
                  <a:pt x="1287067" y="32500"/>
                </a:lnTo>
                <a:lnTo>
                  <a:pt x="1287067" y="24346"/>
                </a:lnTo>
                <a:lnTo>
                  <a:pt x="1276845" y="24346"/>
                </a:lnTo>
                <a:close/>
              </a:path>
              <a:path w="1828401" h="111568">
                <a:moveTo>
                  <a:pt x="1364699" y="33878"/>
                </a:moveTo>
                <a:lnTo>
                  <a:pt x="1364699" y="22968"/>
                </a:lnTo>
                <a:lnTo>
                  <a:pt x="1361368" y="22681"/>
                </a:lnTo>
                <a:lnTo>
                  <a:pt x="1357272" y="22681"/>
                </a:lnTo>
                <a:lnTo>
                  <a:pt x="1353654" y="24164"/>
                </a:lnTo>
                <a:lnTo>
                  <a:pt x="1350514" y="27131"/>
                </a:lnTo>
                <a:lnTo>
                  <a:pt x="1347375" y="30098"/>
                </a:lnTo>
                <a:lnTo>
                  <a:pt x="1345403" y="32615"/>
                </a:lnTo>
                <a:lnTo>
                  <a:pt x="1344599" y="34682"/>
                </a:lnTo>
                <a:lnTo>
                  <a:pt x="1344599" y="24059"/>
                </a:lnTo>
                <a:lnTo>
                  <a:pt x="1334779" y="24059"/>
                </a:lnTo>
                <a:lnTo>
                  <a:pt x="1334779" y="85557"/>
                </a:lnTo>
                <a:lnTo>
                  <a:pt x="1345116" y="85557"/>
                </a:lnTo>
                <a:lnTo>
                  <a:pt x="1345116" y="45821"/>
                </a:lnTo>
                <a:lnTo>
                  <a:pt x="1346513" y="41965"/>
                </a:lnTo>
                <a:lnTo>
                  <a:pt x="1349308" y="38615"/>
                </a:lnTo>
                <a:lnTo>
                  <a:pt x="1352103" y="35265"/>
                </a:lnTo>
                <a:lnTo>
                  <a:pt x="1356104" y="33591"/>
                </a:lnTo>
                <a:lnTo>
                  <a:pt x="1361924" y="33591"/>
                </a:lnTo>
                <a:lnTo>
                  <a:pt x="1364699" y="33878"/>
                </a:lnTo>
                <a:close/>
              </a:path>
              <a:path w="1828401" h="111568">
                <a:moveTo>
                  <a:pt x="1379731" y="25762"/>
                </a:moveTo>
                <a:lnTo>
                  <a:pt x="1374370" y="31926"/>
                </a:lnTo>
                <a:lnTo>
                  <a:pt x="1377701" y="49898"/>
                </a:lnTo>
                <a:lnTo>
                  <a:pt x="1377892" y="44616"/>
                </a:lnTo>
                <a:lnTo>
                  <a:pt x="1379596" y="40261"/>
                </a:lnTo>
                <a:lnTo>
                  <a:pt x="1382812" y="36835"/>
                </a:lnTo>
                <a:lnTo>
                  <a:pt x="1386736" y="22681"/>
                </a:lnTo>
                <a:lnTo>
                  <a:pt x="1379731" y="25762"/>
                </a:lnTo>
                <a:close/>
              </a:path>
              <a:path w="1828401" h="111568">
                <a:moveTo>
                  <a:pt x="1422495" y="58109"/>
                </a:moveTo>
                <a:lnTo>
                  <a:pt x="1422495" y="51908"/>
                </a:lnTo>
                <a:lnTo>
                  <a:pt x="1422189" y="47391"/>
                </a:lnTo>
                <a:lnTo>
                  <a:pt x="1421577" y="44558"/>
                </a:lnTo>
                <a:lnTo>
                  <a:pt x="1420887" y="40424"/>
                </a:lnTo>
                <a:lnTo>
                  <a:pt x="1419509" y="36806"/>
                </a:lnTo>
                <a:lnTo>
                  <a:pt x="1417442" y="33706"/>
                </a:lnTo>
                <a:lnTo>
                  <a:pt x="1415297" y="30452"/>
                </a:lnTo>
                <a:lnTo>
                  <a:pt x="1412177" y="27801"/>
                </a:lnTo>
                <a:lnTo>
                  <a:pt x="1408081" y="25753"/>
                </a:lnTo>
                <a:lnTo>
                  <a:pt x="1403984" y="23705"/>
                </a:lnTo>
                <a:lnTo>
                  <a:pt x="1399754" y="22681"/>
                </a:lnTo>
                <a:lnTo>
                  <a:pt x="1386736" y="22681"/>
                </a:lnTo>
                <a:lnTo>
                  <a:pt x="1382812" y="36835"/>
                </a:lnTo>
                <a:lnTo>
                  <a:pt x="1386028" y="33409"/>
                </a:lnTo>
                <a:lnTo>
                  <a:pt x="1390010" y="31696"/>
                </a:lnTo>
                <a:lnTo>
                  <a:pt x="1401381" y="31696"/>
                </a:lnTo>
                <a:lnTo>
                  <a:pt x="1406109" y="34184"/>
                </a:lnTo>
                <a:lnTo>
                  <a:pt x="1408942" y="39161"/>
                </a:lnTo>
                <a:lnTo>
                  <a:pt x="1410474" y="41840"/>
                </a:lnTo>
                <a:lnTo>
                  <a:pt x="1411450" y="45420"/>
                </a:lnTo>
                <a:lnTo>
                  <a:pt x="1411871" y="49898"/>
                </a:lnTo>
                <a:lnTo>
                  <a:pt x="1377701" y="49898"/>
                </a:lnTo>
                <a:lnTo>
                  <a:pt x="1374370" y="31926"/>
                </a:lnTo>
                <a:lnTo>
                  <a:pt x="1369010" y="38089"/>
                </a:lnTo>
                <a:lnTo>
                  <a:pt x="1366330" y="46108"/>
                </a:lnTo>
                <a:lnTo>
                  <a:pt x="1366330" y="66014"/>
                </a:lnTo>
                <a:lnTo>
                  <a:pt x="1368991" y="73814"/>
                </a:lnTo>
                <a:lnTo>
                  <a:pt x="1374313" y="79384"/>
                </a:lnTo>
                <a:lnTo>
                  <a:pt x="1379635" y="84953"/>
                </a:lnTo>
                <a:lnTo>
                  <a:pt x="1386123" y="87739"/>
                </a:lnTo>
                <a:lnTo>
                  <a:pt x="1396921" y="87739"/>
                </a:lnTo>
                <a:lnTo>
                  <a:pt x="1399735" y="87432"/>
                </a:lnTo>
                <a:lnTo>
                  <a:pt x="1402223" y="86819"/>
                </a:lnTo>
                <a:lnTo>
                  <a:pt x="1406855" y="85748"/>
                </a:lnTo>
                <a:lnTo>
                  <a:pt x="1410742" y="83681"/>
                </a:lnTo>
                <a:lnTo>
                  <a:pt x="1413881" y="80618"/>
                </a:lnTo>
                <a:lnTo>
                  <a:pt x="1417451" y="76589"/>
                </a:lnTo>
                <a:lnTo>
                  <a:pt x="1418963" y="73814"/>
                </a:lnTo>
                <a:lnTo>
                  <a:pt x="1420476" y="71039"/>
                </a:lnTo>
                <a:lnTo>
                  <a:pt x="1421366" y="68521"/>
                </a:lnTo>
                <a:lnTo>
                  <a:pt x="1421634" y="66263"/>
                </a:lnTo>
                <a:lnTo>
                  <a:pt x="1411469" y="66263"/>
                </a:lnTo>
                <a:lnTo>
                  <a:pt x="1410704" y="68981"/>
                </a:lnTo>
                <a:lnTo>
                  <a:pt x="1409402" y="71374"/>
                </a:lnTo>
                <a:lnTo>
                  <a:pt x="1407564" y="73441"/>
                </a:lnTo>
                <a:lnTo>
                  <a:pt x="1404348" y="77001"/>
                </a:lnTo>
                <a:lnTo>
                  <a:pt x="1400040" y="78781"/>
                </a:lnTo>
                <a:lnTo>
                  <a:pt x="1388861" y="78781"/>
                </a:lnTo>
                <a:lnTo>
                  <a:pt x="1384593" y="76895"/>
                </a:lnTo>
                <a:lnTo>
                  <a:pt x="1381836" y="73125"/>
                </a:lnTo>
                <a:lnTo>
                  <a:pt x="1379079" y="69354"/>
                </a:lnTo>
                <a:lnTo>
                  <a:pt x="1377605" y="64349"/>
                </a:lnTo>
                <a:lnTo>
                  <a:pt x="1377414" y="58109"/>
                </a:lnTo>
                <a:lnTo>
                  <a:pt x="1422495" y="58109"/>
                </a:lnTo>
                <a:close/>
              </a:path>
              <a:path w="1828401" h="111568">
                <a:moveTo>
                  <a:pt x="1490307" y="24059"/>
                </a:moveTo>
                <a:lnTo>
                  <a:pt x="1478993" y="24059"/>
                </a:lnTo>
                <a:lnTo>
                  <a:pt x="1461823" y="74130"/>
                </a:lnTo>
                <a:lnTo>
                  <a:pt x="1445398" y="24059"/>
                </a:lnTo>
                <a:lnTo>
                  <a:pt x="1433395" y="24059"/>
                </a:lnTo>
                <a:lnTo>
                  <a:pt x="1456079" y="85557"/>
                </a:lnTo>
                <a:lnTo>
                  <a:pt x="1467106" y="85557"/>
                </a:lnTo>
                <a:lnTo>
                  <a:pt x="1490307" y="24059"/>
                </a:lnTo>
                <a:close/>
              </a:path>
              <a:path w="1828401" h="111568">
                <a:moveTo>
                  <a:pt x="1509106" y="25762"/>
                </a:moveTo>
                <a:lnTo>
                  <a:pt x="1503746" y="31926"/>
                </a:lnTo>
                <a:lnTo>
                  <a:pt x="1507076" y="49898"/>
                </a:lnTo>
                <a:lnTo>
                  <a:pt x="1507268" y="44616"/>
                </a:lnTo>
                <a:lnTo>
                  <a:pt x="1508971" y="40261"/>
                </a:lnTo>
                <a:lnTo>
                  <a:pt x="1512187" y="36835"/>
                </a:lnTo>
                <a:lnTo>
                  <a:pt x="1516111" y="22681"/>
                </a:lnTo>
                <a:lnTo>
                  <a:pt x="1509106" y="25762"/>
                </a:lnTo>
                <a:close/>
              </a:path>
              <a:path w="1828401" h="111568">
                <a:moveTo>
                  <a:pt x="1551871" y="58109"/>
                </a:moveTo>
                <a:lnTo>
                  <a:pt x="1551871" y="51908"/>
                </a:lnTo>
                <a:lnTo>
                  <a:pt x="1551564" y="47391"/>
                </a:lnTo>
                <a:lnTo>
                  <a:pt x="1550952" y="44558"/>
                </a:lnTo>
                <a:lnTo>
                  <a:pt x="1550263" y="40424"/>
                </a:lnTo>
                <a:lnTo>
                  <a:pt x="1548884" y="36806"/>
                </a:lnTo>
                <a:lnTo>
                  <a:pt x="1546817" y="33706"/>
                </a:lnTo>
                <a:lnTo>
                  <a:pt x="1544673" y="30452"/>
                </a:lnTo>
                <a:lnTo>
                  <a:pt x="1541553" y="27801"/>
                </a:lnTo>
                <a:lnTo>
                  <a:pt x="1537456" y="25753"/>
                </a:lnTo>
                <a:lnTo>
                  <a:pt x="1533359" y="23705"/>
                </a:lnTo>
                <a:lnTo>
                  <a:pt x="1529129" y="22681"/>
                </a:lnTo>
                <a:lnTo>
                  <a:pt x="1516111" y="22681"/>
                </a:lnTo>
                <a:lnTo>
                  <a:pt x="1512187" y="36835"/>
                </a:lnTo>
                <a:lnTo>
                  <a:pt x="1515403" y="33409"/>
                </a:lnTo>
                <a:lnTo>
                  <a:pt x="1519385" y="31696"/>
                </a:lnTo>
                <a:lnTo>
                  <a:pt x="1530756" y="31696"/>
                </a:lnTo>
                <a:lnTo>
                  <a:pt x="1535484" y="34184"/>
                </a:lnTo>
                <a:lnTo>
                  <a:pt x="1538317" y="39161"/>
                </a:lnTo>
                <a:lnTo>
                  <a:pt x="1539849" y="41840"/>
                </a:lnTo>
                <a:lnTo>
                  <a:pt x="1540825" y="45420"/>
                </a:lnTo>
                <a:lnTo>
                  <a:pt x="1541246" y="49898"/>
                </a:lnTo>
                <a:lnTo>
                  <a:pt x="1507076" y="49898"/>
                </a:lnTo>
                <a:lnTo>
                  <a:pt x="1503746" y="31926"/>
                </a:lnTo>
                <a:lnTo>
                  <a:pt x="1498385" y="38089"/>
                </a:lnTo>
                <a:lnTo>
                  <a:pt x="1495705" y="46108"/>
                </a:lnTo>
                <a:lnTo>
                  <a:pt x="1495705" y="66014"/>
                </a:lnTo>
                <a:lnTo>
                  <a:pt x="1498366" y="73814"/>
                </a:lnTo>
                <a:lnTo>
                  <a:pt x="1503688" y="79384"/>
                </a:lnTo>
                <a:lnTo>
                  <a:pt x="1509009" y="84953"/>
                </a:lnTo>
                <a:lnTo>
                  <a:pt x="1515499" y="87739"/>
                </a:lnTo>
                <a:lnTo>
                  <a:pt x="1526295" y="87739"/>
                </a:lnTo>
                <a:lnTo>
                  <a:pt x="1529110" y="87432"/>
                </a:lnTo>
                <a:lnTo>
                  <a:pt x="1531598" y="86819"/>
                </a:lnTo>
                <a:lnTo>
                  <a:pt x="1536231" y="85748"/>
                </a:lnTo>
                <a:lnTo>
                  <a:pt x="1540117" y="83681"/>
                </a:lnTo>
                <a:lnTo>
                  <a:pt x="1543256" y="80618"/>
                </a:lnTo>
                <a:lnTo>
                  <a:pt x="1546826" y="76589"/>
                </a:lnTo>
                <a:lnTo>
                  <a:pt x="1548338" y="73814"/>
                </a:lnTo>
                <a:lnTo>
                  <a:pt x="1549851" y="71039"/>
                </a:lnTo>
                <a:lnTo>
                  <a:pt x="1550741" y="68521"/>
                </a:lnTo>
                <a:lnTo>
                  <a:pt x="1551009" y="66263"/>
                </a:lnTo>
                <a:lnTo>
                  <a:pt x="1540844" y="66263"/>
                </a:lnTo>
                <a:lnTo>
                  <a:pt x="1540078" y="68981"/>
                </a:lnTo>
                <a:lnTo>
                  <a:pt x="1538777" y="71374"/>
                </a:lnTo>
                <a:lnTo>
                  <a:pt x="1536939" y="73441"/>
                </a:lnTo>
                <a:lnTo>
                  <a:pt x="1533723" y="77001"/>
                </a:lnTo>
                <a:lnTo>
                  <a:pt x="1529416" y="78781"/>
                </a:lnTo>
                <a:lnTo>
                  <a:pt x="1518237" y="78781"/>
                </a:lnTo>
                <a:lnTo>
                  <a:pt x="1513968" y="76896"/>
                </a:lnTo>
                <a:lnTo>
                  <a:pt x="1511211" y="73125"/>
                </a:lnTo>
                <a:lnTo>
                  <a:pt x="1508455" y="69354"/>
                </a:lnTo>
                <a:lnTo>
                  <a:pt x="1506981" y="64349"/>
                </a:lnTo>
                <a:lnTo>
                  <a:pt x="1506789" y="58109"/>
                </a:lnTo>
                <a:lnTo>
                  <a:pt x="1551871" y="58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4002755" y="737506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4366289" y="737506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4484085" y="736975"/>
            <a:ext cx="0" cy="74426"/>
          </a:xfrm>
          <a:custGeom>
            <a:avLst/>
            <a:gdLst/>
            <a:ahLst/>
            <a:cxnLst/>
            <a:rect l="l" t="t" r="r" b="b"/>
            <a:pathLst>
              <a:path h="84350">
                <a:moveTo>
                  <a:pt x="0" y="0"/>
                </a:moveTo>
                <a:lnTo>
                  <a:pt x="0" y="84350"/>
                </a:lnTo>
              </a:path>
            </a:pathLst>
          </a:custGeom>
          <a:ln w="1160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4537364" y="737506"/>
            <a:ext cx="0" cy="73895"/>
          </a:xfrm>
          <a:custGeom>
            <a:avLst/>
            <a:gdLst/>
            <a:ahLst/>
            <a:cxnLst/>
            <a:rect l="l" t="t" r="r" b="b"/>
            <a:pathLst>
              <a:path h="83748">
                <a:moveTo>
                  <a:pt x="0" y="0"/>
                </a:moveTo>
                <a:lnTo>
                  <a:pt x="0" y="83748"/>
                </a:lnTo>
              </a:path>
            </a:pathLst>
          </a:custGeom>
          <a:ln w="117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981533" y="1116385"/>
            <a:ext cx="879702" cy="94054"/>
          </a:xfrm>
          <a:custGeom>
            <a:avLst/>
            <a:gdLst/>
            <a:ahLst/>
            <a:cxnLst/>
            <a:rect l="l" t="t" r="r" b="b"/>
            <a:pathLst>
              <a:path w="967672" h="106595">
                <a:moveTo>
                  <a:pt x="626270" y="101220"/>
                </a:moveTo>
                <a:lnTo>
                  <a:pt x="626270" y="57741"/>
                </a:lnTo>
                <a:lnTo>
                  <a:pt x="626580" y="54032"/>
                </a:lnTo>
                <a:lnTo>
                  <a:pt x="627201" y="51437"/>
                </a:lnTo>
                <a:lnTo>
                  <a:pt x="627821" y="48841"/>
                </a:lnTo>
                <a:lnTo>
                  <a:pt x="629165" y="46327"/>
                </a:lnTo>
                <a:lnTo>
                  <a:pt x="631232" y="43891"/>
                </a:lnTo>
                <a:lnTo>
                  <a:pt x="633805" y="40860"/>
                </a:lnTo>
                <a:lnTo>
                  <a:pt x="636791" y="38839"/>
                </a:lnTo>
                <a:lnTo>
                  <a:pt x="640191" y="37828"/>
                </a:lnTo>
                <a:lnTo>
                  <a:pt x="642075" y="37231"/>
                </a:lnTo>
                <a:lnTo>
                  <a:pt x="644487" y="36932"/>
                </a:lnTo>
                <a:lnTo>
                  <a:pt x="653216" y="36932"/>
                </a:lnTo>
                <a:lnTo>
                  <a:pt x="657213" y="39229"/>
                </a:lnTo>
                <a:lnTo>
                  <a:pt x="659418" y="43823"/>
                </a:lnTo>
                <a:lnTo>
                  <a:pt x="660750" y="46579"/>
                </a:lnTo>
                <a:lnTo>
                  <a:pt x="661417" y="50208"/>
                </a:lnTo>
                <a:lnTo>
                  <a:pt x="661417" y="101220"/>
                </a:lnTo>
                <a:lnTo>
                  <a:pt x="674028" y="101220"/>
                </a:lnTo>
                <a:lnTo>
                  <a:pt x="674028" y="46441"/>
                </a:lnTo>
                <a:lnTo>
                  <a:pt x="673017" y="40722"/>
                </a:lnTo>
                <a:lnTo>
                  <a:pt x="670996" y="36725"/>
                </a:lnTo>
                <a:lnTo>
                  <a:pt x="667320" y="29422"/>
                </a:lnTo>
                <a:lnTo>
                  <a:pt x="660245" y="25770"/>
                </a:lnTo>
                <a:lnTo>
                  <a:pt x="644992" y="25770"/>
                </a:lnTo>
                <a:lnTo>
                  <a:pt x="640650" y="26712"/>
                </a:lnTo>
                <a:lnTo>
                  <a:pt x="636745" y="28595"/>
                </a:lnTo>
                <a:lnTo>
                  <a:pt x="632840" y="30479"/>
                </a:lnTo>
                <a:lnTo>
                  <a:pt x="629142" y="33579"/>
                </a:lnTo>
                <a:lnTo>
                  <a:pt x="625650" y="37897"/>
                </a:lnTo>
                <a:lnTo>
                  <a:pt x="625650" y="27423"/>
                </a:lnTo>
                <a:lnTo>
                  <a:pt x="613866" y="27423"/>
                </a:lnTo>
                <a:lnTo>
                  <a:pt x="613866" y="101220"/>
                </a:lnTo>
                <a:lnTo>
                  <a:pt x="626270" y="101220"/>
                </a:lnTo>
                <a:close/>
              </a:path>
              <a:path w="967672" h="106595">
                <a:moveTo>
                  <a:pt x="751258" y="92263"/>
                </a:moveTo>
                <a:lnTo>
                  <a:pt x="754014" y="88028"/>
                </a:lnTo>
                <a:lnTo>
                  <a:pt x="758459" y="76458"/>
                </a:lnTo>
                <a:lnTo>
                  <a:pt x="759941" y="62772"/>
                </a:lnTo>
                <a:lnTo>
                  <a:pt x="759738" y="57651"/>
                </a:lnTo>
                <a:lnTo>
                  <a:pt x="756719" y="44582"/>
                </a:lnTo>
                <a:lnTo>
                  <a:pt x="750086" y="34796"/>
                </a:lnTo>
                <a:lnTo>
                  <a:pt x="738884" y="27569"/>
                </a:lnTo>
                <a:lnTo>
                  <a:pt x="725966" y="25287"/>
                </a:lnTo>
                <a:lnTo>
                  <a:pt x="723415" y="25361"/>
                </a:lnTo>
                <a:lnTo>
                  <a:pt x="710644" y="28511"/>
                </a:lnTo>
                <a:lnTo>
                  <a:pt x="700606" y="36312"/>
                </a:lnTo>
                <a:lnTo>
                  <a:pt x="697464" y="40606"/>
                </a:lnTo>
                <a:lnTo>
                  <a:pt x="692739" y="52009"/>
                </a:lnTo>
                <a:lnTo>
                  <a:pt x="691165" y="65941"/>
                </a:lnTo>
                <a:lnTo>
                  <a:pt x="691308" y="70223"/>
                </a:lnTo>
                <a:lnTo>
                  <a:pt x="694007" y="83262"/>
                </a:lnTo>
                <a:lnTo>
                  <a:pt x="700123" y="93607"/>
                </a:lnTo>
                <a:lnTo>
                  <a:pt x="700738" y="94293"/>
                </a:lnTo>
                <a:lnTo>
                  <a:pt x="703914" y="73590"/>
                </a:lnTo>
                <a:lnTo>
                  <a:pt x="703914" y="57558"/>
                </a:lnTo>
                <a:lnTo>
                  <a:pt x="705636" y="50575"/>
                </a:lnTo>
                <a:lnTo>
                  <a:pt x="709082" y="44787"/>
                </a:lnTo>
                <a:lnTo>
                  <a:pt x="712528" y="38999"/>
                </a:lnTo>
                <a:lnTo>
                  <a:pt x="718041" y="36105"/>
                </a:lnTo>
                <a:lnTo>
                  <a:pt x="734167" y="36105"/>
                </a:lnTo>
                <a:lnTo>
                  <a:pt x="740186" y="39505"/>
                </a:lnTo>
                <a:lnTo>
                  <a:pt x="743677" y="46303"/>
                </a:lnTo>
                <a:lnTo>
                  <a:pt x="745883" y="50622"/>
                </a:lnTo>
                <a:lnTo>
                  <a:pt x="746985" y="56226"/>
                </a:lnTo>
                <a:lnTo>
                  <a:pt x="746985" y="70741"/>
                </a:lnTo>
                <a:lnTo>
                  <a:pt x="745458" y="77667"/>
                </a:lnTo>
                <a:lnTo>
                  <a:pt x="742402" y="83891"/>
                </a:lnTo>
                <a:lnTo>
                  <a:pt x="741951" y="100159"/>
                </a:lnTo>
                <a:lnTo>
                  <a:pt x="751258" y="92263"/>
                </a:lnTo>
                <a:close/>
              </a:path>
              <a:path w="967672" h="106595">
                <a:moveTo>
                  <a:pt x="742402" y="83891"/>
                </a:moveTo>
                <a:lnTo>
                  <a:pt x="739347" y="90115"/>
                </a:lnTo>
                <a:lnTo>
                  <a:pt x="733707" y="93228"/>
                </a:lnTo>
                <a:lnTo>
                  <a:pt x="717995" y="93228"/>
                </a:lnTo>
                <a:lnTo>
                  <a:pt x="712528" y="90609"/>
                </a:lnTo>
                <a:lnTo>
                  <a:pt x="709082" y="85372"/>
                </a:lnTo>
                <a:lnTo>
                  <a:pt x="705636" y="80136"/>
                </a:lnTo>
                <a:lnTo>
                  <a:pt x="703914" y="73590"/>
                </a:lnTo>
                <a:lnTo>
                  <a:pt x="700738" y="94293"/>
                </a:lnTo>
                <a:lnTo>
                  <a:pt x="711062" y="101504"/>
                </a:lnTo>
                <a:lnTo>
                  <a:pt x="724312" y="103908"/>
                </a:lnTo>
                <a:lnTo>
                  <a:pt x="729059" y="103696"/>
                </a:lnTo>
                <a:lnTo>
                  <a:pt x="741951" y="100159"/>
                </a:lnTo>
                <a:lnTo>
                  <a:pt x="742402" y="83891"/>
                </a:lnTo>
                <a:close/>
              </a:path>
              <a:path w="967672" h="106595">
                <a:moveTo>
                  <a:pt x="838480" y="27423"/>
                </a:moveTo>
                <a:lnTo>
                  <a:pt x="824904" y="27423"/>
                </a:lnTo>
                <a:lnTo>
                  <a:pt x="804299" y="87508"/>
                </a:lnTo>
                <a:lnTo>
                  <a:pt x="784590" y="27423"/>
                </a:lnTo>
                <a:lnTo>
                  <a:pt x="770186" y="27423"/>
                </a:lnTo>
                <a:lnTo>
                  <a:pt x="797408" y="101220"/>
                </a:lnTo>
                <a:lnTo>
                  <a:pt x="810639" y="101220"/>
                </a:lnTo>
                <a:lnTo>
                  <a:pt x="838480" y="27423"/>
                </a:lnTo>
                <a:close/>
              </a:path>
              <a:path w="967672" h="106595">
                <a:moveTo>
                  <a:pt x="868596" y="38644"/>
                </a:moveTo>
                <a:lnTo>
                  <a:pt x="873374" y="36588"/>
                </a:lnTo>
                <a:lnTo>
                  <a:pt x="887019" y="36588"/>
                </a:lnTo>
                <a:lnTo>
                  <a:pt x="892693" y="39574"/>
                </a:lnTo>
                <a:lnTo>
                  <a:pt x="896093" y="45545"/>
                </a:lnTo>
                <a:lnTo>
                  <a:pt x="897931" y="48761"/>
                </a:lnTo>
                <a:lnTo>
                  <a:pt x="899102" y="53056"/>
                </a:lnTo>
                <a:lnTo>
                  <a:pt x="899608" y="58430"/>
                </a:lnTo>
                <a:lnTo>
                  <a:pt x="858604" y="58430"/>
                </a:lnTo>
                <a:lnTo>
                  <a:pt x="858833" y="52092"/>
                </a:lnTo>
                <a:lnTo>
                  <a:pt x="854607" y="36864"/>
                </a:lnTo>
                <a:lnTo>
                  <a:pt x="851676" y="40721"/>
                </a:lnTo>
                <a:lnTo>
                  <a:pt x="846638" y="52064"/>
                </a:lnTo>
                <a:lnTo>
                  <a:pt x="844959" y="65734"/>
                </a:lnTo>
                <a:lnTo>
                  <a:pt x="845157" y="70762"/>
                </a:lnTo>
                <a:lnTo>
                  <a:pt x="848092" y="83759"/>
                </a:lnTo>
                <a:lnTo>
                  <a:pt x="854537" y="93813"/>
                </a:lnTo>
                <a:lnTo>
                  <a:pt x="865178" y="101337"/>
                </a:lnTo>
                <a:lnTo>
                  <a:pt x="877900" y="103839"/>
                </a:lnTo>
                <a:lnTo>
                  <a:pt x="881667" y="103839"/>
                </a:lnTo>
                <a:lnTo>
                  <a:pt x="885044" y="103471"/>
                </a:lnTo>
                <a:lnTo>
                  <a:pt x="888030" y="102736"/>
                </a:lnTo>
                <a:lnTo>
                  <a:pt x="893589" y="101450"/>
                </a:lnTo>
                <a:lnTo>
                  <a:pt x="898252" y="98970"/>
                </a:lnTo>
                <a:lnTo>
                  <a:pt x="902020" y="95294"/>
                </a:lnTo>
                <a:lnTo>
                  <a:pt x="904271" y="93181"/>
                </a:lnTo>
                <a:lnTo>
                  <a:pt x="906304" y="90460"/>
                </a:lnTo>
                <a:lnTo>
                  <a:pt x="908119" y="87129"/>
                </a:lnTo>
                <a:lnTo>
                  <a:pt x="909933" y="83799"/>
                </a:lnTo>
                <a:lnTo>
                  <a:pt x="911001" y="80778"/>
                </a:lnTo>
                <a:lnTo>
                  <a:pt x="911323" y="78068"/>
                </a:lnTo>
                <a:lnTo>
                  <a:pt x="899125" y="78068"/>
                </a:lnTo>
                <a:lnTo>
                  <a:pt x="898206" y="81330"/>
                </a:lnTo>
                <a:lnTo>
                  <a:pt x="896644" y="84201"/>
                </a:lnTo>
                <a:lnTo>
                  <a:pt x="894439" y="86682"/>
                </a:lnTo>
                <a:lnTo>
                  <a:pt x="890580" y="90954"/>
                </a:lnTo>
                <a:lnTo>
                  <a:pt x="885411" y="93090"/>
                </a:lnTo>
                <a:lnTo>
                  <a:pt x="871996" y="93090"/>
                </a:lnTo>
                <a:lnTo>
                  <a:pt x="866873" y="90827"/>
                </a:lnTo>
                <a:lnTo>
                  <a:pt x="863565" y="86302"/>
                </a:lnTo>
                <a:lnTo>
                  <a:pt x="860258" y="81778"/>
                </a:lnTo>
                <a:lnTo>
                  <a:pt x="858489" y="75772"/>
                </a:lnTo>
                <a:lnTo>
                  <a:pt x="858259" y="68284"/>
                </a:lnTo>
                <a:lnTo>
                  <a:pt x="912357" y="68284"/>
                </a:lnTo>
                <a:lnTo>
                  <a:pt x="912357" y="60842"/>
                </a:lnTo>
                <a:lnTo>
                  <a:pt x="911989" y="55422"/>
                </a:lnTo>
                <a:lnTo>
                  <a:pt x="911254" y="52022"/>
                </a:lnTo>
                <a:lnTo>
                  <a:pt x="910427" y="47061"/>
                </a:lnTo>
                <a:lnTo>
                  <a:pt x="908773" y="42721"/>
                </a:lnTo>
                <a:lnTo>
                  <a:pt x="906292" y="38999"/>
                </a:lnTo>
                <a:lnTo>
                  <a:pt x="903719" y="35095"/>
                </a:lnTo>
                <a:lnTo>
                  <a:pt x="899975" y="31914"/>
                </a:lnTo>
                <a:lnTo>
                  <a:pt x="895059" y="29456"/>
                </a:lnTo>
                <a:lnTo>
                  <a:pt x="890143" y="26999"/>
                </a:lnTo>
                <a:lnTo>
                  <a:pt x="885067" y="25770"/>
                </a:lnTo>
                <a:lnTo>
                  <a:pt x="877430" y="25838"/>
                </a:lnTo>
                <a:lnTo>
                  <a:pt x="868596" y="38644"/>
                </a:lnTo>
                <a:close/>
              </a:path>
              <a:path w="967672" h="106595">
                <a:moveTo>
                  <a:pt x="864759" y="28994"/>
                </a:moveTo>
                <a:lnTo>
                  <a:pt x="854607" y="36864"/>
                </a:lnTo>
                <a:lnTo>
                  <a:pt x="858833" y="52092"/>
                </a:lnTo>
                <a:lnTo>
                  <a:pt x="860878" y="46866"/>
                </a:lnTo>
                <a:lnTo>
                  <a:pt x="864737" y="42755"/>
                </a:lnTo>
                <a:lnTo>
                  <a:pt x="868596" y="38644"/>
                </a:lnTo>
                <a:lnTo>
                  <a:pt x="877430" y="25838"/>
                </a:lnTo>
                <a:lnTo>
                  <a:pt x="864759" y="28994"/>
                </a:lnTo>
                <a:close/>
              </a:path>
              <a:path w="967672" h="106595">
                <a:moveTo>
                  <a:pt x="931767" y="27423"/>
                </a:moveTo>
                <a:lnTo>
                  <a:pt x="931767" y="101220"/>
                </a:lnTo>
                <a:lnTo>
                  <a:pt x="944172" y="101220"/>
                </a:lnTo>
                <a:lnTo>
                  <a:pt x="944172" y="53539"/>
                </a:lnTo>
                <a:lnTo>
                  <a:pt x="945849" y="48911"/>
                </a:lnTo>
                <a:lnTo>
                  <a:pt x="949203" y="44891"/>
                </a:lnTo>
                <a:lnTo>
                  <a:pt x="952557" y="40871"/>
                </a:lnTo>
                <a:lnTo>
                  <a:pt x="957358" y="38862"/>
                </a:lnTo>
                <a:lnTo>
                  <a:pt x="965019" y="38885"/>
                </a:lnTo>
                <a:lnTo>
                  <a:pt x="967672" y="39206"/>
                </a:lnTo>
                <a:lnTo>
                  <a:pt x="967672" y="26114"/>
                </a:lnTo>
                <a:lnTo>
                  <a:pt x="966340" y="25976"/>
                </a:lnTo>
                <a:lnTo>
                  <a:pt x="963675" y="25770"/>
                </a:lnTo>
                <a:lnTo>
                  <a:pt x="958759" y="25770"/>
                </a:lnTo>
                <a:lnTo>
                  <a:pt x="954418" y="27550"/>
                </a:lnTo>
                <a:lnTo>
                  <a:pt x="950650" y="31110"/>
                </a:lnTo>
                <a:lnTo>
                  <a:pt x="946883" y="34670"/>
                </a:lnTo>
                <a:lnTo>
                  <a:pt x="944517" y="37691"/>
                </a:lnTo>
                <a:lnTo>
                  <a:pt x="943552" y="40171"/>
                </a:lnTo>
                <a:lnTo>
                  <a:pt x="943552" y="27423"/>
                </a:lnTo>
                <a:lnTo>
                  <a:pt x="931767" y="27423"/>
                </a:lnTo>
                <a:close/>
              </a:path>
              <a:path w="967672" h="106595">
                <a:moveTo>
                  <a:pt x="16746" y="49978"/>
                </a:moveTo>
                <a:lnTo>
                  <a:pt x="23086" y="52206"/>
                </a:lnTo>
                <a:lnTo>
                  <a:pt x="32044" y="54228"/>
                </a:lnTo>
                <a:lnTo>
                  <a:pt x="45758" y="57328"/>
                </a:lnTo>
                <a:lnTo>
                  <a:pt x="53201" y="59028"/>
                </a:lnTo>
                <a:lnTo>
                  <a:pt x="58669" y="61026"/>
                </a:lnTo>
                <a:lnTo>
                  <a:pt x="62160" y="63323"/>
                </a:lnTo>
                <a:lnTo>
                  <a:pt x="65606" y="65665"/>
                </a:lnTo>
                <a:lnTo>
                  <a:pt x="67329" y="69593"/>
                </a:lnTo>
                <a:lnTo>
                  <a:pt x="67329" y="82455"/>
                </a:lnTo>
                <a:lnTo>
                  <a:pt x="63240" y="87554"/>
                </a:lnTo>
                <a:lnTo>
                  <a:pt x="55062" y="90402"/>
                </a:lnTo>
                <a:lnTo>
                  <a:pt x="50835" y="91872"/>
                </a:lnTo>
                <a:lnTo>
                  <a:pt x="46149" y="92607"/>
                </a:lnTo>
                <a:lnTo>
                  <a:pt x="40124" y="92601"/>
                </a:lnTo>
                <a:lnTo>
                  <a:pt x="26069" y="89961"/>
                </a:lnTo>
                <a:lnTo>
                  <a:pt x="16952" y="82547"/>
                </a:lnTo>
                <a:lnTo>
                  <a:pt x="14563" y="78964"/>
                </a:lnTo>
                <a:lnTo>
                  <a:pt x="13208" y="74302"/>
                </a:lnTo>
                <a:lnTo>
                  <a:pt x="12886" y="68559"/>
                </a:lnTo>
                <a:lnTo>
                  <a:pt x="0" y="68559"/>
                </a:lnTo>
                <a:lnTo>
                  <a:pt x="61" y="71662"/>
                </a:lnTo>
                <a:lnTo>
                  <a:pt x="3046" y="84491"/>
                </a:lnTo>
                <a:lnTo>
                  <a:pt x="10474" y="94536"/>
                </a:lnTo>
                <a:lnTo>
                  <a:pt x="14664" y="97748"/>
                </a:lnTo>
                <a:lnTo>
                  <a:pt x="25984" y="102575"/>
                </a:lnTo>
                <a:lnTo>
                  <a:pt x="40039" y="104183"/>
                </a:lnTo>
                <a:lnTo>
                  <a:pt x="44311" y="104053"/>
                </a:lnTo>
                <a:lnTo>
                  <a:pt x="57131" y="101857"/>
                </a:lnTo>
                <a:lnTo>
                  <a:pt x="68466" y="96948"/>
                </a:lnTo>
                <a:lnTo>
                  <a:pt x="77988" y="86606"/>
                </a:lnTo>
                <a:lnTo>
                  <a:pt x="80698" y="72900"/>
                </a:lnTo>
                <a:lnTo>
                  <a:pt x="80698" y="63897"/>
                </a:lnTo>
                <a:lnTo>
                  <a:pt x="77482" y="57030"/>
                </a:lnTo>
                <a:lnTo>
                  <a:pt x="71050" y="52298"/>
                </a:lnTo>
                <a:lnTo>
                  <a:pt x="67329" y="49588"/>
                </a:lnTo>
                <a:lnTo>
                  <a:pt x="62045" y="47452"/>
                </a:lnTo>
                <a:lnTo>
                  <a:pt x="55200" y="45890"/>
                </a:lnTo>
                <a:lnTo>
                  <a:pt x="41003" y="42651"/>
                </a:lnTo>
                <a:lnTo>
                  <a:pt x="31448" y="40447"/>
                </a:lnTo>
                <a:lnTo>
                  <a:pt x="25314" y="38609"/>
                </a:lnTo>
                <a:lnTo>
                  <a:pt x="22603" y="37139"/>
                </a:lnTo>
                <a:lnTo>
                  <a:pt x="18469" y="34843"/>
                </a:lnTo>
                <a:lnTo>
                  <a:pt x="16401" y="31214"/>
                </a:lnTo>
                <a:lnTo>
                  <a:pt x="16401" y="21751"/>
                </a:lnTo>
                <a:lnTo>
                  <a:pt x="18170" y="17800"/>
                </a:lnTo>
                <a:lnTo>
                  <a:pt x="21707" y="14401"/>
                </a:lnTo>
                <a:lnTo>
                  <a:pt x="25245" y="11001"/>
                </a:lnTo>
                <a:lnTo>
                  <a:pt x="31057" y="9302"/>
                </a:lnTo>
                <a:lnTo>
                  <a:pt x="49158" y="9302"/>
                </a:lnTo>
                <a:lnTo>
                  <a:pt x="56257" y="11943"/>
                </a:lnTo>
                <a:lnTo>
                  <a:pt x="60437" y="17226"/>
                </a:lnTo>
                <a:lnTo>
                  <a:pt x="62689" y="20120"/>
                </a:lnTo>
                <a:lnTo>
                  <a:pt x="64159" y="24277"/>
                </a:lnTo>
                <a:lnTo>
                  <a:pt x="64848" y="29697"/>
                </a:lnTo>
                <a:lnTo>
                  <a:pt x="77735" y="29697"/>
                </a:lnTo>
                <a:lnTo>
                  <a:pt x="74619" y="14409"/>
                </a:lnTo>
                <a:lnTo>
                  <a:pt x="66605" y="5133"/>
                </a:lnTo>
                <a:lnTo>
                  <a:pt x="64408" y="3719"/>
                </a:lnTo>
                <a:lnTo>
                  <a:pt x="52959" y="-982"/>
                </a:lnTo>
                <a:lnTo>
                  <a:pt x="39556" y="-2549"/>
                </a:lnTo>
                <a:lnTo>
                  <a:pt x="36268" y="-2466"/>
                </a:lnTo>
                <a:lnTo>
                  <a:pt x="22942" y="84"/>
                </a:lnTo>
                <a:lnTo>
                  <a:pt x="12817" y="6201"/>
                </a:lnTo>
                <a:lnTo>
                  <a:pt x="6523" y="12035"/>
                </a:lnTo>
                <a:lnTo>
                  <a:pt x="3376" y="19500"/>
                </a:lnTo>
                <a:lnTo>
                  <a:pt x="3376" y="37001"/>
                </a:lnTo>
                <a:lnTo>
                  <a:pt x="6592" y="43317"/>
                </a:lnTo>
                <a:lnTo>
                  <a:pt x="13024" y="47544"/>
                </a:lnTo>
                <a:lnTo>
                  <a:pt x="16746" y="49978"/>
                </a:lnTo>
                <a:close/>
              </a:path>
              <a:path w="967672" h="106595">
                <a:moveTo>
                  <a:pt x="95055" y="69708"/>
                </a:moveTo>
                <a:lnTo>
                  <a:pt x="92919" y="75013"/>
                </a:lnTo>
                <a:lnTo>
                  <a:pt x="92919" y="88105"/>
                </a:lnTo>
                <a:lnTo>
                  <a:pt x="95090" y="93308"/>
                </a:lnTo>
                <a:lnTo>
                  <a:pt x="99431" y="97465"/>
                </a:lnTo>
                <a:lnTo>
                  <a:pt x="103773" y="101622"/>
                </a:lnTo>
                <a:lnTo>
                  <a:pt x="109367" y="103701"/>
                </a:lnTo>
                <a:lnTo>
                  <a:pt x="107184" y="87990"/>
                </a:lnTo>
                <a:lnTo>
                  <a:pt x="105875" y="85165"/>
                </a:lnTo>
                <a:lnTo>
                  <a:pt x="105875" y="76851"/>
                </a:lnTo>
                <a:lnTo>
                  <a:pt x="107782" y="73406"/>
                </a:lnTo>
                <a:lnTo>
                  <a:pt x="111595" y="71247"/>
                </a:lnTo>
                <a:lnTo>
                  <a:pt x="113846" y="69961"/>
                </a:lnTo>
                <a:lnTo>
                  <a:pt x="117223" y="69019"/>
                </a:lnTo>
                <a:lnTo>
                  <a:pt x="121725" y="68422"/>
                </a:lnTo>
                <a:lnTo>
                  <a:pt x="129237" y="67457"/>
                </a:lnTo>
                <a:lnTo>
                  <a:pt x="133877" y="66722"/>
                </a:lnTo>
                <a:lnTo>
                  <a:pt x="136266" y="66079"/>
                </a:lnTo>
                <a:lnTo>
                  <a:pt x="138655" y="65436"/>
                </a:lnTo>
                <a:lnTo>
                  <a:pt x="142124" y="63667"/>
                </a:lnTo>
                <a:lnTo>
                  <a:pt x="142124" y="81284"/>
                </a:lnTo>
                <a:lnTo>
                  <a:pt x="138678" y="86773"/>
                </a:lnTo>
                <a:lnTo>
                  <a:pt x="131856" y="100049"/>
                </a:lnTo>
                <a:lnTo>
                  <a:pt x="136588" y="97614"/>
                </a:lnTo>
                <a:lnTo>
                  <a:pt x="140217" y="94743"/>
                </a:lnTo>
                <a:lnTo>
                  <a:pt x="142744" y="91436"/>
                </a:lnTo>
                <a:lnTo>
                  <a:pt x="143158" y="94376"/>
                </a:lnTo>
                <a:lnTo>
                  <a:pt x="144880" y="98257"/>
                </a:lnTo>
                <a:lnTo>
                  <a:pt x="146810" y="101289"/>
                </a:lnTo>
                <a:lnTo>
                  <a:pt x="149911" y="102805"/>
                </a:lnTo>
                <a:lnTo>
                  <a:pt x="155930" y="102805"/>
                </a:lnTo>
                <a:lnTo>
                  <a:pt x="159329" y="102461"/>
                </a:lnTo>
                <a:lnTo>
                  <a:pt x="162729" y="101565"/>
                </a:lnTo>
                <a:lnTo>
                  <a:pt x="162729" y="92400"/>
                </a:lnTo>
                <a:lnTo>
                  <a:pt x="161213" y="92642"/>
                </a:lnTo>
                <a:lnTo>
                  <a:pt x="158663" y="92814"/>
                </a:lnTo>
                <a:lnTo>
                  <a:pt x="155321" y="91643"/>
                </a:lnTo>
                <a:lnTo>
                  <a:pt x="154528" y="88542"/>
                </a:lnTo>
                <a:lnTo>
                  <a:pt x="154528" y="39045"/>
                </a:lnTo>
                <a:lnTo>
                  <a:pt x="151841" y="33901"/>
                </a:lnTo>
                <a:lnTo>
                  <a:pt x="146465" y="30593"/>
                </a:lnTo>
                <a:lnTo>
                  <a:pt x="141044" y="27286"/>
                </a:lnTo>
                <a:lnTo>
                  <a:pt x="133992" y="25632"/>
                </a:lnTo>
                <a:lnTo>
                  <a:pt x="117820" y="25632"/>
                </a:lnTo>
                <a:lnTo>
                  <a:pt x="111239" y="27412"/>
                </a:lnTo>
                <a:lnTo>
                  <a:pt x="105565" y="30972"/>
                </a:lnTo>
                <a:lnTo>
                  <a:pt x="99891" y="34532"/>
                </a:lnTo>
                <a:lnTo>
                  <a:pt x="96939" y="40860"/>
                </a:lnTo>
                <a:lnTo>
                  <a:pt x="96709" y="49956"/>
                </a:lnTo>
                <a:lnTo>
                  <a:pt x="108287" y="49956"/>
                </a:lnTo>
                <a:lnTo>
                  <a:pt x="108746" y="46143"/>
                </a:lnTo>
                <a:lnTo>
                  <a:pt x="109734" y="43272"/>
                </a:lnTo>
                <a:lnTo>
                  <a:pt x="111250" y="41342"/>
                </a:lnTo>
                <a:lnTo>
                  <a:pt x="113961" y="37851"/>
                </a:lnTo>
                <a:lnTo>
                  <a:pt x="118555" y="36105"/>
                </a:lnTo>
                <a:lnTo>
                  <a:pt x="130638" y="36105"/>
                </a:lnTo>
                <a:lnTo>
                  <a:pt x="134945" y="37059"/>
                </a:lnTo>
                <a:lnTo>
                  <a:pt x="137954" y="38965"/>
                </a:lnTo>
                <a:lnTo>
                  <a:pt x="140964" y="40871"/>
                </a:lnTo>
                <a:lnTo>
                  <a:pt x="142468" y="43938"/>
                </a:lnTo>
                <a:lnTo>
                  <a:pt x="142468" y="50231"/>
                </a:lnTo>
                <a:lnTo>
                  <a:pt x="141641" y="52918"/>
                </a:lnTo>
                <a:lnTo>
                  <a:pt x="138770" y="56134"/>
                </a:lnTo>
                <a:lnTo>
                  <a:pt x="135922" y="56502"/>
                </a:lnTo>
                <a:lnTo>
                  <a:pt x="116143" y="58982"/>
                </a:lnTo>
                <a:lnTo>
                  <a:pt x="109206" y="59854"/>
                </a:lnTo>
                <a:lnTo>
                  <a:pt x="103601" y="62174"/>
                </a:lnTo>
                <a:lnTo>
                  <a:pt x="99328" y="65941"/>
                </a:lnTo>
                <a:lnTo>
                  <a:pt x="95055" y="69708"/>
                </a:lnTo>
                <a:close/>
              </a:path>
              <a:path w="967672" h="106595">
                <a:moveTo>
                  <a:pt x="138678" y="86773"/>
                </a:moveTo>
                <a:lnTo>
                  <a:pt x="131787" y="90127"/>
                </a:lnTo>
                <a:lnTo>
                  <a:pt x="127698" y="92148"/>
                </a:lnTo>
                <a:lnTo>
                  <a:pt x="123471" y="93158"/>
                </a:lnTo>
                <a:lnTo>
                  <a:pt x="115523" y="93158"/>
                </a:lnTo>
                <a:lnTo>
                  <a:pt x="112422" y="92125"/>
                </a:lnTo>
                <a:lnTo>
                  <a:pt x="109803" y="90058"/>
                </a:lnTo>
                <a:lnTo>
                  <a:pt x="107184" y="87990"/>
                </a:lnTo>
                <a:lnTo>
                  <a:pt x="109367" y="103701"/>
                </a:lnTo>
                <a:lnTo>
                  <a:pt x="121909" y="103701"/>
                </a:lnTo>
                <a:lnTo>
                  <a:pt x="127123" y="102484"/>
                </a:lnTo>
                <a:lnTo>
                  <a:pt x="131856" y="100049"/>
                </a:lnTo>
                <a:lnTo>
                  <a:pt x="138678" y="86773"/>
                </a:lnTo>
                <a:close/>
              </a:path>
              <a:path w="967672" h="106595">
                <a:moveTo>
                  <a:pt x="179039" y="0"/>
                </a:moveTo>
                <a:lnTo>
                  <a:pt x="179039" y="101220"/>
                </a:lnTo>
                <a:lnTo>
                  <a:pt x="191443" y="101220"/>
                </a:lnTo>
                <a:lnTo>
                  <a:pt x="191443" y="0"/>
                </a:lnTo>
                <a:lnTo>
                  <a:pt x="179039" y="0"/>
                </a:lnTo>
                <a:close/>
              </a:path>
              <a:path w="967672" h="106595">
                <a:moveTo>
                  <a:pt x="233481" y="38644"/>
                </a:moveTo>
                <a:lnTo>
                  <a:pt x="238259" y="36588"/>
                </a:lnTo>
                <a:lnTo>
                  <a:pt x="251904" y="36588"/>
                </a:lnTo>
                <a:lnTo>
                  <a:pt x="257578" y="39574"/>
                </a:lnTo>
                <a:lnTo>
                  <a:pt x="260978" y="45545"/>
                </a:lnTo>
                <a:lnTo>
                  <a:pt x="262816" y="48761"/>
                </a:lnTo>
                <a:lnTo>
                  <a:pt x="263987" y="53056"/>
                </a:lnTo>
                <a:lnTo>
                  <a:pt x="264493" y="58430"/>
                </a:lnTo>
                <a:lnTo>
                  <a:pt x="223489" y="58430"/>
                </a:lnTo>
                <a:lnTo>
                  <a:pt x="223718" y="52092"/>
                </a:lnTo>
                <a:lnTo>
                  <a:pt x="219492" y="36864"/>
                </a:lnTo>
                <a:lnTo>
                  <a:pt x="216561" y="40720"/>
                </a:lnTo>
                <a:lnTo>
                  <a:pt x="211523" y="52064"/>
                </a:lnTo>
                <a:lnTo>
                  <a:pt x="209844" y="65734"/>
                </a:lnTo>
                <a:lnTo>
                  <a:pt x="210042" y="70762"/>
                </a:lnTo>
                <a:lnTo>
                  <a:pt x="212977" y="83758"/>
                </a:lnTo>
                <a:lnTo>
                  <a:pt x="219423" y="93813"/>
                </a:lnTo>
                <a:lnTo>
                  <a:pt x="230063" y="101337"/>
                </a:lnTo>
                <a:lnTo>
                  <a:pt x="242785" y="103839"/>
                </a:lnTo>
                <a:lnTo>
                  <a:pt x="246552" y="103839"/>
                </a:lnTo>
                <a:lnTo>
                  <a:pt x="249929" y="103471"/>
                </a:lnTo>
                <a:lnTo>
                  <a:pt x="252915" y="102736"/>
                </a:lnTo>
                <a:lnTo>
                  <a:pt x="258474" y="101450"/>
                </a:lnTo>
                <a:lnTo>
                  <a:pt x="263137" y="98970"/>
                </a:lnTo>
                <a:lnTo>
                  <a:pt x="266905" y="95294"/>
                </a:lnTo>
                <a:lnTo>
                  <a:pt x="269156" y="93181"/>
                </a:lnTo>
                <a:lnTo>
                  <a:pt x="271189" y="90460"/>
                </a:lnTo>
                <a:lnTo>
                  <a:pt x="273004" y="87129"/>
                </a:lnTo>
                <a:lnTo>
                  <a:pt x="274818" y="83799"/>
                </a:lnTo>
                <a:lnTo>
                  <a:pt x="275887" y="80778"/>
                </a:lnTo>
                <a:lnTo>
                  <a:pt x="276208" y="78068"/>
                </a:lnTo>
                <a:lnTo>
                  <a:pt x="264010" y="78068"/>
                </a:lnTo>
                <a:lnTo>
                  <a:pt x="263092" y="81330"/>
                </a:lnTo>
                <a:lnTo>
                  <a:pt x="261530" y="84201"/>
                </a:lnTo>
                <a:lnTo>
                  <a:pt x="259324" y="86682"/>
                </a:lnTo>
                <a:lnTo>
                  <a:pt x="255465" y="90954"/>
                </a:lnTo>
                <a:lnTo>
                  <a:pt x="250296" y="93090"/>
                </a:lnTo>
                <a:lnTo>
                  <a:pt x="236881" y="93090"/>
                </a:lnTo>
                <a:lnTo>
                  <a:pt x="231759" y="90827"/>
                </a:lnTo>
                <a:lnTo>
                  <a:pt x="228451" y="86302"/>
                </a:lnTo>
                <a:lnTo>
                  <a:pt x="225143" y="81778"/>
                </a:lnTo>
                <a:lnTo>
                  <a:pt x="223374" y="75771"/>
                </a:lnTo>
                <a:lnTo>
                  <a:pt x="223144" y="68284"/>
                </a:lnTo>
                <a:lnTo>
                  <a:pt x="277242" y="68284"/>
                </a:lnTo>
                <a:lnTo>
                  <a:pt x="277242" y="60842"/>
                </a:lnTo>
                <a:lnTo>
                  <a:pt x="276874" y="55422"/>
                </a:lnTo>
                <a:lnTo>
                  <a:pt x="276139" y="52022"/>
                </a:lnTo>
                <a:lnTo>
                  <a:pt x="275312" y="47061"/>
                </a:lnTo>
                <a:lnTo>
                  <a:pt x="273658" y="42721"/>
                </a:lnTo>
                <a:lnTo>
                  <a:pt x="271178" y="38999"/>
                </a:lnTo>
                <a:lnTo>
                  <a:pt x="268605" y="35095"/>
                </a:lnTo>
                <a:lnTo>
                  <a:pt x="264860" y="31914"/>
                </a:lnTo>
                <a:lnTo>
                  <a:pt x="259944" y="29456"/>
                </a:lnTo>
                <a:lnTo>
                  <a:pt x="255029" y="26999"/>
                </a:lnTo>
                <a:lnTo>
                  <a:pt x="249952" y="25770"/>
                </a:lnTo>
                <a:lnTo>
                  <a:pt x="242315" y="25838"/>
                </a:lnTo>
                <a:lnTo>
                  <a:pt x="233481" y="38644"/>
                </a:lnTo>
                <a:close/>
              </a:path>
              <a:path w="967672" h="106595">
                <a:moveTo>
                  <a:pt x="229644" y="28994"/>
                </a:moveTo>
                <a:lnTo>
                  <a:pt x="219492" y="36864"/>
                </a:lnTo>
                <a:lnTo>
                  <a:pt x="223718" y="52092"/>
                </a:lnTo>
                <a:lnTo>
                  <a:pt x="225763" y="46866"/>
                </a:lnTo>
                <a:lnTo>
                  <a:pt x="229622" y="42755"/>
                </a:lnTo>
                <a:lnTo>
                  <a:pt x="233481" y="38644"/>
                </a:lnTo>
                <a:lnTo>
                  <a:pt x="242315" y="25838"/>
                </a:lnTo>
                <a:lnTo>
                  <a:pt x="229644" y="28994"/>
                </a:lnTo>
                <a:close/>
              </a:path>
              <a:path w="967672" h="106595">
                <a:moveTo>
                  <a:pt x="309907" y="91574"/>
                </a:moveTo>
                <a:lnTo>
                  <a:pt x="306783" y="87577"/>
                </a:lnTo>
                <a:lnTo>
                  <a:pt x="305083" y="85372"/>
                </a:lnTo>
                <a:lnTo>
                  <a:pt x="304050" y="82202"/>
                </a:lnTo>
                <a:lnTo>
                  <a:pt x="303682" y="78068"/>
                </a:lnTo>
                <a:lnTo>
                  <a:pt x="291760" y="78068"/>
                </a:lnTo>
                <a:lnTo>
                  <a:pt x="292082" y="85418"/>
                </a:lnTo>
                <a:lnTo>
                  <a:pt x="294528" y="91585"/>
                </a:lnTo>
                <a:lnTo>
                  <a:pt x="299099" y="96569"/>
                </a:lnTo>
                <a:lnTo>
                  <a:pt x="303670" y="101553"/>
                </a:lnTo>
                <a:lnTo>
                  <a:pt x="311447" y="104046"/>
                </a:lnTo>
                <a:lnTo>
                  <a:pt x="332626" y="104046"/>
                </a:lnTo>
                <a:lnTo>
                  <a:pt x="340218" y="101657"/>
                </a:lnTo>
                <a:lnTo>
                  <a:pt x="345203" y="96880"/>
                </a:lnTo>
                <a:lnTo>
                  <a:pt x="350187" y="92102"/>
                </a:lnTo>
                <a:lnTo>
                  <a:pt x="352680" y="86429"/>
                </a:lnTo>
                <a:lnTo>
                  <a:pt x="352680" y="73062"/>
                </a:lnTo>
                <a:lnTo>
                  <a:pt x="350268" y="68077"/>
                </a:lnTo>
                <a:lnTo>
                  <a:pt x="345444" y="64908"/>
                </a:lnTo>
                <a:lnTo>
                  <a:pt x="342412" y="62887"/>
                </a:lnTo>
                <a:lnTo>
                  <a:pt x="336439" y="60796"/>
                </a:lnTo>
                <a:lnTo>
                  <a:pt x="327526" y="58638"/>
                </a:lnTo>
                <a:lnTo>
                  <a:pt x="319326" y="56639"/>
                </a:lnTo>
                <a:lnTo>
                  <a:pt x="315742" y="55766"/>
                </a:lnTo>
                <a:lnTo>
                  <a:pt x="313031" y="54756"/>
                </a:lnTo>
                <a:lnTo>
                  <a:pt x="311194" y="53607"/>
                </a:lnTo>
                <a:lnTo>
                  <a:pt x="308023" y="51678"/>
                </a:lnTo>
                <a:lnTo>
                  <a:pt x="306439" y="49105"/>
                </a:lnTo>
                <a:lnTo>
                  <a:pt x="306439" y="42950"/>
                </a:lnTo>
                <a:lnTo>
                  <a:pt x="307645" y="40585"/>
                </a:lnTo>
                <a:lnTo>
                  <a:pt x="310057" y="38793"/>
                </a:lnTo>
                <a:lnTo>
                  <a:pt x="312469" y="37001"/>
                </a:lnTo>
                <a:lnTo>
                  <a:pt x="316018" y="36105"/>
                </a:lnTo>
                <a:lnTo>
                  <a:pt x="327733" y="36105"/>
                </a:lnTo>
                <a:lnTo>
                  <a:pt x="332672" y="37736"/>
                </a:lnTo>
                <a:lnTo>
                  <a:pt x="335521" y="40998"/>
                </a:lnTo>
                <a:lnTo>
                  <a:pt x="337266" y="43295"/>
                </a:lnTo>
                <a:lnTo>
                  <a:pt x="338254" y="45844"/>
                </a:lnTo>
                <a:lnTo>
                  <a:pt x="338484" y="48646"/>
                </a:lnTo>
                <a:lnTo>
                  <a:pt x="350199" y="48646"/>
                </a:lnTo>
                <a:lnTo>
                  <a:pt x="350291" y="43869"/>
                </a:lnTo>
                <a:lnTo>
                  <a:pt x="348798" y="39413"/>
                </a:lnTo>
                <a:lnTo>
                  <a:pt x="345720" y="35279"/>
                </a:lnTo>
                <a:lnTo>
                  <a:pt x="335758" y="27835"/>
                </a:lnTo>
                <a:lnTo>
                  <a:pt x="321669" y="25495"/>
                </a:lnTo>
                <a:lnTo>
                  <a:pt x="313169" y="25495"/>
                </a:lnTo>
                <a:lnTo>
                  <a:pt x="306404" y="27653"/>
                </a:lnTo>
                <a:lnTo>
                  <a:pt x="301373" y="31971"/>
                </a:lnTo>
                <a:lnTo>
                  <a:pt x="296343" y="36290"/>
                </a:lnTo>
                <a:lnTo>
                  <a:pt x="293827" y="41939"/>
                </a:lnTo>
                <a:lnTo>
                  <a:pt x="293827" y="54847"/>
                </a:lnTo>
                <a:lnTo>
                  <a:pt x="296492" y="59487"/>
                </a:lnTo>
                <a:lnTo>
                  <a:pt x="301821" y="62840"/>
                </a:lnTo>
                <a:lnTo>
                  <a:pt x="304807" y="64770"/>
                </a:lnTo>
                <a:lnTo>
                  <a:pt x="309448" y="66516"/>
                </a:lnTo>
                <a:lnTo>
                  <a:pt x="315742" y="68077"/>
                </a:lnTo>
                <a:lnTo>
                  <a:pt x="325597" y="70558"/>
                </a:lnTo>
                <a:lnTo>
                  <a:pt x="330880" y="71890"/>
                </a:lnTo>
                <a:lnTo>
                  <a:pt x="334418" y="73062"/>
                </a:lnTo>
                <a:lnTo>
                  <a:pt x="336210" y="74072"/>
                </a:lnTo>
                <a:lnTo>
                  <a:pt x="339012" y="75726"/>
                </a:lnTo>
                <a:lnTo>
                  <a:pt x="340414" y="78137"/>
                </a:lnTo>
                <a:lnTo>
                  <a:pt x="340414" y="85487"/>
                </a:lnTo>
                <a:lnTo>
                  <a:pt x="338668" y="88576"/>
                </a:lnTo>
                <a:lnTo>
                  <a:pt x="335176" y="90574"/>
                </a:lnTo>
                <a:lnTo>
                  <a:pt x="331684" y="92573"/>
                </a:lnTo>
                <a:lnTo>
                  <a:pt x="327641" y="93572"/>
                </a:lnTo>
                <a:lnTo>
                  <a:pt x="315329" y="93572"/>
                </a:lnTo>
                <a:lnTo>
                  <a:pt x="309907" y="91574"/>
                </a:lnTo>
                <a:close/>
              </a:path>
              <a:path w="967672" h="106595">
                <a:moveTo>
                  <a:pt x="429451" y="101220"/>
                </a:moveTo>
                <a:lnTo>
                  <a:pt x="443372" y="101220"/>
                </a:lnTo>
                <a:lnTo>
                  <a:pt x="443372" y="12058"/>
                </a:lnTo>
                <a:lnTo>
                  <a:pt x="477484" y="12058"/>
                </a:lnTo>
                <a:lnTo>
                  <a:pt x="477484" y="0"/>
                </a:lnTo>
                <a:lnTo>
                  <a:pt x="395338" y="0"/>
                </a:lnTo>
                <a:lnTo>
                  <a:pt x="395338" y="12058"/>
                </a:lnTo>
                <a:lnTo>
                  <a:pt x="429451" y="12058"/>
                </a:lnTo>
                <a:lnTo>
                  <a:pt x="429451" y="101220"/>
                </a:lnTo>
                <a:close/>
              </a:path>
              <a:path w="967672" h="106595">
                <a:moveTo>
                  <a:pt x="496895" y="27423"/>
                </a:moveTo>
                <a:lnTo>
                  <a:pt x="484215" y="27423"/>
                </a:lnTo>
                <a:lnTo>
                  <a:pt x="484215" y="83880"/>
                </a:lnTo>
                <a:lnTo>
                  <a:pt x="485248" y="88909"/>
                </a:lnTo>
                <a:lnTo>
                  <a:pt x="487316" y="92676"/>
                </a:lnTo>
                <a:lnTo>
                  <a:pt x="491129" y="99704"/>
                </a:lnTo>
                <a:lnTo>
                  <a:pt x="498296" y="103218"/>
                </a:lnTo>
                <a:lnTo>
                  <a:pt x="515571" y="103218"/>
                </a:lnTo>
                <a:lnTo>
                  <a:pt x="521314" y="101289"/>
                </a:lnTo>
                <a:lnTo>
                  <a:pt x="526046" y="97430"/>
                </a:lnTo>
                <a:lnTo>
                  <a:pt x="528435" y="95501"/>
                </a:lnTo>
                <a:lnTo>
                  <a:pt x="530433" y="93135"/>
                </a:lnTo>
                <a:lnTo>
                  <a:pt x="532041" y="90334"/>
                </a:lnTo>
                <a:lnTo>
                  <a:pt x="531904" y="101220"/>
                </a:lnTo>
                <a:lnTo>
                  <a:pt x="543619" y="101220"/>
                </a:lnTo>
                <a:lnTo>
                  <a:pt x="543619" y="27423"/>
                </a:lnTo>
                <a:lnTo>
                  <a:pt x="531214" y="27423"/>
                </a:lnTo>
                <a:lnTo>
                  <a:pt x="531214" y="70879"/>
                </a:lnTo>
                <a:lnTo>
                  <a:pt x="530364" y="76552"/>
                </a:lnTo>
                <a:lnTo>
                  <a:pt x="528665" y="80687"/>
                </a:lnTo>
                <a:lnTo>
                  <a:pt x="525540" y="88404"/>
                </a:lnTo>
                <a:lnTo>
                  <a:pt x="519660" y="92263"/>
                </a:lnTo>
                <a:lnTo>
                  <a:pt x="505004" y="92263"/>
                </a:lnTo>
                <a:lnTo>
                  <a:pt x="500892" y="90058"/>
                </a:lnTo>
                <a:lnTo>
                  <a:pt x="498687" y="85648"/>
                </a:lnTo>
                <a:lnTo>
                  <a:pt x="497492" y="83259"/>
                </a:lnTo>
                <a:lnTo>
                  <a:pt x="496895" y="80182"/>
                </a:lnTo>
                <a:lnTo>
                  <a:pt x="496895" y="27423"/>
                </a:lnTo>
                <a:close/>
              </a:path>
              <a:path w="967672" h="106595">
                <a:moveTo>
                  <a:pt x="567164" y="27423"/>
                </a:moveTo>
                <a:lnTo>
                  <a:pt x="567164" y="101220"/>
                </a:lnTo>
                <a:lnTo>
                  <a:pt x="579569" y="101220"/>
                </a:lnTo>
                <a:lnTo>
                  <a:pt x="579569" y="53539"/>
                </a:lnTo>
                <a:lnTo>
                  <a:pt x="581246" y="48910"/>
                </a:lnTo>
                <a:lnTo>
                  <a:pt x="584600" y="44891"/>
                </a:lnTo>
                <a:lnTo>
                  <a:pt x="587954" y="40871"/>
                </a:lnTo>
                <a:lnTo>
                  <a:pt x="592755" y="38862"/>
                </a:lnTo>
                <a:lnTo>
                  <a:pt x="600416" y="38885"/>
                </a:lnTo>
                <a:lnTo>
                  <a:pt x="603069" y="39206"/>
                </a:lnTo>
                <a:lnTo>
                  <a:pt x="603069" y="26114"/>
                </a:lnTo>
                <a:lnTo>
                  <a:pt x="601737" y="25976"/>
                </a:lnTo>
                <a:lnTo>
                  <a:pt x="599072" y="25770"/>
                </a:lnTo>
                <a:lnTo>
                  <a:pt x="594156" y="25770"/>
                </a:lnTo>
                <a:lnTo>
                  <a:pt x="589815" y="27550"/>
                </a:lnTo>
                <a:lnTo>
                  <a:pt x="586047" y="31110"/>
                </a:lnTo>
                <a:lnTo>
                  <a:pt x="582280" y="34670"/>
                </a:lnTo>
                <a:lnTo>
                  <a:pt x="579914" y="37691"/>
                </a:lnTo>
                <a:lnTo>
                  <a:pt x="578949" y="40171"/>
                </a:lnTo>
                <a:lnTo>
                  <a:pt x="578949" y="27423"/>
                </a:lnTo>
                <a:lnTo>
                  <a:pt x="567164" y="27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3147847" y="1267671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5" y="81468"/>
                </a:lnTo>
                <a:lnTo>
                  <a:pt x="22535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5" y="20602"/>
                </a:lnTo>
                <a:lnTo>
                  <a:pt x="22535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986607" y="1261652"/>
            <a:ext cx="72924" cy="89312"/>
          </a:xfrm>
          <a:custGeom>
            <a:avLst/>
            <a:gdLst/>
            <a:ahLst/>
            <a:cxnLst/>
            <a:rect l="l" t="t" r="r" b="b"/>
            <a:pathLst>
              <a:path w="80216" h="101220">
                <a:moveTo>
                  <a:pt x="13714" y="11782"/>
                </a:moveTo>
                <a:lnTo>
                  <a:pt x="51892" y="11782"/>
                </a:lnTo>
                <a:lnTo>
                  <a:pt x="55637" y="12471"/>
                </a:lnTo>
                <a:lnTo>
                  <a:pt x="58439" y="13850"/>
                </a:lnTo>
                <a:lnTo>
                  <a:pt x="63677" y="16468"/>
                </a:lnTo>
                <a:lnTo>
                  <a:pt x="66295" y="21383"/>
                </a:lnTo>
                <a:lnTo>
                  <a:pt x="70453" y="49129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1"/>
                </a:lnTo>
                <a:lnTo>
                  <a:pt x="80216" y="33350"/>
                </a:lnTo>
                <a:lnTo>
                  <a:pt x="80107" y="24312"/>
                </a:lnTo>
                <a:lnTo>
                  <a:pt x="75997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4" y="101220"/>
                </a:lnTo>
                <a:lnTo>
                  <a:pt x="13714" y="57811"/>
                </a:lnTo>
                <a:lnTo>
                  <a:pt x="50537" y="57811"/>
                </a:lnTo>
                <a:lnTo>
                  <a:pt x="54649" y="58430"/>
                </a:lnTo>
                <a:lnTo>
                  <a:pt x="57268" y="59671"/>
                </a:lnTo>
                <a:lnTo>
                  <a:pt x="61862" y="61922"/>
                </a:lnTo>
                <a:lnTo>
                  <a:pt x="60679" y="42513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4" y="46372"/>
                </a:lnTo>
                <a:lnTo>
                  <a:pt x="13714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041770" y="1280520"/>
            <a:ext cx="21269" cy="70444"/>
          </a:xfrm>
          <a:custGeom>
            <a:avLst/>
            <a:gdLst/>
            <a:ahLst/>
            <a:cxnLst/>
            <a:rect l="l" t="t" r="r" b="b"/>
            <a:pathLst>
              <a:path w="23396" h="79836">
                <a:moveTo>
                  <a:pt x="4973" y="72418"/>
                </a:moveTo>
                <a:lnTo>
                  <a:pt x="5202" y="75082"/>
                </a:lnTo>
                <a:lnTo>
                  <a:pt x="5478" y="76460"/>
                </a:lnTo>
                <a:lnTo>
                  <a:pt x="6581" y="79836"/>
                </a:lnTo>
                <a:lnTo>
                  <a:pt x="23396" y="79836"/>
                </a:lnTo>
                <a:lnTo>
                  <a:pt x="23396" y="77563"/>
                </a:lnTo>
                <a:lnTo>
                  <a:pt x="19812" y="74577"/>
                </a:lnTo>
                <a:lnTo>
                  <a:pt x="18985" y="71361"/>
                </a:lnTo>
                <a:lnTo>
                  <a:pt x="18480" y="69478"/>
                </a:lnTo>
                <a:lnTo>
                  <a:pt x="18158" y="66606"/>
                </a:lnTo>
                <a:lnTo>
                  <a:pt x="18020" y="62749"/>
                </a:lnTo>
                <a:lnTo>
                  <a:pt x="17538" y="49174"/>
                </a:lnTo>
                <a:lnTo>
                  <a:pt x="17308" y="43294"/>
                </a:lnTo>
                <a:lnTo>
                  <a:pt x="16194" y="39045"/>
                </a:lnTo>
                <a:lnTo>
                  <a:pt x="14196" y="36427"/>
                </a:lnTo>
                <a:lnTo>
                  <a:pt x="12197" y="33808"/>
                </a:lnTo>
                <a:lnTo>
                  <a:pt x="9222" y="31695"/>
                </a:lnTo>
                <a:lnTo>
                  <a:pt x="5271" y="30087"/>
                </a:lnTo>
                <a:lnTo>
                  <a:pt x="9774" y="27745"/>
                </a:lnTo>
                <a:lnTo>
                  <a:pt x="5616" y="0"/>
                </a:lnTo>
                <a:lnTo>
                  <a:pt x="5616" y="13918"/>
                </a:lnTo>
                <a:lnTo>
                  <a:pt x="3744" y="18557"/>
                </a:lnTo>
                <a:lnTo>
                  <a:pt x="0" y="21130"/>
                </a:lnTo>
                <a:lnTo>
                  <a:pt x="1182" y="40538"/>
                </a:lnTo>
                <a:lnTo>
                  <a:pt x="3640" y="44971"/>
                </a:lnTo>
                <a:lnTo>
                  <a:pt x="3962" y="51586"/>
                </a:lnTo>
                <a:lnTo>
                  <a:pt x="4789" y="68467"/>
                </a:lnTo>
                <a:lnTo>
                  <a:pt x="4973" y="72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3076697" y="1284269"/>
            <a:ext cx="63464" cy="68884"/>
          </a:xfrm>
          <a:custGeom>
            <a:avLst/>
            <a:gdLst/>
            <a:ahLst/>
            <a:cxnLst/>
            <a:rect l="l" t="t" r="r" b="b"/>
            <a:pathLst>
              <a:path w="69810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2" y="71832"/>
                </a:lnTo>
                <a:lnTo>
                  <a:pt x="10853" y="75989"/>
                </a:lnTo>
                <a:lnTo>
                  <a:pt x="16447" y="78068"/>
                </a:lnTo>
                <a:lnTo>
                  <a:pt x="14265" y="62357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6" y="44328"/>
                </a:lnTo>
                <a:lnTo>
                  <a:pt x="24303" y="43386"/>
                </a:lnTo>
                <a:lnTo>
                  <a:pt x="28805" y="42789"/>
                </a:lnTo>
                <a:lnTo>
                  <a:pt x="36317" y="41824"/>
                </a:lnTo>
                <a:lnTo>
                  <a:pt x="40957" y="41089"/>
                </a:lnTo>
                <a:lnTo>
                  <a:pt x="43347" y="40446"/>
                </a:lnTo>
                <a:lnTo>
                  <a:pt x="45736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8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2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10" y="75932"/>
                </a:lnTo>
                <a:lnTo>
                  <a:pt x="69810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90" y="24323"/>
                </a:lnTo>
                <a:lnTo>
                  <a:pt x="15367" y="24323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1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3089666" y="1338217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5"/>
                </a:lnTo>
                <a:lnTo>
                  <a:pt x="16286" y="6385"/>
                </a:lnTo>
                <a:lnTo>
                  <a:pt x="8338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192484" y="1262290"/>
            <a:ext cx="0" cy="88674"/>
          </a:xfrm>
          <a:custGeom>
            <a:avLst/>
            <a:gdLst/>
            <a:ahLst/>
            <a:cxnLst/>
            <a:rect l="l" t="t" r="r" b="b"/>
            <a:pathLst>
              <a:path h="100497">
                <a:moveTo>
                  <a:pt x="0" y="0"/>
                </a:moveTo>
                <a:lnTo>
                  <a:pt x="0" y="100497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3214254" y="1283965"/>
            <a:ext cx="62524" cy="66063"/>
          </a:xfrm>
          <a:custGeom>
            <a:avLst/>
            <a:gdLst/>
            <a:ahLst/>
            <a:cxnLst/>
            <a:rect l="l" t="t" r="r" b="b"/>
            <a:pathLst>
              <a:path w="68776" h="74871">
                <a:moveTo>
                  <a:pt x="60093" y="66975"/>
                </a:moveTo>
                <a:lnTo>
                  <a:pt x="62849" y="62740"/>
                </a:lnTo>
                <a:lnTo>
                  <a:pt x="67294" y="51170"/>
                </a:lnTo>
                <a:lnTo>
                  <a:pt x="68776" y="37484"/>
                </a:lnTo>
                <a:lnTo>
                  <a:pt x="68573" y="32363"/>
                </a:lnTo>
                <a:lnTo>
                  <a:pt x="65554" y="19294"/>
                </a:lnTo>
                <a:lnTo>
                  <a:pt x="58921" y="9508"/>
                </a:lnTo>
                <a:lnTo>
                  <a:pt x="47719" y="2281"/>
                </a:lnTo>
                <a:lnTo>
                  <a:pt x="34801" y="0"/>
                </a:lnTo>
                <a:lnTo>
                  <a:pt x="32250" y="73"/>
                </a:lnTo>
                <a:lnTo>
                  <a:pt x="19479" y="3223"/>
                </a:lnTo>
                <a:lnTo>
                  <a:pt x="9441" y="11025"/>
                </a:lnTo>
                <a:lnTo>
                  <a:pt x="6299" y="15318"/>
                </a:lnTo>
                <a:lnTo>
                  <a:pt x="1574" y="26721"/>
                </a:lnTo>
                <a:lnTo>
                  <a:pt x="0" y="40653"/>
                </a:lnTo>
                <a:lnTo>
                  <a:pt x="143" y="44935"/>
                </a:lnTo>
                <a:lnTo>
                  <a:pt x="2842" y="57974"/>
                </a:lnTo>
                <a:lnTo>
                  <a:pt x="8958" y="68319"/>
                </a:lnTo>
                <a:lnTo>
                  <a:pt x="9573" y="69005"/>
                </a:lnTo>
                <a:lnTo>
                  <a:pt x="12749" y="48302"/>
                </a:lnTo>
                <a:lnTo>
                  <a:pt x="12749" y="32270"/>
                </a:lnTo>
                <a:lnTo>
                  <a:pt x="14471" y="25287"/>
                </a:lnTo>
                <a:lnTo>
                  <a:pt x="17917" y="19499"/>
                </a:lnTo>
                <a:lnTo>
                  <a:pt x="21363" y="13711"/>
                </a:lnTo>
                <a:lnTo>
                  <a:pt x="26876" y="10817"/>
                </a:lnTo>
                <a:lnTo>
                  <a:pt x="43002" y="10817"/>
                </a:lnTo>
                <a:lnTo>
                  <a:pt x="49021" y="14217"/>
                </a:lnTo>
                <a:lnTo>
                  <a:pt x="52512" y="21015"/>
                </a:lnTo>
                <a:lnTo>
                  <a:pt x="54718" y="25334"/>
                </a:lnTo>
                <a:lnTo>
                  <a:pt x="55820" y="30938"/>
                </a:lnTo>
                <a:lnTo>
                  <a:pt x="55820" y="45453"/>
                </a:lnTo>
                <a:lnTo>
                  <a:pt x="54293" y="52379"/>
                </a:lnTo>
                <a:lnTo>
                  <a:pt x="51237" y="58603"/>
                </a:lnTo>
                <a:lnTo>
                  <a:pt x="50786" y="74871"/>
                </a:lnTo>
                <a:lnTo>
                  <a:pt x="60093" y="66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3222957" y="1326584"/>
            <a:ext cx="37876" cy="26751"/>
          </a:xfrm>
          <a:custGeom>
            <a:avLst/>
            <a:gdLst/>
            <a:ahLst/>
            <a:cxnLst/>
            <a:rect l="l" t="t" r="r" b="b"/>
            <a:pathLst>
              <a:path w="41664" h="30318">
                <a:moveTo>
                  <a:pt x="41664" y="10300"/>
                </a:moveTo>
                <a:lnTo>
                  <a:pt x="38609" y="16525"/>
                </a:lnTo>
                <a:lnTo>
                  <a:pt x="32969" y="19637"/>
                </a:lnTo>
                <a:lnTo>
                  <a:pt x="17257" y="19637"/>
                </a:lnTo>
                <a:lnTo>
                  <a:pt x="11790" y="17019"/>
                </a:lnTo>
                <a:lnTo>
                  <a:pt x="8344" y="11782"/>
                </a:lnTo>
                <a:lnTo>
                  <a:pt x="4898" y="6545"/>
                </a:lnTo>
                <a:lnTo>
                  <a:pt x="3175" y="0"/>
                </a:lnTo>
                <a:lnTo>
                  <a:pt x="0" y="20703"/>
                </a:lnTo>
                <a:lnTo>
                  <a:pt x="10323" y="27914"/>
                </a:lnTo>
                <a:lnTo>
                  <a:pt x="23574" y="30318"/>
                </a:lnTo>
                <a:lnTo>
                  <a:pt x="28320" y="30106"/>
                </a:lnTo>
                <a:lnTo>
                  <a:pt x="41213" y="26569"/>
                </a:lnTo>
                <a:lnTo>
                  <a:pt x="41664" y="10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3299625" y="129332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299625" y="134433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3352627" y="1263780"/>
            <a:ext cx="62712" cy="89555"/>
          </a:xfrm>
          <a:custGeom>
            <a:avLst/>
            <a:gdLst/>
            <a:ahLst/>
            <a:cxnLst/>
            <a:rect l="l" t="t" r="r" b="b"/>
            <a:pathLst>
              <a:path w="68983" h="101496">
                <a:moveTo>
                  <a:pt x="14747" y="32522"/>
                </a:moveTo>
                <a:lnTo>
                  <a:pt x="14977" y="26918"/>
                </a:lnTo>
                <a:lnTo>
                  <a:pt x="15964" y="22600"/>
                </a:lnTo>
                <a:lnTo>
                  <a:pt x="17710" y="19568"/>
                </a:lnTo>
                <a:lnTo>
                  <a:pt x="20881" y="14056"/>
                </a:lnTo>
                <a:lnTo>
                  <a:pt x="26600" y="11300"/>
                </a:lnTo>
                <a:lnTo>
                  <a:pt x="39510" y="11300"/>
                </a:lnTo>
                <a:lnTo>
                  <a:pt x="43576" y="12632"/>
                </a:lnTo>
                <a:lnTo>
                  <a:pt x="47068" y="15296"/>
                </a:lnTo>
                <a:lnTo>
                  <a:pt x="50560" y="17960"/>
                </a:lnTo>
                <a:lnTo>
                  <a:pt x="52306" y="21750"/>
                </a:lnTo>
                <a:lnTo>
                  <a:pt x="52306" y="33280"/>
                </a:lnTo>
                <a:lnTo>
                  <a:pt x="49687" y="37874"/>
                </a:lnTo>
                <a:lnTo>
                  <a:pt x="44449" y="40446"/>
                </a:lnTo>
                <a:lnTo>
                  <a:pt x="41463" y="41916"/>
                </a:lnTo>
                <a:lnTo>
                  <a:pt x="37650" y="42651"/>
                </a:lnTo>
                <a:lnTo>
                  <a:pt x="29311" y="42536"/>
                </a:lnTo>
                <a:lnTo>
                  <a:pt x="26945" y="42307"/>
                </a:lnTo>
                <a:lnTo>
                  <a:pt x="26945" y="53263"/>
                </a:lnTo>
                <a:lnTo>
                  <a:pt x="32045" y="53125"/>
                </a:lnTo>
                <a:lnTo>
                  <a:pt x="39441" y="53125"/>
                </a:lnTo>
                <a:lnTo>
                  <a:pt x="45219" y="54480"/>
                </a:lnTo>
                <a:lnTo>
                  <a:pt x="49377" y="57190"/>
                </a:lnTo>
                <a:lnTo>
                  <a:pt x="53535" y="59900"/>
                </a:lnTo>
                <a:lnTo>
                  <a:pt x="55613" y="64654"/>
                </a:lnTo>
                <a:lnTo>
                  <a:pt x="55613" y="76965"/>
                </a:lnTo>
                <a:lnTo>
                  <a:pt x="53638" y="81467"/>
                </a:lnTo>
                <a:lnTo>
                  <a:pt x="49687" y="84959"/>
                </a:lnTo>
                <a:lnTo>
                  <a:pt x="45736" y="88449"/>
                </a:lnTo>
                <a:lnTo>
                  <a:pt x="40498" y="90195"/>
                </a:lnTo>
                <a:lnTo>
                  <a:pt x="25567" y="90195"/>
                </a:lnTo>
                <a:lnTo>
                  <a:pt x="19755" y="87600"/>
                </a:lnTo>
                <a:lnTo>
                  <a:pt x="16539" y="82409"/>
                </a:lnTo>
                <a:lnTo>
                  <a:pt x="14701" y="79515"/>
                </a:lnTo>
                <a:lnTo>
                  <a:pt x="13507" y="74875"/>
                </a:lnTo>
                <a:lnTo>
                  <a:pt x="12955" y="68491"/>
                </a:lnTo>
                <a:lnTo>
                  <a:pt x="0" y="68491"/>
                </a:lnTo>
                <a:lnTo>
                  <a:pt x="0" y="77677"/>
                </a:lnTo>
                <a:lnTo>
                  <a:pt x="2630" y="85475"/>
                </a:lnTo>
                <a:lnTo>
                  <a:pt x="7890" y="91883"/>
                </a:lnTo>
                <a:lnTo>
                  <a:pt x="8949" y="93084"/>
                </a:lnTo>
                <a:lnTo>
                  <a:pt x="19014" y="99393"/>
                </a:lnTo>
                <a:lnTo>
                  <a:pt x="33285" y="101496"/>
                </a:lnTo>
                <a:lnTo>
                  <a:pt x="36233" y="101427"/>
                </a:lnTo>
                <a:lnTo>
                  <a:pt x="49575" y="98865"/>
                </a:lnTo>
                <a:lnTo>
                  <a:pt x="59679" y="92607"/>
                </a:lnTo>
                <a:lnTo>
                  <a:pt x="65882" y="86681"/>
                </a:lnTo>
                <a:lnTo>
                  <a:pt x="68983" y="79010"/>
                </a:lnTo>
                <a:lnTo>
                  <a:pt x="68983" y="63713"/>
                </a:lnTo>
                <a:lnTo>
                  <a:pt x="67524" y="58740"/>
                </a:lnTo>
                <a:lnTo>
                  <a:pt x="64607" y="54675"/>
                </a:lnTo>
                <a:lnTo>
                  <a:pt x="61689" y="50609"/>
                </a:lnTo>
                <a:lnTo>
                  <a:pt x="57635" y="47865"/>
                </a:lnTo>
                <a:lnTo>
                  <a:pt x="52443" y="46441"/>
                </a:lnTo>
                <a:lnTo>
                  <a:pt x="55659" y="45109"/>
                </a:lnTo>
                <a:lnTo>
                  <a:pt x="58278" y="43271"/>
                </a:lnTo>
                <a:lnTo>
                  <a:pt x="60300" y="40928"/>
                </a:lnTo>
                <a:lnTo>
                  <a:pt x="63562" y="37162"/>
                </a:lnTo>
                <a:lnTo>
                  <a:pt x="65193" y="32246"/>
                </a:lnTo>
                <a:lnTo>
                  <a:pt x="65193" y="17685"/>
                </a:lnTo>
                <a:lnTo>
                  <a:pt x="62436" y="11196"/>
                </a:lnTo>
                <a:lnTo>
                  <a:pt x="56923" y="6718"/>
                </a:lnTo>
                <a:lnTo>
                  <a:pt x="51410" y="2239"/>
                </a:lnTo>
                <a:lnTo>
                  <a:pt x="43622" y="0"/>
                </a:lnTo>
                <a:lnTo>
                  <a:pt x="33561" y="0"/>
                </a:lnTo>
                <a:lnTo>
                  <a:pt x="27958" y="326"/>
                </a:lnTo>
                <a:lnTo>
                  <a:pt x="15365" y="4586"/>
                </a:lnTo>
                <a:lnTo>
                  <a:pt x="6891" y="13780"/>
                </a:lnTo>
                <a:lnTo>
                  <a:pt x="3951" y="18925"/>
                </a:lnTo>
                <a:lnTo>
                  <a:pt x="2480" y="25172"/>
                </a:lnTo>
                <a:lnTo>
                  <a:pt x="2480" y="32522"/>
                </a:lnTo>
                <a:lnTo>
                  <a:pt x="14747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435366" y="134433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3483794" y="1327899"/>
            <a:ext cx="25870" cy="25436"/>
          </a:xfrm>
          <a:custGeom>
            <a:avLst/>
            <a:gdLst/>
            <a:ahLst/>
            <a:cxnLst/>
            <a:rect l="l" t="t" r="r" b="b"/>
            <a:pathLst>
              <a:path w="28457" h="28828">
                <a:moveTo>
                  <a:pt x="26971" y="0"/>
                </a:moveTo>
                <a:lnTo>
                  <a:pt x="23361" y="8983"/>
                </a:lnTo>
                <a:lnTo>
                  <a:pt x="19548" y="14679"/>
                </a:lnTo>
                <a:lnTo>
                  <a:pt x="14425" y="17527"/>
                </a:lnTo>
                <a:lnTo>
                  <a:pt x="0" y="17527"/>
                </a:lnTo>
                <a:lnTo>
                  <a:pt x="8062" y="28828"/>
                </a:lnTo>
                <a:lnTo>
                  <a:pt x="17400" y="27599"/>
                </a:lnTo>
                <a:lnTo>
                  <a:pt x="28457" y="21392"/>
                </a:lnTo>
                <a:lnTo>
                  <a:pt x="269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3460489" y="1263902"/>
            <a:ext cx="61897" cy="89434"/>
          </a:xfrm>
          <a:custGeom>
            <a:avLst/>
            <a:gdLst/>
            <a:ahLst/>
            <a:cxnLst/>
            <a:rect l="l" t="t" r="r" b="b"/>
            <a:pathLst>
              <a:path w="68087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9" y="75523"/>
                </a:lnTo>
                <a:lnTo>
                  <a:pt x="7235" y="85923"/>
                </a:lnTo>
                <a:lnTo>
                  <a:pt x="10469" y="90748"/>
                </a:lnTo>
                <a:lnTo>
                  <a:pt x="20521" y="98706"/>
                </a:lnTo>
                <a:lnTo>
                  <a:pt x="33699" y="101358"/>
                </a:lnTo>
                <a:lnTo>
                  <a:pt x="25636" y="90058"/>
                </a:lnTo>
                <a:lnTo>
                  <a:pt x="19985" y="85395"/>
                </a:lnTo>
                <a:lnTo>
                  <a:pt x="16676" y="76070"/>
                </a:lnTo>
                <a:lnTo>
                  <a:pt x="14518" y="69961"/>
                </a:lnTo>
                <a:lnTo>
                  <a:pt x="13438" y="61876"/>
                </a:lnTo>
                <a:lnTo>
                  <a:pt x="13438" y="51816"/>
                </a:lnTo>
                <a:lnTo>
                  <a:pt x="13592" y="45112"/>
                </a:lnTo>
                <a:lnTo>
                  <a:pt x="15185" y="31627"/>
                </a:lnTo>
                <a:lnTo>
                  <a:pt x="18503" y="21463"/>
                </a:lnTo>
                <a:lnTo>
                  <a:pt x="21880" y="14596"/>
                </a:lnTo>
                <a:lnTo>
                  <a:pt x="27220" y="11162"/>
                </a:lnTo>
                <a:lnTo>
                  <a:pt x="42473" y="11162"/>
                </a:lnTo>
                <a:lnTo>
                  <a:pt x="47826" y="14779"/>
                </a:lnTo>
                <a:lnTo>
                  <a:pt x="50583" y="22014"/>
                </a:lnTo>
                <a:lnTo>
                  <a:pt x="51308" y="24061"/>
                </a:lnTo>
                <a:lnTo>
                  <a:pt x="53865" y="35642"/>
                </a:lnTo>
                <a:lnTo>
                  <a:pt x="54717" y="49680"/>
                </a:lnTo>
                <a:lnTo>
                  <a:pt x="54454" y="59000"/>
                </a:lnTo>
                <a:lnTo>
                  <a:pt x="52608" y="72530"/>
                </a:lnTo>
                <a:lnTo>
                  <a:pt x="54093" y="93923"/>
                </a:lnTo>
                <a:lnTo>
                  <a:pt x="62091" y="82478"/>
                </a:lnTo>
                <a:lnTo>
                  <a:pt x="64704" y="75496"/>
                </a:lnTo>
                <a:lnTo>
                  <a:pt x="67241" y="63328"/>
                </a:lnTo>
                <a:lnTo>
                  <a:pt x="68087" y="49197"/>
                </a:lnTo>
                <a:lnTo>
                  <a:pt x="67659" y="38983"/>
                </a:lnTo>
                <a:lnTo>
                  <a:pt x="65484" y="26126"/>
                </a:lnTo>
                <a:lnTo>
                  <a:pt x="61471" y="15779"/>
                </a:lnTo>
                <a:lnTo>
                  <a:pt x="57557" y="10014"/>
                </a:lnTo>
                <a:lnTo>
                  <a:pt x="47346" y="2503"/>
                </a:lnTo>
                <a:lnTo>
                  <a:pt x="33767" y="0"/>
                </a:lnTo>
                <a:lnTo>
                  <a:pt x="21696" y="2213"/>
                </a:lnTo>
                <a:lnTo>
                  <a:pt x="11470" y="9694"/>
                </a:lnTo>
                <a:lnTo>
                  <a:pt x="4341" y="22462"/>
                </a:lnTo>
                <a:lnTo>
                  <a:pt x="3286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3558639" y="1327899"/>
            <a:ext cx="25870" cy="25436"/>
          </a:xfrm>
          <a:custGeom>
            <a:avLst/>
            <a:gdLst/>
            <a:ahLst/>
            <a:cxnLst/>
            <a:rect l="l" t="t" r="r" b="b"/>
            <a:pathLst>
              <a:path w="28457" h="28827">
                <a:moveTo>
                  <a:pt x="26971" y="0"/>
                </a:moveTo>
                <a:lnTo>
                  <a:pt x="23361" y="8983"/>
                </a:lnTo>
                <a:lnTo>
                  <a:pt x="19548" y="14679"/>
                </a:lnTo>
                <a:lnTo>
                  <a:pt x="14425" y="17527"/>
                </a:lnTo>
                <a:lnTo>
                  <a:pt x="0" y="17527"/>
                </a:lnTo>
                <a:lnTo>
                  <a:pt x="8062" y="28827"/>
                </a:lnTo>
                <a:lnTo>
                  <a:pt x="17400" y="27599"/>
                </a:lnTo>
                <a:lnTo>
                  <a:pt x="28457" y="21392"/>
                </a:lnTo>
                <a:lnTo>
                  <a:pt x="2697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535333" y="1263902"/>
            <a:ext cx="61897" cy="89434"/>
          </a:xfrm>
          <a:custGeom>
            <a:avLst/>
            <a:gdLst/>
            <a:ahLst/>
            <a:cxnLst/>
            <a:rect l="l" t="t" r="r" b="b"/>
            <a:pathLst>
              <a:path w="68087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9" y="75523"/>
                </a:lnTo>
                <a:lnTo>
                  <a:pt x="7235" y="85923"/>
                </a:lnTo>
                <a:lnTo>
                  <a:pt x="10469" y="90748"/>
                </a:lnTo>
                <a:lnTo>
                  <a:pt x="20521" y="98706"/>
                </a:lnTo>
                <a:lnTo>
                  <a:pt x="33699" y="101358"/>
                </a:lnTo>
                <a:lnTo>
                  <a:pt x="25636" y="90058"/>
                </a:lnTo>
                <a:lnTo>
                  <a:pt x="19985" y="85395"/>
                </a:lnTo>
                <a:lnTo>
                  <a:pt x="16676" y="76070"/>
                </a:lnTo>
                <a:lnTo>
                  <a:pt x="14518" y="69961"/>
                </a:lnTo>
                <a:lnTo>
                  <a:pt x="13438" y="61876"/>
                </a:lnTo>
                <a:lnTo>
                  <a:pt x="13438" y="51816"/>
                </a:lnTo>
                <a:lnTo>
                  <a:pt x="13592" y="45112"/>
                </a:lnTo>
                <a:lnTo>
                  <a:pt x="15185" y="31627"/>
                </a:lnTo>
                <a:lnTo>
                  <a:pt x="18503" y="21463"/>
                </a:lnTo>
                <a:lnTo>
                  <a:pt x="21880" y="14596"/>
                </a:lnTo>
                <a:lnTo>
                  <a:pt x="27220" y="11162"/>
                </a:lnTo>
                <a:lnTo>
                  <a:pt x="42473" y="11162"/>
                </a:lnTo>
                <a:lnTo>
                  <a:pt x="47826" y="14779"/>
                </a:lnTo>
                <a:lnTo>
                  <a:pt x="50583" y="22014"/>
                </a:lnTo>
                <a:lnTo>
                  <a:pt x="51308" y="24061"/>
                </a:lnTo>
                <a:lnTo>
                  <a:pt x="53865" y="35642"/>
                </a:lnTo>
                <a:lnTo>
                  <a:pt x="54717" y="49680"/>
                </a:lnTo>
                <a:lnTo>
                  <a:pt x="54454" y="59000"/>
                </a:lnTo>
                <a:lnTo>
                  <a:pt x="52608" y="72530"/>
                </a:lnTo>
                <a:lnTo>
                  <a:pt x="54093" y="93923"/>
                </a:lnTo>
                <a:lnTo>
                  <a:pt x="62091" y="82478"/>
                </a:lnTo>
                <a:lnTo>
                  <a:pt x="64704" y="75496"/>
                </a:lnTo>
                <a:lnTo>
                  <a:pt x="67241" y="63328"/>
                </a:lnTo>
                <a:lnTo>
                  <a:pt x="68087" y="49197"/>
                </a:lnTo>
                <a:lnTo>
                  <a:pt x="67659" y="38983"/>
                </a:lnTo>
                <a:lnTo>
                  <a:pt x="65484" y="26126"/>
                </a:lnTo>
                <a:lnTo>
                  <a:pt x="61471" y="15779"/>
                </a:lnTo>
                <a:lnTo>
                  <a:pt x="57557" y="10014"/>
                </a:lnTo>
                <a:lnTo>
                  <a:pt x="47346" y="2503"/>
                </a:lnTo>
                <a:lnTo>
                  <a:pt x="33767" y="0"/>
                </a:lnTo>
                <a:lnTo>
                  <a:pt x="21696" y="2213"/>
                </a:lnTo>
                <a:lnTo>
                  <a:pt x="11470" y="9694"/>
                </a:lnTo>
                <a:lnTo>
                  <a:pt x="4341" y="22462"/>
                </a:lnTo>
                <a:lnTo>
                  <a:pt x="3286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328182" y="1113953"/>
            <a:ext cx="680288" cy="117705"/>
          </a:xfrm>
          <a:custGeom>
            <a:avLst/>
            <a:gdLst/>
            <a:ahLst/>
            <a:cxnLst/>
            <a:rect l="l" t="t" r="r" b="b"/>
            <a:pathLst>
              <a:path w="748317" h="133399">
                <a:moveTo>
                  <a:pt x="508634" y="2756"/>
                </a:moveTo>
                <a:lnTo>
                  <a:pt x="508634" y="16812"/>
                </a:lnTo>
                <a:lnTo>
                  <a:pt x="521245" y="16812"/>
                </a:lnTo>
                <a:lnTo>
                  <a:pt x="521245" y="2756"/>
                </a:lnTo>
                <a:lnTo>
                  <a:pt x="508634" y="2756"/>
                </a:lnTo>
                <a:close/>
              </a:path>
              <a:path w="748317" h="133399">
                <a:moveTo>
                  <a:pt x="579202" y="30525"/>
                </a:moveTo>
                <a:lnTo>
                  <a:pt x="579202" y="103976"/>
                </a:lnTo>
                <a:lnTo>
                  <a:pt x="591813" y="103976"/>
                </a:lnTo>
                <a:lnTo>
                  <a:pt x="591813" y="30525"/>
                </a:lnTo>
                <a:lnTo>
                  <a:pt x="579202" y="30525"/>
                </a:lnTo>
                <a:close/>
              </a:path>
              <a:path w="748317" h="133399">
                <a:moveTo>
                  <a:pt x="579202" y="2756"/>
                </a:moveTo>
                <a:lnTo>
                  <a:pt x="579202" y="16812"/>
                </a:lnTo>
                <a:lnTo>
                  <a:pt x="591813" y="16812"/>
                </a:lnTo>
                <a:lnTo>
                  <a:pt x="591813" y="2756"/>
                </a:lnTo>
                <a:lnTo>
                  <a:pt x="579202" y="2756"/>
                </a:lnTo>
                <a:close/>
              </a:path>
              <a:path w="748317" h="133399">
                <a:moveTo>
                  <a:pt x="674441" y="30180"/>
                </a:moveTo>
                <a:lnTo>
                  <a:pt x="660865" y="30180"/>
                </a:lnTo>
                <a:lnTo>
                  <a:pt x="640260" y="90265"/>
                </a:lnTo>
                <a:lnTo>
                  <a:pt x="620550" y="30180"/>
                </a:lnTo>
                <a:lnTo>
                  <a:pt x="606147" y="30180"/>
                </a:lnTo>
                <a:lnTo>
                  <a:pt x="633369" y="103976"/>
                </a:lnTo>
                <a:lnTo>
                  <a:pt x="646600" y="103976"/>
                </a:lnTo>
                <a:lnTo>
                  <a:pt x="674441" y="30180"/>
                </a:lnTo>
                <a:close/>
              </a:path>
              <a:path w="748317" h="133399">
                <a:moveTo>
                  <a:pt x="704557" y="41400"/>
                </a:moveTo>
                <a:lnTo>
                  <a:pt x="709335" y="39344"/>
                </a:lnTo>
                <a:lnTo>
                  <a:pt x="722980" y="39344"/>
                </a:lnTo>
                <a:lnTo>
                  <a:pt x="728654" y="42330"/>
                </a:lnTo>
                <a:lnTo>
                  <a:pt x="732054" y="48302"/>
                </a:lnTo>
                <a:lnTo>
                  <a:pt x="733891" y="51517"/>
                </a:lnTo>
                <a:lnTo>
                  <a:pt x="735063" y="55812"/>
                </a:lnTo>
                <a:lnTo>
                  <a:pt x="735569" y="61187"/>
                </a:lnTo>
                <a:lnTo>
                  <a:pt x="694564" y="61187"/>
                </a:lnTo>
                <a:lnTo>
                  <a:pt x="694794" y="54848"/>
                </a:lnTo>
                <a:lnTo>
                  <a:pt x="690567" y="39620"/>
                </a:lnTo>
                <a:lnTo>
                  <a:pt x="687637" y="43477"/>
                </a:lnTo>
                <a:lnTo>
                  <a:pt x="682599" y="54820"/>
                </a:lnTo>
                <a:lnTo>
                  <a:pt x="680919" y="68491"/>
                </a:lnTo>
                <a:lnTo>
                  <a:pt x="681118" y="73518"/>
                </a:lnTo>
                <a:lnTo>
                  <a:pt x="684053" y="86515"/>
                </a:lnTo>
                <a:lnTo>
                  <a:pt x="690498" y="96569"/>
                </a:lnTo>
                <a:lnTo>
                  <a:pt x="701139" y="104093"/>
                </a:lnTo>
                <a:lnTo>
                  <a:pt x="713860" y="106595"/>
                </a:lnTo>
                <a:lnTo>
                  <a:pt x="717627" y="106595"/>
                </a:lnTo>
                <a:lnTo>
                  <a:pt x="721005" y="106227"/>
                </a:lnTo>
                <a:lnTo>
                  <a:pt x="723991" y="105493"/>
                </a:lnTo>
                <a:lnTo>
                  <a:pt x="729550" y="104206"/>
                </a:lnTo>
                <a:lnTo>
                  <a:pt x="734213" y="101726"/>
                </a:lnTo>
                <a:lnTo>
                  <a:pt x="737981" y="98051"/>
                </a:lnTo>
                <a:lnTo>
                  <a:pt x="740232" y="95938"/>
                </a:lnTo>
                <a:lnTo>
                  <a:pt x="742265" y="93216"/>
                </a:lnTo>
                <a:lnTo>
                  <a:pt x="744079" y="89885"/>
                </a:lnTo>
                <a:lnTo>
                  <a:pt x="745894" y="86555"/>
                </a:lnTo>
                <a:lnTo>
                  <a:pt x="746962" y="83535"/>
                </a:lnTo>
                <a:lnTo>
                  <a:pt x="747284" y="80824"/>
                </a:lnTo>
                <a:lnTo>
                  <a:pt x="735086" y="80824"/>
                </a:lnTo>
                <a:lnTo>
                  <a:pt x="734167" y="84086"/>
                </a:lnTo>
                <a:lnTo>
                  <a:pt x="732605" y="86957"/>
                </a:lnTo>
                <a:lnTo>
                  <a:pt x="730400" y="89438"/>
                </a:lnTo>
                <a:lnTo>
                  <a:pt x="726541" y="93710"/>
                </a:lnTo>
                <a:lnTo>
                  <a:pt x="721372" y="95846"/>
                </a:lnTo>
                <a:lnTo>
                  <a:pt x="707957" y="95846"/>
                </a:lnTo>
                <a:lnTo>
                  <a:pt x="702834" y="93583"/>
                </a:lnTo>
                <a:lnTo>
                  <a:pt x="699526" y="89059"/>
                </a:lnTo>
                <a:lnTo>
                  <a:pt x="696218" y="84534"/>
                </a:lnTo>
                <a:lnTo>
                  <a:pt x="694450" y="78528"/>
                </a:lnTo>
                <a:lnTo>
                  <a:pt x="694220" y="71040"/>
                </a:lnTo>
                <a:lnTo>
                  <a:pt x="748317" y="71040"/>
                </a:lnTo>
                <a:lnTo>
                  <a:pt x="748317" y="63598"/>
                </a:lnTo>
                <a:lnTo>
                  <a:pt x="747950" y="58178"/>
                </a:lnTo>
                <a:lnTo>
                  <a:pt x="747215" y="54779"/>
                </a:lnTo>
                <a:lnTo>
                  <a:pt x="746388" y="49817"/>
                </a:lnTo>
                <a:lnTo>
                  <a:pt x="744734" y="45477"/>
                </a:lnTo>
                <a:lnTo>
                  <a:pt x="742253" y="41756"/>
                </a:lnTo>
                <a:lnTo>
                  <a:pt x="739680" y="37851"/>
                </a:lnTo>
                <a:lnTo>
                  <a:pt x="735936" y="34670"/>
                </a:lnTo>
                <a:lnTo>
                  <a:pt x="731020" y="32212"/>
                </a:lnTo>
                <a:lnTo>
                  <a:pt x="726104" y="29755"/>
                </a:lnTo>
                <a:lnTo>
                  <a:pt x="721028" y="28526"/>
                </a:lnTo>
                <a:lnTo>
                  <a:pt x="713391" y="28594"/>
                </a:lnTo>
                <a:lnTo>
                  <a:pt x="704557" y="41400"/>
                </a:lnTo>
                <a:close/>
              </a:path>
              <a:path w="748317" h="133399">
                <a:moveTo>
                  <a:pt x="700720" y="31750"/>
                </a:moveTo>
                <a:lnTo>
                  <a:pt x="690567" y="39620"/>
                </a:lnTo>
                <a:lnTo>
                  <a:pt x="694794" y="54848"/>
                </a:lnTo>
                <a:lnTo>
                  <a:pt x="696839" y="49622"/>
                </a:lnTo>
                <a:lnTo>
                  <a:pt x="700698" y="45511"/>
                </a:lnTo>
                <a:lnTo>
                  <a:pt x="704557" y="41400"/>
                </a:lnTo>
                <a:lnTo>
                  <a:pt x="713391" y="28594"/>
                </a:lnTo>
                <a:lnTo>
                  <a:pt x="700720" y="31750"/>
                </a:lnTo>
                <a:close/>
              </a:path>
              <a:path w="748317" h="133399">
                <a:moveTo>
                  <a:pt x="561284" y="105148"/>
                </a:moveTo>
                <a:lnTo>
                  <a:pt x="564741" y="105056"/>
                </a:lnTo>
                <a:lnTo>
                  <a:pt x="567819" y="104689"/>
                </a:lnTo>
                <a:lnTo>
                  <a:pt x="570725" y="103976"/>
                </a:lnTo>
                <a:lnTo>
                  <a:pt x="570725" y="94192"/>
                </a:lnTo>
                <a:lnTo>
                  <a:pt x="566981" y="94399"/>
                </a:lnTo>
                <a:lnTo>
                  <a:pt x="564133" y="94399"/>
                </a:lnTo>
                <a:lnTo>
                  <a:pt x="561560" y="93641"/>
                </a:lnTo>
                <a:lnTo>
                  <a:pt x="558941" y="91046"/>
                </a:lnTo>
                <a:lnTo>
                  <a:pt x="558941" y="40309"/>
                </a:lnTo>
                <a:lnTo>
                  <a:pt x="570725" y="40309"/>
                </a:lnTo>
                <a:lnTo>
                  <a:pt x="570725" y="30180"/>
                </a:lnTo>
                <a:lnTo>
                  <a:pt x="558941" y="30180"/>
                </a:lnTo>
                <a:lnTo>
                  <a:pt x="558941" y="9577"/>
                </a:lnTo>
                <a:lnTo>
                  <a:pt x="546399" y="9577"/>
                </a:lnTo>
                <a:lnTo>
                  <a:pt x="546399" y="30180"/>
                </a:lnTo>
                <a:lnTo>
                  <a:pt x="536406" y="30180"/>
                </a:lnTo>
                <a:lnTo>
                  <a:pt x="536406" y="40309"/>
                </a:lnTo>
                <a:lnTo>
                  <a:pt x="546399" y="40309"/>
                </a:lnTo>
                <a:lnTo>
                  <a:pt x="546399" y="93893"/>
                </a:lnTo>
                <a:lnTo>
                  <a:pt x="547432" y="97741"/>
                </a:lnTo>
                <a:lnTo>
                  <a:pt x="549499" y="100703"/>
                </a:lnTo>
                <a:lnTo>
                  <a:pt x="551567" y="103667"/>
                </a:lnTo>
                <a:lnTo>
                  <a:pt x="555495" y="105148"/>
                </a:lnTo>
                <a:lnTo>
                  <a:pt x="561284" y="105148"/>
                </a:lnTo>
                <a:close/>
              </a:path>
              <a:path w="748317" h="133399">
                <a:moveTo>
                  <a:pt x="490716" y="105148"/>
                </a:moveTo>
                <a:lnTo>
                  <a:pt x="494173" y="105056"/>
                </a:lnTo>
                <a:lnTo>
                  <a:pt x="497251" y="104689"/>
                </a:lnTo>
                <a:lnTo>
                  <a:pt x="500157" y="103976"/>
                </a:lnTo>
                <a:lnTo>
                  <a:pt x="500157" y="94192"/>
                </a:lnTo>
                <a:lnTo>
                  <a:pt x="496413" y="94399"/>
                </a:lnTo>
                <a:lnTo>
                  <a:pt x="493564" y="94399"/>
                </a:lnTo>
                <a:lnTo>
                  <a:pt x="490991" y="93641"/>
                </a:lnTo>
                <a:lnTo>
                  <a:pt x="488373" y="91046"/>
                </a:lnTo>
                <a:lnTo>
                  <a:pt x="488373" y="40309"/>
                </a:lnTo>
                <a:lnTo>
                  <a:pt x="500157" y="40309"/>
                </a:lnTo>
                <a:lnTo>
                  <a:pt x="500157" y="30180"/>
                </a:lnTo>
                <a:lnTo>
                  <a:pt x="488373" y="30180"/>
                </a:lnTo>
                <a:lnTo>
                  <a:pt x="488373" y="9577"/>
                </a:lnTo>
                <a:lnTo>
                  <a:pt x="475830" y="9577"/>
                </a:lnTo>
                <a:lnTo>
                  <a:pt x="475830" y="30180"/>
                </a:lnTo>
                <a:lnTo>
                  <a:pt x="465837" y="30180"/>
                </a:lnTo>
                <a:lnTo>
                  <a:pt x="465837" y="40309"/>
                </a:lnTo>
                <a:lnTo>
                  <a:pt x="475830" y="40309"/>
                </a:lnTo>
                <a:lnTo>
                  <a:pt x="475830" y="93893"/>
                </a:lnTo>
                <a:lnTo>
                  <a:pt x="476864" y="97741"/>
                </a:lnTo>
                <a:lnTo>
                  <a:pt x="478931" y="100703"/>
                </a:lnTo>
                <a:lnTo>
                  <a:pt x="480999" y="103667"/>
                </a:lnTo>
                <a:lnTo>
                  <a:pt x="484927" y="105148"/>
                </a:lnTo>
                <a:lnTo>
                  <a:pt x="490716" y="105148"/>
                </a:lnTo>
                <a:close/>
              </a:path>
              <a:path w="748317" h="133399">
                <a:moveTo>
                  <a:pt x="320129" y="133399"/>
                </a:moveTo>
                <a:lnTo>
                  <a:pt x="320129" y="95708"/>
                </a:lnTo>
                <a:lnTo>
                  <a:pt x="322840" y="99062"/>
                </a:lnTo>
                <a:lnTo>
                  <a:pt x="322197" y="84201"/>
                </a:lnTo>
                <a:lnTo>
                  <a:pt x="320497" y="80205"/>
                </a:lnTo>
                <a:lnTo>
                  <a:pt x="319647" y="75358"/>
                </a:lnTo>
                <a:lnTo>
                  <a:pt x="319647" y="62588"/>
                </a:lnTo>
                <a:lnTo>
                  <a:pt x="320497" y="56754"/>
                </a:lnTo>
                <a:lnTo>
                  <a:pt x="322197" y="52161"/>
                </a:lnTo>
                <a:lnTo>
                  <a:pt x="325367" y="43570"/>
                </a:lnTo>
                <a:lnTo>
                  <a:pt x="324977" y="34360"/>
                </a:lnTo>
                <a:lnTo>
                  <a:pt x="322266" y="36956"/>
                </a:lnTo>
                <a:lnTo>
                  <a:pt x="319785" y="40309"/>
                </a:lnTo>
                <a:lnTo>
                  <a:pt x="319785" y="30525"/>
                </a:lnTo>
                <a:lnTo>
                  <a:pt x="307725" y="30525"/>
                </a:lnTo>
                <a:lnTo>
                  <a:pt x="307725" y="133399"/>
                </a:lnTo>
                <a:lnTo>
                  <a:pt x="320129" y="133399"/>
                </a:lnTo>
                <a:close/>
              </a:path>
              <a:path w="748317" h="133399">
                <a:moveTo>
                  <a:pt x="203343" y="30180"/>
                </a:moveTo>
                <a:lnTo>
                  <a:pt x="191076" y="30180"/>
                </a:lnTo>
                <a:lnTo>
                  <a:pt x="191076" y="103976"/>
                </a:lnTo>
                <a:lnTo>
                  <a:pt x="203481" y="103976"/>
                </a:lnTo>
                <a:lnTo>
                  <a:pt x="203481" y="55330"/>
                </a:lnTo>
                <a:lnTo>
                  <a:pt x="205398" y="48761"/>
                </a:lnTo>
                <a:lnTo>
                  <a:pt x="209235" y="45132"/>
                </a:lnTo>
                <a:lnTo>
                  <a:pt x="213071" y="41503"/>
                </a:lnTo>
                <a:lnTo>
                  <a:pt x="217332" y="39688"/>
                </a:lnTo>
                <a:lnTo>
                  <a:pt x="227164" y="39688"/>
                </a:lnTo>
                <a:lnTo>
                  <a:pt x="230679" y="41411"/>
                </a:lnTo>
                <a:lnTo>
                  <a:pt x="232563" y="44856"/>
                </a:lnTo>
                <a:lnTo>
                  <a:pt x="233757" y="47153"/>
                </a:lnTo>
                <a:lnTo>
                  <a:pt x="234354" y="50805"/>
                </a:lnTo>
                <a:lnTo>
                  <a:pt x="234354" y="103976"/>
                </a:lnTo>
                <a:lnTo>
                  <a:pt x="246966" y="103976"/>
                </a:lnTo>
                <a:lnTo>
                  <a:pt x="246966" y="53423"/>
                </a:lnTo>
                <a:lnTo>
                  <a:pt x="248723" y="47980"/>
                </a:lnTo>
                <a:lnTo>
                  <a:pt x="252238" y="44719"/>
                </a:lnTo>
                <a:lnTo>
                  <a:pt x="255752" y="41457"/>
                </a:lnTo>
                <a:lnTo>
                  <a:pt x="259945" y="39826"/>
                </a:lnTo>
                <a:lnTo>
                  <a:pt x="268352" y="39826"/>
                </a:lnTo>
                <a:lnTo>
                  <a:pt x="271350" y="40745"/>
                </a:lnTo>
                <a:lnTo>
                  <a:pt x="273807" y="42583"/>
                </a:lnTo>
                <a:lnTo>
                  <a:pt x="276266" y="44420"/>
                </a:lnTo>
                <a:lnTo>
                  <a:pt x="277494" y="47796"/>
                </a:lnTo>
                <a:lnTo>
                  <a:pt x="277494" y="103976"/>
                </a:lnTo>
                <a:lnTo>
                  <a:pt x="290382" y="103976"/>
                </a:lnTo>
                <a:lnTo>
                  <a:pt x="290382" y="48325"/>
                </a:lnTo>
                <a:lnTo>
                  <a:pt x="289417" y="43134"/>
                </a:lnTo>
                <a:lnTo>
                  <a:pt x="287487" y="39275"/>
                </a:lnTo>
                <a:lnTo>
                  <a:pt x="283903" y="32109"/>
                </a:lnTo>
                <a:lnTo>
                  <a:pt x="277150" y="28526"/>
                </a:lnTo>
                <a:lnTo>
                  <a:pt x="262586" y="28526"/>
                </a:lnTo>
                <a:lnTo>
                  <a:pt x="258405" y="29479"/>
                </a:lnTo>
                <a:lnTo>
                  <a:pt x="254684" y="31386"/>
                </a:lnTo>
                <a:lnTo>
                  <a:pt x="250963" y="33292"/>
                </a:lnTo>
                <a:lnTo>
                  <a:pt x="247724" y="36220"/>
                </a:lnTo>
                <a:lnTo>
                  <a:pt x="244967" y="40171"/>
                </a:lnTo>
                <a:lnTo>
                  <a:pt x="243313" y="36956"/>
                </a:lnTo>
                <a:lnTo>
                  <a:pt x="241475" y="34521"/>
                </a:lnTo>
                <a:lnTo>
                  <a:pt x="239454" y="32867"/>
                </a:lnTo>
                <a:lnTo>
                  <a:pt x="235870" y="29973"/>
                </a:lnTo>
                <a:lnTo>
                  <a:pt x="231138" y="28526"/>
                </a:lnTo>
                <a:lnTo>
                  <a:pt x="220066" y="28526"/>
                </a:lnTo>
                <a:lnTo>
                  <a:pt x="215426" y="29927"/>
                </a:lnTo>
                <a:lnTo>
                  <a:pt x="211337" y="32729"/>
                </a:lnTo>
                <a:lnTo>
                  <a:pt x="208948" y="34383"/>
                </a:lnTo>
                <a:lnTo>
                  <a:pt x="206283" y="37024"/>
                </a:lnTo>
                <a:lnTo>
                  <a:pt x="203343" y="40653"/>
                </a:lnTo>
                <a:lnTo>
                  <a:pt x="203343" y="30180"/>
                </a:lnTo>
                <a:close/>
              </a:path>
              <a:path w="748317" h="133399">
                <a:moveTo>
                  <a:pt x="17536" y="32004"/>
                </a:moveTo>
                <a:lnTo>
                  <a:pt x="23189" y="22428"/>
                </a:lnTo>
                <a:lnTo>
                  <a:pt x="23854" y="21691"/>
                </a:lnTo>
                <a:lnTo>
                  <a:pt x="34261" y="14363"/>
                </a:lnTo>
                <a:lnTo>
                  <a:pt x="47343" y="11920"/>
                </a:lnTo>
                <a:lnTo>
                  <a:pt x="55521" y="11920"/>
                </a:lnTo>
                <a:lnTo>
                  <a:pt x="61873" y="13827"/>
                </a:lnTo>
                <a:lnTo>
                  <a:pt x="66398" y="17639"/>
                </a:lnTo>
                <a:lnTo>
                  <a:pt x="70924" y="21452"/>
                </a:lnTo>
                <a:lnTo>
                  <a:pt x="73944" y="26620"/>
                </a:lnTo>
                <a:lnTo>
                  <a:pt x="75461" y="33143"/>
                </a:lnTo>
                <a:lnTo>
                  <a:pt x="88830" y="33143"/>
                </a:lnTo>
                <a:lnTo>
                  <a:pt x="85194" y="20744"/>
                </a:lnTo>
                <a:lnTo>
                  <a:pt x="77046" y="10128"/>
                </a:lnTo>
                <a:lnTo>
                  <a:pt x="72605" y="6580"/>
                </a:lnTo>
                <a:lnTo>
                  <a:pt x="61305" y="1645"/>
                </a:lnTo>
                <a:lnTo>
                  <a:pt x="47206" y="0"/>
                </a:lnTo>
                <a:lnTo>
                  <a:pt x="46588" y="2"/>
                </a:lnTo>
                <a:lnTo>
                  <a:pt x="32910" y="1826"/>
                </a:lnTo>
                <a:lnTo>
                  <a:pt x="21331" y="7016"/>
                </a:lnTo>
                <a:lnTo>
                  <a:pt x="11853" y="15572"/>
                </a:lnTo>
                <a:lnTo>
                  <a:pt x="5134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2"/>
                </a:lnTo>
                <a:lnTo>
                  <a:pt x="3229" y="75837"/>
                </a:lnTo>
                <a:lnTo>
                  <a:pt x="8322" y="87028"/>
                </a:lnTo>
                <a:lnTo>
                  <a:pt x="15781" y="95915"/>
                </a:lnTo>
                <a:lnTo>
                  <a:pt x="20636" y="99650"/>
                </a:lnTo>
                <a:lnTo>
                  <a:pt x="32107" y="104859"/>
                </a:lnTo>
                <a:lnTo>
                  <a:pt x="45414" y="106595"/>
                </a:lnTo>
                <a:lnTo>
                  <a:pt x="56038" y="105610"/>
                </a:lnTo>
                <a:lnTo>
                  <a:pt x="68094" y="101302"/>
                </a:lnTo>
                <a:lnTo>
                  <a:pt x="77942" y="93572"/>
                </a:lnTo>
                <a:lnTo>
                  <a:pt x="80478" y="90595"/>
                </a:lnTo>
                <a:lnTo>
                  <a:pt x="86689" y="79652"/>
                </a:lnTo>
                <a:lnTo>
                  <a:pt x="89795" y="66768"/>
                </a:lnTo>
                <a:lnTo>
                  <a:pt x="76426" y="66768"/>
                </a:lnTo>
                <a:lnTo>
                  <a:pt x="75047" y="73429"/>
                </a:lnTo>
                <a:lnTo>
                  <a:pt x="72957" y="78803"/>
                </a:lnTo>
                <a:lnTo>
                  <a:pt x="70154" y="82892"/>
                </a:lnTo>
                <a:lnTo>
                  <a:pt x="69872" y="83300"/>
                </a:lnTo>
                <a:lnTo>
                  <a:pt x="60216" y="91728"/>
                </a:lnTo>
                <a:lnTo>
                  <a:pt x="47068" y="94537"/>
                </a:lnTo>
                <a:lnTo>
                  <a:pt x="44999" y="94492"/>
                </a:lnTo>
                <a:lnTo>
                  <a:pt x="31857" y="91408"/>
                </a:lnTo>
                <a:lnTo>
                  <a:pt x="22293" y="83478"/>
                </a:lnTo>
                <a:lnTo>
                  <a:pt x="19938" y="79922"/>
                </a:lnTo>
                <a:lnTo>
                  <a:pt x="15477" y="68485"/>
                </a:lnTo>
                <a:lnTo>
                  <a:pt x="13989" y="54641"/>
                </a:lnTo>
                <a:lnTo>
                  <a:pt x="14527" y="44799"/>
                </a:lnTo>
                <a:lnTo>
                  <a:pt x="17536" y="32004"/>
                </a:lnTo>
                <a:close/>
              </a:path>
              <a:path w="748317" h="133399">
                <a:moveTo>
                  <a:pt x="163809" y="95019"/>
                </a:moveTo>
                <a:lnTo>
                  <a:pt x="166565" y="90784"/>
                </a:lnTo>
                <a:lnTo>
                  <a:pt x="171010" y="79214"/>
                </a:lnTo>
                <a:lnTo>
                  <a:pt x="172492" y="65528"/>
                </a:lnTo>
                <a:lnTo>
                  <a:pt x="172289" y="60408"/>
                </a:lnTo>
                <a:lnTo>
                  <a:pt x="169270" y="47338"/>
                </a:lnTo>
                <a:lnTo>
                  <a:pt x="162637" y="37552"/>
                </a:lnTo>
                <a:lnTo>
                  <a:pt x="151434" y="30325"/>
                </a:lnTo>
                <a:lnTo>
                  <a:pt x="138517" y="28044"/>
                </a:lnTo>
                <a:lnTo>
                  <a:pt x="135966" y="28117"/>
                </a:lnTo>
                <a:lnTo>
                  <a:pt x="123195" y="31267"/>
                </a:lnTo>
                <a:lnTo>
                  <a:pt x="113157" y="39069"/>
                </a:lnTo>
                <a:lnTo>
                  <a:pt x="110015" y="43362"/>
                </a:lnTo>
                <a:lnTo>
                  <a:pt x="105290" y="54766"/>
                </a:lnTo>
                <a:lnTo>
                  <a:pt x="103716" y="68697"/>
                </a:lnTo>
                <a:lnTo>
                  <a:pt x="103859" y="72979"/>
                </a:lnTo>
                <a:lnTo>
                  <a:pt x="106558" y="86018"/>
                </a:lnTo>
                <a:lnTo>
                  <a:pt x="112675" y="96363"/>
                </a:lnTo>
                <a:lnTo>
                  <a:pt x="113289" y="97049"/>
                </a:lnTo>
                <a:lnTo>
                  <a:pt x="116465" y="76346"/>
                </a:lnTo>
                <a:lnTo>
                  <a:pt x="116465" y="60314"/>
                </a:lnTo>
                <a:lnTo>
                  <a:pt x="118187" y="53332"/>
                </a:lnTo>
                <a:lnTo>
                  <a:pt x="121633" y="47544"/>
                </a:lnTo>
                <a:lnTo>
                  <a:pt x="125079" y="41756"/>
                </a:lnTo>
                <a:lnTo>
                  <a:pt x="130592" y="38862"/>
                </a:lnTo>
                <a:lnTo>
                  <a:pt x="146718" y="38862"/>
                </a:lnTo>
                <a:lnTo>
                  <a:pt x="152737" y="42261"/>
                </a:lnTo>
                <a:lnTo>
                  <a:pt x="156228" y="49060"/>
                </a:lnTo>
                <a:lnTo>
                  <a:pt x="158433" y="53378"/>
                </a:lnTo>
                <a:lnTo>
                  <a:pt x="159536" y="58982"/>
                </a:lnTo>
                <a:lnTo>
                  <a:pt x="159536" y="73498"/>
                </a:lnTo>
                <a:lnTo>
                  <a:pt x="158009" y="80423"/>
                </a:lnTo>
                <a:lnTo>
                  <a:pt x="154954" y="86647"/>
                </a:lnTo>
                <a:lnTo>
                  <a:pt x="154502" y="102915"/>
                </a:lnTo>
                <a:lnTo>
                  <a:pt x="163809" y="95019"/>
                </a:lnTo>
                <a:close/>
              </a:path>
              <a:path w="748317" h="133399">
                <a:moveTo>
                  <a:pt x="154954" y="86647"/>
                </a:moveTo>
                <a:lnTo>
                  <a:pt x="151898" y="92872"/>
                </a:lnTo>
                <a:lnTo>
                  <a:pt x="146258" y="95984"/>
                </a:lnTo>
                <a:lnTo>
                  <a:pt x="130546" y="95984"/>
                </a:lnTo>
                <a:lnTo>
                  <a:pt x="125079" y="93365"/>
                </a:lnTo>
                <a:lnTo>
                  <a:pt x="121633" y="88128"/>
                </a:lnTo>
                <a:lnTo>
                  <a:pt x="118187" y="82892"/>
                </a:lnTo>
                <a:lnTo>
                  <a:pt x="116465" y="76346"/>
                </a:lnTo>
                <a:lnTo>
                  <a:pt x="113289" y="97049"/>
                </a:lnTo>
                <a:lnTo>
                  <a:pt x="123613" y="104260"/>
                </a:lnTo>
                <a:lnTo>
                  <a:pt x="136863" y="106664"/>
                </a:lnTo>
                <a:lnTo>
                  <a:pt x="141610" y="106453"/>
                </a:lnTo>
                <a:lnTo>
                  <a:pt x="154502" y="102915"/>
                </a:lnTo>
                <a:lnTo>
                  <a:pt x="154954" y="86647"/>
                </a:lnTo>
                <a:close/>
              </a:path>
              <a:path w="748317" h="133399">
                <a:moveTo>
                  <a:pt x="327503" y="102805"/>
                </a:moveTo>
                <a:lnTo>
                  <a:pt x="331271" y="105240"/>
                </a:lnTo>
                <a:lnTo>
                  <a:pt x="335934" y="106457"/>
                </a:lnTo>
                <a:lnTo>
                  <a:pt x="348568" y="106457"/>
                </a:lnTo>
                <a:lnTo>
                  <a:pt x="354770" y="104275"/>
                </a:lnTo>
                <a:lnTo>
                  <a:pt x="360100" y="99911"/>
                </a:lnTo>
                <a:lnTo>
                  <a:pt x="366666" y="92246"/>
                </a:lnTo>
                <a:lnTo>
                  <a:pt x="371200" y="80504"/>
                </a:lnTo>
                <a:lnTo>
                  <a:pt x="372711" y="65459"/>
                </a:lnTo>
                <a:lnTo>
                  <a:pt x="372588" y="61340"/>
                </a:lnTo>
                <a:lnTo>
                  <a:pt x="369973" y="48071"/>
                </a:lnTo>
                <a:lnTo>
                  <a:pt x="363959" y="38000"/>
                </a:lnTo>
                <a:lnTo>
                  <a:pt x="358125" y="31592"/>
                </a:lnTo>
                <a:lnTo>
                  <a:pt x="351026" y="28389"/>
                </a:lnTo>
                <a:lnTo>
                  <a:pt x="337014" y="28389"/>
                </a:lnTo>
                <a:lnTo>
                  <a:pt x="332098" y="29766"/>
                </a:lnTo>
                <a:lnTo>
                  <a:pt x="327917" y="32523"/>
                </a:lnTo>
                <a:lnTo>
                  <a:pt x="324977" y="34360"/>
                </a:lnTo>
                <a:lnTo>
                  <a:pt x="325367" y="43570"/>
                </a:lnTo>
                <a:lnTo>
                  <a:pt x="331248" y="39275"/>
                </a:lnTo>
                <a:lnTo>
                  <a:pt x="348385" y="39275"/>
                </a:lnTo>
                <a:lnTo>
                  <a:pt x="354265" y="43341"/>
                </a:lnTo>
                <a:lnTo>
                  <a:pt x="357481" y="51472"/>
                </a:lnTo>
                <a:lnTo>
                  <a:pt x="359181" y="55697"/>
                </a:lnTo>
                <a:lnTo>
                  <a:pt x="360031" y="60751"/>
                </a:lnTo>
                <a:lnTo>
                  <a:pt x="360031" y="76277"/>
                </a:lnTo>
                <a:lnTo>
                  <a:pt x="358113" y="83523"/>
                </a:lnTo>
                <a:lnTo>
                  <a:pt x="354276" y="88369"/>
                </a:lnTo>
                <a:lnTo>
                  <a:pt x="350441" y="93216"/>
                </a:lnTo>
                <a:lnTo>
                  <a:pt x="345628" y="95639"/>
                </a:lnTo>
                <a:lnTo>
                  <a:pt x="331294" y="95639"/>
                </a:lnTo>
                <a:lnTo>
                  <a:pt x="325413" y="91826"/>
                </a:lnTo>
                <a:lnTo>
                  <a:pt x="322197" y="84201"/>
                </a:lnTo>
                <a:lnTo>
                  <a:pt x="322840" y="99062"/>
                </a:lnTo>
                <a:lnTo>
                  <a:pt x="325298" y="101427"/>
                </a:lnTo>
                <a:lnTo>
                  <a:pt x="327503" y="102805"/>
                </a:lnTo>
                <a:close/>
              </a:path>
              <a:path w="748317" h="133399">
                <a:moveTo>
                  <a:pt x="410522" y="41400"/>
                </a:moveTo>
                <a:lnTo>
                  <a:pt x="415300" y="39344"/>
                </a:lnTo>
                <a:lnTo>
                  <a:pt x="428945" y="39344"/>
                </a:lnTo>
                <a:lnTo>
                  <a:pt x="434620" y="42330"/>
                </a:lnTo>
                <a:lnTo>
                  <a:pt x="438019" y="48302"/>
                </a:lnTo>
                <a:lnTo>
                  <a:pt x="439857" y="51517"/>
                </a:lnTo>
                <a:lnTo>
                  <a:pt x="441029" y="55812"/>
                </a:lnTo>
                <a:lnTo>
                  <a:pt x="441534" y="61187"/>
                </a:lnTo>
                <a:lnTo>
                  <a:pt x="400530" y="61187"/>
                </a:lnTo>
                <a:lnTo>
                  <a:pt x="400760" y="54848"/>
                </a:lnTo>
                <a:lnTo>
                  <a:pt x="396533" y="39620"/>
                </a:lnTo>
                <a:lnTo>
                  <a:pt x="393602" y="43477"/>
                </a:lnTo>
                <a:lnTo>
                  <a:pt x="388564" y="54820"/>
                </a:lnTo>
                <a:lnTo>
                  <a:pt x="386885" y="68491"/>
                </a:lnTo>
                <a:lnTo>
                  <a:pt x="387083" y="73518"/>
                </a:lnTo>
                <a:lnTo>
                  <a:pt x="390018" y="86515"/>
                </a:lnTo>
                <a:lnTo>
                  <a:pt x="396464" y="96569"/>
                </a:lnTo>
                <a:lnTo>
                  <a:pt x="407104" y="104093"/>
                </a:lnTo>
                <a:lnTo>
                  <a:pt x="419826" y="106595"/>
                </a:lnTo>
                <a:lnTo>
                  <a:pt x="423593" y="106595"/>
                </a:lnTo>
                <a:lnTo>
                  <a:pt x="426970" y="106227"/>
                </a:lnTo>
                <a:lnTo>
                  <a:pt x="429956" y="105493"/>
                </a:lnTo>
                <a:lnTo>
                  <a:pt x="435515" y="104206"/>
                </a:lnTo>
                <a:lnTo>
                  <a:pt x="440179" y="101726"/>
                </a:lnTo>
                <a:lnTo>
                  <a:pt x="443946" y="98051"/>
                </a:lnTo>
                <a:lnTo>
                  <a:pt x="446197" y="95938"/>
                </a:lnTo>
                <a:lnTo>
                  <a:pt x="448230" y="93216"/>
                </a:lnTo>
                <a:lnTo>
                  <a:pt x="450045" y="89885"/>
                </a:lnTo>
                <a:lnTo>
                  <a:pt x="451859" y="86555"/>
                </a:lnTo>
                <a:lnTo>
                  <a:pt x="452928" y="83535"/>
                </a:lnTo>
                <a:lnTo>
                  <a:pt x="453249" y="80824"/>
                </a:lnTo>
                <a:lnTo>
                  <a:pt x="441051" y="80824"/>
                </a:lnTo>
                <a:lnTo>
                  <a:pt x="440132" y="84086"/>
                </a:lnTo>
                <a:lnTo>
                  <a:pt x="438570" y="86957"/>
                </a:lnTo>
                <a:lnTo>
                  <a:pt x="436365" y="89438"/>
                </a:lnTo>
                <a:lnTo>
                  <a:pt x="432506" y="93710"/>
                </a:lnTo>
                <a:lnTo>
                  <a:pt x="427337" y="95846"/>
                </a:lnTo>
                <a:lnTo>
                  <a:pt x="413922" y="95846"/>
                </a:lnTo>
                <a:lnTo>
                  <a:pt x="408800" y="93583"/>
                </a:lnTo>
                <a:lnTo>
                  <a:pt x="405492" y="89059"/>
                </a:lnTo>
                <a:lnTo>
                  <a:pt x="402183" y="84534"/>
                </a:lnTo>
                <a:lnTo>
                  <a:pt x="400415" y="78528"/>
                </a:lnTo>
                <a:lnTo>
                  <a:pt x="400185" y="71040"/>
                </a:lnTo>
                <a:lnTo>
                  <a:pt x="454283" y="71040"/>
                </a:lnTo>
                <a:lnTo>
                  <a:pt x="454283" y="63598"/>
                </a:lnTo>
                <a:lnTo>
                  <a:pt x="453915" y="58178"/>
                </a:lnTo>
                <a:lnTo>
                  <a:pt x="453180" y="54779"/>
                </a:lnTo>
                <a:lnTo>
                  <a:pt x="452353" y="49817"/>
                </a:lnTo>
                <a:lnTo>
                  <a:pt x="450700" y="45477"/>
                </a:lnTo>
                <a:lnTo>
                  <a:pt x="448219" y="41756"/>
                </a:lnTo>
                <a:lnTo>
                  <a:pt x="445645" y="37851"/>
                </a:lnTo>
                <a:lnTo>
                  <a:pt x="441901" y="34670"/>
                </a:lnTo>
                <a:lnTo>
                  <a:pt x="436986" y="32212"/>
                </a:lnTo>
                <a:lnTo>
                  <a:pt x="432070" y="29755"/>
                </a:lnTo>
                <a:lnTo>
                  <a:pt x="426993" y="28526"/>
                </a:lnTo>
                <a:lnTo>
                  <a:pt x="419356" y="28594"/>
                </a:lnTo>
                <a:lnTo>
                  <a:pt x="410522" y="41400"/>
                </a:lnTo>
                <a:close/>
              </a:path>
              <a:path w="748317" h="133399">
                <a:moveTo>
                  <a:pt x="406685" y="31750"/>
                </a:moveTo>
                <a:lnTo>
                  <a:pt x="396533" y="39620"/>
                </a:lnTo>
                <a:lnTo>
                  <a:pt x="400760" y="54848"/>
                </a:lnTo>
                <a:lnTo>
                  <a:pt x="402804" y="49622"/>
                </a:lnTo>
                <a:lnTo>
                  <a:pt x="406663" y="45511"/>
                </a:lnTo>
                <a:lnTo>
                  <a:pt x="410522" y="41400"/>
                </a:lnTo>
                <a:lnTo>
                  <a:pt x="419356" y="28594"/>
                </a:lnTo>
                <a:lnTo>
                  <a:pt x="406685" y="31750"/>
                </a:lnTo>
                <a:close/>
              </a:path>
              <a:path w="748317" h="133399">
                <a:moveTo>
                  <a:pt x="508634" y="30525"/>
                </a:moveTo>
                <a:lnTo>
                  <a:pt x="508634" y="103976"/>
                </a:lnTo>
                <a:lnTo>
                  <a:pt x="521245" y="103976"/>
                </a:lnTo>
                <a:lnTo>
                  <a:pt x="521245" y="30525"/>
                </a:lnTo>
                <a:lnTo>
                  <a:pt x="508634" y="30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796309" y="1117023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860462" y="1117023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324423" y="1261348"/>
            <a:ext cx="688475" cy="117157"/>
          </a:xfrm>
          <a:custGeom>
            <a:avLst/>
            <a:gdLst/>
            <a:ahLst/>
            <a:cxnLst/>
            <a:rect l="l" t="t" r="r" b="b"/>
            <a:pathLst>
              <a:path w="757323" h="132778">
                <a:moveTo>
                  <a:pt x="638124" y="38988"/>
                </a:moveTo>
                <a:lnTo>
                  <a:pt x="642902" y="36933"/>
                </a:lnTo>
                <a:lnTo>
                  <a:pt x="656547" y="36933"/>
                </a:lnTo>
                <a:lnTo>
                  <a:pt x="662221" y="39918"/>
                </a:lnTo>
                <a:lnTo>
                  <a:pt x="665620" y="45890"/>
                </a:lnTo>
                <a:lnTo>
                  <a:pt x="667458" y="49105"/>
                </a:lnTo>
                <a:lnTo>
                  <a:pt x="668630" y="53401"/>
                </a:lnTo>
                <a:lnTo>
                  <a:pt x="669135" y="58775"/>
                </a:lnTo>
                <a:lnTo>
                  <a:pt x="628131" y="58775"/>
                </a:lnTo>
                <a:lnTo>
                  <a:pt x="628361" y="52436"/>
                </a:lnTo>
                <a:lnTo>
                  <a:pt x="624134" y="37208"/>
                </a:lnTo>
                <a:lnTo>
                  <a:pt x="621204" y="41065"/>
                </a:lnTo>
                <a:lnTo>
                  <a:pt x="616166" y="52408"/>
                </a:lnTo>
                <a:lnTo>
                  <a:pt x="614486" y="66079"/>
                </a:lnTo>
                <a:lnTo>
                  <a:pt x="614685" y="71106"/>
                </a:lnTo>
                <a:lnTo>
                  <a:pt x="617620" y="84103"/>
                </a:lnTo>
                <a:lnTo>
                  <a:pt x="624065" y="94157"/>
                </a:lnTo>
                <a:lnTo>
                  <a:pt x="634706" y="101681"/>
                </a:lnTo>
                <a:lnTo>
                  <a:pt x="647427" y="104183"/>
                </a:lnTo>
                <a:lnTo>
                  <a:pt x="651194" y="104183"/>
                </a:lnTo>
                <a:lnTo>
                  <a:pt x="654572" y="103816"/>
                </a:lnTo>
                <a:lnTo>
                  <a:pt x="657558" y="103081"/>
                </a:lnTo>
                <a:lnTo>
                  <a:pt x="663117" y="101794"/>
                </a:lnTo>
                <a:lnTo>
                  <a:pt x="667780" y="99314"/>
                </a:lnTo>
                <a:lnTo>
                  <a:pt x="671547" y="95639"/>
                </a:lnTo>
                <a:lnTo>
                  <a:pt x="673799" y="93526"/>
                </a:lnTo>
                <a:lnTo>
                  <a:pt x="675832" y="90804"/>
                </a:lnTo>
                <a:lnTo>
                  <a:pt x="677646" y="87474"/>
                </a:lnTo>
                <a:lnTo>
                  <a:pt x="679461" y="84144"/>
                </a:lnTo>
                <a:lnTo>
                  <a:pt x="680529" y="81123"/>
                </a:lnTo>
                <a:lnTo>
                  <a:pt x="680850" y="78413"/>
                </a:lnTo>
                <a:lnTo>
                  <a:pt x="668653" y="78413"/>
                </a:lnTo>
                <a:lnTo>
                  <a:pt x="667734" y="81675"/>
                </a:lnTo>
                <a:lnTo>
                  <a:pt x="666172" y="84545"/>
                </a:lnTo>
                <a:lnTo>
                  <a:pt x="663967" y="87026"/>
                </a:lnTo>
                <a:lnTo>
                  <a:pt x="660108" y="91298"/>
                </a:lnTo>
                <a:lnTo>
                  <a:pt x="654939" y="93434"/>
                </a:lnTo>
                <a:lnTo>
                  <a:pt x="641524" y="93434"/>
                </a:lnTo>
                <a:lnTo>
                  <a:pt x="636401" y="91172"/>
                </a:lnTo>
                <a:lnTo>
                  <a:pt x="633093" y="86647"/>
                </a:lnTo>
                <a:lnTo>
                  <a:pt x="629785" y="82122"/>
                </a:lnTo>
                <a:lnTo>
                  <a:pt x="628017" y="76116"/>
                </a:lnTo>
                <a:lnTo>
                  <a:pt x="627786" y="68628"/>
                </a:lnTo>
                <a:lnTo>
                  <a:pt x="681884" y="68628"/>
                </a:lnTo>
                <a:lnTo>
                  <a:pt x="681884" y="61187"/>
                </a:lnTo>
                <a:lnTo>
                  <a:pt x="681517" y="55767"/>
                </a:lnTo>
                <a:lnTo>
                  <a:pt x="680782" y="52367"/>
                </a:lnTo>
                <a:lnTo>
                  <a:pt x="679955" y="47406"/>
                </a:lnTo>
                <a:lnTo>
                  <a:pt x="678301" y="43065"/>
                </a:lnTo>
                <a:lnTo>
                  <a:pt x="675820" y="39344"/>
                </a:lnTo>
                <a:lnTo>
                  <a:pt x="673247" y="35440"/>
                </a:lnTo>
                <a:lnTo>
                  <a:pt x="669503" y="32258"/>
                </a:lnTo>
                <a:lnTo>
                  <a:pt x="664587" y="29801"/>
                </a:lnTo>
                <a:lnTo>
                  <a:pt x="659671" y="27343"/>
                </a:lnTo>
                <a:lnTo>
                  <a:pt x="654594" y="26115"/>
                </a:lnTo>
                <a:lnTo>
                  <a:pt x="646958" y="26182"/>
                </a:lnTo>
                <a:lnTo>
                  <a:pt x="638124" y="38988"/>
                </a:lnTo>
                <a:close/>
              </a:path>
              <a:path w="757323" h="132778">
                <a:moveTo>
                  <a:pt x="634287" y="29339"/>
                </a:moveTo>
                <a:lnTo>
                  <a:pt x="624134" y="37208"/>
                </a:lnTo>
                <a:lnTo>
                  <a:pt x="628361" y="52436"/>
                </a:lnTo>
                <a:lnTo>
                  <a:pt x="630406" y="47211"/>
                </a:lnTo>
                <a:lnTo>
                  <a:pt x="634265" y="43099"/>
                </a:lnTo>
                <a:lnTo>
                  <a:pt x="638124" y="38988"/>
                </a:lnTo>
                <a:lnTo>
                  <a:pt x="646958" y="26182"/>
                </a:lnTo>
                <a:lnTo>
                  <a:pt x="634287" y="29339"/>
                </a:lnTo>
                <a:close/>
              </a:path>
              <a:path w="757323" h="132778">
                <a:moveTo>
                  <a:pt x="714550" y="91918"/>
                </a:moveTo>
                <a:lnTo>
                  <a:pt x="711426" y="87922"/>
                </a:lnTo>
                <a:lnTo>
                  <a:pt x="709726" y="85717"/>
                </a:lnTo>
                <a:lnTo>
                  <a:pt x="708692" y="82547"/>
                </a:lnTo>
                <a:lnTo>
                  <a:pt x="708325" y="78413"/>
                </a:lnTo>
                <a:lnTo>
                  <a:pt x="696403" y="78413"/>
                </a:lnTo>
                <a:lnTo>
                  <a:pt x="696724" y="85763"/>
                </a:lnTo>
                <a:lnTo>
                  <a:pt x="699171" y="91929"/>
                </a:lnTo>
                <a:lnTo>
                  <a:pt x="703742" y="96914"/>
                </a:lnTo>
                <a:lnTo>
                  <a:pt x="708313" y="101898"/>
                </a:lnTo>
                <a:lnTo>
                  <a:pt x="716089" y="104390"/>
                </a:lnTo>
                <a:lnTo>
                  <a:pt x="737268" y="104390"/>
                </a:lnTo>
                <a:lnTo>
                  <a:pt x="744861" y="102001"/>
                </a:lnTo>
                <a:lnTo>
                  <a:pt x="749845" y="97224"/>
                </a:lnTo>
                <a:lnTo>
                  <a:pt x="754830" y="92446"/>
                </a:lnTo>
                <a:lnTo>
                  <a:pt x="757323" y="86774"/>
                </a:lnTo>
                <a:lnTo>
                  <a:pt x="757323" y="73406"/>
                </a:lnTo>
                <a:lnTo>
                  <a:pt x="754910" y="68422"/>
                </a:lnTo>
                <a:lnTo>
                  <a:pt x="750086" y="65252"/>
                </a:lnTo>
                <a:lnTo>
                  <a:pt x="747055" y="63231"/>
                </a:lnTo>
                <a:lnTo>
                  <a:pt x="741082" y="61141"/>
                </a:lnTo>
                <a:lnTo>
                  <a:pt x="732169" y="58982"/>
                </a:lnTo>
                <a:lnTo>
                  <a:pt x="723968" y="56983"/>
                </a:lnTo>
                <a:lnTo>
                  <a:pt x="720384" y="56111"/>
                </a:lnTo>
                <a:lnTo>
                  <a:pt x="717674" y="55100"/>
                </a:lnTo>
                <a:lnTo>
                  <a:pt x="715836" y="53952"/>
                </a:lnTo>
                <a:lnTo>
                  <a:pt x="712666" y="52023"/>
                </a:lnTo>
                <a:lnTo>
                  <a:pt x="711081" y="49450"/>
                </a:lnTo>
                <a:lnTo>
                  <a:pt x="711081" y="43294"/>
                </a:lnTo>
                <a:lnTo>
                  <a:pt x="712287" y="40929"/>
                </a:lnTo>
                <a:lnTo>
                  <a:pt x="714699" y="39137"/>
                </a:lnTo>
                <a:lnTo>
                  <a:pt x="717111" y="37346"/>
                </a:lnTo>
                <a:lnTo>
                  <a:pt x="720660" y="36450"/>
                </a:lnTo>
                <a:lnTo>
                  <a:pt x="732376" y="36450"/>
                </a:lnTo>
                <a:lnTo>
                  <a:pt x="737315" y="38081"/>
                </a:lnTo>
                <a:lnTo>
                  <a:pt x="740163" y="41343"/>
                </a:lnTo>
                <a:lnTo>
                  <a:pt x="741909" y="43639"/>
                </a:lnTo>
                <a:lnTo>
                  <a:pt x="742897" y="46189"/>
                </a:lnTo>
                <a:lnTo>
                  <a:pt x="743126" y="48991"/>
                </a:lnTo>
                <a:lnTo>
                  <a:pt x="754842" y="48991"/>
                </a:lnTo>
                <a:lnTo>
                  <a:pt x="754934" y="44213"/>
                </a:lnTo>
                <a:lnTo>
                  <a:pt x="753440" y="39758"/>
                </a:lnTo>
                <a:lnTo>
                  <a:pt x="750362" y="35623"/>
                </a:lnTo>
                <a:lnTo>
                  <a:pt x="740400" y="28180"/>
                </a:lnTo>
                <a:lnTo>
                  <a:pt x="726311" y="25839"/>
                </a:lnTo>
                <a:lnTo>
                  <a:pt x="717812" y="25839"/>
                </a:lnTo>
                <a:lnTo>
                  <a:pt x="711047" y="27998"/>
                </a:lnTo>
                <a:lnTo>
                  <a:pt x="706016" y="32316"/>
                </a:lnTo>
                <a:lnTo>
                  <a:pt x="700985" y="36634"/>
                </a:lnTo>
                <a:lnTo>
                  <a:pt x="698470" y="42284"/>
                </a:lnTo>
                <a:lnTo>
                  <a:pt x="698470" y="55192"/>
                </a:lnTo>
                <a:lnTo>
                  <a:pt x="701134" y="59832"/>
                </a:lnTo>
                <a:lnTo>
                  <a:pt x="706464" y="63185"/>
                </a:lnTo>
                <a:lnTo>
                  <a:pt x="709450" y="65115"/>
                </a:lnTo>
                <a:lnTo>
                  <a:pt x="714090" y="66860"/>
                </a:lnTo>
                <a:lnTo>
                  <a:pt x="720384" y="68422"/>
                </a:lnTo>
                <a:lnTo>
                  <a:pt x="730239" y="70902"/>
                </a:lnTo>
                <a:lnTo>
                  <a:pt x="735523" y="72234"/>
                </a:lnTo>
                <a:lnTo>
                  <a:pt x="739060" y="73406"/>
                </a:lnTo>
                <a:lnTo>
                  <a:pt x="740852" y="74416"/>
                </a:lnTo>
                <a:lnTo>
                  <a:pt x="743655" y="76070"/>
                </a:lnTo>
                <a:lnTo>
                  <a:pt x="745056" y="78482"/>
                </a:lnTo>
                <a:lnTo>
                  <a:pt x="745056" y="85832"/>
                </a:lnTo>
                <a:lnTo>
                  <a:pt x="743311" y="88921"/>
                </a:lnTo>
                <a:lnTo>
                  <a:pt x="739818" y="90919"/>
                </a:lnTo>
                <a:lnTo>
                  <a:pt x="736327" y="92917"/>
                </a:lnTo>
                <a:lnTo>
                  <a:pt x="732284" y="93916"/>
                </a:lnTo>
                <a:lnTo>
                  <a:pt x="719971" y="93916"/>
                </a:lnTo>
                <a:lnTo>
                  <a:pt x="714550" y="91918"/>
                </a:lnTo>
                <a:close/>
              </a:path>
              <a:path w="757323" h="132778">
                <a:moveTo>
                  <a:pt x="436044" y="102736"/>
                </a:moveTo>
                <a:lnTo>
                  <a:pt x="439501" y="102644"/>
                </a:lnTo>
                <a:lnTo>
                  <a:pt x="442579" y="102277"/>
                </a:lnTo>
                <a:lnTo>
                  <a:pt x="445485" y="101565"/>
                </a:lnTo>
                <a:lnTo>
                  <a:pt x="445485" y="91780"/>
                </a:lnTo>
                <a:lnTo>
                  <a:pt x="441741" y="91987"/>
                </a:lnTo>
                <a:lnTo>
                  <a:pt x="438893" y="91987"/>
                </a:lnTo>
                <a:lnTo>
                  <a:pt x="436320" y="91229"/>
                </a:lnTo>
                <a:lnTo>
                  <a:pt x="433701" y="88634"/>
                </a:lnTo>
                <a:lnTo>
                  <a:pt x="433701" y="37897"/>
                </a:lnTo>
                <a:lnTo>
                  <a:pt x="445485" y="37897"/>
                </a:lnTo>
                <a:lnTo>
                  <a:pt x="445485" y="27768"/>
                </a:lnTo>
                <a:lnTo>
                  <a:pt x="433701" y="27768"/>
                </a:lnTo>
                <a:lnTo>
                  <a:pt x="433701" y="7166"/>
                </a:lnTo>
                <a:lnTo>
                  <a:pt x="421159" y="7166"/>
                </a:lnTo>
                <a:lnTo>
                  <a:pt x="421159" y="27768"/>
                </a:lnTo>
                <a:lnTo>
                  <a:pt x="411166" y="27768"/>
                </a:lnTo>
                <a:lnTo>
                  <a:pt x="411166" y="37897"/>
                </a:lnTo>
                <a:lnTo>
                  <a:pt x="421159" y="37897"/>
                </a:lnTo>
                <a:lnTo>
                  <a:pt x="421159" y="91482"/>
                </a:lnTo>
                <a:lnTo>
                  <a:pt x="422192" y="95329"/>
                </a:lnTo>
                <a:lnTo>
                  <a:pt x="424259" y="98292"/>
                </a:lnTo>
                <a:lnTo>
                  <a:pt x="426327" y="101255"/>
                </a:lnTo>
                <a:lnTo>
                  <a:pt x="430255" y="102736"/>
                </a:lnTo>
                <a:lnTo>
                  <a:pt x="436044" y="102736"/>
                </a:lnTo>
                <a:close/>
              </a:path>
              <a:path w="757323" h="132778">
                <a:moveTo>
                  <a:pt x="25015" y="71247"/>
                </a:moveTo>
                <a:lnTo>
                  <a:pt x="28944" y="60084"/>
                </a:lnTo>
                <a:lnTo>
                  <a:pt x="45277" y="15365"/>
                </a:lnTo>
                <a:lnTo>
                  <a:pt x="60644" y="60084"/>
                </a:lnTo>
                <a:lnTo>
                  <a:pt x="65055" y="71247"/>
                </a:lnTo>
                <a:lnTo>
                  <a:pt x="75323" y="101565"/>
                </a:lnTo>
                <a:lnTo>
                  <a:pt x="90347" y="101565"/>
                </a:lnTo>
                <a:lnTo>
                  <a:pt x="53616" y="344"/>
                </a:lnTo>
                <a:lnTo>
                  <a:pt x="38109" y="344"/>
                </a:lnTo>
                <a:lnTo>
                  <a:pt x="0" y="101565"/>
                </a:lnTo>
                <a:lnTo>
                  <a:pt x="14058" y="101565"/>
                </a:lnTo>
                <a:lnTo>
                  <a:pt x="25015" y="71247"/>
                </a:lnTo>
                <a:close/>
              </a:path>
              <a:path w="757323" h="132778">
                <a:moveTo>
                  <a:pt x="28944" y="60084"/>
                </a:moveTo>
                <a:lnTo>
                  <a:pt x="25015" y="71247"/>
                </a:lnTo>
                <a:lnTo>
                  <a:pt x="65055" y="71247"/>
                </a:lnTo>
                <a:lnTo>
                  <a:pt x="60644" y="60084"/>
                </a:lnTo>
                <a:lnTo>
                  <a:pt x="28944" y="60084"/>
                </a:lnTo>
                <a:close/>
              </a:path>
              <a:path w="757323" h="132778">
                <a:moveTo>
                  <a:pt x="95883" y="66217"/>
                </a:moveTo>
                <a:lnTo>
                  <a:pt x="96024" y="70423"/>
                </a:lnTo>
                <a:lnTo>
                  <a:pt x="98740" y="83429"/>
                </a:lnTo>
                <a:lnTo>
                  <a:pt x="104910" y="93813"/>
                </a:lnTo>
                <a:lnTo>
                  <a:pt x="110929" y="100727"/>
                </a:lnTo>
                <a:lnTo>
                  <a:pt x="110653" y="80044"/>
                </a:lnTo>
                <a:lnTo>
                  <a:pt x="108976" y="73429"/>
                </a:lnTo>
                <a:lnTo>
                  <a:pt x="108976" y="56248"/>
                </a:lnTo>
                <a:lnTo>
                  <a:pt x="110918" y="49221"/>
                </a:lnTo>
                <a:lnTo>
                  <a:pt x="114800" y="44443"/>
                </a:lnTo>
                <a:lnTo>
                  <a:pt x="118682" y="39666"/>
                </a:lnTo>
                <a:lnTo>
                  <a:pt x="123747" y="37277"/>
                </a:lnTo>
                <a:lnTo>
                  <a:pt x="135600" y="37277"/>
                </a:lnTo>
                <a:lnTo>
                  <a:pt x="140310" y="39517"/>
                </a:lnTo>
                <a:lnTo>
                  <a:pt x="144122" y="43995"/>
                </a:lnTo>
                <a:lnTo>
                  <a:pt x="147936" y="48474"/>
                </a:lnTo>
                <a:lnTo>
                  <a:pt x="149842" y="55376"/>
                </a:lnTo>
                <a:lnTo>
                  <a:pt x="149842" y="73934"/>
                </a:lnTo>
                <a:lnTo>
                  <a:pt x="147993" y="81020"/>
                </a:lnTo>
                <a:lnTo>
                  <a:pt x="144295" y="85958"/>
                </a:lnTo>
                <a:lnTo>
                  <a:pt x="140597" y="90896"/>
                </a:lnTo>
                <a:lnTo>
                  <a:pt x="135899" y="103172"/>
                </a:lnTo>
                <a:lnTo>
                  <a:pt x="139850" y="101151"/>
                </a:lnTo>
                <a:lnTo>
                  <a:pt x="143801" y="99130"/>
                </a:lnTo>
                <a:lnTo>
                  <a:pt x="147224" y="95846"/>
                </a:lnTo>
                <a:lnTo>
                  <a:pt x="150118" y="91298"/>
                </a:lnTo>
                <a:lnTo>
                  <a:pt x="150118" y="101565"/>
                </a:lnTo>
                <a:lnTo>
                  <a:pt x="161282" y="101565"/>
                </a:lnTo>
                <a:lnTo>
                  <a:pt x="161282" y="0"/>
                </a:lnTo>
                <a:lnTo>
                  <a:pt x="149361" y="0"/>
                </a:lnTo>
                <a:lnTo>
                  <a:pt x="149361" y="37277"/>
                </a:lnTo>
                <a:lnTo>
                  <a:pt x="146558" y="33832"/>
                </a:lnTo>
                <a:lnTo>
                  <a:pt x="144054" y="31420"/>
                </a:lnTo>
                <a:lnTo>
                  <a:pt x="141848" y="30042"/>
                </a:lnTo>
                <a:lnTo>
                  <a:pt x="138035" y="27653"/>
                </a:lnTo>
                <a:lnTo>
                  <a:pt x="133303" y="26459"/>
                </a:lnTo>
                <a:lnTo>
                  <a:pt x="126575" y="26474"/>
                </a:lnTo>
                <a:lnTo>
                  <a:pt x="113704" y="29626"/>
                </a:lnTo>
                <a:lnTo>
                  <a:pt x="104118" y="38276"/>
                </a:lnTo>
                <a:lnTo>
                  <a:pt x="102144" y="41372"/>
                </a:lnTo>
                <a:lnTo>
                  <a:pt x="97448" y="52976"/>
                </a:lnTo>
                <a:lnTo>
                  <a:pt x="95883" y="66217"/>
                </a:lnTo>
                <a:close/>
              </a:path>
              <a:path w="757323" h="132778">
                <a:moveTo>
                  <a:pt x="117361" y="90701"/>
                </a:moveTo>
                <a:lnTo>
                  <a:pt x="114007" y="85372"/>
                </a:lnTo>
                <a:lnTo>
                  <a:pt x="110653" y="80044"/>
                </a:lnTo>
                <a:lnTo>
                  <a:pt x="110929" y="100727"/>
                </a:lnTo>
                <a:lnTo>
                  <a:pt x="118050" y="104183"/>
                </a:lnTo>
                <a:lnTo>
                  <a:pt x="131374" y="104183"/>
                </a:lnTo>
                <a:lnTo>
                  <a:pt x="135899" y="103172"/>
                </a:lnTo>
                <a:lnTo>
                  <a:pt x="140597" y="90896"/>
                </a:lnTo>
                <a:lnTo>
                  <a:pt x="135876" y="93365"/>
                </a:lnTo>
                <a:lnTo>
                  <a:pt x="122736" y="93365"/>
                </a:lnTo>
                <a:lnTo>
                  <a:pt x="117361" y="90701"/>
                </a:lnTo>
                <a:close/>
              </a:path>
              <a:path w="757323" h="132778">
                <a:moveTo>
                  <a:pt x="243405" y="27768"/>
                </a:moveTo>
                <a:lnTo>
                  <a:pt x="229829" y="27768"/>
                </a:lnTo>
                <a:lnTo>
                  <a:pt x="209224" y="87853"/>
                </a:lnTo>
                <a:lnTo>
                  <a:pt x="189514" y="27768"/>
                </a:lnTo>
                <a:lnTo>
                  <a:pt x="175111" y="27768"/>
                </a:lnTo>
                <a:lnTo>
                  <a:pt x="202332" y="101565"/>
                </a:lnTo>
                <a:lnTo>
                  <a:pt x="215564" y="101565"/>
                </a:lnTo>
                <a:lnTo>
                  <a:pt x="243405" y="27768"/>
                </a:lnTo>
                <a:close/>
              </a:path>
              <a:path w="757323" h="132778">
                <a:moveTo>
                  <a:pt x="252709" y="70053"/>
                </a:moveTo>
                <a:lnTo>
                  <a:pt x="250573" y="75358"/>
                </a:lnTo>
                <a:lnTo>
                  <a:pt x="250573" y="88450"/>
                </a:lnTo>
                <a:lnTo>
                  <a:pt x="252743" y="93653"/>
                </a:lnTo>
                <a:lnTo>
                  <a:pt x="257085" y="97809"/>
                </a:lnTo>
                <a:lnTo>
                  <a:pt x="261427" y="101967"/>
                </a:lnTo>
                <a:lnTo>
                  <a:pt x="267020" y="104046"/>
                </a:lnTo>
                <a:lnTo>
                  <a:pt x="264838" y="88335"/>
                </a:lnTo>
                <a:lnTo>
                  <a:pt x="263528" y="85510"/>
                </a:lnTo>
                <a:lnTo>
                  <a:pt x="263528" y="77195"/>
                </a:lnTo>
                <a:lnTo>
                  <a:pt x="265435" y="73750"/>
                </a:lnTo>
                <a:lnTo>
                  <a:pt x="269248" y="71591"/>
                </a:lnTo>
                <a:lnTo>
                  <a:pt x="271499" y="70305"/>
                </a:lnTo>
                <a:lnTo>
                  <a:pt x="274876" y="69363"/>
                </a:lnTo>
                <a:lnTo>
                  <a:pt x="279378" y="68767"/>
                </a:lnTo>
                <a:lnTo>
                  <a:pt x="286890" y="67802"/>
                </a:lnTo>
                <a:lnTo>
                  <a:pt x="291530" y="67067"/>
                </a:lnTo>
                <a:lnTo>
                  <a:pt x="293919" y="66423"/>
                </a:lnTo>
                <a:lnTo>
                  <a:pt x="296308" y="65781"/>
                </a:lnTo>
                <a:lnTo>
                  <a:pt x="299777" y="64012"/>
                </a:lnTo>
                <a:lnTo>
                  <a:pt x="299777" y="81628"/>
                </a:lnTo>
                <a:lnTo>
                  <a:pt x="296331" y="87118"/>
                </a:lnTo>
                <a:lnTo>
                  <a:pt x="289509" y="100394"/>
                </a:lnTo>
                <a:lnTo>
                  <a:pt x="294241" y="97959"/>
                </a:lnTo>
                <a:lnTo>
                  <a:pt x="297871" y="95088"/>
                </a:lnTo>
                <a:lnTo>
                  <a:pt x="300398" y="91780"/>
                </a:lnTo>
                <a:lnTo>
                  <a:pt x="300811" y="94720"/>
                </a:lnTo>
                <a:lnTo>
                  <a:pt x="302534" y="98602"/>
                </a:lnTo>
                <a:lnTo>
                  <a:pt x="304464" y="101634"/>
                </a:lnTo>
                <a:lnTo>
                  <a:pt x="307564" y="103150"/>
                </a:lnTo>
                <a:lnTo>
                  <a:pt x="313583" y="103150"/>
                </a:lnTo>
                <a:lnTo>
                  <a:pt x="316983" y="102805"/>
                </a:lnTo>
                <a:lnTo>
                  <a:pt x="320382" y="101909"/>
                </a:lnTo>
                <a:lnTo>
                  <a:pt x="320382" y="92745"/>
                </a:lnTo>
                <a:lnTo>
                  <a:pt x="318867" y="92986"/>
                </a:lnTo>
                <a:lnTo>
                  <a:pt x="316317" y="93158"/>
                </a:lnTo>
                <a:lnTo>
                  <a:pt x="312974" y="91987"/>
                </a:lnTo>
                <a:lnTo>
                  <a:pt x="312182" y="88887"/>
                </a:lnTo>
                <a:lnTo>
                  <a:pt x="312182" y="39390"/>
                </a:lnTo>
                <a:lnTo>
                  <a:pt x="309494" y="34245"/>
                </a:lnTo>
                <a:lnTo>
                  <a:pt x="304119" y="30938"/>
                </a:lnTo>
                <a:lnTo>
                  <a:pt x="298698" y="27630"/>
                </a:lnTo>
                <a:lnTo>
                  <a:pt x="291645" y="25977"/>
                </a:lnTo>
                <a:lnTo>
                  <a:pt x="275474" y="25977"/>
                </a:lnTo>
                <a:lnTo>
                  <a:pt x="268892" y="27757"/>
                </a:lnTo>
                <a:lnTo>
                  <a:pt x="263218" y="31317"/>
                </a:lnTo>
                <a:lnTo>
                  <a:pt x="257544" y="34877"/>
                </a:lnTo>
                <a:lnTo>
                  <a:pt x="254593" y="41205"/>
                </a:lnTo>
                <a:lnTo>
                  <a:pt x="254362" y="50300"/>
                </a:lnTo>
                <a:lnTo>
                  <a:pt x="265940" y="50300"/>
                </a:lnTo>
                <a:lnTo>
                  <a:pt x="266399" y="46487"/>
                </a:lnTo>
                <a:lnTo>
                  <a:pt x="267388" y="43616"/>
                </a:lnTo>
                <a:lnTo>
                  <a:pt x="268903" y="41687"/>
                </a:lnTo>
                <a:lnTo>
                  <a:pt x="271614" y="38196"/>
                </a:lnTo>
                <a:lnTo>
                  <a:pt x="276209" y="36450"/>
                </a:lnTo>
                <a:lnTo>
                  <a:pt x="288292" y="36450"/>
                </a:lnTo>
                <a:lnTo>
                  <a:pt x="292599" y="37404"/>
                </a:lnTo>
                <a:lnTo>
                  <a:pt x="295608" y="39309"/>
                </a:lnTo>
                <a:lnTo>
                  <a:pt x="298617" y="41216"/>
                </a:lnTo>
                <a:lnTo>
                  <a:pt x="300122" y="44283"/>
                </a:lnTo>
                <a:lnTo>
                  <a:pt x="300122" y="50576"/>
                </a:lnTo>
                <a:lnTo>
                  <a:pt x="299295" y="53263"/>
                </a:lnTo>
                <a:lnTo>
                  <a:pt x="296424" y="56478"/>
                </a:lnTo>
                <a:lnTo>
                  <a:pt x="293575" y="56846"/>
                </a:lnTo>
                <a:lnTo>
                  <a:pt x="273797" y="59326"/>
                </a:lnTo>
                <a:lnTo>
                  <a:pt x="266859" y="60199"/>
                </a:lnTo>
                <a:lnTo>
                  <a:pt x="261254" y="62519"/>
                </a:lnTo>
                <a:lnTo>
                  <a:pt x="256982" y="66286"/>
                </a:lnTo>
                <a:lnTo>
                  <a:pt x="252709" y="70053"/>
                </a:lnTo>
                <a:close/>
              </a:path>
              <a:path w="757323" h="132778">
                <a:moveTo>
                  <a:pt x="296331" y="87118"/>
                </a:moveTo>
                <a:lnTo>
                  <a:pt x="289440" y="90471"/>
                </a:lnTo>
                <a:lnTo>
                  <a:pt x="285351" y="92493"/>
                </a:lnTo>
                <a:lnTo>
                  <a:pt x="281124" y="93503"/>
                </a:lnTo>
                <a:lnTo>
                  <a:pt x="273176" y="93503"/>
                </a:lnTo>
                <a:lnTo>
                  <a:pt x="270075" y="92469"/>
                </a:lnTo>
                <a:lnTo>
                  <a:pt x="267456" y="90403"/>
                </a:lnTo>
                <a:lnTo>
                  <a:pt x="264838" y="88335"/>
                </a:lnTo>
                <a:lnTo>
                  <a:pt x="267020" y="104046"/>
                </a:lnTo>
                <a:lnTo>
                  <a:pt x="279562" y="104046"/>
                </a:lnTo>
                <a:lnTo>
                  <a:pt x="284777" y="102828"/>
                </a:lnTo>
                <a:lnTo>
                  <a:pt x="289509" y="100394"/>
                </a:lnTo>
                <a:lnTo>
                  <a:pt x="296331" y="87118"/>
                </a:lnTo>
                <a:close/>
              </a:path>
              <a:path w="757323" h="132778">
                <a:moveTo>
                  <a:pt x="348752" y="101565"/>
                </a:moveTo>
                <a:lnTo>
                  <a:pt x="348752" y="58086"/>
                </a:lnTo>
                <a:lnTo>
                  <a:pt x="349062" y="54377"/>
                </a:lnTo>
                <a:lnTo>
                  <a:pt x="349683" y="51781"/>
                </a:lnTo>
                <a:lnTo>
                  <a:pt x="350303" y="49186"/>
                </a:lnTo>
                <a:lnTo>
                  <a:pt x="351647" y="46671"/>
                </a:lnTo>
                <a:lnTo>
                  <a:pt x="353714" y="44236"/>
                </a:lnTo>
                <a:lnTo>
                  <a:pt x="356287" y="41205"/>
                </a:lnTo>
                <a:lnTo>
                  <a:pt x="359273" y="39184"/>
                </a:lnTo>
                <a:lnTo>
                  <a:pt x="362673" y="38173"/>
                </a:lnTo>
                <a:lnTo>
                  <a:pt x="364557" y="37576"/>
                </a:lnTo>
                <a:lnTo>
                  <a:pt x="366969" y="37277"/>
                </a:lnTo>
                <a:lnTo>
                  <a:pt x="375698" y="37277"/>
                </a:lnTo>
                <a:lnTo>
                  <a:pt x="379695" y="39574"/>
                </a:lnTo>
                <a:lnTo>
                  <a:pt x="381900" y="44167"/>
                </a:lnTo>
                <a:lnTo>
                  <a:pt x="383232" y="46924"/>
                </a:lnTo>
                <a:lnTo>
                  <a:pt x="383899" y="50553"/>
                </a:lnTo>
                <a:lnTo>
                  <a:pt x="383899" y="101565"/>
                </a:lnTo>
                <a:lnTo>
                  <a:pt x="396510" y="101565"/>
                </a:lnTo>
                <a:lnTo>
                  <a:pt x="396510" y="46786"/>
                </a:lnTo>
                <a:lnTo>
                  <a:pt x="395499" y="41067"/>
                </a:lnTo>
                <a:lnTo>
                  <a:pt x="393478" y="37070"/>
                </a:lnTo>
                <a:lnTo>
                  <a:pt x="389803" y="29766"/>
                </a:lnTo>
                <a:lnTo>
                  <a:pt x="382727" y="26115"/>
                </a:lnTo>
                <a:lnTo>
                  <a:pt x="367474" y="26115"/>
                </a:lnTo>
                <a:lnTo>
                  <a:pt x="363133" y="27056"/>
                </a:lnTo>
                <a:lnTo>
                  <a:pt x="359227" y="28940"/>
                </a:lnTo>
                <a:lnTo>
                  <a:pt x="355322" y="30823"/>
                </a:lnTo>
                <a:lnTo>
                  <a:pt x="351624" y="33924"/>
                </a:lnTo>
                <a:lnTo>
                  <a:pt x="348132" y="38242"/>
                </a:lnTo>
                <a:lnTo>
                  <a:pt x="348132" y="27768"/>
                </a:lnTo>
                <a:lnTo>
                  <a:pt x="336348" y="27768"/>
                </a:lnTo>
                <a:lnTo>
                  <a:pt x="336348" y="101565"/>
                </a:lnTo>
                <a:lnTo>
                  <a:pt x="348752" y="101565"/>
                </a:lnTo>
                <a:close/>
              </a:path>
              <a:path w="757323" h="132778">
                <a:moveTo>
                  <a:pt x="452652" y="70053"/>
                </a:moveTo>
                <a:lnTo>
                  <a:pt x="450516" y="75358"/>
                </a:lnTo>
                <a:lnTo>
                  <a:pt x="450516" y="88450"/>
                </a:lnTo>
                <a:lnTo>
                  <a:pt x="452687" y="93653"/>
                </a:lnTo>
                <a:lnTo>
                  <a:pt x="457028" y="97809"/>
                </a:lnTo>
                <a:lnTo>
                  <a:pt x="461370" y="101967"/>
                </a:lnTo>
                <a:lnTo>
                  <a:pt x="466964" y="104046"/>
                </a:lnTo>
                <a:lnTo>
                  <a:pt x="464781" y="88335"/>
                </a:lnTo>
                <a:lnTo>
                  <a:pt x="463472" y="85510"/>
                </a:lnTo>
                <a:lnTo>
                  <a:pt x="463472" y="77195"/>
                </a:lnTo>
                <a:lnTo>
                  <a:pt x="465379" y="73750"/>
                </a:lnTo>
                <a:lnTo>
                  <a:pt x="469192" y="71591"/>
                </a:lnTo>
                <a:lnTo>
                  <a:pt x="471443" y="70305"/>
                </a:lnTo>
                <a:lnTo>
                  <a:pt x="474820" y="69363"/>
                </a:lnTo>
                <a:lnTo>
                  <a:pt x="479322" y="68767"/>
                </a:lnTo>
                <a:lnTo>
                  <a:pt x="486834" y="67802"/>
                </a:lnTo>
                <a:lnTo>
                  <a:pt x="491474" y="67067"/>
                </a:lnTo>
                <a:lnTo>
                  <a:pt x="493863" y="66423"/>
                </a:lnTo>
                <a:lnTo>
                  <a:pt x="496252" y="65781"/>
                </a:lnTo>
                <a:lnTo>
                  <a:pt x="499721" y="64012"/>
                </a:lnTo>
                <a:lnTo>
                  <a:pt x="499721" y="81628"/>
                </a:lnTo>
                <a:lnTo>
                  <a:pt x="496275" y="87118"/>
                </a:lnTo>
                <a:lnTo>
                  <a:pt x="489453" y="100394"/>
                </a:lnTo>
                <a:lnTo>
                  <a:pt x="494185" y="97959"/>
                </a:lnTo>
                <a:lnTo>
                  <a:pt x="497814" y="95088"/>
                </a:lnTo>
                <a:lnTo>
                  <a:pt x="500341" y="91780"/>
                </a:lnTo>
                <a:lnTo>
                  <a:pt x="500755" y="94720"/>
                </a:lnTo>
                <a:lnTo>
                  <a:pt x="502478" y="98602"/>
                </a:lnTo>
                <a:lnTo>
                  <a:pt x="504407" y="101634"/>
                </a:lnTo>
                <a:lnTo>
                  <a:pt x="507508" y="103150"/>
                </a:lnTo>
                <a:lnTo>
                  <a:pt x="513526" y="103150"/>
                </a:lnTo>
                <a:lnTo>
                  <a:pt x="516927" y="102805"/>
                </a:lnTo>
                <a:lnTo>
                  <a:pt x="520326" y="101909"/>
                </a:lnTo>
                <a:lnTo>
                  <a:pt x="520326" y="92745"/>
                </a:lnTo>
                <a:lnTo>
                  <a:pt x="518810" y="92986"/>
                </a:lnTo>
                <a:lnTo>
                  <a:pt x="516260" y="93158"/>
                </a:lnTo>
                <a:lnTo>
                  <a:pt x="512918" y="91987"/>
                </a:lnTo>
                <a:lnTo>
                  <a:pt x="512126" y="88887"/>
                </a:lnTo>
                <a:lnTo>
                  <a:pt x="512126" y="39390"/>
                </a:lnTo>
                <a:lnTo>
                  <a:pt x="509438" y="34245"/>
                </a:lnTo>
                <a:lnTo>
                  <a:pt x="504062" y="30938"/>
                </a:lnTo>
                <a:lnTo>
                  <a:pt x="498641" y="27630"/>
                </a:lnTo>
                <a:lnTo>
                  <a:pt x="491589" y="25977"/>
                </a:lnTo>
                <a:lnTo>
                  <a:pt x="475417" y="25977"/>
                </a:lnTo>
                <a:lnTo>
                  <a:pt x="468835" y="27757"/>
                </a:lnTo>
                <a:lnTo>
                  <a:pt x="463162" y="31317"/>
                </a:lnTo>
                <a:lnTo>
                  <a:pt x="457488" y="34877"/>
                </a:lnTo>
                <a:lnTo>
                  <a:pt x="454536" y="41205"/>
                </a:lnTo>
                <a:lnTo>
                  <a:pt x="454306" y="50300"/>
                </a:lnTo>
                <a:lnTo>
                  <a:pt x="465884" y="50300"/>
                </a:lnTo>
                <a:lnTo>
                  <a:pt x="466343" y="46487"/>
                </a:lnTo>
                <a:lnTo>
                  <a:pt x="467331" y="43616"/>
                </a:lnTo>
                <a:lnTo>
                  <a:pt x="468847" y="41687"/>
                </a:lnTo>
                <a:lnTo>
                  <a:pt x="471558" y="38196"/>
                </a:lnTo>
                <a:lnTo>
                  <a:pt x="476152" y="36450"/>
                </a:lnTo>
                <a:lnTo>
                  <a:pt x="488235" y="36450"/>
                </a:lnTo>
                <a:lnTo>
                  <a:pt x="492542" y="37404"/>
                </a:lnTo>
                <a:lnTo>
                  <a:pt x="495551" y="39309"/>
                </a:lnTo>
                <a:lnTo>
                  <a:pt x="498561" y="41216"/>
                </a:lnTo>
                <a:lnTo>
                  <a:pt x="500065" y="44283"/>
                </a:lnTo>
                <a:lnTo>
                  <a:pt x="500065" y="50576"/>
                </a:lnTo>
                <a:lnTo>
                  <a:pt x="499238" y="53263"/>
                </a:lnTo>
                <a:lnTo>
                  <a:pt x="496367" y="56478"/>
                </a:lnTo>
                <a:lnTo>
                  <a:pt x="493519" y="56846"/>
                </a:lnTo>
                <a:lnTo>
                  <a:pt x="473740" y="59326"/>
                </a:lnTo>
                <a:lnTo>
                  <a:pt x="466803" y="60199"/>
                </a:lnTo>
                <a:lnTo>
                  <a:pt x="461198" y="62519"/>
                </a:lnTo>
                <a:lnTo>
                  <a:pt x="456925" y="66286"/>
                </a:lnTo>
                <a:lnTo>
                  <a:pt x="452652" y="70053"/>
                </a:lnTo>
                <a:close/>
              </a:path>
              <a:path w="757323" h="132778">
                <a:moveTo>
                  <a:pt x="496275" y="87118"/>
                </a:moveTo>
                <a:lnTo>
                  <a:pt x="489384" y="90471"/>
                </a:lnTo>
                <a:lnTo>
                  <a:pt x="485295" y="92493"/>
                </a:lnTo>
                <a:lnTo>
                  <a:pt x="481068" y="93503"/>
                </a:lnTo>
                <a:lnTo>
                  <a:pt x="473120" y="93503"/>
                </a:lnTo>
                <a:lnTo>
                  <a:pt x="470019" y="92469"/>
                </a:lnTo>
                <a:lnTo>
                  <a:pt x="467400" y="90403"/>
                </a:lnTo>
                <a:lnTo>
                  <a:pt x="464781" y="88335"/>
                </a:lnTo>
                <a:lnTo>
                  <a:pt x="466964" y="104046"/>
                </a:lnTo>
                <a:lnTo>
                  <a:pt x="479506" y="104046"/>
                </a:lnTo>
                <a:lnTo>
                  <a:pt x="484721" y="102828"/>
                </a:lnTo>
                <a:lnTo>
                  <a:pt x="489453" y="100394"/>
                </a:lnTo>
                <a:lnTo>
                  <a:pt x="496275" y="87118"/>
                </a:lnTo>
                <a:close/>
              </a:path>
              <a:path w="757323" h="132778">
                <a:moveTo>
                  <a:pt x="546502" y="29927"/>
                </a:moveTo>
                <a:lnTo>
                  <a:pt x="540460" y="36863"/>
                </a:lnTo>
                <a:lnTo>
                  <a:pt x="544147" y="75152"/>
                </a:lnTo>
                <a:lnTo>
                  <a:pt x="544147" y="59763"/>
                </a:lnTo>
                <a:lnTo>
                  <a:pt x="544998" y="54044"/>
                </a:lnTo>
                <a:lnTo>
                  <a:pt x="546698" y="49680"/>
                </a:lnTo>
                <a:lnTo>
                  <a:pt x="553796" y="26459"/>
                </a:lnTo>
                <a:lnTo>
                  <a:pt x="546502" y="29927"/>
                </a:lnTo>
                <a:close/>
              </a:path>
              <a:path w="757323" h="132778">
                <a:moveTo>
                  <a:pt x="537348" y="123878"/>
                </a:moveTo>
                <a:lnTo>
                  <a:pt x="542769" y="127439"/>
                </a:lnTo>
                <a:lnTo>
                  <a:pt x="548191" y="130998"/>
                </a:lnTo>
                <a:lnTo>
                  <a:pt x="554875" y="132778"/>
                </a:lnTo>
                <a:lnTo>
                  <a:pt x="562824" y="132778"/>
                </a:lnTo>
                <a:lnTo>
                  <a:pt x="571790" y="132015"/>
                </a:lnTo>
                <a:lnTo>
                  <a:pt x="583939" y="127139"/>
                </a:lnTo>
                <a:lnTo>
                  <a:pt x="591974" y="117758"/>
                </a:lnTo>
                <a:lnTo>
                  <a:pt x="594731" y="112337"/>
                </a:lnTo>
                <a:lnTo>
                  <a:pt x="596109" y="104941"/>
                </a:lnTo>
                <a:lnTo>
                  <a:pt x="596109" y="28457"/>
                </a:lnTo>
                <a:lnTo>
                  <a:pt x="584669" y="28457"/>
                </a:lnTo>
                <a:lnTo>
                  <a:pt x="584669" y="37760"/>
                </a:lnTo>
                <a:lnTo>
                  <a:pt x="582234" y="34681"/>
                </a:lnTo>
                <a:lnTo>
                  <a:pt x="579845" y="32339"/>
                </a:lnTo>
                <a:lnTo>
                  <a:pt x="577502" y="30731"/>
                </a:lnTo>
                <a:lnTo>
                  <a:pt x="573184" y="27883"/>
                </a:lnTo>
                <a:lnTo>
                  <a:pt x="568130" y="26459"/>
                </a:lnTo>
                <a:lnTo>
                  <a:pt x="553796" y="26459"/>
                </a:lnTo>
                <a:lnTo>
                  <a:pt x="546698" y="49680"/>
                </a:lnTo>
                <a:lnTo>
                  <a:pt x="549914" y="41503"/>
                </a:lnTo>
                <a:lnTo>
                  <a:pt x="555886" y="37415"/>
                </a:lnTo>
                <a:lnTo>
                  <a:pt x="570450" y="37415"/>
                </a:lnTo>
                <a:lnTo>
                  <a:pt x="575251" y="39620"/>
                </a:lnTo>
                <a:lnTo>
                  <a:pt x="579018" y="44030"/>
                </a:lnTo>
                <a:lnTo>
                  <a:pt x="582786" y="48439"/>
                </a:lnTo>
                <a:lnTo>
                  <a:pt x="584669" y="55215"/>
                </a:lnTo>
                <a:lnTo>
                  <a:pt x="584669" y="70420"/>
                </a:lnTo>
                <a:lnTo>
                  <a:pt x="583659" y="75725"/>
                </a:lnTo>
                <a:lnTo>
                  <a:pt x="581637" y="80273"/>
                </a:lnTo>
                <a:lnTo>
                  <a:pt x="578008" y="88312"/>
                </a:lnTo>
                <a:lnTo>
                  <a:pt x="571736" y="92331"/>
                </a:lnTo>
                <a:lnTo>
                  <a:pt x="557127" y="92331"/>
                </a:lnTo>
                <a:lnTo>
                  <a:pt x="552590" y="90161"/>
                </a:lnTo>
                <a:lnTo>
                  <a:pt x="549213" y="85820"/>
                </a:lnTo>
                <a:lnTo>
                  <a:pt x="545836" y="81479"/>
                </a:lnTo>
                <a:lnTo>
                  <a:pt x="544147" y="75152"/>
                </a:lnTo>
                <a:lnTo>
                  <a:pt x="540460" y="36863"/>
                </a:lnTo>
                <a:lnTo>
                  <a:pt x="537756" y="40458"/>
                </a:lnTo>
                <a:lnTo>
                  <a:pt x="532988" y="51704"/>
                </a:lnTo>
                <a:lnTo>
                  <a:pt x="531399" y="65803"/>
                </a:lnTo>
                <a:lnTo>
                  <a:pt x="531576" y="71099"/>
                </a:lnTo>
                <a:lnTo>
                  <a:pt x="534323" y="84581"/>
                </a:lnTo>
                <a:lnTo>
                  <a:pt x="540392" y="93951"/>
                </a:lnTo>
                <a:lnTo>
                  <a:pt x="546387" y="99624"/>
                </a:lnTo>
                <a:lnTo>
                  <a:pt x="553382" y="102460"/>
                </a:lnTo>
                <a:lnTo>
                  <a:pt x="567119" y="102460"/>
                </a:lnTo>
                <a:lnTo>
                  <a:pt x="571736" y="101542"/>
                </a:lnTo>
                <a:lnTo>
                  <a:pt x="575228" y="99704"/>
                </a:lnTo>
                <a:lnTo>
                  <a:pt x="578720" y="97867"/>
                </a:lnTo>
                <a:lnTo>
                  <a:pt x="581706" y="95065"/>
                </a:lnTo>
                <a:lnTo>
                  <a:pt x="584187" y="91298"/>
                </a:lnTo>
                <a:lnTo>
                  <a:pt x="584325" y="101450"/>
                </a:lnTo>
                <a:lnTo>
                  <a:pt x="583520" y="108501"/>
                </a:lnTo>
                <a:lnTo>
                  <a:pt x="581775" y="112452"/>
                </a:lnTo>
                <a:lnTo>
                  <a:pt x="578835" y="119158"/>
                </a:lnTo>
                <a:lnTo>
                  <a:pt x="572609" y="122512"/>
                </a:lnTo>
                <a:lnTo>
                  <a:pt x="557081" y="122512"/>
                </a:lnTo>
                <a:lnTo>
                  <a:pt x="552670" y="121134"/>
                </a:lnTo>
                <a:lnTo>
                  <a:pt x="549867" y="118377"/>
                </a:lnTo>
                <a:lnTo>
                  <a:pt x="548076" y="116586"/>
                </a:lnTo>
                <a:lnTo>
                  <a:pt x="546881" y="114037"/>
                </a:lnTo>
                <a:lnTo>
                  <a:pt x="546284" y="110729"/>
                </a:lnTo>
                <a:lnTo>
                  <a:pt x="533673" y="110729"/>
                </a:lnTo>
                <a:lnTo>
                  <a:pt x="534316" y="118309"/>
                </a:lnTo>
                <a:lnTo>
                  <a:pt x="537348" y="123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082838" y="1489928"/>
            <a:ext cx="514268" cy="91623"/>
          </a:xfrm>
          <a:custGeom>
            <a:avLst/>
            <a:gdLst/>
            <a:ahLst/>
            <a:cxnLst/>
            <a:rect l="l" t="t" r="r" b="b"/>
            <a:pathLst>
              <a:path w="565695" h="103839">
                <a:moveTo>
                  <a:pt x="118210" y="28994"/>
                </a:moveTo>
                <a:lnTo>
                  <a:pt x="108057" y="36864"/>
                </a:lnTo>
                <a:lnTo>
                  <a:pt x="112284" y="52092"/>
                </a:lnTo>
                <a:lnTo>
                  <a:pt x="114329" y="46866"/>
                </a:lnTo>
                <a:lnTo>
                  <a:pt x="118188" y="42755"/>
                </a:lnTo>
                <a:lnTo>
                  <a:pt x="122047" y="38644"/>
                </a:lnTo>
                <a:lnTo>
                  <a:pt x="130881" y="25838"/>
                </a:lnTo>
                <a:lnTo>
                  <a:pt x="118210" y="28994"/>
                </a:lnTo>
                <a:close/>
              </a:path>
              <a:path w="565695" h="103839">
                <a:moveTo>
                  <a:pt x="244829" y="27423"/>
                </a:moveTo>
                <a:lnTo>
                  <a:pt x="231253" y="27423"/>
                </a:lnTo>
                <a:lnTo>
                  <a:pt x="210648" y="87508"/>
                </a:lnTo>
                <a:lnTo>
                  <a:pt x="190938" y="27423"/>
                </a:lnTo>
                <a:lnTo>
                  <a:pt x="176535" y="27423"/>
                </a:lnTo>
                <a:lnTo>
                  <a:pt x="203757" y="101220"/>
                </a:lnTo>
                <a:lnTo>
                  <a:pt x="216988" y="101220"/>
                </a:lnTo>
                <a:lnTo>
                  <a:pt x="244829" y="27423"/>
                </a:lnTo>
                <a:close/>
              </a:path>
              <a:path w="565695" h="103839">
                <a:moveTo>
                  <a:pt x="274945" y="38644"/>
                </a:moveTo>
                <a:lnTo>
                  <a:pt x="279723" y="36588"/>
                </a:lnTo>
                <a:lnTo>
                  <a:pt x="293368" y="36588"/>
                </a:lnTo>
                <a:lnTo>
                  <a:pt x="299042" y="39574"/>
                </a:lnTo>
                <a:lnTo>
                  <a:pt x="302442" y="45545"/>
                </a:lnTo>
                <a:lnTo>
                  <a:pt x="304280" y="48761"/>
                </a:lnTo>
                <a:lnTo>
                  <a:pt x="305451" y="53056"/>
                </a:lnTo>
                <a:lnTo>
                  <a:pt x="305957" y="58430"/>
                </a:lnTo>
                <a:lnTo>
                  <a:pt x="264952" y="58430"/>
                </a:lnTo>
                <a:lnTo>
                  <a:pt x="265182" y="52092"/>
                </a:lnTo>
                <a:lnTo>
                  <a:pt x="260955" y="36864"/>
                </a:lnTo>
                <a:lnTo>
                  <a:pt x="258025" y="40720"/>
                </a:lnTo>
                <a:lnTo>
                  <a:pt x="252987" y="52064"/>
                </a:lnTo>
                <a:lnTo>
                  <a:pt x="251307" y="65734"/>
                </a:lnTo>
                <a:lnTo>
                  <a:pt x="251506" y="70762"/>
                </a:lnTo>
                <a:lnTo>
                  <a:pt x="254441" y="83758"/>
                </a:lnTo>
                <a:lnTo>
                  <a:pt x="260887" y="93813"/>
                </a:lnTo>
                <a:lnTo>
                  <a:pt x="271527" y="101337"/>
                </a:lnTo>
                <a:lnTo>
                  <a:pt x="284249" y="103839"/>
                </a:lnTo>
                <a:lnTo>
                  <a:pt x="288015" y="103839"/>
                </a:lnTo>
                <a:lnTo>
                  <a:pt x="291393" y="103471"/>
                </a:lnTo>
                <a:lnTo>
                  <a:pt x="294379" y="102736"/>
                </a:lnTo>
                <a:lnTo>
                  <a:pt x="299938" y="101450"/>
                </a:lnTo>
                <a:lnTo>
                  <a:pt x="304601" y="98970"/>
                </a:lnTo>
                <a:lnTo>
                  <a:pt x="308369" y="95294"/>
                </a:lnTo>
                <a:lnTo>
                  <a:pt x="310620" y="93181"/>
                </a:lnTo>
                <a:lnTo>
                  <a:pt x="312653" y="90460"/>
                </a:lnTo>
                <a:lnTo>
                  <a:pt x="314467" y="87129"/>
                </a:lnTo>
                <a:lnTo>
                  <a:pt x="316282" y="83799"/>
                </a:lnTo>
                <a:lnTo>
                  <a:pt x="317350" y="80778"/>
                </a:lnTo>
                <a:lnTo>
                  <a:pt x="317672" y="78068"/>
                </a:lnTo>
                <a:lnTo>
                  <a:pt x="305474" y="78068"/>
                </a:lnTo>
                <a:lnTo>
                  <a:pt x="304555" y="81330"/>
                </a:lnTo>
                <a:lnTo>
                  <a:pt x="302993" y="84201"/>
                </a:lnTo>
                <a:lnTo>
                  <a:pt x="300788" y="86682"/>
                </a:lnTo>
                <a:lnTo>
                  <a:pt x="296929" y="90954"/>
                </a:lnTo>
                <a:lnTo>
                  <a:pt x="291760" y="93090"/>
                </a:lnTo>
                <a:lnTo>
                  <a:pt x="278345" y="93090"/>
                </a:lnTo>
                <a:lnTo>
                  <a:pt x="273222" y="90827"/>
                </a:lnTo>
                <a:lnTo>
                  <a:pt x="269914" y="86302"/>
                </a:lnTo>
                <a:lnTo>
                  <a:pt x="266606" y="81778"/>
                </a:lnTo>
                <a:lnTo>
                  <a:pt x="264838" y="75771"/>
                </a:lnTo>
                <a:lnTo>
                  <a:pt x="264608" y="68284"/>
                </a:lnTo>
                <a:lnTo>
                  <a:pt x="318706" y="68284"/>
                </a:lnTo>
                <a:lnTo>
                  <a:pt x="318706" y="60842"/>
                </a:lnTo>
                <a:lnTo>
                  <a:pt x="318338" y="55422"/>
                </a:lnTo>
                <a:lnTo>
                  <a:pt x="317603" y="52022"/>
                </a:lnTo>
                <a:lnTo>
                  <a:pt x="316776" y="47061"/>
                </a:lnTo>
                <a:lnTo>
                  <a:pt x="315122" y="42721"/>
                </a:lnTo>
                <a:lnTo>
                  <a:pt x="312641" y="38999"/>
                </a:lnTo>
                <a:lnTo>
                  <a:pt x="310068" y="35095"/>
                </a:lnTo>
                <a:lnTo>
                  <a:pt x="306324" y="31914"/>
                </a:lnTo>
                <a:lnTo>
                  <a:pt x="301408" y="29456"/>
                </a:lnTo>
                <a:lnTo>
                  <a:pt x="296492" y="26999"/>
                </a:lnTo>
                <a:lnTo>
                  <a:pt x="291416" y="25770"/>
                </a:lnTo>
                <a:lnTo>
                  <a:pt x="283779" y="25838"/>
                </a:lnTo>
                <a:lnTo>
                  <a:pt x="274945" y="38644"/>
                </a:lnTo>
                <a:close/>
              </a:path>
              <a:path w="565695" h="103839">
                <a:moveTo>
                  <a:pt x="271108" y="28994"/>
                </a:moveTo>
                <a:lnTo>
                  <a:pt x="260955" y="36864"/>
                </a:lnTo>
                <a:lnTo>
                  <a:pt x="265182" y="52092"/>
                </a:lnTo>
                <a:lnTo>
                  <a:pt x="267227" y="46866"/>
                </a:lnTo>
                <a:lnTo>
                  <a:pt x="271086" y="42755"/>
                </a:lnTo>
                <a:lnTo>
                  <a:pt x="274945" y="38644"/>
                </a:lnTo>
                <a:lnTo>
                  <a:pt x="283779" y="25838"/>
                </a:lnTo>
                <a:lnTo>
                  <a:pt x="271108" y="28994"/>
                </a:lnTo>
                <a:close/>
              </a:path>
              <a:path w="565695" h="103839">
                <a:moveTo>
                  <a:pt x="350177" y="101220"/>
                </a:moveTo>
                <a:lnTo>
                  <a:pt x="350177" y="57741"/>
                </a:lnTo>
                <a:lnTo>
                  <a:pt x="350486" y="54032"/>
                </a:lnTo>
                <a:lnTo>
                  <a:pt x="351107" y="51437"/>
                </a:lnTo>
                <a:lnTo>
                  <a:pt x="351727" y="48841"/>
                </a:lnTo>
                <a:lnTo>
                  <a:pt x="353071" y="46327"/>
                </a:lnTo>
                <a:lnTo>
                  <a:pt x="355138" y="43891"/>
                </a:lnTo>
                <a:lnTo>
                  <a:pt x="357711" y="40860"/>
                </a:lnTo>
                <a:lnTo>
                  <a:pt x="360698" y="38839"/>
                </a:lnTo>
                <a:lnTo>
                  <a:pt x="364097" y="37828"/>
                </a:lnTo>
                <a:lnTo>
                  <a:pt x="365981" y="37231"/>
                </a:lnTo>
                <a:lnTo>
                  <a:pt x="368393" y="36932"/>
                </a:lnTo>
                <a:lnTo>
                  <a:pt x="377122" y="36932"/>
                </a:lnTo>
                <a:lnTo>
                  <a:pt x="381119" y="39229"/>
                </a:lnTo>
                <a:lnTo>
                  <a:pt x="383324" y="43823"/>
                </a:lnTo>
                <a:lnTo>
                  <a:pt x="384657" y="46579"/>
                </a:lnTo>
                <a:lnTo>
                  <a:pt x="385323" y="50208"/>
                </a:lnTo>
                <a:lnTo>
                  <a:pt x="385323" y="101220"/>
                </a:lnTo>
                <a:lnTo>
                  <a:pt x="397934" y="101220"/>
                </a:lnTo>
                <a:lnTo>
                  <a:pt x="397934" y="46441"/>
                </a:lnTo>
                <a:lnTo>
                  <a:pt x="396923" y="40722"/>
                </a:lnTo>
                <a:lnTo>
                  <a:pt x="394902" y="36725"/>
                </a:lnTo>
                <a:lnTo>
                  <a:pt x="391227" y="29422"/>
                </a:lnTo>
                <a:lnTo>
                  <a:pt x="384151" y="25770"/>
                </a:lnTo>
                <a:lnTo>
                  <a:pt x="368898" y="25770"/>
                </a:lnTo>
                <a:lnTo>
                  <a:pt x="364557" y="26712"/>
                </a:lnTo>
                <a:lnTo>
                  <a:pt x="360652" y="28595"/>
                </a:lnTo>
                <a:lnTo>
                  <a:pt x="356746" y="30479"/>
                </a:lnTo>
                <a:lnTo>
                  <a:pt x="353048" y="33579"/>
                </a:lnTo>
                <a:lnTo>
                  <a:pt x="349556" y="37897"/>
                </a:lnTo>
                <a:lnTo>
                  <a:pt x="349556" y="27423"/>
                </a:lnTo>
                <a:lnTo>
                  <a:pt x="337772" y="27423"/>
                </a:lnTo>
                <a:lnTo>
                  <a:pt x="337772" y="101220"/>
                </a:lnTo>
                <a:lnTo>
                  <a:pt x="350177" y="101220"/>
                </a:lnTo>
                <a:close/>
              </a:path>
              <a:path w="565695" h="103839">
                <a:moveTo>
                  <a:pt x="432506" y="27423"/>
                </a:moveTo>
                <a:lnTo>
                  <a:pt x="419826" y="27423"/>
                </a:lnTo>
                <a:lnTo>
                  <a:pt x="419826" y="83880"/>
                </a:lnTo>
                <a:lnTo>
                  <a:pt x="420859" y="88909"/>
                </a:lnTo>
                <a:lnTo>
                  <a:pt x="422927" y="92676"/>
                </a:lnTo>
                <a:lnTo>
                  <a:pt x="426740" y="99704"/>
                </a:lnTo>
                <a:lnTo>
                  <a:pt x="433908" y="103218"/>
                </a:lnTo>
                <a:lnTo>
                  <a:pt x="451182" y="103218"/>
                </a:lnTo>
                <a:lnTo>
                  <a:pt x="456925" y="101289"/>
                </a:lnTo>
                <a:lnTo>
                  <a:pt x="461657" y="97430"/>
                </a:lnTo>
                <a:lnTo>
                  <a:pt x="464046" y="95501"/>
                </a:lnTo>
                <a:lnTo>
                  <a:pt x="466045" y="93135"/>
                </a:lnTo>
                <a:lnTo>
                  <a:pt x="467653" y="90334"/>
                </a:lnTo>
                <a:lnTo>
                  <a:pt x="467515" y="101220"/>
                </a:lnTo>
                <a:lnTo>
                  <a:pt x="479230" y="101220"/>
                </a:lnTo>
                <a:lnTo>
                  <a:pt x="479230" y="27423"/>
                </a:lnTo>
                <a:lnTo>
                  <a:pt x="466825" y="27423"/>
                </a:lnTo>
                <a:lnTo>
                  <a:pt x="466825" y="70879"/>
                </a:lnTo>
                <a:lnTo>
                  <a:pt x="465976" y="76552"/>
                </a:lnTo>
                <a:lnTo>
                  <a:pt x="464276" y="80687"/>
                </a:lnTo>
                <a:lnTo>
                  <a:pt x="461152" y="88404"/>
                </a:lnTo>
                <a:lnTo>
                  <a:pt x="455271" y="92263"/>
                </a:lnTo>
                <a:lnTo>
                  <a:pt x="440615" y="92263"/>
                </a:lnTo>
                <a:lnTo>
                  <a:pt x="436503" y="90058"/>
                </a:lnTo>
                <a:lnTo>
                  <a:pt x="434298" y="85648"/>
                </a:lnTo>
                <a:lnTo>
                  <a:pt x="433104" y="83259"/>
                </a:lnTo>
                <a:lnTo>
                  <a:pt x="432506" y="80182"/>
                </a:lnTo>
                <a:lnTo>
                  <a:pt x="432506" y="27423"/>
                </a:lnTo>
                <a:close/>
              </a:path>
              <a:path w="565695" h="103839">
                <a:moveTo>
                  <a:pt x="521934" y="38644"/>
                </a:moveTo>
                <a:lnTo>
                  <a:pt x="526712" y="36588"/>
                </a:lnTo>
                <a:lnTo>
                  <a:pt x="540357" y="36588"/>
                </a:lnTo>
                <a:lnTo>
                  <a:pt x="546031" y="39574"/>
                </a:lnTo>
                <a:lnTo>
                  <a:pt x="549431" y="45545"/>
                </a:lnTo>
                <a:lnTo>
                  <a:pt x="551269" y="48761"/>
                </a:lnTo>
                <a:lnTo>
                  <a:pt x="552440" y="53056"/>
                </a:lnTo>
                <a:lnTo>
                  <a:pt x="552946" y="58430"/>
                </a:lnTo>
                <a:lnTo>
                  <a:pt x="511942" y="58430"/>
                </a:lnTo>
                <a:lnTo>
                  <a:pt x="512171" y="52092"/>
                </a:lnTo>
                <a:lnTo>
                  <a:pt x="507945" y="36864"/>
                </a:lnTo>
                <a:lnTo>
                  <a:pt x="505014" y="40720"/>
                </a:lnTo>
                <a:lnTo>
                  <a:pt x="499976" y="52064"/>
                </a:lnTo>
                <a:lnTo>
                  <a:pt x="498297" y="65734"/>
                </a:lnTo>
                <a:lnTo>
                  <a:pt x="498495" y="70762"/>
                </a:lnTo>
                <a:lnTo>
                  <a:pt x="501430" y="83758"/>
                </a:lnTo>
                <a:lnTo>
                  <a:pt x="507875" y="93813"/>
                </a:lnTo>
                <a:lnTo>
                  <a:pt x="518516" y="101337"/>
                </a:lnTo>
                <a:lnTo>
                  <a:pt x="531238" y="103839"/>
                </a:lnTo>
                <a:lnTo>
                  <a:pt x="535005" y="103839"/>
                </a:lnTo>
                <a:lnTo>
                  <a:pt x="538382" y="103471"/>
                </a:lnTo>
                <a:lnTo>
                  <a:pt x="541368" y="102736"/>
                </a:lnTo>
                <a:lnTo>
                  <a:pt x="546927" y="101450"/>
                </a:lnTo>
                <a:lnTo>
                  <a:pt x="551590" y="98970"/>
                </a:lnTo>
                <a:lnTo>
                  <a:pt x="555358" y="95294"/>
                </a:lnTo>
                <a:lnTo>
                  <a:pt x="557609" y="93181"/>
                </a:lnTo>
                <a:lnTo>
                  <a:pt x="559642" y="90460"/>
                </a:lnTo>
                <a:lnTo>
                  <a:pt x="561457" y="87129"/>
                </a:lnTo>
                <a:lnTo>
                  <a:pt x="563271" y="83799"/>
                </a:lnTo>
                <a:lnTo>
                  <a:pt x="564339" y="80778"/>
                </a:lnTo>
                <a:lnTo>
                  <a:pt x="564661" y="78068"/>
                </a:lnTo>
                <a:lnTo>
                  <a:pt x="552463" y="78068"/>
                </a:lnTo>
                <a:lnTo>
                  <a:pt x="551544" y="81330"/>
                </a:lnTo>
                <a:lnTo>
                  <a:pt x="549982" y="84201"/>
                </a:lnTo>
                <a:lnTo>
                  <a:pt x="547777" y="86682"/>
                </a:lnTo>
                <a:lnTo>
                  <a:pt x="543918" y="90954"/>
                </a:lnTo>
                <a:lnTo>
                  <a:pt x="538749" y="93090"/>
                </a:lnTo>
                <a:lnTo>
                  <a:pt x="525334" y="93090"/>
                </a:lnTo>
                <a:lnTo>
                  <a:pt x="520211" y="90827"/>
                </a:lnTo>
                <a:lnTo>
                  <a:pt x="516903" y="86302"/>
                </a:lnTo>
                <a:lnTo>
                  <a:pt x="513596" y="81778"/>
                </a:lnTo>
                <a:lnTo>
                  <a:pt x="511827" y="75771"/>
                </a:lnTo>
                <a:lnTo>
                  <a:pt x="511597" y="68284"/>
                </a:lnTo>
                <a:lnTo>
                  <a:pt x="565695" y="68284"/>
                </a:lnTo>
                <a:lnTo>
                  <a:pt x="565695" y="60842"/>
                </a:lnTo>
                <a:lnTo>
                  <a:pt x="565327" y="55422"/>
                </a:lnTo>
                <a:lnTo>
                  <a:pt x="564592" y="52022"/>
                </a:lnTo>
                <a:lnTo>
                  <a:pt x="563765" y="47061"/>
                </a:lnTo>
                <a:lnTo>
                  <a:pt x="562111" y="42721"/>
                </a:lnTo>
                <a:lnTo>
                  <a:pt x="559630" y="38999"/>
                </a:lnTo>
                <a:lnTo>
                  <a:pt x="557057" y="35095"/>
                </a:lnTo>
                <a:lnTo>
                  <a:pt x="553313" y="31914"/>
                </a:lnTo>
                <a:lnTo>
                  <a:pt x="548397" y="29456"/>
                </a:lnTo>
                <a:lnTo>
                  <a:pt x="543481" y="26999"/>
                </a:lnTo>
                <a:lnTo>
                  <a:pt x="538405" y="25770"/>
                </a:lnTo>
                <a:lnTo>
                  <a:pt x="530768" y="25838"/>
                </a:lnTo>
                <a:lnTo>
                  <a:pt x="521934" y="38644"/>
                </a:lnTo>
                <a:close/>
              </a:path>
              <a:path w="565695" h="103839">
                <a:moveTo>
                  <a:pt x="518097" y="28994"/>
                </a:moveTo>
                <a:lnTo>
                  <a:pt x="507945" y="36864"/>
                </a:lnTo>
                <a:lnTo>
                  <a:pt x="512171" y="52092"/>
                </a:lnTo>
                <a:lnTo>
                  <a:pt x="514216" y="46866"/>
                </a:lnTo>
                <a:lnTo>
                  <a:pt x="518075" y="42755"/>
                </a:lnTo>
                <a:lnTo>
                  <a:pt x="521934" y="38644"/>
                </a:lnTo>
                <a:lnTo>
                  <a:pt x="530768" y="25838"/>
                </a:lnTo>
                <a:lnTo>
                  <a:pt x="518097" y="28994"/>
                </a:lnTo>
                <a:close/>
              </a:path>
              <a:path w="565695" h="103839">
                <a:moveTo>
                  <a:pt x="13714" y="11782"/>
                </a:moveTo>
                <a:lnTo>
                  <a:pt x="51892" y="11782"/>
                </a:lnTo>
                <a:lnTo>
                  <a:pt x="55637" y="12471"/>
                </a:lnTo>
                <a:lnTo>
                  <a:pt x="58439" y="13850"/>
                </a:lnTo>
                <a:lnTo>
                  <a:pt x="63677" y="16468"/>
                </a:lnTo>
                <a:lnTo>
                  <a:pt x="66295" y="21383"/>
                </a:lnTo>
                <a:lnTo>
                  <a:pt x="70453" y="49129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1"/>
                </a:lnTo>
                <a:lnTo>
                  <a:pt x="80216" y="33350"/>
                </a:lnTo>
                <a:lnTo>
                  <a:pt x="80107" y="24312"/>
                </a:lnTo>
                <a:lnTo>
                  <a:pt x="75997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4" y="101220"/>
                </a:lnTo>
                <a:lnTo>
                  <a:pt x="13714" y="57811"/>
                </a:lnTo>
                <a:lnTo>
                  <a:pt x="50537" y="57811"/>
                </a:lnTo>
                <a:lnTo>
                  <a:pt x="54649" y="58430"/>
                </a:lnTo>
                <a:lnTo>
                  <a:pt x="57268" y="59671"/>
                </a:lnTo>
                <a:lnTo>
                  <a:pt x="61862" y="61922"/>
                </a:lnTo>
                <a:lnTo>
                  <a:pt x="60679" y="42513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4" y="46372"/>
                </a:lnTo>
                <a:lnTo>
                  <a:pt x="13714" y="11782"/>
                </a:lnTo>
                <a:close/>
              </a:path>
              <a:path w="565695" h="103839">
                <a:moveTo>
                  <a:pt x="65652" y="93801"/>
                </a:moveTo>
                <a:lnTo>
                  <a:pt x="65882" y="96466"/>
                </a:lnTo>
                <a:lnTo>
                  <a:pt x="66157" y="97844"/>
                </a:lnTo>
                <a:lnTo>
                  <a:pt x="67260" y="101220"/>
                </a:lnTo>
                <a:lnTo>
                  <a:pt x="84075" y="101220"/>
                </a:lnTo>
                <a:lnTo>
                  <a:pt x="84075" y="98946"/>
                </a:lnTo>
                <a:lnTo>
                  <a:pt x="80492" y="95960"/>
                </a:lnTo>
                <a:lnTo>
                  <a:pt x="79665" y="92745"/>
                </a:lnTo>
                <a:lnTo>
                  <a:pt x="79159" y="90861"/>
                </a:lnTo>
                <a:lnTo>
                  <a:pt x="78838" y="87990"/>
                </a:lnTo>
                <a:lnTo>
                  <a:pt x="78700" y="84132"/>
                </a:lnTo>
                <a:lnTo>
                  <a:pt x="78218" y="70558"/>
                </a:lnTo>
                <a:lnTo>
                  <a:pt x="77988" y="64678"/>
                </a:lnTo>
                <a:lnTo>
                  <a:pt x="76874" y="60429"/>
                </a:lnTo>
                <a:lnTo>
                  <a:pt x="74875" y="57811"/>
                </a:lnTo>
                <a:lnTo>
                  <a:pt x="72877" y="55192"/>
                </a:lnTo>
                <a:lnTo>
                  <a:pt x="69902" y="53079"/>
                </a:lnTo>
                <a:lnTo>
                  <a:pt x="65951" y="51471"/>
                </a:lnTo>
                <a:lnTo>
                  <a:pt x="70453" y="49129"/>
                </a:lnTo>
                <a:lnTo>
                  <a:pt x="66295" y="21383"/>
                </a:lnTo>
                <a:lnTo>
                  <a:pt x="66295" y="35302"/>
                </a:lnTo>
                <a:lnTo>
                  <a:pt x="64423" y="39941"/>
                </a:lnTo>
                <a:lnTo>
                  <a:pt x="60679" y="42513"/>
                </a:lnTo>
                <a:lnTo>
                  <a:pt x="61862" y="61922"/>
                </a:lnTo>
                <a:lnTo>
                  <a:pt x="64320" y="66355"/>
                </a:lnTo>
                <a:lnTo>
                  <a:pt x="64641" y="72970"/>
                </a:lnTo>
                <a:lnTo>
                  <a:pt x="65468" y="89851"/>
                </a:lnTo>
                <a:lnTo>
                  <a:pt x="65652" y="93801"/>
                </a:lnTo>
                <a:close/>
              </a:path>
              <a:path w="565695" h="103839">
                <a:moveTo>
                  <a:pt x="122047" y="38644"/>
                </a:moveTo>
                <a:lnTo>
                  <a:pt x="126825" y="36588"/>
                </a:lnTo>
                <a:lnTo>
                  <a:pt x="140470" y="36588"/>
                </a:lnTo>
                <a:lnTo>
                  <a:pt x="146144" y="39574"/>
                </a:lnTo>
                <a:lnTo>
                  <a:pt x="149544" y="45545"/>
                </a:lnTo>
                <a:lnTo>
                  <a:pt x="151382" y="48761"/>
                </a:lnTo>
                <a:lnTo>
                  <a:pt x="152553" y="53056"/>
                </a:lnTo>
                <a:lnTo>
                  <a:pt x="153059" y="58430"/>
                </a:lnTo>
                <a:lnTo>
                  <a:pt x="112054" y="58430"/>
                </a:lnTo>
                <a:lnTo>
                  <a:pt x="112284" y="52092"/>
                </a:lnTo>
                <a:lnTo>
                  <a:pt x="108057" y="36864"/>
                </a:lnTo>
                <a:lnTo>
                  <a:pt x="105127" y="40720"/>
                </a:lnTo>
                <a:lnTo>
                  <a:pt x="100089" y="52064"/>
                </a:lnTo>
                <a:lnTo>
                  <a:pt x="98409" y="65734"/>
                </a:lnTo>
                <a:lnTo>
                  <a:pt x="98608" y="70762"/>
                </a:lnTo>
                <a:lnTo>
                  <a:pt x="101543" y="83758"/>
                </a:lnTo>
                <a:lnTo>
                  <a:pt x="107988" y="93813"/>
                </a:lnTo>
                <a:lnTo>
                  <a:pt x="118629" y="101337"/>
                </a:lnTo>
                <a:lnTo>
                  <a:pt x="131351" y="103839"/>
                </a:lnTo>
                <a:lnTo>
                  <a:pt x="135118" y="103839"/>
                </a:lnTo>
                <a:lnTo>
                  <a:pt x="138495" y="103471"/>
                </a:lnTo>
                <a:lnTo>
                  <a:pt x="141481" y="102736"/>
                </a:lnTo>
                <a:lnTo>
                  <a:pt x="147040" y="101450"/>
                </a:lnTo>
                <a:lnTo>
                  <a:pt x="151703" y="98970"/>
                </a:lnTo>
                <a:lnTo>
                  <a:pt x="155471" y="95294"/>
                </a:lnTo>
                <a:lnTo>
                  <a:pt x="157722" y="93181"/>
                </a:lnTo>
                <a:lnTo>
                  <a:pt x="159755" y="90460"/>
                </a:lnTo>
                <a:lnTo>
                  <a:pt x="161569" y="87129"/>
                </a:lnTo>
                <a:lnTo>
                  <a:pt x="163384" y="83799"/>
                </a:lnTo>
                <a:lnTo>
                  <a:pt x="164452" y="80778"/>
                </a:lnTo>
                <a:lnTo>
                  <a:pt x="164774" y="78068"/>
                </a:lnTo>
                <a:lnTo>
                  <a:pt x="152576" y="78068"/>
                </a:lnTo>
                <a:lnTo>
                  <a:pt x="151657" y="81330"/>
                </a:lnTo>
                <a:lnTo>
                  <a:pt x="150095" y="84201"/>
                </a:lnTo>
                <a:lnTo>
                  <a:pt x="147890" y="86682"/>
                </a:lnTo>
                <a:lnTo>
                  <a:pt x="144031" y="90954"/>
                </a:lnTo>
                <a:lnTo>
                  <a:pt x="138862" y="93090"/>
                </a:lnTo>
                <a:lnTo>
                  <a:pt x="125447" y="93090"/>
                </a:lnTo>
                <a:lnTo>
                  <a:pt x="120324" y="90827"/>
                </a:lnTo>
                <a:lnTo>
                  <a:pt x="117016" y="86302"/>
                </a:lnTo>
                <a:lnTo>
                  <a:pt x="113708" y="81778"/>
                </a:lnTo>
                <a:lnTo>
                  <a:pt x="111940" y="75771"/>
                </a:lnTo>
                <a:lnTo>
                  <a:pt x="111710" y="68284"/>
                </a:lnTo>
                <a:lnTo>
                  <a:pt x="165808" y="68284"/>
                </a:lnTo>
                <a:lnTo>
                  <a:pt x="165808" y="60842"/>
                </a:lnTo>
                <a:lnTo>
                  <a:pt x="165440" y="55422"/>
                </a:lnTo>
                <a:lnTo>
                  <a:pt x="164705" y="52022"/>
                </a:lnTo>
                <a:lnTo>
                  <a:pt x="163878" y="47061"/>
                </a:lnTo>
                <a:lnTo>
                  <a:pt x="162224" y="42721"/>
                </a:lnTo>
                <a:lnTo>
                  <a:pt x="159743" y="38999"/>
                </a:lnTo>
                <a:lnTo>
                  <a:pt x="157170" y="35095"/>
                </a:lnTo>
                <a:lnTo>
                  <a:pt x="153426" y="31914"/>
                </a:lnTo>
                <a:lnTo>
                  <a:pt x="148510" y="29456"/>
                </a:lnTo>
                <a:lnTo>
                  <a:pt x="143594" y="26999"/>
                </a:lnTo>
                <a:lnTo>
                  <a:pt x="138518" y="25770"/>
                </a:lnTo>
                <a:lnTo>
                  <a:pt x="130881" y="25838"/>
                </a:lnTo>
                <a:lnTo>
                  <a:pt x="122047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077763" y="1632885"/>
            <a:ext cx="438107" cy="93994"/>
          </a:xfrm>
          <a:custGeom>
            <a:avLst/>
            <a:gdLst/>
            <a:ahLst/>
            <a:cxnLst/>
            <a:rect l="l" t="t" r="r" b="b"/>
            <a:pathLst>
              <a:path w="481918" h="106526">
                <a:moveTo>
                  <a:pt x="210234" y="94881"/>
                </a:moveTo>
                <a:lnTo>
                  <a:pt x="212990" y="90646"/>
                </a:lnTo>
                <a:lnTo>
                  <a:pt x="217436" y="79077"/>
                </a:lnTo>
                <a:lnTo>
                  <a:pt x="218917" y="65390"/>
                </a:lnTo>
                <a:lnTo>
                  <a:pt x="218714" y="60270"/>
                </a:lnTo>
                <a:lnTo>
                  <a:pt x="215695" y="47200"/>
                </a:lnTo>
                <a:lnTo>
                  <a:pt x="209063" y="37415"/>
                </a:lnTo>
                <a:lnTo>
                  <a:pt x="197860" y="30187"/>
                </a:lnTo>
                <a:lnTo>
                  <a:pt x="184943" y="27906"/>
                </a:lnTo>
                <a:lnTo>
                  <a:pt x="182391" y="27979"/>
                </a:lnTo>
                <a:lnTo>
                  <a:pt x="169620" y="31130"/>
                </a:lnTo>
                <a:lnTo>
                  <a:pt x="159582" y="38931"/>
                </a:lnTo>
                <a:lnTo>
                  <a:pt x="156440" y="43224"/>
                </a:lnTo>
                <a:lnTo>
                  <a:pt x="151716" y="54628"/>
                </a:lnTo>
                <a:lnTo>
                  <a:pt x="150141" y="68559"/>
                </a:lnTo>
                <a:lnTo>
                  <a:pt x="150284" y="72841"/>
                </a:lnTo>
                <a:lnTo>
                  <a:pt x="152983" y="85880"/>
                </a:lnTo>
                <a:lnTo>
                  <a:pt x="159100" y="96225"/>
                </a:lnTo>
                <a:lnTo>
                  <a:pt x="159714" y="96911"/>
                </a:lnTo>
                <a:lnTo>
                  <a:pt x="162890" y="76208"/>
                </a:lnTo>
                <a:lnTo>
                  <a:pt x="162890" y="60176"/>
                </a:lnTo>
                <a:lnTo>
                  <a:pt x="164613" y="53194"/>
                </a:lnTo>
                <a:lnTo>
                  <a:pt x="168059" y="47406"/>
                </a:lnTo>
                <a:lnTo>
                  <a:pt x="171504" y="41618"/>
                </a:lnTo>
                <a:lnTo>
                  <a:pt x="177018" y="38724"/>
                </a:lnTo>
                <a:lnTo>
                  <a:pt x="193143" y="38724"/>
                </a:lnTo>
                <a:lnTo>
                  <a:pt x="199162" y="42123"/>
                </a:lnTo>
                <a:lnTo>
                  <a:pt x="202654" y="48922"/>
                </a:lnTo>
                <a:lnTo>
                  <a:pt x="204859" y="53240"/>
                </a:lnTo>
                <a:lnTo>
                  <a:pt x="205962" y="58844"/>
                </a:lnTo>
                <a:lnTo>
                  <a:pt x="205962" y="73360"/>
                </a:lnTo>
                <a:lnTo>
                  <a:pt x="204434" y="80285"/>
                </a:lnTo>
                <a:lnTo>
                  <a:pt x="201379" y="86509"/>
                </a:lnTo>
                <a:lnTo>
                  <a:pt x="200928" y="102777"/>
                </a:lnTo>
                <a:lnTo>
                  <a:pt x="210234" y="94881"/>
                </a:lnTo>
                <a:close/>
              </a:path>
              <a:path w="481918" h="106526">
                <a:moveTo>
                  <a:pt x="201379" y="86509"/>
                </a:moveTo>
                <a:lnTo>
                  <a:pt x="198324" y="92734"/>
                </a:lnTo>
                <a:lnTo>
                  <a:pt x="192684" y="95846"/>
                </a:lnTo>
                <a:lnTo>
                  <a:pt x="176972" y="95846"/>
                </a:lnTo>
                <a:lnTo>
                  <a:pt x="171504" y="93228"/>
                </a:lnTo>
                <a:lnTo>
                  <a:pt x="168059" y="87990"/>
                </a:lnTo>
                <a:lnTo>
                  <a:pt x="164613" y="82754"/>
                </a:lnTo>
                <a:lnTo>
                  <a:pt x="162890" y="76208"/>
                </a:lnTo>
                <a:lnTo>
                  <a:pt x="159714" y="96911"/>
                </a:lnTo>
                <a:lnTo>
                  <a:pt x="170038" y="104122"/>
                </a:lnTo>
                <a:lnTo>
                  <a:pt x="183289" y="106526"/>
                </a:lnTo>
                <a:lnTo>
                  <a:pt x="188035" y="106315"/>
                </a:lnTo>
                <a:lnTo>
                  <a:pt x="200928" y="102777"/>
                </a:lnTo>
                <a:lnTo>
                  <a:pt x="201379" y="86509"/>
                </a:lnTo>
                <a:close/>
              </a:path>
              <a:path w="481918" h="106526">
                <a:moveTo>
                  <a:pt x="327710" y="30042"/>
                </a:moveTo>
                <a:lnTo>
                  <a:pt x="315306" y="30042"/>
                </a:lnTo>
                <a:lnTo>
                  <a:pt x="300213" y="87853"/>
                </a:lnTo>
                <a:lnTo>
                  <a:pt x="285741" y="30042"/>
                </a:lnTo>
                <a:lnTo>
                  <a:pt x="271821" y="30042"/>
                </a:lnTo>
                <a:lnTo>
                  <a:pt x="257418" y="88197"/>
                </a:lnTo>
                <a:lnTo>
                  <a:pt x="243221" y="30042"/>
                </a:lnTo>
                <a:lnTo>
                  <a:pt x="229645" y="30042"/>
                </a:lnTo>
                <a:lnTo>
                  <a:pt x="250940" y="103839"/>
                </a:lnTo>
                <a:lnTo>
                  <a:pt x="263827" y="103839"/>
                </a:lnTo>
                <a:lnTo>
                  <a:pt x="278368" y="46717"/>
                </a:lnTo>
                <a:lnTo>
                  <a:pt x="293391" y="103839"/>
                </a:lnTo>
                <a:lnTo>
                  <a:pt x="306278" y="103839"/>
                </a:lnTo>
                <a:lnTo>
                  <a:pt x="327710" y="30042"/>
                </a:lnTo>
                <a:close/>
              </a:path>
              <a:path w="481918" h="106526">
                <a:moveTo>
                  <a:pt x="421732" y="41365"/>
                </a:moveTo>
                <a:lnTo>
                  <a:pt x="423984" y="45408"/>
                </a:lnTo>
                <a:lnTo>
                  <a:pt x="425362" y="47934"/>
                </a:lnTo>
                <a:lnTo>
                  <a:pt x="426051" y="51908"/>
                </a:lnTo>
                <a:lnTo>
                  <a:pt x="426051" y="103839"/>
                </a:lnTo>
                <a:lnTo>
                  <a:pt x="438800" y="103839"/>
                </a:lnTo>
                <a:lnTo>
                  <a:pt x="438800" y="49244"/>
                </a:lnTo>
                <a:lnTo>
                  <a:pt x="437766" y="43570"/>
                </a:lnTo>
                <a:lnTo>
                  <a:pt x="435699" y="39482"/>
                </a:lnTo>
                <a:lnTo>
                  <a:pt x="431886" y="31995"/>
                </a:lnTo>
                <a:lnTo>
                  <a:pt x="424627" y="28251"/>
                </a:lnTo>
                <a:lnTo>
                  <a:pt x="407950" y="28251"/>
                </a:lnTo>
                <a:lnTo>
                  <a:pt x="402965" y="29560"/>
                </a:lnTo>
                <a:lnTo>
                  <a:pt x="398968" y="32178"/>
                </a:lnTo>
                <a:lnTo>
                  <a:pt x="396624" y="33694"/>
                </a:lnTo>
                <a:lnTo>
                  <a:pt x="393983" y="36312"/>
                </a:lnTo>
                <a:lnTo>
                  <a:pt x="391043" y="40033"/>
                </a:lnTo>
                <a:lnTo>
                  <a:pt x="391043" y="2273"/>
                </a:lnTo>
                <a:lnTo>
                  <a:pt x="378638" y="2273"/>
                </a:lnTo>
                <a:lnTo>
                  <a:pt x="378638" y="103839"/>
                </a:lnTo>
                <a:lnTo>
                  <a:pt x="391043" y="103839"/>
                </a:lnTo>
                <a:lnTo>
                  <a:pt x="391043" y="54870"/>
                </a:lnTo>
                <a:lnTo>
                  <a:pt x="393133" y="48187"/>
                </a:lnTo>
                <a:lnTo>
                  <a:pt x="397314" y="44650"/>
                </a:lnTo>
                <a:lnTo>
                  <a:pt x="401495" y="41113"/>
                </a:lnTo>
                <a:lnTo>
                  <a:pt x="406158" y="39344"/>
                </a:lnTo>
                <a:lnTo>
                  <a:pt x="417506" y="39344"/>
                </a:lnTo>
                <a:lnTo>
                  <a:pt x="421732" y="41365"/>
                </a:lnTo>
                <a:close/>
              </a:path>
              <a:path w="481918" h="106526">
                <a:moveTo>
                  <a:pt x="467515" y="31007"/>
                </a:moveTo>
                <a:lnTo>
                  <a:pt x="467515" y="46028"/>
                </a:lnTo>
                <a:lnTo>
                  <a:pt x="481918" y="46028"/>
                </a:lnTo>
                <a:lnTo>
                  <a:pt x="481918" y="31007"/>
                </a:lnTo>
                <a:lnTo>
                  <a:pt x="467515" y="31007"/>
                </a:lnTo>
                <a:close/>
              </a:path>
              <a:path w="481918" h="106526">
                <a:moveTo>
                  <a:pt x="467515" y="88817"/>
                </a:moveTo>
                <a:lnTo>
                  <a:pt x="467515" y="103839"/>
                </a:lnTo>
                <a:lnTo>
                  <a:pt x="481918" y="103839"/>
                </a:lnTo>
                <a:lnTo>
                  <a:pt x="481918" y="88817"/>
                </a:lnTo>
                <a:lnTo>
                  <a:pt x="467515" y="88817"/>
                </a:lnTo>
                <a:close/>
              </a:path>
              <a:path w="481918" h="106526">
                <a:moveTo>
                  <a:pt x="360720" y="105010"/>
                </a:moveTo>
                <a:lnTo>
                  <a:pt x="364178" y="104918"/>
                </a:lnTo>
                <a:lnTo>
                  <a:pt x="367256" y="104551"/>
                </a:lnTo>
                <a:lnTo>
                  <a:pt x="370161" y="103839"/>
                </a:lnTo>
                <a:lnTo>
                  <a:pt x="370161" y="94054"/>
                </a:lnTo>
                <a:lnTo>
                  <a:pt x="366417" y="94261"/>
                </a:lnTo>
                <a:lnTo>
                  <a:pt x="363569" y="94261"/>
                </a:lnTo>
                <a:lnTo>
                  <a:pt x="360996" y="93503"/>
                </a:lnTo>
                <a:lnTo>
                  <a:pt x="358377" y="90908"/>
                </a:lnTo>
                <a:lnTo>
                  <a:pt x="358377" y="40171"/>
                </a:lnTo>
                <a:lnTo>
                  <a:pt x="370161" y="40171"/>
                </a:lnTo>
                <a:lnTo>
                  <a:pt x="370161" y="30042"/>
                </a:lnTo>
                <a:lnTo>
                  <a:pt x="358377" y="30042"/>
                </a:lnTo>
                <a:lnTo>
                  <a:pt x="358377" y="9439"/>
                </a:lnTo>
                <a:lnTo>
                  <a:pt x="345835" y="9439"/>
                </a:lnTo>
                <a:lnTo>
                  <a:pt x="345835" y="30042"/>
                </a:lnTo>
                <a:lnTo>
                  <a:pt x="335842" y="30042"/>
                </a:lnTo>
                <a:lnTo>
                  <a:pt x="335842" y="40171"/>
                </a:lnTo>
                <a:lnTo>
                  <a:pt x="345835" y="40171"/>
                </a:lnTo>
                <a:lnTo>
                  <a:pt x="345835" y="93756"/>
                </a:lnTo>
                <a:lnTo>
                  <a:pt x="346869" y="97603"/>
                </a:lnTo>
                <a:lnTo>
                  <a:pt x="348936" y="100566"/>
                </a:lnTo>
                <a:lnTo>
                  <a:pt x="351003" y="103529"/>
                </a:lnTo>
                <a:lnTo>
                  <a:pt x="354931" y="105010"/>
                </a:lnTo>
                <a:lnTo>
                  <a:pt x="360720" y="105010"/>
                </a:lnTo>
                <a:close/>
              </a:path>
              <a:path w="481918" h="106526">
                <a:moveTo>
                  <a:pt x="17676" y="32294"/>
                </a:moveTo>
                <a:lnTo>
                  <a:pt x="23671" y="22600"/>
                </a:lnTo>
                <a:lnTo>
                  <a:pt x="24054" y="22187"/>
                </a:lnTo>
                <a:lnTo>
                  <a:pt x="34631" y="14590"/>
                </a:lnTo>
                <a:lnTo>
                  <a:pt x="47344" y="12058"/>
                </a:lnTo>
                <a:lnTo>
                  <a:pt x="55246" y="12058"/>
                </a:lnTo>
                <a:lnTo>
                  <a:pt x="61793" y="13746"/>
                </a:lnTo>
                <a:lnTo>
                  <a:pt x="66984" y="17123"/>
                </a:lnTo>
                <a:lnTo>
                  <a:pt x="72176" y="20499"/>
                </a:lnTo>
                <a:lnTo>
                  <a:pt x="75598" y="25885"/>
                </a:lnTo>
                <a:lnTo>
                  <a:pt x="77253" y="33280"/>
                </a:lnTo>
                <a:lnTo>
                  <a:pt x="90828" y="33280"/>
                </a:lnTo>
                <a:lnTo>
                  <a:pt x="88553" y="24497"/>
                </a:lnTo>
                <a:lnTo>
                  <a:pt x="82155" y="13276"/>
                </a:lnTo>
                <a:lnTo>
                  <a:pt x="72359" y="5512"/>
                </a:lnTo>
                <a:lnTo>
                  <a:pt x="65422" y="1837"/>
                </a:lnTo>
                <a:lnTo>
                  <a:pt x="57198" y="0"/>
                </a:lnTo>
                <a:lnTo>
                  <a:pt x="47688" y="0"/>
                </a:lnTo>
                <a:lnTo>
                  <a:pt x="35527" y="1377"/>
                </a:lnTo>
                <a:lnTo>
                  <a:pt x="23736" y="6148"/>
                </a:lnTo>
                <a:lnTo>
                  <a:pt x="13782" y="14332"/>
                </a:lnTo>
                <a:lnTo>
                  <a:pt x="10957" y="17710"/>
                </a:lnTo>
                <a:lnTo>
                  <a:pt x="4869" y="28228"/>
                </a:lnTo>
                <a:lnTo>
                  <a:pt x="1217" y="40584"/>
                </a:lnTo>
                <a:lnTo>
                  <a:pt x="0" y="54779"/>
                </a:lnTo>
                <a:lnTo>
                  <a:pt x="152" y="59959"/>
                </a:lnTo>
                <a:lnTo>
                  <a:pt x="2289" y="73543"/>
                </a:lnTo>
                <a:lnTo>
                  <a:pt x="6948" y="85183"/>
                </a:lnTo>
                <a:lnTo>
                  <a:pt x="14127" y="94881"/>
                </a:lnTo>
                <a:lnTo>
                  <a:pt x="20402" y="99653"/>
                </a:lnTo>
                <a:lnTo>
                  <a:pt x="31993" y="104808"/>
                </a:lnTo>
                <a:lnTo>
                  <a:pt x="45069" y="106526"/>
                </a:lnTo>
                <a:lnTo>
                  <a:pt x="54350" y="106526"/>
                </a:lnTo>
                <a:lnTo>
                  <a:pt x="61999" y="104826"/>
                </a:lnTo>
                <a:lnTo>
                  <a:pt x="68018" y="101427"/>
                </a:lnTo>
                <a:lnTo>
                  <a:pt x="71601" y="99452"/>
                </a:lnTo>
                <a:lnTo>
                  <a:pt x="75713" y="95915"/>
                </a:lnTo>
                <a:lnTo>
                  <a:pt x="80354" y="90816"/>
                </a:lnTo>
                <a:lnTo>
                  <a:pt x="83662" y="103839"/>
                </a:lnTo>
                <a:lnTo>
                  <a:pt x="92483" y="103839"/>
                </a:lnTo>
                <a:lnTo>
                  <a:pt x="92483" y="49680"/>
                </a:lnTo>
                <a:lnTo>
                  <a:pt x="48033" y="49680"/>
                </a:lnTo>
                <a:lnTo>
                  <a:pt x="48033" y="61049"/>
                </a:lnTo>
                <a:lnTo>
                  <a:pt x="79733" y="61049"/>
                </a:lnTo>
                <a:lnTo>
                  <a:pt x="79660" y="63512"/>
                </a:lnTo>
                <a:lnTo>
                  <a:pt x="76994" y="77268"/>
                </a:lnTo>
                <a:lnTo>
                  <a:pt x="70533" y="86785"/>
                </a:lnTo>
                <a:lnTo>
                  <a:pt x="64538" y="92090"/>
                </a:lnTo>
                <a:lnTo>
                  <a:pt x="56969" y="94743"/>
                </a:lnTo>
                <a:lnTo>
                  <a:pt x="44346" y="94630"/>
                </a:lnTo>
                <a:lnTo>
                  <a:pt x="31141" y="91315"/>
                </a:lnTo>
                <a:lnTo>
                  <a:pt x="21983" y="83409"/>
                </a:lnTo>
                <a:lnTo>
                  <a:pt x="19577" y="79473"/>
                </a:lnTo>
                <a:lnTo>
                  <a:pt x="15438" y="67916"/>
                </a:lnTo>
                <a:lnTo>
                  <a:pt x="14058" y="54021"/>
                </a:lnTo>
                <a:lnTo>
                  <a:pt x="14553" y="45075"/>
                </a:lnTo>
                <a:lnTo>
                  <a:pt x="17676" y="32294"/>
                </a:lnTo>
                <a:close/>
              </a:path>
              <a:path w="481918" h="106526">
                <a:moveTo>
                  <a:pt x="108471" y="30042"/>
                </a:moveTo>
                <a:lnTo>
                  <a:pt x="108471" y="103839"/>
                </a:lnTo>
                <a:lnTo>
                  <a:pt x="120875" y="103839"/>
                </a:lnTo>
                <a:lnTo>
                  <a:pt x="120875" y="56157"/>
                </a:lnTo>
                <a:lnTo>
                  <a:pt x="122552" y="51529"/>
                </a:lnTo>
                <a:lnTo>
                  <a:pt x="125906" y="47509"/>
                </a:lnTo>
                <a:lnTo>
                  <a:pt x="129260" y="43490"/>
                </a:lnTo>
                <a:lnTo>
                  <a:pt x="134061" y="41480"/>
                </a:lnTo>
                <a:lnTo>
                  <a:pt x="141722" y="41503"/>
                </a:lnTo>
                <a:lnTo>
                  <a:pt x="144375" y="41824"/>
                </a:lnTo>
                <a:lnTo>
                  <a:pt x="144375" y="28733"/>
                </a:lnTo>
                <a:lnTo>
                  <a:pt x="143043" y="28595"/>
                </a:lnTo>
                <a:lnTo>
                  <a:pt x="140378" y="28388"/>
                </a:lnTo>
                <a:lnTo>
                  <a:pt x="135462" y="28388"/>
                </a:lnTo>
                <a:lnTo>
                  <a:pt x="131121" y="30169"/>
                </a:lnTo>
                <a:lnTo>
                  <a:pt x="127353" y="33728"/>
                </a:lnTo>
                <a:lnTo>
                  <a:pt x="123586" y="37288"/>
                </a:lnTo>
                <a:lnTo>
                  <a:pt x="121220" y="40309"/>
                </a:lnTo>
                <a:lnTo>
                  <a:pt x="120255" y="42789"/>
                </a:lnTo>
                <a:lnTo>
                  <a:pt x="120255" y="30042"/>
                </a:lnTo>
                <a:lnTo>
                  <a:pt x="108471" y="30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502777" y="166687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502777" y="1717880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074817" y="1782408"/>
            <a:ext cx="255693" cy="89677"/>
          </a:xfrm>
          <a:custGeom>
            <a:avLst/>
            <a:gdLst/>
            <a:ahLst/>
            <a:cxnLst/>
            <a:rect l="l" t="t" r="r" b="b"/>
            <a:pathLst>
              <a:path w="281262" h="101634">
                <a:moveTo>
                  <a:pt x="247287" y="757"/>
                </a:moveTo>
                <a:lnTo>
                  <a:pt x="192087" y="101634"/>
                </a:lnTo>
                <a:lnTo>
                  <a:pt x="199737" y="101634"/>
                </a:lnTo>
                <a:lnTo>
                  <a:pt x="254937" y="757"/>
                </a:lnTo>
                <a:lnTo>
                  <a:pt x="247287" y="757"/>
                </a:lnTo>
                <a:close/>
              </a:path>
              <a:path w="281262" h="101634">
                <a:moveTo>
                  <a:pt x="185701" y="41549"/>
                </a:moveTo>
                <a:lnTo>
                  <a:pt x="182358" y="40159"/>
                </a:lnTo>
                <a:lnTo>
                  <a:pt x="182990" y="51334"/>
                </a:lnTo>
                <a:lnTo>
                  <a:pt x="189606" y="51334"/>
                </a:lnTo>
                <a:lnTo>
                  <a:pt x="189606" y="41549"/>
                </a:lnTo>
                <a:lnTo>
                  <a:pt x="185701" y="41549"/>
                </a:lnTo>
                <a:close/>
              </a:path>
              <a:path w="281262" h="101634">
                <a:moveTo>
                  <a:pt x="253329" y="89231"/>
                </a:moveTo>
                <a:lnTo>
                  <a:pt x="249964" y="87841"/>
                </a:lnTo>
                <a:lnTo>
                  <a:pt x="250618" y="99015"/>
                </a:lnTo>
                <a:lnTo>
                  <a:pt x="257280" y="99015"/>
                </a:lnTo>
                <a:lnTo>
                  <a:pt x="257280" y="89231"/>
                </a:lnTo>
                <a:lnTo>
                  <a:pt x="253329" y="89231"/>
                </a:lnTo>
                <a:close/>
              </a:path>
              <a:path w="281262" h="101634">
                <a:moveTo>
                  <a:pt x="235572" y="87302"/>
                </a:moveTo>
                <a:lnTo>
                  <a:pt x="240258" y="91987"/>
                </a:lnTo>
                <a:lnTo>
                  <a:pt x="244944" y="96673"/>
                </a:lnTo>
                <a:lnTo>
                  <a:pt x="250618" y="99015"/>
                </a:lnTo>
                <a:lnTo>
                  <a:pt x="249964" y="87841"/>
                </a:lnTo>
                <a:lnTo>
                  <a:pt x="247184" y="85062"/>
                </a:lnTo>
                <a:lnTo>
                  <a:pt x="244404" y="82283"/>
                </a:lnTo>
                <a:lnTo>
                  <a:pt x="243015" y="78941"/>
                </a:lnTo>
                <a:lnTo>
                  <a:pt x="243015" y="71132"/>
                </a:lnTo>
                <a:lnTo>
                  <a:pt x="244404" y="67790"/>
                </a:lnTo>
                <a:lnTo>
                  <a:pt x="247184" y="65011"/>
                </a:lnTo>
                <a:lnTo>
                  <a:pt x="249964" y="62232"/>
                </a:lnTo>
                <a:lnTo>
                  <a:pt x="253329" y="60843"/>
                </a:lnTo>
                <a:lnTo>
                  <a:pt x="261185" y="60843"/>
                </a:lnTo>
                <a:lnTo>
                  <a:pt x="264528" y="62232"/>
                </a:lnTo>
                <a:lnTo>
                  <a:pt x="267307" y="65011"/>
                </a:lnTo>
                <a:lnTo>
                  <a:pt x="270087" y="67790"/>
                </a:lnTo>
                <a:lnTo>
                  <a:pt x="271476" y="71132"/>
                </a:lnTo>
                <a:lnTo>
                  <a:pt x="271476" y="78941"/>
                </a:lnTo>
                <a:lnTo>
                  <a:pt x="270087" y="82283"/>
                </a:lnTo>
                <a:lnTo>
                  <a:pt x="267307" y="85062"/>
                </a:lnTo>
                <a:lnTo>
                  <a:pt x="264528" y="87841"/>
                </a:lnTo>
                <a:lnTo>
                  <a:pt x="261185" y="89231"/>
                </a:lnTo>
                <a:lnTo>
                  <a:pt x="257280" y="89231"/>
                </a:lnTo>
                <a:lnTo>
                  <a:pt x="257280" y="99015"/>
                </a:lnTo>
                <a:lnTo>
                  <a:pt x="263896" y="99015"/>
                </a:lnTo>
                <a:lnTo>
                  <a:pt x="269547" y="96673"/>
                </a:lnTo>
                <a:lnTo>
                  <a:pt x="274233" y="91987"/>
                </a:lnTo>
                <a:lnTo>
                  <a:pt x="278919" y="87302"/>
                </a:lnTo>
                <a:lnTo>
                  <a:pt x="281262" y="81651"/>
                </a:lnTo>
                <a:lnTo>
                  <a:pt x="281262" y="68422"/>
                </a:lnTo>
                <a:lnTo>
                  <a:pt x="278919" y="62771"/>
                </a:lnTo>
                <a:lnTo>
                  <a:pt x="274233" y="58086"/>
                </a:lnTo>
                <a:lnTo>
                  <a:pt x="269547" y="53400"/>
                </a:lnTo>
                <a:lnTo>
                  <a:pt x="263896" y="51058"/>
                </a:lnTo>
                <a:lnTo>
                  <a:pt x="250618" y="51058"/>
                </a:lnTo>
                <a:lnTo>
                  <a:pt x="244944" y="53400"/>
                </a:lnTo>
                <a:lnTo>
                  <a:pt x="240258" y="58086"/>
                </a:lnTo>
                <a:lnTo>
                  <a:pt x="235572" y="62771"/>
                </a:lnTo>
                <a:lnTo>
                  <a:pt x="233229" y="68422"/>
                </a:lnTo>
                <a:lnTo>
                  <a:pt x="233229" y="81651"/>
                </a:lnTo>
                <a:lnTo>
                  <a:pt x="235572" y="87302"/>
                </a:lnTo>
                <a:close/>
              </a:path>
              <a:path w="281262" h="101634">
                <a:moveTo>
                  <a:pt x="167967" y="39620"/>
                </a:moveTo>
                <a:lnTo>
                  <a:pt x="172653" y="44305"/>
                </a:lnTo>
                <a:lnTo>
                  <a:pt x="177339" y="48991"/>
                </a:lnTo>
                <a:lnTo>
                  <a:pt x="182990" y="51334"/>
                </a:lnTo>
                <a:lnTo>
                  <a:pt x="182358" y="40159"/>
                </a:lnTo>
                <a:lnTo>
                  <a:pt x="179579" y="37381"/>
                </a:lnTo>
                <a:lnTo>
                  <a:pt x="176799" y="34601"/>
                </a:lnTo>
                <a:lnTo>
                  <a:pt x="175410" y="31259"/>
                </a:lnTo>
                <a:lnTo>
                  <a:pt x="175410" y="23404"/>
                </a:lnTo>
                <a:lnTo>
                  <a:pt x="176799" y="20051"/>
                </a:lnTo>
                <a:lnTo>
                  <a:pt x="179579" y="17295"/>
                </a:lnTo>
                <a:lnTo>
                  <a:pt x="182358" y="14538"/>
                </a:lnTo>
                <a:lnTo>
                  <a:pt x="185701" y="13160"/>
                </a:lnTo>
                <a:lnTo>
                  <a:pt x="193557" y="13160"/>
                </a:lnTo>
                <a:lnTo>
                  <a:pt x="196922" y="14550"/>
                </a:lnTo>
                <a:lnTo>
                  <a:pt x="199702" y="17329"/>
                </a:lnTo>
                <a:lnTo>
                  <a:pt x="202482" y="20108"/>
                </a:lnTo>
                <a:lnTo>
                  <a:pt x="203871" y="23450"/>
                </a:lnTo>
                <a:lnTo>
                  <a:pt x="203871" y="31259"/>
                </a:lnTo>
                <a:lnTo>
                  <a:pt x="202482" y="34601"/>
                </a:lnTo>
                <a:lnTo>
                  <a:pt x="199702" y="37381"/>
                </a:lnTo>
                <a:lnTo>
                  <a:pt x="196922" y="40159"/>
                </a:lnTo>
                <a:lnTo>
                  <a:pt x="193557" y="41549"/>
                </a:lnTo>
                <a:lnTo>
                  <a:pt x="189606" y="41549"/>
                </a:lnTo>
                <a:lnTo>
                  <a:pt x="189606" y="51334"/>
                </a:lnTo>
                <a:lnTo>
                  <a:pt x="196268" y="51334"/>
                </a:lnTo>
                <a:lnTo>
                  <a:pt x="201941" y="48991"/>
                </a:lnTo>
                <a:lnTo>
                  <a:pt x="206628" y="44305"/>
                </a:lnTo>
                <a:lnTo>
                  <a:pt x="211314" y="39620"/>
                </a:lnTo>
                <a:lnTo>
                  <a:pt x="213657" y="33970"/>
                </a:lnTo>
                <a:lnTo>
                  <a:pt x="213657" y="20740"/>
                </a:lnTo>
                <a:lnTo>
                  <a:pt x="211314" y="15078"/>
                </a:lnTo>
                <a:lnTo>
                  <a:pt x="206628" y="10370"/>
                </a:lnTo>
                <a:lnTo>
                  <a:pt x="201941" y="5661"/>
                </a:lnTo>
                <a:lnTo>
                  <a:pt x="196268" y="3307"/>
                </a:lnTo>
                <a:lnTo>
                  <a:pt x="182990" y="3307"/>
                </a:lnTo>
                <a:lnTo>
                  <a:pt x="177339" y="5661"/>
                </a:lnTo>
                <a:lnTo>
                  <a:pt x="172653" y="10370"/>
                </a:lnTo>
                <a:lnTo>
                  <a:pt x="167967" y="15078"/>
                </a:lnTo>
                <a:lnTo>
                  <a:pt x="165624" y="20740"/>
                </a:lnTo>
                <a:lnTo>
                  <a:pt x="165624" y="33970"/>
                </a:lnTo>
                <a:lnTo>
                  <a:pt x="167967" y="39620"/>
                </a:lnTo>
                <a:close/>
              </a:path>
              <a:path w="281262" h="101634">
                <a:moveTo>
                  <a:pt x="43278" y="74899"/>
                </a:moveTo>
                <a:lnTo>
                  <a:pt x="43278" y="99015"/>
                </a:lnTo>
                <a:lnTo>
                  <a:pt x="55682" y="99015"/>
                </a:lnTo>
                <a:lnTo>
                  <a:pt x="55682" y="74899"/>
                </a:lnTo>
                <a:lnTo>
                  <a:pt x="70223" y="74899"/>
                </a:lnTo>
                <a:lnTo>
                  <a:pt x="70223" y="64081"/>
                </a:lnTo>
                <a:lnTo>
                  <a:pt x="55682" y="64081"/>
                </a:lnTo>
                <a:lnTo>
                  <a:pt x="55682" y="68"/>
                </a:lnTo>
                <a:lnTo>
                  <a:pt x="45208" y="68"/>
                </a:lnTo>
                <a:lnTo>
                  <a:pt x="43071" y="19362"/>
                </a:lnTo>
                <a:lnTo>
                  <a:pt x="43071" y="64081"/>
                </a:lnTo>
                <a:lnTo>
                  <a:pt x="11439" y="64081"/>
                </a:lnTo>
                <a:lnTo>
                  <a:pt x="0" y="62771"/>
                </a:lnTo>
                <a:lnTo>
                  <a:pt x="0" y="74899"/>
                </a:lnTo>
                <a:lnTo>
                  <a:pt x="43278" y="74899"/>
                </a:lnTo>
                <a:close/>
              </a:path>
              <a:path w="281262" h="101634">
                <a:moveTo>
                  <a:pt x="45208" y="68"/>
                </a:moveTo>
                <a:lnTo>
                  <a:pt x="0" y="62771"/>
                </a:lnTo>
                <a:lnTo>
                  <a:pt x="11439" y="64081"/>
                </a:lnTo>
                <a:lnTo>
                  <a:pt x="43071" y="19362"/>
                </a:lnTo>
                <a:lnTo>
                  <a:pt x="45208" y="68"/>
                </a:lnTo>
                <a:close/>
              </a:path>
              <a:path w="281262" h="101634">
                <a:moveTo>
                  <a:pt x="97008" y="87302"/>
                </a:moveTo>
                <a:lnTo>
                  <a:pt x="98203" y="82432"/>
                </a:lnTo>
                <a:lnTo>
                  <a:pt x="101097" y="77999"/>
                </a:lnTo>
                <a:lnTo>
                  <a:pt x="105691" y="74003"/>
                </a:lnTo>
                <a:lnTo>
                  <a:pt x="108264" y="71752"/>
                </a:lnTo>
                <a:lnTo>
                  <a:pt x="111802" y="69387"/>
                </a:lnTo>
                <a:lnTo>
                  <a:pt x="116304" y="66906"/>
                </a:lnTo>
                <a:lnTo>
                  <a:pt x="125745" y="61669"/>
                </a:lnTo>
                <a:lnTo>
                  <a:pt x="134061" y="57029"/>
                </a:lnTo>
                <a:lnTo>
                  <a:pt x="139827" y="53079"/>
                </a:lnTo>
                <a:lnTo>
                  <a:pt x="143043" y="49817"/>
                </a:lnTo>
                <a:lnTo>
                  <a:pt x="148602" y="44213"/>
                </a:lnTo>
                <a:lnTo>
                  <a:pt x="151382" y="37460"/>
                </a:lnTo>
                <a:lnTo>
                  <a:pt x="151382" y="22072"/>
                </a:lnTo>
                <a:lnTo>
                  <a:pt x="148774" y="15274"/>
                </a:lnTo>
                <a:lnTo>
                  <a:pt x="143560" y="9164"/>
                </a:lnTo>
                <a:lnTo>
                  <a:pt x="132976" y="2118"/>
                </a:lnTo>
                <a:lnTo>
                  <a:pt x="118785" y="0"/>
                </a:lnTo>
                <a:lnTo>
                  <a:pt x="111014" y="590"/>
                </a:lnTo>
                <a:lnTo>
                  <a:pt x="98709" y="5184"/>
                </a:lnTo>
                <a:lnTo>
                  <a:pt x="90324" y="14332"/>
                </a:lnTo>
                <a:lnTo>
                  <a:pt x="87291" y="19752"/>
                </a:lnTo>
                <a:lnTo>
                  <a:pt x="85706" y="26758"/>
                </a:lnTo>
                <a:lnTo>
                  <a:pt x="85568" y="35347"/>
                </a:lnTo>
                <a:lnTo>
                  <a:pt x="98180" y="35347"/>
                </a:lnTo>
                <a:lnTo>
                  <a:pt x="98363" y="29238"/>
                </a:lnTo>
                <a:lnTo>
                  <a:pt x="99328" y="24461"/>
                </a:lnTo>
                <a:lnTo>
                  <a:pt x="101074" y="21016"/>
                </a:lnTo>
                <a:lnTo>
                  <a:pt x="104336" y="14585"/>
                </a:lnTo>
                <a:lnTo>
                  <a:pt x="110217" y="11369"/>
                </a:lnTo>
                <a:lnTo>
                  <a:pt x="124459" y="11369"/>
                </a:lnTo>
                <a:lnTo>
                  <a:pt x="129053" y="13057"/>
                </a:lnTo>
                <a:lnTo>
                  <a:pt x="132499" y="16433"/>
                </a:lnTo>
                <a:lnTo>
                  <a:pt x="135945" y="19810"/>
                </a:lnTo>
                <a:lnTo>
                  <a:pt x="137667" y="24369"/>
                </a:lnTo>
                <a:lnTo>
                  <a:pt x="137667" y="35026"/>
                </a:lnTo>
                <a:lnTo>
                  <a:pt x="135784" y="39390"/>
                </a:lnTo>
                <a:lnTo>
                  <a:pt x="132017" y="43203"/>
                </a:lnTo>
                <a:lnTo>
                  <a:pt x="129627" y="45638"/>
                </a:lnTo>
                <a:lnTo>
                  <a:pt x="125470" y="48578"/>
                </a:lnTo>
                <a:lnTo>
                  <a:pt x="119543" y="52023"/>
                </a:lnTo>
                <a:lnTo>
                  <a:pt x="106312" y="59671"/>
                </a:lnTo>
                <a:lnTo>
                  <a:pt x="97444" y="64816"/>
                </a:lnTo>
                <a:lnTo>
                  <a:pt x="91483" y="70535"/>
                </a:lnTo>
                <a:lnTo>
                  <a:pt x="88428" y="76828"/>
                </a:lnTo>
                <a:lnTo>
                  <a:pt x="85373" y="83121"/>
                </a:lnTo>
                <a:lnTo>
                  <a:pt x="83616" y="90517"/>
                </a:lnTo>
                <a:lnTo>
                  <a:pt x="83157" y="99015"/>
                </a:lnTo>
                <a:lnTo>
                  <a:pt x="150899" y="99015"/>
                </a:lnTo>
                <a:lnTo>
                  <a:pt x="150899" y="87302"/>
                </a:lnTo>
                <a:lnTo>
                  <a:pt x="97008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4333508" y="1489625"/>
            <a:ext cx="522454" cy="115577"/>
          </a:xfrm>
          <a:custGeom>
            <a:avLst/>
            <a:gdLst/>
            <a:ahLst/>
            <a:cxnLst/>
            <a:rect l="l" t="t" r="r" b="b"/>
            <a:pathLst>
              <a:path w="574699" h="130987">
                <a:moveTo>
                  <a:pt x="13369" y="89506"/>
                </a:moveTo>
                <a:lnTo>
                  <a:pt x="13369" y="55192"/>
                </a:lnTo>
                <a:lnTo>
                  <a:pt x="69258" y="55192"/>
                </a:lnTo>
                <a:lnTo>
                  <a:pt x="69258" y="43479"/>
                </a:lnTo>
                <a:lnTo>
                  <a:pt x="13369" y="43479"/>
                </a:lnTo>
                <a:lnTo>
                  <a:pt x="13369" y="12747"/>
                </a:lnTo>
                <a:lnTo>
                  <a:pt x="73807" y="12747"/>
                </a:lnTo>
                <a:lnTo>
                  <a:pt x="73807" y="344"/>
                </a:lnTo>
                <a:lnTo>
                  <a:pt x="0" y="344"/>
                </a:lnTo>
                <a:lnTo>
                  <a:pt x="0" y="101565"/>
                </a:lnTo>
                <a:lnTo>
                  <a:pt x="74840" y="101565"/>
                </a:lnTo>
                <a:lnTo>
                  <a:pt x="74840" y="89506"/>
                </a:lnTo>
                <a:lnTo>
                  <a:pt x="13369" y="89506"/>
                </a:lnTo>
                <a:close/>
              </a:path>
              <a:path w="574699" h="130987">
                <a:moveTo>
                  <a:pt x="82788" y="101565"/>
                </a:moveTo>
                <a:lnTo>
                  <a:pt x="98501" y="101565"/>
                </a:lnTo>
                <a:lnTo>
                  <a:pt x="116281" y="73865"/>
                </a:lnTo>
                <a:lnTo>
                  <a:pt x="134612" y="101565"/>
                </a:lnTo>
                <a:lnTo>
                  <a:pt x="150463" y="101565"/>
                </a:lnTo>
                <a:lnTo>
                  <a:pt x="124481" y="63736"/>
                </a:lnTo>
                <a:lnTo>
                  <a:pt x="149360" y="28113"/>
                </a:lnTo>
                <a:lnTo>
                  <a:pt x="134267" y="27768"/>
                </a:lnTo>
                <a:lnTo>
                  <a:pt x="117108" y="53745"/>
                </a:lnTo>
                <a:lnTo>
                  <a:pt x="100155" y="27768"/>
                </a:lnTo>
                <a:lnTo>
                  <a:pt x="84098" y="27768"/>
                </a:lnTo>
                <a:lnTo>
                  <a:pt x="108769" y="63736"/>
                </a:lnTo>
                <a:lnTo>
                  <a:pt x="82788" y="101565"/>
                </a:lnTo>
                <a:close/>
              </a:path>
              <a:path w="574699" h="130987">
                <a:moveTo>
                  <a:pt x="180509" y="100394"/>
                </a:moveTo>
                <a:lnTo>
                  <a:pt x="184277" y="102828"/>
                </a:lnTo>
                <a:lnTo>
                  <a:pt x="188940" y="104046"/>
                </a:lnTo>
                <a:lnTo>
                  <a:pt x="201574" y="104046"/>
                </a:lnTo>
                <a:lnTo>
                  <a:pt x="207776" y="101864"/>
                </a:lnTo>
                <a:lnTo>
                  <a:pt x="213105" y="97499"/>
                </a:lnTo>
                <a:lnTo>
                  <a:pt x="219672" y="89835"/>
                </a:lnTo>
                <a:lnTo>
                  <a:pt x="224206" y="78092"/>
                </a:lnTo>
                <a:lnTo>
                  <a:pt x="225717" y="63047"/>
                </a:lnTo>
                <a:lnTo>
                  <a:pt x="225594" y="58928"/>
                </a:lnTo>
                <a:lnTo>
                  <a:pt x="222979" y="45659"/>
                </a:lnTo>
                <a:lnTo>
                  <a:pt x="216965" y="35589"/>
                </a:lnTo>
                <a:lnTo>
                  <a:pt x="211130" y="29181"/>
                </a:lnTo>
                <a:lnTo>
                  <a:pt x="204032" y="25977"/>
                </a:lnTo>
                <a:lnTo>
                  <a:pt x="190019" y="25977"/>
                </a:lnTo>
                <a:lnTo>
                  <a:pt x="185103" y="27355"/>
                </a:lnTo>
                <a:lnTo>
                  <a:pt x="180923" y="30111"/>
                </a:lnTo>
                <a:lnTo>
                  <a:pt x="177982" y="31948"/>
                </a:lnTo>
                <a:lnTo>
                  <a:pt x="178373" y="41158"/>
                </a:lnTo>
                <a:lnTo>
                  <a:pt x="184253" y="36863"/>
                </a:lnTo>
                <a:lnTo>
                  <a:pt x="201390" y="36863"/>
                </a:lnTo>
                <a:lnTo>
                  <a:pt x="207271" y="40929"/>
                </a:lnTo>
                <a:lnTo>
                  <a:pt x="210487" y="49060"/>
                </a:lnTo>
                <a:lnTo>
                  <a:pt x="212187" y="53286"/>
                </a:lnTo>
                <a:lnTo>
                  <a:pt x="213037" y="58339"/>
                </a:lnTo>
                <a:lnTo>
                  <a:pt x="213037" y="73865"/>
                </a:lnTo>
                <a:lnTo>
                  <a:pt x="211119" y="81112"/>
                </a:lnTo>
                <a:lnTo>
                  <a:pt x="207282" y="85958"/>
                </a:lnTo>
                <a:lnTo>
                  <a:pt x="203446" y="90804"/>
                </a:lnTo>
                <a:lnTo>
                  <a:pt x="198634" y="93228"/>
                </a:lnTo>
                <a:lnTo>
                  <a:pt x="184299" y="93228"/>
                </a:lnTo>
                <a:lnTo>
                  <a:pt x="178419" y="89415"/>
                </a:lnTo>
                <a:lnTo>
                  <a:pt x="175203" y="81789"/>
                </a:lnTo>
                <a:lnTo>
                  <a:pt x="175846" y="96650"/>
                </a:lnTo>
                <a:lnTo>
                  <a:pt x="178304" y="99015"/>
                </a:lnTo>
                <a:lnTo>
                  <a:pt x="180509" y="100394"/>
                </a:lnTo>
                <a:close/>
              </a:path>
              <a:path w="574699" h="130987">
                <a:moveTo>
                  <a:pt x="263528" y="38988"/>
                </a:moveTo>
                <a:lnTo>
                  <a:pt x="268306" y="36933"/>
                </a:lnTo>
                <a:lnTo>
                  <a:pt x="281951" y="36933"/>
                </a:lnTo>
                <a:lnTo>
                  <a:pt x="287625" y="39918"/>
                </a:lnTo>
                <a:lnTo>
                  <a:pt x="291025" y="45890"/>
                </a:lnTo>
                <a:lnTo>
                  <a:pt x="292862" y="49105"/>
                </a:lnTo>
                <a:lnTo>
                  <a:pt x="294034" y="53401"/>
                </a:lnTo>
                <a:lnTo>
                  <a:pt x="294540" y="58775"/>
                </a:lnTo>
                <a:lnTo>
                  <a:pt x="253535" y="58775"/>
                </a:lnTo>
                <a:lnTo>
                  <a:pt x="253765" y="52436"/>
                </a:lnTo>
                <a:lnTo>
                  <a:pt x="249538" y="37208"/>
                </a:lnTo>
                <a:lnTo>
                  <a:pt x="246608" y="41065"/>
                </a:lnTo>
                <a:lnTo>
                  <a:pt x="241570" y="52408"/>
                </a:lnTo>
                <a:lnTo>
                  <a:pt x="239890" y="66079"/>
                </a:lnTo>
                <a:lnTo>
                  <a:pt x="240089" y="71106"/>
                </a:lnTo>
                <a:lnTo>
                  <a:pt x="243024" y="84103"/>
                </a:lnTo>
                <a:lnTo>
                  <a:pt x="249469" y="94157"/>
                </a:lnTo>
                <a:lnTo>
                  <a:pt x="260110" y="101681"/>
                </a:lnTo>
                <a:lnTo>
                  <a:pt x="272831" y="104183"/>
                </a:lnTo>
                <a:lnTo>
                  <a:pt x="276598" y="104183"/>
                </a:lnTo>
                <a:lnTo>
                  <a:pt x="279976" y="103816"/>
                </a:lnTo>
                <a:lnTo>
                  <a:pt x="282962" y="103081"/>
                </a:lnTo>
                <a:lnTo>
                  <a:pt x="288521" y="101794"/>
                </a:lnTo>
                <a:lnTo>
                  <a:pt x="293184" y="99314"/>
                </a:lnTo>
                <a:lnTo>
                  <a:pt x="296952" y="95639"/>
                </a:lnTo>
                <a:lnTo>
                  <a:pt x="299203" y="93526"/>
                </a:lnTo>
                <a:lnTo>
                  <a:pt x="301236" y="90804"/>
                </a:lnTo>
                <a:lnTo>
                  <a:pt x="303050" y="87474"/>
                </a:lnTo>
                <a:lnTo>
                  <a:pt x="304865" y="84144"/>
                </a:lnTo>
                <a:lnTo>
                  <a:pt x="305933" y="81123"/>
                </a:lnTo>
                <a:lnTo>
                  <a:pt x="306255" y="78413"/>
                </a:lnTo>
                <a:lnTo>
                  <a:pt x="294057" y="78413"/>
                </a:lnTo>
                <a:lnTo>
                  <a:pt x="293138" y="81675"/>
                </a:lnTo>
                <a:lnTo>
                  <a:pt x="291576" y="84545"/>
                </a:lnTo>
                <a:lnTo>
                  <a:pt x="289371" y="87026"/>
                </a:lnTo>
                <a:lnTo>
                  <a:pt x="285512" y="91298"/>
                </a:lnTo>
                <a:lnTo>
                  <a:pt x="280343" y="93434"/>
                </a:lnTo>
                <a:lnTo>
                  <a:pt x="266928" y="93434"/>
                </a:lnTo>
                <a:lnTo>
                  <a:pt x="261805" y="91172"/>
                </a:lnTo>
                <a:lnTo>
                  <a:pt x="258497" y="86647"/>
                </a:lnTo>
                <a:lnTo>
                  <a:pt x="255189" y="82122"/>
                </a:lnTo>
                <a:lnTo>
                  <a:pt x="253421" y="76116"/>
                </a:lnTo>
                <a:lnTo>
                  <a:pt x="253190" y="68628"/>
                </a:lnTo>
                <a:lnTo>
                  <a:pt x="307288" y="68628"/>
                </a:lnTo>
                <a:lnTo>
                  <a:pt x="307288" y="61187"/>
                </a:lnTo>
                <a:lnTo>
                  <a:pt x="306921" y="55767"/>
                </a:lnTo>
                <a:lnTo>
                  <a:pt x="306186" y="52367"/>
                </a:lnTo>
                <a:lnTo>
                  <a:pt x="305359" y="47406"/>
                </a:lnTo>
                <a:lnTo>
                  <a:pt x="303705" y="43065"/>
                </a:lnTo>
                <a:lnTo>
                  <a:pt x="301224" y="39344"/>
                </a:lnTo>
                <a:lnTo>
                  <a:pt x="298651" y="35440"/>
                </a:lnTo>
                <a:lnTo>
                  <a:pt x="294907" y="32258"/>
                </a:lnTo>
                <a:lnTo>
                  <a:pt x="289991" y="29801"/>
                </a:lnTo>
                <a:lnTo>
                  <a:pt x="285075" y="27343"/>
                </a:lnTo>
                <a:lnTo>
                  <a:pt x="279999" y="26115"/>
                </a:lnTo>
                <a:lnTo>
                  <a:pt x="272362" y="26182"/>
                </a:lnTo>
                <a:lnTo>
                  <a:pt x="263528" y="38988"/>
                </a:lnTo>
                <a:close/>
              </a:path>
              <a:path w="574699" h="130987">
                <a:moveTo>
                  <a:pt x="259691" y="29339"/>
                </a:moveTo>
                <a:lnTo>
                  <a:pt x="249538" y="37208"/>
                </a:lnTo>
                <a:lnTo>
                  <a:pt x="253765" y="52436"/>
                </a:lnTo>
                <a:lnTo>
                  <a:pt x="255810" y="47211"/>
                </a:lnTo>
                <a:lnTo>
                  <a:pt x="259669" y="43099"/>
                </a:lnTo>
                <a:lnTo>
                  <a:pt x="263528" y="38988"/>
                </a:lnTo>
                <a:lnTo>
                  <a:pt x="272362" y="26182"/>
                </a:lnTo>
                <a:lnTo>
                  <a:pt x="259691" y="29339"/>
                </a:lnTo>
                <a:close/>
              </a:path>
              <a:path w="574699" h="130987">
                <a:moveTo>
                  <a:pt x="341264" y="40584"/>
                </a:moveTo>
                <a:lnTo>
                  <a:pt x="346914" y="36726"/>
                </a:lnTo>
                <a:lnTo>
                  <a:pt x="360605" y="36726"/>
                </a:lnTo>
                <a:lnTo>
                  <a:pt x="364809" y="38230"/>
                </a:lnTo>
                <a:lnTo>
                  <a:pt x="367428" y="41239"/>
                </a:lnTo>
                <a:lnTo>
                  <a:pt x="370047" y="44248"/>
                </a:lnTo>
                <a:lnTo>
                  <a:pt x="371724" y="48026"/>
                </a:lnTo>
                <a:lnTo>
                  <a:pt x="372459" y="52574"/>
                </a:lnTo>
                <a:lnTo>
                  <a:pt x="384519" y="52574"/>
                </a:lnTo>
                <a:lnTo>
                  <a:pt x="383462" y="42698"/>
                </a:lnTo>
                <a:lnTo>
                  <a:pt x="380326" y="35738"/>
                </a:lnTo>
                <a:lnTo>
                  <a:pt x="375112" y="31696"/>
                </a:lnTo>
                <a:lnTo>
                  <a:pt x="369897" y="27653"/>
                </a:lnTo>
                <a:lnTo>
                  <a:pt x="363132" y="25632"/>
                </a:lnTo>
                <a:lnTo>
                  <a:pt x="353747" y="25647"/>
                </a:lnTo>
                <a:lnTo>
                  <a:pt x="341057" y="28540"/>
                </a:lnTo>
                <a:lnTo>
                  <a:pt x="330766" y="36450"/>
                </a:lnTo>
                <a:lnTo>
                  <a:pt x="327390" y="41083"/>
                </a:lnTo>
                <a:lnTo>
                  <a:pt x="322841" y="52508"/>
                </a:lnTo>
                <a:lnTo>
                  <a:pt x="321324" y="66699"/>
                </a:lnTo>
                <a:lnTo>
                  <a:pt x="321388" y="69390"/>
                </a:lnTo>
                <a:lnTo>
                  <a:pt x="323865" y="82358"/>
                </a:lnTo>
                <a:lnTo>
                  <a:pt x="329938" y="93124"/>
                </a:lnTo>
                <a:lnTo>
                  <a:pt x="335681" y="100175"/>
                </a:lnTo>
                <a:lnTo>
                  <a:pt x="343377" y="103701"/>
                </a:lnTo>
                <a:lnTo>
                  <a:pt x="361616" y="103701"/>
                </a:lnTo>
                <a:lnTo>
                  <a:pt x="368668" y="101439"/>
                </a:lnTo>
                <a:lnTo>
                  <a:pt x="374182" y="96914"/>
                </a:lnTo>
                <a:lnTo>
                  <a:pt x="379695" y="92389"/>
                </a:lnTo>
                <a:lnTo>
                  <a:pt x="383140" y="85234"/>
                </a:lnTo>
                <a:lnTo>
                  <a:pt x="384519" y="75450"/>
                </a:lnTo>
                <a:lnTo>
                  <a:pt x="372459" y="75450"/>
                </a:lnTo>
                <a:lnTo>
                  <a:pt x="371310" y="80917"/>
                </a:lnTo>
                <a:lnTo>
                  <a:pt x="369231" y="85223"/>
                </a:lnTo>
                <a:lnTo>
                  <a:pt x="366222" y="88369"/>
                </a:lnTo>
                <a:lnTo>
                  <a:pt x="363213" y="91516"/>
                </a:lnTo>
                <a:lnTo>
                  <a:pt x="359135" y="93089"/>
                </a:lnTo>
                <a:lnTo>
                  <a:pt x="347282" y="93089"/>
                </a:lnTo>
                <a:lnTo>
                  <a:pt x="342366" y="90563"/>
                </a:lnTo>
                <a:lnTo>
                  <a:pt x="339242" y="85510"/>
                </a:lnTo>
                <a:lnTo>
                  <a:pt x="336118" y="80457"/>
                </a:lnTo>
                <a:lnTo>
                  <a:pt x="334556" y="74233"/>
                </a:lnTo>
                <a:lnTo>
                  <a:pt x="334556" y="59487"/>
                </a:lnTo>
                <a:lnTo>
                  <a:pt x="335658" y="53309"/>
                </a:lnTo>
                <a:lnTo>
                  <a:pt x="337864" y="48302"/>
                </a:lnTo>
                <a:lnTo>
                  <a:pt x="341264" y="40584"/>
                </a:lnTo>
                <a:close/>
              </a:path>
              <a:path w="574699" h="130987">
                <a:moveTo>
                  <a:pt x="451710" y="38988"/>
                </a:moveTo>
                <a:lnTo>
                  <a:pt x="456488" y="36933"/>
                </a:lnTo>
                <a:lnTo>
                  <a:pt x="470133" y="36933"/>
                </a:lnTo>
                <a:lnTo>
                  <a:pt x="475807" y="39918"/>
                </a:lnTo>
                <a:lnTo>
                  <a:pt x="479207" y="45890"/>
                </a:lnTo>
                <a:lnTo>
                  <a:pt x="481044" y="49105"/>
                </a:lnTo>
                <a:lnTo>
                  <a:pt x="482216" y="53401"/>
                </a:lnTo>
                <a:lnTo>
                  <a:pt x="482722" y="58775"/>
                </a:lnTo>
                <a:lnTo>
                  <a:pt x="441718" y="58775"/>
                </a:lnTo>
                <a:lnTo>
                  <a:pt x="441947" y="52436"/>
                </a:lnTo>
                <a:lnTo>
                  <a:pt x="437721" y="37208"/>
                </a:lnTo>
                <a:lnTo>
                  <a:pt x="434790" y="41065"/>
                </a:lnTo>
                <a:lnTo>
                  <a:pt x="429752" y="52408"/>
                </a:lnTo>
                <a:lnTo>
                  <a:pt x="428073" y="66079"/>
                </a:lnTo>
                <a:lnTo>
                  <a:pt x="428271" y="71106"/>
                </a:lnTo>
                <a:lnTo>
                  <a:pt x="431206" y="84103"/>
                </a:lnTo>
                <a:lnTo>
                  <a:pt x="437651" y="94157"/>
                </a:lnTo>
                <a:lnTo>
                  <a:pt x="448292" y="101681"/>
                </a:lnTo>
                <a:lnTo>
                  <a:pt x="461013" y="104183"/>
                </a:lnTo>
                <a:lnTo>
                  <a:pt x="464781" y="104183"/>
                </a:lnTo>
                <a:lnTo>
                  <a:pt x="468158" y="103816"/>
                </a:lnTo>
                <a:lnTo>
                  <a:pt x="471144" y="103081"/>
                </a:lnTo>
                <a:lnTo>
                  <a:pt x="476703" y="101794"/>
                </a:lnTo>
                <a:lnTo>
                  <a:pt x="481366" y="99314"/>
                </a:lnTo>
                <a:lnTo>
                  <a:pt x="485134" y="95639"/>
                </a:lnTo>
                <a:lnTo>
                  <a:pt x="487385" y="93526"/>
                </a:lnTo>
                <a:lnTo>
                  <a:pt x="489418" y="90804"/>
                </a:lnTo>
                <a:lnTo>
                  <a:pt x="491233" y="87474"/>
                </a:lnTo>
                <a:lnTo>
                  <a:pt x="493047" y="84144"/>
                </a:lnTo>
                <a:lnTo>
                  <a:pt x="494116" y="81123"/>
                </a:lnTo>
                <a:lnTo>
                  <a:pt x="494437" y="78413"/>
                </a:lnTo>
                <a:lnTo>
                  <a:pt x="482239" y="78413"/>
                </a:lnTo>
                <a:lnTo>
                  <a:pt x="481320" y="81675"/>
                </a:lnTo>
                <a:lnTo>
                  <a:pt x="479758" y="84545"/>
                </a:lnTo>
                <a:lnTo>
                  <a:pt x="477553" y="87026"/>
                </a:lnTo>
                <a:lnTo>
                  <a:pt x="473694" y="91298"/>
                </a:lnTo>
                <a:lnTo>
                  <a:pt x="468525" y="93434"/>
                </a:lnTo>
                <a:lnTo>
                  <a:pt x="455110" y="93434"/>
                </a:lnTo>
                <a:lnTo>
                  <a:pt x="449987" y="91172"/>
                </a:lnTo>
                <a:lnTo>
                  <a:pt x="446680" y="86647"/>
                </a:lnTo>
                <a:lnTo>
                  <a:pt x="443371" y="82122"/>
                </a:lnTo>
                <a:lnTo>
                  <a:pt x="441603" y="76116"/>
                </a:lnTo>
                <a:lnTo>
                  <a:pt x="441373" y="68628"/>
                </a:lnTo>
                <a:lnTo>
                  <a:pt x="495470" y="68628"/>
                </a:lnTo>
                <a:lnTo>
                  <a:pt x="495470" y="61187"/>
                </a:lnTo>
                <a:lnTo>
                  <a:pt x="495103" y="55767"/>
                </a:lnTo>
                <a:lnTo>
                  <a:pt x="494368" y="52367"/>
                </a:lnTo>
                <a:lnTo>
                  <a:pt x="493541" y="47406"/>
                </a:lnTo>
                <a:lnTo>
                  <a:pt x="491887" y="43065"/>
                </a:lnTo>
                <a:lnTo>
                  <a:pt x="489406" y="39344"/>
                </a:lnTo>
                <a:lnTo>
                  <a:pt x="486833" y="35440"/>
                </a:lnTo>
                <a:lnTo>
                  <a:pt x="483089" y="32258"/>
                </a:lnTo>
                <a:lnTo>
                  <a:pt x="478173" y="29801"/>
                </a:lnTo>
                <a:lnTo>
                  <a:pt x="473257" y="27343"/>
                </a:lnTo>
                <a:lnTo>
                  <a:pt x="468181" y="26115"/>
                </a:lnTo>
                <a:lnTo>
                  <a:pt x="460544" y="26182"/>
                </a:lnTo>
                <a:lnTo>
                  <a:pt x="451710" y="38988"/>
                </a:lnTo>
                <a:close/>
              </a:path>
              <a:path w="574699" h="130987">
                <a:moveTo>
                  <a:pt x="447873" y="29339"/>
                </a:moveTo>
                <a:lnTo>
                  <a:pt x="437721" y="37208"/>
                </a:lnTo>
                <a:lnTo>
                  <a:pt x="441947" y="52436"/>
                </a:lnTo>
                <a:lnTo>
                  <a:pt x="443992" y="47211"/>
                </a:lnTo>
                <a:lnTo>
                  <a:pt x="447851" y="43099"/>
                </a:lnTo>
                <a:lnTo>
                  <a:pt x="451710" y="38988"/>
                </a:lnTo>
                <a:lnTo>
                  <a:pt x="460544" y="26182"/>
                </a:lnTo>
                <a:lnTo>
                  <a:pt x="447873" y="29339"/>
                </a:lnTo>
                <a:close/>
              </a:path>
              <a:path w="574699" h="130987">
                <a:moveTo>
                  <a:pt x="509300" y="66217"/>
                </a:moveTo>
                <a:lnTo>
                  <a:pt x="509441" y="70423"/>
                </a:lnTo>
                <a:lnTo>
                  <a:pt x="512157" y="83429"/>
                </a:lnTo>
                <a:lnTo>
                  <a:pt x="518327" y="93813"/>
                </a:lnTo>
                <a:lnTo>
                  <a:pt x="524346" y="100727"/>
                </a:lnTo>
                <a:lnTo>
                  <a:pt x="524070" y="80044"/>
                </a:lnTo>
                <a:lnTo>
                  <a:pt x="522393" y="73429"/>
                </a:lnTo>
                <a:lnTo>
                  <a:pt x="522393" y="56248"/>
                </a:lnTo>
                <a:lnTo>
                  <a:pt x="524334" y="49221"/>
                </a:lnTo>
                <a:lnTo>
                  <a:pt x="528217" y="44443"/>
                </a:lnTo>
                <a:lnTo>
                  <a:pt x="532099" y="39666"/>
                </a:lnTo>
                <a:lnTo>
                  <a:pt x="537164" y="37277"/>
                </a:lnTo>
                <a:lnTo>
                  <a:pt x="549017" y="37277"/>
                </a:lnTo>
                <a:lnTo>
                  <a:pt x="553726" y="39517"/>
                </a:lnTo>
                <a:lnTo>
                  <a:pt x="557539" y="43995"/>
                </a:lnTo>
                <a:lnTo>
                  <a:pt x="561353" y="48474"/>
                </a:lnTo>
                <a:lnTo>
                  <a:pt x="563259" y="55376"/>
                </a:lnTo>
                <a:lnTo>
                  <a:pt x="563259" y="73934"/>
                </a:lnTo>
                <a:lnTo>
                  <a:pt x="561410" y="81020"/>
                </a:lnTo>
                <a:lnTo>
                  <a:pt x="557712" y="85958"/>
                </a:lnTo>
                <a:lnTo>
                  <a:pt x="554014" y="90896"/>
                </a:lnTo>
                <a:lnTo>
                  <a:pt x="549316" y="103172"/>
                </a:lnTo>
                <a:lnTo>
                  <a:pt x="553267" y="101151"/>
                </a:lnTo>
                <a:lnTo>
                  <a:pt x="557218" y="99130"/>
                </a:lnTo>
                <a:lnTo>
                  <a:pt x="560641" y="95846"/>
                </a:lnTo>
                <a:lnTo>
                  <a:pt x="563535" y="91298"/>
                </a:lnTo>
                <a:lnTo>
                  <a:pt x="563535" y="101565"/>
                </a:lnTo>
                <a:lnTo>
                  <a:pt x="574699" y="101565"/>
                </a:lnTo>
                <a:lnTo>
                  <a:pt x="574699" y="0"/>
                </a:lnTo>
                <a:lnTo>
                  <a:pt x="562778" y="0"/>
                </a:lnTo>
                <a:lnTo>
                  <a:pt x="562778" y="37277"/>
                </a:lnTo>
                <a:lnTo>
                  <a:pt x="559975" y="33832"/>
                </a:lnTo>
                <a:lnTo>
                  <a:pt x="557471" y="31420"/>
                </a:lnTo>
                <a:lnTo>
                  <a:pt x="555265" y="30042"/>
                </a:lnTo>
                <a:lnTo>
                  <a:pt x="551452" y="27653"/>
                </a:lnTo>
                <a:lnTo>
                  <a:pt x="546720" y="26459"/>
                </a:lnTo>
                <a:lnTo>
                  <a:pt x="539992" y="26474"/>
                </a:lnTo>
                <a:lnTo>
                  <a:pt x="527121" y="29626"/>
                </a:lnTo>
                <a:lnTo>
                  <a:pt x="517535" y="38276"/>
                </a:lnTo>
                <a:lnTo>
                  <a:pt x="515561" y="41372"/>
                </a:lnTo>
                <a:lnTo>
                  <a:pt x="510865" y="52976"/>
                </a:lnTo>
                <a:lnTo>
                  <a:pt x="509300" y="66217"/>
                </a:lnTo>
                <a:close/>
              </a:path>
              <a:path w="574699" h="130987">
                <a:moveTo>
                  <a:pt x="530778" y="90701"/>
                </a:moveTo>
                <a:lnTo>
                  <a:pt x="527424" y="85372"/>
                </a:lnTo>
                <a:lnTo>
                  <a:pt x="524070" y="80044"/>
                </a:lnTo>
                <a:lnTo>
                  <a:pt x="524346" y="100727"/>
                </a:lnTo>
                <a:lnTo>
                  <a:pt x="531467" y="104183"/>
                </a:lnTo>
                <a:lnTo>
                  <a:pt x="544791" y="104183"/>
                </a:lnTo>
                <a:lnTo>
                  <a:pt x="549316" y="103172"/>
                </a:lnTo>
                <a:lnTo>
                  <a:pt x="554014" y="90896"/>
                </a:lnTo>
                <a:lnTo>
                  <a:pt x="549293" y="93365"/>
                </a:lnTo>
                <a:lnTo>
                  <a:pt x="536153" y="93365"/>
                </a:lnTo>
                <a:lnTo>
                  <a:pt x="530778" y="90701"/>
                </a:lnTo>
                <a:close/>
              </a:path>
              <a:path w="574699" h="130987">
                <a:moveTo>
                  <a:pt x="414290" y="102736"/>
                </a:moveTo>
                <a:lnTo>
                  <a:pt x="417747" y="102644"/>
                </a:lnTo>
                <a:lnTo>
                  <a:pt x="420825" y="102277"/>
                </a:lnTo>
                <a:lnTo>
                  <a:pt x="423731" y="101565"/>
                </a:lnTo>
                <a:lnTo>
                  <a:pt x="423731" y="91780"/>
                </a:lnTo>
                <a:lnTo>
                  <a:pt x="419987" y="91987"/>
                </a:lnTo>
                <a:lnTo>
                  <a:pt x="417138" y="91987"/>
                </a:lnTo>
                <a:lnTo>
                  <a:pt x="414565" y="91229"/>
                </a:lnTo>
                <a:lnTo>
                  <a:pt x="411947" y="88634"/>
                </a:lnTo>
                <a:lnTo>
                  <a:pt x="411947" y="37897"/>
                </a:lnTo>
                <a:lnTo>
                  <a:pt x="423731" y="37897"/>
                </a:lnTo>
                <a:lnTo>
                  <a:pt x="423731" y="27768"/>
                </a:lnTo>
                <a:lnTo>
                  <a:pt x="411947" y="27768"/>
                </a:lnTo>
                <a:lnTo>
                  <a:pt x="411947" y="7166"/>
                </a:lnTo>
                <a:lnTo>
                  <a:pt x="399404" y="7166"/>
                </a:lnTo>
                <a:lnTo>
                  <a:pt x="399404" y="27768"/>
                </a:lnTo>
                <a:lnTo>
                  <a:pt x="389411" y="27768"/>
                </a:lnTo>
                <a:lnTo>
                  <a:pt x="389411" y="37897"/>
                </a:lnTo>
                <a:lnTo>
                  <a:pt x="399404" y="37897"/>
                </a:lnTo>
                <a:lnTo>
                  <a:pt x="399404" y="91482"/>
                </a:lnTo>
                <a:lnTo>
                  <a:pt x="400438" y="95329"/>
                </a:lnTo>
                <a:lnTo>
                  <a:pt x="402505" y="98292"/>
                </a:lnTo>
                <a:lnTo>
                  <a:pt x="404573" y="101255"/>
                </a:lnTo>
                <a:lnTo>
                  <a:pt x="408501" y="102736"/>
                </a:lnTo>
                <a:lnTo>
                  <a:pt x="414290" y="102736"/>
                </a:lnTo>
                <a:close/>
              </a:path>
              <a:path w="574699" h="130987">
                <a:moveTo>
                  <a:pt x="173135" y="130987"/>
                </a:moveTo>
                <a:lnTo>
                  <a:pt x="173135" y="93297"/>
                </a:lnTo>
                <a:lnTo>
                  <a:pt x="175846" y="96650"/>
                </a:lnTo>
                <a:lnTo>
                  <a:pt x="175203" y="81789"/>
                </a:lnTo>
                <a:lnTo>
                  <a:pt x="173503" y="77793"/>
                </a:lnTo>
                <a:lnTo>
                  <a:pt x="172653" y="72946"/>
                </a:lnTo>
                <a:lnTo>
                  <a:pt x="172653" y="60176"/>
                </a:lnTo>
                <a:lnTo>
                  <a:pt x="173503" y="54343"/>
                </a:lnTo>
                <a:lnTo>
                  <a:pt x="175203" y="49749"/>
                </a:lnTo>
                <a:lnTo>
                  <a:pt x="178373" y="41158"/>
                </a:lnTo>
                <a:lnTo>
                  <a:pt x="177982" y="31948"/>
                </a:lnTo>
                <a:lnTo>
                  <a:pt x="175271" y="34544"/>
                </a:lnTo>
                <a:lnTo>
                  <a:pt x="172791" y="37897"/>
                </a:lnTo>
                <a:lnTo>
                  <a:pt x="172791" y="28113"/>
                </a:lnTo>
                <a:lnTo>
                  <a:pt x="160730" y="28113"/>
                </a:lnTo>
                <a:lnTo>
                  <a:pt x="160730" y="130987"/>
                </a:lnTo>
                <a:lnTo>
                  <a:pt x="173135" y="1309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4332004" y="1635195"/>
            <a:ext cx="424156" cy="116854"/>
          </a:xfrm>
          <a:custGeom>
            <a:avLst/>
            <a:gdLst/>
            <a:ahLst/>
            <a:cxnLst/>
            <a:rect l="l" t="t" r="r" b="b"/>
            <a:pathLst>
              <a:path w="466572" h="132434">
                <a:moveTo>
                  <a:pt x="375698" y="101220"/>
                </a:moveTo>
                <a:lnTo>
                  <a:pt x="375698" y="57741"/>
                </a:lnTo>
                <a:lnTo>
                  <a:pt x="376007" y="54032"/>
                </a:lnTo>
                <a:lnTo>
                  <a:pt x="376628" y="51437"/>
                </a:lnTo>
                <a:lnTo>
                  <a:pt x="377248" y="48841"/>
                </a:lnTo>
                <a:lnTo>
                  <a:pt x="378592" y="46327"/>
                </a:lnTo>
                <a:lnTo>
                  <a:pt x="380659" y="43891"/>
                </a:lnTo>
                <a:lnTo>
                  <a:pt x="383232" y="40860"/>
                </a:lnTo>
                <a:lnTo>
                  <a:pt x="386218" y="38839"/>
                </a:lnTo>
                <a:lnTo>
                  <a:pt x="389618" y="37828"/>
                </a:lnTo>
                <a:lnTo>
                  <a:pt x="391502" y="37231"/>
                </a:lnTo>
                <a:lnTo>
                  <a:pt x="393914" y="36932"/>
                </a:lnTo>
                <a:lnTo>
                  <a:pt x="402643" y="36932"/>
                </a:lnTo>
                <a:lnTo>
                  <a:pt x="406640" y="39229"/>
                </a:lnTo>
                <a:lnTo>
                  <a:pt x="408845" y="43823"/>
                </a:lnTo>
                <a:lnTo>
                  <a:pt x="410177" y="46579"/>
                </a:lnTo>
                <a:lnTo>
                  <a:pt x="410844" y="50208"/>
                </a:lnTo>
                <a:lnTo>
                  <a:pt x="410844" y="101220"/>
                </a:lnTo>
                <a:lnTo>
                  <a:pt x="423455" y="101220"/>
                </a:lnTo>
                <a:lnTo>
                  <a:pt x="423455" y="46441"/>
                </a:lnTo>
                <a:lnTo>
                  <a:pt x="422444" y="40722"/>
                </a:lnTo>
                <a:lnTo>
                  <a:pt x="420423" y="36725"/>
                </a:lnTo>
                <a:lnTo>
                  <a:pt x="416748" y="29422"/>
                </a:lnTo>
                <a:lnTo>
                  <a:pt x="409672" y="25770"/>
                </a:lnTo>
                <a:lnTo>
                  <a:pt x="394419" y="25770"/>
                </a:lnTo>
                <a:lnTo>
                  <a:pt x="390078" y="26712"/>
                </a:lnTo>
                <a:lnTo>
                  <a:pt x="386173" y="28595"/>
                </a:lnTo>
                <a:lnTo>
                  <a:pt x="382267" y="30479"/>
                </a:lnTo>
                <a:lnTo>
                  <a:pt x="378569" y="33579"/>
                </a:lnTo>
                <a:lnTo>
                  <a:pt x="375077" y="37897"/>
                </a:lnTo>
                <a:lnTo>
                  <a:pt x="375077" y="27423"/>
                </a:lnTo>
                <a:lnTo>
                  <a:pt x="363293" y="27423"/>
                </a:lnTo>
                <a:lnTo>
                  <a:pt x="363293" y="101220"/>
                </a:lnTo>
                <a:lnTo>
                  <a:pt x="375698" y="101220"/>
                </a:lnTo>
                <a:close/>
              </a:path>
              <a:path w="466572" h="132434">
                <a:moveTo>
                  <a:pt x="452170" y="28388"/>
                </a:moveTo>
                <a:lnTo>
                  <a:pt x="452170" y="43410"/>
                </a:lnTo>
                <a:lnTo>
                  <a:pt x="466572" y="43410"/>
                </a:lnTo>
                <a:lnTo>
                  <a:pt x="466572" y="28388"/>
                </a:lnTo>
                <a:lnTo>
                  <a:pt x="452170" y="28388"/>
                </a:lnTo>
                <a:close/>
              </a:path>
              <a:path w="466572" h="132434">
                <a:moveTo>
                  <a:pt x="452170" y="86199"/>
                </a:moveTo>
                <a:lnTo>
                  <a:pt x="452170" y="101220"/>
                </a:lnTo>
                <a:lnTo>
                  <a:pt x="466572" y="101220"/>
                </a:lnTo>
                <a:lnTo>
                  <a:pt x="466572" y="86199"/>
                </a:lnTo>
                <a:lnTo>
                  <a:pt x="452170" y="86199"/>
                </a:lnTo>
                <a:close/>
              </a:path>
              <a:path w="466572" h="132434">
                <a:moveTo>
                  <a:pt x="12749" y="15848"/>
                </a:moveTo>
                <a:lnTo>
                  <a:pt x="41830" y="101220"/>
                </a:lnTo>
                <a:lnTo>
                  <a:pt x="55407" y="101220"/>
                </a:lnTo>
                <a:lnTo>
                  <a:pt x="84282" y="15848"/>
                </a:lnTo>
                <a:lnTo>
                  <a:pt x="84144" y="31214"/>
                </a:lnTo>
                <a:lnTo>
                  <a:pt x="84006" y="39413"/>
                </a:lnTo>
                <a:lnTo>
                  <a:pt x="84006" y="101220"/>
                </a:lnTo>
                <a:lnTo>
                  <a:pt x="97031" y="101220"/>
                </a:lnTo>
                <a:lnTo>
                  <a:pt x="97031" y="0"/>
                </a:lnTo>
                <a:lnTo>
                  <a:pt x="77597" y="0"/>
                </a:lnTo>
                <a:lnTo>
                  <a:pt x="48722" y="85579"/>
                </a:lnTo>
                <a:lnTo>
                  <a:pt x="19640" y="0"/>
                </a:lnTo>
                <a:lnTo>
                  <a:pt x="0" y="0"/>
                </a:lnTo>
                <a:lnTo>
                  <a:pt x="0" y="101220"/>
                </a:lnTo>
                <a:lnTo>
                  <a:pt x="13093" y="101220"/>
                </a:lnTo>
                <a:lnTo>
                  <a:pt x="12921" y="30283"/>
                </a:lnTo>
                <a:lnTo>
                  <a:pt x="12749" y="21429"/>
                </a:lnTo>
                <a:lnTo>
                  <a:pt x="12749" y="15848"/>
                </a:lnTo>
                <a:close/>
              </a:path>
              <a:path w="466572" h="132434">
                <a:moveTo>
                  <a:pt x="114995" y="69708"/>
                </a:moveTo>
                <a:lnTo>
                  <a:pt x="112858" y="75013"/>
                </a:lnTo>
                <a:lnTo>
                  <a:pt x="112858" y="88105"/>
                </a:lnTo>
                <a:lnTo>
                  <a:pt x="115029" y="93308"/>
                </a:lnTo>
                <a:lnTo>
                  <a:pt x="119370" y="97465"/>
                </a:lnTo>
                <a:lnTo>
                  <a:pt x="123712" y="101622"/>
                </a:lnTo>
                <a:lnTo>
                  <a:pt x="129306" y="103701"/>
                </a:lnTo>
                <a:lnTo>
                  <a:pt x="127123" y="87990"/>
                </a:lnTo>
                <a:lnTo>
                  <a:pt x="125814" y="85165"/>
                </a:lnTo>
                <a:lnTo>
                  <a:pt x="125814" y="76851"/>
                </a:lnTo>
                <a:lnTo>
                  <a:pt x="127721" y="73406"/>
                </a:lnTo>
                <a:lnTo>
                  <a:pt x="131534" y="71247"/>
                </a:lnTo>
                <a:lnTo>
                  <a:pt x="133785" y="69961"/>
                </a:lnTo>
                <a:lnTo>
                  <a:pt x="137162" y="69019"/>
                </a:lnTo>
                <a:lnTo>
                  <a:pt x="141664" y="68422"/>
                </a:lnTo>
                <a:lnTo>
                  <a:pt x="149176" y="67457"/>
                </a:lnTo>
                <a:lnTo>
                  <a:pt x="153816" y="66722"/>
                </a:lnTo>
                <a:lnTo>
                  <a:pt x="156205" y="66079"/>
                </a:lnTo>
                <a:lnTo>
                  <a:pt x="158594" y="65436"/>
                </a:lnTo>
                <a:lnTo>
                  <a:pt x="162063" y="63667"/>
                </a:lnTo>
                <a:lnTo>
                  <a:pt x="162063" y="81284"/>
                </a:lnTo>
                <a:lnTo>
                  <a:pt x="158617" y="86773"/>
                </a:lnTo>
                <a:lnTo>
                  <a:pt x="151795" y="100049"/>
                </a:lnTo>
                <a:lnTo>
                  <a:pt x="156527" y="97614"/>
                </a:lnTo>
                <a:lnTo>
                  <a:pt x="160156" y="94743"/>
                </a:lnTo>
                <a:lnTo>
                  <a:pt x="162683" y="91436"/>
                </a:lnTo>
                <a:lnTo>
                  <a:pt x="163097" y="94376"/>
                </a:lnTo>
                <a:lnTo>
                  <a:pt x="164820" y="98257"/>
                </a:lnTo>
                <a:lnTo>
                  <a:pt x="166749" y="101289"/>
                </a:lnTo>
                <a:lnTo>
                  <a:pt x="169850" y="102805"/>
                </a:lnTo>
                <a:lnTo>
                  <a:pt x="175869" y="102805"/>
                </a:lnTo>
                <a:lnTo>
                  <a:pt x="179269" y="102461"/>
                </a:lnTo>
                <a:lnTo>
                  <a:pt x="182668" y="101565"/>
                </a:lnTo>
                <a:lnTo>
                  <a:pt x="182668" y="92400"/>
                </a:lnTo>
                <a:lnTo>
                  <a:pt x="181152" y="92642"/>
                </a:lnTo>
                <a:lnTo>
                  <a:pt x="178602" y="92814"/>
                </a:lnTo>
                <a:lnTo>
                  <a:pt x="175260" y="91643"/>
                </a:lnTo>
                <a:lnTo>
                  <a:pt x="174468" y="88542"/>
                </a:lnTo>
                <a:lnTo>
                  <a:pt x="174468" y="39045"/>
                </a:lnTo>
                <a:lnTo>
                  <a:pt x="171780" y="33901"/>
                </a:lnTo>
                <a:lnTo>
                  <a:pt x="166405" y="30593"/>
                </a:lnTo>
                <a:lnTo>
                  <a:pt x="160983" y="27286"/>
                </a:lnTo>
                <a:lnTo>
                  <a:pt x="153931" y="25632"/>
                </a:lnTo>
                <a:lnTo>
                  <a:pt x="137759" y="25632"/>
                </a:lnTo>
                <a:lnTo>
                  <a:pt x="131178" y="27412"/>
                </a:lnTo>
                <a:lnTo>
                  <a:pt x="125504" y="30972"/>
                </a:lnTo>
                <a:lnTo>
                  <a:pt x="119830" y="34532"/>
                </a:lnTo>
                <a:lnTo>
                  <a:pt x="116878" y="40860"/>
                </a:lnTo>
                <a:lnTo>
                  <a:pt x="116648" y="49956"/>
                </a:lnTo>
                <a:lnTo>
                  <a:pt x="128226" y="49956"/>
                </a:lnTo>
                <a:lnTo>
                  <a:pt x="128685" y="46143"/>
                </a:lnTo>
                <a:lnTo>
                  <a:pt x="129673" y="43272"/>
                </a:lnTo>
                <a:lnTo>
                  <a:pt x="131189" y="41342"/>
                </a:lnTo>
                <a:lnTo>
                  <a:pt x="133900" y="37851"/>
                </a:lnTo>
                <a:lnTo>
                  <a:pt x="138494" y="36105"/>
                </a:lnTo>
                <a:lnTo>
                  <a:pt x="150577" y="36105"/>
                </a:lnTo>
                <a:lnTo>
                  <a:pt x="154884" y="37059"/>
                </a:lnTo>
                <a:lnTo>
                  <a:pt x="157893" y="38965"/>
                </a:lnTo>
                <a:lnTo>
                  <a:pt x="160903" y="40871"/>
                </a:lnTo>
                <a:lnTo>
                  <a:pt x="162408" y="43938"/>
                </a:lnTo>
                <a:lnTo>
                  <a:pt x="162408" y="50231"/>
                </a:lnTo>
                <a:lnTo>
                  <a:pt x="161580" y="52918"/>
                </a:lnTo>
                <a:lnTo>
                  <a:pt x="158709" y="56134"/>
                </a:lnTo>
                <a:lnTo>
                  <a:pt x="155861" y="56502"/>
                </a:lnTo>
                <a:lnTo>
                  <a:pt x="136082" y="58982"/>
                </a:lnTo>
                <a:lnTo>
                  <a:pt x="129145" y="59854"/>
                </a:lnTo>
                <a:lnTo>
                  <a:pt x="123540" y="62174"/>
                </a:lnTo>
                <a:lnTo>
                  <a:pt x="119267" y="65941"/>
                </a:lnTo>
                <a:lnTo>
                  <a:pt x="114995" y="69708"/>
                </a:lnTo>
                <a:close/>
              </a:path>
              <a:path w="466572" h="132434">
                <a:moveTo>
                  <a:pt x="158617" y="86773"/>
                </a:moveTo>
                <a:lnTo>
                  <a:pt x="151726" y="90127"/>
                </a:lnTo>
                <a:lnTo>
                  <a:pt x="147637" y="92148"/>
                </a:lnTo>
                <a:lnTo>
                  <a:pt x="143410" y="93158"/>
                </a:lnTo>
                <a:lnTo>
                  <a:pt x="135462" y="93158"/>
                </a:lnTo>
                <a:lnTo>
                  <a:pt x="132361" y="92125"/>
                </a:lnTo>
                <a:lnTo>
                  <a:pt x="129742" y="90058"/>
                </a:lnTo>
                <a:lnTo>
                  <a:pt x="127123" y="87990"/>
                </a:lnTo>
                <a:lnTo>
                  <a:pt x="129306" y="103701"/>
                </a:lnTo>
                <a:lnTo>
                  <a:pt x="141848" y="103701"/>
                </a:lnTo>
                <a:lnTo>
                  <a:pt x="147063" y="102484"/>
                </a:lnTo>
                <a:lnTo>
                  <a:pt x="151795" y="100049"/>
                </a:lnTo>
                <a:lnTo>
                  <a:pt x="158617" y="86773"/>
                </a:lnTo>
                <a:close/>
              </a:path>
              <a:path w="466572" h="132434">
                <a:moveTo>
                  <a:pt x="198978" y="27423"/>
                </a:moveTo>
                <a:lnTo>
                  <a:pt x="198978" y="101220"/>
                </a:lnTo>
                <a:lnTo>
                  <a:pt x="211383" y="101220"/>
                </a:lnTo>
                <a:lnTo>
                  <a:pt x="211383" y="53539"/>
                </a:lnTo>
                <a:lnTo>
                  <a:pt x="213060" y="48910"/>
                </a:lnTo>
                <a:lnTo>
                  <a:pt x="216414" y="44891"/>
                </a:lnTo>
                <a:lnTo>
                  <a:pt x="219767" y="40871"/>
                </a:lnTo>
                <a:lnTo>
                  <a:pt x="224568" y="38862"/>
                </a:lnTo>
                <a:lnTo>
                  <a:pt x="232229" y="38885"/>
                </a:lnTo>
                <a:lnTo>
                  <a:pt x="234883" y="39206"/>
                </a:lnTo>
                <a:lnTo>
                  <a:pt x="234883" y="26114"/>
                </a:lnTo>
                <a:lnTo>
                  <a:pt x="233550" y="25976"/>
                </a:lnTo>
                <a:lnTo>
                  <a:pt x="230885" y="25770"/>
                </a:lnTo>
                <a:lnTo>
                  <a:pt x="225970" y="25770"/>
                </a:lnTo>
                <a:lnTo>
                  <a:pt x="221628" y="27550"/>
                </a:lnTo>
                <a:lnTo>
                  <a:pt x="217861" y="31110"/>
                </a:lnTo>
                <a:lnTo>
                  <a:pt x="214093" y="34670"/>
                </a:lnTo>
                <a:lnTo>
                  <a:pt x="211727" y="37691"/>
                </a:lnTo>
                <a:lnTo>
                  <a:pt x="210762" y="40171"/>
                </a:lnTo>
                <a:lnTo>
                  <a:pt x="210762" y="27423"/>
                </a:lnTo>
                <a:lnTo>
                  <a:pt x="198978" y="27423"/>
                </a:lnTo>
                <a:close/>
              </a:path>
              <a:path w="466572" h="132434">
                <a:moveTo>
                  <a:pt x="255890" y="29582"/>
                </a:moveTo>
                <a:lnTo>
                  <a:pt x="249848" y="36519"/>
                </a:lnTo>
                <a:lnTo>
                  <a:pt x="253535" y="74807"/>
                </a:lnTo>
                <a:lnTo>
                  <a:pt x="253535" y="59418"/>
                </a:lnTo>
                <a:lnTo>
                  <a:pt x="254385" y="53699"/>
                </a:lnTo>
                <a:lnTo>
                  <a:pt x="256085" y="49335"/>
                </a:lnTo>
                <a:lnTo>
                  <a:pt x="263183" y="26114"/>
                </a:lnTo>
                <a:lnTo>
                  <a:pt x="255890" y="29582"/>
                </a:lnTo>
                <a:close/>
              </a:path>
              <a:path w="466572" h="132434">
                <a:moveTo>
                  <a:pt x="246736" y="123534"/>
                </a:moveTo>
                <a:lnTo>
                  <a:pt x="252157" y="127094"/>
                </a:lnTo>
                <a:lnTo>
                  <a:pt x="257578" y="130654"/>
                </a:lnTo>
                <a:lnTo>
                  <a:pt x="264263" y="132434"/>
                </a:lnTo>
                <a:lnTo>
                  <a:pt x="272211" y="132434"/>
                </a:lnTo>
                <a:lnTo>
                  <a:pt x="281178" y="131670"/>
                </a:lnTo>
                <a:lnTo>
                  <a:pt x="293327" y="126795"/>
                </a:lnTo>
                <a:lnTo>
                  <a:pt x="301362" y="117413"/>
                </a:lnTo>
                <a:lnTo>
                  <a:pt x="304119" y="111992"/>
                </a:lnTo>
                <a:lnTo>
                  <a:pt x="305496" y="104597"/>
                </a:lnTo>
                <a:lnTo>
                  <a:pt x="305496" y="28112"/>
                </a:lnTo>
                <a:lnTo>
                  <a:pt x="294057" y="28112"/>
                </a:lnTo>
                <a:lnTo>
                  <a:pt x="294057" y="37415"/>
                </a:lnTo>
                <a:lnTo>
                  <a:pt x="291622" y="34337"/>
                </a:lnTo>
                <a:lnTo>
                  <a:pt x="289233" y="31994"/>
                </a:lnTo>
                <a:lnTo>
                  <a:pt x="286890" y="30386"/>
                </a:lnTo>
                <a:lnTo>
                  <a:pt x="282571" y="27539"/>
                </a:lnTo>
                <a:lnTo>
                  <a:pt x="277518" y="26114"/>
                </a:lnTo>
                <a:lnTo>
                  <a:pt x="263183" y="26114"/>
                </a:lnTo>
                <a:lnTo>
                  <a:pt x="256085" y="49335"/>
                </a:lnTo>
                <a:lnTo>
                  <a:pt x="259301" y="41158"/>
                </a:lnTo>
                <a:lnTo>
                  <a:pt x="265273" y="37070"/>
                </a:lnTo>
                <a:lnTo>
                  <a:pt x="279837" y="37070"/>
                </a:lnTo>
                <a:lnTo>
                  <a:pt x="284638" y="39275"/>
                </a:lnTo>
                <a:lnTo>
                  <a:pt x="288406" y="43685"/>
                </a:lnTo>
                <a:lnTo>
                  <a:pt x="292173" y="48095"/>
                </a:lnTo>
                <a:lnTo>
                  <a:pt x="294057" y="54871"/>
                </a:lnTo>
                <a:lnTo>
                  <a:pt x="294057" y="70075"/>
                </a:lnTo>
                <a:lnTo>
                  <a:pt x="293046" y="75381"/>
                </a:lnTo>
                <a:lnTo>
                  <a:pt x="291025" y="79929"/>
                </a:lnTo>
                <a:lnTo>
                  <a:pt x="287395" y="87968"/>
                </a:lnTo>
                <a:lnTo>
                  <a:pt x="281124" y="91987"/>
                </a:lnTo>
                <a:lnTo>
                  <a:pt x="266514" y="91987"/>
                </a:lnTo>
                <a:lnTo>
                  <a:pt x="261977" y="89817"/>
                </a:lnTo>
                <a:lnTo>
                  <a:pt x="258601" y="85475"/>
                </a:lnTo>
                <a:lnTo>
                  <a:pt x="255224" y="81135"/>
                </a:lnTo>
                <a:lnTo>
                  <a:pt x="253535" y="74807"/>
                </a:lnTo>
                <a:lnTo>
                  <a:pt x="249848" y="36519"/>
                </a:lnTo>
                <a:lnTo>
                  <a:pt x="247143" y="40113"/>
                </a:lnTo>
                <a:lnTo>
                  <a:pt x="242375" y="51360"/>
                </a:lnTo>
                <a:lnTo>
                  <a:pt x="240786" y="65459"/>
                </a:lnTo>
                <a:lnTo>
                  <a:pt x="240964" y="70755"/>
                </a:lnTo>
                <a:lnTo>
                  <a:pt x="243710" y="84236"/>
                </a:lnTo>
                <a:lnTo>
                  <a:pt x="249780" y="93607"/>
                </a:lnTo>
                <a:lnTo>
                  <a:pt x="255775" y="99279"/>
                </a:lnTo>
                <a:lnTo>
                  <a:pt x="262770" y="102116"/>
                </a:lnTo>
                <a:lnTo>
                  <a:pt x="276506" y="102116"/>
                </a:lnTo>
                <a:lnTo>
                  <a:pt x="281124" y="101197"/>
                </a:lnTo>
                <a:lnTo>
                  <a:pt x="284616" y="99360"/>
                </a:lnTo>
                <a:lnTo>
                  <a:pt x="288107" y="97523"/>
                </a:lnTo>
                <a:lnTo>
                  <a:pt x="291093" y="94721"/>
                </a:lnTo>
                <a:lnTo>
                  <a:pt x="293575" y="90954"/>
                </a:lnTo>
                <a:lnTo>
                  <a:pt x="293712" y="101106"/>
                </a:lnTo>
                <a:lnTo>
                  <a:pt x="292908" y="108156"/>
                </a:lnTo>
                <a:lnTo>
                  <a:pt x="291163" y="112107"/>
                </a:lnTo>
                <a:lnTo>
                  <a:pt x="288222" y="118814"/>
                </a:lnTo>
                <a:lnTo>
                  <a:pt x="281997" y="122167"/>
                </a:lnTo>
                <a:lnTo>
                  <a:pt x="266468" y="122167"/>
                </a:lnTo>
                <a:lnTo>
                  <a:pt x="262058" y="120789"/>
                </a:lnTo>
                <a:lnTo>
                  <a:pt x="259255" y="118033"/>
                </a:lnTo>
                <a:lnTo>
                  <a:pt x="257464" y="116242"/>
                </a:lnTo>
                <a:lnTo>
                  <a:pt x="256269" y="113692"/>
                </a:lnTo>
                <a:lnTo>
                  <a:pt x="255671" y="110384"/>
                </a:lnTo>
                <a:lnTo>
                  <a:pt x="243060" y="110384"/>
                </a:lnTo>
                <a:lnTo>
                  <a:pt x="243704" y="117964"/>
                </a:lnTo>
                <a:lnTo>
                  <a:pt x="246736" y="123534"/>
                </a:lnTo>
                <a:close/>
              </a:path>
              <a:path w="466572" h="132434">
                <a:moveTo>
                  <a:pt x="328009" y="27768"/>
                </a:moveTo>
                <a:lnTo>
                  <a:pt x="328009" y="101220"/>
                </a:lnTo>
                <a:lnTo>
                  <a:pt x="340620" y="101220"/>
                </a:lnTo>
                <a:lnTo>
                  <a:pt x="340620" y="27768"/>
                </a:lnTo>
                <a:lnTo>
                  <a:pt x="328009" y="27768"/>
                </a:lnTo>
                <a:close/>
              </a:path>
              <a:path w="466572" h="132434">
                <a:moveTo>
                  <a:pt x="328009" y="0"/>
                </a:moveTo>
                <a:lnTo>
                  <a:pt x="328009" y="14056"/>
                </a:lnTo>
                <a:lnTo>
                  <a:pt x="340620" y="14056"/>
                </a:lnTo>
                <a:lnTo>
                  <a:pt x="340620" y="0"/>
                </a:lnTo>
                <a:lnTo>
                  <a:pt x="3280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4635926" y="1635833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4743067" y="1666871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4743067" y="1717880"/>
            <a:ext cx="13093" cy="0"/>
          </a:xfrm>
          <a:custGeom>
            <a:avLst/>
            <a:gdLst/>
            <a:ahLst/>
            <a:cxnLst/>
            <a:rect l="l" t="t" r="r" b="b"/>
            <a:pathLst>
              <a:path w="14402">
                <a:moveTo>
                  <a:pt x="0" y="0"/>
                </a:moveTo>
                <a:lnTo>
                  <a:pt x="14402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4359946" y="1782711"/>
            <a:ext cx="585083" cy="89434"/>
          </a:xfrm>
          <a:custGeom>
            <a:avLst/>
            <a:gdLst/>
            <a:ahLst/>
            <a:cxnLst/>
            <a:rect l="l" t="t" r="r" b="b"/>
            <a:pathLst>
              <a:path w="643591" h="101358">
                <a:moveTo>
                  <a:pt x="108931" y="62634"/>
                </a:moveTo>
                <a:lnTo>
                  <a:pt x="43117" y="87577"/>
                </a:lnTo>
                <a:lnTo>
                  <a:pt x="43117" y="99980"/>
                </a:lnTo>
                <a:lnTo>
                  <a:pt x="123678" y="68491"/>
                </a:lnTo>
                <a:lnTo>
                  <a:pt x="123678" y="56915"/>
                </a:lnTo>
                <a:lnTo>
                  <a:pt x="43117" y="25356"/>
                </a:lnTo>
                <a:lnTo>
                  <a:pt x="43117" y="37759"/>
                </a:lnTo>
                <a:lnTo>
                  <a:pt x="108931" y="62634"/>
                </a:lnTo>
                <a:close/>
              </a:path>
              <a:path w="643591" h="101358">
                <a:moveTo>
                  <a:pt x="298150" y="72530"/>
                </a:moveTo>
                <a:lnTo>
                  <a:pt x="294540" y="81514"/>
                </a:lnTo>
                <a:lnTo>
                  <a:pt x="290727" y="87210"/>
                </a:lnTo>
                <a:lnTo>
                  <a:pt x="285604" y="90058"/>
                </a:lnTo>
                <a:lnTo>
                  <a:pt x="271178" y="90058"/>
                </a:lnTo>
                <a:lnTo>
                  <a:pt x="279241" y="101358"/>
                </a:lnTo>
                <a:lnTo>
                  <a:pt x="288578" y="100130"/>
                </a:lnTo>
                <a:lnTo>
                  <a:pt x="299635" y="93923"/>
                </a:lnTo>
                <a:lnTo>
                  <a:pt x="298150" y="72530"/>
                </a:lnTo>
                <a:close/>
              </a:path>
              <a:path w="643591" h="101358">
                <a:moveTo>
                  <a:pt x="246363" y="37606"/>
                </a:moveTo>
                <a:lnTo>
                  <a:pt x="245542" y="51333"/>
                </a:lnTo>
                <a:lnTo>
                  <a:pt x="246114" y="62844"/>
                </a:lnTo>
                <a:lnTo>
                  <a:pt x="248511" y="75523"/>
                </a:lnTo>
                <a:lnTo>
                  <a:pt x="252778" y="85923"/>
                </a:lnTo>
                <a:lnTo>
                  <a:pt x="256011" y="90748"/>
                </a:lnTo>
                <a:lnTo>
                  <a:pt x="266062" y="98706"/>
                </a:lnTo>
                <a:lnTo>
                  <a:pt x="279241" y="101358"/>
                </a:lnTo>
                <a:lnTo>
                  <a:pt x="271178" y="90058"/>
                </a:lnTo>
                <a:lnTo>
                  <a:pt x="265527" y="85395"/>
                </a:lnTo>
                <a:lnTo>
                  <a:pt x="262219" y="76070"/>
                </a:lnTo>
                <a:lnTo>
                  <a:pt x="260059" y="69961"/>
                </a:lnTo>
                <a:lnTo>
                  <a:pt x="258980" y="61876"/>
                </a:lnTo>
                <a:lnTo>
                  <a:pt x="258980" y="51816"/>
                </a:lnTo>
                <a:lnTo>
                  <a:pt x="259134" y="45112"/>
                </a:lnTo>
                <a:lnTo>
                  <a:pt x="260727" y="31627"/>
                </a:lnTo>
                <a:lnTo>
                  <a:pt x="264045" y="21463"/>
                </a:lnTo>
                <a:lnTo>
                  <a:pt x="267422" y="14596"/>
                </a:lnTo>
                <a:lnTo>
                  <a:pt x="272762" y="11162"/>
                </a:lnTo>
                <a:lnTo>
                  <a:pt x="288016" y="11162"/>
                </a:lnTo>
                <a:lnTo>
                  <a:pt x="293368" y="14779"/>
                </a:lnTo>
                <a:lnTo>
                  <a:pt x="296124" y="22014"/>
                </a:lnTo>
                <a:lnTo>
                  <a:pt x="296850" y="24061"/>
                </a:lnTo>
                <a:lnTo>
                  <a:pt x="299407" y="35642"/>
                </a:lnTo>
                <a:lnTo>
                  <a:pt x="300260" y="49680"/>
                </a:lnTo>
                <a:lnTo>
                  <a:pt x="299996" y="59000"/>
                </a:lnTo>
                <a:lnTo>
                  <a:pt x="298150" y="72530"/>
                </a:lnTo>
                <a:lnTo>
                  <a:pt x="299635" y="93923"/>
                </a:lnTo>
                <a:lnTo>
                  <a:pt x="307634" y="82478"/>
                </a:lnTo>
                <a:lnTo>
                  <a:pt x="310247" y="75496"/>
                </a:lnTo>
                <a:lnTo>
                  <a:pt x="312783" y="63328"/>
                </a:lnTo>
                <a:lnTo>
                  <a:pt x="313629" y="49197"/>
                </a:lnTo>
                <a:lnTo>
                  <a:pt x="313201" y="38983"/>
                </a:lnTo>
                <a:lnTo>
                  <a:pt x="311026" y="26126"/>
                </a:lnTo>
                <a:lnTo>
                  <a:pt x="307013" y="15779"/>
                </a:lnTo>
                <a:lnTo>
                  <a:pt x="303100" y="10014"/>
                </a:lnTo>
                <a:lnTo>
                  <a:pt x="292889" y="2503"/>
                </a:lnTo>
                <a:lnTo>
                  <a:pt x="279309" y="0"/>
                </a:lnTo>
                <a:lnTo>
                  <a:pt x="267238" y="2213"/>
                </a:lnTo>
                <a:lnTo>
                  <a:pt x="257012" y="9694"/>
                </a:lnTo>
                <a:lnTo>
                  <a:pt x="249883" y="22462"/>
                </a:lnTo>
                <a:lnTo>
                  <a:pt x="248828" y="25678"/>
                </a:lnTo>
                <a:lnTo>
                  <a:pt x="246363" y="37606"/>
                </a:lnTo>
                <a:close/>
              </a:path>
              <a:path w="643591" h="101358">
                <a:moveTo>
                  <a:pt x="335521" y="83649"/>
                </a:moveTo>
                <a:lnTo>
                  <a:pt x="335521" y="98671"/>
                </a:lnTo>
                <a:lnTo>
                  <a:pt x="349924" y="98671"/>
                </a:lnTo>
                <a:lnTo>
                  <a:pt x="349924" y="83649"/>
                </a:lnTo>
                <a:lnTo>
                  <a:pt x="335521" y="83649"/>
                </a:lnTo>
                <a:close/>
              </a:path>
              <a:path w="643591" h="101358">
                <a:moveTo>
                  <a:pt x="415764" y="72530"/>
                </a:moveTo>
                <a:lnTo>
                  <a:pt x="412154" y="81514"/>
                </a:lnTo>
                <a:lnTo>
                  <a:pt x="408340" y="87210"/>
                </a:lnTo>
                <a:lnTo>
                  <a:pt x="403217" y="90058"/>
                </a:lnTo>
                <a:lnTo>
                  <a:pt x="388791" y="90058"/>
                </a:lnTo>
                <a:lnTo>
                  <a:pt x="396855" y="101358"/>
                </a:lnTo>
                <a:lnTo>
                  <a:pt x="406192" y="100130"/>
                </a:lnTo>
                <a:lnTo>
                  <a:pt x="417249" y="93923"/>
                </a:lnTo>
                <a:lnTo>
                  <a:pt x="415764" y="72530"/>
                </a:lnTo>
                <a:close/>
              </a:path>
              <a:path w="643591" h="101358">
                <a:moveTo>
                  <a:pt x="363977" y="37606"/>
                </a:moveTo>
                <a:lnTo>
                  <a:pt x="363156" y="51333"/>
                </a:lnTo>
                <a:lnTo>
                  <a:pt x="363728" y="62844"/>
                </a:lnTo>
                <a:lnTo>
                  <a:pt x="366125" y="75523"/>
                </a:lnTo>
                <a:lnTo>
                  <a:pt x="370392" y="85923"/>
                </a:lnTo>
                <a:lnTo>
                  <a:pt x="373625" y="90748"/>
                </a:lnTo>
                <a:lnTo>
                  <a:pt x="383676" y="98706"/>
                </a:lnTo>
                <a:lnTo>
                  <a:pt x="396855" y="101358"/>
                </a:lnTo>
                <a:lnTo>
                  <a:pt x="388791" y="90058"/>
                </a:lnTo>
                <a:lnTo>
                  <a:pt x="383141" y="85395"/>
                </a:lnTo>
                <a:lnTo>
                  <a:pt x="379833" y="76070"/>
                </a:lnTo>
                <a:lnTo>
                  <a:pt x="377673" y="69961"/>
                </a:lnTo>
                <a:lnTo>
                  <a:pt x="376594" y="61876"/>
                </a:lnTo>
                <a:lnTo>
                  <a:pt x="376594" y="51816"/>
                </a:lnTo>
                <a:lnTo>
                  <a:pt x="376748" y="45112"/>
                </a:lnTo>
                <a:lnTo>
                  <a:pt x="378341" y="31627"/>
                </a:lnTo>
                <a:lnTo>
                  <a:pt x="381659" y="21463"/>
                </a:lnTo>
                <a:lnTo>
                  <a:pt x="385036" y="14596"/>
                </a:lnTo>
                <a:lnTo>
                  <a:pt x="390376" y="11162"/>
                </a:lnTo>
                <a:lnTo>
                  <a:pt x="405629" y="11162"/>
                </a:lnTo>
                <a:lnTo>
                  <a:pt x="410982" y="14779"/>
                </a:lnTo>
                <a:lnTo>
                  <a:pt x="413738" y="22014"/>
                </a:lnTo>
                <a:lnTo>
                  <a:pt x="414464" y="24061"/>
                </a:lnTo>
                <a:lnTo>
                  <a:pt x="417021" y="35642"/>
                </a:lnTo>
                <a:lnTo>
                  <a:pt x="417874" y="49680"/>
                </a:lnTo>
                <a:lnTo>
                  <a:pt x="417610" y="59000"/>
                </a:lnTo>
                <a:lnTo>
                  <a:pt x="415764" y="72530"/>
                </a:lnTo>
                <a:lnTo>
                  <a:pt x="417249" y="93923"/>
                </a:lnTo>
                <a:lnTo>
                  <a:pt x="425247" y="82478"/>
                </a:lnTo>
                <a:lnTo>
                  <a:pt x="427860" y="75496"/>
                </a:lnTo>
                <a:lnTo>
                  <a:pt x="430397" y="63328"/>
                </a:lnTo>
                <a:lnTo>
                  <a:pt x="431243" y="49197"/>
                </a:lnTo>
                <a:lnTo>
                  <a:pt x="430815" y="38983"/>
                </a:lnTo>
                <a:lnTo>
                  <a:pt x="428640" y="26126"/>
                </a:lnTo>
                <a:lnTo>
                  <a:pt x="424627" y="15779"/>
                </a:lnTo>
                <a:lnTo>
                  <a:pt x="420714" y="10014"/>
                </a:lnTo>
                <a:lnTo>
                  <a:pt x="410502" y="2503"/>
                </a:lnTo>
                <a:lnTo>
                  <a:pt x="396923" y="0"/>
                </a:lnTo>
                <a:lnTo>
                  <a:pt x="384852" y="2213"/>
                </a:lnTo>
                <a:lnTo>
                  <a:pt x="374626" y="9694"/>
                </a:lnTo>
                <a:lnTo>
                  <a:pt x="367497" y="22462"/>
                </a:lnTo>
                <a:lnTo>
                  <a:pt x="366442" y="25678"/>
                </a:lnTo>
                <a:lnTo>
                  <a:pt x="363977" y="37606"/>
                </a:lnTo>
                <a:close/>
              </a:path>
              <a:path w="643591" h="101358">
                <a:moveTo>
                  <a:pt x="498093" y="72530"/>
                </a:moveTo>
                <a:lnTo>
                  <a:pt x="494483" y="81514"/>
                </a:lnTo>
                <a:lnTo>
                  <a:pt x="490670" y="87210"/>
                </a:lnTo>
                <a:lnTo>
                  <a:pt x="485547" y="90058"/>
                </a:lnTo>
                <a:lnTo>
                  <a:pt x="471121" y="90058"/>
                </a:lnTo>
                <a:lnTo>
                  <a:pt x="479184" y="101358"/>
                </a:lnTo>
                <a:lnTo>
                  <a:pt x="488521" y="100130"/>
                </a:lnTo>
                <a:lnTo>
                  <a:pt x="499579" y="93923"/>
                </a:lnTo>
                <a:lnTo>
                  <a:pt x="498093" y="72530"/>
                </a:lnTo>
                <a:close/>
              </a:path>
              <a:path w="643591" h="101358">
                <a:moveTo>
                  <a:pt x="446307" y="37606"/>
                </a:moveTo>
                <a:lnTo>
                  <a:pt x="445486" y="51333"/>
                </a:lnTo>
                <a:lnTo>
                  <a:pt x="446058" y="62844"/>
                </a:lnTo>
                <a:lnTo>
                  <a:pt x="448455" y="75523"/>
                </a:lnTo>
                <a:lnTo>
                  <a:pt x="452721" y="85923"/>
                </a:lnTo>
                <a:lnTo>
                  <a:pt x="455955" y="90748"/>
                </a:lnTo>
                <a:lnTo>
                  <a:pt x="466006" y="98706"/>
                </a:lnTo>
                <a:lnTo>
                  <a:pt x="479184" y="101358"/>
                </a:lnTo>
                <a:lnTo>
                  <a:pt x="471121" y="90058"/>
                </a:lnTo>
                <a:lnTo>
                  <a:pt x="465470" y="85395"/>
                </a:lnTo>
                <a:lnTo>
                  <a:pt x="462162" y="76070"/>
                </a:lnTo>
                <a:lnTo>
                  <a:pt x="460003" y="69961"/>
                </a:lnTo>
                <a:lnTo>
                  <a:pt x="458924" y="61876"/>
                </a:lnTo>
                <a:lnTo>
                  <a:pt x="458924" y="51816"/>
                </a:lnTo>
                <a:lnTo>
                  <a:pt x="459078" y="45112"/>
                </a:lnTo>
                <a:lnTo>
                  <a:pt x="460670" y="31627"/>
                </a:lnTo>
                <a:lnTo>
                  <a:pt x="463989" y="21463"/>
                </a:lnTo>
                <a:lnTo>
                  <a:pt x="467366" y="14596"/>
                </a:lnTo>
                <a:lnTo>
                  <a:pt x="472706" y="11162"/>
                </a:lnTo>
                <a:lnTo>
                  <a:pt x="487959" y="11162"/>
                </a:lnTo>
                <a:lnTo>
                  <a:pt x="493312" y="14779"/>
                </a:lnTo>
                <a:lnTo>
                  <a:pt x="496068" y="22014"/>
                </a:lnTo>
                <a:lnTo>
                  <a:pt x="496794" y="24061"/>
                </a:lnTo>
                <a:lnTo>
                  <a:pt x="499351" y="35642"/>
                </a:lnTo>
                <a:lnTo>
                  <a:pt x="500203" y="49680"/>
                </a:lnTo>
                <a:lnTo>
                  <a:pt x="499940" y="59000"/>
                </a:lnTo>
                <a:lnTo>
                  <a:pt x="498093" y="72530"/>
                </a:lnTo>
                <a:lnTo>
                  <a:pt x="499579" y="93923"/>
                </a:lnTo>
                <a:lnTo>
                  <a:pt x="507577" y="82478"/>
                </a:lnTo>
                <a:lnTo>
                  <a:pt x="510190" y="75496"/>
                </a:lnTo>
                <a:lnTo>
                  <a:pt x="512727" y="63328"/>
                </a:lnTo>
                <a:lnTo>
                  <a:pt x="513573" y="49197"/>
                </a:lnTo>
                <a:lnTo>
                  <a:pt x="513144" y="38983"/>
                </a:lnTo>
                <a:lnTo>
                  <a:pt x="510970" y="26126"/>
                </a:lnTo>
                <a:lnTo>
                  <a:pt x="506957" y="15779"/>
                </a:lnTo>
                <a:lnTo>
                  <a:pt x="503043" y="10014"/>
                </a:lnTo>
                <a:lnTo>
                  <a:pt x="492832" y="2503"/>
                </a:lnTo>
                <a:lnTo>
                  <a:pt x="479253" y="0"/>
                </a:lnTo>
                <a:lnTo>
                  <a:pt x="467182" y="2213"/>
                </a:lnTo>
                <a:lnTo>
                  <a:pt x="456955" y="9694"/>
                </a:lnTo>
                <a:lnTo>
                  <a:pt x="449827" y="22462"/>
                </a:lnTo>
                <a:lnTo>
                  <a:pt x="448771" y="25678"/>
                </a:lnTo>
                <a:lnTo>
                  <a:pt x="446307" y="37606"/>
                </a:lnTo>
                <a:close/>
              </a:path>
              <a:path w="643591" h="101358">
                <a:moveTo>
                  <a:pt x="609616" y="413"/>
                </a:moveTo>
                <a:lnTo>
                  <a:pt x="554416" y="101289"/>
                </a:lnTo>
                <a:lnTo>
                  <a:pt x="562065" y="101289"/>
                </a:lnTo>
                <a:lnTo>
                  <a:pt x="617266" y="413"/>
                </a:lnTo>
                <a:lnTo>
                  <a:pt x="609616" y="413"/>
                </a:lnTo>
                <a:close/>
              </a:path>
              <a:path w="643591" h="101358">
                <a:moveTo>
                  <a:pt x="548030" y="41204"/>
                </a:moveTo>
                <a:lnTo>
                  <a:pt x="544687" y="39815"/>
                </a:lnTo>
                <a:lnTo>
                  <a:pt x="545319" y="50989"/>
                </a:lnTo>
                <a:lnTo>
                  <a:pt x="551935" y="50989"/>
                </a:lnTo>
                <a:lnTo>
                  <a:pt x="551935" y="41204"/>
                </a:lnTo>
                <a:lnTo>
                  <a:pt x="548030" y="41204"/>
                </a:lnTo>
                <a:close/>
              </a:path>
              <a:path w="643591" h="101358">
                <a:moveTo>
                  <a:pt x="615658" y="88886"/>
                </a:moveTo>
                <a:lnTo>
                  <a:pt x="612292" y="87497"/>
                </a:lnTo>
                <a:lnTo>
                  <a:pt x="612947" y="98671"/>
                </a:lnTo>
                <a:lnTo>
                  <a:pt x="619609" y="98671"/>
                </a:lnTo>
                <a:lnTo>
                  <a:pt x="619609" y="88886"/>
                </a:lnTo>
                <a:lnTo>
                  <a:pt x="615658" y="88886"/>
                </a:lnTo>
                <a:close/>
              </a:path>
              <a:path w="643591" h="101358">
                <a:moveTo>
                  <a:pt x="597901" y="86957"/>
                </a:moveTo>
                <a:lnTo>
                  <a:pt x="602587" y="91642"/>
                </a:lnTo>
                <a:lnTo>
                  <a:pt x="607273" y="96328"/>
                </a:lnTo>
                <a:lnTo>
                  <a:pt x="612947" y="98671"/>
                </a:lnTo>
                <a:lnTo>
                  <a:pt x="612292" y="87497"/>
                </a:lnTo>
                <a:lnTo>
                  <a:pt x="609513" y="84718"/>
                </a:lnTo>
                <a:lnTo>
                  <a:pt x="606733" y="81939"/>
                </a:lnTo>
                <a:lnTo>
                  <a:pt x="605344" y="78596"/>
                </a:lnTo>
                <a:lnTo>
                  <a:pt x="605344" y="70788"/>
                </a:lnTo>
                <a:lnTo>
                  <a:pt x="606733" y="67445"/>
                </a:lnTo>
                <a:lnTo>
                  <a:pt x="609513" y="64666"/>
                </a:lnTo>
                <a:lnTo>
                  <a:pt x="612292" y="61887"/>
                </a:lnTo>
                <a:lnTo>
                  <a:pt x="615658" y="60498"/>
                </a:lnTo>
                <a:lnTo>
                  <a:pt x="623514" y="60498"/>
                </a:lnTo>
                <a:lnTo>
                  <a:pt x="626856" y="61887"/>
                </a:lnTo>
                <a:lnTo>
                  <a:pt x="629636" y="64666"/>
                </a:lnTo>
                <a:lnTo>
                  <a:pt x="632415" y="67445"/>
                </a:lnTo>
                <a:lnTo>
                  <a:pt x="633805" y="70788"/>
                </a:lnTo>
                <a:lnTo>
                  <a:pt x="633805" y="78596"/>
                </a:lnTo>
                <a:lnTo>
                  <a:pt x="632415" y="81939"/>
                </a:lnTo>
                <a:lnTo>
                  <a:pt x="629636" y="84718"/>
                </a:lnTo>
                <a:lnTo>
                  <a:pt x="626856" y="87497"/>
                </a:lnTo>
                <a:lnTo>
                  <a:pt x="623514" y="88886"/>
                </a:lnTo>
                <a:lnTo>
                  <a:pt x="619609" y="88886"/>
                </a:lnTo>
                <a:lnTo>
                  <a:pt x="619609" y="98671"/>
                </a:lnTo>
                <a:lnTo>
                  <a:pt x="626225" y="98671"/>
                </a:lnTo>
                <a:lnTo>
                  <a:pt x="631875" y="96328"/>
                </a:lnTo>
                <a:lnTo>
                  <a:pt x="636561" y="91642"/>
                </a:lnTo>
                <a:lnTo>
                  <a:pt x="641248" y="86957"/>
                </a:lnTo>
                <a:lnTo>
                  <a:pt x="643591" y="81307"/>
                </a:lnTo>
                <a:lnTo>
                  <a:pt x="643591" y="68077"/>
                </a:lnTo>
                <a:lnTo>
                  <a:pt x="641248" y="62427"/>
                </a:lnTo>
                <a:lnTo>
                  <a:pt x="636561" y="57741"/>
                </a:lnTo>
                <a:lnTo>
                  <a:pt x="631875" y="53056"/>
                </a:lnTo>
                <a:lnTo>
                  <a:pt x="626225" y="50714"/>
                </a:lnTo>
                <a:lnTo>
                  <a:pt x="612947" y="50714"/>
                </a:lnTo>
                <a:lnTo>
                  <a:pt x="607273" y="53056"/>
                </a:lnTo>
                <a:lnTo>
                  <a:pt x="602587" y="57741"/>
                </a:lnTo>
                <a:lnTo>
                  <a:pt x="597901" y="62427"/>
                </a:lnTo>
                <a:lnTo>
                  <a:pt x="595557" y="68077"/>
                </a:lnTo>
                <a:lnTo>
                  <a:pt x="595557" y="81307"/>
                </a:lnTo>
                <a:lnTo>
                  <a:pt x="597901" y="86957"/>
                </a:lnTo>
                <a:close/>
              </a:path>
              <a:path w="643591" h="101358">
                <a:moveTo>
                  <a:pt x="530296" y="39275"/>
                </a:moveTo>
                <a:lnTo>
                  <a:pt x="534982" y="43961"/>
                </a:lnTo>
                <a:lnTo>
                  <a:pt x="539668" y="48646"/>
                </a:lnTo>
                <a:lnTo>
                  <a:pt x="545319" y="50989"/>
                </a:lnTo>
                <a:lnTo>
                  <a:pt x="544687" y="39815"/>
                </a:lnTo>
                <a:lnTo>
                  <a:pt x="541908" y="37036"/>
                </a:lnTo>
                <a:lnTo>
                  <a:pt x="539128" y="34257"/>
                </a:lnTo>
                <a:lnTo>
                  <a:pt x="537739" y="30915"/>
                </a:lnTo>
                <a:lnTo>
                  <a:pt x="537739" y="23060"/>
                </a:lnTo>
                <a:lnTo>
                  <a:pt x="539128" y="19706"/>
                </a:lnTo>
                <a:lnTo>
                  <a:pt x="541908" y="16950"/>
                </a:lnTo>
                <a:lnTo>
                  <a:pt x="544687" y="14194"/>
                </a:lnTo>
                <a:lnTo>
                  <a:pt x="548030" y="12816"/>
                </a:lnTo>
                <a:lnTo>
                  <a:pt x="555886" y="12816"/>
                </a:lnTo>
                <a:lnTo>
                  <a:pt x="559251" y="14205"/>
                </a:lnTo>
                <a:lnTo>
                  <a:pt x="562031" y="16985"/>
                </a:lnTo>
                <a:lnTo>
                  <a:pt x="564811" y="19764"/>
                </a:lnTo>
                <a:lnTo>
                  <a:pt x="566200" y="23106"/>
                </a:lnTo>
                <a:lnTo>
                  <a:pt x="566200" y="30915"/>
                </a:lnTo>
                <a:lnTo>
                  <a:pt x="564811" y="34257"/>
                </a:lnTo>
                <a:lnTo>
                  <a:pt x="562031" y="37036"/>
                </a:lnTo>
                <a:lnTo>
                  <a:pt x="559251" y="39815"/>
                </a:lnTo>
                <a:lnTo>
                  <a:pt x="555886" y="41204"/>
                </a:lnTo>
                <a:lnTo>
                  <a:pt x="551935" y="41204"/>
                </a:lnTo>
                <a:lnTo>
                  <a:pt x="551935" y="50989"/>
                </a:lnTo>
                <a:lnTo>
                  <a:pt x="558597" y="50989"/>
                </a:lnTo>
                <a:lnTo>
                  <a:pt x="564270" y="48646"/>
                </a:lnTo>
                <a:lnTo>
                  <a:pt x="568957" y="43961"/>
                </a:lnTo>
                <a:lnTo>
                  <a:pt x="573643" y="39275"/>
                </a:lnTo>
                <a:lnTo>
                  <a:pt x="575986" y="33625"/>
                </a:lnTo>
                <a:lnTo>
                  <a:pt x="575986" y="20396"/>
                </a:lnTo>
                <a:lnTo>
                  <a:pt x="573643" y="14733"/>
                </a:lnTo>
                <a:lnTo>
                  <a:pt x="568957" y="10025"/>
                </a:lnTo>
                <a:lnTo>
                  <a:pt x="564270" y="5317"/>
                </a:lnTo>
                <a:lnTo>
                  <a:pt x="558597" y="2962"/>
                </a:lnTo>
                <a:lnTo>
                  <a:pt x="545319" y="2962"/>
                </a:lnTo>
                <a:lnTo>
                  <a:pt x="539668" y="5317"/>
                </a:lnTo>
                <a:lnTo>
                  <a:pt x="534982" y="10025"/>
                </a:lnTo>
                <a:lnTo>
                  <a:pt x="530296" y="14733"/>
                </a:lnTo>
                <a:lnTo>
                  <a:pt x="527953" y="20396"/>
                </a:lnTo>
                <a:lnTo>
                  <a:pt x="527953" y="33625"/>
                </a:lnTo>
                <a:lnTo>
                  <a:pt x="530296" y="39275"/>
                </a:lnTo>
                <a:close/>
              </a:path>
              <a:path w="643591" h="101358">
                <a:moveTo>
                  <a:pt x="0" y="52987"/>
                </a:moveTo>
                <a:lnTo>
                  <a:pt x="0" y="65734"/>
                </a:lnTo>
                <a:lnTo>
                  <a:pt x="34594" y="65734"/>
                </a:lnTo>
                <a:lnTo>
                  <a:pt x="34594" y="52987"/>
                </a:lnTo>
                <a:lnTo>
                  <a:pt x="0" y="52987"/>
                </a:lnTo>
                <a:close/>
              </a:path>
              <a:path w="643591" h="101358">
                <a:moveTo>
                  <a:pt x="195533" y="28802"/>
                </a:moveTo>
                <a:lnTo>
                  <a:pt x="195533" y="98671"/>
                </a:lnTo>
                <a:lnTo>
                  <a:pt x="208764" y="98671"/>
                </a:lnTo>
                <a:lnTo>
                  <a:pt x="208764" y="413"/>
                </a:lnTo>
                <a:lnTo>
                  <a:pt x="198978" y="413"/>
                </a:lnTo>
                <a:lnTo>
                  <a:pt x="197233" y="8038"/>
                </a:lnTo>
                <a:lnTo>
                  <a:pt x="194591" y="12873"/>
                </a:lnTo>
                <a:lnTo>
                  <a:pt x="191053" y="14917"/>
                </a:lnTo>
                <a:lnTo>
                  <a:pt x="187516" y="16961"/>
                </a:lnTo>
                <a:lnTo>
                  <a:pt x="181268" y="18420"/>
                </a:lnTo>
                <a:lnTo>
                  <a:pt x="172309" y="19293"/>
                </a:lnTo>
                <a:lnTo>
                  <a:pt x="172309" y="28802"/>
                </a:lnTo>
                <a:lnTo>
                  <a:pt x="195533" y="288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4359946" y="1835089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664965" y="186314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178482" y="1008550"/>
            <a:ext cx="1528980" cy="0"/>
          </a:xfrm>
          <a:custGeom>
            <a:avLst/>
            <a:gdLst/>
            <a:ahLst/>
            <a:cxnLst/>
            <a:rect l="l" t="t" r="r" b="b"/>
            <a:pathLst>
              <a:path w="1681878">
                <a:moveTo>
                  <a:pt x="1681878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167790" y="1008550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707462" y="1008550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515003" y="91516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167790" y="1382093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4707462" y="1382093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1350121" y="1288707"/>
            <a:ext cx="1144062" cy="0"/>
          </a:xfrm>
          <a:custGeom>
            <a:avLst/>
            <a:gdLst/>
            <a:ahLst/>
            <a:cxnLst/>
            <a:rect l="l" t="t" r="r" b="b"/>
            <a:pathLst>
              <a:path w="1258468">
                <a:moveTo>
                  <a:pt x="1258468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1916806" y="1288708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1339429" y="119532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2494183" y="119532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6355384" y="647146"/>
            <a:ext cx="810102" cy="93994"/>
          </a:xfrm>
          <a:custGeom>
            <a:avLst/>
            <a:gdLst/>
            <a:ahLst/>
            <a:cxnLst/>
            <a:rect l="l" t="t" r="r" b="b"/>
            <a:pathLst>
              <a:path w="891112" h="106526">
                <a:moveTo>
                  <a:pt x="614293" y="93228"/>
                </a:moveTo>
                <a:lnTo>
                  <a:pt x="611961" y="87990"/>
                </a:lnTo>
                <a:lnTo>
                  <a:pt x="609629" y="82754"/>
                </a:lnTo>
                <a:lnTo>
                  <a:pt x="609297" y="76208"/>
                </a:lnTo>
                <a:lnTo>
                  <a:pt x="605765" y="103092"/>
                </a:lnTo>
                <a:lnTo>
                  <a:pt x="613097" y="106526"/>
                </a:lnTo>
                <a:lnTo>
                  <a:pt x="623251" y="106526"/>
                </a:lnTo>
                <a:lnTo>
                  <a:pt x="619204" y="95846"/>
                </a:lnTo>
                <a:lnTo>
                  <a:pt x="614293" y="93228"/>
                </a:lnTo>
                <a:close/>
              </a:path>
              <a:path w="891112" h="106526">
                <a:moveTo>
                  <a:pt x="609297" y="76208"/>
                </a:moveTo>
                <a:lnTo>
                  <a:pt x="610968" y="68353"/>
                </a:lnTo>
                <a:lnTo>
                  <a:pt x="612705" y="60176"/>
                </a:lnTo>
                <a:lnTo>
                  <a:pt x="615913" y="53194"/>
                </a:lnTo>
                <a:lnTo>
                  <a:pt x="620589" y="47406"/>
                </a:lnTo>
                <a:lnTo>
                  <a:pt x="625264" y="41618"/>
                </a:lnTo>
                <a:lnTo>
                  <a:pt x="631394" y="38724"/>
                </a:lnTo>
                <a:lnTo>
                  <a:pt x="647519" y="38724"/>
                </a:lnTo>
                <a:lnTo>
                  <a:pt x="652815" y="42123"/>
                </a:lnTo>
                <a:lnTo>
                  <a:pt x="654862" y="48922"/>
                </a:lnTo>
                <a:lnTo>
                  <a:pt x="656149" y="53240"/>
                </a:lnTo>
                <a:lnTo>
                  <a:pt x="656061" y="58844"/>
                </a:lnTo>
                <a:lnTo>
                  <a:pt x="654595" y="65734"/>
                </a:lnTo>
                <a:lnTo>
                  <a:pt x="652974" y="73360"/>
                </a:lnTo>
                <a:lnTo>
                  <a:pt x="649974" y="80285"/>
                </a:lnTo>
                <a:lnTo>
                  <a:pt x="645596" y="86509"/>
                </a:lnTo>
                <a:lnTo>
                  <a:pt x="641218" y="92733"/>
                </a:lnTo>
                <a:lnTo>
                  <a:pt x="634917" y="95846"/>
                </a:lnTo>
                <a:lnTo>
                  <a:pt x="619204" y="95846"/>
                </a:lnTo>
                <a:lnTo>
                  <a:pt x="623251" y="106526"/>
                </a:lnTo>
                <a:lnTo>
                  <a:pt x="630180" y="106073"/>
                </a:lnTo>
                <a:lnTo>
                  <a:pt x="642570" y="102353"/>
                </a:lnTo>
                <a:lnTo>
                  <a:pt x="652672" y="94881"/>
                </a:lnTo>
                <a:lnTo>
                  <a:pt x="657450" y="89149"/>
                </a:lnTo>
                <a:lnTo>
                  <a:pt x="663624" y="78184"/>
                </a:lnTo>
                <a:lnTo>
                  <a:pt x="667625" y="65390"/>
                </a:lnTo>
                <a:lnTo>
                  <a:pt x="668479" y="60499"/>
                </a:lnTo>
                <a:lnTo>
                  <a:pt x="668288" y="47289"/>
                </a:lnTo>
                <a:lnTo>
                  <a:pt x="663717" y="37415"/>
                </a:lnTo>
                <a:lnTo>
                  <a:pt x="658495" y="31075"/>
                </a:lnTo>
                <a:lnTo>
                  <a:pt x="651128" y="27906"/>
                </a:lnTo>
                <a:lnTo>
                  <a:pt x="641619" y="27906"/>
                </a:lnTo>
                <a:lnTo>
                  <a:pt x="636993" y="28148"/>
                </a:lnTo>
                <a:lnTo>
                  <a:pt x="624704" y="31539"/>
                </a:lnTo>
                <a:lnTo>
                  <a:pt x="613914" y="38931"/>
                </a:lnTo>
                <a:lnTo>
                  <a:pt x="608651" y="44734"/>
                </a:lnTo>
                <a:lnTo>
                  <a:pt x="602291" y="55561"/>
                </a:lnTo>
                <a:lnTo>
                  <a:pt x="598175" y="68559"/>
                </a:lnTo>
                <a:lnTo>
                  <a:pt x="597449" y="72560"/>
                </a:lnTo>
                <a:lnTo>
                  <a:pt x="597316" y="85766"/>
                </a:lnTo>
                <a:lnTo>
                  <a:pt x="601251" y="96225"/>
                </a:lnTo>
                <a:lnTo>
                  <a:pt x="605765" y="103092"/>
                </a:lnTo>
                <a:lnTo>
                  <a:pt x="609297" y="76208"/>
                </a:lnTo>
                <a:close/>
              </a:path>
              <a:path w="891112" h="106526">
                <a:moveTo>
                  <a:pt x="783931" y="30042"/>
                </a:moveTo>
                <a:lnTo>
                  <a:pt x="771527" y="30042"/>
                </a:lnTo>
                <a:lnTo>
                  <a:pt x="744145" y="87853"/>
                </a:lnTo>
                <a:lnTo>
                  <a:pt x="741963" y="30042"/>
                </a:lnTo>
                <a:lnTo>
                  <a:pt x="728042" y="30042"/>
                </a:lnTo>
                <a:lnTo>
                  <a:pt x="701276" y="88197"/>
                </a:lnTo>
                <a:lnTo>
                  <a:pt x="699443" y="30042"/>
                </a:lnTo>
                <a:lnTo>
                  <a:pt x="685867" y="30042"/>
                </a:lnTo>
                <a:lnTo>
                  <a:pt x="691472" y="103839"/>
                </a:lnTo>
                <a:lnTo>
                  <a:pt x="704360" y="103839"/>
                </a:lnTo>
                <a:lnTo>
                  <a:pt x="731044" y="46717"/>
                </a:lnTo>
                <a:lnTo>
                  <a:pt x="733924" y="103839"/>
                </a:lnTo>
                <a:lnTo>
                  <a:pt x="746811" y="103839"/>
                </a:lnTo>
                <a:lnTo>
                  <a:pt x="783931" y="30042"/>
                </a:lnTo>
                <a:close/>
              </a:path>
              <a:path w="891112" h="106526">
                <a:moveTo>
                  <a:pt x="859289" y="29559"/>
                </a:moveTo>
                <a:lnTo>
                  <a:pt x="854736" y="32178"/>
                </a:lnTo>
                <a:lnTo>
                  <a:pt x="852070" y="33694"/>
                </a:lnTo>
                <a:lnTo>
                  <a:pt x="848872" y="36312"/>
                </a:lnTo>
                <a:lnTo>
                  <a:pt x="845141" y="40034"/>
                </a:lnTo>
                <a:lnTo>
                  <a:pt x="853167" y="2273"/>
                </a:lnTo>
                <a:lnTo>
                  <a:pt x="840763" y="2273"/>
                </a:lnTo>
                <a:lnTo>
                  <a:pt x="819172" y="103839"/>
                </a:lnTo>
                <a:lnTo>
                  <a:pt x="831576" y="103839"/>
                </a:lnTo>
                <a:lnTo>
                  <a:pt x="839896" y="64701"/>
                </a:lnTo>
                <a:lnTo>
                  <a:pt x="841987" y="54870"/>
                </a:lnTo>
                <a:lnTo>
                  <a:pt x="845497" y="48187"/>
                </a:lnTo>
                <a:lnTo>
                  <a:pt x="850430" y="44650"/>
                </a:lnTo>
                <a:lnTo>
                  <a:pt x="855363" y="41113"/>
                </a:lnTo>
                <a:lnTo>
                  <a:pt x="860402" y="39344"/>
                </a:lnTo>
                <a:lnTo>
                  <a:pt x="871750" y="39344"/>
                </a:lnTo>
                <a:lnTo>
                  <a:pt x="875547" y="41365"/>
                </a:lnTo>
                <a:lnTo>
                  <a:pt x="876938" y="45408"/>
                </a:lnTo>
                <a:lnTo>
                  <a:pt x="877780" y="47934"/>
                </a:lnTo>
                <a:lnTo>
                  <a:pt x="877625" y="51907"/>
                </a:lnTo>
                <a:lnTo>
                  <a:pt x="876472" y="57328"/>
                </a:lnTo>
                <a:lnTo>
                  <a:pt x="866585" y="103839"/>
                </a:lnTo>
                <a:lnTo>
                  <a:pt x="879334" y="103839"/>
                </a:lnTo>
                <a:lnTo>
                  <a:pt x="889396" y="56501"/>
                </a:lnTo>
                <a:lnTo>
                  <a:pt x="890940" y="49244"/>
                </a:lnTo>
                <a:lnTo>
                  <a:pt x="891112" y="43570"/>
                </a:lnTo>
                <a:lnTo>
                  <a:pt x="889914" y="39482"/>
                </a:lnTo>
                <a:lnTo>
                  <a:pt x="887693" y="31994"/>
                </a:lnTo>
                <a:lnTo>
                  <a:pt x="881230" y="28250"/>
                </a:lnTo>
                <a:lnTo>
                  <a:pt x="864552" y="28250"/>
                </a:lnTo>
                <a:lnTo>
                  <a:pt x="859289" y="29559"/>
                </a:lnTo>
                <a:close/>
              </a:path>
              <a:path w="891112" h="106526">
                <a:moveTo>
                  <a:pt x="812775" y="94054"/>
                </a:moveTo>
                <a:lnTo>
                  <a:pt x="808987" y="94261"/>
                </a:lnTo>
                <a:lnTo>
                  <a:pt x="806138" y="94261"/>
                </a:lnTo>
                <a:lnTo>
                  <a:pt x="803727" y="93503"/>
                </a:lnTo>
                <a:lnTo>
                  <a:pt x="801659" y="90907"/>
                </a:lnTo>
                <a:lnTo>
                  <a:pt x="802206" y="88335"/>
                </a:lnTo>
                <a:lnTo>
                  <a:pt x="812446" y="40171"/>
                </a:lnTo>
                <a:lnTo>
                  <a:pt x="824230" y="40171"/>
                </a:lnTo>
                <a:lnTo>
                  <a:pt x="826383" y="30042"/>
                </a:lnTo>
                <a:lnTo>
                  <a:pt x="814599" y="30042"/>
                </a:lnTo>
                <a:lnTo>
                  <a:pt x="818979" y="9439"/>
                </a:lnTo>
                <a:lnTo>
                  <a:pt x="806437" y="9439"/>
                </a:lnTo>
                <a:lnTo>
                  <a:pt x="802056" y="30042"/>
                </a:lnTo>
                <a:lnTo>
                  <a:pt x="792064" y="30042"/>
                </a:lnTo>
                <a:lnTo>
                  <a:pt x="789911" y="40171"/>
                </a:lnTo>
                <a:lnTo>
                  <a:pt x="799903" y="40171"/>
                </a:lnTo>
                <a:lnTo>
                  <a:pt x="789518" y="89024"/>
                </a:lnTo>
                <a:lnTo>
                  <a:pt x="788512" y="93756"/>
                </a:lnTo>
                <a:lnTo>
                  <a:pt x="788729" y="97603"/>
                </a:lnTo>
                <a:lnTo>
                  <a:pt x="790165" y="100566"/>
                </a:lnTo>
                <a:lnTo>
                  <a:pt x="791603" y="103528"/>
                </a:lnTo>
                <a:lnTo>
                  <a:pt x="795216" y="105010"/>
                </a:lnTo>
                <a:lnTo>
                  <a:pt x="804481" y="104918"/>
                </a:lnTo>
                <a:lnTo>
                  <a:pt x="807638" y="104551"/>
                </a:lnTo>
                <a:lnTo>
                  <a:pt x="810695" y="103839"/>
                </a:lnTo>
                <a:lnTo>
                  <a:pt x="812775" y="94054"/>
                </a:lnTo>
                <a:close/>
              </a:path>
              <a:path w="891112" h="106526">
                <a:moveTo>
                  <a:pt x="226562" y="91160"/>
                </a:moveTo>
                <a:lnTo>
                  <a:pt x="225028" y="83029"/>
                </a:lnTo>
                <a:lnTo>
                  <a:pt x="224199" y="78711"/>
                </a:lnTo>
                <a:lnTo>
                  <a:pt x="224524" y="73084"/>
                </a:lnTo>
                <a:lnTo>
                  <a:pt x="225998" y="66148"/>
                </a:lnTo>
                <a:lnTo>
                  <a:pt x="228039" y="56547"/>
                </a:lnTo>
                <a:lnTo>
                  <a:pt x="231628" y="49657"/>
                </a:lnTo>
                <a:lnTo>
                  <a:pt x="236767" y="45476"/>
                </a:lnTo>
                <a:lnTo>
                  <a:pt x="235921" y="35462"/>
                </a:lnTo>
                <a:lnTo>
                  <a:pt x="232459" y="38999"/>
                </a:lnTo>
                <a:lnTo>
                  <a:pt x="240266" y="2273"/>
                </a:lnTo>
                <a:lnTo>
                  <a:pt x="228206" y="2273"/>
                </a:lnTo>
                <a:lnTo>
                  <a:pt x="206615" y="103839"/>
                </a:lnTo>
                <a:lnTo>
                  <a:pt x="218054" y="103839"/>
                </a:lnTo>
                <a:lnTo>
                  <a:pt x="220062" y="94399"/>
                </a:lnTo>
                <a:lnTo>
                  <a:pt x="221928" y="97936"/>
                </a:lnTo>
                <a:lnTo>
                  <a:pt x="223839" y="100508"/>
                </a:lnTo>
                <a:lnTo>
                  <a:pt x="225794" y="102116"/>
                </a:lnTo>
                <a:lnTo>
                  <a:pt x="229078" y="104826"/>
                </a:lnTo>
                <a:lnTo>
                  <a:pt x="226562" y="91160"/>
                </a:lnTo>
                <a:close/>
              </a:path>
              <a:path w="891112" h="106526">
                <a:moveTo>
                  <a:pt x="21240" y="52597"/>
                </a:moveTo>
                <a:lnTo>
                  <a:pt x="27106" y="54824"/>
                </a:lnTo>
                <a:lnTo>
                  <a:pt x="35636" y="56846"/>
                </a:lnTo>
                <a:lnTo>
                  <a:pt x="48690" y="59947"/>
                </a:lnTo>
                <a:lnTo>
                  <a:pt x="55772" y="61646"/>
                </a:lnTo>
                <a:lnTo>
                  <a:pt x="60814" y="63644"/>
                </a:lnTo>
                <a:lnTo>
                  <a:pt x="63818" y="65941"/>
                </a:lnTo>
                <a:lnTo>
                  <a:pt x="66765" y="68284"/>
                </a:lnTo>
                <a:lnTo>
                  <a:pt x="67652" y="72211"/>
                </a:lnTo>
                <a:lnTo>
                  <a:pt x="66482" y="77724"/>
                </a:lnTo>
                <a:lnTo>
                  <a:pt x="64918" y="85074"/>
                </a:lnTo>
                <a:lnTo>
                  <a:pt x="59746" y="90172"/>
                </a:lnTo>
                <a:lnTo>
                  <a:pt x="50963" y="93021"/>
                </a:lnTo>
                <a:lnTo>
                  <a:pt x="46423" y="94491"/>
                </a:lnTo>
                <a:lnTo>
                  <a:pt x="41581" y="95226"/>
                </a:lnTo>
                <a:lnTo>
                  <a:pt x="24949" y="95226"/>
                </a:lnTo>
                <a:lnTo>
                  <a:pt x="17646" y="91872"/>
                </a:lnTo>
                <a:lnTo>
                  <a:pt x="14523" y="85165"/>
                </a:lnTo>
                <a:lnTo>
                  <a:pt x="12896" y="81583"/>
                </a:lnTo>
                <a:lnTo>
                  <a:pt x="12532" y="76921"/>
                </a:lnTo>
                <a:lnTo>
                  <a:pt x="13430" y="71178"/>
                </a:lnTo>
                <a:lnTo>
                  <a:pt x="543" y="71178"/>
                </a:lnTo>
                <a:lnTo>
                  <a:pt x="0" y="73949"/>
                </a:lnTo>
                <a:lnTo>
                  <a:pt x="171" y="86976"/>
                </a:lnTo>
                <a:lnTo>
                  <a:pt x="5496" y="97155"/>
                </a:lnTo>
                <a:lnTo>
                  <a:pt x="7890" y="99480"/>
                </a:lnTo>
                <a:lnTo>
                  <a:pt x="18505" y="104971"/>
                </a:lnTo>
                <a:lnTo>
                  <a:pt x="33010" y="106801"/>
                </a:lnTo>
                <a:lnTo>
                  <a:pt x="38636" y="106577"/>
                </a:lnTo>
                <a:lnTo>
                  <a:pt x="51217" y="104300"/>
                </a:lnTo>
                <a:lnTo>
                  <a:pt x="62974" y="99566"/>
                </a:lnTo>
                <a:lnTo>
                  <a:pt x="66713" y="97295"/>
                </a:lnTo>
                <a:lnTo>
                  <a:pt x="75387" y="88164"/>
                </a:lnTo>
                <a:lnTo>
                  <a:pt x="80320" y="75519"/>
                </a:lnTo>
                <a:lnTo>
                  <a:pt x="82234" y="66515"/>
                </a:lnTo>
                <a:lnTo>
                  <a:pt x="80478" y="59648"/>
                </a:lnTo>
                <a:lnTo>
                  <a:pt x="75051" y="54916"/>
                </a:lnTo>
                <a:lnTo>
                  <a:pt x="71906" y="52206"/>
                </a:lnTo>
                <a:lnTo>
                  <a:pt x="67077" y="50070"/>
                </a:lnTo>
                <a:lnTo>
                  <a:pt x="60564" y="48508"/>
                </a:lnTo>
                <a:lnTo>
                  <a:pt x="47055" y="45270"/>
                </a:lnTo>
                <a:lnTo>
                  <a:pt x="37968" y="43065"/>
                </a:lnTo>
                <a:lnTo>
                  <a:pt x="32225" y="41227"/>
                </a:lnTo>
                <a:lnTo>
                  <a:pt x="29827" y="39758"/>
                </a:lnTo>
                <a:lnTo>
                  <a:pt x="26180" y="37461"/>
                </a:lnTo>
                <a:lnTo>
                  <a:pt x="24885" y="33832"/>
                </a:lnTo>
                <a:lnTo>
                  <a:pt x="25939" y="28870"/>
                </a:lnTo>
                <a:lnTo>
                  <a:pt x="26896" y="24369"/>
                </a:lnTo>
                <a:lnTo>
                  <a:pt x="29505" y="20418"/>
                </a:lnTo>
                <a:lnTo>
                  <a:pt x="33765" y="17019"/>
                </a:lnTo>
                <a:lnTo>
                  <a:pt x="38026" y="13620"/>
                </a:lnTo>
                <a:lnTo>
                  <a:pt x="44199" y="11920"/>
                </a:lnTo>
                <a:lnTo>
                  <a:pt x="62300" y="11920"/>
                </a:lnTo>
                <a:lnTo>
                  <a:pt x="68837" y="14561"/>
                </a:lnTo>
                <a:lnTo>
                  <a:pt x="71894" y="19845"/>
                </a:lnTo>
                <a:lnTo>
                  <a:pt x="73530" y="22738"/>
                </a:lnTo>
                <a:lnTo>
                  <a:pt x="74117" y="26895"/>
                </a:lnTo>
                <a:lnTo>
                  <a:pt x="73654" y="32316"/>
                </a:lnTo>
                <a:lnTo>
                  <a:pt x="86541" y="32316"/>
                </a:lnTo>
                <a:lnTo>
                  <a:pt x="86878" y="30588"/>
                </a:lnTo>
                <a:lnTo>
                  <a:pt x="86696" y="17103"/>
                </a:lnTo>
                <a:lnTo>
                  <a:pt x="80633" y="7751"/>
                </a:lnTo>
                <a:lnTo>
                  <a:pt x="79797" y="7100"/>
                </a:lnTo>
                <a:lnTo>
                  <a:pt x="68977" y="1826"/>
                </a:lnTo>
                <a:lnTo>
                  <a:pt x="55218" y="68"/>
                </a:lnTo>
                <a:lnTo>
                  <a:pt x="50139" y="267"/>
                </a:lnTo>
                <a:lnTo>
                  <a:pt x="37298" y="2965"/>
                </a:lnTo>
                <a:lnTo>
                  <a:pt x="26618" y="8819"/>
                </a:lnTo>
                <a:lnTo>
                  <a:pt x="17121" y="19268"/>
                </a:lnTo>
                <a:lnTo>
                  <a:pt x="12416" y="31214"/>
                </a:lnTo>
                <a:lnTo>
                  <a:pt x="10629" y="39620"/>
                </a:lnTo>
                <a:lnTo>
                  <a:pt x="12502" y="45936"/>
                </a:lnTo>
                <a:lnTo>
                  <a:pt x="18036" y="50162"/>
                </a:lnTo>
                <a:lnTo>
                  <a:pt x="21240" y="52597"/>
                </a:lnTo>
                <a:close/>
              </a:path>
              <a:path w="891112" h="106526">
                <a:moveTo>
                  <a:pt x="138882" y="90609"/>
                </a:moveTo>
                <a:lnTo>
                  <a:pt x="138173" y="87784"/>
                </a:lnTo>
                <a:lnTo>
                  <a:pt x="138935" y="84201"/>
                </a:lnTo>
                <a:lnTo>
                  <a:pt x="139941" y="79469"/>
                </a:lnTo>
                <a:lnTo>
                  <a:pt x="142580" y="76024"/>
                </a:lnTo>
                <a:lnTo>
                  <a:pt x="146852" y="73865"/>
                </a:lnTo>
                <a:lnTo>
                  <a:pt x="149376" y="72579"/>
                </a:lnTo>
                <a:lnTo>
                  <a:pt x="152953" y="71637"/>
                </a:lnTo>
                <a:lnTo>
                  <a:pt x="157583" y="71041"/>
                </a:lnTo>
                <a:lnTo>
                  <a:pt x="165300" y="70075"/>
                </a:lnTo>
                <a:lnTo>
                  <a:pt x="167655" y="69800"/>
                </a:lnTo>
                <a:lnTo>
                  <a:pt x="170096" y="69340"/>
                </a:lnTo>
                <a:lnTo>
                  <a:pt x="172622" y="68697"/>
                </a:lnTo>
                <a:lnTo>
                  <a:pt x="175147" y="68054"/>
                </a:lnTo>
                <a:lnTo>
                  <a:pt x="178992" y="66286"/>
                </a:lnTo>
                <a:lnTo>
                  <a:pt x="176868" y="76277"/>
                </a:lnTo>
                <a:lnTo>
                  <a:pt x="175247" y="83902"/>
                </a:lnTo>
                <a:lnTo>
                  <a:pt x="173710" y="94054"/>
                </a:lnTo>
                <a:lnTo>
                  <a:pt x="173498" y="96994"/>
                </a:lnTo>
                <a:lnTo>
                  <a:pt x="174395" y="100876"/>
                </a:lnTo>
                <a:lnTo>
                  <a:pt x="175681" y="103907"/>
                </a:lnTo>
                <a:lnTo>
                  <a:pt x="178460" y="105423"/>
                </a:lnTo>
                <a:lnTo>
                  <a:pt x="184478" y="105423"/>
                </a:lnTo>
                <a:lnTo>
                  <a:pt x="187951" y="105079"/>
                </a:lnTo>
                <a:lnTo>
                  <a:pt x="191541" y="104183"/>
                </a:lnTo>
                <a:lnTo>
                  <a:pt x="193489" y="95019"/>
                </a:lnTo>
                <a:lnTo>
                  <a:pt x="191922" y="95260"/>
                </a:lnTo>
                <a:lnTo>
                  <a:pt x="189335" y="95432"/>
                </a:lnTo>
                <a:lnTo>
                  <a:pt x="186242" y="94261"/>
                </a:lnTo>
                <a:lnTo>
                  <a:pt x="186108" y="91160"/>
                </a:lnTo>
                <a:lnTo>
                  <a:pt x="195147" y="48646"/>
                </a:lnTo>
                <a:lnTo>
                  <a:pt x="196631" y="41664"/>
                </a:lnTo>
                <a:lnTo>
                  <a:pt x="195037" y="36519"/>
                </a:lnTo>
                <a:lnTo>
                  <a:pt x="190365" y="33212"/>
                </a:lnTo>
                <a:lnTo>
                  <a:pt x="185647" y="29904"/>
                </a:lnTo>
                <a:lnTo>
                  <a:pt x="178946" y="28250"/>
                </a:lnTo>
                <a:lnTo>
                  <a:pt x="162774" y="28250"/>
                </a:lnTo>
                <a:lnTo>
                  <a:pt x="155815" y="30030"/>
                </a:lnTo>
                <a:lnTo>
                  <a:pt x="149383" y="33590"/>
                </a:lnTo>
                <a:lnTo>
                  <a:pt x="142953" y="37150"/>
                </a:lnTo>
                <a:lnTo>
                  <a:pt x="138656" y="43478"/>
                </a:lnTo>
                <a:lnTo>
                  <a:pt x="136493" y="52574"/>
                </a:lnTo>
                <a:lnTo>
                  <a:pt x="148071" y="52574"/>
                </a:lnTo>
                <a:lnTo>
                  <a:pt x="149340" y="48761"/>
                </a:lnTo>
                <a:lnTo>
                  <a:pt x="150938" y="45890"/>
                </a:lnTo>
                <a:lnTo>
                  <a:pt x="152864" y="43961"/>
                </a:lnTo>
                <a:lnTo>
                  <a:pt x="156317" y="40469"/>
                </a:lnTo>
                <a:lnTo>
                  <a:pt x="161283" y="38724"/>
                </a:lnTo>
                <a:lnTo>
                  <a:pt x="173366" y="38724"/>
                </a:lnTo>
                <a:lnTo>
                  <a:pt x="177470" y="39677"/>
                </a:lnTo>
                <a:lnTo>
                  <a:pt x="180074" y="41583"/>
                </a:lnTo>
                <a:lnTo>
                  <a:pt x="182678" y="43490"/>
                </a:lnTo>
                <a:lnTo>
                  <a:pt x="183531" y="46556"/>
                </a:lnTo>
                <a:lnTo>
                  <a:pt x="182632" y="50782"/>
                </a:lnTo>
                <a:lnTo>
                  <a:pt x="182193" y="52850"/>
                </a:lnTo>
                <a:lnTo>
                  <a:pt x="180795" y="55537"/>
                </a:lnTo>
                <a:lnTo>
                  <a:pt x="177240" y="58752"/>
                </a:lnTo>
                <a:lnTo>
                  <a:pt x="174313" y="59120"/>
                </a:lnTo>
                <a:lnTo>
                  <a:pt x="154008" y="61600"/>
                </a:lnTo>
                <a:lnTo>
                  <a:pt x="146885" y="62473"/>
                </a:lnTo>
                <a:lnTo>
                  <a:pt x="140786" y="64793"/>
                </a:lnTo>
                <a:lnTo>
                  <a:pt x="135713" y="68559"/>
                </a:lnTo>
                <a:lnTo>
                  <a:pt x="130639" y="72326"/>
                </a:lnTo>
                <a:lnTo>
                  <a:pt x="127375" y="77632"/>
                </a:lnTo>
                <a:lnTo>
                  <a:pt x="125920" y="84476"/>
                </a:lnTo>
                <a:lnTo>
                  <a:pt x="124592" y="90724"/>
                </a:lnTo>
                <a:lnTo>
                  <a:pt x="125657" y="95926"/>
                </a:lnTo>
                <a:lnTo>
                  <a:pt x="129115" y="100083"/>
                </a:lnTo>
                <a:lnTo>
                  <a:pt x="132573" y="104240"/>
                </a:lnTo>
                <a:lnTo>
                  <a:pt x="137724" y="106320"/>
                </a:lnTo>
                <a:lnTo>
                  <a:pt x="150266" y="106320"/>
                </a:lnTo>
                <a:lnTo>
                  <a:pt x="146121" y="95777"/>
                </a:lnTo>
                <a:lnTo>
                  <a:pt x="143241" y="94743"/>
                </a:lnTo>
                <a:lnTo>
                  <a:pt x="138882" y="90609"/>
                </a:lnTo>
                <a:close/>
              </a:path>
              <a:path w="891112" h="106526">
                <a:moveTo>
                  <a:pt x="170634" y="89392"/>
                </a:moveTo>
                <a:lnTo>
                  <a:pt x="163030" y="92745"/>
                </a:lnTo>
                <a:lnTo>
                  <a:pt x="158512" y="94766"/>
                </a:lnTo>
                <a:lnTo>
                  <a:pt x="154070" y="95777"/>
                </a:lnTo>
                <a:lnTo>
                  <a:pt x="146121" y="95777"/>
                </a:lnTo>
                <a:lnTo>
                  <a:pt x="150266" y="106320"/>
                </a:lnTo>
                <a:lnTo>
                  <a:pt x="155740" y="105102"/>
                </a:lnTo>
                <a:lnTo>
                  <a:pt x="160990" y="102667"/>
                </a:lnTo>
                <a:lnTo>
                  <a:pt x="166239" y="100233"/>
                </a:lnTo>
                <a:lnTo>
                  <a:pt x="170479" y="97362"/>
                </a:lnTo>
                <a:lnTo>
                  <a:pt x="173710" y="94054"/>
                </a:lnTo>
                <a:lnTo>
                  <a:pt x="175247" y="83902"/>
                </a:lnTo>
                <a:lnTo>
                  <a:pt x="170634" y="89392"/>
                </a:lnTo>
                <a:close/>
              </a:path>
              <a:path w="891112" h="106526">
                <a:moveTo>
                  <a:pt x="118854" y="94054"/>
                </a:moveTo>
                <a:lnTo>
                  <a:pt x="115065" y="94261"/>
                </a:lnTo>
                <a:lnTo>
                  <a:pt x="112216" y="94261"/>
                </a:lnTo>
                <a:lnTo>
                  <a:pt x="109805" y="93503"/>
                </a:lnTo>
                <a:lnTo>
                  <a:pt x="107738" y="90907"/>
                </a:lnTo>
                <a:lnTo>
                  <a:pt x="108285" y="88335"/>
                </a:lnTo>
                <a:lnTo>
                  <a:pt x="118524" y="40171"/>
                </a:lnTo>
                <a:lnTo>
                  <a:pt x="130309" y="40171"/>
                </a:lnTo>
                <a:lnTo>
                  <a:pt x="132461" y="30042"/>
                </a:lnTo>
                <a:lnTo>
                  <a:pt x="120677" y="30042"/>
                </a:lnTo>
                <a:lnTo>
                  <a:pt x="125057" y="9439"/>
                </a:lnTo>
                <a:lnTo>
                  <a:pt x="112515" y="9439"/>
                </a:lnTo>
                <a:lnTo>
                  <a:pt x="108135" y="30042"/>
                </a:lnTo>
                <a:lnTo>
                  <a:pt x="98142" y="30042"/>
                </a:lnTo>
                <a:lnTo>
                  <a:pt x="95989" y="40171"/>
                </a:lnTo>
                <a:lnTo>
                  <a:pt x="105982" y="40171"/>
                </a:lnTo>
                <a:lnTo>
                  <a:pt x="95596" y="89024"/>
                </a:lnTo>
                <a:lnTo>
                  <a:pt x="94590" y="93756"/>
                </a:lnTo>
                <a:lnTo>
                  <a:pt x="94806" y="97603"/>
                </a:lnTo>
                <a:lnTo>
                  <a:pt x="96243" y="100566"/>
                </a:lnTo>
                <a:lnTo>
                  <a:pt x="97681" y="103528"/>
                </a:lnTo>
                <a:lnTo>
                  <a:pt x="101294" y="105010"/>
                </a:lnTo>
                <a:lnTo>
                  <a:pt x="110559" y="104918"/>
                </a:lnTo>
                <a:lnTo>
                  <a:pt x="113716" y="104551"/>
                </a:lnTo>
                <a:lnTo>
                  <a:pt x="116773" y="103839"/>
                </a:lnTo>
                <a:lnTo>
                  <a:pt x="118854" y="94054"/>
                </a:lnTo>
                <a:close/>
              </a:path>
              <a:path w="891112" h="106526">
                <a:moveTo>
                  <a:pt x="233521" y="106181"/>
                </a:moveTo>
                <a:lnTo>
                  <a:pt x="239126" y="106181"/>
                </a:lnTo>
                <a:lnTo>
                  <a:pt x="242277" y="106050"/>
                </a:lnTo>
                <a:lnTo>
                  <a:pt x="254498" y="102639"/>
                </a:lnTo>
                <a:lnTo>
                  <a:pt x="265087" y="94605"/>
                </a:lnTo>
                <a:lnTo>
                  <a:pt x="269550" y="89226"/>
                </a:lnTo>
                <a:lnTo>
                  <a:pt x="275745" y="78278"/>
                </a:lnTo>
                <a:lnTo>
                  <a:pt x="279745" y="65528"/>
                </a:lnTo>
                <a:lnTo>
                  <a:pt x="280563" y="61051"/>
                </a:lnTo>
                <a:lnTo>
                  <a:pt x="280842" y="47598"/>
                </a:lnTo>
                <a:lnTo>
                  <a:pt x="277105" y="37587"/>
                </a:lnTo>
                <a:lnTo>
                  <a:pt x="272728" y="31271"/>
                </a:lnTo>
                <a:lnTo>
                  <a:pt x="265946" y="28113"/>
                </a:lnTo>
                <a:lnTo>
                  <a:pt x="252347" y="28113"/>
                </a:lnTo>
                <a:lnTo>
                  <a:pt x="248059" y="29043"/>
                </a:lnTo>
                <a:lnTo>
                  <a:pt x="243897" y="30903"/>
                </a:lnTo>
                <a:lnTo>
                  <a:pt x="239734" y="32764"/>
                </a:lnTo>
                <a:lnTo>
                  <a:pt x="235921" y="35462"/>
                </a:lnTo>
                <a:lnTo>
                  <a:pt x="236767" y="45476"/>
                </a:lnTo>
                <a:lnTo>
                  <a:pt x="241905" y="41296"/>
                </a:lnTo>
                <a:lnTo>
                  <a:pt x="247300" y="39206"/>
                </a:lnTo>
                <a:lnTo>
                  <a:pt x="259429" y="39206"/>
                </a:lnTo>
                <a:lnTo>
                  <a:pt x="263791" y="41756"/>
                </a:lnTo>
                <a:lnTo>
                  <a:pt x="266038" y="46855"/>
                </a:lnTo>
                <a:lnTo>
                  <a:pt x="268285" y="51953"/>
                </a:lnTo>
                <a:lnTo>
                  <a:pt x="268584" y="58385"/>
                </a:lnTo>
                <a:lnTo>
                  <a:pt x="266933" y="66148"/>
                </a:lnTo>
                <a:lnTo>
                  <a:pt x="265078" y="74876"/>
                </a:lnTo>
                <a:lnTo>
                  <a:pt x="261918" y="81904"/>
                </a:lnTo>
                <a:lnTo>
                  <a:pt x="257455" y="87233"/>
                </a:lnTo>
                <a:lnTo>
                  <a:pt x="252991" y="92562"/>
                </a:lnTo>
                <a:lnTo>
                  <a:pt x="247406" y="95226"/>
                </a:lnTo>
                <a:lnTo>
                  <a:pt x="231785" y="95226"/>
                </a:lnTo>
                <a:lnTo>
                  <a:pt x="226562" y="91160"/>
                </a:lnTo>
                <a:lnTo>
                  <a:pt x="229078" y="104826"/>
                </a:lnTo>
                <a:lnTo>
                  <a:pt x="233521" y="106181"/>
                </a:lnTo>
                <a:close/>
              </a:path>
              <a:path w="891112" h="106526">
                <a:moveTo>
                  <a:pt x="311772" y="2618"/>
                </a:moveTo>
                <a:lnTo>
                  <a:pt x="290254" y="103839"/>
                </a:lnTo>
                <a:lnTo>
                  <a:pt x="302658" y="103839"/>
                </a:lnTo>
                <a:lnTo>
                  <a:pt x="324177" y="2618"/>
                </a:lnTo>
                <a:lnTo>
                  <a:pt x="311772" y="2618"/>
                </a:lnTo>
                <a:close/>
              </a:path>
              <a:path w="891112" h="106526">
                <a:moveTo>
                  <a:pt x="327767" y="73120"/>
                </a:moveTo>
                <a:lnTo>
                  <a:pt x="327884" y="86273"/>
                </a:lnTo>
                <a:lnTo>
                  <a:pt x="332213" y="96431"/>
                </a:lnTo>
                <a:lnTo>
                  <a:pt x="337177" y="103115"/>
                </a:lnTo>
                <a:lnTo>
                  <a:pt x="344255" y="106457"/>
                </a:lnTo>
                <a:lnTo>
                  <a:pt x="357211" y="106457"/>
                </a:lnTo>
                <a:lnTo>
                  <a:pt x="360665" y="106089"/>
                </a:lnTo>
                <a:lnTo>
                  <a:pt x="363807" y="105354"/>
                </a:lnTo>
                <a:lnTo>
                  <a:pt x="369640" y="104068"/>
                </a:lnTo>
                <a:lnTo>
                  <a:pt x="374831" y="101588"/>
                </a:lnTo>
                <a:lnTo>
                  <a:pt x="379379" y="97913"/>
                </a:lnTo>
                <a:lnTo>
                  <a:pt x="382080" y="95800"/>
                </a:lnTo>
                <a:lnTo>
                  <a:pt x="384692" y="93078"/>
                </a:lnTo>
                <a:lnTo>
                  <a:pt x="387214" y="89748"/>
                </a:lnTo>
                <a:lnTo>
                  <a:pt x="389737" y="86417"/>
                </a:lnTo>
                <a:lnTo>
                  <a:pt x="391447" y="83397"/>
                </a:lnTo>
                <a:lnTo>
                  <a:pt x="392345" y="80687"/>
                </a:lnTo>
                <a:lnTo>
                  <a:pt x="380147" y="80687"/>
                </a:lnTo>
                <a:lnTo>
                  <a:pt x="378535" y="83948"/>
                </a:lnTo>
                <a:lnTo>
                  <a:pt x="376362" y="86819"/>
                </a:lnTo>
                <a:lnTo>
                  <a:pt x="373630" y="89300"/>
                </a:lnTo>
                <a:lnTo>
                  <a:pt x="368862" y="93572"/>
                </a:lnTo>
                <a:lnTo>
                  <a:pt x="363240" y="95708"/>
                </a:lnTo>
                <a:lnTo>
                  <a:pt x="349825" y="95708"/>
                </a:lnTo>
                <a:lnTo>
                  <a:pt x="345183" y="93445"/>
                </a:lnTo>
                <a:lnTo>
                  <a:pt x="342837" y="88921"/>
                </a:lnTo>
                <a:lnTo>
                  <a:pt x="340491" y="84396"/>
                </a:lnTo>
                <a:lnTo>
                  <a:pt x="339998" y="78390"/>
                </a:lnTo>
                <a:lnTo>
                  <a:pt x="341361" y="70902"/>
                </a:lnTo>
                <a:lnTo>
                  <a:pt x="395459" y="70902"/>
                </a:lnTo>
                <a:lnTo>
                  <a:pt x="384804" y="61049"/>
                </a:lnTo>
                <a:lnTo>
                  <a:pt x="343800" y="61049"/>
                </a:lnTo>
                <a:lnTo>
                  <a:pt x="345377" y="54710"/>
                </a:lnTo>
                <a:lnTo>
                  <a:pt x="344387" y="39482"/>
                </a:lnTo>
                <a:lnTo>
                  <a:pt x="339339" y="44890"/>
                </a:lnTo>
                <a:lnTo>
                  <a:pt x="332745" y="55626"/>
                </a:lnTo>
                <a:lnTo>
                  <a:pt x="328602" y="68353"/>
                </a:lnTo>
                <a:lnTo>
                  <a:pt x="327767" y="73120"/>
                </a:lnTo>
                <a:close/>
              </a:path>
              <a:path w="891112" h="106526">
                <a:moveTo>
                  <a:pt x="393877" y="37713"/>
                </a:moveTo>
                <a:lnTo>
                  <a:pt x="390809" y="34532"/>
                </a:lnTo>
                <a:lnTo>
                  <a:pt x="386415" y="32075"/>
                </a:lnTo>
                <a:lnTo>
                  <a:pt x="382021" y="29617"/>
                </a:lnTo>
                <a:lnTo>
                  <a:pt x="377206" y="28388"/>
                </a:lnTo>
                <a:lnTo>
                  <a:pt x="371969" y="28388"/>
                </a:lnTo>
                <a:lnTo>
                  <a:pt x="367509" y="28623"/>
                </a:lnTo>
                <a:lnTo>
                  <a:pt x="355297" y="32028"/>
                </a:lnTo>
                <a:lnTo>
                  <a:pt x="344387" y="39482"/>
                </a:lnTo>
                <a:lnTo>
                  <a:pt x="345377" y="54710"/>
                </a:lnTo>
                <a:lnTo>
                  <a:pt x="348532" y="49484"/>
                </a:lnTo>
                <a:lnTo>
                  <a:pt x="353266" y="45373"/>
                </a:lnTo>
                <a:lnTo>
                  <a:pt x="357999" y="41262"/>
                </a:lnTo>
                <a:lnTo>
                  <a:pt x="363214" y="39206"/>
                </a:lnTo>
                <a:lnTo>
                  <a:pt x="376858" y="39206"/>
                </a:lnTo>
                <a:lnTo>
                  <a:pt x="381898" y="42192"/>
                </a:lnTo>
                <a:lnTo>
                  <a:pt x="384029" y="48164"/>
                </a:lnTo>
                <a:lnTo>
                  <a:pt x="385183" y="51379"/>
                </a:lnTo>
                <a:lnTo>
                  <a:pt x="385441" y="55674"/>
                </a:lnTo>
                <a:lnTo>
                  <a:pt x="384804" y="61049"/>
                </a:lnTo>
                <a:lnTo>
                  <a:pt x="395459" y="70902"/>
                </a:lnTo>
                <a:lnTo>
                  <a:pt x="397041" y="63461"/>
                </a:lnTo>
                <a:lnTo>
                  <a:pt x="397825" y="58040"/>
                </a:lnTo>
                <a:lnTo>
                  <a:pt x="397813" y="54641"/>
                </a:lnTo>
                <a:lnTo>
                  <a:pt x="398040" y="49680"/>
                </a:lnTo>
                <a:lnTo>
                  <a:pt x="397309" y="45339"/>
                </a:lnTo>
                <a:lnTo>
                  <a:pt x="395619" y="41618"/>
                </a:lnTo>
                <a:lnTo>
                  <a:pt x="393877" y="37713"/>
                </a:lnTo>
                <a:close/>
              </a:path>
              <a:path w="891112" h="106526">
                <a:moveTo>
                  <a:pt x="466860" y="83408"/>
                </a:moveTo>
                <a:lnTo>
                  <a:pt x="465351" y="79661"/>
                </a:lnTo>
                <a:lnTo>
                  <a:pt x="463608" y="68032"/>
                </a:lnTo>
                <a:lnTo>
                  <a:pt x="465182" y="54021"/>
                </a:lnTo>
                <a:lnTo>
                  <a:pt x="468280" y="43054"/>
                </a:lnTo>
                <a:lnTo>
                  <a:pt x="473923" y="31497"/>
                </a:lnTo>
                <a:lnTo>
                  <a:pt x="481475" y="22600"/>
                </a:lnTo>
                <a:lnTo>
                  <a:pt x="483677" y="20749"/>
                </a:lnTo>
                <a:lnTo>
                  <a:pt x="495078" y="14231"/>
                </a:lnTo>
                <a:lnTo>
                  <a:pt x="507389" y="12058"/>
                </a:lnTo>
                <a:lnTo>
                  <a:pt x="515291" y="12058"/>
                </a:lnTo>
                <a:lnTo>
                  <a:pt x="521479" y="13746"/>
                </a:lnTo>
                <a:lnTo>
                  <a:pt x="525952" y="17123"/>
                </a:lnTo>
                <a:lnTo>
                  <a:pt x="530425" y="20499"/>
                </a:lnTo>
                <a:lnTo>
                  <a:pt x="532704" y="25885"/>
                </a:lnTo>
                <a:lnTo>
                  <a:pt x="532786" y="33280"/>
                </a:lnTo>
                <a:lnTo>
                  <a:pt x="546362" y="33280"/>
                </a:lnTo>
                <a:lnTo>
                  <a:pt x="546205" y="26538"/>
                </a:lnTo>
                <a:lnTo>
                  <a:pt x="542398" y="14019"/>
                </a:lnTo>
                <a:lnTo>
                  <a:pt x="533796" y="5512"/>
                </a:lnTo>
                <a:lnTo>
                  <a:pt x="527640" y="1837"/>
                </a:lnTo>
                <a:lnTo>
                  <a:pt x="519807" y="0"/>
                </a:lnTo>
                <a:lnTo>
                  <a:pt x="508692" y="21"/>
                </a:lnTo>
                <a:lnTo>
                  <a:pt x="495950" y="1848"/>
                </a:lnTo>
                <a:lnTo>
                  <a:pt x="484167" y="6618"/>
                </a:lnTo>
                <a:lnTo>
                  <a:pt x="473344" y="14332"/>
                </a:lnTo>
                <a:lnTo>
                  <a:pt x="467733" y="19934"/>
                </a:lnTo>
                <a:lnTo>
                  <a:pt x="460396" y="29978"/>
                </a:lnTo>
                <a:lnTo>
                  <a:pt x="454806" y="41593"/>
                </a:lnTo>
                <a:lnTo>
                  <a:pt x="450963" y="54779"/>
                </a:lnTo>
                <a:lnTo>
                  <a:pt x="450080" y="59530"/>
                </a:lnTo>
                <a:lnTo>
                  <a:pt x="449250" y="73295"/>
                </a:lnTo>
                <a:lnTo>
                  <a:pt x="451411" y="85078"/>
                </a:lnTo>
                <a:lnTo>
                  <a:pt x="456565" y="94881"/>
                </a:lnTo>
                <a:lnTo>
                  <a:pt x="460443" y="98584"/>
                </a:lnTo>
                <a:lnTo>
                  <a:pt x="471457" y="104540"/>
                </a:lnTo>
                <a:lnTo>
                  <a:pt x="485032" y="106526"/>
                </a:lnTo>
                <a:lnTo>
                  <a:pt x="494312" y="106526"/>
                </a:lnTo>
                <a:lnTo>
                  <a:pt x="502323" y="104826"/>
                </a:lnTo>
                <a:lnTo>
                  <a:pt x="509064" y="101427"/>
                </a:lnTo>
                <a:lnTo>
                  <a:pt x="513067" y="99452"/>
                </a:lnTo>
                <a:lnTo>
                  <a:pt x="517932" y="95915"/>
                </a:lnTo>
                <a:lnTo>
                  <a:pt x="523656" y="90816"/>
                </a:lnTo>
                <a:lnTo>
                  <a:pt x="524195" y="103839"/>
                </a:lnTo>
                <a:lnTo>
                  <a:pt x="533016" y="103839"/>
                </a:lnTo>
                <a:lnTo>
                  <a:pt x="544530" y="49680"/>
                </a:lnTo>
                <a:lnTo>
                  <a:pt x="500080" y="49680"/>
                </a:lnTo>
                <a:lnTo>
                  <a:pt x="497663" y="61049"/>
                </a:lnTo>
                <a:lnTo>
                  <a:pt x="529364" y="61049"/>
                </a:lnTo>
                <a:lnTo>
                  <a:pt x="528091" y="65919"/>
                </a:lnTo>
                <a:lnTo>
                  <a:pt x="522623" y="78157"/>
                </a:lnTo>
                <a:lnTo>
                  <a:pt x="514691" y="86785"/>
                </a:lnTo>
                <a:lnTo>
                  <a:pt x="503125" y="92794"/>
                </a:lnTo>
                <a:lnTo>
                  <a:pt x="490293" y="94743"/>
                </a:lnTo>
                <a:lnTo>
                  <a:pt x="489432" y="94736"/>
                </a:lnTo>
                <a:lnTo>
                  <a:pt x="475194" y="91770"/>
                </a:lnTo>
                <a:lnTo>
                  <a:pt x="466860" y="83408"/>
                </a:lnTo>
                <a:close/>
              </a:path>
              <a:path w="891112" h="106526">
                <a:moveTo>
                  <a:pt x="582792" y="33728"/>
                </a:moveTo>
                <a:lnTo>
                  <a:pt x="578267" y="37288"/>
                </a:lnTo>
                <a:lnTo>
                  <a:pt x="575259" y="40309"/>
                </a:lnTo>
                <a:lnTo>
                  <a:pt x="573767" y="42789"/>
                </a:lnTo>
                <a:lnTo>
                  <a:pt x="576477" y="30042"/>
                </a:lnTo>
                <a:lnTo>
                  <a:pt x="564692" y="30042"/>
                </a:lnTo>
                <a:lnTo>
                  <a:pt x="549004" y="103839"/>
                </a:lnTo>
                <a:lnTo>
                  <a:pt x="561409" y="103839"/>
                </a:lnTo>
                <a:lnTo>
                  <a:pt x="570432" y="61393"/>
                </a:lnTo>
                <a:lnTo>
                  <a:pt x="571546" y="56157"/>
                </a:lnTo>
                <a:lnTo>
                  <a:pt x="574206" y="51529"/>
                </a:lnTo>
                <a:lnTo>
                  <a:pt x="578415" y="47509"/>
                </a:lnTo>
                <a:lnTo>
                  <a:pt x="582623" y="43490"/>
                </a:lnTo>
                <a:lnTo>
                  <a:pt x="587851" y="41480"/>
                </a:lnTo>
                <a:lnTo>
                  <a:pt x="595507" y="41503"/>
                </a:lnTo>
                <a:lnTo>
                  <a:pt x="598092" y="41824"/>
                </a:lnTo>
                <a:lnTo>
                  <a:pt x="600875" y="28733"/>
                </a:lnTo>
                <a:lnTo>
                  <a:pt x="599572" y="28595"/>
                </a:lnTo>
                <a:lnTo>
                  <a:pt x="596951" y="28388"/>
                </a:lnTo>
                <a:lnTo>
                  <a:pt x="592036" y="28388"/>
                </a:lnTo>
                <a:lnTo>
                  <a:pt x="587316" y="30168"/>
                </a:lnTo>
                <a:lnTo>
                  <a:pt x="582792" y="337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5869608" y="929309"/>
            <a:ext cx="59078" cy="91683"/>
          </a:xfrm>
          <a:custGeom>
            <a:avLst/>
            <a:gdLst/>
            <a:ahLst/>
            <a:cxnLst/>
            <a:rect l="l" t="t" r="r" b="b"/>
            <a:pathLst>
              <a:path w="64986" h="103907">
                <a:moveTo>
                  <a:pt x="11440" y="101565"/>
                </a:moveTo>
                <a:lnTo>
                  <a:pt x="11440" y="92125"/>
                </a:lnTo>
                <a:lnTo>
                  <a:pt x="12243" y="76438"/>
                </a:lnTo>
                <a:lnTo>
                  <a:pt x="11370" y="70810"/>
                </a:lnTo>
                <a:lnTo>
                  <a:pt x="11370" y="54274"/>
                </a:lnTo>
                <a:lnTo>
                  <a:pt x="13496" y="47383"/>
                </a:lnTo>
                <a:lnTo>
                  <a:pt x="17745" y="43203"/>
                </a:lnTo>
                <a:lnTo>
                  <a:pt x="21995" y="39022"/>
                </a:lnTo>
                <a:lnTo>
                  <a:pt x="26945" y="36933"/>
                </a:lnTo>
                <a:lnTo>
                  <a:pt x="39074" y="36933"/>
                </a:lnTo>
                <a:lnTo>
                  <a:pt x="43978" y="39482"/>
                </a:lnTo>
                <a:lnTo>
                  <a:pt x="47310" y="44581"/>
                </a:lnTo>
                <a:lnTo>
                  <a:pt x="50640" y="49680"/>
                </a:lnTo>
                <a:lnTo>
                  <a:pt x="52306" y="56111"/>
                </a:lnTo>
                <a:lnTo>
                  <a:pt x="52306" y="72602"/>
                </a:lnTo>
                <a:lnTo>
                  <a:pt x="50640" y="79630"/>
                </a:lnTo>
                <a:lnTo>
                  <a:pt x="47310" y="84959"/>
                </a:lnTo>
                <a:lnTo>
                  <a:pt x="43978" y="90288"/>
                </a:lnTo>
                <a:lnTo>
                  <a:pt x="38959" y="92952"/>
                </a:lnTo>
                <a:lnTo>
                  <a:pt x="23338" y="92952"/>
                </a:lnTo>
                <a:lnTo>
                  <a:pt x="18813" y="99842"/>
                </a:lnTo>
                <a:lnTo>
                  <a:pt x="22672" y="102553"/>
                </a:lnTo>
                <a:lnTo>
                  <a:pt x="27404" y="103907"/>
                </a:lnTo>
                <a:lnTo>
                  <a:pt x="33917" y="103897"/>
                </a:lnTo>
                <a:lnTo>
                  <a:pt x="46752" y="100835"/>
                </a:lnTo>
                <a:lnTo>
                  <a:pt x="56509" y="92331"/>
                </a:lnTo>
                <a:lnTo>
                  <a:pt x="59024" y="88441"/>
                </a:lnTo>
                <a:lnTo>
                  <a:pt x="63496" y="76890"/>
                </a:lnTo>
                <a:lnTo>
                  <a:pt x="64986" y="63254"/>
                </a:lnTo>
                <a:lnTo>
                  <a:pt x="64839" y="58570"/>
                </a:lnTo>
                <a:lnTo>
                  <a:pt x="62242" y="45244"/>
                </a:lnTo>
                <a:lnTo>
                  <a:pt x="56406" y="35313"/>
                </a:lnTo>
                <a:lnTo>
                  <a:pt x="50686" y="28997"/>
                </a:lnTo>
                <a:lnTo>
                  <a:pt x="43232" y="25839"/>
                </a:lnTo>
                <a:lnTo>
                  <a:pt x="29633" y="25839"/>
                </a:lnTo>
                <a:lnTo>
                  <a:pt x="25544" y="26769"/>
                </a:lnTo>
                <a:lnTo>
                  <a:pt x="21776" y="28629"/>
                </a:lnTo>
                <a:lnTo>
                  <a:pt x="18009" y="30490"/>
                </a:lnTo>
                <a:lnTo>
                  <a:pt x="14771" y="33189"/>
                </a:lnTo>
                <a:lnTo>
                  <a:pt x="12060" y="36726"/>
                </a:lnTo>
                <a:lnTo>
                  <a:pt x="12060" y="0"/>
                </a:lnTo>
                <a:lnTo>
                  <a:pt x="0" y="0"/>
                </a:lnTo>
                <a:lnTo>
                  <a:pt x="0" y="101565"/>
                </a:lnTo>
                <a:lnTo>
                  <a:pt x="11440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5756736" y="935632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4" y="84063"/>
                </a:lnTo>
                <a:lnTo>
                  <a:pt x="22535" y="81468"/>
                </a:lnTo>
                <a:lnTo>
                  <a:pt x="22535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5" y="20602"/>
                </a:lnTo>
                <a:lnTo>
                  <a:pt x="22535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5675959" y="927364"/>
            <a:ext cx="73362" cy="94176"/>
          </a:xfrm>
          <a:custGeom>
            <a:avLst/>
            <a:gdLst/>
            <a:ahLst/>
            <a:cxnLst/>
            <a:rect l="l" t="t" r="r" b="b"/>
            <a:pathLst>
              <a:path w="80698" h="106733">
                <a:moveTo>
                  <a:pt x="16746" y="52528"/>
                </a:moveTo>
                <a:lnTo>
                  <a:pt x="23085" y="54756"/>
                </a:lnTo>
                <a:lnTo>
                  <a:pt x="32044" y="56777"/>
                </a:lnTo>
                <a:lnTo>
                  <a:pt x="45758" y="59878"/>
                </a:lnTo>
                <a:lnTo>
                  <a:pt x="53201" y="61577"/>
                </a:lnTo>
                <a:lnTo>
                  <a:pt x="58669" y="63576"/>
                </a:lnTo>
                <a:lnTo>
                  <a:pt x="62160" y="65872"/>
                </a:lnTo>
                <a:lnTo>
                  <a:pt x="65606" y="68215"/>
                </a:lnTo>
                <a:lnTo>
                  <a:pt x="67328" y="72143"/>
                </a:lnTo>
                <a:lnTo>
                  <a:pt x="67328" y="85005"/>
                </a:lnTo>
                <a:lnTo>
                  <a:pt x="63240" y="90104"/>
                </a:lnTo>
                <a:lnTo>
                  <a:pt x="55062" y="92952"/>
                </a:lnTo>
                <a:lnTo>
                  <a:pt x="50835" y="94422"/>
                </a:lnTo>
                <a:lnTo>
                  <a:pt x="46149" y="95157"/>
                </a:lnTo>
                <a:lnTo>
                  <a:pt x="40124" y="95150"/>
                </a:lnTo>
                <a:lnTo>
                  <a:pt x="26069" y="92511"/>
                </a:lnTo>
                <a:lnTo>
                  <a:pt x="16952" y="85097"/>
                </a:lnTo>
                <a:lnTo>
                  <a:pt x="14563" y="81514"/>
                </a:lnTo>
                <a:lnTo>
                  <a:pt x="13208" y="76851"/>
                </a:lnTo>
                <a:lnTo>
                  <a:pt x="12886" y="71109"/>
                </a:lnTo>
                <a:lnTo>
                  <a:pt x="0" y="71109"/>
                </a:lnTo>
                <a:lnTo>
                  <a:pt x="61" y="74211"/>
                </a:lnTo>
                <a:lnTo>
                  <a:pt x="3046" y="87041"/>
                </a:lnTo>
                <a:lnTo>
                  <a:pt x="10474" y="97086"/>
                </a:lnTo>
                <a:lnTo>
                  <a:pt x="14664" y="100298"/>
                </a:lnTo>
                <a:lnTo>
                  <a:pt x="25984" y="105124"/>
                </a:lnTo>
                <a:lnTo>
                  <a:pt x="40039" y="106733"/>
                </a:lnTo>
                <a:lnTo>
                  <a:pt x="44310" y="106603"/>
                </a:lnTo>
                <a:lnTo>
                  <a:pt x="57131" y="104407"/>
                </a:lnTo>
                <a:lnTo>
                  <a:pt x="68466" y="99498"/>
                </a:lnTo>
                <a:lnTo>
                  <a:pt x="77987" y="89156"/>
                </a:lnTo>
                <a:lnTo>
                  <a:pt x="80698" y="75450"/>
                </a:lnTo>
                <a:lnTo>
                  <a:pt x="80698" y="66446"/>
                </a:lnTo>
                <a:lnTo>
                  <a:pt x="77482" y="59579"/>
                </a:lnTo>
                <a:lnTo>
                  <a:pt x="71050" y="54847"/>
                </a:lnTo>
                <a:lnTo>
                  <a:pt x="67328" y="52137"/>
                </a:lnTo>
                <a:lnTo>
                  <a:pt x="62045" y="50001"/>
                </a:lnTo>
                <a:lnTo>
                  <a:pt x="55200" y="48439"/>
                </a:lnTo>
                <a:lnTo>
                  <a:pt x="41003" y="45201"/>
                </a:lnTo>
                <a:lnTo>
                  <a:pt x="31447" y="42996"/>
                </a:lnTo>
                <a:lnTo>
                  <a:pt x="25314" y="41158"/>
                </a:lnTo>
                <a:lnTo>
                  <a:pt x="22603" y="39689"/>
                </a:lnTo>
                <a:lnTo>
                  <a:pt x="18469" y="37392"/>
                </a:lnTo>
                <a:lnTo>
                  <a:pt x="16401" y="33763"/>
                </a:lnTo>
                <a:lnTo>
                  <a:pt x="16401" y="24300"/>
                </a:lnTo>
                <a:lnTo>
                  <a:pt x="18170" y="20349"/>
                </a:lnTo>
                <a:lnTo>
                  <a:pt x="21707" y="16950"/>
                </a:lnTo>
                <a:lnTo>
                  <a:pt x="25245" y="13551"/>
                </a:lnTo>
                <a:lnTo>
                  <a:pt x="31056" y="11851"/>
                </a:lnTo>
                <a:lnTo>
                  <a:pt x="49158" y="11851"/>
                </a:lnTo>
                <a:lnTo>
                  <a:pt x="56257" y="14492"/>
                </a:lnTo>
                <a:lnTo>
                  <a:pt x="60437" y="19775"/>
                </a:lnTo>
                <a:lnTo>
                  <a:pt x="62689" y="22669"/>
                </a:lnTo>
                <a:lnTo>
                  <a:pt x="64159" y="26827"/>
                </a:lnTo>
                <a:lnTo>
                  <a:pt x="64848" y="32247"/>
                </a:lnTo>
                <a:lnTo>
                  <a:pt x="77734" y="32247"/>
                </a:lnTo>
                <a:lnTo>
                  <a:pt x="74619" y="16959"/>
                </a:lnTo>
                <a:lnTo>
                  <a:pt x="66605" y="7682"/>
                </a:lnTo>
                <a:lnTo>
                  <a:pt x="64408" y="6269"/>
                </a:lnTo>
                <a:lnTo>
                  <a:pt x="52959" y="1567"/>
                </a:lnTo>
                <a:lnTo>
                  <a:pt x="39556" y="0"/>
                </a:lnTo>
                <a:lnTo>
                  <a:pt x="36268" y="82"/>
                </a:lnTo>
                <a:lnTo>
                  <a:pt x="22942" y="2633"/>
                </a:lnTo>
                <a:lnTo>
                  <a:pt x="12818" y="8750"/>
                </a:lnTo>
                <a:lnTo>
                  <a:pt x="6523" y="14584"/>
                </a:lnTo>
                <a:lnTo>
                  <a:pt x="3376" y="22049"/>
                </a:lnTo>
                <a:lnTo>
                  <a:pt x="3376" y="39551"/>
                </a:lnTo>
                <a:lnTo>
                  <a:pt x="6592" y="45867"/>
                </a:lnTo>
                <a:lnTo>
                  <a:pt x="13024" y="50093"/>
                </a:lnTo>
                <a:lnTo>
                  <a:pt x="16746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5792509" y="952231"/>
            <a:ext cx="63463" cy="68884"/>
          </a:xfrm>
          <a:custGeom>
            <a:avLst/>
            <a:gdLst/>
            <a:ahLst/>
            <a:cxnLst/>
            <a:rect l="l" t="t" r="r" b="b"/>
            <a:pathLst>
              <a:path w="69809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2" y="71832"/>
                </a:lnTo>
                <a:lnTo>
                  <a:pt x="10853" y="75989"/>
                </a:lnTo>
                <a:lnTo>
                  <a:pt x="16447" y="78068"/>
                </a:lnTo>
                <a:lnTo>
                  <a:pt x="14265" y="62357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6" y="44328"/>
                </a:lnTo>
                <a:lnTo>
                  <a:pt x="24303" y="43386"/>
                </a:lnTo>
                <a:lnTo>
                  <a:pt x="28805" y="42789"/>
                </a:lnTo>
                <a:lnTo>
                  <a:pt x="36317" y="41824"/>
                </a:lnTo>
                <a:lnTo>
                  <a:pt x="40957" y="41089"/>
                </a:lnTo>
                <a:lnTo>
                  <a:pt x="43346" y="40446"/>
                </a:lnTo>
                <a:lnTo>
                  <a:pt x="45735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8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1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09" y="75932"/>
                </a:lnTo>
                <a:lnTo>
                  <a:pt x="69809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89" y="24323"/>
                </a:lnTo>
                <a:lnTo>
                  <a:pt x="15367" y="24323"/>
                </a:lnTo>
                <a:lnTo>
                  <a:pt x="15826" y="20510"/>
                </a:lnTo>
                <a:lnTo>
                  <a:pt x="16815" y="17639"/>
                </a:lnTo>
                <a:lnTo>
                  <a:pt x="18330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805477" y="1006178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5"/>
                </a:lnTo>
                <a:lnTo>
                  <a:pt x="16286" y="6385"/>
                </a:lnTo>
                <a:lnTo>
                  <a:pt x="8338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880008" y="996754"/>
            <a:ext cx="10816" cy="20651"/>
          </a:xfrm>
          <a:custGeom>
            <a:avLst/>
            <a:gdLst/>
            <a:ahLst/>
            <a:cxnLst/>
            <a:rect l="l" t="t" r="r" b="b"/>
            <a:pathLst>
              <a:path w="11898" h="23404">
                <a:moveTo>
                  <a:pt x="5811" y="12449"/>
                </a:moveTo>
                <a:lnTo>
                  <a:pt x="2549" y="4318"/>
                </a:lnTo>
                <a:lnTo>
                  <a:pt x="803" y="0"/>
                </a:lnTo>
                <a:lnTo>
                  <a:pt x="0" y="15687"/>
                </a:lnTo>
                <a:lnTo>
                  <a:pt x="2618" y="19224"/>
                </a:lnTo>
                <a:lnTo>
                  <a:pt x="5076" y="21797"/>
                </a:lnTo>
                <a:lnTo>
                  <a:pt x="7373" y="23404"/>
                </a:lnTo>
                <a:lnTo>
                  <a:pt x="11898" y="16514"/>
                </a:lnTo>
                <a:lnTo>
                  <a:pt x="5811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5951283" y="929613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5973649" y="952352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3" y="57988"/>
                </a:lnTo>
                <a:lnTo>
                  <a:pt x="9579" y="68042"/>
                </a:lnTo>
                <a:lnTo>
                  <a:pt x="20219" y="75566"/>
                </a:lnTo>
                <a:lnTo>
                  <a:pt x="32941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3"/>
                </a:lnTo>
                <a:lnTo>
                  <a:pt x="67397" y="42513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5982420" y="952412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5681034" y="1074881"/>
            <a:ext cx="514267" cy="91623"/>
          </a:xfrm>
          <a:custGeom>
            <a:avLst/>
            <a:gdLst/>
            <a:ahLst/>
            <a:cxnLst/>
            <a:rect l="l" t="t" r="r" b="b"/>
            <a:pathLst>
              <a:path w="565694" h="103839">
                <a:moveTo>
                  <a:pt x="118210" y="28994"/>
                </a:moveTo>
                <a:lnTo>
                  <a:pt x="108058" y="36864"/>
                </a:lnTo>
                <a:lnTo>
                  <a:pt x="112284" y="52092"/>
                </a:lnTo>
                <a:lnTo>
                  <a:pt x="114329" y="46866"/>
                </a:lnTo>
                <a:lnTo>
                  <a:pt x="118188" y="42755"/>
                </a:lnTo>
                <a:lnTo>
                  <a:pt x="122047" y="38644"/>
                </a:lnTo>
                <a:lnTo>
                  <a:pt x="130881" y="25838"/>
                </a:lnTo>
                <a:lnTo>
                  <a:pt x="118210" y="28994"/>
                </a:lnTo>
                <a:close/>
              </a:path>
              <a:path w="565694" h="103839">
                <a:moveTo>
                  <a:pt x="244829" y="27423"/>
                </a:moveTo>
                <a:lnTo>
                  <a:pt x="231254" y="27423"/>
                </a:lnTo>
                <a:lnTo>
                  <a:pt x="210648" y="87508"/>
                </a:lnTo>
                <a:lnTo>
                  <a:pt x="190938" y="27423"/>
                </a:lnTo>
                <a:lnTo>
                  <a:pt x="176535" y="27423"/>
                </a:lnTo>
                <a:lnTo>
                  <a:pt x="203757" y="101220"/>
                </a:lnTo>
                <a:lnTo>
                  <a:pt x="216988" y="101220"/>
                </a:lnTo>
                <a:lnTo>
                  <a:pt x="244829" y="27423"/>
                </a:lnTo>
                <a:close/>
              </a:path>
              <a:path w="565694" h="103839">
                <a:moveTo>
                  <a:pt x="274945" y="38644"/>
                </a:moveTo>
                <a:lnTo>
                  <a:pt x="279723" y="36588"/>
                </a:lnTo>
                <a:lnTo>
                  <a:pt x="293368" y="36588"/>
                </a:lnTo>
                <a:lnTo>
                  <a:pt x="299042" y="39574"/>
                </a:lnTo>
                <a:lnTo>
                  <a:pt x="302442" y="45545"/>
                </a:lnTo>
                <a:lnTo>
                  <a:pt x="304279" y="48761"/>
                </a:lnTo>
                <a:lnTo>
                  <a:pt x="305451" y="53056"/>
                </a:lnTo>
                <a:lnTo>
                  <a:pt x="305957" y="58430"/>
                </a:lnTo>
                <a:lnTo>
                  <a:pt x="264953" y="58430"/>
                </a:lnTo>
                <a:lnTo>
                  <a:pt x="265182" y="52092"/>
                </a:lnTo>
                <a:lnTo>
                  <a:pt x="260956" y="36864"/>
                </a:lnTo>
                <a:lnTo>
                  <a:pt x="258025" y="40720"/>
                </a:lnTo>
                <a:lnTo>
                  <a:pt x="252987" y="52064"/>
                </a:lnTo>
                <a:lnTo>
                  <a:pt x="251308" y="65734"/>
                </a:lnTo>
                <a:lnTo>
                  <a:pt x="251506" y="70762"/>
                </a:lnTo>
                <a:lnTo>
                  <a:pt x="254441" y="83758"/>
                </a:lnTo>
                <a:lnTo>
                  <a:pt x="260886" y="93813"/>
                </a:lnTo>
                <a:lnTo>
                  <a:pt x="271527" y="101337"/>
                </a:lnTo>
                <a:lnTo>
                  <a:pt x="284248" y="103839"/>
                </a:lnTo>
                <a:lnTo>
                  <a:pt x="288016" y="103839"/>
                </a:lnTo>
                <a:lnTo>
                  <a:pt x="291393" y="103471"/>
                </a:lnTo>
                <a:lnTo>
                  <a:pt x="294379" y="102736"/>
                </a:lnTo>
                <a:lnTo>
                  <a:pt x="299938" y="101450"/>
                </a:lnTo>
                <a:lnTo>
                  <a:pt x="304601" y="98970"/>
                </a:lnTo>
                <a:lnTo>
                  <a:pt x="308369" y="95294"/>
                </a:lnTo>
                <a:lnTo>
                  <a:pt x="310620" y="93181"/>
                </a:lnTo>
                <a:lnTo>
                  <a:pt x="312653" y="90460"/>
                </a:lnTo>
                <a:lnTo>
                  <a:pt x="314468" y="87129"/>
                </a:lnTo>
                <a:lnTo>
                  <a:pt x="316282" y="83799"/>
                </a:lnTo>
                <a:lnTo>
                  <a:pt x="317350" y="80778"/>
                </a:lnTo>
                <a:lnTo>
                  <a:pt x="317672" y="78068"/>
                </a:lnTo>
                <a:lnTo>
                  <a:pt x="305474" y="78068"/>
                </a:lnTo>
                <a:lnTo>
                  <a:pt x="304555" y="81330"/>
                </a:lnTo>
                <a:lnTo>
                  <a:pt x="302993" y="84201"/>
                </a:lnTo>
                <a:lnTo>
                  <a:pt x="300788" y="86682"/>
                </a:lnTo>
                <a:lnTo>
                  <a:pt x="296929" y="90954"/>
                </a:lnTo>
                <a:lnTo>
                  <a:pt x="291760" y="93090"/>
                </a:lnTo>
                <a:lnTo>
                  <a:pt x="278345" y="93090"/>
                </a:lnTo>
                <a:lnTo>
                  <a:pt x="273222" y="90827"/>
                </a:lnTo>
                <a:lnTo>
                  <a:pt x="269914" y="86302"/>
                </a:lnTo>
                <a:lnTo>
                  <a:pt x="266606" y="81778"/>
                </a:lnTo>
                <a:lnTo>
                  <a:pt x="264838" y="75771"/>
                </a:lnTo>
                <a:lnTo>
                  <a:pt x="264608" y="68284"/>
                </a:lnTo>
                <a:lnTo>
                  <a:pt x="318705" y="68284"/>
                </a:lnTo>
                <a:lnTo>
                  <a:pt x="318705" y="60842"/>
                </a:lnTo>
                <a:lnTo>
                  <a:pt x="318338" y="55422"/>
                </a:lnTo>
                <a:lnTo>
                  <a:pt x="317603" y="52022"/>
                </a:lnTo>
                <a:lnTo>
                  <a:pt x="316776" y="47061"/>
                </a:lnTo>
                <a:lnTo>
                  <a:pt x="315122" y="42721"/>
                </a:lnTo>
                <a:lnTo>
                  <a:pt x="312641" y="38999"/>
                </a:lnTo>
                <a:lnTo>
                  <a:pt x="310069" y="35095"/>
                </a:lnTo>
                <a:lnTo>
                  <a:pt x="306324" y="31914"/>
                </a:lnTo>
                <a:lnTo>
                  <a:pt x="301408" y="29456"/>
                </a:lnTo>
                <a:lnTo>
                  <a:pt x="296492" y="26999"/>
                </a:lnTo>
                <a:lnTo>
                  <a:pt x="291416" y="25770"/>
                </a:lnTo>
                <a:lnTo>
                  <a:pt x="283779" y="25838"/>
                </a:lnTo>
                <a:lnTo>
                  <a:pt x="274945" y="38644"/>
                </a:lnTo>
                <a:close/>
              </a:path>
              <a:path w="565694" h="103839">
                <a:moveTo>
                  <a:pt x="271108" y="28994"/>
                </a:moveTo>
                <a:lnTo>
                  <a:pt x="260956" y="36864"/>
                </a:lnTo>
                <a:lnTo>
                  <a:pt x="265182" y="52092"/>
                </a:lnTo>
                <a:lnTo>
                  <a:pt x="267227" y="46866"/>
                </a:lnTo>
                <a:lnTo>
                  <a:pt x="271086" y="42755"/>
                </a:lnTo>
                <a:lnTo>
                  <a:pt x="274945" y="38644"/>
                </a:lnTo>
                <a:lnTo>
                  <a:pt x="283779" y="25838"/>
                </a:lnTo>
                <a:lnTo>
                  <a:pt x="271108" y="28994"/>
                </a:lnTo>
                <a:close/>
              </a:path>
              <a:path w="565694" h="103839">
                <a:moveTo>
                  <a:pt x="350177" y="101220"/>
                </a:moveTo>
                <a:lnTo>
                  <a:pt x="350177" y="57741"/>
                </a:lnTo>
                <a:lnTo>
                  <a:pt x="350487" y="54032"/>
                </a:lnTo>
                <a:lnTo>
                  <a:pt x="351107" y="51437"/>
                </a:lnTo>
                <a:lnTo>
                  <a:pt x="351727" y="48841"/>
                </a:lnTo>
                <a:lnTo>
                  <a:pt x="353071" y="46327"/>
                </a:lnTo>
                <a:lnTo>
                  <a:pt x="355139" y="43891"/>
                </a:lnTo>
                <a:lnTo>
                  <a:pt x="357711" y="40860"/>
                </a:lnTo>
                <a:lnTo>
                  <a:pt x="360698" y="38839"/>
                </a:lnTo>
                <a:lnTo>
                  <a:pt x="364097" y="37828"/>
                </a:lnTo>
                <a:lnTo>
                  <a:pt x="365981" y="37231"/>
                </a:lnTo>
                <a:lnTo>
                  <a:pt x="368393" y="36932"/>
                </a:lnTo>
                <a:lnTo>
                  <a:pt x="377122" y="36932"/>
                </a:lnTo>
                <a:lnTo>
                  <a:pt x="381118" y="39229"/>
                </a:lnTo>
                <a:lnTo>
                  <a:pt x="383324" y="43823"/>
                </a:lnTo>
                <a:lnTo>
                  <a:pt x="384657" y="46579"/>
                </a:lnTo>
                <a:lnTo>
                  <a:pt x="385323" y="50208"/>
                </a:lnTo>
                <a:lnTo>
                  <a:pt x="385323" y="101220"/>
                </a:lnTo>
                <a:lnTo>
                  <a:pt x="397934" y="101220"/>
                </a:lnTo>
                <a:lnTo>
                  <a:pt x="397934" y="46441"/>
                </a:lnTo>
                <a:lnTo>
                  <a:pt x="396924" y="40722"/>
                </a:lnTo>
                <a:lnTo>
                  <a:pt x="394902" y="36725"/>
                </a:lnTo>
                <a:lnTo>
                  <a:pt x="391227" y="29422"/>
                </a:lnTo>
                <a:lnTo>
                  <a:pt x="384152" y="25770"/>
                </a:lnTo>
                <a:lnTo>
                  <a:pt x="368898" y="25770"/>
                </a:lnTo>
                <a:lnTo>
                  <a:pt x="364557" y="26712"/>
                </a:lnTo>
                <a:lnTo>
                  <a:pt x="360652" y="28595"/>
                </a:lnTo>
                <a:lnTo>
                  <a:pt x="356747" y="30479"/>
                </a:lnTo>
                <a:lnTo>
                  <a:pt x="353048" y="33579"/>
                </a:lnTo>
                <a:lnTo>
                  <a:pt x="349556" y="37897"/>
                </a:lnTo>
                <a:lnTo>
                  <a:pt x="349556" y="27423"/>
                </a:lnTo>
                <a:lnTo>
                  <a:pt x="337772" y="27423"/>
                </a:lnTo>
                <a:lnTo>
                  <a:pt x="337772" y="101220"/>
                </a:lnTo>
                <a:lnTo>
                  <a:pt x="350177" y="101220"/>
                </a:lnTo>
                <a:close/>
              </a:path>
              <a:path w="565694" h="103839">
                <a:moveTo>
                  <a:pt x="432506" y="27423"/>
                </a:moveTo>
                <a:lnTo>
                  <a:pt x="419826" y="27423"/>
                </a:lnTo>
                <a:lnTo>
                  <a:pt x="419826" y="83880"/>
                </a:lnTo>
                <a:lnTo>
                  <a:pt x="420860" y="88909"/>
                </a:lnTo>
                <a:lnTo>
                  <a:pt x="422927" y="92676"/>
                </a:lnTo>
                <a:lnTo>
                  <a:pt x="426741" y="99704"/>
                </a:lnTo>
                <a:lnTo>
                  <a:pt x="433908" y="103218"/>
                </a:lnTo>
                <a:lnTo>
                  <a:pt x="451182" y="103218"/>
                </a:lnTo>
                <a:lnTo>
                  <a:pt x="456925" y="101289"/>
                </a:lnTo>
                <a:lnTo>
                  <a:pt x="461657" y="97430"/>
                </a:lnTo>
                <a:lnTo>
                  <a:pt x="464046" y="95501"/>
                </a:lnTo>
                <a:lnTo>
                  <a:pt x="466045" y="93135"/>
                </a:lnTo>
                <a:lnTo>
                  <a:pt x="467653" y="90334"/>
                </a:lnTo>
                <a:lnTo>
                  <a:pt x="467515" y="101220"/>
                </a:lnTo>
                <a:lnTo>
                  <a:pt x="479230" y="101220"/>
                </a:lnTo>
                <a:lnTo>
                  <a:pt x="479230" y="27423"/>
                </a:lnTo>
                <a:lnTo>
                  <a:pt x="466826" y="27423"/>
                </a:lnTo>
                <a:lnTo>
                  <a:pt x="466826" y="70879"/>
                </a:lnTo>
                <a:lnTo>
                  <a:pt x="465976" y="76552"/>
                </a:lnTo>
                <a:lnTo>
                  <a:pt x="464276" y="80687"/>
                </a:lnTo>
                <a:lnTo>
                  <a:pt x="461152" y="88404"/>
                </a:lnTo>
                <a:lnTo>
                  <a:pt x="455271" y="92263"/>
                </a:lnTo>
                <a:lnTo>
                  <a:pt x="440615" y="92263"/>
                </a:lnTo>
                <a:lnTo>
                  <a:pt x="436503" y="90058"/>
                </a:lnTo>
                <a:lnTo>
                  <a:pt x="434298" y="85648"/>
                </a:lnTo>
                <a:lnTo>
                  <a:pt x="433104" y="83259"/>
                </a:lnTo>
                <a:lnTo>
                  <a:pt x="432506" y="80182"/>
                </a:lnTo>
                <a:lnTo>
                  <a:pt x="432506" y="27423"/>
                </a:lnTo>
                <a:close/>
              </a:path>
              <a:path w="565694" h="103839">
                <a:moveTo>
                  <a:pt x="521934" y="38644"/>
                </a:moveTo>
                <a:lnTo>
                  <a:pt x="526712" y="36588"/>
                </a:lnTo>
                <a:lnTo>
                  <a:pt x="540357" y="36588"/>
                </a:lnTo>
                <a:lnTo>
                  <a:pt x="546031" y="39574"/>
                </a:lnTo>
                <a:lnTo>
                  <a:pt x="549431" y="45545"/>
                </a:lnTo>
                <a:lnTo>
                  <a:pt x="551268" y="48761"/>
                </a:lnTo>
                <a:lnTo>
                  <a:pt x="552440" y="53056"/>
                </a:lnTo>
                <a:lnTo>
                  <a:pt x="552946" y="58430"/>
                </a:lnTo>
                <a:lnTo>
                  <a:pt x="511942" y="58430"/>
                </a:lnTo>
                <a:lnTo>
                  <a:pt x="512171" y="52092"/>
                </a:lnTo>
                <a:lnTo>
                  <a:pt x="507945" y="36864"/>
                </a:lnTo>
                <a:lnTo>
                  <a:pt x="505014" y="40720"/>
                </a:lnTo>
                <a:lnTo>
                  <a:pt x="499976" y="52064"/>
                </a:lnTo>
                <a:lnTo>
                  <a:pt x="498297" y="65734"/>
                </a:lnTo>
                <a:lnTo>
                  <a:pt x="498495" y="70762"/>
                </a:lnTo>
                <a:lnTo>
                  <a:pt x="501430" y="83758"/>
                </a:lnTo>
                <a:lnTo>
                  <a:pt x="507876" y="93813"/>
                </a:lnTo>
                <a:lnTo>
                  <a:pt x="518516" y="101337"/>
                </a:lnTo>
                <a:lnTo>
                  <a:pt x="531238" y="103839"/>
                </a:lnTo>
                <a:lnTo>
                  <a:pt x="535005" y="103839"/>
                </a:lnTo>
                <a:lnTo>
                  <a:pt x="538382" y="103471"/>
                </a:lnTo>
                <a:lnTo>
                  <a:pt x="541368" y="102736"/>
                </a:lnTo>
                <a:lnTo>
                  <a:pt x="546927" y="101450"/>
                </a:lnTo>
                <a:lnTo>
                  <a:pt x="551590" y="98970"/>
                </a:lnTo>
                <a:lnTo>
                  <a:pt x="555358" y="95294"/>
                </a:lnTo>
                <a:lnTo>
                  <a:pt x="557609" y="93181"/>
                </a:lnTo>
                <a:lnTo>
                  <a:pt x="559642" y="90460"/>
                </a:lnTo>
                <a:lnTo>
                  <a:pt x="561457" y="87129"/>
                </a:lnTo>
                <a:lnTo>
                  <a:pt x="563271" y="83799"/>
                </a:lnTo>
                <a:lnTo>
                  <a:pt x="564340" y="80778"/>
                </a:lnTo>
                <a:lnTo>
                  <a:pt x="564661" y="78068"/>
                </a:lnTo>
                <a:lnTo>
                  <a:pt x="552463" y="78068"/>
                </a:lnTo>
                <a:lnTo>
                  <a:pt x="551544" y="81330"/>
                </a:lnTo>
                <a:lnTo>
                  <a:pt x="549982" y="84201"/>
                </a:lnTo>
                <a:lnTo>
                  <a:pt x="547777" y="86682"/>
                </a:lnTo>
                <a:lnTo>
                  <a:pt x="543918" y="90954"/>
                </a:lnTo>
                <a:lnTo>
                  <a:pt x="538749" y="93090"/>
                </a:lnTo>
                <a:lnTo>
                  <a:pt x="525334" y="93090"/>
                </a:lnTo>
                <a:lnTo>
                  <a:pt x="520211" y="90827"/>
                </a:lnTo>
                <a:lnTo>
                  <a:pt x="516904" y="86302"/>
                </a:lnTo>
                <a:lnTo>
                  <a:pt x="513596" y="81778"/>
                </a:lnTo>
                <a:lnTo>
                  <a:pt x="511827" y="75771"/>
                </a:lnTo>
                <a:lnTo>
                  <a:pt x="511597" y="68284"/>
                </a:lnTo>
                <a:lnTo>
                  <a:pt x="565694" y="68284"/>
                </a:lnTo>
                <a:lnTo>
                  <a:pt x="565694" y="60842"/>
                </a:lnTo>
                <a:lnTo>
                  <a:pt x="565327" y="55422"/>
                </a:lnTo>
                <a:lnTo>
                  <a:pt x="564592" y="52022"/>
                </a:lnTo>
                <a:lnTo>
                  <a:pt x="563765" y="47061"/>
                </a:lnTo>
                <a:lnTo>
                  <a:pt x="562111" y="42721"/>
                </a:lnTo>
                <a:lnTo>
                  <a:pt x="559630" y="38999"/>
                </a:lnTo>
                <a:lnTo>
                  <a:pt x="557058" y="35095"/>
                </a:lnTo>
                <a:lnTo>
                  <a:pt x="553313" y="31914"/>
                </a:lnTo>
                <a:lnTo>
                  <a:pt x="548397" y="29456"/>
                </a:lnTo>
                <a:lnTo>
                  <a:pt x="543481" y="26999"/>
                </a:lnTo>
                <a:lnTo>
                  <a:pt x="538405" y="25770"/>
                </a:lnTo>
                <a:lnTo>
                  <a:pt x="530768" y="25838"/>
                </a:lnTo>
                <a:lnTo>
                  <a:pt x="521934" y="38644"/>
                </a:lnTo>
                <a:close/>
              </a:path>
              <a:path w="565694" h="103839">
                <a:moveTo>
                  <a:pt x="518097" y="28994"/>
                </a:moveTo>
                <a:lnTo>
                  <a:pt x="507945" y="36864"/>
                </a:lnTo>
                <a:lnTo>
                  <a:pt x="512171" y="52092"/>
                </a:lnTo>
                <a:lnTo>
                  <a:pt x="514216" y="46866"/>
                </a:lnTo>
                <a:lnTo>
                  <a:pt x="518075" y="42755"/>
                </a:lnTo>
                <a:lnTo>
                  <a:pt x="521934" y="38644"/>
                </a:lnTo>
                <a:lnTo>
                  <a:pt x="530768" y="25838"/>
                </a:lnTo>
                <a:lnTo>
                  <a:pt x="518097" y="28994"/>
                </a:lnTo>
                <a:close/>
              </a:path>
              <a:path w="565694" h="103839">
                <a:moveTo>
                  <a:pt x="13713" y="11782"/>
                </a:moveTo>
                <a:lnTo>
                  <a:pt x="51892" y="11782"/>
                </a:lnTo>
                <a:lnTo>
                  <a:pt x="55637" y="12471"/>
                </a:lnTo>
                <a:lnTo>
                  <a:pt x="58439" y="13850"/>
                </a:lnTo>
                <a:lnTo>
                  <a:pt x="63677" y="16468"/>
                </a:lnTo>
                <a:lnTo>
                  <a:pt x="66295" y="21383"/>
                </a:lnTo>
                <a:lnTo>
                  <a:pt x="70453" y="49129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1"/>
                </a:lnTo>
                <a:lnTo>
                  <a:pt x="80217" y="33350"/>
                </a:lnTo>
                <a:lnTo>
                  <a:pt x="80107" y="24312"/>
                </a:lnTo>
                <a:lnTo>
                  <a:pt x="75997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3" y="101220"/>
                </a:lnTo>
                <a:lnTo>
                  <a:pt x="13713" y="57811"/>
                </a:lnTo>
                <a:lnTo>
                  <a:pt x="50537" y="57811"/>
                </a:lnTo>
                <a:lnTo>
                  <a:pt x="54649" y="58430"/>
                </a:lnTo>
                <a:lnTo>
                  <a:pt x="57268" y="59671"/>
                </a:lnTo>
                <a:lnTo>
                  <a:pt x="61862" y="61922"/>
                </a:lnTo>
                <a:lnTo>
                  <a:pt x="60679" y="42513"/>
                </a:lnTo>
                <a:lnTo>
                  <a:pt x="56935" y="45086"/>
                </a:lnTo>
                <a:lnTo>
                  <a:pt x="51846" y="46372"/>
                </a:lnTo>
                <a:lnTo>
                  <a:pt x="13713" y="46372"/>
                </a:lnTo>
                <a:lnTo>
                  <a:pt x="13713" y="11782"/>
                </a:lnTo>
                <a:close/>
              </a:path>
              <a:path w="565694" h="103839">
                <a:moveTo>
                  <a:pt x="65652" y="93801"/>
                </a:moveTo>
                <a:lnTo>
                  <a:pt x="65882" y="96466"/>
                </a:lnTo>
                <a:lnTo>
                  <a:pt x="66157" y="97844"/>
                </a:lnTo>
                <a:lnTo>
                  <a:pt x="67260" y="101220"/>
                </a:lnTo>
                <a:lnTo>
                  <a:pt x="84075" y="101220"/>
                </a:lnTo>
                <a:lnTo>
                  <a:pt x="84075" y="98946"/>
                </a:lnTo>
                <a:lnTo>
                  <a:pt x="80492" y="95960"/>
                </a:lnTo>
                <a:lnTo>
                  <a:pt x="79664" y="92745"/>
                </a:lnTo>
                <a:lnTo>
                  <a:pt x="79160" y="90861"/>
                </a:lnTo>
                <a:lnTo>
                  <a:pt x="78837" y="87990"/>
                </a:lnTo>
                <a:lnTo>
                  <a:pt x="78700" y="84132"/>
                </a:lnTo>
                <a:lnTo>
                  <a:pt x="78218" y="70558"/>
                </a:lnTo>
                <a:lnTo>
                  <a:pt x="77988" y="64678"/>
                </a:lnTo>
                <a:lnTo>
                  <a:pt x="76873" y="60429"/>
                </a:lnTo>
                <a:lnTo>
                  <a:pt x="74875" y="57811"/>
                </a:lnTo>
                <a:lnTo>
                  <a:pt x="72876" y="55192"/>
                </a:lnTo>
                <a:lnTo>
                  <a:pt x="69902" y="53079"/>
                </a:lnTo>
                <a:lnTo>
                  <a:pt x="65951" y="51471"/>
                </a:lnTo>
                <a:lnTo>
                  <a:pt x="70453" y="49129"/>
                </a:lnTo>
                <a:lnTo>
                  <a:pt x="66295" y="21383"/>
                </a:lnTo>
                <a:lnTo>
                  <a:pt x="66295" y="35302"/>
                </a:lnTo>
                <a:lnTo>
                  <a:pt x="64423" y="39941"/>
                </a:lnTo>
                <a:lnTo>
                  <a:pt x="60679" y="42513"/>
                </a:lnTo>
                <a:lnTo>
                  <a:pt x="61862" y="61922"/>
                </a:lnTo>
                <a:lnTo>
                  <a:pt x="64320" y="66355"/>
                </a:lnTo>
                <a:lnTo>
                  <a:pt x="64641" y="72970"/>
                </a:lnTo>
                <a:lnTo>
                  <a:pt x="65468" y="89851"/>
                </a:lnTo>
                <a:lnTo>
                  <a:pt x="65652" y="93801"/>
                </a:lnTo>
                <a:close/>
              </a:path>
              <a:path w="565694" h="103839">
                <a:moveTo>
                  <a:pt x="122047" y="38644"/>
                </a:moveTo>
                <a:lnTo>
                  <a:pt x="126825" y="36588"/>
                </a:lnTo>
                <a:lnTo>
                  <a:pt x="140470" y="36588"/>
                </a:lnTo>
                <a:lnTo>
                  <a:pt x="146144" y="39574"/>
                </a:lnTo>
                <a:lnTo>
                  <a:pt x="149544" y="45545"/>
                </a:lnTo>
                <a:lnTo>
                  <a:pt x="151381" y="48761"/>
                </a:lnTo>
                <a:lnTo>
                  <a:pt x="152553" y="53056"/>
                </a:lnTo>
                <a:lnTo>
                  <a:pt x="153059" y="58430"/>
                </a:lnTo>
                <a:lnTo>
                  <a:pt x="112055" y="58430"/>
                </a:lnTo>
                <a:lnTo>
                  <a:pt x="112284" y="52092"/>
                </a:lnTo>
                <a:lnTo>
                  <a:pt x="108058" y="36864"/>
                </a:lnTo>
                <a:lnTo>
                  <a:pt x="105127" y="40720"/>
                </a:lnTo>
                <a:lnTo>
                  <a:pt x="100089" y="52064"/>
                </a:lnTo>
                <a:lnTo>
                  <a:pt x="98410" y="65734"/>
                </a:lnTo>
                <a:lnTo>
                  <a:pt x="98608" y="70762"/>
                </a:lnTo>
                <a:lnTo>
                  <a:pt x="101543" y="83758"/>
                </a:lnTo>
                <a:lnTo>
                  <a:pt x="107988" y="93813"/>
                </a:lnTo>
                <a:lnTo>
                  <a:pt x="118629" y="101337"/>
                </a:lnTo>
                <a:lnTo>
                  <a:pt x="131350" y="103839"/>
                </a:lnTo>
                <a:lnTo>
                  <a:pt x="135118" y="103839"/>
                </a:lnTo>
                <a:lnTo>
                  <a:pt x="138495" y="103471"/>
                </a:lnTo>
                <a:lnTo>
                  <a:pt x="141481" y="102736"/>
                </a:lnTo>
                <a:lnTo>
                  <a:pt x="147040" y="101450"/>
                </a:lnTo>
                <a:lnTo>
                  <a:pt x="151703" y="98970"/>
                </a:lnTo>
                <a:lnTo>
                  <a:pt x="155471" y="95294"/>
                </a:lnTo>
                <a:lnTo>
                  <a:pt x="157721" y="93181"/>
                </a:lnTo>
                <a:lnTo>
                  <a:pt x="159755" y="90460"/>
                </a:lnTo>
                <a:lnTo>
                  <a:pt x="161570" y="87129"/>
                </a:lnTo>
                <a:lnTo>
                  <a:pt x="163384" y="83799"/>
                </a:lnTo>
                <a:lnTo>
                  <a:pt x="164452" y="80778"/>
                </a:lnTo>
                <a:lnTo>
                  <a:pt x="164774" y="78068"/>
                </a:lnTo>
                <a:lnTo>
                  <a:pt x="152576" y="78068"/>
                </a:lnTo>
                <a:lnTo>
                  <a:pt x="151657" y="81330"/>
                </a:lnTo>
                <a:lnTo>
                  <a:pt x="150095" y="84201"/>
                </a:lnTo>
                <a:lnTo>
                  <a:pt x="147890" y="86682"/>
                </a:lnTo>
                <a:lnTo>
                  <a:pt x="144031" y="90954"/>
                </a:lnTo>
                <a:lnTo>
                  <a:pt x="138862" y="93090"/>
                </a:lnTo>
                <a:lnTo>
                  <a:pt x="125447" y="93090"/>
                </a:lnTo>
                <a:lnTo>
                  <a:pt x="120324" y="90827"/>
                </a:lnTo>
                <a:lnTo>
                  <a:pt x="117016" y="86302"/>
                </a:lnTo>
                <a:lnTo>
                  <a:pt x="113708" y="81778"/>
                </a:lnTo>
                <a:lnTo>
                  <a:pt x="111940" y="75771"/>
                </a:lnTo>
                <a:lnTo>
                  <a:pt x="111710" y="68284"/>
                </a:lnTo>
                <a:lnTo>
                  <a:pt x="165807" y="68284"/>
                </a:lnTo>
                <a:lnTo>
                  <a:pt x="165807" y="60842"/>
                </a:lnTo>
                <a:lnTo>
                  <a:pt x="165440" y="55422"/>
                </a:lnTo>
                <a:lnTo>
                  <a:pt x="164705" y="52022"/>
                </a:lnTo>
                <a:lnTo>
                  <a:pt x="163878" y="47061"/>
                </a:lnTo>
                <a:lnTo>
                  <a:pt x="162224" y="42721"/>
                </a:lnTo>
                <a:lnTo>
                  <a:pt x="159743" y="38999"/>
                </a:lnTo>
                <a:lnTo>
                  <a:pt x="157170" y="35095"/>
                </a:lnTo>
                <a:lnTo>
                  <a:pt x="153426" y="31914"/>
                </a:lnTo>
                <a:lnTo>
                  <a:pt x="148510" y="29456"/>
                </a:lnTo>
                <a:lnTo>
                  <a:pt x="143594" y="26999"/>
                </a:lnTo>
                <a:lnTo>
                  <a:pt x="138518" y="25770"/>
                </a:lnTo>
                <a:lnTo>
                  <a:pt x="130881" y="25838"/>
                </a:lnTo>
                <a:lnTo>
                  <a:pt x="122047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5675959" y="1219843"/>
            <a:ext cx="659051" cy="93994"/>
          </a:xfrm>
          <a:custGeom>
            <a:avLst/>
            <a:gdLst/>
            <a:ahLst/>
            <a:cxnLst/>
            <a:rect l="l" t="t" r="r" b="b"/>
            <a:pathLst>
              <a:path w="724956" h="106526">
                <a:moveTo>
                  <a:pt x="467515" y="86544"/>
                </a:moveTo>
                <a:lnTo>
                  <a:pt x="467515" y="101565"/>
                </a:lnTo>
                <a:lnTo>
                  <a:pt x="481918" y="101565"/>
                </a:lnTo>
                <a:lnTo>
                  <a:pt x="481918" y="86544"/>
                </a:lnTo>
                <a:lnTo>
                  <a:pt x="467515" y="86544"/>
                </a:lnTo>
                <a:close/>
              </a:path>
              <a:path w="724956" h="106526">
                <a:moveTo>
                  <a:pt x="577467" y="86509"/>
                </a:moveTo>
                <a:lnTo>
                  <a:pt x="574228" y="90896"/>
                </a:lnTo>
                <a:lnTo>
                  <a:pt x="569347" y="93089"/>
                </a:lnTo>
                <a:lnTo>
                  <a:pt x="556345" y="93089"/>
                </a:lnTo>
                <a:lnTo>
                  <a:pt x="551280" y="90965"/>
                </a:lnTo>
                <a:lnTo>
                  <a:pt x="561720" y="104114"/>
                </a:lnTo>
                <a:lnTo>
                  <a:pt x="563632" y="104077"/>
                </a:lnTo>
                <a:lnTo>
                  <a:pt x="576794" y="101202"/>
                </a:lnTo>
                <a:lnTo>
                  <a:pt x="577467" y="86509"/>
                </a:lnTo>
                <a:close/>
              </a:path>
              <a:path w="724956" h="106526">
                <a:moveTo>
                  <a:pt x="690981" y="3307"/>
                </a:moveTo>
                <a:lnTo>
                  <a:pt x="635780" y="104183"/>
                </a:lnTo>
                <a:lnTo>
                  <a:pt x="643430" y="104183"/>
                </a:lnTo>
                <a:lnTo>
                  <a:pt x="698630" y="3307"/>
                </a:lnTo>
                <a:lnTo>
                  <a:pt x="690981" y="3307"/>
                </a:lnTo>
                <a:close/>
              </a:path>
              <a:path w="724956" h="106526">
                <a:moveTo>
                  <a:pt x="629394" y="44098"/>
                </a:moveTo>
                <a:lnTo>
                  <a:pt x="626052" y="42709"/>
                </a:lnTo>
                <a:lnTo>
                  <a:pt x="626684" y="53883"/>
                </a:lnTo>
                <a:lnTo>
                  <a:pt x="633299" y="53883"/>
                </a:lnTo>
                <a:lnTo>
                  <a:pt x="633299" y="44098"/>
                </a:lnTo>
                <a:lnTo>
                  <a:pt x="629394" y="44098"/>
                </a:lnTo>
                <a:close/>
              </a:path>
              <a:path w="724956" h="106526">
                <a:moveTo>
                  <a:pt x="697022" y="91780"/>
                </a:moveTo>
                <a:lnTo>
                  <a:pt x="693656" y="90391"/>
                </a:lnTo>
                <a:lnTo>
                  <a:pt x="694312" y="101565"/>
                </a:lnTo>
                <a:lnTo>
                  <a:pt x="700973" y="101565"/>
                </a:lnTo>
                <a:lnTo>
                  <a:pt x="700973" y="91780"/>
                </a:lnTo>
                <a:lnTo>
                  <a:pt x="697022" y="91780"/>
                </a:lnTo>
                <a:close/>
              </a:path>
              <a:path w="724956" h="106526">
                <a:moveTo>
                  <a:pt x="679265" y="89851"/>
                </a:moveTo>
                <a:lnTo>
                  <a:pt x="683951" y="94536"/>
                </a:lnTo>
                <a:lnTo>
                  <a:pt x="688638" y="99222"/>
                </a:lnTo>
                <a:lnTo>
                  <a:pt x="694312" y="101565"/>
                </a:lnTo>
                <a:lnTo>
                  <a:pt x="693656" y="90391"/>
                </a:lnTo>
                <a:lnTo>
                  <a:pt x="690878" y="87612"/>
                </a:lnTo>
                <a:lnTo>
                  <a:pt x="688098" y="84833"/>
                </a:lnTo>
                <a:lnTo>
                  <a:pt x="686708" y="81491"/>
                </a:lnTo>
                <a:lnTo>
                  <a:pt x="686708" y="73682"/>
                </a:lnTo>
                <a:lnTo>
                  <a:pt x="688098" y="70340"/>
                </a:lnTo>
                <a:lnTo>
                  <a:pt x="690878" y="67560"/>
                </a:lnTo>
                <a:lnTo>
                  <a:pt x="693656" y="64782"/>
                </a:lnTo>
                <a:lnTo>
                  <a:pt x="697022" y="63392"/>
                </a:lnTo>
                <a:lnTo>
                  <a:pt x="704879" y="63392"/>
                </a:lnTo>
                <a:lnTo>
                  <a:pt x="708221" y="64782"/>
                </a:lnTo>
                <a:lnTo>
                  <a:pt x="711001" y="67560"/>
                </a:lnTo>
                <a:lnTo>
                  <a:pt x="713780" y="70340"/>
                </a:lnTo>
                <a:lnTo>
                  <a:pt x="715170" y="73682"/>
                </a:lnTo>
                <a:lnTo>
                  <a:pt x="715170" y="81491"/>
                </a:lnTo>
                <a:lnTo>
                  <a:pt x="713780" y="84833"/>
                </a:lnTo>
                <a:lnTo>
                  <a:pt x="711001" y="87612"/>
                </a:lnTo>
                <a:lnTo>
                  <a:pt x="708221" y="90391"/>
                </a:lnTo>
                <a:lnTo>
                  <a:pt x="704879" y="91780"/>
                </a:lnTo>
                <a:lnTo>
                  <a:pt x="700973" y="91780"/>
                </a:lnTo>
                <a:lnTo>
                  <a:pt x="700973" y="101565"/>
                </a:lnTo>
                <a:lnTo>
                  <a:pt x="707589" y="101565"/>
                </a:lnTo>
                <a:lnTo>
                  <a:pt x="713240" y="99222"/>
                </a:lnTo>
                <a:lnTo>
                  <a:pt x="717926" y="94536"/>
                </a:lnTo>
                <a:lnTo>
                  <a:pt x="722613" y="89851"/>
                </a:lnTo>
                <a:lnTo>
                  <a:pt x="724956" y="84201"/>
                </a:lnTo>
                <a:lnTo>
                  <a:pt x="724956" y="70971"/>
                </a:lnTo>
                <a:lnTo>
                  <a:pt x="722613" y="65321"/>
                </a:lnTo>
                <a:lnTo>
                  <a:pt x="717926" y="60635"/>
                </a:lnTo>
                <a:lnTo>
                  <a:pt x="713240" y="55950"/>
                </a:lnTo>
                <a:lnTo>
                  <a:pt x="707589" y="53608"/>
                </a:lnTo>
                <a:lnTo>
                  <a:pt x="694312" y="53608"/>
                </a:lnTo>
                <a:lnTo>
                  <a:pt x="688638" y="55950"/>
                </a:lnTo>
                <a:lnTo>
                  <a:pt x="683951" y="60635"/>
                </a:lnTo>
                <a:lnTo>
                  <a:pt x="679265" y="65321"/>
                </a:lnTo>
                <a:lnTo>
                  <a:pt x="676922" y="70971"/>
                </a:lnTo>
                <a:lnTo>
                  <a:pt x="676922" y="84201"/>
                </a:lnTo>
                <a:lnTo>
                  <a:pt x="679265" y="89851"/>
                </a:lnTo>
                <a:close/>
              </a:path>
              <a:path w="724956" h="106526">
                <a:moveTo>
                  <a:pt x="611660" y="42169"/>
                </a:moveTo>
                <a:lnTo>
                  <a:pt x="616347" y="46855"/>
                </a:lnTo>
                <a:lnTo>
                  <a:pt x="621033" y="51540"/>
                </a:lnTo>
                <a:lnTo>
                  <a:pt x="626684" y="53883"/>
                </a:lnTo>
                <a:lnTo>
                  <a:pt x="626052" y="42709"/>
                </a:lnTo>
                <a:lnTo>
                  <a:pt x="623272" y="39930"/>
                </a:lnTo>
                <a:lnTo>
                  <a:pt x="620493" y="37151"/>
                </a:lnTo>
                <a:lnTo>
                  <a:pt x="619103" y="33809"/>
                </a:lnTo>
                <a:lnTo>
                  <a:pt x="619103" y="25954"/>
                </a:lnTo>
                <a:lnTo>
                  <a:pt x="620493" y="22601"/>
                </a:lnTo>
                <a:lnTo>
                  <a:pt x="623272" y="19844"/>
                </a:lnTo>
                <a:lnTo>
                  <a:pt x="626052" y="17088"/>
                </a:lnTo>
                <a:lnTo>
                  <a:pt x="629394" y="15710"/>
                </a:lnTo>
                <a:lnTo>
                  <a:pt x="637251" y="15710"/>
                </a:lnTo>
                <a:lnTo>
                  <a:pt x="640616" y="17099"/>
                </a:lnTo>
                <a:lnTo>
                  <a:pt x="643395" y="19879"/>
                </a:lnTo>
                <a:lnTo>
                  <a:pt x="646175" y="22658"/>
                </a:lnTo>
                <a:lnTo>
                  <a:pt x="647565" y="26000"/>
                </a:lnTo>
                <a:lnTo>
                  <a:pt x="647565" y="33809"/>
                </a:lnTo>
                <a:lnTo>
                  <a:pt x="646175" y="37151"/>
                </a:lnTo>
                <a:lnTo>
                  <a:pt x="643395" y="39930"/>
                </a:lnTo>
                <a:lnTo>
                  <a:pt x="640616" y="42709"/>
                </a:lnTo>
                <a:lnTo>
                  <a:pt x="637251" y="44098"/>
                </a:lnTo>
                <a:lnTo>
                  <a:pt x="633299" y="44098"/>
                </a:lnTo>
                <a:lnTo>
                  <a:pt x="633299" y="53883"/>
                </a:lnTo>
                <a:lnTo>
                  <a:pt x="639961" y="53883"/>
                </a:lnTo>
                <a:lnTo>
                  <a:pt x="645635" y="51540"/>
                </a:lnTo>
                <a:lnTo>
                  <a:pt x="650321" y="46855"/>
                </a:lnTo>
                <a:lnTo>
                  <a:pt x="655008" y="42169"/>
                </a:lnTo>
                <a:lnTo>
                  <a:pt x="657351" y="36519"/>
                </a:lnTo>
                <a:lnTo>
                  <a:pt x="657351" y="23290"/>
                </a:lnTo>
                <a:lnTo>
                  <a:pt x="655008" y="17628"/>
                </a:lnTo>
                <a:lnTo>
                  <a:pt x="650321" y="12919"/>
                </a:lnTo>
                <a:lnTo>
                  <a:pt x="645635" y="8211"/>
                </a:lnTo>
                <a:lnTo>
                  <a:pt x="639961" y="5856"/>
                </a:lnTo>
                <a:lnTo>
                  <a:pt x="626684" y="5856"/>
                </a:lnTo>
                <a:lnTo>
                  <a:pt x="621033" y="8211"/>
                </a:lnTo>
                <a:lnTo>
                  <a:pt x="616347" y="12919"/>
                </a:lnTo>
                <a:lnTo>
                  <a:pt x="611660" y="17628"/>
                </a:lnTo>
                <a:lnTo>
                  <a:pt x="609317" y="23290"/>
                </a:lnTo>
                <a:lnTo>
                  <a:pt x="609317" y="36519"/>
                </a:lnTo>
                <a:lnTo>
                  <a:pt x="611660" y="42169"/>
                </a:lnTo>
                <a:close/>
              </a:path>
              <a:path w="724956" h="106526">
                <a:moveTo>
                  <a:pt x="528710" y="72245"/>
                </a:moveTo>
                <a:lnTo>
                  <a:pt x="532059" y="84638"/>
                </a:lnTo>
                <a:lnTo>
                  <a:pt x="537807" y="93606"/>
                </a:lnTo>
                <a:lnTo>
                  <a:pt x="549147" y="101630"/>
                </a:lnTo>
                <a:lnTo>
                  <a:pt x="561720" y="104114"/>
                </a:lnTo>
                <a:lnTo>
                  <a:pt x="551280" y="90965"/>
                </a:lnTo>
                <a:lnTo>
                  <a:pt x="547627" y="86716"/>
                </a:lnTo>
                <a:lnTo>
                  <a:pt x="543975" y="82467"/>
                </a:lnTo>
                <a:lnTo>
                  <a:pt x="542148" y="77218"/>
                </a:lnTo>
                <a:lnTo>
                  <a:pt x="542148" y="63851"/>
                </a:lnTo>
                <a:lnTo>
                  <a:pt x="544159" y="58522"/>
                </a:lnTo>
                <a:lnTo>
                  <a:pt x="548179" y="54985"/>
                </a:lnTo>
                <a:lnTo>
                  <a:pt x="552199" y="51448"/>
                </a:lnTo>
                <a:lnTo>
                  <a:pt x="556873" y="49680"/>
                </a:lnTo>
                <a:lnTo>
                  <a:pt x="569829" y="49680"/>
                </a:lnTo>
                <a:lnTo>
                  <a:pt x="575090" y="51965"/>
                </a:lnTo>
                <a:lnTo>
                  <a:pt x="577984" y="56536"/>
                </a:lnTo>
                <a:lnTo>
                  <a:pt x="580879" y="61106"/>
                </a:lnTo>
                <a:lnTo>
                  <a:pt x="582326" y="65918"/>
                </a:lnTo>
                <a:lnTo>
                  <a:pt x="582326" y="76943"/>
                </a:lnTo>
                <a:lnTo>
                  <a:pt x="580706" y="82122"/>
                </a:lnTo>
                <a:lnTo>
                  <a:pt x="577467" y="86509"/>
                </a:lnTo>
                <a:lnTo>
                  <a:pt x="576794" y="101202"/>
                </a:lnTo>
                <a:lnTo>
                  <a:pt x="586668" y="93744"/>
                </a:lnTo>
                <a:lnTo>
                  <a:pt x="592502" y="86831"/>
                </a:lnTo>
                <a:lnTo>
                  <a:pt x="595420" y="78896"/>
                </a:lnTo>
                <a:lnTo>
                  <a:pt x="595420" y="59464"/>
                </a:lnTo>
                <a:lnTo>
                  <a:pt x="592341" y="51586"/>
                </a:lnTo>
                <a:lnTo>
                  <a:pt x="586185" y="46304"/>
                </a:lnTo>
                <a:lnTo>
                  <a:pt x="580029" y="41021"/>
                </a:lnTo>
                <a:lnTo>
                  <a:pt x="572816" y="38380"/>
                </a:lnTo>
                <a:lnTo>
                  <a:pt x="559676" y="38380"/>
                </a:lnTo>
                <a:lnTo>
                  <a:pt x="555266" y="39298"/>
                </a:lnTo>
                <a:lnTo>
                  <a:pt x="551314" y="41135"/>
                </a:lnTo>
                <a:lnTo>
                  <a:pt x="546996" y="43203"/>
                </a:lnTo>
                <a:lnTo>
                  <a:pt x="543412" y="46326"/>
                </a:lnTo>
                <a:lnTo>
                  <a:pt x="540564" y="50506"/>
                </a:lnTo>
                <a:lnTo>
                  <a:pt x="540767" y="46857"/>
                </a:lnTo>
                <a:lnTo>
                  <a:pt x="542985" y="33253"/>
                </a:lnTo>
                <a:lnTo>
                  <a:pt x="547386" y="22979"/>
                </a:lnTo>
                <a:lnTo>
                  <a:pt x="551475" y="16571"/>
                </a:lnTo>
                <a:lnTo>
                  <a:pt x="556988" y="13367"/>
                </a:lnTo>
                <a:lnTo>
                  <a:pt x="569990" y="13367"/>
                </a:lnTo>
                <a:lnTo>
                  <a:pt x="574516" y="15434"/>
                </a:lnTo>
                <a:lnTo>
                  <a:pt x="577502" y="19569"/>
                </a:lnTo>
                <a:lnTo>
                  <a:pt x="579110" y="21773"/>
                </a:lnTo>
                <a:lnTo>
                  <a:pt x="580281" y="24828"/>
                </a:lnTo>
                <a:lnTo>
                  <a:pt x="581017" y="28733"/>
                </a:lnTo>
                <a:lnTo>
                  <a:pt x="593283" y="28733"/>
                </a:lnTo>
                <a:lnTo>
                  <a:pt x="593283" y="22669"/>
                </a:lnTo>
                <a:lnTo>
                  <a:pt x="591112" y="16778"/>
                </a:lnTo>
                <a:lnTo>
                  <a:pt x="586771" y="11059"/>
                </a:lnTo>
                <a:lnTo>
                  <a:pt x="582429" y="5340"/>
                </a:lnTo>
                <a:lnTo>
                  <a:pt x="574745" y="2480"/>
                </a:lnTo>
                <a:lnTo>
                  <a:pt x="561663" y="2531"/>
                </a:lnTo>
                <a:lnTo>
                  <a:pt x="548963" y="5726"/>
                </a:lnTo>
                <a:lnTo>
                  <a:pt x="539150" y="13885"/>
                </a:lnTo>
                <a:lnTo>
                  <a:pt x="532225" y="27010"/>
                </a:lnTo>
                <a:lnTo>
                  <a:pt x="530652" y="32207"/>
                </a:lnTo>
                <a:lnTo>
                  <a:pt x="528472" y="44310"/>
                </a:lnTo>
                <a:lnTo>
                  <a:pt x="527746" y="58224"/>
                </a:lnTo>
                <a:lnTo>
                  <a:pt x="528710" y="72245"/>
                </a:lnTo>
                <a:close/>
              </a:path>
              <a:path w="724956" h="106526">
                <a:moveTo>
                  <a:pt x="360720" y="102736"/>
                </a:moveTo>
                <a:lnTo>
                  <a:pt x="364178" y="102644"/>
                </a:lnTo>
                <a:lnTo>
                  <a:pt x="367256" y="102277"/>
                </a:lnTo>
                <a:lnTo>
                  <a:pt x="370161" y="101565"/>
                </a:lnTo>
                <a:lnTo>
                  <a:pt x="370161" y="91780"/>
                </a:lnTo>
                <a:lnTo>
                  <a:pt x="366417" y="91987"/>
                </a:lnTo>
                <a:lnTo>
                  <a:pt x="363569" y="91987"/>
                </a:lnTo>
                <a:lnTo>
                  <a:pt x="360996" y="91229"/>
                </a:lnTo>
                <a:lnTo>
                  <a:pt x="358377" y="88634"/>
                </a:lnTo>
                <a:lnTo>
                  <a:pt x="358377" y="37897"/>
                </a:lnTo>
                <a:lnTo>
                  <a:pt x="370161" y="37897"/>
                </a:lnTo>
                <a:lnTo>
                  <a:pt x="370161" y="27768"/>
                </a:lnTo>
                <a:lnTo>
                  <a:pt x="358377" y="27768"/>
                </a:lnTo>
                <a:lnTo>
                  <a:pt x="358377" y="7166"/>
                </a:lnTo>
                <a:lnTo>
                  <a:pt x="345835" y="7166"/>
                </a:lnTo>
                <a:lnTo>
                  <a:pt x="345835" y="27768"/>
                </a:lnTo>
                <a:lnTo>
                  <a:pt x="335842" y="27768"/>
                </a:lnTo>
                <a:lnTo>
                  <a:pt x="335842" y="37897"/>
                </a:lnTo>
                <a:lnTo>
                  <a:pt x="345835" y="37897"/>
                </a:lnTo>
                <a:lnTo>
                  <a:pt x="345835" y="91482"/>
                </a:lnTo>
                <a:lnTo>
                  <a:pt x="346869" y="95329"/>
                </a:lnTo>
                <a:lnTo>
                  <a:pt x="348936" y="98292"/>
                </a:lnTo>
                <a:lnTo>
                  <a:pt x="351003" y="101255"/>
                </a:lnTo>
                <a:lnTo>
                  <a:pt x="354931" y="102736"/>
                </a:lnTo>
                <a:lnTo>
                  <a:pt x="360720" y="102736"/>
                </a:lnTo>
                <a:close/>
              </a:path>
              <a:path w="724956" h="106526">
                <a:moveTo>
                  <a:pt x="17676" y="30020"/>
                </a:moveTo>
                <a:lnTo>
                  <a:pt x="23671" y="20326"/>
                </a:lnTo>
                <a:lnTo>
                  <a:pt x="24054" y="19913"/>
                </a:lnTo>
                <a:lnTo>
                  <a:pt x="34631" y="12316"/>
                </a:lnTo>
                <a:lnTo>
                  <a:pt x="47344" y="9784"/>
                </a:lnTo>
                <a:lnTo>
                  <a:pt x="55246" y="9784"/>
                </a:lnTo>
                <a:lnTo>
                  <a:pt x="61793" y="11472"/>
                </a:lnTo>
                <a:lnTo>
                  <a:pt x="66984" y="14849"/>
                </a:lnTo>
                <a:lnTo>
                  <a:pt x="72176" y="18225"/>
                </a:lnTo>
                <a:lnTo>
                  <a:pt x="75598" y="23611"/>
                </a:lnTo>
                <a:lnTo>
                  <a:pt x="77253" y="31007"/>
                </a:lnTo>
                <a:lnTo>
                  <a:pt x="90828" y="31007"/>
                </a:lnTo>
                <a:lnTo>
                  <a:pt x="88553" y="22223"/>
                </a:lnTo>
                <a:lnTo>
                  <a:pt x="82155" y="11002"/>
                </a:lnTo>
                <a:lnTo>
                  <a:pt x="72359" y="3238"/>
                </a:lnTo>
                <a:lnTo>
                  <a:pt x="65422" y="-436"/>
                </a:lnTo>
                <a:lnTo>
                  <a:pt x="57198" y="-2273"/>
                </a:lnTo>
                <a:lnTo>
                  <a:pt x="47688" y="-2273"/>
                </a:lnTo>
                <a:lnTo>
                  <a:pt x="35527" y="-896"/>
                </a:lnTo>
                <a:lnTo>
                  <a:pt x="23736" y="3874"/>
                </a:lnTo>
                <a:lnTo>
                  <a:pt x="13782" y="12058"/>
                </a:lnTo>
                <a:lnTo>
                  <a:pt x="10957" y="15436"/>
                </a:lnTo>
                <a:lnTo>
                  <a:pt x="4869" y="25954"/>
                </a:lnTo>
                <a:lnTo>
                  <a:pt x="1217" y="38310"/>
                </a:lnTo>
                <a:lnTo>
                  <a:pt x="0" y="52505"/>
                </a:lnTo>
                <a:lnTo>
                  <a:pt x="152" y="57685"/>
                </a:lnTo>
                <a:lnTo>
                  <a:pt x="2289" y="71269"/>
                </a:lnTo>
                <a:lnTo>
                  <a:pt x="6948" y="82909"/>
                </a:lnTo>
                <a:lnTo>
                  <a:pt x="14127" y="92607"/>
                </a:lnTo>
                <a:lnTo>
                  <a:pt x="20402" y="97379"/>
                </a:lnTo>
                <a:lnTo>
                  <a:pt x="31993" y="102534"/>
                </a:lnTo>
                <a:lnTo>
                  <a:pt x="45069" y="104252"/>
                </a:lnTo>
                <a:lnTo>
                  <a:pt x="54350" y="104252"/>
                </a:lnTo>
                <a:lnTo>
                  <a:pt x="61999" y="102553"/>
                </a:lnTo>
                <a:lnTo>
                  <a:pt x="68018" y="99153"/>
                </a:lnTo>
                <a:lnTo>
                  <a:pt x="71601" y="97178"/>
                </a:lnTo>
                <a:lnTo>
                  <a:pt x="75713" y="93641"/>
                </a:lnTo>
                <a:lnTo>
                  <a:pt x="80354" y="88542"/>
                </a:lnTo>
                <a:lnTo>
                  <a:pt x="83662" y="101565"/>
                </a:lnTo>
                <a:lnTo>
                  <a:pt x="92483" y="101565"/>
                </a:lnTo>
                <a:lnTo>
                  <a:pt x="92483" y="47406"/>
                </a:lnTo>
                <a:lnTo>
                  <a:pt x="48033" y="47406"/>
                </a:lnTo>
                <a:lnTo>
                  <a:pt x="48033" y="58775"/>
                </a:lnTo>
                <a:lnTo>
                  <a:pt x="79733" y="58775"/>
                </a:lnTo>
                <a:lnTo>
                  <a:pt x="79660" y="61238"/>
                </a:lnTo>
                <a:lnTo>
                  <a:pt x="76994" y="74994"/>
                </a:lnTo>
                <a:lnTo>
                  <a:pt x="70533" y="84511"/>
                </a:lnTo>
                <a:lnTo>
                  <a:pt x="64537" y="89817"/>
                </a:lnTo>
                <a:lnTo>
                  <a:pt x="56969" y="92469"/>
                </a:lnTo>
                <a:lnTo>
                  <a:pt x="44345" y="92356"/>
                </a:lnTo>
                <a:lnTo>
                  <a:pt x="31140" y="89041"/>
                </a:lnTo>
                <a:lnTo>
                  <a:pt x="21983" y="81135"/>
                </a:lnTo>
                <a:lnTo>
                  <a:pt x="19577" y="77199"/>
                </a:lnTo>
                <a:lnTo>
                  <a:pt x="15438" y="65643"/>
                </a:lnTo>
                <a:lnTo>
                  <a:pt x="14058" y="51747"/>
                </a:lnTo>
                <a:lnTo>
                  <a:pt x="14553" y="42801"/>
                </a:lnTo>
                <a:lnTo>
                  <a:pt x="17676" y="30020"/>
                </a:lnTo>
                <a:close/>
              </a:path>
              <a:path w="724956" h="106526">
                <a:moveTo>
                  <a:pt x="108470" y="27768"/>
                </a:moveTo>
                <a:lnTo>
                  <a:pt x="108470" y="101565"/>
                </a:lnTo>
                <a:lnTo>
                  <a:pt x="120875" y="101565"/>
                </a:lnTo>
                <a:lnTo>
                  <a:pt x="120875" y="53883"/>
                </a:lnTo>
                <a:lnTo>
                  <a:pt x="122552" y="49255"/>
                </a:lnTo>
                <a:lnTo>
                  <a:pt x="125906" y="45235"/>
                </a:lnTo>
                <a:lnTo>
                  <a:pt x="129260" y="41216"/>
                </a:lnTo>
                <a:lnTo>
                  <a:pt x="134061" y="39207"/>
                </a:lnTo>
                <a:lnTo>
                  <a:pt x="141721" y="39229"/>
                </a:lnTo>
                <a:lnTo>
                  <a:pt x="144375" y="39551"/>
                </a:lnTo>
                <a:lnTo>
                  <a:pt x="144375" y="26459"/>
                </a:lnTo>
                <a:lnTo>
                  <a:pt x="143043" y="26321"/>
                </a:lnTo>
                <a:lnTo>
                  <a:pt x="140378" y="26115"/>
                </a:lnTo>
                <a:lnTo>
                  <a:pt x="135462" y="26115"/>
                </a:lnTo>
                <a:lnTo>
                  <a:pt x="131121" y="27895"/>
                </a:lnTo>
                <a:lnTo>
                  <a:pt x="127353" y="31454"/>
                </a:lnTo>
                <a:lnTo>
                  <a:pt x="123586" y="35014"/>
                </a:lnTo>
                <a:lnTo>
                  <a:pt x="121220" y="38035"/>
                </a:lnTo>
                <a:lnTo>
                  <a:pt x="120255" y="40516"/>
                </a:lnTo>
                <a:lnTo>
                  <a:pt x="120255" y="27768"/>
                </a:lnTo>
                <a:lnTo>
                  <a:pt x="108470" y="27768"/>
                </a:lnTo>
                <a:close/>
              </a:path>
              <a:path w="724956" h="106526">
                <a:moveTo>
                  <a:pt x="210234" y="92607"/>
                </a:moveTo>
                <a:lnTo>
                  <a:pt x="212990" y="88372"/>
                </a:lnTo>
                <a:lnTo>
                  <a:pt x="217436" y="76803"/>
                </a:lnTo>
                <a:lnTo>
                  <a:pt x="218917" y="63116"/>
                </a:lnTo>
                <a:lnTo>
                  <a:pt x="218714" y="57996"/>
                </a:lnTo>
                <a:lnTo>
                  <a:pt x="215695" y="44926"/>
                </a:lnTo>
                <a:lnTo>
                  <a:pt x="209063" y="35141"/>
                </a:lnTo>
                <a:lnTo>
                  <a:pt x="197860" y="27914"/>
                </a:lnTo>
                <a:lnTo>
                  <a:pt x="184942" y="25632"/>
                </a:lnTo>
                <a:lnTo>
                  <a:pt x="182391" y="25705"/>
                </a:lnTo>
                <a:lnTo>
                  <a:pt x="169620" y="28856"/>
                </a:lnTo>
                <a:lnTo>
                  <a:pt x="159582" y="36657"/>
                </a:lnTo>
                <a:lnTo>
                  <a:pt x="156440" y="40951"/>
                </a:lnTo>
                <a:lnTo>
                  <a:pt x="151715" y="52354"/>
                </a:lnTo>
                <a:lnTo>
                  <a:pt x="150141" y="66286"/>
                </a:lnTo>
                <a:lnTo>
                  <a:pt x="150284" y="70567"/>
                </a:lnTo>
                <a:lnTo>
                  <a:pt x="152983" y="83606"/>
                </a:lnTo>
                <a:lnTo>
                  <a:pt x="159100" y="93951"/>
                </a:lnTo>
                <a:lnTo>
                  <a:pt x="159714" y="94638"/>
                </a:lnTo>
                <a:lnTo>
                  <a:pt x="162890" y="73934"/>
                </a:lnTo>
                <a:lnTo>
                  <a:pt x="162890" y="57903"/>
                </a:lnTo>
                <a:lnTo>
                  <a:pt x="164613" y="50920"/>
                </a:lnTo>
                <a:lnTo>
                  <a:pt x="168058" y="45132"/>
                </a:lnTo>
                <a:lnTo>
                  <a:pt x="171504" y="39344"/>
                </a:lnTo>
                <a:lnTo>
                  <a:pt x="177018" y="36450"/>
                </a:lnTo>
                <a:lnTo>
                  <a:pt x="193143" y="36450"/>
                </a:lnTo>
                <a:lnTo>
                  <a:pt x="199162" y="39850"/>
                </a:lnTo>
                <a:lnTo>
                  <a:pt x="202654" y="46648"/>
                </a:lnTo>
                <a:lnTo>
                  <a:pt x="204859" y="50966"/>
                </a:lnTo>
                <a:lnTo>
                  <a:pt x="205962" y="56570"/>
                </a:lnTo>
                <a:lnTo>
                  <a:pt x="205962" y="71086"/>
                </a:lnTo>
                <a:lnTo>
                  <a:pt x="204434" y="78011"/>
                </a:lnTo>
                <a:lnTo>
                  <a:pt x="201379" y="84235"/>
                </a:lnTo>
                <a:lnTo>
                  <a:pt x="200927" y="100504"/>
                </a:lnTo>
                <a:lnTo>
                  <a:pt x="210234" y="92607"/>
                </a:lnTo>
                <a:close/>
              </a:path>
              <a:path w="724956" h="106526">
                <a:moveTo>
                  <a:pt x="201379" y="84235"/>
                </a:moveTo>
                <a:lnTo>
                  <a:pt x="198324" y="90460"/>
                </a:lnTo>
                <a:lnTo>
                  <a:pt x="192684" y="93572"/>
                </a:lnTo>
                <a:lnTo>
                  <a:pt x="176972" y="93572"/>
                </a:lnTo>
                <a:lnTo>
                  <a:pt x="171504" y="90954"/>
                </a:lnTo>
                <a:lnTo>
                  <a:pt x="168058" y="85717"/>
                </a:lnTo>
                <a:lnTo>
                  <a:pt x="164613" y="80480"/>
                </a:lnTo>
                <a:lnTo>
                  <a:pt x="162890" y="73934"/>
                </a:lnTo>
                <a:lnTo>
                  <a:pt x="159714" y="94638"/>
                </a:lnTo>
                <a:lnTo>
                  <a:pt x="170038" y="101849"/>
                </a:lnTo>
                <a:lnTo>
                  <a:pt x="183289" y="104252"/>
                </a:lnTo>
                <a:lnTo>
                  <a:pt x="188035" y="104041"/>
                </a:lnTo>
                <a:lnTo>
                  <a:pt x="200927" y="100504"/>
                </a:lnTo>
                <a:lnTo>
                  <a:pt x="201379" y="84235"/>
                </a:lnTo>
                <a:close/>
              </a:path>
              <a:path w="724956" h="106526">
                <a:moveTo>
                  <a:pt x="327710" y="27768"/>
                </a:moveTo>
                <a:lnTo>
                  <a:pt x="315306" y="27768"/>
                </a:lnTo>
                <a:lnTo>
                  <a:pt x="300213" y="85579"/>
                </a:lnTo>
                <a:lnTo>
                  <a:pt x="285742" y="27768"/>
                </a:lnTo>
                <a:lnTo>
                  <a:pt x="271820" y="27768"/>
                </a:lnTo>
                <a:lnTo>
                  <a:pt x="257418" y="85923"/>
                </a:lnTo>
                <a:lnTo>
                  <a:pt x="243221" y="27768"/>
                </a:lnTo>
                <a:lnTo>
                  <a:pt x="229645" y="27768"/>
                </a:lnTo>
                <a:lnTo>
                  <a:pt x="250939" y="101565"/>
                </a:lnTo>
                <a:lnTo>
                  <a:pt x="263827" y="101565"/>
                </a:lnTo>
                <a:lnTo>
                  <a:pt x="278367" y="44443"/>
                </a:lnTo>
                <a:lnTo>
                  <a:pt x="293391" y="101565"/>
                </a:lnTo>
                <a:lnTo>
                  <a:pt x="306278" y="101565"/>
                </a:lnTo>
                <a:lnTo>
                  <a:pt x="327710" y="27768"/>
                </a:lnTo>
                <a:close/>
              </a:path>
              <a:path w="724956" h="106526">
                <a:moveTo>
                  <a:pt x="421732" y="39091"/>
                </a:moveTo>
                <a:lnTo>
                  <a:pt x="423984" y="43134"/>
                </a:lnTo>
                <a:lnTo>
                  <a:pt x="425362" y="45660"/>
                </a:lnTo>
                <a:lnTo>
                  <a:pt x="426051" y="49634"/>
                </a:lnTo>
                <a:lnTo>
                  <a:pt x="426051" y="101565"/>
                </a:lnTo>
                <a:lnTo>
                  <a:pt x="438800" y="101565"/>
                </a:lnTo>
                <a:lnTo>
                  <a:pt x="438800" y="46970"/>
                </a:lnTo>
                <a:lnTo>
                  <a:pt x="437766" y="41296"/>
                </a:lnTo>
                <a:lnTo>
                  <a:pt x="435699" y="37208"/>
                </a:lnTo>
                <a:lnTo>
                  <a:pt x="431886" y="29721"/>
                </a:lnTo>
                <a:lnTo>
                  <a:pt x="424627" y="25977"/>
                </a:lnTo>
                <a:lnTo>
                  <a:pt x="407949" y="25977"/>
                </a:lnTo>
                <a:lnTo>
                  <a:pt x="402965" y="27286"/>
                </a:lnTo>
                <a:lnTo>
                  <a:pt x="398968" y="29904"/>
                </a:lnTo>
                <a:lnTo>
                  <a:pt x="396625" y="31420"/>
                </a:lnTo>
                <a:lnTo>
                  <a:pt x="393983" y="34038"/>
                </a:lnTo>
                <a:lnTo>
                  <a:pt x="391043" y="37760"/>
                </a:lnTo>
                <a:lnTo>
                  <a:pt x="391043" y="0"/>
                </a:lnTo>
                <a:lnTo>
                  <a:pt x="378638" y="0"/>
                </a:lnTo>
                <a:lnTo>
                  <a:pt x="378638" y="101565"/>
                </a:lnTo>
                <a:lnTo>
                  <a:pt x="391043" y="101565"/>
                </a:lnTo>
                <a:lnTo>
                  <a:pt x="391043" y="52597"/>
                </a:lnTo>
                <a:lnTo>
                  <a:pt x="393132" y="45913"/>
                </a:lnTo>
                <a:lnTo>
                  <a:pt x="397314" y="42376"/>
                </a:lnTo>
                <a:lnTo>
                  <a:pt x="401495" y="38839"/>
                </a:lnTo>
                <a:lnTo>
                  <a:pt x="406158" y="37070"/>
                </a:lnTo>
                <a:lnTo>
                  <a:pt x="417506" y="37070"/>
                </a:lnTo>
                <a:lnTo>
                  <a:pt x="421732" y="39091"/>
                </a:lnTo>
                <a:close/>
              </a:path>
              <a:path w="724956" h="106526">
                <a:moveTo>
                  <a:pt x="467515" y="28733"/>
                </a:moveTo>
                <a:lnTo>
                  <a:pt x="467515" y="43754"/>
                </a:lnTo>
                <a:lnTo>
                  <a:pt x="481918" y="43754"/>
                </a:lnTo>
                <a:lnTo>
                  <a:pt x="481918" y="28733"/>
                </a:lnTo>
                <a:lnTo>
                  <a:pt x="467515" y="287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6100973" y="1251823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6100973" y="1302832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6735675" y="835924"/>
            <a:ext cx="59078" cy="91683"/>
          </a:xfrm>
          <a:custGeom>
            <a:avLst/>
            <a:gdLst/>
            <a:ahLst/>
            <a:cxnLst/>
            <a:rect l="l" t="t" r="r" b="b"/>
            <a:pathLst>
              <a:path w="64986" h="103907">
                <a:moveTo>
                  <a:pt x="11439" y="101565"/>
                </a:moveTo>
                <a:lnTo>
                  <a:pt x="11439" y="92125"/>
                </a:lnTo>
                <a:lnTo>
                  <a:pt x="12243" y="76438"/>
                </a:lnTo>
                <a:lnTo>
                  <a:pt x="11370" y="70810"/>
                </a:lnTo>
                <a:lnTo>
                  <a:pt x="11370" y="54274"/>
                </a:lnTo>
                <a:lnTo>
                  <a:pt x="13495" y="47383"/>
                </a:lnTo>
                <a:lnTo>
                  <a:pt x="17745" y="43203"/>
                </a:lnTo>
                <a:lnTo>
                  <a:pt x="21995" y="39022"/>
                </a:lnTo>
                <a:lnTo>
                  <a:pt x="26944" y="36933"/>
                </a:lnTo>
                <a:lnTo>
                  <a:pt x="39074" y="36933"/>
                </a:lnTo>
                <a:lnTo>
                  <a:pt x="43978" y="39482"/>
                </a:lnTo>
                <a:lnTo>
                  <a:pt x="47309" y="44581"/>
                </a:lnTo>
                <a:lnTo>
                  <a:pt x="50640" y="49680"/>
                </a:lnTo>
                <a:lnTo>
                  <a:pt x="52305" y="56111"/>
                </a:lnTo>
                <a:lnTo>
                  <a:pt x="52305" y="72602"/>
                </a:lnTo>
                <a:lnTo>
                  <a:pt x="50640" y="79630"/>
                </a:lnTo>
                <a:lnTo>
                  <a:pt x="47309" y="84959"/>
                </a:lnTo>
                <a:lnTo>
                  <a:pt x="43978" y="90288"/>
                </a:lnTo>
                <a:lnTo>
                  <a:pt x="38959" y="92952"/>
                </a:lnTo>
                <a:lnTo>
                  <a:pt x="23338" y="92952"/>
                </a:lnTo>
                <a:lnTo>
                  <a:pt x="18813" y="99842"/>
                </a:lnTo>
                <a:lnTo>
                  <a:pt x="22672" y="102553"/>
                </a:lnTo>
                <a:lnTo>
                  <a:pt x="27404" y="103907"/>
                </a:lnTo>
                <a:lnTo>
                  <a:pt x="33917" y="103897"/>
                </a:lnTo>
                <a:lnTo>
                  <a:pt x="46751" y="100835"/>
                </a:lnTo>
                <a:lnTo>
                  <a:pt x="56509" y="92331"/>
                </a:lnTo>
                <a:lnTo>
                  <a:pt x="59024" y="88441"/>
                </a:lnTo>
                <a:lnTo>
                  <a:pt x="63495" y="76890"/>
                </a:lnTo>
                <a:lnTo>
                  <a:pt x="64986" y="63254"/>
                </a:lnTo>
                <a:lnTo>
                  <a:pt x="64839" y="58570"/>
                </a:lnTo>
                <a:lnTo>
                  <a:pt x="62242" y="45244"/>
                </a:lnTo>
                <a:lnTo>
                  <a:pt x="56406" y="35313"/>
                </a:lnTo>
                <a:lnTo>
                  <a:pt x="50685" y="28997"/>
                </a:lnTo>
                <a:lnTo>
                  <a:pt x="43232" y="25839"/>
                </a:lnTo>
                <a:lnTo>
                  <a:pt x="29633" y="25839"/>
                </a:lnTo>
                <a:lnTo>
                  <a:pt x="25544" y="26769"/>
                </a:lnTo>
                <a:lnTo>
                  <a:pt x="21776" y="28629"/>
                </a:lnTo>
                <a:lnTo>
                  <a:pt x="18008" y="30490"/>
                </a:lnTo>
                <a:lnTo>
                  <a:pt x="14770" y="33189"/>
                </a:lnTo>
                <a:lnTo>
                  <a:pt x="12060" y="36726"/>
                </a:lnTo>
                <a:lnTo>
                  <a:pt x="12060" y="0"/>
                </a:lnTo>
                <a:lnTo>
                  <a:pt x="0" y="0"/>
                </a:lnTo>
                <a:lnTo>
                  <a:pt x="0" y="101565"/>
                </a:lnTo>
                <a:lnTo>
                  <a:pt x="11439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6622801" y="842247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542025" y="833978"/>
            <a:ext cx="73362" cy="94176"/>
          </a:xfrm>
          <a:custGeom>
            <a:avLst/>
            <a:gdLst/>
            <a:ahLst/>
            <a:cxnLst/>
            <a:rect l="l" t="t" r="r" b="b"/>
            <a:pathLst>
              <a:path w="80698" h="106733">
                <a:moveTo>
                  <a:pt x="16746" y="52528"/>
                </a:moveTo>
                <a:lnTo>
                  <a:pt x="23086" y="54756"/>
                </a:lnTo>
                <a:lnTo>
                  <a:pt x="32045" y="56777"/>
                </a:lnTo>
                <a:lnTo>
                  <a:pt x="45759" y="59878"/>
                </a:lnTo>
                <a:lnTo>
                  <a:pt x="53201" y="61577"/>
                </a:lnTo>
                <a:lnTo>
                  <a:pt x="58669" y="63576"/>
                </a:lnTo>
                <a:lnTo>
                  <a:pt x="62160" y="65872"/>
                </a:lnTo>
                <a:lnTo>
                  <a:pt x="65606" y="68215"/>
                </a:lnTo>
                <a:lnTo>
                  <a:pt x="67329" y="72143"/>
                </a:lnTo>
                <a:lnTo>
                  <a:pt x="67329" y="85005"/>
                </a:lnTo>
                <a:lnTo>
                  <a:pt x="63240" y="90104"/>
                </a:lnTo>
                <a:lnTo>
                  <a:pt x="55062" y="92952"/>
                </a:lnTo>
                <a:lnTo>
                  <a:pt x="50835" y="94422"/>
                </a:lnTo>
                <a:lnTo>
                  <a:pt x="46149" y="95157"/>
                </a:lnTo>
                <a:lnTo>
                  <a:pt x="40124" y="95150"/>
                </a:lnTo>
                <a:lnTo>
                  <a:pt x="26069" y="92511"/>
                </a:lnTo>
                <a:lnTo>
                  <a:pt x="16952" y="85097"/>
                </a:lnTo>
                <a:lnTo>
                  <a:pt x="14563" y="81514"/>
                </a:lnTo>
                <a:lnTo>
                  <a:pt x="13208" y="76851"/>
                </a:lnTo>
                <a:lnTo>
                  <a:pt x="12886" y="71109"/>
                </a:lnTo>
                <a:lnTo>
                  <a:pt x="0" y="71109"/>
                </a:lnTo>
                <a:lnTo>
                  <a:pt x="61" y="74211"/>
                </a:lnTo>
                <a:lnTo>
                  <a:pt x="3046" y="87041"/>
                </a:lnTo>
                <a:lnTo>
                  <a:pt x="10474" y="97086"/>
                </a:lnTo>
                <a:lnTo>
                  <a:pt x="14664" y="100297"/>
                </a:lnTo>
                <a:lnTo>
                  <a:pt x="25984" y="105124"/>
                </a:lnTo>
                <a:lnTo>
                  <a:pt x="40039" y="106733"/>
                </a:lnTo>
                <a:lnTo>
                  <a:pt x="44311" y="106603"/>
                </a:lnTo>
                <a:lnTo>
                  <a:pt x="57131" y="104406"/>
                </a:lnTo>
                <a:lnTo>
                  <a:pt x="68466" y="99498"/>
                </a:lnTo>
                <a:lnTo>
                  <a:pt x="77988" y="89156"/>
                </a:lnTo>
                <a:lnTo>
                  <a:pt x="80698" y="75450"/>
                </a:lnTo>
                <a:lnTo>
                  <a:pt x="80698" y="66446"/>
                </a:lnTo>
                <a:lnTo>
                  <a:pt x="77482" y="59579"/>
                </a:lnTo>
                <a:lnTo>
                  <a:pt x="71050" y="54847"/>
                </a:lnTo>
                <a:lnTo>
                  <a:pt x="67329" y="52137"/>
                </a:lnTo>
                <a:lnTo>
                  <a:pt x="62045" y="50001"/>
                </a:lnTo>
                <a:lnTo>
                  <a:pt x="55200" y="48439"/>
                </a:lnTo>
                <a:lnTo>
                  <a:pt x="41004" y="45201"/>
                </a:lnTo>
                <a:lnTo>
                  <a:pt x="31447" y="42996"/>
                </a:lnTo>
                <a:lnTo>
                  <a:pt x="25313" y="41158"/>
                </a:lnTo>
                <a:lnTo>
                  <a:pt x="22603" y="39689"/>
                </a:lnTo>
                <a:lnTo>
                  <a:pt x="18469" y="37392"/>
                </a:lnTo>
                <a:lnTo>
                  <a:pt x="16401" y="33763"/>
                </a:lnTo>
                <a:lnTo>
                  <a:pt x="16401" y="24300"/>
                </a:lnTo>
                <a:lnTo>
                  <a:pt x="18170" y="20349"/>
                </a:lnTo>
                <a:lnTo>
                  <a:pt x="21707" y="16950"/>
                </a:lnTo>
                <a:lnTo>
                  <a:pt x="25245" y="13551"/>
                </a:lnTo>
                <a:lnTo>
                  <a:pt x="31057" y="11851"/>
                </a:lnTo>
                <a:lnTo>
                  <a:pt x="49158" y="11851"/>
                </a:lnTo>
                <a:lnTo>
                  <a:pt x="56257" y="14492"/>
                </a:lnTo>
                <a:lnTo>
                  <a:pt x="60437" y="19775"/>
                </a:lnTo>
                <a:lnTo>
                  <a:pt x="62689" y="22669"/>
                </a:lnTo>
                <a:lnTo>
                  <a:pt x="64159" y="26827"/>
                </a:lnTo>
                <a:lnTo>
                  <a:pt x="64848" y="32247"/>
                </a:lnTo>
                <a:lnTo>
                  <a:pt x="77735" y="32247"/>
                </a:lnTo>
                <a:lnTo>
                  <a:pt x="74619" y="16959"/>
                </a:lnTo>
                <a:lnTo>
                  <a:pt x="66605" y="7682"/>
                </a:lnTo>
                <a:lnTo>
                  <a:pt x="64408" y="6269"/>
                </a:lnTo>
                <a:lnTo>
                  <a:pt x="52959" y="1567"/>
                </a:lnTo>
                <a:lnTo>
                  <a:pt x="39556" y="0"/>
                </a:lnTo>
                <a:lnTo>
                  <a:pt x="36268" y="82"/>
                </a:lnTo>
                <a:lnTo>
                  <a:pt x="22942" y="2633"/>
                </a:lnTo>
                <a:lnTo>
                  <a:pt x="12818" y="8750"/>
                </a:lnTo>
                <a:lnTo>
                  <a:pt x="6523" y="14584"/>
                </a:lnTo>
                <a:lnTo>
                  <a:pt x="3376" y="22049"/>
                </a:lnTo>
                <a:lnTo>
                  <a:pt x="3376" y="39551"/>
                </a:lnTo>
                <a:lnTo>
                  <a:pt x="6592" y="45867"/>
                </a:lnTo>
                <a:lnTo>
                  <a:pt x="13024" y="50093"/>
                </a:lnTo>
                <a:lnTo>
                  <a:pt x="16746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6658573" y="858844"/>
            <a:ext cx="63464" cy="68884"/>
          </a:xfrm>
          <a:custGeom>
            <a:avLst/>
            <a:gdLst/>
            <a:ahLst/>
            <a:cxnLst/>
            <a:rect l="l" t="t" r="r" b="b"/>
            <a:pathLst>
              <a:path w="69810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1" y="71832"/>
                </a:lnTo>
                <a:lnTo>
                  <a:pt x="10853" y="75989"/>
                </a:lnTo>
                <a:lnTo>
                  <a:pt x="16447" y="78068"/>
                </a:lnTo>
                <a:lnTo>
                  <a:pt x="14265" y="62357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7" y="44328"/>
                </a:lnTo>
                <a:lnTo>
                  <a:pt x="24303" y="43386"/>
                </a:lnTo>
                <a:lnTo>
                  <a:pt x="28806" y="42789"/>
                </a:lnTo>
                <a:lnTo>
                  <a:pt x="36317" y="41824"/>
                </a:lnTo>
                <a:lnTo>
                  <a:pt x="40958" y="41089"/>
                </a:lnTo>
                <a:lnTo>
                  <a:pt x="43347" y="40446"/>
                </a:lnTo>
                <a:lnTo>
                  <a:pt x="45735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9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2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10" y="75932"/>
                </a:lnTo>
                <a:lnTo>
                  <a:pt x="69810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90" y="24323"/>
                </a:lnTo>
                <a:lnTo>
                  <a:pt x="15367" y="24323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0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6671543" y="912793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5"/>
                </a:lnTo>
                <a:lnTo>
                  <a:pt x="16286" y="6385"/>
                </a:lnTo>
                <a:lnTo>
                  <a:pt x="8337" y="6385"/>
                </a:lnTo>
                <a:lnTo>
                  <a:pt x="5237" y="5351"/>
                </a:lnTo>
                <a:lnTo>
                  <a:pt x="2618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6746075" y="903369"/>
            <a:ext cx="10816" cy="20651"/>
          </a:xfrm>
          <a:custGeom>
            <a:avLst/>
            <a:gdLst/>
            <a:ahLst/>
            <a:cxnLst/>
            <a:rect l="l" t="t" r="r" b="b"/>
            <a:pathLst>
              <a:path w="11898" h="23404">
                <a:moveTo>
                  <a:pt x="5811" y="12449"/>
                </a:moveTo>
                <a:lnTo>
                  <a:pt x="2549" y="4318"/>
                </a:lnTo>
                <a:lnTo>
                  <a:pt x="803" y="0"/>
                </a:lnTo>
                <a:lnTo>
                  <a:pt x="0" y="15687"/>
                </a:lnTo>
                <a:lnTo>
                  <a:pt x="2618" y="19224"/>
                </a:lnTo>
                <a:lnTo>
                  <a:pt x="5076" y="21797"/>
                </a:lnTo>
                <a:lnTo>
                  <a:pt x="7373" y="23404"/>
                </a:lnTo>
                <a:lnTo>
                  <a:pt x="11898" y="16514"/>
                </a:lnTo>
                <a:lnTo>
                  <a:pt x="5811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817348" y="8362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839715" y="858966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9" y="68043"/>
                </a:lnTo>
                <a:lnTo>
                  <a:pt x="20218" y="75566"/>
                </a:lnTo>
                <a:lnTo>
                  <a:pt x="32940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3"/>
                </a:lnTo>
                <a:lnTo>
                  <a:pt x="67397" y="42513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848486" y="859027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711409" y="1004233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3" y="57988"/>
                </a:lnTo>
                <a:lnTo>
                  <a:pt x="9579" y="68042"/>
                </a:lnTo>
                <a:lnTo>
                  <a:pt x="20218" y="75566"/>
                </a:lnTo>
                <a:lnTo>
                  <a:pt x="32940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300" y="42513"/>
                </a:lnTo>
                <a:lnTo>
                  <a:pt x="67397" y="42513"/>
                </a:lnTo>
                <a:lnTo>
                  <a:pt x="67397" y="35072"/>
                </a:lnTo>
                <a:lnTo>
                  <a:pt x="67030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720180" y="1004294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790325" y="1004233"/>
            <a:ext cx="32640" cy="66574"/>
          </a:xfrm>
          <a:custGeom>
            <a:avLst/>
            <a:gdLst/>
            <a:ahLst/>
            <a:cxnLst/>
            <a:rect l="l" t="t" r="r" b="b"/>
            <a:pathLst>
              <a:path w="35904" h="75450">
                <a:moveTo>
                  <a:pt x="0" y="1653"/>
                </a:moveTo>
                <a:lnTo>
                  <a:pt x="0" y="75450"/>
                </a:lnTo>
                <a:lnTo>
                  <a:pt x="12404" y="75450"/>
                </a:lnTo>
                <a:lnTo>
                  <a:pt x="12404" y="27768"/>
                </a:lnTo>
                <a:lnTo>
                  <a:pt x="14081" y="23140"/>
                </a:lnTo>
                <a:lnTo>
                  <a:pt x="17435" y="19120"/>
                </a:lnTo>
                <a:lnTo>
                  <a:pt x="20789" y="15101"/>
                </a:lnTo>
                <a:lnTo>
                  <a:pt x="25590" y="13091"/>
                </a:lnTo>
                <a:lnTo>
                  <a:pt x="33251" y="13114"/>
                </a:lnTo>
                <a:lnTo>
                  <a:pt x="35904" y="13436"/>
                </a:lnTo>
                <a:lnTo>
                  <a:pt x="35904" y="344"/>
                </a:lnTo>
                <a:lnTo>
                  <a:pt x="34572" y="206"/>
                </a:lnTo>
                <a:lnTo>
                  <a:pt x="31906" y="0"/>
                </a:lnTo>
                <a:lnTo>
                  <a:pt x="26991" y="0"/>
                </a:lnTo>
                <a:lnTo>
                  <a:pt x="22649" y="1780"/>
                </a:lnTo>
                <a:lnTo>
                  <a:pt x="18882" y="5339"/>
                </a:lnTo>
                <a:lnTo>
                  <a:pt x="15115" y="8899"/>
                </a:lnTo>
                <a:lnTo>
                  <a:pt x="12749" y="11920"/>
                </a:lnTo>
                <a:lnTo>
                  <a:pt x="11784" y="14401"/>
                </a:lnTo>
                <a:lnTo>
                  <a:pt x="11784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829649" y="1004111"/>
            <a:ext cx="63463" cy="68884"/>
          </a:xfrm>
          <a:custGeom>
            <a:avLst/>
            <a:gdLst/>
            <a:ahLst/>
            <a:cxnLst/>
            <a:rect l="l" t="t" r="r" b="b"/>
            <a:pathLst>
              <a:path w="69809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1" y="71832"/>
                </a:lnTo>
                <a:lnTo>
                  <a:pt x="10853" y="75989"/>
                </a:lnTo>
                <a:lnTo>
                  <a:pt x="16447" y="78068"/>
                </a:lnTo>
                <a:lnTo>
                  <a:pt x="14265" y="62357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7" y="44328"/>
                </a:lnTo>
                <a:lnTo>
                  <a:pt x="24303" y="43386"/>
                </a:lnTo>
                <a:lnTo>
                  <a:pt x="28806" y="42789"/>
                </a:lnTo>
                <a:lnTo>
                  <a:pt x="36317" y="41824"/>
                </a:lnTo>
                <a:lnTo>
                  <a:pt x="40958" y="41089"/>
                </a:lnTo>
                <a:lnTo>
                  <a:pt x="43346" y="40446"/>
                </a:lnTo>
                <a:lnTo>
                  <a:pt x="45735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9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2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09" y="75932"/>
                </a:lnTo>
                <a:lnTo>
                  <a:pt x="69809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90" y="24323"/>
                </a:lnTo>
                <a:lnTo>
                  <a:pt x="15367" y="24323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0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842618" y="1058060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5"/>
                </a:lnTo>
                <a:lnTo>
                  <a:pt x="16286" y="6385"/>
                </a:lnTo>
                <a:lnTo>
                  <a:pt x="8337" y="6385"/>
                </a:lnTo>
                <a:lnTo>
                  <a:pt x="5237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945435" y="982132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971779" y="1004233"/>
            <a:ext cx="54693" cy="66574"/>
          </a:xfrm>
          <a:custGeom>
            <a:avLst/>
            <a:gdLst/>
            <a:ahLst/>
            <a:cxnLst/>
            <a:rect l="l" t="t" r="r" b="b"/>
            <a:pathLst>
              <a:path w="60162" h="75450">
                <a:moveTo>
                  <a:pt x="12404" y="75450"/>
                </a:moveTo>
                <a:lnTo>
                  <a:pt x="12404" y="31971"/>
                </a:lnTo>
                <a:lnTo>
                  <a:pt x="12714" y="28261"/>
                </a:lnTo>
                <a:lnTo>
                  <a:pt x="13334" y="25666"/>
                </a:lnTo>
                <a:lnTo>
                  <a:pt x="13955" y="23071"/>
                </a:lnTo>
                <a:lnTo>
                  <a:pt x="15298" y="20556"/>
                </a:lnTo>
                <a:lnTo>
                  <a:pt x="17366" y="18121"/>
                </a:lnTo>
                <a:lnTo>
                  <a:pt x="19939" y="15090"/>
                </a:lnTo>
                <a:lnTo>
                  <a:pt x="22924" y="13068"/>
                </a:lnTo>
                <a:lnTo>
                  <a:pt x="26325" y="12058"/>
                </a:lnTo>
                <a:lnTo>
                  <a:pt x="28208" y="11461"/>
                </a:lnTo>
                <a:lnTo>
                  <a:pt x="30620" y="11162"/>
                </a:lnTo>
                <a:lnTo>
                  <a:pt x="39349" y="11162"/>
                </a:lnTo>
                <a:lnTo>
                  <a:pt x="43346" y="13459"/>
                </a:lnTo>
                <a:lnTo>
                  <a:pt x="45552" y="18052"/>
                </a:lnTo>
                <a:lnTo>
                  <a:pt x="46884" y="20809"/>
                </a:lnTo>
                <a:lnTo>
                  <a:pt x="47550" y="24438"/>
                </a:lnTo>
                <a:lnTo>
                  <a:pt x="47550" y="75450"/>
                </a:lnTo>
                <a:lnTo>
                  <a:pt x="60162" y="75450"/>
                </a:lnTo>
                <a:lnTo>
                  <a:pt x="60162" y="20671"/>
                </a:lnTo>
                <a:lnTo>
                  <a:pt x="59151" y="14952"/>
                </a:lnTo>
                <a:lnTo>
                  <a:pt x="57129" y="10955"/>
                </a:lnTo>
                <a:lnTo>
                  <a:pt x="53454" y="3651"/>
                </a:lnTo>
                <a:lnTo>
                  <a:pt x="46379" y="0"/>
                </a:lnTo>
                <a:lnTo>
                  <a:pt x="31126" y="0"/>
                </a:lnTo>
                <a:lnTo>
                  <a:pt x="26784" y="941"/>
                </a:lnTo>
                <a:lnTo>
                  <a:pt x="22879" y="2825"/>
                </a:lnTo>
                <a:lnTo>
                  <a:pt x="18974" y="4708"/>
                </a:lnTo>
                <a:lnTo>
                  <a:pt x="15276" y="7808"/>
                </a:lnTo>
                <a:lnTo>
                  <a:pt x="11784" y="12127"/>
                </a:lnTo>
                <a:lnTo>
                  <a:pt x="11784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7050414" y="1004537"/>
            <a:ext cx="12122" cy="42964"/>
          </a:xfrm>
          <a:custGeom>
            <a:avLst/>
            <a:gdLst/>
            <a:ahLst/>
            <a:cxnLst/>
            <a:rect l="l" t="t" r="r" b="b"/>
            <a:pathLst>
              <a:path w="13334" h="48692">
                <a:moveTo>
                  <a:pt x="6041" y="3468"/>
                </a:moveTo>
                <a:lnTo>
                  <a:pt x="0" y="10404"/>
                </a:lnTo>
                <a:lnTo>
                  <a:pt x="3686" y="48692"/>
                </a:lnTo>
                <a:lnTo>
                  <a:pt x="3686" y="33304"/>
                </a:lnTo>
                <a:lnTo>
                  <a:pt x="4536" y="27584"/>
                </a:lnTo>
                <a:lnTo>
                  <a:pt x="6236" y="23220"/>
                </a:lnTo>
                <a:lnTo>
                  <a:pt x="13334" y="0"/>
                </a:lnTo>
                <a:lnTo>
                  <a:pt x="6041" y="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7042177" y="1004537"/>
            <a:ext cx="58826" cy="93811"/>
          </a:xfrm>
          <a:custGeom>
            <a:avLst/>
            <a:gdLst/>
            <a:ahLst/>
            <a:cxnLst/>
            <a:rect l="l" t="t" r="r" b="b"/>
            <a:pathLst>
              <a:path w="64709" h="106319">
                <a:moveTo>
                  <a:pt x="5949" y="97419"/>
                </a:moveTo>
                <a:lnTo>
                  <a:pt x="11370" y="100979"/>
                </a:lnTo>
                <a:lnTo>
                  <a:pt x="16792" y="104539"/>
                </a:lnTo>
                <a:lnTo>
                  <a:pt x="23476" y="106319"/>
                </a:lnTo>
                <a:lnTo>
                  <a:pt x="31425" y="106319"/>
                </a:lnTo>
                <a:lnTo>
                  <a:pt x="40391" y="105556"/>
                </a:lnTo>
                <a:lnTo>
                  <a:pt x="52540" y="100680"/>
                </a:lnTo>
                <a:lnTo>
                  <a:pt x="60575" y="91298"/>
                </a:lnTo>
                <a:lnTo>
                  <a:pt x="63332" y="85877"/>
                </a:lnTo>
                <a:lnTo>
                  <a:pt x="64709" y="78482"/>
                </a:lnTo>
                <a:lnTo>
                  <a:pt x="64709" y="1998"/>
                </a:lnTo>
                <a:lnTo>
                  <a:pt x="53270" y="1998"/>
                </a:lnTo>
                <a:lnTo>
                  <a:pt x="53270" y="11300"/>
                </a:lnTo>
                <a:lnTo>
                  <a:pt x="50835" y="8222"/>
                </a:lnTo>
                <a:lnTo>
                  <a:pt x="48446" y="5879"/>
                </a:lnTo>
                <a:lnTo>
                  <a:pt x="46103" y="4272"/>
                </a:lnTo>
                <a:lnTo>
                  <a:pt x="41785" y="1424"/>
                </a:lnTo>
                <a:lnTo>
                  <a:pt x="36731" y="0"/>
                </a:lnTo>
                <a:lnTo>
                  <a:pt x="22397" y="0"/>
                </a:lnTo>
                <a:lnTo>
                  <a:pt x="15298" y="23220"/>
                </a:lnTo>
                <a:lnTo>
                  <a:pt x="18515" y="15044"/>
                </a:lnTo>
                <a:lnTo>
                  <a:pt x="24487" y="10955"/>
                </a:lnTo>
                <a:lnTo>
                  <a:pt x="39051" y="10955"/>
                </a:lnTo>
                <a:lnTo>
                  <a:pt x="43851" y="13160"/>
                </a:lnTo>
                <a:lnTo>
                  <a:pt x="47619" y="17570"/>
                </a:lnTo>
                <a:lnTo>
                  <a:pt x="51387" y="21980"/>
                </a:lnTo>
                <a:lnTo>
                  <a:pt x="53270" y="28756"/>
                </a:lnTo>
                <a:lnTo>
                  <a:pt x="53270" y="43961"/>
                </a:lnTo>
                <a:lnTo>
                  <a:pt x="52260" y="49266"/>
                </a:lnTo>
                <a:lnTo>
                  <a:pt x="50238" y="53814"/>
                </a:lnTo>
                <a:lnTo>
                  <a:pt x="46609" y="61853"/>
                </a:lnTo>
                <a:lnTo>
                  <a:pt x="40337" y="65872"/>
                </a:lnTo>
                <a:lnTo>
                  <a:pt x="25728" y="65872"/>
                </a:lnTo>
                <a:lnTo>
                  <a:pt x="21191" y="63702"/>
                </a:lnTo>
                <a:lnTo>
                  <a:pt x="17814" y="59361"/>
                </a:lnTo>
                <a:lnTo>
                  <a:pt x="14437" y="55020"/>
                </a:lnTo>
                <a:lnTo>
                  <a:pt x="12749" y="48692"/>
                </a:lnTo>
                <a:lnTo>
                  <a:pt x="9062" y="10404"/>
                </a:lnTo>
                <a:lnTo>
                  <a:pt x="6357" y="13998"/>
                </a:lnTo>
                <a:lnTo>
                  <a:pt x="1589" y="25245"/>
                </a:lnTo>
                <a:lnTo>
                  <a:pt x="0" y="39344"/>
                </a:lnTo>
                <a:lnTo>
                  <a:pt x="177" y="44640"/>
                </a:lnTo>
                <a:lnTo>
                  <a:pt x="2924" y="58121"/>
                </a:lnTo>
                <a:lnTo>
                  <a:pt x="8993" y="67492"/>
                </a:lnTo>
                <a:lnTo>
                  <a:pt x="14988" y="73165"/>
                </a:lnTo>
                <a:lnTo>
                  <a:pt x="21983" y="76001"/>
                </a:lnTo>
                <a:lnTo>
                  <a:pt x="35720" y="76001"/>
                </a:lnTo>
                <a:lnTo>
                  <a:pt x="40337" y="75082"/>
                </a:lnTo>
                <a:lnTo>
                  <a:pt x="43829" y="73245"/>
                </a:lnTo>
                <a:lnTo>
                  <a:pt x="47321" y="71408"/>
                </a:lnTo>
                <a:lnTo>
                  <a:pt x="50307" y="68606"/>
                </a:lnTo>
                <a:lnTo>
                  <a:pt x="52788" y="64839"/>
                </a:lnTo>
                <a:lnTo>
                  <a:pt x="52926" y="74991"/>
                </a:lnTo>
                <a:lnTo>
                  <a:pt x="52121" y="82042"/>
                </a:lnTo>
                <a:lnTo>
                  <a:pt x="50376" y="85992"/>
                </a:lnTo>
                <a:lnTo>
                  <a:pt x="47436" y="92699"/>
                </a:lnTo>
                <a:lnTo>
                  <a:pt x="41210" y="96052"/>
                </a:lnTo>
                <a:lnTo>
                  <a:pt x="25682" y="96052"/>
                </a:lnTo>
                <a:lnTo>
                  <a:pt x="21270" y="94675"/>
                </a:lnTo>
                <a:lnTo>
                  <a:pt x="18469" y="91918"/>
                </a:lnTo>
                <a:lnTo>
                  <a:pt x="16677" y="90127"/>
                </a:lnTo>
                <a:lnTo>
                  <a:pt x="15482" y="87577"/>
                </a:lnTo>
                <a:lnTo>
                  <a:pt x="14885" y="84270"/>
                </a:lnTo>
                <a:lnTo>
                  <a:pt x="2274" y="84270"/>
                </a:lnTo>
                <a:lnTo>
                  <a:pt x="2917" y="91850"/>
                </a:lnTo>
                <a:lnTo>
                  <a:pt x="5949" y="97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900798" y="987514"/>
            <a:ext cx="31199" cy="84326"/>
          </a:xfrm>
          <a:custGeom>
            <a:avLst/>
            <a:gdLst/>
            <a:ahLst/>
            <a:cxnLst/>
            <a:rect l="l" t="t" r="r" b="b"/>
            <a:pathLst>
              <a:path w="34319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9" y="94399"/>
                </a:lnTo>
                <a:lnTo>
                  <a:pt x="34319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9" y="30731"/>
                </a:lnTo>
                <a:lnTo>
                  <a:pt x="34319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639445" y="1005996"/>
            <a:ext cx="16038" cy="90771"/>
          </a:xfrm>
          <a:custGeom>
            <a:avLst/>
            <a:gdLst/>
            <a:ahLst/>
            <a:cxnLst/>
            <a:rect l="l" t="t" r="r" b="b"/>
            <a:pathLst>
              <a:path w="17642" h="102874">
                <a:moveTo>
                  <a:pt x="12404" y="102874"/>
                </a:moveTo>
                <a:lnTo>
                  <a:pt x="12404" y="65183"/>
                </a:lnTo>
                <a:lnTo>
                  <a:pt x="15115" y="68536"/>
                </a:lnTo>
                <a:lnTo>
                  <a:pt x="14472" y="53676"/>
                </a:lnTo>
                <a:lnTo>
                  <a:pt x="12772" y="49680"/>
                </a:lnTo>
                <a:lnTo>
                  <a:pt x="11922" y="44833"/>
                </a:lnTo>
                <a:lnTo>
                  <a:pt x="11922" y="32063"/>
                </a:lnTo>
                <a:lnTo>
                  <a:pt x="12772" y="26229"/>
                </a:lnTo>
                <a:lnTo>
                  <a:pt x="14472" y="21635"/>
                </a:lnTo>
                <a:lnTo>
                  <a:pt x="17642" y="13045"/>
                </a:lnTo>
                <a:lnTo>
                  <a:pt x="17251" y="3835"/>
                </a:lnTo>
                <a:lnTo>
                  <a:pt x="14540" y="6431"/>
                </a:lnTo>
                <a:lnTo>
                  <a:pt x="12060" y="9784"/>
                </a:lnTo>
                <a:lnTo>
                  <a:pt x="12060" y="0"/>
                </a:lnTo>
                <a:lnTo>
                  <a:pt x="0" y="0"/>
                </a:lnTo>
                <a:lnTo>
                  <a:pt x="0" y="102874"/>
                </a:lnTo>
                <a:lnTo>
                  <a:pt x="12404" y="10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540835" y="979063"/>
            <a:ext cx="89714" cy="88824"/>
          </a:xfrm>
          <a:custGeom>
            <a:avLst/>
            <a:gdLst/>
            <a:ahLst/>
            <a:cxnLst/>
            <a:rect l="l" t="t" r="r" b="b"/>
            <a:pathLst>
              <a:path w="98685" h="100667">
                <a:moveTo>
                  <a:pt x="22707" y="83133"/>
                </a:moveTo>
                <a:lnTo>
                  <a:pt x="20461" y="79748"/>
                </a:lnTo>
                <a:lnTo>
                  <a:pt x="15762" y="68234"/>
                </a:lnTo>
                <a:lnTo>
                  <a:pt x="14195" y="54779"/>
                </a:lnTo>
                <a:lnTo>
                  <a:pt x="14755" y="45373"/>
                </a:lnTo>
                <a:lnTo>
                  <a:pt x="17995" y="32689"/>
                </a:lnTo>
                <a:lnTo>
                  <a:pt x="24120" y="22979"/>
                </a:lnTo>
                <a:lnTo>
                  <a:pt x="25884" y="21190"/>
                </a:lnTo>
                <a:lnTo>
                  <a:pt x="36612" y="14445"/>
                </a:lnTo>
                <a:lnTo>
                  <a:pt x="49755" y="12196"/>
                </a:lnTo>
                <a:lnTo>
                  <a:pt x="52457" y="12274"/>
                </a:lnTo>
                <a:lnTo>
                  <a:pt x="65308" y="15400"/>
                </a:lnTo>
                <a:lnTo>
                  <a:pt x="75288" y="23082"/>
                </a:lnTo>
                <a:lnTo>
                  <a:pt x="78026" y="26727"/>
                </a:lnTo>
                <a:lnTo>
                  <a:pt x="82976" y="38042"/>
                </a:lnTo>
                <a:lnTo>
                  <a:pt x="84626" y="51816"/>
                </a:lnTo>
                <a:lnTo>
                  <a:pt x="84366" y="57743"/>
                </a:lnTo>
                <a:lnTo>
                  <a:pt x="81811" y="70370"/>
                </a:lnTo>
                <a:lnTo>
                  <a:pt x="76529" y="81686"/>
                </a:lnTo>
                <a:lnTo>
                  <a:pt x="74217" y="84888"/>
                </a:lnTo>
                <a:lnTo>
                  <a:pt x="78045" y="98290"/>
                </a:lnTo>
                <a:lnTo>
                  <a:pt x="87176" y="89300"/>
                </a:lnTo>
                <a:lnTo>
                  <a:pt x="93904" y="77654"/>
                </a:lnTo>
                <a:lnTo>
                  <a:pt x="97490" y="65426"/>
                </a:lnTo>
                <a:lnTo>
                  <a:pt x="98685" y="51609"/>
                </a:lnTo>
                <a:lnTo>
                  <a:pt x="97833" y="40054"/>
                </a:lnTo>
                <a:lnTo>
                  <a:pt x="94493" y="27696"/>
                </a:lnTo>
                <a:lnTo>
                  <a:pt x="88623" y="17226"/>
                </a:lnTo>
                <a:lnTo>
                  <a:pt x="85344" y="13354"/>
                </a:lnTo>
                <a:lnTo>
                  <a:pt x="75604" y="5935"/>
                </a:lnTo>
                <a:lnTo>
                  <a:pt x="63466" y="1483"/>
                </a:lnTo>
                <a:lnTo>
                  <a:pt x="48929" y="0"/>
                </a:lnTo>
                <a:lnTo>
                  <a:pt x="43222" y="245"/>
                </a:lnTo>
                <a:lnTo>
                  <a:pt x="30028" y="3145"/>
                </a:lnTo>
                <a:lnTo>
                  <a:pt x="19021" y="9311"/>
                </a:lnTo>
                <a:lnTo>
                  <a:pt x="10198" y="18742"/>
                </a:lnTo>
                <a:lnTo>
                  <a:pt x="4914" y="28231"/>
                </a:lnTo>
                <a:lnTo>
                  <a:pt x="1228" y="40343"/>
                </a:lnTo>
                <a:lnTo>
                  <a:pt x="0" y="53883"/>
                </a:lnTo>
                <a:lnTo>
                  <a:pt x="14" y="55447"/>
                </a:lnTo>
                <a:lnTo>
                  <a:pt x="1514" y="69093"/>
                </a:lnTo>
                <a:lnTo>
                  <a:pt x="5483" y="81112"/>
                </a:lnTo>
                <a:lnTo>
                  <a:pt x="11921" y="91505"/>
                </a:lnTo>
                <a:lnTo>
                  <a:pt x="22927" y="100667"/>
                </a:lnTo>
                <a:lnTo>
                  <a:pt x="22707" y="83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561477" y="1052415"/>
            <a:ext cx="50307" cy="21005"/>
          </a:xfrm>
          <a:custGeom>
            <a:avLst/>
            <a:gdLst/>
            <a:ahLst/>
            <a:cxnLst/>
            <a:rect l="l" t="t" r="r" b="b"/>
            <a:pathLst>
              <a:path w="55338" h="23806">
                <a:moveTo>
                  <a:pt x="0" y="0"/>
                </a:moveTo>
                <a:lnTo>
                  <a:pt x="220" y="17533"/>
                </a:lnTo>
                <a:lnTo>
                  <a:pt x="12068" y="22238"/>
                </a:lnTo>
                <a:lnTo>
                  <a:pt x="25946" y="23806"/>
                </a:lnTo>
                <a:lnTo>
                  <a:pt x="30871" y="23627"/>
                </a:lnTo>
                <a:lnTo>
                  <a:pt x="44138" y="20977"/>
                </a:lnTo>
                <a:lnTo>
                  <a:pt x="55338" y="15157"/>
                </a:lnTo>
                <a:lnTo>
                  <a:pt x="51509" y="1755"/>
                </a:lnTo>
                <a:lnTo>
                  <a:pt x="41443" y="9094"/>
                </a:lnTo>
                <a:lnTo>
                  <a:pt x="27600" y="11541"/>
                </a:lnTo>
                <a:lnTo>
                  <a:pt x="22077" y="11278"/>
                </a:lnTo>
                <a:lnTo>
                  <a:pt x="9132" y="7719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652601" y="1004111"/>
            <a:ext cx="45922" cy="68884"/>
          </a:xfrm>
          <a:custGeom>
            <a:avLst/>
            <a:gdLst/>
            <a:ahLst/>
            <a:cxnLst/>
            <a:rect l="l" t="t" r="r" b="b"/>
            <a:pathLst>
              <a:path w="50514" h="78068">
                <a:moveTo>
                  <a:pt x="5306" y="74416"/>
                </a:moveTo>
                <a:lnTo>
                  <a:pt x="9073" y="76851"/>
                </a:lnTo>
                <a:lnTo>
                  <a:pt x="13736" y="78068"/>
                </a:lnTo>
                <a:lnTo>
                  <a:pt x="26371" y="78068"/>
                </a:lnTo>
                <a:lnTo>
                  <a:pt x="32573" y="75886"/>
                </a:lnTo>
                <a:lnTo>
                  <a:pt x="37902" y="71522"/>
                </a:lnTo>
                <a:lnTo>
                  <a:pt x="44469" y="63857"/>
                </a:lnTo>
                <a:lnTo>
                  <a:pt x="49003" y="52115"/>
                </a:lnTo>
                <a:lnTo>
                  <a:pt x="50514" y="37070"/>
                </a:lnTo>
                <a:lnTo>
                  <a:pt x="50390" y="32950"/>
                </a:lnTo>
                <a:lnTo>
                  <a:pt x="47775" y="19682"/>
                </a:lnTo>
                <a:lnTo>
                  <a:pt x="41761" y="9611"/>
                </a:lnTo>
                <a:lnTo>
                  <a:pt x="35927" y="3203"/>
                </a:lnTo>
                <a:lnTo>
                  <a:pt x="28829" y="0"/>
                </a:lnTo>
                <a:lnTo>
                  <a:pt x="14816" y="0"/>
                </a:lnTo>
                <a:lnTo>
                  <a:pt x="9900" y="1377"/>
                </a:lnTo>
                <a:lnTo>
                  <a:pt x="5719" y="4134"/>
                </a:lnTo>
                <a:lnTo>
                  <a:pt x="2779" y="5971"/>
                </a:lnTo>
                <a:lnTo>
                  <a:pt x="3170" y="15181"/>
                </a:lnTo>
                <a:lnTo>
                  <a:pt x="9050" y="10886"/>
                </a:lnTo>
                <a:lnTo>
                  <a:pt x="26187" y="10886"/>
                </a:lnTo>
                <a:lnTo>
                  <a:pt x="32068" y="14952"/>
                </a:lnTo>
                <a:lnTo>
                  <a:pt x="35284" y="23082"/>
                </a:lnTo>
                <a:lnTo>
                  <a:pt x="36984" y="27308"/>
                </a:lnTo>
                <a:lnTo>
                  <a:pt x="37833" y="32362"/>
                </a:lnTo>
                <a:lnTo>
                  <a:pt x="37833" y="47888"/>
                </a:lnTo>
                <a:lnTo>
                  <a:pt x="35915" y="55134"/>
                </a:lnTo>
                <a:lnTo>
                  <a:pt x="32079" y="59980"/>
                </a:lnTo>
                <a:lnTo>
                  <a:pt x="28243" y="64827"/>
                </a:lnTo>
                <a:lnTo>
                  <a:pt x="23430" y="67250"/>
                </a:lnTo>
                <a:lnTo>
                  <a:pt x="9096" y="67250"/>
                </a:lnTo>
                <a:lnTo>
                  <a:pt x="3215" y="63438"/>
                </a:lnTo>
                <a:lnTo>
                  <a:pt x="0" y="55812"/>
                </a:lnTo>
                <a:lnTo>
                  <a:pt x="643" y="70672"/>
                </a:lnTo>
                <a:lnTo>
                  <a:pt x="3101" y="73038"/>
                </a:lnTo>
                <a:lnTo>
                  <a:pt x="5306" y="744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545283" y="1126761"/>
            <a:ext cx="424157" cy="116854"/>
          </a:xfrm>
          <a:custGeom>
            <a:avLst/>
            <a:gdLst/>
            <a:ahLst/>
            <a:cxnLst/>
            <a:rect l="l" t="t" r="r" b="b"/>
            <a:pathLst>
              <a:path w="466573" h="132434">
                <a:moveTo>
                  <a:pt x="375698" y="101220"/>
                </a:moveTo>
                <a:lnTo>
                  <a:pt x="375698" y="57741"/>
                </a:lnTo>
                <a:lnTo>
                  <a:pt x="376008" y="54032"/>
                </a:lnTo>
                <a:lnTo>
                  <a:pt x="376628" y="51437"/>
                </a:lnTo>
                <a:lnTo>
                  <a:pt x="377248" y="48841"/>
                </a:lnTo>
                <a:lnTo>
                  <a:pt x="378592" y="46327"/>
                </a:lnTo>
                <a:lnTo>
                  <a:pt x="380659" y="43891"/>
                </a:lnTo>
                <a:lnTo>
                  <a:pt x="383232" y="40860"/>
                </a:lnTo>
                <a:lnTo>
                  <a:pt x="386218" y="38839"/>
                </a:lnTo>
                <a:lnTo>
                  <a:pt x="389618" y="37828"/>
                </a:lnTo>
                <a:lnTo>
                  <a:pt x="391502" y="37231"/>
                </a:lnTo>
                <a:lnTo>
                  <a:pt x="393914" y="36932"/>
                </a:lnTo>
                <a:lnTo>
                  <a:pt x="402642" y="36932"/>
                </a:lnTo>
                <a:lnTo>
                  <a:pt x="406639" y="39229"/>
                </a:lnTo>
                <a:lnTo>
                  <a:pt x="408845" y="43823"/>
                </a:lnTo>
                <a:lnTo>
                  <a:pt x="410178" y="46579"/>
                </a:lnTo>
                <a:lnTo>
                  <a:pt x="410844" y="50208"/>
                </a:lnTo>
                <a:lnTo>
                  <a:pt x="410844" y="101220"/>
                </a:lnTo>
                <a:lnTo>
                  <a:pt x="423455" y="101220"/>
                </a:lnTo>
                <a:lnTo>
                  <a:pt x="423455" y="46441"/>
                </a:lnTo>
                <a:lnTo>
                  <a:pt x="422444" y="40722"/>
                </a:lnTo>
                <a:lnTo>
                  <a:pt x="420423" y="36725"/>
                </a:lnTo>
                <a:lnTo>
                  <a:pt x="416748" y="29422"/>
                </a:lnTo>
                <a:lnTo>
                  <a:pt x="409672" y="25770"/>
                </a:lnTo>
                <a:lnTo>
                  <a:pt x="394419" y="25770"/>
                </a:lnTo>
                <a:lnTo>
                  <a:pt x="390078" y="26712"/>
                </a:lnTo>
                <a:lnTo>
                  <a:pt x="386173" y="28595"/>
                </a:lnTo>
                <a:lnTo>
                  <a:pt x="382267" y="30479"/>
                </a:lnTo>
                <a:lnTo>
                  <a:pt x="378569" y="33579"/>
                </a:lnTo>
                <a:lnTo>
                  <a:pt x="375077" y="37897"/>
                </a:lnTo>
                <a:lnTo>
                  <a:pt x="375077" y="27423"/>
                </a:lnTo>
                <a:lnTo>
                  <a:pt x="363293" y="27423"/>
                </a:lnTo>
                <a:lnTo>
                  <a:pt x="363293" y="101220"/>
                </a:lnTo>
                <a:lnTo>
                  <a:pt x="375698" y="101220"/>
                </a:lnTo>
                <a:close/>
              </a:path>
              <a:path w="466573" h="132434">
                <a:moveTo>
                  <a:pt x="452170" y="28388"/>
                </a:moveTo>
                <a:lnTo>
                  <a:pt x="452170" y="43410"/>
                </a:lnTo>
                <a:lnTo>
                  <a:pt x="466573" y="43410"/>
                </a:lnTo>
                <a:lnTo>
                  <a:pt x="466573" y="28388"/>
                </a:lnTo>
                <a:lnTo>
                  <a:pt x="452170" y="28388"/>
                </a:lnTo>
                <a:close/>
              </a:path>
              <a:path w="466573" h="132434">
                <a:moveTo>
                  <a:pt x="452170" y="86199"/>
                </a:moveTo>
                <a:lnTo>
                  <a:pt x="452170" y="101220"/>
                </a:lnTo>
                <a:lnTo>
                  <a:pt x="466573" y="101220"/>
                </a:lnTo>
                <a:lnTo>
                  <a:pt x="466573" y="86199"/>
                </a:lnTo>
                <a:lnTo>
                  <a:pt x="452170" y="86199"/>
                </a:lnTo>
                <a:close/>
              </a:path>
              <a:path w="466573" h="132434">
                <a:moveTo>
                  <a:pt x="12749" y="15848"/>
                </a:moveTo>
                <a:lnTo>
                  <a:pt x="41831" y="101220"/>
                </a:lnTo>
                <a:lnTo>
                  <a:pt x="55407" y="101220"/>
                </a:lnTo>
                <a:lnTo>
                  <a:pt x="84282" y="15848"/>
                </a:lnTo>
                <a:lnTo>
                  <a:pt x="84143" y="31214"/>
                </a:lnTo>
                <a:lnTo>
                  <a:pt x="84006" y="39413"/>
                </a:lnTo>
                <a:lnTo>
                  <a:pt x="84006" y="101220"/>
                </a:lnTo>
                <a:lnTo>
                  <a:pt x="97031" y="101220"/>
                </a:lnTo>
                <a:lnTo>
                  <a:pt x="97031" y="0"/>
                </a:lnTo>
                <a:lnTo>
                  <a:pt x="77596" y="0"/>
                </a:lnTo>
                <a:lnTo>
                  <a:pt x="48722" y="85579"/>
                </a:lnTo>
                <a:lnTo>
                  <a:pt x="19640" y="0"/>
                </a:lnTo>
                <a:lnTo>
                  <a:pt x="0" y="0"/>
                </a:lnTo>
                <a:lnTo>
                  <a:pt x="0" y="101220"/>
                </a:lnTo>
                <a:lnTo>
                  <a:pt x="13093" y="101220"/>
                </a:lnTo>
                <a:lnTo>
                  <a:pt x="12921" y="30283"/>
                </a:lnTo>
                <a:lnTo>
                  <a:pt x="12749" y="21429"/>
                </a:lnTo>
                <a:lnTo>
                  <a:pt x="12749" y="15848"/>
                </a:lnTo>
                <a:close/>
              </a:path>
              <a:path w="466573" h="132434">
                <a:moveTo>
                  <a:pt x="114995" y="69708"/>
                </a:moveTo>
                <a:lnTo>
                  <a:pt x="112858" y="75013"/>
                </a:lnTo>
                <a:lnTo>
                  <a:pt x="112858" y="88105"/>
                </a:lnTo>
                <a:lnTo>
                  <a:pt x="115029" y="93308"/>
                </a:lnTo>
                <a:lnTo>
                  <a:pt x="119370" y="97465"/>
                </a:lnTo>
                <a:lnTo>
                  <a:pt x="123712" y="101622"/>
                </a:lnTo>
                <a:lnTo>
                  <a:pt x="129306" y="103701"/>
                </a:lnTo>
                <a:lnTo>
                  <a:pt x="127123" y="87990"/>
                </a:lnTo>
                <a:lnTo>
                  <a:pt x="125814" y="85165"/>
                </a:lnTo>
                <a:lnTo>
                  <a:pt x="125814" y="76851"/>
                </a:lnTo>
                <a:lnTo>
                  <a:pt x="127721" y="73406"/>
                </a:lnTo>
                <a:lnTo>
                  <a:pt x="131534" y="71247"/>
                </a:lnTo>
                <a:lnTo>
                  <a:pt x="133785" y="69961"/>
                </a:lnTo>
                <a:lnTo>
                  <a:pt x="137162" y="69019"/>
                </a:lnTo>
                <a:lnTo>
                  <a:pt x="141664" y="68422"/>
                </a:lnTo>
                <a:lnTo>
                  <a:pt x="149176" y="67457"/>
                </a:lnTo>
                <a:lnTo>
                  <a:pt x="153816" y="66722"/>
                </a:lnTo>
                <a:lnTo>
                  <a:pt x="156205" y="66079"/>
                </a:lnTo>
                <a:lnTo>
                  <a:pt x="158594" y="65436"/>
                </a:lnTo>
                <a:lnTo>
                  <a:pt x="162063" y="63667"/>
                </a:lnTo>
                <a:lnTo>
                  <a:pt x="162063" y="81284"/>
                </a:lnTo>
                <a:lnTo>
                  <a:pt x="158617" y="86773"/>
                </a:lnTo>
                <a:lnTo>
                  <a:pt x="151795" y="100049"/>
                </a:lnTo>
                <a:lnTo>
                  <a:pt x="156527" y="97614"/>
                </a:lnTo>
                <a:lnTo>
                  <a:pt x="160156" y="94743"/>
                </a:lnTo>
                <a:lnTo>
                  <a:pt x="162683" y="91436"/>
                </a:lnTo>
                <a:lnTo>
                  <a:pt x="163097" y="94376"/>
                </a:lnTo>
                <a:lnTo>
                  <a:pt x="164820" y="98257"/>
                </a:lnTo>
                <a:lnTo>
                  <a:pt x="166749" y="101289"/>
                </a:lnTo>
                <a:lnTo>
                  <a:pt x="169850" y="102805"/>
                </a:lnTo>
                <a:lnTo>
                  <a:pt x="175869" y="102805"/>
                </a:lnTo>
                <a:lnTo>
                  <a:pt x="179269" y="102461"/>
                </a:lnTo>
                <a:lnTo>
                  <a:pt x="182669" y="101565"/>
                </a:lnTo>
                <a:lnTo>
                  <a:pt x="182669" y="92400"/>
                </a:lnTo>
                <a:lnTo>
                  <a:pt x="181152" y="92642"/>
                </a:lnTo>
                <a:lnTo>
                  <a:pt x="178602" y="92814"/>
                </a:lnTo>
                <a:lnTo>
                  <a:pt x="175260" y="91643"/>
                </a:lnTo>
                <a:lnTo>
                  <a:pt x="174468" y="88542"/>
                </a:lnTo>
                <a:lnTo>
                  <a:pt x="174468" y="39045"/>
                </a:lnTo>
                <a:lnTo>
                  <a:pt x="171780" y="33901"/>
                </a:lnTo>
                <a:lnTo>
                  <a:pt x="166405" y="30593"/>
                </a:lnTo>
                <a:lnTo>
                  <a:pt x="160983" y="27286"/>
                </a:lnTo>
                <a:lnTo>
                  <a:pt x="153931" y="25632"/>
                </a:lnTo>
                <a:lnTo>
                  <a:pt x="137759" y="25632"/>
                </a:lnTo>
                <a:lnTo>
                  <a:pt x="131178" y="27412"/>
                </a:lnTo>
                <a:lnTo>
                  <a:pt x="125504" y="30972"/>
                </a:lnTo>
                <a:lnTo>
                  <a:pt x="119830" y="34532"/>
                </a:lnTo>
                <a:lnTo>
                  <a:pt x="116878" y="40860"/>
                </a:lnTo>
                <a:lnTo>
                  <a:pt x="116648" y="49956"/>
                </a:lnTo>
                <a:lnTo>
                  <a:pt x="128226" y="49956"/>
                </a:lnTo>
                <a:lnTo>
                  <a:pt x="128686" y="46143"/>
                </a:lnTo>
                <a:lnTo>
                  <a:pt x="129673" y="43272"/>
                </a:lnTo>
                <a:lnTo>
                  <a:pt x="131189" y="41342"/>
                </a:lnTo>
                <a:lnTo>
                  <a:pt x="133900" y="37851"/>
                </a:lnTo>
                <a:lnTo>
                  <a:pt x="138494" y="36105"/>
                </a:lnTo>
                <a:lnTo>
                  <a:pt x="150577" y="36105"/>
                </a:lnTo>
                <a:lnTo>
                  <a:pt x="154884" y="37059"/>
                </a:lnTo>
                <a:lnTo>
                  <a:pt x="157894" y="38965"/>
                </a:lnTo>
                <a:lnTo>
                  <a:pt x="160903" y="40871"/>
                </a:lnTo>
                <a:lnTo>
                  <a:pt x="162408" y="43938"/>
                </a:lnTo>
                <a:lnTo>
                  <a:pt x="162408" y="50231"/>
                </a:lnTo>
                <a:lnTo>
                  <a:pt x="161581" y="52918"/>
                </a:lnTo>
                <a:lnTo>
                  <a:pt x="158709" y="56134"/>
                </a:lnTo>
                <a:lnTo>
                  <a:pt x="155861" y="56502"/>
                </a:lnTo>
                <a:lnTo>
                  <a:pt x="136082" y="58982"/>
                </a:lnTo>
                <a:lnTo>
                  <a:pt x="129145" y="59854"/>
                </a:lnTo>
                <a:lnTo>
                  <a:pt x="123540" y="62174"/>
                </a:lnTo>
                <a:lnTo>
                  <a:pt x="119267" y="65941"/>
                </a:lnTo>
                <a:lnTo>
                  <a:pt x="114995" y="69708"/>
                </a:lnTo>
                <a:close/>
              </a:path>
              <a:path w="466573" h="132434">
                <a:moveTo>
                  <a:pt x="158617" y="86773"/>
                </a:moveTo>
                <a:lnTo>
                  <a:pt x="151726" y="90127"/>
                </a:lnTo>
                <a:lnTo>
                  <a:pt x="147637" y="92148"/>
                </a:lnTo>
                <a:lnTo>
                  <a:pt x="143410" y="93158"/>
                </a:lnTo>
                <a:lnTo>
                  <a:pt x="135461" y="93158"/>
                </a:lnTo>
                <a:lnTo>
                  <a:pt x="132361" y="92125"/>
                </a:lnTo>
                <a:lnTo>
                  <a:pt x="129742" y="90058"/>
                </a:lnTo>
                <a:lnTo>
                  <a:pt x="127123" y="87990"/>
                </a:lnTo>
                <a:lnTo>
                  <a:pt x="129306" y="103701"/>
                </a:lnTo>
                <a:lnTo>
                  <a:pt x="141848" y="103701"/>
                </a:lnTo>
                <a:lnTo>
                  <a:pt x="147063" y="102484"/>
                </a:lnTo>
                <a:lnTo>
                  <a:pt x="151795" y="100049"/>
                </a:lnTo>
                <a:lnTo>
                  <a:pt x="158617" y="86773"/>
                </a:lnTo>
                <a:close/>
              </a:path>
              <a:path w="466573" h="132434">
                <a:moveTo>
                  <a:pt x="198978" y="27423"/>
                </a:moveTo>
                <a:lnTo>
                  <a:pt x="198978" y="101220"/>
                </a:lnTo>
                <a:lnTo>
                  <a:pt x="211383" y="101220"/>
                </a:lnTo>
                <a:lnTo>
                  <a:pt x="211383" y="53539"/>
                </a:lnTo>
                <a:lnTo>
                  <a:pt x="213060" y="48910"/>
                </a:lnTo>
                <a:lnTo>
                  <a:pt x="216414" y="44891"/>
                </a:lnTo>
                <a:lnTo>
                  <a:pt x="219767" y="40871"/>
                </a:lnTo>
                <a:lnTo>
                  <a:pt x="224568" y="38862"/>
                </a:lnTo>
                <a:lnTo>
                  <a:pt x="232229" y="38885"/>
                </a:lnTo>
                <a:lnTo>
                  <a:pt x="234883" y="39206"/>
                </a:lnTo>
                <a:lnTo>
                  <a:pt x="234883" y="26114"/>
                </a:lnTo>
                <a:lnTo>
                  <a:pt x="233550" y="25976"/>
                </a:lnTo>
                <a:lnTo>
                  <a:pt x="230885" y="25770"/>
                </a:lnTo>
                <a:lnTo>
                  <a:pt x="225970" y="25770"/>
                </a:lnTo>
                <a:lnTo>
                  <a:pt x="221628" y="27550"/>
                </a:lnTo>
                <a:lnTo>
                  <a:pt x="217861" y="31110"/>
                </a:lnTo>
                <a:lnTo>
                  <a:pt x="214093" y="34670"/>
                </a:lnTo>
                <a:lnTo>
                  <a:pt x="211727" y="37691"/>
                </a:lnTo>
                <a:lnTo>
                  <a:pt x="210763" y="40171"/>
                </a:lnTo>
                <a:lnTo>
                  <a:pt x="210763" y="27423"/>
                </a:lnTo>
                <a:lnTo>
                  <a:pt x="198978" y="27423"/>
                </a:lnTo>
                <a:close/>
              </a:path>
              <a:path w="466573" h="132434">
                <a:moveTo>
                  <a:pt x="255890" y="29582"/>
                </a:moveTo>
                <a:lnTo>
                  <a:pt x="249848" y="36519"/>
                </a:lnTo>
                <a:lnTo>
                  <a:pt x="253535" y="74807"/>
                </a:lnTo>
                <a:lnTo>
                  <a:pt x="253535" y="59418"/>
                </a:lnTo>
                <a:lnTo>
                  <a:pt x="254385" y="53699"/>
                </a:lnTo>
                <a:lnTo>
                  <a:pt x="256085" y="49335"/>
                </a:lnTo>
                <a:lnTo>
                  <a:pt x="263183" y="26114"/>
                </a:lnTo>
                <a:lnTo>
                  <a:pt x="255890" y="29582"/>
                </a:lnTo>
                <a:close/>
              </a:path>
              <a:path w="466573" h="132434">
                <a:moveTo>
                  <a:pt x="246736" y="123534"/>
                </a:moveTo>
                <a:lnTo>
                  <a:pt x="252157" y="127094"/>
                </a:lnTo>
                <a:lnTo>
                  <a:pt x="257578" y="130654"/>
                </a:lnTo>
                <a:lnTo>
                  <a:pt x="264263" y="132434"/>
                </a:lnTo>
                <a:lnTo>
                  <a:pt x="272211" y="132434"/>
                </a:lnTo>
                <a:lnTo>
                  <a:pt x="281178" y="131670"/>
                </a:lnTo>
                <a:lnTo>
                  <a:pt x="293327" y="126795"/>
                </a:lnTo>
                <a:lnTo>
                  <a:pt x="301362" y="117413"/>
                </a:lnTo>
                <a:lnTo>
                  <a:pt x="304119" y="111992"/>
                </a:lnTo>
                <a:lnTo>
                  <a:pt x="305497" y="104597"/>
                </a:lnTo>
                <a:lnTo>
                  <a:pt x="305497" y="28112"/>
                </a:lnTo>
                <a:lnTo>
                  <a:pt x="294057" y="28112"/>
                </a:lnTo>
                <a:lnTo>
                  <a:pt x="294057" y="37415"/>
                </a:lnTo>
                <a:lnTo>
                  <a:pt x="291622" y="34337"/>
                </a:lnTo>
                <a:lnTo>
                  <a:pt x="289233" y="31994"/>
                </a:lnTo>
                <a:lnTo>
                  <a:pt x="286890" y="30386"/>
                </a:lnTo>
                <a:lnTo>
                  <a:pt x="282571" y="27539"/>
                </a:lnTo>
                <a:lnTo>
                  <a:pt x="277518" y="26114"/>
                </a:lnTo>
                <a:lnTo>
                  <a:pt x="263183" y="26114"/>
                </a:lnTo>
                <a:lnTo>
                  <a:pt x="256085" y="49335"/>
                </a:lnTo>
                <a:lnTo>
                  <a:pt x="259301" y="41158"/>
                </a:lnTo>
                <a:lnTo>
                  <a:pt x="265274" y="37070"/>
                </a:lnTo>
                <a:lnTo>
                  <a:pt x="279838" y="37070"/>
                </a:lnTo>
                <a:lnTo>
                  <a:pt x="284638" y="39275"/>
                </a:lnTo>
                <a:lnTo>
                  <a:pt x="288406" y="43685"/>
                </a:lnTo>
                <a:lnTo>
                  <a:pt x="292173" y="48095"/>
                </a:lnTo>
                <a:lnTo>
                  <a:pt x="294057" y="54871"/>
                </a:lnTo>
                <a:lnTo>
                  <a:pt x="294057" y="70075"/>
                </a:lnTo>
                <a:lnTo>
                  <a:pt x="293046" y="75381"/>
                </a:lnTo>
                <a:lnTo>
                  <a:pt x="291025" y="79929"/>
                </a:lnTo>
                <a:lnTo>
                  <a:pt x="287395" y="87968"/>
                </a:lnTo>
                <a:lnTo>
                  <a:pt x="281124" y="91987"/>
                </a:lnTo>
                <a:lnTo>
                  <a:pt x="266514" y="91987"/>
                </a:lnTo>
                <a:lnTo>
                  <a:pt x="261977" y="89817"/>
                </a:lnTo>
                <a:lnTo>
                  <a:pt x="258601" y="85475"/>
                </a:lnTo>
                <a:lnTo>
                  <a:pt x="255224" y="81135"/>
                </a:lnTo>
                <a:lnTo>
                  <a:pt x="253535" y="74807"/>
                </a:lnTo>
                <a:lnTo>
                  <a:pt x="249848" y="36519"/>
                </a:lnTo>
                <a:lnTo>
                  <a:pt x="247144" y="40113"/>
                </a:lnTo>
                <a:lnTo>
                  <a:pt x="242375" y="51360"/>
                </a:lnTo>
                <a:lnTo>
                  <a:pt x="240786" y="65459"/>
                </a:lnTo>
                <a:lnTo>
                  <a:pt x="240964" y="70755"/>
                </a:lnTo>
                <a:lnTo>
                  <a:pt x="243710" y="84236"/>
                </a:lnTo>
                <a:lnTo>
                  <a:pt x="249780" y="93607"/>
                </a:lnTo>
                <a:lnTo>
                  <a:pt x="255775" y="99279"/>
                </a:lnTo>
                <a:lnTo>
                  <a:pt x="262770" y="102116"/>
                </a:lnTo>
                <a:lnTo>
                  <a:pt x="276507" y="102116"/>
                </a:lnTo>
                <a:lnTo>
                  <a:pt x="281124" y="101197"/>
                </a:lnTo>
                <a:lnTo>
                  <a:pt x="284616" y="99360"/>
                </a:lnTo>
                <a:lnTo>
                  <a:pt x="288107" y="97523"/>
                </a:lnTo>
                <a:lnTo>
                  <a:pt x="291094" y="94721"/>
                </a:lnTo>
                <a:lnTo>
                  <a:pt x="293575" y="90954"/>
                </a:lnTo>
                <a:lnTo>
                  <a:pt x="293712" y="101106"/>
                </a:lnTo>
                <a:lnTo>
                  <a:pt x="292908" y="108156"/>
                </a:lnTo>
                <a:lnTo>
                  <a:pt x="291163" y="112107"/>
                </a:lnTo>
                <a:lnTo>
                  <a:pt x="288222" y="118814"/>
                </a:lnTo>
                <a:lnTo>
                  <a:pt x="281997" y="122167"/>
                </a:lnTo>
                <a:lnTo>
                  <a:pt x="266468" y="122167"/>
                </a:lnTo>
                <a:lnTo>
                  <a:pt x="262057" y="120789"/>
                </a:lnTo>
                <a:lnTo>
                  <a:pt x="259255" y="118033"/>
                </a:lnTo>
                <a:lnTo>
                  <a:pt x="257464" y="116242"/>
                </a:lnTo>
                <a:lnTo>
                  <a:pt x="256269" y="113692"/>
                </a:lnTo>
                <a:lnTo>
                  <a:pt x="255672" y="110384"/>
                </a:lnTo>
                <a:lnTo>
                  <a:pt x="243060" y="110384"/>
                </a:lnTo>
                <a:lnTo>
                  <a:pt x="243704" y="117964"/>
                </a:lnTo>
                <a:lnTo>
                  <a:pt x="246736" y="123534"/>
                </a:lnTo>
                <a:close/>
              </a:path>
              <a:path w="466573" h="132434">
                <a:moveTo>
                  <a:pt x="328009" y="27768"/>
                </a:moveTo>
                <a:lnTo>
                  <a:pt x="328009" y="101220"/>
                </a:lnTo>
                <a:lnTo>
                  <a:pt x="340620" y="101220"/>
                </a:lnTo>
                <a:lnTo>
                  <a:pt x="340620" y="27768"/>
                </a:lnTo>
                <a:lnTo>
                  <a:pt x="328009" y="27768"/>
                </a:lnTo>
                <a:close/>
              </a:path>
              <a:path w="466573" h="132434">
                <a:moveTo>
                  <a:pt x="328009" y="0"/>
                </a:moveTo>
                <a:lnTo>
                  <a:pt x="328009" y="14056"/>
                </a:lnTo>
                <a:lnTo>
                  <a:pt x="340620" y="14056"/>
                </a:lnTo>
                <a:lnTo>
                  <a:pt x="340620" y="0"/>
                </a:lnTo>
                <a:lnTo>
                  <a:pt x="3280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849205" y="1127399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956347" y="1158437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956347" y="1209446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548102" y="1274277"/>
            <a:ext cx="428438" cy="89434"/>
          </a:xfrm>
          <a:custGeom>
            <a:avLst/>
            <a:gdLst/>
            <a:ahLst/>
            <a:cxnLst/>
            <a:rect l="l" t="t" r="r" b="b"/>
            <a:pathLst>
              <a:path w="471282" h="101358">
                <a:moveTo>
                  <a:pt x="191668" y="37606"/>
                </a:moveTo>
                <a:lnTo>
                  <a:pt x="190846" y="51333"/>
                </a:lnTo>
                <a:lnTo>
                  <a:pt x="191419" y="62844"/>
                </a:lnTo>
                <a:lnTo>
                  <a:pt x="193816" y="75523"/>
                </a:lnTo>
                <a:lnTo>
                  <a:pt x="198082" y="85923"/>
                </a:lnTo>
                <a:lnTo>
                  <a:pt x="201316" y="90748"/>
                </a:lnTo>
                <a:lnTo>
                  <a:pt x="211367" y="98706"/>
                </a:lnTo>
                <a:lnTo>
                  <a:pt x="224545" y="101358"/>
                </a:lnTo>
                <a:lnTo>
                  <a:pt x="216483" y="90058"/>
                </a:lnTo>
                <a:lnTo>
                  <a:pt x="210832" y="85395"/>
                </a:lnTo>
                <a:lnTo>
                  <a:pt x="207524" y="76070"/>
                </a:lnTo>
                <a:lnTo>
                  <a:pt x="205364" y="69961"/>
                </a:lnTo>
                <a:lnTo>
                  <a:pt x="204285" y="61876"/>
                </a:lnTo>
                <a:lnTo>
                  <a:pt x="204285" y="51816"/>
                </a:lnTo>
                <a:lnTo>
                  <a:pt x="204439" y="45112"/>
                </a:lnTo>
                <a:lnTo>
                  <a:pt x="206032" y="31627"/>
                </a:lnTo>
                <a:lnTo>
                  <a:pt x="209350" y="21463"/>
                </a:lnTo>
                <a:lnTo>
                  <a:pt x="212727" y="14596"/>
                </a:lnTo>
                <a:lnTo>
                  <a:pt x="218067" y="11162"/>
                </a:lnTo>
                <a:lnTo>
                  <a:pt x="233321" y="11162"/>
                </a:lnTo>
                <a:lnTo>
                  <a:pt x="238673" y="14779"/>
                </a:lnTo>
                <a:lnTo>
                  <a:pt x="241429" y="22014"/>
                </a:lnTo>
                <a:lnTo>
                  <a:pt x="242155" y="24061"/>
                </a:lnTo>
                <a:lnTo>
                  <a:pt x="244712" y="35642"/>
                </a:lnTo>
                <a:lnTo>
                  <a:pt x="245564" y="49680"/>
                </a:lnTo>
                <a:lnTo>
                  <a:pt x="245301" y="59000"/>
                </a:lnTo>
                <a:lnTo>
                  <a:pt x="243454" y="72530"/>
                </a:lnTo>
                <a:lnTo>
                  <a:pt x="244940" y="93923"/>
                </a:lnTo>
                <a:lnTo>
                  <a:pt x="252938" y="82478"/>
                </a:lnTo>
                <a:lnTo>
                  <a:pt x="255551" y="75496"/>
                </a:lnTo>
                <a:lnTo>
                  <a:pt x="258088" y="63328"/>
                </a:lnTo>
                <a:lnTo>
                  <a:pt x="258934" y="49197"/>
                </a:lnTo>
                <a:lnTo>
                  <a:pt x="258505" y="38983"/>
                </a:lnTo>
                <a:lnTo>
                  <a:pt x="256331" y="26126"/>
                </a:lnTo>
                <a:lnTo>
                  <a:pt x="252318" y="15779"/>
                </a:lnTo>
                <a:lnTo>
                  <a:pt x="248404" y="10015"/>
                </a:lnTo>
                <a:lnTo>
                  <a:pt x="238193" y="2503"/>
                </a:lnTo>
                <a:lnTo>
                  <a:pt x="224614" y="0"/>
                </a:lnTo>
                <a:lnTo>
                  <a:pt x="212543" y="2213"/>
                </a:lnTo>
                <a:lnTo>
                  <a:pt x="202316" y="9694"/>
                </a:lnTo>
                <a:lnTo>
                  <a:pt x="195188" y="22462"/>
                </a:lnTo>
                <a:lnTo>
                  <a:pt x="194132" y="25678"/>
                </a:lnTo>
                <a:lnTo>
                  <a:pt x="191668" y="37606"/>
                </a:lnTo>
                <a:close/>
              </a:path>
              <a:path w="471282" h="101358">
                <a:moveTo>
                  <a:pt x="325784" y="72530"/>
                </a:moveTo>
                <a:lnTo>
                  <a:pt x="322174" y="81514"/>
                </a:lnTo>
                <a:lnTo>
                  <a:pt x="318361" y="87210"/>
                </a:lnTo>
                <a:lnTo>
                  <a:pt x="313238" y="90058"/>
                </a:lnTo>
                <a:lnTo>
                  <a:pt x="298812" y="90058"/>
                </a:lnTo>
                <a:lnTo>
                  <a:pt x="306875" y="101358"/>
                </a:lnTo>
                <a:lnTo>
                  <a:pt x="316212" y="100130"/>
                </a:lnTo>
                <a:lnTo>
                  <a:pt x="327270" y="93923"/>
                </a:lnTo>
                <a:lnTo>
                  <a:pt x="325784" y="72530"/>
                </a:lnTo>
                <a:close/>
              </a:path>
              <a:path w="471282" h="101358">
                <a:moveTo>
                  <a:pt x="273998" y="37606"/>
                </a:moveTo>
                <a:lnTo>
                  <a:pt x="273176" y="51333"/>
                </a:lnTo>
                <a:lnTo>
                  <a:pt x="273748" y="62844"/>
                </a:lnTo>
                <a:lnTo>
                  <a:pt x="276146" y="75523"/>
                </a:lnTo>
                <a:lnTo>
                  <a:pt x="280412" y="85923"/>
                </a:lnTo>
                <a:lnTo>
                  <a:pt x="283645" y="90748"/>
                </a:lnTo>
                <a:lnTo>
                  <a:pt x="293697" y="98706"/>
                </a:lnTo>
                <a:lnTo>
                  <a:pt x="306875" y="101358"/>
                </a:lnTo>
                <a:lnTo>
                  <a:pt x="298812" y="90058"/>
                </a:lnTo>
                <a:lnTo>
                  <a:pt x="293161" y="85395"/>
                </a:lnTo>
                <a:lnTo>
                  <a:pt x="289853" y="76070"/>
                </a:lnTo>
                <a:lnTo>
                  <a:pt x="287694" y="69961"/>
                </a:lnTo>
                <a:lnTo>
                  <a:pt x="286614" y="61876"/>
                </a:lnTo>
                <a:lnTo>
                  <a:pt x="286614" y="51816"/>
                </a:lnTo>
                <a:lnTo>
                  <a:pt x="286769" y="45112"/>
                </a:lnTo>
                <a:lnTo>
                  <a:pt x="288361" y="31627"/>
                </a:lnTo>
                <a:lnTo>
                  <a:pt x="291680" y="21463"/>
                </a:lnTo>
                <a:lnTo>
                  <a:pt x="295056" y="14596"/>
                </a:lnTo>
                <a:lnTo>
                  <a:pt x="300397" y="11162"/>
                </a:lnTo>
                <a:lnTo>
                  <a:pt x="315650" y="11162"/>
                </a:lnTo>
                <a:lnTo>
                  <a:pt x="321003" y="14779"/>
                </a:lnTo>
                <a:lnTo>
                  <a:pt x="323758" y="22014"/>
                </a:lnTo>
                <a:lnTo>
                  <a:pt x="324484" y="24061"/>
                </a:lnTo>
                <a:lnTo>
                  <a:pt x="327042" y="35642"/>
                </a:lnTo>
                <a:lnTo>
                  <a:pt x="327894" y="49680"/>
                </a:lnTo>
                <a:lnTo>
                  <a:pt x="327630" y="59000"/>
                </a:lnTo>
                <a:lnTo>
                  <a:pt x="325784" y="72530"/>
                </a:lnTo>
                <a:lnTo>
                  <a:pt x="327270" y="93923"/>
                </a:lnTo>
                <a:lnTo>
                  <a:pt x="335268" y="82478"/>
                </a:lnTo>
                <a:lnTo>
                  <a:pt x="337881" y="75496"/>
                </a:lnTo>
                <a:lnTo>
                  <a:pt x="340418" y="63328"/>
                </a:lnTo>
                <a:lnTo>
                  <a:pt x="341263" y="49197"/>
                </a:lnTo>
                <a:lnTo>
                  <a:pt x="340835" y="38983"/>
                </a:lnTo>
                <a:lnTo>
                  <a:pt x="338661" y="26126"/>
                </a:lnTo>
                <a:lnTo>
                  <a:pt x="334648" y="15779"/>
                </a:lnTo>
                <a:lnTo>
                  <a:pt x="330734" y="10015"/>
                </a:lnTo>
                <a:lnTo>
                  <a:pt x="320523" y="2503"/>
                </a:lnTo>
                <a:lnTo>
                  <a:pt x="306944" y="0"/>
                </a:lnTo>
                <a:lnTo>
                  <a:pt x="294872" y="2213"/>
                </a:lnTo>
                <a:lnTo>
                  <a:pt x="284646" y="9694"/>
                </a:lnTo>
                <a:lnTo>
                  <a:pt x="277518" y="22462"/>
                </a:lnTo>
                <a:lnTo>
                  <a:pt x="276462" y="25678"/>
                </a:lnTo>
                <a:lnTo>
                  <a:pt x="273998" y="37606"/>
                </a:lnTo>
                <a:close/>
              </a:path>
              <a:path w="471282" h="101358">
                <a:moveTo>
                  <a:pt x="437307" y="413"/>
                </a:moveTo>
                <a:lnTo>
                  <a:pt x="382107" y="101289"/>
                </a:lnTo>
                <a:lnTo>
                  <a:pt x="389756" y="101289"/>
                </a:lnTo>
                <a:lnTo>
                  <a:pt x="444957" y="413"/>
                </a:lnTo>
                <a:lnTo>
                  <a:pt x="437307" y="413"/>
                </a:lnTo>
                <a:close/>
              </a:path>
              <a:path w="471282" h="101358">
                <a:moveTo>
                  <a:pt x="375721" y="41204"/>
                </a:moveTo>
                <a:lnTo>
                  <a:pt x="372378" y="39815"/>
                </a:lnTo>
                <a:lnTo>
                  <a:pt x="373010" y="50989"/>
                </a:lnTo>
                <a:lnTo>
                  <a:pt x="379625" y="50989"/>
                </a:lnTo>
                <a:lnTo>
                  <a:pt x="379625" y="41204"/>
                </a:lnTo>
                <a:lnTo>
                  <a:pt x="375721" y="41204"/>
                </a:lnTo>
                <a:close/>
              </a:path>
              <a:path w="471282" h="101358">
                <a:moveTo>
                  <a:pt x="443349" y="88886"/>
                </a:moveTo>
                <a:lnTo>
                  <a:pt x="439983" y="87497"/>
                </a:lnTo>
                <a:lnTo>
                  <a:pt x="440638" y="98671"/>
                </a:lnTo>
                <a:lnTo>
                  <a:pt x="447300" y="98671"/>
                </a:lnTo>
                <a:lnTo>
                  <a:pt x="447300" y="88886"/>
                </a:lnTo>
                <a:lnTo>
                  <a:pt x="443349" y="88886"/>
                </a:lnTo>
                <a:close/>
              </a:path>
              <a:path w="471282" h="101358">
                <a:moveTo>
                  <a:pt x="425592" y="86957"/>
                </a:moveTo>
                <a:lnTo>
                  <a:pt x="430277" y="91642"/>
                </a:lnTo>
                <a:lnTo>
                  <a:pt x="434964" y="96328"/>
                </a:lnTo>
                <a:lnTo>
                  <a:pt x="440638" y="98671"/>
                </a:lnTo>
                <a:lnTo>
                  <a:pt x="439983" y="87497"/>
                </a:lnTo>
                <a:lnTo>
                  <a:pt x="437204" y="84718"/>
                </a:lnTo>
                <a:lnTo>
                  <a:pt x="434424" y="81939"/>
                </a:lnTo>
                <a:lnTo>
                  <a:pt x="433034" y="78596"/>
                </a:lnTo>
                <a:lnTo>
                  <a:pt x="433034" y="70788"/>
                </a:lnTo>
                <a:lnTo>
                  <a:pt x="434424" y="67445"/>
                </a:lnTo>
                <a:lnTo>
                  <a:pt x="437204" y="64666"/>
                </a:lnTo>
                <a:lnTo>
                  <a:pt x="439983" y="61887"/>
                </a:lnTo>
                <a:lnTo>
                  <a:pt x="443349" y="60498"/>
                </a:lnTo>
                <a:lnTo>
                  <a:pt x="451205" y="60498"/>
                </a:lnTo>
                <a:lnTo>
                  <a:pt x="454547" y="61887"/>
                </a:lnTo>
                <a:lnTo>
                  <a:pt x="457327" y="64666"/>
                </a:lnTo>
                <a:lnTo>
                  <a:pt x="460106" y="67445"/>
                </a:lnTo>
                <a:lnTo>
                  <a:pt x="461496" y="70788"/>
                </a:lnTo>
                <a:lnTo>
                  <a:pt x="461496" y="78596"/>
                </a:lnTo>
                <a:lnTo>
                  <a:pt x="460106" y="81939"/>
                </a:lnTo>
                <a:lnTo>
                  <a:pt x="457327" y="84718"/>
                </a:lnTo>
                <a:lnTo>
                  <a:pt x="454547" y="87497"/>
                </a:lnTo>
                <a:lnTo>
                  <a:pt x="451205" y="88886"/>
                </a:lnTo>
                <a:lnTo>
                  <a:pt x="447300" y="88886"/>
                </a:lnTo>
                <a:lnTo>
                  <a:pt x="447300" y="98671"/>
                </a:lnTo>
                <a:lnTo>
                  <a:pt x="453915" y="98671"/>
                </a:lnTo>
                <a:lnTo>
                  <a:pt x="459566" y="96328"/>
                </a:lnTo>
                <a:lnTo>
                  <a:pt x="464253" y="91642"/>
                </a:lnTo>
                <a:lnTo>
                  <a:pt x="468939" y="86957"/>
                </a:lnTo>
                <a:lnTo>
                  <a:pt x="471282" y="81307"/>
                </a:lnTo>
                <a:lnTo>
                  <a:pt x="471282" y="68077"/>
                </a:lnTo>
                <a:lnTo>
                  <a:pt x="468939" y="62427"/>
                </a:lnTo>
                <a:lnTo>
                  <a:pt x="464253" y="57741"/>
                </a:lnTo>
                <a:lnTo>
                  <a:pt x="459566" y="53056"/>
                </a:lnTo>
                <a:lnTo>
                  <a:pt x="453915" y="50714"/>
                </a:lnTo>
                <a:lnTo>
                  <a:pt x="440638" y="50714"/>
                </a:lnTo>
                <a:lnTo>
                  <a:pt x="434964" y="53056"/>
                </a:lnTo>
                <a:lnTo>
                  <a:pt x="430277" y="57741"/>
                </a:lnTo>
                <a:lnTo>
                  <a:pt x="425592" y="62427"/>
                </a:lnTo>
                <a:lnTo>
                  <a:pt x="423249" y="68077"/>
                </a:lnTo>
                <a:lnTo>
                  <a:pt x="423249" y="81307"/>
                </a:lnTo>
                <a:lnTo>
                  <a:pt x="425592" y="86957"/>
                </a:lnTo>
                <a:close/>
              </a:path>
              <a:path w="471282" h="101358">
                <a:moveTo>
                  <a:pt x="357986" y="39275"/>
                </a:moveTo>
                <a:lnTo>
                  <a:pt x="362673" y="43961"/>
                </a:lnTo>
                <a:lnTo>
                  <a:pt x="367359" y="48646"/>
                </a:lnTo>
                <a:lnTo>
                  <a:pt x="373010" y="50989"/>
                </a:lnTo>
                <a:lnTo>
                  <a:pt x="372378" y="39815"/>
                </a:lnTo>
                <a:lnTo>
                  <a:pt x="369599" y="37036"/>
                </a:lnTo>
                <a:lnTo>
                  <a:pt x="366819" y="34257"/>
                </a:lnTo>
                <a:lnTo>
                  <a:pt x="365429" y="30915"/>
                </a:lnTo>
                <a:lnTo>
                  <a:pt x="365429" y="23060"/>
                </a:lnTo>
                <a:lnTo>
                  <a:pt x="366819" y="19707"/>
                </a:lnTo>
                <a:lnTo>
                  <a:pt x="369599" y="16950"/>
                </a:lnTo>
                <a:lnTo>
                  <a:pt x="372378" y="14194"/>
                </a:lnTo>
                <a:lnTo>
                  <a:pt x="375721" y="12816"/>
                </a:lnTo>
                <a:lnTo>
                  <a:pt x="383577" y="12816"/>
                </a:lnTo>
                <a:lnTo>
                  <a:pt x="386942" y="14205"/>
                </a:lnTo>
                <a:lnTo>
                  <a:pt x="389721" y="16985"/>
                </a:lnTo>
                <a:lnTo>
                  <a:pt x="392501" y="19764"/>
                </a:lnTo>
                <a:lnTo>
                  <a:pt x="393891" y="23106"/>
                </a:lnTo>
                <a:lnTo>
                  <a:pt x="393891" y="30915"/>
                </a:lnTo>
                <a:lnTo>
                  <a:pt x="392501" y="34257"/>
                </a:lnTo>
                <a:lnTo>
                  <a:pt x="389721" y="37036"/>
                </a:lnTo>
                <a:lnTo>
                  <a:pt x="386942" y="39815"/>
                </a:lnTo>
                <a:lnTo>
                  <a:pt x="383577" y="41204"/>
                </a:lnTo>
                <a:lnTo>
                  <a:pt x="379625" y="41204"/>
                </a:lnTo>
                <a:lnTo>
                  <a:pt x="379625" y="50989"/>
                </a:lnTo>
                <a:lnTo>
                  <a:pt x="386288" y="50989"/>
                </a:lnTo>
                <a:lnTo>
                  <a:pt x="391961" y="48646"/>
                </a:lnTo>
                <a:lnTo>
                  <a:pt x="396648" y="43961"/>
                </a:lnTo>
                <a:lnTo>
                  <a:pt x="401334" y="39275"/>
                </a:lnTo>
                <a:lnTo>
                  <a:pt x="403677" y="33625"/>
                </a:lnTo>
                <a:lnTo>
                  <a:pt x="403677" y="20396"/>
                </a:lnTo>
                <a:lnTo>
                  <a:pt x="401334" y="14733"/>
                </a:lnTo>
                <a:lnTo>
                  <a:pt x="396648" y="10025"/>
                </a:lnTo>
                <a:lnTo>
                  <a:pt x="391961" y="5317"/>
                </a:lnTo>
                <a:lnTo>
                  <a:pt x="386288" y="2962"/>
                </a:lnTo>
                <a:lnTo>
                  <a:pt x="373010" y="2962"/>
                </a:lnTo>
                <a:lnTo>
                  <a:pt x="367359" y="5317"/>
                </a:lnTo>
                <a:lnTo>
                  <a:pt x="362673" y="10025"/>
                </a:lnTo>
                <a:lnTo>
                  <a:pt x="357986" y="14733"/>
                </a:lnTo>
                <a:lnTo>
                  <a:pt x="355644" y="20396"/>
                </a:lnTo>
                <a:lnTo>
                  <a:pt x="355644" y="33625"/>
                </a:lnTo>
                <a:lnTo>
                  <a:pt x="357986" y="39275"/>
                </a:lnTo>
                <a:close/>
              </a:path>
              <a:path w="471282" h="101358">
                <a:moveTo>
                  <a:pt x="23224" y="28802"/>
                </a:moveTo>
                <a:lnTo>
                  <a:pt x="23224" y="98671"/>
                </a:lnTo>
                <a:lnTo>
                  <a:pt x="36455" y="98671"/>
                </a:lnTo>
                <a:lnTo>
                  <a:pt x="36455" y="413"/>
                </a:lnTo>
                <a:lnTo>
                  <a:pt x="26669" y="413"/>
                </a:lnTo>
                <a:lnTo>
                  <a:pt x="24924" y="8038"/>
                </a:lnTo>
                <a:lnTo>
                  <a:pt x="22282" y="12873"/>
                </a:lnTo>
                <a:lnTo>
                  <a:pt x="18744" y="14917"/>
                </a:lnTo>
                <a:lnTo>
                  <a:pt x="15207" y="16961"/>
                </a:lnTo>
                <a:lnTo>
                  <a:pt x="8958" y="18420"/>
                </a:lnTo>
                <a:lnTo>
                  <a:pt x="0" y="19293"/>
                </a:lnTo>
                <a:lnTo>
                  <a:pt x="0" y="28802"/>
                </a:lnTo>
                <a:lnTo>
                  <a:pt x="23224" y="28802"/>
                </a:lnTo>
                <a:close/>
              </a:path>
              <a:path w="471282" h="101358">
                <a:moveTo>
                  <a:pt x="125841" y="72530"/>
                </a:moveTo>
                <a:lnTo>
                  <a:pt x="122231" y="81514"/>
                </a:lnTo>
                <a:lnTo>
                  <a:pt x="118417" y="87210"/>
                </a:lnTo>
                <a:lnTo>
                  <a:pt x="113295" y="90058"/>
                </a:lnTo>
                <a:lnTo>
                  <a:pt x="98869" y="90058"/>
                </a:lnTo>
                <a:lnTo>
                  <a:pt x="106932" y="101358"/>
                </a:lnTo>
                <a:lnTo>
                  <a:pt x="116269" y="100130"/>
                </a:lnTo>
                <a:lnTo>
                  <a:pt x="127326" y="93923"/>
                </a:lnTo>
                <a:lnTo>
                  <a:pt x="125841" y="72530"/>
                </a:lnTo>
                <a:close/>
              </a:path>
              <a:path w="471282" h="101358">
                <a:moveTo>
                  <a:pt x="74054" y="37606"/>
                </a:moveTo>
                <a:lnTo>
                  <a:pt x="73232" y="51333"/>
                </a:lnTo>
                <a:lnTo>
                  <a:pt x="73805" y="62844"/>
                </a:lnTo>
                <a:lnTo>
                  <a:pt x="76202" y="75523"/>
                </a:lnTo>
                <a:lnTo>
                  <a:pt x="80468" y="85923"/>
                </a:lnTo>
                <a:lnTo>
                  <a:pt x="83702" y="90748"/>
                </a:lnTo>
                <a:lnTo>
                  <a:pt x="93753" y="98706"/>
                </a:lnTo>
                <a:lnTo>
                  <a:pt x="106932" y="101358"/>
                </a:lnTo>
                <a:lnTo>
                  <a:pt x="98869" y="90058"/>
                </a:lnTo>
                <a:lnTo>
                  <a:pt x="93218" y="85395"/>
                </a:lnTo>
                <a:lnTo>
                  <a:pt x="89910" y="76070"/>
                </a:lnTo>
                <a:lnTo>
                  <a:pt x="87750" y="69961"/>
                </a:lnTo>
                <a:lnTo>
                  <a:pt x="86671" y="61876"/>
                </a:lnTo>
                <a:lnTo>
                  <a:pt x="86671" y="51816"/>
                </a:lnTo>
                <a:lnTo>
                  <a:pt x="86825" y="45112"/>
                </a:lnTo>
                <a:lnTo>
                  <a:pt x="88418" y="31627"/>
                </a:lnTo>
                <a:lnTo>
                  <a:pt x="91736" y="21463"/>
                </a:lnTo>
                <a:lnTo>
                  <a:pt x="95113" y="14596"/>
                </a:lnTo>
                <a:lnTo>
                  <a:pt x="100454" y="11162"/>
                </a:lnTo>
                <a:lnTo>
                  <a:pt x="115707" y="11162"/>
                </a:lnTo>
                <a:lnTo>
                  <a:pt x="121059" y="14779"/>
                </a:lnTo>
                <a:lnTo>
                  <a:pt x="123815" y="22014"/>
                </a:lnTo>
                <a:lnTo>
                  <a:pt x="124541" y="24061"/>
                </a:lnTo>
                <a:lnTo>
                  <a:pt x="127098" y="35642"/>
                </a:lnTo>
                <a:lnTo>
                  <a:pt x="127950" y="49680"/>
                </a:lnTo>
                <a:lnTo>
                  <a:pt x="127687" y="59000"/>
                </a:lnTo>
                <a:lnTo>
                  <a:pt x="125841" y="72530"/>
                </a:lnTo>
                <a:lnTo>
                  <a:pt x="127326" y="93923"/>
                </a:lnTo>
                <a:lnTo>
                  <a:pt x="135324" y="82478"/>
                </a:lnTo>
                <a:lnTo>
                  <a:pt x="137937" y="75496"/>
                </a:lnTo>
                <a:lnTo>
                  <a:pt x="140474" y="63328"/>
                </a:lnTo>
                <a:lnTo>
                  <a:pt x="141320" y="49197"/>
                </a:lnTo>
                <a:lnTo>
                  <a:pt x="140892" y="38983"/>
                </a:lnTo>
                <a:lnTo>
                  <a:pt x="138717" y="26126"/>
                </a:lnTo>
                <a:lnTo>
                  <a:pt x="134704" y="15779"/>
                </a:lnTo>
                <a:lnTo>
                  <a:pt x="130791" y="10015"/>
                </a:lnTo>
                <a:lnTo>
                  <a:pt x="120580" y="2503"/>
                </a:lnTo>
                <a:lnTo>
                  <a:pt x="107000" y="0"/>
                </a:lnTo>
                <a:lnTo>
                  <a:pt x="94929" y="2213"/>
                </a:lnTo>
                <a:lnTo>
                  <a:pt x="84702" y="9694"/>
                </a:lnTo>
                <a:lnTo>
                  <a:pt x="77574" y="22462"/>
                </a:lnTo>
                <a:lnTo>
                  <a:pt x="76519" y="25678"/>
                </a:lnTo>
                <a:lnTo>
                  <a:pt x="74054" y="37606"/>
                </a:lnTo>
                <a:close/>
              </a:path>
              <a:path w="471282" h="101358">
                <a:moveTo>
                  <a:pt x="163212" y="83649"/>
                </a:moveTo>
                <a:lnTo>
                  <a:pt x="163212" y="98671"/>
                </a:lnTo>
                <a:lnTo>
                  <a:pt x="177615" y="98671"/>
                </a:lnTo>
                <a:lnTo>
                  <a:pt x="177615" y="83649"/>
                </a:lnTo>
                <a:lnTo>
                  <a:pt x="163212" y="83649"/>
                </a:lnTo>
                <a:close/>
              </a:path>
              <a:path w="471282" h="101358">
                <a:moveTo>
                  <a:pt x="243454" y="72530"/>
                </a:moveTo>
                <a:lnTo>
                  <a:pt x="239844" y="81514"/>
                </a:lnTo>
                <a:lnTo>
                  <a:pt x="236031" y="87210"/>
                </a:lnTo>
                <a:lnTo>
                  <a:pt x="230909" y="90058"/>
                </a:lnTo>
                <a:lnTo>
                  <a:pt x="216483" y="90058"/>
                </a:lnTo>
                <a:lnTo>
                  <a:pt x="224545" y="101358"/>
                </a:lnTo>
                <a:lnTo>
                  <a:pt x="233883" y="100130"/>
                </a:lnTo>
                <a:lnTo>
                  <a:pt x="244940" y="93923"/>
                </a:lnTo>
                <a:lnTo>
                  <a:pt x="243454" y="725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409281" y="835924"/>
            <a:ext cx="59078" cy="91683"/>
          </a:xfrm>
          <a:custGeom>
            <a:avLst/>
            <a:gdLst/>
            <a:ahLst/>
            <a:cxnLst/>
            <a:rect l="l" t="t" r="r" b="b"/>
            <a:pathLst>
              <a:path w="64986" h="103907">
                <a:moveTo>
                  <a:pt x="11439" y="101565"/>
                </a:moveTo>
                <a:lnTo>
                  <a:pt x="11439" y="92125"/>
                </a:lnTo>
                <a:lnTo>
                  <a:pt x="12243" y="76438"/>
                </a:lnTo>
                <a:lnTo>
                  <a:pt x="11370" y="70810"/>
                </a:lnTo>
                <a:lnTo>
                  <a:pt x="11370" y="54274"/>
                </a:lnTo>
                <a:lnTo>
                  <a:pt x="13495" y="47383"/>
                </a:lnTo>
                <a:lnTo>
                  <a:pt x="17745" y="43203"/>
                </a:lnTo>
                <a:lnTo>
                  <a:pt x="21995" y="39022"/>
                </a:lnTo>
                <a:lnTo>
                  <a:pt x="26944" y="36933"/>
                </a:lnTo>
                <a:lnTo>
                  <a:pt x="39074" y="36933"/>
                </a:lnTo>
                <a:lnTo>
                  <a:pt x="43978" y="39482"/>
                </a:lnTo>
                <a:lnTo>
                  <a:pt x="47309" y="44581"/>
                </a:lnTo>
                <a:lnTo>
                  <a:pt x="50640" y="49680"/>
                </a:lnTo>
                <a:lnTo>
                  <a:pt x="52305" y="56111"/>
                </a:lnTo>
                <a:lnTo>
                  <a:pt x="52305" y="72602"/>
                </a:lnTo>
                <a:lnTo>
                  <a:pt x="50640" y="79630"/>
                </a:lnTo>
                <a:lnTo>
                  <a:pt x="47309" y="84959"/>
                </a:lnTo>
                <a:lnTo>
                  <a:pt x="43978" y="90288"/>
                </a:lnTo>
                <a:lnTo>
                  <a:pt x="38959" y="92952"/>
                </a:lnTo>
                <a:lnTo>
                  <a:pt x="23338" y="92952"/>
                </a:lnTo>
                <a:lnTo>
                  <a:pt x="18813" y="99842"/>
                </a:lnTo>
                <a:lnTo>
                  <a:pt x="22672" y="102553"/>
                </a:lnTo>
                <a:lnTo>
                  <a:pt x="27404" y="103907"/>
                </a:lnTo>
                <a:lnTo>
                  <a:pt x="33917" y="103897"/>
                </a:lnTo>
                <a:lnTo>
                  <a:pt x="46751" y="100835"/>
                </a:lnTo>
                <a:lnTo>
                  <a:pt x="56509" y="92331"/>
                </a:lnTo>
                <a:lnTo>
                  <a:pt x="59024" y="88441"/>
                </a:lnTo>
                <a:lnTo>
                  <a:pt x="63495" y="76890"/>
                </a:lnTo>
                <a:lnTo>
                  <a:pt x="64986" y="63254"/>
                </a:lnTo>
                <a:lnTo>
                  <a:pt x="64839" y="58570"/>
                </a:lnTo>
                <a:lnTo>
                  <a:pt x="62242" y="45244"/>
                </a:lnTo>
                <a:lnTo>
                  <a:pt x="56406" y="35313"/>
                </a:lnTo>
                <a:lnTo>
                  <a:pt x="50685" y="28997"/>
                </a:lnTo>
                <a:lnTo>
                  <a:pt x="43232" y="25839"/>
                </a:lnTo>
                <a:lnTo>
                  <a:pt x="29633" y="25839"/>
                </a:lnTo>
                <a:lnTo>
                  <a:pt x="25544" y="26769"/>
                </a:lnTo>
                <a:lnTo>
                  <a:pt x="21776" y="28629"/>
                </a:lnTo>
                <a:lnTo>
                  <a:pt x="18008" y="30490"/>
                </a:lnTo>
                <a:lnTo>
                  <a:pt x="14770" y="33189"/>
                </a:lnTo>
                <a:lnTo>
                  <a:pt x="12060" y="36726"/>
                </a:lnTo>
                <a:lnTo>
                  <a:pt x="12060" y="0"/>
                </a:lnTo>
                <a:lnTo>
                  <a:pt x="0" y="0"/>
                </a:lnTo>
                <a:lnTo>
                  <a:pt x="0" y="101565"/>
                </a:lnTo>
                <a:lnTo>
                  <a:pt x="11439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7296407" y="842247"/>
            <a:ext cx="31198" cy="84326"/>
          </a:xfrm>
          <a:custGeom>
            <a:avLst/>
            <a:gdLst/>
            <a:ahLst/>
            <a:cxnLst/>
            <a:rect l="l" t="t" r="r" b="b"/>
            <a:pathLst>
              <a:path w="34318" h="95570">
                <a:moveTo>
                  <a:pt x="24878" y="95570"/>
                </a:moveTo>
                <a:lnTo>
                  <a:pt x="28335" y="95478"/>
                </a:lnTo>
                <a:lnTo>
                  <a:pt x="31413" y="95111"/>
                </a:lnTo>
                <a:lnTo>
                  <a:pt x="34318" y="94399"/>
                </a:lnTo>
                <a:lnTo>
                  <a:pt x="34318" y="84614"/>
                </a:lnTo>
                <a:lnTo>
                  <a:pt x="30575" y="84821"/>
                </a:lnTo>
                <a:lnTo>
                  <a:pt x="27726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8" y="30731"/>
                </a:lnTo>
                <a:lnTo>
                  <a:pt x="34318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6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215632" y="833978"/>
            <a:ext cx="73362" cy="94176"/>
          </a:xfrm>
          <a:custGeom>
            <a:avLst/>
            <a:gdLst/>
            <a:ahLst/>
            <a:cxnLst/>
            <a:rect l="l" t="t" r="r" b="b"/>
            <a:pathLst>
              <a:path w="80698" h="106733">
                <a:moveTo>
                  <a:pt x="16746" y="52528"/>
                </a:moveTo>
                <a:lnTo>
                  <a:pt x="23086" y="54756"/>
                </a:lnTo>
                <a:lnTo>
                  <a:pt x="32045" y="56777"/>
                </a:lnTo>
                <a:lnTo>
                  <a:pt x="45759" y="59878"/>
                </a:lnTo>
                <a:lnTo>
                  <a:pt x="53201" y="61577"/>
                </a:lnTo>
                <a:lnTo>
                  <a:pt x="58669" y="63576"/>
                </a:lnTo>
                <a:lnTo>
                  <a:pt x="62160" y="65872"/>
                </a:lnTo>
                <a:lnTo>
                  <a:pt x="65606" y="68215"/>
                </a:lnTo>
                <a:lnTo>
                  <a:pt x="67329" y="72143"/>
                </a:lnTo>
                <a:lnTo>
                  <a:pt x="67329" y="85005"/>
                </a:lnTo>
                <a:lnTo>
                  <a:pt x="63240" y="90104"/>
                </a:lnTo>
                <a:lnTo>
                  <a:pt x="55062" y="92952"/>
                </a:lnTo>
                <a:lnTo>
                  <a:pt x="50835" y="94422"/>
                </a:lnTo>
                <a:lnTo>
                  <a:pt x="46149" y="95157"/>
                </a:lnTo>
                <a:lnTo>
                  <a:pt x="40124" y="95150"/>
                </a:lnTo>
                <a:lnTo>
                  <a:pt x="26069" y="92511"/>
                </a:lnTo>
                <a:lnTo>
                  <a:pt x="16952" y="85097"/>
                </a:lnTo>
                <a:lnTo>
                  <a:pt x="14563" y="81514"/>
                </a:lnTo>
                <a:lnTo>
                  <a:pt x="13208" y="76851"/>
                </a:lnTo>
                <a:lnTo>
                  <a:pt x="12886" y="71109"/>
                </a:lnTo>
                <a:lnTo>
                  <a:pt x="0" y="71109"/>
                </a:lnTo>
                <a:lnTo>
                  <a:pt x="61" y="74211"/>
                </a:lnTo>
                <a:lnTo>
                  <a:pt x="3046" y="87041"/>
                </a:lnTo>
                <a:lnTo>
                  <a:pt x="10474" y="97086"/>
                </a:lnTo>
                <a:lnTo>
                  <a:pt x="14664" y="100297"/>
                </a:lnTo>
                <a:lnTo>
                  <a:pt x="25984" y="105124"/>
                </a:lnTo>
                <a:lnTo>
                  <a:pt x="40039" y="106733"/>
                </a:lnTo>
                <a:lnTo>
                  <a:pt x="44311" y="106603"/>
                </a:lnTo>
                <a:lnTo>
                  <a:pt x="57131" y="104406"/>
                </a:lnTo>
                <a:lnTo>
                  <a:pt x="68466" y="99498"/>
                </a:lnTo>
                <a:lnTo>
                  <a:pt x="77988" y="89156"/>
                </a:lnTo>
                <a:lnTo>
                  <a:pt x="80698" y="75450"/>
                </a:lnTo>
                <a:lnTo>
                  <a:pt x="80698" y="66446"/>
                </a:lnTo>
                <a:lnTo>
                  <a:pt x="77482" y="59579"/>
                </a:lnTo>
                <a:lnTo>
                  <a:pt x="71050" y="54847"/>
                </a:lnTo>
                <a:lnTo>
                  <a:pt x="67329" y="52137"/>
                </a:lnTo>
                <a:lnTo>
                  <a:pt x="62045" y="50001"/>
                </a:lnTo>
                <a:lnTo>
                  <a:pt x="55200" y="48439"/>
                </a:lnTo>
                <a:lnTo>
                  <a:pt x="41004" y="45201"/>
                </a:lnTo>
                <a:lnTo>
                  <a:pt x="31447" y="42996"/>
                </a:lnTo>
                <a:lnTo>
                  <a:pt x="25313" y="41158"/>
                </a:lnTo>
                <a:lnTo>
                  <a:pt x="22603" y="39689"/>
                </a:lnTo>
                <a:lnTo>
                  <a:pt x="18469" y="37392"/>
                </a:lnTo>
                <a:lnTo>
                  <a:pt x="16401" y="33763"/>
                </a:lnTo>
                <a:lnTo>
                  <a:pt x="16401" y="24300"/>
                </a:lnTo>
                <a:lnTo>
                  <a:pt x="18170" y="20349"/>
                </a:lnTo>
                <a:lnTo>
                  <a:pt x="21707" y="16950"/>
                </a:lnTo>
                <a:lnTo>
                  <a:pt x="25245" y="13551"/>
                </a:lnTo>
                <a:lnTo>
                  <a:pt x="31057" y="11851"/>
                </a:lnTo>
                <a:lnTo>
                  <a:pt x="49158" y="11851"/>
                </a:lnTo>
                <a:lnTo>
                  <a:pt x="56257" y="14492"/>
                </a:lnTo>
                <a:lnTo>
                  <a:pt x="60437" y="19775"/>
                </a:lnTo>
                <a:lnTo>
                  <a:pt x="62689" y="22669"/>
                </a:lnTo>
                <a:lnTo>
                  <a:pt x="64159" y="26827"/>
                </a:lnTo>
                <a:lnTo>
                  <a:pt x="64848" y="32247"/>
                </a:lnTo>
                <a:lnTo>
                  <a:pt x="77735" y="32247"/>
                </a:lnTo>
                <a:lnTo>
                  <a:pt x="74619" y="16959"/>
                </a:lnTo>
                <a:lnTo>
                  <a:pt x="66605" y="7682"/>
                </a:lnTo>
                <a:lnTo>
                  <a:pt x="64408" y="6269"/>
                </a:lnTo>
                <a:lnTo>
                  <a:pt x="52959" y="1567"/>
                </a:lnTo>
                <a:lnTo>
                  <a:pt x="39556" y="0"/>
                </a:lnTo>
                <a:lnTo>
                  <a:pt x="36268" y="82"/>
                </a:lnTo>
                <a:lnTo>
                  <a:pt x="22942" y="2633"/>
                </a:lnTo>
                <a:lnTo>
                  <a:pt x="12818" y="8750"/>
                </a:lnTo>
                <a:lnTo>
                  <a:pt x="6523" y="14584"/>
                </a:lnTo>
                <a:lnTo>
                  <a:pt x="3376" y="22049"/>
                </a:lnTo>
                <a:lnTo>
                  <a:pt x="3376" y="39551"/>
                </a:lnTo>
                <a:lnTo>
                  <a:pt x="6592" y="45867"/>
                </a:lnTo>
                <a:lnTo>
                  <a:pt x="13024" y="50093"/>
                </a:lnTo>
                <a:lnTo>
                  <a:pt x="16746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332181" y="858844"/>
            <a:ext cx="63463" cy="68884"/>
          </a:xfrm>
          <a:custGeom>
            <a:avLst/>
            <a:gdLst/>
            <a:ahLst/>
            <a:cxnLst/>
            <a:rect l="l" t="t" r="r" b="b"/>
            <a:pathLst>
              <a:path w="69809" h="78068">
                <a:moveTo>
                  <a:pt x="2136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1" y="71832"/>
                </a:lnTo>
                <a:lnTo>
                  <a:pt x="10853" y="75989"/>
                </a:lnTo>
                <a:lnTo>
                  <a:pt x="16447" y="78068"/>
                </a:lnTo>
                <a:lnTo>
                  <a:pt x="14265" y="62357"/>
                </a:lnTo>
                <a:lnTo>
                  <a:pt x="12955" y="59533"/>
                </a:lnTo>
                <a:lnTo>
                  <a:pt x="12955" y="51218"/>
                </a:lnTo>
                <a:lnTo>
                  <a:pt x="14862" y="47773"/>
                </a:lnTo>
                <a:lnTo>
                  <a:pt x="18675" y="45614"/>
                </a:lnTo>
                <a:lnTo>
                  <a:pt x="20927" y="44328"/>
                </a:lnTo>
                <a:lnTo>
                  <a:pt x="24303" y="43386"/>
                </a:lnTo>
                <a:lnTo>
                  <a:pt x="28806" y="42789"/>
                </a:lnTo>
                <a:lnTo>
                  <a:pt x="36317" y="41824"/>
                </a:lnTo>
                <a:lnTo>
                  <a:pt x="40958" y="41089"/>
                </a:lnTo>
                <a:lnTo>
                  <a:pt x="43346" y="40446"/>
                </a:lnTo>
                <a:lnTo>
                  <a:pt x="45735" y="39803"/>
                </a:lnTo>
                <a:lnTo>
                  <a:pt x="49204" y="38034"/>
                </a:lnTo>
                <a:lnTo>
                  <a:pt x="49204" y="55651"/>
                </a:lnTo>
                <a:lnTo>
                  <a:pt x="45759" y="61140"/>
                </a:lnTo>
                <a:lnTo>
                  <a:pt x="38936" y="74416"/>
                </a:lnTo>
                <a:lnTo>
                  <a:pt x="43668" y="71981"/>
                </a:lnTo>
                <a:lnTo>
                  <a:pt x="47298" y="69110"/>
                </a:lnTo>
                <a:lnTo>
                  <a:pt x="49825" y="65803"/>
                </a:lnTo>
                <a:lnTo>
                  <a:pt x="50238" y="68743"/>
                </a:lnTo>
                <a:lnTo>
                  <a:pt x="51961" y="72624"/>
                </a:lnTo>
                <a:lnTo>
                  <a:pt x="53891" y="75656"/>
                </a:lnTo>
                <a:lnTo>
                  <a:pt x="56992" y="77172"/>
                </a:lnTo>
                <a:lnTo>
                  <a:pt x="63010" y="77172"/>
                </a:lnTo>
                <a:lnTo>
                  <a:pt x="66410" y="76828"/>
                </a:lnTo>
                <a:lnTo>
                  <a:pt x="69809" y="75932"/>
                </a:lnTo>
                <a:lnTo>
                  <a:pt x="69809" y="66768"/>
                </a:lnTo>
                <a:lnTo>
                  <a:pt x="68294" y="67009"/>
                </a:lnTo>
                <a:lnTo>
                  <a:pt x="65744" y="67181"/>
                </a:lnTo>
                <a:lnTo>
                  <a:pt x="62401" y="66010"/>
                </a:lnTo>
                <a:lnTo>
                  <a:pt x="61609" y="62909"/>
                </a:lnTo>
                <a:lnTo>
                  <a:pt x="61609" y="13412"/>
                </a:lnTo>
                <a:lnTo>
                  <a:pt x="58921" y="8268"/>
                </a:lnTo>
                <a:lnTo>
                  <a:pt x="53546" y="4961"/>
                </a:lnTo>
                <a:lnTo>
                  <a:pt x="48125" y="1653"/>
                </a:lnTo>
                <a:lnTo>
                  <a:pt x="41072" y="0"/>
                </a:lnTo>
                <a:lnTo>
                  <a:pt x="24901" y="0"/>
                </a:lnTo>
                <a:lnTo>
                  <a:pt x="18319" y="1779"/>
                </a:lnTo>
                <a:lnTo>
                  <a:pt x="12645" y="5339"/>
                </a:lnTo>
                <a:lnTo>
                  <a:pt x="6971" y="8899"/>
                </a:lnTo>
                <a:lnTo>
                  <a:pt x="4020" y="15227"/>
                </a:lnTo>
                <a:lnTo>
                  <a:pt x="3789" y="24323"/>
                </a:lnTo>
                <a:lnTo>
                  <a:pt x="15367" y="24323"/>
                </a:lnTo>
                <a:lnTo>
                  <a:pt x="15827" y="20510"/>
                </a:lnTo>
                <a:lnTo>
                  <a:pt x="16815" y="17639"/>
                </a:lnTo>
                <a:lnTo>
                  <a:pt x="18330" y="15709"/>
                </a:lnTo>
                <a:lnTo>
                  <a:pt x="21041" y="12218"/>
                </a:lnTo>
                <a:lnTo>
                  <a:pt x="25636" y="10473"/>
                </a:lnTo>
                <a:lnTo>
                  <a:pt x="37719" y="10473"/>
                </a:lnTo>
                <a:lnTo>
                  <a:pt x="42026" y="11426"/>
                </a:lnTo>
                <a:lnTo>
                  <a:pt x="45035" y="13332"/>
                </a:lnTo>
                <a:lnTo>
                  <a:pt x="48044" y="15238"/>
                </a:lnTo>
                <a:lnTo>
                  <a:pt x="49549" y="18305"/>
                </a:lnTo>
                <a:lnTo>
                  <a:pt x="49549" y="24598"/>
                </a:lnTo>
                <a:lnTo>
                  <a:pt x="48722" y="27285"/>
                </a:lnTo>
                <a:lnTo>
                  <a:pt x="45851" y="30501"/>
                </a:lnTo>
                <a:lnTo>
                  <a:pt x="43002" y="30869"/>
                </a:lnTo>
                <a:lnTo>
                  <a:pt x="23224" y="33349"/>
                </a:lnTo>
                <a:lnTo>
                  <a:pt x="16286" y="34222"/>
                </a:lnTo>
                <a:lnTo>
                  <a:pt x="10681" y="36541"/>
                </a:lnTo>
                <a:lnTo>
                  <a:pt x="6409" y="40308"/>
                </a:lnTo>
                <a:lnTo>
                  <a:pt x="2136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345150" y="912793"/>
            <a:ext cx="28630" cy="14936"/>
          </a:xfrm>
          <a:custGeom>
            <a:avLst/>
            <a:gdLst/>
            <a:ahLst/>
            <a:cxnLst/>
            <a:rect l="l" t="t" r="r" b="b"/>
            <a:pathLst>
              <a:path w="31493" h="16927">
                <a:moveTo>
                  <a:pt x="31493" y="0"/>
                </a:moveTo>
                <a:lnTo>
                  <a:pt x="24602" y="3353"/>
                </a:lnTo>
                <a:lnTo>
                  <a:pt x="20513" y="5375"/>
                </a:lnTo>
                <a:lnTo>
                  <a:pt x="16286" y="6385"/>
                </a:lnTo>
                <a:lnTo>
                  <a:pt x="8337" y="6385"/>
                </a:lnTo>
                <a:lnTo>
                  <a:pt x="5237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2" y="16927"/>
                </a:lnTo>
                <a:lnTo>
                  <a:pt x="14724" y="16927"/>
                </a:lnTo>
                <a:lnTo>
                  <a:pt x="19939" y="15710"/>
                </a:lnTo>
                <a:lnTo>
                  <a:pt x="24671" y="13275"/>
                </a:lnTo>
                <a:lnTo>
                  <a:pt x="314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419681" y="903369"/>
            <a:ext cx="10816" cy="20651"/>
          </a:xfrm>
          <a:custGeom>
            <a:avLst/>
            <a:gdLst/>
            <a:ahLst/>
            <a:cxnLst/>
            <a:rect l="l" t="t" r="r" b="b"/>
            <a:pathLst>
              <a:path w="11898" h="23404">
                <a:moveTo>
                  <a:pt x="5811" y="12449"/>
                </a:moveTo>
                <a:lnTo>
                  <a:pt x="2549" y="4318"/>
                </a:lnTo>
                <a:lnTo>
                  <a:pt x="803" y="0"/>
                </a:lnTo>
                <a:lnTo>
                  <a:pt x="0" y="15687"/>
                </a:lnTo>
                <a:lnTo>
                  <a:pt x="2618" y="19224"/>
                </a:lnTo>
                <a:lnTo>
                  <a:pt x="5076" y="21797"/>
                </a:lnTo>
                <a:lnTo>
                  <a:pt x="7373" y="23404"/>
                </a:lnTo>
                <a:lnTo>
                  <a:pt x="11898" y="16514"/>
                </a:lnTo>
                <a:lnTo>
                  <a:pt x="5811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490955" y="8362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513321" y="858966"/>
            <a:ext cx="61270" cy="68884"/>
          </a:xfrm>
          <a:custGeom>
            <a:avLst/>
            <a:gdLst/>
            <a:ahLst/>
            <a:cxnLst/>
            <a:rect l="l" t="t" r="r" b="b"/>
            <a:pathLst>
              <a:path w="67397" h="78068">
                <a:moveTo>
                  <a:pt x="23637" y="12873"/>
                </a:moveTo>
                <a:lnTo>
                  <a:pt x="28415" y="10818"/>
                </a:lnTo>
                <a:lnTo>
                  <a:pt x="42060" y="10818"/>
                </a:lnTo>
                <a:lnTo>
                  <a:pt x="47734" y="13803"/>
                </a:lnTo>
                <a:lnTo>
                  <a:pt x="51134" y="19775"/>
                </a:lnTo>
                <a:lnTo>
                  <a:pt x="52971" y="22990"/>
                </a:lnTo>
                <a:lnTo>
                  <a:pt x="54143" y="27286"/>
                </a:lnTo>
                <a:lnTo>
                  <a:pt x="54649" y="32660"/>
                </a:lnTo>
                <a:lnTo>
                  <a:pt x="13644" y="32660"/>
                </a:lnTo>
                <a:lnTo>
                  <a:pt x="13874" y="26321"/>
                </a:lnTo>
                <a:lnTo>
                  <a:pt x="9647" y="11093"/>
                </a:lnTo>
                <a:lnTo>
                  <a:pt x="6717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2"/>
                </a:lnTo>
                <a:lnTo>
                  <a:pt x="3133" y="57988"/>
                </a:lnTo>
                <a:lnTo>
                  <a:pt x="9579" y="68043"/>
                </a:lnTo>
                <a:lnTo>
                  <a:pt x="20218" y="75566"/>
                </a:lnTo>
                <a:lnTo>
                  <a:pt x="32940" y="78068"/>
                </a:lnTo>
                <a:lnTo>
                  <a:pt x="36708" y="78068"/>
                </a:lnTo>
                <a:lnTo>
                  <a:pt x="40085" y="77701"/>
                </a:lnTo>
                <a:lnTo>
                  <a:pt x="43071" y="76966"/>
                </a:lnTo>
                <a:lnTo>
                  <a:pt x="48630" y="75679"/>
                </a:lnTo>
                <a:lnTo>
                  <a:pt x="53293" y="73199"/>
                </a:lnTo>
                <a:lnTo>
                  <a:pt x="57061" y="69524"/>
                </a:lnTo>
                <a:lnTo>
                  <a:pt x="59312" y="67411"/>
                </a:lnTo>
                <a:lnTo>
                  <a:pt x="61345" y="64689"/>
                </a:lnTo>
                <a:lnTo>
                  <a:pt x="63159" y="61359"/>
                </a:lnTo>
                <a:lnTo>
                  <a:pt x="64974" y="58029"/>
                </a:lnTo>
                <a:lnTo>
                  <a:pt x="66042" y="55008"/>
                </a:lnTo>
                <a:lnTo>
                  <a:pt x="66364" y="52298"/>
                </a:lnTo>
                <a:lnTo>
                  <a:pt x="54166" y="52298"/>
                </a:lnTo>
                <a:lnTo>
                  <a:pt x="53247" y="55559"/>
                </a:lnTo>
                <a:lnTo>
                  <a:pt x="51685" y="58430"/>
                </a:lnTo>
                <a:lnTo>
                  <a:pt x="49480" y="60911"/>
                </a:lnTo>
                <a:lnTo>
                  <a:pt x="45621" y="65183"/>
                </a:lnTo>
                <a:lnTo>
                  <a:pt x="40452" y="67319"/>
                </a:lnTo>
                <a:lnTo>
                  <a:pt x="27037" y="67319"/>
                </a:lnTo>
                <a:lnTo>
                  <a:pt x="21914" y="65056"/>
                </a:lnTo>
                <a:lnTo>
                  <a:pt x="18606" y="60532"/>
                </a:lnTo>
                <a:lnTo>
                  <a:pt x="15298" y="56007"/>
                </a:lnTo>
                <a:lnTo>
                  <a:pt x="13530" y="50001"/>
                </a:lnTo>
                <a:lnTo>
                  <a:pt x="13299" y="42513"/>
                </a:lnTo>
                <a:lnTo>
                  <a:pt x="67397" y="42513"/>
                </a:lnTo>
                <a:lnTo>
                  <a:pt x="67397" y="35072"/>
                </a:lnTo>
                <a:lnTo>
                  <a:pt x="67029" y="29651"/>
                </a:lnTo>
                <a:lnTo>
                  <a:pt x="66295" y="26252"/>
                </a:lnTo>
                <a:lnTo>
                  <a:pt x="65468" y="21291"/>
                </a:lnTo>
                <a:lnTo>
                  <a:pt x="63814" y="16950"/>
                </a:lnTo>
                <a:lnTo>
                  <a:pt x="61333" y="13229"/>
                </a:lnTo>
                <a:lnTo>
                  <a:pt x="58760" y="9325"/>
                </a:lnTo>
                <a:lnTo>
                  <a:pt x="55016" y="6143"/>
                </a:lnTo>
                <a:lnTo>
                  <a:pt x="50100" y="3686"/>
                </a:lnTo>
                <a:lnTo>
                  <a:pt x="45184" y="1228"/>
                </a:lnTo>
                <a:lnTo>
                  <a:pt x="40108" y="0"/>
                </a:lnTo>
                <a:lnTo>
                  <a:pt x="32471" y="67"/>
                </a:lnTo>
                <a:lnTo>
                  <a:pt x="23637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522092" y="859027"/>
            <a:ext cx="20748" cy="23164"/>
          </a:xfrm>
          <a:custGeom>
            <a:avLst/>
            <a:gdLst/>
            <a:ahLst/>
            <a:cxnLst/>
            <a:rect l="l" t="t" r="r" b="b"/>
            <a:pathLst>
              <a:path w="22823" h="26253">
                <a:moveTo>
                  <a:pt x="10152" y="3156"/>
                </a:moveTo>
                <a:lnTo>
                  <a:pt x="0" y="11025"/>
                </a:lnTo>
                <a:lnTo>
                  <a:pt x="4226" y="26253"/>
                </a:lnTo>
                <a:lnTo>
                  <a:pt x="6271" y="21028"/>
                </a:lnTo>
                <a:lnTo>
                  <a:pt x="10130" y="16916"/>
                </a:lnTo>
                <a:lnTo>
                  <a:pt x="13989" y="12805"/>
                </a:lnTo>
                <a:lnTo>
                  <a:pt x="22823" y="0"/>
                </a:lnTo>
                <a:lnTo>
                  <a:pt x="10152" y="31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220707" y="979062"/>
            <a:ext cx="611206" cy="94359"/>
          </a:xfrm>
          <a:custGeom>
            <a:avLst/>
            <a:gdLst/>
            <a:ahLst/>
            <a:cxnLst/>
            <a:rect l="l" t="t" r="r" b="b"/>
            <a:pathLst>
              <a:path w="672327" h="106940">
                <a:moveTo>
                  <a:pt x="559032" y="44581"/>
                </a:moveTo>
                <a:lnTo>
                  <a:pt x="563719" y="49267"/>
                </a:lnTo>
                <a:lnTo>
                  <a:pt x="568405" y="53952"/>
                </a:lnTo>
                <a:lnTo>
                  <a:pt x="574056" y="56295"/>
                </a:lnTo>
                <a:lnTo>
                  <a:pt x="573424" y="45121"/>
                </a:lnTo>
                <a:lnTo>
                  <a:pt x="570645" y="42342"/>
                </a:lnTo>
                <a:lnTo>
                  <a:pt x="567865" y="39563"/>
                </a:lnTo>
                <a:lnTo>
                  <a:pt x="566475" y="36220"/>
                </a:lnTo>
                <a:lnTo>
                  <a:pt x="566475" y="28366"/>
                </a:lnTo>
                <a:lnTo>
                  <a:pt x="567865" y="25012"/>
                </a:lnTo>
                <a:lnTo>
                  <a:pt x="570645" y="22256"/>
                </a:lnTo>
                <a:lnTo>
                  <a:pt x="573424" y="19500"/>
                </a:lnTo>
                <a:lnTo>
                  <a:pt x="576767" y="18121"/>
                </a:lnTo>
                <a:lnTo>
                  <a:pt x="584623" y="18121"/>
                </a:lnTo>
                <a:lnTo>
                  <a:pt x="587988" y="19511"/>
                </a:lnTo>
                <a:lnTo>
                  <a:pt x="590767" y="22290"/>
                </a:lnTo>
                <a:lnTo>
                  <a:pt x="593547" y="25069"/>
                </a:lnTo>
                <a:lnTo>
                  <a:pt x="594936" y="28412"/>
                </a:lnTo>
                <a:lnTo>
                  <a:pt x="594936" y="36220"/>
                </a:lnTo>
                <a:lnTo>
                  <a:pt x="593547" y="39563"/>
                </a:lnTo>
                <a:lnTo>
                  <a:pt x="590767" y="42342"/>
                </a:lnTo>
                <a:lnTo>
                  <a:pt x="587988" y="45121"/>
                </a:lnTo>
                <a:lnTo>
                  <a:pt x="584623" y="46510"/>
                </a:lnTo>
                <a:lnTo>
                  <a:pt x="580671" y="46510"/>
                </a:lnTo>
                <a:lnTo>
                  <a:pt x="580671" y="56295"/>
                </a:lnTo>
                <a:lnTo>
                  <a:pt x="587333" y="56295"/>
                </a:lnTo>
                <a:lnTo>
                  <a:pt x="593008" y="53952"/>
                </a:lnTo>
                <a:lnTo>
                  <a:pt x="597694" y="49267"/>
                </a:lnTo>
                <a:lnTo>
                  <a:pt x="602380" y="44581"/>
                </a:lnTo>
                <a:lnTo>
                  <a:pt x="604723" y="38931"/>
                </a:lnTo>
                <a:lnTo>
                  <a:pt x="604723" y="25701"/>
                </a:lnTo>
                <a:lnTo>
                  <a:pt x="602380" y="20039"/>
                </a:lnTo>
                <a:lnTo>
                  <a:pt x="597694" y="15331"/>
                </a:lnTo>
                <a:lnTo>
                  <a:pt x="593008" y="10622"/>
                </a:lnTo>
                <a:lnTo>
                  <a:pt x="587333" y="8268"/>
                </a:lnTo>
                <a:lnTo>
                  <a:pt x="574056" y="8268"/>
                </a:lnTo>
                <a:lnTo>
                  <a:pt x="568405" y="10622"/>
                </a:lnTo>
                <a:lnTo>
                  <a:pt x="563719" y="15331"/>
                </a:lnTo>
                <a:lnTo>
                  <a:pt x="559032" y="20039"/>
                </a:lnTo>
                <a:lnTo>
                  <a:pt x="556690" y="25701"/>
                </a:lnTo>
                <a:lnTo>
                  <a:pt x="556690" y="38931"/>
                </a:lnTo>
                <a:lnTo>
                  <a:pt x="559032" y="44581"/>
                </a:lnTo>
                <a:close/>
              </a:path>
              <a:path w="672327" h="106940">
                <a:moveTo>
                  <a:pt x="13713" y="14538"/>
                </a:moveTo>
                <a:lnTo>
                  <a:pt x="51892" y="14538"/>
                </a:lnTo>
                <a:lnTo>
                  <a:pt x="55636" y="15227"/>
                </a:lnTo>
                <a:lnTo>
                  <a:pt x="58439" y="16606"/>
                </a:lnTo>
                <a:lnTo>
                  <a:pt x="63676" y="19224"/>
                </a:lnTo>
                <a:lnTo>
                  <a:pt x="66295" y="24139"/>
                </a:lnTo>
                <a:lnTo>
                  <a:pt x="70453" y="51885"/>
                </a:lnTo>
                <a:lnTo>
                  <a:pt x="73956" y="48784"/>
                </a:lnTo>
                <a:lnTo>
                  <a:pt x="76460" y="44926"/>
                </a:lnTo>
                <a:lnTo>
                  <a:pt x="78964" y="41067"/>
                </a:lnTo>
                <a:lnTo>
                  <a:pt x="80216" y="36106"/>
                </a:lnTo>
                <a:lnTo>
                  <a:pt x="80106" y="27068"/>
                </a:lnTo>
                <a:lnTo>
                  <a:pt x="75996" y="14321"/>
                </a:lnTo>
                <a:lnTo>
                  <a:pt x="65951" y="6132"/>
                </a:lnTo>
                <a:lnTo>
                  <a:pt x="60943" y="3881"/>
                </a:lnTo>
                <a:lnTo>
                  <a:pt x="54580" y="2756"/>
                </a:lnTo>
                <a:lnTo>
                  <a:pt x="0" y="2756"/>
                </a:lnTo>
                <a:lnTo>
                  <a:pt x="0" y="103976"/>
                </a:lnTo>
                <a:lnTo>
                  <a:pt x="13713" y="103976"/>
                </a:lnTo>
                <a:lnTo>
                  <a:pt x="13713" y="60567"/>
                </a:lnTo>
                <a:lnTo>
                  <a:pt x="50537" y="60567"/>
                </a:lnTo>
                <a:lnTo>
                  <a:pt x="54649" y="61187"/>
                </a:lnTo>
                <a:lnTo>
                  <a:pt x="57267" y="62427"/>
                </a:lnTo>
                <a:lnTo>
                  <a:pt x="61862" y="64678"/>
                </a:lnTo>
                <a:lnTo>
                  <a:pt x="60679" y="45270"/>
                </a:lnTo>
                <a:lnTo>
                  <a:pt x="56934" y="47842"/>
                </a:lnTo>
                <a:lnTo>
                  <a:pt x="51846" y="49128"/>
                </a:lnTo>
                <a:lnTo>
                  <a:pt x="13713" y="49128"/>
                </a:lnTo>
                <a:lnTo>
                  <a:pt x="13713" y="14538"/>
                </a:lnTo>
                <a:close/>
              </a:path>
              <a:path w="672327" h="106940">
                <a:moveTo>
                  <a:pt x="65652" y="96558"/>
                </a:moveTo>
                <a:lnTo>
                  <a:pt x="65882" y="99222"/>
                </a:lnTo>
                <a:lnTo>
                  <a:pt x="66157" y="100600"/>
                </a:lnTo>
                <a:lnTo>
                  <a:pt x="67260" y="103976"/>
                </a:lnTo>
                <a:lnTo>
                  <a:pt x="84075" y="103976"/>
                </a:lnTo>
                <a:lnTo>
                  <a:pt x="84075" y="101703"/>
                </a:lnTo>
                <a:lnTo>
                  <a:pt x="80491" y="98717"/>
                </a:lnTo>
                <a:lnTo>
                  <a:pt x="79664" y="95502"/>
                </a:lnTo>
                <a:lnTo>
                  <a:pt x="79159" y="93618"/>
                </a:lnTo>
                <a:lnTo>
                  <a:pt x="78837" y="90746"/>
                </a:lnTo>
                <a:lnTo>
                  <a:pt x="78700" y="86888"/>
                </a:lnTo>
                <a:lnTo>
                  <a:pt x="78217" y="73314"/>
                </a:lnTo>
                <a:lnTo>
                  <a:pt x="77988" y="67434"/>
                </a:lnTo>
                <a:lnTo>
                  <a:pt x="76873" y="63185"/>
                </a:lnTo>
                <a:lnTo>
                  <a:pt x="74875" y="60567"/>
                </a:lnTo>
                <a:lnTo>
                  <a:pt x="72876" y="57948"/>
                </a:lnTo>
                <a:lnTo>
                  <a:pt x="69902" y="55835"/>
                </a:lnTo>
                <a:lnTo>
                  <a:pt x="65951" y="54227"/>
                </a:lnTo>
                <a:lnTo>
                  <a:pt x="70453" y="51885"/>
                </a:lnTo>
                <a:lnTo>
                  <a:pt x="66295" y="24139"/>
                </a:lnTo>
                <a:lnTo>
                  <a:pt x="66295" y="38058"/>
                </a:lnTo>
                <a:lnTo>
                  <a:pt x="64423" y="42697"/>
                </a:lnTo>
                <a:lnTo>
                  <a:pt x="60679" y="45270"/>
                </a:lnTo>
                <a:lnTo>
                  <a:pt x="61862" y="64678"/>
                </a:lnTo>
                <a:lnTo>
                  <a:pt x="64320" y="69111"/>
                </a:lnTo>
                <a:lnTo>
                  <a:pt x="64641" y="75726"/>
                </a:lnTo>
                <a:lnTo>
                  <a:pt x="65468" y="92607"/>
                </a:lnTo>
                <a:lnTo>
                  <a:pt x="65652" y="96558"/>
                </a:lnTo>
                <a:close/>
              </a:path>
              <a:path w="672327" h="106940">
                <a:moveTo>
                  <a:pt x="121668" y="83133"/>
                </a:moveTo>
                <a:lnTo>
                  <a:pt x="119422" y="79748"/>
                </a:lnTo>
                <a:lnTo>
                  <a:pt x="114723" y="68234"/>
                </a:lnTo>
                <a:lnTo>
                  <a:pt x="113156" y="54779"/>
                </a:lnTo>
                <a:lnTo>
                  <a:pt x="113716" y="45373"/>
                </a:lnTo>
                <a:lnTo>
                  <a:pt x="116956" y="32689"/>
                </a:lnTo>
                <a:lnTo>
                  <a:pt x="123081" y="22979"/>
                </a:lnTo>
                <a:lnTo>
                  <a:pt x="124845" y="21190"/>
                </a:lnTo>
                <a:lnTo>
                  <a:pt x="135573" y="14445"/>
                </a:lnTo>
                <a:lnTo>
                  <a:pt x="148716" y="12196"/>
                </a:lnTo>
                <a:lnTo>
                  <a:pt x="151418" y="12274"/>
                </a:lnTo>
                <a:lnTo>
                  <a:pt x="164269" y="15400"/>
                </a:lnTo>
                <a:lnTo>
                  <a:pt x="174249" y="23082"/>
                </a:lnTo>
                <a:lnTo>
                  <a:pt x="176987" y="26727"/>
                </a:lnTo>
                <a:lnTo>
                  <a:pt x="181937" y="38042"/>
                </a:lnTo>
                <a:lnTo>
                  <a:pt x="183587" y="51816"/>
                </a:lnTo>
                <a:lnTo>
                  <a:pt x="183327" y="57743"/>
                </a:lnTo>
                <a:lnTo>
                  <a:pt x="180772" y="70370"/>
                </a:lnTo>
                <a:lnTo>
                  <a:pt x="175490" y="81686"/>
                </a:lnTo>
                <a:lnTo>
                  <a:pt x="173178" y="84888"/>
                </a:lnTo>
                <a:lnTo>
                  <a:pt x="177006" y="98290"/>
                </a:lnTo>
                <a:lnTo>
                  <a:pt x="186137" y="89300"/>
                </a:lnTo>
                <a:lnTo>
                  <a:pt x="192865" y="77655"/>
                </a:lnTo>
                <a:lnTo>
                  <a:pt x="196450" y="65426"/>
                </a:lnTo>
                <a:lnTo>
                  <a:pt x="197645" y="51609"/>
                </a:lnTo>
                <a:lnTo>
                  <a:pt x="196793" y="40054"/>
                </a:lnTo>
                <a:lnTo>
                  <a:pt x="193453" y="27696"/>
                </a:lnTo>
                <a:lnTo>
                  <a:pt x="187584" y="17226"/>
                </a:lnTo>
                <a:lnTo>
                  <a:pt x="184305" y="13354"/>
                </a:lnTo>
                <a:lnTo>
                  <a:pt x="174565" y="5935"/>
                </a:lnTo>
                <a:lnTo>
                  <a:pt x="162427" y="1483"/>
                </a:lnTo>
                <a:lnTo>
                  <a:pt x="147890" y="0"/>
                </a:lnTo>
                <a:lnTo>
                  <a:pt x="142183" y="245"/>
                </a:lnTo>
                <a:lnTo>
                  <a:pt x="128989" y="3145"/>
                </a:lnTo>
                <a:lnTo>
                  <a:pt x="117982" y="9311"/>
                </a:lnTo>
                <a:lnTo>
                  <a:pt x="109159" y="18742"/>
                </a:lnTo>
                <a:lnTo>
                  <a:pt x="103875" y="28231"/>
                </a:lnTo>
                <a:lnTo>
                  <a:pt x="100189" y="40343"/>
                </a:lnTo>
                <a:lnTo>
                  <a:pt x="98961" y="53883"/>
                </a:lnTo>
                <a:lnTo>
                  <a:pt x="98975" y="55447"/>
                </a:lnTo>
                <a:lnTo>
                  <a:pt x="100475" y="69093"/>
                </a:lnTo>
                <a:lnTo>
                  <a:pt x="104444" y="81112"/>
                </a:lnTo>
                <a:lnTo>
                  <a:pt x="110882" y="91505"/>
                </a:lnTo>
                <a:lnTo>
                  <a:pt x="121888" y="100667"/>
                </a:lnTo>
                <a:lnTo>
                  <a:pt x="121668" y="83133"/>
                </a:lnTo>
                <a:close/>
              </a:path>
              <a:path w="672327" h="106940">
                <a:moveTo>
                  <a:pt x="121668" y="83133"/>
                </a:moveTo>
                <a:lnTo>
                  <a:pt x="121888" y="100667"/>
                </a:lnTo>
                <a:lnTo>
                  <a:pt x="133736" y="105371"/>
                </a:lnTo>
                <a:lnTo>
                  <a:pt x="147614" y="106940"/>
                </a:lnTo>
                <a:lnTo>
                  <a:pt x="152539" y="106760"/>
                </a:lnTo>
                <a:lnTo>
                  <a:pt x="165806" y="104110"/>
                </a:lnTo>
                <a:lnTo>
                  <a:pt x="177006" y="98290"/>
                </a:lnTo>
                <a:lnTo>
                  <a:pt x="173178" y="84888"/>
                </a:lnTo>
                <a:lnTo>
                  <a:pt x="163111" y="92228"/>
                </a:lnTo>
                <a:lnTo>
                  <a:pt x="149268" y="94674"/>
                </a:lnTo>
                <a:lnTo>
                  <a:pt x="143746" y="94411"/>
                </a:lnTo>
                <a:lnTo>
                  <a:pt x="130800" y="90852"/>
                </a:lnTo>
                <a:lnTo>
                  <a:pt x="121668" y="83133"/>
                </a:lnTo>
                <a:close/>
              </a:path>
              <a:path w="672327" h="106940">
                <a:moveTo>
                  <a:pt x="223038" y="32004"/>
                </a:moveTo>
                <a:lnTo>
                  <a:pt x="228692" y="22428"/>
                </a:lnTo>
                <a:lnTo>
                  <a:pt x="229356" y="21691"/>
                </a:lnTo>
                <a:lnTo>
                  <a:pt x="239763" y="14363"/>
                </a:lnTo>
                <a:lnTo>
                  <a:pt x="252846" y="11920"/>
                </a:lnTo>
                <a:lnTo>
                  <a:pt x="261024" y="11920"/>
                </a:lnTo>
                <a:lnTo>
                  <a:pt x="267376" y="13827"/>
                </a:lnTo>
                <a:lnTo>
                  <a:pt x="271901" y="17639"/>
                </a:lnTo>
                <a:lnTo>
                  <a:pt x="276426" y="21452"/>
                </a:lnTo>
                <a:lnTo>
                  <a:pt x="279447" y="26620"/>
                </a:lnTo>
                <a:lnTo>
                  <a:pt x="280963" y="33143"/>
                </a:lnTo>
                <a:lnTo>
                  <a:pt x="294333" y="33143"/>
                </a:lnTo>
                <a:lnTo>
                  <a:pt x="290696" y="20744"/>
                </a:lnTo>
                <a:lnTo>
                  <a:pt x="282548" y="10128"/>
                </a:lnTo>
                <a:lnTo>
                  <a:pt x="278107" y="6580"/>
                </a:lnTo>
                <a:lnTo>
                  <a:pt x="266807" y="1645"/>
                </a:lnTo>
                <a:lnTo>
                  <a:pt x="252709" y="0"/>
                </a:lnTo>
                <a:lnTo>
                  <a:pt x="252091" y="2"/>
                </a:lnTo>
                <a:lnTo>
                  <a:pt x="238412" y="1826"/>
                </a:lnTo>
                <a:lnTo>
                  <a:pt x="226834" y="7016"/>
                </a:lnTo>
                <a:lnTo>
                  <a:pt x="217355" y="15572"/>
                </a:lnTo>
                <a:lnTo>
                  <a:pt x="210637" y="26312"/>
                </a:lnTo>
                <a:lnTo>
                  <a:pt x="206786" y="38432"/>
                </a:lnTo>
                <a:lnTo>
                  <a:pt x="205502" y="52298"/>
                </a:lnTo>
                <a:lnTo>
                  <a:pt x="206005" y="62341"/>
                </a:lnTo>
                <a:lnTo>
                  <a:pt x="208732" y="75836"/>
                </a:lnTo>
                <a:lnTo>
                  <a:pt x="213824" y="87028"/>
                </a:lnTo>
                <a:lnTo>
                  <a:pt x="221283" y="95915"/>
                </a:lnTo>
                <a:lnTo>
                  <a:pt x="226139" y="99650"/>
                </a:lnTo>
                <a:lnTo>
                  <a:pt x="237609" y="104859"/>
                </a:lnTo>
                <a:lnTo>
                  <a:pt x="250917" y="106595"/>
                </a:lnTo>
                <a:lnTo>
                  <a:pt x="261540" y="105610"/>
                </a:lnTo>
                <a:lnTo>
                  <a:pt x="273597" y="101302"/>
                </a:lnTo>
                <a:lnTo>
                  <a:pt x="283444" y="93572"/>
                </a:lnTo>
                <a:lnTo>
                  <a:pt x="285981" y="90595"/>
                </a:lnTo>
                <a:lnTo>
                  <a:pt x="292192" y="79652"/>
                </a:lnTo>
                <a:lnTo>
                  <a:pt x="295298" y="66768"/>
                </a:lnTo>
                <a:lnTo>
                  <a:pt x="281928" y="66768"/>
                </a:lnTo>
                <a:lnTo>
                  <a:pt x="280550" y="73429"/>
                </a:lnTo>
                <a:lnTo>
                  <a:pt x="278459" y="78803"/>
                </a:lnTo>
                <a:lnTo>
                  <a:pt x="275657" y="82892"/>
                </a:lnTo>
                <a:lnTo>
                  <a:pt x="275375" y="83300"/>
                </a:lnTo>
                <a:lnTo>
                  <a:pt x="265718" y="91728"/>
                </a:lnTo>
                <a:lnTo>
                  <a:pt x="252571" y="94537"/>
                </a:lnTo>
                <a:lnTo>
                  <a:pt x="250502" y="94492"/>
                </a:lnTo>
                <a:lnTo>
                  <a:pt x="237360" y="91408"/>
                </a:lnTo>
                <a:lnTo>
                  <a:pt x="227796" y="83478"/>
                </a:lnTo>
                <a:lnTo>
                  <a:pt x="225441" y="79922"/>
                </a:lnTo>
                <a:lnTo>
                  <a:pt x="220979" y="68485"/>
                </a:lnTo>
                <a:lnTo>
                  <a:pt x="219492" y="54641"/>
                </a:lnTo>
                <a:lnTo>
                  <a:pt x="220030" y="44799"/>
                </a:lnTo>
                <a:lnTo>
                  <a:pt x="223038" y="32004"/>
                </a:lnTo>
                <a:close/>
              </a:path>
              <a:path w="672327" h="106940">
                <a:moveTo>
                  <a:pt x="311492" y="47337"/>
                </a:moveTo>
                <a:lnTo>
                  <a:pt x="311492" y="58913"/>
                </a:lnTo>
                <a:lnTo>
                  <a:pt x="383370" y="58913"/>
                </a:lnTo>
                <a:lnTo>
                  <a:pt x="383370" y="47337"/>
                </a:lnTo>
                <a:lnTo>
                  <a:pt x="311492" y="47337"/>
                </a:lnTo>
                <a:close/>
              </a:path>
              <a:path w="672327" h="106940">
                <a:moveTo>
                  <a:pt x="311492" y="76897"/>
                </a:moveTo>
                <a:lnTo>
                  <a:pt x="311492" y="88680"/>
                </a:lnTo>
                <a:lnTo>
                  <a:pt x="383370" y="88680"/>
                </a:lnTo>
                <a:lnTo>
                  <a:pt x="383370" y="76897"/>
                </a:lnTo>
                <a:lnTo>
                  <a:pt x="311492" y="76897"/>
                </a:lnTo>
                <a:close/>
              </a:path>
              <a:path w="672327" h="106940">
                <a:moveTo>
                  <a:pt x="405744" y="92263"/>
                </a:moveTo>
                <a:lnTo>
                  <a:pt x="406939" y="87393"/>
                </a:lnTo>
                <a:lnTo>
                  <a:pt x="409833" y="82960"/>
                </a:lnTo>
                <a:lnTo>
                  <a:pt x="414428" y="78964"/>
                </a:lnTo>
                <a:lnTo>
                  <a:pt x="417000" y="76713"/>
                </a:lnTo>
                <a:lnTo>
                  <a:pt x="420538" y="74348"/>
                </a:lnTo>
                <a:lnTo>
                  <a:pt x="425040" y="71867"/>
                </a:lnTo>
                <a:lnTo>
                  <a:pt x="434481" y="66631"/>
                </a:lnTo>
                <a:lnTo>
                  <a:pt x="442797" y="61991"/>
                </a:lnTo>
                <a:lnTo>
                  <a:pt x="448563" y="58040"/>
                </a:lnTo>
                <a:lnTo>
                  <a:pt x="451779" y="54779"/>
                </a:lnTo>
                <a:lnTo>
                  <a:pt x="457338" y="49174"/>
                </a:lnTo>
                <a:lnTo>
                  <a:pt x="460117" y="42422"/>
                </a:lnTo>
                <a:lnTo>
                  <a:pt x="460117" y="27033"/>
                </a:lnTo>
                <a:lnTo>
                  <a:pt x="457510" y="20235"/>
                </a:lnTo>
                <a:lnTo>
                  <a:pt x="452295" y="14125"/>
                </a:lnTo>
                <a:lnTo>
                  <a:pt x="441712" y="7079"/>
                </a:lnTo>
                <a:lnTo>
                  <a:pt x="427521" y="4961"/>
                </a:lnTo>
                <a:lnTo>
                  <a:pt x="419750" y="5551"/>
                </a:lnTo>
                <a:lnTo>
                  <a:pt x="407446" y="10146"/>
                </a:lnTo>
                <a:lnTo>
                  <a:pt x="399060" y="19293"/>
                </a:lnTo>
                <a:lnTo>
                  <a:pt x="396027" y="24713"/>
                </a:lnTo>
                <a:lnTo>
                  <a:pt x="394442" y="31719"/>
                </a:lnTo>
                <a:lnTo>
                  <a:pt x="394305" y="40309"/>
                </a:lnTo>
                <a:lnTo>
                  <a:pt x="406915" y="40309"/>
                </a:lnTo>
                <a:lnTo>
                  <a:pt x="407100" y="34199"/>
                </a:lnTo>
                <a:lnTo>
                  <a:pt x="408064" y="29422"/>
                </a:lnTo>
                <a:lnTo>
                  <a:pt x="409810" y="25977"/>
                </a:lnTo>
                <a:lnTo>
                  <a:pt x="413071" y="19546"/>
                </a:lnTo>
                <a:lnTo>
                  <a:pt x="418952" y="16330"/>
                </a:lnTo>
                <a:lnTo>
                  <a:pt x="433195" y="16330"/>
                </a:lnTo>
                <a:lnTo>
                  <a:pt x="437789" y="18018"/>
                </a:lnTo>
                <a:lnTo>
                  <a:pt x="441235" y="21394"/>
                </a:lnTo>
                <a:lnTo>
                  <a:pt x="444681" y="24771"/>
                </a:lnTo>
                <a:lnTo>
                  <a:pt x="446404" y="29330"/>
                </a:lnTo>
                <a:lnTo>
                  <a:pt x="446404" y="39987"/>
                </a:lnTo>
                <a:lnTo>
                  <a:pt x="444520" y="44351"/>
                </a:lnTo>
                <a:lnTo>
                  <a:pt x="440753" y="48164"/>
                </a:lnTo>
                <a:lnTo>
                  <a:pt x="438364" y="50599"/>
                </a:lnTo>
                <a:lnTo>
                  <a:pt x="434205" y="53539"/>
                </a:lnTo>
                <a:lnTo>
                  <a:pt x="428279" y="56984"/>
                </a:lnTo>
                <a:lnTo>
                  <a:pt x="415048" y="64632"/>
                </a:lnTo>
                <a:lnTo>
                  <a:pt x="406181" y="69777"/>
                </a:lnTo>
                <a:lnTo>
                  <a:pt x="400220" y="75496"/>
                </a:lnTo>
                <a:lnTo>
                  <a:pt x="397164" y="81789"/>
                </a:lnTo>
                <a:lnTo>
                  <a:pt x="394109" y="88082"/>
                </a:lnTo>
                <a:lnTo>
                  <a:pt x="392352" y="95478"/>
                </a:lnTo>
                <a:lnTo>
                  <a:pt x="391893" y="103976"/>
                </a:lnTo>
                <a:lnTo>
                  <a:pt x="459635" y="103976"/>
                </a:lnTo>
                <a:lnTo>
                  <a:pt x="459635" y="92263"/>
                </a:lnTo>
                <a:lnTo>
                  <a:pt x="405744" y="92263"/>
                </a:lnTo>
                <a:close/>
              </a:path>
              <a:path w="672327" h="106940">
                <a:moveTo>
                  <a:pt x="526830" y="77836"/>
                </a:moveTo>
                <a:lnTo>
                  <a:pt x="523220" y="86820"/>
                </a:lnTo>
                <a:lnTo>
                  <a:pt x="519407" y="92516"/>
                </a:lnTo>
                <a:lnTo>
                  <a:pt x="514284" y="95364"/>
                </a:lnTo>
                <a:lnTo>
                  <a:pt x="499858" y="95364"/>
                </a:lnTo>
                <a:lnTo>
                  <a:pt x="507921" y="106664"/>
                </a:lnTo>
                <a:lnTo>
                  <a:pt x="517258" y="105436"/>
                </a:lnTo>
                <a:lnTo>
                  <a:pt x="528316" y="99229"/>
                </a:lnTo>
                <a:lnTo>
                  <a:pt x="526830" y="77836"/>
                </a:lnTo>
                <a:close/>
              </a:path>
              <a:path w="672327" h="106940">
                <a:moveTo>
                  <a:pt x="475044" y="42912"/>
                </a:moveTo>
                <a:lnTo>
                  <a:pt x="474223" y="56639"/>
                </a:lnTo>
                <a:lnTo>
                  <a:pt x="474795" y="68150"/>
                </a:lnTo>
                <a:lnTo>
                  <a:pt x="477192" y="80829"/>
                </a:lnTo>
                <a:lnTo>
                  <a:pt x="481458" y="91229"/>
                </a:lnTo>
                <a:lnTo>
                  <a:pt x="484691" y="96054"/>
                </a:lnTo>
                <a:lnTo>
                  <a:pt x="494743" y="104012"/>
                </a:lnTo>
                <a:lnTo>
                  <a:pt x="507921" y="106664"/>
                </a:lnTo>
                <a:lnTo>
                  <a:pt x="499858" y="95364"/>
                </a:lnTo>
                <a:lnTo>
                  <a:pt x="494207" y="90701"/>
                </a:lnTo>
                <a:lnTo>
                  <a:pt x="490899" y="81376"/>
                </a:lnTo>
                <a:lnTo>
                  <a:pt x="488739" y="75266"/>
                </a:lnTo>
                <a:lnTo>
                  <a:pt x="487661" y="67181"/>
                </a:lnTo>
                <a:lnTo>
                  <a:pt x="487661" y="57121"/>
                </a:lnTo>
                <a:lnTo>
                  <a:pt x="487815" y="50418"/>
                </a:lnTo>
                <a:lnTo>
                  <a:pt x="489408" y="36933"/>
                </a:lnTo>
                <a:lnTo>
                  <a:pt x="492726" y="26769"/>
                </a:lnTo>
                <a:lnTo>
                  <a:pt x="496102" y="19902"/>
                </a:lnTo>
                <a:lnTo>
                  <a:pt x="501443" y="16468"/>
                </a:lnTo>
                <a:lnTo>
                  <a:pt x="516696" y="16468"/>
                </a:lnTo>
                <a:lnTo>
                  <a:pt x="522049" y="20085"/>
                </a:lnTo>
                <a:lnTo>
                  <a:pt x="524805" y="27320"/>
                </a:lnTo>
                <a:lnTo>
                  <a:pt x="525530" y="29367"/>
                </a:lnTo>
                <a:lnTo>
                  <a:pt x="528088" y="40948"/>
                </a:lnTo>
                <a:lnTo>
                  <a:pt x="528940" y="54986"/>
                </a:lnTo>
                <a:lnTo>
                  <a:pt x="528676" y="64306"/>
                </a:lnTo>
                <a:lnTo>
                  <a:pt x="526830" y="77836"/>
                </a:lnTo>
                <a:lnTo>
                  <a:pt x="528316" y="99229"/>
                </a:lnTo>
                <a:lnTo>
                  <a:pt x="536314" y="87784"/>
                </a:lnTo>
                <a:lnTo>
                  <a:pt x="538927" y="80802"/>
                </a:lnTo>
                <a:lnTo>
                  <a:pt x="541464" y="68634"/>
                </a:lnTo>
                <a:lnTo>
                  <a:pt x="542310" y="54503"/>
                </a:lnTo>
                <a:lnTo>
                  <a:pt x="541881" y="44288"/>
                </a:lnTo>
                <a:lnTo>
                  <a:pt x="539707" y="31432"/>
                </a:lnTo>
                <a:lnTo>
                  <a:pt x="535694" y="21084"/>
                </a:lnTo>
                <a:lnTo>
                  <a:pt x="531780" y="15320"/>
                </a:lnTo>
                <a:lnTo>
                  <a:pt x="521569" y="7809"/>
                </a:lnTo>
                <a:lnTo>
                  <a:pt x="507989" y="5305"/>
                </a:lnTo>
                <a:lnTo>
                  <a:pt x="495919" y="7518"/>
                </a:lnTo>
                <a:lnTo>
                  <a:pt x="485692" y="14999"/>
                </a:lnTo>
                <a:lnTo>
                  <a:pt x="478564" y="27768"/>
                </a:lnTo>
                <a:lnTo>
                  <a:pt x="477508" y="30984"/>
                </a:lnTo>
                <a:lnTo>
                  <a:pt x="475044" y="42912"/>
                </a:lnTo>
                <a:close/>
              </a:path>
              <a:path w="672327" h="106940">
                <a:moveTo>
                  <a:pt x="638353" y="5719"/>
                </a:moveTo>
                <a:lnTo>
                  <a:pt x="583153" y="106595"/>
                </a:lnTo>
                <a:lnTo>
                  <a:pt x="590802" y="106595"/>
                </a:lnTo>
                <a:lnTo>
                  <a:pt x="646003" y="5719"/>
                </a:lnTo>
                <a:lnTo>
                  <a:pt x="638353" y="5719"/>
                </a:lnTo>
                <a:close/>
              </a:path>
              <a:path w="672327" h="106940">
                <a:moveTo>
                  <a:pt x="576767" y="46510"/>
                </a:moveTo>
                <a:lnTo>
                  <a:pt x="573424" y="45121"/>
                </a:lnTo>
                <a:lnTo>
                  <a:pt x="574056" y="56295"/>
                </a:lnTo>
                <a:lnTo>
                  <a:pt x="580671" y="56295"/>
                </a:lnTo>
                <a:lnTo>
                  <a:pt x="580671" y="46510"/>
                </a:lnTo>
                <a:lnTo>
                  <a:pt x="576767" y="46510"/>
                </a:lnTo>
                <a:close/>
              </a:path>
              <a:path w="672327" h="106940">
                <a:moveTo>
                  <a:pt x="644395" y="94192"/>
                </a:moveTo>
                <a:lnTo>
                  <a:pt x="641029" y="92802"/>
                </a:lnTo>
                <a:lnTo>
                  <a:pt x="641684" y="103976"/>
                </a:lnTo>
                <a:lnTo>
                  <a:pt x="648346" y="103976"/>
                </a:lnTo>
                <a:lnTo>
                  <a:pt x="648346" y="94192"/>
                </a:lnTo>
                <a:lnTo>
                  <a:pt x="644395" y="94192"/>
                </a:lnTo>
                <a:close/>
              </a:path>
              <a:path w="672327" h="106940">
                <a:moveTo>
                  <a:pt x="626638" y="92263"/>
                </a:moveTo>
                <a:lnTo>
                  <a:pt x="631323" y="96948"/>
                </a:lnTo>
                <a:lnTo>
                  <a:pt x="636010" y="101634"/>
                </a:lnTo>
                <a:lnTo>
                  <a:pt x="641684" y="103976"/>
                </a:lnTo>
                <a:lnTo>
                  <a:pt x="641029" y="92802"/>
                </a:lnTo>
                <a:lnTo>
                  <a:pt x="638250" y="90024"/>
                </a:lnTo>
                <a:lnTo>
                  <a:pt x="635470" y="87244"/>
                </a:lnTo>
                <a:lnTo>
                  <a:pt x="634081" y="83902"/>
                </a:lnTo>
                <a:lnTo>
                  <a:pt x="634081" y="76093"/>
                </a:lnTo>
                <a:lnTo>
                  <a:pt x="635470" y="72751"/>
                </a:lnTo>
                <a:lnTo>
                  <a:pt x="638250" y="69972"/>
                </a:lnTo>
                <a:lnTo>
                  <a:pt x="641029" y="67193"/>
                </a:lnTo>
                <a:lnTo>
                  <a:pt x="644395" y="65804"/>
                </a:lnTo>
                <a:lnTo>
                  <a:pt x="652250" y="65804"/>
                </a:lnTo>
                <a:lnTo>
                  <a:pt x="655593" y="67193"/>
                </a:lnTo>
                <a:lnTo>
                  <a:pt x="658373" y="69972"/>
                </a:lnTo>
                <a:lnTo>
                  <a:pt x="661152" y="72751"/>
                </a:lnTo>
                <a:lnTo>
                  <a:pt x="662542" y="76093"/>
                </a:lnTo>
                <a:lnTo>
                  <a:pt x="662542" y="83902"/>
                </a:lnTo>
                <a:lnTo>
                  <a:pt x="661152" y="87244"/>
                </a:lnTo>
                <a:lnTo>
                  <a:pt x="658373" y="90024"/>
                </a:lnTo>
                <a:lnTo>
                  <a:pt x="655593" y="92802"/>
                </a:lnTo>
                <a:lnTo>
                  <a:pt x="652250" y="94192"/>
                </a:lnTo>
                <a:lnTo>
                  <a:pt x="648346" y="94192"/>
                </a:lnTo>
                <a:lnTo>
                  <a:pt x="648346" y="103976"/>
                </a:lnTo>
                <a:lnTo>
                  <a:pt x="654961" y="103976"/>
                </a:lnTo>
                <a:lnTo>
                  <a:pt x="660612" y="101634"/>
                </a:lnTo>
                <a:lnTo>
                  <a:pt x="665299" y="96948"/>
                </a:lnTo>
                <a:lnTo>
                  <a:pt x="669985" y="92263"/>
                </a:lnTo>
                <a:lnTo>
                  <a:pt x="672327" y="86612"/>
                </a:lnTo>
                <a:lnTo>
                  <a:pt x="672327" y="73383"/>
                </a:lnTo>
                <a:lnTo>
                  <a:pt x="669985" y="67733"/>
                </a:lnTo>
                <a:lnTo>
                  <a:pt x="665299" y="63047"/>
                </a:lnTo>
                <a:lnTo>
                  <a:pt x="660612" y="58362"/>
                </a:lnTo>
                <a:lnTo>
                  <a:pt x="654961" y="56019"/>
                </a:lnTo>
                <a:lnTo>
                  <a:pt x="641684" y="56019"/>
                </a:lnTo>
                <a:lnTo>
                  <a:pt x="636010" y="58362"/>
                </a:lnTo>
                <a:lnTo>
                  <a:pt x="631323" y="63047"/>
                </a:lnTo>
                <a:lnTo>
                  <a:pt x="626638" y="67733"/>
                </a:lnTo>
                <a:lnTo>
                  <a:pt x="624295" y="73383"/>
                </a:lnTo>
                <a:lnTo>
                  <a:pt x="624295" y="86612"/>
                </a:lnTo>
                <a:lnTo>
                  <a:pt x="626638" y="922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503881" y="1025938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503881" y="1052111"/>
            <a:ext cx="65344" cy="0"/>
          </a:xfrm>
          <a:custGeom>
            <a:avLst/>
            <a:gdLst/>
            <a:ahLst/>
            <a:cxnLst/>
            <a:rect l="l" t="t" r="r" b="b"/>
            <a:pathLst>
              <a:path w="71878">
                <a:moveTo>
                  <a:pt x="0" y="0"/>
                </a:moveTo>
                <a:lnTo>
                  <a:pt x="71878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220707" y="1126761"/>
            <a:ext cx="792974" cy="91684"/>
          </a:xfrm>
          <a:custGeom>
            <a:avLst/>
            <a:gdLst/>
            <a:ahLst/>
            <a:cxnLst/>
            <a:rect l="l" t="t" r="r" b="b"/>
            <a:pathLst>
              <a:path w="872271" h="103908">
                <a:moveTo>
                  <a:pt x="232562" y="101220"/>
                </a:moveTo>
                <a:lnTo>
                  <a:pt x="232562" y="57741"/>
                </a:lnTo>
                <a:lnTo>
                  <a:pt x="232873" y="54032"/>
                </a:lnTo>
                <a:lnTo>
                  <a:pt x="233493" y="51437"/>
                </a:lnTo>
                <a:lnTo>
                  <a:pt x="234113" y="48841"/>
                </a:lnTo>
                <a:lnTo>
                  <a:pt x="235457" y="46327"/>
                </a:lnTo>
                <a:lnTo>
                  <a:pt x="237524" y="43891"/>
                </a:lnTo>
                <a:lnTo>
                  <a:pt x="240097" y="40860"/>
                </a:lnTo>
                <a:lnTo>
                  <a:pt x="243083" y="38839"/>
                </a:lnTo>
                <a:lnTo>
                  <a:pt x="246483" y="37828"/>
                </a:lnTo>
                <a:lnTo>
                  <a:pt x="248367" y="37231"/>
                </a:lnTo>
                <a:lnTo>
                  <a:pt x="250779" y="36932"/>
                </a:lnTo>
                <a:lnTo>
                  <a:pt x="259507" y="36932"/>
                </a:lnTo>
                <a:lnTo>
                  <a:pt x="263504" y="39229"/>
                </a:lnTo>
                <a:lnTo>
                  <a:pt x="265710" y="43823"/>
                </a:lnTo>
                <a:lnTo>
                  <a:pt x="267043" y="46579"/>
                </a:lnTo>
                <a:lnTo>
                  <a:pt x="267709" y="50208"/>
                </a:lnTo>
                <a:lnTo>
                  <a:pt x="267709" y="101220"/>
                </a:lnTo>
                <a:lnTo>
                  <a:pt x="280320" y="101220"/>
                </a:lnTo>
                <a:lnTo>
                  <a:pt x="280320" y="46441"/>
                </a:lnTo>
                <a:lnTo>
                  <a:pt x="279309" y="40722"/>
                </a:lnTo>
                <a:lnTo>
                  <a:pt x="277288" y="36725"/>
                </a:lnTo>
                <a:lnTo>
                  <a:pt x="273612" y="29422"/>
                </a:lnTo>
                <a:lnTo>
                  <a:pt x="266537" y="25770"/>
                </a:lnTo>
                <a:lnTo>
                  <a:pt x="251284" y="25770"/>
                </a:lnTo>
                <a:lnTo>
                  <a:pt x="246943" y="26712"/>
                </a:lnTo>
                <a:lnTo>
                  <a:pt x="243037" y="28595"/>
                </a:lnTo>
                <a:lnTo>
                  <a:pt x="239132" y="30479"/>
                </a:lnTo>
                <a:lnTo>
                  <a:pt x="235434" y="33579"/>
                </a:lnTo>
                <a:lnTo>
                  <a:pt x="231942" y="37897"/>
                </a:lnTo>
                <a:lnTo>
                  <a:pt x="231942" y="27423"/>
                </a:lnTo>
                <a:lnTo>
                  <a:pt x="220158" y="27423"/>
                </a:lnTo>
                <a:lnTo>
                  <a:pt x="220158" y="101220"/>
                </a:lnTo>
                <a:lnTo>
                  <a:pt x="232562" y="101220"/>
                </a:lnTo>
                <a:close/>
              </a:path>
              <a:path w="872271" h="103908">
                <a:moveTo>
                  <a:pt x="362443" y="27423"/>
                </a:moveTo>
                <a:lnTo>
                  <a:pt x="348867" y="27423"/>
                </a:lnTo>
                <a:lnTo>
                  <a:pt x="328262" y="87508"/>
                </a:lnTo>
                <a:lnTo>
                  <a:pt x="308551" y="27423"/>
                </a:lnTo>
                <a:lnTo>
                  <a:pt x="294149" y="27423"/>
                </a:lnTo>
                <a:lnTo>
                  <a:pt x="321370" y="101220"/>
                </a:lnTo>
                <a:lnTo>
                  <a:pt x="334602" y="101220"/>
                </a:lnTo>
                <a:lnTo>
                  <a:pt x="362443" y="27423"/>
                </a:lnTo>
                <a:close/>
              </a:path>
              <a:path w="872271" h="103908">
                <a:moveTo>
                  <a:pt x="392559" y="38644"/>
                </a:moveTo>
                <a:lnTo>
                  <a:pt x="397337" y="36588"/>
                </a:lnTo>
                <a:lnTo>
                  <a:pt x="410982" y="36588"/>
                </a:lnTo>
                <a:lnTo>
                  <a:pt x="416656" y="39574"/>
                </a:lnTo>
                <a:lnTo>
                  <a:pt x="420055" y="45545"/>
                </a:lnTo>
                <a:lnTo>
                  <a:pt x="421893" y="48761"/>
                </a:lnTo>
                <a:lnTo>
                  <a:pt x="423065" y="53056"/>
                </a:lnTo>
                <a:lnTo>
                  <a:pt x="423570" y="58430"/>
                </a:lnTo>
                <a:lnTo>
                  <a:pt x="382566" y="58430"/>
                </a:lnTo>
                <a:lnTo>
                  <a:pt x="382796" y="52092"/>
                </a:lnTo>
                <a:lnTo>
                  <a:pt x="378569" y="36864"/>
                </a:lnTo>
                <a:lnTo>
                  <a:pt x="375639" y="40720"/>
                </a:lnTo>
                <a:lnTo>
                  <a:pt x="370600" y="52064"/>
                </a:lnTo>
                <a:lnTo>
                  <a:pt x="368921" y="65734"/>
                </a:lnTo>
                <a:lnTo>
                  <a:pt x="369119" y="70762"/>
                </a:lnTo>
                <a:lnTo>
                  <a:pt x="372054" y="83758"/>
                </a:lnTo>
                <a:lnTo>
                  <a:pt x="378500" y="93813"/>
                </a:lnTo>
                <a:lnTo>
                  <a:pt x="389140" y="101336"/>
                </a:lnTo>
                <a:lnTo>
                  <a:pt x="401861" y="103839"/>
                </a:lnTo>
                <a:lnTo>
                  <a:pt x="405629" y="103839"/>
                </a:lnTo>
                <a:lnTo>
                  <a:pt x="409006" y="103471"/>
                </a:lnTo>
                <a:lnTo>
                  <a:pt x="411992" y="102736"/>
                </a:lnTo>
                <a:lnTo>
                  <a:pt x="417552" y="101450"/>
                </a:lnTo>
                <a:lnTo>
                  <a:pt x="422215" y="98970"/>
                </a:lnTo>
                <a:lnTo>
                  <a:pt x="425982" y="95294"/>
                </a:lnTo>
                <a:lnTo>
                  <a:pt x="428233" y="93181"/>
                </a:lnTo>
                <a:lnTo>
                  <a:pt x="430266" y="90460"/>
                </a:lnTo>
                <a:lnTo>
                  <a:pt x="432081" y="87129"/>
                </a:lnTo>
                <a:lnTo>
                  <a:pt x="433896" y="83799"/>
                </a:lnTo>
                <a:lnTo>
                  <a:pt x="434964" y="80778"/>
                </a:lnTo>
                <a:lnTo>
                  <a:pt x="435286" y="78068"/>
                </a:lnTo>
                <a:lnTo>
                  <a:pt x="423088" y="78068"/>
                </a:lnTo>
                <a:lnTo>
                  <a:pt x="422168" y="81330"/>
                </a:lnTo>
                <a:lnTo>
                  <a:pt x="420607" y="84201"/>
                </a:lnTo>
                <a:lnTo>
                  <a:pt x="418402" y="86682"/>
                </a:lnTo>
                <a:lnTo>
                  <a:pt x="414542" y="90954"/>
                </a:lnTo>
                <a:lnTo>
                  <a:pt x="409374" y="93090"/>
                </a:lnTo>
                <a:lnTo>
                  <a:pt x="395958" y="93090"/>
                </a:lnTo>
                <a:lnTo>
                  <a:pt x="390836" y="90827"/>
                </a:lnTo>
                <a:lnTo>
                  <a:pt x="387528" y="86302"/>
                </a:lnTo>
                <a:lnTo>
                  <a:pt x="384219" y="81778"/>
                </a:lnTo>
                <a:lnTo>
                  <a:pt x="382451" y="75771"/>
                </a:lnTo>
                <a:lnTo>
                  <a:pt x="382221" y="68284"/>
                </a:lnTo>
                <a:lnTo>
                  <a:pt x="436319" y="68284"/>
                </a:lnTo>
                <a:lnTo>
                  <a:pt x="436319" y="60842"/>
                </a:lnTo>
                <a:lnTo>
                  <a:pt x="435951" y="55422"/>
                </a:lnTo>
                <a:lnTo>
                  <a:pt x="435217" y="52022"/>
                </a:lnTo>
                <a:lnTo>
                  <a:pt x="434390" y="47061"/>
                </a:lnTo>
                <a:lnTo>
                  <a:pt x="432736" y="42721"/>
                </a:lnTo>
                <a:lnTo>
                  <a:pt x="430255" y="38999"/>
                </a:lnTo>
                <a:lnTo>
                  <a:pt x="427682" y="35095"/>
                </a:lnTo>
                <a:lnTo>
                  <a:pt x="423938" y="31914"/>
                </a:lnTo>
                <a:lnTo>
                  <a:pt x="419022" y="29456"/>
                </a:lnTo>
                <a:lnTo>
                  <a:pt x="414106" y="26999"/>
                </a:lnTo>
                <a:lnTo>
                  <a:pt x="409029" y="25770"/>
                </a:lnTo>
                <a:lnTo>
                  <a:pt x="401392" y="25838"/>
                </a:lnTo>
                <a:lnTo>
                  <a:pt x="392559" y="38644"/>
                </a:lnTo>
                <a:close/>
              </a:path>
              <a:path w="872271" h="103908">
                <a:moveTo>
                  <a:pt x="388721" y="28994"/>
                </a:moveTo>
                <a:lnTo>
                  <a:pt x="378569" y="36864"/>
                </a:lnTo>
                <a:lnTo>
                  <a:pt x="382796" y="52092"/>
                </a:lnTo>
                <a:lnTo>
                  <a:pt x="384840" y="46866"/>
                </a:lnTo>
                <a:lnTo>
                  <a:pt x="388700" y="42755"/>
                </a:lnTo>
                <a:lnTo>
                  <a:pt x="392559" y="38644"/>
                </a:lnTo>
                <a:lnTo>
                  <a:pt x="401392" y="25838"/>
                </a:lnTo>
                <a:lnTo>
                  <a:pt x="388721" y="28994"/>
                </a:lnTo>
                <a:close/>
              </a:path>
              <a:path w="872271" h="103908">
                <a:moveTo>
                  <a:pt x="468985" y="91574"/>
                </a:moveTo>
                <a:lnTo>
                  <a:pt x="465861" y="87577"/>
                </a:lnTo>
                <a:lnTo>
                  <a:pt x="464161" y="85372"/>
                </a:lnTo>
                <a:lnTo>
                  <a:pt x="463127" y="82202"/>
                </a:lnTo>
                <a:lnTo>
                  <a:pt x="462759" y="78068"/>
                </a:lnTo>
                <a:lnTo>
                  <a:pt x="450837" y="78068"/>
                </a:lnTo>
                <a:lnTo>
                  <a:pt x="451159" y="85418"/>
                </a:lnTo>
                <a:lnTo>
                  <a:pt x="453605" y="91585"/>
                </a:lnTo>
                <a:lnTo>
                  <a:pt x="458176" y="96569"/>
                </a:lnTo>
                <a:lnTo>
                  <a:pt x="462747" y="101553"/>
                </a:lnTo>
                <a:lnTo>
                  <a:pt x="470524" y="104046"/>
                </a:lnTo>
                <a:lnTo>
                  <a:pt x="491704" y="104046"/>
                </a:lnTo>
                <a:lnTo>
                  <a:pt x="499296" y="101657"/>
                </a:lnTo>
                <a:lnTo>
                  <a:pt x="504280" y="96880"/>
                </a:lnTo>
                <a:lnTo>
                  <a:pt x="509265" y="92102"/>
                </a:lnTo>
                <a:lnTo>
                  <a:pt x="511758" y="86429"/>
                </a:lnTo>
                <a:lnTo>
                  <a:pt x="511758" y="73062"/>
                </a:lnTo>
                <a:lnTo>
                  <a:pt x="509346" y="68077"/>
                </a:lnTo>
                <a:lnTo>
                  <a:pt x="504522" y="64908"/>
                </a:lnTo>
                <a:lnTo>
                  <a:pt x="501489" y="62887"/>
                </a:lnTo>
                <a:lnTo>
                  <a:pt x="495516" y="60796"/>
                </a:lnTo>
                <a:lnTo>
                  <a:pt x="486604" y="58638"/>
                </a:lnTo>
                <a:lnTo>
                  <a:pt x="478403" y="56639"/>
                </a:lnTo>
                <a:lnTo>
                  <a:pt x="474819" y="55766"/>
                </a:lnTo>
                <a:lnTo>
                  <a:pt x="472108" y="54756"/>
                </a:lnTo>
                <a:lnTo>
                  <a:pt x="470270" y="53607"/>
                </a:lnTo>
                <a:lnTo>
                  <a:pt x="467101" y="51678"/>
                </a:lnTo>
                <a:lnTo>
                  <a:pt x="465516" y="49105"/>
                </a:lnTo>
                <a:lnTo>
                  <a:pt x="465516" y="42950"/>
                </a:lnTo>
                <a:lnTo>
                  <a:pt x="466722" y="40585"/>
                </a:lnTo>
                <a:lnTo>
                  <a:pt x="469134" y="38793"/>
                </a:lnTo>
                <a:lnTo>
                  <a:pt x="471545" y="37001"/>
                </a:lnTo>
                <a:lnTo>
                  <a:pt x="475094" y="36105"/>
                </a:lnTo>
                <a:lnTo>
                  <a:pt x="486810" y="36105"/>
                </a:lnTo>
                <a:lnTo>
                  <a:pt x="491749" y="37736"/>
                </a:lnTo>
                <a:lnTo>
                  <a:pt x="494598" y="40998"/>
                </a:lnTo>
                <a:lnTo>
                  <a:pt x="496343" y="43295"/>
                </a:lnTo>
                <a:lnTo>
                  <a:pt x="497331" y="45844"/>
                </a:lnTo>
                <a:lnTo>
                  <a:pt x="497560" y="48646"/>
                </a:lnTo>
                <a:lnTo>
                  <a:pt x="509276" y="48646"/>
                </a:lnTo>
                <a:lnTo>
                  <a:pt x="509369" y="43869"/>
                </a:lnTo>
                <a:lnTo>
                  <a:pt x="507875" y="39413"/>
                </a:lnTo>
                <a:lnTo>
                  <a:pt x="504797" y="35279"/>
                </a:lnTo>
                <a:lnTo>
                  <a:pt x="494835" y="27835"/>
                </a:lnTo>
                <a:lnTo>
                  <a:pt x="480746" y="25495"/>
                </a:lnTo>
                <a:lnTo>
                  <a:pt x="472247" y="25495"/>
                </a:lnTo>
                <a:lnTo>
                  <a:pt x="465482" y="27653"/>
                </a:lnTo>
                <a:lnTo>
                  <a:pt x="460451" y="31971"/>
                </a:lnTo>
                <a:lnTo>
                  <a:pt x="455420" y="36290"/>
                </a:lnTo>
                <a:lnTo>
                  <a:pt x="452905" y="41939"/>
                </a:lnTo>
                <a:lnTo>
                  <a:pt x="452905" y="54847"/>
                </a:lnTo>
                <a:lnTo>
                  <a:pt x="455569" y="59487"/>
                </a:lnTo>
                <a:lnTo>
                  <a:pt x="460899" y="62840"/>
                </a:lnTo>
                <a:lnTo>
                  <a:pt x="463884" y="64770"/>
                </a:lnTo>
                <a:lnTo>
                  <a:pt x="468525" y="66516"/>
                </a:lnTo>
                <a:lnTo>
                  <a:pt x="474819" y="68077"/>
                </a:lnTo>
                <a:lnTo>
                  <a:pt x="484674" y="70558"/>
                </a:lnTo>
                <a:lnTo>
                  <a:pt x="489958" y="71890"/>
                </a:lnTo>
                <a:lnTo>
                  <a:pt x="493495" y="73062"/>
                </a:lnTo>
                <a:lnTo>
                  <a:pt x="495286" y="74072"/>
                </a:lnTo>
                <a:lnTo>
                  <a:pt x="498090" y="75726"/>
                </a:lnTo>
                <a:lnTo>
                  <a:pt x="499491" y="78137"/>
                </a:lnTo>
                <a:lnTo>
                  <a:pt x="499491" y="85487"/>
                </a:lnTo>
                <a:lnTo>
                  <a:pt x="497746" y="88576"/>
                </a:lnTo>
                <a:lnTo>
                  <a:pt x="494253" y="90574"/>
                </a:lnTo>
                <a:lnTo>
                  <a:pt x="490762" y="92573"/>
                </a:lnTo>
                <a:lnTo>
                  <a:pt x="486719" y="93572"/>
                </a:lnTo>
                <a:lnTo>
                  <a:pt x="474406" y="93572"/>
                </a:lnTo>
                <a:lnTo>
                  <a:pt x="468985" y="91574"/>
                </a:lnTo>
                <a:close/>
              </a:path>
              <a:path w="872271" h="103908">
                <a:moveTo>
                  <a:pt x="605550" y="34934"/>
                </a:moveTo>
                <a:lnTo>
                  <a:pt x="605780" y="29330"/>
                </a:lnTo>
                <a:lnTo>
                  <a:pt x="606767" y="25012"/>
                </a:lnTo>
                <a:lnTo>
                  <a:pt x="608513" y="21980"/>
                </a:lnTo>
                <a:lnTo>
                  <a:pt x="611683" y="16468"/>
                </a:lnTo>
                <a:lnTo>
                  <a:pt x="617403" y="13712"/>
                </a:lnTo>
                <a:lnTo>
                  <a:pt x="630313" y="13712"/>
                </a:lnTo>
                <a:lnTo>
                  <a:pt x="634379" y="15044"/>
                </a:lnTo>
                <a:lnTo>
                  <a:pt x="637870" y="17708"/>
                </a:lnTo>
                <a:lnTo>
                  <a:pt x="641362" y="20372"/>
                </a:lnTo>
                <a:lnTo>
                  <a:pt x="643108" y="24162"/>
                </a:lnTo>
                <a:lnTo>
                  <a:pt x="643108" y="35692"/>
                </a:lnTo>
                <a:lnTo>
                  <a:pt x="640489" y="40286"/>
                </a:lnTo>
                <a:lnTo>
                  <a:pt x="635252" y="42858"/>
                </a:lnTo>
                <a:lnTo>
                  <a:pt x="632266" y="44328"/>
                </a:lnTo>
                <a:lnTo>
                  <a:pt x="628453" y="45063"/>
                </a:lnTo>
                <a:lnTo>
                  <a:pt x="620114" y="44948"/>
                </a:lnTo>
                <a:lnTo>
                  <a:pt x="617747" y="44719"/>
                </a:lnTo>
                <a:lnTo>
                  <a:pt x="617747" y="55675"/>
                </a:lnTo>
                <a:lnTo>
                  <a:pt x="622847" y="55537"/>
                </a:lnTo>
                <a:lnTo>
                  <a:pt x="630244" y="55537"/>
                </a:lnTo>
                <a:lnTo>
                  <a:pt x="636022" y="56892"/>
                </a:lnTo>
                <a:lnTo>
                  <a:pt x="640179" y="59602"/>
                </a:lnTo>
                <a:lnTo>
                  <a:pt x="644337" y="62312"/>
                </a:lnTo>
                <a:lnTo>
                  <a:pt x="646415" y="67066"/>
                </a:lnTo>
                <a:lnTo>
                  <a:pt x="646415" y="79377"/>
                </a:lnTo>
                <a:lnTo>
                  <a:pt x="644441" y="83880"/>
                </a:lnTo>
                <a:lnTo>
                  <a:pt x="640489" y="87371"/>
                </a:lnTo>
                <a:lnTo>
                  <a:pt x="636538" y="90861"/>
                </a:lnTo>
                <a:lnTo>
                  <a:pt x="631301" y="92607"/>
                </a:lnTo>
                <a:lnTo>
                  <a:pt x="616370" y="92607"/>
                </a:lnTo>
                <a:lnTo>
                  <a:pt x="610558" y="90012"/>
                </a:lnTo>
                <a:lnTo>
                  <a:pt x="607342" y="84821"/>
                </a:lnTo>
                <a:lnTo>
                  <a:pt x="605504" y="81927"/>
                </a:lnTo>
                <a:lnTo>
                  <a:pt x="604309" y="77287"/>
                </a:lnTo>
                <a:lnTo>
                  <a:pt x="603758" y="70903"/>
                </a:lnTo>
                <a:lnTo>
                  <a:pt x="590802" y="70903"/>
                </a:lnTo>
                <a:lnTo>
                  <a:pt x="590802" y="80089"/>
                </a:lnTo>
                <a:lnTo>
                  <a:pt x="593432" y="87887"/>
                </a:lnTo>
                <a:lnTo>
                  <a:pt x="598693" y="94295"/>
                </a:lnTo>
                <a:lnTo>
                  <a:pt x="599752" y="95496"/>
                </a:lnTo>
                <a:lnTo>
                  <a:pt x="609817" y="101805"/>
                </a:lnTo>
                <a:lnTo>
                  <a:pt x="624088" y="103908"/>
                </a:lnTo>
                <a:lnTo>
                  <a:pt x="627035" y="103839"/>
                </a:lnTo>
                <a:lnTo>
                  <a:pt x="640378" y="101277"/>
                </a:lnTo>
                <a:lnTo>
                  <a:pt x="650482" y="95019"/>
                </a:lnTo>
                <a:lnTo>
                  <a:pt x="656684" y="89093"/>
                </a:lnTo>
                <a:lnTo>
                  <a:pt x="659785" y="81422"/>
                </a:lnTo>
                <a:lnTo>
                  <a:pt x="659785" y="66125"/>
                </a:lnTo>
                <a:lnTo>
                  <a:pt x="658327" y="61152"/>
                </a:lnTo>
                <a:lnTo>
                  <a:pt x="655409" y="57087"/>
                </a:lnTo>
                <a:lnTo>
                  <a:pt x="652492" y="53021"/>
                </a:lnTo>
                <a:lnTo>
                  <a:pt x="648438" y="50277"/>
                </a:lnTo>
                <a:lnTo>
                  <a:pt x="643245" y="48853"/>
                </a:lnTo>
                <a:lnTo>
                  <a:pt x="646462" y="47521"/>
                </a:lnTo>
                <a:lnTo>
                  <a:pt x="649080" y="45683"/>
                </a:lnTo>
                <a:lnTo>
                  <a:pt x="651102" y="43340"/>
                </a:lnTo>
                <a:lnTo>
                  <a:pt x="654364" y="39574"/>
                </a:lnTo>
                <a:lnTo>
                  <a:pt x="655995" y="34658"/>
                </a:lnTo>
                <a:lnTo>
                  <a:pt x="655995" y="20097"/>
                </a:lnTo>
                <a:lnTo>
                  <a:pt x="653239" y="13608"/>
                </a:lnTo>
                <a:lnTo>
                  <a:pt x="647726" y="9130"/>
                </a:lnTo>
                <a:lnTo>
                  <a:pt x="642212" y="4651"/>
                </a:lnTo>
                <a:lnTo>
                  <a:pt x="634424" y="2412"/>
                </a:lnTo>
                <a:lnTo>
                  <a:pt x="624364" y="2412"/>
                </a:lnTo>
                <a:lnTo>
                  <a:pt x="618761" y="2738"/>
                </a:lnTo>
                <a:lnTo>
                  <a:pt x="606167" y="6998"/>
                </a:lnTo>
                <a:lnTo>
                  <a:pt x="597694" y="16192"/>
                </a:lnTo>
                <a:lnTo>
                  <a:pt x="594753" y="21337"/>
                </a:lnTo>
                <a:lnTo>
                  <a:pt x="593283" y="27584"/>
                </a:lnTo>
                <a:lnTo>
                  <a:pt x="593283" y="34934"/>
                </a:lnTo>
                <a:lnTo>
                  <a:pt x="605550" y="34934"/>
                </a:lnTo>
                <a:close/>
              </a:path>
              <a:path w="872271" h="103908">
                <a:moveTo>
                  <a:pt x="726774" y="75080"/>
                </a:moveTo>
                <a:lnTo>
                  <a:pt x="723164" y="84063"/>
                </a:lnTo>
                <a:lnTo>
                  <a:pt x="719351" y="89759"/>
                </a:lnTo>
                <a:lnTo>
                  <a:pt x="714228" y="92607"/>
                </a:lnTo>
                <a:lnTo>
                  <a:pt x="699802" y="92607"/>
                </a:lnTo>
                <a:lnTo>
                  <a:pt x="707865" y="103908"/>
                </a:lnTo>
                <a:lnTo>
                  <a:pt x="717202" y="102679"/>
                </a:lnTo>
                <a:lnTo>
                  <a:pt x="728259" y="96473"/>
                </a:lnTo>
                <a:lnTo>
                  <a:pt x="726774" y="75080"/>
                </a:lnTo>
                <a:close/>
              </a:path>
              <a:path w="872271" h="103908">
                <a:moveTo>
                  <a:pt x="674988" y="40155"/>
                </a:moveTo>
                <a:lnTo>
                  <a:pt x="674166" y="53883"/>
                </a:lnTo>
                <a:lnTo>
                  <a:pt x="674739" y="65394"/>
                </a:lnTo>
                <a:lnTo>
                  <a:pt x="677136" y="78073"/>
                </a:lnTo>
                <a:lnTo>
                  <a:pt x="681402" y="88473"/>
                </a:lnTo>
                <a:lnTo>
                  <a:pt x="684635" y="93298"/>
                </a:lnTo>
                <a:lnTo>
                  <a:pt x="694686" y="101255"/>
                </a:lnTo>
                <a:lnTo>
                  <a:pt x="707865" y="103908"/>
                </a:lnTo>
                <a:lnTo>
                  <a:pt x="699802" y="92607"/>
                </a:lnTo>
                <a:lnTo>
                  <a:pt x="694151" y="87944"/>
                </a:lnTo>
                <a:lnTo>
                  <a:pt x="690843" y="78619"/>
                </a:lnTo>
                <a:lnTo>
                  <a:pt x="688683" y="72510"/>
                </a:lnTo>
                <a:lnTo>
                  <a:pt x="687604" y="64425"/>
                </a:lnTo>
                <a:lnTo>
                  <a:pt x="687604" y="54365"/>
                </a:lnTo>
                <a:lnTo>
                  <a:pt x="687758" y="47661"/>
                </a:lnTo>
                <a:lnTo>
                  <a:pt x="689351" y="34177"/>
                </a:lnTo>
                <a:lnTo>
                  <a:pt x="692669" y="24013"/>
                </a:lnTo>
                <a:lnTo>
                  <a:pt x="696046" y="17146"/>
                </a:lnTo>
                <a:lnTo>
                  <a:pt x="701386" y="13712"/>
                </a:lnTo>
                <a:lnTo>
                  <a:pt x="716640" y="13712"/>
                </a:lnTo>
                <a:lnTo>
                  <a:pt x="721992" y="17329"/>
                </a:lnTo>
                <a:lnTo>
                  <a:pt x="724748" y="24564"/>
                </a:lnTo>
                <a:lnTo>
                  <a:pt x="725474" y="26611"/>
                </a:lnTo>
                <a:lnTo>
                  <a:pt x="728031" y="38191"/>
                </a:lnTo>
                <a:lnTo>
                  <a:pt x="728884" y="52229"/>
                </a:lnTo>
                <a:lnTo>
                  <a:pt x="728620" y="61550"/>
                </a:lnTo>
                <a:lnTo>
                  <a:pt x="726774" y="75080"/>
                </a:lnTo>
                <a:lnTo>
                  <a:pt x="728259" y="96473"/>
                </a:lnTo>
                <a:lnTo>
                  <a:pt x="736258" y="85028"/>
                </a:lnTo>
                <a:lnTo>
                  <a:pt x="738871" y="78046"/>
                </a:lnTo>
                <a:lnTo>
                  <a:pt x="741408" y="65878"/>
                </a:lnTo>
                <a:lnTo>
                  <a:pt x="742253" y="51747"/>
                </a:lnTo>
                <a:lnTo>
                  <a:pt x="741825" y="41532"/>
                </a:lnTo>
                <a:lnTo>
                  <a:pt x="739651" y="28676"/>
                </a:lnTo>
                <a:lnTo>
                  <a:pt x="735637" y="18328"/>
                </a:lnTo>
                <a:lnTo>
                  <a:pt x="731723" y="12564"/>
                </a:lnTo>
                <a:lnTo>
                  <a:pt x="721512" y="5053"/>
                </a:lnTo>
                <a:lnTo>
                  <a:pt x="707933" y="2549"/>
                </a:lnTo>
                <a:lnTo>
                  <a:pt x="695862" y="4762"/>
                </a:lnTo>
                <a:lnTo>
                  <a:pt x="685636" y="12243"/>
                </a:lnTo>
                <a:lnTo>
                  <a:pt x="678507" y="25012"/>
                </a:lnTo>
                <a:lnTo>
                  <a:pt x="677452" y="28227"/>
                </a:lnTo>
                <a:lnTo>
                  <a:pt x="674988" y="40155"/>
                </a:lnTo>
                <a:close/>
              </a:path>
              <a:path w="872271" h="103908">
                <a:moveTo>
                  <a:pt x="838297" y="2962"/>
                </a:moveTo>
                <a:lnTo>
                  <a:pt x="783096" y="103839"/>
                </a:lnTo>
                <a:lnTo>
                  <a:pt x="790746" y="103839"/>
                </a:lnTo>
                <a:lnTo>
                  <a:pt x="845946" y="2962"/>
                </a:lnTo>
                <a:lnTo>
                  <a:pt x="838297" y="2962"/>
                </a:lnTo>
                <a:close/>
              </a:path>
              <a:path w="872271" h="103908">
                <a:moveTo>
                  <a:pt x="776710" y="43754"/>
                </a:moveTo>
                <a:lnTo>
                  <a:pt x="773368" y="42364"/>
                </a:lnTo>
                <a:lnTo>
                  <a:pt x="774000" y="53539"/>
                </a:lnTo>
                <a:lnTo>
                  <a:pt x="780615" y="53539"/>
                </a:lnTo>
                <a:lnTo>
                  <a:pt x="780615" y="43754"/>
                </a:lnTo>
                <a:lnTo>
                  <a:pt x="776710" y="43754"/>
                </a:lnTo>
                <a:close/>
              </a:path>
              <a:path w="872271" h="103908">
                <a:moveTo>
                  <a:pt x="844338" y="91436"/>
                </a:moveTo>
                <a:lnTo>
                  <a:pt x="840972" y="90046"/>
                </a:lnTo>
                <a:lnTo>
                  <a:pt x="841628" y="101220"/>
                </a:lnTo>
                <a:lnTo>
                  <a:pt x="848289" y="101220"/>
                </a:lnTo>
                <a:lnTo>
                  <a:pt x="848289" y="91436"/>
                </a:lnTo>
                <a:lnTo>
                  <a:pt x="844338" y="91436"/>
                </a:lnTo>
                <a:close/>
              </a:path>
              <a:path w="872271" h="103908">
                <a:moveTo>
                  <a:pt x="826581" y="89507"/>
                </a:moveTo>
                <a:lnTo>
                  <a:pt x="831267" y="94192"/>
                </a:lnTo>
                <a:lnTo>
                  <a:pt x="835954" y="98878"/>
                </a:lnTo>
                <a:lnTo>
                  <a:pt x="841628" y="101220"/>
                </a:lnTo>
                <a:lnTo>
                  <a:pt x="840972" y="90046"/>
                </a:lnTo>
                <a:lnTo>
                  <a:pt x="838193" y="87267"/>
                </a:lnTo>
                <a:lnTo>
                  <a:pt x="835414" y="84488"/>
                </a:lnTo>
                <a:lnTo>
                  <a:pt x="834024" y="81146"/>
                </a:lnTo>
                <a:lnTo>
                  <a:pt x="834024" y="73337"/>
                </a:lnTo>
                <a:lnTo>
                  <a:pt x="835414" y="69995"/>
                </a:lnTo>
                <a:lnTo>
                  <a:pt x="838193" y="67216"/>
                </a:lnTo>
                <a:lnTo>
                  <a:pt x="840972" y="64437"/>
                </a:lnTo>
                <a:lnTo>
                  <a:pt x="844338" y="63047"/>
                </a:lnTo>
                <a:lnTo>
                  <a:pt x="852194" y="63047"/>
                </a:lnTo>
                <a:lnTo>
                  <a:pt x="855537" y="64437"/>
                </a:lnTo>
                <a:lnTo>
                  <a:pt x="858316" y="67216"/>
                </a:lnTo>
                <a:lnTo>
                  <a:pt x="861096" y="69995"/>
                </a:lnTo>
                <a:lnTo>
                  <a:pt x="862486" y="73337"/>
                </a:lnTo>
                <a:lnTo>
                  <a:pt x="862486" y="81146"/>
                </a:lnTo>
                <a:lnTo>
                  <a:pt x="861096" y="84488"/>
                </a:lnTo>
                <a:lnTo>
                  <a:pt x="858316" y="87267"/>
                </a:lnTo>
                <a:lnTo>
                  <a:pt x="855537" y="90046"/>
                </a:lnTo>
                <a:lnTo>
                  <a:pt x="852194" y="91436"/>
                </a:lnTo>
                <a:lnTo>
                  <a:pt x="848289" y="91436"/>
                </a:lnTo>
                <a:lnTo>
                  <a:pt x="848289" y="101220"/>
                </a:lnTo>
                <a:lnTo>
                  <a:pt x="854904" y="101220"/>
                </a:lnTo>
                <a:lnTo>
                  <a:pt x="860555" y="98878"/>
                </a:lnTo>
                <a:lnTo>
                  <a:pt x="865242" y="94192"/>
                </a:lnTo>
                <a:lnTo>
                  <a:pt x="869928" y="89507"/>
                </a:lnTo>
                <a:lnTo>
                  <a:pt x="872271" y="83856"/>
                </a:lnTo>
                <a:lnTo>
                  <a:pt x="872271" y="70627"/>
                </a:lnTo>
                <a:lnTo>
                  <a:pt x="869928" y="64976"/>
                </a:lnTo>
                <a:lnTo>
                  <a:pt x="865242" y="60291"/>
                </a:lnTo>
                <a:lnTo>
                  <a:pt x="860555" y="55605"/>
                </a:lnTo>
                <a:lnTo>
                  <a:pt x="854904" y="53263"/>
                </a:lnTo>
                <a:lnTo>
                  <a:pt x="841628" y="53263"/>
                </a:lnTo>
                <a:lnTo>
                  <a:pt x="835954" y="55605"/>
                </a:lnTo>
                <a:lnTo>
                  <a:pt x="831267" y="60291"/>
                </a:lnTo>
                <a:lnTo>
                  <a:pt x="826581" y="64976"/>
                </a:lnTo>
                <a:lnTo>
                  <a:pt x="824238" y="70627"/>
                </a:lnTo>
                <a:lnTo>
                  <a:pt x="824238" y="83856"/>
                </a:lnTo>
                <a:lnTo>
                  <a:pt x="826581" y="89507"/>
                </a:lnTo>
                <a:close/>
              </a:path>
              <a:path w="872271" h="103908">
                <a:moveTo>
                  <a:pt x="758976" y="41824"/>
                </a:moveTo>
                <a:lnTo>
                  <a:pt x="763663" y="46510"/>
                </a:lnTo>
                <a:lnTo>
                  <a:pt x="768349" y="51195"/>
                </a:lnTo>
                <a:lnTo>
                  <a:pt x="774000" y="53539"/>
                </a:lnTo>
                <a:lnTo>
                  <a:pt x="773368" y="42364"/>
                </a:lnTo>
                <a:lnTo>
                  <a:pt x="770588" y="39585"/>
                </a:lnTo>
                <a:lnTo>
                  <a:pt x="767808" y="36806"/>
                </a:lnTo>
                <a:lnTo>
                  <a:pt x="766418" y="33464"/>
                </a:lnTo>
                <a:lnTo>
                  <a:pt x="766418" y="25609"/>
                </a:lnTo>
                <a:lnTo>
                  <a:pt x="767808" y="22256"/>
                </a:lnTo>
                <a:lnTo>
                  <a:pt x="770588" y="19500"/>
                </a:lnTo>
                <a:lnTo>
                  <a:pt x="773368" y="16743"/>
                </a:lnTo>
                <a:lnTo>
                  <a:pt x="776710" y="15365"/>
                </a:lnTo>
                <a:lnTo>
                  <a:pt x="784567" y="15365"/>
                </a:lnTo>
                <a:lnTo>
                  <a:pt x="787932" y="16755"/>
                </a:lnTo>
                <a:lnTo>
                  <a:pt x="790711" y="19534"/>
                </a:lnTo>
                <a:lnTo>
                  <a:pt x="793490" y="22313"/>
                </a:lnTo>
                <a:lnTo>
                  <a:pt x="794880" y="25655"/>
                </a:lnTo>
                <a:lnTo>
                  <a:pt x="794880" y="33464"/>
                </a:lnTo>
                <a:lnTo>
                  <a:pt x="793490" y="36806"/>
                </a:lnTo>
                <a:lnTo>
                  <a:pt x="790711" y="39585"/>
                </a:lnTo>
                <a:lnTo>
                  <a:pt x="787932" y="42364"/>
                </a:lnTo>
                <a:lnTo>
                  <a:pt x="784567" y="43754"/>
                </a:lnTo>
                <a:lnTo>
                  <a:pt x="780615" y="43754"/>
                </a:lnTo>
                <a:lnTo>
                  <a:pt x="780615" y="53539"/>
                </a:lnTo>
                <a:lnTo>
                  <a:pt x="787277" y="53539"/>
                </a:lnTo>
                <a:lnTo>
                  <a:pt x="792951" y="51195"/>
                </a:lnTo>
                <a:lnTo>
                  <a:pt x="797637" y="46510"/>
                </a:lnTo>
                <a:lnTo>
                  <a:pt x="802323" y="41824"/>
                </a:lnTo>
                <a:lnTo>
                  <a:pt x="804667" y="36175"/>
                </a:lnTo>
                <a:lnTo>
                  <a:pt x="804667" y="22945"/>
                </a:lnTo>
                <a:lnTo>
                  <a:pt x="802323" y="17283"/>
                </a:lnTo>
                <a:lnTo>
                  <a:pt x="797637" y="12575"/>
                </a:lnTo>
                <a:lnTo>
                  <a:pt x="792951" y="7866"/>
                </a:lnTo>
                <a:lnTo>
                  <a:pt x="787277" y="5512"/>
                </a:lnTo>
                <a:lnTo>
                  <a:pt x="774000" y="5512"/>
                </a:lnTo>
                <a:lnTo>
                  <a:pt x="768349" y="7866"/>
                </a:lnTo>
                <a:lnTo>
                  <a:pt x="763663" y="12575"/>
                </a:lnTo>
                <a:lnTo>
                  <a:pt x="758976" y="17283"/>
                </a:lnTo>
                <a:lnTo>
                  <a:pt x="756633" y="22945"/>
                </a:lnTo>
                <a:lnTo>
                  <a:pt x="756633" y="36175"/>
                </a:lnTo>
                <a:lnTo>
                  <a:pt x="758976" y="41824"/>
                </a:lnTo>
                <a:close/>
              </a:path>
              <a:path w="872271" h="103908">
                <a:moveTo>
                  <a:pt x="543320" y="102392"/>
                </a:moveTo>
                <a:lnTo>
                  <a:pt x="546777" y="102300"/>
                </a:lnTo>
                <a:lnTo>
                  <a:pt x="549856" y="101933"/>
                </a:lnTo>
                <a:lnTo>
                  <a:pt x="552761" y="101220"/>
                </a:lnTo>
                <a:lnTo>
                  <a:pt x="552761" y="91436"/>
                </a:lnTo>
                <a:lnTo>
                  <a:pt x="549017" y="91643"/>
                </a:lnTo>
                <a:lnTo>
                  <a:pt x="546168" y="91643"/>
                </a:lnTo>
                <a:lnTo>
                  <a:pt x="543596" y="90884"/>
                </a:lnTo>
                <a:lnTo>
                  <a:pt x="540977" y="88289"/>
                </a:lnTo>
                <a:lnTo>
                  <a:pt x="540977" y="37552"/>
                </a:lnTo>
                <a:lnTo>
                  <a:pt x="552761" y="37552"/>
                </a:lnTo>
                <a:lnTo>
                  <a:pt x="552761" y="27423"/>
                </a:lnTo>
                <a:lnTo>
                  <a:pt x="540977" y="27423"/>
                </a:lnTo>
                <a:lnTo>
                  <a:pt x="540977" y="6821"/>
                </a:lnTo>
                <a:lnTo>
                  <a:pt x="528435" y="6821"/>
                </a:lnTo>
                <a:lnTo>
                  <a:pt x="528435" y="27423"/>
                </a:lnTo>
                <a:lnTo>
                  <a:pt x="518442" y="27423"/>
                </a:lnTo>
                <a:lnTo>
                  <a:pt x="518442" y="37552"/>
                </a:lnTo>
                <a:lnTo>
                  <a:pt x="528435" y="37552"/>
                </a:lnTo>
                <a:lnTo>
                  <a:pt x="528435" y="91137"/>
                </a:lnTo>
                <a:lnTo>
                  <a:pt x="529468" y="94984"/>
                </a:lnTo>
                <a:lnTo>
                  <a:pt x="531536" y="97947"/>
                </a:lnTo>
                <a:lnTo>
                  <a:pt x="533603" y="100910"/>
                </a:lnTo>
                <a:lnTo>
                  <a:pt x="537532" y="102392"/>
                </a:lnTo>
                <a:lnTo>
                  <a:pt x="543320" y="102392"/>
                </a:lnTo>
                <a:close/>
              </a:path>
              <a:path w="872271" h="103908">
                <a:moveTo>
                  <a:pt x="13713" y="11782"/>
                </a:moveTo>
                <a:lnTo>
                  <a:pt x="51892" y="11782"/>
                </a:lnTo>
                <a:lnTo>
                  <a:pt x="55636" y="12471"/>
                </a:lnTo>
                <a:lnTo>
                  <a:pt x="58439" y="13850"/>
                </a:lnTo>
                <a:lnTo>
                  <a:pt x="63676" y="16468"/>
                </a:lnTo>
                <a:lnTo>
                  <a:pt x="66295" y="21383"/>
                </a:lnTo>
                <a:lnTo>
                  <a:pt x="70453" y="49129"/>
                </a:lnTo>
                <a:lnTo>
                  <a:pt x="73956" y="46028"/>
                </a:lnTo>
                <a:lnTo>
                  <a:pt x="76460" y="42169"/>
                </a:lnTo>
                <a:lnTo>
                  <a:pt x="78964" y="38311"/>
                </a:lnTo>
                <a:lnTo>
                  <a:pt x="80216" y="33350"/>
                </a:lnTo>
                <a:lnTo>
                  <a:pt x="80106" y="24312"/>
                </a:lnTo>
                <a:lnTo>
                  <a:pt x="75996" y="11564"/>
                </a:lnTo>
                <a:lnTo>
                  <a:pt x="65951" y="3376"/>
                </a:lnTo>
                <a:lnTo>
                  <a:pt x="60943" y="1125"/>
                </a:lnTo>
                <a:lnTo>
                  <a:pt x="54580" y="0"/>
                </a:lnTo>
                <a:lnTo>
                  <a:pt x="0" y="0"/>
                </a:lnTo>
                <a:lnTo>
                  <a:pt x="0" y="101220"/>
                </a:lnTo>
                <a:lnTo>
                  <a:pt x="13713" y="101220"/>
                </a:lnTo>
                <a:lnTo>
                  <a:pt x="13713" y="57811"/>
                </a:lnTo>
                <a:lnTo>
                  <a:pt x="50537" y="57811"/>
                </a:lnTo>
                <a:lnTo>
                  <a:pt x="54649" y="58430"/>
                </a:lnTo>
                <a:lnTo>
                  <a:pt x="57267" y="59671"/>
                </a:lnTo>
                <a:lnTo>
                  <a:pt x="61862" y="61922"/>
                </a:lnTo>
                <a:lnTo>
                  <a:pt x="60679" y="42513"/>
                </a:lnTo>
                <a:lnTo>
                  <a:pt x="56934" y="45086"/>
                </a:lnTo>
                <a:lnTo>
                  <a:pt x="51846" y="46372"/>
                </a:lnTo>
                <a:lnTo>
                  <a:pt x="13713" y="46372"/>
                </a:lnTo>
                <a:lnTo>
                  <a:pt x="13713" y="11782"/>
                </a:lnTo>
                <a:close/>
              </a:path>
              <a:path w="872271" h="103908">
                <a:moveTo>
                  <a:pt x="65652" y="93801"/>
                </a:moveTo>
                <a:lnTo>
                  <a:pt x="65882" y="96466"/>
                </a:lnTo>
                <a:lnTo>
                  <a:pt x="66157" y="97844"/>
                </a:lnTo>
                <a:lnTo>
                  <a:pt x="67260" y="101220"/>
                </a:lnTo>
                <a:lnTo>
                  <a:pt x="84075" y="101220"/>
                </a:lnTo>
                <a:lnTo>
                  <a:pt x="84075" y="98946"/>
                </a:lnTo>
                <a:lnTo>
                  <a:pt x="80491" y="95960"/>
                </a:lnTo>
                <a:lnTo>
                  <a:pt x="79664" y="92745"/>
                </a:lnTo>
                <a:lnTo>
                  <a:pt x="79159" y="90861"/>
                </a:lnTo>
                <a:lnTo>
                  <a:pt x="78837" y="87990"/>
                </a:lnTo>
                <a:lnTo>
                  <a:pt x="78700" y="84132"/>
                </a:lnTo>
                <a:lnTo>
                  <a:pt x="78217" y="70558"/>
                </a:lnTo>
                <a:lnTo>
                  <a:pt x="77988" y="64678"/>
                </a:lnTo>
                <a:lnTo>
                  <a:pt x="76873" y="60429"/>
                </a:lnTo>
                <a:lnTo>
                  <a:pt x="74875" y="57811"/>
                </a:lnTo>
                <a:lnTo>
                  <a:pt x="72876" y="55192"/>
                </a:lnTo>
                <a:lnTo>
                  <a:pt x="69902" y="53079"/>
                </a:lnTo>
                <a:lnTo>
                  <a:pt x="65951" y="51471"/>
                </a:lnTo>
                <a:lnTo>
                  <a:pt x="70453" y="49129"/>
                </a:lnTo>
                <a:lnTo>
                  <a:pt x="66295" y="21383"/>
                </a:lnTo>
                <a:lnTo>
                  <a:pt x="66295" y="35302"/>
                </a:lnTo>
                <a:lnTo>
                  <a:pt x="64423" y="39941"/>
                </a:lnTo>
                <a:lnTo>
                  <a:pt x="60679" y="42513"/>
                </a:lnTo>
                <a:lnTo>
                  <a:pt x="61862" y="61922"/>
                </a:lnTo>
                <a:lnTo>
                  <a:pt x="64320" y="66355"/>
                </a:lnTo>
                <a:lnTo>
                  <a:pt x="64641" y="72970"/>
                </a:lnTo>
                <a:lnTo>
                  <a:pt x="65468" y="89851"/>
                </a:lnTo>
                <a:lnTo>
                  <a:pt x="65652" y="93801"/>
                </a:lnTo>
                <a:close/>
              </a:path>
              <a:path w="872271" h="103908">
                <a:moveTo>
                  <a:pt x="122047" y="38644"/>
                </a:moveTo>
                <a:lnTo>
                  <a:pt x="126825" y="36588"/>
                </a:lnTo>
                <a:lnTo>
                  <a:pt x="140470" y="36588"/>
                </a:lnTo>
                <a:lnTo>
                  <a:pt x="146144" y="39574"/>
                </a:lnTo>
                <a:lnTo>
                  <a:pt x="149544" y="45545"/>
                </a:lnTo>
                <a:lnTo>
                  <a:pt x="151381" y="48761"/>
                </a:lnTo>
                <a:lnTo>
                  <a:pt x="152553" y="53056"/>
                </a:lnTo>
                <a:lnTo>
                  <a:pt x="153058" y="58430"/>
                </a:lnTo>
                <a:lnTo>
                  <a:pt x="112054" y="58430"/>
                </a:lnTo>
                <a:lnTo>
                  <a:pt x="112284" y="52092"/>
                </a:lnTo>
                <a:lnTo>
                  <a:pt x="108057" y="36864"/>
                </a:lnTo>
                <a:lnTo>
                  <a:pt x="105127" y="40720"/>
                </a:lnTo>
                <a:lnTo>
                  <a:pt x="100089" y="52064"/>
                </a:lnTo>
                <a:lnTo>
                  <a:pt x="98409" y="65734"/>
                </a:lnTo>
                <a:lnTo>
                  <a:pt x="98607" y="70762"/>
                </a:lnTo>
                <a:lnTo>
                  <a:pt x="101543" y="83758"/>
                </a:lnTo>
                <a:lnTo>
                  <a:pt x="107988" y="93813"/>
                </a:lnTo>
                <a:lnTo>
                  <a:pt x="118628" y="101336"/>
                </a:lnTo>
                <a:lnTo>
                  <a:pt x="131350" y="103839"/>
                </a:lnTo>
                <a:lnTo>
                  <a:pt x="135118" y="103839"/>
                </a:lnTo>
                <a:lnTo>
                  <a:pt x="138494" y="103471"/>
                </a:lnTo>
                <a:lnTo>
                  <a:pt x="141481" y="102736"/>
                </a:lnTo>
                <a:lnTo>
                  <a:pt x="147040" y="101450"/>
                </a:lnTo>
                <a:lnTo>
                  <a:pt x="151703" y="98970"/>
                </a:lnTo>
                <a:lnTo>
                  <a:pt x="155470" y="95294"/>
                </a:lnTo>
                <a:lnTo>
                  <a:pt x="157721" y="93181"/>
                </a:lnTo>
                <a:lnTo>
                  <a:pt x="159755" y="90460"/>
                </a:lnTo>
                <a:lnTo>
                  <a:pt x="161569" y="87129"/>
                </a:lnTo>
                <a:lnTo>
                  <a:pt x="163384" y="83799"/>
                </a:lnTo>
                <a:lnTo>
                  <a:pt x="164452" y="80778"/>
                </a:lnTo>
                <a:lnTo>
                  <a:pt x="164774" y="78068"/>
                </a:lnTo>
                <a:lnTo>
                  <a:pt x="152576" y="78068"/>
                </a:lnTo>
                <a:lnTo>
                  <a:pt x="151656" y="81330"/>
                </a:lnTo>
                <a:lnTo>
                  <a:pt x="150095" y="84201"/>
                </a:lnTo>
                <a:lnTo>
                  <a:pt x="147890" y="86682"/>
                </a:lnTo>
                <a:lnTo>
                  <a:pt x="144030" y="90954"/>
                </a:lnTo>
                <a:lnTo>
                  <a:pt x="138862" y="93090"/>
                </a:lnTo>
                <a:lnTo>
                  <a:pt x="125447" y="93090"/>
                </a:lnTo>
                <a:lnTo>
                  <a:pt x="120324" y="90827"/>
                </a:lnTo>
                <a:lnTo>
                  <a:pt x="117016" y="86302"/>
                </a:lnTo>
                <a:lnTo>
                  <a:pt x="113708" y="81778"/>
                </a:lnTo>
                <a:lnTo>
                  <a:pt x="111939" y="75771"/>
                </a:lnTo>
                <a:lnTo>
                  <a:pt x="111709" y="68284"/>
                </a:lnTo>
                <a:lnTo>
                  <a:pt x="165807" y="68284"/>
                </a:lnTo>
                <a:lnTo>
                  <a:pt x="165807" y="60842"/>
                </a:lnTo>
                <a:lnTo>
                  <a:pt x="165440" y="55422"/>
                </a:lnTo>
                <a:lnTo>
                  <a:pt x="164705" y="52022"/>
                </a:lnTo>
                <a:lnTo>
                  <a:pt x="163878" y="47061"/>
                </a:lnTo>
                <a:lnTo>
                  <a:pt x="162224" y="42721"/>
                </a:lnTo>
                <a:lnTo>
                  <a:pt x="159743" y="38999"/>
                </a:lnTo>
                <a:lnTo>
                  <a:pt x="157170" y="35095"/>
                </a:lnTo>
                <a:lnTo>
                  <a:pt x="153426" y="31914"/>
                </a:lnTo>
                <a:lnTo>
                  <a:pt x="148510" y="29456"/>
                </a:lnTo>
                <a:lnTo>
                  <a:pt x="143594" y="26999"/>
                </a:lnTo>
                <a:lnTo>
                  <a:pt x="138517" y="25770"/>
                </a:lnTo>
                <a:lnTo>
                  <a:pt x="130881" y="25838"/>
                </a:lnTo>
                <a:lnTo>
                  <a:pt x="122047" y="38644"/>
                </a:lnTo>
                <a:close/>
              </a:path>
              <a:path w="872271" h="103908">
                <a:moveTo>
                  <a:pt x="118210" y="28994"/>
                </a:moveTo>
                <a:lnTo>
                  <a:pt x="108057" y="36864"/>
                </a:lnTo>
                <a:lnTo>
                  <a:pt x="112284" y="52092"/>
                </a:lnTo>
                <a:lnTo>
                  <a:pt x="114328" y="46866"/>
                </a:lnTo>
                <a:lnTo>
                  <a:pt x="118188" y="42755"/>
                </a:lnTo>
                <a:lnTo>
                  <a:pt x="122047" y="38644"/>
                </a:lnTo>
                <a:lnTo>
                  <a:pt x="130881" y="25838"/>
                </a:lnTo>
                <a:lnTo>
                  <a:pt x="118210" y="28994"/>
                </a:lnTo>
                <a:close/>
              </a:path>
              <a:path w="872271" h="103908">
                <a:moveTo>
                  <a:pt x="184874" y="27768"/>
                </a:moveTo>
                <a:lnTo>
                  <a:pt x="184874" y="101220"/>
                </a:lnTo>
                <a:lnTo>
                  <a:pt x="197485" y="101220"/>
                </a:lnTo>
                <a:lnTo>
                  <a:pt x="197485" y="27768"/>
                </a:lnTo>
                <a:lnTo>
                  <a:pt x="184874" y="27768"/>
                </a:lnTo>
                <a:close/>
              </a:path>
              <a:path w="872271" h="103908">
                <a:moveTo>
                  <a:pt x="184874" y="0"/>
                </a:moveTo>
                <a:lnTo>
                  <a:pt x="184874" y="14056"/>
                </a:lnTo>
                <a:lnTo>
                  <a:pt x="197485" y="14056"/>
                </a:lnTo>
                <a:lnTo>
                  <a:pt x="197485" y="0"/>
                </a:lnTo>
                <a:lnTo>
                  <a:pt x="18487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7394506" y="1127399"/>
            <a:ext cx="0" cy="88675"/>
          </a:xfrm>
          <a:custGeom>
            <a:avLst/>
            <a:gdLst/>
            <a:ahLst/>
            <a:cxnLst/>
            <a:rect l="l" t="t" r="r" b="b"/>
            <a:pathLst>
              <a:path h="100498">
                <a:moveTo>
                  <a:pt x="0" y="0"/>
                </a:moveTo>
                <a:lnTo>
                  <a:pt x="0" y="100498"/>
                </a:lnTo>
              </a:path>
            </a:pathLst>
          </a:custGeom>
          <a:ln w="1388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7788247" y="1278047"/>
            <a:ext cx="31198" cy="84326"/>
          </a:xfrm>
          <a:custGeom>
            <a:avLst/>
            <a:gdLst/>
            <a:ahLst/>
            <a:cxnLst/>
            <a:rect l="l" t="t" r="r" b="b"/>
            <a:pathLst>
              <a:path w="34318" h="95570">
                <a:moveTo>
                  <a:pt x="24878" y="95570"/>
                </a:moveTo>
                <a:lnTo>
                  <a:pt x="28334" y="95478"/>
                </a:lnTo>
                <a:lnTo>
                  <a:pt x="31413" y="95111"/>
                </a:lnTo>
                <a:lnTo>
                  <a:pt x="34318" y="94399"/>
                </a:lnTo>
                <a:lnTo>
                  <a:pt x="34318" y="84614"/>
                </a:lnTo>
                <a:lnTo>
                  <a:pt x="30575" y="84821"/>
                </a:lnTo>
                <a:lnTo>
                  <a:pt x="27725" y="84821"/>
                </a:lnTo>
                <a:lnTo>
                  <a:pt x="25153" y="84063"/>
                </a:lnTo>
                <a:lnTo>
                  <a:pt x="22534" y="81468"/>
                </a:lnTo>
                <a:lnTo>
                  <a:pt x="22534" y="30731"/>
                </a:lnTo>
                <a:lnTo>
                  <a:pt x="34318" y="30731"/>
                </a:lnTo>
                <a:lnTo>
                  <a:pt x="34318" y="20602"/>
                </a:lnTo>
                <a:lnTo>
                  <a:pt x="22534" y="20602"/>
                </a:lnTo>
                <a:lnTo>
                  <a:pt x="22534" y="0"/>
                </a:lnTo>
                <a:lnTo>
                  <a:pt x="9992" y="0"/>
                </a:lnTo>
                <a:lnTo>
                  <a:pt x="9992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2" y="30731"/>
                </a:lnTo>
                <a:lnTo>
                  <a:pt x="9992" y="84316"/>
                </a:lnTo>
                <a:lnTo>
                  <a:pt x="11025" y="88163"/>
                </a:lnTo>
                <a:lnTo>
                  <a:pt x="13093" y="91126"/>
                </a:lnTo>
                <a:lnTo>
                  <a:pt x="15161" y="94089"/>
                </a:lnTo>
                <a:lnTo>
                  <a:pt x="19089" y="95570"/>
                </a:lnTo>
                <a:lnTo>
                  <a:pt x="24878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213125" y="1294341"/>
            <a:ext cx="62524" cy="66063"/>
          </a:xfrm>
          <a:custGeom>
            <a:avLst/>
            <a:gdLst/>
            <a:ahLst/>
            <a:cxnLst/>
            <a:rect l="l" t="t" r="r" b="b"/>
            <a:pathLst>
              <a:path w="68776" h="74871">
                <a:moveTo>
                  <a:pt x="60093" y="66975"/>
                </a:moveTo>
                <a:lnTo>
                  <a:pt x="62849" y="62740"/>
                </a:lnTo>
                <a:lnTo>
                  <a:pt x="67294" y="51170"/>
                </a:lnTo>
                <a:lnTo>
                  <a:pt x="68776" y="37484"/>
                </a:lnTo>
                <a:lnTo>
                  <a:pt x="68573" y="32363"/>
                </a:lnTo>
                <a:lnTo>
                  <a:pt x="65554" y="19294"/>
                </a:lnTo>
                <a:lnTo>
                  <a:pt x="58921" y="9508"/>
                </a:lnTo>
                <a:lnTo>
                  <a:pt x="47719" y="2281"/>
                </a:lnTo>
                <a:lnTo>
                  <a:pt x="34801" y="0"/>
                </a:lnTo>
                <a:lnTo>
                  <a:pt x="32250" y="73"/>
                </a:lnTo>
                <a:lnTo>
                  <a:pt x="19479" y="3223"/>
                </a:lnTo>
                <a:lnTo>
                  <a:pt x="9441" y="11025"/>
                </a:lnTo>
                <a:lnTo>
                  <a:pt x="6299" y="15318"/>
                </a:lnTo>
                <a:lnTo>
                  <a:pt x="1574" y="26721"/>
                </a:lnTo>
                <a:lnTo>
                  <a:pt x="0" y="40653"/>
                </a:lnTo>
                <a:lnTo>
                  <a:pt x="143" y="44935"/>
                </a:lnTo>
                <a:lnTo>
                  <a:pt x="2842" y="57974"/>
                </a:lnTo>
                <a:lnTo>
                  <a:pt x="8958" y="68319"/>
                </a:lnTo>
                <a:lnTo>
                  <a:pt x="9573" y="69005"/>
                </a:lnTo>
                <a:lnTo>
                  <a:pt x="12749" y="48302"/>
                </a:lnTo>
                <a:lnTo>
                  <a:pt x="12749" y="32270"/>
                </a:lnTo>
                <a:lnTo>
                  <a:pt x="14472" y="25287"/>
                </a:lnTo>
                <a:lnTo>
                  <a:pt x="17917" y="19499"/>
                </a:lnTo>
                <a:lnTo>
                  <a:pt x="21363" y="13711"/>
                </a:lnTo>
                <a:lnTo>
                  <a:pt x="26876" y="10817"/>
                </a:lnTo>
                <a:lnTo>
                  <a:pt x="43002" y="10817"/>
                </a:lnTo>
                <a:lnTo>
                  <a:pt x="49021" y="14217"/>
                </a:lnTo>
                <a:lnTo>
                  <a:pt x="52512" y="21015"/>
                </a:lnTo>
                <a:lnTo>
                  <a:pt x="54718" y="25334"/>
                </a:lnTo>
                <a:lnTo>
                  <a:pt x="55820" y="30938"/>
                </a:lnTo>
                <a:lnTo>
                  <a:pt x="55820" y="45453"/>
                </a:lnTo>
                <a:lnTo>
                  <a:pt x="54293" y="52379"/>
                </a:lnTo>
                <a:lnTo>
                  <a:pt x="51237" y="58603"/>
                </a:lnTo>
                <a:lnTo>
                  <a:pt x="50786" y="74871"/>
                </a:lnTo>
                <a:lnTo>
                  <a:pt x="60093" y="66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221829" y="1336961"/>
            <a:ext cx="37876" cy="26751"/>
          </a:xfrm>
          <a:custGeom>
            <a:avLst/>
            <a:gdLst/>
            <a:ahLst/>
            <a:cxnLst/>
            <a:rect l="l" t="t" r="r" b="b"/>
            <a:pathLst>
              <a:path w="41664" h="30318">
                <a:moveTo>
                  <a:pt x="41664" y="10300"/>
                </a:moveTo>
                <a:lnTo>
                  <a:pt x="38609" y="16525"/>
                </a:lnTo>
                <a:lnTo>
                  <a:pt x="32969" y="19637"/>
                </a:lnTo>
                <a:lnTo>
                  <a:pt x="17257" y="19637"/>
                </a:lnTo>
                <a:lnTo>
                  <a:pt x="11790" y="17019"/>
                </a:lnTo>
                <a:lnTo>
                  <a:pt x="8343" y="11782"/>
                </a:lnTo>
                <a:lnTo>
                  <a:pt x="4898" y="6545"/>
                </a:lnTo>
                <a:lnTo>
                  <a:pt x="3175" y="0"/>
                </a:lnTo>
                <a:lnTo>
                  <a:pt x="0" y="20703"/>
                </a:lnTo>
                <a:lnTo>
                  <a:pt x="10323" y="27914"/>
                </a:lnTo>
                <a:lnTo>
                  <a:pt x="23574" y="30318"/>
                </a:lnTo>
                <a:lnTo>
                  <a:pt x="28320" y="30106"/>
                </a:lnTo>
                <a:lnTo>
                  <a:pt x="41213" y="26569"/>
                </a:lnTo>
                <a:lnTo>
                  <a:pt x="41664" y="10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86029" y="1270752"/>
            <a:ext cx="31763" cy="90589"/>
          </a:xfrm>
          <a:custGeom>
            <a:avLst/>
            <a:gdLst/>
            <a:ahLst/>
            <a:cxnLst/>
            <a:rect l="l" t="t" r="r" b="b"/>
            <a:pathLst>
              <a:path w="34939" h="102667">
                <a:moveTo>
                  <a:pt x="23040" y="16250"/>
                </a:moveTo>
                <a:lnTo>
                  <a:pt x="23775" y="14298"/>
                </a:lnTo>
                <a:lnTo>
                  <a:pt x="26761" y="11369"/>
                </a:lnTo>
                <a:lnTo>
                  <a:pt x="32147" y="11404"/>
                </a:lnTo>
                <a:lnTo>
                  <a:pt x="34939" y="11576"/>
                </a:lnTo>
                <a:lnTo>
                  <a:pt x="34939" y="275"/>
                </a:lnTo>
                <a:lnTo>
                  <a:pt x="32114" y="69"/>
                </a:lnTo>
                <a:lnTo>
                  <a:pt x="21432" y="0"/>
                </a:lnTo>
                <a:lnTo>
                  <a:pt x="15850" y="2113"/>
                </a:lnTo>
                <a:lnTo>
                  <a:pt x="12955" y="6339"/>
                </a:lnTo>
                <a:lnTo>
                  <a:pt x="11347" y="8727"/>
                </a:lnTo>
                <a:lnTo>
                  <a:pt x="10451" y="12495"/>
                </a:lnTo>
                <a:lnTo>
                  <a:pt x="10268" y="17639"/>
                </a:lnTo>
                <a:lnTo>
                  <a:pt x="10268" y="29215"/>
                </a:lnTo>
                <a:lnTo>
                  <a:pt x="0" y="29215"/>
                </a:lnTo>
                <a:lnTo>
                  <a:pt x="0" y="38999"/>
                </a:lnTo>
                <a:lnTo>
                  <a:pt x="10268" y="38999"/>
                </a:lnTo>
                <a:lnTo>
                  <a:pt x="10268" y="102667"/>
                </a:lnTo>
                <a:lnTo>
                  <a:pt x="22535" y="102667"/>
                </a:lnTo>
                <a:lnTo>
                  <a:pt x="22535" y="38999"/>
                </a:lnTo>
                <a:lnTo>
                  <a:pt x="34939" y="38999"/>
                </a:lnTo>
                <a:lnTo>
                  <a:pt x="34939" y="29215"/>
                </a:lnTo>
                <a:lnTo>
                  <a:pt x="22672" y="29215"/>
                </a:lnTo>
                <a:lnTo>
                  <a:pt x="22672" y="21222"/>
                </a:lnTo>
                <a:lnTo>
                  <a:pt x="23040" y="16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59391" y="1272028"/>
            <a:ext cx="68036" cy="89312"/>
          </a:xfrm>
          <a:custGeom>
            <a:avLst/>
            <a:gdLst/>
            <a:ahLst/>
            <a:cxnLst/>
            <a:rect l="l" t="t" r="r" b="b"/>
            <a:pathLst>
              <a:path w="74840" h="101220">
                <a:moveTo>
                  <a:pt x="13369" y="89162"/>
                </a:moveTo>
                <a:lnTo>
                  <a:pt x="13369" y="54847"/>
                </a:lnTo>
                <a:lnTo>
                  <a:pt x="69258" y="54847"/>
                </a:lnTo>
                <a:lnTo>
                  <a:pt x="69258" y="43134"/>
                </a:lnTo>
                <a:lnTo>
                  <a:pt x="13369" y="43134"/>
                </a:lnTo>
                <a:lnTo>
                  <a:pt x="13369" y="12403"/>
                </a:lnTo>
                <a:lnTo>
                  <a:pt x="73807" y="12403"/>
                </a:lnTo>
                <a:lnTo>
                  <a:pt x="73807" y="0"/>
                </a:lnTo>
                <a:lnTo>
                  <a:pt x="0" y="0"/>
                </a:lnTo>
                <a:lnTo>
                  <a:pt x="0" y="101220"/>
                </a:lnTo>
                <a:lnTo>
                  <a:pt x="74840" y="101220"/>
                </a:lnTo>
                <a:lnTo>
                  <a:pt x="74840" y="89162"/>
                </a:lnTo>
                <a:lnTo>
                  <a:pt x="13369" y="89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480388" y="1305426"/>
            <a:ext cx="18565" cy="18381"/>
          </a:xfrm>
          <a:custGeom>
            <a:avLst/>
            <a:gdLst/>
            <a:ahLst/>
            <a:cxnLst/>
            <a:rect l="l" t="t" r="r" b="b"/>
            <a:pathLst>
              <a:path w="20421" h="20832">
                <a:moveTo>
                  <a:pt x="20421" y="20832"/>
                </a:moveTo>
                <a:lnTo>
                  <a:pt x="16286" y="0"/>
                </a:lnTo>
                <a:lnTo>
                  <a:pt x="11233" y="2526"/>
                </a:lnTo>
                <a:lnTo>
                  <a:pt x="8017" y="4134"/>
                </a:lnTo>
                <a:lnTo>
                  <a:pt x="3514" y="4938"/>
                </a:lnTo>
                <a:lnTo>
                  <a:pt x="0" y="16031"/>
                </a:lnTo>
                <a:lnTo>
                  <a:pt x="5742" y="16031"/>
                </a:lnTo>
                <a:lnTo>
                  <a:pt x="10359" y="16744"/>
                </a:lnTo>
                <a:lnTo>
                  <a:pt x="13851" y="18167"/>
                </a:lnTo>
                <a:lnTo>
                  <a:pt x="20421" y="2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443426" y="1272028"/>
            <a:ext cx="70981" cy="89312"/>
          </a:xfrm>
          <a:custGeom>
            <a:avLst/>
            <a:gdLst/>
            <a:ahLst/>
            <a:cxnLst/>
            <a:rect l="l" t="t" r="r" b="b"/>
            <a:pathLst>
              <a:path w="78079" h="101220">
                <a:moveTo>
                  <a:pt x="62785" y="97005"/>
                </a:moveTo>
                <a:lnTo>
                  <a:pt x="71946" y="89369"/>
                </a:lnTo>
                <a:lnTo>
                  <a:pt x="76035" y="84086"/>
                </a:lnTo>
                <a:lnTo>
                  <a:pt x="78079" y="78183"/>
                </a:lnTo>
                <a:lnTo>
                  <a:pt x="78079" y="63897"/>
                </a:lnTo>
                <a:lnTo>
                  <a:pt x="75805" y="57811"/>
                </a:lnTo>
                <a:lnTo>
                  <a:pt x="71257" y="53401"/>
                </a:lnTo>
                <a:lnTo>
                  <a:pt x="68684" y="50920"/>
                </a:lnTo>
                <a:lnTo>
                  <a:pt x="64802" y="48692"/>
                </a:lnTo>
                <a:lnTo>
                  <a:pt x="59610" y="46717"/>
                </a:lnTo>
                <a:lnTo>
                  <a:pt x="63148" y="44925"/>
                </a:lnTo>
                <a:lnTo>
                  <a:pt x="65859" y="42950"/>
                </a:lnTo>
                <a:lnTo>
                  <a:pt x="67742" y="40791"/>
                </a:lnTo>
                <a:lnTo>
                  <a:pt x="71372" y="36703"/>
                </a:lnTo>
                <a:lnTo>
                  <a:pt x="73186" y="31466"/>
                </a:lnTo>
                <a:lnTo>
                  <a:pt x="73186" y="19615"/>
                </a:lnTo>
                <a:lnTo>
                  <a:pt x="71716" y="14791"/>
                </a:lnTo>
                <a:lnTo>
                  <a:pt x="68775" y="10611"/>
                </a:lnTo>
                <a:lnTo>
                  <a:pt x="57749" y="2275"/>
                </a:lnTo>
                <a:lnTo>
                  <a:pt x="43484" y="0"/>
                </a:lnTo>
                <a:lnTo>
                  <a:pt x="0" y="0"/>
                </a:lnTo>
                <a:lnTo>
                  <a:pt x="0" y="101220"/>
                </a:lnTo>
                <a:lnTo>
                  <a:pt x="13438" y="89507"/>
                </a:lnTo>
                <a:lnTo>
                  <a:pt x="13438" y="53883"/>
                </a:lnTo>
                <a:lnTo>
                  <a:pt x="40659" y="53883"/>
                </a:lnTo>
                <a:lnTo>
                  <a:pt x="44173" y="42789"/>
                </a:lnTo>
                <a:lnTo>
                  <a:pt x="13438" y="42789"/>
                </a:lnTo>
                <a:lnTo>
                  <a:pt x="13438" y="11438"/>
                </a:lnTo>
                <a:lnTo>
                  <a:pt x="43875" y="11438"/>
                </a:lnTo>
                <a:lnTo>
                  <a:pt x="48377" y="12081"/>
                </a:lnTo>
                <a:lnTo>
                  <a:pt x="51409" y="13367"/>
                </a:lnTo>
                <a:lnTo>
                  <a:pt x="56785" y="15664"/>
                </a:lnTo>
                <a:lnTo>
                  <a:pt x="59473" y="20120"/>
                </a:lnTo>
                <a:lnTo>
                  <a:pt x="59473" y="33303"/>
                </a:lnTo>
                <a:lnTo>
                  <a:pt x="56946" y="37851"/>
                </a:lnTo>
                <a:lnTo>
                  <a:pt x="61080" y="58683"/>
                </a:lnTo>
                <a:lnTo>
                  <a:pt x="64365" y="63690"/>
                </a:lnTo>
                <a:lnTo>
                  <a:pt x="64365" y="75404"/>
                </a:lnTo>
                <a:lnTo>
                  <a:pt x="63240" y="79125"/>
                </a:lnTo>
                <a:lnTo>
                  <a:pt x="60989" y="82202"/>
                </a:lnTo>
                <a:lnTo>
                  <a:pt x="57404" y="87072"/>
                </a:lnTo>
                <a:lnTo>
                  <a:pt x="51409" y="89507"/>
                </a:lnTo>
                <a:lnTo>
                  <a:pt x="50100" y="100780"/>
                </a:lnTo>
                <a:lnTo>
                  <a:pt x="62785" y="97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443426" y="1351005"/>
            <a:ext cx="46735" cy="10335"/>
          </a:xfrm>
          <a:custGeom>
            <a:avLst/>
            <a:gdLst/>
            <a:ahLst/>
            <a:cxnLst/>
            <a:rect l="l" t="t" r="r" b="b"/>
            <a:pathLst>
              <a:path w="51409" h="11713">
                <a:moveTo>
                  <a:pt x="43002" y="0"/>
                </a:moveTo>
                <a:lnTo>
                  <a:pt x="13438" y="0"/>
                </a:lnTo>
                <a:lnTo>
                  <a:pt x="0" y="11713"/>
                </a:lnTo>
                <a:lnTo>
                  <a:pt x="42795" y="11713"/>
                </a:lnTo>
                <a:lnTo>
                  <a:pt x="50100" y="11272"/>
                </a:lnTo>
                <a:lnTo>
                  <a:pt x="51409" y="0"/>
                </a:lnTo>
                <a:lnTo>
                  <a:pt x="430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538391" y="12720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51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553647" y="1272028"/>
            <a:ext cx="74677" cy="89312"/>
          </a:xfrm>
          <a:custGeom>
            <a:avLst/>
            <a:gdLst/>
            <a:ahLst/>
            <a:cxnLst/>
            <a:rect l="l" t="t" r="r" b="b"/>
            <a:pathLst>
              <a:path w="82145" h="101220">
                <a:moveTo>
                  <a:pt x="34112" y="101220"/>
                </a:moveTo>
                <a:lnTo>
                  <a:pt x="48033" y="101220"/>
                </a:lnTo>
                <a:lnTo>
                  <a:pt x="48033" y="12058"/>
                </a:lnTo>
                <a:lnTo>
                  <a:pt x="82145" y="12058"/>
                </a:lnTo>
                <a:lnTo>
                  <a:pt x="82145" y="0"/>
                </a:lnTo>
                <a:lnTo>
                  <a:pt x="0" y="0"/>
                </a:lnTo>
                <a:lnTo>
                  <a:pt x="0" y="12058"/>
                </a:lnTo>
                <a:lnTo>
                  <a:pt x="34112" y="12058"/>
                </a:lnTo>
                <a:lnTo>
                  <a:pt x="34112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635320" y="1270569"/>
            <a:ext cx="29256" cy="116185"/>
          </a:xfrm>
          <a:custGeom>
            <a:avLst/>
            <a:gdLst/>
            <a:ahLst/>
            <a:cxnLst/>
            <a:rect l="l" t="t" r="r" b="b"/>
            <a:pathLst>
              <a:path w="32182" h="131676">
                <a:moveTo>
                  <a:pt x="0" y="66630"/>
                </a:moveTo>
                <a:lnTo>
                  <a:pt x="0" y="70259"/>
                </a:lnTo>
                <a:lnTo>
                  <a:pt x="252" y="74072"/>
                </a:lnTo>
                <a:lnTo>
                  <a:pt x="758" y="78068"/>
                </a:lnTo>
                <a:lnTo>
                  <a:pt x="1768" y="85786"/>
                </a:lnTo>
                <a:lnTo>
                  <a:pt x="3560" y="93043"/>
                </a:lnTo>
                <a:lnTo>
                  <a:pt x="6133" y="99842"/>
                </a:lnTo>
                <a:lnTo>
                  <a:pt x="8017" y="104803"/>
                </a:lnTo>
                <a:lnTo>
                  <a:pt x="9762" y="108730"/>
                </a:lnTo>
                <a:lnTo>
                  <a:pt x="11370" y="111625"/>
                </a:lnTo>
                <a:lnTo>
                  <a:pt x="12978" y="114519"/>
                </a:lnTo>
                <a:lnTo>
                  <a:pt x="17135" y="121202"/>
                </a:lnTo>
                <a:lnTo>
                  <a:pt x="23843" y="131676"/>
                </a:lnTo>
                <a:lnTo>
                  <a:pt x="32182" y="131676"/>
                </a:lnTo>
                <a:lnTo>
                  <a:pt x="28142" y="123866"/>
                </a:lnTo>
                <a:lnTo>
                  <a:pt x="22343" y="111713"/>
                </a:lnTo>
                <a:lnTo>
                  <a:pt x="18606" y="102322"/>
                </a:lnTo>
                <a:lnTo>
                  <a:pt x="15663" y="91652"/>
                </a:lnTo>
                <a:lnTo>
                  <a:pt x="13684" y="79135"/>
                </a:lnTo>
                <a:lnTo>
                  <a:pt x="13024" y="65803"/>
                </a:lnTo>
                <a:lnTo>
                  <a:pt x="13404" y="55149"/>
                </a:lnTo>
                <a:lnTo>
                  <a:pt x="15024" y="42433"/>
                </a:lnTo>
                <a:lnTo>
                  <a:pt x="17917" y="30937"/>
                </a:lnTo>
                <a:lnTo>
                  <a:pt x="20036" y="25218"/>
                </a:lnTo>
                <a:lnTo>
                  <a:pt x="24947" y="14158"/>
                </a:lnTo>
                <a:lnTo>
                  <a:pt x="31976" y="0"/>
                </a:lnTo>
                <a:lnTo>
                  <a:pt x="23361" y="0"/>
                </a:lnTo>
                <a:lnTo>
                  <a:pt x="17072" y="10125"/>
                </a:lnTo>
                <a:lnTo>
                  <a:pt x="10561" y="21566"/>
                </a:lnTo>
                <a:lnTo>
                  <a:pt x="6409" y="30317"/>
                </a:lnTo>
                <a:lnTo>
                  <a:pt x="3041" y="40656"/>
                </a:lnTo>
                <a:lnTo>
                  <a:pt x="760" y="53112"/>
                </a:lnTo>
                <a:lnTo>
                  <a:pt x="0" y="66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681472" y="1274643"/>
            <a:ext cx="33141" cy="86697"/>
          </a:xfrm>
          <a:custGeom>
            <a:avLst/>
            <a:gdLst/>
            <a:ahLst/>
            <a:cxnLst/>
            <a:rect l="l" t="t" r="r" b="b"/>
            <a:pathLst>
              <a:path w="36455" h="98257">
                <a:moveTo>
                  <a:pt x="23224" y="28388"/>
                </a:moveTo>
                <a:lnTo>
                  <a:pt x="23224" y="98257"/>
                </a:lnTo>
                <a:lnTo>
                  <a:pt x="36455" y="98257"/>
                </a:lnTo>
                <a:lnTo>
                  <a:pt x="36455" y="0"/>
                </a:lnTo>
                <a:lnTo>
                  <a:pt x="26669" y="0"/>
                </a:lnTo>
                <a:lnTo>
                  <a:pt x="24924" y="7625"/>
                </a:lnTo>
                <a:lnTo>
                  <a:pt x="22282" y="12460"/>
                </a:lnTo>
                <a:lnTo>
                  <a:pt x="18744" y="14504"/>
                </a:lnTo>
                <a:lnTo>
                  <a:pt x="15207" y="16548"/>
                </a:lnTo>
                <a:lnTo>
                  <a:pt x="8958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24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749363" y="1326656"/>
            <a:ext cx="31449" cy="0"/>
          </a:xfrm>
          <a:custGeom>
            <a:avLst/>
            <a:gdLst/>
            <a:ahLst/>
            <a:cxnLst/>
            <a:rect l="l" t="t" r="r" b="b"/>
            <a:pathLst>
              <a:path w="34594">
                <a:moveTo>
                  <a:pt x="0" y="0"/>
                </a:moveTo>
                <a:lnTo>
                  <a:pt x="3459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823143" y="1270569"/>
            <a:ext cx="29257" cy="116185"/>
          </a:xfrm>
          <a:custGeom>
            <a:avLst/>
            <a:gdLst/>
            <a:ahLst/>
            <a:cxnLst/>
            <a:rect l="l" t="t" r="r" b="b"/>
            <a:pathLst>
              <a:path w="32183" h="131676">
                <a:moveTo>
                  <a:pt x="8821" y="131676"/>
                </a:moveTo>
                <a:lnTo>
                  <a:pt x="15038" y="121705"/>
                </a:lnTo>
                <a:lnTo>
                  <a:pt x="21548" y="110260"/>
                </a:lnTo>
                <a:lnTo>
                  <a:pt x="25705" y="101427"/>
                </a:lnTo>
                <a:lnTo>
                  <a:pt x="29123" y="90999"/>
                </a:lnTo>
                <a:lnTo>
                  <a:pt x="31418" y="78543"/>
                </a:lnTo>
                <a:lnTo>
                  <a:pt x="32183" y="65045"/>
                </a:lnTo>
                <a:lnTo>
                  <a:pt x="32183" y="59854"/>
                </a:lnTo>
                <a:lnTo>
                  <a:pt x="31712" y="54457"/>
                </a:lnTo>
                <a:lnTo>
                  <a:pt x="30770" y="48852"/>
                </a:lnTo>
                <a:lnTo>
                  <a:pt x="29829" y="43248"/>
                </a:lnTo>
                <a:lnTo>
                  <a:pt x="28255" y="37575"/>
                </a:lnTo>
                <a:lnTo>
                  <a:pt x="26050" y="31833"/>
                </a:lnTo>
                <a:lnTo>
                  <a:pt x="24303" y="27193"/>
                </a:lnTo>
                <a:lnTo>
                  <a:pt x="22684" y="23553"/>
                </a:lnTo>
                <a:lnTo>
                  <a:pt x="21191" y="20912"/>
                </a:lnTo>
                <a:lnTo>
                  <a:pt x="19698" y="18271"/>
                </a:lnTo>
                <a:lnTo>
                  <a:pt x="15413" y="11300"/>
                </a:lnTo>
                <a:lnTo>
                  <a:pt x="8339" y="0"/>
                </a:lnTo>
                <a:lnTo>
                  <a:pt x="0" y="0"/>
                </a:lnTo>
                <a:lnTo>
                  <a:pt x="4040" y="7809"/>
                </a:lnTo>
                <a:lnTo>
                  <a:pt x="9839" y="19962"/>
                </a:lnTo>
                <a:lnTo>
                  <a:pt x="13576" y="29353"/>
                </a:lnTo>
                <a:lnTo>
                  <a:pt x="16509" y="39972"/>
                </a:lnTo>
                <a:lnTo>
                  <a:pt x="18496" y="52487"/>
                </a:lnTo>
                <a:lnTo>
                  <a:pt x="19158" y="65803"/>
                </a:lnTo>
                <a:lnTo>
                  <a:pt x="18792" y="76390"/>
                </a:lnTo>
                <a:lnTo>
                  <a:pt x="17196" y="89130"/>
                </a:lnTo>
                <a:lnTo>
                  <a:pt x="14334" y="100531"/>
                </a:lnTo>
                <a:lnTo>
                  <a:pt x="12188" y="106332"/>
                </a:lnTo>
                <a:lnTo>
                  <a:pt x="7271" y="117408"/>
                </a:lnTo>
                <a:lnTo>
                  <a:pt x="206" y="131676"/>
                </a:lnTo>
                <a:lnTo>
                  <a:pt x="8821" y="1316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1915574" y="1396542"/>
            <a:ext cx="70981" cy="89312"/>
          </a:xfrm>
          <a:custGeom>
            <a:avLst/>
            <a:gdLst/>
            <a:ahLst/>
            <a:cxnLst/>
            <a:rect l="l" t="t" r="r" b="b"/>
            <a:pathLst>
              <a:path w="78079" h="101220">
                <a:moveTo>
                  <a:pt x="62785" y="97005"/>
                </a:moveTo>
                <a:lnTo>
                  <a:pt x="71946" y="89369"/>
                </a:lnTo>
                <a:lnTo>
                  <a:pt x="76035" y="84086"/>
                </a:lnTo>
                <a:lnTo>
                  <a:pt x="78079" y="78183"/>
                </a:lnTo>
                <a:lnTo>
                  <a:pt x="78079" y="63897"/>
                </a:lnTo>
                <a:lnTo>
                  <a:pt x="75805" y="57811"/>
                </a:lnTo>
                <a:lnTo>
                  <a:pt x="71257" y="53401"/>
                </a:lnTo>
                <a:lnTo>
                  <a:pt x="68684" y="50920"/>
                </a:lnTo>
                <a:lnTo>
                  <a:pt x="64802" y="48692"/>
                </a:lnTo>
                <a:lnTo>
                  <a:pt x="59610" y="46717"/>
                </a:lnTo>
                <a:lnTo>
                  <a:pt x="63148" y="44925"/>
                </a:lnTo>
                <a:lnTo>
                  <a:pt x="65859" y="42950"/>
                </a:lnTo>
                <a:lnTo>
                  <a:pt x="67742" y="40791"/>
                </a:lnTo>
                <a:lnTo>
                  <a:pt x="71372" y="36703"/>
                </a:lnTo>
                <a:lnTo>
                  <a:pt x="73186" y="31466"/>
                </a:lnTo>
                <a:lnTo>
                  <a:pt x="73186" y="19615"/>
                </a:lnTo>
                <a:lnTo>
                  <a:pt x="71716" y="14791"/>
                </a:lnTo>
                <a:lnTo>
                  <a:pt x="68776" y="10611"/>
                </a:lnTo>
                <a:lnTo>
                  <a:pt x="57748" y="2275"/>
                </a:lnTo>
                <a:lnTo>
                  <a:pt x="43484" y="0"/>
                </a:lnTo>
                <a:lnTo>
                  <a:pt x="0" y="0"/>
                </a:lnTo>
                <a:lnTo>
                  <a:pt x="0" y="101220"/>
                </a:lnTo>
                <a:lnTo>
                  <a:pt x="13438" y="89507"/>
                </a:lnTo>
                <a:lnTo>
                  <a:pt x="13438" y="53883"/>
                </a:lnTo>
                <a:lnTo>
                  <a:pt x="40659" y="53883"/>
                </a:lnTo>
                <a:lnTo>
                  <a:pt x="44173" y="42789"/>
                </a:lnTo>
                <a:lnTo>
                  <a:pt x="13438" y="42789"/>
                </a:lnTo>
                <a:lnTo>
                  <a:pt x="13438" y="11438"/>
                </a:lnTo>
                <a:lnTo>
                  <a:pt x="43875" y="11438"/>
                </a:lnTo>
                <a:lnTo>
                  <a:pt x="48377" y="12081"/>
                </a:lnTo>
                <a:lnTo>
                  <a:pt x="51410" y="13367"/>
                </a:lnTo>
                <a:lnTo>
                  <a:pt x="56785" y="15664"/>
                </a:lnTo>
                <a:lnTo>
                  <a:pt x="59473" y="20120"/>
                </a:lnTo>
                <a:lnTo>
                  <a:pt x="59473" y="33303"/>
                </a:lnTo>
                <a:lnTo>
                  <a:pt x="56946" y="37851"/>
                </a:lnTo>
                <a:lnTo>
                  <a:pt x="61080" y="58683"/>
                </a:lnTo>
                <a:lnTo>
                  <a:pt x="64365" y="63690"/>
                </a:lnTo>
                <a:lnTo>
                  <a:pt x="64365" y="75404"/>
                </a:lnTo>
                <a:lnTo>
                  <a:pt x="63240" y="79125"/>
                </a:lnTo>
                <a:lnTo>
                  <a:pt x="60989" y="82202"/>
                </a:lnTo>
                <a:lnTo>
                  <a:pt x="57405" y="87072"/>
                </a:lnTo>
                <a:lnTo>
                  <a:pt x="51410" y="89507"/>
                </a:lnTo>
                <a:lnTo>
                  <a:pt x="50100" y="100780"/>
                </a:lnTo>
                <a:lnTo>
                  <a:pt x="62785" y="97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1915574" y="1475520"/>
            <a:ext cx="46736" cy="10335"/>
          </a:xfrm>
          <a:custGeom>
            <a:avLst/>
            <a:gdLst/>
            <a:ahLst/>
            <a:cxnLst/>
            <a:rect l="l" t="t" r="r" b="b"/>
            <a:pathLst>
              <a:path w="51410" h="11713">
                <a:moveTo>
                  <a:pt x="43002" y="0"/>
                </a:moveTo>
                <a:lnTo>
                  <a:pt x="13438" y="0"/>
                </a:lnTo>
                <a:lnTo>
                  <a:pt x="0" y="11713"/>
                </a:lnTo>
                <a:lnTo>
                  <a:pt x="42795" y="11713"/>
                </a:lnTo>
                <a:lnTo>
                  <a:pt x="50100" y="11272"/>
                </a:lnTo>
                <a:lnTo>
                  <a:pt x="51410" y="0"/>
                </a:lnTo>
                <a:lnTo>
                  <a:pt x="430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2010540" y="1396542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512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2025796" y="1396542"/>
            <a:ext cx="74677" cy="89312"/>
          </a:xfrm>
          <a:custGeom>
            <a:avLst/>
            <a:gdLst/>
            <a:ahLst/>
            <a:cxnLst/>
            <a:rect l="l" t="t" r="r" b="b"/>
            <a:pathLst>
              <a:path w="82145" h="101220">
                <a:moveTo>
                  <a:pt x="34112" y="101220"/>
                </a:moveTo>
                <a:lnTo>
                  <a:pt x="48033" y="101220"/>
                </a:lnTo>
                <a:lnTo>
                  <a:pt x="48033" y="12058"/>
                </a:lnTo>
                <a:lnTo>
                  <a:pt x="82145" y="12058"/>
                </a:lnTo>
                <a:lnTo>
                  <a:pt x="82145" y="0"/>
                </a:lnTo>
                <a:lnTo>
                  <a:pt x="0" y="0"/>
                </a:lnTo>
                <a:lnTo>
                  <a:pt x="0" y="12058"/>
                </a:lnTo>
                <a:lnTo>
                  <a:pt x="34112" y="12058"/>
                </a:lnTo>
                <a:lnTo>
                  <a:pt x="34112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1831541" y="1396542"/>
            <a:ext cx="68037" cy="89312"/>
          </a:xfrm>
          <a:custGeom>
            <a:avLst/>
            <a:gdLst/>
            <a:ahLst/>
            <a:cxnLst/>
            <a:rect l="l" t="t" r="r" b="b"/>
            <a:pathLst>
              <a:path w="74841" h="101220">
                <a:moveTo>
                  <a:pt x="13369" y="89162"/>
                </a:moveTo>
                <a:lnTo>
                  <a:pt x="13369" y="54847"/>
                </a:lnTo>
                <a:lnTo>
                  <a:pt x="69259" y="54847"/>
                </a:lnTo>
                <a:lnTo>
                  <a:pt x="69259" y="43134"/>
                </a:lnTo>
                <a:lnTo>
                  <a:pt x="13369" y="43134"/>
                </a:lnTo>
                <a:lnTo>
                  <a:pt x="13369" y="12403"/>
                </a:lnTo>
                <a:lnTo>
                  <a:pt x="73807" y="12403"/>
                </a:lnTo>
                <a:lnTo>
                  <a:pt x="73807" y="0"/>
                </a:lnTo>
                <a:lnTo>
                  <a:pt x="0" y="0"/>
                </a:lnTo>
                <a:lnTo>
                  <a:pt x="0" y="101220"/>
                </a:lnTo>
                <a:lnTo>
                  <a:pt x="74841" y="101220"/>
                </a:lnTo>
                <a:lnTo>
                  <a:pt x="74841" y="89162"/>
                </a:lnTo>
                <a:lnTo>
                  <a:pt x="13369" y="89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1952538" y="1429941"/>
            <a:ext cx="18565" cy="18381"/>
          </a:xfrm>
          <a:custGeom>
            <a:avLst/>
            <a:gdLst/>
            <a:ahLst/>
            <a:cxnLst/>
            <a:rect l="l" t="t" r="r" b="b"/>
            <a:pathLst>
              <a:path w="20421" h="20832">
                <a:moveTo>
                  <a:pt x="20421" y="20832"/>
                </a:moveTo>
                <a:lnTo>
                  <a:pt x="16286" y="0"/>
                </a:lnTo>
                <a:lnTo>
                  <a:pt x="11233" y="2526"/>
                </a:lnTo>
                <a:lnTo>
                  <a:pt x="8017" y="4134"/>
                </a:lnTo>
                <a:lnTo>
                  <a:pt x="3514" y="4938"/>
                </a:lnTo>
                <a:lnTo>
                  <a:pt x="0" y="16031"/>
                </a:lnTo>
                <a:lnTo>
                  <a:pt x="5742" y="16031"/>
                </a:lnTo>
                <a:lnTo>
                  <a:pt x="10360" y="16743"/>
                </a:lnTo>
                <a:lnTo>
                  <a:pt x="13851" y="18167"/>
                </a:lnTo>
                <a:lnTo>
                  <a:pt x="20421" y="2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1825902" y="1543816"/>
            <a:ext cx="360526" cy="89677"/>
          </a:xfrm>
          <a:custGeom>
            <a:avLst/>
            <a:gdLst/>
            <a:ahLst/>
            <a:cxnLst/>
            <a:rect l="l" t="t" r="r" b="b"/>
            <a:pathLst>
              <a:path w="396579" h="101634">
                <a:moveTo>
                  <a:pt x="0" y="53263"/>
                </a:moveTo>
                <a:lnTo>
                  <a:pt x="0" y="66010"/>
                </a:lnTo>
                <a:lnTo>
                  <a:pt x="34594" y="66010"/>
                </a:lnTo>
                <a:lnTo>
                  <a:pt x="34594" y="53263"/>
                </a:lnTo>
                <a:lnTo>
                  <a:pt x="0" y="53263"/>
                </a:lnTo>
                <a:close/>
              </a:path>
              <a:path w="396579" h="101634">
                <a:moveTo>
                  <a:pt x="88049" y="74830"/>
                </a:moveTo>
                <a:lnTo>
                  <a:pt x="88049" y="98946"/>
                </a:lnTo>
                <a:lnTo>
                  <a:pt x="100454" y="98946"/>
                </a:lnTo>
                <a:lnTo>
                  <a:pt x="100454" y="74830"/>
                </a:lnTo>
                <a:lnTo>
                  <a:pt x="114995" y="74830"/>
                </a:lnTo>
                <a:lnTo>
                  <a:pt x="114995" y="64012"/>
                </a:lnTo>
                <a:lnTo>
                  <a:pt x="100454" y="64012"/>
                </a:lnTo>
                <a:lnTo>
                  <a:pt x="100454" y="0"/>
                </a:lnTo>
                <a:lnTo>
                  <a:pt x="89979" y="0"/>
                </a:lnTo>
                <a:lnTo>
                  <a:pt x="87842" y="19293"/>
                </a:lnTo>
                <a:lnTo>
                  <a:pt x="87842" y="64012"/>
                </a:lnTo>
                <a:lnTo>
                  <a:pt x="56211" y="64012"/>
                </a:lnTo>
                <a:lnTo>
                  <a:pt x="44771" y="62703"/>
                </a:lnTo>
                <a:lnTo>
                  <a:pt x="44771" y="74830"/>
                </a:lnTo>
                <a:lnTo>
                  <a:pt x="88049" y="74830"/>
                </a:lnTo>
                <a:close/>
              </a:path>
              <a:path w="396579" h="101634">
                <a:moveTo>
                  <a:pt x="89979" y="0"/>
                </a:moveTo>
                <a:lnTo>
                  <a:pt x="44771" y="62703"/>
                </a:lnTo>
                <a:lnTo>
                  <a:pt x="56211" y="64012"/>
                </a:lnTo>
                <a:lnTo>
                  <a:pt x="87842" y="19293"/>
                </a:lnTo>
                <a:lnTo>
                  <a:pt x="89979" y="0"/>
                </a:lnTo>
                <a:close/>
              </a:path>
              <a:path w="396579" h="101634">
                <a:moveTo>
                  <a:pt x="160248" y="29077"/>
                </a:moveTo>
                <a:lnTo>
                  <a:pt x="160248" y="98946"/>
                </a:lnTo>
                <a:lnTo>
                  <a:pt x="173480" y="98946"/>
                </a:lnTo>
                <a:lnTo>
                  <a:pt x="173480" y="689"/>
                </a:lnTo>
                <a:lnTo>
                  <a:pt x="163694" y="689"/>
                </a:lnTo>
                <a:lnTo>
                  <a:pt x="161948" y="8314"/>
                </a:lnTo>
                <a:lnTo>
                  <a:pt x="159307" y="13149"/>
                </a:lnTo>
                <a:lnTo>
                  <a:pt x="155769" y="15193"/>
                </a:lnTo>
                <a:lnTo>
                  <a:pt x="152231" y="17237"/>
                </a:lnTo>
                <a:lnTo>
                  <a:pt x="145983" y="18696"/>
                </a:lnTo>
                <a:lnTo>
                  <a:pt x="137024" y="19568"/>
                </a:lnTo>
                <a:lnTo>
                  <a:pt x="137024" y="29077"/>
                </a:lnTo>
                <a:lnTo>
                  <a:pt x="160248" y="29077"/>
                </a:lnTo>
                <a:close/>
              </a:path>
              <a:path w="396579" h="101634">
                <a:moveTo>
                  <a:pt x="262865" y="72806"/>
                </a:moveTo>
                <a:lnTo>
                  <a:pt x="259255" y="81789"/>
                </a:lnTo>
                <a:lnTo>
                  <a:pt x="255442" y="87486"/>
                </a:lnTo>
                <a:lnTo>
                  <a:pt x="250319" y="90334"/>
                </a:lnTo>
                <a:lnTo>
                  <a:pt x="235893" y="90334"/>
                </a:lnTo>
                <a:lnTo>
                  <a:pt x="243956" y="101634"/>
                </a:lnTo>
                <a:lnTo>
                  <a:pt x="253293" y="100405"/>
                </a:lnTo>
                <a:lnTo>
                  <a:pt x="264351" y="94199"/>
                </a:lnTo>
                <a:lnTo>
                  <a:pt x="262865" y="72806"/>
                </a:lnTo>
                <a:close/>
              </a:path>
              <a:path w="396579" h="101634">
                <a:moveTo>
                  <a:pt x="211079" y="37882"/>
                </a:moveTo>
                <a:lnTo>
                  <a:pt x="210257" y="51609"/>
                </a:lnTo>
                <a:lnTo>
                  <a:pt x="210830" y="63120"/>
                </a:lnTo>
                <a:lnTo>
                  <a:pt x="213227" y="75799"/>
                </a:lnTo>
                <a:lnTo>
                  <a:pt x="217493" y="86199"/>
                </a:lnTo>
                <a:lnTo>
                  <a:pt x="220727" y="91024"/>
                </a:lnTo>
                <a:lnTo>
                  <a:pt x="230778" y="98981"/>
                </a:lnTo>
                <a:lnTo>
                  <a:pt x="243956" y="101634"/>
                </a:lnTo>
                <a:lnTo>
                  <a:pt x="235893" y="90334"/>
                </a:lnTo>
                <a:lnTo>
                  <a:pt x="230242" y="85671"/>
                </a:lnTo>
                <a:lnTo>
                  <a:pt x="226934" y="76346"/>
                </a:lnTo>
                <a:lnTo>
                  <a:pt x="224775" y="70236"/>
                </a:lnTo>
                <a:lnTo>
                  <a:pt x="223696" y="62151"/>
                </a:lnTo>
                <a:lnTo>
                  <a:pt x="223696" y="52091"/>
                </a:lnTo>
                <a:lnTo>
                  <a:pt x="223850" y="45388"/>
                </a:lnTo>
                <a:lnTo>
                  <a:pt x="225443" y="31903"/>
                </a:lnTo>
                <a:lnTo>
                  <a:pt x="228761" y="21739"/>
                </a:lnTo>
                <a:lnTo>
                  <a:pt x="232137" y="14872"/>
                </a:lnTo>
                <a:lnTo>
                  <a:pt x="237478" y="11438"/>
                </a:lnTo>
                <a:lnTo>
                  <a:pt x="252731" y="11438"/>
                </a:lnTo>
                <a:lnTo>
                  <a:pt x="258084" y="15055"/>
                </a:lnTo>
                <a:lnTo>
                  <a:pt x="260840" y="22290"/>
                </a:lnTo>
                <a:lnTo>
                  <a:pt x="261566" y="24337"/>
                </a:lnTo>
                <a:lnTo>
                  <a:pt x="264123" y="35918"/>
                </a:lnTo>
                <a:lnTo>
                  <a:pt x="264975" y="49956"/>
                </a:lnTo>
                <a:lnTo>
                  <a:pt x="264712" y="59276"/>
                </a:lnTo>
                <a:lnTo>
                  <a:pt x="262865" y="72806"/>
                </a:lnTo>
                <a:lnTo>
                  <a:pt x="264351" y="94199"/>
                </a:lnTo>
                <a:lnTo>
                  <a:pt x="272349" y="82754"/>
                </a:lnTo>
                <a:lnTo>
                  <a:pt x="274962" y="75772"/>
                </a:lnTo>
                <a:lnTo>
                  <a:pt x="277499" y="63604"/>
                </a:lnTo>
                <a:lnTo>
                  <a:pt x="278345" y="49473"/>
                </a:lnTo>
                <a:lnTo>
                  <a:pt x="277916" y="39258"/>
                </a:lnTo>
                <a:lnTo>
                  <a:pt x="275742" y="26402"/>
                </a:lnTo>
                <a:lnTo>
                  <a:pt x="271729" y="16054"/>
                </a:lnTo>
                <a:lnTo>
                  <a:pt x="267815" y="10290"/>
                </a:lnTo>
                <a:lnTo>
                  <a:pt x="257604" y="2779"/>
                </a:lnTo>
                <a:lnTo>
                  <a:pt x="244025" y="275"/>
                </a:lnTo>
                <a:lnTo>
                  <a:pt x="231954" y="2488"/>
                </a:lnTo>
                <a:lnTo>
                  <a:pt x="221727" y="9969"/>
                </a:lnTo>
                <a:lnTo>
                  <a:pt x="214599" y="22738"/>
                </a:lnTo>
                <a:lnTo>
                  <a:pt x="213543" y="25954"/>
                </a:lnTo>
                <a:lnTo>
                  <a:pt x="211079" y="37882"/>
                </a:lnTo>
                <a:close/>
              </a:path>
              <a:path w="396579" h="101634">
                <a:moveTo>
                  <a:pt x="309540" y="25150"/>
                </a:moveTo>
                <a:lnTo>
                  <a:pt x="297273" y="25150"/>
                </a:lnTo>
                <a:lnTo>
                  <a:pt x="297273" y="98946"/>
                </a:lnTo>
                <a:lnTo>
                  <a:pt x="309677" y="98946"/>
                </a:lnTo>
                <a:lnTo>
                  <a:pt x="309677" y="50300"/>
                </a:lnTo>
                <a:lnTo>
                  <a:pt x="311596" y="43731"/>
                </a:lnTo>
                <a:lnTo>
                  <a:pt x="315432" y="40102"/>
                </a:lnTo>
                <a:lnTo>
                  <a:pt x="319268" y="36473"/>
                </a:lnTo>
                <a:lnTo>
                  <a:pt x="323529" y="34658"/>
                </a:lnTo>
                <a:lnTo>
                  <a:pt x="333361" y="34658"/>
                </a:lnTo>
                <a:lnTo>
                  <a:pt x="336876" y="36381"/>
                </a:lnTo>
                <a:lnTo>
                  <a:pt x="338760" y="39826"/>
                </a:lnTo>
                <a:lnTo>
                  <a:pt x="339954" y="42123"/>
                </a:lnTo>
                <a:lnTo>
                  <a:pt x="340551" y="45775"/>
                </a:lnTo>
                <a:lnTo>
                  <a:pt x="340551" y="98946"/>
                </a:lnTo>
                <a:lnTo>
                  <a:pt x="353163" y="98946"/>
                </a:lnTo>
                <a:lnTo>
                  <a:pt x="353163" y="48393"/>
                </a:lnTo>
                <a:lnTo>
                  <a:pt x="354920" y="42950"/>
                </a:lnTo>
                <a:lnTo>
                  <a:pt x="358435" y="39689"/>
                </a:lnTo>
                <a:lnTo>
                  <a:pt x="361949" y="36427"/>
                </a:lnTo>
                <a:lnTo>
                  <a:pt x="366142" y="34796"/>
                </a:lnTo>
                <a:lnTo>
                  <a:pt x="374549" y="34796"/>
                </a:lnTo>
                <a:lnTo>
                  <a:pt x="377547" y="35715"/>
                </a:lnTo>
                <a:lnTo>
                  <a:pt x="380005" y="37552"/>
                </a:lnTo>
                <a:lnTo>
                  <a:pt x="382463" y="39390"/>
                </a:lnTo>
                <a:lnTo>
                  <a:pt x="383692" y="42766"/>
                </a:lnTo>
                <a:lnTo>
                  <a:pt x="383692" y="98946"/>
                </a:lnTo>
                <a:lnTo>
                  <a:pt x="396579" y="98946"/>
                </a:lnTo>
                <a:lnTo>
                  <a:pt x="396579" y="43295"/>
                </a:lnTo>
                <a:lnTo>
                  <a:pt x="395614" y="38104"/>
                </a:lnTo>
                <a:lnTo>
                  <a:pt x="393684" y="34245"/>
                </a:lnTo>
                <a:lnTo>
                  <a:pt x="390101" y="27079"/>
                </a:lnTo>
                <a:lnTo>
                  <a:pt x="383347" y="23496"/>
                </a:lnTo>
                <a:lnTo>
                  <a:pt x="368783" y="23496"/>
                </a:lnTo>
                <a:lnTo>
                  <a:pt x="364602" y="24449"/>
                </a:lnTo>
                <a:lnTo>
                  <a:pt x="360881" y="26356"/>
                </a:lnTo>
                <a:lnTo>
                  <a:pt x="357159" y="28262"/>
                </a:lnTo>
                <a:lnTo>
                  <a:pt x="353921" y="31190"/>
                </a:lnTo>
                <a:lnTo>
                  <a:pt x="351164" y="35141"/>
                </a:lnTo>
                <a:lnTo>
                  <a:pt x="349510" y="31926"/>
                </a:lnTo>
                <a:lnTo>
                  <a:pt x="347672" y="29491"/>
                </a:lnTo>
                <a:lnTo>
                  <a:pt x="345651" y="27837"/>
                </a:lnTo>
                <a:lnTo>
                  <a:pt x="342067" y="24943"/>
                </a:lnTo>
                <a:lnTo>
                  <a:pt x="337335" y="23496"/>
                </a:lnTo>
                <a:lnTo>
                  <a:pt x="326263" y="23496"/>
                </a:lnTo>
                <a:lnTo>
                  <a:pt x="321623" y="24897"/>
                </a:lnTo>
                <a:lnTo>
                  <a:pt x="317534" y="27699"/>
                </a:lnTo>
                <a:lnTo>
                  <a:pt x="315145" y="29353"/>
                </a:lnTo>
                <a:lnTo>
                  <a:pt x="312480" y="31994"/>
                </a:lnTo>
                <a:lnTo>
                  <a:pt x="309540" y="35623"/>
                </a:lnTo>
                <a:lnTo>
                  <a:pt x="309540" y="25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1157662" y="2222565"/>
            <a:ext cx="4127176" cy="0"/>
          </a:xfrm>
          <a:custGeom>
            <a:avLst/>
            <a:gdLst/>
            <a:ahLst/>
            <a:cxnLst/>
            <a:rect l="l" t="t" r="r" b="b"/>
            <a:pathLst>
              <a:path w="4539894">
                <a:moveTo>
                  <a:pt x="4539894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3317481" y="211880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3360249" y="1942407"/>
            <a:ext cx="0" cy="249028"/>
          </a:xfrm>
          <a:custGeom>
            <a:avLst/>
            <a:gdLst/>
            <a:ahLst/>
            <a:cxnLst/>
            <a:rect l="l" t="t" r="r" b="b"/>
            <a:pathLst>
              <a:path h="282232">
                <a:moveTo>
                  <a:pt x="0" y="0"/>
                </a:moveTo>
                <a:lnTo>
                  <a:pt x="0" y="282232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4664694" y="211880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4707462" y="1942407"/>
            <a:ext cx="0" cy="249028"/>
          </a:xfrm>
          <a:custGeom>
            <a:avLst/>
            <a:gdLst/>
            <a:ahLst/>
            <a:cxnLst/>
            <a:rect l="l" t="t" r="r" b="b"/>
            <a:pathLst>
              <a:path h="282232">
                <a:moveTo>
                  <a:pt x="0" y="0"/>
                </a:moveTo>
                <a:lnTo>
                  <a:pt x="0" y="282232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71826" y="1767654"/>
            <a:ext cx="284845" cy="94359"/>
          </a:xfrm>
          <a:custGeom>
            <a:avLst/>
            <a:gdLst/>
            <a:ahLst/>
            <a:cxnLst/>
            <a:rect l="l" t="t" r="r" b="b"/>
            <a:pathLst>
              <a:path w="313330" h="106940">
                <a:moveTo>
                  <a:pt x="298927" y="88955"/>
                </a:moveTo>
                <a:lnTo>
                  <a:pt x="298927" y="103976"/>
                </a:lnTo>
                <a:lnTo>
                  <a:pt x="313330" y="103976"/>
                </a:lnTo>
                <a:lnTo>
                  <a:pt x="313330" y="88955"/>
                </a:lnTo>
                <a:lnTo>
                  <a:pt x="298927" y="88955"/>
                </a:lnTo>
                <a:close/>
              </a:path>
              <a:path w="313330" h="106940">
                <a:moveTo>
                  <a:pt x="0" y="103976"/>
                </a:moveTo>
                <a:lnTo>
                  <a:pt x="13093" y="103976"/>
                </a:lnTo>
                <a:lnTo>
                  <a:pt x="13093" y="22049"/>
                </a:lnTo>
                <a:lnTo>
                  <a:pt x="64986" y="103976"/>
                </a:lnTo>
                <a:lnTo>
                  <a:pt x="80354" y="103976"/>
                </a:lnTo>
                <a:lnTo>
                  <a:pt x="80354" y="2756"/>
                </a:lnTo>
                <a:lnTo>
                  <a:pt x="67329" y="2756"/>
                </a:lnTo>
                <a:lnTo>
                  <a:pt x="67329" y="84752"/>
                </a:lnTo>
                <a:lnTo>
                  <a:pt x="16194" y="2756"/>
                </a:lnTo>
                <a:lnTo>
                  <a:pt x="0" y="2756"/>
                </a:lnTo>
                <a:lnTo>
                  <a:pt x="0" y="103976"/>
                </a:lnTo>
                <a:close/>
              </a:path>
              <a:path w="313330" h="106940">
                <a:moveTo>
                  <a:pt x="123322" y="83133"/>
                </a:moveTo>
                <a:lnTo>
                  <a:pt x="121076" y="79749"/>
                </a:lnTo>
                <a:lnTo>
                  <a:pt x="116377" y="68234"/>
                </a:lnTo>
                <a:lnTo>
                  <a:pt x="114811" y="54779"/>
                </a:lnTo>
                <a:lnTo>
                  <a:pt x="115371" y="45373"/>
                </a:lnTo>
                <a:lnTo>
                  <a:pt x="118610" y="32689"/>
                </a:lnTo>
                <a:lnTo>
                  <a:pt x="124735" y="22979"/>
                </a:lnTo>
                <a:lnTo>
                  <a:pt x="126499" y="21190"/>
                </a:lnTo>
                <a:lnTo>
                  <a:pt x="137228" y="14444"/>
                </a:lnTo>
                <a:lnTo>
                  <a:pt x="150371" y="12196"/>
                </a:lnTo>
                <a:lnTo>
                  <a:pt x="153071" y="12274"/>
                </a:lnTo>
                <a:lnTo>
                  <a:pt x="165923" y="15399"/>
                </a:lnTo>
                <a:lnTo>
                  <a:pt x="175903" y="23082"/>
                </a:lnTo>
                <a:lnTo>
                  <a:pt x="178641" y="26727"/>
                </a:lnTo>
                <a:lnTo>
                  <a:pt x="183591" y="38042"/>
                </a:lnTo>
                <a:lnTo>
                  <a:pt x="185241" y="51816"/>
                </a:lnTo>
                <a:lnTo>
                  <a:pt x="184981" y="57743"/>
                </a:lnTo>
                <a:lnTo>
                  <a:pt x="182426" y="70370"/>
                </a:lnTo>
                <a:lnTo>
                  <a:pt x="177144" y="81686"/>
                </a:lnTo>
                <a:lnTo>
                  <a:pt x="174832" y="84888"/>
                </a:lnTo>
                <a:lnTo>
                  <a:pt x="178660" y="98290"/>
                </a:lnTo>
                <a:lnTo>
                  <a:pt x="187791" y="89300"/>
                </a:lnTo>
                <a:lnTo>
                  <a:pt x="194519" y="77654"/>
                </a:lnTo>
                <a:lnTo>
                  <a:pt x="198105" y="65426"/>
                </a:lnTo>
                <a:lnTo>
                  <a:pt x="199300" y="51609"/>
                </a:lnTo>
                <a:lnTo>
                  <a:pt x="198448" y="40054"/>
                </a:lnTo>
                <a:lnTo>
                  <a:pt x="195107" y="27696"/>
                </a:lnTo>
                <a:lnTo>
                  <a:pt x="189238" y="17226"/>
                </a:lnTo>
                <a:lnTo>
                  <a:pt x="185959" y="13354"/>
                </a:lnTo>
                <a:lnTo>
                  <a:pt x="176219" y="5935"/>
                </a:lnTo>
                <a:lnTo>
                  <a:pt x="164081" y="1483"/>
                </a:lnTo>
                <a:lnTo>
                  <a:pt x="149544" y="0"/>
                </a:lnTo>
                <a:lnTo>
                  <a:pt x="143837" y="245"/>
                </a:lnTo>
                <a:lnTo>
                  <a:pt x="130644" y="3145"/>
                </a:lnTo>
                <a:lnTo>
                  <a:pt x="119636" y="9310"/>
                </a:lnTo>
                <a:lnTo>
                  <a:pt x="110814" y="18742"/>
                </a:lnTo>
                <a:lnTo>
                  <a:pt x="105529" y="28232"/>
                </a:lnTo>
                <a:lnTo>
                  <a:pt x="101843" y="40343"/>
                </a:lnTo>
                <a:lnTo>
                  <a:pt x="100614" y="53883"/>
                </a:lnTo>
                <a:lnTo>
                  <a:pt x="100629" y="55447"/>
                </a:lnTo>
                <a:lnTo>
                  <a:pt x="102129" y="69093"/>
                </a:lnTo>
                <a:lnTo>
                  <a:pt x="106098" y="81112"/>
                </a:lnTo>
                <a:lnTo>
                  <a:pt x="112537" y="91505"/>
                </a:lnTo>
                <a:lnTo>
                  <a:pt x="123542" y="100666"/>
                </a:lnTo>
                <a:lnTo>
                  <a:pt x="123322" y="83133"/>
                </a:lnTo>
                <a:close/>
              </a:path>
              <a:path w="313330" h="106940">
                <a:moveTo>
                  <a:pt x="123322" y="83133"/>
                </a:moveTo>
                <a:lnTo>
                  <a:pt x="123542" y="100666"/>
                </a:lnTo>
                <a:lnTo>
                  <a:pt x="135390" y="105371"/>
                </a:lnTo>
                <a:lnTo>
                  <a:pt x="149268" y="106940"/>
                </a:lnTo>
                <a:lnTo>
                  <a:pt x="154193" y="106760"/>
                </a:lnTo>
                <a:lnTo>
                  <a:pt x="167460" y="104110"/>
                </a:lnTo>
                <a:lnTo>
                  <a:pt x="178660" y="98290"/>
                </a:lnTo>
                <a:lnTo>
                  <a:pt x="174832" y="84888"/>
                </a:lnTo>
                <a:lnTo>
                  <a:pt x="164766" y="92228"/>
                </a:lnTo>
                <a:lnTo>
                  <a:pt x="150922" y="94674"/>
                </a:lnTo>
                <a:lnTo>
                  <a:pt x="145400" y="94411"/>
                </a:lnTo>
                <a:lnTo>
                  <a:pt x="132454" y="90852"/>
                </a:lnTo>
                <a:lnTo>
                  <a:pt x="123322" y="83133"/>
                </a:lnTo>
                <a:close/>
              </a:path>
              <a:path w="313330" h="106940">
                <a:moveTo>
                  <a:pt x="225418" y="91918"/>
                </a:moveTo>
                <a:lnTo>
                  <a:pt x="225418" y="2756"/>
                </a:lnTo>
                <a:lnTo>
                  <a:pt x="211704" y="2756"/>
                </a:lnTo>
                <a:lnTo>
                  <a:pt x="211704" y="103976"/>
                </a:lnTo>
                <a:lnTo>
                  <a:pt x="276691" y="103976"/>
                </a:lnTo>
                <a:lnTo>
                  <a:pt x="276691" y="91918"/>
                </a:lnTo>
                <a:lnTo>
                  <a:pt x="225418" y="91918"/>
                </a:lnTo>
                <a:close/>
              </a:path>
              <a:path w="313330" h="106940">
                <a:moveTo>
                  <a:pt x="298927" y="31144"/>
                </a:moveTo>
                <a:lnTo>
                  <a:pt x="298927" y="46166"/>
                </a:lnTo>
                <a:lnTo>
                  <a:pt x="313330" y="46166"/>
                </a:lnTo>
                <a:lnTo>
                  <a:pt x="313330" y="31144"/>
                </a:lnTo>
                <a:lnTo>
                  <a:pt x="298927" y="31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1043578" y="180176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1043578" y="1852771"/>
            <a:ext cx="13094" cy="0"/>
          </a:xfrm>
          <a:custGeom>
            <a:avLst/>
            <a:gdLst/>
            <a:ahLst/>
            <a:cxnLst/>
            <a:rect l="l" t="t" r="r" b="b"/>
            <a:pathLst>
              <a:path w="14403">
                <a:moveTo>
                  <a:pt x="0" y="0"/>
                </a:moveTo>
                <a:lnTo>
                  <a:pt x="14403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64212" y="1981600"/>
            <a:ext cx="25870" cy="25436"/>
          </a:xfrm>
          <a:custGeom>
            <a:avLst/>
            <a:gdLst/>
            <a:ahLst/>
            <a:cxnLst/>
            <a:rect l="l" t="t" r="r" b="b"/>
            <a:pathLst>
              <a:path w="28457" h="28827">
                <a:moveTo>
                  <a:pt x="26972" y="0"/>
                </a:moveTo>
                <a:lnTo>
                  <a:pt x="23362" y="8983"/>
                </a:lnTo>
                <a:lnTo>
                  <a:pt x="19548" y="14679"/>
                </a:lnTo>
                <a:lnTo>
                  <a:pt x="14426" y="17527"/>
                </a:lnTo>
                <a:lnTo>
                  <a:pt x="0" y="17527"/>
                </a:lnTo>
                <a:lnTo>
                  <a:pt x="8062" y="28827"/>
                </a:lnTo>
                <a:lnTo>
                  <a:pt x="17400" y="27599"/>
                </a:lnTo>
                <a:lnTo>
                  <a:pt x="28457" y="21392"/>
                </a:lnTo>
                <a:lnTo>
                  <a:pt x="269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40907" y="1917602"/>
            <a:ext cx="61897" cy="89434"/>
          </a:xfrm>
          <a:custGeom>
            <a:avLst/>
            <a:gdLst/>
            <a:ahLst/>
            <a:cxnLst/>
            <a:rect l="l" t="t" r="r" b="b"/>
            <a:pathLst>
              <a:path w="68087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9" y="75523"/>
                </a:lnTo>
                <a:lnTo>
                  <a:pt x="7235" y="85923"/>
                </a:lnTo>
                <a:lnTo>
                  <a:pt x="10469" y="90748"/>
                </a:lnTo>
                <a:lnTo>
                  <a:pt x="20520" y="98706"/>
                </a:lnTo>
                <a:lnTo>
                  <a:pt x="33699" y="101358"/>
                </a:lnTo>
                <a:lnTo>
                  <a:pt x="25636" y="90058"/>
                </a:lnTo>
                <a:lnTo>
                  <a:pt x="19985" y="85395"/>
                </a:lnTo>
                <a:lnTo>
                  <a:pt x="16677" y="76070"/>
                </a:lnTo>
                <a:lnTo>
                  <a:pt x="14517" y="69961"/>
                </a:lnTo>
                <a:lnTo>
                  <a:pt x="13438" y="61876"/>
                </a:lnTo>
                <a:lnTo>
                  <a:pt x="13438" y="51816"/>
                </a:lnTo>
                <a:lnTo>
                  <a:pt x="13592" y="45112"/>
                </a:lnTo>
                <a:lnTo>
                  <a:pt x="15185" y="31627"/>
                </a:lnTo>
                <a:lnTo>
                  <a:pt x="18503" y="21463"/>
                </a:lnTo>
                <a:lnTo>
                  <a:pt x="21880" y="14596"/>
                </a:lnTo>
                <a:lnTo>
                  <a:pt x="27221" y="11162"/>
                </a:lnTo>
                <a:lnTo>
                  <a:pt x="42474" y="11162"/>
                </a:lnTo>
                <a:lnTo>
                  <a:pt x="47826" y="14779"/>
                </a:lnTo>
                <a:lnTo>
                  <a:pt x="50583" y="22014"/>
                </a:lnTo>
                <a:lnTo>
                  <a:pt x="51308" y="24061"/>
                </a:lnTo>
                <a:lnTo>
                  <a:pt x="53865" y="35642"/>
                </a:lnTo>
                <a:lnTo>
                  <a:pt x="54718" y="49680"/>
                </a:lnTo>
                <a:lnTo>
                  <a:pt x="54454" y="59000"/>
                </a:lnTo>
                <a:lnTo>
                  <a:pt x="52608" y="72530"/>
                </a:lnTo>
                <a:lnTo>
                  <a:pt x="54093" y="93923"/>
                </a:lnTo>
                <a:lnTo>
                  <a:pt x="62091" y="82478"/>
                </a:lnTo>
                <a:lnTo>
                  <a:pt x="64704" y="75496"/>
                </a:lnTo>
                <a:lnTo>
                  <a:pt x="67241" y="63328"/>
                </a:lnTo>
                <a:lnTo>
                  <a:pt x="68087" y="49197"/>
                </a:lnTo>
                <a:lnTo>
                  <a:pt x="67659" y="38983"/>
                </a:lnTo>
                <a:lnTo>
                  <a:pt x="65484" y="26126"/>
                </a:lnTo>
                <a:lnTo>
                  <a:pt x="61471" y="15779"/>
                </a:lnTo>
                <a:lnTo>
                  <a:pt x="57558" y="10015"/>
                </a:lnTo>
                <a:lnTo>
                  <a:pt x="47347" y="2503"/>
                </a:lnTo>
                <a:lnTo>
                  <a:pt x="33768" y="0"/>
                </a:lnTo>
                <a:lnTo>
                  <a:pt x="21696" y="2213"/>
                </a:lnTo>
                <a:lnTo>
                  <a:pt x="11470" y="9694"/>
                </a:lnTo>
                <a:lnTo>
                  <a:pt x="4341" y="22462"/>
                </a:lnTo>
                <a:lnTo>
                  <a:pt x="3286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939058" y="1981600"/>
            <a:ext cx="25870" cy="25436"/>
          </a:xfrm>
          <a:custGeom>
            <a:avLst/>
            <a:gdLst/>
            <a:ahLst/>
            <a:cxnLst/>
            <a:rect l="l" t="t" r="r" b="b"/>
            <a:pathLst>
              <a:path w="28457" h="28827">
                <a:moveTo>
                  <a:pt x="26972" y="0"/>
                </a:moveTo>
                <a:lnTo>
                  <a:pt x="23362" y="8983"/>
                </a:lnTo>
                <a:lnTo>
                  <a:pt x="19548" y="14679"/>
                </a:lnTo>
                <a:lnTo>
                  <a:pt x="14426" y="17527"/>
                </a:lnTo>
                <a:lnTo>
                  <a:pt x="0" y="17527"/>
                </a:lnTo>
                <a:lnTo>
                  <a:pt x="8062" y="28827"/>
                </a:lnTo>
                <a:lnTo>
                  <a:pt x="17400" y="27599"/>
                </a:lnTo>
                <a:lnTo>
                  <a:pt x="28457" y="21392"/>
                </a:lnTo>
                <a:lnTo>
                  <a:pt x="2697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915752" y="1917602"/>
            <a:ext cx="61897" cy="89434"/>
          </a:xfrm>
          <a:custGeom>
            <a:avLst/>
            <a:gdLst/>
            <a:ahLst/>
            <a:cxnLst/>
            <a:rect l="l" t="t" r="r" b="b"/>
            <a:pathLst>
              <a:path w="68087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9" y="75523"/>
                </a:lnTo>
                <a:lnTo>
                  <a:pt x="7235" y="85923"/>
                </a:lnTo>
                <a:lnTo>
                  <a:pt x="10469" y="90748"/>
                </a:lnTo>
                <a:lnTo>
                  <a:pt x="20520" y="98706"/>
                </a:lnTo>
                <a:lnTo>
                  <a:pt x="33699" y="101358"/>
                </a:lnTo>
                <a:lnTo>
                  <a:pt x="25636" y="90058"/>
                </a:lnTo>
                <a:lnTo>
                  <a:pt x="19985" y="85395"/>
                </a:lnTo>
                <a:lnTo>
                  <a:pt x="16677" y="76070"/>
                </a:lnTo>
                <a:lnTo>
                  <a:pt x="14517" y="69961"/>
                </a:lnTo>
                <a:lnTo>
                  <a:pt x="13438" y="61876"/>
                </a:lnTo>
                <a:lnTo>
                  <a:pt x="13438" y="51816"/>
                </a:lnTo>
                <a:lnTo>
                  <a:pt x="13592" y="45112"/>
                </a:lnTo>
                <a:lnTo>
                  <a:pt x="15185" y="31627"/>
                </a:lnTo>
                <a:lnTo>
                  <a:pt x="18503" y="21463"/>
                </a:lnTo>
                <a:lnTo>
                  <a:pt x="21880" y="14596"/>
                </a:lnTo>
                <a:lnTo>
                  <a:pt x="27221" y="11162"/>
                </a:lnTo>
                <a:lnTo>
                  <a:pt x="42474" y="11162"/>
                </a:lnTo>
                <a:lnTo>
                  <a:pt x="47826" y="14779"/>
                </a:lnTo>
                <a:lnTo>
                  <a:pt x="50583" y="22014"/>
                </a:lnTo>
                <a:lnTo>
                  <a:pt x="51308" y="24061"/>
                </a:lnTo>
                <a:lnTo>
                  <a:pt x="53865" y="35642"/>
                </a:lnTo>
                <a:lnTo>
                  <a:pt x="54717" y="49680"/>
                </a:lnTo>
                <a:lnTo>
                  <a:pt x="54454" y="59000"/>
                </a:lnTo>
                <a:lnTo>
                  <a:pt x="52608" y="72530"/>
                </a:lnTo>
                <a:lnTo>
                  <a:pt x="54093" y="93923"/>
                </a:lnTo>
                <a:lnTo>
                  <a:pt x="62091" y="82478"/>
                </a:lnTo>
                <a:lnTo>
                  <a:pt x="64704" y="75496"/>
                </a:lnTo>
                <a:lnTo>
                  <a:pt x="67241" y="63328"/>
                </a:lnTo>
                <a:lnTo>
                  <a:pt x="68087" y="49197"/>
                </a:lnTo>
                <a:lnTo>
                  <a:pt x="67659" y="38983"/>
                </a:lnTo>
                <a:lnTo>
                  <a:pt x="65484" y="26126"/>
                </a:lnTo>
                <a:lnTo>
                  <a:pt x="61471" y="15779"/>
                </a:lnTo>
                <a:lnTo>
                  <a:pt x="57558" y="10015"/>
                </a:lnTo>
                <a:lnTo>
                  <a:pt x="47347" y="2503"/>
                </a:lnTo>
                <a:lnTo>
                  <a:pt x="33768" y="0"/>
                </a:lnTo>
                <a:lnTo>
                  <a:pt x="21696" y="2213"/>
                </a:lnTo>
                <a:lnTo>
                  <a:pt x="11470" y="9694"/>
                </a:lnTo>
                <a:lnTo>
                  <a:pt x="4341" y="22462"/>
                </a:lnTo>
                <a:lnTo>
                  <a:pt x="3286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026934" y="1938091"/>
            <a:ext cx="90277" cy="66574"/>
          </a:xfrm>
          <a:custGeom>
            <a:avLst/>
            <a:gdLst/>
            <a:ahLst/>
            <a:cxnLst/>
            <a:rect l="l" t="t" r="r" b="b"/>
            <a:pathLst>
              <a:path w="99305" h="75450">
                <a:moveTo>
                  <a:pt x="12266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4" y="75450"/>
                </a:lnTo>
                <a:lnTo>
                  <a:pt x="12404" y="26803"/>
                </a:lnTo>
                <a:lnTo>
                  <a:pt x="14322" y="20234"/>
                </a:lnTo>
                <a:lnTo>
                  <a:pt x="18158" y="16605"/>
                </a:lnTo>
                <a:lnTo>
                  <a:pt x="21995" y="12976"/>
                </a:lnTo>
                <a:lnTo>
                  <a:pt x="26256" y="11162"/>
                </a:lnTo>
                <a:lnTo>
                  <a:pt x="36088" y="11162"/>
                </a:lnTo>
                <a:lnTo>
                  <a:pt x="39602" y="12884"/>
                </a:lnTo>
                <a:lnTo>
                  <a:pt x="41486" y="16330"/>
                </a:lnTo>
                <a:lnTo>
                  <a:pt x="42680" y="18626"/>
                </a:lnTo>
                <a:lnTo>
                  <a:pt x="43278" y="22278"/>
                </a:lnTo>
                <a:lnTo>
                  <a:pt x="43278" y="75450"/>
                </a:lnTo>
                <a:lnTo>
                  <a:pt x="55889" y="75450"/>
                </a:lnTo>
                <a:lnTo>
                  <a:pt x="55889" y="24897"/>
                </a:lnTo>
                <a:lnTo>
                  <a:pt x="57646" y="19453"/>
                </a:lnTo>
                <a:lnTo>
                  <a:pt x="61161" y="16192"/>
                </a:lnTo>
                <a:lnTo>
                  <a:pt x="64676" y="12931"/>
                </a:lnTo>
                <a:lnTo>
                  <a:pt x="68868" y="11300"/>
                </a:lnTo>
                <a:lnTo>
                  <a:pt x="77275" y="11300"/>
                </a:lnTo>
                <a:lnTo>
                  <a:pt x="80273" y="12218"/>
                </a:lnTo>
                <a:lnTo>
                  <a:pt x="82731" y="14056"/>
                </a:lnTo>
                <a:lnTo>
                  <a:pt x="85189" y="15894"/>
                </a:lnTo>
                <a:lnTo>
                  <a:pt x="86418" y="19270"/>
                </a:lnTo>
                <a:lnTo>
                  <a:pt x="86418" y="75450"/>
                </a:lnTo>
                <a:lnTo>
                  <a:pt x="99305" y="75450"/>
                </a:lnTo>
                <a:lnTo>
                  <a:pt x="99305" y="19798"/>
                </a:lnTo>
                <a:lnTo>
                  <a:pt x="98340" y="14607"/>
                </a:lnTo>
                <a:lnTo>
                  <a:pt x="96411" y="10748"/>
                </a:lnTo>
                <a:lnTo>
                  <a:pt x="92827" y="3583"/>
                </a:lnTo>
                <a:lnTo>
                  <a:pt x="86074" y="0"/>
                </a:lnTo>
                <a:lnTo>
                  <a:pt x="71510" y="0"/>
                </a:lnTo>
                <a:lnTo>
                  <a:pt x="67329" y="952"/>
                </a:lnTo>
                <a:lnTo>
                  <a:pt x="63607" y="2859"/>
                </a:lnTo>
                <a:lnTo>
                  <a:pt x="59886" y="4765"/>
                </a:lnTo>
                <a:lnTo>
                  <a:pt x="56647" y="7694"/>
                </a:lnTo>
                <a:lnTo>
                  <a:pt x="53890" y="11644"/>
                </a:lnTo>
                <a:lnTo>
                  <a:pt x="52237" y="8429"/>
                </a:lnTo>
                <a:lnTo>
                  <a:pt x="50399" y="5994"/>
                </a:lnTo>
                <a:lnTo>
                  <a:pt x="48377" y="4340"/>
                </a:lnTo>
                <a:lnTo>
                  <a:pt x="44794" y="1447"/>
                </a:lnTo>
                <a:lnTo>
                  <a:pt x="40062" y="0"/>
                </a:lnTo>
                <a:lnTo>
                  <a:pt x="28989" y="0"/>
                </a:lnTo>
                <a:lnTo>
                  <a:pt x="24349" y="1400"/>
                </a:lnTo>
                <a:lnTo>
                  <a:pt x="20260" y="4202"/>
                </a:lnTo>
                <a:lnTo>
                  <a:pt x="17871" y="5856"/>
                </a:lnTo>
                <a:lnTo>
                  <a:pt x="15207" y="8497"/>
                </a:lnTo>
                <a:lnTo>
                  <a:pt x="12266" y="12127"/>
                </a:lnTo>
                <a:lnTo>
                  <a:pt x="12266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766187" y="1919061"/>
            <a:ext cx="61772" cy="87792"/>
          </a:xfrm>
          <a:custGeom>
            <a:avLst/>
            <a:gdLst/>
            <a:ahLst/>
            <a:cxnLst/>
            <a:rect l="l" t="t" r="r" b="b"/>
            <a:pathLst>
              <a:path w="67949" h="99498">
                <a:moveTo>
                  <a:pt x="62367" y="11989"/>
                </a:moveTo>
                <a:lnTo>
                  <a:pt x="62367" y="0"/>
                </a:lnTo>
                <a:lnTo>
                  <a:pt x="11095" y="0"/>
                </a:lnTo>
                <a:lnTo>
                  <a:pt x="3583" y="53125"/>
                </a:lnTo>
                <a:lnTo>
                  <a:pt x="14334" y="53745"/>
                </a:lnTo>
                <a:lnTo>
                  <a:pt x="16493" y="50805"/>
                </a:lnTo>
                <a:lnTo>
                  <a:pt x="19100" y="48508"/>
                </a:lnTo>
                <a:lnTo>
                  <a:pt x="22155" y="46855"/>
                </a:lnTo>
                <a:lnTo>
                  <a:pt x="25211" y="45201"/>
                </a:lnTo>
                <a:lnTo>
                  <a:pt x="28875" y="44374"/>
                </a:lnTo>
                <a:lnTo>
                  <a:pt x="39028" y="44374"/>
                </a:lnTo>
                <a:lnTo>
                  <a:pt x="44070" y="46258"/>
                </a:lnTo>
                <a:lnTo>
                  <a:pt x="48274" y="50025"/>
                </a:lnTo>
                <a:lnTo>
                  <a:pt x="52478" y="53791"/>
                </a:lnTo>
                <a:lnTo>
                  <a:pt x="54580" y="59120"/>
                </a:lnTo>
                <a:lnTo>
                  <a:pt x="54580" y="71706"/>
                </a:lnTo>
                <a:lnTo>
                  <a:pt x="52811" y="76897"/>
                </a:lnTo>
                <a:lnTo>
                  <a:pt x="49273" y="81582"/>
                </a:lnTo>
                <a:lnTo>
                  <a:pt x="45736" y="86268"/>
                </a:lnTo>
                <a:lnTo>
                  <a:pt x="40291" y="88611"/>
                </a:lnTo>
                <a:lnTo>
                  <a:pt x="29081" y="88611"/>
                </a:lnTo>
                <a:lnTo>
                  <a:pt x="25682" y="87922"/>
                </a:lnTo>
                <a:lnTo>
                  <a:pt x="22741" y="86544"/>
                </a:lnTo>
                <a:lnTo>
                  <a:pt x="16998" y="83834"/>
                </a:lnTo>
                <a:lnTo>
                  <a:pt x="13713" y="78941"/>
                </a:lnTo>
                <a:lnTo>
                  <a:pt x="12886" y="71867"/>
                </a:lnTo>
                <a:lnTo>
                  <a:pt x="0" y="71867"/>
                </a:lnTo>
                <a:lnTo>
                  <a:pt x="735" y="81238"/>
                </a:lnTo>
                <a:lnTo>
                  <a:pt x="4192" y="88186"/>
                </a:lnTo>
                <a:lnTo>
                  <a:pt x="10371" y="92711"/>
                </a:lnTo>
                <a:lnTo>
                  <a:pt x="16550" y="97235"/>
                </a:lnTo>
                <a:lnTo>
                  <a:pt x="23660" y="99498"/>
                </a:lnTo>
                <a:lnTo>
                  <a:pt x="31700" y="99498"/>
                </a:lnTo>
                <a:lnTo>
                  <a:pt x="36865" y="99283"/>
                </a:lnTo>
                <a:lnTo>
                  <a:pt x="49980" y="96017"/>
                </a:lnTo>
                <a:lnTo>
                  <a:pt x="59300" y="88817"/>
                </a:lnTo>
                <a:lnTo>
                  <a:pt x="65908" y="76961"/>
                </a:lnTo>
                <a:lnTo>
                  <a:pt x="67949" y="64150"/>
                </a:lnTo>
                <a:lnTo>
                  <a:pt x="67949" y="55192"/>
                </a:lnTo>
                <a:lnTo>
                  <a:pt x="64802" y="47796"/>
                </a:lnTo>
                <a:lnTo>
                  <a:pt x="58508" y="41962"/>
                </a:lnTo>
                <a:lnTo>
                  <a:pt x="52214" y="36129"/>
                </a:lnTo>
                <a:lnTo>
                  <a:pt x="44541" y="33212"/>
                </a:lnTo>
                <a:lnTo>
                  <a:pt x="30666" y="33212"/>
                </a:lnTo>
                <a:lnTo>
                  <a:pt x="26417" y="33970"/>
                </a:lnTo>
                <a:lnTo>
                  <a:pt x="22741" y="35486"/>
                </a:lnTo>
                <a:lnTo>
                  <a:pt x="20674" y="36358"/>
                </a:lnTo>
                <a:lnTo>
                  <a:pt x="16194" y="39413"/>
                </a:lnTo>
                <a:lnTo>
                  <a:pt x="20398" y="11989"/>
                </a:lnTo>
                <a:lnTo>
                  <a:pt x="62367" y="119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1874038" y="211880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916806" y="1662251"/>
            <a:ext cx="0" cy="529186"/>
          </a:xfrm>
          <a:custGeom>
            <a:avLst/>
            <a:gdLst/>
            <a:ahLst/>
            <a:cxnLst/>
            <a:rect l="l" t="t" r="r" b="b"/>
            <a:pathLst>
              <a:path h="599744">
                <a:moveTo>
                  <a:pt x="0" y="0"/>
                </a:moveTo>
                <a:lnTo>
                  <a:pt x="0" y="59974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104202" y="211880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146970" y="2035794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5242071" y="211880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5284839" y="915164"/>
            <a:ext cx="0" cy="1276272"/>
          </a:xfrm>
          <a:custGeom>
            <a:avLst/>
            <a:gdLst/>
            <a:ahLst/>
            <a:cxnLst/>
            <a:rect l="l" t="t" r="r" b="b"/>
            <a:pathLst>
              <a:path h="1446442">
                <a:moveTo>
                  <a:pt x="0" y="0"/>
                </a:moveTo>
                <a:lnTo>
                  <a:pt x="0" y="1446442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397954" y="390351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6728282" y="390351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4279776" y="3810123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129356"/>
                </a:moveTo>
                <a:lnTo>
                  <a:pt x="47045" y="0"/>
                </a:lnTo>
                <a:lnTo>
                  <a:pt x="0" y="129356"/>
                </a:lnTo>
                <a:lnTo>
                  <a:pt x="94091" y="12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4322544" y="3830877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6781743" y="1558488"/>
            <a:ext cx="85537" cy="114138"/>
          </a:xfrm>
          <a:custGeom>
            <a:avLst/>
            <a:gdLst/>
            <a:ahLst/>
            <a:cxnLst/>
            <a:rect l="l" t="t" r="r" b="b"/>
            <a:pathLst>
              <a:path w="94091" h="129356">
                <a:moveTo>
                  <a:pt x="94091" y="0"/>
                </a:moveTo>
                <a:lnTo>
                  <a:pt x="0" y="0"/>
                </a:lnTo>
                <a:lnTo>
                  <a:pt x="47045" y="129356"/>
                </a:lnTo>
                <a:lnTo>
                  <a:pt x="9409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6824511" y="1475479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167790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3552708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937625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4322544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707462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5092380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5477298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5862216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6247135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6632053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6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310357" y="2245020"/>
            <a:ext cx="344696" cy="90183"/>
          </a:xfrm>
          <a:custGeom>
            <a:avLst/>
            <a:gdLst/>
            <a:ahLst/>
            <a:cxnLst/>
            <a:rect l="l" t="t" r="r" b="b"/>
            <a:pathLst>
              <a:path w="379166" h="102207">
                <a:moveTo>
                  <a:pt x="213600" y="20383"/>
                </a:moveTo>
                <a:lnTo>
                  <a:pt x="215629" y="16862"/>
                </a:lnTo>
                <a:lnTo>
                  <a:pt x="217524" y="14259"/>
                </a:lnTo>
                <a:lnTo>
                  <a:pt x="219285" y="12574"/>
                </a:lnTo>
                <a:lnTo>
                  <a:pt x="222501" y="9474"/>
                </a:lnTo>
                <a:lnTo>
                  <a:pt x="226215" y="7923"/>
                </a:lnTo>
                <a:lnTo>
                  <a:pt x="233987" y="7923"/>
                </a:lnTo>
                <a:lnTo>
                  <a:pt x="237155" y="9014"/>
                </a:lnTo>
                <a:lnTo>
                  <a:pt x="239931" y="11196"/>
                </a:lnTo>
                <a:lnTo>
                  <a:pt x="242706" y="13378"/>
                </a:lnTo>
                <a:lnTo>
                  <a:pt x="244094" y="16555"/>
                </a:lnTo>
                <a:lnTo>
                  <a:pt x="244094" y="25437"/>
                </a:lnTo>
                <a:lnTo>
                  <a:pt x="242333" y="29226"/>
                </a:lnTo>
                <a:lnTo>
                  <a:pt x="238811" y="32097"/>
                </a:lnTo>
                <a:lnTo>
                  <a:pt x="235288" y="34968"/>
                </a:lnTo>
                <a:lnTo>
                  <a:pt x="230464" y="37514"/>
                </a:lnTo>
                <a:lnTo>
                  <a:pt x="224339" y="39734"/>
                </a:lnTo>
                <a:lnTo>
                  <a:pt x="225066" y="41151"/>
                </a:lnTo>
                <a:lnTo>
                  <a:pt x="235959" y="41055"/>
                </a:lnTo>
                <a:lnTo>
                  <a:pt x="241969" y="43677"/>
                </a:lnTo>
                <a:lnTo>
                  <a:pt x="245530" y="48922"/>
                </a:lnTo>
                <a:lnTo>
                  <a:pt x="247635" y="52022"/>
                </a:lnTo>
                <a:lnTo>
                  <a:pt x="248688" y="55621"/>
                </a:lnTo>
                <a:lnTo>
                  <a:pt x="248688" y="63966"/>
                </a:lnTo>
                <a:lnTo>
                  <a:pt x="247387" y="67899"/>
                </a:lnTo>
                <a:lnTo>
                  <a:pt x="244783" y="71516"/>
                </a:lnTo>
                <a:lnTo>
                  <a:pt x="242179" y="75134"/>
                </a:lnTo>
                <a:lnTo>
                  <a:pt x="238198" y="76943"/>
                </a:lnTo>
                <a:lnTo>
                  <a:pt x="230426" y="76943"/>
                </a:lnTo>
                <a:lnTo>
                  <a:pt x="227488" y="75852"/>
                </a:lnTo>
                <a:lnTo>
                  <a:pt x="224022" y="73670"/>
                </a:lnTo>
                <a:lnTo>
                  <a:pt x="220558" y="71488"/>
                </a:lnTo>
                <a:lnTo>
                  <a:pt x="217772" y="70397"/>
                </a:lnTo>
                <a:lnTo>
                  <a:pt x="215667" y="70397"/>
                </a:lnTo>
                <a:lnTo>
                  <a:pt x="212594" y="71775"/>
                </a:lnTo>
                <a:lnTo>
                  <a:pt x="211647" y="74646"/>
                </a:lnTo>
                <a:lnTo>
                  <a:pt x="212594" y="77756"/>
                </a:lnTo>
                <a:lnTo>
                  <a:pt x="216385" y="80551"/>
                </a:lnTo>
                <a:lnTo>
                  <a:pt x="219687" y="81249"/>
                </a:lnTo>
                <a:lnTo>
                  <a:pt x="224904" y="81247"/>
                </a:lnTo>
                <a:lnTo>
                  <a:pt x="238627" y="79100"/>
                </a:lnTo>
                <a:lnTo>
                  <a:pt x="248832" y="72923"/>
                </a:lnTo>
                <a:lnTo>
                  <a:pt x="254555" y="67372"/>
                </a:lnTo>
                <a:lnTo>
                  <a:pt x="257418" y="60961"/>
                </a:lnTo>
                <a:lnTo>
                  <a:pt x="257418" y="47524"/>
                </a:lnTo>
                <a:lnTo>
                  <a:pt x="255330" y="42433"/>
                </a:lnTo>
                <a:lnTo>
                  <a:pt x="251158" y="38413"/>
                </a:lnTo>
                <a:lnTo>
                  <a:pt x="248938" y="36308"/>
                </a:lnTo>
                <a:lnTo>
                  <a:pt x="245989" y="34470"/>
                </a:lnTo>
                <a:lnTo>
                  <a:pt x="242314" y="32901"/>
                </a:lnTo>
                <a:lnTo>
                  <a:pt x="245453" y="30719"/>
                </a:lnTo>
                <a:lnTo>
                  <a:pt x="249263" y="26987"/>
                </a:lnTo>
                <a:lnTo>
                  <a:pt x="251905" y="23886"/>
                </a:lnTo>
                <a:lnTo>
                  <a:pt x="253225" y="20479"/>
                </a:lnTo>
                <a:lnTo>
                  <a:pt x="253225" y="12555"/>
                </a:lnTo>
                <a:lnTo>
                  <a:pt x="251627" y="8842"/>
                </a:lnTo>
                <a:lnTo>
                  <a:pt x="248430" y="5626"/>
                </a:lnTo>
                <a:lnTo>
                  <a:pt x="245233" y="2411"/>
                </a:lnTo>
                <a:lnTo>
                  <a:pt x="240706" y="803"/>
                </a:lnTo>
                <a:lnTo>
                  <a:pt x="229373" y="803"/>
                </a:lnTo>
                <a:lnTo>
                  <a:pt x="224549" y="2545"/>
                </a:lnTo>
                <a:lnTo>
                  <a:pt x="220376" y="6028"/>
                </a:lnTo>
                <a:lnTo>
                  <a:pt x="216203" y="9512"/>
                </a:lnTo>
                <a:lnTo>
                  <a:pt x="213351" y="14163"/>
                </a:lnTo>
                <a:lnTo>
                  <a:pt x="211819" y="19981"/>
                </a:lnTo>
                <a:lnTo>
                  <a:pt x="213600" y="20383"/>
                </a:lnTo>
                <a:close/>
              </a:path>
              <a:path w="379166" h="102207">
                <a:moveTo>
                  <a:pt x="9705" y="20882"/>
                </a:moveTo>
                <a:lnTo>
                  <a:pt x="9705" y="14412"/>
                </a:lnTo>
                <a:lnTo>
                  <a:pt x="6775" y="33590"/>
                </a:lnTo>
                <a:lnTo>
                  <a:pt x="9225" y="36002"/>
                </a:lnTo>
                <a:lnTo>
                  <a:pt x="14261" y="39447"/>
                </a:lnTo>
                <a:lnTo>
                  <a:pt x="14472" y="27159"/>
                </a:lnTo>
                <a:lnTo>
                  <a:pt x="11294" y="24020"/>
                </a:lnTo>
                <a:lnTo>
                  <a:pt x="9705" y="20882"/>
                </a:lnTo>
                <a:close/>
              </a:path>
              <a:path w="379166" h="102207">
                <a:moveTo>
                  <a:pt x="40085" y="12689"/>
                </a:moveTo>
                <a:lnTo>
                  <a:pt x="42133" y="16594"/>
                </a:lnTo>
                <a:lnTo>
                  <a:pt x="43014" y="21647"/>
                </a:lnTo>
                <a:lnTo>
                  <a:pt x="44736" y="21647"/>
                </a:lnTo>
                <a:lnTo>
                  <a:pt x="44736" y="8555"/>
                </a:lnTo>
                <a:lnTo>
                  <a:pt x="42707" y="6718"/>
                </a:lnTo>
                <a:lnTo>
                  <a:pt x="39912" y="5244"/>
                </a:lnTo>
                <a:lnTo>
                  <a:pt x="36352" y="4133"/>
                </a:lnTo>
                <a:lnTo>
                  <a:pt x="32523" y="3100"/>
                </a:lnTo>
                <a:lnTo>
                  <a:pt x="29020" y="2487"/>
                </a:lnTo>
                <a:lnTo>
                  <a:pt x="25842" y="2296"/>
                </a:lnTo>
                <a:lnTo>
                  <a:pt x="25842" y="-5052"/>
                </a:lnTo>
                <a:lnTo>
                  <a:pt x="21880" y="-5052"/>
                </a:lnTo>
                <a:lnTo>
                  <a:pt x="21880" y="2296"/>
                </a:lnTo>
                <a:lnTo>
                  <a:pt x="15486" y="2602"/>
                </a:lnTo>
                <a:lnTo>
                  <a:pt x="10385" y="4555"/>
                </a:lnTo>
                <a:lnTo>
                  <a:pt x="6575" y="8153"/>
                </a:lnTo>
                <a:lnTo>
                  <a:pt x="2765" y="11752"/>
                </a:lnTo>
                <a:lnTo>
                  <a:pt x="861" y="15733"/>
                </a:lnTo>
                <a:lnTo>
                  <a:pt x="861" y="25264"/>
                </a:lnTo>
                <a:lnTo>
                  <a:pt x="2833" y="29762"/>
                </a:lnTo>
                <a:lnTo>
                  <a:pt x="6775" y="33590"/>
                </a:lnTo>
                <a:lnTo>
                  <a:pt x="9705" y="14412"/>
                </a:lnTo>
                <a:lnTo>
                  <a:pt x="10816" y="11665"/>
                </a:lnTo>
                <a:lnTo>
                  <a:pt x="15256" y="7339"/>
                </a:lnTo>
                <a:lnTo>
                  <a:pt x="18166" y="6028"/>
                </a:lnTo>
                <a:lnTo>
                  <a:pt x="21765" y="5569"/>
                </a:lnTo>
                <a:lnTo>
                  <a:pt x="21765" y="32499"/>
                </a:lnTo>
                <a:lnTo>
                  <a:pt x="18894" y="30853"/>
                </a:lnTo>
                <a:lnTo>
                  <a:pt x="16462" y="29073"/>
                </a:lnTo>
                <a:lnTo>
                  <a:pt x="14472" y="27159"/>
                </a:lnTo>
                <a:lnTo>
                  <a:pt x="14261" y="39447"/>
                </a:lnTo>
                <a:lnTo>
                  <a:pt x="21880" y="43926"/>
                </a:lnTo>
                <a:lnTo>
                  <a:pt x="21880" y="77172"/>
                </a:lnTo>
                <a:lnTo>
                  <a:pt x="14950" y="77057"/>
                </a:lnTo>
                <a:lnTo>
                  <a:pt x="9743" y="74703"/>
                </a:lnTo>
                <a:lnTo>
                  <a:pt x="6259" y="70110"/>
                </a:lnTo>
                <a:lnTo>
                  <a:pt x="4345" y="67583"/>
                </a:lnTo>
                <a:lnTo>
                  <a:pt x="2833" y="63946"/>
                </a:lnTo>
                <a:lnTo>
                  <a:pt x="1722" y="59200"/>
                </a:lnTo>
                <a:lnTo>
                  <a:pt x="0" y="59200"/>
                </a:lnTo>
                <a:lnTo>
                  <a:pt x="0" y="74416"/>
                </a:lnTo>
                <a:lnTo>
                  <a:pt x="4096" y="76560"/>
                </a:lnTo>
                <a:lnTo>
                  <a:pt x="7236" y="77976"/>
                </a:lnTo>
                <a:lnTo>
                  <a:pt x="9418" y="78665"/>
                </a:lnTo>
                <a:lnTo>
                  <a:pt x="12711" y="79699"/>
                </a:lnTo>
                <a:lnTo>
                  <a:pt x="16864" y="80273"/>
                </a:lnTo>
                <a:lnTo>
                  <a:pt x="21880" y="80388"/>
                </a:lnTo>
                <a:lnTo>
                  <a:pt x="21880" y="90781"/>
                </a:lnTo>
                <a:lnTo>
                  <a:pt x="25842" y="90781"/>
                </a:lnTo>
                <a:lnTo>
                  <a:pt x="25842" y="80388"/>
                </a:lnTo>
                <a:lnTo>
                  <a:pt x="28292" y="80196"/>
                </a:lnTo>
                <a:lnTo>
                  <a:pt x="25842" y="77172"/>
                </a:lnTo>
                <a:lnTo>
                  <a:pt x="25842" y="45993"/>
                </a:lnTo>
                <a:lnTo>
                  <a:pt x="30474" y="48826"/>
                </a:lnTo>
                <a:lnTo>
                  <a:pt x="33615" y="51065"/>
                </a:lnTo>
                <a:lnTo>
                  <a:pt x="35261" y="52711"/>
                </a:lnTo>
                <a:lnTo>
                  <a:pt x="37979" y="55506"/>
                </a:lnTo>
                <a:lnTo>
                  <a:pt x="39337" y="58741"/>
                </a:lnTo>
                <a:lnTo>
                  <a:pt x="39337" y="67698"/>
                </a:lnTo>
                <a:lnTo>
                  <a:pt x="37481" y="71622"/>
                </a:lnTo>
                <a:lnTo>
                  <a:pt x="33768" y="74186"/>
                </a:lnTo>
                <a:lnTo>
                  <a:pt x="31777" y="75564"/>
                </a:lnTo>
                <a:lnTo>
                  <a:pt x="30992" y="79661"/>
                </a:lnTo>
                <a:lnTo>
                  <a:pt x="33940" y="78780"/>
                </a:lnTo>
                <a:lnTo>
                  <a:pt x="36888" y="77900"/>
                </a:lnTo>
                <a:lnTo>
                  <a:pt x="39415" y="76579"/>
                </a:lnTo>
                <a:lnTo>
                  <a:pt x="41520" y="74818"/>
                </a:lnTo>
                <a:lnTo>
                  <a:pt x="44277" y="72560"/>
                </a:lnTo>
                <a:lnTo>
                  <a:pt x="46230" y="69765"/>
                </a:lnTo>
                <a:lnTo>
                  <a:pt x="47378" y="66435"/>
                </a:lnTo>
                <a:lnTo>
                  <a:pt x="48144" y="64291"/>
                </a:lnTo>
                <a:lnTo>
                  <a:pt x="48527" y="59889"/>
                </a:lnTo>
                <a:lnTo>
                  <a:pt x="48527" y="54147"/>
                </a:lnTo>
                <a:lnTo>
                  <a:pt x="46881" y="49544"/>
                </a:lnTo>
                <a:lnTo>
                  <a:pt x="43588" y="46079"/>
                </a:lnTo>
                <a:lnTo>
                  <a:pt x="40294" y="42615"/>
                </a:lnTo>
                <a:lnTo>
                  <a:pt x="34380" y="38720"/>
                </a:lnTo>
                <a:lnTo>
                  <a:pt x="25842" y="34394"/>
                </a:lnTo>
                <a:lnTo>
                  <a:pt x="25842" y="5569"/>
                </a:lnTo>
                <a:lnTo>
                  <a:pt x="29977" y="5722"/>
                </a:lnTo>
                <a:lnTo>
                  <a:pt x="33653" y="7177"/>
                </a:lnTo>
                <a:lnTo>
                  <a:pt x="36869" y="9933"/>
                </a:lnTo>
                <a:lnTo>
                  <a:pt x="40085" y="12689"/>
                </a:lnTo>
                <a:close/>
              </a:path>
              <a:path w="379166" h="102207">
                <a:moveTo>
                  <a:pt x="29135" y="76560"/>
                </a:moveTo>
                <a:lnTo>
                  <a:pt x="25842" y="77172"/>
                </a:lnTo>
                <a:lnTo>
                  <a:pt x="28292" y="80196"/>
                </a:lnTo>
                <a:lnTo>
                  <a:pt x="30992" y="79661"/>
                </a:lnTo>
                <a:lnTo>
                  <a:pt x="31777" y="75564"/>
                </a:lnTo>
                <a:lnTo>
                  <a:pt x="29135" y="76560"/>
                </a:lnTo>
                <a:close/>
              </a:path>
              <a:path w="379166" h="102207">
                <a:moveTo>
                  <a:pt x="88038" y="60807"/>
                </a:moveTo>
                <a:lnTo>
                  <a:pt x="88038" y="80388"/>
                </a:lnTo>
                <a:lnTo>
                  <a:pt x="97169" y="80388"/>
                </a:lnTo>
                <a:lnTo>
                  <a:pt x="97169" y="60807"/>
                </a:lnTo>
                <a:lnTo>
                  <a:pt x="109171" y="60807"/>
                </a:lnTo>
                <a:lnTo>
                  <a:pt x="109171" y="53171"/>
                </a:lnTo>
                <a:lnTo>
                  <a:pt x="97169" y="53171"/>
                </a:lnTo>
                <a:lnTo>
                  <a:pt x="97169" y="1493"/>
                </a:lnTo>
                <a:lnTo>
                  <a:pt x="91713" y="1493"/>
                </a:lnTo>
                <a:lnTo>
                  <a:pt x="87923" y="13321"/>
                </a:lnTo>
                <a:lnTo>
                  <a:pt x="87923" y="53171"/>
                </a:lnTo>
                <a:lnTo>
                  <a:pt x="54959" y="53171"/>
                </a:lnTo>
                <a:lnTo>
                  <a:pt x="54959" y="60807"/>
                </a:lnTo>
                <a:lnTo>
                  <a:pt x="88038" y="60807"/>
                </a:lnTo>
                <a:close/>
              </a:path>
              <a:path w="379166" h="102207">
                <a:moveTo>
                  <a:pt x="91713" y="1493"/>
                </a:moveTo>
                <a:lnTo>
                  <a:pt x="54959" y="53171"/>
                </a:lnTo>
                <a:lnTo>
                  <a:pt x="59725" y="53171"/>
                </a:lnTo>
                <a:lnTo>
                  <a:pt x="87923" y="13321"/>
                </a:lnTo>
                <a:lnTo>
                  <a:pt x="91713" y="1493"/>
                </a:lnTo>
                <a:close/>
              </a:path>
              <a:path w="379166" h="102207">
                <a:moveTo>
                  <a:pt x="135339" y="11254"/>
                </a:moveTo>
                <a:lnTo>
                  <a:pt x="137253" y="13646"/>
                </a:lnTo>
                <a:lnTo>
                  <a:pt x="137484" y="16881"/>
                </a:lnTo>
                <a:lnTo>
                  <a:pt x="137484" y="73498"/>
                </a:lnTo>
                <a:lnTo>
                  <a:pt x="136774" y="75737"/>
                </a:lnTo>
                <a:lnTo>
                  <a:pt x="133943" y="77804"/>
                </a:lnTo>
                <a:lnTo>
                  <a:pt x="130917" y="78436"/>
                </a:lnTo>
                <a:lnTo>
                  <a:pt x="126285" y="78665"/>
                </a:lnTo>
                <a:lnTo>
                  <a:pt x="126285" y="80388"/>
                </a:lnTo>
                <a:lnTo>
                  <a:pt x="158674" y="80388"/>
                </a:lnTo>
                <a:lnTo>
                  <a:pt x="158674" y="78780"/>
                </a:lnTo>
                <a:lnTo>
                  <a:pt x="154387" y="78627"/>
                </a:lnTo>
                <a:lnTo>
                  <a:pt x="151458" y="78148"/>
                </a:lnTo>
                <a:lnTo>
                  <a:pt x="149888" y="77344"/>
                </a:lnTo>
                <a:lnTo>
                  <a:pt x="147534" y="74665"/>
                </a:lnTo>
                <a:lnTo>
                  <a:pt x="147534" y="2583"/>
                </a:lnTo>
                <a:lnTo>
                  <a:pt x="147246" y="1493"/>
                </a:lnTo>
                <a:lnTo>
                  <a:pt x="146557" y="1493"/>
                </a:lnTo>
                <a:lnTo>
                  <a:pt x="125481" y="12230"/>
                </a:lnTo>
                <a:lnTo>
                  <a:pt x="126859" y="13225"/>
                </a:lnTo>
                <a:lnTo>
                  <a:pt x="129931" y="12086"/>
                </a:lnTo>
                <a:lnTo>
                  <a:pt x="132813" y="11254"/>
                </a:lnTo>
                <a:lnTo>
                  <a:pt x="135339" y="11254"/>
                </a:lnTo>
                <a:close/>
              </a:path>
              <a:path w="379166" h="102207">
                <a:moveTo>
                  <a:pt x="184153" y="72081"/>
                </a:moveTo>
                <a:lnTo>
                  <a:pt x="183599" y="75105"/>
                </a:lnTo>
                <a:lnTo>
                  <a:pt x="184269" y="78617"/>
                </a:lnTo>
                <a:lnTo>
                  <a:pt x="186948" y="80723"/>
                </a:lnTo>
                <a:lnTo>
                  <a:pt x="190031" y="81249"/>
                </a:lnTo>
                <a:lnTo>
                  <a:pt x="193879" y="80847"/>
                </a:lnTo>
                <a:lnTo>
                  <a:pt x="195487" y="82110"/>
                </a:lnTo>
                <a:lnTo>
                  <a:pt x="194788" y="85728"/>
                </a:lnTo>
                <a:lnTo>
                  <a:pt x="193390" y="88140"/>
                </a:lnTo>
                <a:lnTo>
                  <a:pt x="191993" y="90551"/>
                </a:lnTo>
                <a:lnTo>
                  <a:pt x="189457" y="92791"/>
                </a:lnTo>
                <a:lnTo>
                  <a:pt x="185781" y="94858"/>
                </a:lnTo>
                <a:lnTo>
                  <a:pt x="186872" y="97154"/>
                </a:lnTo>
                <a:lnTo>
                  <a:pt x="190088" y="95700"/>
                </a:lnTo>
                <a:lnTo>
                  <a:pt x="193094" y="93308"/>
                </a:lnTo>
                <a:lnTo>
                  <a:pt x="195889" y="89977"/>
                </a:lnTo>
                <a:lnTo>
                  <a:pt x="198683" y="86647"/>
                </a:lnTo>
                <a:lnTo>
                  <a:pt x="200081" y="83048"/>
                </a:lnTo>
                <a:lnTo>
                  <a:pt x="200081" y="75813"/>
                </a:lnTo>
                <a:lnTo>
                  <a:pt x="199124" y="73181"/>
                </a:lnTo>
                <a:lnTo>
                  <a:pt x="197209" y="71287"/>
                </a:lnTo>
                <a:lnTo>
                  <a:pt x="193132" y="68445"/>
                </a:lnTo>
                <a:lnTo>
                  <a:pt x="188193" y="68445"/>
                </a:lnTo>
                <a:lnTo>
                  <a:pt x="186375" y="69172"/>
                </a:lnTo>
                <a:lnTo>
                  <a:pt x="184153" y="72081"/>
                </a:lnTo>
                <a:close/>
              </a:path>
              <a:path w="379166" h="102207">
                <a:moveTo>
                  <a:pt x="299743" y="60807"/>
                </a:moveTo>
                <a:lnTo>
                  <a:pt x="299743" y="80388"/>
                </a:lnTo>
                <a:lnTo>
                  <a:pt x="308874" y="80388"/>
                </a:lnTo>
                <a:lnTo>
                  <a:pt x="308874" y="60807"/>
                </a:lnTo>
                <a:lnTo>
                  <a:pt x="320876" y="60807"/>
                </a:lnTo>
                <a:lnTo>
                  <a:pt x="320876" y="53171"/>
                </a:lnTo>
                <a:lnTo>
                  <a:pt x="308874" y="53171"/>
                </a:lnTo>
                <a:lnTo>
                  <a:pt x="308874" y="1493"/>
                </a:lnTo>
                <a:lnTo>
                  <a:pt x="303418" y="1493"/>
                </a:lnTo>
                <a:lnTo>
                  <a:pt x="299628" y="13321"/>
                </a:lnTo>
                <a:lnTo>
                  <a:pt x="299628" y="53171"/>
                </a:lnTo>
                <a:lnTo>
                  <a:pt x="266664" y="53171"/>
                </a:lnTo>
                <a:lnTo>
                  <a:pt x="266664" y="60807"/>
                </a:lnTo>
                <a:lnTo>
                  <a:pt x="299743" y="60807"/>
                </a:lnTo>
                <a:close/>
              </a:path>
              <a:path w="379166" h="102207">
                <a:moveTo>
                  <a:pt x="303418" y="1493"/>
                </a:moveTo>
                <a:lnTo>
                  <a:pt x="266664" y="53171"/>
                </a:lnTo>
                <a:lnTo>
                  <a:pt x="271430" y="53171"/>
                </a:lnTo>
                <a:lnTo>
                  <a:pt x="299628" y="13321"/>
                </a:lnTo>
                <a:lnTo>
                  <a:pt x="303418" y="1493"/>
                </a:lnTo>
                <a:close/>
              </a:path>
              <a:path w="379166" h="102207">
                <a:moveTo>
                  <a:pt x="363488" y="76206"/>
                </a:moveTo>
                <a:lnTo>
                  <a:pt x="360177" y="78148"/>
                </a:lnTo>
                <a:lnTo>
                  <a:pt x="349878" y="78148"/>
                </a:lnTo>
                <a:lnTo>
                  <a:pt x="345675" y="75163"/>
                </a:lnTo>
                <a:lnTo>
                  <a:pt x="348136" y="81651"/>
                </a:lnTo>
                <a:lnTo>
                  <a:pt x="362072" y="81651"/>
                </a:lnTo>
                <a:lnTo>
                  <a:pt x="367920" y="78837"/>
                </a:lnTo>
                <a:lnTo>
                  <a:pt x="372418" y="73210"/>
                </a:lnTo>
                <a:lnTo>
                  <a:pt x="376917" y="67583"/>
                </a:lnTo>
                <a:lnTo>
                  <a:pt x="379166" y="61267"/>
                </a:lnTo>
                <a:lnTo>
                  <a:pt x="379166" y="46452"/>
                </a:lnTo>
                <a:lnTo>
                  <a:pt x="377098" y="40442"/>
                </a:lnTo>
                <a:lnTo>
                  <a:pt x="372964" y="36231"/>
                </a:lnTo>
                <a:lnTo>
                  <a:pt x="368829" y="32021"/>
                </a:lnTo>
                <a:lnTo>
                  <a:pt x="363717" y="29915"/>
                </a:lnTo>
                <a:lnTo>
                  <a:pt x="354530" y="29915"/>
                </a:lnTo>
                <a:lnTo>
                  <a:pt x="351447" y="30528"/>
                </a:lnTo>
                <a:lnTo>
                  <a:pt x="348385" y="31753"/>
                </a:lnTo>
                <a:lnTo>
                  <a:pt x="344614" y="33514"/>
                </a:lnTo>
                <a:lnTo>
                  <a:pt x="342240" y="34968"/>
                </a:lnTo>
                <a:lnTo>
                  <a:pt x="340747" y="40538"/>
                </a:lnTo>
                <a:lnTo>
                  <a:pt x="342699" y="37016"/>
                </a:lnTo>
                <a:lnTo>
                  <a:pt x="346642" y="35256"/>
                </a:lnTo>
                <a:lnTo>
                  <a:pt x="359009" y="35256"/>
                </a:lnTo>
                <a:lnTo>
                  <a:pt x="363565" y="38547"/>
                </a:lnTo>
                <a:lnTo>
                  <a:pt x="366245" y="45132"/>
                </a:lnTo>
                <a:lnTo>
                  <a:pt x="367853" y="49075"/>
                </a:lnTo>
                <a:lnTo>
                  <a:pt x="368656" y="53592"/>
                </a:lnTo>
                <a:lnTo>
                  <a:pt x="368656" y="63889"/>
                </a:lnTo>
                <a:lnTo>
                  <a:pt x="367623" y="68435"/>
                </a:lnTo>
                <a:lnTo>
                  <a:pt x="365556" y="72320"/>
                </a:lnTo>
                <a:lnTo>
                  <a:pt x="363488" y="76206"/>
                </a:lnTo>
                <a:close/>
              </a:path>
              <a:path w="379166" h="102207">
                <a:moveTo>
                  <a:pt x="343015" y="69191"/>
                </a:moveTo>
                <a:lnTo>
                  <a:pt x="340354" y="63219"/>
                </a:lnTo>
                <a:lnTo>
                  <a:pt x="339024" y="57113"/>
                </a:lnTo>
                <a:lnTo>
                  <a:pt x="339024" y="46050"/>
                </a:lnTo>
                <a:lnTo>
                  <a:pt x="339598" y="42605"/>
                </a:lnTo>
                <a:lnTo>
                  <a:pt x="340747" y="40538"/>
                </a:lnTo>
                <a:lnTo>
                  <a:pt x="342240" y="34968"/>
                </a:lnTo>
                <a:lnTo>
                  <a:pt x="343159" y="30796"/>
                </a:lnTo>
                <a:lnTo>
                  <a:pt x="344843" y="26585"/>
                </a:lnTo>
                <a:lnTo>
                  <a:pt x="347293" y="22336"/>
                </a:lnTo>
                <a:lnTo>
                  <a:pt x="349744" y="18087"/>
                </a:lnTo>
                <a:lnTo>
                  <a:pt x="352367" y="14584"/>
                </a:lnTo>
                <a:lnTo>
                  <a:pt x="355161" y="11828"/>
                </a:lnTo>
                <a:lnTo>
                  <a:pt x="357879" y="9110"/>
                </a:lnTo>
                <a:lnTo>
                  <a:pt x="360971" y="6995"/>
                </a:lnTo>
                <a:lnTo>
                  <a:pt x="364436" y="5483"/>
                </a:lnTo>
                <a:lnTo>
                  <a:pt x="367901" y="3971"/>
                </a:lnTo>
                <a:lnTo>
                  <a:pt x="372026" y="2775"/>
                </a:lnTo>
                <a:lnTo>
                  <a:pt x="376811" y="1894"/>
                </a:lnTo>
                <a:lnTo>
                  <a:pt x="376525" y="0"/>
                </a:lnTo>
                <a:lnTo>
                  <a:pt x="367324" y="846"/>
                </a:lnTo>
                <a:lnTo>
                  <a:pt x="355304" y="4859"/>
                </a:lnTo>
                <a:lnTo>
                  <a:pt x="344249" y="12172"/>
                </a:lnTo>
                <a:lnTo>
                  <a:pt x="335230" y="22628"/>
                </a:lnTo>
                <a:lnTo>
                  <a:pt x="329935" y="34168"/>
                </a:lnTo>
                <a:lnTo>
                  <a:pt x="328170" y="46969"/>
                </a:lnTo>
                <a:lnTo>
                  <a:pt x="328185" y="48307"/>
                </a:lnTo>
                <a:lnTo>
                  <a:pt x="330426" y="61675"/>
                </a:lnTo>
                <a:lnTo>
                  <a:pt x="336468" y="72177"/>
                </a:lnTo>
                <a:lnTo>
                  <a:pt x="342001" y="78493"/>
                </a:lnTo>
                <a:lnTo>
                  <a:pt x="348136" y="81651"/>
                </a:lnTo>
                <a:lnTo>
                  <a:pt x="345675" y="75163"/>
                </a:lnTo>
                <a:lnTo>
                  <a:pt x="34301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7317510" y="2370750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59476" y="76675"/>
                </a:moveTo>
                <a:lnTo>
                  <a:pt x="60127" y="62301"/>
                </a:lnTo>
                <a:lnTo>
                  <a:pt x="58826" y="57095"/>
                </a:lnTo>
                <a:lnTo>
                  <a:pt x="58175" y="50147"/>
                </a:lnTo>
                <a:lnTo>
                  <a:pt x="54614" y="69823"/>
                </a:lnTo>
                <a:lnTo>
                  <a:pt x="59476" y="76675"/>
                </a:lnTo>
                <a:close/>
              </a:path>
              <a:path w="348327" h="80847">
                <a:moveTo>
                  <a:pt x="129616" y="70512"/>
                </a:moveTo>
                <a:lnTo>
                  <a:pt x="127089" y="67985"/>
                </a:lnTo>
                <a:lnTo>
                  <a:pt x="123758" y="67354"/>
                </a:lnTo>
                <a:lnTo>
                  <a:pt x="120418" y="67985"/>
                </a:lnTo>
                <a:lnTo>
                  <a:pt x="117852" y="70512"/>
                </a:lnTo>
                <a:lnTo>
                  <a:pt x="117211" y="73843"/>
                </a:lnTo>
                <a:lnTo>
                  <a:pt x="117843" y="77182"/>
                </a:lnTo>
                <a:lnTo>
                  <a:pt x="120370" y="79747"/>
                </a:lnTo>
                <a:lnTo>
                  <a:pt x="123758" y="80388"/>
                </a:lnTo>
                <a:lnTo>
                  <a:pt x="127137" y="79747"/>
                </a:lnTo>
                <a:lnTo>
                  <a:pt x="129625" y="77182"/>
                </a:lnTo>
                <a:lnTo>
                  <a:pt x="130248" y="73843"/>
                </a:lnTo>
                <a:lnTo>
                  <a:pt x="129616" y="70512"/>
                </a:lnTo>
                <a:close/>
              </a:path>
              <a:path w="348327" h="80847">
                <a:moveTo>
                  <a:pt x="183133" y="73769"/>
                </a:moveTo>
                <a:lnTo>
                  <a:pt x="190571" y="61095"/>
                </a:lnTo>
                <a:lnTo>
                  <a:pt x="192945" y="54358"/>
                </a:lnTo>
                <a:lnTo>
                  <a:pt x="194131" y="47180"/>
                </a:lnTo>
                <a:lnTo>
                  <a:pt x="194123" y="38498"/>
                </a:lnTo>
                <a:lnTo>
                  <a:pt x="192572" y="25395"/>
                </a:lnTo>
                <a:lnTo>
                  <a:pt x="188331" y="13838"/>
                </a:lnTo>
                <a:lnTo>
                  <a:pt x="183469" y="4612"/>
                </a:lnTo>
                <a:lnTo>
                  <a:pt x="176635" y="0"/>
                </a:lnTo>
                <a:lnTo>
                  <a:pt x="167027" y="11"/>
                </a:lnTo>
                <a:lnTo>
                  <a:pt x="154782" y="3835"/>
                </a:lnTo>
                <a:lnTo>
                  <a:pt x="146121" y="14527"/>
                </a:lnTo>
                <a:lnTo>
                  <a:pt x="142139" y="26547"/>
                </a:lnTo>
                <a:lnTo>
                  <a:pt x="140895" y="40022"/>
                </a:lnTo>
                <a:lnTo>
                  <a:pt x="141136" y="46391"/>
                </a:lnTo>
                <a:lnTo>
                  <a:pt x="143593" y="59444"/>
                </a:lnTo>
                <a:lnTo>
                  <a:pt x="148705" y="69823"/>
                </a:lnTo>
                <a:lnTo>
                  <a:pt x="152266" y="50147"/>
                </a:lnTo>
                <a:lnTo>
                  <a:pt x="152266" y="32193"/>
                </a:lnTo>
                <a:lnTo>
                  <a:pt x="152898" y="24729"/>
                </a:lnTo>
                <a:lnTo>
                  <a:pt x="154161" y="19063"/>
                </a:lnTo>
                <a:lnTo>
                  <a:pt x="156573" y="8421"/>
                </a:lnTo>
                <a:lnTo>
                  <a:pt x="161033" y="3100"/>
                </a:lnTo>
                <a:lnTo>
                  <a:pt x="174051" y="3100"/>
                </a:lnTo>
                <a:lnTo>
                  <a:pt x="178491" y="8268"/>
                </a:lnTo>
                <a:lnTo>
                  <a:pt x="180865" y="18604"/>
                </a:lnTo>
                <a:lnTo>
                  <a:pt x="182129" y="24155"/>
                </a:lnTo>
                <a:lnTo>
                  <a:pt x="182760" y="31581"/>
                </a:lnTo>
                <a:lnTo>
                  <a:pt x="182749" y="42862"/>
                </a:lnTo>
                <a:lnTo>
                  <a:pt x="181877" y="57089"/>
                </a:lnTo>
                <a:lnTo>
                  <a:pt x="179602" y="67641"/>
                </a:lnTo>
                <a:lnTo>
                  <a:pt x="177496" y="73804"/>
                </a:lnTo>
                <a:lnTo>
                  <a:pt x="173629" y="76886"/>
                </a:lnTo>
                <a:lnTo>
                  <a:pt x="161263" y="76886"/>
                </a:lnTo>
                <a:lnTo>
                  <a:pt x="156668" y="72024"/>
                </a:lnTo>
                <a:lnTo>
                  <a:pt x="154218" y="62301"/>
                </a:lnTo>
                <a:lnTo>
                  <a:pt x="153567" y="76675"/>
                </a:lnTo>
                <a:lnTo>
                  <a:pt x="159770" y="80101"/>
                </a:lnTo>
                <a:lnTo>
                  <a:pt x="167312" y="80101"/>
                </a:lnTo>
                <a:lnTo>
                  <a:pt x="172184" y="79648"/>
                </a:lnTo>
                <a:lnTo>
                  <a:pt x="183133" y="73769"/>
                </a:lnTo>
                <a:close/>
              </a:path>
              <a:path w="348327" h="80847">
                <a:moveTo>
                  <a:pt x="153567" y="76675"/>
                </a:moveTo>
                <a:lnTo>
                  <a:pt x="154218" y="62301"/>
                </a:lnTo>
                <a:lnTo>
                  <a:pt x="152917" y="57095"/>
                </a:lnTo>
                <a:lnTo>
                  <a:pt x="152266" y="50147"/>
                </a:lnTo>
                <a:lnTo>
                  <a:pt x="148705" y="69823"/>
                </a:lnTo>
                <a:lnTo>
                  <a:pt x="153567" y="76675"/>
                </a:lnTo>
                <a:close/>
              </a:path>
              <a:path w="348327" h="80847">
                <a:moveTo>
                  <a:pt x="241940" y="73769"/>
                </a:moveTo>
                <a:lnTo>
                  <a:pt x="249378" y="61095"/>
                </a:lnTo>
                <a:lnTo>
                  <a:pt x="251752" y="54358"/>
                </a:lnTo>
                <a:lnTo>
                  <a:pt x="252938" y="47180"/>
                </a:lnTo>
                <a:lnTo>
                  <a:pt x="252930" y="38498"/>
                </a:lnTo>
                <a:lnTo>
                  <a:pt x="251379" y="25395"/>
                </a:lnTo>
                <a:lnTo>
                  <a:pt x="247138" y="13838"/>
                </a:lnTo>
                <a:lnTo>
                  <a:pt x="242276" y="4612"/>
                </a:lnTo>
                <a:lnTo>
                  <a:pt x="235442" y="0"/>
                </a:lnTo>
                <a:lnTo>
                  <a:pt x="225834" y="11"/>
                </a:lnTo>
                <a:lnTo>
                  <a:pt x="213589" y="3835"/>
                </a:lnTo>
                <a:lnTo>
                  <a:pt x="204928" y="14527"/>
                </a:lnTo>
                <a:lnTo>
                  <a:pt x="200946" y="26547"/>
                </a:lnTo>
                <a:lnTo>
                  <a:pt x="199702" y="40022"/>
                </a:lnTo>
                <a:lnTo>
                  <a:pt x="199943" y="46391"/>
                </a:lnTo>
                <a:lnTo>
                  <a:pt x="202400" y="59444"/>
                </a:lnTo>
                <a:lnTo>
                  <a:pt x="207512" y="69823"/>
                </a:lnTo>
                <a:lnTo>
                  <a:pt x="211073" y="50147"/>
                </a:lnTo>
                <a:lnTo>
                  <a:pt x="211073" y="32193"/>
                </a:lnTo>
                <a:lnTo>
                  <a:pt x="211704" y="24729"/>
                </a:lnTo>
                <a:lnTo>
                  <a:pt x="212968" y="19063"/>
                </a:lnTo>
                <a:lnTo>
                  <a:pt x="215380" y="8421"/>
                </a:lnTo>
                <a:lnTo>
                  <a:pt x="219840" y="3100"/>
                </a:lnTo>
                <a:lnTo>
                  <a:pt x="232858" y="3100"/>
                </a:lnTo>
                <a:lnTo>
                  <a:pt x="237298" y="8268"/>
                </a:lnTo>
                <a:lnTo>
                  <a:pt x="239672" y="18604"/>
                </a:lnTo>
                <a:lnTo>
                  <a:pt x="240936" y="24155"/>
                </a:lnTo>
                <a:lnTo>
                  <a:pt x="241567" y="31581"/>
                </a:lnTo>
                <a:lnTo>
                  <a:pt x="241556" y="42862"/>
                </a:lnTo>
                <a:lnTo>
                  <a:pt x="240684" y="57089"/>
                </a:lnTo>
                <a:lnTo>
                  <a:pt x="238409" y="67641"/>
                </a:lnTo>
                <a:lnTo>
                  <a:pt x="236303" y="73804"/>
                </a:lnTo>
                <a:lnTo>
                  <a:pt x="232436" y="76886"/>
                </a:lnTo>
                <a:lnTo>
                  <a:pt x="220070" y="76886"/>
                </a:lnTo>
                <a:lnTo>
                  <a:pt x="215475" y="72024"/>
                </a:lnTo>
                <a:lnTo>
                  <a:pt x="213025" y="62301"/>
                </a:lnTo>
                <a:lnTo>
                  <a:pt x="212374" y="76675"/>
                </a:lnTo>
                <a:lnTo>
                  <a:pt x="218576" y="80101"/>
                </a:lnTo>
                <a:lnTo>
                  <a:pt x="226119" y="80101"/>
                </a:lnTo>
                <a:lnTo>
                  <a:pt x="230991" y="79648"/>
                </a:lnTo>
                <a:lnTo>
                  <a:pt x="241940" y="73769"/>
                </a:lnTo>
                <a:close/>
              </a:path>
              <a:path w="348327" h="80847">
                <a:moveTo>
                  <a:pt x="212374" y="76675"/>
                </a:moveTo>
                <a:lnTo>
                  <a:pt x="213025" y="62301"/>
                </a:lnTo>
                <a:lnTo>
                  <a:pt x="211724" y="57095"/>
                </a:lnTo>
                <a:lnTo>
                  <a:pt x="211073" y="50147"/>
                </a:lnTo>
                <a:lnTo>
                  <a:pt x="207512" y="69823"/>
                </a:lnTo>
                <a:lnTo>
                  <a:pt x="212374" y="76675"/>
                </a:lnTo>
                <a:close/>
              </a:path>
              <a:path w="348327" h="80847">
                <a:moveTo>
                  <a:pt x="324667" y="75508"/>
                </a:moveTo>
                <a:lnTo>
                  <a:pt x="321336" y="73498"/>
                </a:lnTo>
                <a:lnTo>
                  <a:pt x="324494" y="79182"/>
                </a:lnTo>
                <a:lnTo>
                  <a:pt x="331654" y="79182"/>
                </a:lnTo>
                <a:lnTo>
                  <a:pt x="326964" y="75508"/>
                </a:lnTo>
                <a:lnTo>
                  <a:pt x="324667" y="75508"/>
                </a:lnTo>
                <a:close/>
              </a:path>
              <a:path w="348327" h="80847">
                <a:moveTo>
                  <a:pt x="293769" y="32499"/>
                </a:moveTo>
                <a:lnTo>
                  <a:pt x="289865" y="38203"/>
                </a:lnTo>
                <a:lnTo>
                  <a:pt x="285558" y="41055"/>
                </a:lnTo>
                <a:lnTo>
                  <a:pt x="278360" y="41055"/>
                </a:lnTo>
                <a:lnTo>
                  <a:pt x="278724" y="45075"/>
                </a:lnTo>
                <a:lnTo>
                  <a:pt x="285423" y="45075"/>
                </a:lnTo>
                <a:lnTo>
                  <a:pt x="291080" y="41792"/>
                </a:lnTo>
                <a:lnTo>
                  <a:pt x="295694" y="35227"/>
                </a:lnTo>
                <a:lnTo>
                  <a:pt x="297675" y="26796"/>
                </a:lnTo>
                <a:lnTo>
                  <a:pt x="293769" y="32499"/>
                </a:lnTo>
                <a:close/>
              </a:path>
              <a:path w="348327" h="80847">
                <a:moveTo>
                  <a:pt x="266109" y="38280"/>
                </a:moveTo>
                <a:lnTo>
                  <a:pt x="269018" y="40998"/>
                </a:lnTo>
                <a:lnTo>
                  <a:pt x="271927" y="43716"/>
                </a:lnTo>
                <a:lnTo>
                  <a:pt x="275163" y="45075"/>
                </a:lnTo>
                <a:lnTo>
                  <a:pt x="278724" y="45075"/>
                </a:lnTo>
                <a:lnTo>
                  <a:pt x="278360" y="41055"/>
                </a:lnTo>
                <a:lnTo>
                  <a:pt x="275307" y="38902"/>
                </a:lnTo>
                <a:lnTo>
                  <a:pt x="273498" y="35486"/>
                </a:lnTo>
                <a:lnTo>
                  <a:pt x="273498" y="27370"/>
                </a:lnTo>
                <a:lnTo>
                  <a:pt x="275422" y="21255"/>
                </a:lnTo>
                <a:lnTo>
                  <a:pt x="279269" y="14613"/>
                </a:lnTo>
                <a:lnTo>
                  <a:pt x="283116" y="7971"/>
                </a:lnTo>
                <a:lnTo>
                  <a:pt x="286898" y="4651"/>
                </a:lnTo>
                <a:lnTo>
                  <a:pt x="290611" y="4651"/>
                </a:lnTo>
                <a:lnTo>
                  <a:pt x="291636" y="5100"/>
                </a:lnTo>
                <a:lnTo>
                  <a:pt x="295206" y="7464"/>
                </a:lnTo>
                <a:lnTo>
                  <a:pt x="298336" y="8498"/>
                </a:lnTo>
                <a:lnTo>
                  <a:pt x="299628" y="11426"/>
                </a:lnTo>
                <a:lnTo>
                  <a:pt x="299628" y="20576"/>
                </a:lnTo>
                <a:lnTo>
                  <a:pt x="297675" y="26796"/>
                </a:lnTo>
                <a:lnTo>
                  <a:pt x="295694" y="35227"/>
                </a:lnTo>
                <a:lnTo>
                  <a:pt x="300307" y="28662"/>
                </a:lnTo>
                <a:lnTo>
                  <a:pt x="302614" y="21934"/>
                </a:lnTo>
                <a:lnTo>
                  <a:pt x="302614" y="15044"/>
                </a:lnTo>
                <a:lnTo>
                  <a:pt x="302442" y="11915"/>
                </a:lnTo>
                <a:lnTo>
                  <a:pt x="301810" y="9359"/>
                </a:lnTo>
                <a:lnTo>
                  <a:pt x="304681" y="10048"/>
                </a:lnTo>
                <a:lnTo>
                  <a:pt x="307955" y="10450"/>
                </a:lnTo>
                <a:lnTo>
                  <a:pt x="312357" y="10450"/>
                </a:lnTo>
                <a:lnTo>
                  <a:pt x="315650" y="9818"/>
                </a:lnTo>
                <a:lnTo>
                  <a:pt x="319211" y="8517"/>
                </a:lnTo>
                <a:lnTo>
                  <a:pt x="322082" y="7177"/>
                </a:lnTo>
                <a:lnTo>
                  <a:pt x="281136" y="80675"/>
                </a:lnTo>
                <a:lnTo>
                  <a:pt x="286706" y="80675"/>
                </a:lnTo>
                <a:lnTo>
                  <a:pt x="332017" y="-458"/>
                </a:lnTo>
                <a:lnTo>
                  <a:pt x="327423" y="-458"/>
                </a:lnTo>
                <a:lnTo>
                  <a:pt x="325241" y="1684"/>
                </a:lnTo>
                <a:lnTo>
                  <a:pt x="321163" y="4421"/>
                </a:lnTo>
                <a:lnTo>
                  <a:pt x="317450" y="6565"/>
                </a:lnTo>
                <a:lnTo>
                  <a:pt x="313391" y="7636"/>
                </a:lnTo>
                <a:lnTo>
                  <a:pt x="307304" y="7636"/>
                </a:lnTo>
                <a:lnTo>
                  <a:pt x="304050" y="7177"/>
                </a:lnTo>
                <a:lnTo>
                  <a:pt x="301198" y="6335"/>
                </a:lnTo>
                <a:lnTo>
                  <a:pt x="298135" y="3617"/>
                </a:lnTo>
                <a:lnTo>
                  <a:pt x="295780" y="2124"/>
                </a:lnTo>
                <a:lnTo>
                  <a:pt x="292354" y="1206"/>
                </a:lnTo>
                <a:lnTo>
                  <a:pt x="283356" y="1206"/>
                </a:lnTo>
                <a:lnTo>
                  <a:pt x="277480" y="4268"/>
                </a:lnTo>
                <a:lnTo>
                  <a:pt x="272349" y="10393"/>
                </a:lnTo>
                <a:lnTo>
                  <a:pt x="267219" y="16518"/>
                </a:lnTo>
                <a:lnTo>
                  <a:pt x="264654" y="22738"/>
                </a:lnTo>
                <a:lnTo>
                  <a:pt x="264654" y="34299"/>
                </a:lnTo>
                <a:lnTo>
                  <a:pt x="266109" y="38280"/>
                </a:lnTo>
                <a:close/>
              </a:path>
              <a:path w="348327" h="80847">
                <a:moveTo>
                  <a:pt x="311659" y="72627"/>
                </a:moveTo>
                <a:lnTo>
                  <a:pt x="314473" y="75249"/>
                </a:lnTo>
                <a:lnTo>
                  <a:pt x="317287" y="77871"/>
                </a:lnTo>
                <a:lnTo>
                  <a:pt x="320627" y="79182"/>
                </a:lnTo>
                <a:lnTo>
                  <a:pt x="324494" y="79182"/>
                </a:lnTo>
                <a:lnTo>
                  <a:pt x="321336" y="73498"/>
                </a:lnTo>
                <a:lnTo>
                  <a:pt x="319153" y="70225"/>
                </a:lnTo>
                <a:lnTo>
                  <a:pt x="319153" y="62607"/>
                </a:lnTo>
                <a:lnTo>
                  <a:pt x="320934" y="56578"/>
                </a:lnTo>
                <a:lnTo>
                  <a:pt x="324494" y="49611"/>
                </a:lnTo>
                <a:lnTo>
                  <a:pt x="328054" y="42644"/>
                </a:lnTo>
                <a:lnTo>
                  <a:pt x="332113" y="39160"/>
                </a:lnTo>
                <a:lnTo>
                  <a:pt x="339196" y="39160"/>
                </a:lnTo>
                <a:lnTo>
                  <a:pt x="341244" y="40060"/>
                </a:lnTo>
                <a:lnTo>
                  <a:pt x="344384" y="43658"/>
                </a:lnTo>
                <a:lnTo>
                  <a:pt x="345168" y="46166"/>
                </a:lnTo>
                <a:lnTo>
                  <a:pt x="345168" y="54588"/>
                </a:lnTo>
                <a:lnTo>
                  <a:pt x="343302" y="60243"/>
                </a:lnTo>
                <a:lnTo>
                  <a:pt x="339569" y="66349"/>
                </a:lnTo>
                <a:lnTo>
                  <a:pt x="335836" y="72455"/>
                </a:lnTo>
                <a:lnTo>
                  <a:pt x="331635" y="75508"/>
                </a:lnTo>
                <a:lnTo>
                  <a:pt x="326964" y="75508"/>
                </a:lnTo>
                <a:lnTo>
                  <a:pt x="331654" y="79182"/>
                </a:lnTo>
                <a:lnTo>
                  <a:pt x="337416" y="75680"/>
                </a:lnTo>
                <a:lnTo>
                  <a:pt x="341780" y="68674"/>
                </a:lnTo>
                <a:lnTo>
                  <a:pt x="346144" y="61669"/>
                </a:lnTo>
                <a:lnTo>
                  <a:pt x="348327" y="55276"/>
                </a:lnTo>
                <a:lnTo>
                  <a:pt x="348327" y="44098"/>
                </a:lnTo>
                <a:lnTo>
                  <a:pt x="347044" y="40404"/>
                </a:lnTo>
                <a:lnTo>
                  <a:pt x="344479" y="38414"/>
                </a:lnTo>
                <a:lnTo>
                  <a:pt x="341914" y="36423"/>
                </a:lnTo>
                <a:lnTo>
                  <a:pt x="338966" y="35428"/>
                </a:lnTo>
                <a:lnTo>
                  <a:pt x="329241" y="35428"/>
                </a:lnTo>
                <a:lnTo>
                  <a:pt x="323412" y="38366"/>
                </a:lnTo>
                <a:lnTo>
                  <a:pt x="318148" y="44242"/>
                </a:lnTo>
                <a:lnTo>
                  <a:pt x="312884" y="50118"/>
                </a:lnTo>
                <a:lnTo>
                  <a:pt x="310252" y="56367"/>
                </a:lnTo>
                <a:lnTo>
                  <a:pt x="310252" y="68541"/>
                </a:lnTo>
                <a:lnTo>
                  <a:pt x="311659" y="72627"/>
                </a:lnTo>
                <a:close/>
              </a:path>
              <a:path w="348327" h="80847">
                <a:moveTo>
                  <a:pt x="9858" y="9876"/>
                </a:moveTo>
                <a:lnTo>
                  <a:pt x="11772" y="12268"/>
                </a:lnTo>
                <a:lnTo>
                  <a:pt x="12002" y="15503"/>
                </a:lnTo>
                <a:lnTo>
                  <a:pt x="12002" y="72120"/>
                </a:lnTo>
                <a:lnTo>
                  <a:pt x="11293" y="74359"/>
                </a:lnTo>
                <a:lnTo>
                  <a:pt x="8461" y="76426"/>
                </a:lnTo>
                <a:lnTo>
                  <a:pt x="5436" y="77058"/>
                </a:lnTo>
                <a:lnTo>
                  <a:pt x="804" y="77287"/>
                </a:lnTo>
                <a:lnTo>
                  <a:pt x="804" y="79010"/>
                </a:lnTo>
                <a:lnTo>
                  <a:pt x="33192" y="79010"/>
                </a:lnTo>
                <a:lnTo>
                  <a:pt x="33192" y="77402"/>
                </a:lnTo>
                <a:lnTo>
                  <a:pt x="28905" y="77249"/>
                </a:lnTo>
                <a:lnTo>
                  <a:pt x="25977" y="76771"/>
                </a:lnTo>
                <a:lnTo>
                  <a:pt x="24407" y="75967"/>
                </a:lnTo>
                <a:lnTo>
                  <a:pt x="22052" y="73287"/>
                </a:lnTo>
                <a:lnTo>
                  <a:pt x="22052" y="1206"/>
                </a:lnTo>
                <a:lnTo>
                  <a:pt x="21764" y="115"/>
                </a:lnTo>
                <a:lnTo>
                  <a:pt x="21076" y="115"/>
                </a:lnTo>
                <a:lnTo>
                  <a:pt x="0" y="10852"/>
                </a:lnTo>
                <a:lnTo>
                  <a:pt x="1378" y="11847"/>
                </a:lnTo>
                <a:lnTo>
                  <a:pt x="4450" y="10708"/>
                </a:lnTo>
                <a:lnTo>
                  <a:pt x="7331" y="9876"/>
                </a:lnTo>
                <a:lnTo>
                  <a:pt x="9858" y="9876"/>
                </a:lnTo>
                <a:close/>
              </a:path>
              <a:path w="348327" h="80847">
                <a:moveTo>
                  <a:pt x="89042" y="73769"/>
                </a:moveTo>
                <a:lnTo>
                  <a:pt x="96480" y="61095"/>
                </a:lnTo>
                <a:lnTo>
                  <a:pt x="98854" y="54358"/>
                </a:lnTo>
                <a:lnTo>
                  <a:pt x="100039" y="47180"/>
                </a:lnTo>
                <a:lnTo>
                  <a:pt x="100032" y="38498"/>
                </a:lnTo>
                <a:lnTo>
                  <a:pt x="98481" y="25395"/>
                </a:lnTo>
                <a:lnTo>
                  <a:pt x="94240" y="13838"/>
                </a:lnTo>
                <a:lnTo>
                  <a:pt x="89378" y="4612"/>
                </a:lnTo>
                <a:lnTo>
                  <a:pt x="82544" y="0"/>
                </a:lnTo>
                <a:lnTo>
                  <a:pt x="72936" y="11"/>
                </a:lnTo>
                <a:lnTo>
                  <a:pt x="60691" y="3835"/>
                </a:lnTo>
                <a:lnTo>
                  <a:pt x="52030" y="14527"/>
                </a:lnTo>
                <a:lnTo>
                  <a:pt x="48048" y="26547"/>
                </a:lnTo>
                <a:lnTo>
                  <a:pt x="46804" y="40022"/>
                </a:lnTo>
                <a:lnTo>
                  <a:pt x="47045" y="46391"/>
                </a:lnTo>
                <a:lnTo>
                  <a:pt x="49502" y="59444"/>
                </a:lnTo>
                <a:lnTo>
                  <a:pt x="54614" y="69823"/>
                </a:lnTo>
                <a:lnTo>
                  <a:pt x="58175" y="50147"/>
                </a:lnTo>
                <a:lnTo>
                  <a:pt x="58175" y="32193"/>
                </a:lnTo>
                <a:lnTo>
                  <a:pt x="58806" y="24729"/>
                </a:lnTo>
                <a:lnTo>
                  <a:pt x="60070" y="19063"/>
                </a:lnTo>
                <a:lnTo>
                  <a:pt x="62482" y="8421"/>
                </a:lnTo>
                <a:lnTo>
                  <a:pt x="66942" y="3100"/>
                </a:lnTo>
                <a:lnTo>
                  <a:pt x="79960" y="3100"/>
                </a:lnTo>
                <a:lnTo>
                  <a:pt x="84400" y="8268"/>
                </a:lnTo>
                <a:lnTo>
                  <a:pt x="86774" y="18604"/>
                </a:lnTo>
                <a:lnTo>
                  <a:pt x="88038" y="24155"/>
                </a:lnTo>
                <a:lnTo>
                  <a:pt x="88669" y="31581"/>
                </a:lnTo>
                <a:lnTo>
                  <a:pt x="88658" y="42862"/>
                </a:lnTo>
                <a:lnTo>
                  <a:pt x="87786" y="57089"/>
                </a:lnTo>
                <a:lnTo>
                  <a:pt x="85511" y="67641"/>
                </a:lnTo>
                <a:lnTo>
                  <a:pt x="83405" y="73804"/>
                </a:lnTo>
                <a:lnTo>
                  <a:pt x="79538" y="76886"/>
                </a:lnTo>
                <a:lnTo>
                  <a:pt x="67172" y="76886"/>
                </a:lnTo>
                <a:lnTo>
                  <a:pt x="62577" y="72024"/>
                </a:lnTo>
                <a:lnTo>
                  <a:pt x="60127" y="62301"/>
                </a:lnTo>
                <a:lnTo>
                  <a:pt x="59476" y="76675"/>
                </a:lnTo>
                <a:lnTo>
                  <a:pt x="65678" y="80101"/>
                </a:lnTo>
                <a:lnTo>
                  <a:pt x="73221" y="80101"/>
                </a:lnTo>
                <a:lnTo>
                  <a:pt x="78093" y="79648"/>
                </a:lnTo>
                <a:lnTo>
                  <a:pt x="89042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7310306" y="2493694"/>
            <a:ext cx="323865" cy="72754"/>
          </a:xfrm>
          <a:custGeom>
            <a:avLst/>
            <a:gdLst/>
            <a:ahLst/>
            <a:cxnLst/>
            <a:rect l="l" t="t" r="r" b="b"/>
            <a:pathLst>
              <a:path w="356252" h="82455">
                <a:moveTo>
                  <a:pt x="61563" y="30432"/>
                </a:moveTo>
                <a:lnTo>
                  <a:pt x="61161" y="31810"/>
                </a:lnTo>
                <a:lnTo>
                  <a:pt x="63516" y="32499"/>
                </a:lnTo>
                <a:lnTo>
                  <a:pt x="68569" y="32499"/>
                </a:lnTo>
                <a:lnTo>
                  <a:pt x="74025" y="33705"/>
                </a:lnTo>
                <a:lnTo>
                  <a:pt x="79883" y="36117"/>
                </a:lnTo>
                <a:lnTo>
                  <a:pt x="81330" y="36747"/>
                </a:lnTo>
                <a:lnTo>
                  <a:pt x="92132" y="45250"/>
                </a:lnTo>
                <a:lnTo>
                  <a:pt x="95733" y="57535"/>
                </a:lnTo>
                <a:lnTo>
                  <a:pt x="95733" y="63200"/>
                </a:lnTo>
                <a:lnTo>
                  <a:pt x="94087" y="67976"/>
                </a:lnTo>
                <a:lnTo>
                  <a:pt x="90794" y="71861"/>
                </a:lnTo>
                <a:lnTo>
                  <a:pt x="87501" y="75747"/>
                </a:lnTo>
                <a:lnTo>
                  <a:pt x="83654" y="77689"/>
                </a:lnTo>
                <a:lnTo>
                  <a:pt x="77336" y="77689"/>
                </a:lnTo>
                <a:lnTo>
                  <a:pt x="74609" y="76455"/>
                </a:lnTo>
                <a:lnTo>
                  <a:pt x="71067" y="73986"/>
                </a:lnTo>
                <a:lnTo>
                  <a:pt x="67526" y="71517"/>
                </a:lnTo>
                <a:lnTo>
                  <a:pt x="64664" y="70282"/>
                </a:lnTo>
                <a:lnTo>
                  <a:pt x="62482" y="70282"/>
                </a:lnTo>
                <a:lnTo>
                  <a:pt x="58663" y="71574"/>
                </a:lnTo>
                <a:lnTo>
                  <a:pt x="57427" y="74589"/>
                </a:lnTo>
                <a:lnTo>
                  <a:pt x="57427" y="77651"/>
                </a:lnTo>
                <a:lnTo>
                  <a:pt x="59343" y="79776"/>
                </a:lnTo>
                <a:lnTo>
                  <a:pt x="63171" y="80962"/>
                </a:lnTo>
                <a:lnTo>
                  <a:pt x="65467" y="81690"/>
                </a:lnTo>
                <a:lnTo>
                  <a:pt x="68493" y="82054"/>
                </a:lnTo>
                <a:lnTo>
                  <a:pt x="81471" y="82054"/>
                </a:lnTo>
                <a:lnTo>
                  <a:pt x="89100" y="79221"/>
                </a:lnTo>
                <a:lnTo>
                  <a:pt x="95130" y="73555"/>
                </a:lnTo>
                <a:lnTo>
                  <a:pt x="101160" y="67889"/>
                </a:lnTo>
                <a:lnTo>
                  <a:pt x="104175" y="60827"/>
                </a:lnTo>
                <a:lnTo>
                  <a:pt x="104175" y="48577"/>
                </a:lnTo>
                <a:lnTo>
                  <a:pt x="103467" y="44988"/>
                </a:lnTo>
                <a:lnTo>
                  <a:pt x="102050" y="41601"/>
                </a:lnTo>
                <a:lnTo>
                  <a:pt x="100634" y="38213"/>
                </a:lnTo>
                <a:lnTo>
                  <a:pt x="98547" y="35160"/>
                </a:lnTo>
                <a:lnTo>
                  <a:pt x="95790" y="32442"/>
                </a:lnTo>
                <a:lnTo>
                  <a:pt x="92574" y="29303"/>
                </a:lnTo>
                <a:lnTo>
                  <a:pt x="88574" y="26930"/>
                </a:lnTo>
                <a:lnTo>
                  <a:pt x="83788" y="25322"/>
                </a:lnTo>
                <a:lnTo>
                  <a:pt x="80878" y="24365"/>
                </a:lnTo>
                <a:lnTo>
                  <a:pt x="76284" y="23351"/>
                </a:lnTo>
                <a:lnTo>
                  <a:pt x="70005" y="22279"/>
                </a:lnTo>
                <a:lnTo>
                  <a:pt x="74886" y="12230"/>
                </a:lnTo>
                <a:lnTo>
                  <a:pt x="97915" y="12230"/>
                </a:lnTo>
                <a:lnTo>
                  <a:pt x="100615" y="11426"/>
                </a:lnTo>
                <a:lnTo>
                  <a:pt x="105094" y="803"/>
                </a:lnTo>
                <a:lnTo>
                  <a:pt x="104175" y="0"/>
                </a:lnTo>
                <a:lnTo>
                  <a:pt x="101562" y="2354"/>
                </a:lnTo>
                <a:lnTo>
                  <a:pt x="98719" y="2986"/>
                </a:lnTo>
                <a:lnTo>
                  <a:pt x="74082" y="2986"/>
                </a:lnTo>
                <a:lnTo>
                  <a:pt x="61563" y="30432"/>
                </a:lnTo>
                <a:close/>
              </a:path>
              <a:path w="356252" h="82455">
                <a:moveTo>
                  <a:pt x="137541" y="72292"/>
                </a:moveTo>
                <a:lnTo>
                  <a:pt x="135014" y="69765"/>
                </a:lnTo>
                <a:lnTo>
                  <a:pt x="131683" y="69134"/>
                </a:lnTo>
                <a:lnTo>
                  <a:pt x="128343" y="69765"/>
                </a:lnTo>
                <a:lnTo>
                  <a:pt x="125778" y="72292"/>
                </a:lnTo>
                <a:lnTo>
                  <a:pt x="125137" y="75623"/>
                </a:lnTo>
                <a:lnTo>
                  <a:pt x="125768" y="78962"/>
                </a:lnTo>
                <a:lnTo>
                  <a:pt x="128295" y="81527"/>
                </a:lnTo>
                <a:lnTo>
                  <a:pt x="131683" y="82168"/>
                </a:lnTo>
                <a:lnTo>
                  <a:pt x="135062" y="81527"/>
                </a:lnTo>
                <a:lnTo>
                  <a:pt x="137550" y="78962"/>
                </a:lnTo>
                <a:lnTo>
                  <a:pt x="138173" y="75623"/>
                </a:lnTo>
                <a:lnTo>
                  <a:pt x="137541" y="72292"/>
                </a:lnTo>
                <a:close/>
              </a:path>
              <a:path w="356252" h="82455">
                <a:moveTo>
                  <a:pt x="191058" y="75549"/>
                </a:moveTo>
                <a:lnTo>
                  <a:pt x="198496" y="62875"/>
                </a:lnTo>
                <a:lnTo>
                  <a:pt x="200870" y="56138"/>
                </a:lnTo>
                <a:lnTo>
                  <a:pt x="202056" y="48960"/>
                </a:lnTo>
                <a:lnTo>
                  <a:pt x="202048" y="40278"/>
                </a:lnTo>
                <a:lnTo>
                  <a:pt x="200497" y="27175"/>
                </a:lnTo>
                <a:lnTo>
                  <a:pt x="196256" y="15618"/>
                </a:lnTo>
                <a:lnTo>
                  <a:pt x="191394" y="6392"/>
                </a:lnTo>
                <a:lnTo>
                  <a:pt x="184560" y="1780"/>
                </a:lnTo>
                <a:lnTo>
                  <a:pt x="174952" y="1791"/>
                </a:lnTo>
                <a:lnTo>
                  <a:pt x="162707" y="5615"/>
                </a:lnTo>
                <a:lnTo>
                  <a:pt x="154046" y="16307"/>
                </a:lnTo>
                <a:lnTo>
                  <a:pt x="150064" y="28327"/>
                </a:lnTo>
                <a:lnTo>
                  <a:pt x="148820" y="41802"/>
                </a:lnTo>
                <a:lnTo>
                  <a:pt x="149061" y="48171"/>
                </a:lnTo>
                <a:lnTo>
                  <a:pt x="151518" y="61224"/>
                </a:lnTo>
                <a:lnTo>
                  <a:pt x="156630" y="71603"/>
                </a:lnTo>
                <a:lnTo>
                  <a:pt x="160191" y="51927"/>
                </a:lnTo>
                <a:lnTo>
                  <a:pt x="160191" y="33973"/>
                </a:lnTo>
                <a:lnTo>
                  <a:pt x="160823" y="26509"/>
                </a:lnTo>
                <a:lnTo>
                  <a:pt x="162086" y="20843"/>
                </a:lnTo>
                <a:lnTo>
                  <a:pt x="164498" y="10201"/>
                </a:lnTo>
                <a:lnTo>
                  <a:pt x="168958" y="4880"/>
                </a:lnTo>
                <a:lnTo>
                  <a:pt x="181976" y="4880"/>
                </a:lnTo>
                <a:lnTo>
                  <a:pt x="186416" y="10049"/>
                </a:lnTo>
                <a:lnTo>
                  <a:pt x="188790" y="20384"/>
                </a:lnTo>
                <a:lnTo>
                  <a:pt x="190054" y="25935"/>
                </a:lnTo>
                <a:lnTo>
                  <a:pt x="190685" y="33361"/>
                </a:lnTo>
                <a:lnTo>
                  <a:pt x="190674" y="44642"/>
                </a:lnTo>
                <a:lnTo>
                  <a:pt x="189802" y="58869"/>
                </a:lnTo>
                <a:lnTo>
                  <a:pt x="187527" y="69421"/>
                </a:lnTo>
                <a:lnTo>
                  <a:pt x="185422" y="75584"/>
                </a:lnTo>
                <a:lnTo>
                  <a:pt x="181554" y="78666"/>
                </a:lnTo>
                <a:lnTo>
                  <a:pt x="169188" y="78666"/>
                </a:lnTo>
                <a:lnTo>
                  <a:pt x="164594" y="73804"/>
                </a:lnTo>
                <a:lnTo>
                  <a:pt x="162143" y="64081"/>
                </a:lnTo>
                <a:lnTo>
                  <a:pt x="161492" y="78455"/>
                </a:lnTo>
                <a:lnTo>
                  <a:pt x="167695" y="81881"/>
                </a:lnTo>
                <a:lnTo>
                  <a:pt x="175237" y="81881"/>
                </a:lnTo>
                <a:lnTo>
                  <a:pt x="180109" y="81428"/>
                </a:lnTo>
                <a:lnTo>
                  <a:pt x="191058" y="75549"/>
                </a:lnTo>
                <a:close/>
              </a:path>
              <a:path w="356252" h="82455">
                <a:moveTo>
                  <a:pt x="161492" y="78455"/>
                </a:moveTo>
                <a:lnTo>
                  <a:pt x="162143" y="64081"/>
                </a:lnTo>
                <a:lnTo>
                  <a:pt x="160842" y="58875"/>
                </a:lnTo>
                <a:lnTo>
                  <a:pt x="160191" y="51927"/>
                </a:lnTo>
                <a:lnTo>
                  <a:pt x="156630" y="71603"/>
                </a:lnTo>
                <a:lnTo>
                  <a:pt x="161492" y="78455"/>
                </a:lnTo>
                <a:close/>
              </a:path>
              <a:path w="356252" h="82455">
                <a:moveTo>
                  <a:pt x="249865" y="75549"/>
                </a:moveTo>
                <a:lnTo>
                  <a:pt x="257303" y="62875"/>
                </a:lnTo>
                <a:lnTo>
                  <a:pt x="259677" y="56138"/>
                </a:lnTo>
                <a:lnTo>
                  <a:pt x="260863" y="48960"/>
                </a:lnTo>
                <a:lnTo>
                  <a:pt x="260855" y="40278"/>
                </a:lnTo>
                <a:lnTo>
                  <a:pt x="259304" y="27175"/>
                </a:lnTo>
                <a:lnTo>
                  <a:pt x="255063" y="15618"/>
                </a:lnTo>
                <a:lnTo>
                  <a:pt x="250201" y="6392"/>
                </a:lnTo>
                <a:lnTo>
                  <a:pt x="243367" y="1780"/>
                </a:lnTo>
                <a:lnTo>
                  <a:pt x="233759" y="1791"/>
                </a:lnTo>
                <a:lnTo>
                  <a:pt x="221514" y="5615"/>
                </a:lnTo>
                <a:lnTo>
                  <a:pt x="212853" y="16307"/>
                </a:lnTo>
                <a:lnTo>
                  <a:pt x="208871" y="28327"/>
                </a:lnTo>
                <a:lnTo>
                  <a:pt x="207627" y="41802"/>
                </a:lnTo>
                <a:lnTo>
                  <a:pt x="207868" y="48171"/>
                </a:lnTo>
                <a:lnTo>
                  <a:pt x="210325" y="61224"/>
                </a:lnTo>
                <a:lnTo>
                  <a:pt x="215437" y="71603"/>
                </a:lnTo>
                <a:lnTo>
                  <a:pt x="218998" y="51927"/>
                </a:lnTo>
                <a:lnTo>
                  <a:pt x="218998" y="33973"/>
                </a:lnTo>
                <a:lnTo>
                  <a:pt x="219630" y="26509"/>
                </a:lnTo>
                <a:lnTo>
                  <a:pt x="220893" y="20843"/>
                </a:lnTo>
                <a:lnTo>
                  <a:pt x="223305" y="10201"/>
                </a:lnTo>
                <a:lnTo>
                  <a:pt x="227765" y="4880"/>
                </a:lnTo>
                <a:lnTo>
                  <a:pt x="240783" y="4880"/>
                </a:lnTo>
                <a:lnTo>
                  <a:pt x="245223" y="10049"/>
                </a:lnTo>
                <a:lnTo>
                  <a:pt x="247597" y="20384"/>
                </a:lnTo>
                <a:lnTo>
                  <a:pt x="248861" y="25935"/>
                </a:lnTo>
                <a:lnTo>
                  <a:pt x="249492" y="33361"/>
                </a:lnTo>
                <a:lnTo>
                  <a:pt x="249481" y="44642"/>
                </a:lnTo>
                <a:lnTo>
                  <a:pt x="248609" y="58869"/>
                </a:lnTo>
                <a:lnTo>
                  <a:pt x="246334" y="69421"/>
                </a:lnTo>
                <a:lnTo>
                  <a:pt x="244228" y="75584"/>
                </a:lnTo>
                <a:lnTo>
                  <a:pt x="240361" y="78666"/>
                </a:lnTo>
                <a:lnTo>
                  <a:pt x="227995" y="78666"/>
                </a:lnTo>
                <a:lnTo>
                  <a:pt x="223401" y="73804"/>
                </a:lnTo>
                <a:lnTo>
                  <a:pt x="220950" y="64081"/>
                </a:lnTo>
                <a:lnTo>
                  <a:pt x="220299" y="78455"/>
                </a:lnTo>
                <a:lnTo>
                  <a:pt x="226502" y="81881"/>
                </a:lnTo>
                <a:lnTo>
                  <a:pt x="234044" y="81881"/>
                </a:lnTo>
                <a:lnTo>
                  <a:pt x="238916" y="81428"/>
                </a:lnTo>
                <a:lnTo>
                  <a:pt x="249865" y="75549"/>
                </a:lnTo>
                <a:close/>
              </a:path>
              <a:path w="356252" h="82455">
                <a:moveTo>
                  <a:pt x="220299" y="78455"/>
                </a:moveTo>
                <a:lnTo>
                  <a:pt x="220950" y="64081"/>
                </a:lnTo>
                <a:lnTo>
                  <a:pt x="219649" y="58875"/>
                </a:lnTo>
                <a:lnTo>
                  <a:pt x="218998" y="51927"/>
                </a:lnTo>
                <a:lnTo>
                  <a:pt x="215437" y="71603"/>
                </a:lnTo>
                <a:lnTo>
                  <a:pt x="220299" y="78455"/>
                </a:lnTo>
                <a:close/>
              </a:path>
              <a:path w="356252" h="82455">
                <a:moveTo>
                  <a:pt x="332592" y="77288"/>
                </a:moveTo>
                <a:lnTo>
                  <a:pt x="329261" y="75278"/>
                </a:lnTo>
                <a:lnTo>
                  <a:pt x="332419" y="80962"/>
                </a:lnTo>
                <a:lnTo>
                  <a:pt x="339579" y="80962"/>
                </a:lnTo>
                <a:lnTo>
                  <a:pt x="334889" y="77288"/>
                </a:lnTo>
                <a:lnTo>
                  <a:pt x="332592" y="77288"/>
                </a:lnTo>
                <a:close/>
              </a:path>
              <a:path w="356252" h="82455">
                <a:moveTo>
                  <a:pt x="301694" y="34279"/>
                </a:moveTo>
                <a:lnTo>
                  <a:pt x="297790" y="39984"/>
                </a:lnTo>
                <a:lnTo>
                  <a:pt x="293483" y="42835"/>
                </a:lnTo>
                <a:lnTo>
                  <a:pt x="286285" y="42835"/>
                </a:lnTo>
                <a:lnTo>
                  <a:pt x="286649" y="46855"/>
                </a:lnTo>
                <a:lnTo>
                  <a:pt x="293349" y="46855"/>
                </a:lnTo>
                <a:lnTo>
                  <a:pt x="299005" y="43572"/>
                </a:lnTo>
                <a:lnTo>
                  <a:pt x="303619" y="37007"/>
                </a:lnTo>
                <a:lnTo>
                  <a:pt x="305600" y="28576"/>
                </a:lnTo>
                <a:lnTo>
                  <a:pt x="301694" y="34279"/>
                </a:lnTo>
                <a:close/>
              </a:path>
              <a:path w="356252" h="82455">
                <a:moveTo>
                  <a:pt x="274034" y="40060"/>
                </a:moveTo>
                <a:lnTo>
                  <a:pt x="276943" y="42778"/>
                </a:lnTo>
                <a:lnTo>
                  <a:pt x="279852" y="45496"/>
                </a:lnTo>
                <a:lnTo>
                  <a:pt x="283088" y="46855"/>
                </a:lnTo>
                <a:lnTo>
                  <a:pt x="286649" y="46855"/>
                </a:lnTo>
                <a:lnTo>
                  <a:pt x="286285" y="42835"/>
                </a:lnTo>
                <a:lnTo>
                  <a:pt x="283232" y="40682"/>
                </a:lnTo>
                <a:lnTo>
                  <a:pt x="281423" y="37266"/>
                </a:lnTo>
                <a:lnTo>
                  <a:pt x="281423" y="29150"/>
                </a:lnTo>
                <a:lnTo>
                  <a:pt x="283347" y="23035"/>
                </a:lnTo>
                <a:lnTo>
                  <a:pt x="287194" y="16393"/>
                </a:lnTo>
                <a:lnTo>
                  <a:pt x="291041" y="9751"/>
                </a:lnTo>
                <a:lnTo>
                  <a:pt x="294823" y="6431"/>
                </a:lnTo>
                <a:lnTo>
                  <a:pt x="298536" y="6431"/>
                </a:lnTo>
                <a:lnTo>
                  <a:pt x="299561" y="6881"/>
                </a:lnTo>
                <a:lnTo>
                  <a:pt x="303131" y="9244"/>
                </a:lnTo>
                <a:lnTo>
                  <a:pt x="306261" y="10278"/>
                </a:lnTo>
                <a:lnTo>
                  <a:pt x="307553" y="13206"/>
                </a:lnTo>
                <a:lnTo>
                  <a:pt x="307553" y="22356"/>
                </a:lnTo>
                <a:lnTo>
                  <a:pt x="305600" y="28576"/>
                </a:lnTo>
                <a:lnTo>
                  <a:pt x="303619" y="37007"/>
                </a:lnTo>
                <a:lnTo>
                  <a:pt x="308232" y="30442"/>
                </a:lnTo>
                <a:lnTo>
                  <a:pt x="310539" y="23714"/>
                </a:lnTo>
                <a:lnTo>
                  <a:pt x="310539" y="16824"/>
                </a:lnTo>
                <a:lnTo>
                  <a:pt x="310367" y="13694"/>
                </a:lnTo>
                <a:lnTo>
                  <a:pt x="309735" y="11139"/>
                </a:lnTo>
                <a:lnTo>
                  <a:pt x="312607" y="11828"/>
                </a:lnTo>
                <a:lnTo>
                  <a:pt x="315880" y="12230"/>
                </a:lnTo>
                <a:lnTo>
                  <a:pt x="320283" y="12230"/>
                </a:lnTo>
                <a:lnTo>
                  <a:pt x="323575" y="11598"/>
                </a:lnTo>
                <a:lnTo>
                  <a:pt x="327136" y="10297"/>
                </a:lnTo>
                <a:lnTo>
                  <a:pt x="330007" y="8957"/>
                </a:lnTo>
                <a:lnTo>
                  <a:pt x="289061" y="82455"/>
                </a:lnTo>
                <a:lnTo>
                  <a:pt x="294631" y="82455"/>
                </a:lnTo>
                <a:lnTo>
                  <a:pt x="339943" y="1321"/>
                </a:lnTo>
                <a:lnTo>
                  <a:pt x="335348" y="1321"/>
                </a:lnTo>
                <a:lnTo>
                  <a:pt x="333166" y="3464"/>
                </a:lnTo>
                <a:lnTo>
                  <a:pt x="329089" y="6201"/>
                </a:lnTo>
                <a:lnTo>
                  <a:pt x="325375" y="8345"/>
                </a:lnTo>
                <a:lnTo>
                  <a:pt x="321316" y="9416"/>
                </a:lnTo>
                <a:lnTo>
                  <a:pt x="315229" y="9416"/>
                </a:lnTo>
                <a:lnTo>
                  <a:pt x="311975" y="8957"/>
                </a:lnTo>
                <a:lnTo>
                  <a:pt x="309123" y="8115"/>
                </a:lnTo>
                <a:lnTo>
                  <a:pt x="306060" y="5397"/>
                </a:lnTo>
                <a:lnTo>
                  <a:pt x="303705" y="3904"/>
                </a:lnTo>
                <a:lnTo>
                  <a:pt x="300279" y="2986"/>
                </a:lnTo>
                <a:lnTo>
                  <a:pt x="291281" y="2986"/>
                </a:lnTo>
                <a:lnTo>
                  <a:pt x="285405" y="6048"/>
                </a:lnTo>
                <a:lnTo>
                  <a:pt x="280274" y="12173"/>
                </a:lnTo>
                <a:lnTo>
                  <a:pt x="275144" y="18298"/>
                </a:lnTo>
                <a:lnTo>
                  <a:pt x="272579" y="24518"/>
                </a:lnTo>
                <a:lnTo>
                  <a:pt x="272579" y="36079"/>
                </a:lnTo>
                <a:lnTo>
                  <a:pt x="274034" y="40060"/>
                </a:lnTo>
                <a:close/>
              </a:path>
              <a:path w="356252" h="82455">
                <a:moveTo>
                  <a:pt x="319584" y="74407"/>
                </a:moveTo>
                <a:lnTo>
                  <a:pt x="322398" y="77029"/>
                </a:lnTo>
                <a:lnTo>
                  <a:pt x="325212" y="79651"/>
                </a:lnTo>
                <a:lnTo>
                  <a:pt x="328552" y="80962"/>
                </a:lnTo>
                <a:lnTo>
                  <a:pt x="332419" y="80962"/>
                </a:lnTo>
                <a:lnTo>
                  <a:pt x="329261" y="75278"/>
                </a:lnTo>
                <a:lnTo>
                  <a:pt x="327079" y="72005"/>
                </a:lnTo>
                <a:lnTo>
                  <a:pt x="327079" y="64387"/>
                </a:lnTo>
                <a:lnTo>
                  <a:pt x="328859" y="58358"/>
                </a:lnTo>
                <a:lnTo>
                  <a:pt x="332419" y="51391"/>
                </a:lnTo>
                <a:lnTo>
                  <a:pt x="335979" y="44424"/>
                </a:lnTo>
                <a:lnTo>
                  <a:pt x="340038" y="40940"/>
                </a:lnTo>
                <a:lnTo>
                  <a:pt x="347121" y="40940"/>
                </a:lnTo>
                <a:lnTo>
                  <a:pt x="349169" y="41840"/>
                </a:lnTo>
                <a:lnTo>
                  <a:pt x="352309" y="45438"/>
                </a:lnTo>
                <a:lnTo>
                  <a:pt x="353093" y="47946"/>
                </a:lnTo>
                <a:lnTo>
                  <a:pt x="353093" y="56368"/>
                </a:lnTo>
                <a:lnTo>
                  <a:pt x="351227" y="62024"/>
                </a:lnTo>
                <a:lnTo>
                  <a:pt x="347494" y="68129"/>
                </a:lnTo>
                <a:lnTo>
                  <a:pt x="343762" y="74235"/>
                </a:lnTo>
                <a:lnTo>
                  <a:pt x="339560" y="77288"/>
                </a:lnTo>
                <a:lnTo>
                  <a:pt x="334889" y="77288"/>
                </a:lnTo>
                <a:lnTo>
                  <a:pt x="339579" y="80962"/>
                </a:lnTo>
                <a:lnTo>
                  <a:pt x="345341" y="77460"/>
                </a:lnTo>
                <a:lnTo>
                  <a:pt x="349705" y="70454"/>
                </a:lnTo>
                <a:lnTo>
                  <a:pt x="354069" y="63449"/>
                </a:lnTo>
                <a:lnTo>
                  <a:pt x="356252" y="57056"/>
                </a:lnTo>
                <a:lnTo>
                  <a:pt x="356252" y="45878"/>
                </a:lnTo>
                <a:lnTo>
                  <a:pt x="354969" y="42184"/>
                </a:lnTo>
                <a:lnTo>
                  <a:pt x="352404" y="40194"/>
                </a:lnTo>
                <a:lnTo>
                  <a:pt x="349839" y="38203"/>
                </a:lnTo>
                <a:lnTo>
                  <a:pt x="346891" y="37208"/>
                </a:lnTo>
                <a:lnTo>
                  <a:pt x="337167" y="37208"/>
                </a:lnTo>
                <a:lnTo>
                  <a:pt x="331337" y="40146"/>
                </a:lnTo>
                <a:lnTo>
                  <a:pt x="326074" y="46022"/>
                </a:lnTo>
                <a:lnTo>
                  <a:pt x="320810" y="51899"/>
                </a:lnTo>
                <a:lnTo>
                  <a:pt x="318177" y="58147"/>
                </a:lnTo>
                <a:lnTo>
                  <a:pt x="318177" y="70321"/>
                </a:lnTo>
                <a:lnTo>
                  <a:pt x="319584" y="74407"/>
                </a:lnTo>
                <a:close/>
              </a:path>
              <a:path w="356252" h="82455">
                <a:moveTo>
                  <a:pt x="1952" y="20786"/>
                </a:moveTo>
                <a:lnTo>
                  <a:pt x="3981" y="17264"/>
                </a:lnTo>
                <a:lnTo>
                  <a:pt x="5877" y="14661"/>
                </a:lnTo>
                <a:lnTo>
                  <a:pt x="7637" y="12977"/>
                </a:lnTo>
                <a:lnTo>
                  <a:pt x="10853" y="9876"/>
                </a:lnTo>
                <a:lnTo>
                  <a:pt x="14567" y="8325"/>
                </a:lnTo>
                <a:lnTo>
                  <a:pt x="22339" y="8325"/>
                </a:lnTo>
                <a:lnTo>
                  <a:pt x="25507" y="9416"/>
                </a:lnTo>
                <a:lnTo>
                  <a:pt x="28283" y="11598"/>
                </a:lnTo>
                <a:lnTo>
                  <a:pt x="31058" y="13780"/>
                </a:lnTo>
                <a:lnTo>
                  <a:pt x="32447" y="16958"/>
                </a:lnTo>
                <a:lnTo>
                  <a:pt x="32447" y="25839"/>
                </a:lnTo>
                <a:lnTo>
                  <a:pt x="30686" y="29628"/>
                </a:lnTo>
                <a:lnTo>
                  <a:pt x="27163" y="32499"/>
                </a:lnTo>
                <a:lnTo>
                  <a:pt x="23641" y="35371"/>
                </a:lnTo>
                <a:lnTo>
                  <a:pt x="18817" y="37916"/>
                </a:lnTo>
                <a:lnTo>
                  <a:pt x="12691" y="40136"/>
                </a:lnTo>
                <a:lnTo>
                  <a:pt x="13418" y="41553"/>
                </a:lnTo>
                <a:lnTo>
                  <a:pt x="24311" y="41457"/>
                </a:lnTo>
                <a:lnTo>
                  <a:pt x="30322" y="44080"/>
                </a:lnTo>
                <a:lnTo>
                  <a:pt x="33882" y="49324"/>
                </a:lnTo>
                <a:lnTo>
                  <a:pt x="35988" y="52424"/>
                </a:lnTo>
                <a:lnTo>
                  <a:pt x="37041" y="56023"/>
                </a:lnTo>
                <a:lnTo>
                  <a:pt x="37041" y="64368"/>
                </a:lnTo>
                <a:lnTo>
                  <a:pt x="35740" y="68301"/>
                </a:lnTo>
                <a:lnTo>
                  <a:pt x="33136" y="71919"/>
                </a:lnTo>
                <a:lnTo>
                  <a:pt x="30531" y="75536"/>
                </a:lnTo>
                <a:lnTo>
                  <a:pt x="26551" y="77345"/>
                </a:lnTo>
                <a:lnTo>
                  <a:pt x="18779" y="77345"/>
                </a:lnTo>
                <a:lnTo>
                  <a:pt x="15840" y="76254"/>
                </a:lnTo>
                <a:lnTo>
                  <a:pt x="12375" y="74072"/>
                </a:lnTo>
                <a:lnTo>
                  <a:pt x="8910" y="71890"/>
                </a:lnTo>
                <a:lnTo>
                  <a:pt x="6124" y="70799"/>
                </a:lnTo>
                <a:lnTo>
                  <a:pt x="4020" y="70799"/>
                </a:lnTo>
                <a:lnTo>
                  <a:pt x="946" y="72177"/>
                </a:lnTo>
                <a:lnTo>
                  <a:pt x="0" y="75048"/>
                </a:lnTo>
                <a:lnTo>
                  <a:pt x="946" y="78158"/>
                </a:lnTo>
                <a:lnTo>
                  <a:pt x="4737" y="80953"/>
                </a:lnTo>
                <a:lnTo>
                  <a:pt x="8039" y="81651"/>
                </a:lnTo>
                <a:lnTo>
                  <a:pt x="13257" y="81649"/>
                </a:lnTo>
                <a:lnTo>
                  <a:pt x="26979" y="79502"/>
                </a:lnTo>
                <a:lnTo>
                  <a:pt x="37185" y="73325"/>
                </a:lnTo>
                <a:lnTo>
                  <a:pt x="42907" y="67775"/>
                </a:lnTo>
                <a:lnTo>
                  <a:pt x="45770" y="61363"/>
                </a:lnTo>
                <a:lnTo>
                  <a:pt x="45770" y="47926"/>
                </a:lnTo>
                <a:lnTo>
                  <a:pt x="43683" y="42835"/>
                </a:lnTo>
                <a:lnTo>
                  <a:pt x="39510" y="38815"/>
                </a:lnTo>
                <a:lnTo>
                  <a:pt x="37290" y="36710"/>
                </a:lnTo>
                <a:lnTo>
                  <a:pt x="34342" y="34873"/>
                </a:lnTo>
                <a:lnTo>
                  <a:pt x="30666" y="33303"/>
                </a:lnTo>
                <a:lnTo>
                  <a:pt x="33806" y="31121"/>
                </a:lnTo>
                <a:lnTo>
                  <a:pt x="37615" y="27389"/>
                </a:lnTo>
                <a:lnTo>
                  <a:pt x="40257" y="24289"/>
                </a:lnTo>
                <a:lnTo>
                  <a:pt x="41578" y="20882"/>
                </a:lnTo>
                <a:lnTo>
                  <a:pt x="41578" y="12958"/>
                </a:lnTo>
                <a:lnTo>
                  <a:pt x="39979" y="9244"/>
                </a:lnTo>
                <a:lnTo>
                  <a:pt x="36783" y="6029"/>
                </a:lnTo>
                <a:lnTo>
                  <a:pt x="33586" y="2813"/>
                </a:lnTo>
                <a:lnTo>
                  <a:pt x="29058" y="1205"/>
                </a:lnTo>
                <a:lnTo>
                  <a:pt x="17726" y="1205"/>
                </a:lnTo>
                <a:lnTo>
                  <a:pt x="12902" y="2947"/>
                </a:lnTo>
                <a:lnTo>
                  <a:pt x="8729" y="6431"/>
                </a:lnTo>
                <a:lnTo>
                  <a:pt x="4556" y="9915"/>
                </a:lnTo>
                <a:lnTo>
                  <a:pt x="1703" y="14565"/>
                </a:lnTo>
                <a:lnTo>
                  <a:pt x="171" y="20384"/>
                </a:lnTo>
                <a:lnTo>
                  <a:pt x="1952" y="20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7515633" y="2619628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9" y="33016"/>
                </a:moveTo>
                <a:lnTo>
                  <a:pt x="22694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5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3" y="30835"/>
                </a:lnTo>
                <a:lnTo>
                  <a:pt x="11055" y="33361"/>
                </a:lnTo>
                <a:lnTo>
                  <a:pt x="6653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8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6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4" y="80445"/>
                </a:lnTo>
                <a:lnTo>
                  <a:pt x="16703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2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4" y="35658"/>
                </a:lnTo>
                <a:lnTo>
                  <a:pt x="19229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7503808" y="2619628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1" y="80445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7" y="27743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2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0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7569094" y="2619628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9" y="33016"/>
                </a:moveTo>
                <a:lnTo>
                  <a:pt x="22694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5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3" y="30835"/>
                </a:lnTo>
                <a:lnTo>
                  <a:pt x="11055" y="33361"/>
                </a:lnTo>
                <a:lnTo>
                  <a:pt x="6653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8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6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4" y="80445"/>
                </a:lnTo>
                <a:lnTo>
                  <a:pt x="16703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2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4" y="35658"/>
                </a:lnTo>
                <a:lnTo>
                  <a:pt x="19229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7557269" y="2619628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1" y="80445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7" y="27743"/>
                </a:lnTo>
                <a:lnTo>
                  <a:pt x="13409" y="24662"/>
                </a:lnTo>
                <a:lnTo>
                  <a:pt x="10710" y="21581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2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0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7362305" y="2619576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0" y="19637"/>
                </a:lnTo>
                <a:lnTo>
                  <a:pt x="5952" y="16403"/>
                </a:lnTo>
                <a:lnTo>
                  <a:pt x="7752" y="14297"/>
                </a:lnTo>
                <a:lnTo>
                  <a:pt x="11006" y="10469"/>
                </a:lnTo>
                <a:lnTo>
                  <a:pt x="15256" y="8555"/>
                </a:lnTo>
                <a:lnTo>
                  <a:pt x="24751" y="8555"/>
                </a:lnTo>
                <a:lnTo>
                  <a:pt x="28407" y="10039"/>
                </a:lnTo>
                <a:lnTo>
                  <a:pt x="31470" y="13005"/>
                </a:lnTo>
                <a:lnTo>
                  <a:pt x="34534" y="15972"/>
                </a:lnTo>
                <a:lnTo>
                  <a:pt x="36064" y="20288"/>
                </a:lnTo>
                <a:lnTo>
                  <a:pt x="36064" y="32423"/>
                </a:lnTo>
                <a:lnTo>
                  <a:pt x="33556" y="39064"/>
                </a:lnTo>
                <a:lnTo>
                  <a:pt x="28542" y="45878"/>
                </a:lnTo>
                <a:lnTo>
                  <a:pt x="26685" y="48315"/>
                </a:lnTo>
                <a:lnTo>
                  <a:pt x="20154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4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1" y="65937"/>
                </a:lnTo>
                <a:lnTo>
                  <a:pt x="47206" y="68081"/>
                </a:lnTo>
                <a:lnTo>
                  <a:pt x="44219" y="69842"/>
                </a:lnTo>
                <a:lnTo>
                  <a:pt x="41635" y="70282"/>
                </a:lnTo>
                <a:lnTo>
                  <a:pt x="11599" y="70282"/>
                </a:lnTo>
                <a:lnTo>
                  <a:pt x="15459" y="66293"/>
                </a:lnTo>
                <a:lnTo>
                  <a:pt x="26361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6" y="10192"/>
                </a:lnTo>
                <a:lnTo>
                  <a:pt x="40285" y="6115"/>
                </a:lnTo>
                <a:lnTo>
                  <a:pt x="36286" y="2038"/>
                </a:lnTo>
                <a:lnTo>
                  <a:pt x="31049" y="0"/>
                </a:lnTo>
                <a:lnTo>
                  <a:pt x="19334" y="0"/>
                </a:lnTo>
                <a:lnTo>
                  <a:pt x="14423" y="1712"/>
                </a:lnTo>
                <a:lnTo>
                  <a:pt x="9848" y="5139"/>
                </a:lnTo>
                <a:lnTo>
                  <a:pt x="5274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7316517" y="2631280"/>
            <a:ext cx="6996" cy="22090"/>
          </a:xfrm>
          <a:custGeom>
            <a:avLst/>
            <a:gdLst/>
            <a:ahLst/>
            <a:cxnLst/>
            <a:rect l="l" t="t" r="r" b="b"/>
            <a:pathLst>
              <a:path w="7696" h="25035">
                <a:moveTo>
                  <a:pt x="2929" y="6469"/>
                </a:moveTo>
                <a:lnTo>
                  <a:pt x="2929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5" y="25035"/>
                </a:lnTo>
                <a:lnTo>
                  <a:pt x="7696" y="12747"/>
                </a:lnTo>
                <a:lnTo>
                  <a:pt x="4518" y="9608"/>
                </a:lnTo>
                <a:lnTo>
                  <a:pt x="2929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7310358" y="2614105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2" y="7349"/>
                </a:lnTo>
                <a:lnTo>
                  <a:pt x="25842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5" y="13206"/>
                </a:lnTo>
                <a:lnTo>
                  <a:pt x="2765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5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4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2" y="95834"/>
                </a:lnTo>
                <a:lnTo>
                  <a:pt x="25842" y="85441"/>
                </a:lnTo>
                <a:lnTo>
                  <a:pt x="28292" y="85250"/>
                </a:lnTo>
                <a:lnTo>
                  <a:pt x="25842" y="82225"/>
                </a:lnTo>
                <a:lnTo>
                  <a:pt x="25842" y="51046"/>
                </a:lnTo>
                <a:lnTo>
                  <a:pt x="30474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7" y="63793"/>
                </a:lnTo>
                <a:lnTo>
                  <a:pt x="39337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4" y="47668"/>
                </a:lnTo>
                <a:lnTo>
                  <a:pt x="34380" y="43773"/>
                </a:lnTo>
                <a:lnTo>
                  <a:pt x="25842" y="39448"/>
                </a:lnTo>
                <a:lnTo>
                  <a:pt x="25842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7333851" y="2685238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7423805" y="2678956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5" y="24863"/>
                </a:lnTo>
                <a:lnTo>
                  <a:pt x="12289" y="21532"/>
                </a:lnTo>
                <a:lnTo>
                  <a:pt x="15083" y="18202"/>
                </a:lnTo>
                <a:lnTo>
                  <a:pt x="16482" y="14604"/>
                </a:lnTo>
                <a:lnTo>
                  <a:pt x="16482" y="7369"/>
                </a:lnTo>
                <a:lnTo>
                  <a:pt x="15525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459746" y="2644960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30" y="48233"/>
                </a:lnTo>
                <a:lnTo>
                  <a:pt x="9131" y="48233"/>
                </a:lnTo>
                <a:lnTo>
                  <a:pt x="4928" y="45247"/>
                </a:lnTo>
                <a:lnTo>
                  <a:pt x="7388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1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2" y="2105"/>
                </a:lnTo>
                <a:lnTo>
                  <a:pt x="22970" y="0"/>
                </a:lnTo>
                <a:lnTo>
                  <a:pt x="13782" y="0"/>
                </a:lnTo>
                <a:lnTo>
                  <a:pt x="10700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5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09" y="23676"/>
                </a:lnTo>
                <a:lnTo>
                  <a:pt x="27909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7448312" y="2618564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70" y="34969"/>
                </a:lnTo>
                <a:lnTo>
                  <a:pt x="14988" y="30796"/>
                </a:lnTo>
                <a:lnTo>
                  <a:pt x="16672" y="26585"/>
                </a:lnTo>
                <a:lnTo>
                  <a:pt x="19123" y="22336"/>
                </a:lnTo>
                <a:lnTo>
                  <a:pt x="21573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6" y="5483"/>
                </a:lnTo>
                <a:lnTo>
                  <a:pt x="39731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3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8"/>
                </a:lnTo>
                <a:lnTo>
                  <a:pt x="1765" y="34168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5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7310358" y="2744141"/>
            <a:ext cx="267815" cy="76504"/>
          </a:xfrm>
          <a:custGeom>
            <a:avLst/>
            <a:gdLst/>
            <a:ahLst/>
            <a:cxnLst/>
            <a:rect l="l" t="t" r="r" b="b"/>
            <a:pathLst>
              <a:path w="294597" h="86704">
                <a:moveTo>
                  <a:pt x="226285" y="73942"/>
                </a:moveTo>
                <a:lnTo>
                  <a:pt x="233723" y="61267"/>
                </a:lnTo>
                <a:lnTo>
                  <a:pt x="236097" y="54530"/>
                </a:lnTo>
                <a:lnTo>
                  <a:pt x="237283" y="47352"/>
                </a:lnTo>
                <a:lnTo>
                  <a:pt x="237275" y="38670"/>
                </a:lnTo>
                <a:lnTo>
                  <a:pt x="235724" y="25567"/>
                </a:lnTo>
                <a:lnTo>
                  <a:pt x="231483" y="14010"/>
                </a:lnTo>
                <a:lnTo>
                  <a:pt x="226621" y="4784"/>
                </a:lnTo>
                <a:lnTo>
                  <a:pt x="219787" y="172"/>
                </a:lnTo>
                <a:lnTo>
                  <a:pt x="210179" y="183"/>
                </a:lnTo>
                <a:lnTo>
                  <a:pt x="197934" y="4007"/>
                </a:lnTo>
                <a:lnTo>
                  <a:pt x="189273" y="14699"/>
                </a:lnTo>
                <a:lnTo>
                  <a:pt x="185291" y="26720"/>
                </a:lnTo>
                <a:lnTo>
                  <a:pt x="184047" y="40194"/>
                </a:lnTo>
                <a:lnTo>
                  <a:pt x="184288" y="46564"/>
                </a:lnTo>
                <a:lnTo>
                  <a:pt x="186745" y="59616"/>
                </a:lnTo>
                <a:lnTo>
                  <a:pt x="191857" y="69995"/>
                </a:lnTo>
                <a:lnTo>
                  <a:pt x="195418" y="50319"/>
                </a:lnTo>
                <a:lnTo>
                  <a:pt x="195418" y="32366"/>
                </a:lnTo>
                <a:lnTo>
                  <a:pt x="196049" y="24901"/>
                </a:lnTo>
                <a:lnTo>
                  <a:pt x="197313" y="19235"/>
                </a:lnTo>
                <a:lnTo>
                  <a:pt x="199725" y="8594"/>
                </a:lnTo>
                <a:lnTo>
                  <a:pt x="204185" y="3272"/>
                </a:lnTo>
                <a:lnTo>
                  <a:pt x="217203" y="3272"/>
                </a:lnTo>
                <a:lnTo>
                  <a:pt x="221643" y="8440"/>
                </a:lnTo>
                <a:lnTo>
                  <a:pt x="224017" y="18776"/>
                </a:lnTo>
                <a:lnTo>
                  <a:pt x="225281" y="24327"/>
                </a:lnTo>
                <a:lnTo>
                  <a:pt x="225912" y="31753"/>
                </a:lnTo>
                <a:lnTo>
                  <a:pt x="225901" y="43035"/>
                </a:lnTo>
                <a:lnTo>
                  <a:pt x="225029" y="57261"/>
                </a:lnTo>
                <a:lnTo>
                  <a:pt x="222754" y="67813"/>
                </a:lnTo>
                <a:lnTo>
                  <a:pt x="220648" y="73977"/>
                </a:lnTo>
                <a:lnTo>
                  <a:pt x="216781" y="77058"/>
                </a:lnTo>
                <a:lnTo>
                  <a:pt x="204415" y="77058"/>
                </a:lnTo>
                <a:lnTo>
                  <a:pt x="199820" y="72196"/>
                </a:lnTo>
                <a:lnTo>
                  <a:pt x="197370" y="62473"/>
                </a:lnTo>
                <a:lnTo>
                  <a:pt x="196719" y="76847"/>
                </a:lnTo>
                <a:lnTo>
                  <a:pt x="202922" y="80273"/>
                </a:lnTo>
                <a:lnTo>
                  <a:pt x="210464" y="80273"/>
                </a:lnTo>
                <a:lnTo>
                  <a:pt x="215336" y="79820"/>
                </a:lnTo>
                <a:lnTo>
                  <a:pt x="226285" y="73942"/>
                </a:lnTo>
                <a:close/>
              </a:path>
              <a:path w="294597" h="86704">
                <a:moveTo>
                  <a:pt x="196719" y="76847"/>
                </a:moveTo>
                <a:lnTo>
                  <a:pt x="197370" y="62473"/>
                </a:lnTo>
                <a:lnTo>
                  <a:pt x="196069" y="57267"/>
                </a:lnTo>
                <a:lnTo>
                  <a:pt x="195418" y="50319"/>
                </a:lnTo>
                <a:lnTo>
                  <a:pt x="191857" y="69995"/>
                </a:lnTo>
                <a:lnTo>
                  <a:pt x="196719" y="76847"/>
                </a:lnTo>
                <a:close/>
              </a:path>
              <a:path w="294597" h="86704">
                <a:moveTo>
                  <a:pt x="249333" y="5885"/>
                </a:moveTo>
                <a:lnTo>
                  <a:pt x="248147" y="8756"/>
                </a:lnTo>
                <a:lnTo>
                  <a:pt x="246606" y="12537"/>
                </a:lnTo>
                <a:lnTo>
                  <a:pt x="244117" y="18661"/>
                </a:lnTo>
                <a:lnTo>
                  <a:pt x="246127" y="19580"/>
                </a:lnTo>
                <a:lnTo>
                  <a:pt x="248616" y="15675"/>
                </a:lnTo>
                <a:lnTo>
                  <a:pt x="250673" y="13111"/>
                </a:lnTo>
                <a:lnTo>
                  <a:pt x="253928" y="10661"/>
                </a:lnTo>
                <a:lnTo>
                  <a:pt x="256599" y="10048"/>
                </a:lnTo>
                <a:lnTo>
                  <a:pt x="285351" y="10048"/>
                </a:lnTo>
                <a:lnTo>
                  <a:pt x="262092" y="80273"/>
                </a:lnTo>
                <a:lnTo>
                  <a:pt x="269673" y="80273"/>
                </a:lnTo>
                <a:lnTo>
                  <a:pt x="294597" y="3272"/>
                </a:lnTo>
                <a:lnTo>
                  <a:pt x="294597" y="1378"/>
                </a:lnTo>
                <a:lnTo>
                  <a:pt x="251066" y="1378"/>
                </a:lnTo>
                <a:lnTo>
                  <a:pt x="250109" y="3904"/>
                </a:lnTo>
                <a:lnTo>
                  <a:pt x="249333" y="5885"/>
                </a:lnTo>
                <a:close/>
              </a:path>
              <a:path w="294597" h="86704">
                <a:moveTo>
                  <a:pt x="9705" y="19676"/>
                </a:moveTo>
                <a:lnTo>
                  <a:pt x="9705" y="13206"/>
                </a:lnTo>
                <a:lnTo>
                  <a:pt x="6775" y="32385"/>
                </a:lnTo>
                <a:lnTo>
                  <a:pt x="9225" y="34797"/>
                </a:lnTo>
                <a:lnTo>
                  <a:pt x="14261" y="38241"/>
                </a:lnTo>
                <a:lnTo>
                  <a:pt x="14472" y="25953"/>
                </a:lnTo>
                <a:lnTo>
                  <a:pt x="11294" y="22814"/>
                </a:lnTo>
                <a:lnTo>
                  <a:pt x="9705" y="19676"/>
                </a:lnTo>
                <a:close/>
              </a:path>
              <a:path w="294597" h="86704">
                <a:moveTo>
                  <a:pt x="40085" y="11484"/>
                </a:moveTo>
                <a:lnTo>
                  <a:pt x="42133" y="15388"/>
                </a:lnTo>
                <a:lnTo>
                  <a:pt x="43014" y="20441"/>
                </a:lnTo>
                <a:lnTo>
                  <a:pt x="44736" y="20441"/>
                </a:lnTo>
                <a:lnTo>
                  <a:pt x="44736" y="7349"/>
                </a:lnTo>
                <a:lnTo>
                  <a:pt x="42707" y="5512"/>
                </a:lnTo>
                <a:lnTo>
                  <a:pt x="39912" y="4038"/>
                </a:lnTo>
                <a:lnTo>
                  <a:pt x="36352" y="2928"/>
                </a:lnTo>
                <a:lnTo>
                  <a:pt x="32523" y="1894"/>
                </a:lnTo>
                <a:lnTo>
                  <a:pt x="29020" y="1282"/>
                </a:lnTo>
                <a:lnTo>
                  <a:pt x="25842" y="1091"/>
                </a:lnTo>
                <a:lnTo>
                  <a:pt x="25842" y="-6258"/>
                </a:lnTo>
                <a:lnTo>
                  <a:pt x="21880" y="-6258"/>
                </a:lnTo>
                <a:lnTo>
                  <a:pt x="21880" y="1091"/>
                </a:lnTo>
                <a:lnTo>
                  <a:pt x="15486" y="1397"/>
                </a:lnTo>
                <a:lnTo>
                  <a:pt x="10385" y="3349"/>
                </a:lnTo>
                <a:lnTo>
                  <a:pt x="6575" y="6947"/>
                </a:lnTo>
                <a:lnTo>
                  <a:pt x="2765" y="10546"/>
                </a:lnTo>
                <a:lnTo>
                  <a:pt x="861" y="14527"/>
                </a:lnTo>
                <a:lnTo>
                  <a:pt x="861" y="24059"/>
                </a:lnTo>
                <a:lnTo>
                  <a:pt x="2833" y="28557"/>
                </a:lnTo>
                <a:lnTo>
                  <a:pt x="6775" y="32385"/>
                </a:lnTo>
                <a:lnTo>
                  <a:pt x="9705" y="13206"/>
                </a:lnTo>
                <a:lnTo>
                  <a:pt x="10816" y="10460"/>
                </a:lnTo>
                <a:lnTo>
                  <a:pt x="15256" y="6134"/>
                </a:lnTo>
                <a:lnTo>
                  <a:pt x="18166" y="4823"/>
                </a:lnTo>
                <a:lnTo>
                  <a:pt x="21765" y="4364"/>
                </a:lnTo>
                <a:lnTo>
                  <a:pt x="21765" y="31294"/>
                </a:lnTo>
                <a:lnTo>
                  <a:pt x="18894" y="29648"/>
                </a:lnTo>
                <a:lnTo>
                  <a:pt x="16462" y="27867"/>
                </a:lnTo>
                <a:lnTo>
                  <a:pt x="14472" y="25953"/>
                </a:lnTo>
                <a:lnTo>
                  <a:pt x="14261" y="38241"/>
                </a:lnTo>
                <a:lnTo>
                  <a:pt x="21880" y="42720"/>
                </a:lnTo>
                <a:lnTo>
                  <a:pt x="21880" y="75967"/>
                </a:lnTo>
                <a:lnTo>
                  <a:pt x="14950" y="75852"/>
                </a:lnTo>
                <a:lnTo>
                  <a:pt x="9743" y="73498"/>
                </a:lnTo>
                <a:lnTo>
                  <a:pt x="6259" y="68904"/>
                </a:lnTo>
                <a:lnTo>
                  <a:pt x="4345" y="66377"/>
                </a:lnTo>
                <a:lnTo>
                  <a:pt x="2833" y="62741"/>
                </a:lnTo>
                <a:lnTo>
                  <a:pt x="1722" y="57994"/>
                </a:lnTo>
                <a:lnTo>
                  <a:pt x="0" y="57994"/>
                </a:lnTo>
                <a:lnTo>
                  <a:pt x="0" y="73211"/>
                </a:lnTo>
                <a:lnTo>
                  <a:pt x="4096" y="75354"/>
                </a:lnTo>
                <a:lnTo>
                  <a:pt x="7236" y="76771"/>
                </a:lnTo>
                <a:lnTo>
                  <a:pt x="9418" y="77460"/>
                </a:lnTo>
                <a:lnTo>
                  <a:pt x="12711" y="78493"/>
                </a:lnTo>
                <a:lnTo>
                  <a:pt x="16864" y="79067"/>
                </a:lnTo>
                <a:lnTo>
                  <a:pt x="21880" y="79182"/>
                </a:lnTo>
                <a:lnTo>
                  <a:pt x="21880" y="89576"/>
                </a:lnTo>
                <a:lnTo>
                  <a:pt x="25842" y="89576"/>
                </a:lnTo>
                <a:lnTo>
                  <a:pt x="25842" y="79182"/>
                </a:lnTo>
                <a:lnTo>
                  <a:pt x="28292" y="78991"/>
                </a:lnTo>
                <a:lnTo>
                  <a:pt x="25842" y="75967"/>
                </a:lnTo>
                <a:lnTo>
                  <a:pt x="25842" y="44787"/>
                </a:lnTo>
                <a:lnTo>
                  <a:pt x="30474" y="47620"/>
                </a:lnTo>
                <a:lnTo>
                  <a:pt x="33615" y="49859"/>
                </a:lnTo>
                <a:lnTo>
                  <a:pt x="35261" y="51506"/>
                </a:lnTo>
                <a:lnTo>
                  <a:pt x="37979" y="54300"/>
                </a:lnTo>
                <a:lnTo>
                  <a:pt x="39337" y="57535"/>
                </a:lnTo>
                <a:lnTo>
                  <a:pt x="39337" y="66492"/>
                </a:lnTo>
                <a:lnTo>
                  <a:pt x="37481" y="70416"/>
                </a:lnTo>
                <a:lnTo>
                  <a:pt x="33768" y="72981"/>
                </a:lnTo>
                <a:lnTo>
                  <a:pt x="31777" y="74359"/>
                </a:lnTo>
                <a:lnTo>
                  <a:pt x="30992" y="78455"/>
                </a:lnTo>
                <a:lnTo>
                  <a:pt x="33940" y="77574"/>
                </a:lnTo>
                <a:lnTo>
                  <a:pt x="36888" y="76694"/>
                </a:lnTo>
                <a:lnTo>
                  <a:pt x="39415" y="75373"/>
                </a:lnTo>
                <a:lnTo>
                  <a:pt x="41520" y="73612"/>
                </a:lnTo>
                <a:lnTo>
                  <a:pt x="44277" y="71354"/>
                </a:lnTo>
                <a:lnTo>
                  <a:pt x="46230" y="68559"/>
                </a:lnTo>
                <a:lnTo>
                  <a:pt x="47378" y="65229"/>
                </a:lnTo>
                <a:lnTo>
                  <a:pt x="48144" y="63086"/>
                </a:lnTo>
                <a:lnTo>
                  <a:pt x="48527" y="58683"/>
                </a:lnTo>
                <a:lnTo>
                  <a:pt x="48527" y="52941"/>
                </a:lnTo>
                <a:lnTo>
                  <a:pt x="46881" y="48338"/>
                </a:lnTo>
                <a:lnTo>
                  <a:pt x="43588" y="44874"/>
                </a:lnTo>
                <a:lnTo>
                  <a:pt x="40294" y="41409"/>
                </a:lnTo>
                <a:lnTo>
                  <a:pt x="34380" y="37514"/>
                </a:lnTo>
                <a:lnTo>
                  <a:pt x="25842" y="33189"/>
                </a:lnTo>
                <a:lnTo>
                  <a:pt x="25842" y="4364"/>
                </a:lnTo>
                <a:lnTo>
                  <a:pt x="29977" y="4517"/>
                </a:lnTo>
                <a:lnTo>
                  <a:pt x="33653" y="5971"/>
                </a:lnTo>
                <a:lnTo>
                  <a:pt x="36869" y="8728"/>
                </a:lnTo>
                <a:lnTo>
                  <a:pt x="40085" y="11484"/>
                </a:lnTo>
                <a:close/>
              </a:path>
              <a:path w="294597" h="86704">
                <a:moveTo>
                  <a:pt x="29135" y="75354"/>
                </a:moveTo>
                <a:lnTo>
                  <a:pt x="25842" y="75967"/>
                </a:lnTo>
                <a:lnTo>
                  <a:pt x="28292" y="78991"/>
                </a:lnTo>
                <a:lnTo>
                  <a:pt x="30992" y="78455"/>
                </a:lnTo>
                <a:lnTo>
                  <a:pt x="31777" y="74359"/>
                </a:lnTo>
                <a:lnTo>
                  <a:pt x="29135" y="75354"/>
                </a:lnTo>
                <a:close/>
              </a:path>
              <a:path w="294597" h="86704">
                <a:moveTo>
                  <a:pt x="162703" y="33016"/>
                </a:moveTo>
                <a:lnTo>
                  <a:pt x="166167" y="30682"/>
                </a:lnTo>
                <a:lnTo>
                  <a:pt x="168311" y="28652"/>
                </a:lnTo>
                <a:lnTo>
                  <a:pt x="172024" y="25093"/>
                </a:lnTo>
                <a:lnTo>
                  <a:pt x="173882" y="21073"/>
                </a:lnTo>
                <a:lnTo>
                  <a:pt x="173882" y="12192"/>
                </a:lnTo>
                <a:lnTo>
                  <a:pt x="172064" y="8325"/>
                </a:lnTo>
                <a:lnTo>
                  <a:pt x="168426" y="4995"/>
                </a:lnTo>
                <a:lnTo>
                  <a:pt x="164789" y="1665"/>
                </a:lnTo>
                <a:lnTo>
                  <a:pt x="159889" y="0"/>
                </a:lnTo>
                <a:lnTo>
                  <a:pt x="153725" y="0"/>
                </a:lnTo>
                <a:lnTo>
                  <a:pt x="148478" y="3215"/>
                </a:lnTo>
                <a:lnTo>
                  <a:pt x="156558" y="3215"/>
                </a:lnTo>
                <a:lnTo>
                  <a:pt x="159956" y="4488"/>
                </a:lnTo>
                <a:lnTo>
                  <a:pt x="162195" y="7034"/>
                </a:lnTo>
                <a:lnTo>
                  <a:pt x="164435" y="9579"/>
                </a:lnTo>
                <a:lnTo>
                  <a:pt x="165554" y="12670"/>
                </a:lnTo>
                <a:lnTo>
                  <a:pt x="165554" y="20480"/>
                </a:lnTo>
                <a:lnTo>
                  <a:pt x="164368" y="24040"/>
                </a:lnTo>
                <a:lnTo>
                  <a:pt x="161994" y="26987"/>
                </a:lnTo>
                <a:lnTo>
                  <a:pt x="160616" y="28710"/>
                </a:lnTo>
                <a:lnTo>
                  <a:pt x="158126" y="30835"/>
                </a:lnTo>
                <a:lnTo>
                  <a:pt x="154528" y="33361"/>
                </a:lnTo>
                <a:lnTo>
                  <a:pt x="150126" y="30643"/>
                </a:lnTo>
                <a:lnTo>
                  <a:pt x="148843" y="42491"/>
                </a:lnTo>
                <a:lnTo>
                  <a:pt x="156270" y="47736"/>
                </a:lnTo>
                <a:lnTo>
                  <a:pt x="161181" y="51649"/>
                </a:lnTo>
                <a:lnTo>
                  <a:pt x="163574" y="54233"/>
                </a:lnTo>
                <a:lnTo>
                  <a:pt x="165966" y="56817"/>
                </a:lnTo>
                <a:lnTo>
                  <a:pt x="167162" y="60195"/>
                </a:lnTo>
                <a:lnTo>
                  <a:pt x="167162" y="68043"/>
                </a:lnTo>
                <a:lnTo>
                  <a:pt x="166033" y="71105"/>
                </a:lnTo>
                <a:lnTo>
                  <a:pt x="163774" y="73555"/>
                </a:lnTo>
                <a:lnTo>
                  <a:pt x="161515" y="76005"/>
                </a:lnTo>
                <a:lnTo>
                  <a:pt x="158184" y="77230"/>
                </a:lnTo>
                <a:lnTo>
                  <a:pt x="149609" y="77230"/>
                </a:lnTo>
                <a:lnTo>
                  <a:pt x="146173" y="75680"/>
                </a:lnTo>
                <a:lnTo>
                  <a:pt x="143473" y="72579"/>
                </a:lnTo>
                <a:lnTo>
                  <a:pt x="146967" y="80445"/>
                </a:lnTo>
                <a:lnTo>
                  <a:pt x="160176" y="80445"/>
                </a:lnTo>
                <a:lnTo>
                  <a:pt x="165736" y="78570"/>
                </a:lnTo>
                <a:lnTo>
                  <a:pt x="169891" y="74819"/>
                </a:lnTo>
                <a:lnTo>
                  <a:pt x="174045" y="71067"/>
                </a:lnTo>
                <a:lnTo>
                  <a:pt x="176122" y="66435"/>
                </a:lnTo>
                <a:lnTo>
                  <a:pt x="176122" y="56061"/>
                </a:lnTo>
                <a:lnTo>
                  <a:pt x="174715" y="51841"/>
                </a:lnTo>
                <a:lnTo>
                  <a:pt x="171901" y="48261"/>
                </a:lnTo>
                <a:lnTo>
                  <a:pt x="169087" y="44682"/>
                </a:lnTo>
                <a:lnTo>
                  <a:pt x="164425" y="40481"/>
                </a:lnTo>
                <a:lnTo>
                  <a:pt x="157917" y="35658"/>
                </a:lnTo>
                <a:lnTo>
                  <a:pt x="162703" y="33016"/>
                </a:lnTo>
                <a:close/>
              </a:path>
              <a:path w="294597" h="86704">
                <a:moveTo>
                  <a:pt x="132696" y="71785"/>
                </a:moveTo>
                <a:lnTo>
                  <a:pt x="137156" y="75249"/>
                </a:lnTo>
                <a:lnTo>
                  <a:pt x="141616" y="78713"/>
                </a:lnTo>
                <a:lnTo>
                  <a:pt x="146967" y="80445"/>
                </a:lnTo>
                <a:lnTo>
                  <a:pt x="143473" y="72579"/>
                </a:lnTo>
                <a:lnTo>
                  <a:pt x="140774" y="69478"/>
                </a:lnTo>
                <a:lnTo>
                  <a:pt x="139425" y="65306"/>
                </a:lnTo>
                <a:lnTo>
                  <a:pt x="139425" y="56999"/>
                </a:lnTo>
                <a:lnTo>
                  <a:pt x="140171" y="53822"/>
                </a:lnTo>
                <a:lnTo>
                  <a:pt x="141665" y="50529"/>
                </a:lnTo>
                <a:lnTo>
                  <a:pt x="143158" y="47237"/>
                </a:lnTo>
                <a:lnTo>
                  <a:pt x="145550" y="44558"/>
                </a:lnTo>
                <a:lnTo>
                  <a:pt x="148843" y="42491"/>
                </a:lnTo>
                <a:lnTo>
                  <a:pt x="150126" y="30643"/>
                </a:lnTo>
                <a:lnTo>
                  <a:pt x="146574" y="27743"/>
                </a:lnTo>
                <a:lnTo>
                  <a:pt x="143875" y="24662"/>
                </a:lnTo>
                <a:lnTo>
                  <a:pt x="141176" y="21580"/>
                </a:lnTo>
                <a:lnTo>
                  <a:pt x="139827" y="18240"/>
                </a:lnTo>
                <a:lnTo>
                  <a:pt x="139827" y="11465"/>
                </a:lnTo>
                <a:lnTo>
                  <a:pt x="140975" y="8766"/>
                </a:lnTo>
                <a:lnTo>
                  <a:pt x="145570" y="4325"/>
                </a:lnTo>
                <a:lnTo>
                  <a:pt x="148478" y="3215"/>
                </a:lnTo>
                <a:lnTo>
                  <a:pt x="153725" y="0"/>
                </a:lnTo>
                <a:lnTo>
                  <a:pt x="147025" y="0"/>
                </a:lnTo>
                <a:lnTo>
                  <a:pt x="141578" y="1761"/>
                </a:lnTo>
                <a:lnTo>
                  <a:pt x="137386" y="5282"/>
                </a:lnTo>
                <a:lnTo>
                  <a:pt x="133194" y="8804"/>
                </a:lnTo>
                <a:lnTo>
                  <a:pt x="131097" y="13091"/>
                </a:lnTo>
                <a:lnTo>
                  <a:pt x="131097" y="22585"/>
                </a:lnTo>
                <a:lnTo>
                  <a:pt x="132514" y="26643"/>
                </a:lnTo>
                <a:lnTo>
                  <a:pt x="135347" y="30318"/>
                </a:lnTo>
                <a:lnTo>
                  <a:pt x="137185" y="32729"/>
                </a:lnTo>
                <a:lnTo>
                  <a:pt x="140631" y="35964"/>
                </a:lnTo>
                <a:lnTo>
                  <a:pt x="145684" y="40022"/>
                </a:lnTo>
                <a:lnTo>
                  <a:pt x="140669" y="43391"/>
                </a:lnTo>
                <a:lnTo>
                  <a:pt x="137147" y="46281"/>
                </a:lnTo>
                <a:lnTo>
                  <a:pt x="135117" y="48692"/>
                </a:lnTo>
                <a:lnTo>
                  <a:pt x="132016" y="52406"/>
                </a:lnTo>
                <a:lnTo>
                  <a:pt x="130466" y="56692"/>
                </a:lnTo>
                <a:lnTo>
                  <a:pt x="130466" y="67220"/>
                </a:lnTo>
                <a:lnTo>
                  <a:pt x="132696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450348" y="2868656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1" y="80445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7" y="27743"/>
                </a:lnTo>
                <a:lnTo>
                  <a:pt x="13409" y="24662"/>
                </a:lnTo>
                <a:lnTo>
                  <a:pt x="10710" y="21581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2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0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515633" y="2868656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9" y="33016"/>
                </a:moveTo>
                <a:lnTo>
                  <a:pt x="22694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5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3" y="30835"/>
                </a:lnTo>
                <a:lnTo>
                  <a:pt x="11055" y="33361"/>
                </a:lnTo>
                <a:lnTo>
                  <a:pt x="6653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8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6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4" y="80445"/>
                </a:lnTo>
                <a:lnTo>
                  <a:pt x="16703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2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4" y="35658"/>
                </a:lnTo>
                <a:lnTo>
                  <a:pt x="19229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7503808" y="2868656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1" y="80445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7" y="27743"/>
                </a:lnTo>
                <a:lnTo>
                  <a:pt x="13409" y="24662"/>
                </a:lnTo>
                <a:lnTo>
                  <a:pt x="10710" y="21581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2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0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7563430" y="286890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3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7316517" y="2880309"/>
            <a:ext cx="6996" cy="22090"/>
          </a:xfrm>
          <a:custGeom>
            <a:avLst/>
            <a:gdLst/>
            <a:ahLst/>
            <a:cxnLst/>
            <a:rect l="l" t="t" r="r" b="b"/>
            <a:pathLst>
              <a:path w="7696" h="25035">
                <a:moveTo>
                  <a:pt x="2929" y="6469"/>
                </a:moveTo>
                <a:lnTo>
                  <a:pt x="2929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5" y="25035"/>
                </a:lnTo>
                <a:lnTo>
                  <a:pt x="7696" y="12747"/>
                </a:lnTo>
                <a:lnTo>
                  <a:pt x="4518" y="9608"/>
                </a:lnTo>
                <a:lnTo>
                  <a:pt x="2929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7310358" y="2863133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2" y="7349"/>
                </a:lnTo>
                <a:lnTo>
                  <a:pt x="25842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5" y="13206"/>
                </a:lnTo>
                <a:lnTo>
                  <a:pt x="2765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5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4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2" y="95834"/>
                </a:lnTo>
                <a:lnTo>
                  <a:pt x="25842" y="85441"/>
                </a:lnTo>
                <a:lnTo>
                  <a:pt x="28292" y="85250"/>
                </a:lnTo>
                <a:lnTo>
                  <a:pt x="25842" y="82225"/>
                </a:lnTo>
                <a:lnTo>
                  <a:pt x="25842" y="51046"/>
                </a:lnTo>
                <a:lnTo>
                  <a:pt x="30474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7" y="63793"/>
                </a:lnTo>
                <a:lnTo>
                  <a:pt x="39337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4" y="47668"/>
                </a:lnTo>
                <a:lnTo>
                  <a:pt x="34380" y="43773"/>
                </a:lnTo>
                <a:lnTo>
                  <a:pt x="25842" y="39448"/>
                </a:lnTo>
                <a:lnTo>
                  <a:pt x="25842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7333851" y="2934267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7370971" y="286890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7423805" y="2927985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3" y="18202"/>
                </a:lnTo>
                <a:lnTo>
                  <a:pt x="16482" y="14604"/>
                </a:lnTo>
                <a:lnTo>
                  <a:pt x="16482" y="7368"/>
                </a:lnTo>
                <a:lnTo>
                  <a:pt x="15525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7462172" y="2868656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9" y="33016"/>
                </a:moveTo>
                <a:lnTo>
                  <a:pt x="22694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5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5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3" y="30835"/>
                </a:lnTo>
                <a:lnTo>
                  <a:pt x="11055" y="33361"/>
                </a:lnTo>
                <a:lnTo>
                  <a:pt x="6653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8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6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4" y="80445"/>
                </a:lnTo>
                <a:lnTo>
                  <a:pt x="16703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2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4" y="35658"/>
                </a:lnTo>
                <a:lnTo>
                  <a:pt x="19229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7210891" y="2153915"/>
            <a:ext cx="483579" cy="69866"/>
          </a:xfrm>
          <a:custGeom>
            <a:avLst/>
            <a:gdLst/>
            <a:ahLst/>
            <a:cxnLst/>
            <a:rect l="l" t="t" r="r" b="b"/>
            <a:pathLst>
              <a:path w="531937" h="79182">
                <a:moveTo>
                  <a:pt x="156630" y="31581"/>
                </a:moveTo>
                <a:lnTo>
                  <a:pt x="155573" y="29858"/>
                </a:lnTo>
                <a:lnTo>
                  <a:pt x="155267" y="31746"/>
                </a:lnTo>
                <a:lnTo>
                  <a:pt x="156630" y="31581"/>
                </a:lnTo>
                <a:close/>
              </a:path>
              <a:path w="531937" h="79182">
                <a:moveTo>
                  <a:pt x="234159" y="38892"/>
                </a:moveTo>
                <a:lnTo>
                  <a:pt x="233565" y="34413"/>
                </a:lnTo>
                <a:lnTo>
                  <a:pt x="232379" y="31581"/>
                </a:lnTo>
                <a:lnTo>
                  <a:pt x="230311" y="26566"/>
                </a:lnTo>
                <a:lnTo>
                  <a:pt x="226196" y="24058"/>
                </a:lnTo>
                <a:lnTo>
                  <a:pt x="216241" y="24058"/>
                </a:lnTo>
                <a:lnTo>
                  <a:pt x="212528" y="25245"/>
                </a:lnTo>
                <a:lnTo>
                  <a:pt x="208890" y="27618"/>
                </a:lnTo>
                <a:lnTo>
                  <a:pt x="206785" y="28996"/>
                </a:lnTo>
                <a:lnTo>
                  <a:pt x="204315" y="31121"/>
                </a:lnTo>
                <a:lnTo>
                  <a:pt x="201482" y="33992"/>
                </a:lnTo>
                <a:lnTo>
                  <a:pt x="200677" y="31504"/>
                </a:lnTo>
                <a:lnTo>
                  <a:pt x="198438" y="28078"/>
                </a:lnTo>
                <a:lnTo>
                  <a:pt x="196103" y="25398"/>
                </a:lnTo>
                <a:lnTo>
                  <a:pt x="192963" y="24058"/>
                </a:lnTo>
                <a:lnTo>
                  <a:pt x="186111" y="24058"/>
                </a:lnTo>
                <a:lnTo>
                  <a:pt x="183277" y="24719"/>
                </a:lnTo>
                <a:lnTo>
                  <a:pt x="180521" y="26040"/>
                </a:lnTo>
                <a:lnTo>
                  <a:pt x="177763" y="27360"/>
                </a:lnTo>
                <a:lnTo>
                  <a:pt x="174490" y="29743"/>
                </a:lnTo>
                <a:lnTo>
                  <a:pt x="170700" y="33188"/>
                </a:lnTo>
                <a:lnTo>
                  <a:pt x="170680" y="24537"/>
                </a:lnTo>
                <a:lnTo>
                  <a:pt x="168308" y="24709"/>
                </a:lnTo>
                <a:lnTo>
                  <a:pt x="164900" y="26011"/>
                </a:lnTo>
                <a:lnTo>
                  <a:pt x="161492" y="27313"/>
                </a:lnTo>
                <a:lnTo>
                  <a:pt x="159042" y="28212"/>
                </a:lnTo>
                <a:lnTo>
                  <a:pt x="157549" y="28709"/>
                </a:lnTo>
                <a:lnTo>
                  <a:pt x="155485" y="29397"/>
                </a:lnTo>
                <a:lnTo>
                  <a:pt x="153950" y="31906"/>
                </a:lnTo>
                <a:lnTo>
                  <a:pt x="152051" y="35427"/>
                </a:lnTo>
                <a:lnTo>
                  <a:pt x="155105" y="32748"/>
                </a:lnTo>
                <a:lnTo>
                  <a:pt x="155267" y="31746"/>
                </a:lnTo>
                <a:lnTo>
                  <a:pt x="155573" y="29858"/>
                </a:lnTo>
                <a:lnTo>
                  <a:pt x="156630" y="31581"/>
                </a:lnTo>
                <a:lnTo>
                  <a:pt x="160334" y="32901"/>
                </a:lnTo>
                <a:lnTo>
                  <a:pt x="161454" y="35638"/>
                </a:lnTo>
                <a:lnTo>
                  <a:pt x="161454" y="71488"/>
                </a:lnTo>
                <a:lnTo>
                  <a:pt x="159157" y="74818"/>
                </a:lnTo>
                <a:lnTo>
                  <a:pt x="156171" y="76043"/>
                </a:lnTo>
                <a:lnTo>
                  <a:pt x="153185" y="76311"/>
                </a:lnTo>
                <a:lnTo>
                  <a:pt x="153185" y="77804"/>
                </a:lnTo>
                <a:lnTo>
                  <a:pt x="179315" y="77804"/>
                </a:lnTo>
                <a:lnTo>
                  <a:pt x="179315" y="76311"/>
                </a:lnTo>
                <a:lnTo>
                  <a:pt x="175907" y="76272"/>
                </a:lnTo>
                <a:lnTo>
                  <a:pt x="172682" y="74588"/>
                </a:lnTo>
                <a:lnTo>
                  <a:pt x="171160" y="71469"/>
                </a:lnTo>
                <a:lnTo>
                  <a:pt x="171160" y="37150"/>
                </a:lnTo>
                <a:lnTo>
                  <a:pt x="174873" y="33408"/>
                </a:lnTo>
                <a:lnTo>
                  <a:pt x="179391" y="30844"/>
                </a:lnTo>
                <a:lnTo>
                  <a:pt x="184024" y="30203"/>
                </a:lnTo>
                <a:lnTo>
                  <a:pt x="188121" y="30203"/>
                </a:lnTo>
                <a:lnTo>
                  <a:pt x="190800" y="32078"/>
                </a:lnTo>
                <a:lnTo>
                  <a:pt x="192064" y="35829"/>
                </a:lnTo>
                <a:lnTo>
                  <a:pt x="192830" y="38050"/>
                </a:lnTo>
                <a:lnTo>
                  <a:pt x="193212" y="42108"/>
                </a:lnTo>
                <a:lnTo>
                  <a:pt x="193212" y="69172"/>
                </a:lnTo>
                <a:lnTo>
                  <a:pt x="192715" y="72368"/>
                </a:lnTo>
                <a:lnTo>
                  <a:pt x="191719" y="73670"/>
                </a:lnTo>
                <a:lnTo>
                  <a:pt x="188407" y="75852"/>
                </a:lnTo>
                <a:lnTo>
                  <a:pt x="184770" y="76311"/>
                </a:lnTo>
                <a:lnTo>
                  <a:pt x="184770" y="77804"/>
                </a:lnTo>
                <a:lnTo>
                  <a:pt x="211130" y="77804"/>
                </a:lnTo>
                <a:lnTo>
                  <a:pt x="211130" y="76311"/>
                </a:lnTo>
                <a:lnTo>
                  <a:pt x="207608" y="76196"/>
                </a:lnTo>
                <a:lnTo>
                  <a:pt x="205301" y="75335"/>
                </a:lnTo>
                <a:lnTo>
                  <a:pt x="203118" y="72119"/>
                </a:lnTo>
                <a:lnTo>
                  <a:pt x="202573" y="69765"/>
                </a:lnTo>
                <a:lnTo>
                  <a:pt x="202573" y="37265"/>
                </a:lnTo>
                <a:lnTo>
                  <a:pt x="204641" y="35159"/>
                </a:lnTo>
                <a:lnTo>
                  <a:pt x="207799" y="32672"/>
                </a:lnTo>
                <a:lnTo>
                  <a:pt x="210249" y="31025"/>
                </a:lnTo>
                <a:lnTo>
                  <a:pt x="212719" y="30203"/>
                </a:lnTo>
                <a:lnTo>
                  <a:pt x="219342" y="30203"/>
                </a:lnTo>
                <a:lnTo>
                  <a:pt x="222118" y="31772"/>
                </a:lnTo>
                <a:lnTo>
                  <a:pt x="223534" y="34911"/>
                </a:lnTo>
                <a:lnTo>
                  <a:pt x="224339" y="36672"/>
                </a:lnTo>
                <a:lnTo>
                  <a:pt x="224741" y="39409"/>
                </a:lnTo>
                <a:lnTo>
                  <a:pt x="224741" y="71048"/>
                </a:lnTo>
                <a:lnTo>
                  <a:pt x="223161" y="74187"/>
                </a:lnTo>
                <a:lnTo>
                  <a:pt x="219917" y="75890"/>
                </a:lnTo>
                <a:lnTo>
                  <a:pt x="216586" y="76196"/>
                </a:lnTo>
                <a:lnTo>
                  <a:pt x="216586" y="77804"/>
                </a:lnTo>
                <a:lnTo>
                  <a:pt x="242486" y="77804"/>
                </a:lnTo>
                <a:lnTo>
                  <a:pt x="242486" y="76311"/>
                </a:lnTo>
                <a:lnTo>
                  <a:pt x="239348" y="76005"/>
                </a:lnTo>
                <a:lnTo>
                  <a:pt x="235968" y="74388"/>
                </a:lnTo>
                <a:lnTo>
                  <a:pt x="234159" y="71565"/>
                </a:lnTo>
                <a:lnTo>
                  <a:pt x="234159" y="38892"/>
                </a:lnTo>
                <a:close/>
              </a:path>
              <a:path w="531937" h="79182">
                <a:moveTo>
                  <a:pt x="134785" y="25150"/>
                </a:moveTo>
                <a:lnTo>
                  <a:pt x="134210" y="23657"/>
                </a:lnTo>
                <a:lnTo>
                  <a:pt x="130210" y="25398"/>
                </a:lnTo>
                <a:lnTo>
                  <a:pt x="127414" y="26470"/>
                </a:lnTo>
                <a:lnTo>
                  <a:pt x="123529" y="27848"/>
                </a:lnTo>
                <a:lnTo>
                  <a:pt x="118992" y="29437"/>
                </a:lnTo>
                <a:lnTo>
                  <a:pt x="117498" y="31944"/>
                </a:lnTo>
                <a:lnTo>
                  <a:pt x="120312" y="31581"/>
                </a:lnTo>
                <a:lnTo>
                  <a:pt x="123480" y="32394"/>
                </a:lnTo>
                <a:lnTo>
                  <a:pt x="124897" y="35648"/>
                </a:lnTo>
                <a:lnTo>
                  <a:pt x="125251" y="38356"/>
                </a:lnTo>
                <a:lnTo>
                  <a:pt x="125251" y="71105"/>
                </a:lnTo>
                <a:lnTo>
                  <a:pt x="123529" y="74043"/>
                </a:lnTo>
                <a:lnTo>
                  <a:pt x="120045" y="75603"/>
                </a:lnTo>
                <a:lnTo>
                  <a:pt x="116522" y="75909"/>
                </a:lnTo>
                <a:lnTo>
                  <a:pt x="116522" y="77804"/>
                </a:lnTo>
                <a:lnTo>
                  <a:pt x="144834" y="77804"/>
                </a:lnTo>
                <a:lnTo>
                  <a:pt x="144834" y="75909"/>
                </a:lnTo>
                <a:lnTo>
                  <a:pt x="141274" y="75985"/>
                </a:lnTo>
                <a:lnTo>
                  <a:pt x="138728" y="75382"/>
                </a:lnTo>
                <a:lnTo>
                  <a:pt x="137197" y="74100"/>
                </a:lnTo>
                <a:lnTo>
                  <a:pt x="134899" y="70530"/>
                </a:lnTo>
                <a:lnTo>
                  <a:pt x="134899" y="41342"/>
                </a:lnTo>
                <a:lnTo>
                  <a:pt x="135876" y="36815"/>
                </a:lnTo>
                <a:lnTo>
                  <a:pt x="139781" y="32489"/>
                </a:lnTo>
                <a:lnTo>
                  <a:pt x="143608" y="31408"/>
                </a:lnTo>
                <a:lnTo>
                  <a:pt x="146242" y="33418"/>
                </a:lnTo>
                <a:lnTo>
                  <a:pt x="149180" y="35427"/>
                </a:lnTo>
                <a:lnTo>
                  <a:pt x="152051" y="35427"/>
                </a:lnTo>
                <a:lnTo>
                  <a:pt x="153950" y="31906"/>
                </a:lnTo>
                <a:lnTo>
                  <a:pt x="155485" y="29397"/>
                </a:lnTo>
                <a:lnTo>
                  <a:pt x="153414" y="30088"/>
                </a:lnTo>
                <a:lnTo>
                  <a:pt x="155485" y="29397"/>
                </a:lnTo>
                <a:lnTo>
                  <a:pt x="154961" y="26633"/>
                </a:lnTo>
                <a:lnTo>
                  <a:pt x="152511" y="24298"/>
                </a:lnTo>
                <a:lnTo>
                  <a:pt x="148969" y="23714"/>
                </a:lnTo>
                <a:lnTo>
                  <a:pt x="146519" y="23714"/>
                </a:lnTo>
                <a:lnTo>
                  <a:pt x="144155" y="24671"/>
                </a:lnTo>
                <a:lnTo>
                  <a:pt x="139599" y="28499"/>
                </a:lnTo>
                <a:lnTo>
                  <a:pt x="137235" y="31159"/>
                </a:lnTo>
                <a:lnTo>
                  <a:pt x="134785" y="34566"/>
                </a:lnTo>
                <a:lnTo>
                  <a:pt x="134785" y="25150"/>
                </a:lnTo>
                <a:close/>
              </a:path>
              <a:path w="531937" h="79182">
                <a:moveTo>
                  <a:pt x="2871" y="19981"/>
                </a:moveTo>
                <a:lnTo>
                  <a:pt x="4058" y="13665"/>
                </a:lnTo>
                <a:lnTo>
                  <a:pt x="5828" y="9569"/>
                </a:lnTo>
                <a:lnTo>
                  <a:pt x="8183" y="7694"/>
                </a:lnTo>
                <a:lnTo>
                  <a:pt x="10538" y="5818"/>
                </a:lnTo>
                <a:lnTo>
                  <a:pt x="14969" y="4880"/>
                </a:lnTo>
                <a:lnTo>
                  <a:pt x="28025" y="4880"/>
                </a:lnTo>
                <a:lnTo>
                  <a:pt x="28025" y="68770"/>
                </a:lnTo>
                <a:lnTo>
                  <a:pt x="27412" y="71947"/>
                </a:lnTo>
                <a:lnTo>
                  <a:pt x="24962" y="74473"/>
                </a:lnTo>
                <a:lnTo>
                  <a:pt x="21860" y="75296"/>
                </a:lnTo>
                <a:lnTo>
                  <a:pt x="16884" y="75680"/>
                </a:lnTo>
                <a:lnTo>
                  <a:pt x="16884" y="77804"/>
                </a:lnTo>
                <a:lnTo>
                  <a:pt x="51168" y="77804"/>
                </a:lnTo>
                <a:lnTo>
                  <a:pt x="51168" y="75680"/>
                </a:lnTo>
                <a:lnTo>
                  <a:pt x="46382" y="75335"/>
                </a:lnTo>
                <a:lnTo>
                  <a:pt x="43281" y="74617"/>
                </a:lnTo>
                <a:lnTo>
                  <a:pt x="40449" y="72435"/>
                </a:lnTo>
                <a:lnTo>
                  <a:pt x="39739" y="69612"/>
                </a:lnTo>
                <a:lnTo>
                  <a:pt x="39739" y="4880"/>
                </a:lnTo>
                <a:lnTo>
                  <a:pt x="53102" y="4880"/>
                </a:lnTo>
                <a:lnTo>
                  <a:pt x="57572" y="5827"/>
                </a:lnTo>
                <a:lnTo>
                  <a:pt x="61821" y="9617"/>
                </a:lnTo>
                <a:lnTo>
                  <a:pt x="63573" y="13704"/>
                </a:lnTo>
                <a:lnTo>
                  <a:pt x="64951" y="19981"/>
                </a:lnTo>
                <a:lnTo>
                  <a:pt x="67765" y="19981"/>
                </a:lnTo>
                <a:lnTo>
                  <a:pt x="67134" y="0"/>
                </a:lnTo>
                <a:lnTo>
                  <a:pt x="689" y="0"/>
                </a:lnTo>
                <a:lnTo>
                  <a:pt x="0" y="19981"/>
                </a:lnTo>
                <a:lnTo>
                  <a:pt x="2871" y="19981"/>
                </a:lnTo>
                <a:close/>
              </a:path>
              <a:path w="531937" h="79182">
                <a:moveTo>
                  <a:pt x="82647" y="26738"/>
                </a:moveTo>
                <a:lnTo>
                  <a:pt x="78091" y="32327"/>
                </a:lnTo>
                <a:lnTo>
                  <a:pt x="79929" y="41744"/>
                </a:lnTo>
                <a:lnTo>
                  <a:pt x="80465" y="38605"/>
                </a:lnTo>
                <a:lnTo>
                  <a:pt x="81345" y="36002"/>
                </a:lnTo>
                <a:lnTo>
                  <a:pt x="82570" y="33935"/>
                </a:lnTo>
                <a:lnTo>
                  <a:pt x="84868" y="30068"/>
                </a:lnTo>
                <a:lnTo>
                  <a:pt x="88581" y="23943"/>
                </a:lnTo>
                <a:lnTo>
                  <a:pt x="82647" y="26738"/>
                </a:lnTo>
                <a:close/>
              </a:path>
              <a:path w="531937" h="79182">
                <a:moveTo>
                  <a:pt x="116166" y="45419"/>
                </a:moveTo>
                <a:lnTo>
                  <a:pt x="116166" y="38567"/>
                </a:lnTo>
                <a:lnTo>
                  <a:pt x="114137" y="33274"/>
                </a:lnTo>
                <a:lnTo>
                  <a:pt x="110079" y="29542"/>
                </a:lnTo>
                <a:lnTo>
                  <a:pt x="106020" y="25810"/>
                </a:lnTo>
                <a:lnTo>
                  <a:pt x="101292" y="23943"/>
                </a:lnTo>
                <a:lnTo>
                  <a:pt x="88581" y="23943"/>
                </a:lnTo>
                <a:lnTo>
                  <a:pt x="84868" y="30068"/>
                </a:lnTo>
                <a:lnTo>
                  <a:pt x="88198" y="28135"/>
                </a:lnTo>
                <a:lnTo>
                  <a:pt x="96966" y="28135"/>
                </a:lnTo>
                <a:lnTo>
                  <a:pt x="100105" y="29820"/>
                </a:lnTo>
                <a:lnTo>
                  <a:pt x="101981" y="33188"/>
                </a:lnTo>
                <a:lnTo>
                  <a:pt x="103015" y="35064"/>
                </a:lnTo>
                <a:lnTo>
                  <a:pt x="103742" y="37916"/>
                </a:lnTo>
                <a:lnTo>
                  <a:pt x="104164" y="41744"/>
                </a:lnTo>
                <a:lnTo>
                  <a:pt x="79929" y="41744"/>
                </a:lnTo>
                <a:lnTo>
                  <a:pt x="78091" y="32327"/>
                </a:lnTo>
                <a:lnTo>
                  <a:pt x="73534" y="37916"/>
                </a:lnTo>
                <a:lnTo>
                  <a:pt x="71257" y="44557"/>
                </a:lnTo>
                <a:lnTo>
                  <a:pt x="71257" y="59334"/>
                </a:lnTo>
                <a:lnTo>
                  <a:pt x="73219" y="65593"/>
                </a:lnTo>
                <a:lnTo>
                  <a:pt x="77143" y="71029"/>
                </a:lnTo>
                <a:lnTo>
                  <a:pt x="81068" y="76464"/>
                </a:lnTo>
                <a:lnTo>
                  <a:pt x="86628" y="79182"/>
                </a:lnTo>
                <a:lnTo>
                  <a:pt x="100067" y="79182"/>
                </a:lnTo>
                <a:lnTo>
                  <a:pt x="105341" y="77115"/>
                </a:lnTo>
                <a:lnTo>
                  <a:pt x="109648" y="72980"/>
                </a:lnTo>
                <a:lnTo>
                  <a:pt x="113955" y="68846"/>
                </a:lnTo>
                <a:lnTo>
                  <a:pt x="116893" y="64348"/>
                </a:lnTo>
                <a:lnTo>
                  <a:pt x="118463" y="59487"/>
                </a:lnTo>
                <a:lnTo>
                  <a:pt x="116453" y="58798"/>
                </a:lnTo>
                <a:lnTo>
                  <a:pt x="114117" y="62664"/>
                </a:lnTo>
                <a:lnTo>
                  <a:pt x="111572" y="65650"/>
                </a:lnTo>
                <a:lnTo>
                  <a:pt x="108815" y="67756"/>
                </a:lnTo>
                <a:lnTo>
                  <a:pt x="106059" y="69861"/>
                </a:lnTo>
                <a:lnTo>
                  <a:pt x="102670" y="70914"/>
                </a:lnTo>
                <a:lnTo>
                  <a:pt x="93674" y="70914"/>
                </a:lnTo>
                <a:lnTo>
                  <a:pt x="89366" y="68885"/>
                </a:lnTo>
                <a:lnTo>
                  <a:pt x="85728" y="64827"/>
                </a:lnTo>
                <a:lnTo>
                  <a:pt x="82092" y="60769"/>
                </a:lnTo>
                <a:lnTo>
                  <a:pt x="80081" y="54300"/>
                </a:lnTo>
                <a:lnTo>
                  <a:pt x="79699" y="45419"/>
                </a:lnTo>
                <a:lnTo>
                  <a:pt x="116166" y="45419"/>
                </a:lnTo>
                <a:close/>
              </a:path>
              <a:path w="531937" h="79182">
                <a:moveTo>
                  <a:pt x="270420" y="69306"/>
                </a:moveTo>
                <a:lnTo>
                  <a:pt x="267893" y="66779"/>
                </a:lnTo>
                <a:lnTo>
                  <a:pt x="264562" y="66148"/>
                </a:lnTo>
                <a:lnTo>
                  <a:pt x="261222" y="66779"/>
                </a:lnTo>
                <a:lnTo>
                  <a:pt x="258656" y="69306"/>
                </a:lnTo>
                <a:lnTo>
                  <a:pt x="258015" y="72636"/>
                </a:lnTo>
                <a:lnTo>
                  <a:pt x="258647" y="75976"/>
                </a:lnTo>
                <a:lnTo>
                  <a:pt x="261173" y="78540"/>
                </a:lnTo>
                <a:lnTo>
                  <a:pt x="264562" y="79182"/>
                </a:lnTo>
                <a:lnTo>
                  <a:pt x="267941" y="78540"/>
                </a:lnTo>
                <a:lnTo>
                  <a:pt x="270429" y="75976"/>
                </a:lnTo>
                <a:lnTo>
                  <a:pt x="271051" y="72636"/>
                </a:lnTo>
                <a:lnTo>
                  <a:pt x="270420" y="69306"/>
                </a:lnTo>
                <a:close/>
              </a:path>
              <a:path w="531937" h="79182">
                <a:moveTo>
                  <a:pt x="398531" y="0"/>
                </a:moveTo>
                <a:lnTo>
                  <a:pt x="372803" y="0"/>
                </a:lnTo>
                <a:lnTo>
                  <a:pt x="372803" y="2182"/>
                </a:lnTo>
                <a:lnTo>
                  <a:pt x="375407" y="2219"/>
                </a:lnTo>
                <a:lnTo>
                  <a:pt x="378316" y="2755"/>
                </a:lnTo>
                <a:lnTo>
                  <a:pt x="381016" y="4402"/>
                </a:lnTo>
                <a:lnTo>
                  <a:pt x="380700" y="7694"/>
                </a:lnTo>
                <a:lnTo>
                  <a:pt x="379350" y="10450"/>
                </a:lnTo>
                <a:lnTo>
                  <a:pt x="362466" y="36978"/>
                </a:lnTo>
                <a:lnTo>
                  <a:pt x="345065" y="10852"/>
                </a:lnTo>
                <a:lnTo>
                  <a:pt x="343744" y="8641"/>
                </a:lnTo>
                <a:lnTo>
                  <a:pt x="343170" y="6028"/>
                </a:lnTo>
                <a:lnTo>
                  <a:pt x="345237" y="2813"/>
                </a:lnTo>
                <a:lnTo>
                  <a:pt x="348683" y="2105"/>
                </a:lnTo>
                <a:lnTo>
                  <a:pt x="351440" y="2182"/>
                </a:lnTo>
                <a:lnTo>
                  <a:pt x="351440" y="0"/>
                </a:lnTo>
                <a:lnTo>
                  <a:pt x="318533" y="0"/>
                </a:lnTo>
                <a:lnTo>
                  <a:pt x="318533" y="2182"/>
                </a:lnTo>
                <a:lnTo>
                  <a:pt x="321596" y="2334"/>
                </a:lnTo>
                <a:lnTo>
                  <a:pt x="324199" y="3512"/>
                </a:lnTo>
                <a:lnTo>
                  <a:pt x="328488" y="7914"/>
                </a:lnTo>
                <a:lnTo>
                  <a:pt x="332221" y="12900"/>
                </a:lnTo>
                <a:lnTo>
                  <a:pt x="337541" y="20670"/>
                </a:lnTo>
                <a:lnTo>
                  <a:pt x="352933" y="43237"/>
                </a:lnTo>
                <a:lnTo>
                  <a:pt x="352933" y="68808"/>
                </a:lnTo>
                <a:lnTo>
                  <a:pt x="352292" y="72014"/>
                </a:lnTo>
                <a:lnTo>
                  <a:pt x="349726" y="74579"/>
                </a:lnTo>
                <a:lnTo>
                  <a:pt x="346424" y="75373"/>
                </a:lnTo>
                <a:lnTo>
                  <a:pt x="341103" y="75680"/>
                </a:lnTo>
                <a:lnTo>
                  <a:pt x="341103" y="77804"/>
                </a:lnTo>
                <a:lnTo>
                  <a:pt x="377053" y="77804"/>
                </a:lnTo>
                <a:lnTo>
                  <a:pt x="377053" y="75680"/>
                </a:lnTo>
                <a:lnTo>
                  <a:pt x="371922" y="75411"/>
                </a:lnTo>
                <a:lnTo>
                  <a:pt x="368620" y="74713"/>
                </a:lnTo>
                <a:lnTo>
                  <a:pt x="365673" y="72454"/>
                </a:lnTo>
                <a:lnTo>
                  <a:pt x="364936" y="69612"/>
                </a:lnTo>
                <a:lnTo>
                  <a:pt x="364936" y="42146"/>
                </a:lnTo>
                <a:lnTo>
                  <a:pt x="382336" y="15618"/>
                </a:lnTo>
                <a:lnTo>
                  <a:pt x="385974" y="10105"/>
                </a:lnTo>
                <a:lnTo>
                  <a:pt x="389247" y="6335"/>
                </a:lnTo>
                <a:lnTo>
                  <a:pt x="392157" y="4306"/>
                </a:lnTo>
                <a:lnTo>
                  <a:pt x="396157" y="2296"/>
                </a:lnTo>
                <a:lnTo>
                  <a:pt x="398531" y="2182"/>
                </a:lnTo>
                <a:lnTo>
                  <a:pt x="398531" y="0"/>
                </a:lnTo>
                <a:close/>
              </a:path>
              <a:path w="531937" h="79182">
                <a:moveTo>
                  <a:pt x="411966" y="26738"/>
                </a:moveTo>
                <a:lnTo>
                  <a:pt x="407410" y="32327"/>
                </a:lnTo>
                <a:lnTo>
                  <a:pt x="409247" y="41744"/>
                </a:lnTo>
                <a:lnTo>
                  <a:pt x="409784" y="38605"/>
                </a:lnTo>
                <a:lnTo>
                  <a:pt x="410664" y="36002"/>
                </a:lnTo>
                <a:lnTo>
                  <a:pt x="411889" y="33935"/>
                </a:lnTo>
                <a:lnTo>
                  <a:pt x="414186" y="30068"/>
                </a:lnTo>
                <a:lnTo>
                  <a:pt x="417900" y="23943"/>
                </a:lnTo>
                <a:lnTo>
                  <a:pt x="411966" y="26738"/>
                </a:lnTo>
                <a:close/>
              </a:path>
              <a:path w="531937" h="79182">
                <a:moveTo>
                  <a:pt x="445485" y="45419"/>
                </a:moveTo>
                <a:lnTo>
                  <a:pt x="445485" y="38567"/>
                </a:lnTo>
                <a:lnTo>
                  <a:pt x="443456" y="33274"/>
                </a:lnTo>
                <a:lnTo>
                  <a:pt x="439397" y="29542"/>
                </a:lnTo>
                <a:lnTo>
                  <a:pt x="435339" y="25810"/>
                </a:lnTo>
                <a:lnTo>
                  <a:pt x="430611" y="23943"/>
                </a:lnTo>
                <a:lnTo>
                  <a:pt x="417900" y="23943"/>
                </a:lnTo>
                <a:lnTo>
                  <a:pt x="414186" y="30068"/>
                </a:lnTo>
                <a:lnTo>
                  <a:pt x="417517" y="28135"/>
                </a:lnTo>
                <a:lnTo>
                  <a:pt x="426284" y="28135"/>
                </a:lnTo>
                <a:lnTo>
                  <a:pt x="429424" y="29820"/>
                </a:lnTo>
                <a:lnTo>
                  <a:pt x="431299" y="33188"/>
                </a:lnTo>
                <a:lnTo>
                  <a:pt x="432334" y="35064"/>
                </a:lnTo>
                <a:lnTo>
                  <a:pt x="433061" y="37916"/>
                </a:lnTo>
                <a:lnTo>
                  <a:pt x="433482" y="41744"/>
                </a:lnTo>
                <a:lnTo>
                  <a:pt x="409247" y="41744"/>
                </a:lnTo>
                <a:lnTo>
                  <a:pt x="407410" y="32327"/>
                </a:lnTo>
                <a:lnTo>
                  <a:pt x="402853" y="37916"/>
                </a:lnTo>
                <a:lnTo>
                  <a:pt x="400576" y="44557"/>
                </a:lnTo>
                <a:lnTo>
                  <a:pt x="400576" y="59334"/>
                </a:lnTo>
                <a:lnTo>
                  <a:pt x="402538" y="65593"/>
                </a:lnTo>
                <a:lnTo>
                  <a:pt x="406462" y="71029"/>
                </a:lnTo>
                <a:lnTo>
                  <a:pt x="410387" y="76464"/>
                </a:lnTo>
                <a:lnTo>
                  <a:pt x="415947" y="79182"/>
                </a:lnTo>
                <a:lnTo>
                  <a:pt x="429386" y="79182"/>
                </a:lnTo>
                <a:lnTo>
                  <a:pt x="434660" y="77115"/>
                </a:lnTo>
                <a:lnTo>
                  <a:pt x="438967" y="72980"/>
                </a:lnTo>
                <a:lnTo>
                  <a:pt x="443274" y="68846"/>
                </a:lnTo>
                <a:lnTo>
                  <a:pt x="446212" y="64348"/>
                </a:lnTo>
                <a:lnTo>
                  <a:pt x="447781" y="59487"/>
                </a:lnTo>
                <a:lnTo>
                  <a:pt x="445772" y="58798"/>
                </a:lnTo>
                <a:lnTo>
                  <a:pt x="443436" y="62665"/>
                </a:lnTo>
                <a:lnTo>
                  <a:pt x="440891" y="65650"/>
                </a:lnTo>
                <a:lnTo>
                  <a:pt x="438134" y="67756"/>
                </a:lnTo>
                <a:lnTo>
                  <a:pt x="435378" y="69861"/>
                </a:lnTo>
                <a:lnTo>
                  <a:pt x="431989" y="70914"/>
                </a:lnTo>
                <a:lnTo>
                  <a:pt x="422992" y="70914"/>
                </a:lnTo>
                <a:lnTo>
                  <a:pt x="418685" y="68885"/>
                </a:lnTo>
                <a:lnTo>
                  <a:pt x="415047" y="64827"/>
                </a:lnTo>
                <a:lnTo>
                  <a:pt x="411410" y="60769"/>
                </a:lnTo>
                <a:lnTo>
                  <a:pt x="409400" y="54300"/>
                </a:lnTo>
                <a:lnTo>
                  <a:pt x="409018" y="45419"/>
                </a:lnTo>
                <a:lnTo>
                  <a:pt x="445485" y="45419"/>
                </a:lnTo>
                <a:close/>
              </a:path>
              <a:path w="531937" h="79182">
                <a:moveTo>
                  <a:pt x="495881" y="70684"/>
                </a:moveTo>
                <a:lnTo>
                  <a:pt x="493009" y="72004"/>
                </a:lnTo>
                <a:lnTo>
                  <a:pt x="492886" y="75909"/>
                </a:lnTo>
                <a:lnTo>
                  <a:pt x="494085" y="75805"/>
                </a:lnTo>
                <a:lnTo>
                  <a:pt x="494751" y="75354"/>
                </a:lnTo>
                <a:lnTo>
                  <a:pt x="497297" y="72636"/>
                </a:lnTo>
                <a:lnTo>
                  <a:pt x="497297" y="69650"/>
                </a:lnTo>
                <a:lnTo>
                  <a:pt x="495881" y="70684"/>
                </a:lnTo>
                <a:close/>
              </a:path>
              <a:path w="531937" h="79182">
                <a:moveTo>
                  <a:pt x="473244" y="71009"/>
                </a:moveTo>
                <a:lnTo>
                  <a:pt x="470822" y="71717"/>
                </a:lnTo>
                <a:lnTo>
                  <a:pt x="468296" y="71717"/>
                </a:lnTo>
                <a:lnTo>
                  <a:pt x="464792" y="71182"/>
                </a:lnTo>
                <a:lnTo>
                  <a:pt x="464945" y="78665"/>
                </a:lnTo>
                <a:lnTo>
                  <a:pt x="468258" y="77632"/>
                </a:lnTo>
                <a:lnTo>
                  <a:pt x="471741" y="75564"/>
                </a:lnTo>
                <a:lnTo>
                  <a:pt x="473809" y="74339"/>
                </a:lnTo>
                <a:lnTo>
                  <a:pt x="477877" y="68177"/>
                </a:lnTo>
                <a:lnTo>
                  <a:pt x="473244" y="71009"/>
                </a:lnTo>
                <a:close/>
              </a:path>
              <a:path w="531937" h="79182">
                <a:moveTo>
                  <a:pt x="511148" y="25150"/>
                </a:moveTo>
                <a:lnTo>
                  <a:pt x="510575" y="23657"/>
                </a:lnTo>
                <a:lnTo>
                  <a:pt x="506574" y="25398"/>
                </a:lnTo>
                <a:lnTo>
                  <a:pt x="503778" y="26470"/>
                </a:lnTo>
                <a:lnTo>
                  <a:pt x="499893" y="27848"/>
                </a:lnTo>
                <a:lnTo>
                  <a:pt x="495356" y="29437"/>
                </a:lnTo>
                <a:lnTo>
                  <a:pt x="493863" y="31944"/>
                </a:lnTo>
                <a:lnTo>
                  <a:pt x="496677" y="31581"/>
                </a:lnTo>
                <a:lnTo>
                  <a:pt x="499844" y="32394"/>
                </a:lnTo>
                <a:lnTo>
                  <a:pt x="501261" y="35648"/>
                </a:lnTo>
                <a:lnTo>
                  <a:pt x="501616" y="38356"/>
                </a:lnTo>
                <a:lnTo>
                  <a:pt x="501616" y="71105"/>
                </a:lnTo>
                <a:lnTo>
                  <a:pt x="499893" y="74043"/>
                </a:lnTo>
                <a:lnTo>
                  <a:pt x="496409" y="75603"/>
                </a:lnTo>
                <a:lnTo>
                  <a:pt x="494085" y="75805"/>
                </a:lnTo>
                <a:lnTo>
                  <a:pt x="492886" y="75909"/>
                </a:lnTo>
                <a:lnTo>
                  <a:pt x="493009" y="72004"/>
                </a:lnTo>
                <a:lnTo>
                  <a:pt x="490559" y="72004"/>
                </a:lnTo>
                <a:lnTo>
                  <a:pt x="488721" y="68923"/>
                </a:lnTo>
                <a:lnTo>
                  <a:pt x="488568" y="65171"/>
                </a:lnTo>
                <a:lnTo>
                  <a:pt x="488568" y="37093"/>
                </a:lnTo>
                <a:lnTo>
                  <a:pt x="487859" y="33246"/>
                </a:lnTo>
                <a:lnTo>
                  <a:pt x="486442" y="30604"/>
                </a:lnTo>
                <a:lnTo>
                  <a:pt x="483801" y="25781"/>
                </a:lnTo>
                <a:lnTo>
                  <a:pt x="478767" y="23369"/>
                </a:lnTo>
                <a:lnTo>
                  <a:pt x="464945" y="23369"/>
                </a:lnTo>
                <a:lnTo>
                  <a:pt x="460093" y="24834"/>
                </a:lnTo>
                <a:lnTo>
                  <a:pt x="456781" y="27762"/>
                </a:lnTo>
                <a:lnTo>
                  <a:pt x="453470" y="30690"/>
                </a:lnTo>
                <a:lnTo>
                  <a:pt x="451814" y="33495"/>
                </a:lnTo>
                <a:lnTo>
                  <a:pt x="451814" y="36174"/>
                </a:lnTo>
                <a:lnTo>
                  <a:pt x="452272" y="38806"/>
                </a:lnTo>
                <a:lnTo>
                  <a:pt x="455431" y="41629"/>
                </a:lnTo>
                <a:lnTo>
                  <a:pt x="459222" y="41380"/>
                </a:lnTo>
                <a:lnTo>
                  <a:pt x="462150" y="38548"/>
                </a:lnTo>
                <a:lnTo>
                  <a:pt x="462055" y="35399"/>
                </a:lnTo>
                <a:lnTo>
                  <a:pt x="461576" y="31982"/>
                </a:lnTo>
                <a:lnTo>
                  <a:pt x="462457" y="28767"/>
                </a:lnTo>
                <a:lnTo>
                  <a:pt x="465979" y="26738"/>
                </a:lnTo>
                <a:lnTo>
                  <a:pt x="469789" y="26240"/>
                </a:lnTo>
                <a:lnTo>
                  <a:pt x="473886" y="26240"/>
                </a:lnTo>
                <a:lnTo>
                  <a:pt x="476585" y="27523"/>
                </a:lnTo>
                <a:lnTo>
                  <a:pt x="477886" y="30088"/>
                </a:lnTo>
                <a:lnTo>
                  <a:pt x="478652" y="31619"/>
                </a:lnTo>
                <a:lnTo>
                  <a:pt x="479035" y="34337"/>
                </a:lnTo>
                <a:lnTo>
                  <a:pt x="479035" y="43122"/>
                </a:lnTo>
                <a:lnTo>
                  <a:pt x="468506" y="47065"/>
                </a:lnTo>
                <a:lnTo>
                  <a:pt x="461481" y="50185"/>
                </a:lnTo>
                <a:lnTo>
                  <a:pt x="457958" y="52481"/>
                </a:lnTo>
                <a:lnTo>
                  <a:pt x="452407" y="56195"/>
                </a:lnTo>
                <a:lnTo>
                  <a:pt x="449631" y="60826"/>
                </a:lnTo>
                <a:lnTo>
                  <a:pt x="449631" y="69937"/>
                </a:lnTo>
                <a:lnTo>
                  <a:pt x="450837" y="72875"/>
                </a:lnTo>
                <a:lnTo>
                  <a:pt x="453249" y="75191"/>
                </a:lnTo>
                <a:lnTo>
                  <a:pt x="455661" y="77508"/>
                </a:lnTo>
                <a:lnTo>
                  <a:pt x="458513" y="78665"/>
                </a:lnTo>
                <a:lnTo>
                  <a:pt x="464945" y="78665"/>
                </a:lnTo>
                <a:lnTo>
                  <a:pt x="464792" y="71182"/>
                </a:lnTo>
                <a:lnTo>
                  <a:pt x="461002" y="68464"/>
                </a:lnTo>
                <a:lnTo>
                  <a:pt x="459854" y="65899"/>
                </a:lnTo>
                <a:lnTo>
                  <a:pt x="459854" y="58090"/>
                </a:lnTo>
                <a:lnTo>
                  <a:pt x="462610" y="54223"/>
                </a:lnTo>
                <a:lnTo>
                  <a:pt x="468123" y="50816"/>
                </a:lnTo>
                <a:lnTo>
                  <a:pt x="470995" y="49056"/>
                </a:lnTo>
                <a:lnTo>
                  <a:pt x="474632" y="47448"/>
                </a:lnTo>
                <a:lnTo>
                  <a:pt x="479035" y="45993"/>
                </a:lnTo>
                <a:lnTo>
                  <a:pt x="479035" y="64195"/>
                </a:lnTo>
                <a:lnTo>
                  <a:pt x="477877" y="68177"/>
                </a:lnTo>
                <a:lnTo>
                  <a:pt x="473809" y="74339"/>
                </a:lnTo>
                <a:lnTo>
                  <a:pt x="476298" y="72464"/>
                </a:lnTo>
                <a:lnTo>
                  <a:pt x="479207" y="69937"/>
                </a:lnTo>
                <a:lnTo>
                  <a:pt x="479322" y="72273"/>
                </a:lnTo>
                <a:lnTo>
                  <a:pt x="481131" y="75967"/>
                </a:lnTo>
                <a:lnTo>
                  <a:pt x="484183" y="78493"/>
                </a:lnTo>
                <a:lnTo>
                  <a:pt x="486787" y="78493"/>
                </a:lnTo>
                <a:lnTo>
                  <a:pt x="491190" y="77766"/>
                </a:lnTo>
                <a:lnTo>
                  <a:pt x="492886" y="76617"/>
                </a:lnTo>
                <a:lnTo>
                  <a:pt x="492886" y="77804"/>
                </a:lnTo>
                <a:lnTo>
                  <a:pt x="521199" y="77804"/>
                </a:lnTo>
                <a:lnTo>
                  <a:pt x="521199" y="75909"/>
                </a:lnTo>
                <a:lnTo>
                  <a:pt x="517638" y="75986"/>
                </a:lnTo>
                <a:lnTo>
                  <a:pt x="515091" y="75383"/>
                </a:lnTo>
                <a:lnTo>
                  <a:pt x="513561" y="74100"/>
                </a:lnTo>
                <a:lnTo>
                  <a:pt x="511264" y="70531"/>
                </a:lnTo>
                <a:lnTo>
                  <a:pt x="511264" y="41342"/>
                </a:lnTo>
                <a:lnTo>
                  <a:pt x="512240" y="36815"/>
                </a:lnTo>
                <a:lnTo>
                  <a:pt x="516144" y="32490"/>
                </a:lnTo>
                <a:lnTo>
                  <a:pt x="519973" y="31408"/>
                </a:lnTo>
                <a:lnTo>
                  <a:pt x="522606" y="33418"/>
                </a:lnTo>
                <a:lnTo>
                  <a:pt x="525544" y="35427"/>
                </a:lnTo>
                <a:lnTo>
                  <a:pt x="528415" y="35427"/>
                </a:lnTo>
                <a:lnTo>
                  <a:pt x="531469" y="32748"/>
                </a:lnTo>
                <a:lnTo>
                  <a:pt x="531937" y="29858"/>
                </a:lnTo>
                <a:lnTo>
                  <a:pt x="531325" y="26633"/>
                </a:lnTo>
                <a:lnTo>
                  <a:pt x="528875" y="24298"/>
                </a:lnTo>
                <a:lnTo>
                  <a:pt x="525333" y="23714"/>
                </a:lnTo>
                <a:lnTo>
                  <a:pt x="522883" y="23714"/>
                </a:lnTo>
                <a:lnTo>
                  <a:pt x="520519" y="24671"/>
                </a:lnTo>
                <a:lnTo>
                  <a:pt x="515963" y="28499"/>
                </a:lnTo>
                <a:lnTo>
                  <a:pt x="513598" y="31159"/>
                </a:lnTo>
                <a:lnTo>
                  <a:pt x="511148" y="34566"/>
                </a:lnTo>
                <a:lnTo>
                  <a:pt x="511148" y="25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305659" y="1942407"/>
            <a:ext cx="117614" cy="114138"/>
          </a:xfrm>
          <a:custGeom>
            <a:avLst/>
            <a:gdLst/>
            <a:ahLst/>
            <a:cxnLst/>
            <a:rect l="l" t="t" r="r" b="b"/>
            <a:pathLst>
              <a:path w="129375" h="129356">
                <a:moveTo>
                  <a:pt x="129375" y="47038"/>
                </a:moveTo>
                <a:lnTo>
                  <a:pt x="0" y="0"/>
                </a:lnTo>
                <a:lnTo>
                  <a:pt x="47045" y="129356"/>
                </a:lnTo>
                <a:lnTo>
                  <a:pt x="129375" y="4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316351" y="1952784"/>
            <a:ext cx="171075" cy="166019"/>
          </a:xfrm>
          <a:custGeom>
            <a:avLst/>
            <a:gdLst/>
            <a:ahLst/>
            <a:cxnLst/>
            <a:rect l="l" t="t" r="r" b="b"/>
            <a:pathLst>
              <a:path w="188182" h="188155">
                <a:moveTo>
                  <a:pt x="0" y="0"/>
                </a:moveTo>
                <a:lnTo>
                  <a:pt x="188182" y="188155"/>
                </a:lnTo>
              </a:path>
            </a:pathLst>
          </a:custGeom>
          <a:ln w="117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3609510" y="3021360"/>
            <a:ext cx="51685" cy="72806"/>
          </a:xfrm>
          <a:custGeom>
            <a:avLst/>
            <a:gdLst/>
            <a:ahLst/>
            <a:cxnLst/>
            <a:rect l="l" t="t" r="r" b="b"/>
            <a:pathLst>
              <a:path w="56854" h="82513">
                <a:moveTo>
                  <a:pt x="11543" y="72751"/>
                </a:moveTo>
                <a:lnTo>
                  <a:pt x="12538" y="68693"/>
                </a:lnTo>
                <a:lnTo>
                  <a:pt x="14950" y="64999"/>
                </a:lnTo>
                <a:lnTo>
                  <a:pt x="18779" y="61669"/>
                </a:lnTo>
                <a:lnTo>
                  <a:pt x="20923" y="59793"/>
                </a:lnTo>
                <a:lnTo>
                  <a:pt x="23870" y="57822"/>
                </a:lnTo>
                <a:lnTo>
                  <a:pt x="27622" y="55755"/>
                </a:lnTo>
                <a:lnTo>
                  <a:pt x="35490" y="51391"/>
                </a:lnTo>
                <a:lnTo>
                  <a:pt x="42420" y="47525"/>
                </a:lnTo>
                <a:lnTo>
                  <a:pt x="47225" y="44232"/>
                </a:lnTo>
                <a:lnTo>
                  <a:pt x="49905" y="41515"/>
                </a:lnTo>
                <a:lnTo>
                  <a:pt x="54538" y="36845"/>
                </a:lnTo>
                <a:lnTo>
                  <a:pt x="56854" y="31217"/>
                </a:lnTo>
                <a:lnTo>
                  <a:pt x="56854" y="18393"/>
                </a:lnTo>
                <a:lnTo>
                  <a:pt x="54681" y="12728"/>
                </a:lnTo>
                <a:lnTo>
                  <a:pt x="50336" y="7636"/>
                </a:lnTo>
                <a:lnTo>
                  <a:pt x="45990" y="2545"/>
                </a:lnTo>
                <a:lnTo>
                  <a:pt x="39108" y="0"/>
                </a:lnTo>
                <a:lnTo>
                  <a:pt x="28230" y="22"/>
                </a:lnTo>
                <a:lnTo>
                  <a:pt x="14750" y="3251"/>
                </a:lnTo>
                <a:lnTo>
                  <a:pt x="5972" y="11943"/>
                </a:lnTo>
                <a:lnTo>
                  <a:pt x="3445" y="16460"/>
                </a:lnTo>
                <a:lnTo>
                  <a:pt x="2124" y="22298"/>
                </a:lnTo>
                <a:lnTo>
                  <a:pt x="2010" y="29456"/>
                </a:lnTo>
                <a:lnTo>
                  <a:pt x="12519" y="29456"/>
                </a:lnTo>
                <a:lnTo>
                  <a:pt x="12672" y="24365"/>
                </a:lnTo>
                <a:lnTo>
                  <a:pt x="13476" y="20384"/>
                </a:lnTo>
                <a:lnTo>
                  <a:pt x="14931" y="17513"/>
                </a:lnTo>
                <a:lnTo>
                  <a:pt x="17649" y="12154"/>
                </a:lnTo>
                <a:lnTo>
                  <a:pt x="22550" y="9474"/>
                </a:lnTo>
                <a:lnTo>
                  <a:pt x="34418" y="9474"/>
                </a:lnTo>
                <a:lnTo>
                  <a:pt x="38247" y="10881"/>
                </a:lnTo>
                <a:lnTo>
                  <a:pt x="41118" y="13695"/>
                </a:lnTo>
                <a:lnTo>
                  <a:pt x="43989" y="16508"/>
                </a:lnTo>
                <a:lnTo>
                  <a:pt x="45425" y="20307"/>
                </a:lnTo>
                <a:lnTo>
                  <a:pt x="45425" y="29188"/>
                </a:lnTo>
                <a:lnTo>
                  <a:pt x="43856" y="32825"/>
                </a:lnTo>
                <a:lnTo>
                  <a:pt x="40716" y="36002"/>
                </a:lnTo>
                <a:lnTo>
                  <a:pt x="38725" y="38031"/>
                </a:lnTo>
                <a:lnTo>
                  <a:pt x="35261" y="40481"/>
                </a:lnTo>
                <a:lnTo>
                  <a:pt x="30322" y="43352"/>
                </a:lnTo>
                <a:lnTo>
                  <a:pt x="19295" y="49725"/>
                </a:lnTo>
                <a:lnTo>
                  <a:pt x="11906" y="54013"/>
                </a:lnTo>
                <a:lnTo>
                  <a:pt x="6939" y="58779"/>
                </a:lnTo>
                <a:lnTo>
                  <a:pt x="4393" y="64023"/>
                </a:lnTo>
                <a:lnTo>
                  <a:pt x="1847" y="69268"/>
                </a:lnTo>
                <a:lnTo>
                  <a:pt x="382" y="75431"/>
                </a:lnTo>
                <a:lnTo>
                  <a:pt x="0" y="82513"/>
                </a:lnTo>
                <a:lnTo>
                  <a:pt x="56452" y="82513"/>
                </a:lnTo>
                <a:lnTo>
                  <a:pt x="56452" y="72751"/>
                </a:lnTo>
                <a:lnTo>
                  <a:pt x="11543" y="727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4378721" y="3021412"/>
            <a:ext cx="53199" cy="72754"/>
          </a:xfrm>
          <a:custGeom>
            <a:avLst/>
            <a:gdLst/>
            <a:ahLst/>
            <a:cxnLst/>
            <a:rect l="l" t="t" r="r" b="b"/>
            <a:pathLst>
              <a:path w="58519" h="82455">
                <a:moveTo>
                  <a:pt x="37673" y="0"/>
                </a:moveTo>
                <a:lnTo>
                  <a:pt x="0" y="52252"/>
                </a:lnTo>
                <a:lnTo>
                  <a:pt x="9532" y="53343"/>
                </a:lnTo>
                <a:lnTo>
                  <a:pt x="35892" y="16078"/>
                </a:lnTo>
                <a:lnTo>
                  <a:pt x="37673" y="0"/>
                </a:lnTo>
                <a:close/>
              </a:path>
              <a:path w="58519" h="82455">
                <a:moveTo>
                  <a:pt x="36065" y="62358"/>
                </a:moveTo>
                <a:lnTo>
                  <a:pt x="36065" y="82455"/>
                </a:lnTo>
                <a:lnTo>
                  <a:pt x="46401" y="82455"/>
                </a:lnTo>
                <a:lnTo>
                  <a:pt x="46401" y="62358"/>
                </a:lnTo>
                <a:lnTo>
                  <a:pt x="58519" y="62358"/>
                </a:lnTo>
                <a:lnTo>
                  <a:pt x="58519" y="53343"/>
                </a:lnTo>
                <a:lnTo>
                  <a:pt x="46401" y="53343"/>
                </a:lnTo>
                <a:lnTo>
                  <a:pt x="46401" y="0"/>
                </a:lnTo>
                <a:lnTo>
                  <a:pt x="37673" y="0"/>
                </a:lnTo>
                <a:lnTo>
                  <a:pt x="35892" y="16078"/>
                </a:lnTo>
                <a:lnTo>
                  <a:pt x="35892" y="53343"/>
                </a:lnTo>
                <a:lnTo>
                  <a:pt x="9532" y="53343"/>
                </a:lnTo>
                <a:lnTo>
                  <a:pt x="0" y="52252"/>
                </a:lnTo>
                <a:lnTo>
                  <a:pt x="0" y="62358"/>
                </a:lnTo>
                <a:lnTo>
                  <a:pt x="36065" y="62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3993645" y="3021513"/>
            <a:ext cx="52260" cy="74629"/>
          </a:xfrm>
          <a:custGeom>
            <a:avLst/>
            <a:gdLst/>
            <a:ahLst/>
            <a:cxnLst/>
            <a:rect l="l" t="t" r="r" b="b"/>
            <a:pathLst>
              <a:path w="57486" h="84580">
                <a:moveTo>
                  <a:pt x="2191" y="71229"/>
                </a:moveTo>
                <a:lnTo>
                  <a:pt x="6575" y="76570"/>
                </a:lnTo>
                <a:lnTo>
                  <a:pt x="10958" y="81910"/>
                </a:lnTo>
                <a:lnTo>
                  <a:pt x="18013" y="84580"/>
                </a:lnTo>
                <a:lnTo>
                  <a:pt x="37232" y="84580"/>
                </a:lnTo>
                <a:lnTo>
                  <a:pt x="44564" y="82111"/>
                </a:lnTo>
                <a:lnTo>
                  <a:pt x="49732" y="77173"/>
                </a:lnTo>
                <a:lnTo>
                  <a:pt x="54901" y="72234"/>
                </a:lnTo>
                <a:lnTo>
                  <a:pt x="57486" y="65842"/>
                </a:lnTo>
                <a:lnTo>
                  <a:pt x="57486" y="53095"/>
                </a:lnTo>
                <a:lnTo>
                  <a:pt x="56270" y="48950"/>
                </a:lnTo>
                <a:lnTo>
                  <a:pt x="53838" y="45563"/>
                </a:lnTo>
                <a:lnTo>
                  <a:pt x="51408" y="42175"/>
                </a:lnTo>
                <a:lnTo>
                  <a:pt x="48029" y="39888"/>
                </a:lnTo>
                <a:lnTo>
                  <a:pt x="43703" y="38701"/>
                </a:lnTo>
                <a:lnTo>
                  <a:pt x="46383" y="37591"/>
                </a:lnTo>
                <a:lnTo>
                  <a:pt x="50250" y="34107"/>
                </a:lnTo>
                <a:lnTo>
                  <a:pt x="52968" y="30968"/>
                </a:lnTo>
                <a:lnTo>
                  <a:pt x="54327" y="26872"/>
                </a:lnTo>
                <a:lnTo>
                  <a:pt x="54327" y="14737"/>
                </a:lnTo>
                <a:lnTo>
                  <a:pt x="52030" y="9330"/>
                </a:lnTo>
                <a:lnTo>
                  <a:pt x="47436" y="5598"/>
                </a:lnTo>
                <a:lnTo>
                  <a:pt x="42841" y="1866"/>
                </a:lnTo>
                <a:lnTo>
                  <a:pt x="36352" y="0"/>
                </a:lnTo>
                <a:lnTo>
                  <a:pt x="17362" y="0"/>
                </a:lnTo>
                <a:lnTo>
                  <a:pt x="9954" y="3828"/>
                </a:lnTo>
                <a:lnTo>
                  <a:pt x="5742" y="11484"/>
                </a:lnTo>
                <a:lnTo>
                  <a:pt x="3292" y="15771"/>
                </a:lnTo>
                <a:lnTo>
                  <a:pt x="2067" y="20977"/>
                </a:lnTo>
                <a:lnTo>
                  <a:pt x="2067" y="27102"/>
                </a:lnTo>
                <a:lnTo>
                  <a:pt x="12289" y="27102"/>
                </a:lnTo>
                <a:lnTo>
                  <a:pt x="12481" y="22432"/>
                </a:lnTo>
                <a:lnTo>
                  <a:pt x="13304" y="18833"/>
                </a:lnTo>
                <a:lnTo>
                  <a:pt x="14759" y="16307"/>
                </a:lnTo>
                <a:lnTo>
                  <a:pt x="17400" y="11713"/>
                </a:lnTo>
                <a:lnTo>
                  <a:pt x="22167" y="9417"/>
                </a:lnTo>
                <a:lnTo>
                  <a:pt x="32925" y="9417"/>
                </a:lnTo>
                <a:lnTo>
                  <a:pt x="36313" y="10526"/>
                </a:lnTo>
                <a:lnTo>
                  <a:pt x="39223" y="12747"/>
                </a:lnTo>
                <a:lnTo>
                  <a:pt x="42133" y="14967"/>
                </a:lnTo>
                <a:lnTo>
                  <a:pt x="43588" y="18125"/>
                </a:lnTo>
                <a:lnTo>
                  <a:pt x="43588" y="27734"/>
                </a:lnTo>
                <a:lnTo>
                  <a:pt x="41406" y="31562"/>
                </a:lnTo>
                <a:lnTo>
                  <a:pt x="37041" y="33705"/>
                </a:lnTo>
                <a:lnTo>
                  <a:pt x="34552" y="34930"/>
                </a:lnTo>
                <a:lnTo>
                  <a:pt x="31374" y="35543"/>
                </a:lnTo>
                <a:lnTo>
                  <a:pt x="25153" y="35485"/>
                </a:lnTo>
                <a:lnTo>
                  <a:pt x="22454" y="35256"/>
                </a:lnTo>
                <a:lnTo>
                  <a:pt x="22454" y="44385"/>
                </a:lnTo>
                <a:lnTo>
                  <a:pt x="32868" y="44271"/>
                </a:lnTo>
                <a:lnTo>
                  <a:pt x="37682" y="45400"/>
                </a:lnTo>
                <a:lnTo>
                  <a:pt x="41147" y="47658"/>
                </a:lnTo>
                <a:lnTo>
                  <a:pt x="44612" y="49917"/>
                </a:lnTo>
                <a:lnTo>
                  <a:pt x="46344" y="53879"/>
                </a:lnTo>
                <a:lnTo>
                  <a:pt x="46344" y="64138"/>
                </a:lnTo>
                <a:lnTo>
                  <a:pt x="44698" y="67890"/>
                </a:lnTo>
                <a:lnTo>
                  <a:pt x="41406" y="70799"/>
                </a:lnTo>
                <a:lnTo>
                  <a:pt x="38113" y="73708"/>
                </a:lnTo>
                <a:lnTo>
                  <a:pt x="33748" y="75163"/>
                </a:lnTo>
                <a:lnTo>
                  <a:pt x="21305" y="75163"/>
                </a:lnTo>
                <a:lnTo>
                  <a:pt x="16462" y="73000"/>
                </a:lnTo>
                <a:lnTo>
                  <a:pt x="13782" y="68674"/>
                </a:lnTo>
                <a:lnTo>
                  <a:pt x="12251" y="66263"/>
                </a:lnTo>
                <a:lnTo>
                  <a:pt x="11255" y="62396"/>
                </a:lnTo>
                <a:lnTo>
                  <a:pt x="10796" y="57075"/>
                </a:lnTo>
                <a:lnTo>
                  <a:pt x="0" y="57075"/>
                </a:lnTo>
                <a:lnTo>
                  <a:pt x="0" y="64731"/>
                </a:lnTo>
                <a:lnTo>
                  <a:pt x="2191" y="71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3231484" y="3021918"/>
            <a:ext cx="27617" cy="72248"/>
          </a:xfrm>
          <a:custGeom>
            <a:avLst/>
            <a:gdLst/>
            <a:ahLst/>
            <a:cxnLst/>
            <a:rect l="l" t="t" r="r" b="b"/>
            <a:pathLst>
              <a:path w="30379" h="81881">
                <a:moveTo>
                  <a:pt x="19353" y="23657"/>
                </a:moveTo>
                <a:lnTo>
                  <a:pt x="19353" y="81881"/>
                </a:lnTo>
                <a:lnTo>
                  <a:pt x="30379" y="81881"/>
                </a:lnTo>
                <a:lnTo>
                  <a:pt x="30379" y="0"/>
                </a:lnTo>
                <a:lnTo>
                  <a:pt x="22224" y="0"/>
                </a:lnTo>
                <a:lnTo>
                  <a:pt x="20770" y="6354"/>
                </a:lnTo>
                <a:lnTo>
                  <a:pt x="18568" y="10382"/>
                </a:lnTo>
                <a:lnTo>
                  <a:pt x="15620" y="12086"/>
                </a:lnTo>
                <a:lnTo>
                  <a:pt x="12672" y="13790"/>
                </a:lnTo>
                <a:lnTo>
                  <a:pt x="7465" y="15005"/>
                </a:lnTo>
                <a:lnTo>
                  <a:pt x="0" y="15732"/>
                </a:lnTo>
                <a:lnTo>
                  <a:pt x="0" y="23657"/>
                </a:lnTo>
                <a:lnTo>
                  <a:pt x="19353" y="236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4764368" y="3022830"/>
            <a:ext cx="51476" cy="73160"/>
          </a:xfrm>
          <a:custGeom>
            <a:avLst/>
            <a:gdLst/>
            <a:ahLst/>
            <a:cxnLst/>
            <a:rect l="l" t="t" r="r" b="b"/>
            <a:pathLst>
              <a:path w="56624" h="82915">
                <a:moveTo>
                  <a:pt x="51972" y="9991"/>
                </a:moveTo>
                <a:lnTo>
                  <a:pt x="51972" y="0"/>
                </a:lnTo>
                <a:lnTo>
                  <a:pt x="9245" y="0"/>
                </a:lnTo>
                <a:lnTo>
                  <a:pt x="2985" y="44271"/>
                </a:lnTo>
                <a:lnTo>
                  <a:pt x="11944" y="44787"/>
                </a:lnTo>
                <a:lnTo>
                  <a:pt x="13744" y="42337"/>
                </a:lnTo>
                <a:lnTo>
                  <a:pt x="15917" y="40423"/>
                </a:lnTo>
                <a:lnTo>
                  <a:pt x="18462" y="39045"/>
                </a:lnTo>
                <a:lnTo>
                  <a:pt x="21009" y="37667"/>
                </a:lnTo>
                <a:lnTo>
                  <a:pt x="24062" y="36978"/>
                </a:lnTo>
                <a:lnTo>
                  <a:pt x="32523" y="36978"/>
                </a:lnTo>
                <a:lnTo>
                  <a:pt x="36725" y="38548"/>
                </a:lnTo>
                <a:lnTo>
                  <a:pt x="40228" y="41687"/>
                </a:lnTo>
                <a:lnTo>
                  <a:pt x="43731" y="44826"/>
                </a:lnTo>
                <a:lnTo>
                  <a:pt x="45483" y="49266"/>
                </a:lnTo>
                <a:lnTo>
                  <a:pt x="45483" y="59755"/>
                </a:lnTo>
                <a:lnTo>
                  <a:pt x="44009" y="64081"/>
                </a:lnTo>
                <a:lnTo>
                  <a:pt x="41061" y="67985"/>
                </a:lnTo>
                <a:lnTo>
                  <a:pt x="38113" y="71890"/>
                </a:lnTo>
                <a:lnTo>
                  <a:pt x="33576" y="73842"/>
                </a:lnTo>
                <a:lnTo>
                  <a:pt x="24234" y="73842"/>
                </a:lnTo>
                <a:lnTo>
                  <a:pt x="21401" y="73268"/>
                </a:lnTo>
                <a:lnTo>
                  <a:pt x="18951" y="72119"/>
                </a:lnTo>
                <a:lnTo>
                  <a:pt x="14165" y="69861"/>
                </a:lnTo>
                <a:lnTo>
                  <a:pt x="11428" y="65784"/>
                </a:lnTo>
                <a:lnTo>
                  <a:pt x="10739" y="59889"/>
                </a:lnTo>
                <a:lnTo>
                  <a:pt x="0" y="59889"/>
                </a:lnTo>
                <a:lnTo>
                  <a:pt x="612" y="67698"/>
                </a:lnTo>
                <a:lnTo>
                  <a:pt x="3493" y="73488"/>
                </a:lnTo>
                <a:lnTo>
                  <a:pt x="8642" y="77259"/>
                </a:lnTo>
                <a:lnTo>
                  <a:pt x="13792" y="81029"/>
                </a:lnTo>
                <a:lnTo>
                  <a:pt x="19716" y="82915"/>
                </a:lnTo>
                <a:lnTo>
                  <a:pt x="36945" y="82915"/>
                </a:lnTo>
                <a:lnTo>
                  <a:pt x="44612" y="79948"/>
                </a:lnTo>
                <a:lnTo>
                  <a:pt x="49416" y="74015"/>
                </a:lnTo>
                <a:lnTo>
                  <a:pt x="54222" y="68081"/>
                </a:lnTo>
                <a:lnTo>
                  <a:pt x="56624" y="61229"/>
                </a:lnTo>
                <a:lnTo>
                  <a:pt x="56624" y="45993"/>
                </a:lnTo>
                <a:lnTo>
                  <a:pt x="54001" y="39830"/>
                </a:lnTo>
                <a:lnTo>
                  <a:pt x="48756" y="34968"/>
                </a:lnTo>
                <a:lnTo>
                  <a:pt x="43511" y="30107"/>
                </a:lnTo>
                <a:lnTo>
                  <a:pt x="37117" y="27676"/>
                </a:lnTo>
                <a:lnTo>
                  <a:pt x="25555" y="27676"/>
                </a:lnTo>
                <a:lnTo>
                  <a:pt x="22014" y="28308"/>
                </a:lnTo>
                <a:lnTo>
                  <a:pt x="18951" y="29571"/>
                </a:lnTo>
                <a:lnTo>
                  <a:pt x="17228" y="30299"/>
                </a:lnTo>
                <a:lnTo>
                  <a:pt x="13495" y="32844"/>
                </a:lnTo>
                <a:lnTo>
                  <a:pt x="16998" y="9991"/>
                </a:lnTo>
                <a:lnTo>
                  <a:pt x="51972" y="9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5149861" y="3021310"/>
            <a:ext cx="51267" cy="74730"/>
          </a:xfrm>
          <a:custGeom>
            <a:avLst/>
            <a:gdLst/>
            <a:ahLst/>
            <a:cxnLst/>
            <a:rect l="l" t="t" r="r" b="b"/>
            <a:pathLst>
              <a:path w="56394" h="84694">
                <a:moveTo>
                  <a:pt x="38735" y="73680"/>
                </a:moveTo>
                <a:lnTo>
                  <a:pt x="34667" y="75507"/>
                </a:lnTo>
                <a:lnTo>
                  <a:pt x="23832" y="75507"/>
                </a:lnTo>
                <a:lnTo>
                  <a:pt x="19611" y="73737"/>
                </a:lnTo>
                <a:lnTo>
                  <a:pt x="20616" y="84694"/>
                </a:lnTo>
                <a:lnTo>
                  <a:pt x="37309" y="84694"/>
                </a:lnTo>
                <a:lnTo>
                  <a:pt x="44239" y="81814"/>
                </a:lnTo>
                <a:lnTo>
                  <a:pt x="49101" y="76053"/>
                </a:lnTo>
                <a:lnTo>
                  <a:pt x="53963" y="70292"/>
                </a:lnTo>
                <a:lnTo>
                  <a:pt x="56394" y="63679"/>
                </a:lnTo>
                <a:lnTo>
                  <a:pt x="56394" y="47486"/>
                </a:lnTo>
                <a:lnTo>
                  <a:pt x="53829" y="40921"/>
                </a:lnTo>
                <a:lnTo>
                  <a:pt x="48699" y="36519"/>
                </a:lnTo>
                <a:lnTo>
                  <a:pt x="43568" y="32117"/>
                </a:lnTo>
                <a:lnTo>
                  <a:pt x="37558" y="29915"/>
                </a:lnTo>
                <a:lnTo>
                  <a:pt x="26608" y="29915"/>
                </a:lnTo>
                <a:lnTo>
                  <a:pt x="22933" y="30681"/>
                </a:lnTo>
                <a:lnTo>
                  <a:pt x="19640" y="32212"/>
                </a:lnTo>
                <a:lnTo>
                  <a:pt x="16041" y="33935"/>
                </a:lnTo>
                <a:lnTo>
                  <a:pt x="13055" y="36538"/>
                </a:lnTo>
                <a:lnTo>
                  <a:pt x="10681" y="40022"/>
                </a:lnTo>
                <a:lnTo>
                  <a:pt x="11064" y="30069"/>
                </a:lnTo>
                <a:lnTo>
                  <a:pt x="12959" y="22422"/>
                </a:lnTo>
                <a:lnTo>
                  <a:pt x="16367" y="17082"/>
                </a:lnTo>
                <a:lnTo>
                  <a:pt x="19774" y="11742"/>
                </a:lnTo>
                <a:lnTo>
                  <a:pt x="24368" y="9072"/>
                </a:lnTo>
                <a:lnTo>
                  <a:pt x="35203" y="9072"/>
                </a:lnTo>
                <a:lnTo>
                  <a:pt x="38974" y="10794"/>
                </a:lnTo>
                <a:lnTo>
                  <a:pt x="41463" y="14240"/>
                </a:lnTo>
                <a:lnTo>
                  <a:pt x="42802" y="16077"/>
                </a:lnTo>
                <a:lnTo>
                  <a:pt x="43779" y="18623"/>
                </a:lnTo>
                <a:lnTo>
                  <a:pt x="44392" y="21877"/>
                </a:lnTo>
                <a:lnTo>
                  <a:pt x="54614" y="21877"/>
                </a:lnTo>
                <a:lnTo>
                  <a:pt x="54614" y="16824"/>
                </a:lnTo>
                <a:lnTo>
                  <a:pt x="52805" y="11914"/>
                </a:lnTo>
                <a:lnTo>
                  <a:pt x="49187" y="7149"/>
                </a:lnTo>
                <a:lnTo>
                  <a:pt x="45569" y="2382"/>
                </a:lnTo>
                <a:lnTo>
                  <a:pt x="39165" y="0"/>
                </a:lnTo>
                <a:lnTo>
                  <a:pt x="29977" y="0"/>
                </a:lnTo>
                <a:lnTo>
                  <a:pt x="21625" y="1142"/>
                </a:lnTo>
                <a:lnTo>
                  <a:pt x="10946" y="7812"/>
                </a:lnTo>
                <a:lnTo>
                  <a:pt x="3732" y="20441"/>
                </a:lnTo>
                <a:lnTo>
                  <a:pt x="871" y="32720"/>
                </a:lnTo>
                <a:lnTo>
                  <a:pt x="0" y="46453"/>
                </a:lnTo>
                <a:lnTo>
                  <a:pt x="246" y="53207"/>
                </a:lnTo>
                <a:lnTo>
                  <a:pt x="2876" y="66627"/>
                </a:lnTo>
                <a:lnTo>
                  <a:pt x="8384" y="75938"/>
                </a:lnTo>
                <a:lnTo>
                  <a:pt x="13974" y="81776"/>
                </a:lnTo>
                <a:lnTo>
                  <a:pt x="12002" y="62282"/>
                </a:lnTo>
                <a:lnTo>
                  <a:pt x="12002" y="51142"/>
                </a:lnTo>
                <a:lnTo>
                  <a:pt x="13677" y="46701"/>
                </a:lnTo>
                <a:lnTo>
                  <a:pt x="17027" y="43754"/>
                </a:lnTo>
                <a:lnTo>
                  <a:pt x="20377" y="40806"/>
                </a:lnTo>
                <a:lnTo>
                  <a:pt x="24273" y="39332"/>
                </a:lnTo>
                <a:lnTo>
                  <a:pt x="35069" y="39332"/>
                </a:lnTo>
                <a:lnTo>
                  <a:pt x="39453" y="41237"/>
                </a:lnTo>
                <a:lnTo>
                  <a:pt x="41865" y="45046"/>
                </a:lnTo>
                <a:lnTo>
                  <a:pt x="44277" y="48855"/>
                </a:lnTo>
                <a:lnTo>
                  <a:pt x="45483" y="52865"/>
                </a:lnTo>
                <a:lnTo>
                  <a:pt x="45483" y="62052"/>
                </a:lnTo>
                <a:lnTo>
                  <a:pt x="44133" y="66368"/>
                </a:lnTo>
                <a:lnTo>
                  <a:pt x="41434" y="70024"/>
                </a:lnTo>
                <a:lnTo>
                  <a:pt x="38735" y="73680"/>
                </a:lnTo>
                <a:close/>
              </a:path>
              <a:path w="56394" h="84694">
                <a:moveTo>
                  <a:pt x="16568" y="70196"/>
                </a:moveTo>
                <a:lnTo>
                  <a:pt x="13524" y="66655"/>
                </a:lnTo>
                <a:lnTo>
                  <a:pt x="12002" y="62282"/>
                </a:lnTo>
                <a:lnTo>
                  <a:pt x="13974" y="81776"/>
                </a:lnTo>
                <a:lnTo>
                  <a:pt x="20616" y="84694"/>
                </a:lnTo>
                <a:lnTo>
                  <a:pt x="19611" y="73737"/>
                </a:lnTo>
                <a:lnTo>
                  <a:pt x="16568" y="70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5919123" y="3021412"/>
            <a:ext cx="51372" cy="74831"/>
          </a:xfrm>
          <a:custGeom>
            <a:avLst/>
            <a:gdLst/>
            <a:ahLst/>
            <a:cxnLst/>
            <a:rect l="l" t="t" r="r" b="b"/>
            <a:pathLst>
              <a:path w="56509" h="84809">
                <a:moveTo>
                  <a:pt x="15591" y="70713"/>
                </a:moveTo>
                <a:lnTo>
                  <a:pt x="12739" y="67593"/>
                </a:lnTo>
                <a:lnTo>
                  <a:pt x="11313" y="63889"/>
                </a:lnTo>
                <a:lnTo>
                  <a:pt x="8298" y="78292"/>
                </a:lnTo>
                <a:lnTo>
                  <a:pt x="13830" y="82637"/>
                </a:lnTo>
                <a:lnTo>
                  <a:pt x="20597" y="84809"/>
                </a:lnTo>
                <a:lnTo>
                  <a:pt x="37481" y="84809"/>
                </a:lnTo>
                <a:lnTo>
                  <a:pt x="44354" y="82293"/>
                </a:lnTo>
                <a:lnTo>
                  <a:pt x="49216" y="77259"/>
                </a:lnTo>
                <a:lnTo>
                  <a:pt x="54078" y="72225"/>
                </a:lnTo>
                <a:lnTo>
                  <a:pt x="56509" y="66090"/>
                </a:lnTo>
                <a:lnTo>
                  <a:pt x="56509" y="52730"/>
                </a:lnTo>
                <a:lnTo>
                  <a:pt x="54691" y="47754"/>
                </a:lnTo>
                <a:lnTo>
                  <a:pt x="51054" y="43926"/>
                </a:lnTo>
                <a:lnTo>
                  <a:pt x="49101" y="41897"/>
                </a:lnTo>
                <a:lnTo>
                  <a:pt x="46421" y="40098"/>
                </a:lnTo>
                <a:lnTo>
                  <a:pt x="43013" y="38529"/>
                </a:lnTo>
                <a:lnTo>
                  <a:pt x="46077" y="36806"/>
                </a:lnTo>
                <a:lnTo>
                  <a:pt x="49790" y="33246"/>
                </a:lnTo>
                <a:lnTo>
                  <a:pt x="52394" y="30069"/>
                </a:lnTo>
                <a:lnTo>
                  <a:pt x="53695" y="25915"/>
                </a:lnTo>
                <a:lnTo>
                  <a:pt x="53695" y="15235"/>
                </a:lnTo>
                <a:lnTo>
                  <a:pt x="51456" y="10383"/>
                </a:lnTo>
                <a:lnTo>
                  <a:pt x="46976" y="6230"/>
                </a:lnTo>
                <a:lnTo>
                  <a:pt x="42497" y="2076"/>
                </a:lnTo>
                <a:lnTo>
                  <a:pt x="36314" y="0"/>
                </a:lnTo>
                <a:lnTo>
                  <a:pt x="28427" y="0"/>
                </a:lnTo>
                <a:lnTo>
                  <a:pt x="22875" y="9474"/>
                </a:lnTo>
                <a:lnTo>
                  <a:pt x="32868" y="9474"/>
                </a:lnTo>
                <a:lnTo>
                  <a:pt x="36601" y="10756"/>
                </a:lnTo>
                <a:lnTo>
                  <a:pt x="39050" y="13321"/>
                </a:lnTo>
                <a:lnTo>
                  <a:pt x="41501" y="15886"/>
                </a:lnTo>
                <a:lnTo>
                  <a:pt x="42726" y="18700"/>
                </a:lnTo>
                <a:lnTo>
                  <a:pt x="42726" y="25284"/>
                </a:lnTo>
                <a:lnTo>
                  <a:pt x="41444" y="28317"/>
                </a:lnTo>
                <a:lnTo>
                  <a:pt x="43856" y="50587"/>
                </a:lnTo>
                <a:lnTo>
                  <a:pt x="45483" y="54625"/>
                </a:lnTo>
                <a:lnTo>
                  <a:pt x="45483" y="65076"/>
                </a:lnTo>
                <a:lnTo>
                  <a:pt x="43904" y="68933"/>
                </a:lnTo>
                <a:lnTo>
                  <a:pt x="40745" y="71517"/>
                </a:lnTo>
                <a:lnTo>
                  <a:pt x="37587" y="74101"/>
                </a:lnTo>
                <a:lnTo>
                  <a:pt x="33615" y="75392"/>
                </a:lnTo>
                <a:lnTo>
                  <a:pt x="22856" y="75392"/>
                </a:lnTo>
                <a:lnTo>
                  <a:pt x="18444" y="73832"/>
                </a:lnTo>
                <a:lnTo>
                  <a:pt x="15591" y="70713"/>
                </a:lnTo>
                <a:close/>
              </a:path>
              <a:path w="56509" h="84809">
                <a:moveTo>
                  <a:pt x="11313" y="54625"/>
                </a:moveTo>
                <a:lnTo>
                  <a:pt x="12873" y="50730"/>
                </a:lnTo>
                <a:lnTo>
                  <a:pt x="15993" y="47917"/>
                </a:lnTo>
                <a:lnTo>
                  <a:pt x="19114" y="45103"/>
                </a:lnTo>
                <a:lnTo>
                  <a:pt x="23143" y="43696"/>
                </a:lnTo>
                <a:lnTo>
                  <a:pt x="33174" y="43696"/>
                </a:lnTo>
                <a:lnTo>
                  <a:pt x="37347" y="45075"/>
                </a:lnTo>
                <a:lnTo>
                  <a:pt x="40601" y="47831"/>
                </a:lnTo>
                <a:lnTo>
                  <a:pt x="43856" y="50587"/>
                </a:lnTo>
                <a:lnTo>
                  <a:pt x="41444" y="28317"/>
                </a:lnTo>
                <a:lnTo>
                  <a:pt x="38879" y="30863"/>
                </a:lnTo>
                <a:lnTo>
                  <a:pt x="36314" y="33408"/>
                </a:lnTo>
                <a:lnTo>
                  <a:pt x="32753" y="34681"/>
                </a:lnTo>
                <a:lnTo>
                  <a:pt x="24292" y="34681"/>
                </a:lnTo>
                <a:lnTo>
                  <a:pt x="20903" y="33590"/>
                </a:lnTo>
                <a:lnTo>
                  <a:pt x="18032" y="31408"/>
                </a:lnTo>
                <a:lnTo>
                  <a:pt x="15160" y="29226"/>
                </a:lnTo>
                <a:lnTo>
                  <a:pt x="13725" y="26202"/>
                </a:lnTo>
                <a:lnTo>
                  <a:pt x="13725" y="18891"/>
                </a:lnTo>
                <a:lnTo>
                  <a:pt x="14835" y="15886"/>
                </a:lnTo>
                <a:lnTo>
                  <a:pt x="17056" y="13321"/>
                </a:lnTo>
                <a:lnTo>
                  <a:pt x="19276" y="10756"/>
                </a:lnTo>
                <a:lnTo>
                  <a:pt x="22875" y="9474"/>
                </a:lnTo>
                <a:lnTo>
                  <a:pt x="28427" y="0"/>
                </a:lnTo>
                <a:lnTo>
                  <a:pt x="20272" y="0"/>
                </a:lnTo>
                <a:lnTo>
                  <a:pt x="13973" y="2201"/>
                </a:lnTo>
                <a:lnTo>
                  <a:pt x="9532" y="6603"/>
                </a:lnTo>
                <a:lnTo>
                  <a:pt x="5091" y="11005"/>
                </a:lnTo>
                <a:lnTo>
                  <a:pt x="2871" y="16268"/>
                </a:lnTo>
                <a:lnTo>
                  <a:pt x="2871" y="27293"/>
                </a:lnTo>
                <a:lnTo>
                  <a:pt x="4383" y="31275"/>
                </a:lnTo>
                <a:lnTo>
                  <a:pt x="7408" y="34337"/>
                </a:lnTo>
                <a:lnTo>
                  <a:pt x="11255" y="37419"/>
                </a:lnTo>
                <a:lnTo>
                  <a:pt x="14127" y="38643"/>
                </a:lnTo>
                <a:lnTo>
                  <a:pt x="9456" y="40519"/>
                </a:lnTo>
                <a:lnTo>
                  <a:pt x="5933" y="43227"/>
                </a:lnTo>
                <a:lnTo>
                  <a:pt x="3560" y="46768"/>
                </a:lnTo>
                <a:lnTo>
                  <a:pt x="1186" y="50309"/>
                </a:lnTo>
                <a:lnTo>
                  <a:pt x="0" y="54511"/>
                </a:lnTo>
                <a:lnTo>
                  <a:pt x="0" y="67641"/>
                </a:lnTo>
                <a:lnTo>
                  <a:pt x="2765" y="73947"/>
                </a:lnTo>
                <a:lnTo>
                  <a:pt x="8298" y="78292"/>
                </a:lnTo>
                <a:lnTo>
                  <a:pt x="11313" y="63889"/>
                </a:lnTo>
                <a:lnTo>
                  <a:pt x="11313" y="54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6304407" y="3021513"/>
            <a:ext cx="50536" cy="74680"/>
          </a:xfrm>
          <a:custGeom>
            <a:avLst/>
            <a:gdLst/>
            <a:ahLst/>
            <a:cxnLst/>
            <a:rect l="l" t="t" r="r" b="b"/>
            <a:pathLst>
              <a:path w="55590" h="84637">
                <a:moveTo>
                  <a:pt x="10739" y="22412"/>
                </a:moveTo>
                <a:lnTo>
                  <a:pt x="12222" y="17886"/>
                </a:lnTo>
                <a:lnTo>
                  <a:pt x="15189" y="14498"/>
                </a:lnTo>
                <a:lnTo>
                  <a:pt x="18156" y="11111"/>
                </a:lnTo>
                <a:lnTo>
                  <a:pt x="26991" y="0"/>
                </a:lnTo>
                <a:lnTo>
                  <a:pt x="18108" y="0"/>
                </a:lnTo>
                <a:lnTo>
                  <a:pt x="11390" y="2832"/>
                </a:lnTo>
                <a:lnTo>
                  <a:pt x="6833" y="8498"/>
                </a:lnTo>
                <a:lnTo>
                  <a:pt x="2277" y="14163"/>
                </a:lnTo>
                <a:lnTo>
                  <a:pt x="0" y="20728"/>
                </a:lnTo>
                <a:lnTo>
                  <a:pt x="0" y="35964"/>
                </a:lnTo>
                <a:lnTo>
                  <a:pt x="2306" y="42318"/>
                </a:lnTo>
                <a:lnTo>
                  <a:pt x="6919" y="47256"/>
                </a:lnTo>
                <a:lnTo>
                  <a:pt x="11533" y="52195"/>
                </a:lnTo>
                <a:lnTo>
                  <a:pt x="17802" y="54664"/>
                </a:lnTo>
                <a:lnTo>
                  <a:pt x="17247" y="44012"/>
                </a:lnTo>
                <a:lnTo>
                  <a:pt x="14644" y="40854"/>
                </a:lnTo>
                <a:lnTo>
                  <a:pt x="12040" y="37696"/>
                </a:lnTo>
                <a:lnTo>
                  <a:pt x="10739" y="33437"/>
                </a:lnTo>
                <a:lnTo>
                  <a:pt x="10739" y="22412"/>
                </a:lnTo>
                <a:close/>
              </a:path>
              <a:path w="55590" h="84637">
                <a:moveTo>
                  <a:pt x="976" y="62473"/>
                </a:moveTo>
                <a:lnTo>
                  <a:pt x="976" y="68827"/>
                </a:lnTo>
                <a:lnTo>
                  <a:pt x="3063" y="74110"/>
                </a:lnTo>
                <a:lnTo>
                  <a:pt x="7235" y="78321"/>
                </a:lnTo>
                <a:lnTo>
                  <a:pt x="11408" y="82532"/>
                </a:lnTo>
                <a:lnTo>
                  <a:pt x="17515" y="84637"/>
                </a:lnTo>
                <a:lnTo>
                  <a:pt x="25555" y="84637"/>
                </a:lnTo>
                <a:lnTo>
                  <a:pt x="32560" y="83803"/>
                </a:lnTo>
                <a:lnTo>
                  <a:pt x="43448" y="77564"/>
                </a:lnTo>
                <a:lnTo>
                  <a:pt x="51054" y="65229"/>
                </a:lnTo>
                <a:lnTo>
                  <a:pt x="54597" y="51850"/>
                </a:lnTo>
                <a:lnTo>
                  <a:pt x="55590" y="38471"/>
                </a:lnTo>
                <a:lnTo>
                  <a:pt x="55590" y="29552"/>
                </a:lnTo>
                <a:lnTo>
                  <a:pt x="54327" y="22126"/>
                </a:lnTo>
                <a:lnTo>
                  <a:pt x="51799" y="16192"/>
                </a:lnTo>
                <a:lnTo>
                  <a:pt x="49624" y="11903"/>
                </a:lnTo>
                <a:lnTo>
                  <a:pt x="40355" y="2975"/>
                </a:lnTo>
                <a:lnTo>
                  <a:pt x="26991" y="0"/>
                </a:lnTo>
                <a:lnTo>
                  <a:pt x="18156" y="11111"/>
                </a:lnTo>
                <a:lnTo>
                  <a:pt x="22167" y="9417"/>
                </a:lnTo>
                <a:lnTo>
                  <a:pt x="31930" y="9417"/>
                </a:lnTo>
                <a:lnTo>
                  <a:pt x="35806" y="10900"/>
                </a:lnTo>
                <a:lnTo>
                  <a:pt x="38850" y="13867"/>
                </a:lnTo>
                <a:lnTo>
                  <a:pt x="41894" y="16833"/>
                </a:lnTo>
                <a:lnTo>
                  <a:pt x="43415" y="21341"/>
                </a:lnTo>
                <a:lnTo>
                  <a:pt x="43415" y="34126"/>
                </a:lnTo>
                <a:lnTo>
                  <a:pt x="41721" y="38845"/>
                </a:lnTo>
                <a:lnTo>
                  <a:pt x="38333" y="41543"/>
                </a:lnTo>
                <a:lnTo>
                  <a:pt x="34945" y="44242"/>
                </a:lnTo>
                <a:lnTo>
                  <a:pt x="31202" y="45591"/>
                </a:lnTo>
                <a:lnTo>
                  <a:pt x="21401" y="45591"/>
                </a:lnTo>
                <a:lnTo>
                  <a:pt x="17247" y="44012"/>
                </a:lnTo>
                <a:lnTo>
                  <a:pt x="17802" y="54664"/>
                </a:lnTo>
                <a:lnTo>
                  <a:pt x="29633" y="54664"/>
                </a:lnTo>
                <a:lnTo>
                  <a:pt x="33279" y="53927"/>
                </a:lnTo>
                <a:lnTo>
                  <a:pt x="36668" y="52453"/>
                </a:lnTo>
                <a:lnTo>
                  <a:pt x="40056" y="50979"/>
                </a:lnTo>
                <a:lnTo>
                  <a:pt x="42899" y="48424"/>
                </a:lnTo>
                <a:lnTo>
                  <a:pt x="45195" y="44787"/>
                </a:lnTo>
                <a:lnTo>
                  <a:pt x="45070" y="45841"/>
                </a:lnTo>
                <a:lnTo>
                  <a:pt x="42147" y="60849"/>
                </a:lnTo>
                <a:lnTo>
                  <a:pt x="37788" y="69852"/>
                </a:lnTo>
                <a:lnTo>
                  <a:pt x="34304" y="73967"/>
                </a:lnTo>
                <a:lnTo>
                  <a:pt x="30092" y="76024"/>
                </a:lnTo>
                <a:lnTo>
                  <a:pt x="22511" y="76024"/>
                </a:lnTo>
                <a:lnTo>
                  <a:pt x="20137" y="75450"/>
                </a:lnTo>
                <a:lnTo>
                  <a:pt x="18032" y="74301"/>
                </a:lnTo>
                <a:lnTo>
                  <a:pt x="13935" y="72119"/>
                </a:lnTo>
                <a:lnTo>
                  <a:pt x="11734" y="68176"/>
                </a:lnTo>
                <a:lnTo>
                  <a:pt x="11428" y="62473"/>
                </a:lnTo>
                <a:lnTo>
                  <a:pt x="976" y="62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6695746" y="3021918"/>
            <a:ext cx="108843" cy="72552"/>
          </a:xfrm>
          <a:custGeom>
            <a:avLst/>
            <a:gdLst/>
            <a:ahLst/>
            <a:cxnLst/>
            <a:rect l="l" t="t" r="r" b="b"/>
            <a:pathLst>
              <a:path w="119727" h="82226">
                <a:moveTo>
                  <a:pt x="19353" y="23657"/>
                </a:moveTo>
                <a:lnTo>
                  <a:pt x="19353" y="81881"/>
                </a:lnTo>
                <a:lnTo>
                  <a:pt x="30379" y="81881"/>
                </a:lnTo>
                <a:lnTo>
                  <a:pt x="30379" y="0"/>
                </a:lnTo>
                <a:lnTo>
                  <a:pt x="22224" y="0"/>
                </a:lnTo>
                <a:lnTo>
                  <a:pt x="20769" y="6354"/>
                </a:lnTo>
                <a:lnTo>
                  <a:pt x="18568" y="10382"/>
                </a:lnTo>
                <a:lnTo>
                  <a:pt x="15620" y="12086"/>
                </a:lnTo>
                <a:lnTo>
                  <a:pt x="12672" y="13790"/>
                </a:lnTo>
                <a:lnTo>
                  <a:pt x="7465" y="15005"/>
                </a:lnTo>
                <a:lnTo>
                  <a:pt x="0" y="15732"/>
                </a:lnTo>
                <a:lnTo>
                  <a:pt x="0" y="23657"/>
                </a:lnTo>
                <a:lnTo>
                  <a:pt x="19353" y="23657"/>
                </a:lnTo>
                <a:close/>
              </a:path>
              <a:path w="119727" h="82226">
                <a:moveTo>
                  <a:pt x="74186" y="51218"/>
                </a:moveTo>
                <a:lnTo>
                  <a:pt x="69091" y="71388"/>
                </a:lnTo>
                <a:lnTo>
                  <a:pt x="78204" y="80937"/>
                </a:lnTo>
                <a:lnTo>
                  <a:pt x="79642" y="70818"/>
                </a:lnTo>
                <a:lnTo>
                  <a:pt x="76885" y="63047"/>
                </a:lnTo>
                <a:lnTo>
                  <a:pt x="75085" y="57955"/>
                </a:lnTo>
                <a:lnTo>
                  <a:pt x="74186" y="51218"/>
                </a:lnTo>
                <a:close/>
              </a:path>
              <a:path w="119727" h="82226">
                <a:moveTo>
                  <a:pt x="69017" y="71258"/>
                </a:moveTo>
                <a:lnTo>
                  <a:pt x="69091" y="71388"/>
                </a:lnTo>
                <a:lnTo>
                  <a:pt x="74186" y="51218"/>
                </a:lnTo>
                <a:lnTo>
                  <a:pt x="74186" y="42518"/>
                </a:lnTo>
                <a:lnTo>
                  <a:pt x="75261" y="28037"/>
                </a:lnTo>
                <a:lnTo>
                  <a:pt x="78407" y="17541"/>
                </a:lnTo>
                <a:lnTo>
                  <a:pt x="81221" y="11818"/>
                </a:lnTo>
                <a:lnTo>
                  <a:pt x="85672" y="8957"/>
                </a:lnTo>
                <a:lnTo>
                  <a:pt x="98383" y="8957"/>
                </a:lnTo>
                <a:lnTo>
                  <a:pt x="102843" y="11971"/>
                </a:lnTo>
                <a:lnTo>
                  <a:pt x="105140" y="18001"/>
                </a:lnTo>
                <a:lnTo>
                  <a:pt x="107437" y="24030"/>
                </a:lnTo>
                <a:lnTo>
                  <a:pt x="108586" y="31714"/>
                </a:lnTo>
                <a:lnTo>
                  <a:pt x="108570" y="43251"/>
                </a:lnTo>
                <a:lnTo>
                  <a:pt x="107253" y="58145"/>
                </a:lnTo>
                <a:lnTo>
                  <a:pt x="103818" y="67583"/>
                </a:lnTo>
                <a:lnTo>
                  <a:pt x="100641" y="72330"/>
                </a:lnTo>
                <a:lnTo>
                  <a:pt x="96372" y="74703"/>
                </a:lnTo>
                <a:lnTo>
                  <a:pt x="84351" y="74703"/>
                </a:lnTo>
                <a:lnTo>
                  <a:pt x="79642" y="70818"/>
                </a:lnTo>
                <a:lnTo>
                  <a:pt x="78204" y="80937"/>
                </a:lnTo>
                <a:lnTo>
                  <a:pt x="91070" y="84120"/>
                </a:lnTo>
                <a:lnTo>
                  <a:pt x="94451" y="83943"/>
                </a:lnTo>
                <a:lnTo>
                  <a:pt x="106426" y="79308"/>
                </a:lnTo>
                <a:lnTo>
                  <a:pt x="114730" y="68387"/>
                </a:lnTo>
                <a:lnTo>
                  <a:pt x="115668" y="66166"/>
                </a:lnTo>
                <a:lnTo>
                  <a:pt x="118712" y="54588"/>
                </a:lnTo>
                <a:lnTo>
                  <a:pt x="119727" y="40653"/>
                </a:lnTo>
                <a:lnTo>
                  <a:pt x="119666" y="37012"/>
                </a:lnTo>
                <a:lnTo>
                  <a:pt x="118043" y="23403"/>
                </a:lnTo>
                <a:lnTo>
                  <a:pt x="114214" y="12804"/>
                </a:lnTo>
                <a:lnTo>
                  <a:pt x="104369" y="2659"/>
                </a:lnTo>
                <a:lnTo>
                  <a:pt x="91127" y="-344"/>
                </a:lnTo>
                <a:lnTo>
                  <a:pt x="85199" y="239"/>
                </a:lnTo>
                <a:lnTo>
                  <a:pt x="74043" y="6134"/>
                </a:lnTo>
                <a:lnTo>
                  <a:pt x="66605" y="18374"/>
                </a:lnTo>
                <a:lnTo>
                  <a:pt x="64193" y="25073"/>
                </a:lnTo>
                <a:lnTo>
                  <a:pt x="62987" y="33093"/>
                </a:lnTo>
                <a:lnTo>
                  <a:pt x="63101" y="47268"/>
                </a:lnTo>
                <a:lnTo>
                  <a:pt x="64938" y="60630"/>
                </a:lnTo>
                <a:lnTo>
                  <a:pt x="69017" y="712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5534675" y="3022829"/>
            <a:ext cx="51998" cy="71336"/>
          </a:xfrm>
          <a:custGeom>
            <a:avLst/>
            <a:gdLst/>
            <a:ahLst/>
            <a:cxnLst/>
            <a:rect l="l" t="t" r="r" b="b"/>
            <a:pathLst>
              <a:path w="57198" h="80847">
                <a:moveTo>
                  <a:pt x="23144" y="80847"/>
                </a:moveTo>
                <a:lnTo>
                  <a:pt x="24904" y="72426"/>
                </a:lnTo>
                <a:lnTo>
                  <a:pt x="26340" y="66320"/>
                </a:lnTo>
                <a:lnTo>
                  <a:pt x="27451" y="62530"/>
                </a:lnTo>
                <a:lnTo>
                  <a:pt x="29174" y="56635"/>
                </a:lnTo>
                <a:lnTo>
                  <a:pt x="31700" y="50108"/>
                </a:lnTo>
                <a:lnTo>
                  <a:pt x="35031" y="42950"/>
                </a:lnTo>
                <a:lnTo>
                  <a:pt x="38401" y="35600"/>
                </a:lnTo>
                <a:lnTo>
                  <a:pt x="42277" y="28748"/>
                </a:lnTo>
                <a:lnTo>
                  <a:pt x="46661" y="22393"/>
                </a:lnTo>
                <a:lnTo>
                  <a:pt x="51044" y="16039"/>
                </a:lnTo>
                <a:lnTo>
                  <a:pt x="54557" y="11580"/>
                </a:lnTo>
                <a:lnTo>
                  <a:pt x="57198" y="9014"/>
                </a:lnTo>
                <a:lnTo>
                  <a:pt x="57198" y="0"/>
                </a:lnTo>
                <a:lnTo>
                  <a:pt x="0" y="0"/>
                </a:lnTo>
                <a:lnTo>
                  <a:pt x="0" y="10393"/>
                </a:lnTo>
                <a:lnTo>
                  <a:pt x="45483" y="10393"/>
                </a:lnTo>
                <a:lnTo>
                  <a:pt x="43437" y="12802"/>
                </a:lnTo>
                <a:lnTo>
                  <a:pt x="36034" y="22672"/>
                </a:lnTo>
                <a:lnTo>
                  <a:pt x="28944" y="33992"/>
                </a:lnTo>
                <a:lnTo>
                  <a:pt x="23161" y="45047"/>
                </a:lnTo>
                <a:lnTo>
                  <a:pt x="18127" y="56951"/>
                </a:lnTo>
                <a:lnTo>
                  <a:pt x="14311" y="68884"/>
                </a:lnTo>
                <a:lnTo>
                  <a:pt x="11715" y="80847"/>
                </a:lnTo>
                <a:lnTo>
                  <a:pt x="23144" y="808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2304386" y="3272366"/>
            <a:ext cx="636100" cy="93527"/>
          </a:xfrm>
          <a:custGeom>
            <a:avLst/>
            <a:gdLst/>
            <a:ahLst/>
            <a:cxnLst/>
            <a:rect l="l" t="t" r="r" b="b"/>
            <a:pathLst>
              <a:path w="699710" h="105997">
                <a:moveTo>
                  <a:pt x="669790" y="27504"/>
                </a:moveTo>
                <a:lnTo>
                  <a:pt x="645555" y="27504"/>
                </a:lnTo>
                <a:lnTo>
                  <a:pt x="647469" y="29379"/>
                </a:lnTo>
                <a:lnTo>
                  <a:pt x="649891" y="30863"/>
                </a:lnTo>
                <a:lnTo>
                  <a:pt x="652006" y="33628"/>
                </a:lnTo>
                <a:lnTo>
                  <a:pt x="653308" y="36461"/>
                </a:lnTo>
                <a:lnTo>
                  <a:pt x="671685" y="76196"/>
                </a:lnTo>
                <a:lnTo>
                  <a:pt x="672202" y="78014"/>
                </a:lnTo>
                <a:lnTo>
                  <a:pt x="672259" y="80465"/>
                </a:lnTo>
                <a:lnTo>
                  <a:pt x="671073" y="83795"/>
                </a:lnTo>
                <a:lnTo>
                  <a:pt x="668699" y="88771"/>
                </a:lnTo>
                <a:lnTo>
                  <a:pt x="666325" y="93748"/>
                </a:lnTo>
                <a:lnTo>
                  <a:pt x="664066" y="96236"/>
                </a:lnTo>
                <a:lnTo>
                  <a:pt x="661080" y="96236"/>
                </a:lnTo>
                <a:lnTo>
                  <a:pt x="657701" y="95145"/>
                </a:lnTo>
                <a:lnTo>
                  <a:pt x="654246" y="94054"/>
                </a:lnTo>
                <a:lnTo>
                  <a:pt x="651527" y="94054"/>
                </a:lnTo>
                <a:lnTo>
                  <a:pt x="647842" y="96494"/>
                </a:lnTo>
                <a:lnTo>
                  <a:pt x="647278" y="99279"/>
                </a:lnTo>
                <a:lnTo>
                  <a:pt x="648216" y="103318"/>
                </a:lnTo>
                <a:lnTo>
                  <a:pt x="651968" y="105461"/>
                </a:lnTo>
                <a:lnTo>
                  <a:pt x="656122" y="105997"/>
                </a:lnTo>
                <a:lnTo>
                  <a:pt x="660525" y="105997"/>
                </a:lnTo>
                <a:lnTo>
                  <a:pt x="664162" y="104141"/>
                </a:lnTo>
                <a:lnTo>
                  <a:pt x="667033" y="100428"/>
                </a:lnTo>
                <a:lnTo>
                  <a:pt x="669905" y="96714"/>
                </a:lnTo>
                <a:lnTo>
                  <a:pt x="672910" y="90723"/>
                </a:lnTo>
                <a:lnTo>
                  <a:pt x="676049" y="82455"/>
                </a:lnTo>
                <a:lnTo>
                  <a:pt x="694140" y="34566"/>
                </a:lnTo>
                <a:lnTo>
                  <a:pt x="694714" y="32997"/>
                </a:lnTo>
                <a:lnTo>
                  <a:pt x="696963" y="30011"/>
                </a:lnTo>
                <a:lnTo>
                  <a:pt x="699710" y="27504"/>
                </a:lnTo>
                <a:lnTo>
                  <a:pt x="683917" y="27504"/>
                </a:lnTo>
                <a:lnTo>
                  <a:pt x="685697" y="29399"/>
                </a:lnTo>
                <a:lnTo>
                  <a:pt x="689028" y="30662"/>
                </a:lnTo>
                <a:lnTo>
                  <a:pt x="689249" y="33495"/>
                </a:lnTo>
                <a:lnTo>
                  <a:pt x="688454" y="36633"/>
                </a:lnTo>
                <a:lnTo>
                  <a:pt x="677657" y="66664"/>
                </a:lnTo>
                <a:lnTo>
                  <a:pt x="664219" y="36863"/>
                </a:lnTo>
                <a:lnTo>
                  <a:pt x="663722" y="35753"/>
                </a:lnTo>
                <a:lnTo>
                  <a:pt x="662898" y="32729"/>
                </a:lnTo>
                <a:lnTo>
                  <a:pt x="663779" y="30298"/>
                </a:lnTo>
                <a:lnTo>
                  <a:pt x="666459" y="29494"/>
                </a:lnTo>
                <a:lnTo>
                  <a:pt x="669790" y="27504"/>
                </a:lnTo>
                <a:close/>
              </a:path>
              <a:path w="699710" h="105997">
                <a:moveTo>
                  <a:pt x="616932" y="66262"/>
                </a:moveTo>
                <a:lnTo>
                  <a:pt x="616932" y="70129"/>
                </a:lnTo>
                <a:lnTo>
                  <a:pt x="617373" y="73153"/>
                </a:lnTo>
                <a:lnTo>
                  <a:pt x="618253" y="75335"/>
                </a:lnTo>
                <a:lnTo>
                  <a:pt x="619861" y="79354"/>
                </a:lnTo>
                <a:lnTo>
                  <a:pt x="622924" y="81364"/>
                </a:lnTo>
                <a:lnTo>
                  <a:pt x="629509" y="81364"/>
                </a:lnTo>
                <a:lnTo>
                  <a:pt x="633874" y="79699"/>
                </a:lnTo>
                <a:lnTo>
                  <a:pt x="638200" y="76694"/>
                </a:lnTo>
                <a:lnTo>
                  <a:pt x="640191" y="74014"/>
                </a:lnTo>
                <a:lnTo>
                  <a:pt x="641454" y="72291"/>
                </a:lnTo>
                <a:lnTo>
                  <a:pt x="638660" y="72445"/>
                </a:lnTo>
                <a:lnTo>
                  <a:pt x="635472" y="74780"/>
                </a:lnTo>
                <a:lnTo>
                  <a:pt x="632898" y="75105"/>
                </a:lnTo>
                <a:lnTo>
                  <a:pt x="630218" y="75105"/>
                </a:lnTo>
                <a:lnTo>
                  <a:pt x="628418" y="73784"/>
                </a:lnTo>
                <a:lnTo>
                  <a:pt x="627499" y="71143"/>
                </a:lnTo>
                <a:lnTo>
                  <a:pt x="626753" y="67449"/>
                </a:lnTo>
                <a:lnTo>
                  <a:pt x="626868" y="31466"/>
                </a:lnTo>
                <a:lnTo>
                  <a:pt x="638583" y="31466"/>
                </a:lnTo>
                <a:lnTo>
                  <a:pt x="638583" y="27331"/>
                </a:lnTo>
                <a:lnTo>
                  <a:pt x="626983" y="27331"/>
                </a:lnTo>
                <a:lnTo>
                  <a:pt x="626983" y="13206"/>
                </a:lnTo>
                <a:lnTo>
                  <a:pt x="625949" y="12230"/>
                </a:lnTo>
                <a:lnTo>
                  <a:pt x="621622" y="18049"/>
                </a:lnTo>
                <a:lnTo>
                  <a:pt x="618875" y="21637"/>
                </a:lnTo>
                <a:lnTo>
                  <a:pt x="617708" y="22996"/>
                </a:lnTo>
                <a:lnTo>
                  <a:pt x="614635" y="26126"/>
                </a:lnTo>
                <a:lnTo>
                  <a:pt x="611994" y="28307"/>
                </a:lnTo>
                <a:lnTo>
                  <a:pt x="611075" y="29073"/>
                </a:lnTo>
                <a:lnTo>
                  <a:pt x="610673" y="31466"/>
                </a:lnTo>
                <a:lnTo>
                  <a:pt x="616932" y="31466"/>
                </a:lnTo>
                <a:lnTo>
                  <a:pt x="616932" y="66262"/>
                </a:lnTo>
                <a:close/>
              </a:path>
              <a:path w="699710" h="105997">
                <a:moveTo>
                  <a:pt x="468686" y="45667"/>
                </a:moveTo>
                <a:lnTo>
                  <a:pt x="470878" y="29025"/>
                </a:lnTo>
                <a:lnTo>
                  <a:pt x="465958" y="34825"/>
                </a:lnTo>
                <a:lnTo>
                  <a:pt x="461039" y="40624"/>
                </a:lnTo>
                <a:lnTo>
                  <a:pt x="458579" y="47467"/>
                </a:lnTo>
                <a:lnTo>
                  <a:pt x="458579" y="63927"/>
                </a:lnTo>
                <a:lnTo>
                  <a:pt x="460569" y="70425"/>
                </a:lnTo>
                <a:lnTo>
                  <a:pt x="464551" y="74847"/>
                </a:lnTo>
                <a:lnTo>
                  <a:pt x="468533" y="79268"/>
                </a:lnTo>
                <a:lnTo>
                  <a:pt x="472917" y="81479"/>
                </a:lnTo>
                <a:lnTo>
                  <a:pt x="481723" y="81479"/>
                </a:lnTo>
                <a:lnTo>
                  <a:pt x="485340" y="80541"/>
                </a:lnTo>
                <a:lnTo>
                  <a:pt x="488556" y="78665"/>
                </a:lnTo>
                <a:lnTo>
                  <a:pt x="492825" y="75622"/>
                </a:lnTo>
                <a:lnTo>
                  <a:pt x="495506" y="72980"/>
                </a:lnTo>
                <a:lnTo>
                  <a:pt x="495506" y="98686"/>
                </a:lnTo>
                <a:lnTo>
                  <a:pt x="494673" y="101155"/>
                </a:lnTo>
                <a:lnTo>
                  <a:pt x="491342" y="103375"/>
                </a:lnTo>
                <a:lnTo>
                  <a:pt x="488805" y="103949"/>
                </a:lnTo>
                <a:lnTo>
                  <a:pt x="485398" y="103987"/>
                </a:lnTo>
                <a:lnTo>
                  <a:pt x="485398" y="105882"/>
                </a:lnTo>
                <a:lnTo>
                  <a:pt x="513193" y="105882"/>
                </a:lnTo>
                <a:lnTo>
                  <a:pt x="513193" y="104275"/>
                </a:lnTo>
                <a:lnTo>
                  <a:pt x="510016" y="103968"/>
                </a:lnTo>
                <a:lnTo>
                  <a:pt x="507872" y="103069"/>
                </a:lnTo>
                <a:lnTo>
                  <a:pt x="506034" y="100581"/>
                </a:lnTo>
                <a:lnTo>
                  <a:pt x="505670" y="97040"/>
                </a:lnTo>
                <a:lnTo>
                  <a:pt x="505670" y="27216"/>
                </a:lnTo>
                <a:lnTo>
                  <a:pt x="504464" y="26412"/>
                </a:lnTo>
                <a:lnTo>
                  <a:pt x="498090" y="30203"/>
                </a:lnTo>
                <a:lnTo>
                  <a:pt x="495371" y="28671"/>
                </a:lnTo>
                <a:lnTo>
                  <a:pt x="492002" y="27216"/>
                </a:lnTo>
                <a:lnTo>
                  <a:pt x="487714" y="26126"/>
                </a:lnTo>
                <a:lnTo>
                  <a:pt x="477262" y="26126"/>
                </a:lnTo>
                <a:lnTo>
                  <a:pt x="472563" y="36030"/>
                </a:lnTo>
                <a:lnTo>
                  <a:pt x="475147" y="31533"/>
                </a:lnTo>
                <a:lnTo>
                  <a:pt x="479157" y="29283"/>
                </a:lnTo>
                <a:lnTo>
                  <a:pt x="489380" y="29283"/>
                </a:lnTo>
                <a:lnTo>
                  <a:pt x="492634" y="30815"/>
                </a:lnTo>
                <a:lnTo>
                  <a:pt x="494357" y="33877"/>
                </a:lnTo>
                <a:lnTo>
                  <a:pt x="495276" y="35562"/>
                </a:lnTo>
                <a:lnTo>
                  <a:pt x="495735" y="37916"/>
                </a:lnTo>
                <a:lnTo>
                  <a:pt x="495735" y="65171"/>
                </a:lnTo>
                <a:lnTo>
                  <a:pt x="495544" y="68712"/>
                </a:lnTo>
                <a:lnTo>
                  <a:pt x="493668" y="71124"/>
                </a:lnTo>
                <a:lnTo>
                  <a:pt x="490490" y="72847"/>
                </a:lnTo>
                <a:lnTo>
                  <a:pt x="487494" y="73670"/>
                </a:lnTo>
                <a:lnTo>
                  <a:pt x="483790" y="74129"/>
                </a:lnTo>
                <a:lnTo>
                  <a:pt x="478966" y="74129"/>
                </a:lnTo>
                <a:lnTo>
                  <a:pt x="475243" y="72043"/>
                </a:lnTo>
                <a:lnTo>
                  <a:pt x="472620" y="67870"/>
                </a:lnTo>
                <a:lnTo>
                  <a:pt x="469997" y="63698"/>
                </a:lnTo>
                <a:lnTo>
                  <a:pt x="468686" y="58223"/>
                </a:lnTo>
                <a:lnTo>
                  <a:pt x="468686" y="45667"/>
                </a:lnTo>
                <a:close/>
              </a:path>
              <a:path w="699710" h="105997">
                <a:moveTo>
                  <a:pt x="151416" y="34758"/>
                </a:moveTo>
                <a:lnTo>
                  <a:pt x="153713" y="31178"/>
                </a:lnTo>
                <a:lnTo>
                  <a:pt x="157350" y="28709"/>
                </a:lnTo>
                <a:lnTo>
                  <a:pt x="164510" y="28709"/>
                </a:lnTo>
                <a:lnTo>
                  <a:pt x="167936" y="30623"/>
                </a:lnTo>
                <a:lnTo>
                  <a:pt x="170310" y="34451"/>
                </a:lnTo>
                <a:lnTo>
                  <a:pt x="171612" y="36519"/>
                </a:lnTo>
                <a:lnTo>
                  <a:pt x="172645" y="39408"/>
                </a:lnTo>
                <a:lnTo>
                  <a:pt x="173411" y="43122"/>
                </a:lnTo>
                <a:lnTo>
                  <a:pt x="175191" y="43122"/>
                </a:lnTo>
                <a:lnTo>
                  <a:pt x="174789" y="27102"/>
                </a:lnTo>
                <a:lnTo>
                  <a:pt x="171803" y="28307"/>
                </a:lnTo>
                <a:lnTo>
                  <a:pt x="169439" y="27924"/>
                </a:lnTo>
                <a:lnTo>
                  <a:pt x="167008" y="27159"/>
                </a:lnTo>
                <a:lnTo>
                  <a:pt x="164577" y="26393"/>
                </a:lnTo>
                <a:lnTo>
                  <a:pt x="160317" y="26011"/>
                </a:lnTo>
                <a:lnTo>
                  <a:pt x="155685" y="26011"/>
                </a:lnTo>
                <a:lnTo>
                  <a:pt x="151837" y="27389"/>
                </a:lnTo>
                <a:lnTo>
                  <a:pt x="148774" y="30145"/>
                </a:lnTo>
                <a:lnTo>
                  <a:pt x="145711" y="32901"/>
                </a:lnTo>
                <a:lnTo>
                  <a:pt x="144180" y="36423"/>
                </a:lnTo>
                <a:lnTo>
                  <a:pt x="144180" y="44194"/>
                </a:lnTo>
                <a:lnTo>
                  <a:pt x="145290" y="47218"/>
                </a:lnTo>
                <a:lnTo>
                  <a:pt x="147511" y="49783"/>
                </a:lnTo>
                <a:lnTo>
                  <a:pt x="149731" y="52348"/>
                </a:lnTo>
                <a:lnTo>
                  <a:pt x="153196" y="54893"/>
                </a:lnTo>
                <a:lnTo>
                  <a:pt x="157905" y="57420"/>
                </a:lnTo>
                <a:lnTo>
                  <a:pt x="164337" y="61094"/>
                </a:lnTo>
                <a:lnTo>
                  <a:pt x="166749" y="62511"/>
                </a:lnTo>
                <a:lnTo>
                  <a:pt x="168434" y="63965"/>
                </a:lnTo>
                <a:lnTo>
                  <a:pt x="170348" y="66952"/>
                </a:lnTo>
                <a:lnTo>
                  <a:pt x="170827" y="70109"/>
                </a:lnTo>
                <a:lnTo>
                  <a:pt x="170827" y="72636"/>
                </a:lnTo>
                <a:lnTo>
                  <a:pt x="168329" y="76282"/>
                </a:lnTo>
                <a:lnTo>
                  <a:pt x="164395" y="78665"/>
                </a:lnTo>
                <a:lnTo>
                  <a:pt x="156355" y="78665"/>
                </a:lnTo>
                <a:lnTo>
                  <a:pt x="152430" y="76521"/>
                </a:lnTo>
                <a:lnTo>
                  <a:pt x="149750" y="72234"/>
                </a:lnTo>
                <a:lnTo>
                  <a:pt x="148257" y="69899"/>
                </a:lnTo>
                <a:lnTo>
                  <a:pt x="147071" y="66549"/>
                </a:lnTo>
                <a:lnTo>
                  <a:pt x="146190" y="62185"/>
                </a:lnTo>
                <a:lnTo>
                  <a:pt x="144295" y="62185"/>
                </a:lnTo>
                <a:lnTo>
                  <a:pt x="144295" y="80732"/>
                </a:lnTo>
                <a:lnTo>
                  <a:pt x="147338" y="79067"/>
                </a:lnTo>
                <a:lnTo>
                  <a:pt x="150057" y="79450"/>
                </a:lnTo>
                <a:lnTo>
                  <a:pt x="152967" y="80215"/>
                </a:lnTo>
                <a:lnTo>
                  <a:pt x="155876" y="80981"/>
                </a:lnTo>
                <a:lnTo>
                  <a:pt x="158480" y="81364"/>
                </a:lnTo>
                <a:lnTo>
                  <a:pt x="166252" y="81364"/>
                </a:lnTo>
                <a:lnTo>
                  <a:pt x="170683" y="79928"/>
                </a:lnTo>
                <a:lnTo>
                  <a:pt x="174072" y="77057"/>
                </a:lnTo>
                <a:lnTo>
                  <a:pt x="177460" y="74186"/>
                </a:lnTo>
                <a:lnTo>
                  <a:pt x="179154" y="70492"/>
                </a:lnTo>
                <a:lnTo>
                  <a:pt x="179154" y="60080"/>
                </a:lnTo>
                <a:lnTo>
                  <a:pt x="175076" y="54912"/>
                </a:lnTo>
                <a:lnTo>
                  <a:pt x="166922" y="50472"/>
                </a:lnTo>
                <a:lnTo>
                  <a:pt x="159341" y="46395"/>
                </a:lnTo>
                <a:lnTo>
                  <a:pt x="154058" y="43639"/>
                </a:lnTo>
                <a:lnTo>
                  <a:pt x="151416" y="40500"/>
                </a:lnTo>
                <a:lnTo>
                  <a:pt x="151416" y="34758"/>
                </a:lnTo>
                <a:close/>
              </a:path>
              <a:path w="699710" h="105997">
                <a:moveTo>
                  <a:pt x="10854" y="13321"/>
                </a:moveTo>
                <a:lnTo>
                  <a:pt x="7381" y="17578"/>
                </a:lnTo>
                <a:lnTo>
                  <a:pt x="1845" y="28925"/>
                </a:lnTo>
                <a:lnTo>
                  <a:pt x="0" y="42146"/>
                </a:lnTo>
                <a:lnTo>
                  <a:pt x="223" y="46969"/>
                </a:lnTo>
                <a:lnTo>
                  <a:pt x="3383" y="59552"/>
                </a:lnTo>
                <a:lnTo>
                  <a:pt x="10279" y="70109"/>
                </a:lnTo>
                <a:lnTo>
                  <a:pt x="15483" y="74798"/>
                </a:lnTo>
                <a:lnTo>
                  <a:pt x="26730" y="80368"/>
                </a:lnTo>
                <a:lnTo>
                  <a:pt x="40372" y="82225"/>
                </a:lnTo>
                <a:lnTo>
                  <a:pt x="48067" y="82225"/>
                </a:lnTo>
                <a:lnTo>
                  <a:pt x="55207" y="80120"/>
                </a:lnTo>
                <a:lnTo>
                  <a:pt x="61793" y="75909"/>
                </a:lnTo>
                <a:lnTo>
                  <a:pt x="65660" y="73421"/>
                </a:lnTo>
                <a:lnTo>
                  <a:pt x="68895" y="70530"/>
                </a:lnTo>
                <a:lnTo>
                  <a:pt x="71498" y="67238"/>
                </a:lnTo>
                <a:lnTo>
                  <a:pt x="69316" y="65056"/>
                </a:lnTo>
                <a:lnTo>
                  <a:pt x="65794" y="68387"/>
                </a:lnTo>
                <a:lnTo>
                  <a:pt x="62559" y="70875"/>
                </a:lnTo>
                <a:lnTo>
                  <a:pt x="59611" y="72521"/>
                </a:lnTo>
                <a:lnTo>
                  <a:pt x="54480" y="75431"/>
                </a:lnTo>
                <a:lnTo>
                  <a:pt x="48871" y="76885"/>
                </a:lnTo>
                <a:lnTo>
                  <a:pt x="34361" y="76885"/>
                </a:lnTo>
                <a:lnTo>
                  <a:pt x="27402" y="73756"/>
                </a:lnTo>
                <a:lnTo>
                  <a:pt x="21909" y="67497"/>
                </a:lnTo>
                <a:lnTo>
                  <a:pt x="21274" y="66749"/>
                </a:lnTo>
                <a:lnTo>
                  <a:pt x="15569" y="56027"/>
                </a:lnTo>
                <a:lnTo>
                  <a:pt x="13668" y="42375"/>
                </a:lnTo>
                <a:lnTo>
                  <a:pt x="13735" y="39269"/>
                </a:lnTo>
                <a:lnTo>
                  <a:pt x="16007" y="25873"/>
                </a:lnTo>
                <a:lnTo>
                  <a:pt x="21507" y="15503"/>
                </a:lnTo>
                <a:lnTo>
                  <a:pt x="26733" y="8995"/>
                </a:lnTo>
                <a:lnTo>
                  <a:pt x="33461" y="5742"/>
                </a:lnTo>
                <a:lnTo>
                  <a:pt x="49848" y="5742"/>
                </a:lnTo>
                <a:lnTo>
                  <a:pt x="56337" y="8765"/>
                </a:lnTo>
                <a:lnTo>
                  <a:pt x="61161" y="14814"/>
                </a:lnTo>
                <a:lnTo>
                  <a:pt x="63688" y="18029"/>
                </a:lnTo>
                <a:lnTo>
                  <a:pt x="65736" y="22259"/>
                </a:lnTo>
                <a:lnTo>
                  <a:pt x="67306" y="27504"/>
                </a:lnTo>
                <a:lnTo>
                  <a:pt x="70005" y="27504"/>
                </a:lnTo>
                <a:lnTo>
                  <a:pt x="68914" y="1090"/>
                </a:lnTo>
                <a:lnTo>
                  <a:pt x="66445" y="1090"/>
                </a:lnTo>
                <a:lnTo>
                  <a:pt x="66062" y="2392"/>
                </a:lnTo>
                <a:lnTo>
                  <a:pt x="63382" y="4574"/>
                </a:lnTo>
                <a:lnTo>
                  <a:pt x="60682" y="4880"/>
                </a:lnTo>
                <a:lnTo>
                  <a:pt x="58175" y="4248"/>
                </a:lnTo>
                <a:lnTo>
                  <a:pt x="53695" y="2985"/>
                </a:lnTo>
                <a:lnTo>
                  <a:pt x="49216" y="1722"/>
                </a:lnTo>
                <a:lnTo>
                  <a:pt x="44851" y="1090"/>
                </a:lnTo>
                <a:lnTo>
                  <a:pt x="40602" y="1090"/>
                </a:lnTo>
                <a:lnTo>
                  <a:pt x="33201" y="1631"/>
                </a:lnTo>
                <a:lnTo>
                  <a:pt x="20953" y="5569"/>
                </a:lnTo>
                <a:lnTo>
                  <a:pt x="10854" y="13321"/>
                </a:lnTo>
                <a:close/>
              </a:path>
              <a:path w="699710" h="105997">
                <a:moveTo>
                  <a:pt x="122807" y="68923"/>
                </a:moveTo>
                <a:lnTo>
                  <a:pt x="120491" y="72866"/>
                </a:lnTo>
                <a:lnTo>
                  <a:pt x="118174" y="76809"/>
                </a:lnTo>
                <a:lnTo>
                  <a:pt x="114872" y="78780"/>
                </a:lnTo>
                <a:lnTo>
                  <a:pt x="105109" y="78780"/>
                </a:lnTo>
                <a:lnTo>
                  <a:pt x="100831" y="75832"/>
                </a:lnTo>
                <a:lnTo>
                  <a:pt x="97749" y="69937"/>
                </a:lnTo>
                <a:lnTo>
                  <a:pt x="101338" y="82053"/>
                </a:lnTo>
                <a:lnTo>
                  <a:pt x="116346" y="82053"/>
                </a:lnTo>
                <a:lnTo>
                  <a:pt x="122587" y="79240"/>
                </a:lnTo>
                <a:lnTo>
                  <a:pt x="127411" y="73612"/>
                </a:lnTo>
                <a:lnTo>
                  <a:pt x="132235" y="67985"/>
                </a:lnTo>
                <a:lnTo>
                  <a:pt x="134647" y="61363"/>
                </a:lnTo>
                <a:lnTo>
                  <a:pt x="134647" y="45476"/>
                </a:lnTo>
                <a:lnTo>
                  <a:pt x="132158" y="38854"/>
                </a:lnTo>
                <a:lnTo>
                  <a:pt x="127181" y="33877"/>
                </a:lnTo>
                <a:lnTo>
                  <a:pt x="122204" y="28901"/>
                </a:lnTo>
                <a:lnTo>
                  <a:pt x="115925" y="26412"/>
                </a:lnTo>
                <a:lnTo>
                  <a:pt x="100726" y="26412"/>
                </a:lnTo>
                <a:lnTo>
                  <a:pt x="94495" y="29045"/>
                </a:lnTo>
                <a:lnTo>
                  <a:pt x="89651" y="34308"/>
                </a:lnTo>
                <a:lnTo>
                  <a:pt x="84808" y="39572"/>
                </a:lnTo>
                <a:lnTo>
                  <a:pt x="82387" y="46012"/>
                </a:lnTo>
                <a:lnTo>
                  <a:pt x="82387" y="61783"/>
                </a:lnTo>
                <a:lnTo>
                  <a:pt x="84933" y="68559"/>
                </a:lnTo>
                <a:lnTo>
                  <a:pt x="90025" y="73957"/>
                </a:lnTo>
                <a:lnTo>
                  <a:pt x="95117" y="79354"/>
                </a:lnTo>
                <a:lnTo>
                  <a:pt x="94667" y="64042"/>
                </a:lnTo>
                <a:lnTo>
                  <a:pt x="93126" y="57688"/>
                </a:lnTo>
                <a:lnTo>
                  <a:pt x="93126" y="42337"/>
                </a:lnTo>
                <a:lnTo>
                  <a:pt x="95040" y="36328"/>
                </a:lnTo>
                <a:lnTo>
                  <a:pt x="98869" y="32844"/>
                </a:lnTo>
                <a:lnTo>
                  <a:pt x="101089" y="30853"/>
                </a:lnTo>
                <a:lnTo>
                  <a:pt x="103712" y="29858"/>
                </a:lnTo>
                <a:lnTo>
                  <a:pt x="112326" y="29858"/>
                </a:lnTo>
                <a:lnTo>
                  <a:pt x="116595" y="32786"/>
                </a:lnTo>
                <a:lnTo>
                  <a:pt x="119543" y="38643"/>
                </a:lnTo>
                <a:lnTo>
                  <a:pt x="122491" y="44500"/>
                </a:lnTo>
                <a:lnTo>
                  <a:pt x="123965" y="50740"/>
                </a:lnTo>
                <a:lnTo>
                  <a:pt x="123965" y="63755"/>
                </a:lnTo>
                <a:lnTo>
                  <a:pt x="122807" y="68923"/>
                </a:lnTo>
                <a:close/>
              </a:path>
              <a:path w="699710" h="105997">
                <a:moveTo>
                  <a:pt x="97749" y="69937"/>
                </a:moveTo>
                <a:lnTo>
                  <a:pt x="94667" y="64042"/>
                </a:lnTo>
                <a:lnTo>
                  <a:pt x="95117" y="79354"/>
                </a:lnTo>
                <a:lnTo>
                  <a:pt x="101338" y="82053"/>
                </a:lnTo>
                <a:lnTo>
                  <a:pt x="97749" y="69937"/>
                </a:lnTo>
                <a:close/>
              </a:path>
              <a:path w="699710" h="105997">
                <a:moveTo>
                  <a:pt x="193523" y="66262"/>
                </a:moveTo>
                <a:lnTo>
                  <a:pt x="193523" y="70128"/>
                </a:lnTo>
                <a:lnTo>
                  <a:pt x="193963" y="73153"/>
                </a:lnTo>
                <a:lnTo>
                  <a:pt x="194844" y="75335"/>
                </a:lnTo>
                <a:lnTo>
                  <a:pt x="196452" y="79354"/>
                </a:lnTo>
                <a:lnTo>
                  <a:pt x="199514" y="81364"/>
                </a:lnTo>
                <a:lnTo>
                  <a:pt x="206100" y="81364"/>
                </a:lnTo>
                <a:lnTo>
                  <a:pt x="210464" y="79699"/>
                </a:lnTo>
                <a:lnTo>
                  <a:pt x="214791" y="76694"/>
                </a:lnTo>
                <a:lnTo>
                  <a:pt x="216781" y="74014"/>
                </a:lnTo>
                <a:lnTo>
                  <a:pt x="218045" y="72291"/>
                </a:lnTo>
                <a:lnTo>
                  <a:pt x="215250" y="72445"/>
                </a:lnTo>
                <a:lnTo>
                  <a:pt x="212062" y="74780"/>
                </a:lnTo>
                <a:lnTo>
                  <a:pt x="209488" y="75105"/>
                </a:lnTo>
                <a:lnTo>
                  <a:pt x="206808" y="75105"/>
                </a:lnTo>
                <a:lnTo>
                  <a:pt x="205008" y="73784"/>
                </a:lnTo>
                <a:lnTo>
                  <a:pt x="204090" y="71143"/>
                </a:lnTo>
                <a:lnTo>
                  <a:pt x="203343" y="67449"/>
                </a:lnTo>
                <a:lnTo>
                  <a:pt x="203458" y="31466"/>
                </a:lnTo>
                <a:lnTo>
                  <a:pt x="215173" y="31466"/>
                </a:lnTo>
                <a:lnTo>
                  <a:pt x="215173" y="27331"/>
                </a:lnTo>
                <a:lnTo>
                  <a:pt x="203573" y="27331"/>
                </a:lnTo>
                <a:lnTo>
                  <a:pt x="203573" y="13206"/>
                </a:lnTo>
                <a:lnTo>
                  <a:pt x="202539" y="12230"/>
                </a:lnTo>
                <a:lnTo>
                  <a:pt x="198212" y="18049"/>
                </a:lnTo>
                <a:lnTo>
                  <a:pt x="195466" y="21637"/>
                </a:lnTo>
                <a:lnTo>
                  <a:pt x="194298" y="22996"/>
                </a:lnTo>
                <a:lnTo>
                  <a:pt x="191225" y="26126"/>
                </a:lnTo>
                <a:lnTo>
                  <a:pt x="188584" y="28307"/>
                </a:lnTo>
                <a:lnTo>
                  <a:pt x="187665" y="29073"/>
                </a:lnTo>
                <a:lnTo>
                  <a:pt x="187263" y="31466"/>
                </a:lnTo>
                <a:lnTo>
                  <a:pt x="193523" y="31466"/>
                </a:lnTo>
                <a:lnTo>
                  <a:pt x="193523" y="66262"/>
                </a:lnTo>
                <a:close/>
              </a:path>
              <a:path w="699710" h="105997">
                <a:moveTo>
                  <a:pt x="299228" y="68923"/>
                </a:moveTo>
                <a:lnTo>
                  <a:pt x="296911" y="72866"/>
                </a:lnTo>
                <a:lnTo>
                  <a:pt x="294595" y="76809"/>
                </a:lnTo>
                <a:lnTo>
                  <a:pt x="291293" y="78780"/>
                </a:lnTo>
                <a:lnTo>
                  <a:pt x="281530" y="78780"/>
                </a:lnTo>
                <a:lnTo>
                  <a:pt x="277252" y="75832"/>
                </a:lnTo>
                <a:lnTo>
                  <a:pt x="274170" y="69937"/>
                </a:lnTo>
                <a:lnTo>
                  <a:pt x="277759" y="82053"/>
                </a:lnTo>
                <a:lnTo>
                  <a:pt x="292767" y="82053"/>
                </a:lnTo>
                <a:lnTo>
                  <a:pt x="299008" y="79240"/>
                </a:lnTo>
                <a:lnTo>
                  <a:pt x="303832" y="73612"/>
                </a:lnTo>
                <a:lnTo>
                  <a:pt x="308656" y="67985"/>
                </a:lnTo>
                <a:lnTo>
                  <a:pt x="311068" y="61363"/>
                </a:lnTo>
                <a:lnTo>
                  <a:pt x="311068" y="45476"/>
                </a:lnTo>
                <a:lnTo>
                  <a:pt x="308579" y="38854"/>
                </a:lnTo>
                <a:lnTo>
                  <a:pt x="303602" y="33877"/>
                </a:lnTo>
                <a:lnTo>
                  <a:pt x="298625" y="28901"/>
                </a:lnTo>
                <a:lnTo>
                  <a:pt x="292346" y="26412"/>
                </a:lnTo>
                <a:lnTo>
                  <a:pt x="277146" y="26412"/>
                </a:lnTo>
                <a:lnTo>
                  <a:pt x="270915" y="29045"/>
                </a:lnTo>
                <a:lnTo>
                  <a:pt x="266072" y="34308"/>
                </a:lnTo>
                <a:lnTo>
                  <a:pt x="261229" y="39572"/>
                </a:lnTo>
                <a:lnTo>
                  <a:pt x="258808" y="46012"/>
                </a:lnTo>
                <a:lnTo>
                  <a:pt x="258808" y="61783"/>
                </a:lnTo>
                <a:lnTo>
                  <a:pt x="261353" y="68559"/>
                </a:lnTo>
                <a:lnTo>
                  <a:pt x="266446" y="73957"/>
                </a:lnTo>
                <a:lnTo>
                  <a:pt x="271538" y="79354"/>
                </a:lnTo>
                <a:lnTo>
                  <a:pt x="271088" y="64042"/>
                </a:lnTo>
                <a:lnTo>
                  <a:pt x="269547" y="57688"/>
                </a:lnTo>
                <a:lnTo>
                  <a:pt x="269547" y="42337"/>
                </a:lnTo>
                <a:lnTo>
                  <a:pt x="271461" y="36328"/>
                </a:lnTo>
                <a:lnTo>
                  <a:pt x="275290" y="32844"/>
                </a:lnTo>
                <a:lnTo>
                  <a:pt x="277510" y="30853"/>
                </a:lnTo>
                <a:lnTo>
                  <a:pt x="280133" y="29858"/>
                </a:lnTo>
                <a:lnTo>
                  <a:pt x="288747" y="29858"/>
                </a:lnTo>
                <a:lnTo>
                  <a:pt x="293016" y="32786"/>
                </a:lnTo>
                <a:lnTo>
                  <a:pt x="295964" y="38643"/>
                </a:lnTo>
                <a:lnTo>
                  <a:pt x="298912" y="44500"/>
                </a:lnTo>
                <a:lnTo>
                  <a:pt x="300386" y="50740"/>
                </a:lnTo>
                <a:lnTo>
                  <a:pt x="300386" y="63755"/>
                </a:lnTo>
                <a:lnTo>
                  <a:pt x="299228" y="68923"/>
                </a:lnTo>
                <a:close/>
              </a:path>
              <a:path w="699710" h="105997">
                <a:moveTo>
                  <a:pt x="274170" y="69937"/>
                </a:moveTo>
                <a:lnTo>
                  <a:pt x="271088" y="64042"/>
                </a:lnTo>
                <a:lnTo>
                  <a:pt x="271538" y="79354"/>
                </a:lnTo>
                <a:lnTo>
                  <a:pt x="277759" y="82053"/>
                </a:lnTo>
                <a:lnTo>
                  <a:pt x="274170" y="69937"/>
                </a:lnTo>
                <a:close/>
              </a:path>
              <a:path w="699710" h="105997">
                <a:moveTo>
                  <a:pt x="350923" y="27331"/>
                </a:moveTo>
                <a:lnTo>
                  <a:pt x="336508" y="27331"/>
                </a:lnTo>
                <a:lnTo>
                  <a:pt x="336508" y="11234"/>
                </a:lnTo>
                <a:lnTo>
                  <a:pt x="337370" y="7693"/>
                </a:lnTo>
                <a:lnTo>
                  <a:pt x="338403" y="4822"/>
                </a:lnTo>
                <a:lnTo>
                  <a:pt x="340375" y="3387"/>
                </a:lnTo>
                <a:lnTo>
                  <a:pt x="344587" y="3387"/>
                </a:lnTo>
                <a:lnTo>
                  <a:pt x="347056" y="4775"/>
                </a:lnTo>
                <a:lnTo>
                  <a:pt x="349200" y="7751"/>
                </a:lnTo>
                <a:lnTo>
                  <a:pt x="351268" y="10613"/>
                </a:lnTo>
                <a:lnTo>
                  <a:pt x="353833" y="12287"/>
                </a:lnTo>
                <a:lnTo>
                  <a:pt x="356245" y="12287"/>
                </a:lnTo>
                <a:lnTo>
                  <a:pt x="359193" y="9799"/>
                </a:lnTo>
                <a:lnTo>
                  <a:pt x="359652" y="7407"/>
                </a:lnTo>
                <a:lnTo>
                  <a:pt x="358322" y="3349"/>
                </a:lnTo>
                <a:lnTo>
                  <a:pt x="355661" y="2009"/>
                </a:lnTo>
                <a:lnTo>
                  <a:pt x="353000" y="669"/>
                </a:lnTo>
                <a:lnTo>
                  <a:pt x="349985" y="0"/>
                </a:lnTo>
                <a:lnTo>
                  <a:pt x="338231" y="0"/>
                </a:lnTo>
                <a:lnTo>
                  <a:pt x="332470" y="4000"/>
                </a:lnTo>
                <a:lnTo>
                  <a:pt x="329330" y="12000"/>
                </a:lnTo>
                <a:lnTo>
                  <a:pt x="327684" y="16173"/>
                </a:lnTo>
                <a:lnTo>
                  <a:pt x="326861" y="21283"/>
                </a:lnTo>
                <a:lnTo>
                  <a:pt x="326861" y="27331"/>
                </a:lnTo>
                <a:lnTo>
                  <a:pt x="317040" y="27331"/>
                </a:lnTo>
                <a:lnTo>
                  <a:pt x="317040" y="31178"/>
                </a:lnTo>
                <a:lnTo>
                  <a:pt x="326861" y="31178"/>
                </a:lnTo>
                <a:lnTo>
                  <a:pt x="326861" y="72291"/>
                </a:lnTo>
                <a:lnTo>
                  <a:pt x="326219" y="75077"/>
                </a:lnTo>
                <a:lnTo>
                  <a:pt x="323654" y="77718"/>
                </a:lnTo>
                <a:lnTo>
                  <a:pt x="320984" y="78474"/>
                </a:lnTo>
                <a:lnTo>
                  <a:pt x="316925" y="78665"/>
                </a:lnTo>
                <a:lnTo>
                  <a:pt x="316925" y="80273"/>
                </a:lnTo>
                <a:lnTo>
                  <a:pt x="347535" y="80273"/>
                </a:lnTo>
                <a:lnTo>
                  <a:pt x="347535" y="78665"/>
                </a:lnTo>
                <a:lnTo>
                  <a:pt x="342596" y="78320"/>
                </a:lnTo>
                <a:lnTo>
                  <a:pt x="339543" y="77546"/>
                </a:lnTo>
                <a:lnTo>
                  <a:pt x="337207" y="75134"/>
                </a:lnTo>
                <a:lnTo>
                  <a:pt x="336623" y="72368"/>
                </a:lnTo>
                <a:lnTo>
                  <a:pt x="336623" y="31178"/>
                </a:lnTo>
                <a:lnTo>
                  <a:pt x="350923" y="31178"/>
                </a:lnTo>
                <a:lnTo>
                  <a:pt x="350923" y="27331"/>
                </a:lnTo>
                <a:close/>
              </a:path>
              <a:path w="699710" h="105997">
                <a:moveTo>
                  <a:pt x="450091" y="80273"/>
                </a:moveTo>
                <a:lnTo>
                  <a:pt x="455432" y="60406"/>
                </a:lnTo>
                <a:lnTo>
                  <a:pt x="452158" y="60406"/>
                </a:lnTo>
                <a:lnTo>
                  <a:pt x="449134" y="67105"/>
                </a:lnTo>
                <a:lnTo>
                  <a:pt x="445726" y="71325"/>
                </a:lnTo>
                <a:lnTo>
                  <a:pt x="441936" y="73067"/>
                </a:lnTo>
                <a:lnTo>
                  <a:pt x="438146" y="74809"/>
                </a:lnTo>
                <a:lnTo>
                  <a:pt x="432269" y="75679"/>
                </a:lnTo>
                <a:lnTo>
                  <a:pt x="416955" y="75679"/>
                </a:lnTo>
                <a:lnTo>
                  <a:pt x="412542" y="75469"/>
                </a:lnTo>
                <a:lnTo>
                  <a:pt x="409594" y="74627"/>
                </a:lnTo>
                <a:lnTo>
                  <a:pt x="408857" y="70913"/>
                </a:lnTo>
                <a:lnTo>
                  <a:pt x="408857" y="41801"/>
                </a:lnTo>
                <a:lnTo>
                  <a:pt x="431924" y="41801"/>
                </a:lnTo>
                <a:lnTo>
                  <a:pt x="435102" y="42538"/>
                </a:lnTo>
                <a:lnTo>
                  <a:pt x="437859" y="45486"/>
                </a:lnTo>
                <a:lnTo>
                  <a:pt x="438988" y="48501"/>
                </a:lnTo>
                <a:lnTo>
                  <a:pt x="439869" y="53056"/>
                </a:lnTo>
                <a:lnTo>
                  <a:pt x="442625" y="53056"/>
                </a:lnTo>
                <a:lnTo>
                  <a:pt x="442625" y="25838"/>
                </a:lnTo>
                <a:lnTo>
                  <a:pt x="439869" y="25838"/>
                </a:lnTo>
                <a:lnTo>
                  <a:pt x="439026" y="30394"/>
                </a:lnTo>
                <a:lnTo>
                  <a:pt x="437916" y="33418"/>
                </a:lnTo>
                <a:lnTo>
                  <a:pt x="435159" y="36404"/>
                </a:lnTo>
                <a:lnTo>
                  <a:pt x="431963" y="37150"/>
                </a:lnTo>
                <a:lnTo>
                  <a:pt x="408857" y="37150"/>
                </a:lnTo>
                <a:lnTo>
                  <a:pt x="408857" y="10909"/>
                </a:lnTo>
                <a:lnTo>
                  <a:pt x="409862" y="7225"/>
                </a:lnTo>
                <a:lnTo>
                  <a:pt x="412647" y="6947"/>
                </a:lnTo>
                <a:lnTo>
                  <a:pt x="435504" y="6947"/>
                </a:lnTo>
                <a:lnTo>
                  <a:pt x="439945" y="7713"/>
                </a:lnTo>
                <a:lnTo>
                  <a:pt x="443927" y="10775"/>
                </a:lnTo>
                <a:lnTo>
                  <a:pt x="445420" y="14144"/>
                </a:lnTo>
                <a:lnTo>
                  <a:pt x="446415" y="19350"/>
                </a:lnTo>
                <a:lnTo>
                  <a:pt x="449402" y="19350"/>
                </a:lnTo>
                <a:lnTo>
                  <a:pt x="449000" y="2469"/>
                </a:lnTo>
                <a:lnTo>
                  <a:pt x="386517" y="2469"/>
                </a:lnTo>
                <a:lnTo>
                  <a:pt x="386517" y="4650"/>
                </a:lnTo>
                <a:lnTo>
                  <a:pt x="390882" y="4957"/>
                </a:lnTo>
                <a:lnTo>
                  <a:pt x="393696" y="5751"/>
                </a:lnTo>
                <a:lnTo>
                  <a:pt x="396223" y="8316"/>
                </a:lnTo>
                <a:lnTo>
                  <a:pt x="396854" y="11043"/>
                </a:lnTo>
                <a:lnTo>
                  <a:pt x="396854" y="71966"/>
                </a:lnTo>
                <a:lnTo>
                  <a:pt x="396213" y="74732"/>
                </a:lnTo>
                <a:lnTo>
                  <a:pt x="393648" y="76914"/>
                </a:lnTo>
                <a:lnTo>
                  <a:pt x="390844" y="77689"/>
                </a:lnTo>
                <a:lnTo>
                  <a:pt x="386517" y="78148"/>
                </a:lnTo>
                <a:lnTo>
                  <a:pt x="386517" y="80273"/>
                </a:lnTo>
                <a:lnTo>
                  <a:pt x="450091" y="80273"/>
                </a:lnTo>
                <a:close/>
              </a:path>
              <a:path w="699710" h="105997">
                <a:moveTo>
                  <a:pt x="470878" y="29025"/>
                </a:moveTo>
                <a:lnTo>
                  <a:pt x="468686" y="45667"/>
                </a:lnTo>
                <a:lnTo>
                  <a:pt x="469978" y="40529"/>
                </a:lnTo>
                <a:lnTo>
                  <a:pt x="472563" y="36030"/>
                </a:lnTo>
                <a:lnTo>
                  <a:pt x="477262" y="26126"/>
                </a:lnTo>
                <a:lnTo>
                  <a:pt x="470878" y="29025"/>
                </a:lnTo>
                <a:close/>
              </a:path>
              <a:path w="699710" h="105997">
                <a:moveTo>
                  <a:pt x="532776" y="27102"/>
                </a:moveTo>
                <a:lnTo>
                  <a:pt x="515605" y="27102"/>
                </a:lnTo>
                <a:lnTo>
                  <a:pt x="515605" y="28709"/>
                </a:lnTo>
                <a:lnTo>
                  <a:pt x="518362" y="28978"/>
                </a:lnTo>
                <a:lnTo>
                  <a:pt x="521004" y="30087"/>
                </a:lnTo>
                <a:lnTo>
                  <a:pt x="522956" y="33169"/>
                </a:lnTo>
                <a:lnTo>
                  <a:pt x="522956" y="71545"/>
                </a:lnTo>
                <a:lnTo>
                  <a:pt x="524449" y="75469"/>
                </a:lnTo>
                <a:lnTo>
                  <a:pt x="527436" y="77804"/>
                </a:lnTo>
                <a:lnTo>
                  <a:pt x="530384" y="80177"/>
                </a:lnTo>
                <a:lnTo>
                  <a:pt x="533523" y="81364"/>
                </a:lnTo>
                <a:lnTo>
                  <a:pt x="540491" y="81364"/>
                </a:lnTo>
                <a:lnTo>
                  <a:pt x="543937" y="80215"/>
                </a:lnTo>
                <a:lnTo>
                  <a:pt x="547191" y="77919"/>
                </a:lnTo>
                <a:lnTo>
                  <a:pt x="549335" y="76426"/>
                </a:lnTo>
                <a:lnTo>
                  <a:pt x="551709" y="74129"/>
                </a:lnTo>
                <a:lnTo>
                  <a:pt x="554313" y="71029"/>
                </a:lnTo>
                <a:lnTo>
                  <a:pt x="554313" y="80273"/>
                </a:lnTo>
                <a:lnTo>
                  <a:pt x="554714" y="81134"/>
                </a:lnTo>
                <a:lnTo>
                  <a:pt x="558084" y="79833"/>
                </a:lnTo>
                <a:lnTo>
                  <a:pt x="560266" y="79010"/>
                </a:lnTo>
                <a:lnTo>
                  <a:pt x="563597" y="77900"/>
                </a:lnTo>
                <a:lnTo>
                  <a:pt x="567253" y="76799"/>
                </a:lnTo>
                <a:lnTo>
                  <a:pt x="570909" y="74186"/>
                </a:lnTo>
                <a:lnTo>
                  <a:pt x="567885" y="74301"/>
                </a:lnTo>
                <a:lnTo>
                  <a:pt x="564965" y="72894"/>
                </a:lnTo>
                <a:lnTo>
                  <a:pt x="563558" y="70129"/>
                </a:lnTo>
                <a:lnTo>
                  <a:pt x="563558" y="27102"/>
                </a:lnTo>
                <a:lnTo>
                  <a:pt x="545009" y="27102"/>
                </a:lnTo>
                <a:lnTo>
                  <a:pt x="545009" y="28996"/>
                </a:lnTo>
                <a:lnTo>
                  <a:pt x="548455" y="29188"/>
                </a:lnTo>
                <a:lnTo>
                  <a:pt x="551900" y="30662"/>
                </a:lnTo>
                <a:lnTo>
                  <a:pt x="553623" y="33514"/>
                </a:lnTo>
                <a:lnTo>
                  <a:pt x="553623" y="67927"/>
                </a:lnTo>
                <a:lnTo>
                  <a:pt x="552168" y="69612"/>
                </a:lnTo>
                <a:lnTo>
                  <a:pt x="549316" y="71890"/>
                </a:lnTo>
                <a:lnTo>
                  <a:pt x="546827" y="73612"/>
                </a:lnTo>
                <a:lnTo>
                  <a:pt x="544281" y="74473"/>
                </a:lnTo>
                <a:lnTo>
                  <a:pt x="537888" y="74473"/>
                </a:lnTo>
                <a:lnTo>
                  <a:pt x="535284" y="73019"/>
                </a:lnTo>
                <a:lnTo>
                  <a:pt x="533868" y="70109"/>
                </a:lnTo>
                <a:lnTo>
                  <a:pt x="532776" y="66454"/>
                </a:lnTo>
                <a:lnTo>
                  <a:pt x="532776" y="27102"/>
                </a:lnTo>
                <a:close/>
              </a:path>
              <a:path w="699710" h="105997">
                <a:moveTo>
                  <a:pt x="594972" y="7789"/>
                </a:moveTo>
                <a:lnTo>
                  <a:pt x="594972" y="4459"/>
                </a:lnTo>
                <a:lnTo>
                  <a:pt x="592052" y="698"/>
                </a:lnTo>
                <a:lnTo>
                  <a:pt x="588999" y="114"/>
                </a:lnTo>
                <a:lnTo>
                  <a:pt x="585898" y="708"/>
                </a:lnTo>
                <a:lnTo>
                  <a:pt x="583601" y="3081"/>
                </a:lnTo>
                <a:lnTo>
                  <a:pt x="583027" y="6143"/>
                </a:lnTo>
                <a:lnTo>
                  <a:pt x="583027" y="7789"/>
                </a:lnTo>
                <a:lnTo>
                  <a:pt x="584750" y="10364"/>
                </a:lnTo>
                <a:lnTo>
                  <a:pt x="587315" y="12115"/>
                </a:lnTo>
                <a:lnTo>
                  <a:pt x="590646" y="12115"/>
                </a:lnTo>
                <a:lnTo>
                  <a:pt x="593220" y="10364"/>
                </a:lnTo>
                <a:lnTo>
                  <a:pt x="594972" y="7789"/>
                </a:lnTo>
                <a:close/>
              </a:path>
              <a:path w="699710" h="105997">
                <a:moveTo>
                  <a:pt x="603586" y="80273"/>
                </a:moveTo>
                <a:lnTo>
                  <a:pt x="603586" y="78665"/>
                </a:lnTo>
                <a:lnTo>
                  <a:pt x="599872" y="78359"/>
                </a:lnTo>
                <a:lnTo>
                  <a:pt x="597489" y="77651"/>
                </a:lnTo>
                <a:lnTo>
                  <a:pt x="595383" y="75431"/>
                </a:lnTo>
                <a:lnTo>
                  <a:pt x="594857" y="72694"/>
                </a:lnTo>
                <a:lnTo>
                  <a:pt x="594857" y="27102"/>
                </a:lnTo>
                <a:lnTo>
                  <a:pt x="592675" y="26930"/>
                </a:lnTo>
                <a:lnTo>
                  <a:pt x="590033" y="28040"/>
                </a:lnTo>
                <a:lnTo>
                  <a:pt x="585362" y="29685"/>
                </a:lnTo>
                <a:lnTo>
                  <a:pt x="578662" y="31868"/>
                </a:lnTo>
                <a:lnTo>
                  <a:pt x="576193" y="32672"/>
                </a:lnTo>
                <a:lnTo>
                  <a:pt x="576193" y="34451"/>
                </a:lnTo>
                <a:lnTo>
                  <a:pt x="580069" y="33456"/>
                </a:lnTo>
                <a:lnTo>
                  <a:pt x="582740" y="33418"/>
                </a:lnTo>
                <a:lnTo>
                  <a:pt x="584520" y="35772"/>
                </a:lnTo>
                <a:lnTo>
                  <a:pt x="585037" y="38452"/>
                </a:lnTo>
                <a:lnTo>
                  <a:pt x="585037" y="72808"/>
                </a:lnTo>
                <a:lnTo>
                  <a:pt x="584501" y="75555"/>
                </a:lnTo>
                <a:lnTo>
                  <a:pt x="582357" y="77584"/>
                </a:lnTo>
                <a:lnTo>
                  <a:pt x="579772" y="78283"/>
                </a:lnTo>
                <a:lnTo>
                  <a:pt x="575676" y="78665"/>
                </a:lnTo>
                <a:lnTo>
                  <a:pt x="575676" y="80273"/>
                </a:lnTo>
                <a:lnTo>
                  <a:pt x="603586" y="8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3083411" y="3273076"/>
            <a:ext cx="316661" cy="72551"/>
          </a:xfrm>
          <a:custGeom>
            <a:avLst/>
            <a:gdLst/>
            <a:ahLst/>
            <a:cxnLst/>
            <a:rect l="l" t="t" r="r" b="b"/>
            <a:pathLst>
              <a:path w="348327" h="82225">
                <a:moveTo>
                  <a:pt x="171963" y="3559"/>
                </a:moveTo>
                <a:lnTo>
                  <a:pt x="175888" y="6047"/>
                </a:lnTo>
                <a:lnTo>
                  <a:pt x="178568" y="11024"/>
                </a:lnTo>
                <a:lnTo>
                  <a:pt x="181248" y="16000"/>
                </a:lnTo>
                <a:lnTo>
                  <a:pt x="182588" y="22469"/>
                </a:lnTo>
                <a:lnTo>
                  <a:pt x="185383" y="61956"/>
                </a:lnTo>
                <a:lnTo>
                  <a:pt x="188561" y="56597"/>
                </a:lnTo>
                <a:lnTo>
                  <a:pt x="190743" y="50587"/>
                </a:lnTo>
                <a:lnTo>
                  <a:pt x="192925" y="44577"/>
                </a:lnTo>
                <a:lnTo>
                  <a:pt x="194016" y="38662"/>
                </a:lnTo>
                <a:lnTo>
                  <a:pt x="194016" y="24575"/>
                </a:lnTo>
                <a:lnTo>
                  <a:pt x="191719" y="17082"/>
                </a:lnTo>
                <a:lnTo>
                  <a:pt x="187125" y="10364"/>
                </a:lnTo>
                <a:lnTo>
                  <a:pt x="182530" y="3645"/>
                </a:lnTo>
                <a:lnTo>
                  <a:pt x="176022" y="286"/>
                </a:lnTo>
                <a:lnTo>
                  <a:pt x="160516" y="286"/>
                </a:lnTo>
                <a:lnTo>
                  <a:pt x="163043" y="3559"/>
                </a:lnTo>
                <a:lnTo>
                  <a:pt x="171963" y="3559"/>
                </a:lnTo>
                <a:close/>
              </a:path>
              <a:path w="348327" h="82225">
                <a:moveTo>
                  <a:pt x="156286" y="77000"/>
                </a:moveTo>
                <a:lnTo>
                  <a:pt x="153644" y="78033"/>
                </a:lnTo>
                <a:lnTo>
                  <a:pt x="150333" y="79010"/>
                </a:lnTo>
                <a:lnTo>
                  <a:pt x="146351" y="79928"/>
                </a:lnTo>
                <a:lnTo>
                  <a:pt x="146925" y="82225"/>
                </a:lnTo>
                <a:lnTo>
                  <a:pt x="153280" y="81421"/>
                </a:lnTo>
                <a:lnTo>
                  <a:pt x="158544" y="80273"/>
                </a:lnTo>
                <a:lnTo>
                  <a:pt x="162718" y="78780"/>
                </a:lnTo>
                <a:lnTo>
                  <a:pt x="170183" y="76139"/>
                </a:lnTo>
                <a:lnTo>
                  <a:pt x="176347" y="72100"/>
                </a:lnTo>
                <a:lnTo>
                  <a:pt x="181210" y="66664"/>
                </a:lnTo>
                <a:lnTo>
                  <a:pt x="185383" y="61956"/>
                </a:lnTo>
                <a:lnTo>
                  <a:pt x="182588" y="22469"/>
                </a:lnTo>
                <a:lnTo>
                  <a:pt x="182416" y="36432"/>
                </a:lnTo>
                <a:lnTo>
                  <a:pt x="182301" y="38901"/>
                </a:lnTo>
                <a:lnTo>
                  <a:pt x="182167" y="40327"/>
                </a:lnTo>
                <a:lnTo>
                  <a:pt x="180052" y="42930"/>
                </a:lnTo>
                <a:lnTo>
                  <a:pt x="177276" y="44385"/>
                </a:lnTo>
                <a:lnTo>
                  <a:pt x="174500" y="45840"/>
                </a:lnTo>
                <a:lnTo>
                  <a:pt x="171811" y="46567"/>
                </a:lnTo>
                <a:lnTo>
                  <a:pt x="163541" y="46567"/>
                </a:lnTo>
                <a:lnTo>
                  <a:pt x="159626" y="44194"/>
                </a:lnTo>
                <a:lnTo>
                  <a:pt x="157463" y="39447"/>
                </a:lnTo>
                <a:lnTo>
                  <a:pt x="155299" y="34700"/>
                </a:lnTo>
                <a:lnTo>
                  <a:pt x="154218" y="29532"/>
                </a:lnTo>
                <a:lnTo>
                  <a:pt x="154218" y="17168"/>
                </a:lnTo>
                <a:lnTo>
                  <a:pt x="155377" y="12076"/>
                </a:lnTo>
                <a:lnTo>
                  <a:pt x="157693" y="8670"/>
                </a:lnTo>
                <a:lnTo>
                  <a:pt x="160009" y="5263"/>
                </a:lnTo>
                <a:lnTo>
                  <a:pt x="163043" y="3559"/>
                </a:lnTo>
                <a:lnTo>
                  <a:pt x="160516" y="286"/>
                </a:lnTo>
                <a:lnTo>
                  <a:pt x="154707" y="2928"/>
                </a:lnTo>
                <a:lnTo>
                  <a:pt x="150170" y="8211"/>
                </a:lnTo>
                <a:lnTo>
                  <a:pt x="145633" y="13493"/>
                </a:lnTo>
                <a:lnTo>
                  <a:pt x="143364" y="20211"/>
                </a:lnTo>
                <a:lnTo>
                  <a:pt x="143364" y="34758"/>
                </a:lnTo>
                <a:lnTo>
                  <a:pt x="145269" y="40260"/>
                </a:lnTo>
                <a:lnTo>
                  <a:pt x="149078" y="44874"/>
                </a:lnTo>
                <a:lnTo>
                  <a:pt x="152888" y="49486"/>
                </a:lnTo>
                <a:lnTo>
                  <a:pt x="158047" y="51792"/>
                </a:lnTo>
                <a:lnTo>
                  <a:pt x="166202" y="51792"/>
                </a:lnTo>
                <a:lnTo>
                  <a:pt x="170011" y="51103"/>
                </a:lnTo>
                <a:lnTo>
                  <a:pt x="173840" y="50299"/>
                </a:lnTo>
                <a:lnTo>
                  <a:pt x="177170" y="48826"/>
                </a:lnTo>
                <a:lnTo>
                  <a:pt x="180004" y="46682"/>
                </a:lnTo>
                <a:lnTo>
                  <a:pt x="182014" y="45189"/>
                </a:lnTo>
                <a:lnTo>
                  <a:pt x="181401" y="48405"/>
                </a:lnTo>
                <a:lnTo>
                  <a:pt x="179880" y="52395"/>
                </a:lnTo>
                <a:lnTo>
                  <a:pt x="177448" y="57161"/>
                </a:lnTo>
                <a:lnTo>
                  <a:pt x="175017" y="61927"/>
                </a:lnTo>
                <a:lnTo>
                  <a:pt x="171773" y="66243"/>
                </a:lnTo>
                <a:lnTo>
                  <a:pt x="167714" y="70109"/>
                </a:lnTo>
                <a:lnTo>
                  <a:pt x="164843" y="72827"/>
                </a:lnTo>
                <a:lnTo>
                  <a:pt x="161033" y="75124"/>
                </a:lnTo>
                <a:lnTo>
                  <a:pt x="156286" y="77000"/>
                </a:lnTo>
                <a:close/>
              </a:path>
              <a:path w="348327" h="82225">
                <a:moveTo>
                  <a:pt x="241940" y="74228"/>
                </a:moveTo>
                <a:lnTo>
                  <a:pt x="249378" y="61554"/>
                </a:lnTo>
                <a:lnTo>
                  <a:pt x="251752" y="54817"/>
                </a:lnTo>
                <a:lnTo>
                  <a:pt x="252938" y="47639"/>
                </a:lnTo>
                <a:lnTo>
                  <a:pt x="252930" y="38957"/>
                </a:lnTo>
                <a:lnTo>
                  <a:pt x="251379" y="25854"/>
                </a:lnTo>
                <a:lnTo>
                  <a:pt x="247137" y="14297"/>
                </a:lnTo>
                <a:lnTo>
                  <a:pt x="242275" y="5071"/>
                </a:lnTo>
                <a:lnTo>
                  <a:pt x="235442" y="458"/>
                </a:lnTo>
                <a:lnTo>
                  <a:pt x="225834" y="470"/>
                </a:lnTo>
                <a:lnTo>
                  <a:pt x="213589" y="4293"/>
                </a:lnTo>
                <a:lnTo>
                  <a:pt x="204928" y="14986"/>
                </a:lnTo>
                <a:lnTo>
                  <a:pt x="200946" y="27006"/>
                </a:lnTo>
                <a:lnTo>
                  <a:pt x="199701" y="40480"/>
                </a:lnTo>
                <a:lnTo>
                  <a:pt x="199942" y="46850"/>
                </a:lnTo>
                <a:lnTo>
                  <a:pt x="202400" y="59903"/>
                </a:lnTo>
                <a:lnTo>
                  <a:pt x="207512" y="70282"/>
                </a:lnTo>
                <a:lnTo>
                  <a:pt x="211073" y="50606"/>
                </a:lnTo>
                <a:lnTo>
                  <a:pt x="211073" y="32652"/>
                </a:lnTo>
                <a:lnTo>
                  <a:pt x="211704" y="25188"/>
                </a:lnTo>
                <a:lnTo>
                  <a:pt x="212968" y="19522"/>
                </a:lnTo>
                <a:lnTo>
                  <a:pt x="215380" y="8880"/>
                </a:lnTo>
                <a:lnTo>
                  <a:pt x="219840" y="3559"/>
                </a:lnTo>
                <a:lnTo>
                  <a:pt x="232858" y="3559"/>
                </a:lnTo>
                <a:lnTo>
                  <a:pt x="237299" y="8727"/>
                </a:lnTo>
                <a:lnTo>
                  <a:pt x="239672" y="19063"/>
                </a:lnTo>
                <a:lnTo>
                  <a:pt x="240936" y="24613"/>
                </a:lnTo>
                <a:lnTo>
                  <a:pt x="241567" y="32040"/>
                </a:lnTo>
                <a:lnTo>
                  <a:pt x="241557" y="43321"/>
                </a:lnTo>
                <a:lnTo>
                  <a:pt x="240685" y="57548"/>
                </a:lnTo>
                <a:lnTo>
                  <a:pt x="238409" y="68100"/>
                </a:lnTo>
                <a:lnTo>
                  <a:pt x="236303" y="74263"/>
                </a:lnTo>
                <a:lnTo>
                  <a:pt x="232436" y="77344"/>
                </a:lnTo>
                <a:lnTo>
                  <a:pt x="220070" y="77344"/>
                </a:lnTo>
                <a:lnTo>
                  <a:pt x="215476" y="72483"/>
                </a:lnTo>
                <a:lnTo>
                  <a:pt x="213025" y="62760"/>
                </a:lnTo>
                <a:lnTo>
                  <a:pt x="212374" y="77134"/>
                </a:lnTo>
                <a:lnTo>
                  <a:pt x="218576" y="80560"/>
                </a:lnTo>
                <a:lnTo>
                  <a:pt x="226119" y="80560"/>
                </a:lnTo>
                <a:lnTo>
                  <a:pt x="230991" y="80107"/>
                </a:lnTo>
                <a:lnTo>
                  <a:pt x="241940" y="74228"/>
                </a:lnTo>
                <a:close/>
              </a:path>
              <a:path w="348327" h="82225">
                <a:moveTo>
                  <a:pt x="212374" y="77134"/>
                </a:moveTo>
                <a:lnTo>
                  <a:pt x="213025" y="62760"/>
                </a:lnTo>
                <a:lnTo>
                  <a:pt x="211723" y="57553"/>
                </a:lnTo>
                <a:lnTo>
                  <a:pt x="211073" y="50606"/>
                </a:lnTo>
                <a:lnTo>
                  <a:pt x="207512" y="70282"/>
                </a:lnTo>
                <a:lnTo>
                  <a:pt x="212374" y="77134"/>
                </a:lnTo>
                <a:close/>
              </a:path>
              <a:path w="348327" h="82225">
                <a:moveTo>
                  <a:pt x="324666" y="75967"/>
                </a:moveTo>
                <a:lnTo>
                  <a:pt x="321336" y="73957"/>
                </a:lnTo>
                <a:lnTo>
                  <a:pt x="324494" y="79641"/>
                </a:lnTo>
                <a:lnTo>
                  <a:pt x="331654" y="79641"/>
                </a:lnTo>
                <a:lnTo>
                  <a:pt x="326964" y="75967"/>
                </a:lnTo>
                <a:lnTo>
                  <a:pt x="324666" y="75967"/>
                </a:lnTo>
                <a:close/>
              </a:path>
              <a:path w="348327" h="82225">
                <a:moveTo>
                  <a:pt x="293770" y="32958"/>
                </a:moveTo>
                <a:lnTo>
                  <a:pt x="289865" y="38662"/>
                </a:lnTo>
                <a:lnTo>
                  <a:pt x="285558" y="41514"/>
                </a:lnTo>
                <a:lnTo>
                  <a:pt x="278360" y="41514"/>
                </a:lnTo>
                <a:lnTo>
                  <a:pt x="278724" y="45534"/>
                </a:lnTo>
                <a:lnTo>
                  <a:pt x="285424" y="45534"/>
                </a:lnTo>
                <a:lnTo>
                  <a:pt x="291080" y="42251"/>
                </a:lnTo>
                <a:lnTo>
                  <a:pt x="295694" y="35686"/>
                </a:lnTo>
                <a:lnTo>
                  <a:pt x="297675" y="27255"/>
                </a:lnTo>
                <a:lnTo>
                  <a:pt x="293770" y="32958"/>
                </a:lnTo>
                <a:close/>
              </a:path>
              <a:path w="348327" h="82225">
                <a:moveTo>
                  <a:pt x="266108" y="38739"/>
                </a:moveTo>
                <a:lnTo>
                  <a:pt x="269018" y="41457"/>
                </a:lnTo>
                <a:lnTo>
                  <a:pt x="271928" y="44175"/>
                </a:lnTo>
                <a:lnTo>
                  <a:pt x="275163" y="45534"/>
                </a:lnTo>
                <a:lnTo>
                  <a:pt x="278724" y="45534"/>
                </a:lnTo>
                <a:lnTo>
                  <a:pt x="278360" y="41514"/>
                </a:lnTo>
                <a:lnTo>
                  <a:pt x="275307" y="39361"/>
                </a:lnTo>
                <a:lnTo>
                  <a:pt x="273498" y="35945"/>
                </a:lnTo>
                <a:lnTo>
                  <a:pt x="273498" y="27829"/>
                </a:lnTo>
                <a:lnTo>
                  <a:pt x="275422" y="21714"/>
                </a:lnTo>
                <a:lnTo>
                  <a:pt x="279269" y="15072"/>
                </a:lnTo>
                <a:lnTo>
                  <a:pt x="283117" y="8430"/>
                </a:lnTo>
                <a:lnTo>
                  <a:pt x="286898" y="5110"/>
                </a:lnTo>
                <a:lnTo>
                  <a:pt x="290611" y="5110"/>
                </a:lnTo>
                <a:lnTo>
                  <a:pt x="291636" y="5559"/>
                </a:lnTo>
                <a:lnTo>
                  <a:pt x="295206" y="7923"/>
                </a:lnTo>
                <a:lnTo>
                  <a:pt x="298336" y="8957"/>
                </a:lnTo>
                <a:lnTo>
                  <a:pt x="299628" y="11885"/>
                </a:lnTo>
                <a:lnTo>
                  <a:pt x="299628" y="21034"/>
                </a:lnTo>
                <a:lnTo>
                  <a:pt x="297675" y="27255"/>
                </a:lnTo>
                <a:lnTo>
                  <a:pt x="295694" y="35686"/>
                </a:lnTo>
                <a:lnTo>
                  <a:pt x="300307" y="29121"/>
                </a:lnTo>
                <a:lnTo>
                  <a:pt x="302614" y="22393"/>
                </a:lnTo>
                <a:lnTo>
                  <a:pt x="302614" y="15503"/>
                </a:lnTo>
                <a:lnTo>
                  <a:pt x="302442" y="12373"/>
                </a:lnTo>
                <a:lnTo>
                  <a:pt x="301810" y="9818"/>
                </a:lnTo>
                <a:lnTo>
                  <a:pt x="304681" y="10507"/>
                </a:lnTo>
                <a:lnTo>
                  <a:pt x="307955" y="10909"/>
                </a:lnTo>
                <a:lnTo>
                  <a:pt x="312358" y="10909"/>
                </a:lnTo>
                <a:lnTo>
                  <a:pt x="315650" y="10277"/>
                </a:lnTo>
                <a:lnTo>
                  <a:pt x="319211" y="8976"/>
                </a:lnTo>
                <a:lnTo>
                  <a:pt x="322082" y="7636"/>
                </a:lnTo>
                <a:lnTo>
                  <a:pt x="281136" y="81134"/>
                </a:lnTo>
                <a:lnTo>
                  <a:pt x="286706" y="81134"/>
                </a:lnTo>
                <a:lnTo>
                  <a:pt x="332017" y="0"/>
                </a:lnTo>
                <a:lnTo>
                  <a:pt x="327423" y="0"/>
                </a:lnTo>
                <a:lnTo>
                  <a:pt x="325241" y="2143"/>
                </a:lnTo>
                <a:lnTo>
                  <a:pt x="321163" y="4880"/>
                </a:lnTo>
                <a:lnTo>
                  <a:pt x="317450" y="7024"/>
                </a:lnTo>
                <a:lnTo>
                  <a:pt x="313391" y="8095"/>
                </a:lnTo>
                <a:lnTo>
                  <a:pt x="307304" y="8095"/>
                </a:lnTo>
                <a:lnTo>
                  <a:pt x="304050" y="7636"/>
                </a:lnTo>
                <a:lnTo>
                  <a:pt x="301198" y="6794"/>
                </a:lnTo>
                <a:lnTo>
                  <a:pt x="298135" y="4076"/>
                </a:lnTo>
                <a:lnTo>
                  <a:pt x="295780" y="2583"/>
                </a:lnTo>
                <a:lnTo>
                  <a:pt x="292354" y="1665"/>
                </a:lnTo>
                <a:lnTo>
                  <a:pt x="283356" y="1665"/>
                </a:lnTo>
                <a:lnTo>
                  <a:pt x="277480" y="4727"/>
                </a:lnTo>
                <a:lnTo>
                  <a:pt x="272349" y="10852"/>
                </a:lnTo>
                <a:lnTo>
                  <a:pt x="267219" y="16977"/>
                </a:lnTo>
                <a:lnTo>
                  <a:pt x="264654" y="23197"/>
                </a:lnTo>
                <a:lnTo>
                  <a:pt x="264654" y="34758"/>
                </a:lnTo>
                <a:lnTo>
                  <a:pt x="266108" y="38739"/>
                </a:lnTo>
                <a:close/>
              </a:path>
              <a:path w="348327" h="82225">
                <a:moveTo>
                  <a:pt x="311659" y="73086"/>
                </a:moveTo>
                <a:lnTo>
                  <a:pt x="314473" y="75708"/>
                </a:lnTo>
                <a:lnTo>
                  <a:pt x="317287" y="78330"/>
                </a:lnTo>
                <a:lnTo>
                  <a:pt x="320627" y="79641"/>
                </a:lnTo>
                <a:lnTo>
                  <a:pt x="324494" y="79641"/>
                </a:lnTo>
                <a:lnTo>
                  <a:pt x="321336" y="73957"/>
                </a:lnTo>
                <a:lnTo>
                  <a:pt x="319153" y="70684"/>
                </a:lnTo>
                <a:lnTo>
                  <a:pt x="319153" y="63066"/>
                </a:lnTo>
                <a:lnTo>
                  <a:pt x="320934" y="57037"/>
                </a:lnTo>
                <a:lnTo>
                  <a:pt x="324494" y="50070"/>
                </a:lnTo>
                <a:lnTo>
                  <a:pt x="328055" y="43103"/>
                </a:lnTo>
                <a:lnTo>
                  <a:pt x="332113" y="39619"/>
                </a:lnTo>
                <a:lnTo>
                  <a:pt x="339196" y="39619"/>
                </a:lnTo>
                <a:lnTo>
                  <a:pt x="341244" y="40519"/>
                </a:lnTo>
                <a:lnTo>
                  <a:pt x="344384" y="44117"/>
                </a:lnTo>
                <a:lnTo>
                  <a:pt x="345168" y="46625"/>
                </a:lnTo>
                <a:lnTo>
                  <a:pt x="345168" y="55047"/>
                </a:lnTo>
                <a:lnTo>
                  <a:pt x="343302" y="60702"/>
                </a:lnTo>
                <a:lnTo>
                  <a:pt x="339569" y="66808"/>
                </a:lnTo>
                <a:lnTo>
                  <a:pt x="335836" y="72914"/>
                </a:lnTo>
                <a:lnTo>
                  <a:pt x="331635" y="75967"/>
                </a:lnTo>
                <a:lnTo>
                  <a:pt x="326964" y="75967"/>
                </a:lnTo>
                <a:lnTo>
                  <a:pt x="331654" y="79641"/>
                </a:lnTo>
                <a:lnTo>
                  <a:pt x="337416" y="76139"/>
                </a:lnTo>
                <a:lnTo>
                  <a:pt x="341780" y="69133"/>
                </a:lnTo>
                <a:lnTo>
                  <a:pt x="346145" y="62128"/>
                </a:lnTo>
                <a:lnTo>
                  <a:pt x="348327" y="55735"/>
                </a:lnTo>
                <a:lnTo>
                  <a:pt x="348327" y="44557"/>
                </a:lnTo>
                <a:lnTo>
                  <a:pt x="347044" y="40863"/>
                </a:lnTo>
                <a:lnTo>
                  <a:pt x="344479" y="38873"/>
                </a:lnTo>
                <a:lnTo>
                  <a:pt x="341914" y="36882"/>
                </a:lnTo>
                <a:lnTo>
                  <a:pt x="338966" y="35887"/>
                </a:lnTo>
                <a:lnTo>
                  <a:pt x="329241" y="35887"/>
                </a:lnTo>
                <a:lnTo>
                  <a:pt x="323412" y="38825"/>
                </a:lnTo>
                <a:lnTo>
                  <a:pt x="318148" y="44701"/>
                </a:lnTo>
                <a:lnTo>
                  <a:pt x="312884" y="50577"/>
                </a:lnTo>
                <a:lnTo>
                  <a:pt x="310252" y="56826"/>
                </a:lnTo>
                <a:lnTo>
                  <a:pt x="310252" y="69000"/>
                </a:lnTo>
                <a:lnTo>
                  <a:pt x="311659" y="73086"/>
                </a:lnTo>
                <a:close/>
              </a:path>
              <a:path w="348327" h="82225">
                <a:moveTo>
                  <a:pt x="51858" y="24230"/>
                </a:moveTo>
                <a:lnTo>
                  <a:pt x="53504" y="19867"/>
                </a:lnTo>
                <a:lnTo>
                  <a:pt x="55227" y="16632"/>
                </a:lnTo>
                <a:lnTo>
                  <a:pt x="57026" y="14526"/>
                </a:lnTo>
                <a:lnTo>
                  <a:pt x="60280" y="10698"/>
                </a:lnTo>
                <a:lnTo>
                  <a:pt x="64530" y="8784"/>
                </a:lnTo>
                <a:lnTo>
                  <a:pt x="74025" y="8784"/>
                </a:lnTo>
                <a:lnTo>
                  <a:pt x="77681" y="10268"/>
                </a:lnTo>
                <a:lnTo>
                  <a:pt x="80744" y="13235"/>
                </a:lnTo>
                <a:lnTo>
                  <a:pt x="83807" y="16201"/>
                </a:lnTo>
                <a:lnTo>
                  <a:pt x="85338" y="20517"/>
                </a:lnTo>
                <a:lnTo>
                  <a:pt x="85338" y="32652"/>
                </a:lnTo>
                <a:lnTo>
                  <a:pt x="82831" y="39294"/>
                </a:lnTo>
                <a:lnTo>
                  <a:pt x="77815" y="46108"/>
                </a:lnTo>
                <a:lnTo>
                  <a:pt x="75959" y="48545"/>
                </a:lnTo>
                <a:lnTo>
                  <a:pt x="69428" y="56380"/>
                </a:lnTo>
                <a:lnTo>
                  <a:pt x="60533" y="66248"/>
                </a:lnTo>
                <a:lnTo>
                  <a:pt x="49273" y="78148"/>
                </a:lnTo>
                <a:lnTo>
                  <a:pt x="49273" y="79469"/>
                </a:lnTo>
                <a:lnTo>
                  <a:pt x="95159" y="79469"/>
                </a:lnTo>
                <a:lnTo>
                  <a:pt x="101533" y="63449"/>
                </a:lnTo>
                <a:lnTo>
                  <a:pt x="100040" y="62760"/>
                </a:lnTo>
                <a:lnTo>
                  <a:pt x="98164" y="66166"/>
                </a:lnTo>
                <a:lnTo>
                  <a:pt x="96479" y="68310"/>
                </a:lnTo>
                <a:lnTo>
                  <a:pt x="93493" y="70071"/>
                </a:lnTo>
                <a:lnTo>
                  <a:pt x="90909" y="70511"/>
                </a:lnTo>
                <a:lnTo>
                  <a:pt x="60874" y="70511"/>
                </a:lnTo>
                <a:lnTo>
                  <a:pt x="64733" y="66523"/>
                </a:lnTo>
                <a:lnTo>
                  <a:pt x="75635" y="55003"/>
                </a:lnTo>
                <a:lnTo>
                  <a:pt x="83748" y="45978"/>
                </a:lnTo>
                <a:lnTo>
                  <a:pt x="89071" y="39447"/>
                </a:lnTo>
                <a:lnTo>
                  <a:pt x="93397" y="33628"/>
                </a:lnTo>
                <a:lnTo>
                  <a:pt x="95561" y="27580"/>
                </a:lnTo>
                <a:lnTo>
                  <a:pt x="95561" y="15407"/>
                </a:lnTo>
                <a:lnTo>
                  <a:pt x="93560" y="10421"/>
                </a:lnTo>
                <a:lnTo>
                  <a:pt x="89559" y="6344"/>
                </a:lnTo>
                <a:lnTo>
                  <a:pt x="85558" y="2267"/>
                </a:lnTo>
                <a:lnTo>
                  <a:pt x="80323" y="229"/>
                </a:lnTo>
                <a:lnTo>
                  <a:pt x="68607" y="229"/>
                </a:lnTo>
                <a:lnTo>
                  <a:pt x="63697" y="1942"/>
                </a:lnTo>
                <a:lnTo>
                  <a:pt x="59122" y="5368"/>
                </a:lnTo>
                <a:lnTo>
                  <a:pt x="54547" y="8794"/>
                </a:lnTo>
                <a:lnTo>
                  <a:pt x="51302" y="14909"/>
                </a:lnTo>
                <a:lnTo>
                  <a:pt x="49388" y="23714"/>
                </a:lnTo>
                <a:lnTo>
                  <a:pt x="51858" y="24230"/>
                </a:lnTo>
                <a:close/>
              </a:path>
              <a:path w="348327" h="82225">
                <a:moveTo>
                  <a:pt x="9858" y="10335"/>
                </a:moveTo>
                <a:lnTo>
                  <a:pt x="11772" y="12727"/>
                </a:lnTo>
                <a:lnTo>
                  <a:pt x="12002" y="15962"/>
                </a:lnTo>
                <a:lnTo>
                  <a:pt x="12002" y="72578"/>
                </a:lnTo>
                <a:lnTo>
                  <a:pt x="11294" y="74818"/>
                </a:lnTo>
                <a:lnTo>
                  <a:pt x="8461" y="76885"/>
                </a:lnTo>
                <a:lnTo>
                  <a:pt x="5436" y="77517"/>
                </a:lnTo>
                <a:lnTo>
                  <a:pt x="804" y="77746"/>
                </a:lnTo>
                <a:lnTo>
                  <a:pt x="804" y="79469"/>
                </a:lnTo>
                <a:lnTo>
                  <a:pt x="33193" y="79469"/>
                </a:lnTo>
                <a:lnTo>
                  <a:pt x="33193" y="77861"/>
                </a:lnTo>
                <a:lnTo>
                  <a:pt x="28905" y="77708"/>
                </a:lnTo>
                <a:lnTo>
                  <a:pt x="25976" y="77230"/>
                </a:lnTo>
                <a:lnTo>
                  <a:pt x="24407" y="76426"/>
                </a:lnTo>
                <a:lnTo>
                  <a:pt x="22052" y="73746"/>
                </a:lnTo>
                <a:lnTo>
                  <a:pt x="22052" y="1665"/>
                </a:lnTo>
                <a:lnTo>
                  <a:pt x="21765" y="573"/>
                </a:lnTo>
                <a:lnTo>
                  <a:pt x="21076" y="573"/>
                </a:lnTo>
                <a:lnTo>
                  <a:pt x="0" y="11311"/>
                </a:lnTo>
                <a:lnTo>
                  <a:pt x="1378" y="12306"/>
                </a:lnTo>
                <a:lnTo>
                  <a:pt x="4450" y="11167"/>
                </a:lnTo>
                <a:lnTo>
                  <a:pt x="7331" y="10335"/>
                </a:lnTo>
                <a:lnTo>
                  <a:pt x="9858" y="10335"/>
                </a:lnTo>
                <a:close/>
              </a:path>
              <a:path w="348327" h="82225">
                <a:moveTo>
                  <a:pt x="129616" y="70971"/>
                </a:moveTo>
                <a:lnTo>
                  <a:pt x="127089" y="68444"/>
                </a:lnTo>
                <a:lnTo>
                  <a:pt x="123758" y="67813"/>
                </a:lnTo>
                <a:lnTo>
                  <a:pt x="120418" y="68444"/>
                </a:lnTo>
                <a:lnTo>
                  <a:pt x="117853" y="70971"/>
                </a:lnTo>
                <a:lnTo>
                  <a:pt x="117211" y="74301"/>
                </a:lnTo>
                <a:lnTo>
                  <a:pt x="117843" y="77641"/>
                </a:lnTo>
                <a:lnTo>
                  <a:pt x="120370" y="80206"/>
                </a:lnTo>
                <a:lnTo>
                  <a:pt x="123758" y="80847"/>
                </a:lnTo>
                <a:lnTo>
                  <a:pt x="127137" y="80206"/>
                </a:lnTo>
                <a:lnTo>
                  <a:pt x="129625" y="77641"/>
                </a:lnTo>
                <a:lnTo>
                  <a:pt x="130248" y="74301"/>
                </a:lnTo>
                <a:lnTo>
                  <a:pt x="129616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3468330" y="3273076"/>
            <a:ext cx="316661" cy="72551"/>
          </a:xfrm>
          <a:custGeom>
            <a:avLst/>
            <a:gdLst/>
            <a:ahLst/>
            <a:cxnLst/>
            <a:rect l="l" t="t" r="r" b="b"/>
            <a:pathLst>
              <a:path w="348327" h="82225">
                <a:moveTo>
                  <a:pt x="171963" y="3559"/>
                </a:moveTo>
                <a:lnTo>
                  <a:pt x="175888" y="6047"/>
                </a:lnTo>
                <a:lnTo>
                  <a:pt x="178568" y="11024"/>
                </a:lnTo>
                <a:lnTo>
                  <a:pt x="181248" y="16000"/>
                </a:lnTo>
                <a:lnTo>
                  <a:pt x="182588" y="22469"/>
                </a:lnTo>
                <a:lnTo>
                  <a:pt x="185383" y="61956"/>
                </a:lnTo>
                <a:lnTo>
                  <a:pt x="188561" y="56597"/>
                </a:lnTo>
                <a:lnTo>
                  <a:pt x="190743" y="50587"/>
                </a:lnTo>
                <a:lnTo>
                  <a:pt x="192925" y="44577"/>
                </a:lnTo>
                <a:lnTo>
                  <a:pt x="194016" y="38662"/>
                </a:lnTo>
                <a:lnTo>
                  <a:pt x="194016" y="24575"/>
                </a:lnTo>
                <a:lnTo>
                  <a:pt x="191719" y="17082"/>
                </a:lnTo>
                <a:lnTo>
                  <a:pt x="187125" y="10364"/>
                </a:lnTo>
                <a:lnTo>
                  <a:pt x="182530" y="3645"/>
                </a:lnTo>
                <a:lnTo>
                  <a:pt x="176022" y="286"/>
                </a:lnTo>
                <a:lnTo>
                  <a:pt x="160516" y="286"/>
                </a:lnTo>
                <a:lnTo>
                  <a:pt x="163043" y="3559"/>
                </a:lnTo>
                <a:lnTo>
                  <a:pt x="171963" y="3559"/>
                </a:lnTo>
                <a:close/>
              </a:path>
              <a:path w="348327" h="82225">
                <a:moveTo>
                  <a:pt x="156286" y="77000"/>
                </a:moveTo>
                <a:lnTo>
                  <a:pt x="153644" y="78033"/>
                </a:lnTo>
                <a:lnTo>
                  <a:pt x="150333" y="79010"/>
                </a:lnTo>
                <a:lnTo>
                  <a:pt x="146351" y="79928"/>
                </a:lnTo>
                <a:lnTo>
                  <a:pt x="146925" y="82225"/>
                </a:lnTo>
                <a:lnTo>
                  <a:pt x="153280" y="81421"/>
                </a:lnTo>
                <a:lnTo>
                  <a:pt x="158544" y="80273"/>
                </a:lnTo>
                <a:lnTo>
                  <a:pt x="162718" y="78780"/>
                </a:lnTo>
                <a:lnTo>
                  <a:pt x="170183" y="76139"/>
                </a:lnTo>
                <a:lnTo>
                  <a:pt x="176347" y="72100"/>
                </a:lnTo>
                <a:lnTo>
                  <a:pt x="181210" y="66664"/>
                </a:lnTo>
                <a:lnTo>
                  <a:pt x="185383" y="61956"/>
                </a:lnTo>
                <a:lnTo>
                  <a:pt x="182588" y="22469"/>
                </a:lnTo>
                <a:lnTo>
                  <a:pt x="182416" y="36432"/>
                </a:lnTo>
                <a:lnTo>
                  <a:pt x="182301" y="38901"/>
                </a:lnTo>
                <a:lnTo>
                  <a:pt x="182167" y="40327"/>
                </a:lnTo>
                <a:lnTo>
                  <a:pt x="180052" y="42930"/>
                </a:lnTo>
                <a:lnTo>
                  <a:pt x="177276" y="44385"/>
                </a:lnTo>
                <a:lnTo>
                  <a:pt x="174500" y="45840"/>
                </a:lnTo>
                <a:lnTo>
                  <a:pt x="171811" y="46567"/>
                </a:lnTo>
                <a:lnTo>
                  <a:pt x="163541" y="46567"/>
                </a:lnTo>
                <a:lnTo>
                  <a:pt x="159626" y="44194"/>
                </a:lnTo>
                <a:lnTo>
                  <a:pt x="157463" y="39447"/>
                </a:lnTo>
                <a:lnTo>
                  <a:pt x="155299" y="34700"/>
                </a:lnTo>
                <a:lnTo>
                  <a:pt x="154218" y="29532"/>
                </a:lnTo>
                <a:lnTo>
                  <a:pt x="154218" y="17168"/>
                </a:lnTo>
                <a:lnTo>
                  <a:pt x="155377" y="12076"/>
                </a:lnTo>
                <a:lnTo>
                  <a:pt x="157693" y="8670"/>
                </a:lnTo>
                <a:lnTo>
                  <a:pt x="160009" y="5263"/>
                </a:lnTo>
                <a:lnTo>
                  <a:pt x="163043" y="3559"/>
                </a:lnTo>
                <a:lnTo>
                  <a:pt x="160516" y="286"/>
                </a:lnTo>
                <a:lnTo>
                  <a:pt x="154707" y="2928"/>
                </a:lnTo>
                <a:lnTo>
                  <a:pt x="150170" y="8211"/>
                </a:lnTo>
                <a:lnTo>
                  <a:pt x="145633" y="13493"/>
                </a:lnTo>
                <a:lnTo>
                  <a:pt x="143364" y="20211"/>
                </a:lnTo>
                <a:lnTo>
                  <a:pt x="143364" y="34758"/>
                </a:lnTo>
                <a:lnTo>
                  <a:pt x="145269" y="40260"/>
                </a:lnTo>
                <a:lnTo>
                  <a:pt x="149078" y="44874"/>
                </a:lnTo>
                <a:lnTo>
                  <a:pt x="152888" y="49486"/>
                </a:lnTo>
                <a:lnTo>
                  <a:pt x="158047" y="51792"/>
                </a:lnTo>
                <a:lnTo>
                  <a:pt x="166202" y="51792"/>
                </a:lnTo>
                <a:lnTo>
                  <a:pt x="170011" y="51103"/>
                </a:lnTo>
                <a:lnTo>
                  <a:pt x="173840" y="50299"/>
                </a:lnTo>
                <a:lnTo>
                  <a:pt x="177170" y="48826"/>
                </a:lnTo>
                <a:lnTo>
                  <a:pt x="180004" y="46682"/>
                </a:lnTo>
                <a:lnTo>
                  <a:pt x="182014" y="45189"/>
                </a:lnTo>
                <a:lnTo>
                  <a:pt x="181401" y="48405"/>
                </a:lnTo>
                <a:lnTo>
                  <a:pt x="179880" y="52395"/>
                </a:lnTo>
                <a:lnTo>
                  <a:pt x="177448" y="57161"/>
                </a:lnTo>
                <a:lnTo>
                  <a:pt x="175017" y="61927"/>
                </a:lnTo>
                <a:lnTo>
                  <a:pt x="171773" y="66243"/>
                </a:lnTo>
                <a:lnTo>
                  <a:pt x="167714" y="70109"/>
                </a:lnTo>
                <a:lnTo>
                  <a:pt x="164843" y="72827"/>
                </a:lnTo>
                <a:lnTo>
                  <a:pt x="161033" y="75124"/>
                </a:lnTo>
                <a:lnTo>
                  <a:pt x="156286" y="77000"/>
                </a:lnTo>
                <a:close/>
              </a:path>
              <a:path w="348327" h="82225">
                <a:moveTo>
                  <a:pt x="241940" y="74228"/>
                </a:moveTo>
                <a:lnTo>
                  <a:pt x="249378" y="61554"/>
                </a:lnTo>
                <a:lnTo>
                  <a:pt x="251752" y="54817"/>
                </a:lnTo>
                <a:lnTo>
                  <a:pt x="252938" y="47639"/>
                </a:lnTo>
                <a:lnTo>
                  <a:pt x="252930" y="38957"/>
                </a:lnTo>
                <a:lnTo>
                  <a:pt x="251379" y="25854"/>
                </a:lnTo>
                <a:lnTo>
                  <a:pt x="247137" y="14297"/>
                </a:lnTo>
                <a:lnTo>
                  <a:pt x="242276" y="5071"/>
                </a:lnTo>
                <a:lnTo>
                  <a:pt x="235442" y="458"/>
                </a:lnTo>
                <a:lnTo>
                  <a:pt x="225834" y="470"/>
                </a:lnTo>
                <a:lnTo>
                  <a:pt x="213589" y="4293"/>
                </a:lnTo>
                <a:lnTo>
                  <a:pt x="204928" y="14986"/>
                </a:lnTo>
                <a:lnTo>
                  <a:pt x="200946" y="27006"/>
                </a:lnTo>
                <a:lnTo>
                  <a:pt x="199701" y="40480"/>
                </a:lnTo>
                <a:lnTo>
                  <a:pt x="199942" y="46850"/>
                </a:lnTo>
                <a:lnTo>
                  <a:pt x="202400" y="59903"/>
                </a:lnTo>
                <a:lnTo>
                  <a:pt x="207512" y="70282"/>
                </a:lnTo>
                <a:lnTo>
                  <a:pt x="211073" y="50606"/>
                </a:lnTo>
                <a:lnTo>
                  <a:pt x="211073" y="32652"/>
                </a:lnTo>
                <a:lnTo>
                  <a:pt x="211704" y="25188"/>
                </a:lnTo>
                <a:lnTo>
                  <a:pt x="212968" y="19522"/>
                </a:lnTo>
                <a:lnTo>
                  <a:pt x="215380" y="8880"/>
                </a:lnTo>
                <a:lnTo>
                  <a:pt x="219840" y="3559"/>
                </a:lnTo>
                <a:lnTo>
                  <a:pt x="232858" y="3559"/>
                </a:lnTo>
                <a:lnTo>
                  <a:pt x="237298" y="8727"/>
                </a:lnTo>
                <a:lnTo>
                  <a:pt x="239672" y="19063"/>
                </a:lnTo>
                <a:lnTo>
                  <a:pt x="240936" y="24613"/>
                </a:lnTo>
                <a:lnTo>
                  <a:pt x="241567" y="32040"/>
                </a:lnTo>
                <a:lnTo>
                  <a:pt x="241557" y="43321"/>
                </a:lnTo>
                <a:lnTo>
                  <a:pt x="240684" y="57548"/>
                </a:lnTo>
                <a:lnTo>
                  <a:pt x="238409" y="68100"/>
                </a:lnTo>
                <a:lnTo>
                  <a:pt x="236303" y="74263"/>
                </a:lnTo>
                <a:lnTo>
                  <a:pt x="232436" y="77344"/>
                </a:lnTo>
                <a:lnTo>
                  <a:pt x="220070" y="77344"/>
                </a:lnTo>
                <a:lnTo>
                  <a:pt x="215476" y="72483"/>
                </a:lnTo>
                <a:lnTo>
                  <a:pt x="213025" y="62760"/>
                </a:lnTo>
                <a:lnTo>
                  <a:pt x="212374" y="77134"/>
                </a:lnTo>
                <a:lnTo>
                  <a:pt x="218576" y="80560"/>
                </a:lnTo>
                <a:lnTo>
                  <a:pt x="226119" y="80560"/>
                </a:lnTo>
                <a:lnTo>
                  <a:pt x="230991" y="80107"/>
                </a:lnTo>
                <a:lnTo>
                  <a:pt x="241940" y="74228"/>
                </a:lnTo>
                <a:close/>
              </a:path>
              <a:path w="348327" h="82225">
                <a:moveTo>
                  <a:pt x="212374" y="77134"/>
                </a:moveTo>
                <a:lnTo>
                  <a:pt x="213025" y="62760"/>
                </a:lnTo>
                <a:lnTo>
                  <a:pt x="211723" y="57553"/>
                </a:lnTo>
                <a:lnTo>
                  <a:pt x="211073" y="50606"/>
                </a:lnTo>
                <a:lnTo>
                  <a:pt x="207512" y="70282"/>
                </a:lnTo>
                <a:lnTo>
                  <a:pt x="212374" y="77134"/>
                </a:lnTo>
                <a:close/>
              </a:path>
              <a:path w="348327" h="82225">
                <a:moveTo>
                  <a:pt x="324666" y="75967"/>
                </a:moveTo>
                <a:lnTo>
                  <a:pt x="321335" y="73957"/>
                </a:lnTo>
                <a:lnTo>
                  <a:pt x="324494" y="79641"/>
                </a:lnTo>
                <a:lnTo>
                  <a:pt x="331654" y="79641"/>
                </a:lnTo>
                <a:lnTo>
                  <a:pt x="326964" y="75967"/>
                </a:lnTo>
                <a:lnTo>
                  <a:pt x="324666" y="75967"/>
                </a:lnTo>
                <a:close/>
              </a:path>
              <a:path w="348327" h="82225">
                <a:moveTo>
                  <a:pt x="293770" y="32958"/>
                </a:moveTo>
                <a:lnTo>
                  <a:pt x="289865" y="38662"/>
                </a:lnTo>
                <a:lnTo>
                  <a:pt x="285558" y="41514"/>
                </a:lnTo>
                <a:lnTo>
                  <a:pt x="278360" y="41514"/>
                </a:lnTo>
                <a:lnTo>
                  <a:pt x="278724" y="45534"/>
                </a:lnTo>
                <a:lnTo>
                  <a:pt x="285424" y="45534"/>
                </a:lnTo>
                <a:lnTo>
                  <a:pt x="291080" y="42251"/>
                </a:lnTo>
                <a:lnTo>
                  <a:pt x="295694" y="35686"/>
                </a:lnTo>
                <a:lnTo>
                  <a:pt x="297675" y="27255"/>
                </a:lnTo>
                <a:lnTo>
                  <a:pt x="293770" y="32958"/>
                </a:lnTo>
                <a:close/>
              </a:path>
              <a:path w="348327" h="82225">
                <a:moveTo>
                  <a:pt x="266109" y="38739"/>
                </a:moveTo>
                <a:lnTo>
                  <a:pt x="269018" y="41457"/>
                </a:lnTo>
                <a:lnTo>
                  <a:pt x="271928" y="44175"/>
                </a:lnTo>
                <a:lnTo>
                  <a:pt x="275163" y="45534"/>
                </a:lnTo>
                <a:lnTo>
                  <a:pt x="278724" y="45534"/>
                </a:lnTo>
                <a:lnTo>
                  <a:pt x="278360" y="41514"/>
                </a:lnTo>
                <a:lnTo>
                  <a:pt x="275307" y="39361"/>
                </a:lnTo>
                <a:lnTo>
                  <a:pt x="273498" y="35945"/>
                </a:lnTo>
                <a:lnTo>
                  <a:pt x="273498" y="27829"/>
                </a:lnTo>
                <a:lnTo>
                  <a:pt x="275422" y="21714"/>
                </a:lnTo>
                <a:lnTo>
                  <a:pt x="279269" y="15072"/>
                </a:lnTo>
                <a:lnTo>
                  <a:pt x="283117" y="8430"/>
                </a:lnTo>
                <a:lnTo>
                  <a:pt x="286898" y="5110"/>
                </a:lnTo>
                <a:lnTo>
                  <a:pt x="290611" y="5110"/>
                </a:lnTo>
                <a:lnTo>
                  <a:pt x="291636" y="5559"/>
                </a:lnTo>
                <a:lnTo>
                  <a:pt x="295205" y="7923"/>
                </a:lnTo>
                <a:lnTo>
                  <a:pt x="298336" y="8957"/>
                </a:lnTo>
                <a:lnTo>
                  <a:pt x="299628" y="11885"/>
                </a:lnTo>
                <a:lnTo>
                  <a:pt x="299628" y="21034"/>
                </a:lnTo>
                <a:lnTo>
                  <a:pt x="297675" y="27255"/>
                </a:lnTo>
                <a:lnTo>
                  <a:pt x="295694" y="35686"/>
                </a:lnTo>
                <a:lnTo>
                  <a:pt x="300307" y="29121"/>
                </a:lnTo>
                <a:lnTo>
                  <a:pt x="302614" y="22393"/>
                </a:lnTo>
                <a:lnTo>
                  <a:pt x="302614" y="15503"/>
                </a:lnTo>
                <a:lnTo>
                  <a:pt x="302442" y="12373"/>
                </a:lnTo>
                <a:lnTo>
                  <a:pt x="301810" y="9818"/>
                </a:lnTo>
                <a:lnTo>
                  <a:pt x="304681" y="10507"/>
                </a:lnTo>
                <a:lnTo>
                  <a:pt x="307955" y="10909"/>
                </a:lnTo>
                <a:lnTo>
                  <a:pt x="312358" y="10909"/>
                </a:lnTo>
                <a:lnTo>
                  <a:pt x="315650" y="10277"/>
                </a:lnTo>
                <a:lnTo>
                  <a:pt x="319211" y="8976"/>
                </a:lnTo>
                <a:lnTo>
                  <a:pt x="322082" y="7636"/>
                </a:lnTo>
                <a:lnTo>
                  <a:pt x="281136" y="81134"/>
                </a:lnTo>
                <a:lnTo>
                  <a:pt x="286706" y="81134"/>
                </a:lnTo>
                <a:lnTo>
                  <a:pt x="332017" y="0"/>
                </a:lnTo>
                <a:lnTo>
                  <a:pt x="327423" y="0"/>
                </a:lnTo>
                <a:lnTo>
                  <a:pt x="325241" y="2143"/>
                </a:lnTo>
                <a:lnTo>
                  <a:pt x="321163" y="4880"/>
                </a:lnTo>
                <a:lnTo>
                  <a:pt x="317450" y="7024"/>
                </a:lnTo>
                <a:lnTo>
                  <a:pt x="313391" y="8095"/>
                </a:lnTo>
                <a:lnTo>
                  <a:pt x="307304" y="8095"/>
                </a:lnTo>
                <a:lnTo>
                  <a:pt x="304050" y="7636"/>
                </a:lnTo>
                <a:lnTo>
                  <a:pt x="301198" y="6794"/>
                </a:lnTo>
                <a:lnTo>
                  <a:pt x="298135" y="4076"/>
                </a:lnTo>
                <a:lnTo>
                  <a:pt x="295780" y="2583"/>
                </a:lnTo>
                <a:lnTo>
                  <a:pt x="292354" y="1665"/>
                </a:lnTo>
                <a:lnTo>
                  <a:pt x="283356" y="1665"/>
                </a:lnTo>
                <a:lnTo>
                  <a:pt x="277480" y="4727"/>
                </a:lnTo>
                <a:lnTo>
                  <a:pt x="272349" y="10852"/>
                </a:lnTo>
                <a:lnTo>
                  <a:pt x="267219" y="16977"/>
                </a:lnTo>
                <a:lnTo>
                  <a:pt x="264654" y="23197"/>
                </a:lnTo>
                <a:lnTo>
                  <a:pt x="264654" y="34758"/>
                </a:lnTo>
                <a:lnTo>
                  <a:pt x="266109" y="38739"/>
                </a:lnTo>
                <a:close/>
              </a:path>
              <a:path w="348327" h="82225">
                <a:moveTo>
                  <a:pt x="311659" y="73086"/>
                </a:moveTo>
                <a:lnTo>
                  <a:pt x="314473" y="75708"/>
                </a:lnTo>
                <a:lnTo>
                  <a:pt x="317287" y="78330"/>
                </a:lnTo>
                <a:lnTo>
                  <a:pt x="320627" y="79641"/>
                </a:lnTo>
                <a:lnTo>
                  <a:pt x="324494" y="79641"/>
                </a:lnTo>
                <a:lnTo>
                  <a:pt x="321335" y="73957"/>
                </a:lnTo>
                <a:lnTo>
                  <a:pt x="319153" y="70684"/>
                </a:lnTo>
                <a:lnTo>
                  <a:pt x="319153" y="63066"/>
                </a:lnTo>
                <a:lnTo>
                  <a:pt x="320934" y="57037"/>
                </a:lnTo>
                <a:lnTo>
                  <a:pt x="324494" y="50070"/>
                </a:lnTo>
                <a:lnTo>
                  <a:pt x="328055" y="43103"/>
                </a:lnTo>
                <a:lnTo>
                  <a:pt x="332113" y="39619"/>
                </a:lnTo>
                <a:lnTo>
                  <a:pt x="339196" y="39619"/>
                </a:lnTo>
                <a:lnTo>
                  <a:pt x="341244" y="40519"/>
                </a:lnTo>
                <a:lnTo>
                  <a:pt x="344384" y="44117"/>
                </a:lnTo>
                <a:lnTo>
                  <a:pt x="345168" y="46625"/>
                </a:lnTo>
                <a:lnTo>
                  <a:pt x="345168" y="55047"/>
                </a:lnTo>
                <a:lnTo>
                  <a:pt x="343302" y="60702"/>
                </a:lnTo>
                <a:lnTo>
                  <a:pt x="339569" y="66808"/>
                </a:lnTo>
                <a:lnTo>
                  <a:pt x="335836" y="72914"/>
                </a:lnTo>
                <a:lnTo>
                  <a:pt x="331635" y="75967"/>
                </a:lnTo>
                <a:lnTo>
                  <a:pt x="326964" y="75967"/>
                </a:lnTo>
                <a:lnTo>
                  <a:pt x="331654" y="79641"/>
                </a:lnTo>
                <a:lnTo>
                  <a:pt x="337416" y="76139"/>
                </a:lnTo>
                <a:lnTo>
                  <a:pt x="341780" y="69133"/>
                </a:lnTo>
                <a:lnTo>
                  <a:pt x="346145" y="62128"/>
                </a:lnTo>
                <a:lnTo>
                  <a:pt x="348327" y="55735"/>
                </a:lnTo>
                <a:lnTo>
                  <a:pt x="348327" y="44557"/>
                </a:lnTo>
                <a:lnTo>
                  <a:pt x="347044" y="40863"/>
                </a:lnTo>
                <a:lnTo>
                  <a:pt x="344479" y="38873"/>
                </a:lnTo>
                <a:lnTo>
                  <a:pt x="341915" y="36882"/>
                </a:lnTo>
                <a:lnTo>
                  <a:pt x="338966" y="35887"/>
                </a:lnTo>
                <a:lnTo>
                  <a:pt x="329241" y="35887"/>
                </a:lnTo>
                <a:lnTo>
                  <a:pt x="323412" y="38825"/>
                </a:lnTo>
                <a:lnTo>
                  <a:pt x="318148" y="44701"/>
                </a:lnTo>
                <a:lnTo>
                  <a:pt x="312884" y="50577"/>
                </a:lnTo>
                <a:lnTo>
                  <a:pt x="310252" y="56826"/>
                </a:lnTo>
                <a:lnTo>
                  <a:pt x="310252" y="69000"/>
                </a:lnTo>
                <a:lnTo>
                  <a:pt x="311659" y="73086"/>
                </a:lnTo>
                <a:close/>
              </a:path>
              <a:path w="348327" h="82225">
                <a:moveTo>
                  <a:pt x="51858" y="24230"/>
                </a:moveTo>
                <a:lnTo>
                  <a:pt x="53504" y="19867"/>
                </a:lnTo>
                <a:lnTo>
                  <a:pt x="55227" y="16632"/>
                </a:lnTo>
                <a:lnTo>
                  <a:pt x="57026" y="14526"/>
                </a:lnTo>
                <a:lnTo>
                  <a:pt x="60280" y="10698"/>
                </a:lnTo>
                <a:lnTo>
                  <a:pt x="64530" y="8784"/>
                </a:lnTo>
                <a:lnTo>
                  <a:pt x="74025" y="8784"/>
                </a:lnTo>
                <a:lnTo>
                  <a:pt x="77681" y="10268"/>
                </a:lnTo>
                <a:lnTo>
                  <a:pt x="80744" y="13235"/>
                </a:lnTo>
                <a:lnTo>
                  <a:pt x="83807" y="16201"/>
                </a:lnTo>
                <a:lnTo>
                  <a:pt x="85338" y="20517"/>
                </a:lnTo>
                <a:lnTo>
                  <a:pt x="85338" y="32652"/>
                </a:lnTo>
                <a:lnTo>
                  <a:pt x="82831" y="39294"/>
                </a:lnTo>
                <a:lnTo>
                  <a:pt x="77815" y="46108"/>
                </a:lnTo>
                <a:lnTo>
                  <a:pt x="75959" y="48545"/>
                </a:lnTo>
                <a:lnTo>
                  <a:pt x="69428" y="56380"/>
                </a:lnTo>
                <a:lnTo>
                  <a:pt x="60533" y="66248"/>
                </a:lnTo>
                <a:lnTo>
                  <a:pt x="49273" y="78148"/>
                </a:lnTo>
                <a:lnTo>
                  <a:pt x="49273" y="79469"/>
                </a:lnTo>
                <a:lnTo>
                  <a:pt x="95159" y="79469"/>
                </a:lnTo>
                <a:lnTo>
                  <a:pt x="101533" y="63449"/>
                </a:lnTo>
                <a:lnTo>
                  <a:pt x="100040" y="62760"/>
                </a:lnTo>
                <a:lnTo>
                  <a:pt x="98164" y="66166"/>
                </a:lnTo>
                <a:lnTo>
                  <a:pt x="96480" y="68310"/>
                </a:lnTo>
                <a:lnTo>
                  <a:pt x="93493" y="70071"/>
                </a:lnTo>
                <a:lnTo>
                  <a:pt x="90909" y="70511"/>
                </a:lnTo>
                <a:lnTo>
                  <a:pt x="60874" y="70511"/>
                </a:lnTo>
                <a:lnTo>
                  <a:pt x="64733" y="66523"/>
                </a:lnTo>
                <a:lnTo>
                  <a:pt x="75635" y="55003"/>
                </a:lnTo>
                <a:lnTo>
                  <a:pt x="83748" y="45978"/>
                </a:lnTo>
                <a:lnTo>
                  <a:pt x="89071" y="39447"/>
                </a:lnTo>
                <a:lnTo>
                  <a:pt x="93398" y="33628"/>
                </a:lnTo>
                <a:lnTo>
                  <a:pt x="95561" y="27580"/>
                </a:lnTo>
                <a:lnTo>
                  <a:pt x="95561" y="15407"/>
                </a:lnTo>
                <a:lnTo>
                  <a:pt x="93560" y="10421"/>
                </a:lnTo>
                <a:lnTo>
                  <a:pt x="89559" y="6344"/>
                </a:lnTo>
                <a:lnTo>
                  <a:pt x="85559" y="2267"/>
                </a:lnTo>
                <a:lnTo>
                  <a:pt x="80323" y="229"/>
                </a:lnTo>
                <a:lnTo>
                  <a:pt x="68607" y="229"/>
                </a:lnTo>
                <a:lnTo>
                  <a:pt x="63698" y="1942"/>
                </a:lnTo>
                <a:lnTo>
                  <a:pt x="59122" y="5368"/>
                </a:lnTo>
                <a:lnTo>
                  <a:pt x="54547" y="8794"/>
                </a:lnTo>
                <a:lnTo>
                  <a:pt x="51303" y="14909"/>
                </a:lnTo>
                <a:lnTo>
                  <a:pt x="49388" y="23714"/>
                </a:lnTo>
                <a:lnTo>
                  <a:pt x="51858" y="24230"/>
                </a:lnTo>
                <a:close/>
              </a:path>
              <a:path w="348327" h="82225">
                <a:moveTo>
                  <a:pt x="9858" y="10335"/>
                </a:moveTo>
                <a:lnTo>
                  <a:pt x="11772" y="12727"/>
                </a:lnTo>
                <a:lnTo>
                  <a:pt x="12002" y="15962"/>
                </a:lnTo>
                <a:lnTo>
                  <a:pt x="12002" y="72578"/>
                </a:lnTo>
                <a:lnTo>
                  <a:pt x="11294" y="74818"/>
                </a:lnTo>
                <a:lnTo>
                  <a:pt x="8461" y="76885"/>
                </a:lnTo>
                <a:lnTo>
                  <a:pt x="5436" y="77517"/>
                </a:lnTo>
                <a:lnTo>
                  <a:pt x="804" y="77746"/>
                </a:lnTo>
                <a:lnTo>
                  <a:pt x="804" y="79469"/>
                </a:lnTo>
                <a:lnTo>
                  <a:pt x="33193" y="79469"/>
                </a:lnTo>
                <a:lnTo>
                  <a:pt x="33193" y="77861"/>
                </a:lnTo>
                <a:lnTo>
                  <a:pt x="28905" y="77708"/>
                </a:lnTo>
                <a:lnTo>
                  <a:pt x="25976" y="77230"/>
                </a:lnTo>
                <a:lnTo>
                  <a:pt x="24407" y="76426"/>
                </a:lnTo>
                <a:lnTo>
                  <a:pt x="22052" y="73746"/>
                </a:lnTo>
                <a:lnTo>
                  <a:pt x="22052" y="1665"/>
                </a:lnTo>
                <a:lnTo>
                  <a:pt x="21765" y="573"/>
                </a:lnTo>
                <a:lnTo>
                  <a:pt x="21076" y="573"/>
                </a:lnTo>
                <a:lnTo>
                  <a:pt x="0" y="11311"/>
                </a:lnTo>
                <a:lnTo>
                  <a:pt x="1378" y="12306"/>
                </a:lnTo>
                <a:lnTo>
                  <a:pt x="4450" y="11167"/>
                </a:lnTo>
                <a:lnTo>
                  <a:pt x="7331" y="10335"/>
                </a:lnTo>
                <a:lnTo>
                  <a:pt x="9858" y="10335"/>
                </a:lnTo>
                <a:close/>
              </a:path>
              <a:path w="348327" h="82225">
                <a:moveTo>
                  <a:pt x="129616" y="70971"/>
                </a:moveTo>
                <a:lnTo>
                  <a:pt x="127089" y="68444"/>
                </a:lnTo>
                <a:lnTo>
                  <a:pt x="123758" y="67813"/>
                </a:lnTo>
                <a:lnTo>
                  <a:pt x="120418" y="68444"/>
                </a:lnTo>
                <a:lnTo>
                  <a:pt x="117853" y="70971"/>
                </a:lnTo>
                <a:lnTo>
                  <a:pt x="117211" y="74301"/>
                </a:lnTo>
                <a:lnTo>
                  <a:pt x="117843" y="77641"/>
                </a:lnTo>
                <a:lnTo>
                  <a:pt x="120370" y="80206"/>
                </a:lnTo>
                <a:lnTo>
                  <a:pt x="123758" y="80847"/>
                </a:lnTo>
                <a:lnTo>
                  <a:pt x="127137" y="80206"/>
                </a:lnTo>
                <a:lnTo>
                  <a:pt x="129625" y="77641"/>
                </a:lnTo>
                <a:lnTo>
                  <a:pt x="130248" y="74301"/>
                </a:lnTo>
                <a:lnTo>
                  <a:pt x="129616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3853248" y="3273076"/>
            <a:ext cx="316661" cy="72551"/>
          </a:xfrm>
          <a:custGeom>
            <a:avLst/>
            <a:gdLst/>
            <a:ahLst/>
            <a:cxnLst/>
            <a:rect l="l" t="t" r="r" b="b"/>
            <a:pathLst>
              <a:path w="348327" h="82225">
                <a:moveTo>
                  <a:pt x="171963" y="3559"/>
                </a:moveTo>
                <a:lnTo>
                  <a:pt x="175888" y="6047"/>
                </a:lnTo>
                <a:lnTo>
                  <a:pt x="178568" y="11024"/>
                </a:lnTo>
                <a:lnTo>
                  <a:pt x="181248" y="16000"/>
                </a:lnTo>
                <a:lnTo>
                  <a:pt x="182588" y="22469"/>
                </a:lnTo>
                <a:lnTo>
                  <a:pt x="185383" y="61956"/>
                </a:lnTo>
                <a:lnTo>
                  <a:pt x="188561" y="56597"/>
                </a:lnTo>
                <a:lnTo>
                  <a:pt x="190743" y="50587"/>
                </a:lnTo>
                <a:lnTo>
                  <a:pt x="192925" y="44577"/>
                </a:lnTo>
                <a:lnTo>
                  <a:pt x="194016" y="38662"/>
                </a:lnTo>
                <a:lnTo>
                  <a:pt x="194016" y="24575"/>
                </a:lnTo>
                <a:lnTo>
                  <a:pt x="191719" y="17082"/>
                </a:lnTo>
                <a:lnTo>
                  <a:pt x="187125" y="10364"/>
                </a:lnTo>
                <a:lnTo>
                  <a:pt x="182530" y="3645"/>
                </a:lnTo>
                <a:lnTo>
                  <a:pt x="176022" y="286"/>
                </a:lnTo>
                <a:lnTo>
                  <a:pt x="160516" y="286"/>
                </a:lnTo>
                <a:lnTo>
                  <a:pt x="163043" y="3559"/>
                </a:lnTo>
                <a:lnTo>
                  <a:pt x="171963" y="3559"/>
                </a:lnTo>
                <a:close/>
              </a:path>
              <a:path w="348327" h="82225">
                <a:moveTo>
                  <a:pt x="156286" y="77000"/>
                </a:moveTo>
                <a:lnTo>
                  <a:pt x="153644" y="78033"/>
                </a:lnTo>
                <a:lnTo>
                  <a:pt x="150333" y="79010"/>
                </a:lnTo>
                <a:lnTo>
                  <a:pt x="146351" y="79928"/>
                </a:lnTo>
                <a:lnTo>
                  <a:pt x="146925" y="82225"/>
                </a:lnTo>
                <a:lnTo>
                  <a:pt x="153280" y="81421"/>
                </a:lnTo>
                <a:lnTo>
                  <a:pt x="158545" y="80273"/>
                </a:lnTo>
                <a:lnTo>
                  <a:pt x="162718" y="78780"/>
                </a:lnTo>
                <a:lnTo>
                  <a:pt x="170183" y="76139"/>
                </a:lnTo>
                <a:lnTo>
                  <a:pt x="176347" y="72100"/>
                </a:lnTo>
                <a:lnTo>
                  <a:pt x="181210" y="66664"/>
                </a:lnTo>
                <a:lnTo>
                  <a:pt x="185383" y="61956"/>
                </a:lnTo>
                <a:lnTo>
                  <a:pt x="182588" y="22469"/>
                </a:lnTo>
                <a:lnTo>
                  <a:pt x="182416" y="36432"/>
                </a:lnTo>
                <a:lnTo>
                  <a:pt x="182301" y="38901"/>
                </a:lnTo>
                <a:lnTo>
                  <a:pt x="180052" y="42930"/>
                </a:lnTo>
                <a:lnTo>
                  <a:pt x="177276" y="44385"/>
                </a:lnTo>
                <a:lnTo>
                  <a:pt x="174500" y="45840"/>
                </a:lnTo>
                <a:lnTo>
                  <a:pt x="171811" y="46567"/>
                </a:lnTo>
                <a:lnTo>
                  <a:pt x="163541" y="46567"/>
                </a:lnTo>
                <a:lnTo>
                  <a:pt x="159626" y="44194"/>
                </a:lnTo>
                <a:lnTo>
                  <a:pt x="157463" y="39447"/>
                </a:lnTo>
                <a:lnTo>
                  <a:pt x="155300" y="34700"/>
                </a:lnTo>
                <a:lnTo>
                  <a:pt x="154218" y="29532"/>
                </a:lnTo>
                <a:lnTo>
                  <a:pt x="154218" y="17168"/>
                </a:lnTo>
                <a:lnTo>
                  <a:pt x="155376" y="12076"/>
                </a:lnTo>
                <a:lnTo>
                  <a:pt x="157693" y="8670"/>
                </a:lnTo>
                <a:lnTo>
                  <a:pt x="160009" y="5263"/>
                </a:lnTo>
                <a:lnTo>
                  <a:pt x="163043" y="3559"/>
                </a:lnTo>
                <a:lnTo>
                  <a:pt x="160516" y="286"/>
                </a:lnTo>
                <a:lnTo>
                  <a:pt x="154706" y="2928"/>
                </a:lnTo>
                <a:lnTo>
                  <a:pt x="150170" y="8211"/>
                </a:lnTo>
                <a:lnTo>
                  <a:pt x="145633" y="13493"/>
                </a:lnTo>
                <a:lnTo>
                  <a:pt x="143364" y="20211"/>
                </a:lnTo>
                <a:lnTo>
                  <a:pt x="143364" y="34758"/>
                </a:lnTo>
                <a:lnTo>
                  <a:pt x="145269" y="40260"/>
                </a:lnTo>
                <a:lnTo>
                  <a:pt x="149078" y="44874"/>
                </a:lnTo>
                <a:lnTo>
                  <a:pt x="152888" y="49486"/>
                </a:lnTo>
                <a:lnTo>
                  <a:pt x="158047" y="51792"/>
                </a:lnTo>
                <a:lnTo>
                  <a:pt x="166202" y="51792"/>
                </a:lnTo>
                <a:lnTo>
                  <a:pt x="170011" y="51103"/>
                </a:lnTo>
                <a:lnTo>
                  <a:pt x="173840" y="50299"/>
                </a:lnTo>
                <a:lnTo>
                  <a:pt x="177170" y="48826"/>
                </a:lnTo>
                <a:lnTo>
                  <a:pt x="180004" y="46682"/>
                </a:lnTo>
                <a:lnTo>
                  <a:pt x="182014" y="45189"/>
                </a:lnTo>
                <a:lnTo>
                  <a:pt x="181401" y="48405"/>
                </a:lnTo>
                <a:lnTo>
                  <a:pt x="179880" y="52395"/>
                </a:lnTo>
                <a:lnTo>
                  <a:pt x="177448" y="57161"/>
                </a:lnTo>
                <a:lnTo>
                  <a:pt x="175017" y="61927"/>
                </a:lnTo>
                <a:lnTo>
                  <a:pt x="171772" y="66243"/>
                </a:lnTo>
                <a:lnTo>
                  <a:pt x="167714" y="70109"/>
                </a:lnTo>
                <a:lnTo>
                  <a:pt x="164843" y="72827"/>
                </a:lnTo>
                <a:lnTo>
                  <a:pt x="161033" y="75124"/>
                </a:lnTo>
                <a:lnTo>
                  <a:pt x="156286" y="77000"/>
                </a:lnTo>
                <a:close/>
              </a:path>
              <a:path w="348327" h="82225">
                <a:moveTo>
                  <a:pt x="241940" y="74228"/>
                </a:moveTo>
                <a:lnTo>
                  <a:pt x="249378" y="61554"/>
                </a:lnTo>
                <a:lnTo>
                  <a:pt x="251752" y="54817"/>
                </a:lnTo>
                <a:lnTo>
                  <a:pt x="252938" y="47639"/>
                </a:lnTo>
                <a:lnTo>
                  <a:pt x="252930" y="38957"/>
                </a:lnTo>
                <a:lnTo>
                  <a:pt x="251379" y="25854"/>
                </a:lnTo>
                <a:lnTo>
                  <a:pt x="247137" y="14297"/>
                </a:lnTo>
                <a:lnTo>
                  <a:pt x="242276" y="5071"/>
                </a:lnTo>
                <a:lnTo>
                  <a:pt x="235442" y="458"/>
                </a:lnTo>
                <a:lnTo>
                  <a:pt x="225834" y="470"/>
                </a:lnTo>
                <a:lnTo>
                  <a:pt x="213589" y="4293"/>
                </a:lnTo>
                <a:lnTo>
                  <a:pt x="204928" y="14986"/>
                </a:lnTo>
                <a:lnTo>
                  <a:pt x="200946" y="27006"/>
                </a:lnTo>
                <a:lnTo>
                  <a:pt x="199701" y="40480"/>
                </a:lnTo>
                <a:lnTo>
                  <a:pt x="199942" y="46850"/>
                </a:lnTo>
                <a:lnTo>
                  <a:pt x="202400" y="59903"/>
                </a:lnTo>
                <a:lnTo>
                  <a:pt x="207512" y="70282"/>
                </a:lnTo>
                <a:lnTo>
                  <a:pt x="211072" y="50606"/>
                </a:lnTo>
                <a:lnTo>
                  <a:pt x="211072" y="32652"/>
                </a:lnTo>
                <a:lnTo>
                  <a:pt x="211704" y="25188"/>
                </a:lnTo>
                <a:lnTo>
                  <a:pt x="212968" y="19522"/>
                </a:lnTo>
                <a:lnTo>
                  <a:pt x="215380" y="8880"/>
                </a:lnTo>
                <a:lnTo>
                  <a:pt x="219840" y="3559"/>
                </a:lnTo>
                <a:lnTo>
                  <a:pt x="232858" y="3559"/>
                </a:lnTo>
                <a:lnTo>
                  <a:pt x="237298" y="8727"/>
                </a:lnTo>
                <a:lnTo>
                  <a:pt x="239672" y="19063"/>
                </a:lnTo>
                <a:lnTo>
                  <a:pt x="240936" y="24613"/>
                </a:lnTo>
                <a:lnTo>
                  <a:pt x="241567" y="32040"/>
                </a:lnTo>
                <a:lnTo>
                  <a:pt x="241557" y="43321"/>
                </a:lnTo>
                <a:lnTo>
                  <a:pt x="240684" y="57548"/>
                </a:lnTo>
                <a:lnTo>
                  <a:pt x="238409" y="68100"/>
                </a:lnTo>
                <a:lnTo>
                  <a:pt x="236303" y="74263"/>
                </a:lnTo>
                <a:lnTo>
                  <a:pt x="232436" y="77344"/>
                </a:lnTo>
                <a:lnTo>
                  <a:pt x="220070" y="77344"/>
                </a:lnTo>
                <a:lnTo>
                  <a:pt x="215475" y="72483"/>
                </a:lnTo>
                <a:lnTo>
                  <a:pt x="213025" y="62760"/>
                </a:lnTo>
                <a:lnTo>
                  <a:pt x="212374" y="77134"/>
                </a:lnTo>
                <a:lnTo>
                  <a:pt x="218576" y="80560"/>
                </a:lnTo>
                <a:lnTo>
                  <a:pt x="226119" y="80560"/>
                </a:lnTo>
                <a:lnTo>
                  <a:pt x="230991" y="80107"/>
                </a:lnTo>
                <a:lnTo>
                  <a:pt x="241940" y="74228"/>
                </a:lnTo>
                <a:close/>
              </a:path>
              <a:path w="348327" h="82225">
                <a:moveTo>
                  <a:pt x="212374" y="77134"/>
                </a:moveTo>
                <a:lnTo>
                  <a:pt x="213025" y="62760"/>
                </a:lnTo>
                <a:lnTo>
                  <a:pt x="211724" y="57553"/>
                </a:lnTo>
                <a:lnTo>
                  <a:pt x="211072" y="50606"/>
                </a:lnTo>
                <a:lnTo>
                  <a:pt x="207512" y="70282"/>
                </a:lnTo>
                <a:lnTo>
                  <a:pt x="212374" y="77134"/>
                </a:lnTo>
                <a:close/>
              </a:path>
              <a:path w="348327" h="82225">
                <a:moveTo>
                  <a:pt x="324666" y="75967"/>
                </a:moveTo>
                <a:lnTo>
                  <a:pt x="321335" y="73957"/>
                </a:lnTo>
                <a:lnTo>
                  <a:pt x="324494" y="79641"/>
                </a:lnTo>
                <a:lnTo>
                  <a:pt x="331654" y="79641"/>
                </a:lnTo>
                <a:lnTo>
                  <a:pt x="326964" y="75967"/>
                </a:lnTo>
                <a:lnTo>
                  <a:pt x="324666" y="75967"/>
                </a:lnTo>
                <a:close/>
              </a:path>
              <a:path w="348327" h="82225">
                <a:moveTo>
                  <a:pt x="293770" y="32958"/>
                </a:moveTo>
                <a:lnTo>
                  <a:pt x="289865" y="38662"/>
                </a:lnTo>
                <a:lnTo>
                  <a:pt x="285558" y="41514"/>
                </a:lnTo>
                <a:lnTo>
                  <a:pt x="278360" y="41514"/>
                </a:lnTo>
                <a:lnTo>
                  <a:pt x="278724" y="45534"/>
                </a:lnTo>
                <a:lnTo>
                  <a:pt x="285424" y="45534"/>
                </a:lnTo>
                <a:lnTo>
                  <a:pt x="291080" y="42251"/>
                </a:lnTo>
                <a:lnTo>
                  <a:pt x="295694" y="35686"/>
                </a:lnTo>
                <a:lnTo>
                  <a:pt x="297675" y="27255"/>
                </a:lnTo>
                <a:lnTo>
                  <a:pt x="293770" y="32958"/>
                </a:lnTo>
                <a:close/>
              </a:path>
              <a:path w="348327" h="82225">
                <a:moveTo>
                  <a:pt x="266109" y="38739"/>
                </a:moveTo>
                <a:lnTo>
                  <a:pt x="269018" y="41457"/>
                </a:lnTo>
                <a:lnTo>
                  <a:pt x="271927" y="44175"/>
                </a:lnTo>
                <a:lnTo>
                  <a:pt x="275163" y="45534"/>
                </a:lnTo>
                <a:lnTo>
                  <a:pt x="278724" y="45534"/>
                </a:lnTo>
                <a:lnTo>
                  <a:pt x="278360" y="41514"/>
                </a:lnTo>
                <a:lnTo>
                  <a:pt x="275307" y="39361"/>
                </a:lnTo>
                <a:lnTo>
                  <a:pt x="273498" y="35945"/>
                </a:lnTo>
                <a:lnTo>
                  <a:pt x="273498" y="27829"/>
                </a:lnTo>
                <a:lnTo>
                  <a:pt x="275422" y="21714"/>
                </a:lnTo>
                <a:lnTo>
                  <a:pt x="279269" y="15072"/>
                </a:lnTo>
                <a:lnTo>
                  <a:pt x="283117" y="8430"/>
                </a:lnTo>
                <a:lnTo>
                  <a:pt x="286898" y="5110"/>
                </a:lnTo>
                <a:lnTo>
                  <a:pt x="290611" y="5110"/>
                </a:lnTo>
                <a:lnTo>
                  <a:pt x="291636" y="5559"/>
                </a:lnTo>
                <a:lnTo>
                  <a:pt x="295205" y="7923"/>
                </a:lnTo>
                <a:lnTo>
                  <a:pt x="298336" y="8957"/>
                </a:lnTo>
                <a:lnTo>
                  <a:pt x="299628" y="11885"/>
                </a:lnTo>
                <a:lnTo>
                  <a:pt x="299628" y="21034"/>
                </a:lnTo>
                <a:lnTo>
                  <a:pt x="297675" y="27255"/>
                </a:lnTo>
                <a:lnTo>
                  <a:pt x="295694" y="35686"/>
                </a:lnTo>
                <a:lnTo>
                  <a:pt x="300307" y="29121"/>
                </a:lnTo>
                <a:lnTo>
                  <a:pt x="302614" y="22393"/>
                </a:lnTo>
                <a:lnTo>
                  <a:pt x="302614" y="15503"/>
                </a:lnTo>
                <a:lnTo>
                  <a:pt x="302442" y="12373"/>
                </a:lnTo>
                <a:lnTo>
                  <a:pt x="301810" y="9818"/>
                </a:lnTo>
                <a:lnTo>
                  <a:pt x="304681" y="10507"/>
                </a:lnTo>
                <a:lnTo>
                  <a:pt x="307955" y="10909"/>
                </a:lnTo>
                <a:lnTo>
                  <a:pt x="312358" y="10909"/>
                </a:lnTo>
                <a:lnTo>
                  <a:pt x="315650" y="10277"/>
                </a:lnTo>
                <a:lnTo>
                  <a:pt x="319211" y="8976"/>
                </a:lnTo>
                <a:lnTo>
                  <a:pt x="322082" y="7636"/>
                </a:lnTo>
                <a:lnTo>
                  <a:pt x="281136" y="81134"/>
                </a:lnTo>
                <a:lnTo>
                  <a:pt x="286706" y="81134"/>
                </a:lnTo>
                <a:lnTo>
                  <a:pt x="332017" y="0"/>
                </a:lnTo>
                <a:lnTo>
                  <a:pt x="327423" y="0"/>
                </a:lnTo>
                <a:lnTo>
                  <a:pt x="325241" y="2143"/>
                </a:lnTo>
                <a:lnTo>
                  <a:pt x="321163" y="4880"/>
                </a:lnTo>
                <a:lnTo>
                  <a:pt x="317450" y="7024"/>
                </a:lnTo>
                <a:lnTo>
                  <a:pt x="313391" y="8095"/>
                </a:lnTo>
                <a:lnTo>
                  <a:pt x="307304" y="8095"/>
                </a:lnTo>
                <a:lnTo>
                  <a:pt x="304050" y="7636"/>
                </a:lnTo>
                <a:lnTo>
                  <a:pt x="301198" y="6794"/>
                </a:lnTo>
                <a:lnTo>
                  <a:pt x="298135" y="4076"/>
                </a:lnTo>
                <a:lnTo>
                  <a:pt x="295780" y="2583"/>
                </a:lnTo>
                <a:lnTo>
                  <a:pt x="292354" y="1665"/>
                </a:lnTo>
                <a:lnTo>
                  <a:pt x="283356" y="1665"/>
                </a:lnTo>
                <a:lnTo>
                  <a:pt x="277480" y="4727"/>
                </a:lnTo>
                <a:lnTo>
                  <a:pt x="272349" y="10852"/>
                </a:lnTo>
                <a:lnTo>
                  <a:pt x="267219" y="16977"/>
                </a:lnTo>
                <a:lnTo>
                  <a:pt x="264654" y="23197"/>
                </a:lnTo>
                <a:lnTo>
                  <a:pt x="264654" y="34758"/>
                </a:lnTo>
                <a:lnTo>
                  <a:pt x="266109" y="38739"/>
                </a:lnTo>
                <a:close/>
              </a:path>
              <a:path w="348327" h="82225">
                <a:moveTo>
                  <a:pt x="311659" y="73086"/>
                </a:moveTo>
                <a:lnTo>
                  <a:pt x="314473" y="75708"/>
                </a:lnTo>
                <a:lnTo>
                  <a:pt x="317287" y="78330"/>
                </a:lnTo>
                <a:lnTo>
                  <a:pt x="320627" y="79641"/>
                </a:lnTo>
                <a:lnTo>
                  <a:pt x="324494" y="79641"/>
                </a:lnTo>
                <a:lnTo>
                  <a:pt x="321335" y="73957"/>
                </a:lnTo>
                <a:lnTo>
                  <a:pt x="319153" y="70684"/>
                </a:lnTo>
                <a:lnTo>
                  <a:pt x="319153" y="63066"/>
                </a:lnTo>
                <a:lnTo>
                  <a:pt x="320934" y="57037"/>
                </a:lnTo>
                <a:lnTo>
                  <a:pt x="324494" y="50070"/>
                </a:lnTo>
                <a:lnTo>
                  <a:pt x="328055" y="43103"/>
                </a:lnTo>
                <a:lnTo>
                  <a:pt x="332113" y="39619"/>
                </a:lnTo>
                <a:lnTo>
                  <a:pt x="339196" y="39619"/>
                </a:lnTo>
                <a:lnTo>
                  <a:pt x="341244" y="40519"/>
                </a:lnTo>
                <a:lnTo>
                  <a:pt x="344384" y="44117"/>
                </a:lnTo>
                <a:lnTo>
                  <a:pt x="345168" y="46625"/>
                </a:lnTo>
                <a:lnTo>
                  <a:pt x="345168" y="55047"/>
                </a:lnTo>
                <a:lnTo>
                  <a:pt x="343302" y="60702"/>
                </a:lnTo>
                <a:lnTo>
                  <a:pt x="339569" y="66808"/>
                </a:lnTo>
                <a:lnTo>
                  <a:pt x="335836" y="72914"/>
                </a:lnTo>
                <a:lnTo>
                  <a:pt x="331635" y="75967"/>
                </a:lnTo>
                <a:lnTo>
                  <a:pt x="326964" y="75967"/>
                </a:lnTo>
                <a:lnTo>
                  <a:pt x="331654" y="79641"/>
                </a:lnTo>
                <a:lnTo>
                  <a:pt x="337416" y="76139"/>
                </a:lnTo>
                <a:lnTo>
                  <a:pt x="341780" y="69133"/>
                </a:lnTo>
                <a:lnTo>
                  <a:pt x="346144" y="62128"/>
                </a:lnTo>
                <a:lnTo>
                  <a:pt x="348327" y="55735"/>
                </a:lnTo>
                <a:lnTo>
                  <a:pt x="348327" y="44557"/>
                </a:lnTo>
                <a:lnTo>
                  <a:pt x="347044" y="40863"/>
                </a:lnTo>
                <a:lnTo>
                  <a:pt x="344479" y="38873"/>
                </a:lnTo>
                <a:lnTo>
                  <a:pt x="341914" y="36882"/>
                </a:lnTo>
                <a:lnTo>
                  <a:pt x="338966" y="35887"/>
                </a:lnTo>
                <a:lnTo>
                  <a:pt x="329241" y="35887"/>
                </a:lnTo>
                <a:lnTo>
                  <a:pt x="323412" y="38825"/>
                </a:lnTo>
                <a:lnTo>
                  <a:pt x="318148" y="44701"/>
                </a:lnTo>
                <a:lnTo>
                  <a:pt x="312884" y="50577"/>
                </a:lnTo>
                <a:lnTo>
                  <a:pt x="310252" y="56826"/>
                </a:lnTo>
                <a:lnTo>
                  <a:pt x="310252" y="69000"/>
                </a:lnTo>
                <a:lnTo>
                  <a:pt x="311659" y="73086"/>
                </a:lnTo>
                <a:close/>
              </a:path>
              <a:path w="348327" h="82225">
                <a:moveTo>
                  <a:pt x="51858" y="24230"/>
                </a:moveTo>
                <a:lnTo>
                  <a:pt x="53503" y="19867"/>
                </a:lnTo>
                <a:lnTo>
                  <a:pt x="55226" y="16632"/>
                </a:lnTo>
                <a:lnTo>
                  <a:pt x="57026" y="14526"/>
                </a:lnTo>
                <a:lnTo>
                  <a:pt x="60280" y="10698"/>
                </a:lnTo>
                <a:lnTo>
                  <a:pt x="64530" y="8784"/>
                </a:lnTo>
                <a:lnTo>
                  <a:pt x="74025" y="8784"/>
                </a:lnTo>
                <a:lnTo>
                  <a:pt x="77681" y="10268"/>
                </a:lnTo>
                <a:lnTo>
                  <a:pt x="80744" y="13235"/>
                </a:lnTo>
                <a:lnTo>
                  <a:pt x="83807" y="16201"/>
                </a:lnTo>
                <a:lnTo>
                  <a:pt x="85338" y="20517"/>
                </a:lnTo>
                <a:lnTo>
                  <a:pt x="85338" y="32652"/>
                </a:lnTo>
                <a:lnTo>
                  <a:pt x="82831" y="39294"/>
                </a:lnTo>
                <a:lnTo>
                  <a:pt x="77815" y="46108"/>
                </a:lnTo>
                <a:lnTo>
                  <a:pt x="75959" y="48545"/>
                </a:lnTo>
                <a:lnTo>
                  <a:pt x="69428" y="56380"/>
                </a:lnTo>
                <a:lnTo>
                  <a:pt x="60533" y="66248"/>
                </a:lnTo>
                <a:lnTo>
                  <a:pt x="49273" y="78148"/>
                </a:lnTo>
                <a:lnTo>
                  <a:pt x="49273" y="79469"/>
                </a:lnTo>
                <a:lnTo>
                  <a:pt x="95159" y="79469"/>
                </a:lnTo>
                <a:lnTo>
                  <a:pt x="101533" y="63449"/>
                </a:lnTo>
                <a:lnTo>
                  <a:pt x="100040" y="62760"/>
                </a:lnTo>
                <a:lnTo>
                  <a:pt x="98164" y="66166"/>
                </a:lnTo>
                <a:lnTo>
                  <a:pt x="96480" y="68310"/>
                </a:lnTo>
                <a:lnTo>
                  <a:pt x="93493" y="70071"/>
                </a:lnTo>
                <a:lnTo>
                  <a:pt x="90909" y="70511"/>
                </a:lnTo>
                <a:lnTo>
                  <a:pt x="60874" y="70511"/>
                </a:lnTo>
                <a:lnTo>
                  <a:pt x="64733" y="66523"/>
                </a:lnTo>
                <a:lnTo>
                  <a:pt x="75635" y="55003"/>
                </a:lnTo>
                <a:lnTo>
                  <a:pt x="83748" y="45978"/>
                </a:lnTo>
                <a:lnTo>
                  <a:pt x="89071" y="39447"/>
                </a:lnTo>
                <a:lnTo>
                  <a:pt x="93398" y="33628"/>
                </a:lnTo>
                <a:lnTo>
                  <a:pt x="95561" y="27580"/>
                </a:lnTo>
                <a:lnTo>
                  <a:pt x="95561" y="15407"/>
                </a:lnTo>
                <a:lnTo>
                  <a:pt x="93560" y="10421"/>
                </a:lnTo>
                <a:lnTo>
                  <a:pt x="89559" y="6344"/>
                </a:lnTo>
                <a:lnTo>
                  <a:pt x="85559" y="2267"/>
                </a:lnTo>
                <a:lnTo>
                  <a:pt x="80323" y="229"/>
                </a:lnTo>
                <a:lnTo>
                  <a:pt x="68607" y="229"/>
                </a:lnTo>
                <a:lnTo>
                  <a:pt x="63698" y="1942"/>
                </a:lnTo>
                <a:lnTo>
                  <a:pt x="59122" y="5368"/>
                </a:lnTo>
                <a:lnTo>
                  <a:pt x="54547" y="8794"/>
                </a:lnTo>
                <a:lnTo>
                  <a:pt x="51303" y="14909"/>
                </a:lnTo>
                <a:lnTo>
                  <a:pt x="49388" y="23714"/>
                </a:lnTo>
                <a:lnTo>
                  <a:pt x="51858" y="24230"/>
                </a:lnTo>
                <a:close/>
              </a:path>
              <a:path w="348327" h="82225">
                <a:moveTo>
                  <a:pt x="9858" y="10335"/>
                </a:moveTo>
                <a:lnTo>
                  <a:pt x="11772" y="12727"/>
                </a:lnTo>
                <a:lnTo>
                  <a:pt x="12002" y="15962"/>
                </a:lnTo>
                <a:lnTo>
                  <a:pt x="12002" y="72578"/>
                </a:lnTo>
                <a:lnTo>
                  <a:pt x="11293" y="74818"/>
                </a:lnTo>
                <a:lnTo>
                  <a:pt x="8461" y="76885"/>
                </a:lnTo>
                <a:lnTo>
                  <a:pt x="5436" y="77517"/>
                </a:lnTo>
                <a:lnTo>
                  <a:pt x="804" y="77746"/>
                </a:lnTo>
                <a:lnTo>
                  <a:pt x="804" y="79469"/>
                </a:lnTo>
                <a:lnTo>
                  <a:pt x="33193" y="79469"/>
                </a:lnTo>
                <a:lnTo>
                  <a:pt x="33193" y="77861"/>
                </a:lnTo>
                <a:lnTo>
                  <a:pt x="28905" y="77708"/>
                </a:lnTo>
                <a:lnTo>
                  <a:pt x="25977" y="77230"/>
                </a:lnTo>
                <a:lnTo>
                  <a:pt x="24407" y="76426"/>
                </a:lnTo>
                <a:lnTo>
                  <a:pt x="22052" y="73746"/>
                </a:lnTo>
                <a:lnTo>
                  <a:pt x="22052" y="1665"/>
                </a:lnTo>
                <a:lnTo>
                  <a:pt x="21765" y="573"/>
                </a:lnTo>
                <a:lnTo>
                  <a:pt x="21076" y="573"/>
                </a:lnTo>
                <a:lnTo>
                  <a:pt x="0" y="11311"/>
                </a:lnTo>
                <a:lnTo>
                  <a:pt x="1378" y="12306"/>
                </a:lnTo>
                <a:lnTo>
                  <a:pt x="4450" y="11167"/>
                </a:lnTo>
                <a:lnTo>
                  <a:pt x="7331" y="10335"/>
                </a:lnTo>
                <a:lnTo>
                  <a:pt x="9858" y="10335"/>
                </a:lnTo>
                <a:close/>
              </a:path>
              <a:path w="348327" h="82225">
                <a:moveTo>
                  <a:pt x="129616" y="70971"/>
                </a:moveTo>
                <a:lnTo>
                  <a:pt x="127089" y="68444"/>
                </a:lnTo>
                <a:lnTo>
                  <a:pt x="123758" y="67813"/>
                </a:lnTo>
                <a:lnTo>
                  <a:pt x="120418" y="68444"/>
                </a:lnTo>
                <a:lnTo>
                  <a:pt x="117852" y="70971"/>
                </a:lnTo>
                <a:lnTo>
                  <a:pt x="117211" y="74301"/>
                </a:lnTo>
                <a:lnTo>
                  <a:pt x="117843" y="77641"/>
                </a:lnTo>
                <a:lnTo>
                  <a:pt x="120370" y="80206"/>
                </a:lnTo>
                <a:lnTo>
                  <a:pt x="123758" y="80847"/>
                </a:lnTo>
                <a:lnTo>
                  <a:pt x="127137" y="80206"/>
                </a:lnTo>
                <a:lnTo>
                  <a:pt x="129625" y="77641"/>
                </a:lnTo>
                <a:lnTo>
                  <a:pt x="130248" y="74301"/>
                </a:lnTo>
                <a:lnTo>
                  <a:pt x="129616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4238166" y="3273076"/>
            <a:ext cx="316661" cy="72551"/>
          </a:xfrm>
          <a:custGeom>
            <a:avLst/>
            <a:gdLst/>
            <a:ahLst/>
            <a:cxnLst/>
            <a:rect l="l" t="t" r="r" b="b"/>
            <a:pathLst>
              <a:path w="348327" h="82225">
                <a:moveTo>
                  <a:pt x="171963" y="3559"/>
                </a:moveTo>
                <a:lnTo>
                  <a:pt x="175888" y="6047"/>
                </a:lnTo>
                <a:lnTo>
                  <a:pt x="178568" y="11024"/>
                </a:lnTo>
                <a:lnTo>
                  <a:pt x="181248" y="16000"/>
                </a:lnTo>
                <a:lnTo>
                  <a:pt x="182588" y="22469"/>
                </a:lnTo>
                <a:lnTo>
                  <a:pt x="185383" y="61956"/>
                </a:lnTo>
                <a:lnTo>
                  <a:pt x="188561" y="56597"/>
                </a:lnTo>
                <a:lnTo>
                  <a:pt x="190743" y="50587"/>
                </a:lnTo>
                <a:lnTo>
                  <a:pt x="192925" y="44577"/>
                </a:lnTo>
                <a:lnTo>
                  <a:pt x="194016" y="38662"/>
                </a:lnTo>
                <a:lnTo>
                  <a:pt x="194016" y="24575"/>
                </a:lnTo>
                <a:lnTo>
                  <a:pt x="191719" y="17082"/>
                </a:lnTo>
                <a:lnTo>
                  <a:pt x="187125" y="10364"/>
                </a:lnTo>
                <a:lnTo>
                  <a:pt x="182530" y="3645"/>
                </a:lnTo>
                <a:lnTo>
                  <a:pt x="176022" y="286"/>
                </a:lnTo>
                <a:lnTo>
                  <a:pt x="160516" y="286"/>
                </a:lnTo>
                <a:lnTo>
                  <a:pt x="163043" y="3559"/>
                </a:lnTo>
                <a:lnTo>
                  <a:pt x="171963" y="3559"/>
                </a:lnTo>
                <a:close/>
              </a:path>
              <a:path w="348327" h="82225">
                <a:moveTo>
                  <a:pt x="156286" y="77000"/>
                </a:moveTo>
                <a:lnTo>
                  <a:pt x="153644" y="78033"/>
                </a:lnTo>
                <a:lnTo>
                  <a:pt x="150333" y="79010"/>
                </a:lnTo>
                <a:lnTo>
                  <a:pt x="146351" y="79928"/>
                </a:lnTo>
                <a:lnTo>
                  <a:pt x="146925" y="82225"/>
                </a:lnTo>
                <a:lnTo>
                  <a:pt x="153280" y="81421"/>
                </a:lnTo>
                <a:lnTo>
                  <a:pt x="158545" y="80273"/>
                </a:lnTo>
                <a:lnTo>
                  <a:pt x="162718" y="78780"/>
                </a:lnTo>
                <a:lnTo>
                  <a:pt x="170183" y="76139"/>
                </a:lnTo>
                <a:lnTo>
                  <a:pt x="176347" y="72100"/>
                </a:lnTo>
                <a:lnTo>
                  <a:pt x="181209" y="66664"/>
                </a:lnTo>
                <a:lnTo>
                  <a:pt x="185383" y="61956"/>
                </a:lnTo>
                <a:lnTo>
                  <a:pt x="182588" y="22469"/>
                </a:lnTo>
                <a:lnTo>
                  <a:pt x="182416" y="36432"/>
                </a:lnTo>
                <a:lnTo>
                  <a:pt x="182301" y="38901"/>
                </a:lnTo>
                <a:lnTo>
                  <a:pt x="182166" y="40327"/>
                </a:lnTo>
                <a:lnTo>
                  <a:pt x="180052" y="42930"/>
                </a:lnTo>
                <a:lnTo>
                  <a:pt x="177276" y="44385"/>
                </a:lnTo>
                <a:lnTo>
                  <a:pt x="174500" y="45840"/>
                </a:lnTo>
                <a:lnTo>
                  <a:pt x="171811" y="46567"/>
                </a:lnTo>
                <a:lnTo>
                  <a:pt x="163541" y="46567"/>
                </a:lnTo>
                <a:lnTo>
                  <a:pt x="159626" y="44194"/>
                </a:lnTo>
                <a:lnTo>
                  <a:pt x="157463" y="39447"/>
                </a:lnTo>
                <a:lnTo>
                  <a:pt x="155300" y="34700"/>
                </a:lnTo>
                <a:lnTo>
                  <a:pt x="154218" y="29532"/>
                </a:lnTo>
                <a:lnTo>
                  <a:pt x="154218" y="17168"/>
                </a:lnTo>
                <a:lnTo>
                  <a:pt x="155376" y="12076"/>
                </a:lnTo>
                <a:lnTo>
                  <a:pt x="157693" y="8670"/>
                </a:lnTo>
                <a:lnTo>
                  <a:pt x="160009" y="5263"/>
                </a:lnTo>
                <a:lnTo>
                  <a:pt x="163043" y="3559"/>
                </a:lnTo>
                <a:lnTo>
                  <a:pt x="160516" y="286"/>
                </a:lnTo>
                <a:lnTo>
                  <a:pt x="154706" y="2928"/>
                </a:lnTo>
                <a:lnTo>
                  <a:pt x="150170" y="8211"/>
                </a:lnTo>
                <a:lnTo>
                  <a:pt x="145633" y="13493"/>
                </a:lnTo>
                <a:lnTo>
                  <a:pt x="143364" y="20211"/>
                </a:lnTo>
                <a:lnTo>
                  <a:pt x="143364" y="34758"/>
                </a:lnTo>
                <a:lnTo>
                  <a:pt x="145268" y="40260"/>
                </a:lnTo>
                <a:lnTo>
                  <a:pt x="149078" y="44874"/>
                </a:lnTo>
                <a:lnTo>
                  <a:pt x="152888" y="49486"/>
                </a:lnTo>
                <a:lnTo>
                  <a:pt x="158047" y="51792"/>
                </a:lnTo>
                <a:lnTo>
                  <a:pt x="166202" y="51792"/>
                </a:lnTo>
                <a:lnTo>
                  <a:pt x="170011" y="51103"/>
                </a:lnTo>
                <a:lnTo>
                  <a:pt x="173839" y="50299"/>
                </a:lnTo>
                <a:lnTo>
                  <a:pt x="177170" y="48826"/>
                </a:lnTo>
                <a:lnTo>
                  <a:pt x="180004" y="46682"/>
                </a:lnTo>
                <a:lnTo>
                  <a:pt x="182014" y="45189"/>
                </a:lnTo>
                <a:lnTo>
                  <a:pt x="181401" y="48405"/>
                </a:lnTo>
                <a:lnTo>
                  <a:pt x="179879" y="52395"/>
                </a:lnTo>
                <a:lnTo>
                  <a:pt x="177448" y="57161"/>
                </a:lnTo>
                <a:lnTo>
                  <a:pt x="175017" y="61927"/>
                </a:lnTo>
                <a:lnTo>
                  <a:pt x="171772" y="66243"/>
                </a:lnTo>
                <a:lnTo>
                  <a:pt x="167714" y="70109"/>
                </a:lnTo>
                <a:lnTo>
                  <a:pt x="164842" y="72827"/>
                </a:lnTo>
                <a:lnTo>
                  <a:pt x="161033" y="75124"/>
                </a:lnTo>
                <a:lnTo>
                  <a:pt x="156286" y="77000"/>
                </a:lnTo>
                <a:close/>
              </a:path>
              <a:path w="348327" h="82225">
                <a:moveTo>
                  <a:pt x="241940" y="74228"/>
                </a:moveTo>
                <a:lnTo>
                  <a:pt x="249378" y="61554"/>
                </a:lnTo>
                <a:lnTo>
                  <a:pt x="251751" y="54817"/>
                </a:lnTo>
                <a:lnTo>
                  <a:pt x="252938" y="47639"/>
                </a:lnTo>
                <a:lnTo>
                  <a:pt x="252930" y="38957"/>
                </a:lnTo>
                <a:lnTo>
                  <a:pt x="251379" y="25854"/>
                </a:lnTo>
                <a:lnTo>
                  <a:pt x="247137" y="14297"/>
                </a:lnTo>
                <a:lnTo>
                  <a:pt x="242276" y="5071"/>
                </a:lnTo>
                <a:lnTo>
                  <a:pt x="235442" y="458"/>
                </a:lnTo>
                <a:lnTo>
                  <a:pt x="225834" y="470"/>
                </a:lnTo>
                <a:lnTo>
                  <a:pt x="213589" y="4293"/>
                </a:lnTo>
                <a:lnTo>
                  <a:pt x="204928" y="14986"/>
                </a:lnTo>
                <a:lnTo>
                  <a:pt x="200946" y="27006"/>
                </a:lnTo>
                <a:lnTo>
                  <a:pt x="199701" y="40480"/>
                </a:lnTo>
                <a:lnTo>
                  <a:pt x="199942" y="46850"/>
                </a:lnTo>
                <a:lnTo>
                  <a:pt x="202400" y="59903"/>
                </a:lnTo>
                <a:lnTo>
                  <a:pt x="207512" y="70282"/>
                </a:lnTo>
                <a:lnTo>
                  <a:pt x="211072" y="50606"/>
                </a:lnTo>
                <a:lnTo>
                  <a:pt x="211072" y="32652"/>
                </a:lnTo>
                <a:lnTo>
                  <a:pt x="211704" y="25188"/>
                </a:lnTo>
                <a:lnTo>
                  <a:pt x="212968" y="19522"/>
                </a:lnTo>
                <a:lnTo>
                  <a:pt x="215380" y="8880"/>
                </a:lnTo>
                <a:lnTo>
                  <a:pt x="219840" y="3559"/>
                </a:lnTo>
                <a:lnTo>
                  <a:pt x="232858" y="3559"/>
                </a:lnTo>
                <a:lnTo>
                  <a:pt x="237298" y="8727"/>
                </a:lnTo>
                <a:lnTo>
                  <a:pt x="239672" y="19063"/>
                </a:lnTo>
                <a:lnTo>
                  <a:pt x="240936" y="24613"/>
                </a:lnTo>
                <a:lnTo>
                  <a:pt x="241567" y="32040"/>
                </a:lnTo>
                <a:lnTo>
                  <a:pt x="241557" y="43321"/>
                </a:lnTo>
                <a:lnTo>
                  <a:pt x="240684" y="57548"/>
                </a:lnTo>
                <a:lnTo>
                  <a:pt x="238409" y="68100"/>
                </a:lnTo>
                <a:lnTo>
                  <a:pt x="236303" y="74263"/>
                </a:lnTo>
                <a:lnTo>
                  <a:pt x="232436" y="77344"/>
                </a:lnTo>
                <a:lnTo>
                  <a:pt x="220070" y="77344"/>
                </a:lnTo>
                <a:lnTo>
                  <a:pt x="215475" y="72483"/>
                </a:lnTo>
                <a:lnTo>
                  <a:pt x="213025" y="62760"/>
                </a:lnTo>
                <a:lnTo>
                  <a:pt x="212374" y="77134"/>
                </a:lnTo>
                <a:lnTo>
                  <a:pt x="218576" y="80560"/>
                </a:lnTo>
                <a:lnTo>
                  <a:pt x="226119" y="80560"/>
                </a:lnTo>
                <a:lnTo>
                  <a:pt x="230991" y="80107"/>
                </a:lnTo>
                <a:lnTo>
                  <a:pt x="241940" y="74228"/>
                </a:lnTo>
                <a:close/>
              </a:path>
              <a:path w="348327" h="82225">
                <a:moveTo>
                  <a:pt x="212374" y="77134"/>
                </a:moveTo>
                <a:lnTo>
                  <a:pt x="213025" y="62760"/>
                </a:lnTo>
                <a:lnTo>
                  <a:pt x="211723" y="57553"/>
                </a:lnTo>
                <a:lnTo>
                  <a:pt x="211072" y="50606"/>
                </a:lnTo>
                <a:lnTo>
                  <a:pt x="207512" y="70282"/>
                </a:lnTo>
                <a:lnTo>
                  <a:pt x="212374" y="77134"/>
                </a:lnTo>
                <a:close/>
              </a:path>
              <a:path w="348327" h="82225">
                <a:moveTo>
                  <a:pt x="324666" y="75967"/>
                </a:moveTo>
                <a:lnTo>
                  <a:pt x="321335" y="73957"/>
                </a:lnTo>
                <a:lnTo>
                  <a:pt x="324494" y="79641"/>
                </a:lnTo>
                <a:lnTo>
                  <a:pt x="331654" y="79641"/>
                </a:lnTo>
                <a:lnTo>
                  <a:pt x="326964" y="75967"/>
                </a:lnTo>
                <a:lnTo>
                  <a:pt x="324666" y="75967"/>
                </a:lnTo>
                <a:close/>
              </a:path>
              <a:path w="348327" h="82225">
                <a:moveTo>
                  <a:pt x="293770" y="32958"/>
                </a:moveTo>
                <a:lnTo>
                  <a:pt x="289865" y="38662"/>
                </a:lnTo>
                <a:lnTo>
                  <a:pt x="285558" y="41514"/>
                </a:lnTo>
                <a:lnTo>
                  <a:pt x="278360" y="41514"/>
                </a:lnTo>
                <a:lnTo>
                  <a:pt x="278724" y="45534"/>
                </a:lnTo>
                <a:lnTo>
                  <a:pt x="285424" y="45534"/>
                </a:lnTo>
                <a:lnTo>
                  <a:pt x="291080" y="42251"/>
                </a:lnTo>
                <a:lnTo>
                  <a:pt x="295694" y="35686"/>
                </a:lnTo>
                <a:lnTo>
                  <a:pt x="297675" y="27255"/>
                </a:lnTo>
                <a:lnTo>
                  <a:pt x="293770" y="32958"/>
                </a:lnTo>
                <a:close/>
              </a:path>
              <a:path w="348327" h="82225">
                <a:moveTo>
                  <a:pt x="266109" y="38739"/>
                </a:moveTo>
                <a:lnTo>
                  <a:pt x="269018" y="41457"/>
                </a:lnTo>
                <a:lnTo>
                  <a:pt x="271927" y="44175"/>
                </a:lnTo>
                <a:lnTo>
                  <a:pt x="275163" y="45534"/>
                </a:lnTo>
                <a:lnTo>
                  <a:pt x="278724" y="45534"/>
                </a:lnTo>
                <a:lnTo>
                  <a:pt x="278360" y="41514"/>
                </a:lnTo>
                <a:lnTo>
                  <a:pt x="275307" y="39361"/>
                </a:lnTo>
                <a:lnTo>
                  <a:pt x="273498" y="35945"/>
                </a:lnTo>
                <a:lnTo>
                  <a:pt x="273498" y="27829"/>
                </a:lnTo>
                <a:lnTo>
                  <a:pt x="275422" y="21714"/>
                </a:lnTo>
                <a:lnTo>
                  <a:pt x="279269" y="15072"/>
                </a:lnTo>
                <a:lnTo>
                  <a:pt x="283117" y="8430"/>
                </a:lnTo>
                <a:lnTo>
                  <a:pt x="286898" y="5110"/>
                </a:lnTo>
                <a:lnTo>
                  <a:pt x="290611" y="5110"/>
                </a:lnTo>
                <a:lnTo>
                  <a:pt x="291636" y="5559"/>
                </a:lnTo>
                <a:lnTo>
                  <a:pt x="295205" y="7923"/>
                </a:lnTo>
                <a:lnTo>
                  <a:pt x="298336" y="8957"/>
                </a:lnTo>
                <a:lnTo>
                  <a:pt x="299628" y="11885"/>
                </a:lnTo>
                <a:lnTo>
                  <a:pt x="299628" y="21034"/>
                </a:lnTo>
                <a:lnTo>
                  <a:pt x="297675" y="27255"/>
                </a:lnTo>
                <a:lnTo>
                  <a:pt x="295694" y="35686"/>
                </a:lnTo>
                <a:lnTo>
                  <a:pt x="300307" y="29121"/>
                </a:lnTo>
                <a:lnTo>
                  <a:pt x="302614" y="22393"/>
                </a:lnTo>
                <a:lnTo>
                  <a:pt x="302614" y="15503"/>
                </a:lnTo>
                <a:lnTo>
                  <a:pt x="302442" y="12373"/>
                </a:lnTo>
                <a:lnTo>
                  <a:pt x="301810" y="9818"/>
                </a:lnTo>
                <a:lnTo>
                  <a:pt x="304681" y="10507"/>
                </a:lnTo>
                <a:lnTo>
                  <a:pt x="307955" y="10909"/>
                </a:lnTo>
                <a:lnTo>
                  <a:pt x="312358" y="10909"/>
                </a:lnTo>
                <a:lnTo>
                  <a:pt x="315650" y="10277"/>
                </a:lnTo>
                <a:lnTo>
                  <a:pt x="319211" y="8976"/>
                </a:lnTo>
                <a:lnTo>
                  <a:pt x="322082" y="7636"/>
                </a:lnTo>
                <a:lnTo>
                  <a:pt x="281136" y="81134"/>
                </a:lnTo>
                <a:lnTo>
                  <a:pt x="286706" y="81134"/>
                </a:lnTo>
                <a:lnTo>
                  <a:pt x="332017" y="0"/>
                </a:lnTo>
                <a:lnTo>
                  <a:pt x="327423" y="0"/>
                </a:lnTo>
                <a:lnTo>
                  <a:pt x="325241" y="2143"/>
                </a:lnTo>
                <a:lnTo>
                  <a:pt x="321163" y="4880"/>
                </a:lnTo>
                <a:lnTo>
                  <a:pt x="317450" y="7024"/>
                </a:lnTo>
                <a:lnTo>
                  <a:pt x="313391" y="8095"/>
                </a:lnTo>
                <a:lnTo>
                  <a:pt x="307304" y="8095"/>
                </a:lnTo>
                <a:lnTo>
                  <a:pt x="304050" y="7636"/>
                </a:lnTo>
                <a:lnTo>
                  <a:pt x="301198" y="6794"/>
                </a:lnTo>
                <a:lnTo>
                  <a:pt x="298135" y="4076"/>
                </a:lnTo>
                <a:lnTo>
                  <a:pt x="295780" y="2583"/>
                </a:lnTo>
                <a:lnTo>
                  <a:pt x="292354" y="1665"/>
                </a:lnTo>
                <a:lnTo>
                  <a:pt x="283356" y="1665"/>
                </a:lnTo>
                <a:lnTo>
                  <a:pt x="277480" y="4727"/>
                </a:lnTo>
                <a:lnTo>
                  <a:pt x="272349" y="10852"/>
                </a:lnTo>
                <a:lnTo>
                  <a:pt x="267219" y="16977"/>
                </a:lnTo>
                <a:lnTo>
                  <a:pt x="264654" y="23197"/>
                </a:lnTo>
                <a:lnTo>
                  <a:pt x="264654" y="34758"/>
                </a:lnTo>
                <a:lnTo>
                  <a:pt x="266109" y="38739"/>
                </a:lnTo>
                <a:close/>
              </a:path>
              <a:path w="348327" h="82225">
                <a:moveTo>
                  <a:pt x="311659" y="73086"/>
                </a:moveTo>
                <a:lnTo>
                  <a:pt x="314473" y="75708"/>
                </a:lnTo>
                <a:lnTo>
                  <a:pt x="317287" y="78330"/>
                </a:lnTo>
                <a:lnTo>
                  <a:pt x="320627" y="79641"/>
                </a:lnTo>
                <a:lnTo>
                  <a:pt x="324494" y="79641"/>
                </a:lnTo>
                <a:lnTo>
                  <a:pt x="321335" y="73957"/>
                </a:lnTo>
                <a:lnTo>
                  <a:pt x="319153" y="70684"/>
                </a:lnTo>
                <a:lnTo>
                  <a:pt x="319153" y="63066"/>
                </a:lnTo>
                <a:lnTo>
                  <a:pt x="320934" y="57037"/>
                </a:lnTo>
                <a:lnTo>
                  <a:pt x="324494" y="50070"/>
                </a:lnTo>
                <a:lnTo>
                  <a:pt x="328055" y="43103"/>
                </a:lnTo>
                <a:lnTo>
                  <a:pt x="332113" y="39619"/>
                </a:lnTo>
                <a:lnTo>
                  <a:pt x="339196" y="39619"/>
                </a:lnTo>
                <a:lnTo>
                  <a:pt x="341244" y="40519"/>
                </a:lnTo>
                <a:lnTo>
                  <a:pt x="344384" y="44117"/>
                </a:lnTo>
                <a:lnTo>
                  <a:pt x="345168" y="46625"/>
                </a:lnTo>
                <a:lnTo>
                  <a:pt x="345168" y="55047"/>
                </a:lnTo>
                <a:lnTo>
                  <a:pt x="343302" y="60702"/>
                </a:lnTo>
                <a:lnTo>
                  <a:pt x="339569" y="66808"/>
                </a:lnTo>
                <a:lnTo>
                  <a:pt x="335836" y="72914"/>
                </a:lnTo>
                <a:lnTo>
                  <a:pt x="331635" y="75967"/>
                </a:lnTo>
                <a:lnTo>
                  <a:pt x="326964" y="75967"/>
                </a:lnTo>
                <a:lnTo>
                  <a:pt x="331654" y="79641"/>
                </a:lnTo>
                <a:lnTo>
                  <a:pt x="337416" y="76139"/>
                </a:lnTo>
                <a:lnTo>
                  <a:pt x="341780" y="69133"/>
                </a:lnTo>
                <a:lnTo>
                  <a:pt x="346144" y="62128"/>
                </a:lnTo>
                <a:lnTo>
                  <a:pt x="348327" y="55735"/>
                </a:lnTo>
                <a:lnTo>
                  <a:pt x="348327" y="44557"/>
                </a:lnTo>
                <a:lnTo>
                  <a:pt x="347044" y="40863"/>
                </a:lnTo>
                <a:lnTo>
                  <a:pt x="344479" y="38873"/>
                </a:lnTo>
                <a:lnTo>
                  <a:pt x="341914" y="36882"/>
                </a:lnTo>
                <a:lnTo>
                  <a:pt x="338966" y="35887"/>
                </a:lnTo>
                <a:lnTo>
                  <a:pt x="329241" y="35887"/>
                </a:lnTo>
                <a:lnTo>
                  <a:pt x="323412" y="38825"/>
                </a:lnTo>
                <a:lnTo>
                  <a:pt x="318148" y="44701"/>
                </a:lnTo>
                <a:lnTo>
                  <a:pt x="312884" y="50577"/>
                </a:lnTo>
                <a:lnTo>
                  <a:pt x="310252" y="56826"/>
                </a:lnTo>
                <a:lnTo>
                  <a:pt x="310252" y="69000"/>
                </a:lnTo>
                <a:lnTo>
                  <a:pt x="311659" y="73086"/>
                </a:lnTo>
                <a:close/>
              </a:path>
              <a:path w="348327" h="82225">
                <a:moveTo>
                  <a:pt x="51858" y="24230"/>
                </a:moveTo>
                <a:lnTo>
                  <a:pt x="53503" y="19867"/>
                </a:lnTo>
                <a:lnTo>
                  <a:pt x="55226" y="16632"/>
                </a:lnTo>
                <a:lnTo>
                  <a:pt x="57026" y="14526"/>
                </a:lnTo>
                <a:lnTo>
                  <a:pt x="60280" y="10698"/>
                </a:lnTo>
                <a:lnTo>
                  <a:pt x="64530" y="8784"/>
                </a:lnTo>
                <a:lnTo>
                  <a:pt x="74025" y="8784"/>
                </a:lnTo>
                <a:lnTo>
                  <a:pt x="77681" y="10268"/>
                </a:lnTo>
                <a:lnTo>
                  <a:pt x="80744" y="13235"/>
                </a:lnTo>
                <a:lnTo>
                  <a:pt x="83807" y="16201"/>
                </a:lnTo>
                <a:lnTo>
                  <a:pt x="85338" y="20517"/>
                </a:lnTo>
                <a:lnTo>
                  <a:pt x="85338" y="32652"/>
                </a:lnTo>
                <a:lnTo>
                  <a:pt x="82831" y="39294"/>
                </a:lnTo>
                <a:lnTo>
                  <a:pt x="77815" y="46108"/>
                </a:lnTo>
                <a:lnTo>
                  <a:pt x="75959" y="48545"/>
                </a:lnTo>
                <a:lnTo>
                  <a:pt x="69428" y="56380"/>
                </a:lnTo>
                <a:lnTo>
                  <a:pt x="60533" y="66248"/>
                </a:lnTo>
                <a:lnTo>
                  <a:pt x="49273" y="78148"/>
                </a:lnTo>
                <a:lnTo>
                  <a:pt x="49273" y="79469"/>
                </a:lnTo>
                <a:lnTo>
                  <a:pt x="95158" y="79469"/>
                </a:lnTo>
                <a:lnTo>
                  <a:pt x="101533" y="63449"/>
                </a:lnTo>
                <a:lnTo>
                  <a:pt x="100040" y="62760"/>
                </a:lnTo>
                <a:lnTo>
                  <a:pt x="98164" y="66166"/>
                </a:lnTo>
                <a:lnTo>
                  <a:pt x="96480" y="68310"/>
                </a:lnTo>
                <a:lnTo>
                  <a:pt x="93493" y="70071"/>
                </a:lnTo>
                <a:lnTo>
                  <a:pt x="90909" y="70511"/>
                </a:lnTo>
                <a:lnTo>
                  <a:pt x="60873" y="70511"/>
                </a:lnTo>
                <a:lnTo>
                  <a:pt x="64733" y="66523"/>
                </a:lnTo>
                <a:lnTo>
                  <a:pt x="75635" y="55003"/>
                </a:lnTo>
                <a:lnTo>
                  <a:pt x="83747" y="45978"/>
                </a:lnTo>
                <a:lnTo>
                  <a:pt x="89071" y="39447"/>
                </a:lnTo>
                <a:lnTo>
                  <a:pt x="93398" y="33628"/>
                </a:lnTo>
                <a:lnTo>
                  <a:pt x="95561" y="27580"/>
                </a:lnTo>
                <a:lnTo>
                  <a:pt x="95561" y="15407"/>
                </a:lnTo>
                <a:lnTo>
                  <a:pt x="93560" y="10421"/>
                </a:lnTo>
                <a:lnTo>
                  <a:pt x="89559" y="6344"/>
                </a:lnTo>
                <a:lnTo>
                  <a:pt x="85559" y="2267"/>
                </a:lnTo>
                <a:lnTo>
                  <a:pt x="80323" y="229"/>
                </a:lnTo>
                <a:lnTo>
                  <a:pt x="68607" y="229"/>
                </a:lnTo>
                <a:lnTo>
                  <a:pt x="63697" y="1942"/>
                </a:lnTo>
                <a:lnTo>
                  <a:pt x="59122" y="5368"/>
                </a:lnTo>
                <a:lnTo>
                  <a:pt x="54547" y="8794"/>
                </a:lnTo>
                <a:lnTo>
                  <a:pt x="51303" y="14909"/>
                </a:lnTo>
                <a:lnTo>
                  <a:pt x="49388" y="23714"/>
                </a:lnTo>
                <a:lnTo>
                  <a:pt x="51858" y="24230"/>
                </a:lnTo>
                <a:close/>
              </a:path>
              <a:path w="348327" h="82225">
                <a:moveTo>
                  <a:pt x="9858" y="10335"/>
                </a:moveTo>
                <a:lnTo>
                  <a:pt x="11772" y="12727"/>
                </a:lnTo>
                <a:lnTo>
                  <a:pt x="12002" y="15962"/>
                </a:lnTo>
                <a:lnTo>
                  <a:pt x="12002" y="72578"/>
                </a:lnTo>
                <a:lnTo>
                  <a:pt x="11293" y="74818"/>
                </a:lnTo>
                <a:lnTo>
                  <a:pt x="8461" y="76885"/>
                </a:lnTo>
                <a:lnTo>
                  <a:pt x="5436" y="77517"/>
                </a:lnTo>
                <a:lnTo>
                  <a:pt x="804" y="77746"/>
                </a:lnTo>
                <a:lnTo>
                  <a:pt x="804" y="79469"/>
                </a:lnTo>
                <a:lnTo>
                  <a:pt x="33193" y="79469"/>
                </a:lnTo>
                <a:lnTo>
                  <a:pt x="33193" y="77861"/>
                </a:lnTo>
                <a:lnTo>
                  <a:pt x="28905" y="77708"/>
                </a:lnTo>
                <a:lnTo>
                  <a:pt x="25977" y="77230"/>
                </a:lnTo>
                <a:lnTo>
                  <a:pt x="24407" y="76426"/>
                </a:lnTo>
                <a:lnTo>
                  <a:pt x="22052" y="73746"/>
                </a:lnTo>
                <a:lnTo>
                  <a:pt x="22052" y="1665"/>
                </a:lnTo>
                <a:lnTo>
                  <a:pt x="21765" y="573"/>
                </a:lnTo>
                <a:lnTo>
                  <a:pt x="21076" y="573"/>
                </a:lnTo>
                <a:lnTo>
                  <a:pt x="0" y="11311"/>
                </a:lnTo>
                <a:lnTo>
                  <a:pt x="1378" y="12306"/>
                </a:lnTo>
                <a:lnTo>
                  <a:pt x="4450" y="11167"/>
                </a:lnTo>
                <a:lnTo>
                  <a:pt x="7331" y="10335"/>
                </a:lnTo>
                <a:lnTo>
                  <a:pt x="9858" y="10335"/>
                </a:lnTo>
                <a:close/>
              </a:path>
              <a:path w="348327" h="82225">
                <a:moveTo>
                  <a:pt x="129616" y="70971"/>
                </a:moveTo>
                <a:lnTo>
                  <a:pt x="127089" y="68444"/>
                </a:lnTo>
                <a:lnTo>
                  <a:pt x="123758" y="67813"/>
                </a:lnTo>
                <a:lnTo>
                  <a:pt x="120418" y="68444"/>
                </a:lnTo>
                <a:lnTo>
                  <a:pt x="117852" y="70971"/>
                </a:lnTo>
                <a:lnTo>
                  <a:pt x="117211" y="74301"/>
                </a:lnTo>
                <a:lnTo>
                  <a:pt x="117843" y="77641"/>
                </a:lnTo>
                <a:lnTo>
                  <a:pt x="120370" y="80206"/>
                </a:lnTo>
                <a:lnTo>
                  <a:pt x="123758" y="80847"/>
                </a:lnTo>
                <a:lnTo>
                  <a:pt x="127137" y="80206"/>
                </a:lnTo>
                <a:lnTo>
                  <a:pt x="129625" y="77641"/>
                </a:lnTo>
                <a:lnTo>
                  <a:pt x="130248" y="74301"/>
                </a:lnTo>
                <a:lnTo>
                  <a:pt x="129616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4623084" y="3273076"/>
            <a:ext cx="316661" cy="72551"/>
          </a:xfrm>
          <a:custGeom>
            <a:avLst/>
            <a:gdLst/>
            <a:ahLst/>
            <a:cxnLst/>
            <a:rect l="l" t="t" r="r" b="b"/>
            <a:pathLst>
              <a:path w="348327" h="82225">
                <a:moveTo>
                  <a:pt x="171963" y="3559"/>
                </a:moveTo>
                <a:lnTo>
                  <a:pt x="175888" y="6047"/>
                </a:lnTo>
                <a:lnTo>
                  <a:pt x="178568" y="11024"/>
                </a:lnTo>
                <a:lnTo>
                  <a:pt x="181248" y="16000"/>
                </a:lnTo>
                <a:lnTo>
                  <a:pt x="182588" y="22469"/>
                </a:lnTo>
                <a:lnTo>
                  <a:pt x="185383" y="61956"/>
                </a:lnTo>
                <a:lnTo>
                  <a:pt x="188561" y="56597"/>
                </a:lnTo>
                <a:lnTo>
                  <a:pt x="190743" y="50587"/>
                </a:lnTo>
                <a:lnTo>
                  <a:pt x="192925" y="44577"/>
                </a:lnTo>
                <a:lnTo>
                  <a:pt x="194016" y="38662"/>
                </a:lnTo>
                <a:lnTo>
                  <a:pt x="194016" y="24575"/>
                </a:lnTo>
                <a:lnTo>
                  <a:pt x="191719" y="17082"/>
                </a:lnTo>
                <a:lnTo>
                  <a:pt x="187125" y="10364"/>
                </a:lnTo>
                <a:lnTo>
                  <a:pt x="182530" y="3645"/>
                </a:lnTo>
                <a:lnTo>
                  <a:pt x="176022" y="286"/>
                </a:lnTo>
                <a:lnTo>
                  <a:pt x="160516" y="286"/>
                </a:lnTo>
                <a:lnTo>
                  <a:pt x="163043" y="3559"/>
                </a:lnTo>
                <a:lnTo>
                  <a:pt x="171963" y="3559"/>
                </a:lnTo>
                <a:close/>
              </a:path>
              <a:path w="348327" h="82225">
                <a:moveTo>
                  <a:pt x="156286" y="77000"/>
                </a:moveTo>
                <a:lnTo>
                  <a:pt x="153644" y="78033"/>
                </a:lnTo>
                <a:lnTo>
                  <a:pt x="150333" y="79010"/>
                </a:lnTo>
                <a:lnTo>
                  <a:pt x="146351" y="79928"/>
                </a:lnTo>
                <a:lnTo>
                  <a:pt x="146925" y="82225"/>
                </a:lnTo>
                <a:lnTo>
                  <a:pt x="153280" y="81421"/>
                </a:lnTo>
                <a:lnTo>
                  <a:pt x="158545" y="80273"/>
                </a:lnTo>
                <a:lnTo>
                  <a:pt x="162718" y="78780"/>
                </a:lnTo>
                <a:lnTo>
                  <a:pt x="170183" y="76139"/>
                </a:lnTo>
                <a:lnTo>
                  <a:pt x="176347" y="72100"/>
                </a:lnTo>
                <a:lnTo>
                  <a:pt x="181209" y="66664"/>
                </a:lnTo>
                <a:lnTo>
                  <a:pt x="185383" y="61956"/>
                </a:lnTo>
                <a:lnTo>
                  <a:pt x="182588" y="22469"/>
                </a:lnTo>
                <a:lnTo>
                  <a:pt x="182416" y="36432"/>
                </a:lnTo>
                <a:lnTo>
                  <a:pt x="182301" y="38901"/>
                </a:lnTo>
                <a:lnTo>
                  <a:pt x="180052" y="42930"/>
                </a:lnTo>
                <a:lnTo>
                  <a:pt x="177276" y="44385"/>
                </a:lnTo>
                <a:lnTo>
                  <a:pt x="174500" y="45840"/>
                </a:lnTo>
                <a:lnTo>
                  <a:pt x="171811" y="46567"/>
                </a:lnTo>
                <a:lnTo>
                  <a:pt x="163541" y="46567"/>
                </a:lnTo>
                <a:lnTo>
                  <a:pt x="159626" y="44194"/>
                </a:lnTo>
                <a:lnTo>
                  <a:pt x="157463" y="39447"/>
                </a:lnTo>
                <a:lnTo>
                  <a:pt x="155300" y="34700"/>
                </a:lnTo>
                <a:lnTo>
                  <a:pt x="154218" y="29532"/>
                </a:lnTo>
                <a:lnTo>
                  <a:pt x="154218" y="17168"/>
                </a:lnTo>
                <a:lnTo>
                  <a:pt x="155376" y="12076"/>
                </a:lnTo>
                <a:lnTo>
                  <a:pt x="157693" y="8670"/>
                </a:lnTo>
                <a:lnTo>
                  <a:pt x="160009" y="5263"/>
                </a:lnTo>
                <a:lnTo>
                  <a:pt x="163043" y="3559"/>
                </a:lnTo>
                <a:lnTo>
                  <a:pt x="160516" y="286"/>
                </a:lnTo>
                <a:lnTo>
                  <a:pt x="154706" y="2928"/>
                </a:lnTo>
                <a:lnTo>
                  <a:pt x="150170" y="8211"/>
                </a:lnTo>
                <a:lnTo>
                  <a:pt x="145633" y="13493"/>
                </a:lnTo>
                <a:lnTo>
                  <a:pt x="143364" y="20211"/>
                </a:lnTo>
                <a:lnTo>
                  <a:pt x="143364" y="34758"/>
                </a:lnTo>
                <a:lnTo>
                  <a:pt x="145268" y="40260"/>
                </a:lnTo>
                <a:lnTo>
                  <a:pt x="149078" y="44874"/>
                </a:lnTo>
                <a:lnTo>
                  <a:pt x="152888" y="49486"/>
                </a:lnTo>
                <a:lnTo>
                  <a:pt x="158047" y="51792"/>
                </a:lnTo>
                <a:lnTo>
                  <a:pt x="166202" y="51792"/>
                </a:lnTo>
                <a:lnTo>
                  <a:pt x="170011" y="51103"/>
                </a:lnTo>
                <a:lnTo>
                  <a:pt x="173839" y="50299"/>
                </a:lnTo>
                <a:lnTo>
                  <a:pt x="177170" y="48826"/>
                </a:lnTo>
                <a:lnTo>
                  <a:pt x="180004" y="46682"/>
                </a:lnTo>
                <a:lnTo>
                  <a:pt x="182014" y="45189"/>
                </a:lnTo>
                <a:lnTo>
                  <a:pt x="181401" y="48405"/>
                </a:lnTo>
                <a:lnTo>
                  <a:pt x="179879" y="52395"/>
                </a:lnTo>
                <a:lnTo>
                  <a:pt x="177448" y="57161"/>
                </a:lnTo>
                <a:lnTo>
                  <a:pt x="175017" y="61927"/>
                </a:lnTo>
                <a:lnTo>
                  <a:pt x="171772" y="66243"/>
                </a:lnTo>
                <a:lnTo>
                  <a:pt x="167714" y="70109"/>
                </a:lnTo>
                <a:lnTo>
                  <a:pt x="164842" y="72827"/>
                </a:lnTo>
                <a:lnTo>
                  <a:pt x="161033" y="75124"/>
                </a:lnTo>
                <a:lnTo>
                  <a:pt x="156286" y="77000"/>
                </a:lnTo>
                <a:close/>
              </a:path>
              <a:path w="348327" h="82225">
                <a:moveTo>
                  <a:pt x="241940" y="74228"/>
                </a:moveTo>
                <a:lnTo>
                  <a:pt x="249378" y="61554"/>
                </a:lnTo>
                <a:lnTo>
                  <a:pt x="251751" y="54817"/>
                </a:lnTo>
                <a:lnTo>
                  <a:pt x="252938" y="47639"/>
                </a:lnTo>
                <a:lnTo>
                  <a:pt x="252930" y="38957"/>
                </a:lnTo>
                <a:lnTo>
                  <a:pt x="251379" y="25854"/>
                </a:lnTo>
                <a:lnTo>
                  <a:pt x="247137" y="14297"/>
                </a:lnTo>
                <a:lnTo>
                  <a:pt x="242276" y="5071"/>
                </a:lnTo>
                <a:lnTo>
                  <a:pt x="235442" y="458"/>
                </a:lnTo>
                <a:lnTo>
                  <a:pt x="225834" y="470"/>
                </a:lnTo>
                <a:lnTo>
                  <a:pt x="213589" y="4293"/>
                </a:lnTo>
                <a:lnTo>
                  <a:pt x="204928" y="14986"/>
                </a:lnTo>
                <a:lnTo>
                  <a:pt x="200946" y="27006"/>
                </a:lnTo>
                <a:lnTo>
                  <a:pt x="199701" y="40480"/>
                </a:lnTo>
                <a:lnTo>
                  <a:pt x="199942" y="46850"/>
                </a:lnTo>
                <a:lnTo>
                  <a:pt x="202400" y="59903"/>
                </a:lnTo>
                <a:lnTo>
                  <a:pt x="207512" y="70282"/>
                </a:lnTo>
                <a:lnTo>
                  <a:pt x="211072" y="50606"/>
                </a:lnTo>
                <a:lnTo>
                  <a:pt x="211072" y="32652"/>
                </a:lnTo>
                <a:lnTo>
                  <a:pt x="211704" y="25188"/>
                </a:lnTo>
                <a:lnTo>
                  <a:pt x="212968" y="19522"/>
                </a:lnTo>
                <a:lnTo>
                  <a:pt x="215380" y="8880"/>
                </a:lnTo>
                <a:lnTo>
                  <a:pt x="219840" y="3559"/>
                </a:lnTo>
                <a:lnTo>
                  <a:pt x="232858" y="3559"/>
                </a:lnTo>
                <a:lnTo>
                  <a:pt x="237298" y="8727"/>
                </a:lnTo>
                <a:lnTo>
                  <a:pt x="239672" y="19063"/>
                </a:lnTo>
                <a:lnTo>
                  <a:pt x="240936" y="24613"/>
                </a:lnTo>
                <a:lnTo>
                  <a:pt x="241567" y="32040"/>
                </a:lnTo>
                <a:lnTo>
                  <a:pt x="241557" y="43321"/>
                </a:lnTo>
                <a:lnTo>
                  <a:pt x="240684" y="57548"/>
                </a:lnTo>
                <a:lnTo>
                  <a:pt x="238409" y="68100"/>
                </a:lnTo>
                <a:lnTo>
                  <a:pt x="236303" y="74263"/>
                </a:lnTo>
                <a:lnTo>
                  <a:pt x="232436" y="77344"/>
                </a:lnTo>
                <a:lnTo>
                  <a:pt x="220070" y="77344"/>
                </a:lnTo>
                <a:lnTo>
                  <a:pt x="215475" y="72483"/>
                </a:lnTo>
                <a:lnTo>
                  <a:pt x="213025" y="62760"/>
                </a:lnTo>
                <a:lnTo>
                  <a:pt x="212374" y="77134"/>
                </a:lnTo>
                <a:lnTo>
                  <a:pt x="218576" y="80560"/>
                </a:lnTo>
                <a:lnTo>
                  <a:pt x="226119" y="80560"/>
                </a:lnTo>
                <a:lnTo>
                  <a:pt x="230991" y="80107"/>
                </a:lnTo>
                <a:lnTo>
                  <a:pt x="241940" y="74228"/>
                </a:lnTo>
                <a:close/>
              </a:path>
              <a:path w="348327" h="82225">
                <a:moveTo>
                  <a:pt x="212374" y="77134"/>
                </a:moveTo>
                <a:lnTo>
                  <a:pt x="213025" y="62760"/>
                </a:lnTo>
                <a:lnTo>
                  <a:pt x="211723" y="57553"/>
                </a:lnTo>
                <a:lnTo>
                  <a:pt x="211072" y="50606"/>
                </a:lnTo>
                <a:lnTo>
                  <a:pt x="207512" y="70282"/>
                </a:lnTo>
                <a:lnTo>
                  <a:pt x="212374" y="77134"/>
                </a:lnTo>
                <a:close/>
              </a:path>
              <a:path w="348327" h="82225">
                <a:moveTo>
                  <a:pt x="324666" y="75967"/>
                </a:moveTo>
                <a:lnTo>
                  <a:pt x="321335" y="73957"/>
                </a:lnTo>
                <a:lnTo>
                  <a:pt x="324494" y="79641"/>
                </a:lnTo>
                <a:lnTo>
                  <a:pt x="331654" y="79641"/>
                </a:lnTo>
                <a:lnTo>
                  <a:pt x="326964" y="75967"/>
                </a:lnTo>
                <a:lnTo>
                  <a:pt x="324666" y="75967"/>
                </a:lnTo>
                <a:close/>
              </a:path>
              <a:path w="348327" h="82225">
                <a:moveTo>
                  <a:pt x="293770" y="32958"/>
                </a:moveTo>
                <a:lnTo>
                  <a:pt x="289865" y="38662"/>
                </a:lnTo>
                <a:lnTo>
                  <a:pt x="285558" y="41514"/>
                </a:lnTo>
                <a:lnTo>
                  <a:pt x="278360" y="41514"/>
                </a:lnTo>
                <a:lnTo>
                  <a:pt x="278724" y="45534"/>
                </a:lnTo>
                <a:lnTo>
                  <a:pt x="285424" y="45534"/>
                </a:lnTo>
                <a:lnTo>
                  <a:pt x="291080" y="42251"/>
                </a:lnTo>
                <a:lnTo>
                  <a:pt x="295694" y="35686"/>
                </a:lnTo>
                <a:lnTo>
                  <a:pt x="297675" y="27255"/>
                </a:lnTo>
                <a:lnTo>
                  <a:pt x="293770" y="32958"/>
                </a:lnTo>
                <a:close/>
              </a:path>
              <a:path w="348327" h="82225">
                <a:moveTo>
                  <a:pt x="266109" y="38739"/>
                </a:moveTo>
                <a:lnTo>
                  <a:pt x="269018" y="41457"/>
                </a:lnTo>
                <a:lnTo>
                  <a:pt x="271927" y="44175"/>
                </a:lnTo>
                <a:lnTo>
                  <a:pt x="275163" y="45534"/>
                </a:lnTo>
                <a:lnTo>
                  <a:pt x="278724" y="45534"/>
                </a:lnTo>
                <a:lnTo>
                  <a:pt x="278360" y="41514"/>
                </a:lnTo>
                <a:lnTo>
                  <a:pt x="275307" y="39361"/>
                </a:lnTo>
                <a:lnTo>
                  <a:pt x="273498" y="35945"/>
                </a:lnTo>
                <a:lnTo>
                  <a:pt x="273498" y="27829"/>
                </a:lnTo>
                <a:lnTo>
                  <a:pt x="275422" y="21714"/>
                </a:lnTo>
                <a:lnTo>
                  <a:pt x="279269" y="15072"/>
                </a:lnTo>
                <a:lnTo>
                  <a:pt x="283117" y="8430"/>
                </a:lnTo>
                <a:lnTo>
                  <a:pt x="286898" y="5110"/>
                </a:lnTo>
                <a:lnTo>
                  <a:pt x="290611" y="5110"/>
                </a:lnTo>
                <a:lnTo>
                  <a:pt x="291636" y="5559"/>
                </a:lnTo>
                <a:lnTo>
                  <a:pt x="295205" y="7923"/>
                </a:lnTo>
                <a:lnTo>
                  <a:pt x="298336" y="8957"/>
                </a:lnTo>
                <a:lnTo>
                  <a:pt x="299628" y="11885"/>
                </a:lnTo>
                <a:lnTo>
                  <a:pt x="299628" y="21034"/>
                </a:lnTo>
                <a:lnTo>
                  <a:pt x="297675" y="27255"/>
                </a:lnTo>
                <a:lnTo>
                  <a:pt x="295694" y="35686"/>
                </a:lnTo>
                <a:lnTo>
                  <a:pt x="300307" y="29121"/>
                </a:lnTo>
                <a:lnTo>
                  <a:pt x="302614" y="22393"/>
                </a:lnTo>
                <a:lnTo>
                  <a:pt x="302614" y="15503"/>
                </a:lnTo>
                <a:lnTo>
                  <a:pt x="302442" y="12373"/>
                </a:lnTo>
                <a:lnTo>
                  <a:pt x="301810" y="9818"/>
                </a:lnTo>
                <a:lnTo>
                  <a:pt x="304681" y="10507"/>
                </a:lnTo>
                <a:lnTo>
                  <a:pt x="307955" y="10909"/>
                </a:lnTo>
                <a:lnTo>
                  <a:pt x="312358" y="10909"/>
                </a:lnTo>
                <a:lnTo>
                  <a:pt x="315650" y="10277"/>
                </a:lnTo>
                <a:lnTo>
                  <a:pt x="319211" y="8976"/>
                </a:lnTo>
                <a:lnTo>
                  <a:pt x="322082" y="7636"/>
                </a:lnTo>
                <a:lnTo>
                  <a:pt x="281136" y="81134"/>
                </a:lnTo>
                <a:lnTo>
                  <a:pt x="286706" y="81134"/>
                </a:lnTo>
                <a:lnTo>
                  <a:pt x="332017" y="0"/>
                </a:lnTo>
                <a:lnTo>
                  <a:pt x="327423" y="0"/>
                </a:lnTo>
                <a:lnTo>
                  <a:pt x="325241" y="2143"/>
                </a:lnTo>
                <a:lnTo>
                  <a:pt x="321163" y="4880"/>
                </a:lnTo>
                <a:lnTo>
                  <a:pt x="317450" y="7024"/>
                </a:lnTo>
                <a:lnTo>
                  <a:pt x="313391" y="8095"/>
                </a:lnTo>
                <a:lnTo>
                  <a:pt x="307304" y="8095"/>
                </a:lnTo>
                <a:lnTo>
                  <a:pt x="304050" y="7636"/>
                </a:lnTo>
                <a:lnTo>
                  <a:pt x="301198" y="6794"/>
                </a:lnTo>
                <a:lnTo>
                  <a:pt x="298135" y="4076"/>
                </a:lnTo>
                <a:lnTo>
                  <a:pt x="295780" y="2583"/>
                </a:lnTo>
                <a:lnTo>
                  <a:pt x="292354" y="1665"/>
                </a:lnTo>
                <a:lnTo>
                  <a:pt x="283356" y="1665"/>
                </a:lnTo>
                <a:lnTo>
                  <a:pt x="277480" y="4727"/>
                </a:lnTo>
                <a:lnTo>
                  <a:pt x="272349" y="10852"/>
                </a:lnTo>
                <a:lnTo>
                  <a:pt x="267219" y="16977"/>
                </a:lnTo>
                <a:lnTo>
                  <a:pt x="264654" y="23197"/>
                </a:lnTo>
                <a:lnTo>
                  <a:pt x="264654" y="34758"/>
                </a:lnTo>
                <a:lnTo>
                  <a:pt x="266109" y="38739"/>
                </a:lnTo>
                <a:close/>
              </a:path>
              <a:path w="348327" h="82225">
                <a:moveTo>
                  <a:pt x="311659" y="73086"/>
                </a:moveTo>
                <a:lnTo>
                  <a:pt x="314473" y="75708"/>
                </a:lnTo>
                <a:lnTo>
                  <a:pt x="317287" y="78330"/>
                </a:lnTo>
                <a:lnTo>
                  <a:pt x="320627" y="79641"/>
                </a:lnTo>
                <a:lnTo>
                  <a:pt x="324494" y="79641"/>
                </a:lnTo>
                <a:lnTo>
                  <a:pt x="321335" y="73957"/>
                </a:lnTo>
                <a:lnTo>
                  <a:pt x="319153" y="70684"/>
                </a:lnTo>
                <a:lnTo>
                  <a:pt x="319153" y="63066"/>
                </a:lnTo>
                <a:lnTo>
                  <a:pt x="320934" y="57037"/>
                </a:lnTo>
                <a:lnTo>
                  <a:pt x="324494" y="50070"/>
                </a:lnTo>
                <a:lnTo>
                  <a:pt x="328055" y="43103"/>
                </a:lnTo>
                <a:lnTo>
                  <a:pt x="332113" y="39619"/>
                </a:lnTo>
                <a:lnTo>
                  <a:pt x="339196" y="39619"/>
                </a:lnTo>
                <a:lnTo>
                  <a:pt x="341244" y="40519"/>
                </a:lnTo>
                <a:lnTo>
                  <a:pt x="344384" y="44117"/>
                </a:lnTo>
                <a:lnTo>
                  <a:pt x="345168" y="46625"/>
                </a:lnTo>
                <a:lnTo>
                  <a:pt x="345168" y="55047"/>
                </a:lnTo>
                <a:lnTo>
                  <a:pt x="343302" y="60702"/>
                </a:lnTo>
                <a:lnTo>
                  <a:pt x="339569" y="66808"/>
                </a:lnTo>
                <a:lnTo>
                  <a:pt x="335836" y="72914"/>
                </a:lnTo>
                <a:lnTo>
                  <a:pt x="331635" y="75967"/>
                </a:lnTo>
                <a:lnTo>
                  <a:pt x="326964" y="75967"/>
                </a:lnTo>
                <a:lnTo>
                  <a:pt x="331654" y="79641"/>
                </a:lnTo>
                <a:lnTo>
                  <a:pt x="337416" y="76139"/>
                </a:lnTo>
                <a:lnTo>
                  <a:pt x="341780" y="69133"/>
                </a:lnTo>
                <a:lnTo>
                  <a:pt x="346144" y="62128"/>
                </a:lnTo>
                <a:lnTo>
                  <a:pt x="348327" y="55735"/>
                </a:lnTo>
                <a:lnTo>
                  <a:pt x="348327" y="44557"/>
                </a:lnTo>
                <a:lnTo>
                  <a:pt x="347044" y="40863"/>
                </a:lnTo>
                <a:lnTo>
                  <a:pt x="344479" y="38873"/>
                </a:lnTo>
                <a:lnTo>
                  <a:pt x="341914" y="36882"/>
                </a:lnTo>
                <a:lnTo>
                  <a:pt x="338966" y="35887"/>
                </a:lnTo>
                <a:lnTo>
                  <a:pt x="329241" y="35887"/>
                </a:lnTo>
                <a:lnTo>
                  <a:pt x="323412" y="38825"/>
                </a:lnTo>
                <a:lnTo>
                  <a:pt x="318148" y="44701"/>
                </a:lnTo>
                <a:lnTo>
                  <a:pt x="312884" y="50577"/>
                </a:lnTo>
                <a:lnTo>
                  <a:pt x="310252" y="56826"/>
                </a:lnTo>
                <a:lnTo>
                  <a:pt x="310252" y="69000"/>
                </a:lnTo>
                <a:lnTo>
                  <a:pt x="311659" y="73086"/>
                </a:lnTo>
                <a:close/>
              </a:path>
              <a:path w="348327" h="82225">
                <a:moveTo>
                  <a:pt x="51858" y="24230"/>
                </a:moveTo>
                <a:lnTo>
                  <a:pt x="53503" y="19867"/>
                </a:lnTo>
                <a:lnTo>
                  <a:pt x="55226" y="16632"/>
                </a:lnTo>
                <a:lnTo>
                  <a:pt x="57026" y="14526"/>
                </a:lnTo>
                <a:lnTo>
                  <a:pt x="60280" y="10698"/>
                </a:lnTo>
                <a:lnTo>
                  <a:pt x="64530" y="8784"/>
                </a:lnTo>
                <a:lnTo>
                  <a:pt x="74025" y="8784"/>
                </a:lnTo>
                <a:lnTo>
                  <a:pt x="77681" y="10268"/>
                </a:lnTo>
                <a:lnTo>
                  <a:pt x="80744" y="13235"/>
                </a:lnTo>
                <a:lnTo>
                  <a:pt x="83807" y="16201"/>
                </a:lnTo>
                <a:lnTo>
                  <a:pt x="85338" y="20517"/>
                </a:lnTo>
                <a:lnTo>
                  <a:pt x="85338" y="32652"/>
                </a:lnTo>
                <a:lnTo>
                  <a:pt x="82831" y="39294"/>
                </a:lnTo>
                <a:lnTo>
                  <a:pt x="77815" y="46108"/>
                </a:lnTo>
                <a:lnTo>
                  <a:pt x="75959" y="48545"/>
                </a:lnTo>
                <a:lnTo>
                  <a:pt x="69428" y="56380"/>
                </a:lnTo>
                <a:lnTo>
                  <a:pt x="60533" y="66248"/>
                </a:lnTo>
                <a:lnTo>
                  <a:pt x="49273" y="78148"/>
                </a:lnTo>
                <a:lnTo>
                  <a:pt x="49273" y="79469"/>
                </a:lnTo>
                <a:lnTo>
                  <a:pt x="95158" y="79469"/>
                </a:lnTo>
                <a:lnTo>
                  <a:pt x="101533" y="63449"/>
                </a:lnTo>
                <a:lnTo>
                  <a:pt x="100040" y="62760"/>
                </a:lnTo>
                <a:lnTo>
                  <a:pt x="98164" y="66166"/>
                </a:lnTo>
                <a:lnTo>
                  <a:pt x="96480" y="68310"/>
                </a:lnTo>
                <a:lnTo>
                  <a:pt x="93493" y="70071"/>
                </a:lnTo>
                <a:lnTo>
                  <a:pt x="90909" y="70511"/>
                </a:lnTo>
                <a:lnTo>
                  <a:pt x="60873" y="70511"/>
                </a:lnTo>
                <a:lnTo>
                  <a:pt x="64733" y="66523"/>
                </a:lnTo>
                <a:lnTo>
                  <a:pt x="75635" y="55003"/>
                </a:lnTo>
                <a:lnTo>
                  <a:pt x="83747" y="45978"/>
                </a:lnTo>
                <a:lnTo>
                  <a:pt x="89071" y="39447"/>
                </a:lnTo>
                <a:lnTo>
                  <a:pt x="93398" y="33628"/>
                </a:lnTo>
                <a:lnTo>
                  <a:pt x="95561" y="27580"/>
                </a:lnTo>
                <a:lnTo>
                  <a:pt x="95561" y="15407"/>
                </a:lnTo>
                <a:lnTo>
                  <a:pt x="93560" y="10421"/>
                </a:lnTo>
                <a:lnTo>
                  <a:pt x="89559" y="6344"/>
                </a:lnTo>
                <a:lnTo>
                  <a:pt x="85559" y="2267"/>
                </a:lnTo>
                <a:lnTo>
                  <a:pt x="80323" y="229"/>
                </a:lnTo>
                <a:lnTo>
                  <a:pt x="68607" y="229"/>
                </a:lnTo>
                <a:lnTo>
                  <a:pt x="63697" y="1942"/>
                </a:lnTo>
                <a:lnTo>
                  <a:pt x="59122" y="5368"/>
                </a:lnTo>
                <a:lnTo>
                  <a:pt x="54547" y="8794"/>
                </a:lnTo>
                <a:lnTo>
                  <a:pt x="51303" y="14909"/>
                </a:lnTo>
                <a:lnTo>
                  <a:pt x="49388" y="23714"/>
                </a:lnTo>
                <a:lnTo>
                  <a:pt x="51858" y="24230"/>
                </a:lnTo>
                <a:close/>
              </a:path>
              <a:path w="348327" h="82225">
                <a:moveTo>
                  <a:pt x="9858" y="10335"/>
                </a:moveTo>
                <a:lnTo>
                  <a:pt x="11772" y="12727"/>
                </a:lnTo>
                <a:lnTo>
                  <a:pt x="12002" y="15962"/>
                </a:lnTo>
                <a:lnTo>
                  <a:pt x="12002" y="72578"/>
                </a:lnTo>
                <a:lnTo>
                  <a:pt x="11293" y="74818"/>
                </a:lnTo>
                <a:lnTo>
                  <a:pt x="8461" y="76885"/>
                </a:lnTo>
                <a:lnTo>
                  <a:pt x="5436" y="77517"/>
                </a:lnTo>
                <a:lnTo>
                  <a:pt x="804" y="77746"/>
                </a:lnTo>
                <a:lnTo>
                  <a:pt x="804" y="79469"/>
                </a:lnTo>
                <a:lnTo>
                  <a:pt x="33193" y="79469"/>
                </a:lnTo>
                <a:lnTo>
                  <a:pt x="33193" y="77861"/>
                </a:lnTo>
                <a:lnTo>
                  <a:pt x="28905" y="77708"/>
                </a:lnTo>
                <a:lnTo>
                  <a:pt x="25977" y="77230"/>
                </a:lnTo>
                <a:lnTo>
                  <a:pt x="24407" y="76426"/>
                </a:lnTo>
                <a:lnTo>
                  <a:pt x="22052" y="73746"/>
                </a:lnTo>
                <a:lnTo>
                  <a:pt x="22052" y="1665"/>
                </a:lnTo>
                <a:lnTo>
                  <a:pt x="21765" y="573"/>
                </a:lnTo>
                <a:lnTo>
                  <a:pt x="21076" y="573"/>
                </a:lnTo>
                <a:lnTo>
                  <a:pt x="0" y="11311"/>
                </a:lnTo>
                <a:lnTo>
                  <a:pt x="1378" y="12306"/>
                </a:lnTo>
                <a:lnTo>
                  <a:pt x="4450" y="11167"/>
                </a:lnTo>
                <a:lnTo>
                  <a:pt x="7331" y="10335"/>
                </a:lnTo>
                <a:lnTo>
                  <a:pt x="9858" y="10335"/>
                </a:lnTo>
                <a:close/>
              </a:path>
              <a:path w="348327" h="82225">
                <a:moveTo>
                  <a:pt x="129616" y="70971"/>
                </a:moveTo>
                <a:lnTo>
                  <a:pt x="127089" y="68444"/>
                </a:lnTo>
                <a:lnTo>
                  <a:pt x="123758" y="67813"/>
                </a:lnTo>
                <a:lnTo>
                  <a:pt x="120418" y="68444"/>
                </a:lnTo>
                <a:lnTo>
                  <a:pt x="117852" y="70971"/>
                </a:lnTo>
                <a:lnTo>
                  <a:pt x="117211" y="74301"/>
                </a:lnTo>
                <a:lnTo>
                  <a:pt x="117843" y="77641"/>
                </a:lnTo>
                <a:lnTo>
                  <a:pt x="120370" y="80206"/>
                </a:lnTo>
                <a:lnTo>
                  <a:pt x="123758" y="80847"/>
                </a:lnTo>
                <a:lnTo>
                  <a:pt x="127137" y="80206"/>
                </a:lnTo>
                <a:lnTo>
                  <a:pt x="129625" y="77641"/>
                </a:lnTo>
                <a:lnTo>
                  <a:pt x="130248" y="74301"/>
                </a:lnTo>
                <a:lnTo>
                  <a:pt x="129616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5008002" y="3273277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204756" y="24001"/>
                </a:moveTo>
                <a:lnTo>
                  <a:pt x="206402" y="19637"/>
                </a:lnTo>
                <a:lnTo>
                  <a:pt x="208125" y="16403"/>
                </a:lnTo>
                <a:lnTo>
                  <a:pt x="209924" y="14297"/>
                </a:lnTo>
                <a:lnTo>
                  <a:pt x="213178" y="10469"/>
                </a:lnTo>
                <a:lnTo>
                  <a:pt x="217428" y="8555"/>
                </a:lnTo>
                <a:lnTo>
                  <a:pt x="226923" y="8555"/>
                </a:lnTo>
                <a:lnTo>
                  <a:pt x="230579" y="10039"/>
                </a:lnTo>
                <a:lnTo>
                  <a:pt x="233642" y="13005"/>
                </a:lnTo>
                <a:lnTo>
                  <a:pt x="236705" y="15972"/>
                </a:lnTo>
                <a:lnTo>
                  <a:pt x="238236" y="20288"/>
                </a:lnTo>
                <a:lnTo>
                  <a:pt x="238236" y="32423"/>
                </a:lnTo>
                <a:lnTo>
                  <a:pt x="235729" y="39064"/>
                </a:lnTo>
                <a:lnTo>
                  <a:pt x="230713" y="45878"/>
                </a:lnTo>
                <a:lnTo>
                  <a:pt x="228857" y="48315"/>
                </a:lnTo>
                <a:lnTo>
                  <a:pt x="222326" y="56151"/>
                </a:lnTo>
                <a:lnTo>
                  <a:pt x="213431" y="66019"/>
                </a:lnTo>
                <a:lnTo>
                  <a:pt x="202171" y="77919"/>
                </a:lnTo>
                <a:lnTo>
                  <a:pt x="202171" y="79240"/>
                </a:lnTo>
                <a:lnTo>
                  <a:pt x="248056" y="79240"/>
                </a:lnTo>
                <a:lnTo>
                  <a:pt x="254431" y="63219"/>
                </a:lnTo>
                <a:lnTo>
                  <a:pt x="252938" y="62530"/>
                </a:lnTo>
                <a:lnTo>
                  <a:pt x="251062" y="65938"/>
                </a:lnTo>
                <a:lnTo>
                  <a:pt x="249378" y="68081"/>
                </a:lnTo>
                <a:lnTo>
                  <a:pt x="246391" y="69842"/>
                </a:lnTo>
                <a:lnTo>
                  <a:pt x="243807" y="70282"/>
                </a:lnTo>
                <a:lnTo>
                  <a:pt x="213772" y="70282"/>
                </a:lnTo>
                <a:lnTo>
                  <a:pt x="217631" y="66293"/>
                </a:lnTo>
                <a:lnTo>
                  <a:pt x="228533" y="54774"/>
                </a:lnTo>
                <a:lnTo>
                  <a:pt x="236646" y="45749"/>
                </a:lnTo>
                <a:lnTo>
                  <a:pt x="241969" y="39218"/>
                </a:lnTo>
                <a:lnTo>
                  <a:pt x="246295" y="33399"/>
                </a:lnTo>
                <a:lnTo>
                  <a:pt x="248459" y="27351"/>
                </a:lnTo>
                <a:lnTo>
                  <a:pt x="248459" y="15178"/>
                </a:lnTo>
                <a:lnTo>
                  <a:pt x="246458" y="10192"/>
                </a:lnTo>
                <a:lnTo>
                  <a:pt x="242457" y="6115"/>
                </a:lnTo>
                <a:lnTo>
                  <a:pt x="238456" y="2038"/>
                </a:lnTo>
                <a:lnTo>
                  <a:pt x="233221" y="0"/>
                </a:lnTo>
                <a:lnTo>
                  <a:pt x="221506" y="0"/>
                </a:lnTo>
                <a:lnTo>
                  <a:pt x="216595" y="1712"/>
                </a:lnTo>
                <a:lnTo>
                  <a:pt x="212020" y="5139"/>
                </a:lnTo>
                <a:lnTo>
                  <a:pt x="207445" y="8565"/>
                </a:lnTo>
                <a:lnTo>
                  <a:pt x="204200" y="14680"/>
                </a:lnTo>
                <a:lnTo>
                  <a:pt x="202286" y="23485"/>
                </a:lnTo>
                <a:lnTo>
                  <a:pt x="204756" y="24001"/>
                </a:lnTo>
                <a:close/>
              </a:path>
              <a:path w="348327" h="80847">
                <a:moveTo>
                  <a:pt x="51858" y="24001"/>
                </a:moveTo>
                <a:lnTo>
                  <a:pt x="53504" y="19637"/>
                </a:lnTo>
                <a:lnTo>
                  <a:pt x="55226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5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8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80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3" y="70282"/>
                </a:lnTo>
                <a:lnTo>
                  <a:pt x="64733" y="66293"/>
                </a:lnTo>
                <a:lnTo>
                  <a:pt x="75635" y="54774"/>
                </a:lnTo>
                <a:lnTo>
                  <a:pt x="83748" y="45749"/>
                </a:lnTo>
                <a:lnTo>
                  <a:pt x="89071" y="39218"/>
                </a:lnTo>
                <a:lnTo>
                  <a:pt x="93397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8" y="2038"/>
                </a:lnTo>
                <a:lnTo>
                  <a:pt x="80323" y="0"/>
                </a:lnTo>
                <a:lnTo>
                  <a:pt x="68608" y="0"/>
                </a:lnTo>
                <a:lnTo>
                  <a:pt x="63697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2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3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7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4"/>
                </a:lnTo>
                <a:lnTo>
                  <a:pt x="120418" y="68215"/>
                </a:lnTo>
                <a:lnTo>
                  <a:pt x="117853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6"/>
                </a:lnTo>
                <a:lnTo>
                  <a:pt x="123758" y="80618"/>
                </a:lnTo>
                <a:lnTo>
                  <a:pt x="127137" y="79976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  <a:path w="348327" h="80847">
                <a:moveTo>
                  <a:pt x="174261" y="59659"/>
                </a:moveTo>
                <a:lnTo>
                  <a:pt x="174261" y="79240"/>
                </a:lnTo>
                <a:lnTo>
                  <a:pt x="183392" y="79240"/>
                </a:lnTo>
                <a:lnTo>
                  <a:pt x="183392" y="59659"/>
                </a:lnTo>
                <a:lnTo>
                  <a:pt x="195395" y="59659"/>
                </a:lnTo>
                <a:lnTo>
                  <a:pt x="195395" y="52023"/>
                </a:lnTo>
                <a:lnTo>
                  <a:pt x="183392" y="52023"/>
                </a:lnTo>
                <a:lnTo>
                  <a:pt x="183392" y="344"/>
                </a:lnTo>
                <a:lnTo>
                  <a:pt x="177936" y="344"/>
                </a:lnTo>
                <a:lnTo>
                  <a:pt x="174146" y="12173"/>
                </a:lnTo>
                <a:lnTo>
                  <a:pt x="174146" y="52023"/>
                </a:lnTo>
                <a:lnTo>
                  <a:pt x="141182" y="52023"/>
                </a:lnTo>
                <a:lnTo>
                  <a:pt x="141182" y="59659"/>
                </a:lnTo>
                <a:lnTo>
                  <a:pt x="174261" y="59659"/>
                </a:lnTo>
                <a:close/>
              </a:path>
              <a:path w="348327" h="80847">
                <a:moveTo>
                  <a:pt x="177936" y="344"/>
                </a:moveTo>
                <a:lnTo>
                  <a:pt x="141182" y="52023"/>
                </a:lnTo>
                <a:lnTo>
                  <a:pt x="145949" y="52023"/>
                </a:lnTo>
                <a:lnTo>
                  <a:pt x="174146" y="12173"/>
                </a:lnTo>
                <a:lnTo>
                  <a:pt x="177936" y="344"/>
                </a:lnTo>
                <a:close/>
              </a:path>
              <a:path w="348327" h="80847">
                <a:moveTo>
                  <a:pt x="324666" y="75737"/>
                </a:moveTo>
                <a:lnTo>
                  <a:pt x="321335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6" y="75737"/>
                </a:lnTo>
                <a:close/>
              </a:path>
              <a:path w="348327" h="80847">
                <a:moveTo>
                  <a:pt x="293770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4" y="45304"/>
                </a:lnTo>
                <a:lnTo>
                  <a:pt x="291080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70" y="32729"/>
                </a:lnTo>
                <a:close/>
              </a:path>
              <a:path w="348327" h="80847">
                <a:moveTo>
                  <a:pt x="266108" y="38510"/>
                </a:moveTo>
                <a:lnTo>
                  <a:pt x="269018" y="41227"/>
                </a:lnTo>
                <a:lnTo>
                  <a:pt x="271928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7" y="35715"/>
                </a:lnTo>
                <a:lnTo>
                  <a:pt x="273497" y="27600"/>
                </a:lnTo>
                <a:lnTo>
                  <a:pt x="275422" y="21484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7" y="4880"/>
                </a:lnTo>
                <a:lnTo>
                  <a:pt x="290611" y="4880"/>
                </a:lnTo>
                <a:lnTo>
                  <a:pt x="291635" y="5330"/>
                </a:lnTo>
                <a:lnTo>
                  <a:pt x="295205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4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50" y="6794"/>
                </a:lnTo>
                <a:lnTo>
                  <a:pt x="313391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7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3" y="1435"/>
                </a:lnTo>
                <a:lnTo>
                  <a:pt x="283356" y="1435"/>
                </a:lnTo>
                <a:lnTo>
                  <a:pt x="277479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9"/>
                </a:lnTo>
                <a:lnTo>
                  <a:pt x="266108" y="38510"/>
                </a:lnTo>
                <a:close/>
              </a:path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8" y="79412"/>
                </a:lnTo>
                <a:lnTo>
                  <a:pt x="324494" y="79412"/>
                </a:lnTo>
                <a:lnTo>
                  <a:pt x="321335" y="73727"/>
                </a:lnTo>
                <a:lnTo>
                  <a:pt x="319153" y="70454"/>
                </a:lnTo>
                <a:lnTo>
                  <a:pt x="319153" y="62836"/>
                </a:lnTo>
                <a:lnTo>
                  <a:pt x="320934" y="56808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3" y="39390"/>
                </a:lnTo>
                <a:lnTo>
                  <a:pt x="339196" y="39390"/>
                </a:lnTo>
                <a:lnTo>
                  <a:pt x="341244" y="40290"/>
                </a:lnTo>
                <a:lnTo>
                  <a:pt x="344384" y="43888"/>
                </a:lnTo>
                <a:lnTo>
                  <a:pt x="345168" y="46395"/>
                </a:lnTo>
                <a:lnTo>
                  <a:pt x="345168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4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4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4" y="40634"/>
                </a:lnTo>
                <a:lnTo>
                  <a:pt x="344479" y="38643"/>
                </a:lnTo>
                <a:lnTo>
                  <a:pt x="341914" y="36653"/>
                </a:lnTo>
                <a:lnTo>
                  <a:pt x="338966" y="35658"/>
                </a:lnTo>
                <a:lnTo>
                  <a:pt x="329242" y="35658"/>
                </a:lnTo>
                <a:lnTo>
                  <a:pt x="323412" y="38596"/>
                </a:lnTo>
                <a:lnTo>
                  <a:pt x="318148" y="44472"/>
                </a:lnTo>
                <a:lnTo>
                  <a:pt x="312884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5392920" y="3272973"/>
            <a:ext cx="316661" cy="71438"/>
          </a:xfrm>
          <a:custGeom>
            <a:avLst/>
            <a:gdLst/>
            <a:ahLst/>
            <a:cxnLst/>
            <a:rect l="l" t="t" r="r" b="b"/>
            <a:pathLst>
              <a:path w="348327" h="80963">
                <a:moveTo>
                  <a:pt x="212374" y="77249"/>
                </a:moveTo>
                <a:lnTo>
                  <a:pt x="213025" y="62875"/>
                </a:lnTo>
                <a:lnTo>
                  <a:pt x="211723" y="57669"/>
                </a:lnTo>
                <a:lnTo>
                  <a:pt x="211072" y="50721"/>
                </a:lnTo>
                <a:lnTo>
                  <a:pt x="207512" y="70397"/>
                </a:lnTo>
                <a:lnTo>
                  <a:pt x="212374" y="77249"/>
                </a:lnTo>
                <a:close/>
              </a:path>
              <a:path w="348327" h="80963">
                <a:moveTo>
                  <a:pt x="324666" y="76082"/>
                </a:moveTo>
                <a:lnTo>
                  <a:pt x="321335" y="74072"/>
                </a:lnTo>
                <a:lnTo>
                  <a:pt x="324494" y="79756"/>
                </a:lnTo>
                <a:lnTo>
                  <a:pt x="331654" y="79756"/>
                </a:lnTo>
                <a:lnTo>
                  <a:pt x="326963" y="76082"/>
                </a:lnTo>
                <a:lnTo>
                  <a:pt x="324666" y="76082"/>
                </a:lnTo>
                <a:close/>
              </a:path>
              <a:path w="348327" h="80963">
                <a:moveTo>
                  <a:pt x="293770" y="33074"/>
                </a:moveTo>
                <a:lnTo>
                  <a:pt x="289865" y="38778"/>
                </a:lnTo>
                <a:lnTo>
                  <a:pt x="285558" y="41629"/>
                </a:lnTo>
                <a:lnTo>
                  <a:pt x="278360" y="41629"/>
                </a:lnTo>
                <a:lnTo>
                  <a:pt x="278724" y="45649"/>
                </a:lnTo>
                <a:lnTo>
                  <a:pt x="285424" y="45649"/>
                </a:lnTo>
                <a:lnTo>
                  <a:pt x="291080" y="42366"/>
                </a:lnTo>
                <a:lnTo>
                  <a:pt x="295694" y="35801"/>
                </a:lnTo>
                <a:lnTo>
                  <a:pt x="297675" y="27370"/>
                </a:lnTo>
                <a:lnTo>
                  <a:pt x="293770" y="33074"/>
                </a:lnTo>
                <a:close/>
              </a:path>
              <a:path w="348327" h="80963">
                <a:moveTo>
                  <a:pt x="266108" y="38854"/>
                </a:moveTo>
                <a:lnTo>
                  <a:pt x="269018" y="41572"/>
                </a:lnTo>
                <a:lnTo>
                  <a:pt x="271928" y="44290"/>
                </a:lnTo>
                <a:lnTo>
                  <a:pt x="275163" y="45649"/>
                </a:lnTo>
                <a:lnTo>
                  <a:pt x="278724" y="45649"/>
                </a:lnTo>
                <a:lnTo>
                  <a:pt x="278360" y="41629"/>
                </a:lnTo>
                <a:lnTo>
                  <a:pt x="275307" y="39476"/>
                </a:lnTo>
                <a:lnTo>
                  <a:pt x="273497" y="36060"/>
                </a:lnTo>
                <a:lnTo>
                  <a:pt x="273497" y="27944"/>
                </a:lnTo>
                <a:lnTo>
                  <a:pt x="275422" y="21829"/>
                </a:lnTo>
                <a:lnTo>
                  <a:pt x="279269" y="15187"/>
                </a:lnTo>
                <a:lnTo>
                  <a:pt x="283117" y="8546"/>
                </a:lnTo>
                <a:lnTo>
                  <a:pt x="286897" y="5225"/>
                </a:lnTo>
                <a:lnTo>
                  <a:pt x="290611" y="5225"/>
                </a:lnTo>
                <a:lnTo>
                  <a:pt x="291635" y="5674"/>
                </a:lnTo>
                <a:lnTo>
                  <a:pt x="295205" y="8038"/>
                </a:lnTo>
                <a:lnTo>
                  <a:pt x="298336" y="9072"/>
                </a:lnTo>
                <a:lnTo>
                  <a:pt x="299628" y="12000"/>
                </a:lnTo>
                <a:lnTo>
                  <a:pt x="299628" y="21150"/>
                </a:lnTo>
                <a:lnTo>
                  <a:pt x="297675" y="27370"/>
                </a:lnTo>
                <a:lnTo>
                  <a:pt x="295694" y="35801"/>
                </a:lnTo>
                <a:lnTo>
                  <a:pt x="300307" y="29236"/>
                </a:lnTo>
                <a:lnTo>
                  <a:pt x="302614" y="22508"/>
                </a:lnTo>
                <a:lnTo>
                  <a:pt x="302614" y="15618"/>
                </a:lnTo>
                <a:lnTo>
                  <a:pt x="302442" y="12488"/>
                </a:lnTo>
                <a:lnTo>
                  <a:pt x="301810" y="9934"/>
                </a:lnTo>
                <a:lnTo>
                  <a:pt x="304681" y="10622"/>
                </a:lnTo>
                <a:lnTo>
                  <a:pt x="307955" y="11024"/>
                </a:lnTo>
                <a:lnTo>
                  <a:pt x="312358" y="11024"/>
                </a:lnTo>
                <a:lnTo>
                  <a:pt x="315650" y="10393"/>
                </a:lnTo>
                <a:lnTo>
                  <a:pt x="319211" y="9091"/>
                </a:lnTo>
                <a:lnTo>
                  <a:pt x="322082" y="7751"/>
                </a:lnTo>
                <a:lnTo>
                  <a:pt x="281136" y="81249"/>
                </a:lnTo>
                <a:lnTo>
                  <a:pt x="286706" y="81249"/>
                </a:lnTo>
                <a:lnTo>
                  <a:pt x="332017" y="115"/>
                </a:lnTo>
                <a:lnTo>
                  <a:pt x="327423" y="115"/>
                </a:lnTo>
                <a:lnTo>
                  <a:pt x="325241" y="2258"/>
                </a:lnTo>
                <a:lnTo>
                  <a:pt x="321163" y="4995"/>
                </a:lnTo>
                <a:lnTo>
                  <a:pt x="317450" y="7139"/>
                </a:lnTo>
                <a:lnTo>
                  <a:pt x="313391" y="8211"/>
                </a:lnTo>
                <a:lnTo>
                  <a:pt x="307304" y="8211"/>
                </a:lnTo>
                <a:lnTo>
                  <a:pt x="304050" y="7751"/>
                </a:lnTo>
                <a:lnTo>
                  <a:pt x="301197" y="6909"/>
                </a:lnTo>
                <a:lnTo>
                  <a:pt x="298135" y="4192"/>
                </a:lnTo>
                <a:lnTo>
                  <a:pt x="295780" y="2698"/>
                </a:lnTo>
                <a:lnTo>
                  <a:pt x="292353" y="1780"/>
                </a:lnTo>
                <a:lnTo>
                  <a:pt x="283356" y="1780"/>
                </a:lnTo>
                <a:lnTo>
                  <a:pt x="277479" y="4842"/>
                </a:lnTo>
                <a:lnTo>
                  <a:pt x="272349" y="10967"/>
                </a:lnTo>
                <a:lnTo>
                  <a:pt x="267219" y="17092"/>
                </a:lnTo>
                <a:lnTo>
                  <a:pt x="264654" y="23312"/>
                </a:lnTo>
                <a:lnTo>
                  <a:pt x="264654" y="34873"/>
                </a:lnTo>
                <a:lnTo>
                  <a:pt x="266108" y="38854"/>
                </a:lnTo>
                <a:close/>
              </a:path>
              <a:path w="348327" h="80963">
                <a:moveTo>
                  <a:pt x="311659" y="73201"/>
                </a:moveTo>
                <a:lnTo>
                  <a:pt x="314473" y="75823"/>
                </a:lnTo>
                <a:lnTo>
                  <a:pt x="317287" y="78445"/>
                </a:lnTo>
                <a:lnTo>
                  <a:pt x="320628" y="79756"/>
                </a:lnTo>
                <a:lnTo>
                  <a:pt x="324494" y="79756"/>
                </a:lnTo>
                <a:lnTo>
                  <a:pt x="321335" y="74072"/>
                </a:lnTo>
                <a:lnTo>
                  <a:pt x="319153" y="70799"/>
                </a:lnTo>
                <a:lnTo>
                  <a:pt x="319153" y="63181"/>
                </a:lnTo>
                <a:lnTo>
                  <a:pt x="320934" y="57153"/>
                </a:lnTo>
                <a:lnTo>
                  <a:pt x="324494" y="50185"/>
                </a:lnTo>
                <a:lnTo>
                  <a:pt x="328055" y="43218"/>
                </a:lnTo>
                <a:lnTo>
                  <a:pt x="332113" y="39734"/>
                </a:lnTo>
                <a:lnTo>
                  <a:pt x="339196" y="39734"/>
                </a:lnTo>
                <a:lnTo>
                  <a:pt x="341244" y="40634"/>
                </a:lnTo>
                <a:lnTo>
                  <a:pt x="344384" y="44233"/>
                </a:lnTo>
                <a:lnTo>
                  <a:pt x="345168" y="46740"/>
                </a:lnTo>
                <a:lnTo>
                  <a:pt x="345168" y="55162"/>
                </a:lnTo>
                <a:lnTo>
                  <a:pt x="343302" y="60817"/>
                </a:lnTo>
                <a:lnTo>
                  <a:pt x="339569" y="66923"/>
                </a:lnTo>
                <a:lnTo>
                  <a:pt x="335836" y="73029"/>
                </a:lnTo>
                <a:lnTo>
                  <a:pt x="331634" y="76082"/>
                </a:lnTo>
                <a:lnTo>
                  <a:pt x="326963" y="76082"/>
                </a:lnTo>
                <a:lnTo>
                  <a:pt x="331654" y="79756"/>
                </a:lnTo>
                <a:lnTo>
                  <a:pt x="337416" y="76254"/>
                </a:lnTo>
                <a:lnTo>
                  <a:pt x="341780" y="69248"/>
                </a:lnTo>
                <a:lnTo>
                  <a:pt x="346144" y="62244"/>
                </a:lnTo>
                <a:lnTo>
                  <a:pt x="348327" y="55851"/>
                </a:lnTo>
                <a:lnTo>
                  <a:pt x="348327" y="44673"/>
                </a:lnTo>
                <a:lnTo>
                  <a:pt x="347044" y="40979"/>
                </a:lnTo>
                <a:lnTo>
                  <a:pt x="344479" y="38988"/>
                </a:lnTo>
                <a:lnTo>
                  <a:pt x="341914" y="36997"/>
                </a:lnTo>
                <a:lnTo>
                  <a:pt x="338966" y="36003"/>
                </a:lnTo>
                <a:lnTo>
                  <a:pt x="329242" y="36003"/>
                </a:lnTo>
                <a:lnTo>
                  <a:pt x="323412" y="38940"/>
                </a:lnTo>
                <a:lnTo>
                  <a:pt x="318148" y="44816"/>
                </a:lnTo>
                <a:lnTo>
                  <a:pt x="312884" y="50692"/>
                </a:lnTo>
                <a:lnTo>
                  <a:pt x="310252" y="56941"/>
                </a:lnTo>
                <a:lnTo>
                  <a:pt x="310252" y="69115"/>
                </a:lnTo>
                <a:lnTo>
                  <a:pt x="311659" y="73201"/>
                </a:lnTo>
                <a:close/>
              </a:path>
              <a:path w="348327" h="80963">
                <a:moveTo>
                  <a:pt x="146925" y="19580"/>
                </a:moveTo>
                <a:lnTo>
                  <a:pt x="148954" y="16058"/>
                </a:lnTo>
                <a:lnTo>
                  <a:pt x="150849" y="13455"/>
                </a:lnTo>
                <a:lnTo>
                  <a:pt x="152610" y="11771"/>
                </a:lnTo>
                <a:lnTo>
                  <a:pt x="155826" y="8670"/>
                </a:lnTo>
                <a:lnTo>
                  <a:pt x="159540" y="7120"/>
                </a:lnTo>
                <a:lnTo>
                  <a:pt x="167312" y="7120"/>
                </a:lnTo>
                <a:lnTo>
                  <a:pt x="170480" y="8211"/>
                </a:lnTo>
                <a:lnTo>
                  <a:pt x="173256" y="10393"/>
                </a:lnTo>
                <a:lnTo>
                  <a:pt x="176032" y="12575"/>
                </a:lnTo>
                <a:lnTo>
                  <a:pt x="177420" y="15752"/>
                </a:lnTo>
                <a:lnTo>
                  <a:pt x="177420" y="24633"/>
                </a:lnTo>
                <a:lnTo>
                  <a:pt x="175658" y="28423"/>
                </a:lnTo>
                <a:lnTo>
                  <a:pt x="172136" y="31294"/>
                </a:lnTo>
                <a:lnTo>
                  <a:pt x="168614" y="34165"/>
                </a:lnTo>
                <a:lnTo>
                  <a:pt x="163790" y="36710"/>
                </a:lnTo>
                <a:lnTo>
                  <a:pt x="157664" y="38931"/>
                </a:lnTo>
                <a:lnTo>
                  <a:pt x="158391" y="40347"/>
                </a:lnTo>
                <a:lnTo>
                  <a:pt x="169283" y="40251"/>
                </a:lnTo>
                <a:lnTo>
                  <a:pt x="175295" y="42874"/>
                </a:lnTo>
                <a:lnTo>
                  <a:pt x="178855" y="48118"/>
                </a:lnTo>
                <a:lnTo>
                  <a:pt x="180961" y="51218"/>
                </a:lnTo>
                <a:lnTo>
                  <a:pt x="182014" y="54817"/>
                </a:lnTo>
                <a:lnTo>
                  <a:pt x="182014" y="63162"/>
                </a:lnTo>
                <a:lnTo>
                  <a:pt x="180712" y="67096"/>
                </a:lnTo>
                <a:lnTo>
                  <a:pt x="178109" y="70713"/>
                </a:lnTo>
                <a:lnTo>
                  <a:pt x="175505" y="74330"/>
                </a:lnTo>
                <a:lnTo>
                  <a:pt x="171523" y="76139"/>
                </a:lnTo>
                <a:lnTo>
                  <a:pt x="163751" y="76139"/>
                </a:lnTo>
                <a:lnTo>
                  <a:pt x="160813" y="75048"/>
                </a:lnTo>
                <a:lnTo>
                  <a:pt x="157348" y="72866"/>
                </a:lnTo>
                <a:lnTo>
                  <a:pt x="153883" y="70684"/>
                </a:lnTo>
                <a:lnTo>
                  <a:pt x="151098" y="69593"/>
                </a:lnTo>
                <a:lnTo>
                  <a:pt x="148992" y="69593"/>
                </a:lnTo>
                <a:lnTo>
                  <a:pt x="145920" y="70971"/>
                </a:lnTo>
                <a:lnTo>
                  <a:pt x="144972" y="73842"/>
                </a:lnTo>
                <a:lnTo>
                  <a:pt x="145920" y="76952"/>
                </a:lnTo>
                <a:lnTo>
                  <a:pt x="149710" y="79747"/>
                </a:lnTo>
                <a:lnTo>
                  <a:pt x="153012" y="80445"/>
                </a:lnTo>
                <a:lnTo>
                  <a:pt x="158230" y="80443"/>
                </a:lnTo>
                <a:lnTo>
                  <a:pt x="171952" y="78296"/>
                </a:lnTo>
                <a:lnTo>
                  <a:pt x="182157" y="72119"/>
                </a:lnTo>
                <a:lnTo>
                  <a:pt x="187881" y="66569"/>
                </a:lnTo>
                <a:lnTo>
                  <a:pt x="190743" y="60157"/>
                </a:lnTo>
                <a:lnTo>
                  <a:pt x="190743" y="46721"/>
                </a:lnTo>
                <a:lnTo>
                  <a:pt x="188656" y="41629"/>
                </a:lnTo>
                <a:lnTo>
                  <a:pt x="184483" y="37610"/>
                </a:lnTo>
                <a:lnTo>
                  <a:pt x="182262" y="35504"/>
                </a:lnTo>
                <a:lnTo>
                  <a:pt x="179314" y="33667"/>
                </a:lnTo>
                <a:lnTo>
                  <a:pt x="175639" y="32097"/>
                </a:lnTo>
                <a:lnTo>
                  <a:pt x="178778" y="29916"/>
                </a:lnTo>
                <a:lnTo>
                  <a:pt x="182588" y="26183"/>
                </a:lnTo>
                <a:lnTo>
                  <a:pt x="185230" y="23082"/>
                </a:lnTo>
                <a:lnTo>
                  <a:pt x="186550" y="19676"/>
                </a:lnTo>
                <a:lnTo>
                  <a:pt x="186550" y="11752"/>
                </a:lnTo>
                <a:lnTo>
                  <a:pt x="184952" y="8038"/>
                </a:lnTo>
                <a:lnTo>
                  <a:pt x="181755" y="4823"/>
                </a:lnTo>
                <a:lnTo>
                  <a:pt x="178558" y="1607"/>
                </a:lnTo>
                <a:lnTo>
                  <a:pt x="174031" y="0"/>
                </a:lnTo>
                <a:lnTo>
                  <a:pt x="162699" y="0"/>
                </a:lnTo>
                <a:lnTo>
                  <a:pt x="157875" y="1741"/>
                </a:lnTo>
                <a:lnTo>
                  <a:pt x="153702" y="5225"/>
                </a:lnTo>
                <a:lnTo>
                  <a:pt x="149528" y="8708"/>
                </a:lnTo>
                <a:lnTo>
                  <a:pt x="146676" y="13359"/>
                </a:lnTo>
                <a:lnTo>
                  <a:pt x="145144" y="19178"/>
                </a:lnTo>
                <a:lnTo>
                  <a:pt x="146925" y="19580"/>
                </a:lnTo>
                <a:close/>
              </a:path>
              <a:path w="348327" h="80963">
                <a:moveTo>
                  <a:pt x="51858" y="24346"/>
                </a:moveTo>
                <a:lnTo>
                  <a:pt x="53504" y="19982"/>
                </a:lnTo>
                <a:lnTo>
                  <a:pt x="55226" y="16748"/>
                </a:lnTo>
                <a:lnTo>
                  <a:pt x="57026" y="14642"/>
                </a:lnTo>
                <a:lnTo>
                  <a:pt x="60280" y="10814"/>
                </a:lnTo>
                <a:lnTo>
                  <a:pt x="64530" y="8900"/>
                </a:lnTo>
                <a:lnTo>
                  <a:pt x="74025" y="8900"/>
                </a:lnTo>
                <a:lnTo>
                  <a:pt x="77681" y="10383"/>
                </a:lnTo>
                <a:lnTo>
                  <a:pt x="80744" y="13350"/>
                </a:lnTo>
                <a:lnTo>
                  <a:pt x="83807" y="16317"/>
                </a:lnTo>
                <a:lnTo>
                  <a:pt x="85338" y="20632"/>
                </a:lnTo>
                <a:lnTo>
                  <a:pt x="85338" y="32768"/>
                </a:lnTo>
                <a:lnTo>
                  <a:pt x="82831" y="39409"/>
                </a:lnTo>
                <a:lnTo>
                  <a:pt x="77815" y="46223"/>
                </a:lnTo>
                <a:lnTo>
                  <a:pt x="75959" y="48660"/>
                </a:lnTo>
                <a:lnTo>
                  <a:pt x="69428" y="56496"/>
                </a:lnTo>
                <a:lnTo>
                  <a:pt x="60533" y="66364"/>
                </a:lnTo>
                <a:lnTo>
                  <a:pt x="49273" y="78264"/>
                </a:lnTo>
                <a:lnTo>
                  <a:pt x="49273" y="79584"/>
                </a:lnTo>
                <a:lnTo>
                  <a:pt x="95158" y="79584"/>
                </a:lnTo>
                <a:lnTo>
                  <a:pt x="101533" y="63564"/>
                </a:lnTo>
                <a:lnTo>
                  <a:pt x="100040" y="62875"/>
                </a:lnTo>
                <a:lnTo>
                  <a:pt x="98164" y="66282"/>
                </a:lnTo>
                <a:lnTo>
                  <a:pt x="96479" y="68426"/>
                </a:lnTo>
                <a:lnTo>
                  <a:pt x="93493" y="70186"/>
                </a:lnTo>
                <a:lnTo>
                  <a:pt x="90909" y="70627"/>
                </a:lnTo>
                <a:lnTo>
                  <a:pt x="60873" y="70627"/>
                </a:lnTo>
                <a:lnTo>
                  <a:pt x="64733" y="66638"/>
                </a:lnTo>
                <a:lnTo>
                  <a:pt x="75635" y="55118"/>
                </a:lnTo>
                <a:lnTo>
                  <a:pt x="83748" y="46093"/>
                </a:lnTo>
                <a:lnTo>
                  <a:pt x="89071" y="39562"/>
                </a:lnTo>
                <a:lnTo>
                  <a:pt x="93397" y="33744"/>
                </a:lnTo>
                <a:lnTo>
                  <a:pt x="95561" y="27695"/>
                </a:lnTo>
                <a:lnTo>
                  <a:pt x="95561" y="15522"/>
                </a:lnTo>
                <a:lnTo>
                  <a:pt x="93560" y="10536"/>
                </a:lnTo>
                <a:lnTo>
                  <a:pt x="89559" y="6459"/>
                </a:lnTo>
                <a:lnTo>
                  <a:pt x="85558" y="2382"/>
                </a:lnTo>
                <a:lnTo>
                  <a:pt x="80323" y="344"/>
                </a:lnTo>
                <a:lnTo>
                  <a:pt x="68608" y="344"/>
                </a:lnTo>
                <a:lnTo>
                  <a:pt x="63697" y="2057"/>
                </a:lnTo>
                <a:lnTo>
                  <a:pt x="59122" y="5483"/>
                </a:lnTo>
                <a:lnTo>
                  <a:pt x="54547" y="8909"/>
                </a:lnTo>
                <a:lnTo>
                  <a:pt x="51302" y="15025"/>
                </a:lnTo>
                <a:lnTo>
                  <a:pt x="49388" y="23829"/>
                </a:lnTo>
                <a:lnTo>
                  <a:pt x="51858" y="24346"/>
                </a:lnTo>
                <a:close/>
              </a:path>
              <a:path w="348327" h="80963">
                <a:moveTo>
                  <a:pt x="9858" y="10450"/>
                </a:moveTo>
                <a:lnTo>
                  <a:pt x="11772" y="12843"/>
                </a:lnTo>
                <a:lnTo>
                  <a:pt x="12002" y="16077"/>
                </a:lnTo>
                <a:lnTo>
                  <a:pt x="12002" y="72694"/>
                </a:lnTo>
                <a:lnTo>
                  <a:pt x="11294" y="74933"/>
                </a:lnTo>
                <a:lnTo>
                  <a:pt x="8461" y="77000"/>
                </a:lnTo>
                <a:lnTo>
                  <a:pt x="5436" y="77632"/>
                </a:lnTo>
                <a:lnTo>
                  <a:pt x="804" y="77862"/>
                </a:lnTo>
                <a:lnTo>
                  <a:pt x="804" y="79584"/>
                </a:lnTo>
                <a:lnTo>
                  <a:pt x="33193" y="79584"/>
                </a:lnTo>
                <a:lnTo>
                  <a:pt x="33193" y="77976"/>
                </a:lnTo>
                <a:lnTo>
                  <a:pt x="28905" y="77823"/>
                </a:lnTo>
                <a:lnTo>
                  <a:pt x="25976" y="77345"/>
                </a:lnTo>
                <a:lnTo>
                  <a:pt x="24407" y="76541"/>
                </a:lnTo>
                <a:lnTo>
                  <a:pt x="22052" y="73861"/>
                </a:lnTo>
                <a:lnTo>
                  <a:pt x="22052" y="1780"/>
                </a:lnTo>
                <a:lnTo>
                  <a:pt x="21765" y="689"/>
                </a:lnTo>
                <a:lnTo>
                  <a:pt x="21076" y="689"/>
                </a:lnTo>
                <a:lnTo>
                  <a:pt x="0" y="11426"/>
                </a:lnTo>
                <a:lnTo>
                  <a:pt x="1378" y="12421"/>
                </a:lnTo>
                <a:lnTo>
                  <a:pt x="4450" y="11283"/>
                </a:lnTo>
                <a:lnTo>
                  <a:pt x="7331" y="10450"/>
                </a:lnTo>
                <a:lnTo>
                  <a:pt x="9858" y="10450"/>
                </a:lnTo>
                <a:close/>
              </a:path>
              <a:path w="348327" h="80963">
                <a:moveTo>
                  <a:pt x="129616" y="71086"/>
                </a:moveTo>
                <a:lnTo>
                  <a:pt x="127089" y="68559"/>
                </a:lnTo>
                <a:lnTo>
                  <a:pt x="123758" y="67928"/>
                </a:lnTo>
                <a:lnTo>
                  <a:pt x="120418" y="68559"/>
                </a:lnTo>
                <a:lnTo>
                  <a:pt x="117853" y="71086"/>
                </a:lnTo>
                <a:lnTo>
                  <a:pt x="117211" y="74417"/>
                </a:lnTo>
                <a:lnTo>
                  <a:pt x="117843" y="77756"/>
                </a:lnTo>
                <a:lnTo>
                  <a:pt x="120370" y="80321"/>
                </a:lnTo>
                <a:lnTo>
                  <a:pt x="123758" y="80963"/>
                </a:lnTo>
                <a:lnTo>
                  <a:pt x="127137" y="80321"/>
                </a:lnTo>
                <a:lnTo>
                  <a:pt x="129625" y="77756"/>
                </a:lnTo>
                <a:lnTo>
                  <a:pt x="130248" y="74417"/>
                </a:lnTo>
                <a:lnTo>
                  <a:pt x="129616" y="71086"/>
                </a:lnTo>
                <a:close/>
              </a:path>
              <a:path w="348327" h="80963">
                <a:moveTo>
                  <a:pt x="241940" y="74344"/>
                </a:moveTo>
                <a:lnTo>
                  <a:pt x="249377" y="61669"/>
                </a:lnTo>
                <a:lnTo>
                  <a:pt x="251751" y="54932"/>
                </a:lnTo>
                <a:lnTo>
                  <a:pt x="252938" y="47754"/>
                </a:lnTo>
                <a:lnTo>
                  <a:pt x="252930" y="39072"/>
                </a:lnTo>
                <a:lnTo>
                  <a:pt x="251379" y="25969"/>
                </a:lnTo>
                <a:lnTo>
                  <a:pt x="247137" y="14412"/>
                </a:lnTo>
                <a:lnTo>
                  <a:pt x="242275" y="5186"/>
                </a:lnTo>
                <a:lnTo>
                  <a:pt x="235442" y="574"/>
                </a:lnTo>
                <a:lnTo>
                  <a:pt x="225834" y="585"/>
                </a:lnTo>
                <a:lnTo>
                  <a:pt x="213589" y="4409"/>
                </a:lnTo>
                <a:lnTo>
                  <a:pt x="204928" y="15101"/>
                </a:lnTo>
                <a:lnTo>
                  <a:pt x="200946" y="27122"/>
                </a:lnTo>
                <a:lnTo>
                  <a:pt x="199701" y="40596"/>
                </a:lnTo>
                <a:lnTo>
                  <a:pt x="199942" y="46966"/>
                </a:lnTo>
                <a:lnTo>
                  <a:pt x="202400" y="60018"/>
                </a:lnTo>
                <a:lnTo>
                  <a:pt x="207512" y="70397"/>
                </a:lnTo>
                <a:lnTo>
                  <a:pt x="211072" y="50721"/>
                </a:lnTo>
                <a:lnTo>
                  <a:pt x="211072" y="32768"/>
                </a:lnTo>
                <a:lnTo>
                  <a:pt x="211704" y="25303"/>
                </a:lnTo>
                <a:lnTo>
                  <a:pt x="212968" y="19637"/>
                </a:lnTo>
                <a:lnTo>
                  <a:pt x="215380" y="8996"/>
                </a:lnTo>
                <a:lnTo>
                  <a:pt x="219840" y="3674"/>
                </a:lnTo>
                <a:lnTo>
                  <a:pt x="232858" y="3674"/>
                </a:lnTo>
                <a:lnTo>
                  <a:pt x="237299" y="8842"/>
                </a:lnTo>
                <a:lnTo>
                  <a:pt x="239672" y="19178"/>
                </a:lnTo>
                <a:lnTo>
                  <a:pt x="240936" y="24729"/>
                </a:lnTo>
                <a:lnTo>
                  <a:pt x="241567" y="32155"/>
                </a:lnTo>
                <a:lnTo>
                  <a:pt x="241557" y="43437"/>
                </a:lnTo>
                <a:lnTo>
                  <a:pt x="240684" y="57663"/>
                </a:lnTo>
                <a:lnTo>
                  <a:pt x="238409" y="68215"/>
                </a:lnTo>
                <a:lnTo>
                  <a:pt x="236303" y="74378"/>
                </a:lnTo>
                <a:lnTo>
                  <a:pt x="232436" y="77460"/>
                </a:lnTo>
                <a:lnTo>
                  <a:pt x="220070" y="77460"/>
                </a:lnTo>
                <a:lnTo>
                  <a:pt x="215475" y="72598"/>
                </a:lnTo>
                <a:lnTo>
                  <a:pt x="213025" y="62875"/>
                </a:lnTo>
                <a:lnTo>
                  <a:pt x="212374" y="77249"/>
                </a:lnTo>
                <a:lnTo>
                  <a:pt x="218577" y="80675"/>
                </a:lnTo>
                <a:lnTo>
                  <a:pt x="226119" y="80675"/>
                </a:lnTo>
                <a:lnTo>
                  <a:pt x="230991" y="80222"/>
                </a:lnTo>
                <a:lnTo>
                  <a:pt x="241940" y="74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5777839" y="3273277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51858" y="24001"/>
                </a:moveTo>
                <a:lnTo>
                  <a:pt x="53504" y="19637"/>
                </a:lnTo>
                <a:lnTo>
                  <a:pt x="55226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5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8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79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3" y="70282"/>
                </a:lnTo>
                <a:lnTo>
                  <a:pt x="64733" y="66293"/>
                </a:lnTo>
                <a:lnTo>
                  <a:pt x="75635" y="54774"/>
                </a:lnTo>
                <a:lnTo>
                  <a:pt x="83748" y="45749"/>
                </a:lnTo>
                <a:lnTo>
                  <a:pt x="89071" y="39218"/>
                </a:lnTo>
                <a:lnTo>
                  <a:pt x="93397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8" y="2038"/>
                </a:lnTo>
                <a:lnTo>
                  <a:pt x="80323" y="0"/>
                </a:lnTo>
                <a:lnTo>
                  <a:pt x="68608" y="0"/>
                </a:lnTo>
                <a:lnTo>
                  <a:pt x="63697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2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4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6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4"/>
                </a:lnTo>
                <a:lnTo>
                  <a:pt x="120418" y="68215"/>
                </a:lnTo>
                <a:lnTo>
                  <a:pt x="117853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6"/>
                </a:lnTo>
                <a:lnTo>
                  <a:pt x="123758" y="80618"/>
                </a:lnTo>
                <a:lnTo>
                  <a:pt x="127137" y="79976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  <a:path w="348327" h="80847">
                <a:moveTo>
                  <a:pt x="162756" y="10105"/>
                </a:moveTo>
                <a:lnTo>
                  <a:pt x="164670" y="12498"/>
                </a:lnTo>
                <a:lnTo>
                  <a:pt x="164900" y="15733"/>
                </a:lnTo>
                <a:lnTo>
                  <a:pt x="164900" y="72349"/>
                </a:lnTo>
                <a:lnTo>
                  <a:pt x="164192" y="74589"/>
                </a:lnTo>
                <a:lnTo>
                  <a:pt x="161359" y="76656"/>
                </a:lnTo>
                <a:lnTo>
                  <a:pt x="158334" y="77287"/>
                </a:lnTo>
                <a:lnTo>
                  <a:pt x="153702" y="77517"/>
                </a:lnTo>
                <a:lnTo>
                  <a:pt x="153702" y="79240"/>
                </a:lnTo>
                <a:lnTo>
                  <a:pt x="186091" y="79240"/>
                </a:lnTo>
                <a:lnTo>
                  <a:pt x="186091" y="77632"/>
                </a:lnTo>
                <a:lnTo>
                  <a:pt x="181803" y="77479"/>
                </a:lnTo>
                <a:lnTo>
                  <a:pt x="178874" y="77000"/>
                </a:lnTo>
                <a:lnTo>
                  <a:pt x="177305" y="76196"/>
                </a:lnTo>
                <a:lnTo>
                  <a:pt x="174950" y="73517"/>
                </a:lnTo>
                <a:lnTo>
                  <a:pt x="174950" y="1435"/>
                </a:lnTo>
                <a:lnTo>
                  <a:pt x="174663" y="344"/>
                </a:lnTo>
                <a:lnTo>
                  <a:pt x="173974" y="344"/>
                </a:lnTo>
                <a:lnTo>
                  <a:pt x="152898" y="11082"/>
                </a:lnTo>
                <a:lnTo>
                  <a:pt x="154276" y="12077"/>
                </a:lnTo>
                <a:lnTo>
                  <a:pt x="157348" y="10938"/>
                </a:lnTo>
                <a:lnTo>
                  <a:pt x="160229" y="10105"/>
                </a:lnTo>
                <a:lnTo>
                  <a:pt x="162756" y="10105"/>
                </a:lnTo>
                <a:close/>
              </a:path>
              <a:path w="348327" h="80847">
                <a:moveTo>
                  <a:pt x="241940" y="73999"/>
                </a:moveTo>
                <a:lnTo>
                  <a:pt x="249378" y="61324"/>
                </a:lnTo>
                <a:lnTo>
                  <a:pt x="251751" y="54587"/>
                </a:lnTo>
                <a:lnTo>
                  <a:pt x="252938" y="47410"/>
                </a:lnTo>
                <a:lnTo>
                  <a:pt x="252930" y="38728"/>
                </a:lnTo>
                <a:lnTo>
                  <a:pt x="251379" y="25625"/>
                </a:lnTo>
                <a:lnTo>
                  <a:pt x="247138" y="14068"/>
                </a:lnTo>
                <a:lnTo>
                  <a:pt x="242275" y="4842"/>
                </a:lnTo>
                <a:lnTo>
                  <a:pt x="235442" y="229"/>
                </a:lnTo>
                <a:lnTo>
                  <a:pt x="225834" y="240"/>
                </a:lnTo>
                <a:lnTo>
                  <a:pt x="213589" y="4064"/>
                </a:lnTo>
                <a:lnTo>
                  <a:pt x="204928" y="14757"/>
                </a:lnTo>
                <a:lnTo>
                  <a:pt x="200946" y="26777"/>
                </a:lnTo>
                <a:lnTo>
                  <a:pt x="199702" y="40251"/>
                </a:lnTo>
                <a:lnTo>
                  <a:pt x="199942" y="46621"/>
                </a:lnTo>
                <a:lnTo>
                  <a:pt x="202400" y="59674"/>
                </a:lnTo>
                <a:lnTo>
                  <a:pt x="207512" y="70053"/>
                </a:lnTo>
                <a:lnTo>
                  <a:pt x="211073" y="50377"/>
                </a:lnTo>
                <a:lnTo>
                  <a:pt x="211073" y="32423"/>
                </a:lnTo>
                <a:lnTo>
                  <a:pt x="211704" y="24958"/>
                </a:lnTo>
                <a:lnTo>
                  <a:pt x="212968" y="19293"/>
                </a:lnTo>
                <a:lnTo>
                  <a:pt x="215380" y="8651"/>
                </a:lnTo>
                <a:lnTo>
                  <a:pt x="219841" y="3330"/>
                </a:lnTo>
                <a:lnTo>
                  <a:pt x="232858" y="3330"/>
                </a:lnTo>
                <a:lnTo>
                  <a:pt x="237299" y="8498"/>
                </a:lnTo>
                <a:lnTo>
                  <a:pt x="239672" y="18833"/>
                </a:lnTo>
                <a:lnTo>
                  <a:pt x="240936" y="24384"/>
                </a:lnTo>
                <a:lnTo>
                  <a:pt x="241567" y="31810"/>
                </a:lnTo>
                <a:lnTo>
                  <a:pt x="241556" y="43092"/>
                </a:lnTo>
                <a:lnTo>
                  <a:pt x="240684" y="57318"/>
                </a:lnTo>
                <a:lnTo>
                  <a:pt x="238409" y="67870"/>
                </a:lnTo>
                <a:lnTo>
                  <a:pt x="236303" y="74034"/>
                </a:lnTo>
                <a:lnTo>
                  <a:pt x="232436" y="77115"/>
                </a:lnTo>
                <a:lnTo>
                  <a:pt x="220070" y="77115"/>
                </a:lnTo>
                <a:lnTo>
                  <a:pt x="215476" y="72254"/>
                </a:lnTo>
                <a:lnTo>
                  <a:pt x="213025" y="62530"/>
                </a:lnTo>
                <a:lnTo>
                  <a:pt x="212375" y="76905"/>
                </a:lnTo>
                <a:lnTo>
                  <a:pt x="218577" y="80331"/>
                </a:lnTo>
                <a:lnTo>
                  <a:pt x="226119" y="80331"/>
                </a:lnTo>
                <a:lnTo>
                  <a:pt x="230991" y="79878"/>
                </a:lnTo>
                <a:lnTo>
                  <a:pt x="241940" y="73999"/>
                </a:lnTo>
                <a:close/>
              </a:path>
              <a:path w="348327" h="80847">
                <a:moveTo>
                  <a:pt x="212375" y="76905"/>
                </a:moveTo>
                <a:lnTo>
                  <a:pt x="213025" y="62530"/>
                </a:lnTo>
                <a:lnTo>
                  <a:pt x="211723" y="57324"/>
                </a:lnTo>
                <a:lnTo>
                  <a:pt x="211073" y="50377"/>
                </a:lnTo>
                <a:lnTo>
                  <a:pt x="207512" y="70053"/>
                </a:lnTo>
                <a:lnTo>
                  <a:pt x="212375" y="76905"/>
                </a:lnTo>
                <a:close/>
              </a:path>
              <a:path w="348327" h="80847">
                <a:moveTo>
                  <a:pt x="324667" y="75737"/>
                </a:moveTo>
                <a:lnTo>
                  <a:pt x="321336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7" y="75737"/>
                </a:lnTo>
                <a:close/>
              </a:path>
              <a:path w="348327" h="80847">
                <a:moveTo>
                  <a:pt x="293769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3" y="45304"/>
                </a:lnTo>
                <a:lnTo>
                  <a:pt x="291081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69" y="32729"/>
                </a:lnTo>
                <a:close/>
              </a:path>
              <a:path w="348327" h="80847">
                <a:moveTo>
                  <a:pt x="266108" y="38510"/>
                </a:moveTo>
                <a:lnTo>
                  <a:pt x="269018" y="41227"/>
                </a:lnTo>
                <a:lnTo>
                  <a:pt x="271928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8" y="35715"/>
                </a:lnTo>
                <a:lnTo>
                  <a:pt x="273498" y="27600"/>
                </a:lnTo>
                <a:lnTo>
                  <a:pt x="275422" y="21484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7" y="4880"/>
                </a:lnTo>
                <a:lnTo>
                  <a:pt x="290611" y="4880"/>
                </a:lnTo>
                <a:lnTo>
                  <a:pt x="291634" y="5330"/>
                </a:lnTo>
                <a:lnTo>
                  <a:pt x="295206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4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49" y="6794"/>
                </a:lnTo>
                <a:lnTo>
                  <a:pt x="313392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7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3" y="1435"/>
                </a:lnTo>
                <a:lnTo>
                  <a:pt x="283357" y="1435"/>
                </a:lnTo>
                <a:lnTo>
                  <a:pt x="277479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9"/>
                </a:lnTo>
                <a:lnTo>
                  <a:pt x="266108" y="38510"/>
                </a:lnTo>
                <a:close/>
              </a:path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8" y="79412"/>
                </a:lnTo>
                <a:lnTo>
                  <a:pt x="324494" y="79412"/>
                </a:lnTo>
                <a:lnTo>
                  <a:pt x="321336" y="73727"/>
                </a:lnTo>
                <a:lnTo>
                  <a:pt x="319153" y="70454"/>
                </a:lnTo>
                <a:lnTo>
                  <a:pt x="319153" y="62836"/>
                </a:lnTo>
                <a:lnTo>
                  <a:pt x="320934" y="56808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4" y="39390"/>
                </a:lnTo>
                <a:lnTo>
                  <a:pt x="339196" y="39390"/>
                </a:lnTo>
                <a:lnTo>
                  <a:pt x="341245" y="40290"/>
                </a:lnTo>
                <a:lnTo>
                  <a:pt x="344383" y="43888"/>
                </a:lnTo>
                <a:lnTo>
                  <a:pt x="345169" y="46395"/>
                </a:lnTo>
                <a:lnTo>
                  <a:pt x="345169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4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4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5" y="40634"/>
                </a:lnTo>
                <a:lnTo>
                  <a:pt x="344479" y="38643"/>
                </a:lnTo>
                <a:lnTo>
                  <a:pt x="341914" y="36653"/>
                </a:lnTo>
                <a:lnTo>
                  <a:pt x="338966" y="35658"/>
                </a:lnTo>
                <a:lnTo>
                  <a:pt x="329242" y="35658"/>
                </a:lnTo>
                <a:lnTo>
                  <a:pt x="323413" y="38596"/>
                </a:lnTo>
                <a:lnTo>
                  <a:pt x="318148" y="44472"/>
                </a:lnTo>
                <a:lnTo>
                  <a:pt x="312883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6162756" y="3273480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293769" y="32499"/>
                </a:moveTo>
                <a:lnTo>
                  <a:pt x="289865" y="38203"/>
                </a:lnTo>
                <a:lnTo>
                  <a:pt x="285558" y="41055"/>
                </a:lnTo>
                <a:lnTo>
                  <a:pt x="278360" y="41055"/>
                </a:lnTo>
                <a:lnTo>
                  <a:pt x="278724" y="45075"/>
                </a:lnTo>
                <a:lnTo>
                  <a:pt x="285423" y="45075"/>
                </a:lnTo>
                <a:lnTo>
                  <a:pt x="291081" y="41792"/>
                </a:lnTo>
                <a:lnTo>
                  <a:pt x="295694" y="35227"/>
                </a:lnTo>
                <a:lnTo>
                  <a:pt x="297675" y="26796"/>
                </a:lnTo>
                <a:lnTo>
                  <a:pt x="293769" y="32499"/>
                </a:lnTo>
                <a:close/>
              </a:path>
              <a:path w="348327" h="80847">
                <a:moveTo>
                  <a:pt x="266108" y="38280"/>
                </a:moveTo>
                <a:lnTo>
                  <a:pt x="269018" y="40998"/>
                </a:lnTo>
                <a:lnTo>
                  <a:pt x="271928" y="43716"/>
                </a:lnTo>
                <a:lnTo>
                  <a:pt x="275163" y="45075"/>
                </a:lnTo>
                <a:lnTo>
                  <a:pt x="278724" y="45075"/>
                </a:lnTo>
                <a:lnTo>
                  <a:pt x="278360" y="41055"/>
                </a:lnTo>
                <a:lnTo>
                  <a:pt x="275307" y="38902"/>
                </a:lnTo>
                <a:lnTo>
                  <a:pt x="273498" y="35486"/>
                </a:lnTo>
                <a:lnTo>
                  <a:pt x="273498" y="27370"/>
                </a:lnTo>
                <a:lnTo>
                  <a:pt x="275422" y="21255"/>
                </a:lnTo>
                <a:lnTo>
                  <a:pt x="279269" y="14613"/>
                </a:lnTo>
                <a:lnTo>
                  <a:pt x="283117" y="7971"/>
                </a:lnTo>
                <a:lnTo>
                  <a:pt x="286897" y="4651"/>
                </a:lnTo>
                <a:lnTo>
                  <a:pt x="290611" y="4651"/>
                </a:lnTo>
                <a:lnTo>
                  <a:pt x="291634" y="5100"/>
                </a:lnTo>
                <a:lnTo>
                  <a:pt x="295206" y="7464"/>
                </a:lnTo>
                <a:lnTo>
                  <a:pt x="298336" y="8498"/>
                </a:lnTo>
                <a:lnTo>
                  <a:pt x="299628" y="11426"/>
                </a:lnTo>
                <a:lnTo>
                  <a:pt x="299628" y="20575"/>
                </a:lnTo>
                <a:lnTo>
                  <a:pt x="297675" y="26796"/>
                </a:lnTo>
                <a:lnTo>
                  <a:pt x="295694" y="35227"/>
                </a:lnTo>
                <a:lnTo>
                  <a:pt x="300307" y="28662"/>
                </a:lnTo>
                <a:lnTo>
                  <a:pt x="302614" y="21934"/>
                </a:lnTo>
                <a:lnTo>
                  <a:pt x="302614" y="15044"/>
                </a:lnTo>
                <a:lnTo>
                  <a:pt x="302442" y="11914"/>
                </a:lnTo>
                <a:lnTo>
                  <a:pt x="301810" y="9359"/>
                </a:lnTo>
                <a:lnTo>
                  <a:pt x="304681" y="10048"/>
                </a:lnTo>
                <a:lnTo>
                  <a:pt x="307955" y="10450"/>
                </a:lnTo>
                <a:lnTo>
                  <a:pt x="312358" y="10450"/>
                </a:lnTo>
                <a:lnTo>
                  <a:pt x="315650" y="9818"/>
                </a:lnTo>
                <a:lnTo>
                  <a:pt x="319211" y="8517"/>
                </a:lnTo>
                <a:lnTo>
                  <a:pt x="322082" y="7177"/>
                </a:lnTo>
                <a:lnTo>
                  <a:pt x="281136" y="80675"/>
                </a:lnTo>
                <a:lnTo>
                  <a:pt x="286706" y="80675"/>
                </a:lnTo>
                <a:lnTo>
                  <a:pt x="332017" y="-458"/>
                </a:lnTo>
                <a:lnTo>
                  <a:pt x="327423" y="-458"/>
                </a:lnTo>
                <a:lnTo>
                  <a:pt x="325241" y="1684"/>
                </a:lnTo>
                <a:lnTo>
                  <a:pt x="321163" y="4421"/>
                </a:lnTo>
                <a:lnTo>
                  <a:pt x="317449" y="6565"/>
                </a:lnTo>
                <a:lnTo>
                  <a:pt x="313392" y="7636"/>
                </a:lnTo>
                <a:lnTo>
                  <a:pt x="307304" y="7636"/>
                </a:lnTo>
                <a:lnTo>
                  <a:pt x="304050" y="7177"/>
                </a:lnTo>
                <a:lnTo>
                  <a:pt x="301197" y="6335"/>
                </a:lnTo>
                <a:lnTo>
                  <a:pt x="298135" y="3617"/>
                </a:lnTo>
                <a:lnTo>
                  <a:pt x="295780" y="2124"/>
                </a:lnTo>
                <a:lnTo>
                  <a:pt x="292353" y="1206"/>
                </a:lnTo>
                <a:lnTo>
                  <a:pt x="283357" y="1206"/>
                </a:lnTo>
                <a:lnTo>
                  <a:pt x="277479" y="4268"/>
                </a:lnTo>
                <a:lnTo>
                  <a:pt x="272349" y="10393"/>
                </a:lnTo>
                <a:lnTo>
                  <a:pt x="267219" y="16518"/>
                </a:lnTo>
                <a:lnTo>
                  <a:pt x="264654" y="22738"/>
                </a:lnTo>
                <a:lnTo>
                  <a:pt x="264654" y="34299"/>
                </a:lnTo>
                <a:lnTo>
                  <a:pt x="266108" y="38280"/>
                </a:lnTo>
                <a:close/>
              </a:path>
              <a:path w="348327" h="80847">
                <a:moveTo>
                  <a:pt x="311659" y="72627"/>
                </a:moveTo>
                <a:lnTo>
                  <a:pt x="314473" y="75249"/>
                </a:lnTo>
                <a:lnTo>
                  <a:pt x="317287" y="77871"/>
                </a:lnTo>
                <a:lnTo>
                  <a:pt x="320628" y="79182"/>
                </a:lnTo>
                <a:lnTo>
                  <a:pt x="324494" y="79182"/>
                </a:lnTo>
                <a:lnTo>
                  <a:pt x="321336" y="73498"/>
                </a:lnTo>
                <a:lnTo>
                  <a:pt x="319153" y="70225"/>
                </a:lnTo>
                <a:lnTo>
                  <a:pt x="319153" y="62607"/>
                </a:lnTo>
                <a:lnTo>
                  <a:pt x="320934" y="56578"/>
                </a:lnTo>
                <a:lnTo>
                  <a:pt x="324494" y="49611"/>
                </a:lnTo>
                <a:lnTo>
                  <a:pt x="328054" y="42644"/>
                </a:lnTo>
                <a:lnTo>
                  <a:pt x="332114" y="39160"/>
                </a:lnTo>
                <a:lnTo>
                  <a:pt x="339196" y="39160"/>
                </a:lnTo>
                <a:lnTo>
                  <a:pt x="341245" y="40060"/>
                </a:lnTo>
                <a:lnTo>
                  <a:pt x="344383" y="43658"/>
                </a:lnTo>
                <a:lnTo>
                  <a:pt x="345169" y="46166"/>
                </a:lnTo>
                <a:lnTo>
                  <a:pt x="345169" y="54588"/>
                </a:lnTo>
                <a:lnTo>
                  <a:pt x="343302" y="60243"/>
                </a:lnTo>
                <a:lnTo>
                  <a:pt x="339569" y="66349"/>
                </a:lnTo>
                <a:lnTo>
                  <a:pt x="335836" y="72455"/>
                </a:lnTo>
                <a:lnTo>
                  <a:pt x="331634" y="75508"/>
                </a:lnTo>
                <a:lnTo>
                  <a:pt x="326964" y="75508"/>
                </a:lnTo>
                <a:lnTo>
                  <a:pt x="331654" y="79182"/>
                </a:lnTo>
                <a:lnTo>
                  <a:pt x="337416" y="75680"/>
                </a:lnTo>
                <a:lnTo>
                  <a:pt x="341780" y="68674"/>
                </a:lnTo>
                <a:lnTo>
                  <a:pt x="346144" y="61669"/>
                </a:lnTo>
                <a:lnTo>
                  <a:pt x="348327" y="55276"/>
                </a:lnTo>
                <a:lnTo>
                  <a:pt x="348327" y="44098"/>
                </a:lnTo>
                <a:lnTo>
                  <a:pt x="347045" y="40404"/>
                </a:lnTo>
                <a:lnTo>
                  <a:pt x="344479" y="38414"/>
                </a:lnTo>
                <a:lnTo>
                  <a:pt x="341914" y="36423"/>
                </a:lnTo>
                <a:lnTo>
                  <a:pt x="338966" y="35428"/>
                </a:lnTo>
                <a:lnTo>
                  <a:pt x="329242" y="35428"/>
                </a:lnTo>
                <a:lnTo>
                  <a:pt x="323413" y="38366"/>
                </a:lnTo>
                <a:lnTo>
                  <a:pt x="318148" y="44242"/>
                </a:lnTo>
                <a:lnTo>
                  <a:pt x="312883" y="50118"/>
                </a:lnTo>
                <a:lnTo>
                  <a:pt x="310252" y="56367"/>
                </a:lnTo>
                <a:lnTo>
                  <a:pt x="310252" y="68541"/>
                </a:lnTo>
                <a:lnTo>
                  <a:pt x="311659" y="72627"/>
                </a:lnTo>
                <a:close/>
              </a:path>
              <a:path w="348327" h="80847">
                <a:moveTo>
                  <a:pt x="9859" y="9876"/>
                </a:moveTo>
                <a:lnTo>
                  <a:pt x="11772" y="12268"/>
                </a:lnTo>
                <a:lnTo>
                  <a:pt x="12002" y="15503"/>
                </a:lnTo>
                <a:lnTo>
                  <a:pt x="12002" y="72119"/>
                </a:lnTo>
                <a:lnTo>
                  <a:pt x="11294" y="74359"/>
                </a:lnTo>
                <a:lnTo>
                  <a:pt x="8460" y="76426"/>
                </a:lnTo>
                <a:lnTo>
                  <a:pt x="5437" y="77058"/>
                </a:lnTo>
                <a:lnTo>
                  <a:pt x="804" y="77287"/>
                </a:lnTo>
                <a:lnTo>
                  <a:pt x="804" y="79010"/>
                </a:lnTo>
                <a:lnTo>
                  <a:pt x="33192" y="79010"/>
                </a:lnTo>
                <a:lnTo>
                  <a:pt x="33192" y="77402"/>
                </a:lnTo>
                <a:lnTo>
                  <a:pt x="28905" y="77249"/>
                </a:lnTo>
                <a:lnTo>
                  <a:pt x="25976" y="76771"/>
                </a:lnTo>
                <a:lnTo>
                  <a:pt x="24407" y="75967"/>
                </a:lnTo>
                <a:lnTo>
                  <a:pt x="22052" y="73287"/>
                </a:lnTo>
                <a:lnTo>
                  <a:pt x="22052" y="1206"/>
                </a:lnTo>
                <a:lnTo>
                  <a:pt x="21764" y="114"/>
                </a:lnTo>
                <a:lnTo>
                  <a:pt x="21076" y="114"/>
                </a:lnTo>
                <a:lnTo>
                  <a:pt x="0" y="10852"/>
                </a:lnTo>
                <a:lnTo>
                  <a:pt x="1378" y="11847"/>
                </a:lnTo>
                <a:lnTo>
                  <a:pt x="4450" y="10708"/>
                </a:lnTo>
                <a:lnTo>
                  <a:pt x="7332" y="9876"/>
                </a:lnTo>
                <a:lnTo>
                  <a:pt x="9859" y="9876"/>
                </a:lnTo>
                <a:close/>
              </a:path>
              <a:path w="348327" h="80847">
                <a:moveTo>
                  <a:pt x="68666" y="9876"/>
                </a:moveTo>
                <a:lnTo>
                  <a:pt x="70579" y="12268"/>
                </a:lnTo>
                <a:lnTo>
                  <a:pt x="70809" y="15503"/>
                </a:lnTo>
                <a:lnTo>
                  <a:pt x="70809" y="72119"/>
                </a:lnTo>
                <a:lnTo>
                  <a:pt x="70101" y="74359"/>
                </a:lnTo>
                <a:lnTo>
                  <a:pt x="67267" y="76426"/>
                </a:lnTo>
                <a:lnTo>
                  <a:pt x="64243" y="77058"/>
                </a:lnTo>
                <a:lnTo>
                  <a:pt x="59610" y="77287"/>
                </a:lnTo>
                <a:lnTo>
                  <a:pt x="59610" y="79010"/>
                </a:lnTo>
                <a:lnTo>
                  <a:pt x="91999" y="79010"/>
                </a:lnTo>
                <a:lnTo>
                  <a:pt x="91999" y="77402"/>
                </a:lnTo>
                <a:lnTo>
                  <a:pt x="87712" y="77249"/>
                </a:lnTo>
                <a:lnTo>
                  <a:pt x="84783" y="76771"/>
                </a:lnTo>
                <a:lnTo>
                  <a:pt x="83214" y="75967"/>
                </a:lnTo>
                <a:lnTo>
                  <a:pt x="80859" y="73287"/>
                </a:lnTo>
                <a:lnTo>
                  <a:pt x="80859" y="1206"/>
                </a:lnTo>
                <a:lnTo>
                  <a:pt x="80571" y="114"/>
                </a:lnTo>
                <a:lnTo>
                  <a:pt x="79883" y="114"/>
                </a:lnTo>
                <a:lnTo>
                  <a:pt x="58806" y="10852"/>
                </a:lnTo>
                <a:lnTo>
                  <a:pt x="60185" y="11847"/>
                </a:lnTo>
                <a:lnTo>
                  <a:pt x="63257" y="10708"/>
                </a:lnTo>
                <a:lnTo>
                  <a:pt x="66139" y="9876"/>
                </a:lnTo>
                <a:lnTo>
                  <a:pt x="68666" y="9876"/>
                </a:lnTo>
                <a:close/>
              </a:path>
              <a:path w="348327" h="80847">
                <a:moveTo>
                  <a:pt x="129616" y="70512"/>
                </a:moveTo>
                <a:lnTo>
                  <a:pt x="127089" y="67985"/>
                </a:lnTo>
                <a:lnTo>
                  <a:pt x="123758" y="67354"/>
                </a:lnTo>
                <a:lnTo>
                  <a:pt x="120417" y="67985"/>
                </a:lnTo>
                <a:lnTo>
                  <a:pt x="117853" y="70512"/>
                </a:lnTo>
                <a:lnTo>
                  <a:pt x="117211" y="73843"/>
                </a:lnTo>
                <a:lnTo>
                  <a:pt x="117843" y="77182"/>
                </a:lnTo>
                <a:lnTo>
                  <a:pt x="120370" y="79747"/>
                </a:lnTo>
                <a:lnTo>
                  <a:pt x="123758" y="80388"/>
                </a:lnTo>
                <a:lnTo>
                  <a:pt x="127136" y="79747"/>
                </a:lnTo>
                <a:lnTo>
                  <a:pt x="129626" y="77182"/>
                </a:lnTo>
                <a:lnTo>
                  <a:pt x="130248" y="73843"/>
                </a:lnTo>
                <a:lnTo>
                  <a:pt x="129616" y="70512"/>
                </a:lnTo>
                <a:close/>
              </a:path>
              <a:path w="348327" h="80847">
                <a:moveTo>
                  <a:pt x="147374" y="5713"/>
                </a:moveTo>
                <a:lnTo>
                  <a:pt x="146188" y="8584"/>
                </a:lnTo>
                <a:lnTo>
                  <a:pt x="144646" y="12364"/>
                </a:lnTo>
                <a:lnTo>
                  <a:pt x="142158" y="18489"/>
                </a:lnTo>
                <a:lnTo>
                  <a:pt x="144168" y="19408"/>
                </a:lnTo>
                <a:lnTo>
                  <a:pt x="146656" y="15503"/>
                </a:lnTo>
                <a:lnTo>
                  <a:pt x="148715" y="12938"/>
                </a:lnTo>
                <a:lnTo>
                  <a:pt x="151969" y="10489"/>
                </a:lnTo>
                <a:lnTo>
                  <a:pt x="154639" y="9876"/>
                </a:lnTo>
                <a:lnTo>
                  <a:pt x="183392" y="9876"/>
                </a:lnTo>
                <a:lnTo>
                  <a:pt x="160133" y="80101"/>
                </a:lnTo>
                <a:lnTo>
                  <a:pt x="167714" y="80101"/>
                </a:lnTo>
                <a:lnTo>
                  <a:pt x="192638" y="3100"/>
                </a:lnTo>
                <a:lnTo>
                  <a:pt x="192638" y="1206"/>
                </a:lnTo>
                <a:lnTo>
                  <a:pt x="149107" y="1206"/>
                </a:lnTo>
                <a:lnTo>
                  <a:pt x="148150" y="3732"/>
                </a:lnTo>
                <a:lnTo>
                  <a:pt x="147374" y="5713"/>
                </a:lnTo>
                <a:close/>
              </a:path>
              <a:path w="348327" h="80847">
                <a:moveTo>
                  <a:pt x="241940" y="73769"/>
                </a:moveTo>
                <a:lnTo>
                  <a:pt x="249378" y="61095"/>
                </a:lnTo>
                <a:lnTo>
                  <a:pt x="251751" y="54358"/>
                </a:lnTo>
                <a:lnTo>
                  <a:pt x="252938" y="47180"/>
                </a:lnTo>
                <a:lnTo>
                  <a:pt x="252930" y="38498"/>
                </a:lnTo>
                <a:lnTo>
                  <a:pt x="251379" y="25395"/>
                </a:lnTo>
                <a:lnTo>
                  <a:pt x="247138" y="13838"/>
                </a:lnTo>
                <a:lnTo>
                  <a:pt x="242275" y="4612"/>
                </a:lnTo>
                <a:lnTo>
                  <a:pt x="235442" y="0"/>
                </a:lnTo>
                <a:lnTo>
                  <a:pt x="225834" y="11"/>
                </a:lnTo>
                <a:lnTo>
                  <a:pt x="213589" y="3834"/>
                </a:lnTo>
                <a:lnTo>
                  <a:pt x="204928" y="14527"/>
                </a:lnTo>
                <a:lnTo>
                  <a:pt x="200946" y="26547"/>
                </a:lnTo>
                <a:lnTo>
                  <a:pt x="199702" y="40022"/>
                </a:lnTo>
                <a:lnTo>
                  <a:pt x="199942" y="46391"/>
                </a:lnTo>
                <a:lnTo>
                  <a:pt x="202400" y="59444"/>
                </a:lnTo>
                <a:lnTo>
                  <a:pt x="207512" y="69823"/>
                </a:lnTo>
                <a:lnTo>
                  <a:pt x="211073" y="50147"/>
                </a:lnTo>
                <a:lnTo>
                  <a:pt x="211073" y="32193"/>
                </a:lnTo>
                <a:lnTo>
                  <a:pt x="211704" y="24729"/>
                </a:lnTo>
                <a:lnTo>
                  <a:pt x="212968" y="19063"/>
                </a:lnTo>
                <a:lnTo>
                  <a:pt x="215380" y="8421"/>
                </a:lnTo>
                <a:lnTo>
                  <a:pt x="219841" y="3100"/>
                </a:lnTo>
                <a:lnTo>
                  <a:pt x="232858" y="3100"/>
                </a:lnTo>
                <a:lnTo>
                  <a:pt x="237299" y="8268"/>
                </a:lnTo>
                <a:lnTo>
                  <a:pt x="239672" y="18604"/>
                </a:lnTo>
                <a:lnTo>
                  <a:pt x="240936" y="24155"/>
                </a:lnTo>
                <a:lnTo>
                  <a:pt x="241567" y="31581"/>
                </a:lnTo>
                <a:lnTo>
                  <a:pt x="241556" y="42862"/>
                </a:lnTo>
                <a:lnTo>
                  <a:pt x="240684" y="57089"/>
                </a:lnTo>
                <a:lnTo>
                  <a:pt x="238409" y="67641"/>
                </a:lnTo>
                <a:lnTo>
                  <a:pt x="236303" y="73804"/>
                </a:lnTo>
                <a:lnTo>
                  <a:pt x="232436" y="76885"/>
                </a:lnTo>
                <a:lnTo>
                  <a:pt x="220070" y="76885"/>
                </a:lnTo>
                <a:lnTo>
                  <a:pt x="215476" y="72024"/>
                </a:lnTo>
                <a:lnTo>
                  <a:pt x="213025" y="62301"/>
                </a:lnTo>
                <a:lnTo>
                  <a:pt x="212375" y="76675"/>
                </a:lnTo>
                <a:lnTo>
                  <a:pt x="218577" y="80101"/>
                </a:lnTo>
                <a:lnTo>
                  <a:pt x="226119" y="80101"/>
                </a:lnTo>
                <a:lnTo>
                  <a:pt x="230991" y="79648"/>
                </a:lnTo>
                <a:lnTo>
                  <a:pt x="241940" y="73769"/>
                </a:lnTo>
                <a:close/>
              </a:path>
              <a:path w="348327" h="80847">
                <a:moveTo>
                  <a:pt x="212375" y="76675"/>
                </a:moveTo>
                <a:lnTo>
                  <a:pt x="213025" y="62301"/>
                </a:lnTo>
                <a:lnTo>
                  <a:pt x="211723" y="57094"/>
                </a:lnTo>
                <a:lnTo>
                  <a:pt x="211073" y="50147"/>
                </a:lnTo>
                <a:lnTo>
                  <a:pt x="207512" y="69823"/>
                </a:lnTo>
                <a:lnTo>
                  <a:pt x="212375" y="76675"/>
                </a:lnTo>
                <a:close/>
              </a:path>
              <a:path w="348327" h="80847">
                <a:moveTo>
                  <a:pt x="324667" y="75508"/>
                </a:moveTo>
                <a:lnTo>
                  <a:pt x="321336" y="73498"/>
                </a:lnTo>
                <a:lnTo>
                  <a:pt x="324494" y="79182"/>
                </a:lnTo>
                <a:lnTo>
                  <a:pt x="331654" y="79182"/>
                </a:lnTo>
                <a:lnTo>
                  <a:pt x="326964" y="75508"/>
                </a:lnTo>
                <a:lnTo>
                  <a:pt x="324667" y="755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6547674" y="3271910"/>
            <a:ext cx="316661" cy="72501"/>
          </a:xfrm>
          <a:custGeom>
            <a:avLst/>
            <a:gdLst/>
            <a:ahLst/>
            <a:cxnLst/>
            <a:rect l="l" t="t" r="r" b="b"/>
            <a:pathLst>
              <a:path w="348327" h="82168">
                <a:moveTo>
                  <a:pt x="324667" y="77288"/>
                </a:moveTo>
                <a:lnTo>
                  <a:pt x="321336" y="75278"/>
                </a:lnTo>
                <a:lnTo>
                  <a:pt x="324494" y="80962"/>
                </a:lnTo>
                <a:lnTo>
                  <a:pt x="331654" y="80962"/>
                </a:lnTo>
                <a:lnTo>
                  <a:pt x="326964" y="77288"/>
                </a:lnTo>
                <a:lnTo>
                  <a:pt x="324667" y="77288"/>
                </a:lnTo>
                <a:close/>
              </a:path>
              <a:path w="348327" h="82168">
                <a:moveTo>
                  <a:pt x="293769" y="34279"/>
                </a:moveTo>
                <a:lnTo>
                  <a:pt x="289865" y="39984"/>
                </a:lnTo>
                <a:lnTo>
                  <a:pt x="285558" y="42835"/>
                </a:lnTo>
                <a:lnTo>
                  <a:pt x="278360" y="42835"/>
                </a:lnTo>
                <a:lnTo>
                  <a:pt x="278724" y="46855"/>
                </a:lnTo>
                <a:lnTo>
                  <a:pt x="285423" y="46855"/>
                </a:lnTo>
                <a:lnTo>
                  <a:pt x="291081" y="43572"/>
                </a:lnTo>
                <a:lnTo>
                  <a:pt x="295694" y="37007"/>
                </a:lnTo>
                <a:lnTo>
                  <a:pt x="297675" y="28576"/>
                </a:lnTo>
                <a:lnTo>
                  <a:pt x="293769" y="34279"/>
                </a:lnTo>
                <a:close/>
              </a:path>
              <a:path w="348327" h="82168">
                <a:moveTo>
                  <a:pt x="266108" y="40060"/>
                </a:moveTo>
                <a:lnTo>
                  <a:pt x="269018" y="42778"/>
                </a:lnTo>
                <a:lnTo>
                  <a:pt x="271928" y="45496"/>
                </a:lnTo>
                <a:lnTo>
                  <a:pt x="275163" y="46855"/>
                </a:lnTo>
                <a:lnTo>
                  <a:pt x="278724" y="46855"/>
                </a:lnTo>
                <a:lnTo>
                  <a:pt x="278360" y="42835"/>
                </a:lnTo>
                <a:lnTo>
                  <a:pt x="275307" y="40682"/>
                </a:lnTo>
                <a:lnTo>
                  <a:pt x="273498" y="37266"/>
                </a:lnTo>
                <a:lnTo>
                  <a:pt x="273498" y="29150"/>
                </a:lnTo>
                <a:lnTo>
                  <a:pt x="275422" y="23035"/>
                </a:lnTo>
                <a:lnTo>
                  <a:pt x="279269" y="16393"/>
                </a:lnTo>
                <a:lnTo>
                  <a:pt x="283116" y="9751"/>
                </a:lnTo>
                <a:lnTo>
                  <a:pt x="286897" y="6431"/>
                </a:lnTo>
                <a:lnTo>
                  <a:pt x="290611" y="6431"/>
                </a:lnTo>
                <a:lnTo>
                  <a:pt x="291634" y="6880"/>
                </a:lnTo>
                <a:lnTo>
                  <a:pt x="295206" y="9244"/>
                </a:lnTo>
                <a:lnTo>
                  <a:pt x="298336" y="10278"/>
                </a:lnTo>
                <a:lnTo>
                  <a:pt x="299628" y="13206"/>
                </a:lnTo>
                <a:lnTo>
                  <a:pt x="299628" y="22355"/>
                </a:lnTo>
                <a:lnTo>
                  <a:pt x="297675" y="28576"/>
                </a:lnTo>
                <a:lnTo>
                  <a:pt x="295694" y="37007"/>
                </a:lnTo>
                <a:lnTo>
                  <a:pt x="300307" y="30442"/>
                </a:lnTo>
                <a:lnTo>
                  <a:pt x="302614" y="23714"/>
                </a:lnTo>
                <a:lnTo>
                  <a:pt x="302614" y="16824"/>
                </a:lnTo>
                <a:lnTo>
                  <a:pt x="302442" y="13694"/>
                </a:lnTo>
                <a:lnTo>
                  <a:pt x="301810" y="11139"/>
                </a:lnTo>
                <a:lnTo>
                  <a:pt x="304681" y="11828"/>
                </a:lnTo>
                <a:lnTo>
                  <a:pt x="307955" y="12230"/>
                </a:lnTo>
                <a:lnTo>
                  <a:pt x="312358" y="12230"/>
                </a:lnTo>
                <a:lnTo>
                  <a:pt x="315650" y="11598"/>
                </a:lnTo>
                <a:lnTo>
                  <a:pt x="319211" y="10297"/>
                </a:lnTo>
                <a:lnTo>
                  <a:pt x="322082" y="8957"/>
                </a:lnTo>
                <a:lnTo>
                  <a:pt x="281136" y="82455"/>
                </a:lnTo>
                <a:lnTo>
                  <a:pt x="286706" y="82455"/>
                </a:lnTo>
                <a:lnTo>
                  <a:pt x="332017" y="1321"/>
                </a:lnTo>
                <a:lnTo>
                  <a:pt x="327423" y="1321"/>
                </a:lnTo>
                <a:lnTo>
                  <a:pt x="325241" y="3464"/>
                </a:lnTo>
                <a:lnTo>
                  <a:pt x="321163" y="6201"/>
                </a:lnTo>
                <a:lnTo>
                  <a:pt x="317449" y="8345"/>
                </a:lnTo>
                <a:lnTo>
                  <a:pt x="313392" y="9416"/>
                </a:lnTo>
                <a:lnTo>
                  <a:pt x="307304" y="9416"/>
                </a:lnTo>
                <a:lnTo>
                  <a:pt x="304050" y="8957"/>
                </a:lnTo>
                <a:lnTo>
                  <a:pt x="301197" y="8115"/>
                </a:lnTo>
                <a:lnTo>
                  <a:pt x="298135" y="5397"/>
                </a:lnTo>
                <a:lnTo>
                  <a:pt x="295780" y="3904"/>
                </a:lnTo>
                <a:lnTo>
                  <a:pt x="292353" y="2986"/>
                </a:lnTo>
                <a:lnTo>
                  <a:pt x="283357" y="2986"/>
                </a:lnTo>
                <a:lnTo>
                  <a:pt x="277479" y="6048"/>
                </a:lnTo>
                <a:lnTo>
                  <a:pt x="272349" y="12173"/>
                </a:lnTo>
                <a:lnTo>
                  <a:pt x="267219" y="18298"/>
                </a:lnTo>
                <a:lnTo>
                  <a:pt x="264654" y="24518"/>
                </a:lnTo>
                <a:lnTo>
                  <a:pt x="264654" y="36079"/>
                </a:lnTo>
                <a:lnTo>
                  <a:pt x="266108" y="40060"/>
                </a:lnTo>
                <a:close/>
              </a:path>
              <a:path w="348327" h="82168">
                <a:moveTo>
                  <a:pt x="311659" y="74407"/>
                </a:moveTo>
                <a:lnTo>
                  <a:pt x="314473" y="77029"/>
                </a:lnTo>
                <a:lnTo>
                  <a:pt x="317287" y="79651"/>
                </a:lnTo>
                <a:lnTo>
                  <a:pt x="320628" y="80962"/>
                </a:lnTo>
                <a:lnTo>
                  <a:pt x="324494" y="80962"/>
                </a:lnTo>
                <a:lnTo>
                  <a:pt x="321336" y="75278"/>
                </a:lnTo>
                <a:lnTo>
                  <a:pt x="319153" y="72005"/>
                </a:lnTo>
                <a:lnTo>
                  <a:pt x="319153" y="64387"/>
                </a:lnTo>
                <a:lnTo>
                  <a:pt x="320934" y="58358"/>
                </a:lnTo>
                <a:lnTo>
                  <a:pt x="324494" y="51391"/>
                </a:lnTo>
                <a:lnTo>
                  <a:pt x="328054" y="44424"/>
                </a:lnTo>
                <a:lnTo>
                  <a:pt x="332114" y="40940"/>
                </a:lnTo>
                <a:lnTo>
                  <a:pt x="339196" y="40940"/>
                </a:lnTo>
                <a:lnTo>
                  <a:pt x="341245" y="41840"/>
                </a:lnTo>
                <a:lnTo>
                  <a:pt x="344383" y="45438"/>
                </a:lnTo>
                <a:lnTo>
                  <a:pt x="345169" y="47946"/>
                </a:lnTo>
                <a:lnTo>
                  <a:pt x="345169" y="56368"/>
                </a:lnTo>
                <a:lnTo>
                  <a:pt x="343302" y="62023"/>
                </a:lnTo>
                <a:lnTo>
                  <a:pt x="339569" y="68129"/>
                </a:lnTo>
                <a:lnTo>
                  <a:pt x="335836" y="74235"/>
                </a:lnTo>
                <a:lnTo>
                  <a:pt x="331634" y="77288"/>
                </a:lnTo>
                <a:lnTo>
                  <a:pt x="326964" y="77288"/>
                </a:lnTo>
                <a:lnTo>
                  <a:pt x="331654" y="80962"/>
                </a:lnTo>
                <a:lnTo>
                  <a:pt x="337416" y="77460"/>
                </a:lnTo>
                <a:lnTo>
                  <a:pt x="341780" y="70454"/>
                </a:lnTo>
                <a:lnTo>
                  <a:pt x="346144" y="63449"/>
                </a:lnTo>
                <a:lnTo>
                  <a:pt x="348327" y="57056"/>
                </a:lnTo>
                <a:lnTo>
                  <a:pt x="348327" y="45878"/>
                </a:lnTo>
                <a:lnTo>
                  <a:pt x="347045" y="42184"/>
                </a:lnTo>
                <a:lnTo>
                  <a:pt x="344479" y="40194"/>
                </a:lnTo>
                <a:lnTo>
                  <a:pt x="341914" y="38203"/>
                </a:lnTo>
                <a:lnTo>
                  <a:pt x="338966" y="37208"/>
                </a:lnTo>
                <a:lnTo>
                  <a:pt x="329242" y="37208"/>
                </a:lnTo>
                <a:lnTo>
                  <a:pt x="323413" y="40146"/>
                </a:lnTo>
                <a:lnTo>
                  <a:pt x="318148" y="46022"/>
                </a:lnTo>
                <a:lnTo>
                  <a:pt x="312883" y="51898"/>
                </a:lnTo>
                <a:lnTo>
                  <a:pt x="310252" y="58147"/>
                </a:lnTo>
                <a:lnTo>
                  <a:pt x="310252" y="70321"/>
                </a:lnTo>
                <a:lnTo>
                  <a:pt x="311659" y="74407"/>
                </a:lnTo>
                <a:close/>
              </a:path>
              <a:path w="348327" h="82168">
                <a:moveTo>
                  <a:pt x="9859" y="11656"/>
                </a:moveTo>
                <a:lnTo>
                  <a:pt x="11772" y="14048"/>
                </a:lnTo>
                <a:lnTo>
                  <a:pt x="12002" y="17283"/>
                </a:lnTo>
                <a:lnTo>
                  <a:pt x="12002" y="73900"/>
                </a:lnTo>
                <a:lnTo>
                  <a:pt x="11294" y="76139"/>
                </a:lnTo>
                <a:lnTo>
                  <a:pt x="8460" y="78206"/>
                </a:lnTo>
                <a:lnTo>
                  <a:pt x="5437" y="78838"/>
                </a:lnTo>
                <a:lnTo>
                  <a:pt x="804" y="79067"/>
                </a:lnTo>
                <a:lnTo>
                  <a:pt x="804" y="80790"/>
                </a:lnTo>
                <a:lnTo>
                  <a:pt x="33192" y="80790"/>
                </a:lnTo>
                <a:lnTo>
                  <a:pt x="33192" y="79182"/>
                </a:lnTo>
                <a:lnTo>
                  <a:pt x="28905" y="79029"/>
                </a:lnTo>
                <a:lnTo>
                  <a:pt x="25976" y="78551"/>
                </a:lnTo>
                <a:lnTo>
                  <a:pt x="24407" y="77747"/>
                </a:lnTo>
                <a:lnTo>
                  <a:pt x="22052" y="75067"/>
                </a:lnTo>
                <a:lnTo>
                  <a:pt x="22052" y="2986"/>
                </a:lnTo>
                <a:lnTo>
                  <a:pt x="21764" y="1894"/>
                </a:lnTo>
                <a:lnTo>
                  <a:pt x="21076" y="1894"/>
                </a:lnTo>
                <a:lnTo>
                  <a:pt x="0" y="12632"/>
                </a:lnTo>
                <a:lnTo>
                  <a:pt x="1378" y="13627"/>
                </a:lnTo>
                <a:lnTo>
                  <a:pt x="4450" y="12488"/>
                </a:lnTo>
                <a:lnTo>
                  <a:pt x="7332" y="11656"/>
                </a:lnTo>
                <a:lnTo>
                  <a:pt x="9859" y="11656"/>
                </a:lnTo>
                <a:close/>
              </a:path>
              <a:path w="348327" h="82168">
                <a:moveTo>
                  <a:pt x="89042" y="75549"/>
                </a:moveTo>
                <a:lnTo>
                  <a:pt x="96480" y="62875"/>
                </a:lnTo>
                <a:lnTo>
                  <a:pt x="98853" y="56138"/>
                </a:lnTo>
                <a:lnTo>
                  <a:pt x="100039" y="48960"/>
                </a:lnTo>
                <a:lnTo>
                  <a:pt x="100032" y="40278"/>
                </a:lnTo>
                <a:lnTo>
                  <a:pt x="98481" y="27175"/>
                </a:lnTo>
                <a:lnTo>
                  <a:pt x="94240" y="15618"/>
                </a:lnTo>
                <a:lnTo>
                  <a:pt x="89377" y="6392"/>
                </a:lnTo>
                <a:lnTo>
                  <a:pt x="82544" y="1780"/>
                </a:lnTo>
                <a:lnTo>
                  <a:pt x="72936" y="1791"/>
                </a:lnTo>
                <a:lnTo>
                  <a:pt x="60691" y="5614"/>
                </a:lnTo>
                <a:lnTo>
                  <a:pt x="52030" y="16307"/>
                </a:lnTo>
                <a:lnTo>
                  <a:pt x="48048" y="28327"/>
                </a:lnTo>
                <a:lnTo>
                  <a:pt x="46804" y="41802"/>
                </a:lnTo>
                <a:lnTo>
                  <a:pt x="47044" y="48171"/>
                </a:lnTo>
                <a:lnTo>
                  <a:pt x="49502" y="61224"/>
                </a:lnTo>
                <a:lnTo>
                  <a:pt x="54614" y="71603"/>
                </a:lnTo>
                <a:lnTo>
                  <a:pt x="58175" y="51927"/>
                </a:lnTo>
                <a:lnTo>
                  <a:pt x="58175" y="33973"/>
                </a:lnTo>
                <a:lnTo>
                  <a:pt x="58806" y="26509"/>
                </a:lnTo>
                <a:lnTo>
                  <a:pt x="60070" y="20843"/>
                </a:lnTo>
                <a:lnTo>
                  <a:pt x="62482" y="10201"/>
                </a:lnTo>
                <a:lnTo>
                  <a:pt x="66943" y="4880"/>
                </a:lnTo>
                <a:lnTo>
                  <a:pt x="79959" y="4880"/>
                </a:lnTo>
                <a:lnTo>
                  <a:pt x="84401" y="10048"/>
                </a:lnTo>
                <a:lnTo>
                  <a:pt x="86774" y="20384"/>
                </a:lnTo>
                <a:lnTo>
                  <a:pt x="88038" y="25935"/>
                </a:lnTo>
                <a:lnTo>
                  <a:pt x="88669" y="33361"/>
                </a:lnTo>
                <a:lnTo>
                  <a:pt x="88658" y="44642"/>
                </a:lnTo>
                <a:lnTo>
                  <a:pt x="87786" y="58869"/>
                </a:lnTo>
                <a:lnTo>
                  <a:pt x="85511" y="69421"/>
                </a:lnTo>
                <a:lnTo>
                  <a:pt x="83405" y="75584"/>
                </a:lnTo>
                <a:lnTo>
                  <a:pt x="79538" y="78666"/>
                </a:lnTo>
                <a:lnTo>
                  <a:pt x="67172" y="78666"/>
                </a:lnTo>
                <a:lnTo>
                  <a:pt x="62578" y="73804"/>
                </a:lnTo>
                <a:lnTo>
                  <a:pt x="60127" y="64081"/>
                </a:lnTo>
                <a:lnTo>
                  <a:pt x="59477" y="78455"/>
                </a:lnTo>
                <a:lnTo>
                  <a:pt x="65679" y="81881"/>
                </a:lnTo>
                <a:lnTo>
                  <a:pt x="73221" y="81881"/>
                </a:lnTo>
                <a:lnTo>
                  <a:pt x="78093" y="81428"/>
                </a:lnTo>
                <a:lnTo>
                  <a:pt x="89042" y="75549"/>
                </a:lnTo>
                <a:close/>
              </a:path>
              <a:path w="348327" h="82168">
                <a:moveTo>
                  <a:pt x="59477" y="78455"/>
                </a:moveTo>
                <a:lnTo>
                  <a:pt x="60127" y="64081"/>
                </a:lnTo>
                <a:lnTo>
                  <a:pt x="58825" y="58874"/>
                </a:lnTo>
                <a:lnTo>
                  <a:pt x="58175" y="51927"/>
                </a:lnTo>
                <a:lnTo>
                  <a:pt x="54614" y="71603"/>
                </a:lnTo>
                <a:lnTo>
                  <a:pt x="59477" y="78455"/>
                </a:lnTo>
                <a:close/>
              </a:path>
              <a:path w="348327" h="82168">
                <a:moveTo>
                  <a:pt x="129616" y="72292"/>
                </a:moveTo>
                <a:lnTo>
                  <a:pt x="127089" y="69765"/>
                </a:lnTo>
                <a:lnTo>
                  <a:pt x="123758" y="69134"/>
                </a:lnTo>
                <a:lnTo>
                  <a:pt x="120417" y="69765"/>
                </a:lnTo>
                <a:lnTo>
                  <a:pt x="117853" y="72292"/>
                </a:lnTo>
                <a:lnTo>
                  <a:pt x="117211" y="75623"/>
                </a:lnTo>
                <a:lnTo>
                  <a:pt x="117843" y="78962"/>
                </a:lnTo>
                <a:lnTo>
                  <a:pt x="120370" y="81527"/>
                </a:lnTo>
                <a:lnTo>
                  <a:pt x="123758" y="82168"/>
                </a:lnTo>
                <a:lnTo>
                  <a:pt x="127136" y="81527"/>
                </a:lnTo>
                <a:lnTo>
                  <a:pt x="129626" y="78962"/>
                </a:lnTo>
                <a:lnTo>
                  <a:pt x="130248" y="75623"/>
                </a:lnTo>
                <a:lnTo>
                  <a:pt x="129616" y="72292"/>
                </a:lnTo>
                <a:close/>
              </a:path>
              <a:path w="348327" h="82168">
                <a:moveTo>
                  <a:pt x="147729" y="30432"/>
                </a:moveTo>
                <a:lnTo>
                  <a:pt x="147327" y="31810"/>
                </a:lnTo>
                <a:lnTo>
                  <a:pt x="149681" y="32499"/>
                </a:lnTo>
                <a:lnTo>
                  <a:pt x="154735" y="32499"/>
                </a:lnTo>
                <a:lnTo>
                  <a:pt x="160191" y="33705"/>
                </a:lnTo>
                <a:lnTo>
                  <a:pt x="166049" y="36117"/>
                </a:lnTo>
                <a:lnTo>
                  <a:pt x="167495" y="36747"/>
                </a:lnTo>
                <a:lnTo>
                  <a:pt x="178298" y="45249"/>
                </a:lnTo>
                <a:lnTo>
                  <a:pt x="181899" y="57535"/>
                </a:lnTo>
                <a:lnTo>
                  <a:pt x="181899" y="63200"/>
                </a:lnTo>
                <a:lnTo>
                  <a:pt x="180252" y="67976"/>
                </a:lnTo>
                <a:lnTo>
                  <a:pt x="176960" y="71861"/>
                </a:lnTo>
                <a:lnTo>
                  <a:pt x="173668" y="75747"/>
                </a:lnTo>
                <a:lnTo>
                  <a:pt x="169820" y="77689"/>
                </a:lnTo>
                <a:lnTo>
                  <a:pt x="163503" y="77689"/>
                </a:lnTo>
                <a:lnTo>
                  <a:pt x="160775" y="76455"/>
                </a:lnTo>
                <a:lnTo>
                  <a:pt x="157233" y="73986"/>
                </a:lnTo>
                <a:lnTo>
                  <a:pt x="153691" y="71517"/>
                </a:lnTo>
                <a:lnTo>
                  <a:pt x="150830" y="70282"/>
                </a:lnTo>
                <a:lnTo>
                  <a:pt x="148648" y="70282"/>
                </a:lnTo>
                <a:lnTo>
                  <a:pt x="144829" y="71574"/>
                </a:lnTo>
                <a:lnTo>
                  <a:pt x="143593" y="74589"/>
                </a:lnTo>
                <a:lnTo>
                  <a:pt x="143593" y="77651"/>
                </a:lnTo>
                <a:lnTo>
                  <a:pt x="145508" y="79776"/>
                </a:lnTo>
                <a:lnTo>
                  <a:pt x="149337" y="80962"/>
                </a:lnTo>
                <a:lnTo>
                  <a:pt x="151633" y="81690"/>
                </a:lnTo>
                <a:lnTo>
                  <a:pt x="154658" y="82053"/>
                </a:lnTo>
                <a:lnTo>
                  <a:pt x="167638" y="82053"/>
                </a:lnTo>
                <a:lnTo>
                  <a:pt x="175266" y="79221"/>
                </a:lnTo>
                <a:lnTo>
                  <a:pt x="181296" y="73555"/>
                </a:lnTo>
                <a:lnTo>
                  <a:pt x="187326" y="67889"/>
                </a:lnTo>
                <a:lnTo>
                  <a:pt x="190341" y="60827"/>
                </a:lnTo>
                <a:lnTo>
                  <a:pt x="190341" y="48577"/>
                </a:lnTo>
                <a:lnTo>
                  <a:pt x="189633" y="44988"/>
                </a:lnTo>
                <a:lnTo>
                  <a:pt x="188216" y="41601"/>
                </a:lnTo>
                <a:lnTo>
                  <a:pt x="186799" y="38213"/>
                </a:lnTo>
                <a:lnTo>
                  <a:pt x="184713" y="35160"/>
                </a:lnTo>
                <a:lnTo>
                  <a:pt x="181956" y="32442"/>
                </a:lnTo>
                <a:lnTo>
                  <a:pt x="178740" y="29303"/>
                </a:lnTo>
                <a:lnTo>
                  <a:pt x="174739" y="26930"/>
                </a:lnTo>
                <a:lnTo>
                  <a:pt x="169954" y="25322"/>
                </a:lnTo>
                <a:lnTo>
                  <a:pt x="167044" y="24365"/>
                </a:lnTo>
                <a:lnTo>
                  <a:pt x="162449" y="23351"/>
                </a:lnTo>
                <a:lnTo>
                  <a:pt x="156171" y="22279"/>
                </a:lnTo>
                <a:lnTo>
                  <a:pt x="161052" y="12230"/>
                </a:lnTo>
                <a:lnTo>
                  <a:pt x="184081" y="12230"/>
                </a:lnTo>
                <a:lnTo>
                  <a:pt x="186780" y="11426"/>
                </a:lnTo>
                <a:lnTo>
                  <a:pt x="191260" y="803"/>
                </a:lnTo>
                <a:lnTo>
                  <a:pt x="190341" y="0"/>
                </a:lnTo>
                <a:lnTo>
                  <a:pt x="187728" y="2354"/>
                </a:lnTo>
                <a:lnTo>
                  <a:pt x="184885" y="2986"/>
                </a:lnTo>
                <a:lnTo>
                  <a:pt x="160248" y="2986"/>
                </a:lnTo>
                <a:lnTo>
                  <a:pt x="147729" y="30432"/>
                </a:lnTo>
                <a:close/>
              </a:path>
              <a:path w="348327" h="82168">
                <a:moveTo>
                  <a:pt x="241940" y="75549"/>
                </a:moveTo>
                <a:lnTo>
                  <a:pt x="249378" y="62875"/>
                </a:lnTo>
                <a:lnTo>
                  <a:pt x="251751" y="56138"/>
                </a:lnTo>
                <a:lnTo>
                  <a:pt x="252938" y="48960"/>
                </a:lnTo>
                <a:lnTo>
                  <a:pt x="252930" y="40278"/>
                </a:lnTo>
                <a:lnTo>
                  <a:pt x="251379" y="27175"/>
                </a:lnTo>
                <a:lnTo>
                  <a:pt x="247138" y="15618"/>
                </a:lnTo>
                <a:lnTo>
                  <a:pt x="242275" y="6392"/>
                </a:lnTo>
                <a:lnTo>
                  <a:pt x="235442" y="1780"/>
                </a:lnTo>
                <a:lnTo>
                  <a:pt x="225834" y="1791"/>
                </a:lnTo>
                <a:lnTo>
                  <a:pt x="213589" y="5614"/>
                </a:lnTo>
                <a:lnTo>
                  <a:pt x="204928" y="16307"/>
                </a:lnTo>
                <a:lnTo>
                  <a:pt x="200946" y="28327"/>
                </a:lnTo>
                <a:lnTo>
                  <a:pt x="199702" y="41802"/>
                </a:lnTo>
                <a:lnTo>
                  <a:pt x="199942" y="48171"/>
                </a:lnTo>
                <a:lnTo>
                  <a:pt x="202400" y="61224"/>
                </a:lnTo>
                <a:lnTo>
                  <a:pt x="207512" y="71603"/>
                </a:lnTo>
                <a:lnTo>
                  <a:pt x="211073" y="51927"/>
                </a:lnTo>
                <a:lnTo>
                  <a:pt x="211073" y="33973"/>
                </a:lnTo>
                <a:lnTo>
                  <a:pt x="211704" y="26509"/>
                </a:lnTo>
                <a:lnTo>
                  <a:pt x="212968" y="20843"/>
                </a:lnTo>
                <a:lnTo>
                  <a:pt x="215380" y="10201"/>
                </a:lnTo>
                <a:lnTo>
                  <a:pt x="219841" y="4880"/>
                </a:lnTo>
                <a:lnTo>
                  <a:pt x="232858" y="4880"/>
                </a:lnTo>
                <a:lnTo>
                  <a:pt x="237299" y="10048"/>
                </a:lnTo>
                <a:lnTo>
                  <a:pt x="239672" y="20384"/>
                </a:lnTo>
                <a:lnTo>
                  <a:pt x="240936" y="25935"/>
                </a:lnTo>
                <a:lnTo>
                  <a:pt x="241567" y="33361"/>
                </a:lnTo>
                <a:lnTo>
                  <a:pt x="241556" y="44642"/>
                </a:lnTo>
                <a:lnTo>
                  <a:pt x="240684" y="58869"/>
                </a:lnTo>
                <a:lnTo>
                  <a:pt x="238409" y="69421"/>
                </a:lnTo>
                <a:lnTo>
                  <a:pt x="236303" y="75584"/>
                </a:lnTo>
                <a:lnTo>
                  <a:pt x="232436" y="78666"/>
                </a:lnTo>
                <a:lnTo>
                  <a:pt x="220070" y="78666"/>
                </a:lnTo>
                <a:lnTo>
                  <a:pt x="215476" y="73804"/>
                </a:lnTo>
                <a:lnTo>
                  <a:pt x="213025" y="64081"/>
                </a:lnTo>
                <a:lnTo>
                  <a:pt x="212375" y="78455"/>
                </a:lnTo>
                <a:lnTo>
                  <a:pt x="218577" y="81881"/>
                </a:lnTo>
                <a:lnTo>
                  <a:pt x="226119" y="81881"/>
                </a:lnTo>
                <a:lnTo>
                  <a:pt x="230991" y="81428"/>
                </a:lnTo>
                <a:lnTo>
                  <a:pt x="241940" y="75549"/>
                </a:lnTo>
                <a:close/>
              </a:path>
              <a:path w="348327" h="82168">
                <a:moveTo>
                  <a:pt x="212375" y="78455"/>
                </a:moveTo>
                <a:lnTo>
                  <a:pt x="213025" y="64081"/>
                </a:lnTo>
                <a:lnTo>
                  <a:pt x="211723" y="58874"/>
                </a:lnTo>
                <a:lnTo>
                  <a:pt x="211073" y="51927"/>
                </a:lnTo>
                <a:lnTo>
                  <a:pt x="207512" y="71603"/>
                </a:lnTo>
                <a:lnTo>
                  <a:pt x="212375" y="78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2737712" y="3420185"/>
            <a:ext cx="9536" cy="15706"/>
          </a:xfrm>
          <a:custGeom>
            <a:avLst/>
            <a:gdLst/>
            <a:ahLst/>
            <a:cxnLst/>
            <a:rect l="l" t="t" r="r" b="b"/>
            <a:pathLst>
              <a:path w="10490" h="17800">
                <a:moveTo>
                  <a:pt x="4556" y="2794"/>
                </a:moveTo>
                <a:lnTo>
                  <a:pt x="0" y="8383"/>
                </a:lnTo>
                <a:lnTo>
                  <a:pt x="1837" y="17800"/>
                </a:lnTo>
                <a:lnTo>
                  <a:pt x="2374" y="14661"/>
                </a:lnTo>
                <a:lnTo>
                  <a:pt x="3254" y="12058"/>
                </a:lnTo>
                <a:lnTo>
                  <a:pt x="4479" y="9991"/>
                </a:lnTo>
                <a:lnTo>
                  <a:pt x="6776" y="6125"/>
                </a:lnTo>
                <a:lnTo>
                  <a:pt x="10490" y="0"/>
                </a:lnTo>
                <a:lnTo>
                  <a:pt x="4556" y="27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2731499" y="3420186"/>
            <a:ext cx="42915" cy="48739"/>
          </a:xfrm>
          <a:custGeom>
            <a:avLst/>
            <a:gdLst/>
            <a:ahLst/>
            <a:cxnLst/>
            <a:rect l="l" t="t" r="r" b="b"/>
            <a:pathLst>
              <a:path w="47206" h="55238">
                <a:moveTo>
                  <a:pt x="44909" y="21475"/>
                </a:moveTo>
                <a:lnTo>
                  <a:pt x="44909" y="14623"/>
                </a:lnTo>
                <a:lnTo>
                  <a:pt x="42880" y="9331"/>
                </a:lnTo>
                <a:lnTo>
                  <a:pt x="38821" y="5598"/>
                </a:lnTo>
                <a:lnTo>
                  <a:pt x="34763" y="1866"/>
                </a:lnTo>
                <a:lnTo>
                  <a:pt x="30035" y="0"/>
                </a:lnTo>
                <a:lnTo>
                  <a:pt x="17324" y="0"/>
                </a:lnTo>
                <a:lnTo>
                  <a:pt x="13610" y="6125"/>
                </a:lnTo>
                <a:lnTo>
                  <a:pt x="16941" y="4191"/>
                </a:lnTo>
                <a:lnTo>
                  <a:pt x="25709" y="4191"/>
                </a:lnTo>
                <a:lnTo>
                  <a:pt x="28848" y="5876"/>
                </a:lnTo>
                <a:lnTo>
                  <a:pt x="30724" y="9244"/>
                </a:lnTo>
                <a:lnTo>
                  <a:pt x="31758" y="11120"/>
                </a:lnTo>
                <a:lnTo>
                  <a:pt x="32485" y="13972"/>
                </a:lnTo>
                <a:lnTo>
                  <a:pt x="32906" y="17800"/>
                </a:lnTo>
                <a:lnTo>
                  <a:pt x="8671" y="17800"/>
                </a:lnTo>
                <a:lnTo>
                  <a:pt x="6833" y="8383"/>
                </a:lnTo>
                <a:lnTo>
                  <a:pt x="2277" y="13972"/>
                </a:lnTo>
                <a:lnTo>
                  <a:pt x="0" y="20613"/>
                </a:lnTo>
                <a:lnTo>
                  <a:pt x="0" y="35390"/>
                </a:lnTo>
                <a:lnTo>
                  <a:pt x="1962" y="41649"/>
                </a:lnTo>
                <a:lnTo>
                  <a:pt x="5886" y="47084"/>
                </a:lnTo>
                <a:lnTo>
                  <a:pt x="9810" y="52520"/>
                </a:lnTo>
                <a:lnTo>
                  <a:pt x="15371" y="55238"/>
                </a:lnTo>
                <a:lnTo>
                  <a:pt x="28810" y="55238"/>
                </a:lnTo>
                <a:lnTo>
                  <a:pt x="34083" y="53171"/>
                </a:lnTo>
                <a:lnTo>
                  <a:pt x="38391" y="49036"/>
                </a:lnTo>
                <a:lnTo>
                  <a:pt x="42698" y="44902"/>
                </a:lnTo>
                <a:lnTo>
                  <a:pt x="45636" y="40404"/>
                </a:lnTo>
                <a:lnTo>
                  <a:pt x="47206" y="35543"/>
                </a:lnTo>
                <a:lnTo>
                  <a:pt x="45196" y="34854"/>
                </a:lnTo>
                <a:lnTo>
                  <a:pt x="42860" y="38720"/>
                </a:lnTo>
                <a:lnTo>
                  <a:pt x="40314" y="41706"/>
                </a:lnTo>
                <a:lnTo>
                  <a:pt x="37558" y="43811"/>
                </a:lnTo>
                <a:lnTo>
                  <a:pt x="34801" y="45917"/>
                </a:lnTo>
                <a:lnTo>
                  <a:pt x="31413" y="46969"/>
                </a:lnTo>
                <a:lnTo>
                  <a:pt x="22416" y="46969"/>
                </a:lnTo>
                <a:lnTo>
                  <a:pt x="18109" y="44941"/>
                </a:lnTo>
                <a:lnTo>
                  <a:pt x="14472" y="40883"/>
                </a:lnTo>
                <a:lnTo>
                  <a:pt x="10834" y="36825"/>
                </a:lnTo>
                <a:lnTo>
                  <a:pt x="8824" y="30356"/>
                </a:lnTo>
                <a:lnTo>
                  <a:pt x="8441" y="21475"/>
                </a:lnTo>
                <a:lnTo>
                  <a:pt x="44909" y="21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2772545" y="3397522"/>
            <a:ext cx="36179" cy="71150"/>
          </a:xfrm>
          <a:custGeom>
            <a:avLst/>
            <a:gdLst/>
            <a:ahLst/>
            <a:cxnLst/>
            <a:rect l="l" t="t" r="r" b="b"/>
            <a:pathLst>
              <a:path w="39797" h="80637">
                <a:moveTo>
                  <a:pt x="17515" y="76"/>
                </a:moveTo>
                <a:lnTo>
                  <a:pt x="15256" y="0"/>
                </a:lnTo>
                <a:lnTo>
                  <a:pt x="11772" y="1224"/>
                </a:lnTo>
                <a:lnTo>
                  <a:pt x="8288" y="2450"/>
                </a:lnTo>
                <a:lnTo>
                  <a:pt x="4364" y="3560"/>
                </a:lnTo>
                <a:lnTo>
                  <a:pt x="0" y="4555"/>
                </a:lnTo>
                <a:lnTo>
                  <a:pt x="0" y="6507"/>
                </a:lnTo>
                <a:lnTo>
                  <a:pt x="2584" y="6220"/>
                </a:lnTo>
                <a:lnTo>
                  <a:pt x="4804" y="6220"/>
                </a:lnTo>
                <a:lnTo>
                  <a:pt x="7446" y="8565"/>
                </a:lnTo>
                <a:lnTo>
                  <a:pt x="7752" y="12364"/>
                </a:lnTo>
                <a:lnTo>
                  <a:pt x="7752" y="73057"/>
                </a:lnTo>
                <a:lnTo>
                  <a:pt x="9801" y="76426"/>
                </a:lnTo>
                <a:lnTo>
                  <a:pt x="13897" y="78110"/>
                </a:lnTo>
                <a:lnTo>
                  <a:pt x="17994" y="79795"/>
                </a:lnTo>
                <a:lnTo>
                  <a:pt x="22167" y="80637"/>
                </a:lnTo>
                <a:lnTo>
                  <a:pt x="19123" y="74579"/>
                </a:lnTo>
                <a:lnTo>
                  <a:pt x="17286" y="71162"/>
                </a:lnTo>
                <a:lnTo>
                  <a:pt x="17286" y="39313"/>
                </a:lnTo>
                <a:lnTo>
                  <a:pt x="18587" y="37198"/>
                </a:lnTo>
                <a:lnTo>
                  <a:pt x="21191" y="35533"/>
                </a:lnTo>
                <a:lnTo>
                  <a:pt x="23794" y="33868"/>
                </a:lnTo>
                <a:lnTo>
                  <a:pt x="26455" y="33035"/>
                </a:lnTo>
                <a:lnTo>
                  <a:pt x="34572" y="33035"/>
                </a:lnTo>
                <a:lnTo>
                  <a:pt x="39797" y="25513"/>
                </a:lnTo>
                <a:lnTo>
                  <a:pt x="29575" y="25513"/>
                </a:lnTo>
                <a:lnTo>
                  <a:pt x="25517" y="26949"/>
                </a:lnTo>
                <a:lnTo>
                  <a:pt x="21995" y="29820"/>
                </a:lnTo>
                <a:lnTo>
                  <a:pt x="20004" y="31466"/>
                </a:lnTo>
                <a:lnTo>
                  <a:pt x="17515" y="35045"/>
                </a:lnTo>
                <a:lnTo>
                  <a:pt x="17515" y="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2789930" y="3420034"/>
            <a:ext cx="32212" cy="48638"/>
          </a:xfrm>
          <a:custGeom>
            <a:avLst/>
            <a:gdLst/>
            <a:ahLst/>
            <a:cxnLst/>
            <a:rect l="l" t="t" r="r" b="b"/>
            <a:pathLst>
              <a:path w="35433" h="55123">
                <a:moveTo>
                  <a:pt x="24091" y="41170"/>
                </a:moveTo>
                <a:lnTo>
                  <a:pt x="21506" y="45189"/>
                </a:lnTo>
                <a:lnTo>
                  <a:pt x="18922" y="49209"/>
                </a:lnTo>
                <a:lnTo>
                  <a:pt x="14950" y="51218"/>
                </a:lnTo>
                <a:lnTo>
                  <a:pt x="9590" y="51218"/>
                </a:lnTo>
                <a:lnTo>
                  <a:pt x="5283" y="50788"/>
                </a:lnTo>
                <a:lnTo>
                  <a:pt x="2641" y="49926"/>
                </a:lnTo>
                <a:lnTo>
                  <a:pt x="0" y="49065"/>
                </a:lnTo>
                <a:lnTo>
                  <a:pt x="3043" y="55123"/>
                </a:lnTo>
                <a:lnTo>
                  <a:pt x="15716" y="55123"/>
                </a:lnTo>
                <a:lnTo>
                  <a:pt x="22511" y="52233"/>
                </a:lnTo>
                <a:lnTo>
                  <a:pt x="27680" y="46453"/>
                </a:lnTo>
                <a:lnTo>
                  <a:pt x="32848" y="40672"/>
                </a:lnTo>
                <a:lnTo>
                  <a:pt x="35433" y="33724"/>
                </a:lnTo>
                <a:lnTo>
                  <a:pt x="35433" y="18029"/>
                </a:lnTo>
                <a:lnTo>
                  <a:pt x="33442" y="11866"/>
                </a:lnTo>
                <a:lnTo>
                  <a:pt x="29460" y="7119"/>
                </a:lnTo>
                <a:lnTo>
                  <a:pt x="25478" y="2373"/>
                </a:lnTo>
                <a:lnTo>
                  <a:pt x="20674" y="0"/>
                </a:lnTo>
                <a:lnTo>
                  <a:pt x="15448" y="7521"/>
                </a:lnTo>
                <a:lnTo>
                  <a:pt x="19353" y="9943"/>
                </a:lnTo>
                <a:lnTo>
                  <a:pt x="21765" y="14785"/>
                </a:lnTo>
                <a:lnTo>
                  <a:pt x="24177" y="19628"/>
                </a:lnTo>
                <a:lnTo>
                  <a:pt x="25383" y="24901"/>
                </a:lnTo>
                <a:lnTo>
                  <a:pt x="25383" y="36308"/>
                </a:lnTo>
                <a:lnTo>
                  <a:pt x="24091" y="411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2827468" y="3407671"/>
            <a:ext cx="27983" cy="61001"/>
          </a:xfrm>
          <a:custGeom>
            <a:avLst/>
            <a:gdLst/>
            <a:ahLst/>
            <a:cxnLst/>
            <a:rect l="l" t="t" r="r" b="b"/>
            <a:pathLst>
              <a:path w="30781" h="69134">
                <a:moveTo>
                  <a:pt x="6259" y="54032"/>
                </a:moveTo>
                <a:lnTo>
                  <a:pt x="6259" y="57898"/>
                </a:lnTo>
                <a:lnTo>
                  <a:pt x="6699" y="60922"/>
                </a:lnTo>
                <a:lnTo>
                  <a:pt x="7580" y="63104"/>
                </a:lnTo>
                <a:lnTo>
                  <a:pt x="9188" y="67124"/>
                </a:lnTo>
                <a:lnTo>
                  <a:pt x="12251" y="69134"/>
                </a:lnTo>
                <a:lnTo>
                  <a:pt x="18836" y="69134"/>
                </a:lnTo>
                <a:lnTo>
                  <a:pt x="23201" y="67469"/>
                </a:lnTo>
                <a:lnTo>
                  <a:pt x="27527" y="64463"/>
                </a:lnTo>
                <a:lnTo>
                  <a:pt x="29518" y="61784"/>
                </a:lnTo>
                <a:lnTo>
                  <a:pt x="30781" y="60061"/>
                </a:lnTo>
                <a:lnTo>
                  <a:pt x="27986" y="60214"/>
                </a:lnTo>
                <a:lnTo>
                  <a:pt x="24799" y="62549"/>
                </a:lnTo>
                <a:lnTo>
                  <a:pt x="22224" y="62875"/>
                </a:lnTo>
                <a:lnTo>
                  <a:pt x="19544" y="62875"/>
                </a:lnTo>
                <a:lnTo>
                  <a:pt x="17745" y="61554"/>
                </a:lnTo>
                <a:lnTo>
                  <a:pt x="16826" y="58913"/>
                </a:lnTo>
                <a:lnTo>
                  <a:pt x="16079" y="55219"/>
                </a:lnTo>
                <a:lnTo>
                  <a:pt x="16194" y="19235"/>
                </a:lnTo>
                <a:lnTo>
                  <a:pt x="27910" y="19235"/>
                </a:lnTo>
                <a:lnTo>
                  <a:pt x="27910" y="15101"/>
                </a:lnTo>
                <a:lnTo>
                  <a:pt x="16309" y="15101"/>
                </a:lnTo>
                <a:lnTo>
                  <a:pt x="16309" y="976"/>
                </a:lnTo>
                <a:lnTo>
                  <a:pt x="15275" y="0"/>
                </a:lnTo>
                <a:lnTo>
                  <a:pt x="10949" y="5818"/>
                </a:lnTo>
                <a:lnTo>
                  <a:pt x="8202" y="9407"/>
                </a:lnTo>
                <a:lnTo>
                  <a:pt x="7034" y="10766"/>
                </a:lnTo>
                <a:lnTo>
                  <a:pt x="3962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9" y="19235"/>
                </a:lnTo>
                <a:lnTo>
                  <a:pt x="6259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2656288" y="3399058"/>
            <a:ext cx="71629" cy="68651"/>
          </a:xfrm>
          <a:custGeom>
            <a:avLst/>
            <a:gdLst/>
            <a:ahLst/>
            <a:cxnLst/>
            <a:rect l="l" t="t" r="r" b="b"/>
            <a:pathLst>
              <a:path w="78792" h="77804">
                <a:moveTo>
                  <a:pt x="4364" y="2488"/>
                </a:moveTo>
                <a:lnTo>
                  <a:pt x="7178" y="3253"/>
                </a:lnTo>
                <a:lnTo>
                  <a:pt x="9705" y="5703"/>
                </a:lnTo>
                <a:lnTo>
                  <a:pt x="10337" y="8459"/>
                </a:lnTo>
                <a:lnTo>
                  <a:pt x="10337" y="65057"/>
                </a:lnTo>
                <a:lnTo>
                  <a:pt x="22751" y="71909"/>
                </a:lnTo>
                <a:lnTo>
                  <a:pt x="22282" y="68732"/>
                </a:lnTo>
                <a:lnTo>
                  <a:pt x="22282" y="8957"/>
                </a:lnTo>
                <a:lnTo>
                  <a:pt x="23689" y="5167"/>
                </a:lnTo>
                <a:lnTo>
                  <a:pt x="26417" y="4306"/>
                </a:lnTo>
                <a:lnTo>
                  <a:pt x="30617" y="4325"/>
                </a:lnTo>
                <a:lnTo>
                  <a:pt x="44030" y="6456"/>
                </a:lnTo>
                <a:lnTo>
                  <a:pt x="54614" y="12115"/>
                </a:lnTo>
                <a:lnTo>
                  <a:pt x="57499" y="14797"/>
                </a:lnTo>
                <a:lnTo>
                  <a:pt x="63778" y="25399"/>
                </a:lnTo>
                <a:lnTo>
                  <a:pt x="65870" y="39332"/>
                </a:lnTo>
                <a:lnTo>
                  <a:pt x="65324" y="46961"/>
                </a:lnTo>
                <a:lnTo>
                  <a:pt x="60951" y="59375"/>
                </a:lnTo>
                <a:lnTo>
                  <a:pt x="52202" y="67985"/>
                </a:lnTo>
                <a:lnTo>
                  <a:pt x="46268" y="71622"/>
                </a:lnTo>
                <a:lnTo>
                  <a:pt x="38707" y="73440"/>
                </a:lnTo>
                <a:lnTo>
                  <a:pt x="29518" y="73440"/>
                </a:lnTo>
                <a:lnTo>
                  <a:pt x="32676" y="77804"/>
                </a:lnTo>
                <a:lnTo>
                  <a:pt x="41444" y="77804"/>
                </a:lnTo>
                <a:lnTo>
                  <a:pt x="48833" y="76694"/>
                </a:lnTo>
                <a:lnTo>
                  <a:pt x="54844" y="74474"/>
                </a:lnTo>
                <a:lnTo>
                  <a:pt x="58136" y="73287"/>
                </a:lnTo>
                <a:lnTo>
                  <a:pt x="61314" y="71545"/>
                </a:lnTo>
                <a:lnTo>
                  <a:pt x="64377" y="69248"/>
                </a:lnTo>
                <a:lnTo>
                  <a:pt x="69201" y="65612"/>
                </a:lnTo>
                <a:lnTo>
                  <a:pt x="72810" y="61152"/>
                </a:lnTo>
                <a:lnTo>
                  <a:pt x="75203" y="55869"/>
                </a:lnTo>
                <a:lnTo>
                  <a:pt x="77595" y="50587"/>
                </a:lnTo>
                <a:lnTo>
                  <a:pt x="78792" y="45017"/>
                </a:lnTo>
                <a:lnTo>
                  <a:pt x="78772" y="37644"/>
                </a:lnTo>
                <a:lnTo>
                  <a:pt x="76284" y="23744"/>
                </a:lnTo>
                <a:lnTo>
                  <a:pt x="69629" y="12956"/>
                </a:lnTo>
                <a:lnTo>
                  <a:pt x="58806" y="5282"/>
                </a:lnTo>
                <a:lnTo>
                  <a:pt x="45392" y="1117"/>
                </a:lnTo>
                <a:lnTo>
                  <a:pt x="31700" y="0"/>
                </a:lnTo>
                <a:lnTo>
                  <a:pt x="0" y="0"/>
                </a:lnTo>
                <a:lnTo>
                  <a:pt x="0" y="2181"/>
                </a:lnTo>
                <a:lnTo>
                  <a:pt x="4364" y="2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2435459" y="3419831"/>
            <a:ext cx="31795" cy="48841"/>
          </a:xfrm>
          <a:custGeom>
            <a:avLst/>
            <a:gdLst/>
            <a:ahLst/>
            <a:cxnLst/>
            <a:rect l="l" t="t" r="r" b="b"/>
            <a:pathLst>
              <a:path w="34974" h="55353">
                <a:moveTo>
                  <a:pt x="7235" y="8747"/>
                </a:moveTo>
                <a:lnTo>
                  <a:pt x="9533" y="5168"/>
                </a:lnTo>
                <a:lnTo>
                  <a:pt x="13170" y="2698"/>
                </a:lnTo>
                <a:lnTo>
                  <a:pt x="20329" y="2698"/>
                </a:lnTo>
                <a:lnTo>
                  <a:pt x="23756" y="4612"/>
                </a:lnTo>
                <a:lnTo>
                  <a:pt x="26130" y="8440"/>
                </a:lnTo>
                <a:lnTo>
                  <a:pt x="27431" y="10508"/>
                </a:lnTo>
                <a:lnTo>
                  <a:pt x="28465" y="13398"/>
                </a:lnTo>
                <a:lnTo>
                  <a:pt x="29231" y="17111"/>
                </a:lnTo>
                <a:lnTo>
                  <a:pt x="31011" y="17111"/>
                </a:lnTo>
                <a:lnTo>
                  <a:pt x="30609" y="1091"/>
                </a:lnTo>
                <a:lnTo>
                  <a:pt x="27623" y="2296"/>
                </a:lnTo>
                <a:lnTo>
                  <a:pt x="25259" y="1914"/>
                </a:lnTo>
                <a:lnTo>
                  <a:pt x="22827" y="1148"/>
                </a:lnTo>
                <a:lnTo>
                  <a:pt x="20396" y="382"/>
                </a:lnTo>
                <a:lnTo>
                  <a:pt x="16137" y="0"/>
                </a:lnTo>
                <a:lnTo>
                  <a:pt x="11504" y="0"/>
                </a:lnTo>
                <a:lnTo>
                  <a:pt x="7657" y="1378"/>
                </a:lnTo>
                <a:lnTo>
                  <a:pt x="4594" y="4134"/>
                </a:lnTo>
                <a:lnTo>
                  <a:pt x="1531" y="6890"/>
                </a:lnTo>
                <a:lnTo>
                  <a:pt x="0" y="10412"/>
                </a:lnTo>
                <a:lnTo>
                  <a:pt x="0" y="18183"/>
                </a:lnTo>
                <a:lnTo>
                  <a:pt x="1110" y="21207"/>
                </a:lnTo>
                <a:lnTo>
                  <a:pt x="3331" y="23772"/>
                </a:lnTo>
                <a:lnTo>
                  <a:pt x="5551" y="26337"/>
                </a:lnTo>
                <a:lnTo>
                  <a:pt x="9016" y="28882"/>
                </a:lnTo>
                <a:lnTo>
                  <a:pt x="13725" y="31408"/>
                </a:lnTo>
                <a:lnTo>
                  <a:pt x="20157" y="35083"/>
                </a:lnTo>
                <a:lnTo>
                  <a:pt x="22569" y="36500"/>
                </a:lnTo>
                <a:lnTo>
                  <a:pt x="24254" y="37954"/>
                </a:lnTo>
                <a:lnTo>
                  <a:pt x="26168" y="40940"/>
                </a:lnTo>
                <a:lnTo>
                  <a:pt x="26647" y="44098"/>
                </a:lnTo>
                <a:lnTo>
                  <a:pt x="26647" y="46625"/>
                </a:lnTo>
                <a:lnTo>
                  <a:pt x="24148" y="50271"/>
                </a:lnTo>
                <a:lnTo>
                  <a:pt x="20214" y="52654"/>
                </a:lnTo>
                <a:lnTo>
                  <a:pt x="12174" y="52654"/>
                </a:lnTo>
                <a:lnTo>
                  <a:pt x="8250" y="50510"/>
                </a:lnTo>
                <a:lnTo>
                  <a:pt x="5570" y="46223"/>
                </a:lnTo>
                <a:lnTo>
                  <a:pt x="4077" y="43888"/>
                </a:lnTo>
                <a:lnTo>
                  <a:pt x="2890" y="40538"/>
                </a:lnTo>
                <a:lnTo>
                  <a:pt x="2010" y="36175"/>
                </a:lnTo>
                <a:lnTo>
                  <a:pt x="115" y="36175"/>
                </a:lnTo>
                <a:lnTo>
                  <a:pt x="115" y="54721"/>
                </a:lnTo>
                <a:lnTo>
                  <a:pt x="3158" y="53056"/>
                </a:lnTo>
                <a:lnTo>
                  <a:pt x="5876" y="53439"/>
                </a:lnTo>
                <a:lnTo>
                  <a:pt x="8786" y="54205"/>
                </a:lnTo>
                <a:lnTo>
                  <a:pt x="11696" y="54970"/>
                </a:lnTo>
                <a:lnTo>
                  <a:pt x="14299" y="55353"/>
                </a:lnTo>
                <a:lnTo>
                  <a:pt x="22071" y="55353"/>
                </a:lnTo>
                <a:lnTo>
                  <a:pt x="26503" y="53917"/>
                </a:lnTo>
                <a:lnTo>
                  <a:pt x="29891" y="51046"/>
                </a:lnTo>
                <a:lnTo>
                  <a:pt x="33280" y="48175"/>
                </a:lnTo>
                <a:lnTo>
                  <a:pt x="34974" y="44481"/>
                </a:lnTo>
                <a:lnTo>
                  <a:pt x="34974" y="34069"/>
                </a:lnTo>
                <a:lnTo>
                  <a:pt x="30896" y="28901"/>
                </a:lnTo>
                <a:lnTo>
                  <a:pt x="22741" y="24461"/>
                </a:lnTo>
                <a:lnTo>
                  <a:pt x="15161" y="20384"/>
                </a:lnTo>
                <a:lnTo>
                  <a:pt x="9877" y="17628"/>
                </a:lnTo>
                <a:lnTo>
                  <a:pt x="7235" y="14489"/>
                </a:lnTo>
                <a:lnTo>
                  <a:pt x="7235" y="8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2304386" y="3397843"/>
            <a:ext cx="64998" cy="71590"/>
          </a:xfrm>
          <a:custGeom>
            <a:avLst/>
            <a:gdLst/>
            <a:ahLst/>
            <a:cxnLst/>
            <a:rect l="l" t="t" r="r" b="b"/>
            <a:pathLst>
              <a:path w="71498" h="81135">
                <a:moveTo>
                  <a:pt x="10854" y="12230"/>
                </a:moveTo>
                <a:lnTo>
                  <a:pt x="7381" y="16487"/>
                </a:lnTo>
                <a:lnTo>
                  <a:pt x="1845" y="27834"/>
                </a:lnTo>
                <a:lnTo>
                  <a:pt x="0" y="41055"/>
                </a:lnTo>
                <a:lnTo>
                  <a:pt x="223" y="45879"/>
                </a:lnTo>
                <a:lnTo>
                  <a:pt x="3383" y="58461"/>
                </a:lnTo>
                <a:lnTo>
                  <a:pt x="10279" y="69019"/>
                </a:lnTo>
                <a:lnTo>
                  <a:pt x="15483" y="73707"/>
                </a:lnTo>
                <a:lnTo>
                  <a:pt x="26730" y="79278"/>
                </a:lnTo>
                <a:lnTo>
                  <a:pt x="40372" y="81135"/>
                </a:lnTo>
                <a:lnTo>
                  <a:pt x="48067" y="81135"/>
                </a:lnTo>
                <a:lnTo>
                  <a:pt x="55207" y="79029"/>
                </a:lnTo>
                <a:lnTo>
                  <a:pt x="61793" y="74818"/>
                </a:lnTo>
                <a:lnTo>
                  <a:pt x="65660" y="72330"/>
                </a:lnTo>
                <a:lnTo>
                  <a:pt x="68895" y="69440"/>
                </a:lnTo>
                <a:lnTo>
                  <a:pt x="71498" y="66148"/>
                </a:lnTo>
                <a:lnTo>
                  <a:pt x="69316" y="63966"/>
                </a:lnTo>
                <a:lnTo>
                  <a:pt x="65794" y="67296"/>
                </a:lnTo>
                <a:lnTo>
                  <a:pt x="62559" y="69784"/>
                </a:lnTo>
                <a:lnTo>
                  <a:pt x="59611" y="71430"/>
                </a:lnTo>
                <a:lnTo>
                  <a:pt x="54480" y="74340"/>
                </a:lnTo>
                <a:lnTo>
                  <a:pt x="48871" y="75795"/>
                </a:lnTo>
                <a:lnTo>
                  <a:pt x="34361" y="75795"/>
                </a:lnTo>
                <a:lnTo>
                  <a:pt x="27402" y="72665"/>
                </a:lnTo>
                <a:lnTo>
                  <a:pt x="21909" y="66406"/>
                </a:lnTo>
                <a:lnTo>
                  <a:pt x="21274" y="65659"/>
                </a:lnTo>
                <a:lnTo>
                  <a:pt x="15569" y="54936"/>
                </a:lnTo>
                <a:lnTo>
                  <a:pt x="13668" y="41285"/>
                </a:lnTo>
                <a:lnTo>
                  <a:pt x="13735" y="38178"/>
                </a:lnTo>
                <a:lnTo>
                  <a:pt x="16007" y="24782"/>
                </a:lnTo>
                <a:lnTo>
                  <a:pt x="21507" y="14412"/>
                </a:lnTo>
                <a:lnTo>
                  <a:pt x="26733" y="7904"/>
                </a:lnTo>
                <a:lnTo>
                  <a:pt x="33461" y="4651"/>
                </a:lnTo>
                <a:lnTo>
                  <a:pt x="49848" y="4651"/>
                </a:lnTo>
                <a:lnTo>
                  <a:pt x="56337" y="7675"/>
                </a:lnTo>
                <a:lnTo>
                  <a:pt x="61161" y="13723"/>
                </a:lnTo>
                <a:lnTo>
                  <a:pt x="63688" y="16939"/>
                </a:lnTo>
                <a:lnTo>
                  <a:pt x="65736" y="21168"/>
                </a:lnTo>
                <a:lnTo>
                  <a:pt x="67306" y="26413"/>
                </a:lnTo>
                <a:lnTo>
                  <a:pt x="70005" y="26413"/>
                </a:lnTo>
                <a:lnTo>
                  <a:pt x="68914" y="0"/>
                </a:lnTo>
                <a:lnTo>
                  <a:pt x="66445" y="0"/>
                </a:lnTo>
                <a:lnTo>
                  <a:pt x="66062" y="1301"/>
                </a:lnTo>
                <a:lnTo>
                  <a:pt x="63382" y="3483"/>
                </a:lnTo>
                <a:lnTo>
                  <a:pt x="60682" y="3790"/>
                </a:lnTo>
                <a:lnTo>
                  <a:pt x="58175" y="3158"/>
                </a:lnTo>
                <a:lnTo>
                  <a:pt x="53695" y="1894"/>
                </a:lnTo>
                <a:lnTo>
                  <a:pt x="49216" y="631"/>
                </a:lnTo>
                <a:lnTo>
                  <a:pt x="44851" y="0"/>
                </a:lnTo>
                <a:lnTo>
                  <a:pt x="40602" y="0"/>
                </a:lnTo>
                <a:lnTo>
                  <a:pt x="33201" y="540"/>
                </a:lnTo>
                <a:lnTo>
                  <a:pt x="20953" y="4478"/>
                </a:lnTo>
                <a:lnTo>
                  <a:pt x="10854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2379285" y="3420185"/>
            <a:ext cx="47509" cy="49094"/>
          </a:xfrm>
          <a:custGeom>
            <a:avLst/>
            <a:gdLst/>
            <a:ahLst/>
            <a:cxnLst/>
            <a:rect l="l" t="t" r="r" b="b"/>
            <a:pathLst>
              <a:path w="52260" h="55640">
                <a:moveTo>
                  <a:pt x="40420" y="42510"/>
                </a:moveTo>
                <a:lnTo>
                  <a:pt x="38103" y="46453"/>
                </a:lnTo>
                <a:lnTo>
                  <a:pt x="35787" y="50396"/>
                </a:lnTo>
                <a:lnTo>
                  <a:pt x="32485" y="52367"/>
                </a:lnTo>
                <a:lnTo>
                  <a:pt x="22722" y="52367"/>
                </a:lnTo>
                <a:lnTo>
                  <a:pt x="18443" y="49419"/>
                </a:lnTo>
                <a:lnTo>
                  <a:pt x="15362" y="43524"/>
                </a:lnTo>
                <a:lnTo>
                  <a:pt x="18951" y="55640"/>
                </a:lnTo>
                <a:lnTo>
                  <a:pt x="33959" y="55640"/>
                </a:lnTo>
                <a:lnTo>
                  <a:pt x="40199" y="52826"/>
                </a:lnTo>
                <a:lnTo>
                  <a:pt x="45023" y="47199"/>
                </a:lnTo>
                <a:lnTo>
                  <a:pt x="49848" y="41572"/>
                </a:lnTo>
                <a:lnTo>
                  <a:pt x="52260" y="34950"/>
                </a:lnTo>
                <a:lnTo>
                  <a:pt x="52260" y="19063"/>
                </a:lnTo>
                <a:lnTo>
                  <a:pt x="49771" y="12441"/>
                </a:lnTo>
                <a:lnTo>
                  <a:pt x="44794" y="7464"/>
                </a:lnTo>
                <a:lnTo>
                  <a:pt x="39816" y="2488"/>
                </a:lnTo>
                <a:lnTo>
                  <a:pt x="33538" y="0"/>
                </a:lnTo>
                <a:lnTo>
                  <a:pt x="18338" y="0"/>
                </a:lnTo>
                <a:lnTo>
                  <a:pt x="12107" y="2631"/>
                </a:lnTo>
                <a:lnTo>
                  <a:pt x="7264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7" y="47544"/>
                </a:lnTo>
                <a:lnTo>
                  <a:pt x="12729" y="52941"/>
                </a:lnTo>
                <a:lnTo>
                  <a:pt x="12280" y="37629"/>
                </a:lnTo>
                <a:lnTo>
                  <a:pt x="10738" y="31275"/>
                </a:lnTo>
                <a:lnTo>
                  <a:pt x="10738" y="15924"/>
                </a:lnTo>
                <a:lnTo>
                  <a:pt x="12653" y="9914"/>
                </a:lnTo>
                <a:lnTo>
                  <a:pt x="16481" y="6431"/>
                </a:lnTo>
                <a:lnTo>
                  <a:pt x="18702" y="4440"/>
                </a:lnTo>
                <a:lnTo>
                  <a:pt x="21325" y="3445"/>
                </a:lnTo>
                <a:lnTo>
                  <a:pt x="29939" y="3445"/>
                </a:lnTo>
                <a:lnTo>
                  <a:pt x="34208" y="6373"/>
                </a:lnTo>
                <a:lnTo>
                  <a:pt x="37155" y="12230"/>
                </a:lnTo>
                <a:lnTo>
                  <a:pt x="40104" y="18087"/>
                </a:lnTo>
                <a:lnTo>
                  <a:pt x="41578" y="24327"/>
                </a:lnTo>
                <a:lnTo>
                  <a:pt x="41578" y="37342"/>
                </a:lnTo>
                <a:lnTo>
                  <a:pt x="40420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2390448" y="3453388"/>
            <a:ext cx="6065" cy="15891"/>
          </a:xfrm>
          <a:custGeom>
            <a:avLst/>
            <a:gdLst/>
            <a:ahLst/>
            <a:cxnLst/>
            <a:rect l="l" t="t" r="r" b="b"/>
            <a:pathLst>
              <a:path w="6671" h="18010">
                <a:moveTo>
                  <a:pt x="3081" y="5894"/>
                </a:moveTo>
                <a:lnTo>
                  <a:pt x="0" y="0"/>
                </a:lnTo>
                <a:lnTo>
                  <a:pt x="449" y="15312"/>
                </a:lnTo>
                <a:lnTo>
                  <a:pt x="6671" y="18010"/>
                </a:lnTo>
                <a:lnTo>
                  <a:pt x="3081" y="5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474627" y="3407671"/>
            <a:ext cx="27983" cy="61000"/>
          </a:xfrm>
          <a:custGeom>
            <a:avLst/>
            <a:gdLst/>
            <a:ahLst/>
            <a:cxnLst/>
            <a:rect l="l" t="t" r="r" b="b"/>
            <a:pathLst>
              <a:path w="30781" h="69133">
                <a:moveTo>
                  <a:pt x="6259" y="54032"/>
                </a:moveTo>
                <a:lnTo>
                  <a:pt x="6259" y="57898"/>
                </a:lnTo>
                <a:lnTo>
                  <a:pt x="6699" y="60922"/>
                </a:lnTo>
                <a:lnTo>
                  <a:pt x="7580" y="63104"/>
                </a:lnTo>
                <a:lnTo>
                  <a:pt x="9188" y="67124"/>
                </a:lnTo>
                <a:lnTo>
                  <a:pt x="12251" y="69133"/>
                </a:lnTo>
                <a:lnTo>
                  <a:pt x="18836" y="69133"/>
                </a:lnTo>
                <a:lnTo>
                  <a:pt x="23201" y="67468"/>
                </a:lnTo>
                <a:lnTo>
                  <a:pt x="27527" y="64463"/>
                </a:lnTo>
                <a:lnTo>
                  <a:pt x="29518" y="61784"/>
                </a:lnTo>
                <a:lnTo>
                  <a:pt x="30781" y="60061"/>
                </a:lnTo>
                <a:lnTo>
                  <a:pt x="27986" y="60214"/>
                </a:lnTo>
                <a:lnTo>
                  <a:pt x="24799" y="62549"/>
                </a:lnTo>
                <a:lnTo>
                  <a:pt x="22225" y="62875"/>
                </a:lnTo>
                <a:lnTo>
                  <a:pt x="19544" y="62875"/>
                </a:lnTo>
                <a:lnTo>
                  <a:pt x="17745" y="61554"/>
                </a:lnTo>
                <a:lnTo>
                  <a:pt x="16826" y="58913"/>
                </a:lnTo>
                <a:lnTo>
                  <a:pt x="16079" y="55219"/>
                </a:lnTo>
                <a:lnTo>
                  <a:pt x="16194" y="19235"/>
                </a:lnTo>
                <a:lnTo>
                  <a:pt x="27910" y="19235"/>
                </a:lnTo>
                <a:lnTo>
                  <a:pt x="27910" y="15101"/>
                </a:lnTo>
                <a:lnTo>
                  <a:pt x="16309" y="15101"/>
                </a:lnTo>
                <a:lnTo>
                  <a:pt x="16309" y="976"/>
                </a:lnTo>
                <a:lnTo>
                  <a:pt x="15275" y="0"/>
                </a:lnTo>
                <a:lnTo>
                  <a:pt x="10949" y="5818"/>
                </a:lnTo>
                <a:lnTo>
                  <a:pt x="8202" y="9407"/>
                </a:lnTo>
                <a:lnTo>
                  <a:pt x="7034" y="10766"/>
                </a:lnTo>
                <a:lnTo>
                  <a:pt x="3962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9" y="19235"/>
                </a:lnTo>
                <a:lnTo>
                  <a:pt x="6259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539666" y="3420185"/>
            <a:ext cx="47509" cy="49094"/>
          </a:xfrm>
          <a:custGeom>
            <a:avLst/>
            <a:gdLst/>
            <a:ahLst/>
            <a:cxnLst/>
            <a:rect l="l" t="t" r="r" b="b"/>
            <a:pathLst>
              <a:path w="52260" h="55640">
                <a:moveTo>
                  <a:pt x="40420" y="42510"/>
                </a:moveTo>
                <a:lnTo>
                  <a:pt x="38103" y="46453"/>
                </a:lnTo>
                <a:lnTo>
                  <a:pt x="35787" y="50396"/>
                </a:lnTo>
                <a:lnTo>
                  <a:pt x="32485" y="52367"/>
                </a:lnTo>
                <a:lnTo>
                  <a:pt x="22722" y="52367"/>
                </a:lnTo>
                <a:lnTo>
                  <a:pt x="18443" y="49419"/>
                </a:lnTo>
                <a:lnTo>
                  <a:pt x="15362" y="43524"/>
                </a:lnTo>
                <a:lnTo>
                  <a:pt x="18951" y="55640"/>
                </a:lnTo>
                <a:lnTo>
                  <a:pt x="33959" y="55640"/>
                </a:lnTo>
                <a:lnTo>
                  <a:pt x="40199" y="52826"/>
                </a:lnTo>
                <a:lnTo>
                  <a:pt x="45023" y="47199"/>
                </a:lnTo>
                <a:lnTo>
                  <a:pt x="49847" y="41572"/>
                </a:lnTo>
                <a:lnTo>
                  <a:pt x="52260" y="34950"/>
                </a:lnTo>
                <a:lnTo>
                  <a:pt x="52260" y="19063"/>
                </a:lnTo>
                <a:lnTo>
                  <a:pt x="49771" y="12441"/>
                </a:lnTo>
                <a:lnTo>
                  <a:pt x="44794" y="7464"/>
                </a:lnTo>
                <a:lnTo>
                  <a:pt x="39816" y="2488"/>
                </a:lnTo>
                <a:lnTo>
                  <a:pt x="33538" y="0"/>
                </a:lnTo>
                <a:lnTo>
                  <a:pt x="18338" y="0"/>
                </a:lnTo>
                <a:lnTo>
                  <a:pt x="12107" y="2631"/>
                </a:lnTo>
                <a:lnTo>
                  <a:pt x="7264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7" y="47544"/>
                </a:lnTo>
                <a:lnTo>
                  <a:pt x="12729" y="52941"/>
                </a:lnTo>
                <a:lnTo>
                  <a:pt x="12280" y="37629"/>
                </a:lnTo>
                <a:lnTo>
                  <a:pt x="10738" y="31275"/>
                </a:lnTo>
                <a:lnTo>
                  <a:pt x="10738" y="15924"/>
                </a:lnTo>
                <a:lnTo>
                  <a:pt x="12653" y="9914"/>
                </a:lnTo>
                <a:lnTo>
                  <a:pt x="16481" y="6431"/>
                </a:lnTo>
                <a:lnTo>
                  <a:pt x="18702" y="4440"/>
                </a:lnTo>
                <a:lnTo>
                  <a:pt x="21325" y="3445"/>
                </a:lnTo>
                <a:lnTo>
                  <a:pt x="29939" y="3445"/>
                </a:lnTo>
                <a:lnTo>
                  <a:pt x="34208" y="6373"/>
                </a:lnTo>
                <a:lnTo>
                  <a:pt x="37155" y="12230"/>
                </a:lnTo>
                <a:lnTo>
                  <a:pt x="40104" y="18087"/>
                </a:lnTo>
                <a:lnTo>
                  <a:pt x="41578" y="24327"/>
                </a:lnTo>
                <a:lnTo>
                  <a:pt x="41578" y="37342"/>
                </a:lnTo>
                <a:lnTo>
                  <a:pt x="40420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2550830" y="3453388"/>
            <a:ext cx="6065" cy="15891"/>
          </a:xfrm>
          <a:custGeom>
            <a:avLst/>
            <a:gdLst/>
            <a:ahLst/>
            <a:cxnLst/>
            <a:rect l="l" t="t" r="r" b="b"/>
            <a:pathLst>
              <a:path w="6671" h="18010">
                <a:moveTo>
                  <a:pt x="3081" y="5894"/>
                </a:moveTo>
                <a:lnTo>
                  <a:pt x="0" y="0"/>
                </a:lnTo>
                <a:lnTo>
                  <a:pt x="449" y="15312"/>
                </a:lnTo>
                <a:lnTo>
                  <a:pt x="6671" y="18010"/>
                </a:lnTo>
                <a:lnTo>
                  <a:pt x="3081" y="5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2592501" y="3396880"/>
            <a:ext cx="38842" cy="70829"/>
          </a:xfrm>
          <a:custGeom>
            <a:avLst/>
            <a:gdLst/>
            <a:ahLst/>
            <a:cxnLst/>
            <a:rect l="l" t="t" r="r" b="b"/>
            <a:pathLst>
              <a:path w="42726" h="80273">
                <a:moveTo>
                  <a:pt x="33997" y="27331"/>
                </a:moveTo>
                <a:lnTo>
                  <a:pt x="19583" y="27331"/>
                </a:lnTo>
                <a:lnTo>
                  <a:pt x="19583" y="11234"/>
                </a:lnTo>
                <a:lnTo>
                  <a:pt x="20444" y="7693"/>
                </a:lnTo>
                <a:lnTo>
                  <a:pt x="21478" y="4822"/>
                </a:lnTo>
                <a:lnTo>
                  <a:pt x="23449" y="3387"/>
                </a:lnTo>
                <a:lnTo>
                  <a:pt x="27661" y="3387"/>
                </a:lnTo>
                <a:lnTo>
                  <a:pt x="30130" y="4775"/>
                </a:lnTo>
                <a:lnTo>
                  <a:pt x="32274" y="7751"/>
                </a:lnTo>
                <a:lnTo>
                  <a:pt x="34342" y="10612"/>
                </a:lnTo>
                <a:lnTo>
                  <a:pt x="36907" y="12287"/>
                </a:lnTo>
                <a:lnTo>
                  <a:pt x="39319" y="12287"/>
                </a:lnTo>
                <a:lnTo>
                  <a:pt x="42267" y="9799"/>
                </a:lnTo>
                <a:lnTo>
                  <a:pt x="42726" y="7407"/>
                </a:lnTo>
                <a:lnTo>
                  <a:pt x="41396" y="3349"/>
                </a:lnTo>
                <a:lnTo>
                  <a:pt x="38735" y="2009"/>
                </a:lnTo>
                <a:lnTo>
                  <a:pt x="36074" y="669"/>
                </a:lnTo>
                <a:lnTo>
                  <a:pt x="33059" y="0"/>
                </a:lnTo>
                <a:lnTo>
                  <a:pt x="21306" y="0"/>
                </a:lnTo>
                <a:lnTo>
                  <a:pt x="15544" y="4000"/>
                </a:lnTo>
                <a:lnTo>
                  <a:pt x="12404" y="12000"/>
                </a:lnTo>
                <a:lnTo>
                  <a:pt x="10758" y="16173"/>
                </a:lnTo>
                <a:lnTo>
                  <a:pt x="9935" y="21283"/>
                </a:lnTo>
                <a:lnTo>
                  <a:pt x="9935" y="27331"/>
                </a:lnTo>
                <a:lnTo>
                  <a:pt x="114" y="27331"/>
                </a:lnTo>
                <a:lnTo>
                  <a:pt x="114" y="31179"/>
                </a:lnTo>
                <a:lnTo>
                  <a:pt x="9935" y="31179"/>
                </a:lnTo>
                <a:lnTo>
                  <a:pt x="9935" y="72291"/>
                </a:lnTo>
                <a:lnTo>
                  <a:pt x="9293" y="75076"/>
                </a:lnTo>
                <a:lnTo>
                  <a:pt x="6728" y="77718"/>
                </a:lnTo>
                <a:lnTo>
                  <a:pt x="4058" y="78474"/>
                </a:lnTo>
                <a:lnTo>
                  <a:pt x="0" y="78665"/>
                </a:lnTo>
                <a:lnTo>
                  <a:pt x="0" y="80273"/>
                </a:lnTo>
                <a:lnTo>
                  <a:pt x="30609" y="80273"/>
                </a:lnTo>
                <a:lnTo>
                  <a:pt x="30609" y="78665"/>
                </a:lnTo>
                <a:lnTo>
                  <a:pt x="25670" y="78320"/>
                </a:lnTo>
                <a:lnTo>
                  <a:pt x="22617" y="77546"/>
                </a:lnTo>
                <a:lnTo>
                  <a:pt x="20281" y="75134"/>
                </a:lnTo>
                <a:lnTo>
                  <a:pt x="19698" y="72368"/>
                </a:lnTo>
                <a:lnTo>
                  <a:pt x="19698" y="31179"/>
                </a:lnTo>
                <a:lnTo>
                  <a:pt x="33997" y="31179"/>
                </a:lnTo>
                <a:lnTo>
                  <a:pt x="33997" y="273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2656288" y="3456462"/>
            <a:ext cx="29705" cy="11247"/>
          </a:xfrm>
          <a:custGeom>
            <a:avLst/>
            <a:gdLst/>
            <a:ahLst/>
            <a:cxnLst/>
            <a:rect l="l" t="t" r="r" b="b"/>
            <a:pathLst>
              <a:path w="32676" h="12747">
                <a:moveTo>
                  <a:pt x="32676" y="12747"/>
                </a:moveTo>
                <a:lnTo>
                  <a:pt x="29518" y="8383"/>
                </a:lnTo>
                <a:lnTo>
                  <a:pt x="26570" y="8383"/>
                </a:lnTo>
                <a:lnTo>
                  <a:pt x="22751" y="6852"/>
                </a:lnTo>
                <a:lnTo>
                  <a:pt x="10337" y="0"/>
                </a:lnTo>
                <a:lnTo>
                  <a:pt x="10337" y="4440"/>
                </a:lnTo>
                <a:lnTo>
                  <a:pt x="9686" y="7206"/>
                </a:lnTo>
                <a:lnTo>
                  <a:pt x="7083" y="9388"/>
                </a:lnTo>
                <a:lnTo>
                  <a:pt x="4288" y="10163"/>
                </a:lnTo>
                <a:lnTo>
                  <a:pt x="0" y="10622"/>
                </a:lnTo>
                <a:lnTo>
                  <a:pt x="0" y="12747"/>
                </a:lnTo>
                <a:lnTo>
                  <a:pt x="32676" y="12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3077251" y="3397589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4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0"/>
                </a:lnTo>
                <a:lnTo>
                  <a:pt x="234868" y="5110"/>
                </a:lnTo>
                <a:lnTo>
                  <a:pt x="238581" y="5110"/>
                </a:lnTo>
                <a:lnTo>
                  <a:pt x="239605" y="5559"/>
                </a:lnTo>
                <a:lnTo>
                  <a:pt x="243175" y="7923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3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7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5"/>
                </a:lnTo>
                <a:lnTo>
                  <a:pt x="255274" y="8095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9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5" y="43103"/>
                </a:lnTo>
                <a:lnTo>
                  <a:pt x="280083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6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6"/>
                </a:lnTo>
                <a:lnTo>
                  <a:pt x="274933" y="75966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5"/>
                </a:lnTo>
                <a:lnTo>
                  <a:pt x="296296" y="44557"/>
                </a:lnTo>
                <a:lnTo>
                  <a:pt x="295014" y="40863"/>
                </a:lnTo>
                <a:lnTo>
                  <a:pt x="292449" y="38873"/>
                </a:lnTo>
                <a:lnTo>
                  <a:pt x="289884" y="36882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1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3" y="1951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6"/>
                </a:lnTo>
                <a:lnTo>
                  <a:pt x="33902" y="24326"/>
                </a:lnTo>
                <a:lnTo>
                  <a:pt x="31528" y="27274"/>
                </a:lnTo>
                <a:lnTo>
                  <a:pt x="30149" y="28996"/>
                </a:lnTo>
                <a:lnTo>
                  <a:pt x="27661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6" y="42777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6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6"/>
                </a:lnTo>
                <a:lnTo>
                  <a:pt x="39424" y="75105"/>
                </a:lnTo>
                <a:lnTo>
                  <a:pt x="43578" y="71353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7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4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9" y="65593"/>
                </a:lnTo>
                <a:lnTo>
                  <a:pt x="8959" y="57285"/>
                </a:lnTo>
                <a:lnTo>
                  <a:pt x="9705" y="54108"/>
                </a:lnTo>
                <a:lnTo>
                  <a:pt x="11198" y="50816"/>
                </a:lnTo>
                <a:lnTo>
                  <a:pt x="12691" y="47524"/>
                </a:lnTo>
                <a:lnTo>
                  <a:pt x="15084" y="44844"/>
                </a:lnTo>
                <a:lnTo>
                  <a:pt x="18376" y="42777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8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2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19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29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0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79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7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6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8"/>
                </a:moveTo>
                <a:lnTo>
                  <a:pt x="138540" y="61554"/>
                </a:lnTo>
                <a:lnTo>
                  <a:pt x="140914" y="54816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8" y="5071"/>
                </a:lnTo>
                <a:lnTo>
                  <a:pt x="124604" y="458"/>
                </a:lnTo>
                <a:lnTo>
                  <a:pt x="114996" y="470"/>
                </a:lnTo>
                <a:lnTo>
                  <a:pt x="102751" y="4293"/>
                </a:lnTo>
                <a:lnTo>
                  <a:pt x="94091" y="14986"/>
                </a:lnTo>
                <a:lnTo>
                  <a:pt x="90109" y="27006"/>
                </a:lnTo>
                <a:lnTo>
                  <a:pt x="88864" y="40480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2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0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1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9" y="77345"/>
                </a:lnTo>
                <a:lnTo>
                  <a:pt x="109233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8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8"/>
                </a:moveTo>
                <a:lnTo>
                  <a:pt x="197347" y="61554"/>
                </a:lnTo>
                <a:lnTo>
                  <a:pt x="199721" y="54816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4"/>
                </a:lnTo>
                <a:lnTo>
                  <a:pt x="195107" y="14297"/>
                </a:lnTo>
                <a:lnTo>
                  <a:pt x="190245" y="5071"/>
                </a:lnTo>
                <a:lnTo>
                  <a:pt x="183411" y="458"/>
                </a:lnTo>
                <a:lnTo>
                  <a:pt x="173803" y="470"/>
                </a:lnTo>
                <a:lnTo>
                  <a:pt x="161558" y="4293"/>
                </a:lnTo>
                <a:lnTo>
                  <a:pt x="152898" y="14986"/>
                </a:lnTo>
                <a:lnTo>
                  <a:pt x="148916" y="27006"/>
                </a:lnTo>
                <a:lnTo>
                  <a:pt x="147671" y="40480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2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0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2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1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8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6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6"/>
                </a:lnTo>
                <a:lnTo>
                  <a:pt x="272636" y="75966"/>
                </a:lnTo>
                <a:close/>
              </a:path>
              <a:path w="296296" h="81134">
                <a:moveTo>
                  <a:pt x="241740" y="32958"/>
                </a:moveTo>
                <a:lnTo>
                  <a:pt x="237834" y="38662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40" y="3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462169" y="3397589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4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0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59"/>
                </a:lnTo>
                <a:lnTo>
                  <a:pt x="243175" y="7923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3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7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5"/>
                </a:lnTo>
                <a:lnTo>
                  <a:pt x="255273" y="8095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5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6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6"/>
                </a:lnTo>
                <a:lnTo>
                  <a:pt x="274933" y="75966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5"/>
                </a:lnTo>
                <a:lnTo>
                  <a:pt x="296296" y="44557"/>
                </a:lnTo>
                <a:lnTo>
                  <a:pt x="295014" y="40863"/>
                </a:lnTo>
                <a:lnTo>
                  <a:pt x="292449" y="38873"/>
                </a:lnTo>
                <a:lnTo>
                  <a:pt x="289884" y="36882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1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2" y="1951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6"/>
                </a:lnTo>
                <a:lnTo>
                  <a:pt x="33901" y="24326"/>
                </a:lnTo>
                <a:lnTo>
                  <a:pt x="31527" y="27274"/>
                </a:lnTo>
                <a:lnTo>
                  <a:pt x="30149" y="28996"/>
                </a:lnTo>
                <a:lnTo>
                  <a:pt x="27661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7" y="42777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6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6"/>
                </a:lnTo>
                <a:lnTo>
                  <a:pt x="39424" y="75105"/>
                </a:lnTo>
                <a:lnTo>
                  <a:pt x="43578" y="71353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7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4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5"/>
                </a:lnTo>
                <a:lnTo>
                  <a:pt x="9705" y="54108"/>
                </a:lnTo>
                <a:lnTo>
                  <a:pt x="11198" y="50816"/>
                </a:lnTo>
                <a:lnTo>
                  <a:pt x="12691" y="47524"/>
                </a:lnTo>
                <a:lnTo>
                  <a:pt x="15084" y="44844"/>
                </a:lnTo>
                <a:lnTo>
                  <a:pt x="18377" y="42777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8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2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20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29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0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79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7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6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8"/>
                </a:moveTo>
                <a:lnTo>
                  <a:pt x="138540" y="61554"/>
                </a:lnTo>
                <a:lnTo>
                  <a:pt x="140914" y="54816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8" y="5071"/>
                </a:lnTo>
                <a:lnTo>
                  <a:pt x="124604" y="458"/>
                </a:lnTo>
                <a:lnTo>
                  <a:pt x="114996" y="470"/>
                </a:lnTo>
                <a:lnTo>
                  <a:pt x="102751" y="4293"/>
                </a:lnTo>
                <a:lnTo>
                  <a:pt x="94091" y="14986"/>
                </a:lnTo>
                <a:lnTo>
                  <a:pt x="90109" y="27006"/>
                </a:lnTo>
                <a:lnTo>
                  <a:pt x="88864" y="40480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2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0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1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8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8"/>
                </a:moveTo>
                <a:lnTo>
                  <a:pt x="197347" y="61554"/>
                </a:lnTo>
                <a:lnTo>
                  <a:pt x="199721" y="54816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4"/>
                </a:lnTo>
                <a:lnTo>
                  <a:pt x="195107" y="14297"/>
                </a:lnTo>
                <a:lnTo>
                  <a:pt x="190245" y="5071"/>
                </a:lnTo>
                <a:lnTo>
                  <a:pt x="183411" y="458"/>
                </a:lnTo>
                <a:lnTo>
                  <a:pt x="173803" y="470"/>
                </a:lnTo>
                <a:lnTo>
                  <a:pt x="161558" y="4293"/>
                </a:lnTo>
                <a:lnTo>
                  <a:pt x="152898" y="14986"/>
                </a:lnTo>
                <a:lnTo>
                  <a:pt x="148916" y="27006"/>
                </a:lnTo>
                <a:lnTo>
                  <a:pt x="147671" y="40480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2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0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1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8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6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6"/>
                </a:lnTo>
                <a:lnTo>
                  <a:pt x="272636" y="75966"/>
                </a:lnTo>
                <a:close/>
              </a:path>
              <a:path w="296296" h="81134">
                <a:moveTo>
                  <a:pt x="241740" y="32958"/>
                </a:moveTo>
                <a:lnTo>
                  <a:pt x="237834" y="38662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40" y="3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847087" y="3397589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4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0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59"/>
                </a:lnTo>
                <a:lnTo>
                  <a:pt x="243175" y="7923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3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7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5"/>
                </a:lnTo>
                <a:lnTo>
                  <a:pt x="255273" y="8095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4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6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6"/>
                </a:lnTo>
                <a:lnTo>
                  <a:pt x="274933" y="75966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5"/>
                </a:lnTo>
                <a:lnTo>
                  <a:pt x="296296" y="44557"/>
                </a:lnTo>
                <a:lnTo>
                  <a:pt x="295014" y="40863"/>
                </a:lnTo>
                <a:lnTo>
                  <a:pt x="292449" y="38873"/>
                </a:lnTo>
                <a:lnTo>
                  <a:pt x="289884" y="36882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0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2" y="1951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6"/>
                </a:lnTo>
                <a:lnTo>
                  <a:pt x="33901" y="24326"/>
                </a:lnTo>
                <a:lnTo>
                  <a:pt x="31527" y="27274"/>
                </a:lnTo>
                <a:lnTo>
                  <a:pt x="30149" y="28996"/>
                </a:lnTo>
                <a:lnTo>
                  <a:pt x="27660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7" y="42777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6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6"/>
                </a:lnTo>
                <a:lnTo>
                  <a:pt x="39424" y="75105"/>
                </a:lnTo>
                <a:lnTo>
                  <a:pt x="43578" y="71353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7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4"/>
                </a:lnTo>
                <a:lnTo>
                  <a:pt x="32236" y="33303"/>
                </a:lnTo>
                <a:close/>
              </a:path>
              <a:path w="296296" h="81134">
                <a:moveTo>
                  <a:pt x="2230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5"/>
                </a:lnTo>
                <a:lnTo>
                  <a:pt x="9705" y="54108"/>
                </a:lnTo>
                <a:lnTo>
                  <a:pt x="11198" y="50816"/>
                </a:lnTo>
                <a:lnTo>
                  <a:pt x="12691" y="47524"/>
                </a:lnTo>
                <a:lnTo>
                  <a:pt x="15084" y="44844"/>
                </a:lnTo>
                <a:lnTo>
                  <a:pt x="18377" y="42777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8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2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20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29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0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79"/>
                </a:lnTo>
                <a:lnTo>
                  <a:pt x="0" y="67507"/>
                </a:lnTo>
                <a:lnTo>
                  <a:pt x="2230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8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7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8"/>
                </a:moveTo>
                <a:lnTo>
                  <a:pt x="138540" y="61554"/>
                </a:lnTo>
                <a:lnTo>
                  <a:pt x="140914" y="54816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9" y="5071"/>
                </a:lnTo>
                <a:lnTo>
                  <a:pt x="124604" y="458"/>
                </a:lnTo>
                <a:lnTo>
                  <a:pt x="114996" y="470"/>
                </a:lnTo>
                <a:lnTo>
                  <a:pt x="102751" y="4293"/>
                </a:lnTo>
                <a:lnTo>
                  <a:pt x="94091" y="14986"/>
                </a:lnTo>
                <a:lnTo>
                  <a:pt x="90109" y="27006"/>
                </a:lnTo>
                <a:lnTo>
                  <a:pt x="88864" y="40480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2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0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1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8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7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8"/>
                </a:moveTo>
                <a:lnTo>
                  <a:pt x="197347" y="61554"/>
                </a:lnTo>
                <a:lnTo>
                  <a:pt x="199721" y="54816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4"/>
                </a:lnTo>
                <a:lnTo>
                  <a:pt x="195107" y="14297"/>
                </a:lnTo>
                <a:lnTo>
                  <a:pt x="190245" y="5071"/>
                </a:lnTo>
                <a:lnTo>
                  <a:pt x="183411" y="458"/>
                </a:lnTo>
                <a:lnTo>
                  <a:pt x="173803" y="470"/>
                </a:lnTo>
                <a:lnTo>
                  <a:pt x="161558" y="4293"/>
                </a:lnTo>
                <a:lnTo>
                  <a:pt x="152898" y="14986"/>
                </a:lnTo>
                <a:lnTo>
                  <a:pt x="148916" y="27006"/>
                </a:lnTo>
                <a:lnTo>
                  <a:pt x="147671" y="40480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2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0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1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8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6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6"/>
                </a:lnTo>
                <a:lnTo>
                  <a:pt x="272636" y="75966"/>
                </a:lnTo>
                <a:close/>
              </a:path>
              <a:path w="296296" h="81134">
                <a:moveTo>
                  <a:pt x="241739" y="32958"/>
                </a:moveTo>
                <a:lnTo>
                  <a:pt x="237834" y="38662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39" y="3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4232005" y="3397589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4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6" y="8430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59"/>
                </a:lnTo>
                <a:lnTo>
                  <a:pt x="243175" y="7923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3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7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5"/>
                </a:lnTo>
                <a:lnTo>
                  <a:pt x="255273" y="8095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4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6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6"/>
                </a:lnTo>
                <a:lnTo>
                  <a:pt x="274933" y="75966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5"/>
                </a:lnTo>
                <a:lnTo>
                  <a:pt x="296296" y="44557"/>
                </a:lnTo>
                <a:lnTo>
                  <a:pt x="295014" y="40863"/>
                </a:lnTo>
                <a:lnTo>
                  <a:pt x="292449" y="38873"/>
                </a:lnTo>
                <a:lnTo>
                  <a:pt x="289884" y="36882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0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2" y="1951"/>
                </a:lnTo>
                <a:lnTo>
                  <a:pt x="29422" y="286"/>
                </a:lnTo>
                <a:lnTo>
                  <a:pt x="23258" y="286"/>
                </a:lnTo>
                <a:lnTo>
                  <a:pt x="18012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6"/>
                </a:lnTo>
                <a:lnTo>
                  <a:pt x="33901" y="24326"/>
                </a:lnTo>
                <a:lnTo>
                  <a:pt x="31527" y="27274"/>
                </a:lnTo>
                <a:lnTo>
                  <a:pt x="30149" y="28996"/>
                </a:lnTo>
                <a:lnTo>
                  <a:pt x="27660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6" y="42777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6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6"/>
                </a:lnTo>
                <a:lnTo>
                  <a:pt x="39424" y="75105"/>
                </a:lnTo>
                <a:lnTo>
                  <a:pt x="43578" y="71353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7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4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5"/>
                </a:lnTo>
                <a:lnTo>
                  <a:pt x="9705" y="54108"/>
                </a:lnTo>
                <a:lnTo>
                  <a:pt x="11198" y="50816"/>
                </a:lnTo>
                <a:lnTo>
                  <a:pt x="12691" y="47524"/>
                </a:lnTo>
                <a:lnTo>
                  <a:pt x="15084" y="44844"/>
                </a:lnTo>
                <a:lnTo>
                  <a:pt x="18376" y="42777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8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2"/>
                </a:lnTo>
                <a:lnTo>
                  <a:pt x="15103" y="4612"/>
                </a:lnTo>
                <a:lnTo>
                  <a:pt x="18012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20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29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0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79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8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7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8"/>
                </a:moveTo>
                <a:lnTo>
                  <a:pt x="138540" y="61554"/>
                </a:lnTo>
                <a:lnTo>
                  <a:pt x="140914" y="54816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9" y="5071"/>
                </a:lnTo>
                <a:lnTo>
                  <a:pt x="124604" y="458"/>
                </a:lnTo>
                <a:lnTo>
                  <a:pt x="114996" y="470"/>
                </a:lnTo>
                <a:lnTo>
                  <a:pt x="102751" y="4293"/>
                </a:lnTo>
                <a:lnTo>
                  <a:pt x="94091" y="14986"/>
                </a:lnTo>
                <a:lnTo>
                  <a:pt x="90109" y="27006"/>
                </a:lnTo>
                <a:lnTo>
                  <a:pt x="88864" y="40480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2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0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19" y="43321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8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09" y="74228"/>
                </a:moveTo>
                <a:lnTo>
                  <a:pt x="197347" y="61554"/>
                </a:lnTo>
                <a:lnTo>
                  <a:pt x="199721" y="54816"/>
                </a:lnTo>
                <a:lnTo>
                  <a:pt x="200907" y="47639"/>
                </a:lnTo>
                <a:lnTo>
                  <a:pt x="200900" y="38957"/>
                </a:lnTo>
                <a:lnTo>
                  <a:pt x="199349" y="25854"/>
                </a:lnTo>
                <a:lnTo>
                  <a:pt x="195107" y="14297"/>
                </a:lnTo>
                <a:lnTo>
                  <a:pt x="190245" y="5071"/>
                </a:lnTo>
                <a:lnTo>
                  <a:pt x="183411" y="458"/>
                </a:lnTo>
                <a:lnTo>
                  <a:pt x="173803" y="470"/>
                </a:lnTo>
                <a:lnTo>
                  <a:pt x="161558" y="4293"/>
                </a:lnTo>
                <a:lnTo>
                  <a:pt x="152898" y="14986"/>
                </a:lnTo>
                <a:lnTo>
                  <a:pt x="148916" y="27006"/>
                </a:lnTo>
                <a:lnTo>
                  <a:pt x="147671" y="40480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2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0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6" y="43321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09" y="74228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6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6"/>
                </a:lnTo>
                <a:lnTo>
                  <a:pt x="272636" y="75966"/>
                </a:lnTo>
                <a:close/>
              </a:path>
              <a:path w="296296" h="81134">
                <a:moveTo>
                  <a:pt x="241739" y="32958"/>
                </a:moveTo>
                <a:lnTo>
                  <a:pt x="237834" y="38662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39" y="3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616923" y="3397589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7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4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6" y="8430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59"/>
                </a:lnTo>
                <a:lnTo>
                  <a:pt x="243175" y="7923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3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7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5"/>
                </a:lnTo>
                <a:lnTo>
                  <a:pt x="255273" y="8095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6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4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6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6"/>
                </a:lnTo>
                <a:lnTo>
                  <a:pt x="274933" y="75966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5"/>
                </a:lnTo>
                <a:lnTo>
                  <a:pt x="296296" y="44557"/>
                </a:lnTo>
                <a:lnTo>
                  <a:pt x="295014" y="40863"/>
                </a:lnTo>
                <a:lnTo>
                  <a:pt x="292449" y="38873"/>
                </a:lnTo>
                <a:lnTo>
                  <a:pt x="289884" y="36882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0" y="30968"/>
                </a:lnTo>
                <a:lnTo>
                  <a:pt x="37845" y="28939"/>
                </a:lnTo>
                <a:lnTo>
                  <a:pt x="41558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59" y="5282"/>
                </a:lnTo>
                <a:lnTo>
                  <a:pt x="34322" y="1951"/>
                </a:lnTo>
                <a:lnTo>
                  <a:pt x="29422" y="286"/>
                </a:lnTo>
                <a:lnTo>
                  <a:pt x="23258" y="286"/>
                </a:lnTo>
                <a:lnTo>
                  <a:pt x="18012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6"/>
                </a:lnTo>
                <a:lnTo>
                  <a:pt x="33901" y="24326"/>
                </a:lnTo>
                <a:lnTo>
                  <a:pt x="31527" y="27274"/>
                </a:lnTo>
                <a:lnTo>
                  <a:pt x="30149" y="28996"/>
                </a:lnTo>
                <a:lnTo>
                  <a:pt x="27660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6" y="42777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6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6"/>
                </a:lnTo>
                <a:lnTo>
                  <a:pt x="39424" y="75105"/>
                </a:lnTo>
                <a:lnTo>
                  <a:pt x="43578" y="71353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7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4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5"/>
                </a:lnTo>
                <a:lnTo>
                  <a:pt x="9705" y="54108"/>
                </a:lnTo>
                <a:lnTo>
                  <a:pt x="11198" y="50816"/>
                </a:lnTo>
                <a:lnTo>
                  <a:pt x="12691" y="47524"/>
                </a:lnTo>
                <a:lnTo>
                  <a:pt x="15084" y="44844"/>
                </a:lnTo>
                <a:lnTo>
                  <a:pt x="18376" y="42777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8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2"/>
                </a:lnTo>
                <a:lnTo>
                  <a:pt x="15103" y="4612"/>
                </a:lnTo>
                <a:lnTo>
                  <a:pt x="18012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19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29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0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79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8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7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8"/>
                </a:moveTo>
                <a:lnTo>
                  <a:pt x="138540" y="61554"/>
                </a:lnTo>
                <a:lnTo>
                  <a:pt x="140914" y="54816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9" y="5071"/>
                </a:lnTo>
                <a:lnTo>
                  <a:pt x="124604" y="458"/>
                </a:lnTo>
                <a:lnTo>
                  <a:pt x="114996" y="470"/>
                </a:lnTo>
                <a:lnTo>
                  <a:pt x="102751" y="4293"/>
                </a:lnTo>
                <a:lnTo>
                  <a:pt x="94091" y="14986"/>
                </a:lnTo>
                <a:lnTo>
                  <a:pt x="90109" y="27006"/>
                </a:lnTo>
                <a:lnTo>
                  <a:pt x="88864" y="40480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2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0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19" y="43321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8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09" y="74228"/>
                </a:moveTo>
                <a:lnTo>
                  <a:pt x="197347" y="61554"/>
                </a:lnTo>
                <a:lnTo>
                  <a:pt x="199721" y="54816"/>
                </a:lnTo>
                <a:lnTo>
                  <a:pt x="200907" y="47639"/>
                </a:lnTo>
                <a:lnTo>
                  <a:pt x="200900" y="38957"/>
                </a:lnTo>
                <a:lnTo>
                  <a:pt x="199349" y="25854"/>
                </a:lnTo>
                <a:lnTo>
                  <a:pt x="195107" y="14297"/>
                </a:lnTo>
                <a:lnTo>
                  <a:pt x="190245" y="5071"/>
                </a:lnTo>
                <a:lnTo>
                  <a:pt x="183411" y="458"/>
                </a:lnTo>
                <a:lnTo>
                  <a:pt x="173803" y="470"/>
                </a:lnTo>
                <a:lnTo>
                  <a:pt x="161558" y="4293"/>
                </a:lnTo>
                <a:lnTo>
                  <a:pt x="152898" y="14986"/>
                </a:lnTo>
                <a:lnTo>
                  <a:pt x="148916" y="27006"/>
                </a:lnTo>
                <a:lnTo>
                  <a:pt x="147671" y="40480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2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0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6" y="43321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09" y="74228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6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6"/>
                </a:lnTo>
                <a:lnTo>
                  <a:pt x="272636" y="75966"/>
                </a:lnTo>
                <a:close/>
              </a:path>
              <a:path w="296296" h="81134">
                <a:moveTo>
                  <a:pt x="241739" y="32958"/>
                </a:moveTo>
                <a:lnTo>
                  <a:pt x="237834" y="38662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39" y="329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998239" y="3397843"/>
            <a:ext cx="272963" cy="71336"/>
          </a:xfrm>
          <a:custGeom>
            <a:avLst/>
            <a:gdLst/>
            <a:ahLst/>
            <a:cxnLst/>
            <a:rect l="l" t="t" r="r" b="b"/>
            <a:pathLst>
              <a:path w="300259" h="80847">
                <a:moveTo>
                  <a:pt x="81548" y="70684"/>
                </a:moveTo>
                <a:lnTo>
                  <a:pt x="79021" y="68158"/>
                </a:lnTo>
                <a:lnTo>
                  <a:pt x="75690" y="67526"/>
                </a:lnTo>
                <a:lnTo>
                  <a:pt x="72350" y="68158"/>
                </a:lnTo>
                <a:lnTo>
                  <a:pt x="69785" y="70684"/>
                </a:lnTo>
                <a:lnTo>
                  <a:pt x="69144" y="74015"/>
                </a:lnTo>
                <a:lnTo>
                  <a:pt x="69775" y="77354"/>
                </a:lnTo>
                <a:lnTo>
                  <a:pt x="72302" y="79919"/>
                </a:lnTo>
                <a:lnTo>
                  <a:pt x="75690" y="80560"/>
                </a:lnTo>
                <a:lnTo>
                  <a:pt x="79069" y="79919"/>
                </a:lnTo>
                <a:lnTo>
                  <a:pt x="81558" y="77354"/>
                </a:lnTo>
                <a:lnTo>
                  <a:pt x="82180" y="74015"/>
                </a:lnTo>
                <a:lnTo>
                  <a:pt x="81548" y="70684"/>
                </a:lnTo>
                <a:close/>
              </a:path>
              <a:path w="300259" h="80847">
                <a:moveTo>
                  <a:pt x="130290" y="33016"/>
                </a:moveTo>
                <a:lnTo>
                  <a:pt x="133755" y="30681"/>
                </a:lnTo>
                <a:lnTo>
                  <a:pt x="135899" y="28652"/>
                </a:lnTo>
                <a:lnTo>
                  <a:pt x="139612" y="25092"/>
                </a:lnTo>
                <a:lnTo>
                  <a:pt x="141469" y="21073"/>
                </a:lnTo>
                <a:lnTo>
                  <a:pt x="141469" y="12192"/>
                </a:lnTo>
                <a:lnTo>
                  <a:pt x="139651" y="8325"/>
                </a:lnTo>
                <a:lnTo>
                  <a:pt x="136013" y="4995"/>
                </a:lnTo>
                <a:lnTo>
                  <a:pt x="132376" y="1665"/>
                </a:lnTo>
                <a:lnTo>
                  <a:pt x="127476" y="0"/>
                </a:lnTo>
                <a:lnTo>
                  <a:pt x="121311" y="0"/>
                </a:lnTo>
                <a:lnTo>
                  <a:pt x="116066" y="3215"/>
                </a:lnTo>
                <a:lnTo>
                  <a:pt x="124145" y="3215"/>
                </a:lnTo>
                <a:lnTo>
                  <a:pt x="127543" y="4488"/>
                </a:lnTo>
                <a:lnTo>
                  <a:pt x="129783" y="7034"/>
                </a:lnTo>
                <a:lnTo>
                  <a:pt x="132022" y="9579"/>
                </a:lnTo>
                <a:lnTo>
                  <a:pt x="133142" y="12670"/>
                </a:lnTo>
                <a:lnTo>
                  <a:pt x="133142" y="20480"/>
                </a:lnTo>
                <a:lnTo>
                  <a:pt x="131955" y="24040"/>
                </a:lnTo>
                <a:lnTo>
                  <a:pt x="129581" y="26987"/>
                </a:lnTo>
                <a:lnTo>
                  <a:pt x="128203" y="28710"/>
                </a:lnTo>
                <a:lnTo>
                  <a:pt x="125714" y="30834"/>
                </a:lnTo>
                <a:lnTo>
                  <a:pt x="122115" y="33361"/>
                </a:lnTo>
                <a:lnTo>
                  <a:pt x="117713" y="30643"/>
                </a:lnTo>
                <a:lnTo>
                  <a:pt x="116430" y="42491"/>
                </a:lnTo>
                <a:lnTo>
                  <a:pt x="123858" y="47735"/>
                </a:lnTo>
                <a:lnTo>
                  <a:pt x="128768" y="51649"/>
                </a:lnTo>
                <a:lnTo>
                  <a:pt x="131160" y="54233"/>
                </a:lnTo>
                <a:lnTo>
                  <a:pt x="133554" y="56817"/>
                </a:lnTo>
                <a:lnTo>
                  <a:pt x="134750" y="60195"/>
                </a:lnTo>
                <a:lnTo>
                  <a:pt x="134750" y="68043"/>
                </a:lnTo>
                <a:lnTo>
                  <a:pt x="133620" y="71105"/>
                </a:lnTo>
                <a:lnTo>
                  <a:pt x="131361" y="73555"/>
                </a:lnTo>
                <a:lnTo>
                  <a:pt x="129103" y="76005"/>
                </a:lnTo>
                <a:lnTo>
                  <a:pt x="125772" y="77230"/>
                </a:lnTo>
                <a:lnTo>
                  <a:pt x="117196" y="77230"/>
                </a:lnTo>
                <a:lnTo>
                  <a:pt x="113760" y="75680"/>
                </a:lnTo>
                <a:lnTo>
                  <a:pt x="111060" y="72579"/>
                </a:lnTo>
                <a:lnTo>
                  <a:pt x="114554" y="80445"/>
                </a:lnTo>
                <a:lnTo>
                  <a:pt x="127762" y="80445"/>
                </a:lnTo>
                <a:lnTo>
                  <a:pt x="133324" y="78570"/>
                </a:lnTo>
                <a:lnTo>
                  <a:pt x="137478" y="74818"/>
                </a:lnTo>
                <a:lnTo>
                  <a:pt x="141632" y="71067"/>
                </a:lnTo>
                <a:lnTo>
                  <a:pt x="143709" y="66435"/>
                </a:lnTo>
                <a:lnTo>
                  <a:pt x="143709" y="56061"/>
                </a:lnTo>
                <a:lnTo>
                  <a:pt x="142302" y="51841"/>
                </a:lnTo>
                <a:lnTo>
                  <a:pt x="139488" y="48261"/>
                </a:lnTo>
                <a:lnTo>
                  <a:pt x="136674" y="44682"/>
                </a:lnTo>
                <a:lnTo>
                  <a:pt x="132013" y="40481"/>
                </a:lnTo>
                <a:lnTo>
                  <a:pt x="125504" y="35658"/>
                </a:lnTo>
                <a:lnTo>
                  <a:pt x="130290" y="33016"/>
                </a:lnTo>
                <a:close/>
              </a:path>
              <a:path w="300259" h="80847">
                <a:moveTo>
                  <a:pt x="100283" y="71785"/>
                </a:moveTo>
                <a:lnTo>
                  <a:pt x="104744" y="75249"/>
                </a:lnTo>
                <a:lnTo>
                  <a:pt x="109204" y="78713"/>
                </a:lnTo>
                <a:lnTo>
                  <a:pt x="114554" y="80445"/>
                </a:lnTo>
                <a:lnTo>
                  <a:pt x="111060" y="72579"/>
                </a:lnTo>
                <a:lnTo>
                  <a:pt x="108361" y="69478"/>
                </a:lnTo>
                <a:lnTo>
                  <a:pt x="107012" y="65306"/>
                </a:lnTo>
                <a:lnTo>
                  <a:pt x="107012" y="56999"/>
                </a:lnTo>
                <a:lnTo>
                  <a:pt x="107759" y="53822"/>
                </a:lnTo>
                <a:lnTo>
                  <a:pt x="109252" y="50530"/>
                </a:lnTo>
                <a:lnTo>
                  <a:pt x="110745" y="47237"/>
                </a:lnTo>
                <a:lnTo>
                  <a:pt x="113138" y="44558"/>
                </a:lnTo>
                <a:lnTo>
                  <a:pt x="116430" y="42491"/>
                </a:lnTo>
                <a:lnTo>
                  <a:pt x="117713" y="30643"/>
                </a:lnTo>
                <a:lnTo>
                  <a:pt x="114162" y="27743"/>
                </a:lnTo>
                <a:lnTo>
                  <a:pt x="111463" y="24662"/>
                </a:lnTo>
                <a:lnTo>
                  <a:pt x="108764" y="21580"/>
                </a:lnTo>
                <a:lnTo>
                  <a:pt x="107414" y="18240"/>
                </a:lnTo>
                <a:lnTo>
                  <a:pt x="107414" y="11464"/>
                </a:lnTo>
                <a:lnTo>
                  <a:pt x="108562" y="8766"/>
                </a:lnTo>
                <a:lnTo>
                  <a:pt x="113157" y="4325"/>
                </a:lnTo>
                <a:lnTo>
                  <a:pt x="116066" y="3215"/>
                </a:lnTo>
                <a:lnTo>
                  <a:pt x="121311" y="0"/>
                </a:lnTo>
                <a:lnTo>
                  <a:pt x="114611" y="0"/>
                </a:lnTo>
                <a:lnTo>
                  <a:pt x="109165" y="1761"/>
                </a:lnTo>
                <a:lnTo>
                  <a:pt x="104973" y="5282"/>
                </a:lnTo>
                <a:lnTo>
                  <a:pt x="100781" y="8804"/>
                </a:lnTo>
                <a:lnTo>
                  <a:pt x="98685" y="13091"/>
                </a:lnTo>
                <a:lnTo>
                  <a:pt x="98685" y="22585"/>
                </a:lnTo>
                <a:lnTo>
                  <a:pt x="100102" y="26643"/>
                </a:lnTo>
                <a:lnTo>
                  <a:pt x="102935" y="30318"/>
                </a:lnTo>
                <a:lnTo>
                  <a:pt x="104772" y="32729"/>
                </a:lnTo>
                <a:lnTo>
                  <a:pt x="108218" y="35964"/>
                </a:lnTo>
                <a:lnTo>
                  <a:pt x="113271" y="40022"/>
                </a:lnTo>
                <a:lnTo>
                  <a:pt x="108256" y="43391"/>
                </a:lnTo>
                <a:lnTo>
                  <a:pt x="104734" y="46280"/>
                </a:lnTo>
                <a:lnTo>
                  <a:pt x="102705" y="48692"/>
                </a:lnTo>
                <a:lnTo>
                  <a:pt x="99604" y="52406"/>
                </a:lnTo>
                <a:lnTo>
                  <a:pt x="98053" y="56693"/>
                </a:lnTo>
                <a:lnTo>
                  <a:pt x="98053" y="67220"/>
                </a:lnTo>
                <a:lnTo>
                  <a:pt x="100283" y="71785"/>
                </a:lnTo>
                <a:close/>
              </a:path>
              <a:path w="300259" h="80847">
                <a:moveTo>
                  <a:pt x="193872" y="73942"/>
                </a:moveTo>
                <a:lnTo>
                  <a:pt x="201310" y="61267"/>
                </a:lnTo>
                <a:lnTo>
                  <a:pt x="203684" y="54530"/>
                </a:lnTo>
                <a:lnTo>
                  <a:pt x="204870" y="47352"/>
                </a:lnTo>
                <a:lnTo>
                  <a:pt x="204862" y="38670"/>
                </a:lnTo>
                <a:lnTo>
                  <a:pt x="203311" y="25568"/>
                </a:lnTo>
                <a:lnTo>
                  <a:pt x="199070" y="14010"/>
                </a:lnTo>
                <a:lnTo>
                  <a:pt x="194208" y="4784"/>
                </a:lnTo>
                <a:lnTo>
                  <a:pt x="187374" y="172"/>
                </a:lnTo>
                <a:lnTo>
                  <a:pt x="177766" y="183"/>
                </a:lnTo>
                <a:lnTo>
                  <a:pt x="165521" y="4007"/>
                </a:lnTo>
                <a:lnTo>
                  <a:pt x="156860" y="14699"/>
                </a:lnTo>
                <a:lnTo>
                  <a:pt x="152878" y="26720"/>
                </a:lnTo>
                <a:lnTo>
                  <a:pt x="151634" y="40194"/>
                </a:lnTo>
                <a:lnTo>
                  <a:pt x="151874" y="46564"/>
                </a:lnTo>
                <a:lnTo>
                  <a:pt x="154332" y="59616"/>
                </a:lnTo>
                <a:lnTo>
                  <a:pt x="159444" y="69995"/>
                </a:lnTo>
                <a:lnTo>
                  <a:pt x="163005" y="50319"/>
                </a:lnTo>
                <a:lnTo>
                  <a:pt x="163005" y="32366"/>
                </a:lnTo>
                <a:lnTo>
                  <a:pt x="163637" y="24901"/>
                </a:lnTo>
                <a:lnTo>
                  <a:pt x="164900" y="19235"/>
                </a:lnTo>
                <a:lnTo>
                  <a:pt x="167312" y="8594"/>
                </a:lnTo>
                <a:lnTo>
                  <a:pt x="171773" y="3272"/>
                </a:lnTo>
                <a:lnTo>
                  <a:pt x="184789" y="3272"/>
                </a:lnTo>
                <a:lnTo>
                  <a:pt x="189231" y="8440"/>
                </a:lnTo>
                <a:lnTo>
                  <a:pt x="191604" y="18776"/>
                </a:lnTo>
                <a:lnTo>
                  <a:pt x="192868" y="24327"/>
                </a:lnTo>
                <a:lnTo>
                  <a:pt x="193499" y="31753"/>
                </a:lnTo>
                <a:lnTo>
                  <a:pt x="193489" y="43035"/>
                </a:lnTo>
                <a:lnTo>
                  <a:pt x="192617" y="57261"/>
                </a:lnTo>
                <a:lnTo>
                  <a:pt x="190341" y="67813"/>
                </a:lnTo>
                <a:lnTo>
                  <a:pt x="188235" y="73976"/>
                </a:lnTo>
                <a:lnTo>
                  <a:pt x="184368" y="77058"/>
                </a:lnTo>
                <a:lnTo>
                  <a:pt x="172002" y="77058"/>
                </a:lnTo>
                <a:lnTo>
                  <a:pt x="167408" y="72196"/>
                </a:lnTo>
                <a:lnTo>
                  <a:pt x="164958" y="62473"/>
                </a:lnTo>
                <a:lnTo>
                  <a:pt x="164306" y="76847"/>
                </a:lnTo>
                <a:lnTo>
                  <a:pt x="170509" y="80273"/>
                </a:lnTo>
                <a:lnTo>
                  <a:pt x="178051" y="80273"/>
                </a:lnTo>
                <a:lnTo>
                  <a:pt x="182923" y="79820"/>
                </a:lnTo>
                <a:lnTo>
                  <a:pt x="193872" y="73942"/>
                </a:lnTo>
                <a:close/>
              </a:path>
              <a:path w="300259" h="80847">
                <a:moveTo>
                  <a:pt x="164306" y="76847"/>
                </a:moveTo>
                <a:lnTo>
                  <a:pt x="164958" y="62473"/>
                </a:lnTo>
                <a:lnTo>
                  <a:pt x="163655" y="57267"/>
                </a:lnTo>
                <a:lnTo>
                  <a:pt x="163005" y="50319"/>
                </a:lnTo>
                <a:lnTo>
                  <a:pt x="159444" y="69995"/>
                </a:lnTo>
                <a:lnTo>
                  <a:pt x="164306" y="76847"/>
                </a:lnTo>
                <a:close/>
              </a:path>
              <a:path w="300259" h="80847">
                <a:moveTo>
                  <a:pt x="276598" y="75680"/>
                </a:moveTo>
                <a:lnTo>
                  <a:pt x="273268" y="73670"/>
                </a:lnTo>
                <a:lnTo>
                  <a:pt x="276427" y="79355"/>
                </a:lnTo>
                <a:lnTo>
                  <a:pt x="283586" y="79355"/>
                </a:lnTo>
                <a:lnTo>
                  <a:pt x="278896" y="75680"/>
                </a:lnTo>
                <a:lnTo>
                  <a:pt x="276598" y="75680"/>
                </a:lnTo>
                <a:close/>
              </a:path>
              <a:path w="300259" h="80847">
                <a:moveTo>
                  <a:pt x="245702" y="32672"/>
                </a:moveTo>
                <a:lnTo>
                  <a:pt x="241797" y="38376"/>
                </a:lnTo>
                <a:lnTo>
                  <a:pt x="237490" y="41227"/>
                </a:lnTo>
                <a:lnTo>
                  <a:pt x="230292" y="41227"/>
                </a:lnTo>
                <a:lnTo>
                  <a:pt x="230656" y="45247"/>
                </a:lnTo>
                <a:lnTo>
                  <a:pt x="237356" y="45247"/>
                </a:lnTo>
                <a:lnTo>
                  <a:pt x="243013" y="41964"/>
                </a:lnTo>
                <a:lnTo>
                  <a:pt x="247626" y="35399"/>
                </a:lnTo>
                <a:lnTo>
                  <a:pt x="249607" y="26968"/>
                </a:lnTo>
                <a:lnTo>
                  <a:pt x="245702" y="32672"/>
                </a:lnTo>
                <a:close/>
              </a:path>
              <a:path w="300259" h="80847">
                <a:moveTo>
                  <a:pt x="218041" y="38452"/>
                </a:moveTo>
                <a:lnTo>
                  <a:pt x="220950" y="41170"/>
                </a:lnTo>
                <a:lnTo>
                  <a:pt x="223860" y="43888"/>
                </a:lnTo>
                <a:lnTo>
                  <a:pt x="227095" y="45247"/>
                </a:lnTo>
                <a:lnTo>
                  <a:pt x="230656" y="45247"/>
                </a:lnTo>
                <a:lnTo>
                  <a:pt x="230292" y="41227"/>
                </a:lnTo>
                <a:lnTo>
                  <a:pt x="227239" y="39074"/>
                </a:lnTo>
                <a:lnTo>
                  <a:pt x="225430" y="35658"/>
                </a:lnTo>
                <a:lnTo>
                  <a:pt x="225430" y="27542"/>
                </a:lnTo>
                <a:lnTo>
                  <a:pt x="227354" y="21427"/>
                </a:lnTo>
                <a:lnTo>
                  <a:pt x="231202" y="14785"/>
                </a:lnTo>
                <a:lnTo>
                  <a:pt x="235049" y="8144"/>
                </a:lnTo>
                <a:lnTo>
                  <a:pt x="238829" y="4823"/>
                </a:lnTo>
                <a:lnTo>
                  <a:pt x="242543" y="4823"/>
                </a:lnTo>
                <a:lnTo>
                  <a:pt x="243567" y="5273"/>
                </a:lnTo>
                <a:lnTo>
                  <a:pt x="247138" y="7636"/>
                </a:lnTo>
                <a:lnTo>
                  <a:pt x="250268" y="8670"/>
                </a:lnTo>
                <a:lnTo>
                  <a:pt x="251560" y="11598"/>
                </a:lnTo>
                <a:lnTo>
                  <a:pt x="251560" y="20747"/>
                </a:lnTo>
                <a:lnTo>
                  <a:pt x="249607" y="26968"/>
                </a:lnTo>
                <a:lnTo>
                  <a:pt x="247626" y="35399"/>
                </a:lnTo>
                <a:lnTo>
                  <a:pt x="252239" y="28834"/>
                </a:lnTo>
                <a:lnTo>
                  <a:pt x="254546" y="22106"/>
                </a:lnTo>
                <a:lnTo>
                  <a:pt x="254546" y="15216"/>
                </a:lnTo>
                <a:lnTo>
                  <a:pt x="254374" y="12087"/>
                </a:lnTo>
                <a:lnTo>
                  <a:pt x="253742" y="9531"/>
                </a:lnTo>
                <a:lnTo>
                  <a:pt x="256614" y="10220"/>
                </a:lnTo>
                <a:lnTo>
                  <a:pt x="259887" y="10622"/>
                </a:lnTo>
                <a:lnTo>
                  <a:pt x="264290" y="10622"/>
                </a:lnTo>
                <a:lnTo>
                  <a:pt x="267582" y="9991"/>
                </a:lnTo>
                <a:lnTo>
                  <a:pt x="271143" y="8689"/>
                </a:lnTo>
                <a:lnTo>
                  <a:pt x="274014" y="7349"/>
                </a:lnTo>
                <a:lnTo>
                  <a:pt x="233068" y="80847"/>
                </a:lnTo>
                <a:lnTo>
                  <a:pt x="238638" y="80847"/>
                </a:lnTo>
                <a:lnTo>
                  <a:pt x="283949" y="-286"/>
                </a:lnTo>
                <a:lnTo>
                  <a:pt x="279355" y="-286"/>
                </a:lnTo>
                <a:lnTo>
                  <a:pt x="277173" y="1856"/>
                </a:lnTo>
                <a:lnTo>
                  <a:pt x="273096" y="4594"/>
                </a:lnTo>
                <a:lnTo>
                  <a:pt x="269382" y="6737"/>
                </a:lnTo>
                <a:lnTo>
                  <a:pt x="265324" y="7809"/>
                </a:lnTo>
                <a:lnTo>
                  <a:pt x="259236" y="7809"/>
                </a:lnTo>
                <a:lnTo>
                  <a:pt x="255982" y="7349"/>
                </a:lnTo>
                <a:lnTo>
                  <a:pt x="253130" y="6507"/>
                </a:lnTo>
                <a:lnTo>
                  <a:pt x="250067" y="3790"/>
                </a:lnTo>
                <a:lnTo>
                  <a:pt x="247712" y="2296"/>
                </a:lnTo>
                <a:lnTo>
                  <a:pt x="244285" y="1378"/>
                </a:lnTo>
                <a:lnTo>
                  <a:pt x="235288" y="1378"/>
                </a:lnTo>
                <a:lnTo>
                  <a:pt x="229412" y="4440"/>
                </a:lnTo>
                <a:lnTo>
                  <a:pt x="224281" y="10565"/>
                </a:lnTo>
                <a:lnTo>
                  <a:pt x="219151" y="16690"/>
                </a:lnTo>
                <a:lnTo>
                  <a:pt x="216586" y="22910"/>
                </a:lnTo>
                <a:lnTo>
                  <a:pt x="216586" y="34471"/>
                </a:lnTo>
                <a:lnTo>
                  <a:pt x="218041" y="38452"/>
                </a:lnTo>
                <a:close/>
              </a:path>
              <a:path w="300259" h="80847">
                <a:moveTo>
                  <a:pt x="263591" y="72799"/>
                </a:moveTo>
                <a:lnTo>
                  <a:pt x="266405" y="75421"/>
                </a:lnTo>
                <a:lnTo>
                  <a:pt x="269219" y="78044"/>
                </a:lnTo>
                <a:lnTo>
                  <a:pt x="272560" y="79355"/>
                </a:lnTo>
                <a:lnTo>
                  <a:pt x="276427" y="79355"/>
                </a:lnTo>
                <a:lnTo>
                  <a:pt x="273268" y="73670"/>
                </a:lnTo>
                <a:lnTo>
                  <a:pt x="271086" y="70397"/>
                </a:lnTo>
                <a:lnTo>
                  <a:pt x="271086" y="62779"/>
                </a:lnTo>
                <a:lnTo>
                  <a:pt x="272866" y="56750"/>
                </a:lnTo>
                <a:lnTo>
                  <a:pt x="276427" y="49783"/>
                </a:lnTo>
                <a:lnTo>
                  <a:pt x="279987" y="42816"/>
                </a:lnTo>
                <a:lnTo>
                  <a:pt x="284046" y="39333"/>
                </a:lnTo>
                <a:lnTo>
                  <a:pt x="291128" y="39333"/>
                </a:lnTo>
                <a:lnTo>
                  <a:pt x="293176" y="40232"/>
                </a:lnTo>
                <a:lnTo>
                  <a:pt x="296316" y="43830"/>
                </a:lnTo>
                <a:lnTo>
                  <a:pt x="297100" y="46338"/>
                </a:lnTo>
                <a:lnTo>
                  <a:pt x="297100" y="54760"/>
                </a:lnTo>
                <a:lnTo>
                  <a:pt x="295234" y="60415"/>
                </a:lnTo>
                <a:lnTo>
                  <a:pt x="291502" y="66521"/>
                </a:lnTo>
                <a:lnTo>
                  <a:pt x="287769" y="72627"/>
                </a:lnTo>
                <a:lnTo>
                  <a:pt x="283566" y="75680"/>
                </a:lnTo>
                <a:lnTo>
                  <a:pt x="278896" y="75680"/>
                </a:lnTo>
                <a:lnTo>
                  <a:pt x="283586" y="79355"/>
                </a:lnTo>
                <a:lnTo>
                  <a:pt x="289348" y="75852"/>
                </a:lnTo>
                <a:lnTo>
                  <a:pt x="293712" y="68847"/>
                </a:lnTo>
                <a:lnTo>
                  <a:pt x="298077" y="61841"/>
                </a:lnTo>
                <a:lnTo>
                  <a:pt x="300259" y="55449"/>
                </a:lnTo>
                <a:lnTo>
                  <a:pt x="300259" y="44271"/>
                </a:lnTo>
                <a:lnTo>
                  <a:pt x="298977" y="40577"/>
                </a:lnTo>
                <a:lnTo>
                  <a:pt x="296411" y="38586"/>
                </a:lnTo>
                <a:lnTo>
                  <a:pt x="293846" y="36596"/>
                </a:lnTo>
                <a:lnTo>
                  <a:pt x="290899" y="35600"/>
                </a:lnTo>
                <a:lnTo>
                  <a:pt x="281174" y="35600"/>
                </a:lnTo>
                <a:lnTo>
                  <a:pt x="275345" y="38538"/>
                </a:lnTo>
                <a:lnTo>
                  <a:pt x="270080" y="44414"/>
                </a:lnTo>
                <a:lnTo>
                  <a:pt x="264816" y="50290"/>
                </a:lnTo>
                <a:lnTo>
                  <a:pt x="262184" y="56539"/>
                </a:lnTo>
                <a:lnTo>
                  <a:pt x="262184" y="68713"/>
                </a:lnTo>
                <a:lnTo>
                  <a:pt x="263591" y="72799"/>
                </a:lnTo>
                <a:close/>
              </a:path>
              <a:path w="300259" h="80847">
                <a:moveTo>
                  <a:pt x="5216" y="5885"/>
                </a:moveTo>
                <a:lnTo>
                  <a:pt x="4029" y="8756"/>
                </a:lnTo>
                <a:lnTo>
                  <a:pt x="2488" y="12536"/>
                </a:lnTo>
                <a:lnTo>
                  <a:pt x="0" y="18661"/>
                </a:lnTo>
                <a:lnTo>
                  <a:pt x="2009" y="19580"/>
                </a:lnTo>
                <a:lnTo>
                  <a:pt x="4498" y="15675"/>
                </a:lnTo>
                <a:lnTo>
                  <a:pt x="6556" y="13111"/>
                </a:lnTo>
                <a:lnTo>
                  <a:pt x="9810" y="10660"/>
                </a:lnTo>
                <a:lnTo>
                  <a:pt x="12481" y="10048"/>
                </a:lnTo>
                <a:lnTo>
                  <a:pt x="41233" y="10048"/>
                </a:lnTo>
                <a:lnTo>
                  <a:pt x="17975" y="80273"/>
                </a:lnTo>
                <a:lnTo>
                  <a:pt x="25555" y="80273"/>
                </a:lnTo>
                <a:lnTo>
                  <a:pt x="50479" y="3272"/>
                </a:lnTo>
                <a:lnTo>
                  <a:pt x="50479" y="1378"/>
                </a:lnTo>
                <a:lnTo>
                  <a:pt x="6948" y="1378"/>
                </a:lnTo>
                <a:lnTo>
                  <a:pt x="5991" y="3904"/>
                </a:lnTo>
                <a:lnTo>
                  <a:pt x="5216" y="58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383158" y="3396424"/>
            <a:ext cx="272963" cy="72754"/>
          </a:xfrm>
          <a:custGeom>
            <a:avLst/>
            <a:gdLst/>
            <a:ahLst/>
            <a:cxnLst/>
            <a:rect l="l" t="t" r="r" b="b"/>
            <a:pathLst>
              <a:path w="300259" h="82455">
                <a:moveTo>
                  <a:pt x="81548" y="72292"/>
                </a:moveTo>
                <a:lnTo>
                  <a:pt x="79021" y="69765"/>
                </a:lnTo>
                <a:lnTo>
                  <a:pt x="75690" y="69134"/>
                </a:lnTo>
                <a:lnTo>
                  <a:pt x="72350" y="69765"/>
                </a:lnTo>
                <a:lnTo>
                  <a:pt x="69785" y="72292"/>
                </a:lnTo>
                <a:lnTo>
                  <a:pt x="69144" y="75622"/>
                </a:lnTo>
                <a:lnTo>
                  <a:pt x="69775" y="78962"/>
                </a:lnTo>
                <a:lnTo>
                  <a:pt x="72302" y="81527"/>
                </a:lnTo>
                <a:lnTo>
                  <a:pt x="75690" y="82168"/>
                </a:lnTo>
                <a:lnTo>
                  <a:pt x="79069" y="81527"/>
                </a:lnTo>
                <a:lnTo>
                  <a:pt x="81558" y="78962"/>
                </a:lnTo>
                <a:lnTo>
                  <a:pt x="82180" y="75622"/>
                </a:lnTo>
                <a:lnTo>
                  <a:pt x="81548" y="72292"/>
                </a:lnTo>
                <a:close/>
              </a:path>
              <a:path w="300259" h="82455">
                <a:moveTo>
                  <a:pt x="99307" y="7493"/>
                </a:moveTo>
                <a:lnTo>
                  <a:pt x="98120" y="10364"/>
                </a:lnTo>
                <a:lnTo>
                  <a:pt x="96579" y="14144"/>
                </a:lnTo>
                <a:lnTo>
                  <a:pt x="94091" y="20269"/>
                </a:lnTo>
                <a:lnTo>
                  <a:pt x="96100" y="21188"/>
                </a:lnTo>
                <a:lnTo>
                  <a:pt x="98589" y="17283"/>
                </a:lnTo>
                <a:lnTo>
                  <a:pt x="100647" y="14719"/>
                </a:lnTo>
                <a:lnTo>
                  <a:pt x="103901" y="12268"/>
                </a:lnTo>
                <a:lnTo>
                  <a:pt x="106572" y="11656"/>
                </a:lnTo>
                <a:lnTo>
                  <a:pt x="135324" y="11656"/>
                </a:lnTo>
                <a:lnTo>
                  <a:pt x="112066" y="81881"/>
                </a:lnTo>
                <a:lnTo>
                  <a:pt x="119646" y="81881"/>
                </a:lnTo>
                <a:lnTo>
                  <a:pt x="144570" y="4880"/>
                </a:lnTo>
                <a:lnTo>
                  <a:pt x="144570" y="2986"/>
                </a:lnTo>
                <a:lnTo>
                  <a:pt x="101039" y="2986"/>
                </a:lnTo>
                <a:lnTo>
                  <a:pt x="100082" y="5512"/>
                </a:lnTo>
                <a:lnTo>
                  <a:pt x="99307" y="7493"/>
                </a:lnTo>
                <a:close/>
              </a:path>
              <a:path w="300259" h="82455">
                <a:moveTo>
                  <a:pt x="158468" y="30432"/>
                </a:moveTo>
                <a:lnTo>
                  <a:pt x="158066" y="31810"/>
                </a:lnTo>
                <a:lnTo>
                  <a:pt x="160421" y="32500"/>
                </a:lnTo>
                <a:lnTo>
                  <a:pt x="165474" y="32500"/>
                </a:lnTo>
                <a:lnTo>
                  <a:pt x="170930" y="33705"/>
                </a:lnTo>
                <a:lnTo>
                  <a:pt x="176788" y="36117"/>
                </a:lnTo>
                <a:lnTo>
                  <a:pt x="178234" y="36747"/>
                </a:lnTo>
                <a:lnTo>
                  <a:pt x="189037" y="45249"/>
                </a:lnTo>
                <a:lnTo>
                  <a:pt x="192638" y="57535"/>
                </a:lnTo>
                <a:lnTo>
                  <a:pt x="192638" y="63200"/>
                </a:lnTo>
                <a:lnTo>
                  <a:pt x="190992" y="67976"/>
                </a:lnTo>
                <a:lnTo>
                  <a:pt x="187699" y="71861"/>
                </a:lnTo>
                <a:lnTo>
                  <a:pt x="184407" y="75747"/>
                </a:lnTo>
                <a:lnTo>
                  <a:pt x="180559" y="77689"/>
                </a:lnTo>
                <a:lnTo>
                  <a:pt x="174242" y="77689"/>
                </a:lnTo>
                <a:lnTo>
                  <a:pt x="171514" y="76455"/>
                </a:lnTo>
                <a:lnTo>
                  <a:pt x="167972" y="73986"/>
                </a:lnTo>
                <a:lnTo>
                  <a:pt x="164431" y="71517"/>
                </a:lnTo>
                <a:lnTo>
                  <a:pt x="161569" y="70282"/>
                </a:lnTo>
                <a:lnTo>
                  <a:pt x="159387" y="70282"/>
                </a:lnTo>
                <a:lnTo>
                  <a:pt x="155568" y="71574"/>
                </a:lnTo>
                <a:lnTo>
                  <a:pt x="154333" y="74589"/>
                </a:lnTo>
                <a:lnTo>
                  <a:pt x="154333" y="77651"/>
                </a:lnTo>
                <a:lnTo>
                  <a:pt x="156247" y="79776"/>
                </a:lnTo>
                <a:lnTo>
                  <a:pt x="160076" y="80962"/>
                </a:lnTo>
                <a:lnTo>
                  <a:pt x="162373" y="81690"/>
                </a:lnTo>
                <a:lnTo>
                  <a:pt x="165398" y="82053"/>
                </a:lnTo>
                <a:lnTo>
                  <a:pt x="178377" y="82053"/>
                </a:lnTo>
                <a:lnTo>
                  <a:pt x="186005" y="79221"/>
                </a:lnTo>
                <a:lnTo>
                  <a:pt x="192035" y="73555"/>
                </a:lnTo>
                <a:lnTo>
                  <a:pt x="198065" y="67889"/>
                </a:lnTo>
                <a:lnTo>
                  <a:pt x="201080" y="60827"/>
                </a:lnTo>
                <a:lnTo>
                  <a:pt x="201080" y="48577"/>
                </a:lnTo>
                <a:lnTo>
                  <a:pt x="200372" y="44988"/>
                </a:lnTo>
                <a:lnTo>
                  <a:pt x="198955" y="41601"/>
                </a:lnTo>
                <a:lnTo>
                  <a:pt x="197539" y="38213"/>
                </a:lnTo>
                <a:lnTo>
                  <a:pt x="195452" y="35160"/>
                </a:lnTo>
                <a:lnTo>
                  <a:pt x="192696" y="32442"/>
                </a:lnTo>
                <a:lnTo>
                  <a:pt x="189480" y="29303"/>
                </a:lnTo>
                <a:lnTo>
                  <a:pt x="185478" y="26930"/>
                </a:lnTo>
                <a:lnTo>
                  <a:pt x="180693" y="25322"/>
                </a:lnTo>
                <a:lnTo>
                  <a:pt x="177783" y="24365"/>
                </a:lnTo>
                <a:lnTo>
                  <a:pt x="173189" y="23351"/>
                </a:lnTo>
                <a:lnTo>
                  <a:pt x="166910" y="22279"/>
                </a:lnTo>
                <a:lnTo>
                  <a:pt x="171792" y="12230"/>
                </a:lnTo>
                <a:lnTo>
                  <a:pt x="194820" y="12230"/>
                </a:lnTo>
                <a:lnTo>
                  <a:pt x="197520" y="11426"/>
                </a:lnTo>
                <a:lnTo>
                  <a:pt x="201999" y="803"/>
                </a:lnTo>
                <a:lnTo>
                  <a:pt x="201080" y="0"/>
                </a:lnTo>
                <a:lnTo>
                  <a:pt x="198467" y="2354"/>
                </a:lnTo>
                <a:lnTo>
                  <a:pt x="195624" y="2986"/>
                </a:lnTo>
                <a:lnTo>
                  <a:pt x="170988" y="2986"/>
                </a:lnTo>
                <a:lnTo>
                  <a:pt x="158468" y="30432"/>
                </a:lnTo>
                <a:close/>
              </a:path>
              <a:path w="300259" h="82455">
                <a:moveTo>
                  <a:pt x="276598" y="77288"/>
                </a:moveTo>
                <a:lnTo>
                  <a:pt x="273268" y="75278"/>
                </a:lnTo>
                <a:lnTo>
                  <a:pt x="276427" y="80962"/>
                </a:lnTo>
                <a:lnTo>
                  <a:pt x="283586" y="80962"/>
                </a:lnTo>
                <a:lnTo>
                  <a:pt x="278896" y="77288"/>
                </a:lnTo>
                <a:lnTo>
                  <a:pt x="276598" y="77288"/>
                </a:lnTo>
                <a:close/>
              </a:path>
              <a:path w="300259" h="82455">
                <a:moveTo>
                  <a:pt x="245702" y="34279"/>
                </a:moveTo>
                <a:lnTo>
                  <a:pt x="241797" y="39984"/>
                </a:lnTo>
                <a:lnTo>
                  <a:pt x="237490" y="42835"/>
                </a:lnTo>
                <a:lnTo>
                  <a:pt x="230292" y="42835"/>
                </a:lnTo>
                <a:lnTo>
                  <a:pt x="230656" y="46855"/>
                </a:lnTo>
                <a:lnTo>
                  <a:pt x="237356" y="46855"/>
                </a:lnTo>
                <a:lnTo>
                  <a:pt x="243013" y="43572"/>
                </a:lnTo>
                <a:lnTo>
                  <a:pt x="247626" y="37007"/>
                </a:lnTo>
                <a:lnTo>
                  <a:pt x="249607" y="28576"/>
                </a:lnTo>
                <a:lnTo>
                  <a:pt x="245702" y="34279"/>
                </a:lnTo>
                <a:close/>
              </a:path>
              <a:path w="300259" h="82455">
                <a:moveTo>
                  <a:pt x="218041" y="40060"/>
                </a:moveTo>
                <a:lnTo>
                  <a:pt x="220950" y="42778"/>
                </a:lnTo>
                <a:lnTo>
                  <a:pt x="223860" y="45496"/>
                </a:lnTo>
                <a:lnTo>
                  <a:pt x="227095" y="46855"/>
                </a:lnTo>
                <a:lnTo>
                  <a:pt x="230656" y="46855"/>
                </a:lnTo>
                <a:lnTo>
                  <a:pt x="230292" y="42835"/>
                </a:lnTo>
                <a:lnTo>
                  <a:pt x="227239" y="40682"/>
                </a:lnTo>
                <a:lnTo>
                  <a:pt x="225430" y="37266"/>
                </a:lnTo>
                <a:lnTo>
                  <a:pt x="225430" y="29150"/>
                </a:lnTo>
                <a:lnTo>
                  <a:pt x="227354" y="23035"/>
                </a:lnTo>
                <a:lnTo>
                  <a:pt x="231202" y="16393"/>
                </a:lnTo>
                <a:lnTo>
                  <a:pt x="235049" y="9751"/>
                </a:lnTo>
                <a:lnTo>
                  <a:pt x="238829" y="6431"/>
                </a:lnTo>
                <a:lnTo>
                  <a:pt x="242543" y="6431"/>
                </a:lnTo>
                <a:lnTo>
                  <a:pt x="243567" y="6880"/>
                </a:lnTo>
                <a:lnTo>
                  <a:pt x="247138" y="9244"/>
                </a:lnTo>
                <a:lnTo>
                  <a:pt x="250268" y="10278"/>
                </a:lnTo>
                <a:lnTo>
                  <a:pt x="251560" y="13206"/>
                </a:lnTo>
                <a:lnTo>
                  <a:pt x="251560" y="22355"/>
                </a:lnTo>
                <a:lnTo>
                  <a:pt x="249607" y="28576"/>
                </a:lnTo>
                <a:lnTo>
                  <a:pt x="247626" y="37007"/>
                </a:lnTo>
                <a:lnTo>
                  <a:pt x="252239" y="30442"/>
                </a:lnTo>
                <a:lnTo>
                  <a:pt x="254546" y="23714"/>
                </a:lnTo>
                <a:lnTo>
                  <a:pt x="254546" y="16824"/>
                </a:lnTo>
                <a:lnTo>
                  <a:pt x="254374" y="13694"/>
                </a:lnTo>
                <a:lnTo>
                  <a:pt x="253742" y="11139"/>
                </a:lnTo>
                <a:lnTo>
                  <a:pt x="256614" y="11828"/>
                </a:lnTo>
                <a:lnTo>
                  <a:pt x="259887" y="12230"/>
                </a:lnTo>
                <a:lnTo>
                  <a:pt x="264290" y="12230"/>
                </a:lnTo>
                <a:lnTo>
                  <a:pt x="267582" y="11598"/>
                </a:lnTo>
                <a:lnTo>
                  <a:pt x="271143" y="10297"/>
                </a:lnTo>
                <a:lnTo>
                  <a:pt x="274014" y="8957"/>
                </a:lnTo>
                <a:lnTo>
                  <a:pt x="233068" y="82455"/>
                </a:lnTo>
                <a:lnTo>
                  <a:pt x="238638" y="82455"/>
                </a:lnTo>
                <a:lnTo>
                  <a:pt x="283949" y="1321"/>
                </a:lnTo>
                <a:lnTo>
                  <a:pt x="279355" y="1321"/>
                </a:lnTo>
                <a:lnTo>
                  <a:pt x="277173" y="3464"/>
                </a:lnTo>
                <a:lnTo>
                  <a:pt x="273096" y="6201"/>
                </a:lnTo>
                <a:lnTo>
                  <a:pt x="269382" y="8345"/>
                </a:lnTo>
                <a:lnTo>
                  <a:pt x="265324" y="9416"/>
                </a:lnTo>
                <a:lnTo>
                  <a:pt x="259236" y="9416"/>
                </a:lnTo>
                <a:lnTo>
                  <a:pt x="255982" y="8957"/>
                </a:lnTo>
                <a:lnTo>
                  <a:pt x="253130" y="8115"/>
                </a:lnTo>
                <a:lnTo>
                  <a:pt x="250067" y="5397"/>
                </a:lnTo>
                <a:lnTo>
                  <a:pt x="247712" y="3904"/>
                </a:lnTo>
                <a:lnTo>
                  <a:pt x="244285" y="2986"/>
                </a:lnTo>
                <a:lnTo>
                  <a:pt x="235288" y="2986"/>
                </a:lnTo>
                <a:lnTo>
                  <a:pt x="229412" y="6048"/>
                </a:lnTo>
                <a:lnTo>
                  <a:pt x="224281" y="12173"/>
                </a:lnTo>
                <a:lnTo>
                  <a:pt x="219151" y="18298"/>
                </a:lnTo>
                <a:lnTo>
                  <a:pt x="216586" y="24518"/>
                </a:lnTo>
                <a:lnTo>
                  <a:pt x="216586" y="36079"/>
                </a:lnTo>
                <a:lnTo>
                  <a:pt x="218041" y="40060"/>
                </a:lnTo>
                <a:close/>
              </a:path>
              <a:path w="300259" h="82455">
                <a:moveTo>
                  <a:pt x="263591" y="74407"/>
                </a:moveTo>
                <a:lnTo>
                  <a:pt x="266405" y="77029"/>
                </a:lnTo>
                <a:lnTo>
                  <a:pt x="269219" y="79651"/>
                </a:lnTo>
                <a:lnTo>
                  <a:pt x="272560" y="80962"/>
                </a:lnTo>
                <a:lnTo>
                  <a:pt x="276427" y="80962"/>
                </a:lnTo>
                <a:lnTo>
                  <a:pt x="273268" y="75278"/>
                </a:lnTo>
                <a:lnTo>
                  <a:pt x="271086" y="72005"/>
                </a:lnTo>
                <a:lnTo>
                  <a:pt x="271086" y="64387"/>
                </a:lnTo>
                <a:lnTo>
                  <a:pt x="272866" y="58358"/>
                </a:lnTo>
                <a:lnTo>
                  <a:pt x="276427" y="51391"/>
                </a:lnTo>
                <a:lnTo>
                  <a:pt x="279987" y="44424"/>
                </a:lnTo>
                <a:lnTo>
                  <a:pt x="284046" y="40940"/>
                </a:lnTo>
                <a:lnTo>
                  <a:pt x="291128" y="40940"/>
                </a:lnTo>
                <a:lnTo>
                  <a:pt x="293176" y="41840"/>
                </a:lnTo>
                <a:lnTo>
                  <a:pt x="296316" y="45438"/>
                </a:lnTo>
                <a:lnTo>
                  <a:pt x="297100" y="47946"/>
                </a:lnTo>
                <a:lnTo>
                  <a:pt x="297100" y="56367"/>
                </a:lnTo>
                <a:lnTo>
                  <a:pt x="295234" y="62023"/>
                </a:lnTo>
                <a:lnTo>
                  <a:pt x="291502" y="68129"/>
                </a:lnTo>
                <a:lnTo>
                  <a:pt x="287769" y="74235"/>
                </a:lnTo>
                <a:lnTo>
                  <a:pt x="283566" y="77288"/>
                </a:lnTo>
                <a:lnTo>
                  <a:pt x="278896" y="77288"/>
                </a:lnTo>
                <a:lnTo>
                  <a:pt x="283586" y="80962"/>
                </a:lnTo>
                <a:lnTo>
                  <a:pt x="289348" y="77460"/>
                </a:lnTo>
                <a:lnTo>
                  <a:pt x="293712" y="70454"/>
                </a:lnTo>
                <a:lnTo>
                  <a:pt x="298077" y="63449"/>
                </a:lnTo>
                <a:lnTo>
                  <a:pt x="300259" y="57056"/>
                </a:lnTo>
                <a:lnTo>
                  <a:pt x="300259" y="45878"/>
                </a:lnTo>
                <a:lnTo>
                  <a:pt x="298977" y="42184"/>
                </a:lnTo>
                <a:lnTo>
                  <a:pt x="296411" y="40194"/>
                </a:lnTo>
                <a:lnTo>
                  <a:pt x="293846" y="38203"/>
                </a:lnTo>
                <a:lnTo>
                  <a:pt x="290899" y="37208"/>
                </a:lnTo>
                <a:lnTo>
                  <a:pt x="281174" y="37208"/>
                </a:lnTo>
                <a:lnTo>
                  <a:pt x="275345" y="40146"/>
                </a:lnTo>
                <a:lnTo>
                  <a:pt x="270080" y="46022"/>
                </a:lnTo>
                <a:lnTo>
                  <a:pt x="264816" y="51898"/>
                </a:lnTo>
                <a:lnTo>
                  <a:pt x="262184" y="58147"/>
                </a:lnTo>
                <a:lnTo>
                  <a:pt x="262184" y="70321"/>
                </a:lnTo>
                <a:lnTo>
                  <a:pt x="263591" y="74407"/>
                </a:lnTo>
                <a:close/>
              </a:path>
              <a:path w="300259" h="82455">
                <a:moveTo>
                  <a:pt x="5215" y="7493"/>
                </a:moveTo>
                <a:lnTo>
                  <a:pt x="4029" y="10364"/>
                </a:lnTo>
                <a:lnTo>
                  <a:pt x="2488" y="14144"/>
                </a:lnTo>
                <a:lnTo>
                  <a:pt x="0" y="20269"/>
                </a:lnTo>
                <a:lnTo>
                  <a:pt x="2009" y="21188"/>
                </a:lnTo>
                <a:lnTo>
                  <a:pt x="4498" y="17283"/>
                </a:lnTo>
                <a:lnTo>
                  <a:pt x="6556" y="14719"/>
                </a:lnTo>
                <a:lnTo>
                  <a:pt x="9810" y="12268"/>
                </a:lnTo>
                <a:lnTo>
                  <a:pt x="12481" y="11656"/>
                </a:lnTo>
                <a:lnTo>
                  <a:pt x="41233" y="11656"/>
                </a:lnTo>
                <a:lnTo>
                  <a:pt x="17975" y="81881"/>
                </a:lnTo>
                <a:lnTo>
                  <a:pt x="25555" y="81881"/>
                </a:lnTo>
                <a:lnTo>
                  <a:pt x="50479" y="4880"/>
                </a:lnTo>
                <a:lnTo>
                  <a:pt x="50479" y="2986"/>
                </a:lnTo>
                <a:lnTo>
                  <a:pt x="6948" y="2986"/>
                </a:lnTo>
                <a:lnTo>
                  <a:pt x="5991" y="5512"/>
                </a:lnTo>
                <a:lnTo>
                  <a:pt x="5215" y="74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768075" y="3396779"/>
            <a:ext cx="272963" cy="72400"/>
          </a:xfrm>
          <a:custGeom>
            <a:avLst/>
            <a:gdLst/>
            <a:ahLst/>
            <a:cxnLst/>
            <a:rect l="l" t="t" r="r" b="b"/>
            <a:pathLst>
              <a:path w="300259" h="82053">
                <a:moveTo>
                  <a:pt x="263591" y="74005"/>
                </a:moveTo>
                <a:lnTo>
                  <a:pt x="266405" y="76627"/>
                </a:lnTo>
                <a:lnTo>
                  <a:pt x="269219" y="79249"/>
                </a:lnTo>
                <a:lnTo>
                  <a:pt x="272560" y="80560"/>
                </a:lnTo>
                <a:lnTo>
                  <a:pt x="276427" y="80560"/>
                </a:lnTo>
                <a:lnTo>
                  <a:pt x="273268" y="74876"/>
                </a:lnTo>
                <a:lnTo>
                  <a:pt x="271086" y="71603"/>
                </a:lnTo>
                <a:lnTo>
                  <a:pt x="271086" y="63985"/>
                </a:lnTo>
                <a:lnTo>
                  <a:pt x="272866" y="57956"/>
                </a:lnTo>
                <a:lnTo>
                  <a:pt x="276427" y="50989"/>
                </a:lnTo>
                <a:lnTo>
                  <a:pt x="279987" y="44022"/>
                </a:lnTo>
                <a:lnTo>
                  <a:pt x="284046" y="40538"/>
                </a:lnTo>
                <a:lnTo>
                  <a:pt x="291128" y="40538"/>
                </a:lnTo>
                <a:lnTo>
                  <a:pt x="293177" y="41438"/>
                </a:lnTo>
                <a:lnTo>
                  <a:pt x="296315" y="45036"/>
                </a:lnTo>
                <a:lnTo>
                  <a:pt x="297101" y="47544"/>
                </a:lnTo>
                <a:lnTo>
                  <a:pt x="297101" y="55966"/>
                </a:lnTo>
                <a:lnTo>
                  <a:pt x="295234" y="61621"/>
                </a:lnTo>
                <a:lnTo>
                  <a:pt x="291502" y="67727"/>
                </a:lnTo>
                <a:lnTo>
                  <a:pt x="287769" y="73833"/>
                </a:lnTo>
                <a:lnTo>
                  <a:pt x="283566" y="76886"/>
                </a:lnTo>
                <a:lnTo>
                  <a:pt x="278896" y="76886"/>
                </a:lnTo>
                <a:lnTo>
                  <a:pt x="283586" y="80560"/>
                </a:lnTo>
                <a:lnTo>
                  <a:pt x="289348" y="77058"/>
                </a:lnTo>
                <a:lnTo>
                  <a:pt x="293713" y="70052"/>
                </a:lnTo>
                <a:lnTo>
                  <a:pt x="298076" y="63047"/>
                </a:lnTo>
                <a:lnTo>
                  <a:pt x="300259" y="56654"/>
                </a:lnTo>
                <a:lnTo>
                  <a:pt x="300259" y="45476"/>
                </a:lnTo>
                <a:lnTo>
                  <a:pt x="298977" y="41783"/>
                </a:lnTo>
                <a:lnTo>
                  <a:pt x="296411" y="39792"/>
                </a:lnTo>
                <a:lnTo>
                  <a:pt x="293846" y="37802"/>
                </a:lnTo>
                <a:lnTo>
                  <a:pt x="290899" y="36806"/>
                </a:lnTo>
                <a:lnTo>
                  <a:pt x="281174" y="36806"/>
                </a:lnTo>
                <a:lnTo>
                  <a:pt x="275345" y="39744"/>
                </a:lnTo>
                <a:lnTo>
                  <a:pt x="270081" y="45620"/>
                </a:lnTo>
                <a:lnTo>
                  <a:pt x="264815" y="51496"/>
                </a:lnTo>
                <a:lnTo>
                  <a:pt x="262184" y="57745"/>
                </a:lnTo>
                <a:lnTo>
                  <a:pt x="262184" y="69919"/>
                </a:lnTo>
                <a:lnTo>
                  <a:pt x="263591" y="74005"/>
                </a:lnTo>
                <a:close/>
              </a:path>
              <a:path w="300259" h="82053">
                <a:moveTo>
                  <a:pt x="5215" y="7091"/>
                </a:moveTo>
                <a:lnTo>
                  <a:pt x="4029" y="9962"/>
                </a:lnTo>
                <a:lnTo>
                  <a:pt x="2488" y="13742"/>
                </a:lnTo>
                <a:lnTo>
                  <a:pt x="0" y="19867"/>
                </a:lnTo>
                <a:lnTo>
                  <a:pt x="2009" y="20786"/>
                </a:lnTo>
                <a:lnTo>
                  <a:pt x="4498" y="16881"/>
                </a:lnTo>
                <a:lnTo>
                  <a:pt x="6556" y="14317"/>
                </a:lnTo>
                <a:lnTo>
                  <a:pt x="9810" y="11866"/>
                </a:lnTo>
                <a:lnTo>
                  <a:pt x="12481" y="11254"/>
                </a:lnTo>
                <a:lnTo>
                  <a:pt x="41233" y="11254"/>
                </a:lnTo>
                <a:lnTo>
                  <a:pt x="17975" y="81479"/>
                </a:lnTo>
                <a:lnTo>
                  <a:pt x="25555" y="81479"/>
                </a:lnTo>
                <a:lnTo>
                  <a:pt x="50479" y="4478"/>
                </a:lnTo>
                <a:lnTo>
                  <a:pt x="50479" y="2584"/>
                </a:lnTo>
                <a:lnTo>
                  <a:pt x="6948" y="2584"/>
                </a:lnTo>
                <a:lnTo>
                  <a:pt x="5991" y="5110"/>
                </a:lnTo>
                <a:lnTo>
                  <a:pt x="5215" y="7091"/>
                </a:lnTo>
                <a:close/>
              </a:path>
              <a:path w="300259" h="82053">
                <a:moveTo>
                  <a:pt x="81548" y="71890"/>
                </a:moveTo>
                <a:lnTo>
                  <a:pt x="79021" y="69363"/>
                </a:lnTo>
                <a:lnTo>
                  <a:pt x="75690" y="68732"/>
                </a:lnTo>
                <a:lnTo>
                  <a:pt x="72350" y="69363"/>
                </a:lnTo>
                <a:lnTo>
                  <a:pt x="69785" y="71890"/>
                </a:lnTo>
                <a:lnTo>
                  <a:pt x="69144" y="75220"/>
                </a:lnTo>
                <a:lnTo>
                  <a:pt x="69775" y="78560"/>
                </a:lnTo>
                <a:lnTo>
                  <a:pt x="72302" y="81125"/>
                </a:lnTo>
                <a:lnTo>
                  <a:pt x="75690" y="81766"/>
                </a:lnTo>
                <a:lnTo>
                  <a:pt x="79069" y="81125"/>
                </a:lnTo>
                <a:lnTo>
                  <a:pt x="81558" y="78560"/>
                </a:lnTo>
                <a:lnTo>
                  <a:pt x="82180" y="75220"/>
                </a:lnTo>
                <a:lnTo>
                  <a:pt x="81548" y="71890"/>
                </a:lnTo>
                <a:close/>
              </a:path>
              <a:path w="300259" h="82053">
                <a:moveTo>
                  <a:pt x="131132" y="76206"/>
                </a:moveTo>
                <a:lnTo>
                  <a:pt x="127820" y="78149"/>
                </a:lnTo>
                <a:lnTo>
                  <a:pt x="117521" y="78149"/>
                </a:lnTo>
                <a:lnTo>
                  <a:pt x="113320" y="75163"/>
                </a:lnTo>
                <a:lnTo>
                  <a:pt x="115780" y="81651"/>
                </a:lnTo>
                <a:lnTo>
                  <a:pt x="129715" y="81651"/>
                </a:lnTo>
                <a:lnTo>
                  <a:pt x="135563" y="78838"/>
                </a:lnTo>
                <a:lnTo>
                  <a:pt x="140063" y="73211"/>
                </a:lnTo>
                <a:lnTo>
                  <a:pt x="144561" y="67583"/>
                </a:lnTo>
                <a:lnTo>
                  <a:pt x="146810" y="61267"/>
                </a:lnTo>
                <a:lnTo>
                  <a:pt x="146810" y="46453"/>
                </a:lnTo>
                <a:lnTo>
                  <a:pt x="144743" y="40443"/>
                </a:lnTo>
                <a:lnTo>
                  <a:pt x="140608" y="36232"/>
                </a:lnTo>
                <a:lnTo>
                  <a:pt x="136473" y="32021"/>
                </a:lnTo>
                <a:lnTo>
                  <a:pt x="131361" y="29916"/>
                </a:lnTo>
                <a:lnTo>
                  <a:pt x="122173" y="29916"/>
                </a:lnTo>
                <a:lnTo>
                  <a:pt x="119091" y="30528"/>
                </a:lnTo>
                <a:lnTo>
                  <a:pt x="116028" y="31753"/>
                </a:lnTo>
                <a:lnTo>
                  <a:pt x="112257" y="33514"/>
                </a:lnTo>
                <a:lnTo>
                  <a:pt x="109883" y="34969"/>
                </a:lnTo>
                <a:lnTo>
                  <a:pt x="108390" y="40538"/>
                </a:lnTo>
                <a:lnTo>
                  <a:pt x="110343" y="37016"/>
                </a:lnTo>
                <a:lnTo>
                  <a:pt x="114286" y="35256"/>
                </a:lnTo>
                <a:lnTo>
                  <a:pt x="126653" y="35256"/>
                </a:lnTo>
                <a:lnTo>
                  <a:pt x="131209" y="38548"/>
                </a:lnTo>
                <a:lnTo>
                  <a:pt x="133889" y="45132"/>
                </a:lnTo>
                <a:lnTo>
                  <a:pt x="135497" y="49075"/>
                </a:lnTo>
                <a:lnTo>
                  <a:pt x="136300" y="53592"/>
                </a:lnTo>
                <a:lnTo>
                  <a:pt x="136300" y="63890"/>
                </a:lnTo>
                <a:lnTo>
                  <a:pt x="135267" y="68435"/>
                </a:lnTo>
                <a:lnTo>
                  <a:pt x="133200" y="72320"/>
                </a:lnTo>
                <a:lnTo>
                  <a:pt x="131132" y="76206"/>
                </a:lnTo>
                <a:close/>
              </a:path>
              <a:path w="300259" h="82053">
                <a:moveTo>
                  <a:pt x="110659" y="69191"/>
                </a:moveTo>
                <a:lnTo>
                  <a:pt x="107998" y="63219"/>
                </a:lnTo>
                <a:lnTo>
                  <a:pt x="106667" y="57114"/>
                </a:lnTo>
                <a:lnTo>
                  <a:pt x="106667" y="46051"/>
                </a:lnTo>
                <a:lnTo>
                  <a:pt x="107242" y="42606"/>
                </a:lnTo>
                <a:lnTo>
                  <a:pt x="108390" y="40538"/>
                </a:lnTo>
                <a:lnTo>
                  <a:pt x="109883" y="34969"/>
                </a:lnTo>
                <a:lnTo>
                  <a:pt x="110802" y="30796"/>
                </a:lnTo>
                <a:lnTo>
                  <a:pt x="112487" y="26585"/>
                </a:lnTo>
                <a:lnTo>
                  <a:pt x="114937" y="22336"/>
                </a:lnTo>
                <a:lnTo>
                  <a:pt x="117388" y="18087"/>
                </a:lnTo>
                <a:lnTo>
                  <a:pt x="120010" y="14584"/>
                </a:lnTo>
                <a:lnTo>
                  <a:pt x="122805" y="11828"/>
                </a:lnTo>
                <a:lnTo>
                  <a:pt x="125523" y="9110"/>
                </a:lnTo>
                <a:lnTo>
                  <a:pt x="128615" y="6995"/>
                </a:lnTo>
                <a:lnTo>
                  <a:pt x="132079" y="5483"/>
                </a:lnTo>
                <a:lnTo>
                  <a:pt x="135544" y="3971"/>
                </a:lnTo>
                <a:lnTo>
                  <a:pt x="139670" y="2775"/>
                </a:lnTo>
                <a:lnTo>
                  <a:pt x="144455" y="1894"/>
                </a:lnTo>
                <a:lnTo>
                  <a:pt x="144168" y="0"/>
                </a:lnTo>
                <a:lnTo>
                  <a:pt x="134968" y="846"/>
                </a:lnTo>
                <a:lnTo>
                  <a:pt x="122948" y="4859"/>
                </a:lnTo>
                <a:lnTo>
                  <a:pt x="111893" y="12173"/>
                </a:lnTo>
                <a:lnTo>
                  <a:pt x="102874" y="22629"/>
                </a:lnTo>
                <a:lnTo>
                  <a:pt x="97579" y="34169"/>
                </a:lnTo>
                <a:lnTo>
                  <a:pt x="95814" y="46969"/>
                </a:lnTo>
                <a:lnTo>
                  <a:pt x="95829" y="48308"/>
                </a:lnTo>
                <a:lnTo>
                  <a:pt x="98070" y="61676"/>
                </a:lnTo>
                <a:lnTo>
                  <a:pt x="104112" y="72177"/>
                </a:lnTo>
                <a:lnTo>
                  <a:pt x="109644" y="78493"/>
                </a:lnTo>
                <a:lnTo>
                  <a:pt x="115780" y="81651"/>
                </a:lnTo>
                <a:lnTo>
                  <a:pt x="113320" y="75163"/>
                </a:lnTo>
                <a:lnTo>
                  <a:pt x="110659" y="69191"/>
                </a:lnTo>
                <a:close/>
              </a:path>
              <a:path w="300259" h="82053">
                <a:moveTo>
                  <a:pt x="158113" y="7091"/>
                </a:moveTo>
                <a:lnTo>
                  <a:pt x="156927" y="9962"/>
                </a:lnTo>
                <a:lnTo>
                  <a:pt x="155386" y="13742"/>
                </a:lnTo>
                <a:lnTo>
                  <a:pt x="152898" y="19867"/>
                </a:lnTo>
                <a:lnTo>
                  <a:pt x="154907" y="20786"/>
                </a:lnTo>
                <a:lnTo>
                  <a:pt x="157396" y="16881"/>
                </a:lnTo>
                <a:lnTo>
                  <a:pt x="159454" y="14317"/>
                </a:lnTo>
                <a:lnTo>
                  <a:pt x="162708" y="11867"/>
                </a:lnTo>
                <a:lnTo>
                  <a:pt x="165379" y="11254"/>
                </a:lnTo>
                <a:lnTo>
                  <a:pt x="194131" y="11254"/>
                </a:lnTo>
                <a:lnTo>
                  <a:pt x="170873" y="81479"/>
                </a:lnTo>
                <a:lnTo>
                  <a:pt x="178453" y="81479"/>
                </a:lnTo>
                <a:lnTo>
                  <a:pt x="203377" y="4478"/>
                </a:lnTo>
                <a:lnTo>
                  <a:pt x="203377" y="2584"/>
                </a:lnTo>
                <a:lnTo>
                  <a:pt x="159846" y="2584"/>
                </a:lnTo>
                <a:lnTo>
                  <a:pt x="158889" y="5110"/>
                </a:lnTo>
                <a:lnTo>
                  <a:pt x="158113" y="7091"/>
                </a:lnTo>
                <a:close/>
              </a:path>
              <a:path w="300259" h="82053">
                <a:moveTo>
                  <a:pt x="276599" y="76886"/>
                </a:moveTo>
                <a:lnTo>
                  <a:pt x="273268" y="74876"/>
                </a:lnTo>
                <a:lnTo>
                  <a:pt x="276427" y="80560"/>
                </a:lnTo>
                <a:lnTo>
                  <a:pt x="283586" y="80560"/>
                </a:lnTo>
                <a:lnTo>
                  <a:pt x="278896" y="76886"/>
                </a:lnTo>
                <a:lnTo>
                  <a:pt x="276599" y="76886"/>
                </a:lnTo>
                <a:close/>
              </a:path>
              <a:path w="300259" h="82053">
                <a:moveTo>
                  <a:pt x="245702" y="33878"/>
                </a:moveTo>
                <a:lnTo>
                  <a:pt x="241797" y="39582"/>
                </a:lnTo>
                <a:lnTo>
                  <a:pt x="237490" y="42433"/>
                </a:lnTo>
                <a:lnTo>
                  <a:pt x="230293" y="42433"/>
                </a:lnTo>
                <a:lnTo>
                  <a:pt x="230656" y="46453"/>
                </a:lnTo>
                <a:lnTo>
                  <a:pt x="237356" y="46453"/>
                </a:lnTo>
                <a:lnTo>
                  <a:pt x="243013" y="43170"/>
                </a:lnTo>
                <a:lnTo>
                  <a:pt x="247626" y="36605"/>
                </a:lnTo>
                <a:lnTo>
                  <a:pt x="249607" y="28174"/>
                </a:lnTo>
                <a:lnTo>
                  <a:pt x="245702" y="33878"/>
                </a:lnTo>
                <a:close/>
              </a:path>
              <a:path w="300259" h="82053">
                <a:moveTo>
                  <a:pt x="218040" y="39658"/>
                </a:moveTo>
                <a:lnTo>
                  <a:pt x="220951" y="42376"/>
                </a:lnTo>
                <a:lnTo>
                  <a:pt x="223861" y="45094"/>
                </a:lnTo>
                <a:lnTo>
                  <a:pt x="227095" y="46453"/>
                </a:lnTo>
                <a:lnTo>
                  <a:pt x="230656" y="46453"/>
                </a:lnTo>
                <a:lnTo>
                  <a:pt x="230293" y="42433"/>
                </a:lnTo>
                <a:lnTo>
                  <a:pt x="227239" y="40280"/>
                </a:lnTo>
                <a:lnTo>
                  <a:pt x="225430" y="36864"/>
                </a:lnTo>
                <a:lnTo>
                  <a:pt x="225430" y="28748"/>
                </a:lnTo>
                <a:lnTo>
                  <a:pt x="227354" y="22633"/>
                </a:lnTo>
                <a:lnTo>
                  <a:pt x="231202" y="15991"/>
                </a:lnTo>
                <a:lnTo>
                  <a:pt x="235049" y="9349"/>
                </a:lnTo>
                <a:lnTo>
                  <a:pt x="238829" y="6029"/>
                </a:lnTo>
                <a:lnTo>
                  <a:pt x="242543" y="6029"/>
                </a:lnTo>
                <a:lnTo>
                  <a:pt x="243567" y="6478"/>
                </a:lnTo>
                <a:lnTo>
                  <a:pt x="247138" y="8842"/>
                </a:lnTo>
                <a:lnTo>
                  <a:pt x="250268" y="9876"/>
                </a:lnTo>
                <a:lnTo>
                  <a:pt x="251560" y="12804"/>
                </a:lnTo>
                <a:lnTo>
                  <a:pt x="251560" y="21953"/>
                </a:lnTo>
                <a:lnTo>
                  <a:pt x="249607" y="28174"/>
                </a:lnTo>
                <a:lnTo>
                  <a:pt x="247626" y="36605"/>
                </a:lnTo>
                <a:lnTo>
                  <a:pt x="252239" y="30040"/>
                </a:lnTo>
                <a:lnTo>
                  <a:pt x="254546" y="23312"/>
                </a:lnTo>
                <a:lnTo>
                  <a:pt x="254546" y="16422"/>
                </a:lnTo>
                <a:lnTo>
                  <a:pt x="254374" y="13293"/>
                </a:lnTo>
                <a:lnTo>
                  <a:pt x="253742" y="10737"/>
                </a:lnTo>
                <a:lnTo>
                  <a:pt x="256614" y="11426"/>
                </a:lnTo>
                <a:lnTo>
                  <a:pt x="259887" y="11828"/>
                </a:lnTo>
                <a:lnTo>
                  <a:pt x="264290" y="11828"/>
                </a:lnTo>
                <a:lnTo>
                  <a:pt x="267583" y="11196"/>
                </a:lnTo>
                <a:lnTo>
                  <a:pt x="271143" y="9895"/>
                </a:lnTo>
                <a:lnTo>
                  <a:pt x="274014" y="8555"/>
                </a:lnTo>
                <a:lnTo>
                  <a:pt x="233068" y="82053"/>
                </a:lnTo>
                <a:lnTo>
                  <a:pt x="238638" y="82053"/>
                </a:lnTo>
                <a:lnTo>
                  <a:pt x="283950" y="919"/>
                </a:lnTo>
                <a:lnTo>
                  <a:pt x="279355" y="919"/>
                </a:lnTo>
                <a:lnTo>
                  <a:pt x="277173" y="3062"/>
                </a:lnTo>
                <a:lnTo>
                  <a:pt x="273096" y="5799"/>
                </a:lnTo>
                <a:lnTo>
                  <a:pt x="269381" y="7943"/>
                </a:lnTo>
                <a:lnTo>
                  <a:pt x="265324" y="9014"/>
                </a:lnTo>
                <a:lnTo>
                  <a:pt x="259237" y="9014"/>
                </a:lnTo>
                <a:lnTo>
                  <a:pt x="255982" y="8555"/>
                </a:lnTo>
                <a:lnTo>
                  <a:pt x="253129" y="7713"/>
                </a:lnTo>
                <a:lnTo>
                  <a:pt x="250067" y="4995"/>
                </a:lnTo>
                <a:lnTo>
                  <a:pt x="247712" y="3502"/>
                </a:lnTo>
                <a:lnTo>
                  <a:pt x="244285" y="2584"/>
                </a:lnTo>
                <a:lnTo>
                  <a:pt x="235289" y="2584"/>
                </a:lnTo>
                <a:lnTo>
                  <a:pt x="229411" y="5646"/>
                </a:lnTo>
                <a:lnTo>
                  <a:pt x="224281" y="11771"/>
                </a:lnTo>
                <a:lnTo>
                  <a:pt x="219152" y="17896"/>
                </a:lnTo>
                <a:lnTo>
                  <a:pt x="216586" y="24116"/>
                </a:lnTo>
                <a:lnTo>
                  <a:pt x="216586" y="35677"/>
                </a:lnTo>
                <a:lnTo>
                  <a:pt x="218040" y="39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152993" y="3396424"/>
            <a:ext cx="272963" cy="72754"/>
          </a:xfrm>
          <a:custGeom>
            <a:avLst/>
            <a:gdLst/>
            <a:ahLst/>
            <a:cxnLst/>
            <a:rect l="l" t="t" r="r" b="b"/>
            <a:pathLst>
              <a:path w="300259" h="82455">
                <a:moveTo>
                  <a:pt x="218040" y="40060"/>
                </a:moveTo>
                <a:lnTo>
                  <a:pt x="220951" y="42778"/>
                </a:lnTo>
                <a:lnTo>
                  <a:pt x="223861" y="45496"/>
                </a:lnTo>
                <a:lnTo>
                  <a:pt x="227095" y="46855"/>
                </a:lnTo>
                <a:lnTo>
                  <a:pt x="230656" y="46855"/>
                </a:lnTo>
                <a:lnTo>
                  <a:pt x="230293" y="42835"/>
                </a:lnTo>
                <a:lnTo>
                  <a:pt x="227239" y="40682"/>
                </a:lnTo>
                <a:lnTo>
                  <a:pt x="225430" y="37266"/>
                </a:lnTo>
                <a:lnTo>
                  <a:pt x="225430" y="29150"/>
                </a:lnTo>
                <a:lnTo>
                  <a:pt x="227354" y="23035"/>
                </a:lnTo>
                <a:lnTo>
                  <a:pt x="231202" y="16393"/>
                </a:lnTo>
                <a:lnTo>
                  <a:pt x="235049" y="9751"/>
                </a:lnTo>
                <a:lnTo>
                  <a:pt x="238829" y="6431"/>
                </a:lnTo>
                <a:lnTo>
                  <a:pt x="242543" y="6431"/>
                </a:lnTo>
                <a:lnTo>
                  <a:pt x="243567" y="6880"/>
                </a:lnTo>
                <a:lnTo>
                  <a:pt x="247138" y="9244"/>
                </a:lnTo>
                <a:lnTo>
                  <a:pt x="250268" y="10278"/>
                </a:lnTo>
                <a:lnTo>
                  <a:pt x="251560" y="13206"/>
                </a:lnTo>
                <a:lnTo>
                  <a:pt x="251560" y="22355"/>
                </a:lnTo>
                <a:lnTo>
                  <a:pt x="249607" y="28576"/>
                </a:lnTo>
                <a:lnTo>
                  <a:pt x="247626" y="37007"/>
                </a:lnTo>
                <a:lnTo>
                  <a:pt x="252239" y="30442"/>
                </a:lnTo>
                <a:lnTo>
                  <a:pt x="254546" y="23714"/>
                </a:lnTo>
                <a:lnTo>
                  <a:pt x="254546" y="16824"/>
                </a:lnTo>
                <a:lnTo>
                  <a:pt x="254374" y="13694"/>
                </a:lnTo>
                <a:lnTo>
                  <a:pt x="253742" y="11139"/>
                </a:lnTo>
                <a:lnTo>
                  <a:pt x="256614" y="11828"/>
                </a:lnTo>
                <a:lnTo>
                  <a:pt x="259887" y="12230"/>
                </a:lnTo>
                <a:lnTo>
                  <a:pt x="264290" y="12230"/>
                </a:lnTo>
                <a:lnTo>
                  <a:pt x="267583" y="11598"/>
                </a:lnTo>
                <a:lnTo>
                  <a:pt x="271143" y="10297"/>
                </a:lnTo>
                <a:lnTo>
                  <a:pt x="274014" y="8957"/>
                </a:lnTo>
                <a:lnTo>
                  <a:pt x="233068" y="82455"/>
                </a:lnTo>
                <a:lnTo>
                  <a:pt x="238638" y="82455"/>
                </a:lnTo>
                <a:lnTo>
                  <a:pt x="283950" y="1321"/>
                </a:lnTo>
                <a:lnTo>
                  <a:pt x="279355" y="1321"/>
                </a:lnTo>
                <a:lnTo>
                  <a:pt x="277173" y="3464"/>
                </a:lnTo>
                <a:lnTo>
                  <a:pt x="273096" y="6201"/>
                </a:lnTo>
                <a:lnTo>
                  <a:pt x="269381" y="8345"/>
                </a:lnTo>
                <a:lnTo>
                  <a:pt x="265324" y="9416"/>
                </a:lnTo>
                <a:lnTo>
                  <a:pt x="259237" y="9416"/>
                </a:lnTo>
                <a:lnTo>
                  <a:pt x="255982" y="8957"/>
                </a:lnTo>
                <a:lnTo>
                  <a:pt x="253129" y="8115"/>
                </a:lnTo>
                <a:lnTo>
                  <a:pt x="250067" y="5397"/>
                </a:lnTo>
                <a:lnTo>
                  <a:pt x="247712" y="3904"/>
                </a:lnTo>
                <a:lnTo>
                  <a:pt x="244285" y="2986"/>
                </a:lnTo>
                <a:lnTo>
                  <a:pt x="235289" y="2986"/>
                </a:lnTo>
                <a:lnTo>
                  <a:pt x="229411" y="6048"/>
                </a:lnTo>
                <a:lnTo>
                  <a:pt x="224281" y="12173"/>
                </a:lnTo>
                <a:lnTo>
                  <a:pt x="219152" y="18298"/>
                </a:lnTo>
                <a:lnTo>
                  <a:pt x="216586" y="24518"/>
                </a:lnTo>
                <a:lnTo>
                  <a:pt x="216586" y="36079"/>
                </a:lnTo>
                <a:lnTo>
                  <a:pt x="218040" y="40060"/>
                </a:lnTo>
                <a:close/>
              </a:path>
              <a:path w="300259" h="82455">
                <a:moveTo>
                  <a:pt x="263591" y="74407"/>
                </a:moveTo>
                <a:lnTo>
                  <a:pt x="266405" y="77029"/>
                </a:lnTo>
                <a:lnTo>
                  <a:pt x="269219" y="79651"/>
                </a:lnTo>
                <a:lnTo>
                  <a:pt x="272560" y="80962"/>
                </a:lnTo>
                <a:lnTo>
                  <a:pt x="276427" y="80962"/>
                </a:lnTo>
                <a:lnTo>
                  <a:pt x="273268" y="75278"/>
                </a:lnTo>
                <a:lnTo>
                  <a:pt x="271086" y="72005"/>
                </a:lnTo>
                <a:lnTo>
                  <a:pt x="271086" y="64387"/>
                </a:lnTo>
                <a:lnTo>
                  <a:pt x="272866" y="58358"/>
                </a:lnTo>
                <a:lnTo>
                  <a:pt x="276427" y="51391"/>
                </a:lnTo>
                <a:lnTo>
                  <a:pt x="279986" y="44424"/>
                </a:lnTo>
                <a:lnTo>
                  <a:pt x="284046" y="40940"/>
                </a:lnTo>
                <a:lnTo>
                  <a:pt x="291128" y="40940"/>
                </a:lnTo>
                <a:lnTo>
                  <a:pt x="293177" y="41840"/>
                </a:lnTo>
                <a:lnTo>
                  <a:pt x="296315" y="45438"/>
                </a:lnTo>
                <a:lnTo>
                  <a:pt x="297101" y="47946"/>
                </a:lnTo>
                <a:lnTo>
                  <a:pt x="297101" y="56367"/>
                </a:lnTo>
                <a:lnTo>
                  <a:pt x="295234" y="62023"/>
                </a:lnTo>
                <a:lnTo>
                  <a:pt x="291502" y="68129"/>
                </a:lnTo>
                <a:lnTo>
                  <a:pt x="287769" y="74235"/>
                </a:lnTo>
                <a:lnTo>
                  <a:pt x="283566" y="77288"/>
                </a:lnTo>
                <a:lnTo>
                  <a:pt x="278896" y="77288"/>
                </a:lnTo>
                <a:lnTo>
                  <a:pt x="283586" y="80962"/>
                </a:lnTo>
                <a:lnTo>
                  <a:pt x="289348" y="77460"/>
                </a:lnTo>
                <a:lnTo>
                  <a:pt x="293713" y="70454"/>
                </a:lnTo>
                <a:lnTo>
                  <a:pt x="298076" y="63449"/>
                </a:lnTo>
                <a:lnTo>
                  <a:pt x="300259" y="57056"/>
                </a:lnTo>
                <a:lnTo>
                  <a:pt x="300259" y="45878"/>
                </a:lnTo>
                <a:lnTo>
                  <a:pt x="298977" y="42184"/>
                </a:lnTo>
                <a:lnTo>
                  <a:pt x="296411" y="40194"/>
                </a:lnTo>
                <a:lnTo>
                  <a:pt x="293846" y="38203"/>
                </a:lnTo>
                <a:lnTo>
                  <a:pt x="290899" y="37208"/>
                </a:lnTo>
                <a:lnTo>
                  <a:pt x="281174" y="37208"/>
                </a:lnTo>
                <a:lnTo>
                  <a:pt x="275345" y="40146"/>
                </a:lnTo>
                <a:lnTo>
                  <a:pt x="270081" y="46022"/>
                </a:lnTo>
                <a:lnTo>
                  <a:pt x="264815" y="51898"/>
                </a:lnTo>
                <a:lnTo>
                  <a:pt x="262184" y="58147"/>
                </a:lnTo>
                <a:lnTo>
                  <a:pt x="262184" y="70321"/>
                </a:lnTo>
                <a:lnTo>
                  <a:pt x="263591" y="74407"/>
                </a:lnTo>
                <a:close/>
              </a:path>
              <a:path w="300259" h="82455">
                <a:moveTo>
                  <a:pt x="5215" y="7493"/>
                </a:moveTo>
                <a:lnTo>
                  <a:pt x="4030" y="10364"/>
                </a:lnTo>
                <a:lnTo>
                  <a:pt x="2488" y="14144"/>
                </a:lnTo>
                <a:lnTo>
                  <a:pt x="0" y="20269"/>
                </a:lnTo>
                <a:lnTo>
                  <a:pt x="2010" y="21188"/>
                </a:lnTo>
                <a:lnTo>
                  <a:pt x="4498" y="17283"/>
                </a:lnTo>
                <a:lnTo>
                  <a:pt x="6556" y="14719"/>
                </a:lnTo>
                <a:lnTo>
                  <a:pt x="9810" y="12268"/>
                </a:lnTo>
                <a:lnTo>
                  <a:pt x="12480" y="11656"/>
                </a:lnTo>
                <a:lnTo>
                  <a:pt x="41233" y="11656"/>
                </a:lnTo>
                <a:lnTo>
                  <a:pt x="17975" y="81881"/>
                </a:lnTo>
                <a:lnTo>
                  <a:pt x="25555" y="81881"/>
                </a:lnTo>
                <a:lnTo>
                  <a:pt x="50479" y="4880"/>
                </a:lnTo>
                <a:lnTo>
                  <a:pt x="50479" y="2986"/>
                </a:lnTo>
                <a:lnTo>
                  <a:pt x="6948" y="2986"/>
                </a:lnTo>
                <a:lnTo>
                  <a:pt x="5991" y="5512"/>
                </a:lnTo>
                <a:lnTo>
                  <a:pt x="5215" y="7493"/>
                </a:lnTo>
                <a:close/>
              </a:path>
              <a:path w="300259" h="82455">
                <a:moveTo>
                  <a:pt x="81548" y="72292"/>
                </a:moveTo>
                <a:lnTo>
                  <a:pt x="79021" y="69765"/>
                </a:lnTo>
                <a:lnTo>
                  <a:pt x="75690" y="69134"/>
                </a:lnTo>
                <a:lnTo>
                  <a:pt x="72350" y="69765"/>
                </a:lnTo>
                <a:lnTo>
                  <a:pt x="69785" y="72292"/>
                </a:lnTo>
                <a:lnTo>
                  <a:pt x="69144" y="75622"/>
                </a:lnTo>
                <a:lnTo>
                  <a:pt x="69775" y="78962"/>
                </a:lnTo>
                <a:lnTo>
                  <a:pt x="72302" y="81527"/>
                </a:lnTo>
                <a:lnTo>
                  <a:pt x="75690" y="82168"/>
                </a:lnTo>
                <a:lnTo>
                  <a:pt x="79069" y="81527"/>
                </a:lnTo>
                <a:lnTo>
                  <a:pt x="81558" y="78962"/>
                </a:lnTo>
                <a:lnTo>
                  <a:pt x="82180" y="75622"/>
                </a:lnTo>
                <a:lnTo>
                  <a:pt x="81548" y="72292"/>
                </a:lnTo>
                <a:close/>
              </a:path>
              <a:path w="300259" h="82455">
                <a:moveTo>
                  <a:pt x="99661" y="30432"/>
                </a:moveTo>
                <a:lnTo>
                  <a:pt x="99259" y="31810"/>
                </a:lnTo>
                <a:lnTo>
                  <a:pt x="101614" y="32500"/>
                </a:lnTo>
                <a:lnTo>
                  <a:pt x="106668" y="32500"/>
                </a:lnTo>
                <a:lnTo>
                  <a:pt x="112123" y="33705"/>
                </a:lnTo>
                <a:lnTo>
                  <a:pt x="117981" y="36117"/>
                </a:lnTo>
                <a:lnTo>
                  <a:pt x="119428" y="36747"/>
                </a:lnTo>
                <a:lnTo>
                  <a:pt x="130230" y="45249"/>
                </a:lnTo>
                <a:lnTo>
                  <a:pt x="133831" y="57535"/>
                </a:lnTo>
                <a:lnTo>
                  <a:pt x="133831" y="63200"/>
                </a:lnTo>
                <a:lnTo>
                  <a:pt x="132184" y="67976"/>
                </a:lnTo>
                <a:lnTo>
                  <a:pt x="128892" y="71861"/>
                </a:lnTo>
                <a:lnTo>
                  <a:pt x="125600" y="75747"/>
                </a:lnTo>
                <a:lnTo>
                  <a:pt x="121753" y="77689"/>
                </a:lnTo>
                <a:lnTo>
                  <a:pt x="115435" y="77689"/>
                </a:lnTo>
                <a:lnTo>
                  <a:pt x="112708" y="76455"/>
                </a:lnTo>
                <a:lnTo>
                  <a:pt x="109166" y="73986"/>
                </a:lnTo>
                <a:lnTo>
                  <a:pt x="105624" y="71517"/>
                </a:lnTo>
                <a:lnTo>
                  <a:pt x="102762" y="70282"/>
                </a:lnTo>
                <a:lnTo>
                  <a:pt x="100580" y="70282"/>
                </a:lnTo>
                <a:lnTo>
                  <a:pt x="96761" y="71574"/>
                </a:lnTo>
                <a:lnTo>
                  <a:pt x="95526" y="74589"/>
                </a:lnTo>
                <a:lnTo>
                  <a:pt x="95526" y="77651"/>
                </a:lnTo>
                <a:lnTo>
                  <a:pt x="97440" y="79776"/>
                </a:lnTo>
                <a:lnTo>
                  <a:pt x="101269" y="80962"/>
                </a:lnTo>
                <a:lnTo>
                  <a:pt x="103566" y="81690"/>
                </a:lnTo>
                <a:lnTo>
                  <a:pt x="106591" y="82053"/>
                </a:lnTo>
                <a:lnTo>
                  <a:pt x="119570" y="82053"/>
                </a:lnTo>
                <a:lnTo>
                  <a:pt x="127198" y="79221"/>
                </a:lnTo>
                <a:lnTo>
                  <a:pt x="133228" y="73555"/>
                </a:lnTo>
                <a:lnTo>
                  <a:pt x="139258" y="67889"/>
                </a:lnTo>
                <a:lnTo>
                  <a:pt x="142273" y="60827"/>
                </a:lnTo>
                <a:lnTo>
                  <a:pt x="142273" y="48577"/>
                </a:lnTo>
                <a:lnTo>
                  <a:pt x="141565" y="44988"/>
                </a:lnTo>
                <a:lnTo>
                  <a:pt x="140148" y="41601"/>
                </a:lnTo>
                <a:lnTo>
                  <a:pt x="138731" y="38213"/>
                </a:lnTo>
                <a:lnTo>
                  <a:pt x="136645" y="35160"/>
                </a:lnTo>
                <a:lnTo>
                  <a:pt x="133889" y="32442"/>
                </a:lnTo>
                <a:lnTo>
                  <a:pt x="130673" y="29303"/>
                </a:lnTo>
                <a:lnTo>
                  <a:pt x="126671" y="26930"/>
                </a:lnTo>
                <a:lnTo>
                  <a:pt x="121886" y="25322"/>
                </a:lnTo>
                <a:lnTo>
                  <a:pt x="118976" y="24365"/>
                </a:lnTo>
                <a:lnTo>
                  <a:pt x="114382" y="23351"/>
                </a:lnTo>
                <a:lnTo>
                  <a:pt x="108103" y="22279"/>
                </a:lnTo>
                <a:lnTo>
                  <a:pt x="112985" y="12230"/>
                </a:lnTo>
                <a:lnTo>
                  <a:pt x="136014" y="12230"/>
                </a:lnTo>
                <a:lnTo>
                  <a:pt x="138713" y="11426"/>
                </a:lnTo>
                <a:lnTo>
                  <a:pt x="143192" y="803"/>
                </a:lnTo>
                <a:lnTo>
                  <a:pt x="142273" y="0"/>
                </a:lnTo>
                <a:lnTo>
                  <a:pt x="139660" y="2354"/>
                </a:lnTo>
                <a:lnTo>
                  <a:pt x="136817" y="2986"/>
                </a:lnTo>
                <a:lnTo>
                  <a:pt x="112181" y="2986"/>
                </a:lnTo>
                <a:lnTo>
                  <a:pt x="99661" y="30432"/>
                </a:lnTo>
                <a:close/>
              </a:path>
              <a:path w="300259" h="82455">
                <a:moveTo>
                  <a:pt x="193872" y="75549"/>
                </a:moveTo>
                <a:lnTo>
                  <a:pt x="201310" y="62875"/>
                </a:lnTo>
                <a:lnTo>
                  <a:pt x="203683" y="56137"/>
                </a:lnTo>
                <a:lnTo>
                  <a:pt x="204870" y="48960"/>
                </a:lnTo>
                <a:lnTo>
                  <a:pt x="204862" y="40278"/>
                </a:lnTo>
                <a:lnTo>
                  <a:pt x="203311" y="27175"/>
                </a:lnTo>
                <a:lnTo>
                  <a:pt x="199070" y="15618"/>
                </a:lnTo>
                <a:lnTo>
                  <a:pt x="194207" y="6392"/>
                </a:lnTo>
                <a:lnTo>
                  <a:pt x="187374" y="1780"/>
                </a:lnTo>
                <a:lnTo>
                  <a:pt x="177766" y="1791"/>
                </a:lnTo>
                <a:lnTo>
                  <a:pt x="165521" y="5614"/>
                </a:lnTo>
                <a:lnTo>
                  <a:pt x="156860" y="16307"/>
                </a:lnTo>
                <a:lnTo>
                  <a:pt x="152878" y="28327"/>
                </a:lnTo>
                <a:lnTo>
                  <a:pt x="151634" y="41802"/>
                </a:lnTo>
                <a:lnTo>
                  <a:pt x="151875" y="48171"/>
                </a:lnTo>
                <a:lnTo>
                  <a:pt x="154332" y="61224"/>
                </a:lnTo>
                <a:lnTo>
                  <a:pt x="159444" y="71603"/>
                </a:lnTo>
                <a:lnTo>
                  <a:pt x="163005" y="51927"/>
                </a:lnTo>
                <a:lnTo>
                  <a:pt x="163005" y="33973"/>
                </a:lnTo>
                <a:lnTo>
                  <a:pt x="163637" y="26509"/>
                </a:lnTo>
                <a:lnTo>
                  <a:pt x="164900" y="20843"/>
                </a:lnTo>
                <a:lnTo>
                  <a:pt x="167312" y="10201"/>
                </a:lnTo>
                <a:lnTo>
                  <a:pt x="171773" y="4880"/>
                </a:lnTo>
                <a:lnTo>
                  <a:pt x="184789" y="4880"/>
                </a:lnTo>
                <a:lnTo>
                  <a:pt x="189231" y="10048"/>
                </a:lnTo>
                <a:lnTo>
                  <a:pt x="191604" y="20384"/>
                </a:lnTo>
                <a:lnTo>
                  <a:pt x="192868" y="25935"/>
                </a:lnTo>
                <a:lnTo>
                  <a:pt x="193499" y="33361"/>
                </a:lnTo>
                <a:lnTo>
                  <a:pt x="193489" y="44642"/>
                </a:lnTo>
                <a:lnTo>
                  <a:pt x="192617" y="58869"/>
                </a:lnTo>
                <a:lnTo>
                  <a:pt x="190341" y="69421"/>
                </a:lnTo>
                <a:lnTo>
                  <a:pt x="188235" y="75584"/>
                </a:lnTo>
                <a:lnTo>
                  <a:pt x="184368" y="78666"/>
                </a:lnTo>
                <a:lnTo>
                  <a:pt x="172003" y="78666"/>
                </a:lnTo>
                <a:lnTo>
                  <a:pt x="167408" y="73804"/>
                </a:lnTo>
                <a:lnTo>
                  <a:pt x="164958" y="64081"/>
                </a:lnTo>
                <a:lnTo>
                  <a:pt x="164307" y="78455"/>
                </a:lnTo>
                <a:lnTo>
                  <a:pt x="170509" y="81881"/>
                </a:lnTo>
                <a:lnTo>
                  <a:pt x="178051" y="81881"/>
                </a:lnTo>
                <a:lnTo>
                  <a:pt x="182923" y="81428"/>
                </a:lnTo>
                <a:lnTo>
                  <a:pt x="193872" y="75549"/>
                </a:lnTo>
                <a:close/>
              </a:path>
              <a:path w="300259" h="82455">
                <a:moveTo>
                  <a:pt x="164307" y="78455"/>
                </a:moveTo>
                <a:lnTo>
                  <a:pt x="164958" y="64081"/>
                </a:lnTo>
                <a:lnTo>
                  <a:pt x="163655" y="58875"/>
                </a:lnTo>
                <a:lnTo>
                  <a:pt x="163005" y="51927"/>
                </a:lnTo>
                <a:lnTo>
                  <a:pt x="159444" y="71603"/>
                </a:lnTo>
                <a:lnTo>
                  <a:pt x="164307" y="78455"/>
                </a:lnTo>
                <a:close/>
              </a:path>
              <a:path w="300259" h="82455">
                <a:moveTo>
                  <a:pt x="276599" y="77288"/>
                </a:moveTo>
                <a:lnTo>
                  <a:pt x="273268" y="75278"/>
                </a:lnTo>
                <a:lnTo>
                  <a:pt x="276427" y="80962"/>
                </a:lnTo>
                <a:lnTo>
                  <a:pt x="283586" y="80962"/>
                </a:lnTo>
                <a:lnTo>
                  <a:pt x="278896" y="77288"/>
                </a:lnTo>
                <a:lnTo>
                  <a:pt x="276599" y="77288"/>
                </a:lnTo>
                <a:close/>
              </a:path>
              <a:path w="300259" h="82455">
                <a:moveTo>
                  <a:pt x="245702" y="34279"/>
                </a:moveTo>
                <a:lnTo>
                  <a:pt x="241797" y="39984"/>
                </a:lnTo>
                <a:lnTo>
                  <a:pt x="237490" y="42835"/>
                </a:lnTo>
                <a:lnTo>
                  <a:pt x="230293" y="42835"/>
                </a:lnTo>
                <a:lnTo>
                  <a:pt x="230656" y="46855"/>
                </a:lnTo>
                <a:lnTo>
                  <a:pt x="237356" y="46855"/>
                </a:lnTo>
                <a:lnTo>
                  <a:pt x="243013" y="43572"/>
                </a:lnTo>
                <a:lnTo>
                  <a:pt x="247626" y="37007"/>
                </a:lnTo>
                <a:lnTo>
                  <a:pt x="249607" y="28576"/>
                </a:lnTo>
                <a:lnTo>
                  <a:pt x="245702" y="34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537911" y="3397994"/>
            <a:ext cx="272963" cy="71336"/>
          </a:xfrm>
          <a:custGeom>
            <a:avLst/>
            <a:gdLst/>
            <a:ahLst/>
            <a:cxnLst/>
            <a:rect l="l" t="t" r="r" b="b"/>
            <a:pathLst>
              <a:path w="300259" h="80847">
                <a:moveTo>
                  <a:pt x="135065" y="73769"/>
                </a:moveTo>
                <a:lnTo>
                  <a:pt x="142503" y="61095"/>
                </a:lnTo>
                <a:lnTo>
                  <a:pt x="144876" y="54357"/>
                </a:lnTo>
                <a:lnTo>
                  <a:pt x="146063" y="47180"/>
                </a:lnTo>
                <a:lnTo>
                  <a:pt x="146055" y="38498"/>
                </a:lnTo>
                <a:lnTo>
                  <a:pt x="144504" y="25395"/>
                </a:lnTo>
                <a:lnTo>
                  <a:pt x="140263" y="13838"/>
                </a:lnTo>
                <a:lnTo>
                  <a:pt x="135400" y="4612"/>
                </a:lnTo>
                <a:lnTo>
                  <a:pt x="128567" y="0"/>
                </a:lnTo>
                <a:lnTo>
                  <a:pt x="118959" y="11"/>
                </a:lnTo>
                <a:lnTo>
                  <a:pt x="106714" y="3834"/>
                </a:lnTo>
                <a:lnTo>
                  <a:pt x="98053" y="14527"/>
                </a:lnTo>
                <a:lnTo>
                  <a:pt x="94072" y="26547"/>
                </a:lnTo>
                <a:lnTo>
                  <a:pt x="92827" y="40022"/>
                </a:lnTo>
                <a:lnTo>
                  <a:pt x="93068" y="46391"/>
                </a:lnTo>
                <a:lnTo>
                  <a:pt x="95525" y="59444"/>
                </a:lnTo>
                <a:lnTo>
                  <a:pt x="100637" y="69823"/>
                </a:lnTo>
                <a:lnTo>
                  <a:pt x="104198" y="50147"/>
                </a:lnTo>
                <a:lnTo>
                  <a:pt x="104198" y="32193"/>
                </a:lnTo>
                <a:lnTo>
                  <a:pt x="104830" y="24729"/>
                </a:lnTo>
                <a:lnTo>
                  <a:pt x="106093" y="19063"/>
                </a:lnTo>
                <a:lnTo>
                  <a:pt x="108505" y="8421"/>
                </a:lnTo>
                <a:lnTo>
                  <a:pt x="112966" y="3100"/>
                </a:lnTo>
                <a:lnTo>
                  <a:pt x="125982" y="3100"/>
                </a:lnTo>
                <a:lnTo>
                  <a:pt x="130424" y="8268"/>
                </a:lnTo>
                <a:lnTo>
                  <a:pt x="132798" y="18604"/>
                </a:lnTo>
                <a:lnTo>
                  <a:pt x="134061" y="24155"/>
                </a:lnTo>
                <a:lnTo>
                  <a:pt x="134692" y="31581"/>
                </a:lnTo>
                <a:lnTo>
                  <a:pt x="134682" y="42862"/>
                </a:lnTo>
                <a:lnTo>
                  <a:pt x="133810" y="57089"/>
                </a:lnTo>
                <a:lnTo>
                  <a:pt x="131534" y="67641"/>
                </a:lnTo>
                <a:lnTo>
                  <a:pt x="129428" y="73804"/>
                </a:lnTo>
                <a:lnTo>
                  <a:pt x="125561" y="76886"/>
                </a:lnTo>
                <a:lnTo>
                  <a:pt x="113196" y="76886"/>
                </a:lnTo>
                <a:lnTo>
                  <a:pt x="108601" y="72024"/>
                </a:lnTo>
                <a:lnTo>
                  <a:pt x="106151" y="62301"/>
                </a:lnTo>
                <a:lnTo>
                  <a:pt x="105500" y="76675"/>
                </a:lnTo>
                <a:lnTo>
                  <a:pt x="111703" y="80101"/>
                </a:lnTo>
                <a:lnTo>
                  <a:pt x="119244" y="80101"/>
                </a:lnTo>
                <a:lnTo>
                  <a:pt x="124116" y="79648"/>
                </a:lnTo>
                <a:lnTo>
                  <a:pt x="135065" y="73769"/>
                </a:lnTo>
                <a:close/>
              </a:path>
              <a:path w="300259" h="80847">
                <a:moveTo>
                  <a:pt x="105500" y="76675"/>
                </a:moveTo>
                <a:lnTo>
                  <a:pt x="106151" y="62301"/>
                </a:lnTo>
                <a:lnTo>
                  <a:pt x="104848" y="57095"/>
                </a:lnTo>
                <a:lnTo>
                  <a:pt x="104198" y="50147"/>
                </a:lnTo>
                <a:lnTo>
                  <a:pt x="100637" y="69823"/>
                </a:lnTo>
                <a:lnTo>
                  <a:pt x="105500" y="76675"/>
                </a:lnTo>
                <a:close/>
              </a:path>
              <a:path w="300259" h="80847">
                <a:moveTo>
                  <a:pt x="193872" y="73769"/>
                </a:moveTo>
                <a:lnTo>
                  <a:pt x="201310" y="61095"/>
                </a:lnTo>
                <a:lnTo>
                  <a:pt x="203683" y="54357"/>
                </a:lnTo>
                <a:lnTo>
                  <a:pt x="204870" y="47180"/>
                </a:lnTo>
                <a:lnTo>
                  <a:pt x="204862" y="38498"/>
                </a:lnTo>
                <a:lnTo>
                  <a:pt x="203311" y="25395"/>
                </a:lnTo>
                <a:lnTo>
                  <a:pt x="199070" y="13838"/>
                </a:lnTo>
                <a:lnTo>
                  <a:pt x="194207" y="4612"/>
                </a:lnTo>
                <a:lnTo>
                  <a:pt x="187374" y="0"/>
                </a:lnTo>
                <a:lnTo>
                  <a:pt x="177766" y="11"/>
                </a:lnTo>
                <a:lnTo>
                  <a:pt x="165521" y="3834"/>
                </a:lnTo>
                <a:lnTo>
                  <a:pt x="156860" y="14527"/>
                </a:lnTo>
                <a:lnTo>
                  <a:pt x="152878" y="26547"/>
                </a:lnTo>
                <a:lnTo>
                  <a:pt x="151634" y="40022"/>
                </a:lnTo>
                <a:lnTo>
                  <a:pt x="151875" y="46391"/>
                </a:lnTo>
                <a:lnTo>
                  <a:pt x="154332" y="59444"/>
                </a:lnTo>
                <a:lnTo>
                  <a:pt x="159444" y="69823"/>
                </a:lnTo>
                <a:lnTo>
                  <a:pt x="163005" y="50147"/>
                </a:lnTo>
                <a:lnTo>
                  <a:pt x="163005" y="32193"/>
                </a:lnTo>
                <a:lnTo>
                  <a:pt x="163637" y="24729"/>
                </a:lnTo>
                <a:lnTo>
                  <a:pt x="164900" y="19063"/>
                </a:lnTo>
                <a:lnTo>
                  <a:pt x="167312" y="8421"/>
                </a:lnTo>
                <a:lnTo>
                  <a:pt x="171773" y="3100"/>
                </a:lnTo>
                <a:lnTo>
                  <a:pt x="184789" y="3100"/>
                </a:lnTo>
                <a:lnTo>
                  <a:pt x="189231" y="8268"/>
                </a:lnTo>
                <a:lnTo>
                  <a:pt x="191604" y="18604"/>
                </a:lnTo>
                <a:lnTo>
                  <a:pt x="192868" y="24155"/>
                </a:lnTo>
                <a:lnTo>
                  <a:pt x="193499" y="31581"/>
                </a:lnTo>
                <a:lnTo>
                  <a:pt x="193489" y="42862"/>
                </a:lnTo>
                <a:lnTo>
                  <a:pt x="192617" y="57089"/>
                </a:lnTo>
                <a:lnTo>
                  <a:pt x="190341" y="67641"/>
                </a:lnTo>
                <a:lnTo>
                  <a:pt x="188235" y="73804"/>
                </a:lnTo>
                <a:lnTo>
                  <a:pt x="184368" y="76886"/>
                </a:lnTo>
                <a:lnTo>
                  <a:pt x="172003" y="76886"/>
                </a:lnTo>
                <a:lnTo>
                  <a:pt x="167408" y="72024"/>
                </a:lnTo>
                <a:lnTo>
                  <a:pt x="164958" y="62301"/>
                </a:lnTo>
                <a:lnTo>
                  <a:pt x="164307" y="76675"/>
                </a:lnTo>
                <a:lnTo>
                  <a:pt x="170509" y="80101"/>
                </a:lnTo>
                <a:lnTo>
                  <a:pt x="178051" y="80101"/>
                </a:lnTo>
                <a:lnTo>
                  <a:pt x="182923" y="79648"/>
                </a:lnTo>
                <a:lnTo>
                  <a:pt x="193872" y="73769"/>
                </a:lnTo>
                <a:close/>
              </a:path>
              <a:path w="300259" h="80847">
                <a:moveTo>
                  <a:pt x="164307" y="76675"/>
                </a:moveTo>
                <a:lnTo>
                  <a:pt x="164958" y="62301"/>
                </a:lnTo>
                <a:lnTo>
                  <a:pt x="163655" y="57095"/>
                </a:lnTo>
                <a:lnTo>
                  <a:pt x="163005" y="50147"/>
                </a:lnTo>
                <a:lnTo>
                  <a:pt x="159444" y="69823"/>
                </a:lnTo>
                <a:lnTo>
                  <a:pt x="164307" y="76675"/>
                </a:lnTo>
                <a:close/>
              </a:path>
              <a:path w="300259" h="80847">
                <a:moveTo>
                  <a:pt x="276599" y="75507"/>
                </a:moveTo>
                <a:lnTo>
                  <a:pt x="273268" y="73498"/>
                </a:lnTo>
                <a:lnTo>
                  <a:pt x="276427" y="79182"/>
                </a:lnTo>
                <a:lnTo>
                  <a:pt x="283586" y="79182"/>
                </a:lnTo>
                <a:lnTo>
                  <a:pt x="278896" y="75507"/>
                </a:lnTo>
                <a:lnTo>
                  <a:pt x="276599" y="75507"/>
                </a:lnTo>
                <a:close/>
              </a:path>
              <a:path w="300259" h="80847">
                <a:moveTo>
                  <a:pt x="245702" y="32499"/>
                </a:moveTo>
                <a:lnTo>
                  <a:pt x="241797" y="38203"/>
                </a:lnTo>
                <a:lnTo>
                  <a:pt x="237490" y="41055"/>
                </a:lnTo>
                <a:lnTo>
                  <a:pt x="230293" y="41055"/>
                </a:lnTo>
                <a:lnTo>
                  <a:pt x="230656" y="45075"/>
                </a:lnTo>
                <a:lnTo>
                  <a:pt x="237356" y="45075"/>
                </a:lnTo>
                <a:lnTo>
                  <a:pt x="243013" y="41792"/>
                </a:lnTo>
                <a:lnTo>
                  <a:pt x="247626" y="35227"/>
                </a:lnTo>
                <a:lnTo>
                  <a:pt x="249607" y="26796"/>
                </a:lnTo>
                <a:lnTo>
                  <a:pt x="245702" y="32499"/>
                </a:lnTo>
                <a:close/>
              </a:path>
              <a:path w="300259" h="80847">
                <a:moveTo>
                  <a:pt x="218040" y="38280"/>
                </a:moveTo>
                <a:lnTo>
                  <a:pt x="220951" y="40998"/>
                </a:lnTo>
                <a:lnTo>
                  <a:pt x="223861" y="43716"/>
                </a:lnTo>
                <a:lnTo>
                  <a:pt x="227095" y="45075"/>
                </a:lnTo>
                <a:lnTo>
                  <a:pt x="230656" y="45075"/>
                </a:lnTo>
                <a:lnTo>
                  <a:pt x="230293" y="41055"/>
                </a:lnTo>
                <a:lnTo>
                  <a:pt x="227239" y="38902"/>
                </a:lnTo>
                <a:lnTo>
                  <a:pt x="225430" y="35485"/>
                </a:lnTo>
                <a:lnTo>
                  <a:pt x="225430" y="27370"/>
                </a:lnTo>
                <a:lnTo>
                  <a:pt x="227354" y="21255"/>
                </a:lnTo>
                <a:lnTo>
                  <a:pt x="231202" y="14613"/>
                </a:lnTo>
                <a:lnTo>
                  <a:pt x="235048" y="7971"/>
                </a:lnTo>
                <a:lnTo>
                  <a:pt x="238829" y="4651"/>
                </a:lnTo>
                <a:lnTo>
                  <a:pt x="242543" y="4651"/>
                </a:lnTo>
                <a:lnTo>
                  <a:pt x="243567" y="5100"/>
                </a:lnTo>
                <a:lnTo>
                  <a:pt x="247138" y="7464"/>
                </a:lnTo>
                <a:lnTo>
                  <a:pt x="250268" y="8498"/>
                </a:lnTo>
                <a:lnTo>
                  <a:pt x="251560" y="11426"/>
                </a:lnTo>
                <a:lnTo>
                  <a:pt x="251560" y="20575"/>
                </a:lnTo>
                <a:lnTo>
                  <a:pt x="249607" y="26796"/>
                </a:lnTo>
                <a:lnTo>
                  <a:pt x="247626" y="35227"/>
                </a:lnTo>
                <a:lnTo>
                  <a:pt x="252239" y="28662"/>
                </a:lnTo>
                <a:lnTo>
                  <a:pt x="254546" y="21934"/>
                </a:lnTo>
                <a:lnTo>
                  <a:pt x="254546" y="15044"/>
                </a:lnTo>
                <a:lnTo>
                  <a:pt x="254374" y="11914"/>
                </a:lnTo>
                <a:lnTo>
                  <a:pt x="253742" y="9359"/>
                </a:lnTo>
                <a:lnTo>
                  <a:pt x="256614" y="10048"/>
                </a:lnTo>
                <a:lnTo>
                  <a:pt x="259887" y="10450"/>
                </a:lnTo>
                <a:lnTo>
                  <a:pt x="264290" y="10450"/>
                </a:lnTo>
                <a:lnTo>
                  <a:pt x="267583" y="9818"/>
                </a:lnTo>
                <a:lnTo>
                  <a:pt x="271143" y="8517"/>
                </a:lnTo>
                <a:lnTo>
                  <a:pt x="274014" y="7177"/>
                </a:lnTo>
                <a:lnTo>
                  <a:pt x="233068" y="80675"/>
                </a:lnTo>
                <a:lnTo>
                  <a:pt x="238638" y="80675"/>
                </a:lnTo>
                <a:lnTo>
                  <a:pt x="283950" y="-458"/>
                </a:lnTo>
                <a:lnTo>
                  <a:pt x="279355" y="-458"/>
                </a:lnTo>
                <a:lnTo>
                  <a:pt x="277173" y="1684"/>
                </a:lnTo>
                <a:lnTo>
                  <a:pt x="273096" y="4421"/>
                </a:lnTo>
                <a:lnTo>
                  <a:pt x="269381" y="6565"/>
                </a:lnTo>
                <a:lnTo>
                  <a:pt x="265324" y="7636"/>
                </a:lnTo>
                <a:lnTo>
                  <a:pt x="259237" y="7636"/>
                </a:lnTo>
                <a:lnTo>
                  <a:pt x="255982" y="7177"/>
                </a:lnTo>
                <a:lnTo>
                  <a:pt x="253129" y="6335"/>
                </a:lnTo>
                <a:lnTo>
                  <a:pt x="250067" y="3617"/>
                </a:lnTo>
                <a:lnTo>
                  <a:pt x="247712" y="2124"/>
                </a:lnTo>
                <a:lnTo>
                  <a:pt x="244285" y="1206"/>
                </a:lnTo>
                <a:lnTo>
                  <a:pt x="235289" y="1206"/>
                </a:lnTo>
                <a:lnTo>
                  <a:pt x="229411" y="4268"/>
                </a:lnTo>
                <a:lnTo>
                  <a:pt x="224281" y="10393"/>
                </a:lnTo>
                <a:lnTo>
                  <a:pt x="219152" y="16518"/>
                </a:lnTo>
                <a:lnTo>
                  <a:pt x="216586" y="22738"/>
                </a:lnTo>
                <a:lnTo>
                  <a:pt x="216586" y="34299"/>
                </a:lnTo>
                <a:lnTo>
                  <a:pt x="218040" y="38280"/>
                </a:lnTo>
                <a:close/>
              </a:path>
              <a:path w="300259" h="80847">
                <a:moveTo>
                  <a:pt x="263591" y="72627"/>
                </a:moveTo>
                <a:lnTo>
                  <a:pt x="266405" y="75249"/>
                </a:lnTo>
                <a:lnTo>
                  <a:pt x="269219" y="77871"/>
                </a:lnTo>
                <a:lnTo>
                  <a:pt x="272560" y="79182"/>
                </a:lnTo>
                <a:lnTo>
                  <a:pt x="276427" y="79182"/>
                </a:lnTo>
                <a:lnTo>
                  <a:pt x="273268" y="73498"/>
                </a:lnTo>
                <a:lnTo>
                  <a:pt x="271086" y="70225"/>
                </a:lnTo>
                <a:lnTo>
                  <a:pt x="271086" y="62607"/>
                </a:lnTo>
                <a:lnTo>
                  <a:pt x="272866" y="56578"/>
                </a:lnTo>
                <a:lnTo>
                  <a:pt x="276427" y="49611"/>
                </a:lnTo>
                <a:lnTo>
                  <a:pt x="279986" y="42644"/>
                </a:lnTo>
                <a:lnTo>
                  <a:pt x="284046" y="39160"/>
                </a:lnTo>
                <a:lnTo>
                  <a:pt x="291128" y="39160"/>
                </a:lnTo>
                <a:lnTo>
                  <a:pt x="293177" y="40060"/>
                </a:lnTo>
                <a:lnTo>
                  <a:pt x="296315" y="43658"/>
                </a:lnTo>
                <a:lnTo>
                  <a:pt x="297101" y="46166"/>
                </a:lnTo>
                <a:lnTo>
                  <a:pt x="297101" y="54587"/>
                </a:lnTo>
                <a:lnTo>
                  <a:pt x="295234" y="60243"/>
                </a:lnTo>
                <a:lnTo>
                  <a:pt x="291502" y="66349"/>
                </a:lnTo>
                <a:lnTo>
                  <a:pt x="287769" y="72455"/>
                </a:lnTo>
                <a:lnTo>
                  <a:pt x="283566" y="75507"/>
                </a:lnTo>
                <a:lnTo>
                  <a:pt x="278896" y="75507"/>
                </a:lnTo>
                <a:lnTo>
                  <a:pt x="283586" y="79182"/>
                </a:lnTo>
                <a:lnTo>
                  <a:pt x="289348" y="75680"/>
                </a:lnTo>
                <a:lnTo>
                  <a:pt x="293713" y="68674"/>
                </a:lnTo>
                <a:lnTo>
                  <a:pt x="298076" y="61669"/>
                </a:lnTo>
                <a:lnTo>
                  <a:pt x="300259" y="55276"/>
                </a:lnTo>
                <a:lnTo>
                  <a:pt x="300259" y="44098"/>
                </a:lnTo>
                <a:lnTo>
                  <a:pt x="298977" y="40404"/>
                </a:lnTo>
                <a:lnTo>
                  <a:pt x="296411" y="38414"/>
                </a:lnTo>
                <a:lnTo>
                  <a:pt x="293846" y="36423"/>
                </a:lnTo>
                <a:lnTo>
                  <a:pt x="290899" y="35428"/>
                </a:lnTo>
                <a:lnTo>
                  <a:pt x="281174" y="35428"/>
                </a:lnTo>
                <a:lnTo>
                  <a:pt x="275345" y="38366"/>
                </a:lnTo>
                <a:lnTo>
                  <a:pt x="270081" y="44242"/>
                </a:lnTo>
                <a:lnTo>
                  <a:pt x="264815" y="50118"/>
                </a:lnTo>
                <a:lnTo>
                  <a:pt x="262184" y="56367"/>
                </a:lnTo>
                <a:lnTo>
                  <a:pt x="262184" y="68541"/>
                </a:lnTo>
                <a:lnTo>
                  <a:pt x="263591" y="72627"/>
                </a:lnTo>
                <a:close/>
              </a:path>
              <a:path w="300259" h="80847">
                <a:moveTo>
                  <a:pt x="5215" y="5713"/>
                </a:moveTo>
                <a:lnTo>
                  <a:pt x="4030" y="8584"/>
                </a:lnTo>
                <a:lnTo>
                  <a:pt x="2488" y="12364"/>
                </a:lnTo>
                <a:lnTo>
                  <a:pt x="0" y="18489"/>
                </a:lnTo>
                <a:lnTo>
                  <a:pt x="2010" y="19408"/>
                </a:lnTo>
                <a:lnTo>
                  <a:pt x="4498" y="15503"/>
                </a:lnTo>
                <a:lnTo>
                  <a:pt x="6556" y="12938"/>
                </a:lnTo>
                <a:lnTo>
                  <a:pt x="9810" y="10488"/>
                </a:lnTo>
                <a:lnTo>
                  <a:pt x="12480" y="9876"/>
                </a:lnTo>
                <a:lnTo>
                  <a:pt x="41233" y="9876"/>
                </a:lnTo>
                <a:lnTo>
                  <a:pt x="17975" y="80101"/>
                </a:lnTo>
                <a:lnTo>
                  <a:pt x="25555" y="80101"/>
                </a:lnTo>
                <a:lnTo>
                  <a:pt x="50479" y="3100"/>
                </a:lnTo>
                <a:lnTo>
                  <a:pt x="50479" y="1206"/>
                </a:lnTo>
                <a:lnTo>
                  <a:pt x="6948" y="1206"/>
                </a:lnTo>
                <a:lnTo>
                  <a:pt x="5991" y="3732"/>
                </a:lnTo>
                <a:lnTo>
                  <a:pt x="5215" y="5713"/>
                </a:lnTo>
                <a:close/>
              </a:path>
              <a:path w="300259" h="80847">
                <a:moveTo>
                  <a:pt x="81548" y="70512"/>
                </a:moveTo>
                <a:lnTo>
                  <a:pt x="79021" y="67985"/>
                </a:lnTo>
                <a:lnTo>
                  <a:pt x="75690" y="67354"/>
                </a:lnTo>
                <a:lnTo>
                  <a:pt x="72350" y="67985"/>
                </a:lnTo>
                <a:lnTo>
                  <a:pt x="69785" y="70512"/>
                </a:lnTo>
                <a:lnTo>
                  <a:pt x="69144" y="73842"/>
                </a:lnTo>
                <a:lnTo>
                  <a:pt x="69775" y="77182"/>
                </a:lnTo>
                <a:lnTo>
                  <a:pt x="72302" y="79747"/>
                </a:lnTo>
                <a:lnTo>
                  <a:pt x="75690" y="80388"/>
                </a:lnTo>
                <a:lnTo>
                  <a:pt x="79069" y="79747"/>
                </a:lnTo>
                <a:lnTo>
                  <a:pt x="81558" y="77182"/>
                </a:lnTo>
                <a:lnTo>
                  <a:pt x="82180" y="73842"/>
                </a:lnTo>
                <a:lnTo>
                  <a:pt x="81548" y="705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2303290" y="3521394"/>
            <a:ext cx="669775" cy="72400"/>
          </a:xfrm>
          <a:custGeom>
            <a:avLst/>
            <a:gdLst/>
            <a:ahLst/>
            <a:cxnLst/>
            <a:rect l="l" t="t" r="r" b="b"/>
            <a:pathLst>
              <a:path w="736752" h="82053">
                <a:moveTo>
                  <a:pt x="645314" y="47888"/>
                </a:moveTo>
                <a:lnTo>
                  <a:pt x="645314" y="41036"/>
                </a:lnTo>
                <a:lnTo>
                  <a:pt x="643285" y="35744"/>
                </a:lnTo>
                <a:lnTo>
                  <a:pt x="639226" y="32011"/>
                </a:lnTo>
                <a:lnTo>
                  <a:pt x="635168" y="28279"/>
                </a:lnTo>
                <a:lnTo>
                  <a:pt x="630440" y="26413"/>
                </a:lnTo>
                <a:lnTo>
                  <a:pt x="617729" y="26413"/>
                </a:lnTo>
                <a:lnTo>
                  <a:pt x="614015" y="32538"/>
                </a:lnTo>
                <a:lnTo>
                  <a:pt x="617346" y="30605"/>
                </a:lnTo>
                <a:lnTo>
                  <a:pt x="626114" y="30605"/>
                </a:lnTo>
                <a:lnTo>
                  <a:pt x="629253" y="32289"/>
                </a:lnTo>
                <a:lnTo>
                  <a:pt x="631129" y="35658"/>
                </a:lnTo>
                <a:lnTo>
                  <a:pt x="632163" y="37533"/>
                </a:lnTo>
                <a:lnTo>
                  <a:pt x="632890" y="40385"/>
                </a:lnTo>
                <a:lnTo>
                  <a:pt x="633311" y="44213"/>
                </a:lnTo>
                <a:lnTo>
                  <a:pt x="609076" y="44213"/>
                </a:lnTo>
                <a:lnTo>
                  <a:pt x="607238" y="34796"/>
                </a:lnTo>
                <a:lnTo>
                  <a:pt x="602683" y="40385"/>
                </a:lnTo>
                <a:lnTo>
                  <a:pt x="600405" y="47027"/>
                </a:lnTo>
                <a:lnTo>
                  <a:pt x="600405" y="61803"/>
                </a:lnTo>
                <a:lnTo>
                  <a:pt x="602367" y="68062"/>
                </a:lnTo>
                <a:lnTo>
                  <a:pt x="606291" y="73498"/>
                </a:lnTo>
                <a:lnTo>
                  <a:pt x="610215" y="78934"/>
                </a:lnTo>
                <a:lnTo>
                  <a:pt x="615776" y="81651"/>
                </a:lnTo>
                <a:lnTo>
                  <a:pt x="629215" y="81651"/>
                </a:lnTo>
                <a:lnTo>
                  <a:pt x="634488" y="79584"/>
                </a:lnTo>
                <a:lnTo>
                  <a:pt x="638796" y="75450"/>
                </a:lnTo>
                <a:lnTo>
                  <a:pt x="643103" y="71315"/>
                </a:lnTo>
                <a:lnTo>
                  <a:pt x="646041" y="66818"/>
                </a:lnTo>
                <a:lnTo>
                  <a:pt x="647611" y="61956"/>
                </a:lnTo>
                <a:lnTo>
                  <a:pt x="645601" y="61267"/>
                </a:lnTo>
                <a:lnTo>
                  <a:pt x="643265" y="65133"/>
                </a:lnTo>
                <a:lnTo>
                  <a:pt x="640719" y="68119"/>
                </a:lnTo>
                <a:lnTo>
                  <a:pt x="637963" y="70225"/>
                </a:lnTo>
                <a:lnTo>
                  <a:pt x="635206" y="72330"/>
                </a:lnTo>
                <a:lnTo>
                  <a:pt x="631818" y="73383"/>
                </a:lnTo>
                <a:lnTo>
                  <a:pt x="622821" y="73383"/>
                </a:lnTo>
                <a:lnTo>
                  <a:pt x="618514" y="71354"/>
                </a:lnTo>
                <a:lnTo>
                  <a:pt x="614877" y="67296"/>
                </a:lnTo>
                <a:lnTo>
                  <a:pt x="611239" y="63239"/>
                </a:lnTo>
                <a:lnTo>
                  <a:pt x="609229" y="56769"/>
                </a:lnTo>
                <a:lnTo>
                  <a:pt x="608846" y="47888"/>
                </a:lnTo>
                <a:lnTo>
                  <a:pt x="645314" y="47888"/>
                </a:lnTo>
                <a:close/>
              </a:path>
              <a:path w="736752" h="82053">
                <a:moveTo>
                  <a:pt x="663071" y="803"/>
                </a:moveTo>
                <a:lnTo>
                  <a:pt x="660812" y="727"/>
                </a:lnTo>
                <a:lnTo>
                  <a:pt x="657328" y="1952"/>
                </a:lnTo>
                <a:lnTo>
                  <a:pt x="653844" y="3177"/>
                </a:lnTo>
                <a:lnTo>
                  <a:pt x="649920" y="4287"/>
                </a:lnTo>
                <a:lnTo>
                  <a:pt x="645555" y="5282"/>
                </a:lnTo>
                <a:lnTo>
                  <a:pt x="645555" y="7235"/>
                </a:lnTo>
                <a:lnTo>
                  <a:pt x="648139" y="6947"/>
                </a:lnTo>
                <a:lnTo>
                  <a:pt x="650360" y="6947"/>
                </a:lnTo>
                <a:lnTo>
                  <a:pt x="653001" y="9292"/>
                </a:lnTo>
                <a:lnTo>
                  <a:pt x="653308" y="13091"/>
                </a:lnTo>
                <a:lnTo>
                  <a:pt x="653308" y="73785"/>
                </a:lnTo>
                <a:lnTo>
                  <a:pt x="655356" y="77154"/>
                </a:lnTo>
                <a:lnTo>
                  <a:pt x="659453" y="78838"/>
                </a:lnTo>
                <a:lnTo>
                  <a:pt x="663549" y="80522"/>
                </a:lnTo>
                <a:lnTo>
                  <a:pt x="667723" y="81364"/>
                </a:lnTo>
                <a:lnTo>
                  <a:pt x="664679" y="75306"/>
                </a:lnTo>
                <a:lnTo>
                  <a:pt x="662841" y="71890"/>
                </a:lnTo>
                <a:lnTo>
                  <a:pt x="662841" y="40041"/>
                </a:lnTo>
                <a:lnTo>
                  <a:pt x="664143" y="37926"/>
                </a:lnTo>
                <a:lnTo>
                  <a:pt x="666746" y="36261"/>
                </a:lnTo>
                <a:lnTo>
                  <a:pt x="669350" y="34595"/>
                </a:lnTo>
                <a:lnTo>
                  <a:pt x="672010" y="33763"/>
                </a:lnTo>
                <a:lnTo>
                  <a:pt x="680127" y="33763"/>
                </a:lnTo>
                <a:lnTo>
                  <a:pt x="685353" y="26241"/>
                </a:lnTo>
                <a:lnTo>
                  <a:pt x="675131" y="26241"/>
                </a:lnTo>
                <a:lnTo>
                  <a:pt x="671073" y="27676"/>
                </a:lnTo>
                <a:lnTo>
                  <a:pt x="667550" y="30547"/>
                </a:lnTo>
                <a:lnTo>
                  <a:pt x="665559" y="32193"/>
                </a:lnTo>
                <a:lnTo>
                  <a:pt x="663071" y="35773"/>
                </a:lnTo>
                <a:lnTo>
                  <a:pt x="663071" y="803"/>
                </a:lnTo>
                <a:close/>
              </a:path>
              <a:path w="736752" h="82053">
                <a:moveTo>
                  <a:pt x="688770" y="67411"/>
                </a:moveTo>
                <a:lnTo>
                  <a:pt x="686186" y="71430"/>
                </a:lnTo>
                <a:lnTo>
                  <a:pt x="683601" y="75450"/>
                </a:lnTo>
                <a:lnTo>
                  <a:pt x="679629" y="77460"/>
                </a:lnTo>
                <a:lnTo>
                  <a:pt x="674269" y="77460"/>
                </a:lnTo>
                <a:lnTo>
                  <a:pt x="669962" y="77029"/>
                </a:lnTo>
                <a:lnTo>
                  <a:pt x="667320" y="76168"/>
                </a:lnTo>
                <a:lnTo>
                  <a:pt x="664679" y="75306"/>
                </a:lnTo>
                <a:lnTo>
                  <a:pt x="667723" y="81364"/>
                </a:lnTo>
                <a:lnTo>
                  <a:pt x="680395" y="81364"/>
                </a:lnTo>
                <a:lnTo>
                  <a:pt x="687191" y="78474"/>
                </a:lnTo>
                <a:lnTo>
                  <a:pt x="692359" y="72694"/>
                </a:lnTo>
                <a:lnTo>
                  <a:pt x="697528" y="66913"/>
                </a:lnTo>
                <a:lnTo>
                  <a:pt x="700112" y="59966"/>
                </a:lnTo>
                <a:lnTo>
                  <a:pt x="700112" y="44271"/>
                </a:lnTo>
                <a:lnTo>
                  <a:pt x="698122" y="38108"/>
                </a:lnTo>
                <a:lnTo>
                  <a:pt x="694140" y="33361"/>
                </a:lnTo>
                <a:lnTo>
                  <a:pt x="690158" y="28614"/>
                </a:lnTo>
                <a:lnTo>
                  <a:pt x="685353" y="26241"/>
                </a:lnTo>
                <a:lnTo>
                  <a:pt x="680127" y="33763"/>
                </a:lnTo>
                <a:lnTo>
                  <a:pt x="684032" y="36184"/>
                </a:lnTo>
                <a:lnTo>
                  <a:pt x="686444" y="41026"/>
                </a:lnTo>
                <a:lnTo>
                  <a:pt x="688856" y="45869"/>
                </a:lnTo>
                <a:lnTo>
                  <a:pt x="690062" y="51142"/>
                </a:lnTo>
                <a:lnTo>
                  <a:pt x="690062" y="62550"/>
                </a:lnTo>
                <a:lnTo>
                  <a:pt x="688770" y="67411"/>
                </a:lnTo>
                <a:close/>
              </a:path>
              <a:path w="736752" h="82053">
                <a:moveTo>
                  <a:pt x="712229" y="66263"/>
                </a:moveTo>
                <a:lnTo>
                  <a:pt x="712229" y="70129"/>
                </a:lnTo>
                <a:lnTo>
                  <a:pt x="712670" y="73153"/>
                </a:lnTo>
                <a:lnTo>
                  <a:pt x="713551" y="75335"/>
                </a:lnTo>
                <a:lnTo>
                  <a:pt x="715159" y="79355"/>
                </a:lnTo>
                <a:lnTo>
                  <a:pt x="718221" y="81364"/>
                </a:lnTo>
                <a:lnTo>
                  <a:pt x="724807" y="81364"/>
                </a:lnTo>
                <a:lnTo>
                  <a:pt x="729171" y="79699"/>
                </a:lnTo>
                <a:lnTo>
                  <a:pt x="733497" y="76694"/>
                </a:lnTo>
                <a:lnTo>
                  <a:pt x="735488" y="74015"/>
                </a:lnTo>
                <a:lnTo>
                  <a:pt x="736752" y="72292"/>
                </a:lnTo>
                <a:lnTo>
                  <a:pt x="733957" y="72445"/>
                </a:lnTo>
                <a:lnTo>
                  <a:pt x="730769" y="74780"/>
                </a:lnTo>
                <a:lnTo>
                  <a:pt x="728195" y="75105"/>
                </a:lnTo>
                <a:lnTo>
                  <a:pt x="725515" y="75105"/>
                </a:lnTo>
                <a:lnTo>
                  <a:pt x="723715" y="73785"/>
                </a:lnTo>
                <a:lnTo>
                  <a:pt x="722796" y="71143"/>
                </a:lnTo>
                <a:lnTo>
                  <a:pt x="722050" y="67449"/>
                </a:lnTo>
                <a:lnTo>
                  <a:pt x="722165" y="31466"/>
                </a:lnTo>
                <a:lnTo>
                  <a:pt x="733880" y="31466"/>
                </a:lnTo>
                <a:lnTo>
                  <a:pt x="733880" y="27332"/>
                </a:lnTo>
                <a:lnTo>
                  <a:pt x="722280" y="27332"/>
                </a:lnTo>
                <a:lnTo>
                  <a:pt x="722280" y="13206"/>
                </a:lnTo>
                <a:lnTo>
                  <a:pt x="721246" y="12230"/>
                </a:lnTo>
                <a:lnTo>
                  <a:pt x="716919" y="18049"/>
                </a:lnTo>
                <a:lnTo>
                  <a:pt x="714173" y="21637"/>
                </a:lnTo>
                <a:lnTo>
                  <a:pt x="713005" y="22996"/>
                </a:lnTo>
                <a:lnTo>
                  <a:pt x="709932" y="26126"/>
                </a:lnTo>
                <a:lnTo>
                  <a:pt x="707291" y="28308"/>
                </a:lnTo>
                <a:lnTo>
                  <a:pt x="706372" y="29073"/>
                </a:lnTo>
                <a:lnTo>
                  <a:pt x="705970" y="31466"/>
                </a:lnTo>
                <a:lnTo>
                  <a:pt x="712229" y="31466"/>
                </a:lnTo>
                <a:lnTo>
                  <a:pt x="712229" y="66263"/>
                </a:lnTo>
                <a:close/>
              </a:path>
              <a:path w="736752" h="82053">
                <a:moveTo>
                  <a:pt x="305520" y="34758"/>
                </a:moveTo>
                <a:lnTo>
                  <a:pt x="307817" y="31179"/>
                </a:lnTo>
                <a:lnTo>
                  <a:pt x="311454" y="28710"/>
                </a:lnTo>
                <a:lnTo>
                  <a:pt x="318614" y="28710"/>
                </a:lnTo>
                <a:lnTo>
                  <a:pt x="322040" y="30623"/>
                </a:lnTo>
                <a:lnTo>
                  <a:pt x="324414" y="34452"/>
                </a:lnTo>
                <a:lnTo>
                  <a:pt x="325716" y="36519"/>
                </a:lnTo>
                <a:lnTo>
                  <a:pt x="326749" y="39409"/>
                </a:lnTo>
                <a:lnTo>
                  <a:pt x="327515" y="43122"/>
                </a:lnTo>
                <a:lnTo>
                  <a:pt x="329295" y="43122"/>
                </a:lnTo>
                <a:lnTo>
                  <a:pt x="328893" y="27102"/>
                </a:lnTo>
                <a:lnTo>
                  <a:pt x="325907" y="28307"/>
                </a:lnTo>
                <a:lnTo>
                  <a:pt x="323543" y="27925"/>
                </a:lnTo>
                <a:lnTo>
                  <a:pt x="321112" y="27159"/>
                </a:lnTo>
                <a:lnTo>
                  <a:pt x="318681" y="26394"/>
                </a:lnTo>
                <a:lnTo>
                  <a:pt x="314421" y="26011"/>
                </a:lnTo>
                <a:lnTo>
                  <a:pt x="309789" y="26011"/>
                </a:lnTo>
                <a:lnTo>
                  <a:pt x="305941" y="27389"/>
                </a:lnTo>
                <a:lnTo>
                  <a:pt x="302878" y="30145"/>
                </a:lnTo>
                <a:lnTo>
                  <a:pt x="299815" y="32901"/>
                </a:lnTo>
                <a:lnTo>
                  <a:pt x="298284" y="36423"/>
                </a:lnTo>
                <a:lnTo>
                  <a:pt x="298284" y="44194"/>
                </a:lnTo>
                <a:lnTo>
                  <a:pt x="299394" y="47218"/>
                </a:lnTo>
                <a:lnTo>
                  <a:pt x="301615" y="49783"/>
                </a:lnTo>
                <a:lnTo>
                  <a:pt x="303835" y="52348"/>
                </a:lnTo>
                <a:lnTo>
                  <a:pt x="307300" y="54893"/>
                </a:lnTo>
                <a:lnTo>
                  <a:pt x="312009" y="57420"/>
                </a:lnTo>
                <a:lnTo>
                  <a:pt x="318441" y="61095"/>
                </a:lnTo>
                <a:lnTo>
                  <a:pt x="320854" y="62511"/>
                </a:lnTo>
                <a:lnTo>
                  <a:pt x="322538" y="63966"/>
                </a:lnTo>
                <a:lnTo>
                  <a:pt x="324452" y="66952"/>
                </a:lnTo>
                <a:lnTo>
                  <a:pt x="324931" y="70110"/>
                </a:lnTo>
                <a:lnTo>
                  <a:pt x="324931" y="72636"/>
                </a:lnTo>
                <a:lnTo>
                  <a:pt x="322433" y="76282"/>
                </a:lnTo>
                <a:lnTo>
                  <a:pt x="318499" y="78665"/>
                </a:lnTo>
                <a:lnTo>
                  <a:pt x="310459" y="78665"/>
                </a:lnTo>
                <a:lnTo>
                  <a:pt x="306534" y="76521"/>
                </a:lnTo>
                <a:lnTo>
                  <a:pt x="303854" y="72234"/>
                </a:lnTo>
                <a:lnTo>
                  <a:pt x="302361" y="69899"/>
                </a:lnTo>
                <a:lnTo>
                  <a:pt x="301175" y="66550"/>
                </a:lnTo>
                <a:lnTo>
                  <a:pt x="300294" y="62186"/>
                </a:lnTo>
                <a:lnTo>
                  <a:pt x="298399" y="62186"/>
                </a:lnTo>
                <a:lnTo>
                  <a:pt x="298399" y="80732"/>
                </a:lnTo>
                <a:lnTo>
                  <a:pt x="301442" y="79067"/>
                </a:lnTo>
                <a:lnTo>
                  <a:pt x="304161" y="79450"/>
                </a:lnTo>
                <a:lnTo>
                  <a:pt x="307070" y="80216"/>
                </a:lnTo>
                <a:lnTo>
                  <a:pt x="309980" y="80981"/>
                </a:lnTo>
                <a:lnTo>
                  <a:pt x="312584" y="81364"/>
                </a:lnTo>
                <a:lnTo>
                  <a:pt x="320356" y="81364"/>
                </a:lnTo>
                <a:lnTo>
                  <a:pt x="324787" y="79928"/>
                </a:lnTo>
                <a:lnTo>
                  <a:pt x="328176" y="77057"/>
                </a:lnTo>
                <a:lnTo>
                  <a:pt x="331564" y="74186"/>
                </a:lnTo>
                <a:lnTo>
                  <a:pt x="333258" y="70493"/>
                </a:lnTo>
                <a:lnTo>
                  <a:pt x="333258" y="60080"/>
                </a:lnTo>
                <a:lnTo>
                  <a:pt x="329180" y="54913"/>
                </a:lnTo>
                <a:lnTo>
                  <a:pt x="321026" y="50472"/>
                </a:lnTo>
                <a:lnTo>
                  <a:pt x="313445" y="46395"/>
                </a:lnTo>
                <a:lnTo>
                  <a:pt x="308162" y="43639"/>
                </a:lnTo>
                <a:lnTo>
                  <a:pt x="305520" y="40500"/>
                </a:lnTo>
                <a:lnTo>
                  <a:pt x="305520" y="34758"/>
                </a:lnTo>
                <a:close/>
              </a:path>
              <a:path w="736752" h="82053">
                <a:moveTo>
                  <a:pt x="201697" y="28978"/>
                </a:moveTo>
                <a:lnTo>
                  <a:pt x="196681" y="34681"/>
                </a:lnTo>
                <a:lnTo>
                  <a:pt x="191666" y="40385"/>
                </a:lnTo>
                <a:lnTo>
                  <a:pt x="189158" y="47199"/>
                </a:lnTo>
                <a:lnTo>
                  <a:pt x="189158" y="63200"/>
                </a:lnTo>
                <a:lnTo>
                  <a:pt x="191455" y="69593"/>
                </a:lnTo>
                <a:lnTo>
                  <a:pt x="196050" y="74301"/>
                </a:lnTo>
                <a:lnTo>
                  <a:pt x="200644" y="79010"/>
                </a:lnTo>
                <a:lnTo>
                  <a:pt x="205927" y="81364"/>
                </a:lnTo>
                <a:lnTo>
                  <a:pt x="217987" y="81364"/>
                </a:lnTo>
                <a:lnTo>
                  <a:pt x="223347" y="78799"/>
                </a:lnTo>
                <a:lnTo>
                  <a:pt x="227980" y="73670"/>
                </a:lnTo>
                <a:lnTo>
                  <a:pt x="230392" y="70990"/>
                </a:lnTo>
                <a:lnTo>
                  <a:pt x="232689" y="67354"/>
                </a:lnTo>
                <a:lnTo>
                  <a:pt x="234871" y="62760"/>
                </a:lnTo>
                <a:lnTo>
                  <a:pt x="233263" y="61784"/>
                </a:lnTo>
                <a:lnTo>
                  <a:pt x="231043" y="65038"/>
                </a:lnTo>
                <a:lnTo>
                  <a:pt x="229052" y="67411"/>
                </a:lnTo>
                <a:lnTo>
                  <a:pt x="227291" y="68904"/>
                </a:lnTo>
                <a:lnTo>
                  <a:pt x="224189" y="71507"/>
                </a:lnTo>
                <a:lnTo>
                  <a:pt x="220648" y="72809"/>
                </a:lnTo>
                <a:lnTo>
                  <a:pt x="211038" y="72809"/>
                </a:lnTo>
                <a:lnTo>
                  <a:pt x="206568" y="70512"/>
                </a:lnTo>
                <a:lnTo>
                  <a:pt x="203257" y="65918"/>
                </a:lnTo>
                <a:lnTo>
                  <a:pt x="199945" y="61325"/>
                </a:lnTo>
                <a:lnTo>
                  <a:pt x="198289" y="56137"/>
                </a:lnTo>
                <a:lnTo>
                  <a:pt x="198289" y="44041"/>
                </a:lnTo>
                <a:lnTo>
                  <a:pt x="199792" y="38978"/>
                </a:lnTo>
                <a:lnTo>
                  <a:pt x="202797" y="35170"/>
                </a:lnTo>
                <a:lnTo>
                  <a:pt x="205803" y="31360"/>
                </a:lnTo>
                <a:lnTo>
                  <a:pt x="209488" y="29456"/>
                </a:lnTo>
                <a:lnTo>
                  <a:pt x="213852" y="29456"/>
                </a:lnTo>
                <a:lnTo>
                  <a:pt x="217585" y="29858"/>
                </a:lnTo>
                <a:lnTo>
                  <a:pt x="220074" y="31504"/>
                </a:lnTo>
                <a:lnTo>
                  <a:pt x="221433" y="34968"/>
                </a:lnTo>
                <a:lnTo>
                  <a:pt x="222122" y="37725"/>
                </a:lnTo>
                <a:lnTo>
                  <a:pt x="223319" y="40825"/>
                </a:lnTo>
                <a:lnTo>
                  <a:pt x="226525" y="43122"/>
                </a:lnTo>
                <a:lnTo>
                  <a:pt x="229703" y="43122"/>
                </a:lnTo>
                <a:lnTo>
                  <a:pt x="232823" y="40395"/>
                </a:lnTo>
                <a:lnTo>
                  <a:pt x="233263" y="37954"/>
                </a:lnTo>
                <a:lnTo>
                  <a:pt x="233263" y="35007"/>
                </a:lnTo>
                <a:lnTo>
                  <a:pt x="231531" y="32298"/>
                </a:lnTo>
                <a:lnTo>
                  <a:pt x="228066" y="29829"/>
                </a:lnTo>
                <a:lnTo>
                  <a:pt x="224601" y="27360"/>
                </a:lnTo>
                <a:lnTo>
                  <a:pt x="220476" y="26126"/>
                </a:lnTo>
                <a:lnTo>
                  <a:pt x="208033" y="26126"/>
                </a:lnTo>
                <a:lnTo>
                  <a:pt x="201697" y="28978"/>
                </a:lnTo>
                <a:close/>
              </a:path>
              <a:path w="736752" h="82053">
                <a:moveTo>
                  <a:pt x="50766" y="50070"/>
                </a:moveTo>
                <a:lnTo>
                  <a:pt x="23718" y="50070"/>
                </a:lnTo>
                <a:lnTo>
                  <a:pt x="52432" y="54836"/>
                </a:lnTo>
                <a:lnTo>
                  <a:pt x="57313" y="66148"/>
                </a:lnTo>
                <a:lnTo>
                  <a:pt x="58002" y="67756"/>
                </a:lnTo>
                <a:lnTo>
                  <a:pt x="58921" y="70741"/>
                </a:lnTo>
                <a:lnTo>
                  <a:pt x="59496" y="73785"/>
                </a:lnTo>
                <a:lnTo>
                  <a:pt x="58002" y="77029"/>
                </a:lnTo>
                <a:lnTo>
                  <a:pt x="54786" y="77842"/>
                </a:lnTo>
                <a:lnTo>
                  <a:pt x="51341" y="78149"/>
                </a:lnTo>
                <a:lnTo>
                  <a:pt x="51341" y="80273"/>
                </a:lnTo>
                <a:lnTo>
                  <a:pt x="81261" y="80273"/>
                </a:lnTo>
                <a:lnTo>
                  <a:pt x="81261" y="78149"/>
                </a:lnTo>
                <a:lnTo>
                  <a:pt x="78504" y="77766"/>
                </a:lnTo>
                <a:lnTo>
                  <a:pt x="74207" y="74943"/>
                </a:lnTo>
                <a:lnTo>
                  <a:pt x="72647" y="72196"/>
                </a:lnTo>
                <a:lnTo>
                  <a:pt x="70694" y="67756"/>
                </a:lnTo>
                <a:lnTo>
                  <a:pt x="41406" y="1090"/>
                </a:lnTo>
                <a:lnTo>
                  <a:pt x="39109" y="1090"/>
                </a:lnTo>
                <a:lnTo>
                  <a:pt x="37156" y="17685"/>
                </a:lnTo>
                <a:lnTo>
                  <a:pt x="50766" y="50070"/>
                </a:lnTo>
                <a:close/>
              </a:path>
              <a:path w="736752" h="82053">
                <a:moveTo>
                  <a:pt x="23718" y="50070"/>
                </a:moveTo>
                <a:lnTo>
                  <a:pt x="37156" y="17685"/>
                </a:lnTo>
                <a:lnTo>
                  <a:pt x="39109" y="1090"/>
                </a:lnTo>
                <a:lnTo>
                  <a:pt x="14587" y="58798"/>
                </a:lnTo>
                <a:lnTo>
                  <a:pt x="10911" y="67449"/>
                </a:lnTo>
                <a:lnTo>
                  <a:pt x="8317" y="72751"/>
                </a:lnTo>
                <a:lnTo>
                  <a:pt x="6805" y="74703"/>
                </a:lnTo>
                <a:lnTo>
                  <a:pt x="3024" y="77804"/>
                </a:lnTo>
                <a:lnTo>
                  <a:pt x="0" y="78149"/>
                </a:lnTo>
                <a:lnTo>
                  <a:pt x="0" y="80273"/>
                </a:lnTo>
                <a:lnTo>
                  <a:pt x="23316" y="80273"/>
                </a:lnTo>
                <a:lnTo>
                  <a:pt x="23316" y="78149"/>
                </a:lnTo>
                <a:lnTo>
                  <a:pt x="20559" y="77919"/>
                </a:lnTo>
                <a:lnTo>
                  <a:pt x="17688" y="77115"/>
                </a:lnTo>
                <a:lnTo>
                  <a:pt x="15276" y="74971"/>
                </a:lnTo>
                <a:lnTo>
                  <a:pt x="15572" y="70636"/>
                </a:lnTo>
                <a:lnTo>
                  <a:pt x="16759" y="67229"/>
                </a:lnTo>
                <a:lnTo>
                  <a:pt x="18587" y="62530"/>
                </a:lnTo>
                <a:lnTo>
                  <a:pt x="21650" y="54836"/>
                </a:lnTo>
                <a:lnTo>
                  <a:pt x="52432" y="54836"/>
                </a:lnTo>
                <a:lnTo>
                  <a:pt x="23718" y="50070"/>
                </a:lnTo>
                <a:close/>
              </a:path>
              <a:path w="736752" h="82053">
                <a:moveTo>
                  <a:pt x="149348" y="2469"/>
                </a:moveTo>
                <a:lnTo>
                  <a:pt x="82904" y="2469"/>
                </a:lnTo>
                <a:lnTo>
                  <a:pt x="82215" y="22451"/>
                </a:lnTo>
                <a:lnTo>
                  <a:pt x="85086" y="22451"/>
                </a:lnTo>
                <a:lnTo>
                  <a:pt x="86273" y="16135"/>
                </a:lnTo>
                <a:lnTo>
                  <a:pt x="88043" y="12039"/>
                </a:lnTo>
                <a:lnTo>
                  <a:pt x="90398" y="10163"/>
                </a:lnTo>
                <a:lnTo>
                  <a:pt x="92753" y="8287"/>
                </a:lnTo>
                <a:lnTo>
                  <a:pt x="97184" y="7349"/>
                </a:lnTo>
                <a:lnTo>
                  <a:pt x="110240" y="7349"/>
                </a:lnTo>
                <a:lnTo>
                  <a:pt x="110240" y="71239"/>
                </a:lnTo>
                <a:lnTo>
                  <a:pt x="109627" y="74416"/>
                </a:lnTo>
                <a:lnTo>
                  <a:pt x="107177" y="76943"/>
                </a:lnTo>
                <a:lnTo>
                  <a:pt x="104076" y="77766"/>
                </a:lnTo>
                <a:lnTo>
                  <a:pt x="99099" y="78149"/>
                </a:lnTo>
                <a:lnTo>
                  <a:pt x="99099" y="80273"/>
                </a:lnTo>
                <a:lnTo>
                  <a:pt x="133383" y="80273"/>
                </a:lnTo>
                <a:lnTo>
                  <a:pt x="133383" y="78149"/>
                </a:lnTo>
                <a:lnTo>
                  <a:pt x="128598" y="77804"/>
                </a:lnTo>
                <a:lnTo>
                  <a:pt x="125496" y="77086"/>
                </a:lnTo>
                <a:lnTo>
                  <a:pt x="122663" y="74904"/>
                </a:lnTo>
                <a:lnTo>
                  <a:pt x="121955" y="72081"/>
                </a:lnTo>
                <a:lnTo>
                  <a:pt x="121955" y="7349"/>
                </a:lnTo>
                <a:lnTo>
                  <a:pt x="135317" y="7349"/>
                </a:lnTo>
                <a:lnTo>
                  <a:pt x="139787" y="8297"/>
                </a:lnTo>
                <a:lnTo>
                  <a:pt x="144037" y="12086"/>
                </a:lnTo>
                <a:lnTo>
                  <a:pt x="145788" y="16173"/>
                </a:lnTo>
                <a:lnTo>
                  <a:pt x="147166" y="22451"/>
                </a:lnTo>
                <a:lnTo>
                  <a:pt x="149980" y="22451"/>
                </a:lnTo>
                <a:lnTo>
                  <a:pt x="149348" y="2469"/>
                </a:lnTo>
                <a:close/>
              </a:path>
              <a:path w="736752" h="82053">
                <a:moveTo>
                  <a:pt x="276911" y="68923"/>
                </a:moveTo>
                <a:lnTo>
                  <a:pt x="274595" y="72866"/>
                </a:lnTo>
                <a:lnTo>
                  <a:pt x="272279" y="76809"/>
                </a:lnTo>
                <a:lnTo>
                  <a:pt x="268976" y="78780"/>
                </a:lnTo>
                <a:lnTo>
                  <a:pt x="259213" y="78780"/>
                </a:lnTo>
                <a:lnTo>
                  <a:pt x="254935" y="75833"/>
                </a:lnTo>
                <a:lnTo>
                  <a:pt x="251853" y="69937"/>
                </a:lnTo>
                <a:lnTo>
                  <a:pt x="255442" y="82053"/>
                </a:lnTo>
                <a:lnTo>
                  <a:pt x="270450" y="82053"/>
                </a:lnTo>
                <a:lnTo>
                  <a:pt x="276691" y="79240"/>
                </a:lnTo>
                <a:lnTo>
                  <a:pt x="281515" y="73612"/>
                </a:lnTo>
                <a:lnTo>
                  <a:pt x="286339" y="67985"/>
                </a:lnTo>
                <a:lnTo>
                  <a:pt x="288751" y="61363"/>
                </a:lnTo>
                <a:lnTo>
                  <a:pt x="288751" y="45476"/>
                </a:lnTo>
                <a:lnTo>
                  <a:pt x="286262" y="38854"/>
                </a:lnTo>
                <a:lnTo>
                  <a:pt x="281285" y="33877"/>
                </a:lnTo>
                <a:lnTo>
                  <a:pt x="276308" y="28901"/>
                </a:lnTo>
                <a:lnTo>
                  <a:pt x="270029" y="26413"/>
                </a:lnTo>
                <a:lnTo>
                  <a:pt x="254830" y="26413"/>
                </a:lnTo>
                <a:lnTo>
                  <a:pt x="248599" y="29045"/>
                </a:lnTo>
                <a:lnTo>
                  <a:pt x="243756" y="34308"/>
                </a:lnTo>
                <a:lnTo>
                  <a:pt x="238912" y="39572"/>
                </a:lnTo>
                <a:lnTo>
                  <a:pt x="236491" y="46012"/>
                </a:lnTo>
                <a:lnTo>
                  <a:pt x="236491" y="61784"/>
                </a:lnTo>
                <a:lnTo>
                  <a:pt x="239036" y="68559"/>
                </a:lnTo>
                <a:lnTo>
                  <a:pt x="244129" y="73957"/>
                </a:lnTo>
                <a:lnTo>
                  <a:pt x="249221" y="79355"/>
                </a:lnTo>
                <a:lnTo>
                  <a:pt x="248771" y="64042"/>
                </a:lnTo>
                <a:lnTo>
                  <a:pt x="247230" y="57688"/>
                </a:lnTo>
                <a:lnTo>
                  <a:pt x="247230" y="42337"/>
                </a:lnTo>
                <a:lnTo>
                  <a:pt x="249144" y="36328"/>
                </a:lnTo>
                <a:lnTo>
                  <a:pt x="252973" y="32844"/>
                </a:lnTo>
                <a:lnTo>
                  <a:pt x="255193" y="30853"/>
                </a:lnTo>
                <a:lnTo>
                  <a:pt x="257816" y="29858"/>
                </a:lnTo>
                <a:lnTo>
                  <a:pt x="266430" y="29858"/>
                </a:lnTo>
                <a:lnTo>
                  <a:pt x="270699" y="32787"/>
                </a:lnTo>
                <a:lnTo>
                  <a:pt x="273647" y="38643"/>
                </a:lnTo>
                <a:lnTo>
                  <a:pt x="276595" y="44500"/>
                </a:lnTo>
                <a:lnTo>
                  <a:pt x="278069" y="50740"/>
                </a:lnTo>
                <a:lnTo>
                  <a:pt x="278069" y="63755"/>
                </a:lnTo>
                <a:lnTo>
                  <a:pt x="276911" y="68923"/>
                </a:lnTo>
                <a:close/>
              </a:path>
              <a:path w="736752" h="82053">
                <a:moveTo>
                  <a:pt x="251853" y="69937"/>
                </a:moveTo>
                <a:lnTo>
                  <a:pt x="248771" y="64042"/>
                </a:lnTo>
                <a:lnTo>
                  <a:pt x="249221" y="79355"/>
                </a:lnTo>
                <a:lnTo>
                  <a:pt x="255442" y="82053"/>
                </a:lnTo>
                <a:lnTo>
                  <a:pt x="251853" y="69937"/>
                </a:lnTo>
                <a:close/>
              </a:path>
              <a:path w="736752" h="82053">
                <a:moveTo>
                  <a:pt x="347627" y="66263"/>
                </a:moveTo>
                <a:lnTo>
                  <a:pt x="347627" y="70129"/>
                </a:lnTo>
                <a:lnTo>
                  <a:pt x="348067" y="73153"/>
                </a:lnTo>
                <a:lnTo>
                  <a:pt x="348948" y="75335"/>
                </a:lnTo>
                <a:lnTo>
                  <a:pt x="350556" y="79355"/>
                </a:lnTo>
                <a:lnTo>
                  <a:pt x="353618" y="81364"/>
                </a:lnTo>
                <a:lnTo>
                  <a:pt x="360204" y="81364"/>
                </a:lnTo>
                <a:lnTo>
                  <a:pt x="364568" y="79699"/>
                </a:lnTo>
                <a:lnTo>
                  <a:pt x="368895" y="76694"/>
                </a:lnTo>
                <a:lnTo>
                  <a:pt x="370885" y="74014"/>
                </a:lnTo>
                <a:lnTo>
                  <a:pt x="372149" y="72292"/>
                </a:lnTo>
                <a:lnTo>
                  <a:pt x="369354" y="72445"/>
                </a:lnTo>
                <a:lnTo>
                  <a:pt x="366166" y="74780"/>
                </a:lnTo>
                <a:lnTo>
                  <a:pt x="363592" y="75105"/>
                </a:lnTo>
                <a:lnTo>
                  <a:pt x="360912" y="75105"/>
                </a:lnTo>
                <a:lnTo>
                  <a:pt x="359112" y="73785"/>
                </a:lnTo>
                <a:lnTo>
                  <a:pt x="358194" y="71143"/>
                </a:lnTo>
                <a:lnTo>
                  <a:pt x="357447" y="67449"/>
                </a:lnTo>
                <a:lnTo>
                  <a:pt x="357562" y="31466"/>
                </a:lnTo>
                <a:lnTo>
                  <a:pt x="369277" y="31466"/>
                </a:lnTo>
                <a:lnTo>
                  <a:pt x="369277" y="27331"/>
                </a:lnTo>
                <a:lnTo>
                  <a:pt x="357677" y="27331"/>
                </a:lnTo>
                <a:lnTo>
                  <a:pt x="357677" y="13206"/>
                </a:lnTo>
                <a:lnTo>
                  <a:pt x="356643" y="12230"/>
                </a:lnTo>
                <a:lnTo>
                  <a:pt x="352317" y="18049"/>
                </a:lnTo>
                <a:lnTo>
                  <a:pt x="349570" y="21637"/>
                </a:lnTo>
                <a:lnTo>
                  <a:pt x="348402" y="22996"/>
                </a:lnTo>
                <a:lnTo>
                  <a:pt x="345329" y="26126"/>
                </a:lnTo>
                <a:lnTo>
                  <a:pt x="342688" y="28307"/>
                </a:lnTo>
                <a:lnTo>
                  <a:pt x="341769" y="29073"/>
                </a:lnTo>
                <a:lnTo>
                  <a:pt x="341367" y="31466"/>
                </a:lnTo>
                <a:lnTo>
                  <a:pt x="347627" y="31466"/>
                </a:lnTo>
                <a:lnTo>
                  <a:pt x="347627" y="66263"/>
                </a:lnTo>
                <a:close/>
              </a:path>
              <a:path w="736752" h="82053">
                <a:moveTo>
                  <a:pt x="453332" y="68923"/>
                </a:moveTo>
                <a:lnTo>
                  <a:pt x="451015" y="72866"/>
                </a:lnTo>
                <a:lnTo>
                  <a:pt x="448699" y="76809"/>
                </a:lnTo>
                <a:lnTo>
                  <a:pt x="445397" y="78780"/>
                </a:lnTo>
                <a:lnTo>
                  <a:pt x="435634" y="78780"/>
                </a:lnTo>
                <a:lnTo>
                  <a:pt x="431356" y="75833"/>
                </a:lnTo>
                <a:lnTo>
                  <a:pt x="428274" y="69937"/>
                </a:lnTo>
                <a:lnTo>
                  <a:pt x="431863" y="82053"/>
                </a:lnTo>
                <a:lnTo>
                  <a:pt x="446871" y="82053"/>
                </a:lnTo>
                <a:lnTo>
                  <a:pt x="453112" y="79240"/>
                </a:lnTo>
                <a:lnTo>
                  <a:pt x="457936" y="73612"/>
                </a:lnTo>
                <a:lnTo>
                  <a:pt x="462760" y="67985"/>
                </a:lnTo>
                <a:lnTo>
                  <a:pt x="465172" y="61363"/>
                </a:lnTo>
                <a:lnTo>
                  <a:pt x="465172" y="45476"/>
                </a:lnTo>
                <a:lnTo>
                  <a:pt x="462683" y="38854"/>
                </a:lnTo>
                <a:lnTo>
                  <a:pt x="457706" y="33877"/>
                </a:lnTo>
                <a:lnTo>
                  <a:pt x="452729" y="28901"/>
                </a:lnTo>
                <a:lnTo>
                  <a:pt x="446450" y="26413"/>
                </a:lnTo>
                <a:lnTo>
                  <a:pt x="431250" y="26413"/>
                </a:lnTo>
                <a:lnTo>
                  <a:pt x="425019" y="29045"/>
                </a:lnTo>
                <a:lnTo>
                  <a:pt x="420176" y="34308"/>
                </a:lnTo>
                <a:lnTo>
                  <a:pt x="415333" y="39572"/>
                </a:lnTo>
                <a:lnTo>
                  <a:pt x="412912" y="46012"/>
                </a:lnTo>
                <a:lnTo>
                  <a:pt x="412912" y="61784"/>
                </a:lnTo>
                <a:lnTo>
                  <a:pt x="415457" y="68559"/>
                </a:lnTo>
                <a:lnTo>
                  <a:pt x="420550" y="73957"/>
                </a:lnTo>
                <a:lnTo>
                  <a:pt x="425642" y="79355"/>
                </a:lnTo>
                <a:lnTo>
                  <a:pt x="425192" y="64042"/>
                </a:lnTo>
                <a:lnTo>
                  <a:pt x="423651" y="57688"/>
                </a:lnTo>
                <a:lnTo>
                  <a:pt x="423651" y="42337"/>
                </a:lnTo>
                <a:lnTo>
                  <a:pt x="425565" y="36328"/>
                </a:lnTo>
                <a:lnTo>
                  <a:pt x="429394" y="32844"/>
                </a:lnTo>
                <a:lnTo>
                  <a:pt x="431614" y="30853"/>
                </a:lnTo>
                <a:lnTo>
                  <a:pt x="434236" y="29858"/>
                </a:lnTo>
                <a:lnTo>
                  <a:pt x="442851" y="29858"/>
                </a:lnTo>
                <a:lnTo>
                  <a:pt x="447120" y="32787"/>
                </a:lnTo>
                <a:lnTo>
                  <a:pt x="450068" y="38643"/>
                </a:lnTo>
                <a:lnTo>
                  <a:pt x="453016" y="44500"/>
                </a:lnTo>
                <a:lnTo>
                  <a:pt x="454490" y="50740"/>
                </a:lnTo>
                <a:lnTo>
                  <a:pt x="454490" y="63755"/>
                </a:lnTo>
                <a:lnTo>
                  <a:pt x="453332" y="68923"/>
                </a:lnTo>
                <a:close/>
              </a:path>
              <a:path w="736752" h="82053">
                <a:moveTo>
                  <a:pt x="428274" y="69937"/>
                </a:moveTo>
                <a:lnTo>
                  <a:pt x="425192" y="64042"/>
                </a:lnTo>
                <a:lnTo>
                  <a:pt x="425642" y="79355"/>
                </a:lnTo>
                <a:lnTo>
                  <a:pt x="431863" y="82053"/>
                </a:lnTo>
                <a:lnTo>
                  <a:pt x="428274" y="69937"/>
                </a:lnTo>
                <a:close/>
              </a:path>
              <a:path w="736752" h="82053">
                <a:moveTo>
                  <a:pt x="505027" y="27331"/>
                </a:moveTo>
                <a:lnTo>
                  <a:pt x="490613" y="27331"/>
                </a:lnTo>
                <a:lnTo>
                  <a:pt x="490613" y="11235"/>
                </a:lnTo>
                <a:lnTo>
                  <a:pt x="491474" y="7694"/>
                </a:lnTo>
                <a:lnTo>
                  <a:pt x="492508" y="4823"/>
                </a:lnTo>
                <a:lnTo>
                  <a:pt x="494479" y="3387"/>
                </a:lnTo>
                <a:lnTo>
                  <a:pt x="498691" y="3387"/>
                </a:lnTo>
                <a:lnTo>
                  <a:pt x="501160" y="4775"/>
                </a:lnTo>
                <a:lnTo>
                  <a:pt x="503304" y="7751"/>
                </a:lnTo>
                <a:lnTo>
                  <a:pt x="505372" y="10613"/>
                </a:lnTo>
                <a:lnTo>
                  <a:pt x="507937" y="12288"/>
                </a:lnTo>
                <a:lnTo>
                  <a:pt x="510349" y="12288"/>
                </a:lnTo>
                <a:lnTo>
                  <a:pt x="513297" y="9799"/>
                </a:lnTo>
                <a:lnTo>
                  <a:pt x="513756" y="7407"/>
                </a:lnTo>
                <a:lnTo>
                  <a:pt x="512426" y="3349"/>
                </a:lnTo>
                <a:lnTo>
                  <a:pt x="509765" y="2009"/>
                </a:lnTo>
                <a:lnTo>
                  <a:pt x="507104" y="669"/>
                </a:lnTo>
                <a:lnTo>
                  <a:pt x="504089" y="0"/>
                </a:lnTo>
                <a:lnTo>
                  <a:pt x="492335" y="0"/>
                </a:lnTo>
                <a:lnTo>
                  <a:pt x="486574" y="4000"/>
                </a:lnTo>
                <a:lnTo>
                  <a:pt x="483434" y="12000"/>
                </a:lnTo>
                <a:lnTo>
                  <a:pt x="481788" y="16173"/>
                </a:lnTo>
                <a:lnTo>
                  <a:pt x="480965" y="21283"/>
                </a:lnTo>
                <a:lnTo>
                  <a:pt x="480965" y="27331"/>
                </a:lnTo>
                <a:lnTo>
                  <a:pt x="471144" y="27331"/>
                </a:lnTo>
                <a:lnTo>
                  <a:pt x="471144" y="31179"/>
                </a:lnTo>
                <a:lnTo>
                  <a:pt x="480965" y="31179"/>
                </a:lnTo>
                <a:lnTo>
                  <a:pt x="480965" y="72292"/>
                </a:lnTo>
                <a:lnTo>
                  <a:pt x="480323" y="75077"/>
                </a:lnTo>
                <a:lnTo>
                  <a:pt x="477758" y="77718"/>
                </a:lnTo>
                <a:lnTo>
                  <a:pt x="475088" y="78474"/>
                </a:lnTo>
                <a:lnTo>
                  <a:pt x="471029" y="78665"/>
                </a:lnTo>
                <a:lnTo>
                  <a:pt x="471029" y="80273"/>
                </a:lnTo>
                <a:lnTo>
                  <a:pt x="501639" y="80273"/>
                </a:lnTo>
                <a:lnTo>
                  <a:pt x="501639" y="78665"/>
                </a:lnTo>
                <a:lnTo>
                  <a:pt x="496700" y="78321"/>
                </a:lnTo>
                <a:lnTo>
                  <a:pt x="493647" y="77546"/>
                </a:lnTo>
                <a:lnTo>
                  <a:pt x="491311" y="75134"/>
                </a:lnTo>
                <a:lnTo>
                  <a:pt x="490727" y="72368"/>
                </a:lnTo>
                <a:lnTo>
                  <a:pt x="490727" y="31179"/>
                </a:lnTo>
                <a:lnTo>
                  <a:pt x="505027" y="31179"/>
                </a:lnTo>
                <a:lnTo>
                  <a:pt x="505027" y="27331"/>
                </a:lnTo>
                <a:close/>
              </a:path>
              <a:path w="736752" h="82053">
                <a:moveTo>
                  <a:pt x="576380" y="28652"/>
                </a:moveTo>
                <a:lnTo>
                  <a:pt x="572513" y="26624"/>
                </a:lnTo>
                <a:lnTo>
                  <a:pt x="569948" y="26011"/>
                </a:lnTo>
                <a:lnTo>
                  <a:pt x="560147" y="26011"/>
                </a:lnTo>
                <a:lnTo>
                  <a:pt x="556242" y="35686"/>
                </a:lnTo>
                <a:lnTo>
                  <a:pt x="558922" y="31418"/>
                </a:lnTo>
                <a:lnTo>
                  <a:pt x="562674" y="29284"/>
                </a:lnTo>
                <a:lnTo>
                  <a:pt x="570025" y="29284"/>
                </a:lnTo>
                <a:lnTo>
                  <a:pt x="572619" y="30308"/>
                </a:lnTo>
                <a:lnTo>
                  <a:pt x="575280" y="32356"/>
                </a:lnTo>
                <a:lnTo>
                  <a:pt x="577940" y="34404"/>
                </a:lnTo>
                <a:lnTo>
                  <a:pt x="579271" y="31179"/>
                </a:lnTo>
                <a:lnTo>
                  <a:pt x="576380" y="28652"/>
                </a:lnTo>
                <a:close/>
              </a:path>
              <a:path w="736752" h="82053">
                <a:moveTo>
                  <a:pt x="594489" y="73383"/>
                </a:moveTo>
                <a:lnTo>
                  <a:pt x="591848" y="73383"/>
                </a:lnTo>
                <a:lnTo>
                  <a:pt x="589608" y="71890"/>
                </a:lnTo>
                <a:lnTo>
                  <a:pt x="588689" y="69153"/>
                </a:lnTo>
                <a:lnTo>
                  <a:pt x="588823" y="15206"/>
                </a:lnTo>
                <a:lnTo>
                  <a:pt x="588976" y="6143"/>
                </a:lnTo>
                <a:lnTo>
                  <a:pt x="589091" y="114"/>
                </a:lnTo>
                <a:lnTo>
                  <a:pt x="588747" y="0"/>
                </a:lnTo>
                <a:lnTo>
                  <a:pt x="585703" y="1090"/>
                </a:lnTo>
                <a:lnTo>
                  <a:pt x="582889" y="2028"/>
                </a:lnTo>
                <a:lnTo>
                  <a:pt x="579443" y="3023"/>
                </a:lnTo>
                <a:lnTo>
                  <a:pt x="575997" y="3961"/>
                </a:lnTo>
                <a:lnTo>
                  <a:pt x="571288" y="5167"/>
                </a:lnTo>
                <a:lnTo>
                  <a:pt x="571288" y="7062"/>
                </a:lnTo>
                <a:lnTo>
                  <a:pt x="574791" y="6775"/>
                </a:lnTo>
                <a:lnTo>
                  <a:pt x="579012" y="8976"/>
                </a:lnTo>
                <a:lnTo>
                  <a:pt x="579271" y="12919"/>
                </a:lnTo>
                <a:lnTo>
                  <a:pt x="579271" y="31179"/>
                </a:lnTo>
                <a:lnTo>
                  <a:pt x="577940" y="34404"/>
                </a:lnTo>
                <a:lnTo>
                  <a:pt x="579271" y="37916"/>
                </a:lnTo>
                <a:lnTo>
                  <a:pt x="579271" y="67526"/>
                </a:lnTo>
                <a:lnTo>
                  <a:pt x="578352" y="70761"/>
                </a:lnTo>
                <a:lnTo>
                  <a:pt x="574676" y="74282"/>
                </a:lnTo>
                <a:lnTo>
                  <a:pt x="572264" y="75163"/>
                </a:lnTo>
                <a:lnTo>
                  <a:pt x="563612" y="75163"/>
                </a:lnTo>
                <a:lnTo>
                  <a:pt x="559353" y="72751"/>
                </a:lnTo>
                <a:lnTo>
                  <a:pt x="556500" y="67928"/>
                </a:lnTo>
                <a:lnTo>
                  <a:pt x="553648" y="63104"/>
                </a:lnTo>
                <a:lnTo>
                  <a:pt x="552222" y="57611"/>
                </a:lnTo>
                <a:lnTo>
                  <a:pt x="552222" y="45209"/>
                </a:lnTo>
                <a:lnTo>
                  <a:pt x="553562" y="39955"/>
                </a:lnTo>
                <a:lnTo>
                  <a:pt x="556242" y="35686"/>
                </a:lnTo>
                <a:lnTo>
                  <a:pt x="560147" y="26011"/>
                </a:lnTo>
                <a:lnTo>
                  <a:pt x="554222" y="28987"/>
                </a:lnTo>
                <a:lnTo>
                  <a:pt x="549379" y="34940"/>
                </a:lnTo>
                <a:lnTo>
                  <a:pt x="544536" y="40892"/>
                </a:lnTo>
                <a:lnTo>
                  <a:pt x="542115" y="48022"/>
                </a:lnTo>
                <a:lnTo>
                  <a:pt x="542115" y="62951"/>
                </a:lnTo>
                <a:lnTo>
                  <a:pt x="544134" y="68780"/>
                </a:lnTo>
                <a:lnTo>
                  <a:pt x="548173" y="73813"/>
                </a:lnTo>
                <a:lnTo>
                  <a:pt x="552212" y="78847"/>
                </a:lnTo>
                <a:lnTo>
                  <a:pt x="557486" y="81364"/>
                </a:lnTo>
                <a:lnTo>
                  <a:pt x="567670" y="81364"/>
                </a:lnTo>
                <a:lnTo>
                  <a:pt x="570905" y="80503"/>
                </a:lnTo>
                <a:lnTo>
                  <a:pt x="573700" y="78780"/>
                </a:lnTo>
                <a:lnTo>
                  <a:pt x="575270" y="77785"/>
                </a:lnTo>
                <a:lnTo>
                  <a:pt x="579271" y="73785"/>
                </a:lnTo>
                <a:lnTo>
                  <a:pt x="579271" y="80847"/>
                </a:lnTo>
                <a:lnTo>
                  <a:pt x="579673" y="81364"/>
                </a:lnTo>
                <a:lnTo>
                  <a:pt x="588689" y="77976"/>
                </a:lnTo>
                <a:lnTo>
                  <a:pt x="594011" y="76139"/>
                </a:lnTo>
                <a:lnTo>
                  <a:pt x="596787" y="75182"/>
                </a:lnTo>
                <a:lnTo>
                  <a:pt x="597016" y="73210"/>
                </a:lnTo>
                <a:lnTo>
                  <a:pt x="594489" y="73383"/>
                </a:lnTo>
                <a:close/>
              </a:path>
              <a:path w="736752" h="82053">
                <a:moveTo>
                  <a:pt x="611795" y="29207"/>
                </a:moveTo>
                <a:lnTo>
                  <a:pt x="607238" y="34796"/>
                </a:lnTo>
                <a:lnTo>
                  <a:pt x="609076" y="44213"/>
                </a:lnTo>
                <a:lnTo>
                  <a:pt x="609612" y="41074"/>
                </a:lnTo>
                <a:lnTo>
                  <a:pt x="610493" y="38471"/>
                </a:lnTo>
                <a:lnTo>
                  <a:pt x="611718" y="36404"/>
                </a:lnTo>
                <a:lnTo>
                  <a:pt x="614015" y="32538"/>
                </a:lnTo>
                <a:lnTo>
                  <a:pt x="617729" y="26413"/>
                </a:lnTo>
                <a:lnTo>
                  <a:pt x="611795" y="292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3077251" y="3522103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5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1"/>
                </a:lnTo>
                <a:lnTo>
                  <a:pt x="234868" y="5110"/>
                </a:lnTo>
                <a:lnTo>
                  <a:pt x="238581" y="5110"/>
                </a:lnTo>
                <a:lnTo>
                  <a:pt x="239605" y="5560"/>
                </a:lnTo>
                <a:lnTo>
                  <a:pt x="243175" y="7924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4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8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6"/>
                </a:lnTo>
                <a:lnTo>
                  <a:pt x="255274" y="8096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9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5" y="43103"/>
                </a:lnTo>
                <a:lnTo>
                  <a:pt x="280083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7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7"/>
                </a:lnTo>
                <a:lnTo>
                  <a:pt x="274933" y="75967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6"/>
                </a:lnTo>
                <a:lnTo>
                  <a:pt x="296296" y="44558"/>
                </a:lnTo>
                <a:lnTo>
                  <a:pt x="295014" y="40864"/>
                </a:lnTo>
                <a:lnTo>
                  <a:pt x="292449" y="38873"/>
                </a:lnTo>
                <a:lnTo>
                  <a:pt x="289884" y="36883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1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3" y="1952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7"/>
                </a:lnTo>
                <a:lnTo>
                  <a:pt x="33902" y="24327"/>
                </a:lnTo>
                <a:lnTo>
                  <a:pt x="31528" y="27274"/>
                </a:lnTo>
                <a:lnTo>
                  <a:pt x="30149" y="28997"/>
                </a:lnTo>
                <a:lnTo>
                  <a:pt x="27661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6" y="42778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7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7"/>
                </a:lnTo>
                <a:lnTo>
                  <a:pt x="39424" y="75105"/>
                </a:lnTo>
                <a:lnTo>
                  <a:pt x="43578" y="71354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8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5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9" y="65593"/>
                </a:lnTo>
                <a:lnTo>
                  <a:pt x="8959" y="57286"/>
                </a:lnTo>
                <a:lnTo>
                  <a:pt x="9705" y="54109"/>
                </a:lnTo>
                <a:lnTo>
                  <a:pt x="11198" y="50817"/>
                </a:lnTo>
                <a:lnTo>
                  <a:pt x="12691" y="47524"/>
                </a:lnTo>
                <a:lnTo>
                  <a:pt x="15084" y="44845"/>
                </a:lnTo>
                <a:lnTo>
                  <a:pt x="18376" y="42778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9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3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19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30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1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80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7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6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9"/>
                </a:moveTo>
                <a:lnTo>
                  <a:pt x="138540" y="61554"/>
                </a:lnTo>
                <a:lnTo>
                  <a:pt x="140914" y="54817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8" y="5071"/>
                </a:lnTo>
                <a:lnTo>
                  <a:pt x="124604" y="459"/>
                </a:lnTo>
                <a:lnTo>
                  <a:pt x="114996" y="470"/>
                </a:lnTo>
                <a:lnTo>
                  <a:pt x="102751" y="4294"/>
                </a:lnTo>
                <a:lnTo>
                  <a:pt x="94091" y="14986"/>
                </a:lnTo>
                <a:lnTo>
                  <a:pt x="90109" y="27007"/>
                </a:lnTo>
                <a:lnTo>
                  <a:pt x="88864" y="40481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3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1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2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9" y="77345"/>
                </a:lnTo>
                <a:lnTo>
                  <a:pt x="109233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9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9"/>
                </a:moveTo>
                <a:lnTo>
                  <a:pt x="197347" y="61554"/>
                </a:lnTo>
                <a:lnTo>
                  <a:pt x="199721" y="54817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5"/>
                </a:lnTo>
                <a:lnTo>
                  <a:pt x="195107" y="14297"/>
                </a:lnTo>
                <a:lnTo>
                  <a:pt x="190245" y="5072"/>
                </a:lnTo>
                <a:lnTo>
                  <a:pt x="183411" y="459"/>
                </a:lnTo>
                <a:lnTo>
                  <a:pt x="173803" y="470"/>
                </a:lnTo>
                <a:lnTo>
                  <a:pt x="161558" y="4294"/>
                </a:lnTo>
                <a:lnTo>
                  <a:pt x="152898" y="14986"/>
                </a:lnTo>
                <a:lnTo>
                  <a:pt x="148916" y="27007"/>
                </a:lnTo>
                <a:lnTo>
                  <a:pt x="147671" y="40481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3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1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2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2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9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7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7"/>
                </a:lnTo>
                <a:lnTo>
                  <a:pt x="272636" y="75967"/>
                </a:lnTo>
                <a:close/>
              </a:path>
              <a:path w="296296" h="81134">
                <a:moveTo>
                  <a:pt x="241740" y="32959"/>
                </a:moveTo>
                <a:lnTo>
                  <a:pt x="237834" y="38663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40" y="32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3462169" y="3522103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5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1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60"/>
                </a:lnTo>
                <a:lnTo>
                  <a:pt x="243175" y="7924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4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8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6"/>
                </a:lnTo>
                <a:lnTo>
                  <a:pt x="255273" y="8096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5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7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7"/>
                </a:lnTo>
                <a:lnTo>
                  <a:pt x="274933" y="75967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6"/>
                </a:lnTo>
                <a:lnTo>
                  <a:pt x="296296" y="44558"/>
                </a:lnTo>
                <a:lnTo>
                  <a:pt x="295014" y="40864"/>
                </a:lnTo>
                <a:lnTo>
                  <a:pt x="292449" y="38873"/>
                </a:lnTo>
                <a:lnTo>
                  <a:pt x="289884" y="36883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1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2" y="1952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7"/>
                </a:lnTo>
                <a:lnTo>
                  <a:pt x="33901" y="24327"/>
                </a:lnTo>
                <a:lnTo>
                  <a:pt x="31527" y="27274"/>
                </a:lnTo>
                <a:lnTo>
                  <a:pt x="30149" y="28997"/>
                </a:lnTo>
                <a:lnTo>
                  <a:pt x="27661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7" y="42778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7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7"/>
                </a:lnTo>
                <a:lnTo>
                  <a:pt x="39424" y="75105"/>
                </a:lnTo>
                <a:lnTo>
                  <a:pt x="43578" y="71354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8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5"/>
                </a:lnTo>
                <a:lnTo>
                  <a:pt x="32236" y="33303"/>
                </a:lnTo>
                <a:close/>
              </a:path>
              <a:path w="296296" h="81134">
                <a:moveTo>
                  <a:pt x="2229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6"/>
                </a:lnTo>
                <a:lnTo>
                  <a:pt x="9705" y="54109"/>
                </a:lnTo>
                <a:lnTo>
                  <a:pt x="11198" y="50817"/>
                </a:lnTo>
                <a:lnTo>
                  <a:pt x="12691" y="47524"/>
                </a:lnTo>
                <a:lnTo>
                  <a:pt x="15084" y="44845"/>
                </a:lnTo>
                <a:lnTo>
                  <a:pt x="18377" y="42778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9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3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20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30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1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80"/>
                </a:lnTo>
                <a:lnTo>
                  <a:pt x="0" y="67507"/>
                </a:lnTo>
                <a:lnTo>
                  <a:pt x="2229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7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6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9"/>
                </a:moveTo>
                <a:lnTo>
                  <a:pt x="138540" y="61554"/>
                </a:lnTo>
                <a:lnTo>
                  <a:pt x="140914" y="54817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8" y="5071"/>
                </a:lnTo>
                <a:lnTo>
                  <a:pt x="124604" y="459"/>
                </a:lnTo>
                <a:lnTo>
                  <a:pt x="114996" y="470"/>
                </a:lnTo>
                <a:lnTo>
                  <a:pt x="102751" y="4294"/>
                </a:lnTo>
                <a:lnTo>
                  <a:pt x="94091" y="14986"/>
                </a:lnTo>
                <a:lnTo>
                  <a:pt x="90109" y="27007"/>
                </a:lnTo>
                <a:lnTo>
                  <a:pt x="88864" y="40481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3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1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2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9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6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9"/>
                </a:moveTo>
                <a:lnTo>
                  <a:pt x="197347" y="61554"/>
                </a:lnTo>
                <a:lnTo>
                  <a:pt x="199721" y="54817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5"/>
                </a:lnTo>
                <a:lnTo>
                  <a:pt x="195107" y="14297"/>
                </a:lnTo>
                <a:lnTo>
                  <a:pt x="190245" y="5072"/>
                </a:lnTo>
                <a:lnTo>
                  <a:pt x="183411" y="459"/>
                </a:lnTo>
                <a:lnTo>
                  <a:pt x="173803" y="470"/>
                </a:lnTo>
                <a:lnTo>
                  <a:pt x="161558" y="4294"/>
                </a:lnTo>
                <a:lnTo>
                  <a:pt x="152898" y="14986"/>
                </a:lnTo>
                <a:lnTo>
                  <a:pt x="148916" y="27007"/>
                </a:lnTo>
                <a:lnTo>
                  <a:pt x="147671" y="40481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3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1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2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9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7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7"/>
                </a:lnTo>
                <a:lnTo>
                  <a:pt x="272636" y="75967"/>
                </a:lnTo>
                <a:close/>
              </a:path>
              <a:path w="296296" h="81134">
                <a:moveTo>
                  <a:pt x="241740" y="32959"/>
                </a:moveTo>
                <a:lnTo>
                  <a:pt x="237834" y="38663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40" y="32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3847087" y="3522103"/>
            <a:ext cx="269360" cy="71589"/>
          </a:xfrm>
          <a:custGeom>
            <a:avLst/>
            <a:gdLst/>
            <a:ahLst/>
            <a:cxnLst/>
            <a:rect l="l" t="t" r="r" b="b"/>
            <a:pathLst>
              <a:path w="296296" h="81134">
                <a:moveTo>
                  <a:pt x="214078" y="38739"/>
                </a:moveTo>
                <a:lnTo>
                  <a:pt x="216988" y="41457"/>
                </a:lnTo>
                <a:lnTo>
                  <a:pt x="219897" y="44175"/>
                </a:lnTo>
                <a:lnTo>
                  <a:pt x="223133" y="45534"/>
                </a:lnTo>
                <a:lnTo>
                  <a:pt x="226693" y="45534"/>
                </a:lnTo>
                <a:lnTo>
                  <a:pt x="226329" y="41514"/>
                </a:lnTo>
                <a:lnTo>
                  <a:pt x="223276" y="39361"/>
                </a:lnTo>
                <a:lnTo>
                  <a:pt x="221467" y="35945"/>
                </a:lnTo>
                <a:lnTo>
                  <a:pt x="221467" y="27829"/>
                </a:lnTo>
                <a:lnTo>
                  <a:pt x="223391" y="21714"/>
                </a:lnTo>
                <a:lnTo>
                  <a:pt x="227239" y="15072"/>
                </a:lnTo>
                <a:lnTo>
                  <a:pt x="231087" y="8431"/>
                </a:lnTo>
                <a:lnTo>
                  <a:pt x="234867" y="5110"/>
                </a:lnTo>
                <a:lnTo>
                  <a:pt x="238581" y="5110"/>
                </a:lnTo>
                <a:lnTo>
                  <a:pt x="239605" y="5560"/>
                </a:lnTo>
                <a:lnTo>
                  <a:pt x="243175" y="7924"/>
                </a:lnTo>
                <a:lnTo>
                  <a:pt x="246305" y="8957"/>
                </a:lnTo>
                <a:lnTo>
                  <a:pt x="247597" y="11885"/>
                </a:lnTo>
                <a:lnTo>
                  <a:pt x="247597" y="21034"/>
                </a:lnTo>
                <a:lnTo>
                  <a:pt x="245644" y="27255"/>
                </a:lnTo>
                <a:lnTo>
                  <a:pt x="243663" y="35686"/>
                </a:lnTo>
                <a:lnTo>
                  <a:pt x="248277" y="29121"/>
                </a:lnTo>
                <a:lnTo>
                  <a:pt x="250583" y="22393"/>
                </a:lnTo>
                <a:lnTo>
                  <a:pt x="250583" y="15503"/>
                </a:lnTo>
                <a:lnTo>
                  <a:pt x="250411" y="12374"/>
                </a:lnTo>
                <a:lnTo>
                  <a:pt x="249779" y="9818"/>
                </a:lnTo>
                <a:lnTo>
                  <a:pt x="252651" y="10507"/>
                </a:lnTo>
                <a:lnTo>
                  <a:pt x="255924" y="10909"/>
                </a:lnTo>
                <a:lnTo>
                  <a:pt x="260327" y="10909"/>
                </a:lnTo>
                <a:lnTo>
                  <a:pt x="263620" y="10278"/>
                </a:lnTo>
                <a:lnTo>
                  <a:pt x="267180" y="8976"/>
                </a:lnTo>
                <a:lnTo>
                  <a:pt x="270052" y="7636"/>
                </a:lnTo>
                <a:lnTo>
                  <a:pt x="229105" y="81134"/>
                </a:lnTo>
                <a:lnTo>
                  <a:pt x="234676" y="81134"/>
                </a:lnTo>
                <a:lnTo>
                  <a:pt x="279987" y="0"/>
                </a:lnTo>
                <a:lnTo>
                  <a:pt x="275393" y="0"/>
                </a:lnTo>
                <a:lnTo>
                  <a:pt x="273210" y="2143"/>
                </a:lnTo>
                <a:lnTo>
                  <a:pt x="269133" y="4880"/>
                </a:lnTo>
                <a:lnTo>
                  <a:pt x="265420" y="7024"/>
                </a:lnTo>
                <a:lnTo>
                  <a:pt x="261361" y="8096"/>
                </a:lnTo>
                <a:lnTo>
                  <a:pt x="255273" y="8096"/>
                </a:lnTo>
                <a:lnTo>
                  <a:pt x="252019" y="7636"/>
                </a:lnTo>
                <a:lnTo>
                  <a:pt x="249167" y="6794"/>
                </a:lnTo>
                <a:lnTo>
                  <a:pt x="246104" y="4076"/>
                </a:lnTo>
                <a:lnTo>
                  <a:pt x="243750" y="2583"/>
                </a:lnTo>
                <a:lnTo>
                  <a:pt x="240323" y="1665"/>
                </a:lnTo>
                <a:lnTo>
                  <a:pt x="231326" y="1665"/>
                </a:lnTo>
                <a:lnTo>
                  <a:pt x="225449" y="4727"/>
                </a:lnTo>
                <a:lnTo>
                  <a:pt x="220318" y="10852"/>
                </a:lnTo>
                <a:lnTo>
                  <a:pt x="215188" y="16977"/>
                </a:lnTo>
                <a:lnTo>
                  <a:pt x="212623" y="23197"/>
                </a:lnTo>
                <a:lnTo>
                  <a:pt x="212623" y="34758"/>
                </a:lnTo>
                <a:lnTo>
                  <a:pt x="214078" y="38739"/>
                </a:lnTo>
                <a:close/>
              </a:path>
              <a:path w="296296" h="81134">
                <a:moveTo>
                  <a:pt x="259628" y="73086"/>
                </a:moveTo>
                <a:lnTo>
                  <a:pt x="262443" y="75708"/>
                </a:lnTo>
                <a:lnTo>
                  <a:pt x="265256" y="78330"/>
                </a:lnTo>
                <a:lnTo>
                  <a:pt x="268597" y="79641"/>
                </a:lnTo>
                <a:lnTo>
                  <a:pt x="272464" y="79641"/>
                </a:lnTo>
                <a:lnTo>
                  <a:pt x="269305" y="73957"/>
                </a:lnTo>
                <a:lnTo>
                  <a:pt x="267123" y="70684"/>
                </a:lnTo>
                <a:lnTo>
                  <a:pt x="267123" y="63066"/>
                </a:lnTo>
                <a:lnTo>
                  <a:pt x="268903" y="57037"/>
                </a:lnTo>
                <a:lnTo>
                  <a:pt x="272464" y="50070"/>
                </a:lnTo>
                <a:lnTo>
                  <a:pt x="276024" y="43103"/>
                </a:lnTo>
                <a:lnTo>
                  <a:pt x="280082" y="39619"/>
                </a:lnTo>
                <a:lnTo>
                  <a:pt x="287166" y="39619"/>
                </a:lnTo>
                <a:lnTo>
                  <a:pt x="289214" y="40519"/>
                </a:lnTo>
                <a:lnTo>
                  <a:pt x="292354" y="44117"/>
                </a:lnTo>
                <a:lnTo>
                  <a:pt x="293138" y="46625"/>
                </a:lnTo>
                <a:lnTo>
                  <a:pt x="293138" y="55047"/>
                </a:lnTo>
                <a:lnTo>
                  <a:pt x="291272" y="60702"/>
                </a:lnTo>
                <a:lnTo>
                  <a:pt x="287539" y="66808"/>
                </a:lnTo>
                <a:lnTo>
                  <a:pt x="283806" y="72914"/>
                </a:lnTo>
                <a:lnTo>
                  <a:pt x="279604" y="75967"/>
                </a:lnTo>
                <a:lnTo>
                  <a:pt x="274933" y="75967"/>
                </a:lnTo>
                <a:lnTo>
                  <a:pt x="279623" y="79641"/>
                </a:lnTo>
                <a:lnTo>
                  <a:pt x="285385" y="76139"/>
                </a:lnTo>
                <a:lnTo>
                  <a:pt x="289750" y="69133"/>
                </a:lnTo>
                <a:lnTo>
                  <a:pt x="294114" y="62128"/>
                </a:lnTo>
                <a:lnTo>
                  <a:pt x="296296" y="55736"/>
                </a:lnTo>
                <a:lnTo>
                  <a:pt x="296296" y="44558"/>
                </a:lnTo>
                <a:lnTo>
                  <a:pt x="295014" y="40864"/>
                </a:lnTo>
                <a:lnTo>
                  <a:pt x="292449" y="38873"/>
                </a:lnTo>
                <a:lnTo>
                  <a:pt x="289884" y="36883"/>
                </a:lnTo>
                <a:lnTo>
                  <a:pt x="286936" y="35887"/>
                </a:lnTo>
                <a:lnTo>
                  <a:pt x="277211" y="35887"/>
                </a:lnTo>
                <a:lnTo>
                  <a:pt x="271382" y="38825"/>
                </a:lnTo>
                <a:lnTo>
                  <a:pt x="266118" y="44701"/>
                </a:lnTo>
                <a:lnTo>
                  <a:pt x="260853" y="50577"/>
                </a:lnTo>
                <a:lnTo>
                  <a:pt x="258222" y="56826"/>
                </a:lnTo>
                <a:lnTo>
                  <a:pt x="258222" y="69000"/>
                </a:lnTo>
                <a:lnTo>
                  <a:pt x="259628" y="73086"/>
                </a:lnTo>
                <a:close/>
              </a:path>
              <a:path w="296296" h="81134">
                <a:moveTo>
                  <a:pt x="32236" y="33303"/>
                </a:moveTo>
                <a:lnTo>
                  <a:pt x="35700" y="30968"/>
                </a:lnTo>
                <a:lnTo>
                  <a:pt x="37845" y="28939"/>
                </a:lnTo>
                <a:lnTo>
                  <a:pt x="41559" y="25379"/>
                </a:lnTo>
                <a:lnTo>
                  <a:pt x="43415" y="21360"/>
                </a:lnTo>
                <a:lnTo>
                  <a:pt x="43415" y="12479"/>
                </a:lnTo>
                <a:lnTo>
                  <a:pt x="41597" y="8612"/>
                </a:lnTo>
                <a:lnTo>
                  <a:pt x="37960" y="5282"/>
                </a:lnTo>
                <a:lnTo>
                  <a:pt x="34322" y="1952"/>
                </a:lnTo>
                <a:lnTo>
                  <a:pt x="29422" y="286"/>
                </a:lnTo>
                <a:lnTo>
                  <a:pt x="23258" y="286"/>
                </a:lnTo>
                <a:lnTo>
                  <a:pt x="18013" y="3502"/>
                </a:lnTo>
                <a:lnTo>
                  <a:pt x="26091" y="3502"/>
                </a:lnTo>
                <a:lnTo>
                  <a:pt x="29489" y="4775"/>
                </a:lnTo>
                <a:lnTo>
                  <a:pt x="31729" y="7321"/>
                </a:lnTo>
                <a:lnTo>
                  <a:pt x="33968" y="9866"/>
                </a:lnTo>
                <a:lnTo>
                  <a:pt x="35088" y="12957"/>
                </a:lnTo>
                <a:lnTo>
                  <a:pt x="35088" y="20767"/>
                </a:lnTo>
                <a:lnTo>
                  <a:pt x="33901" y="24327"/>
                </a:lnTo>
                <a:lnTo>
                  <a:pt x="31527" y="27274"/>
                </a:lnTo>
                <a:lnTo>
                  <a:pt x="30149" y="28997"/>
                </a:lnTo>
                <a:lnTo>
                  <a:pt x="27660" y="31121"/>
                </a:lnTo>
                <a:lnTo>
                  <a:pt x="24062" y="33648"/>
                </a:lnTo>
                <a:lnTo>
                  <a:pt x="19659" y="30930"/>
                </a:lnTo>
                <a:lnTo>
                  <a:pt x="18377" y="42778"/>
                </a:lnTo>
                <a:lnTo>
                  <a:pt x="25804" y="48022"/>
                </a:lnTo>
                <a:lnTo>
                  <a:pt x="30714" y="51936"/>
                </a:lnTo>
                <a:lnTo>
                  <a:pt x="33107" y="54520"/>
                </a:lnTo>
                <a:lnTo>
                  <a:pt x="35500" y="57104"/>
                </a:lnTo>
                <a:lnTo>
                  <a:pt x="36696" y="60482"/>
                </a:lnTo>
                <a:lnTo>
                  <a:pt x="36696" y="68329"/>
                </a:lnTo>
                <a:lnTo>
                  <a:pt x="35567" y="71392"/>
                </a:lnTo>
                <a:lnTo>
                  <a:pt x="33308" y="73842"/>
                </a:lnTo>
                <a:lnTo>
                  <a:pt x="31049" y="76292"/>
                </a:lnTo>
                <a:lnTo>
                  <a:pt x="27718" y="77517"/>
                </a:lnTo>
                <a:lnTo>
                  <a:pt x="19142" y="77517"/>
                </a:lnTo>
                <a:lnTo>
                  <a:pt x="15706" y="75967"/>
                </a:lnTo>
                <a:lnTo>
                  <a:pt x="13007" y="72866"/>
                </a:lnTo>
                <a:lnTo>
                  <a:pt x="16500" y="80732"/>
                </a:lnTo>
                <a:lnTo>
                  <a:pt x="29709" y="80732"/>
                </a:lnTo>
                <a:lnTo>
                  <a:pt x="35270" y="78857"/>
                </a:lnTo>
                <a:lnTo>
                  <a:pt x="39424" y="75105"/>
                </a:lnTo>
                <a:lnTo>
                  <a:pt x="43578" y="71354"/>
                </a:lnTo>
                <a:lnTo>
                  <a:pt x="45655" y="66722"/>
                </a:lnTo>
                <a:lnTo>
                  <a:pt x="45655" y="56348"/>
                </a:lnTo>
                <a:lnTo>
                  <a:pt x="44248" y="52128"/>
                </a:lnTo>
                <a:lnTo>
                  <a:pt x="41434" y="48548"/>
                </a:lnTo>
                <a:lnTo>
                  <a:pt x="38620" y="44969"/>
                </a:lnTo>
                <a:lnTo>
                  <a:pt x="33959" y="40768"/>
                </a:lnTo>
                <a:lnTo>
                  <a:pt x="27450" y="35945"/>
                </a:lnTo>
                <a:lnTo>
                  <a:pt x="32236" y="33303"/>
                </a:lnTo>
                <a:close/>
              </a:path>
              <a:path w="296296" h="81134">
                <a:moveTo>
                  <a:pt x="2230" y="72071"/>
                </a:moveTo>
                <a:lnTo>
                  <a:pt x="6690" y="75536"/>
                </a:lnTo>
                <a:lnTo>
                  <a:pt x="11150" y="79000"/>
                </a:lnTo>
                <a:lnTo>
                  <a:pt x="16500" y="80732"/>
                </a:lnTo>
                <a:lnTo>
                  <a:pt x="13007" y="72866"/>
                </a:lnTo>
                <a:lnTo>
                  <a:pt x="10308" y="69765"/>
                </a:lnTo>
                <a:lnTo>
                  <a:pt x="8958" y="65593"/>
                </a:lnTo>
                <a:lnTo>
                  <a:pt x="8958" y="57286"/>
                </a:lnTo>
                <a:lnTo>
                  <a:pt x="9705" y="54109"/>
                </a:lnTo>
                <a:lnTo>
                  <a:pt x="11198" y="50817"/>
                </a:lnTo>
                <a:lnTo>
                  <a:pt x="12691" y="47524"/>
                </a:lnTo>
                <a:lnTo>
                  <a:pt x="15084" y="44845"/>
                </a:lnTo>
                <a:lnTo>
                  <a:pt x="18377" y="42778"/>
                </a:lnTo>
                <a:lnTo>
                  <a:pt x="19659" y="30930"/>
                </a:lnTo>
                <a:lnTo>
                  <a:pt x="16108" y="28030"/>
                </a:lnTo>
                <a:lnTo>
                  <a:pt x="13409" y="24949"/>
                </a:lnTo>
                <a:lnTo>
                  <a:pt x="10710" y="21867"/>
                </a:lnTo>
                <a:lnTo>
                  <a:pt x="9360" y="18527"/>
                </a:lnTo>
                <a:lnTo>
                  <a:pt x="9360" y="11751"/>
                </a:lnTo>
                <a:lnTo>
                  <a:pt x="10509" y="9053"/>
                </a:lnTo>
                <a:lnTo>
                  <a:pt x="15103" y="4612"/>
                </a:lnTo>
                <a:lnTo>
                  <a:pt x="18013" y="3502"/>
                </a:lnTo>
                <a:lnTo>
                  <a:pt x="23258" y="286"/>
                </a:lnTo>
                <a:lnTo>
                  <a:pt x="16558" y="286"/>
                </a:lnTo>
                <a:lnTo>
                  <a:pt x="11112" y="2047"/>
                </a:lnTo>
                <a:lnTo>
                  <a:pt x="6920" y="5569"/>
                </a:lnTo>
                <a:lnTo>
                  <a:pt x="2727" y="9091"/>
                </a:lnTo>
                <a:lnTo>
                  <a:pt x="631" y="13378"/>
                </a:lnTo>
                <a:lnTo>
                  <a:pt x="631" y="22872"/>
                </a:lnTo>
                <a:lnTo>
                  <a:pt x="2048" y="26930"/>
                </a:lnTo>
                <a:lnTo>
                  <a:pt x="4881" y="30604"/>
                </a:lnTo>
                <a:lnTo>
                  <a:pt x="6719" y="33016"/>
                </a:lnTo>
                <a:lnTo>
                  <a:pt x="10164" y="36251"/>
                </a:lnTo>
                <a:lnTo>
                  <a:pt x="15218" y="40308"/>
                </a:lnTo>
                <a:lnTo>
                  <a:pt x="10202" y="43677"/>
                </a:lnTo>
                <a:lnTo>
                  <a:pt x="6681" y="46567"/>
                </a:lnTo>
                <a:lnTo>
                  <a:pt x="4651" y="48979"/>
                </a:lnTo>
                <a:lnTo>
                  <a:pt x="1550" y="52692"/>
                </a:lnTo>
                <a:lnTo>
                  <a:pt x="0" y="56980"/>
                </a:lnTo>
                <a:lnTo>
                  <a:pt x="0" y="67507"/>
                </a:lnTo>
                <a:lnTo>
                  <a:pt x="2230" y="72071"/>
                </a:lnTo>
                <a:close/>
              </a:path>
              <a:path w="296296" h="81134">
                <a:moveTo>
                  <a:pt x="77586" y="70971"/>
                </a:moveTo>
                <a:lnTo>
                  <a:pt x="75059" y="68444"/>
                </a:lnTo>
                <a:lnTo>
                  <a:pt x="71728" y="67813"/>
                </a:lnTo>
                <a:lnTo>
                  <a:pt x="68388" y="68444"/>
                </a:lnTo>
                <a:lnTo>
                  <a:pt x="65822" y="70971"/>
                </a:lnTo>
                <a:lnTo>
                  <a:pt x="65181" y="74301"/>
                </a:lnTo>
                <a:lnTo>
                  <a:pt x="65812" y="77641"/>
                </a:lnTo>
                <a:lnTo>
                  <a:pt x="68339" y="80206"/>
                </a:lnTo>
                <a:lnTo>
                  <a:pt x="71728" y="80847"/>
                </a:lnTo>
                <a:lnTo>
                  <a:pt x="75107" y="80206"/>
                </a:lnTo>
                <a:lnTo>
                  <a:pt x="77595" y="77641"/>
                </a:lnTo>
                <a:lnTo>
                  <a:pt x="78217" y="74301"/>
                </a:lnTo>
                <a:lnTo>
                  <a:pt x="77586" y="70971"/>
                </a:lnTo>
                <a:close/>
              </a:path>
              <a:path w="296296" h="81134">
                <a:moveTo>
                  <a:pt x="131103" y="74229"/>
                </a:moveTo>
                <a:lnTo>
                  <a:pt x="138540" y="61554"/>
                </a:lnTo>
                <a:lnTo>
                  <a:pt x="140914" y="54817"/>
                </a:lnTo>
                <a:lnTo>
                  <a:pt x="142101" y="47639"/>
                </a:lnTo>
                <a:lnTo>
                  <a:pt x="142093" y="38957"/>
                </a:lnTo>
                <a:lnTo>
                  <a:pt x="140542" y="25854"/>
                </a:lnTo>
                <a:lnTo>
                  <a:pt x="136300" y="14297"/>
                </a:lnTo>
                <a:lnTo>
                  <a:pt x="131439" y="5071"/>
                </a:lnTo>
                <a:lnTo>
                  <a:pt x="124604" y="459"/>
                </a:lnTo>
                <a:lnTo>
                  <a:pt x="114996" y="470"/>
                </a:lnTo>
                <a:lnTo>
                  <a:pt x="102751" y="4294"/>
                </a:lnTo>
                <a:lnTo>
                  <a:pt x="94091" y="14986"/>
                </a:lnTo>
                <a:lnTo>
                  <a:pt x="90109" y="27007"/>
                </a:lnTo>
                <a:lnTo>
                  <a:pt x="88864" y="40481"/>
                </a:lnTo>
                <a:lnTo>
                  <a:pt x="89105" y="46850"/>
                </a:lnTo>
                <a:lnTo>
                  <a:pt x="91563" y="59903"/>
                </a:lnTo>
                <a:lnTo>
                  <a:pt x="96675" y="70282"/>
                </a:lnTo>
                <a:lnTo>
                  <a:pt x="100235" y="50606"/>
                </a:lnTo>
                <a:lnTo>
                  <a:pt x="100235" y="32653"/>
                </a:lnTo>
                <a:lnTo>
                  <a:pt x="100867" y="25188"/>
                </a:lnTo>
                <a:lnTo>
                  <a:pt x="102131" y="19522"/>
                </a:lnTo>
                <a:lnTo>
                  <a:pt x="104543" y="8881"/>
                </a:lnTo>
                <a:lnTo>
                  <a:pt x="109003" y="3559"/>
                </a:lnTo>
                <a:lnTo>
                  <a:pt x="122020" y="3559"/>
                </a:lnTo>
                <a:lnTo>
                  <a:pt x="126461" y="8727"/>
                </a:lnTo>
                <a:lnTo>
                  <a:pt x="128835" y="19063"/>
                </a:lnTo>
                <a:lnTo>
                  <a:pt x="130098" y="24614"/>
                </a:lnTo>
                <a:lnTo>
                  <a:pt x="130730" y="32040"/>
                </a:lnTo>
                <a:lnTo>
                  <a:pt x="130720" y="43322"/>
                </a:lnTo>
                <a:lnTo>
                  <a:pt x="129847" y="57548"/>
                </a:lnTo>
                <a:lnTo>
                  <a:pt x="127571" y="68100"/>
                </a:lnTo>
                <a:lnTo>
                  <a:pt x="125466" y="74263"/>
                </a:lnTo>
                <a:lnTo>
                  <a:pt x="121598" y="77345"/>
                </a:lnTo>
                <a:lnTo>
                  <a:pt x="109232" y="77345"/>
                </a:lnTo>
                <a:lnTo>
                  <a:pt x="104638" y="72483"/>
                </a:lnTo>
                <a:lnTo>
                  <a:pt x="102188" y="62760"/>
                </a:lnTo>
                <a:lnTo>
                  <a:pt x="101537" y="77134"/>
                </a:lnTo>
                <a:lnTo>
                  <a:pt x="107739" y="80560"/>
                </a:lnTo>
                <a:lnTo>
                  <a:pt x="115282" y="80560"/>
                </a:lnTo>
                <a:lnTo>
                  <a:pt x="120154" y="80107"/>
                </a:lnTo>
                <a:lnTo>
                  <a:pt x="131103" y="74229"/>
                </a:lnTo>
                <a:close/>
              </a:path>
              <a:path w="296296" h="81134">
                <a:moveTo>
                  <a:pt x="101537" y="77134"/>
                </a:moveTo>
                <a:lnTo>
                  <a:pt x="102188" y="62760"/>
                </a:lnTo>
                <a:lnTo>
                  <a:pt x="100887" y="57554"/>
                </a:lnTo>
                <a:lnTo>
                  <a:pt x="100235" y="50606"/>
                </a:lnTo>
                <a:lnTo>
                  <a:pt x="96675" y="70282"/>
                </a:lnTo>
                <a:lnTo>
                  <a:pt x="101537" y="77134"/>
                </a:lnTo>
                <a:close/>
              </a:path>
              <a:path w="296296" h="81134">
                <a:moveTo>
                  <a:pt x="189910" y="74229"/>
                </a:moveTo>
                <a:lnTo>
                  <a:pt x="197347" y="61554"/>
                </a:lnTo>
                <a:lnTo>
                  <a:pt x="199721" y="54817"/>
                </a:lnTo>
                <a:lnTo>
                  <a:pt x="200908" y="47639"/>
                </a:lnTo>
                <a:lnTo>
                  <a:pt x="200900" y="38957"/>
                </a:lnTo>
                <a:lnTo>
                  <a:pt x="199349" y="25855"/>
                </a:lnTo>
                <a:lnTo>
                  <a:pt x="195107" y="14297"/>
                </a:lnTo>
                <a:lnTo>
                  <a:pt x="190245" y="5072"/>
                </a:lnTo>
                <a:lnTo>
                  <a:pt x="183411" y="459"/>
                </a:lnTo>
                <a:lnTo>
                  <a:pt x="173803" y="470"/>
                </a:lnTo>
                <a:lnTo>
                  <a:pt x="161558" y="4294"/>
                </a:lnTo>
                <a:lnTo>
                  <a:pt x="152898" y="14986"/>
                </a:lnTo>
                <a:lnTo>
                  <a:pt x="148916" y="27007"/>
                </a:lnTo>
                <a:lnTo>
                  <a:pt x="147671" y="40481"/>
                </a:lnTo>
                <a:lnTo>
                  <a:pt x="147912" y="46850"/>
                </a:lnTo>
                <a:lnTo>
                  <a:pt x="150369" y="59903"/>
                </a:lnTo>
                <a:lnTo>
                  <a:pt x="155482" y="70282"/>
                </a:lnTo>
                <a:lnTo>
                  <a:pt x="159042" y="50606"/>
                </a:lnTo>
                <a:lnTo>
                  <a:pt x="159042" y="32653"/>
                </a:lnTo>
                <a:lnTo>
                  <a:pt x="159674" y="25188"/>
                </a:lnTo>
                <a:lnTo>
                  <a:pt x="160937" y="19522"/>
                </a:lnTo>
                <a:lnTo>
                  <a:pt x="163350" y="8881"/>
                </a:lnTo>
                <a:lnTo>
                  <a:pt x="167810" y="3559"/>
                </a:lnTo>
                <a:lnTo>
                  <a:pt x="180827" y="3559"/>
                </a:lnTo>
                <a:lnTo>
                  <a:pt x="185268" y="8727"/>
                </a:lnTo>
                <a:lnTo>
                  <a:pt x="187641" y="19063"/>
                </a:lnTo>
                <a:lnTo>
                  <a:pt x="188905" y="24614"/>
                </a:lnTo>
                <a:lnTo>
                  <a:pt x="189537" y="32040"/>
                </a:lnTo>
                <a:lnTo>
                  <a:pt x="189527" y="43322"/>
                </a:lnTo>
                <a:lnTo>
                  <a:pt x="188654" y="57548"/>
                </a:lnTo>
                <a:lnTo>
                  <a:pt x="186378" y="68100"/>
                </a:lnTo>
                <a:lnTo>
                  <a:pt x="184273" y="74263"/>
                </a:lnTo>
                <a:lnTo>
                  <a:pt x="180405" y="77345"/>
                </a:lnTo>
                <a:lnTo>
                  <a:pt x="168039" y="77345"/>
                </a:lnTo>
                <a:lnTo>
                  <a:pt x="163445" y="72483"/>
                </a:lnTo>
                <a:lnTo>
                  <a:pt x="160995" y="62760"/>
                </a:lnTo>
                <a:lnTo>
                  <a:pt x="160344" y="77134"/>
                </a:lnTo>
                <a:lnTo>
                  <a:pt x="166546" y="80560"/>
                </a:lnTo>
                <a:lnTo>
                  <a:pt x="174089" y="80560"/>
                </a:lnTo>
                <a:lnTo>
                  <a:pt x="178961" y="80107"/>
                </a:lnTo>
                <a:lnTo>
                  <a:pt x="189910" y="74229"/>
                </a:lnTo>
                <a:close/>
              </a:path>
              <a:path w="296296" h="81134">
                <a:moveTo>
                  <a:pt x="160344" y="77134"/>
                </a:moveTo>
                <a:lnTo>
                  <a:pt x="160995" y="62760"/>
                </a:lnTo>
                <a:lnTo>
                  <a:pt x="159693" y="57554"/>
                </a:lnTo>
                <a:lnTo>
                  <a:pt x="159042" y="50606"/>
                </a:lnTo>
                <a:lnTo>
                  <a:pt x="155482" y="70282"/>
                </a:lnTo>
                <a:lnTo>
                  <a:pt x="160344" y="77134"/>
                </a:lnTo>
                <a:close/>
              </a:path>
              <a:path w="296296" h="81134">
                <a:moveTo>
                  <a:pt x="272636" y="75967"/>
                </a:moveTo>
                <a:lnTo>
                  <a:pt x="269305" y="73957"/>
                </a:lnTo>
                <a:lnTo>
                  <a:pt x="272464" y="79641"/>
                </a:lnTo>
                <a:lnTo>
                  <a:pt x="279623" y="79641"/>
                </a:lnTo>
                <a:lnTo>
                  <a:pt x="274933" y="75967"/>
                </a:lnTo>
                <a:lnTo>
                  <a:pt x="272636" y="75967"/>
                </a:lnTo>
                <a:close/>
              </a:path>
              <a:path w="296296" h="81134">
                <a:moveTo>
                  <a:pt x="241739" y="32959"/>
                </a:moveTo>
                <a:lnTo>
                  <a:pt x="237834" y="38663"/>
                </a:lnTo>
                <a:lnTo>
                  <a:pt x="233527" y="41514"/>
                </a:lnTo>
                <a:lnTo>
                  <a:pt x="226329" y="41514"/>
                </a:lnTo>
                <a:lnTo>
                  <a:pt x="226693" y="45534"/>
                </a:lnTo>
                <a:lnTo>
                  <a:pt x="233393" y="45534"/>
                </a:lnTo>
                <a:lnTo>
                  <a:pt x="239050" y="42251"/>
                </a:lnTo>
                <a:lnTo>
                  <a:pt x="243663" y="35686"/>
                </a:lnTo>
                <a:lnTo>
                  <a:pt x="245644" y="27255"/>
                </a:lnTo>
                <a:lnTo>
                  <a:pt x="241739" y="32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4229969" y="3521293"/>
            <a:ext cx="271396" cy="72400"/>
          </a:xfrm>
          <a:custGeom>
            <a:avLst/>
            <a:gdLst/>
            <a:ahLst/>
            <a:cxnLst/>
            <a:rect l="l" t="t" r="r" b="b"/>
            <a:pathLst>
              <a:path w="298536" h="82053">
                <a:moveTo>
                  <a:pt x="35318" y="76206"/>
                </a:moveTo>
                <a:lnTo>
                  <a:pt x="32006" y="78149"/>
                </a:lnTo>
                <a:lnTo>
                  <a:pt x="21707" y="78149"/>
                </a:lnTo>
                <a:lnTo>
                  <a:pt x="17505" y="75163"/>
                </a:lnTo>
                <a:lnTo>
                  <a:pt x="19965" y="81651"/>
                </a:lnTo>
                <a:lnTo>
                  <a:pt x="33902" y="81651"/>
                </a:lnTo>
                <a:lnTo>
                  <a:pt x="39749" y="78838"/>
                </a:lnTo>
                <a:lnTo>
                  <a:pt x="44248" y="73211"/>
                </a:lnTo>
                <a:lnTo>
                  <a:pt x="48747" y="67583"/>
                </a:lnTo>
                <a:lnTo>
                  <a:pt x="50996" y="61267"/>
                </a:lnTo>
                <a:lnTo>
                  <a:pt x="50996" y="46453"/>
                </a:lnTo>
                <a:lnTo>
                  <a:pt x="48929" y="40443"/>
                </a:lnTo>
                <a:lnTo>
                  <a:pt x="44794" y="36232"/>
                </a:lnTo>
                <a:lnTo>
                  <a:pt x="40659" y="32021"/>
                </a:lnTo>
                <a:lnTo>
                  <a:pt x="35547" y="29916"/>
                </a:lnTo>
                <a:lnTo>
                  <a:pt x="26359" y="29916"/>
                </a:lnTo>
                <a:lnTo>
                  <a:pt x="23277" y="30528"/>
                </a:lnTo>
                <a:lnTo>
                  <a:pt x="20214" y="31753"/>
                </a:lnTo>
                <a:lnTo>
                  <a:pt x="16443" y="33514"/>
                </a:lnTo>
                <a:lnTo>
                  <a:pt x="14070" y="34969"/>
                </a:lnTo>
                <a:lnTo>
                  <a:pt x="12576" y="40538"/>
                </a:lnTo>
                <a:lnTo>
                  <a:pt x="14529" y="37016"/>
                </a:lnTo>
                <a:lnTo>
                  <a:pt x="18472" y="35256"/>
                </a:lnTo>
                <a:lnTo>
                  <a:pt x="30839" y="35256"/>
                </a:lnTo>
                <a:lnTo>
                  <a:pt x="35395" y="38548"/>
                </a:lnTo>
                <a:lnTo>
                  <a:pt x="38075" y="45132"/>
                </a:lnTo>
                <a:lnTo>
                  <a:pt x="39683" y="49075"/>
                </a:lnTo>
                <a:lnTo>
                  <a:pt x="40486" y="53592"/>
                </a:lnTo>
                <a:lnTo>
                  <a:pt x="40486" y="63890"/>
                </a:lnTo>
                <a:lnTo>
                  <a:pt x="39453" y="68435"/>
                </a:lnTo>
                <a:lnTo>
                  <a:pt x="37386" y="72320"/>
                </a:lnTo>
                <a:lnTo>
                  <a:pt x="35318" y="76206"/>
                </a:lnTo>
                <a:close/>
              </a:path>
              <a:path w="298536" h="82053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70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3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1" y="3971"/>
                </a:lnTo>
                <a:lnTo>
                  <a:pt x="43856" y="2775"/>
                </a:lnTo>
                <a:lnTo>
                  <a:pt x="48641" y="1895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9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3"/>
                </a:lnTo>
                <a:lnTo>
                  <a:pt x="19965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  <a:path w="298536" h="82053">
                <a:moveTo>
                  <a:pt x="79825" y="71890"/>
                </a:moveTo>
                <a:lnTo>
                  <a:pt x="77298" y="69363"/>
                </a:lnTo>
                <a:lnTo>
                  <a:pt x="73968" y="68732"/>
                </a:lnTo>
                <a:lnTo>
                  <a:pt x="70627" y="69363"/>
                </a:lnTo>
                <a:lnTo>
                  <a:pt x="68062" y="71890"/>
                </a:lnTo>
                <a:lnTo>
                  <a:pt x="67421" y="75220"/>
                </a:lnTo>
                <a:lnTo>
                  <a:pt x="68052" y="78560"/>
                </a:lnTo>
                <a:lnTo>
                  <a:pt x="70579" y="81125"/>
                </a:lnTo>
                <a:lnTo>
                  <a:pt x="73968" y="81766"/>
                </a:lnTo>
                <a:lnTo>
                  <a:pt x="77346" y="81125"/>
                </a:lnTo>
                <a:lnTo>
                  <a:pt x="79835" y="78560"/>
                </a:lnTo>
                <a:lnTo>
                  <a:pt x="80457" y="75220"/>
                </a:lnTo>
                <a:lnTo>
                  <a:pt x="79825" y="71890"/>
                </a:lnTo>
                <a:close/>
              </a:path>
              <a:path w="298536" h="82053">
                <a:moveTo>
                  <a:pt x="97584" y="7091"/>
                </a:moveTo>
                <a:lnTo>
                  <a:pt x="96397" y="9962"/>
                </a:lnTo>
                <a:lnTo>
                  <a:pt x="94856" y="13742"/>
                </a:lnTo>
                <a:lnTo>
                  <a:pt x="92368" y="19867"/>
                </a:lnTo>
                <a:lnTo>
                  <a:pt x="94377" y="20786"/>
                </a:lnTo>
                <a:lnTo>
                  <a:pt x="96867" y="16881"/>
                </a:lnTo>
                <a:lnTo>
                  <a:pt x="98924" y="14317"/>
                </a:lnTo>
                <a:lnTo>
                  <a:pt x="102179" y="11866"/>
                </a:lnTo>
                <a:lnTo>
                  <a:pt x="104849" y="11254"/>
                </a:lnTo>
                <a:lnTo>
                  <a:pt x="133601" y="11254"/>
                </a:lnTo>
                <a:lnTo>
                  <a:pt x="110343" y="81479"/>
                </a:lnTo>
                <a:lnTo>
                  <a:pt x="117923" y="81479"/>
                </a:lnTo>
                <a:lnTo>
                  <a:pt x="142847" y="4478"/>
                </a:lnTo>
                <a:lnTo>
                  <a:pt x="142847" y="2584"/>
                </a:lnTo>
                <a:lnTo>
                  <a:pt x="99316" y="2584"/>
                </a:lnTo>
                <a:lnTo>
                  <a:pt x="98359" y="5110"/>
                </a:lnTo>
                <a:lnTo>
                  <a:pt x="97584" y="7091"/>
                </a:lnTo>
                <a:close/>
              </a:path>
              <a:path w="298536" h="82053">
                <a:moveTo>
                  <a:pt x="171772" y="11254"/>
                </a:moveTo>
                <a:lnTo>
                  <a:pt x="173686" y="13647"/>
                </a:lnTo>
                <a:lnTo>
                  <a:pt x="173916" y="16881"/>
                </a:lnTo>
                <a:lnTo>
                  <a:pt x="173916" y="73498"/>
                </a:lnTo>
                <a:lnTo>
                  <a:pt x="173207" y="75737"/>
                </a:lnTo>
                <a:lnTo>
                  <a:pt x="170375" y="77804"/>
                </a:lnTo>
                <a:lnTo>
                  <a:pt x="167350" y="78436"/>
                </a:lnTo>
                <a:lnTo>
                  <a:pt x="162718" y="78666"/>
                </a:lnTo>
                <a:lnTo>
                  <a:pt x="162718" y="80388"/>
                </a:lnTo>
                <a:lnTo>
                  <a:pt x="195107" y="80388"/>
                </a:lnTo>
                <a:lnTo>
                  <a:pt x="195107" y="78780"/>
                </a:lnTo>
                <a:lnTo>
                  <a:pt x="190819" y="78627"/>
                </a:lnTo>
                <a:lnTo>
                  <a:pt x="187891" y="78149"/>
                </a:lnTo>
                <a:lnTo>
                  <a:pt x="186321" y="77345"/>
                </a:lnTo>
                <a:lnTo>
                  <a:pt x="183966" y="74665"/>
                </a:lnTo>
                <a:lnTo>
                  <a:pt x="183966" y="2584"/>
                </a:lnTo>
                <a:lnTo>
                  <a:pt x="183679" y="1493"/>
                </a:lnTo>
                <a:lnTo>
                  <a:pt x="182990" y="1493"/>
                </a:lnTo>
                <a:lnTo>
                  <a:pt x="161914" y="12230"/>
                </a:lnTo>
                <a:lnTo>
                  <a:pt x="163292" y="13225"/>
                </a:lnTo>
                <a:lnTo>
                  <a:pt x="166364" y="12086"/>
                </a:lnTo>
                <a:lnTo>
                  <a:pt x="169245" y="11254"/>
                </a:lnTo>
                <a:lnTo>
                  <a:pt x="171772" y="11254"/>
                </a:lnTo>
                <a:close/>
              </a:path>
              <a:path w="298536" h="82053">
                <a:moveTo>
                  <a:pt x="274876" y="76886"/>
                </a:moveTo>
                <a:lnTo>
                  <a:pt x="271545" y="74876"/>
                </a:lnTo>
                <a:lnTo>
                  <a:pt x="274704" y="80560"/>
                </a:lnTo>
                <a:lnTo>
                  <a:pt x="281863" y="80560"/>
                </a:lnTo>
                <a:lnTo>
                  <a:pt x="277173" y="76886"/>
                </a:lnTo>
                <a:lnTo>
                  <a:pt x="274876" y="76886"/>
                </a:lnTo>
                <a:close/>
              </a:path>
              <a:path w="298536" h="82053">
                <a:moveTo>
                  <a:pt x="243979" y="33878"/>
                </a:moveTo>
                <a:lnTo>
                  <a:pt x="240074" y="39582"/>
                </a:lnTo>
                <a:lnTo>
                  <a:pt x="235767" y="42433"/>
                </a:lnTo>
                <a:lnTo>
                  <a:pt x="228569" y="42433"/>
                </a:lnTo>
                <a:lnTo>
                  <a:pt x="228933" y="46453"/>
                </a:lnTo>
                <a:lnTo>
                  <a:pt x="235633" y="46453"/>
                </a:lnTo>
                <a:lnTo>
                  <a:pt x="241289" y="43170"/>
                </a:lnTo>
                <a:lnTo>
                  <a:pt x="245903" y="36605"/>
                </a:lnTo>
                <a:lnTo>
                  <a:pt x="247884" y="28174"/>
                </a:lnTo>
                <a:lnTo>
                  <a:pt x="243979" y="33878"/>
                </a:lnTo>
                <a:close/>
              </a:path>
              <a:path w="298536" h="82053">
                <a:moveTo>
                  <a:pt x="216318" y="39658"/>
                </a:moveTo>
                <a:lnTo>
                  <a:pt x="219228" y="42376"/>
                </a:lnTo>
                <a:lnTo>
                  <a:pt x="222137" y="45094"/>
                </a:lnTo>
                <a:lnTo>
                  <a:pt x="225372" y="46453"/>
                </a:lnTo>
                <a:lnTo>
                  <a:pt x="228933" y="46453"/>
                </a:lnTo>
                <a:lnTo>
                  <a:pt x="228569" y="42433"/>
                </a:lnTo>
                <a:lnTo>
                  <a:pt x="225516" y="40280"/>
                </a:lnTo>
                <a:lnTo>
                  <a:pt x="223707" y="36864"/>
                </a:lnTo>
                <a:lnTo>
                  <a:pt x="223707" y="28748"/>
                </a:lnTo>
                <a:lnTo>
                  <a:pt x="225631" y="22633"/>
                </a:lnTo>
                <a:lnTo>
                  <a:pt x="229479" y="15991"/>
                </a:lnTo>
                <a:lnTo>
                  <a:pt x="233326" y="9350"/>
                </a:lnTo>
                <a:lnTo>
                  <a:pt x="237107" y="6029"/>
                </a:lnTo>
                <a:lnTo>
                  <a:pt x="240820" y="6029"/>
                </a:lnTo>
                <a:lnTo>
                  <a:pt x="241845" y="6479"/>
                </a:lnTo>
                <a:lnTo>
                  <a:pt x="245415" y="8842"/>
                </a:lnTo>
                <a:lnTo>
                  <a:pt x="248545" y="9876"/>
                </a:lnTo>
                <a:lnTo>
                  <a:pt x="249837" y="12804"/>
                </a:lnTo>
                <a:lnTo>
                  <a:pt x="249837" y="21953"/>
                </a:lnTo>
                <a:lnTo>
                  <a:pt x="247884" y="28174"/>
                </a:lnTo>
                <a:lnTo>
                  <a:pt x="245903" y="36605"/>
                </a:lnTo>
                <a:lnTo>
                  <a:pt x="250516" y="30040"/>
                </a:lnTo>
                <a:lnTo>
                  <a:pt x="252823" y="23312"/>
                </a:lnTo>
                <a:lnTo>
                  <a:pt x="252823" y="16422"/>
                </a:lnTo>
                <a:lnTo>
                  <a:pt x="252651" y="13293"/>
                </a:lnTo>
                <a:lnTo>
                  <a:pt x="252019" y="10737"/>
                </a:lnTo>
                <a:lnTo>
                  <a:pt x="254891" y="11426"/>
                </a:lnTo>
                <a:lnTo>
                  <a:pt x="258164" y="11828"/>
                </a:lnTo>
                <a:lnTo>
                  <a:pt x="262567" y="11828"/>
                </a:lnTo>
                <a:lnTo>
                  <a:pt x="265859" y="11196"/>
                </a:lnTo>
                <a:lnTo>
                  <a:pt x="269420" y="9895"/>
                </a:lnTo>
                <a:lnTo>
                  <a:pt x="272292" y="8555"/>
                </a:lnTo>
                <a:lnTo>
                  <a:pt x="231345" y="82053"/>
                </a:lnTo>
                <a:lnTo>
                  <a:pt x="236916" y="82053"/>
                </a:lnTo>
                <a:lnTo>
                  <a:pt x="282226" y="918"/>
                </a:lnTo>
                <a:lnTo>
                  <a:pt x="277633" y="918"/>
                </a:lnTo>
                <a:lnTo>
                  <a:pt x="275450" y="3062"/>
                </a:lnTo>
                <a:lnTo>
                  <a:pt x="271373" y="5799"/>
                </a:lnTo>
                <a:lnTo>
                  <a:pt x="267659" y="7943"/>
                </a:lnTo>
                <a:lnTo>
                  <a:pt x="263601" y="9014"/>
                </a:lnTo>
                <a:lnTo>
                  <a:pt x="257513" y="9014"/>
                </a:lnTo>
                <a:lnTo>
                  <a:pt x="254259" y="8555"/>
                </a:lnTo>
                <a:lnTo>
                  <a:pt x="251407" y="7713"/>
                </a:lnTo>
                <a:lnTo>
                  <a:pt x="248344" y="4995"/>
                </a:lnTo>
                <a:lnTo>
                  <a:pt x="245989" y="3502"/>
                </a:lnTo>
                <a:lnTo>
                  <a:pt x="242563" y="2584"/>
                </a:lnTo>
                <a:lnTo>
                  <a:pt x="233565" y="2584"/>
                </a:lnTo>
                <a:lnTo>
                  <a:pt x="227689" y="5646"/>
                </a:lnTo>
                <a:lnTo>
                  <a:pt x="222558" y="11771"/>
                </a:lnTo>
                <a:lnTo>
                  <a:pt x="217428" y="17896"/>
                </a:lnTo>
                <a:lnTo>
                  <a:pt x="214863" y="24116"/>
                </a:lnTo>
                <a:lnTo>
                  <a:pt x="214863" y="35677"/>
                </a:lnTo>
                <a:lnTo>
                  <a:pt x="216318" y="39658"/>
                </a:lnTo>
                <a:close/>
              </a:path>
              <a:path w="298536" h="82053">
                <a:moveTo>
                  <a:pt x="261868" y="74005"/>
                </a:moveTo>
                <a:lnTo>
                  <a:pt x="264682" y="76627"/>
                </a:lnTo>
                <a:lnTo>
                  <a:pt x="267496" y="79249"/>
                </a:lnTo>
                <a:lnTo>
                  <a:pt x="270837" y="80560"/>
                </a:lnTo>
                <a:lnTo>
                  <a:pt x="274704" y="80560"/>
                </a:lnTo>
                <a:lnTo>
                  <a:pt x="271545" y="74876"/>
                </a:lnTo>
                <a:lnTo>
                  <a:pt x="269363" y="71603"/>
                </a:lnTo>
                <a:lnTo>
                  <a:pt x="269363" y="63985"/>
                </a:lnTo>
                <a:lnTo>
                  <a:pt x="271143" y="57956"/>
                </a:lnTo>
                <a:lnTo>
                  <a:pt x="274704" y="50989"/>
                </a:lnTo>
                <a:lnTo>
                  <a:pt x="278264" y="44022"/>
                </a:lnTo>
                <a:lnTo>
                  <a:pt x="282322" y="40538"/>
                </a:lnTo>
                <a:lnTo>
                  <a:pt x="289405" y="40538"/>
                </a:lnTo>
                <a:lnTo>
                  <a:pt x="291453" y="41438"/>
                </a:lnTo>
                <a:lnTo>
                  <a:pt x="294593" y="45036"/>
                </a:lnTo>
                <a:lnTo>
                  <a:pt x="295378" y="47544"/>
                </a:lnTo>
                <a:lnTo>
                  <a:pt x="295378" y="55966"/>
                </a:lnTo>
                <a:lnTo>
                  <a:pt x="293511" y="61621"/>
                </a:lnTo>
                <a:lnTo>
                  <a:pt x="289779" y="67727"/>
                </a:lnTo>
                <a:lnTo>
                  <a:pt x="286046" y="73833"/>
                </a:lnTo>
                <a:lnTo>
                  <a:pt x="281844" y="76886"/>
                </a:lnTo>
                <a:lnTo>
                  <a:pt x="277173" y="76886"/>
                </a:lnTo>
                <a:lnTo>
                  <a:pt x="281863" y="80560"/>
                </a:lnTo>
                <a:lnTo>
                  <a:pt x="287625" y="77058"/>
                </a:lnTo>
                <a:lnTo>
                  <a:pt x="291989" y="70052"/>
                </a:lnTo>
                <a:lnTo>
                  <a:pt x="296354" y="63047"/>
                </a:lnTo>
                <a:lnTo>
                  <a:pt x="298536" y="56654"/>
                </a:lnTo>
                <a:lnTo>
                  <a:pt x="298536" y="45476"/>
                </a:lnTo>
                <a:lnTo>
                  <a:pt x="297253" y="41783"/>
                </a:lnTo>
                <a:lnTo>
                  <a:pt x="294688" y="39792"/>
                </a:lnTo>
                <a:lnTo>
                  <a:pt x="292123" y="37802"/>
                </a:lnTo>
                <a:lnTo>
                  <a:pt x="289176" y="36806"/>
                </a:lnTo>
                <a:lnTo>
                  <a:pt x="279451" y="36806"/>
                </a:lnTo>
                <a:lnTo>
                  <a:pt x="273622" y="39744"/>
                </a:lnTo>
                <a:lnTo>
                  <a:pt x="268357" y="45620"/>
                </a:lnTo>
                <a:lnTo>
                  <a:pt x="263093" y="51496"/>
                </a:lnTo>
                <a:lnTo>
                  <a:pt x="260461" y="57745"/>
                </a:lnTo>
                <a:lnTo>
                  <a:pt x="260461" y="69919"/>
                </a:lnTo>
                <a:lnTo>
                  <a:pt x="261868" y="74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4614626" y="3520938"/>
            <a:ext cx="271658" cy="72754"/>
          </a:xfrm>
          <a:custGeom>
            <a:avLst/>
            <a:gdLst/>
            <a:ahLst/>
            <a:cxnLst/>
            <a:rect l="l" t="t" r="r" b="b"/>
            <a:pathLst>
              <a:path w="298824" h="82455">
                <a:moveTo>
                  <a:pt x="4135" y="30432"/>
                </a:moveTo>
                <a:lnTo>
                  <a:pt x="3732" y="31810"/>
                </a:lnTo>
                <a:lnTo>
                  <a:pt x="6087" y="32500"/>
                </a:lnTo>
                <a:lnTo>
                  <a:pt x="11141" y="32500"/>
                </a:lnTo>
                <a:lnTo>
                  <a:pt x="16597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49"/>
                </a:lnTo>
                <a:lnTo>
                  <a:pt x="38305" y="57535"/>
                </a:lnTo>
                <a:lnTo>
                  <a:pt x="38305" y="63200"/>
                </a:lnTo>
                <a:lnTo>
                  <a:pt x="36659" y="67976"/>
                </a:lnTo>
                <a:lnTo>
                  <a:pt x="33366" y="71861"/>
                </a:lnTo>
                <a:lnTo>
                  <a:pt x="30073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9" y="73986"/>
                </a:lnTo>
                <a:lnTo>
                  <a:pt x="10098" y="71517"/>
                </a:lnTo>
                <a:lnTo>
                  <a:pt x="7236" y="70282"/>
                </a:lnTo>
                <a:lnTo>
                  <a:pt x="5054" y="70282"/>
                </a:lnTo>
                <a:lnTo>
                  <a:pt x="1235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4" y="79776"/>
                </a:lnTo>
                <a:lnTo>
                  <a:pt x="5743" y="80962"/>
                </a:lnTo>
                <a:lnTo>
                  <a:pt x="8040" y="81690"/>
                </a:lnTo>
                <a:lnTo>
                  <a:pt x="11064" y="82053"/>
                </a:lnTo>
                <a:lnTo>
                  <a:pt x="24043" y="82053"/>
                </a:lnTo>
                <a:lnTo>
                  <a:pt x="31671" y="79221"/>
                </a:lnTo>
                <a:lnTo>
                  <a:pt x="37702" y="73555"/>
                </a:lnTo>
                <a:lnTo>
                  <a:pt x="43732" y="67889"/>
                </a:lnTo>
                <a:lnTo>
                  <a:pt x="46747" y="60827"/>
                </a:lnTo>
                <a:lnTo>
                  <a:pt x="46747" y="48577"/>
                </a:lnTo>
                <a:lnTo>
                  <a:pt x="46038" y="44988"/>
                </a:lnTo>
                <a:lnTo>
                  <a:pt x="44622" y="41601"/>
                </a:lnTo>
                <a:lnTo>
                  <a:pt x="43206" y="38213"/>
                </a:lnTo>
                <a:lnTo>
                  <a:pt x="41119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6" y="26930"/>
                </a:lnTo>
                <a:lnTo>
                  <a:pt x="26360" y="25322"/>
                </a:lnTo>
                <a:lnTo>
                  <a:pt x="23450" y="24365"/>
                </a:lnTo>
                <a:lnTo>
                  <a:pt x="18856" y="23351"/>
                </a:lnTo>
                <a:lnTo>
                  <a:pt x="12577" y="22278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6" y="803"/>
                </a:lnTo>
                <a:lnTo>
                  <a:pt x="46747" y="0"/>
                </a:lnTo>
                <a:lnTo>
                  <a:pt x="44134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5" y="30432"/>
                </a:lnTo>
                <a:close/>
              </a:path>
              <a:path w="298824" h="82455">
                <a:moveTo>
                  <a:pt x="80113" y="72292"/>
                </a:moveTo>
                <a:lnTo>
                  <a:pt x="77586" y="69765"/>
                </a:lnTo>
                <a:lnTo>
                  <a:pt x="74255" y="69134"/>
                </a:lnTo>
                <a:lnTo>
                  <a:pt x="70915" y="69765"/>
                </a:lnTo>
                <a:lnTo>
                  <a:pt x="68349" y="72292"/>
                </a:lnTo>
                <a:lnTo>
                  <a:pt x="67708" y="75622"/>
                </a:lnTo>
                <a:lnTo>
                  <a:pt x="68340" y="78962"/>
                </a:lnTo>
                <a:lnTo>
                  <a:pt x="70866" y="81527"/>
                </a:lnTo>
                <a:lnTo>
                  <a:pt x="74255" y="82168"/>
                </a:lnTo>
                <a:lnTo>
                  <a:pt x="77634" y="81527"/>
                </a:lnTo>
                <a:lnTo>
                  <a:pt x="80122" y="78962"/>
                </a:lnTo>
                <a:lnTo>
                  <a:pt x="80745" y="75622"/>
                </a:lnTo>
                <a:lnTo>
                  <a:pt x="80113" y="72292"/>
                </a:lnTo>
                <a:close/>
              </a:path>
              <a:path w="298824" h="82455">
                <a:moveTo>
                  <a:pt x="192437" y="75549"/>
                </a:moveTo>
                <a:lnTo>
                  <a:pt x="199874" y="62875"/>
                </a:lnTo>
                <a:lnTo>
                  <a:pt x="202248" y="56137"/>
                </a:lnTo>
                <a:lnTo>
                  <a:pt x="203435" y="48960"/>
                </a:lnTo>
                <a:lnTo>
                  <a:pt x="203427" y="40278"/>
                </a:lnTo>
                <a:lnTo>
                  <a:pt x="201876" y="27175"/>
                </a:lnTo>
                <a:lnTo>
                  <a:pt x="197634" y="15618"/>
                </a:lnTo>
                <a:lnTo>
                  <a:pt x="192773" y="6393"/>
                </a:lnTo>
                <a:lnTo>
                  <a:pt x="185938" y="1780"/>
                </a:lnTo>
                <a:lnTo>
                  <a:pt x="176331" y="1791"/>
                </a:lnTo>
                <a:lnTo>
                  <a:pt x="164086" y="5614"/>
                </a:lnTo>
                <a:lnTo>
                  <a:pt x="155425" y="16307"/>
                </a:lnTo>
                <a:lnTo>
                  <a:pt x="151443" y="28327"/>
                </a:lnTo>
                <a:lnTo>
                  <a:pt x="150198" y="41802"/>
                </a:lnTo>
                <a:lnTo>
                  <a:pt x="150439" y="48171"/>
                </a:lnTo>
                <a:lnTo>
                  <a:pt x="152897" y="61224"/>
                </a:lnTo>
                <a:lnTo>
                  <a:pt x="158009" y="71603"/>
                </a:lnTo>
                <a:lnTo>
                  <a:pt x="161569" y="51927"/>
                </a:lnTo>
                <a:lnTo>
                  <a:pt x="161569" y="33973"/>
                </a:lnTo>
                <a:lnTo>
                  <a:pt x="162201" y="26509"/>
                </a:lnTo>
                <a:lnTo>
                  <a:pt x="163465" y="20843"/>
                </a:lnTo>
                <a:lnTo>
                  <a:pt x="165877" y="10201"/>
                </a:lnTo>
                <a:lnTo>
                  <a:pt x="170337" y="4880"/>
                </a:lnTo>
                <a:lnTo>
                  <a:pt x="183354" y="4880"/>
                </a:lnTo>
                <a:lnTo>
                  <a:pt x="187795" y="10048"/>
                </a:lnTo>
                <a:lnTo>
                  <a:pt x="190169" y="20384"/>
                </a:lnTo>
                <a:lnTo>
                  <a:pt x="191433" y="25935"/>
                </a:lnTo>
                <a:lnTo>
                  <a:pt x="192064" y="33361"/>
                </a:lnTo>
                <a:lnTo>
                  <a:pt x="192053" y="44642"/>
                </a:lnTo>
                <a:lnTo>
                  <a:pt x="191181" y="58869"/>
                </a:lnTo>
                <a:lnTo>
                  <a:pt x="188906" y="69421"/>
                </a:lnTo>
                <a:lnTo>
                  <a:pt x="186800" y="75584"/>
                </a:lnTo>
                <a:lnTo>
                  <a:pt x="182933" y="78666"/>
                </a:lnTo>
                <a:lnTo>
                  <a:pt x="170567" y="78666"/>
                </a:lnTo>
                <a:lnTo>
                  <a:pt x="165972" y="73804"/>
                </a:lnTo>
                <a:lnTo>
                  <a:pt x="163522" y="64081"/>
                </a:lnTo>
                <a:lnTo>
                  <a:pt x="162871" y="78455"/>
                </a:lnTo>
                <a:lnTo>
                  <a:pt x="169073" y="81881"/>
                </a:lnTo>
                <a:lnTo>
                  <a:pt x="176616" y="81881"/>
                </a:lnTo>
                <a:lnTo>
                  <a:pt x="181488" y="81428"/>
                </a:lnTo>
                <a:lnTo>
                  <a:pt x="192437" y="75549"/>
                </a:lnTo>
                <a:close/>
              </a:path>
              <a:path w="298824" h="82455">
                <a:moveTo>
                  <a:pt x="162871" y="78455"/>
                </a:moveTo>
                <a:lnTo>
                  <a:pt x="163522" y="64081"/>
                </a:lnTo>
                <a:lnTo>
                  <a:pt x="162220" y="58875"/>
                </a:lnTo>
                <a:lnTo>
                  <a:pt x="161569" y="51927"/>
                </a:lnTo>
                <a:lnTo>
                  <a:pt x="158009" y="71603"/>
                </a:lnTo>
                <a:lnTo>
                  <a:pt x="162871" y="78455"/>
                </a:lnTo>
                <a:close/>
              </a:path>
              <a:path w="298824" h="82455">
                <a:moveTo>
                  <a:pt x="275163" y="77288"/>
                </a:moveTo>
                <a:lnTo>
                  <a:pt x="271832" y="75278"/>
                </a:lnTo>
                <a:lnTo>
                  <a:pt x="274991" y="80962"/>
                </a:lnTo>
                <a:lnTo>
                  <a:pt x="282150" y="80962"/>
                </a:lnTo>
                <a:lnTo>
                  <a:pt x="277461" y="77288"/>
                </a:lnTo>
                <a:lnTo>
                  <a:pt x="275163" y="77288"/>
                </a:lnTo>
                <a:close/>
              </a:path>
              <a:path w="298824" h="82455">
                <a:moveTo>
                  <a:pt x="244267" y="34279"/>
                </a:moveTo>
                <a:lnTo>
                  <a:pt x="240362" y="39984"/>
                </a:lnTo>
                <a:lnTo>
                  <a:pt x="236055" y="42835"/>
                </a:lnTo>
                <a:lnTo>
                  <a:pt x="228857" y="42835"/>
                </a:lnTo>
                <a:lnTo>
                  <a:pt x="229221" y="46855"/>
                </a:lnTo>
                <a:lnTo>
                  <a:pt x="235921" y="46855"/>
                </a:lnTo>
                <a:lnTo>
                  <a:pt x="241577" y="43572"/>
                </a:lnTo>
                <a:lnTo>
                  <a:pt x="246191" y="37007"/>
                </a:lnTo>
                <a:lnTo>
                  <a:pt x="248172" y="28576"/>
                </a:lnTo>
                <a:lnTo>
                  <a:pt x="244267" y="34279"/>
                </a:lnTo>
                <a:close/>
              </a:path>
              <a:path w="298824" h="82455">
                <a:moveTo>
                  <a:pt x="216606" y="40060"/>
                </a:moveTo>
                <a:lnTo>
                  <a:pt x="219515" y="42778"/>
                </a:lnTo>
                <a:lnTo>
                  <a:pt x="222424" y="45496"/>
                </a:lnTo>
                <a:lnTo>
                  <a:pt x="225660" y="46855"/>
                </a:lnTo>
                <a:lnTo>
                  <a:pt x="229221" y="46855"/>
                </a:lnTo>
                <a:lnTo>
                  <a:pt x="228857" y="42835"/>
                </a:lnTo>
                <a:lnTo>
                  <a:pt x="225804" y="40682"/>
                </a:lnTo>
                <a:lnTo>
                  <a:pt x="223994" y="37266"/>
                </a:lnTo>
                <a:lnTo>
                  <a:pt x="223994" y="29150"/>
                </a:lnTo>
                <a:lnTo>
                  <a:pt x="225918" y="23035"/>
                </a:lnTo>
                <a:lnTo>
                  <a:pt x="229766" y="16393"/>
                </a:lnTo>
                <a:lnTo>
                  <a:pt x="233614" y="9752"/>
                </a:lnTo>
                <a:lnTo>
                  <a:pt x="237394" y="6431"/>
                </a:lnTo>
                <a:lnTo>
                  <a:pt x="241108" y="6431"/>
                </a:lnTo>
                <a:lnTo>
                  <a:pt x="242133" y="6880"/>
                </a:lnTo>
                <a:lnTo>
                  <a:pt x="245702" y="9244"/>
                </a:lnTo>
                <a:lnTo>
                  <a:pt x="248832" y="10278"/>
                </a:lnTo>
                <a:lnTo>
                  <a:pt x="250125" y="13206"/>
                </a:lnTo>
                <a:lnTo>
                  <a:pt x="250125" y="22355"/>
                </a:lnTo>
                <a:lnTo>
                  <a:pt x="248172" y="28576"/>
                </a:lnTo>
                <a:lnTo>
                  <a:pt x="246191" y="37007"/>
                </a:lnTo>
                <a:lnTo>
                  <a:pt x="250804" y="30442"/>
                </a:lnTo>
                <a:lnTo>
                  <a:pt x="253111" y="23714"/>
                </a:lnTo>
                <a:lnTo>
                  <a:pt x="253111" y="16824"/>
                </a:lnTo>
                <a:lnTo>
                  <a:pt x="252939" y="13694"/>
                </a:lnTo>
                <a:lnTo>
                  <a:pt x="252307" y="11139"/>
                </a:lnTo>
                <a:lnTo>
                  <a:pt x="255178" y="11828"/>
                </a:lnTo>
                <a:lnTo>
                  <a:pt x="258452" y="12230"/>
                </a:lnTo>
                <a:lnTo>
                  <a:pt x="262855" y="12230"/>
                </a:lnTo>
                <a:lnTo>
                  <a:pt x="266147" y="11598"/>
                </a:lnTo>
                <a:lnTo>
                  <a:pt x="269708" y="10297"/>
                </a:lnTo>
                <a:lnTo>
                  <a:pt x="272579" y="8957"/>
                </a:lnTo>
                <a:lnTo>
                  <a:pt x="231633" y="82455"/>
                </a:lnTo>
                <a:lnTo>
                  <a:pt x="237203" y="82455"/>
                </a:lnTo>
                <a:lnTo>
                  <a:pt x="282514" y="1320"/>
                </a:lnTo>
                <a:lnTo>
                  <a:pt x="277920" y="1320"/>
                </a:lnTo>
                <a:lnTo>
                  <a:pt x="275738" y="3464"/>
                </a:lnTo>
                <a:lnTo>
                  <a:pt x="271660" y="6201"/>
                </a:lnTo>
                <a:lnTo>
                  <a:pt x="267947" y="8345"/>
                </a:lnTo>
                <a:lnTo>
                  <a:pt x="263888" y="9416"/>
                </a:lnTo>
                <a:lnTo>
                  <a:pt x="257801" y="9416"/>
                </a:lnTo>
                <a:lnTo>
                  <a:pt x="254547" y="8957"/>
                </a:lnTo>
                <a:lnTo>
                  <a:pt x="251695" y="8115"/>
                </a:lnTo>
                <a:lnTo>
                  <a:pt x="248631" y="5397"/>
                </a:lnTo>
                <a:lnTo>
                  <a:pt x="246277" y="3904"/>
                </a:lnTo>
                <a:lnTo>
                  <a:pt x="242851" y="2986"/>
                </a:lnTo>
                <a:lnTo>
                  <a:pt x="233853" y="2986"/>
                </a:lnTo>
                <a:lnTo>
                  <a:pt x="227977" y="6048"/>
                </a:lnTo>
                <a:lnTo>
                  <a:pt x="222846" y="12173"/>
                </a:lnTo>
                <a:lnTo>
                  <a:pt x="217715" y="18298"/>
                </a:lnTo>
                <a:lnTo>
                  <a:pt x="215151" y="24518"/>
                </a:lnTo>
                <a:lnTo>
                  <a:pt x="215151" y="36079"/>
                </a:lnTo>
                <a:lnTo>
                  <a:pt x="216606" y="40060"/>
                </a:lnTo>
                <a:close/>
              </a:path>
              <a:path w="298824" h="82455">
                <a:moveTo>
                  <a:pt x="262155" y="74407"/>
                </a:moveTo>
                <a:lnTo>
                  <a:pt x="264970" y="77029"/>
                </a:lnTo>
                <a:lnTo>
                  <a:pt x="267784" y="79651"/>
                </a:lnTo>
                <a:lnTo>
                  <a:pt x="271124" y="80962"/>
                </a:lnTo>
                <a:lnTo>
                  <a:pt x="274991" y="80962"/>
                </a:lnTo>
                <a:lnTo>
                  <a:pt x="271832" y="75278"/>
                </a:lnTo>
                <a:lnTo>
                  <a:pt x="269650" y="72005"/>
                </a:lnTo>
                <a:lnTo>
                  <a:pt x="269650" y="64387"/>
                </a:lnTo>
                <a:lnTo>
                  <a:pt x="271431" y="58358"/>
                </a:lnTo>
                <a:lnTo>
                  <a:pt x="274991" y="51391"/>
                </a:lnTo>
                <a:lnTo>
                  <a:pt x="278551" y="44424"/>
                </a:lnTo>
                <a:lnTo>
                  <a:pt x="282609" y="40940"/>
                </a:lnTo>
                <a:lnTo>
                  <a:pt x="289693" y="40940"/>
                </a:lnTo>
                <a:lnTo>
                  <a:pt x="291741" y="41840"/>
                </a:lnTo>
                <a:lnTo>
                  <a:pt x="294881" y="45438"/>
                </a:lnTo>
                <a:lnTo>
                  <a:pt x="295665" y="47946"/>
                </a:lnTo>
                <a:lnTo>
                  <a:pt x="295665" y="56367"/>
                </a:lnTo>
                <a:lnTo>
                  <a:pt x="293799" y="62023"/>
                </a:lnTo>
                <a:lnTo>
                  <a:pt x="290066" y="68129"/>
                </a:lnTo>
                <a:lnTo>
                  <a:pt x="286333" y="74235"/>
                </a:lnTo>
                <a:lnTo>
                  <a:pt x="282132" y="77288"/>
                </a:lnTo>
                <a:lnTo>
                  <a:pt x="277461" y="77288"/>
                </a:lnTo>
                <a:lnTo>
                  <a:pt x="282150" y="80962"/>
                </a:lnTo>
                <a:lnTo>
                  <a:pt x="287913" y="77460"/>
                </a:lnTo>
                <a:lnTo>
                  <a:pt x="292277" y="70454"/>
                </a:lnTo>
                <a:lnTo>
                  <a:pt x="296641" y="63449"/>
                </a:lnTo>
                <a:lnTo>
                  <a:pt x="298824" y="57056"/>
                </a:lnTo>
                <a:lnTo>
                  <a:pt x="298824" y="45878"/>
                </a:lnTo>
                <a:lnTo>
                  <a:pt x="297541" y="42184"/>
                </a:lnTo>
                <a:lnTo>
                  <a:pt x="294976" y="40194"/>
                </a:lnTo>
                <a:lnTo>
                  <a:pt x="292411" y="38203"/>
                </a:lnTo>
                <a:lnTo>
                  <a:pt x="289463" y="37208"/>
                </a:lnTo>
                <a:lnTo>
                  <a:pt x="279738" y="37208"/>
                </a:lnTo>
                <a:lnTo>
                  <a:pt x="273909" y="40146"/>
                </a:lnTo>
                <a:lnTo>
                  <a:pt x="268645" y="46022"/>
                </a:lnTo>
                <a:lnTo>
                  <a:pt x="263381" y="51898"/>
                </a:lnTo>
                <a:lnTo>
                  <a:pt x="260749" y="58147"/>
                </a:lnTo>
                <a:lnTo>
                  <a:pt x="260749" y="70321"/>
                </a:lnTo>
                <a:lnTo>
                  <a:pt x="262155" y="74407"/>
                </a:lnTo>
                <a:close/>
              </a:path>
              <a:path w="298824" h="82455">
                <a:moveTo>
                  <a:pt x="96446" y="25551"/>
                </a:moveTo>
                <a:lnTo>
                  <a:pt x="98091" y="21188"/>
                </a:lnTo>
                <a:lnTo>
                  <a:pt x="99814" y="17953"/>
                </a:lnTo>
                <a:lnTo>
                  <a:pt x="101614" y="15848"/>
                </a:lnTo>
                <a:lnTo>
                  <a:pt x="104868" y="12020"/>
                </a:lnTo>
                <a:lnTo>
                  <a:pt x="109118" y="10106"/>
                </a:lnTo>
                <a:lnTo>
                  <a:pt x="118613" y="10106"/>
                </a:lnTo>
                <a:lnTo>
                  <a:pt x="122269" y="11589"/>
                </a:lnTo>
                <a:lnTo>
                  <a:pt x="125332" y="14556"/>
                </a:lnTo>
                <a:lnTo>
                  <a:pt x="128395" y="17522"/>
                </a:lnTo>
                <a:lnTo>
                  <a:pt x="129926" y="21838"/>
                </a:lnTo>
                <a:lnTo>
                  <a:pt x="129926" y="33973"/>
                </a:lnTo>
                <a:lnTo>
                  <a:pt x="127419" y="40615"/>
                </a:lnTo>
                <a:lnTo>
                  <a:pt x="122403" y="47429"/>
                </a:lnTo>
                <a:lnTo>
                  <a:pt x="120547" y="49866"/>
                </a:lnTo>
                <a:lnTo>
                  <a:pt x="114016" y="57702"/>
                </a:lnTo>
                <a:lnTo>
                  <a:pt x="105121" y="67570"/>
                </a:lnTo>
                <a:lnTo>
                  <a:pt x="93861" y="79470"/>
                </a:lnTo>
                <a:lnTo>
                  <a:pt x="93861" y="80790"/>
                </a:lnTo>
                <a:lnTo>
                  <a:pt x="139746" y="80790"/>
                </a:lnTo>
                <a:lnTo>
                  <a:pt x="146121" y="64770"/>
                </a:lnTo>
                <a:lnTo>
                  <a:pt x="144628" y="64081"/>
                </a:lnTo>
                <a:lnTo>
                  <a:pt x="142752" y="67488"/>
                </a:lnTo>
                <a:lnTo>
                  <a:pt x="141068" y="69632"/>
                </a:lnTo>
                <a:lnTo>
                  <a:pt x="138081" y="71392"/>
                </a:lnTo>
                <a:lnTo>
                  <a:pt x="135497" y="71832"/>
                </a:lnTo>
                <a:lnTo>
                  <a:pt x="105461" y="71832"/>
                </a:lnTo>
                <a:lnTo>
                  <a:pt x="109321" y="67844"/>
                </a:lnTo>
                <a:lnTo>
                  <a:pt x="120223" y="56324"/>
                </a:lnTo>
                <a:lnTo>
                  <a:pt x="128335" y="47299"/>
                </a:lnTo>
                <a:lnTo>
                  <a:pt x="133659" y="40768"/>
                </a:lnTo>
                <a:lnTo>
                  <a:pt x="137986" y="34949"/>
                </a:lnTo>
                <a:lnTo>
                  <a:pt x="140149" y="28901"/>
                </a:lnTo>
                <a:lnTo>
                  <a:pt x="140149" y="16728"/>
                </a:lnTo>
                <a:lnTo>
                  <a:pt x="138148" y="11742"/>
                </a:lnTo>
                <a:lnTo>
                  <a:pt x="134147" y="7665"/>
                </a:lnTo>
                <a:lnTo>
                  <a:pt x="130147" y="3588"/>
                </a:lnTo>
                <a:lnTo>
                  <a:pt x="124911" y="1550"/>
                </a:lnTo>
                <a:lnTo>
                  <a:pt x="113195" y="1550"/>
                </a:lnTo>
                <a:lnTo>
                  <a:pt x="108285" y="3263"/>
                </a:lnTo>
                <a:lnTo>
                  <a:pt x="103710" y="6689"/>
                </a:lnTo>
                <a:lnTo>
                  <a:pt x="99135" y="10115"/>
                </a:lnTo>
                <a:lnTo>
                  <a:pt x="95891" y="16230"/>
                </a:lnTo>
                <a:lnTo>
                  <a:pt x="93976" y="25035"/>
                </a:lnTo>
                <a:lnTo>
                  <a:pt x="96446" y="2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4999544" y="3520938"/>
            <a:ext cx="271658" cy="72754"/>
          </a:xfrm>
          <a:custGeom>
            <a:avLst/>
            <a:gdLst/>
            <a:ahLst/>
            <a:cxnLst/>
            <a:rect l="l" t="t" r="r" b="b"/>
            <a:pathLst>
              <a:path w="298824" h="82455">
                <a:moveTo>
                  <a:pt x="216605" y="40060"/>
                </a:moveTo>
                <a:lnTo>
                  <a:pt x="219515" y="42778"/>
                </a:lnTo>
                <a:lnTo>
                  <a:pt x="222425" y="45496"/>
                </a:lnTo>
                <a:lnTo>
                  <a:pt x="225660" y="46855"/>
                </a:lnTo>
                <a:lnTo>
                  <a:pt x="229221" y="46855"/>
                </a:lnTo>
                <a:lnTo>
                  <a:pt x="228857" y="42835"/>
                </a:lnTo>
                <a:lnTo>
                  <a:pt x="225804" y="40682"/>
                </a:lnTo>
                <a:lnTo>
                  <a:pt x="223994" y="37266"/>
                </a:lnTo>
                <a:lnTo>
                  <a:pt x="223994" y="29150"/>
                </a:lnTo>
                <a:lnTo>
                  <a:pt x="225918" y="23035"/>
                </a:lnTo>
                <a:lnTo>
                  <a:pt x="229766" y="16393"/>
                </a:lnTo>
                <a:lnTo>
                  <a:pt x="233614" y="9752"/>
                </a:lnTo>
                <a:lnTo>
                  <a:pt x="237394" y="6431"/>
                </a:lnTo>
                <a:lnTo>
                  <a:pt x="241108" y="6431"/>
                </a:lnTo>
                <a:lnTo>
                  <a:pt x="242132" y="6880"/>
                </a:lnTo>
                <a:lnTo>
                  <a:pt x="245702" y="9244"/>
                </a:lnTo>
                <a:lnTo>
                  <a:pt x="248832" y="10278"/>
                </a:lnTo>
                <a:lnTo>
                  <a:pt x="250125" y="13206"/>
                </a:lnTo>
                <a:lnTo>
                  <a:pt x="250125" y="22355"/>
                </a:lnTo>
                <a:lnTo>
                  <a:pt x="248172" y="28576"/>
                </a:lnTo>
                <a:lnTo>
                  <a:pt x="246191" y="37007"/>
                </a:lnTo>
                <a:lnTo>
                  <a:pt x="250804" y="30442"/>
                </a:lnTo>
                <a:lnTo>
                  <a:pt x="253111" y="23714"/>
                </a:lnTo>
                <a:lnTo>
                  <a:pt x="253111" y="16824"/>
                </a:lnTo>
                <a:lnTo>
                  <a:pt x="252939" y="13694"/>
                </a:lnTo>
                <a:lnTo>
                  <a:pt x="252307" y="11139"/>
                </a:lnTo>
                <a:lnTo>
                  <a:pt x="255178" y="11828"/>
                </a:lnTo>
                <a:lnTo>
                  <a:pt x="258452" y="12230"/>
                </a:lnTo>
                <a:lnTo>
                  <a:pt x="262855" y="12230"/>
                </a:lnTo>
                <a:lnTo>
                  <a:pt x="266147" y="11598"/>
                </a:lnTo>
                <a:lnTo>
                  <a:pt x="269708" y="10297"/>
                </a:lnTo>
                <a:lnTo>
                  <a:pt x="272579" y="8957"/>
                </a:lnTo>
                <a:lnTo>
                  <a:pt x="231633" y="82455"/>
                </a:lnTo>
                <a:lnTo>
                  <a:pt x="237203" y="82455"/>
                </a:lnTo>
                <a:lnTo>
                  <a:pt x="282514" y="1320"/>
                </a:lnTo>
                <a:lnTo>
                  <a:pt x="277920" y="1320"/>
                </a:lnTo>
                <a:lnTo>
                  <a:pt x="275738" y="3464"/>
                </a:lnTo>
                <a:lnTo>
                  <a:pt x="271660" y="6201"/>
                </a:lnTo>
                <a:lnTo>
                  <a:pt x="267946" y="8345"/>
                </a:lnTo>
                <a:lnTo>
                  <a:pt x="263888" y="9416"/>
                </a:lnTo>
                <a:lnTo>
                  <a:pt x="257801" y="9416"/>
                </a:lnTo>
                <a:lnTo>
                  <a:pt x="254547" y="8957"/>
                </a:lnTo>
                <a:lnTo>
                  <a:pt x="251694" y="8115"/>
                </a:lnTo>
                <a:lnTo>
                  <a:pt x="248631" y="5397"/>
                </a:lnTo>
                <a:lnTo>
                  <a:pt x="246277" y="3904"/>
                </a:lnTo>
                <a:lnTo>
                  <a:pt x="242850" y="2986"/>
                </a:lnTo>
                <a:lnTo>
                  <a:pt x="233853" y="2986"/>
                </a:lnTo>
                <a:lnTo>
                  <a:pt x="227976" y="6048"/>
                </a:lnTo>
                <a:lnTo>
                  <a:pt x="222846" y="12173"/>
                </a:lnTo>
                <a:lnTo>
                  <a:pt x="217716" y="18298"/>
                </a:lnTo>
                <a:lnTo>
                  <a:pt x="215151" y="24518"/>
                </a:lnTo>
                <a:lnTo>
                  <a:pt x="215151" y="36079"/>
                </a:lnTo>
                <a:lnTo>
                  <a:pt x="216605" y="40060"/>
                </a:lnTo>
                <a:close/>
              </a:path>
              <a:path w="298824" h="82455">
                <a:moveTo>
                  <a:pt x="262155" y="74407"/>
                </a:moveTo>
                <a:lnTo>
                  <a:pt x="264970" y="77029"/>
                </a:lnTo>
                <a:lnTo>
                  <a:pt x="267784" y="79651"/>
                </a:lnTo>
                <a:lnTo>
                  <a:pt x="271124" y="80962"/>
                </a:lnTo>
                <a:lnTo>
                  <a:pt x="274991" y="80962"/>
                </a:lnTo>
                <a:lnTo>
                  <a:pt x="271832" y="75278"/>
                </a:lnTo>
                <a:lnTo>
                  <a:pt x="269650" y="72005"/>
                </a:lnTo>
                <a:lnTo>
                  <a:pt x="269650" y="64387"/>
                </a:lnTo>
                <a:lnTo>
                  <a:pt x="271431" y="58358"/>
                </a:lnTo>
                <a:lnTo>
                  <a:pt x="274991" y="51391"/>
                </a:lnTo>
                <a:lnTo>
                  <a:pt x="278551" y="44424"/>
                </a:lnTo>
                <a:lnTo>
                  <a:pt x="282610" y="40940"/>
                </a:lnTo>
                <a:lnTo>
                  <a:pt x="289693" y="40940"/>
                </a:lnTo>
                <a:lnTo>
                  <a:pt x="291741" y="41840"/>
                </a:lnTo>
                <a:lnTo>
                  <a:pt x="294880" y="45438"/>
                </a:lnTo>
                <a:lnTo>
                  <a:pt x="295665" y="47946"/>
                </a:lnTo>
                <a:lnTo>
                  <a:pt x="295665" y="56367"/>
                </a:lnTo>
                <a:lnTo>
                  <a:pt x="293799" y="62023"/>
                </a:lnTo>
                <a:lnTo>
                  <a:pt x="290066" y="68129"/>
                </a:lnTo>
                <a:lnTo>
                  <a:pt x="286333" y="74235"/>
                </a:lnTo>
                <a:lnTo>
                  <a:pt x="282131" y="77288"/>
                </a:lnTo>
                <a:lnTo>
                  <a:pt x="277461" y="77288"/>
                </a:lnTo>
                <a:lnTo>
                  <a:pt x="282150" y="80962"/>
                </a:lnTo>
                <a:lnTo>
                  <a:pt x="287913" y="77460"/>
                </a:lnTo>
                <a:lnTo>
                  <a:pt x="292277" y="70454"/>
                </a:lnTo>
                <a:lnTo>
                  <a:pt x="296641" y="63449"/>
                </a:lnTo>
                <a:lnTo>
                  <a:pt x="298824" y="57056"/>
                </a:lnTo>
                <a:lnTo>
                  <a:pt x="298824" y="45878"/>
                </a:lnTo>
                <a:lnTo>
                  <a:pt x="297541" y="42184"/>
                </a:lnTo>
                <a:lnTo>
                  <a:pt x="294976" y="40194"/>
                </a:lnTo>
                <a:lnTo>
                  <a:pt x="292411" y="38203"/>
                </a:lnTo>
                <a:lnTo>
                  <a:pt x="289463" y="37208"/>
                </a:lnTo>
                <a:lnTo>
                  <a:pt x="279739" y="37208"/>
                </a:lnTo>
                <a:lnTo>
                  <a:pt x="273909" y="40146"/>
                </a:lnTo>
                <a:lnTo>
                  <a:pt x="268645" y="46022"/>
                </a:lnTo>
                <a:lnTo>
                  <a:pt x="263381" y="51898"/>
                </a:lnTo>
                <a:lnTo>
                  <a:pt x="260748" y="58147"/>
                </a:lnTo>
                <a:lnTo>
                  <a:pt x="260748" y="70321"/>
                </a:lnTo>
                <a:lnTo>
                  <a:pt x="262155" y="74407"/>
                </a:lnTo>
                <a:close/>
              </a:path>
              <a:path w="298824" h="82455">
                <a:moveTo>
                  <a:pt x="4135" y="30432"/>
                </a:moveTo>
                <a:lnTo>
                  <a:pt x="3732" y="31810"/>
                </a:lnTo>
                <a:lnTo>
                  <a:pt x="6087" y="32500"/>
                </a:lnTo>
                <a:lnTo>
                  <a:pt x="11141" y="32500"/>
                </a:lnTo>
                <a:lnTo>
                  <a:pt x="16597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49"/>
                </a:lnTo>
                <a:lnTo>
                  <a:pt x="38305" y="57535"/>
                </a:lnTo>
                <a:lnTo>
                  <a:pt x="38305" y="63200"/>
                </a:lnTo>
                <a:lnTo>
                  <a:pt x="36659" y="67976"/>
                </a:lnTo>
                <a:lnTo>
                  <a:pt x="33366" y="71861"/>
                </a:lnTo>
                <a:lnTo>
                  <a:pt x="30073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9" y="73986"/>
                </a:lnTo>
                <a:lnTo>
                  <a:pt x="10098" y="71517"/>
                </a:lnTo>
                <a:lnTo>
                  <a:pt x="7236" y="70282"/>
                </a:lnTo>
                <a:lnTo>
                  <a:pt x="5054" y="70282"/>
                </a:lnTo>
                <a:lnTo>
                  <a:pt x="1235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4" y="79776"/>
                </a:lnTo>
                <a:lnTo>
                  <a:pt x="5743" y="80962"/>
                </a:lnTo>
                <a:lnTo>
                  <a:pt x="8040" y="81690"/>
                </a:lnTo>
                <a:lnTo>
                  <a:pt x="11064" y="82053"/>
                </a:lnTo>
                <a:lnTo>
                  <a:pt x="24043" y="82053"/>
                </a:lnTo>
                <a:lnTo>
                  <a:pt x="31671" y="79221"/>
                </a:lnTo>
                <a:lnTo>
                  <a:pt x="37702" y="73555"/>
                </a:lnTo>
                <a:lnTo>
                  <a:pt x="43731" y="67889"/>
                </a:lnTo>
                <a:lnTo>
                  <a:pt x="46747" y="60827"/>
                </a:lnTo>
                <a:lnTo>
                  <a:pt x="46747" y="48577"/>
                </a:lnTo>
                <a:lnTo>
                  <a:pt x="46038" y="44988"/>
                </a:lnTo>
                <a:lnTo>
                  <a:pt x="44622" y="41601"/>
                </a:lnTo>
                <a:lnTo>
                  <a:pt x="43206" y="38213"/>
                </a:lnTo>
                <a:lnTo>
                  <a:pt x="41119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6" y="26930"/>
                </a:lnTo>
                <a:lnTo>
                  <a:pt x="26360" y="25322"/>
                </a:lnTo>
                <a:lnTo>
                  <a:pt x="23450" y="24365"/>
                </a:lnTo>
                <a:lnTo>
                  <a:pt x="18856" y="23351"/>
                </a:lnTo>
                <a:lnTo>
                  <a:pt x="12577" y="22278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6" y="803"/>
                </a:lnTo>
                <a:lnTo>
                  <a:pt x="46747" y="0"/>
                </a:lnTo>
                <a:lnTo>
                  <a:pt x="44134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5" y="30432"/>
                </a:lnTo>
                <a:close/>
              </a:path>
              <a:path w="298824" h="82455">
                <a:moveTo>
                  <a:pt x="80113" y="72292"/>
                </a:moveTo>
                <a:lnTo>
                  <a:pt x="77586" y="69765"/>
                </a:lnTo>
                <a:lnTo>
                  <a:pt x="74255" y="69134"/>
                </a:lnTo>
                <a:lnTo>
                  <a:pt x="70915" y="69765"/>
                </a:lnTo>
                <a:lnTo>
                  <a:pt x="68350" y="72292"/>
                </a:lnTo>
                <a:lnTo>
                  <a:pt x="67708" y="75622"/>
                </a:lnTo>
                <a:lnTo>
                  <a:pt x="68340" y="78962"/>
                </a:lnTo>
                <a:lnTo>
                  <a:pt x="70866" y="81527"/>
                </a:lnTo>
                <a:lnTo>
                  <a:pt x="74255" y="82168"/>
                </a:lnTo>
                <a:lnTo>
                  <a:pt x="77634" y="81527"/>
                </a:lnTo>
                <a:lnTo>
                  <a:pt x="80122" y="78962"/>
                </a:lnTo>
                <a:lnTo>
                  <a:pt x="80745" y="75622"/>
                </a:lnTo>
                <a:lnTo>
                  <a:pt x="80113" y="72292"/>
                </a:lnTo>
                <a:close/>
              </a:path>
              <a:path w="298824" h="82455">
                <a:moveTo>
                  <a:pt x="133630" y="75549"/>
                </a:moveTo>
                <a:lnTo>
                  <a:pt x="141068" y="62875"/>
                </a:lnTo>
                <a:lnTo>
                  <a:pt x="143441" y="56137"/>
                </a:lnTo>
                <a:lnTo>
                  <a:pt x="144628" y="48960"/>
                </a:lnTo>
                <a:lnTo>
                  <a:pt x="144620" y="40278"/>
                </a:lnTo>
                <a:lnTo>
                  <a:pt x="143069" y="27175"/>
                </a:lnTo>
                <a:lnTo>
                  <a:pt x="138827" y="15618"/>
                </a:lnTo>
                <a:lnTo>
                  <a:pt x="133965" y="6392"/>
                </a:lnTo>
                <a:lnTo>
                  <a:pt x="127131" y="1780"/>
                </a:lnTo>
                <a:lnTo>
                  <a:pt x="117524" y="1791"/>
                </a:lnTo>
                <a:lnTo>
                  <a:pt x="105279" y="5614"/>
                </a:lnTo>
                <a:lnTo>
                  <a:pt x="96618" y="16307"/>
                </a:lnTo>
                <a:lnTo>
                  <a:pt x="92636" y="28327"/>
                </a:lnTo>
                <a:lnTo>
                  <a:pt x="91391" y="41802"/>
                </a:lnTo>
                <a:lnTo>
                  <a:pt x="91632" y="48171"/>
                </a:lnTo>
                <a:lnTo>
                  <a:pt x="94090" y="61224"/>
                </a:lnTo>
                <a:lnTo>
                  <a:pt x="99202" y="71603"/>
                </a:lnTo>
                <a:lnTo>
                  <a:pt x="102762" y="51927"/>
                </a:lnTo>
                <a:lnTo>
                  <a:pt x="102762" y="33973"/>
                </a:lnTo>
                <a:lnTo>
                  <a:pt x="103394" y="26509"/>
                </a:lnTo>
                <a:lnTo>
                  <a:pt x="104658" y="20843"/>
                </a:lnTo>
                <a:lnTo>
                  <a:pt x="107070" y="10201"/>
                </a:lnTo>
                <a:lnTo>
                  <a:pt x="111530" y="4880"/>
                </a:lnTo>
                <a:lnTo>
                  <a:pt x="124547" y="4880"/>
                </a:lnTo>
                <a:lnTo>
                  <a:pt x="128989" y="10048"/>
                </a:lnTo>
                <a:lnTo>
                  <a:pt x="131362" y="20384"/>
                </a:lnTo>
                <a:lnTo>
                  <a:pt x="132626" y="25935"/>
                </a:lnTo>
                <a:lnTo>
                  <a:pt x="133257" y="33361"/>
                </a:lnTo>
                <a:lnTo>
                  <a:pt x="133247" y="44642"/>
                </a:lnTo>
                <a:lnTo>
                  <a:pt x="132374" y="58869"/>
                </a:lnTo>
                <a:lnTo>
                  <a:pt x="130099" y="69421"/>
                </a:lnTo>
                <a:lnTo>
                  <a:pt x="127993" y="75584"/>
                </a:lnTo>
                <a:lnTo>
                  <a:pt x="124126" y="78666"/>
                </a:lnTo>
                <a:lnTo>
                  <a:pt x="111760" y="78666"/>
                </a:lnTo>
                <a:lnTo>
                  <a:pt x="107165" y="73804"/>
                </a:lnTo>
                <a:lnTo>
                  <a:pt x="104715" y="64081"/>
                </a:lnTo>
                <a:lnTo>
                  <a:pt x="104064" y="78455"/>
                </a:lnTo>
                <a:lnTo>
                  <a:pt x="110267" y="81881"/>
                </a:lnTo>
                <a:lnTo>
                  <a:pt x="117809" y="81881"/>
                </a:lnTo>
                <a:lnTo>
                  <a:pt x="122681" y="81428"/>
                </a:lnTo>
                <a:lnTo>
                  <a:pt x="133630" y="75549"/>
                </a:lnTo>
                <a:close/>
              </a:path>
              <a:path w="298824" h="82455">
                <a:moveTo>
                  <a:pt x="104064" y="78455"/>
                </a:moveTo>
                <a:lnTo>
                  <a:pt x="104715" y="64081"/>
                </a:lnTo>
                <a:lnTo>
                  <a:pt x="103413" y="58875"/>
                </a:lnTo>
                <a:lnTo>
                  <a:pt x="102762" y="51927"/>
                </a:lnTo>
                <a:lnTo>
                  <a:pt x="99202" y="71603"/>
                </a:lnTo>
                <a:lnTo>
                  <a:pt x="104064" y="78455"/>
                </a:lnTo>
                <a:close/>
              </a:path>
              <a:path w="298824" h="82455">
                <a:moveTo>
                  <a:pt x="156678" y="7493"/>
                </a:moveTo>
                <a:lnTo>
                  <a:pt x="155491" y="10364"/>
                </a:lnTo>
                <a:lnTo>
                  <a:pt x="153950" y="14144"/>
                </a:lnTo>
                <a:lnTo>
                  <a:pt x="151462" y="20269"/>
                </a:lnTo>
                <a:lnTo>
                  <a:pt x="153472" y="21188"/>
                </a:lnTo>
                <a:lnTo>
                  <a:pt x="155961" y="17283"/>
                </a:lnTo>
                <a:lnTo>
                  <a:pt x="158019" y="14719"/>
                </a:lnTo>
                <a:lnTo>
                  <a:pt x="161272" y="12269"/>
                </a:lnTo>
                <a:lnTo>
                  <a:pt x="163943" y="11656"/>
                </a:lnTo>
                <a:lnTo>
                  <a:pt x="192696" y="11656"/>
                </a:lnTo>
                <a:lnTo>
                  <a:pt x="169437" y="81881"/>
                </a:lnTo>
                <a:lnTo>
                  <a:pt x="177018" y="81881"/>
                </a:lnTo>
                <a:lnTo>
                  <a:pt x="201942" y="4880"/>
                </a:lnTo>
                <a:lnTo>
                  <a:pt x="201942" y="2986"/>
                </a:lnTo>
                <a:lnTo>
                  <a:pt x="158411" y="2986"/>
                </a:lnTo>
                <a:lnTo>
                  <a:pt x="157453" y="5512"/>
                </a:lnTo>
                <a:lnTo>
                  <a:pt x="156678" y="7493"/>
                </a:lnTo>
                <a:close/>
              </a:path>
              <a:path w="298824" h="82455">
                <a:moveTo>
                  <a:pt x="275163" y="77288"/>
                </a:moveTo>
                <a:lnTo>
                  <a:pt x="271832" y="75278"/>
                </a:lnTo>
                <a:lnTo>
                  <a:pt x="274991" y="80962"/>
                </a:lnTo>
                <a:lnTo>
                  <a:pt x="282150" y="80962"/>
                </a:lnTo>
                <a:lnTo>
                  <a:pt x="277461" y="77288"/>
                </a:lnTo>
                <a:lnTo>
                  <a:pt x="275163" y="77288"/>
                </a:lnTo>
                <a:close/>
              </a:path>
              <a:path w="298824" h="82455">
                <a:moveTo>
                  <a:pt x="244267" y="34279"/>
                </a:moveTo>
                <a:lnTo>
                  <a:pt x="240362" y="39984"/>
                </a:lnTo>
                <a:lnTo>
                  <a:pt x="236055" y="42835"/>
                </a:lnTo>
                <a:lnTo>
                  <a:pt x="228857" y="42835"/>
                </a:lnTo>
                <a:lnTo>
                  <a:pt x="229221" y="46855"/>
                </a:lnTo>
                <a:lnTo>
                  <a:pt x="235921" y="46855"/>
                </a:lnTo>
                <a:lnTo>
                  <a:pt x="241577" y="43572"/>
                </a:lnTo>
                <a:lnTo>
                  <a:pt x="246191" y="37007"/>
                </a:lnTo>
                <a:lnTo>
                  <a:pt x="248172" y="28576"/>
                </a:lnTo>
                <a:lnTo>
                  <a:pt x="244267" y="34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5384462" y="3520938"/>
            <a:ext cx="271658" cy="72501"/>
          </a:xfrm>
          <a:custGeom>
            <a:avLst/>
            <a:gdLst/>
            <a:ahLst/>
            <a:cxnLst/>
            <a:rect l="l" t="t" r="r" b="b"/>
            <a:pathLst>
              <a:path w="298824" h="82168">
                <a:moveTo>
                  <a:pt x="104064" y="78455"/>
                </a:moveTo>
                <a:lnTo>
                  <a:pt x="104715" y="64081"/>
                </a:lnTo>
                <a:lnTo>
                  <a:pt x="103413" y="58875"/>
                </a:lnTo>
                <a:lnTo>
                  <a:pt x="102762" y="51927"/>
                </a:lnTo>
                <a:lnTo>
                  <a:pt x="99202" y="71603"/>
                </a:lnTo>
                <a:lnTo>
                  <a:pt x="104064" y="78455"/>
                </a:lnTo>
                <a:close/>
              </a:path>
              <a:path w="298824" h="82168">
                <a:moveTo>
                  <a:pt x="183564" y="61210"/>
                </a:moveTo>
                <a:lnTo>
                  <a:pt x="183564" y="80790"/>
                </a:lnTo>
                <a:lnTo>
                  <a:pt x="192696" y="80790"/>
                </a:lnTo>
                <a:lnTo>
                  <a:pt x="192696" y="61210"/>
                </a:lnTo>
                <a:lnTo>
                  <a:pt x="204699" y="61210"/>
                </a:lnTo>
                <a:lnTo>
                  <a:pt x="204699" y="53573"/>
                </a:lnTo>
                <a:lnTo>
                  <a:pt x="192696" y="53573"/>
                </a:lnTo>
                <a:lnTo>
                  <a:pt x="192696" y="1895"/>
                </a:lnTo>
                <a:lnTo>
                  <a:pt x="187240" y="1895"/>
                </a:lnTo>
                <a:lnTo>
                  <a:pt x="183450" y="13723"/>
                </a:lnTo>
                <a:lnTo>
                  <a:pt x="183450" y="53573"/>
                </a:lnTo>
                <a:lnTo>
                  <a:pt x="150485" y="53573"/>
                </a:lnTo>
                <a:lnTo>
                  <a:pt x="150485" y="61210"/>
                </a:lnTo>
                <a:lnTo>
                  <a:pt x="183564" y="61210"/>
                </a:lnTo>
                <a:close/>
              </a:path>
              <a:path w="298824" h="82168">
                <a:moveTo>
                  <a:pt x="187240" y="1895"/>
                </a:moveTo>
                <a:lnTo>
                  <a:pt x="150485" y="53573"/>
                </a:lnTo>
                <a:lnTo>
                  <a:pt x="155252" y="53573"/>
                </a:lnTo>
                <a:lnTo>
                  <a:pt x="183450" y="13723"/>
                </a:lnTo>
                <a:lnTo>
                  <a:pt x="187240" y="1895"/>
                </a:lnTo>
                <a:close/>
              </a:path>
              <a:path w="298824" h="82168">
                <a:moveTo>
                  <a:pt x="275163" y="77288"/>
                </a:moveTo>
                <a:lnTo>
                  <a:pt x="271832" y="75278"/>
                </a:lnTo>
                <a:lnTo>
                  <a:pt x="274991" y="80962"/>
                </a:lnTo>
                <a:lnTo>
                  <a:pt x="282150" y="80962"/>
                </a:lnTo>
                <a:lnTo>
                  <a:pt x="277460" y="77288"/>
                </a:lnTo>
                <a:lnTo>
                  <a:pt x="275163" y="77288"/>
                </a:lnTo>
                <a:close/>
              </a:path>
              <a:path w="298824" h="82168">
                <a:moveTo>
                  <a:pt x="244267" y="34279"/>
                </a:moveTo>
                <a:lnTo>
                  <a:pt x="240362" y="39984"/>
                </a:lnTo>
                <a:lnTo>
                  <a:pt x="236055" y="42835"/>
                </a:lnTo>
                <a:lnTo>
                  <a:pt x="228857" y="42835"/>
                </a:lnTo>
                <a:lnTo>
                  <a:pt x="229221" y="46855"/>
                </a:lnTo>
                <a:lnTo>
                  <a:pt x="235921" y="46855"/>
                </a:lnTo>
                <a:lnTo>
                  <a:pt x="241577" y="43572"/>
                </a:lnTo>
                <a:lnTo>
                  <a:pt x="246191" y="37007"/>
                </a:lnTo>
                <a:lnTo>
                  <a:pt x="248172" y="28576"/>
                </a:lnTo>
                <a:lnTo>
                  <a:pt x="244267" y="34279"/>
                </a:lnTo>
                <a:close/>
              </a:path>
              <a:path w="298824" h="82168">
                <a:moveTo>
                  <a:pt x="216605" y="40060"/>
                </a:moveTo>
                <a:lnTo>
                  <a:pt x="219515" y="42778"/>
                </a:lnTo>
                <a:lnTo>
                  <a:pt x="222425" y="45496"/>
                </a:lnTo>
                <a:lnTo>
                  <a:pt x="225660" y="46855"/>
                </a:lnTo>
                <a:lnTo>
                  <a:pt x="229221" y="46855"/>
                </a:lnTo>
                <a:lnTo>
                  <a:pt x="228857" y="42835"/>
                </a:lnTo>
                <a:lnTo>
                  <a:pt x="225804" y="40682"/>
                </a:lnTo>
                <a:lnTo>
                  <a:pt x="223994" y="37266"/>
                </a:lnTo>
                <a:lnTo>
                  <a:pt x="223994" y="29150"/>
                </a:lnTo>
                <a:lnTo>
                  <a:pt x="225918" y="23035"/>
                </a:lnTo>
                <a:lnTo>
                  <a:pt x="229766" y="16393"/>
                </a:lnTo>
                <a:lnTo>
                  <a:pt x="233614" y="9752"/>
                </a:lnTo>
                <a:lnTo>
                  <a:pt x="237394" y="6431"/>
                </a:lnTo>
                <a:lnTo>
                  <a:pt x="241108" y="6431"/>
                </a:lnTo>
                <a:lnTo>
                  <a:pt x="242132" y="6880"/>
                </a:lnTo>
                <a:lnTo>
                  <a:pt x="245702" y="9244"/>
                </a:lnTo>
                <a:lnTo>
                  <a:pt x="248832" y="10278"/>
                </a:lnTo>
                <a:lnTo>
                  <a:pt x="250125" y="13206"/>
                </a:lnTo>
                <a:lnTo>
                  <a:pt x="250125" y="22355"/>
                </a:lnTo>
                <a:lnTo>
                  <a:pt x="248172" y="28576"/>
                </a:lnTo>
                <a:lnTo>
                  <a:pt x="246191" y="37007"/>
                </a:lnTo>
                <a:lnTo>
                  <a:pt x="250804" y="30442"/>
                </a:lnTo>
                <a:lnTo>
                  <a:pt x="253111" y="23714"/>
                </a:lnTo>
                <a:lnTo>
                  <a:pt x="253111" y="16824"/>
                </a:lnTo>
                <a:lnTo>
                  <a:pt x="252939" y="13694"/>
                </a:lnTo>
                <a:lnTo>
                  <a:pt x="252307" y="11139"/>
                </a:lnTo>
                <a:lnTo>
                  <a:pt x="255178" y="11828"/>
                </a:lnTo>
                <a:lnTo>
                  <a:pt x="258452" y="12230"/>
                </a:lnTo>
                <a:lnTo>
                  <a:pt x="262855" y="12230"/>
                </a:lnTo>
                <a:lnTo>
                  <a:pt x="266147" y="11598"/>
                </a:lnTo>
                <a:lnTo>
                  <a:pt x="269708" y="10297"/>
                </a:lnTo>
                <a:lnTo>
                  <a:pt x="272579" y="8957"/>
                </a:lnTo>
                <a:lnTo>
                  <a:pt x="231633" y="82455"/>
                </a:lnTo>
                <a:lnTo>
                  <a:pt x="237203" y="82455"/>
                </a:lnTo>
                <a:lnTo>
                  <a:pt x="282514" y="1320"/>
                </a:lnTo>
                <a:lnTo>
                  <a:pt x="277920" y="1320"/>
                </a:lnTo>
                <a:lnTo>
                  <a:pt x="275738" y="3464"/>
                </a:lnTo>
                <a:lnTo>
                  <a:pt x="271660" y="6201"/>
                </a:lnTo>
                <a:lnTo>
                  <a:pt x="267946" y="8345"/>
                </a:lnTo>
                <a:lnTo>
                  <a:pt x="263888" y="9416"/>
                </a:lnTo>
                <a:lnTo>
                  <a:pt x="257801" y="9416"/>
                </a:lnTo>
                <a:lnTo>
                  <a:pt x="254547" y="8957"/>
                </a:lnTo>
                <a:lnTo>
                  <a:pt x="251694" y="8115"/>
                </a:lnTo>
                <a:lnTo>
                  <a:pt x="248631" y="5397"/>
                </a:lnTo>
                <a:lnTo>
                  <a:pt x="246277" y="3904"/>
                </a:lnTo>
                <a:lnTo>
                  <a:pt x="242850" y="2986"/>
                </a:lnTo>
                <a:lnTo>
                  <a:pt x="233853" y="2986"/>
                </a:lnTo>
                <a:lnTo>
                  <a:pt x="227976" y="6048"/>
                </a:lnTo>
                <a:lnTo>
                  <a:pt x="222846" y="12173"/>
                </a:lnTo>
                <a:lnTo>
                  <a:pt x="217716" y="18298"/>
                </a:lnTo>
                <a:lnTo>
                  <a:pt x="215151" y="24518"/>
                </a:lnTo>
                <a:lnTo>
                  <a:pt x="215151" y="36079"/>
                </a:lnTo>
                <a:lnTo>
                  <a:pt x="216605" y="40060"/>
                </a:lnTo>
                <a:close/>
              </a:path>
              <a:path w="298824" h="82168">
                <a:moveTo>
                  <a:pt x="262155" y="74407"/>
                </a:moveTo>
                <a:lnTo>
                  <a:pt x="264970" y="77029"/>
                </a:lnTo>
                <a:lnTo>
                  <a:pt x="267784" y="79651"/>
                </a:lnTo>
                <a:lnTo>
                  <a:pt x="271124" y="80962"/>
                </a:lnTo>
                <a:lnTo>
                  <a:pt x="274991" y="80962"/>
                </a:lnTo>
                <a:lnTo>
                  <a:pt x="271832" y="75278"/>
                </a:lnTo>
                <a:lnTo>
                  <a:pt x="269650" y="72005"/>
                </a:lnTo>
                <a:lnTo>
                  <a:pt x="269650" y="64387"/>
                </a:lnTo>
                <a:lnTo>
                  <a:pt x="271431" y="58358"/>
                </a:lnTo>
                <a:lnTo>
                  <a:pt x="274991" y="51391"/>
                </a:lnTo>
                <a:lnTo>
                  <a:pt x="278551" y="44424"/>
                </a:lnTo>
                <a:lnTo>
                  <a:pt x="282610" y="40940"/>
                </a:lnTo>
                <a:lnTo>
                  <a:pt x="289693" y="40940"/>
                </a:lnTo>
                <a:lnTo>
                  <a:pt x="291741" y="41840"/>
                </a:lnTo>
                <a:lnTo>
                  <a:pt x="294880" y="45438"/>
                </a:lnTo>
                <a:lnTo>
                  <a:pt x="295665" y="47946"/>
                </a:lnTo>
                <a:lnTo>
                  <a:pt x="295665" y="56367"/>
                </a:lnTo>
                <a:lnTo>
                  <a:pt x="293799" y="62023"/>
                </a:lnTo>
                <a:lnTo>
                  <a:pt x="290066" y="68129"/>
                </a:lnTo>
                <a:lnTo>
                  <a:pt x="286333" y="74235"/>
                </a:lnTo>
                <a:lnTo>
                  <a:pt x="282131" y="77288"/>
                </a:lnTo>
                <a:lnTo>
                  <a:pt x="277460" y="77288"/>
                </a:lnTo>
                <a:lnTo>
                  <a:pt x="282150" y="80962"/>
                </a:lnTo>
                <a:lnTo>
                  <a:pt x="287913" y="77460"/>
                </a:lnTo>
                <a:lnTo>
                  <a:pt x="292277" y="70454"/>
                </a:lnTo>
                <a:lnTo>
                  <a:pt x="296641" y="63449"/>
                </a:lnTo>
                <a:lnTo>
                  <a:pt x="298824" y="57056"/>
                </a:lnTo>
                <a:lnTo>
                  <a:pt x="298824" y="45878"/>
                </a:lnTo>
                <a:lnTo>
                  <a:pt x="297541" y="42184"/>
                </a:lnTo>
                <a:lnTo>
                  <a:pt x="294976" y="40194"/>
                </a:lnTo>
                <a:lnTo>
                  <a:pt x="292411" y="38203"/>
                </a:lnTo>
                <a:lnTo>
                  <a:pt x="289463" y="37208"/>
                </a:lnTo>
                <a:lnTo>
                  <a:pt x="279739" y="37208"/>
                </a:lnTo>
                <a:lnTo>
                  <a:pt x="273909" y="40146"/>
                </a:lnTo>
                <a:lnTo>
                  <a:pt x="268645" y="46022"/>
                </a:lnTo>
                <a:lnTo>
                  <a:pt x="263381" y="51898"/>
                </a:lnTo>
                <a:lnTo>
                  <a:pt x="260748" y="58147"/>
                </a:lnTo>
                <a:lnTo>
                  <a:pt x="260748" y="70321"/>
                </a:lnTo>
                <a:lnTo>
                  <a:pt x="262155" y="74407"/>
                </a:lnTo>
                <a:close/>
              </a:path>
              <a:path w="298824" h="82168">
                <a:moveTo>
                  <a:pt x="4135" y="30432"/>
                </a:moveTo>
                <a:lnTo>
                  <a:pt x="3732" y="31810"/>
                </a:lnTo>
                <a:lnTo>
                  <a:pt x="6087" y="32500"/>
                </a:lnTo>
                <a:lnTo>
                  <a:pt x="11141" y="32500"/>
                </a:lnTo>
                <a:lnTo>
                  <a:pt x="16597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49"/>
                </a:lnTo>
                <a:lnTo>
                  <a:pt x="38305" y="57535"/>
                </a:lnTo>
                <a:lnTo>
                  <a:pt x="38305" y="63200"/>
                </a:lnTo>
                <a:lnTo>
                  <a:pt x="36658" y="67976"/>
                </a:lnTo>
                <a:lnTo>
                  <a:pt x="33366" y="71861"/>
                </a:lnTo>
                <a:lnTo>
                  <a:pt x="30073" y="75747"/>
                </a:lnTo>
                <a:lnTo>
                  <a:pt x="26225" y="77689"/>
                </a:lnTo>
                <a:lnTo>
                  <a:pt x="19909" y="77689"/>
                </a:lnTo>
                <a:lnTo>
                  <a:pt x="17180" y="76455"/>
                </a:lnTo>
                <a:lnTo>
                  <a:pt x="13639" y="73986"/>
                </a:lnTo>
                <a:lnTo>
                  <a:pt x="10097" y="71517"/>
                </a:lnTo>
                <a:lnTo>
                  <a:pt x="7236" y="70282"/>
                </a:lnTo>
                <a:lnTo>
                  <a:pt x="5054" y="70282"/>
                </a:lnTo>
                <a:lnTo>
                  <a:pt x="1235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4" y="79776"/>
                </a:lnTo>
                <a:lnTo>
                  <a:pt x="5743" y="80962"/>
                </a:lnTo>
                <a:lnTo>
                  <a:pt x="8040" y="81690"/>
                </a:lnTo>
                <a:lnTo>
                  <a:pt x="11065" y="82053"/>
                </a:lnTo>
                <a:lnTo>
                  <a:pt x="24043" y="82053"/>
                </a:lnTo>
                <a:lnTo>
                  <a:pt x="31671" y="79221"/>
                </a:lnTo>
                <a:lnTo>
                  <a:pt x="37702" y="73555"/>
                </a:lnTo>
                <a:lnTo>
                  <a:pt x="43731" y="67889"/>
                </a:lnTo>
                <a:lnTo>
                  <a:pt x="46747" y="60827"/>
                </a:lnTo>
                <a:lnTo>
                  <a:pt x="46747" y="48577"/>
                </a:lnTo>
                <a:lnTo>
                  <a:pt x="46038" y="44988"/>
                </a:lnTo>
                <a:lnTo>
                  <a:pt x="44622" y="41601"/>
                </a:lnTo>
                <a:lnTo>
                  <a:pt x="43205" y="38213"/>
                </a:lnTo>
                <a:lnTo>
                  <a:pt x="41119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5" y="26930"/>
                </a:lnTo>
                <a:lnTo>
                  <a:pt x="26360" y="25322"/>
                </a:lnTo>
                <a:lnTo>
                  <a:pt x="23450" y="24365"/>
                </a:lnTo>
                <a:lnTo>
                  <a:pt x="18855" y="23351"/>
                </a:lnTo>
                <a:lnTo>
                  <a:pt x="12577" y="22278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6" y="803"/>
                </a:lnTo>
                <a:lnTo>
                  <a:pt x="46747" y="0"/>
                </a:lnTo>
                <a:lnTo>
                  <a:pt x="44134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5" y="30432"/>
                </a:lnTo>
                <a:close/>
              </a:path>
              <a:path w="298824" h="82168">
                <a:moveTo>
                  <a:pt x="80113" y="72292"/>
                </a:moveTo>
                <a:lnTo>
                  <a:pt x="77586" y="69765"/>
                </a:lnTo>
                <a:lnTo>
                  <a:pt x="74255" y="69134"/>
                </a:lnTo>
                <a:lnTo>
                  <a:pt x="70915" y="69765"/>
                </a:lnTo>
                <a:lnTo>
                  <a:pt x="68350" y="72292"/>
                </a:lnTo>
                <a:lnTo>
                  <a:pt x="67708" y="75622"/>
                </a:lnTo>
                <a:lnTo>
                  <a:pt x="68340" y="78962"/>
                </a:lnTo>
                <a:lnTo>
                  <a:pt x="70866" y="81527"/>
                </a:lnTo>
                <a:lnTo>
                  <a:pt x="74255" y="82168"/>
                </a:lnTo>
                <a:lnTo>
                  <a:pt x="77634" y="81527"/>
                </a:lnTo>
                <a:lnTo>
                  <a:pt x="80122" y="78962"/>
                </a:lnTo>
                <a:lnTo>
                  <a:pt x="80745" y="75622"/>
                </a:lnTo>
                <a:lnTo>
                  <a:pt x="80113" y="72292"/>
                </a:lnTo>
                <a:close/>
              </a:path>
              <a:path w="298824" h="82168">
                <a:moveTo>
                  <a:pt x="133630" y="75549"/>
                </a:moveTo>
                <a:lnTo>
                  <a:pt x="141067" y="62875"/>
                </a:lnTo>
                <a:lnTo>
                  <a:pt x="143441" y="56137"/>
                </a:lnTo>
                <a:lnTo>
                  <a:pt x="144628" y="48960"/>
                </a:lnTo>
                <a:lnTo>
                  <a:pt x="144620" y="40278"/>
                </a:lnTo>
                <a:lnTo>
                  <a:pt x="143069" y="27175"/>
                </a:lnTo>
                <a:lnTo>
                  <a:pt x="138827" y="15618"/>
                </a:lnTo>
                <a:lnTo>
                  <a:pt x="133965" y="6392"/>
                </a:lnTo>
                <a:lnTo>
                  <a:pt x="127131" y="1780"/>
                </a:lnTo>
                <a:lnTo>
                  <a:pt x="117524" y="1791"/>
                </a:lnTo>
                <a:lnTo>
                  <a:pt x="105279" y="5614"/>
                </a:lnTo>
                <a:lnTo>
                  <a:pt x="96618" y="16307"/>
                </a:lnTo>
                <a:lnTo>
                  <a:pt x="92636" y="28327"/>
                </a:lnTo>
                <a:lnTo>
                  <a:pt x="91391" y="41802"/>
                </a:lnTo>
                <a:lnTo>
                  <a:pt x="91632" y="48171"/>
                </a:lnTo>
                <a:lnTo>
                  <a:pt x="94090" y="61224"/>
                </a:lnTo>
                <a:lnTo>
                  <a:pt x="99202" y="71603"/>
                </a:lnTo>
                <a:lnTo>
                  <a:pt x="102762" y="51927"/>
                </a:lnTo>
                <a:lnTo>
                  <a:pt x="102762" y="33973"/>
                </a:lnTo>
                <a:lnTo>
                  <a:pt x="103394" y="26509"/>
                </a:lnTo>
                <a:lnTo>
                  <a:pt x="104658" y="20843"/>
                </a:lnTo>
                <a:lnTo>
                  <a:pt x="107070" y="10201"/>
                </a:lnTo>
                <a:lnTo>
                  <a:pt x="111530" y="4880"/>
                </a:lnTo>
                <a:lnTo>
                  <a:pt x="124547" y="4880"/>
                </a:lnTo>
                <a:lnTo>
                  <a:pt x="128989" y="10048"/>
                </a:lnTo>
                <a:lnTo>
                  <a:pt x="131362" y="20384"/>
                </a:lnTo>
                <a:lnTo>
                  <a:pt x="132626" y="25935"/>
                </a:lnTo>
                <a:lnTo>
                  <a:pt x="133257" y="33361"/>
                </a:lnTo>
                <a:lnTo>
                  <a:pt x="133247" y="44642"/>
                </a:lnTo>
                <a:lnTo>
                  <a:pt x="132374" y="58869"/>
                </a:lnTo>
                <a:lnTo>
                  <a:pt x="130099" y="69421"/>
                </a:lnTo>
                <a:lnTo>
                  <a:pt x="127993" y="75584"/>
                </a:lnTo>
                <a:lnTo>
                  <a:pt x="124126" y="78666"/>
                </a:lnTo>
                <a:lnTo>
                  <a:pt x="111760" y="78666"/>
                </a:lnTo>
                <a:lnTo>
                  <a:pt x="107165" y="73804"/>
                </a:lnTo>
                <a:lnTo>
                  <a:pt x="104715" y="64081"/>
                </a:lnTo>
                <a:lnTo>
                  <a:pt x="104064" y="78455"/>
                </a:lnTo>
                <a:lnTo>
                  <a:pt x="110267" y="81881"/>
                </a:lnTo>
                <a:lnTo>
                  <a:pt x="117809" y="81881"/>
                </a:lnTo>
                <a:lnTo>
                  <a:pt x="122681" y="81428"/>
                </a:lnTo>
                <a:lnTo>
                  <a:pt x="133630" y="75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5767187" y="3522103"/>
            <a:ext cx="273851" cy="72552"/>
          </a:xfrm>
          <a:custGeom>
            <a:avLst/>
            <a:gdLst/>
            <a:ahLst/>
            <a:cxnLst/>
            <a:rect l="l" t="t" r="r" b="b"/>
            <a:pathLst>
              <a:path w="301236" h="82226">
                <a:moveTo>
                  <a:pt x="124872" y="3559"/>
                </a:moveTo>
                <a:lnTo>
                  <a:pt x="128797" y="6048"/>
                </a:lnTo>
                <a:lnTo>
                  <a:pt x="131477" y="11024"/>
                </a:lnTo>
                <a:lnTo>
                  <a:pt x="134157" y="16001"/>
                </a:lnTo>
                <a:lnTo>
                  <a:pt x="135497" y="22470"/>
                </a:lnTo>
                <a:lnTo>
                  <a:pt x="138292" y="61956"/>
                </a:lnTo>
                <a:lnTo>
                  <a:pt x="141470" y="56597"/>
                </a:lnTo>
                <a:lnTo>
                  <a:pt x="143652" y="50587"/>
                </a:lnTo>
                <a:lnTo>
                  <a:pt x="145834" y="44577"/>
                </a:lnTo>
                <a:lnTo>
                  <a:pt x="146925" y="38663"/>
                </a:lnTo>
                <a:lnTo>
                  <a:pt x="146925" y="24575"/>
                </a:lnTo>
                <a:lnTo>
                  <a:pt x="144628" y="17082"/>
                </a:lnTo>
                <a:lnTo>
                  <a:pt x="140034" y="10364"/>
                </a:lnTo>
                <a:lnTo>
                  <a:pt x="135439" y="3646"/>
                </a:lnTo>
                <a:lnTo>
                  <a:pt x="128931" y="286"/>
                </a:lnTo>
                <a:lnTo>
                  <a:pt x="113425" y="286"/>
                </a:lnTo>
                <a:lnTo>
                  <a:pt x="115952" y="3559"/>
                </a:lnTo>
                <a:lnTo>
                  <a:pt x="124872" y="3559"/>
                </a:lnTo>
                <a:close/>
              </a:path>
              <a:path w="301236" h="82226">
                <a:moveTo>
                  <a:pt x="109194" y="77000"/>
                </a:moveTo>
                <a:lnTo>
                  <a:pt x="106553" y="78034"/>
                </a:lnTo>
                <a:lnTo>
                  <a:pt x="103241" y="79010"/>
                </a:lnTo>
                <a:lnTo>
                  <a:pt x="99260" y="79928"/>
                </a:lnTo>
                <a:lnTo>
                  <a:pt x="99834" y="82226"/>
                </a:lnTo>
                <a:lnTo>
                  <a:pt x="106189" y="81422"/>
                </a:lnTo>
                <a:lnTo>
                  <a:pt x="111453" y="80273"/>
                </a:lnTo>
                <a:lnTo>
                  <a:pt x="115627" y="78780"/>
                </a:lnTo>
                <a:lnTo>
                  <a:pt x="123092" y="76139"/>
                </a:lnTo>
                <a:lnTo>
                  <a:pt x="129256" y="72100"/>
                </a:lnTo>
                <a:lnTo>
                  <a:pt x="134118" y="66664"/>
                </a:lnTo>
                <a:lnTo>
                  <a:pt x="138292" y="61956"/>
                </a:lnTo>
                <a:lnTo>
                  <a:pt x="135497" y="22470"/>
                </a:lnTo>
                <a:lnTo>
                  <a:pt x="135324" y="36433"/>
                </a:lnTo>
                <a:lnTo>
                  <a:pt x="135210" y="38902"/>
                </a:lnTo>
                <a:lnTo>
                  <a:pt x="135076" y="40328"/>
                </a:lnTo>
                <a:lnTo>
                  <a:pt x="132960" y="42931"/>
                </a:lnTo>
                <a:lnTo>
                  <a:pt x="130185" y="44385"/>
                </a:lnTo>
                <a:lnTo>
                  <a:pt x="127409" y="45840"/>
                </a:lnTo>
                <a:lnTo>
                  <a:pt x="124719" y="46567"/>
                </a:lnTo>
                <a:lnTo>
                  <a:pt x="116450" y="46567"/>
                </a:lnTo>
                <a:lnTo>
                  <a:pt x="112535" y="44194"/>
                </a:lnTo>
                <a:lnTo>
                  <a:pt x="110372" y="39447"/>
                </a:lnTo>
                <a:lnTo>
                  <a:pt x="108208" y="34700"/>
                </a:lnTo>
                <a:lnTo>
                  <a:pt x="107127" y="29533"/>
                </a:lnTo>
                <a:lnTo>
                  <a:pt x="107127" y="17168"/>
                </a:lnTo>
                <a:lnTo>
                  <a:pt x="108286" y="12077"/>
                </a:lnTo>
                <a:lnTo>
                  <a:pt x="110602" y="8670"/>
                </a:lnTo>
                <a:lnTo>
                  <a:pt x="112918" y="5263"/>
                </a:lnTo>
                <a:lnTo>
                  <a:pt x="115952" y="3559"/>
                </a:lnTo>
                <a:lnTo>
                  <a:pt x="113425" y="286"/>
                </a:lnTo>
                <a:lnTo>
                  <a:pt x="107615" y="2928"/>
                </a:lnTo>
                <a:lnTo>
                  <a:pt x="103079" y="8211"/>
                </a:lnTo>
                <a:lnTo>
                  <a:pt x="98541" y="13493"/>
                </a:lnTo>
                <a:lnTo>
                  <a:pt x="96273" y="20211"/>
                </a:lnTo>
                <a:lnTo>
                  <a:pt x="96273" y="34758"/>
                </a:lnTo>
                <a:lnTo>
                  <a:pt x="98178" y="40261"/>
                </a:lnTo>
                <a:lnTo>
                  <a:pt x="101987" y="44874"/>
                </a:lnTo>
                <a:lnTo>
                  <a:pt x="105796" y="49486"/>
                </a:lnTo>
                <a:lnTo>
                  <a:pt x="110956" y="51792"/>
                </a:lnTo>
                <a:lnTo>
                  <a:pt x="119111" y="51792"/>
                </a:lnTo>
                <a:lnTo>
                  <a:pt x="122920" y="51103"/>
                </a:lnTo>
                <a:lnTo>
                  <a:pt x="126749" y="50300"/>
                </a:lnTo>
                <a:lnTo>
                  <a:pt x="130079" y="48826"/>
                </a:lnTo>
                <a:lnTo>
                  <a:pt x="132912" y="46682"/>
                </a:lnTo>
                <a:lnTo>
                  <a:pt x="134923" y="45189"/>
                </a:lnTo>
                <a:lnTo>
                  <a:pt x="134310" y="48405"/>
                </a:lnTo>
                <a:lnTo>
                  <a:pt x="132788" y="52396"/>
                </a:lnTo>
                <a:lnTo>
                  <a:pt x="130357" y="57161"/>
                </a:lnTo>
                <a:lnTo>
                  <a:pt x="127926" y="61927"/>
                </a:lnTo>
                <a:lnTo>
                  <a:pt x="124681" y="66243"/>
                </a:lnTo>
                <a:lnTo>
                  <a:pt x="120623" y="70110"/>
                </a:lnTo>
                <a:lnTo>
                  <a:pt x="117751" y="72828"/>
                </a:lnTo>
                <a:lnTo>
                  <a:pt x="113942" y="75124"/>
                </a:lnTo>
                <a:lnTo>
                  <a:pt x="109194" y="77000"/>
                </a:lnTo>
                <a:close/>
              </a:path>
              <a:path w="301236" h="82226">
                <a:moveTo>
                  <a:pt x="190073" y="33303"/>
                </a:moveTo>
                <a:lnTo>
                  <a:pt x="193538" y="30968"/>
                </a:lnTo>
                <a:lnTo>
                  <a:pt x="195682" y="28939"/>
                </a:lnTo>
                <a:lnTo>
                  <a:pt x="199397" y="25379"/>
                </a:lnTo>
                <a:lnTo>
                  <a:pt x="201253" y="21360"/>
                </a:lnTo>
                <a:lnTo>
                  <a:pt x="201253" y="12479"/>
                </a:lnTo>
                <a:lnTo>
                  <a:pt x="199434" y="8612"/>
                </a:lnTo>
                <a:lnTo>
                  <a:pt x="195797" y="5282"/>
                </a:lnTo>
                <a:lnTo>
                  <a:pt x="192160" y="1952"/>
                </a:lnTo>
                <a:lnTo>
                  <a:pt x="187260" y="286"/>
                </a:lnTo>
                <a:lnTo>
                  <a:pt x="181095" y="286"/>
                </a:lnTo>
                <a:lnTo>
                  <a:pt x="175850" y="3502"/>
                </a:lnTo>
                <a:lnTo>
                  <a:pt x="183928" y="3502"/>
                </a:lnTo>
                <a:lnTo>
                  <a:pt x="187326" y="4775"/>
                </a:lnTo>
                <a:lnTo>
                  <a:pt x="189566" y="7321"/>
                </a:lnTo>
                <a:lnTo>
                  <a:pt x="191805" y="9866"/>
                </a:lnTo>
                <a:lnTo>
                  <a:pt x="192925" y="12957"/>
                </a:lnTo>
                <a:lnTo>
                  <a:pt x="192925" y="20767"/>
                </a:lnTo>
                <a:lnTo>
                  <a:pt x="191738" y="24327"/>
                </a:lnTo>
                <a:lnTo>
                  <a:pt x="189365" y="27274"/>
                </a:lnTo>
                <a:lnTo>
                  <a:pt x="187986" y="28997"/>
                </a:lnTo>
                <a:lnTo>
                  <a:pt x="185498" y="31121"/>
                </a:lnTo>
                <a:lnTo>
                  <a:pt x="181899" y="33648"/>
                </a:lnTo>
                <a:lnTo>
                  <a:pt x="177496" y="30930"/>
                </a:lnTo>
                <a:lnTo>
                  <a:pt x="176214" y="42778"/>
                </a:lnTo>
                <a:lnTo>
                  <a:pt x="183641" y="48022"/>
                </a:lnTo>
                <a:lnTo>
                  <a:pt x="188551" y="51936"/>
                </a:lnTo>
                <a:lnTo>
                  <a:pt x="190944" y="54520"/>
                </a:lnTo>
                <a:lnTo>
                  <a:pt x="193337" y="57104"/>
                </a:lnTo>
                <a:lnTo>
                  <a:pt x="194533" y="60482"/>
                </a:lnTo>
                <a:lnTo>
                  <a:pt x="194533" y="68329"/>
                </a:lnTo>
                <a:lnTo>
                  <a:pt x="193404" y="71392"/>
                </a:lnTo>
                <a:lnTo>
                  <a:pt x="191145" y="73842"/>
                </a:lnTo>
                <a:lnTo>
                  <a:pt x="188886" y="76292"/>
                </a:lnTo>
                <a:lnTo>
                  <a:pt x="185555" y="77517"/>
                </a:lnTo>
                <a:lnTo>
                  <a:pt x="176980" y="77517"/>
                </a:lnTo>
                <a:lnTo>
                  <a:pt x="173544" y="75967"/>
                </a:lnTo>
                <a:lnTo>
                  <a:pt x="170844" y="72866"/>
                </a:lnTo>
                <a:lnTo>
                  <a:pt x="174337" y="80732"/>
                </a:lnTo>
                <a:lnTo>
                  <a:pt x="187546" y="80732"/>
                </a:lnTo>
                <a:lnTo>
                  <a:pt x="193108" y="78857"/>
                </a:lnTo>
                <a:lnTo>
                  <a:pt x="197262" y="75105"/>
                </a:lnTo>
                <a:lnTo>
                  <a:pt x="201415" y="71354"/>
                </a:lnTo>
                <a:lnTo>
                  <a:pt x="203493" y="66722"/>
                </a:lnTo>
                <a:lnTo>
                  <a:pt x="203493" y="56348"/>
                </a:lnTo>
                <a:lnTo>
                  <a:pt x="202086" y="52128"/>
                </a:lnTo>
                <a:lnTo>
                  <a:pt x="199272" y="48548"/>
                </a:lnTo>
                <a:lnTo>
                  <a:pt x="196458" y="44969"/>
                </a:lnTo>
                <a:lnTo>
                  <a:pt x="191796" y="40768"/>
                </a:lnTo>
                <a:lnTo>
                  <a:pt x="185287" y="35945"/>
                </a:lnTo>
                <a:lnTo>
                  <a:pt x="190073" y="33303"/>
                </a:lnTo>
                <a:close/>
              </a:path>
              <a:path w="301236" h="82226">
                <a:moveTo>
                  <a:pt x="160067" y="72072"/>
                </a:moveTo>
                <a:lnTo>
                  <a:pt x="164527" y="75536"/>
                </a:lnTo>
                <a:lnTo>
                  <a:pt x="168988" y="79000"/>
                </a:lnTo>
                <a:lnTo>
                  <a:pt x="174337" y="80732"/>
                </a:lnTo>
                <a:lnTo>
                  <a:pt x="170844" y="72866"/>
                </a:lnTo>
                <a:lnTo>
                  <a:pt x="168145" y="69765"/>
                </a:lnTo>
                <a:lnTo>
                  <a:pt x="166796" y="65593"/>
                </a:lnTo>
                <a:lnTo>
                  <a:pt x="166796" y="57286"/>
                </a:lnTo>
                <a:lnTo>
                  <a:pt x="167542" y="54109"/>
                </a:lnTo>
                <a:lnTo>
                  <a:pt x="169035" y="50817"/>
                </a:lnTo>
                <a:lnTo>
                  <a:pt x="170528" y="47524"/>
                </a:lnTo>
                <a:lnTo>
                  <a:pt x="172922" y="44845"/>
                </a:lnTo>
                <a:lnTo>
                  <a:pt x="176214" y="42778"/>
                </a:lnTo>
                <a:lnTo>
                  <a:pt x="177496" y="30930"/>
                </a:lnTo>
                <a:lnTo>
                  <a:pt x="173945" y="28030"/>
                </a:lnTo>
                <a:lnTo>
                  <a:pt x="171246" y="24949"/>
                </a:lnTo>
                <a:lnTo>
                  <a:pt x="168547" y="21867"/>
                </a:lnTo>
                <a:lnTo>
                  <a:pt x="167197" y="18527"/>
                </a:lnTo>
                <a:lnTo>
                  <a:pt x="167197" y="11751"/>
                </a:lnTo>
                <a:lnTo>
                  <a:pt x="168346" y="9053"/>
                </a:lnTo>
                <a:lnTo>
                  <a:pt x="172940" y="4612"/>
                </a:lnTo>
                <a:lnTo>
                  <a:pt x="175850" y="3502"/>
                </a:lnTo>
                <a:lnTo>
                  <a:pt x="181095" y="286"/>
                </a:lnTo>
                <a:lnTo>
                  <a:pt x="174395" y="286"/>
                </a:lnTo>
                <a:lnTo>
                  <a:pt x="168949" y="2047"/>
                </a:lnTo>
                <a:lnTo>
                  <a:pt x="164757" y="5569"/>
                </a:lnTo>
                <a:lnTo>
                  <a:pt x="160565" y="9091"/>
                </a:lnTo>
                <a:lnTo>
                  <a:pt x="158468" y="13378"/>
                </a:lnTo>
                <a:lnTo>
                  <a:pt x="158468" y="22872"/>
                </a:lnTo>
                <a:lnTo>
                  <a:pt x="159885" y="26930"/>
                </a:lnTo>
                <a:lnTo>
                  <a:pt x="162718" y="30604"/>
                </a:lnTo>
                <a:lnTo>
                  <a:pt x="164556" y="33016"/>
                </a:lnTo>
                <a:lnTo>
                  <a:pt x="168001" y="36251"/>
                </a:lnTo>
                <a:lnTo>
                  <a:pt x="173055" y="40308"/>
                </a:lnTo>
                <a:lnTo>
                  <a:pt x="168040" y="43677"/>
                </a:lnTo>
                <a:lnTo>
                  <a:pt x="164517" y="46567"/>
                </a:lnTo>
                <a:lnTo>
                  <a:pt x="162488" y="48979"/>
                </a:lnTo>
                <a:lnTo>
                  <a:pt x="159387" y="52692"/>
                </a:lnTo>
                <a:lnTo>
                  <a:pt x="157837" y="56980"/>
                </a:lnTo>
                <a:lnTo>
                  <a:pt x="157837" y="67507"/>
                </a:lnTo>
                <a:lnTo>
                  <a:pt x="160067" y="72072"/>
                </a:lnTo>
                <a:close/>
              </a:path>
              <a:path w="301236" h="82226">
                <a:moveTo>
                  <a:pt x="277575" y="75967"/>
                </a:moveTo>
                <a:lnTo>
                  <a:pt x="274245" y="73957"/>
                </a:lnTo>
                <a:lnTo>
                  <a:pt x="277403" y="79641"/>
                </a:lnTo>
                <a:lnTo>
                  <a:pt x="284563" y="79641"/>
                </a:lnTo>
                <a:lnTo>
                  <a:pt x="279873" y="75967"/>
                </a:lnTo>
                <a:lnTo>
                  <a:pt x="277575" y="75967"/>
                </a:lnTo>
                <a:close/>
              </a:path>
              <a:path w="301236" h="82226">
                <a:moveTo>
                  <a:pt x="246678" y="32959"/>
                </a:moveTo>
                <a:lnTo>
                  <a:pt x="242774" y="38663"/>
                </a:lnTo>
                <a:lnTo>
                  <a:pt x="238467" y="41514"/>
                </a:lnTo>
                <a:lnTo>
                  <a:pt x="231269" y="41514"/>
                </a:lnTo>
                <a:lnTo>
                  <a:pt x="231633" y="45534"/>
                </a:lnTo>
                <a:lnTo>
                  <a:pt x="238332" y="45534"/>
                </a:lnTo>
                <a:lnTo>
                  <a:pt x="243990" y="42251"/>
                </a:lnTo>
                <a:lnTo>
                  <a:pt x="248603" y="35686"/>
                </a:lnTo>
                <a:lnTo>
                  <a:pt x="250584" y="27255"/>
                </a:lnTo>
                <a:lnTo>
                  <a:pt x="246678" y="32959"/>
                </a:lnTo>
                <a:close/>
              </a:path>
              <a:path w="301236" h="82226">
                <a:moveTo>
                  <a:pt x="219017" y="38739"/>
                </a:moveTo>
                <a:lnTo>
                  <a:pt x="221927" y="41457"/>
                </a:lnTo>
                <a:lnTo>
                  <a:pt x="224837" y="44175"/>
                </a:lnTo>
                <a:lnTo>
                  <a:pt x="228072" y="45534"/>
                </a:lnTo>
                <a:lnTo>
                  <a:pt x="231633" y="45534"/>
                </a:lnTo>
                <a:lnTo>
                  <a:pt x="231269" y="41514"/>
                </a:lnTo>
                <a:lnTo>
                  <a:pt x="228216" y="39361"/>
                </a:lnTo>
                <a:lnTo>
                  <a:pt x="226407" y="35945"/>
                </a:lnTo>
                <a:lnTo>
                  <a:pt x="226407" y="27829"/>
                </a:lnTo>
                <a:lnTo>
                  <a:pt x="228330" y="21714"/>
                </a:lnTo>
                <a:lnTo>
                  <a:pt x="232178" y="15072"/>
                </a:lnTo>
                <a:lnTo>
                  <a:pt x="236026" y="8431"/>
                </a:lnTo>
                <a:lnTo>
                  <a:pt x="239806" y="5110"/>
                </a:lnTo>
                <a:lnTo>
                  <a:pt x="243520" y="5110"/>
                </a:lnTo>
                <a:lnTo>
                  <a:pt x="244543" y="5560"/>
                </a:lnTo>
                <a:lnTo>
                  <a:pt x="248115" y="7924"/>
                </a:lnTo>
                <a:lnTo>
                  <a:pt x="251244" y="8957"/>
                </a:lnTo>
                <a:lnTo>
                  <a:pt x="252537" y="11885"/>
                </a:lnTo>
                <a:lnTo>
                  <a:pt x="252537" y="21034"/>
                </a:lnTo>
                <a:lnTo>
                  <a:pt x="250584" y="27255"/>
                </a:lnTo>
                <a:lnTo>
                  <a:pt x="248603" y="35686"/>
                </a:lnTo>
                <a:lnTo>
                  <a:pt x="253216" y="29121"/>
                </a:lnTo>
                <a:lnTo>
                  <a:pt x="255523" y="22393"/>
                </a:lnTo>
                <a:lnTo>
                  <a:pt x="255523" y="15503"/>
                </a:lnTo>
                <a:lnTo>
                  <a:pt x="255351" y="12374"/>
                </a:lnTo>
                <a:lnTo>
                  <a:pt x="254719" y="9818"/>
                </a:lnTo>
                <a:lnTo>
                  <a:pt x="257590" y="10507"/>
                </a:lnTo>
                <a:lnTo>
                  <a:pt x="260864" y="10909"/>
                </a:lnTo>
                <a:lnTo>
                  <a:pt x="265267" y="10909"/>
                </a:lnTo>
                <a:lnTo>
                  <a:pt x="268559" y="10278"/>
                </a:lnTo>
                <a:lnTo>
                  <a:pt x="272120" y="8976"/>
                </a:lnTo>
                <a:lnTo>
                  <a:pt x="274991" y="7636"/>
                </a:lnTo>
                <a:lnTo>
                  <a:pt x="234045" y="81134"/>
                </a:lnTo>
                <a:lnTo>
                  <a:pt x="239615" y="81134"/>
                </a:lnTo>
                <a:lnTo>
                  <a:pt x="284926" y="0"/>
                </a:lnTo>
                <a:lnTo>
                  <a:pt x="280332" y="0"/>
                </a:lnTo>
                <a:lnTo>
                  <a:pt x="278150" y="2143"/>
                </a:lnTo>
                <a:lnTo>
                  <a:pt x="274072" y="4880"/>
                </a:lnTo>
                <a:lnTo>
                  <a:pt x="270358" y="7024"/>
                </a:lnTo>
                <a:lnTo>
                  <a:pt x="266301" y="8096"/>
                </a:lnTo>
                <a:lnTo>
                  <a:pt x="260213" y="8096"/>
                </a:lnTo>
                <a:lnTo>
                  <a:pt x="256959" y="7636"/>
                </a:lnTo>
                <a:lnTo>
                  <a:pt x="254106" y="6794"/>
                </a:lnTo>
                <a:lnTo>
                  <a:pt x="251043" y="4076"/>
                </a:lnTo>
                <a:lnTo>
                  <a:pt x="248689" y="2583"/>
                </a:lnTo>
                <a:lnTo>
                  <a:pt x="245262" y="1665"/>
                </a:lnTo>
                <a:lnTo>
                  <a:pt x="236266" y="1665"/>
                </a:lnTo>
                <a:lnTo>
                  <a:pt x="230388" y="4727"/>
                </a:lnTo>
                <a:lnTo>
                  <a:pt x="225258" y="10852"/>
                </a:lnTo>
                <a:lnTo>
                  <a:pt x="220128" y="16977"/>
                </a:lnTo>
                <a:lnTo>
                  <a:pt x="217563" y="23197"/>
                </a:lnTo>
                <a:lnTo>
                  <a:pt x="217563" y="34758"/>
                </a:lnTo>
                <a:lnTo>
                  <a:pt x="219017" y="38739"/>
                </a:lnTo>
                <a:close/>
              </a:path>
              <a:path w="301236" h="82226">
                <a:moveTo>
                  <a:pt x="264568" y="73086"/>
                </a:moveTo>
                <a:lnTo>
                  <a:pt x="267382" y="75708"/>
                </a:lnTo>
                <a:lnTo>
                  <a:pt x="270196" y="78330"/>
                </a:lnTo>
                <a:lnTo>
                  <a:pt x="273537" y="79641"/>
                </a:lnTo>
                <a:lnTo>
                  <a:pt x="277403" y="79641"/>
                </a:lnTo>
                <a:lnTo>
                  <a:pt x="274245" y="73957"/>
                </a:lnTo>
                <a:lnTo>
                  <a:pt x="272062" y="70684"/>
                </a:lnTo>
                <a:lnTo>
                  <a:pt x="272062" y="63066"/>
                </a:lnTo>
                <a:lnTo>
                  <a:pt x="273843" y="57037"/>
                </a:lnTo>
                <a:lnTo>
                  <a:pt x="277403" y="50070"/>
                </a:lnTo>
                <a:lnTo>
                  <a:pt x="280964" y="43103"/>
                </a:lnTo>
                <a:lnTo>
                  <a:pt x="285023" y="39619"/>
                </a:lnTo>
                <a:lnTo>
                  <a:pt x="292105" y="39619"/>
                </a:lnTo>
                <a:lnTo>
                  <a:pt x="294154" y="40519"/>
                </a:lnTo>
                <a:lnTo>
                  <a:pt x="297292" y="44117"/>
                </a:lnTo>
                <a:lnTo>
                  <a:pt x="298077" y="46625"/>
                </a:lnTo>
                <a:lnTo>
                  <a:pt x="298077" y="55047"/>
                </a:lnTo>
                <a:lnTo>
                  <a:pt x="296211" y="60702"/>
                </a:lnTo>
                <a:lnTo>
                  <a:pt x="292478" y="66808"/>
                </a:lnTo>
                <a:lnTo>
                  <a:pt x="288745" y="72914"/>
                </a:lnTo>
                <a:lnTo>
                  <a:pt x="284543" y="75967"/>
                </a:lnTo>
                <a:lnTo>
                  <a:pt x="279873" y="75967"/>
                </a:lnTo>
                <a:lnTo>
                  <a:pt x="284563" y="79641"/>
                </a:lnTo>
                <a:lnTo>
                  <a:pt x="290325" y="76139"/>
                </a:lnTo>
                <a:lnTo>
                  <a:pt x="294689" y="69133"/>
                </a:lnTo>
                <a:lnTo>
                  <a:pt x="299053" y="62128"/>
                </a:lnTo>
                <a:lnTo>
                  <a:pt x="301236" y="55736"/>
                </a:lnTo>
                <a:lnTo>
                  <a:pt x="301236" y="44558"/>
                </a:lnTo>
                <a:lnTo>
                  <a:pt x="299954" y="40864"/>
                </a:lnTo>
                <a:lnTo>
                  <a:pt x="297388" y="38873"/>
                </a:lnTo>
                <a:lnTo>
                  <a:pt x="294823" y="36883"/>
                </a:lnTo>
                <a:lnTo>
                  <a:pt x="291875" y="35887"/>
                </a:lnTo>
                <a:lnTo>
                  <a:pt x="282151" y="35887"/>
                </a:lnTo>
                <a:lnTo>
                  <a:pt x="276322" y="38825"/>
                </a:lnTo>
                <a:lnTo>
                  <a:pt x="271057" y="44701"/>
                </a:lnTo>
                <a:lnTo>
                  <a:pt x="265792" y="50577"/>
                </a:lnTo>
                <a:lnTo>
                  <a:pt x="263161" y="56826"/>
                </a:lnTo>
                <a:lnTo>
                  <a:pt x="263161" y="69000"/>
                </a:lnTo>
                <a:lnTo>
                  <a:pt x="264568" y="73086"/>
                </a:lnTo>
                <a:close/>
              </a:path>
              <a:path w="301236" h="82226">
                <a:moveTo>
                  <a:pt x="33078" y="59889"/>
                </a:moveTo>
                <a:lnTo>
                  <a:pt x="33078" y="79469"/>
                </a:lnTo>
                <a:lnTo>
                  <a:pt x="42210" y="79469"/>
                </a:lnTo>
                <a:lnTo>
                  <a:pt x="42210" y="59889"/>
                </a:lnTo>
                <a:lnTo>
                  <a:pt x="54213" y="59889"/>
                </a:lnTo>
                <a:lnTo>
                  <a:pt x="54213" y="52252"/>
                </a:lnTo>
                <a:lnTo>
                  <a:pt x="42210" y="52252"/>
                </a:lnTo>
                <a:lnTo>
                  <a:pt x="42210" y="574"/>
                </a:lnTo>
                <a:lnTo>
                  <a:pt x="36754" y="574"/>
                </a:lnTo>
                <a:lnTo>
                  <a:pt x="32964" y="12402"/>
                </a:lnTo>
                <a:lnTo>
                  <a:pt x="32964" y="52252"/>
                </a:lnTo>
                <a:lnTo>
                  <a:pt x="0" y="52252"/>
                </a:lnTo>
                <a:lnTo>
                  <a:pt x="0" y="59889"/>
                </a:lnTo>
                <a:lnTo>
                  <a:pt x="33078" y="59889"/>
                </a:lnTo>
                <a:close/>
              </a:path>
              <a:path w="301236" h="82226">
                <a:moveTo>
                  <a:pt x="36754" y="574"/>
                </a:moveTo>
                <a:lnTo>
                  <a:pt x="0" y="52252"/>
                </a:lnTo>
                <a:lnTo>
                  <a:pt x="4767" y="52252"/>
                </a:lnTo>
                <a:lnTo>
                  <a:pt x="32964" y="12402"/>
                </a:lnTo>
                <a:lnTo>
                  <a:pt x="36754" y="574"/>
                </a:lnTo>
                <a:close/>
              </a:path>
              <a:path w="301236" h="82226">
                <a:moveTo>
                  <a:pt x="82525" y="70971"/>
                </a:moveTo>
                <a:lnTo>
                  <a:pt x="79998" y="68444"/>
                </a:lnTo>
                <a:lnTo>
                  <a:pt x="76667" y="67813"/>
                </a:lnTo>
                <a:lnTo>
                  <a:pt x="73327" y="68444"/>
                </a:lnTo>
                <a:lnTo>
                  <a:pt x="70762" y="70971"/>
                </a:lnTo>
                <a:lnTo>
                  <a:pt x="70120" y="74301"/>
                </a:lnTo>
                <a:lnTo>
                  <a:pt x="70752" y="77641"/>
                </a:lnTo>
                <a:lnTo>
                  <a:pt x="73278" y="80206"/>
                </a:lnTo>
                <a:lnTo>
                  <a:pt x="76667" y="80847"/>
                </a:lnTo>
                <a:lnTo>
                  <a:pt x="80046" y="80206"/>
                </a:lnTo>
                <a:lnTo>
                  <a:pt x="82534" y="77641"/>
                </a:lnTo>
                <a:lnTo>
                  <a:pt x="83157" y="74301"/>
                </a:lnTo>
                <a:lnTo>
                  <a:pt x="82525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6152105" y="3522357"/>
            <a:ext cx="273851" cy="71336"/>
          </a:xfrm>
          <a:custGeom>
            <a:avLst/>
            <a:gdLst/>
            <a:ahLst/>
            <a:cxnLst/>
            <a:rect l="l" t="t" r="r" b="b"/>
            <a:pathLst>
              <a:path w="301236" h="80847">
                <a:moveTo>
                  <a:pt x="190073" y="33016"/>
                </a:moveTo>
                <a:lnTo>
                  <a:pt x="193538" y="30681"/>
                </a:lnTo>
                <a:lnTo>
                  <a:pt x="195682" y="28652"/>
                </a:lnTo>
                <a:lnTo>
                  <a:pt x="199396" y="25092"/>
                </a:lnTo>
                <a:lnTo>
                  <a:pt x="201252" y="21073"/>
                </a:lnTo>
                <a:lnTo>
                  <a:pt x="201252" y="12192"/>
                </a:lnTo>
                <a:lnTo>
                  <a:pt x="199433" y="8325"/>
                </a:lnTo>
                <a:lnTo>
                  <a:pt x="195797" y="4995"/>
                </a:lnTo>
                <a:lnTo>
                  <a:pt x="192160" y="1665"/>
                </a:lnTo>
                <a:lnTo>
                  <a:pt x="187259" y="0"/>
                </a:lnTo>
                <a:lnTo>
                  <a:pt x="181095" y="0"/>
                </a:lnTo>
                <a:lnTo>
                  <a:pt x="175850" y="3215"/>
                </a:lnTo>
                <a:lnTo>
                  <a:pt x="183928" y="3215"/>
                </a:lnTo>
                <a:lnTo>
                  <a:pt x="187326" y="4488"/>
                </a:lnTo>
                <a:lnTo>
                  <a:pt x="189566" y="7034"/>
                </a:lnTo>
                <a:lnTo>
                  <a:pt x="191805" y="9579"/>
                </a:lnTo>
                <a:lnTo>
                  <a:pt x="192925" y="12670"/>
                </a:lnTo>
                <a:lnTo>
                  <a:pt x="192925" y="20480"/>
                </a:lnTo>
                <a:lnTo>
                  <a:pt x="191738" y="24040"/>
                </a:lnTo>
                <a:lnTo>
                  <a:pt x="189365" y="26987"/>
                </a:lnTo>
                <a:lnTo>
                  <a:pt x="187986" y="28710"/>
                </a:lnTo>
                <a:lnTo>
                  <a:pt x="185498" y="30834"/>
                </a:lnTo>
                <a:lnTo>
                  <a:pt x="181899" y="33361"/>
                </a:lnTo>
                <a:lnTo>
                  <a:pt x="177496" y="30643"/>
                </a:lnTo>
                <a:lnTo>
                  <a:pt x="176214" y="42491"/>
                </a:lnTo>
                <a:lnTo>
                  <a:pt x="183641" y="47735"/>
                </a:lnTo>
                <a:lnTo>
                  <a:pt x="188551" y="51649"/>
                </a:lnTo>
                <a:lnTo>
                  <a:pt x="190944" y="54233"/>
                </a:lnTo>
                <a:lnTo>
                  <a:pt x="193337" y="56817"/>
                </a:lnTo>
                <a:lnTo>
                  <a:pt x="194533" y="60195"/>
                </a:lnTo>
                <a:lnTo>
                  <a:pt x="194533" y="68043"/>
                </a:lnTo>
                <a:lnTo>
                  <a:pt x="193403" y="71105"/>
                </a:lnTo>
                <a:lnTo>
                  <a:pt x="191144" y="73555"/>
                </a:lnTo>
                <a:lnTo>
                  <a:pt x="188887" y="76005"/>
                </a:lnTo>
                <a:lnTo>
                  <a:pt x="185556" y="77230"/>
                </a:lnTo>
                <a:lnTo>
                  <a:pt x="176979" y="77230"/>
                </a:lnTo>
                <a:lnTo>
                  <a:pt x="173543" y="75680"/>
                </a:lnTo>
                <a:lnTo>
                  <a:pt x="170843" y="72579"/>
                </a:lnTo>
                <a:lnTo>
                  <a:pt x="174337" y="80445"/>
                </a:lnTo>
                <a:lnTo>
                  <a:pt x="187546" y="80445"/>
                </a:lnTo>
                <a:lnTo>
                  <a:pt x="193108" y="78570"/>
                </a:lnTo>
                <a:lnTo>
                  <a:pt x="197261" y="74818"/>
                </a:lnTo>
                <a:lnTo>
                  <a:pt x="201415" y="71067"/>
                </a:lnTo>
                <a:lnTo>
                  <a:pt x="203492" y="66435"/>
                </a:lnTo>
                <a:lnTo>
                  <a:pt x="203492" y="56061"/>
                </a:lnTo>
                <a:lnTo>
                  <a:pt x="202085" y="51841"/>
                </a:lnTo>
                <a:lnTo>
                  <a:pt x="199271" y="48261"/>
                </a:lnTo>
                <a:lnTo>
                  <a:pt x="196457" y="44682"/>
                </a:lnTo>
                <a:lnTo>
                  <a:pt x="191795" y="40481"/>
                </a:lnTo>
                <a:lnTo>
                  <a:pt x="185287" y="35658"/>
                </a:lnTo>
                <a:lnTo>
                  <a:pt x="190073" y="33016"/>
                </a:lnTo>
                <a:close/>
              </a:path>
              <a:path w="301236" h="80847">
                <a:moveTo>
                  <a:pt x="160066" y="71785"/>
                </a:moveTo>
                <a:lnTo>
                  <a:pt x="164527" y="75249"/>
                </a:lnTo>
                <a:lnTo>
                  <a:pt x="168988" y="78713"/>
                </a:lnTo>
                <a:lnTo>
                  <a:pt x="174337" y="80445"/>
                </a:lnTo>
                <a:lnTo>
                  <a:pt x="170843" y="72579"/>
                </a:lnTo>
                <a:lnTo>
                  <a:pt x="168145" y="69478"/>
                </a:lnTo>
                <a:lnTo>
                  <a:pt x="166795" y="65306"/>
                </a:lnTo>
                <a:lnTo>
                  <a:pt x="166795" y="56999"/>
                </a:lnTo>
                <a:lnTo>
                  <a:pt x="167542" y="53822"/>
                </a:lnTo>
                <a:lnTo>
                  <a:pt x="169035" y="50530"/>
                </a:lnTo>
                <a:lnTo>
                  <a:pt x="170528" y="47237"/>
                </a:lnTo>
                <a:lnTo>
                  <a:pt x="172921" y="44558"/>
                </a:lnTo>
                <a:lnTo>
                  <a:pt x="176214" y="42491"/>
                </a:lnTo>
                <a:lnTo>
                  <a:pt x="177496" y="30643"/>
                </a:lnTo>
                <a:lnTo>
                  <a:pt x="173945" y="27743"/>
                </a:lnTo>
                <a:lnTo>
                  <a:pt x="171246" y="24662"/>
                </a:lnTo>
                <a:lnTo>
                  <a:pt x="168547" y="21580"/>
                </a:lnTo>
                <a:lnTo>
                  <a:pt x="167197" y="18240"/>
                </a:lnTo>
                <a:lnTo>
                  <a:pt x="167197" y="11464"/>
                </a:lnTo>
                <a:lnTo>
                  <a:pt x="168345" y="8766"/>
                </a:lnTo>
                <a:lnTo>
                  <a:pt x="172940" y="4325"/>
                </a:lnTo>
                <a:lnTo>
                  <a:pt x="175850" y="3215"/>
                </a:lnTo>
                <a:lnTo>
                  <a:pt x="181095" y="0"/>
                </a:lnTo>
                <a:lnTo>
                  <a:pt x="174395" y="0"/>
                </a:lnTo>
                <a:lnTo>
                  <a:pt x="168949" y="1761"/>
                </a:lnTo>
                <a:lnTo>
                  <a:pt x="164757" y="5282"/>
                </a:lnTo>
                <a:lnTo>
                  <a:pt x="160564" y="8804"/>
                </a:lnTo>
                <a:lnTo>
                  <a:pt x="158467" y="13091"/>
                </a:lnTo>
                <a:lnTo>
                  <a:pt x="158467" y="22585"/>
                </a:lnTo>
                <a:lnTo>
                  <a:pt x="159884" y="26643"/>
                </a:lnTo>
                <a:lnTo>
                  <a:pt x="162718" y="30318"/>
                </a:lnTo>
                <a:lnTo>
                  <a:pt x="164556" y="32729"/>
                </a:lnTo>
                <a:lnTo>
                  <a:pt x="168001" y="35964"/>
                </a:lnTo>
                <a:lnTo>
                  <a:pt x="173055" y="40022"/>
                </a:lnTo>
                <a:lnTo>
                  <a:pt x="168039" y="43391"/>
                </a:lnTo>
                <a:lnTo>
                  <a:pt x="164517" y="46280"/>
                </a:lnTo>
                <a:lnTo>
                  <a:pt x="162488" y="48692"/>
                </a:lnTo>
                <a:lnTo>
                  <a:pt x="159387" y="52406"/>
                </a:lnTo>
                <a:lnTo>
                  <a:pt x="157836" y="56693"/>
                </a:lnTo>
                <a:lnTo>
                  <a:pt x="157836" y="67220"/>
                </a:lnTo>
                <a:lnTo>
                  <a:pt x="160066" y="71785"/>
                </a:lnTo>
                <a:close/>
              </a:path>
              <a:path w="301236" h="80847">
                <a:moveTo>
                  <a:pt x="277575" y="75680"/>
                </a:moveTo>
                <a:lnTo>
                  <a:pt x="274244" y="73670"/>
                </a:lnTo>
                <a:lnTo>
                  <a:pt x="277403" y="79355"/>
                </a:lnTo>
                <a:lnTo>
                  <a:pt x="284563" y="79355"/>
                </a:lnTo>
                <a:lnTo>
                  <a:pt x="279872" y="75680"/>
                </a:lnTo>
                <a:lnTo>
                  <a:pt x="277575" y="75680"/>
                </a:lnTo>
                <a:close/>
              </a:path>
              <a:path w="301236" h="80847">
                <a:moveTo>
                  <a:pt x="246678" y="32672"/>
                </a:moveTo>
                <a:lnTo>
                  <a:pt x="242773" y="38376"/>
                </a:lnTo>
                <a:lnTo>
                  <a:pt x="238466" y="41227"/>
                </a:lnTo>
                <a:lnTo>
                  <a:pt x="231269" y="41227"/>
                </a:lnTo>
                <a:lnTo>
                  <a:pt x="231632" y="45247"/>
                </a:lnTo>
                <a:lnTo>
                  <a:pt x="238332" y="45247"/>
                </a:lnTo>
                <a:lnTo>
                  <a:pt x="243989" y="41964"/>
                </a:lnTo>
                <a:lnTo>
                  <a:pt x="248602" y="35399"/>
                </a:lnTo>
                <a:lnTo>
                  <a:pt x="250584" y="26968"/>
                </a:lnTo>
                <a:lnTo>
                  <a:pt x="246678" y="32672"/>
                </a:lnTo>
                <a:close/>
              </a:path>
              <a:path w="301236" h="80847">
                <a:moveTo>
                  <a:pt x="219017" y="38452"/>
                </a:moveTo>
                <a:lnTo>
                  <a:pt x="221927" y="41170"/>
                </a:lnTo>
                <a:lnTo>
                  <a:pt x="224837" y="43888"/>
                </a:lnTo>
                <a:lnTo>
                  <a:pt x="228072" y="45247"/>
                </a:lnTo>
                <a:lnTo>
                  <a:pt x="231632" y="45247"/>
                </a:lnTo>
                <a:lnTo>
                  <a:pt x="231269" y="41227"/>
                </a:lnTo>
                <a:lnTo>
                  <a:pt x="228215" y="39074"/>
                </a:lnTo>
                <a:lnTo>
                  <a:pt x="226406" y="35658"/>
                </a:lnTo>
                <a:lnTo>
                  <a:pt x="226406" y="27542"/>
                </a:lnTo>
                <a:lnTo>
                  <a:pt x="228330" y="21427"/>
                </a:lnTo>
                <a:lnTo>
                  <a:pt x="232178" y="14785"/>
                </a:lnTo>
                <a:lnTo>
                  <a:pt x="236026" y="8144"/>
                </a:lnTo>
                <a:lnTo>
                  <a:pt x="239806" y="4823"/>
                </a:lnTo>
                <a:lnTo>
                  <a:pt x="243519" y="4823"/>
                </a:lnTo>
                <a:lnTo>
                  <a:pt x="244543" y="5273"/>
                </a:lnTo>
                <a:lnTo>
                  <a:pt x="248114" y="7637"/>
                </a:lnTo>
                <a:lnTo>
                  <a:pt x="251244" y="8670"/>
                </a:lnTo>
                <a:lnTo>
                  <a:pt x="252536" y="11598"/>
                </a:lnTo>
                <a:lnTo>
                  <a:pt x="252536" y="20747"/>
                </a:lnTo>
                <a:lnTo>
                  <a:pt x="250584" y="26968"/>
                </a:lnTo>
                <a:lnTo>
                  <a:pt x="248602" y="35399"/>
                </a:lnTo>
                <a:lnTo>
                  <a:pt x="253215" y="28834"/>
                </a:lnTo>
                <a:lnTo>
                  <a:pt x="255523" y="22106"/>
                </a:lnTo>
                <a:lnTo>
                  <a:pt x="255523" y="15216"/>
                </a:lnTo>
                <a:lnTo>
                  <a:pt x="255350" y="12087"/>
                </a:lnTo>
                <a:lnTo>
                  <a:pt x="254719" y="9531"/>
                </a:lnTo>
                <a:lnTo>
                  <a:pt x="257590" y="10220"/>
                </a:lnTo>
                <a:lnTo>
                  <a:pt x="260863" y="10622"/>
                </a:lnTo>
                <a:lnTo>
                  <a:pt x="265267" y="10622"/>
                </a:lnTo>
                <a:lnTo>
                  <a:pt x="268559" y="9991"/>
                </a:lnTo>
                <a:lnTo>
                  <a:pt x="272119" y="8689"/>
                </a:lnTo>
                <a:lnTo>
                  <a:pt x="274991" y="7349"/>
                </a:lnTo>
                <a:lnTo>
                  <a:pt x="234044" y="80847"/>
                </a:lnTo>
                <a:lnTo>
                  <a:pt x="239615" y="80847"/>
                </a:lnTo>
                <a:lnTo>
                  <a:pt x="284926" y="-286"/>
                </a:lnTo>
                <a:lnTo>
                  <a:pt x="280332" y="-286"/>
                </a:lnTo>
                <a:lnTo>
                  <a:pt x="278149" y="1856"/>
                </a:lnTo>
                <a:lnTo>
                  <a:pt x="274072" y="4593"/>
                </a:lnTo>
                <a:lnTo>
                  <a:pt x="270358" y="6737"/>
                </a:lnTo>
                <a:lnTo>
                  <a:pt x="266300" y="7809"/>
                </a:lnTo>
                <a:lnTo>
                  <a:pt x="260213" y="7809"/>
                </a:lnTo>
                <a:lnTo>
                  <a:pt x="256958" y="7349"/>
                </a:lnTo>
                <a:lnTo>
                  <a:pt x="254106" y="6507"/>
                </a:lnTo>
                <a:lnTo>
                  <a:pt x="251043" y="3789"/>
                </a:lnTo>
                <a:lnTo>
                  <a:pt x="248689" y="2297"/>
                </a:lnTo>
                <a:lnTo>
                  <a:pt x="245261" y="1378"/>
                </a:lnTo>
                <a:lnTo>
                  <a:pt x="236265" y="1378"/>
                </a:lnTo>
                <a:lnTo>
                  <a:pt x="230388" y="4440"/>
                </a:lnTo>
                <a:lnTo>
                  <a:pt x="225258" y="10565"/>
                </a:lnTo>
                <a:lnTo>
                  <a:pt x="220128" y="16690"/>
                </a:lnTo>
                <a:lnTo>
                  <a:pt x="217562" y="22910"/>
                </a:lnTo>
                <a:lnTo>
                  <a:pt x="217562" y="34471"/>
                </a:lnTo>
                <a:lnTo>
                  <a:pt x="219017" y="38452"/>
                </a:lnTo>
                <a:close/>
              </a:path>
              <a:path w="301236" h="80847">
                <a:moveTo>
                  <a:pt x="264568" y="72799"/>
                </a:moveTo>
                <a:lnTo>
                  <a:pt x="267382" y="75421"/>
                </a:lnTo>
                <a:lnTo>
                  <a:pt x="270196" y="78044"/>
                </a:lnTo>
                <a:lnTo>
                  <a:pt x="273537" y="79355"/>
                </a:lnTo>
                <a:lnTo>
                  <a:pt x="277403" y="79355"/>
                </a:lnTo>
                <a:lnTo>
                  <a:pt x="274244" y="73670"/>
                </a:lnTo>
                <a:lnTo>
                  <a:pt x="272062" y="70397"/>
                </a:lnTo>
                <a:lnTo>
                  <a:pt x="272062" y="62779"/>
                </a:lnTo>
                <a:lnTo>
                  <a:pt x="273842" y="56750"/>
                </a:lnTo>
                <a:lnTo>
                  <a:pt x="277403" y="49783"/>
                </a:lnTo>
                <a:lnTo>
                  <a:pt x="280963" y="42816"/>
                </a:lnTo>
                <a:lnTo>
                  <a:pt x="285022" y="39333"/>
                </a:lnTo>
                <a:lnTo>
                  <a:pt x="292105" y="39333"/>
                </a:lnTo>
                <a:lnTo>
                  <a:pt x="294153" y="40232"/>
                </a:lnTo>
                <a:lnTo>
                  <a:pt x="297292" y="43830"/>
                </a:lnTo>
                <a:lnTo>
                  <a:pt x="298077" y="46338"/>
                </a:lnTo>
                <a:lnTo>
                  <a:pt x="298077" y="54760"/>
                </a:lnTo>
                <a:lnTo>
                  <a:pt x="296211" y="60415"/>
                </a:lnTo>
                <a:lnTo>
                  <a:pt x="292478" y="66521"/>
                </a:lnTo>
                <a:lnTo>
                  <a:pt x="288745" y="72627"/>
                </a:lnTo>
                <a:lnTo>
                  <a:pt x="284543" y="75680"/>
                </a:lnTo>
                <a:lnTo>
                  <a:pt x="279872" y="75680"/>
                </a:lnTo>
                <a:lnTo>
                  <a:pt x="284563" y="79355"/>
                </a:lnTo>
                <a:lnTo>
                  <a:pt x="290324" y="75852"/>
                </a:lnTo>
                <a:lnTo>
                  <a:pt x="294689" y="68846"/>
                </a:lnTo>
                <a:lnTo>
                  <a:pt x="299053" y="61841"/>
                </a:lnTo>
                <a:lnTo>
                  <a:pt x="301236" y="55449"/>
                </a:lnTo>
                <a:lnTo>
                  <a:pt x="301236" y="44271"/>
                </a:lnTo>
                <a:lnTo>
                  <a:pt x="299954" y="40577"/>
                </a:lnTo>
                <a:lnTo>
                  <a:pt x="297387" y="38586"/>
                </a:lnTo>
                <a:lnTo>
                  <a:pt x="294822" y="36596"/>
                </a:lnTo>
                <a:lnTo>
                  <a:pt x="291875" y="35600"/>
                </a:lnTo>
                <a:lnTo>
                  <a:pt x="282151" y="35600"/>
                </a:lnTo>
                <a:lnTo>
                  <a:pt x="276322" y="38538"/>
                </a:lnTo>
                <a:lnTo>
                  <a:pt x="271057" y="44414"/>
                </a:lnTo>
                <a:lnTo>
                  <a:pt x="265792" y="50290"/>
                </a:lnTo>
                <a:lnTo>
                  <a:pt x="263160" y="56539"/>
                </a:lnTo>
                <a:lnTo>
                  <a:pt x="263160" y="68713"/>
                </a:lnTo>
                <a:lnTo>
                  <a:pt x="264568" y="72799"/>
                </a:lnTo>
                <a:close/>
              </a:path>
              <a:path w="301236" h="80847">
                <a:moveTo>
                  <a:pt x="33078" y="59602"/>
                </a:moveTo>
                <a:lnTo>
                  <a:pt x="33078" y="79182"/>
                </a:lnTo>
                <a:lnTo>
                  <a:pt x="42210" y="79182"/>
                </a:lnTo>
                <a:lnTo>
                  <a:pt x="42210" y="59602"/>
                </a:lnTo>
                <a:lnTo>
                  <a:pt x="54212" y="59602"/>
                </a:lnTo>
                <a:lnTo>
                  <a:pt x="54212" y="51965"/>
                </a:lnTo>
                <a:lnTo>
                  <a:pt x="42210" y="51965"/>
                </a:lnTo>
                <a:lnTo>
                  <a:pt x="42210" y="287"/>
                </a:lnTo>
                <a:lnTo>
                  <a:pt x="36754" y="287"/>
                </a:lnTo>
                <a:lnTo>
                  <a:pt x="32964" y="12115"/>
                </a:lnTo>
                <a:lnTo>
                  <a:pt x="32964" y="51965"/>
                </a:lnTo>
                <a:lnTo>
                  <a:pt x="0" y="51965"/>
                </a:lnTo>
                <a:lnTo>
                  <a:pt x="0" y="59602"/>
                </a:lnTo>
                <a:lnTo>
                  <a:pt x="33078" y="59602"/>
                </a:lnTo>
                <a:close/>
              </a:path>
              <a:path w="301236" h="80847">
                <a:moveTo>
                  <a:pt x="36754" y="287"/>
                </a:moveTo>
                <a:lnTo>
                  <a:pt x="0" y="51965"/>
                </a:lnTo>
                <a:lnTo>
                  <a:pt x="4766" y="51965"/>
                </a:lnTo>
                <a:lnTo>
                  <a:pt x="32964" y="12115"/>
                </a:lnTo>
                <a:lnTo>
                  <a:pt x="36754" y="287"/>
                </a:lnTo>
                <a:close/>
              </a:path>
              <a:path w="301236" h="80847">
                <a:moveTo>
                  <a:pt x="82525" y="70684"/>
                </a:moveTo>
                <a:lnTo>
                  <a:pt x="79998" y="68158"/>
                </a:lnTo>
                <a:lnTo>
                  <a:pt x="76667" y="67526"/>
                </a:lnTo>
                <a:lnTo>
                  <a:pt x="73326" y="68158"/>
                </a:lnTo>
                <a:lnTo>
                  <a:pt x="70762" y="70684"/>
                </a:lnTo>
                <a:lnTo>
                  <a:pt x="70120" y="74015"/>
                </a:lnTo>
                <a:lnTo>
                  <a:pt x="70752" y="77354"/>
                </a:lnTo>
                <a:lnTo>
                  <a:pt x="73278" y="79919"/>
                </a:lnTo>
                <a:lnTo>
                  <a:pt x="76667" y="80560"/>
                </a:lnTo>
                <a:lnTo>
                  <a:pt x="80045" y="79919"/>
                </a:lnTo>
                <a:lnTo>
                  <a:pt x="82535" y="77354"/>
                </a:lnTo>
                <a:lnTo>
                  <a:pt x="83156" y="74015"/>
                </a:lnTo>
                <a:lnTo>
                  <a:pt x="82525" y="70684"/>
                </a:lnTo>
                <a:close/>
              </a:path>
              <a:path w="301236" h="80847">
                <a:moveTo>
                  <a:pt x="131266" y="33016"/>
                </a:moveTo>
                <a:lnTo>
                  <a:pt x="134731" y="30681"/>
                </a:lnTo>
                <a:lnTo>
                  <a:pt x="136875" y="28652"/>
                </a:lnTo>
                <a:lnTo>
                  <a:pt x="140589" y="25092"/>
                </a:lnTo>
                <a:lnTo>
                  <a:pt x="142446" y="21073"/>
                </a:lnTo>
                <a:lnTo>
                  <a:pt x="142446" y="12192"/>
                </a:lnTo>
                <a:lnTo>
                  <a:pt x="140627" y="8325"/>
                </a:lnTo>
                <a:lnTo>
                  <a:pt x="136990" y="4995"/>
                </a:lnTo>
                <a:lnTo>
                  <a:pt x="133353" y="1665"/>
                </a:lnTo>
                <a:lnTo>
                  <a:pt x="128452" y="0"/>
                </a:lnTo>
                <a:lnTo>
                  <a:pt x="122288" y="0"/>
                </a:lnTo>
                <a:lnTo>
                  <a:pt x="117043" y="3215"/>
                </a:lnTo>
                <a:lnTo>
                  <a:pt x="125121" y="3215"/>
                </a:lnTo>
                <a:lnTo>
                  <a:pt x="128519" y="4488"/>
                </a:lnTo>
                <a:lnTo>
                  <a:pt x="130759" y="7034"/>
                </a:lnTo>
                <a:lnTo>
                  <a:pt x="132999" y="9579"/>
                </a:lnTo>
                <a:lnTo>
                  <a:pt x="134118" y="12670"/>
                </a:lnTo>
                <a:lnTo>
                  <a:pt x="134118" y="20480"/>
                </a:lnTo>
                <a:lnTo>
                  <a:pt x="132931" y="24040"/>
                </a:lnTo>
                <a:lnTo>
                  <a:pt x="130558" y="26987"/>
                </a:lnTo>
                <a:lnTo>
                  <a:pt x="129180" y="28710"/>
                </a:lnTo>
                <a:lnTo>
                  <a:pt x="126691" y="30834"/>
                </a:lnTo>
                <a:lnTo>
                  <a:pt x="123092" y="33361"/>
                </a:lnTo>
                <a:lnTo>
                  <a:pt x="118689" y="30643"/>
                </a:lnTo>
                <a:lnTo>
                  <a:pt x="117407" y="42491"/>
                </a:lnTo>
                <a:lnTo>
                  <a:pt x="124834" y="47735"/>
                </a:lnTo>
                <a:lnTo>
                  <a:pt x="129744" y="51649"/>
                </a:lnTo>
                <a:lnTo>
                  <a:pt x="132137" y="54233"/>
                </a:lnTo>
                <a:lnTo>
                  <a:pt x="134530" y="56817"/>
                </a:lnTo>
                <a:lnTo>
                  <a:pt x="135726" y="60195"/>
                </a:lnTo>
                <a:lnTo>
                  <a:pt x="135726" y="68043"/>
                </a:lnTo>
                <a:lnTo>
                  <a:pt x="134596" y="71105"/>
                </a:lnTo>
                <a:lnTo>
                  <a:pt x="132337" y="73555"/>
                </a:lnTo>
                <a:lnTo>
                  <a:pt x="130080" y="76005"/>
                </a:lnTo>
                <a:lnTo>
                  <a:pt x="126749" y="77230"/>
                </a:lnTo>
                <a:lnTo>
                  <a:pt x="118172" y="77230"/>
                </a:lnTo>
                <a:lnTo>
                  <a:pt x="114736" y="75680"/>
                </a:lnTo>
                <a:lnTo>
                  <a:pt x="112036" y="72579"/>
                </a:lnTo>
                <a:lnTo>
                  <a:pt x="115530" y="80445"/>
                </a:lnTo>
                <a:lnTo>
                  <a:pt x="128739" y="80445"/>
                </a:lnTo>
                <a:lnTo>
                  <a:pt x="134301" y="78570"/>
                </a:lnTo>
                <a:lnTo>
                  <a:pt x="138454" y="74818"/>
                </a:lnTo>
                <a:lnTo>
                  <a:pt x="142608" y="71067"/>
                </a:lnTo>
                <a:lnTo>
                  <a:pt x="144685" y="66435"/>
                </a:lnTo>
                <a:lnTo>
                  <a:pt x="144685" y="56061"/>
                </a:lnTo>
                <a:lnTo>
                  <a:pt x="143278" y="51841"/>
                </a:lnTo>
                <a:lnTo>
                  <a:pt x="140464" y="48261"/>
                </a:lnTo>
                <a:lnTo>
                  <a:pt x="137650" y="44682"/>
                </a:lnTo>
                <a:lnTo>
                  <a:pt x="132989" y="40481"/>
                </a:lnTo>
                <a:lnTo>
                  <a:pt x="126480" y="35658"/>
                </a:lnTo>
                <a:lnTo>
                  <a:pt x="131266" y="33016"/>
                </a:lnTo>
                <a:close/>
              </a:path>
              <a:path w="301236" h="80847">
                <a:moveTo>
                  <a:pt x="101259" y="71785"/>
                </a:moveTo>
                <a:lnTo>
                  <a:pt x="105720" y="75249"/>
                </a:lnTo>
                <a:lnTo>
                  <a:pt x="110181" y="78713"/>
                </a:lnTo>
                <a:lnTo>
                  <a:pt x="115530" y="80445"/>
                </a:lnTo>
                <a:lnTo>
                  <a:pt x="112036" y="72579"/>
                </a:lnTo>
                <a:lnTo>
                  <a:pt x="109338" y="69478"/>
                </a:lnTo>
                <a:lnTo>
                  <a:pt x="107988" y="65306"/>
                </a:lnTo>
                <a:lnTo>
                  <a:pt x="107988" y="56999"/>
                </a:lnTo>
                <a:lnTo>
                  <a:pt x="108735" y="53822"/>
                </a:lnTo>
                <a:lnTo>
                  <a:pt x="110228" y="50530"/>
                </a:lnTo>
                <a:lnTo>
                  <a:pt x="111721" y="47237"/>
                </a:lnTo>
                <a:lnTo>
                  <a:pt x="114114" y="44558"/>
                </a:lnTo>
                <a:lnTo>
                  <a:pt x="117407" y="42491"/>
                </a:lnTo>
                <a:lnTo>
                  <a:pt x="118689" y="30643"/>
                </a:lnTo>
                <a:lnTo>
                  <a:pt x="115138" y="27743"/>
                </a:lnTo>
                <a:lnTo>
                  <a:pt x="112439" y="24662"/>
                </a:lnTo>
                <a:lnTo>
                  <a:pt x="109740" y="21580"/>
                </a:lnTo>
                <a:lnTo>
                  <a:pt x="108390" y="18240"/>
                </a:lnTo>
                <a:lnTo>
                  <a:pt x="108390" y="11464"/>
                </a:lnTo>
                <a:lnTo>
                  <a:pt x="109538" y="8766"/>
                </a:lnTo>
                <a:lnTo>
                  <a:pt x="114133" y="4325"/>
                </a:lnTo>
                <a:lnTo>
                  <a:pt x="117043" y="3215"/>
                </a:lnTo>
                <a:lnTo>
                  <a:pt x="122288" y="0"/>
                </a:lnTo>
                <a:lnTo>
                  <a:pt x="115588" y="0"/>
                </a:lnTo>
                <a:lnTo>
                  <a:pt x="110142" y="1761"/>
                </a:lnTo>
                <a:lnTo>
                  <a:pt x="105950" y="5282"/>
                </a:lnTo>
                <a:lnTo>
                  <a:pt x="101757" y="8804"/>
                </a:lnTo>
                <a:lnTo>
                  <a:pt x="99661" y="13091"/>
                </a:lnTo>
                <a:lnTo>
                  <a:pt x="99661" y="22585"/>
                </a:lnTo>
                <a:lnTo>
                  <a:pt x="101078" y="26643"/>
                </a:lnTo>
                <a:lnTo>
                  <a:pt x="103911" y="30318"/>
                </a:lnTo>
                <a:lnTo>
                  <a:pt x="105749" y="32729"/>
                </a:lnTo>
                <a:lnTo>
                  <a:pt x="109194" y="35964"/>
                </a:lnTo>
                <a:lnTo>
                  <a:pt x="114248" y="40022"/>
                </a:lnTo>
                <a:lnTo>
                  <a:pt x="109232" y="43391"/>
                </a:lnTo>
                <a:lnTo>
                  <a:pt x="105710" y="46280"/>
                </a:lnTo>
                <a:lnTo>
                  <a:pt x="103681" y="48692"/>
                </a:lnTo>
                <a:lnTo>
                  <a:pt x="100580" y="52406"/>
                </a:lnTo>
                <a:lnTo>
                  <a:pt x="99030" y="56693"/>
                </a:lnTo>
                <a:lnTo>
                  <a:pt x="99030" y="67220"/>
                </a:lnTo>
                <a:lnTo>
                  <a:pt x="10125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6537024" y="3520938"/>
            <a:ext cx="273851" cy="72754"/>
          </a:xfrm>
          <a:custGeom>
            <a:avLst/>
            <a:gdLst/>
            <a:ahLst/>
            <a:cxnLst/>
            <a:rect l="l" t="t" r="r" b="b"/>
            <a:pathLst>
              <a:path w="301236" h="82455">
                <a:moveTo>
                  <a:pt x="264568" y="74407"/>
                </a:moveTo>
                <a:lnTo>
                  <a:pt x="267382" y="77029"/>
                </a:lnTo>
                <a:lnTo>
                  <a:pt x="270196" y="79651"/>
                </a:lnTo>
                <a:lnTo>
                  <a:pt x="273537" y="80962"/>
                </a:lnTo>
                <a:lnTo>
                  <a:pt x="277403" y="80962"/>
                </a:lnTo>
                <a:lnTo>
                  <a:pt x="274244" y="75278"/>
                </a:lnTo>
                <a:lnTo>
                  <a:pt x="272062" y="72005"/>
                </a:lnTo>
                <a:lnTo>
                  <a:pt x="272062" y="64387"/>
                </a:lnTo>
                <a:lnTo>
                  <a:pt x="273842" y="58358"/>
                </a:lnTo>
                <a:lnTo>
                  <a:pt x="277403" y="51391"/>
                </a:lnTo>
                <a:lnTo>
                  <a:pt x="280963" y="44424"/>
                </a:lnTo>
                <a:lnTo>
                  <a:pt x="285022" y="40940"/>
                </a:lnTo>
                <a:lnTo>
                  <a:pt x="292105" y="40940"/>
                </a:lnTo>
                <a:lnTo>
                  <a:pt x="294153" y="41840"/>
                </a:lnTo>
                <a:lnTo>
                  <a:pt x="297292" y="45438"/>
                </a:lnTo>
                <a:lnTo>
                  <a:pt x="298077" y="47946"/>
                </a:lnTo>
                <a:lnTo>
                  <a:pt x="298077" y="56367"/>
                </a:lnTo>
                <a:lnTo>
                  <a:pt x="296211" y="62023"/>
                </a:lnTo>
                <a:lnTo>
                  <a:pt x="292478" y="68129"/>
                </a:lnTo>
                <a:lnTo>
                  <a:pt x="288745" y="74235"/>
                </a:lnTo>
                <a:lnTo>
                  <a:pt x="284543" y="77288"/>
                </a:lnTo>
                <a:lnTo>
                  <a:pt x="279872" y="77288"/>
                </a:lnTo>
                <a:lnTo>
                  <a:pt x="284563" y="80962"/>
                </a:lnTo>
                <a:lnTo>
                  <a:pt x="290324" y="77460"/>
                </a:lnTo>
                <a:lnTo>
                  <a:pt x="294689" y="70454"/>
                </a:lnTo>
                <a:lnTo>
                  <a:pt x="299053" y="63449"/>
                </a:lnTo>
                <a:lnTo>
                  <a:pt x="301236" y="57056"/>
                </a:lnTo>
                <a:lnTo>
                  <a:pt x="301236" y="45878"/>
                </a:lnTo>
                <a:lnTo>
                  <a:pt x="299954" y="42184"/>
                </a:lnTo>
                <a:lnTo>
                  <a:pt x="297387" y="40194"/>
                </a:lnTo>
                <a:lnTo>
                  <a:pt x="294822" y="38203"/>
                </a:lnTo>
                <a:lnTo>
                  <a:pt x="291875" y="37208"/>
                </a:lnTo>
                <a:lnTo>
                  <a:pt x="282151" y="37208"/>
                </a:lnTo>
                <a:lnTo>
                  <a:pt x="276322" y="40146"/>
                </a:lnTo>
                <a:lnTo>
                  <a:pt x="271057" y="46022"/>
                </a:lnTo>
                <a:lnTo>
                  <a:pt x="265792" y="51898"/>
                </a:lnTo>
                <a:lnTo>
                  <a:pt x="263160" y="58147"/>
                </a:lnTo>
                <a:lnTo>
                  <a:pt x="263160" y="70321"/>
                </a:lnTo>
                <a:lnTo>
                  <a:pt x="264568" y="74407"/>
                </a:lnTo>
                <a:close/>
              </a:path>
              <a:path w="301236" h="82455">
                <a:moveTo>
                  <a:pt x="33078" y="61210"/>
                </a:moveTo>
                <a:lnTo>
                  <a:pt x="33078" y="80790"/>
                </a:lnTo>
                <a:lnTo>
                  <a:pt x="42210" y="80790"/>
                </a:lnTo>
                <a:lnTo>
                  <a:pt x="42210" y="61210"/>
                </a:lnTo>
                <a:lnTo>
                  <a:pt x="54212" y="61210"/>
                </a:lnTo>
                <a:lnTo>
                  <a:pt x="54212" y="53573"/>
                </a:lnTo>
                <a:lnTo>
                  <a:pt x="42210" y="53573"/>
                </a:lnTo>
                <a:lnTo>
                  <a:pt x="42210" y="1895"/>
                </a:lnTo>
                <a:lnTo>
                  <a:pt x="36754" y="1895"/>
                </a:lnTo>
                <a:lnTo>
                  <a:pt x="32964" y="13723"/>
                </a:lnTo>
                <a:lnTo>
                  <a:pt x="32964" y="53573"/>
                </a:lnTo>
                <a:lnTo>
                  <a:pt x="0" y="53573"/>
                </a:lnTo>
                <a:lnTo>
                  <a:pt x="0" y="61210"/>
                </a:lnTo>
                <a:lnTo>
                  <a:pt x="33078" y="61210"/>
                </a:lnTo>
                <a:close/>
              </a:path>
              <a:path w="301236" h="82455">
                <a:moveTo>
                  <a:pt x="36754" y="1895"/>
                </a:moveTo>
                <a:lnTo>
                  <a:pt x="0" y="53573"/>
                </a:lnTo>
                <a:lnTo>
                  <a:pt x="4766" y="53573"/>
                </a:lnTo>
                <a:lnTo>
                  <a:pt x="32964" y="13723"/>
                </a:lnTo>
                <a:lnTo>
                  <a:pt x="36754" y="1895"/>
                </a:lnTo>
                <a:close/>
              </a:path>
              <a:path w="301236" h="82455">
                <a:moveTo>
                  <a:pt x="82525" y="72292"/>
                </a:moveTo>
                <a:lnTo>
                  <a:pt x="79998" y="69765"/>
                </a:lnTo>
                <a:lnTo>
                  <a:pt x="76667" y="69134"/>
                </a:lnTo>
                <a:lnTo>
                  <a:pt x="73326" y="69765"/>
                </a:lnTo>
                <a:lnTo>
                  <a:pt x="70762" y="72292"/>
                </a:lnTo>
                <a:lnTo>
                  <a:pt x="70120" y="75622"/>
                </a:lnTo>
                <a:lnTo>
                  <a:pt x="70752" y="78962"/>
                </a:lnTo>
                <a:lnTo>
                  <a:pt x="73278" y="81527"/>
                </a:lnTo>
                <a:lnTo>
                  <a:pt x="76667" y="82168"/>
                </a:lnTo>
                <a:lnTo>
                  <a:pt x="80045" y="81527"/>
                </a:lnTo>
                <a:lnTo>
                  <a:pt x="82535" y="78962"/>
                </a:lnTo>
                <a:lnTo>
                  <a:pt x="83156" y="75622"/>
                </a:lnTo>
                <a:lnTo>
                  <a:pt x="82525" y="72292"/>
                </a:lnTo>
                <a:close/>
              </a:path>
              <a:path w="301236" h="82455">
                <a:moveTo>
                  <a:pt x="100638" y="30432"/>
                </a:moveTo>
                <a:lnTo>
                  <a:pt x="100236" y="31810"/>
                </a:lnTo>
                <a:lnTo>
                  <a:pt x="102590" y="32500"/>
                </a:lnTo>
                <a:lnTo>
                  <a:pt x="107644" y="32500"/>
                </a:lnTo>
                <a:lnTo>
                  <a:pt x="113100" y="33705"/>
                </a:lnTo>
                <a:lnTo>
                  <a:pt x="118957" y="36117"/>
                </a:lnTo>
                <a:lnTo>
                  <a:pt x="120404" y="36747"/>
                </a:lnTo>
                <a:lnTo>
                  <a:pt x="131207" y="45249"/>
                </a:lnTo>
                <a:lnTo>
                  <a:pt x="134808" y="57535"/>
                </a:lnTo>
                <a:lnTo>
                  <a:pt x="134808" y="63200"/>
                </a:lnTo>
                <a:lnTo>
                  <a:pt x="133161" y="67976"/>
                </a:lnTo>
                <a:lnTo>
                  <a:pt x="129869" y="71861"/>
                </a:lnTo>
                <a:lnTo>
                  <a:pt x="126577" y="75747"/>
                </a:lnTo>
                <a:lnTo>
                  <a:pt x="122729" y="77689"/>
                </a:lnTo>
                <a:lnTo>
                  <a:pt x="116412" y="77689"/>
                </a:lnTo>
                <a:lnTo>
                  <a:pt x="113684" y="76455"/>
                </a:lnTo>
                <a:lnTo>
                  <a:pt x="110142" y="73986"/>
                </a:lnTo>
                <a:lnTo>
                  <a:pt x="106600" y="71517"/>
                </a:lnTo>
                <a:lnTo>
                  <a:pt x="103739" y="70282"/>
                </a:lnTo>
                <a:lnTo>
                  <a:pt x="101556" y="70282"/>
                </a:lnTo>
                <a:lnTo>
                  <a:pt x="97737" y="71574"/>
                </a:lnTo>
                <a:lnTo>
                  <a:pt x="96502" y="74589"/>
                </a:lnTo>
                <a:lnTo>
                  <a:pt x="96502" y="77651"/>
                </a:lnTo>
                <a:lnTo>
                  <a:pt x="98416" y="79776"/>
                </a:lnTo>
                <a:lnTo>
                  <a:pt x="102245" y="80962"/>
                </a:lnTo>
                <a:lnTo>
                  <a:pt x="104542" y="81690"/>
                </a:lnTo>
                <a:lnTo>
                  <a:pt x="107567" y="82053"/>
                </a:lnTo>
                <a:lnTo>
                  <a:pt x="120547" y="82053"/>
                </a:lnTo>
                <a:lnTo>
                  <a:pt x="128174" y="79221"/>
                </a:lnTo>
                <a:lnTo>
                  <a:pt x="134205" y="73555"/>
                </a:lnTo>
                <a:lnTo>
                  <a:pt x="140234" y="67889"/>
                </a:lnTo>
                <a:lnTo>
                  <a:pt x="143250" y="60827"/>
                </a:lnTo>
                <a:lnTo>
                  <a:pt x="143250" y="48577"/>
                </a:lnTo>
                <a:lnTo>
                  <a:pt x="142542" y="44988"/>
                </a:lnTo>
                <a:lnTo>
                  <a:pt x="141125" y="41601"/>
                </a:lnTo>
                <a:lnTo>
                  <a:pt x="139708" y="38213"/>
                </a:lnTo>
                <a:lnTo>
                  <a:pt x="137622" y="35160"/>
                </a:lnTo>
                <a:lnTo>
                  <a:pt x="134865" y="32442"/>
                </a:lnTo>
                <a:lnTo>
                  <a:pt x="131649" y="29303"/>
                </a:lnTo>
                <a:lnTo>
                  <a:pt x="127648" y="26930"/>
                </a:lnTo>
                <a:lnTo>
                  <a:pt x="122862" y="25322"/>
                </a:lnTo>
                <a:lnTo>
                  <a:pt x="119952" y="24365"/>
                </a:lnTo>
                <a:lnTo>
                  <a:pt x="115358" y="23351"/>
                </a:lnTo>
                <a:lnTo>
                  <a:pt x="109080" y="22278"/>
                </a:lnTo>
                <a:lnTo>
                  <a:pt x="113961" y="12230"/>
                </a:lnTo>
                <a:lnTo>
                  <a:pt x="136990" y="12230"/>
                </a:lnTo>
                <a:lnTo>
                  <a:pt x="139689" y="11426"/>
                </a:lnTo>
                <a:lnTo>
                  <a:pt x="144168" y="803"/>
                </a:lnTo>
                <a:lnTo>
                  <a:pt x="143250" y="0"/>
                </a:lnTo>
                <a:lnTo>
                  <a:pt x="140637" y="2354"/>
                </a:lnTo>
                <a:lnTo>
                  <a:pt x="137794" y="2986"/>
                </a:lnTo>
                <a:lnTo>
                  <a:pt x="113157" y="2986"/>
                </a:lnTo>
                <a:lnTo>
                  <a:pt x="100638" y="30432"/>
                </a:lnTo>
                <a:close/>
              </a:path>
              <a:path w="301236" h="82455">
                <a:moveTo>
                  <a:pt x="159444" y="30432"/>
                </a:moveTo>
                <a:lnTo>
                  <a:pt x="159042" y="31810"/>
                </a:lnTo>
                <a:lnTo>
                  <a:pt x="161397" y="32500"/>
                </a:lnTo>
                <a:lnTo>
                  <a:pt x="166451" y="32500"/>
                </a:lnTo>
                <a:lnTo>
                  <a:pt x="171906" y="33705"/>
                </a:lnTo>
                <a:lnTo>
                  <a:pt x="177764" y="36117"/>
                </a:lnTo>
                <a:lnTo>
                  <a:pt x="179211" y="36747"/>
                </a:lnTo>
                <a:lnTo>
                  <a:pt x="190014" y="45249"/>
                </a:lnTo>
                <a:lnTo>
                  <a:pt x="193614" y="57535"/>
                </a:lnTo>
                <a:lnTo>
                  <a:pt x="193614" y="63200"/>
                </a:lnTo>
                <a:lnTo>
                  <a:pt x="191968" y="67976"/>
                </a:lnTo>
                <a:lnTo>
                  <a:pt x="188676" y="71861"/>
                </a:lnTo>
                <a:lnTo>
                  <a:pt x="185384" y="75747"/>
                </a:lnTo>
                <a:lnTo>
                  <a:pt x="181536" y="77689"/>
                </a:lnTo>
                <a:lnTo>
                  <a:pt x="175219" y="77689"/>
                </a:lnTo>
                <a:lnTo>
                  <a:pt x="172491" y="76455"/>
                </a:lnTo>
                <a:lnTo>
                  <a:pt x="168949" y="73986"/>
                </a:lnTo>
                <a:lnTo>
                  <a:pt x="165407" y="71517"/>
                </a:lnTo>
                <a:lnTo>
                  <a:pt x="162546" y="70282"/>
                </a:lnTo>
                <a:lnTo>
                  <a:pt x="160363" y="70282"/>
                </a:lnTo>
                <a:lnTo>
                  <a:pt x="156544" y="71574"/>
                </a:lnTo>
                <a:lnTo>
                  <a:pt x="155309" y="74589"/>
                </a:lnTo>
                <a:lnTo>
                  <a:pt x="155309" y="77651"/>
                </a:lnTo>
                <a:lnTo>
                  <a:pt x="157223" y="79776"/>
                </a:lnTo>
                <a:lnTo>
                  <a:pt x="161052" y="80962"/>
                </a:lnTo>
                <a:lnTo>
                  <a:pt x="163349" y="81690"/>
                </a:lnTo>
                <a:lnTo>
                  <a:pt x="166374" y="82053"/>
                </a:lnTo>
                <a:lnTo>
                  <a:pt x="179353" y="82053"/>
                </a:lnTo>
                <a:lnTo>
                  <a:pt x="186981" y="79221"/>
                </a:lnTo>
                <a:lnTo>
                  <a:pt x="193011" y="73555"/>
                </a:lnTo>
                <a:lnTo>
                  <a:pt x="199041" y="67889"/>
                </a:lnTo>
                <a:lnTo>
                  <a:pt x="202056" y="60827"/>
                </a:lnTo>
                <a:lnTo>
                  <a:pt x="202056" y="48577"/>
                </a:lnTo>
                <a:lnTo>
                  <a:pt x="201349" y="44988"/>
                </a:lnTo>
                <a:lnTo>
                  <a:pt x="199932" y="41601"/>
                </a:lnTo>
                <a:lnTo>
                  <a:pt x="198515" y="38213"/>
                </a:lnTo>
                <a:lnTo>
                  <a:pt x="196429" y="35160"/>
                </a:lnTo>
                <a:lnTo>
                  <a:pt x="193672" y="32442"/>
                </a:lnTo>
                <a:lnTo>
                  <a:pt x="190456" y="29303"/>
                </a:lnTo>
                <a:lnTo>
                  <a:pt x="186455" y="26930"/>
                </a:lnTo>
                <a:lnTo>
                  <a:pt x="181669" y="25322"/>
                </a:lnTo>
                <a:lnTo>
                  <a:pt x="178759" y="24365"/>
                </a:lnTo>
                <a:lnTo>
                  <a:pt x="174165" y="23351"/>
                </a:lnTo>
                <a:lnTo>
                  <a:pt x="167886" y="22278"/>
                </a:lnTo>
                <a:lnTo>
                  <a:pt x="172768" y="12230"/>
                </a:lnTo>
                <a:lnTo>
                  <a:pt x="195797" y="12230"/>
                </a:lnTo>
                <a:lnTo>
                  <a:pt x="198496" y="11426"/>
                </a:lnTo>
                <a:lnTo>
                  <a:pt x="202975" y="803"/>
                </a:lnTo>
                <a:lnTo>
                  <a:pt x="202056" y="0"/>
                </a:lnTo>
                <a:lnTo>
                  <a:pt x="199443" y="2354"/>
                </a:lnTo>
                <a:lnTo>
                  <a:pt x="196601" y="2986"/>
                </a:lnTo>
                <a:lnTo>
                  <a:pt x="171964" y="2986"/>
                </a:lnTo>
                <a:lnTo>
                  <a:pt x="159444" y="30432"/>
                </a:lnTo>
                <a:close/>
              </a:path>
              <a:path w="301236" h="82455">
                <a:moveTo>
                  <a:pt x="277575" y="77288"/>
                </a:moveTo>
                <a:lnTo>
                  <a:pt x="274244" y="75278"/>
                </a:lnTo>
                <a:lnTo>
                  <a:pt x="277403" y="80962"/>
                </a:lnTo>
                <a:lnTo>
                  <a:pt x="284563" y="80962"/>
                </a:lnTo>
                <a:lnTo>
                  <a:pt x="279872" y="77288"/>
                </a:lnTo>
                <a:lnTo>
                  <a:pt x="277575" y="77288"/>
                </a:lnTo>
                <a:close/>
              </a:path>
              <a:path w="301236" h="82455">
                <a:moveTo>
                  <a:pt x="246678" y="34279"/>
                </a:moveTo>
                <a:lnTo>
                  <a:pt x="242773" y="39984"/>
                </a:lnTo>
                <a:lnTo>
                  <a:pt x="238466" y="42835"/>
                </a:lnTo>
                <a:lnTo>
                  <a:pt x="231269" y="42835"/>
                </a:lnTo>
                <a:lnTo>
                  <a:pt x="231632" y="46855"/>
                </a:lnTo>
                <a:lnTo>
                  <a:pt x="238332" y="46855"/>
                </a:lnTo>
                <a:lnTo>
                  <a:pt x="243989" y="43572"/>
                </a:lnTo>
                <a:lnTo>
                  <a:pt x="248602" y="37007"/>
                </a:lnTo>
                <a:lnTo>
                  <a:pt x="250584" y="28576"/>
                </a:lnTo>
                <a:lnTo>
                  <a:pt x="246678" y="34279"/>
                </a:lnTo>
                <a:close/>
              </a:path>
              <a:path w="301236" h="82455">
                <a:moveTo>
                  <a:pt x="219017" y="40060"/>
                </a:moveTo>
                <a:lnTo>
                  <a:pt x="221927" y="42778"/>
                </a:lnTo>
                <a:lnTo>
                  <a:pt x="224837" y="45496"/>
                </a:lnTo>
                <a:lnTo>
                  <a:pt x="228072" y="46855"/>
                </a:lnTo>
                <a:lnTo>
                  <a:pt x="231632" y="46855"/>
                </a:lnTo>
                <a:lnTo>
                  <a:pt x="231269" y="42835"/>
                </a:lnTo>
                <a:lnTo>
                  <a:pt x="228215" y="40682"/>
                </a:lnTo>
                <a:lnTo>
                  <a:pt x="226406" y="37266"/>
                </a:lnTo>
                <a:lnTo>
                  <a:pt x="226406" y="29150"/>
                </a:lnTo>
                <a:lnTo>
                  <a:pt x="228330" y="23035"/>
                </a:lnTo>
                <a:lnTo>
                  <a:pt x="232178" y="16393"/>
                </a:lnTo>
                <a:lnTo>
                  <a:pt x="236025" y="9752"/>
                </a:lnTo>
                <a:lnTo>
                  <a:pt x="239806" y="6431"/>
                </a:lnTo>
                <a:lnTo>
                  <a:pt x="243519" y="6431"/>
                </a:lnTo>
                <a:lnTo>
                  <a:pt x="244543" y="6880"/>
                </a:lnTo>
                <a:lnTo>
                  <a:pt x="248114" y="9244"/>
                </a:lnTo>
                <a:lnTo>
                  <a:pt x="251244" y="10278"/>
                </a:lnTo>
                <a:lnTo>
                  <a:pt x="252536" y="13206"/>
                </a:lnTo>
                <a:lnTo>
                  <a:pt x="252536" y="22355"/>
                </a:lnTo>
                <a:lnTo>
                  <a:pt x="250584" y="28576"/>
                </a:lnTo>
                <a:lnTo>
                  <a:pt x="248602" y="37007"/>
                </a:lnTo>
                <a:lnTo>
                  <a:pt x="253215" y="30442"/>
                </a:lnTo>
                <a:lnTo>
                  <a:pt x="255523" y="23714"/>
                </a:lnTo>
                <a:lnTo>
                  <a:pt x="255523" y="16824"/>
                </a:lnTo>
                <a:lnTo>
                  <a:pt x="255350" y="13694"/>
                </a:lnTo>
                <a:lnTo>
                  <a:pt x="254719" y="11139"/>
                </a:lnTo>
                <a:lnTo>
                  <a:pt x="257590" y="11828"/>
                </a:lnTo>
                <a:lnTo>
                  <a:pt x="260863" y="12230"/>
                </a:lnTo>
                <a:lnTo>
                  <a:pt x="265267" y="12230"/>
                </a:lnTo>
                <a:lnTo>
                  <a:pt x="268559" y="11598"/>
                </a:lnTo>
                <a:lnTo>
                  <a:pt x="272119" y="10297"/>
                </a:lnTo>
                <a:lnTo>
                  <a:pt x="274991" y="8957"/>
                </a:lnTo>
                <a:lnTo>
                  <a:pt x="234044" y="82455"/>
                </a:lnTo>
                <a:lnTo>
                  <a:pt x="239615" y="82455"/>
                </a:lnTo>
                <a:lnTo>
                  <a:pt x="284926" y="1320"/>
                </a:lnTo>
                <a:lnTo>
                  <a:pt x="280332" y="1320"/>
                </a:lnTo>
                <a:lnTo>
                  <a:pt x="278149" y="3464"/>
                </a:lnTo>
                <a:lnTo>
                  <a:pt x="274072" y="6201"/>
                </a:lnTo>
                <a:lnTo>
                  <a:pt x="270358" y="8345"/>
                </a:lnTo>
                <a:lnTo>
                  <a:pt x="266300" y="9416"/>
                </a:lnTo>
                <a:lnTo>
                  <a:pt x="260213" y="9416"/>
                </a:lnTo>
                <a:lnTo>
                  <a:pt x="256958" y="8957"/>
                </a:lnTo>
                <a:lnTo>
                  <a:pt x="254106" y="8115"/>
                </a:lnTo>
                <a:lnTo>
                  <a:pt x="251043" y="5397"/>
                </a:lnTo>
                <a:lnTo>
                  <a:pt x="248689" y="3904"/>
                </a:lnTo>
                <a:lnTo>
                  <a:pt x="245261" y="2986"/>
                </a:lnTo>
                <a:lnTo>
                  <a:pt x="236265" y="2986"/>
                </a:lnTo>
                <a:lnTo>
                  <a:pt x="230388" y="6048"/>
                </a:lnTo>
                <a:lnTo>
                  <a:pt x="225258" y="12173"/>
                </a:lnTo>
                <a:lnTo>
                  <a:pt x="220128" y="18298"/>
                </a:lnTo>
                <a:lnTo>
                  <a:pt x="217562" y="24518"/>
                </a:lnTo>
                <a:lnTo>
                  <a:pt x="217562" y="36079"/>
                </a:lnTo>
                <a:lnTo>
                  <a:pt x="219017" y="40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2827728" y="3669671"/>
            <a:ext cx="25373" cy="47067"/>
          </a:xfrm>
          <a:custGeom>
            <a:avLst/>
            <a:gdLst/>
            <a:ahLst/>
            <a:cxnLst/>
            <a:rect l="l" t="t" r="r" b="b"/>
            <a:pathLst>
              <a:path w="27910" h="53343">
                <a:moveTo>
                  <a:pt x="27910" y="53343"/>
                </a:moveTo>
                <a:lnTo>
                  <a:pt x="27910" y="51735"/>
                </a:lnTo>
                <a:lnTo>
                  <a:pt x="24196" y="51429"/>
                </a:lnTo>
                <a:lnTo>
                  <a:pt x="21813" y="50721"/>
                </a:lnTo>
                <a:lnTo>
                  <a:pt x="19707" y="48501"/>
                </a:lnTo>
                <a:lnTo>
                  <a:pt x="19181" y="45764"/>
                </a:lnTo>
                <a:lnTo>
                  <a:pt x="19181" y="172"/>
                </a:lnTo>
                <a:lnTo>
                  <a:pt x="16998" y="0"/>
                </a:lnTo>
                <a:lnTo>
                  <a:pt x="14357" y="1110"/>
                </a:lnTo>
                <a:lnTo>
                  <a:pt x="9686" y="2756"/>
                </a:lnTo>
                <a:lnTo>
                  <a:pt x="2986" y="4938"/>
                </a:lnTo>
                <a:lnTo>
                  <a:pt x="516" y="5742"/>
                </a:lnTo>
                <a:lnTo>
                  <a:pt x="516" y="7522"/>
                </a:lnTo>
                <a:lnTo>
                  <a:pt x="4393" y="6526"/>
                </a:lnTo>
                <a:lnTo>
                  <a:pt x="7063" y="6488"/>
                </a:lnTo>
                <a:lnTo>
                  <a:pt x="8844" y="8842"/>
                </a:lnTo>
                <a:lnTo>
                  <a:pt x="9360" y="11522"/>
                </a:lnTo>
                <a:lnTo>
                  <a:pt x="9360" y="45878"/>
                </a:lnTo>
                <a:lnTo>
                  <a:pt x="8824" y="48625"/>
                </a:lnTo>
                <a:lnTo>
                  <a:pt x="6680" y="50654"/>
                </a:lnTo>
                <a:lnTo>
                  <a:pt x="4096" y="51352"/>
                </a:lnTo>
                <a:lnTo>
                  <a:pt x="0" y="51735"/>
                </a:lnTo>
                <a:lnTo>
                  <a:pt x="0" y="53343"/>
                </a:lnTo>
                <a:lnTo>
                  <a:pt x="27910" y="53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2859544" y="3656700"/>
            <a:ext cx="27983" cy="61000"/>
          </a:xfrm>
          <a:custGeom>
            <a:avLst/>
            <a:gdLst/>
            <a:ahLst/>
            <a:cxnLst/>
            <a:rect l="l" t="t" r="r" b="b"/>
            <a:pathLst>
              <a:path w="30781" h="69133">
                <a:moveTo>
                  <a:pt x="6259" y="54032"/>
                </a:moveTo>
                <a:lnTo>
                  <a:pt x="6259" y="57899"/>
                </a:lnTo>
                <a:lnTo>
                  <a:pt x="6699" y="60922"/>
                </a:lnTo>
                <a:lnTo>
                  <a:pt x="7580" y="63104"/>
                </a:lnTo>
                <a:lnTo>
                  <a:pt x="9188" y="67124"/>
                </a:lnTo>
                <a:lnTo>
                  <a:pt x="12251" y="69133"/>
                </a:lnTo>
                <a:lnTo>
                  <a:pt x="18836" y="69133"/>
                </a:lnTo>
                <a:lnTo>
                  <a:pt x="23201" y="67468"/>
                </a:lnTo>
                <a:lnTo>
                  <a:pt x="27527" y="64463"/>
                </a:lnTo>
                <a:lnTo>
                  <a:pt x="29518" y="61784"/>
                </a:lnTo>
                <a:lnTo>
                  <a:pt x="30781" y="60061"/>
                </a:lnTo>
                <a:lnTo>
                  <a:pt x="27986" y="60214"/>
                </a:lnTo>
                <a:lnTo>
                  <a:pt x="24799" y="62549"/>
                </a:lnTo>
                <a:lnTo>
                  <a:pt x="22224" y="62875"/>
                </a:lnTo>
                <a:lnTo>
                  <a:pt x="19544" y="62875"/>
                </a:lnTo>
                <a:lnTo>
                  <a:pt x="17745" y="61554"/>
                </a:lnTo>
                <a:lnTo>
                  <a:pt x="16826" y="58913"/>
                </a:lnTo>
                <a:lnTo>
                  <a:pt x="16079" y="55219"/>
                </a:lnTo>
                <a:lnTo>
                  <a:pt x="16194" y="19235"/>
                </a:lnTo>
                <a:lnTo>
                  <a:pt x="27910" y="19235"/>
                </a:lnTo>
                <a:lnTo>
                  <a:pt x="27910" y="15101"/>
                </a:lnTo>
                <a:lnTo>
                  <a:pt x="16309" y="15101"/>
                </a:lnTo>
                <a:lnTo>
                  <a:pt x="16309" y="976"/>
                </a:lnTo>
                <a:lnTo>
                  <a:pt x="15275" y="0"/>
                </a:lnTo>
                <a:lnTo>
                  <a:pt x="10949" y="5818"/>
                </a:lnTo>
                <a:lnTo>
                  <a:pt x="8202" y="9407"/>
                </a:lnTo>
                <a:lnTo>
                  <a:pt x="7034" y="10766"/>
                </a:lnTo>
                <a:lnTo>
                  <a:pt x="3962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9" y="19235"/>
                </a:lnTo>
                <a:lnTo>
                  <a:pt x="6259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2893709" y="3668708"/>
            <a:ext cx="43333" cy="48790"/>
          </a:xfrm>
          <a:custGeom>
            <a:avLst/>
            <a:gdLst/>
            <a:ahLst/>
            <a:cxnLst/>
            <a:rect l="l" t="t" r="r" b="b"/>
            <a:pathLst>
              <a:path w="47666" h="55295">
                <a:moveTo>
                  <a:pt x="6030" y="54137"/>
                </a:moveTo>
                <a:lnTo>
                  <a:pt x="8882" y="55295"/>
                </a:lnTo>
                <a:lnTo>
                  <a:pt x="15314" y="55295"/>
                </a:lnTo>
                <a:lnTo>
                  <a:pt x="15161" y="47811"/>
                </a:lnTo>
                <a:lnTo>
                  <a:pt x="11370" y="45093"/>
                </a:lnTo>
                <a:lnTo>
                  <a:pt x="10222" y="42529"/>
                </a:lnTo>
                <a:lnTo>
                  <a:pt x="10222" y="34720"/>
                </a:lnTo>
                <a:lnTo>
                  <a:pt x="12978" y="30853"/>
                </a:lnTo>
                <a:lnTo>
                  <a:pt x="18492" y="27446"/>
                </a:lnTo>
                <a:lnTo>
                  <a:pt x="21363" y="25685"/>
                </a:lnTo>
                <a:lnTo>
                  <a:pt x="25000" y="24077"/>
                </a:lnTo>
                <a:lnTo>
                  <a:pt x="29403" y="22623"/>
                </a:lnTo>
                <a:lnTo>
                  <a:pt x="29403" y="40825"/>
                </a:lnTo>
                <a:lnTo>
                  <a:pt x="28245" y="44806"/>
                </a:lnTo>
                <a:lnTo>
                  <a:pt x="24177" y="50969"/>
                </a:lnTo>
                <a:lnTo>
                  <a:pt x="26665" y="49094"/>
                </a:lnTo>
                <a:lnTo>
                  <a:pt x="29575" y="46568"/>
                </a:lnTo>
                <a:lnTo>
                  <a:pt x="29690" y="48903"/>
                </a:lnTo>
                <a:lnTo>
                  <a:pt x="31499" y="52596"/>
                </a:lnTo>
                <a:lnTo>
                  <a:pt x="34552" y="55123"/>
                </a:lnTo>
                <a:lnTo>
                  <a:pt x="37156" y="55123"/>
                </a:lnTo>
                <a:lnTo>
                  <a:pt x="41559" y="54396"/>
                </a:lnTo>
                <a:lnTo>
                  <a:pt x="45119" y="51984"/>
                </a:lnTo>
                <a:lnTo>
                  <a:pt x="47666" y="49266"/>
                </a:lnTo>
                <a:lnTo>
                  <a:pt x="47666" y="46280"/>
                </a:lnTo>
                <a:lnTo>
                  <a:pt x="46249" y="47314"/>
                </a:lnTo>
                <a:lnTo>
                  <a:pt x="43377" y="48634"/>
                </a:lnTo>
                <a:lnTo>
                  <a:pt x="40927" y="48634"/>
                </a:lnTo>
                <a:lnTo>
                  <a:pt x="39089" y="45553"/>
                </a:lnTo>
                <a:lnTo>
                  <a:pt x="38936" y="41802"/>
                </a:lnTo>
                <a:lnTo>
                  <a:pt x="38936" y="13723"/>
                </a:lnTo>
                <a:lnTo>
                  <a:pt x="38228" y="9876"/>
                </a:lnTo>
                <a:lnTo>
                  <a:pt x="36811" y="7234"/>
                </a:lnTo>
                <a:lnTo>
                  <a:pt x="34170" y="2411"/>
                </a:lnTo>
                <a:lnTo>
                  <a:pt x="29135" y="0"/>
                </a:lnTo>
                <a:lnTo>
                  <a:pt x="15314" y="0"/>
                </a:lnTo>
                <a:lnTo>
                  <a:pt x="10461" y="1463"/>
                </a:lnTo>
                <a:lnTo>
                  <a:pt x="7149" y="4392"/>
                </a:lnTo>
                <a:lnTo>
                  <a:pt x="3838" y="7321"/>
                </a:lnTo>
                <a:lnTo>
                  <a:pt x="2182" y="10124"/>
                </a:lnTo>
                <a:lnTo>
                  <a:pt x="2182" y="12804"/>
                </a:lnTo>
                <a:lnTo>
                  <a:pt x="2641" y="15436"/>
                </a:lnTo>
                <a:lnTo>
                  <a:pt x="5800" y="18259"/>
                </a:lnTo>
                <a:lnTo>
                  <a:pt x="9590" y="18010"/>
                </a:lnTo>
                <a:lnTo>
                  <a:pt x="12519" y="15178"/>
                </a:lnTo>
                <a:lnTo>
                  <a:pt x="12423" y="12029"/>
                </a:lnTo>
                <a:lnTo>
                  <a:pt x="11945" y="8612"/>
                </a:lnTo>
                <a:lnTo>
                  <a:pt x="12825" y="5397"/>
                </a:lnTo>
                <a:lnTo>
                  <a:pt x="16348" y="3368"/>
                </a:lnTo>
                <a:lnTo>
                  <a:pt x="20157" y="2870"/>
                </a:lnTo>
                <a:lnTo>
                  <a:pt x="24254" y="2870"/>
                </a:lnTo>
                <a:lnTo>
                  <a:pt x="26953" y="4153"/>
                </a:lnTo>
                <a:lnTo>
                  <a:pt x="28254" y="6718"/>
                </a:lnTo>
                <a:lnTo>
                  <a:pt x="29020" y="8249"/>
                </a:lnTo>
                <a:lnTo>
                  <a:pt x="29403" y="10967"/>
                </a:lnTo>
                <a:lnTo>
                  <a:pt x="29403" y="19752"/>
                </a:lnTo>
                <a:lnTo>
                  <a:pt x="18874" y="23695"/>
                </a:lnTo>
                <a:lnTo>
                  <a:pt x="11849" y="26815"/>
                </a:lnTo>
                <a:lnTo>
                  <a:pt x="8327" y="29111"/>
                </a:lnTo>
                <a:lnTo>
                  <a:pt x="2775" y="32825"/>
                </a:lnTo>
                <a:lnTo>
                  <a:pt x="0" y="37456"/>
                </a:lnTo>
                <a:lnTo>
                  <a:pt x="0" y="46568"/>
                </a:lnTo>
                <a:lnTo>
                  <a:pt x="1206" y="49505"/>
                </a:lnTo>
                <a:lnTo>
                  <a:pt x="3618" y="51821"/>
                </a:lnTo>
                <a:lnTo>
                  <a:pt x="6030" y="541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2907492" y="3708244"/>
            <a:ext cx="11895" cy="9255"/>
          </a:xfrm>
          <a:custGeom>
            <a:avLst/>
            <a:gdLst/>
            <a:ahLst/>
            <a:cxnLst/>
            <a:rect l="l" t="t" r="r" b="b"/>
            <a:pathLst>
              <a:path w="13084" h="10489">
                <a:moveTo>
                  <a:pt x="8451" y="2832"/>
                </a:moveTo>
                <a:lnTo>
                  <a:pt x="6029" y="3541"/>
                </a:lnTo>
                <a:lnTo>
                  <a:pt x="3503" y="3541"/>
                </a:lnTo>
                <a:lnTo>
                  <a:pt x="0" y="3005"/>
                </a:lnTo>
                <a:lnTo>
                  <a:pt x="153" y="10489"/>
                </a:lnTo>
                <a:lnTo>
                  <a:pt x="3464" y="9455"/>
                </a:lnTo>
                <a:lnTo>
                  <a:pt x="6948" y="7388"/>
                </a:lnTo>
                <a:lnTo>
                  <a:pt x="9016" y="6163"/>
                </a:lnTo>
                <a:lnTo>
                  <a:pt x="13084" y="0"/>
                </a:lnTo>
                <a:lnTo>
                  <a:pt x="8451" y="2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2934494" y="3645604"/>
            <a:ext cx="25529" cy="71134"/>
          </a:xfrm>
          <a:custGeom>
            <a:avLst/>
            <a:gdLst/>
            <a:ahLst/>
            <a:cxnLst/>
            <a:rect l="l" t="t" r="r" b="b"/>
            <a:pathLst>
              <a:path w="28082" h="80618">
                <a:moveTo>
                  <a:pt x="11390" y="2296"/>
                </a:moveTo>
                <a:lnTo>
                  <a:pt x="5168" y="4134"/>
                </a:lnTo>
                <a:lnTo>
                  <a:pt x="0" y="5512"/>
                </a:lnTo>
                <a:lnTo>
                  <a:pt x="957" y="7177"/>
                </a:lnTo>
                <a:lnTo>
                  <a:pt x="3598" y="6718"/>
                </a:lnTo>
                <a:lnTo>
                  <a:pt x="6470" y="6718"/>
                </a:lnTo>
                <a:lnTo>
                  <a:pt x="8786" y="9129"/>
                </a:lnTo>
                <a:lnTo>
                  <a:pt x="9418" y="11828"/>
                </a:lnTo>
                <a:lnTo>
                  <a:pt x="9418" y="73631"/>
                </a:lnTo>
                <a:lnTo>
                  <a:pt x="8786" y="75766"/>
                </a:lnTo>
                <a:lnTo>
                  <a:pt x="6259" y="77947"/>
                </a:lnTo>
                <a:lnTo>
                  <a:pt x="3847" y="78665"/>
                </a:lnTo>
                <a:lnTo>
                  <a:pt x="287" y="79010"/>
                </a:lnTo>
                <a:lnTo>
                  <a:pt x="287" y="80618"/>
                </a:lnTo>
                <a:lnTo>
                  <a:pt x="28082" y="80618"/>
                </a:lnTo>
                <a:lnTo>
                  <a:pt x="28082" y="79010"/>
                </a:lnTo>
                <a:lnTo>
                  <a:pt x="24483" y="78742"/>
                </a:lnTo>
                <a:lnTo>
                  <a:pt x="22110" y="78120"/>
                </a:lnTo>
                <a:lnTo>
                  <a:pt x="20961" y="77144"/>
                </a:lnTo>
                <a:lnTo>
                  <a:pt x="19238" y="74014"/>
                </a:lnTo>
                <a:lnTo>
                  <a:pt x="19238" y="1837"/>
                </a:lnTo>
                <a:lnTo>
                  <a:pt x="18664" y="0"/>
                </a:lnTo>
                <a:lnTo>
                  <a:pt x="11390" y="2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2435459" y="3668860"/>
            <a:ext cx="31795" cy="48841"/>
          </a:xfrm>
          <a:custGeom>
            <a:avLst/>
            <a:gdLst/>
            <a:ahLst/>
            <a:cxnLst/>
            <a:rect l="l" t="t" r="r" b="b"/>
            <a:pathLst>
              <a:path w="34974" h="55353">
                <a:moveTo>
                  <a:pt x="7235" y="8747"/>
                </a:moveTo>
                <a:lnTo>
                  <a:pt x="9533" y="5168"/>
                </a:lnTo>
                <a:lnTo>
                  <a:pt x="13170" y="2698"/>
                </a:lnTo>
                <a:lnTo>
                  <a:pt x="20329" y="2698"/>
                </a:lnTo>
                <a:lnTo>
                  <a:pt x="23756" y="4612"/>
                </a:lnTo>
                <a:lnTo>
                  <a:pt x="26130" y="8440"/>
                </a:lnTo>
                <a:lnTo>
                  <a:pt x="27431" y="10508"/>
                </a:lnTo>
                <a:lnTo>
                  <a:pt x="28465" y="13398"/>
                </a:lnTo>
                <a:lnTo>
                  <a:pt x="29231" y="17111"/>
                </a:lnTo>
                <a:lnTo>
                  <a:pt x="31011" y="17111"/>
                </a:lnTo>
                <a:lnTo>
                  <a:pt x="30609" y="1091"/>
                </a:lnTo>
                <a:lnTo>
                  <a:pt x="27623" y="2296"/>
                </a:lnTo>
                <a:lnTo>
                  <a:pt x="25259" y="1914"/>
                </a:lnTo>
                <a:lnTo>
                  <a:pt x="22827" y="1148"/>
                </a:lnTo>
                <a:lnTo>
                  <a:pt x="20396" y="382"/>
                </a:lnTo>
                <a:lnTo>
                  <a:pt x="16137" y="0"/>
                </a:lnTo>
                <a:lnTo>
                  <a:pt x="11504" y="0"/>
                </a:lnTo>
                <a:lnTo>
                  <a:pt x="7657" y="1378"/>
                </a:lnTo>
                <a:lnTo>
                  <a:pt x="4594" y="4134"/>
                </a:lnTo>
                <a:lnTo>
                  <a:pt x="1531" y="6890"/>
                </a:lnTo>
                <a:lnTo>
                  <a:pt x="0" y="10412"/>
                </a:lnTo>
                <a:lnTo>
                  <a:pt x="0" y="18183"/>
                </a:lnTo>
                <a:lnTo>
                  <a:pt x="1110" y="21207"/>
                </a:lnTo>
                <a:lnTo>
                  <a:pt x="3331" y="23772"/>
                </a:lnTo>
                <a:lnTo>
                  <a:pt x="5551" y="26337"/>
                </a:lnTo>
                <a:lnTo>
                  <a:pt x="9016" y="28882"/>
                </a:lnTo>
                <a:lnTo>
                  <a:pt x="13725" y="31408"/>
                </a:lnTo>
                <a:lnTo>
                  <a:pt x="20157" y="35083"/>
                </a:lnTo>
                <a:lnTo>
                  <a:pt x="22569" y="36500"/>
                </a:lnTo>
                <a:lnTo>
                  <a:pt x="24254" y="37954"/>
                </a:lnTo>
                <a:lnTo>
                  <a:pt x="26168" y="40940"/>
                </a:lnTo>
                <a:lnTo>
                  <a:pt x="26647" y="44098"/>
                </a:lnTo>
                <a:lnTo>
                  <a:pt x="26647" y="46625"/>
                </a:lnTo>
                <a:lnTo>
                  <a:pt x="24148" y="50271"/>
                </a:lnTo>
                <a:lnTo>
                  <a:pt x="20214" y="52654"/>
                </a:lnTo>
                <a:lnTo>
                  <a:pt x="12174" y="52654"/>
                </a:lnTo>
                <a:lnTo>
                  <a:pt x="8250" y="50510"/>
                </a:lnTo>
                <a:lnTo>
                  <a:pt x="5570" y="46223"/>
                </a:lnTo>
                <a:lnTo>
                  <a:pt x="4077" y="43888"/>
                </a:lnTo>
                <a:lnTo>
                  <a:pt x="2890" y="40538"/>
                </a:lnTo>
                <a:lnTo>
                  <a:pt x="2010" y="36175"/>
                </a:lnTo>
                <a:lnTo>
                  <a:pt x="115" y="36175"/>
                </a:lnTo>
                <a:lnTo>
                  <a:pt x="115" y="54721"/>
                </a:lnTo>
                <a:lnTo>
                  <a:pt x="3158" y="53056"/>
                </a:lnTo>
                <a:lnTo>
                  <a:pt x="5876" y="53439"/>
                </a:lnTo>
                <a:lnTo>
                  <a:pt x="8786" y="54205"/>
                </a:lnTo>
                <a:lnTo>
                  <a:pt x="11696" y="54970"/>
                </a:lnTo>
                <a:lnTo>
                  <a:pt x="14299" y="55353"/>
                </a:lnTo>
                <a:lnTo>
                  <a:pt x="22071" y="55353"/>
                </a:lnTo>
                <a:lnTo>
                  <a:pt x="26503" y="53917"/>
                </a:lnTo>
                <a:lnTo>
                  <a:pt x="29891" y="51046"/>
                </a:lnTo>
                <a:lnTo>
                  <a:pt x="33280" y="48175"/>
                </a:lnTo>
                <a:lnTo>
                  <a:pt x="34974" y="44481"/>
                </a:lnTo>
                <a:lnTo>
                  <a:pt x="34974" y="34069"/>
                </a:lnTo>
                <a:lnTo>
                  <a:pt x="30896" y="28901"/>
                </a:lnTo>
                <a:lnTo>
                  <a:pt x="22741" y="24461"/>
                </a:lnTo>
                <a:lnTo>
                  <a:pt x="15161" y="20384"/>
                </a:lnTo>
                <a:lnTo>
                  <a:pt x="9877" y="17628"/>
                </a:lnTo>
                <a:lnTo>
                  <a:pt x="7235" y="14489"/>
                </a:lnTo>
                <a:lnTo>
                  <a:pt x="7235" y="8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2304386" y="3646871"/>
            <a:ext cx="64998" cy="71590"/>
          </a:xfrm>
          <a:custGeom>
            <a:avLst/>
            <a:gdLst/>
            <a:ahLst/>
            <a:cxnLst/>
            <a:rect l="l" t="t" r="r" b="b"/>
            <a:pathLst>
              <a:path w="71498" h="81135">
                <a:moveTo>
                  <a:pt x="10854" y="12230"/>
                </a:moveTo>
                <a:lnTo>
                  <a:pt x="7381" y="16487"/>
                </a:lnTo>
                <a:lnTo>
                  <a:pt x="1845" y="27834"/>
                </a:lnTo>
                <a:lnTo>
                  <a:pt x="0" y="41055"/>
                </a:lnTo>
                <a:lnTo>
                  <a:pt x="223" y="45879"/>
                </a:lnTo>
                <a:lnTo>
                  <a:pt x="3383" y="58461"/>
                </a:lnTo>
                <a:lnTo>
                  <a:pt x="10279" y="69019"/>
                </a:lnTo>
                <a:lnTo>
                  <a:pt x="15483" y="73707"/>
                </a:lnTo>
                <a:lnTo>
                  <a:pt x="26730" y="79278"/>
                </a:lnTo>
                <a:lnTo>
                  <a:pt x="40372" y="81135"/>
                </a:lnTo>
                <a:lnTo>
                  <a:pt x="48067" y="81135"/>
                </a:lnTo>
                <a:lnTo>
                  <a:pt x="55207" y="79029"/>
                </a:lnTo>
                <a:lnTo>
                  <a:pt x="61793" y="74818"/>
                </a:lnTo>
                <a:lnTo>
                  <a:pt x="65660" y="72330"/>
                </a:lnTo>
                <a:lnTo>
                  <a:pt x="68895" y="69440"/>
                </a:lnTo>
                <a:lnTo>
                  <a:pt x="71498" y="66148"/>
                </a:lnTo>
                <a:lnTo>
                  <a:pt x="69316" y="63966"/>
                </a:lnTo>
                <a:lnTo>
                  <a:pt x="65794" y="67296"/>
                </a:lnTo>
                <a:lnTo>
                  <a:pt x="62559" y="69784"/>
                </a:lnTo>
                <a:lnTo>
                  <a:pt x="59611" y="71430"/>
                </a:lnTo>
                <a:lnTo>
                  <a:pt x="54480" y="74340"/>
                </a:lnTo>
                <a:lnTo>
                  <a:pt x="48871" y="75795"/>
                </a:lnTo>
                <a:lnTo>
                  <a:pt x="34361" y="75795"/>
                </a:lnTo>
                <a:lnTo>
                  <a:pt x="27402" y="72665"/>
                </a:lnTo>
                <a:lnTo>
                  <a:pt x="21909" y="66406"/>
                </a:lnTo>
                <a:lnTo>
                  <a:pt x="21274" y="65659"/>
                </a:lnTo>
                <a:lnTo>
                  <a:pt x="15569" y="54936"/>
                </a:lnTo>
                <a:lnTo>
                  <a:pt x="13668" y="41285"/>
                </a:lnTo>
                <a:lnTo>
                  <a:pt x="13735" y="38178"/>
                </a:lnTo>
                <a:lnTo>
                  <a:pt x="16007" y="24782"/>
                </a:lnTo>
                <a:lnTo>
                  <a:pt x="21507" y="14412"/>
                </a:lnTo>
                <a:lnTo>
                  <a:pt x="26733" y="7904"/>
                </a:lnTo>
                <a:lnTo>
                  <a:pt x="33461" y="4651"/>
                </a:lnTo>
                <a:lnTo>
                  <a:pt x="49848" y="4651"/>
                </a:lnTo>
                <a:lnTo>
                  <a:pt x="56337" y="7675"/>
                </a:lnTo>
                <a:lnTo>
                  <a:pt x="61161" y="13723"/>
                </a:lnTo>
                <a:lnTo>
                  <a:pt x="63688" y="16939"/>
                </a:lnTo>
                <a:lnTo>
                  <a:pt x="65736" y="21168"/>
                </a:lnTo>
                <a:lnTo>
                  <a:pt x="67306" y="26413"/>
                </a:lnTo>
                <a:lnTo>
                  <a:pt x="70005" y="26413"/>
                </a:lnTo>
                <a:lnTo>
                  <a:pt x="68914" y="0"/>
                </a:lnTo>
                <a:lnTo>
                  <a:pt x="66445" y="0"/>
                </a:lnTo>
                <a:lnTo>
                  <a:pt x="66062" y="1301"/>
                </a:lnTo>
                <a:lnTo>
                  <a:pt x="63382" y="3483"/>
                </a:lnTo>
                <a:lnTo>
                  <a:pt x="60682" y="3789"/>
                </a:lnTo>
                <a:lnTo>
                  <a:pt x="58175" y="3158"/>
                </a:lnTo>
                <a:lnTo>
                  <a:pt x="53695" y="1894"/>
                </a:lnTo>
                <a:lnTo>
                  <a:pt x="49216" y="631"/>
                </a:lnTo>
                <a:lnTo>
                  <a:pt x="44851" y="0"/>
                </a:lnTo>
                <a:lnTo>
                  <a:pt x="40602" y="0"/>
                </a:lnTo>
                <a:lnTo>
                  <a:pt x="33201" y="540"/>
                </a:lnTo>
                <a:lnTo>
                  <a:pt x="20953" y="4478"/>
                </a:lnTo>
                <a:lnTo>
                  <a:pt x="10854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379285" y="3669214"/>
            <a:ext cx="47509" cy="49094"/>
          </a:xfrm>
          <a:custGeom>
            <a:avLst/>
            <a:gdLst/>
            <a:ahLst/>
            <a:cxnLst/>
            <a:rect l="l" t="t" r="r" b="b"/>
            <a:pathLst>
              <a:path w="52260" h="55640">
                <a:moveTo>
                  <a:pt x="40420" y="42510"/>
                </a:moveTo>
                <a:lnTo>
                  <a:pt x="38103" y="46453"/>
                </a:lnTo>
                <a:lnTo>
                  <a:pt x="35787" y="50395"/>
                </a:lnTo>
                <a:lnTo>
                  <a:pt x="32485" y="52367"/>
                </a:lnTo>
                <a:lnTo>
                  <a:pt x="22722" y="52367"/>
                </a:lnTo>
                <a:lnTo>
                  <a:pt x="18443" y="49419"/>
                </a:lnTo>
                <a:lnTo>
                  <a:pt x="15362" y="43524"/>
                </a:lnTo>
                <a:lnTo>
                  <a:pt x="18951" y="55640"/>
                </a:lnTo>
                <a:lnTo>
                  <a:pt x="33959" y="55640"/>
                </a:lnTo>
                <a:lnTo>
                  <a:pt x="40199" y="52826"/>
                </a:lnTo>
                <a:lnTo>
                  <a:pt x="45023" y="47199"/>
                </a:lnTo>
                <a:lnTo>
                  <a:pt x="49848" y="41572"/>
                </a:lnTo>
                <a:lnTo>
                  <a:pt x="52260" y="34950"/>
                </a:lnTo>
                <a:lnTo>
                  <a:pt x="52260" y="19063"/>
                </a:lnTo>
                <a:lnTo>
                  <a:pt x="49771" y="12441"/>
                </a:lnTo>
                <a:lnTo>
                  <a:pt x="44794" y="7464"/>
                </a:lnTo>
                <a:lnTo>
                  <a:pt x="39816" y="2488"/>
                </a:lnTo>
                <a:lnTo>
                  <a:pt x="33538" y="0"/>
                </a:lnTo>
                <a:lnTo>
                  <a:pt x="18338" y="0"/>
                </a:lnTo>
                <a:lnTo>
                  <a:pt x="12107" y="2631"/>
                </a:lnTo>
                <a:lnTo>
                  <a:pt x="7264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7" y="47544"/>
                </a:lnTo>
                <a:lnTo>
                  <a:pt x="12729" y="52941"/>
                </a:lnTo>
                <a:lnTo>
                  <a:pt x="12280" y="37629"/>
                </a:lnTo>
                <a:lnTo>
                  <a:pt x="10738" y="31275"/>
                </a:lnTo>
                <a:lnTo>
                  <a:pt x="10738" y="15924"/>
                </a:lnTo>
                <a:lnTo>
                  <a:pt x="12653" y="9914"/>
                </a:lnTo>
                <a:lnTo>
                  <a:pt x="16481" y="6431"/>
                </a:lnTo>
                <a:lnTo>
                  <a:pt x="18702" y="4440"/>
                </a:lnTo>
                <a:lnTo>
                  <a:pt x="21325" y="3445"/>
                </a:lnTo>
                <a:lnTo>
                  <a:pt x="29939" y="3445"/>
                </a:lnTo>
                <a:lnTo>
                  <a:pt x="34208" y="6373"/>
                </a:lnTo>
                <a:lnTo>
                  <a:pt x="37155" y="12230"/>
                </a:lnTo>
                <a:lnTo>
                  <a:pt x="40104" y="18087"/>
                </a:lnTo>
                <a:lnTo>
                  <a:pt x="41578" y="24327"/>
                </a:lnTo>
                <a:lnTo>
                  <a:pt x="41578" y="37342"/>
                </a:lnTo>
                <a:lnTo>
                  <a:pt x="40420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390448" y="3702417"/>
            <a:ext cx="6065" cy="15892"/>
          </a:xfrm>
          <a:custGeom>
            <a:avLst/>
            <a:gdLst/>
            <a:ahLst/>
            <a:cxnLst/>
            <a:rect l="l" t="t" r="r" b="b"/>
            <a:pathLst>
              <a:path w="6671" h="18011">
                <a:moveTo>
                  <a:pt x="3081" y="5895"/>
                </a:moveTo>
                <a:lnTo>
                  <a:pt x="0" y="0"/>
                </a:lnTo>
                <a:lnTo>
                  <a:pt x="449" y="15312"/>
                </a:lnTo>
                <a:lnTo>
                  <a:pt x="6671" y="18011"/>
                </a:lnTo>
                <a:lnTo>
                  <a:pt x="3081" y="5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2474627" y="3656700"/>
            <a:ext cx="27983" cy="61000"/>
          </a:xfrm>
          <a:custGeom>
            <a:avLst/>
            <a:gdLst/>
            <a:ahLst/>
            <a:cxnLst/>
            <a:rect l="l" t="t" r="r" b="b"/>
            <a:pathLst>
              <a:path w="30781" h="69133">
                <a:moveTo>
                  <a:pt x="6259" y="54032"/>
                </a:moveTo>
                <a:lnTo>
                  <a:pt x="6259" y="57898"/>
                </a:lnTo>
                <a:lnTo>
                  <a:pt x="6699" y="60922"/>
                </a:lnTo>
                <a:lnTo>
                  <a:pt x="7580" y="63104"/>
                </a:lnTo>
                <a:lnTo>
                  <a:pt x="9188" y="67124"/>
                </a:lnTo>
                <a:lnTo>
                  <a:pt x="12251" y="69133"/>
                </a:lnTo>
                <a:lnTo>
                  <a:pt x="18836" y="69133"/>
                </a:lnTo>
                <a:lnTo>
                  <a:pt x="23201" y="67468"/>
                </a:lnTo>
                <a:lnTo>
                  <a:pt x="27527" y="64463"/>
                </a:lnTo>
                <a:lnTo>
                  <a:pt x="29518" y="61784"/>
                </a:lnTo>
                <a:lnTo>
                  <a:pt x="30781" y="60061"/>
                </a:lnTo>
                <a:lnTo>
                  <a:pt x="27986" y="60214"/>
                </a:lnTo>
                <a:lnTo>
                  <a:pt x="24799" y="62549"/>
                </a:lnTo>
                <a:lnTo>
                  <a:pt x="22225" y="62875"/>
                </a:lnTo>
                <a:lnTo>
                  <a:pt x="19544" y="62875"/>
                </a:lnTo>
                <a:lnTo>
                  <a:pt x="17745" y="61554"/>
                </a:lnTo>
                <a:lnTo>
                  <a:pt x="16826" y="58913"/>
                </a:lnTo>
                <a:lnTo>
                  <a:pt x="16079" y="55219"/>
                </a:lnTo>
                <a:lnTo>
                  <a:pt x="16194" y="19235"/>
                </a:lnTo>
                <a:lnTo>
                  <a:pt x="27910" y="19235"/>
                </a:lnTo>
                <a:lnTo>
                  <a:pt x="27910" y="15101"/>
                </a:lnTo>
                <a:lnTo>
                  <a:pt x="16309" y="15101"/>
                </a:lnTo>
                <a:lnTo>
                  <a:pt x="16309" y="976"/>
                </a:lnTo>
                <a:lnTo>
                  <a:pt x="15275" y="0"/>
                </a:lnTo>
                <a:lnTo>
                  <a:pt x="10949" y="5818"/>
                </a:lnTo>
                <a:lnTo>
                  <a:pt x="8202" y="9407"/>
                </a:lnTo>
                <a:lnTo>
                  <a:pt x="7034" y="10766"/>
                </a:lnTo>
                <a:lnTo>
                  <a:pt x="3962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9" y="19235"/>
                </a:lnTo>
                <a:lnTo>
                  <a:pt x="6259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2539666" y="3669214"/>
            <a:ext cx="47509" cy="49094"/>
          </a:xfrm>
          <a:custGeom>
            <a:avLst/>
            <a:gdLst/>
            <a:ahLst/>
            <a:cxnLst/>
            <a:rect l="l" t="t" r="r" b="b"/>
            <a:pathLst>
              <a:path w="52260" h="55640">
                <a:moveTo>
                  <a:pt x="40420" y="42510"/>
                </a:moveTo>
                <a:lnTo>
                  <a:pt x="38103" y="46453"/>
                </a:lnTo>
                <a:lnTo>
                  <a:pt x="35787" y="50395"/>
                </a:lnTo>
                <a:lnTo>
                  <a:pt x="32485" y="52367"/>
                </a:lnTo>
                <a:lnTo>
                  <a:pt x="22722" y="52367"/>
                </a:lnTo>
                <a:lnTo>
                  <a:pt x="18443" y="49419"/>
                </a:lnTo>
                <a:lnTo>
                  <a:pt x="15362" y="43524"/>
                </a:lnTo>
                <a:lnTo>
                  <a:pt x="18951" y="55640"/>
                </a:lnTo>
                <a:lnTo>
                  <a:pt x="33959" y="55640"/>
                </a:lnTo>
                <a:lnTo>
                  <a:pt x="40199" y="52826"/>
                </a:lnTo>
                <a:lnTo>
                  <a:pt x="45023" y="47199"/>
                </a:lnTo>
                <a:lnTo>
                  <a:pt x="49847" y="41572"/>
                </a:lnTo>
                <a:lnTo>
                  <a:pt x="52260" y="34950"/>
                </a:lnTo>
                <a:lnTo>
                  <a:pt x="52260" y="19063"/>
                </a:lnTo>
                <a:lnTo>
                  <a:pt x="49771" y="12441"/>
                </a:lnTo>
                <a:lnTo>
                  <a:pt x="44794" y="7464"/>
                </a:lnTo>
                <a:lnTo>
                  <a:pt x="39816" y="2488"/>
                </a:lnTo>
                <a:lnTo>
                  <a:pt x="33538" y="0"/>
                </a:lnTo>
                <a:lnTo>
                  <a:pt x="18338" y="0"/>
                </a:lnTo>
                <a:lnTo>
                  <a:pt x="12107" y="2631"/>
                </a:lnTo>
                <a:lnTo>
                  <a:pt x="7264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7" y="47544"/>
                </a:lnTo>
                <a:lnTo>
                  <a:pt x="12729" y="52941"/>
                </a:lnTo>
                <a:lnTo>
                  <a:pt x="12280" y="37629"/>
                </a:lnTo>
                <a:lnTo>
                  <a:pt x="10738" y="31275"/>
                </a:lnTo>
                <a:lnTo>
                  <a:pt x="10738" y="15924"/>
                </a:lnTo>
                <a:lnTo>
                  <a:pt x="12653" y="9914"/>
                </a:lnTo>
                <a:lnTo>
                  <a:pt x="16481" y="6431"/>
                </a:lnTo>
                <a:lnTo>
                  <a:pt x="18702" y="4440"/>
                </a:lnTo>
                <a:lnTo>
                  <a:pt x="21325" y="3445"/>
                </a:lnTo>
                <a:lnTo>
                  <a:pt x="29939" y="3445"/>
                </a:lnTo>
                <a:lnTo>
                  <a:pt x="34208" y="6373"/>
                </a:lnTo>
                <a:lnTo>
                  <a:pt x="37155" y="12230"/>
                </a:lnTo>
                <a:lnTo>
                  <a:pt x="40104" y="18087"/>
                </a:lnTo>
                <a:lnTo>
                  <a:pt x="41578" y="24327"/>
                </a:lnTo>
                <a:lnTo>
                  <a:pt x="41578" y="37342"/>
                </a:lnTo>
                <a:lnTo>
                  <a:pt x="40420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2550830" y="3702417"/>
            <a:ext cx="6065" cy="15891"/>
          </a:xfrm>
          <a:custGeom>
            <a:avLst/>
            <a:gdLst/>
            <a:ahLst/>
            <a:cxnLst/>
            <a:rect l="l" t="t" r="r" b="b"/>
            <a:pathLst>
              <a:path w="6671" h="18010">
                <a:moveTo>
                  <a:pt x="3081" y="5894"/>
                </a:moveTo>
                <a:lnTo>
                  <a:pt x="0" y="0"/>
                </a:lnTo>
                <a:lnTo>
                  <a:pt x="449" y="15312"/>
                </a:lnTo>
                <a:lnTo>
                  <a:pt x="6671" y="18010"/>
                </a:lnTo>
                <a:lnTo>
                  <a:pt x="3081" y="5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2592501" y="3645908"/>
            <a:ext cx="38842" cy="70829"/>
          </a:xfrm>
          <a:custGeom>
            <a:avLst/>
            <a:gdLst/>
            <a:ahLst/>
            <a:cxnLst/>
            <a:rect l="l" t="t" r="r" b="b"/>
            <a:pathLst>
              <a:path w="42726" h="80273">
                <a:moveTo>
                  <a:pt x="33997" y="27331"/>
                </a:moveTo>
                <a:lnTo>
                  <a:pt x="19583" y="27331"/>
                </a:lnTo>
                <a:lnTo>
                  <a:pt x="19583" y="11235"/>
                </a:lnTo>
                <a:lnTo>
                  <a:pt x="20444" y="7694"/>
                </a:lnTo>
                <a:lnTo>
                  <a:pt x="21478" y="4823"/>
                </a:lnTo>
                <a:lnTo>
                  <a:pt x="23449" y="3387"/>
                </a:lnTo>
                <a:lnTo>
                  <a:pt x="27661" y="3387"/>
                </a:lnTo>
                <a:lnTo>
                  <a:pt x="30130" y="4775"/>
                </a:lnTo>
                <a:lnTo>
                  <a:pt x="32274" y="7751"/>
                </a:lnTo>
                <a:lnTo>
                  <a:pt x="34342" y="10613"/>
                </a:lnTo>
                <a:lnTo>
                  <a:pt x="36907" y="12288"/>
                </a:lnTo>
                <a:lnTo>
                  <a:pt x="39319" y="12288"/>
                </a:lnTo>
                <a:lnTo>
                  <a:pt x="42267" y="9799"/>
                </a:lnTo>
                <a:lnTo>
                  <a:pt x="42726" y="7407"/>
                </a:lnTo>
                <a:lnTo>
                  <a:pt x="41396" y="3349"/>
                </a:lnTo>
                <a:lnTo>
                  <a:pt x="38735" y="2009"/>
                </a:lnTo>
                <a:lnTo>
                  <a:pt x="36074" y="669"/>
                </a:lnTo>
                <a:lnTo>
                  <a:pt x="33059" y="0"/>
                </a:lnTo>
                <a:lnTo>
                  <a:pt x="21306" y="0"/>
                </a:lnTo>
                <a:lnTo>
                  <a:pt x="15544" y="4000"/>
                </a:lnTo>
                <a:lnTo>
                  <a:pt x="12404" y="12000"/>
                </a:lnTo>
                <a:lnTo>
                  <a:pt x="10758" y="16173"/>
                </a:lnTo>
                <a:lnTo>
                  <a:pt x="9935" y="21283"/>
                </a:lnTo>
                <a:lnTo>
                  <a:pt x="9935" y="27331"/>
                </a:lnTo>
                <a:lnTo>
                  <a:pt x="114" y="27331"/>
                </a:lnTo>
                <a:lnTo>
                  <a:pt x="114" y="31179"/>
                </a:lnTo>
                <a:lnTo>
                  <a:pt x="9935" y="31179"/>
                </a:lnTo>
                <a:lnTo>
                  <a:pt x="9935" y="72292"/>
                </a:lnTo>
                <a:lnTo>
                  <a:pt x="9293" y="75077"/>
                </a:lnTo>
                <a:lnTo>
                  <a:pt x="6728" y="77718"/>
                </a:lnTo>
                <a:lnTo>
                  <a:pt x="4058" y="78474"/>
                </a:lnTo>
                <a:lnTo>
                  <a:pt x="0" y="78665"/>
                </a:lnTo>
                <a:lnTo>
                  <a:pt x="0" y="80273"/>
                </a:lnTo>
                <a:lnTo>
                  <a:pt x="30609" y="80273"/>
                </a:lnTo>
                <a:lnTo>
                  <a:pt x="30609" y="78665"/>
                </a:lnTo>
                <a:lnTo>
                  <a:pt x="25670" y="78321"/>
                </a:lnTo>
                <a:lnTo>
                  <a:pt x="22617" y="77546"/>
                </a:lnTo>
                <a:lnTo>
                  <a:pt x="20281" y="75134"/>
                </a:lnTo>
                <a:lnTo>
                  <a:pt x="19698" y="72368"/>
                </a:lnTo>
                <a:lnTo>
                  <a:pt x="19698" y="31179"/>
                </a:lnTo>
                <a:lnTo>
                  <a:pt x="33997" y="31179"/>
                </a:lnTo>
                <a:lnTo>
                  <a:pt x="33997" y="273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2657228" y="3646871"/>
            <a:ext cx="64998" cy="71590"/>
          </a:xfrm>
          <a:custGeom>
            <a:avLst/>
            <a:gdLst/>
            <a:ahLst/>
            <a:cxnLst/>
            <a:rect l="l" t="t" r="r" b="b"/>
            <a:pathLst>
              <a:path w="71498" h="81135">
                <a:moveTo>
                  <a:pt x="10854" y="12230"/>
                </a:moveTo>
                <a:lnTo>
                  <a:pt x="7381" y="16487"/>
                </a:lnTo>
                <a:lnTo>
                  <a:pt x="1845" y="27834"/>
                </a:lnTo>
                <a:lnTo>
                  <a:pt x="0" y="41055"/>
                </a:lnTo>
                <a:lnTo>
                  <a:pt x="223" y="45879"/>
                </a:lnTo>
                <a:lnTo>
                  <a:pt x="3383" y="58461"/>
                </a:lnTo>
                <a:lnTo>
                  <a:pt x="10279" y="69019"/>
                </a:lnTo>
                <a:lnTo>
                  <a:pt x="15483" y="73707"/>
                </a:lnTo>
                <a:lnTo>
                  <a:pt x="26730" y="79278"/>
                </a:lnTo>
                <a:lnTo>
                  <a:pt x="40372" y="81135"/>
                </a:lnTo>
                <a:lnTo>
                  <a:pt x="48067" y="81135"/>
                </a:lnTo>
                <a:lnTo>
                  <a:pt x="55207" y="79029"/>
                </a:lnTo>
                <a:lnTo>
                  <a:pt x="61793" y="74818"/>
                </a:lnTo>
                <a:lnTo>
                  <a:pt x="65660" y="72330"/>
                </a:lnTo>
                <a:lnTo>
                  <a:pt x="68895" y="69440"/>
                </a:lnTo>
                <a:lnTo>
                  <a:pt x="71498" y="66148"/>
                </a:lnTo>
                <a:lnTo>
                  <a:pt x="69316" y="63966"/>
                </a:lnTo>
                <a:lnTo>
                  <a:pt x="65794" y="67296"/>
                </a:lnTo>
                <a:lnTo>
                  <a:pt x="62559" y="69784"/>
                </a:lnTo>
                <a:lnTo>
                  <a:pt x="59610" y="71430"/>
                </a:lnTo>
                <a:lnTo>
                  <a:pt x="54480" y="74340"/>
                </a:lnTo>
                <a:lnTo>
                  <a:pt x="48871" y="75795"/>
                </a:lnTo>
                <a:lnTo>
                  <a:pt x="34361" y="75795"/>
                </a:lnTo>
                <a:lnTo>
                  <a:pt x="27403" y="72665"/>
                </a:lnTo>
                <a:lnTo>
                  <a:pt x="21909" y="66406"/>
                </a:lnTo>
                <a:lnTo>
                  <a:pt x="21274" y="65659"/>
                </a:lnTo>
                <a:lnTo>
                  <a:pt x="15569" y="54936"/>
                </a:lnTo>
                <a:lnTo>
                  <a:pt x="13668" y="41285"/>
                </a:lnTo>
                <a:lnTo>
                  <a:pt x="13735" y="38178"/>
                </a:lnTo>
                <a:lnTo>
                  <a:pt x="16007" y="24782"/>
                </a:lnTo>
                <a:lnTo>
                  <a:pt x="21507" y="14412"/>
                </a:lnTo>
                <a:lnTo>
                  <a:pt x="26733" y="7904"/>
                </a:lnTo>
                <a:lnTo>
                  <a:pt x="33461" y="4651"/>
                </a:lnTo>
                <a:lnTo>
                  <a:pt x="49848" y="4651"/>
                </a:lnTo>
                <a:lnTo>
                  <a:pt x="56337" y="7675"/>
                </a:lnTo>
                <a:lnTo>
                  <a:pt x="61161" y="13723"/>
                </a:lnTo>
                <a:lnTo>
                  <a:pt x="63688" y="16939"/>
                </a:lnTo>
                <a:lnTo>
                  <a:pt x="65736" y="21169"/>
                </a:lnTo>
                <a:lnTo>
                  <a:pt x="67306" y="26413"/>
                </a:lnTo>
                <a:lnTo>
                  <a:pt x="70005" y="26413"/>
                </a:lnTo>
                <a:lnTo>
                  <a:pt x="68914" y="0"/>
                </a:lnTo>
                <a:lnTo>
                  <a:pt x="66445" y="0"/>
                </a:lnTo>
                <a:lnTo>
                  <a:pt x="66062" y="1301"/>
                </a:lnTo>
                <a:lnTo>
                  <a:pt x="63382" y="3483"/>
                </a:lnTo>
                <a:lnTo>
                  <a:pt x="60682" y="3789"/>
                </a:lnTo>
                <a:lnTo>
                  <a:pt x="58175" y="3158"/>
                </a:lnTo>
                <a:lnTo>
                  <a:pt x="53695" y="1894"/>
                </a:lnTo>
                <a:lnTo>
                  <a:pt x="49216" y="631"/>
                </a:lnTo>
                <a:lnTo>
                  <a:pt x="44851" y="0"/>
                </a:lnTo>
                <a:lnTo>
                  <a:pt x="40602" y="0"/>
                </a:lnTo>
                <a:lnTo>
                  <a:pt x="33201" y="540"/>
                </a:lnTo>
                <a:lnTo>
                  <a:pt x="20953" y="4478"/>
                </a:lnTo>
                <a:lnTo>
                  <a:pt x="10854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2733326" y="3668707"/>
            <a:ext cx="43333" cy="48790"/>
          </a:xfrm>
          <a:custGeom>
            <a:avLst/>
            <a:gdLst/>
            <a:ahLst/>
            <a:cxnLst/>
            <a:rect l="l" t="t" r="r" b="b"/>
            <a:pathLst>
              <a:path w="47666" h="55295">
                <a:moveTo>
                  <a:pt x="6030" y="54138"/>
                </a:moveTo>
                <a:lnTo>
                  <a:pt x="8882" y="55295"/>
                </a:lnTo>
                <a:lnTo>
                  <a:pt x="15314" y="55295"/>
                </a:lnTo>
                <a:lnTo>
                  <a:pt x="15161" y="47812"/>
                </a:lnTo>
                <a:lnTo>
                  <a:pt x="11370" y="45094"/>
                </a:lnTo>
                <a:lnTo>
                  <a:pt x="10222" y="42529"/>
                </a:lnTo>
                <a:lnTo>
                  <a:pt x="10222" y="34720"/>
                </a:lnTo>
                <a:lnTo>
                  <a:pt x="12978" y="30854"/>
                </a:lnTo>
                <a:lnTo>
                  <a:pt x="18492" y="27447"/>
                </a:lnTo>
                <a:lnTo>
                  <a:pt x="21363" y="25686"/>
                </a:lnTo>
                <a:lnTo>
                  <a:pt x="25000" y="24078"/>
                </a:lnTo>
                <a:lnTo>
                  <a:pt x="29403" y="22623"/>
                </a:lnTo>
                <a:lnTo>
                  <a:pt x="29403" y="40825"/>
                </a:lnTo>
                <a:lnTo>
                  <a:pt x="28245" y="44807"/>
                </a:lnTo>
                <a:lnTo>
                  <a:pt x="24177" y="50970"/>
                </a:lnTo>
                <a:lnTo>
                  <a:pt x="26665" y="49094"/>
                </a:lnTo>
                <a:lnTo>
                  <a:pt x="29575" y="46567"/>
                </a:lnTo>
                <a:lnTo>
                  <a:pt x="29690" y="48903"/>
                </a:lnTo>
                <a:lnTo>
                  <a:pt x="31499" y="52597"/>
                </a:lnTo>
                <a:lnTo>
                  <a:pt x="34552" y="55123"/>
                </a:lnTo>
                <a:lnTo>
                  <a:pt x="37156" y="55123"/>
                </a:lnTo>
                <a:lnTo>
                  <a:pt x="41559" y="54396"/>
                </a:lnTo>
                <a:lnTo>
                  <a:pt x="45119" y="51985"/>
                </a:lnTo>
                <a:lnTo>
                  <a:pt x="47666" y="49267"/>
                </a:lnTo>
                <a:lnTo>
                  <a:pt x="47666" y="46280"/>
                </a:lnTo>
                <a:lnTo>
                  <a:pt x="46249" y="47314"/>
                </a:lnTo>
                <a:lnTo>
                  <a:pt x="43377" y="48635"/>
                </a:lnTo>
                <a:lnTo>
                  <a:pt x="40927" y="48635"/>
                </a:lnTo>
                <a:lnTo>
                  <a:pt x="39089" y="45553"/>
                </a:lnTo>
                <a:lnTo>
                  <a:pt x="38936" y="41802"/>
                </a:lnTo>
                <a:lnTo>
                  <a:pt x="38936" y="13723"/>
                </a:lnTo>
                <a:lnTo>
                  <a:pt x="38228" y="9876"/>
                </a:lnTo>
                <a:lnTo>
                  <a:pt x="36811" y="7235"/>
                </a:lnTo>
                <a:lnTo>
                  <a:pt x="34170" y="2411"/>
                </a:lnTo>
                <a:lnTo>
                  <a:pt x="29135" y="0"/>
                </a:lnTo>
                <a:lnTo>
                  <a:pt x="15314" y="0"/>
                </a:lnTo>
                <a:lnTo>
                  <a:pt x="10461" y="1464"/>
                </a:lnTo>
                <a:lnTo>
                  <a:pt x="7149" y="4392"/>
                </a:lnTo>
                <a:lnTo>
                  <a:pt x="3838" y="7321"/>
                </a:lnTo>
                <a:lnTo>
                  <a:pt x="2182" y="10125"/>
                </a:lnTo>
                <a:lnTo>
                  <a:pt x="2182" y="12804"/>
                </a:lnTo>
                <a:lnTo>
                  <a:pt x="2641" y="15436"/>
                </a:lnTo>
                <a:lnTo>
                  <a:pt x="5800" y="18259"/>
                </a:lnTo>
                <a:lnTo>
                  <a:pt x="9590" y="18011"/>
                </a:lnTo>
                <a:lnTo>
                  <a:pt x="12519" y="15178"/>
                </a:lnTo>
                <a:lnTo>
                  <a:pt x="12423" y="12029"/>
                </a:lnTo>
                <a:lnTo>
                  <a:pt x="11945" y="8613"/>
                </a:lnTo>
                <a:lnTo>
                  <a:pt x="12825" y="5397"/>
                </a:lnTo>
                <a:lnTo>
                  <a:pt x="16348" y="3368"/>
                </a:lnTo>
                <a:lnTo>
                  <a:pt x="20157" y="2871"/>
                </a:lnTo>
                <a:lnTo>
                  <a:pt x="24254" y="2871"/>
                </a:lnTo>
                <a:lnTo>
                  <a:pt x="26953" y="4153"/>
                </a:lnTo>
                <a:lnTo>
                  <a:pt x="28254" y="6718"/>
                </a:lnTo>
                <a:lnTo>
                  <a:pt x="29020" y="8249"/>
                </a:lnTo>
                <a:lnTo>
                  <a:pt x="29403" y="10967"/>
                </a:lnTo>
                <a:lnTo>
                  <a:pt x="29403" y="19752"/>
                </a:lnTo>
                <a:lnTo>
                  <a:pt x="18874" y="23695"/>
                </a:lnTo>
                <a:lnTo>
                  <a:pt x="11849" y="26815"/>
                </a:lnTo>
                <a:lnTo>
                  <a:pt x="8327" y="29112"/>
                </a:lnTo>
                <a:lnTo>
                  <a:pt x="2775" y="32825"/>
                </a:lnTo>
                <a:lnTo>
                  <a:pt x="0" y="37457"/>
                </a:lnTo>
                <a:lnTo>
                  <a:pt x="0" y="46567"/>
                </a:lnTo>
                <a:lnTo>
                  <a:pt x="1206" y="49506"/>
                </a:lnTo>
                <a:lnTo>
                  <a:pt x="3618" y="51822"/>
                </a:lnTo>
                <a:lnTo>
                  <a:pt x="6030" y="54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2747109" y="3708244"/>
            <a:ext cx="11895" cy="9254"/>
          </a:xfrm>
          <a:custGeom>
            <a:avLst/>
            <a:gdLst/>
            <a:ahLst/>
            <a:cxnLst/>
            <a:rect l="l" t="t" r="r" b="b"/>
            <a:pathLst>
              <a:path w="13084" h="10488">
                <a:moveTo>
                  <a:pt x="8451" y="2832"/>
                </a:moveTo>
                <a:lnTo>
                  <a:pt x="6029" y="3540"/>
                </a:lnTo>
                <a:lnTo>
                  <a:pt x="3503" y="3540"/>
                </a:lnTo>
                <a:lnTo>
                  <a:pt x="0" y="3005"/>
                </a:lnTo>
                <a:lnTo>
                  <a:pt x="153" y="10488"/>
                </a:lnTo>
                <a:lnTo>
                  <a:pt x="3464" y="9455"/>
                </a:lnTo>
                <a:lnTo>
                  <a:pt x="6948" y="7388"/>
                </a:lnTo>
                <a:lnTo>
                  <a:pt x="9016" y="6163"/>
                </a:lnTo>
                <a:lnTo>
                  <a:pt x="13084" y="0"/>
                </a:lnTo>
                <a:lnTo>
                  <a:pt x="8451" y="2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2772649" y="3668860"/>
            <a:ext cx="49754" cy="70474"/>
          </a:xfrm>
          <a:custGeom>
            <a:avLst/>
            <a:gdLst/>
            <a:ahLst/>
            <a:cxnLst/>
            <a:rect l="l" t="t" r="r" b="b"/>
            <a:pathLst>
              <a:path w="54729" h="79871">
                <a:moveTo>
                  <a:pt x="28427" y="79871"/>
                </a:moveTo>
                <a:lnTo>
                  <a:pt x="28427" y="77862"/>
                </a:lnTo>
                <a:lnTo>
                  <a:pt x="24177" y="77555"/>
                </a:lnTo>
                <a:lnTo>
                  <a:pt x="21420" y="76962"/>
                </a:lnTo>
                <a:lnTo>
                  <a:pt x="18893" y="75201"/>
                </a:lnTo>
                <a:lnTo>
                  <a:pt x="18262" y="72828"/>
                </a:lnTo>
                <a:lnTo>
                  <a:pt x="18262" y="50185"/>
                </a:lnTo>
                <a:lnTo>
                  <a:pt x="22588" y="53803"/>
                </a:lnTo>
                <a:lnTo>
                  <a:pt x="25038" y="54606"/>
                </a:lnTo>
                <a:lnTo>
                  <a:pt x="26608" y="55142"/>
                </a:lnTo>
                <a:lnTo>
                  <a:pt x="30609" y="55410"/>
                </a:lnTo>
                <a:lnTo>
                  <a:pt x="33825" y="51448"/>
                </a:lnTo>
                <a:lnTo>
                  <a:pt x="27010" y="51448"/>
                </a:lnTo>
                <a:lnTo>
                  <a:pt x="22712" y="49525"/>
                </a:lnTo>
                <a:lnTo>
                  <a:pt x="19257" y="46300"/>
                </a:lnTo>
                <a:lnTo>
                  <a:pt x="18262" y="43696"/>
                </a:lnTo>
                <a:lnTo>
                  <a:pt x="18262" y="14814"/>
                </a:lnTo>
                <a:lnTo>
                  <a:pt x="19429" y="11417"/>
                </a:lnTo>
                <a:lnTo>
                  <a:pt x="24100" y="7933"/>
                </a:lnTo>
                <a:lnTo>
                  <a:pt x="26684" y="7062"/>
                </a:lnTo>
                <a:lnTo>
                  <a:pt x="33538" y="7062"/>
                </a:lnTo>
                <a:lnTo>
                  <a:pt x="37070" y="8804"/>
                </a:lnTo>
                <a:lnTo>
                  <a:pt x="40113" y="12287"/>
                </a:lnTo>
                <a:lnTo>
                  <a:pt x="43157" y="15771"/>
                </a:lnTo>
                <a:lnTo>
                  <a:pt x="44679" y="21035"/>
                </a:lnTo>
                <a:lnTo>
                  <a:pt x="44679" y="35428"/>
                </a:lnTo>
                <a:lnTo>
                  <a:pt x="43214" y="41161"/>
                </a:lnTo>
                <a:lnTo>
                  <a:pt x="40286" y="45275"/>
                </a:lnTo>
                <a:lnTo>
                  <a:pt x="43291" y="52291"/>
                </a:lnTo>
                <a:lnTo>
                  <a:pt x="47866" y="46051"/>
                </a:lnTo>
                <a:lnTo>
                  <a:pt x="52441" y="39811"/>
                </a:lnTo>
                <a:lnTo>
                  <a:pt x="54729" y="32863"/>
                </a:lnTo>
                <a:lnTo>
                  <a:pt x="54729" y="17398"/>
                </a:lnTo>
                <a:lnTo>
                  <a:pt x="52824" y="11244"/>
                </a:lnTo>
                <a:lnTo>
                  <a:pt x="49015" y="6747"/>
                </a:lnTo>
                <a:lnTo>
                  <a:pt x="45205" y="2249"/>
                </a:lnTo>
                <a:lnTo>
                  <a:pt x="40659" y="0"/>
                </a:lnTo>
                <a:lnTo>
                  <a:pt x="31738" y="0"/>
                </a:lnTo>
                <a:lnTo>
                  <a:pt x="28197" y="1072"/>
                </a:lnTo>
                <a:lnTo>
                  <a:pt x="24751" y="3215"/>
                </a:lnTo>
                <a:lnTo>
                  <a:pt x="20616" y="6316"/>
                </a:lnTo>
                <a:lnTo>
                  <a:pt x="18089" y="8842"/>
                </a:lnTo>
                <a:lnTo>
                  <a:pt x="18089" y="1091"/>
                </a:lnTo>
                <a:lnTo>
                  <a:pt x="17515" y="229"/>
                </a:lnTo>
                <a:lnTo>
                  <a:pt x="10011" y="2833"/>
                </a:lnTo>
                <a:lnTo>
                  <a:pt x="6163" y="4153"/>
                </a:lnTo>
                <a:lnTo>
                  <a:pt x="5972" y="4191"/>
                </a:lnTo>
                <a:lnTo>
                  <a:pt x="516" y="5971"/>
                </a:lnTo>
                <a:lnTo>
                  <a:pt x="516" y="7866"/>
                </a:lnTo>
                <a:lnTo>
                  <a:pt x="3273" y="7579"/>
                </a:lnTo>
                <a:lnTo>
                  <a:pt x="7264" y="8813"/>
                </a:lnTo>
                <a:lnTo>
                  <a:pt x="8326" y="11503"/>
                </a:lnTo>
                <a:lnTo>
                  <a:pt x="8326" y="72330"/>
                </a:lnTo>
                <a:lnTo>
                  <a:pt x="6862" y="75680"/>
                </a:lnTo>
                <a:lnTo>
                  <a:pt x="3598" y="77747"/>
                </a:lnTo>
                <a:lnTo>
                  <a:pt x="0" y="77976"/>
                </a:lnTo>
                <a:lnTo>
                  <a:pt x="0" y="79871"/>
                </a:lnTo>
                <a:lnTo>
                  <a:pt x="28427" y="79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2800476" y="3708809"/>
            <a:ext cx="11529" cy="8942"/>
          </a:xfrm>
          <a:custGeom>
            <a:avLst/>
            <a:gdLst/>
            <a:ahLst/>
            <a:cxnLst/>
            <a:rect l="l" t="t" r="r" b="b"/>
            <a:pathLst>
              <a:path w="12682" h="10134">
                <a:moveTo>
                  <a:pt x="6929" y="10134"/>
                </a:moveTo>
                <a:lnTo>
                  <a:pt x="12682" y="7015"/>
                </a:lnTo>
                <a:lnTo>
                  <a:pt x="9676" y="0"/>
                </a:lnTo>
                <a:lnTo>
                  <a:pt x="6747" y="4115"/>
                </a:lnTo>
                <a:lnTo>
                  <a:pt x="3216" y="6172"/>
                </a:lnTo>
                <a:lnTo>
                  <a:pt x="0" y="10134"/>
                </a:lnTo>
                <a:lnTo>
                  <a:pt x="6929" y="101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834411" y="3646010"/>
            <a:ext cx="10859" cy="10588"/>
          </a:xfrm>
          <a:custGeom>
            <a:avLst/>
            <a:gdLst/>
            <a:ahLst/>
            <a:cxnLst/>
            <a:rect l="l" t="t" r="r" b="b"/>
            <a:pathLst>
              <a:path w="11945" h="12000">
                <a:moveTo>
                  <a:pt x="11945" y="7675"/>
                </a:moveTo>
                <a:lnTo>
                  <a:pt x="11945" y="4344"/>
                </a:lnTo>
                <a:lnTo>
                  <a:pt x="9025" y="583"/>
                </a:lnTo>
                <a:lnTo>
                  <a:pt x="5972" y="0"/>
                </a:lnTo>
                <a:lnTo>
                  <a:pt x="2871" y="593"/>
                </a:lnTo>
                <a:lnTo>
                  <a:pt x="574" y="2966"/>
                </a:lnTo>
                <a:lnTo>
                  <a:pt x="0" y="6028"/>
                </a:lnTo>
                <a:lnTo>
                  <a:pt x="0" y="7675"/>
                </a:lnTo>
                <a:lnTo>
                  <a:pt x="1722" y="10249"/>
                </a:lnTo>
                <a:lnTo>
                  <a:pt x="4287" y="12000"/>
                </a:lnTo>
                <a:lnTo>
                  <a:pt x="7619" y="12000"/>
                </a:lnTo>
                <a:lnTo>
                  <a:pt x="10193" y="10249"/>
                </a:lnTo>
                <a:lnTo>
                  <a:pt x="11945" y="7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3083411" y="3646821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178357" y="33074"/>
                </a:moveTo>
                <a:lnTo>
                  <a:pt x="181822" y="30739"/>
                </a:lnTo>
                <a:lnTo>
                  <a:pt x="183966" y="28710"/>
                </a:lnTo>
                <a:lnTo>
                  <a:pt x="187680" y="25150"/>
                </a:lnTo>
                <a:lnTo>
                  <a:pt x="189537" y="21130"/>
                </a:lnTo>
                <a:lnTo>
                  <a:pt x="189537" y="12249"/>
                </a:lnTo>
                <a:lnTo>
                  <a:pt x="187719" y="8383"/>
                </a:lnTo>
                <a:lnTo>
                  <a:pt x="184081" y="5053"/>
                </a:lnTo>
                <a:lnTo>
                  <a:pt x="180444" y="1722"/>
                </a:lnTo>
                <a:lnTo>
                  <a:pt x="175544" y="57"/>
                </a:lnTo>
                <a:lnTo>
                  <a:pt x="169380" y="57"/>
                </a:lnTo>
                <a:lnTo>
                  <a:pt x="164134" y="3272"/>
                </a:lnTo>
                <a:lnTo>
                  <a:pt x="172213" y="3272"/>
                </a:lnTo>
                <a:lnTo>
                  <a:pt x="175611" y="4545"/>
                </a:lnTo>
                <a:lnTo>
                  <a:pt x="177850" y="7091"/>
                </a:lnTo>
                <a:lnTo>
                  <a:pt x="180090" y="9637"/>
                </a:lnTo>
                <a:lnTo>
                  <a:pt x="181210" y="12728"/>
                </a:lnTo>
                <a:lnTo>
                  <a:pt x="181210" y="20537"/>
                </a:lnTo>
                <a:lnTo>
                  <a:pt x="180023" y="24097"/>
                </a:lnTo>
                <a:lnTo>
                  <a:pt x="177649" y="27044"/>
                </a:lnTo>
                <a:lnTo>
                  <a:pt x="176271" y="28767"/>
                </a:lnTo>
                <a:lnTo>
                  <a:pt x="173782" y="30892"/>
                </a:lnTo>
                <a:lnTo>
                  <a:pt x="170183" y="33418"/>
                </a:lnTo>
                <a:lnTo>
                  <a:pt x="165781" y="30700"/>
                </a:lnTo>
                <a:lnTo>
                  <a:pt x="164498" y="42548"/>
                </a:lnTo>
                <a:lnTo>
                  <a:pt x="171926" y="47792"/>
                </a:lnTo>
                <a:lnTo>
                  <a:pt x="176836" y="51707"/>
                </a:lnTo>
                <a:lnTo>
                  <a:pt x="179229" y="54291"/>
                </a:lnTo>
                <a:lnTo>
                  <a:pt x="181622" y="56874"/>
                </a:lnTo>
                <a:lnTo>
                  <a:pt x="182818" y="60253"/>
                </a:lnTo>
                <a:lnTo>
                  <a:pt x="182818" y="68100"/>
                </a:lnTo>
                <a:lnTo>
                  <a:pt x="181689" y="71163"/>
                </a:lnTo>
                <a:lnTo>
                  <a:pt x="179430" y="73612"/>
                </a:lnTo>
                <a:lnTo>
                  <a:pt x="177170" y="76063"/>
                </a:lnTo>
                <a:lnTo>
                  <a:pt x="173840" y="77287"/>
                </a:lnTo>
                <a:lnTo>
                  <a:pt x="165264" y="77287"/>
                </a:lnTo>
                <a:lnTo>
                  <a:pt x="161828" y="75737"/>
                </a:lnTo>
                <a:lnTo>
                  <a:pt x="159128" y="72636"/>
                </a:lnTo>
                <a:lnTo>
                  <a:pt x="162622" y="80503"/>
                </a:lnTo>
                <a:lnTo>
                  <a:pt x="175831" y="80503"/>
                </a:lnTo>
                <a:lnTo>
                  <a:pt x="181391" y="78627"/>
                </a:lnTo>
                <a:lnTo>
                  <a:pt x="185546" y="74876"/>
                </a:lnTo>
                <a:lnTo>
                  <a:pt x="189700" y="71124"/>
                </a:lnTo>
                <a:lnTo>
                  <a:pt x="191777" y="66492"/>
                </a:lnTo>
                <a:lnTo>
                  <a:pt x="191777" y="56118"/>
                </a:lnTo>
                <a:lnTo>
                  <a:pt x="190370" y="51898"/>
                </a:lnTo>
                <a:lnTo>
                  <a:pt x="187556" y="48319"/>
                </a:lnTo>
                <a:lnTo>
                  <a:pt x="184742" y="44739"/>
                </a:lnTo>
                <a:lnTo>
                  <a:pt x="180081" y="40538"/>
                </a:lnTo>
                <a:lnTo>
                  <a:pt x="173571" y="35715"/>
                </a:lnTo>
                <a:lnTo>
                  <a:pt x="178357" y="33074"/>
                </a:lnTo>
                <a:close/>
              </a:path>
              <a:path w="348327" h="80847">
                <a:moveTo>
                  <a:pt x="148351" y="71842"/>
                </a:moveTo>
                <a:lnTo>
                  <a:pt x="152811" y="75306"/>
                </a:lnTo>
                <a:lnTo>
                  <a:pt x="157272" y="78771"/>
                </a:lnTo>
                <a:lnTo>
                  <a:pt x="162622" y="80503"/>
                </a:lnTo>
                <a:lnTo>
                  <a:pt x="159128" y="72636"/>
                </a:lnTo>
                <a:lnTo>
                  <a:pt x="156429" y="69536"/>
                </a:lnTo>
                <a:lnTo>
                  <a:pt x="155080" y="65363"/>
                </a:lnTo>
                <a:lnTo>
                  <a:pt x="155080" y="57056"/>
                </a:lnTo>
                <a:lnTo>
                  <a:pt x="155826" y="53879"/>
                </a:lnTo>
                <a:lnTo>
                  <a:pt x="157320" y="50587"/>
                </a:lnTo>
                <a:lnTo>
                  <a:pt x="158813" y="47295"/>
                </a:lnTo>
                <a:lnTo>
                  <a:pt x="161206" y="44615"/>
                </a:lnTo>
                <a:lnTo>
                  <a:pt x="164498" y="42548"/>
                </a:lnTo>
                <a:lnTo>
                  <a:pt x="165781" y="30700"/>
                </a:lnTo>
                <a:lnTo>
                  <a:pt x="162230" y="27801"/>
                </a:lnTo>
                <a:lnTo>
                  <a:pt x="159530" y="24719"/>
                </a:lnTo>
                <a:lnTo>
                  <a:pt x="156831" y="21637"/>
                </a:lnTo>
                <a:lnTo>
                  <a:pt x="155482" y="18298"/>
                </a:lnTo>
                <a:lnTo>
                  <a:pt x="155482" y="11522"/>
                </a:lnTo>
                <a:lnTo>
                  <a:pt x="156630" y="8823"/>
                </a:lnTo>
                <a:lnTo>
                  <a:pt x="161225" y="4383"/>
                </a:lnTo>
                <a:lnTo>
                  <a:pt x="164134" y="3272"/>
                </a:lnTo>
                <a:lnTo>
                  <a:pt x="169380" y="57"/>
                </a:lnTo>
                <a:lnTo>
                  <a:pt x="162679" y="57"/>
                </a:lnTo>
                <a:lnTo>
                  <a:pt x="157233" y="1818"/>
                </a:lnTo>
                <a:lnTo>
                  <a:pt x="153041" y="5340"/>
                </a:lnTo>
                <a:lnTo>
                  <a:pt x="148849" y="8861"/>
                </a:lnTo>
                <a:lnTo>
                  <a:pt x="146753" y="13149"/>
                </a:lnTo>
                <a:lnTo>
                  <a:pt x="146753" y="22642"/>
                </a:lnTo>
                <a:lnTo>
                  <a:pt x="148169" y="26700"/>
                </a:lnTo>
                <a:lnTo>
                  <a:pt x="151002" y="30375"/>
                </a:lnTo>
                <a:lnTo>
                  <a:pt x="152840" y="32786"/>
                </a:lnTo>
                <a:lnTo>
                  <a:pt x="156286" y="36021"/>
                </a:lnTo>
                <a:lnTo>
                  <a:pt x="161339" y="40079"/>
                </a:lnTo>
                <a:lnTo>
                  <a:pt x="156324" y="43448"/>
                </a:lnTo>
                <a:lnTo>
                  <a:pt x="152802" y="46338"/>
                </a:lnTo>
                <a:lnTo>
                  <a:pt x="150772" y="48750"/>
                </a:lnTo>
                <a:lnTo>
                  <a:pt x="147671" y="52463"/>
                </a:lnTo>
                <a:lnTo>
                  <a:pt x="146121" y="56750"/>
                </a:lnTo>
                <a:lnTo>
                  <a:pt x="146121" y="67277"/>
                </a:lnTo>
                <a:lnTo>
                  <a:pt x="148351" y="71842"/>
                </a:lnTo>
                <a:close/>
              </a:path>
              <a:path w="348327" h="80847">
                <a:moveTo>
                  <a:pt x="233068" y="59659"/>
                </a:moveTo>
                <a:lnTo>
                  <a:pt x="233068" y="79240"/>
                </a:lnTo>
                <a:lnTo>
                  <a:pt x="242199" y="79240"/>
                </a:lnTo>
                <a:lnTo>
                  <a:pt x="242199" y="59659"/>
                </a:lnTo>
                <a:lnTo>
                  <a:pt x="254202" y="59659"/>
                </a:lnTo>
                <a:lnTo>
                  <a:pt x="254202" y="52023"/>
                </a:lnTo>
                <a:lnTo>
                  <a:pt x="242199" y="52023"/>
                </a:lnTo>
                <a:lnTo>
                  <a:pt x="242199" y="344"/>
                </a:lnTo>
                <a:lnTo>
                  <a:pt x="236743" y="344"/>
                </a:lnTo>
                <a:lnTo>
                  <a:pt x="232953" y="12173"/>
                </a:lnTo>
                <a:lnTo>
                  <a:pt x="232953" y="52023"/>
                </a:lnTo>
                <a:lnTo>
                  <a:pt x="199989" y="52023"/>
                </a:lnTo>
                <a:lnTo>
                  <a:pt x="199989" y="59659"/>
                </a:lnTo>
                <a:lnTo>
                  <a:pt x="233068" y="59659"/>
                </a:lnTo>
                <a:close/>
              </a:path>
              <a:path w="348327" h="80847">
                <a:moveTo>
                  <a:pt x="236743" y="344"/>
                </a:moveTo>
                <a:lnTo>
                  <a:pt x="199989" y="52023"/>
                </a:lnTo>
                <a:lnTo>
                  <a:pt x="204756" y="52023"/>
                </a:lnTo>
                <a:lnTo>
                  <a:pt x="232953" y="12173"/>
                </a:lnTo>
                <a:lnTo>
                  <a:pt x="236743" y="344"/>
                </a:lnTo>
                <a:close/>
              </a:path>
              <a:path w="348327" h="80847">
                <a:moveTo>
                  <a:pt x="324666" y="75737"/>
                </a:moveTo>
                <a:lnTo>
                  <a:pt x="321336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6" y="75737"/>
                </a:lnTo>
                <a:close/>
              </a:path>
              <a:path w="348327" h="80847">
                <a:moveTo>
                  <a:pt x="293770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4" y="45304"/>
                </a:lnTo>
                <a:lnTo>
                  <a:pt x="291080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70" y="32729"/>
                </a:lnTo>
                <a:close/>
              </a:path>
              <a:path w="348327" h="80847">
                <a:moveTo>
                  <a:pt x="266108" y="38510"/>
                </a:moveTo>
                <a:lnTo>
                  <a:pt x="269018" y="41227"/>
                </a:lnTo>
                <a:lnTo>
                  <a:pt x="271928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8" y="35715"/>
                </a:lnTo>
                <a:lnTo>
                  <a:pt x="273498" y="27600"/>
                </a:lnTo>
                <a:lnTo>
                  <a:pt x="275422" y="21485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8" y="4880"/>
                </a:lnTo>
                <a:lnTo>
                  <a:pt x="290611" y="4880"/>
                </a:lnTo>
                <a:lnTo>
                  <a:pt x="291636" y="5330"/>
                </a:lnTo>
                <a:lnTo>
                  <a:pt x="295206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3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50" y="6794"/>
                </a:lnTo>
                <a:lnTo>
                  <a:pt x="313391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8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4" y="1435"/>
                </a:lnTo>
                <a:lnTo>
                  <a:pt x="283356" y="1435"/>
                </a:lnTo>
                <a:lnTo>
                  <a:pt x="277480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8"/>
                </a:lnTo>
                <a:lnTo>
                  <a:pt x="266108" y="38510"/>
                </a:lnTo>
                <a:close/>
              </a:path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7" y="79412"/>
                </a:lnTo>
                <a:lnTo>
                  <a:pt x="324494" y="79412"/>
                </a:lnTo>
                <a:lnTo>
                  <a:pt x="321336" y="73727"/>
                </a:lnTo>
                <a:lnTo>
                  <a:pt x="319153" y="70454"/>
                </a:lnTo>
                <a:lnTo>
                  <a:pt x="319153" y="62837"/>
                </a:lnTo>
                <a:lnTo>
                  <a:pt x="320934" y="56807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3" y="39390"/>
                </a:lnTo>
                <a:lnTo>
                  <a:pt x="339196" y="39390"/>
                </a:lnTo>
                <a:lnTo>
                  <a:pt x="341244" y="40290"/>
                </a:lnTo>
                <a:lnTo>
                  <a:pt x="344384" y="43888"/>
                </a:lnTo>
                <a:lnTo>
                  <a:pt x="345168" y="46395"/>
                </a:lnTo>
                <a:lnTo>
                  <a:pt x="345168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5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5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4" y="40634"/>
                </a:lnTo>
                <a:lnTo>
                  <a:pt x="344479" y="38643"/>
                </a:lnTo>
                <a:lnTo>
                  <a:pt x="341914" y="36653"/>
                </a:lnTo>
                <a:lnTo>
                  <a:pt x="338966" y="35658"/>
                </a:lnTo>
                <a:lnTo>
                  <a:pt x="329241" y="35658"/>
                </a:lnTo>
                <a:lnTo>
                  <a:pt x="323412" y="38596"/>
                </a:lnTo>
                <a:lnTo>
                  <a:pt x="318148" y="44472"/>
                </a:lnTo>
                <a:lnTo>
                  <a:pt x="312884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  <a:path w="348327" h="80847">
                <a:moveTo>
                  <a:pt x="51858" y="24001"/>
                </a:moveTo>
                <a:lnTo>
                  <a:pt x="53504" y="19637"/>
                </a:lnTo>
                <a:lnTo>
                  <a:pt x="55227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5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9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79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4" y="70282"/>
                </a:lnTo>
                <a:lnTo>
                  <a:pt x="64733" y="66294"/>
                </a:lnTo>
                <a:lnTo>
                  <a:pt x="75635" y="54774"/>
                </a:lnTo>
                <a:lnTo>
                  <a:pt x="83748" y="45749"/>
                </a:lnTo>
                <a:lnTo>
                  <a:pt x="89071" y="39218"/>
                </a:lnTo>
                <a:lnTo>
                  <a:pt x="93397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8" y="2038"/>
                </a:lnTo>
                <a:lnTo>
                  <a:pt x="80323" y="0"/>
                </a:lnTo>
                <a:lnTo>
                  <a:pt x="68607" y="0"/>
                </a:lnTo>
                <a:lnTo>
                  <a:pt x="63697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2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4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6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3"/>
                </a:lnTo>
                <a:lnTo>
                  <a:pt x="120418" y="68215"/>
                </a:lnTo>
                <a:lnTo>
                  <a:pt x="117853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7"/>
                </a:lnTo>
                <a:lnTo>
                  <a:pt x="123758" y="80618"/>
                </a:lnTo>
                <a:lnTo>
                  <a:pt x="127137" y="79977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3468330" y="3646821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178357" y="33074"/>
                </a:moveTo>
                <a:lnTo>
                  <a:pt x="181822" y="30739"/>
                </a:lnTo>
                <a:lnTo>
                  <a:pt x="183966" y="28710"/>
                </a:lnTo>
                <a:lnTo>
                  <a:pt x="187680" y="25150"/>
                </a:lnTo>
                <a:lnTo>
                  <a:pt x="189537" y="21130"/>
                </a:lnTo>
                <a:lnTo>
                  <a:pt x="189537" y="12249"/>
                </a:lnTo>
                <a:lnTo>
                  <a:pt x="187719" y="8383"/>
                </a:lnTo>
                <a:lnTo>
                  <a:pt x="184081" y="5053"/>
                </a:lnTo>
                <a:lnTo>
                  <a:pt x="180444" y="1722"/>
                </a:lnTo>
                <a:lnTo>
                  <a:pt x="175544" y="57"/>
                </a:lnTo>
                <a:lnTo>
                  <a:pt x="169380" y="57"/>
                </a:lnTo>
                <a:lnTo>
                  <a:pt x="164134" y="3272"/>
                </a:lnTo>
                <a:lnTo>
                  <a:pt x="172213" y="3272"/>
                </a:lnTo>
                <a:lnTo>
                  <a:pt x="175611" y="4545"/>
                </a:lnTo>
                <a:lnTo>
                  <a:pt x="177850" y="7091"/>
                </a:lnTo>
                <a:lnTo>
                  <a:pt x="180090" y="9637"/>
                </a:lnTo>
                <a:lnTo>
                  <a:pt x="181210" y="12728"/>
                </a:lnTo>
                <a:lnTo>
                  <a:pt x="181210" y="20537"/>
                </a:lnTo>
                <a:lnTo>
                  <a:pt x="180023" y="24097"/>
                </a:lnTo>
                <a:lnTo>
                  <a:pt x="177649" y="27044"/>
                </a:lnTo>
                <a:lnTo>
                  <a:pt x="176271" y="28767"/>
                </a:lnTo>
                <a:lnTo>
                  <a:pt x="173782" y="30892"/>
                </a:lnTo>
                <a:lnTo>
                  <a:pt x="170183" y="33418"/>
                </a:lnTo>
                <a:lnTo>
                  <a:pt x="165781" y="30700"/>
                </a:lnTo>
                <a:lnTo>
                  <a:pt x="164498" y="42548"/>
                </a:lnTo>
                <a:lnTo>
                  <a:pt x="171926" y="47792"/>
                </a:lnTo>
                <a:lnTo>
                  <a:pt x="176836" y="51707"/>
                </a:lnTo>
                <a:lnTo>
                  <a:pt x="179228" y="54291"/>
                </a:lnTo>
                <a:lnTo>
                  <a:pt x="181622" y="56874"/>
                </a:lnTo>
                <a:lnTo>
                  <a:pt x="182818" y="60253"/>
                </a:lnTo>
                <a:lnTo>
                  <a:pt x="182818" y="68100"/>
                </a:lnTo>
                <a:lnTo>
                  <a:pt x="181689" y="71163"/>
                </a:lnTo>
                <a:lnTo>
                  <a:pt x="179430" y="73612"/>
                </a:lnTo>
                <a:lnTo>
                  <a:pt x="177170" y="76063"/>
                </a:lnTo>
                <a:lnTo>
                  <a:pt x="173840" y="77287"/>
                </a:lnTo>
                <a:lnTo>
                  <a:pt x="165264" y="77287"/>
                </a:lnTo>
                <a:lnTo>
                  <a:pt x="161828" y="75737"/>
                </a:lnTo>
                <a:lnTo>
                  <a:pt x="159128" y="72636"/>
                </a:lnTo>
                <a:lnTo>
                  <a:pt x="162622" y="80503"/>
                </a:lnTo>
                <a:lnTo>
                  <a:pt x="175831" y="80503"/>
                </a:lnTo>
                <a:lnTo>
                  <a:pt x="181391" y="78627"/>
                </a:lnTo>
                <a:lnTo>
                  <a:pt x="185546" y="74876"/>
                </a:lnTo>
                <a:lnTo>
                  <a:pt x="189700" y="71124"/>
                </a:lnTo>
                <a:lnTo>
                  <a:pt x="191777" y="66492"/>
                </a:lnTo>
                <a:lnTo>
                  <a:pt x="191777" y="56118"/>
                </a:lnTo>
                <a:lnTo>
                  <a:pt x="190370" y="51898"/>
                </a:lnTo>
                <a:lnTo>
                  <a:pt x="187556" y="48319"/>
                </a:lnTo>
                <a:lnTo>
                  <a:pt x="184742" y="44739"/>
                </a:lnTo>
                <a:lnTo>
                  <a:pt x="180081" y="40538"/>
                </a:lnTo>
                <a:lnTo>
                  <a:pt x="173571" y="35715"/>
                </a:lnTo>
                <a:lnTo>
                  <a:pt x="178357" y="33074"/>
                </a:lnTo>
                <a:close/>
              </a:path>
              <a:path w="348327" h="80847">
                <a:moveTo>
                  <a:pt x="148351" y="71842"/>
                </a:moveTo>
                <a:lnTo>
                  <a:pt x="152811" y="75306"/>
                </a:lnTo>
                <a:lnTo>
                  <a:pt x="157272" y="78771"/>
                </a:lnTo>
                <a:lnTo>
                  <a:pt x="162622" y="80503"/>
                </a:lnTo>
                <a:lnTo>
                  <a:pt x="159128" y="72636"/>
                </a:lnTo>
                <a:lnTo>
                  <a:pt x="156429" y="69536"/>
                </a:lnTo>
                <a:lnTo>
                  <a:pt x="155080" y="65363"/>
                </a:lnTo>
                <a:lnTo>
                  <a:pt x="155080" y="57056"/>
                </a:lnTo>
                <a:lnTo>
                  <a:pt x="155826" y="53879"/>
                </a:lnTo>
                <a:lnTo>
                  <a:pt x="157320" y="50587"/>
                </a:lnTo>
                <a:lnTo>
                  <a:pt x="158812" y="47295"/>
                </a:lnTo>
                <a:lnTo>
                  <a:pt x="161206" y="44615"/>
                </a:lnTo>
                <a:lnTo>
                  <a:pt x="164498" y="42548"/>
                </a:lnTo>
                <a:lnTo>
                  <a:pt x="165781" y="30700"/>
                </a:lnTo>
                <a:lnTo>
                  <a:pt x="162230" y="27801"/>
                </a:lnTo>
                <a:lnTo>
                  <a:pt x="159530" y="24719"/>
                </a:lnTo>
                <a:lnTo>
                  <a:pt x="156831" y="21637"/>
                </a:lnTo>
                <a:lnTo>
                  <a:pt x="155482" y="18298"/>
                </a:lnTo>
                <a:lnTo>
                  <a:pt x="155482" y="11522"/>
                </a:lnTo>
                <a:lnTo>
                  <a:pt x="156630" y="8823"/>
                </a:lnTo>
                <a:lnTo>
                  <a:pt x="161225" y="4383"/>
                </a:lnTo>
                <a:lnTo>
                  <a:pt x="164134" y="3272"/>
                </a:lnTo>
                <a:lnTo>
                  <a:pt x="169380" y="57"/>
                </a:lnTo>
                <a:lnTo>
                  <a:pt x="162679" y="57"/>
                </a:lnTo>
                <a:lnTo>
                  <a:pt x="157233" y="1818"/>
                </a:lnTo>
                <a:lnTo>
                  <a:pt x="153041" y="5340"/>
                </a:lnTo>
                <a:lnTo>
                  <a:pt x="148849" y="8861"/>
                </a:lnTo>
                <a:lnTo>
                  <a:pt x="146753" y="13149"/>
                </a:lnTo>
                <a:lnTo>
                  <a:pt x="146753" y="22642"/>
                </a:lnTo>
                <a:lnTo>
                  <a:pt x="148169" y="26700"/>
                </a:lnTo>
                <a:lnTo>
                  <a:pt x="151002" y="30375"/>
                </a:lnTo>
                <a:lnTo>
                  <a:pt x="152840" y="32786"/>
                </a:lnTo>
                <a:lnTo>
                  <a:pt x="156286" y="36021"/>
                </a:lnTo>
                <a:lnTo>
                  <a:pt x="161339" y="40079"/>
                </a:lnTo>
                <a:lnTo>
                  <a:pt x="156324" y="43448"/>
                </a:lnTo>
                <a:lnTo>
                  <a:pt x="152802" y="46338"/>
                </a:lnTo>
                <a:lnTo>
                  <a:pt x="150772" y="48750"/>
                </a:lnTo>
                <a:lnTo>
                  <a:pt x="147671" y="52463"/>
                </a:lnTo>
                <a:lnTo>
                  <a:pt x="146121" y="56750"/>
                </a:lnTo>
                <a:lnTo>
                  <a:pt x="146121" y="67277"/>
                </a:lnTo>
                <a:lnTo>
                  <a:pt x="148351" y="71842"/>
                </a:lnTo>
                <a:close/>
              </a:path>
              <a:path w="348327" h="80847">
                <a:moveTo>
                  <a:pt x="233068" y="59659"/>
                </a:moveTo>
                <a:lnTo>
                  <a:pt x="233068" y="79240"/>
                </a:lnTo>
                <a:lnTo>
                  <a:pt x="242199" y="79240"/>
                </a:lnTo>
                <a:lnTo>
                  <a:pt x="242199" y="59659"/>
                </a:lnTo>
                <a:lnTo>
                  <a:pt x="254202" y="59659"/>
                </a:lnTo>
                <a:lnTo>
                  <a:pt x="254202" y="52023"/>
                </a:lnTo>
                <a:lnTo>
                  <a:pt x="242199" y="52023"/>
                </a:lnTo>
                <a:lnTo>
                  <a:pt x="242199" y="344"/>
                </a:lnTo>
                <a:lnTo>
                  <a:pt x="236743" y="344"/>
                </a:lnTo>
                <a:lnTo>
                  <a:pt x="232953" y="12173"/>
                </a:lnTo>
                <a:lnTo>
                  <a:pt x="232953" y="52023"/>
                </a:lnTo>
                <a:lnTo>
                  <a:pt x="199989" y="52023"/>
                </a:lnTo>
                <a:lnTo>
                  <a:pt x="199989" y="59659"/>
                </a:lnTo>
                <a:lnTo>
                  <a:pt x="233068" y="59659"/>
                </a:lnTo>
                <a:close/>
              </a:path>
              <a:path w="348327" h="80847">
                <a:moveTo>
                  <a:pt x="236743" y="344"/>
                </a:moveTo>
                <a:lnTo>
                  <a:pt x="199989" y="52023"/>
                </a:lnTo>
                <a:lnTo>
                  <a:pt x="204756" y="52023"/>
                </a:lnTo>
                <a:lnTo>
                  <a:pt x="232953" y="12173"/>
                </a:lnTo>
                <a:lnTo>
                  <a:pt x="236743" y="344"/>
                </a:lnTo>
                <a:close/>
              </a:path>
              <a:path w="348327" h="80847">
                <a:moveTo>
                  <a:pt x="324666" y="75737"/>
                </a:moveTo>
                <a:lnTo>
                  <a:pt x="321335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6" y="75737"/>
                </a:lnTo>
                <a:close/>
              </a:path>
              <a:path w="348327" h="80847">
                <a:moveTo>
                  <a:pt x="293770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4" y="45304"/>
                </a:lnTo>
                <a:lnTo>
                  <a:pt x="291080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70" y="32729"/>
                </a:lnTo>
                <a:close/>
              </a:path>
              <a:path w="348327" h="80847">
                <a:moveTo>
                  <a:pt x="266109" y="38510"/>
                </a:moveTo>
                <a:lnTo>
                  <a:pt x="269018" y="41227"/>
                </a:lnTo>
                <a:lnTo>
                  <a:pt x="271928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8" y="35715"/>
                </a:lnTo>
                <a:lnTo>
                  <a:pt x="273498" y="27600"/>
                </a:lnTo>
                <a:lnTo>
                  <a:pt x="275422" y="21485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8" y="4880"/>
                </a:lnTo>
                <a:lnTo>
                  <a:pt x="290611" y="4880"/>
                </a:lnTo>
                <a:lnTo>
                  <a:pt x="291636" y="5330"/>
                </a:lnTo>
                <a:lnTo>
                  <a:pt x="295205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3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50" y="6794"/>
                </a:lnTo>
                <a:lnTo>
                  <a:pt x="313391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8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4" y="1435"/>
                </a:lnTo>
                <a:lnTo>
                  <a:pt x="283356" y="1435"/>
                </a:lnTo>
                <a:lnTo>
                  <a:pt x="277480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8"/>
                </a:lnTo>
                <a:lnTo>
                  <a:pt x="266109" y="38510"/>
                </a:lnTo>
                <a:close/>
              </a:path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7" y="79412"/>
                </a:lnTo>
                <a:lnTo>
                  <a:pt x="324494" y="79412"/>
                </a:lnTo>
                <a:lnTo>
                  <a:pt x="321335" y="73727"/>
                </a:lnTo>
                <a:lnTo>
                  <a:pt x="319153" y="70454"/>
                </a:lnTo>
                <a:lnTo>
                  <a:pt x="319153" y="62837"/>
                </a:lnTo>
                <a:lnTo>
                  <a:pt x="320934" y="56807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3" y="39390"/>
                </a:lnTo>
                <a:lnTo>
                  <a:pt x="339196" y="39390"/>
                </a:lnTo>
                <a:lnTo>
                  <a:pt x="341244" y="40290"/>
                </a:lnTo>
                <a:lnTo>
                  <a:pt x="344384" y="43888"/>
                </a:lnTo>
                <a:lnTo>
                  <a:pt x="345168" y="46395"/>
                </a:lnTo>
                <a:lnTo>
                  <a:pt x="345168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5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5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4" y="40634"/>
                </a:lnTo>
                <a:lnTo>
                  <a:pt x="344479" y="38643"/>
                </a:lnTo>
                <a:lnTo>
                  <a:pt x="341915" y="36653"/>
                </a:lnTo>
                <a:lnTo>
                  <a:pt x="338966" y="35658"/>
                </a:lnTo>
                <a:lnTo>
                  <a:pt x="329241" y="35658"/>
                </a:lnTo>
                <a:lnTo>
                  <a:pt x="323412" y="38596"/>
                </a:lnTo>
                <a:lnTo>
                  <a:pt x="318148" y="44472"/>
                </a:lnTo>
                <a:lnTo>
                  <a:pt x="312884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  <a:path w="348327" h="80847">
                <a:moveTo>
                  <a:pt x="51858" y="24001"/>
                </a:moveTo>
                <a:lnTo>
                  <a:pt x="53504" y="19637"/>
                </a:lnTo>
                <a:lnTo>
                  <a:pt x="55227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6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9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80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4" y="70282"/>
                </a:lnTo>
                <a:lnTo>
                  <a:pt x="64733" y="66294"/>
                </a:lnTo>
                <a:lnTo>
                  <a:pt x="75635" y="54774"/>
                </a:lnTo>
                <a:lnTo>
                  <a:pt x="83748" y="45749"/>
                </a:lnTo>
                <a:lnTo>
                  <a:pt x="89071" y="39218"/>
                </a:lnTo>
                <a:lnTo>
                  <a:pt x="93398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9" y="2038"/>
                </a:lnTo>
                <a:lnTo>
                  <a:pt x="80323" y="0"/>
                </a:lnTo>
                <a:lnTo>
                  <a:pt x="68607" y="0"/>
                </a:lnTo>
                <a:lnTo>
                  <a:pt x="63698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3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4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6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3"/>
                </a:lnTo>
                <a:lnTo>
                  <a:pt x="120418" y="68215"/>
                </a:lnTo>
                <a:lnTo>
                  <a:pt x="117853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7"/>
                </a:lnTo>
                <a:lnTo>
                  <a:pt x="123758" y="80618"/>
                </a:lnTo>
                <a:lnTo>
                  <a:pt x="127137" y="79977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3853248" y="3646821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178357" y="33074"/>
                </a:moveTo>
                <a:lnTo>
                  <a:pt x="181822" y="30739"/>
                </a:lnTo>
                <a:lnTo>
                  <a:pt x="183966" y="28710"/>
                </a:lnTo>
                <a:lnTo>
                  <a:pt x="187679" y="25150"/>
                </a:lnTo>
                <a:lnTo>
                  <a:pt x="189537" y="21130"/>
                </a:lnTo>
                <a:lnTo>
                  <a:pt x="189537" y="12249"/>
                </a:lnTo>
                <a:lnTo>
                  <a:pt x="187719" y="8383"/>
                </a:lnTo>
                <a:lnTo>
                  <a:pt x="184081" y="5053"/>
                </a:lnTo>
                <a:lnTo>
                  <a:pt x="180444" y="1722"/>
                </a:lnTo>
                <a:lnTo>
                  <a:pt x="175544" y="57"/>
                </a:lnTo>
                <a:lnTo>
                  <a:pt x="169380" y="57"/>
                </a:lnTo>
                <a:lnTo>
                  <a:pt x="164134" y="3272"/>
                </a:lnTo>
                <a:lnTo>
                  <a:pt x="172213" y="3272"/>
                </a:lnTo>
                <a:lnTo>
                  <a:pt x="175611" y="4545"/>
                </a:lnTo>
                <a:lnTo>
                  <a:pt x="177850" y="7091"/>
                </a:lnTo>
                <a:lnTo>
                  <a:pt x="180090" y="9637"/>
                </a:lnTo>
                <a:lnTo>
                  <a:pt x="181210" y="12728"/>
                </a:lnTo>
                <a:lnTo>
                  <a:pt x="181210" y="20537"/>
                </a:lnTo>
                <a:lnTo>
                  <a:pt x="180023" y="24097"/>
                </a:lnTo>
                <a:lnTo>
                  <a:pt x="177649" y="27044"/>
                </a:lnTo>
                <a:lnTo>
                  <a:pt x="176271" y="28767"/>
                </a:lnTo>
                <a:lnTo>
                  <a:pt x="173782" y="30892"/>
                </a:lnTo>
                <a:lnTo>
                  <a:pt x="170183" y="33418"/>
                </a:lnTo>
                <a:lnTo>
                  <a:pt x="165781" y="30700"/>
                </a:lnTo>
                <a:lnTo>
                  <a:pt x="164498" y="42548"/>
                </a:lnTo>
                <a:lnTo>
                  <a:pt x="171926" y="47792"/>
                </a:lnTo>
                <a:lnTo>
                  <a:pt x="176836" y="51707"/>
                </a:lnTo>
                <a:lnTo>
                  <a:pt x="179228" y="54291"/>
                </a:lnTo>
                <a:lnTo>
                  <a:pt x="181621" y="56874"/>
                </a:lnTo>
                <a:lnTo>
                  <a:pt x="182818" y="60253"/>
                </a:lnTo>
                <a:lnTo>
                  <a:pt x="182818" y="68100"/>
                </a:lnTo>
                <a:lnTo>
                  <a:pt x="181689" y="71163"/>
                </a:lnTo>
                <a:lnTo>
                  <a:pt x="179430" y="73612"/>
                </a:lnTo>
                <a:lnTo>
                  <a:pt x="177170" y="76063"/>
                </a:lnTo>
                <a:lnTo>
                  <a:pt x="173840" y="77287"/>
                </a:lnTo>
                <a:lnTo>
                  <a:pt x="165264" y="77287"/>
                </a:lnTo>
                <a:lnTo>
                  <a:pt x="161828" y="75737"/>
                </a:lnTo>
                <a:lnTo>
                  <a:pt x="159128" y="72636"/>
                </a:lnTo>
                <a:lnTo>
                  <a:pt x="162622" y="80503"/>
                </a:lnTo>
                <a:lnTo>
                  <a:pt x="175831" y="80503"/>
                </a:lnTo>
                <a:lnTo>
                  <a:pt x="181391" y="78627"/>
                </a:lnTo>
                <a:lnTo>
                  <a:pt x="185546" y="74876"/>
                </a:lnTo>
                <a:lnTo>
                  <a:pt x="189700" y="71124"/>
                </a:lnTo>
                <a:lnTo>
                  <a:pt x="191777" y="66492"/>
                </a:lnTo>
                <a:lnTo>
                  <a:pt x="191777" y="56118"/>
                </a:lnTo>
                <a:lnTo>
                  <a:pt x="190370" y="51898"/>
                </a:lnTo>
                <a:lnTo>
                  <a:pt x="187556" y="48319"/>
                </a:lnTo>
                <a:lnTo>
                  <a:pt x="184742" y="44739"/>
                </a:lnTo>
                <a:lnTo>
                  <a:pt x="180081" y="40538"/>
                </a:lnTo>
                <a:lnTo>
                  <a:pt x="173571" y="35715"/>
                </a:lnTo>
                <a:lnTo>
                  <a:pt x="178357" y="33074"/>
                </a:lnTo>
                <a:close/>
              </a:path>
              <a:path w="348327" h="80847">
                <a:moveTo>
                  <a:pt x="148351" y="71842"/>
                </a:moveTo>
                <a:lnTo>
                  <a:pt x="152811" y="75306"/>
                </a:lnTo>
                <a:lnTo>
                  <a:pt x="157271" y="78771"/>
                </a:lnTo>
                <a:lnTo>
                  <a:pt x="162622" y="80503"/>
                </a:lnTo>
                <a:lnTo>
                  <a:pt x="159128" y="72636"/>
                </a:lnTo>
                <a:lnTo>
                  <a:pt x="156429" y="69536"/>
                </a:lnTo>
                <a:lnTo>
                  <a:pt x="155080" y="65363"/>
                </a:lnTo>
                <a:lnTo>
                  <a:pt x="155080" y="57056"/>
                </a:lnTo>
                <a:lnTo>
                  <a:pt x="155826" y="53879"/>
                </a:lnTo>
                <a:lnTo>
                  <a:pt x="157320" y="50587"/>
                </a:lnTo>
                <a:lnTo>
                  <a:pt x="158812" y="47295"/>
                </a:lnTo>
                <a:lnTo>
                  <a:pt x="161205" y="44615"/>
                </a:lnTo>
                <a:lnTo>
                  <a:pt x="164498" y="42548"/>
                </a:lnTo>
                <a:lnTo>
                  <a:pt x="165781" y="30700"/>
                </a:lnTo>
                <a:lnTo>
                  <a:pt x="162230" y="27801"/>
                </a:lnTo>
                <a:lnTo>
                  <a:pt x="159530" y="24719"/>
                </a:lnTo>
                <a:lnTo>
                  <a:pt x="156831" y="21637"/>
                </a:lnTo>
                <a:lnTo>
                  <a:pt x="155482" y="18298"/>
                </a:lnTo>
                <a:lnTo>
                  <a:pt x="155482" y="11522"/>
                </a:lnTo>
                <a:lnTo>
                  <a:pt x="156630" y="8823"/>
                </a:lnTo>
                <a:lnTo>
                  <a:pt x="161225" y="4383"/>
                </a:lnTo>
                <a:lnTo>
                  <a:pt x="164134" y="3272"/>
                </a:lnTo>
                <a:lnTo>
                  <a:pt x="169380" y="57"/>
                </a:lnTo>
                <a:lnTo>
                  <a:pt x="162680" y="57"/>
                </a:lnTo>
                <a:lnTo>
                  <a:pt x="157233" y="1818"/>
                </a:lnTo>
                <a:lnTo>
                  <a:pt x="153041" y="5340"/>
                </a:lnTo>
                <a:lnTo>
                  <a:pt x="148849" y="8861"/>
                </a:lnTo>
                <a:lnTo>
                  <a:pt x="146753" y="13149"/>
                </a:lnTo>
                <a:lnTo>
                  <a:pt x="146753" y="22642"/>
                </a:lnTo>
                <a:lnTo>
                  <a:pt x="148169" y="26700"/>
                </a:lnTo>
                <a:lnTo>
                  <a:pt x="151002" y="30375"/>
                </a:lnTo>
                <a:lnTo>
                  <a:pt x="152840" y="32786"/>
                </a:lnTo>
                <a:lnTo>
                  <a:pt x="156286" y="36021"/>
                </a:lnTo>
                <a:lnTo>
                  <a:pt x="161339" y="40079"/>
                </a:lnTo>
                <a:lnTo>
                  <a:pt x="156324" y="43448"/>
                </a:lnTo>
                <a:lnTo>
                  <a:pt x="152802" y="46338"/>
                </a:lnTo>
                <a:lnTo>
                  <a:pt x="150772" y="48750"/>
                </a:lnTo>
                <a:lnTo>
                  <a:pt x="147671" y="52463"/>
                </a:lnTo>
                <a:lnTo>
                  <a:pt x="146121" y="56750"/>
                </a:lnTo>
                <a:lnTo>
                  <a:pt x="146121" y="67277"/>
                </a:lnTo>
                <a:lnTo>
                  <a:pt x="148351" y="71842"/>
                </a:lnTo>
                <a:close/>
              </a:path>
              <a:path w="348327" h="80847">
                <a:moveTo>
                  <a:pt x="233068" y="59659"/>
                </a:moveTo>
                <a:lnTo>
                  <a:pt x="233068" y="79240"/>
                </a:lnTo>
                <a:lnTo>
                  <a:pt x="242199" y="79240"/>
                </a:lnTo>
                <a:lnTo>
                  <a:pt x="242199" y="59659"/>
                </a:lnTo>
                <a:lnTo>
                  <a:pt x="254202" y="59659"/>
                </a:lnTo>
                <a:lnTo>
                  <a:pt x="254202" y="52023"/>
                </a:lnTo>
                <a:lnTo>
                  <a:pt x="242199" y="52023"/>
                </a:lnTo>
                <a:lnTo>
                  <a:pt x="242199" y="344"/>
                </a:lnTo>
                <a:lnTo>
                  <a:pt x="236743" y="344"/>
                </a:lnTo>
                <a:lnTo>
                  <a:pt x="232953" y="12173"/>
                </a:lnTo>
                <a:lnTo>
                  <a:pt x="232953" y="52023"/>
                </a:lnTo>
                <a:lnTo>
                  <a:pt x="199989" y="52023"/>
                </a:lnTo>
                <a:lnTo>
                  <a:pt x="199989" y="59659"/>
                </a:lnTo>
                <a:lnTo>
                  <a:pt x="233068" y="59659"/>
                </a:lnTo>
                <a:close/>
              </a:path>
              <a:path w="348327" h="80847">
                <a:moveTo>
                  <a:pt x="236743" y="344"/>
                </a:moveTo>
                <a:lnTo>
                  <a:pt x="199989" y="52023"/>
                </a:lnTo>
                <a:lnTo>
                  <a:pt x="204756" y="52023"/>
                </a:lnTo>
                <a:lnTo>
                  <a:pt x="232953" y="12173"/>
                </a:lnTo>
                <a:lnTo>
                  <a:pt x="236743" y="344"/>
                </a:lnTo>
                <a:close/>
              </a:path>
              <a:path w="348327" h="80847">
                <a:moveTo>
                  <a:pt x="324666" y="75737"/>
                </a:moveTo>
                <a:lnTo>
                  <a:pt x="321335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6" y="75737"/>
                </a:lnTo>
                <a:close/>
              </a:path>
              <a:path w="348327" h="80847">
                <a:moveTo>
                  <a:pt x="293770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4" y="45304"/>
                </a:lnTo>
                <a:lnTo>
                  <a:pt x="291080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70" y="32729"/>
                </a:lnTo>
                <a:close/>
              </a:path>
              <a:path w="348327" h="80847">
                <a:moveTo>
                  <a:pt x="266109" y="38510"/>
                </a:moveTo>
                <a:lnTo>
                  <a:pt x="269018" y="41227"/>
                </a:lnTo>
                <a:lnTo>
                  <a:pt x="271927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8" y="35715"/>
                </a:lnTo>
                <a:lnTo>
                  <a:pt x="273498" y="27600"/>
                </a:lnTo>
                <a:lnTo>
                  <a:pt x="275422" y="21485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8" y="4880"/>
                </a:lnTo>
                <a:lnTo>
                  <a:pt x="290611" y="4880"/>
                </a:lnTo>
                <a:lnTo>
                  <a:pt x="291636" y="5330"/>
                </a:lnTo>
                <a:lnTo>
                  <a:pt x="295205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3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50" y="6794"/>
                </a:lnTo>
                <a:lnTo>
                  <a:pt x="313391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8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4" y="1435"/>
                </a:lnTo>
                <a:lnTo>
                  <a:pt x="283356" y="1435"/>
                </a:lnTo>
                <a:lnTo>
                  <a:pt x="277480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8"/>
                </a:lnTo>
                <a:lnTo>
                  <a:pt x="266109" y="38510"/>
                </a:lnTo>
                <a:close/>
              </a:path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7" y="79412"/>
                </a:lnTo>
                <a:lnTo>
                  <a:pt x="324494" y="79412"/>
                </a:lnTo>
                <a:lnTo>
                  <a:pt x="321335" y="73727"/>
                </a:lnTo>
                <a:lnTo>
                  <a:pt x="319153" y="70454"/>
                </a:lnTo>
                <a:lnTo>
                  <a:pt x="319153" y="62837"/>
                </a:lnTo>
                <a:lnTo>
                  <a:pt x="320934" y="56807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3" y="39390"/>
                </a:lnTo>
                <a:lnTo>
                  <a:pt x="339196" y="39390"/>
                </a:lnTo>
                <a:lnTo>
                  <a:pt x="341244" y="40290"/>
                </a:lnTo>
                <a:lnTo>
                  <a:pt x="344384" y="43888"/>
                </a:lnTo>
                <a:lnTo>
                  <a:pt x="345168" y="46395"/>
                </a:lnTo>
                <a:lnTo>
                  <a:pt x="345168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5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4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4" y="40634"/>
                </a:lnTo>
                <a:lnTo>
                  <a:pt x="344479" y="38643"/>
                </a:lnTo>
                <a:lnTo>
                  <a:pt x="341914" y="36653"/>
                </a:lnTo>
                <a:lnTo>
                  <a:pt x="338966" y="35658"/>
                </a:lnTo>
                <a:lnTo>
                  <a:pt x="329241" y="35658"/>
                </a:lnTo>
                <a:lnTo>
                  <a:pt x="323412" y="38596"/>
                </a:lnTo>
                <a:lnTo>
                  <a:pt x="318148" y="44472"/>
                </a:lnTo>
                <a:lnTo>
                  <a:pt x="312884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  <a:path w="348327" h="80847">
                <a:moveTo>
                  <a:pt x="51858" y="24001"/>
                </a:moveTo>
                <a:lnTo>
                  <a:pt x="53503" y="19637"/>
                </a:lnTo>
                <a:lnTo>
                  <a:pt x="55226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6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9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80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4" y="70282"/>
                </a:lnTo>
                <a:lnTo>
                  <a:pt x="64733" y="66294"/>
                </a:lnTo>
                <a:lnTo>
                  <a:pt x="75635" y="54774"/>
                </a:lnTo>
                <a:lnTo>
                  <a:pt x="83748" y="45749"/>
                </a:lnTo>
                <a:lnTo>
                  <a:pt x="89071" y="39218"/>
                </a:lnTo>
                <a:lnTo>
                  <a:pt x="93398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9" y="2038"/>
                </a:lnTo>
                <a:lnTo>
                  <a:pt x="80323" y="0"/>
                </a:lnTo>
                <a:lnTo>
                  <a:pt x="68607" y="0"/>
                </a:lnTo>
                <a:lnTo>
                  <a:pt x="63698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3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3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7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3"/>
                </a:lnTo>
                <a:lnTo>
                  <a:pt x="120418" y="68215"/>
                </a:lnTo>
                <a:lnTo>
                  <a:pt x="117852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7"/>
                </a:lnTo>
                <a:lnTo>
                  <a:pt x="123758" y="80618"/>
                </a:lnTo>
                <a:lnTo>
                  <a:pt x="127137" y="79977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4238166" y="3646516"/>
            <a:ext cx="316661" cy="71437"/>
          </a:xfrm>
          <a:custGeom>
            <a:avLst/>
            <a:gdLst/>
            <a:ahLst/>
            <a:cxnLst/>
            <a:rect l="l" t="t" r="r" b="b"/>
            <a:pathLst>
              <a:path w="348327" h="80962">
                <a:moveTo>
                  <a:pt x="178357" y="33418"/>
                </a:moveTo>
                <a:lnTo>
                  <a:pt x="181822" y="31083"/>
                </a:lnTo>
                <a:lnTo>
                  <a:pt x="183966" y="29054"/>
                </a:lnTo>
                <a:lnTo>
                  <a:pt x="187679" y="25494"/>
                </a:lnTo>
                <a:lnTo>
                  <a:pt x="189537" y="21475"/>
                </a:lnTo>
                <a:lnTo>
                  <a:pt x="189537" y="12594"/>
                </a:lnTo>
                <a:lnTo>
                  <a:pt x="187719" y="8727"/>
                </a:lnTo>
                <a:lnTo>
                  <a:pt x="184081" y="5397"/>
                </a:lnTo>
                <a:lnTo>
                  <a:pt x="180444" y="2067"/>
                </a:lnTo>
                <a:lnTo>
                  <a:pt x="175544" y="401"/>
                </a:lnTo>
                <a:lnTo>
                  <a:pt x="169380" y="401"/>
                </a:lnTo>
                <a:lnTo>
                  <a:pt x="164134" y="3617"/>
                </a:lnTo>
                <a:lnTo>
                  <a:pt x="172213" y="3617"/>
                </a:lnTo>
                <a:lnTo>
                  <a:pt x="175611" y="4890"/>
                </a:lnTo>
                <a:lnTo>
                  <a:pt x="177850" y="7436"/>
                </a:lnTo>
                <a:lnTo>
                  <a:pt x="180090" y="9981"/>
                </a:lnTo>
                <a:lnTo>
                  <a:pt x="181209" y="13072"/>
                </a:lnTo>
                <a:lnTo>
                  <a:pt x="181209" y="20882"/>
                </a:lnTo>
                <a:lnTo>
                  <a:pt x="180023" y="24442"/>
                </a:lnTo>
                <a:lnTo>
                  <a:pt x="177649" y="27389"/>
                </a:lnTo>
                <a:lnTo>
                  <a:pt x="176271" y="29112"/>
                </a:lnTo>
                <a:lnTo>
                  <a:pt x="173782" y="31236"/>
                </a:lnTo>
                <a:lnTo>
                  <a:pt x="170183" y="33763"/>
                </a:lnTo>
                <a:lnTo>
                  <a:pt x="165781" y="31045"/>
                </a:lnTo>
                <a:lnTo>
                  <a:pt x="164498" y="42893"/>
                </a:lnTo>
                <a:lnTo>
                  <a:pt x="171925" y="48137"/>
                </a:lnTo>
                <a:lnTo>
                  <a:pt x="176836" y="52051"/>
                </a:lnTo>
                <a:lnTo>
                  <a:pt x="179228" y="54635"/>
                </a:lnTo>
                <a:lnTo>
                  <a:pt x="181621" y="57219"/>
                </a:lnTo>
                <a:lnTo>
                  <a:pt x="182817" y="60597"/>
                </a:lnTo>
                <a:lnTo>
                  <a:pt x="182817" y="68444"/>
                </a:lnTo>
                <a:lnTo>
                  <a:pt x="181688" y="71507"/>
                </a:lnTo>
                <a:lnTo>
                  <a:pt x="179429" y="73957"/>
                </a:lnTo>
                <a:lnTo>
                  <a:pt x="177170" y="76407"/>
                </a:lnTo>
                <a:lnTo>
                  <a:pt x="173839" y="77632"/>
                </a:lnTo>
                <a:lnTo>
                  <a:pt x="165264" y="77632"/>
                </a:lnTo>
                <a:lnTo>
                  <a:pt x="161828" y="76082"/>
                </a:lnTo>
                <a:lnTo>
                  <a:pt x="159128" y="72981"/>
                </a:lnTo>
                <a:lnTo>
                  <a:pt x="162622" y="80847"/>
                </a:lnTo>
                <a:lnTo>
                  <a:pt x="175831" y="80847"/>
                </a:lnTo>
                <a:lnTo>
                  <a:pt x="181391" y="78972"/>
                </a:lnTo>
                <a:lnTo>
                  <a:pt x="185546" y="75220"/>
                </a:lnTo>
                <a:lnTo>
                  <a:pt x="189700" y="71469"/>
                </a:lnTo>
                <a:lnTo>
                  <a:pt x="191777" y="66837"/>
                </a:lnTo>
                <a:lnTo>
                  <a:pt x="191777" y="56463"/>
                </a:lnTo>
                <a:lnTo>
                  <a:pt x="190370" y="52243"/>
                </a:lnTo>
                <a:lnTo>
                  <a:pt x="187556" y="48663"/>
                </a:lnTo>
                <a:lnTo>
                  <a:pt x="184742" y="45084"/>
                </a:lnTo>
                <a:lnTo>
                  <a:pt x="180080" y="40883"/>
                </a:lnTo>
                <a:lnTo>
                  <a:pt x="173571" y="36060"/>
                </a:lnTo>
                <a:lnTo>
                  <a:pt x="178357" y="33418"/>
                </a:lnTo>
                <a:close/>
              </a:path>
              <a:path w="348327" h="80962">
                <a:moveTo>
                  <a:pt x="148351" y="72187"/>
                </a:moveTo>
                <a:lnTo>
                  <a:pt x="152811" y="75651"/>
                </a:lnTo>
                <a:lnTo>
                  <a:pt x="157271" y="79115"/>
                </a:lnTo>
                <a:lnTo>
                  <a:pt x="162622" y="80847"/>
                </a:lnTo>
                <a:lnTo>
                  <a:pt x="159128" y="72981"/>
                </a:lnTo>
                <a:lnTo>
                  <a:pt x="156429" y="69880"/>
                </a:lnTo>
                <a:lnTo>
                  <a:pt x="155080" y="65708"/>
                </a:lnTo>
                <a:lnTo>
                  <a:pt x="155080" y="57401"/>
                </a:lnTo>
                <a:lnTo>
                  <a:pt x="155826" y="54224"/>
                </a:lnTo>
                <a:lnTo>
                  <a:pt x="157320" y="50932"/>
                </a:lnTo>
                <a:lnTo>
                  <a:pt x="158812" y="47639"/>
                </a:lnTo>
                <a:lnTo>
                  <a:pt x="161205" y="44960"/>
                </a:lnTo>
                <a:lnTo>
                  <a:pt x="164498" y="42893"/>
                </a:lnTo>
                <a:lnTo>
                  <a:pt x="165781" y="31045"/>
                </a:lnTo>
                <a:lnTo>
                  <a:pt x="162229" y="28145"/>
                </a:lnTo>
                <a:lnTo>
                  <a:pt x="159530" y="25064"/>
                </a:lnTo>
                <a:lnTo>
                  <a:pt x="156831" y="21982"/>
                </a:lnTo>
                <a:lnTo>
                  <a:pt x="155482" y="18642"/>
                </a:lnTo>
                <a:lnTo>
                  <a:pt x="155482" y="11867"/>
                </a:lnTo>
                <a:lnTo>
                  <a:pt x="156630" y="9168"/>
                </a:lnTo>
                <a:lnTo>
                  <a:pt x="161224" y="4727"/>
                </a:lnTo>
                <a:lnTo>
                  <a:pt x="164134" y="3617"/>
                </a:lnTo>
                <a:lnTo>
                  <a:pt x="169380" y="401"/>
                </a:lnTo>
                <a:lnTo>
                  <a:pt x="162680" y="401"/>
                </a:lnTo>
                <a:lnTo>
                  <a:pt x="157233" y="2163"/>
                </a:lnTo>
                <a:lnTo>
                  <a:pt x="153041" y="5684"/>
                </a:lnTo>
                <a:lnTo>
                  <a:pt x="148849" y="9206"/>
                </a:lnTo>
                <a:lnTo>
                  <a:pt x="146752" y="13493"/>
                </a:lnTo>
                <a:lnTo>
                  <a:pt x="146752" y="22987"/>
                </a:lnTo>
                <a:lnTo>
                  <a:pt x="148169" y="27045"/>
                </a:lnTo>
                <a:lnTo>
                  <a:pt x="151002" y="30719"/>
                </a:lnTo>
                <a:lnTo>
                  <a:pt x="152840" y="33131"/>
                </a:lnTo>
                <a:lnTo>
                  <a:pt x="156286" y="36366"/>
                </a:lnTo>
                <a:lnTo>
                  <a:pt x="161339" y="40423"/>
                </a:lnTo>
                <a:lnTo>
                  <a:pt x="156324" y="43792"/>
                </a:lnTo>
                <a:lnTo>
                  <a:pt x="152802" y="46682"/>
                </a:lnTo>
                <a:lnTo>
                  <a:pt x="150772" y="49094"/>
                </a:lnTo>
                <a:lnTo>
                  <a:pt x="147671" y="52807"/>
                </a:lnTo>
                <a:lnTo>
                  <a:pt x="146121" y="57095"/>
                </a:lnTo>
                <a:lnTo>
                  <a:pt x="146121" y="67622"/>
                </a:lnTo>
                <a:lnTo>
                  <a:pt x="148351" y="72187"/>
                </a:lnTo>
                <a:close/>
              </a:path>
              <a:path w="348327" h="80962">
                <a:moveTo>
                  <a:pt x="324666" y="76082"/>
                </a:moveTo>
                <a:lnTo>
                  <a:pt x="321335" y="74072"/>
                </a:lnTo>
                <a:lnTo>
                  <a:pt x="324494" y="79756"/>
                </a:lnTo>
                <a:lnTo>
                  <a:pt x="331654" y="79756"/>
                </a:lnTo>
                <a:lnTo>
                  <a:pt x="326964" y="76082"/>
                </a:lnTo>
                <a:lnTo>
                  <a:pt x="324666" y="76082"/>
                </a:lnTo>
                <a:close/>
              </a:path>
              <a:path w="348327" h="80962">
                <a:moveTo>
                  <a:pt x="293770" y="33074"/>
                </a:moveTo>
                <a:lnTo>
                  <a:pt x="289865" y="38778"/>
                </a:lnTo>
                <a:lnTo>
                  <a:pt x="285558" y="41629"/>
                </a:lnTo>
                <a:lnTo>
                  <a:pt x="278360" y="41629"/>
                </a:lnTo>
                <a:lnTo>
                  <a:pt x="278724" y="45649"/>
                </a:lnTo>
                <a:lnTo>
                  <a:pt x="285424" y="45649"/>
                </a:lnTo>
                <a:lnTo>
                  <a:pt x="291080" y="42366"/>
                </a:lnTo>
                <a:lnTo>
                  <a:pt x="295694" y="35801"/>
                </a:lnTo>
                <a:lnTo>
                  <a:pt x="297675" y="27370"/>
                </a:lnTo>
                <a:lnTo>
                  <a:pt x="293770" y="33074"/>
                </a:lnTo>
                <a:close/>
              </a:path>
              <a:path w="348327" h="80962">
                <a:moveTo>
                  <a:pt x="266109" y="38854"/>
                </a:moveTo>
                <a:lnTo>
                  <a:pt x="269018" y="41572"/>
                </a:lnTo>
                <a:lnTo>
                  <a:pt x="271927" y="44290"/>
                </a:lnTo>
                <a:lnTo>
                  <a:pt x="275163" y="45649"/>
                </a:lnTo>
                <a:lnTo>
                  <a:pt x="278724" y="45649"/>
                </a:lnTo>
                <a:lnTo>
                  <a:pt x="278360" y="41629"/>
                </a:lnTo>
                <a:lnTo>
                  <a:pt x="275307" y="39476"/>
                </a:lnTo>
                <a:lnTo>
                  <a:pt x="273498" y="36060"/>
                </a:lnTo>
                <a:lnTo>
                  <a:pt x="273498" y="27944"/>
                </a:lnTo>
                <a:lnTo>
                  <a:pt x="275422" y="21829"/>
                </a:lnTo>
                <a:lnTo>
                  <a:pt x="279269" y="15187"/>
                </a:lnTo>
                <a:lnTo>
                  <a:pt x="283117" y="8546"/>
                </a:lnTo>
                <a:lnTo>
                  <a:pt x="286898" y="5225"/>
                </a:lnTo>
                <a:lnTo>
                  <a:pt x="290611" y="5225"/>
                </a:lnTo>
                <a:lnTo>
                  <a:pt x="291636" y="5675"/>
                </a:lnTo>
                <a:lnTo>
                  <a:pt x="295205" y="8039"/>
                </a:lnTo>
                <a:lnTo>
                  <a:pt x="298336" y="9072"/>
                </a:lnTo>
                <a:lnTo>
                  <a:pt x="299628" y="12000"/>
                </a:lnTo>
                <a:lnTo>
                  <a:pt x="299628" y="21149"/>
                </a:lnTo>
                <a:lnTo>
                  <a:pt x="297675" y="27370"/>
                </a:lnTo>
                <a:lnTo>
                  <a:pt x="295694" y="35801"/>
                </a:lnTo>
                <a:lnTo>
                  <a:pt x="300307" y="29236"/>
                </a:lnTo>
                <a:lnTo>
                  <a:pt x="302614" y="22508"/>
                </a:lnTo>
                <a:lnTo>
                  <a:pt x="302614" y="15618"/>
                </a:lnTo>
                <a:lnTo>
                  <a:pt x="302442" y="12489"/>
                </a:lnTo>
                <a:lnTo>
                  <a:pt x="301810" y="9933"/>
                </a:lnTo>
                <a:lnTo>
                  <a:pt x="304681" y="10622"/>
                </a:lnTo>
                <a:lnTo>
                  <a:pt x="307955" y="11024"/>
                </a:lnTo>
                <a:lnTo>
                  <a:pt x="312358" y="11024"/>
                </a:lnTo>
                <a:lnTo>
                  <a:pt x="315650" y="10393"/>
                </a:lnTo>
                <a:lnTo>
                  <a:pt x="319211" y="9091"/>
                </a:lnTo>
                <a:lnTo>
                  <a:pt x="322082" y="7751"/>
                </a:lnTo>
                <a:lnTo>
                  <a:pt x="281136" y="81249"/>
                </a:lnTo>
                <a:lnTo>
                  <a:pt x="286706" y="81249"/>
                </a:lnTo>
                <a:lnTo>
                  <a:pt x="332017" y="115"/>
                </a:lnTo>
                <a:lnTo>
                  <a:pt x="327423" y="115"/>
                </a:lnTo>
                <a:lnTo>
                  <a:pt x="325241" y="2258"/>
                </a:lnTo>
                <a:lnTo>
                  <a:pt x="321163" y="4995"/>
                </a:lnTo>
                <a:lnTo>
                  <a:pt x="317450" y="7139"/>
                </a:lnTo>
                <a:lnTo>
                  <a:pt x="313391" y="8211"/>
                </a:lnTo>
                <a:lnTo>
                  <a:pt x="307304" y="8211"/>
                </a:lnTo>
                <a:lnTo>
                  <a:pt x="304050" y="7751"/>
                </a:lnTo>
                <a:lnTo>
                  <a:pt x="301198" y="6909"/>
                </a:lnTo>
                <a:lnTo>
                  <a:pt x="298135" y="4191"/>
                </a:lnTo>
                <a:lnTo>
                  <a:pt x="295780" y="2698"/>
                </a:lnTo>
                <a:lnTo>
                  <a:pt x="292354" y="1780"/>
                </a:lnTo>
                <a:lnTo>
                  <a:pt x="283356" y="1780"/>
                </a:lnTo>
                <a:lnTo>
                  <a:pt x="277480" y="4842"/>
                </a:lnTo>
                <a:lnTo>
                  <a:pt x="272349" y="10967"/>
                </a:lnTo>
                <a:lnTo>
                  <a:pt x="267219" y="17092"/>
                </a:lnTo>
                <a:lnTo>
                  <a:pt x="264654" y="23312"/>
                </a:lnTo>
                <a:lnTo>
                  <a:pt x="264654" y="34873"/>
                </a:lnTo>
                <a:lnTo>
                  <a:pt x="266109" y="38854"/>
                </a:lnTo>
                <a:close/>
              </a:path>
              <a:path w="348327" h="80962">
                <a:moveTo>
                  <a:pt x="311659" y="73201"/>
                </a:moveTo>
                <a:lnTo>
                  <a:pt x="314473" y="75823"/>
                </a:lnTo>
                <a:lnTo>
                  <a:pt x="317287" y="78445"/>
                </a:lnTo>
                <a:lnTo>
                  <a:pt x="320627" y="79756"/>
                </a:lnTo>
                <a:lnTo>
                  <a:pt x="324494" y="79756"/>
                </a:lnTo>
                <a:lnTo>
                  <a:pt x="321335" y="74072"/>
                </a:lnTo>
                <a:lnTo>
                  <a:pt x="319153" y="70799"/>
                </a:lnTo>
                <a:lnTo>
                  <a:pt x="319153" y="63181"/>
                </a:lnTo>
                <a:lnTo>
                  <a:pt x="320934" y="57152"/>
                </a:lnTo>
                <a:lnTo>
                  <a:pt x="324494" y="50185"/>
                </a:lnTo>
                <a:lnTo>
                  <a:pt x="328055" y="43218"/>
                </a:lnTo>
                <a:lnTo>
                  <a:pt x="332113" y="39734"/>
                </a:lnTo>
                <a:lnTo>
                  <a:pt x="339196" y="39734"/>
                </a:lnTo>
                <a:lnTo>
                  <a:pt x="341244" y="40634"/>
                </a:lnTo>
                <a:lnTo>
                  <a:pt x="344384" y="44232"/>
                </a:lnTo>
                <a:lnTo>
                  <a:pt x="345168" y="46740"/>
                </a:lnTo>
                <a:lnTo>
                  <a:pt x="345168" y="55162"/>
                </a:lnTo>
                <a:lnTo>
                  <a:pt x="343302" y="60817"/>
                </a:lnTo>
                <a:lnTo>
                  <a:pt x="339569" y="66923"/>
                </a:lnTo>
                <a:lnTo>
                  <a:pt x="335836" y="73029"/>
                </a:lnTo>
                <a:lnTo>
                  <a:pt x="331635" y="76082"/>
                </a:lnTo>
                <a:lnTo>
                  <a:pt x="326964" y="76082"/>
                </a:lnTo>
                <a:lnTo>
                  <a:pt x="331654" y="79756"/>
                </a:lnTo>
                <a:lnTo>
                  <a:pt x="337416" y="76254"/>
                </a:lnTo>
                <a:lnTo>
                  <a:pt x="341780" y="69248"/>
                </a:lnTo>
                <a:lnTo>
                  <a:pt x="346144" y="62243"/>
                </a:lnTo>
                <a:lnTo>
                  <a:pt x="348327" y="55851"/>
                </a:lnTo>
                <a:lnTo>
                  <a:pt x="348327" y="44673"/>
                </a:lnTo>
                <a:lnTo>
                  <a:pt x="347044" y="40979"/>
                </a:lnTo>
                <a:lnTo>
                  <a:pt x="344479" y="38988"/>
                </a:lnTo>
                <a:lnTo>
                  <a:pt x="341914" y="36998"/>
                </a:lnTo>
                <a:lnTo>
                  <a:pt x="338966" y="36002"/>
                </a:lnTo>
                <a:lnTo>
                  <a:pt x="329241" y="36002"/>
                </a:lnTo>
                <a:lnTo>
                  <a:pt x="323412" y="38940"/>
                </a:lnTo>
                <a:lnTo>
                  <a:pt x="318148" y="44816"/>
                </a:lnTo>
                <a:lnTo>
                  <a:pt x="312884" y="50692"/>
                </a:lnTo>
                <a:lnTo>
                  <a:pt x="310252" y="56942"/>
                </a:lnTo>
                <a:lnTo>
                  <a:pt x="310252" y="69115"/>
                </a:lnTo>
                <a:lnTo>
                  <a:pt x="311659" y="73201"/>
                </a:lnTo>
                <a:close/>
              </a:path>
              <a:path w="348327" h="80962">
                <a:moveTo>
                  <a:pt x="205732" y="19580"/>
                </a:moveTo>
                <a:lnTo>
                  <a:pt x="207761" y="16058"/>
                </a:lnTo>
                <a:lnTo>
                  <a:pt x="209656" y="13455"/>
                </a:lnTo>
                <a:lnTo>
                  <a:pt x="211417" y="11771"/>
                </a:lnTo>
                <a:lnTo>
                  <a:pt x="214633" y="8670"/>
                </a:lnTo>
                <a:lnTo>
                  <a:pt x="218347" y="7120"/>
                </a:lnTo>
                <a:lnTo>
                  <a:pt x="226119" y="7120"/>
                </a:lnTo>
                <a:lnTo>
                  <a:pt x="229287" y="8211"/>
                </a:lnTo>
                <a:lnTo>
                  <a:pt x="232063" y="10393"/>
                </a:lnTo>
                <a:lnTo>
                  <a:pt x="234838" y="12575"/>
                </a:lnTo>
                <a:lnTo>
                  <a:pt x="236226" y="15752"/>
                </a:lnTo>
                <a:lnTo>
                  <a:pt x="236226" y="24633"/>
                </a:lnTo>
                <a:lnTo>
                  <a:pt x="234466" y="28422"/>
                </a:lnTo>
                <a:lnTo>
                  <a:pt x="230943" y="31294"/>
                </a:lnTo>
                <a:lnTo>
                  <a:pt x="227420" y="34165"/>
                </a:lnTo>
                <a:lnTo>
                  <a:pt x="222597" y="36710"/>
                </a:lnTo>
                <a:lnTo>
                  <a:pt x="216471" y="38931"/>
                </a:lnTo>
                <a:lnTo>
                  <a:pt x="217198" y="40347"/>
                </a:lnTo>
                <a:lnTo>
                  <a:pt x="228091" y="40251"/>
                </a:lnTo>
                <a:lnTo>
                  <a:pt x="234102" y="42874"/>
                </a:lnTo>
                <a:lnTo>
                  <a:pt x="237662" y="48118"/>
                </a:lnTo>
                <a:lnTo>
                  <a:pt x="239768" y="51218"/>
                </a:lnTo>
                <a:lnTo>
                  <a:pt x="240821" y="54817"/>
                </a:lnTo>
                <a:lnTo>
                  <a:pt x="240821" y="63162"/>
                </a:lnTo>
                <a:lnTo>
                  <a:pt x="239519" y="67095"/>
                </a:lnTo>
                <a:lnTo>
                  <a:pt x="236916" y="70713"/>
                </a:lnTo>
                <a:lnTo>
                  <a:pt x="234312" y="74330"/>
                </a:lnTo>
                <a:lnTo>
                  <a:pt x="230331" y="76139"/>
                </a:lnTo>
                <a:lnTo>
                  <a:pt x="222558" y="76139"/>
                </a:lnTo>
                <a:lnTo>
                  <a:pt x="219620" y="75048"/>
                </a:lnTo>
                <a:lnTo>
                  <a:pt x="216155" y="72866"/>
                </a:lnTo>
                <a:lnTo>
                  <a:pt x="212690" y="70684"/>
                </a:lnTo>
                <a:lnTo>
                  <a:pt x="209904" y="69593"/>
                </a:lnTo>
                <a:lnTo>
                  <a:pt x="207799" y="69593"/>
                </a:lnTo>
                <a:lnTo>
                  <a:pt x="204727" y="70971"/>
                </a:lnTo>
                <a:lnTo>
                  <a:pt x="203779" y="73842"/>
                </a:lnTo>
                <a:lnTo>
                  <a:pt x="204727" y="76952"/>
                </a:lnTo>
                <a:lnTo>
                  <a:pt x="208517" y="79747"/>
                </a:lnTo>
                <a:lnTo>
                  <a:pt x="211819" y="80445"/>
                </a:lnTo>
                <a:lnTo>
                  <a:pt x="217037" y="80443"/>
                </a:lnTo>
                <a:lnTo>
                  <a:pt x="230758" y="78297"/>
                </a:lnTo>
                <a:lnTo>
                  <a:pt x="240964" y="72120"/>
                </a:lnTo>
                <a:lnTo>
                  <a:pt x="246689" y="66569"/>
                </a:lnTo>
                <a:lnTo>
                  <a:pt x="249550" y="60157"/>
                </a:lnTo>
                <a:lnTo>
                  <a:pt x="249550" y="46721"/>
                </a:lnTo>
                <a:lnTo>
                  <a:pt x="247463" y="41629"/>
                </a:lnTo>
                <a:lnTo>
                  <a:pt x="243290" y="37610"/>
                </a:lnTo>
                <a:lnTo>
                  <a:pt x="241070" y="35505"/>
                </a:lnTo>
                <a:lnTo>
                  <a:pt x="238121" y="33667"/>
                </a:lnTo>
                <a:lnTo>
                  <a:pt x="234446" y="32098"/>
                </a:lnTo>
                <a:lnTo>
                  <a:pt x="237585" y="29916"/>
                </a:lnTo>
                <a:lnTo>
                  <a:pt x="241395" y="26183"/>
                </a:lnTo>
                <a:lnTo>
                  <a:pt x="244037" y="23083"/>
                </a:lnTo>
                <a:lnTo>
                  <a:pt x="245357" y="19676"/>
                </a:lnTo>
                <a:lnTo>
                  <a:pt x="245357" y="11752"/>
                </a:lnTo>
                <a:lnTo>
                  <a:pt x="243759" y="8039"/>
                </a:lnTo>
                <a:lnTo>
                  <a:pt x="240562" y="4823"/>
                </a:lnTo>
                <a:lnTo>
                  <a:pt x="237366" y="1607"/>
                </a:lnTo>
                <a:lnTo>
                  <a:pt x="232838" y="0"/>
                </a:lnTo>
                <a:lnTo>
                  <a:pt x="221505" y="0"/>
                </a:lnTo>
                <a:lnTo>
                  <a:pt x="216682" y="1741"/>
                </a:lnTo>
                <a:lnTo>
                  <a:pt x="212508" y="5225"/>
                </a:lnTo>
                <a:lnTo>
                  <a:pt x="208336" y="8709"/>
                </a:lnTo>
                <a:lnTo>
                  <a:pt x="205483" y="13359"/>
                </a:lnTo>
                <a:lnTo>
                  <a:pt x="203951" y="19178"/>
                </a:lnTo>
                <a:lnTo>
                  <a:pt x="205732" y="19580"/>
                </a:lnTo>
                <a:close/>
              </a:path>
              <a:path w="348327" h="80962">
                <a:moveTo>
                  <a:pt x="51858" y="24346"/>
                </a:moveTo>
                <a:lnTo>
                  <a:pt x="53503" y="19982"/>
                </a:lnTo>
                <a:lnTo>
                  <a:pt x="55226" y="16747"/>
                </a:lnTo>
                <a:lnTo>
                  <a:pt x="57026" y="14642"/>
                </a:lnTo>
                <a:lnTo>
                  <a:pt x="60280" y="10814"/>
                </a:lnTo>
                <a:lnTo>
                  <a:pt x="64530" y="8900"/>
                </a:lnTo>
                <a:lnTo>
                  <a:pt x="74025" y="8900"/>
                </a:lnTo>
                <a:lnTo>
                  <a:pt x="77681" y="10383"/>
                </a:lnTo>
                <a:lnTo>
                  <a:pt x="80744" y="13350"/>
                </a:lnTo>
                <a:lnTo>
                  <a:pt x="83807" y="16317"/>
                </a:lnTo>
                <a:lnTo>
                  <a:pt x="85338" y="20632"/>
                </a:lnTo>
                <a:lnTo>
                  <a:pt x="85338" y="32768"/>
                </a:lnTo>
                <a:lnTo>
                  <a:pt x="82831" y="39409"/>
                </a:lnTo>
                <a:lnTo>
                  <a:pt x="77815" y="46223"/>
                </a:lnTo>
                <a:lnTo>
                  <a:pt x="75959" y="48660"/>
                </a:lnTo>
                <a:lnTo>
                  <a:pt x="69428" y="56496"/>
                </a:lnTo>
                <a:lnTo>
                  <a:pt x="60533" y="66364"/>
                </a:lnTo>
                <a:lnTo>
                  <a:pt x="49273" y="78264"/>
                </a:lnTo>
                <a:lnTo>
                  <a:pt x="49273" y="79584"/>
                </a:lnTo>
                <a:lnTo>
                  <a:pt x="95158" y="79584"/>
                </a:lnTo>
                <a:lnTo>
                  <a:pt x="101533" y="63564"/>
                </a:lnTo>
                <a:lnTo>
                  <a:pt x="100040" y="62875"/>
                </a:lnTo>
                <a:lnTo>
                  <a:pt x="98164" y="66282"/>
                </a:lnTo>
                <a:lnTo>
                  <a:pt x="96480" y="68426"/>
                </a:lnTo>
                <a:lnTo>
                  <a:pt x="93493" y="70186"/>
                </a:lnTo>
                <a:lnTo>
                  <a:pt x="90909" y="70627"/>
                </a:lnTo>
                <a:lnTo>
                  <a:pt x="60873" y="70627"/>
                </a:lnTo>
                <a:lnTo>
                  <a:pt x="64733" y="66638"/>
                </a:lnTo>
                <a:lnTo>
                  <a:pt x="75635" y="55119"/>
                </a:lnTo>
                <a:lnTo>
                  <a:pt x="83747" y="46093"/>
                </a:lnTo>
                <a:lnTo>
                  <a:pt x="89071" y="39562"/>
                </a:lnTo>
                <a:lnTo>
                  <a:pt x="93398" y="33743"/>
                </a:lnTo>
                <a:lnTo>
                  <a:pt x="95561" y="27695"/>
                </a:lnTo>
                <a:lnTo>
                  <a:pt x="95561" y="15522"/>
                </a:lnTo>
                <a:lnTo>
                  <a:pt x="93560" y="10536"/>
                </a:lnTo>
                <a:lnTo>
                  <a:pt x="89559" y="6459"/>
                </a:lnTo>
                <a:lnTo>
                  <a:pt x="85559" y="2382"/>
                </a:lnTo>
                <a:lnTo>
                  <a:pt x="80323" y="344"/>
                </a:lnTo>
                <a:lnTo>
                  <a:pt x="68607" y="344"/>
                </a:lnTo>
                <a:lnTo>
                  <a:pt x="63697" y="2057"/>
                </a:lnTo>
                <a:lnTo>
                  <a:pt x="59122" y="5483"/>
                </a:lnTo>
                <a:lnTo>
                  <a:pt x="54547" y="8909"/>
                </a:lnTo>
                <a:lnTo>
                  <a:pt x="51303" y="15025"/>
                </a:lnTo>
                <a:lnTo>
                  <a:pt x="49388" y="23829"/>
                </a:lnTo>
                <a:lnTo>
                  <a:pt x="51858" y="24346"/>
                </a:lnTo>
                <a:close/>
              </a:path>
              <a:path w="348327" h="80962">
                <a:moveTo>
                  <a:pt x="9858" y="10450"/>
                </a:moveTo>
                <a:lnTo>
                  <a:pt x="11772" y="12843"/>
                </a:lnTo>
                <a:lnTo>
                  <a:pt x="12002" y="16077"/>
                </a:lnTo>
                <a:lnTo>
                  <a:pt x="12002" y="72694"/>
                </a:lnTo>
                <a:lnTo>
                  <a:pt x="11293" y="74933"/>
                </a:lnTo>
                <a:lnTo>
                  <a:pt x="8461" y="77000"/>
                </a:lnTo>
                <a:lnTo>
                  <a:pt x="5436" y="77632"/>
                </a:lnTo>
                <a:lnTo>
                  <a:pt x="804" y="77862"/>
                </a:lnTo>
                <a:lnTo>
                  <a:pt x="804" y="79584"/>
                </a:lnTo>
                <a:lnTo>
                  <a:pt x="33193" y="79584"/>
                </a:lnTo>
                <a:lnTo>
                  <a:pt x="33193" y="77976"/>
                </a:lnTo>
                <a:lnTo>
                  <a:pt x="28905" y="77824"/>
                </a:lnTo>
                <a:lnTo>
                  <a:pt x="25977" y="77345"/>
                </a:lnTo>
                <a:lnTo>
                  <a:pt x="24407" y="76541"/>
                </a:lnTo>
                <a:lnTo>
                  <a:pt x="22052" y="73862"/>
                </a:lnTo>
                <a:lnTo>
                  <a:pt x="22052" y="1780"/>
                </a:lnTo>
                <a:lnTo>
                  <a:pt x="21765" y="689"/>
                </a:lnTo>
                <a:lnTo>
                  <a:pt x="21076" y="689"/>
                </a:lnTo>
                <a:lnTo>
                  <a:pt x="0" y="11426"/>
                </a:lnTo>
                <a:lnTo>
                  <a:pt x="1378" y="12422"/>
                </a:lnTo>
                <a:lnTo>
                  <a:pt x="4450" y="11282"/>
                </a:lnTo>
                <a:lnTo>
                  <a:pt x="7331" y="10450"/>
                </a:lnTo>
                <a:lnTo>
                  <a:pt x="9858" y="10450"/>
                </a:lnTo>
                <a:close/>
              </a:path>
              <a:path w="348327" h="80962">
                <a:moveTo>
                  <a:pt x="129616" y="71086"/>
                </a:moveTo>
                <a:lnTo>
                  <a:pt x="127089" y="68559"/>
                </a:lnTo>
                <a:lnTo>
                  <a:pt x="123758" y="67928"/>
                </a:lnTo>
                <a:lnTo>
                  <a:pt x="120418" y="68559"/>
                </a:lnTo>
                <a:lnTo>
                  <a:pt x="117852" y="71086"/>
                </a:lnTo>
                <a:lnTo>
                  <a:pt x="117211" y="74416"/>
                </a:lnTo>
                <a:lnTo>
                  <a:pt x="117843" y="77756"/>
                </a:lnTo>
                <a:lnTo>
                  <a:pt x="120370" y="80321"/>
                </a:lnTo>
                <a:lnTo>
                  <a:pt x="123758" y="80962"/>
                </a:lnTo>
                <a:lnTo>
                  <a:pt x="127137" y="80321"/>
                </a:lnTo>
                <a:lnTo>
                  <a:pt x="129625" y="77756"/>
                </a:lnTo>
                <a:lnTo>
                  <a:pt x="130248" y="74416"/>
                </a:lnTo>
                <a:lnTo>
                  <a:pt x="129616" y="710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4623084" y="3646821"/>
            <a:ext cx="316661" cy="71336"/>
          </a:xfrm>
          <a:custGeom>
            <a:avLst/>
            <a:gdLst/>
            <a:ahLst/>
            <a:cxnLst/>
            <a:rect l="l" t="t" r="r" b="b"/>
            <a:pathLst>
              <a:path w="348327" h="80847">
                <a:moveTo>
                  <a:pt x="311659" y="72856"/>
                </a:moveTo>
                <a:lnTo>
                  <a:pt x="314473" y="75479"/>
                </a:lnTo>
                <a:lnTo>
                  <a:pt x="317287" y="78101"/>
                </a:lnTo>
                <a:lnTo>
                  <a:pt x="320627" y="79412"/>
                </a:lnTo>
                <a:lnTo>
                  <a:pt x="324494" y="79412"/>
                </a:lnTo>
                <a:lnTo>
                  <a:pt x="321335" y="73727"/>
                </a:lnTo>
                <a:lnTo>
                  <a:pt x="319153" y="70454"/>
                </a:lnTo>
                <a:lnTo>
                  <a:pt x="319153" y="62837"/>
                </a:lnTo>
                <a:lnTo>
                  <a:pt x="320934" y="56807"/>
                </a:lnTo>
                <a:lnTo>
                  <a:pt x="324494" y="49840"/>
                </a:lnTo>
                <a:lnTo>
                  <a:pt x="328055" y="42873"/>
                </a:lnTo>
                <a:lnTo>
                  <a:pt x="332113" y="39390"/>
                </a:lnTo>
                <a:lnTo>
                  <a:pt x="339196" y="39390"/>
                </a:lnTo>
                <a:lnTo>
                  <a:pt x="341244" y="40290"/>
                </a:lnTo>
                <a:lnTo>
                  <a:pt x="344384" y="43888"/>
                </a:lnTo>
                <a:lnTo>
                  <a:pt x="345168" y="46395"/>
                </a:lnTo>
                <a:lnTo>
                  <a:pt x="345168" y="54817"/>
                </a:lnTo>
                <a:lnTo>
                  <a:pt x="343302" y="60473"/>
                </a:lnTo>
                <a:lnTo>
                  <a:pt x="339569" y="66578"/>
                </a:lnTo>
                <a:lnTo>
                  <a:pt x="335836" y="72684"/>
                </a:lnTo>
                <a:lnTo>
                  <a:pt x="331635" y="75737"/>
                </a:lnTo>
                <a:lnTo>
                  <a:pt x="326964" y="75737"/>
                </a:lnTo>
                <a:lnTo>
                  <a:pt x="331654" y="79412"/>
                </a:lnTo>
                <a:lnTo>
                  <a:pt x="337416" y="75909"/>
                </a:lnTo>
                <a:lnTo>
                  <a:pt x="341780" y="68904"/>
                </a:lnTo>
                <a:lnTo>
                  <a:pt x="346144" y="61899"/>
                </a:lnTo>
                <a:lnTo>
                  <a:pt x="348327" y="55506"/>
                </a:lnTo>
                <a:lnTo>
                  <a:pt x="348327" y="44328"/>
                </a:lnTo>
                <a:lnTo>
                  <a:pt x="347044" y="40634"/>
                </a:lnTo>
                <a:lnTo>
                  <a:pt x="344479" y="38643"/>
                </a:lnTo>
                <a:lnTo>
                  <a:pt x="341914" y="36653"/>
                </a:lnTo>
                <a:lnTo>
                  <a:pt x="338966" y="35658"/>
                </a:lnTo>
                <a:lnTo>
                  <a:pt x="329241" y="35658"/>
                </a:lnTo>
                <a:lnTo>
                  <a:pt x="323412" y="38596"/>
                </a:lnTo>
                <a:lnTo>
                  <a:pt x="318148" y="44472"/>
                </a:lnTo>
                <a:lnTo>
                  <a:pt x="312884" y="50348"/>
                </a:lnTo>
                <a:lnTo>
                  <a:pt x="310252" y="56597"/>
                </a:lnTo>
                <a:lnTo>
                  <a:pt x="310252" y="68770"/>
                </a:lnTo>
                <a:lnTo>
                  <a:pt x="311659" y="72856"/>
                </a:lnTo>
                <a:close/>
              </a:path>
              <a:path w="348327" h="80847">
                <a:moveTo>
                  <a:pt x="51858" y="24001"/>
                </a:moveTo>
                <a:lnTo>
                  <a:pt x="53503" y="19637"/>
                </a:lnTo>
                <a:lnTo>
                  <a:pt x="55226" y="16403"/>
                </a:lnTo>
                <a:lnTo>
                  <a:pt x="57026" y="14297"/>
                </a:lnTo>
                <a:lnTo>
                  <a:pt x="60280" y="10469"/>
                </a:lnTo>
                <a:lnTo>
                  <a:pt x="64530" y="8555"/>
                </a:lnTo>
                <a:lnTo>
                  <a:pt x="74025" y="8555"/>
                </a:lnTo>
                <a:lnTo>
                  <a:pt x="77681" y="10039"/>
                </a:lnTo>
                <a:lnTo>
                  <a:pt x="80744" y="13005"/>
                </a:lnTo>
                <a:lnTo>
                  <a:pt x="83807" y="15972"/>
                </a:lnTo>
                <a:lnTo>
                  <a:pt x="85338" y="20288"/>
                </a:lnTo>
                <a:lnTo>
                  <a:pt x="85338" y="32423"/>
                </a:lnTo>
                <a:lnTo>
                  <a:pt x="82831" y="39064"/>
                </a:lnTo>
                <a:lnTo>
                  <a:pt x="77815" y="45878"/>
                </a:lnTo>
                <a:lnTo>
                  <a:pt x="75959" y="48316"/>
                </a:lnTo>
                <a:lnTo>
                  <a:pt x="69428" y="56151"/>
                </a:lnTo>
                <a:lnTo>
                  <a:pt x="60533" y="66019"/>
                </a:lnTo>
                <a:lnTo>
                  <a:pt x="49273" y="77919"/>
                </a:lnTo>
                <a:lnTo>
                  <a:pt x="49273" y="79240"/>
                </a:lnTo>
                <a:lnTo>
                  <a:pt x="95158" y="79240"/>
                </a:lnTo>
                <a:lnTo>
                  <a:pt x="101533" y="63219"/>
                </a:lnTo>
                <a:lnTo>
                  <a:pt x="100040" y="62530"/>
                </a:lnTo>
                <a:lnTo>
                  <a:pt x="98164" y="65937"/>
                </a:lnTo>
                <a:lnTo>
                  <a:pt x="96480" y="68081"/>
                </a:lnTo>
                <a:lnTo>
                  <a:pt x="93493" y="69842"/>
                </a:lnTo>
                <a:lnTo>
                  <a:pt x="90909" y="70282"/>
                </a:lnTo>
                <a:lnTo>
                  <a:pt x="60873" y="70282"/>
                </a:lnTo>
                <a:lnTo>
                  <a:pt x="64733" y="66293"/>
                </a:lnTo>
                <a:lnTo>
                  <a:pt x="75635" y="54774"/>
                </a:lnTo>
                <a:lnTo>
                  <a:pt x="83747" y="45749"/>
                </a:lnTo>
                <a:lnTo>
                  <a:pt x="89071" y="39218"/>
                </a:lnTo>
                <a:lnTo>
                  <a:pt x="93398" y="33399"/>
                </a:lnTo>
                <a:lnTo>
                  <a:pt x="95561" y="27351"/>
                </a:lnTo>
                <a:lnTo>
                  <a:pt x="95561" y="15178"/>
                </a:lnTo>
                <a:lnTo>
                  <a:pt x="93560" y="10192"/>
                </a:lnTo>
                <a:lnTo>
                  <a:pt x="89559" y="6115"/>
                </a:lnTo>
                <a:lnTo>
                  <a:pt x="85559" y="2038"/>
                </a:lnTo>
                <a:lnTo>
                  <a:pt x="80323" y="0"/>
                </a:lnTo>
                <a:lnTo>
                  <a:pt x="68607" y="0"/>
                </a:lnTo>
                <a:lnTo>
                  <a:pt x="63697" y="1712"/>
                </a:lnTo>
                <a:lnTo>
                  <a:pt x="59122" y="5139"/>
                </a:lnTo>
                <a:lnTo>
                  <a:pt x="54547" y="8565"/>
                </a:lnTo>
                <a:lnTo>
                  <a:pt x="51303" y="14680"/>
                </a:lnTo>
                <a:lnTo>
                  <a:pt x="49388" y="23485"/>
                </a:lnTo>
                <a:lnTo>
                  <a:pt x="51858" y="24001"/>
                </a:lnTo>
                <a:close/>
              </a:path>
              <a:path w="348327" h="80847">
                <a:moveTo>
                  <a:pt x="9858" y="10105"/>
                </a:moveTo>
                <a:lnTo>
                  <a:pt x="11772" y="12498"/>
                </a:lnTo>
                <a:lnTo>
                  <a:pt x="12002" y="15733"/>
                </a:lnTo>
                <a:lnTo>
                  <a:pt x="12002" y="72349"/>
                </a:lnTo>
                <a:lnTo>
                  <a:pt x="11293" y="74589"/>
                </a:lnTo>
                <a:lnTo>
                  <a:pt x="8461" y="76656"/>
                </a:lnTo>
                <a:lnTo>
                  <a:pt x="5436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93" y="79240"/>
                </a:lnTo>
                <a:lnTo>
                  <a:pt x="33193" y="77632"/>
                </a:lnTo>
                <a:lnTo>
                  <a:pt x="28905" y="77479"/>
                </a:lnTo>
                <a:lnTo>
                  <a:pt x="25977" y="77000"/>
                </a:lnTo>
                <a:lnTo>
                  <a:pt x="24407" y="76196"/>
                </a:lnTo>
                <a:lnTo>
                  <a:pt x="22052" y="73517"/>
                </a:lnTo>
                <a:lnTo>
                  <a:pt x="22052" y="1435"/>
                </a:lnTo>
                <a:lnTo>
                  <a:pt x="21765" y="344"/>
                </a:lnTo>
                <a:lnTo>
                  <a:pt x="21076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1" y="10105"/>
                </a:lnTo>
                <a:lnTo>
                  <a:pt x="9858" y="10105"/>
                </a:lnTo>
                <a:close/>
              </a:path>
              <a:path w="348327" h="80847">
                <a:moveTo>
                  <a:pt x="129616" y="70741"/>
                </a:moveTo>
                <a:lnTo>
                  <a:pt x="127089" y="68215"/>
                </a:lnTo>
                <a:lnTo>
                  <a:pt x="123758" y="67583"/>
                </a:lnTo>
                <a:lnTo>
                  <a:pt x="120418" y="68215"/>
                </a:lnTo>
                <a:lnTo>
                  <a:pt x="117852" y="70741"/>
                </a:lnTo>
                <a:lnTo>
                  <a:pt x="117211" y="74072"/>
                </a:lnTo>
                <a:lnTo>
                  <a:pt x="117843" y="77412"/>
                </a:lnTo>
                <a:lnTo>
                  <a:pt x="120370" y="79977"/>
                </a:lnTo>
                <a:lnTo>
                  <a:pt x="123758" y="80618"/>
                </a:lnTo>
                <a:lnTo>
                  <a:pt x="127137" y="79977"/>
                </a:lnTo>
                <a:lnTo>
                  <a:pt x="129625" y="77412"/>
                </a:lnTo>
                <a:lnTo>
                  <a:pt x="130248" y="74072"/>
                </a:lnTo>
                <a:lnTo>
                  <a:pt x="129616" y="70741"/>
                </a:lnTo>
                <a:close/>
              </a:path>
              <a:path w="348327" h="80847">
                <a:moveTo>
                  <a:pt x="178357" y="33074"/>
                </a:moveTo>
                <a:lnTo>
                  <a:pt x="181822" y="30739"/>
                </a:lnTo>
                <a:lnTo>
                  <a:pt x="183966" y="28710"/>
                </a:lnTo>
                <a:lnTo>
                  <a:pt x="187679" y="25150"/>
                </a:lnTo>
                <a:lnTo>
                  <a:pt x="189537" y="21130"/>
                </a:lnTo>
                <a:lnTo>
                  <a:pt x="189537" y="12249"/>
                </a:lnTo>
                <a:lnTo>
                  <a:pt x="187719" y="8383"/>
                </a:lnTo>
                <a:lnTo>
                  <a:pt x="184081" y="5053"/>
                </a:lnTo>
                <a:lnTo>
                  <a:pt x="180444" y="1722"/>
                </a:lnTo>
                <a:lnTo>
                  <a:pt x="175544" y="57"/>
                </a:lnTo>
                <a:lnTo>
                  <a:pt x="169379" y="57"/>
                </a:lnTo>
                <a:lnTo>
                  <a:pt x="164134" y="3272"/>
                </a:lnTo>
                <a:lnTo>
                  <a:pt x="172213" y="3272"/>
                </a:lnTo>
                <a:lnTo>
                  <a:pt x="175611" y="4545"/>
                </a:lnTo>
                <a:lnTo>
                  <a:pt x="177850" y="7091"/>
                </a:lnTo>
                <a:lnTo>
                  <a:pt x="180090" y="9637"/>
                </a:lnTo>
                <a:lnTo>
                  <a:pt x="181209" y="12728"/>
                </a:lnTo>
                <a:lnTo>
                  <a:pt x="181209" y="20537"/>
                </a:lnTo>
                <a:lnTo>
                  <a:pt x="180023" y="24097"/>
                </a:lnTo>
                <a:lnTo>
                  <a:pt x="177649" y="27044"/>
                </a:lnTo>
                <a:lnTo>
                  <a:pt x="176271" y="28767"/>
                </a:lnTo>
                <a:lnTo>
                  <a:pt x="173782" y="30892"/>
                </a:lnTo>
                <a:lnTo>
                  <a:pt x="170183" y="33418"/>
                </a:lnTo>
                <a:lnTo>
                  <a:pt x="165781" y="30700"/>
                </a:lnTo>
                <a:lnTo>
                  <a:pt x="164498" y="42548"/>
                </a:lnTo>
                <a:lnTo>
                  <a:pt x="171925" y="47792"/>
                </a:lnTo>
                <a:lnTo>
                  <a:pt x="176836" y="51707"/>
                </a:lnTo>
                <a:lnTo>
                  <a:pt x="179228" y="54291"/>
                </a:lnTo>
                <a:lnTo>
                  <a:pt x="181621" y="56874"/>
                </a:lnTo>
                <a:lnTo>
                  <a:pt x="182817" y="60253"/>
                </a:lnTo>
                <a:lnTo>
                  <a:pt x="182817" y="68100"/>
                </a:lnTo>
                <a:lnTo>
                  <a:pt x="181688" y="71163"/>
                </a:lnTo>
                <a:lnTo>
                  <a:pt x="179429" y="73612"/>
                </a:lnTo>
                <a:lnTo>
                  <a:pt x="177170" y="76063"/>
                </a:lnTo>
                <a:lnTo>
                  <a:pt x="173839" y="77287"/>
                </a:lnTo>
                <a:lnTo>
                  <a:pt x="165264" y="77287"/>
                </a:lnTo>
                <a:lnTo>
                  <a:pt x="161828" y="75737"/>
                </a:lnTo>
                <a:lnTo>
                  <a:pt x="159128" y="72636"/>
                </a:lnTo>
                <a:lnTo>
                  <a:pt x="162622" y="80503"/>
                </a:lnTo>
                <a:lnTo>
                  <a:pt x="175831" y="80503"/>
                </a:lnTo>
                <a:lnTo>
                  <a:pt x="181391" y="78627"/>
                </a:lnTo>
                <a:lnTo>
                  <a:pt x="185546" y="74876"/>
                </a:lnTo>
                <a:lnTo>
                  <a:pt x="189700" y="71124"/>
                </a:lnTo>
                <a:lnTo>
                  <a:pt x="191777" y="66492"/>
                </a:lnTo>
                <a:lnTo>
                  <a:pt x="191777" y="56118"/>
                </a:lnTo>
                <a:lnTo>
                  <a:pt x="190370" y="51898"/>
                </a:lnTo>
                <a:lnTo>
                  <a:pt x="187556" y="48319"/>
                </a:lnTo>
                <a:lnTo>
                  <a:pt x="184742" y="44739"/>
                </a:lnTo>
                <a:lnTo>
                  <a:pt x="180080" y="40538"/>
                </a:lnTo>
                <a:lnTo>
                  <a:pt x="173571" y="35715"/>
                </a:lnTo>
                <a:lnTo>
                  <a:pt x="178357" y="33074"/>
                </a:lnTo>
                <a:close/>
              </a:path>
              <a:path w="348327" h="80847">
                <a:moveTo>
                  <a:pt x="148351" y="71842"/>
                </a:moveTo>
                <a:lnTo>
                  <a:pt x="152811" y="75306"/>
                </a:lnTo>
                <a:lnTo>
                  <a:pt x="157271" y="78771"/>
                </a:lnTo>
                <a:lnTo>
                  <a:pt x="162622" y="80503"/>
                </a:lnTo>
                <a:lnTo>
                  <a:pt x="159128" y="72636"/>
                </a:lnTo>
                <a:lnTo>
                  <a:pt x="156429" y="69536"/>
                </a:lnTo>
                <a:lnTo>
                  <a:pt x="155080" y="65363"/>
                </a:lnTo>
                <a:lnTo>
                  <a:pt x="155080" y="57056"/>
                </a:lnTo>
                <a:lnTo>
                  <a:pt x="155826" y="53879"/>
                </a:lnTo>
                <a:lnTo>
                  <a:pt x="157320" y="50587"/>
                </a:lnTo>
                <a:lnTo>
                  <a:pt x="158812" y="47295"/>
                </a:lnTo>
                <a:lnTo>
                  <a:pt x="161205" y="44615"/>
                </a:lnTo>
                <a:lnTo>
                  <a:pt x="164498" y="42548"/>
                </a:lnTo>
                <a:lnTo>
                  <a:pt x="165781" y="30700"/>
                </a:lnTo>
                <a:lnTo>
                  <a:pt x="162229" y="27801"/>
                </a:lnTo>
                <a:lnTo>
                  <a:pt x="159530" y="24719"/>
                </a:lnTo>
                <a:lnTo>
                  <a:pt x="156831" y="21637"/>
                </a:lnTo>
                <a:lnTo>
                  <a:pt x="155482" y="18298"/>
                </a:lnTo>
                <a:lnTo>
                  <a:pt x="155482" y="11522"/>
                </a:lnTo>
                <a:lnTo>
                  <a:pt x="156630" y="8823"/>
                </a:lnTo>
                <a:lnTo>
                  <a:pt x="161224" y="4383"/>
                </a:lnTo>
                <a:lnTo>
                  <a:pt x="164134" y="3272"/>
                </a:lnTo>
                <a:lnTo>
                  <a:pt x="169379" y="57"/>
                </a:lnTo>
                <a:lnTo>
                  <a:pt x="162680" y="57"/>
                </a:lnTo>
                <a:lnTo>
                  <a:pt x="157233" y="1818"/>
                </a:lnTo>
                <a:lnTo>
                  <a:pt x="153041" y="5340"/>
                </a:lnTo>
                <a:lnTo>
                  <a:pt x="148849" y="8861"/>
                </a:lnTo>
                <a:lnTo>
                  <a:pt x="146752" y="13149"/>
                </a:lnTo>
                <a:lnTo>
                  <a:pt x="146752" y="22642"/>
                </a:lnTo>
                <a:lnTo>
                  <a:pt x="148169" y="26700"/>
                </a:lnTo>
                <a:lnTo>
                  <a:pt x="151002" y="30375"/>
                </a:lnTo>
                <a:lnTo>
                  <a:pt x="152840" y="32786"/>
                </a:lnTo>
                <a:lnTo>
                  <a:pt x="156286" y="36021"/>
                </a:lnTo>
                <a:lnTo>
                  <a:pt x="161339" y="40079"/>
                </a:lnTo>
                <a:lnTo>
                  <a:pt x="156324" y="43448"/>
                </a:lnTo>
                <a:lnTo>
                  <a:pt x="152802" y="46338"/>
                </a:lnTo>
                <a:lnTo>
                  <a:pt x="150772" y="48750"/>
                </a:lnTo>
                <a:lnTo>
                  <a:pt x="147671" y="52463"/>
                </a:lnTo>
                <a:lnTo>
                  <a:pt x="146121" y="56750"/>
                </a:lnTo>
                <a:lnTo>
                  <a:pt x="146121" y="67277"/>
                </a:lnTo>
                <a:lnTo>
                  <a:pt x="148351" y="71842"/>
                </a:lnTo>
                <a:close/>
              </a:path>
              <a:path w="348327" h="80847">
                <a:moveTo>
                  <a:pt x="221563" y="10105"/>
                </a:moveTo>
                <a:lnTo>
                  <a:pt x="223477" y="12498"/>
                </a:lnTo>
                <a:lnTo>
                  <a:pt x="223707" y="15733"/>
                </a:lnTo>
                <a:lnTo>
                  <a:pt x="223707" y="72349"/>
                </a:lnTo>
                <a:lnTo>
                  <a:pt x="222998" y="74589"/>
                </a:lnTo>
                <a:lnTo>
                  <a:pt x="220166" y="76656"/>
                </a:lnTo>
                <a:lnTo>
                  <a:pt x="217141" y="77287"/>
                </a:lnTo>
                <a:lnTo>
                  <a:pt x="212508" y="77517"/>
                </a:lnTo>
                <a:lnTo>
                  <a:pt x="212508" y="79240"/>
                </a:lnTo>
                <a:lnTo>
                  <a:pt x="244898" y="79240"/>
                </a:lnTo>
                <a:lnTo>
                  <a:pt x="244898" y="77632"/>
                </a:lnTo>
                <a:lnTo>
                  <a:pt x="240610" y="77479"/>
                </a:lnTo>
                <a:lnTo>
                  <a:pt x="237682" y="77000"/>
                </a:lnTo>
                <a:lnTo>
                  <a:pt x="236112" y="76196"/>
                </a:lnTo>
                <a:lnTo>
                  <a:pt x="233757" y="73517"/>
                </a:lnTo>
                <a:lnTo>
                  <a:pt x="233757" y="1435"/>
                </a:lnTo>
                <a:lnTo>
                  <a:pt x="233469" y="344"/>
                </a:lnTo>
                <a:lnTo>
                  <a:pt x="232781" y="344"/>
                </a:lnTo>
                <a:lnTo>
                  <a:pt x="211704" y="11082"/>
                </a:lnTo>
                <a:lnTo>
                  <a:pt x="213083" y="12077"/>
                </a:lnTo>
                <a:lnTo>
                  <a:pt x="216155" y="10938"/>
                </a:lnTo>
                <a:lnTo>
                  <a:pt x="219036" y="10105"/>
                </a:lnTo>
                <a:lnTo>
                  <a:pt x="221563" y="10105"/>
                </a:lnTo>
                <a:close/>
              </a:path>
              <a:path w="348327" h="80847">
                <a:moveTo>
                  <a:pt x="324666" y="75737"/>
                </a:moveTo>
                <a:lnTo>
                  <a:pt x="321335" y="73727"/>
                </a:lnTo>
                <a:lnTo>
                  <a:pt x="324494" y="79412"/>
                </a:lnTo>
                <a:lnTo>
                  <a:pt x="331654" y="79412"/>
                </a:lnTo>
                <a:lnTo>
                  <a:pt x="326964" y="75737"/>
                </a:lnTo>
                <a:lnTo>
                  <a:pt x="324666" y="75737"/>
                </a:lnTo>
                <a:close/>
              </a:path>
              <a:path w="348327" h="80847">
                <a:moveTo>
                  <a:pt x="293770" y="32729"/>
                </a:moveTo>
                <a:lnTo>
                  <a:pt x="289865" y="38433"/>
                </a:lnTo>
                <a:lnTo>
                  <a:pt x="285558" y="41285"/>
                </a:lnTo>
                <a:lnTo>
                  <a:pt x="278360" y="41285"/>
                </a:lnTo>
                <a:lnTo>
                  <a:pt x="278724" y="45304"/>
                </a:lnTo>
                <a:lnTo>
                  <a:pt x="285424" y="45304"/>
                </a:lnTo>
                <a:lnTo>
                  <a:pt x="291080" y="42022"/>
                </a:lnTo>
                <a:lnTo>
                  <a:pt x="295694" y="35457"/>
                </a:lnTo>
                <a:lnTo>
                  <a:pt x="297675" y="27026"/>
                </a:lnTo>
                <a:lnTo>
                  <a:pt x="293770" y="32729"/>
                </a:lnTo>
                <a:close/>
              </a:path>
              <a:path w="348327" h="80847">
                <a:moveTo>
                  <a:pt x="266109" y="38510"/>
                </a:moveTo>
                <a:lnTo>
                  <a:pt x="269018" y="41227"/>
                </a:lnTo>
                <a:lnTo>
                  <a:pt x="271927" y="43945"/>
                </a:lnTo>
                <a:lnTo>
                  <a:pt x="275163" y="45304"/>
                </a:lnTo>
                <a:lnTo>
                  <a:pt x="278724" y="45304"/>
                </a:lnTo>
                <a:lnTo>
                  <a:pt x="278360" y="41285"/>
                </a:lnTo>
                <a:lnTo>
                  <a:pt x="275307" y="39132"/>
                </a:lnTo>
                <a:lnTo>
                  <a:pt x="273498" y="35715"/>
                </a:lnTo>
                <a:lnTo>
                  <a:pt x="273498" y="27600"/>
                </a:lnTo>
                <a:lnTo>
                  <a:pt x="275422" y="21485"/>
                </a:lnTo>
                <a:lnTo>
                  <a:pt x="279269" y="14843"/>
                </a:lnTo>
                <a:lnTo>
                  <a:pt x="283117" y="8201"/>
                </a:lnTo>
                <a:lnTo>
                  <a:pt x="286898" y="4880"/>
                </a:lnTo>
                <a:lnTo>
                  <a:pt x="290611" y="4880"/>
                </a:lnTo>
                <a:lnTo>
                  <a:pt x="291636" y="5330"/>
                </a:lnTo>
                <a:lnTo>
                  <a:pt x="295205" y="7694"/>
                </a:lnTo>
                <a:lnTo>
                  <a:pt x="298336" y="8728"/>
                </a:lnTo>
                <a:lnTo>
                  <a:pt x="299628" y="11656"/>
                </a:lnTo>
                <a:lnTo>
                  <a:pt x="299628" y="20805"/>
                </a:lnTo>
                <a:lnTo>
                  <a:pt x="297675" y="27026"/>
                </a:lnTo>
                <a:lnTo>
                  <a:pt x="295694" y="35457"/>
                </a:lnTo>
                <a:lnTo>
                  <a:pt x="300307" y="28892"/>
                </a:lnTo>
                <a:lnTo>
                  <a:pt x="302614" y="22164"/>
                </a:lnTo>
                <a:lnTo>
                  <a:pt x="302614" y="15273"/>
                </a:lnTo>
                <a:lnTo>
                  <a:pt x="302442" y="12144"/>
                </a:lnTo>
                <a:lnTo>
                  <a:pt x="301810" y="9589"/>
                </a:lnTo>
                <a:lnTo>
                  <a:pt x="304681" y="10278"/>
                </a:lnTo>
                <a:lnTo>
                  <a:pt x="307955" y="10680"/>
                </a:lnTo>
                <a:lnTo>
                  <a:pt x="312358" y="10680"/>
                </a:lnTo>
                <a:lnTo>
                  <a:pt x="315650" y="10048"/>
                </a:lnTo>
                <a:lnTo>
                  <a:pt x="319211" y="8747"/>
                </a:lnTo>
                <a:lnTo>
                  <a:pt x="322082" y="7407"/>
                </a:lnTo>
                <a:lnTo>
                  <a:pt x="281136" y="80905"/>
                </a:lnTo>
                <a:lnTo>
                  <a:pt x="286706" y="80905"/>
                </a:lnTo>
                <a:lnTo>
                  <a:pt x="332017" y="-229"/>
                </a:lnTo>
                <a:lnTo>
                  <a:pt x="327423" y="-229"/>
                </a:lnTo>
                <a:lnTo>
                  <a:pt x="325241" y="1914"/>
                </a:lnTo>
                <a:lnTo>
                  <a:pt x="321163" y="4651"/>
                </a:lnTo>
                <a:lnTo>
                  <a:pt x="317450" y="6794"/>
                </a:lnTo>
                <a:lnTo>
                  <a:pt x="313391" y="7866"/>
                </a:lnTo>
                <a:lnTo>
                  <a:pt x="307304" y="7866"/>
                </a:lnTo>
                <a:lnTo>
                  <a:pt x="304050" y="7407"/>
                </a:lnTo>
                <a:lnTo>
                  <a:pt x="301198" y="6565"/>
                </a:lnTo>
                <a:lnTo>
                  <a:pt x="298135" y="3847"/>
                </a:lnTo>
                <a:lnTo>
                  <a:pt x="295780" y="2354"/>
                </a:lnTo>
                <a:lnTo>
                  <a:pt x="292354" y="1435"/>
                </a:lnTo>
                <a:lnTo>
                  <a:pt x="283356" y="1435"/>
                </a:lnTo>
                <a:lnTo>
                  <a:pt x="277480" y="4497"/>
                </a:lnTo>
                <a:lnTo>
                  <a:pt x="272349" y="10622"/>
                </a:lnTo>
                <a:lnTo>
                  <a:pt x="267219" y="16747"/>
                </a:lnTo>
                <a:lnTo>
                  <a:pt x="264654" y="22968"/>
                </a:lnTo>
                <a:lnTo>
                  <a:pt x="264654" y="34528"/>
                </a:lnTo>
                <a:lnTo>
                  <a:pt x="266109" y="38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5008002" y="3646516"/>
            <a:ext cx="316661" cy="71690"/>
          </a:xfrm>
          <a:custGeom>
            <a:avLst/>
            <a:gdLst/>
            <a:ahLst/>
            <a:cxnLst/>
            <a:rect l="l" t="t" r="r" b="b"/>
            <a:pathLst>
              <a:path w="348327" h="81249">
                <a:moveTo>
                  <a:pt x="205732" y="19580"/>
                </a:moveTo>
                <a:lnTo>
                  <a:pt x="207761" y="16058"/>
                </a:lnTo>
                <a:lnTo>
                  <a:pt x="209656" y="13455"/>
                </a:lnTo>
                <a:lnTo>
                  <a:pt x="211417" y="11771"/>
                </a:lnTo>
                <a:lnTo>
                  <a:pt x="214633" y="8670"/>
                </a:lnTo>
                <a:lnTo>
                  <a:pt x="218347" y="7120"/>
                </a:lnTo>
                <a:lnTo>
                  <a:pt x="226119" y="7120"/>
                </a:lnTo>
                <a:lnTo>
                  <a:pt x="229287" y="8211"/>
                </a:lnTo>
                <a:lnTo>
                  <a:pt x="232063" y="10393"/>
                </a:lnTo>
                <a:lnTo>
                  <a:pt x="234838" y="12575"/>
                </a:lnTo>
                <a:lnTo>
                  <a:pt x="236226" y="15752"/>
                </a:lnTo>
                <a:lnTo>
                  <a:pt x="236226" y="24633"/>
                </a:lnTo>
                <a:lnTo>
                  <a:pt x="234465" y="28422"/>
                </a:lnTo>
                <a:lnTo>
                  <a:pt x="230943" y="31294"/>
                </a:lnTo>
                <a:lnTo>
                  <a:pt x="227421" y="34165"/>
                </a:lnTo>
                <a:lnTo>
                  <a:pt x="222597" y="36710"/>
                </a:lnTo>
                <a:lnTo>
                  <a:pt x="216471" y="38931"/>
                </a:lnTo>
                <a:lnTo>
                  <a:pt x="217198" y="40347"/>
                </a:lnTo>
                <a:lnTo>
                  <a:pt x="228090" y="40251"/>
                </a:lnTo>
                <a:lnTo>
                  <a:pt x="234102" y="42874"/>
                </a:lnTo>
                <a:lnTo>
                  <a:pt x="237662" y="48118"/>
                </a:lnTo>
                <a:lnTo>
                  <a:pt x="239768" y="51218"/>
                </a:lnTo>
                <a:lnTo>
                  <a:pt x="240821" y="54817"/>
                </a:lnTo>
                <a:lnTo>
                  <a:pt x="240821" y="63162"/>
                </a:lnTo>
                <a:lnTo>
                  <a:pt x="239519" y="67095"/>
                </a:lnTo>
                <a:lnTo>
                  <a:pt x="236916" y="70713"/>
                </a:lnTo>
                <a:lnTo>
                  <a:pt x="234312" y="74330"/>
                </a:lnTo>
                <a:lnTo>
                  <a:pt x="230330" y="76139"/>
                </a:lnTo>
                <a:lnTo>
                  <a:pt x="222558" y="76139"/>
                </a:lnTo>
                <a:lnTo>
                  <a:pt x="219620" y="75048"/>
                </a:lnTo>
                <a:lnTo>
                  <a:pt x="216155" y="72866"/>
                </a:lnTo>
                <a:lnTo>
                  <a:pt x="212690" y="70684"/>
                </a:lnTo>
                <a:lnTo>
                  <a:pt x="209905" y="69593"/>
                </a:lnTo>
                <a:lnTo>
                  <a:pt x="207799" y="69593"/>
                </a:lnTo>
                <a:lnTo>
                  <a:pt x="204727" y="70971"/>
                </a:lnTo>
                <a:lnTo>
                  <a:pt x="203779" y="73842"/>
                </a:lnTo>
                <a:lnTo>
                  <a:pt x="204727" y="76952"/>
                </a:lnTo>
                <a:lnTo>
                  <a:pt x="208517" y="79747"/>
                </a:lnTo>
                <a:lnTo>
                  <a:pt x="211819" y="80445"/>
                </a:lnTo>
                <a:lnTo>
                  <a:pt x="217037" y="80443"/>
                </a:lnTo>
                <a:lnTo>
                  <a:pt x="230758" y="78297"/>
                </a:lnTo>
                <a:lnTo>
                  <a:pt x="240964" y="72120"/>
                </a:lnTo>
                <a:lnTo>
                  <a:pt x="246688" y="66569"/>
                </a:lnTo>
                <a:lnTo>
                  <a:pt x="249550" y="60157"/>
                </a:lnTo>
                <a:lnTo>
                  <a:pt x="249550" y="46721"/>
                </a:lnTo>
                <a:lnTo>
                  <a:pt x="247463" y="41629"/>
                </a:lnTo>
                <a:lnTo>
                  <a:pt x="243290" y="37610"/>
                </a:lnTo>
                <a:lnTo>
                  <a:pt x="241069" y="35505"/>
                </a:lnTo>
                <a:lnTo>
                  <a:pt x="238121" y="33667"/>
                </a:lnTo>
                <a:lnTo>
                  <a:pt x="234446" y="32098"/>
                </a:lnTo>
                <a:lnTo>
                  <a:pt x="237585" y="29916"/>
                </a:lnTo>
                <a:lnTo>
                  <a:pt x="241395" y="26183"/>
                </a:lnTo>
                <a:lnTo>
                  <a:pt x="244037" y="23083"/>
                </a:lnTo>
                <a:lnTo>
                  <a:pt x="245357" y="19676"/>
                </a:lnTo>
                <a:lnTo>
                  <a:pt x="245357" y="11752"/>
                </a:lnTo>
                <a:lnTo>
                  <a:pt x="243759" y="8039"/>
                </a:lnTo>
                <a:lnTo>
                  <a:pt x="240562" y="4823"/>
                </a:lnTo>
                <a:lnTo>
                  <a:pt x="237365" y="1607"/>
                </a:lnTo>
                <a:lnTo>
                  <a:pt x="232838" y="0"/>
                </a:lnTo>
                <a:lnTo>
                  <a:pt x="221506" y="0"/>
                </a:lnTo>
                <a:lnTo>
                  <a:pt x="216682" y="1741"/>
                </a:lnTo>
                <a:lnTo>
                  <a:pt x="212508" y="5225"/>
                </a:lnTo>
                <a:lnTo>
                  <a:pt x="208335" y="8709"/>
                </a:lnTo>
                <a:lnTo>
                  <a:pt x="205483" y="13359"/>
                </a:lnTo>
                <a:lnTo>
                  <a:pt x="203951" y="19178"/>
                </a:lnTo>
                <a:lnTo>
                  <a:pt x="205732" y="19580"/>
                </a:lnTo>
                <a:close/>
              </a:path>
              <a:path w="348327" h="81249">
                <a:moveTo>
                  <a:pt x="51858" y="24346"/>
                </a:moveTo>
                <a:lnTo>
                  <a:pt x="53504" y="19982"/>
                </a:lnTo>
                <a:lnTo>
                  <a:pt x="55226" y="16747"/>
                </a:lnTo>
                <a:lnTo>
                  <a:pt x="57026" y="14642"/>
                </a:lnTo>
                <a:lnTo>
                  <a:pt x="60280" y="10814"/>
                </a:lnTo>
                <a:lnTo>
                  <a:pt x="64530" y="8900"/>
                </a:lnTo>
                <a:lnTo>
                  <a:pt x="74025" y="8900"/>
                </a:lnTo>
                <a:lnTo>
                  <a:pt x="77681" y="10383"/>
                </a:lnTo>
                <a:lnTo>
                  <a:pt x="80744" y="13350"/>
                </a:lnTo>
                <a:lnTo>
                  <a:pt x="83807" y="16317"/>
                </a:lnTo>
                <a:lnTo>
                  <a:pt x="85338" y="20632"/>
                </a:lnTo>
                <a:lnTo>
                  <a:pt x="85338" y="32768"/>
                </a:lnTo>
                <a:lnTo>
                  <a:pt x="82831" y="39409"/>
                </a:lnTo>
                <a:lnTo>
                  <a:pt x="77815" y="46223"/>
                </a:lnTo>
                <a:lnTo>
                  <a:pt x="75959" y="48660"/>
                </a:lnTo>
                <a:lnTo>
                  <a:pt x="69428" y="56496"/>
                </a:lnTo>
                <a:lnTo>
                  <a:pt x="60533" y="66364"/>
                </a:lnTo>
                <a:lnTo>
                  <a:pt x="49273" y="78264"/>
                </a:lnTo>
                <a:lnTo>
                  <a:pt x="49273" y="79584"/>
                </a:lnTo>
                <a:lnTo>
                  <a:pt x="95158" y="79584"/>
                </a:lnTo>
                <a:lnTo>
                  <a:pt x="101533" y="63564"/>
                </a:lnTo>
                <a:lnTo>
                  <a:pt x="100040" y="62875"/>
                </a:lnTo>
                <a:lnTo>
                  <a:pt x="98164" y="66282"/>
                </a:lnTo>
                <a:lnTo>
                  <a:pt x="96480" y="68426"/>
                </a:lnTo>
                <a:lnTo>
                  <a:pt x="93493" y="70186"/>
                </a:lnTo>
                <a:lnTo>
                  <a:pt x="90909" y="70627"/>
                </a:lnTo>
                <a:lnTo>
                  <a:pt x="60873" y="70627"/>
                </a:lnTo>
                <a:lnTo>
                  <a:pt x="64733" y="66638"/>
                </a:lnTo>
                <a:lnTo>
                  <a:pt x="75635" y="55119"/>
                </a:lnTo>
                <a:lnTo>
                  <a:pt x="83748" y="46093"/>
                </a:lnTo>
                <a:lnTo>
                  <a:pt x="89071" y="39562"/>
                </a:lnTo>
                <a:lnTo>
                  <a:pt x="93397" y="33743"/>
                </a:lnTo>
                <a:lnTo>
                  <a:pt x="95561" y="27695"/>
                </a:lnTo>
                <a:lnTo>
                  <a:pt x="95561" y="15522"/>
                </a:lnTo>
                <a:lnTo>
                  <a:pt x="93560" y="10536"/>
                </a:lnTo>
                <a:lnTo>
                  <a:pt x="89559" y="6459"/>
                </a:lnTo>
                <a:lnTo>
                  <a:pt x="85558" y="2382"/>
                </a:lnTo>
                <a:lnTo>
                  <a:pt x="80323" y="344"/>
                </a:lnTo>
                <a:lnTo>
                  <a:pt x="68608" y="344"/>
                </a:lnTo>
                <a:lnTo>
                  <a:pt x="63697" y="2057"/>
                </a:lnTo>
                <a:lnTo>
                  <a:pt x="59122" y="5483"/>
                </a:lnTo>
                <a:lnTo>
                  <a:pt x="54547" y="8909"/>
                </a:lnTo>
                <a:lnTo>
                  <a:pt x="51302" y="15025"/>
                </a:lnTo>
                <a:lnTo>
                  <a:pt x="49388" y="23829"/>
                </a:lnTo>
                <a:lnTo>
                  <a:pt x="51858" y="24346"/>
                </a:lnTo>
                <a:close/>
              </a:path>
              <a:path w="348327" h="81249">
                <a:moveTo>
                  <a:pt x="9858" y="10450"/>
                </a:moveTo>
                <a:lnTo>
                  <a:pt x="11772" y="12843"/>
                </a:lnTo>
                <a:lnTo>
                  <a:pt x="12002" y="16077"/>
                </a:lnTo>
                <a:lnTo>
                  <a:pt x="12002" y="72694"/>
                </a:lnTo>
                <a:lnTo>
                  <a:pt x="11293" y="74933"/>
                </a:lnTo>
                <a:lnTo>
                  <a:pt x="8461" y="77000"/>
                </a:lnTo>
                <a:lnTo>
                  <a:pt x="5436" y="77632"/>
                </a:lnTo>
                <a:lnTo>
                  <a:pt x="804" y="77862"/>
                </a:lnTo>
                <a:lnTo>
                  <a:pt x="804" y="79584"/>
                </a:lnTo>
                <a:lnTo>
                  <a:pt x="33193" y="79584"/>
                </a:lnTo>
                <a:lnTo>
                  <a:pt x="33193" y="77976"/>
                </a:lnTo>
                <a:lnTo>
                  <a:pt x="28905" y="77824"/>
                </a:lnTo>
                <a:lnTo>
                  <a:pt x="25977" y="77345"/>
                </a:lnTo>
                <a:lnTo>
                  <a:pt x="24407" y="76541"/>
                </a:lnTo>
                <a:lnTo>
                  <a:pt x="22052" y="73862"/>
                </a:lnTo>
                <a:lnTo>
                  <a:pt x="22052" y="1780"/>
                </a:lnTo>
                <a:lnTo>
                  <a:pt x="21765" y="689"/>
                </a:lnTo>
                <a:lnTo>
                  <a:pt x="21076" y="689"/>
                </a:lnTo>
                <a:lnTo>
                  <a:pt x="0" y="11426"/>
                </a:lnTo>
                <a:lnTo>
                  <a:pt x="1378" y="12422"/>
                </a:lnTo>
                <a:lnTo>
                  <a:pt x="4450" y="11282"/>
                </a:lnTo>
                <a:lnTo>
                  <a:pt x="7331" y="10450"/>
                </a:lnTo>
                <a:lnTo>
                  <a:pt x="9858" y="10450"/>
                </a:lnTo>
                <a:close/>
              </a:path>
              <a:path w="348327" h="81249">
                <a:moveTo>
                  <a:pt x="129616" y="71086"/>
                </a:moveTo>
                <a:lnTo>
                  <a:pt x="127089" y="68559"/>
                </a:lnTo>
                <a:lnTo>
                  <a:pt x="123758" y="67928"/>
                </a:lnTo>
                <a:lnTo>
                  <a:pt x="120418" y="68559"/>
                </a:lnTo>
                <a:lnTo>
                  <a:pt x="117853" y="71086"/>
                </a:lnTo>
                <a:lnTo>
                  <a:pt x="117211" y="74416"/>
                </a:lnTo>
                <a:lnTo>
                  <a:pt x="117843" y="77756"/>
                </a:lnTo>
                <a:lnTo>
                  <a:pt x="120370" y="80321"/>
                </a:lnTo>
                <a:lnTo>
                  <a:pt x="123758" y="80962"/>
                </a:lnTo>
                <a:lnTo>
                  <a:pt x="127137" y="80321"/>
                </a:lnTo>
                <a:lnTo>
                  <a:pt x="129625" y="77756"/>
                </a:lnTo>
                <a:lnTo>
                  <a:pt x="130248" y="74416"/>
                </a:lnTo>
                <a:lnTo>
                  <a:pt x="129616" y="71086"/>
                </a:lnTo>
                <a:close/>
              </a:path>
              <a:path w="348327" h="81249">
                <a:moveTo>
                  <a:pt x="162756" y="10450"/>
                </a:moveTo>
                <a:lnTo>
                  <a:pt x="164670" y="12843"/>
                </a:lnTo>
                <a:lnTo>
                  <a:pt x="164900" y="16077"/>
                </a:lnTo>
                <a:lnTo>
                  <a:pt x="164900" y="72694"/>
                </a:lnTo>
                <a:lnTo>
                  <a:pt x="164192" y="74933"/>
                </a:lnTo>
                <a:lnTo>
                  <a:pt x="161359" y="77000"/>
                </a:lnTo>
                <a:lnTo>
                  <a:pt x="158334" y="77632"/>
                </a:lnTo>
                <a:lnTo>
                  <a:pt x="153702" y="77862"/>
                </a:lnTo>
                <a:lnTo>
                  <a:pt x="153702" y="79584"/>
                </a:lnTo>
                <a:lnTo>
                  <a:pt x="186091" y="79584"/>
                </a:lnTo>
                <a:lnTo>
                  <a:pt x="186091" y="77976"/>
                </a:lnTo>
                <a:lnTo>
                  <a:pt x="181803" y="77824"/>
                </a:lnTo>
                <a:lnTo>
                  <a:pt x="178874" y="77345"/>
                </a:lnTo>
                <a:lnTo>
                  <a:pt x="177305" y="76541"/>
                </a:lnTo>
                <a:lnTo>
                  <a:pt x="174950" y="73862"/>
                </a:lnTo>
                <a:lnTo>
                  <a:pt x="174950" y="1780"/>
                </a:lnTo>
                <a:lnTo>
                  <a:pt x="174663" y="689"/>
                </a:lnTo>
                <a:lnTo>
                  <a:pt x="173974" y="689"/>
                </a:lnTo>
                <a:lnTo>
                  <a:pt x="152898" y="11426"/>
                </a:lnTo>
                <a:lnTo>
                  <a:pt x="154276" y="12422"/>
                </a:lnTo>
                <a:lnTo>
                  <a:pt x="157348" y="11282"/>
                </a:lnTo>
                <a:lnTo>
                  <a:pt x="160229" y="10450"/>
                </a:lnTo>
                <a:lnTo>
                  <a:pt x="162756" y="10450"/>
                </a:lnTo>
                <a:close/>
              </a:path>
              <a:path w="348327" h="81249">
                <a:moveTo>
                  <a:pt x="324666" y="76082"/>
                </a:moveTo>
                <a:lnTo>
                  <a:pt x="321335" y="74072"/>
                </a:lnTo>
                <a:lnTo>
                  <a:pt x="324494" y="79756"/>
                </a:lnTo>
                <a:lnTo>
                  <a:pt x="331654" y="79756"/>
                </a:lnTo>
                <a:lnTo>
                  <a:pt x="326964" y="76082"/>
                </a:lnTo>
                <a:lnTo>
                  <a:pt x="324666" y="76082"/>
                </a:lnTo>
                <a:close/>
              </a:path>
              <a:path w="348327" h="81249">
                <a:moveTo>
                  <a:pt x="293770" y="33074"/>
                </a:moveTo>
                <a:lnTo>
                  <a:pt x="289865" y="38778"/>
                </a:lnTo>
                <a:lnTo>
                  <a:pt x="285558" y="41629"/>
                </a:lnTo>
                <a:lnTo>
                  <a:pt x="278360" y="41629"/>
                </a:lnTo>
                <a:lnTo>
                  <a:pt x="278724" y="45649"/>
                </a:lnTo>
                <a:lnTo>
                  <a:pt x="285424" y="45649"/>
                </a:lnTo>
                <a:lnTo>
                  <a:pt x="291080" y="42366"/>
                </a:lnTo>
                <a:lnTo>
                  <a:pt x="295694" y="35801"/>
                </a:lnTo>
                <a:lnTo>
                  <a:pt x="297675" y="27370"/>
                </a:lnTo>
                <a:lnTo>
                  <a:pt x="293770" y="33074"/>
                </a:lnTo>
                <a:close/>
              </a:path>
              <a:path w="348327" h="81249">
                <a:moveTo>
                  <a:pt x="266108" y="38854"/>
                </a:moveTo>
                <a:lnTo>
                  <a:pt x="269018" y="41572"/>
                </a:lnTo>
                <a:lnTo>
                  <a:pt x="271928" y="44290"/>
                </a:lnTo>
                <a:lnTo>
                  <a:pt x="275163" y="45649"/>
                </a:lnTo>
                <a:lnTo>
                  <a:pt x="278724" y="45649"/>
                </a:lnTo>
                <a:lnTo>
                  <a:pt x="278360" y="41629"/>
                </a:lnTo>
                <a:lnTo>
                  <a:pt x="275307" y="39476"/>
                </a:lnTo>
                <a:lnTo>
                  <a:pt x="273497" y="36060"/>
                </a:lnTo>
                <a:lnTo>
                  <a:pt x="273497" y="27944"/>
                </a:lnTo>
                <a:lnTo>
                  <a:pt x="275422" y="21829"/>
                </a:lnTo>
                <a:lnTo>
                  <a:pt x="279269" y="15187"/>
                </a:lnTo>
                <a:lnTo>
                  <a:pt x="283117" y="8546"/>
                </a:lnTo>
                <a:lnTo>
                  <a:pt x="286897" y="5225"/>
                </a:lnTo>
                <a:lnTo>
                  <a:pt x="290611" y="5225"/>
                </a:lnTo>
                <a:lnTo>
                  <a:pt x="291635" y="5675"/>
                </a:lnTo>
                <a:lnTo>
                  <a:pt x="295205" y="8039"/>
                </a:lnTo>
                <a:lnTo>
                  <a:pt x="298336" y="9072"/>
                </a:lnTo>
                <a:lnTo>
                  <a:pt x="299628" y="12000"/>
                </a:lnTo>
                <a:lnTo>
                  <a:pt x="299628" y="21149"/>
                </a:lnTo>
                <a:lnTo>
                  <a:pt x="297675" y="27370"/>
                </a:lnTo>
                <a:lnTo>
                  <a:pt x="295694" y="35801"/>
                </a:lnTo>
                <a:lnTo>
                  <a:pt x="300307" y="29236"/>
                </a:lnTo>
                <a:lnTo>
                  <a:pt x="302614" y="22508"/>
                </a:lnTo>
                <a:lnTo>
                  <a:pt x="302614" y="15618"/>
                </a:lnTo>
                <a:lnTo>
                  <a:pt x="302442" y="12489"/>
                </a:lnTo>
                <a:lnTo>
                  <a:pt x="301810" y="9933"/>
                </a:lnTo>
                <a:lnTo>
                  <a:pt x="304681" y="10622"/>
                </a:lnTo>
                <a:lnTo>
                  <a:pt x="307955" y="11024"/>
                </a:lnTo>
                <a:lnTo>
                  <a:pt x="312358" y="11024"/>
                </a:lnTo>
                <a:lnTo>
                  <a:pt x="315650" y="10393"/>
                </a:lnTo>
                <a:lnTo>
                  <a:pt x="319211" y="9091"/>
                </a:lnTo>
                <a:lnTo>
                  <a:pt x="322082" y="7751"/>
                </a:lnTo>
                <a:lnTo>
                  <a:pt x="281136" y="81249"/>
                </a:lnTo>
                <a:lnTo>
                  <a:pt x="286706" y="81249"/>
                </a:lnTo>
                <a:lnTo>
                  <a:pt x="332017" y="115"/>
                </a:lnTo>
                <a:lnTo>
                  <a:pt x="327423" y="115"/>
                </a:lnTo>
                <a:lnTo>
                  <a:pt x="325241" y="2258"/>
                </a:lnTo>
                <a:lnTo>
                  <a:pt x="321163" y="4995"/>
                </a:lnTo>
                <a:lnTo>
                  <a:pt x="317450" y="7139"/>
                </a:lnTo>
                <a:lnTo>
                  <a:pt x="313391" y="8211"/>
                </a:lnTo>
                <a:lnTo>
                  <a:pt x="307304" y="8211"/>
                </a:lnTo>
                <a:lnTo>
                  <a:pt x="304050" y="7751"/>
                </a:lnTo>
                <a:lnTo>
                  <a:pt x="301197" y="6909"/>
                </a:lnTo>
                <a:lnTo>
                  <a:pt x="298135" y="4191"/>
                </a:lnTo>
                <a:lnTo>
                  <a:pt x="295780" y="2698"/>
                </a:lnTo>
                <a:lnTo>
                  <a:pt x="292353" y="1780"/>
                </a:lnTo>
                <a:lnTo>
                  <a:pt x="283356" y="1780"/>
                </a:lnTo>
                <a:lnTo>
                  <a:pt x="277479" y="4842"/>
                </a:lnTo>
                <a:lnTo>
                  <a:pt x="272349" y="10967"/>
                </a:lnTo>
                <a:lnTo>
                  <a:pt x="267219" y="17092"/>
                </a:lnTo>
                <a:lnTo>
                  <a:pt x="264654" y="23312"/>
                </a:lnTo>
                <a:lnTo>
                  <a:pt x="264654" y="34873"/>
                </a:lnTo>
                <a:lnTo>
                  <a:pt x="266108" y="38854"/>
                </a:lnTo>
                <a:close/>
              </a:path>
              <a:path w="348327" h="81249">
                <a:moveTo>
                  <a:pt x="311659" y="73201"/>
                </a:moveTo>
                <a:lnTo>
                  <a:pt x="314473" y="75823"/>
                </a:lnTo>
                <a:lnTo>
                  <a:pt x="317287" y="78445"/>
                </a:lnTo>
                <a:lnTo>
                  <a:pt x="320628" y="79756"/>
                </a:lnTo>
                <a:lnTo>
                  <a:pt x="324494" y="79756"/>
                </a:lnTo>
                <a:lnTo>
                  <a:pt x="321335" y="74072"/>
                </a:lnTo>
                <a:lnTo>
                  <a:pt x="319153" y="70799"/>
                </a:lnTo>
                <a:lnTo>
                  <a:pt x="319153" y="63181"/>
                </a:lnTo>
                <a:lnTo>
                  <a:pt x="320934" y="57152"/>
                </a:lnTo>
                <a:lnTo>
                  <a:pt x="324494" y="50185"/>
                </a:lnTo>
                <a:lnTo>
                  <a:pt x="328055" y="43218"/>
                </a:lnTo>
                <a:lnTo>
                  <a:pt x="332113" y="39734"/>
                </a:lnTo>
                <a:lnTo>
                  <a:pt x="339196" y="39734"/>
                </a:lnTo>
                <a:lnTo>
                  <a:pt x="341244" y="40634"/>
                </a:lnTo>
                <a:lnTo>
                  <a:pt x="344384" y="44232"/>
                </a:lnTo>
                <a:lnTo>
                  <a:pt x="345168" y="46740"/>
                </a:lnTo>
                <a:lnTo>
                  <a:pt x="345168" y="55162"/>
                </a:lnTo>
                <a:lnTo>
                  <a:pt x="343302" y="60817"/>
                </a:lnTo>
                <a:lnTo>
                  <a:pt x="339569" y="66923"/>
                </a:lnTo>
                <a:lnTo>
                  <a:pt x="335836" y="73029"/>
                </a:lnTo>
                <a:lnTo>
                  <a:pt x="331634" y="76082"/>
                </a:lnTo>
                <a:lnTo>
                  <a:pt x="326964" y="76082"/>
                </a:lnTo>
                <a:lnTo>
                  <a:pt x="331654" y="79756"/>
                </a:lnTo>
                <a:lnTo>
                  <a:pt x="337416" y="76254"/>
                </a:lnTo>
                <a:lnTo>
                  <a:pt x="341780" y="69248"/>
                </a:lnTo>
                <a:lnTo>
                  <a:pt x="346144" y="62243"/>
                </a:lnTo>
                <a:lnTo>
                  <a:pt x="348327" y="55851"/>
                </a:lnTo>
                <a:lnTo>
                  <a:pt x="348327" y="44673"/>
                </a:lnTo>
                <a:lnTo>
                  <a:pt x="347044" y="40979"/>
                </a:lnTo>
                <a:lnTo>
                  <a:pt x="344479" y="38988"/>
                </a:lnTo>
                <a:lnTo>
                  <a:pt x="341914" y="36998"/>
                </a:lnTo>
                <a:lnTo>
                  <a:pt x="338966" y="36002"/>
                </a:lnTo>
                <a:lnTo>
                  <a:pt x="329242" y="36002"/>
                </a:lnTo>
                <a:lnTo>
                  <a:pt x="323412" y="38940"/>
                </a:lnTo>
                <a:lnTo>
                  <a:pt x="318148" y="44816"/>
                </a:lnTo>
                <a:lnTo>
                  <a:pt x="312884" y="50692"/>
                </a:lnTo>
                <a:lnTo>
                  <a:pt x="310252" y="56942"/>
                </a:lnTo>
                <a:lnTo>
                  <a:pt x="310252" y="69115"/>
                </a:lnTo>
                <a:lnTo>
                  <a:pt x="311659" y="73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5392920" y="3645807"/>
            <a:ext cx="316661" cy="73362"/>
          </a:xfrm>
          <a:custGeom>
            <a:avLst/>
            <a:gdLst/>
            <a:ahLst/>
            <a:cxnLst/>
            <a:rect l="l" t="t" r="r" b="b"/>
            <a:pathLst>
              <a:path w="348327" h="83144">
                <a:moveTo>
                  <a:pt x="238006" y="76206"/>
                </a:moveTo>
                <a:lnTo>
                  <a:pt x="234695" y="78149"/>
                </a:lnTo>
                <a:lnTo>
                  <a:pt x="224396" y="78149"/>
                </a:lnTo>
                <a:lnTo>
                  <a:pt x="220194" y="75163"/>
                </a:lnTo>
                <a:lnTo>
                  <a:pt x="222654" y="81651"/>
                </a:lnTo>
                <a:lnTo>
                  <a:pt x="236590" y="81651"/>
                </a:lnTo>
                <a:lnTo>
                  <a:pt x="242438" y="78838"/>
                </a:lnTo>
                <a:lnTo>
                  <a:pt x="246937" y="73211"/>
                </a:lnTo>
                <a:lnTo>
                  <a:pt x="251435" y="67583"/>
                </a:lnTo>
                <a:lnTo>
                  <a:pt x="253684" y="61267"/>
                </a:lnTo>
                <a:lnTo>
                  <a:pt x="253684" y="46453"/>
                </a:lnTo>
                <a:lnTo>
                  <a:pt x="251617" y="40443"/>
                </a:lnTo>
                <a:lnTo>
                  <a:pt x="247482" y="36232"/>
                </a:lnTo>
                <a:lnTo>
                  <a:pt x="243348" y="32021"/>
                </a:lnTo>
                <a:lnTo>
                  <a:pt x="238236" y="29916"/>
                </a:lnTo>
                <a:lnTo>
                  <a:pt x="229048" y="29916"/>
                </a:lnTo>
                <a:lnTo>
                  <a:pt x="225966" y="30528"/>
                </a:lnTo>
                <a:lnTo>
                  <a:pt x="222903" y="31753"/>
                </a:lnTo>
                <a:lnTo>
                  <a:pt x="219132" y="33514"/>
                </a:lnTo>
                <a:lnTo>
                  <a:pt x="216758" y="34969"/>
                </a:lnTo>
                <a:lnTo>
                  <a:pt x="215265" y="40538"/>
                </a:lnTo>
                <a:lnTo>
                  <a:pt x="217218" y="37017"/>
                </a:lnTo>
                <a:lnTo>
                  <a:pt x="221161" y="35256"/>
                </a:lnTo>
                <a:lnTo>
                  <a:pt x="233527" y="35256"/>
                </a:lnTo>
                <a:lnTo>
                  <a:pt x="238083" y="38548"/>
                </a:lnTo>
                <a:lnTo>
                  <a:pt x="240763" y="45132"/>
                </a:lnTo>
                <a:lnTo>
                  <a:pt x="242371" y="49075"/>
                </a:lnTo>
                <a:lnTo>
                  <a:pt x="243175" y="53592"/>
                </a:lnTo>
                <a:lnTo>
                  <a:pt x="243175" y="63890"/>
                </a:lnTo>
                <a:lnTo>
                  <a:pt x="242141" y="68435"/>
                </a:lnTo>
                <a:lnTo>
                  <a:pt x="240074" y="72320"/>
                </a:lnTo>
                <a:lnTo>
                  <a:pt x="238006" y="76206"/>
                </a:lnTo>
                <a:close/>
              </a:path>
              <a:path w="348327" h="83144">
                <a:moveTo>
                  <a:pt x="217534" y="69191"/>
                </a:moveTo>
                <a:lnTo>
                  <a:pt x="214872" y="63219"/>
                </a:lnTo>
                <a:lnTo>
                  <a:pt x="213542" y="57114"/>
                </a:lnTo>
                <a:lnTo>
                  <a:pt x="213542" y="46051"/>
                </a:lnTo>
                <a:lnTo>
                  <a:pt x="214116" y="42606"/>
                </a:lnTo>
                <a:lnTo>
                  <a:pt x="215265" y="40538"/>
                </a:lnTo>
                <a:lnTo>
                  <a:pt x="216758" y="34969"/>
                </a:lnTo>
                <a:lnTo>
                  <a:pt x="217677" y="30796"/>
                </a:lnTo>
                <a:lnTo>
                  <a:pt x="219361" y="26585"/>
                </a:lnTo>
                <a:lnTo>
                  <a:pt x="221811" y="22336"/>
                </a:lnTo>
                <a:lnTo>
                  <a:pt x="224262" y="18087"/>
                </a:lnTo>
                <a:lnTo>
                  <a:pt x="226885" y="14584"/>
                </a:lnTo>
                <a:lnTo>
                  <a:pt x="229680" y="11828"/>
                </a:lnTo>
                <a:lnTo>
                  <a:pt x="232398" y="9110"/>
                </a:lnTo>
                <a:lnTo>
                  <a:pt x="235490" y="6995"/>
                </a:lnTo>
                <a:lnTo>
                  <a:pt x="238954" y="5483"/>
                </a:lnTo>
                <a:lnTo>
                  <a:pt x="242419" y="3971"/>
                </a:lnTo>
                <a:lnTo>
                  <a:pt x="246544" y="2775"/>
                </a:lnTo>
                <a:lnTo>
                  <a:pt x="251330" y="1895"/>
                </a:lnTo>
                <a:lnTo>
                  <a:pt x="251043" y="0"/>
                </a:lnTo>
                <a:lnTo>
                  <a:pt x="241843" y="846"/>
                </a:lnTo>
                <a:lnTo>
                  <a:pt x="229823" y="4859"/>
                </a:lnTo>
                <a:lnTo>
                  <a:pt x="218768" y="12173"/>
                </a:lnTo>
                <a:lnTo>
                  <a:pt x="209748" y="22629"/>
                </a:lnTo>
                <a:lnTo>
                  <a:pt x="204453" y="34169"/>
                </a:lnTo>
                <a:lnTo>
                  <a:pt x="202688" y="46969"/>
                </a:lnTo>
                <a:lnTo>
                  <a:pt x="202703" y="48308"/>
                </a:lnTo>
                <a:lnTo>
                  <a:pt x="204945" y="61676"/>
                </a:lnTo>
                <a:lnTo>
                  <a:pt x="210986" y="72177"/>
                </a:lnTo>
                <a:lnTo>
                  <a:pt x="216518" y="78493"/>
                </a:lnTo>
                <a:lnTo>
                  <a:pt x="222654" y="81651"/>
                </a:lnTo>
                <a:lnTo>
                  <a:pt x="220194" y="75163"/>
                </a:lnTo>
                <a:lnTo>
                  <a:pt x="217534" y="69191"/>
                </a:lnTo>
                <a:close/>
              </a:path>
              <a:path w="348327" h="83144">
                <a:moveTo>
                  <a:pt x="324666" y="76886"/>
                </a:moveTo>
                <a:lnTo>
                  <a:pt x="321335" y="74876"/>
                </a:lnTo>
                <a:lnTo>
                  <a:pt x="324494" y="80560"/>
                </a:lnTo>
                <a:lnTo>
                  <a:pt x="331654" y="80560"/>
                </a:lnTo>
                <a:lnTo>
                  <a:pt x="326963" y="76886"/>
                </a:lnTo>
                <a:lnTo>
                  <a:pt x="324666" y="76886"/>
                </a:lnTo>
                <a:close/>
              </a:path>
              <a:path w="348327" h="83144">
                <a:moveTo>
                  <a:pt x="293770" y="33878"/>
                </a:moveTo>
                <a:lnTo>
                  <a:pt x="289865" y="39582"/>
                </a:lnTo>
                <a:lnTo>
                  <a:pt x="285558" y="42433"/>
                </a:lnTo>
                <a:lnTo>
                  <a:pt x="278360" y="42433"/>
                </a:lnTo>
                <a:lnTo>
                  <a:pt x="278724" y="46453"/>
                </a:lnTo>
                <a:lnTo>
                  <a:pt x="285424" y="46453"/>
                </a:lnTo>
                <a:lnTo>
                  <a:pt x="291080" y="43170"/>
                </a:lnTo>
                <a:lnTo>
                  <a:pt x="295694" y="36605"/>
                </a:lnTo>
                <a:lnTo>
                  <a:pt x="297675" y="28174"/>
                </a:lnTo>
                <a:lnTo>
                  <a:pt x="293770" y="33878"/>
                </a:lnTo>
                <a:close/>
              </a:path>
              <a:path w="348327" h="83144">
                <a:moveTo>
                  <a:pt x="266108" y="39658"/>
                </a:moveTo>
                <a:lnTo>
                  <a:pt x="269018" y="42376"/>
                </a:lnTo>
                <a:lnTo>
                  <a:pt x="271928" y="45094"/>
                </a:lnTo>
                <a:lnTo>
                  <a:pt x="275163" y="46453"/>
                </a:lnTo>
                <a:lnTo>
                  <a:pt x="278724" y="46453"/>
                </a:lnTo>
                <a:lnTo>
                  <a:pt x="278360" y="42433"/>
                </a:lnTo>
                <a:lnTo>
                  <a:pt x="275307" y="40280"/>
                </a:lnTo>
                <a:lnTo>
                  <a:pt x="273497" y="36864"/>
                </a:lnTo>
                <a:lnTo>
                  <a:pt x="273497" y="28748"/>
                </a:lnTo>
                <a:lnTo>
                  <a:pt x="275422" y="22633"/>
                </a:lnTo>
                <a:lnTo>
                  <a:pt x="279269" y="15991"/>
                </a:lnTo>
                <a:lnTo>
                  <a:pt x="283117" y="9350"/>
                </a:lnTo>
                <a:lnTo>
                  <a:pt x="286897" y="6029"/>
                </a:lnTo>
                <a:lnTo>
                  <a:pt x="290611" y="6029"/>
                </a:lnTo>
                <a:lnTo>
                  <a:pt x="291635" y="6479"/>
                </a:lnTo>
                <a:lnTo>
                  <a:pt x="295205" y="8842"/>
                </a:lnTo>
                <a:lnTo>
                  <a:pt x="298336" y="9876"/>
                </a:lnTo>
                <a:lnTo>
                  <a:pt x="299628" y="12804"/>
                </a:lnTo>
                <a:lnTo>
                  <a:pt x="299628" y="21953"/>
                </a:lnTo>
                <a:lnTo>
                  <a:pt x="297675" y="28174"/>
                </a:lnTo>
                <a:lnTo>
                  <a:pt x="295694" y="36605"/>
                </a:lnTo>
                <a:lnTo>
                  <a:pt x="300307" y="30040"/>
                </a:lnTo>
                <a:lnTo>
                  <a:pt x="302614" y="23312"/>
                </a:lnTo>
                <a:lnTo>
                  <a:pt x="302614" y="16422"/>
                </a:lnTo>
                <a:lnTo>
                  <a:pt x="302442" y="13293"/>
                </a:lnTo>
                <a:lnTo>
                  <a:pt x="301810" y="10737"/>
                </a:lnTo>
                <a:lnTo>
                  <a:pt x="304681" y="11426"/>
                </a:lnTo>
                <a:lnTo>
                  <a:pt x="307955" y="11828"/>
                </a:lnTo>
                <a:lnTo>
                  <a:pt x="312358" y="11828"/>
                </a:lnTo>
                <a:lnTo>
                  <a:pt x="315650" y="11196"/>
                </a:lnTo>
                <a:lnTo>
                  <a:pt x="319211" y="9895"/>
                </a:lnTo>
                <a:lnTo>
                  <a:pt x="322082" y="8555"/>
                </a:lnTo>
                <a:lnTo>
                  <a:pt x="281136" y="82053"/>
                </a:lnTo>
                <a:lnTo>
                  <a:pt x="286706" y="82053"/>
                </a:lnTo>
                <a:lnTo>
                  <a:pt x="332017" y="918"/>
                </a:lnTo>
                <a:lnTo>
                  <a:pt x="327423" y="918"/>
                </a:lnTo>
                <a:lnTo>
                  <a:pt x="325241" y="3062"/>
                </a:lnTo>
                <a:lnTo>
                  <a:pt x="321163" y="5799"/>
                </a:lnTo>
                <a:lnTo>
                  <a:pt x="317450" y="7943"/>
                </a:lnTo>
                <a:lnTo>
                  <a:pt x="313391" y="9014"/>
                </a:lnTo>
                <a:lnTo>
                  <a:pt x="307304" y="9014"/>
                </a:lnTo>
                <a:lnTo>
                  <a:pt x="304050" y="8555"/>
                </a:lnTo>
                <a:lnTo>
                  <a:pt x="301197" y="7713"/>
                </a:lnTo>
                <a:lnTo>
                  <a:pt x="298135" y="4995"/>
                </a:lnTo>
                <a:lnTo>
                  <a:pt x="295780" y="3502"/>
                </a:lnTo>
                <a:lnTo>
                  <a:pt x="292353" y="2584"/>
                </a:lnTo>
                <a:lnTo>
                  <a:pt x="283356" y="2584"/>
                </a:lnTo>
                <a:lnTo>
                  <a:pt x="277479" y="5646"/>
                </a:lnTo>
                <a:lnTo>
                  <a:pt x="272349" y="11771"/>
                </a:lnTo>
                <a:lnTo>
                  <a:pt x="267219" y="17896"/>
                </a:lnTo>
                <a:lnTo>
                  <a:pt x="264654" y="24116"/>
                </a:lnTo>
                <a:lnTo>
                  <a:pt x="264654" y="35677"/>
                </a:lnTo>
                <a:lnTo>
                  <a:pt x="266108" y="39658"/>
                </a:lnTo>
                <a:close/>
              </a:path>
              <a:path w="348327" h="83144">
                <a:moveTo>
                  <a:pt x="311659" y="74005"/>
                </a:moveTo>
                <a:lnTo>
                  <a:pt x="314473" y="76627"/>
                </a:lnTo>
                <a:lnTo>
                  <a:pt x="317287" y="79249"/>
                </a:lnTo>
                <a:lnTo>
                  <a:pt x="320628" y="80560"/>
                </a:lnTo>
                <a:lnTo>
                  <a:pt x="324494" y="80560"/>
                </a:lnTo>
                <a:lnTo>
                  <a:pt x="321335" y="74876"/>
                </a:lnTo>
                <a:lnTo>
                  <a:pt x="319153" y="71603"/>
                </a:lnTo>
                <a:lnTo>
                  <a:pt x="319153" y="63985"/>
                </a:lnTo>
                <a:lnTo>
                  <a:pt x="320934" y="57956"/>
                </a:lnTo>
                <a:lnTo>
                  <a:pt x="324494" y="50989"/>
                </a:lnTo>
                <a:lnTo>
                  <a:pt x="328055" y="44022"/>
                </a:lnTo>
                <a:lnTo>
                  <a:pt x="332113" y="40538"/>
                </a:lnTo>
                <a:lnTo>
                  <a:pt x="339196" y="40538"/>
                </a:lnTo>
                <a:lnTo>
                  <a:pt x="341244" y="41438"/>
                </a:lnTo>
                <a:lnTo>
                  <a:pt x="344384" y="45036"/>
                </a:lnTo>
                <a:lnTo>
                  <a:pt x="345168" y="47544"/>
                </a:lnTo>
                <a:lnTo>
                  <a:pt x="345168" y="55966"/>
                </a:lnTo>
                <a:lnTo>
                  <a:pt x="343302" y="61621"/>
                </a:lnTo>
                <a:lnTo>
                  <a:pt x="339569" y="67727"/>
                </a:lnTo>
                <a:lnTo>
                  <a:pt x="335836" y="73833"/>
                </a:lnTo>
                <a:lnTo>
                  <a:pt x="331634" y="76886"/>
                </a:lnTo>
                <a:lnTo>
                  <a:pt x="326963" y="76886"/>
                </a:lnTo>
                <a:lnTo>
                  <a:pt x="331654" y="80560"/>
                </a:lnTo>
                <a:lnTo>
                  <a:pt x="337416" y="77058"/>
                </a:lnTo>
                <a:lnTo>
                  <a:pt x="341780" y="70052"/>
                </a:lnTo>
                <a:lnTo>
                  <a:pt x="346144" y="63047"/>
                </a:lnTo>
                <a:lnTo>
                  <a:pt x="348327" y="56654"/>
                </a:lnTo>
                <a:lnTo>
                  <a:pt x="348327" y="45476"/>
                </a:lnTo>
                <a:lnTo>
                  <a:pt x="347044" y="41783"/>
                </a:lnTo>
                <a:lnTo>
                  <a:pt x="344479" y="39792"/>
                </a:lnTo>
                <a:lnTo>
                  <a:pt x="341914" y="37802"/>
                </a:lnTo>
                <a:lnTo>
                  <a:pt x="338966" y="36806"/>
                </a:lnTo>
                <a:lnTo>
                  <a:pt x="329242" y="36806"/>
                </a:lnTo>
                <a:lnTo>
                  <a:pt x="323412" y="39744"/>
                </a:lnTo>
                <a:lnTo>
                  <a:pt x="318148" y="45620"/>
                </a:lnTo>
                <a:lnTo>
                  <a:pt x="312884" y="51496"/>
                </a:lnTo>
                <a:lnTo>
                  <a:pt x="310252" y="57746"/>
                </a:lnTo>
                <a:lnTo>
                  <a:pt x="310252" y="69919"/>
                </a:lnTo>
                <a:lnTo>
                  <a:pt x="311659" y="74005"/>
                </a:lnTo>
                <a:close/>
              </a:path>
              <a:path w="348327" h="83144">
                <a:moveTo>
                  <a:pt x="9858" y="11254"/>
                </a:moveTo>
                <a:lnTo>
                  <a:pt x="11772" y="13647"/>
                </a:lnTo>
                <a:lnTo>
                  <a:pt x="12002" y="16881"/>
                </a:lnTo>
                <a:lnTo>
                  <a:pt x="12002" y="73498"/>
                </a:lnTo>
                <a:lnTo>
                  <a:pt x="11294" y="75737"/>
                </a:lnTo>
                <a:lnTo>
                  <a:pt x="8461" y="77804"/>
                </a:lnTo>
                <a:lnTo>
                  <a:pt x="5436" y="78436"/>
                </a:lnTo>
                <a:lnTo>
                  <a:pt x="804" y="78666"/>
                </a:lnTo>
                <a:lnTo>
                  <a:pt x="804" y="80388"/>
                </a:lnTo>
                <a:lnTo>
                  <a:pt x="33193" y="80388"/>
                </a:lnTo>
                <a:lnTo>
                  <a:pt x="33193" y="78780"/>
                </a:lnTo>
                <a:lnTo>
                  <a:pt x="28905" y="78627"/>
                </a:lnTo>
                <a:lnTo>
                  <a:pt x="25976" y="78149"/>
                </a:lnTo>
                <a:lnTo>
                  <a:pt x="24407" y="77345"/>
                </a:lnTo>
                <a:lnTo>
                  <a:pt x="22052" y="74665"/>
                </a:lnTo>
                <a:lnTo>
                  <a:pt x="22052" y="2584"/>
                </a:lnTo>
                <a:lnTo>
                  <a:pt x="21765" y="1493"/>
                </a:lnTo>
                <a:lnTo>
                  <a:pt x="21076" y="1493"/>
                </a:lnTo>
                <a:lnTo>
                  <a:pt x="0" y="12230"/>
                </a:lnTo>
                <a:lnTo>
                  <a:pt x="1378" y="13225"/>
                </a:lnTo>
                <a:lnTo>
                  <a:pt x="4450" y="12086"/>
                </a:lnTo>
                <a:lnTo>
                  <a:pt x="7331" y="11254"/>
                </a:lnTo>
                <a:lnTo>
                  <a:pt x="9858" y="11254"/>
                </a:lnTo>
                <a:close/>
              </a:path>
              <a:path w="348327" h="83144">
                <a:moveTo>
                  <a:pt x="68665" y="11254"/>
                </a:moveTo>
                <a:lnTo>
                  <a:pt x="70579" y="13647"/>
                </a:lnTo>
                <a:lnTo>
                  <a:pt x="70809" y="16881"/>
                </a:lnTo>
                <a:lnTo>
                  <a:pt x="70809" y="73498"/>
                </a:lnTo>
                <a:lnTo>
                  <a:pt x="70101" y="75737"/>
                </a:lnTo>
                <a:lnTo>
                  <a:pt x="67267" y="77804"/>
                </a:lnTo>
                <a:lnTo>
                  <a:pt x="64243" y="78436"/>
                </a:lnTo>
                <a:lnTo>
                  <a:pt x="59610" y="78666"/>
                </a:lnTo>
                <a:lnTo>
                  <a:pt x="59610" y="80388"/>
                </a:lnTo>
                <a:lnTo>
                  <a:pt x="92000" y="80388"/>
                </a:lnTo>
                <a:lnTo>
                  <a:pt x="92000" y="78780"/>
                </a:lnTo>
                <a:lnTo>
                  <a:pt x="87712" y="78627"/>
                </a:lnTo>
                <a:lnTo>
                  <a:pt x="84783" y="78149"/>
                </a:lnTo>
                <a:lnTo>
                  <a:pt x="83214" y="77345"/>
                </a:lnTo>
                <a:lnTo>
                  <a:pt x="80859" y="74665"/>
                </a:lnTo>
                <a:lnTo>
                  <a:pt x="80859" y="2584"/>
                </a:lnTo>
                <a:lnTo>
                  <a:pt x="80571" y="1493"/>
                </a:lnTo>
                <a:lnTo>
                  <a:pt x="79883" y="1493"/>
                </a:lnTo>
                <a:lnTo>
                  <a:pt x="58806" y="12230"/>
                </a:lnTo>
                <a:lnTo>
                  <a:pt x="60185" y="13225"/>
                </a:lnTo>
                <a:lnTo>
                  <a:pt x="63257" y="12086"/>
                </a:lnTo>
                <a:lnTo>
                  <a:pt x="66138" y="11254"/>
                </a:lnTo>
                <a:lnTo>
                  <a:pt x="68665" y="11254"/>
                </a:lnTo>
                <a:close/>
              </a:path>
              <a:path w="348327" h="83144">
                <a:moveTo>
                  <a:pt x="129616" y="71890"/>
                </a:moveTo>
                <a:lnTo>
                  <a:pt x="127089" y="69363"/>
                </a:lnTo>
                <a:lnTo>
                  <a:pt x="123758" y="68732"/>
                </a:lnTo>
                <a:lnTo>
                  <a:pt x="120418" y="69363"/>
                </a:lnTo>
                <a:lnTo>
                  <a:pt x="117853" y="71890"/>
                </a:lnTo>
                <a:lnTo>
                  <a:pt x="117211" y="75220"/>
                </a:lnTo>
                <a:lnTo>
                  <a:pt x="117843" y="78560"/>
                </a:lnTo>
                <a:lnTo>
                  <a:pt x="120370" y="81125"/>
                </a:lnTo>
                <a:lnTo>
                  <a:pt x="123758" y="81766"/>
                </a:lnTo>
                <a:lnTo>
                  <a:pt x="127137" y="81125"/>
                </a:lnTo>
                <a:lnTo>
                  <a:pt x="129625" y="78560"/>
                </a:lnTo>
                <a:lnTo>
                  <a:pt x="130248" y="75220"/>
                </a:lnTo>
                <a:lnTo>
                  <a:pt x="129616" y="71890"/>
                </a:lnTo>
                <a:close/>
              </a:path>
              <a:path w="348327" h="83144">
                <a:moveTo>
                  <a:pt x="171963" y="4478"/>
                </a:moveTo>
                <a:lnTo>
                  <a:pt x="175888" y="6967"/>
                </a:lnTo>
                <a:lnTo>
                  <a:pt x="178568" y="11943"/>
                </a:lnTo>
                <a:lnTo>
                  <a:pt x="181248" y="16920"/>
                </a:lnTo>
                <a:lnTo>
                  <a:pt x="182588" y="23389"/>
                </a:lnTo>
                <a:lnTo>
                  <a:pt x="185383" y="62875"/>
                </a:lnTo>
                <a:lnTo>
                  <a:pt x="188561" y="57516"/>
                </a:lnTo>
                <a:lnTo>
                  <a:pt x="190743" y="51506"/>
                </a:lnTo>
                <a:lnTo>
                  <a:pt x="192925" y="45496"/>
                </a:lnTo>
                <a:lnTo>
                  <a:pt x="194016" y="39582"/>
                </a:lnTo>
                <a:lnTo>
                  <a:pt x="194016" y="25494"/>
                </a:lnTo>
                <a:lnTo>
                  <a:pt x="191719" y="18001"/>
                </a:lnTo>
                <a:lnTo>
                  <a:pt x="187125" y="11283"/>
                </a:lnTo>
                <a:lnTo>
                  <a:pt x="182530" y="4564"/>
                </a:lnTo>
                <a:lnTo>
                  <a:pt x="176022" y="1205"/>
                </a:lnTo>
                <a:lnTo>
                  <a:pt x="160517" y="1205"/>
                </a:lnTo>
                <a:lnTo>
                  <a:pt x="163043" y="4478"/>
                </a:lnTo>
                <a:lnTo>
                  <a:pt x="171963" y="4478"/>
                </a:lnTo>
                <a:close/>
              </a:path>
              <a:path w="348327" h="83144">
                <a:moveTo>
                  <a:pt x="156285" y="77919"/>
                </a:moveTo>
                <a:lnTo>
                  <a:pt x="153644" y="78953"/>
                </a:lnTo>
                <a:lnTo>
                  <a:pt x="150332" y="79929"/>
                </a:lnTo>
                <a:lnTo>
                  <a:pt x="146351" y="80847"/>
                </a:lnTo>
                <a:lnTo>
                  <a:pt x="146925" y="83144"/>
                </a:lnTo>
                <a:lnTo>
                  <a:pt x="153280" y="82341"/>
                </a:lnTo>
                <a:lnTo>
                  <a:pt x="158544" y="81192"/>
                </a:lnTo>
                <a:lnTo>
                  <a:pt x="162718" y="79699"/>
                </a:lnTo>
                <a:lnTo>
                  <a:pt x="170183" y="77058"/>
                </a:lnTo>
                <a:lnTo>
                  <a:pt x="176347" y="73019"/>
                </a:lnTo>
                <a:lnTo>
                  <a:pt x="181209" y="67583"/>
                </a:lnTo>
                <a:lnTo>
                  <a:pt x="185383" y="62875"/>
                </a:lnTo>
                <a:lnTo>
                  <a:pt x="182588" y="23389"/>
                </a:lnTo>
                <a:lnTo>
                  <a:pt x="182415" y="37351"/>
                </a:lnTo>
                <a:lnTo>
                  <a:pt x="182301" y="39821"/>
                </a:lnTo>
                <a:lnTo>
                  <a:pt x="182167" y="41247"/>
                </a:lnTo>
                <a:lnTo>
                  <a:pt x="180051" y="43850"/>
                </a:lnTo>
                <a:lnTo>
                  <a:pt x="177276" y="45304"/>
                </a:lnTo>
                <a:lnTo>
                  <a:pt x="174500" y="46759"/>
                </a:lnTo>
                <a:lnTo>
                  <a:pt x="171811" y="47486"/>
                </a:lnTo>
                <a:lnTo>
                  <a:pt x="163541" y="47486"/>
                </a:lnTo>
                <a:lnTo>
                  <a:pt x="159626" y="45113"/>
                </a:lnTo>
                <a:lnTo>
                  <a:pt x="157463" y="40366"/>
                </a:lnTo>
                <a:lnTo>
                  <a:pt x="155299" y="35619"/>
                </a:lnTo>
                <a:lnTo>
                  <a:pt x="154218" y="30452"/>
                </a:lnTo>
                <a:lnTo>
                  <a:pt x="154218" y="18087"/>
                </a:lnTo>
                <a:lnTo>
                  <a:pt x="155377" y="12996"/>
                </a:lnTo>
                <a:lnTo>
                  <a:pt x="157693" y="9589"/>
                </a:lnTo>
                <a:lnTo>
                  <a:pt x="160009" y="6182"/>
                </a:lnTo>
                <a:lnTo>
                  <a:pt x="163043" y="4478"/>
                </a:lnTo>
                <a:lnTo>
                  <a:pt x="160517" y="1205"/>
                </a:lnTo>
                <a:lnTo>
                  <a:pt x="154706" y="3847"/>
                </a:lnTo>
                <a:lnTo>
                  <a:pt x="150170" y="9129"/>
                </a:lnTo>
                <a:lnTo>
                  <a:pt x="145633" y="14412"/>
                </a:lnTo>
                <a:lnTo>
                  <a:pt x="143364" y="21130"/>
                </a:lnTo>
                <a:lnTo>
                  <a:pt x="143364" y="35677"/>
                </a:lnTo>
                <a:lnTo>
                  <a:pt x="145269" y="41179"/>
                </a:lnTo>
                <a:lnTo>
                  <a:pt x="149078" y="45792"/>
                </a:lnTo>
                <a:lnTo>
                  <a:pt x="152887" y="50405"/>
                </a:lnTo>
                <a:lnTo>
                  <a:pt x="158047" y="52711"/>
                </a:lnTo>
                <a:lnTo>
                  <a:pt x="166202" y="52711"/>
                </a:lnTo>
                <a:lnTo>
                  <a:pt x="170011" y="52022"/>
                </a:lnTo>
                <a:lnTo>
                  <a:pt x="173840" y="51218"/>
                </a:lnTo>
                <a:lnTo>
                  <a:pt x="177170" y="49745"/>
                </a:lnTo>
                <a:lnTo>
                  <a:pt x="180004" y="47601"/>
                </a:lnTo>
                <a:lnTo>
                  <a:pt x="182014" y="46108"/>
                </a:lnTo>
                <a:lnTo>
                  <a:pt x="181401" y="49324"/>
                </a:lnTo>
                <a:lnTo>
                  <a:pt x="179879" y="53315"/>
                </a:lnTo>
                <a:lnTo>
                  <a:pt x="177448" y="58080"/>
                </a:lnTo>
                <a:lnTo>
                  <a:pt x="175017" y="62846"/>
                </a:lnTo>
                <a:lnTo>
                  <a:pt x="171773" y="67163"/>
                </a:lnTo>
                <a:lnTo>
                  <a:pt x="167714" y="71029"/>
                </a:lnTo>
                <a:lnTo>
                  <a:pt x="164842" y="73747"/>
                </a:lnTo>
                <a:lnTo>
                  <a:pt x="161033" y="76043"/>
                </a:lnTo>
                <a:lnTo>
                  <a:pt x="156285" y="77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5777839" y="3645807"/>
            <a:ext cx="316661" cy="73362"/>
          </a:xfrm>
          <a:custGeom>
            <a:avLst/>
            <a:gdLst/>
            <a:ahLst/>
            <a:cxnLst/>
            <a:rect l="l" t="t" r="r" b="b"/>
            <a:pathLst>
              <a:path w="348327" h="83144">
                <a:moveTo>
                  <a:pt x="230771" y="4478"/>
                </a:moveTo>
                <a:lnTo>
                  <a:pt x="234695" y="6967"/>
                </a:lnTo>
                <a:lnTo>
                  <a:pt x="237375" y="11943"/>
                </a:lnTo>
                <a:lnTo>
                  <a:pt x="240055" y="16920"/>
                </a:lnTo>
                <a:lnTo>
                  <a:pt x="241395" y="23389"/>
                </a:lnTo>
                <a:lnTo>
                  <a:pt x="244190" y="62875"/>
                </a:lnTo>
                <a:lnTo>
                  <a:pt x="247368" y="57516"/>
                </a:lnTo>
                <a:lnTo>
                  <a:pt x="249550" y="51506"/>
                </a:lnTo>
                <a:lnTo>
                  <a:pt x="251732" y="45496"/>
                </a:lnTo>
                <a:lnTo>
                  <a:pt x="252823" y="39582"/>
                </a:lnTo>
                <a:lnTo>
                  <a:pt x="252823" y="25494"/>
                </a:lnTo>
                <a:lnTo>
                  <a:pt x="250526" y="18001"/>
                </a:lnTo>
                <a:lnTo>
                  <a:pt x="245932" y="11283"/>
                </a:lnTo>
                <a:lnTo>
                  <a:pt x="241338" y="4564"/>
                </a:lnTo>
                <a:lnTo>
                  <a:pt x="234829" y="1205"/>
                </a:lnTo>
                <a:lnTo>
                  <a:pt x="219324" y="1205"/>
                </a:lnTo>
                <a:lnTo>
                  <a:pt x="221851" y="4478"/>
                </a:lnTo>
                <a:lnTo>
                  <a:pt x="230771" y="4478"/>
                </a:lnTo>
                <a:close/>
              </a:path>
              <a:path w="348327" h="83144">
                <a:moveTo>
                  <a:pt x="215093" y="77919"/>
                </a:moveTo>
                <a:lnTo>
                  <a:pt x="212451" y="78953"/>
                </a:lnTo>
                <a:lnTo>
                  <a:pt x="209138" y="79929"/>
                </a:lnTo>
                <a:lnTo>
                  <a:pt x="205158" y="80847"/>
                </a:lnTo>
                <a:lnTo>
                  <a:pt x="205732" y="83144"/>
                </a:lnTo>
                <a:lnTo>
                  <a:pt x="212088" y="82341"/>
                </a:lnTo>
                <a:lnTo>
                  <a:pt x="217351" y="81192"/>
                </a:lnTo>
                <a:lnTo>
                  <a:pt x="221525" y="79699"/>
                </a:lnTo>
                <a:lnTo>
                  <a:pt x="228990" y="77058"/>
                </a:lnTo>
                <a:lnTo>
                  <a:pt x="235154" y="73019"/>
                </a:lnTo>
                <a:lnTo>
                  <a:pt x="240016" y="67583"/>
                </a:lnTo>
                <a:lnTo>
                  <a:pt x="244190" y="62875"/>
                </a:lnTo>
                <a:lnTo>
                  <a:pt x="241395" y="23389"/>
                </a:lnTo>
                <a:lnTo>
                  <a:pt x="241223" y="37351"/>
                </a:lnTo>
                <a:lnTo>
                  <a:pt x="241108" y="39821"/>
                </a:lnTo>
                <a:lnTo>
                  <a:pt x="240974" y="41247"/>
                </a:lnTo>
                <a:lnTo>
                  <a:pt x="238858" y="43850"/>
                </a:lnTo>
                <a:lnTo>
                  <a:pt x="236083" y="45304"/>
                </a:lnTo>
                <a:lnTo>
                  <a:pt x="233308" y="46759"/>
                </a:lnTo>
                <a:lnTo>
                  <a:pt x="230617" y="47486"/>
                </a:lnTo>
                <a:lnTo>
                  <a:pt x="222347" y="47486"/>
                </a:lnTo>
                <a:lnTo>
                  <a:pt x="218434" y="45113"/>
                </a:lnTo>
                <a:lnTo>
                  <a:pt x="216269" y="40366"/>
                </a:lnTo>
                <a:lnTo>
                  <a:pt x="214106" y="35619"/>
                </a:lnTo>
                <a:lnTo>
                  <a:pt x="213025" y="30452"/>
                </a:lnTo>
                <a:lnTo>
                  <a:pt x="213025" y="18087"/>
                </a:lnTo>
                <a:lnTo>
                  <a:pt x="214184" y="12996"/>
                </a:lnTo>
                <a:lnTo>
                  <a:pt x="216500" y="9589"/>
                </a:lnTo>
                <a:lnTo>
                  <a:pt x="218815" y="6182"/>
                </a:lnTo>
                <a:lnTo>
                  <a:pt x="221851" y="4478"/>
                </a:lnTo>
                <a:lnTo>
                  <a:pt x="219324" y="1205"/>
                </a:lnTo>
                <a:lnTo>
                  <a:pt x="213513" y="3847"/>
                </a:lnTo>
                <a:lnTo>
                  <a:pt x="208977" y="9129"/>
                </a:lnTo>
                <a:lnTo>
                  <a:pt x="204440" y="14412"/>
                </a:lnTo>
                <a:lnTo>
                  <a:pt x="202171" y="21130"/>
                </a:lnTo>
                <a:lnTo>
                  <a:pt x="202171" y="35677"/>
                </a:lnTo>
                <a:lnTo>
                  <a:pt x="204076" y="41180"/>
                </a:lnTo>
                <a:lnTo>
                  <a:pt x="207885" y="45792"/>
                </a:lnTo>
                <a:lnTo>
                  <a:pt x="211694" y="50405"/>
                </a:lnTo>
                <a:lnTo>
                  <a:pt x="216854" y="52711"/>
                </a:lnTo>
                <a:lnTo>
                  <a:pt x="225008" y="52711"/>
                </a:lnTo>
                <a:lnTo>
                  <a:pt x="228818" y="52022"/>
                </a:lnTo>
                <a:lnTo>
                  <a:pt x="232647" y="51218"/>
                </a:lnTo>
                <a:lnTo>
                  <a:pt x="235978" y="49745"/>
                </a:lnTo>
                <a:lnTo>
                  <a:pt x="238811" y="47601"/>
                </a:lnTo>
                <a:lnTo>
                  <a:pt x="240821" y="46108"/>
                </a:lnTo>
                <a:lnTo>
                  <a:pt x="240207" y="49324"/>
                </a:lnTo>
                <a:lnTo>
                  <a:pt x="238686" y="53315"/>
                </a:lnTo>
                <a:lnTo>
                  <a:pt x="236255" y="58080"/>
                </a:lnTo>
                <a:lnTo>
                  <a:pt x="233825" y="62846"/>
                </a:lnTo>
                <a:lnTo>
                  <a:pt x="230580" y="67163"/>
                </a:lnTo>
                <a:lnTo>
                  <a:pt x="226521" y="71029"/>
                </a:lnTo>
                <a:lnTo>
                  <a:pt x="223649" y="73747"/>
                </a:lnTo>
                <a:lnTo>
                  <a:pt x="219841" y="76043"/>
                </a:lnTo>
                <a:lnTo>
                  <a:pt x="215093" y="77919"/>
                </a:lnTo>
                <a:close/>
              </a:path>
              <a:path w="348327" h="83144">
                <a:moveTo>
                  <a:pt x="324667" y="76886"/>
                </a:moveTo>
                <a:lnTo>
                  <a:pt x="321336" y="74876"/>
                </a:lnTo>
                <a:lnTo>
                  <a:pt x="324494" y="80560"/>
                </a:lnTo>
                <a:lnTo>
                  <a:pt x="331654" y="80560"/>
                </a:lnTo>
                <a:lnTo>
                  <a:pt x="326964" y="76886"/>
                </a:lnTo>
                <a:lnTo>
                  <a:pt x="324667" y="76886"/>
                </a:lnTo>
                <a:close/>
              </a:path>
              <a:path w="348327" h="83144">
                <a:moveTo>
                  <a:pt x="293769" y="33878"/>
                </a:moveTo>
                <a:lnTo>
                  <a:pt x="289865" y="39582"/>
                </a:lnTo>
                <a:lnTo>
                  <a:pt x="285558" y="42433"/>
                </a:lnTo>
                <a:lnTo>
                  <a:pt x="278360" y="42433"/>
                </a:lnTo>
                <a:lnTo>
                  <a:pt x="278724" y="46453"/>
                </a:lnTo>
                <a:lnTo>
                  <a:pt x="285423" y="46453"/>
                </a:lnTo>
                <a:lnTo>
                  <a:pt x="291081" y="43170"/>
                </a:lnTo>
                <a:lnTo>
                  <a:pt x="295694" y="36605"/>
                </a:lnTo>
                <a:lnTo>
                  <a:pt x="297675" y="28174"/>
                </a:lnTo>
                <a:lnTo>
                  <a:pt x="293769" y="33878"/>
                </a:lnTo>
                <a:close/>
              </a:path>
              <a:path w="348327" h="83144">
                <a:moveTo>
                  <a:pt x="266108" y="39658"/>
                </a:moveTo>
                <a:lnTo>
                  <a:pt x="269018" y="42376"/>
                </a:lnTo>
                <a:lnTo>
                  <a:pt x="271928" y="45094"/>
                </a:lnTo>
                <a:lnTo>
                  <a:pt x="275163" y="46453"/>
                </a:lnTo>
                <a:lnTo>
                  <a:pt x="278724" y="46453"/>
                </a:lnTo>
                <a:lnTo>
                  <a:pt x="278360" y="42433"/>
                </a:lnTo>
                <a:lnTo>
                  <a:pt x="275307" y="40280"/>
                </a:lnTo>
                <a:lnTo>
                  <a:pt x="273498" y="36864"/>
                </a:lnTo>
                <a:lnTo>
                  <a:pt x="273498" y="28748"/>
                </a:lnTo>
                <a:lnTo>
                  <a:pt x="275422" y="22633"/>
                </a:lnTo>
                <a:lnTo>
                  <a:pt x="279269" y="15991"/>
                </a:lnTo>
                <a:lnTo>
                  <a:pt x="283117" y="9350"/>
                </a:lnTo>
                <a:lnTo>
                  <a:pt x="286897" y="6029"/>
                </a:lnTo>
                <a:lnTo>
                  <a:pt x="290611" y="6029"/>
                </a:lnTo>
                <a:lnTo>
                  <a:pt x="291634" y="6479"/>
                </a:lnTo>
                <a:lnTo>
                  <a:pt x="295206" y="8842"/>
                </a:lnTo>
                <a:lnTo>
                  <a:pt x="298336" y="9876"/>
                </a:lnTo>
                <a:lnTo>
                  <a:pt x="299628" y="12804"/>
                </a:lnTo>
                <a:lnTo>
                  <a:pt x="299628" y="21953"/>
                </a:lnTo>
                <a:lnTo>
                  <a:pt x="297675" y="28174"/>
                </a:lnTo>
                <a:lnTo>
                  <a:pt x="295694" y="36605"/>
                </a:lnTo>
                <a:lnTo>
                  <a:pt x="300307" y="30040"/>
                </a:lnTo>
                <a:lnTo>
                  <a:pt x="302614" y="23312"/>
                </a:lnTo>
                <a:lnTo>
                  <a:pt x="302614" y="16422"/>
                </a:lnTo>
                <a:lnTo>
                  <a:pt x="302442" y="13293"/>
                </a:lnTo>
                <a:lnTo>
                  <a:pt x="301810" y="10737"/>
                </a:lnTo>
                <a:lnTo>
                  <a:pt x="304681" y="11426"/>
                </a:lnTo>
                <a:lnTo>
                  <a:pt x="307955" y="11828"/>
                </a:lnTo>
                <a:lnTo>
                  <a:pt x="312358" y="11828"/>
                </a:lnTo>
                <a:lnTo>
                  <a:pt x="315650" y="11196"/>
                </a:lnTo>
                <a:lnTo>
                  <a:pt x="319211" y="9895"/>
                </a:lnTo>
                <a:lnTo>
                  <a:pt x="322082" y="8555"/>
                </a:lnTo>
                <a:lnTo>
                  <a:pt x="281136" y="82053"/>
                </a:lnTo>
                <a:lnTo>
                  <a:pt x="286706" y="82053"/>
                </a:lnTo>
                <a:lnTo>
                  <a:pt x="332017" y="918"/>
                </a:lnTo>
                <a:lnTo>
                  <a:pt x="327423" y="918"/>
                </a:lnTo>
                <a:lnTo>
                  <a:pt x="325241" y="3062"/>
                </a:lnTo>
                <a:lnTo>
                  <a:pt x="321163" y="5799"/>
                </a:lnTo>
                <a:lnTo>
                  <a:pt x="317449" y="7943"/>
                </a:lnTo>
                <a:lnTo>
                  <a:pt x="313392" y="9014"/>
                </a:lnTo>
                <a:lnTo>
                  <a:pt x="307304" y="9014"/>
                </a:lnTo>
                <a:lnTo>
                  <a:pt x="304050" y="8555"/>
                </a:lnTo>
                <a:lnTo>
                  <a:pt x="301197" y="7713"/>
                </a:lnTo>
                <a:lnTo>
                  <a:pt x="298135" y="4995"/>
                </a:lnTo>
                <a:lnTo>
                  <a:pt x="295780" y="3502"/>
                </a:lnTo>
                <a:lnTo>
                  <a:pt x="292353" y="2584"/>
                </a:lnTo>
                <a:lnTo>
                  <a:pt x="283357" y="2584"/>
                </a:lnTo>
                <a:lnTo>
                  <a:pt x="277479" y="5646"/>
                </a:lnTo>
                <a:lnTo>
                  <a:pt x="272349" y="11771"/>
                </a:lnTo>
                <a:lnTo>
                  <a:pt x="267219" y="17896"/>
                </a:lnTo>
                <a:lnTo>
                  <a:pt x="264654" y="24116"/>
                </a:lnTo>
                <a:lnTo>
                  <a:pt x="264654" y="35677"/>
                </a:lnTo>
                <a:lnTo>
                  <a:pt x="266108" y="39658"/>
                </a:lnTo>
                <a:close/>
              </a:path>
              <a:path w="348327" h="83144">
                <a:moveTo>
                  <a:pt x="311659" y="74005"/>
                </a:moveTo>
                <a:lnTo>
                  <a:pt x="314473" y="76627"/>
                </a:lnTo>
                <a:lnTo>
                  <a:pt x="317287" y="79249"/>
                </a:lnTo>
                <a:lnTo>
                  <a:pt x="320628" y="80560"/>
                </a:lnTo>
                <a:lnTo>
                  <a:pt x="324494" y="80560"/>
                </a:lnTo>
                <a:lnTo>
                  <a:pt x="321336" y="74876"/>
                </a:lnTo>
                <a:lnTo>
                  <a:pt x="319153" y="71603"/>
                </a:lnTo>
                <a:lnTo>
                  <a:pt x="319153" y="63985"/>
                </a:lnTo>
                <a:lnTo>
                  <a:pt x="320934" y="57956"/>
                </a:lnTo>
                <a:lnTo>
                  <a:pt x="324494" y="50989"/>
                </a:lnTo>
                <a:lnTo>
                  <a:pt x="328055" y="44022"/>
                </a:lnTo>
                <a:lnTo>
                  <a:pt x="332114" y="40538"/>
                </a:lnTo>
                <a:lnTo>
                  <a:pt x="339196" y="40538"/>
                </a:lnTo>
                <a:lnTo>
                  <a:pt x="341245" y="41438"/>
                </a:lnTo>
                <a:lnTo>
                  <a:pt x="344383" y="45036"/>
                </a:lnTo>
                <a:lnTo>
                  <a:pt x="345169" y="47544"/>
                </a:lnTo>
                <a:lnTo>
                  <a:pt x="345169" y="55966"/>
                </a:lnTo>
                <a:lnTo>
                  <a:pt x="343302" y="61621"/>
                </a:lnTo>
                <a:lnTo>
                  <a:pt x="339569" y="67727"/>
                </a:lnTo>
                <a:lnTo>
                  <a:pt x="335836" y="73833"/>
                </a:lnTo>
                <a:lnTo>
                  <a:pt x="331634" y="76886"/>
                </a:lnTo>
                <a:lnTo>
                  <a:pt x="326964" y="76886"/>
                </a:lnTo>
                <a:lnTo>
                  <a:pt x="331654" y="80560"/>
                </a:lnTo>
                <a:lnTo>
                  <a:pt x="337416" y="77058"/>
                </a:lnTo>
                <a:lnTo>
                  <a:pt x="341780" y="70052"/>
                </a:lnTo>
                <a:lnTo>
                  <a:pt x="346144" y="63047"/>
                </a:lnTo>
                <a:lnTo>
                  <a:pt x="348327" y="56654"/>
                </a:lnTo>
                <a:lnTo>
                  <a:pt x="348327" y="45476"/>
                </a:lnTo>
                <a:lnTo>
                  <a:pt x="347045" y="41783"/>
                </a:lnTo>
                <a:lnTo>
                  <a:pt x="344479" y="39792"/>
                </a:lnTo>
                <a:lnTo>
                  <a:pt x="341914" y="37802"/>
                </a:lnTo>
                <a:lnTo>
                  <a:pt x="338966" y="36806"/>
                </a:lnTo>
                <a:lnTo>
                  <a:pt x="329242" y="36806"/>
                </a:lnTo>
                <a:lnTo>
                  <a:pt x="323413" y="39744"/>
                </a:lnTo>
                <a:lnTo>
                  <a:pt x="318148" y="45620"/>
                </a:lnTo>
                <a:lnTo>
                  <a:pt x="312883" y="51496"/>
                </a:lnTo>
                <a:lnTo>
                  <a:pt x="310252" y="57746"/>
                </a:lnTo>
                <a:lnTo>
                  <a:pt x="310252" y="69919"/>
                </a:lnTo>
                <a:lnTo>
                  <a:pt x="311659" y="74005"/>
                </a:lnTo>
                <a:close/>
              </a:path>
              <a:path w="348327" h="83144">
                <a:moveTo>
                  <a:pt x="9858" y="11254"/>
                </a:moveTo>
                <a:lnTo>
                  <a:pt x="11772" y="13647"/>
                </a:lnTo>
                <a:lnTo>
                  <a:pt x="12002" y="16881"/>
                </a:lnTo>
                <a:lnTo>
                  <a:pt x="12002" y="73498"/>
                </a:lnTo>
                <a:lnTo>
                  <a:pt x="11294" y="75737"/>
                </a:lnTo>
                <a:lnTo>
                  <a:pt x="8461" y="77804"/>
                </a:lnTo>
                <a:lnTo>
                  <a:pt x="5436" y="78436"/>
                </a:lnTo>
                <a:lnTo>
                  <a:pt x="804" y="78666"/>
                </a:lnTo>
                <a:lnTo>
                  <a:pt x="804" y="80388"/>
                </a:lnTo>
                <a:lnTo>
                  <a:pt x="33193" y="80388"/>
                </a:lnTo>
                <a:lnTo>
                  <a:pt x="33193" y="78780"/>
                </a:lnTo>
                <a:lnTo>
                  <a:pt x="28905" y="78627"/>
                </a:lnTo>
                <a:lnTo>
                  <a:pt x="25976" y="78149"/>
                </a:lnTo>
                <a:lnTo>
                  <a:pt x="24407" y="77345"/>
                </a:lnTo>
                <a:lnTo>
                  <a:pt x="22052" y="74665"/>
                </a:lnTo>
                <a:lnTo>
                  <a:pt x="22052" y="2584"/>
                </a:lnTo>
                <a:lnTo>
                  <a:pt x="21765" y="1493"/>
                </a:lnTo>
                <a:lnTo>
                  <a:pt x="21076" y="1493"/>
                </a:lnTo>
                <a:lnTo>
                  <a:pt x="0" y="12230"/>
                </a:lnTo>
                <a:lnTo>
                  <a:pt x="1378" y="13225"/>
                </a:lnTo>
                <a:lnTo>
                  <a:pt x="4450" y="12086"/>
                </a:lnTo>
                <a:lnTo>
                  <a:pt x="7331" y="11254"/>
                </a:lnTo>
                <a:lnTo>
                  <a:pt x="9858" y="11254"/>
                </a:lnTo>
                <a:close/>
              </a:path>
              <a:path w="348327" h="83144">
                <a:moveTo>
                  <a:pt x="68665" y="11254"/>
                </a:moveTo>
                <a:lnTo>
                  <a:pt x="70579" y="13647"/>
                </a:lnTo>
                <a:lnTo>
                  <a:pt x="70809" y="16881"/>
                </a:lnTo>
                <a:lnTo>
                  <a:pt x="70809" y="73498"/>
                </a:lnTo>
                <a:lnTo>
                  <a:pt x="70101" y="75737"/>
                </a:lnTo>
                <a:lnTo>
                  <a:pt x="67267" y="77804"/>
                </a:lnTo>
                <a:lnTo>
                  <a:pt x="64243" y="78436"/>
                </a:lnTo>
                <a:lnTo>
                  <a:pt x="59610" y="78666"/>
                </a:lnTo>
                <a:lnTo>
                  <a:pt x="59610" y="80388"/>
                </a:lnTo>
                <a:lnTo>
                  <a:pt x="92000" y="80388"/>
                </a:lnTo>
                <a:lnTo>
                  <a:pt x="92000" y="78780"/>
                </a:lnTo>
                <a:lnTo>
                  <a:pt x="87712" y="78627"/>
                </a:lnTo>
                <a:lnTo>
                  <a:pt x="84783" y="78149"/>
                </a:lnTo>
                <a:lnTo>
                  <a:pt x="83214" y="77345"/>
                </a:lnTo>
                <a:lnTo>
                  <a:pt x="80859" y="74665"/>
                </a:lnTo>
                <a:lnTo>
                  <a:pt x="80859" y="2584"/>
                </a:lnTo>
                <a:lnTo>
                  <a:pt x="80571" y="1493"/>
                </a:lnTo>
                <a:lnTo>
                  <a:pt x="79883" y="1493"/>
                </a:lnTo>
                <a:lnTo>
                  <a:pt x="58806" y="12230"/>
                </a:lnTo>
                <a:lnTo>
                  <a:pt x="60185" y="13225"/>
                </a:lnTo>
                <a:lnTo>
                  <a:pt x="63257" y="12086"/>
                </a:lnTo>
                <a:lnTo>
                  <a:pt x="66138" y="11254"/>
                </a:lnTo>
                <a:lnTo>
                  <a:pt x="68665" y="11254"/>
                </a:lnTo>
                <a:close/>
              </a:path>
              <a:path w="348327" h="83144">
                <a:moveTo>
                  <a:pt x="129616" y="71890"/>
                </a:moveTo>
                <a:lnTo>
                  <a:pt x="127089" y="69363"/>
                </a:lnTo>
                <a:lnTo>
                  <a:pt x="123758" y="68732"/>
                </a:lnTo>
                <a:lnTo>
                  <a:pt x="120418" y="69363"/>
                </a:lnTo>
                <a:lnTo>
                  <a:pt x="117853" y="71890"/>
                </a:lnTo>
                <a:lnTo>
                  <a:pt x="117211" y="75220"/>
                </a:lnTo>
                <a:lnTo>
                  <a:pt x="117843" y="78560"/>
                </a:lnTo>
                <a:lnTo>
                  <a:pt x="120370" y="81125"/>
                </a:lnTo>
                <a:lnTo>
                  <a:pt x="123758" y="81766"/>
                </a:lnTo>
                <a:lnTo>
                  <a:pt x="127137" y="81125"/>
                </a:lnTo>
                <a:lnTo>
                  <a:pt x="129625" y="78560"/>
                </a:lnTo>
                <a:lnTo>
                  <a:pt x="130248" y="75220"/>
                </a:lnTo>
                <a:lnTo>
                  <a:pt x="129616" y="71890"/>
                </a:lnTo>
                <a:close/>
              </a:path>
              <a:path w="348327" h="83144">
                <a:moveTo>
                  <a:pt x="179199" y="76206"/>
                </a:moveTo>
                <a:lnTo>
                  <a:pt x="175888" y="78149"/>
                </a:lnTo>
                <a:lnTo>
                  <a:pt x="165589" y="78149"/>
                </a:lnTo>
                <a:lnTo>
                  <a:pt x="161387" y="75163"/>
                </a:lnTo>
                <a:lnTo>
                  <a:pt x="163847" y="81651"/>
                </a:lnTo>
                <a:lnTo>
                  <a:pt x="177783" y="81651"/>
                </a:lnTo>
                <a:lnTo>
                  <a:pt x="183631" y="78838"/>
                </a:lnTo>
                <a:lnTo>
                  <a:pt x="188130" y="73211"/>
                </a:lnTo>
                <a:lnTo>
                  <a:pt x="192628" y="67583"/>
                </a:lnTo>
                <a:lnTo>
                  <a:pt x="194878" y="61267"/>
                </a:lnTo>
                <a:lnTo>
                  <a:pt x="194878" y="46453"/>
                </a:lnTo>
                <a:lnTo>
                  <a:pt x="192810" y="40443"/>
                </a:lnTo>
                <a:lnTo>
                  <a:pt x="188676" y="36232"/>
                </a:lnTo>
                <a:lnTo>
                  <a:pt x="184541" y="32021"/>
                </a:lnTo>
                <a:lnTo>
                  <a:pt x="179429" y="29916"/>
                </a:lnTo>
                <a:lnTo>
                  <a:pt x="170241" y="29916"/>
                </a:lnTo>
                <a:lnTo>
                  <a:pt x="167159" y="30528"/>
                </a:lnTo>
                <a:lnTo>
                  <a:pt x="164096" y="31753"/>
                </a:lnTo>
                <a:lnTo>
                  <a:pt x="160325" y="33514"/>
                </a:lnTo>
                <a:lnTo>
                  <a:pt x="157951" y="34969"/>
                </a:lnTo>
                <a:lnTo>
                  <a:pt x="156458" y="40538"/>
                </a:lnTo>
                <a:lnTo>
                  <a:pt x="158411" y="37017"/>
                </a:lnTo>
                <a:lnTo>
                  <a:pt x="162354" y="35256"/>
                </a:lnTo>
                <a:lnTo>
                  <a:pt x="174720" y="35256"/>
                </a:lnTo>
                <a:lnTo>
                  <a:pt x="179276" y="38548"/>
                </a:lnTo>
                <a:lnTo>
                  <a:pt x="181956" y="45132"/>
                </a:lnTo>
                <a:lnTo>
                  <a:pt x="183564" y="49075"/>
                </a:lnTo>
                <a:lnTo>
                  <a:pt x="184368" y="53592"/>
                </a:lnTo>
                <a:lnTo>
                  <a:pt x="184368" y="63890"/>
                </a:lnTo>
                <a:lnTo>
                  <a:pt x="183334" y="68435"/>
                </a:lnTo>
                <a:lnTo>
                  <a:pt x="181267" y="72320"/>
                </a:lnTo>
                <a:lnTo>
                  <a:pt x="179199" y="76206"/>
                </a:lnTo>
                <a:close/>
              </a:path>
              <a:path w="348327" h="83144">
                <a:moveTo>
                  <a:pt x="158727" y="69191"/>
                </a:moveTo>
                <a:lnTo>
                  <a:pt x="156065" y="63219"/>
                </a:lnTo>
                <a:lnTo>
                  <a:pt x="154735" y="57114"/>
                </a:lnTo>
                <a:lnTo>
                  <a:pt x="154735" y="46051"/>
                </a:lnTo>
                <a:lnTo>
                  <a:pt x="155310" y="42606"/>
                </a:lnTo>
                <a:lnTo>
                  <a:pt x="156458" y="40538"/>
                </a:lnTo>
                <a:lnTo>
                  <a:pt x="157951" y="34969"/>
                </a:lnTo>
                <a:lnTo>
                  <a:pt x="158870" y="30796"/>
                </a:lnTo>
                <a:lnTo>
                  <a:pt x="160555" y="26585"/>
                </a:lnTo>
                <a:lnTo>
                  <a:pt x="163005" y="22336"/>
                </a:lnTo>
                <a:lnTo>
                  <a:pt x="165455" y="18087"/>
                </a:lnTo>
                <a:lnTo>
                  <a:pt x="168078" y="14584"/>
                </a:lnTo>
                <a:lnTo>
                  <a:pt x="170873" y="11828"/>
                </a:lnTo>
                <a:lnTo>
                  <a:pt x="173591" y="9110"/>
                </a:lnTo>
                <a:lnTo>
                  <a:pt x="176683" y="6995"/>
                </a:lnTo>
                <a:lnTo>
                  <a:pt x="180147" y="5483"/>
                </a:lnTo>
                <a:lnTo>
                  <a:pt x="183612" y="3971"/>
                </a:lnTo>
                <a:lnTo>
                  <a:pt x="187738" y="2775"/>
                </a:lnTo>
                <a:lnTo>
                  <a:pt x="192523" y="1895"/>
                </a:lnTo>
                <a:lnTo>
                  <a:pt x="192236" y="0"/>
                </a:lnTo>
                <a:lnTo>
                  <a:pt x="183035" y="846"/>
                </a:lnTo>
                <a:lnTo>
                  <a:pt x="171016" y="4859"/>
                </a:lnTo>
                <a:lnTo>
                  <a:pt x="159961" y="12173"/>
                </a:lnTo>
                <a:lnTo>
                  <a:pt x="150941" y="22629"/>
                </a:lnTo>
                <a:lnTo>
                  <a:pt x="145646" y="34169"/>
                </a:lnTo>
                <a:lnTo>
                  <a:pt x="143881" y="46969"/>
                </a:lnTo>
                <a:lnTo>
                  <a:pt x="143897" y="48308"/>
                </a:lnTo>
                <a:lnTo>
                  <a:pt x="146138" y="61676"/>
                </a:lnTo>
                <a:lnTo>
                  <a:pt x="152179" y="72177"/>
                </a:lnTo>
                <a:lnTo>
                  <a:pt x="157711" y="78493"/>
                </a:lnTo>
                <a:lnTo>
                  <a:pt x="163847" y="81651"/>
                </a:lnTo>
                <a:lnTo>
                  <a:pt x="161387" y="75163"/>
                </a:lnTo>
                <a:lnTo>
                  <a:pt x="158727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6162756" y="3645453"/>
            <a:ext cx="316661" cy="72754"/>
          </a:xfrm>
          <a:custGeom>
            <a:avLst/>
            <a:gdLst/>
            <a:ahLst/>
            <a:cxnLst/>
            <a:rect l="l" t="t" r="r" b="b"/>
            <a:pathLst>
              <a:path w="348327" h="82455">
                <a:moveTo>
                  <a:pt x="206536" y="30432"/>
                </a:moveTo>
                <a:lnTo>
                  <a:pt x="206134" y="31810"/>
                </a:lnTo>
                <a:lnTo>
                  <a:pt x="208488" y="32500"/>
                </a:lnTo>
                <a:lnTo>
                  <a:pt x="213542" y="32500"/>
                </a:lnTo>
                <a:lnTo>
                  <a:pt x="218998" y="33705"/>
                </a:lnTo>
                <a:lnTo>
                  <a:pt x="224856" y="36117"/>
                </a:lnTo>
                <a:lnTo>
                  <a:pt x="226302" y="36747"/>
                </a:lnTo>
                <a:lnTo>
                  <a:pt x="237105" y="45249"/>
                </a:lnTo>
                <a:lnTo>
                  <a:pt x="240706" y="57535"/>
                </a:lnTo>
                <a:lnTo>
                  <a:pt x="240706" y="63200"/>
                </a:lnTo>
                <a:lnTo>
                  <a:pt x="239059" y="67976"/>
                </a:lnTo>
                <a:lnTo>
                  <a:pt x="235767" y="71861"/>
                </a:lnTo>
                <a:lnTo>
                  <a:pt x="232475" y="75747"/>
                </a:lnTo>
                <a:lnTo>
                  <a:pt x="228627" y="77689"/>
                </a:lnTo>
                <a:lnTo>
                  <a:pt x="222310" y="77689"/>
                </a:lnTo>
                <a:lnTo>
                  <a:pt x="219582" y="76455"/>
                </a:lnTo>
                <a:lnTo>
                  <a:pt x="216040" y="73986"/>
                </a:lnTo>
                <a:lnTo>
                  <a:pt x="212498" y="71517"/>
                </a:lnTo>
                <a:lnTo>
                  <a:pt x="209637" y="70282"/>
                </a:lnTo>
                <a:lnTo>
                  <a:pt x="207455" y="70282"/>
                </a:lnTo>
                <a:lnTo>
                  <a:pt x="203636" y="71574"/>
                </a:lnTo>
                <a:lnTo>
                  <a:pt x="202400" y="74589"/>
                </a:lnTo>
                <a:lnTo>
                  <a:pt x="202400" y="77651"/>
                </a:lnTo>
                <a:lnTo>
                  <a:pt x="204315" y="79776"/>
                </a:lnTo>
                <a:lnTo>
                  <a:pt x="208144" y="80962"/>
                </a:lnTo>
                <a:lnTo>
                  <a:pt x="210441" y="81690"/>
                </a:lnTo>
                <a:lnTo>
                  <a:pt x="213465" y="82053"/>
                </a:lnTo>
                <a:lnTo>
                  <a:pt x="226445" y="82053"/>
                </a:lnTo>
                <a:lnTo>
                  <a:pt x="234073" y="79221"/>
                </a:lnTo>
                <a:lnTo>
                  <a:pt x="240103" y="73555"/>
                </a:lnTo>
                <a:lnTo>
                  <a:pt x="246133" y="67889"/>
                </a:lnTo>
                <a:lnTo>
                  <a:pt x="249148" y="60827"/>
                </a:lnTo>
                <a:lnTo>
                  <a:pt x="249148" y="48577"/>
                </a:lnTo>
                <a:lnTo>
                  <a:pt x="248440" y="44988"/>
                </a:lnTo>
                <a:lnTo>
                  <a:pt x="247023" y="41601"/>
                </a:lnTo>
                <a:lnTo>
                  <a:pt x="245606" y="38213"/>
                </a:lnTo>
                <a:lnTo>
                  <a:pt x="243520" y="35160"/>
                </a:lnTo>
                <a:lnTo>
                  <a:pt x="240763" y="32442"/>
                </a:lnTo>
                <a:lnTo>
                  <a:pt x="237547" y="29303"/>
                </a:lnTo>
                <a:lnTo>
                  <a:pt x="233546" y="26930"/>
                </a:lnTo>
                <a:lnTo>
                  <a:pt x="228761" y="25322"/>
                </a:lnTo>
                <a:lnTo>
                  <a:pt x="225851" y="24365"/>
                </a:lnTo>
                <a:lnTo>
                  <a:pt x="221256" y="23351"/>
                </a:lnTo>
                <a:lnTo>
                  <a:pt x="214978" y="22278"/>
                </a:lnTo>
                <a:lnTo>
                  <a:pt x="219859" y="12230"/>
                </a:lnTo>
                <a:lnTo>
                  <a:pt x="242888" y="12230"/>
                </a:lnTo>
                <a:lnTo>
                  <a:pt x="245587" y="11426"/>
                </a:lnTo>
                <a:lnTo>
                  <a:pt x="250067" y="803"/>
                </a:lnTo>
                <a:lnTo>
                  <a:pt x="249148" y="0"/>
                </a:lnTo>
                <a:lnTo>
                  <a:pt x="246535" y="2354"/>
                </a:lnTo>
                <a:lnTo>
                  <a:pt x="243692" y="2986"/>
                </a:lnTo>
                <a:lnTo>
                  <a:pt x="219055" y="2986"/>
                </a:lnTo>
                <a:lnTo>
                  <a:pt x="206536" y="30432"/>
                </a:lnTo>
                <a:close/>
              </a:path>
              <a:path w="348327" h="82455">
                <a:moveTo>
                  <a:pt x="324667" y="77288"/>
                </a:moveTo>
                <a:lnTo>
                  <a:pt x="321336" y="75278"/>
                </a:lnTo>
                <a:lnTo>
                  <a:pt x="324494" y="80962"/>
                </a:lnTo>
                <a:lnTo>
                  <a:pt x="331654" y="80962"/>
                </a:lnTo>
                <a:lnTo>
                  <a:pt x="326964" y="77288"/>
                </a:lnTo>
                <a:lnTo>
                  <a:pt x="324667" y="77288"/>
                </a:lnTo>
                <a:close/>
              </a:path>
              <a:path w="348327" h="82455">
                <a:moveTo>
                  <a:pt x="293769" y="34279"/>
                </a:moveTo>
                <a:lnTo>
                  <a:pt x="289865" y="39984"/>
                </a:lnTo>
                <a:lnTo>
                  <a:pt x="285558" y="42835"/>
                </a:lnTo>
                <a:lnTo>
                  <a:pt x="278360" y="42835"/>
                </a:lnTo>
                <a:lnTo>
                  <a:pt x="278724" y="46855"/>
                </a:lnTo>
                <a:lnTo>
                  <a:pt x="285423" y="46855"/>
                </a:lnTo>
                <a:lnTo>
                  <a:pt x="291081" y="43572"/>
                </a:lnTo>
                <a:lnTo>
                  <a:pt x="295694" y="37007"/>
                </a:lnTo>
                <a:lnTo>
                  <a:pt x="297675" y="28576"/>
                </a:lnTo>
                <a:lnTo>
                  <a:pt x="293769" y="34279"/>
                </a:lnTo>
                <a:close/>
              </a:path>
              <a:path w="348327" h="82455">
                <a:moveTo>
                  <a:pt x="266108" y="40060"/>
                </a:moveTo>
                <a:lnTo>
                  <a:pt x="269018" y="42778"/>
                </a:lnTo>
                <a:lnTo>
                  <a:pt x="271928" y="45496"/>
                </a:lnTo>
                <a:lnTo>
                  <a:pt x="275163" y="46855"/>
                </a:lnTo>
                <a:lnTo>
                  <a:pt x="278724" y="46855"/>
                </a:lnTo>
                <a:lnTo>
                  <a:pt x="278360" y="42835"/>
                </a:lnTo>
                <a:lnTo>
                  <a:pt x="275307" y="40682"/>
                </a:lnTo>
                <a:lnTo>
                  <a:pt x="273498" y="37266"/>
                </a:lnTo>
                <a:lnTo>
                  <a:pt x="273498" y="29150"/>
                </a:lnTo>
                <a:lnTo>
                  <a:pt x="275422" y="23035"/>
                </a:lnTo>
                <a:lnTo>
                  <a:pt x="279269" y="16393"/>
                </a:lnTo>
                <a:lnTo>
                  <a:pt x="283117" y="9752"/>
                </a:lnTo>
                <a:lnTo>
                  <a:pt x="286897" y="6431"/>
                </a:lnTo>
                <a:lnTo>
                  <a:pt x="290611" y="6431"/>
                </a:lnTo>
                <a:lnTo>
                  <a:pt x="291634" y="6880"/>
                </a:lnTo>
                <a:lnTo>
                  <a:pt x="295206" y="9244"/>
                </a:lnTo>
                <a:lnTo>
                  <a:pt x="298336" y="10278"/>
                </a:lnTo>
                <a:lnTo>
                  <a:pt x="299628" y="13206"/>
                </a:lnTo>
                <a:lnTo>
                  <a:pt x="299628" y="22355"/>
                </a:lnTo>
                <a:lnTo>
                  <a:pt x="297675" y="28576"/>
                </a:lnTo>
                <a:lnTo>
                  <a:pt x="295694" y="37007"/>
                </a:lnTo>
                <a:lnTo>
                  <a:pt x="300307" y="30442"/>
                </a:lnTo>
                <a:lnTo>
                  <a:pt x="302614" y="23714"/>
                </a:lnTo>
                <a:lnTo>
                  <a:pt x="302614" y="16824"/>
                </a:lnTo>
                <a:lnTo>
                  <a:pt x="302442" y="13694"/>
                </a:lnTo>
                <a:lnTo>
                  <a:pt x="301810" y="11139"/>
                </a:lnTo>
                <a:lnTo>
                  <a:pt x="304681" y="11828"/>
                </a:lnTo>
                <a:lnTo>
                  <a:pt x="307955" y="12230"/>
                </a:lnTo>
                <a:lnTo>
                  <a:pt x="312358" y="12230"/>
                </a:lnTo>
                <a:lnTo>
                  <a:pt x="315650" y="11598"/>
                </a:lnTo>
                <a:lnTo>
                  <a:pt x="319211" y="10297"/>
                </a:lnTo>
                <a:lnTo>
                  <a:pt x="322082" y="8957"/>
                </a:lnTo>
                <a:lnTo>
                  <a:pt x="281136" y="82455"/>
                </a:lnTo>
                <a:lnTo>
                  <a:pt x="286706" y="82455"/>
                </a:lnTo>
                <a:lnTo>
                  <a:pt x="332017" y="1320"/>
                </a:lnTo>
                <a:lnTo>
                  <a:pt x="327423" y="1320"/>
                </a:lnTo>
                <a:lnTo>
                  <a:pt x="325241" y="3464"/>
                </a:lnTo>
                <a:lnTo>
                  <a:pt x="321163" y="6201"/>
                </a:lnTo>
                <a:lnTo>
                  <a:pt x="317449" y="8345"/>
                </a:lnTo>
                <a:lnTo>
                  <a:pt x="313392" y="9416"/>
                </a:lnTo>
                <a:lnTo>
                  <a:pt x="307304" y="9416"/>
                </a:lnTo>
                <a:lnTo>
                  <a:pt x="304050" y="8957"/>
                </a:lnTo>
                <a:lnTo>
                  <a:pt x="301197" y="8115"/>
                </a:lnTo>
                <a:lnTo>
                  <a:pt x="298135" y="5397"/>
                </a:lnTo>
                <a:lnTo>
                  <a:pt x="295780" y="3904"/>
                </a:lnTo>
                <a:lnTo>
                  <a:pt x="292353" y="2986"/>
                </a:lnTo>
                <a:lnTo>
                  <a:pt x="283357" y="2986"/>
                </a:lnTo>
                <a:lnTo>
                  <a:pt x="277479" y="6048"/>
                </a:lnTo>
                <a:lnTo>
                  <a:pt x="272349" y="12173"/>
                </a:lnTo>
                <a:lnTo>
                  <a:pt x="267219" y="18298"/>
                </a:lnTo>
                <a:lnTo>
                  <a:pt x="264654" y="24518"/>
                </a:lnTo>
                <a:lnTo>
                  <a:pt x="264654" y="36079"/>
                </a:lnTo>
                <a:lnTo>
                  <a:pt x="266108" y="40060"/>
                </a:lnTo>
                <a:close/>
              </a:path>
              <a:path w="348327" h="82455">
                <a:moveTo>
                  <a:pt x="311659" y="74407"/>
                </a:moveTo>
                <a:lnTo>
                  <a:pt x="314473" y="77029"/>
                </a:lnTo>
                <a:lnTo>
                  <a:pt x="317287" y="79651"/>
                </a:lnTo>
                <a:lnTo>
                  <a:pt x="320628" y="80962"/>
                </a:lnTo>
                <a:lnTo>
                  <a:pt x="324494" y="80962"/>
                </a:lnTo>
                <a:lnTo>
                  <a:pt x="321336" y="75278"/>
                </a:lnTo>
                <a:lnTo>
                  <a:pt x="319153" y="72005"/>
                </a:lnTo>
                <a:lnTo>
                  <a:pt x="319153" y="64387"/>
                </a:lnTo>
                <a:lnTo>
                  <a:pt x="320934" y="58358"/>
                </a:lnTo>
                <a:lnTo>
                  <a:pt x="324494" y="51391"/>
                </a:lnTo>
                <a:lnTo>
                  <a:pt x="328054" y="44424"/>
                </a:lnTo>
                <a:lnTo>
                  <a:pt x="332114" y="40940"/>
                </a:lnTo>
                <a:lnTo>
                  <a:pt x="339196" y="40940"/>
                </a:lnTo>
                <a:lnTo>
                  <a:pt x="341245" y="41840"/>
                </a:lnTo>
                <a:lnTo>
                  <a:pt x="344383" y="45438"/>
                </a:lnTo>
                <a:lnTo>
                  <a:pt x="345169" y="47946"/>
                </a:lnTo>
                <a:lnTo>
                  <a:pt x="345169" y="56367"/>
                </a:lnTo>
                <a:lnTo>
                  <a:pt x="343302" y="62023"/>
                </a:lnTo>
                <a:lnTo>
                  <a:pt x="339569" y="68129"/>
                </a:lnTo>
                <a:lnTo>
                  <a:pt x="335836" y="74235"/>
                </a:lnTo>
                <a:lnTo>
                  <a:pt x="331634" y="77288"/>
                </a:lnTo>
                <a:lnTo>
                  <a:pt x="326964" y="77288"/>
                </a:lnTo>
                <a:lnTo>
                  <a:pt x="331654" y="80962"/>
                </a:lnTo>
                <a:lnTo>
                  <a:pt x="337416" y="77460"/>
                </a:lnTo>
                <a:lnTo>
                  <a:pt x="341780" y="70454"/>
                </a:lnTo>
                <a:lnTo>
                  <a:pt x="346144" y="63449"/>
                </a:lnTo>
                <a:lnTo>
                  <a:pt x="348327" y="57056"/>
                </a:lnTo>
                <a:lnTo>
                  <a:pt x="348327" y="45878"/>
                </a:lnTo>
                <a:lnTo>
                  <a:pt x="347045" y="42184"/>
                </a:lnTo>
                <a:lnTo>
                  <a:pt x="344479" y="40194"/>
                </a:lnTo>
                <a:lnTo>
                  <a:pt x="341914" y="38203"/>
                </a:lnTo>
                <a:lnTo>
                  <a:pt x="338966" y="37208"/>
                </a:lnTo>
                <a:lnTo>
                  <a:pt x="329242" y="37208"/>
                </a:lnTo>
                <a:lnTo>
                  <a:pt x="323413" y="40146"/>
                </a:lnTo>
                <a:lnTo>
                  <a:pt x="318148" y="46022"/>
                </a:lnTo>
                <a:lnTo>
                  <a:pt x="312883" y="51898"/>
                </a:lnTo>
                <a:lnTo>
                  <a:pt x="310252" y="58148"/>
                </a:lnTo>
                <a:lnTo>
                  <a:pt x="310252" y="70321"/>
                </a:lnTo>
                <a:lnTo>
                  <a:pt x="311659" y="74407"/>
                </a:lnTo>
                <a:close/>
              </a:path>
              <a:path w="348327" h="82455">
                <a:moveTo>
                  <a:pt x="9859" y="11656"/>
                </a:moveTo>
                <a:lnTo>
                  <a:pt x="11772" y="14049"/>
                </a:lnTo>
                <a:lnTo>
                  <a:pt x="12002" y="17283"/>
                </a:lnTo>
                <a:lnTo>
                  <a:pt x="12002" y="73900"/>
                </a:lnTo>
                <a:lnTo>
                  <a:pt x="11294" y="76139"/>
                </a:lnTo>
                <a:lnTo>
                  <a:pt x="8460" y="78206"/>
                </a:lnTo>
                <a:lnTo>
                  <a:pt x="5437" y="78838"/>
                </a:lnTo>
                <a:lnTo>
                  <a:pt x="804" y="79068"/>
                </a:lnTo>
                <a:lnTo>
                  <a:pt x="804" y="80790"/>
                </a:lnTo>
                <a:lnTo>
                  <a:pt x="33192" y="80790"/>
                </a:lnTo>
                <a:lnTo>
                  <a:pt x="33192" y="79182"/>
                </a:lnTo>
                <a:lnTo>
                  <a:pt x="28905" y="79029"/>
                </a:lnTo>
                <a:lnTo>
                  <a:pt x="25976" y="78551"/>
                </a:lnTo>
                <a:lnTo>
                  <a:pt x="24407" y="77747"/>
                </a:lnTo>
                <a:lnTo>
                  <a:pt x="22052" y="75067"/>
                </a:lnTo>
                <a:lnTo>
                  <a:pt x="22052" y="2986"/>
                </a:lnTo>
                <a:lnTo>
                  <a:pt x="21764" y="1895"/>
                </a:lnTo>
                <a:lnTo>
                  <a:pt x="21076" y="1895"/>
                </a:lnTo>
                <a:lnTo>
                  <a:pt x="0" y="12632"/>
                </a:lnTo>
                <a:lnTo>
                  <a:pt x="1378" y="13627"/>
                </a:lnTo>
                <a:lnTo>
                  <a:pt x="4450" y="12488"/>
                </a:lnTo>
                <a:lnTo>
                  <a:pt x="7332" y="11656"/>
                </a:lnTo>
                <a:lnTo>
                  <a:pt x="9859" y="11656"/>
                </a:lnTo>
                <a:close/>
              </a:path>
              <a:path w="348327" h="82455">
                <a:moveTo>
                  <a:pt x="68666" y="11656"/>
                </a:moveTo>
                <a:lnTo>
                  <a:pt x="70579" y="14049"/>
                </a:lnTo>
                <a:lnTo>
                  <a:pt x="70809" y="17283"/>
                </a:lnTo>
                <a:lnTo>
                  <a:pt x="70809" y="73900"/>
                </a:lnTo>
                <a:lnTo>
                  <a:pt x="70101" y="76139"/>
                </a:lnTo>
                <a:lnTo>
                  <a:pt x="67267" y="78206"/>
                </a:lnTo>
                <a:lnTo>
                  <a:pt x="64243" y="78838"/>
                </a:lnTo>
                <a:lnTo>
                  <a:pt x="59610" y="79068"/>
                </a:lnTo>
                <a:lnTo>
                  <a:pt x="59610" y="80790"/>
                </a:lnTo>
                <a:lnTo>
                  <a:pt x="91999" y="80790"/>
                </a:lnTo>
                <a:lnTo>
                  <a:pt x="91999" y="79182"/>
                </a:lnTo>
                <a:lnTo>
                  <a:pt x="87712" y="79029"/>
                </a:lnTo>
                <a:lnTo>
                  <a:pt x="84783" y="78551"/>
                </a:lnTo>
                <a:lnTo>
                  <a:pt x="83214" y="77747"/>
                </a:lnTo>
                <a:lnTo>
                  <a:pt x="80859" y="75067"/>
                </a:lnTo>
                <a:lnTo>
                  <a:pt x="80859" y="2986"/>
                </a:lnTo>
                <a:lnTo>
                  <a:pt x="80571" y="1895"/>
                </a:lnTo>
                <a:lnTo>
                  <a:pt x="79883" y="1895"/>
                </a:lnTo>
                <a:lnTo>
                  <a:pt x="58806" y="12632"/>
                </a:lnTo>
                <a:lnTo>
                  <a:pt x="60185" y="13627"/>
                </a:lnTo>
                <a:lnTo>
                  <a:pt x="63257" y="12488"/>
                </a:lnTo>
                <a:lnTo>
                  <a:pt x="66139" y="11656"/>
                </a:lnTo>
                <a:lnTo>
                  <a:pt x="68666" y="11656"/>
                </a:lnTo>
                <a:close/>
              </a:path>
              <a:path w="348327" h="82455">
                <a:moveTo>
                  <a:pt x="129616" y="72292"/>
                </a:moveTo>
                <a:lnTo>
                  <a:pt x="127089" y="69765"/>
                </a:lnTo>
                <a:lnTo>
                  <a:pt x="123758" y="69134"/>
                </a:lnTo>
                <a:lnTo>
                  <a:pt x="120417" y="69765"/>
                </a:lnTo>
                <a:lnTo>
                  <a:pt x="117853" y="72292"/>
                </a:lnTo>
                <a:lnTo>
                  <a:pt x="117211" y="75622"/>
                </a:lnTo>
                <a:lnTo>
                  <a:pt x="117843" y="78962"/>
                </a:lnTo>
                <a:lnTo>
                  <a:pt x="120370" y="81527"/>
                </a:lnTo>
                <a:lnTo>
                  <a:pt x="123758" y="82168"/>
                </a:lnTo>
                <a:lnTo>
                  <a:pt x="127136" y="81527"/>
                </a:lnTo>
                <a:lnTo>
                  <a:pt x="129626" y="78962"/>
                </a:lnTo>
                <a:lnTo>
                  <a:pt x="130248" y="75622"/>
                </a:lnTo>
                <a:lnTo>
                  <a:pt x="129616" y="72292"/>
                </a:lnTo>
                <a:close/>
              </a:path>
              <a:path w="348327" h="82455">
                <a:moveTo>
                  <a:pt x="162757" y="11656"/>
                </a:moveTo>
                <a:lnTo>
                  <a:pt x="164670" y="14049"/>
                </a:lnTo>
                <a:lnTo>
                  <a:pt x="164900" y="17283"/>
                </a:lnTo>
                <a:lnTo>
                  <a:pt x="164900" y="73900"/>
                </a:lnTo>
                <a:lnTo>
                  <a:pt x="164192" y="76139"/>
                </a:lnTo>
                <a:lnTo>
                  <a:pt x="161358" y="78206"/>
                </a:lnTo>
                <a:lnTo>
                  <a:pt x="158335" y="78838"/>
                </a:lnTo>
                <a:lnTo>
                  <a:pt x="153702" y="79068"/>
                </a:lnTo>
                <a:lnTo>
                  <a:pt x="153702" y="80790"/>
                </a:lnTo>
                <a:lnTo>
                  <a:pt x="186090" y="80790"/>
                </a:lnTo>
                <a:lnTo>
                  <a:pt x="186090" y="79182"/>
                </a:lnTo>
                <a:lnTo>
                  <a:pt x="181803" y="79029"/>
                </a:lnTo>
                <a:lnTo>
                  <a:pt x="178874" y="78551"/>
                </a:lnTo>
                <a:lnTo>
                  <a:pt x="177305" y="77747"/>
                </a:lnTo>
                <a:lnTo>
                  <a:pt x="174950" y="75067"/>
                </a:lnTo>
                <a:lnTo>
                  <a:pt x="174950" y="2986"/>
                </a:lnTo>
                <a:lnTo>
                  <a:pt x="174662" y="1895"/>
                </a:lnTo>
                <a:lnTo>
                  <a:pt x="173974" y="1895"/>
                </a:lnTo>
                <a:lnTo>
                  <a:pt x="152898" y="12632"/>
                </a:lnTo>
                <a:lnTo>
                  <a:pt x="154276" y="13627"/>
                </a:lnTo>
                <a:lnTo>
                  <a:pt x="157348" y="12488"/>
                </a:lnTo>
                <a:lnTo>
                  <a:pt x="160230" y="11656"/>
                </a:lnTo>
                <a:lnTo>
                  <a:pt x="162757" y="116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6539008" y="3645807"/>
            <a:ext cx="271866" cy="73362"/>
          </a:xfrm>
          <a:custGeom>
            <a:avLst/>
            <a:gdLst/>
            <a:ahLst/>
            <a:cxnLst/>
            <a:rect l="l" t="t" r="r" b="b"/>
            <a:pathLst>
              <a:path w="299053" h="83144">
                <a:moveTo>
                  <a:pt x="109453" y="69191"/>
                </a:moveTo>
                <a:lnTo>
                  <a:pt x="106792" y="63219"/>
                </a:lnTo>
                <a:lnTo>
                  <a:pt x="105461" y="57114"/>
                </a:lnTo>
                <a:lnTo>
                  <a:pt x="105461" y="46051"/>
                </a:lnTo>
                <a:lnTo>
                  <a:pt x="106036" y="42606"/>
                </a:lnTo>
                <a:lnTo>
                  <a:pt x="107184" y="40538"/>
                </a:lnTo>
                <a:lnTo>
                  <a:pt x="108678" y="34969"/>
                </a:lnTo>
                <a:lnTo>
                  <a:pt x="109596" y="30796"/>
                </a:lnTo>
                <a:lnTo>
                  <a:pt x="111280" y="26585"/>
                </a:lnTo>
                <a:lnTo>
                  <a:pt x="113731" y="22336"/>
                </a:lnTo>
                <a:lnTo>
                  <a:pt x="116182" y="18087"/>
                </a:lnTo>
                <a:lnTo>
                  <a:pt x="118804" y="14584"/>
                </a:lnTo>
                <a:lnTo>
                  <a:pt x="121599" y="11828"/>
                </a:lnTo>
                <a:lnTo>
                  <a:pt x="124317" y="9110"/>
                </a:lnTo>
                <a:lnTo>
                  <a:pt x="127409" y="6995"/>
                </a:lnTo>
                <a:lnTo>
                  <a:pt x="130874" y="5483"/>
                </a:lnTo>
                <a:lnTo>
                  <a:pt x="134338" y="3971"/>
                </a:lnTo>
                <a:lnTo>
                  <a:pt x="138464" y="2775"/>
                </a:lnTo>
                <a:lnTo>
                  <a:pt x="143249" y="1895"/>
                </a:lnTo>
                <a:lnTo>
                  <a:pt x="142962" y="0"/>
                </a:lnTo>
                <a:lnTo>
                  <a:pt x="133762" y="846"/>
                </a:lnTo>
                <a:lnTo>
                  <a:pt x="121742" y="4859"/>
                </a:lnTo>
                <a:lnTo>
                  <a:pt x="110687" y="12173"/>
                </a:lnTo>
                <a:lnTo>
                  <a:pt x="101667" y="22629"/>
                </a:lnTo>
                <a:lnTo>
                  <a:pt x="96372" y="34169"/>
                </a:lnTo>
                <a:lnTo>
                  <a:pt x="94607" y="46969"/>
                </a:lnTo>
                <a:lnTo>
                  <a:pt x="94623" y="48308"/>
                </a:lnTo>
                <a:lnTo>
                  <a:pt x="96864" y="61676"/>
                </a:lnTo>
                <a:lnTo>
                  <a:pt x="102906" y="72177"/>
                </a:lnTo>
                <a:lnTo>
                  <a:pt x="108438" y="78493"/>
                </a:lnTo>
                <a:lnTo>
                  <a:pt x="114574" y="81651"/>
                </a:lnTo>
                <a:lnTo>
                  <a:pt x="112113" y="75163"/>
                </a:lnTo>
                <a:lnTo>
                  <a:pt x="109453" y="69191"/>
                </a:lnTo>
                <a:close/>
              </a:path>
              <a:path w="299053" h="83144">
                <a:moveTo>
                  <a:pt x="172290" y="11254"/>
                </a:moveTo>
                <a:lnTo>
                  <a:pt x="174204" y="13647"/>
                </a:lnTo>
                <a:lnTo>
                  <a:pt x="174433" y="16881"/>
                </a:lnTo>
                <a:lnTo>
                  <a:pt x="174433" y="73498"/>
                </a:lnTo>
                <a:lnTo>
                  <a:pt x="173726" y="75737"/>
                </a:lnTo>
                <a:lnTo>
                  <a:pt x="170891" y="77804"/>
                </a:lnTo>
                <a:lnTo>
                  <a:pt x="167868" y="78436"/>
                </a:lnTo>
                <a:lnTo>
                  <a:pt x="163235" y="78666"/>
                </a:lnTo>
                <a:lnTo>
                  <a:pt x="163235" y="80388"/>
                </a:lnTo>
                <a:lnTo>
                  <a:pt x="195624" y="80388"/>
                </a:lnTo>
                <a:lnTo>
                  <a:pt x="195624" y="78780"/>
                </a:lnTo>
                <a:lnTo>
                  <a:pt x="191336" y="78627"/>
                </a:lnTo>
                <a:lnTo>
                  <a:pt x="188407" y="78149"/>
                </a:lnTo>
                <a:lnTo>
                  <a:pt x="186838" y="77345"/>
                </a:lnTo>
                <a:lnTo>
                  <a:pt x="184483" y="74665"/>
                </a:lnTo>
                <a:lnTo>
                  <a:pt x="184483" y="2584"/>
                </a:lnTo>
                <a:lnTo>
                  <a:pt x="184195" y="1493"/>
                </a:lnTo>
                <a:lnTo>
                  <a:pt x="183507" y="1493"/>
                </a:lnTo>
                <a:lnTo>
                  <a:pt x="162431" y="12230"/>
                </a:lnTo>
                <a:lnTo>
                  <a:pt x="163809" y="13225"/>
                </a:lnTo>
                <a:lnTo>
                  <a:pt x="166881" y="12086"/>
                </a:lnTo>
                <a:lnTo>
                  <a:pt x="169763" y="11254"/>
                </a:lnTo>
                <a:lnTo>
                  <a:pt x="172290" y="11254"/>
                </a:lnTo>
                <a:close/>
              </a:path>
              <a:path w="299053" h="83144">
                <a:moveTo>
                  <a:pt x="275393" y="76886"/>
                </a:moveTo>
                <a:lnTo>
                  <a:pt x="272062" y="74876"/>
                </a:lnTo>
                <a:lnTo>
                  <a:pt x="275221" y="80560"/>
                </a:lnTo>
                <a:lnTo>
                  <a:pt x="282380" y="80560"/>
                </a:lnTo>
                <a:lnTo>
                  <a:pt x="277690" y="76886"/>
                </a:lnTo>
                <a:lnTo>
                  <a:pt x="275393" y="76886"/>
                </a:lnTo>
                <a:close/>
              </a:path>
              <a:path w="299053" h="83144">
                <a:moveTo>
                  <a:pt x="244496" y="33878"/>
                </a:moveTo>
                <a:lnTo>
                  <a:pt x="240591" y="39582"/>
                </a:lnTo>
                <a:lnTo>
                  <a:pt x="236284" y="42433"/>
                </a:lnTo>
                <a:lnTo>
                  <a:pt x="229087" y="42433"/>
                </a:lnTo>
                <a:lnTo>
                  <a:pt x="229450" y="46453"/>
                </a:lnTo>
                <a:lnTo>
                  <a:pt x="236150" y="46453"/>
                </a:lnTo>
                <a:lnTo>
                  <a:pt x="241807" y="43170"/>
                </a:lnTo>
                <a:lnTo>
                  <a:pt x="246420" y="36605"/>
                </a:lnTo>
                <a:lnTo>
                  <a:pt x="248401" y="28174"/>
                </a:lnTo>
                <a:lnTo>
                  <a:pt x="244496" y="33878"/>
                </a:lnTo>
                <a:close/>
              </a:path>
              <a:path w="299053" h="83144">
                <a:moveTo>
                  <a:pt x="216834" y="39658"/>
                </a:moveTo>
                <a:lnTo>
                  <a:pt x="219745" y="42376"/>
                </a:lnTo>
                <a:lnTo>
                  <a:pt x="222655" y="45094"/>
                </a:lnTo>
                <a:lnTo>
                  <a:pt x="225889" y="46453"/>
                </a:lnTo>
                <a:lnTo>
                  <a:pt x="229450" y="46453"/>
                </a:lnTo>
                <a:lnTo>
                  <a:pt x="229087" y="42433"/>
                </a:lnTo>
                <a:lnTo>
                  <a:pt x="226033" y="40280"/>
                </a:lnTo>
                <a:lnTo>
                  <a:pt x="224224" y="36864"/>
                </a:lnTo>
                <a:lnTo>
                  <a:pt x="224224" y="28748"/>
                </a:lnTo>
                <a:lnTo>
                  <a:pt x="226148" y="22633"/>
                </a:lnTo>
                <a:lnTo>
                  <a:pt x="229996" y="15991"/>
                </a:lnTo>
                <a:lnTo>
                  <a:pt x="233842" y="9350"/>
                </a:lnTo>
                <a:lnTo>
                  <a:pt x="237623" y="6029"/>
                </a:lnTo>
                <a:lnTo>
                  <a:pt x="241337" y="6029"/>
                </a:lnTo>
                <a:lnTo>
                  <a:pt x="242361" y="6479"/>
                </a:lnTo>
                <a:lnTo>
                  <a:pt x="245932" y="8842"/>
                </a:lnTo>
                <a:lnTo>
                  <a:pt x="249062" y="9876"/>
                </a:lnTo>
                <a:lnTo>
                  <a:pt x="250354" y="12804"/>
                </a:lnTo>
                <a:lnTo>
                  <a:pt x="250354" y="21953"/>
                </a:lnTo>
                <a:lnTo>
                  <a:pt x="248401" y="28174"/>
                </a:lnTo>
                <a:lnTo>
                  <a:pt x="246420" y="36605"/>
                </a:lnTo>
                <a:lnTo>
                  <a:pt x="251033" y="30040"/>
                </a:lnTo>
                <a:lnTo>
                  <a:pt x="253340" y="23312"/>
                </a:lnTo>
                <a:lnTo>
                  <a:pt x="253340" y="16422"/>
                </a:lnTo>
                <a:lnTo>
                  <a:pt x="253168" y="13293"/>
                </a:lnTo>
                <a:lnTo>
                  <a:pt x="252536" y="10737"/>
                </a:lnTo>
                <a:lnTo>
                  <a:pt x="255408" y="11426"/>
                </a:lnTo>
                <a:lnTo>
                  <a:pt x="258681" y="11828"/>
                </a:lnTo>
                <a:lnTo>
                  <a:pt x="263084" y="11828"/>
                </a:lnTo>
                <a:lnTo>
                  <a:pt x="266377" y="11196"/>
                </a:lnTo>
                <a:lnTo>
                  <a:pt x="269937" y="9895"/>
                </a:lnTo>
                <a:lnTo>
                  <a:pt x="272808" y="8555"/>
                </a:lnTo>
                <a:lnTo>
                  <a:pt x="231862" y="82053"/>
                </a:lnTo>
                <a:lnTo>
                  <a:pt x="237432" y="82053"/>
                </a:lnTo>
                <a:lnTo>
                  <a:pt x="282744" y="918"/>
                </a:lnTo>
                <a:lnTo>
                  <a:pt x="278149" y="918"/>
                </a:lnTo>
                <a:lnTo>
                  <a:pt x="275967" y="3062"/>
                </a:lnTo>
                <a:lnTo>
                  <a:pt x="271890" y="5799"/>
                </a:lnTo>
                <a:lnTo>
                  <a:pt x="268175" y="7943"/>
                </a:lnTo>
                <a:lnTo>
                  <a:pt x="264118" y="9014"/>
                </a:lnTo>
                <a:lnTo>
                  <a:pt x="258031" y="9014"/>
                </a:lnTo>
                <a:lnTo>
                  <a:pt x="254776" y="8555"/>
                </a:lnTo>
                <a:lnTo>
                  <a:pt x="251923" y="7713"/>
                </a:lnTo>
                <a:lnTo>
                  <a:pt x="248861" y="4995"/>
                </a:lnTo>
                <a:lnTo>
                  <a:pt x="246506" y="3502"/>
                </a:lnTo>
                <a:lnTo>
                  <a:pt x="243079" y="2584"/>
                </a:lnTo>
                <a:lnTo>
                  <a:pt x="234083" y="2584"/>
                </a:lnTo>
                <a:lnTo>
                  <a:pt x="228205" y="5646"/>
                </a:lnTo>
                <a:lnTo>
                  <a:pt x="223075" y="11771"/>
                </a:lnTo>
                <a:lnTo>
                  <a:pt x="217945" y="17896"/>
                </a:lnTo>
                <a:lnTo>
                  <a:pt x="215380" y="24116"/>
                </a:lnTo>
                <a:lnTo>
                  <a:pt x="215380" y="35677"/>
                </a:lnTo>
                <a:lnTo>
                  <a:pt x="216834" y="39658"/>
                </a:lnTo>
                <a:close/>
              </a:path>
              <a:path w="299053" h="83144">
                <a:moveTo>
                  <a:pt x="262385" y="74005"/>
                </a:moveTo>
                <a:lnTo>
                  <a:pt x="265199" y="76627"/>
                </a:lnTo>
                <a:lnTo>
                  <a:pt x="268013" y="79249"/>
                </a:lnTo>
                <a:lnTo>
                  <a:pt x="271354" y="80560"/>
                </a:lnTo>
                <a:lnTo>
                  <a:pt x="275221" y="80560"/>
                </a:lnTo>
                <a:lnTo>
                  <a:pt x="272062" y="74876"/>
                </a:lnTo>
                <a:lnTo>
                  <a:pt x="269880" y="71603"/>
                </a:lnTo>
                <a:lnTo>
                  <a:pt x="269880" y="63985"/>
                </a:lnTo>
                <a:lnTo>
                  <a:pt x="271660" y="57956"/>
                </a:lnTo>
                <a:lnTo>
                  <a:pt x="275221" y="50989"/>
                </a:lnTo>
                <a:lnTo>
                  <a:pt x="278780" y="44022"/>
                </a:lnTo>
                <a:lnTo>
                  <a:pt x="282840" y="40538"/>
                </a:lnTo>
                <a:lnTo>
                  <a:pt x="289922" y="40538"/>
                </a:lnTo>
                <a:lnTo>
                  <a:pt x="291971" y="41438"/>
                </a:lnTo>
                <a:lnTo>
                  <a:pt x="295109" y="45036"/>
                </a:lnTo>
                <a:lnTo>
                  <a:pt x="295895" y="47544"/>
                </a:lnTo>
                <a:lnTo>
                  <a:pt x="295895" y="55966"/>
                </a:lnTo>
                <a:lnTo>
                  <a:pt x="294028" y="61621"/>
                </a:lnTo>
                <a:lnTo>
                  <a:pt x="290296" y="67727"/>
                </a:lnTo>
                <a:lnTo>
                  <a:pt x="286563" y="73833"/>
                </a:lnTo>
                <a:lnTo>
                  <a:pt x="282360" y="76886"/>
                </a:lnTo>
                <a:lnTo>
                  <a:pt x="277690" y="76886"/>
                </a:lnTo>
                <a:lnTo>
                  <a:pt x="282380" y="80560"/>
                </a:lnTo>
                <a:lnTo>
                  <a:pt x="288142" y="77058"/>
                </a:lnTo>
                <a:lnTo>
                  <a:pt x="292507" y="70052"/>
                </a:lnTo>
                <a:lnTo>
                  <a:pt x="296870" y="63047"/>
                </a:lnTo>
                <a:lnTo>
                  <a:pt x="299053" y="56654"/>
                </a:lnTo>
                <a:lnTo>
                  <a:pt x="299053" y="45476"/>
                </a:lnTo>
                <a:lnTo>
                  <a:pt x="297771" y="41783"/>
                </a:lnTo>
                <a:lnTo>
                  <a:pt x="295205" y="39792"/>
                </a:lnTo>
                <a:lnTo>
                  <a:pt x="292640" y="37802"/>
                </a:lnTo>
                <a:lnTo>
                  <a:pt x="289693" y="36806"/>
                </a:lnTo>
                <a:lnTo>
                  <a:pt x="279968" y="36806"/>
                </a:lnTo>
                <a:lnTo>
                  <a:pt x="274139" y="39744"/>
                </a:lnTo>
                <a:lnTo>
                  <a:pt x="268875" y="45620"/>
                </a:lnTo>
                <a:lnTo>
                  <a:pt x="263609" y="51496"/>
                </a:lnTo>
                <a:lnTo>
                  <a:pt x="260978" y="57746"/>
                </a:lnTo>
                <a:lnTo>
                  <a:pt x="260978" y="69919"/>
                </a:lnTo>
                <a:lnTo>
                  <a:pt x="262385" y="74005"/>
                </a:lnTo>
                <a:close/>
              </a:path>
              <a:path w="299053" h="83144">
                <a:moveTo>
                  <a:pt x="28599" y="4478"/>
                </a:moveTo>
                <a:lnTo>
                  <a:pt x="32523" y="6966"/>
                </a:lnTo>
                <a:lnTo>
                  <a:pt x="35203" y="11943"/>
                </a:lnTo>
                <a:lnTo>
                  <a:pt x="37884" y="16920"/>
                </a:lnTo>
                <a:lnTo>
                  <a:pt x="39223" y="23389"/>
                </a:lnTo>
                <a:lnTo>
                  <a:pt x="42019" y="62875"/>
                </a:lnTo>
                <a:lnTo>
                  <a:pt x="45196" y="57516"/>
                </a:lnTo>
                <a:lnTo>
                  <a:pt x="47378" y="51506"/>
                </a:lnTo>
                <a:lnTo>
                  <a:pt x="49560" y="45496"/>
                </a:lnTo>
                <a:lnTo>
                  <a:pt x="50652" y="39582"/>
                </a:lnTo>
                <a:lnTo>
                  <a:pt x="50652" y="25494"/>
                </a:lnTo>
                <a:lnTo>
                  <a:pt x="48354" y="18001"/>
                </a:lnTo>
                <a:lnTo>
                  <a:pt x="43760" y="11283"/>
                </a:lnTo>
                <a:lnTo>
                  <a:pt x="39166" y="4564"/>
                </a:lnTo>
                <a:lnTo>
                  <a:pt x="32657" y="1205"/>
                </a:lnTo>
                <a:lnTo>
                  <a:pt x="17152" y="1205"/>
                </a:lnTo>
                <a:lnTo>
                  <a:pt x="19679" y="4478"/>
                </a:lnTo>
                <a:lnTo>
                  <a:pt x="28599" y="4478"/>
                </a:lnTo>
                <a:close/>
              </a:path>
              <a:path w="299053" h="83144">
                <a:moveTo>
                  <a:pt x="12921" y="77919"/>
                </a:moveTo>
                <a:lnTo>
                  <a:pt x="10279" y="78953"/>
                </a:lnTo>
                <a:lnTo>
                  <a:pt x="6966" y="79929"/>
                </a:lnTo>
                <a:lnTo>
                  <a:pt x="2986" y="80847"/>
                </a:lnTo>
                <a:lnTo>
                  <a:pt x="3560" y="83144"/>
                </a:lnTo>
                <a:lnTo>
                  <a:pt x="9916" y="82341"/>
                </a:lnTo>
                <a:lnTo>
                  <a:pt x="15179" y="81192"/>
                </a:lnTo>
                <a:lnTo>
                  <a:pt x="19353" y="79699"/>
                </a:lnTo>
                <a:lnTo>
                  <a:pt x="26819" y="77058"/>
                </a:lnTo>
                <a:lnTo>
                  <a:pt x="32982" y="73019"/>
                </a:lnTo>
                <a:lnTo>
                  <a:pt x="37844" y="67583"/>
                </a:lnTo>
                <a:lnTo>
                  <a:pt x="42019" y="62875"/>
                </a:lnTo>
                <a:lnTo>
                  <a:pt x="39223" y="23389"/>
                </a:lnTo>
                <a:lnTo>
                  <a:pt x="39051" y="37351"/>
                </a:lnTo>
                <a:lnTo>
                  <a:pt x="38936" y="39821"/>
                </a:lnTo>
                <a:lnTo>
                  <a:pt x="38803" y="41247"/>
                </a:lnTo>
                <a:lnTo>
                  <a:pt x="36686" y="43850"/>
                </a:lnTo>
                <a:lnTo>
                  <a:pt x="33911" y="45304"/>
                </a:lnTo>
                <a:lnTo>
                  <a:pt x="31136" y="46759"/>
                </a:lnTo>
                <a:lnTo>
                  <a:pt x="28445" y="47486"/>
                </a:lnTo>
                <a:lnTo>
                  <a:pt x="20176" y="47486"/>
                </a:lnTo>
                <a:lnTo>
                  <a:pt x="16262" y="45113"/>
                </a:lnTo>
                <a:lnTo>
                  <a:pt x="14098" y="40366"/>
                </a:lnTo>
                <a:lnTo>
                  <a:pt x="11935" y="35619"/>
                </a:lnTo>
                <a:lnTo>
                  <a:pt x="10853" y="30452"/>
                </a:lnTo>
                <a:lnTo>
                  <a:pt x="10853" y="18087"/>
                </a:lnTo>
                <a:lnTo>
                  <a:pt x="12012" y="12996"/>
                </a:lnTo>
                <a:lnTo>
                  <a:pt x="14328" y="9589"/>
                </a:lnTo>
                <a:lnTo>
                  <a:pt x="16644" y="6182"/>
                </a:lnTo>
                <a:lnTo>
                  <a:pt x="19679" y="4478"/>
                </a:lnTo>
                <a:lnTo>
                  <a:pt x="17152" y="1205"/>
                </a:lnTo>
                <a:lnTo>
                  <a:pt x="11342" y="3847"/>
                </a:lnTo>
                <a:lnTo>
                  <a:pt x="6805" y="9129"/>
                </a:lnTo>
                <a:lnTo>
                  <a:pt x="2268" y="14412"/>
                </a:lnTo>
                <a:lnTo>
                  <a:pt x="0" y="21130"/>
                </a:lnTo>
                <a:lnTo>
                  <a:pt x="0" y="35677"/>
                </a:lnTo>
                <a:lnTo>
                  <a:pt x="1905" y="41179"/>
                </a:lnTo>
                <a:lnTo>
                  <a:pt x="5714" y="45792"/>
                </a:lnTo>
                <a:lnTo>
                  <a:pt x="9522" y="50405"/>
                </a:lnTo>
                <a:lnTo>
                  <a:pt x="14682" y="52711"/>
                </a:lnTo>
                <a:lnTo>
                  <a:pt x="22837" y="52711"/>
                </a:lnTo>
                <a:lnTo>
                  <a:pt x="26646" y="52022"/>
                </a:lnTo>
                <a:lnTo>
                  <a:pt x="30475" y="51218"/>
                </a:lnTo>
                <a:lnTo>
                  <a:pt x="33806" y="49745"/>
                </a:lnTo>
                <a:lnTo>
                  <a:pt x="36639" y="47601"/>
                </a:lnTo>
                <a:lnTo>
                  <a:pt x="38649" y="46108"/>
                </a:lnTo>
                <a:lnTo>
                  <a:pt x="38035" y="49324"/>
                </a:lnTo>
                <a:lnTo>
                  <a:pt x="36514" y="53315"/>
                </a:lnTo>
                <a:lnTo>
                  <a:pt x="34083" y="58080"/>
                </a:lnTo>
                <a:lnTo>
                  <a:pt x="31653" y="62846"/>
                </a:lnTo>
                <a:lnTo>
                  <a:pt x="28408" y="67162"/>
                </a:lnTo>
                <a:lnTo>
                  <a:pt x="24349" y="71029"/>
                </a:lnTo>
                <a:lnTo>
                  <a:pt x="21477" y="73747"/>
                </a:lnTo>
                <a:lnTo>
                  <a:pt x="17669" y="76043"/>
                </a:lnTo>
                <a:lnTo>
                  <a:pt x="12921" y="77919"/>
                </a:lnTo>
                <a:close/>
              </a:path>
              <a:path w="299053" h="83144">
                <a:moveTo>
                  <a:pt x="80342" y="71890"/>
                </a:moveTo>
                <a:lnTo>
                  <a:pt x="77815" y="69363"/>
                </a:lnTo>
                <a:lnTo>
                  <a:pt x="74484" y="68732"/>
                </a:lnTo>
                <a:lnTo>
                  <a:pt x="71144" y="69363"/>
                </a:lnTo>
                <a:lnTo>
                  <a:pt x="68579" y="71890"/>
                </a:lnTo>
                <a:lnTo>
                  <a:pt x="67938" y="75220"/>
                </a:lnTo>
                <a:lnTo>
                  <a:pt x="68569" y="78560"/>
                </a:lnTo>
                <a:lnTo>
                  <a:pt x="71096" y="81125"/>
                </a:lnTo>
                <a:lnTo>
                  <a:pt x="74484" y="81766"/>
                </a:lnTo>
                <a:lnTo>
                  <a:pt x="77863" y="81125"/>
                </a:lnTo>
                <a:lnTo>
                  <a:pt x="80352" y="78560"/>
                </a:lnTo>
                <a:lnTo>
                  <a:pt x="80974" y="75220"/>
                </a:lnTo>
                <a:lnTo>
                  <a:pt x="80342" y="71890"/>
                </a:lnTo>
                <a:close/>
              </a:path>
              <a:path w="299053" h="83144">
                <a:moveTo>
                  <a:pt x="129926" y="76206"/>
                </a:moveTo>
                <a:lnTo>
                  <a:pt x="126614" y="78149"/>
                </a:lnTo>
                <a:lnTo>
                  <a:pt x="116315" y="78149"/>
                </a:lnTo>
                <a:lnTo>
                  <a:pt x="112113" y="75163"/>
                </a:lnTo>
                <a:lnTo>
                  <a:pt x="114574" y="81651"/>
                </a:lnTo>
                <a:lnTo>
                  <a:pt x="128509" y="81651"/>
                </a:lnTo>
                <a:lnTo>
                  <a:pt x="134358" y="78838"/>
                </a:lnTo>
                <a:lnTo>
                  <a:pt x="138856" y="73211"/>
                </a:lnTo>
                <a:lnTo>
                  <a:pt x="143354" y="67583"/>
                </a:lnTo>
                <a:lnTo>
                  <a:pt x="145604" y="61267"/>
                </a:lnTo>
                <a:lnTo>
                  <a:pt x="145604" y="46453"/>
                </a:lnTo>
                <a:lnTo>
                  <a:pt x="143537" y="40443"/>
                </a:lnTo>
                <a:lnTo>
                  <a:pt x="139402" y="36232"/>
                </a:lnTo>
                <a:lnTo>
                  <a:pt x="135267" y="32021"/>
                </a:lnTo>
                <a:lnTo>
                  <a:pt x="130155" y="29916"/>
                </a:lnTo>
                <a:lnTo>
                  <a:pt x="120967" y="29916"/>
                </a:lnTo>
                <a:lnTo>
                  <a:pt x="117885" y="30528"/>
                </a:lnTo>
                <a:lnTo>
                  <a:pt x="114822" y="31753"/>
                </a:lnTo>
                <a:lnTo>
                  <a:pt x="111051" y="33514"/>
                </a:lnTo>
                <a:lnTo>
                  <a:pt x="108678" y="34969"/>
                </a:lnTo>
                <a:lnTo>
                  <a:pt x="107184" y="40538"/>
                </a:lnTo>
                <a:lnTo>
                  <a:pt x="109137" y="37016"/>
                </a:lnTo>
                <a:lnTo>
                  <a:pt x="113081" y="35256"/>
                </a:lnTo>
                <a:lnTo>
                  <a:pt x="125447" y="35256"/>
                </a:lnTo>
                <a:lnTo>
                  <a:pt x="130002" y="38548"/>
                </a:lnTo>
                <a:lnTo>
                  <a:pt x="132683" y="45132"/>
                </a:lnTo>
                <a:lnTo>
                  <a:pt x="134291" y="49075"/>
                </a:lnTo>
                <a:lnTo>
                  <a:pt x="135094" y="53592"/>
                </a:lnTo>
                <a:lnTo>
                  <a:pt x="135094" y="63890"/>
                </a:lnTo>
                <a:lnTo>
                  <a:pt x="134061" y="68435"/>
                </a:lnTo>
                <a:lnTo>
                  <a:pt x="131994" y="72320"/>
                </a:lnTo>
                <a:lnTo>
                  <a:pt x="129926" y="76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302925" y="2340686"/>
            <a:ext cx="399556" cy="69866"/>
          </a:xfrm>
          <a:custGeom>
            <a:avLst/>
            <a:gdLst/>
            <a:ahLst/>
            <a:cxnLst/>
            <a:rect l="l" t="t" r="r" b="b"/>
            <a:pathLst>
              <a:path w="439512" h="79182">
                <a:moveTo>
                  <a:pt x="310918" y="24633"/>
                </a:moveTo>
                <a:lnTo>
                  <a:pt x="293747" y="24633"/>
                </a:lnTo>
                <a:lnTo>
                  <a:pt x="293747" y="26240"/>
                </a:lnTo>
                <a:lnTo>
                  <a:pt x="296504" y="26509"/>
                </a:lnTo>
                <a:lnTo>
                  <a:pt x="299146" y="27618"/>
                </a:lnTo>
                <a:lnTo>
                  <a:pt x="301098" y="30700"/>
                </a:lnTo>
                <a:lnTo>
                  <a:pt x="301098" y="69076"/>
                </a:lnTo>
                <a:lnTo>
                  <a:pt x="302591" y="72999"/>
                </a:lnTo>
                <a:lnTo>
                  <a:pt x="305577" y="75335"/>
                </a:lnTo>
                <a:lnTo>
                  <a:pt x="308525" y="77708"/>
                </a:lnTo>
                <a:lnTo>
                  <a:pt x="311665" y="78895"/>
                </a:lnTo>
                <a:lnTo>
                  <a:pt x="318633" y="78895"/>
                </a:lnTo>
                <a:lnTo>
                  <a:pt x="322079" y="77746"/>
                </a:lnTo>
                <a:lnTo>
                  <a:pt x="325333" y="75449"/>
                </a:lnTo>
                <a:lnTo>
                  <a:pt x="327477" y="73957"/>
                </a:lnTo>
                <a:lnTo>
                  <a:pt x="329851" y="71660"/>
                </a:lnTo>
                <a:lnTo>
                  <a:pt x="332454" y="68559"/>
                </a:lnTo>
                <a:lnTo>
                  <a:pt x="332454" y="77804"/>
                </a:lnTo>
                <a:lnTo>
                  <a:pt x="332856" y="78665"/>
                </a:lnTo>
                <a:lnTo>
                  <a:pt x="336225" y="77363"/>
                </a:lnTo>
                <a:lnTo>
                  <a:pt x="338407" y="76541"/>
                </a:lnTo>
                <a:lnTo>
                  <a:pt x="341738" y="75431"/>
                </a:lnTo>
                <a:lnTo>
                  <a:pt x="345395" y="74330"/>
                </a:lnTo>
                <a:lnTo>
                  <a:pt x="349051" y="71717"/>
                </a:lnTo>
                <a:lnTo>
                  <a:pt x="346026" y="71832"/>
                </a:lnTo>
                <a:lnTo>
                  <a:pt x="343107" y="70425"/>
                </a:lnTo>
                <a:lnTo>
                  <a:pt x="341700" y="67660"/>
                </a:lnTo>
                <a:lnTo>
                  <a:pt x="341700" y="24633"/>
                </a:lnTo>
                <a:lnTo>
                  <a:pt x="323151" y="24633"/>
                </a:lnTo>
                <a:lnTo>
                  <a:pt x="323151" y="26527"/>
                </a:lnTo>
                <a:lnTo>
                  <a:pt x="326596" y="26719"/>
                </a:lnTo>
                <a:lnTo>
                  <a:pt x="330042" y="28193"/>
                </a:lnTo>
                <a:lnTo>
                  <a:pt x="331765" y="31045"/>
                </a:lnTo>
                <a:lnTo>
                  <a:pt x="331765" y="65458"/>
                </a:lnTo>
                <a:lnTo>
                  <a:pt x="330310" y="67143"/>
                </a:lnTo>
                <a:lnTo>
                  <a:pt x="327458" y="69421"/>
                </a:lnTo>
                <a:lnTo>
                  <a:pt x="324969" y="71143"/>
                </a:lnTo>
                <a:lnTo>
                  <a:pt x="322423" y="72004"/>
                </a:lnTo>
                <a:lnTo>
                  <a:pt x="316029" y="72004"/>
                </a:lnTo>
                <a:lnTo>
                  <a:pt x="313426" y="70550"/>
                </a:lnTo>
                <a:lnTo>
                  <a:pt x="312009" y="67641"/>
                </a:lnTo>
                <a:lnTo>
                  <a:pt x="310918" y="63985"/>
                </a:lnTo>
                <a:lnTo>
                  <a:pt x="310918" y="24633"/>
                </a:lnTo>
                <a:close/>
              </a:path>
              <a:path w="439512" h="79182">
                <a:moveTo>
                  <a:pt x="365208" y="26738"/>
                </a:moveTo>
                <a:lnTo>
                  <a:pt x="360651" y="32327"/>
                </a:lnTo>
                <a:lnTo>
                  <a:pt x="362489" y="41744"/>
                </a:lnTo>
                <a:lnTo>
                  <a:pt x="363025" y="38605"/>
                </a:lnTo>
                <a:lnTo>
                  <a:pt x="363906" y="36002"/>
                </a:lnTo>
                <a:lnTo>
                  <a:pt x="365131" y="33935"/>
                </a:lnTo>
                <a:lnTo>
                  <a:pt x="367428" y="30068"/>
                </a:lnTo>
                <a:lnTo>
                  <a:pt x="371142" y="23943"/>
                </a:lnTo>
                <a:lnTo>
                  <a:pt x="365208" y="26738"/>
                </a:lnTo>
                <a:close/>
              </a:path>
              <a:path w="439512" h="79182">
                <a:moveTo>
                  <a:pt x="398727" y="45419"/>
                </a:moveTo>
                <a:lnTo>
                  <a:pt x="398727" y="38567"/>
                </a:lnTo>
                <a:lnTo>
                  <a:pt x="396698" y="33274"/>
                </a:lnTo>
                <a:lnTo>
                  <a:pt x="392639" y="29542"/>
                </a:lnTo>
                <a:lnTo>
                  <a:pt x="388581" y="25810"/>
                </a:lnTo>
                <a:lnTo>
                  <a:pt x="383853" y="23943"/>
                </a:lnTo>
                <a:lnTo>
                  <a:pt x="371142" y="23943"/>
                </a:lnTo>
                <a:lnTo>
                  <a:pt x="367428" y="30068"/>
                </a:lnTo>
                <a:lnTo>
                  <a:pt x="370759" y="28135"/>
                </a:lnTo>
                <a:lnTo>
                  <a:pt x="379527" y="28135"/>
                </a:lnTo>
                <a:lnTo>
                  <a:pt x="382666" y="29820"/>
                </a:lnTo>
                <a:lnTo>
                  <a:pt x="384542" y="33188"/>
                </a:lnTo>
                <a:lnTo>
                  <a:pt x="385576" y="35064"/>
                </a:lnTo>
                <a:lnTo>
                  <a:pt x="386303" y="37916"/>
                </a:lnTo>
                <a:lnTo>
                  <a:pt x="386724" y="41744"/>
                </a:lnTo>
                <a:lnTo>
                  <a:pt x="362489" y="41744"/>
                </a:lnTo>
                <a:lnTo>
                  <a:pt x="360651" y="32327"/>
                </a:lnTo>
                <a:lnTo>
                  <a:pt x="356095" y="37916"/>
                </a:lnTo>
                <a:lnTo>
                  <a:pt x="353817" y="44557"/>
                </a:lnTo>
                <a:lnTo>
                  <a:pt x="353817" y="59334"/>
                </a:lnTo>
                <a:lnTo>
                  <a:pt x="355780" y="65593"/>
                </a:lnTo>
                <a:lnTo>
                  <a:pt x="359704" y="71029"/>
                </a:lnTo>
                <a:lnTo>
                  <a:pt x="363628" y="76464"/>
                </a:lnTo>
                <a:lnTo>
                  <a:pt x="369189" y="79182"/>
                </a:lnTo>
                <a:lnTo>
                  <a:pt x="382628" y="79182"/>
                </a:lnTo>
                <a:lnTo>
                  <a:pt x="387901" y="77115"/>
                </a:lnTo>
                <a:lnTo>
                  <a:pt x="392209" y="72980"/>
                </a:lnTo>
                <a:lnTo>
                  <a:pt x="396516" y="68846"/>
                </a:lnTo>
                <a:lnTo>
                  <a:pt x="399454" y="64348"/>
                </a:lnTo>
                <a:lnTo>
                  <a:pt x="401024" y="59487"/>
                </a:lnTo>
                <a:lnTo>
                  <a:pt x="399014" y="58798"/>
                </a:lnTo>
                <a:lnTo>
                  <a:pt x="396678" y="62665"/>
                </a:lnTo>
                <a:lnTo>
                  <a:pt x="394132" y="65650"/>
                </a:lnTo>
                <a:lnTo>
                  <a:pt x="391376" y="67756"/>
                </a:lnTo>
                <a:lnTo>
                  <a:pt x="388619" y="69861"/>
                </a:lnTo>
                <a:lnTo>
                  <a:pt x="385231" y="70914"/>
                </a:lnTo>
                <a:lnTo>
                  <a:pt x="376234" y="70914"/>
                </a:lnTo>
                <a:lnTo>
                  <a:pt x="371927" y="68885"/>
                </a:lnTo>
                <a:lnTo>
                  <a:pt x="368290" y="64827"/>
                </a:lnTo>
                <a:lnTo>
                  <a:pt x="364652" y="60769"/>
                </a:lnTo>
                <a:lnTo>
                  <a:pt x="362642" y="54300"/>
                </a:lnTo>
                <a:lnTo>
                  <a:pt x="362259" y="45419"/>
                </a:lnTo>
                <a:lnTo>
                  <a:pt x="398727" y="45419"/>
                </a:lnTo>
                <a:close/>
              </a:path>
              <a:path w="439512" h="79182">
                <a:moveTo>
                  <a:pt x="411774" y="32289"/>
                </a:moveTo>
                <a:lnTo>
                  <a:pt x="414072" y="28709"/>
                </a:lnTo>
                <a:lnTo>
                  <a:pt x="417709" y="26240"/>
                </a:lnTo>
                <a:lnTo>
                  <a:pt x="424868" y="26240"/>
                </a:lnTo>
                <a:lnTo>
                  <a:pt x="428295" y="28155"/>
                </a:lnTo>
                <a:lnTo>
                  <a:pt x="430668" y="31982"/>
                </a:lnTo>
                <a:lnTo>
                  <a:pt x="431970" y="34049"/>
                </a:lnTo>
                <a:lnTo>
                  <a:pt x="433004" y="36940"/>
                </a:lnTo>
                <a:lnTo>
                  <a:pt x="433770" y="40653"/>
                </a:lnTo>
                <a:lnTo>
                  <a:pt x="435550" y="40653"/>
                </a:lnTo>
                <a:lnTo>
                  <a:pt x="435148" y="24633"/>
                </a:lnTo>
                <a:lnTo>
                  <a:pt x="432161" y="25838"/>
                </a:lnTo>
                <a:lnTo>
                  <a:pt x="429798" y="25456"/>
                </a:lnTo>
                <a:lnTo>
                  <a:pt x="427366" y="24690"/>
                </a:lnTo>
                <a:lnTo>
                  <a:pt x="424935" y="23924"/>
                </a:lnTo>
                <a:lnTo>
                  <a:pt x="420676" y="23542"/>
                </a:lnTo>
                <a:lnTo>
                  <a:pt x="416043" y="23542"/>
                </a:lnTo>
                <a:lnTo>
                  <a:pt x="412196" y="24920"/>
                </a:lnTo>
                <a:lnTo>
                  <a:pt x="409133" y="27676"/>
                </a:lnTo>
                <a:lnTo>
                  <a:pt x="406070" y="30432"/>
                </a:lnTo>
                <a:lnTo>
                  <a:pt x="404538" y="33954"/>
                </a:lnTo>
                <a:lnTo>
                  <a:pt x="404538" y="41725"/>
                </a:lnTo>
                <a:lnTo>
                  <a:pt x="405649" y="44749"/>
                </a:lnTo>
                <a:lnTo>
                  <a:pt x="407869" y="47314"/>
                </a:lnTo>
                <a:lnTo>
                  <a:pt x="410090" y="49879"/>
                </a:lnTo>
                <a:lnTo>
                  <a:pt x="413555" y="52424"/>
                </a:lnTo>
                <a:lnTo>
                  <a:pt x="418264" y="54950"/>
                </a:lnTo>
                <a:lnTo>
                  <a:pt x="424696" y="58625"/>
                </a:lnTo>
                <a:lnTo>
                  <a:pt x="427108" y="60042"/>
                </a:lnTo>
                <a:lnTo>
                  <a:pt x="428793" y="61496"/>
                </a:lnTo>
                <a:lnTo>
                  <a:pt x="430707" y="64483"/>
                </a:lnTo>
                <a:lnTo>
                  <a:pt x="431185" y="67641"/>
                </a:lnTo>
                <a:lnTo>
                  <a:pt x="431185" y="70167"/>
                </a:lnTo>
                <a:lnTo>
                  <a:pt x="428687" y="73813"/>
                </a:lnTo>
                <a:lnTo>
                  <a:pt x="424753" y="76196"/>
                </a:lnTo>
                <a:lnTo>
                  <a:pt x="416713" y="76196"/>
                </a:lnTo>
                <a:lnTo>
                  <a:pt x="412789" y="74052"/>
                </a:lnTo>
                <a:lnTo>
                  <a:pt x="410109" y="69765"/>
                </a:lnTo>
                <a:lnTo>
                  <a:pt x="408616" y="67430"/>
                </a:lnTo>
                <a:lnTo>
                  <a:pt x="407429" y="64080"/>
                </a:lnTo>
                <a:lnTo>
                  <a:pt x="406548" y="59716"/>
                </a:lnTo>
                <a:lnTo>
                  <a:pt x="404653" y="59716"/>
                </a:lnTo>
                <a:lnTo>
                  <a:pt x="404653" y="78263"/>
                </a:lnTo>
                <a:lnTo>
                  <a:pt x="407697" y="76598"/>
                </a:lnTo>
                <a:lnTo>
                  <a:pt x="410415" y="76981"/>
                </a:lnTo>
                <a:lnTo>
                  <a:pt x="413325" y="77746"/>
                </a:lnTo>
                <a:lnTo>
                  <a:pt x="416235" y="78512"/>
                </a:lnTo>
                <a:lnTo>
                  <a:pt x="418838" y="78895"/>
                </a:lnTo>
                <a:lnTo>
                  <a:pt x="426610" y="78895"/>
                </a:lnTo>
                <a:lnTo>
                  <a:pt x="431042" y="77459"/>
                </a:lnTo>
                <a:lnTo>
                  <a:pt x="434430" y="74588"/>
                </a:lnTo>
                <a:lnTo>
                  <a:pt x="437818" y="71717"/>
                </a:lnTo>
                <a:lnTo>
                  <a:pt x="439512" y="68023"/>
                </a:lnTo>
                <a:lnTo>
                  <a:pt x="439512" y="57611"/>
                </a:lnTo>
                <a:lnTo>
                  <a:pt x="435435" y="52443"/>
                </a:lnTo>
                <a:lnTo>
                  <a:pt x="427280" y="48003"/>
                </a:lnTo>
                <a:lnTo>
                  <a:pt x="419700" y="43926"/>
                </a:lnTo>
                <a:lnTo>
                  <a:pt x="414416" y="41170"/>
                </a:lnTo>
                <a:lnTo>
                  <a:pt x="411774" y="38031"/>
                </a:lnTo>
                <a:lnTo>
                  <a:pt x="411774" y="32289"/>
                </a:lnTo>
                <a:close/>
              </a:path>
              <a:path w="439512" h="79182">
                <a:moveTo>
                  <a:pt x="253490" y="36978"/>
                </a:moveTo>
                <a:lnTo>
                  <a:pt x="257242" y="33494"/>
                </a:lnTo>
                <a:lnTo>
                  <a:pt x="260879" y="31083"/>
                </a:lnTo>
                <a:lnTo>
                  <a:pt x="265435" y="30317"/>
                </a:lnTo>
                <a:lnTo>
                  <a:pt x="268728" y="30317"/>
                </a:lnTo>
                <a:lnTo>
                  <a:pt x="270986" y="31398"/>
                </a:lnTo>
                <a:lnTo>
                  <a:pt x="273436" y="35724"/>
                </a:lnTo>
                <a:lnTo>
                  <a:pt x="274049" y="38452"/>
                </a:lnTo>
                <a:lnTo>
                  <a:pt x="274049" y="70167"/>
                </a:lnTo>
                <a:lnTo>
                  <a:pt x="273494" y="72703"/>
                </a:lnTo>
                <a:lnTo>
                  <a:pt x="272384" y="73870"/>
                </a:lnTo>
                <a:lnTo>
                  <a:pt x="269321" y="75813"/>
                </a:lnTo>
                <a:lnTo>
                  <a:pt x="266526" y="76196"/>
                </a:lnTo>
                <a:lnTo>
                  <a:pt x="266526" y="77804"/>
                </a:lnTo>
                <a:lnTo>
                  <a:pt x="291048" y="77804"/>
                </a:lnTo>
                <a:lnTo>
                  <a:pt x="291048" y="76196"/>
                </a:lnTo>
                <a:lnTo>
                  <a:pt x="288445" y="76158"/>
                </a:lnTo>
                <a:lnTo>
                  <a:pt x="285477" y="74301"/>
                </a:lnTo>
                <a:lnTo>
                  <a:pt x="283812" y="71086"/>
                </a:lnTo>
                <a:lnTo>
                  <a:pt x="283812" y="34049"/>
                </a:lnTo>
                <a:lnTo>
                  <a:pt x="281744" y="28863"/>
                </a:lnTo>
                <a:lnTo>
                  <a:pt x="277610" y="25953"/>
                </a:lnTo>
                <a:lnTo>
                  <a:pt x="275465" y="24461"/>
                </a:lnTo>
                <a:lnTo>
                  <a:pt x="273092" y="23714"/>
                </a:lnTo>
                <a:lnTo>
                  <a:pt x="267273" y="23714"/>
                </a:lnTo>
                <a:lnTo>
                  <a:pt x="264171" y="24651"/>
                </a:lnTo>
                <a:lnTo>
                  <a:pt x="261185" y="26527"/>
                </a:lnTo>
                <a:lnTo>
                  <a:pt x="259194" y="27752"/>
                </a:lnTo>
                <a:lnTo>
                  <a:pt x="256438" y="30011"/>
                </a:lnTo>
                <a:lnTo>
                  <a:pt x="252915" y="33303"/>
                </a:lnTo>
                <a:lnTo>
                  <a:pt x="252915" y="24862"/>
                </a:lnTo>
                <a:lnTo>
                  <a:pt x="252341" y="23771"/>
                </a:lnTo>
                <a:lnTo>
                  <a:pt x="246943" y="25551"/>
                </a:lnTo>
                <a:lnTo>
                  <a:pt x="241085" y="27465"/>
                </a:lnTo>
                <a:lnTo>
                  <a:pt x="237371" y="28652"/>
                </a:lnTo>
                <a:lnTo>
                  <a:pt x="235802" y="31121"/>
                </a:lnTo>
                <a:lnTo>
                  <a:pt x="238214" y="30891"/>
                </a:lnTo>
                <a:lnTo>
                  <a:pt x="242693" y="33073"/>
                </a:lnTo>
                <a:lnTo>
                  <a:pt x="243382" y="35791"/>
                </a:lnTo>
                <a:lnTo>
                  <a:pt x="243382" y="70876"/>
                </a:lnTo>
                <a:lnTo>
                  <a:pt x="241745" y="74158"/>
                </a:lnTo>
                <a:lnTo>
                  <a:pt x="238750" y="75852"/>
                </a:lnTo>
                <a:lnTo>
                  <a:pt x="236031" y="76196"/>
                </a:lnTo>
                <a:lnTo>
                  <a:pt x="236031" y="77804"/>
                </a:lnTo>
                <a:lnTo>
                  <a:pt x="261128" y="77804"/>
                </a:lnTo>
                <a:lnTo>
                  <a:pt x="261128" y="76196"/>
                </a:lnTo>
                <a:lnTo>
                  <a:pt x="258486" y="76120"/>
                </a:lnTo>
                <a:lnTo>
                  <a:pt x="255327" y="74674"/>
                </a:lnTo>
                <a:lnTo>
                  <a:pt x="253490" y="71890"/>
                </a:lnTo>
                <a:lnTo>
                  <a:pt x="253490" y="36978"/>
                </a:lnTo>
                <a:close/>
              </a:path>
              <a:path w="439512" h="79182">
                <a:moveTo>
                  <a:pt x="49560" y="13627"/>
                </a:moveTo>
                <a:lnTo>
                  <a:pt x="49560" y="27523"/>
                </a:lnTo>
                <a:lnTo>
                  <a:pt x="46440" y="32346"/>
                </a:lnTo>
                <a:lnTo>
                  <a:pt x="41119" y="40251"/>
                </a:lnTo>
                <a:lnTo>
                  <a:pt x="47665" y="39256"/>
                </a:lnTo>
                <a:lnTo>
                  <a:pt x="52844" y="37188"/>
                </a:lnTo>
                <a:lnTo>
                  <a:pt x="49560" y="13627"/>
                </a:lnTo>
                <a:close/>
              </a:path>
              <a:path w="439512" h="79182">
                <a:moveTo>
                  <a:pt x="32676" y="77804"/>
                </a:moveTo>
                <a:lnTo>
                  <a:pt x="32676" y="75680"/>
                </a:lnTo>
                <a:lnTo>
                  <a:pt x="28235" y="75296"/>
                </a:lnTo>
                <a:lnTo>
                  <a:pt x="25355" y="74522"/>
                </a:lnTo>
                <a:lnTo>
                  <a:pt x="22713" y="72187"/>
                </a:lnTo>
                <a:lnTo>
                  <a:pt x="22052" y="69421"/>
                </a:lnTo>
                <a:lnTo>
                  <a:pt x="22052" y="41916"/>
                </a:lnTo>
                <a:lnTo>
                  <a:pt x="28599" y="41629"/>
                </a:lnTo>
                <a:lnTo>
                  <a:pt x="56624" y="77804"/>
                </a:lnTo>
                <a:lnTo>
                  <a:pt x="75576" y="77804"/>
                </a:lnTo>
                <a:lnTo>
                  <a:pt x="75576" y="75680"/>
                </a:lnTo>
                <a:lnTo>
                  <a:pt x="71326" y="74914"/>
                </a:lnTo>
                <a:lnTo>
                  <a:pt x="68340" y="73229"/>
                </a:lnTo>
                <a:lnTo>
                  <a:pt x="65354" y="70052"/>
                </a:lnTo>
                <a:lnTo>
                  <a:pt x="41119" y="40251"/>
                </a:lnTo>
                <a:lnTo>
                  <a:pt x="46440" y="32346"/>
                </a:lnTo>
                <a:lnTo>
                  <a:pt x="40200" y="34911"/>
                </a:lnTo>
                <a:lnTo>
                  <a:pt x="36562" y="36366"/>
                </a:lnTo>
                <a:lnTo>
                  <a:pt x="30513" y="37246"/>
                </a:lnTo>
                <a:lnTo>
                  <a:pt x="22052" y="37552"/>
                </a:lnTo>
                <a:lnTo>
                  <a:pt x="22052" y="8555"/>
                </a:lnTo>
                <a:lnTo>
                  <a:pt x="23172" y="5196"/>
                </a:lnTo>
                <a:lnTo>
                  <a:pt x="25957" y="4478"/>
                </a:lnTo>
                <a:lnTo>
                  <a:pt x="34227" y="4478"/>
                </a:lnTo>
                <a:lnTo>
                  <a:pt x="38190" y="5148"/>
                </a:lnTo>
                <a:lnTo>
                  <a:pt x="41176" y="6488"/>
                </a:lnTo>
                <a:lnTo>
                  <a:pt x="46766" y="8976"/>
                </a:lnTo>
                <a:lnTo>
                  <a:pt x="49560" y="13627"/>
                </a:lnTo>
                <a:lnTo>
                  <a:pt x="52844" y="37188"/>
                </a:lnTo>
                <a:lnTo>
                  <a:pt x="56653" y="34049"/>
                </a:lnTo>
                <a:lnTo>
                  <a:pt x="60463" y="30910"/>
                </a:lnTo>
                <a:lnTo>
                  <a:pt x="62367" y="26412"/>
                </a:lnTo>
                <a:lnTo>
                  <a:pt x="62367" y="11828"/>
                </a:lnTo>
                <a:lnTo>
                  <a:pt x="58079" y="5837"/>
                </a:lnTo>
                <a:lnTo>
                  <a:pt x="49503" y="2583"/>
                </a:lnTo>
                <a:lnTo>
                  <a:pt x="44986" y="861"/>
                </a:lnTo>
                <a:lnTo>
                  <a:pt x="39338" y="0"/>
                </a:lnTo>
                <a:lnTo>
                  <a:pt x="0" y="0"/>
                </a:lnTo>
                <a:lnTo>
                  <a:pt x="0" y="2182"/>
                </a:lnTo>
                <a:lnTo>
                  <a:pt x="4249" y="2526"/>
                </a:lnTo>
                <a:lnTo>
                  <a:pt x="6996" y="3340"/>
                </a:lnTo>
                <a:lnTo>
                  <a:pt x="9485" y="5904"/>
                </a:lnTo>
                <a:lnTo>
                  <a:pt x="10107" y="8612"/>
                </a:lnTo>
                <a:lnTo>
                  <a:pt x="10107" y="68578"/>
                </a:lnTo>
                <a:lnTo>
                  <a:pt x="9552" y="71698"/>
                </a:lnTo>
                <a:lnTo>
                  <a:pt x="7331" y="74378"/>
                </a:lnTo>
                <a:lnTo>
                  <a:pt x="4517" y="75258"/>
                </a:lnTo>
                <a:lnTo>
                  <a:pt x="0" y="75680"/>
                </a:lnTo>
                <a:lnTo>
                  <a:pt x="0" y="77804"/>
                </a:lnTo>
                <a:lnTo>
                  <a:pt x="32676" y="77804"/>
                </a:lnTo>
                <a:close/>
              </a:path>
              <a:path w="439512" h="79182">
                <a:moveTo>
                  <a:pt x="94696" y="26738"/>
                </a:moveTo>
                <a:lnTo>
                  <a:pt x="90139" y="32327"/>
                </a:lnTo>
                <a:lnTo>
                  <a:pt x="91977" y="41744"/>
                </a:lnTo>
                <a:lnTo>
                  <a:pt x="92513" y="38605"/>
                </a:lnTo>
                <a:lnTo>
                  <a:pt x="93394" y="36002"/>
                </a:lnTo>
                <a:lnTo>
                  <a:pt x="94619" y="33935"/>
                </a:lnTo>
                <a:lnTo>
                  <a:pt x="96916" y="30068"/>
                </a:lnTo>
                <a:lnTo>
                  <a:pt x="100630" y="23943"/>
                </a:lnTo>
                <a:lnTo>
                  <a:pt x="94696" y="26738"/>
                </a:lnTo>
                <a:close/>
              </a:path>
              <a:path w="439512" h="79182">
                <a:moveTo>
                  <a:pt x="128215" y="45419"/>
                </a:moveTo>
                <a:lnTo>
                  <a:pt x="128215" y="38567"/>
                </a:lnTo>
                <a:lnTo>
                  <a:pt x="126186" y="33274"/>
                </a:lnTo>
                <a:lnTo>
                  <a:pt x="122127" y="29542"/>
                </a:lnTo>
                <a:lnTo>
                  <a:pt x="118069" y="25810"/>
                </a:lnTo>
                <a:lnTo>
                  <a:pt x="113341" y="23943"/>
                </a:lnTo>
                <a:lnTo>
                  <a:pt x="100630" y="23943"/>
                </a:lnTo>
                <a:lnTo>
                  <a:pt x="96916" y="30068"/>
                </a:lnTo>
                <a:lnTo>
                  <a:pt x="100247" y="28135"/>
                </a:lnTo>
                <a:lnTo>
                  <a:pt x="109015" y="28135"/>
                </a:lnTo>
                <a:lnTo>
                  <a:pt x="112154" y="29820"/>
                </a:lnTo>
                <a:lnTo>
                  <a:pt x="114030" y="33188"/>
                </a:lnTo>
                <a:lnTo>
                  <a:pt x="115064" y="35064"/>
                </a:lnTo>
                <a:lnTo>
                  <a:pt x="115791" y="37916"/>
                </a:lnTo>
                <a:lnTo>
                  <a:pt x="116212" y="41744"/>
                </a:lnTo>
                <a:lnTo>
                  <a:pt x="91977" y="41744"/>
                </a:lnTo>
                <a:lnTo>
                  <a:pt x="90139" y="32327"/>
                </a:lnTo>
                <a:lnTo>
                  <a:pt x="85584" y="37916"/>
                </a:lnTo>
                <a:lnTo>
                  <a:pt x="83306" y="44557"/>
                </a:lnTo>
                <a:lnTo>
                  <a:pt x="83306" y="59334"/>
                </a:lnTo>
                <a:lnTo>
                  <a:pt x="85268" y="65593"/>
                </a:lnTo>
                <a:lnTo>
                  <a:pt x="89192" y="71029"/>
                </a:lnTo>
                <a:lnTo>
                  <a:pt x="93116" y="76464"/>
                </a:lnTo>
                <a:lnTo>
                  <a:pt x="98677" y="79182"/>
                </a:lnTo>
                <a:lnTo>
                  <a:pt x="112116" y="79182"/>
                </a:lnTo>
                <a:lnTo>
                  <a:pt x="117390" y="77115"/>
                </a:lnTo>
                <a:lnTo>
                  <a:pt x="121697" y="72980"/>
                </a:lnTo>
                <a:lnTo>
                  <a:pt x="126004" y="68846"/>
                </a:lnTo>
                <a:lnTo>
                  <a:pt x="128942" y="64348"/>
                </a:lnTo>
                <a:lnTo>
                  <a:pt x="130512" y="59487"/>
                </a:lnTo>
                <a:lnTo>
                  <a:pt x="128502" y="58798"/>
                </a:lnTo>
                <a:lnTo>
                  <a:pt x="126166" y="62664"/>
                </a:lnTo>
                <a:lnTo>
                  <a:pt x="123620" y="65650"/>
                </a:lnTo>
                <a:lnTo>
                  <a:pt x="120864" y="67756"/>
                </a:lnTo>
                <a:lnTo>
                  <a:pt x="118107" y="69861"/>
                </a:lnTo>
                <a:lnTo>
                  <a:pt x="114719" y="70914"/>
                </a:lnTo>
                <a:lnTo>
                  <a:pt x="105722" y="70914"/>
                </a:lnTo>
                <a:lnTo>
                  <a:pt x="101415" y="68885"/>
                </a:lnTo>
                <a:lnTo>
                  <a:pt x="97778" y="64827"/>
                </a:lnTo>
                <a:lnTo>
                  <a:pt x="94140" y="60769"/>
                </a:lnTo>
                <a:lnTo>
                  <a:pt x="92130" y="54300"/>
                </a:lnTo>
                <a:lnTo>
                  <a:pt x="91747" y="45419"/>
                </a:lnTo>
                <a:lnTo>
                  <a:pt x="128215" y="45419"/>
                </a:lnTo>
                <a:close/>
              </a:path>
              <a:path w="439512" h="79182">
                <a:moveTo>
                  <a:pt x="149016" y="33877"/>
                </a:moveTo>
                <a:lnTo>
                  <a:pt x="148594" y="32805"/>
                </a:lnTo>
                <a:lnTo>
                  <a:pt x="147867" y="29685"/>
                </a:lnTo>
                <a:lnTo>
                  <a:pt x="149925" y="26776"/>
                </a:lnTo>
                <a:lnTo>
                  <a:pt x="153323" y="24461"/>
                </a:lnTo>
                <a:lnTo>
                  <a:pt x="130179" y="24461"/>
                </a:lnTo>
                <a:lnTo>
                  <a:pt x="132017" y="26470"/>
                </a:lnTo>
                <a:lnTo>
                  <a:pt x="134371" y="27618"/>
                </a:lnTo>
                <a:lnTo>
                  <a:pt x="137491" y="31159"/>
                </a:lnTo>
                <a:lnTo>
                  <a:pt x="138908" y="34566"/>
                </a:lnTo>
                <a:lnTo>
                  <a:pt x="156481" y="76598"/>
                </a:lnTo>
                <a:lnTo>
                  <a:pt x="157343" y="78235"/>
                </a:lnTo>
                <a:lnTo>
                  <a:pt x="159870" y="77000"/>
                </a:lnTo>
                <a:lnTo>
                  <a:pt x="176466" y="35657"/>
                </a:lnTo>
                <a:lnTo>
                  <a:pt x="178036" y="31714"/>
                </a:lnTo>
                <a:lnTo>
                  <a:pt x="179232" y="29197"/>
                </a:lnTo>
                <a:lnTo>
                  <a:pt x="180879" y="27016"/>
                </a:lnTo>
                <a:lnTo>
                  <a:pt x="184104" y="24461"/>
                </a:lnTo>
                <a:lnTo>
                  <a:pt x="167795" y="24461"/>
                </a:lnTo>
                <a:lnTo>
                  <a:pt x="167795" y="26240"/>
                </a:lnTo>
                <a:lnTo>
                  <a:pt x="170398" y="26585"/>
                </a:lnTo>
                <a:lnTo>
                  <a:pt x="173365" y="28652"/>
                </a:lnTo>
                <a:lnTo>
                  <a:pt x="173145" y="31925"/>
                </a:lnTo>
                <a:lnTo>
                  <a:pt x="172265" y="34681"/>
                </a:lnTo>
                <a:lnTo>
                  <a:pt x="171298" y="37265"/>
                </a:lnTo>
                <a:lnTo>
                  <a:pt x="160961" y="63563"/>
                </a:lnTo>
                <a:lnTo>
                  <a:pt x="149016" y="33877"/>
                </a:lnTo>
                <a:close/>
              </a:path>
              <a:path w="439512" h="79182">
                <a:moveTo>
                  <a:pt x="200548" y="26738"/>
                </a:moveTo>
                <a:lnTo>
                  <a:pt x="195992" y="32327"/>
                </a:lnTo>
                <a:lnTo>
                  <a:pt x="197830" y="41744"/>
                </a:lnTo>
                <a:lnTo>
                  <a:pt x="198366" y="38605"/>
                </a:lnTo>
                <a:lnTo>
                  <a:pt x="199246" y="36002"/>
                </a:lnTo>
                <a:lnTo>
                  <a:pt x="200472" y="33935"/>
                </a:lnTo>
                <a:lnTo>
                  <a:pt x="202769" y="30068"/>
                </a:lnTo>
                <a:lnTo>
                  <a:pt x="206482" y="23943"/>
                </a:lnTo>
                <a:lnTo>
                  <a:pt x="200548" y="26738"/>
                </a:lnTo>
                <a:close/>
              </a:path>
              <a:path w="439512" h="79182">
                <a:moveTo>
                  <a:pt x="234067" y="45419"/>
                </a:moveTo>
                <a:lnTo>
                  <a:pt x="234067" y="38567"/>
                </a:lnTo>
                <a:lnTo>
                  <a:pt x="232038" y="33274"/>
                </a:lnTo>
                <a:lnTo>
                  <a:pt x="227980" y="29542"/>
                </a:lnTo>
                <a:lnTo>
                  <a:pt x="223921" y="25810"/>
                </a:lnTo>
                <a:lnTo>
                  <a:pt x="219193" y="23943"/>
                </a:lnTo>
                <a:lnTo>
                  <a:pt x="206482" y="23943"/>
                </a:lnTo>
                <a:lnTo>
                  <a:pt x="202769" y="30068"/>
                </a:lnTo>
                <a:lnTo>
                  <a:pt x="206100" y="28135"/>
                </a:lnTo>
                <a:lnTo>
                  <a:pt x="214867" y="28135"/>
                </a:lnTo>
                <a:lnTo>
                  <a:pt x="218007" y="29820"/>
                </a:lnTo>
                <a:lnTo>
                  <a:pt x="219882" y="33188"/>
                </a:lnTo>
                <a:lnTo>
                  <a:pt x="220916" y="35064"/>
                </a:lnTo>
                <a:lnTo>
                  <a:pt x="221644" y="37916"/>
                </a:lnTo>
                <a:lnTo>
                  <a:pt x="222065" y="41744"/>
                </a:lnTo>
                <a:lnTo>
                  <a:pt x="197830" y="41744"/>
                </a:lnTo>
                <a:lnTo>
                  <a:pt x="195992" y="32327"/>
                </a:lnTo>
                <a:lnTo>
                  <a:pt x="191436" y="37916"/>
                </a:lnTo>
                <a:lnTo>
                  <a:pt x="189158" y="44557"/>
                </a:lnTo>
                <a:lnTo>
                  <a:pt x="189158" y="59334"/>
                </a:lnTo>
                <a:lnTo>
                  <a:pt x="191120" y="65593"/>
                </a:lnTo>
                <a:lnTo>
                  <a:pt x="195045" y="71029"/>
                </a:lnTo>
                <a:lnTo>
                  <a:pt x="198969" y="76464"/>
                </a:lnTo>
                <a:lnTo>
                  <a:pt x="204530" y="79182"/>
                </a:lnTo>
                <a:lnTo>
                  <a:pt x="217968" y="79182"/>
                </a:lnTo>
                <a:lnTo>
                  <a:pt x="223242" y="77115"/>
                </a:lnTo>
                <a:lnTo>
                  <a:pt x="227549" y="72980"/>
                </a:lnTo>
                <a:lnTo>
                  <a:pt x="231856" y="68846"/>
                </a:lnTo>
                <a:lnTo>
                  <a:pt x="234795" y="64348"/>
                </a:lnTo>
                <a:lnTo>
                  <a:pt x="236364" y="59487"/>
                </a:lnTo>
                <a:lnTo>
                  <a:pt x="234354" y="58798"/>
                </a:lnTo>
                <a:lnTo>
                  <a:pt x="232019" y="62665"/>
                </a:lnTo>
                <a:lnTo>
                  <a:pt x="229473" y="65650"/>
                </a:lnTo>
                <a:lnTo>
                  <a:pt x="226716" y="67756"/>
                </a:lnTo>
                <a:lnTo>
                  <a:pt x="223960" y="69861"/>
                </a:lnTo>
                <a:lnTo>
                  <a:pt x="220571" y="70914"/>
                </a:lnTo>
                <a:lnTo>
                  <a:pt x="211574" y="70914"/>
                </a:lnTo>
                <a:lnTo>
                  <a:pt x="207267" y="68885"/>
                </a:lnTo>
                <a:lnTo>
                  <a:pt x="203630" y="64827"/>
                </a:lnTo>
                <a:lnTo>
                  <a:pt x="199993" y="60769"/>
                </a:lnTo>
                <a:lnTo>
                  <a:pt x="197983" y="54300"/>
                </a:lnTo>
                <a:lnTo>
                  <a:pt x="197600" y="45419"/>
                </a:lnTo>
                <a:lnTo>
                  <a:pt x="234067" y="45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3108336" y="2339115"/>
            <a:ext cx="287476" cy="90183"/>
          </a:xfrm>
          <a:custGeom>
            <a:avLst/>
            <a:gdLst/>
            <a:ahLst/>
            <a:cxnLst/>
            <a:rect l="l" t="t" r="r" b="b"/>
            <a:pathLst>
              <a:path w="316224" h="102207">
                <a:moveTo>
                  <a:pt x="155242" y="6287"/>
                </a:moveTo>
                <a:lnTo>
                  <a:pt x="154056" y="9158"/>
                </a:lnTo>
                <a:lnTo>
                  <a:pt x="152515" y="12938"/>
                </a:lnTo>
                <a:lnTo>
                  <a:pt x="150026" y="19063"/>
                </a:lnTo>
                <a:lnTo>
                  <a:pt x="152036" y="19982"/>
                </a:lnTo>
                <a:lnTo>
                  <a:pt x="154525" y="16077"/>
                </a:lnTo>
                <a:lnTo>
                  <a:pt x="156583" y="13512"/>
                </a:lnTo>
                <a:lnTo>
                  <a:pt x="159837" y="11063"/>
                </a:lnTo>
                <a:lnTo>
                  <a:pt x="162507" y="10450"/>
                </a:lnTo>
                <a:lnTo>
                  <a:pt x="191260" y="10450"/>
                </a:lnTo>
                <a:lnTo>
                  <a:pt x="168001" y="80675"/>
                </a:lnTo>
                <a:lnTo>
                  <a:pt x="175582" y="80675"/>
                </a:lnTo>
                <a:lnTo>
                  <a:pt x="200506" y="3674"/>
                </a:lnTo>
                <a:lnTo>
                  <a:pt x="200506" y="1780"/>
                </a:lnTo>
                <a:lnTo>
                  <a:pt x="156975" y="1780"/>
                </a:lnTo>
                <a:lnTo>
                  <a:pt x="156018" y="4306"/>
                </a:lnTo>
                <a:lnTo>
                  <a:pt x="155242" y="6287"/>
                </a:lnTo>
                <a:close/>
              </a:path>
              <a:path w="316224" h="102207">
                <a:moveTo>
                  <a:pt x="238638" y="3674"/>
                </a:moveTo>
                <a:lnTo>
                  <a:pt x="242563" y="6163"/>
                </a:lnTo>
                <a:lnTo>
                  <a:pt x="245243" y="11139"/>
                </a:lnTo>
                <a:lnTo>
                  <a:pt x="247923" y="16116"/>
                </a:lnTo>
                <a:lnTo>
                  <a:pt x="249263" y="22584"/>
                </a:lnTo>
                <a:lnTo>
                  <a:pt x="252058" y="62071"/>
                </a:lnTo>
                <a:lnTo>
                  <a:pt x="255235" y="56712"/>
                </a:lnTo>
                <a:lnTo>
                  <a:pt x="257417" y="50702"/>
                </a:lnTo>
                <a:lnTo>
                  <a:pt x="259600" y="44692"/>
                </a:lnTo>
                <a:lnTo>
                  <a:pt x="260691" y="38778"/>
                </a:lnTo>
                <a:lnTo>
                  <a:pt x="260691" y="24691"/>
                </a:lnTo>
                <a:lnTo>
                  <a:pt x="258394" y="17197"/>
                </a:lnTo>
                <a:lnTo>
                  <a:pt x="253800" y="10479"/>
                </a:lnTo>
                <a:lnTo>
                  <a:pt x="249205" y="3761"/>
                </a:lnTo>
                <a:lnTo>
                  <a:pt x="242697" y="401"/>
                </a:lnTo>
                <a:lnTo>
                  <a:pt x="227191" y="401"/>
                </a:lnTo>
                <a:lnTo>
                  <a:pt x="229718" y="3674"/>
                </a:lnTo>
                <a:lnTo>
                  <a:pt x="238638" y="3674"/>
                </a:lnTo>
                <a:close/>
              </a:path>
              <a:path w="316224" h="102207">
                <a:moveTo>
                  <a:pt x="222961" y="77115"/>
                </a:moveTo>
                <a:lnTo>
                  <a:pt x="220319" y="78149"/>
                </a:lnTo>
                <a:lnTo>
                  <a:pt x="217007" y="79125"/>
                </a:lnTo>
                <a:lnTo>
                  <a:pt x="213025" y="80044"/>
                </a:lnTo>
                <a:lnTo>
                  <a:pt x="213600" y="82341"/>
                </a:lnTo>
                <a:lnTo>
                  <a:pt x="219955" y="81537"/>
                </a:lnTo>
                <a:lnTo>
                  <a:pt x="225219" y="80388"/>
                </a:lnTo>
                <a:lnTo>
                  <a:pt x="229393" y="78895"/>
                </a:lnTo>
                <a:lnTo>
                  <a:pt x="236858" y="76254"/>
                </a:lnTo>
                <a:lnTo>
                  <a:pt x="243022" y="72215"/>
                </a:lnTo>
                <a:lnTo>
                  <a:pt x="247885" y="66779"/>
                </a:lnTo>
                <a:lnTo>
                  <a:pt x="252058" y="62071"/>
                </a:lnTo>
                <a:lnTo>
                  <a:pt x="249263" y="22584"/>
                </a:lnTo>
                <a:lnTo>
                  <a:pt x="249091" y="36548"/>
                </a:lnTo>
                <a:lnTo>
                  <a:pt x="248976" y="39017"/>
                </a:lnTo>
                <a:lnTo>
                  <a:pt x="248842" y="40442"/>
                </a:lnTo>
                <a:lnTo>
                  <a:pt x="246727" y="43046"/>
                </a:lnTo>
                <a:lnTo>
                  <a:pt x="243951" y="44500"/>
                </a:lnTo>
                <a:lnTo>
                  <a:pt x="241174" y="45955"/>
                </a:lnTo>
                <a:lnTo>
                  <a:pt x="238485" y="46683"/>
                </a:lnTo>
                <a:lnTo>
                  <a:pt x="230216" y="46683"/>
                </a:lnTo>
                <a:lnTo>
                  <a:pt x="226301" y="44309"/>
                </a:lnTo>
                <a:lnTo>
                  <a:pt x="224138" y="39562"/>
                </a:lnTo>
                <a:lnTo>
                  <a:pt x="221974" y="34816"/>
                </a:lnTo>
                <a:lnTo>
                  <a:pt x="220893" y="29648"/>
                </a:lnTo>
                <a:lnTo>
                  <a:pt x="220893" y="17283"/>
                </a:lnTo>
                <a:lnTo>
                  <a:pt x="222051" y="12192"/>
                </a:lnTo>
                <a:lnTo>
                  <a:pt x="224368" y="8785"/>
                </a:lnTo>
                <a:lnTo>
                  <a:pt x="226684" y="5378"/>
                </a:lnTo>
                <a:lnTo>
                  <a:pt x="229718" y="3674"/>
                </a:lnTo>
                <a:lnTo>
                  <a:pt x="227191" y="401"/>
                </a:lnTo>
                <a:lnTo>
                  <a:pt x="221381" y="3043"/>
                </a:lnTo>
                <a:lnTo>
                  <a:pt x="216844" y="8326"/>
                </a:lnTo>
                <a:lnTo>
                  <a:pt x="212308" y="13608"/>
                </a:lnTo>
                <a:lnTo>
                  <a:pt x="210039" y="20327"/>
                </a:lnTo>
                <a:lnTo>
                  <a:pt x="210039" y="34873"/>
                </a:lnTo>
                <a:lnTo>
                  <a:pt x="211944" y="40376"/>
                </a:lnTo>
                <a:lnTo>
                  <a:pt x="215753" y="44989"/>
                </a:lnTo>
                <a:lnTo>
                  <a:pt x="219563" y="49602"/>
                </a:lnTo>
                <a:lnTo>
                  <a:pt x="224721" y="51907"/>
                </a:lnTo>
                <a:lnTo>
                  <a:pt x="232877" y="51907"/>
                </a:lnTo>
                <a:lnTo>
                  <a:pt x="236686" y="51218"/>
                </a:lnTo>
                <a:lnTo>
                  <a:pt x="240515" y="50415"/>
                </a:lnTo>
                <a:lnTo>
                  <a:pt x="243845" y="48941"/>
                </a:lnTo>
                <a:lnTo>
                  <a:pt x="246679" y="46797"/>
                </a:lnTo>
                <a:lnTo>
                  <a:pt x="248689" y="45304"/>
                </a:lnTo>
                <a:lnTo>
                  <a:pt x="248076" y="48520"/>
                </a:lnTo>
                <a:lnTo>
                  <a:pt x="246554" y="52510"/>
                </a:lnTo>
                <a:lnTo>
                  <a:pt x="244123" y="57277"/>
                </a:lnTo>
                <a:lnTo>
                  <a:pt x="241692" y="62042"/>
                </a:lnTo>
                <a:lnTo>
                  <a:pt x="238447" y="66359"/>
                </a:lnTo>
                <a:lnTo>
                  <a:pt x="234389" y="70225"/>
                </a:lnTo>
                <a:lnTo>
                  <a:pt x="231517" y="72943"/>
                </a:lnTo>
                <a:lnTo>
                  <a:pt x="227708" y="75239"/>
                </a:lnTo>
                <a:lnTo>
                  <a:pt x="222961" y="77115"/>
                </a:lnTo>
                <a:close/>
              </a:path>
              <a:path w="316224" h="102207">
                <a:moveTo>
                  <a:pt x="272407" y="19580"/>
                </a:moveTo>
                <a:lnTo>
                  <a:pt x="274436" y="16059"/>
                </a:lnTo>
                <a:lnTo>
                  <a:pt x="276331" y="13455"/>
                </a:lnTo>
                <a:lnTo>
                  <a:pt x="278092" y="11771"/>
                </a:lnTo>
                <a:lnTo>
                  <a:pt x="281308" y="8670"/>
                </a:lnTo>
                <a:lnTo>
                  <a:pt x="285022" y="7120"/>
                </a:lnTo>
                <a:lnTo>
                  <a:pt x="292794" y="7120"/>
                </a:lnTo>
                <a:lnTo>
                  <a:pt x="295962" y="8211"/>
                </a:lnTo>
                <a:lnTo>
                  <a:pt x="298738" y="10393"/>
                </a:lnTo>
                <a:lnTo>
                  <a:pt x="301514" y="12575"/>
                </a:lnTo>
                <a:lnTo>
                  <a:pt x="302901" y="15752"/>
                </a:lnTo>
                <a:lnTo>
                  <a:pt x="302901" y="24633"/>
                </a:lnTo>
                <a:lnTo>
                  <a:pt x="301140" y="28423"/>
                </a:lnTo>
                <a:lnTo>
                  <a:pt x="297618" y="31294"/>
                </a:lnTo>
                <a:lnTo>
                  <a:pt x="294095" y="34165"/>
                </a:lnTo>
                <a:lnTo>
                  <a:pt x="289272" y="36710"/>
                </a:lnTo>
                <a:lnTo>
                  <a:pt x="283146" y="38931"/>
                </a:lnTo>
                <a:lnTo>
                  <a:pt x="283873" y="40347"/>
                </a:lnTo>
                <a:lnTo>
                  <a:pt x="294766" y="40252"/>
                </a:lnTo>
                <a:lnTo>
                  <a:pt x="300776" y="42874"/>
                </a:lnTo>
                <a:lnTo>
                  <a:pt x="304337" y="48118"/>
                </a:lnTo>
                <a:lnTo>
                  <a:pt x="306443" y="51218"/>
                </a:lnTo>
                <a:lnTo>
                  <a:pt x="307496" y="54817"/>
                </a:lnTo>
                <a:lnTo>
                  <a:pt x="307496" y="63162"/>
                </a:lnTo>
                <a:lnTo>
                  <a:pt x="306194" y="67096"/>
                </a:lnTo>
                <a:lnTo>
                  <a:pt x="303590" y="70713"/>
                </a:lnTo>
                <a:lnTo>
                  <a:pt x="300987" y="74330"/>
                </a:lnTo>
                <a:lnTo>
                  <a:pt x="297006" y="76139"/>
                </a:lnTo>
                <a:lnTo>
                  <a:pt x="289233" y="76139"/>
                </a:lnTo>
                <a:lnTo>
                  <a:pt x="286295" y="75048"/>
                </a:lnTo>
                <a:lnTo>
                  <a:pt x="282830" y="72866"/>
                </a:lnTo>
                <a:lnTo>
                  <a:pt x="279365" y="70684"/>
                </a:lnTo>
                <a:lnTo>
                  <a:pt x="276580" y="69593"/>
                </a:lnTo>
                <a:lnTo>
                  <a:pt x="274474" y="69593"/>
                </a:lnTo>
                <a:lnTo>
                  <a:pt x="271402" y="70971"/>
                </a:lnTo>
                <a:lnTo>
                  <a:pt x="270454" y="73842"/>
                </a:lnTo>
                <a:lnTo>
                  <a:pt x="271402" y="76952"/>
                </a:lnTo>
                <a:lnTo>
                  <a:pt x="275192" y="79747"/>
                </a:lnTo>
                <a:lnTo>
                  <a:pt x="278494" y="80445"/>
                </a:lnTo>
                <a:lnTo>
                  <a:pt x="283711" y="80443"/>
                </a:lnTo>
                <a:lnTo>
                  <a:pt x="297433" y="78296"/>
                </a:lnTo>
                <a:lnTo>
                  <a:pt x="307639" y="72119"/>
                </a:lnTo>
                <a:lnTo>
                  <a:pt x="313363" y="66569"/>
                </a:lnTo>
                <a:lnTo>
                  <a:pt x="316224" y="60157"/>
                </a:lnTo>
                <a:lnTo>
                  <a:pt x="316224" y="46721"/>
                </a:lnTo>
                <a:lnTo>
                  <a:pt x="314138" y="41630"/>
                </a:lnTo>
                <a:lnTo>
                  <a:pt x="309965" y="37610"/>
                </a:lnTo>
                <a:lnTo>
                  <a:pt x="307744" y="35504"/>
                </a:lnTo>
                <a:lnTo>
                  <a:pt x="304796" y="33667"/>
                </a:lnTo>
                <a:lnTo>
                  <a:pt x="301121" y="32097"/>
                </a:lnTo>
                <a:lnTo>
                  <a:pt x="304260" y="29916"/>
                </a:lnTo>
                <a:lnTo>
                  <a:pt x="308069" y="26183"/>
                </a:lnTo>
                <a:lnTo>
                  <a:pt x="310712" y="23083"/>
                </a:lnTo>
                <a:lnTo>
                  <a:pt x="312032" y="19676"/>
                </a:lnTo>
                <a:lnTo>
                  <a:pt x="312032" y="11752"/>
                </a:lnTo>
                <a:lnTo>
                  <a:pt x="310434" y="8038"/>
                </a:lnTo>
                <a:lnTo>
                  <a:pt x="307237" y="4823"/>
                </a:lnTo>
                <a:lnTo>
                  <a:pt x="304040" y="1607"/>
                </a:lnTo>
                <a:lnTo>
                  <a:pt x="299513" y="0"/>
                </a:lnTo>
                <a:lnTo>
                  <a:pt x="288180" y="0"/>
                </a:lnTo>
                <a:lnTo>
                  <a:pt x="283357" y="1741"/>
                </a:lnTo>
                <a:lnTo>
                  <a:pt x="279183" y="5225"/>
                </a:lnTo>
                <a:lnTo>
                  <a:pt x="275010" y="8709"/>
                </a:lnTo>
                <a:lnTo>
                  <a:pt x="272158" y="13359"/>
                </a:lnTo>
                <a:lnTo>
                  <a:pt x="270626" y="19178"/>
                </a:lnTo>
                <a:lnTo>
                  <a:pt x="272407" y="19580"/>
                </a:lnTo>
                <a:close/>
              </a:path>
              <a:path w="316224" h="102207">
                <a:moveTo>
                  <a:pt x="59725" y="24346"/>
                </a:moveTo>
                <a:lnTo>
                  <a:pt x="61372" y="19982"/>
                </a:lnTo>
                <a:lnTo>
                  <a:pt x="63095" y="16748"/>
                </a:lnTo>
                <a:lnTo>
                  <a:pt x="64894" y="14642"/>
                </a:lnTo>
                <a:lnTo>
                  <a:pt x="68148" y="10814"/>
                </a:lnTo>
                <a:lnTo>
                  <a:pt x="72398" y="8900"/>
                </a:lnTo>
                <a:lnTo>
                  <a:pt x="81893" y="8900"/>
                </a:lnTo>
                <a:lnTo>
                  <a:pt x="85549" y="10383"/>
                </a:lnTo>
                <a:lnTo>
                  <a:pt x="88612" y="13350"/>
                </a:lnTo>
                <a:lnTo>
                  <a:pt x="91675" y="16317"/>
                </a:lnTo>
                <a:lnTo>
                  <a:pt x="93206" y="20632"/>
                </a:lnTo>
                <a:lnTo>
                  <a:pt x="93206" y="32768"/>
                </a:lnTo>
                <a:lnTo>
                  <a:pt x="90698" y="39409"/>
                </a:lnTo>
                <a:lnTo>
                  <a:pt x="85683" y="46223"/>
                </a:lnTo>
                <a:lnTo>
                  <a:pt x="83827" y="48660"/>
                </a:lnTo>
                <a:lnTo>
                  <a:pt x="77296" y="56496"/>
                </a:lnTo>
                <a:lnTo>
                  <a:pt x="68401" y="66364"/>
                </a:lnTo>
                <a:lnTo>
                  <a:pt x="57141" y="78264"/>
                </a:lnTo>
                <a:lnTo>
                  <a:pt x="57141" y="79584"/>
                </a:lnTo>
                <a:lnTo>
                  <a:pt x="103027" y="79584"/>
                </a:lnTo>
                <a:lnTo>
                  <a:pt x="109401" y="63564"/>
                </a:lnTo>
                <a:lnTo>
                  <a:pt x="107908" y="62875"/>
                </a:lnTo>
                <a:lnTo>
                  <a:pt x="106032" y="66282"/>
                </a:lnTo>
                <a:lnTo>
                  <a:pt x="104347" y="68426"/>
                </a:lnTo>
                <a:lnTo>
                  <a:pt x="101361" y="70186"/>
                </a:lnTo>
                <a:lnTo>
                  <a:pt x="98777" y="70627"/>
                </a:lnTo>
                <a:lnTo>
                  <a:pt x="68742" y="70627"/>
                </a:lnTo>
                <a:lnTo>
                  <a:pt x="72601" y="66638"/>
                </a:lnTo>
                <a:lnTo>
                  <a:pt x="83503" y="55119"/>
                </a:lnTo>
                <a:lnTo>
                  <a:pt x="91616" y="46093"/>
                </a:lnTo>
                <a:lnTo>
                  <a:pt x="96939" y="39562"/>
                </a:lnTo>
                <a:lnTo>
                  <a:pt x="101265" y="33744"/>
                </a:lnTo>
                <a:lnTo>
                  <a:pt x="103429" y="27695"/>
                </a:lnTo>
                <a:lnTo>
                  <a:pt x="103429" y="15522"/>
                </a:lnTo>
                <a:lnTo>
                  <a:pt x="101428" y="10536"/>
                </a:lnTo>
                <a:lnTo>
                  <a:pt x="97427" y="6460"/>
                </a:lnTo>
                <a:lnTo>
                  <a:pt x="93426" y="2382"/>
                </a:lnTo>
                <a:lnTo>
                  <a:pt x="88191" y="344"/>
                </a:lnTo>
                <a:lnTo>
                  <a:pt x="76475" y="344"/>
                </a:lnTo>
                <a:lnTo>
                  <a:pt x="71565" y="2057"/>
                </a:lnTo>
                <a:lnTo>
                  <a:pt x="66990" y="5483"/>
                </a:lnTo>
                <a:lnTo>
                  <a:pt x="62415" y="8909"/>
                </a:lnTo>
                <a:lnTo>
                  <a:pt x="59170" y="15025"/>
                </a:lnTo>
                <a:lnTo>
                  <a:pt x="57256" y="23829"/>
                </a:lnTo>
                <a:lnTo>
                  <a:pt x="59725" y="24346"/>
                </a:lnTo>
                <a:close/>
              </a:path>
              <a:path w="316224" h="102207">
                <a:moveTo>
                  <a:pt x="9705" y="20078"/>
                </a:moveTo>
                <a:lnTo>
                  <a:pt x="9705" y="13608"/>
                </a:lnTo>
                <a:lnTo>
                  <a:pt x="6776" y="32787"/>
                </a:lnTo>
                <a:lnTo>
                  <a:pt x="9226" y="35199"/>
                </a:lnTo>
                <a:lnTo>
                  <a:pt x="14261" y="38643"/>
                </a:lnTo>
                <a:lnTo>
                  <a:pt x="14472" y="26356"/>
                </a:lnTo>
                <a:lnTo>
                  <a:pt x="11294" y="23216"/>
                </a:lnTo>
                <a:lnTo>
                  <a:pt x="9705" y="20078"/>
                </a:lnTo>
                <a:close/>
              </a:path>
              <a:path w="316224" h="102207">
                <a:moveTo>
                  <a:pt x="40085" y="11885"/>
                </a:moveTo>
                <a:lnTo>
                  <a:pt x="42133" y="15790"/>
                </a:lnTo>
                <a:lnTo>
                  <a:pt x="43014" y="20843"/>
                </a:lnTo>
                <a:lnTo>
                  <a:pt x="44736" y="20843"/>
                </a:lnTo>
                <a:lnTo>
                  <a:pt x="44736" y="7751"/>
                </a:lnTo>
                <a:lnTo>
                  <a:pt x="42707" y="5914"/>
                </a:lnTo>
                <a:lnTo>
                  <a:pt x="39912" y="4440"/>
                </a:lnTo>
                <a:lnTo>
                  <a:pt x="36352" y="3329"/>
                </a:lnTo>
                <a:lnTo>
                  <a:pt x="32523" y="2296"/>
                </a:lnTo>
                <a:lnTo>
                  <a:pt x="29020" y="1684"/>
                </a:lnTo>
                <a:lnTo>
                  <a:pt x="25843" y="1493"/>
                </a:lnTo>
                <a:lnTo>
                  <a:pt x="25843" y="-5856"/>
                </a:lnTo>
                <a:lnTo>
                  <a:pt x="21880" y="-5856"/>
                </a:lnTo>
                <a:lnTo>
                  <a:pt x="21880" y="1493"/>
                </a:lnTo>
                <a:lnTo>
                  <a:pt x="15486" y="1799"/>
                </a:lnTo>
                <a:lnTo>
                  <a:pt x="10385" y="3751"/>
                </a:lnTo>
                <a:lnTo>
                  <a:pt x="6575" y="7350"/>
                </a:lnTo>
                <a:lnTo>
                  <a:pt x="2766" y="10948"/>
                </a:lnTo>
                <a:lnTo>
                  <a:pt x="861" y="14929"/>
                </a:lnTo>
                <a:lnTo>
                  <a:pt x="861" y="24461"/>
                </a:lnTo>
                <a:lnTo>
                  <a:pt x="2832" y="28958"/>
                </a:lnTo>
                <a:lnTo>
                  <a:pt x="6776" y="32787"/>
                </a:lnTo>
                <a:lnTo>
                  <a:pt x="9705" y="13608"/>
                </a:lnTo>
                <a:lnTo>
                  <a:pt x="10815" y="10862"/>
                </a:lnTo>
                <a:lnTo>
                  <a:pt x="15256" y="6536"/>
                </a:lnTo>
                <a:lnTo>
                  <a:pt x="18166" y="5225"/>
                </a:lnTo>
                <a:lnTo>
                  <a:pt x="21765" y="4765"/>
                </a:lnTo>
                <a:lnTo>
                  <a:pt x="21765" y="31696"/>
                </a:lnTo>
                <a:lnTo>
                  <a:pt x="18894" y="30050"/>
                </a:lnTo>
                <a:lnTo>
                  <a:pt x="16462" y="28270"/>
                </a:lnTo>
                <a:lnTo>
                  <a:pt x="14472" y="26356"/>
                </a:lnTo>
                <a:lnTo>
                  <a:pt x="14261" y="38643"/>
                </a:lnTo>
                <a:lnTo>
                  <a:pt x="21880" y="43122"/>
                </a:lnTo>
                <a:lnTo>
                  <a:pt x="21880" y="76369"/>
                </a:lnTo>
                <a:lnTo>
                  <a:pt x="14950" y="76254"/>
                </a:lnTo>
                <a:lnTo>
                  <a:pt x="9743" y="73900"/>
                </a:lnTo>
                <a:lnTo>
                  <a:pt x="6259" y="69306"/>
                </a:lnTo>
                <a:lnTo>
                  <a:pt x="4345" y="66779"/>
                </a:lnTo>
                <a:lnTo>
                  <a:pt x="2832" y="63143"/>
                </a:lnTo>
                <a:lnTo>
                  <a:pt x="1723" y="58396"/>
                </a:lnTo>
                <a:lnTo>
                  <a:pt x="0" y="58396"/>
                </a:lnTo>
                <a:lnTo>
                  <a:pt x="0" y="73613"/>
                </a:lnTo>
                <a:lnTo>
                  <a:pt x="4096" y="75756"/>
                </a:lnTo>
                <a:lnTo>
                  <a:pt x="7235" y="77172"/>
                </a:lnTo>
                <a:lnTo>
                  <a:pt x="9418" y="77862"/>
                </a:lnTo>
                <a:lnTo>
                  <a:pt x="12711" y="78895"/>
                </a:lnTo>
                <a:lnTo>
                  <a:pt x="16864" y="79469"/>
                </a:lnTo>
                <a:lnTo>
                  <a:pt x="21880" y="79584"/>
                </a:lnTo>
                <a:lnTo>
                  <a:pt x="21880" y="89978"/>
                </a:lnTo>
                <a:lnTo>
                  <a:pt x="25843" y="89978"/>
                </a:lnTo>
                <a:lnTo>
                  <a:pt x="25843" y="79584"/>
                </a:lnTo>
                <a:lnTo>
                  <a:pt x="28293" y="79393"/>
                </a:lnTo>
                <a:lnTo>
                  <a:pt x="25843" y="76369"/>
                </a:lnTo>
                <a:lnTo>
                  <a:pt x="25843" y="45189"/>
                </a:lnTo>
                <a:lnTo>
                  <a:pt x="30475" y="48022"/>
                </a:lnTo>
                <a:lnTo>
                  <a:pt x="33614" y="50261"/>
                </a:lnTo>
                <a:lnTo>
                  <a:pt x="35261" y="51907"/>
                </a:lnTo>
                <a:lnTo>
                  <a:pt x="37979" y="54702"/>
                </a:lnTo>
                <a:lnTo>
                  <a:pt x="39338" y="57937"/>
                </a:lnTo>
                <a:lnTo>
                  <a:pt x="39338" y="66894"/>
                </a:lnTo>
                <a:lnTo>
                  <a:pt x="37482" y="70818"/>
                </a:lnTo>
                <a:lnTo>
                  <a:pt x="33768" y="73383"/>
                </a:lnTo>
                <a:lnTo>
                  <a:pt x="31777" y="74761"/>
                </a:lnTo>
                <a:lnTo>
                  <a:pt x="30992" y="78857"/>
                </a:lnTo>
                <a:lnTo>
                  <a:pt x="33940" y="77976"/>
                </a:lnTo>
                <a:lnTo>
                  <a:pt x="36888" y="77096"/>
                </a:lnTo>
                <a:lnTo>
                  <a:pt x="39415" y="75775"/>
                </a:lnTo>
                <a:lnTo>
                  <a:pt x="41520" y="74014"/>
                </a:lnTo>
                <a:lnTo>
                  <a:pt x="44277" y="71756"/>
                </a:lnTo>
                <a:lnTo>
                  <a:pt x="46230" y="68961"/>
                </a:lnTo>
                <a:lnTo>
                  <a:pt x="47378" y="65631"/>
                </a:lnTo>
                <a:lnTo>
                  <a:pt x="48144" y="63488"/>
                </a:lnTo>
                <a:lnTo>
                  <a:pt x="48527" y="59085"/>
                </a:lnTo>
                <a:lnTo>
                  <a:pt x="48527" y="53343"/>
                </a:lnTo>
                <a:lnTo>
                  <a:pt x="46881" y="48740"/>
                </a:lnTo>
                <a:lnTo>
                  <a:pt x="43588" y="45275"/>
                </a:lnTo>
                <a:lnTo>
                  <a:pt x="40295" y="41811"/>
                </a:lnTo>
                <a:lnTo>
                  <a:pt x="34380" y="37916"/>
                </a:lnTo>
                <a:lnTo>
                  <a:pt x="25843" y="33591"/>
                </a:lnTo>
                <a:lnTo>
                  <a:pt x="25843" y="4765"/>
                </a:lnTo>
                <a:lnTo>
                  <a:pt x="29977" y="4919"/>
                </a:lnTo>
                <a:lnTo>
                  <a:pt x="33653" y="6373"/>
                </a:lnTo>
                <a:lnTo>
                  <a:pt x="36869" y="9130"/>
                </a:lnTo>
                <a:lnTo>
                  <a:pt x="40085" y="11885"/>
                </a:lnTo>
                <a:close/>
              </a:path>
              <a:path w="316224" h="102207">
                <a:moveTo>
                  <a:pt x="29135" y="75756"/>
                </a:moveTo>
                <a:lnTo>
                  <a:pt x="25843" y="76369"/>
                </a:lnTo>
                <a:lnTo>
                  <a:pt x="28293" y="79393"/>
                </a:lnTo>
                <a:lnTo>
                  <a:pt x="30992" y="78857"/>
                </a:lnTo>
                <a:lnTo>
                  <a:pt x="31777" y="74761"/>
                </a:lnTo>
                <a:lnTo>
                  <a:pt x="29135" y="75756"/>
                </a:lnTo>
                <a:close/>
              </a:path>
              <a:path w="316224" h="102207">
                <a:moveTo>
                  <a:pt x="125347" y="71277"/>
                </a:moveTo>
                <a:lnTo>
                  <a:pt x="124792" y="74302"/>
                </a:lnTo>
                <a:lnTo>
                  <a:pt x="125462" y="77814"/>
                </a:lnTo>
                <a:lnTo>
                  <a:pt x="128142" y="79919"/>
                </a:lnTo>
                <a:lnTo>
                  <a:pt x="131224" y="80445"/>
                </a:lnTo>
                <a:lnTo>
                  <a:pt x="135072" y="80044"/>
                </a:lnTo>
                <a:lnTo>
                  <a:pt x="136680" y="81307"/>
                </a:lnTo>
                <a:lnTo>
                  <a:pt x="135981" y="84924"/>
                </a:lnTo>
                <a:lnTo>
                  <a:pt x="134584" y="87336"/>
                </a:lnTo>
                <a:lnTo>
                  <a:pt x="133186" y="89748"/>
                </a:lnTo>
                <a:lnTo>
                  <a:pt x="130649" y="91987"/>
                </a:lnTo>
                <a:lnTo>
                  <a:pt x="126974" y="94054"/>
                </a:lnTo>
                <a:lnTo>
                  <a:pt x="128065" y="96351"/>
                </a:lnTo>
                <a:lnTo>
                  <a:pt x="131281" y="94896"/>
                </a:lnTo>
                <a:lnTo>
                  <a:pt x="134287" y="92504"/>
                </a:lnTo>
                <a:lnTo>
                  <a:pt x="137082" y="89174"/>
                </a:lnTo>
                <a:lnTo>
                  <a:pt x="139877" y="85843"/>
                </a:lnTo>
                <a:lnTo>
                  <a:pt x="141274" y="82245"/>
                </a:lnTo>
                <a:lnTo>
                  <a:pt x="141274" y="75010"/>
                </a:lnTo>
                <a:lnTo>
                  <a:pt x="140317" y="72378"/>
                </a:lnTo>
                <a:lnTo>
                  <a:pt x="138403" y="70483"/>
                </a:lnTo>
                <a:lnTo>
                  <a:pt x="134325" y="67641"/>
                </a:lnTo>
                <a:lnTo>
                  <a:pt x="129386" y="67641"/>
                </a:lnTo>
                <a:lnTo>
                  <a:pt x="127568" y="68368"/>
                </a:lnTo>
                <a:lnTo>
                  <a:pt x="125347" y="71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3645068" y="2339470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8" y="33017"/>
                </a:moveTo>
                <a:lnTo>
                  <a:pt x="22693" y="30681"/>
                </a:lnTo>
                <a:lnTo>
                  <a:pt x="24837" y="28652"/>
                </a:lnTo>
                <a:lnTo>
                  <a:pt x="28550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2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1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4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099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2" y="35658"/>
                </a:lnTo>
                <a:lnTo>
                  <a:pt x="19228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3633243" y="2339470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0" y="80446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1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3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3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3684408" y="2338051"/>
            <a:ext cx="43332" cy="72401"/>
          </a:xfrm>
          <a:custGeom>
            <a:avLst/>
            <a:gdLst/>
            <a:ahLst/>
            <a:cxnLst/>
            <a:rect l="l" t="t" r="r" b="b"/>
            <a:pathLst>
              <a:path w="47665" h="82054">
                <a:moveTo>
                  <a:pt x="4134" y="30432"/>
                </a:moveTo>
                <a:lnTo>
                  <a:pt x="3732" y="31810"/>
                </a:lnTo>
                <a:lnTo>
                  <a:pt x="6087" y="32499"/>
                </a:lnTo>
                <a:lnTo>
                  <a:pt x="11140" y="32499"/>
                </a:lnTo>
                <a:lnTo>
                  <a:pt x="16596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50"/>
                </a:lnTo>
                <a:lnTo>
                  <a:pt x="38304" y="57535"/>
                </a:lnTo>
                <a:lnTo>
                  <a:pt x="38304" y="63200"/>
                </a:lnTo>
                <a:lnTo>
                  <a:pt x="36658" y="67976"/>
                </a:lnTo>
                <a:lnTo>
                  <a:pt x="33366" y="71861"/>
                </a:lnTo>
                <a:lnTo>
                  <a:pt x="30072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8" y="73986"/>
                </a:lnTo>
                <a:lnTo>
                  <a:pt x="10098" y="71517"/>
                </a:lnTo>
                <a:lnTo>
                  <a:pt x="7236" y="70282"/>
                </a:lnTo>
                <a:lnTo>
                  <a:pt x="5053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2" y="80962"/>
                </a:lnTo>
                <a:lnTo>
                  <a:pt x="8040" y="81690"/>
                </a:lnTo>
                <a:lnTo>
                  <a:pt x="11064" y="82054"/>
                </a:lnTo>
                <a:lnTo>
                  <a:pt x="24043" y="82054"/>
                </a:lnTo>
                <a:lnTo>
                  <a:pt x="31671" y="79221"/>
                </a:lnTo>
                <a:lnTo>
                  <a:pt x="37701" y="73555"/>
                </a:lnTo>
                <a:lnTo>
                  <a:pt x="43731" y="67889"/>
                </a:lnTo>
                <a:lnTo>
                  <a:pt x="46746" y="60827"/>
                </a:lnTo>
                <a:lnTo>
                  <a:pt x="46746" y="48577"/>
                </a:lnTo>
                <a:lnTo>
                  <a:pt x="46038" y="44988"/>
                </a:lnTo>
                <a:lnTo>
                  <a:pt x="44621" y="41601"/>
                </a:lnTo>
                <a:lnTo>
                  <a:pt x="43205" y="38213"/>
                </a:lnTo>
                <a:lnTo>
                  <a:pt x="41118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5" y="26930"/>
                </a:lnTo>
                <a:lnTo>
                  <a:pt x="26359" y="25322"/>
                </a:lnTo>
                <a:lnTo>
                  <a:pt x="23450" y="24365"/>
                </a:lnTo>
                <a:lnTo>
                  <a:pt x="18855" y="23351"/>
                </a:lnTo>
                <a:lnTo>
                  <a:pt x="12576" y="22279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5" y="803"/>
                </a:lnTo>
                <a:lnTo>
                  <a:pt x="46746" y="0"/>
                </a:lnTo>
                <a:lnTo>
                  <a:pt x="44133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4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3491949" y="2338051"/>
            <a:ext cx="43332" cy="72401"/>
          </a:xfrm>
          <a:custGeom>
            <a:avLst/>
            <a:gdLst/>
            <a:ahLst/>
            <a:cxnLst/>
            <a:rect l="l" t="t" r="r" b="b"/>
            <a:pathLst>
              <a:path w="47665" h="82054">
                <a:moveTo>
                  <a:pt x="4134" y="30432"/>
                </a:moveTo>
                <a:lnTo>
                  <a:pt x="3732" y="31810"/>
                </a:lnTo>
                <a:lnTo>
                  <a:pt x="6087" y="32499"/>
                </a:lnTo>
                <a:lnTo>
                  <a:pt x="11140" y="32499"/>
                </a:lnTo>
                <a:lnTo>
                  <a:pt x="16596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50"/>
                </a:lnTo>
                <a:lnTo>
                  <a:pt x="38304" y="57535"/>
                </a:lnTo>
                <a:lnTo>
                  <a:pt x="38304" y="63200"/>
                </a:lnTo>
                <a:lnTo>
                  <a:pt x="36658" y="67976"/>
                </a:lnTo>
                <a:lnTo>
                  <a:pt x="33366" y="71861"/>
                </a:lnTo>
                <a:lnTo>
                  <a:pt x="30072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8" y="73986"/>
                </a:lnTo>
                <a:lnTo>
                  <a:pt x="10097" y="71517"/>
                </a:lnTo>
                <a:lnTo>
                  <a:pt x="7236" y="70282"/>
                </a:lnTo>
                <a:lnTo>
                  <a:pt x="5053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2" y="80962"/>
                </a:lnTo>
                <a:lnTo>
                  <a:pt x="8040" y="81690"/>
                </a:lnTo>
                <a:lnTo>
                  <a:pt x="11064" y="82054"/>
                </a:lnTo>
                <a:lnTo>
                  <a:pt x="24043" y="82054"/>
                </a:lnTo>
                <a:lnTo>
                  <a:pt x="31671" y="79221"/>
                </a:lnTo>
                <a:lnTo>
                  <a:pt x="37701" y="73555"/>
                </a:lnTo>
                <a:lnTo>
                  <a:pt x="43731" y="67889"/>
                </a:lnTo>
                <a:lnTo>
                  <a:pt x="46746" y="60827"/>
                </a:lnTo>
                <a:lnTo>
                  <a:pt x="46746" y="48577"/>
                </a:lnTo>
                <a:lnTo>
                  <a:pt x="46038" y="44988"/>
                </a:lnTo>
                <a:lnTo>
                  <a:pt x="44621" y="41601"/>
                </a:lnTo>
                <a:lnTo>
                  <a:pt x="43205" y="38213"/>
                </a:lnTo>
                <a:lnTo>
                  <a:pt x="41118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5" y="26930"/>
                </a:lnTo>
                <a:lnTo>
                  <a:pt x="26359" y="25322"/>
                </a:lnTo>
                <a:lnTo>
                  <a:pt x="23449" y="24365"/>
                </a:lnTo>
                <a:lnTo>
                  <a:pt x="18855" y="23351"/>
                </a:lnTo>
                <a:lnTo>
                  <a:pt x="12576" y="22279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5" y="803"/>
                </a:lnTo>
                <a:lnTo>
                  <a:pt x="46746" y="0"/>
                </a:lnTo>
                <a:lnTo>
                  <a:pt x="44133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4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3553240" y="2398800"/>
            <a:ext cx="14983" cy="25331"/>
          </a:xfrm>
          <a:custGeom>
            <a:avLst/>
            <a:gdLst/>
            <a:ahLst/>
            <a:cxnLst/>
            <a:rect l="l" t="t" r="r" b="b"/>
            <a:pathLst>
              <a:path w="16481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3"/>
                </a:lnTo>
                <a:lnTo>
                  <a:pt x="16481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5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3577486" y="2338051"/>
            <a:ext cx="43332" cy="72401"/>
          </a:xfrm>
          <a:custGeom>
            <a:avLst/>
            <a:gdLst/>
            <a:ahLst/>
            <a:cxnLst/>
            <a:rect l="l" t="t" r="r" b="b"/>
            <a:pathLst>
              <a:path w="47665" h="82054">
                <a:moveTo>
                  <a:pt x="4134" y="30432"/>
                </a:moveTo>
                <a:lnTo>
                  <a:pt x="3732" y="31810"/>
                </a:lnTo>
                <a:lnTo>
                  <a:pt x="6087" y="32499"/>
                </a:lnTo>
                <a:lnTo>
                  <a:pt x="11140" y="32499"/>
                </a:lnTo>
                <a:lnTo>
                  <a:pt x="16596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50"/>
                </a:lnTo>
                <a:lnTo>
                  <a:pt x="38304" y="57535"/>
                </a:lnTo>
                <a:lnTo>
                  <a:pt x="38304" y="63200"/>
                </a:lnTo>
                <a:lnTo>
                  <a:pt x="36658" y="67976"/>
                </a:lnTo>
                <a:lnTo>
                  <a:pt x="33366" y="71861"/>
                </a:lnTo>
                <a:lnTo>
                  <a:pt x="30072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8" y="73986"/>
                </a:lnTo>
                <a:lnTo>
                  <a:pt x="10097" y="71517"/>
                </a:lnTo>
                <a:lnTo>
                  <a:pt x="7236" y="70282"/>
                </a:lnTo>
                <a:lnTo>
                  <a:pt x="5053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2" y="80962"/>
                </a:lnTo>
                <a:lnTo>
                  <a:pt x="8040" y="81690"/>
                </a:lnTo>
                <a:lnTo>
                  <a:pt x="11064" y="82054"/>
                </a:lnTo>
                <a:lnTo>
                  <a:pt x="24043" y="82054"/>
                </a:lnTo>
                <a:lnTo>
                  <a:pt x="31671" y="79221"/>
                </a:lnTo>
                <a:lnTo>
                  <a:pt x="37701" y="73555"/>
                </a:lnTo>
                <a:lnTo>
                  <a:pt x="43731" y="67889"/>
                </a:lnTo>
                <a:lnTo>
                  <a:pt x="46746" y="60827"/>
                </a:lnTo>
                <a:lnTo>
                  <a:pt x="46746" y="48577"/>
                </a:lnTo>
                <a:lnTo>
                  <a:pt x="46038" y="44988"/>
                </a:lnTo>
                <a:lnTo>
                  <a:pt x="44621" y="41601"/>
                </a:lnTo>
                <a:lnTo>
                  <a:pt x="43205" y="38213"/>
                </a:lnTo>
                <a:lnTo>
                  <a:pt x="41118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5" y="26930"/>
                </a:lnTo>
                <a:lnTo>
                  <a:pt x="26359" y="25322"/>
                </a:lnTo>
                <a:lnTo>
                  <a:pt x="23449" y="24365"/>
                </a:lnTo>
                <a:lnTo>
                  <a:pt x="18855" y="23351"/>
                </a:lnTo>
                <a:lnTo>
                  <a:pt x="12576" y="22279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5" y="803"/>
                </a:lnTo>
                <a:lnTo>
                  <a:pt x="46746" y="0"/>
                </a:lnTo>
                <a:lnTo>
                  <a:pt x="44133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4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3876658" y="2339723"/>
            <a:ext cx="239759" cy="84661"/>
          </a:xfrm>
          <a:custGeom>
            <a:avLst/>
            <a:gdLst/>
            <a:ahLst/>
            <a:cxnLst/>
            <a:rect l="l" t="t" r="r" b="b"/>
            <a:pathLst>
              <a:path w="263735" h="95949">
                <a:moveTo>
                  <a:pt x="246277" y="0"/>
                </a:moveTo>
                <a:lnTo>
                  <a:pt x="209522" y="51678"/>
                </a:lnTo>
                <a:lnTo>
                  <a:pt x="214289" y="51678"/>
                </a:lnTo>
                <a:lnTo>
                  <a:pt x="242487" y="11828"/>
                </a:lnTo>
                <a:lnTo>
                  <a:pt x="246277" y="0"/>
                </a:lnTo>
                <a:close/>
              </a:path>
              <a:path w="263735" h="95949">
                <a:moveTo>
                  <a:pt x="28599" y="2985"/>
                </a:moveTo>
                <a:lnTo>
                  <a:pt x="32523" y="5473"/>
                </a:lnTo>
                <a:lnTo>
                  <a:pt x="35204" y="10450"/>
                </a:lnTo>
                <a:lnTo>
                  <a:pt x="37883" y="15426"/>
                </a:lnTo>
                <a:lnTo>
                  <a:pt x="39223" y="21895"/>
                </a:lnTo>
                <a:lnTo>
                  <a:pt x="42018" y="61381"/>
                </a:lnTo>
                <a:lnTo>
                  <a:pt x="45196" y="56023"/>
                </a:lnTo>
                <a:lnTo>
                  <a:pt x="47378" y="50013"/>
                </a:lnTo>
                <a:lnTo>
                  <a:pt x="49561" y="44003"/>
                </a:lnTo>
                <a:lnTo>
                  <a:pt x="50652" y="38088"/>
                </a:lnTo>
                <a:lnTo>
                  <a:pt x="50652" y="24001"/>
                </a:lnTo>
                <a:lnTo>
                  <a:pt x="48355" y="16507"/>
                </a:lnTo>
                <a:lnTo>
                  <a:pt x="43760" y="9789"/>
                </a:lnTo>
                <a:lnTo>
                  <a:pt x="39166" y="3071"/>
                </a:lnTo>
                <a:lnTo>
                  <a:pt x="32658" y="-287"/>
                </a:lnTo>
                <a:lnTo>
                  <a:pt x="17152" y="-287"/>
                </a:lnTo>
                <a:lnTo>
                  <a:pt x="19678" y="2985"/>
                </a:lnTo>
                <a:lnTo>
                  <a:pt x="28599" y="2985"/>
                </a:lnTo>
                <a:close/>
              </a:path>
              <a:path w="263735" h="95949">
                <a:moveTo>
                  <a:pt x="12921" y="76426"/>
                </a:moveTo>
                <a:lnTo>
                  <a:pt x="10280" y="77459"/>
                </a:lnTo>
                <a:lnTo>
                  <a:pt x="6968" y="78436"/>
                </a:lnTo>
                <a:lnTo>
                  <a:pt x="2986" y="79354"/>
                </a:lnTo>
                <a:lnTo>
                  <a:pt x="3560" y="81651"/>
                </a:lnTo>
                <a:lnTo>
                  <a:pt x="9916" y="80847"/>
                </a:lnTo>
                <a:lnTo>
                  <a:pt x="15180" y="79699"/>
                </a:lnTo>
                <a:lnTo>
                  <a:pt x="19353" y="78206"/>
                </a:lnTo>
                <a:lnTo>
                  <a:pt x="26819" y="75564"/>
                </a:lnTo>
                <a:lnTo>
                  <a:pt x="32983" y="71526"/>
                </a:lnTo>
                <a:lnTo>
                  <a:pt x="37845" y="66090"/>
                </a:lnTo>
                <a:lnTo>
                  <a:pt x="42018" y="61381"/>
                </a:lnTo>
                <a:lnTo>
                  <a:pt x="39223" y="21895"/>
                </a:lnTo>
                <a:lnTo>
                  <a:pt x="39051" y="35858"/>
                </a:lnTo>
                <a:lnTo>
                  <a:pt x="38937" y="38327"/>
                </a:lnTo>
                <a:lnTo>
                  <a:pt x="38802" y="39753"/>
                </a:lnTo>
                <a:lnTo>
                  <a:pt x="36687" y="42356"/>
                </a:lnTo>
                <a:lnTo>
                  <a:pt x="33911" y="43811"/>
                </a:lnTo>
                <a:lnTo>
                  <a:pt x="31135" y="45265"/>
                </a:lnTo>
                <a:lnTo>
                  <a:pt x="28446" y="45993"/>
                </a:lnTo>
                <a:lnTo>
                  <a:pt x="20177" y="45993"/>
                </a:lnTo>
                <a:lnTo>
                  <a:pt x="16261" y="43620"/>
                </a:lnTo>
                <a:lnTo>
                  <a:pt x="14099" y="38873"/>
                </a:lnTo>
                <a:lnTo>
                  <a:pt x="11936" y="34126"/>
                </a:lnTo>
                <a:lnTo>
                  <a:pt x="10854" y="28958"/>
                </a:lnTo>
                <a:lnTo>
                  <a:pt x="10854" y="16594"/>
                </a:lnTo>
                <a:lnTo>
                  <a:pt x="12012" y="11502"/>
                </a:lnTo>
                <a:lnTo>
                  <a:pt x="14328" y="8095"/>
                </a:lnTo>
                <a:lnTo>
                  <a:pt x="16645" y="4689"/>
                </a:lnTo>
                <a:lnTo>
                  <a:pt x="19678" y="2985"/>
                </a:lnTo>
                <a:lnTo>
                  <a:pt x="17152" y="-287"/>
                </a:lnTo>
                <a:lnTo>
                  <a:pt x="11342" y="2353"/>
                </a:lnTo>
                <a:lnTo>
                  <a:pt x="6805" y="7636"/>
                </a:lnTo>
                <a:lnTo>
                  <a:pt x="2268" y="12919"/>
                </a:lnTo>
                <a:lnTo>
                  <a:pt x="0" y="19637"/>
                </a:lnTo>
                <a:lnTo>
                  <a:pt x="0" y="34184"/>
                </a:lnTo>
                <a:lnTo>
                  <a:pt x="1904" y="39686"/>
                </a:lnTo>
                <a:lnTo>
                  <a:pt x="5714" y="44299"/>
                </a:lnTo>
                <a:lnTo>
                  <a:pt x="9524" y="48912"/>
                </a:lnTo>
                <a:lnTo>
                  <a:pt x="14682" y="51218"/>
                </a:lnTo>
                <a:lnTo>
                  <a:pt x="22837" y="51218"/>
                </a:lnTo>
                <a:lnTo>
                  <a:pt x="26647" y="50529"/>
                </a:lnTo>
                <a:lnTo>
                  <a:pt x="30475" y="49725"/>
                </a:lnTo>
                <a:lnTo>
                  <a:pt x="33806" y="48251"/>
                </a:lnTo>
                <a:lnTo>
                  <a:pt x="36639" y="46108"/>
                </a:lnTo>
                <a:lnTo>
                  <a:pt x="38649" y="44615"/>
                </a:lnTo>
                <a:lnTo>
                  <a:pt x="38037" y="47830"/>
                </a:lnTo>
                <a:lnTo>
                  <a:pt x="36515" y="51821"/>
                </a:lnTo>
                <a:lnTo>
                  <a:pt x="34084" y="56587"/>
                </a:lnTo>
                <a:lnTo>
                  <a:pt x="31652" y="61353"/>
                </a:lnTo>
                <a:lnTo>
                  <a:pt x="28408" y="65669"/>
                </a:lnTo>
                <a:lnTo>
                  <a:pt x="24350" y="69535"/>
                </a:lnTo>
                <a:lnTo>
                  <a:pt x="21478" y="72253"/>
                </a:lnTo>
                <a:lnTo>
                  <a:pt x="17669" y="74550"/>
                </a:lnTo>
                <a:lnTo>
                  <a:pt x="12921" y="76426"/>
                </a:lnTo>
                <a:close/>
              </a:path>
              <a:path w="263735" h="95949">
                <a:moveTo>
                  <a:pt x="68206" y="70588"/>
                </a:moveTo>
                <a:lnTo>
                  <a:pt x="67651" y="73612"/>
                </a:lnTo>
                <a:lnTo>
                  <a:pt x="68321" y="77124"/>
                </a:lnTo>
                <a:lnTo>
                  <a:pt x="71001" y="79230"/>
                </a:lnTo>
                <a:lnTo>
                  <a:pt x="74083" y="79756"/>
                </a:lnTo>
                <a:lnTo>
                  <a:pt x="77931" y="79354"/>
                </a:lnTo>
                <a:lnTo>
                  <a:pt x="79539" y="80617"/>
                </a:lnTo>
                <a:lnTo>
                  <a:pt x="78840" y="84235"/>
                </a:lnTo>
                <a:lnTo>
                  <a:pt x="77442" y="86647"/>
                </a:lnTo>
                <a:lnTo>
                  <a:pt x="76044" y="89058"/>
                </a:lnTo>
                <a:lnTo>
                  <a:pt x="73508" y="91298"/>
                </a:lnTo>
                <a:lnTo>
                  <a:pt x="69833" y="93365"/>
                </a:lnTo>
                <a:lnTo>
                  <a:pt x="70924" y="95661"/>
                </a:lnTo>
                <a:lnTo>
                  <a:pt x="74140" y="94207"/>
                </a:lnTo>
                <a:lnTo>
                  <a:pt x="77146" y="91815"/>
                </a:lnTo>
                <a:lnTo>
                  <a:pt x="79941" y="88484"/>
                </a:lnTo>
                <a:lnTo>
                  <a:pt x="82735" y="85154"/>
                </a:lnTo>
                <a:lnTo>
                  <a:pt x="84132" y="81555"/>
                </a:lnTo>
                <a:lnTo>
                  <a:pt x="84132" y="74320"/>
                </a:lnTo>
                <a:lnTo>
                  <a:pt x="83176" y="71688"/>
                </a:lnTo>
                <a:lnTo>
                  <a:pt x="81261" y="69794"/>
                </a:lnTo>
                <a:lnTo>
                  <a:pt x="77184" y="66952"/>
                </a:lnTo>
                <a:lnTo>
                  <a:pt x="72245" y="66952"/>
                </a:lnTo>
                <a:lnTo>
                  <a:pt x="70427" y="67679"/>
                </a:lnTo>
                <a:lnTo>
                  <a:pt x="68206" y="70588"/>
                </a:lnTo>
                <a:close/>
              </a:path>
              <a:path w="263735" h="95949">
                <a:moveTo>
                  <a:pt x="98101" y="5598"/>
                </a:moveTo>
                <a:lnTo>
                  <a:pt x="96914" y="8469"/>
                </a:lnTo>
                <a:lnTo>
                  <a:pt x="95374" y="12249"/>
                </a:lnTo>
                <a:lnTo>
                  <a:pt x="92885" y="18374"/>
                </a:lnTo>
                <a:lnTo>
                  <a:pt x="94895" y="19292"/>
                </a:lnTo>
                <a:lnTo>
                  <a:pt x="97384" y="15388"/>
                </a:lnTo>
                <a:lnTo>
                  <a:pt x="99441" y="12823"/>
                </a:lnTo>
                <a:lnTo>
                  <a:pt x="102696" y="10374"/>
                </a:lnTo>
                <a:lnTo>
                  <a:pt x="105366" y="9761"/>
                </a:lnTo>
                <a:lnTo>
                  <a:pt x="134118" y="9761"/>
                </a:lnTo>
                <a:lnTo>
                  <a:pt x="110860" y="79986"/>
                </a:lnTo>
                <a:lnTo>
                  <a:pt x="118441" y="79986"/>
                </a:lnTo>
                <a:lnTo>
                  <a:pt x="143365" y="2985"/>
                </a:lnTo>
                <a:lnTo>
                  <a:pt x="143365" y="1090"/>
                </a:lnTo>
                <a:lnTo>
                  <a:pt x="99833" y="1090"/>
                </a:lnTo>
                <a:lnTo>
                  <a:pt x="98877" y="3617"/>
                </a:lnTo>
                <a:lnTo>
                  <a:pt x="98101" y="5598"/>
                </a:lnTo>
                <a:close/>
              </a:path>
              <a:path w="263735" h="95949">
                <a:moveTo>
                  <a:pt x="156908" y="5598"/>
                </a:moveTo>
                <a:lnTo>
                  <a:pt x="155721" y="8469"/>
                </a:lnTo>
                <a:lnTo>
                  <a:pt x="154181" y="12249"/>
                </a:lnTo>
                <a:lnTo>
                  <a:pt x="151692" y="18374"/>
                </a:lnTo>
                <a:lnTo>
                  <a:pt x="153702" y="19292"/>
                </a:lnTo>
                <a:lnTo>
                  <a:pt x="156191" y="15388"/>
                </a:lnTo>
                <a:lnTo>
                  <a:pt x="158248" y="12823"/>
                </a:lnTo>
                <a:lnTo>
                  <a:pt x="161503" y="10374"/>
                </a:lnTo>
                <a:lnTo>
                  <a:pt x="164173" y="9761"/>
                </a:lnTo>
                <a:lnTo>
                  <a:pt x="192925" y="9761"/>
                </a:lnTo>
                <a:lnTo>
                  <a:pt x="169667" y="79986"/>
                </a:lnTo>
                <a:lnTo>
                  <a:pt x="177248" y="79986"/>
                </a:lnTo>
                <a:lnTo>
                  <a:pt x="202172" y="2985"/>
                </a:lnTo>
                <a:lnTo>
                  <a:pt x="202172" y="1090"/>
                </a:lnTo>
                <a:lnTo>
                  <a:pt x="158640" y="1090"/>
                </a:lnTo>
                <a:lnTo>
                  <a:pt x="157683" y="3617"/>
                </a:lnTo>
                <a:lnTo>
                  <a:pt x="156908" y="5598"/>
                </a:lnTo>
                <a:close/>
              </a:path>
              <a:path w="263735" h="95949">
                <a:moveTo>
                  <a:pt x="242601" y="59314"/>
                </a:moveTo>
                <a:lnTo>
                  <a:pt x="242601" y="78895"/>
                </a:lnTo>
                <a:lnTo>
                  <a:pt x="251732" y="78895"/>
                </a:lnTo>
                <a:lnTo>
                  <a:pt x="251732" y="59314"/>
                </a:lnTo>
                <a:lnTo>
                  <a:pt x="263735" y="59314"/>
                </a:lnTo>
                <a:lnTo>
                  <a:pt x="263735" y="51678"/>
                </a:lnTo>
                <a:lnTo>
                  <a:pt x="251732" y="51678"/>
                </a:lnTo>
                <a:lnTo>
                  <a:pt x="251732" y="0"/>
                </a:lnTo>
                <a:lnTo>
                  <a:pt x="246277" y="0"/>
                </a:lnTo>
                <a:lnTo>
                  <a:pt x="242487" y="11828"/>
                </a:lnTo>
                <a:lnTo>
                  <a:pt x="242487" y="51678"/>
                </a:lnTo>
                <a:lnTo>
                  <a:pt x="209522" y="51678"/>
                </a:lnTo>
                <a:lnTo>
                  <a:pt x="209522" y="59314"/>
                </a:lnTo>
                <a:lnTo>
                  <a:pt x="242601" y="593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4270243" y="2338406"/>
            <a:ext cx="276095" cy="85724"/>
          </a:xfrm>
          <a:custGeom>
            <a:avLst/>
            <a:gdLst/>
            <a:ahLst/>
            <a:cxnLst/>
            <a:rect l="l" t="t" r="r" b="b"/>
            <a:pathLst>
              <a:path w="303705" h="97154">
                <a:moveTo>
                  <a:pt x="280370" y="11254"/>
                </a:moveTo>
                <a:lnTo>
                  <a:pt x="282284" y="13646"/>
                </a:lnTo>
                <a:lnTo>
                  <a:pt x="282514" y="16881"/>
                </a:lnTo>
                <a:lnTo>
                  <a:pt x="282514" y="73498"/>
                </a:lnTo>
                <a:lnTo>
                  <a:pt x="281805" y="75737"/>
                </a:lnTo>
                <a:lnTo>
                  <a:pt x="278973" y="77804"/>
                </a:lnTo>
                <a:lnTo>
                  <a:pt x="275948" y="78436"/>
                </a:lnTo>
                <a:lnTo>
                  <a:pt x="271315" y="78665"/>
                </a:lnTo>
                <a:lnTo>
                  <a:pt x="271315" y="80388"/>
                </a:lnTo>
                <a:lnTo>
                  <a:pt x="303705" y="80388"/>
                </a:lnTo>
                <a:lnTo>
                  <a:pt x="303705" y="78780"/>
                </a:lnTo>
                <a:lnTo>
                  <a:pt x="299417" y="78627"/>
                </a:lnTo>
                <a:lnTo>
                  <a:pt x="296489" y="78148"/>
                </a:lnTo>
                <a:lnTo>
                  <a:pt x="294918" y="77344"/>
                </a:lnTo>
                <a:lnTo>
                  <a:pt x="292564" y="74665"/>
                </a:lnTo>
                <a:lnTo>
                  <a:pt x="292564" y="2583"/>
                </a:lnTo>
                <a:lnTo>
                  <a:pt x="292276" y="1493"/>
                </a:lnTo>
                <a:lnTo>
                  <a:pt x="291588" y="1493"/>
                </a:lnTo>
                <a:lnTo>
                  <a:pt x="270511" y="12230"/>
                </a:lnTo>
                <a:lnTo>
                  <a:pt x="271890" y="13225"/>
                </a:lnTo>
                <a:lnTo>
                  <a:pt x="274962" y="12086"/>
                </a:lnTo>
                <a:lnTo>
                  <a:pt x="277843" y="11254"/>
                </a:lnTo>
                <a:lnTo>
                  <a:pt x="280370" y="11254"/>
                </a:lnTo>
                <a:close/>
              </a:path>
              <a:path w="303705" h="97154">
                <a:moveTo>
                  <a:pt x="9858" y="11254"/>
                </a:moveTo>
                <a:lnTo>
                  <a:pt x="11772" y="13646"/>
                </a:lnTo>
                <a:lnTo>
                  <a:pt x="12002" y="16881"/>
                </a:lnTo>
                <a:lnTo>
                  <a:pt x="12002" y="73498"/>
                </a:lnTo>
                <a:lnTo>
                  <a:pt x="11293" y="75737"/>
                </a:lnTo>
                <a:lnTo>
                  <a:pt x="8461" y="77804"/>
                </a:lnTo>
                <a:lnTo>
                  <a:pt x="5436" y="78436"/>
                </a:lnTo>
                <a:lnTo>
                  <a:pt x="804" y="78665"/>
                </a:lnTo>
                <a:lnTo>
                  <a:pt x="804" y="80388"/>
                </a:lnTo>
                <a:lnTo>
                  <a:pt x="33193" y="80388"/>
                </a:lnTo>
                <a:lnTo>
                  <a:pt x="33193" y="78780"/>
                </a:lnTo>
                <a:lnTo>
                  <a:pt x="28905" y="78627"/>
                </a:lnTo>
                <a:lnTo>
                  <a:pt x="25977" y="78148"/>
                </a:lnTo>
                <a:lnTo>
                  <a:pt x="24407" y="77344"/>
                </a:lnTo>
                <a:lnTo>
                  <a:pt x="22052" y="74665"/>
                </a:lnTo>
                <a:lnTo>
                  <a:pt x="22052" y="2583"/>
                </a:lnTo>
                <a:lnTo>
                  <a:pt x="21765" y="1493"/>
                </a:lnTo>
                <a:lnTo>
                  <a:pt x="21076" y="1493"/>
                </a:lnTo>
                <a:lnTo>
                  <a:pt x="0" y="12230"/>
                </a:lnTo>
                <a:lnTo>
                  <a:pt x="1378" y="13225"/>
                </a:lnTo>
                <a:lnTo>
                  <a:pt x="4450" y="12086"/>
                </a:lnTo>
                <a:lnTo>
                  <a:pt x="7331" y="11254"/>
                </a:lnTo>
                <a:lnTo>
                  <a:pt x="9858" y="11254"/>
                </a:lnTo>
                <a:close/>
              </a:path>
              <a:path w="303705" h="97154">
                <a:moveTo>
                  <a:pt x="80170" y="60807"/>
                </a:moveTo>
                <a:lnTo>
                  <a:pt x="80170" y="80388"/>
                </a:lnTo>
                <a:lnTo>
                  <a:pt x="89301" y="80388"/>
                </a:lnTo>
                <a:lnTo>
                  <a:pt x="89301" y="60807"/>
                </a:lnTo>
                <a:lnTo>
                  <a:pt x="101304" y="60807"/>
                </a:lnTo>
                <a:lnTo>
                  <a:pt x="101304" y="53171"/>
                </a:lnTo>
                <a:lnTo>
                  <a:pt x="89301" y="53171"/>
                </a:lnTo>
                <a:lnTo>
                  <a:pt x="89301" y="1493"/>
                </a:lnTo>
                <a:lnTo>
                  <a:pt x="83845" y="1493"/>
                </a:lnTo>
                <a:lnTo>
                  <a:pt x="80055" y="13321"/>
                </a:lnTo>
                <a:lnTo>
                  <a:pt x="80055" y="53171"/>
                </a:lnTo>
                <a:lnTo>
                  <a:pt x="47091" y="53171"/>
                </a:lnTo>
                <a:lnTo>
                  <a:pt x="47091" y="60807"/>
                </a:lnTo>
                <a:lnTo>
                  <a:pt x="80170" y="60807"/>
                </a:lnTo>
                <a:close/>
              </a:path>
              <a:path w="303705" h="97154">
                <a:moveTo>
                  <a:pt x="83845" y="1493"/>
                </a:moveTo>
                <a:lnTo>
                  <a:pt x="47091" y="53171"/>
                </a:lnTo>
                <a:lnTo>
                  <a:pt x="51858" y="53171"/>
                </a:lnTo>
                <a:lnTo>
                  <a:pt x="80055" y="13321"/>
                </a:lnTo>
                <a:lnTo>
                  <a:pt x="83845" y="1493"/>
                </a:lnTo>
                <a:close/>
              </a:path>
              <a:path w="303705" h="97154">
                <a:moveTo>
                  <a:pt x="117479" y="72081"/>
                </a:moveTo>
                <a:lnTo>
                  <a:pt x="116924" y="75105"/>
                </a:lnTo>
                <a:lnTo>
                  <a:pt x="117594" y="78617"/>
                </a:lnTo>
                <a:lnTo>
                  <a:pt x="120274" y="80723"/>
                </a:lnTo>
                <a:lnTo>
                  <a:pt x="123356" y="81249"/>
                </a:lnTo>
                <a:lnTo>
                  <a:pt x="127204" y="80847"/>
                </a:lnTo>
                <a:lnTo>
                  <a:pt x="128812" y="82110"/>
                </a:lnTo>
                <a:lnTo>
                  <a:pt x="128113" y="85728"/>
                </a:lnTo>
                <a:lnTo>
                  <a:pt x="126716" y="88140"/>
                </a:lnTo>
                <a:lnTo>
                  <a:pt x="125318" y="90551"/>
                </a:lnTo>
                <a:lnTo>
                  <a:pt x="122782" y="92791"/>
                </a:lnTo>
                <a:lnTo>
                  <a:pt x="119106" y="94858"/>
                </a:lnTo>
                <a:lnTo>
                  <a:pt x="120198" y="97154"/>
                </a:lnTo>
                <a:lnTo>
                  <a:pt x="123414" y="95700"/>
                </a:lnTo>
                <a:lnTo>
                  <a:pt x="126419" y="93308"/>
                </a:lnTo>
                <a:lnTo>
                  <a:pt x="129214" y="89977"/>
                </a:lnTo>
                <a:lnTo>
                  <a:pt x="132008" y="86647"/>
                </a:lnTo>
                <a:lnTo>
                  <a:pt x="133406" y="83048"/>
                </a:lnTo>
                <a:lnTo>
                  <a:pt x="133406" y="75813"/>
                </a:lnTo>
                <a:lnTo>
                  <a:pt x="132449" y="73181"/>
                </a:lnTo>
                <a:lnTo>
                  <a:pt x="130535" y="71287"/>
                </a:lnTo>
                <a:lnTo>
                  <a:pt x="126457" y="68445"/>
                </a:lnTo>
                <a:lnTo>
                  <a:pt x="121518" y="68445"/>
                </a:lnTo>
                <a:lnTo>
                  <a:pt x="119700" y="69172"/>
                </a:lnTo>
                <a:lnTo>
                  <a:pt x="117479" y="72081"/>
                </a:lnTo>
                <a:close/>
              </a:path>
              <a:path w="303705" h="97154">
                <a:moveTo>
                  <a:pt x="179199" y="76206"/>
                </a:moveTo>
                <a:lnTo>
                  <a:pt x="175888" y="78148"/>
                </a:lnTo>
                <a:lnTo>
                  <a:pt x="165589" y="78148"/>
                </a:lnTo>
                <a:lnTo>
                  <a:pt x="161387" y="75163"/>
                </a:lnTo>
                <a:lnTo>
                  <a:pt x="163847" y="81651"/>
                </a:lnTo>
                <a:lnTo>
                  <a:pt x="177783" y="81651"/>
                </a:lnTo>
                <a:lnTo>
                  <a:pt x="183631" y="78837"/>
                </a:lnTo>
                <a:lnTo>
                  <a:pt x="188130" y="73210"/>
                </a:lnTo>
                <a:lnTo>
                  <a:pt x="192629" y="67583"/>
                </a:lnTo>
                <a:lnTo>
                  <a:pt x="194877" y="61267"/>
                </a:lnTo>
                <a:lnTo>
                  <a:pt x="194877" y="46452"/>
                </a:lnTo>
                <a:lnTo>
                  <a:pt x="192810" y="40442"/>
                </a:lnTo>
                <a:lnTo>
                  <a:pt x="188676" y="36231"/>
                </a:lnTo>
                <a:lnTo>
                  <a:pt x="184541" y="32021"/>
                </a:lnTo>
                <a:lnTo>
                  <a:pt x="179429" y="29915"/>
                </a:lnTo>
                <a:lnTo>
                  <a:pt x="170241" y="29915"/>
                </a:lnTo>
                <a:lnTo>
                  <a:pt x="167159" y="30528"/>
                </a:lnTo>
                <a:lnTo>
                  <a:pt x="164096" y="31753"/>
                </a:lnTo>
                <a:lnTo>
                  <a:pt x="160325" y="33514"/>
                </a:lnTo>
                <a:lnTo>
                  <a:pt x="157951" y="34968"/>
                </a:lnTo>
                <a:lnTo>
                  <a:pt x="156458" y="40538"/>
                </a:lnTo>
                <a:lnTo>
                  <a:pt x="158411" y="37016"/>
                </a:lnTo>
                <a:lnTo>
                  <a:pt x="162353" y="35256"/>
                </a:lnTo>
                <a:lnTo>
                  <a:pt x="174720" y="35256"/>
                </a:lnTo>
                <a:lnTo>
                  <a:pt x="179277" y="38547"/>
                </a:lnTo>
                <a:lnTo>
                  <a:pt x="181956" y="45132"/>
                </a:lnTo>
                <a:lnTo>
                  <a:pt x="183564" y="49075"/>
                </a:lnTo>
                <a:lnTo>
                  <a:pt x="184368" y="53592"/>
                </a:lnTo>
                <a:lnTo>
                  <a:pt x="184368" y="63889"/>
                </a:lnTo>
                <a:lnTo>
                  <a:pt x="183334" y="68435"/>
                </a:lnTo>
                <a:lnTo>
                  <a:pt x="181267" y="72320"/>
                </a:lnTo>
                <a:lnTo>
                  <a:pt x="179199" y="76206"/>
                </a:lnTo>
                <a:close/>
              </a:path>
              <a:path w="303705" h="97154">
                <a:moveTo>
                  <a:pt x="158726" y="69191"/>
                </a:moveTo>
                <a:lnTo>
                  <a:pt x="156065" y="63219"/>
                </a:lnTo>
                <a:lnTo>
                  <a:pt x="154735" y="57113"/>
                </a:lnTo>
                <a:lnTo>
                  <a:pt x="154735" y="46050"/>
                </a:lnTo>
                <a:lnTo>
                  <a:pt x="155310" y="42605"/>
                </a:lnTo>
                <a:lnTo>
                  <a:pt x="156458" y="40538"/>
                </a:lnTo>
                <a:lnTo>
                  <a:pt x="157951" y="34968"/>
                </a:lnTo>
                <a:lnTo>
                  <a:pt x="158870" y="30796"/>
                </a:lnTo>
                <a:lnTo>
                  <a:pt x="160555" y="26585"/>
                </a:lnTo>
                <a:lnTo>
                  <a:pt x="163005" y="22336"/>
                </a:lnTo>
                <a:lnTo>
                  <a:pt x="165455" y="18087"/>
                </a:lnTo>
                <a:lnTo>
                  <a:pt x="168078" y="14584"/>
                </a:lnTo>
                <a:lnTo>
                  <a:pt x="170873" y="11828"/>
                </a:lnTo>
                <a:lnTo>
                  <a:pt x="173591" y="9110"/>
                </a:lnTo>
                <a:lnTo>
                  <a:pt x="176682" y="6995"/>
                </a:lnTo>
                <a:lnTo>
                  <a:pt x="180147" y="5483"/>
                </a:lnTo>
                <a:lnTo>
                  <a:pt x="183612" y="3971"/>
                </a:lnTo>
                <a:lnTo>
                  <a:pt x="187737" y="2774"/>
                </a:lnTo>
                <a:lnTo>
                  <a:pt x="192523" y="1894"/>
                </a:lnTo>
                <a:lnTo>
                  <a:pt x="192236" y="0"/>
                </a:lnTo>
                <a:lnTo>
                  <a:pt x="183036" y="846"/>
                </a:lnTo>
                <a:lnTo>
                  <a:pt x="171016" y="4859"/>
                </a:lnTo>
                <a:lnTo>
                  <a:pt x="159961" y="12172"/>
                </a:lnTo>
                <a:lnTo>
                  <a:pt x="150941" y="22628"/>
                </a:lnTo>
                <a:lnTo>
                  <a:pt x="145646" y="34168"/>
                </a:lnTo>
                <a:lnTo>
                  <a:pt x="143881" y="46969"/>
                </a:lnTo>
                <a:lnTo>
                  <a:pt x="143897" y="48307"/>
                </a:lnTo>
                <a:lnTo>
                  <a:pt x="146138" y="61675"/>
                </a:lnTo>
                <a:lnTo>
                  <a:pt x="152180" y="72177"/>
                </a:lnTo>
                <a:lnTo>
                  <a:pt x="157712" y="78493"/>
                </a:lnTo>
                <a:lnTo>
                  <a:pt x="163847" y="81651"/>
                </a:lnTo>
                <a:lnTo>
                  <a:pt x="161387" y="75163"/>
                </a:lnTo>
                <a:lnTo>
                  <a:pt x="158726" y="69191"/>
                </a:lnTo>
                <a:close/>
              </a:path>
              <a:path w="303705" h="97154">
                <a:moveTo>
                  <a:pt x="238006" y="76206"/>
                </a:moveTo>
                <a:lnTo>
                  <a:pt x="234695" y="78148"/>
                </a:lnTo>
                <a:lnTo>
                  <a:pt x="224396" y="78148"/>
                </a:lnTo>
                <a:lnTo>
                  <a:pt x="220194" y="75163"/>
                </a:lnTo>
                <a:lnTo>
                  <a:pt x="222654" y="81651"/>
                </a:lnTo>
                <a:lnTo>
                  <a:pt x="236590" y="81651"/>
                </a:lnTo>
                <a:lnTo>
                  <a:pt x="242438" y="78837"/>
                </a:lnTo>
                <a:lnTo>
                  <a:pt x="246937" y="73210"/>
                </a:lnTo>
                <a:lnTo>
                  <a:pt x="251436" y="67583"/>
                </a:lnTo>
                <a:lnTo>
                  <a:pt x="253684" y="61267"/>
                </a:lnTo>
                <a:lnTo>
                  <a:pt x="253684" y="46452"/>
                </a:lnTo>
                <a:lnTo>
                  <a:pt x="251617" y="40442"/>
                </a:lnTo>
                <a:lnTo>
                  <a:pt x="247482" y="36231"/>
                </a:lnTo>
                <a:lnTo>
                  <a:pt x="243348" y="32021"/>
                </a:lnTo>
                <a:lnTo>
                  <a:pt x="238236" y="29915"/>
                </a:lnTo>
                <a:lnTo>
                  <a:pt x="229048" y="29915"/>
                </a:lnTo>
                <a:lnTo>
                  <a:pt x="225966" y="30528"/>
                </a:lnTo>
                <a:lnTo>
                  <a:pt x="222903" y="31753"/>
                </a:lnTo>
                <a:lnTo>
                  <a:pt x="219132" y="33514"/>
                </a:lnTo>
                <a:lnTo>
                  <a:pt x="216758" y="34968"/>
                </a:lnTo>
                <a:lnTo>
                  <a:pt x="215265" y="40538"/>
                </a:lnTo>
                <a:lnTo>
                  <a:pt x="217218" y="37016"/>
                </a:lnTo>
                <a:lnTo>
                  <a:pt x="221160" y="35256"/>
                </a:lnTo>
                <a:lnTo>
                  <a:pt x="233527" y="35256"/>
                </a:lnTo>
                <a:lnTo>
                  <a:pt x="238084" y="38547"/>
                </a:lnTo>
                <a:lnTo>
                  <a:pt x="240763" y="45132"/>
                </a:lnTo>
                <a:lnTo>
                  <a:pt x="242371" y="49075"/>
                </a:lnTo>
                <a:lnTo>
                  <a:pt x="243175" y="53592"/>
                </a:lnTo>
                <a:lnTo>
                  <a:pt x="243175" y="63889"/>
                </a:lnTo>
                <a:lnTo>
                  <a:pt x="242141" y="68435"/>
                </a:lnTo>
                <a:lnTo>
                  <a:pt x="240074" y="72320"/>
                </a:lnTo>
                <a:lnTo>
                  <a:pt x="238006" y="76206"/>
                </a:lnTo>
                <a:close/>
              </a:path>
              <a:path w="303705" h="97154">
                <a:moveTo>
                  <a:pt x="217533" y="69191"/>
                </a:moveTo>
                <a:lnTo>
                  <a:pt x="214872" y="63219"/>
                </a:lnTo>
                <a:lnTo>
                  <a:pt x="213542" y="57113"/>
                </a:lnTo>
                <a:lnTo>
                  <a:pt x="213542" y="46050"/>
                </a:lnTo>
                <a:lnTo>
                  <a:pt x="214116" y="42605"/>
                </a:lnTo>
                <a:lnTo>
                  <a:pt x="215265" y="40538"/>
                </a:lnTo>
                <a:lnTo>
                  <a:pt x="216758" y="34968"/>
                </a:lnTo>
                <a:lnTo>
                  <a:pt x="217677" y="30796"/>
                </a:lnTo>
                <a:lnTo>
                  <a:pt x="219361" y="26585"/>
                </a:lnTo>
                <a:lnTo>
                  <a:pt x="221811" y="22336"/>
                </a:lnTo>
                <a:lnTo>
                  <a:pt x="224262" y="18087"/>
                </a:lnTo>
                <a:lnTo>
                  <a:pt x="226885" y="14584"/>
                </a:lnTo>
                <a:lnTo>
                  <a:pt x="229680" y="11828"/>
                </a:lnTo>
                <a:lnTo>
                  <a:pt x="232398" y="9110"/>
                </a:lnTo>
                <a:lnTo>
                  <a:pt x="235489" y="6995"/>
                </a:lnTo>
                <a:lnTo>
                  <a:pt x="238954" y="5483"/>
                </a:lnTo>
                <a:lnTo>
                  <a:pt x="242419" y="3971"/>
                </a:lnTo>
                <a:lnTo>
                  <a:pt x="246544" y="2774"/>
                </a:lnTo>
                <a:lnTo>
                  <a:pt x="251330" y="1894"/>
                </a:lnTo>
                <a:lnTo>
                  <a:pt x="251043" y="0"/>
                </a:lnTo>
                <a:lnTo>
                  <a:pt x="241843" y="846"/>
                </a:lnTo>
                <a:lnTo>
                  <a:pt x="229823" y="4859"/>
                </a:lnTo>
                <a:lnTo>
                  <a:pt x="218768" y="12172"/>
                </a:lnTo>
                <a:lnTo>
                  <a:pt x="209748" y="22628"/>
                </a:lnTo>
                <a:lnTo>
                  <a:pt x="204453" y="34168"/>
                </a:lnTo>
                <a:lnTo>
                  <a:pt x="202688" y="46969"/>
                </a:lnTo>
                <a:lnTo>
                  <a:pt x="202703" y="48307"/>
                </a:lnTo>
                <a:lnTo>
                  <a:pt x="204944" y="61675"/>
                </a:lnTo>
                <a:lnTo>
                  <a:pt x="210987" y="72177"/>
                </a:lnTo>
                <a:lnTo>
                  <a:pt x="216519" y="78493"/>
                </a:lnTo>
                <a:lnTo>
                  <a:pt x="222654" y="81651"/>
                </a:lnTo>
                <a:lnTo>
                  <a:pt x="220194" y="75163"/>
                </a:lnTo>
                <a:lnTo>
                  <a:pt x="217533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4623084" y="2339724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683470" y="2339470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2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5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667877" y="2339470"/>
            <a:ext cx="38198" cy="72299"/>
          </a:xfrm>
          <a:custGeom>
            <a:avLst/>
            <a:gdLst/>
            <a:ahLst/>
            <a:cxnLst/>
            <a:rect l="l" t="t" r="r" b="b"/>
            <a:pathLst>
              <a:path w="42018" h="81939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9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2"/>
                </a:lnTo>
                <a:lnTo>
                  <a:pt x="39051" y="36146"/>
                </a:lnTo>
                <a:lnTo>
                  <a:pt x="38937" y="38615"/>
                </a:lnTo>
                <a:lnTo>
                  <a:pt x="36687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1" y="43907"/>
                </a:lnTo>
                <a:lnTo>
                  <a:pt x="14098" y="39160"/>
                </a:lnTo>
                <a:lnTo>
                  <a:pt x="11936" y="34414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5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4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39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0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729379" y="2398800"/>
            <a:ext cx="14983" cy="25331"/>
          </a:xfrm>
          <a:custGeom>
            <a:avLst/>
            <a:gdLst/>
            <a:ahLst/>
            <a:cxnLst/>
            <a:rect l="l" t="t" r="r" b="b"/>
            <a:pathLst>
              <a:path w="16481" h="28709">
                <a:moveTo>
                  <a:pt x="554" y="3636"/>
                </a:moveTo>
                <a:lnTo>
                  <a:pt x="0" y="6660"/>
                </a:lnTo>
                <a:lnTo>
                  <a:pt x="669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3"/>
                </a:lnTo>
                <a:lnTo>
                  <a:pt x="16481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4751170" y="2339622"/>
            <a:ext cx="48396" cy="70677"/>
          </a:xfrm>
          <a:custGeom>
            <a:avLst/>
            <a:gdLst/>
            <a:ahLst/>
            <a:cxnLst/>
            <a:rect l="l" t="t" r="r" b="b"/>
            <a:pathLst>
              <a:path w="53236" h="80101">
                <a:moveTo>
                  <a:pt x="42238" y="73769"/>
                </a:moveTo>
                <a:lnTo>
                  <a:pt x="49676" y="61095"/>
                </a:lnTo>
                <a:lnTo>
                  <a:pt x="52049" y="54358"/>
                </a:lnTo>
                <a:lnTo>
                  <a:pt x="53236" y="47180"/>
                </a:lnTo>
                <a:lnTo>
                  <a:pt x="53228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4" y="4612"/>
                </a:lnTo>
                <a:lnTo>
                  <a:pt x="35740" y="0"/>
                </a:lnTo>
                <a:lnTo>
                  <a:pt x="26132" y="11"/>
                </a:lnTo>
                <a:lnTo>
                  <a:pt x="13887" y="3834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6" y="3100"/>
                </a:lnTo>
                <a:lnTo>
                  <a:pt x="37596" y="8268"/>
                </a:lnTo>
                <a:lnTo>
                  <a:pt x="39970" y="18604"/>
                </a:lnTo>
                <a:lnTo>
                  <a:pt x="41234" y="24155"/>
                </a:lnTo>
                <a:lnTo>
                  <a:pt x="41865" y="31581"/>
                </a:lnTo>
                <a:lnTo>
                  <a:pt x="41855" y="42862"/>
                </a:lnTo>
                <a:lnTo>
                  <a:pt x="40982" y="57089"/>
                </a:lnTo>
                <a:lnTo>
                  <a:pt x="38707" y="67641"/>
                </a:lnTo>
                <a:lnTo>
                  <a:pt x="36601" y="73804"/>
                </a:lnTo>
                <a:lnTo>
                  <a:pt x="32734" y="76886"/>
                </a:lnTo>
                <a:lnTo>
                  <a:pt x="20368" y="76886"/>
                </a:lnTo>
                <a:lnTo>
                  <a:pt x="15773" y="72024"/>
                </a:lnTo>
                <a:lnTo>
                  <a:pt x="13323" y="62301"/>
                </a:lnTo>
                <a:lnTo>
                  <a:pt x="12672" y="76675"/>
                </a:lnTo>
                <a:lnTo>
                  <a:pt x="18874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8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4758271" y="2383870"/>
            <a:ext cx="5012" cy="23406"/>
          </a:xfrm>
          <a:custGeom>
            <a:avLst/>
            <a:gdLst/>
            <a:ahLst/>
            <a:cxnLst/>
            <a:rect l="l" t="t" r="r" b="b"/>
            <a:pathLst>
              <a:path w="5513" h="26527">
                <a:moveTo>
                  <a:pt x="4862" y="26527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5"/>
                </a:lnTo>
                <a:lnTo>
                  <a:pt x="4862" y="26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807084" y="2338051"/>
            <a:ext cx="43333" cy="72401"/>
          </a:xfrm>
          <a:custGeom>
            <a:avLst/>
            <a:gdLst/>
            <a:ahLst/>
            <a:cxnLst/>
            <a:rect l="l" t="t" r="r" b="b"/>
            <a:pathLst>
              <a:path w="47666" h="82054">
                <a:moveTo>
                  <a:pt x="4135" y="30432"/>
                </a:moveTo>
                <a:lnTo>
                  <a:pt x="3732" y="31810"/>
                </a:lnTo>
                <a:lnTo>
                  <a:pt x="6087" y="32499"/>
                </a:lnTo>
                <a:lnTo>
                  <a:pt x="11141" y="32499"/>
                </a:lnTo>
                <a:lnTo>
                  <a:pt x="16597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50"/>
                </a:lnTo>
                <a:lnTo>
                  <a:pt x="38305" y="57535"/>
                </a:lnTo>
                <a:lnTo>
                  <a:pt x="38305" y="63200"/>
                </a:lnTo>
                <a:lnTo>
                  <a:pt x="36659" y="67976"/>
                </a:lnTo>
                <a:lnTo>
                  <a:pt x="33366" y="71861"/>
                </a:lnTo>
                <a:lnTo>
                  <a:pt x="30073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9" y="73986"/>
                </a:lnTo>
                <a:lnTo>
                  <a:pt x="10098" y="71517"/>
                </a:lnTo>
                <a:lnTo>
                  <a:pt x="7236" y="70282"/>
                </a:lnTo>
                <a:lnTo>
                  <a:pt x="5054" y="70282"/>
                </a:lnTo>
                <a:lnTo>
                  <a:pt x="1235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4" y="79776"/>
                </a:lnTo>
                <a:lnTo>
                  <a:pt x="5743" y="80962"/>
                </a:lnTo>
                <a:lnTo>
                  <a:pt x="8040" y="81690"/>
                </a:lnTo>
                <a:lnTo>
                  <a:pt x="11064" y="82054"/>
                </a:lnTo>
                <a:lnTo>
                  <a:pt x="24043" y="82054"/>
                </a:lnTo>
                <a:lnTo>
                  <a:pt x="31671" y="79221"/>
                </a:lnTo>
                <a:lnTo>
                  <a:pt x="37702" y="73555"/>
                </a:lnTo>
                <a:lnTo>
                  <a:pt x="43732" y="67889"/>
                </a:lnTo>
                <a:lnTo>
                  <a:pt x="46747" y="60827"/>
                </a:lnTo>
                <a:lnTo>
                  <a:pt x="46747" y="48577"/>
                </a:lnTo>
                <a:lnTo>
                  <a:pt x="46038" y="44988"/>
                </a:lnTo>
                <a:lnTo>
                  <a:pt x="44622" y="41601"/>
                </a:lnTo>
                <a:lnTo>
                  <a:pt x="43206" y="38213"/>
                </a:lnTo>
                <a:lnTo>
                  <a:pt x="41119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6" y="26930"/>
                </a:lnTo>
                <a:lnTo>
                  <a:pt x="26360" y="25322"/>
                </a:lnTo>
                <a:lnTo>
                  <a:pt x="23450" y="24365"/>
                </a:lnTo>
                <a:lnTo>
                  <a:pt x="18856" y="23351"/>
                </a:lnTo>
                <a:lnTo>
                  <a:pt x="12577" y="22279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6" y="803"/>
                </a:lnTo>
                <a:lnTo>
                  <a:pt x="46747" y="0"/>
                </a:lnTo>
                <a:lnTo>
                  <a:pt x="44134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5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875929" y="2339470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2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4860336" y="2339470"/>
            <a:ext cx="38198" cy="72299"/>
          </a:xfrm>
          <a:custGeom>
            <a:avLst/>
            <a:gdLst/>
            <a:ahLst/>
            <a:cxnLst/>
            <a:rect l="l" t="t" r="r" b="b"/>
            <a:pathLst>
              <a:path w="42018" h="81939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9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2"/>
                </a:lnTo>
                <a:lnTo>
                  <a:pt x="39051" y="36146"/>
                </a:lnTo>
                <a:lnTo>
                  <a:pt x="38937" y="38615"/>
                </a:lnTo>
                <a:lnTo>
                  <a:pt x="38802" y="40041"/>
                </a:lnTo>
                <a:lnTo>
                  <a:pt x="36687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1" y="43907"/>
                </a:lnTo>
                <a:lnTo>
                  <a:pt x="14098" y="39160"/>
                </a:lnTo>
                <a:lnTo>
                  <a:pt x="11936" y="34414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5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3" y="49200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1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114296" y="2398800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5152664" y="2339470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9" y="33017"/>
                </a:moveTo>
                <a:lnTo>
                  <a:pt x="22694" y="30681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2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4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59" y="71105"/>
                </a:lnTo>
                <a:lnTo>
                  <a:pt x="20301" y="73555"/>
                </a:lnTo>
                <a:lnTo>
                  <a:pt x="18042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0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3" y="35658"/>
                </a:lnTo>
                <a:lnTo>
                  <a:pt x="19229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5140839" y="2339470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0" y="80446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1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6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3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19" y="5283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3" y="43391"/>
                </a:lnTo>
                <a:lnTo>
                  <a:pt x="6680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5203698" y="2364802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6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9" y="51736"/>
                </a:lnTo>
                <a:lnTo>
                  <a:pt x="21325" y="51736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4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5192265" y="2338406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3"/>
                </a:lnTo>
                <a:lnTo>
                  <a:pt x="10853" y="46050"/>
                </a:lnTo>
                <a:lnTo>
                  <a:pt x="11428" y="42605"/>
                </a:lnTo>
                <a:lnTo>
                  <a:pt x="12576" y="40538"/>
                </a:lnTo>
                <a:lnTo>
                  <a:pt x="14069" y="34968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0" y="3971"/>
                </a:lnTo>
                <a:lnTo>
                  <a:pt x="43856" y="2774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2"/>
                </a:lnTo>
                <a:lnTo>
                  <a:pt x="7060" y="22628"/>
                </a:lnTo>
                <a:lnTo>
                  <a:pt x="1765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6" y="61675"/>
                </a:lnTo>
                <a:lnTo>
                  <a:pt x="8298" y="72177"/>
                </a:lnTo>
                <a:lnTo>
                  <a:pt x="13830" y="78493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5245255" y="2339418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5054257" y="2339115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8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2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40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4999335" y="2339418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0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7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1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6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4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5384253" y="2339419"/>
            <a:ext cx="291966" cy="84711"/>
          </a:xfrm>
          <a:custGeom>
            <a:avLst/>
            <a:gdLst/>
            <a:ahLst/>
            <a:cxnLst/>
            <a:rect l="l" t="t" r="r" b="b"/>
            <a:pathLst>
              <a:path w="321163" h="96006">
                <a:moveTo>
                  <a:pt x="214289" y="24001"/>
                </a:moveTo>
                <a:lnTo>
                  <a:pt x="215935" y="19637"/>
                </a:lnTo>
                <a:lnTo>
                  <a:pt x="217658" y="16403"/>
                </a:lnTo>
                <a:lnTo>
                  <a:pt x="219458" y="14297"/>
                </a:lnTo>
                <a:lnTo>
                  <a:pt x="222712" y="10469"/>
                </a:lnTo>
                <a:lnTo>
                  <a:pt x="226961" y="8556"/>
                </a:lnTo>
                <a:lnTo>
                  <a:pt x="236456" y="8556"/>
                </a:lnTo>
                <a:lnTo>
                  <a:pt x="240113" y="10039"/>
                </a:lnTo>
                <a:lnTo>
                  <a:pt x="243176" y="13005"/>
                </a:lnTo>
                <a:lnTo>
                  <a:pt x="246238" y="15972"/>
                </a:lnTo>
                <a:lnTo>
                  <a:pt x="247770" y="20288"/>
                </a:lnTo>
                <a:lnTo>
                  <a:pt x="247770" y="32423"/>
                </a:lnTo>
                <a:lnTo>
                  <a:pt x="245262" y="39064"/>
                </a:lnTo>
                <a:lnTo>
                  <a:pt x="240246" y="45878"/>
                </a:lnTo>
                <a:lnTo>
                  <a:pt x="238391" y="48315"/>
                </a:lnTo>
                <a:lnTo>
                  <a:pt x="231860" y="56151"/>
                </a:lnTo>
                <a:lnTo>
                  <a:pt x="222964" y="66019"/>
                </a:lnTo>
                <a:lnTo>
                  <a:pt x="211704" y="77919"/>
                </a:lnTo>
                <a:lnTo>
                  <a:pt x="211704" y="79240"/>
                </a:lnTo>
                <a:lnTo>
                  <a:pt x="257590" y="79240"/>
                </a:lnTo>
                <a:lnTo>
                  <a:pt x="263965" y="63219"/>
                </a:lnTo>
                <a:lnTo>
                  <a:pt x="262471" y="62530"/>
                </a:lnTo>
                <a:lnTo>
                  <a:pt x="260595" y="65938"/>
                </a:lnTo>
                <a:lnTo>
                  <a:pt x="258911" y="68081"/>
                </a:lnTo>
                <a:lnTo>
                  <a:pt x="255925" y="69842"/>
                </a:lnTo>
                <a:lnTo>
                  <a:pt x="253340" y="70282"/>
                </a:lnTo>
                <a:lnTo>
                  <a:pt x="223305" y="70282"/>
                </a:lnTo>
                <a:lnTo>
                  <a:pt x="227165" y="66293"/>
                </a:lnTo>
                <a:lnTo>
                  <a:pt x="238066" y="54774"/>
                </a:lnTo>
                <a:lnTo>
                  <a:pt x="246179" y="45749"/>
                </a:lnTo>
                <a:lnTo>
                  <a:pt x="251503" y="39218"/>
                </a:lnTo>
                <a:lnTo>
                  <a:pt x="255829" y="33399"/>
                </a:lnTo>
                <a:lnTo>
                  <a:pt x="257992" y="27351"/>
                </a:lnTo>
                <a:lnTo>
                  <a:pt x="257992" y="15178"/>
                </a:lnTo>
                <a:lnTo>
                  <a:pt x="255992" y="10192"/>
                </a:lnTo>
                <a:lnTo>
                  <a:pt x="251991" y="6115"/>
                </a:lnTo>
                <a:lnTo>
                  <a:pt x="247990" y="2038"/>
                </a:lnTo>
                <a:lnTo>
                  <a:pt x="242755" y="0"/>
                </a:lnTo>
                <a:lnTo>
                  <a:pt x="231039" y="0"/>
                </a:lnTo>
                <a:lnTo>
                  <a:pt x="226129" y="1712"/>
                </a:lnTo>
                <a:lnTo>
                  <a:pt x="221553" y="5139"/>
                </a:lnTo>
                <a:lnTo>
                  <a:pt x="216978" y="8565"/>
                </a:lnTo>
                <a:lnTo>
                  <a:pt x="213734" y="14680"/>
                </a:lnTo>
                <a:lnTo>
                  <a:pt x="211819" y="23485"/>
                </a:lnTo>
                <a:lnTo>
                  <a:pt x="214289" y="24001"/>
                </a:lnTo>
                <a:close/>
              </a:path>
              <a:path w="321163" h="96006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7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  <a:path w="321163" h="96006">
                <a:moveTo>
                  <a:pt x="93800" y="33074"/>
                </a:moveTo>
                <a:lnTo>
                  <a:pt x="97265" y="30738"/>
                </a:lnTo>
                <a:lnTo>
                  <a:pt x="99409" y="28710"/>
                </a:lnTo>
                <a:lnTo>
                  <a:pt x="103122" y="25150"/>
                </a:lnTo>
                <a:lnTo>
                  <a:pt x="104979" y="21130"/>
                </a:lnTo>
                <a:lnTo>
                  <a:pt x="104979" y="12249"/>
                </a:lnTo>
                <a:lnTo>
                  <a:pt x="103161" y="8383"/>
                </a:lnTo>
                <a:lnTo>
                  <a:pt x="99523" y="5053"/>
                </a:lnTo>
                <a:lnTo>
                  <a:pt x="95886" y="1722"/>
                </a:lnTo>
                <a:lnTo>
                  <a:pt x="90985" y="57"/>
                </a:lnTo>
                <a:lnTo>
                  <a:pt x="84822" y="57"/>
                </a:lnTo>
                <a:lnTo>
                  <a:pt x="79577" y="3272"/>
                </a:lnTo>
                <a:lnTo>
                  <a:pt x="87655" y="3272"/>
                </a:lnTo>
                <a:lnTo>
                  <a:pt x="91053" y="4545"/>
                </a:lnTo>
                <a:lnTo>
                  <a:pt x="93293" y="7091"/>
                </a:lnTo>
                <a:lnTo>
                  <a:pt x="95532" y="9636"/>
                </a:lnTo>
                <a:lnTo>
                  <a:pt x="96652" y="12728"/>
                </a:lnTo>
                <a:lnTo>
                  <a:pt x="96652" y="20537"/>
                </a:lnTo>
                <a:lnTo>
                  <a:pt x="95465" y="24097"/>
                </a:lnTo>
                <a:lnTo>
                  <a:pt x="93091" y="27044"/>
                </a:lnTo>
                <a:lnTo>
                  <a:pt x="91713" y="28767"/>
                </a:lnTo>
                <a:lnTo>
                  <a:pt x="89225" y="30892"/>
                </a:lnTo>
                <a:lnTo>
                  <a:pt x="85626" y="33418"/>
                </a:lnTo>
                <a:lnTo>
                  <a:pt x="81223" y="30700"/>
                </a:lnTo>
                <a:lnTo>
                  <a:pt x="79940" y="42548"/>
                </a:lnTo>
                <a:lnTo>
                  <a:pt x="87368" y="47792"/>
                </a:lnTo>
                <a:lnTo>
                  <a:pt x="92278" y="51707"/>
                </a:lnTo>
                <a:lnTo>
                  <a:pt x="94671" y="54290"/>
                </a:lnTo>
                <a:lnTo>
                  <a:pt x="97064" y="56875"/>
                </a:lnTo>
                <a:lnTo>
                  <a:pt x="98260" y="60253"/>
                </a:lnTo>
                <a:lnTo>
                  <a:pt x="98260" y="68100"/>
                </a:lnTo>
                <a:lnTo>
                  <a:pt x="97130" y="71162"/>
                </a:lnTo>
                <a:lnTo>
                  <a:pt x="94872" y="73612"/>
                </a:lnTo>
                <a:lnTo>
                  <a:pt x="92613" y="76063"/>
                </a:lnTo>
                <a:lnTo>
                  <a:pt x="89282" y="77288"/>
                </a:lnTo>
                <a:lnTo>
                  <a:pt x="80706" y="77288"/>
                </a:lnTo>
                <a:lnTo>
                  <a:pt x="77270" y="75737"/>
                </a:lnTo>
                <a:lnTo>
                  <a:pt x="74571" y="72636"/>
                </a:lnTo>
                <a:lnTo>
                  <a:pt x="78064" y="80503"/>
                </a:lnTo>
                <a:lnTo>
                  <a:pt x="91273" y="80503"/>
                </a:lnTo>
                <a:lnTo>
                  <a:pt x="96834" y="78627"/>
                </a:lnTo>
                <a:lnTo>
                  <a:pt x="100988" y="74876"/>
                </a:lnTo>
                <a:lnTo>
                  <a:pt x="105142" y="71125"/>
                </a:lnTo>
                <a:lnTo>
                  <a:pt x="107219" y="66492"/>
                </a:lnTo>
                <a:lnTo>
                  <a:pt x="107219" y="56118"/>
                </a:lnTo>
                <a:lnTo>
                  <a:pt x="105812" y="51898"/>
                </a:lnTo>
                <a:lnTo>
                  <a:pt x="102998" y="48319"/>
                </a:lnTo>
                <a:lnTo>
                  <a:pt x="100184" y="44740"/>
                </a:lnTo>
                <a:lnTo>
                  <a:pt x="95523" y="40538"/>
                </a:lnTo>
                <a:lnTo>
                  <a:pt x="89014" y="35715"/>
                </a:lnTo>
                <a:lnTo>
                  <a:pt x="93800" y="33074"/>
                </a:lnTo>
                <a:close/>
              </a:path>
              <a:path w="321163" h="96006">
                <a:moveTo>
                  <a:pt x="63793" y="71842"/>
                </a:moveTo>
                <a:lnTo>
                  <a:pt x="68254" y="75306"/>
                </a:lnTo>
                <a:lnTo>
                  <a:pt x="72714" y="78771"/>
                </a:lnTo>
                <a:lnTo>
                  <a:pt x="78064" y="80503"/>
                </a:lnTo>
                <a:lnTo>
                  <a:pt x="74571" y="72636"/>
                </a:lnTo>
                <a:lnTo>
                  <a:pt x="71871" y="69536"/>
                </a:lnTo>
                <a:lnTo>
                  <a:pt x="70522" y="65363"/>
                </a:lnTo>
                <a:lnTo>
                  <a:pt x="70522" y="57056"/>
                </a:lnTo>
                <a:lnTo>
                  <a:pt x="71269" y="53879"/>
                </a:lnTo>
                <a:lnTo>
                  <a:pt x="72762" y="50587"/>
                </a:lnTo>
                <a:lnTo>
                  <a:pt x="74255" y="47295"/>
                </a:lnTo>
                <a:lnTo>
                  <a:pt x="76648" y="44615"/>
                </a:lnTo>
                <a:lnTo>
                  <a:pt x="79940" y="42548"/>
                </a:lnTo>
                <a:lnTo>
                  <a:pt x="81223" y="30700"/>
                </a:lnTo>
                <a:lnTo>
                  <a:pt x="77672" y="27801"/>
                </a:lnTo>
                <a:lnTo>
                  <a:pt x="74973" y="24719"/>
                </a:lnTo>
                <a:lnTo>
                  <a:pt x="72274" y="21637"/>
                </a:lnTo>
                <a:lnTo>
                  <a:pt x="70924" y="18298"/>
                </a:lnTo>
                <a:lnTo>
                  <a:pt x="70924" y="11522"/>
                </a:lnTo>
                <a:lnTo>
                  <a:pt x="72072" y="8823"/>
                </a:lnTo>
                <a:lnTo>
                  <a:pt x="76667" y="4383"/>
                </a:lnTo>
                <a:lnTo>
                  <a:pt x="79577" y="3272"/>
                </a:lnTo>
                <a:lnTo>
                  <a:pt x="84822" y="57"/>
                </a:lnTo>
                <a:lnTo>
                  <a:pt x="78121" y="57"/>
                </a:lnTo>
                <a:lnTo>
                  <a:pt x="72675" y="1818"/>
                </a:lnTo>
                <a:lnTo>
                  <a:pt x="68483" y="5340"/>
                </a:lnTo>
                <a:lnTo>
                  <a:pt x="64291" y="8861"/>
                </a:lnTo>
                <a:lnTo>
                  <a:pt x="62195" y="13149"/>
                </a:lnTo>
                <a:lnTo>
                  <a:pt x="62195" y="22642"/>
                </a:lnTo>
                <a:lnTo>
                  <a:pt x="63612" y="26700"/>
                </a:lnTo>
                <a:lnTo>
                  <a:pt x="66445" y="30375"/>
                </a:lnTo>
                <a:lnTo>
                  <a:pt x="68283" y="32786"/>
                </a:lnTo>
                <a:lnTo>
                  <a:pt x="71728" y="36021"/>
                </a:lnTo>
                <a:lnTo>
                  <a:pt x="76782" y="40079"/>
                </a:lnTo>
                <a:lnTo>
                  <a:pt x="71767" y="43448"/>
                </a:lnTo>
                <a:lnTo>
                  <a:pt x="68244" y="46338"/>
                </a:lnTo>
                <a:lnTo>
                  <a:pt x="66215" y="48750"/>
                </a:lnTo>
                <a:lnTo>
                  <a:pt x="63114" y="52463"/>
                </a:lnTo>
                <a:lnTo>
                  <a:pt x="61563" y="56750"/>
                </a:lnTo>
                <a:lnTo>
                  <a:pt x="61563" y="67277"/>
                </a:lnTo>
                <a:lnTo>
                  <a:pt x="63793" y="71842"/>
                </a:lnTo>
                <a:close/>
              </a:path>
              <a:path w="321163" h="96006">
                <a:moveTo>
                  <a:pt x="127013" y="70933"/>
                </a:moveTo>
                <a:lnTo>
                  <a:pt x="126457" y="73957"/>
                </a:lnTo>
                <a:lnTo>
                  <a:pt x="127128" y="77469"/>
                </a:lnTo>
                <a:lnTo>
                  <a:pt x="129808" y="79575"/>
                </a:lnTo>
                <a:lnTo>
                  <a:pt x="132890" y="80101"/>
                </a:lnTo>
                <a:lnTo>
                  <a:pt x="136737" y="79699"/>
                </a:lnTo>
                <a:lnTo>
                  <a:pt x="138346" y="80962"/>
                </a:lnTo>
                <a:lnTo>
                  <a:pt x="137646" y="84580"/>
                </a:lnTo>
                <a:lnTo>
                  <a:pt x="136249" y="86992"/>
                </a:lnTo>
                <a:lnTo>
                  <a:pt x="134852" y="89403"/>
                </a:lnTo>
                <a:lnTo>
                  <a:pt x="132315" y="91642"/>
                </a:lnTo>
                <a:lnTo>
                  <a:pt x="128640" y="93710"/>
                </a:lnTo>
                <a:lnTo>
                  <a:pt x="129731" y="96006"/>
                </a:lnTo>
                <a:lnTo>
                  <a:pt x="132947" y="94552"/>
                </a:lnTo>
                <a:lnTo>
                  <a:pt x="135952" y="92160"/>
                </a:lnTo>
                <a:lnTo>
                  <a:pt x="138747" y="88829"/>
                </a:lnTo>
                <a:lnTo>
                  <a:pt x="141542" y="85499"/>
                </a:lnTo>
                <a:lnTo>
                  <a:pt x="142939" y="81900"/>
                </a:lnTo>
                <a:lnTo>
                  <a:pt x="142939" y="74665"/>
                </a:lnTo>
                <a:lnTo>
                  <a:pt x="141982" y="72033"/>
                </a:lnTo>
                <a:lnTo>
                  <a:pt x="140068" y="70138"/>
                </a:lnTo>
                <a:lnTo>
                  <a:pt x="135991" y="67297"/>
                </a:lnTo>
                <a:lnTo>
                  <a:pt x="131052" y="67297"/>
                </a:lnTo>
                <a:lnTo>
                  <a:pt x="129233" y="68024"/>
                </a:lnTo>
                <a:lnTo>
                  <a:pt x="127013" y="70933"/>
                </a:lnTo>
                <a:close/>
              </a:path>
              <a:path w="321163" h="96006">
                <a:moveTo>
                  <a:pt x="156908" y="5942"/>
                </a:moveTo>
                <a:lnTo>
                  <a:pt x="155721" y="8814"/>
                </a:lnTo>
                <a:lnTo>
                  <a:pt x="154180" y="12594"/>
                </a:lnTo>
                <a:lnTo>
                  <a:pt x="151692" y="18719"/>
                </a:lnTo>
                <a:lnTo>
                  <a:pt x="153702" y="19637"/>
                </a:lnTo>
                <a:lnTo>
                  <a:pt x="156190" y="15733"/>
                </a:lnTo>
                <a:lnTo>
                  <a:pt x="158248" y="13168"/>
                </a:lnTo>
                <a:lnTo>
                  <a:pt x="161502" y="10718"/>
                </a:lnTo>
                <a:lnTo>
                  <a:pt x="164173" y="10105"/>
                </a:lnTo>
                <a:lnTo>
                  <a:pt x="192925" y="10105"/>
                </a:lnTo>
                <a:lnTo>
                  <a:pt x="169667" y="80331"/>
                </a:lnTo>
                <a:lnTo>
                  <a:pt x="177247" y="80331"/>
                </a:lnTo>
                <a:lnTo>
                  <a:pt x="202171" y="3330"/>
                </a:lnTo>
                <a:lnTo>
                  <a:pt x="202171" y="1435"/>
                </a:lnTo>
                <a:lnTo>
                  <a:pt x="158640" y="1435"/>
                </a:lnTo>
                <a:lnTo>
                  <a:pt x="157683" y="3962"/>
                </a:lnTo>
                <a:lnTo>
                  <a:pt x="156908" y="5942"/>
                </a:lnTo>
                <a:close/>
              </a:path>
              <a:path w="321163" h="96006">
                <a:moveTo>
                  <a:pt x="299111" y="3330"/>
                </a:moveTo>
                <a:lnTo>
                  <a:pt x="303035" y="5818"/>
                </a:lnTo>
                <a:lnTo>
                  <a:pt x="305716" y="10795"/>
                </a:lnTo>
                <a:lnTo>
                  <a:pt x="308395" y="15771"/>
                </a:lnTo>
                <a:lnTo>
                  <a:pt x="309735" y="22240"/>
                </a:lnTo>
                <a:lnTo>
                  <a:pt x="312530" y="61726"/>
                </a:lnTo>
                <a:lnTo>
                  <a:pt x="315708" y="56368"/>
                </a:lnTo>
                <a:lnTo>
                  <a:pt x="317890" y="50358"/>
                </a:lnTo>
                <a:lnTo>
                  <a:pt x="320073" y="44347"/>
                </a:lnTo>
                <a:lnTo>
                  <a:pt x="321163" y="38433"/>
                </a:lnTo>
                <a:lnTo>
                  <a:pt x="321163" y="24346"/>
                </a:lnTo>
                <a:lnTo>
                  <a:pt x="318867" y="16852"/>
                </a:lnTo>
                <a:lnTo>
                  <a:pt x="314272" y="10134"/>
                </a:lnTo>
                <a:lnTo>
                  <a:pt x="309678" y="3416"/>
                </a:lnTo>
                <a:lnTo>
                  <a:pt x="303170" y="57"/>
                </a:lnTo>
                <a:lnTo>
                  <a:pt x="287664" y="57"/>
                </a:lnTo>
                <a:lnTo>
                  <a:pt x="290191" y="3330"/>
                </a:lnTo>
                <a:lnTo>
                  <a:pt x="299111" y="3330"/>
                </a:lnTo>
                <a:close/>
              </a:path>
              <a:path w="321163" h="96006">
                <a:moveTo>
                  <a:pt x="283433" y="76771"/>
                </a:moveTo>
                <a:lnTo>
                  <a:pt x="280792" y="77804"/>
                </a:lnTo>
                <a:lnTo>
                  <a:pt x="277479" y="78781"/>
                </a:lnTo>
                <a:lnTo>
                  <a:pt x="273498" y="79699"/>
                </a:lnTo>
                <a:lnTo>
                  <a:pt x="274072" y="81996"/>
                </a:lnTo>
                <a:lnTo>
                  <a:pt x="280428" y="81192"/>
                </a:lnTo>
                <a:lnTo>
                  <a:pt x="285692" y="80044"/>
                </a:lnTo>
                <a:lnTo>
                  <a:pt x="289865" y="78551"/>
                </a:lnTo>
                <a:lnTo>
                  <a:pt x="297330" y="75909"/>
                </a:lnTo>
                <a:lnTo>
                  <a:pt x="303494" y="71871"/>
                </a:lnTo>
                <a:lnTo>
                  <a:pt x="308357" y="66435"/>
                </a:lnTo>
                <a:lnTo>
                  <a:pt x="312530" y="61726"/>
                </a:lnTo>
                <a:lnTo>
                  <a:pt x="309735" y="22240"/>
                </a:lnTo>
                <a:lnTo>
                  <a:pt x="309563" y="36203"/>
                </a:lnTo>
                <a:lnTo>
                  <a:pt x="309448" y="38672"/>
                </a:lnTo>
                <a:lnTo>
                  <a:pt x="309315" y="40098"/>
                </a:lnTo>
                <a:lnTo>
                  <a:pt x="307199" y="42701"/>
                </a:lnTo>
                <a:lnTo>
                  <a:pt x="304423" y="44156"/>
                </a:lnTo>
                <a:lnTo>
                  <a:pt x="301648" y="45611"/>
                </a:lnTo>
                <a:lnTo>
                  <a:pt x="298958" y="46338"/>
                </a:lnTo>
                <a:lnTo>
                  <a:pt x="290688" y="46338"/>
                </a:lnTo>
                <a:lnTo>
                  <a:pt x="286774" y="43965"/>
                </a:lnTo>
                <a:lnTo>
                  <a:pt x="284610" y="39218"/>
                </a:lnTo>
                <a:lnTo>
                  <a:pt x="282447" y="34471"/>
                </a:lnTo>
                <a:lnTo>
                  <a:pt x="281365" y="29303"/>
                </a:lnTo>
                <a:lnTo>
                  <a:pt x="281365" y="16939"/>
                </a:lnTo>
                <a:lnTo>
                  <a:pt x="282524" y="11848"/>
                </a:lnTo>
                <a:lnTo>
                  <a:pt x="284840" y="8440"/>
                </a:lnTo>
                <a:lnTo>
                  <a:pt x="287156" y="5034"/>
                </a:lnTo>
                <a:lnTo>
                  <a:pt x="290191" y="3330"/>
                </a:lnTo>
                <a:lnTo>
                  <a:pt x="287664" y="57"/>
                </a:lnTo>
                <a:lnTo>
                  <a:pt x="281854" y="2698"/>
                </a:lnTo>
                <a:lnTo>
                  <a:pt x="277317" y="7981"/>
                </a:lnTo>
                <a:lnTo>
                  <a:pt x="272780" y="13264"/>
                </a:lnTo>
                <a:lnTo>
                  <a:pt x="270511" y="19982"/>
                </a:lnTo>
                <a:lnTo>
                  <a:pt x="270511" y="34529"/>
                </a:lnTo>
                <a:lnTo>
                  <a:pt x="272416" y="40031"/>
                </a:lnTo>
                <a:lnTo>
                  <a:pt x="276226" y="44644"/>
                </a:lnTo>
                <a:lnTo>
                  <a:pt x="280035" y="49257"/>
                </a:lnTo>
                <a:lnTo>
                  <a:pt x="285194" y="51563"/>
                </a:lnTo>
                <a:lnTo>
                  <a:pt x="293349" y="51563"/>
                </a:lnTo>
                <a:lnTo>
                  <a:pt x="297159" y="50874"/>
                </a:lnTo>
                <a:lnTo>
                  <a:pt x="300987" y="50070"/>
                </a:lnTo>
                <a:lnTo>
                  <a:pt x="304318" y="48597"/>
                </a:lnTo>
                <a:lnTo>
                  <a:pt x="307151" y="46453"/>
                </a:lnTo>
                <a:lnTo>
                  <a:pt x="309161" y="44960"/>
                </a:lnTo>
                <a:lnTo>
                  <a:pt x="308548" y="48175"/>
                </a:lnTo>
                <a:lnTo>
                  <a:pt x="307027" y="52166"/>
                </a:lnTo>
                <a:lnTo>
                  <a:pt x="304596" y="56932"/>
                </a:lnTo>
                <a:lnTo>
                  <a:pt x="302165" y="61698"/>
                </a:lnTo>
                <a:lnTo>
                  <a:pt x="298920" y="66014"/>
                </a:lnTo>
                <a:lnTo>
                  <a:pt x="294861" y="69880"/>
                </a:lnTo>
                <a:lnTo>
                  <a:pt x="291990" y="72598"/>
                </a:lnTo>
                <a:lnTo>
                  <a:pt x="288181" y="74895"/>
                </a:lnTo>
                <a:lnTo>
                  <a:pt x="283433" y="76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023757" y="2339724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5908169" y="2339418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7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5824094" y="2339115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7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2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5770633" y="2339115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7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2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5884133" y="2398800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5970297" y="2339724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6155551" y="2338406"/>
            <a:ext cx="288469" cy="85724"/>
          </a:xfrm>
          <a:custGeom>
            <a:avLst/>
            <a:gdLst/>
            <a:ahLst/>
            <a:cxnLst/>
            <a:rect l="l" t="t" r="r" b="b"/>
            <a:pathLst>
              <a:path w="317316" h="97154">
                <a:moveTo>
                  <a:pt x="273890" y="72991"/>
                </a:moveTo>
                <a:lnTo>
                  <a:pt x="278350" y="76454"/>
                </a:lnTo>
                <a:lnTo>
                  <a:pt x="282811" y="79919"/>
                </a:lnTo>
                <a:lnTo>
                  <a:pt x="288161" y="81651"/>
                </a:lnTo>
                <a:lnTo>
                  <a:pt x="284667" y="73784"/>
                </a:lnTo>
                <a:lnTo>
                  <a:pt x="281968" y="70684"/>
                </a:lnTo>
                <a:lnTo>
                  <a:pt x="280619" y="66511"/>
                </a:lnTo>
                <a:lnTo>
                  <a:pt x="280619" y="58204"/>
                </a:lnTo>
                <a:lnTo>
                  <a:pt x="281365" y="55027"/>
                </a:lnTo>
                <a:lnTo>
                  <a:pt x="282859" y="51735"/>
                </a:lnTo>
                <a:lnTo>
                  <a:pt x="284352" y="48443"/>
                </a:lnTo>
                <a:lnTo>
                  <a:pt x="286744" y="45764"/>
                </a:lnTo>
                <a:lnTo>
                  <a:pt x="290037" y="43696"/>
                </a:lnTo>
                <a:lnTo>
                  <a:pt x="291319" y="31849"/>
                </a:lnTo>
                <a:lnTo>
                  <a:pt x="287769" y="28949"/>
                </a:lnTo>
                <a:lnTo>
                  <a:pt x="285069" y="25867"/>
                </a:lnTo>
                <a:lnTo>
                  <a:pt x="282370" y="22785"/>
                </a:lnTo>
                <a:lnTo>
                  <a:pt x="281021" y="19446"/>
                </a:lnTo>
                <a:lnTo>
                  <a:pt x="281021" y="12670"/>
                </a:lnTo>
                <a:lnTo>
                  <a:pt x="282169" y="9971"/>
                </a:lnTo>
                <a:lnTo>
                  <a:pt x="286764" y="5531"/>
                </a:lnTo>
                <a:lnTo>
                  <a:pt x="289674" y="4421"/>
                </a:lnTo>
                <a:lnTo>
                  <a:pt x="294919" y="1205"/>
                </a:lnTo>
                <a:lnTo>
                  <a:pt x="288218" y="1205"/>
                </a:lnTo>
                <a:lnTo>
                  <a:pt x="282772" y="2966"/>
                </a:lnTo>
                <a:lnTo>
                  <a:pt x="278580" y="6488"/>
                </a:lnTo>
                <a:lnTo>
                  <a:pt x="274388" y="10010"/>
                </a:lnTo>
                <a:lnTo>
                  <a:pt x="272291" y="14297"/>
                </a:lnTo>
                <a:lnTo>
                  <a:pt x="272291" y="23791"/>
                </a:lnTo>
                <a:lnTo>
                  <a:pt x="273708" y="27848"/>
                </a:lnTo>
                <a:lnTo>
                  <a:pt x="276541" y="31523"/>
                </a:lnTo>
                <a:lnTo>
                  <a:pt x="278379" y="33935"/>
                </a:lnTo>
                <a:lnTo>
                  <a:pt x="281825" y="37170"/>
                </a:lnTo>
                <a:lnTo>
                  <a:pt x="286879" y="41227"/>
                </a:lnTo>
                <a:lnTo>
                  <a:pt x="281863" y="44596"/>
                </a:lnTo>
                <a:lnTo>
                  <a:pt x="278340" y="47486"/>
                </a:lnTo>
                <a:lnTo>
                  <a:pt x="276312" y="49898"/>
                </a:lnTo>
                <a:lnTo>
                  <a:pt x="273210" y="53611"/>
                </a:lnTo>
                <a:lnTo>
                  <a:pt x="271660" y="57898"/>
                </a:lnTo>
                <a:lnTo>
                  <a:pt x="271660" y="68425"/>
                </a:lnTo>
                <a:lnTo>
                  <a:pt x="273890" y="72991"/>
                </a:lnTo>
                <a:close/>
              </a:path>
              <a:path w="317316" h="97154">
                <a:moveTo>
                  <a:pt x="1952" y="20383"/>
                </a:moveTo>
                <a:lnTo>
                  <a:pt x="3981" y="16862"/>
                </a:lnTo>
                <a:lnTo>
                  <a:pt x="5876" y="14259"/>
                </a:lnTo>
                <a:lnTo>
                  <a:pt x="7637" y="12574"/>
                </a:lnTo>
                <a:lnTo>
                  <a:pt x="10853" y="9474"/>
                </a:lnTo>
                <a:lnTo>
                  <a:pt x="14567" y="7923"/>
                </a:lnTo>
                <a:lnTo>
                  <a:pt x="22339" y="7923"/>
                </a:lnTo>
                <a:lnTo>
                  <a:pt x="25508" y="9014"/>
                </a:lnTo>
                <a:lnTo>
                  <a:pt x="28283" y="11196"/>
                </a:lnTo>
                <a:lnTo>
                  <a:pt x="31058" y="13378"/>
                </a:lnTo>
                <a:lnTo>
                  <a:pt x="32447" y="16555"/>
                </a:lnTo>
                <a:lnTo>
                  <a:pt x="32447" y="25437"/>
                </a:lnTo>
                <a:lnTo>
                  <a:pt x="30685" y="29226"/>
                </a:lnTo>
                <a:lnTo>
                  <a:pt x="27163" y="32097"/>
                </a:lnTo>
                <a:lnTo>
                  <a:pt x="23641" y="34968"/>
                </a:lnTo>
                <a:lnTo>
                  <a:pt x="18817" y="37514"/>
                </a:lnTo>
                <a:lnTo>
                  <a:pt x="12691" y="39734"/>
                </a:lnTo>
                <a:lnTo>
                  <a:pt x="13419" y="41151"/>
                </a:lnTo>
                <a:lnTo>
                  <a:pt x="24311" y="41055"/>
                </a:lnTo>
                <a:lnTo>
                  <a:pt x="30322" y="43677"/>
                </a:lnTo>
                <a:lnTo>
                  <a:pt x="33882" y="48922"/>
                </a:lnTo>
                <a:lnTo>
                  <a:pt x="35989" y="52022"/>
                </a:lnTo>
                <a:lnTo>
                  <a:pt x="37041" y="55621"/>
                </a:lnTo>
                <a:lnTo>
                  <a:pt x="37041" y="63966"/>
                </a:lnTo>
                <a:lnTo>
                  <a:pt x="35739" y="67899"/>
                </a:lnTo>
                <a:lnTo>
                  <a:pt x="33136" y="71516"/>
                </a:lnTo>
                <a:lnTo>
                  <a:pt x="30533" y="75134"/>
                </a:lnTo>
                <a:lnTo>
                  <a:pt x="26550" y="76943"/>
                </a:lnTo>
                <a:lnTo>
                  <a:pt x="18779" y="76943"/>
                </a:lnTo>
                <a:lnTo>
                  <a:pt x="15840" y="75852"/>
                </a:lnTo>
                <a:lnTo>
                  <a:pt x="12375" y="73670"/>
                </a:lnTo>
                <a:lnTo>
                  <a:pt x="8910" y="71488"/>
                </a:lnTo>
                <a:lnTo>
                  <a:pt x="6126" y="70397"/>
                </a:lnTo>
                <a:lnTo>
                  <a:pt x="4020" y="70397"/>
                </a:lnTo>
                <a:lnTo>
                  <a:pt x="947" y="71775"/>
                </a:lnTo>
                <a:lnTo>
                  <a:pt x="0" y="74646"/>
                </a:lnTo>
                <a:lnTo>
                  <a:pt x="947" y="77756"/>
                </a:lnTo>
                <a:lnTo>
                  <a:pt x="4737" y="80551"/>
                </a:lnTo>
                <a:lnTo>
                  <a:pt x="8039" y="81249"/>
                </a:lnTo>
                <a:lnTo>
                  <a:pt x="13257" y="81247"/>
                </a:lnTo>
                <a:lnTo>
                  <a:pt x="26979" y="79100"/>
                </a:lnTo>
                <a:lnTo>
                  <a:pt x="37185" y="72923"/>
                </a:lnTo>
                <a:lnTo>
                  <a:pt x="42909" y="67372"/>
                </a:lnTo>
                <a:lnTo>
                  <a:pt x="45770" y="60961"/>
                </a:lnTo>
                <a:lnTo>
                  <a:pt x="45770" y="47524"/>
                </a:lnTo>
                <a:lnTo>
                  <a:pt x="43684" y="42433"/>
                </a:lnTo>
                <a:lnTo>
                  <a:pt x="39510" y="38413"/>
                </a:lnTo>
                <a:lnTo>
                  <a:pt x="37289" y="36308"/>
                </a:lnTo>
                <a:lnTo>
                  <a:pt x="34342" y="34470"/>
                </a:lnTo>
                <a:lnTo>
                  <a:pt x="30666" y="32901"/>
                </a:lnTo>
                <a:lnTo>
                  <a:pt x="33806" y="30719"/>
                </a:lnTo>
                <a:lnTo>
                  <a:pt x="37615" y="26986"/>
                </a:lnTo>
                <a:lnTo>
                  <a:pt x="40257" y="23886"/>
                </a:lnTo>
                <a:lnTo>
                  <a:pt x="41578" y="20479"/>
                </a:lnTo>
                <a:lnTo>
                  <a:pt x="41578" y="12555"/>
                </a:lnTo>
                <a:lnTo>
                  <a:pt x="39979" y="8842"/>
                </a:lnTo>
                <a:lnTo>
                  <a:pt x="36783" y="5626"/>
                </a:lnTo>
                <a:lnTo>
                  <a:pt x="33585" y="2411"/>
                </a:lnTo>
                <a:lnTo>
                  <a:pt x="29058" y="803"/>
                </a:lnTo>
                <a:lnTo>
                  <a:pt x="17726" y="803"/>
                </a:lnTo>
                <a:lnTo>
                  <a:pt x="12902" y="2545"/>
                </a:lnTo>
                <a:lnTo>
                  <a:pt x="8729" y="6028"/>
                </a:lnTo>
                <a:lnTo>
                  <a:pt x="4555" y="9512"/>
                </a:lnTo>
                <a:lnTo>
                  <a:pt x="1704" y="14163"/>
                </a:lnTo>
                <a:lnTo>
                  <a:pt x="171" y="19981"/>
                </a:lnTo>
                <a:lnTo>
                  <a:pt x="1952" y="20383"/>
                </a:lnTo>
                <a:close/>
              </a:path>
              <a:path w="317316" h="97154">
                <a:moveTo>
                  <a:pt x="93034" y="76206"/>
                </a:moveTo>
                <a:lnTo>
                  <a:pt x="89722" y="78148"/>
                </a:lnTo>
                <a:lnTo>
                  <a:pt x="79423" y="78148"/>
                </a:lnTo>
                <a:lnTo>
                  <a:pt x="75221" y="75163"/>
                </a:lnTo>
                <a:lnTo>
                  <a:pt x="77682" y="81651"/>
                </a:lnTo>
                <a:lnTo>
                  <a:pt x="91617" y="81651"/>
                </a:lnTo>
                <a:lnTo>
                  <a:pt x="97466" y="78837"/>
                </a:lnTo>
                <a:lnTo>
                  <a:pt x="101964" y="73210"/>
                </a:lnTo>
                <a:lnTo>
                  <a:pt x="106462" y="67583"/>
                </a:lnTo>
                <a:lnTo>
                  <a:pt x="108712" y="61267"/>
                </a:lnTo>
                <a:lnTo>
                  <a:pt x="108712" y="46452"/>
                </a:lnTo>
                <a:lnTo>
                  <a:pt x="106644" y="40442"/>
                </a:lnTo>
                <a:lnTo>
                  <a:pt x="102510" y="36231"/>
                </a:lnTo>
                <a:lnTo>
                  <a:pt x="98375" y="32021"/>
                </a:lnTo>
                <a:lnTo>
                  <a:pt x="93263" y="29915"/>
                </a:lnTo>
                <a:lnTo>
                  <a:pt x="84075" y="29915"/>
                </a:lnTo>
                <a:lnTo>
                  <a:pt x="80993" y="30528"/>
                </a:lnTo>
                <a:lnTo>
                  <a:pt x="77930" y="31753"/>
                </a:lnTo>
                <a:lnTo>
                  <a:pt x="74159" y="33514"/>
                </a:lnTo>
                <a:lnTo>
                  <a:pt x="71785" y="34968"/>
                </a:lnTo>
                <a:lnTo>
                  <a:pt x="70292" y="40538"/>
                </a:lnTo>
                <a:lnTo>
                  <a:pt x="72245" y="37016"/>
                </a:lnTo>
                <a:lnTo>
                  <a:pt x="76189" y="35256"/>
                </a:lnTo>
                <a:lnTo>
                  <a:pt x="88554" y="35256"/>
                </a:lnTo>
                <a:lnTo>
                  <a:pt x="93110" y="38547"/>
                </a:lnTo>
                <a:lnTo>
                  <a:pt x="95790" y="45132"/>
                </a:lnTo>
                <a:lnTo>
                  <a:pt x="97398" y="49075"/>
                </a:lnTo>
                <a:lnTo>
                  <a:pt x="98202" y="53592"/>
                </a:lnTo>
                <a:lnTo>
                  <a:pt x="98202" y="63889"/>
                </a:lnTo>
                <a:lnTo>
                  <a:pt x="97169" y="68435"/>
                </a:lnTo>
                <a:lnTo>
                  <a:pt x="95101" y="72320"/>
                </a:lnTo>
                <a:lnTo>
                  <a:pt x="93034" y="76206"/>
                </a:lnTo>
                <a:close/>
              </a:path>
              <a:path w="317316" h="97154">
                <a:moveTo>
                  <a:pt x="72561" y="69191"/>
                </a:moveTo>
                <a:lnTo>
                  <a:pt x="69900" y="63219"/>
                </a:lnTo>
                <a:lnTo>
                  <a:pt x="68569" y="57113"/>
                </a:lnTo>
                <a:lnTo>
                  <a:pt x="68569" y="46050"/>
                </a:lnTo>
                <a:lnTo>
                  <a:pt x="69144" y="42605"/>
                </a:lnTo>
                <a:lnTo>
                  <a:pt x="70292" y="40538"/>
                </a:lnTo>
                <a:lnTo>
                  <a:pt x="71785" y="34968"/>
                </a:lnTo>
                <a:lnTo>
                  <a:pt x="72704" y="30796"/>
                </a:lnTo>
                <a:lnTo>
                  <a:pt x="74388" y="26585"/>
                </a:lnTo>
                <a:lnTo>
                  <a:pt x="76839" y="22336"/>
                </a:lnTo>
                <a:lnTo>
                  <a:pt x="79290" y="18087"/>
                </a:lnTo>
                <a:lnTo>
                  <a:pt x="81911" y="14584"/>
                </a:lnTo>
                <a:lnTo>
                  <a:pt x="84707" y="11828"/>
                </a:lnTo>
                <a:lnTo>
                  <a:pt x="87425" y="9110"/>
                </a:lnTo>
                <a:lnTo>
                  <a:pt x="90516" y="6995"/>
                </a:lnTo>
                <a:lnTo>
                  <a:pt x="93981" y="5483"/>
                </a:lnTo>
                <a:lnTo>
                  <a:pt x="97446" y="3971"/>
                </a:lnTo>
                <a:lnTo>
                  <a:pt x="101572" y="2774"/>
                </a:lnTo>
                <a:lnTo>
                  <a:pt x="106357" y="1894"/>
                </a:lnTo>
                <a:lnTo>
                  <a:pt x="106070" y="0"/>
                </a:lnTo>
                <a:lnTo>
                  <a:pt x="96869" y="846"/>
                </a:lnTo>
                <a:lnTo>
                  <a:pt x="84850" y="4859"/>
                </a:lnTo>
                <a:lnTo>
                  <a:pt x="73795" y="12172"/>
                </a:lnTo>
                <a:lnTo>
                  <a:pt x="64775" y="22628"/>
                </a:lnTo>
                <a:lnTo>
                  <a:pt x="59480" y="34168"/>
                </a:lnTo>
                <a:lnTo>
                  <a:pt x="57715" y="46969"/>
                </a:lnTo>
                <a:lnTo>
                  <a:pt x="57731" y="48307"/>
                </a:lnTo>
                <a:lnTo>
                  <a:pt x="59972" y="61675"/>
                </a:lnTo>
                <a:lnTo>
                  <a:pt x="66014" y="72177"/>
                </a:lnTo>
                <a:lnTo>
                  <a:pt x="71546" y="78493"/>
                </a:lnTo>
                <a:lnTo>
                  <a:pt x="77682" y="81651"/>
                </a:lnTo>
                <a:lnTo>
                  <a:pt x="75221" y="75163"/>
                </a:lnTo>
                <a:lnTo>
                  <a:pt x="72561" y="69191"/>
                </a:lnTo>
                <a:close/>
              </a:path>
              <a:path w="317316" h="97154">
                <a:moveTo>
                  <a:pt x="125405" y="72081"/>
                </a:moveTo>
                <a:lnTo>
                  <a:pt x="124849" y="75105"/>
                </a:lnTo>
                <a:lnTo>
                  <a:pt x="125520" y="78617"/>
                </a:lnTo>
                <a:lnTo>
                  <a:pt x="128199" y="80723"/>
                </a:lnTo>
                <a:lnTo>
                  <a:pt x="131281" y="81249"/>
                </a:lnTo>
                <a:lnTo>
                  <a:pt x="135129" y="80847"/>
                </a:lnTo>
                <a:lnTo>
                  <a:pt x="136737" y="82110"/>
                </a:lnTo>
                <a:lnTo>
                  <a:pt x="136038" y="85728"/>
                </a:lnTo>
                <a:lnTo>
                  <a:pt x="134641" y="88140"/>
                </a:lnTo>
                <a:lnTo>
                  <a:pt x="133244" y="90551"/>
                </a:lnTo>
                <a:lnTo>
                  <a:pt x="130707" y="92791"/>
                </a:lnTo>
                <a:lnTo>
                  <a:pt x="127032" y="94858"/>
                </a:lnTo>
                <a:lnTo>
                  <a:pt x="128123" y="97154"/>
                </a:lnTo>
                <a:lnTo>
                  <a:pt x="131339" y="95700"/>
                </a:lnTo>
                <a:lnTo>
                  <a:pt x="134344" y="93308"/>
                </a:lnTo>
                <a:lnTo>
                  <a:pt x="137139" y="89977"/>
                </a:lnTo>
                <a:lnTo>
                  <a:pt x="139934" y="86647"/>
                </a:lnTo>
                <a:lnTo>
                  <a:pt x="141331" y="83048"/>
                </a:lnTo>
                <a:lnTo>
                  <a:pt x="141331" y="75813"/>
                </a:lnTo>
                <a:lnTo>
                  <a:pt x="140374" y="73181"/>
                </a:lnTo>
                <a:lnTo>
                  <a:pt x="138460" y="71287"/>
                </a:lnTo>
                <a:lnTo>
                  <a:pt x="134383" y="68445"/>
                </a:lnTo>
                <a:lnTo>
                  <a:pt x="129444" y="68445"/>
                </a:lnTo>
                <a:lnTo>
                  <a:pt x="127625" y="69172"/>
                </a:lnTo>
                <a:lnTo>
                  <a:pt x="125405" y="72081"/>
                </a:lnTo>
                <a:close/>
              </a:path>
              <a:path w="317316" h="97154">
                <a:moveTo>
                  <a:pt x="155299" y="7091"/>
                </a:moveTo>
                <a:lnTo>
                  <a:pt x="154114" y="9962"/>
                </a:lnTo>
                <a:lnTo>
                  <a:pt x="152572" y="13742"/>
                </a:lnTo>
                <a:lnTo>
                  <a:pt x="150083" y="19867"/>
                </a:lnTo>
                <a:lnTo>
                  <a:pt x="152094" y="20785"/>
                </a:lnTo>
                <a:lnTo>
                  <a:pt x="154582" y="16881"/>
                </a:lnTo>
                <a:lnTo>
                  <a:pt x="156640" y="14316"/>
                </a:lnTo>
                <a:lnTo>
                  <a:pt x="159894" y="11867"/>
                </a:lnTo>
                <a:lnTo>
                  <a:pt x="162564" y="11254"/>
                </a:lnTo>
                <a:lnTo>
                  <a:pt x="191317" y="11254"/>
                </a:lnTo>
                <a:lnTo>
                  <a:pt x="168059" y="81479"/>
                </a:lnTo>
                <a:lnTo>
                  <a:pt x="175639" y="81479"/>
                </a:lnTo>
                <a:lnTo>
                  <a:pt x="200563" y="4478"/>
                </a:lnTo>
                <a:lnTo>
                  <a:pt x="200563" y="2583"/>
                </a:lnTo>
                <a:lnTo>
                  <a:pt x="157032" y="2583"/>
                </a:lnTo>
                <a:lnTo>
                  <a:pt x="156075" y="5110"/>
                </a:lnTo>
                <a:lnTo>
                  <a:pt x="155299" y="7091"/>
                </a:lnTo>
                <a:close/>
              </a:path>
              <a:path w="317316" h="97154">
                <a:moveTo>
                  <a:pt x="238696" y="4478"/>
                </a:moveTo>
                <a:lnTo>
                  <a:pt x="242620" y="6966"/>
                </a:lnTo>
                <a:lnTo>
                  <a:pt x="245300" y="11943"/>
                </a:lnTo>
                <a:lnTo>
                  <a:pt x="247981" y="16919"/>
                </a:lnTo>
                <a:lnTo>
                  <a:pt x="249320" y="23388"/>
                </a:lnTo>
                <a:lnTo>
                  <a:pt x="252115" y="62874"/>
                </a:lnTo>
                <a:lnTo>
                  <a:pt x="255293" y="57516"/>
                </a:lnTo>
                <a:lnTo>
                  <a:pt x="257475" y="51506"/>
                </a:lnTo>
                <a:lnTo>
                  <a:pt x="259657" y="45496"/>
                </a:lnTo>
                <a:lnTo>
                  <a:pt x="260748" y="39581"/>
                </a:lnTo>
                <a:lnTo>
                  <a:pt x="260748" y="25494"/>
                </a:lnTo>
                <a:lnTo>
                  <a:pt x="258451" y="18000"/>
                </a:lnTo>
                <a:lnTo>
                  <a:pt x="253857" y="11282"/>
                </a:lnTo>
                <a:lnTo>
                  <a:pt x="249263" y="4564"/>
                </a:lnTo>
                <a:lnTo>
                  <a:pt x="242754" y="1205"/>
                </a:lnTo>
                <a:lnTo>
                  <a:pt x="227249" y="1205"/>
                </a:lnTo>
                <a:lnTo>
                  <a:pt x="229776" y="4478"/>
                </a:lnTo>
                <a:lnTo>
                  <a:pt x="238696" y="4478"/>
                </a:lnTo>
                <a:close/>
              </a:path>
              <a:path w="317316" h="97154">
                <a:moveTo>
                  <a:pt x="223018" y="77919"/>
                </a:moveTo>
                <a:lnTo>
                  <a:pt x="220376" y="78952"/>
                </a:lnTo>
                <a:lnTo>
                  <a:pt x="217063" y="79929"/>
                </a:lnTo>
                <a:lnTo>
                  <a:pt x="213083" y="80847"/>
                </a:lnTo>
                <a:lnTo>
                  <a:pt x="213657" y="83144"/>
                </a:lnTo>
                <a:lnTo>
                  <a:pt x="220013" y="82340"/>
                </a:lnTo>
                <a:lnTo>
                  <a:pt x="225276" y="81192"/>
                </a:lnTo>
                <a:lnTo>
                  <a:pt x="229450" y="79699"/>
                </a:lnTo>
                <a:lnTo>
                  <a:pt x="236916" y="77057"/>
                </a:lnTo>
                <a:lnTo>
                  <a:pt x="243079" y="73019"/>
                </a:lnTo>
                <a:lnTo>
                  <a:pt x="247941" y="67583"/>
                </a:lnTo>
                <a:lnTo>
                  <a:pt x="252115" y="62874"/>
                </a:lnTo>
                <a:lnTo>
                  <a:pt x="249320" y="23388"/>
                </a:lnTo>
                <a:lnTo>
                  <a:pt x="249148" y="37351"/>
                </a:lnTo>
                <a:lnTo>
                  <a:pt x="249033" y="39820"/>
                </a:lnTo>
                <a:lnTo>
                  <a:pt x="246783" y="43849"/>
                </a:lnTo>
                <a:lnTo>
                  <a:pt x="244008" y="45304"/>
                </a:lnTo>
                <a:lnTo>
                  <a:pt x="241233" y="46758"/>
                </a:lnTo>
                <a:lnTo>
                  <a:pt x="238542" y="47486"/>
                </a:lnTo>
                <a:lnTo>
                  <a:pt x="230273" y="47486"/>
                </a:lnTo>
                <a:lnTo>
                  <a:pt x="226359" y="45113"/>
                </a:lnTo>
                <a:lnTo>
                  <a:pt x="224194" y="40366"/>
                </a:lnTo>
                <a:lnTo>
                  <a:pt x="222032" y="35619"/>
                </a:lnTo>
                <a:lnTo>
                  <a:pt x="220950" y="30451"/>
                </a:lnTo>
                <a:lnTo>
                  <a:pt x="220950" y="18087"/>
                </a:lnTo>
                <a:lnTo>
                  <a:pt x="222109" y="12995"/>
                </a:lnTo>
                <a:lnTo>
                  <a:pt x="224425" y="9588"/>
                </a:lnTo>
                <a:lnTo>
                  <a:pt x="226741" y="6182"/>
                </a:lnTo>
                <a:lnTo>
                  <a:pt x="229776" y="4478"/>
                </a:lnTo>
                <a:lnTo>
                  <a:pt x="227249" y="1205"/>
                </a:lnTo>
                <a:lnTo>
                  <a:pt x="221439" y="3846"/>
                </a:lnTo>
                <a:lnTo>
                  <a:pt x="216902" y="9129"/>
                </a:lnTo>
                <a:lnTo>
                  <a:pt x="212365" y="14412"/>
                </a:lnTo>
                <a:lnTo>
                  <a:pt x="210096" y="21130"/>
                </a:lnTo>
                <a:lnTo>
                  <a:pt x="210096" y="35677"/>
                </a:lnTo>
                <a:lnTo>
                  <a:pt x="212002" y="41179"/>
                </a:lnTo>
                <a:lnTo>
                  <a:pt x="215811" y="45792"/>
                </a:lnTo>
                <a:lnTo>
                  <a:pt x="219619" y="50405"/>
                </a:lnTo>
                <a:lnTo>
                  <a:pt x="224779" y="52711"/>
                </a:lnTo>
                <a:lnTo>
                  <a:pt x="232934" y="52711"/>
                </a:lnTo>
                <a:lnTo>
                  <a:pt x="236743" y="52022"/>
                </a:lnTo>
                <a:lnTo>
                  <a:pt x="240572" y="51218"/>
                </a:lnTo>
                <a:lnTo>
                  <a:pt x="243903" y="49744"/>
                </a:lnTo>
                <a:lnTo>
                  <a:pt x="246736" y="47601"/>
                </a:lnTo>
                <a:lnTo>
                  <a:pt x="248746" y="46108"/>
                </a:lnTo>
                <a:lnTo>
                  <a:pt x="248132" y="49323"/>
                </a:lnTo>
                <a:lnTo>
                  <a:pt x="246611" y="53314"/>
                </a:lnTo>
                <a:lnTo>
                  <a:pt x="244180" y="58080"/>
                </a:lnTo>
                <a:lnTo>
                  <a:pt x="241750" y="62846"/>
                </a:lnTo>
                <a:lnTo>
                  <a:pt x="238505" y="67162"/>
                </a:lnTo>
                <a:lnTo>
                  <a:pt x="234446" y="71028"/>
                </a:lnTo>
                <a:lnTo>
                  <a:pt x="231574" y="73746"/>
                </a:lnTo>
                <a:lnTo>
                  <a:pt x="227766" y="76043"/>
                </a:lnTo>
                <a:lnTo>
                  <a:pt x="223018" y="77919"/>
                </a:lnTo>
                <a:close/>
              </a:path>
              <a:path w="317316" h="97154">
                <a:moveTo>
                  <a:pt x="303896" y="34222"/>
                </a:moveTo>
                <a:lnTo>
                  <a:pt x="307362" y="31887"/>
                </a:lnTo>
                <a:lnTo>
                  <a:pt x="309505" y="29858"/>
                </a:lnTo>
                <a:lnTo>
                  <a:pt x="313220" y="26298"/>
                </a:lnTo>
                <a:lnTo>
                  <a:pt x="315076" y="22279"/>
                </a:lnTo>
                <a:lnTo>
                  <a:pt x="315076" y="13397"/>
                </a:lnTo>
                <a:lnTo>
                  <a:pt x="313257" y="9531"/>
                </a:lnTo>
                <a:lnTo>
                  <a:pt x="309620" y="6201"/>
                </a:lnTo>
                <a:lnTo>
                  <a:pt x="305984" y="2870"/>
                </a:lnTo>
                <a:lnTo>
                  <a:pt x="301083" y="1205"/>
                </a:lnTo>
                <a:lnTo>
                  <a:pt x="294919" y="1205"/>
                </a:lnTo>
                <a:lnTo>
                  <a:pt x="289674" y="4421"/>
                </a:lnTo>
                <a:lnTo>
                  <a:pt x="297751" y="4421"/>
                </a:lnTo>
                <a:lnTo>
                  <a:pt x="301150" y="5693"/>
                </a:lnTo>
                <a:lnTo>
                  <a:pt x="303389" y="8239"/>
                </a:lnTo>
                <a:lnTo>
                  <a:pt x="305629" y="10785"/>
                </a:lnTo>
                <a:lnTo>
                  <a:pt x="306748" y="13876"/>
                </a:lnTo>
                <a:lnTo>
                  <a:pt x="306748" y="21685"/>
                </a:lnTo>
                <a:lnTo>
                  <a:pt x="305561" y="25245"/>
                </a:lnTo>
                <a:lnTo>
                  <a:pt x="303188" y="28193"/>
                </a:lnTo>
                <a:lnTo>
                  <a:pt x="301810" y="29915"/>
                </a:lnTo>
                <a:lnTo>
                  <a:pt x="299322" y="32040"/>
                </a:lnTo>
                <a:lnTo>
                  <a:pt x="295722" y="34566"/>
                </a:lnTo>
                <a:lnTo>
                  <a:pt x="291319" y="31849"/>
                </a:lnTo>
                <a:lnTo>
                  <a:pt x="290037" y="43696"/>
                </a:lnTo>
                <a:lnTo>
                  <a:pt x="297464" y="48941"/>
                </a:lnTo>
                <a:lnTo>
                  <a:pt x="302374" y="52855"/>
                </a:lnTo>
                <a:lnTo>
                  <a:pt x="304768" y="55439"/>
                </a:lnTo>
                <a:lnTo>
                  <a:pt x="307160" y="58023"/>
                </a:lnTo>
                <a:lnTo>
                  <a:pt x="308356" y="61401"/>
                </a:lnTo>
                <a:lnTo>
                  <a:pt x="308356" y="69248"/>
                </a:lnTo>
                <a:lnTo>
                  <a:pt x="307227" y="72310"/>
                </a:lnTo>
                <a:lnTo>
                  <a:pt x="304968" y="74760"/>
                </a:lnTo>
                <a:lnTo>
                  <a:pt x="302710" y="77211"/>
                </a:lnTo>
                <a:lnTo>
                  <a:pt x="299379" y="78436"/>
                </a:lnTo>
                <a:lnTo>
                  <a:pt x="290802" y="78436"/>
                </a:lnTo>
                <a:lnTo>
                  <a:pt x="287367" y="76885"/>
                </a:lnTo>
                <a:lnTo>
                  <a:pt x="284667" y="73784"/>
                </a:lnTo>
                <a:lnTo>
                  <a:pt x="288161" y="81651"/>
                </a:lnTo>
                <a:lnTo>
                  <a:pt x="301369" y="81651"/>
                </a:lnTo>
                <a:lnTo>
                  <a:pt x="306931" y="79776"/>
                </a:lnTo>
                <a:lnTo>
                  <a:pt x="311085" y="76024"/>
                </a:lnTo>
                <a:lnTo>
                  <a:pt x="315238" y="72273"/>
                </a:lnTo>
                <a:lnTo>
                  <a:pt x="317316" y="67640"/>
                </a:lnTo>
                <a:lnTo>
                  <a:pt x="317316" y="57266"/>
                </a:lnTo>
                <a:lnTo>
                  <a:pt x="315909" y="53047"/>
                </a:lnTo>
                <a:lnTo>
                  <a:pt x="313095" y="49467"/>
                </a:lnTo>
                <a:lnTo>
                  <a:pt x="310281" y="45888"/>
                </a:lnTo>
                <a:lnTo>
                  <a:pt x="305619" y="41686"/>
                </a:lnTo>
                <a:lnTo>
                  <a:pt x="299111" y="36863"/>
                </a:lnTo>
                <a:lnTo>
                  <a:pt x="303896" y="34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6682861" y="2383870"/>
            <a:ext cx="5012" cy="23406"/>
          </a:xfrm>
          <a:custGeom>
            <a:avLst/>
            <a:gdLst/>
            <a:ahLst/>
            <a:cxnLst/>
            <a:rect l="l" t="t" r="r" b="b"/>
            <a:pathLst>
              <a:path w="5513" h="26527">
                <a:moveTo>
                  <a:pt x="4862" y="26527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5"/>
                </a:lnTo>
                <a:lnTo>
                  <a:pt x="4862" y="26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6729222" y="2339622"/>
            <a:ext cx="48395" cy="70677"/>
          </a:xfrm>
          <a:custGeom>
            <a:avLst/>
            <a:gdLst/>
            <a:ahLst/>
            <a:cxnLst/>
            <a:rect l="l" t="t" r="r" b="b"/>
            <a:pathLst>
              <a:path w="53235" h="80101">
                <a:moveTo>
                  <a:pt x="42237" y="73769"/>
                </a:moveTo>
                <a:lnTo>
                  <a:pt x="49675" y="61095"/>
                </a:lnTo>
                <a:lnTo>
                  <a:pt x="52049" y="54358"/>
                </a:lnTo>
                <a:lnTo>
                  <a:pt x="53235" y="47180"/>
                </a:lnTo>
                <a:lnTo>
                  <a:pt x="53227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3" y="4612"/>
                </a:lnTo>
                <a:lnTo>
                  <a:pt x="35740" y="0"/>
                </a:lnTo>
                <a:lnTo>
                  <a:pt x="26131" y="11"/>
                </a:lnTo>
                <a:lnTo>
                  <a:pt x="13886" y="3835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5" y="3100"/>
                </a:lnTo>
                <a:lnTo>
                  <a:pt x="37597" y="8268"/>
                </a:lnTo>
                <a:lnTo>
                  <a:pt x="39970" y="18604"/>
                </a:lnTo>
                <a:lnTo>
                  <a:pt x="41233" y="24155"/>
                </a:lnTo>
                <a:lnTo>
                  <a:pt x="41864" y="31581"/>
                </a:lnTo>
                <a:lnTo>
                  <a:pt x="41854" y="42862"/>
                </a:lnTo>
                <a:lnTo>
                  <a:pt x="40982" y="57089"/>
                </a:lnTo>
                <a:lnTo>
                  <a:pt x="38706" y="67641"/>
                </a:lnTo>
                <a:lnTo>
                  <a:pt x="36600" y="73804"/>
                </a:lnTo>
                <a:lnTo>
                  <a:pt x="32734" y="76886"/>
                </a:lnTo>
                <a:lnTo>
                  <a:pt x="20368" y="76886"/>
                </a:lnTo>
                <a:lnTo>
                  <a:pt x="15774" y="72024"/>
                </a:lnTo>
                <a:lnTo>
                  <a:pt x="13323" y="62301"/>
                </a:lnTo>
                <a:lnTo>
                  <a:pt x="12673" y="76675"/>
                </a:lnTo>
                <a:lnTo>
                  <a:pt x="18875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7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6736322" y="2383870"/>
            <a:ext cx="5012" cy="23406"/>
          </a:xfrm>
          <a:custGeom>
            <a:avLst/>
            <a:gdLst/>
            <a:ahLst/>
            <a:cxnLst/>
            <a:rect l="l" t="t" r="r" b="b"/>
            <a:pathLst>
              <a:path w="5513" h="26527">
                <a:moveTo>
                  <a:pt x="4862" y="26527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5"/>
                </a:lnTo>
                <a:lnTo>
                  <a:pt x="4862" y="26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6796832" y="2364802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6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8" y="45247"/>
                </a:lnTo>
                <a:lnTo>
                  <a:pt x="7389" y="51736"/>
                </a:lnTo>
                <a:lnTo>
                  <a:pt x="21324" y="51736"/>
                </a:lnTo>
                <a:lnTo>
                  <a:pt x="27173" y="48922"/>
                </a:lnTo>
                <a:lnTo>
                  <a:pt x="31671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2" y="2105"/>
                </a:lnTo>
                <a:lnTo>
                  <a:pt x="22970" y="0"/>
                </a:lnTo>
                <a:lnTo>
                  <a:pt x="13782" y="0"/>
                </a:lnTo>
                <a:lnTo>
                  <a:pt x="10700" y="612"/>
                </a:lnTo>
                <a:lnTo>
                  <a:pt x="7638" y="1837"/>
                </a:lnTo>
                <a:lnTo>
                  <a:pt x="3866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7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09" y="23676"/>
                </a:lnTo>
                <a:lnTo>
                  <a:pt x="27909" y="33974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6785398" y="2338406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3"/>
                </a:lnTo>
                <a:lnTo>
                  <a:pt x="10853" y="46050"/>
                </a:lnTo>
                <a:lnTo>
                  <a:pt x="11428" y="42605"/>
                </a:lnTo>
                <a:lnTo>
                  <a:pt x="12576" y="40538"/>
                </a:lnTo>
                <a:lnTo>
                  <a:pt x="14070" y="34968"/>
                </a:lnTo>
                <a:lnTo>
                  <a:pt x="14988" y="30796"/>
                </a:lnTo>
                <a:lnTo>
                  <a:pt x="16672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6" y="5483"/>
                </a:lnTo>
                <a:lnTo>
                  <a:pt x="39730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2"/>
                </a:lnTo>
                <a:lnTo>
                  <a:pt x="7059" y="22628"/>
                </a:lnTo>
                <a:lnTo>
                  <a:pt x="1764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6" y="61675"/>
                </a:lnTo>
                <a:lnTo>
                  <a:pt x="8298" y="72177"/>
                </a:lnTo>
                <a:lnTo>
                  <a:pt x="13830" y="78493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540469" y="2339115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6" y="13455"/>
                </a:lnTo>
                <a:lnTo>
                  <a:pt x="7637" y="11771"/>
                </a:lnTo>
                <a:lnTo>
                  <a:pt x="10853" y="8670"/>
                </a:lnTo>
                <a:lnTo>
                  <a:pt x="14567" y="7120"/>
                </a:lnTo>
                <a:lnTo>
                  <a:pt x="22339" y="7120"/>
                </a:lnTo>
                <a:lnTo>
                  <a:pt x="25508" y="8211"/>
                </a:lnTo>
                <a:lnTo>
                  <a:pt x="28283" y="10393"/>
                </a:lnTo>
                <a:lnTo>
                  <a:pt x="31058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3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1" y="38931"/>
                </a:lnTo>
                <a:lnTo>
                  <a:pt x="13419" y="40347"/>
                </a:lnTo>
                <a:lnTo>
                  <a:pt x="24311" y="40252"/>
                </a:lnTo>
                <a:lnTo>
                  <a:pt x="30322" y="42874"/>
                </a:lnTo>
                <a:lnTo>
                  <a:pt x="33882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39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0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0" y="70684"/>
                </a:lnTo>
                <a:lnTo>
                  <a:pt x="6126" y="69593"/>
                </a:lnTo>
                <a:lnTo>
                  <a:pt x="4020" y="69593"/>
                </a:lnTo>
                <a:lnTo>
                  <a:pt x="946" y="70971"/>
                </a:lnTo>
                <a:lnTo>
                  <a:pt x="0" y="73842"/>
                </a:lnTo>
                <a:lnTo>
                  <a:pt x="946" y="76952"/>
                </a:lnTo>
                <a:lnTo>
                  <a:pt x="4737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0" y="37610"/>
                </a:lnTo>
                <a:lnTo>
                  <a:pt x="37289" y="35504"/>
                </a:lnTo>
                <a:lnTo>
                  <a:pt x="34342" y="33667"/>
                </a:lnTo>
                <a:lnTo>
                  <a:pt x="30666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79" y="8038"/>
                </a:lnTo>
                <a:lnTo>
                  <a:pt x="36783" y="4823"/>
                </a:lnTo>
                <a:lnTo>
                  <a:pt x="33585" y="1607"/>
                </a:lnTo>
                <a:lnTo>
                  <a:pt x="29058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1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608062" y="2339470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6" y="3272"/>
                </a:moveTo>
                <a:lnTo>
                  <a:pt x="15370" y="5761"/>
                </a:lnTo>
                <a:lnTo>
                  <a:pt x="18051" y="10737"/>
                </a:lnTo>
                <a:lnTo>
                  <a:pt x="20731" y="15714"/>
                </a:lnTo>
                <a:lnTo>
                  <a:pt x="22071" y="22182"/>
                </a:lnTo>
                <a:lnTo>
                  <a:pt x="24866" y="61669"/>
                </a:lnTo>
                <a:lnTo>
                  <a:pt x="28043" y="56310"/>
                </a:lnTo>
                <a:lnTo>
                  <a:pt x="30226" y="50300"/>
                </a:lnTo>
                <a:lnTo>
                  <a:pt x="32408" y="44290"/>
                </a:lnTo>
                <a:lnTo>
                  <a:pt x="33499" y="38375"/>
                </a:lnTo>
                <a:lnTo>
                  <a:pt x="33499" y="24289"/>
                </a:lnTo>
                <a:lnTo>
                  <a:pt x="31202" y="16795"/>
                </a:lnTo>
                <a:lnTo>
                  <a:pt x="26608" y="10077"/>
                </a:lnTo>
                <a:lnTo>
                  <a:pt x="22013" y="3359"/>
                </a:lnTo>
                <a:lnTo>
                  <a:pt x="15504" y="0"/>
                </a:lnTo>
                <a:lnTo>
                  <a:pt x="0" y="0"/>
                </a:lnTo>
                <a:lnTo>
                  <a:pt x="2526" y="3272"/>
                </a:lnTo>
                <a:lnTo>
                  <a:pt x="11446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592469" y="2339470"/>
            <a:ext cx="38199" cy="72299"/>
          </a:xfrm>
          <a:custGeom>
            <a:avLst/>
            <a:gdLst/>
            <a:ahLst/>
            <a:cxnLst/>
            <a:rect l="l" t="t" r="r" b="b"/>
            <a:pathLst>
              <a:path w="42019" h="81939">
                <a:moveTo>
                  <a:pt x="12921" y="76713"/>
                </a:moveTo>
                <a:lnTo>
                  <a:pt x="10279" y="77747"/>
                </a:lnTo>
                <a:lnTo>
                  <a:pt x="6966" y="78723"/>
                </a:lnTo>
                <a:lnTo>
                  <a:pt x="2986" y="79642"/>
                </a:lnTo>
                <a:lnTo>
                  <a:pt x="3560" y="81939"/>
                </a:lnTo>
                <a:lnTo>
                  <a:pt x="9916" y="81135"/>
                </a:lnTo>
                <a:lnTo>
                  <a:pt x="15179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2" y="71813"/>
                </a:lnTo>
                <a:lnTo>
                  <a:pt x="37844" y="66377"/>
                </a:lnTo>
                <a:lnTo>
                  <a:pt x="42019" y="61669"/>
                </a:lnTo>
                <a:lnTo>
                  <a:pt x="39223" y="22182"/>
                </a:lnTo>
                <a:lnTo>
                  <a:pt x="39051" y="36146"/>
                </a:lnTo>
                <a:lnTo>
                  <a:pt x="38936" y="38615"/>
                </a:lnTo>
                <a:lnTo>
                  <a:pt x="38803" y="40041"/>
                </a:lnTo>
                <a:lnTo>
                  <a:pt x="36686" y="42644"/>
                </a:lnTo>
                <a:lnTo>
                  <a:pt x="33911" y="44098"/>
                </a:lnTo>
                <a:lnTo>
                  <a:pt x="31136" y="45553"/>
                </a:lnTo>
                <a:lnTo>
                  <a:pt x="28445" y="46281"/>
                </a:lnTo>
                <a:lnTo>
                  <a:pt x="20176" y="46281"/>
                </a:lnTo>
                <a:lnTo>
                  <a:pt x="16262" y="43907"/>
                </a:lnTo>
                <a:lnTo>
                  <a:pt x="14098" y="39160"/>
                </a:lnTo>
                <a:lnTo>
                  <a:pt x="11935" y="34414"/>
                </a:lnTo>
                <a:lnTo>
                  <a:pt x="10853" y="29246"/>
                </a:lnTo>
                <a:lnTo>
                  <a:pt x="10853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4" y="4976"/>
                </a:lnTo>
                <a:lnTo>
                  <a:pt x="19679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5"/>
                </a:lnTo>
                <a:lnTo>
                  <a:pt x="0" y="34471"/>
                </a:lnTo>
                <a:lnTo>
                  <a:pt x="1905" y="39974"/>
                </a:lnTo>
                <a:lnTo>
                  <a:pt x="5714" y="44587"/>
                </a:lnTo>
                <a:lnTo>
                  <a:pt x="9522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6" y="50817"/>
                </a:lnTo>
                <a:lnTo>
                  <a:pt x="30475" y="50013"/>
                </a:lnTo>
                <a:lnTo>
                  <a:pt x="33806" y="48539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5" y="48118"/>
                </a:lnTo>
                <a:lnTo>
                  <a:pt x="36514" y="52108"/>
                </a:lnTo>
                <a:lnTo>
                  <a:pt x="34083" y="56875"/>
                </a:lnTo>
                <a:lnTo>
                  <a:pt x="31653" y="61640"/>
                </a:lnTo>
                <a:lnTo>
                  <a:pt x="28408" y="65957"/>
                </a:lnTo>
                <a:lnTo>
                  <a:pt x="24349" y="69823"/>
                </a:lnTo>
                <a:lnTo>
                  <a:pt x="21477" y="72540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6653969" y="2398800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5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5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6675762" y="2339622"/>
            <a:ext cx="48395" cy="70677"/>
          </a:xfrm>
          <a:custGeom>
            <a:avLst/>
            <a:gdLst/>
            <a:ahLst/>
            <a:cxnLst/>
            <a:rect l="l" t="t" r="r" b="b"/>
            <a:pathLst>
              <a:path w="53235" h="80101">
                <a:moveTo>
                  <a:pt x="42237" y="73769"/>
                </a:moveTo>
                <a:lnTo>
                  <a:pt x="49675" y="61095"/>
                </a:lnTo>
                <a:lnTo>
                  <a:pt x="52049" y="54358"/>
                </a:lnTo>
                <a:lnTo>
                  <a:pt x="53235" y="47180"/>
                </a:lnTo>
                <a:lnTo>
                  <a:pt x="53227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3" y="4612"/>
                </a:lnTo>
                <a:lnTo>
                  <a:pt x="35740" y="0"/>
                </a:lnTo>
                <a:lnTo>
                  <a:pt x="26131" y="11"/>
                </a:lnTo>
                <a:lnTo>
                  <a:pt x="13886" y="3835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4" y="3100"/>
                </a:lnTo>
                <a:lnTo>
                  <a:pt x="37597" y="8268"/>
                </a:lnTo>
                <a:lnTo>
                  <a:pt x="39970" y="18604"/>
                </a:lnTo>
                <a:lnTo>
                  <a:pt x="41233" y="24155"/>
                </a:lnTo>
                <a:lnTo>
                  <a:pt x="41864" y="31581"/>
                </a:lnTo>
                <a:lnTo>
                  <a:pt x="41854" y="42862"/>
                </a:lnTo>
                <a:lnTo>
                  <a:pt x="40982" y="57089"/>
                </a:lnTo>
                <a:lnTo>
                  <a:pt x="38706" y="67641"/>
                </a:lnTo>
                <a:lnTo>
                  <a:pt x="36600" y="73804"/>
                </a:lnTo>
                <a:lnTo>
                  <a:pt x="32734" y="76886"/>
                </a:lnTo>
                <a:lnTo>
                  <a:pt x="20368" y="76886"/>
                </a:lnTo>
                <a:lnTo>
                  <a:pt x="15774" y="72024"/>
                </a:lnTo>
                <a:lnTo>
                  <a:pt x="13323" y="62301"/>
                </a:lnTo>
                <a:lnTo>
                  <a:pt x="12673" y="76675"/>
                </a:lnTo>
                <a:lnTo>
                  <a:pt x="18875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7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302925" y="2465200"/>
            <a:ext cx="62649" cy="68651"/>
          </a:xfrm>
          <a:custGeom>
            <a:avLst/>
            <a:gdLst/>
            <a:ahLst/>
            <a:cxnLst/>
            <a:rect l="l" t="t" r="r" b="b"/>
            <a:pathLst>
              <a:path w="68914" h="77804">
                <a:moveTo>
                  <a:pt x="63573" y="77804"/>
                </a:moveTo>
                <a:lnTo>
                  <a:pt x="68914" y="57937"/>
                </a:lnTo>
                <a:lnTo>
                  <a:pt x="65641" y="57937"/>
                </a:lnTo>
                <a:lnTo>
                  <a:pt x="62616" y="64636"/>
                </a:lnTo>
                <a:lnTo>
                  <a:pt x="59208" y="68856"/>
                </a:lnTo>
                <a:lnTo>
                  <a:pt x="55418" y="70598"/>
                </a:lnTo>
                <a:lnTo>
                  <a:pt x="51628" y="72339"/>
                </a:lnTo>
                <a:lnTo>
                  <a:pt x="45751" y="73210"/>
                </a:lnTo>
                <a:lnTo>
                  <a:pt x="30437" y="73210"/>
                </a:lnTo>
                <a:lnTo>
                  <a:pt x="26025" y="72999"/>
                </a:lnTo>
                <a:lnTo>
                  <a:pt x="23077" y="72158"/>
                </a:lnTo>
                <a:lnTo>
                  <a:pt x="22339" y="68444"/>
                </a:lnTo>
                <a:lnTo>
                  <a:pt x="22339" y="39332"/>
                </a:lnTo>
                <a:lnTo>
                  <a:pt x="45407" y="39332"/>
                </a:lnTo>
                <a:lnTo>
                  <a:pt x="48584" y="40069"/>
                </a:lnTo>
                <a:lnTo>
                  <a:pt x="51341" y="43017"/>
                </a:lnTo>
                <a:lnTo>
                  <a:pt x="52470" y="46032"/>
                </a:lnTo>
                <a:lnTo>
                  <a:pt x="53351" y="50587"/>
                </a:lnTo>
                <a:lnTo>
                  <a:pt x="56107" y="50587"/>
                </a:lnTo>
                <a:lnTo>
                  <a:pt x="56107" y="23369"/>
                </a:lnTo>
                <a:lnTo>
                  <a:pt x="53351" y="23369"/>
                </a:lnTo>
                <a:lnTo>
                  <a:pt x="52509" y="27924"/>
                </a:lnTo>
                <a:lnTo>
                  <a:pt x="51398" y="30948"/>
                </a:lnTo>
                <a:lnTo>
                  <a:pt x="48642" y="33935"/>
                </a:lnTo>
                <a:lnTo>
                  <a:pt x="45445" y="34681"/>
                </a:lnTo>
                <a:lnTo>
                  <a:pt x="22339" y="34681"/>
                </a:lnTo>
                <a:lnTo>
                  <a:pt x="22339" y="8440"/>
                </a:lnTo>
                <a:lnTo>
                  <a:pt x="23344" y="4755"/>
                </a:lnTo>
                <a:lnTo>
                  <a:pt x="26130" y="4478"/>
                </a:lnTo>
                <a:lnTo>
                  <a:pt x="48986" y="4478"/>
                </a:lnTo>
                <a:lnTo>
                  <a:pt x="53427" y="5244"/>
                </a:lnTo>
                <a:lnTo>
                  <a:pt x="57409" y="8306"/>
                </a:lnTo>
                <a:lnTo>
                  <a:pt x="58902" y="11675"/>
                </a:lnTo>
                <a:lnTo>
                  <a:pt x="59898" y="16881"/>
                </a:lnTo>
                <a:lnTo>
                  <a:pt x="62884" y="16881"/>
                </a:lnTo>
                <a:lnTo>
                  <a:pt x="62482" y="0"/>
                </a:lnTo>
                <a:lnTo>
                  <a:pt x="0" y="0"/>
                </a:lnTo>
                <a:lnTo>
                  <a:pt x="0" y="2182"/>
                </a:lnTo>
                <a:lnTo>
                  <a:pt x="4364" y="2487"/>
                </a:lnTo>
                <a:lnTo>
                  <a:pt x="7178" y="3282"/>
                </a:lnTo>
                <a:lnTo>
                  <a:pt x="9705" y="5846"/>
                </a:lnTo>
                <a:lnTo>
                  <a:pt x="10337" y="8574"/>
                </a:lnTo>
                <a:lnTo>
                  <a:pt x="10337" y="69497"/>
                </a:lnTo>
                <a:lnTo>
                  <a:pt x="9695" y="72263"/>
                </a:lnTo>
                <a:lnTo>
                  <a:pt x="7130" y="74445"/>
                </a:lnTo>
                <a:lnTo>
                  <a:pt x="4326" y="75220"/>
                </a:lnTo>
                <a:lnTo>
                  <a:pt x="0" y="75680"/>
                </a:lnTo>
                <a:lnTo>
                  <a:pt x="0" y="77804"/>
                </a:lnTo>
                <a:lnTo>
                  <a:pt x="63573" y="77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367705" y="2469980"/>
            <a:ext cx="61500" cy="63871"/>
          </a:xfrm>
          <a:custGeom>
            <a:avLst/>
            <a:gdLst/>
            <a:ahLst/>
            <a:cxnLst/>
            <a:rect l="l" t="t" r="r" b="b"/>
            <a:pathLst>
              <a:path w="67650" h="72387">
                <a:moveTo>
                  <a:pt x="38362" y="72387"/>
                </a:moveTo>
                <a:lnTo>
                  <a:pt x="44909" y="72387"/>
                </a:lnTo>
                <a:lnTo>
                  <a:pt x="50422" y="71488"/>
                </a:lnTo>
                <a:lnTo>
                  <a:pt x="54901" y="69689"/>
                </a:lnTo>
                <a:lnTo>
                  <a:pt x="63401" y="66243"/>
                </a:lnTo>
                <a:lnTo>
                  <a:pt x="67650" y="59927"/>
                </a:lnTo>
                <a:lnTo>
                  <a:pt x="67650" y="45266"/>
                </a:lnTo>
                <a:lnTo>
                  <a:pt x="65736" y="41007"/>
                </a:lnTo>
                <a:lnTo>
                  <a:pt x="61907" y="37964"/>
                </a:lnTo>
                <a:lnTo>
                  <a:pt x="58079" y="34920"/>
                </a:lnTo>
                <a:lnTo>
                  <a:pt x="53466" y="32748"/>
                </a:lnTo>
                <a:lnTo>
                  <a:pt x="48067" y="31446"/>
                </a:lnTo>
                <a:lnTo>
                  <a:pt x="47034" y="37706"/>
                </a:lnTo>
                <a:lnTo>
                  <a:pt x="51781" y="40117"/>
                </a:lnTo>
                <a:lnTo>
                  <a:pt x="54155" y="44615"/>
                </a:lnTo>
                <a:lnTo>
                  <a:pt x="54155" y="57822"/>
                </a:lnTo>
                <a:lnTo>
                  <a:pt x="52125" y="62300"/>
                </a:lnTo>
                <a:lnTo>
                  <a:pt x="48067" y="64635"/>
                </a:lnTo>
                <a:lnTo>
                  <a:pt x="44009" y="66971"/>
                </a:lnTo>
                <a:lnTo>
                  <a:pt x="38974" y="68138"/>
                </a:lnTo>
                <a:lnTo>
                  <a:pt x="28790" y="68138"/>
                </a:lnTo>
                <a:lnTo>
                  <a:pt x="26130" y="67841"/>
                </a:lnTo>
                <a:lnTo>
                  <a:pt x="23833" y="66655"/>
                </a:lnTo>
                <a:lnTo>
                  <a:pt x="23258" y="63315"/>
                </a:lnTo>
                <a:lnTo>
                  <a:pt x="23258" y="34030"/>
                </a:lnTo>
                <a:lnTo>
                  <a:pt x="36237" y="34088"/>
                </a:lnTo>
                <a:lnTo>
                  <a:pt x="42286" y="35294"/>
                </a:lnTo>
                <a:lnTo>
                  <a:pt x="41674" y="28671"/>
                </a:lnTo>
                <a:lnTo>
                  <a:pt x="38400" y="29303"/>
                </a:lnTo>
                <a:lnTo>
                  <a:pt x="34457" y="29379"/>
                </a:lnTo>
                <a:lnTo>
                  <a:pt x="23258" y="29552"/>
                </a:lnTo>
                <a:lnTo>
                  <a:pt x="23258" y="3023"/>
                </a:lnTo>
                <a:lnTo>
                  <a:pt x="23545" y="0"/>
                </a:lnTo>
                <a:lnTo>
                  <a:pt x="11313" y="3005"/>
                </a:lnTo>
                <a:lnTo>
                  <a:pt x="11313" y="64042"/>
                </a:lnTo>
                <a:lnTo>
                  <a:pt x="10614" y="66846"/>
                </a:lnTo>
                <a:lnTo>
                  <a:pt x="7819" y="69258"/>
                </a:lnTo>
                <a:lnTo>
                  <a:pt x="4747" y="69995"/>
                </a:lnTo>
                <a:lnTo>
                  <a:pt x="0" y="70263"/>
                </a:lnTo>
                <a:lnTo>
                  <a:pt x="0" y="72387"/>
                </a:lnTo>
                <a:lnTo>
                  <a:pt x="38362" y="72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2442445" y="2465200"/>
            <a:ext cx="31637" cy="68651"/>
          </a:xfrm>
          <a:custGeom>
            <a:avLst/>
            <a:gdLst/>
            <a:ahLst/>
            <a:cxnLst/>
            <a:rect l="l" t="t" r="r" b="b"/>
            <a:pathLst>
              <a:path w="34801" h="77804">
                <a:moveTo>
                  <a:pt x="23373" y="8421"/>
                </a:moveTo>
                <a:lnTo>
                  <a:pt x="24081" y="5636"/>
                </a:lnTo>
                <a:lnTo>
                  <a:pt x="26914" y="3148"/>
                </a:lnTo>
                <a:lnTo>
                  <a:pt x="30015" y="2411"/>
                </a:lnTo>
                <a:lnTo>
                  <a:pt x="34801" y="2182"/>
                </a:lnTo>
                <a:lnTo>
                  <a:pt x="34801" y="0"/>
                </a:lnTo>
                <a:lnTo>
                  <a:pt x="0" y="0"/>
                </a:lnTo>
                <a:lnTo>
                  <a:pt x="0" y="2182"/>
                </a:lnTo>
                <a:lnTo>
                  <a:pt x="4785" y="2411"/>
                </a:lnTo>
                <a:lnTo>
                  <a:pt x="7887" y="3148"/>
                </a:lnTo>
                <a:lnTo>
                  <a:pt x="10720" y="5636"/>
                </a:lnTo>
                <a:lnTo>
                  <a:pt x="11428" y="8421"/>
                </a:lnTo>
                <a:lnTo>
                  <a:pt x="11428" y="69612"/>
                </a:lnTo>
                <a:lnTo>
                  <a:pt x="10720" y="72435"/>
                </a:lnTo>
                <a:lnTo>
                  <a:pt x="7887" y="74617"/>
                </a:lnTo>
                <a:lnTo>
                  <a:pt x="4785" y="75335"/>
                </a:lnTo>
                <a:lnTo>
                  <a:pt x="0" y="75680"/>
                </a:lnTo>
                <a:lnTo>
                  <a:pt x="0" y="77804"/>
                </a:lnTo>
                <a:lnTo>
                  <a:pt x="34801" y="77804"/>
                </a:lnTo>
                <a:lnTo>
                  <a:pt x="34801" y="75680"/>
                </a:lnTo>
                <a:lnTo>
                  <a:pt x="30015" y="75335"/>
                </a:lnTo>
                <a:lnTo>
                  <a:pt x="26914" y="74617"/>
                </a:lnTo>
                <a:lnTo>
                  <a:pt x="24081" y="72435"/>
                </a:lnTo>
                <a:lnTo>
                  <a:pt x="23373" y="69612"/>
                </a:lnTo>
                <a:lnTo>
                  <a:pt x="23373" y="84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2474261" y="2465200"/>
            <a:ext cx="61605" cy="68651"/>
          </a:xfrm>
          <a:custGeom>
            <a:avLst/>
            <a:gdLst/>
            <a:ahLst/>
            <a:cxnLst/>
            <a:rect l="l" t="t" r="r" b="b"/>
            <a:pathLst>
              <a:path w="67765" h="77804">
                <a:moveTo>
                  <a:pt x="2871" y="19981"/>
                </a:moveTo>
                <a:lnTo>
                  <a:pt x="4058" y="13665"/>
                </a:lnTo>
                <a:lnTo>
                  <a:pt x="5828" y="9569"/>
                </a:lnTo>
                <a:lnTo>
                  <a:pt x="8183" y="7694"/>
                </a:lnTo>
                <a:lnTo>
                  <a:pt x="10538" y="5818"/>
                </a:lnTo>
                <a:lnTo>
                  <a:pt x="14969" y="4880"/>
                </a:lnTo>
                <a:lnTo>
                  <a:pt x="28025" y="4880"/>
                </a:lnTo>
                <a:lnTo>
                  <a:pt x="28025" y="68770"/>
                </a:lnTo>
                <a:lnTo>
                  <a:pt x="27412" y="71947"/>
                </a:lnTo>
                <a:lnTo>
                  <a:pt x="24962" y="74473"/>
                </a:lnTo>
                <a:lnTo>
                  <a:pt x="21861" y="75296"/>
                </a:lnTo>
                <a:lnTo>
                  <a:pt x="16884" y="75680"/>
                </a:lnTo>
                <a:lnTo>
                  <a:pt x="16884" y="77804"/>
                </a:lnTo>
                <a:lnTo>
                  <a:pt x="51168" y="77804"/>
                </a:lnTo>
                <a:lnTo>
                  <a:pt x="51168" y="75680"/>
                </a:lnTo>
                <a:lnTo>
                  <a:pt x="46383" y="75335"/>
                </a:lnTo>
                <a:lnTo>
                  <a:pt x="43281" y="74617"/>
                </a:lnTo>
                <a:lnTo>
                  <a:pt x="40448" y="72435"/>
                </a:lnTo>
                <a:lnTo>
                  <a:pt x="39740" y="69612"/>
                </a:lnTo>
                <a:lnTo>
                  <a:pt x="39740" y="4880"/>
                </a:lnTo>
                <a:lnTo>
                  <a:pt x="53102" y="4880"/>
                </a:lnTo>
                <a:lnTo>
                  <a:pt x="57572" y="5827"/>
                </a:lnTo>
                <a:lnTo>
                  <a:pt x="61822" y="9617"/>
                </a:lnTo>
                <a:lnTo>
                  <a:pt x="63573" y="13704"/>
                </a:lnTo>
                <a:lnTo>
                  <a:pt x="64951" y="19981"/>
                </a:lnTo>
                <a:lnTo>
                  <a:pt x="67765" y="19981"/>
                </a:lnTo>
                <a:lnTo>
                  <a:pt x="67133" y="0"/>
                </a:lnTo>
                <a:lnTo>
                  <a:pt x="689" y="0"/>
                </a:lnTo>
                <a:lnTo>
                  <a:pt x="0" y="19981"/>
                </a:lnTo>
                <a:lnTo>
                  <a:pt x="2871" y="199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2367705" y="2465201"/>
            <a:ext cx="57898" cy="38049"/>
          </a:xfrm>
          <a:custGeom>
            <a:avLst/>
            <a:gdLst/>
            <a:ahLst/>
            <a:cxnLst/>
            <a:rect l="l" t="t" r="r" b="b"/>
            <a:pathLst>
              <a:path w="63688" h="43122">
                <a:moveTo>
                  <a:pt x="4747" y="2411"/>
                </a:moveTo>
                <a:lnTo>
                  <a:pt x="7819" y="3148"/>
                </a:lnTo>
                <a:lnTo>
                  <a:pt x="10614" y="5636"/>
                </a:lnTo>
                <a:lnTo>
                  <a:pt x="11313" y="8421"/>
                </a:lnTo>
                <a:lnTo>
                  <a:pt x="23545" y="5416"/>
                </a:lnTo>
                <a:lnTo>
                  <a:pt x="26206" y="4363"/>
                </a:lnTo>
                <a:lnTo>
                  <a:pt x="35127" y="4363"/>
                </a:lnTo>
                <a:lnTo>
                  <a:pt x="39950" y="5033"/>
                </a:lnTo>
                <a:lnTo>
                  <a:pt x="43128" y="6373"/>
                </a:lnTo>
                <a:lnTo>
                  <a:pt x="48871" y="8823"/>
                </a:lnTo>
                <a:lnTo>
                  <a:pt x="51743" y="13550"/>
                </a:lnTo>
                <a:lnTo>
                  <a:pt x="51743" y="26489"/>
                </a:lnTo>
                <a:lnTo>
                  <a:pt x="49254" y="30604"/>
                </a:lnTo>
                <a:lnTo>
                  <a:pt x="44277" y="32901"/>
                </a:lnTo>
                <a:lnTo>
                  <a:pt x="41674" y="34088"/>
                </a:lnTo>
                <a:lnTo>
                  <a:pt x="42286" y="40710"/>
                </a:lnTo>
                <a:lnTo>
                  <a:pt x="47034" y="43122"/>
                </a:lnTo>
                <a:lnTo>
                  <a:pt x="48067" y="36863"/>
                </a:lnTo>
                <a:lnTo>
                  <a:pt x="52432" y="35791"/>
                </a:lnTo>
                <a:lnTo>
                  <a:pt x="55705" y="34432"/>
                </a:lnTo>
                <a:lnTo>
                  <a:pt x="57887" y="32786"/>
                </a:lnTo>
                <a:lnTo>
                  <a:pt x="61754" y="29915"/>
                </a:lnTo>
                <a:lnTo>
                  <a:pt x="63688" y="25705"/>
                </a:lnTo>
                <a:lnTo>
                  <a:pt x="63688" y="12766"/>
                </a:lnTo>
                <a:lnTo>
                  <a:pt x="60922" y="7560"/>
                </a:lnTo>
                <a:lnTo>
                  <a:pt x="55389" y="4535"/>
                </a:lnTo>
                <a:lnTo>
                  <a:pt x="49857" y="1511"/>
                </a:lnTo>
                <a:lnTo>
                  <a:pt x="42382" y="0"/>
                </a:lnTo>
                <a:lnTo>
                  <a:pt x="0" y="0"/>
                </a:lnTo>
                <a:lnTo>
                  <a:pt x="0" y="2182"/>
                </a:lnTo>
                <a:lnTo>
                  <a:pt x="4747" y="2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3075736" y="2458462"/>
            <a:ext cx="234538" cy="84559"/>
          </a:xfrm>
          <a:custGeom>
            <a:avLst/>
            <a:gdLst/>
            <a:ahLst/>
            <a:cxnLst/>
            <a:rect l="l" t="t" r="r" b="b"/>
            <a:pathLst>
              <a:path w="257992" h="95834">
                <a:moveTo>
                  <a:pt x="75943" y="17742"/>
                </a:moveTo>
                <a:lnTo>
                  <a:pt x="77992" y="21647"/>
                </a:lnTo>
                <a:lnTo>
                  <a:pt x="78872" y="26700"/>
                </a:lnTo>
                <a:lnTo>
                  <a:pt x="80595" y="26700"/>
                </a:lnTo>
                <a:lnTo>
                  <a:pt x="80595" y="13608"/>
                </a:lnTo>
                <a:lnTo>
                  <a:pt x="78566" y="11771"/>
                </a:lnTo>
                <a:lnTo>
                  <a:pt x="75771" y="10296"/>
                </a:lnTo>
                <a:lnTo>
                  <a:pt x="72210" y="9186"/>
                </a:lnTo>
                <a:lnTo>
                  <a:pt x="68382" y="8153"/>
                </a:lnTo>
                <a:lnTo>
                  <a:pt x="64879" y="7540"/>
                </a:lnTo>
                <a:lnTo>
                  <a:pt x="61701" y="7349"/>
                </a:lnTo>
                <a:lnTo>
                  <a:pt x="61701" y="0"/>
                </a:lnTo>
                <a:lnTo>
                  <a:pt x="57738" y="0"/>
                </a:lnTo>
                <a:lnTo>
                  <a:pt x="57738" y="7349"/>
                </a:lnTo>
                <a:lnTo>
                  <a:pt x="51345" y="7655"/>
                </a:lnTo>
                <a:lnTo>
                  <a:pt x="46243" y="9608"/>
                </a:lnTo>
                <a:lnTo>
                  <a:pt x="42434" y="13206"/>
                </a:lnTo>
                <a:lnTo>
                  <a:pt x="38624" y="16805"/>
                </a:lnTo>
                <a:lnTo>
                  <a:pt x="36720" y="20786"/>
                </a:lnTo>
                <a:lnTo>
                  <a:pt x="36720" y="30317"/>
                </a:lnTo>
                <a:lnTo>
                  <a:pt x="38691" y="34815"/>
                </a:lnTo>
                <a:lnTo>
                  <a:pt x="42635" y="38643"/>
                </a:lnTo>
                <a:lnTo>
                  <a:pt x="45563" y="19465"/>
                </a:lnTo>
                <a:lnTo>
                  <a:pt x="46674" y="16718"/>
                </a:lnTo>
                <a:lnTo>
                  <a:pt x="51115" y="12392"/>
                </a:lnTo>
                <a:lnTo>
                  <a:pt x="54025" y="11081"/>
                </a:lnTo>
                <a:lnTo>
                  <a:pt x="57624" y="10622"/>
                </a:lnTo>
                <a:lnTo>
                  <a:pt x="57624" y="37552"/>
                </a:lnTo>
                <a:lnTo>
                  <a:pt x="54752" y="35906"/>
                </a:lnTo>
                <a:lnTo>
                  <a:pt x="52321" y="34126"/>
                </a:lnTo>
                <a:lnTo>
                  <a:pt x="50330" y="32212"/>
                </a:lnTo>
                <a:lnTo>
                  <a:pt x="50119" y="44500"/>
                </a:lnTo>
                <a:lnTo>
                  <a:pt x="57738" y="48979"/>
                </a:lnTo>
                <a:lnTo>
                  <a:pt x="57738" y="82225"/>
                </a:lnTo>
                <a:lnTo>
                  <a:pt x="50808" y="82110"/>
                </a:lnTo>
                <a:lnTo>
                  <a:pt x="45602" y="79756"/>
                </a:lnTo>
                <a:lnTo>
                  <a:pt x="42118" y="75163"/>
                </a:lnTo>
                <a:lnTo>
                  <a:pt x="40203" y="72636"/>
                </a:lnTo>
                <a:lnTo>
                  <a:pt x="38691" y="68999"/>
                </a:lnTo>
                <a:lnTo>
                  <a:pt x="37581" y="64252"/>
                </a:lnTo>
                <a:lnTo>
                  <a:pt x="35858" y="64252"/>
                </a:lnTo>
                <a:lnTo>
                  <a:pt x="35858" y="79469"/>
                </a:lnTo>
                <a:lnTo>
                  <a:pt x="39955" y="81613"/>
                </a:lnTo>
                <a:lnTo>
                  <a:pt x="43094" y="83029"/>
                </a:lnTo>
                <a:lnTo>
                  <a:pt x="45276" y="83718"/>
                </a:lnTo>
                <a:lnTo>
                  <a:pt x="48569" y="84752"/>
                </a:lnTo>
                <a:lnTo>
                  <a:pt x="52723" y="85326"/>
                </a:lnTo>
                <a:lnTo>
                  <a:pt x="57738" y="85441"/>
                </a:lnTo>
                <a:lnTo>
                  <a:pt x="57738" y="95834"/>
                </a:lnTo>
                <a:lnTo>
                  <a:pt x="61701" y="95834"/>
                </a:lnTo>
                <a:lnTo>
                  <a:pt x="61701" y="85441"/>
                </a:lnTo>
                <a:lnTo>
                  <a:pt x="64151" y="85249"/>
                </a:lnTo>
                <a:lnTo>
                  <a:pt x="61701" y="82225"/>
                </a:lnTo>
                <a:lnTo>
                  <a:pt x="61701" y="51046"/>
                </a:lnTo>
                <a:lnTo>
                  <a:pt x="66333" y="53879"/>
                </a:lnTo>
                <a:lnTo>
                  <a:pt x="69473" y="56118"/>
                </a:lnTo>
                <a:lnTo>
                  <a:pt x="71119" y="57764"/>
                </a:lnTo>
                <a:lnTo>
                  <a:pt x="73837" y="60559"/>
                </a:lnTo>
                <a:lnTo>
                  <a:pt x="75197" y="63793"/>
                </a:lnTo>
                <a:lnTo>
                  <a:pt x="75197" y="72751"/>
                </a:lnTo>
                <a:lnTo>
                  <a:pt x="73340" y="76675"/>
                </a:lnTo>
                <a:lnTo>
                  <a:pt x="69626" y="79239"/>
                </a:lnTo>
                <a:lnTo>
                  <a:pt x="67635" y="80617"/>
                </a:lnTo>
                <a:lnTo>
                  <a:pt x="66850" y="84714"/>
                </a:lnTo>
                <a:lnTo>
                  <a:pt x="69799" y="83833"/>
                </a:lnTo>
                <a:lnTo>
                  <a:pt x="72746" y="82953"/>
                </a:lnTo>
                <a:lnTo>
                  <a:pt x="75273" y="81632"/>
                </a:lnTo>
                <a:lnTo>
                  <a:pt x="77379" y="79871"/>
                </a:lnTo>
                <a:lnTo>
                  <a:pt x="80135" y="77612"/>
                </a:lnTo>
                <a:lnTo>
                  <a:pt x="82088" y="74818"/>
                </a:lnTo>
                <a:lnTo>
                  <a:pt x="83237" y="71488"/>
                </a:lnTo>
                <a:lnTo>
                  <a:pt x="84002" y="69344"/>
                </a:lnTo>
                <a:lnTo>
                  <a:pt x="84385" y="64942"/>
                </a:lnTo>
                <a:lnTo>
                  <a:pt x="84385" y="59199"/>
                </a:lnTo>
                <a:lnTo>
                  <a:pt x="82739" y="54597"/>
                </a:lnTo>
                <a:lnTo>
                  <a:pt x="79446" y="51132"/>
                </a:lnTo>
                <a:lnTo>
                  <a:pt x="76154" y="47668"/>
                </a:lnTo>
                <a:lnTo>
                  <a:pt x="70239" y="43772"/>
                </a:lnTo>
                <a:lnTo>
                  <a:pt x="61701" y="39447"/>
                </a:lnTo>
                <a:lnTo>
                  <a:pt x="61701" y="10622"/>
                </a:lnTo>
                <a:lnTo>
                  <a:pt x="65836" y="10775"/>
                </a:lnTo>
                <a:lnTo>
                  <a:pt x="69511" y="12230"/>
                </a:lnTo>
                <a:lnTo>
                  <a:pt x="72727" y="14986"/>
                </a:lnTo>
                <a:lnTo>
                  <a:pt x="75943" y="17742"/>
                </a:lnTo>
                <a:close/>
              </a:path>
              <a:path w="257992" h="95834">
                <a:moveTo>
                  <a:pt x="64994" y="81613"/>
                </a:moveTo>
                <a:lnTo>
                  <a:pt x="61701" y="82225"/>
                </a:lnTo>
                <a:lnTo>
                  <a:pt x="64151" y="85249"/>
                </a:lnTo>
                <a:lnTo>
                  <a:pt x="66850" y="84714"/>
                </a:lnTo>
                <a:lnTo>
                  <a:pt x="67635" y="80617"/>
                </a:lnTo>
                <a:lnTo>
                  <a:pt x="64994" y="81613"/>
                </a:lnTo>
                <a:close/>
              </a:path>
              <a:path w="257992" h="95834">
                <a:moveTo>
                  <a:pt x="155817" y="12144"/>
                </a:moveTo>
                <a:lnTo>
                  <a:pt x="154630" y="15015"/>
                </a:lnTo>
                <a:lnTo>
                  <a:pt x="153089" y="18795"/>
                </a:lnTo>
                <a:lnTo>
                  <a:pt x="150601" y="24920"/>
                </a:lnTo>
                <a:lnTo>
                  <a:pt x="152610" y="25838"/>
                </a:lnTo>
                <a:lnTo>
                  <a:pt x="155099" y="21934"/>
                </a:lnTo>
                <a:lnTo>
                  <a:pt x="157157" y="19369"/>
                </a:lnTo>
                <a:lnTo>
                  <a:pt x="160412" y="16919"/>
                </a:lnTo>
                <a:lnTo>
                  <a:pt x="163082" y="16306"/>
                </a:lnTo>
                <a:lnTo>
                  <a:pt x="191834" y="16306"/>
                </a:lnTo>
                <a:lnTo>
                  <a:pt x="168576" y="86532"/>
                </a:lnTo>
                <a:lnTo>
                  <a:pt x="176156" y="86532"/>
                </a:lnTo>
                <a:lnTo>
                  <a:pt x="201080" y="9531"/>
                </a:lnTo>
                <a:lnTo>
                  <a:pt x="201080" y="7636"/>
                </a:lnTo>
                <a:lnTo>
                  <a:pt x="157549" y="7636"/>
                </a:lnTo>
                <a:lnTo>
                  <a:pt x="156592" y="10163"/>
                </a:lnTo>
                <a:lnTo>
                  <a:pt x="155817" y="12144"/>
                </a:lnTo>
                <a:close/>
              </a:path>
              <a:path w="257992" h="95834">
                <a:moveTo>
                  <a:pt x="214174" y="25436"/>
                </a:moveTo>
                <a:lnTo>
                  <a:pt x="216203" y="21915"/>
                </a:lnTo>
                <a:lnTo>
                  <a:pt x="218099" y="19312"/>
                </a:lnTo>
                <a:lnTo>
                  <a:pt x="219859" y="17627"/>
                </a:lnTo>
                <a:lnTo>
                  <a:pt x="223075" y="14526"/>
                </a:lnTo>
                <a:lnTo>
                  <a:pt x="226789" y="12976"/>
                </a:lnTo>
                <a:lnTo>
                  <a:pt x="234561" y="12976"/>
                </a:lnTo>
                <a:lnTo>
                  <a:pt x="237729" y="14067"/>
                </a:lnTo>
                <a:lnTo>
                  <a:pt x="240505" y="16249"/>
                </a:lnTo>
                <a:lnTo>
                  <a:pt x="243281" y="18431"/>
                </a:lnTo>
                <a:lnTo>
                  <a:pt x="244669" y="21608"/>
                </a:lnTo>
                <a:lnTo>
                  <a:pt x="244669" y="30490"/>
                </a:lnTo>
                <a:lnTo>
                  <a:pt x="242908" y="34279"/>
                </a:lnTo>
                <a:lnTo>
                  <a:pt x="239385" y="37150"/>
                </a:lnTo>
                <a:lnTo>
                  <a:pt x="235863" y="40021"/>
                </a:lnTo>
                <a:lnTo>
                  <a:pt x="231039" y="42567"/>
                </a:lnTo>
                <a:lnTo>
                  <a:pt x="224913" y="44787"/>
                </a:lnTo>
                <a:lnTo>
                  <a:pt x="225640" y="46204"/>
                </a:lnTo>
                <a:lnTo>
                  <a:pt x="236533" y="46108"/>
                </a:lnTo>
                <a:lnTo>
                  <a:pt x="242544" y="48730"/>
                </a:lnTo>
                <a:lnTo>
                  <a:pt x="246104" y="53975"/>
                </a:lnTo>
                <a:lnTo>
                  <a:pt x="248210" y="57075"/>
                </a:lnTo>
                <a:lnTo>
                  <a:pt x="249263" y="60673"/>
                </a:lnTo>
                <a:lnTo>
                  <a:pt x="249263" y="69018"/>
                </a:lnTo>
                <a:lnTo>
                  <a:pt x="247961" y="72952"/>
                </a:lnTo>
                <a:lnTo>
                  <a:pt x="245358" y="76569"/>
                </a:lnTo>
                <a:lnTo>
                  <a:pt x="242754" y="80187"/>
                </a:lnTo>
                <a:lnTo>
                  <a:pt x="238773" y="81996"/>
                </a:lnTo>
                <a:lnTo>
                  <a:pt x="231000" y="81996"/>
                </a:lnTo>
                <a:lnTo>
                  <a:pt x="228062" y="80904"/>
                </a:lnTo>
                <a:lnTo>
                  <a:pt x="224597" y="78723"/>
                </a:lnTo>
                <a:lnTo>
                  <a:pt x="221132" y="76540"/>
                </a:lnTo>
                <a:lnTo>
                  <a:pt x="218347" y="75450"/>
                </a:lnTo>
                <a:lnTo>
                  <a:pt x="216242" y="75450"/>
                </a:lnTo>
                <a:lnTo>
                  <a:pt x="213169" y="76828"/>
                </a:lnTo>
                <a:lnTo>
                  <a:pt x="212221" y="79699"/>
                </a:lnTo>
                <a:lnTo>
                  <a:pt x="213169" y="82809"/>
                </a:lnTo>
                <a:lnTo>
                  <a:pt x="216959" y="85603"/>
                </a:lnTo>
                <a:lnTo>
                  <a:pt x="220261" y="86302"/>
                </a:lnTo>
                <a:lnTo>
                  <a:pt x="225479" y="86300"/>
                </a:lnTo>
                <a:lnTo>
                  <a:pt x="239201" y="84153"/>
                </a:lnTo>
                <a:lnTo>
                  <a:pt x="249406" y="77976"/>
                </a:lnTo>
                <a:lnTo>
                  <a:pt x="255130" y="72425"/>
                </a:lnTo>
                <a:lnTo>
                  <a:pt x="257992" y="66014"/>
                </a:lnTo>
                <a:lnTo>
                  <a:pt x="257992" y="52577"/>
                </a:lnTo>
                <a:lnTo>
                  <a:pt x="255905" y="47486"/>
                </a:lnTo>
                <a:lnTo>
                  <a:pt x="251732" y="43466"/>
                </a:lnTo>
                <a:lnTo>
                  <a:pt x="249511" y="41361"/>
                </a:lnTo>
                <a:lnTo>
                  <a:pt x="246563" y="39524"/>
                </a:lnTo>
                <a:lnTo>
                  <a:pt x="242888" y="37954"/>
                </a:lnTo>
                <a:lnTo>
                  <a:pt x="246028" y="35772"/>
                </a:lnTo>
                <a:lnTo>
                  <a:pt x="249837" y="32039"/>
                </a:lnTo>
                <a:lnTo>
                  <a:pt x="252479" y="28939"/>
                </a:lnTo>
                <a:lnTo>
                  <a:pt x="253800" y="25532"/>
                </a:lnTo>
                <a:lnTo>
                  <a:pt x="253800" y="17608"/>
                </a:lnTo>
                <a:lnTo>
                  <a:pt x="252201" y="13895"/>
                </a:lnTo>
                <a:lnTo>
                  <a:pt x="249004" y="10679"/>
                </a:lnTo>
                <a:lnTo>
                  <a:pt x="245808" y="7464"/>
                </a:lnTo>
                <a:lnTo>
                  <a:pt x="241280" y="5856"/>
                </a:lnTo>
                <a:lnTo>
                  <a:pt x="229948" y="5856"/>
                </a:lnTo>
                <a:lnTo>
                  <a:pt x="225124" y="7598"/>
                </a:lnTo>
                <a:lnTo>
                  <a:pt x="220951" y="11081"/>
                </a:lnTo>
                <a:lnTo>
                  <a:pt x="216777" y="14565"/>
                </a:lnTo>
                <a:lnTo>
                  <a:pt x="213925" y="19216"/>
                </a:lnTo>
                <a:lnTo>
                  <a:pt x="212394" y="25034"/>
                </a:lnTo>
                <a:lnTo>
                  <a:pt x="214174" y="25436"/>
                </a:lnTo>
                <a:close/>
              </a:path>
              <a:path w="257992" h="95834">
                <a:moveTo>
                  <a:pt x="96560" y="25436"/>
                </a:moveTo>
                <a:lnTo>
                  <a:pt x="98589" y="21915"/>
                </a:lnTo>
                <a:lnTo>
                  <a:pt x="100484" y="19312"/>
                </a:lnTo>
                <a:lnTo>
                  <a:pt x="102245" y="17627"/>
                </a:lnTo>
                <a:lnTo>
                  <a:pt x="105461" y="14526"/>
                </a:lnTo>
                <a:lnTo>
                  <a:pt x="109175" y="12976"/>
                </a:lnTo>
                <a:lnTo>
                  <a:pt x="116947" y="12976"/>
                </a:lnTo>
                <a:lnTo>
                  <a:pt x="120115" y="14067"/>
                </a:lnTo>
                <a:lnTo>
                  <a:pt x="122891" y="16249"/>
                </a:lnTo>
                <a:lnTo>
                  <a:pt x="125667" y="18431"/>
                </a:lnTo>
                <a:lnTo>
                  <a:pt x="127055" y="21608"/>
                </a:lnTo>
                <a:lnTo>
                  <a:pt x="127055" y="30490"/>
                </a:lnTo>
                <a:lnTo>
                  <a:pt x="125294" y="34279"/>
                </a:lnTo>
                <a:lnTo>
                  <a:pt x="121771" y="37150"/>
                </a:lnTo>
                <a:lnTo>
                  <a:pt x="118249" y="40021"/>
                </a:lnTo>
                <a:lnTo>
                  <a:pt x="113425" y="42567"/>
                </a:lnTo>
                <a:lnTo>
                  <a:pt x="107299" y="44787"/>
                </a:lnTo>
                <a:lnTo>
                  <a:pt x="108027" y="46204"/>
                </a:lnTo>
                <a:lnTo>
                  <a:pt x="118919" y="46108"/>
                </a:lnTo>
                <a:lnTo>
                  <a:pt x="124930" y="48730"/>
                </a:lnTo>
                <a:lnTo>
                  <a:pt x="128491" y="53975"/>
                </a:lnTo>
                <a:lnTo>
                  <a:pt x="130596" y="57075"/>
                </a:lnTo>
                <a:lnTo>
                  <a:pt x="131649" y="60673"/>
                </a:lnTo>
                <a:lnTo>
                  <a:pt x="131649" y="69018"/>
                </a:lnTo>
                <a:lnTo>
                  <a:pt x="130347" y="72952"/>
                </a:lnTo>
                <a:lnTo>
                  <a:pt x="127744" y="76569"/>
                </a:lnTo>
                <a:lnTo>
                  <a:pt x="125140" y="80187"/>
                </a:lnTo>
                <a:lnTo>
                  <a:pt x="121159" y="81996"/>
                </a:lnTo>
                <a:lnTo>
                  <a:pt x="113387" y="81996"/>
                </a:lnTo>
                <a:lnTo>
                  <a:pt x="110448" y="80904"/>
                </a:lnTo>
                <a:lnTo>
                  <a:pt x="106984" y="78723"/>
                </a:lnTo>
                <a:lnTo>
                  <a:pt x="103518" y="76540"/>
                </a:lnTo>
                <a:lnTo>
                  <a:pt x="100733" y="75450"/>
                </a:lnTo>
                <a:lnTo>
                  <a:pt x="98627" y="75450"/>
                </a:lnTo>
                <a:lnTo>
                  <a:pt x="95555" y="76828"/>
                </a:lnTo>
                <a:lnTo>
                  <a:pt x="94607" y="79699"/>
                </a:lnTo>
                <a:lnTo>
                  <a:pt x="95555" y="82809"/>
                </a:lnTo>
                <a:lnTo>
                  <a:pt x="99345" y="85603"/>
                </a:lnTo>
                <a:lnTo>
                  <a:pt x="102647" y="86302"/>
                </a:lnTo>
                <a:lnTo>
                  <a:pt x="107865" y="86300"/>
                </a:lnTo>
                <a:lnTo>
                  <a:pt x="121587" y="84153"/>
                </a:lnTo>
                <a:lnTo>
                  <a:pt x="131793" y="77976"/>
                </a:lnTo>
                <a:lnTo>
                  <a:pt x="137517" y="72425"/>
                </a:lnTo>
                <a:lnTo>
                  <a:pt x="140378" y="66014"/>
                </a:lnTo>
                <a:lnTo>
                  <a:pt x="140378" y="52577"/>
                </a:lnTo>
                <a:lnTo>
                  <a:pt x="138292" y="47486"/>
                </a:lnTo>
                <a:lnTo>
                  <a:pt x="134119" y="43466"/>
                </a:lnTo>
                <a:lnTo>
                  <a:pt x="131898" y="41361"/>
                </a:lnTo>
                <a:lnTo>
                  <a:pt x="128950" y="39523"/>
                </a:lnTo>
                <a:lnTo>
                  <a:pt x="125274" y="37954"/>
                </a:lnTo>
                <a:lnTo>
                  <a:pt x="128414" y="35772"/>
                </a:lnTo>
                <a:lnTo>
                  <a:pt x="132223" y="32039"/>
                </a:lnTo>
                <a:lnTo>
                  <a:pt x="134865" y="28939"/>
                </a:lnTo>
                <a:lnTo>
                  <a:pt x="136186" y="25532"/>
                </a:lnTo>
                <a:lnTo>
                  <a:pt x="136186" y="17608"/>
                </a:lnTo>
                <a:lnTo>
                  <a:pt x="134588" y="13895"/>
                </a:lnTo>
                <a:lnTo>
                  <a:pt x="131391" y="10679"/>
                </a:lnTo>
                <a:lnTo>
                  <a:pt x="128194" y="7464"/>
                </a:lnTo>
                <a:lnTo>
                  <a:pt x="123666" y="5856"/>
                </a:lnTo>
                <a:lnTo>
                  <a:pt x="112334" y="5856"/>
                </a:lnTo>
                <a:lnTo>
                  <a:pt x="107510" y="7598"/>
                </a:lnTo>
                <a:lnTo>
                  <a:pt x="103337" y="11081"/>
                </a:lnTo>
                <a:lnTo>
                  <a:pt x="99163" y="14565"/>
                </a:lnTo>
                <a:lnTo>
                  <a:pt x="96311" y="19216"/>
                </a:lnTo>
                <a:lnTo>
                  <a:pt x="94780" y="25034"/>
                </a:lnTo>
                <a:lnTo>
                  <a:pt x="96560" y="25436"/>
                </a:lnTo>
                <a:close/>
              </a:path>
              <a:path w="257992" h="95834">
                <a:moveTo>
                  <a:pt x="0" y="55237"/>
                </a:moveTo>
                <a:lnTo>
                  <a:pt x="0" y="62587"/>
                </a:lnTo>
                <a:lnTo>
                  <a:pt x="28886" y="62587"/>
                </a:lnTo>
                <a:lnTo>
                  <a:pt x="28886" y="55237"/>
                </a:lnTo>
                <a:lnTo>
                  <a:pt x="0" y="55237"/>
                </a:lnTo>
                <a:close/>
              </a:path>
              <a:path w="257992" h="95834">
                <a:moveTo>
                  <a:pt x="45563" y="25934"/>
                </a:moveTo>
                <a:lnTo>
                  <a:pt x="45563" y="19465"/>
                </a:lnTo>
                <a:lnTo>
                  <a:pt x="42635" y="38643"/>
                </a:lnTo>
                <a:lnTo>
                  <a:pt x="45085" y="41055"/>
                </a:lnTo>
                <a:lnTo>
                  <a:pt x="50119" y="44500"/>
                </a:lnTo>
                <a:lnTo>
                  <a:pt x="50330" y="32212"/>
                </a:lnTo>
                <a:lnTo>
                  <a:pt x="47153" y="29073"/>
                </a:lnTo>
                <a:lnTo>
                  <a:pt x="45563" y="259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460655" y="2463984"/>
            <a:ext cx="185306" cy="77821"/>
          </a:xfrm>
          <a:custGeom>
            <a:avLst/>
            <a:gdLst/>
            <a:ahLst/>
            <a:cxnLst/>
            <a:rect l="l" t="t" r="r" b="b"/>
            <a:pathLst>
              <a:path w="203837" h="88197">
                <a:moveTo>
                  <a:pt x="182703" y="59602"/>
                </a:moveTo>
                <a:lnTo>
                  <a:pt x="182703" y="79182"/>
                </a:lnTo>
                <a:lnTo>
                  <a:pt x="191834" y="79182"/>
                </a:lnTo>
                <a:lnTo>
                  <a:pt x="191834" y="59602"/>
                </a:lnTo>
                <a:lnTo>
                  <a:pt x="203837" y="59602"/>
                </a:lnTo>
                <a:lnTo>
                  <a:pt x="203837" y="51965"/>
                </a:lnTo>
                <a:lnTo>
                  <a:pt x="191834" y="51965"/>
                </a:lnTo>
                <a:lnTo>
                  <a:pt x="191834" y="287"/>
                </a:lnTo>
                <a:lnTo>
                  <a:pt x="186378" y="287"/>
                </a:lnTo>
                <a:lnTo>
                  <a:pt x="182588" y="12115"/>
                </a:lnTo>
                <a:lnTo>
                  <a:pt x="182588" y="51965"/>
                </a:lnTo>
                <a:lnTo>
                  <a:pt x="149624" y="51965"/>
                </a:lnTo>
                <a:lnTo>
                  <a:pt x="149624" y="59602"/>
                </a:lnTo>
                <a:lnTo>
                  <a:pt x="182703" y="59602"/>
                </a:lnTo>
                <a:close/>
              </a:path>
              <a:path w="203837" h="88197">
                <a:moveTo>
                  <a:pt x="186378" y="287"/>
                </a:moveTo>
                <a:lnTo>
                  <a:pt x="149624" y="51965"/>
                </a:lnTo>
                <a:lnTo>
                  <a:pt x="154391" y="51965"/>
                </a:lnTo>
                <a:lnTo>
                  <a:pt x="182588" y="12115"/>
                </a:lnTo>
                <a:lnTo>
                  <a:pt x="186378" y="287"/>
                </a:lnTo>
                <a:close/>
              </a:path>
              <a:path w="203837" h="88197">
                <a:moveTo>
                  <a:pt x="0" y="48979"/>
                </a:moveTo>
                <a:lnTo>
                  <a:pt x="0" y="56329"/>
                </a:lnTo>
                <a:lnTo>
                  <a:pt x="28886" y="56329"/>
                </a:lnTo>
                <a:lnTo>
                  <a:pt x="28886" y="48979"/>
                </a:lnTo>
                <a:lnTo>
                  <a:pt x="0" y="48979"/>
                </a:lnTo>
                <a:close/>
              </a:path>
              <a:path w="203837" h="88197">
                <a:moveTo>
                  <a:pt x="45563" y="19676"/>
                </a:moveTo>
                <a:lnTo>
                  <a:pt x="45563" y="13206"/>
                </a:lnTo>
                <a:lnTo>
                  <a:pt x="42635" y="32385"/>
                </a:lnTo>
                <a:lnTo>
                  <a:pt x="45085" y="34797"/>
                </a:lnTo>
                <a:lnTo>
                  <a:pt x="50119" y="38241"/>
                </a:lnTo>
                <a:lnTo>
                  <a:pt x="50330" y="25954"/>
                </a:lnTo>
                <a:lnTo>
                  <a:pt x="47152" y="22814"/>
                </a:lnTo>
                <a:lnTo>
                  <a:pt x="45563" y="19676"/>
                </a:lnTo>
                <a:close/>
              </a:path>
              <a:path w="203837" h="88197">
                <a:moveTo>
                  <a:pt x="75943" y="11484"/>
                </a:moveTo>
                <a:lnTo>
                  <a:pt x="77992" y="15388"/>
                </a:lnTo>
                <a:lnTo>
                  <a:pt x="78872" y="20441"/>
                </a:lnTo>
                <a:lnTo>
                  <a:pt x="80595" y="20441"/>
                </a:lnTo>
                <a:lnTo>
                  <a:pt x="80595" y="7349"/>
                </a:lnTo>
                <a:lnTo>
                  <a:pt x="78566" y="5512"/>
                </a:lnTo>
                <a:lnTo>
                  <a:pt x="75771" y="4038"/>
                </a:lnTo>
                <a:lnTo>
                  <a:pt x="72210" y="2928"/>
                </a:lnTo>
                <a:lnTo>
                  <a:pt x="68382" y="1894"/>
                </a:lnTo>
                <a:lnTo>
                  <a:pt x="64879" y="1282"/>
                </a:lnTo>
                <a:lnTo>
                  <a:pt x="61701" y="1091"/>
                </a:lnTo>
                <a:lnTo>
                  <a:pt x="61701" y="-6258"/>
                </a:lnTo>
                <a:lnTo>
                  <a:pt x="57738" y="-6258"/>
                </a:lnTo>
                <a:lnTo>
                  <a:pt x="57738" y="1091"/>
                </a:lnTo>
                <a:lnTo>
                  <a:pt x="51344" y="1397"/>
                </a:lnTo>
                <a:lnTo>
                  <a:pt x="46243" y="3349"/>
                </a:lnTo>
                <a:lnTo>
                  <a:pt x="42434" y="6948"/>
                </a:lnTo>
                <a:lnTo>
                  <a:pt x="38624" y="10546"/>
                </a:lnTo>
                <a:lnTo>
                  <a:pt x="36719" y="14527"/>
                </a:lnTo>
                <a:lnTo>
                  <a:pt x="36719" y="24059"/>
                </a:lnTo>
                <a:lnTo>
                  <a:pt x="38691" y="28557"/>
                </a:lnTo>
                <a:lnTo>
                  <a:pt x="42635" y="32385"/>
                </a:lnTo>
                <a:lnTo>
                  <a:pt x="45563" y="13206"/>
                </a:lnTo>
                <a:lnTo>
                  <a:pt x="46674" y="10460"/>
                </a:lnTo>
                <a:lnTo>
                  <a:pt x="51115" y="6134"/>
                </a:lnTo>
                <a:lnTo>
                  <a:pt x="54024" y="4823"/>
                </a:lnTo>
                <a:lnTo>
                  <a:pt x="57623" y="4364"/>
                </a:lnTo>
                <a:lnTo>
                  <a:pt x="57623" y="31294"/>
                </a:lnTo>
                <a:lnTo>
                  <a:pt x="54752" y="29648"/>
                </a:lnTo>
                <a:lnTo>
                  <a:pt x="52321" y="27868"/>
                </a:lnTo>
                <a:lnTo>
                  <a:pt x="50330" y="25954"/>
                </a:lnTo>
                <a:lnTo>
                  <a:pt x="50119" y="38241"/>
                </a:lnTo>
                <a:lnTo>
                  <a:pt x="57738" y="42720"/>
                </a:lnTo>
                <a:lnTo>
                  <a:pt x="57738" y="75967"/>
                </a:lnTo>
                <a:lnTo>
                  <a:pt x="50808" y="75852"/>
                </a:lnTo>
                <a:lnTo>
                  <a:pt x="45602" y="73498"/>
                </a:lnTo>
                <a:lnTo>
                  <a:pt x="42118" y="68904"/>
                </a:lnTo>
                <a:lnTo>
                  <a:pt x="40203" y="66377"/>
                </a:lnTo>
                <a:lnTo>
                  <a:pt x="38691" y="62741"/>
                </a:lnTo>
                <a:lnTo>
                  <a:pt x="37581" y="57994"/>
                </a:lnTo>
                <a:lnTo>
                  <a:pt x="35858" y="57994"/>
                </a:lnTo>
                <a:lnTo>
                  <a:pt x="35858" y="73211"/>
                </a:lnTo>
                <a:lnTo>
                  <a:pt x="39955" y="75354"/>
                </a:lnTo>
                <a:lnTo>
                  <a:pt x="43094" y="76771"/>
                </a:lnTo>
                <a:lnTo>
                  <a:pt x="45276" y="77460"/>
                </a:lnTo>
                <a:lnTo>
                  <a:pt x="48569" y="78493"/>
                </a:lnTo>
                <a:lnTo>
                  <a:pt x="52723" y="79067"/>
                </a:lnTo>
                <a:lnTo>
                  <a:pt x="57738" y="79182"/>
                </a:lnTo>
                <a:lnTo>
                  <a:pt x="57738" y="89576"/>
                </a:lnTo>
                <a:lnTo>
                  <a:pt x="61701" y="89576"/>
                </a:lnTo>
                <a:lnTo>
                  <a:pt x="61701" y="79182"/>
                </a:lnTo>
                <a:lnTo>
                  <a:pt x="64151" y="78991"/>
                </a:lnTo>
                <a:lnTo>
                  <a:pt x="61701" y="75967"/>
                </a:lnTo>
                <a:lnTo>
                  <a:pt x="61701" y="44787"/>
                </a:lnTo>
                <a:lnTo>
                  <a:pt x="66333" y="47620"/>
                </a:lnTo>
                <a:lnTo>
                  <a:pt x="69473" y="49859"/>
                </a:lnTo>
                <a:lnTo>
                  <a:pt x="71119" y="51506"/>
                </a:lnTo>
                <a:lnTo>
                  <a:pt x="73838" y="54300"/>
                </a:lnTo>
                <a:lnTo>
                  <a:pt x="75197" y="57535"/>
                </a:lnTo>
                <a:lnTo>
                  <a:pt x="75197" y="66492"/>
                </a:lnTo>
                <a:lnTo>
                  <a:pt x="73340" y="70416"/>
                </a:lnTo>
                <a:lnTo>
                  <a:pt x="69626" y="72981"/>
                </a:lnTo>
                <a:lnTo>
                  <a:pt x="67635" y="74359"/>
                </a:lnTo>
                <a:lnTo>
                  <a:pt x="66850" y="78455"/>
                </a:lnTo>
                <a:lnTo>
                  <a:pt x="69798" y="77574"/>
                </a:lnTo>
                <a:lnTo>
                  <a:pt x="72747" y="76694"/>
                </a:lnTo>
                <a:lnTo>
                  <a:pt x="75273" y="75373"/>
                </a:lnTo>
                <a:lnTo>
                  <a:pt x="77379" y="73612"/>
                </a:lnTo>
                <a:lnTo>
                  <a:pt x="80135" y="71354"/>
                </a:lnTo>
                <a:lnTo>
                  <a:pt x="82088" y="68559"/>
                </a:lnTo>
                <a:lnTo>
                  <a:pt x="83236" y="65229"/>
                </a:lnTo>
                <a:lnTo>
                  <a:pt x="84002" y="63086"/>
                </a:lnTo>
                <a:lnTo>
                  <a:pt x="84385" y="58683"/>
                </a:lnTo>
                <a:lnTo>
                  <a:pt x="84385" y="52941"/>
                </a:lnTo>
                <a:lnTo>
                  <a:pt x="82739" y="48338"/>
                </a:lnTo>
                <a:lnTo>
                  <a:pt x="79446" y="44874"/>
                </a:lnTo>
                <a:lnTo>
                  <a:pt x="76154" y="41409"/>
                </a:lnTo>
                <a:lnTo>
                  <a:pt x="70239" y="37514"/>
                </a:lnTo>
                <a:lnTo>
                  <a:pt x="61701" y="33189"/>
                </a:lnTo>
                <a:lnTo>
                  <a:pt x="61701" y="4364"/>
                </a:lnTo>
                <a:lnTo>
                  <a:pt x="65836" y="4517"/>
                </a:lnTo>
                <a:lnTo>
                  <a:pt x="69511" y="5971"/>
                </a:lnTo>
                <a:lnTo>
                  <a:pt x="72727" y="8728"/>
                </a:lnTo>
                <a:lnTo>
                  <a:pt x="75943" y="11484"/>
                </a:lnTo>
                <a:close/>
              </a:path>
              <a:path w="203837" h="88197">
                <a:moveTo>
                  <a:pt x="64994" y="75354"/>
                </a:moveTo>
                <a:lnTo>
                  <a:pt x="61701" y="75967"/>
                </a:lnTo>
                <a:lnTo>
                  <a:pt x="64151" y="78991"/>
                </a:lnTo>
                <a:lnTo>
                  <a:pt x="66850" y="78455"/>
                </a:lnTo>
                <a:lnTo>
                  <a:pt x="67635" y="74359"/>
                </a:lnTo>
                <a:lnTo>
                  <a:pt x="64994" y="75354"/>
                </a:lnTo>
                <a:close/>
              </a:path>
              <a:path w="203837" h="88197">
                <a:moveTo>
                  <a:pt x="121599" y="3272"/>
                </a:moveTo>
                <a:lnTo>
                  <a:pt x="125523" y="5761"/>
                </a:lnTo>
                <a:lnTo>
                  <a:pt x="128203" y="10737"/>
                </a:lnTo>
                <a:lnTo>
                  <a:pt x="130883" y="15714"/>
                </a:lnTo>
                <a:lnTo>
                  <a:pt x="132223" y="22182"/>
                </a:lnTo>
                <a:lnTo>
                  <a:pt x="135018" y="61669"/>
                </a:lnTo>
                <a:lnTo>
                  <a:pt x="138196" y="56310"/>
                </a:lnTo>
                <a:lnTo>
                  <a:pt x="140378" y="50300"/>
                </a:lnTo>
                <a:lnTo>
                  <a:pt x="142560" y="44290"/>
                </a:lnTo>
                <a:lnTo>
                  <a:pt x="143651" y="38376"/>
                </a:lnTo>
                <a:lnTo>
                  <a:pt x="143651" y="24289"/>
                </a:lnTo>
                <a:lnTo>
                  <a:pt x="141354" y="16795"/>
                </a:lnTo>
                <a:lnTo>
                  <a:pt x="136760" y="10077"/>
                </a:lnTo>
                <a:lnTo>
                  <a:pt x="132165" y="3359"/>
                </a:lnTo>
                <a:lnTo>
                  <a:pt x="125657" y="0"/>
                </a:lnTo>
                <a:lnTo>
                  <a:pt x="110151" y="0"/>
                </a:lnTo>
                <a:lnTo>
                  <a:pt x="112679" y="3272"/>
                </a:lnTo>
                <a:lnTo>
                  <a:pt x="121599" y="3272"/>
                </a:lnTo>
                <a:close/>
              </a:path>
              <a:path w="203837" h="88197">
                <a:moveTo>
                  <a:pt x="105921" y="76713"/>
                </a:moveTo>
                <a:lnTo>
                  <a:pt x="103279" y="77747"/>
                </a:lnTo>
                <a:lnTo>
                  <a:pt x="99968" y="78723"/>
                </a:lnTo>
                <a:lnTo>
                  <a:pt x="95986" y="79642"/>
                </a:lnTo>
                <a:lnTo>
                  <a:pt x="96560" y="81939"/>
                </a:lnTo>
                <a:lnTo>
                  <a:pt x="102916" y="81135"/>
                </a:lnTo>
                <a:lnTo>
                  <a:pt x="108179" y="79986"/>
                </a:lnTo>
                <a:lnTo>
                  <a:pt x="112353" y="78493"/>
                </a:lnTo>
                <a:lnTo>
                  <a:pt x="119819" y="75852"/>
                </a:lnTo>
                <a:lnTo>
                  <a:pt x="125983" y="71813"/>
                </a:lnTo>
                <a:lnTo>
                  <a:pt x="130845" y="66377"/>
                </a:lnTo>
                <a:lnTo>
                  <a:pt x="135018" y="61669"/>
                </a:lnTo>
                <a:lnTo>
                  <a:pt x="132223" y="22182"/>
                </a:lnTo>
                <a:lnTo>
                  <a:pt x="132051" y="36146"/>
                </a:lnTo>
                <a:lnTo>
                  <a:pt x="131936" y="38615"/>
                </a:lnTo>
                <a:lnTo>
                  <a:pt x="131802" y="40041"/>
                </a:lnTo>
                <a:lnTo>
                  <a:pt x="129687" y="42644"/>
                </a:lnTo>
                <a:lnTo>
                  <a:pt x="126911" y="44098"/>
                </a:lnTo>
                <a:lnTo>
                  <a:pt x="124136" y="45553"/>
                </a:lnTo>
                <a:lnTo>
                  <a:pt x="121446" y="46281"/>
                </a:lnTo>
                <a:lnTo>
                  <a:pt x="113176" y="46281"/>
                </a:lnTo>
                <a:lnTo>
                  <a:pt x="109261" y="43907"/>
                </a:lnTo>
                <a:lnTo>
                  <a:pt x="107098" y="39160"/>
                </a:lnTo>
                <a:lnTo>
                  <a:pt x="104935" y="34414"/>
                </a:lnTo>
                <a:lnTo>
                  <a:pt x="103853" y="29246"/>
                </a:lnTo>
                <a:lnTo>
                  <a:pt x="103853" y="16881"/>
                </a:lnTo>
                <a:lnTo>
                  <a:pt x="105012" y="11790"/>
                </a:lnTo>
                <a:lnTo>
                  <a:pt x="107328" y="8383"/>
                </a:lnTo>
                <a:lnTo>
                  <a:pt x="109644" y="4976"/>
                </a:lnTo>
                <a:lnTo>
                  <a:pt x="112679" y="3272"/>
                </a:lnTo>
                <a:lnTo>
                  <a:pt x="110151" y="0"/>
                </a:lnTo>
                <a:lnTo>
                  <a:pt x="104342" y="2641"/>
                </a:lnTo>
                <a:lnTo>
                  <a:pt x="99805" y="7924"/>
                </a:lnTo>
                <a:lnTo>
                  <a:pt x="95268" y="13206"/>
                </a:lnTo>
                <a:lnTo>
                  <a:pt x="92999" y="19925"/>
                </a:lnTo>
                <a:lnTo>
                  <a:pt x="92999" y="34471"/>
                </a:lnTo>
                <a:lnTo>
                  <a:pt x="94904" y="39974"/>
                </a:lnTo>
                <a:lnTo>
                  <a:pt x="98713" y="44587"/>
                </a:lnTo>
                <a:lnTo>
                  <a:pt x="102523" y="49199"/>
                </a:lnTo>
                <a:lnTo>
                  <a:pt x="107682" y="51506"/>
                </a:lnTo>
                <a:lnTo>
                  <a:pt x="115837" y="51506"/>
                </a:lnTo>
                <a:lnTo>
                  <a:pt x="119646" y="50817"/>
                </a:lnTo>
                <a:lnTo>
                  <a:pt x="123475" y="50013"/>
                </a:lnTo>
                <a:lnTo>
                  <a:pt x="126806" y="48539"/>
                </a:lnTo>
                <a:lnTo>
                  <a:pt x="129639" y="46395"/>
                </a:lnTo>
                <a:lnTo>
                  <a:pt x="131649" y="44902"/>
                </a:lnTo>
                <a:lnTo>
                  <a:pt x="131036" y="48118"/>
                </a:lnTo>
                <a:lnTo>
                  <a:pt x="129515" y="52108"/>
                </a:lnTo>
                <a:lnTo>
                  <a:pt x="127083" y="56875"/>
                </a:lnTo>
                <a:lnTo>
                  <a:pt x="124652" y="61640"/>
                </a:lnTo>
                <a:lnTo>
                  <a:pt x="121408" y="65957"/>
                </a:lnTo>
                <a:lnTo>
                  <a:pt x="117349" y="69823"/>
                </a:lnTo>
                <a:lnTo>
                  <a:pt x="114478" y="72540"/>
                </a:lnTo>
                <a:lnTo>
                  <a:pt x="110668" y="74837"/>
                </a:lnTo>
                <a:lnTo>
                  <a:pt x="105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3846095" y="2464238"/>
            <a:ext cx="203663" cy="76352"/>
          </a:xfrm>
          <a:custGeom>
            <a:avLst/>
            <a:gdLst/>
            <a:ahLst/>
            <a:cxnLst/>
            <a:rect l="l" t="t" r="r" b="b"/>
            <a:pathLst>
              <a:path w="224029" h="86532">
                <a:moveTo>
                  <a:pt x="29136" y="75067"/>
                </a:moveTo>
                <a:lnTo>
                  <a:pt x="25843" y="75679"/>
                </a:lnTo>
                <a:lnTo>
                  <a:pt x="28293" y="78703"/>
                </a:lnTo>
                <a:lnTo>
                  <a:pt x="30992" y="78168"/>
                </a:lnTo>
                <a:lnTo>
                  <a:pt x="31777" y="74071"/>
                </a:lnTo>
                <a:lnTo>
                  <a:pt x="29136" y="75067"/>
                </a:lnTo>
                <a:close/>
              </a:path>
              <a:path w="224029" h="86532">
                <a:moveTo>
                  <a:pt x="88038" y="59314"/>
                </a:moveTo>
                <a:lnTo>
                  <a:pt x="88038" y="78895"/>
                </a:lnTo>
                <a:lnTo>
                  <a:pt x="97169" y="78895"/>
                </a:lnTo>
                <a:lnTo>
                  <a:pt x="97169" y="59314"/>
                </a:lnTo>
                <a:lnTo>
                  <a:pt x="109172" y="59314"/>
                </a:lnTo>
                <a:lnTo>
                  <a:pt x="109172" y="51678"/>
                </a:lnTo>
                <a:lnTo>
                  <a:pt x="97169" y="51678"/>
                </a:lnTo>
                <a:lnTo>
                  <a:pt x="97169" y="0"/>
                </a:lnTo>
                <a:lnTo>
                  <a:pt x="91713" y="0"/>
                </a:lnTo>
                <a:lnTo>
                  <a:pt x="87923" y="11828"/>
                </a:lnTo>
                <a:lnTo>
                  <a:pt x="87923" y="51678"/>
                </a:lnTo>
                <a:lnTo>
                  <a:pt x="54959" y="51678"/>
                </a:lnTo>
                <a:lnTo>
                  <a:pt x="54959" y="59314"/>
                </a:lnTo>
                <a:lnTo>
                  <a:pt x="88038" y="59314"/>
                </a:lnTo>
                <a:close/>
              </a:path>
              <a:path w="224029" h="86532">
                <a:moveTo>
                  <a:pt x="91713" y="0"/>
                </a:moveTo>
                <a:lnTo>
                  <a:pt x="54959" y="51678"/>
                </a:lnTo>
                <a:lnTo>
                  <a:pt x="59726" y="51678"/>
                </a:lnTo>
                <a:lnTo>
                  <a:pt x="87923" y="11828"/>
                </a:lnTo>
                <a:lnTo>
                  <a:pt x="91713" y="0"/>
                </a:lnTo>
                <a:close/>
              </a:path>
              <a:path w="224029" h="86532">
                <a:moveTo>
                  <a:pt x="155717" y="73654"/>
                </a:moveTo>
                <a:lnTo>
                  <a:pt x="163155" y="60980"/>
                </a:lnTo>
                <a:lnTo>
                  <a:pt x="165529" y="54243"/>
                </a:lnTo>
                <a:lnTo>
                  <a:pt x="166715" y="47065"/>
                </a:lnTo>
                <a:lnTo>
                  <a:pt x="166707" y="38382"/>
                </a:lnTo>
                <a:lnTo>
                  <a:pt x="165156" y="25280"/>
                </a:lnTo>
                <a:lnTo>
                  <a:pt x="160915" y="13723"/>
                </a:lnTo>
                <a:lnTo>
                  <a:pt x="156053" y="4497"/>
                </a:lnTo>
                <a:lnTo>
                  <a:pt x="149219" y="-115"/>
                </a:lnTo>
                <a:lnTo>
                  <a:pt x="139611" y="-104"/>
                </a:lnTo>
                <a:lnTo>
                  <a:pt x="127366" y="3719"/>
                </a:lnTo>
                <a:lnTo>
                  <a:pt x="118705" y="14412"/>
                </a:lnTo>
                <a:lnTo>
                  <a:pt x="114723" y="26432"/>
                </a:lnTo>
                <a:lnTo>
                  <a:pt x="113479" y="39906"/>
                </a:lnTo>
                <a:lnTo>
                  <a:pt x="113719" y="46276"/>
                </a:lnTo>
                <a:lnTo>
                  <a:pt x="116177" y="59329"/>
                </a:lnTo>
                <a:lnTo>
                  <a:pt x="121289" y="69708"/>
                </a:lnTo>
                <a:lnTo>
                  <a:pt x="124849" y="50032"/>
                </a:lnTo>
                <a:lnTo>
                  <a:pt x="124849" y="32078"/>
                </a:lnTo>
                <a:lnTo>
                  <a:pt x="125481" y="24613"/>
                </a:lnTo>
                <a:lnTo>
                  <a:pt x="126745" y="18948"/>
                </a:lnTo>
                <a:lnTo>
                  <a:pt x="129157" y="8306"/>
                </a:lnTo>
                <a:lnTo>
                  <a:pt x="133617" y="2985"/>
                </a:lnTo>
                <a:lnTo>
                  <a:pt x="146635" y="2985"/>
                </a:lnTo>
                <a:lnTo>
                  <a:pt x="151075" y="8153"/>
                </a:lnTo>
                <a:lnTo>
                  <a:pt x="153449" y="18488"/>
                </a:lnTo>
                <a:lnTo>
                  <a:pt x="154713" y="24039"/>
                </a:lnTo>
                <a:lnTo>
                  <a:pt x="155344" y="31466"/>
                </a:lnTo>
                <a:lnTo>
                  <a:pt x="155334" y="42747"/>
                </a:lnTo>
                <a:lnTo>
                  <a:pt x="154462" y="56974"/>
                </a:lnTo>
                <a:lnTo>
                  <a:pt x="152186" y="67525"/>
                </a:lnTo>
                <a:lnTo>
                  <a:pt x="150080" y="73689"/>
                </a:lnTo>
                <a:lnTo>
                  <a:pt x="146213" y="76771"/>
                </a:lnTo>
                <a:lnTo>
                  <a:pt x="133847" y="76771"/>
                </a:lnTo>
                <a:lnTo>
                  <a:pt x="129252" y="71908"/>
                </a:lnTo>
                <a:lnTo>
                  <a:pt x="126802" y="62185"/>
                </a:lnTo>
                <a:lnTo>
                  <a:pt x="126151" y="76560"/>
                </a:lnTo>
                <a:lnTo>
                  <a:pt x="132353" y="79986"/>
                </a:lnTo>
                <a:lnTo>
                  <a:pt x="139896" y="79986"/>
                </a:lnTo>
                <a:lnTo>
                  <a:pt x="144768" y="79533"/>
                </a:lnTo>
                <a:lnTo>
                  <a:pt x="155717" y="73654"/>
                </a:lnTo>
                <a:close/>
              </a:path>
              <a:path w="224029" h="86532">
                <a:moveTo>
                  <a:pt x="126151" y="76560"/>
                </a:moveTo>
                <a:lnTo>
                  <a:pt x="126802" y="62185"/>
                </a:lnTo>
                <a:lnTo>
                  <a:pt x="125501" y="56979"/>
                </a:lnTo>
                <a:lnTo>
                  <a:pt x="124849" y="50032"/>
                </a:lnTo>
                <a:lnTo>
                  <a:pt x="121289" y="69708"/>
                </a:lnTo>
                <a:lnTo>
                  <a:pt x="126151" y="76560"/>
                </a:lnTo>
                <a:close/>
              </a:path>
              <a:path w="224029" h="86532">
                <a:moveTo>
                  <a:pt x="178766" y="5598"/>
                </a:moveTo>
                <a:lnTo>
                  <a:pt x="177579" y="8469"/>
                </a:lnTo>
                <a:lnTo>
                  <a:pt x="176038" y="12249"/>
                </a:lnTo>
                <a:lnTo>
                  <a:pt x="173549" y="18374"/>
                </a:lnTo>
                <a:lnTo>
                  <a:pt x="175559" y="19292"/>
                </a:lnTo>
                <a:lnTo>
                  <a:pt x="178048" y="15388"/>
                </a:lnTo>
                <a:lnTo>
                  <a:pt x="180105" y="12823"/>
                </a:lnTo>
                <a:lnTo>
                  <a:pt x="183360" y="10374"/>
                </a:lnTo>
                <a:lnTo>
                  <a:pt x="186030" y="9761"/>
                </a:lnTo>
                <a:lnTo>
                  <a:pt x="214783" y="9761"/>
                </a:lnTo>
                <a:lnTo>
                  <a:pt x="191524" y="79986"/>
                </a:lnTo>
                <a:lnTo>
                  <a:pt x="199105" y="79986"/>
                </a:lnTo>
                <a:lnTo>
                  <a:pt x="224029" y="2985"/>
                </a:lnTo>
                <a:lnTo>
                  <a:pt x="224029" y="1090"/>
                </a:lnTo>
                <a:lnTo>
                  <a:pt x="180498" y="1090"/>
                </a:lnTo>
                <a:lnTo>
                  <a:pt x="179541" y="3617"/>
                </a:lnTo>
                <a:lnTo>
                  <a:pt x="178766" y="5598"/>
                </a:lnTo>
                <a:close/>
              </a:path>
              <a:path w="224029" h="86532">
                <a:moveTo>
                  <a:pt x="9705" y="19389"/>
                </a:moveTo>
                <a:lnTo>
                  <a:pt x="9705" y="12919"/>
                </a:lnTo>
                <a:lnTo>
                  <a:pt x="6776" y="32097"/>
                </a:lnTo>
                <a:lnTo>
                  <a:pt x="9227" y="34509"/>
                </a:lnTo>
                <a:lnTo>
                  <a:pt x="14261" y="37954"/>
                </a:lnTo>
                <a:lnTo>
                  <a:pt x="14472" y="25666"/>
                </a:lnTo>
                <a:lnTo>
                  <a:pt x="11294" y="22527"/>
                </a:lnTo>
                <a:lnTo>
                  <a:pt x="9705" y="19389"/>
                </a:lnTo>
                <a:close/>
              </a:path>
              <a:path w="224029" h="86532">
                <a:moveTo>
                  <a:pt x="40085" y="11196"/>
                </a:moveTo>
                <a:lnTo>
                  <a:pt x="42133" y="15101"/>
                </a:lnTo>
                <a:lnTo>
                  <a:pt x="43014" y="20154"/>
                </a:lnTo>
                <a:lnTo>
                  <a:pt x="44737" y="20154"/>
                </a:lnTo>
                <a:lnTo>
                  <a:pt x="44737" y="7062"/>
                </a:lnTo>
                <a:lnTo>
                  <a:pt x="42707" y="5225"/>
                </a:lnTo>
                <a:lnTo>
                  <a:pt x="39912" y="3750"/>
                </a:lnTo>
                <a:lnTo>
                  <a:pt x="36352" y="2640"/>
                </a:lnTo>
                <a:lnTo>
                  <a:pt x="32523" y="1607"/>
                </a:lnTo>
                <a:lnTo>
                  <a:pt x="29021" y="994"/>
                </a:lnTo>
                <a:lnTo>
                  <a:pt x="25843" y="803"/>
                </a:lnTo>
                <a:lnTo>
                  <a:pt x="25843" y="-6545"/>
                </a:lnTo>
                <a:lnTo>
                  <a:pt x="21880" y="-6545"/>
                </a:lnTo>
                <a:lnTo>
                  <a:pt x="21880" y="803"/>
                </a:lnTo>
                <a:lnTo>
                  <a:pt x="15486" y="1109"/>
                </a:lnTo>
                <a:lnTo>
                  <a:pt x="10385" y="3062"/>
                </a:lnTo>
                <a:lnTo>
                  <a:pt x="6576" y="6660"/>
                </a:lnTo>
                <a:lnTo>
                  <a:pt x="2766" y="10259"/>
                </a:lnTo>
                <a:lnTo>
                  <a:pt x="861" y="14240"/>
                </a:lnTo>
                <a:lnTo>
                  <a:pt x="861" y="23771"/>
                </a:lnTo>
                <a:lnTo>
                  <a:pt x="2833" y="28269"/>
                </a:lnTo>
                <a:lnTo>
                  <a:pt x="6776" y="32097"/>
                </a:lnTo>
                <a:lnTo>
                  <a:pt x="9705" y="12919"/>
                </a:lnTo>
                <a:lnTo>
                  <a:pt x="10816" y="10172"/>
                </a:lnTo>
                <a:lnTo>
                  <a:pt x="15256" y="5846"/>
                </a:lnTo>
                <a:lnTo>
                  <a:pt x="18167" y="4535"/>
                </a:lnTo>
                <a:lnTo>
                  <a:pt x="21765" y="4076"/>
                </a:lnTo>
                <a:lnTo>
                  <a:pt x="21765" y="31006"/>
                </a:lnTo>
                <a:lnTo>
                  <a:pt x="18894" y="29360"/>
                </a:lnTo>
                <a:lnTo>
                  <a:pt x="16462" y="27580"/>
                </a:lnTo>
                <a:lnTo>
                  <a:pt x="14472" y="25666"/>
                </a:lnTo>
                <a:lnTo>
                  <a:pt x="14261" y="37954"/>
                </a:lnTo>
                <a:lnTo>
                  <a:pt x="21880" y="42433"/>
                </a:lnTo>
                <a:lnTo>
                  <a:pt x="21880" y="75679"/>
                </a:lnTo>
                <a:lnTo>
                  <a:pt x="14950" y="75564"/>
                </a:lnTo>
                <a:lnTo>
                  <a:pt x="9743" y="73210"/>
                </a:lnTo>
                <a:lnTo>
                  <a:pt x="6260" y="68617"/>
                </a:lnTo>
                <a:lnTo>
                  <a:pt x="4345" y="66090"/>
                </a:lnTo>
                <a:lnTo>
                  <a:pt x="2833" y="62453"/>
                </a:lnTo>
                <a:lnTo>
                  <a:pt x="1723" y="57707"/>
                </a:lnTo>
                <a:lnTo>
                  <a:pt x="0" y="57707"/>
                </a:lnTo>
                <a:lnTo>
                  <a:pt x="0" y="72923"/>
                </a:lnTo>
                <a:lnTo>
                  <a:pt x="4097" y="75067"/>
                </a:lnTo>
                <a:lnTo>
                  <a:pt x="7236" y="76483"/>
                </a:lnTo>
                <a:lnTo>
                  <a:pt x="9418" y="77172"/>
                </a:lnTo>
                <a:lnTo>
                  <a:pt x="12711" y="78206"/>
                </a:lnTo>
                <a:lnTo>
                  <a:pt x="16865" y="78780"/>
                </a:lnTo>
                <a:lnTo>
                  <a:pt x="21880" y="78895"/>
                </a:lnTo>
                <a:lnTo>
                  <a:pt x="21880" y="89288"/>
                </a:lnTo>
                <a:lnTo>
                  <a:pt x="25843" y="89288"/>
                </a:lnTo>
                <a:lnTo>
                  <a:pt x="25843" y="78895"/>
                </a:lnTo>
                <a:lnTo>
                  <a:pt x="28293" y="78703"/>
                </a:lnTo>
                <a:lnTo>
                  <a:pt x="25843" y="75679"/>
                </a:lnTo>
                <a:lnTo>
                  <a:pt x="25843" y="44500"/>
                </a:lnTo>
                <a:lnTo>
                  <a:pt x="30475" y="47333"/>
                </a:lnTo>
                <a:lnTo>
                  <a:pt x="33615" y="49572"/>
                </a:lnTo>
                <a:lnTo>
                  <a:pt x="35261" y="51218"/>
                </a:lnTo>
                <a:lnTo>
                  <a:pt x="37980" y="54013"/>
                </a:lnTo>
                <a:lnTo>
                  <a:pt x="39339" y="57248"/>
                </a:lnTo>
                <a:lnTo>
                  <a:pt x="39339" y="66205"/>
                </a:lnTo>
                <a:lnTo>
                  <a:pt x="37481" y="70129"/>
                </a:lnTo>
                <a:lnTo>
                  <a:pt x="33768" y="72693"/>
                </a:lnTo>
                <a:lnTo>
                  <a:pt x="31777" y="74071"/>
                </a:lnTo>
                <a:lnTo>
                  <a:pt x="30992" y="78168"/>
                </a:lnTo>
                <a:lnTo>
                  <a:pt x="33940" y="77287"/>
                </a:lnTo>
                <a:lnTo>
                  <a:pt x="36888" y="76407"/>
                </a:lnTo>
                <a:lnTo>
                  <a:pt x="39415" y="75086"/>
                </a:lnTo>
                <a:lnTo>
                  <a:pt x="41521" y="73325"/>
                </a:lnTo>
                <a:lnTo>
                  <a:pt x="44277" y="71067"/>
                </a:lnTo>
                <a:lnTo>
                  <a:pt x="46230" y="68272"/>
                </a:lnTo>
                <a:lnTo>
                  <a:pt x="47378" y="64942"/>
                </a:lnTo>
                <a:lnTo>
                  <a:pt x="48144" y="62798"/>
                </a:lnTo>
                <a:lnTo>
                  <a:pt x="48527" y="58396"/>
                </a:lnTo>
                <a:lnTo>
                  <a:pt x="48527" y="52654"/>
                </a:lnTo>
                <a:lnTo>
                  <a:pt x="46881" y="48051"/>
                </a:lnTo>
                <a:lnTo>
                  <a:pt x="43588" y="44586"/>
                </a:lnTo>
                <a:lnTo>
                  <a:pt x="40295" y="41122"/>
                </a:lnTo>
                <a:lnTo>
                  <a:pt x="34381" y="37227"/>
                </a:lnTo>
                <a:lnTo>
                  <a:pt x="25843" y="32901"/>
                </a:lnTo>
                <a:lnTo>
                  <a:pt x="25843" y="4076"/>
                </a:lnTo>
                <a:lnTo>
                  <a:pt x="29978" y="4229"/>
                </a:lnTo>
                <a:lnTo>
                  <a:pt x="33653" y="5684"/>
                </a:lnTo>
                <a:lnTo>
                  <a:pt x="36869" y="8440"/>
                </a:lnTo>
                <a:lnTo>
                  <a:pt x="40085" y="11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231013" y="2458462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1" y="7540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3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2"/>
                </a:lnTo>
                <a:lnTo>
                  <a:pt x="18167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49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39"/>
                </a:lnTo>
                <a:lnTo>
                  <a:pt x="31777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2"/>
                </a:lnTo>
                <a:lnTo>
                  <a:pt x="25843" y="39447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254506" y="2529596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6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291627" y="246423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344461" y="2523314"/>
            <a:ext cx="14983" cy="25331"/>
          </a:xfrm>
          <a:custGeom>
            <a:avLst/>
            <a:gdLst/>
            <a:ahLst/>
            <a:cxnLst/>
            <a:rect l="l" t="t" r="r" b="b"/>
            <a:pathLst>
              <a:path w="16481" h="28709">
                <a:moveTo>
                  <a:pt x="554" y="3636"/>
                </a:moveTo>
                <a:lnTo>
                  <a:pt x="0" y="6660"/>
                </a:lnTo>
                <a:lnTo>
                  <a:pt x="669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3"/>
                </a:lnTo>
                <a:lnTo>
                  <a:pt x="16481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366252" y="2464136"/>
            <a:ext cx="48396" cy="70677"/>
          </a:xfrm>
          <a:custGeom>
            <a:avLst/>
            <a:gdLst/>
            <a:ahLst/>
            <a:cxnLst/>
            <a:rect l="l" t="t" r="r" b="b"/>
            <a:pathLst>
              <a:path w="53236" h="80101">
                <a:moveTo>
                  <a:pt x="42238" y="73769"/>
                </a:moveTo>
                <a:lnTo>
                  <a:pt x="49676" y="61095"/>
                </a:lnTo>
                <a:lnTo>
                  <a:pt x="52049" y="54358"/>
                </a:lnTo>
                <a:lnTo>
                  <a:pt x="53236" y="47180"/>
                </a:lnTo>
                <a:lnTo>
                  <a:pt x="53228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4" y="4612"/>
                </a:lnTo>
                <a:lnTo>
                  <a:pt x="35740" y="0"/>
                </a:lnTo>
                <a:lnTo>
                  <a:pt x="26132" y="11"/>
                </a:lnTo>
                <a:lnTo>
                  <a:pt x="13887" y="3834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6" y="3100"/>
                </a:lnTo>
                <a:lnTo>
                  <a:pt x="37596" y="8268"/>
                </a:lnTo>
                <a:lnTo>
                  <a:pt x="39970" y="18604"/>
                </a:lnTo>
                <a:lnTo>
                  <a:pt x="41234" y="24155"/>
                </a:lnTo>
                <a:lnTo>
                  <a:pt x="41865" y="31581"/>
                </a:lnTo>
                <a:lnTo>
                  <a:pt x="41855" y="42862"/>
                </a:lnTo>
                <a:lnTo>
                  <a:pt x="40982" y="57089"/>
                </a:lnTo>
                <a:lnTo>
                  <a:pt x="38707" y="67641"/>
                </a:lnTo>
                <a:lnTo>
                  <a:pt x="36601" y="73804"/>
                </a:lnTo>
                <a:lnTo>
                  <a:pt x="32734" y="76886"/>
                </a:lnTo>
                <a:lnTo>
                  <a:pt x="20368" y="76886"/>
                </a:lnTo>
                <a:lnTo>
                  <a:pt x="15773" y="72024"/>
                </a:lnTo>
                <a:lnTo>
                  <a:pt x="13323" y="62301"/>
                </a:lnTo>
                <a:lnTo>
                  <a:pt x="12672" y="76675"/>
                </a:lnTo>
                <a:lnTo>
                  <a:pt x="18874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8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4373353" y="2508384"/>
            <a:ext cx="5012" cy="23406"/>
          </a:xfrm>
          <a:custGeom>
            <a:avLst/>
            <a:gdLst/>
            <a:ahLst/>
            <a:cxnLst/>
            <a:rect l="l" t="t" r="r" b="b"/>
            <a:pathLst>
              <a:path w="5513" h="26527">
                <a:moveTo>
                  <a:pt x="4862" y="26527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5"/>
                </a:lnTo>
                <a:lnTo>
                  <a:pt x="4862" y="26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4489750" y="2463984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9" y="33017"/>
                </a:moveTo>
                <a:lnTo>
                  <a:pt x="22693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5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3" y="35658"/>
                </a:lnTo>
                <a:lnTo>
                  <a:pt x="19229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4477924" y="2463984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0" y="78714"/>
                </a:lnTo>
                <a:lnTo>
                  <a:pt x="16500" y="80446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6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3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4423420" y="2463630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7" y="7120"/>
                </a:lnTo>
                <a:lnTo>
                  <a:pt x="22340" y="7120"/>
                </a:lnTo>
                <a:lnTo>
                  <a:pt x="25507" y="8210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6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8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2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1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40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1" y="37609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6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4237174" y="2475637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4639424" y="2529596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6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4676545" y="246423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4729379" y="2523314"/>
            <a:ext cx="14983" cy="25331"/>
          </a:xfrm>
          <a:custGeom>
            <a:avLst/>
            <a:gdLst/>
            <a:ahLst/>
            <a:cxnLst/>
            <a:rect l="l" t="t" r="r" b="b"/>
            <a:pathLst>
              <a:path w="16481" h="28709">
                <a:moveTo>
                  <a:pt x="554" y="3636"/>
                </a:moveTo>
                <a:lnTo>
                  <a:pt x="0" y="6660"/>
                </a:lnTo>
                <a:lnTo>
                  <a:pt x="669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3"/>
                </a:lnTo>
                <a:lnTo>
                  <a:pt x="16481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4765319" y="248931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6">
                <a:moveTo>
                  <a:pt x="22741" y="46290"/>
                </a:moveTo>
                <a:lnTo>
                  <a:pt x="19430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8" y="51736"/>
                </a:lnTo>
                <a:lnTo>
                  <a:pt x="21325" y="51736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1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5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4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753886" y="2462921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3"/>
                </a:lnTo>
                <a:lnTo>
                  <a:pt x="10853" y="46050"/>
                </a:lnTo>
                <a:lnTo>
                  <a:pt x="11428" y="42605"/>
                </a:lnTo>
                <a:lnTo>
                  <a:pt x="12576" y="40538"/>
                </a:lnTo>
                <a:lnTo>
                  <a:pt x="14069" y="34968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3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1" y="3971"/>
                </a:lnTo>
                <a:lnTo>
                  <a:pt x="43856" y="2774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2"/>
                </a:lnTo>
                <a:lnTo>
                  <a:pt x="7060" y="22628"/>
                </a:lnTo>
                <a:lnTo>
                  <a:pt x="1765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6" y="61675"/>
                </a:lnTo>
                <a:lnTo>
                  <a:pt x="8298" y="72177"/>
                </a:lnTo>
                <a:lnTo>
                  <a:pt x="13830" y="78493"/>
                </a:lnTo>
                <a:lnTo>
                  <a:pt x="19965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874667" y="2463984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9" y="33017"/>
                </a:moveTo>
                <a:lnTo>
                  <a:pt x="22693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2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4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3" y="35658"/>
                </a:lnTo>
                <a:lnTo>
                  <a:pt x="19229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4862843" y="2463984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0" y="78714"/>
                </a:lnTo>
                <a:lnTo>
                  <a:pt x="16500" y="80446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6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19" y="5283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4806876" y="2463933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0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1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1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6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4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4622092" y="2475637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4615932" y="2458462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1" y="7540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3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2"/>
                </a:lnTo>
                <a:lnTo>
                  <a:pt x="18167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49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39"/>
                </a:lnTo>
                <a:lnTo>
                  <a:pt x="31777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2"/>
                </a:lnTo>
                <a:lnTo>
                  <a:pt x="25843" y="39447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5000850" y="2458462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1" y="7540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3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2"/>
                </a:lnTo>
                <a:lnTo>
                  <a:pt x="18167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49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39"/>
                </a:lnTo>
                <a:lnTo>
                  <a:pt x="31777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2"/>
                </a:lnTo>
                <a:lnTo>
                  <a:pt x="25843" y="39447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5024343" y="2529596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6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5114296" y="2523314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5200462" y="246423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5245255" y="2463933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5138333" y="2463933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5052796" y="2463933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7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007010" y="2475637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385768" y="2458462"/>
            <a:ext cx="288417" cy="90183"/>
          </a:xfrm>
          <a:custGeom>
            <a:avLst/>
            <a:gdLst/>
            <a:ahLst/>
            <a:cxnLst/>
            <a:rect l="l" t="t" r="r" b="b"/>
            <a:pathLst>
              <a:path w="317259" h="102207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0" y="7540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3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2"/>
                </a:lnTo>
                <a:lnTo>
                  <a:pt x="18166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3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49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39"/>
                </a:lnTo>
                <a:lnTo>
                  <a:pt x="31777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2"/>
                </a:lnTo>
                <a:lnTo>
                  <a:pt x="25843" y="39447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  <a:path w="317259" h="102207">
                <a:moveTo>
                  <a:pt x="29135" y="81613"/>
                </a:moveTo>
                <a:lnTo>
                  <a:pt x="25843" y="82225"/>
                </a:lnTo>
                <a:lnTo>
                  <a:pt x="28293" y="85249"/>
                </a:lnTo>
                <a:lnTo>
                  <a:pt x="30992" y="84714"/>
                </a:lnTo>
                <a:lnTo>
                  <a:pt x="31777" y="80617"/>
                </a:lnTo>
                <a:lnTo>
                  <a:pt x="29135" y="81613"/>
                </a:lnTo>
                <a:close/>
              </a:path>
              <a:path w="317259" h="102207">
                <a:moveTo>
                  <a:pt x="125348" y="77134"/>
                </a:moveTo>
                <a:lnTo>
                  <a:pt x="124792" y="80158"/>
                </a:lnTo>
                <a:lnTo>
                  <a:pt x="125462" y="83670"/>
                </a:lnTo>
                <a:lnTo>
                  <a:pt x="128142" y="85776"/>
                </a:lnTo>
                <a:lnTo>
                  <a:pt x="131224" y="86302"/>
                </a:lnTo>
                <a:lnTo>
                  <a:pt x="135072" y="85900"/>
                </a:lnTo>
                <a:lnTo>
                  <a:pt x="136680" y="87163"/>
                </a:lnTo>
                <a:lnTo>
                  <a:pt x="135981" y="90781"/>
                </a:lnTo>
                <a:lnTo>
                  <a:pt x="134584" y="93193"/>
                </a:lnTo>
                <a:lnTo>
                  <a:pt x="133187" y="95604"/>
                </a:lnTo>
                <a:lnTo>
                  <a:pt x="130650" y="97843"/>
                </a:lnTo>
                <a:lnTo>
                  <a:pt x="126975" y="99911"/>
                </a:lnTo>
                <a:lnTo>
                  <a:pt x="128065" y="102207"/>
                </a:lnTo>
                <a:lnTo>
                  <a:pt x="131282" y="100753"/>
                </a:lnTo>
                <a:lnTo>
                  <a:pt x="134287" y="98361"/>
                </a:lnTo>
                <a:lnTo>
                  <a:pt x="137082" y="95030"/>
                </a:lnTo>
                <a:lnTo>
                  <a:pt x="139877" y="91700"/>
                </a:lnTo>
                <a:lnTo>
                  <a:pt x="141274" y="88101"/>
                </a:lnTo>
                <a:lnTo>
                  <a:pt x="141274" y="80866"/>
                </a:lnTo>
                <a:lnTo>
                  <a:pt x="140317" y="78234"/>
                </a:lnTo>
                <a:lnTo>
                  <a:pt x="138403" y="76339"/>
                </a:lnTo>
                <a:lnTo>
                  <a:pt x="134325" y="73498"/>
                </a:lnTo>
                <a:lnTo>
                  <a:pt x="129387" y="73498"/>
                </a:lnTo>
                <a:lnTo>
                  <a:pt x="127568" y="74225"/>
                </a:lnTo>
                <a:lnTo>
                  <a:pt x="125348" y="77134"/>
                </a:lnTo>
                <a:close/>
              </a:path>
              <a:path w="317259" h="102207">
                <a:moveTo>
                  <a:pt x="155242" y="12144"/>
                </a:moveTo>
                <a:lnTo>
                  <a:pt x="154056" y="15015"/>
                </a:lnTo>
                <a:lnTo>
                  <a:pt x="152515" y="18795"/>
                </a:lnTo>
                <a:lnTo>
                  <a:pt x="150026" y="24920"/>
                </a:lnTo>
                <a:lnTo>
                  <a:pt x="152036" y="25838"/>
                </a:lnTo>
                <a:lnTo>
                  <a:pt x="154525" y="21934"/>
                </a:lnTo>
                <a:lnTo>
                  <a:pt x="156583" y="19369"/>
                </a:lnTo>
                <a:lnTo>
                  <a:pt x="159837" y="16919"/>
                </a:lnTo>
                <a:lnTo>
                  <a:pt x="162508" y="16306"/>
                </a:lnTo>
                <a:lnTo>
                  <a:pt x="191260" y="16306"/>
                </a:lnTo>
                <a:lnTo>
                  <a:pt x="168002" y="86532"/>
                </a:lnTo>
                <a:lnTo>
                  <a:pt x="175582" y="86532"/>
                </a:lnTo>
                <a:lnTo>
                  <a:pt x="200506" y="9531"/>
                </a:lnTo>
                <a:lnTo>
                  <a:pt x="200506" y="7636"/>
                </a:lnTo>
                <a:lnTo>
                  <a:pt x="156975" y="7636"/>
                </a:lnTo>
                <a:lnTo>
                  <a:pt x="156018" y="10163"/>
                </a:lnTo>
                <a:lnTo>
                  <a:pt x="155242" y="12144"/>
                </a:lnTo>
                <a:close/>
              </a:path>
              <a:path w="317259" h="102207">
                <a:moveTo>
                  <a:pt x="245875" y="81259"/>
                </a:moveTo>
                <a:lnTo>
                  <a:pt x="242563" y="83201"/>
                </a:lnTo>
                <a:lnTo>
                  <a:pt x="232264" y="83201"/>
                </a:lnTo>
                <a:lnTo>
                  <a:pt x="228062" y="80216"/>
                </a:lnTo>
                <a:lnTo>
                  <a:pt x="230522" y="86704"/>
                </a:lnTo>
                <a:lnTo>
                  <a:pt x="244458" y="86704"/>
                </a:lnTo>
                <a:lnTo>
                  <a:pt x="250306" y="83890"/>
                </a:lnTo>
                <a:lnTo>
                  <a:pt x="254805" y="78263"/>
                </a:lnTo>
                <a:lnTo>
                  <a:pt x="259303" y="72636"/>
                </a:lnTo>
                <a:lnTo>
                  <a:pt x="261552" y="66320"/>
                </a:lnTo>
                <a:lnTo>
                  <a:pt x="261552" y="51505"/>
                </a:lnTo>
                <a:lnTo>
                  <a:pt x="259485" y="45495"/>
                </a:lnTo>
                <a:lnTo>
                  <a:pt x="255351" y="41284"/>
                </a:lnTo>
                <a:lnTo>
                  <a:pt x="251216" y="37074"/>
                </a:lnTo>
                <a:lnTo>
                  <a:pt x="246104" y="34968"/>
                </a:lnTo>
                <a:lnTo>
                  <a:pt x="236916" y="34968"/>
                </a:lnTo>
                <a:lnTo>
                  <a:pt x="233834" y="35581"/>
                </a:lnTo>
                <a:lnTo>
                  <a:pt x="230771" y="36806"/>
                </a:lnTo>
                <a:lnTo>
                  <a:pt x="227000" y="38567"/>
                </a:lnTo>
                <a:lnTo>
                  <a:pt x="224626" y="40021"/>
                </a:lnTo>
                <a:lnTo>
                  <a:pt x="223133" y="45591"/>
                </a:lnTo>
                <a:lnTo>
                  <a:pt x="225086" y="42069"/>
                </a:lnTo>
                <a:lnTo>
                  <a:pt x="229029" y="40309"/>
                </a:lnTo>
                <a:lnTo>
                  <a:pt x="241395" y="40309"/>
                </a:lnTo>
                <a:lnTo>
                  <a:pt x="245951" y="43600"/>
                </a:lnTo>
                <a:lnTo>
                  <a:pt x="248631" y="50185"/>
                </a:lnTo>
                <a:lnTo>
                  <a:pt x="250239" y="54127"/>
                </a:lnTo>
                <a:lnTo>
                  <a:pt x="251043" y="58645"/>
                </a:lnTo>
                <a:lnTo>
                  <a:pt x="251043" y="68942"/>
                </a:lnTo>
                <a:lnTo>
                  <a:pt x="250009" y="73488"/>
                </a:lnTo>
                <a:lnTo>
                  <a:pt x="247942" y="77373"/>
                </a:lnTo>
                <a:lnTo>
                  <a:pt x="245875" y="81259"/>
                </a:lnTo>
                <a:close/>
              </a:path>
              <a:path w="317259" h="102207">
                <a:moveTo>
                  <a:pt x="225402" y="74244"/>
                </a:moveTo>
                <a:lnTo>
                  <a:pt x="222740" y="68272"/>
                </a:lnTo>
                <a:lnTo>
                  <a:pt x="221410" y="62166"/>
                </a:lnTo>
                <a:lnTo>
                  <a:pt x="221410" y="51103"/>
                </a:lnTo>
                <a:lnTo>
                  <a:pt x="221985" y="47658"/>
                </a:lnTo>
                <a:lnTo>
                  <a:pt x="223133" y="45591"/>
                </a:lnTo>
                <a:lnTo>
                  <a:pt x="224626" y="40021"/>
                </a:lnTo>
                <a:lnTo>
                  <a:pt x="225545" y="35849"/>
                </a:lnTo>
                <a:lnTo>
                  <a:pt x="227230" y="31638"/>
                </a:lnTo>
                <a:lnTo>
                  <a:pt x="229680" y="27389"/>
                </a:lnTo>
                <a:lnTo>
                  <a:pt x="232130" y="23140"/>
                </a:lnTo>
                <a:lnTo>
                  <a:pt x="234753" y="19637"/>
                </a:lnTo>
                <a:lnTo>
                  <a:pt x="237548" y="16881"/>
                </a:lnTo>
                <a:lnTo>
                  <a:pt x="240266" y="14163"/>
                </a:lnTo>
                <a:lnTo>
                  <a:pt x="243358" y="12048"/>
                </a:lnTo>
                <a:lnTo>
                  <a:pt x="246822" y="10536"/>
                </a:lnTo>
                <a:lnTo>
                  <a:pt x="250287" y="9024"/>
                </a:lnTo>
                <a:lnTo>
                  <a:pt x="254412" y="7827"/>
                </a:lnTo>
                <a:lnTo>
                  <a:pt x="259198" y="6947"/>
                </a:lnTo>
                <a:lnTo>
                  <a:pt x="258911" y="5052"/>
                </a:lnTo>
                <a:lnTo>
                  <a:pt x="249711" y="5898"/>
                </a:lnTo>
                <a:lnTo>
                  <a:pt x="237691" y="9912"/>
                </a:lnTo>
                <a:lnTo>
                  <a:pt x="226636" y="17225"/>
                </a:lnTo>
                <a:lnTo>
                  <a:pt x="217616" y="27681"/>
                </a:lnTo>
                <a:lnTo>
                  <a:pt x="212321" y="39221"/>
                </a:lnTo>
                <a:lnTo>
                  <a:pt x="210556" y="52022"/>
                </a:lnTo>
                <a:lnTo>
                  <a:pt x="210572" y="53360"/>
                </a:lnTo>
                <a:lnTo>
                  <a:pt x="212813" y="66728"/>
                </a:lnTo>
                <a:lnTo>
                  <a:pt x="218854" y="77230"/>
                </a:lnTo>
                <a:lnTo>
                  <a:pt x="224387" y="83546"/>
                </a:lnTo>
                <a:lnTo>
                  <a:pt x="230522" y="86704"/>
                </a:lnTo>
                <a:lnTo>
                  <a:pt x="228062" y="80216"/>
                </a:lnTo>
                <a:lnTo>
                  <a:pt x="225402" y="74244"/>
                </a:lnTo>
                <a:close/>
              </a:path>
              <a:path w="317259" h="102207">
                <a:moveTo>
                  <a:pt x="303839" y="39275"/>
                </a:moveTo>
                <a:lnTo>
                  <a:pt x="307305" y="36940"/>
                </a:lnTo>
                <a:lnTo>
                  <a:pt x="309448" y="34911"/>
                </a:lnTo>
                <a:lnTo>
                  <a:pt x="313162" y="31351"/>
                </a:lnTo>
                <a:lnTo>
                  <a:pt x="315019" y="27331"/>
                </a:lnTo>
                <a:lnTo>
                  <a:pt x="315019" y="18450"/>
                </a:lnTo>
                <a:lnTo>
                  <a:pt x="313201" y="14584"/>
                </a:lnTo>
                <a:lnTo>
                  <a:pt x="309563" y="11254"/>
                </a:lnTo>
                <a:lnTo>
                  <a:pt x="305926" y="7923"/>
                </a:lnTo>
                <a:lnTo>
                  <a:pt x="301026" y="6258"/>
                </a:lnTo>
                <a:lnTo>
                  <a:pt x="294861" y="6258"/>
                </a:lnTo>
                <a:lnTo>
                  <a:pt x="289616" y="9473"/>
                </a:lnTo>
                <a:lnTo>
                  <a:pt x="297695" y="9473"/>
                </a:lnTo>
                <a:lnTo>
                  <a:pt x="301092" y="10746"/>
                </a:lnTo>
                <a:lnTo>
                  <a:pt x="303332" y="13292"/>
                </a:lnTo>
                <a:lnTo>
                  <a:pt x="305572" y="15838"/>
                </a:lnTo>
                <a:lnTo>
                  <a:pt x="306691" y="18929"/>
                </a:lnTo>
                <a:lnTo>
                  <a:pt x="306691" y="26738"/>
                </a:lnTo>
                <a:lnTo>
                  <a:pt x="305504" y="30298"/>
                </a:lnTo>
                <a:lnTo>
                  <a:pt x="303131" y="33245"/>
                </a:lnTo>
                <a:lnTo>
                  <a:pt x="301753" y="34968"/>
                </a:lnTo>
                <a:lnTo>
                  <a:pt x="299264" y="37093"/>
                </a:lnTo>
                <a:lnTo>
                  <a:pt x="295665" y="39619"/>
                </a:lnTo>
                <a:lnTo>
                  <a:pt x="291262" y="36901"/>
                </a:lnTo>
                <a:lnTo>
                  <a:pt x="289980" y="48749"/>
                </a:lnTo>
                <a:lnTo>
                  <a:pt x="297407" y="53994"/>
                </a:lnTo>
                <a:lnTo>
                  <a:pt x="302318" y="57908"/>
                </a:lnTo>
                <a:lnTo>
                  <a:pt x="304710" y="60491"/>
                </a:lnTo>
                <a:lnTo>
                  <a:pt x="307104" y="63076"/>
                </a:lnTo>
                <a:lnTo>
                  <a:pt x="308299" y="66454"/>
                </a:lnTo>
                <a:lnTo>
                  <a:pt x="308299" y="74301"/>
                </a:lnTo>
                <a:lnTo>
                  <a:pt x="307170" y="77363"/>
                </a:lnTo>
                <a:lnTo>
                  <a:pt x="304911" y="79813"/>
                </a:lnTo>
                <a:lnTo>
                  <a:pt x="302652" y="82264"/>
                </a:lnTo>
                <a:lnTo>
                  <a:pt x="299322" y="83489"/>
                </a:lnTo>
                <a:lnTo>
                  <a:pt x="290746" y="83489"/>
                </a:lnTo>
                <a:lnTo>
                  <a:pt x="287310" y="81938"/>
                </a:lnTo>
                <a:lnTo>
                  <a:pt x="284610" y="78837"/>
                </a:lnTo>
                <a:lnTo>
                  <a:pt x="288104" y="86704"/>
                </a:lnTo>
                <a:lnTo>
                  <a:pt x="301312" y="86704"/>
                </a:lnTo>
                <a:lnTo>
                  <a:pt x="306874" y="84828"/>
                </a:lnTo>
                <a:lnTo>
                  <a:pt x="311028" y="81077"/>
                </a:lnTo>
                <a:lnTo>
                  <a:pt x="315181" y="77326"/>
                </a:lnTo>
                <a:lnTo>
                  <a:pt x="317259" y="72693"/>
                </a:lnTo>
                <a:lnTo>
                  <a:pt x="317259" y="62319"/>
                </a:lnTo>
                <a:lnTo>
                  <a:pt x="315852" y="58100"/>
                </a:lnTo>
                <a:lnTo>
                  <a:pt x="313038" y="54520"/>
                </a:lnTo>
                <a:lnTo>
                  <a:pt x="310224" y="50941"/>
                </a:lnTo>
                <a:lnTo>
                  <a:pt x="305562" y="46739"/>
                </a:lnTo>
                <a:lnTo>
                  <a:pt x="299053" y="41916"/>
                </a:lnTo>
                <a:lnTo>
                  <a:pt x="303839" y="39275"/>
                </a:lnTo>
                <a:close/>
              </a:path>
              <a:path w="317259" h="102207">
                <a:moveTo>
                  <a:pt x="273833" y="78043"/>
                </a:moveTo>
                <a:lnTo>
                  <a:pt x="278293" y="81507"/>
                </a:lnTo>
                <a:lnTo>
                  <a:pt x="282754" y="84972"/>
                </a:lnTo>
                <a:lnTo>
                  <a:pt x="288104" y="86704"/>
                </a:lnTo>
                <a:lnTo>
                  <a:pt x="284610" y="78837"/>
                </a:lnTo>
                <a:lnTo>
                  <a:pt x="281911" y="75737"/>
                </a:lnTo>
                <a:lnTo>
                  <a:pt x="280562" y="71564"/>
                </a:lnTo>
                <a:lnTo>
                  <a:pt x="280562" y="63257"/>
                </a:lnTo>
                <a:lnTo>
                  <a:pt x="281308" y="60080"/>
                </a:lnTo>
                <a:lnTo>
                  <a:pt x="282802" y="56788"/>
                </a:lnTo>
                <a:lnTo>
                  <a:pt x="284294" y="53496"/>
                </a:lnTo>
                <a:lnTo>
                  <a:pt x="286688" y="50816"/>
                </a:lnTo>
                <a:lnTo>
                  <a:pt x="289980" y="48749"/>
                </a:lnTo>
                <a:lnTo>
                  <a:pt x="291262" y="36901"/>
                </a:lnTo>
                <a:lnTo>
                  <a:pt x="287711" y="34002"/>
                </a:lnTo>
                <a:lnTo>
                  <a:pt x="285012" y="30920"/>
                </a:lnTo>
                <a:lnTo>
                  <a:pt x="282313" y="27838"/>
                </a:lnTo>
                <a:lnTo>
                  <a:pt x="280963" y="24499"/>
                </a:lnTo>
                <a:lnTo>
                  <a:pt x="280963" y="17723"/>
                </a:lnTo>
                <a:lnTo>
                  <a:pt x="282112" y="15024"/>
                </a:lnTo>
                <a:lnTo>
                  <a:pt x="286706" y="10584"/>
                </a:lnTo>
                <a:lnTo>
                  <a:pt x="289616" y="9473"/>
                </a:lnTo>
                <a:lnTo>
                  <a:pt x="294861" y="6258"/>
                </a:lnTo>
                <a:lnTo>
                  <a:pt x="288161" y="6258"/>
                </a:lnTo>
                <a:lnTo>
                  <a:pt x="282715" y="8019"/>
                </a:lnTo>
                <a:lnTo>
                  <a:pt x="278523" y="11541"/>
                </a:lnTo>
                <a:lnTo>
                  <a:pt x="274331" y="15063"/>
                </a:lnTo>
                <a:lnTo>
                  <a:pt x="272234" y="19350"/>
                </a:lnTo>
                <a:lnTo>
                  <a:pt x="272234" y="28843"/>
                </a:lnTo>
                <a:lnTo>
                  <a:pt x="273651" y="32901"/>
                </a:lnTo>
                <a:lnTo>
                  <a:pt x="276484" y="36576"/>
                </a:lnTo>
                <a:lnTo>
                  <a:pt x="278322" y="38987"/>
                </a:lnTo>
                <a:lnTo>
                  <a:pt x="281767" y="42222"/>
                </a:lnTo>
                <a:lnTo>
                  <a:pt x="286821" y="46280"/>
                </a:lnTo>
                <a:lnTo>
                  <a:pt x="281806" y="49649"/>
                </a:lnTo>
                <a:lnTo>
                  <a:pt x="278283" y="52539"/>
                </a:lnTo>
                <a:lnTo>
                  <a:pt x="276254" y="54951"/>
                </a:lnTo>
                <a:lnTo>
                  <a:pt x="273153" y="58664"/>
                </a:lnTo>
                <a:lnTo>
                  <a:pt x="271603" y="62951"/>
                </a:lnTo>
                <a:lnTo>
                  <a:pt x="271603" y="73478"/>
                </a:lnTo>
                <a:lnTo>
                  <a:pt x="273833" y="78043"/>
                </a:lnTo>
                <a:close/>
              </a:path>
              <a:path w="317259" h="102207">
                <a:moveTo>
                  <a:pt x="59726" y="30202"/>
                </a:moveTo>
                <a:lnTo>
                  <a:pt x="61372" y="25838"/>
                </a:lnTo>
                <a:lnTo>
                  <a:pt x="63095" y="22604"/>
                </a:lnTo>
                <a:lnTo>
                  <a:pt x="64894" y="20498"/>
                </a:lnTo>
                <a:lnTo>
                  <a:pt x="68148" y="16670"/>
                </a:lnTo>
                <a:lnTo>
                  <a:pt x="72398" y="14757"/>
                </a:lnTo>
                <a:lnTo>
                  <a:pt x="81893" y="14757"/>
                </a:lnTo>
                <a:lnTo>
                  <a:pt x="85550" y="16240"/>
                </a:lnTo>
                <a:lnTo>
                  <a:pt x="88612" y="19206"/>
                </a:lnTo>
                <a:lnTo>
                  <a:pt x="91675" y="22173"/>
                </a:lnTo>
                <a:lnTo>
                  <a:pt x="93206" y="26489"/>
                </a:lnTo>
                <a:lnTo>
                  <a:pt x="93206" y="38624"/>
                </a:lnTo>
                <a:lnTo>
                  <a:pt x="90699" y="45265"/>
                </a:lnTo>
                <a:lnTo>
                  <a:pt x="85683" y="52079"/>
                </a:lnTo>
                <a:lnTo>
                  <a:pt x="83827" y="54516"/>
                </a:lnTo>
                <a:lnTo>
                  <a:pt x="77296" y="62352"/>
                </a:lnTo>
                <a:lnTo>
                  <a:pt x="68401" y="72220"/>
                </a:lnTo>
                <a:lnTo>
                  <a:pt x="57141" y="84120"/>
                </a:lnTo>
                <a:lnTo>
                  <a:pt x="57141" y="85441"/>
                </a:lnTo>
                <a:lnTo>
                  <a:pt x="103027" y="85441"/>
                </a:lnTo>
                <a:lnTo>
                  <a:pt x="109401" y="69420"/>
                </a:lnTo>
                <a:lnTo>
                  <a:pt x="107908" y="68731"/>
                </a:lnTo>
                <a:lnTo>
                  <a:pt x="106032" y="72138"/>
                </a:lnTo>
                <a:lnTo>
                  <a:pt x="104347" y="74282"/>
                </a:lnTo>
                <a:lnTo>
                  <a:pt x="101361" y="76043"/>
                </a:lnTo>
                <a:lnTo>
                  <a:pt x="98777" y="76483"/>
                </a:lnTo>
                <a:lnTo>
                  <a:pt x="68742" y="76483"/>
                </a:lnTo>
                <a:lnTo>
                  <a:pt x="72601" y="72494"/>
                </a:lnTo>
                <a:lnTo>
                  <a:pt x="83503" y="60975"/>
                </a:lnTo>
                <a:lnTo>
                  <a:pt x="91616" y="51950"/>
                </a:lnTo>
                <a:lnTo>
                  <a:pt x="96939" y="45419"/>
                </a:lnTo>
                <a:lnTo>
                  <a:pt x="101266" y="39600"/>
                </a:lnTo>
                <a:lnTo>
                  <a:pt x="103429" y="33552"/>
                </a:lnTo>
                <a:lnTo>
                  <a:pt x="103429" y="21379"/>
                </a:lnTo>
                <a:lnTo>
                  <a:pt x="101428" y="16393"/>
                </a:lnTo>
                <a:lnTo>
                  <a:pt x="97427" y="12316"/>
                </a:lnTo>
                <a:lnTo>
                  <a:pt x="93426" y="8239"/>
                </a:lnTo>
                <a:lnTo>
                  <a:pt x="88191" y="6201"/>
                </a:lnTo>
                <a:lnTo>
                  <a:pt x="76476" y="6201"/>
                </a:lnTo>
                <a:lnTo>
                  <a:pt x="71565" y="7913"/>
                </a:lnTo>
                <a:lnTo>
                  <a:pt x="66990" y="11340"/>
                </a:lnTo>
                <a:lnTo>
                  <a:pt x="62415" y="14766"/>
                </a:lnTo>
                <a:lnTo>
                  <a:pt x="59170" y="20881"/>
                </a:lnTo>
                <a:lnTo>
                  <a:pt x="57256" y="29686"/>
                </a:lnTo>
                <a:lnTo>
                  <a:pt x="59726" y="30202"/>
                </a:lnTo>
                <a:close/>
              </a:path>
              <a:path w="317259" h="102207">
                <a:moveTo>
                  <a:pt x="9705" y="25934"/>
                </a:moveTo>
                <a:lnTo>
                  <a:pt x="9705" y="19465"/>
                </a:lnTo>
                <a:lnTo>
                  <a:pt x="6776" y="38643"/>
                </a:lnTo>
                <a:lnTo>
                  <a:pt x="9227" y="41055"/>
                </a:lnTo>
                <a:lnTo>
                  <a:pt x="14261" y="44500"/>
                </a:lnTo>
                <a:lnTo>
                  <a:pt x="14472" y="32212"/>
                </a:lnTo>
                <a:lnTo>
                  <a:pt x="11294" y="29073"/>
                </a:lnTo>
                <a:lnTo>
                  <a:pt x="9705" y="259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5794179" y="2529596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6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5884133" y="2523314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6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5973534" y="248931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6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8" y="45247"/>
                </a:lnTo>
                <a:lnTo>
                  <a:pt x="7389" y="51736"/>
                </a:lnTo>
                <a:lnTo>
                  <a:pt x="21324" y="51736"/>
                </a:lnTo>
                <a:lnTo>
                  <a:pt x="27173" y="48922"/>
                </a:lnTo>
                <a:lnTo>
                  <a:pt x="31671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2" y="2105"/>
                </a:lnTo>
                <a:lnTo>
                  <a:pt x="22970" y="0"/>
                </a:lnTo>
                <a:lnTo>
                  <a:pt x="13782" y="0"/>
                </a:lnTo>
                <a:lnTo>
                  <a:pt x="10700" y="612"/>
                </a:lnTo>
                <a:lnTo>
                  <a:pt x="7638" y="1837"/>
                </a:lnTo>
                <a:lnTo>
                  <a:pt x="3866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7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09" y="23676"/>
                </a:lnTo>
                <a:lnTo>
                  <a:pt x="27909" y="33974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5962101" y="2462921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3"/>
                </a:lnTo>
                <a:lnTo>
                  <a:pt x="10853" y="46050"/>
                </a:lnTo>
                <a:lnTo>
                  <a:pt x="11428" y="42605"/>
                </a:lnTo>
                <a:lnTo>
                  <a:pt x="12576" y="40538"/>
                </a:lnTo>
                <a:lnTo>
                  <a:pt x="14070" y="34968"/>
                </a:lnTo>
                <a:lnTo>
                  <a:pt x="14988" y="30796"/>
                </a:lnTo>
                <a:lnTo>
                  <a:pt x="16672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6" y="5483"/>
                </a:lnTo>
                <a:lnTo>
                  <a:pt x="39730" y="3971"/>
                </a:lnTo>
                <a:lnTo>
                  <a:pt x="43856" y="2774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2"/>
                </a:lnTo>
                <a:lnTo>
                  <a:pt x="7059" y="22628"/>
                </a:lnTo>
                <a:lnTo>
                  <a:pt x="1764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6" y="61675"/>
                </a:lnTo>
                <a:lnTo>
                  <a:pt x="8298" y="72177"/>
                </a:lnTo>
                <a:lnTo>
                  <a:pt x="13830" y="78493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6023757" y="2464239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5"/>
                </a:lnTo>
                <a:lnTo>
                  <a:pt x="24407" y="75851"/>
                </a:lnTo>
                <a:lnTo>
                  <a:pt x="22052" y="73172"/>
                </a:lnTo>
                <a:lnTo>
                  <a:pt x="22052" y="1090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5908169" y="2463933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6"/>
                </a:lnTo>
                <a:lnTo>
                  <a:pt x="24751" y="8556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5824094" y="2463630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7" y="8210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1" y="37609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5776846" y="2475637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8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5770685" y="2458462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0" y="7540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3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2"/>
                </a:lnTo>
                <a:lnTo>
                  <a:pt x="18166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49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39"/>
                </a:lnTo>
                <a:lnTo>
                  <a:pt x="31777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2"/>
                </a:lnTo>
                <a:lnTo>
                  <a:pt x="25843" y="39447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6155604" y="2462921"/>
            <a:ext cx="291235" cy="90183"/>
          </a:xfrm>
          <a:custGeom>
            <a:avLst/>
            <a:gdLst/>
            <a:ahLst/>
            <a:cxnLst/>
            <a:rect l="l" t="t" r="r" b="b"/>
            <a:pathLst>
              <a:path w="320359" h="102207">
                <a:moveTo>
                  <a:pt x="187068" y="76206"/>
                </a:moveTo>
                <a:lnTo>
                  <a:pt x="183755" y="78148"/>
                </a:lnTo>
                <a:lnTo>
                  <a:pt x="173457" y="78148"/>
                </a:lnTo>
                <a:lnTo>
                  <a:pt x="169255" y="75163"/>
                </a:lnTo>
                <a:lnTo>
                  <a:pt x="171715" y="81651"/>
                </a:lnTo>
                <a:lnTo>
                  <a:pt x="185650" y="81651"/>
                </a:lnTo>
                <a:lnTo>
                  <a:pt x="191500" y="78837"/>
                </a:lnTo>
                <a:lnTo>
                  <a:pt x="195998" y="73210"/>
                </a:lnTo>
                <a:lnTo>
                  <a:pt x="200496" y="67583"/>
                </a:lnTo>
                <a:lnTo>
                  <a:pt x="202746" y="61267"/>
                </a:lnTo>
                <a:lnTo>
                  <a:pt x="202746" y="46452"/>
                </a:lnTo>
                <a:lnTo>
                  <a:pt x="200678" y="40442"/>
                </a:lnTo>
                <a:lnTo>
                  <a:pt x="196543" y="36231"/>
                </a:lnTo>
                <a:lnTo>
                  <a:pt x="192408" y="32021"/>
                </a:lnTo>
                <a:lnTo>
                  <a:pt x="187297" y="29915"/>
                </a:lnTo>
                <a:lnTo>
                  <a:pt x="178109" y="29915"/>
                </a:lnTo>
                <a:lnTo>
                  <a:pt x="175026" y="30528"/>
                </a:lnTo>
                <a:lnTo>
                  <a:pt x="171964" y="31753"/>
                </a:lnTo>
                <a:lnTo>
                  <a:pt x="168192" y="33514"/>
                </a:lnTo>
                <a:lnTo>
                  <a:pt x="165819" y="34968"/>
                </a:lnTo>
                <a:lnTo>
                  <a:pt x="164326" y="40538"/>
                </a:lnTo>
                <a:lnTo>
                  <a:pt x="166278" y="37016"/>
                </a:lnTo>
                <a:lnTo>
                  <a:pt x="170222" y="35256"/>
                </a:lnTo>
                <a:lnTo>
                  <a:pt x="182588" y="35256"/>
                </a:lnTo>
                <a:lnTo>
                  <a:pt x="187144" y="38547"/>
                </a:lnTo>
                <a:lnTo>
                  <a:pt x="189824" y="45132"/>
                </a:lnTo>
                <a:lnTo>
                  <a:pt x="191432" y="49075"/>
                </a:lnTo>
                <a:lnTo>
                  <a:pt x="192235" y="53592"/>
                </a:lnTo>
                <a:lnTo>
                  <a:pt x="192235" y="63889"/>
                </a:lnTo>
                <a:lnTo>
                  <a:pt x="191202" y="68435"/>
                </a:lnTo>
                <a:lnTo>
                  <a:pt x="189135" y="72320"/>
                </a:lnTo>
                <a:lnTo>
                  <a:pt x="187068" y="76206"/>
                </a:lnTo>
                <a:close/>
              </a:path>
              <a:path w="320359" h="102207">
                <a:moveTo>
                  <a:pt x="166594" y="69191"/>
                </a:moveTo>
                <a:lnTo>
                  <a:pt x="163934" y="63219"/>
                </a:lnTo>
                <a:lnTo>
                  <a:pt x="162603" y="57113"/>
                </a:lnTo>
                <a:lnTo>
                  <a:pt x="162603" y="46050"/>
                </a:lnTo>
                <a:lnTo>
                  <a:pt x="163177" y="42605"/>
                </a:lnTo>
                <a:lnTo>
                  <a:pt x="164326" y="40538"/>
                </a:lnTo>
                <a:lnTo>
                  <a:pt x="165819" y="34968"/>
                </a:lnTo>
                <a:lnTo>
                  <a:pt x="166738" y="30796"/>
                </a:lnTo>
                <a:lnTo>
                  <a:pt x="168422" y="26585"/>
                </a:lnTo>
                <a:lnTo>
                  <a:pt x="170873" y="22336"/>
                </a:lnTo>
                <a:lnTo>
                  <a:pt x="173324" y="18087"/>
                </a:lnTo>
                <a:lnTo>
                  <a:pt x="175945" y="14584"/>
                </a:lnTo>
                <a:lnTo>
                  <a:pt x="178740" y="11828"/>
                </a:lnTo>
                <a:lnTo>
                  <a:pt x="181458" y="9110"/>
                </a:lnTo>
                <a:lnTo>
                  <a:pt x="184550" y="6995"/>
                </a:lnTo>
                <a:lnTo>
                  <a:pt x="188015" y="5483"/>
                </a:lnTo>
                <a:lnTo>
                  <a:pt x="191480" y="3971"/>
                </a:lnTo>
                <a:lnTo>
                  <a:pt x="195606" y="2774"/>
                </a:lnTo>
                <a:lnTo>
                  <a:pt x="200390" y="1894"/>
                </a:lnTo>
                <a:lnTo>
                  <a:pt x="200104" y="0"/>
                </a:lnTo>
                <a:lnTo>
                  <a:pt x="190903" y="846"/>
                </a:lnTo>
                <a:lnTo>
                  <a:pt x="178883" y="4859"/>
                </a:lnTo>
                <a:lnTo>
                  <a:pt x="167828" y="12172"/>
                </a:lnTo>
                <a:lnTo>
                  <a:pt x="158809" y="22628"/>
                </a:lnTo>
                <a:lnTo>
                  <a:pt x="153514" y="34168"/>
                </a:lnTo>
                <a:lnTo>
                  <a:pt x="151749" y="46969"/>
                </a:lnTo>
                <a:lnTo>
                  <a:pt x="151764" y="48307"/>
                </a:lnTo>
                <a:lnTo>
                  <a:pt x="154006" y="61675"/>
                </a:lnTo>
                <a:lnTo>
                  <a:pt x="160047" y="72177"/>
                </a:lnTo>
                <a:lnTo>
                  <a:pt x="165579" y="78493"/>
                </a:lnTo>
                <a:lnTo>
                  <a:pt x="171715" y="81651"/>
                </a:lnTo>
                <a:lnTo>
                  <a:pt x="169255" y="75163"/>
                </a:lnTo>
                <a:lnTo>
                  <a:pt x="166594" y="69191"/>
                </a:lnTo>
                <a:close/>
              </a:path>
              <a:path w="320359" h="102207">
                <a:moveTo>
                  <a:pt x="240936" y="60807"/>
                </a:moveTo>
                <a:lnTo>
                  <a:pt x="240936" y="80388"/>
                </a:lnTo>
                <a:lnTo>
                  <a:pt x="250067" y="80388"/>
                </a:lnTo>
                <a:lnTo>
                  <a:pt x="250067" y="60807"/>
                </a:lnTo>
                <a:lnTo>
                  <a:pt x="262069" y="60807"/>
                </a:lnTo>
                <a:lnTo>
                  <a:pt x="262069" y="53171"/>
                </a:lnTo>
                <a:lnTo>
                  <a:pt x="250067" y="53171"/>
                </a:lnTo>
                <a:lnTo>
                  <a:pt x="250067" y="1493"/>
                </a:lnTo>
                <a:lnTo>
                  <a:pt x="244611" y="1493"/>
                </a:lnTo>
                <a:lnTo>
                  <a:pt x="240821" y="13321"/>
                </a:lnTo>
                <a:lnTo>
                  <a:pt x="240821" y="53171"/>
                </a:lnTo>
                <a:lnTo>
                  <a:pt x="207857" y="53171"/>
                </a:lnTo>
                <a:lnTo>
                  <a:pt x="207857" y="60807"/>
                </a:lnTo>
                <a:lnTo>
                  <a:pt x="240936" y="60807"/>
                </a:lnTo>
                <a:close/>
              </a:path>
              <a:path w="320359" h="102207">
                <a:moveTo>
                  <a:pt x="244611" y="1493"/>
                </a:moveTo>
                <a:lnTo>
                  <a:pt x="207857" y="53171"/>
                </a:lnTo>
                <a:lnTo>
                  <a:pt x="212623" y="53171"/>
                </a:lnTo>
                <a:lnTo>
                  <a:pt x="240821" y="13321"/>
                </a:lnTo>
                <a:lnTo>
                  <a:pt x="244611" y="1493"/>
                </a:lnTo>
                <a:close/>
              </a:path>
              <a:path w="320359" h="102207">
                <a:moveTo>
                  <a:pt x="304681" y="76206"/>
                </a:moveTo>
                <a:lnTo>
                  <a:pt x="301369" y="78148"/>
                </a:lnTo>
                <a:lnTo>
                  <a:pt x="291071" y="78148"/>
                </a:lnTo>
                <a:lnTo>
                  <a:pt x="286869" y="75163"/>
                </a:lnTo>
                <a:lnTo>
                  <a:pt x="289329" y="81651"/>
                </a:lnTo>
                <a:lnTo>
                  <a:pt x="303264" y="81651"/>
                </a:lnTo>
                <a:lnTo>
                  <a:pt x="309114" y="78837"/>
                </a:lnTo>
                <a:lnTo>
                  <a:pt x="313612" y="73210"/>
                </a:lnTo>
                <a:lnTo>
                  <a:pt x="318110" y="67583"/>
                </a:lnTo>
                <a:lnTo>
                  <a:pt x="320359" y="61267"/>
                </a:lnTo>
                <a:lnTo>
                  <a:pt x="320359" y="46452"/>
                </a:lnTo>
                <a:lnTo>
                  <a:pt x="318292" y="40442"/>
                </a:lnTo>
                <a:lnTo>
                  <a:pt x="314157" y="36231"/>
                </a:lnTo>
                <a:lnTo>
                  <a:pt x="310022" y="32021"/>
                </a:lnTo>
                <a:lnTo>
                  <a:pt x="304910" y="29915"/>
                </a:lnTo>
                <a:lnTo>
                  <a:pt x="295723" y="29915"/>
                </a:lnTo>
                <a:lnTo>
                  <a:pt x="292640" y="30528"/>
                </a:lnTo>
                <a:lnTo>
                  <a:pt x="289578" y="31753"/>
                </a:lnTo>
                <a:lnTo>
                  <a:pt x="285806" y="33514"/>
                </a:lnTo>
                <a:lnTo>
                  <a:pt x="283433" y="34968"/>
                </a:lnTo>
                <a:lnTo>
                  <a:pt x="281940" y="40538"/>
                </a:lnTo>
                <a:lnTo>
                  <a:pt x="283892" y="37016"/>
                </a:lnTo>
                <a:lnTo>
                  <a:pt x="287836" y="35256"/>
                </a:lnTo>
                <a:lnTo>
                  <a:pt x="300202" y="35256"/>
                </a:lnTo>
                <a:lnTo>
                  <a:pt x="304758" y="38547"/>
                </a:lnTo>
                <a:lnTo>
                  <a:pt x="307438" y="45132"/>
                </a:lnTo>
                <a:lnTo>
                  <a:pt x="309046" y="49075"/>
                </a:lnTo>
                <a:lnTo>
                  <a:pt x="309849" y="53592"/>
                </a:lnTo>
                <a:lnTo>
                  <a:pt x="309849" y="63889"/>
                </a:lnTo>
                <a:lnTo>
                  <a:pt x="308816" y="68435"/>
                </a:lnTo>
                <a:lnTo>
                  <a:pt x="306749" y="72320"/>
                </a:lnTo>
                <a:lnTo>
                  <a:pt x="304681" y="76206"/>
                </a:lnTo>
                <a:close/>
              </a:path>
              <a:path w="320359" h="102207">
                <a:moveTo>
                  <a:pt x="284208" y="69191"/>
                </a:moveTo>
                <a:lnTo>
                  <a:pt x="281548" y="63219"/>
                </a:lnTo>
                <a:lnTo>
                  <a:pt x="280217" y="57113"/>
                </a:lnTo>
                <a:lnTo>
                  <a:pt x="280217" y="46050"/>
                </a:lnTo>
                <a:lnTo>
                  <a:pt x="280791" y="42605"/>
                </a:lnTo>
                <a:lnTo>
                  <a:pt x="281940" y="40538"/>
                </a:lnTo>
                <a:lnTo>
                  <a:pt x="283433" y="34968"/>
                </a:lnTo>
                <a:lnTo>
                  <a:pt x="284352" y="30796"/>
                </a:lnTo>
                <a:lnTo>
                  <a:pt x="286036" y="26585"/>
                </a:lnTo>
                <a:lnTo>
                  <a:pt x="288487" y="22336"/>
                </a:lnTo>
                <a:lnTo>
                  <a:pt x="290937" y="18087"/>
                </a:lnTo>
                <a:lnTo>
                  <a:pt x="293559" y="14584"/>
                </a:lnTo>
                <a:lnTo>
                  <a:pt x="296354" y="11828"/>
                </a:lnTo>
                <a:lnTo>
                  <a:pt x="299072" y="9110"/>
                </a:lnTo>
                <a:lnTo>
                  <a:pt x="302164" y="6995"/>
                </a:lnTo>
                <a:lnTo>
                  <a:pt x="305629" y="5483"/>
                </a:lnTo>
                <a:lnTo>
                  <a:pt x="309093" y="3971"/>
                </a:lnTo>
                <a:lnTo>
                  <a:pt x="313220" y="2775"/>
                </a:lnTo>
                <a:lnTo>
                  <a:pt x="318004" y="1894"/>
                </a:lnTo>
                <a:lnTo>
                  <a:pt x="317718" y="0"/>
                </a:lnTo>
                <a:lnTo>
                  <a:pt x="308517" y="846"/>
                </a:lnTo>
                <a:lnTo>
                  <a:pt x="296497" y="4859"/>
                </a:lnTo>
                <a:lnTo>
                  <a:pt x="285442" y="12172"/>
                </a:lnTo>
                <a:lnTo>
                  <a:pt x="276423" y="22628"/>
                </a:lnTo>
                <a:lnTo>
                  <a:pt x="271128" y="34168"/>
                </a:lnTo>
                <a:lnTo>
                  <a:pt x="269363" y="46969"/>
                </a:lnTo>
                <a:lnTo>
                  <a:pt x="269378" y="48307"/>
                </a:lnTo>
                <a:lnTo>
                  <a:pt x="271619" y="61675"/>
                </a:lnTo>
                <a:lnTo>
                  <a:pt x="277661" y="72177"/>
                </a:lnTo>
                <a:lnTo>
                  <a:pt x="283193" y="78493"/>
                </a:lnTo>
                <a:lnTo>
                  <a:pt x="289329" y="81651"/>
                </a:lnTo>
                <a:lnTo>
                  <a:pt x="286869" y="75163"/>
                </a:lnTo>
                <a:lnTo>
                  <a:pt x="284208" y="69191"/>
                </a:lnTo>
                <a:close/>
              </a:path>
              <a:path w="320359" h="102207">
                <a:moveTo>
                  <a:pt x="60702" y="20383"/>
                </a:moveTo>
                <a:lnTo>
                  <a:pt x="62730" y="16862"/>
                </a:lnTo>
                <a:lnTo>
                  <a:pt x="64625" y="14259"/>
                </a:lnTo>
                <a:lnTo>
                  <a:pt x="66387" y="12574"/>
                </a:lnTo>
                <a:lnTo>
                  <a:pt x="69603" y="9474"/>
                </a:lnTo>
                <a:lnTo>
                  <a:pt x="73317" y="7923"/>
                </a:lnTo>
                <a:lnTo>
                  <a:pt x="81089" y="7923"/>
                </a:lnTo>
                <a:lnTo>
                  <a:pt x="84257" y="9014"/>
                </a:lnTo>
                <a:lnTo>
                  <a:pt x="87033" y="11196"/>
                </a:lnTo>
                <a:lnTo>
                  <a:pt x="89808" y="13378"/>
                </a:lnTo>
                <a:lnTo>
                  <a:pt x="91196" y="16555"/>
                </a:lnTo>
                <a:lnTo>
                  <a:pt x="91196" y="25437"/>
                </a:lnTo>
                <a:lnTo>
                  <a:pt x="89435" y="29226"/>
                </a:lnTo>
                <a:lnTo>
                  <a:pt x="85913" y="32097"/>
                </a:lnTo>
                <a:lnTo>
                  <a:pt x="82391" y="34968"/>
                </a:lnTo>
                <a:lnTo>
                  <a:pt x="77567" y="37514"/>
                </a:lnTo>
                <a:lnTo>
                  <a:pt x="71441" y="39734"/>
                </a:lnTo>
                <a:lnTo>
                  <a:pt x="72169" y="41151"/>
                </a:lnTo>
                <a:lnTo>
                  <a:pt x="83060" y="41055"/>
                </a:lnTo>
                <a:lnTo>
                  <a:pt x="89071" y="43677"/>
                </a:lnTo>
                <a:lnTo>
                  <a:pt x="92632" y="48922"/>
                </a:lnTo>
                <a:lnTo>
                  <a:pt x="94738" y="52022"/>
                </a:lnTo>
                <a:lnTo>
                  <a:pt x="95790" y="55621"/>
                </a:lnTo>
                <a:lnTo>
                  <a:pt x="95790" y="63966"/>
                </a:lnTo>
                <a:lnTo>
                  <a:pt x="94488" y="67899"/>
                </a:lnTo>
                <a:lnTo>
                  <a:pt x="91885" y="71516"/>
                </a:lnTo>
                <a:lnTo>
                  <a:pt x="89282" y="75134"/>
                </a:lnTo>
                <a:lnTo>
                  <a:pt x="85300" y="76943"/>
                </a:lnTo>
                <a:lnTo>
                  <a:pt x="77528" y="76943"/>
                </a:lnTo>
                <a:lnTo>
                  <a:pt x="74589" y="75852"/>
                </a:lnTo>
                <a:lnTo>
                  <a:pt x="71125" y="73670"/>
                </a:lnTo>
                <a:lnTo>
                  <a:pt x="67660" y="71488"/>
                </a:lnTo>
                <a:lnTo>
                  <a:pt x="64875" y="70397"/>
                </a:lnTo>
                <a:lnTo>
                  <a:pt x="62769" y="70397"/>
                </a:lnTo>
                <a:lnTo>
                  <a:pt x="59697" y="71775"/>
                </a:lnTo>
                <a:lnTo>
                  <a:pt x="58749" y="74646"/>
                </a:lnTo>
                <a:lnTo>
                  <a:pt x="59697" y="77756"/>
                </a:lnTo>
                <a:lnTo>
                  <a:pt x="63487" y="80551"/>
                </a:lnTo>
                <a:lnTo>
                  <a:pt x="66789" y="81249"/>
                </a:lnTo>
                <a:lnTo>
                  <a:pt x="72006" y="81247"/>
                </a:lnTo>
                <a:lnTo>
                  <a:pt x="85728" y="79100"/>
                </a:lnTo>
                <a:lnTo>
                  <a:pt x="95934" y="72923"/>
                </a:lnTo>
                <a:lnTo>
                  <a:pt x="101658" y="67372"/>
                </a:lnTo>
                <a:lnTo>
                  <a:pt x="104520" y="60961"/>
                </a:lnTo>
                <a:lnTo>
                  <a:pt x="104520" y="47524"/>
                </a:lnTo>
                <a:lnTo>
                  <a:pt x="102434" y="42433"/>
                </a:lnTo>
                <a:lnTo>
                  <a:pt x="98260" y="38413"/>
                </a:lnTo>
                <a:lnTo>
                  <a:pt x="96039" y="36308"/>
                </a:lnTo>
                <a:lnTo>
                  <a:pt x="93091" y="34470"/>
                </a:lnTo>
                <a:lnTo>
                  <a:pt x="89416" y="32901"/>
                </a:lnTo>
                <a:lnTo>
                  <a:pt x="92556" y="30719"/>
                </a:lnTo>
                <a:lnTo>
                  <a:pt x="96365" y="26986"/>
                </a:lnTo>
                <a:lnTo>
                  <a:pt x="99006" y="23886"/>
                </a:lnTo>
                <a:lnTo>
                  <a:pt x="100327" y="20479"/>
                </a:lnTo>
                <a:lnTo>
                  <a:pt x="100327" y="12555"/>
                </a:lnTo>
                <a:lnTo>
                  <a:pt x="98729" y="8842"/>
                </a:lnTo>
                <a:lnTo>
                  <a:pt x="95532" y="5626"/>
                </a:lnTo>
                <a:lnTo>
                  <a:pt x="92335" y="2411"/>
                </a:lnTo>
                <a:lnTo>
                  <a:pt x="87808" y="803"/>
                </a:lnTo>
                <a:lnTo>
                  <a:pt x="76476" y="803"/>
                </a:lnTo>
                <a:lnTo>
                  <a:pt x="71652" y="2545"/>
                </a:lnTo>
                <a:lnTo>
                  <a:pt x="67478" y="6028"/>
                </a:lnTo>
                <a:lnTo>
                  <a:pt x="63305" y="9512"/>
                </a:lnTo>
                <a:lnTo>
                  <a:pt x="60453" y="14163"/>
                </a:lnTo>
                <a:lnTo>
                  <a:pt x="58921" y="19981"/>
                </a:lnTo>
                <a:lnTo>
                  <a:pt x="60702" y="20383"/>
                </a:lnTo>
                <a:close/>
              </a:path>
              <a:path w="320359" h="102207">
                <a:moveTo>
                  <a:pt x="9705" y="20882"/>
                </a:moveTo>
                <a:lnTo>
                  <a:pt x="9705" y="14412"/>
                </a:lnTo>
                <a:lnTo>
                  <a:pt x="6775" y="33590"/>
                </a:lnTo>
                <a:lnTo>
                  <a:pt x="9227" y="36002"/>
                </a:lnTo>
                <a:lnTo>
                  <a:pt x="14261" y="39447"/>
                </a:lnTo>
                <a:lnTo>
                  <a:pt x="14472" y="27159"/>
                </a:lnTo>
                <a:lnTo>
                  <a:pt x="11294" y="24020"/>
                </a:lnTo>
                <a:lnTo>
                  <a:pt x="9705" y="20882"/>
                </a:lnTo>
                <a:close/>
              </a:path>
              <a:path w="320359" h="102207">
                <a:moveTo>
                  <a:pt x="40085" y="12689"/>
                </a:moveTo>
                <a:lnTo>
                  <a:pt x="42133" y="16594"/>
                </a:lnTo>
                <a:lnTo>
                  <a:pt x="43014" y="21647"/>
                </a:lnTo>
                <a:lnTo>
                  <a:pt x="44736" y="21647"/>
                </a:lnTo>
                <a:lnTo>
                  <a:pt x="44736" y="8555"/>
                </a:lnTo>
                <a:lnTo>
                  <a:pt x="42708" y="6718"/>
                </a:lnTo>
                <a:lnTo>
                  <a:pt x="39912" y="5244"/>
                </a:lnTo>
                <a:lnTo>
                  <a:pt x="36352" y="4133"/>
                </a:lnTo>
                <a:lnTo>
                  <a:pt x="32523" y="3100"/>
                </a:lnTo>
                <a:lnTo>
                  <a:pt x="29020" y="2487"/>
                </a:lnTo>
                <a:lnTo>
                  <a:pt x="25842" y="2296"/>
                </a:lnTo>
                <a:lnTo>
                  <a:pt x="25842" y="-5052"/>
                </a:lnTo>
                <a:lnTo>
                  <a:pt x="21880" y="-5052"/>
                </a:lnTo>
                <a:lnTo>
                  <a:pt x="21880" y="2296"/>
                </a:lnTo>
                <a:lnTo>
                  <a:pt x="15487" y="2602"/>
                </a:lnTo>
                <a:lnTo>
                  <a:pt x="10384" y="4555"/>
                </a:lnTo>
                <a:lnTo>
                  <a:pt x="6575" y="8153"/>
                </a:lnTo>
                <a:lnTo>
                  <a:pt x="2766" y="11752"/>
                </a:lnTo>
                <a:lnTo>
                  <a:pt x="861" y="15733"/>
                </a:lnTo>
                <a:lnTo>
                  <a:pt x="861" y="25264"/>
                </a:lnTo>
                <a:lnTo>
                  <a:pt x="2832" y="29762"/>
                </a:lnTo>
                <a:lnTo>
                  <a:pt x="6775" y="33590"/>
                </a:lnTo>
                <a:lnTo>
                  <a:pt x="9705" y="14412"/>
                </a:lnTo>
                <a:lnTo>
                  <a:pt x="10815" y="11665"/>
                </a:lnTo>
                <a:lnTo>
                  <a:pt x="15257" y="7339"/>
                </a:lnTo>
                <a:lnTo>
                  <a:pt x="18166" y="6028"/>
                </a:lnTo>
                <a:lnTo>
                  <a:pt x="21765" y="5569"/>
                </a:lnTo>
                <a:lnTo>
                  <a:pt x="21765" y="32499"/>
                </a:lnTo>
                <a:lnTo>
                  <a:pt x="18894" y="30853"/>
                </a:lnTo>
                <a:lnTo>
                  <a:pt x="16463" y="29073"/>
                </a:lnTo>
                <a:lnTo>
                  <a:pt x="14472" y="27159"/>
                </a:lnTo>
                <a:lnTo>
                  <a:pt x="14261" y="39447"/>
                </a:lnTo>
                <a:lnTo>
                  <a:pt x="21880" y="43926"/>
                </a:lnTo>
                <a:lnTo>
                  <a:pt x="21880" y="77172"/>
                </a:lnTo>
                <a:lnTo>
                  <a:pt x="14950" y="77057"/>
                </a:lnTo>
                <a:lnTo>
                  <a:pt x="9743" y="74703"/>
                </a:lnTo>
                <a:lnTo>
                  <a:pt x="6259" y="70110"/>
                </a:lnTo>
                <a:lnTo>
                  <a:pt x="4345" y="67583"/>
                </a:lnTo>
                <a:lnTo>
                  <a:pt x="2832" y="63946"/>
                </a:lnTo>
                <a:lnTo>
                  <a:pt x="1722" y="59200"/>
                </a:lnTo>
                <a:lnTo>
                  <a:pt x="0" y="59200"/>
                </a:lnTo>
                <a:lnTo>
                  <a:pt x="0" y="74416"/>
                </a:lnTo>
                <a:lnTo>
                  <a:pt x="4096" y="76560"/>
                </a:lnTo>
                <a:lnTo>
                  <a:pt x="7236" y="77976"/>
                </a:lnTo>
                <a:lnTo>
                  <a:pt x="9418" y="78665"/>
                </a:lnTo>
                <a:lnTo>
                  <a:pt x="12710" y="79699"/>
                </a:lnTo>
                <a:lnTo>
                  <a:pt x="16865" y="80273"/>
                </a:lnTo>
                <a:lnTo>
                  <a:pt x="21880" y="80388"/>
                </a:lnTo>
                <a:lnTo>
                  <a:pt x="21880" y="90781"/>
                </a:lnTo>
                <a:lnTo>
                  <a:pt x="25842" y="90781"/>
                </a:lnTo>
                <a:lnTo>
                  <a:pt x="25842" y="80388"/>
                </a:lnTo>
                <a:lnTo>
                  <a:pt x="28293" y="80196"/>
                </a:lnTo>
                <a:lnTo>
                  <a:pt x="25842" y="77172"/>
                </a:lnTo>
                <a:lnTo>
                  <a:pt x="25842" y="45993"/>
                </a:lnTo>
                <a:lnTo>
                  <a:pt x="30475" y="48826"/>
                </a:lnTo>
                <a:lnTo>
                  <a:pt x="33614" y="51065"/>
                </a:lnTo>
                <a:lnTo>
                  <a:pt x="35261" y="52711"/>
                </a:lnTo>
                <a:lnTo>
                  <a:pt x="37978" y="55506"/>
                </a:lnTo>
                <a:lnTo>
                  <a:pt x="39337" y="58741"/>
                </a:lnTo>
                <a:lnTo>
                  <a:pt x="39337" y="67698"/>
                </a:lnTo>
                <a:lnTo>
                  <a:pt x="37481" y="71622"/>
                </a:lnTo>
                <a:lnTo>
                  <a:pt x="33768" y="74186"/>
                </a:lnTo>
                <a:lnTo>
                  <a:pt x="31776" y="75564"/>
                </a:lnTo>
                <a:lnTo>
                  <a:pt x="30992" y="79661"/>
                </a:lnTo>
                <a:lnTo>
                  <a:pt x="33940" y="78780"/>
                </a:lnTo>
                <a:lnTo>
                  <a:pt x="36887" y="77900"/>
                </a:lnTo>
                <a:lnTo>
                  <a:pt x="39414" y="76579"/>
                </a:lnTo>
                <a:lnTo>
                  <a:pt x="41520" y="74818"/>
                </a:lnTo>
                <a:lnTo>
                  <a:pt x="44277" y="72560"/>
                </a:lnTo>
                <a:lnTo>
                  <a:pt x="46230" y="69765"/>
                </a:lnTo>
                <a:lnTo>
                  <a:pt x="47378" y="66435"/>
                </a:lnTo>
                <a:lnTo>
                  <a:pt x="48143" y="64291"/>
                </a:lnTo>
                <a:lnTo>
                  <a:pt x="48527" y="59889"/>
                </a:lnTo>
                <a:lnTo>
                  <a:pt x="48527" y="54147"/>
                </a:lnTo>
                <a:lnTo>
                  <a:pt x="46880" y="49544"/>
                </a:lnTo>
                <a:lnTo>
                  <a:pt x="43588" y="46079"/>
                </a:lnTo>
                <a:lnTo>
                  <a:pt x="40296" y="42615"/>
                </a:lnTo>
                <a:lnTo>
                  <a:pt x="34381" y="38720"/>
                </a:lnTo>
                <a:lnTo>
                  <a:pt x="25842" y="34394"/>
                </a:lnTo>
                <a:lnTo>
                  <a:pt x="25842" y="5569"/>
                </a:lnTo>
                <a:lnTo>
                  <a:pt x="29977" y="5722"/>
                </a:lnTo>
                <a:lnTo>
                  <a:pt x="33653" y="7177"/>
                </a:lnTo>
                <a:lnTo>
                  <a:pt x="36869" y="9933"/>
                </a:lnTo>
                <a:lnTo>
                  <a:pt x="40085" y="12689"/>
                </a:lnTo>
                <a:close/>
              </a:path>
              <a:path w="320359" h="102207">
                <a:moveTo>
                  <a:pt x="29135" y="76560"/>
                </a:moveTo>
                <a:lnTo>
                  <a:pt x="25842" y="77172"/>
                </a:lnTo>
                <a:lnTo>
                  <a:pt x="28293" y="80196"/>
                </a:lnTo>
                <a:lnTo>
                  <a:pt x="30992" y="79661"/>
                </a:lnTo>
                <a:lnTo>
                  <a:pt x="31776" y="75564"/>
                </a:lnTo>
                <a:lnTo>
                  <a:pt x="29135" y="76560"/>
                </a:lnTo>
                <a:close/>
              </a:path>
              <a:path w="320359" h="102207">
                <a:moveTo>
                  <a:pt x="125348" y="72081"/>
                </a:moveTo>
                <a:lnTo>
                  <a:pt x="124792" y="75105"/>
                </a:lnTo>
                <a:lnTo>
                  <a:pt x="125462" y="78617"/>
                </a:lnTo>
                <a:lnTo>
                  <a:pt x="128141" y="80723"/>
                </a:lnTo>
                <a:lnTo>
                  <a:pt x="131224" y="81249"/>
                </a:lnTo>
                <a:lnTo>
                  <a:pt x="135072" y="80847"/>
                </a:lnTo>
                <a:lnTo>
                  <a:pt x="136680" y="82110"/>
                </a:lnTo>
                <a:lnTo>
                  <a:pt x="135981" y="85728"/>
                </a:lnTo>
                <a:lnTo>
                  <a:pt x="134584" y="88140"/>
                </a:lnTo>
                <a:lnTo>
                  <a:pt x="133187" y="90551"/>
                </a:lnTo>
                <a:lnTo>
                  <a:pt x="130650" y="92791"/>
                </a:lnTo>
                <a:lnTo>
                  <a:pt x="126974" y="94858"/>
                </a:lnTo>
                <a:lnTo>
                  <a:pt x="128065" y="97154"/>
                </a:lnTo>
                <a:lnTo>
                  <a:pt x="131281" y="95700"/>
                </a:lnTo>
                <a:lnTo>
                  <a:pt x="134286" y="93308"/>
                </a:lnTo>
                <a:lnTo>
                  <a:pt x="137082" y="89977"/>
                </a:lnTo>
                <a:lnTo>
                  <a:pt x="139877" y="86647"/>
                </a:lnTo>
                <a:lnTo>
                  <a:pt x="141274" y="83048"/>
                </a:lnTo>
                <a:lnTo>
                  <a:pt x="141274" y="75813"/>
                </a:lnTo>
                <a:lnTo>
                  <a:pt x="140316" y="73181"/>
                </a:lnTo>
                <a:lnTo>
                  <a:pt x="138403" y="71287"/>
                </a:lnTo>
                <a:lnTo>
                  <a:pt x="134325" y="68445"/>
                </a:lnTo>
                <a:lnTo>
                  <a:pt x="129386" y="68445"/>
                </a:lnTo>
                <a:lnTo>
                  <a:pt x="127567" y="69172"/>
                </a:lnTo>
                <a:lnTo>
                  <a:pt x="125348" y="720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6692336" y="2463984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9" y="33017"/>
                </a:moveTo>
                <a:lnTo>
                  <a:pt x="22695" y="30681"/>
                </a:lnTo>
                <a:lnTo>
                  <a:pt x="24838" y="28652"/>
                </a:lnTo>
                <a:lnTo>
                  <a:pt x="28552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7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5" y="30835"/>
                </a:lnTo>
                <a:lnTo>
                  <a:pt x="11055" y="33361"/>
                </a:lnTo>
                <a:lnTo>
                  <a:pt x="6652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3" y="76005"/>
                </a:lnTo>
                <a:lnTo>
                  <a:pt x="14712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4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4" y="35658"/>
                </a:lnTo>
                <a:lnTo>
                  <a:pt x="19229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680512" y="2463984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1" y="78713"/>
                </a:lnTo>
                <a:lnTo>
                  <a:pt x="16500" y="80446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3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3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0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745797" y="2463984"/>
            <a:ext cx="29680" cy="70982"/>
          </a:xfrm>
          <a:custGeom>
            <a:avLst/>
            <a:gdLst/>
            <a:ahLst/>
            <a:cxnLst/>
            <a:rect l="l" t="t" r="r" b="b"/>
            <a:pathLst>
              <a:path w="32648" h="80446">
                <a:moveTo>
                  <a:pt x="19229" y="33017"/>
                </a:moveTo>
                <a:lnTo>
                  <a:pt x="22695" y="30682"/>
                </a:lnTo>
                <a:lnTo>
                  <a:pt x="24838" y="28652"/>
                </a:lnTo>
                <a:lnTo>
                  <a:pt x="28552" y="25093"/>
                </a:lnTo>
                <a:lnTo>
                  <a:pt x="30409" y="21073"/>
                </a:lnTo>
                <a:lnTo>
                  <a:pt x="30409" y="12192"/>
                </a:lnTo>
                <a:lnTo>
                  <a:pt x="28590" y="8325"/>
                </a:lnTo>
                <a:lnTo>
                  <a:pt x="24953" y="4995"/>
                </a:lnTo>
                <a:lnTo>
                  <a:pt x="21316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7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2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1" y="26987"/>
                </a:lnTo>
                <a:lnTo>
                  <a:pt x="17143" y="28710"/>
                </a:lnTo>
                <a:lnTo>
                  <a:pt x="14655" y="30835"/>
                </a:lnTo>
                <a:lnTo>
                  <a:pt x="11055" y="33361"/>
                </a:lnTo>
                <a:lnTo>
                  <a:pt x="6652" y="30643"/>
                </a:lnTo>
                <a:lnTo>
                  <a:pt x="5370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3" y="76005"/>
                </a:lnTo>
                <a:lnTo>
                  <a:pt x="14712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6"/>
                </a:lnTo>
                <a:lnTo>
                  <a:pt x="16702" y="80446"/>
                </a:lnTo>
                <a:lnTo>
                  <a:pt x="22264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0"/>
                </a:lnTo>
                <a:lnTo>
                  <a:pt x="14444" y="35658"/>
                </a:lnTo>
                <a:lnTo>
                  <a:pt x="19229" y="33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733973" y="2463984"/>
            <a:ext cx="21144" cy="70982"/>
          </a:xfrm>
          <a:custGeom>
            <a:avLst/>
            <a:gdLst/>
            <a:ahLst/>
            <a:cxnLst/>
            <a:rect l="l" t="t" r="r" b="b"/>
            <a:pathLst>
              <a:path w="23258" h="80446">
                <a:moveTo>
                  <a:pt x="2229" y="71785"/>
                </a:moveTo>
                <a:lnTo>
                  <a:pt x="6690" y="75249"/>
                </a:lnTo>
                <a:lnTo>
                  <a:pt x="11151" y="78714"/>
                </a:lnTo>
                <a:lnTo>
                  <a:pt x="16500" y="80446"/>
                </a:lnTo>
                <a:lnTo>
                  <a:pt x="13006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8" y="27744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8" y="8766"/>
                </a:lnTo>
                <a:lnTo>
                  <a:pt x="15103" y="4325"/>
                </a:lnTo>
                <a:lnTo>
                  <a:pt x="18013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3"/>
                </a:lnTo>
                <a:lnTo>
                  <a:pt x="2727" y="8804"/>
                </a:lnTo>
                <a:lnTo>
                  <a:pt x="630" y="13091"/>
                </a:lnTo>
                <a:lnTo>
                  <a:pt x="630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0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6786389" y="2463630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6" y="13455"/>
                </a:lnTo>
                <a:lnTo>
                  <a:pt x="7637" y="11771"/>
                </a:lnTo>
                <a:lnTo>
                  <a:pt x="10853" y="8670"/>
                </a:lnTo>
                <a:lnTo>
                  <a:pt x="14567" y="7120"/>
                </a:lnTo>
                <a:lnTo>
                  <a:pt x="22339" y="7120"/>
                </a:lnTo>
                <a:lnTo>
                  <a:pt x="25508" y="8210"/>
                </a:lnTo>
                <a:lnTo>
                  <a:pt x="28283" y="10393"/>
                </a:lnTo>
                <a:lnTo>
                  <a:pt x="31058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3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1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2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39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0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0" y="70684"/>
                </a:lnTo>
                <a:lnTo>
                  <a:pt x="6126" y="69593"/>
                </a:lnTo>
                <a:lnTo>
                  <a:pt x="4020" y="69593"/>
                </a:lnTo>
                <a:lnTo>
                  <a:pt x="946" y="70971"/>
                </a:lnTo>
                <a:lnTo>
                  <a:pt x="0" y="73842"/>
                </a:lnTo>
                <a:lnTo>
                  <a:pt x="946" y="76952"/>
                </a:lnTo>
                <a:lnTo>
                  <a:pt x="4737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0" y="37609"/>
                </a:lnTo>
                <a:lnTo>
                  <a:pt x="37289" y="35504"/>
                </a:lnTo>
                <a:lnTo>
                  <a:pt x="34342" y="33667"/>
                </a:lnTo>
                <a:lnTo>
                  <a:pt x="30666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79" y="8038"/>
                </a:lnTo>
                <a:lnTo>
                  <a:pt x="36783" y="4823"/>
                </a:lnTo>
                <a:lnTo>
                  <a:pt x="33585" y="1607"/>
                </a:lnTo>
                <a:lnTo>
                  <a:pt x="29058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1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6593930" y="2463630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6" y="13455"/>
                </a:lnTo>
                <a:lnTo>
                  <a:pt x="7637" y="11771"/>
                </a:lnTo>
                <a:lnTo>
                  <a:pt x="10853" y="8670"/>
                </a:lnTo>
                <a:lnTo>
                  <a:pt x="14567" y="7120"/>
                </a:lnTo>
                <a:lnTo>
                  <a:pt x="22339" y="7120"/>
                </a:lnTo>
                <a:lnTo>
                  <a:pt x="25508" y="8210"/>
                </a:lnTo>
                <a:lnTo>
                  <a:pt x="28283" y="10393"/>
                </a:lnTo>
                <a:lnTo>
                  <a:pt x="31058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3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1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2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39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0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0" y="70684"/>
                </a:lnTo>
                <a:lnTo>
                  <a:pt x="6126" y="69593"/>
                </a:lnTo>
                <a:lnTo>
                  <a:pt x="4020" y="69593"/>
                </a:lnTo>
                <a:lnTo>
                  <a:pt x="946" y="70971"/>
                </a:lnTo>
                <a:lnTo>
                  <a:pt x="0" y="73842"/>
                </a:lnTo>
                <a:lnTo>
                  <a:pt x="946" y="76952"/>
                </a:lnTo>
                <a:lnTo>
                  <a:pt x="4737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30"/>
                </a:lnTo>
                <a:lnTo>
                  <a:pt x="39510" y="37609"/>
                </a:lnTo>
                <a:lnTo>
                  <a:pt x="37289" y="35504"/>
                </a:lnTo>
                <a:lnTo>
                  <a:pt x="34342" y="33667"/>
                </a:lnTo>
                <a:lnTo>
                  <a:pt x="30666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79" y="8038"/>
                </a:lnTo>
                <a:lnTo>
                  <a:pt x="36783" y="4823"/>
                </a:lnTo>
                <a:lnTo>
                  <a:pt x="33585" y="1607"/>
                </a:lnTo>
                <a:lnTo>
                  <a:pt x="29058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1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6546681" y="2475637"/>
            <a:ext cx="6996" cy="22090"/>
          </a:xfrm>
          <a:custGeom>
            <a:avLst/>
            <a:gdLst/>
            <a:ahLst/>
            <a:cxnLst/>
            <a:rect l="l" t="t" r="r" b="b"/>
            <a:pathLst>
              <a:path w="7696" h="25035">
                <a:moveTo>
                  <a:pt x="2929" y="6469"/>
                </a:moveTo>
                <a:lnTo>
                  <a:pt x="2929" y="0"/>
                </a:lnTo>
                <a:lnTo>
                  <a:pt x="0" y="19178"/>
                </a:lnTo>
                <a:lnTo>
                  <a:pt x="2451" y="21590"/>
                </a:lnTo>
                <a:lnTo>
                  <a:pt x="7485" y="25035"/>
                </a:lnTo>
                <a:lnTo>
                  <a:pt x="7696" y="12747"/>
                </a:lnTo>
                <a:lnTo>
                  <a:pt x="4518" y="9608"/>
                </a:lnTo>
                <a:lnTo>
                  <a:pt x="2929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6540523" y="2458462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8" y="11771"/>
                </a:lnTo>
                <a:lnTo>
                  <a:pt x="39912" y="10296"/>
                </a:lnTo>
                <a:lnTo>
                  <a:pt x="36352" y="9186"/>
                </a:lnTo>
                <a:lnTo>
                  <a:pt x="32523" y="8153"/>
                </a:lnTo>
                <a:lnTo>
                  <a:pt x="29020" y="7540"/>
                </a:lnTo>
                <a:lnTo>
                  <a:pt x="25842" y="7349"/>
                </a:lnTo>
                <a:lnTo>
                  <a:pt x="25842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5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5" y="38643"/>
                </a:lnTo>
                <a:lnTo>
                  <a:pt x="9705" y="19465"/>
                </a:lnTo>
                <a:lnTo>
                  <a:pt x="10815" y="16718"/>
                </a:lnTo>
                <a:lnTo>
                  <a:pt x="15257" y="12392"/>
                </a:lnTo>
                <a:lnTo>
                  <a:pt x="18166" y="11081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6"/>
                </a:lnTo>
                <a:lnTo>
                  <a:pt x="16463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0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2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2" y="95834"/>
                </a:lnTo>
                <a:lnTo>
                  <a:pt x="25842" y="85441"/>
                </a:lnTo>
                <a:lnTo>
                  <a:pt x="28293" y="85249"/>
                </a:lnTo>
                <a:lnTo>
                  <a:pt x="25842" y="82225"/>
                </a:lnTo>
                <a:lnTo>
                  <a:pt x="25842" y="51046"/>
                </a:lnTo>
                <a:lnTo>
                  <a:pt x="30475" y="53879"/>
                </a:lnTo>
                <a:lnTo>
                  <a:pt x="33614" y="56118"/>
                </a:lnTo>
                <a:lnTo>
                  <a:pt x="35261" y="57764"/>
                </a:lnTo>
                <a:lnTo>
                  <a:pt x="37978" y="60559"/>
                </a:lnTo>
                <a:lnTo>
                  <a:pt x="39337" y="63793"/>
                </a:lnTo>
                <a:lnTo>
                  <a:pt x="39337" y="72751"/>
                </a:lnTo>
                <a:lnTo>
                  <a:pt x="37481" y="76675"/>
                </a:lnTo>
                <a:lnTo>
                  <a:pt x="33768" y="79239"/>
                </a:lnTo>
                <a:lnTo>
                  <a:pt x="31776" y="80617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7" y="82953"/>
                </a:lnTo>
                <a:lnTo>
                  <a:pt x="39414" y="81632"/>
                </a:lnTo>
                <a:lnTo>
                  <a:pt x="41520" y="79871"/>
                </a:lnTo>
                <a:lnTo>
                  <a:pt x="44277" y="77612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3" y="69344"/>
                </a:lnTo>
                <a:lnTo>
                  <a:pt x="48527" y="64942"/>
                </a:lnTo>
                <a:lnTo>
                  <a:pt x="48527" y="59199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6" y="47668"/>
                </a:lnTo>
                <a:lnTo>
                  <a:pt x="34381" y="43772"/>
                </a:lnTo>
                <a:lnTo>
                  <a:pt x="25842" y="39447"/>
                </a:lnTo>
                <a:lnTo>
                  <a:pt x="25842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6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6564016" y="2529596"/>
            <a:ext cx="5394" cy="4087"/>
          </a:xfrm>
          <a:custGeom>
            <a:avLst/>
            <a:gdLst/>
            <a:ahLst/>
            <a:cxnLst/>
            <a:rect l="l" t="t" r="r" b="b"/>
            <a:pathLst>
              <a:path w="5933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6"/>
                </a:lnTo>
                <a:lnTo>
                  <a:pt x="5933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6653969" y="2523314"/>
            <a:ext cx="14984" cy="25331"/>
          </a:xfrm>
          <a:custGeom>
            <a:avLst/>
            <a:gdLst/>
            <a:ahLst/>
            <a:cxnLst/>
            <a:rect l="l" t="t" r="r" b="b"/>
            <a:pathLst>
              <a:path w="16482" h="28709">
                <a:moveTo>
                  <a:pt x="555" y="3636"/>
                </a:moveTo>
                <a:lnTo>
                  <a:pt x="0" y="6660"/>
                </a:lnTo>
                <a:lnTo>
                  <a:pt x="670" y="10172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5"/>
                </a:lnTo>
                <a:lnTo>
                  <a:pt x="2182" y="26413"/>
                </a:lnTo>
                <a:lnTo>
                  <a:pt x="3273" y="28709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5" y="18202"/>
                </a:lnTo>
                <a:lnTo>
                  <a:pt x="16482" y="14603"/>
                </a:lnTo>
                <a:lnTo>
                  <a:pt x="16482" y="7368"/>
                </a:lnTo>
                <a:lnTo>
                  <a:pt x="15524" y="4736"/>
                </a:lnTo>
                <a:lnTo>
                  <a:pt x="13610" y="2841"/>
                </a:lnTo>
                <a:lnTo>
                  <a:pt x="9533" y="0"/>
                </a:lnTo>
                <a:lnTo>
                  <a:pt x="4594" y="0"/>
                </a:lnTo>
                <a:lnTo>
                  <a:pt x="2775" y="726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2474261" y="2589715"/>
            <a:ext cx="61605" cy="68651"/>
          </a:xfrm>
          <a:custGeom>
            <a:avLst/>
            <a:gdLst/>
            <a:ahLst/>
            <a:cxnLst/>
            <a:rect l="l" t="t" r="r" b="b"/>
            <a:pathLst>
              <a:path w="67765" h="77804">
                <a:moveTo>
                  <a:pt x="2871" y="19981"/>
                </a:moveTo>
                <a:lnTo>
                  <a:pt x="4058" y="13665"/>
                </a:lnTo>
                <a:lnTo>
                  <a:pt x="5828" y="9569"/>
                </a:lnTo>
                <a:lnTo>
                  <a:pt x="8183" y="7694"/>
                </a:lnTo>
                <a:lnTo>
                  <a:pt x="10538" y="5818"/>
                </a:lnTo>
                <a:lnTo>
                  <a:pt x="14969" y="4880"/>
                </a:lnTo>
                <a:lnTo>
                  <a:pt x="28025" y="4880"/>
                </a:lnTo>
                <a:lnTo>
                  <a:pt x="28025" y="68770"/>
                </a:lnTo>
                <a:lnTo>
                  <a:pt x="27412" y="71947"/>
                </a:lnTo>
                <a:lnTo>
                  <a:pt x="24962" y="74473"/>
                </a:lnTo>
                <a:lnTo>
                  <a:pt x="21861" y="75296"/>
                </a:lnTo>
                <a:lnTo>
                  <a:pt x="16884" y="75679"/>
                </a:lnTo>
                <a:lnTo>
                  <a:pt x="16884" y="77804"/>
                </a:lnTo>
                <a:lnTo>
                  <a:pt x="51168" y="77804"/>
                </a:lnTo>
                <a:lnTo>
                  <a:pt x="51168" y="75679"/>
                </a:lnTo>
                <a:lnTo>
                  <a:pt x="46383" y="75335"/>
                </a:lnTo>
                <a:lnTo>
                  <a:pt x="43281" y="74617"/>
                </a:lnTo>
                <a:lnTo>
                  <a:pt x="40448" y="72435"/>
                </a:lnTo>
                <a:lnTo>
                  <a:pt x="39740" y="69612"/>
                </a:lnTo>
                <a:lnTo>
                  <a:pt x="39740" y="4880"/>
                </a:lnTo>
                <a:lnTo>
                  <a:pt x="53102" y="4880"/>
                </a:lnTo>
                <a:lnTo>
                  <a:pt x="57572" y="5827"/>
                </a:lnTo>
                <a:lnTo>
                  <a:pt x="61822" y="9617"/>
                </a:lnTo>
                <a:lnTo>
                  <a:pt x="63573" y="13704"/>
                </a:lnTo>
                <a:lnTo>
                  <a:pt x="64951" y="19981"/>
                </a:lnTo>
                <a:lnTo>
                  <a:pt x="67765" y="19981"/>
                </a:lnTo>
                <a:lnTo>
                  <a:pt x="67133" y="0"/>
                </a:lnTo>
                <a:lnTo>
                  <a:pt x="689" y="0"/>
                </a:lnTo>
                <a:lnTo>
                  <a:pt x="0" y="19981"/>
                </a:lnTo>
                <a:lnTo>
                  <a:pt x="2871" y="1998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2612957" y="2588753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3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2658742" y="2634958"/>
            <a:ext cx="26260" cy="0"/>
          </a:xfrm>
          <a:custGeom>
            <a:avLst/>
            <a:gdLst/>
            <a:ahLst/>
            <a:cxnLst/>
            <a:rect l="l" t="t" r="r" b="b"/>
            <a:pathLst>
              <a:path w="28886">
                <a:moveTo>
                  <a:pt x="0" y="0"/>
                </a:moveTo>
                <a:lnTo>
                  <a:pt x="28886" y="0"/>
                </a:lnTo>
              </a:path>
            </a:pathLst>
          </a:custGeom>
          <a:ln w="86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2688469" y="2598328"/>
            <a:ext cx="27983" cy="61000"/>
          </a:xfrm>
          <a:custGeom>
            <a:avLst/>
            <a:gdLst/>
            <a:ahLst/>
            <a:cxnLst/>
            <a:rect l="l" t="t" r="r" b="b"/>
            <a:pathLst>
              <a:path w="30781" h="69133">
                <a:moveTo>
                  <a:pt x="6259" y="54032"/>
                </a:moveTo>
                <a:lnTo>
                  <a:pt x="6259" y="57899"/>
                </a:lnTo>
                <a:lnTo>
                  <a:pt x="6699" y="60922"/>
                </a:lnTo>
                <a:lnTo>
                  <a:pt x="7580" y="63104"/>
                </a:lnTo>
                <a:lnTo>
                  <a:pt x="9188" y="67124"/>
                </a:lnTo>
                <a:lnTo>
                  <a:pt x="12251" y="69133"/>
                </a:lnTo>
                <a:lnTo>
                  <a:pt x="18836" y="69133"/>
                </a:lnTo>
                <a:lnTo>
                  <a:pt x="23201" y="67468"/>
                </a:lnTo>
                <a:lnTo>
                  <a:pt x="27527" y="64463"/>
                </a:lnTo>
                <a:lnTo>
                  <a:pt x="29518" y="61783"/>
                </a:lnTo>
                <a:lnTo>
                  <a:pt x="30781" y="60061"/>
                </a:lnTo>
                <a:lnTo>
                  <a:pt x="27986" y="60214"/>
                </a:lnTo>
                <a:lnTo>
                  <a:pt x="24799" y="62549"/>
                </a:lnTo>
                <a:lnTo>
                  <a:pt x="22225" y="62875"/>
                </a:lnTo>
                <a:lnTo>
                  <a:pt x="19544" y="62875"/>
                </a:lnTo>
                <a:lnTo>
                  <a:pt x="17745" y="61554"/>
                </a:lnTo>
                <a:lnTo>
                  <a:pt x="16826" y="58913"/>
                </a:lnTo>
                <a:lnTo>
                  <a:pt x="16079" y="55219"/>
                </a:lnTo>
                <a:lnTo>
                  <a:pt x="16194" y="19235"/>
                </a:lnTo>
                <a:lnTo>
                  <a:pt x="27910" y="19235"/>
                </a:lnTo>
                <a:lnTo>
                  <a:pt x="27910" y="15101"/>
                </a:lnTo>
                <a:lnTo>
                  <a:pt x="16309" y="15101"/>
                </a:lnTo>
                <a:lnTo>
                  <a:pt x="16309" y="975"/>
                </a:lnTo>
                <a:lnTo>
                  <a:pt x="15275" y="0"/>
                </a:lnTo>
                <a:lnTo>
                  <a:pt x="10949" y="5818"/>
                </a:lnTo>
                <a:lnTo>
                  <a:pt x="8202" y="9407"/>
                </a:lnTo>
                <a:lnTo>
                  <a:pt x="7034" y="10765"/>
                </a:lnTo>
                <a:lnTo>
                  <a:pt x="3962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9" y="19235"/>
                </a:lnTo>
                <a:lnTo>
                  <a:pt x="6259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2721539" y="2588246"/>
            <a:ext cx="27617" cy="87633"/>
          </a:xfrm>
          <a:custGeom>
            <a:avLst/>
            <a:gdLst/>
            <a:ahLst/>
            <a:cxnLst/>
            <a:rect l="l" t="t" r="r" b="b"/>
            <a:pathLst>
              <a:path w="30379" h="99317">
                <a:moveTo>
                  <a:pt x="5895" y="94054"/>
                </a:moveTo>
                <a:lnTo>
                  <a:pt x="0" y="98532"/>
                </a:lnTo>
                <a:lnTo>
                  <a:pt x="3350" y="99317"/>
                </a:lnTo>
                <a:lnTo>
                  <a:pt x="6144" y="97384"/>
                </a:lnTo>
                <a:lnTo>
                  <a:pt x="9475" y="94628"/>
                </a:lnTo>
                <a:lnTo>
                  <a:pt x="14529" y="90456"/>
                </a:lnTo>
                <a:lnTo>
                  <a:pt x="18568" y="85957"/>
                </a:lnTo>
                <a:lnTo>
                  <a:pt x="21592" y="81134"/>
                </a:lnTo>
                <a:lnTo>
                  <a:pt x="24464" y="76618"/>
                </a:lnTo>
                <a:lnTo>
                  <a:pt x="26646" y="71813"/>
                </a:lnTo>
                <a:lnTo>
                  <a:pt x="28139" y="66722"/>
                </a:lnTo>
                <a:lnTo>
                  <a:pt x="29633" y="61631"/>
                </a:lnTo>
                <a:lnTo>
                  <a:pt x="30379" y="56233"/>
                </a:lnTo>
                <a:lnTo>
                  <a:pt x="30379" y="50529"/>
                </a:lnTo>
                <a:lnTo>
                  <a:pt x="29166" y="38496"/>
                </a:lnTo>
                <a:lnTo>
                  <a:pt x="25167" y="26444"/>
                </a:lnTo>
                <a:lnTo>
                  <a:pt x="18377" y="15273"/>
                </a:lnTo>
                <a:lnTo>
                  <a:pt x="13170" y="8459"/>
                </a:lnTo>
                <a:lnTo>
                  <a:pt x="7542" y="3368"/>
                </a:lnTo>
                <a:lnTo>
                  <a:pt x="1492" y="0"/>
                </a:lnTo>
                <a:lnTo>
                  <a:pt x="0" y="1894"/>
                </a:lnTo>
                <a:lnTo>
                  <a:pt x="2670" y="3895"/>
                </a:lnTo>
                <a:lnTo>
                  <a:pt x="11226" y="13253"/>
                </a:lnTo>
                <a:lnTo>
                  <a:pt x="16826" y="25092"/>
                </a:lnTo>
                <a:lnTo>
                  <a:pt x="17239" y="26453"/>
                </a:lnTo>
                <a:lnTo>
                  <a:pt x="19427" y="37917"/>
                </a:lnTo>
                <a:lnTo>
                  <a:pt x="20157" y="52022"/>
                </a:lnTo>
                <a:lnTo>
                  <a:pt x="19728" y="61476"/>
                </a:lnTo>
                <a:lnTo>
                  <a:pt x="17360" y="74285"/>
                </a:lnTo>
                <a:lnTo>
                  <a:pt x="12921" y="84809"/>
                </a:lnTo>
                <a:lnTo>
                  <a:pt x="10203" y="89479"/>
                </a:lnTo>
                <a:lnTo>
                  <a:pt x="5895" y="940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573936" y="2588246"/>
            <a:ext cx="27617" cy="88613"/>
          </a:xfrm>
          <a:custGeom>
            <a:avLst/>
            <a:gdLst/>
            <a:ahLst/>
            <a:cxnLst/>
            <a:rect l="l" t="t" r="r" b="b"/>
            <a:pathLst>
              <a:path w="30379" h="100428">
                <a:moveTo>
                  <a:pt x="6283" y="76212"/>
                </a:moveTo>
                <a:lnTo>
                  <a:pt x="13610" y="87163"/>
                </a:lnTo>
                <a:lnTo>
                  <a:pt x="19085" y="93748"/>
                </a:lnTo>
                <a:lnTo>
                  <a:pt x="24177" y="98169"/>
                </a:lnTo>
                <a:lnTo>
                  <a:pt x="28886" y="100428"/>
                </a:lnTo>
                <a:lnTo>
                  <a:pt x="30379" y="98532"/>
                </a:lnTo>
                <a:lnTo>
                  <a:pt x="26070" y="95265"/>
                </a:lnTo>
                <a:lnTo>
                  <a:pt x="18078" y="85627"/>
                </a:lnTo>
                <a:lnTo>
                  <a:pt x="12864" y="73095"/>
                </a:lnTo>
                <a:lnTo>
                  <a:pt x="11103" y="66626"/>
                </a:lnTo>
                <a:lnTo>
                  <a:pt x="10222" y="58415"/>
                </a:lnTo>
                <a:lnTo>
                  <a:pt x="10222" y="48462"/>
                </a:lnTo>
                <a:lnTo>
                  <a:pt x="10591" y="39596"/>
                </a:lnTo>
                <a:lnTo>
                  <a:pt x="12852" y="26704"/>
                </a:lnTo>
                <a:lnTo>
                  <a:pt x="17171" y="16192"/>
                </a:lnTo>
                <a:lnTo>
                  <a:pt x="19812" y="11560"/>
                </a:lnTo>
                <a:lnTo>
                  <a:pt x="24215" y="6794"/>
                </a:lnTo>
                <a:lnTo>
                  <a:pt x="30379" y="1894"/>
                </a:lnTo>
                <a:lnTo>
                  <a:pt x="29288" y="0"/>
                </a:lnTo>
                <a:lnTo>
                  <a:pt x="22626" y="3751"/>
                </a:lnTo>
                <a:lnTo>
                  <a:pt x="16845" y="8708"/>
                </a:lnTo>
                <a:lnTo>
                  <a:pt x="11945" y="14871"/>
                </a:lnTo>
                <a:lnTo>
                  <a:pt x="5610" y="24858"/>
                </a:lnTo>
                <a:lnTo>
                  <a:pt x="1402" y="36833"/>
                </a:lnTo>
                <a:lnTo>
                  <a:pt x="0" y="49955"/>
                </a:lnTo>
                <a:lnTo>
                  <a:pt x="20" y="51547"/>
                </a:lnTo>
                <a:lnTo>
                  <a:pt x="1753" y="64340"/>
                </a:lnTo>
                <a:lnTo>
                  <a:pt x="6283" y="762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367705" y="2589715"/>
            <a:ext cx="57898" cy="38049"/>
          </a:xfrm>
          <a:custGeom>
            <a:avLst/>
            <a:gdLst/>
            <a:ahLst/>
            <a:cxnLst/>
            <a:rect l="l" t="t" r="r" b="b"/>
            <a:pathLst>
              <a:path w="63688" h="43122">
                <a:moveTo>
                  <a:pt x="4747" y="2411"/>
                </a:moveTo>
                <a:lnTo>
                  <a:pt x="7819" y="3148"/>
                </a:lnTo>
                <a:lnTo>
                  <a:pt x="10614" y="5636"/>
                </a:lnTo>
                <a:lnTo>
                  <a:pt x="11313" y="8421"/>
                </a:lnTo>
                <a:lnTo>
                  <a:pt x="23545" y="5416"/>
                </a:lnTo>
                <a:lnTo>
                  <a:pt x="26206" y="4363"/>
                </a:lnTo>
                <a:lnTo>
                  <a:pt x="35127" y="4363"/>
                </a:lnTo>
                <a:lnTo>
                  <a:pt x="39950" y="5033"/>
                </a:lnTo>
                <a:lnTo>
                  <a:pt x="43128" y="6373"/>
                </a:lnTo>
                <a:lnTo>
                  <a:pt x="48871" y="8823"/>
                </a:lnTo>
                <a:lnTo>
                  <a:pt x="51743" y="13550"/>
                </a:lnTo>
                <a:lnTo>
                  <a:pt x="51743" y="26489"/>
                </a:lnTo>
                <a:lnTo>
                  <a:pt x="49254" y="30604"/>
                </a:lnTo>
                <a:lnTo>
                  <a:pt x="44277" y="32901"/>
                </a:lnTo>
                <a:lnTo>
                  <a:pt x="41674" y="34088"/>
                </a:lnTo>
                <a:lnTo>
                  <a:pt x="42286" y="40710"/>
                </a:lnTo>
                <a:lnTo>
                  <a:pt x="47034" y="43122"/>
                </a:lnTo>
                <a:lnTo>
                  <a:pt x="48067" y="36863"/>
                </a:lnTo>
                <a:lnTo>
                  <a:pt x="52432" y="35791"/>
                </a:lnTo>
                <a:lnTo>
                  <a:pt x="55705" y="34432"/>
                </a:lnTo>
                <a:lnTo>
                  <a:pt x="57887" y="32786"/>
                </a:lnTo>
                <a:lnTo>
                  <a:pt x="61754" y="29915"/>
                </a:lnTo>
                <a:lnTo>
                  <a:pt x="63688" y="25705"/>
                </a:lnTo>
                <a:lnTo>
                  <a:pt x="63688" y="12766"/>
                </a:lnTo>
                <a:lnTo>
                  <a:pt x="60922" y="7560"/>
                </a:lnTo>
                <a:lnTo>
                  <a:pt x="55389" y="4535"/>
                </a:lnTo>
                <a:lnTo>
                  <a:pt x="49857" y="1511"/>
                </a:lnTo>
                <a:lnTo>
                  <a:pt x="42382" y="0"/>
                </a:lnTo>
                <a:lnTo>
                  <a:pt x="0" y="0"/>
                </a:lnTo>
                <a:lnTo>
                  <a:pt x="0" y="2181"/>
                </a:lnTo>
                <a:lnTo>
                  <a:pt x="4747" y="24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302925" y="2589715"/>
            <a:ext cx="62649" cy="68651"/>
          </a:xfrm>
          <a:custGeom>
            <a:avLst/>
            <a:gdLst/>
            <a:ahLst/>
            <a:cxnLst/>
            <a:rect l="l" t="t" r="r" b="b"/>
            <a:pathLst>
              <a:path w="68914" h="77804">
                <a:moveTo>
                  <a:pt x="63573" y="77804"/>
                </a:moveTo>
                <a:lnTo>
                  <a:pt x="68914" y="57937"/>
                </a:lnTo>
                <a:lnTo>
                  <a:pt x="65641" y="57937"/>
                </a:lnTo>
                <a:lnTo>
                  <a:pt x="62616" y="64635"/>
                </a:lnTo>
                <a:lnTo>
                  <a:pt x="59208" y="68856"/>
                </a:lnTo>
                <a:lnTo>
                  <a:pt x="55418" y="70598"/>
                </a:lnTo>
                <a:lnTo>
                  <a:pt x="51628" y="72339"/>
                </a:lnTo>
                <a:lnTo>
                  <a:pt x="45751" y="73210"/>
                </a:lnTo>
                <a:lnTo>
                  <a:pt x="30437" y="73210"/>
                </a:lnTo>
                <a:lnTo>
                  <a:pt x="26025" y="72999"/>
                </a:lnTo>
                <a:lnTo>
                  <a:pt x="23077" y="72158"/>
                </a:lnTo>
                <a:lnTo>
                  <a:pt x="22339" y="68444"/>
                </a:lnTo>
                <a:lnTo>
                  <a:pt x="22339" y="39332"/>
                </a:lnTo>
                <a:lnTo>
                  <a:pt x="45407" y="39332"/>
                </a:lnTo>
                <a:lnTo>
                  <a:pt x="48584" y="40069"/>
                </a:lnTo>
                <a:lnTo>
                  <a:pt x="51341" y="43017"/>
                </a:lnTo>
                <a:lnTo>
                  <a:pt x="52470" y="46032"/>
                </a:lnTo>
                <a:lnTo>
                  <a:pt x="53351" y="50587"/>
                </a:lnTo>
                <a:lnTo>
                  <a:pt x="56107" y="50587"/>
                </a:lnTo>
                <a:lnTo>
                  <a:pt x="56107" y="23369"/>
                </a:lnTo>
                <a:lnTo>
                  <a:pt x="53351" y="23369"/>
                </a:lnTo>
                <a:lnTo>
                  <a:pt x="52509" y="27924"/>
                </a:lnTo>
                <a:lnTo>
                  <a:pt x="51398" y="30949"/>
                </a:lnTo>
                <a:lnTo>
                  <a:pt x="48642" y="33935"/>
                </a:lnTo>
                <a:lnTo>
                  <a:pt x="45445" y="34681"/>
                </a:lnTo>
                <a:lnTo>
                  <a:pt x="22339" y="34681"/>
                </a:lnTo>
                <a:lnTo>
                  <a:pt x="22339" y="8440"/>
                </a:lnTo>
                <a:lnTo>
                  <a:pt x="23344" y="4755"/>
                </a:lnTo>
                <a:lnTo>
                  <a:pt x="26130" y="4478"/>
                </a:lnTo>
                <a:lnTo>
                  <a:pt x="48986" y="4478"/>
                </a:lnTo>
                <a:lnTo>
                  <a:pt x="53427" y="5243"/>
                </a:lnTo>
                <a:lnTo>
                  <a:pt x="57409" y="8306"/>
                </a:lnTo>
                <a:lnTo>
                  <a:pt x="58902" y="11675"/>
                </a:lnTo>
                <a:lnTo>
                  <a:pt x="59898" y="16881"/>
                </a:lnTo>
                <a:lnTo>
                  <a:pt x="62884" y="16881"/>
                </a:lnTo>
                <a:lnTo>
                  <a:pt x="62482" y="0"/>
                </a:lnTo>
                <a:lnTo>
                  <a:pt x="0" y="0"/>
                </a:lnTo>
                <a:lnTo>
                  <a:pt x="0" y="2181"/>
                </a:lnTo>
                <a:lnTo>
                  <a:pt x="4364" y="2487"/>
                </a:lnTo>
                <a:lnTo>
                  <a:pt x="7178" y="3282"/>
                </a:lnTo>
                <a:lnTo>
                  <a:pt x="9705" y="5846"/>
                </a:lnTo>
                <a:lnTo>
                  <a:pt x="10337" y="8574"/>
                </a:lnTo>
                <a:lnTo>
                  <a:pt x="10337" y="69497"/>
                </a:lnTo>
                <a:lnTo>
                  <a:pt x="9695" y="72263"/>
                </a:lnTo>
                <a:lnTo>
                  <a:pt x="7130" y="74445"/>
                </a:lnTo>
                <a:lnTo>
                  <a:pt x="4326" y="75220"/>
                </a:lnTo>
                <a:lnTo>
                  <a:pt x="0" y="75679"/>
                </a:lnTo>
                <a:lnTo>
                  <a:pt x="0" y="77804"/>
                </a:lnTo>
                <a:lnTo>
                  <a:pt x="63573" y="778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367705" y="2594494"/>
            <a:ext cx="61500" cy="63871"/>
          </a:xfrm>
          <a:custGeom>
            <a:avLst/>
            <a:gdLst/>
            <a:ahLst/>
            <a:cxnLst/>
            <a:rect l="l" t="t" r="r" b="b"/>
            <a:pathLst>
              <a:path w="67650" h="72387">
                <a:moveTo>
                  <a:pt x="38362" y="72387"/>
                </a:moveTo>
                <a:lnTo>
                  <a:pt x="44909" y="72387"/>
                </a:lnTo>
                <a:lnTo>
                  <a:pt x="50422" y="71488"/>
                </a:lnTo>
                <a:lnTo>
                  <a:pt x="54901" y="69689"/>
                </a:lnTo>
                <a:lnTo>
                  <a:pt x="63401" y="66243"/>
                </a:lnTo>
                <a:lnTo>
                  <a:pt x="67650" y="59927"/>
                </a:lnTo>
                <a:lnTo>
                  <a:pt x="67650" y="45266"/>
                </a:lnTo>
                <a:lnTo>
                  <a:pt x="65736" y="41007"/>
                </a:lnTo>
                <a:lnTo>
                  <a:pt x="61907" y="37964"/>
                </a:lnTo>
                <a:lnTo>
                  <a:pt x="58079" y="34920"/>
                </a:lnTo>
                <a:lnTo>
                  <a:pt x="53466" y="32748"/>
                </a:lnTo>
                <a:lnTo>
                  <a:pt x="48067" y="31446"/>
                </a:lnTo>
                <a:lnTo>
                  <a:pt x="47034" y="37705"/>
                </a:lnTo>
                <a:lnTo>
                  <a:pt x="51781" y="40117"/>
                </a:lnTo>
                <a:lnTo>
                  <a:pt x="54155" y="44615"/>
                </a:lnTo>
                <a:lnTo>
                  <a:pt x="54155" y="57822"/>
                </a:lnTo>
                <a:lnTo>
                  <a:pt x="52125" y="62300"/>
                </a:lnTo>
                <a:lnTo>
                  <a:pt x="48067" y="64635"/>
                </a:lnTo>
                <a:lnTo>
                  <a:pt x="44009" y="66971"/>
                </a:lnTo>
                <a:lnTo>
                  <a:pt x="38974" y="68138"/>
                </a:lnTo>
                <a:lnTo>
                  <a:pt x="28790" y="68138"/>
                </a:lnTo>
                <a:lnTo>
                  <a:pt x="26130" y="67841"/>
                </a:lnTo>
                <a:lnTo>
                  <a:pt x="23833" y="66655"/>
                </a:lnTo>
                <a:lnTo>
                  <a:pt x="23258" y="63315"/>
                </a:lnTo>
                <a:lnTo>
                  <a:pt x="23258" y="34030"/>
                </a:lnTo>
                <a:lnTo>
                  <a:pt x="36237" y="34088"/>
                </a:lnTo>
                <a:lnTo>
                  <a:pt x="42286" y="35294"/>
                </a:lnTo>
                <a:lnTo>
                  <a:pt x="41674" y="28671"/>
                </a:lnTo>
                <a:lnTo>
                  <a:pt x="38400" y="29303"/>
                </a:lnTo>
                <a:lnTo>
                  <a:pt x="34457" y="29379"/>
                </a:lnTo>
                <a:lnTo>
                  <a:pt x="23258" y="29552"/>
                </a:lnTo>
                <a:lnTo>
                  <a:pt x="23258" y="3023"/>
                </a:lnTo>
                <a:lnTo>
                  <a:pt x="23545" y="0"/>
                </a:lnTo>
                <a:lnTo>
                  <a:pt x="11313" y="3005"/>
                </a:lnTo>
                <a:lnTo>
                  <a:pt x="11313" y="64042"/>
                </a:lnTo>
                <a:lnTo>
                  <a:pt x="10614" y="66846"/>
                </a:lnTo>
                <a:lnTo>
                  <a:pt x="7819" y="69258"/>
                </a:lnTo>
                <a:lnTo>
                  <a:pt x="4747" y="69995"/>
                </a:lnTo>
                <a:lnTo>
                  <a:pt x="0" y="70263"/>
                </a:lnTo>
                <a:lnTo>
                  <a:pt x="0" y="72387"/>
                </a:lnTo>
                <a:lnTo>
                  <a:pt x="38362" y="723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442445" y="2589715"/>
            <a:ext cx="31637" cy="68651"/>
          </a:xfrm>
          <a:custGeom>
            <a:avLst/>
            <a:gdLst/>
            <a:ahLst/>
            <a:cxnLst/>
            <a:rect l="l" t="t" r="r" b="b"/>
            <a:pathLst>
              <a:path w="34801" h="77804">
                <a:moveTo>
                  <a:pt x="23373" y="8421"/>
                </a:moveTo>
                <a:lnTo>
                  <a:pt x="24081" y="5636"/>
                </a:lnTo>
                <a:lnTo>
                  <a:pt x="26914" y="3148"/>
                </a:lnTo>
                <a:lnTo>
                  <a:pt x="30015" y="2411"/>
                </a:lnTo>
                <a:lnTo>
                  <a:pt x="34801" y="2181"/>
                </a:lnTo>
                <a:lnTo>
                  <a:pt x="34801" y="0"/>
                </a:lnTo>
                <a:lnTo>
                  <a:pt x="0" y="0"/>
                </a:lnTo>
                <a:lnTo>
                  <a:pt x="0" y="2181"/>
                </a:lnTo>
                <a:lnTo>
                  <a:pt x="4785" y="2411"/>
                </a:lnTo>
                <a:lnTo>
                  <a:pt x="7887" y="3148"/>
                </a:lnTo>
                <a:lnTo>
                  <a:pt x="10720" y="5636"/>
                </a:lnTo>
                <a:lnTo>
                  <a:pt x="11428" y="8421"/>
                </a:lnTo>
                <a:lnTo>
                  <a:pt x="11428" y="69612"/>
                </a:lnTo>
                <a:lnTo>
                  <a:pt x="10720" y="72435"/>
                </a:lnTo>
                <a:lnTo>
                  <a:pt x="7887" y="74617"/>
                </a:lnTo>
                <a:lnTo>
                  <a:pt x="4785" y="75335"/>
                </a:lnTo>
                <a:lnTo>
                  <a:pt x="0" y="75679"/>
                </a:lnTo>
                <a:lnTo>
                  <a:pt x="0" y="77804"/>
                </a:lnTo>
                <a:lnTo>
                  <a:pt x="34801" y="77804"/>
                </a:lnTo>
                <a:lnTo>
                  <a:pt x="34801" y="75679"/>
                </a:lnTo>
                <a:lnTo>
                  <a:pt x="30015" y="75335"/>
                </a:lnTo>
                <a:lnTo>
                  <a:pt x="26914" y="74617"/>
                </a:lnTo>
                <a:lnTo>
                  <a:pt x="24081" y="72435"/>
                </a:lnTo>
                <a:lnTo>
                  <a:pt x="23373" y="69612"/>
                </a:lnTo>
                <a:lnTo>
                  <a:pt x="23373" y="84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3075736" y="2582976"/>
            <a:ext cx="234538" cy="84559"/>
          </a:xfrm>
          <a:custGeom>
            <a:avLst/>
            <a:gdLst/>
            <a:ahLst/>
            <a:cxnLst/>
            <a:rect l="l" t="t" r="r" b="b"/>
            <a:pathLst>
              <a:path w="257992" h="95834">
                <a:moveTo>
                  <a:pt x="75943" y="17742"/>
                </a:moveTo>
                <a:lnTo>
                  <a:pt x="77992" y="21647"/>
                </a:lnTo>
                <a:lnTo>
                  <a:pt x="78872" y="26700"/>
                </a:lnTo>
                <a:lnTo>
                  <a:pt x="80595" y="26700"/>
                </a:lnTo>
                <a:lnTo>
                  <a:pt x="80595" y="13608"/>
                </a:lnTo>
                <a:lnTo>
                  <a:pt x="78566" y="11771"/>
                </a:lnTo>
                <a:lnTo>
                  <a:pt x="75771" y="10297"/>
                </a:lnTo>
                <a:lnTo>
                  <a:pt x="72210" y="9187"/>
                </a:lnTo>
                <a:lnTo>
                  <a:pt x="68382" y="8153"/>
                </a:lnTo>
                <a:lnTo>
                  <a:pt x="64879" y="7541"/>
                </a:lnTo>
                <a:lnTo>
                  <a:pt x="61701" y="7349"/>
                </a:lnTo>
                <a:lnTo>
                  <a:pt x="61701" y="0"/>
                </a:lnTo>
                <a:lnTo>
                  <a:pt x="57738" y="0"/>
                </a:lnTo>
                <a:lnTo>
                  <a:pt x="57738" y="7349"/>
                </a:lnTo>
                <a:lnTo>
                  <a:pt x="51345" y="7655"/>
                </a:lnTo>
                <a:lnTo>
                  <a:pt x="46243" y="9608"/>
                </a:lnTo>
                <a:lnTo>
                  <a:pt x="42434" y="13206"/>
                </a:lnTo>
                <a:lnTo>
                  <a:pt x="38624" y="16805"/>
                </a:lnTo>
                <a:lnTo>
                  <a:pt x="36720" y="20786"/>
                </a:lnTo>
                <a:lnTo>
                  <a:pt x="36720" y="30317"/>
                </a:lnTo>
                <a:lnTo>
                  <a:pt x="38691" y="34815"/>
                </a:lnTo>
                <a:lnTo>
                  <a:pt x="42635" y="38644"/>
                </a:lnTo>
                <a:lnTo>
                  <a:pt x="45563" y="19465"/>
                </a:lnTo>
                <a:lnTo>
                  <a:pt x="46674" y="16718"/>
                </a:lnTo>
                <a:lnTo>
                  <a:pt x="51115" y="12393"/>
                </a:lnTo>
                <a:lnTo>
                  <a:pt x="54025" y="11082"/>
                </a:lnTo>
                <a:lnTo>
                  <a:pt x="57624" y="10622"/>
                </a:lnTo>
                <a:lnTo>
                  <a:pt x="57624" y="37552"/>
                </a:lnTo>
                <a:lnTo>
                  <a:pt x="54752" y="35907"/>
                </a:lnTo>
                <a:lnTo>
                  <a:pt x="52321" y="34126"/>
                </a:lnTo>
                <a:lnTo>
                  <a:pt x="50330" y="32213"/>
                </a:lnTo>
                <a:lnTo>
                  <a:pt x="50119" y="44500"/>
                </a:lnTo>
                <a:lnTo>
                  <a:pt x="57738" y="48979"/>
                </a:lnTo>
                <a:lnTo>
                  <a:pt x="57738" y="82225"/>
                </a:lnTo>
                <a:lnTo>
                  <a:pt x="50808" y="82111"/>
                </a:lnTo>
                <a:lnTo>
                  <a:pt x="45602" y="79756"/>
                </a:lnTo>
                <a:lnTo>
                  <a:pt x="42118" y="75163"/>
                </a:lnTo>
                <a:lnTo>
                  <a:pt x="40203" y="72636"/>
                </a:lnTo>
                <a:lnTo>
                  <a:pt x="38691" y="69000"/>
                </a:lnTo>
                <a:lnTo>
                  <a:pt x="37581" y="64253"/>
                </a:lnTo>
                <a:lnTo>
                  <a:pt x="35858" y="64253"/>
                </a:lnTo>
                <a:lnTo>
                  <a:pt x="35858" y="79470"/>
                </a:lnTo>
                <a:lnTo>
                  <a:pt x="39955" y="81613"/>
                </a:lnTo>
                <a:lnTo>
                  <a:pt x="43094" y="83029"/>
                </a:lnTo>
                <a:lnTo>
                  <a:pt x="45276" y="83718"/>
                </a:lnTo>
                <a:lnTo>
                  <a:pt x="48569" y="84752"/>
                </a:lnTo>
                <a:lnTo>
                  <a:pt x="52723" y="85326"/>
                </a:lnTo>
                <a:lnTo>
                  <a:pt x="57738" y="85441"/>
                </a:lnTo>
                <a:lnTo>
                  <a:pt x="57738" y="95834"/>
                </a:lnTo>
                <a:lnTo>
                  <a:pt x="61701" y="95834"/>
                </a:lnTo>
                <a:lnTo>
                  <a:pt x="61701" y="85441"/>
                </a:lnTo>
                <a:lnTo>
                  <a:pt x="64151" y="85250"/>
                </a:lnTo>
                <a:lnTo>
                  <a:pt x="61701" y="82225"/>
                </a:lnTo>
                <a:lnTo>
                  <a:pt x="61701" y="51046"/>
                </a:lnTo>
                <a:lnTo>
                  <a:pt x="66333" y="53879"/>
                </a:lnTo>
                <a:lnTo>
                  <a:pt x="69473" y="56118"/>
                </a:lnTo>
                <a:lnTo>
                  <a:pt x="71119" y="57764"/>
                </a:lnTo>
                <a:lnTo>
                  <a:pt x="73837" y="60559"/>
                </a:lnTo>
                <a:lnTo>
                  <a:pt x="75197" y="63793"/>
                </a:lnTo>
                <a:lnTo>
                  <a:pt x="75197" y="72751"/>
                </a:lnTo>
                <a:lnTo>
                  <a:pt x="73340" y="76675"/>
                </a:lnTo>
                <a:lnTo>
                  <a:pt x="69626" y="79240"/>
                </a:lnTo>
                <a:lnTo>
                  <a:pt x="67635" y="80618"/>
                </a:lnTo>
                <a:lnTo>
                  <a:pt x="66850" y="84714"/>
                </a:lnTo>
                <a:lnTo>
                  <a:pt x="69799" y="83833"/>
                </a:lnTo>
                <a:lnTo>
                  <a:pt x="72746" y="82953"/>
                </a:lnTo>
                <a:lnTo>
                  <a:pt x="75273" y="81632"/>
                </a:lnTo>
                <a:lnTo>
                  <a:pt x="77379" y="79871"/>
                </a:lnTo>
                <a:lnTo>
                  <a:pt x="80135" y="77613"/>
                </a:lnTo>
                <a:lnTo>
                  <a:pt x="82088" y="74818"/>
                </a:lnTo>
                <a:lnTo>
                  <a:pt x="83237" y="71488"/>
                </a:lnTo>
                <a:lnTo>
                  <a:pt x="84002" y="69344"/>
                </a:lnTo>
                <a:lnTo>
                  <a:pt x="84385" y="64942"/>
                </a:lnTo>
                <a:lnTo>
                  <a:pt x="84385" y="59200"/>
                </a:lnTo>
                <a:lnTo>
                  <a:pt x="82739" y="54597"/>
                </a:lnTo>
                <a:lnTo>
                  <a:pt x="79446" y="51132"/>
                </a:lnTo>
                <a:lnTo>
                  <a:pt x="76154" y="47668"/>
                </a:lnTo>
                <a:lnTo>
                  <a:pt x="70239" y="43773"/>
                </a:lnTo>
                <a:lnTo>
                  <a:pt x="61701" y="39448"/>
                </a:lnTo>
                <a:lnTo>
                  <a:pt x="61701" y="10622"/>
                </a:lnTo>
                <a:lnTo>
                  <a:pt x="65836" y="10775"/>
                </a:lnTo>
                <a:lnTo>
                  <a:pt x="69511" y="12230"/>
                </a:lnTo>
                <a:lnTo>
                  <a:pt x="72727" y="14987"/>
                </a:lnTo>
                <a:lnTo>
                  <a:pt x="75943" y="17742"/>
                </a:lnTo>
                <a:close/>
              </a:path>
              <a:path w="257992" h="95834">
                <a:moveTo>
                  <a:pt x="64994" y="81613"/>
                </a:moveTo>
                <a:lnTo>
                  <a:pt x="61701" y="82225"/>
                </a:lnTo>
                <a:lnTo>
                  <a:pt x="64151" y="85250"/>
                </a:lnTo>
                <a:lnTo>
                  <a:pt x="66850" y="84714"/>
                </a:lnTo>
                <a:lnTo>
                  <a:pt x="67635" y="80618"/>
                </a:lnTo>
                <a:lnTo>
                  <a:pt x="64994" y="81613"/>
                </a:lnTo>
                <a:close/>
              </a:path>
              <a:path w="257992" h="95834">
                <a:moveTo>
                  <a:pt x="155817" y="12144"/>
                </a:moveTo>
                <a:lnTo>
                  <a:pt x="154630" y="15015"/>
                </a:lnTo>
                <a:lnTo>
                  <a:pt x="153089" y="18795"/>
                </a:lnTo>
                <a:lnTo>
                  <a:pt x="150601" y="24920"/>
                </a:lnTo>
                <a:lnTo>
                  <a:pt x="152610" y="25839"/>
                </a:lnTo>
                <a:lnTo>
                  <a:pt x="155099" y="21934"/>
                </a:lnTo>
                <a:lnTo>
                  <a:pt x="157157" y="19369"/>
                </a:lnTo>
                <a:lnTo>
                  <a:pt x="160412" y="16920"/>
                </a:lnTo>
                <a:lnTo>
                  <a:pt x="163082" y="16307"/>
                </a:lnTo>
                <a:lnTo>
                  <a:pt x="191834" y="16307"/>
                </a:lnTo>
                <a:lnTo>
                  <a:pt x="168576" y="86532"/>
                </a:lnTo>
                <a:lnTo>
                  <a:pt x="176156" y="86532"/>
                </a:lnTo>
                <a:lnTo>
                  <a:pt x="201080" y="9531"/>
                </a:lnTo>
                <a:lnTo>
                  <a:pt x="201080" y="7637"/>
                </a:lnTo>
                <a:lnTo>
                  <a:pt x="157549" y="7637"/>
                </a:lnTo>
                <a:lnTo>
                  <a:pt x="156592" y="10163"/>
                </a:lnTo>
                <a:lnTo>
                  <a:pt x="155817" y="12144"/>
                </a:lnTo>
                <a:close/>
              </a:path>
              <a:path w="257992" h="95834">
                <a:moveTo>
                  <a:pt x="214174" y="25437"/>
                </a:moveTo>
                <a:lnTo>
                  <a:pt x="216203" y="21915"/>
                </a:lnTo>
                <a:lnTo>
                  <a:pt x="218099" y="19312"/>
                </a:lnTo>
                <a:lnTo>
                  <a:pt x="219859" y="17628"/>
                </a:lnTo>
                <a:lnTo>
                  <a:pt x="223075" y="14527"/>
                </a:lnTo>
                <a:lnTo>
                  <a:pt x="226789" y="12976"/>
                </a:lnTo>
                <a:lnTo>
                  <a:pt x="234561" y="12976"/>
                </a:lnTo>
                <a:lnTo>
                  <a:pt x="237729" y="14067"/>
                </a:lnTo>
                <a:lnTo>
                  <a:pt x="240505" y="16249"/>
                </a:lnTo>
                <a:lnTo>
                  <a:pt x="243281" y="18431"/>
                </a:lnTo>
                <a:lnTo>
                  <a:pt x="244669" y="21609"/>
                </a:lnTo>
                <a:lnTo>
                  <a:pt x="244669" y="30490"/>
                </a:lnTo>
                <a:lnTo>
                  <a:pt x="242908" y="34279"/>
                </a:lnTo>
                <a:lnTo>
                  <a:pt x="239385" y="37150"/>
                </a:lnTo>
                <a:lnTo>
                  <a:pt x="235863" y="40022"/>
                </a:lnTo>
                <a:lnTo>
                  <a:pt x="231039" y="42567"/>
                </a:lnTo>
                <a:lnTo>
                  <a:pt x="224913" y="44787"/>
                </a:lnTo>
                <a:lnTo>
                  <a:pt x="225640" y="46204"/>
                </a:lnTo>
                <a:lnTo>
                  <a:pt x="236533" y="46108"/>
                </a:lnTo>
                <a:lnTo>
                  <a:pt x="242544" y="48731"/>
                </a:lnTo>
                <a:lnTo>
                  <a:pt x="246104" y="53975"/>
                </a:lnTo>
                <a:lnTo>
                  <a:pt x="248210" y="57075"/>
                </a:lnTo>
                <a:lnTo>
                  <a:pt x="249263" y="60674"/>
                </a:lnTo>
                <a:lnTo>
                  <a:pt x="249263" y="69019"/>
                </a:lnTo>
                <a:lnTo>
                  <a:pt x="247961" y="72952"/>
                </a:lnTo>
                <a:lnTo>
                  <a:pt x="245358" y="76570"/>
                </a:lnTo>
                <a:lnTo>
                  <a:pt x="242754" y="80187"/>
                </a:lnTo>
                <a:lnTo>
                  <a:pt x="238773" y="81996"/>
                </a:lnTo>
                <a:lnTo>
                  <a:pt x="231000" y="81996"/>
                </a:lnTo>
                <a:lnTo>
                  <a:pt x="228062" y="80905"/>
                </a:lnTo>
                <a:lnTo>
                  <a:pt x="224597" y="78723"/>
                </a:lnTo>
                <a:lnTo>
                  <a:pt x="221132" y="76541"/>
                </a:lnTo>
                <a:lnTo>
                  <a:pt x="218347" y="75450"/>
                </a:lnTo>
                <a:lnTo>
                  <a:pt x="216242" y="75450"/>
                </a:lnTo>
                <a:lnTo>
                  <a:pt x="213169" y="76828"/>
                </a:lnTo>
                <a:lnTo>
                  <a:pt x="212221" y="79699"/>
                </a:lnTo>
                <a:lnTo>
                  <a:pt x="213169" y="82809"/>
                </a:lnTo>
                <a:lnTo>
                  <a:pt x="216959" y="85604"/>
                </a:lnTo>
                <a:lnTo>
                  <a:pt x="220261" y="86302"/>
                </a:lnTo>
                <a:lnTo>
                  <a:pt x="225479" y="86300"/>
                </a:lnTo>
                <a:lnTo>
                  <a:pt x="239201" y="84153"/>
                </a:lnTo>
                <a:lnTo>
                  <a:pt x="249406" y="77976"/>
                </a:lnTo>
                <a:lnTo>
                  <a:pt x="255130" y="72426"/>
                </a:lnTo>
                <a:lnTo>
                  <a:pt x="257992" y="66014"/>
                </a:lnTo>
                <a:lnTo>
                  <a:pt x="257992" y="52577"/>
                </a:lnTo>
                <a:lnTo>
                  <a:pt x="255905" y="47486"/>
                </a:lnTo>
                <a:lnTo>
                  <a:pt x="251732" y="43467"/>
                </a:lnTo>
                <a:lnTo>
                  <a:pt x="249511" y="41361"/>
                </a:lnTo>
                <a:lnTo>
                  <a:pt x="246563" y="39524"/>
                </a:lnTo>
                <a:lnTo>
                  <a:pt x="242888" y="37954"/>
                </a:lnTo>
                <a:lnTo>
                  <a:pt x="246028" y="35772"/>
                </a:lnTo>
                <a:lnTo>
                  <a:pt x="249837" y="32040"/>
                </a:lnTo>
                <a:lnTo>
                  <a:pt x="252479" y="28940"/>
                </a:lnTo>
                <a:lnTo>
                  <a:pt x="253800" y="25533"/>
                </a:lnTo>
                <a:lnTo>
                  <a:pt x="253800" y="17608"/>
                </a:lnTo>
                <a:lnTo>
                  <a:pt x="252201" y="13895"/>
                </a:lnTo>
                <a:lnTo>
                  <a:pt x="249004" y="10680"/>
                </a:lnTo>
                <a:lnTo>
                  <a:pt x="245808" y="7464"/>
                </a:lnTo>
                <a:lnTo>
                  <a:pt x="241280" y="5856"/>
                </a:lnTo>
                <a:lnTo>
                  <a:pt x="229948" y="5856"/>
                </a:lnTo>
                <a:lnTo>
                  <a:pt x="225124" y="7598"/>
                </a:lnTo>
                <a:lnTo>
                  <a:pt x="220951" y="11082"/>
                </a:lnTo>
                <a:lnTo>
                  <a:pt x="216777" y="14566"/>
                </a:lnTo>
                <a:lnTo>
                  <a:pt x="213925" y="19216"/>
                </a:lnTo>
                <a:lnTo>
                  <a:pt x="212394" y="25035"/>
                </a:lnTo>
                <a:lnTo>
                  <a:pt x="214174" y="25437"/>
                </a:lnTo>
                <a:close/>
              </a:path>
              <a:path w="257992" h="95834">
                <a:moveTo>
                  <a:pt x="96560" y="25437"/>
                </a:moveTo>
                <a:lnTo>
                  <a:pt x="98589" y="21915"/>
                </a:lnTo>
                <a:lnTo>
                  <a:pt x="100484" y="19312"/>
                </a:lnTo>
                <a:lnTo>
                  <a:pt x="102245" y="17628"/>
                </a:lnTo>
                <a:lnTo>
                  <a:pt x="105461" y="14527"/>
                </a:lnTo>
                <a:lnTo>
                  <a:pt x="109175" y="12976"/>
                </a:lnTo>
                <a:lnTo>
                  <a:pt x="116947" y="12976"/>
                </a:lnTo>
                <a:lnTo>
                  <a:pt x="120115" y="14067"/>
                </a:lnTo>
                <a:lnTo>
                  <a:pt x="122891" y="16249"/>
                </a:lnTo>
                <a:lnTo>
                  <a:pt x="125667" y="18431"/>
                </a:lnTo>
                <a:lnTo>
                  <a:pt x="127055" y="21609"/>
                </a:lnTo>
                <a:lnTo>
                  <a:pt x="127055" y="30490"/>
                </a:lnTo>
                <a:lnTo>
                  <a:pt x="125294" y="34279"/>
                </a:lnTo>
                <a:lnTo>
                  <a:pt x="121771" y="37150"/>
                </a:lnTo>
                <a:lnTo>
                  <a:pt x="118249" y="40022"/>
                </a:lnTo>
                <a:lnTo>
                  <a:pt x="113425" y="42567"/>
                </a:lnTo>
                <a:lnTo>
                  <a:pt x="107299" y="44787"/>
                </a:lnTo>
                <a:lnTo>
                  <a:pt x="108027" y="46204"/>
                </a:lnTo>
                <a:lnTo>
                  <a:pt x="118919" y="46108"/>
                </a:lnTo>
                <a:lnTo>
                  <a:pt x="124930" y="48731"/>
                </a:lnTo>
                <a:lnTo>
                  <a:pt x="128491" y="53975"/>
                </a:lnTo>
                <a:lnTo>
                  <a:pt x="130596" y="57075"/>
                </a:lnTo>
                <a:lnTo>
                  <a:pt x="131649" y="60674"/>
                </a:lnTo>
                <a:lnTo>
                  <a:pt x="131649" y="69019"/>
                </a:lnTo>
                <a:lnTo>
                  <a:pt x="130347" y="72952"/>
                </a:lnTo>
                <a:lnTo>
                  <a:pt x="127744" y="76570"/>
                </a:lnTo>
                <a:lnTo>
                  <a:pt x="125140" y="80187"/>
                </a:lnTo>
                <a:lnTo>
                  <a:pt x="121159" y="81996"/>
                </a:lnTo>
                <a:lnTo>
                  <a:pt x="113387" y="81996"/>
                </a:lnTo>
                <a:lnTo>
                  <a:pt x="110448" y="80905"/>
                </a:lnTo>
                <a:lnTo>
                  <a:pt x="106984" y="78723"/>
                </a:lnTo>
                <a:lnTo>
                  <a:pt x="103518" y="76541"/>
                </a:lnTo>
                <a:lnTo>
                  <a:pt x="100733" y="75450"/>
                </a:lnTo>
                <a:lnTo>
                  <a:pt x="98627" y="75450"/>
                </a:lnTo>
                <a:lnTo>
                  <a:pt x="95555" y="76828"/>
                </a:lnTo>
                <a:lnTo>
                  <a:pt x="94607" y="79699"/>
                </a:lnTo>
                <a:lnTo>
                  <a:pt x="95555" y="82809"/>
                </a:lnTo>
                <a:lnTo>
                  <a:pt x="99345" y="85603"/>
                </a:lnTo>
                <a:lnTo>
                  <a:pt x="102647" y="86302"/>
                </a:lnTo>
                <a:lnTo>
                  <a:pt x="107865" y="86300"/>
                </a:lnTo>
                <a:lnTo>
                  <a:pt x="121587" y="84153"/>
                </a:lnTo>
                <a:lnTo>
                  <a:pt x="131793" y="77976"/>
                </a:lnTo>
                <a:lnTo>
                  <a:pt x="137517" y="72426"/>
                </a:lnTo>
                <a:lnTo>
                  <a:pt x="140378" y="66014"/>
                </a:lnTo>
                <a:lnTo>
                  <a:pt x="140378" y="52577"/>
                </a:lnTo>
                <a:lnTo>
                  <a:pt x="138292" y="47486"/>
                </a:lnTo>
                <a:lnTo>
                  <a:pt x="134119" y="43467"/>
                </a:lnTo>
                <a:lnTo>
                  <a:pt x="131898" y="41361"/>
                </a:lnTo>
                <a:lnTo>
                  <a:pt x="128950" y="39524"/>
                </a:lnTo>
                <a:lnTo>
                  <a:pt x="125274" y="37954"/>
                </a:lnTo>
                <a:lnTo>
                  <a:pt x="128414" y="35772"/>
                </a:lnTo>
                <a:lnTo>
                  <a:pt x="132223" y="32040"/>
                </a:lnTo>
                <a:lnTo>
                  <a:pt x="134865" y="28940"/>
                </a:lnTo>
                <a:lnTo>
                  <a:pt x="136186" y="25533"/>
                </a:lnTo>
                <a:lnTo>
                  <a:pt x="136186" y="17608"/>
                </a:lnTo>
                <a:lnTo>
                  <a:pt x="134588" y="13895"/>
                </a:lnTo>
                <a:lnTo>
                  <a:pt x="131391" y="10680"/>
                </a:lnTo>
                <a:lnTo>
                  <a:pt x="128194" y="7464"/>
                </a:lnTo>
                <a:lnTo>
                  <a:pt x="123666" y="5856"/>
                </a:lnTo>
                <a:lnTo>
                  <a:pt x="112334" y="5856"/>
                </a:lnTo>
                <a:lnTo>
                  <a:pt x="107510" y="7598"/>
                </a:lnTo>
                <a:lnTo>
                  <a:pt x="103337" y="11082"/>
                </a:lnTo>
                <a:lnTo>
                  <a:pt x="99163" y="14566"/>
                </a:lnTo>
                <a:lnTo>
                  <a:pt x="96311" y="19216"/>
                </a:lnTo>
                <a:lnTo>
                  <a:pt x="94780" y="25035"/>
                </a:lnTo>
                <a:lnTo>
                  <a:pt x="96560" y="25437"/>
                </a:lnTo>
                <a:close/>
              </a:path>
              <a:path w="257992" h="95834">
                <a:moveTo>
                  <a:pt x="0" y="55238"/>
                </a:moveTo>
                <a:lnTo>
                  <a:pt x="0" y="62588"/>
                </a:lnTo>
                <a:lnTo>
                  <a:pt x="28886" y="62588"/>
                </a:lnTo>
                <a:lnTo>
                  <a:pt x="28886" y="55238"/>
                </a:lnTo>
                <a:lnTo>
                  <a:pt x="0" y="55238"/>
                </a:lnTo>
                <a:close/>
              </a:path>
              <a:path w="257992" h="95834">
                <a:moveTo>
                  <a:pt x="45563" y="25935"/>
                </a:moveTo>
                <a:lnTo>
                  <a:pt x="45563" y="19465"/>
                </a:lnTo>
                <a:lnTo>
                  <a:pt x="42635" y="38644"/>
                </a:lnTo>
                <a:lnTo>
                  <a:pt x="45085" y="41055"/>
                </a:lnTo>
                <a:lnTo>
                  <a:pt x="50119" y="44500"/>
                </a:lnTo>
                <a:lnTo>
                  <a:pt x="50330" y="32213"/>
                </a:lnTo>
                <a:lnTo>
                  <a:pt x="47153" y="29073"/>
                </a:lnTo>
                <a:lnTo>
                  <a:pt x="45563" y="25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3460655" y="2588498"/>
            <a:ext cx="185306" cy="77821"/>
          </a:xfrm>
          <a:custGeom>
            <a:avLst/>
            <a:gdLst/>
            <a:ahLst/>
            <a:cxnLst/>
            <a:rect l="l" t="t" r="r" b="b"/>
            <a:pathLst>
              <a:path w="203837" h="88197">
                <a:moveTo>
                  <a:pt x="182703" y="59602"/>
                </a:moveTo>
                <a:lnTo>
                  <a:pt x="182703" y="79182"/>
                </a:lnTo>
                <a:lnTo>
                  <a:pt x="191834" y="79182"/>
                </a:lnTo>
                <a:lnTo>
                  <a:pt x="191834" y="59602"/>
                </a:lnTo>
                <a:lnTo>
                  <a:pt x="203837" y="59602"/>
                </a:lnTo>
                <a:lnTo>
                  <a:pt x="203837" y="51965"/>
                </a:lnTo>
                <a:lnTo>
                  <a:pt x="191834" y="51965"/>
                </a:lnTo>
                <a:lnTo>
                  <a:pt x="191834" y="287"/>
                </a:lnTo>
                <a:lnTo>
                  <a:pt x="186378" y="287"/>
                </a:lnTo>
                <a:lnTo>
                  <a:pt x="182588" y="12115"/>
                </a:lnTo>
                <a:lnTo>
                  <a:pt x="182588" y="51965"/>
                </a:lnTo>
                <a:lnTo>
                  <a:pt x="149624" y="51965"/>
                </a:lnTo>
                <a:lnTo>
                  <a:pt x="149624" y="59602"/>
                </a:lnTo>
                <a:lnTo>
                  <a:pt x="182703" y="59602"/>
                </a:lnTo>
                <a:close/>
              </a:path>
              <a:path w="203837" h="88197">
                <a:moveTo>
                  <a:pt x="186378" y="287"/>
                </a:moveTo>
                <a:lnTo>
                  <a:pt x="149624" y="51965"/>
                </a:lnTo>
                <a:lnTo>
                  <a:pt x="154391" y="51965"/>
                </a:lnTo>
                <a:lnTo>
                  <a:pt x="182588" y="12115"/>
                </a:lnTo>
                <a:lnTo>
                  <a:pt x="186378" y="287"/>
                </a:lnTo>
                <a:close/>
              </a:path>
              <a:path w="203837" h="88197">
                <a:moveTo>
                  <a:pt x="0" y="48979"/>
                </a:moveTo>
                <a:lnTo>
                  <a:pt x="0" y="56329"/>
                </a:lnTo>
                <a:lnTo>
                  <a:pt x="28886" y="56329"/>
                </a:lnTo>
                <a:lnTo>
                  <a:pt x="28886" y="48979"/>
                </a:lnTo>
                <a:lnTo>
                  <a:pt x="0" y="48979"/>
                </a:lnTo>
                <a:close/>
              </a:path>
              <a:path w="203837" h="88197">
                <a:moveTo>
                  <a:pt x="45563" y="19676"/>
                </a:moveTo>
                <a:lnTo>
                  <a:pt x="45563" y="13206"/>
                </a:lnTo>
                <a:lnTo>
                  <a:pt x="42635" y="32385"/>
                </a:lnTo>
                <a:lnTo>
                  <a:pt x="45085" y="34797"/>
                </a:lnTo>
                <a:lnTo>
                  <a:pt x="50119" y="38241"/>
                </a:lnTo>
                <a:lnTo>
                  <a:pt x="50330" y="25954"/>
                </a:lnTo>
                <a:lnTo>
                  <a:pt x="47152" y="22814"/>
                </a:lnTo>
                <a:lnTo>
                  <a:pt x="45563" y="19676"/>
                </a:lnTo>
                <a:close/>
              </a:path>
              <a:path w="203837" h="88197">
                <a:moveTo>
                  <a:pt x="75943" y="11484"/>
                </a:moveTo>
                <a:lnTo>
                  <a:pt x="77992" y="15388"/>
                </a:lnTo>
                <a:lnTo>
                  <a:pt x="78872" y="20441"/>
                </a:lnTo>
                <a:lnTo>
                  <a:pt x="80595" y="20441"/>
                </a:lnTo>
                <a:lnTo>
                  <a:pt x="80595" y="7349"/>
                </a:lnTo>
                <a:lnTo>
                  <a:pt x="78566" y="5512"/>
                </a:lnTo>
                <a:lnTo>
                  <a:pt x="75771" y="4038"/>
                </a:lnTo>
                <a:lnTo>
                  <a:pt x="72210" y="2928"/>
                </a:lnTo>
                <a:lnTo>
                  <a:pt x="68382" y="1894"/>
                </a:lnTo>
                <a:lnTo>
                  <a:pt x="64879" y="1282"/>
                </a:lnTo>
                <a:lnTo>
                  <a:pt x="61701" y="1091"/>
                </a:lnTo>
                <a:lnTo>
                  <a:pt x="61701" y="-6258"/>
                </a:lnTo>
                <a:lnTo>
                  <a:pt x="57738" y="-6258"/>
                </a:lnTo>
                <a:lnTo>
                  <a:pt x="57738" y="1091"/>
                </a:lnTo>
                <a:lnTo>
                  <a:pt x="51344" y="1397"/>
                </a:lnTo>
                <a:lnTo>
                  <a:pt x="46243" y="3349"/>
                </a:lnTo>
                <a:lnTo>
                  <a:pt x="42434" y="6947"/>
                </a:lnTo>
                <a:lnTo>
                  <a:pt x="38624" y="10546"/>
                </a:lnTo>
                <a:lnTo>
                  <a:pt x="36719" y="14527"/>
                </a:lnTo>
                <a:lnTo>
                  <a:pt x="36719" y="24059"/>
                </a:lnTo>
                <a:lnTo>
                  <a:pt x="38691" y="28557"/>
                </a:lnTo>
                <a:lnTo>
                  <a:pt x="42635" y="32385"/>
                </a:lnTo>
                <a:lnTo>
                  <a:pt x="45563" y="13206"/>
                </a:lnTo>
                <a:lnTo>
                  <a:pt x="46674" y="10460"/>
                </a:lnTo>
                <a:lnTo>
                  <a:pt x="51115" y="6134"/>
                </a:lnTo>
                <a:lnTo>
                  <a:pt x="54024" y="4823"/>
                </a:lnTo>
                <a:lnTo>
                  <a:pt x="57623" y="4364"/>
                </a:lnTo>
                <a:lnTo>
                  <a:pt x="57623" y="31294"/>
                </a:lnTo>
                <a:lnTo>
                  <a:pt x="54752" y="29648"/>
                </a:lnTo>
                <a:lnTo>
                  <a:pt x="52321" y="27867"/>
                </a:lnTo>
                <a:lnTo>
                  <a:pt x="50330" y="25954"/>
                </a:lnTo>
                <a:lnTo>
                  <a:pt x="50119" y="38241"/>
                </a:lnTo>
                <a:lnTo>
                  <a:pt x="57738" y="42720"/>
                </a:lnTo>
                <a:lnTo>
                  <a:pt x="57738" y="75967"/>
                </a:lnTo>
                <a:lnTo>
                  <a:pt x="50808" y="75852"/>
                </a:lnTo>
                <a:lnTo>
                  <a:pt x="45602" y="73498"/>
                </a:lnTo>
                <a:lnTo>
                  <a:pt x="42118" y="68904"/>
                </a:lnTo>
                <a:lnTo>
                  <a:pt x="40203" y="66377"/>
                </a:lnTo>
                <a:lnTo>
                  <a:pt x="38691" y="62741"/>
                </a:lnTo>
                <a:lnTo>
                  <a:pt x="37581" y="57994"/>
                </a:lnTo>
                <a:lnTo>
                  <a:pt x="35858" y="57994"/>
                </a:lnTo>
                <a:lnTo>
                  <a:pt x="35858" y="73211"/>
                </a:lnTo>
                <a:lnTo>
                  <a:pt x="39955" y="75354"/>
                </a:lnTo>
                <a:lnTo>
                  <a:pt x="43094" y="76771"/>
                </a:lnTo>
                <a:lnTo>
                  <a:pt x="45276" y="77460"/>
                </a:lnTo>
                <a:lnTo>
                  <a:pt x="48569" y="78493"/>
                </a:lnTo>
                <a:lnTo>
                  <a:pt x="52723" y="79067"/>
                </a:lnTo>
                <a:lnTo>
                  <a:pt x="57738" y="79182"/>
                </a:lnTo>
                <a:lnTo>
                  <a:pt x="57738" y="89576"/>
                </a:lnTo>
                <a:lnTo>
                  <a:pt x="61701" y="89576"/>
                </a:lnTo>
                <a:lnTo>
                  <a:pt x="61701" y="79182"/>
                </a:lnTo>
                <a:lnTo>
                  <a:pt x="64151" y="78991"/>
                </a:lnTo>
                <a:lnTo>
                  <a:pt x="61701" y="75967"/>
                </a:lnTo>
                <a:lnTo>
                  <a:pt x="61701" y="44787"/>
                </a:lnTo>
                <a:lnTo>
                  <a:pt x="66333" y="47620"/>
                </a:lnTo>
                <a:lnTo>
                  <a:pt x="69473" y="49859"/>
                </a:lnTo>
                <a:lnTo>
                  <a:pt x="71119" y="51506"/>
                </a:lnTo>
                <a:lnTo>
                  <a:pt x="73838" y="54300"/>
                </a:lnTo>
                <a:lnTo>
                  <a:pt x="75197" y="57535"/>
                </a:lnTo>
                <a:lnTo>
                  <a:pt x="75197" y="66492"/>
                </a:lnTo>
                <a:lnTo>
                  <a:pt x="73340" y="70416"/>
                </a:lnTo>
                <a:lnTo>
                  <a:pt x="69626" y="72981"/>
                </a:lnTo>
                <a:lnTo>
                  <a:pt x="67635" y="74359"/>
                </a:lnTo>
                <a:lnTo>
                  <a:pt x="66850" y="78455"/>
                </a:lnTo>
                <a:lnTo>
                  <a:pt x="69798" y="77574"/>
                </a:lnTo>
                <a:lnTo>
                  <a:pt x="72747" y="76694"/>
                </a:lnTo>
                <a:lnTo>
                  <a:pt x="75273" y="75373"/>
                </a:lnTo>
                <a:lnTo>
                  <a:pt x="77379" y="73612"/>
                </a:lnTo>
                <a:lnTo>
                  <a:pt x="80135" y="71354"/>
                </a:lnTo>
                <a:lnTo>
                  <a:pt x="82088" y="68559"/>
                </a:lnTo>
                <a:lnTo>
                  <a:pt x="83236" y="65229"/>
                </a:lnTo>
                <a:lnTo>
                  <a:pt x="84002" y="63086"/>
                </a:lnTo>
                <a:lnTo>
                  <a:pt x="84385" y="58683"/>
                </a:lnTo>
                <a:lnTo>
                  <a:pt x="84385" y="52941"/>
                </a:lnTo>
                <a:lnTo>
                  <a:pt x="82739" y="48338"/>
                </a:lnTo>
                <a:lnTo>
                  <a:pt x="79446" y="44874"/>
                </a:lnTo>
                <a:lnTo>
                  <a:pt x="76154" y="41409"/>
                </a:lnTo>
                <a:lnTo>
                  <a:pt x="70239" y="37514"/>
                </a:lnTo>
                <a:lnTo>
                  <a:pt x="61701" y="33189"/>
                </a:lnTo>
                <a:lnTo>
                  <a:pt x="61701" y="4364"/>
                </a:lnTo>
                <a:lnTo>
                  <a:pt x="65836" y="4517"/>
                </a:lnTo>
                <a:lnTo>
                  <a:pt x="69511" y="5971"/>
                </a:lnTo>
                <a:lnTo>
                  <a:pt x="72727" y="8728"/>
                </a:lnTo>
                <a:lnTo>
                  <a:pt x="75943" y="11484"/>
                </a:lnTo>
                <a:close/>
              </a:path>
              <a:path w="203837" h="88197">
                <a:moveTo>
                  <a:pt x="64994" y="75354"/>
                </a:moveTo>
                <a:lnTo>
                  <a:pt x="61701" y="75967"/>
                </a:lnTo>
                <a:lnTo>
                  <a:pt x="64151" y="78991"/>
                </a:lnTo>
                <a:lnTo>
                  <a:pt x="66850" y="78455"/>
                </a:lnTo>
                <a:lnTo>
                  <a:pt x="67635" y="74359"/>
                </a:lnTo>
                <a:lnTo>
                  <a:pt x="64994" y="75354"/>
                </a:lnTo>
                <a:close/>
              </a:path>
              <a:path w="203837" h="88197">
                <a:moveTo>
                  <a:pt x="121599" y="3272"/>
                </a:moveTo>
                <a:lnTo>
                  <a:pt x="125523" y="5761"/>
                </a:lnTo>
                <a:lnTo>
                  <a:pt x="128203" y="10737"/>
                </a:lnTo>
                <a:lnTo>
                  <a:pt x="130883" y="15714"/>
                </a:lnTo>
                <a:lnTo>
                  <a:pt x="132223" y="22183"/>
                </a:lnTo>
                <a:lnTo>
                  <a:pt x="135018" y="61669"/>
                </a:lnTo>
                <a:lnTo>
                  <a:pt x="138196" y="56310"/>
                </a:lnTo>
                <a:lnTo>
                  <a:pt x="140378" y="50300"/>
                </a:lnTo>
                <a:lnTo>
                  <a:pt x="142560" y="44290"/>
                </a:lnTo>
                <a:lnTo>
                  <a:pt x="143651" y="38376"/>
                </a:lnTo>
                <a:lnTo>
                  <a:pt x="143651" y="24289"/>
                </a:lnTo>
                <a:lnTo>
                  <a:pt x="141354" y="16795"/>
                </a:lnTo>
                <a:lnTo>
                  <a:pt x="136760" y="10077"/>
                </a:lnTo>
                <a:lnTo>
                  <a:pt x="132165" y="3359"/>
                </a:lnTo>
                <a:lnTo>
                  <a:pt x="125657" y="0"/>
                </a:lnTo>
                <a:lnTo>
                  <a:pt x="110151" y="0"/>
                </a:lnTo>
                <a:lnTo>
                  <a:pt x="112679" y="3272"/>
                </a:lnTo>
                <a:lnTo>
                  <a:pt x="121599" y="3272"/>
                </a:lnTo>
                <a:close/>
              </a:path>
              <a:path w="203837" h="88197">
                <a:moveTo>
                  <a:pt x="105921" y="76713"/>
                </a:moveTo>
                <a:lnTo>
                  <a:pt x="103279" y="77747"/>
                </a:lnTo>
                <a:lnTo>
                  <a:pt x="99968" y="78723"/>
                </a:lnTo>
                <a:lnTo>
                  <a:pt x="95986" y="79642"/>
                </a:lnTo>
                <a:lnTo>
                  <a:pt x="96560" y="81938"/>
                </a:lnTo>
                <a:lnTo>
                  <a:pt x="102916" y="81135"/>
                </a:lnTo>
                <a:lnTo>
                  <a:pt x="108179" y="79986"/>
                </a:lnTo>
                <a:lnTo>
                  <a:pt x="112353" y="78493"/>
                </a:lnTo>
                <a:lnTo>
                  <a:pt x="119819" y="75852"/>
                </a:lnTo>
                <a:lnTo>
                  <a:pt x="125983" y="71813"/>
                </a:lnTo>
                <a:lnTo>
                  <a:pt x="130845" y="66377"/>
                </a:lnTo>
                <a:lnTo>
                  <a:pt x="135018" y="61669"/>
                </a:lnTo>
                <a:lnTo>
                  <a:pt x="132223" y="22183"/>
                </a:lnTo>
                <a:lnTo>
                  <a:pt x="132051" y="36146"/>
                </a:lnTo>
                <a:lnTo>
                  <a:pt x="131936" y="38615"/>
                </a:lnTo>
                <a:lnTo>
                  <a:pt x="131802" y="40041"/>
                </a:lnTo>
                <a:lnTo>
                  <a:pt x="129687" y="42644"/>
                </a:lnTo>
                <a:lnTo>
                  <a:pt x="126911" y="44098"/>
                </a:lnTo>
                <a:lnTo>
                  <a:pt x="124136" y="45553"/>
                </a:lnTo>
                <a:lnTo>
                  <a:pt x="121446" y="46281"/>
                </a:lnTo>
                <a:lnTo>
                  <a:pt x="113176" y="46281"/>
                </a:lnTo>
                <a:lnTo>
                  <a:pt x="109261" y="43907"/>
                </a:lnTo>
                <a:lnTo>
                  <a:pt x="107098" y="39160"/>
                </a:lnTo>
                <a:lnTo>
                  <a:pt x="104935" y="34413"/>
                </a:lnTo>
                <a:lnTo>
                  <a:pt x="103853" y="29246"/>
                </a:lnTo>
                <a:lnTo>
                  <a:pt x="103853" y="16881"/>
                </a:lnTo>
                <a:lnTo>
                  <a:pt x="105012" y="11790"/>
                </a:lnTo>
                <a:lnTo>
                  <a:pt x="107328" y="8383"/>
                </a:lnTo>
                <a:lnTo>
                  <a:pt x="109644" y="4976"/>
                </a:lnTo>
                <a:lnTo>
                  <a:pt x="112679" y="3272"/>
                </a:lnTo>
                <a:lnTo>
                  <a:pt x="110151" y="0"/>
                </a:lnTo>
                <a:lnTo>
                  <a:pt x="104342" y="2641"/>
                </a:lnTo>
                <a:lnTo>
                  <a:pt x="99805" y="7924"/>
                </a:lnTo>
                <a:lnTo>
                  <a:pt x="95268" y="13206"/>
                </a:lnTo>
                <a:lnTo>
                  <a:pt x="92999" y="19924"/>
                </a:lnTo>
                <a:lnTo>
                  <a:pt x="92999" y="34471"/>
                </a:lnTo>
                <a:lnTo>
                  <a:pt x="94904" y="39974"/>
                </a:lnTo>
                <a:lnTo>
                  <a:pt x="98713" y="44587"/>
                </a:lnTo>
                <a:lnTo>
                  <a:pt x="102523" y="49199"/>
                </a:lnTo>
                <a:lnTo>
                  <a:pt x="107682" y="51506"/>
                </a:lnTo>
                <a:lnTo>
                  <a:pt x="115837" y="51506"/>
                </a:lnTo>
                <a:lnTo>
                  <a:pt x="119646" y="50817"/>
                </a:lnTo>
                <a:lnTo>
                  <a:pt x="123475" y="50013"/>
                </a:lnTo>
                <a:lnTo>
                  <a:pt x="126806" y="48539"/>
                </a:lnTo>
                <a:lnTo>
                  <a:pt x="129639" y="46395"/>
                </a:lnTo>
                <a:lnTo>
                  <a:pt x="131649" y="44902"/>
                </a:lnTo>
                <a:lnTo>
                  <a:pt x="131036" y="48118"/>
                </a:lnTo>
                <a:lnTo>
                  <a:pt x="129515" y="52108"/>
                </a:lnTo>
                <a:lnTo>
                  <a:pt x="127083" y="56875"/>
                </a:lnTo>
                <a:lnTo>
                  <a:pt x="124652" y="61640"/>
                </a:lnTo>
                <a:lnTo>
                  <a:pt x="121408" y="65957"/>
                </a:lnTo>
                <a:lnTo>
                  <a:pt x="117349" y="69823"/>
                </a:lnTo>
                <a:lnTo>
                  <a:pt x="114478" y="72540"/>
                </a:lnTo>
                <a:lnTo>
                  <a:pt x="110668" y="74837"/>
                </a:lnTo>
                <a:lnTo>
                  <a:pt x="105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3846095" y="2588752"/>
            <a:ext cx="203663" cy="76352"/>
          </a:xfrm>
          <a:custGeom>
            <a:avLst/>
            <a:gdLst/>
            <a:ahLst/>
            <a:cxnLst/>
            <a:rect l="l" t="t" r="r" b="b"/>
            <a:pathLst>
              <a:path w="224029" h="86532">
                <a:moveTo>
                  <a:pt x="29136" y="75067"/>
                </a:moveTo>
                <a:lnTo>
                  <a:pt x="25843" y="75679"/>
                </a:lnTo>
                <a:lnTo>
                  <a:pt x="28293" y="78704"/>
                </a:lnTo>
                <a:lnTo>
                  <a:pt x="30992" y="78168"/>
                </a:lnTo>
                <a:lnTo>
                  <a:pt x="31777" y="74072"/>
                </a:lnTo>
                <a:lnTo>
                  <a:pt x="29136" y="75067"/>
                </a:lnTo>
                <a:close/>
              </a:path>
              <a:path w="224029" h="86532">
                <a:moveTo>
                  <a:pt x="88038" y="59315"/>
                </a:moveTo>
                <a:lnTo>
                  <a:pt x="88038" y="78895"/>
                </a:lnTo>
                <a:lnTo>
                  <a:pt x="97169" y="78895"/>
                </a:lnTo>
                <a:lnTo>
                  <a:pt x="97169" y="59315"/>
                </a:lnTo>
                <a:lnTo>
                  <a:pt x="109172" y="59315"/>
                </a:lnTo>
                <a:lnTo>
                  <a:pt x="109172" y="51678"/>
                </a:lnTo>
                <a:lnTo>
                  <a:pt x="97169" y="51678"/>
                </a:lnTo>
                <a:lnTo>
                  <a:pt x="97169" y="0"/>
                </a:lnTo>
                <a:lnTo>
                  <a:pt x="91713" y="0"/>
                </a:lnTo>
                <a:lnTo>
                  <a:pt x="87923" y="11828"/>
                </a:lnTo>
                <a:lnTo>
                  <a:pt x="87923" y="51678"/>
                </a:lnTo>
                <a:lnTo>
                  <a:pt x="54959" y="51678"/>
                </a:lnTo>
                <a:lnTo>
                  <a:pt x="54959" y="59315"/>
                </a:lnTo>
                <a:lnTo>
                  <a:pt x="88038" y="59315"/>
                </a:lnTo>
                <a:close/>
              </a:path>
              <a:path w="224029" h="86532">
                <a:moveTo>
                  <a:pt x="91713" y="0"/>
                </a:moveTo>
                <a:lnTo>
                  <a:pt x="54959" y="51678"/>
                </a:lnTo>
                <a:lnTo>
                  <a:pt x="59726" y="51678"/>
                </a:lnTo>
                <a:lnTo>
                  <a:pt x="87923" y="11828"/>
                </a:lnTo>
                <a:lnTo>
                  <a:pt x="91713" y="0"/>
                </a:lnTo>
                <a:close/>
              </a:path>
              <a:path w="224029" h="86532">
                <a:moveTo>
                  <a:pt x="155717" y="73654"/>
                </a:moveTo>
                <a:lnTo>
                  <a:pt x="163155" y="60980"/>
                </a:lnTo>
                <a:lnTo>
                  <a:pt x="165529" y="54243"/>
                </a:lnTo>
                <a:lnTo>
                  <a:pt x="166715" y="47065"/>
                </a:lnTo>
                <a:lnTo>
                  <a:pt x="166707" y="38383"/>
                </a:lnTo>
                <a:lnTo>
                  <a:pt x="165156" y="25280"/>
                </a:lnTo>
                <a:lnTo>
                  <a:pt x="160915" y="13723"/>
                </a:lnTo>
                <a:lnTo>
                  <a:pt x="156053" y="4497"/>
                </a:lnTo>
                <a:lnTo>
                  <a:pt x="149219" y="-114"/>
                </a:lnTo>
                <a:lnTo>
                  <a:pt x="139611" y="-103"/>
                </a:lnTo>
                <a:lnTo>
                  <a:pt x="127366" y="3719"/>
                </a:lnTo>
                <a:lnTo>
                  <a:pt x="118705" y="14412"/>
                </a:lnTo>
                <a:lnTo>
                  <a:pt x="114723" y="26433"/>
                </a:lnTo>
                <a:lnTo>
                  <a:pt x="113479" y="39907"/>
                </a:lnTo>
                <a:lnTo>
                  <a:pt x="113719" y="46276"/>
                </a:lnTo>
                <a:lnTo>
                  <a:pt x="116177" y="59329"/>
                </a:lnTo>
                <a:lnTo>
                  <a:pt x="121289" y="69708"/>
                </a:lnTo>
                <a:lnTo>
                  <a:pt x="124849" y="50032"/>
                </a:lnTo>
                <a:lnTo>
                  <a:pt x="124849" y="32078"/>
                </a:lnTo>
                <a:lnTo>
                  <a:pt x="125481" y="24614"/>
                </a:lnTo>
                <a:lnTo>
                  <a:pt x="126745" y="18948"/>
                </a:lnTo>
                <a:lnTo>
                  <a:pt x="129157" y="8306"/>
                </a:lnTo>
                <a:lnTo>
                  <a:pt x="133617" y="2985"/>
                </a:lnTo>
                <a:lnTo>
                  <a:pt x="146635" y="2985"/>
                </a:lnTo>
                <a:lnTo>
                  <a:pt x="151075" y="8153"/>
                </a:lnTo>
                <a:lnTo>
                  <a:pt x="153449" y="18489"/>
                </a:lnTo>
                <a:lnTo>
                  <a:pt x="154713" y="24040"/>
                </a:lnTo>
                <a:lnTo>
                  <a:pt x="155344" y="31466"/>
                </a:lnTo>
                <a:lnTo>
                  <a:pt x="155334" y="42748"/>
                </a:lnTo>
                <a:lnTo>
                  <a:pt x="154462" y="56974"/>
                </a:lnTo>
                <a:lnTo>
                  <a:pt x="152186" y="67526"/>
                </a:lnTo>
                <a:lnTo>
                  <a:pt x="150080" y="73690"/>
                </a:lnTo>
                <a:lnTo>
                  <a:pt x="146213" y="76771"/>
                </a:lnTo>
                <a:lnTo>
                  <a:pt x="133847" y="76771"/>
                </a:lnTo>
                <a:lnTo>
                  <a:pt x="129252" y="71909"/>
                </a:lnTo>
                <a:lnTo>
                  <a:pt x="126802" y="62186"/>
                </a:lnTo>
                <a:lnTo>
                  <a:pt x="126151" y="76560"/>
                </a:lnTo>
                <a:lnTo>
                  <a:pt x="132353" y="79986"/>
                </a:lnTo>
                <a:lnTo>
                  <a:pt x="139896" y="79986"/>
                </a:lnTo>
                <a:lnTo>
                  <a:pt x="144768" y="79533"/>
                </a:lnTo>
                <a:lnTo>
                  <a:pt x="155717" y="73654"/>
                </a:lnTo>
                <a:close/>
              </a:path>
              <a:path w="224029" h="86532">
                <a:moveTo>
                  <a:pt x="126151" y="76560"/>
                </a:moveTo>
                <a:lnTo>
                  <a:pt x="126802" y="62186"/>
                </a:lnTo>
                <a:lnTo>
                  <a:pt x="125501" y="56979"/>
                </a:lnTo>
                <a:lnTo>
                  <a:pt x="124849" y="50032"/>
                </a:lnTo>
                <a:lnTo>
                  <a:pt x="121289" y="69708"/>
                </a:lnTo>
                <a:lnTo>
                  <a:pt x="126151" y="76560"/>
                </a:lnTo>
                <a:close/>
              </a:path>
              <a:path w="224029" h="86532">
                <a:moveTo>
                  <a:pt x="178766" y="5598"/>
                </a:moveTo>
                <a:lnTo>
                  <a:pt x="177579" y="8469"/>
                </a:lnTo>
                <a:lnTo>
                  <a:pt x="176038" y="12249"/>
                </a:lnTo>
                <a:lnTo>
                  <a:pt x="173549" y="18374"/>
                </a:lnTo>
                <a:lnTo>
                  <a:pt x="175559" y="19293"/>
                </a:lnTo>
                <a:lnTo>
                  <a:pt x="178048" y="15388"/>
                </a:lnTo>
                <a:lnTo>
                  <a:pt x="180105" y="12823"/>
                </a:lnTo>
                <a:lnTo>
                  <a:pt x="183360" y="10374"/>
                </a:lnTo>
                <a:lnTo>
                  <a:pt x="186030" y="9761"/>
                </a:lnTo>
                <a:lnTo>
                  <a:pt x="214783" y="9761"/>
                </a:lnTo>
                <a:lnTo>
                  <a:pt x="191524" y="79986"/>
                </a:lnTo>
                <a:lnTo>
                  <a:pt x="199105" y="79986"/>
                </a:lnTo>
                <a:lnTo>
                  <a:pt x="224029" y="2985"/>
                </a:lnTo>
                <a:lnTo>
                  <a:pt x="224029" y="1091"/>
                </a:lnTo>
                <a:lnTo>
                  <a:pt x="180498" y="1091"/>
                </a:lnTo>
                <a:lnTo>
                  <a:pt x="179541" y="3617"/>
                </a:lnTo>
                <a:lnTo>
                  <a:pt x="178766" y="5598"/>
                </a:lnTo>
                <a:close/>
              </a:path>
              <a:path w="224029" h="86532">
                <a:moveTo>
                  <a:pt x="9705" y="19389"/>
                </a:moveTo>
                <a:lnTo>
                  <a:pt x="9705" y="12919"/>
                </a:lnTo>
                <a:lnTo>
                  <a:pt x="6776" y="32098"/>
                </a:lnTo>
                <a:lnTo>
                  <a:pt x="9227" y="34509"/>
                </a:lnTo>
                <a:lnTo>
                  <a:pt x="14261" y="37954"/>
                </a:lnTo>
                <a:lnTo>
                  <a:pt x="14472" y="25667"/>
                </a:lnTo>
                <a:lnTo>
                  <a:pt x="11294" y="22527"/>
                </a:lnTo>
                <a:lnTo>
                  <a:pt x="9705" y="19389"/>
                </a:lnTo>
                <a:close/>
              </a:path>
              <a:path w="224029" h="86532">
                <a:moveTo>
                  <a:pt x="40085" y="11196"/>
                </a:moveTo>
                <a:lnTo>
                  <a:pt x="42133" y="15101"/>
                </a:lnTo>
                <a:lnTo>
                  <a:pt x="43014" y="20154"/>
                </a:lnTo>
                <a:lnTo>
                  <a:pt x="44737" y="20154"/>
                </a:lnTo>
                <a:lnTo>
                  <a:pt x="44737" y="7062"/>
                </a:lnTo>
                <a:lnTo>
                  <a:pt x="42707" y="5225"/>
                </a:lnTo>
                <a:lnTo>
                  <a:pt x="39912" y="3751"/>
                </a:lnTo>
                <a:lnTo>
                  <a:pt x="36352" y="2641"/>
                </a:lnTo>
                <a:lnTo>
                  <a:pt x="32523" y="1607"/>
                </a:lnTo>
                <a:lnTo>
                  <a:pt x="29021" y="995"/>
                </a:lnTo>
                <a:lnTo>
                  <a:pt x="25843" y="803"/>
                </a:lnTo>
                <a:lnTo>
                  <a:pt x="25843" y="-6545"/>
                </a:lnTo>
                <a:lnTo>
                  <a:pt x="21880" y="-6545"/>
                </a:lnTo>
                <a:lnTo>
                  <a:pt x="21880" y="803"/>
                </a:lnTo>
                <a:lnTo>
                  <a:pt x="15486" y="1109"/>
                </a:lnTo>
                <a:lnTo>
                  <a:pt x="10385" y="3062"/>
                </a:lnTo>
                <a:lnTo>
                  <a:pt x="6576" y="6660"/>
                </a:lnTo>
                <a:lnTo>
                  <a:pt x="2766" y="10259"/>
                </a:lnTo>
                <a:lnTo>
                  <a:pt x="861" y="14240"/>
                </a:lnTo>
                <a:lnTo>
                  <a:pt x="861" y="23771"/>
                </a:lnTo>
                <a:lnTo>
                  <a:pt x="2833" y="28269"/>
                </a:lnTo>
                <a:lnTo>
                  <a:pt x="6776" y="32098"/>
                </a:lnTo>
                <a:lnTo>
                  <a:pt x="9705" y="12919"/>
                </a:lnTo>
                <a:lnTo>
                  <a:pt x="10816" y="10173"/>
                </a:lnTo>
                <a:lnTo>
                  <a:pt x="15256" y="5847"/>
                </a:lnTo>
                <a:lnTo>
                  <a:pt x="18167" y="4536"/>
                </a:lnTo>
                <a:lnTo>
                  <a:pt x="21765" y="4076"/>
                </a:lnTo>
                <a:lnTo>
                  <a:pt x="21765" y="31006"/>
                </a:lnTo>
                <a:lnTo>
                  <a:pt x="18894" y="29361"/>
                </a:lnTo>
                <a:lnTo>
                  <a:pt x="16462" y="27580"/>
                </a:lnTo>
                <a:lnTo>
                  <a:pt x="14472" y="25667"/>
                </a:lnTo>
                <a:lnTo>
                  <a:pt x="14261" y="37954"/>
                </a:lnTo>
                <a:lnTo>
                  <a:pt x="21880" y="42433"/>
                </a:lnTo>
                <a:lnTo>
                  <a:pt x="21880" y="75679"/>
                </a:lnTo>
                <a:lnTo>
                  <a:pt x="14950" y="75565"/>
                </a:lnTo>
                <a:lnTo>
                  <a:pt x="9743" y="73210"/>
                </a:lnTo>
                <a:lnTo>
                  <a:pt x="6260" y="68617"/>
                </a:lnTo>
                <a:lnTo>
                  <a:pt x="4345" y="66090"/>
                </a:lnTo>
                <a:lnTo>
                  <a:pt x="2833" y="62454"/>
                </a:lnTo>
                <a:lnTo>
                  <a:pt x="1723" y="57707"/>
                </a:lnTo>
                <a:lnTo>
                  <a:pt x="0" y="57707"/>
                </a:lnTo>
                <a:lnTo>
                  <a:pt x="0" y="72924"/>
                </a:lnTo>
                <a:lnTo>
                  <a:pt x="4097" y="75067"/>
                </a:lnTo>
                <a:lnTo>
                  <a:pt x="7236" y="76483"/>
                </a:lnTo>
                <a:lnTo>
                  <a:pt x="9418" y="77172"/>
                </a:lnTo>
                <a:lnTo>
                  <a:pt x="12711" y="78206"/>
                </a:lnTo>
                <a:lnTo>
                  <a:pt x="16865" y="78780"/>
                </a:lnTo>
                <a:lnTo>
                  <a:pt x="21880" y="78895"/>
                </a:lnTo>
                <a:lnTo>
                  <a:pt x="21880" y="89289"/>
                </a:lnTo>
                <a:lnTo>
                  <a:pt x="25843" y="89289"/>
                </a:lnTo>
                <a:lnTo>
                  <a:pt x="25843" y="78895"/>
                </a:lnTo>
                <a:lnTo>
                  <a:pt x="28293" y="78704"/>
                </a:lnTo>
                <a:lnTo>
                  <a:pt x="25843" y="75679"/>
                </a:lnTo>
                <a:lnTo>
                  <a:pt x="25843" y="44500"/>
                </a:lnTo>
                <a:lnTo>
                  <a:pt x="30475" y="47333"/>
                </a:lnTo>
                <a:lnTo>
                  <a:pt x="33615" y="49572"/>
                </a:lnTo>
                <a:lnTo>
                  <a:pt x="35261" y="51218"/>
                </a:lnTo>
                <a:lnTo>
                  <a:pt x="37980" y="54013"/>
                </a:lnTo>
                <a:lnTo>
                  <a:pt x="39339" y="57248"/>
                </a:lnTo>
                <a:lnTo>
                  <a:pt x="39339" y="66205"/>
                </a:lnTo>
                <a:lnTo>
                  <a:pt x="37481" y="70129"/>
                </a:lnTo>
                <a:lnTo>
                  <a:pt x="33768" y="72694"/>
                </a:lnTo>
                <a:lnTo>
                  <a:pt x="31777" y="74072"/>
                </a:lnTo>
                <a:lnTo>
                  <a:pt x="30992" y="78168"/>
                </a:lnTo>
                <a:lnTo>
                  <a:pt x="33940" y="77287"/>
                </a:lnTo>
                <a:lnTo>
                  <a:pt x="36888" y="76407"/>
                </a:lnTo>
                <a:lnTo>
                  <a:pt x="39415" y="75086"/>
                </a:lnTo>
                <a:lnTo>
                  <a:pt x="41521" y="73325"/>
                </a:lnTo>
                <a:lnTo>
                  <a:pt x="44277" y="71067"/>
                </a:lnTo>
                <a:lnTo>
                  <a:pt x="46230" y="68272"/>
                </a:lnTo>
                <a:lnTo>
                  <a:pt x="47378" y="64942"/>
                </a:lnTo>
                <a:lnTo>
                  <a:pt x="48144" y="62798"/>
                </a:lnTo>
                <a:lnTo>
                  <a:pt x="48527" y="58396"/>
                </a:lnTo>
                <a:lnTo>
                  <a:pt x="48527" y="52654"/>
                </a:lnTo>
                <a:lnTo>
                  <a:pt x="46881" y="48051"/>
                </a:lnTo>
                <a:lnTo>
                  <a:pt x="43588" y="44586"/>
                </a:lnTo>
                <a:lnTo>
                  <a:pt x="40295" y="41122"/>
                </a:lnTo>
                <a:lnTo>
                  <a:pt x="34381" y="37227"/>
                </a:lnTo>
                <a:lnTo>
                  <a:pt x="25843" y="32902"/>
                </a:lnTo>
                <a:lnTo>
                  <a:pt x="25843" y="4076"/>
                </a:lnTo>
                <a:lnTo>
                  <a:pt x="29978" y="4230"/>
                </a:lnTo>
                <a:lnTo>
                  <a:pt x="33653" y="5684"/>
                </a:lnTo>
                <a:lnTo>
                  <a:pt x="36869" y="8441"/>
                </a:lnTo>
                <a:lnTo>
                  <a:pt x="40085" y="11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4231013" y="2588498"/>
            <a:ext cx="197711" cy="76504"/>
          </a:xfrm>
          <a:custGeom>
            <a:avLst/>
            <a:gdLst/>
            <a:ahLst/>
            <a:cxnLst/>
            <a:rect l="l" t="t" r="r" b="b"/>
            <a:pathLst>
              <a:path w="217482" h="86704">
                <a:moveTo>
                  <a:pt x="29135" y="75354"/>
                </a:moveTo>
                <a:lnTo>
                  <a:pt x="25843" y="75967"/>
                </a:lnTo>
                <a:lnTo>
                  <a:pt x="28293" y="78991"/>
                </a:lnTo>
                <a:lnTo>
                  <a:pt x="30992" y="78455"/>
                </a:lnTo>
                <a:lnTo>
                  <a:pt x="31777" y="74359"/>
                </a:lnTo>
                <a:lnTo>
                  <a:pt x="29135" y="75354"/>
                </a:lnTo>
                <a:close/>
              </a:path>
              <a:path w="217482" h="86704">
                <a:moveTo>
                  <a:pt x="92134" y="33016"/>
                </a:moveTo>
                <a:lnTo>
                  <a:pt x="95599" y="30681"/>
                </a:lnTo>
                <a:lnTo>
                  <a:pt x="97743" y="28652"/>
                </a:lnTo>
                <a:lnTo>
                  <a:pt x="101457" y="25093"/>
                </a:lnTo>
                <a:lnTo>
                  <a:pt x="103314" y="21073"/>
                </a:lnTo>
                <a:lnTo>
                  <a:pt x="103314" y="12192"/>
                </a:lnTo>
                <a:lnTo>
                  <a:pt x="101496" y="8325"/>
                </a:lnTo>
                <a:lnTo>
                  <a:pt x="97858" y="4995"/>
                </a:lnTo>
                <a:lnTo>
                  <a:pt x="94221" y="1665"/>
                </a:lnTo>
                <a:lnTo>
                  <a:pt x="89321" y="0"/>
                </a:lnTo>
                <a:lnTo>
                  <a:pt x="83157" y="0"/>
                </a:lnTo>
                <a:lnTo>
                  <a:pt x="77911" y="3215"/>
                </a:lnTo>
                <a:lnTo>
                  <a:pt x="85990" y="3215"/>
                </a:lnTo>
                <a:lnTo>
                  <a:pt x="89388" y="4488"/>
                </a:lnTo>
                <a:lnTo>
                  <a:pt x="91627" y="7034"/>
                </a:lnTo>
                <a:lnTo>
                  <a:pt x="93867" y="9579"/>
                </a:lnTo>
                <a:lnTo>
                  <a:pt x="94986" y="12670"/>
                </a:lnTo>
                <a:lnTo>
                  <a:pt x="94986" y="20480"/>
                </a:lnTo>
                <a:lnTo>
                  <a:pt x="93800" y="24040"/>
                </a:lnTo>
                <a:lnTo>
                  <a:pt x="91426" y="26987"/>
                </a:lnTo>
                <a:lnTo>
                  <a:pt x="90048" y="28710"/>
                </a:lnTo>
                <a:lnTo>
                  <a:pt x="87559" y="30835"/>
                </a:lnTo>
                <a:lnTo>
                  <a:pt x="83961" y="33361"/>
                </a:lnTo>
                <a:lnTo>
                  <a:pt x="79558" y="30643"/>
                </a:lnTo>
                <a:lnTo>
                  <a:pt x="78275" y="42491"/>
                </a:lnTo>
                <a:lnTo>
                  <a:pt x="85702" y="47735"/>
                </a:lnTo>
                <a:lnTo>
                  <a:pt x="90613" y="51649"/>
                </a:lnTo>
                <a:lnTo>
                  <a:pt x="93005" y="54233"/>
                </a:lnTo>
                <a:lnTo>
                  <a:pt x="95398" y="56817"/>
                </a:lnTo>
                <a:lnTo>
                  <a:pt x="96594" y="60195"/>
                </a:lnTo>
                <a:lnTo>
                  <a:pt x="96594" y="68043"/>
                </a:lnTo>
                <a:lnTo>
                  <a:pt x="95465" y="71105"/>
                </a:lnTo>
                <a:lnTo>
                  <a:pt x="93206" y="73555"/>
                </a:lnTo>
                <a:lnTo>
                  <a:pt x="90947" y="76005"/>
                </a:lnTo>
                <a:lnTo>
                  <a:pt x="87616" y="77230"/>
                </a:lnTo>
                <a:lnTo>
                  <a:pt x="79041" y="77230"/>
                </a:lnTo>
                <a:lnTo>
                  <a:pt x="75605" y="75680"/>
                </a:lnTo>
                <a:lnTo>
                  <a:pt x="72905" y="72579"/>
                </a:lnTo>
                <a:lnTo>
                  <a:pt x="76399" y="80445"/>
                </a:lnTo>
                <a:lnTo>
                  <a:pt x="89608" y="80445"/>
                </a:lnTo>
                <a:lnTo>
                  <a:pt x="95169" y="78570"/>
                </a:lnTo>
                <a:lnTo>
                  <a:pt x="99323" y="74819"/>
                </a:lnTo>
                <a:lnTo>
                  <a:pt x="103477" y="71067"/>
                </a:lnTo>
                <a:lnTo>
                  <a:pt x="105554" y="66435"/>
                </a:lnTo>
                <a:lnTo>
                  <a:pt x="105554" y="56061"/>
                </a:lnTo>
                <a:lnTo>
                  <a:pt x="104147" y="51840"/>
                </a:lnTo>
                <a:lnTo>
                  <a:pt x="101333" y="48261"/>
                </a:lnTo>
                <a:lnTo>
                  <a:pt x="98519" y="44682"/>
                </a:lnTo>
                <a:lnTo>
                  <a:pt x="93857" y="40481"/>
                </a:lnTo>
                <a:lnTo>
                  <a:pt x="87348" y="35658"/>
                </a:lnTo>
                <a:lnTo>
                  <a:pt x="92134" y="33016"/>
                </a:lnTo>
                <a:close/>
              </a:path>
              <a:path w="217482" h="86704">
                <a:moveTo>
                  <a:pt x="62128" y="71785"/>
                </a:moveTo>
                <a:lnTo>
                  <a:pt x="66588" y="75249"/>
                </a:lnTo>
                <a:lnTo>
                  <a:pt x="71049" y="78713"/>
                </a:lnTo>
                <a:lnTo>
                  <a:pt x="76399" y="80445"/>
                </a:lnTo>
                <a:lnTo>
                  <a:pt x="72905" y="72579"/>
                </a:lnTo>
                <a:lnTo>
                  <a:pt x="70206" y="69478"/>
                </a:lnTo>
                <a:lnTo>
                  <a:pt x="68857" y="65306"/>
                </a:lnTo>
                <a:lnTo>
                  <a:pt x="68857" y="56999"/>
                </a:lnTo>
                <a:lnTo>
                  <a:pt x="69603" y="53821"/>
                </a:lnTo>
                <a:lnTo>
                  <a:pt x="71097" y="50529"/>
                </a:lnTo>
                <a:lnTo>
                  <a:pt x="72589" y="47237"/>
                </a:lnTo>
                <a:lnTo>
                  <a:pt x="74982" y="44558"/>
                </a:lnTo>
                <a:lnTo>
                  <a:pt x="78275" y="42491"/>
                </a:lnTo>
                <a:lnTo>
                  <a:pt x="79558" y="30643"/>
                </a:lnTo>
                <a:lnTo>
                  <a:pt x="76006" y="27743"/>
                </a:lnTo>
                <a:lnTo>
                  <a:pt x="73308" y="24662"/>
                </a:lnTo>
                <a:lnTo>
                  <a:pt x="70608" y="21580"/>
                </a:lnTo>
                <a:lnTo>
                  <a:pt x="69259" y="18240"/>
                </a:lnTo>
                <a:lnTo>
                  <a:pt x="69259" y="11465"/>
                </a:lnTo>
                <a:lnTo>
                  <a:pt x="70407" y="8766"/>
                </a:lnTo>
                <a:lnTo>
                  <a:pt x="75001" y="4325"/>
                </a:lnTo>
                <a:lnTo>
                  <a:pt x="77911" y="3215"/>
                </a:lnTo>
                <a:lnTo>
                  <a:pt x="83157" y="0"/>
                </a:lnTo>
                <a:lnTo>
                  <a:pt x="76457" y="0"/>
                </a:lnTo>
                <a:lnTo>
                  <a:pt x="71010" y="1761"/>
                </a:lnTo>
                <a:lnTo>
                  <a:pt x="66818" y="5282"/>
                </a:lnTo>
                <a:lnTo>
                  <a:pt x="62626" y="8804"/>
                </a:lnTo>
                <a:lnTo>
                  <a:pt x="60529" y="13091"/>
                </a:lnTo>
                <a:lnTo>
                  <a:pt x="60529" y="22585"/>
                </a:lnTo>
                <a:lnTo>
                  <a:pt x="61946" y="26643"/>
                </a:lnTo>
                <a:lnTo>
                  <a:pt x="64779" y="30318"/>
                </a:lnTo>
                <a:lnTo>
                  <a:pt x="66617" y="32729"/>
                </a:lnTo>
                <a:lnTo>
                  <a:pt x="70063" y="35964"/>
                </a:lnTo>
                <a:lnTo>
                  <a:pt x="75116" y="40022"/>
                </a:lnTo>
                <a:lnTo>
                  <a:pt x="70101" y="43391"/>
                </a:lnTo>
                <a:lnTo>
                  <a:pt x="66579" y="46281"/>
                </a:lnTo>
                <a:lnTo>
                  <a:pt x="64549" y="48692"/>
                </a:lnTo>
                <a:lnTo>
                  <a:pt x="61449" y="52406"/>
                </a:lnTo>
                <a:lnTo>
                  <a:pt x="59898" y="56692"/>
                </a:lnTo>
                <a:lnTo>
                  <a:pt x="59898" y="67220"/>
                </a:lnTo>
                <a:lnTo>
                  <a:pt x="62128" y="71785"/>
                </a:lnTo>
                <a:close/>
              </a:path>
              <a:path w="217482" h="86704">
                <a:moveTo>
                  <a:pt x="119959" y="5885"/>
                </a:moveTo>
                <a:lnTo>
                  <a:pt x="118772" y="8756"/>
                </a:lnTo>
                <a:lnTo>
                  <a:pt x="117231" y="12537"/>
                </a:lnTo>
                <a:lnTo>
                  <a:pt x="114742" y="18661"/>
                </a:lnTo>
                <a:lnTo>
                  <a:pt x="116752" y="19580"/>
                </a:lnTo>
                <a:lnTo>
                  <a:pt x="119241" y="15675"/>
                </a:lnTo>
                <a:lnTo>
                  <a:pt x="121299" y="13110"/>
                </a:lnTo>
                <a:lnTo>
                  <a:pt x="124553" y="10661"/>
                </a:lnTo>
                <a:lnTo>
                  <a:pt x="127223" y="10048"/>
                </a:lnTo>
                <a:lnTo>
                  <a:pt x="155976" y="10048"/>
                </a:lnTo>
                <a:lnTo>
                  <a:pt x="132717" y="80273"/>
                </a:lnTo>
                <a:lnTo>
                  <a:pt x="140298" y="80273"/>
                </a:lnTo>
                <a:lnTo>
                  <a:pt x="165222" y="3272"/>
                </a:lnTo>
                <a:lnTo>
                  <a:pt x="165222" y="1378"/>
                </a:lnTo>
                <a:lnTo>
                  <a:pt x="121691" y="1378"/>
                </a:lnTo>
                <a:lnTo>
                  <a:pt x="120734" y="3904"/>
                </a:lnTo>
                <a:lnTo>
                  <a:pt x="119959" y="5885"/>
                </a:lnTo>
                <a:close/>
              </a:path>
              <a:path w="217482" h="86704">
                <a:moveTo>
                  <a:pt x="194147" y="10048"/>
                </a:moveTo>
                <a:lnTo>
                  <a:pt x="196061" y="12441"/>
                </a:lnTo>
                <a:lnTo>
                  <a:pt x="196291" y="15675"/>
                </a:lnTo>
                <a:lnTo>
                  <a:pt x="196291" y="72292"/>
                </a:lnTo>
                <a:lnTo>
                  <a:pt x="195582" y="74531"/>
                </a:lnTo>
                <a:lnTo>
                  <a:pt x="192750" y="76598"/>
                </a:lnTo>
                <a:lnTo>
                  <a:pt x="189725" y="77230"/>
                </a:lnTo>
                <a:lnTo>
                  <a:pt x="185092" y="77460"/>
                </a:lnTo>
                <a:lnTo>
                  <a:pt x="185092" y="79182"/>
                </a:lnTo>
                <a:lnTo>
                  <a:pt x="217482" y="79182"/>
                </a:lnTo>
                <a:lnTo>
                  <a:pt x="217482" y="77574"/>
                </a:lnTo>
                <a:lnTo>
                  <a:pt x="213194" y="77422"/>
                </a:lnTo>
                <a:lnTo>
                  <a:pt x="210266" y="76943"/>
                </a:lnTo>
                <a:lnTo>
                  <a:pt x="208696" y="76139"/>
                </a:lnTo>
                <a:lnTo>
                  <a:pt x="206341" y="73460"/>
                </a:lnTo>
                <a:lnTo>
                  <a:pt x="206341" y="1378"/>
                </a:lnTo>
                <a:lnTo>
                  <a:pt x="206053" y="287"/>
                </a:lnTo>
                <a:lnTo>
                  <a:pt x="205365" y="287"/>
                </a:lnTo>
                <a:lnTo>
                  <a:pt x="184288" y="11024"/>
                </a:lnTo>
                <a:lnTo>
                  <a:pt x="185667" y="12019"/>
                </a:lnTo>
                <a:lnTo>
                  <a:pt x="188739" y="10881"/>
                </a:lnTo>
                <a:lnTo>
                  <a:pt x="191620" y="10048"/>
                </a:lnTo>
                <a:lnTo>
                  <a:pt x="194147" y="10048"/>
                </a:lnTo>
                <a:close/>
              </a:path>
              <a:path w="217482" h="86704">
                <a:moveTo>
                  <a:pt x="9705" y="19676"/>
                </a:moveTo>
                <a:lnTo>
                  <a:pt x="9705" y="13206"/>
                </a:lnTo>
                <a:lnTo>
                  <a:pt x="6776" y="32385"/>
                </a:lnTo>
                <a:lnTo>
                  <a:pt x="9226" y="34797"/>
                </a:lnTo>
                <a:lnTo>
                  <a:pt x="14261" y="38241"/>
                </a:lnTo>
                <a:lnTo>
                  <a:pt x="14472" y="25954"/>
                </a:lnTo>
                <a:lnTo>
                  <a:pt x="11294" y="22814"/>
                </a:lnTo>
                <a:lnTo>
                  <a:pt x="9705" y="19676"/>
                </a:lnTo>
                <a:close/>
              </a:path>
              <a:path w="217482" h="86704">
                <a:moveTo>
                  <a:pt x="40085" y="11484"/>
                </a:moveTo>
                <a:lnTo>
                  <a:pt x="42133" y="15388"/>
                </a:lnTo>
                <a:lnTo>
                  <a:pt x="43014" y="20441"/>
                </a:lnTo>
                <a:lnTo>
                  <a:pt x="44737" y="20441"/>
                </a:lnTo>
                <a:lnTo>
                  <a:pt x="44737" y="7349"/>
                </a:lnTo>
                <a:lnTo>
                  <a:pt x="42707" y="5512"/>
                </a:lnTo>
                <a:lnTo>
                  <a:pt x="39912" y="4038"/>
                </a:lnTo>
                <a:lnTo>
                  <a:pt x="36352" y="2928"/>
                </a:lnTo>
                <a:lnTo>
                  <a:pt x="32523" y="1894"/>
                </a:lnTo>
                <a:lnTo>
                  <a:pt x="29021" y="1282"/>
                </a:lnTo>
                <a:lnTo>
                  <a:pt x="25843" y="1091"/>
                </a:lnTo>
                <a:lnTo>
                  <a:pt x="25843" y="-6258"/>
                </a:lnTo>
                <a:lnTo>
                  <a:pt x="21880" y="-6258"/>
                </a:lnTo>
                <a:lnTo>
                  <a:pt x="21880" y="1091"/>
                </a:lnTo>
                <a:lnTo>
                  <a:pt x="15486" y="1397"/>
                </a:lnTo>
                <a:lnTo>
                  <a:pt x="10385" y="3349"/>
                </a:lnTo>
                <a:lnTo>
                  <a:pt x="6576" y="6947"/>
                </a:lnTo>
                <a:lnTo>
                  <a:pt x="2766" y="10546"/>
                </a:lnTo>
                <a:lnTo>
                  <a:pt x="861" y="14527"/>
                </a:lnTo>
                <a:lnTo>
                  <a:pt x="861" y="24059"/>
                </a:lnTo>
                <a:lnTo>
                  <a:pt x="2833" y="28557"/>
                </a:lnTo>
                <a:lnTo>
                  <a:pt x="6776" y="32385"/>
                </a:lnTo>
                <a:lnTo>
                  <a:pt x="9705" y="13206"/>
                </a:lnTo>
                <a:lnTo>
                  <a:pt x="10816" y="10460"/>
                </a:lnTo>
                <a:lnTo>
                  <a:pt x="15256" y="6134"/>
                </a:lnTo>
                <a:lnTo>
                  <a:pt x="18167" y="4823"/>
                </a:lnTo>
                <a:lnTo>
                  <a:pt x="21765" y="4364"/>
                </a:lnTo>
                <a:lnTo>
                  <a:pt x="21765" y="31294"/>
                </a:lnTo>
                <a:lnTo>
                  <a:pt x="18894" y="29648"/>
                </a:lnTo>
                <a:lnTo>
                  <a:pt x="16462" y="27867"/>
                </a:lnTo>
                <a:lnTo>
                  <a:pt x="14472" y="25954"/>
                </a:lnTo>
                <a:lnTo>
                  <a:pt x="14261" y="38241"/>
                </a:lnTo>
                <a:lnTo>
                  <a:pt x="21880" y="42720"/>
                </a:lnTo>
                <a:lnTo>
                  <a:pt x="21880" y="75967"/>
                </a:lnTo>
                <a:lnTo>
                  <a:pt x="14950" y="75852"/>
                </a:lnTo>
                <a:lnTo>
                  <a:pt x="9743" y="73498"/>
                </a:lnTo>
                <a:lnTo>
                  <a:pt x="6260" y="68904"/>
                </a:lnTo>
                <a:lnTo>
                  <a:pt x="4345" y="66377"/>
                </a:lnTo>
                <a:lnTo>
                  <a:pt x="2833" y="62741"/>
                </a:lnTo>
                <a:lnTo>
                  <a:pt x="1722" y="57994"/>
                </a:lnTo>
                <a:lnTo>
                  <a:pt x="0" y="57994"/>
                </a:lnTo>
                <a:lnTo>
                  <a:pt x="0" y="73211"/>
                </a:lnTo>
                <a:lnTo>
                  <a:pt x="4096" y="75354"/>
                </a:lnTo>
                <a:lnTo>
                  <a:pt x="7236" y="76771"/>
                </a:lnTo>
                <a:lnTo>
                  <a:pt x="9418" y="77460"/>
                </a:lnTo>
                <a:lnTo>
                  <a:pt x="12711" y="78493"/>
                </a:lnTo>
                <a:lnTo>
                  <a:pt x="16865" y="79067"/>
                </a:lnTo>
                <a:lnTo>
                  <a:pt x="21880" y="79182"/>
                </a:lnTo>
                <a:lnTo>
                  <a:pt x="21880" y="89576"/>
                </a:lnTo>
                <a:lnTo>
                  <a:pt x="25843" y="89576"/>
                </a:lnTo>
                <a:lnTo>
                  <a:pt x="25843" y="79182"/>
                </a:lnTo>
                <a:lnTo>
                  <a:pt x="28293" y="78991"/>
                </a:lnTo>
                <a:lnTo>
                  <a:pt x="25843" y="75967"/>
                </a:lnTo>
                <a:lnTo>
                  <a:pt x="25843" y="44787"/>
                </a:lnTo>
                <a:lnTo>
                  <a:pt x="30475" y="47620"/>
                </a:lnTo>
                <a:lnTo>
                  <a:pt x="33615" y="49859"/>
                </a:lnTo>
                <a:lnTo>
                  <a:pt x="35261" y="51506"/>
                </a:lnTo>
                <a:lnTo>
                  <a:pt x="37980" y="54300"/>
                </a:lnTo>
                <a:lnTo>
                  <a:pt x="39338" y="57535"/>
                </a:lnTo>
                <a:lnTo>
                  <a:pt x="39338" y="66492"/>
                </a:lnTo>
                <a:lnTo>
                  <a:pt x="37481" y="70416"/>
                </a:lnTo>
                <a:lnTo>
                  <a:pt x="33768" y="72981"/>
                </a:lnTo>
                <a:lnTo>
                  <a:pt x="31777" y="74359"/>
                </a:lnTo>
                <a:lnTo>
                  <a:pt x="30992" y="78455"/>
                </a:lnTo>
                <a:lnTo>
                  <a:pt x="33940" y="77574"/>
                </a:lnTo>
                <a:lnTo>
                  <a:pt x="36888" y="76694"/>
                </a:lnTo>
                <a:lnTo>
                  <a:pt x="39415" y="75373"/>
                </a:lnTo>
                <a:lnTo>
                  <a:pt x="41520" y="73612"/>
                </a:lnTo>
                <a:lnTo>
                  <a:pt x="44277" y="71354"/>
                </a:lnTo>
                <a:lnTo>
                  <a:pt x="46230" y="68559"/>
                </a:lnTo>
                <a:lnTo>
                  <a:pt x="47378" y="65229"/>
                </a:lnTo>
                <a:lnTo>
                  <a:pt x="48144" y="63086"/>
                </a:lnTo>
                <a:lnTo>
                  <a:pt x="48527" y="58683"/>
                </a:lnTo>
                <a:lnTo>
                  <a:pt x="48527" y="52941"/>
                </a:lnTo>
                <a:lnTo>
                  <a:pt x="46881" y="48338"/>
                </a:lnTo>
                <a:lnTo>
                  <a:pt x="43588" y="44874"/>
                </a:lnTo>
                <a:lnTo>
                  <a:pt x="40295" y="41409"/>
                </a:lnTo>
                <a:lnTo>
                  <a:pt x="34381" y="37514"/>
                </a:lnTo>
                <a:lnTo>
                  <a:pt x="25843" y="33189"/>
                </a:lnTo>
                <a:lnTo>
                  <a:pt x="25843" y="4364"/>
                </a:lnTo>
                <a:lnTo>
                  <a:pt x="29978" y="4517"/>
                </a:lnTo>
                <a:lnTo>
                  <a:pt x="33653" y="5971"/>
                </a:lnTo>
                <a:lnTo>
                  <a:pt x="36869" y="8728"/>
                </a:lnTo>
                <a:lnTo>
                  <a:pt x="40085" y="114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4862843" y="2588498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29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0" y="80445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6" y="42491"/>
                </a:lnTo>
                <a:lnTo>
                  <a:pt x="19659" y="30643"/>
                </a:lnTo>
                <a:lnTo>
                  <a:pt x="16108" y="27743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2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19" y="5282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29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4622092" y="2600151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4615932" y="2582976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1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7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4639424" y="2654110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4676545" y="2588753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4729379" y="2647828"/>
            <a:ext cx="14983" cy="25332"/>
          </a:xfrm>
          <a:custGeom>
            <a:avLst/>
            <a:gdLst/>
            <a:ahLst/>
            <a:cxnLst/>
            <a:rect l="l" t="t" r="r" b="b"/>
            <a:pathLst>
              <a:path w="16481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5" y="24863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4"/>
                </a:lnTo>
                <a:lnTo>
                  <a:pt x="16481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4751170" y="2588651"/>
            <a:ext cx="48396" cy="70677"/>
          </a:xfrm>
          <a:custGeom>
            <a:avLst/>
            <a:gdLst/>
            <a:ahLst/>
            <a:cxnLst/>
            <a:rect l="l" t="t" r="r" b="b"/>
            <a:pathLst>
              <a:path w="53236" h="80101">
                <a:moveTo>
                  <a:pt x="42238" y="73769"/>
                </a:moveTo>
                <a:lnTo>
                  <a:pt x="49676" y="61095"/>
                </a:lnTo>
                <a:lnTo>
                  <a:pt x="52049" y="54358"/>
                </a:lnTo>
                <a:lnTo>
                  <a:pt x="53236" y="47180"/>
                </a:lnTo>
                <a:lnTo>
                  <a:pt x="53228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4" y="4612"/>
                </a:lnTo>
                <a:lnTo>
                  <a:pt x="35740" y="0"/>
                </a:lnTo>
                <a:lnTo>
                  <a:pt x="26132" y="11"/>
                </a:lnTo>
                <a:lnTo>
                  <a:pt x="13887" y="3834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6" y="3100"/>
                </a:lnTo>
                <a:lnTo>
                  <a:pt x="37596" y="8268"/>
                </a:lnTo>
                <a:lnTo>
                  <a:pt x="39970" y="18604"/>
                </a:lnTo>
                <a:lnTo>
                  <a:pt x="41234" y="24155"/>
                </a:lnTo>
                <a:lnTo>
                  <a:pt x="41865" y="31581"/>
                </a:lnTo>
                <a:lnTo>
                  <a:pt x="41855" y="42862"/>
                </a:lnTo>
                <a:lnTo>
                  <a:pt x="40982" y="57089"/>
                </a:lnTo>
                <a:lnTo>
                  <a:pt x="38707" y="67641"/>
                </a:lnTo>
                <a:lnTo>
                  <a:pt x="36601" y="73804"/>
                </a:lnTo>
                <a:lnTo>
                  <a:pt x="32734" y="76885"/>
                </a:lnTo>
                <a:lnTo>
                  <a:pt x="20368" y="76885"/>
                </a:lnTo>
                <a:lnTo>
                  <a:pt x="15773" y="72024"/>
                </a:lnTo>
                <a:lnTo>
                  <a:pt x="13323" y="62301"/>
                </a:lnTo>
                <a:lnTo>
                  <a:pt x="12672" y="76675"/>
                </a:lnTo>
                <a:lnTo>
                  <a:pt x="18874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8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4758271" y="2632898"/>
            <a:ext cx="5012" cy="23407"/>
          </a:xfrm>
          <a:custGeom>
            <a:avLst/>
            <a:gdLst/>
            <a:ahLst/>
            <a:cxnLst/>
            <a:rect l="l" t="t" r="r" b="b"/>
            <a:pathLst>
              <a:path w="5513" h="26528">
                <a:moveTo>
                  <a:pt x="4862" y="26528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6"/>
                </a:lnTo>
                <a:lnTo>
                  <a:pt x="4862" y="26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4807084" y="2587080"/>
            <a:ext cx="43333" cy="72400"/>
          </a:xfrm>
          <a:custGeom>
            <a:avLst/>
            <a:gdLst/>
            <a:ahLst/>
            <a:cxnLst/>
            <a:rect l="l" t="t" r="r" b="b"/>
            <a:pathLst>
              <a:path w="47666" h="82053">
                <a:moveTo>
                  <a:pt x="4135" y="30432"/>
                </a:moveTo>
                <a:lnTo>
                  <a:pt x="3732" y="31810"/>
                </a:lnTo>
                <a:lnTo>
                  <a:pt x="6087" y="32499"/>
                </a:lnTo>
                <a:lnTo>
                  <a:pt x="11141" y="32499"/>
                </a:lnTo>
                <a:lnTo>
                  <a:pt x="16597" y="33705"/>
                </a:lnTo>
                <a:lnTo>
                  <a:pt x="22454" y="36117"/>
                </a:lnTo>
                <a:lnTo>
                  <a:pt x="23901" y="36747"/>
                </a:lnTo>
                <a:lnTo>
                  <a:pt x="34704" y="45250"/>
                </a:lnTo>
                <a:lnTo>
                  <a:pt x="38305" y="57535"/>
                </a:lnTo>
                <a:lnTo>
                  <a:pt x="38305" y="63200"/>
                </a:lnTo>
                <a:lnTo>
                  <a:pt x="36659" y="67976"/>
                </a:lnTo>
                <a:lnTo>
                  <a:pt x="33366" y="71861"/>
                </a:lnTo>
                <a:lnTo>
                  <a:pt x="30073" y="75747"/>
                </a:lnTo>
                <a:lnTo>
                  <a:pt x="26225" y="77689"/>
                </a:lnTo>
                <a:lnTo>
                  <a:pt x="19908" y="77689"/>
                </a:lnTo>
                <a:lnTo>
                  <a:pt x="17180" y="76455"/>
                </a:lnTo>
                <a:lnTo>
                  <a:pt x="13639" y="73986"/>
                </a:lnTo>
                <a:lnTo>
                  <a:pt x="10098" y="71517"/>
                </a:lnTo>
                <a:lnTo>
                  <a:pt x="7236" y="70282"/>
                </a:lnTo>
                <a:lnTo>
                  <a:pt x="5054" y="70282"/>
                </a:lnTo>
                <a:lnTo>
                  <a:pt x="1235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4" y="79776"/>
                </a:lnTo>
                <a:lnTo>
                  <a:pt x="5743" y="80962"/>
                </a:lnTo>
                <a:lnTo>
                  <a:pt x="8040" y="81690"/>
                </a:lnTo>
                <a:lnTo>
                  <a:pt x="11064" y="82053"/>
                </a:lnTo>
                <a:lnTo>
                  <a:pt x="24043" y="82053"/>
                </a:lnTo>
                <a:lnTo>
                  <a:pt x="31671" y="79221"/>
                </a:lnTo>
                <a:lnTo>
                  <a:pt x="37702" y="73555"/>
                </a:lnTo>
                <a:lnTo>
                  <a:pt x="43732" y="67889"/>
                </a:lnTo>
                <a:lnTo>
                  <a:pt x="46747" y="60827"/>
                </a:lnTo>
                <a:lnTo>
                  <a:pt x="46747" y="48577"/>
                </a:lnTo>
                <a:lnTo>
                  <a:pt x="46038" y="44988"/>
                </a:lnTo>
                <a:lnTo>
                  <a:pt x="44622" y="41601"/>
                </a:lnTo>
                <a:lnTo>
                  <a:pt x="43206" y="38213"/>
                </a:lnTo>
                <a:lnTo>
                  <a:pt x="41119" y="35160"/>
                </a:lnTo>
                <a:lnTo>
                  <a:pt x="38362" y="32442"/>
                </a:lnTo>
                <a:lnTo>
                  <a:pt x="35146" y="29303"/>
                </a:lnTo>
                <a:lnTo>
                  <a:pt x="31146" y="26930"/>
                </a:lnTo>
                <a:lnTo>
                  <a:pt x="26360" y="25322"/>
                </a:lnTo>
                <a:lnTo>
                  <a:pt x="23450" y="24365"/>
                </a:lnTo>
                <a:lnTo>
                  <a:pt x="18856" y="23351"/>
                </a:lnTo>
                <a:lnTo>
                  <a:pt x="12577" y="22279"/>
                </a:lnTo>
                <a:lnTo>
                  <a:pt x="17458" y="12230"/>
                </a:lnTo>
                <a:lnTo>
                  <a:pt x="40487" y="12230"/>
                </a:lnTo>
                <a:lnTo>
                  <a:pt x="43186" y="11426"/>
                </a:lnTo>
                <a:lnTo>
                  <a:pt x="47666" y="803"/>
                </a:lnTo>
                <a:lnTo>
                  <a:pt x="46747" y="0"/>
                </a:lnTo>
                <a:lnTo>
                  <a:pt x="44134" y="2354"/>
                </a:lnTo>
                <a:lnTo>
                  <a:pt x="41291" y="2986"/>
                </a:lnTo>
                <a:lnTo>
                  <a:pt x="16654" y="2986"/>
                </a:lnTo>
                <a:lnTo>
                  <a:pt x="4135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4874667" y="2588498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9" y="33016"/>
                </a:moveTo>
                <a:lnTo>
                  <a:pt x="22693" y="30682"/>
                </a:lnTo>
                <a:lnTo>
                  <a:pt x="24838" y="28652"/>
                </a:lnTo>
                <a:lnTo>
                  <a:pt x="28551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2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2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4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100" y="54233"/>
                </a:lnTo>
                <a:lnTo>
                  <a:pt x="22493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5"/>
                </a:lnTo>
                <a:lnTo>
                  <a:pt x="16702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3" y="35658"/>
                </a:lnTo>
                <a:lnTo>
                  <a:pt x="19229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5000850" y="2588144"/>
            <a:ext cx="288417" cy="90184"/>
          </a:xfrm>
          <a:custGeom>
            <a:avLst/>
            <a:gdLst/>
            <a:ahLst/>
            <a:cxnLst/>
            <a:rect l="l" t="t" r="r" b="b"/>
            <a:pathLst>
              <a:path w="317259" h="102208">
                <a:moveTo>
                  <a:pt x="213600" y="19580"/>
                </a:moveTo>
                <a:lnTo>
                  <a:pt x="215629" y="16059"/>
                </a:lnTo>
                <a:lnTo>
                  <a:pt x="217524" y="13455"/>
                </a:lnTo>
                <a:lnTo>
                  <a:pt x="219285" y="11771"/>
                </a:lnTo>
                <a:lnTo>
                  <a:pt x="222501" y="8670"/>
                </a:lnTo>
                <a:lnTo>
                  <a:pt x="226215" y="7120"/>
                </a:lnTo>
                <a:lnTo>
                  <a:pt x="233987" y="7120"/>
                </a:lnTo>
                <a:lnTo>
                  <a:pt x="237155" y="8211"/>
                </a:lnTo>
                <a:lnTo>
                  <a:pt x="239931" y="10393"/>
                </a:lnTo>
                <a:lnTo>
                  <a:pt x="242707" y="12575"/>
                </a:lnTo>
                <a:lnTo>
                  <a:pt x="244095" y="15752"/>
                </a:lnTo>
                <a:lnTo>
                  <a:pt x="244095" y="24633"/>
                </a:lnTo>
                <a:lnTo>
                  <a:pt x="242333" y="28423"/>
                </a:lnTo>
                <a:lnTo>
                  <a:pt x="238811" y="31294"/>
                </a:lnTo>
                <a:lnTo>
                  <a:pt x="235289" y="34165"/>
                </a:lnTo>
                <a:lnTo>
                  <a:pt x="230465" y="36710"/>
                </a:lnTo>
                <a:lnTo>
                  <a:pt x="224339" y="38931"/>
                </a:lnTo>
                <a:lnTo>
                  <a:pt x="225066" y="40347"/>
                </a:lnTo>
                <a:lnTo>
                  <a:pt x="235958" y="40251"/>
                </a:lnTo>
                <a:lnTo>
                  <a:pt x="241970" y="42874"/>
                </a:lnTo>
                <a:lnTo>
                  <a:pt x="245530" y="48118"/>
                </a:lnTo>
                <a:lnTo>
                  <a:pt x="247636" y="51218"/>
                </a:lnTo>
                <a:lnTo>
                  <a:pt x="248689" y="54817"/>
                </a:lnTo>
                <a:lnTo>
                  <a:pt x="248689" y="63162"/>
                </a:lnTo>
                <a:lnTo>
                  <a:pt x="247387" y="67096"/>
                </a:lnTo>
                <a:lnTo>
                  <a:pt x="244784" y="70713"/>
                </a:lnTo>
                <a:lnTo>
                  <a:pt x="242180" y="74330"/>
                </a:lnTo>
                <a:lnTo>
                  <a:pt x="238198" y="76139"/>
                </a:lnTo>
                <a:lnTo>
                  <a:pt x="230426" y="76139"/>
                </a:lnTo>
                <a:lnTo>
                  <a:pt x="227488" y="75048"/>
                </a:lnTo>
                <a:lnTo>
                  <a:pt x="224023" y="72866"/>
                </a:lnTo>
                <a:lnTo>
                  <a:pt x="220559" y="70684"/>
                </a:lnTo>
                <a:lnTo>
                  <a:pt x="217773" y="69593"/>
                </a:lnTo>
                <a:lnTo>
                  <a:pt x="215667" y="69593"/>
                </a:lnTo>
                <a:lnTo>
                  <a:pt x="212595" y="70971"/>
                </a:lnTo>
                <a:lnTo>
                  <a:pt x="211647" y="73842"/>
                </a:lnTo>
                <a:lnTo>
                  <a:pt x="212595" y="76952"/>
                </a:lnTo>
                <a:lnTo>
                  <a:pt x="216385" y="79747"/>
                </a:lnTo>
                <a:lnTo>
                  <a:pt x="219687" y="80445"/>
                </a:lnTo>
                <a:lnTo>
                  <a:pt x="224905" y="80443"/>
                </a:lnTo>
                <a:lnTo>
                  <a:pt x="238627" y="78296"/>
                </a:lnTo>
                <a:lnTo>
                  <a:pt x="248832" y="72119"/>
                </a:lnTo>
                <a:lnTo>
                  <a:pt x="254556" y="66569"/>
                </a:lnTo>
                <a:lnTo>
                  <a:pt x="257418" y="60157"/>
                </a:lnTo>
                <a:lnTo>
                  <a:pt x="257418" y="46721"/>
                </a:lnTo>
                <a:lnTo>
                  <a:pt x="255331" y="41629"/>
                </a:lnTo>
                <a:lnTo>
                  <a:pt x="251158" y="37610"/>
                </a:lnTo>
                <a:lnTo>
                  <a:pt x="248937" y="35504"/>
                </a:lnTo>
                <a:lnTo>
                  <a:pt x="245989" y="33667"/>
                </a:lnTo>
                <a:lnTo>
                  <a:pt x="242314" y="32097"/>
                </a:lnTo>
                <a:lnTo>
                  <a:pt x="245453" y="29916"/>
                </a:lnTo>
                <a:lnTo>
                  <a:pt x="249263" y="26183"/>
                </a:lnTo>
                <a:lnTo>
                  <a:pt x="251905" y="23083"/>
                </a:lnTo>
                <a:lnTo>
                  <a:pt x="253225" y="19676"/>
                </a:lnTo>
                <a:lnTo>
                  <a:pt x="253225" y="11752"/>
                </a:lnTo>
                <a:lnTo>
                  <a:pt x="251627" y="8038"/>
                </a:lnTo>
                <a:lnTo>
                  <a:pt x="248430" y="4823"/>
                </a:lnTo>
                <a:lnTo>
                  <a:pt x="245233" y="1607"/>
                </a:lnTo>
                <a:lnTo>
                  <a:pt x="240706" y="0"/>
                </a:lnTo>
                <a:lnTo>
                  <a:pt x="229374" y="0"/>
                </a:lnTo>
                <a:lnTo>
                  <a:pt x="224550" y="1741"/>
                </a:lnTo>
                <a:lnTo>
                  <a:pt x="220377" y="5225"/>
                </a:lnTo>
                <a:lnTo>
                  <a:pt x="216203" y="8709"/>
                </a:lnTo>
                <a:lnTo>
                  <a:pt x="213351" y="13359"/>
                </a:lnTo>
                <a:lnTo>
                  <a:pt x="211819" y="19178"/>
                </a:lnTo>
                <a:lnTo>
                  <a:pt x="213600" y="19580"/>
                </a:lnTo>
                <a:close/>
              </a:path>
              <a:path w="317259" h="102208">
                <a:moveTo>
                  <a:pt x="9705" y="20078"/>
                </a:moveTo>
                <a:lnTo>
                  <a:pt x="9705" y="13608"/>
                </a:lnTo>
                <a:lnTo>
                  <a:pt x="6776" y="32787"/>
                </a:lnTo>
                <a:lnTo>
                  <a:pt x="9226" y="35199"/>
                </a:lnTo>
                <a:lnTo>
                  <a:pt x="14261" y="38643"/>
                </a:lnTo>
                <a:lnTo>
                  <a:pt x="14472" y="26356"/>
                </a:lnTo>
                <a:lnTo>
                  <a:pt x="11294" y="23216"/>
                </a:lnTo>
                <a:lnTo>
                  <a:pt x="9705" y="20078"/>
                </a:lnTo>
                <a:close/>
              </a:path>
              <a:path w="317259" h="102208">
                <a:moveTo>
                  <a:pt x="40085" y="11885"/>
                </a:moveTo>
                <a:lnTo>
                  <a:pt x="42133" y="15790"/>
                </a:lnTo>
                <a:lnTo>
                  <a:pt x="43014" y="20843"/>
                </a:lnTo>
                <a:lnTo>
                  <a:pt x="44737" y="20843"/>
                </a:lnTo>
                <a:lnTo>
                  <a:pt x="44737" y="7751"/>
                </a:lnTo>
                <a:lnTo>
                  <a:pt x="42707" y="5914"/>
                </a:lnTo>
                <a:lnTo>
                  <a:pt x="39912" y="4440"/>
                </a:lnTo>
                <a:lnTo>
                  <a:pt x="36352" y="3330"/>
                </a:lnTo>
                <a:lnTo>
                  <a:pt x="32523" y="2296"/>
                </a:lnTo>
                <a:lnTo>
                  <a:pt x="29021" y="1684"/>
                </a:lnTo>
                <a:lnTo>
                  <a:pt x="25843" y="1493"/>
                </a:lnTo>
                <a:lnTo>
                  <a:pt x="25843" y="-5856"/>
                </a:lnTo>
                <a:lnTo>
                  <a:pt x="21880" y="-5856"/>
                </a:lnTo>
                <a:lnTo>
                  <a:pt x="21880" y="1493"/>
                </a:lnTo>
                <a:lnTo>
                  <a:pt x="15486" y="1799"/>
                </a:lnTo>
                <a:lnTo>
                  <a:pt x="10385" y="3751"/>
                </a:lnTo>
                <a:lnTo>
                  <a:pt x="6576" y="7349"/>
                </a:lnTo>
                <a:lnTo>
                  <a:pt x="2766" y="10948"/>
                </a:lnTo>
                <a:lnTo>
                  <a:pt x="861" y="14929"/>
                </a:lnTo>
                <a:lnTo>
                  <a:pt x="861" y="24461"/>
                </a:lnTo>
                <a:lnTo>
                  <a:pt x="2833" y="28958"/>
                </a:lnTo>
                <a:lnTo>
                  <a:pt x="6776" y="32787"/>
                </a:lnTo>
                <a:lnTo>
                  <a:pt x="9705" y="13608"/>
                </a:lnTo>
                <a:lnTo>
                  <a:pt x="10816" y="10862"/>
                </a:lnTo>
                <a:lnTo>
                  <a:pt x="15256" y="6536"/>
                </a:lnTo>
                <a:lnTo>
                  <a:pt x="18167" y="5225"/>
                </a:lnTo>
                <a:lnTo>
                  <a:pt x="21765" y="4765"/>
                </a:lnTo>
                <a:lnTo>
                  <a:pt x="21765" y="31696"/>
                </a:lnTo>
                <a:lnTo>
                  <a:pt x="18894" y="30050"/>
                </a:lnTo>
                <a:lnTo>
                  <a:pt x="16462" y="28269"/>
                </a:lnTo>
                <a:lnTo>
                  <a:pt x="14472" y="26356"/>
                </a:lnTo>
                <a:lnTo>
                  <a:pt x="14261" y="38643"/>
                </a:lnTo>
                <a:lnTo>
                  <a:pt x="21880" y="43122"/>
                </a:lnTo>
                <a:lnTo>
                  <a:pt x="21880" y="76369"/>
                </a:lnTo>
                <a:lnTo>
                  <a:pt x="14950" y="76254"/>
                </a:lnTo>
                <a:lnTo>
                  <a:pt x="9743" y="73900"/>
                </a:lnTo>
                <a:lnTo>
                  <a:pt x="6260" y="69306"/>
                </a:lnTo>
                <a:lnTo>
                  <a:pt x="4345" y="66779"/>
                </a:lnTo>
                <a:lnTo>
                  <a:pt x="2833" y="63143"/>
                </a:lnTo>
                <a:lnTo>
                  <a:pt x="1722" y="58396"/>
                </a:lnTo>
                <a:lnTo>
                  <a:pt x="0" y="58396"/>
                </a:lnTo>
                <a:lnTo>
                  <a:pt x="0" y="73613"/>
                </a:lnTo>
                <a:lnTo>
                  <a:pt x="4096" y="75756"/>
                </a:lnTo>
                <a:lnTo>
                  <a:pt x="7236" y="77172"/>
                </a:lnTo>
                <a:lnTo>
                  <a:pt x="9418" y="77862"/>
                </a:lnTo>
                <a:lnTo>
                  <a:pt x="12711" y="78895"/>
                </a:lnTo>
                <a:lnTo>
                  <a:pt x="16865" y="79469"/>
                </a:lnTo>
                <a:lnTo>
                  <a:pt x="21880" y="79584"/>
                </a:lnTo>
                <a:lnTo>
                  <a:pt x="21880" y="89978"/>
                </a:lnTo>
                <a:lnTo>
                  <a:pt x="25843" y="89978"/>
                </a:lnTo>
                <a:lnTo>
                  <a:pt x="25843" y="79584"/>
                </a:lnTo>
                <a:lnTo>
                  <a:pt x="28293" y="79393"/>
                </a:lnTo>
                <a:lnTo>
                  <a:pt x="25843" y="76369"/>
                </a:lnTo>
                <a:lnTo>
                  <a:pt x="25843" y="45189"/>
                </a:lnTo>
                <a:lnTo>
                  <a:pt x="30475" y="48022"/>
                </a:lnTo>
                <a:lnTo>
                  <a:pt x="33615" y="50261"/>
                </a:lnTo>
                <a:lnTo>
                  <a:pt x="35261" y="51907"/>
                </a:lnTo>
                <a:lnTo>
                  <a:pt x="37980" y="54702"/>
                </a:lnTo>
                <a:lnTo>
                  <a:pt x="39338" y="57937"/>
                </a:lnTo>
                <a:lnTo>
                  <a:pt x="39338" y="66894"/>
                </a:lnTo>
                <a:lnTo>
                  <a:pt x="37481" y="70818"/>
                </a:lnTo>
                <a:lnTo>
                  <a:pt x="33768" y="73383"/>
                </a:lnTo>
                <a:lnTo>
                  <a:pt x="31777" y="74761"/>
                </a:lnTo>
                <a:lnTo>
                  <a:pt x="30992" y="78857"/>
                </a:lnTo>
                <a:lnTo>
                  <a:pt x="33940" y="77976"/>
                </a:lnTo>
                <a:lnTo>
                  <a:pt x="36888" y="77096"/>
                </a:lnTo>
                <a:lnTo>
                  <a:pt x="39415" y="75775"/>
                </a:lnTo>
                <a:lnTo>
                  <a:pt x="41520" y="74014"/>
                </a:lnTo>
                <a:lnTo>
                  <a:pt x="44277" y="71756"/>
                </a:lnTo>
                <a:lnTo>
                  <a:pt x="46230" y="68961"/>
                </a:lnTo>
                <a:lnTo>
                  <a:pt x="47378" y="65631"/>
                </a:lnTo>
                <a:lnTo>
                  <a:pt x="48144" y="63488"/>
                </a:lnTo>
                <a:lnTo>
                  <a:pt x="48527" y="59085"/>
                </a:lnTo>
                <a:lnTo>
                  <a:pt x="48527" y="53343"/>
                </a:lnTo>
                <a:lnTo>
                  <a:pt x="46880" y="48740"/>
                </a:lnTo>
                <a:lnTo>
                  <a:pt x="43588" y="45275"/>
                </a:lnTo>
                <a:lnTo>
                  <a:pt x="40295" y="41811"/>
                </a:lnTo>
                <a:lnTo>
                  <a:pt x="34381" y="37916"/>
                </a:lnTo>
                <a:lnTo>
                  <a:pt x="25843" y="33591"/>
                </a:lnTo>
                <a:lnTo>
                  <a:pt x="25843" y="4765"/>
                </a:lnTo>
                <a:lnTo>
                  <a:pt x="29978" y="4919"/>
                </a:lnTo>
                <a:lnTo>
                  <a:pt x="33653" y="6373"/>
                </a:lnTo>
                <a:lnTo>
                  <a:pt x="36869" y="9130"/>
                </a:lnTo>
                <a:lnTo>
                  <a:pt x="40085" y="11885"/>
                </a:lnTo>
                <a:close/>
              </a:path>
              <a:path w="317259" h="102208">
                <a:moveTo>
                  <a:pt x="29135" y="75756"/>
                </a:moveTo>
                <a:lnTo>
                  <a:pt x="25843" y="76369"/>
                </a:lnTo>
                <a:lnTo>
                  <a:pt x="28293" y="79393"/>
                </a:lnTo>
                <a:lnTo>
                  <a:pt x="30992" y="78857"/>
                </a:lnTo>
                <a:lnTo>
                  <a:pt x="31777" y="74761"/>
                </a:lnTo>
                <a:lnTo>
                  <a:pt x="29135" y="75756"/>
                </a:lnTo>
                <a:close/>
              </a:path>
              <a:path w="317259" h="102208">
                <a:moveTo>
                  <a:pt x="76533" y="10450"/>
                </a:moveTo>
                <a:lnTo>
                  <a:pt x="78447" y="12843"/>
                </a:lnTo>
                <a:lnTo>
                  <a:pt x="78677" y="16077"/>
                </a:lnTo>
                <a:lnTo>
                  <a:pt x="78677" y="72694"/>
                </a:lnTo>
                <a:lnTo>
                  <a:pt x="77969" y="74933"/>
                </a:lnTo>
                <a:lnTo>
                  <a:pt x="75136" y="77000"/>
                </a:lnTo>
                <a:lnTo>
                  <a:pt x="72111" y="77632"/>
                </a:lnTo>
                <a:lnTo>
                  <a:pt x="67479" y="77862"/>
                </a:lnTo>
                <a:lnTo>
                  <a:pt x="67479" y="79584"/>
                </a:lnTo>
                <a:lnTo>
                  <a:pt x="99868" y="79584"/>
                </a:lnTo>
                <a:lnTo>
                  <a:pt x="99868" y="77976"/>
                </a:lnTo>
                <a:lnTo>
                  <a:pt x="95580" y="77823"/>
                </a:lnTo>
                <a:lnTo>
                  <a:pt x="92651" y="77345"/>
                </a:lnTo>
                <a:lnTo>
                  <a:pt x="91082" y="76541"/>
                </a:lnTo>
                <a:lnTo>
                  <a:pt x="88727" y="73861"/>
                </a:lnTo>
                <a:lnTo>
                  <a:pt x="88727" y="1780"/>
                </a:lnTo>
                <a:lnTo>
                  <a:pt x="88440" y="689"/>
                </a:lnTo>
                <a:lnTo>
                  <a:pt x="87751" y="689"/>
                </a:lnTo>
                <a:lnTo>
                  <a:pt x="66675" y="11426"/>
                </a:lnTo>
                <a:lnTo>
                  <a:pt x="68053" y="12421"/>
                </a:lnTo>
                <a:lnTo>
                  <a:pt x="71125" y="11283"/>
                </a:lnTo>
                <a:lnTo>
                  <a:pt x="74006" y="10450"/>
                </a:lnTo>
                <a:lnTo>
                  <a:pt x="76533" y="10450"/>
                </a:lnTo>
                <a:close/>
              </a:path>
              <a:path w="317259" h="102208">
                <a:moveTo>
                  <a:pt x="125348" y="71277"/>
                </a:moveTo>
                <a:lnTo>
                  <a:pt x="124792" y="74301"/>
                </a:lnTo>
                <a:lnTo>
                  <a:pt x="125462" y="77814"/>
                </a:lnTo>
                <a:lnTo>
                  <a:pt x="128142" y="79919"/>
                </a:lnTo>
                <a:lnTo>
                  <a:pt x="131224" y="80445"/>
                </a:lnTo>
                <a:lnTo>
                  <a:pt x="135072" y="80044"/>
                </a:lnTo>
                <a:lnTo>
                  <a:pt x="136680" y="81307"/>
                </a:lnTo>
                <a:lnTo>
                  <a:pt x="135981" y="84924"/>
                </a:lnTo>
                <a:lnTo>
                  <a:pt x="134584" y="87336"/>
                </a:lnTo>
                <a:lnTo>
                  <a:pt x="133187" y="89748"/>
                </a:lnTo>
                <a:lnTo>
                  <a:pt x="130650" y="91987"/>
                </a:lnTo>
                <a:lnTo>
                  <a:pt x="126975" y="94054"/>
                </a:lnTo>
                <a:lnTo>
                  <a:pt x="128065" y="96351"/>
                </a:lnTo>
                <a:lnTo>
                  <a:pt x="131282" y="94896"/>
                </a:lnTo>
                <a:lnTo>
                  <a:pt x="134287" y="92504"/>
                </a:lnTo>
                <a:lnTo>
                  <a:pt x="137082" y="89174"/>
                </a:lnTo>
                <a:lnTo>
                  <a:pt x="139877" y="85843"/>
                </a:lnTo>
                <a:lnTo>
                  <a:pt x="141274" y="82245"/>
                </a:lnTo>
                <a:lnTo>
                  <a:pt x="141274" y="75010"/>
                </a:lnTo>
                <a:lnTo>
                  <a:pt x="140317" y="72378"/>
                </a:lnTo>
                <a:lnTo>
                  <a:pt x="138403" y="70483"/>
                </a:lnTo>
                <a:lnTo>
                  <a:pt x="134325" y="67641"/>
                </a:lnTo>
                <a:lnTo>
                  <a:pt x="129387" y="67641"/>
                </a:lnTo>
                <a:lnTo>
                  <a:pt x="127568" y="68368"/>
                </a:lnTo>
                <a:lnTo>
                  <a:pt x="125348" y="71277"/>
                </a:lnTo>
                <a:close/>
              </a:path>
              <a:path w="317259" h="102208">
                <a:moveTo>
                  <a:pt x="182129" y="60004"/>
                </a:moveTo>
                <a:lnTo>
                  <a:pt x="182129" y="79584"/>
                </a:lnTo>
                <a:lnTo>
                  <a:pt x="191260" y="79584"/>
                </a:lnTo>
                <a:lnTo>
                  <a:pt x="191260" y="60004"/>
                </a:lnTo>
                <a:lnTo>
                  <a:pt x="203263" y="60004"/>
                </a:lnTo>
                <a:lnTo>
                  <a:pt x="203263" y="52367"/>
                </a:lnTo>
                <a:lnTo>
                  <a:pt x="191260" y="52367"/>
                </a:lnTo>
                <a:lnTo>
                  <a:pt x="191260" y="689"/>
                </a:lnTo>
                <a:lnTo>
                  <a:pt x="185804" y="689"/>
                </a:lnTo>
                <a:lnTo>
                  <a:pt x="182014" y="12517"/>
                </a:lnTo>
                <a:lnTo>
                  <a:pt x="182014" y="52367"/>
                </a:lnTo>
                <a:lnTo>
                  <a:pt x="149050" y="52367"/>
                </a:lnTo>
                <a:lnTo>
                  <a:pt x="149050" y="60004"/>
                </a:lnTo>
                <a:lnTo>
                  <a:pt x="182129" y="60004"/>
                </a:lnTo>
                <a:close/>
              </a:path>
              <a:path w="317259" h="102208">
                <a:moveTo>
                  <a:pt x="185804" y="689"/>
                </a:moveTo>
                <a:lnTo>
                  <a:pt x="149050" y="52367"/>
                </a:lnTo>
                <a:lnTo>
                  <a:pt x="153817" y="52367"/>
                </a:lnTo>
                <a:lnTo>
                  <a:pt x="182014" y="12517"/>
                </a:lnTo>
                <a:lnTo>
                  <a:pt x="185804" y="689"/>
                </a:lnTo>
                <a:close/>
              </a:path>
              <a:path w="317259" h="102208">
                <a:moveTo>
                  <a:pt x="303839" y="33418"/>
                </a:moveTo>
                <a:lnTo>
                  <a:pt x="307305" y="31084"/>
                </a:lnTo>
                <a:lnTo>
                  <a:pt x="309448" y="29054"/>
                </a:lnTo>
                <a:lnTo>
                  <a:pt x="313162" y="25495"/>
                </a:lnTo>
                <a:lnTo>
                  <a:pt x="315019" y="21475"/>
                </a:lnTo>
                <a:lnTo>
                  <a:pt x="315019" y="12594"/>
                </a:lnTo>
                <a:lnTo>
                  <a:pt x="313201" y="8727"/>
                </a:lnTo>
                <a:lnTo>
                  <a:pt x="309563" y="5397"/>
                </a:lnTo>
                <a:lnTo>
                  <a:pt x="305926" y="2067"/>
                </a:lnTo>
                <a:lnTo>
                  <a:pt x="301026" y="401"/>
                </a:lnTo>
                <a:lnTo>
                  <a:pt x="294861" y="401"/>
                </a:lnTo>
                <a:lnTo>
                  <a:pt x="289616" y="3617"/>
                </a:lnTo>
                <a:lnTo>
                  <a:pt x="297695" y="3617"/>
                </a:lnTo>
                <a:lnTo>
                  <a:pt x="301092" y="4890"/>
                </a:lnTo>
                <a:lnTo>
                  <a:pt x="303332" y="7436"/>
                </a:lnTo>
                <a:lnTo>
                  <a:pt x="305572" y="9981"/>
                </a:lnTo>
                <a:lnTo>
                  <a:pt x="306691" y="13072"/>
                </a:lnTo>
                <a:lnTo>
                  <a:pt x="306691" y="20882"/>
                </a:lnTo>
                <a:lnTo>
                  <a:pt x="305505" y="24442"/>
                </a:lnTo>
                <a:lnTo>
                  <a:pt x="303131" y="27389"/>
                </a:lnTo>
                <a:lnTo>
                  <a:pt x="301753" y="29112"/>
                </a:lnTo>
                <a:lnTo>
                  <a:pt x="299264" y="31237"/>
                </a:lnTo>
                <a:lnTo>
                  <a:pt x="295665" y="33763"/>
                </a:lnTo>
                <a:lnTo>
                  <a:pt x="291262" y="31045"/>
                </a:lnTo>
                <a:lnTo>
                  <a:pt x="289980" y="42893"/>
                </a:lnTo>
                <a:lnTo>
                  <a:pt x="297407" y="48138"/>
                </a:lnTo>
                <a:lnTo>
                  <a:pt x="302318" y="52051"/>
                </a:lnTo>
                <a:lnTo>
                  <a:pt x="304710" y="54635"/>
                </a:lnTo>
                <a:lnTo>
                  <a:pt x="307104" y="57219"/>
                </a:lnTo>
                <a:lnTo>
                  <a:pt x="308299" y="60597"/>
                </a:lnTo>
                <a:lnTo>
                  <a:pt x="308299" y="68445"/>
                </a:lnTo>
                <a:lnTo>
                  <a:pt x="307170" y="71507"/>
                </a:lnTo>
                <a:lnTo>
                  <a:pt x="304911" y="73957"/>
                </a:lnTo>
                <a:lnTo>
                  <a:pt x="302652" y="76407"/>
                </a:lnTo>
                <a:lnTo>
                  <a:pt x="299322" y="77632"/>
                </a:lnTo>
                <a:lnTo>
                  <a:pt x="290746" y="77632"/>
                </a:lnTo>
                <a:lnTo>
                  <a:pt x="287310" y="76082"/>
                </a:lnTo>
                <a:lnTo>
                  <a:pt x="284610" y="72981"/>
                </a:lnTo>
                <a:lnTo>
                  <a:pt x="288104" y="80847"/>
                </a:lnTo>
                <a:lnTo>
                  <a:pt x="301312" y="80847"/>
                </a:lnTo>
                <a:lnTo>
                  <a:pt x="306874" y="78972"/>
                </a:lnTo>
                <a:lnTo>
                  <a:pt x="311028" y="75221"/>
                </a:lnTo>
                <a:lnTo>
                  <a:pt x="315181" y="71469"/>
                </a:lnTo>
                <a:lnTo>
                  <a:pt x="317259" y="66837"/>
                </a:lnTo>
                <a:lnTo>
                  <a:pt x="317259" y="56463"/>
                </a:lnTo>
                <a:lnTo>
                  <a:pt x="315852" y="52243"/>
                </a:lnTo>
                <a:lnTo>
                  <a:pt x="313038" y="48663"/>
                </a:lnTo>
                <a:lnTo>
                  <a:pt x="310224" y="45084"/>
                </a:lnTo>
                <a:lnTo>
                  <a:pt x="305562" y="40883"/>
                </a:lnTo>
                <a:lnTo>
                  <a:pt x="299053" y="36060"/>
                </a:lnTo>
                <a:lnTo>
                  <a:pt x="303839" y="33418"/>
                </a:lnTo>
                <a:close/>
              </a:path>
              <a:path w="317259" h="102208">
                <a:moveTo>
                  <a:pt x="273833" y="72187"/>
                </a:moveTo>
                <a:lnTo>
                  <a:pt x="278293" y="75651"/>
                </a:lnTo>
                <a:lnTo>
                  <a:pt x="282754" y="79115"/>
                </a:lnTo>
                <a:lnTo>
                  <a:pt x="288104" y="80847"/>
                </a:lnTo>
                <a:lnTo>
                  <a:pt x="284610" y="72981"/>
                </a:lnTo>
                <a:lnTo>
                  <a:pt x="281911" y="69880"/>
                </a:lnTo>
                <a:lnTo>
                  <a:pt x="280562" y="65708"/>
                </a:lnTo>
                <a:lnTo>
                  <a:pt x="280562" y="57401"/>
                </a:lnTo>
                <a:lnTo>
                  <a:pt x="281308" y="54224"/>
                </a:lnTo>
                <a:lnTo>
                  <a:pt x="282802" y="50931"/>
                </a:lnTo>
                <a:lnTo>
                  <a:pt x="284294" y="47639"/>
                </a:lnTo>
                <a:lnTo>
                  <a:pt x="286688" y="44960"/>
                </a:lnTo>
                <a:lnTo>
                  <a:pt x="289980" y="42893"/>
                </a:lnTo>
                <a:lnTo>
                  <a:pt x="291262" y="31045"/>
                </a:lnTo>
                <a:lnTo>
                  <a:pt x="287711" y="28145"/>
                </a:lnTo>
                <a:lnTo>
                  <a:pt x="285012" y="25064"/>
                </a:lnTo>
                <a:lnTo>
                  <a:pt x="282313" y="21982"/>
                </a:lnTo>
                <a:lnTo>
                  <a:pt x="280963" y="18642"/>
                </a:lnTo>
                <a:lnTo>
                  <a:pt x="280963" y="11867"/>
                </a:lnTo>
                <a:lnTo>
                  <a:pt x="282112" y="9168"/>
                </a:lnTo>
                <a:lnTo>
                  <a:pt x="286706" y="4727"/>
                </a:lnTo>
                <a:lnTo>
                  <a:pt x="289616" y="3617"/>
                </a:lnTo>
                <a:lnTo>
                  <a:pt x="294861" y="401"/>
                </a:lnTo>
                <a:lnTo>
                  <a:pt x="288161" y="401"/>
                </a:lnTo>
                <a:lnTo>
                  <a:pt x="282715" y="2163"/>
                </a:lnTo>
                <a:lnTo>
                  <a:pt x="278523" y="5684"/>
                </a:lnTo>
                <a:lnTo>
                  <a:pt x="274331" y="9206"/>
                </a:lnTo>
                <a:lnTo>
                  <a:pt x="272234" y="13493"/>
                </a:lnTo>
                <a:lnTo>
                  <a:pt x="272234" y="22987"/>
                </a:lnTo>
                <a:lnTo>
                  <a:pt x="273651" y="27045"/>
                </a:lnTo>
                <a:lnTo>
                  <a:pt x="276484" y="30719"/>
                </a:lnTo>
                <a:lnTo>
                  <a:pt x="278322" y="33131"/>
                </a:lnTo>
                <a:lnTo>
                  <a:pt x="281767" y="36366"/>
                </a:lnTo>
                <a:lnTo>
                  <a:pt x="286821" y="40423"/>
                </a:lnTo>
                <a:lnTo>
                  <a:pt x="281806" y="43793"/>
                </a:lnTo>
                <a:lnTo>
                  <a:pt x="278283" y="46683"/>
                </a:lnTo>
                <a:lnTo>
                  <a:pt x="276254" y="49094"/>
                </a:lnTo>
                <a:lnTo>
                  <a:pt x="273153" y="52808"/>
                </a:lnTo>
                <a:lnTo>
                  <a:pt x="271603" y="57094"/>
                </a:lnTo>
                <a:lnTo>
                  <a:pt x="271603" y="67622"/>
                </a:lnTo>
                <a:lnTo>
                  <a:pt x="273833" y="721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385767" y="2582976"/>
            <a:ext cx="290453" cy="90184"/>
          </a:xfrm>
          <a:custGeom>
            <a:avLst/>
            <a:gdLst/>
            <a:ahLst/>
            <a:cxnLst/>
            <a:rect l="l" t="t" r="r" b="b"/>
            <a:pathLst>
              <a:path w="319498" h="102208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3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  <a:path w="319498" h="102208">
                <a:moveTo>
                  <a:pt x="29135" y="81613"/>
                </a:moveTo>
                <a:lnTo>
                  <a:pt x="25843" y="82225"/>
                </a:lnTo>
                <a:lnTo>
                  <a:pt x="28293" y="85250"/>
                </a:lnTo>
                <a:lnTo>
                  <a:pt x="30992" y="84714"/>
                </a:lnTo>
                <a:lnTo>
                  <a:pt x="31777" y="80618"/>
                </a:lnTo>
                <a:lnTo>
                  <a:pt x="29135" y="81613"/>
                </a:lnTo>
                <a:close/>
              </a:path>
              <a:path w="319498" h="102208">
                <a:moveTo>
                  <a:pt x="76533" y="16307"/>
                </a:moveTo>
                <a:lnTo>
                  <a:pt x="78447" y="18699"/>
                </a:lnTo>
                <a:lnTo>
                  <a:pt x="78677" y="21934"/>
                </a:lnTo>
                <a:lnTo>
                  <a:pt x="78677" y="78550"/>
                </a:lnTo>
                <a:lnTo>
                  <a:pt x="77969" y="80790"/>
                </a:lnTo>
                <a:lnTo>
                  <a:pt x="75136" y="82857"/>
                </a:lnTo>
                <a:lnTo>
                  <a:pt x="72111" y="83489"/>
                </a:lnTo>
                <a:lnTo>
                  <a:pt x="67479" y="83718"/>
                </a:lnTo>
                <a:lnTo>
                  <a:pt x="67479" y="85441"/>
                </a:lnTo>
                <a:lnTo>
                  <a:pt x="99868" y="85441"/>
                </a:lnTo>
                <a:lnTo>
                  <a:pt x="99868" y="83833"/>
                </a:lnTo>
                <a:lnTo>
                  <a:pt x="95580" y="83680"/>
                </a:lnTo>
                <a:lnTo>
                  <a:pt x="92651" y="83202"/>
                </a:lnTo>
                <a:lnTo>
                  <a:pt x="91082" y="82398"/>
                </a:lnTo>
                <a:lnTo>
                  <a:pt x="88727" y="79718"/>
                </a:lnTo>
                <a:lnTo>
                  <a:pt x="88727" y="7637"/>
                </a:lnTo>
                <a:lnTo>
                  <a:pt x="88440" y="6545"/>
                </a:lnTo>
                <a:lnTo>
                  <a:pt x="87751" y="6545"/>
                </a:lnTo>
                <a:lnTo>
                  <a:pt x="66675" y="17283"/>
                </a:lnTo>
                <a:lnTo>
                  <a:pt x="68053" y="18278"/>
                </a:lnTo>
                <a:lnTo>
                  <a:pt x="71125" y="17139"/>
                </a:lnTo>
                <a:lnTo>
                  <a:pt x="74006" y="16307"/>
                </a:lnTo>
                <a:lnTo>
                  <a:pt x="76533" y="16307"/>
                </a:lnTo>
                <a:close/>
              </a:path>
              <a:path w="319498" h="102208">
                <a:moveTo>
                  <a:pt x="125348" y="77134"/>
                </a:moveTo>
                <a:lnTo>
                  <a:pt x="124792" y="80158"/>
                </a:lnTo>
                <a:lnTo>
                  <a:pt x="125462" y="83671"/>
                </a:lnTo>
                <a:lnTo>
                  <a:pt x="128142" y="85776"/>
                </a:lnTo>
                <a:lnTo>
                  <a:pt x="131224" y="86302"/>
                </a:lnTo>
                <a:lnTo>
                  <a:pt x="135072" y="85900"/>
                </a:lnTo>
                <a:lnTo>
                  <a:pt x="136680" y="87164"/>
                </a:lnTo>
                <a:lnTo>
                  <a:pt x="135981" y="90781"/>
                </a:lnTo>
                <a:lnTo>
                  <a:pt x="134584" y="93193"/>
                </a:lnTo>
                <a:lnTo>
                  <a:pt x="133187" y="95604"/>
                </a:lnTo>
                <a:lnTo>
                  <a:pt x="130650" y="97844"/>
                </a:lnTo>
                <a:lnTo>
                  <a:pt x="126975" y="99911"/>
                </a:lnTo>
                <a:lnTo>
                  <a:pt x="128065" y="102208"/>
                </a:lnTo>
                <a:lnTo>
                  <a:pt x="131282" y="100753"/>
                </a:lnTo>
                <a:lnTo>
                  <a:pt x="134287" y="98361"/>
                </a:lnTo>
                <a:lnTo>
                  <a:pt x="137082" y="95031"/>
                </a:lnTo>
                <a:lnTo>
                  <a:pt x="139877" y="91700"/>
                </a:lnTo>
                <a:lnTo>
                  <a:pt x="141274" y="88102"/>
                </a:lnTo>
                <a:lnTo>
                  <a:pt x="141274" y="80867"/>
                </a:lnTo>
                <a:lnTo>
                  <a:pt x="140317" y="78235"/>
                </a:lnTo>
                <a:lnTo>
                  <a:pt x="138403" y="76340"/>
                </a:lnTo>
                <a:lnTo>
                  <a:pt x="134325" y="73498"/>
                </a:lnTo>
                <a:lnTo>
                  <a:pt x="129387" y="73498"/>
                </a:lnTo>
                <a:lnTo>
                  <a:pt x="127568" y="74225"/>
                </a:lnTo>
                <a:lnTo>
                  <a:pt x="125348" y="77134"/>
                </a:lnTo>
                <a:close/>
              </a:path>
              <a:path w="319498" h="102208">
                <a:moveTo>
                  <a:pt x="155242" y="12144"/>
                </a:moveTo>
                <a:lnTo>
                  <a:pt x="154056" y="15015"/>
                </a:lnTo>
                <a:lnTo>
                  <a:pt x="152515" y="18795"/>
                </a:lnTo>
                <a:lnTo>
                  <a:pt x="150026" y="24920"/>
                </a:lnTo>
                <a:lnTo>
                  <a:pt x="152036" y="25839"/>
                </a:lnTo>
                <a:lnTo>
                  <a:pt x="154525" y="21934"/>
                </a:lnTo>
                <a:lnTo>
                  <a:pt x="156583" y="19369"/>
                </a:lnTo>
                <a:lnTo>
                  <a:pt x="159837" y="16920"/>
                </a:lnTo>
                <a:lnTo>
                  <a:pt x="162508" y="16307"/>
                </a:lnTo>
                <a:lnTo>
                  <a:pt x="191260" y="16307"/>
                </a:lnTo>
                <a:lnTo>
                  <a:pt x="168002" y="86532"/>
                </a:lnTo>
                <a:lnTo>
                  <a:pt x="175582" y="86532"/>
                </a:lnTo>
                <a:lnTo>
                  <a:pt x="200506" y="9531"/>
                </a:lnTo>
                <a:lnTo>
                  <a:pt x="200506" y="7637"/>
                </a:lnTo>
                <a:lnTo>
                  <a:pt x="156975" y="7637"/>
                </a:lnTo>
                <a:lnTo>
                  <a:pt x="156018" y="10163"/>
                </a:lnTo>
                <a:lnTo>
                  <a:pt x="155242" y="12144"/>
                </a:lnTo>
                <a:close/>
              </a:path>
              <a:path w="319498" h="102208">
                <a:moveTo>
                  <a:pt x="238638" y="9531"/>
                </a:moveTo>
                <a:lnTo>
                  <a:pt x="242563" y="12019"/>
                </a:lnTo>
                <a:lnTo>
                  <a:pt x="245243" y="16996"/>
                </a:lnTo>
                <a:lnTo>
                  <a:pt x="247923" y="21972"/>
                </a:lnTo>
                <a:lnTo>
                  <a:pt x="249263" y="28441"/>
                </a:lnTo>
                <a:lnTo>
                  <a:pt x="252058" y="67928"/>
                </a:lnTo>
                <a:lnTo>
                  <a:pt x="255236" y="62569"/>
                </a:lnTo>
                <a:lnTo>
                  <a:pt x="257418" y="56559"/>
                </a:lnTo>
                <a:lnTo>
                  <a:pt x="259600" y="50549"/>
                </a:lnTo>
                <a:lnTo>
                  <a:pt x="260691" y="44634"/>
                </a:lnTo>
                <a:lnTo>
                  <a:pt x="260691" y="30547"/>
                </a:lnTo>
                <a:lnTo>
                  <a:pt x="258394" y="23054"/>
                </a:lnTo>
                <a:lnTo>
                  <a:pt x="253800" y="16336"/>
                </a:lnTo>
                <a:lnTo>
                  <a:pt x="249205" y="9617"/>
                </a:lnTo>
                <a:lnTo>
                  <a:pt x="242697" y="6258"/>
                </a:lnTo>
                <a:lnTo>
                  <a:pt x="227192" y="6258"/>
                </a:lnTo>
                <a:lnTo>
                  <a:pt x="229718" y="9531"/>
                </a:lnTo>
                <a:lnTo>
                  <a:pt x="238638" y="9531"/>
                </a:lnTo>
                <a:close/>
              </a:path>
              <a:path w="319498" h="102208">
                <a:moveTo>
                  <a:pt x="222960" y="82972"/>
                </a:moveTo>
                <a:lnTo>
                  <a:pt x="220319" y="84005"/>
                </a:lnTo>
                <a:lnTo>
                  <a:pt x="217007" y="84982"/>
                </a:lnTo>
                <a:lnTo>
                  <a:pt x="213026" y="85900"/>
                </a:lnTo>
                <a:lnTo>
                  <a:pt x="213600" y="88197"/>
                </a:lnTo>
                <a:lnTo>
                  <a:pt x="219956" y="87393"/>
                </a:lnTo>
                <a:lnTo>
                  <a:pt x="225219" y="86245"/>
                </a:lnTo>
                <a:lnTo>
                  <a:pt x="229393" y="84752"/>
                </a:lnTo>
                <a:lnTo>
                  <a:pt x="236858" y="82111"/>
                </a:lnTo>
                <a:lnTo>
                  <a:pt x="243022" y="78072"/>
                </a:lnTo>
                <a:lnTo>
                  <a:pt x="247884" y="72636"/>
                </a:lnTo>
                <a:lnTo>
                  <a:pt x="252058" y="67928"/>
                </a:lnTo>
                <a:lnTo>
                  <a:pt x="249263" y="28441"/>
                </a:lnTo>
                <a:lnTo>
                  <a:pt x="249090" y="42404"/>
                </a:lnTo>
                <a:lnTo>
                  <a:pt x="248976" y="44873"/>
                </a:lnTo>
                <a:lnTo>
                  <a:pt x="248842" y="46299"/>
                </a:lnTo>
                <a:lnTo>
                  <a:pt x="246726" y="48903"/>
                </a:lnTo>
                <a:lnTo>
                  <a:pt x="243951" y="50357"/>
                </a:lnTo>
                <a:lnTo>
                  <a:pt x="241175" y="51812"/>
                </a:lnTo>
                <a:lnTo>
                  <a:pt x="238486" y="52539"/>
                </a:lnTo>
                <a:lnTo>
                  <a:pt x="230216" y="52539"/>
                </a:lnTo>
                <a:lnTo>
                  <a:pt x="226301" y="50166"/>
                </a:lnTo>
                <a:lnTo>
                  <a:pt x="224138" y="45419"/>
                </a:lnTo>
                <a:lnTo>
                  <a:pt x="221974" y="40672"/>
                </a:lnTo>
                <a:lnTo>
                  <a:pt x="220893" y="35505"/>
                </a:lnTo>
                <a:lnTo>
                  <a:pt x="220893" y="23140"/>
                </a:lnTo>
                <a:lnTo>
                  <a:pt x="222052" y="18049"/>
                </a:lnTo>
                <a:lnTo>
                  <a:pt x="224368" y="14642"/>
                </a:lnTo>
                <a:lnTo>
                  <a:pt x="226684" y="11235"/>
                </a:lnTo>
                <a:lnTo>
                  <a:pt x="229718" y="9531"/>
                </a:lnTo>
                <a:lnTo>
                  <a:pt x="227192" y="6258"/>
                </a:lnTo>
                <a:lnTo>
                  <a:pt x="221381" y="8900"/>
                </a:lnTo>
                <a:lnTo>
                  <a:pt x="216845" y="14183"/>
                </a:lnTo>
                <a:lnTo>
                  <a:pt x="212308" y="19465"/>
                </a:lnTo>
                <a:lnTo>
                  <a:pt x="210039" y="26183"/>
                </a:lnTo>
                <a:lnTo>
                  <a:pt x="210039" y="40730"/>
                </a:lnTo>
                <a:lnTo>
                  <a:pt x="211944" y="46233"/>
                </a:lnTo>
                <a:lnTo>
                  <a:pt x="215753" y="50846"/>
                </a:lnTo>
                <a:lnTo>
                  <a:pt x="219562" y="55458"/>
                </a:lnTo>
                <a:lnTo>
                  <a:pt x="224722" y="57764"/>
                </a:lnTo>
                <a:lnTo>
                  <a:pt x="232877" y="57764"/>
                </a:lnTo>
                <a:lnTo>
                  <a:pt x="236686" y="57075"/>
                </a:lnTo>
                <a:lnTo>
                  <a:pt x="240515" y="56271"/>
                </a:lnTo>
                <a:lnTo>
                  <a:pt x="243845" y="54798"/>
                </a:lnTo>
                <a:lnTo>
                  <a:pt x="246679" y="52654"/>
                </a:lnTo>
                <a:lnTo>
                  <a:pt x="248689" y="51161"/>
                </a:lnTo>
                <a:lnTo>
                  <a:pt x="248076" y="54377"/>
                </a:lnTo>
                <a:lnTo>
                  <a:pt x="246554" y="58367"/>
                </a:lnTo>
                <a:lnTo>
                  <a:pt x="244123" y="63134"/>
                </a:lnTo>
                <a:lnTo>
                  <a:pt x="241692" y="67899"/>
                </a:lnTo>
                <a:lnTo>
                  <a:pt x="238448" y="72215"/>
                </a:lnTo>
                <a:lnTo>
                  <a:pt x="234389" y="76081"/>
                </a:lnTo>
                <a:lnTo>
                  <a:pt x="231517" y="78800"/>
                </a:lnTo>
                <a:lnTo>
                  <a:pt x="227708" y="81096"/>
                </a:lnTo>
                <a:lnTo>
                  <a:pt x="222960" y="82972"/>
                </a:lnTo>
                <a:close/>
              </a:path>
              <a:path w="319498" h="102208">
                <a:moveTo>
                  <a:pt x="297445" y="9531"/>
                </a:moveTo>
                <a:lnTo>
                  <a:pt x="301370" y="12019"/>
                </a:lnTo>
                <a:lnTo>
                  <a:pt x="304050" y="16996"/>
                </a:lnTo>
                <a:lnTo>
                  <a:pt x="306730" y="21972"/>
                </a:lnTo>
                <a:lnTo>
                  <a:pt x="308070" y="28441"/>
                </a:lnTo>
                <a:lnTo>
                  <a:pt x="310865" y="67928"/>
                </a:lnTo>
                <a:lnTo>
                  <a:pt x="314043" y="62569"/>
                </a:lnTo>
                <a:lnTo>
                  <a:pt x="316225" y="56559"/>
                </a:lnTo>
                <a:lnTo>
                  <a:pt x="318407" y="50549"/>
                </a:lnTo>
                <a:lnTo>
                  <a:pt x="319498" y="44634"/>
                </a:lnTo>
                <a:lnTo>
                  <a:pt x="319498" y="30547"/>
                </a:lnTo>
                <a:lnTo>
                  <a:pt x="317201" y="23054"/>
                </a:lnTo>
                <a:lnTo>
                  <a:pt x="312607" y="16336"/>
                </a:lnTo>
                <a:lnTo>
                  <a:pt x="308012" y="9617"/>
                </a:lnTo>
                <a:lnTo>
                  <a:pt x="301504" y="6258"/>
                </a:lnTo>
                <a:lnTo>
                  <a:pt x="285999" y="6258"/>
                </a:lnTo>
                <a:lnTo>
                  <a:pt x="288525" y="9531"/>
                </a:lnTo>
                <a:lnTo>
                  <a:pt x="297445" y="9531"/>
                </a:lnTo>
                <a:close/>
              </a:path>
              <a:path w="319498" h="102208">
                <a:moveTo>
                  <a:pt x="281767" y="82972"/>
                </a:moveTo>
                <a:lnTo>
                  <a:pt x="279126" y="84005"/>
                </a:lnTo>
                <a:lnTo>
                  <a:pt x="275814" y="84982"/>
                </a:lnTo>
                <a:lnTo>
                  <a:pt x="271833" y="85900"/>
                </a:lnTo>
                <a:lnTo>
                  <a:pt x="272407" y="88197"/>
                </a:lnTo>
                <a:lnTo>
                  <a:pt x="278762" y="87393"/>
                </a:lnTo>
                <a:lnTo>
                  <a:pt x="284026" y="86245"/>
                </a:lnTo>
                <a:lnTo>
                  <a:pt x="288200" y="84752"/>
                </a:lnTo>
                <a:lnTo>
                  <a:pt x="295665" y="82111"/>
                </a:lnTo>
                <a:lnTo>
                  <a:pt x="301829" y="78072"/>
                </a:lnTo>
                <a:lnTo>
                  <a:pt x="306691" y="72636"/>
                </a:lnTo>
                <a:lnTo>
                  <a:pt x="310865" y="67928"/>
                </a:lnTo>
                <a:lnTo>
                  <a:pt x="308070" y="28441"/>
                </a:lnTo>
                <a:lnTo>
                  <a:pt x="307897" y="42404"/>
                </a:lnTo>
                <a:lnTo>
                  <a:pt x="307783" y="44873"/>
                </a:lnTo>
                <a:lnTo>
                  <a:pt x="307649" y="46300"/>
                </a:lnTo>
                <a:lnTo>
                  <a:pt x="305533" y="48903"/>
                </a:lnTo>
                <a:lnTo>
                  <a:pt x="302758" y="50357"/>
                </a:lnTo>
                <a:lnTo>
                  <a:pt x="299982" y="51812"/>
                </a:lnTo>
                <a:lnTo>
                  <a:pt x="297293" y="52539"/>
                </a:lnTo>
                <a:lnTo>
                  <a:pt x="289023" y="52539"/>
                </a:lnTo>
                <a:lnTo>
                  <a:pt x="285108" y="50166"/>
                </a:lnTo>
                <a:lnTo>
                  <a:pt x="282945" y="45419"/>
                </a:lnTo>
                <a:lnTo>
                  <a:pt x="280781" y="40672"/>
                </a:lnTo>
                <a:lnTo>
                  <a:pt x="279700" y="35505"/>
                </a:lnTo>
                <a:lnTo>
                  <a:pt x="279700" y="23140"/>
                </a:lnTo>
                <a:lnTo>
                  <a:pt x="280859" y="18049"/>
                </a:lnTo>
                <a:lnTo>
                  <a:pt x="283175" y="14642"/>
                </a:lnTo>
                <a:lnTo>
                  <a:pt x="285491" y="11235"/>
                </a:lnTo>
                <a:lnTo>
                  <a:pt x="288525" y="9531"/>
                </a:lnTo>
                <a:lnTo>
                  <a:pt x="285999" y="6258"/>
                </a:lnTo>
                <a:lnTo>
                  <a:pt x="280188" y="8900"/>
                </a:lnTo>
                <a:lnTo>
                  <a:pt x="275652" y="14183"/>
                </a:lnTo>
                <a:lnTo>
                  <a:pt x="271115" y="19465"/>
                </a:lnTo>
                <a:lnTo>
                  <a:pt x="268846" y="26183"/>
                </a:lnTo>
                <a:lnTo>
                  <a:pt x="268846" y="40730"/>
                </a:lnTo>
                <a:lnTo>
                  <a:pt x="270751" y="46233"/>
                </a:lnTo>
                <a:lnTo>
                  <a:pt x="274560" y="50846"/>
                </a:lnTo>
                <a:lnTo>
                  <a:pt x="278369" y="55458"/>
                </a:lnTo>
                <a:lnTo>
                  <a:pt x="283529" y="57764"/>
                </a:lnTo>
                <a:lnTo>
                  <a:pt x="291684" y="57764"/>
                </a:lnTo>
                <a:lnTo>
                  <a:pt x="295493" y="57075"/>
                </a:lnTo>
                <a:lnTo>
                  <a:pt x="299322" y="56271"/>
                </a:lnTo>
                <a:lnTo>
                  <a:pt x="302652" y="54798"/>
                </a:lnTo>
                <a:lnTo>
                  <a:pt x="305485" y="52654"/>
                </a:lnTo>
                <a:lnTo>
                  <a:pt x="307496" y="51161"/>
                </a:lnTo>
                <a:lnTo>
                  <a:pt x="306883" y="54377"/>
                </a:lnTo>
                <a:lnTo>
                  <a:pt x="305361" y="58367"/>
                </a:lnTo>
                <a:lnTo>
                  <a:pt x="302930" y="63134"/>
                </a:lnTo>
                <a:lnTo>
                  <a:pt x="300499" y="67899"/>
                </a:lnTo>
                <a:lnTo>
                  <a:pt x="297255" y="72215"/>
                </a:lnTo>
                <a:lnTo>
                  <a:pt x="293196" y="76081"/>
                </a:lnTo>
                <a:lnTo>
                  <a:pt x="290324" y="78800"/>
                </a:lnTo>
                <a:lnTo>
                  <a:pt x="286515" y="81096"/>
                </a:lnTo>
                <a:lnTo>
                  <a:pt x="281767" y="82972"/>
                </a:lnTo>
                <a:close/>
              </a:path>
              <a:path w="319498" h="102208">
                <a:moveTo>
                  <a:pt x="9705" y="25935"/>
                </a:moveTo>
                <a:lnTo>
                  <a:pt x="9705" y="19465"/>
                </a:lnTo>
                <a:lnTo>
                  <a:pt x="6776" y="38644"/>
                </a:lnTo>
                <a:lnTo>
                  <a:pt x="9227" y="41055"/>
                </a:lnTo>
                <a:lnTo>
                  <a:pt x="14261" y="44500"/>
                </a:lnTo>
                <a:lnTo>
                  <a:pt x="14472" y="32213"/>
                </a:lnTo>
                <a:lnTo>
                  <a:pt x="11294" y="29073"/>
                </a:lnTo>
                <a:lnTo>
                  <a:pt x="9705" y="25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770685" y="2582976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794179" y="2654110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5884133" y="2647828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5" y="3636"/>
                </a:moveTo>
                <a:lnTo>
                  <a:pt x="0" y="6660"/>
                </a:lnTo>
                <a:lnTo>
                  <a:pt x="670" y="10173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4" y="24863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4"/>
                </a:lnTo>
                <a:lnTo>
                  <a:pt x="16482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916837" y="2588753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970297" y="2588753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6030685" y="2588498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6" y="3272"/>
                </a:moveTo>
                <a:lnTo>
                  <a:pt x="15370" y="5761"/>
                </a:lnTo>
                <a:lnTo>
                  <a:pt x="18051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3" y="56310"/>
                </a:lnTo>
                <a:lnTo>
                  <a:pt x="30226" y="50300"/>
                </a:lnTo>
                <a:lnTo>
                  <a:pt x="32408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2" y="16795"/>
                </a:lnTo>
                <a:lnTo>
                  <a:pt x="26608" y="10077"/>
                </a:lnTo>
                <a:lnTo>
                  <a:pt x="22013" y="3359"/>
                </a:lnTo>
                <a:lnTo>
                  <a:pt x="15504" y="0"/>
                </a:lnTo>
                <a:lnTo>
                  <a:pt x="0" y="0"/>
                </a:lnTo>
                <a:lnTo>
                  <a:pt x="2526" y="3272"/>
                </a:lnTo>
                <a:lnTo>
                  <a:pt x="11446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015091" y="2588498"/>
            <a:ext cx="38199" cy="72298"/>
          </a:xfrm>
          <a:custGeom>
            <a:avLst/>
            <a:gdLst/>
            <a:ahLst/>
            <a:cxnLst/>
            <a:rect l="l" t="t" r="r" b="b"/>
            <a:pathLst>
              <a:path w="42019" h="81938">
                <a:moveTo>
                  <a:pt x="12921" y="76713"/>
                </a:moveTo>
                <a:lnTo>
                  <a:pt x="10279" y="77747"/>
                </a:lnTo>
                <a:lnTo>
                  <a:pt x="6966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79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2" y="71813"/>
                </a:lnTo>
                <a:lnTo>
                  <a:pt x="37844" y="66377"/>
                </a:lnTo>
                <a:lnTo>
                  <a:pt x="42019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6" y="38615"/>
                </a:lnTo>
                <a:lnTo>
                  <a:pt x="38803" y="40041"/>
                </a:lnTo>
                <a:lnTo>
                  <a:pt x="36686" y="42644"/>
                </a:lnTo>
                <a:lnTo>
                  <a:pt x="33911" y="44098"/>
                </a:lnTo>
                <a:lnTo>
                  <a:pt x="31136" y="45553"/>
                </a:lnTo>
                <a:lnTo>
                  <a:pt x="28445" y="46281"/>
                </a:lnTo>
                <a:lnTo>
                  <a:pt x="20176" y="46281"/>
                </a:lnTo>
                <a:lnTo>
                  <a:pt x="16262" y="43907"/>
                </a:lnTo>
                <a:lnTo>
                  <a:pt x="14098" y="39160"/>
                </a:lnTo>
                <a:lnTo>
                  <a:pt x="11935" y="34413"/>
                </a:lnTo>
                <a:lnTo>
                  <a:pt x="10853" y="29246"/>
                </a:lnTo>
                <a:lnTo>
                  <a:pt x="10853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4" y="4976"/>
                </a:lnTo>
                <a:lnTo>
                  <a:pt x="19679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5" y="39974"/>
                </a:lnTo>
                <a:lnTo>
                  <a:pt x="5714" y="44587"/>
                </a:lnTo>
                <a:lnTo>
                  <a:pt x="9522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6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5" y="48118"/>
                </a:lnTo>
                <a:lnTo>
                  <a:pt x="36514" y="52108"/>
                </a:lnTo>
                <a:lnTo>
                  <a:pt x="34083" y="56875"/>
                </a:lnTo>
                <a:lnTo>
                  <a:pt x="31653" y="61640"/>
                </a:lnTo>
                <a:lnTo>
                  <a:pt x="28408" y="65957"/>
                </a:lnTo>
                <a:lnTo>
                  <a:pt x="24349" y="69823"/>
                </a:lnTo>
                <a:lnTo>
                  <a:pt x="21477" y="72541"/>
                </a:lnTo>
                <a:lnTo>
                  <a:pt x="17669" y="74838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5822632" y="2588447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5"/>
                </a:lnTo>
                <a:lnTo>
                  <a:pt x="24751" y="8555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7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5776846" y="2600151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8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155604" y="2588447"/>
            <a:ext cx="290556" cy="90184"/>
          </a:xfrm>
          <a:custGeom>
            <a:avLst/>
            <a:gdLst/>
            <a:ahLst/>
            <a:cxnLst/>
            <a:rect l="l" t="t" r="r" b="b"/>
            <a:pathLst>
              <a:path w="319612" h="102208">
                <a:moveTo>
                  <a:pt x="279050" y="76905"/>
                </a:moveTo>
                <a:lnTo>
                  <a:pt x="279700" y="62530"/>
                </a:lnTo>
                <a:lnTo>
                  <a:pt x="278398" y="57324"/>
                </a:lnTo>
                <a:lnTo>
                  <a:pt x="277747" y="50377"/>
                </a:lnTo>
                <a:lnTo>
                  <a:pt x="274187" y="70053"/>
                </a:lnTo>
                <a:lnTo>
                  <a:pt x="279050" y="76905"/>
                </a:lnTo>
                <a:close/>
              </a:path>
              <a:path w="319612" h="102208">
                <a:moveTo>
                  <a:pt x="154793" y="19235"/>
                </a:moveTo>
                <a:lnTo>
                  <a:pt x="156821" y="15714"/>
                </a:lnTo>
                <a:lnTo>
                  <a:pt x="158716" y="13110"/>
                </a:lnTo>
                <a:lnTo>
                  <a:pt x="160478" y="11426"/>
                </a:lnTo>
                <a:lnTo>
                  <a:pt x="163694" y="8325"/>
                </a:lnTo>
                <a:lnTo>
                  <a:pt x="167408" y="6775"/>
                </a:lnTo>
                <a:lnTo>
                  <a:pt x="175180" y="6775"/>
                </a:lnTo>
                <a:lnTo>
                  <a:pt x="178348" y="7866"/>
                </a:lnTo>
                <a:lnTo>
                  <a:pt x="181124" y="10048"/>
                </a:lnTo>
                <a:lnTo>
                  <a:pt x="183899" y="12230"/>
                </a:lnTo>
                <a:lnTo>
                  <a:pt x="185287" y="15407"/>
                </a:lnTo>
                <a:lnTo>
                  <a:pt x="185287" y="24289"/>
                </a:lnTo>
                <a:lnTo>
                  <a:pt x="183526" y="28078"/>
                </a:lnTo>
                <a:lnTo>
                  <a:pt x="180004" y="30949"/>
                </a:lnTo>
                <a:lnTo>
                  <a:pt x="176482" y="33820"/>
                </a:lnTo>
                <a:lnTo>
                  <a:pt x="171658" y="36366"/>
                </a:lnTo>
                <a:lnTo>
                  <a:pt x="165532" y="38586"/>
                </a:lnTo>
                <a:lnTo>
                  <a:pt x="166260" y="40002"/>
                </a:lnTo>
                <a:lnTo>
                  <a:pt x="177151" y="39907"/>
                </a:lnTo>
                <a:lnTo>
                  <a:pt x="183162" y="42529"/>
                </a:lnTo>
                <a:lnTo>
                  <a:pt x="186723" y="47773"/>
                </a:lnTo>
                <a:lnTo>
                  <a:pt x="188829" y="50874"/>
                </a:lnTo>
                <a:lnTo>
                  <a:pt x="189882" y="54472"/>
                </a:lnTo>
                <a:lnTo>
                  <a:pt x="189882" y="62817"/>
                </a:lnTo>
                <a:lnTo>
                  <a:pt x="188579" y="66751"/>
                </a:lnTo>
                <a:lnTo>
                  <a:pt x="185976" y="70368"/>
                </a:lnTo>
                <a:lnTo>
                  <a:pt x="183373" y="73986"/>
                </a:lnTo>
                <a:lnTo>
                  <a:pt x="179391" y="75795"/>
                </a:lnTo>
                <a:lnTo>
                  <a:pt x="171619" y="75795"/>
                </a:lnTo>
                <a:lnTo>
                  <a:pt x="168680" y="74703"/>
                </a:lnTo>
                <a:lnTo>
                  <a:pt x="165216" y="72522"/>
                </a:lnTo>
                <a:lnTo>
                  <a:pt x="161751" y="70339"/>
                </a:lnTo>
                <a:lnTo>
                  <a:pt x="158966" y="69249"/>
                </a:lnTo>
                <a:lnTo>
                  <a:pt x="156860" y="69249"/>
                </a:lnTo>
                <a:lnTo>
                  <a:pt x="153788" y="70627"/>
                </a:lnTo>
                <a:lnTo>
                  <a:pt x="152840" y="73498"/>
                </a:lnTo>
                <a:lnTo>
                  <a:pt x="153788" y="76608"/>
                </a:lnTo>
                <a:lnTo>
                  <a:pt x="157578" y="79402"/>
                </a:lnTo>
                <a:lnTo>
                  <a:pt x="160880" y="80101"/>
                </a:lnTo>
                <a:lnTo>
                  <a:pt x="166097" y="80099"/>
                </a:lnTo>
                <a:lnTo>
                  <a:pt x="179819" y="77952"/>
                </a:lnTo>
                <a:lnTo>
                  <a:pt x="190025" y="71775"/>
                </a:lnTo>
                <a:lnTo>
                  <a:pt x="195749" y="66224"/>
                </a:lnTo>
                <a:lnTo>
                  <a:pt x="198611" y="59813"/>
                </a:lnTo>
                <a:lnTo>
                  <a:pt x="198611" y="46376"/>
                </a:lnTo>
                <a:lnTo>
                  <a:pt x="196525" y="41285"/>
                </a:lnTo>
                <a:lnTo>
                  <a:pt x="192351" y="37265"/>
                </a:lnTo>
                <a:lnTo>
                  <a:pt x="190130" y="35160"/>
                </a:lnTo>
                <a:lnTo>
                  <a:pt x="187182" y="33322"/>
                </a:lnTo>
                <a:lnTo>
                  <a:pt x="183507" y="31753"/>
                </a:lnTo>
                <a:lnTo>
                  <a:pt x="186647" y="29571"/>
                </a:lnTo>
                <a:lnTo>
                  <a:pt x="190456" y="25839"/>
                </a:lnTo>
                <a:lnTo>
                  <a:pt x="193098" y="22738"/>
                </a:lnTo>
                <a:lnTo>
                  <a:pt x="194418" y="19331"/>
                </a:lnTo>
                <a:lnTo>
                  <a:pt x="194418" y="11407"/>
                </a:lnTo>
                <a:lnTo>
                  <a:pt x="192820" y="7694"/>
                </a:lnTo>
                <a:lnTo>
                  <a:pt x="189623" y="4478"/>
                </a:lnTo>
                <a:lnTo>
                  <a:pt x="186426" y="1263"/>
                </a:lnTo>
                <a:lnTo>
                  <a:pt x="181899" y="-344"/>
                </a:lnTo>
                <a:lnTo>
                  <a:pt x="170567" y="-344"/>
                </a:lnTo>
                <a:lnTo>
                  <a:pt x="165743" y="1397"/>
                </a:lnTo>
                <a:lnTo>
                  <a:pt x="161569" y="4880"/>
                </a:lnTo>
                <a:lnTo>
                  <a:pt x="157396" y="8364"/>
                </a:lnTo>
                <a:lnTo>
                  <a:pt x="154544" y="13015"/>
                </a:lnTo>
                <a:lnTo>
                  <a:pt x="153012" y="18833"/>
                </a:lnTo>
                <a:lnTo>
                  <a:pt x="154793" y="19235"/>
                </a:lnTo>
                <a:close/>
              </a:path>
              <a:path w="319612" h="102208">
                <a:moveTo>
                  <a:pt x="59725" y="24001"/>
                </a:moveTo>
                <a:lnTo>
                  <a:pt x="61372" y="19637"/>
                </a:lnTo>
                <a:lnTo>
                  <a:pt x="63095" y="16403"/>
                </a:lnTo>
                <a:lnTo>
                  <a:pt x="64894" y="14297"/>
                </a:lnTo>
                <a:lnTo>
                  <a:pt x="68149" y="10469"/>
                </a:lnTo>
                <a:lnTo>
                  <a:pt x="72398" y="8555"/>
                </a:lnTo>
                <a:lnTo>
                  <a:pt x="81892" y="8555"/>
                </a:lnTo>
                <a:lnTo>
                  <a:pt x="85550" y="10039"/>
                </a:lnTo>
                <a:lnTo>
                  <a:pt x="88612" y="13005"/>
                </a:lnTo>
                <a:lnTo>
                  <a:pt x="91674" y="15972"/>
                </a:lnTo>
                <a:lnTo>
                  <a:pt x="93206" y="20288"/>
                </a:lnTo>
                <a:lnTo>
                  <a:pt x="93206" y="32423"/>
                </a:lnTo>
                <a:lnTo>
                  <a:pt x="90698" y="39064"/>
                </a:lnTo>
                <a:lnTo>
                  <a:pt x="85683" y="45878"/>
                </a:lnTo>
                <a:lnTo>
                  <a:pt x="83827" y="48315"/>
                </a:lnTo>
                <a:lnTo>
                  <a:pt x="77296" y="56151"/>
                </a:lnTo>
                <a:lnTo>
                  <a:pt x="68401" y="66019"/>
                </a:lnTo>
                <a:lnTo>
                  <a:pt x="57141" y="77919"/>
                </a:lnTo>
                <a:lnTo>
                  <a:pt x="57141" y="79240"/>
                </a:lnTo>
                <a:lnTo>
                  <a:pt x="103026" y="79240"/>
                </a:lnTo>
                <a:lnTo>
                  <a:pt x="109401" y="63219"/>
                </a:lnTo>
                <a:lnTo>
                  <a:pt x="107907" y="62530"/>
                </a:lnTo>
                <a:lnTo>
                  <a:pt x="106031" y="65937"/>
                </a:lnTo>
                <a:lnTo>
                  <a:pt x="104347" y="68081"/>
                </a:lnTo>
                <a:lnTo>
                  <a:pt x="101360" y="69842"/>
                </a:lnTo>
                <a:lnTo>
                  <a:pt x="98777" y="70282"/>
                </a:lnTo>
                <a:lnTo>
                  <a:pt x="68741" y="70282"/>
                </a:lnTo>
                <a:lnTo>
                  <a:pt x="72601" y="66293"/>
                </a:lnTo>
                <a:lnTo>
                  <a:pt x="83503" y="54774"/>
                </a:lnTo>
                <a:lnTo>
                  <a:pt x="91616" y="45749"/>
                </a:lnTo>
                <a:lnTo>
                  <a:pt x="96939" y="39218"/>
                </a:lnTo>
                <a:lnTo>
                  <a:pt x="101265" y="33399"/>
                </a:lnTo>
                <a:lnTo>
                  <a:pt x="103429" y="27351"/>
                </a:lnTo>
                <a:lnTo>
                  <a:pt x="103429" y="15178"/>
                </a:lnTo>
                <a:lnTo>
                  <a:pt x="101429" y="10192"/>
                </a:lnTo>
                <a:lnTo>
                  <a:pt x="97426" y="6115"/>
                </a:lnTo>
                <a:lnTo>
                  <a:pt x="93426" y="2038"/>
                </a:lnTo>
                <a:lnTo>
                  <a:pt x="88191" y="0"/>
                </a:lnTo>
                <a:lnTo>
                  <a:pt x="76476" y="0"/>
                </a:lnTo>
                <a:lnTo>
                  <a:pt x="71566" y="1712"/>
                </a:lnTo>
                <a:lnTo>
                  <a:pt x="66990" y="5139"/>
                </a:lnTo>
                <a:lnTo>
                  <a:pt x="62414" y="8565"/>
                </a:lnTo>
                <a:lnTo>
                  <a:pt x="59170" y="14680"/>
                </a:lnTo>
                <a:lnTo>
                  <a:pt x="57255" y="23485"/>
                </a:lnTo>
                <a:lnTo>
                  <a:pt x="59725" y="24001"/>
                </a:lnTo>
                <a:close/>
              </a:path>
              <a:path w="319612" h="102208">
                <a:moveTo>
                  <a:pt x="9705" y="19733"/>
                </a:moveTo>
                <a:lnTo>
                  <a:pt x="9705" y="13264"/>
                </a:lnTo>
                <a:lnTo>
                  <a:pt x="6775" y="32442"/>
                </a:lnTo>
                <a:lnTo>
                  <a:pt x="9227" y="34854"/>
                </a:lnTo>
                <a:lnTo>
                  <a:pt x="14261" y="38299"/>
                </a:lnTo>
                <a:lnTo>
                  <a:pt x="14472" y="26011"/>
                </a:lnTo>
                <a:lnTo>
                  <a:pt x="11294" y="22872"/>
                </a:lnTo>
                <a:lnTo>
                  <a:pt x="9705" y="19733"/>
                </a:lnTo>
                <a:close/>
              </a:path>
              <a:path w="319612" h="102208">
                <a:moveTo>
                  <a:pt x="40085" y="11541"/>
                </a:moveTo>
                <a:lnTo>
                  <a:pt x="42133" y="15446"/>
                </a:lnTo>
                <a:lnTo>
                  <a:pt x="43014" y="20499"/>
                </a:lnTo>
                <a:lnTo>
                  <a:pt x="44736" y="20499"/>
                </a:lnTo>
                <a:lnTo>
                  <a:pt x="44736" y="7407"/>
                </a:lnTo>
                <a:lnTo>
                  <a:pt x="42708" y="5570"/>
                </a:lnTo>
                <a:lnTo>
                  <a:pt x="39912" y="4095"/>
                </a:lnTo>
                <a:lnTo>
                  <a:pt x="36352" y="2985"/>
                </a:lnTo>
                <a:lnTo>
                  <a:pt x="32523" y="1952"/>
                </a:lnTo>
                <a:lnTo>
                  <a:pt x="29020" y="1339"/>
                </a:lnTo>
                <a:lnTo>
                  <a:pt x="25842" y="1148"/>
                </a:lnTo>
                <a:lnTo>
                  <a:pt x="25842" y="-6201"/>
                </a:lnTo>
                <a:lnTo>
                  <a:pt x="21880" y="-6201"/>
                </a:lnTo>
                <a:lnTo>
                  <a:pt x="21880" y="1148"/>
                </a:lnTo>
                <a:lnTo>
                  <a:pt x="15487" y="1454"/>
                </a:lnTo>
                <a:lnTo>
                  <a:pt x="10384" y="3406"/>
                </a:lnTo>
                <a:lnTo>
                  <a:pt x="6575" y="7005"/>
                </a:lnTo>
                <a:lnTo>
                  <a:pt x="2766" y="10603"/>
                </a:lnTo>
                <a:lnTo>
                  <a:pt x="861" y="14585"/>
                </a:lnTo>
                <a:lnTo>
                  <a:pt x="861" y="24116"/>
                </a:lnTo>
                <a:lnTo>
                  <a:pt x="2832" y="28614"/>
                </a:lnTo>
                <a:lnTo>
                  <a:pt x="6775" y="32442"/>
                </a:lnTo>
                <a:lnTo>
                  <a:pt x="9705" y="13264"/>
                </a:lnTo>
                <a:lnTo>
                  <a:pt x="10815" y="10517"/>
                </a:lnTo>
                <a:lnTo>
                  <a:pt x="15257" y="6191"/>
                </a:lnTo>
                <a:lnTo>
                  <a:pt x="18166" y="4880"/>
                </a:lnTo>
                <a:lnTo>
                  <a:pt x="21765" y="4421"/>
                </a:lnTo>
                <a:lnTo>
                  <a:pt x="21765" y="31351"/>
                </a:lnTo>
                <a:lnTo>
                  <a:pt x="18894" y="29705"/>
                </a:lnTo>
                <a:lnTo>
                  <a:pt x="16463" y="27925"/>
                </a:lnTo>
                <a:lnTo>
                  <a:pt x="14472" y="26011"/>
                </a:lnTo>
                <a:lnTo>
                  <a:pt x="14261" y="38299"/>
                </a:lnTo>
                <a:lnTo>
                  <a:pt x="21880" y="42778"/>
                </a:lnTo>
                <a:lnTo>
                  <a:pt x="21880" y="76024"/>
                </a:lnTo>
                <a:lnTo>
                  <a:pt x="14950" y="75909"/>
                </a:lnTo>
                <a:lnTo>
                  <a:pt x="9743" y="73555"/>
                </a:lnTo>
                <a:lnTo>
                  <a:pt x="6259" y="68961"/>
                </a:lnTo>
                <a:lnTo>
                  <a:pt x="4345" y="66435"/>
                </a:lnTo>
                <a:lnTo>
                  <a:pt x="2832" y="62798"/>
                </a:lnTo>
                <a:lnTo>
                  <a:pt x="1722" y="58051"/>
                </a:lnTo>
                <a:lnTo>
                  <a:pt x="0" y="58051"/>
                </a:lnTo>
                <a:lnTo>
                  <a:pt x="0" y="73268"/>
                </a:lnTo>
                <a:lnTo>
                  <a:pt x="4096" y="75412"/>
                </a:lnTo>
                <a:lnTo>
                  <a:pt x="7236" y="76828"/>
                </a:lnTo>
                <a:lnTo>
                  <a:pt x="9418" y="77517"/>
                </a:lnTo>
                <a:lnTo>
                  <a:pt x="12710" y="78551"/>
                </a:lnTo>
                <a:lnTo>
                  <a:pt x="16865" y="79125"/>
                </a:lnTo>
                <a:lnTo>
                  <a:pt x="21880" y="79240"/>
                </a:lnTo>
                <a:lnTo>
                  <a:pt x="21880" y="89633"/>
                </a:lnTo>
                <a:lnTo>
                  <a:pt x="25842" y="89633"/>
                </a:lnTo>
                <a:lnTo>
                  <a:pt x="25842" y="79240"/>
                </a:lnTo>
                <a:lnTo>
                  <a:pt x="28293" y="79048"/>
                </a:lnTo>
                <a:lnTo>
                  <a:pt x="25842" y="76024"/>
                </a:lnTo>
                <a:lnTo>
                  <a:pt x="25842" y="44845"/>
                </a:lnTo>
                <a:lnTo>
                  <a:pt x="30475" y="47678"/>
                </a:lnTo>
                <a:lnTo>
                  <a:pt x="33614" y="49917"/>
                </a:lnTo>
                <a:lnTo>
                  <a:pt x="35261" y="51563"/>
                </a:lnTo>
                <a:lnTo>
                  <a:pt x="37978" y="54358"/>
                </a:lnTo>
                <a:lnTo>
                  <a:pt x="39337" y="57592"/>
                </a:lnTo>
                <a:lnTo>
                  <a:pt x="39337" y="66550"/>
                </a:lnTo>
                <a:lnTo>
                  <a:pt x="37481" y="70474"/>
                </a:lnTo>
                <a:lnTo>
                  <a:pt x="33768" y="73038"/>
                </a:lnTo>
                <a:lnTo>
                  <a:pt x="31776" y="74416"/>
                </a:lnTo>
                <a:lnTo>
                  <a:pt x="30992" y="78512"/>
                </a:lnTo>
                <a:lnTo>
                  <a:pt x="33940" y="77632"/>
                </a:lnTo>
                <a:lnTo>
                  <a:pt x="36887" y="76751"/>
                </a:lnTo>
                <a:lnTo>
                  <a:pt x="39414" y="75431"/>
                </a:lnTo>
                <a:lnTo>
                  <a:pt x="41520" y="73670"/>
                </a:lnTo>
                <a:lnTo>
                  <a:pt x="44277" y="71411"/>
                </a:lnTo>
                <a:lnTo>
                  <a:pt x="46230" y="68617"/>
                </a:lnTo>
                <a:lnTo>
                  <a:pt x="47378" y="65287"/>
                </a:lnTo>
                <a:lnTo>
                  <a:pt x="48143" y="63143"/>
                </a:lnTo>
                <a:lnTo>
                  <a:pt x="48527" y="58741"/>
                </a:lnTo>
                <a:lnTo>
                  <a:pt x="48527" y="52998"/>
                </a:lnTo>
                <a:lnTo>
                  <a:pt x="46880" y="48396"/>
                </a:lnTo>
                <a:lnTo>
                  <a:pt x="43588" y="44931"/>
                </a:lnTo>
                <a:lnTo>
                  <a:pt x="40296" y="41467"/>
                </a:lnTo>
                <a:lnTo>
                  <a:pt x="34381" y="37571"/>
                </a:lnTo>
                <a:lnTo>
                  <a:pt x="25842" y="33246"/>
                </a:lnTo>
                <a:lnTo>
                  <a:pt x="25842" y="4421"/>
                </a:lnTo>
                <a:lnTo>
                  <a:pt x="29977" y="4574"/>
                </a:lnTo>
                <a:lnTo>
                  <a:pt x="33653" y="6029"/>
                </a:lnTo>
                <a:lnTo>
                  <a:pt x="36869" y="8785"/>
                </a:lnTo>
                <a:lnTo>
                  <a:pt x="40085" y="11541"/>
                </a:lnTo>
                <a:close/>
              </a:path>
              <a:path w="319612" h="102208">
                <a:moveTo>
                  <a:pt x="29135" y="75412"/>
                </a:moveTo>
                <a:lnTo>
                  <a:pt x="25842" y="76024"/>
                </a:lnTo>
                <a:lnTo>
                  <a:pt x="28293" y="79048"/>
                </a:lnTo>
                <a:lnTo>
                  <a:pt x="30992" y="78512"/>
                </a:lnTo>
                <a:lnTo>
                  <a:pt x="31776" y="74416"/>
                </a:lnTo>
                <a:lnTo>
                  <a:pt x="29135" y="75412"/>
                </a:lnTo>
                <a:close/>
              </a:path>
              <a:path w="319612" h="102208">
                <a:moveTo>
                  <a:pt x="125348" y="70933"/>
                </a:moveTo>
                <a:lnTo>
                  <a:pt x="124792" y="73957"/>
                </a:lnTo>
                <a:lnTo>
                  <a:pt x="125462" y="77469"/>
                </a:lnTo>
                <a:lnTo>
                  <a:pt x="128141" y="79575"/>
                </a:lnTo>
                <a:lnTo>
                  <a:pt x="131224" y="80101"/>
                </a:lnTo>
                <a:lnTo>
                  <a:pt x="135072" y="79699"/>
                </a:lnTo>
                <a:lnTo>
                  <a:pt x="136680" y="80962"/>
                </a:lnTo>
                <a:lnTo>
                  <a:pt x="135981" y="84580"/>
                </a:lnTo>
                <a:lnTo>
                  <a:pt x="134584" y="86991"/>
                </a:lnTo>
                <a:lnTo>
                  <a:pt x="133187" y="89403"/>
                </a:lnTo>
                <a:lnTo>
                  <a:pt x="130650" y="91642"/>
                </a:lnTo>
                <a:lnTo>
                  <a:pt x="126974" y="93710"/>
                </a:lnTo>
                <a:lnTo>
                  <a:pt x="128065" y="96006"/>
                </a:lnTo>
                <a:lnTo>
                  <a:pt x="131281" y="94552"/>
                </a:lnTo>
                <a:lnTo>
                  <a:pt x="134286" y="92160"/>
                </a:lnTo>
                <a:lnTo>
                  <a:pt x="137082" y="88829"/>
                </a:lnTo>
                <a:lnTo>
                  <a:pt x="139877" y="85499"/>
                </a:lnTo>
                <a:lnTo>
                  <a:pt x="141274" y="81900"/>
                </a:lnTo>
                <a:lnTo>
                  <a:pt x="141274" y="74665"/>
                </a:lnTo>
                <a:lnTo>
                  <a:pt x="140316" y="72033"/>
                </a:lnTo>
                <a:lnTo>
                  <a:pt x="138403" y="70138"/>
                </a:lnTo>
                <a:lnTo>
                  <a:pt x="134325" y="67296"/>
                </a:lnTo>
                <a:lnTo>
                  <a:pt x="129386" y="67296"/>
                </a:lnTo>
                <a:lnTo>
                  <a:pt x="127567" y="68024"/>
                </a:lnTo>
                <a:lnTo>
                  <a:pt x="125348" y="70933"/>
                </a:lnTo>
                <a:close/>
              </a:path>
              <a:path w="319612" h="102208">
                <a:moveTo>
                  <a:pt x="214049" y="5942"/>
                </a:moveTo>
                <a:lnTo>
                  <a:pt x="212863" y="8814"/>
                </a:lnTo>
                <a:lnTo>
                  <a:pt x="211321" y="12594"/>
                </a:lnTo>
                <a:lnTo>
                  <a:pt x="208833" y="18719"/>
                </a:lnTo>
                <a:lnTo>
                  <a:pt x="210843" y="19637"/>
                </a:lnTo>
                <a:lnTo>
                  <a:pt x="213331" y="15733"/>
                </a:lnTo>
                <a:lnTo>
                  <a:pt x="215390" y="13168"/>
                </a:lnTo>
                <a:lnTo>
                  <a:pt x="218643" y="10718"/>
                </a:lnTo>
                <a:lnTo>
                  <a:pt x="221314" y="10105"/>
                </a:lnTo>
                <a:lnTo>
                  <a:pt x="250067" y="10105"/>
                </a:lnTo>
                <a:lnTo>
                  <a:pt x="226808" y="80331"/>
                </a:lnTo>
                <a:lnTo>
                  <a:pt x="234389" y="80331"/>
                </a:lnTo>
                <a:lnTo>
                  <a:pt x="259313" y="3330"/>
                </a:lnTo>
                <a:lnTo>
                  <a:pt x="259313" y="1435"/>
                </a:lnTo>
                <a:lnTo>
                  <a:pt x="215782" y="1435"/>
                </a:lnTo>
                <a:lnTo>
                  <a:pt x="214824" y="3962"/>
                </a:lnTo>
                <a:lnTo>
                  <a:pt x="214049" y="5942"/>
                </a:lnTo>
                <a:close/>
              </a:path>
              <a:path w="319612" h="102208">
                <a:moveTo>
                  <a:pt x="308614" y="73999"/>
                </a:moveTo>
                <a:lnTo>
                  <a:pt x="316052" y="61324"/>
                </a:lnTo>
                <a:lnTo>
                  <a:pt x="318426" y="54587"/>
                </a:lnTo>
                <a:lnTo>
                  <a:pt x="319612" y="47410"/>
                </a:lnTo>
                <a:lnTo>
                  <a:pt x="319604" y="38728"/>
                </a:lnTo>
                <a:lnTo>
                  <a:pt x="318054" y="25625"/>
                </a:lnTo>
                <a:lnTo>
                  <a:pt x="313813" y="14068"/>
                </a:lnTo>
                <a:lnTo>
                  <a:pt x="308950" y="4842"/>
                </a:lnTo>
                <a:lnTo>
                  <a:pt x="302117" y="229"/>
                </a:lnTo>
                <a:lnTo>
                  <a:pt x="292508" y="240"/>
                </a:lnTo>
                <a:lnTo>
                  <a:pt x="280263" y="4064"/>
                </a:lnTo>
                <a:lnTo>
                  <a:pt x="271603" y="14757"/>
                </a:lnTo>
                <a:lnTo>
                  <a:pt x="267621" y="26777"/>
                </a:lnTo>
                <a:lnTo>
                  <a:pt x="266377" y="40251"/>
                </a:lnTo>
                <a:lnTo>
                  <a:pt x="266617" y="46621"/>
                </a:lnTo>
                <a:lnTo>
                  <a:pt x="269075" y="59674"/>
                </a:lnTo>
                <a:lnTo>
                  <a:pt x="274187" y="70053"/>
                </a:lnTo>
                <a:lnTo>
                  <a:pt x="277747" y="50377"/>
                </a:lnTo>
                <a:lnTo>
                  <a:pt x="277747" y="32423"/>
                </a:lnTo>
                <a:lnTo>
                  <a:pt x="278379" y="24958"/>
                </a:lnTo>
                <a:lnTo>
                  <a:pt x="279643" y="19293"/>
                </a:lnTo>
                <a:lnTo>
                  <a:pt x="282055" y="8651"/>
                </a:lnTo>
                <a:lnTo>
                  <a:pt x="286515" y="3330"/>
                </a:lnTo>
                <a:lnTo>
                  <a:pt x="299532" y="3330"/>
                </a:lnTo>
                <a:lnTo>
                  <a:pt x="303974" y="8498"/>
                </a:lnTo>
                <a:lnTo>
                  <a:pt x="306347" y="18833"/>
                </a:lnTo>
                <a:lnTo>
                  <a:pt x="307610" y="24384"/>
                </a:lnTo>
                <a:lnTo>
                  <a:pt x="308241" y="31810"/>
                </a:lnTo>
                <a:lnTo>
                  <a:pt x="308231" y="43092"/>
                </a:lnTo>
                <a:lnTo>
                  <a:pt x="307359" y="57318"/>
                </a:lnTo>
                <a:lnTo>
                  <a:pt x="305083" y="67870"/>
                </a:lnTo>
                <a:lnTo>
                  <a:pt x="302977" y="74034"/>
                </a:lnTo>
                <a:lnTo>
                  <a:pt x="299111" y="77115"/>
                </a:lnTo>
                <a:lnTo>
                  <a:pt x="286745" y="77115"/>
                </a:lnTo>
                <a:lnTo>
                  <a:pt x="282151" y="72254"/>
                </a:lnTo>
                <a:lnTo>
                  <a:pt x="279700" y="62530"/>
                </a:lnTo>
                <a:lnTo>
                  <a:pt x="279050" y="76905"/>
                </a:lnTo>
                <a:lnTo>
                  <a:pt x="285252" y="80331"/>
                </a:lnTo>
                <a:lnTo>
                  <a:pt x="292794" y="80331"/>
                </a:lnTo>
                <a:lnTo>
                  <a:pt x="297666" y="79878"/>
                </a:lnTo>
                <a:lnTo>
                  <a:pt x="308614" y="739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540522" y="2587080"/>
            <a:ext cx="291705" cy="90184"/>
          </a:xfrm>
          <a:custGeom>
            <a:avLst/>
            <a:gdLst/>
            <a:ahLst/>
            <a:cxnLst/>
            <a:rect l="l" t="t" r="r" b="b"/>
            <a:pathLst>
              <a:path w="320876" h="102208">
                <a:moveTo>
                  <a:pt x="155597" y="30432"/>
                </a:moveTo>
                <a:lnTo>
                  <a:pt x="155195" y="31810"/>
                </a:lnTo>
                <a:lnTo>
                  <a:pt x="157549" y="32499"/>
                </a:lnTo>
                <a:lnTo>
                  <a:pt x="162603" y="32499"/>
                </a:lnTo>
                <a:lnTo>
                  <a:pt x="168059" y="33705"/>
                </a:lnTo>
                <a:lnTo>
                  <a:pt x="173916" y="36117"/>
                </a:lnTo>
                <a:lnTo>
                  <a:pt x="175363" y="36747"/>
                </a:lnTo>
                <a:lnTo>
                  <a:pt x="186166" y="45250"/>
                </a:lnTo>
                <a:lnTo>
                  <a:pt x="189767" y="57535"/>
                </a:lnTo>
                <a:lnTo>
                  <a:pt x="189767" y="63200"/>
                </a:lnTo>
                <a:lnTo>
                  <a:pt x="188120" y="67976"/>
                </a:lnTo>
                <a:lnTo>
                  <a:pt x="184828" y="71861"/>
                </a:lnTo>
                <a:lnTo>
                  <a:pt x="181536" y="75747"/>
                </a:lnTo>
                <a:lnTo>
                  <a:pt x="177688" y="77689"/>
                </a:lnTo>
                <a:lnTo>
                  <a:pt x="171371" y="77689"/>
                </a:lnTo>
                <a:lnTo>
                  <a:pt x="168643" y="76455"/>
                </a:lnTo>
                <a:lnTo>
                  <a:pt x="165101" y="73986"/>
                </a:lnTo>
                <a:lnTo>
                  <a:pt x="161559" y="71517"/>
                </a:lnTo>
                <a:lnTo>
                  <a:pt x="158698" y="70282"/>
                </a:lnTo>
                <a:lnTo>
                  <a:pt x="156516" y="70282"/>
                </a:lnTo>
                <a:lnTo>
                  <a:pt x="152697" y="71574"/>
                </a:lnTo>
                <a:lnTo>
                  <a:pt x="151461" y="74589"/>
                </a:lnTo>
                <a:lnTo>
                  <a:pt x="151461" y="77651"/>
                </a:lnTo>
                <a:lnTo>
                  <a:pt x="153376" y="79776"/>
                </a:lnTo>
                <a:lnTo>
                  <a:pt x="157205" y="80962"/>
                </a:lnTo>
                <a:lnTo>
                  <a:pt x="159501" y="81690"/>
                </a:lnTo>
                <a:lnTo>
                  <a:pt x="162526" y="82053"/>
                </a:lnTo>
                <a:lnTo>
                  <a:pt x="175506" y="82053"/>
                </a:lnTo>
                <a:lnTo>
                  <a:pt x="183134" y="79221"/>
                </a:lnTo>
                <a:lnTo>
                  <a:pt x="189164" y="73555"/>
                </a:lnTo>
                <a:lnTo>
                  <a:pt x="195194" y="67889"/>
                </a:lnTo>
                <a:lnTo>
                  <a:pt x="198209" y="60827"/>
                </a:lnTo>
                <a:lnTo>
                  <a:pt x="198209" y="48577"/>
                </a:lnTo>
                <a:lnTo>
                  <a:pt x="197501" y="44988"/>
                </a:lnTo>
                <a:lnTo>
                  <a:pt x="196084" y="41601"/>
                </a:lnTo>
                <a:lnTo>
                  <a:pt x="194667" y="38213"/>
                </a:lnTo>
                <a:lnTo>
                  <a:pt x="192581" y="35160"/>
                </a:lnTo>
                <a:lnTo>
                  <a:pt x="189824" y="32442"/>
                </a:lnTo>
                <a:lnTo>
                  <a:pt x="186608" y="29303"/>
                </a:lnTo>
                <a:lnTo>
                  <a:pt x="182607" y="26930"/>
                </a:lnTo>
                <a:lnTo>
                  <a:pt x="177822" y="25322"/>
                </a:lnTo>
                <a:lnTo>
                  <a:pt x="174911" y="24365"/>
                </a:lnTo>
                <a:lnTo>
                  <a:pt x="170317" y="23351"/>
                </a:lnTo>
                <a:lnTo>
                  <a:pt x="164039" y="22279"/>
                </a:lnTo>
                <a:lnTo>
                  <a:pt x="168920" y="12230"/>
                </a:lnTo>
                <a:lnTo>
                  <a:pt x="191949" y="12230"/>
                </a:lnTo>
                <a:lnTo>
                  <a:pt x="194648" y="11426"/>
                </a:lnTo>
                <a:lnTo>
                  <a:pt x="199128" y="803"/>
                </a:lnTo>
                <a:lnTo>
                  <a:pt x="198209" y="0"/>
                </a:lnTo>
                <a:lnTo>
                  <a:pt x="195596" y="2354"/>
                </a:lnTo>
                <a:lnTo>
                  <a:pt x="192753" y="2986"/>
                </a:lnTo>
                <a:lnTo>
                  <a:pt x="168116" y="2986"/>
                </a:lnTo>
                <a:lnTo>
                  <a:pt x="155597" y="30432"/>
                </a:lnTo>
                <a:close/>
              </a:path>
              <a:path w="320876" h="102208">
                <a:moveTo>
                  <a:pt x="299743" y="61210"/>
                </a:moveTo>
                <a:lnTo>
                  <a:pt x="299743" y="80790"/>
                </a:lnTo>
                <a:lnTo>
                  <a:pt x="308874" y="80790"/>
                </a:lnTo>
                <a:lnTo>
                  <a:pt x="308874" y="61210"/>
                </a:lnTo>
                <a:lnTo>
                  <a:pt x="320876" y="61210"/>
                </a:lnTo>
                <a:lnTo>
                  <a:pt x="320876" y="53573"/>
                </a:lnTo>
                <a:lnTo>
                  <a:pt x="308874" y="53573"/>
                </a:lnTo>
                <a:lnTo>
                  <a:pt x="308874" y="1894"/>
                </a:lnTo>
                <a:lnTo>
                  <a:pt x="303418" y="1894"/>
                </a:lnTo>
                <a:lnTo>
                  <a:pt x="299628" y="13723"/>
                </a:lnTo>
                <a:lnTo>
                  <a:pt x="299628" y="53573"/>
                </a:lnTo>
                <a:lnTo>
                  <a:pt x="266664" y="53573"/>
                </a:lnTo>
                <a:lnTo>
                  <a:pt x="266664" y="61210"/>
                </a:lnTo>
                <a:lnTo>
                  <a:pt x="299743" y="61210"/>
                </a:lnTo>
                <a:close/>
              </a:path>
              <a:path w="320876" h="102208">
                <a:moveTo>
                  <a:pt x="303418" y="1894"/>
                </a:moveTo>
                <a:lnTo>
                  <a:pt x="266664" y="53573"/>
                </a:lnTo>
                <a:lnTo>
                  <a:pt x="271430" y="53573"/>
                </a:lnTo>
                <a:lnTo>
                  <a:pt x="299628" y="13723"/>
                </a:lnTo>
                <a:lnTo>
                  <a:pt x="303418" y="1894"/>
                </a:lnTo>
                <a:close/>
              </a:path>
              <a:path w="320876" h="102208">
                <a:moveTo>
                  <a:pt x="212623" y="25552"/>
                </a:moveTo>
                <a:lnTo>
                  <a:pt x="214270" y="21188"/>
                </a:lnTo>
                <a:lnTo>
                  <a:pt x="215993" y="17953"/>
                </a:lnTo>
                <a:lnTo>
                  <a:pt x="217792" y="15848"/>
                </a:lnTo>
                <a:lnTo>
                  <a:pt x="221047" y="12019"/>
                </a:lnTo>
                <a:lnTo>
                  <a:pt x="225296" y="10106"/>
                </a:lnTo>
                <a:lnTo>
                  <a:pt x="234790" y="10106"/>
                </a:lnTo>
                <a:lnTo>
                  <a:pt x="238448" y="11589"/>
                </a:lnTo>
                <a:lnTo>
                  <a:pt x="241510" y="14556"/>
                </a:lnTo>
                <a:lnTo>
                  <a:pt x="244572" y="17522"/>
                </a:lnTo>
                <a:lnTo>
                  <a:pt x="246104" y="21838"/>
                </a:lnTo>
                <a:lnTo>
                  <a:pt x="246104" y="33973"/>
                </a:lnTo>
                <a:lnTo>
                  <a:pt x="243596" y="40615"/>
                </a:lnTo>
                <a:lnTo>
                  <a:pt x="238581" y="47429"/>
                </a:lnTo>
                <a:lnTo>
                  <a:pt x="236725" y="49866"/>
                </a:lnTo>
                <a:lnTo>
                  <a:pt x="230194" y="57702"/>
                </a:lnTo>
                <a:lnTo>
                  <a:pt x="221299" y="67570"/>
                </a:lnTo>
                <a:lnTo>
                  <a:pt x="210039" y="79469"/>
                </a:lnTo>
                <a:lnTo>
                  <a:pt x="210039" y="80790"/>
                </a:lnTo>
                <a:lnTo>
                  <a:pt x="255924" y="80790"/>
                </a:lnTo>
                <a:lnTo>
                  <a:pt x="262299" y="64770"/>
                </a:lnTo>
                <a:lnTo>
                  <a:pt x="260805" y="64081"/>
                </a:lnTo>
                <a:lnTo>
                  <a:pt x="258929" y="67488"/>
                </a:lnTo>
                <a:lnTo>
                  <a:pt x="257245" y="69631"/>
                </a:lnTo>
                <a:lnTo>
                  <a:pt x="254258" y="71393"/>
                </a:lnTo>
                <a:lnTo>
                  <a:pt x="251675" y="71832"/>
                </a:lnTo>
                <a:lnTo>
                  <a:pt x="221639" y="71832"/>
                </a:lnTo>
                <a:lnTo>
                  <a:pt x="225499" y="67844"/>
                </a:lnTo>
                <a:lnTo>
                  <a:pt x="236401" y="56324"/>
                </a:lnTo>
                <a:lnTo>
                  <a:pt x="244514" y="47299"/>
                </a:lnTo>
                <a:lnTo>
                  <a:pt x="249837" y="40768"/>
                </a:lnTo>
                <a:lnTo>
                  <a:pt x="254163" y="34950"/>
                </a:lnTo>
                <a:lnTo>
                  <a:pt x="256327" y="28902"/>
                </a:lnTo>
                <a:lnTo>
                  <a:pt x="256327" y="16728"/>
                </a:lnTo>
                <a:lnTo>
                  <a:pt x="254327" y="11742"/>
                </a:lnTo>
                <a:lnTo>
                  <a:pt x="250324" y="7665"/>
                </a:lnTo>
                <a:lnTo>
                  <a:pt x="246324" y="3588"/>
                </a:lnTo>
                <a:lnTo>
                  <a:pt x="241089" y="1550"/>
                </a:lnTo>
                <a:lnTo>
                  <a:pt x="229374" y="1550"/>
                </a:lnTo>
                <a:lnTo>
                  <a:pt x="224464" y="3263"/>
                </a:lnTo>
                <a:lnTo>
                  <a:pt x="219888" y="6689"/>
                </a:lnTo>
                <a:lnTo>
                  <a:pt x="215312" y="10115"/>
                </a:lnTo>
                <a:lnTo>
                  <a:pt x="212067" y="16230"/>
                </a:lnTo>
                <a:lnTo>
                  <a:pt x="210153" y="25035"/>
                </a:lnTo>
                <a:lnTo>
                  <a:pt x="212623" y="25552"/>
                </a:lnTo>
                <a:close/>
              </a:path>
              <a:path w="320876" h="102208">
                <a:moveTo>
                  <a:pt x="59725" y="25552"/>
                </a:moveTo>
                <a:lnTo>
                  <a:pt x="61372" y="21188"/>
                </a:lnTo>
                <a:lnTo>
                  <a:pt x="63095" y="17953"/>
                </a:lnTo>
                <a:lnTo>
                  <a:pt x="64894" y="15848"/>
                </a:lnTo>
                <a:lnTo>
                  <a:pt x="68149" y="12019"/>
                </a:lnTo>
                <a:lnTo>
                  <a:pt x="72398" y="10106"/>
                </a:lnTo>
                <a:lnTo>
                  <a:pt x="81892" y="10106"/>
                </a:lnTo>
                <a:lnTo>
                  <a:pt x="85550" y="11589"/>
                </a:lnTo>
                <a:lnTo>
                  <a:pt x="88612" y="14556"/>
                </a:lnTo>
                <a:lnTo>
                  <a:pt x="91674" y="17522"/>
                </a:lnTo>
                <a:lnTo>
                  <a:pt x="93206" y="21838"/>
                </a:lnTo>
                <a:lnTo>
                  <a:pt x="93206" y="33973"/>
                </a:lnTo>
                <a:lnTo>
                  <a:pt x="90698" y="40615"/>
                </a:lnTo>
                <a:lnTo>
                  <a:pt x="85683" y="47429"/>
                </a:lnTo>
                <a:lnTo>
                  <a:pt x="83827" y="49866"/>
                </a:lnTo>
                <a:lnTo>
                  <a:pt x="77296" y="57702"/>
                </a:lnTo>
                <a:lnTo>
                  <a:pt x="68401" y="67569"/>
                </a:lnTo>
                <a:lnTo>
                  <a:pt x="57141" y="79469"/>
                </a:lnTo>
                <a:lnTo>
                  <a:pt x="57141" y="80790"/>
                </a:lnTo>
                <a:lnTo>
                  <a:pt x="103026" y="80790"/>
                </a:lnTo>
                <a:lnTo>
                  <a:pt x="109401" y="64770"/>
                </a:lnTo>
                <a:lnTo>
                  <a:pt x="107907" y="64081"/>
                </a:lnTo>
                <a:lnTo>
                  <a:pt x="106031" y="67487"/>
                </a:lnTo>
                <a:lnTo>
                  <a:pt x="104347" y="69631"/>
                </a:lnTo>
                <a:lnTo>
                  <a:pt x="101360" y="71392"/>
                </a:lnTo>
                <a:lnTo>
                  <a:pt x="98777" y="71832"/>
                </a:lnTo>
                <a:lnTo>
                  <a:pt x="68741" y="71832"/>
                </a:lnTo>
                <a:lnTo>
                  <a:pt x="72601" y="67843"/>
                </a:lnTo>
                <a:lnTo>
                  <a:pt x="83503" y="56324"/>
                </a:lnTo>
                <a:lnTo>
                  <a:pt x="91616" y="47299"/>
                </a:lnTo>
                <a:lnTo>
                  <a:pt x="96939" y="40768"/>
                </a:lnTo>
                <a:lnTo>
                  <a:pt x="101265" y="34950"/>
                </a:lnTo>
                <a:lnTo>
                  <a:pt x="103429" y="28902"/>
                </a:lnTo>
                <a:lnTo>
                  <a:pt x="103429" y="16728"/>
                </a:lnTo>
                <a:lnTo>
                  <a:pt x="101429" y="11742"/>
                </a:lnTo>
                <a:lnTo>
                  <a:pt x="97426" y="7665"/>
                </a:lnTo>
                <a:lnTo>
                  <a:pt x="93426" y="3588"/>
                </a:lnTo>
                <a:lnTo>
                  <a:pt x="88191" y="1550"/>
                </a:lnTo>
                <a:lnTo>
                  <a:pt x="76476" y="1550"/>
                </a:lnTo>
                <a:lnTo>
                  <a:pt x="71566" y="3263"/>
                </a:lnTo>
                <a:lnTo>
                  <a:pt x="66990" y="6689"/>
                </a:lnTo>
                <a:lnTo>
                  <a:pt x="62414" y="10115"/>
                </a:lnTo>
                <a:lnTo>
                  <a:pt x="59169" y="16230"/>
                </a:lnTo>
                <a:lnTo>
                  <a:pt x="57255" y="25035"/>
                </a:lnTo>
                <a:lnTo>
                  <a:pt x="59725" y="25552"/>
                </a:lnTo>
                <a:close/>
              </a:path>
              <a:path w="320876" h="102208">
                <a:moveTo>
                  <a:pt x="9705" y="21284"/>
                </a:moveTo>
                <a:lnTo>
                  <a:pt x="9705" y="14814"/>
                </a:lnTo>
                <a:lnTo>
                  <a:pt x="6775" y="33993"/>
                </a:lnTo>
                <a:lnTo>
                  <a:pt x="9227" y="36404"/>
                </a:lnTo>
                <a:lnTo>
                  <a:pt x="14261" y="39849"/>
                </a:lnTo>
                <a:lnTo>
                  <a:pt x="14472" y="27562"/>
                </a:lnTo>
                <a:lnTo>
                  <a:pt x="11294" y="24422"/>
                </a:lnTo>
                <a:lnTo>
                  <a:pt x="9705" y="21284"/>
                </a:lnTo>
                <a:close/>
              </a:path>
              <a:path w="320876" h="102208">
                <a:moveTo>
                  <a:pt x="40085" y="13091"/>
                </a:moveTo>
                <a:lnTo>
                  <a:pt x="42133" y="16996"/>
                </a:lnTo>
                <a:lnTo>
                  <a:pt x="43014" y="22049"/>
                </a:lnTo>
                <a:lnTo>
                  <a:pt x="44736" y="22049"/>
                </a:lnTo>
                <a:lnTo>
                  <a:pt x="44736" y="8957"/>
                </a:lnTo>
                <a:lnTo>
                  <a:pt x="42708" y="7120"/>
                </a:lnTo>
                <a:lnTo>
                  <a:pt x="39912" y="5646"/>
                </a:lnTo>
                <a:lnTo>
                  <a:pt x="36352" y="4536"/>
                </a:lnTo>
                <a:lnTo>
                  <a:pt x="32523" y="3502"/>
                </a:lnTo>
                <a:lnTo>
                  <a:pt x="29020" y="2890"/>
                </a:lnTo>
                <a:lnTo>
                  <a:pt x="25842" y="2698"/>
                </a:lnTo>
                <a:lnTo>
                  <a:pt x="25842" y="-4650"/>
                </a:lnTo>
                <a:lnTo>
                  <a:pt x="21880" y="-4650"/>
                </a:lnTo>
                <a:lnTo>
                  <a:pt x="21880" y="2698"/>
                </a:lnTo>
                <a:lnTo>
                  <a:pt x="15487" y="3004"/>
                </a:lnTo>
                <a:lnTo>
                  <a:pt x="10384" y="4957"/>
                </a:lnTo>
                <a:lnTo>
                  <a:pt x="6575" y="8555"/>
                </a:lnTo>
                <a:lnTo>
                  <a:pt x="2766" y="12154"/>
                </a:lnTo>
                <a:lnTo>
                  <a:pt x="861" y="16135"/>
                </a:lnTo>
                <a:lnTo>
                  <a:pt x="861" y="25666"/>
                </a:lnTo>
                <a:lnTo>
                  <a:pt x="2832" y="30164"/>
                </a:lnTo>
                <a:lnTo>
                  <a:pt x="6775" y="33993"/>
                </a:lnTo>
                <a:lnTo>
                  <a:pt x="9705" y="14814"/>
                </a:lnTo>
                <a:lnTo>
                  <a:pt x="10815" y="12068"/>
                </a:lnTo>
                <a:lnTo>
                  <a:pt x="15257" y="7742"/>
                </a:lnTo>
                <a:lnTo>
                  <a:pt x="18166" y="6431"/>
                </a:lnTo>
                <a:lnTo>
                  <a:pt x="21765" y="5971"/>
                </a:lnTo>
                <a:lnTo>
                  <a:pt x="21765" y="32901"/>
                </a:lnTo>
                <a:lnTo>
                  <a:pt x="18894" y="31256"/>
                </a:lnTo>
                <a:lnTo>
                  <a:pt x="16463" y="29475"/>
                </a:lnTo>
                <a:lnTo>
                  <a:pt x="14472" y="27562"/>
                </a:lnTo>
                <a:lnTo>
                  <a:pt x="14261" y="39849"/>
                </a:lnTo>
                <a:lnTo>
                  <a:pt x="21880" y="44328"/>
                </a:lnTo>
                <a:lnTo>
                  <a:pt x="21880" y="77574"/>
                </a:lnTo>
                <a:lnTo>
                  <a:pt x="14950" y="77460"/>
                </a:lnTo>
                <a:lnTo>
                  <a:pt x="9743" y="75105"/>
                </a:lnTo>
                <a:lnTo>
                  <a:pt x="6259" y="70512"/>
                </a:lnTo>
                <a:lnTo>
                  <a:pt x="4345" y="67985"/>
                </a:lnTo>
                <a:lnTo>
                  <a:pt x="2832" y="64349"/>
                </a:lnTo>
                <a:lnTo>
                  <a:pt x="1722" y="59602"/>
                </a:lnTo>
                <a:lnTo>
                  <a:pt x="0" y="59602"/>
                </a:lnTo>
                <a:lnTo>
                  <a:pt x="0" y="74819"/>
                </a:lnTo>
                <a:lnTo>
                  <a:pt x="4096" y="76962"/>
                </a:lnTo>
                <a:lnTo>
                  <a:pt x="7236" y="78378"/>
                </a:lnTo>
                <a:lnTo>
                  <a:pt x="9418" y="79067"/>
                </a:lnTo>
                <a:lnTo>
                  <a:pt x="12710" y="80101"/>
                </a:lnTo>
                <a:lnTo>
                  <a:pt x="16865" y="80675"/>
                </a:lnTo>
                <a:lnTo>
                  <a:pt x="21880" y="80790"/>
                </a:lnTo>
                <a:lnTo>
                  <a:pt x="21880" y="91183"/>
                </a:lnTo>
                <a:lnTo>
                  <a:pt x="25842" y="91183"/>
                </a:lnTo>
                <a:lnTo>
                  <a:pt x="25842" y="80790"/>
                </a:lnTo>
                <a:lnTo>
                  <a:pt x="28293" y="80599"/>
                </a:lnTo>
                <a:lnTo>
                  <a:pt x="25842" y="77574"/>
                </a:lnTo>
                <a:lnTo>
                  <a:pt x="25842" y="46395"/>
                </a:lnTo>
                <a:lnTo>
                  <a:pt x="30475" y="49228"/>
                </a:lnTo>
                <a:lnTo>
                  <a:pt x="33614" y="51467"/>
                </a:lnTo>
                <a:lnTo>
                  <a:pt x="35261" y="53113"/>
                </a:lnTo>
                <a:lnTo>
                  <a:pt x="37978" y="55908"/>
                </a:lnTo>
                <a:lnTo>
                  <a:pt x="39337" y="59143"/>
                </a:lnTo>
                <a:lnTo>
                  <a:pt x="39337" y="68100"/>
                </a:lnTo>
                <a:lnTo>
                  <a:pt x="37481" y="72024"/>
                </a:lnTo>
                <a:lnTo>
                  <a:pt x="33768" y="74589"/>
                </a:lnTo>
                <a:lnTo>
                  <a:pt x="31776" y="75967"/>
                </a:lnTo>
                <a:lnTo>
                  <a:pt x="30992" y="80063"/>
                </a:lnTo>
                <a:lnTo>
                  <a:pt x="33940" y="79182"/>
                </a:lnTo>
                <a:lnTo>
                  <a:pt x="36887" y="78302"/>
                </a:lnTo>
                <a:lnTo>
                  <a:pt x="39414" y="76981"/>
                </a:lnTo>
                <a:lnTo>
                  <a:pt x="41520" y="75220"/>
                </a:lnTo>
                <a:lnTo>
                  <a:pt x="44277" y="72962"/>
                </a:lnTo>
                <a:lnTo>
                  <a:pt x="46230" y="70167"/>
                </a:lnTo>
                <a:lnTo>
                  <a:pt x="47378" y="66837"/>
                </a:lnTo>
                <a:lnTo>
                  <a:pt x="48143" y="64693"/>
                </a:lnTo>
                <a:lnTo>
                  <a:pt x="48527" y="60291"/>
                </a:lnTo>
                <a:lnTo>
                  <a:pt x="48527" y="54549"/>
                </a:lnTo>
                <a:lnTo>
                  <a:pt x="46880" y="49946"/>
                </a:lnTo>
                <a:lnTo>
                  <a:pt x="43588" y="46481"/>
                </a:lnTo>
                <a:lnTo>
                  <a:pt x="40296" y="43017"/>
                </a:lnTo>
                <a:lnTo>
                  <a:pt x="34381" y="39122"/>
                </a:lnTo>
                <a:lnTo>
                  <a:pt x="25842" y="34797"/>
                </a:lnTo>
                <a:lnTo>
                  <a:pt x="25842" y="5971"/>
                </a:lnTo>
                <a:lnTo>
                  <a:pt x="29977" y="6125"/>
                </a:lnTo>
                <a:lnTo>
                  <a:pt x="33653" y="7579"/>
                </a:lnTo>
                <a:lnTo>
                  <a:pt x="36869" y="10336"/>
                </a:lnTo>
                <a:lnTo>
                  <a:pt x="40085" y="13091"/>
                </a:lnTo>
                <a:close/>
              </a:path>
              <a:path w="320876" h="102208">
                <a:moveTo>
                  <a:pt x="29135" y="76962"/>
                </a:moveTo>
                <a:lnTo>
                  <a:pt x="25842" y="77574"/>
                </a:lnTo>
                <a:lnTo>
                  <a:pt x="28293" y="80599"/>
                </a:lnTo>
                <a:lnTo>
                  <a:pt x="30992" y="80063"/>
                </a:lnTo>
                <a:lnTo>
                  <a:pt x="31776" y="75967"/>
                </a:lnTo>
                <a:lnTo>
                  <a:pt x="29135" y="76962"/>
                </a:lnTo>
                <a:close/>
              </a:path>
              <a:path w="320876" h="102208">
                <a:moveTo>
                  <a:pt x="125348" y="72483"/>
                </a:moveTo>
                <a:lnTo>
                  <a:pt x="124792" y="75507"/>
                </a:lnTo>
                <a:lnTo>
                  <a:pt x="125462" y="79020"/>
                </a:lnTo>
                <a:lnTo>
                  <a:pt x="128141" y="81125"/>
                </a:lnTo>
                <a:lnTo>
                  <a:pt x="131224" y="81651"/>
                </a:lnTo>
                <a:lnTo>
                  <a:pt x="135072" y="81249"/>
                </a:lnTo>
                <a:lnTo>
                  <a:pt x="136680" y="82513"/>
                </a:lnTo>
                <a:lnTo>
                  <a:pt x="135981" y="86130"/>
                </a:lnTo>
                <a:lnTo>
                  <a:pt x="134584" y="88542"/>
                </a:lnTo>
                <a:lnTo>
                  <a:pt x="133187" y="90953"/>
                </a:lnTo>
                <a:lnTo>
                  <a:pt x="130650" y="93193"/>
                </a:lnTo>
                <a:lnTo>
                  <a:pt x="126974" y="95260"/>
                </a:lnTo>
                <a:lnTo>
                  <a:pt x="128065" y="97557"/>
                </a:lnTo>
                <a:lnTo>
                  <a:pt x="131281" y="96102"/>
                </a:lnTo>
                <a:lnTo>
                  <a:pt x="134286" y="93710"/>
                </a:lnTo>
                <a:lnTo>
                  <a:pt x="137082" y="90380"/>
                </a:lnTo>
                <a:lnTo>
                  <a:pt x="139877" y="87049"/>
                </a:lnTo>
                <a:lnTo>
                  <a:pt x="141274" y="83451"/>
                </a:lnTo>
                <a:lnTo>
                  <a:pt x="141274" y="76216"/>
                </a:lnTo>
                <a:lnTo>
                  <a:pt x="140316" y="73584"/>
                </a:lnTo>
                <a:lnTo>
                  <a:pt x="138403" y="71689"/>
                </a:lnTo>
                <a:lnTo>
                  <a:pt x="134325" y="68847"/>
                </a:lnTo>
                <a:lnTo>
                  <a:pt x="129386" y="68847"/>
                </a:lnTo>
                <a:lnTo>
                  <a:pt x="127567" y="69574"/>
                </a:lnTo>
                <a:lnTo>
                  <a:pt x="125348" y="724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2337978" y="2712152"/>
            <a:ext cx="645779" cy="71944"/>
          </a:xfrm>
          <a:custGeom>
            <a:avLst/>
            <a:gdLst/>
            <a:ahLst/>
            <a:cxnLst/>
            <a:rect l="l" t="t" r="r" b="b"/>
            <a:pathLst>
              <a:path w="710357" h="81537">
                <a:moveTo>
                  <a:pt x="361934" y="29093"/>
                </a:moveTo>
                <a:lnTo>
                  <a:pt x="357378" y="34681"/>
                </a:lnTo>
                <a:lnTo>
                  <a:pt x="359216" y="44098"/>
                </a:lnTo>
                <a:lnTo>
                  <a:pt x="359752" y="40960"/>
                </a:lnTo>
                <a:lnTo>
                  <a:pt x="360632" y="38357"/>
                </a:lnTo>
                <a:lnTo>
                  <a:pt x="361858" y="36289"/>
                </a:lnTo>
                <a:lnTo>
                  <a:pt x="364155" y="32423"/>
                </a:lnTo>
                <a:lnTo>
                  <a:pt x="367868" y="26298"/>
                </a:lnTo>
                <a:lnTo>
                  <a:pt x="361934" y="29093"/>
                </a:lnTo>
                <a:close/>
              </a:path>
              <a:path w="710357" h="81537">
                <a:moveTo>
                  <a:pt x="395453" y="47773"/>
                </a:moveTo>
                <a:lnTo>
                  <a:pt x="395453" y="40921"/>
                </a:lnTo>
                <a:lnTo>
                  <a:pt x="393424" y="35629"/>
                </a:lnTo>
                <a:lnTo>
                  <a:pt x="389366" y="31897"/>
                </a:lnTo>
                <a:lnTo>
                  <a:pt x="385307" y="28164"/>
                </a:lnTo>
                <a:lnTo>
                  <a:pt x="380579" y="26298"/>
                </a:lnTo>
                <a:lnTo>
                  <a:pt x="367868" y="26298"/>
                </a:lnTo>
                <a:lnTo>
                  <a:pt x="364155" y="32423"/>
                </a:lnTo>
                <a:lnTo>
                  <a:pt x="367486" y="30490"/>
                </a:lnTo>
                <a:lnTo>
                  <a:pt x="376253" y="30490"/>
                </a:lnTo>
                <a:lnTo>
                  <a:pt x="379392" y="32174"/>
                </a:lnTo>
                <a:lnTo>
                  <a:pt x="381268" y="35543"/>
                </a:lnTo>
                <a:lnTo>
                  <a:pt x="382302" y="37419"/>
                </a:lnTo>
                <a:lnTo>
                  <a:pt x="383029" y="40271"/>
                </a:lnTo>
                <a:lnTo>
                  <a:pt x="383451" y="44098"/>
                </a:lnTo>
                <a:lnTo>
                  <a:pt x="359216" y="44098"/>
                </a:lnTo>
                <a:lnTo>
                  <a:pt x="357378" y="34681"/>
                </a:lnTo>
                <a:lnTo>
                  <a:pt x="352822" y="40271"/>
                </a:lnTo>
                <a:lnTo>
                  <a:pt x="350544" y="46912"/>
                </a:lnTo>
                <a:lnTo>
                  <a:pt x="350544" y="61688"/>
                </a:lnTo>
                <a:lnTo>
                  <a:pt x="352506" y="67947"/>
                </a:lnTo>
                <a:lnTo>
                  <a:pt x="356431" y="73383"/>
                </a:lnTo>
                <a:lnTo>
                  <a:pt x="360355" y="78819"/>
                </a:lnTo>
                <a:lnTo>
                  <a:pt x="365916" y="81537"/>
                </a:lnTo>
                <a:lnTo>
                  <a:pt x="379354" y="81537"/>
                </a:lnTo>
                <a:lnTo>
                  <a:pt x="384628" y="79469"/>
                </a:lnTo>
                <a:lnTo>
                  <a:pt x="388935" y="75335"/>
                </a:lnTo>
                <a:lnTo>
                  <a:pt x="393242" y="71201"/>
                </a:lnTo>
                <a:lnTo>
                  <a:pt x="396181" y="66703"/>
                </a:lnTo>
                <a:lnTo>
                  <a:pt x="397750" y="61841"/>
                </a:lnTo>
                <a:lnTo>
                  <a:pt x="395740" y="61153"/>
                </a:lnTo>
                <a:lnTo>
                  <a:pt x="393405" y="65019"/>
                </a:lnTo>
                <a:lnTo>
                  <a:pt x="390859" y="68005"/>
                </a:lnTo>
                <a:lnTo>
                  <a:pt x="388102" y="70110"/>
                </a:lnTo>
                <a:lnTo>
                  <a:pt x="385346" y="72215"/>
                </a:lnTo>
                <a:lnTo>
                  <a:pt x="381957" y="73268"/>
                </a:lnTo>
                <a:lnTo>
                  <a:pt x="372960" y="73268"/>
                </a:lnTo>
                <a:lnTo>
                  <a:pt x="368653" y="71240"/>
                </a:lnTo>
                <a:lnTo>
                  <a:pt x="365016" y="67181"/>
                </a:lnTo>
                <a:lnTo>
                  <a:pt x="361379" y="63124"/>
                </a:lnTo>
                <a:lnTo>
                  <a:pt x="359369" y="56655"/>
                </a:lnTo>
                <a:lnTo>
                  <a:pt x="358986" y="47773"/>
                </a:lnTo>
                <a:lnTo>
                  <a:pt x="395453" y="47773"/>
                </a:lnTo>
                <a:close/>
              </a:path>
              <a:path w="710357" h="81537">
                <a:moveTo>
                  <a:pt x="450608" y="66148"/>
                </a:moveTo>
                <a:lnTo>
                  <a:pt x="450608" y="70015"/>
                </a:lnTo>
                <a:lnTo>
                  <a:pt x="451048" y="73038"/>
                </a:lnTo>
                <a:lnTo>
                  <a:pt x="451929" y="75220"/>
                </a:lnTo>
                <a:lnTo>
                  <a:pt x="453537" y="79240"/>
                </a:lnTo>
                <a:lnTo>
                  <a:pt x="456599" y="81249"/>
                </a:lnTo>
                <a:lnTo>
                  <a:pt x="463185" y="81249"/>
                </a:lnTo>
                <a:lnTo>
                  <a:pt x="467549" y="79584"/>
                </a:lnTo>
                <a:lnTo>
                  <a:pt x="471875" y="76579"/>
                </a:lnTo>
                <a:lnTo>
                  <a:pt x="473866" y="73900"/>
                </a:lnTo>
                <a:lnTo>
                  <a:pt x="475130" y="72177"/>
                </a:lnTo>
                <a:lnTo>
                  <a:pt x="472335" y="72330"/>
                </a:lnTo>
                <a:lnTo>
                  <a:pt x="469148" y="74665"/>
                </a:lnTo>
                <a:lnTo>
                  <a:pt x="466573" y="74991"/>
                </a:lnTo>
                <a:lnTo>
                  <a:pt x="463893" y="74991"/>
                </a:lnTo>
                <a:lnTo>
                  <a:pt x="462093" y="73670"/>
                </a:lnTo>
                <a:lnTo>
                  <a:pt x="461174" y="71029"/>
                </a:lnTo>
                <a:lnTo>
                  <a:pt x="460428" y="67335"/>
                </a:lnTo>
                <a:lnTo>
                  <a:pt x="460543" y="31351"/>
                </a:lnTo>
                <a:lnTo>
                  <a:pt x="472259" y="31351"/>
                </a:lnTo>
                <a:lnTo>
                  <a:pt x="472259" y="27217"/>
                </a:lnTo>
                <a:lnTo>
                  <a:pt x="460658" y="27217"/>
                </a:lnTo>
                <a:lnTo>
                  <a:pt x="460658" y="13091"/>
                </a:lnTo>
                <a:lnTo>
                  <a:pt x="459624" y="12116"/>
                </a:lnTo>
                <a:lnTo>
                  <a:pt x="455298" y="17934"/>
                </a:lnTo>
                <a:lnTo>
                  <a:pt x="452551" y="21523"/>
                </a:lnTo>
                <a:lnTo>
                  <a:pt x="451383" y="22882"/>
                </a:lnTo>
                <a:lnTo>
                  <a:pt x="448310" y="26011"/>
                </a:lnTo>
                <a:lnTo>
                  <a:pt x="445669" y="28193"/>
                </a:lnTo>
                <a:lnTo>
                  <a:pt x="444750" y="28959"/>
                </a:lnTo>
                <a:lnTo>
                  <a:pt x="444348" y="31351"/>
                </a:lnTo>
                <a:lnTo>
                  <a:pt x="450608" y="31351"/>
                </a:lnTo>
                <a:lnTo>
                  <a:pt x="450608" y="66148"/>
                </a:lnTo>
                <a:close/>
              </a:path>
              <a:path w="710357" h="81537">
                <a:moveTo>
                  <a:pt x="505647" y="80158"/>
                </a:moveTo>
                <a:lnTo>
                  <a:pt x="505647" y="78666"/>
                </a:lnTo>
                <a:lnTo>
                  <a:pt x="502240" y="78627"/>
                </a:lnTo>
                <a:lnTo>
                  <a:pt x="499014" y="76943"/>
                </a:lnTo>
                <a:lnTo>
                  <a:pt x="497492" y="73823"/>
                </a:lnTo>
                <a:lnTo>
                  <a:pt x="497492" y="39505"/>
                </a:lnTo>
                <a:lnTo>
                  <a:pt x="501206" y="35763"/>
                </a:lnTo>
                <a:lnTo>
                  <a:pt x="505724" y="33198"/>
                </a:lnTo>
                <a:lnTo>
                  <a:pt x="510356" y="32557"/>
                </a:lnTo>
                <a:lnTo>
                  <a:pt x="514453" y="32557"/>
                </a:lnTo>
                <a:lnTo>
                  <a:pt x="517133" y="34433"/>
                </a:lnTo>
                <a:lnTo>
                  <a:pt x="518397" y="38184"/>
                </a:lnTo>
                <a:lnTo>
                  <a:pt x="519162" y="40405"/>
                </a:lnTo>
                <a:lnTo>
                  <a:pt x="519545" y="44462"/>
                </a:lnTo>
                <a:lnTo>
                  <a:pt x="519545" y="71526"/>
                </a:lnTo>
                <a:lnTo>
                  <a:pt x="519047" y="74723"/>
                </a:lnTo>
                <a:lnTo>
                  <a:pt x="518052" y="76024"/>
                </a:lnTo>
                <a:lnTo>
                  <a:pt x="514740" y="78206"/>
                </a:lnTo>
                <a:lnTo>
                  <a:pt x="511103" y="78666"/>
                </a:lnTo>
                <a:lnTo>
                  <a:pt x="511103" y="80158"/>
                </a:lnTo>
                <a:lnTo>
                  <a:pt x="537463" y="80158"/>
                </a:lnTo>
                <a:lnTo>
                  <a:pt x="537463" y="78666"/>
                </a:lnTo>
                <a:lnTo>
                  <a:pt x="533940" y="78551"/>
                </a:lnTo>
                <a:lnTo>
                  <a:pt x="531634" y="77689"/>
                </a:lnTo>
                <a:lnTo>
                  <a:pt x="529452" y="74474"/>
                </a:lnTo>
                <a:lnTo>
                  <a:pt x="528906" y="72120"/>
                </a:lnTo>
                <a:lnTo>
                  <a:pt x="528906" y="39620"/>
                </a:lnTo>
                <a:lnTo>
                  <a:pt x="530973" y="37514"/>
                </a:lnTo>
                <a:lnTo>
                  <a:pt x="534132" y="35026"/>
                </a:lnTo>
                <a:lnTo>
                  <a:pt x="536582" y="33380"/>
                </a:lnTo>
                <a:lnTo>
                  <a:pt x="539052" y="32557"/>
                </a:lnTo>
                <a:lnTo>
                  <a:pt x="545675" y="32557"/>
                </a:lnTo>
                <a:lnTo>
                  <a:pt x="548451" y="34127"/>
                </a:lnTo>
                <a:lnTo>
                  <a:pt x="549867" y="37265"/>
                </a:lnTo>
                <a:lnTo>
                  <a:pt x="550671" y="39026"/>
                </a:lnTo>
                <a:lnTo>
                  <a:pt x="551073" y="41764"/>
                </a:lnTo>
                <a:lnTo>
                  <a:pt x="551073" y="73402"/>
                </a:lnTo>
                <a:lnTo>
                  <a:pt x="549494" y="76541"/>
                </a:lnTo>
                <a:lnTo>
                  <a:pt x="546249" y="78245"/>
                </a:lnTo>
                <a:lnTo>
                  <a:pt x="542919" y="78551"/>
                </a:lnTo>
                <a:lnTo>
                  <a:pt x="542919" y="80158"/>
                </a:lnTo>
                <a:lnTo>
                  <a:pt x="568819" y="80158"/>
                </a:lnTo>
                <a:lnTo>
                  <a:pt x="568819" y="78666"/>
                </a:lnTo>
                <a:lnTo>
                  <a:pt x="565679" y="78359"/>
                </a:lnTo>
                <a:lnTo>
                  <a:pt x="562301" y="76742"/>
                </a:lnTo>
                <a:lnTo>
                  <a:pt x="560492" y="73919"/>
                </a:lnTo>
                <a:lnTo>
                  <a:pt x="560492" y="41247"/>
                </a:lnTo>
                <a:lnTo>
                  <a:pt x="559898" y="36768"/>
                </a:lnTo>
                <a:lnTo>
                  <a:pt x="558711" y="33935"/>
                </a:lnTo>
                <a:lnTo>
                  <a:pt x="556644" y="28920"/>
                </a:lnTo>
                <a:lnTo>
                  <a:pt x="552528" y="26413"/>
                </a:lnTo>
                <a:lnTo>
                  <a:pt x="542574" y="26413"/>
                </a:lnTo>
                <a:lnTo>
                  <a:pt x="538860" y="27600"/>
                </a:lnTo>
                <a:lnTo>
                  <a:pt x="535223" y="29973"/>
                </a:lnTo>
                <a:lnTo>
                  <a:pt x="533117" y="31351"/>
                </a:lnTo>
                <a:lnTo>
                  <a:pt x="530648" y="33476"/>
                </a:lnTo>
                <a:lnTo>
                  <a:pt x="527815" y="36347"/>
                </a:lnTo>
                <a:lnTo>
                  <a:pt x="527011" y="33859"/>
                </a:lnTo>
                <a:lnTo>
                  <a:pt x="524771" y="30432"/>
                </a:lnTo>
                <a:lnTo>
                  <a:pt x="522435" y="27753"/>
                </a:lnTo>
                <a:lnTo>
                  <a:pt x="519296" y="26413"/>
                </a:lnTo>
                <a:lnTo>
                  <a:pt x="512443" y="26413"/>
                </a:lnTo>
                <a:lnTo>
                  <a:pt x="509610" y="27073"/>
                </a:lnTo>
                <a:lnTo>
                  <a:pt x="506853" y="28394"/>
                </a:lnTo>
                <a:lnTo>
                  <a:pt x="504097" y="29715"/>
                </a:lnTo>
                <a:lnTo>
                  <a:pt x="500823" y="32098"/>
                </a:lnTo>
                <a:lnTo>
                  <a:pt x="497033" y="35543"/>
                </a:lnTo>
                <a:lnTo>
                  <a:pt x="497014" y="26892"/>
                </a:lnTo>
                <a:lnTo>
                  <a:pt x="494640" y="27064"/>
                </a:lnTo>
                <a:lnTo>
                  <a:pt x="491233" y="28365"/>
                </a:lnTo>
                <a:lnTo>
                  <a:pt x="487825" y="29667"/>
                </a:lnTo>
                <a:lnTo>
                  <a:pt x="485375" y="30567"/>
                </a:lnTo>
                <a:lnTo>
                  <a:pt x="483882" y="31064"/>
                </a:lnTo>
                <a:lnTo>
                  <a:pt x="479747" y="32442"/>
                </a:lnTo>
                <a:lnTo>
                  <a:pt x="480283" y="34261"/>
                </a:lnTo>
                <a:lnTo>
                  <a:pt x="482963" y="33935"/>
                </a:lnTo>
                <a:lnTo>
                  <a:pt x="486667" y="35256"/>
                </a:lnTo>
                <a:lnTo>
                  <a:pt x="487787" y="37993"/>
                </a:lnTo>
                <a:lnTo>
                  <a:pt x="487787" y="73842"/>
                </a:lnTo>
                <a:lnTo>
                  <a:pt x="485490" y="77172"/>
                </a:lnTo>
                <a:lnTo>
                  <a:pt x="482504" y="78398"/>
                </a:lnTo>
                <a:lnTo>
                  <a:pt x="479517" y="78666"/>
                </a:lnTo>
                <a:lnTo>
                  <a:pt x="479517" y="80158"/>
                </a:lnTo>
                <a:lnTo>
                  <a:pt x="505647" y="80158"/>
                </a:lnTo>
                <a:close/>
              </a:path>
              <a:path w="710357" h="81537">
                <a:moveTo>
                  <a:pt x="585400" y="29093"/>
                </a:moveTo>
                <a:lnTo>
                  <a:pt x="580844" y="34681"/>
                </a:lnTo>
                <a:lnTo>
                  <a:pt x="582682" y="44098"/>
                </a:lnTo>
                <a:lnTo>
                  <a:pt x="583218" y="40960"/>
                </a:lnTo>
                <a:lnTo>
                  <a:pt x="584098" y="38357"/>
                </a:lnTo>
                <a:lnTo>
                  <a:pt x="585324" y="36289"/>
                </a:lnTo>
                <a:lnTo>
                  <a:pt x="587621" y="32423"/>
                </a:lnTo>
                <a:lnTo>
                  <a:pt x="591334" y="26298"/>
                </a:lnTo>
                <a:lnTo>
                  <a:pt x="585400" y="29093"/>
                </a:lnTo>
                <a:close/>
              </a:path>
              <a:path w="710357" h="81537">
                <a:moveTo>
                  <a:pt x="618920" y="47773"/>
                </a:moveTo>
                <a:lnTo>
                  <a:pt x="618920" y="40921"/>
                </a:lnTo>
                <a:lnTo>
                  <a:pt x="616891" y="35629"/>
                </a:lnTo>
                <a:lnTo>
                  <a:pt x="612832" y="31897"/>
                </a:lnTo>
                <a:lnTo>
                  <a:pt x="608774" y="28164"/>
                </a:lnTo>
                <a:lnTo>
                  <a:pt x="604045" y="26298"/>
                </a:lnTo>
                <a:lnTo>
                  <a:pt x="591334" y="26298"/>
                </a:lnTo>
                <a:lnTo>
                  <a:pt x="587621" y="32423"/>
                </a:lnTo>
                <a:lnTo>
                  <a:pt x="590952" y="30490"/>
                </a:lnTo>
                <a:lnTo>
                  <a:pt x="599719" y="30490"/>
                </a:lnTo>
                <a:lnTo>
                  <a:pt x="602859" y="32174"/>
                </a:lnTo>
                <a:lnTo>
                  <a:pt x="604735" y="35543"/>
                </a:lnTo>
                <a:lnTo>
                  <a:pt x="605768" y="37419"/>
                </a:lnTo>
                <a:lnTo>
                  <a:pt x="606496" y="40271"/>
                </a:lnTo>
                <a:lnTo>
                  <a:pt x="606917" y="44098"/>
                </a:lnTo>
                <a:lnTo>
                  <a:pt x="582682" y="44098"/>
                </a:lnTo>
                <a:lnTo>
                  <a:pt x="580844" y="34681"/>
                </a:lnTo>
                <a:lnTo>
                  <a:pt x="576288" y="40271"/>
                </a:lnTo>
                <a:lnTo>
                  <a:pt x="574010" y="46912"/>
                </a:lnTo>
                <a:lnTo>
                  <a:pt x="574010" y="61688"/>
                </a:lnTo>
                <a:lnTo>
                  <a:pt x="575973" y="67947"/>
                </a:lnTo>
                <a:lnTo>
                  <a:pt x="579897" y="73383"/>
                </a:lnTo>
                <a:lnTo>
                  <a:pt x="583821" y="78819"/>
                </a:lnTo>
                <a:lnTo>
                  <a:pt x="589382" y="81537"/>
                </a:lnTo>
                <a:lnTo>
                  <a:pt x="602821" y="81537"/>
                </a:lnTo>
                <a:lnTo>
                  <a:pt x="608094" y="79469"/>
                </a:lnTo>
                <a:lnTo>
                  <a:pt x="612401" y="75335"/>
                </a:lnTo>
                <a:lnTo>
                  <a:pt x="616708" y="71201"/>
                </a:lnTo>
                <a:lnTo>
                  <a:pt x="619647" y="66703"/>
                </a:lnTo>
                <a:lnTo>
                  <a:pt x="621217" y="61841"/>
                </a:lnTo>
                <a:lnTo>
                  <a:pt x="619207" y="61153"/>
                </a:lnTo>
                <a:lnTo>
                  <a:pt x="616871" y="65019"/>
                </a:lnTo>
                <a:lnTo>
                  <a:pt x="614325" y="68005"/>
                </a:lnTo>
                <a:lnTo>
                  <a:pt x="611569" y="70110"/>
                </a:lnTo>
                <a:lnTo>
                  <a:pt x="608812" y="72215"/>
                </a:lnTo>
                <a:lnTo>
                  <a:pt x="605424" y="73268"/>
                </a:lnTo>
                <a:lnTo>
                  <a:pt x="596427" y="73268"/>
                </a:lnTo>
                <a:lnTo>
                  <a:pt x="592120" y="71240"/>
                </a:lnTo>
                <a:lnTo>
                  <a:pt x="588482" y="67181"/>
                </a:lnTo>
                <a:lnTo>
                  <a:pt x="584845" y="63124"/>
                </a:lnTo>
                <a:lnTo>
                  <a:pt x="582835" y="56655"/>
                </a:lnTo>
                <a:lnTo>
                  <a:pt x="582452" y="47773"/>
                </a:lnTo>
                <a:lnTo>
                  <a:pt x="618920" y="47773"/>
                </a:lnTo>
                <a:close/>
              </a:path>
              <a:path w="710357" h="81537">
                <a:moveTo>
                  <a:pt x="685835" y="66148"/>
                </a:moveTo>
                <a:lnTo>
                  <a:pt x="685835" y="70015"/>
                </a:lnTo>
                <a:lnTo>
                  <a:pt x="686276" y="73038"/>
                </a:lnTo>
                <a:lnTo>
                  <a:pt x="687156" y="75220"/>
                </a:lnTo>
                <a:lnTo>
                  <a:pt x="688764" y="79240"/>
                </a:lnTo>
                <a:lnTo>
                  <a:pt x="691827" y="81249"/>
                </a:lnTo>
                <a:lnTo>
                  <a:pt x="698412" y="81249"/>
                </a:lnTo>
                <a:lnTo>
                  <a:pt x="702777" y="79584"/>
                </a:lnTo>
                <a:lnTo>
                  <a:pt x="707103" y="76579"/>
                </a:lnTo>
                <a:lnTo>
                  <a:pt x="709094" y="73900"/>
                </a:lnTo>
                <a:lnTo>
                  <a:pt x="710357" y="72177"/>
                </a:lnTo>
                <a:lnTo>
                  <a:pt x="707563" y="72330"/>
                </a:lnTo>
                <a:lnTo>
                  <a:pt x="704375" y="74665"/>
                </a:lnTo>
                <a:lnTo>
                  <a:pt x="701801" y="74991"/>
                </a:lnTo>
                <a:lnTo>
                  <a:pt x="699120" y="74991"/>
                </a:lnTo>
                <a:lnTo>
                  <a:pt x="697321" y="73670"/>
                </a:lnTo>
                <a:lnTo>
                  <a:pt x="696402" y="71029"/>
                </a:lnTo>
                <a:lnTo>
                  <a:pt x="695656" y="67335"/>
                </a:lnTo>
                <a:lnTo>
                  <a:pt x="695770" y="31351"/>
                </a:lnTo>
                <a:lnTo>
                  <a:pt x="707486" y="31351"/>
                </a:lnTo>
                <a:lnTo>
                  <a:pt x="707486" y="27217"/>
                </a:lnTo>
                <a:lnTo>
                  <a:pt x="695886" y="27217"/>
                </a:lnTo>
                <a:lnTo>
                  <a:pt x="695886" y="13091"/>
                </a:lnTo>
                <a:lnTo>
                  <a:pt x="694852" y="12116"/>
                </a:lnTo>
                <a:lnTo>
                  <a:pt x="690525" y="17934"/>
                </a:lnTo>
                <a:lnTo>
                  <a:pt x="687778" y="21523"/>
                </a:lnTo>
                <a:lnTo>
                  <a:pt x="686611" y="22882"/>
                </a:lnTo>
                <a:lnTo>
                  <a:pt x="683538" y="26011"/>
                </a:lnTo>
                <a:lnTo>
                  <a:pt x="680896" y="28193"/>
                </a:lnTo>
                <a:lnTo>
                  <a:pt x="679978" y="28959"/>
                </a:lnTo>
                <a:lnTo>
                  <a:pt x="679576" y="31351"/>
                </a:lnTo>
                <a:lnTo>
                  <a:pt x="685835" y="31351"/>
                </a:lnTo>
                <a:lnTo>
                  <a:pt x="685835" y="66148"/>
                </a:lnTo>
                <a:close/>
              </a:path>
              <a:path w="710357" h="81537">
                <a:moveTo>
                  <a:pt x="638342" y="39333"/>
                </a:moveTo>
                <a:lnTo>
                  <a:pt x="642094" y="35849"/>
                </a:lnTo>
                <a:lnTo>
                  <a:pt x="645731" y="33438"/>
                </a:lnTo>
                <a:lnTo>
                  <a:pt x="650287" y="32672"/>
                </a:lnTo>
                <a:lnTo>
                  <a:pt x="653580" y="32672"/>
                </a:lnTo>
                <a:lnTo>
                  <a:pt x="655838" y="33753"/>
                </a:lnTo>
                <a:lnTo>
                  <a:pt x="658289" y="38079"/>
                </a:lnTo>
                <a:lnTo>
                  <a:pt x="658901" y="40806"/>
                </a:lnTo>
                <a:lnTo>
                  <a:pt x="658901" y="72522"/>
                </a:lnTo>
                <a:lnTo>
                  <a:pt x="658346" y="75058"/>
                </a:lnTo>
                <a:lnTo>
                  <a:pt x="657236" y="76225"/>
                </a:lnTo>
                <a:lnTo>
                  <a:pt x="654173" y="78168"/>
                </a:lnTo>
                <a:lnTo>
                  <a:pt x="651378" y="78551"/>
                </a:lnTo>
                <a:lnTo>
                  <a:pt x="651378" y="80158"/>
                </a:lnTo>
                <a:lnTo>
                  <a:pt x="675900" y="80158"/>
                </a:lnTo>
                <a:lnTo>
                  <a:pt x="675900" y="78551"/>
                </a:lnTo>
                <a:lnTo>
                  <a:pt x="673297" y="78513"/>
                </a:lnTo>
                <a:lnTo>
                  <a:pt x="670330" y="76656"/>
                </a:lnTo>
                <a:lnTo>
                  <a:pt x="668664" y="73441"/>
                </a:lnTo>
                <a:lnTo>
                  <a:pt x="668664" y="36404"/>
                </a:lnTo>
                <a:lnTo>
                  <a:pt x="666597" y="31218"/>
                </a:lnTo>
                <a:lnTo>
                  <a:pt x="662462" y="28308"/>
                </a:lnTo>
                <a:lnTo>
                  <a:pt x="660318" y="26815"/>
                </a:lnTo>
                <a:lnTo>
                  <a:pt x="657944" y="26069"/>
                </a:lnTo>
                <a:lnTo>
                  <a:pt x="652125" y="26069"/>
                </a:lnTo>
                <a:lnTo>
                  <a:pt x="649024" y="27006"/>
                </a:lnTo>
                <a:lnTo>
                  <a:pt x="646037" y="28882"/>
                </a:lnTo>
                <a:lnTo>
                  <a:pt x="644046" y="30107"/>
                </a:lnTo>
                <a:lnTo>
                  <a:pt x="641290" y="32366"/>
                </a:lnTo>
                <a:lnTo>
                  <a:pt x="637768" y="35658"/>
                </a:lnTo>
                <a:lnTo>
                  <a:pt x="637768" y="27217"/>
                </a:lnTo>
                <a:lnTo>
                  <a:pt x="637193" y="26126"/>
                </a:lnTo>
                <a:lnTo>
                  <a:pt x="631795" y="27906"/>
                </a:lnTo>
                <a:lnTo>
                  <a:pt x="625937" y="29820"/>
                </a:lnTo>
                <a:lnTo>
                  <a:pt x="622224" y="31007"/>
                </a:lnTo>
                <a:lnTo>
                  <a:pt x="620654" y="33476"/>
                </a:lnTo>
                <a:lnTo>
                  <a:pt x="623066" y="33246"/>
                </a:lnTo>
                <a:lnTo>
                  <a:pt x="627545" y="35428"/>
                </a:lnTo>
                <a:lnTo>
                  <a:pt x="628234" y="38146"/>
                </a:lnTo>
                <a:lnTo>
                  <a:pt x="628234" y="73230"/>
                </a:lnTo>
                <a:lnTo>
                  <a:pt x="626598" y="76512"/>
                </a:lnTo>
                <a:lnTo>
                  <a:pt x="623602" y="78206"/>
                </a:lnTo>
                <a:lnTo>
                  <a:pt x="620884" y="78551"/>
                </a:lnTo>
                <a:lnTo>
                  <a:pt x="620884" y="80158"/>
                </a:lnTo>
                <a:lnTo>
                  <a:pt x="645980" y="80158"/>
                </a:lnTo>
                <a:lnTo>
                  <a:pt x="645980" y="78551"/>
                </a:lnTo>
                <a:lnTo>
                  <a:pt x="643338" y="78474"/>
                </a:lnTo>
                <a:lnTo>
                  <a:pt x="640179" y="77029"/>
                </a:lnTo>
                <a:lnTo>
                  <a:pt x="638342" y="74244"/>
                </a:lnTo>
                <a:lnTo>
                  <a:pt x="638342" y="39333"/>
                </a:lnTo>
                <a:close/>
              </a:path>
              <a:path w="710357" h="81537">
                <a:moveTo>
                  <a:pt x="408501" y="34643"/>
                </a:moveTo>
                <a:lnTo>
                  <a:pt x="410798" y="31064"/>
                </a:lnTo>
                <a:lnTo>
                  <a:pt x="414435" y="28595"/>
                </a:lnTo>
                <a:lnTo>
                  <a:pt x="421595" y="28595"/>
                </a:lnTo>
                <a:lnTo>
                  <a:pt x="425021" y="30509"/>
                </a:lnTo>
                <a:lnTo>
                  <a:pt x="427395" y="34337"/>
                </a:lnTo>
                <a:lnTo>
                  <a:pt x="428697" y="36404"/>
                </a:lnTo>
                <a:lnTo>
                  <a:pt x="429730" y="39295"/>
                </a:lnTo>
                <a:lnTo>
                  <a:pt x="430496" y="43007"/>
                </a:lnTo>
                <a:lnTo>
                  <a:pt x="432276" y="43007"/>
                </a:lnTo>
                <a:lnTo>
                  <a:pt x="431875" y="26987"/>
                </a:lnTo>
                <a:lnTo>
                  <a:pt x="428888" y="28193"/>
                </a:lnTo>
                <a:lnTo>
                  <a:pt x="426524" y="27810"/>
                </a:lnTo>
                <a:lnTo>
                  <a:pt x="424093" y="27045"/>
                </a:lnTo>
                <a:lnTo>
                  <a:pt x="421662" y="26279"/>
                </a:lnTo>
                <a:lnTo>
                  <a:pt x="417402" y="25896"/>
                </a:lnTo>
                <a:lnTo>
                  <a:pt x="412770" y="25896"/>
                </a:lnTo>
                <a:lnTo>
                  <a:pt x="408922" y="27274"/>
                </a:lnTo>
                <a:lnTo>
                  <a:pt x="405859" y="30030"/>
                </a:lnTo>
                <a:lnTo>
                  <a:pt x="402796" y="32787"/>
                </a:lnTo>
                <a:lnTo>
                  <a:pt x="401265" y="36309"/>
                </a:lnTo>
                <a:lnTo>
                  <a:pt x="401265" y="44079"/>
                </a:lnTo>
                <a:lnTo>
                  <a:pt x="402375" y="47104"/>
                </a:lnTo>
                <a:lnTo>
                  <a:pt x="404596" y="49669"/>
                </a:lnTo>
                <a:lnTo>
                  <a:pt x="406817" y="52233"/>
                </a:lnTo>
                <a:lnTo>
                  <a:pt x="410281" y="54779"/>
                </a:lnTo>
                <a:lnTo>
                  <a:pt x="414990" y="57305"/>
                </a:lnTo>
                <a:lnTo>
                  <a:pt x="421423" y="60980"/>
                </a:lnTo>
                <a:lnTo>
                  <a:pt x="423835" y="62396"/>
                </a:lnTo>
                <a:lnTo>
                  <a:pt x="425519" y="63851"/>
                </a:lnTo>
                <a:lnTo>
                  <a:pt x="427433" y="66837"/>
                </a:lnTo>
                <a:lnTo>
                  <a:pt x="427912" y="69995"/>
                </a:lnTo>
                <a:lnTo>
                  <a:pt x="427912" y="72522"/>
                </a:lnTo>
                <a:lnTo>
                  <a:pt x="425414" y="76168"/>
                </a:lnTo>
                <a:lnTo>
                  <a:pt x="421480" y="78551"/>
                </a:lnTo>
                <a:lnTo>
                  <a:pt x="413440" y="78551"/>
                </a:lnTo>
                <a:lnTo>
                  <a:pt x="409516" y="76407"/>
                </a:lnTo>
                <a:lnTo>
                  <a:pt x="406835" y="72120"/>
                </a:lnTo>
                <a:lnTo>
                  <a:pt x="405342" y="69785"/>
                </a:lnTo>
                <a:lnTo>
                  <a:pt x="404156" y="66435"/>
                </a:lnTo>
                <a:lnTo>
                  <a:pt x="403275" y="62071"/>
                </a:lnTo>
                <a:lnTo>
                  <a:pt x="401380" y="62071"/>
                </a:lnTo>
                <a:lnTo>
                  <a:pt x="401380" y="80618"/>
                </a:lnTo>
                <a:lnTo>
                  <a:pt x="404423" y="78953"/>
                </a:lnTo>
                <a:lnTo>
                  <a:pt x="407142" y="79335"/>
                </a:lnTo>
                <a:lnTo>
                  <a:pt x="410051" y="80101"/>
                </a:lnTo>
                <a:lnTo>
                  <a:pt x="412961" y="80867"/>
                </a:lnTo>
                <a:lnTo>
                  <a:pt x="415565" y="81249"/>
                </a:lnTo>
                <a:lnTo>
                  <a:pt x="423337" y="81249"/>
                </a:lnTo>
                <a:lnTo>
                  <a:pt x="427768" y="79814"/>
                </a:lnTo>
                <a:lnTo>
                  <a:pt x="431157" y="76943"/>
                </a:lnTo>
                <a:lnTo>
                  <a:pt x="434545" y="74072"/>
                </a:lnTo>
                <a:lnTo>
                  <a:pt x="436239" y="70378"/>
                </a:lnTo>
                <a:lnTo>
                  <a:pt x="436239" y="59966"/>
                </a:lnTo>
                <a:lnTo>
                  <a:pt x="432161" y="54798"/>
                </a:lnTo>
                <a:lnTo>
                  <a:pt x="424007" y="50357"/>
                </a:lnTo>
                <a:lnTo>
                  <a:pt x="416426" y="46280"/>
                </a:lnTo>
                <a:lnTo>
                  <a:pt x="411143" y="43524"/>
                </a:lnTo>
                <a:lnTo>
                  <a:pt x="408501" y="40385"/>
                </a:lnTo>
                <a:lnTo>
                  <a:pt x="408501" y="34643"/>
                </a:lnTo>
                <a:close/>
              </a:path>
              <a:path w="710357" h="81537">
                <a:moveTo>
                  <a:pt x="250216" y="39333"/>
                </a:moveTo>
                <a:lnTo>
                  <a:pt x="253968" y="35849"/>
                </a:lnTo>
                <a:lnTo>
                  <a:pt x="257605" y="33438"/>
                </a:lnTo>
                <a:lnTo>
                  <a:pt x="262161" y="32672"/>
                </a:lnTo>
                <a:lnTo>
                  <a:pt x="265454" y="32672"/>
                </a:lnTo>
                <a:lnTo>
                  <a:pt x="267713" y="33753"/>
                </a:lnTo>
                <a:lnTo>
                  <a:pt x="270163" y="38079"/>
                </a:lnTo>
                <a:lnTo>
                  <a:pt x="270776" y="40806"/>
                </a:lnTo>
                <a:lnTo>
                  <a:pt x="270776" y="72522"/>
                </a:lnTo>
                <a:lnTo>
                  <a:pt x="270221" y="75058"/>
                </a:lnTo>
                <a:lnTo>
                  <a:pt x="269110" y="76225"/>
                </a:lnTo>
                <a:lnTo>
                  <a:pt x="266047" y="78168"/>
                </a:lnTo>
                <a:lnTo>
                  <a:pt x="263253" y="78551"/>
                </a:lnTo>
                <a:lnTo>
                  <a:pt x="263253" y="80158"/>
                </a:lnTo>
                <a:lnTo>
                  <a:pt x="287775" y="80158"/>
                </a:lnTo>
                <a:lnTo>
                  <a:pt x="287775" y="78551"/>
                </a:lnTo>
                <a:lnTo>
                  <a:pt x="285171" y="78513"/>
                </a:lnTo>
                <a:lnTo>
                  <a:pt x="282204" y="76656"/>
                </a:lnTo>
                <a:lnTo>
                  <a:pt x="280538" y="73441"/>
                </a:lnTo>
                <a:lnTo>
                  <a:pt x="280538" y="36404"/>
                </a:lnTo>
                <a:lnTo>
                  <a:pt x="278471" y="31218"/>
                </a:lnTo>
                <a:lnTo>
                  <a:pt x="274336" y="28308"/>
                </a:lnTo>
                <a:lnTo>
                  <a:pt x="272192" y="26815"/>
                </a:lnTo>
                <a:lnTo>
                  <a:pt x="269819" y="26069"/>
                </a:lnTo>
                <a:lnTo>
                  <a:pt x="263999" y="26069"/>
                </a:lnTo>
                <a:lnTo>
                  <a:pt x="260898" y="27006"/>
                </a:lnTo>
                <a:lnTo>
                  <a:pt x="257912" y="28882"/>
                </a:lnTo>
                <a:lnTo>
                  <a:pt x="255921" y="30107"/>
                </a:lnTo>
                <a:lnTo>
                  <a:pt x="253164" y="32366"/>
                </a:lnTo>
                <a:lnTo>
                  <a:pt x="249642" y="35658"/>
                </a:lnTo>
                <a:lnTo>
                  <a:pt x="249642" y="27217"/>
                </a:lnTo>
                <a:lnTo>
                  <a:pt x="249068" y="26126"/>
                </a:lnTo>
                <a:lnTo>
                  <a:pt x="243669" y="27906"/>
                </a:lnTo>
                <a:lnTo>
                  <a:pt x="237812" y="29820"/>
                </a:lnTo>
                <a:lnTo>
                  <a:pt x="234098" y="31007"/>
                </a:lnTo>
                <a:lnTo>
                  <a:pt x="232528" y="33476"/>
                </a:lnTo>
                <a:lnTo>
                  <a:pt x="234940" y="33246"/>
                </a:lnTo>
                <a:lnTo>
                  <a:pt x="239420" y="35428"/>
                </a:lnTo>
                <a:lnTo>
                  <a:pt x="240109" y="38146"/>
                </a:lnTo>
                <a:lnTo>
                  <a:pt x="240109" y="73230"/>
                </a:lnTo>
                <a:lnTo>
                  <a:pt x="238472" y="76512"/>
                </a:lnTo>
                <a:lnTo>
                  <a:pt x="235476" y="78206"/>
                </a:lnTo>
                <a:lnTo>
                  <a:pt x="232758" y="78551"/>
                </a:lnTo>
                <a:lnTo>
                  <a:pt x="232758" y="80158"/>
                </a:lnTo>
                <a:lnTo>
                  <a:pt x="257854" y="80158"/>
                </a:lnTo>
                <a:lnTo>
                  <a:pt x="257854" y="78551"/>
                </a:lnTo>
                <a:lnTo>
                  <a:pt x="255212" y="78474"/>
                </a:lnTo>
                <a:lnTo>
                  <a:pt x="252054" y="77029"/>
                </a:lnTo>
                <a:lnTo>
                  <a:pt x="250216" y="74244"/>
                </a:lnTo>
                <a:lnTo>
                  <a:pt x="250216" y="39333"/>
                </a:lnTo>
                <a:close/>
              </a:path>
              <a:path w="710357" h="81537">
                <a:moveTo>
                  <a:pt x="0" y="49955"/>
                </a:moveTo>
                <a:lnTo>
                  <a:pt x="0" y="57305"/>
                </a:lnTo>
                <a:lnTo>
                  <a:pt x="28886" y="57305"/>
                </a:lnTo>
                <a:lnTo>
                  <a:pt x="28886" y="49955"/>
                </a:lnTo>
                <a:lnTo>
                  <a:pt x="0" y="49955"/>
                </a:lnTo>
                <a:close/>
              </a:path>
              <a:path w="710357" h="81537">
                <a:moveTo>
                  <a:pt x="116855" y="15981"/>
                </a:moveTo>
                <a:lnTo>
                  <a:pt x="116855" y="29877"/>
                </a:lnTo>
                <a:lnTo>
                  <a:pt x="113735" y="34701"/>
                </a:lnTo>
                <a:lnTo>
                  <a:pt x="108413" y="42605"/>
                </a:lnTo>
                <a:lnTo>
                  <a:pt x="114960" y="41610"/>
                </a:lnTo>
                <a:lnTo>
                  <a:pt x="120138" y="39543"/>
                </a:lnTo>
                <a:lnTo>
                  <a:pt x="116855" y="15981"/>
                </a:lnTo>
                <a:close/>
              </a:path>
              <a:path w="710357" h="81537">
                <a:moveTo>
                  <a:pt x="99971" y="80158"/>
                </a:moveTo>
                <a:lnTo>
                  <a:pt x="99971" y="78034"/>
                </a:lnTo>
                <a:lnTo>
                  <a:pt x="95530" y="77651"/>
                </a:lnTo>
                <a:lnTo>
                  <a:pt x="92649" y="76876"/>
                </a:lnTo>
                <a:lnTo>
                  <a:pt x="90008" y="74541"/>
                </a:lnTo>
                <a:lnTo>
                  <a:pt x="89347" y="71775"/>
                </a:lnTo>
                <a:lnTo>
                  <a:pt x="89347" y="44271"/>
                </a:lnTo>
                <a:lnTo>
                  <a:pt x="95894" y="43984"/>
                </a:lnTo>
                <a:lnTo>
                  <a:pt x="123919" y="80158"/>
                </a:lnTo>
                <a:lnTo>
                  <a:pt x="142870" y="80158"/>
                </a:lnTo>
                <a:lnTo>
                  <a:pt x="142870" y="78034"/>
                </a:lnTo>
                <a:lnTo>
                  <a:pt x="138621" y="77268"/>
                </a:lnTo>
                <a:lnTo>
                  <a:pt x="135635" y="75584"/>
                </a:lnTo>
                <a:lnTo>
                  <a:pt x="132649" y="72407"/>
                </a:lnTo>
                <a:lnTo>
                  <a:pt x="108413" y="42605"/>
                </a:lnTo>
                <a:lnTo>
                  <a:pt x="113735" y="34701"/>
                </a:lnTo>
                <a:lnTo>
                  <a:pt x="107495" y="37265"/>
                </a:lnTo>
                <a:lnTo>
                  <a:pt x="103857" y="38720"/>
                </a:lnTo>
                <a:lnTo>
                  <a:pt x="97808" y="39601"/>
                </a:lnTo>
                <a:lnTo>
                  <a:pt x="89347" y="39907"/>
                </a:lnTo>
                <a:lnTo>
                  <a:pt x="89347" y="10909"/>
                </a:lnTo>
                <a:lnTo>
                  <a:pt x="90467" y="7550"/>
                </a:lnTo>
                <a:lnTo>
                  <a:pt x="93252" y="6833"/>
                </a:lnTo>
                <a:lnTo>
                  <a:pt x="101522" y="6833"/>
                </a:lnTo>
                <a:lnTo>
                  <a:pt x="105485" y="7503"/>
                </a:lnTo>
                <a:lnTo>
                  <a:pt x="108471" y="8843"/>
                </a:lnTo>
                <a:lnTo>
                  <a:pt x="114061" y="11331"/>
                </a:lnTo>
                <a:lnTo>
                  <a:pt x="116855" y="15981"/>
                </a:lnTo>
                <a:lnTo>
                  <a:pt x="120138" y="39543"/>
                </a:lnTo>
                <a:lnTo>
                  <a:pt x="123948" y="36404"/>
                </a:lnTo>
                <a:lnTo>
                  <a:pt x="127757" y="33265"/>
                </a:lnTo>
                <a:lnTo>
                  <a:pt x="129662" y="28767"/>
                </a:lnTo>
                <a:lnTo>
                  <a:pt x="129662" y="14182"/>
                </a:lnTo>
                <a:lnTo>
                  <a:pt x="125374" y="8192"/>
                </a:lnTo>
                <a:lnTo>
                  <a:pt x="116798" y="4938"/>
                </a:lnTo>
                <a:lnTo>
                  <a:pt x="112280" y="3215"/>
                </a:lnTo>
                <a:lnTo>
                  <a:pt x="106633" y="2354"/>
                </a:lnTo>
                <a:lnTo>
                  <a:pt x="67294" y="2354"/>
                </a:lnTo>
                <a:lnTo>
                  <a:pt x="67294" y="4536"/>
                </a:lnTo>
                <a:lnTo>
                  <a:pt x="71544" y="4881"/>
                </a:lnTo>
                <a:lnTo>
                  <a:pt x="74291" y="5694"/>
                </a:lnTo>
                <a:lnTo>
                  <a:pt x="76780" y="8258"/>
                </a:lnTo>
                <a:lnTo>
                  <a:pt x="77402" y="10967"/>
                </a:lnTo>
                <a:lnTo>
                  <a:pt x="77402" y="70933"/>
                </a:lnTo>
                <a:lnTo>
                  <a:pt x="76847" y="74053"/>
                </a:lnTo>
                <a:lnTo>
                  <a:pt x="74626" y="76732"/>
                </a:lnTo>
                <a:lnTo>
                  <a:pt x="71812" y="77613"/>
                </a:lnTo>
                <a:lnTo>
                  <a:pt x="67294" y="78034"/>
                </a:lnTo>
                <a:lnTo>
                  <a:pt x="67294" y="80158"/>
                </a:lnTo>
                <a:lnTo>
                  <a:pt x="99971" y="80158"/>
                </a:lnTo>
                <a:close/>
              </a:path>
              <a:path w="710357" h="81537">
                <a:moveTo>
                  <a:pt x="161991" y="29093"/>
                </a:moveTo>
                <a:lnTo>
                  <a:pt x="157434" y="34681"/>
                </a:lnTo>
                <a:lnTo>
                  <a:pt x="159272" y="44098"/>
                </a:lnTo>
                <a:lnTo>
                  <a:pt x="159808" y="40959"/>
                </a:lnTo>
                <a:lnTo>
                  <a:pt x="160689" y="38357"/>
                </a:lnTo>
                <a:lnTo>
                  <a:pt x="161914" y="36289"/>
                </a:lnTo>
                <a:lnTo>
                  <a:pt x="164211" y="32423"/>
                </a:lnTo>
                <a:lnTo>
                  <a:pt x="167925" y="26298"/>
                </a:lnTo>
                <a:lnTo>
                  <a:pt x="161991" y="29093"/>
                </a:lnTo>
                <a:close/>
              </a:path>
              <a:path w="710357" h="81537">
                <a:moveTo>
                  <a:pt x="195510" y="47773"/>
                </a:moveTo>
                <a:lnTo>
                  <a:pt x="195510" y="40921"/>
                </a:lnTo>
                <a:lnTo>
                  <a:pt x="193481" y="35629"/>
                </a:lnTo>
                <a:lnTo>
                  <a:pt x="189422" y="31897"/>
                </a:lnTo>
                <a:lnTo>
                  <a:pt x="185364" y="28164"/>
                </a:lnTo>
                <a:lnTo>
                  <a:pt x="180636" y="26298"/>
                </a:lnTo>
                <a:lnTo>
                  <a:pt x="167925" y="26298"/>
                </a:lnTo>
                <a:lnTo>
                  <a:pt x="164211" y="32423"/>
                </a:lnTo>
                <a:lnTo>
                  <a:pt x="167542" y="30490"/>
                </a:lnTo>
                <a:lnTo>
                  <a:pt x="176310" y="30490"/>
                </a:lnTo>
                <a:lnTo>
                  <a:pt x="179449" y="32174"/>
                </a:lnTo>
                <a:lnTo>
                  <a:pt x="181325" y="35543"/>
                </a:lnTo>
                <a:lnTo>
                  <a:pt x="182359" y="37419"/>
                </a:lnTo>
                <a:lnTo>
                  <a:pt x="183086" y="40270"/>
                </a:lnTo>
                <a:lnTo>
                  <a:pt x="183507" y="44098"/>
                </a:lnTo>
                <a:lnTo>
                  <a:pt x="159272" y="44098"/>
                </a:lnTo>
                <a:lnTo>
                  <a:pt x="157434" y="34681"/>
                </a:lnTo>
                <a:lnTo>
                  <a:pt x="152878" y="40271"/>
                </a:lnTo>
                <a:lnTo>
                  <a:pt x="150601" y="46912"/>
                </a:lnTo>
                <a:lnTo>
                  <a:pt x="150601" y="61688"/>
                </a:lnTo>
                <a:lnTo>
                  <a:pt x="152563" y="67947"/>
                </a:lnTo>
                <a:lnTo>
                  <a:pt x="156487" y="73383"/>
                </a:lnTo>
                <a:lnTo>
                  <a:pt x="160411" y="78819"/>
                </a:lnTo>
                <a:lnTo>
                  <a:pt x="165972" y="81537"/>
                </a:lnTo>
                <a:lnTo>
                  <a:pt x="179411" y="81537"/>
                </a:lnTo>
                <a:lnTo>
                  <a:pt x="184684" y="79469"/>
                </a:lnTo>
                <a:lnTo>
                  <a:pt x="188992" y="75335"/>
                </a:lnTo>
                <a:lnTo>
                  <a:pt x="193299" y="71201"/>
                </a:lnTo>
                <a:lnTo>
                  <a:pt x="196237" y="66703"/>
                </a:lnTo>
                <a:lnTo>
                  <a:pt x="197807" y="61841"/>
                </a:lnTo>
                <a:lnTo>
                  <a:pt x="195797" y="61153"/>
                </a:lnTo>
                <a:lnTo>
                  <a:pt x="193461" y="65019"/>
                </a:lnTo>
                <a:lnTo>
                  <a:pt x="190915" y="68004"/>
                </a:lnTo>
                <a:lnTo>
                  <a:pt x="188159" y="70110"/>
                </a:lnTo>
                <a:lnTo>
                  <a:pt x="185402" y="72215"/>
                </a:lnTo>
                <a:lnTo>
                  <a:pt x="182014" y="73268"/>
                </a:lnTo>
                <a:lnTo>
                  <a:pt x="173017" y="73268"/>
                </a:lnTo>
                <a:lnTo>
                  <a:pt x="168710" y="71240"/>
                </a:lnTo>
                <a:lnTo>
                  <a:pt x="165073" y="67181"/>
                </a:lnTo>
                <a:lnTo>
                  <a:pt x="161435" y="63124"/>
                </a:lnTo>
                <a:lnTo>
                  <a:pt x="159425" y="56655"/>
                </a:lnTo>
                <a:lnTo>
                  <a:pt x="159042" y="47773"/>
                </a:lnTo>
                <a:lnTo>
                  <a:pt x="195510" y="47773"/>
                </a:lnTo>
                <a:close/>
              </a:path>
              <a:path w="710357" h="81537">
                <a:moveTo>
                  <a:pt x="216942" y="7675"/>
                </a:moveTo>
                <a:lnTo>
                  <a:pt x="216942" y="4345"/>
                </a:lnTo>
                <a:lnTo>
                  <a:pt x="214023" y="583"/>
                </a:lnTo>
                <a:lnTo>
                  <a:pt x="210969" y="0"/>
                </a:lnTo>
                <a:lnTo>
                  <a:pt x="207868" y="593"/>
                </a:lnTo>
                <a:lnTo>
                  <a:pt x="205571" y="2966"/>
                </a:lnTo>
                <a:lnTo>
                  <a:pt x="204997" y="6029"/>
                </a:lnTo>
                <a:lnTo>
                  <a:pt x="204997" y="7675"/>
                </a:lnTo>
                <a:lnTo>
                  <a:pt x="206720" y="10249"/>
                </a:lnTo>
                <a:lnTo>
                  <a:pt x="209285" y="12000"/>
                </a:lnTo>
                <a:lnTo>
                  <a:pt x="212616" y="12000"/>
                </a:lnTo>
                <a:lnTo>
                  <a:pt x="215190" y="10249"/>
                </a:lnTo>
                <a:lnTo>
                  <a:pt x="216942" y="7675"/>
                </a:lnTo>
                <a:close/>
              </a:path>
              <a:path w="710357" h="81537">
                <a:moveTo>
                  <a:pt x="225556" y="80158"/>
                </a:moveTo>
                <a:lnTo>
                  <a:pt x="225556" y="78551"/>
                </a:lnTo>
                <a:lnTo>
                  <a:pt x="221843" y="78245"/>
                </a:lnTo>
                <a:lnTo>
                  <a:pt x="219459" y="77536"/>
                </a:lnTo>
                <a:lnTo>
                  <a:pt x="217353" y="75316"/>
                </a:lnTo>
                <a:lnTo>
                  <a:pt x="216827" y="72579"/>
                </a:lnTo>
                <a:lnTo>
                  <a:pt x="216827" y="26987"/>
                </a:lnTo>
                <a:lnTo>
                  <a:pt x="214645" y="26815"/>
                </a:lnTo>
                <a:lnTo>
                  <a:pt x="212003" y="27925"/>
                </a:lnTo>
                <a:lnTo>
                  <a:pt x="207332" y="29571"/>
                </a:lnTo>
                <a:lnTo>
                  <a:pt x="200632" y="31753"/>
                </a:lnTo>
                <a:lnTo>
                  <a:pt x="198163" y="32557"/>
                </a:lnTo>
                <a:lnTo>
                  <a:pt x="198163" y="34337"/>
                </a:lnTo>
                <a:lnTo>
                  <a:pt x="202039" y="33342"/>
                </a:lnTo>
                <a:lnTo>
                  <a:pt x="204710" y="33303"/>
                </a:lnTo>
                <a:lnTo>
                  <a:pt x="206490" y="35658"/>
                </a:lnTo>
                <a:lnTo>
                  <a:pt x="207007" y="38337"/>
                </a:lnTo>
                <a:lnTo>
                  <a:pt x="207007" y="72694"/>
                </a:lnTo>
                <a:lnTo>
                  <a:pt x="206471" y="75441"/>
                </a:lnTo>
                <a:lnTo>
                  <a:pt x="204327" y="77469"/>
                </a:lnTo>
                <a:lnTo>
                  <a:pt x="201743" y="78168"/>
                </a:lnTo>
                <a:lnTo>
                  <a:pt x="197646" y="78551"/>
                </a:lnTo>
                <a:lnTo>
                  <a:pt x="197646" y="80158"/>
                </a:lnTo>
                <a:lnTo>
                  <a:pt x="225556" y="80158"/>
                </a:lnTo>
                <a:close/>
              </a:path>
              <a:path w="710357" h="81537">
                <a:moveTo>
                  <a:pt x="310402" y="36232"/>
                </a:moveTo>
                <a:lnTo>
                  <a:pt x="309980" y="35160"/>
                </a:lnTo>
                <a:lnTo>
                  <a:pt x="309253" y="32040"/>
                </a:lnTo>
                <a:lnTo>
                  <a:pt x="311311" y="29131"/>
                </a:lnTo>
                <a:lnTo>
                  <a:pt x="314709" y="26815"/>
                </a:lnTo>
                <a:lnTo>
                  <a:pt x="291565" y="26815"/>
                </a:lnTo>
                <a:lnTo>
                  <a:pt x="293403" y="28825"/>
                </a:lnTo>
                <a:lnTo>
                  <a:pt x="295757" y="29973"/>
                </a:lnTo>
                <a:lnTo>
                  <a:pt x="298877" y="33514"/>
                </a:lnTo>
                <a:lnTo>
                  <a:pt x="300294" y="36921"/>
                </a:lnTo>
                <a:lnTo>
                  <a:pt x="317867" y="78953"/>
                </a:lnTo>
                <a:lnTo>
                  <a:pt x="318729" y="80589"/>
                </a:lnTo>
                <a:lnTo>
                  <a:pt x="321256" y="79355"/>
                </a:lnTo>
                <a:lnTo>
                  <a:pt x="337852" y="38012"/>
                </a:lnTo>
                <a:lnTo>
                  <a:pt x="339422" y="34070"/>
                </a:lnTo>
                <a:lnTo>
                  <a:pt x="340618" y="31552"/>
                </a:lnTo>
                <a:lnTo>
                  <a:pt x="342265" y="29370"/>
                </a:lnTo>
                <a:lnTo>
                  <a:pt x="345490" y="26815"/>
                </a:lnTo>
                <a:lnTo>
                  <a:pt x="329181" y="26815"/>
                </a:lnTo>
                <a:lnTo>
                  <a:pt x="329181" y="28595"/>
                </a:lnTo>
                <a:lnTo>
                  <a:pt x="331784" y="28939"/>
                </a:lnTo>
                <a:lnTo>
                  <a:pt x="334751" y="31007"/>
                </a:lnTo>
                <a:lnTo>
                  <a:pt x="334531" y="34280"/>
                </a:lnTo>
                <a:lnTo>
                  <a:pt x="333651" y="37036"/>
                </a:lnTo>
                <a:lnTo>
                  <a:pt x="332684" y="39620"/>
                </a:lnTo>
                <a:lnTo>
                  <a:pt x="322346" y="65918"/>
                </a:lnTo>
                <a:lnTo>
                  <a:pt x="310402" y="36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3076260" y="2711595"/>
            <a:ext cx="204915" cy="77821"/>
          </a:xfrm>
          <a:custGeom>
            <a:avLst/>
            <a:gdLst/>
            <a:ahLst/>
            <a:cxnLst/>
            <a:rect l="l" t="t" r="r" b="b"/>
            <a:pathLst>
              <a:path w="225407" h="88197">
                <a:moveTo>
                  <a:pt x="203354" y="4880"/>
                </a:moveTo>
                <a:lnTo>
                  <a:pt x="207279" y="7368"/>
                </a:lnTo>
                <a:lnTo>
                  <a:pt x="209959" y="12345"/>
                </a:lnTo>
                <a:lnTo>
                  <a:pt x="212639" y="17321"/>
                </a:lnTo>
                <a:lnTo>
                  <a:pt x="213978" y="23791"/>
                </a:lnTo>
                <a:lnTo>
                  <a:pt x="216773" y="63277"/>
                </a:lnTo>
                <a:lnTo>
                  <a:pt x="219951" y="57918"/>
                </a:lnTo>
                <a:lnTo>
                  <a:pt x="222133" y="51908"/>
                </a:lnTo>
                <a:lnTo>
                  <a:pt x="224316" y="45898"/>
                </a:lnTo>
                <a:lnTo>
                  <a:pt x="225407" y="39984"/>
                </a:lnTo>
                <a:lnTo>
                  <a:pt x="225407" y="25896"/>
                </a:lnTo>
                <a:lnTo>
                  <a:pt x="223110" y="18403"/>
                </a:lnTo>
                <a:lnTo>
                  <a:pt x="218516" y="11685"/>
                </a:lnTo>
                <a:lnTo>
                  <a:pt x="213921" y="4966"/>
                </a:lnTo>
                <a:lnTo>
                  <a:pt x="207413" y="1607"/>
                </a:lnTo>
                <a:lnTo>
                  <a:pt x="191907" y="1607"/>
                </a:lnTo>
                <a:lnTo>
                  <a:pt x="194434" y="4880"/>
                </a:lnTo>
                <a:lnTo>
                  <a:pt x="203354" y="4880"/>
                </a:lnTo>
                <a:close/>
              </a:path>
              <a:path w="225407" h="88197">
                <a:moveTo>
                  <a:pt x="187676" y="78321"/>
                </a:moveTo>
                <a:lnTo>
                  <a:pt x="185035" y="79355"/>
                </a:lnTo>
                <a:lnTo>
                  <a:pt x="181723" y="80331"/>
                </a:lnTo>
                <a:lnTo>
                  <a:pt x="177741" y="81249"/>
                </a:lnTo>
                <a:lnTo>
                  <a:pt x="178316" y="83546"/>
                </a:lnTo>
                <a:lnTo>
                  <a:pt x="184671" y="82742"/>
                </a:lnTo>
                <a:lnTo>
                  <a:pt x="189935" y="81594"/>
                </a:lnTo>
                <a:lnTo>
                  <a:pt x="194108" y="80101"/>
                </a:lnTo>
                <a:lnTo>
                  <a:pt x="201574" y="77460"/>
                </a:lnTo>
                <a:lnTo>
                  <a:pt x="207738" y="73421"/>
                </a:lnTo>
                <a:lnTo>
                  <a:pt x="212600" y="67985"/>
                </a:lnTo>
                <a:lnTo>
                  <a:pt x="216773" y="63277"/>
                </a:lnTo>
                <a:lnTo>
                  <a:pt x="213978" y="23791"/>
                </a:lnTo>
                <a:lnTo>
                  <a:pt x="213806" y="37753"/>
                </a:lnTo>
                <a:lnTo>
                  <a:pt x="213692" y="40222"/>
                </a:lnTo>
                <a:lnTo>
                  <a:pt x="213558" y="41649"/>
                </a:lnTo>
                <a:lnTo>
                  <a:pt x="211443" y="44252"/>
                </a:lnTo>
                <a:lnTo>
                  <a:pt x="208667" y="45706"/>
                </a:lnTo>
                <a:lnTo>
                  <a:pt x="205890" y="47161"/>
                </a:lnTo>
                <a:lnTo>
                  <a:pt x="203201" y="47889"/>
                </a:lnTo>
                <a:lnTo>
                  <a:pt x="194932" y="47889"/>
                </a:lnTo>
                <a:lnTo>
                  <a:pt x="191017" y="45515"/>
                </a:lnTo>
                <a:lnTo>
                  <a:pt x="188854" y="40768"/>
                </a:lnTo>
                <a:lnTo>
                  <a:pt x="186690" y="36021"/>
                </a:lnTo>
                <a:lnTo>
                  <a:pt x="185609" y="30854"/>
                </a:lnTo>
                <a:lnTo>
                  <a:pt x="185609" y="18489"/>
                </a:lnTo>
                <a:lnTo>
                  <a:pt x="186767" y="13398"/>
                </a:lnTo>
                <a:lnTo>
                  <a:pt x="189083" y="9991"/>
                </a:lnTo>
                <a:lnTo>
                  <a:pt x="191400" y="6584"/>
                </a:lnTo>
                <a:lnTo>
                  <a:pt x="194434" y="4880"/>
                </a:lnTo>
                <a:lnTo>
                  <a:pt x="191907" y="1607"/>
                </a:lnTo>
                <a:lnTo>
                  <a:pt x="186097" y="4249"/>
                </a:lnTo>
                <a:lnTo>
                  <a:pt x="181560" y="9532"/>
                </a:lnTo>
                <a:lnTo>
                  <a:pt x="177023" y="14814"/>
                </a:lnTo>
                <a:lnTo>
                  <a:pt x="174755" y="21532"/>
                </a:lnTo>
                <a:lnTo>
                  <a:pt x="174755" y="36079"/>
                </a:lnTo>
                <a:lnTo>
                  <a:pt x="176660" y="41582"/>
                </a:lnTo>
                <a:lnTo>
                  <a:pt x="180469" y="46195"/>
                </a:lnTo>
                <a:lnTo>
                  <a:pt x="184279" y="50807"/>
                </a:lnTo>
                <a:lnTo>
                  <a:pt x="189437" y="53113"/>
                </a:lnTo>
                <a:lnTo>
                  <a:pt x="197593" y="53113"/>
                </a:lnTo>
                <a:lnTo>
                  <a:pt x="201402" y="52424"/>
                </a:lnTo>
                <a:lnTo>
                  <a:pt x="205231" y="51620"/>
                </a:lnTo>
                <a:lnTo>
                  <a:pt x="208561" y="50147"/>
                </a:lnTo>
                <a:lnTo>
                  <a:pt x="211395" y="48003"/>
                </a:lnTo>
                <a:lnTo>
                  <a:pt x="213404" y="46510"/>
                </a:lnTo>
                <a:lnTo>
                  <a:pt x="212791" y="49726"/>
                </a:lnTo>
                <a:lnTo>
                  <a:pt x="211270" y="53716"/>
                </a:lnTo>
                <a:lnTo>
                  <a:pt x="208839" y="58483"/>
                </a:lnTo>
                <a:lnTo>
                  <a:pt x="206407" y="63248"/>
                </a:lnTo>
                <a:lnTo>
                  <a:pt x="203163" y="67564"/>
                </a:lnTo>
                <a:lnTo>
                  <a:pt x="199105" y="71430"/>
                </a:lnTo>
                <a:lnTo>
                  <a:pt x="196233" y="74149"/>
                </a:lnTo>
                <a:lnTo>
                  <a:pt x="192424" y="76445"/>
                </a:lnTo>
                <a:lnTo>
                  <a:pt x="187676" y="78321"/>
                </a:lnTo>
                <a:close/>
              </a:path>
              <a:path w="225407" h="88197">
                <a:moveTo>
                  <a:pt x="9705" y="21284"/>
                </a:moveTo>
                <a:lnTo>
                  <a:pt x="9705" y="14814"/>
                </a:lnTo>
                <a:lnTo>
                  <a:pt x="6776" y="33993"/>
                </a:lnTo>
                <a:lnTo>
                  <a:pt x="9226" y="36404"/>
                </a:lnTo>
                <a:lnTo>
                  <a:pt x="14261" y="39849"/>
                </a:lnTo>
                <a:lnTo>
                  <a:pt x="14472" y="27562"/>
                </a:lnTo>
                <a:lnTo>
                  <a:pt x="11294" y="24422"/>
                </a:lnTo>
                <a:lnTo>
                  <a:pt x="9705" y="21284"/>
                </a:lnTo>
                <a:close/>
              </a:path>
              <a:path w="225407" h="88197">
                <a:moveTo>
                  <a:pt x="40085" y="13091"/>
                </a:moveTo>
                <a:lnTo>
                  <a:pt x="42133" y="16996"/>
                </a:lnTo>
                <a:lnTo>
                  <a:pt x="43014" y="22049"/>
                </a:lnTo>
                <a:lnTo>
                  <a:pt x="44736" y="22049"/>
                </a:lnTo>
                <a:lnTo>
                  <a:pt x="44736" y="8957"/>
                </a:lnTo>
                <a:lnTo>
                  <a:pt x="42707" y="7120"/>
                </a:lnTo>
                <a:lnTo>
                  <a:pt x="39912" y="5646"/>
                </a:lnTo>
                <a:lnTo>
                  <a:pt x="36352" y="4536"/>
                </a:lnTo>
                <a:lnTo>
                  <a:pt x="32523" y="3502"/>
                </a:lnTo>
                <a:lnTo>
                  <a:pt x="29020" y="2890"/>
                </a:lnTo>
                <a:lnTo>
                  <a:pt x="25843" y="2698"/>
                </a:lnTo>
                <a:lnTo>
                  <a:pt x="25843" y="-4650"/>
                </a:lnTo>
                <a:lnTo>
                  <a:pt x="21880" y="-4650"/>
                </a:lnTo>
                <a:lnTo>
                  <a:pt x="21880" y="2698"/>
                </a:lnTo>
                <a:lnTo>
                  <a:pt x="15486" y="3004"/>
                </a:lnTo>
                <a:lnTo>
                  <a:pt x="10385" y="4957"/>
                </a:lnTo>
                <a:lnTo>
                  <a:pt x="6575" y="8555"/>
                </a:lnTo>
                <a:lnTo>
                  <a:pt x="2766" y="12154"/>
                </a:lnTo>
                <a:lnTo>
                  <a:pt x="861" y="16135"/>
                </a:lnTo>
                <a:lnTo>
                  <a:pt x="861" y="25666"/>
                </a:lnTo>
                <a:lnTo>
                  <a:pt x="2832" y="30164"/>
                </a:lnTo>
                <a:lnTo>
                  <a:pt x="6776" y="33993"/>
                </a:lnTo>
                <a:lnTo>
                  <a:pt x="9705" y="14814"/>
                </a:lnTo>
                <a:lnTo>
                  <a:pt x="10815" y="12068"/>
                </a:lnTo>
                <a:lnTo>
                  <a:pt x="15256" y="7742"/>
                </a:lnTo>
                <a:lnTo>
                  <a:pt x="18166" y="6431"/>
                </a:lnTo>
                <a:lnTo>
                  <a:pt x="21765" y="5971"/>
                </a:lnTo>
                <a:lnTo>
                  <a:pt x="21765" y="32901"/>
                </a:lnTo>
                <a:lnTo>
                  <a:pt x="18894" y="31256"/>
                </a:lnTo>
                <a:lnTo>
                  <a:pt x="16462" y="29475"/>
                </a:lnTo>
                <a:lnTo>
                  <a:pt x="14472" y="27562"/>
                </a:lnTo>
                <a:lnTo>
                  <a:pt x="14261" y="39849"/>
                </a:lnTo>
                <a:lnTo>
                  <a:pt x="21880" y="44328"/>
                </a:lnTo>
                <a:lnTo>
                  <a:pt x="21880" y="77574"/>
                </a:lnTo>
                <a:lnTo>
                  <a:pt x="14950" y="77460"/>
                </a:lnTo>
                <a:lnTo>
                  <a:pt x="9743" y="75105"/>
                </a:lnTo>
                <a:lnTo>
                  <a:pt x="6259" y="70512"/>
                </a:lnTo>
                <a:lnTo>
                  <a:pt x="4345" y="67985"/>
                </a:lnTo>
                <a:lnTo>
                  <a:pt x="2832" y="64349"/>
                </a:lnTo>
                <a:lnTo>
                  <a:pt x="1723" y="59602"/>
                </a:lnTo>
                <a:lnTo>
                  <a:pt x="0" y="59602"/>
                </a:lnTo>
                <a:lnTo>
                  <a:pt x="0" y="74819"/>
                </a:lnTo>
                <a:lnTo>
                  <a:pt x="4096" y="76962"/>
                </a:lnTo>
                <a:lnTo>
                  <a:pt x="7235" y="78378"/>
                </a:lnTo>
                <a:lnTo>
                  <a:pt x="9418" y="79067"/>
                </a:lnTo>
                <a:lnTo>
                  <a:pt x="12711" y="80101"/>
                </a:lnTo>
                <a:lnTo>
                  <a:pt x="16864" y="80675"/>
                </a:lnTo>
                <a:lnTo>
                  <a:pt x="21880" y="80790"/>
                </a:lnTo>
                <a:lnTo>
                  <a:pt x="21880" y="91183"/>
                </a:lnTo>
                <a:lnTo>
                  <a:pt x="25843" y="91183"/>
                </a:lnTo>
                <a:lnTo>
                  <a:pt x="25843" y="80790"/>
                </a:lnTo>
                <a:lnTo>
                  <a:pt x="28293" y="80599"/>
                </a:lnTo>
                <a:lnTo>
                  <a:pt x="25843" y="77574"/>
                </a:lnTo>
                <a:lnTo>
                  <a:pt x="25843" y="46395"/>
                </a:lnTo>
                <a:lnTo>
                  <a:pt x="30475" y="49228"/>
                </a:lnTo>
                <a:lnTo>
                  <a:pt x="33614" y="51467"/>
                </a:lnTo>
                <a:lnTo>
                  <a:pt x="35261" y="53113"/>
                </a:lnTo>
                <a:lnTo>
                  <a:pt x="37979" y="55908"/>
                </a:lnTo>
                <a:lnTo>
                  <a:pt x="39338" y="59143"/>
                </a:lnTo>
                <a:lnTo>
                  <a:pt x="39338" y="68100"/>
                </a:lnTo>
                <a:lnTo>
                  <a:pt x="37482" y="72024"/>
                </a:lnTo>
                <a:lnTo>
                  <a:pt x="33768" y="74589"/>
                </a:lnTo>
                <a:lnTo>
                  <a:pt x="31777" y="75967"/>
                </a:lnTo>
                <a:lnTo>
                  <a:pt x="30992" y="80063"/>
                </a:lnTo>
                <a:lnTo>
                  <a:pt x="33940" y="79182"/>
                </a:lnTo>
                <a:lnTo>
                  <a:pt x="36888" y="78302"/>
                </a:lnTo>
                <a:lnTo>
                  <a:pt x="39415" y="76981"/>
                </a:lnTo>
                <a:lnTo>
                  <a:pt x="41520" y="75220"/>
                </a:lnTo>
                <a:lnTo>
                  <a:pt x="44277" y="72962"/>
                </a:lnTo>
                <a:lnTo>
                  <a:pt x="46230" y="70167"/>
                </a:lnTo>
                <a:lnTo>
                  <a:pt x="47378" y="66837"/>
                </a:lnTo>
                <a:lnTo>
                  <a:pt x="48144" y="64693"/>
                </a:lnTo>
                <a:lnTo>
                  <a:pt x="48527" y="60291"/>
                </a:lnTo>
                <a:lnTo>
                  <a:pt x="48527" y="54549"/>
                </a:lnTo>
                <a:lnTo>
                  <a:pt x="46881" y="49946"/>
                </a:lnTo>
                <a:lnTo>
                  <a:pt x="43588" y="46481"/>
                </a:lnTo>
                <a:lnTo>
                  <a:pt x="40295" y="43017"/>
                </a:lnTo>
                <a:lnTo>
                  <a:pt x="34380" y="39122"/>
                </a:lnTo>
                <a:lnTo>
                  <a:pt x="25843" y="34797"/>
                </a:lnTo>
                <a:lnTo>
                  <a:pt x="25843" y="5971"/>
                </a:lnTo>
                <a:lnTo>
                  <a:pt x="29977" y="6125"/>
                </a:lnTo>
                <a:lnTo>
                  <a:pt x="33653" y="7579"/>
                </a:lnTo>
                <a:lnTo>
                  <a:pt x="36869" y="10336"/>
                </a:lnTo>
                <a:lnTo>
                  <a:pt x="40085" y="13091"/>
                </a:lnTo>
                <a:close/>
              </a:path>
              <a:path w="225407" h="88197">
                <a:moveTo>
                  <a:pt x="29135" y="76962"/>
                </a:moveTo>
                <a:lnTo>
                  <a:pt x="25843" y="77574"/>
                </a:lnTo>
                <a:lnTo>
                  <a:pt x="28293" y="80599"/>
                </a:lnTo>
                <a:lnTo>
                  <a:pt x="30992" y="80063"/>
                </a:lnTo>
                <a:lnTo>
                  <a:pt x="31777" y="75967"/>
                </a:lnTo>
                <a:lnTo>
                  <a:pt x="29135" y="76962"/>
                </a:lnTo>
                <a:close/>
              </a:path>
              <a:path w="225407" h="88197">
                <a:moveTo>
                  <a:pt x="61506" y="30432"/>
                </a:moveTo>
                <a:lnTo>
                  <a:pt x="61104" y="31810"/>
                </a:lnTo>
                <a:lnTo>
                  <a:pt x="63458" y="32499"/>
                </a:lnTo>
                <a:lnTo>
                  <a:pt x="68512" y="32499"/>
                </a:lnTo>
                <a:lnTo>
                  <a:pt x="73968" y="33705"/>
                </a:lnTo>
                <a:lnTo>
                  <a:pt x="79825" y="36117"/>
                </a:lnTo>
                <a:lnTo>
                  <a:pt x="81272" y="36747"/>
                </a:lnTo>
                <a:lnTo>
                  <a:pt x="92075" y="45250"/>
                </a:lnTo>
                <a:lnTo>
                  <a:pt x="95676" y="57535"/>
                </a:lnTo>
                <a:lnTo>
                  <a:pt x="95676" y="63200"/>
                </a:lnTo>
                <a:lnTo>
                  <a:pt x="94029" y="67976"/>
                </a:lnTo>
                <a:lnTo>
                  <a:pt x="90737" y="71861"/>
                </a:lnTo>
                <a:lnTo>
                  <a:pt x="87444" y="75747"/>
                </a:lnTo>
                <a:lnTo>
                  <a:pt x="83597" y="77689"/>
                </a:lnTo>
                <a:lnTo>
                  <a:pt x="77279" y="77689"/>
                </a:lnTo>
                <a:lnTo>
                  <a:pt x="74552" y="76455"/>
                </a:lnTo>
                <a:lnTo>
                  <a:pt x="71010" y="73986"/>
                </a:lnTo>
                <a:lnTo>
                  <a:pt x="67468" y="71517"/>
                </a:lnTo>
                <a:lnTo>
                  <a:pt x="64607" y="70282"/>
                </a:lnTo>
                <a:lnTo>
                  <a:pt x="62425" y="70282"/>
                </a:lnTo>
                <a:lnTo>
                  <a:pt x="58605" y="71574"/>
                </a:lnTo>
                <a:lnTo>
                  <a:pt x="57371" y="74589"/>
                </a:lnTo>
                <a:lnTo>
                  <a:pt x="57371" y="77651"/>
                </a:lnTo>
                <a:lnTo>
                  <a:pt x="59285" y="79776"/>
                </a:lnTo>
                <a:lnTo>
                  <a:pt x="63114" y="80962"/>
                </a:lnTo>
                <a:lnTo>
                  <a:pt x="65411" y="81690"/>
                </a:lnTo>
                <a:lnTo>
                  <a:pt x="68435" y="82053"/>
                </a:lnTo>
                <a:lnTo>
                  <a:pt x="81414" y="82053"/>
                </a:lnTo>
                <a:lnTo>
                  <a:pt x="89043" y="79221"/>
                </a:lnTo>
                <a:lnTo>
                  <a:pt x="95073" y="73555"/>
                </a:lnTo>
                <a:lnTo>
                  <a:pt x="101103" y="67889"/>
                </a:lnTo>
                <a:lnTo>
                  <a:pt x="104118" y="60827"/>
                </a:lnTo>
                <a:lnTo>
                  <a:pt x="104118" y="48577"/>
                </a:lnTo>
                <a:lnTo>
                  <a:pt x="103410" y="44988"/>
                </a:lnTo>
                <a:lnTo>
                  <a:pt x="101993" y="41601"/>
                </a:lnTo>
                <a:lnTo>
                  <a:pt x="100576" y="38213"/>
                </a:lnTo>
                <a:lnTo>
                  <a:pt x="98490" y="35160"/>
                </a:lnTo>
                <a:lnTo>
                  <a:pt x="95733" y="32442"/>
                </a:lnTo>
                <a:lnTo>
                  <a:pt x="92517" y="29303"/>
                </a:lnTo>
                <a:lnTo>
                  <a:pt x="88516" y="26930"/>
                </a:lnTo>
                <a:lnTo>
                  <a:pt x="83731" y="25322"/>
                </a:lnTo>
                <a:lnTo>
                  <a:pt x="80821" y="24365"/>
                </a:lnTo>
                <a:lnTo>
                  <a:pt x="76227" y="23351"/>
                </a:lnTo>
                <a:lnTo>
                  <a:pt x="69948" y="22279"/>
                </a:lnTo>
                <a:lnTo>
                  <a:pt x="74829" y="12230"/>
                </a:lnTo>
                <a:lnTo>
                  <a:pt x="97858" y="12230"/>
                </a:lnTo>
                <a:lnTo>
                  <a:pt x="100557" y="11426"/>
                </a:lnTo>
                <a:lnTo>
                  <a:pt x="105037" y="803"/>
                </a:lnTo>
                <a:lnTo>
                  <a:pt x="104118" y="0"/>
                </a:lnTo>
                <a:lnTo>
                  <a:pt x="101505" y="2354"/>
                </a:lnTo>
                <a:lnTo>
                  <a:pt x="98662" y="2986"/>
                </a:lnTo>
                <a:lnTo>
                  <a:pt x="74025" y="2986"/>
                </a:lnTo>
                <a:lnTo>
                  <a:pt x="61506" y="30432"/>
                </a:lnTo>
                <a:close/>
              </a:path>
              <a:path w="225407" h="88197">
                <a:moveTo>
                  <a:pt x="120313" y="30432"/>
                </a:moveTo>
                <a:lnTo>
                  <a:pt x="119910" y="31810"/>
                </a:lnTo>
                <a:lnTo>
                  <a:pt x="122265" y="32499"/>
                </a:lnTo>
                <a:lnTo>
                  <a:pt x="127319" y="32499"/>
                </a:lnTo>
                <a:lnTo>
                  <a:pt x="132775" y="33705"/>
                </a:lnTo>
                <a:lnTo>
                  <a:pt x="138632" y="36117"/>
                </a:lnTo>
                <a:lnTo>
                  <a:pt x="140079" y="36747"/>
                </a:lnTo>
                <a:lnTo>
                  <a:pt x="150882" y="45250"/>
                </a:lnTo>
                <a:lnTo>
                  <a:pt x="154483" y="57535"/>
                </a:lnTo>
                <a:lnTo>
                  <a:pt x="154483" y="63200"/>
                </a:lnTo>
                <a:lnTo>
                  <a:pt x="152837" y="67976"/>
                </a:lnTo>
                <a:lnTo>
                  <a:pt x="149544" y="71861"/>
                </a:lnTo>
                <a:lnTo>
                  <a:pt x="146251" y="75747"/>
                </a:lnTo>
                <a:lnTo>
                  <a:pt x="142404" y="77689"/>
                </a:lnTo>
                <a:lnTo>
                  <a:pt x="136086" y="77689"/>
                </a:lnTo>
                <a:lnTo>
                  <a:pt x="133358" y="76455"/>
                </a:lnTo>
                <a:lnTo>
                  <a:pt x="129817" y="73986"/>
                </a:lnTo>
                <a:lnTo>
                  <a:pt x="126275" y="71517"/>
                </a:lnTo>
                <a:lnTo>
                  <a:pt x="123414" y="70282"/>
                </a:lnTo>
                <a:lnTo>
                  <a:pt x="121232" y="70282"/>
                </a:lnTo>
                <a:lnTo>
                  <a:pt x="117412" y="71574"/>
                </a:lnTo>
                <a:lnTo>
                  <a:pt x="116178" y="74589"/>
                </a:lnTo>
                <a:lnTo>
                  <a:pt x="116178" y="77651"/>
                </a:lnTo>
                <a:lnTo>
                  <a:pt x="118092" y="79776"/>
                </a:lnTo>
                <a:lnTo>
                  <a:pt x="121920" y="80962"/>
                </a:lnTo>
                <a:lnTo>
                  <a:pt x="124218" y="81690"/>
                </a:lnTo>
                <a:lnTo>
                  <a:pt x="127242" y="82053"/>
                </a:lnTo>
                <a:lnTo>
                  <a:pt x="140221" y="82053"/>
                </a:lnTo>
                <a:lnTo>
                  <a:pt x="147849" y="79221"/>
                </a:lnTo>
                <a:lnTo>
                  <a:pt x="153880" y="73555"/>
                </a:lnTo>
                <a:lnTo>
                  <a:pt x="159910" y="67889"/>
                </a:lnTo>
                <a:lnTo>
                  <a:pt x="162925" y="60827"/>
                </a:lnTo>
                <a:lnTo>
                  <a:pt x="162925" y="48577"/>
                </a:lnTo>
                <a:lnTo>
                  <a:pt x="162217" y="44988"/>
                </a:lnTo>
                <a:lnTo>
                  <a:pt x="160800" y="41601"/>
                </a:lnTo>
                <a:lnTo>
                  <a:pt x="159383" y="38213"/>
                </a:lnTo>
                <a:lnTo>
                  <a:pt x="157297" y="35160"/>
                </a:lnTo>
                <a:lnTo>
                  <a:pt x="154540" y="32442"/>
                </a:lnTo>
                <a:lnTo>
                  <a:pt x="151324" y="29303"/>
                </a:lnTo>
                <a:lnTo>
                  <a:pt x="147323" y="26930"/>
                </a:lnTo>
                <a:lnTo>
                  <a:pt x="142537" y="25322"/>
                </a:lnTo>
                <a:lnTo>
                  <a:pt x="139628" y="24365"/>
                </a:lnTo>
                <a:lnTo>
                  <a:pt x="135034" y="23351"/>
                </a:lnTo>
                <a:lnTo>
                  <a:pt x="128755" y="22279"/>
                </a:lnTo>
                <a:lnTo>
                  <a:pt x="133636" y="12230"/>
                </a:lnTo>
                <a:lnTo>
                  <a:pt x="156665" y="12230"/>
                </a:lnTo>
                <a:lnTo>
                  <a:pt x="159364" y="11426"/>
                </a:lnTo>
                <a:lnTo>
                  <a:pt x="163844" y="803"/>
                </a:lnTo>
                <a:lnTo>
                  <a:pt x="162925" y="0"/>
                </a:lnTo>
                <a:lnTo>
                  <a:pt x="160312" y="2354"/>
                </a:lnTo>
                <a:lnTo>
                  <a:pt x="157469" y="2986"/>
                </a:lnTo>
                <a:lnTo>
                  <a:pt x="132832" y="2986"/>
                </a:lnTo>
                <a:lnTo>
                  <a:pt x="120313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3461176" y="2713013"/>
            <a:ext cx="197711" cy="77821"/>
          </a:xfrm>
          <a:custGeom>
            <a:avLst/>
            <a:gdLst/>
            <a:ahLst/>
            <a:cxnLst/>
            <a:rect l="l" t="t" r="r" b="b"/>
            <a:pathLst>
              <a:path w="217482" h="88197">
                <a:moveTo>
                  <a:pt x="194147" y="10048"/>
                </a:moveTo>
                <a:lnTo>
                  <a:pt x="196061" y="12441"/>
                </a:lnTo>
                <a:lnTo>
                  <a:pt x="196291" y="15675"/>
                </a:lnTo>
                <a:lnTo>
                  <a:pt x="196291" y="72292"/>
                </a:lnTo>
                <a:lnTo>
                  <a:pt x="195583" y="74531"/>
                </a:lnTo>
                <a:lnTo>
                  <a:pt x="192749" y="76598"/>
                </a:lnTo>
                <a:lnTo>
                  <a:pt x="189725" y="77230"/>
                </a:lnTo>
                <a:lnTo>
                  <a:pt x="185092" y="77460"/>
                </a:lnTo>
                <a:lnTo>
                  <a:pt x="185092" y="79182"/>
                </a:lnTo>
                <a:lnTo>
                  <a:pt x="217482" y="79182"/>
                </a:lnTo>
                <a:lnTo>
                  <a:pt x="217482" y="77574"/>
                </a:lnTo>
                <a:lnTo>
                  <a:pt x="213194" y="77422"/>
                </a:lnTo>
                <a:lnTo>
                  <a:pt x="210266" y="76943"/>
                </a:lnTo>
                <a:lnTo>
                  <a:pt x="208696" y="76139"/>
                </a:lnTo>
                <a:lnTo>
                  <a:pt x="206341" y="73460"/>
                </a:lnTo>
                <a:lnTo>
                  <a:pt x="206341" y="1378"/>
                </a:lnTo>
                <a:lnTo>
                  <a:pt x="206054" y="287"/>
                </a:lnTo>
                <a:lnTo>
                  <a:pt x="205365" y="287"/>
                </a:lnTo>
                <a:lnTo>
                  <a:pt x="184288" y="11024"/>
                </a:lnTo>
                <a:lnTo>
                  <a:pt x="185667" y="12019"/>
                </a:lnTo>
                <a:lnTo>
                  <a:pt x="188739" y="10881"/>
                </a:lnTo>
                <a:lnTo>
                  <a:pt x="191620" y="10048"/>
                </a:lnTo>
                <a:lnTo>
                  <a:pt x="194147" y="10048"/>
                </a:lnTo>
                <a:close/>
              </a:path>
              <a:path w="217482" h="88197">
                <a:moveTo>
                  <a:pt x="119509" y="19178"/>
                </a:moveTo>
                <a:lnTo>
                  <a:pt x="121538" y="15657"/>
                </a:lnTo>
                <a:lnTo>
                  <a:pt x="123433" y="13053"/>
                </a:lnTo>
                <a:lnTo>
                  <a:pt x="125194" y="11369"/>
                </a:lnTo>
                <a:lnTo>
                  <a:pt x="128410" y="8268"/>
                </a:lnTo>
                <a:lnTo>
                  <a:pt x="132124" y="6718"/>
                </a:lnTo>
                <a:lnTo>
                  <a:pt x="139896" y="6718"/>
                </a:lnTo>
                <a:lnTo>
                  <a:pt x="143064" y="7809"/>
                </a:lnTo>
                <a:lnTo>
                  <a:pt x="145840" y="9991"/>
                </a:lnTo>
                <a:lnTo>
                  <a:pt x="148616" y="12173"/>
                </a:lnTo>
                <a:lnTo>
                  <a:pt x="150004" y="15350"/>
                </a:lnTo>
                <a:lnTo>
                  <a:pt x="150004" y="24231"/>
                </a:lnTo>
                <a:lnTo>
                  <a:pt x="148243" y="28021"/>
                </a:lnTo>
                <a:lnTo>
                  <a:pt x="144720" y="30892"/>
                </a:lnTo>
                <a:lnTo>
                  <a:pt x="141198" y="33763"/>
                </a:lnTo>
                <a:lnTo>
                  <a:pt x="136374" y="36308"/>
                </a:lnTo>
                <a:lnTo>
                  <a:pt x="130248" y="38529"/>
                </a:lnTo>
                <a:lnTo>
                  <a:pt x="130975" y="39945"/>
                </a:lnTo>
                <a:lnTo>
                  <a:pt x="141868" y="39849"/>
                </a:lnTo>
                <a:lnTo>
                  <a:pt x="147879" y="42472"/>
                </a:lnTo>
                <a:lnTo>
                  <a:pt x="151439" y="47716"/>
                </a:lnTo>
                <a:lnTo>
                  <a:pt x="153545" y="50817"/>
                </a:lnTo>
                <a:lnTo>
                  <a:pt x="154598" y="54415"/>
                </a:lnTo>
                <a:lnTo>
                  <a:pt x="154598" y="62760"/>
                </a:lnTo>
                <a:lnTo>
                  <a:pt x="153296" y="66694"/>
                </a:lnTo>
                <a:lnTo>
                  <a:pt x="150693" y="70311"/>
                </a:lnTo>
                <a:lnTo>
                  <a:pt x="148089" y="73928"/>
                </a:lnTo>
                <a:lnTo>
                  <a:pt x="144108" y="75737"/>
                </a:lnTo>
                <a:lnTo>
                  <a:pt x="136335" y="75737"/>
                </a:lnTo>
                <a:lnTo>
                  <a:pt x="133397" y="74646"/>
                </a:lnTo>
                <a:lnTo>
                  <a:pt x="129932" y="72464"/>
                </a:lnTo>
                <a:lnTo>
                  <a:pt x="126467" y="70282"/>
                </a:lnTo>
                <a:lnTo>
                  <a:pt x="123682" y="69191"/>
                </a:lnTo>
                <a:lnTo>
                  <a:pt x="121576" y="69191"/>
                </a:lnTo>
                <a:lnTo>
                  <a:pt x="118504" y="70569"/>
                </a:lnTo>
                <a:lnTo>
                  <a:pt x="117556" y="73440"/>
                </a:lnTo>
                <a:lnTo>
                  <a:pt x="118504" y="76551"/>
                </a:lnTo>
                <a:lnTo>
                  <a:pt x="122294" y="79345"/>
                </a:lnTo>
                <a:lnTo>
                  <a:pt x="125596" y="80044"/>
                </a:lnTo>
                <a:lnTo>
                  <a:pt x="130814" y="80041"/>
                </a:lnTo>
                <a:lnTo>
                  <a:pt x="144536" y="77895"/>
                </a:lnTo>
                <a:lnTo>
                  <a:pt x="154741" y="71718"/>
                </a:lnTo>
                <a:lnTo>
                  <a:pt x="160465" y="66167"/>
                </a:lnTo>
                <a:lnTo>
                  <a:pt x="163327" y="59755"/>
                </a:lnTo>
                <a:lnTo>
                  <a:pt x="163327" y="46319"/>
                </a:lnTo>
                <a:lnTo>
                  <a:pt x="161240" y="41227"/>
                </a:lnTo>
                <a:lnTo>
                  <a:pt x="157067" y="37208"/>
                </a:lnTo>
                <a:lnTo>
                  <a:pt x="154846" y="35102"/>
                </a:lnTo>
                <a:lnTo>
                  <a:pt x="151898" y="33265"/>
                </a:lnTo>
                <a:lnTo>
                  <a:pt x="148223" y="31696"/>
                </a:lnTo>
                <a:lnTo>
                  <a:pt x="151362" y="29514"/>
                </a:lnTo>
                <a:lnTo>
                  <a:pt x="155172" y="25781"/>
                </a:lnTo>
                <a:lnTo>
                  <a:pt x="157814" y="22681"/>
                </a:lnTo>
                <a:lnTo>
                  <a:pt x="159135" y="19274"/>
                </a:lnTo>
                <a:lnTo>
                  <a:pt x="159135" y="11350"/>
                </a:lnTo>
                <a:lnTo>
                  <a:pt x="157536" y="7636"/>
                </a:lnTo>
                <a:lnTo>
                  <a:pt x="154339" y="4421"/>
                </a:lnTo>
                <a:lnTo>
                  <a:pt x="151142" y="1205"/>
                </a:lnTo>
                <a:lnTo>
                  <a:pt x="146615" y="-401"/>
                </a:lnTo>
                <a:lnTo>
                  <a:pt x="135282" y="-401"/>
                </a:lnTo>
                <a:lnTo>
                  <a:pt x="130459" y="1339"/>
                </a:lnTo>
                <a:lnTo>
                  <a:pt x="126285" y="4823"/>
                </a:lnTo>
                <a:lnTo>
                  <a:pt x="122112" y="8307"/>
                </a:lnTo>
                <a:lnTo>
                  <a:pt x="119260" y="12958"/>
                </a:lnTo>
                <a:lnTo>
                  <a:pt x="117729" y="18776"/>
                </a:lnTo>
                <a:lnTo>
                  <a:pt x="119509" y="19178"/>
                </a:lnTo>
                <a:close/>
              </a:path>
              <a:path w="217482" h="88197">
                <a:moveTo>
                  <a:pt x="9705" y="19676"/>
                </a:moveTo>
                <a:lnTo>
                  <a:pt x="9705" y="13206"/>
                </a:lnTo>
                <a:lnTo>
                  <a:pt x="6776" y="32385"/>
                </a:lnTo>
                <a:lnTo>
                  <a:pt x="9227" y="34797"/>
                </a:lnTo>
                <a:lnTo>
                  <a:pt x="14261" y="38241"/>
                </a:lnTo>
                <a:lnTo>
                  <a:pt x="14472" y="25954"/>
                </a:lnTo>
                <a:lnTo>
                  <a:pt x="11294" y="22814"/>
                </a:lnTo>
                <a:lnTo>
                  <a:pt x="9705" y="19676"/>
                </a:lnTo>
                <a:close/>
              </a:path>
              <a:path w="217482" h="88197">
                <a:moveTo>
                  <a:pt x="40085" y="11484"/>
                </a:moveTo>
                <a:lnTo>
                  <a:pt x="42133" y="15388"/>
                </a:lnTo>
                <a:lnTo>
                  <a:pt x="43014" y="20441"/>
                </a:lnTo>
                <a:lnTo>
                  <a:pt x="44737" y="20441"/>
                </a:lnTo>
                <a:lnTo>
                  <a:pt x="44737" y="7349"/>
                </a:lnTo>
                <a:lnTo>
                  <a:pt x="42707" y="5512"/>
                </a:lnTo>
                <a:lnTo>
                  <a:pt x="39913" y="4038"/>
                </a:lnTo>
                <a:lnTo>
                  <a:pt x="36352" y="2928"/>
                </a:lnTo>
                <a:lnTo>
                  <a:pt x="32523" y="1894"/>
                </a:lnTo>
                <a:lnTo>
                  <a:pt x="29021" y="1282"/>
                </a:lnTo>
                <a:lnTo>
                  <a:pt x="25843" y="1091"/>
                </a:lnTo>
                <a:lnTo>
                  <a:pt x="25843" y="-6258"/>
                </a:lnTo>
                <a:lnTo>
                  <a:pt x="21880" y="-6258"/>
                </a:lnTo>
                <a:lnTo>
                  <a:pt x="21880" y="1091"/>
                </a:lnTo>
                <a:lnTo>
                  <a:pt x="15486" y="1397"/>
                </a:lnTo>
                <a:lnTo>
                  <a:pt x="10385" y="3349"/>
                </a:lnTo>
                <a:lnTo>
                  <a:pt x="6576" y="6947"/>
                </a:lnTo>
                <a:lnTo>
                  <a:pt x="2766" y="10546"/>
                </a:lnTo>
                <a:lnTo>
                  <a:pt x="861" y="14527"/>
                </a:lnTo>
                <a:lnTo>
                  <a:pt x="861" y="24059"/>
                </a:lnTo>
                <a:lnTo>
                  <a:pt x="2833" y="28557"/>
                </a:lnTo>
                <a:lnTo>
                  <a:pt x="6776" y="32385"/>
                </a:lnTo>
                <a:lnTo>
                  <a:pt x="9705" y="13206"/>
                </a:lnTo>
                <a:lnTo>
                  <a:pt x="10816" y="10460"/>
                </a:lnTo>
                <a:lnTo>
                  <a:pt x="15257" y="6134"/>
                </a:lnTo>
                <a:lnTo>
                  <a:pt x="18166" y="4823"/>
                </a:lnTo>
                <a:lnTo>
                  <a:pt x="21765" y="4364"/>
                </a:lnTo>
                <a:lnTo>
                  <a:pt x="21765" y="31294"/>
                </a:lnTo>
                <a:lnTo>
                  <a:pt x="18894" y="29648"/>
                </a:lnTo>
                <a:lnTo>
                  <a:pt x="16463" y="27867"/>
                </a:lnTo>
                <a:lnTo>
                  <a:pt x="14472" y="25954"/>
                </a:lnTo>
                <a:lnTo>
                  <a:pt x="14261" y="38241"/>
                </a:lnTo>
                <a:lnTo>
                  <a:pt x="21880" y="42720"/>
                </a:lnTo>
                <a:lnTo>
                  <a:pt x="21880" y="75967"/>
                </a:lnTo>
                <a:lnTo>
                  <a:pt x="14950" y="75852"/>
                </a:lnTo>
                <a:lnTo>
                  <a:pt x="9744" y="73498"/>
                </a:lnTo>
                <a:lnTo>
                  <a:pt x="6260" y="68904"/>
                </a:lnTo>
                <a:lnTo>
                  <a:pt x="4345" y="66377"/>
                </a:lnTo>
                <a:lnTo>
                  <a:pt x="2833" y="62741"/>
                </a:lnTo>
                <a:lnTo>
                  <a:pt x="1723" y="57994"/>
                </a:lnTo>
                <a:lnTo>
                  <a:pt x="0" y="57994"/>
                </a:lnTo>
                <a:lnTo>
                  <a:pt x="0" y="73211"/>
                </a:lnTo>
                <a:lnTo>
                  <a:pt x="4097" y="75354"/>
                </a:lnTo>
                <a:lnTo>
                  <a:pt x="7236" y="76771"/>
                </a:lnTo>
                <a:lnTo>
                  <a:pt x="9418" y="77460"/>
                </a:lnTo>
                <a:lnTo>
                  <a:pt x="12711" y="78493"/>
                </a:lnTo>
                <a:lnTo>
                  <a:pt x="16865" y="79067"/>
                </a:lnTo>
                <a:lnTo>
                  <a:pt x="21880" y="79182"/>
                </a:lnTo>
                <a:lnTo>
                  <a:pt x="21880" y="89576"/>
                </a:lnTo>
                <a:lnTo>
                  <a:pt x="25843" y="89576"/>
                </a:lnTo>
                <a:lnTo>
                  <a:pt x="25843" y="79182"/>
                </a:lnTo>
                <a:lnTo>
                  <a:pt x="28293" y="78991"/>
                </a:lnTo>
                <a:lnTo>
                  <a:pt x="25843" y="75967"/>
                </a:lnTo>
                <a:lnTo>
                  <a:pt x="25843" y="44787"/>
                </a:lnTo>
                <a:lnTo>
                  <a:pt x="30475" y="47620"/>
                </a:lnTo>
                <a:lnTo>
                  <a:pt x="33615" y="49859"/>
                </a:lnTo>
                <a:lnTo>
                  <a:pt x="35261" y="51506"/>
                </a:lnTo>
                <a:lnTo>
                  <a:pt x="37980" y="54300"/>
                </a:lnTo>
                <a:lnTo>
                  <a:pt x="39339" y="57535"/>
                </a:lnTo>
                <a:lnTo>
                  <a:pt x="39339" y="66492"/>
                </a:lnTo>
                <a:lnTo>
                  <a:pt x="37482" y="70416"/>
                </a:lnTo>
                <a:lnTo>
                  <a:pt x="33768" y="72981"/>
                </a:lnTo>
                <a:lnTo>
                  <a:pt x="31777" y="74359"/>
                </a:lnTo>
                <a:lnTo>
                  <a:pt x="30992" y="78455"/>
                </a:lnTo>
                <a:lnTo>
                  <a:pt x="33940" y="77574"/>
                </a:lnTo>
                <a:lnTo>
                  <a:pt x="36888" y="76694"/>
                </a:lnTo>
                <a:lnTo>
                  <a:pt x="39415" y="75373"/>
                </a:lnTo>
                <a:lnTo>
                  <a:pt x="41521" y="73612"/>
                </a:lnTo>
                <a:lnTo>
                  <a:pt x="44277" y="71354"/>
                </a:lnTo>
                <a:lnTo>
                  <a:pt x="46230" y="68559"/>
                </a:lnTo>
                <a:lnTo>
                  <a:pt x="47378" y="65229"/>
                </a:lnTo>
                <a:lnTo>
                  <a:pt x="48144" y="63086"/>
                </a:lnTo>
                <a:lnTo>
                  <a:pt x="48527" y="58683"/>
                </a:lnTo>
                <a:lnTo>
                  <a:pt x="48527" y="52941"/>
                </a:lnTo>
                <a:lnTo>
                  <a:pt x="46881" y="48338"/>
                </a:lnTo>
                <a:lnTo>
                  <a:pt x="43588" y="44874"/>
                </a:lnTo>
                <a:lnTo>
                  <a:pt x="40295" y="41409"/>
                </a:lnTo>
                <a:lnTo>
                  <a:pt x="34381" y="37514"/>
                </a:lnTo>
                <a:lnTo>
                  <a:pt x="25843" y="33189"/>
                </a:lnTo>
                <a:lnTo>
                  <a:pt x="25843" y="4364"/>
                </a:lnTo>
                <a:lnTo>
                  <a:pt x="29978" y="4517"/>
                </a:lnTo>
                <a:lnTo>
                  <a:pt x="33653" y="5971"/>
                </a:lnTo>
                <a:lnTo>
                  <a:pt x="36869" y="8728"/>
                </a:lnTo>
                <a:lnTo>
                  <a:pt x="40085" y="11484"/>
                </a:lnTo>
                <a:close/>
              </a:path>
              <a:path w="217482" h="88197">
                <a:moveTo>
                  <a:pt x="29136" y="75354"/>
                </a:moveTo>
                <a:lnTo>
                  <a:pt x="25843" y="75967"/>
                </a:lnTo>
                <a:lnTo>
                  <a:pt x="28293" y="78991"/>
                </a:lnTo>
                <a:lnTo>
                  <a:pt x="30992" y="78455"/>
                </a:lnTo>
                <a:lnTo>
                  <a:pt x="31777" y="74359"/>
                </a:lnTo>
                <a:lnTo>
                  <a:pt x="29136" y="75354"/>
                </a:lnTo>
                <a:close/>
              </a:path>
              <a:path w="217482" h="88197">
                <a:moveTo>
                  <a:pt x="85740" y="3272"/>
                </a:moveTo>
                <a:lnTo>
                  <a:pt x="89665" y="5761"/>
                </a:lnTo>
                <a:lnTo>
                  <a:pt x="92345" y="10737"/>
                </a:lnTo>
                <a:lnTo>
                  <a:pt x="95025" y="15714"/>
                </a:lnTo>
                <a:lnTo>
                  <a:pt x="96365" y="22183"/>
                </a:lnTo>
                <a:lnTo>
                  <a:pt x="99160" y="61669"/>
                </a:lnTo>
                <a:lnTo>
                  <a:pt x="102338" y="56310"/>
                </a:lnTo>
                <a:lnTo>
                  <a:pt x="104520" y="50300"/>
                </a:lnTo>
                <a:lnTo>
                  <a:pt x="106702" y="44290"/>
                </a:lnTo>
                <a:lnTo>
                  <a:pt x="107793" y="38376"/>
                </a:lnTo>
                <a:lnTo>
                  <a:pt x="107793" y="24289"/>
                </a:lnTo>
                <a:lnTo>
                  <a:pt x="105496" y="16795"/>
                </a:lnTo>
                <a:lnTo>
                  <a:pt x="100902" y="10077"/>
                </a:lnTo>
                <a:lnTo>
                  <a:pt x="96307" y="3359"/>
                </a:lnTo>
                <a:lnTo>
                  <a:pt x="89799" y="0"/>
                </a:lnTo>
                <a:lnTo>
                  <a:pt x="74293" y="0"/>
                </a:lnTo>
                <a:lnTo>
                  <a:pt x="76820" y="3272"/>
                </a:lnTo>
                <a:lnTo>
                  <a:pt x="85740" y="3272"/>
                </a:lnTo>
                <a:close/>
              </a:path>
              <a:path w="217482" h="88197">
                <a:moveTo>
                  <a:pt x="70063" y="76713"/>
                </a:moveTo>
                <a:lnTo>
                  <a:pt x="67421" y="77747"/>
                </a:lnTo>
                <a:lnTo>
                  <a:pt x="64110" y="78723"/>
                </a:lnTo>
                <a:lnTo>
                  <a:pt x="60128" y="79642"/>
                </a:lnTo>
                <a:lnTo>
                  <a:pt x="60702" y="81938"/>
                </a:lnTo>
                <a:lnTo>
                  <a:pt x="67058" y="81135"/>
                </a:lnTo>
                <a:lnTo>
                  <a:pt x="72321" y="79986"/>
                </a:lnTo>
                <a:lnTo>
                  <a:pt x="76495" y="78493"/>
                </a:lnTo>
                <a:lnTo>
                  <a:pt x="83961" y="75852"/>
                </a:lnTo>
                <a:lnTo>
                  <a:pt x="90124" y="71813"/>
                </a:lnTo>
                <a:lnTo>
                  <a:pt x="94987" y="66377"/>
                </a:lnTo>
                <a:lnTo>
                  <a:pt x="99160" y="61669"/>
                </a:lnTo>
                <a:lnTo>
                  <a:pt x="96365" y="22183"/>
                </a:lnTo>
                <a:lnTo>
                  <a:pt x="96193" y="36146"/>
                </a:lnTo>
                <a:lnTo>
                  <a:pt x="96078" y="38615"/>
                </a:lnTo>
                <a:lnTo>
                  <a:pt x="95944" y="40041"/>
                </a:lnTo>
                <a:lnTo>
                  <a:pt x="93829" y="42644"/>
                </a:lnTo>
                <a:lnTo>
                  <a:pt x="91053" y="44098"/>
                </a:lnTo>
                <a:lnTo>
                  <a:pt x="88277" y="45553"/>
                </a:lnTo>
                <a:lnTo>
                  <a:pt x="85588" y="46281"/>
                </a:lnTo>
                <a:lnTo>
                  <a:pt x="77318" y="46281"/>
                </a:lnTo>
                <a:lnTo>
                  <a:pt x="73403" y="43907"/>
                </a:lnTo>
                <a:lnTo>
                  <a:pt x="71240" y="39160"/>
                </a:lnTo>
                <a:lnTo>
                  <a:pt x="69076" y="34413"/>
                </a:lnTo>
                <a:lnTo>
                  <a:pt x="67995" y="29246"/>
                </a:lnTo>
                <a:lnTo>
                  <a:pt x="67995" y="16881"/>
                </a:lnTo>
                <a:lnTo>
                  <a:pt x="69154" y="11790"/>
                </a:lnTo>
                <a:lnTo>
                  <a:pt x="71470" y="8383"/>
                </a:lnTo>
                <a:lnTo>
                  <a:pt x="73786" y="4976"/>
                </a:lnTo>
                <a:lnTo>
                  <a:pt x="76820" y="3272"/>
                </a:lnTo>
                <a:lnTo>
                  <a:pt x="74293" y="0"/>
                </a:lnTo>
                <a:lnTo>
                  <a:pt x="68484" y="2641"/>
                </a:lnTo>
                <a:lnTo>
                  <a:pt x="63947" y="7924"/>
                </a:lnTo>
                <a:lnTo>
                  <a:pt x="59410" y="13206"/>
                </a:lnTo>
                <a:lnTo>
                  <a:pt x="57141" y="19924"/>
                </a:lnTo>
                <a:lnTo>
                  <a:pt x="57141" y="34471"/>
                </a:lnTo>
                <a:lnTo>
                  <a:pt x="59046" y="39974"/>
                </a:lnTo>
                <a:lnTo>
                  <a:pt x="62855" y="44587"/>
                </a:lnTo>
                <a:lnTo>
                  <a:pt x="66665" y="49199"/>
                </a:lnTo>
                <a:lnTo>
                  <a:pt x="71824" y="51506"/>
                </a:lnTo>
                <a:lnTo>
                  <a:pt x="79979" y="51506"/>
                </a:lnTo>
                <a:lnTo>
                  <a:pt x="83788" y="50817"/>
                </a:lnTo>
                <a:lnTo>
                  <a:pt x="87617" y="50013"/>
                </a:lnTo>
                <a:lnTo>
                  <a:pt x="90947" y="48539"/>
                </a:lnTo>
                <a:lnTo>
                  <a:pt x="93781" y="46395"/>
                </a:lnTo>
                <a:lnTo>
                  <a:pt x="95791" y="44902"/>
                </a:lnTo>
                <a:lnTo>
                  <a:pt x="95178" y="48118"/>
                </a:lnTo>
                <a:lnTo>
                  <a:pt x="93657" y="52108"/>
                </a:lnTo>
                <a:lnTo>
                  <a:pt x="91225" y="56875"/>
                </a:lnTo>
                <a:lnTo>
                  <a:pt x="88794" y="61640"/>
                </a:lnTo>
                <a:lnTo>
                  <a:pt x="85550" y="65957"/>
                </a:lnTo>
                <a:lnTo>
                  <a:pt x="81491" y="69823"/>
                </a:lnTo>
                <a:lnTo>
                  <a:pt x="78620" y="72540"/>
                </a:lnTo>
                <a:lnTo>
                  <a:pt x="74810" y="74837"/>
                </a:lnTo>
                <a:lnTo>
                  <a:pt x="70063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3906709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3959543" y="2772342"/>
            <a:ext cx="14983" cy="25332"/>
          </a:xfrm>
          <a:custGeom>
            <a:avLst/>
            <a:gdLst/>
            <a:ahLst/>
            <a:cxnLst/>
            <a:rect l="l" t="t" r="r" b="b"/>
            <a:pathLst>
              <a:path w="16481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50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4"/>
                </a:lnTo>
                <a:lnTo>
                  <a:pt x="16481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4052633" y="2713013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4037040" y="2713013"/>
            <a:ext cx="38198" cy="72298"/>
          </a:xfrm>
          <a:custGeom>
            <a:avLst/>
            <a:gdLst/>
            <a:ahLst/>
            <a:cxnLst/>
            <a:rect l="l" t="t" r="r" b="b"/>
            <a:pathLst>
              <a:path w="42018" h="81938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7" y="38615"/>
                </a:lnTo>
                <a:lnTo>
                  <a:pt x="38802" y="40041"/>
                </a:lnTo>
                <a:lnTo>
                  <a:pt x="36688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1" y="43907"/>
                </a:lnTo>
                <a:lnTo>
                  <a:pt x="14099" y="39160"/>
                </a:lnTo>
                <a:lnTo>
                  <a:pt x="11936" y="34413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4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1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4102404" y="273834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2" y="46290"/>
                </a:moveTo>
                <a:lnTo>
                  <a:pt x="19430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8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1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5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2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4090971" y="2711949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70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3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1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9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5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3985041" y="2712659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7" y="7120"/>
                </a:lnTo>
                <a:lnTo>
                  <a:pt x="22340" y="7120"/>
                </a:lnTo>
                <a:lnTo>
                  <a:pt x="25507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6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8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1" y="75048"/>
                </a:lnTo>
                <a:lnTo>
                  <a:pt x="12376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40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29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6" y="8709"/>
                </a:lnTo>
                <a:lnTo>
                  <a:pt x="1703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3852256" y="2724666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3846095" y="2707491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1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7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3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7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9" y="63793"/>
                </a:lnTo>
                <a:lnTo>
                  <a:pt x="39339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1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3869588" y="2778624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4237174" y="2724666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4231013" y="2707491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1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7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4254506" y="2778624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4291627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3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4344461" y="2772342"/>
            <a:ext cx="14983" cy="25332"/>
          </a:xfrm>
          <a:custGeom>
            <a:avLst/>
            <a:gdLst/>
            <a:ahLst/>
            <a:cxnLst/>
            <a:rect l="l" t="t" r="r" b="b"/>
            <a:pathLst>
              <a:path w="16481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9" y="17283"/>
                </a:lnTo>
                <a:lnTo>
                  <a:pt x="9791" y="19695"/>
                </a:lnTo>
                <a:lnTo>
                  <a:pt x="8393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5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1" y="14604"/>
                </a:lnTo>
                <a:lnTo>
                  <a:pt x="16481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4380401" y="273834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30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8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1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5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4368968" y="2711949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70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3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1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8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5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4491012" y="2713013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4475418" y="2713013"/>
            <a:ext cx="38198" cy="72298"/>
          </a:xfrm>
          <a:custGeom>
            <a:avLst/>
            <a:gdLst/>
            <a:ahLst/>
            <a:cxnLst/>
            <a:rect l="l" t="t" r="r" b="b"/>
            <a:pathLst>
              <a:path w="42018" h="81938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7" y="38615"/>
                </a:lnTo>
                <a:lnTo>
                  <a:pt x="38802" y="40041"/>
                </a:lnTo>
                <a:lnTo>
                  <a:pt x="36687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1" y="43907"/>
                </a:lnTo>
                <a:lnTo>
                  <a:pt x="14098" y="39160"/>
                </a:lnTo>
                <a:lnTo>
                  <a:pt x="11936" y="34413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4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1"/>
                </a:lnTo>
                <a:lnTo>
                  <a:pt x="17669" y="74838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4421957" y="2712962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0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5"/>
                </a:lnTo>
                <a:lnTo>
                  <a:pt x="24751" y="8555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1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1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6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4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615932" y="2711949"/>
            <a:ext cx="291235" cy="90184"/>
          </a:xfrm>
          <a:custGeom>
            <a:avLst/>
            <a:gdLst/>
            <a:ahLst/>
            <a:cxnLst/>
            <a:rect l="l" t="t" r="r" b="b"/>
            <a:pathLst>
              <a:path w="320359" h="102208">
                <a:moveTo>
                  <a:pt x="9705" y="20882"/>
                </a:moveTo>
                <a:lnTo>
                  <a:pt x="9705" y="14412"/>
                </a:lnTo>
                <a:lnTo>
                  <a:pt x="6776" y="33591"/>
                </a:lnTo>
                <a:lnTo>
                  <a:pt x="9226" y="36003"/>
                </a:lnTo>
                <a:lnTo>
                  <a:pt x="14261" y="39447"/>
                </a:lnTo>
                <a:lnTo>
                  <a:pt x="14472" y="27160"/>
                </a:lnTo>
                <a:lnTo>
                  <a:pt x="11294" y="24020"/>
                </a:lnTo>
                <a:lnTo>
                  <a:pt x="9705" y="20882"/>
                </a:lnTo>
                <a:close/>
              </a:path>
              <a:path w="320359" h="102208">
                <a:moveTo>
                  <a:pt x="40085" y="12689"/>
                </a:moveTo>
                <a:lnTo>
                  <a:pt x="42133" y="16594"/>
                </a:lnTo>
                <a:lnTo>
                  <a:pt x="43014" y="21647"/>
                </a:lnTo>
                <a:lnTo>
                  <a:pt x="44737" y="21647"/>
                </a:lnTo>
                <a:lnTo>
                  <a:pt x="44737" y="8555"/>
                </a:lnTo>
                <a:lnTo>
                  <a:pt x="42707" y="6718"/>
                </a:lnTo>
                <a:lnTo>
                  <a:pt x="39912" y="5244"/>
                </a:lnTo>
                <a:lnTo>
                  <a:pt x="36352" y="4134"/>
                </a:lnTo>
                <a:lnTo>
                  <a:pt x="32523" y="3100"/>
                </a:lnTo>
                <a:lnTo>
                  <a:pt x="29021" y="2488"/>
                </a:lnTo>
                <a:lnTo>
                  <a:pt x="25843" y="2296"/>
                </a:lnTo>
                <a:lnTo>
                  <a:pt x="25843" y="-5052"/>
                </a:lnTo>
                <a:lnTo>
                  <a:pt x="21880" y="-5052"/>
                </a:lnTo>
                <a:lnTo>
                  <a:pt x="21880" y="2296"/>
                </a:lnTo>
                <a:lnTo>
                  <a:pt x="15486" y="2603"/>
                </a:lnTo>
                <a:lnTo>
                  <a:pt x="10385" y="4555"/>
                </a:lnTo>
                <a:lnTo>
                  <a:pt x="6576" y="8153"/>
                </a:lnTo>
                <a:lnTo>
                  <a:pt x="2766" y="11752"/>
                </a:lnTo>
                <a:lnTo>
                  <a:pt x="861" y="15733"/>
                </a:lnTo>
                <a:lnTo>
                  <a:pt x="861" y="25264"/>
                </a:lnTo>
                <a:lnTo>
                  <a:pt x="2833" y="29762"/>
                </a:lnTo>
                <a:lnTo>
                  <a:pt x="6776" y="33591"/>
                </a:lnTo>
                <a:lnTo>
                  <a:pt x="9705" y="14412"/>
                </a:lnTo>
                <a:lnTo>
                  <a:pt x="10816" y="11666"/>
                </a:lnTo>
                <a:lnTo>
                  <a:pt x="15256" y="7340"/>
                </a:lnTo>
                <a:lnTo>
                  <a:pt x="18167" y="6029"/>
                </a:lnTo>
                <a:lnTo>
                  <a:pt x="21765" y="5569"/>
                </a:lnTo>
                <a:lnTo>
                  <a:pt x="21765" y="32499"/>
                </a:lnTo>
                <a:lnTo>
                  <a:pt x="18894" y="30854"/>
                </a:lnTo>
                <a:lnTo>
                  <a:pt x="16462" y="29073"/>
                </a:lnTo>
                <a:lnTo>
                  <a:pt x="14472" y="27160"/>
                </a:lnTo>
                <a:lnTo>
                  <a:pt x="14261" y="39447"/>
                </a:lnTo>
                <a:lnTo>
                  <a:pt x="21880" y="43926"/>
                </a:lnTo>
                <a:lnTo>
                  <a:pt x="21880" y="77172"/>
                </a:lnTo>
                <a:lnTo>
                  <a:pt x="14950" y="77058"/>
                </a:lnTo>
                <a:lnTo>
                  <a:pt x="9743" y="74703"/>
                </a:lnTo>
                <a:lnTo>
                  <a:pt x="6260" y="70110"/>
                </a:lnTo>
                <a:lnTo>
                  <a:pt x="4345" y="67583"/>
                </a:lnTo>
                <a:lnTo>
                  <a:pt x="2833" y="63947"/>
                </a:lnTo>
                <a:lnTo>
                  <a:pt x="1722" y="59200"/>
                </a:lnTo>
                <a:lnTo>
                  <a:pt x="0" y="59200"/>
                </a:lnTo>
                <a:lnTo>
                  <a:pt x="0" y="74417"/>
                </a:lnTo>
                <a:lnTo>
                  <a:pt x="4096" y="76560"/>
                </a:lnTo>
                <a:lnTo>
                  <a:pt x="7236" y="77976"/>
                </a:lnTo>
                <a:lnTo>
                  <a:pt x="9418" y="78666"/>
                </a:lnTo>
                <a:lnTo>
                  <a:pt x="12711" y="79699"/>
                </a:lnTo>
                <a:lnTo>
                  <a:pt x="16865" y="80273"/>
                </a:lnTo>
                <a:lnTo>
                  <a:pt x="21880" y="80388"/>
                </a:lnTo>
                <a:lnTo>
                  <a:pt x="21880" y="90782"/>
                </a:lnTo>
                <a:lnTo>
                  <a:pt x="25843" y="90782"/>
                </a:lnTo>
                <a:lnTo>
                  <a:pt x="25843" y="80388"/>
                </a:lnTo>
                <a:lnTo>
                  <a:pt x="28293" y="80197"/>
                </a:lnTo>
                <a:lnTo>
                  <a:pt x="25843" y="77172"/>
                </a:lnTo>
                <a:lnTo>
                  <a:pt x="25843" y="45993"/>
                </a:lnTo>
                <a:lnTo>
                  <a:pt x="30475" y="48826"/>
                </a:lnTo>
                <a:lnTo>
                  <a:pt x="33615" y="51065"/>
                </a:lnTo>
                <a:lnTo>
                  <a:pt x="35261" y="52711"/>
                </a:lnTo>
                <a:lnTo>
                  <a:pt x="37980" y="55506"/>
                </a:lnTo>
                <a:lnTo>
                  <a:pt x="39338" y="58741"/>
                </a:lnTo>
                <a:lnTo>
                  <a:pt x="39338" y="67698"/>
                </a:lnTo>
                <a:lnTo>
                  <a:pt x="37481" y="71622"/>
                </a:lnTo>
                <a:lnTo>
                  <a:pt x="33768" y="74187"/>
                </a:lnTo>
                <a:lnTo>
                  <a:pt x="31777" y="75565"/>
                </a:lnTo>
                <a:lnTo>
                  <a:pt x="30992" y="79661"/>
                </a:lnTo>
                <a:lnTo>
                  <a:pt x="33940" y="78780"/>
                </a:lnTo>
                <a:lnTo>
                  <a:pt x="36888" y="77900"/>
                </a:lnTo>
                <a:lnTo>
                  <a:pt x="39415" y="76579"/>
                </a:lnTo>
                <a:lnTo>
                  <a:pt x="41520" y="74818"/>
                </a:lnTo>
                <a:lnTo>
                  <a:pt x="44277" y="72560"/>
                </a:lnTo>
                <a:lnTo>
                  <a:pt x="46230" y="69765"/>
                </a:lnTo>
                <a:lnTo>
                  <a:pt x="47378" y="66435"/>
                </a:lnTo>
                <a:lnTo>
                  <a:pt x="48144" y="64291"/>
                </a:lnTo>
                <a:lnTo>
                  <a:pt x="48527" y="59889"/>
                </a:lnTo>
                <a:lnTo>
                  <a:pt x="48527" y="54147"/>
                </a:lnTo>
                <a:lnTo>
                  <a:pt x="46881" y="49544"/>
                </a:lnTo>
                <a:lnTo>
                  <a:pt x="43588" y="46079"/>
                </a:lnTo>
                <a:lnTo>
                  <a:pt x="40295" y="42615"/>
                </a:lnTo>
                <a:lnTo>
                  <a:pt x="34381" y="38720"/>
                </a:lnTo>
                <a:lnTo>
                  <a:pt x="25843" y="34395"/>
                </a:lnTo>
                <a:lnTo>
                  <a:pt x="25843" y="5569"/>
                </a:lnTo>
                <a:lnTo>
                  <a:pt x="29978" y="5723"/>
                </a:lnTo>
                <a:lnTo>
                  <a:pt x="33653" y="7177"/>
                </a:lnTo>
                <a:lnTo>
                  <a:pt x="36869" y="9934"/>
                </a:lnTo>
                <a:lnTo>
                  <a:pt x="40085" y="12689"/>
                </a:lnTo>
                <a:close/>
              </a:path>
              <a:path w="320359" h="102208">
                <a:moveTo>
                  <a:pt x="29135" y="76560"/>
                </a:moveTo>
                <a:lnTo>
                  <a:pt x="25843" y="77172"/>
                </a:lnTo>
                <a:lnTo>
                  <a:pt x="28293" y="80197"/>
                </a:lnTo>
                <a:lnTo>
                  <a:pt x="30992" y="79661"/>
                </a:lnTo>
                <a:lnTo>
                  <a:pt x="31777" y="75565"/>
                </a:lnTo>
                <a:lnTo>
                  <a:pt x="29135" y="76560"/>
                </a:lnTo>
                <a:close/>
              </a:path>
              <a:path w="320359" h="102208">
                <a:moveTo>
                  <a:pt x="76533" y="11254"/>
                </a:moveTo>
                <a:lnTo>
                  <a:pt x="78447" y="13647"/>
                </a:lnTo>
                <a:lnTo>
                  <a:pt x="78677" y="16881"/>
                </a:lnTo>
                <a:lnTo>
                  <a:pt x="78677" y="73498"/>
                </a:lnTo>
                <a:lnTo>
                  <a:pt x="77968" y="75737"/>
                </a:lnTo>
                <a:lnTo>
                  <a:pt x="75136" y="77804"/>
                </a:lnTo>
                <a:lnTo>
                  <a:pt x="72111" y="78436"/>
                </a:lnTo>
                <a:lnTo>
                  <a:pt x="67479" y="78666"/>
                </a:lnTo>
                <a:lnTo>
                  <a:pt x="67479" y="80388"/>
                </a:lnTo>
                <a:lnTo>
                  <a:pt x="99868" y="80388"/>
                </a:lnTo>
                <a:lnTo>
                  <a:pt x="99868" y="78780"/>
                </a:lnTo>
                <a:lnTo>
                  <a:pt x="95581" y="78627"/>
                </a:lnTo>
                <a:lnTo>
                  <a:pt x="92652" y="78149"/>
                </a:lnTo>
                <a:lnTo>
                  <a:pt x="91082" y="77345"/>
                </a:lnTo>
                <a:lnTo>
                  <a:pt x="88727" y="74665"/>
                </a:lnTo>
                <a:lnTo>
                  <a:pt x="88727" y="2584"/>
                </a:lnTo>
                <a:lnTo>
                  <a:pt x="88440" y="1493"/>
                </a:lnTo>
                <a:lnTo>
                  <a:pt x="87751" y="1493"/>
                </a:lnTo>
                <a:lnTo>
                  <a:pt x="66675" y="12230"/>
                </a:lnTo>
                <a:lnTo>
                  <a:pt x="68053" y="13225"/>
                </a:lnTo>
                <a:lnTo>
                  <a:pt x="71125" y="12086"/>
                </a:lnTo>
                <a:lnTo>
                  <a:pt x="74006" y="11254"/>
                </a:lnTo>
                <a:lnTo>
                  <a:pt x="76533" y="11254"/>
                </a:lnTo>
                <a:close/>
              </a:path>
              <a:path w="320359" h="102208">
                <a:moveTo>
                  <a:pt x="125347" y="72081"/>
                </a:moveTo>
                <a:lnTo>
                  <a:pt x="124792" y="75105"/>
                </a:lnTo>
                <a:lnTo>
                  <a:pt x="125462" y="78618"/>
                </a:lnTo>
                <a:lnTo>
                  <a:pt x="128142" y="80723"/>
                </a:lnTo>
                <a:lnTo>
                  <a:pt x="131224" y="81249"/>
                </a:lnTo>
                <a:lnTo>
                  <a:pt x="135072" y="80847"/>
                </a:lnTo>
                <a:lnTo>
                  <a:pt x="136680" y="82111"/>
                </a:lnTo>
                <a:lnTo>
                  <a:pt x="135982" y="85728"/>
                </a:lnTo>
                <a:lnTo>
                  <a:pt x="134584" y="88140"/>
                </a:lnTo>
                <a:lnTo>
                  <a:pt x="133186" y="90551"/>
                </a:lnTo>
                <a:lnTo>
                  <a:pt x="130650" y="92791"/>
                </a:lnTo>
                <a:lnTo>
                  <a:pt x="126975" y="94858"/>
                </a:lnTo>
                <a:lnTo>
                  <a:pt x="128066" y="97155"/>
                </a:lnTo>
                <a:lnTo>
                  <a:pt x="131282" y="95700"/>
                </a:lnTo>
                <a:lnTo>
                  <a:pt x="134287" y="93308"/>
                </a:lnTo>
                <a:lnTo>
                  <a:pt x="137082" y="89978"/>
                </a:lnTo>
                <a:lnTo>
                  <a:pt x="139876" y="86647"/>
                </a:lnTo>
                <a:lnTo>
                  <a:pt x="141274" y="83049"/>
                </a:lnTo>
                <a:lnTo>
                  <a:pt x="141274" y="75814"/>
                </a:lnTo>
                <a:lnTo>
                  <a:pt x="140317" y="73182"/>
                </a:lnTo>
                <a:lnTo>
                  <a:pt x="138403" y="71287"/>
                </a:lnTo>
                <a:lnTo>
                  <a:pt x="134325" y="68445"/>
                </a:lnTo>
                <a:lnTo>
                  <a:pt x="129387" y="68445"/>
                </a:lnTo>
                <a:lnTo>
                  <a:pt x="127568" y="69172"/>
                </a:lnTo>
                <a:lnTo>
                  <a:pt x="125347" y="72081"/>
                </a:lnTo>
                <a:close/>
              </a:path>
              <a:path w="320359" h="102208">
                <a:moveTo>
                  <a:pt x="182129" y="60808"/>
                </a:moveTo>
                <a:lnTo>
                  <a:pt x="182129" y="80388"/>
                </a:lnTo>
                <a:lnTo>
                  <a:pt x="191260" y="80388"/>
                </a:lnTo>
                <a:lnTo>
                  <a:pt x="191260" y="60808"/>
                </a:lnTo>
                <a:lnTo>
                  <a:pt x="203263" y="60808"/>
                </a:lnTo>
                <a:lnTo>
                  <a:pt x="203263" y="53171"/>
                </a:lnTo>
                <a:lnTo>
                  <a:pt x="191260" y="53171"/>
                </a:lnTo>
                <a:lnTo>
                  <a:pt x="191260" y="1493"/>
                </a:lnTo>
                <a:lnTo>
                  <a:pt x="185804" y="1493"/>
                </a:lnTo>
                <a:lnTo>
                  <a:pt x="182014" y="13321"/>
                </a:lnTo>
                <a:lnTo>
                  <a:pt x="182014" y="53171"/>
                </a:lnTo>
                <a:lnTo>
                  <a:pt x="149050" y="53171"/>
                </a:lnTo>
                <a:lnTo>
                  <a:pt x="149050" y="60808"/>
                </a:lnTo>
                <a:lnTo>
                  <a:pt x="182129" y="60808"/>
                </a:lnTo>
                <a:close/>
              </a:path>
              <a:path w="320359" h="102208">
                <a:moveTo>
                  <a:pt x="185804" y="1493"/>
                </a:moveTo>
                <a:lnTo>
                  <a:pt x="149050" y="53171"/>
                </a:lnTo>
                <a:lnTo>
                  <a:pt x="153817" y="53171"/>
                </a:lnTo>
                <a:lnTo>
                  <a:pt x="182014" y="13321"/>
                </a:lnTo>
                <a:lnTo>
                  <a:pt x="185804" y="1493"/>
                </a:lnTo>
                <a:close/>
              </a:path>
              <a:path w="320359" h="102208">
                <a:moveTo>
                  <a:pt x="245875" y="76206"/>
                </a:moveTo>
                <a:lnTo>
                  <a:pt x="242563" y="78149"/>
                </a:lnTo>
                <a:lnTo>
                  <a:pt x="232264" y="78149"/>
                </a:lnTo>
                <a:lnTo>
                  <a:pt x="228062" y="75163"/>
                </a:lnTo>
                <a:lnTo>
                  <a:pt x="230522" y="81651"/>
                </a:lnTo>
                <a:lnTo>
                  <a:pt x="244458" y="81651"/>
                </a:lnTo>
                <a:lnTo>
                  <a:pt x="250306" y="78838"/>
                </a:lnTo>
                <a:lnTo>
                  <a:pt x="254805" y="73211"/>
                </a:lnTo>
                <a:lnTo>
                  <a:pt x="259304" y="67583"/>
                </a:lnTo>
                <a:lnTo>
                  <a:pt x="261552" y="61267"/>
                </a:lnTo>
                <a:lnTo>
                  <a:pt x="261552" y="46453"/>
                </a:lnTo>
                <a:lnTo>
                  <a:pt x="259485" y="40443"/>
                </a:lnTo>
                <a:lnTo>
                  <a:pt x="255351" y="36232"/>
                </a:lnTo>
                <a:lnTo>
                  <a:pt x="251216" y="32021"/>
                </a:lnTo>
                <a:lnTo>
                  <a:pt x="246104" y="29916"/>
                </a:lnTo>
                <a:lnTo>
                  <a:pt x="236916" y="29916"/>
                </a:lnTo>
                <a:lnTo>
                  <a:pt x="233834" y="30528"/>
                </a:lnTo>
                <a:lnTo>
                  <a:pt x="230771" y="31753"/>
                </a:lnTo>
                <a:lnTo>
                  <a:pt x="227000" y="33514"/>
                </a:lnTo>
                <a:lnTo>
                  <a:pt x="224626" y="34969"/>
                </a:lnTo>
                <a:lnTo>
                  <a:pt x="223133" y="40538"/>
                </a:lnTo>
                <a:lnTo>
                  <a:pt x="225086" y="37017"/>
                </a:lnTo>
                <a:lnTo>
                  <a:pt x="229028" y="35256"/>
                </a:lnTo>
                <a:lnTo>
                  <a:pt x="241395" y="35256"/>
                </a:lnTo>
                <a:lnTo>
                  <a:pt x="245952" y="38548"/>
                </a:lnTo>
                <a:lnTo>
                  <a:pt x="248631" y="45132"/>
                </a:lnTo>
                <a:lnTo>
                  <a:pt x="250239" y="49075"/>
                </a:lnTo>
                <a:lnTo>
                  <a:pt x="251043" y="53592"/>
                </a:lnTo>
                <a:lnTo>
                  <a:pt x="251043" y="63889"/>
                </a:lnTo>
                <a:lnTo>
                  <a:pt x="250009" y="68435"/>
                </a:lnTo>
                <a:lnTo>
                  <a:pt x="247942" y="72320"/>
                </a:lnTo>
                <a:lnTo>
                  <a:pt x="245875" y="76206"/>
                </a:lnTo>
                <a:close/>
              </a:path>
              <a:path w="320359" h="102208">
                <a:moveTo>
                  <a:pt x="225402" y="69191"/>
                </a:moveTo>
                <a:lnTo>
                  <a:pt x="222740" y="63219"/>
                </a:lnTo>
                <a:lnTo>
                  <a:pt x="221410" y="57114"/>
                </a:lnTo>
                <a:lnTo>
                  <a:pt x="221410" y="46051"/>
                </a:lnTo>
                <a:lnTo>
                  <a:pt x="221985" y="42606"/>
                </a:lnTo>
                <a:lnTo>
                  <a:pt x="223133" y="40538"/>
                </a:lnTo>
                <a:lnTo>
                  <a:pt x="224626" y="34969"/>
                </a:lnTo>
                <a:lnTo>
                  <a:pt x="225545" y="30796"/>
                </a:lnTo>
                <a:lnTo>
                  <a:pt x="227230" y="26585"/>
                </a:lnTo>
                <a:lnTo>
                  <a:pt x="229680" y="22336"/>
                </a:lnTo>
                <a:lnTo>
                  <a:pt x="232130" y="18087"/>
                </a:lnTo>
                <a:lnTo>
                  <a:pt x="234753" y="14584"/>
                </a:lnTo>
                <a:lnTo>
                  <a:pt x="237548" y="11828"/>
                </a:lnTo>
                <a:lnTo>
                  <a:pt x="240266" y="9110"/>
                </a:lnTo>
                <a:lnTo>
                  <a:pt x="243357" y="6995"/>
                </a:lnTo>
                <a:lnTo>
                  <a:pt x="246822" y="5483"/>
                </a:lnTo>
                <a:lnTo>
                  <a:pt x="250288" y="3971"/>
                </a:lnTo>
                <a:lnTo>
                  <a:pt x="254412" y="2775"/>
                </a:lnTo>
                <a:lnTo>
                  <a:pt x="259198" y="1894"/>
                </a:lnTo>
                <a:lnTo>
                  <a:pt x="258911" y="0"/>
                </a:lnTo>
                <a:lnTo>
                  <a:pt x="249711" y="846"/>
                </a:lnTo>
                <a:lnTo>
                  <a:pt x="237691" y="4859"/>
                </a:lnTo>
                <a:lnTo>
                  <a:pt x="226636" y="12173"/>
                </a:lnTo>
                <a:lnTo>
                  <a:pt x="217616" y="22629"/>
                </a:lnTo>
                <a:lnTo>
                  <a:pt x="212321" y="34169"/>
                </a:lnTo>
                <a:lnTo>
                  <a:pt x="210556" y="46969"/>
                </a:lnTo>
                <a:lnTo>
                  <a:pt x="210572" y="48308"/>
                </a:lnTo>
                <a:lnTo>
                  <a:pt x="212812" y="61676"/>
                </a:lnTo>
                <a:lnTo>
                  <a:pt x="218855" y="72177"/>
                </a:lnTo>
                <a:lnTo>
                  <a:pt x="224387" y="78494"/>
                </a:lnTo>
                <a:lnTo>
                  <a:pt x="230522" y="81651"/>
                </a:lnTo>
                <a:lnTo>
                  <a:pt x="228062" y="75163"/>
                </a:lnTo>
                <a:lnTo>
                  <a:pt x="225402" y="69191"/>
                </a:lnTo>
                <a:close/>
              </a:path>
              <a:path w="320359" h="102208">
                <a:moveTo>
                  <a:pt x="304681" y="76206"/>
                </a:moveTo>
                <a:lnTo>
                  <a:pt x="301370" y="78149"/>
                </a:lnTo>
                <a:lnTo>
                  <a:pt x="291071" y="78149"/>
                </a:lnTo>
                <a:lnTo>
                  <a:pt x="286869" y="75163"/>
                </a:lnTo>
                <a:lnTo>
                  <a:pt x="289329" y="81651"/>
                </a:lnTo>
                <a:lnTo>
                  <a:pt x="303265" y="81651"/>
                </a:lnTo>
                <a:lnTo>
                  <a:pt x="309113" y="78838"/>
                </a:lnTo>
                <a:lnTo>
                  <a:pt x="313612" y="73211"/>
                </a:lnTo>
                <a:lnTo>
                  <a:pt x="318111" y="67583"/>
                </a:lnTo>
                <a:lnTo>
                  <a:pt x="320359" y="61267"/>
                </a:lnTo>
                <a:lnTo>
                  <a:pt x="320359" y="46453"/>
                </a:lnTo>
                <a:lnTo>
                  <a:pt x="318292" y="40443"/>
                </a:lnTo>
                <a:lnTo>
                  <a:pt x="314158" y="36232"/>
                </a:lnTo>
                <a:lnTo>
                  <a:pt x="310023" y="32021"/>
                </a:lnTo>
                <a:lnTo>
                  <a:pt x="304911" y="29916"/>
                </a:lnTo>
                <a:lnTo>
                  <a:pt x="295723" y="29916"/>
                </a:lnTo>
                <a:lnTo>
                  <a:pt x="292641" y="30528"/>
                </a:lnTo>
                <a:lnTo>
                  <a:pt x="289578" y="31753"/>
                </a:lnTo>
                <a:lnTo>
                  <a:pt x="285807" y="33514"/>
                </a:lnTo>
                <a:lnTo>
                  <a:pt x="283433" y="34969"/>
                </a:lnTo>
                <a:lnTo>
                  <a:pt x="281940" y="40538"/>
                </a:lnTo>
                <a:lnTo>
                  <a:pt x="283893" y="37017"/>
                </a:lnTo>
                <a:lnTo>
                  <a:pt x="287835" y="35256"/>
                </a:lnTo>
                <a:lnTo>
                  <a:pt x="300202" y="35256"/>
                </a:lnTo>
                <a:lnTo>
                  <a:pt x="304759" y="38548"/>
                </a:lnTo>
                <a:lnTo>
                  <a:pt x="307438" y="45132"/>
                </a:lnTo>
                <a:lnTo>
                  <a:pt x="309046" y="49075"/>
                </a:lnTo>
                <a:lnTo>
                  <a:pt x="309850" y="53592"/>
                </a:lnTo>
                <a:lnTo>
                  <a:pt x="309850" y="63889"/>
                </a:lnTo>
                <a:lnTo>
                  <a:pt x="308816" y="68435"/>
                </a:lnTo>
                <a:lnTo>
                  <a:pt x="306749" y="72320"/>
                </a:lnTo>
                <a:lnTo>
                  <a:pt x="304681" y="76206"/>
                </a:lnTo>
                <a:close/>
              </a:path>
              <a:path w="320359" h="102208">
                <a:moveTo>
                  <a:pt x="284209" y="69191"/>
                </a:moveTo>
                <a:lnTo>
                  <a:pt x="281547" y="63219"/>
                </a:lnTo>
                <a:lnTo>
                  <a:pt x="280217" y="57114"/>
                </a:lnTo>
                <a:lnTo>
                  <a:pt x="280217" y="46051"/>
                </a:lnTo>
                <a:lnTo>
                  <a:pt x="280792" y="42606"/>
                </a:lnTo>
                <a:lnTo>
                  <a:pt x="281940" y="40538"/>
                </a:lnTo>
                <a:lnTo>
                  <a:pt x="283433" y="34969"/>
                </a:lnTo>
                <a:lnTo>
                  <a:pt x="284352" y="30796"/>
                </a:lnTo>
                <a:lnTo>
                  <a:pt x="286037" y="26585"/>
                </a:lnTo>
                <a:lnTo>
                  <a:pt x="288487" y="22336"/>
                </a:lnTo>
                <a:lnTo>
                  <a:pt x="290937" y="18087"/>
                </a:lnTo>
                <a:lnTo>
                  <a:pt x="293560" y="14584"/>
                </a:lnTo>
                <a:lnTo>
                  <a:pt x="296355" y="11828"/>
                </a:lnTo>
                <a:lnTo>
                  <a:pt x="299073" y="9110"/>
                </a:lnTo>
                <a:lnTo>
                  <a:pt x="302164" y="6995"/>
                </a:lnTo>
                <a:lnTo>
                  <a:pt x="305629" y="5483"/>
                </a:lnTo>
                <a:lnTo>
                  <a:pt x="309094" y="3971"/>
                </a:lnTo>
                <a:lnTo>
                  <a:pt x="313219" y="2775"/>
                </a:lnTo>
                <a:lnTo>
                  <a:pt x="318005" y="1894"/>
                </a:lnTo>
                <a:lnTo>
                  <a:pt x="317718" y="0"/>
                </a:lnTo>
                <a:lnTo>
                  <a:pt x="308518" y="846"/>
                </a:lnTo>
                <a:lnTo>
                  <a:pt x="296498" y="4859"/>
                </a:lnTo>
                <a:lnTo>
                  <a:pt x="285443" y="12173"/>
                </a:lnTo>
                <a:lnTo>
                  <a:pt x="276423" y="22629"/>
                </a:lnTo>
                <a:lnTo>
                  <a:pt x="271128" y="34169"/>
                </a:lnTo>
                <a:lnTo>
                  <a:pt x="269363" y="46969"/>
                </a:lnTo>
                <a:lnTo>
                  <a:pt x="269378" y="48308"/>
                </a:lnTo>
                <a:lnTo>
                  <a:pt x="271619" y="61676"/>
                </a:lnTo>
                <a:lnTo>
                  <a:pt x="277662" y="72177"/>
                </a:lnTo>
                <a:lnTo>
                  <a:pt x="283194" y="78494"/>
                </a:lnTo>
                <a:lnTo>
                  <a:pt x="289329" y="81651"/>
                </a:lnTo>
                <a:lnTo>
                  <a:pt x="286869" y="75163"/>
                </a:lnTo>
                <a:lnTo>
                  <a:pt x="284209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5024343" y="2778624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5061463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5114296" y="2772342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5" y="3636"/>
                </a:moveTo>
                <a:lnTo>
                  <a:pt x="0" y="6660"/>
                </a:lnTo>
                <a:lnTo>
                  <a:pt x="670" y="10173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4"/>
                </a:lnTo>
                <a:lnTo>
                  <a:pt x="16482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5150237" y="273834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9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5138804" y="2711949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69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0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8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189549" y="2713165"/>
            <a:ext cx="48396" cy="70677"/>
          </a:xfrm>
          <a:custGeom>
            <a:avLst/>
            <a:gdLst/>
            <a:ahLst/>
            <a:cxnLst/>
            <a:rect l="l" t="t" r="r" b="b"/>
            <a:pathLst>
              <a:path w="53236" h="80101">
                <a:moveTo>
                  <a:pt x="42238" y="73769"/>
                </a:moveTo>
                <a:lnTo>
                  <a:pt x="49676" y="61095"/>
                </a:lnTo>
                <a:lnTo>
                  <a:pt x="52049" y="54358"/>
                </a:lnTo>
                <a:lnTo>
                  <a:pt x="53236" y="47180"/>
                </a:lnTo>
                <a:lnTo>
                  <a:pt x="53228" y="38498"/>
                </a:lnTo>
                <a:lnTo>
                  <a:pt x="51677" y="25395"/>
                </a:lnTo>
                <a:lnTo>
                  <a:pt x="47436" y="13838"/>
                </a:lnTo>
                <a:lnTo>
                  <a:pt x="42573" y="4612"/>
                </a:lnTo>
                <a:lnTo>
                  <a:pt x="35740" y="0"/>
                </a:lnTo>
                <a:lnTo>
                  <a:pt x="26132" y="11"/>
                </a:lnTo>
                <a:lnTo>
                  <a:pt x="13887" y="3834"/>
                </a:lnTo>
                <a:lnTo>
                  <a:pt x="5226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8" y="59444"/>
                </a:lnTo>
                <a:lnTo>
                  <a:pt x="7810" y="69823"/>
                </a:lnTo>
                <a:lnTo>
                  <a:pt x="11370" y="50147"/>
                </a:lnTo>
                <a:lnTo>
                  <a:pt x="11370" y="32193"/>
                </a:lnTo>
                <a:lnTo>
                  <a:pt x="12002" y="24729"/>
                </a:lnTo>
                <a:lnTo>
                  <a:pt x="13266" y="19063"/>
                </a:lnTo>
                <a:lnTo>
                  <a:pt x="15678" y="8421"/>
                </a:lnTo>
                <a:lnTo>
                  <a:pt x="20138" y="3100"/>
                </a:lnTo>
                <a:lnTo>
                  <a:pt x="33156" y="3100"/>
                </a:lnTo>
                <a:lnTo>
                  <a:pt x="37597" y="8268"/>
                </a:lnTo>
                <a:lnTo>
                  <a:pt x="39970" y="18604"/>
                </a:lnTo>
                <a:lnTo>
                  <a:pt x="41234" y="24155"/>
                </a:lnTo>
                <a:lnTo>
                  <a:pt x="41865" y="31581"/>
                </a:lnTo>
                <a:lnTo>
                  <a:pt x="41855" y="42862"/>
                </a:lnTo>
                <a:lnTo>
                  <a:pt x="40982" y="57089"/>
                </a:lnTo>
                <a:lnTo>
                  <a:pt x="38707" y="67641"/>
                </a:lnTo>
                <a:lnTo>
                  <a:pt x="36601" y="73804"/>
                </a:lnTo>
                <a:lnTo>
                  <a:pt x="32734" y="76885"/>
                </a:lnTo>
                <a:lnTo>
                  <a:pt x="20368" y="76885"/>
                </a:lnTo>
                <a:lnTo>
                  <a:pt x="15773" y="72024"/>
                </a:lnTo>
                <a:lnTo>
                  <a:pt x="13323" y="62301"/>
                </a:lnTo>
                <a:lnTo>
                  <a:pt x="12672" y="76675"/>
                </a:lnTo>
                <a:lnTo>
                  <a:pt x="18875" y="80101"/>
                </a:lnTo>
                <a:lnTo>
                  <a:pt x="26417" y="80101"/>
                </a:lnTo>
                <a:lnTo>
                  <a:pt x="31289" y="79648"/>
                </a:lnTo>
                <a:lnTo>
                  <a:pt x="42238" y="737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5196649" y="2757412"/>
            <a:ext cx="5012" cy="23407"/>
          </a:xfrm>
          <a:custGeom>
            <a:avLst/>
            <a:gdLst/>
            <a:ahLst/>
            <a:cxnLst/>
            <a:rect l="l" t="t" r="r" b="b"/>
            <a:pathLst>
              <a:path w="5513" h="26528">
                <a:moveTo>
                  <a:pt x="4862" y="26528"/>
                </a:moveTo>
                <a:lnTo>
                  <a:pt x="5513" y="12153"/>
                </a:lnTo>
                <a:lnTo>
                  <a:pt x="4211" y="6947"/>
                </a:lnTo>
                <a:lnTo>
                  <a:pt x="3560" y="0"/>
                </a:lnTo>
                <a:lnTo>
                  <a:pt x="0" y="19676"/>
                </a:lnTo>
                <a:lnTo>
                  <a:pt x="4862" y="26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5253923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3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5007010" y="2724666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000850" y="2707491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1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7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409261" y="2778624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446382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499214" y="2772342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5" y="3636"/>
                </a:moveTo>
                <a:lnTo>
                  <a:pt x="0" y="6660"/>
                </a:lnTo>
                <a:lnTo>
                  <a:pt x="670" y="10173"/>
                </a:lnTo>
                <a:lnTo>
                  <a:pt x="3350" y="12278"/>
                </a:lnTo>
                <a:lnTo>
                  <a:pt x="6432" y="12804"/>
                </a:lnTo>
                <a:lnTo>
                  <a:pt x="10280" y="12402"/>
                </a:lnTo>
                <a:lnTo>
                  <a:pt x="11888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4" y="18202"/>
                </a:lnTo>
                <a:lnTo>
                  <a:pt x="16482" y="14604"/>
                </a:lnTo>
                <a:lnTo>
                  <a:pt x="16482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6" y="727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535155" y="273834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9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523721" y="2711949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69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0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8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631635" y="2712659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7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1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39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29"/>
                </a:lnTo>
                <a:lnTo>
                  <a:pt x="39511" y="37610"/>
                </a:lnTo>
                <a:lnTo>
                  <a:pt x="37290" y="35505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576712" y="2712962"/>
            <a:ext cx="47509" cy="69918"/>
          </a:xfrm>
          <a:custGeom>
            <a:avLst/>
            <a:gdLst/>
            <a:ahLst/>
            <a:cxnLst/>
            <a:rect l="l" t="t" r="r" b="b"/>
            <a:pathLst>
              <a:path w="52260" h="79240">
                <a:moveTo>
                  <a:pt x="2584" y="24001"/>
                </a:moveTo>
                <a:lnTo>
                  <a:pt x="4231" y="19637"/>
                </a:lnTo>
                <a:lnTo>
                  <a:pt x="5953" y="16403"/>
                </a:lnTo>
                <a:lnTo>
                  <a:pt x="7753" y="14297"/>
                </a:lnTo>
                <a:lnTo>
                  <a:pt x="11007" y="10469"/>
                </a:lnTo>
                <a:lnTo>
                  <a:pt x="15256" y="8555"/>
                </a:lnTo>
                <a:lnTo>
                  <a:pt x="24751" y="8555"/>
                </a:lnTo>
                <a:lnTo>
                  <a:pt x="28408" y="10039"/>
                </a:lnTo>
                <a:lnTo>
                  <a:pt x="31471" y="13005"/>
                </a:lnTo>
                <a:lnTo>
                  <a:pt x="34534" y="15972"/>
                </a:lnTo>
                <a:lnTo>
                  <a:pt x="36065" y="20288"/>
                </a:lnTo>
                <a:lnTo>
                  <a:pt x="36065" y="32423"/>
                </a:lnTo>
                <a:lnTo>
                  <a:pt x="33557" y="39064"/>
                </a:lnTo>
                <a:lnTo>
                  <a:pt x="28542" y="45878"/>
                </a:lnTo>
                <a:lnTo>
                  <a:pt x="26686" y="48315"/>
                </a:lnTo>
                <a:lnTo>
                  <a:pt x="20155" y="56151"/>
                </a:lnTo>
                <a:lnTo>
                  <a:pt x="11259" y="66019"/>
                </a:lnTo>
                <a:lnTo>
                  <a:pt x="0" y="77919"/>
                </a:lnTo>
                <a:lnTo>
                  <a:pt x="0" y="79240"/>
                </a:lnTo>
                <a:lnTo>
                  <a:pt x="45885" y="79240"/>
                </a:lnTo>
                <a:lnTo>
                  <a:pt x="52260" y="63219"/>
                </a:lnTo>
                <a:lnTo>
                  <a:pt x="50766" y="62530"/>
                </a:lnTo>
                <a:lnTo>
                  <a:pt x="48890" y="65938"/>
                </a:lnTo>
                <a:lnTo>
                  <a:pt x="47206" y="68081"/>
                </a:lnTo>
                <a:lnTo>
                  <a:pt x="44220" y="69842"/>
                </a:lnTo>
                <a:lnTo>
                  <a:pt x="41635" y="70282"/>
                </a:lnTo>
                <a:lnTo>
                  <a:pt x="11600" y="70282"/>
                </a:lnTo>
                <a:lnTo>
                  <a:pt x="15460" y="66293"/>
                </a:lnTo>
                <a:lnTo>
                  <a:pt x="26362" y="54774"/>
                </a:lnTo>
                <a:lnTo>
                  <a:pt x="34474" y="45749"/>
                </a:lnTo>
                <a:lnTo>
                  <a:pt x="39798" y="39218"/>
                </a:lnTo>
                <a:lnTo>
                  <a:pt x="44124" y="33399"/>
                </a:lnTo>
                <a:lnTo>
                  <a:pt x="46287" y="27351"/>
                </a:lnTo>
                <a:lnTo>
                  <a:pt x="46287" y="15178"/>
                </a:lnTo>
                <a:lnTo>
                  <a:pt x="44287" y="10192"/>
                </a:lnTo>
                <a:lnTo>
                  <a:pt x="40286" y="6115"/>
                </a:lnTo>
                <a:lnTo>
                  <a:pt x="36285" y="2038"/>
                </a:lnTo>
                <a:lnTo>
                  <a:pt x="31050" y="0"/>
                </a:lnTo>
                <a:lnTo>
                  <a:pt x="19334" y="0"/>
                </a:lnTo>
                <a:lnTo>
                  <a:pt x="14424" y="1712"/>
                </a:lnTo>
                <a:lnTo>
                  <a:pt x="9848" y="5139"/>
                </a:lnTo>
                <a:lnTo>
                  <a:pt x="5273" y="8565"/>
                </a:lnTo>
                <a:lnTo>
                  <a:pt x="2029" y="14680"/>
                </a:lnTo>
                <a:lnTo>
                  <a:pt x="114" y="23485"/>
                </a:lnTo>
                <a:lnTo>
                  <a:pt x="2584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391928" y="2724666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8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385768" y="2707491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3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770685" y="2713013"/>
            <a:ext cx="291706" cy="90184"/>
          </a:xfrm>
          <a:custGeom>
            <a:avLst/>
            <a:gdLst/>
            <a:ahLst/>
            <a:cxnLst/>
            <a:rect l="l" t="t" r="r" b="b"/>
            <a:pathLst>
              <a:path w="320877" h="102208">
                <a:moveTo>
                  <a:pt x="222961" y="76713"/>
                </a:moveTo>
                <a:lnTo>
                  <a:pt x="220319" y="77747"/>
                </a:lnTo>
                <a:lnTo>
                  <a:pt x="217006" y="78723"/>
                </a:lnTo>
                <a:lnTo>
                  <a:pt x="213026" y="79642"/>
                </a:lnTo>
                <a:lnTo>
                  <a:pt x="213600" y="81938"/>
                </a:lnTo>
                <a:lnTo>
                  <a:pt x="219956" y="81135"/>
                </a:lnTo>
                <a:lnTo>
                  <a:pt x="225219" y="79986"/>
                </a:lnTo>
                <a:lnTo>
                  <a:pt x="229393" y="78493"/>
                </a:lnTo>
                <a:lnTo>
                  <a:pt x="236859" y="75852"/>
                </a:lnTo>
                <a:lnTo>
                  <a:pt x="243022" y="71813"/>
                </a:lnTo>
                <a:lnTo>
                  <a:pt x="247884" y="66377"/>
                </a:lnTo>
                <a:lnTo>
                  <a:pt x="252058" y="61669"/>
                </a:lnTo>
                <a:lnTo>
                  <a:pt x="249263" y="22183"/>
                </a:lnTo>
                <a:lnTo>
                  <a:pt x="249091" y="36146"/>
                </a:lnTo>
                <a:lnTo>
                  <a:pt x="248976" y="38615"/>
                </a:lnTo>
                <a:lnTo>
                  <a:pt x="248843" y="40041"/>
                </a:lnTo>
                <a:lnTo>
                  <a:pt x="246726" y="42644"/>
                </a:lnTo>
                <a:lnTo>
                  <a:pt x="243951" y="44098"/>
                </a:lnTo>
                <a:lnTo>
                  <a:pt x="241176" y="45553"/>
                </a:lnTo>
                <a:lnTo>
                  <a:pt x="238485" y="46281"/>
                </a:lnTo>
                <a:lnTo>
                  <a:pt x="230216" y="46281"/>
                </a:lnTo>
                <a:lnTo>
                  <a:pt x="226302" y="43907"/>
                </a:lnTo>
                <a:lnTo>
                  <a:pt x="224137" y="39160"/>
                </a:lnTo>
                <a:lnTo>
                  <a:pt x="221974" y="34413"/>
                </a:lnTo>
                <a:lnTo>
                  <a:pt x="220893" y="29246"/>
                </a:lnTo>
                <a:lnTo>
                  <a:pt x="220893" y="16881"/>
                </a:lnTo>
                <a:lnTo>
                  <a:pt x="222052" y="11790"/>
                </a:lnTo>
                <a:lnTo>
                  <a:pt x="224368" y="8383"/>
                </a:lnTo>
                <a:lnTo>
                  <a:pt x="226684" y="4976"/>
                </a:lnTo>
                <a:lnTo>
                  <a:pt x="229719" y="3272"/>
                </a:lnTo>
                <a:lnTo>
                  <a:pt x="227192" y="0"/>
                </a:lnTo>
                <a:lnTo>
                  <a:pt x="221382" y="2641"/>
                </a:lnTo>
                <a:lnTo>
                  <a:pt x="216845" y="7924"/>
                </a:lnTo>
                <a:lnTo>
                  <a:pt x="212308" y="13206"/>
                </a:lnTo>
                <a:lnTo>
                  <a:pt x="210039" y="19924"/>
                </a:lnTo>
                <a:lnTo>
                  <a:pt x="210039" y="34471"/>
                </a:lnTo>
                <a:lnTo>
                  <a:pt x="211945" y="39974"/>
                </a:lnTo>
                <a:lnTo>
                  <a:pt x="215754" y="44587"/>
                </a:lnTo>
                <a:lnTo>
                  <a:pt x="219562" y="49199"/>
                </a:lnTo>
                <a:lnTo>
                  <a:pt x="224722" y="51506"/>
                </a:lnTo>
                <a:lnTo>
                  <a:pt x="232877" y="51506"/>
                </a:lnTo>
                <a:lnTo>
                  <a:pt x="236686" y="50817"/>
                </a:lnTo>
                <a:lnTo>
                  <a:pt x="240515" y="50013"/>
                </a:lnTo>
                <a:lnTo>
                  <a:pt x="243846" y="48540"/>
                </a:lnTo>
                <a:lnTo>
                  <a:pt x="246679" y="46395"/>
                </a:lnTo>
                <a:lnTo>
                  <a:pt x="248689" y="44902"/>
                </a:lnTo>
                <a:lnTo>
                  <a:pt x="248075" y="48118"/>
                </a:lnTo>
                <a:lnTo>
                  <a:pt x="246554" y="52108"/>
                </a:lnTo>
                <a:lnTo>
                  <a:pt x="244123" y="56875"/>
                </a:lnTo>
                <a:lnTo>
                  <a:pt x="241693" y="61640"/>
                </a:lnTo>
                <a:lnTo>
                  <a:pt x="238448" y="65957"/>
                </a:lnTo>
                <a:lnTo>
                  <a:pt x="234389" y="69823"/>
                </a:lnTo>
                <a:lnTo>
                  <a:pt x="231517" y="72541"/>
                </a:lnTo>
                <a:lnTo>
                  <a:pt x="227709" y="74837"/>
                </a:lnTo>
                <a:lnTo>
                  <a:pt x="222961" y="76713"/>
                </a:lnTo>
                <a:close/>
              </a:path>
              <a:path w="320877" h="102208">
                <a:moveTo>
                  <a:pt x="299743" y="59602"/>
                </a:moveTo>
                <a:lnTo>
                  <a:pt x="299743" y="79182"/>
                </a:lnTo>
                <a:lnTo>
                  <a:pt x="308874" y="79182"/>
                </a:lnTo>
                <a:lnTo>
                  <a:pt x="308874" y="59602"/>
                </a:lnTo>
                <a:lnTo>
                  <a:pt x="320877" y="59602"/>
                </a:lnTo>
                <a:lnTo>
                  <a:pt x="320877" y="51965"/>
                </a:lnTo>
                <a:lnTo>
                  <a:pt x="308874" y="51965"/>
                </a:lnTo>
                <a:lnTo>
                  <a:pt x="308874" y="287"/>
                </a:lnTo>
                <a:lnTo>
                  <a:pt x="303418" y="287"/>
                </a:lnTo>
                <a:lnTo>
                  <a:pt x="299628" y="12115"/>
                </a:lnTo>
                <a:lnTo>
                  <a:pt x="299628" y="51965"/>
                </a:lnTo>
                <a:lnTo>
                  <a:pt x="266664" y="51965"/>
                </a:lnTo>
                <a:lnTo>
                  <a:pt x="266664" y="59602"/>
                </a:lnTo>
                <a:lnTo>
                  <a:pt x="299743" y="59602"/>
                </a:lnTo>
                <a:close/>
              </a:path>
              <a:path w="320877" h="102208">
                <a:moveTo>
                  <a:pt x="303418" y="287"/>
                </a:moveTo>
                <a:lnTo>
                  <a:pt x="266664" y="51965"/>
                </a:lnTo>
                <a:lnTo>
                  <a:pt x="271431" y="51965"/>
                </a:lnTo>
                <a:lnTo>
                  <a:pt x="299628" y="12115"/>
                </a:lnTo>
                <a:lnTo>
                  <a:pt x="303418" y="287"/>
                </a:lnTo>
                <a:close/>
              </a:path>
              <a:path w="320877" h="102208">
                <a:moveTo>
                  <a:pt x="9705" y="19676"/>
                </a:moveTo>
                <a:lnTo>
                  <a:pt x="9705" y="13206"/>
                </a:lnTo>
                <a:lnTo>
                  <a:pt x="6776" y="32385"/>
                </a:lnTo>
                <a:lnTo>
                  <a:pt x="9227" y="34797"/>
                </a:lnTo>
                <a:lnTo>
                  <a:pt x="14261" y="38241"/>
                </a:lnTo>
                <a:lnTo>
                  <a:pt x="14472" y="25954"/>
                </a:lnTo>
                <a:lnTo>
                  <a:pt x="11294" y="22814"/>
                </a:lnTo>
                <a:lnTo>
                  <a:pt x="9705" y="19676"/>
                </a:lnTo>
                <a:close/>
              </a:path>
              <a:path w="320877" h="102208">
                <a:moveTo>
                  <a:pt x="40085" y="11484"/>
                </a:moveTo>
                <a:lnTo>
                  <a:pt x="42133" y="15388"/>
                </a:lnTo>
                <a:lnTo>
                  <a:pt x="43014" y="20441"/>
                </a:lnTo>
                <a:lnTo>
                  <a:pt x="44736" y="20441"/>
                </a:lnTo>
                <a:lnTo>
                  <a:pt x="44736" y="7349"/>
                </a:lnTo>
                <a:lnTo>
                  <a:pt x="42707" y="5512"/>
                </a:lnTo>
                <a:lnTo>
                  <a:pt x="39912" y="4038"/>
                </a:lnTo>
                <a:lnTo>
                  <a:pt x="36352" y="2928"/>
                </a:lnTo>
                <a:lnTo>
                  <a:pt x="32523" y="1894"/>
                </a:lnTo>
                <a:lnTo>
                  <a:pt x="29020" y="1282"/>
                </a:lnTo>
                <a:lnTo>
                  <a:pt x="25843" y="1091"/>
                </a:lnTo>
                <a:lnTo>
                  <a:pt x="25843" y="-6258"/>
                </a:lnTo>
                <a:lnTo>
                  <a:pt x="21880" y="-6258"/>
                </a:lnTo>
                <a:lnTo>
                  <a:pt x="21880" y="1091"/>
                </a:lnTo>
                <a:lnTo>
                  <a:pt x="15487" y="1397"/>
                </a:lnTo>
                <a:lnTo>
                  <a:pt x="10384" y="3349"/>
                </a:lnTo>
                <a:lnTo>
                  <a:pt x="6576" y="6947"/>
                </a:lnTo>
                <a:lnTo>
                  <a:pt x="2766" y="10546"/>
                </a:lnTo>
                <a:lnTo>
                  <a:pt x="861" y="14527"/>
                </a:lnTo>
                <a:lnTo>
                  <a:pt x="861" y="24059"/>
                </a:lnTo>
                <a:lnTo>
                  <a:pt x="2833" y="28557"/>
                </a:lnTo>
                <a:lnTo>
                  <a:pt x="6776" y="32385"/>
                </a:lnTo>
                <a:lnTo>
                  <a:pt x="9705" y="13206"/>
                </a:lnTo>
                <a:lnTo>
                  <a:pt x="10816" y="10460"/>
                </a:lnTo>
                <a:lnTo>
                  <a:pt x="15256" y="6134"/>
                </a:lnTo>
                <a:lnTo>
                  <a:pt x="18166" y="4823"/>
                </a:lnTo>
                <a:lnTo>
                  <a:pt x="21765" y="4364"/>
                </a:lnTo>
                <a:lnTo>
                  <a:pt x="21765" y="31294"/>
                </a:lnTo>
                <a:lnTo>
                  <a:pt x="18894" y="29648"/>
                </a:lnTo>
                <a:lnTo>
                  <a:pt x="16462" y="27867"/>
                </a:lnTo>
                <a:lnTo>
                  <a:pt x="14472" y="25954"/>
                </a:lnTo>
                <a:lnTo>
                  <a:pt x="14261" y="38241"/>
                </a:lnTo>
                <a:lnTo>
                  <a:pt x="21880" y="42720"/>
                </a:lnTo>
                <a:lnTo>
                  <a:pt x="21880" y="75967"/>
                </a:lnTo>
                <a:lnTo>
                  <a:pt x="14950" y="75852"/>
                </a:lnTo>
                <a:lnTo>
                  <a:pt x="9744" y="73498"/>
                </a:lnTo>
                <a:lnTo>
                  <a:pt x="6260" y="68904"/>
                </a:lnTo>
                <a:lnTo>
                  <a:pt x="4345" y="66377"/>
                </a:lnTo>
                <a:lnTo>
                  <a:pt x="2833" y="62741"/>
                </a:lnTo>
                <a:lnTo>
                  <a:pt x="1722" y="57994"/>
                </a:lnTo>
                <a:lnTo>
                  <a:pt x="0" y="57994"/>
                </a:lnTo>
                <a:lnTo>
                  <a:pt x="0" y="73211"/>
                </a:lnTo>
                <a:lnTo>
                  <a:pt x="4096" y="75354"/>
                </a:lnTo>
                <a:lnTo>
                  <a:pt x="7236" y="76771"/>
                </a:lnTo>
                <a:lnTo>
                  <a:pt x="9418" y="77460"/>
                </a:lnTo>
                <a:lnTo>
                  <a:pt x="12710" y="78493"/>
                </a:lnTo>
                <a:lnTo>
                  <a:pt x="16865" y="79067"/>
                </a:lnTo>
                <a:lnTo>
                  <a:pt x="21880" y="79182"/>
                </a:lnTo>
                <a:lnTo>
                  <a:pt x="21880" y="89576"/>
                </a:lnTo>
                <a:lnTo>
                  <a:pt x="25843" y="89576"/>
                </a:lnTo>
                <a:lnTo>
                  <a:pt x="25843" y="79182"/>
                </a:lnTo>
                <a:lnTo>
                  <a:pt x="28293" y="78991"/>
                </a:lnTo>
                <a:lnTo>
                  <a:pt x="25843" y="75967"/>
                </a:lnTo>
                <a:lnTo>
                  <a:pt x="25843" y="44787"/>
                </a:lnTo>
                <a:lnTo>
                  <a:pt x="30475" y="47620"/>
                </a:lnTo>
                <a:lnTo>
                  <a:pt x="33615" y="49859"/>
                </a:lnTo>
                <a:lnTo>
                  <a:pt x="35261" y="51506"/>
                </a:lnTo>
                <a:lnTo>
                  <a:pt x="37979" y="54300"/>
                </a:lnTo>
                <a:lnTo>
                  <a:pt x="39338" y="57535"/>
                </a:lnTo>
                <a:lnTo>
                  <a:pt x="39338" y="66492"/>
                </a:lnTo>
                <a:lnTo>
                  <a:pt x="37482" y="70416"/>
                </a:lnTo>
                <a:lnTo>
                  <a:pt x="33768" y="72981"/>
                </a:lnTo>
                <a:lnTo>
                  <a:pt x="31777" y="74359"/>
                </a:lnTo>
                <a:lnTo>
                  <a:pt x="30992" y="78455"/>
                </a:lnTo>
                <a:lnTo>
                  <a:pt x="33940" y="77574"/>
                </a:lnTo>
                <a:lnTo>
                  <a:pt x="36888" y="76694"/>
                </a:lnTo>
                <a:lnTo>
                  <a:pt x="39415" y="75373"/>
                </a:lnTo>
                <a:lnTo>
                  <a:pt x="41520" y="73612"/>
                </a:lnTo>
                <a:lnTo>
                  <a:pt x="44277" y="71354"/>
                </a:lnTo>
                <a:lnTo>
                  <a:pt x="46230" y="68559"/>
                </a:lnTo>
                <a:lnTo>
                  <a:pt x="47378" y="65229"/>
                </a:lnTo>
                <a:lnTo>
                  <a:pt x="48144" y="63086"/>
                </a:lnTo>
                <a:lnTo>
                  <a:pt x="48527" y="58683"/>
                </a:lnTo>
                <a:lnTo>
                  <a:pt x="48527" y="52941"/>
                </a:lnTo>
                <a:lnTo>
                  <a:pt x="46880" y="48338"/>
                </a:lnTo>
                <a:lnTo>
                  <a:pt x="43588" y="44874"/>
                </a:lnTo>
                <a:lnTo>
                  <a:pt x="40295" y="41409"/>
                </a:lnTo>
                <a:lnTo>
                  <a:pt x="34381" y="37514"/>
                </a:lnTo>
                <a:lnTo>
                  <a:pt x="25843" y="33189"/>
                </a:lnTo>
                <a:lnTo>
                  <a:pt x="25843" y="4364"/>
                </a:lnTo>
                <a:lnTo>
                  <a:pt x="29978" y="4517"/>
                </a:lnTo>
                <a:lnTo>
                  <a:pt x="33653" y="5971"/>
                </a:lnTo>
                <a:lnTo>
                  <a:pt x="36869" y="8728"/>
                </a:lnTo>
                <a:lnTo>
                  <a:pt x="40085" y="11484"/>
                </a:lnTo>
                <a:close/>
              </a:path>
              <a:path w="320877" h="102208">
                <a:moveTo>
                  <a:pt x="29135" y="75354"/>
                </a:moveTo>
                <a:lnTo>
                  <a:pt x="25843" y="75967"/>
                </a:lnTo>
                <a:lnTo>
                  <a:pt x="28293" y="78991"/>
                </a:lnTo>
                <a:lnTo>
                  <a:pt x="30992" y="78455"/>
                </a:lnTo>
                <a:lnTo>
                  <a:pt x="31777" y="74359"/>
                </a:lnTo>
                <a:lnTo>
                  <a:pt x="29135" y="75354"/>
                </a:lnTo>
                <a:close/>
              </a:path>
              <a:path w="320877" h="102208">
                <a:moveTo>
                  <a:pt x="76533" y="10048"/>
                </a:moveTo>
                <a:lnTo>
                  <a:pt x="78447" y="12441"/>
                </a:lnTo>
                <a:lnTo>
                  <a:pt x="78677" y="15675"/>
                </a:lnTo>
                <a:lnTo>
                  <a:pt x="78677" y="72292"/>
                </a:lnTo>
                <a:lnTo>
                  <a:pt x="77969" y="74531"/>
                </a:lnTo>
                <a:lnTo>
                  <a:pt x="75136" y="76598"/>
                </a:lnTo>
                <a:lnTo>
                  <a:pt x="72111" y="77230"/>
                </a:lnTo>
                <a:lnTo>
                  <a:pt x="67479" y="77460"/>
                </a:lnTo>
                <a:lnTo>
                  <a:pt x="67479" y="79182"/>
                </a:lnTo>
                <a:lnTo>
                  <a:pt x="99868" y="79182"/>
                </a:lnTo>
                <a:lnTo>
                  <a:pt x="99868" y="77574"/>
                </a:lnTo>
                <a:lnTo>
                  <a:pt x="95580" y="77421"/>
                </a:lnTo>
                <a:lnTo>
                  <a:pt x="92651" y="76943"/>
                </a:lnTo>
                <a:lnTo>
                  <a:pt x="91082" y="76139"/>
                </a:lnTo>
                <a:lnTo>
                  <a:pt x="88727" y="73459"/>
                </a:lnTo>
                <a:lnTo>
                  <a:pt x="88727" y="1378"/>
                </a:lnTo>
                <a:lnTo>
                  <a:pt x="88440" y="287"/>
                </a:lnTo>
                <a:lnTo>
                  <a:pt x="87751" y="287"/>
                </a:lnTo>
                <a:lnTo>
                  <a:pt x="66675" y="11024"/>
                </a:lnTo>
                <a:lnTo>
                  <a:pt x="68053" y="12019"/>
                </a:lnTo>
                <a:lnTo>
                  <a:pt x="71125" y="10881"/>
                </a:lnTo>
                <a:lnTo>
                  <a:pt x="74006" y="10048"/>
                </a:lnTo>
                <a:lnTo>
                  <a:pt x="76533" y="10048"/>
                </a:lnTo>
                <a:close/>
              </a:path>
              <a:path w="320877" h="102208">
                <a:moveTo>
                  <a:pt x="125348" y="70875"/>
                </a:moveTo>
                <a:lnTo>
                  <a:pt x="124792" y="73900"/>
                </a:lnTo>
                <a:lnTo>
                  <a:pt x="125462" y="77412"/>
                </a:lnTo>
                <a:lnTo>
                  <a:pt x="128142" y="79517"/>
                </a:lnTo>
                <a:lnTo>
                  <a:pt x="131224" y="80044"/>
                </a:lnTo>
                <a:lnTo>
                  <a:pt x="135072" y="79642"/>
                </a:lnTo>
                <a:lnTo>
                  <a:pt x="136680" y="80905"/>
                </a:lnTo>
                <a:lnTo>
                  <a:pt x="135981" y="84522"/>
                </a:lnTo>
                <a:lnTo>
                  <a:pt x="134584" y="86934"/>
                </a:lnTo>
                <a:lnTo>
                  <a:pt x="133187" y="89346"/>
                </a:lnTo>
                <a:lnTo>
                  <a:pt x="130650" y="91585"/>
                </a:lnTo>
                <a:lnTo>
                  <a:pt x="126975" y="93653"/>
                </a:lnTo>
                <a:lnTo>
                  <a:pt x="128065" y="95949"/>
                </a:lnTo>
                <a:lnTo>
                  <a:pt x="131281" y="94494"/>
                </a:lnTo>
                <a:lnTo>
                  <a:pt x="134287" y="92102"/>
                </a:lnTo>
                <a:lnTo>
                  <a:pt x="137082" y="88772"/>
                </a:lnTo>
                <a:lnTo>
                  <a:pt x="139877" y="85441"/>
                </a:lnTo>
                <a:lnTo>
                  <a:pt x="141274" y="81843"/>
                </a:lnTo>
                <a:lnTo>
                  <a:pt x="141274" y="74608"/>
                </a:lnTo>
                <a:lnTo>
                  <a:pt x="140317" y="71976"/>
                </a:lnTo>
                <a:lnTo>
                  <a:pt x="138403" y="70081"/>
                </a:lnTo>
                <a:lnTo>
                  <a:pt x="134325" y="67239"/>
                </a:lnTo>
                <a:lnTo>
                  <a:pt x="129387" y="67239"/>
                </a:lnTo>
                <a:lnTo>
                  <a:pt x="127568" y="67966"/>
                </a:lnTo>
                <a:lnTo>
                  <a:pt x="125348" y="70875"/>
                </a:lnTo>
                <a:close/>
              </a:path>
              <a:path w="320877" h="102208">
                <a:moveTo>
                  <a:pt x="182129" y="59602"/>
                </a:moveTo>
                <a:lnTo>
                  <a:pt x="182129" y="79182"/>
                </a:lnTo>
                <a:lnTo>
                  <a:pt x="191260" y="79182"/>
                </a:lnTo>
                <a:lnTo>
                  <a:pt x="191260" y="59602"/>
                </a:lnTo>
                <a:lnTo>
                  <a:pt x="203263" y="59602"/>
                </a:lnTo>
                <a:lnTo>
                  <a:pt x="203263" y="51965"/>
                </a:lnTo>
                <a:lnTo>
                  <a:pt x="191260" y="51965"/>
                </a:lnTo>
                <a:lnTo>
                  <a:pt x="191260" y="287"/>
                </a:lnTo>
                <a:lnTo>
                  <a:pt x="185804" y="287"/>
                </a:lnTo>
                <a:lnTo>
                  <a:pt x="182014" y="12115"/>
                </a:lnTo>
                <a:lnTo>
                  <a:pt x="182014" y="51965"/>
                </a:lnTo>
                <a:lnTo>
                  <a:pt x="149050" y="51965"/>
                </a:lnTo>
                <a:lnTo>
                  <a:pt x="149050" y="59602"/>
                </a:lnTo>
                <a:lnTo>
                  <a:pt x="182129" y="59602"/>
                </a:lnTo>
                <a:close/>
              </a:path>
              <a:path w="320877" h="102208">
                <a:moveTo>
                  <a:pt x="185804" y="287"/>
                </a:moveTo>
                <a:lnTo>
                  <a:pt x="149050" y="51965"/>
                </a:lnTo>
                <a:lnTo>
                  <a:pt x="153817" y="51965"/>
                </a:lnTo>
                <a:lnTo>
                  <a:pt x="182014" y="12115"/>
                </a:lnTo>
                <a:lnTo>
                  <a:pt x="185804" y="287"/>
                </a:lnTo>
                <a:close/>
              </a:path>
              <a:path w="320877" h="102208">
                <a:moveTo>
                  <a:pt x="238639" y="3272"/>
                </a:moveTo>
                <a:lnTo>
                  <a:pt x="242563" y="5761"/>
                </a:lnTo>
                <a:lnTo>
                  <a:pt x="245243" y="10737"/>
                </a:lnTo>
                <a:lnTo>
                  <a:pt x="247924" y="15714"/>
                </a:lnTo>
                <a:lnTo>
                  <a:pt x="249263" y="22183"/>
                </a:lnTo>
                <a:lnTo>
                  <a:pt x="252058" y="61669"/>
                </a:lnTo>
                <a:lnTo>
                  <a:pt x="255236" y="56310"/>
                </a:lnTo>
                <a:lnTo>
                  <a:pt x="257418" y="50300"/>
                </a:lnTo>
                <a:lnTo>
                  <a:pt x="259600" y="44290"/>
                </a:lnTo>
                <a:lnTo>
                  <a:pt x="260691" y="38376"/>
                </a:lnTo>
                <a:lnTo>
                  <a:pt x="260691" y="24289"/>
                </a:lnTo>
                <a:lnTo>
                  <a:pt x="258394" y="16795"/>
                </a:lnTo>
                <a:lnTo>
                  <a:pt x="253800" y="10077"/>
                </a:lnTo>
                <a:lnTo>
                  <a:pt x="249206" y="3359"/>
                </a:lnTo>
                <a:lnTo>
                  <a:pt x="242697" y="0"/>
                </a:lnTo>
                <a:lnTo>
                  <a:pt x="227192" y="0"/>
                </a:lnTo>
                <a:lnTo>
                  <a:pt x="229719" y="3272"/>
                </a:lnTo>
                <a:lnTo>
                  <a:pt x="238639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6400480" y="2711949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70" y="34969"/>
                </a:lnTo>
                <a:lnTo>
                  <a:pt x="14988" y="30796"/>
                </a:lnTo>
                <a:lnTo>
                  <a:pt x="16672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6" y="5483"/>
                </a:lnTo>
                <a:lnTo>
                  <a:pt x="39730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59" y="22628"/>
                </a:lnTo>
                <a:lnTo>
                  <a:pt x="1764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6161764" y="2724666"/>
            <a:ext cx="6996" cy="22090"/>
          </a:xfrm>
          <a:custGeom>
            <a:avLst/>
            <a:gdLst/>
            <a:ahLst/>
            <a:cxnLst/>
            <a:rect l="l" t="t" r="r" b="b"/>
            <a:pathLst>
              <a:path w="7696" h="25035">
                <a:moveTo>
                  <a:pt x="2929" y="6469"/>
                </a:moveTo>
                <a:lnTo>
                  <a:pt x="2929" y="0"/>
                </a:lnTo>
                <a:lnTo>
                  <a:pt x="0" y="19178"/>
                </a:lnTo>
                <a:lnTo>
                  <a:pt x="2451" y="21590"/>
                </a:lnTo>
                <a:lnTo>
                  <a:pt x="7485" y="25035"/>
                </a:lnTo>
                <a:lnTo>
                  <a:pt x="7696" y="12747"/>
                </a:lnTo>
                <a:lnTo>
                  <a:pt x="4518" y="9608"/>
                </a:lnTo>
                <a:lnTo>
                  <a:pt x="2929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6155604" y="2707491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8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2" y="7349"/>
                </a:lnTo>
                <a:lnTo>
                  <a:pt x="25842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5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5" y="38644"/>
                </a:lnTo>
                <a:lnTo>
                  <a:pt x="9705" y="19465"/>
                </a:lnTo>
                <a:lnTo>
                  <a:pt x="10815" y="16718"/>
                </a:lnTo>
                <a:lnTo>
                  <a:pt x="15257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3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2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2" y="95834"/>
                </a:lnTo>
                <a:lnTo>
                  <a:pt x="25842" y="85441"/>
                </a:lnTo>
                <a:lnTo>
                  <a:pt x="28293" y="85250"/>
                </a:lnTo>
                <a:lnTo>
                  <a:pt x="25842" y="82225"/>
                </a:lnTo>
                <a:lnTo>
                  <a:pt x="25842" y="51046"/>
                </a:lnTo>
                <a:lnTo>
                  <a:pt x="30475" y="53879"/>
                </a:lnTo>
                <a:lnTo>
                  <a:pt x="33614" y="56118"/>
                </a:lnTo>
                <a:lnTo>
                  <a:pt x="35261" y="57764"/>
                </a:lnTo>
                <a:lnTo>
                  <a:pt x="37978" y="60559"/>
                </a:lnTo>
                <a:lnTo>
                  <a:pt x="39337" y="63793"/>
                </a:lnTo>
                <a:lnTo>
                  <a:pt x="39337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6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7" y="82953"/>
                </a:lnTo>
                <a:lnTo>
                  <a:pt x="39414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3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6" y="47668"/>
                </a:lnTo>
                <a:lnTo>
                  <a:pt x="34381" y="43773"/>
                </a:lnTo>
                <a:lnTo>
                  <a:pt x="25842" y="39448"/>
                </a:lnTo>
                <a:lnTo>
                  <a:pt x="25842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6179098" y="2778624"/>
            <a:ext cx="5394" cy="4087"/>
          </a:xfrm>
          <a:custGeom>
            <a:avLst/>
            <a:gdLst/>
            <a:ahLst/>
            <a:cxnLst/>
            <a:rect l="l" t="t" r="r" b="b"/>
            <a:pathLst>
              <a:path w="5933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3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6216216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6269051" y="2772342"/>
            <a:ext cx="14984" cy="25332"/>
          </a:xfrm>
          <a:custGeom>
            <a:avLst/>
            <a:gdLst/>
            <a:ahLst/>
            <a:cxnLst/>
            <a:rect l="l" t="t" r="r" b="b"/>
            <a:pathLst>
              <a:path w="16482" h="28710">
                <a:moveTo>
                  <a:pt x="555" y="3636"/>
                </a:moveTo>
                <a:lnTo>
                  <a:pt x="0" y="6660"/>
                </a:lnTo>
                <a:lnTo>
                  <a:pt x="670" y="10173"/>
                </a:lnTo>
                <a:lnTo>
                  <a:pt x="3349" y="12278"/>
                </a:lnTo>
                <a:lnTo>
                  <a:pt x="6432" y="12804"/>
                </a:lnTo>
                <a:lnTo>
                  <a:pt x="10279" y="12402"/>
                </a:lnTo>
                <a:lnTo>
                  <a:pt x="11887" y="13665"/>
                </a:lnTo>
                <a:lnTo>
                  <a:pt x="11188" y="17283"/>
                </a:lnTo>
                <a:lnTo>
                  <a:pt x="9791" y="19695"/>
                </a:lnTo>
                <a:lnTo>
                  <a:pt x="8394" y="22106"/>
                </a:lnTo>
                <a:lnTo>
                  <a:pt x="5857" y="24346"/>
                </a:lnTo>
                <a:lnTo>
                  <a:pt x="2182" y="26413"/>
                </a:lnTo>
                <a:lnTo>
                  <a:pt x="3273" y="28710"/>
                </a:lnTo>
                <a:lnTo>
                  <a:pt x="6489" y="27255"/>
                </a:lnTo>
                <a:lnTo>
                  <a:pt x="9494" y="24862"/>
                </a:lnTo>
                <a:lnTo>
                  <a:pt x="12289" y="21532"/>
                </a:lnTo>
                <a:lnTo>
                  <a:pt x="15085" y="18202"/>
                </a:lnTo>
                <a:lnTo>
                  <a:pt x="16482" y="14604"/>
                </a:lnTo>
                <a:lnTo>
                  <a:pt x="16482" y="7369"/>
                </a:lnTo>
                <a:lnTo>
                  <a:pt x="15524" y="4737"/>
                </a:lnTo>
                <a:lnTo>
                  <a:pt x="13610" y="2842"/>
                </a:lnTo>
                <a:lnTo>
                  <a:pt x="9533" y="0"/>
                </a:lnTo>
                <a:lnTo>
                  <a:pt x="4594" y="0"/>
                </a:lnTo>
                <a:lnTo>
                  <a:pt x="2775" y="727"/>
                </a:lnTo>
                <a:lnTo>
                  <a:pt x="555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6301753" y="2713267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2" h="78895">
                <a:moveTo>
                  <a:pt x="9859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0" y="76311"/>
                </a:lnTo>
                <a:lnTo>
                  <a:pt x="5437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2" y="78895"/>
                </a:lnTo>
                <a:lnTo>
                  <a:pt x="33192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4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2" y="9761"/>
                </a:lnTo>
                <a:lnTo>
                  <a:pt x="9859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6362142" y="2713013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6" y="3272"/>
                </a:moveTo>
                <a:lnTo>
                  <a:pt x="15370" y="5761"/>
                </a:lnTo>
                <a:lnTo>
                  <a:pt x="18051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3" y="56310"/>
                </a:lnTo>
                <a:lnTo>
                  <a:pt x="30226" y="50300"/>
                </a:lnTo>
                <a:lnTo>
                  <a:pt x="32408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2" y="16795"/>
                </a:lnTo>
                <a:lnTo>
                  <a:pt x="26608" y="10077"/>
                </a:lnTo>
                <a:lnTo>
                  <a:pt x="22013" y="3359"/>
                </a:lnTo>
                <a:lnTo>
                  <a:pt x="15504" y="0"/>
                </a:lnTo>
                <a:lnTo>
                  <a:pt x="0" y="0"/>
                </a:lnTo>
                <a:lnTo>
                  <a:pt x="2526" y="3272"/>
                </a:lnTo>
                <a:lnTo>
                  <a:pt x="11446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6346549" y="2713013"/>
            <a:ext cx="38199" cy="72298"/>
          </a:xfrm>
          <a:custGeom>
            <a:avLst/>
            <a:gdLst/>
            <a:ahLst/>
            <a:cxnLst/>
            <a:rect l="l" t="t" r="r" b="b"/>
            <a:pathLst>
              <a:path w="42019" h="81938">
                <a:moveTo>
                  <a:pt x="12921" y="76713"/>
                </a:moveTo>
                <a:lnTo>
                  <a:pt x="10279" y="77747"/>
                </a:lnTo>
                <a:lnTo>
                  <a:pt x="6966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79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2" y="71813"/>
                </a:lnTo>
                <a:lnTo>
                  <a:pt x="37844" y="66377"/>
                </a:lnTo>
                <a:lnTo>
                  <a:pt x="42019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6" y="38615"/>
                </a:lnTo>
                <a:lnTo>
                  <a:pt x="38803" y="40041"/>
                </a:lnTo>
                <a:lnTo>
                  <a:pt x="36686" y="42644"/>
                </a:lnTo>
                <a:lnTo>
                  <a:pt x="33911" y="44098"/>
                </a:lnTo>
                <a:lnTo>
                  <a:pt x="31136" y="45553"/>
                </a:lnTo>
                <a:lnTo>
                  <a:pt x="28445" y="46281"/>
                </a:lnTo>
                <a:lnTo>
                  <a:pt x="20176" y="46281"/>
                </a:lnTo>
                <a:lnTo>
                  <a:pt x="16262" y="43907"/>
                </a:lnTo>
                <a:lnTo>
                  <a:pt x="14098" y="39160"/>
                </a:lnTo>
                <a:lnTo>
                  <a:pt x="11935" y="34413"/>
                </a:lnTo>
                <a:lnTo>
                  <a:pt x="10853" y="29246"/>
                </a:lnTo>
                <a:lnTo>
                  <a:pt x="10853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4" y="4976"/>
                </a:lnTo>
                <a:lnTo>
                  <a:pt x="19679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5" y="39974"/>
                </a:lnTo>
                <a:lnTo>
                  <a:pt x="5714" y="44587"/>
                </a:lnTo>
                <a:lnTo>
                  <a:pt x="9522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6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5" y="48118"/>
                </a:lnTo>
                <a:lnTo>
                  <a:pt x="36514" y="52108"/>
                </a:lnTo>
                <a:lnTo>
                  <a:pt x="34083" y="56875"/>
                </a:lnTo>
                <a:lnTo>
                  <a:pt x="31653" y="61640"/>
                </a:lnTo>
                <a:lnTo>
                  <a:pt x="28408" y="65957"/>
                </a:lnTo>
                <a:lnTo>
                  <a:pt x="24349" y="69823"/>
                </a:lnTo>
                <a:lnTo>
                  <a:pt x="21477" y="72541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6411913" y="2738346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8" y="45247"/>
                </a:lnTo>
                <a:lnTo>
                  <a:pt x="7389" y="51735"/>
                </a:lnTo>
                <a:lnTo>
                  <a:pt x="21324" y="51735"/>
                </a:lnTo>
                <a:lnTo>
                  <a:pt x="27173" y="48922"/>
                </a:lnTo>
                <a:lnTo>
                  <a:pt x="31671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2" y="2105"/>
                </a:lnTo>
                <a:lnTo>
                  <a:pt x="22970" y="0"/>
                </a:lnTo>
                <a:lnTo>
                  <a:pt x="13782" y="0"/>
                </a:lnTo>
                <a:lnTo>
                  <a:pt x="10700" y="612"/>
                </a:lnTo>
                <a:lnTo>
                  <a:pt x="7638" y="1837"/>
                </a:lnTo>
                <a:lnTo>
                  <a:pt x="3866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7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09" y="23676"/>
                </a:lnTo>
                <a:lnTo>
                  <a:pt x="27909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6540522" y="2707491"/>
            <a:ext cx="205698" cy="84559"/>
          </a:xfrm>
          <a:custGeom>
            <a:avLst/>
            <a:gdLst/>
            <a:ahLst/>
            <a:cxnLst/>
            <a:rect l="l" t="t" r="r" b="b"/>
            <a:pathLst>
              <a:path w="226268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8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2" y="7349"/>
                </a:lnTo>
                <a:lnTo>
                  <a:pt x="25842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5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5" y="38644"/>
                </a:lnTo>
                <a:lnTo>
                  <a:pt x="9705" y="19465"/>
                </a:lnTo>
                <a:lnTo>
                  <a:pt x="10815" y="16718"/>
                </a:lnTo>
                <a:lnTo>
                  <a:pt x="15257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3" y="34126"/>
                </a:lnTo>
                <a:lnTo>
                  <a:pt x="14472" y="32213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2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2" y="95834"/>
                </a:lnTo>
                <a:lnTo>
                  <a:pt x="25842" y="85441"/>
                </a:lnTo>
                <a:lnTo>
                  <a:pt x="28293" y="85250"/>
                </a:lnTo>
                <a:lnTo>
                  <a:pt x="25842" y="82225"/>
                </a:lnTo>
                <a:lnTo>
                  <a:pt x="25842" y="51046"/>
                </a:lnTo>
                <a:lnTo>
                  <a:pt x="30475" y="53879"/>
                </a:lnTo>
                <a:lnTo>
                  <a:pt x="33614" y="56118"/>
                </a:lnTo>
                <a:lnTo>
                  <a:pt x="35261" y="57764"/>
                </a:lnTo>
                <a:lnTo>
                  <a:pt x="37978" y="60559"/>
                </a:lnTo>
                <a:lnTo>
                  <a:pt x="39337" y="63793"/>
                </a:lnTo>
                <a:lnTo>
                  <a:pt x="39337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6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7" y="82953"/>
                </a:lnTo>
                <a:lnTo>
                  <a:pt x="39414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3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6" y="47668"/>
                </a:lnTo>
                <a:lnTo>
                  <a:pt x="34381" y="43773"/>
                </a:lnTo>
                <a:lnTo>
                  <a:pt x="25842" y="39448"/>
                </a:lnTo>
                <a:lnTo>
                  <a:pt x="25842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  <a:path w="226268" h="95834">
                <a:moveTo>
                  <a:pt x="29135" y="81613"/>
                </a:moveTo>
                <a:lnTo>
                  <a:pt x="25842" y="82225"/>
                </a:lnTo>
                <a:lnTo>
                  <a:pt x="28293" y="85250"/>
                </a:lnTo>
                <a:lnTo>
                  <a:pt x="30992" y="84714"/>
                </a:lnTo>
                <a:lnTo>
                  <a:pt x="31776" y="80618"/>
                </a:lnTo>
                <a:lnTo>
                  <a:pt x="29135" y="81613"/>
                </a:lnTo>
                <a:close/>
              </a:path>
              <a:path w="226268" h="95834">
                <a:moveTo>
                  <a:pt x="61151" y="12144"/>
                </a:moveTo>
                <a:lnTo>
                  <a:pt x="59965" y="15015"/>
                </a:lnTo>
                <a:lnTo>
                  <a:pt x="58423" y="18795"/>
                </a:lnTo>
                <a:lnTo>
                  <a:pt x="55935" y="24920"/>
                </a:lnTo>
                <a:lnTo>
                  <a:pt x="57945" y="25839"/>
                </a:lnTo>
                <a:lnTo>
                  <a:pt x="60433" y="21934"/>
                </a:lnTo>
                <a:lnTo>
                  <a:pt x="62492" y="19369"/>
                </a:lnTo>
                <a:lnTo>
                  <a:pt x="65745" y="16920"/>
                </a:lnTo>
                <a:lnTo>
                  <a:pt x="68416" y="16307"/>
                </a:lnTo>
                <a:lnTo>
                  <a:pt x="97169" y="16307"/>
                </a:lnTo>
                <a:lnTo>
                  <a:pt x="73910" y="86532"/>
                </a:lnTo>
                <a:lnTo>
                  <a:pt x="81491" y="86532"/>
                </a:lnTo>
                <a:lnTo>
                  <a:pt x="106415" y="9531"/>
                </a:lnTo>
                <a:lnTo>
                  <a:pt x="106415" y="7637"/>
                </a:lnTo>
                <a:lnTo>
                  <a:pt x="62884" y="7637"/>
                </a:lnTo>
                <a:lnTo>
                  <a:pt x="61926" y="10163"/>
                </a:lnTo>
                <a:lnTo>
                  <a:pt x="61151" y="12144"/>
                </a:lnTo>
                <a:close/>
              </a:path>
              <a:path w="226268" h="95834">
                <a:moveTo>
                  <a:pt x="210590" y="81259"/>
                </a:moveTo>
                <a:lnTo>
                  <a:pt x="207278" y="83202"/>
                </a:lnTo>
                <a:lnTo>
                  <a:pt x="196980" y="83202"/>
                </a:lnTo>
                <a:lnTo>
                  <a:pt x="192777" y="80216"/>
                </a:lnTo>
                <a:lnTo>
                  <a:pt x="195238" y="86704"/>
                </a:lnTo>
                <a:lnTo>
                  <a:pt x="209173" y="86704"/>
                </a:lnTo>
                <a:lnTo>
                  <a:pt x="215022" y="83891"/>
                </a:lnTo>
                <a:lnTo>
                  <a:pt x="219520" y="78263"/>
                </a:lnTo>
                <a:lnTo>
                  <a:pt x="224019" y="72636"/>
                </a:lnTo>
                <a:lnTo>
                  <a:pt x="226268" y="66320"/>
                </a:lnTo>
                <a:lnTo>
                  <a:pt x="226268" y="51506"/>
                </a:lnTo>
                <a:lnTo>
                  <a:pt x="224201" y="45496"/>
                </a:lnTo>
                <a:lnTo>
                  <a:pt x="220066" y="41285"/>
                </a:lnTo>
                <a:lnTo>
                  <a:pt x="215931" y="37074"/>
                </a:lnTo>
                <a:lnTo>
                  <a:pt x="210819" y="34968"/>
                </a:lnTo>
                <a:lnTo>
                  <a:pt x="201632" y="34968"/>
                </a:lnTo>
                <a:lnTo>
                  <a:pt x="198549" y="35581"/>
                </a:lnTo>
                <a:lnTo>
                  <a:pt x="195487" y="36806"/>
                </a:lnTo>
                <a:lnTo>
                  <a:pt x="191715" y="38567"/>
                </a:lnTo>
                <a:lnTo>
                  <a:pt x="189342" y="40022"/>
                </a:lnTo>
                <a:lnTo>
                  <a:pt x="187849" y="45591"/>
                </a:lnTo>
                <a:lnTo>
                  <a:pt x="189801" y="42070"/>
                </a:lnTo>
                <a:lnTo>
                  <a:pt x="193745" y="40309"/>
                </a:lnTo>
                <a:lnTo>
                  <a:pt x="206111" y="40309"/>
                </a:lnTo>
                <a:lnTo>
                  <a:pt x="210666" y="43601"/>
                </a:lnTo>
                <a:lnTo>
                  <a:pt x="213347" y="50185"/>
                </a:lnTo>
                <a:lnTo>
                  <a:pt x="214955" y="54128"/>
                </a:lnTo>
                <a:lnTo>
                  <a:pt x="215758" y="58645"/>
                </a:lnTo>
                <a:lnTo>
                  <a:pt x="215758" y="68942"/>
                </a:lnTo>
                <a:lnTo>
                  <a:pt x="214725" y="73488"/>
                </a:lnTo>
                <a:lnTo>
                  <a:pt x="212658" y="77373"/>
                </a:lnTo>
                <a:lnTo>
                  <a:pt x="210590" y="81259"/>
                </a:lnTo>
                <a:close/>
              </a:path>
              <a:path w="226268" h="95834">
                <a:moveTo>
                  <a:pt x="190117" y="74244"/>
                </a:moveTo>
                <a:lnTo>
                  <a:pt x="187457" y="68272"/>
                </a:lnTo>
                <a:lnTo>
                  <a:pt x="186126" y="62167"/>
                </a:lnTo>
                <a:lnTo>
                  <a:pt x="186126" y="51104"/>
                </a:lnTo>
                <a:lnTo>
                  <a:pt x="186700" y="47659"/>
                </a:lnTo>
                <a:lnTo>
                  <a:pt x="187849" y="45591"/>
                </a:lnTo>
                <a:lnTo>
                  <a:pt x="189342" y="40022"/>
                </a:lnTo>
                <a:lnTo>
                  <a:pt x="190261" y="35849"/>
                </a:lnTo>
                <a:lnTo>
                  <a:pt x="191945" y="31638"/>
                </a:lnTo>
                <a:lnTo>
                  <a:pt x="194395" y="27389"/>
                </a:lnTo>
                <a:lnTo>
                  <a:pt x="196846" y="23140"/>
                </a:lnTo>
                <a:lnTo>
                  <a:pt x="199468" y="19637"/>
                </a:lnTo>
                <a:lnTo>
                  <a:pt x="202263" y="16881"/>
                </a:lnTo>
                <a:lnTo>
                  <a:pt x="204981" y="14163"/>
                </a:lnTo>
                <a:lnTo>
                  <a:pt x="208073" y="12048"/>
                </a:lnTo>
                <a:lnTo>
                  <a:pt x="211538" y="10536"/>
                </a:lnTo>
                <a:lnTo>
                  <a:pt x="215002" y="9024"/>
                </a:lnTo>
                <a:lnTo>
                  <a:pt x="219129" y="7828"/>
                </a:lnTo>
                <a:lnTo>
                  <a:pt x="223913" y="6947"/>
                </a:lnTo>
                <a:lnTo>
                  <a:pt x="223627" y="5052"/>
                </a:lnTo>
                <a:lnTo>
                  <a:pt x="214426" y="5899"/>
                </a:lnTo>
                <a:lnTo>
                  <a:pt x="202406" y="9912"/>
                </a:lnTo>
                <a:lnTo>
                  <a:pt x="191351" y="17226"/>
                </a:lnTo>
                <a:lnTo>
                  <a:pt x="182332" y="27681"/>
                </a:lnTo>
                <a:lnTo>
                  <a:pt x="177037" y="39221"/>
                </a:lnTo>
                <a:lnTo>
                  <a:pt x="175272" y="52022"/>
                </a:lnTo>
                <a:lnTo>
                  <a:pt x="175287" y="53361"/>
                </a:lnTo>
                <a:lnTo>
                  <a:pt x="177528" y="66729"/>
                </a:lnTo>
                <a:lnTo>
                  <a:pt x="183570" y="77230"/>
                </a:lnTo>
                <a:lnTo>
                  <a:pt x="189102" y="83546"/>
                </a:lnTo>
                <a:lnTo>
                  <a:pt x="195238" y="86704"/>
                </a:lnTo>
                <a:lnTo>
                  <a:pt x="192777" y="80216"/>
                </a:lnTo>
                <a:lnTo>
                  <a:pt x="190117" y="74244"/>
                </a:lnTo>
                <a:close/>
              </a:path>
              <a:path w="226268" h="95834">
                <a:moveTo>
                  <a:pt x="119509" y="25437"/>
                </a:moveTo>
                <a:lnTo>
                  <a:pt x="121537" y="21915"/>
                </a:lnTo>
                <a:lnTo>
                  <a:pt x="123432" y="19312"/>
                </a:lnTo>
                <a:lnTo>
                  <a:pt x="125194" y="17628"/>
                </a:lnTo>
                <a:lnTo>
                  <a:pt x="128410" y="14527"/>
                </a:lnTo>
                <a:lnTo>
                  <a:pt x="132123" y="12976"/>
                </a:lnTo>
                <a:lnTo>
                  <a:pt x="139896" y="12976"/>
                </a:lnTo>
                <a:lnTo>
                  <a:pt x="143064" y="14067"/>
                </a:lnTo>
                <a:lnTo>
                  <a:pt x="145840" y="16249"/>
                </a:lnTo>
                <a:lnTo>
                  <a:pt x="148615" y="18431"/>
                </a:lnTo>
                <a:lnTo>
                  <a:pt x="150003" y="21609"/>
                </a:lnTo>
                <a:lnTo>
                  <a:pt x="150003" y="30490"/>
                </a:lnTo>
                <a:lnTo>
                  <a:pt x="148242" y="34279"/>
                </a:lnTo>
                <a:lnTo>
                  <a:pt x="144720" y="37150"/>
                </a:lnTo>
                <a:lnTo>
                  <a:pt x="141198" y="40022"/>
                </a:lnTo>
                <a:lnTo>
                  <a:pt x="136374" y="42567"/>
                </a:lnTo>
                <a:lnTo>
                  <a:pt x="130248" y="44787"/>
                </a:lnTo>
                <a:lnTo>
                  <a:pt x="130976" y="46204"/>
                </a:lnTo>
                <a:lnTo>
                  <a:pt x="141867" y="46108"/>
                </a:lnTo>
                <a:lnTo>
                  <a:pt x="147878" y="48731"/>
                </a:lnTo>
                <a:lnTo>
                  <a:pt x="151439" y="53975"/>
                </a:lnTo>
                <a:lnTo>
                  <a:pt x="153545" y="57075"/>
                </a:lnTo>
                <a:lnTo>
                  <a:pt x="154597" y="60674"/>
                </a:lnTo>
                <a:lnTo>
                  <a:pt x="154597" y="69019"/>
                </a:lnTo>
                <a:lnTo>
                  <a:pt x="153295" y="72952"/>
                </a:lnTo>
                <a:lnTo>
                  <a:pt x="150692" y="76570"/>
                </a:lnTo>
                <a:lnTo>
                  <a:pt x="148089" y="80187"/>
                </a:lnTo>
                <a:lnTo>
                  <a:pt x="144106" y="81996"/>
                </a:lnTo>
                <a:lnTo>
                  <a:pt x="136335" y="81996"/>
                </a:lnTo>
                <a:lnTo>
                  <a:pt x="133396" y="80905"/>
                </a:lnTo>
                <a:lnTo>
                  <a:pt x="129931" y="78723"/>
                </a:lnTo>
                <a:lnTo>
                  <a:pt x="126467" y="76541"/>
                </a:lnTo>
                <a:lnTo>
                  <a:pt x="123682" y="75450"/>
                </a:lnTo>
                <a:lnTo>
                  <a:pt x="121576" y="75450"/>
                </a:lnTo>
                <a:lnTo>
                  <a:pt x="118503" y="76828"/>
                </a:lnTo>
                <a:lnTo>
                  <a:pt x="117556" y="79699"/>
                </a:lnTo>
                <a:lnTo>
                  <a:pt x="118503" y="82809"/>
                </a:lnTo>
                <a:lnTo>
                  <a:pt x="122294" y="85603"/>
                </a:lnTo>
                <a:lnTo>
                  <a:pt x="125596" y="86302"/>
                </a:lnTo>
                <a:lnTo>
                  <a:pt x="130813" y="86300"/>
                </a:lnTo>
                <a:lnTo>
                  <a:pt x="144535" y="84153"/>
                </a:lnTo>
                <a:lnTo>
                  <a:pt x="154741" y="77976"/>
                </a:lnTo>
                <a:lnTo>
                  <a:pt x="160465" y="72426"/>
                </a:lnTo>
                <a:lnTo>
                  <a:pt x="163327" y="66014"/>
                </a:lnTo>
                <a:lnTo>
                  <a:pt x="163327" y="52577"/>
                </a:lnTo>
                <a:lnTo>
                  <a:pt x="161240" y="47486"/>
                </a:lnTo>
                <a:lnTo>
                  <a:pt x="157067" y="43467"/>
                </a:lnTo>
                <a:lnTo>
                  <a:pt x="154846" y="41361"/>
                </a:lnTo>
                <a:lnTo>
                  <a:pt x="151898" y="39524"/>
                </a:lnTo>
                <a:lnTo>
                  <a:pt x="148223" y="37954"/>
                </a:lnTo>
                <a:lnTo>
                  <a:pt x="151363" y="35772"/>
                </a:lnTo>
                <a:lnTo>
                  <a:pt x="155172" y="32040"/>
                </a:lnTo>
                <a:lnTo>
                  <a:pt x="157813" y="28940"/>
                </a:lnTo>
                <a:lnTo>
                  <a:pt x="159134" y="25533"/>
                </a:lnTo>
                <a:lnTo>
                  <a:pt x="159134" y="17608"/>
                </a:lnTo>
                <a:lnTo>
                  <a:pt x="157536" y="13895"/>
                </a:lnTo>
                <a:lnTo>
                  <a:pt x="154339" y="10680"/>
                </a:lnTo>
                <a:lnTo>
                  <a:pt x="151142" y="7464"/>
                </a:lnTo>
                <a:lnTo>
                  <a:pt x="146615" y="5856"/>
                </a:lnTo>
                <a:lnTo>
                  <a:pt x="135283" y="5856"/>
                </a:lnTo>
                <a:lnTo>
                  <a:pt x="130458" y="7598"/>
                </a:lnTo>
                <a:lnTo>
                  <a:pt x="126285" y="11082"/>
                </a:lnTo>
                <a:lnTo>
                  <a:pt x="122111" y="14566"/>
                </a:lnTo>
                <a:lnTo>
                  <a:pt x="119260" y="19216"/>
                </a:lnTo>
                <a:lnTo>
                  <a:pt x="117728" y="25035"/>
                </a:lnTo>
                <a:lnTo>
                  <a:pt x="119509" y="25437"/>
                </a:lnTo>
                <a:close/>
              </a:path>
              <a:path w="226268" h="95834">
                <a:moveTo>
                  <a:pt x="9705" y="25935"/>
                </a:moveTo>
                <a:lnTo>
                  <a:pt x="9705" y="19465"/>
                </a:lnTo>
                <a:lnTo>
                  <a:pt x="6775" y="38644"/>
                </a:lnTo>
                <a:lnTo>
                  <a:pt x="9227" y="41055"/>
                </a:lnTo>
                <a:lnTo>
                  <a:pt x="14261" y="44500"/>
                </a:lnTo>
                <a:lnTo>
                  <a:pt x="14472" y="32213"/>
                </a:lnTo>
                <a:lnTo>
                  <a:pt x="11294" y="29073"/>
                </a:lnTo>
                <a:lnTo>
                  <a:pt x="9705" y="25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2368539" y="2837527"/>
            <a:ext cx="64998" cy="71590"/>
          </a:xfrm>
          <a:custGeom>
            <a:avLst/>
            <a:gdLst/>
            <a:ahLst/>
            <a:cxnLst/>
            <a:rect l="l" t="t" r="r" b="b"/>
            <a:pathLst>
              <a:path w="71498" h="81135">
                <a:moveTo>
                  <a:pt x="10854" y="12230"/>
                </a:moveTo>
                <a:lnTo>
                  <a:pt x="7381" y="16488"/>
                </a:lnTo>
                <a:lnTo>
                  <a:pt x="1845" y="27834"/>
                </a:lnTo>
                <a:lnTo>
                  <a:pt x="0" y="41055"/>
                </a:lnTo>
                <a:lnTo>
                  <a:pt x="223" y="45879"/>
                </a:lnTo>
                <a:lnTo>
                  <a:pt x="3383" y="58461"/>
                </a:lnTo>
                <a:lnTo>
                  <a:pt x="10279" y="69019"/>
                </a:lnTo>
                <a:lnTo>
                  <a:pt x="15483" y="73707"/>
                </a:lnTo>
                <a:lnTo>
                  <a:pt x="26730" y="79278"/>
                </a:lnTo>
                <a:lnTo>
                  <a:pt x="40372" y="81135"/>
                </a:lnTo>
                <a:lnTo>
                  <a:pt x="48067" y="81135"/>
                </a:lnTo>
                <a:lnTo>
                  <a:pt x="55207" y="79029"/>
                </a:lnTo>
                <a:lnTo>
                  <a:pt x="61793" y="74819"/>
                </a:lnTo>
                <a:lnTo>
                  <a:pt x="65660" y="72330"/>
                </a:lnTo>
                <a:lnTo>
                  <a:pt x="68895" y="69440"/>
                </a:lnTo>
                <a:lnTo>
                  <a:pt x="71498" y="66148"/>
                </a:lnTo>
                <a:lnTo>
                  <a:pt x="69316" y="63966"/>
                </a:lnTo>
                <a:lnTo>
                  <a:pt x="65794" y="67296"/>
                </a:lnTo>
                <a:lnTo>
                  <a:pt x="62559" y="69784"/>
                </a:lnTo>
                <a:lnTo>
                  <a:pt x="59611" y="71430"/>
                </a:lnTo>
                <a:lnTo>
                  <a:pt x="54480" y="74340"/>
                </a:lnTo>
                <a:lnTo>
                  <a:pt x="48871" y="75794"/>
                </a:lnTo>
                <a:lnTo>
                  <a:pt x="34361" y="75794"/>
                </a:lnTo>
                <a:lnTo>
                  <a:pt x="27403" y="72665"/>
                </a:lnTo>
                <a:lnTo>
                  <a:pt x="21909" y="66406"/>
                </a:lnTo>
                <a:lnTo>
                  <a:pt x="21274" y="65659"/>
                </a:lnTo>
                <a:lnTo>
                  <a:pt x="15569" y="54936"/>
                </a:lnTo>
                <a:lnTo>
                  <a:pt x="13668" y="41285"/>
                </a:lnTo>
                <a:lnTo>
                  <a:pt x="13735" y="38178"/>
                </a:lnTo>
                <a:lnTo>
                  <a:pt x="16007" y="24782"/>
                </a:lnTo>
                <a:lnTo>
                  <a:pt x="21507" y="14412"/>
                </a:lnTo>
                <a:lnTo>
                  <a:pt x="26733" y="7904"/>
                </a:lnTo>
                <a:lnTo>
                  <a:pt x="33461" y="4651"/>
                </a:lnTo>
                <a:lnTo>
                  <a:pt x="49848" y="4651"/>
                </a:lnTo>
                <a:lnTo>
                  <a:pt x="56337" y="7675"/>
                </a:lnTo>
                <a:lnTo>
                  <a:pt x="61161" y="13723"/>
                </a:lnTo>
                <a:lnTo>
                  <a:pt x="63688" y="16939"/>
                </a:lnTo>
                <a:lnTo>
                  <a:pt x="65736" y="21169"/>
                </a:lnTo>
                <a:lnTo>
                  <a:pt x="67306" y="26413"/>
                </a:lnTo>
                <a:lnTo>
                  <a:pt x="70005" y="26413"/>
                </a:lnTo>
                <a:lnTo>
                  <a:pt x="68914" y="0"/>
                </a:lnTo>
                <a:lnTo>
                  <a:pt x="66445" y="0"/>
                </a:lnTo>
                <a:lnTo>
                  <a:pt x="66062" y="1301"/>
                </a:lnTo>
                <a:lnTo>
                  <a:pt x="63382" y="3483"/>
                </a:lnTo>
                <a:lnTo>
                  <a:pt x="60682" y="3790"/>
                </a:lnTo>
                <a:lnTo>
                  <a:pt x="58175" y="3158"/>
                </a:lnTo>
                <a:lnTo>
                  <a:pt x="53695" y="1894"/>
                </a:lnTo>
                <a:lnTo>
                  <a:pt x="49216" y="631"/>
                </a:lnTo>
                <a:lnTo>
                  <a:pt x="44851" y="0"/>
                </a:lnTo>
                <a:lnTo>
                  <a:pt x="40602" y="0"/>
                </a:lnTo>
                <a:lnTo>
                  <a:pt x="33201" y="540"/>
                </a:lnTo>
                <a:lnTo>
                  <a:pt x="20953" y="4478"/>
                </a:lnTo>
                <a:lnTo>
                  <a:pt x="10854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2441923" y="2838744"/>
            <a:ext cx="57324" cy="68651"/>
          </a:xfrm>
          <a:custGeom>
            <a:avLst/>
            <a:gdLst/>
            <a:ahLst/>
            <a:cxnLst/>
            <a:rect l="l" t="t" r="r" b="b"/>
            <a:pathLst>
              <a:path w="63056" h="77804">
                <a:moveTo>
                  <a:pt x="22339" y="69382"/>
                </a:moveTo>
                <a:lnTo>
                  <a:pt x="22339" y="39332"/>
                </a:lnTo>
                <a:lnTo>
                  <a:pt x="44316" y="39332"/>
                </a:lnTo>
                <a:lnTo>
                  <a:pt x="47493" y="40069"/>
                </a:lnTo>
                <a:lnTo>
                  <a:pt x="50250" y="43017"/>
                </a:lnTo>
                <a:lnTo>
                  <a:pt x="51379" y="46032"/>
                </a:lnTo>
                <a:lnTo>
                  <a:pt x="52260" y="50587"/>
                </a:lnTo>
                <a:lnTo>
                  <a:pt x="55016" y="50587"/>
                </a:lnTo>
                <a:lnTo>
                  <a:pt x="55016" y="23369"/>
                </a:lnTo>
                <a:lnTo>
                  <a:pt x="52260" y="23369"/>
                </a:lnTo>
                <a:lnTo>
                  <a:pt x="51417" y="27925"/>
                </a:lnTo>
                <a:lnTo>
                  <a:pt x="50307" y="30949"/>
                </a:lnTo>
                <a:lnTo>
                  <a:pt x="47551" y="33935"/>
                </a:lnTo>
                <a:lnTo>
                  <a:pt x="44354" y="34681"/>
                </a:lnTo>
                <a:lnTo>
                  <a:pt x="22339" y="34681"/>
                </a:lnTo>
                <a:lnTo>
                  <a:pt x="22339" y="8440"/>
                </a:lnTo>
                <a:lnTo>
                  <a:pt x="23440" y="4746"/>
                </a:lnTo>
                <a:lnTo>
                  <a:pt x="26015" y="4478"/>
                </a:lnTo>
                <a:lnTo>
                  <a:pt x="48642" y="4478"/>
                </a:lnTo>
                <a:lnTo>
                  <a:pt x="53025" y="5196"/>
                </a:lnTo>
                <a:lnTo>
                  <a:pt x="57467" y="8067"/>
                </a:lnTo>
                <a:lnTo>
                  <a:pt x="58979" y="11484"/>
                </a:lnTo>
                <a:lnTo>
                  <a:pt x="59783" y="16881"/>
                </a:lnTo>
                <a:lnTo>
                  <a:pt x="63056" y="16881"/>
                </a:lnTo>
                <a:lnTo>
                  <a:pt x="62654" y="0"/>
                </a:lnTo>
                <a:lnTo>
                  <a:pt x="0" y="0"/>
                </a:lnTo>
                <a:lnTo>
                  <a:pt x="0" y="2181"/>
                </a:lnTo>
                <a:lnTo>
                  <a:pt x="4364" y="2487"/>
                </a:lnTo>
                <a:lnTo>
                  <a:pt x="7178" y="3282"/>
                </a:lnTo>
                <a:lnTo>
                  <a:pt x="9705" y="5846"/>
                </a:lnTo>
                <a:lnTo>
                  <a:pt x="10337" y="8574"/>
                </a:lnTo>
                <a:lnTo>
                  <a:pt x="10337" y="68770"/>
                </a:lnTo>
                <a:lnTo>
                  <a:pt x="9772" y="71918"/>
                </a:lnTo>
                <a:lnTo>
                  <a:pt x="7513" y="74330"/>
                </a:lnTo>
                <a:lnTo>
                  <a:pt x="4632" y="75181"/>
                </a:lnTo>
                <a:lnTo>
                  <a:pt x="0" y="75679"/>
                </a:lnTo>
                <a:lnTo>
                  <a:pt x="0" y="77804"/>
                </a:lnTo>
                <a:lnTo>
                  <a:pt x="32964" y="77804"/>
                </a:lnTo>
                <a:lnTo>
                  <a:pt x="32964" y="75679"/>
                </a:lnTo>
                <a:lnTo>
                  <a:pt x="28523" y="75335"/>
                </a:lnTo>
                <a:lnTo>
                  <a:pt x="25642" y="74559"/>
                </a:lnTo>
                <a:lnTo>
                  <a:pt x="23000" y="72148"/>
                </a:lnTo>
                <a:lnTo>
                  <a:pt x="22339" y="693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2506075" y="2838744"/>
            <a:ext cx="57324" cy="68651"/>
          </a:xfrm>
          <a:custGeom>
            <a:avLst/>
            <a:gdLst/>
            <a:ahLst/>
            <a:cxnLst/>
            <a:rect l="l" t="t" r="r" b="b"/>
            <a:pathLst>
              <a:path w="63056" h="77804">
                <a:moveTo>
                  <a:pt x="22339" y="69382"/>
                </a:moveTo>
                <a:lnTo>
                  <a:pt x="22339" y="39332"/>
                </a:lnTo>
                <a:lnTo>
                  <a:pt x="44316" y="39332"/>
                </a:lnTo>
                <a:lnTo>
                  <a:pt x="47493" y="40069"/>
                </a:lnTo>
                <a:lnTo>
                  <a:pt x="50250" y="43017"/>
                </a:lnTo>
                <a:lnTo>
                  <a:pt x="51379" y="46032"/>
                </a:lnTo>
                <a:lnTo>
                  <a:pt x="52260" y="50587"/>
                </a:lnTo>
                <a:lnTo>
                  <a:pt x="55016" y="50587"/>
                </a:lnTo>
                <a:lnTo>
                  <a:pt x="55016" y="23369"/>
                </a:lnTo>
                <a:lnTo>
                  <a:pt x="52260" y="23369"/>
                </a:lnTo>
                <a:lnTo>
                  <a:pt x="51417" y="27925"/>
                </a:lnTo>
                <a:lnTo>
                  <a:pt x="50307" y="30949"/>
                </a:lnTo>
                <a:lnTo>
                  <a:pt x="47551" y="33935"/>
                </a:lnTo>
                <a:lnTo>
                  <a:pt x="44354" y="34681"/>
                </a:lnTo>
                <a:lnTo>
                  <a:pt x="22339" y="34681"/>
                </a:lnTo>
                <a:lnTo>
                  <a:pt x="22339" y="8440"/>
                </a:lnTo>
                <a:lnTo>
                  <a:pt x="23440" y="4746"/>
                </a:lnTo>
                <a:lnTo>
                  <a:pt x="26015" y="4478"/>
                </a:lnTo>
                <a:lnTo>
                  <a:pt x="48642" y="4478"/>
                </a:lnTo>
                <a:lnTo>
                  <a:pt x="53025" y="5196"/>
                </a:lnTo>
                <a:lnTo>
                  <a:pt x="57467" y="8067"/>
                </a:lnTo>
                <a:lnTo>
                  <a:pt x="58979" y="11484"/>
                </a:lnTo>
                <a:lnTo>
                  <a:pt x="59783" y="16881"/>
                </a:lnTo>
                <a:lnTo>
                  <a:pt x="63056" y="16881"/>
                </a:lnTo>
                <a:lnTo>
                  <a:pt x="62654" y="0"/>
                </a:lnTo>
                <a:lnTo>
                  <a:pt x="0" y="0"/>
                </a:lnTo>
                <a:lnTo>
                  <a:pt x="0" y="2181"/>
                </a:lnTo>
                <a:lnTo>
                  <a:pt x="4364" y="2488"/>
                </a:lnTo>
                <a:lnTo>
                  <a:pt x="7178" y="3282"/>
                </a:lnTo>
                <a:lnTo>
                  <a:pt x="9705" y="5847"/>
                </a:lnTo>
                <a:lnTo>
                  <a:pt x="10337" y="8574"/>
                </a:lnTo>
                <a:lnTo>
                  <a:pt x="10337" y="68770"/>
                </a:lnTo>
                <a:lnTo>
                  <a:pt x="9772" y="71918"/>
                </a:lnTo>
                <a:lnTo>
                  <a:pt x="7513" y="74330"/>
                </a:lnTo>
                <a:lnTo>
                  <a:pt x="4632" y="75182"/>
                </a:lnTo>
                <a:lnTo>
                  <a:pt x="0" y="75679"/>
                </a:lnTo>
                <a:lnTo>
                  <a:pt x="0" y="77804"/>
                </a:lnTo>
                <a:lnTo>
                  <a:pt x="32964" y="77804"/>
                </a:lnTo>
                <a:lnTo>
                  <a:pt x="32964" y="75679"/>
                </a:lnTo>
                <a:lnTo>
                  <a:pt x="28523" y="75335"/>
                </a:lnTo>
                <a:lnTo>
                  <a:pt x="25642" y="74559"/>
                </a:lnTo>
                <a:lnTo>
                  <a:pt x="23000" y="72148"/>
                </a:lnTo>
                <a:lnTo>
                  <a:pt x="22339" y="693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2302924" y="2838744"/>
            <a:ext cx="57324" cy="68651"/>
          </a:xfrm>
          <a:custGeom>
            <a:avLst/>
            <a:gdLst/>
            <a:ahLst/>
            <a:cxnLst/>
            <a:rect l="l" t="t" r="r" b="b"/>
            <a:pathLst>
              <a:path w="63056" h="77804">
                <a:moveTo>
                  <a:pt x="22339" y="69382"/>
                </a:moveTo>
                <a:lnTo>
                  <a:pt x="22339" y="39332"/>
                </a:lnTo>
                <a:lnTo>
                  <a:pt x="44316" y="39332"/>
                </a:lnTo>
                <a:lnTo>
                  <a:pt x="47493" y="40069"/>
                </a:lnTo>
                <a:lnTo>
                  <a:pt x="50250" y="43017"/>
                </a:lnTo>
                <a:lnTo>
                  <a:pt x="51379" y="46032"/>
                </a:lnTo>
                <a:lnTo>
                  <a:pt x="52260" y="50587"/>
                </a:lnTo>
                <a:lnTo>
                  <a:pt x="55016" y="50587"/>
                </a:lnTo>
                <a:lnTo>
                  <a:pt x="55016" y="23369"/>
                </a:lnTo>
                <a:lnTo>
                  <a:pt x="52260" y="23369"/>
                </a:lnTo>
                <a:lnTo>
                  <a:pt x="51417" y="27924"/>
                </a:lnTo>
                <a:lnTo>
                  <a:pt x="50307" y="30949"/>
                </a:lnTo>
                <a:lnTo>
                  <a:pt x="47551" y="33935"/>
                </a:lnTo>
                <a:lnTo>
                  <a:pt x="44354" y="34681"/>
                </a:lnTo>
                <a:lnTo>
                  <a:pt x="22339" y="34681"/>
                </a:lnTo>
                <a:lnTo>
                  <a:pt x="22339" y="8440"/>
                </a:lnTo>
                <a:lnTo>
                  <a:pt x="23440" y="4746"/>
                </a:lnTo>
                <a:lnTo>
                  <a:pt x="26015" y="4478"/>
                </a:lnTo>
                <a:lnTo>
                  <a:pt x="48642" y="4478"/>
                </a:lnTo>
                <a:lnTo>
                  <a:pt x="53025" y="5196"/>
                </a:lnTo>
                <a:lnTo>
                  <a:pt x="57466" y="8067"/>
                </a:lnTo>
                <a:lnTo>
                  <a:pt x="58979" y="11484"/>
                </a:lnTo>
                <a:lnTo>
                  <a:pt x="59783" y="16881"/>
                </a:lnTo>
                <a:lnTo>
                  <a:pt x="63056" y="16881"/>
                </a:lnTo>
                <a:lnTo>
                  <a:pt x="62654" y="0"/>
                </a:lnTo>
                <a:lnTo>
                  <a:pt x="0" y="0"/>
                </a:lnTo>
                <a:lnTo>
                  <a:pt x="0" y="2181"/>
                </a:lnTo>
                <a:lnTo>
                  <a:pt x="4364" y="2487"/>
                </a:lnTo>
                <a:lnTo>
                  <a:pt x="7178" y="3282"/>
                </a:lnTo>
                <a:lnTo>
                  <a:pt x="9705" y="5846"/>
                </a:lnTo>
                <a:lnTo>
                  <a:pt x="10337" y="8574"/>
                </a:lnTo>
                <a:lnTo>
                  <a:pt x="10337" y="68770"/>
                </a:lnTo>
                <a:lnTo>
                  <a:pt x="9772" y="71918"/>
                </a:lnTo>
                <a:lnTo>
                  <a:pt x="7513" y="74330"/>
                </a:lnTo>
                <a:lnTo>
                  <a:pt x="4632" y="75181"/>
                </a:lnTo>
                <a:lnTo>
                  <a:pt x="0" y="75679"/>
                </a:lnTo>
                <a:lnTo>
                  <a:pt x="0" y="77804"/>
                </a:lnTo>
                <a:lnTo>
                  <a:pt x="32964" y="77804"/>
                </a:lnTo>
                <a:lnTo>
                  <a:pt x="32964" y="75679"/>
                </a:lnTo>
                <a:lnTo>
                  <a:pt x="28523" y="75335"/>
                </a:lnTo>
                <a:lnTo>
                  <a:pt x="25642" y="74559"/>
                </a:lnTo>
                <a:lnTo>
                  <a:pt x="23000" y="72148"/>
                </a:lnTo>
                <a:lnTo>
                  <a:pt x="22339" y="693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3114496" y="2849181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8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3108336" y="2832005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5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5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59" y="75163"/>
                </a:lnTo>
                <a:lnTo>
                  <a:pt x="4345" y="72636"/>
                </a:lnTo>
                <a:lnTo>
                  <a:pt x="2832" y="69000"/>
                </a:lnTo>
                <a:lnTo>
                  <a:pt x="1723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5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4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4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0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7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3131829" y="2903139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3175875" y="2837527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1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8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2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5" y="0"/>
                </a:lnTo>
                <a:lnTo>
                  <a:pt x="0" y="0"/>
                </a:lnTo>
                <a:lnTo>
                  <a:pt x="2527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3160282" y="2837527"/>
            <a:ext cx="38198" cy="72298"/>
          </a:xfrm>
          <a:custGeom>
            <a:avLst/>
            <a:gdLst/>
            <a:ahLst/>
            <a:cxnLst/>
            <a:rect l="l" t="t" r="r" b="b"/>
            <a:pathLst>
              <a:path w="42018" h="81938">
                <a:moveTo>
                  <a:pt x="12921" y="76713"/>
                </a:moveTo>
                <a:lnTo>
                  <a:pt x="10279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6" y="38615"/>
                </a:lnTo>
                <a:lnTo>
                  <a:pt x="38802" y="40041"/>
                </a:lnTo>
                <a:lnTo>
                  <a:pt x="36687" y="42644"/>
                </a:lnTo>
                <a:lnTo>
                  <a:pt x="33911" y="44098"/>
                </a:lnTo>
                <a:lnTo>
                  <a:pt x="31136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2" y="43907"/>
                </a:lnTo>
                <a:lnTo>
                  <a:pt x="14098" y="39160"/>
                </a:lnTo>
                <a:lnTo>
                  <a:pt x="11935" y="34413"/>
                </a:lnTo>
                <a:lnTo>
                  <a:pt x="10853" y="29246"/>
                </a:lnTo>
                <a:lnTo>
                  <a:pt x="10853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4" y="4976"/>
                </a:lnTo>
                <a:lnTo>
                  <a:pt x="19679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3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39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6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49" y="69823"/>
                </a:lnTo>
                <a:lnTo>
                  <a:pt x="21478" y="72540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3275871" y="2837781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7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3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3215205" y="2837173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7" y="7120"/>
                </a:lnTo>
                <a:lnTo>
                  <a:pt x="22340" y="7120"/>
                </a:lnTo>
                <a:lnTo>
                  <a:pt x="25508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6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2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1" y="75048"/>
                </a:lnTo>
                <a:lnTo>
                  <a:pt x="12376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40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29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3075736" y="2883987"/>
            <a:ext cx="26260" cy="0"/>
          </a:xfrm>
          <a:custGeom>
            <a:avLst/>
            <a:gdLst/>
            <a:ahLst/>
            <a:cxnLst/>
            <a:rect l="l" t="t" r="r" b="b"/>
            <a:pathLst>
              <a:path w="28886">
                <a:moveTo>
                  <a:pt x="0" y="0"/>
                </a:moveTo>
                <a:lnTo>
                  <a:pt x="28886" y="0"/>
                </a:lnTo>
              </a:path>
            </a:pathLst>
          </a:custGeom>
          <a:ln w="86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3460655" y="2832004"/>
            <a:ext cx="324305" cy="90184"/>
          </a:xfrm>
          <a:custGeom>
            <a:avLst/>
            <a:gdLst/>
            <a:ahLst/>
            <a:cxnLst/>
            <a:rect l="l" t="t" r="r" b="b"/>
            <a:pathLst>
              <a:path w="356735" h="102208">
                <a:moveTo>
                  <a:pt x="161206" y="77134"/>
                </a:moveTo>
                <a:lnTo>
                  <a:pt x="160650" y="80158"/>
                </a:lnTo>
                <a:lnTo>
                  <a:pt x="161321" y="83671"/>
                </a:lnTo>
                <a:lnTo>
                  <a:pt x="164000" y="85776"/>
                </a:lnTo>
                <a:lnTo>
                  <a:pt x="167082" y="86302"/>
                </a:lnTo>
                <a:lnTo>
                  <a:pt x="170930" y="85900"/>
                </a:lnTo>
                <a:lnTo>
                  <a:pt x="172538" y="87164"/>
                </a:lnTo>
                <a:lnTo>
                  <a:pt x="171839" y="90781"/>
                </a:lnTo>
                <a:lnTo>
                  <a:pt x="170442" y="93193"/>
                </a:lnTo>
                <a:lnTo>
                  <a:pt x="169045" y="95604"/>
                </a:lnTo>
                <a:lnTo>
                  <a:pt x="166508" y="97844"/>
                </a:lnTo>
                <a:lnTo>
                  <a:pt x="162833" y="99911"/>
                </a:lnTo>
                <a:lnTo>
                  <a:pt x="163924" y="102208"/>
                </a:lnTo>
                <a:lnTo>
                  <a:pt x="167140" y="100753"/>
                </a:lnTo>
                <a:lnTo>
                  <a:pt x="170145" y="98361"/>
                </a:lnTo>
                <a:lnTo>
                  <a:pt x="172940" y="95031"/>
                </a:lnTo>
                <a:lnTo>
                  <a:pt x="175735" y="91700"/>
                </a:lnTo>
                <a:lnTo>
                  <a:pt x="177132" y="88102"/>
                </a:lnTo>
                <a:lnTo>
                  <a:pt x="177132" y="80866"/>
                </a:lnTo>
                <a:lnTo>
                  <a:pt x="176175" y="78235"/>
                </a:lnTo>
                <a:lnTo>
                  <a:pt x="174261" y="76340"/>
                </a:lnTo>
                <a:lnTo>
                  <a:pt x="170184" y="73498"/>
                </a:lnTo>
                <a:lnTo>
                  <a:pt x="165245" y="73498"/>
                </a:lnTo>
                <a:lnTo>
                  <a:pt x="163426" y="74225"/>
                </a:lnTo>
                <a:lnTo>
                  <a:pt x="161206" y="77134"/>
                </a:lnTo>
                <a:close/>
              </a:path>
              <a:path w="356735" h="102208">
                <a:moveTo>
                  <a:pt x="226859" y="80200"/>
                </a:moveTo>
                <a:lnTo>
                  <a:pt x="234297" y="67526"/>
                </a:lnTo>
                <a:lnTo>
                  <a:pt x="236671" y="60789"/>
                </a:lnTo>
                <a:lnTo>
                  <a:pt x="237858" y="53611"/>
                </a:lnTo>
                <a:lnTo>
                  <a:pt x="237850" y="44929"/>
                </a:lnTo>
                <a:lnTo>
                  <a:pt x="236299" y="31826"/>
                </a:lnTo>
                <a:lnTo>
                  <a:pt x="232057" y="20269"/>
                </a:lnTo>
                <a:lnTo>
                  <a:pt x="227195" y="11043"/>
                </a:lnTo>
                <a:lnTo>
                  <a:pt x="220361" y="6431"/>
                </a:lnTo>
                <a:lnTo>
                  <a:pt x="210753" y="6442"/>
                </a:lnTo>
                <a:lnTo>
                  <a:pt x="198508" y="10265"/>
                </a:lnTo>
                <a:lnTo>
                  <a:pt x="189847" y="20958"/>
                </a:lnTo>
                <a:lnTo>
                  <a:pt x="185865" y="32978"/>
                </a:lnTo>
                <a:lnTo>
                  <a:pt x="184621" y="46453"/>
                </a:lnTo>
                <a:lnTo>
                  <a:pt x="184861" y="52822"/>
                </a:lnTo>
                <a:lnTo>
                  <a:pt x="187319" y="65875"/>
                </a:lnTo>
                <a:lnTo>
                  <a:pt x="192431" y="76254"/>
                </a:lnTo>
                <a:lnTo>
                  <a:pt x="195992" y="56578"/>
                </a:lnTo>
                <a:lnTo>
                  <a:pt x="195992" y="38624"/>
                </a:lnTo>
                <a:lnTo>
                  <a:pt x="196624" y="31160"/>
                </a:lnTo>
                <a:lnTo>
                  <a:pt x="197887" y="25494"/>
                </a:lnTo>
                <a:lnTo>
                  <a:pt x="200299" y="14852"/>
                </a:lnTo>
                <a:lnTo>
                  <a:pt x="204759" y="9531"/>
                </a:lnTo>
                <a:lnTo>
                  <a:pt x="217777" y="9531"/>
                </a:lnTo>
                <a:lnTo>
                  <a:pt x="222218" y="14699"/>
                </a:lnTo>
                <a:lnTo>
                  <a:pt x="224591" y="25035"/>
                </a:lnTo>
                <a:lnTo>
                  <a:pt x="225855" y="30586"/>
                </a:lnTo>
                <a:lnTo>
                  <a:pt x="226487" y="38012"/>
                </a:lnTo>
                <a:lnTo>
                  <a:pt x="226476" y="49294"/>
                </a:lnTo>
                <a:lnTo>
                  <a:pt x="225604" y="63520"/>
                </a:lnTo>
                <a:lnTo>
                  <a:pt x="223328" y="74072"/>
                </a:lnTo>
                <a:lnTo>
                  <a:pt x="221222" y="80235"/>
                </a:lnTo>
                <a:lnTo>
                  <a:pt x="217355" y="83316"/>
                </a:lnTo>
                <a:lnTo>
                  <a:pt x="204989" y="83316"/>
                </a:lnTo>
                <a:lnTo>
                  <a:pt x="200395" y="78455"/>
                </a:lnTo>
                <a:lnTo>
                  <a:pt x="197945" y="68732"/>
                </a:lnTo>
                <a:lnTo>
                  <a:pt x="197293" y="83106"/>
                </a:lnTo>
                <a:lnTo>
                  <a:pt x="203495" y="86532"/>
                </a:lnTo>
                <a:lnTo>
                  <a:pt x="211038" y="86532"/>
                </a:lnTo>
                <a:lnTo>
                  <a:pt x="215910" y="86079"/>
                </a:lnTo>
                <a:lnTo>
                  <a:pt x="226859" y="80200"/>
                </a:lnTo>
                <a:close/>
              </a:path>
              <a:path w="356735" h="102208">
                <a:moveTo>
                  <a:pt x="197293" y="83106"/>
                </a:moveTo>
                <a:lnTo>
                  <a:pt x="197945" y="68732"/>
                </a:lnTo>
                <a:lnTo>
                  <a:pt x="196643" y="63525"/>
                </a:lnTo>
                <a:lnTo>
                  <a:pt x="195992" y="56578"/>
                </a:lnTo>
                <a:lnTo>
                  <a:pt x="192431" y="76254"/>
                </a:lnTo>
                <a:lnTo>
                  <a:pt x="197293" y="83106"/>
                </a:lnTo>
                <a:close/>
              </a:path>
              <a:path w="356735" h="102208">
                <a:moveTo>
                  <a:pt x="335601" y="65861"/>
                </a:moveTo>
                <a:lnTo>
                  <a:pt x="335601" y="85441"/>
                </a:lnTo>
                <a:lnTo>
                  <a:pt x="344732" y="85441"/>
                </a:lnTo>
                <a:lnTo>
                  <a:pt x="344732" y="65861"/>
                </a:lnTo>
                <a:lnTo>
                  <a:pt x="356735" y="65861"/>
                </a:lnTo>
                <a:lnTo>
                  <a:pt x="356735" y="58224"/>
                </a:lnTo>
                <a:lnTo>
                  <a:pt x="344732" y="58224"/>
                </a:lnTo>
                <a:lnTo>
                  <a:pt x="344732" y="6545"/>
                </a:lnTo>
                <a:lnTo>
                  <a:pt x="339276" y="6545"/>
                </a:lnTo>
                <a:lnTo>
                  <a:pt x="335486" y="18374"/>
                </a:lnTo>
                <a:lnTo>
                  <a:pt x="335486" y="58224"/>
                </a:lnTo>
                <a:lnTo>
                  <a:pt x="302522" y="58224"/>
                </a:lnTo>
                <a:lnTo>
                  <a:pt x="302522" y="65861"/>
                </a:lnTo>
                <a:lnTo>
                  <a:pt x="335601" y="65861"/>
                </a:lnTo>
                <a:close/>
              </a:path>
              <a:path w="356735" h="102208">
                <a:moveTo>
                  <a:pt x="339276" y="6545"/>
                </a:moveTo>
                <a:lnTo>
                  <a:pt x="302522" y="58224"/>
                </a:lnTo>
                <a:lnTo>
                  <a:pt x="307289" y="58224"/>
                </a:lnTo>
                <a:lnTo>
                  <a:pt x="335486" y="18374"/>
                </a:lnTo>
                <a:lnTo>
                  <a:pt x="339276" y="6545"/>
                </a:lnTo>
                <a:close/>
              </a:path>
              <a:path w="356735" h="102208">
                <a:moveTo>
                  <a:pt x="248482" y="30203"/>
                </a:moveTo>
                <a:lnTo>
                  <a:pt x="250127" y="25839"/>
                </a:lnTo>
                <a:lnTo>
                  <a:pt x="251851" y="22604"/>
                </a:lnTo>
                <a:lnTo>
                  <a:pt x="253650" y="20499"/>
                </a:lnTo>
                <a:lnTo>
                  <a:pt x="256904" y="16670"/>
                </a:lnTo>
                <a:lnTo>
                  <a:pt x="261154" y="14757"/>
                </a:lnTo>
                <a:lnTo>
                  <a:pt x="270649" y="14757"/>
                </a:lnTo>
                <a:lnTo>
                  <a:pt x="274305" y="16240"/>
                </a:lnTo>
                <a:lnTo>
                  <a:pt x="277368" y="19207"/>
                </a:lnTo>
                <a:lnTo>
                  <a:pt x="280432" y="22173"/>
                </a:lnTo>
                <a:lnTo>
                  <a:pt x="281963" y="26489"/>
                </a:lnTo>
                <a:lnTo>
                  <a:pt x="281963" y="38624"/>
                </a:lnTo>
                <a:lnTo>
                  <a:pt x="279455" y="45266"/>
                </a:lnTo>
                <a:lnTo>
                  <a:pt x="274439" y="52080"/>
                </a:lnTo>
                <a:lnTo>
                  <a:pt x="272583" y="54517"/>
                </a:lnTo>
                <a:lnTo>
                  <a:pt x="266052" y="62353"/>
                </a:lnTo>
                <a:lnTo>
                  <a:pt x="257157" y="72220"/>
                </a:lnTo>
                <a:lnTo>
                  <a:pt x="245897" y="84120"/>
                </a:lnTo>
                <a:lnTo>
                  <a:pt x="245897" y="85441"/>
                </a:lnTo>
                <a:lnTo>
                  <a:pt x="291783" y="85441"/>
                </a:lnTo>
                <a:lnTo>
                  <a:pt x="298157" y="69421"/>
                </a:lnTo>
                <a:lnTo>
                  <a:pt x="296664" y="68732"/>
                </a:lnTo>
                <a:lnTo>
                  <a:pt x="294788" y="72139"/>
                </a:lnTo>
                <a:lnTo>
                  <a:pt x="293104" y="74282"/>
                </a:lnTo>
                <a:lnTo>
                  <a:pt x="290118" y="76044"/>
                </a:lnTo>
                <a:lnTo>
                  <a:pt x="287533" y="76483"/>
                </a:lnTo>
                <a:lnTo>
                  <a:pt x="257498" y="76483"/>
                </a:lnTo>
                <a:lnTo>
                  <a:pt x="261357" y="72495"/>
                </a:lnTo>
                <a:lnTo>
                  <a:pt x="272259" y="60976"/>
                </a:lnTo>
                <a:lnTo>
                  <a:pt x="280372" y="51950"/>
                </a:lnTo>
                <a:lnTo>
                  <a:pt x="285696" y="45419"/>
                </a:lnTo>
                <a:lnTo>
                  <a:pt x="290022" y="39601"/>
                </a:lnTo>
                <a:lnTo>
                  <a:pt x="292185" y="33553"/>
                </a:lnTo>
                <a:lnTo>
                  <a:pt x="292185" y="21379"/>
                </a:lnTo>
                <a:lnTo>
                  <a:pt x="290185" y="16393"/>
                </a:lnTo>
                <a:lnTo>
                  <a:pt x="286184" y="12316"/>
                </a:lnTo>
                <a:lnTo>
                  <a:pt x="282183" y="8239"/>
                </a:lnTo>
                <a:lnTo>
                  <a:pt x="276947" y="6201"/>
                </a:lnTo>
                <a:lnTo>
                  <a:pt x="265232" y="6201"/>
                </a:lnTo>
                <a:lnTo>
                  <a:pt x="260322" y="7914"/>
                </a:lnTo>
                <a:lnTo>
                  <a:pt x="255746" y="11340"/>
                </a:lnTo>
                <a:lnTo>
                  <a:pt x="251172" y="14766"/>
                </a:lnTo>
                <a:lnTo>
                  <a:pt x="247927" y="20881"/>
                </a:lnTo>
                <a:lnTo>
                  <a:pt x="246012" y="29686"/>
                </a:lnTo>
                <a:lnTo>
                  <a:pt x="248482" y="30203"/>
                </a:lnTo>
                <a:close/>
              </a:path>
              <a:path w="356735" h="102208">
                <a:moveTo>
                  <a:pt x="0" y="55238"/>
                </a:moveTo>
                <a:lnTo>
                  <a:pt x="0" y="62588"/>
                </a:lnTo>
                <a:lnTo>
                  <a:pt x="28886" y="62588"/>
                </a:lnTo>
                <a:lnTo>
                  <a:pt x="28886" y="55238"/>
                </a:lnTo>
                <a:lnTo>
                  <a:pt x="0" y="55238"/>
                </a:lnTo>
                <a:close/>
              </a:path>
              <a:path w="356735" h="102208">
                <a:moveTo>
                  <a:pt x="45563" y="25935"/>
                </a:moveTo>
                <a:lnTo>
                  <a:pt x="45563" y="19465"/>
                </a:lnTo>
                <a:lnTo>
                  <a:pt x="42635" y="38644"/>
                </a:lnTo>
                <a:lnTo>
                  <a:pt x="45085" y="41055"/>
                </a:lnTo>
                <a:lnTo>
                  <a:pt x="50119" y="44500"/>
                </a:lnTo>
                <a:lnTo>
                  <a:pt x="50330" y="32212"/>
                </a:lnTo>
                <a:lnTo>
                  <a:pt x="47152" y="29073"/>
                </a:lnTo>
                <a:lnTo>
                  <a:pt x="45563" y="25935"/>
                </a:lnTo>
                <a:close/>
              </a:path>
              <a:path w="356735" h="102208">
                <a:moveTo>
                  <a:pt x="75943" y="17742"/>
                </a:moveTo>
                <a:lnTo>
                  <a:pt x="77992" y="21647"/>
                </a:lnTo>
                <a:lnTo>
                  <a:pt x="78872" y="26700"/>
                </a:lnTo>
                <a:lnTo>
                  <a:pt x="80595" y="26700"/>
                </a:lnTo>
                <a:lnTo>
                  <a:pt x="80595" y="13608"/>
                </a:lnTo>
                <a:lnTo>
                  <a:pt x="78566" y="11771"/>
                </a:lnTo>
                <a:lnTo>
                  <a:pt x="75771" y="10297"/>
                </a:lnTo>
                <a:lnTo>
                  <a:pt x="72210" y="9187"/>
                </a:lnTo>
                <a:lnTo>
                  <a:pt x="68382" y="8153"/>
                </a:lnTo>
                <a:lnTo>
                  <a:pt x="64879" y="7541"/>
                </a:lnTo>
                <a:lnTo>
                  <a:pt x="61701" y="7349"/>
                </a:lnTo>
                <a:lnTo>
                  <a:pt x="61701" y="0"/>
                </a:lnTo>
                <a:lnTo>
                  <a:pt x="57738" y="0"/>
                </a:lnTo>
                <a:lnTo>
                  <a:pt x="57738" y="7349"/>
                </a:lnTo>
                <a:lnTo>
                  <a:pt x="51344" y="7655"/>
                </a:lnTo>
                <a:lnTo>
                  <a:pt x="46243" y="9608"/>
                </a:lnTo>
                <a:lnTo>
                  <a:pt x="42434" y="13206"/>
                </a:lnTo>
                <a:lnTo>
                  <a:pt x="38624" y="16805"/>
                </a:lnTo>
                <a:lnTo>
                  <a:pt x="36719" y="20786"/>
                </a:lnTo>
                <a:lnTo>
                  <a:pt x="36719" y="30317"/>
                </a:lnTo>
                <a:lnTo>
                  <a:pt x="38691" y="34815"/>
                </a:lnTo>
                <a:lnTo>
                  <a:pt x="42635" y="38644"/>
                </a:lnTo>
                <a:lnTo>
                  <a:pt x="45563" y="19465"/>
                </a:lnTo>
                <a:lnTo>
                  <a:pt x="46674" y="16718"/>
                </a:lnTo>
                <a:lnTo>
                  <a:pt x="51115" y="12393"/>
                </a:lnTo>
                <a:lnTo>
                  <a:pt x="54024" y="11082"/>
                </a:lnTo>
                <a:lnTo>
                  <a:pt x="57623" y="10622"/>
                </a:lnTo>
                <a:lnTo>
                  <a:pt x="57623" y="37552"/>
                </a:lnTo>
                <a:lnTo>
                  <a:pt x="54752" y="35907"/>
                </a:lnTo>
                <a:lnTo>
                  <a:pt x="52321" y="34126"/>
                </a:lnTo>
                <a:lnTo>
                  <a:pt x="50330" y="32212"/>
                </a:lnTo>
                <a:lnTo>
                  <a:pt x="50119" y="44500"/>
                </a:lnTo>
                <a:lnTo>
                  <a:pt x="57738" y="48979"/>
                </a:lnTo>
                <a:lnTo>
                  <a:pt x="57738" y="82225"/>
                </a:lnTo>
                <a:lnTo>
                  <a:pt x="50808" y="82111"/>
                </a:lnTo>
                <a:lnTo>
                  <a:pt x="45602" y="79756"/>
                </a:lnTo>
                <a:lnTo>
                  <a:pt x="42118" y="75163"/>
                </a:lnTo>
                <a:lnTo>
                  <a:pt x="40203" y="72636"/>
                </a:lnTo>
                <a:lnTo>
                  <a:pt x="38691" y="69000"/>
                </a:lnTo>
                <a:lnTo>
                  <a:pt x="37581" y="64253"/>
                </a:lnTo>
                <a:lnTo>
                  <a:pt x="35858" y="64253"/>
                </a:lnTo>
                <a:lnTo>
                  <a:pt x="35858" y="79470"/>
                </a:lnTo>
                <a:lnTo>
                  <a:pt x="39955" y="81613"/>
                </a:lnTo>
                <a:lnTo>
                  <a:pt x="43094" y="83029"/>
                </a:lnTo>
                <a:lnTo>
                  <a:pt x="45276" y="83718"/>
                </a:lnTo>
                <a:lnTo>
                  <a:pt x="48569" y="84752"/>
                </a:lnTo>
                <a:lnTo>
                  <a:pt x="52723" y="85326"/>
                </a:lnTo>
                <a:lnTo>
                  <a:pt x="57738" y="85441"/>
                </a:lnTo>
                <a:lnTo>
                  <a:pt x="57738" y="95834"/>
                </a:lnTo>
                <a:lnTo>
                  <a:pt x="61701" y="95834"/>
                </a:lnTo>
                <a:lnTo>
                  <a:pt x="61701" y="85441"/>
                </a:lnTo>
                <a:lnTo>
                  <a:pt x="64151" y="85250"/>
                </a:lnTo>
                <a:lnTo>
                  <a:pt x="61701" y="82225"/>
                </a:lnTo>
                <a:lnTo>
                  <a:pt x="61701" y="51046"/>
                </a:lnTo>
                <a:lnTo>
                  <a:pt x="66333" y="53879"/>
                </a:lnTo>
                <a:lnTo>
                  <a:pt x="69473" y="56118"/>
                </a:lnTo>
                <a:lnTo>
                  <a:pt x="71119" y="57764"/>
                </a:lnTo>
                <a:lnTo>
                  <a:pt x="73838" y="60559"/>
                </a:lnTo>
                <a:lnTo>
                  <a:pt x="75197" y="63793"/>
                </a:lnTo>
                <a:lnTo>
                  <a:pt x="75197" y="72751"/>
                </a:lnTo>
                <a:lnTo>
                  <a:pt x="73340" y="76675"/>
                </a:lnTo>
                <a:lnTo>
                  <a:pt x="69626" y="79240"/>
                </a:lnTo>
                <a:lnTo>
                  <a:pt x="67635" y="80618"/>
                </a:lnTo>
                <a:lnTo>
                  <a:pt x="66850" y="84714"/>
                </a:lnTo>
                <a:lnTo>
                  <a:pt x="69798" y="83833"/>
                </a:lnTo>
                <a:lnTo>
                  <a:pt x="72747" y="82953"/>
                </a:lnTo>
                <a:lnTo>
                  <a:pt x="75273" y="81632"/>
                </a:lnTo>
                <a:lnTo>
                  <a:pt x="77379" y="79871"/>
                </a:lnTo>
                <a:lnTo>
                  <a:pt x="80135" y="77613"/>
                </a:lnTo>
                <a:lnTo>
                  <a:pt x="82088" y="74818"/>
                </a:lnTo>
                <a:lnTo>
                  <a:pt x="83236" y="71488"/>
                </a:lnTo>
                <a:lnTo>
                  <a:pt x="84002" y="69344"/>
                </a:lnTo>
                <a:lnTo>
                  <a:pt x="84385" y="64942"/>
                </a:lnTo>
                <a:lnTo>
                  <a:pt x="84385" y="59200"/>
                </a:lnTo>
                <a:lnTo>
                  <a:pt x="82739" y="54597"/>
                </a:lnTo>
                <a:lnTo>
                  <a:pt x="79446" y="51132"/>
                </a:lnTo>
                <a:lnTo>
                  <a:pt x="76154" y="47668"/>
                </a:lnTo>
                <a:lnTo>
                  <a:pt x="70239" y="43773"/>
                </a:lnTo>
                <a:lnTo>
                  <a:pt x="61701" y="39448"/>
                </a:lnTo>
                <a:lnTo>
                  <a:pt x="61701" y="10622"/>
                </a:lnTo>
                <a:lnTo>
                  <a:pt x="65836" y="10775"/>
                </a:lnTo>
                <a:lnTo>
                  <a:pt x="69511" y="12230"/>
                </a:lnTo>
                <a:lnTo>
                  <a:pt x="72727" y="14987"/>
                </a:lnTo>
                <a:lnTo>
                  <a:pt x="75943" y="17742"/>
                </a:lnTo>
                <a:close/>
              </a:path>
              <a:path w="356735" h="102208">
                <a:moveTo>
                  <a:pt x="64994" y="81613"/>
                </a:moveTo>
                <a:lnTo>
                  <a:pt x="61701" y="82225"/>
                </a:lnTo>
                <a:lnTo>
                  <a:pt x="64151" y="85250"/>
                </a:lnTo>
                <a:lnTo>
                  <a:pt x="66850" y="84714"/>
                </a:lnTo>
                <a:lnTo>
                  <a:pt x="67635" y="80618"/>
                </a:lnTo>
                <a:lnTo>
                  <a:pt x="64994" y="81613"/>
                </a:lnTo>
                <a:close/>
              </a:path>
              <a:path w="356735" h="102208">
                <a:moveTo>
                  <a:pt x="112391" y="16307"/>
                </a:moveTo>
                <a:lnTo>
                  <a:pt x="114306" y="18699"/>
                </a:lnTo>
                <a:lnTo>
                  <a:pt x="114535" y="21934"/>
                </a:lnTo>
                <a:lnTo>
                  <a:pt x="114535" y="78550"/>
                </a:lnTo>
                <a:lnTo>
                  <a:pt x="113827" y="80790"/>
                </a:lnTo>
                <a:lnTo>
                  <a:pt x="110994" y="82857"/>
                </a:lnTo>
                <a:lnTo>
                  <a:pt x="107969" y="83489"/>
                </a:lnTo>
                <a:lnTo>
                  <a:pt x="103337" y="83718"/>
                </a:lnTo>
                <a:lnTo>
                  <a:pt x="103337" y="85441"/>
                </a:lnTo>
                <a:lnTo>
                  <a:pt x="135726" y="85441"/>
                </a:lnTo>
                <a:lnTo>
                  <a:pt x="135726" y="83833"/>
                </a:lnTo>
                <a:lnTo>
                  <a:pt x="131438" y="83680"/>
                </a:lnTo>
                <a:lnTo>
                  <a:pt x="128509" y="83202"/>
                </a:lnTo>
                <a:lnTo>
                  <a:pt x="126940" y="82398"/>
                </a:lnTo>
                <a:lnTo>
                  <a:pt x="124585" y="79718"/>
                </a:lnTo>
                <a:lnTo>
                  <a:pt x="124585" y="7637"/>
                </a:lnTo>
                <a:lnTo>
                  <a:pt x="124298" y="6545"/>
                </a:lnTo>
                <a:lnTo>
                  <a:pt x="123609" y="6545"/>
                </a:lnTo>
                <a:lnTo>
                  <a:pt x="102533" y="17283"/>
                </a:lnTo>
                <a:lnTo>
                  <a:pt x="103911" y="18278"/>
                </a:lnTo>
                <a:lnTo>
                  <a:pt x="106983" y="17139"/>
                </a:lnTo>
                <a:lnTo>
                  <a:pt x="109864" y="16307"/>
                </a:lnTo>
                <a:lnTo>
                  <a:pt x="112391" y="163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3901665" y="2903139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3945711" y="2837527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3930118" y="2837527"/>
            <a:ext cx="38198" cy="72298"/>
          </a:xfrm>
          <a:custGeom>
            <a:avLst/>
            <a:gdLst/>
            <a:ahLst/>
            <a:cxnLst/>
            <a:rect l="l" t="t" r="r" b="b"/>
            <a:pathLst>
              <a:path w="42018" h="81938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7" y="38615"/>
                </a:lnTo>
                <a:lnTo>
                  <a:pt x="36687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7" y="46281"/>
                </a:lnTo>
                <a:lnTo>
                  <a:pt x="16261" y="43907"/>
                </a:lnTo>
                <a:lnTo>
                  <a:pt x="14099" y="39160"/>
                </a:lnTo>
                <a:lnTo>
                  <a:pt x="11936" y="34413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4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39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0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3997910" y="2837527"/>
            <a:ext cx="29680" cy="70981"/>
          </a:xfrm>
          <a:custGeom>
            <a:avLst/>
            <a:gdLst/>
            <a:ahLst/>
            <a:cxnLst/>
            <a:rect l="l" t="t" r="r" b="b"/>
            <a:pathLst>
              <a:path w="32648" h="80445">
                <a:moveTo>
                  <a:pt x="19228" y="33016"/>
                </a:moveTo>
                <a:lnTo>
                  <a:pt x="22693" y="30682"/>
                </a:lnTo>
                <a:lnTo>
                  <a:pt x="24837" y="28652"/>
                </a:lnTo>
                <a:lnTo>
                  <a:pt x="28550" y="25093"/>
                </a:lnTo>
                <a:lnTo>
                  <a:pt x="30408" y="21073"/>
                </a:lnTo>
                <a:lnTo>
                  <a:pt x="30408" y="12192"/>
                </a:lnTo>
                <a:lnTo>
                  <a:pt x="28590" y="8325"/>
                </a:lnTo>
                <a:lnTo>
                  <a:pt x="24952" y="4995"/>
                </a:lnTo>
                <a:lnTo>
                  <a:pt x="21315" y="1665"/>
                </a:lnTo>
                <a:lnTo>
                  <a:pt x="16415" y="0"/>
                </a:lnTo>
                <a:lnTo>
                  <a:pt x="10251" y="0"/>
                </a:lnTo>
                <a:lnTo>
                  <a:pt x="5005" y="3215"/>
                </a:lnTo>
                <a:lnTo>
                  <a:pt x="13084" y="3215"/>
                </a:lnTo>
                <a:lnTo>
                  <a:pt x="16482" y="4488"/>
                </a:lnTo>
                <a:lnTo>
                  <a:pt x="18721" y="7034"/>
                </a:lnTo>
                <a:lnTo>
                  <a:pt x="20961" y="9579"/>
                </a:lnTo>
                <a:lnTo>
                  <a:pt x="22081" y="12670"/>
                </a:lnTo>
                <a:lnTo>
                  <a:pt x="22081" y="20480"/>
                </a:lnTo>
                <a:lnTo>
                  <a:pt x="20894" y="24040"/>
                </a:lnTo>
                <a:lnTo>
                  <a:pt x="18520" y="26987"/>
                </a:lnTo>
                <a:lnTo>
                  <a:pt x="17142" y="28710"/>
                </a:lnTo>
                <a:lnTo>
                  <a:pt x="14653" y="30835"/>
                </a:lnTo>
                <a:lnTo>
                  <a:pt x="11054" y="33361"/>
                </a:lnTo>
                <a:lnTo>
                  <a:pt x="6652" y="30643"/>
                </a:lnTo>
                <a:lnTo>
                  <a:pt x="5369" y="42491"/>
                </a:lnTo>
                <a:lnTo>
                  <a:pt x="12797" y="47736"/>
                </a:lnTo>
                <a:lnTo>
                  <a:pt x="17707" y="51649"/>
                </a:lnTo>
                <a:lnTo>
                  <a:pt x="20099" y="54233"/>
                </a:lnTo>
                <a:lnTo>
                  <a:pt x="22492" y="56817"/>
                </a:lnTo>
                <a:lnTo>
                  <a:pt x="23689" y="60195"/>
                </a:lnTo>
                <a:lnTo>
                  <a:pt x="23689" y="68043"/>
                </a:lnTo>
                <a:lnTo>
                  <a:pt x="22560" y="71105"/>
                </a:lnTo>
                <a:lnTo>
                  <a:pt x="20301" y="73555"/>
                </a:lnTo>
                <a:lnTo>
                  <a:pt x="18041" y="76005"/>
                </a:lnTo>
                <a:lnTo>
                  <a:pt x="14711" y="77230"/>
                </a:lnTo>
                <a:lnTo>
                  <a:pt x="6135" y="77230"/>
                </a:lnTo>
                <a:lnTo>
                  <a:pt x="2699" y="75680"/>
                </a:lnTo>
                <a:lnTo>
                  <a:pt x="0" y="72579"/>
                </a:lnTo>
                <a:lnTo>
                  <a:pt x="3493" y="80445"/>
                </a:lnTo>
                <a:lnTo>
                  <a:pt x="16702" y="80445"/>
                </a:lnTo>
                <a:lnTo>
                  <a:pt x="22263" y="78570"/>
                </a:lnTo>
                <a:lnTo>
                  <a:pt x="26417" y="74819"/>
                </a:lnTo>
                <a:lnTo>
                  <a:pt x="30571" y="71067"/>
                </a:lnTo>
                <a:lnTo>
                  <a:pt x="32648" y="66435"/>
                </a:lnTo>
                <a:lnTo>
                  <a:pt x="32648" y="56061"/>
                </a:lnTo>
                <a:lnTo>
                  <a:pt x="31241" y="51841"/>
                </a:lnTo>
                <a:lnTo>
                  <a:pt x="28427" y="48261"/>
                </a:lnTo>
                <a:lnTo>
                  <a:pt x="25613" y="44682"/>
                </a:lnTo>
                <a:lnTo>
                  <a:pt x="20952" y="40481"/>
                </a:lnTo>
                <a:lnTo>
                  <a:pt x="14442" y="35658"/>
                </a:lnTo>
                <a:lnTo>
                  <a:pt x="19228" y="3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3986085" y="2837527"/>
            <a:ext cx="21144" cy="70981"/>
          </a:xfrm>
          <a:custGeom>
            <a:avLst/>
            <a:gdLst/>
            <a:ahLst/>
            <a:cxnLst/>
            <a:rect l="l" t="t" r="r" b="b"/>
            <a:pathLst>
              <a:path w="23258" h="80445">
                <a:moveTo>
                  <a:pt x="2230" y="71785"/>
                </a:moveTo>
                <a:lnTo>
                  <a:pt x="6690" y="75249"/>
                </a:lnTo>
                <a:lnTo>
                  <a:pt x="11150" y="78713"/>
                </a:lnTo>
                <a:lnTo>
                  <a:pt x="16500" y="80445"/>
                </a:lnTo>
                <a:lnTo>
                  <a:pt x="13007" y="72579"/>
                </a:lnTo>
                <a:lnTo>
                  <a:pt x="10308" y="69478"/>
                </a:lnTo>
                <a:lnTo>
                  <a:pt x="8958" y="65306"/>
                </a:lnTo>
                <a:lnTo>
                  <a:pt x="8958" y="56999"/>
                </a:lnTo>
                <a:lnTo>
                  <a:pt x="9705" y="53822"/>
                </a:lnTo>
                <a:lnTo>
                  <a:pt x="11198" y="50529"/>
                </a:lnTo>
                <a:lnTo>
                  <a:pt x="12691" y="47237"/>
                </a:lnTo>
                <a:lnTo>
                  <a:pt x="15084" y="44558"/>
                </a:lnTo>
                <a:lnTo>
                  <a:pt x="18377" y="42491"/>
                </a:lnTo>
                <a:lnTo>
                  <a:pt x="19659" y="30643"/>
                </a:lnTo>
                <a:lnTo>
                  <a:pt x="16108" y="27743"/>
                </a:lnTo>
                <a:lnTo>
                  <a:pt x="13409" y="24662"/>
                </a:lnTo>
                <a:lnTo>
                  <a:pt x="10710" y="21580"/>
                </a:lnTo>
                <a:lnTo>
                  <a:pt x="9360" y="18240"/>
                </a:lnTo>
                <a:lnTo>
                  <a:pt x="9360" y="11465"/>
                </a:lnTo>
                <a:lnTo>
                  <a:pt x="10509" y="8766"/>
                </a:lnTo>
                <a:lnTo>
                  <a:pt x="15103" y="4325"/>
                </a:lnTo>
                <a:lnTo>
                  <a:pt x="18013" y="3215"/>
                </a:lnTo>
                <a:lnTo>
                  <a:pt x="23258" y="0"/>
                </a:lnTo>
                <a:lnTo>
                  <a:pt x="16558" y="0"/>
                </a:lnTo>
                <a:lnTo>
                  <a:pt x="11112" y="1761"/>
                </a:lnTo>
                <a:lnTo>
                  <a:pt x="6920" y="5282"/>
                </a:lnTo>
                <a:lnTo>
                  <a:pt x="2727" y="8804"/>
                </a:lnTo>
                <a:lnTo>
                  <a:pt x="631" y="13091"/>
                </a:lnTo>
                <a:lnTo>
                  <a:pt x="631" y="22585"/>
                </a:lnTo>
                <a:lnTo>
                  <a:pt x="2048" y="26643"/>
                </a:lnTo>
                <a:lnTo>
                  <a:pt x="4881" y="30318"/>
                </a:lnTo>
                <a:lnTo>
                  <a:pt x="6719" y="32729"/>
                </a:lnTo>
                <a:lnTo>
                  <a:pt x="10164" y="35964"/>
                </a:lnTo>
                <a:lnTo>
                  <a:pt x="15218" y="40022"/>
                </a:lnTo>
                <a:lnTo>
                  <a:pt x="10202" y="43391"/>
                </a:lnTo>
                <a:lnTo>
                  <a:pt x="6681" y="46281"/>
                </a:lnTo>
                <a:lnTo>
                  <a:pt x="4651" y="48692"/>
                </a:lnTo>
                <a:lnTo>
                  <a:pt x="1550" y="52406"/>
                </a:lnTo>
                <a:lnTo>
                  <a:pt x="0" y="56692"/>
                </a:lnTo>
                <a:lnTo>
                  <a:pt x="0" y="67220"/>
                </a:lnTo>
                <a:lnTo>
                  <a:pt x="2230" y="717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4052633" y="2837527"/>
            <a:ext cx="30454" cy="54414"/>
          </a:xfrm>
          <a:custGeom>
            <a:avLst/>
            <a:gdLst/>
            <a:ahLst/>
            <a:cxnLst/>
            <a:rect l="l" t="t" r="r" b="b"/>
            <a:pathLst>
              <a:path w="33499" h="61669">
                <a:moveTo>
                  <a:pt x="11447" y="3272"/>
                </a:moveTo>
                <a:lnTo>
                  <a:pt x="15371" y="5761"/>
                </a:lnTo>
                <a:lnTo>
                  <a:pt x="18052" y="10737"/>
                </a:lnTo>
                <a:lnTo>
                  <a:pt x="20731" y="15714"/>
                </a:lnTo>
                <a:lnTo>
                  <a:pt x="22071" y="22183"/>
                </a:lnTo>
                <a:lnTo>
                  <a:pt x="24866" y="61669"/>
                </a:lnTo>
                <a:lnTo>
                  <a:pt x="28044" y="56310"/>
                </a:lnTo>
                <a:lnTo>
                  <a:pt x="30226" y="50300"/>
                </a:lnTo>
                <a:lnTo>
                  <a:pt x="32409" y="44290"/>
                </a:lnTo>
                <a:lnTo>
                  <a:pt x="33499" y="38376"/>
                </a:lnTo>
                <a:lnTo>
                  <a:pt x="33499" y="24289"/>
                </a:lnTo>
                <a:lnTo>
                  <a:pt x="31203" y="16795"/>
                </a:lnTo>
                <a:lnTo>
                  <a:pt x="26608" y="10077"/>
                </a:lnTo>
                <a:lnTo>
                  <a:pt x="22014" y="3359"/>
                </a:lnTo>
                <a:lnTo>
                  <a:pt x="15506" y="0"/>
                </a:lnTo>
                <a:lnTo>
                  <a:pt x="0" y="0"/>
                </a:lnTo>
                <a:lnTo>
                  <a:pt x="2526" y="3272"/>
                </a:lnTo>
                <a:lnTo>
                  <a:pt x="11447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4037040" y="2837527"/>
            <a:ext cx="38198" cy="72298"/>
          </a:xfrm>
          <a:custGeom>
            <a:avLst/>
            <a:gdLst/>
            <a:ahLst/>
            <a:cxnLst/>
            <a:rect l="l" t="t" r="r" b="b"/>
            <a:pathLst>
              <a:path w="42018" h="81938">
                <a:moveTo>
                  <a:pt x="12921" y="76713"/>
                </a:moveTo>
                <a:lnTo>
                  <a:pt x="10280" y="77747"/>
                </a:lnTo>
                <a:lnTo>
                  <a:pt x="6968" y="78723"/>
                </a:lnTo>
                <a:lnTo>
                  <a:pt x="2986" y="79642"/>
                </a:lnTo>
                <a:lnTo>
                  <a:pt x="3560" y="81938"/>
                </a:lnTo>
                <a:lnTo>
                  <a:pt x="9916" y="81135"/>
                </a:lnTo>
                <a:lnTo>
                  <a:pt x="15180" y="79986"/>
                </a:lnTo>
                <a:lnTo>
                  <a:pt x="19353" y="78493"/>
                </a:lnTo>
                <a:lnTo>
                  <a:pt x="26819" y="75852"/>
                </a:lnTo>
                <a:lnTo>
                  <a:pt x="32983" y="71813"/>
                </a:lnTo>
                <a:lnTo>
                  <a:pt x="37845" y="66377"/>
                </a:lnTo>
                <a:lnTo>
                  <a:pt x="42018" y="61669"/>
                </a:lnTo>
                <a:lnTo>
                  <a:pt x="39223" y="22183"/>
                </a:lnTo>
                <a:lnTo>
                  <a:pt x="39051" y="36146"/>
                </a:lnTo>
                <a:lnTo>
                  <a:pt x="38937" y="38615"/>
                </a:lnTo>
                <a:lnTo>
                  <a:pt x="38802" y="40041"/>
                </a:lnTo>
                <a:lnTo>
                  <a:pt x="36688" y="42644"/>
                </a:lnTo>
                <a:lnTo>
                  <a:pt x="33911" y="44098"/>
                </a:lnTo>
                <a:lnTo>
                  <a:pt x="31135" y="45553"/>
                </a:lnTo>
                <a:lnTo>
                  <a:pt x="28446" y="46281"/>
                </a:lnTo>
                <a:lnTo>
                  <a:pt x="20176" y="46281"/>
                </a:lnTo>
                <a:lnTo>
                  <a:pt x="16261" y="43907"/>
                </a:lnTo>
                <a:lnTo>
                  <a:pt x="14099" y="39160"/>
                </a:lnTo>
                <a:lnTo>
                  <a:pt x="11936" y="34413"/>
                </a:lnTo>
                <a:lnTo>
                  <a:pt x="10854" y="29246"/>
                </a:lnTo>
                <a:lnTo>
                  <a:pt x="10854" y="16881"/>
                </a:lnTo>
                <a:lnTo>
                  <a:pt x="12012" y="11790"/>
                </a:lnTo>
                <a:lnTo>
                  <a:pt x="14328" y="8383"/>
                </a:lnTo>
                <a:lnTo>
                  <a:pt x="16645" y="4976"/>
                </a:lnTo>
                <a:lnTo>
                  <a:pt x="19678" y="3272"/>
                </a:lnTo>
                <a:lnTo>
                  <a:pt x="17152" y="0"/>
                </a:lnTo>
                <a:lnTo>
                  <a:pt x="11342" y="2641"/>
                </a:lnTo>
                <a:lnTo>
                  <a:pt x="6805" y="7924"/>
                </a:lnTo>
                <a:lnTo>
                  <a:pt x="2268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4" y="39974"/>
                </a:lnTo>
                <a:lnTo>
                  <a:pt x="5714" y="44587"/>
                </a:lnTo>
                <a:lnTo>
                  <a:pt x="9524" y="49199"/>
                </a:lnTo>
                <a:lnTo>
                  <a:pt x="14682" y="51506"/>
                </a:lnTo>
                <a:lnTo>
                  <a:pt x="22837" y="51506"/>
                </a:lnTo>
                <a:lnTo>
                  <a:pt x="26647" y="50817"/>
                </a:lnTo>
                <a:lnTo>
                  <a:pt x="30475" y="50013"/>
                </a:lnTo>
                <a:lnTo>
                  <a:pt x="33806" y="48540"/>
                </a:lnTo>
                <a:lnTo>
                  <a:pt x="36639" y="46395"/>
                </a:lnTo>
                <a:lnTo>
                  <a:pt x="38649" y="44902"/>
                </a:lnTo>
                <a:lnTo>
                  <a:pt x="38037" y="48118"/>
                </a:lnTo>
                <a:lnTo>
                  <a:pt x="36515" y="52108"/>
                </a:lnTo>
                <a:lnTo>
                  <a:pt x="34084" y="56875"/>
                </a:lnTo>
                <a:lnTo>
                  <a:pt x="31652" y="61640"/>
                </a:lnTo>
                <a:lnTo>
                  <a:pt x="28408" y="65957"/>
                </a:lnTo>
                <a:lnTo>
                  <a:pt x="24350" y="69823"/>
                </a:lnTo>
                <a:lnTo>
                  <a:pt x="21478" y="72541"/>
                </a:lnTo>
                <a:lnTo>
                  <a:pt x="17669" y="74837"/>
                </a:lnTo>
                <a:lnTo>
                  <a:pt x="12921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3845573" y="2883987"/>
            <a:ext cx="26260" cy="0"/>
          </a:xfrm>
          <a:custGeom>
            <a:avLst/>
            <a:gdLst/>
            <a:ahLst/>
            <a:cxnLst/>
            <a:rect l="l" t="t" r="r" b="b"/>
            <a:pathLst>
              <a:path w="28886">
                <a:moveTo>
                  <a:pt x="0" y="0"/>
                </a:moveTo>
                <a:lnTo>
                  <a:pt x="28886" y="0"/>
                </a:lnTo>
              </a:path>
            </a:pathLst>
          </a:custGeom>
          <a:ln w="86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884333" y="2849181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7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878172" y="2832005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1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6" y="7655"/>
                </a:lnTo>
                <a:lnTo>
                  <a:pt x="10385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7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3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3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7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1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80" y="60559"/>
                </a:lnTo>
                <a:lnTo>
                  <a:pt x="39339" y="63793"/>
                </a:lnTo>
                <a:lnTo>
                  <a:pt x="39339" y="72751"/>
                </a:lnTo>
                <a:lnTo>
                  <a:pt x="37481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1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1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230491" y="2836108"/>
            <a:ext cx="235478" cy="76504"/>
          </a:xfrm>
          <a:custGeom>
            <a:avLst/>
            <a:gdLst/>
            <a:ahLst/>
            <a:cxnLst/>
            <a:rect l="l" t="t" r="r" b="b"/>
            <a:pathLst>
              <a:path w="259026" h="86704">
                <a:moveTo>
                  <a:pt x="0" y="50587"/>
                </a:moveTo>
                <a:lnTo>
                  <a:pt x="0" y="57937"/>
                </a:lnTo>
                <a:lnTo>
                  <a:pt x="28886" y="57937"/>
                </a:lnTo>
                <a:lnTo>
                  <a:pt x="28886" y="50587"/>
                </a:lnTo>
                <a:lnTo>
                  <a:pt x="0" y="50587"/>
                </a:lnTo>
                <a:close/>
              </a:path>
              <a:path w="259026" h="86704">
                <a:moveTo>
                  <a:pt x="45563" y="21284"/>
                </a:moveTo>
                <a:lnTo>
                  <a:pt x="45563" y="14814"/>
                </a:lnTo>
                <a:lnTo>
                  <a:pt x="42634" y="33993"/>
                </a:lnTo>
                <a:lnTo>
                  <a:pt x="45084" y="36404"/>
                </a:lnTo>
                <a:lnTo>
                  <a:pt x="50119" y="39849"/>
                </a:lnTo>
                <a:lnTo>
                  <a:pt x="50330" y="27561"/>
                </a:lnTo>
                <a:lnTo>
                  <a:pt x="47152" y="24422"/>
                </a:lnTo>
                <a:lnTo>
                  <a:pt x="45563" y="21284"/>
                </a:lnTo>
                <a:close/>
              </a:path>
              <a:path w="259026" h="86704">
                <a:moveTo>
                  <a:pt x="75943" y="13091"/>
                </a:moveTo>
                <a:lnTo>
                  <a:pt x="77991" y="16996"/>
                </a:lnTo>
                <a:lnTo>
                  <a:pt x="78872" y="22049"/>
                </a:lnTo>
                <a:lnTo>
                  <a:pt x="80595" y="22049"/>
                </a:lnTo>
                <a:lnTo>
                  <a:pt x="80595" y="8957"/>
                </a:lnTo>
                <a:lnTo>
                  <a:pt x="78566" y="7120"/>
                </a:lnTo>
                <a:lnTo>
                  <a:pt x="75771" y="5646"/>
                </a:lnTo>
                <a:lnTo>
                  <a:pt x="72210" y="4536"/>
                </a:lnTo>
                <a:lnTo>
                  <a:pt x="68382" y="3502"/>
                </a:lnTo>
                <a:lnTo>
                  <a:pt x="64879" y="2890"/>
                </a:lnTo>
                <a:lnTo>
                  <a:pt x="61701" y="2698"/>
                </a:lnTo>
                <a:lnTo>
                  <a:pt x="61701" y="-4650"/>
                </a:lnTo>
                <a:lnTo>
                  <a:pt x="57738" y="-4650"/>
                </a:lnTo>
                <a:lnTo>
                  <a:pt x="57738" y="2698"/>
                </a:lnTo>
                <a:lnTo>
                  <a:pt x="51344" y="3004"/>
                </a:lnTo>
                <a:lnTo>
                  <a:pt x="46243" y="4957"/>
                </a:lnTo>
                <a:lnTo>
                  <a:pt x="42434" y="8555"/>
                </a:lnTo>
                <a:lnTo>
                  <a:pt x="38624" y="12154"/>
                </a:lnTo>
                <a:lnTo>
                  <a:pt x="36719" y="16135"/>
                </a:lnTo>
                <a:lnTo>
                  <a:pt x="36719" y="25666"/>
                </a:lnTo>
                <a:lnTo>
                  <a:pt x="38691" y="30164"/>
                </a:lnTo>
                <a:lnTo>
                  <a:pt x="42634" y="33993"/>
                </a:lnTo>
                <a:lnTo>
                  <a:pt x="45563" y="14814"/>
                </a:lnTo>
                <a:lnTo>
                  <a:pt x="46674" y="12068"/>
                </a:lnTo>
                <a:lnTo>
                  <a:pt x="51115" y="7742"/>
                </a:lnTo>
                <a:lnTo>
                  <a:pt x="54025" y="6431"/>
                </a:lnTo>
                <a:lnTo>
                  <a:pt x="57623" y="5971"/>
                </a:lnTo>
                <a:lnTo>
                  <a:pt x="57623" y="32901"/>
                </a:lnTo>
                <a:lnTo>
                  <a:pt x="54752" y="31256"/>
                </a:lnTo>
                <a:lnTo>
                  <a:pt x="52320" y="29475"/>
                </a:lnTo>
                <a:lnTo>
                  <a:pt x="50330" y="27561"/>
                </a:lnTo>
                <a:lnTo>
                  <a:pt x="50119" y="39849"/>
                </a:lnTo>
                <a:lnTo>
                  <a:pt x="57738" y="44328"/>
                </a:lnTo>
                <a:lnTo>
                  <a:pt x="57738" y="77574"/>
                </a:lnTo>
                <a:lnTo>
                  <a:pt x="50808" y="77460"/>
                </a:lnTo>
                <a:lnTo>
                  <a:pt x="45601" y="75105"/>
                </a:lnTo>
                <a:lnTo>
                  <a:pt x="42118" y="70512"/>
                </a:lnTo>
                <a:lnTo>
                  <a:pt x="40203" y="67985"/>
                </a:lnTo>
                <a:lnTo>
                  <a:pt x="38691" y="64349"/>
                </a:lnTo>
                <a:lnTo>
                  <a:pt x="37581" y="59602"/>
                </a:lnTo>
                <a:lnTo>
                  <a:pt x="35858" y="59602"/>
                </a:lnTo>
                <a:lnTo>
                  <a:pt x="35858" y="74819"/>
                </a:lnTo>
                <a:lnTo>
                  <a:pt x="39954" y="76962"/>
                </a:lnTo>
                <a:lnTo>
                  <a:pt x="43094" y="78378"/>
                </a:lnTo>
                <a:lnTo>
                  <a:pt x="45276" y="79067"/>
                </a:lnTo>
                <a:lnTo>
                  <a:pt x="48569" y="80101"/>
                </a:lnTo>
                <a:lnTo>
                  <a:pt x="52723" y="80675"/>
                </a:lnTo>
                <a:lnTo>
                  <a:pt x="57738" y="80790"/>
                </a:lnTo>
                <a:lnTo>
                  <a:pt x="57738" y="91183"/>
                </a:lnTo>
                <a:lnTo>
                  <a:pt x="61701" y="91183"/>
                </a:lnTo>
                <a:lnTo>
                  <a:pt x="61701" y="80790"/>
                </a:lnTo>
                <a:lnTo>
                  <a:pt x="64151" y="80599"/>
                </a:lnTo>
                <a:lnTo>
                  <a:pt x="61701" y="77574"/>
                </a:lnTo>
                <a:lnTo>
                  <a:pt x="61701" y="46395"/>
                </a:lnTo>
                <a:lnTo>
                  <a:pt x="66333" y="49228"/>
                </a:lnTo>
                <a:lnTo>
                  <a:pt x="69473" y="51467"/>
                </a:lnTo>
                <a:lnTo>
                  <a:pt x="71119" y="53113"/>
                </a:lnTo>
                <a:lnTo>
                  <a:pt x="73838" y="55908"/>
                </a:lnTo>
                <a:lnTo>
                  <a:pt x="75196" y="59143"/>
                </a:lnTo>
                <a:lnTo>
                  <a:pt x="75196" y="68100"/>
                </a:lnTo>
                <a:lnTo>
                  <a:pt x="73340" y="72024"/>
                </a:lnTo>
                <a:lnTo>
                  <a:pt x="69626" y="74589"/>
                </a:lnTo>
                <a:lnTo>
                  <a:pt x="67635" y="75967"/>
                </a:lnTo>
                <a:lnTo>
                  <a:pt x="66850" y="80063"/>
                </a:lnTo>
                <a:lnTo>
                  <a:pt x="69798" y="79182"/>
                </a:lnTo>
                <a:lnTo>
                  <a:pt x="72747" y="78302"/>
                </a:lnTo>
                <a:lnTo>
                  <a:pt x="75273" y="76981"/>
                </a:lnTo>
                <a:lnTo>
                  <a:pt x="77379" y="75220"/>
                </a:lnTo>
                <a:lnTo>
                  <a:pt x="80135" y="72962"/>
                </a:lnTo>
                <a:lnTo>
                  <a:pt x="82088" y="70167"/>
                </a:lnTo>
                <a:lnTo>
                  <a:pt x="83236" y="66837"/>
                </a:lnTo>
                <a:lnTo>
                  <a:pt x="84003" y="64693"/>
                </a:lnTo>
                <a:lnTo>
                  <a:pt x="84385" y="60291"/>
                </a:lnTo>
                <a:lnTo>
                  <a:pt x="84385" y="54549"/>
                </a:lnTo>
                <a:lnTo>
                  <a:pt x="82739" y="49946"/>
                </a:lnTo>
                <a:lnTo>
                  <a:pt x="79446" y="46481"/>
                </a:lnTo>
                <a:lnTo>
                  <a:pt x="76153" y="43017"/>
                </a:lnTo>
                <a:lnTo>
                  <a:pt x="70239" y="39122"/>
                </a:lnTo>
                <a:lnTo>
                  <a:pt x="61701" y="34797"/>
                </a:lnTo>
                <a:lnTo>
                  <a:pt x="61701" y="5971"/>
                </a:lnTo>
                <a:lnTo>
                  <a:pt x="65836" y="6125"/>
                </a:lnTo>
                <a:lnTo>
                  <a:pt x="69511" y="7579"/>
                </a:lnTo>
                <a:lnTo>
                  <a:pt x="72727" y="10336"/>
                </a:lnTo>
                <a:lnTo>
                  <a:pt x="75943" y="13091"/>
                </a:lnTo>
                <a:close/>
              </a:path>
              <a:path w="259026" h="86704">
                <a:moveTo>
                  <a:pt x="64993" y="76962"/>
                </a:moveTo>
                <a:lnTo>
                  <a:pt x="61701" y="77574"/>
                </a:lnTo>
                <a:lnTo>
                  <a:pt x="64151" y="80599"/>
                </a:lnTo>
                <a:lnTo>
                  <a:pt x="66850" y="80063"/>
                </a:lnTo>
                <a:lnTo>
                  <a:pt x="67635" y="75967"/>
                </a:lnTo>
                <a:lnTo>
                  <a:pt x="64993" y="76962"/>
                </a:lnTo>
                <a:close/>
              </a:path>
              <a:path w="259026" h="86704">
                <a:moveTo>
                  <a:pt x="97010" y="7493"/>
                </a:moveTo>
                <a:lnTo>
                  <a:pt x="95823" y="10364"/>
                </a:lnTo>
                <a:lnTo>
                  <a:pt x="94282" y="14144"/>
                </a:lnTo>
                <a:lnTo>
                  <a:pt x="91793" y="20269"/>
                </a:lnTo>
                <a:lnTo>
                  <a:pt x="93803" y="21188"/>
                </a:lnTo>
                <a:lnTo>
                  <a:pt x="96292" y="17283"/>
                </a:lnTo>
                <a:lnTo>
                  <a:pt x="98350" y="14718"/>
                </a:lnTo>
                <a:lnTo>
                  <a:pt x="101604" y="12269"/>
                </a:lnTo>
                <a:lnTo>
                  <a:pt x="104275" y="11656"/>
                </a:lnTo>
                <a:lnTo>
                  <a:pt x="133027" y="11656"/>
                </a:lnTo>
                <a:lnTo>
                  <a:pt x="109769" y="81881"/>
                </a:lnTo>
                <a:lnTo>
                  <a:pt x="117349" y="81881"/>
                </a:lnTo>
                <a:lnTo>
                  <a:pt x="142273" y="4880"/>
                </a:lnTo>
                <a:lnTo>
                  <a:pt x="142273" y="2986"/>
                </a:lnTo>
                <a:lnTo>
                  <a:pt x="98742" y="2986"/>
                </a:lnTo>
                <a:lnTo>
                  <a:pt x="97785" y="5512"/>
                </a:lnTo>
                <a:lnTo>
                  <a:pt x="97010" y="7493"/>
                </a:lnTo>
                <a:close/>
              </a:path>
              <a:path w="259026" h="86704">
                <a:moveTo>
                  <a:pt x="156171" y="30432"/>
                </a:moveTo>
                <a:lnTo>
                  <a:pt x="155769" y="31810"/>
                </a:lnTo>
                <a:lnTo>
                  <a:pt x="158124" y="32499"/>
                </a:lnTo>
                <a:lnTo>
                  <a:pt x="163177" y="32499"/>
                </a:lnTo>
                <a:lnTo>
                  <a:pt x="168633" y="33705"/>
                </a:lnTo>
                <a:lnTo>
                  <a:pt x="174491" y="36117"/>
                </a:lnTo>
                <a:lnTo>
                  <a:pt x="175937" y="36747"/>
                </a:lnTo>
                <a:lnTo>
                  <a:pt x="186740" y="45250"/>
                </a:lnTo>
                <a:lnTo>
                  <a:pt x="190341" y="57535"/>
                </a:lnTo>
                <a:lnTo>
                  <a:pt x="190341" y="63200"/>
                </a:lnTo>
                <a:lnTo>
                  <a:pt x="188695" y="67976"/>
                </a:lnTo>
                <a:lnTo>
                  <a:pt x="185402" y="71861"/>
                </a:lnTo>
                <a:lnTo>
                  <a:pt x="182109" y="75747"/>
                </a:lnTo>
                <a:lnTo>
                  <a:pt x="178262" y="77689"/>
                </a:lnTo>
                <a:lnTo>
                  <a:pt x="171944" y="77689"/>
                </a:lnTo>
                <a:lnTo>
                  <a:pt x="169217" y="76455"/>
                </a:lnTo>
                <a:lnTo>
                  <a:pt x="165675" y="73986"/>
                </a:lnTo>
                <a:lnTo>
                  <a:pt x="162134" y="71517"/>
                </a:lnTo>
                <a:lnTo>
                  <a:pt x="159272" y="70282"/>
                </a:lnTo>
                <a:lnTo>
                  <a:pt x="157090" y="70282"/>
                </a:lnTo>
                <a:lnTo>
                  <a:pt x="153271" y="71574"/>
                </a:lnTo>
                <a:lnTo>
                  <a:pt x="152036" y="74589"/>
                </a:lnTo>
                <a:lnTo>
                  <a:pt x="152036" y="77651"/>
                </a:lnTo>
                <a:lnTo>
                  <a:pt x="153951" y="79776"/>
                </a:lnTo>
                <a:lnTo>
                  <a:pt x="157779" y="80962"/>
                </a:lnTo>
                <a:lnTo>
                  <a:pt x="160076" y="81690"/>
                </a:lnTo>
                <a:lnTo>
                  <a:pt x="163101" y="82053"/>
                </a:lnTo>
                <a:lnTo>
                  <a:pt x="176080" y="82053"/>
                </a:lnTo>
                <a:lnTo>
                  <a:pt x="183708" y="79221"/>
                </a:lnTo>
                <a:lnTo>
                  <a:pt x="189738" y="73555"/>
                </a:lnTo>
                <a:lnTo>
                  <a:pt x="195768" y="67889"/>
                </a:lnTo>
                <a:lnTo>
                  <a:pt x="198783" y="60827"/>
                </a:lnTo>
                <a:lnTo>
                  <a:pt x="198783" y="48577"/>
                </a:lnTo>
                <a:lnTo>
                  <a:pt x="198075" y="44988"/>
                </a:lnTo>
                <a:lnTo>
                  <a:pt x="196658" y="41601"/>
                </a:lnTo>
                <a:lnTo>
                  <a:pt x="195242" y="38213"/>
                </a:lnTo>
                <a:lnTo>
                  <a:pt x="193155" y="35160"/>
                </a:lnTo>
                <a:lnTo>
                  <a:pt x="190398" y="32442"/>
                </a:lnTo>
                <a:lnTo>
                  <a:pt x="187182" y="29303"/>
                </a:lnTo>
                <a:lnTo>
                  <a:pt x="183182" y="26930"/>
                </a:lnTo>
                <a:lnTo>
                  <a:pt x="178396" y="25322"/>
                </a:lnTo>
                <a:lnTo>
                  <a:pt x="175486" y="24365"/>
                </a:lnTo>
                <a:lnTo>
                  <a:pt x="170892" y="23351"/>
                </a:lnTo>
                <a:lnTo>
                  <a:pt x="164613" y="22279"/>
                </a:lnTo>
                <a:lnTo>
                  <a:pt x="169494" y="12230"/>
                </a:lnTo>
                <a:lnTo>
                  <a:pt x="192523" y="12230"/>
                </a:lnTo>
                <a:lnTo>
                  <a:pt x="195223" y="11426"/>
                </a:lnTo>
                <a:lnTo>
                  <a:pt x="199702" y="803"/>
                </a:lnTo>
                <a:lnTo>
                  <a:pt x="198783" y="0"/>
                </a:lnTo>
                <a:lnTo>
                  <a:pt x="196170" y="2354"/>
                </a:lnTo>
                <a:lnTo>
                  <a:pt x="193327" y="2986"/>
                </a:lnTo>
                <a:lnTo>
                  <a:pt x="168690" y="2986"/>
                </a:lnTo>
                <a:lnTo>
                  <a:pt x="156171" y="30432"/>
                </a:lnTo>
                <a:close/>
              </a:path>
              <a:path w="259026" h="86704">
                <a:moveTo>
                  <a:pt x="245606" y="34624"/>
                </a:moveTo>
                <a:lnTo>
                  <a:pt x="249071" y="32290"/>
                </a:lnTo>
                <a:lnTo>
                  <a:pt x="251215" y="30260"/>
                </a:lnTo>
                <a:lnTo>
                  <a:pt x="254928" y="26700"/>
                </a:lnTo>
                <a:lnTo>
                  <a:pt x="256786" y="22681"/>
                </a:lnTo>
                <a:lnTo>
                  <a:pt x="256786" y="13800"/>
                </a:lnTo>
                <a:lnTo>
                  <a:pt x="254968" y="9933"/>
                </a:lnTo>
                <a:lnTo>
                  <a:pt x="251330" y="6603"/>
                </a:lnTo>
                <a:lnTo>
                  <a:pt x="247693" y="3272"/>
                </a:lnTo>
                <a:lnTo>
                  <a:pt x="242793" y="1607"/>
                </a:lnTo>
                <a:lnTo>
                  <a:pt x="236629" y="1607"/>
                </a:lnTo>
                <a:lnTo>
                  <a:pt x="231383" y="4823"/>
                </a:lnTo>
                <a:lnTo>
                  <a:pt x="239462" y="4823"/>
                </a:lnTo>
                <a:lnTo>
                  <a:pt x="242860" y="6096"/>
                </a:lnTo>
                <a:lnTo>
                  <a:pt x="245099" y="8642"/>
                </a:lnTo>
                <a:lnTo>
                  <a:pt x="247339" y="11187"/>
                </a:lnTo>
                <a:lnTo>
                  <a:pt x="248458" y="14278"/>
                </a:lnTo>
                <a:lnTo>
                  <a:pt x="248458" y="22088"/>
                </a:lnTo>
                <a:lnTo>
                  <a:pt x="247272" y="25647"/>
                </a:lnTo>
                <a:lnTo>
                  <a:pt x="244898" y="28595"/>
                </a:lnTo>
                <a:lnTo>
                  <a:pt x="243520" y="30318"/>
                </a:lnTo>
                <a:lnTo>
                  <a:pt x="241031" y="32442"/>
                </a:lnTo>
                <a:lnTo>
                  <a:pt x="237432" y="34969"/>
                </a:lnTo>
                <a:lnTo>
                  <a:pt x="233030" y="32251"/>
                </a:lnTo>
                <a:lnTo>
                  <a:pt x="231747" y="44098"/>
                </a:lnTo>
                <a:lnTo>
                  <a:pt x="239174" y="49343"/>
                </a:lnTo>
                <a:lnTo>
                  <a:pt x="244085" y="53257"/>
                </a:lnTo>
                <a:lnTo>
                  <a:pt x="246477" y="55841"/>
                </a:lnTo>
                <a:lnTo>
                  <a:pt x="248870" y="58425"/>
                </a:lnTo>
                <a:lnTo>
                  <a:pt x="250066" y="61803"/>
                </a:lnTo>
                <a:lnTo>
                  <a:pt x="250066" y="69650"/>
                </a:lnTo>
                <a:lnTo>
                  <a:pt x="248937" y="72713"/>
                </a:lnTo>
                <a:lnTo>
                  <a:pt x="246678" y="75163"/>
                </a:lnTo>
                <a:lnTo>
                  <a:pt x="244419" y="77613"/>
                </a:lnTo>
                <a:lnTo>
                  <a:pt x="241089" y="78838"/>
                </a:lnTo>
                <a:lnTo>
                  <a:pt x="232513" y="78838"/>
                </a:lnTo>
                <a:lnTo>
                  <a:pt x="229077" y="77288"/>
                </a:lnTo>
                <a:lnTo>
                  <a:pt x="226377" y="74187"/>
                </a:lnTo>
                <a:lnTo>
                  <a:pt x="229871" y="82053"/>
                </a:lnTo>
                <a:lnTo>
                  <a:pt x="243080" y="82053"/>
                </a:lnTo>
                <a:lnTo>
                  <a:pt x="248640" y="80178"/>
                </a:lnTo>
                <a:lnTo>
                  <a:pt x="252795" y="76426"/>
                </a:lnTo>
                <a:lnTo>
                  <a:pt x="256949" y="72675"/>
                </a:lnTo>
                <a:lnTo>
                  <a:pt x="259026" y="68043"/>
                </a:lnTo>
                <a:lnTo>
                  <a:pt x="259026" y="57669"/>
                </a:lnTo>
                <a:lnTo>
                  <a:pt x="257619" y="53449"/>
                </a:lnTo>
                <a:lnTo>
                  <a:pt x="254805" y="49869"/>
                </a:lnTo>
                <a:lnTo>
                  <a:pt x="251991" y="46290"/>
                </a:lnTo>
                <a:lnTo>
                  <a:pt x="247329" y="42089"/>
                </a:lnTo>
                <a:lnTo>
                  <a:pt x="240820" y="37266"/>
                </a:lnTo>
                <a:lnTo>
                  <a:pt x="245606" y="34624"/>
                </a:lnTo>
                <a:close/>
              </a:path>
              <a:path w="259026" h="86704">
                <a:moveTo>
                  <a:pt x="215600" y="73392"/>
                </a:moveTo>
                <a:lnTo>
                  <a:pt x="220060" y="76857"/>
                </a:lnTo>
                <a:lnTo>
                  <a:pt x="224521" y="80321"/>
                </a:lnTo>
                <a:lnTo>
                  <a:pt x="229871" y="82053"/>
                </a:lnTo>
                <a:lnTo>
                  <a:pt x="226377" y="74187"/>
                </a:lnTo>
                <a:lnTo>
                  <a:pt x="223678" y="71086"/>
                </a:lnTo>
                <a:lnTo>
                  <a:pt x="222329" y="66914"/>
                </a:lnTo>
                <a:lnTo>
                  <a:pt x="222329" y="58607"/>
                </a:lnTo>
                <a:lnTo>
                  <a:pt x="223075" y="55430"/>
                </a:lnTo>
                <a:lnTo>
                  <a:pt x="224569" y="52137"/>
                </a:lnTo>
                <a:lnTo>
                  <a:pt x="226061" y="48845"/>
                </a:lnTo>
                <a:lnTo>
                  <a:pt x="228454" y="46165"/>
                </a:lnTo>
                <a:lnTo>
                  <a:pt x="231747" y="44098"/>
                </a:lnTo>
                <a:lnTo>
                  <a:pt x="233030" y="32251"/>
                </a:lnTo>
                <a:lnTo>
                  <a:pt x="229478" y="29351"/>
                </a:lnTo>
                <a:lnTo>
                  <a:pt x="226779" y="26269"/>
                </a:lnTo>
                <a:lnTo>
                  <a:pt x="224080" y="23188"/>
                </a:lnTo>
                <a:lnTo>
                  <a:pt x="222731" y="19848"/>
                </a:lnTo>
                <a:lnTo>
                  <a:pt x="222731" y="13073"/>
                </a:lnTo>
                <a:lnTo>
                  <a:pt x="223879" y="10374"/>
                </a:lnTo>
                <a:lnTo>
                  <a:pt x="228473" y="5933"/>
                </a:lnTo>
                <a:lnTo>
                  <a:pt x="231383" y="4823"/>
                </a:lnTo>
                <a:lnTo>
                  <a:pt x="236629" y="1607"/>
                </a:lnTo>
                <a:lnTo>
                  <a:pt x="229929" y="1607"/>
                </a:lnTo>
                <a:lnTo>
                  <a:pt x="224482" y="3369"/>
                </a:lnTo>
                <a:lnTo>
                  <a:pt x="220290" y="6890"/>
                </a:lnTo>
                <a:lnTo>
                  <a:pt x="216098" y="10412"/>
                </a:lnTo>
                <a:lnTo>
                  <a:pt x="214001" y="14699"/>
                </a:lnTo>
                <a:lnTo>
                  <a:pt x="214001" y="24193"/>
                </a:lnTo>
                <a:lnTo>
                  <a:pt x="215418" y="28251"/>
                </a:lnTo>
                <a:lnTo>
                  <a:pt x="218251" y="31925"/>
                </a:lnTo>
                <a:lnTo>
                  <a:pt x="220089" y="34337"/>
                </a:lnTo>
                <a:lnTo>
                  <a:pt x="223535" y="37571"/>
                </a:lnTo>
                <a:lnTo>
                  <a:pt x="228588" y="41629"/>
                </a:lnTo>
                <a:lnTo>
                  <a:pt x="223573" y="44998"/>
                </a:lnTo>
                <a:lnTo>
                  <a:pt x="220051" y="47889"/>
                </a:lnTo>
                <a:lnTo>
                  <a:pt x="218021" y="50300"/>
                </a:lnTo>
                <a:lnTo>
                  <a:pt x="214920" y="54013"/>
                </a:lnTo>
                <a:lnTo>
                  <a:pt x="213370" y="58300"/>
                </a:lnTo>
                <a:lnTo>
                  <a:pt x="213370" y="68828"/>
                </a:lnTo>
                <a:lnTo>
                  <a:pt x="215600" y="73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615409" y="2837527"/>
            <a:ext cx="235478" cy="76504"/>
          </a:xfrm>
          <a:custGeom>
            <a:avLst/>
            <a:gdLst/>
            <a:ahLst/>
            <a:cxnLst/>
            <a:rect l="l" t="t" r="r" b="b"/>
            <a:pathLst>
              <a:path w="259026" h="86704">
                <a:moveTo>
                  <a:pt x="162009" y="76847"/>
                </a:moveTo>
                <a:lnTo>
                  <a:pt x="162660" y="62473"/>
                </a:lnTo>
                <a:lnTo>
                  <a:pt x="161359" y="57267"/>
                </a:lnTo>
                <a:lnTo>
                  <a:pt x="160708" y="50319"/>
                </a:lnTo>
                <a:lnTo>
                  <a:pt x="157147" y="69995"/>
                </a:lnTo>
                <a:lnTo>
                  <a:pt x="162009" y="76847"/>
                </a:lnTo>
                <a:close/>
              </a:path>
              <a:path w="259026" h="86704">
                <a:moveTo>
                  <a:pt x="245606" y="33016"/>
                </a:moveTo>
                <a:lnTo>
                  <a:pt x="249071" y="30682"/>
                </a:lnTo>
                <a:lnTo>
                  <a:pt x="251215" y="28652"/>
                </a:lnTo>
                <a:lnTo>
                  <a:pt x="254928" y="25093"/>
                </a:lnTo>
                <a:lnTo>
                  <a:pt x="256786" y="21073"/>
                </a:lnTo>
                <a:lnTo>
                  <a:pt x="256786" y="12192"/>
                </a:lnTo>
                <a:lnTo>
                  <a:pt x="254968" y="8325"/>
                </a:lnTo>
                <a:lnTo>
                  <a:pt x="251330" y="4995"/>
                </a:lnTo>
                <a:lnTo>
                  <a:pt x="247693" y="1665"/>
                </a:lnTo>
                <a:lnTo>
                  <a:pt x="242793" y="0"/>
                </a:lnTo>
                <a:lnTo>
                  <a:pt x="236628" y="0"/>
                </a:lnTo>
                <a:lnTo>
                  <a:pt x="231383" y="3215"/>
                </a:lnTo>
                <a:lnTo>
                  <a:pt x="239462" y="3215"/>
                </a:lnTo>
                <a:lnTo>
                  <a:pt x="242860" y="4488"/>
                </a:lnTo>
                <a:lnTo>
                  <a:pt x="245099" y="7034"/>
                </a:lnTo>
                <a:lnTo>
                  <a:pt x="247339" y="9579"/>
                </a:lnTo>
                <a:lnTo>
                  <a:pt x="248458" y="12670"/>
                </a:lnTo>
                <a:lnTo>
                  <a:pt x="248458" y="20480"/>
                </a:lnTo>
                <a:lnTo>
                  <a:pt x="247272" y="24040"/>
                </a:lnTo>
                <a:lnTo>
                  <a:pt x="244898" y="26987"/>
                </a:lnTo>
                <a:lnTo>
                  <a:pt x="243520" y="28710"/>
                </a:lnTo>
                <a:lnTo>
                  <a:pt x="241031" y="30835"/>
                </a:lnTo>
                <a:lnTo>
                  <a:pt x="237432" y="33361"/>
                </a:lnTo>
                <a:lnTo>
                  <a:pt x="233029" y="30643"/>
                </a:lnTo>
                <a:lnTo>
                  <a:pt x="231747" y="42491"/>
                </a:lnTo>
                <a:lnTo>
                  <a:pt x="239174" y="47736"/>
                </a:lnTo>
                <a:lnTo>
                  <a:pt x="244085" y="51649"/>
                </a:lnTo>
                <a:lnTo>
                  <a:pt x="246477" y="54233"/>
                </a:lnTo>
                <a:lnTo>
                  <a:pt x="248870" y="56817"/>
                </a:lnTo>
                <a:lnTo>
                  <a:pt x="250066" y="60195"/>
                </a:lnTo>
                <a:lnTo>
                  <a:pt x="250066" y="68043"/>
                </a:lnTo>
                <a:lnTo>
                  <a:pt x="248937" y="71105"/>
                </a:lnTo>
                <a:lnTo>
                  <a:pt x="246678" y="73555"/>
                </a:lnTo>
                <a:lnTo>
                  <a:pt x="244419" y="76005"/>
                </a:lnTo>
                <a:lnTo>
                  <a:pt x="241089" y="77230"/>
                </a:lnTo>
                <a:lnTo>
                  <a:pt x="232513" y="77230"/>
                </a:lnTo>
                <a:lnTo>
                  <a:pt x="229077" y="75680"/>
                </a:lnTo>
                <a:lnTo>
                  <a:pt x="226377" y="72579"/>
                </a:lnTo>
                <a:lnTo>
                  <a:pt x="229871" y="80445"/>
                </a:lnTo>
                <a:lnTo>
                  <a:pt x="243080" y="80445"/>
                </a:lnTo>
                <a:lnTo>
                  <a:pt x="248640" y="78570"/>
                </a:lnTo>
                <a:lnTo>
                  <a:pt x="252795" y="74819"/>
                </a:lnTo>
                <a:lnTo>
                  <a:pt x="256949" y="71067"/>
                </a:lnTo>
                <a:lnTo>
                  <a:pt x="259026" y="66435"/>
                </a:lnTo>
                <a:lnTo>
                  <a:pt x="259026" y="56061"/>
                </a:lnTo>
                <a:lnTo>
                  <a:pt x="257619" y="51841"/>
                </a:lnTo>
                <a:lnTo>
                  <a:pt x="254805" y="48261"/>
                </a:lnTo>
                <a:lnTo>
                  <a:pt x="251991" y="44682"/>
                </a:lnTo>
                <a:lnTo>
                  <a:pt x="247329" y="40481"/>
                </a:lnTo>
                <a:lnTo>
                  <a:pt x="240820" y="35658"/>
                </a:lnTo>
                <a:lnTo>
                  <a:pt x="245606" y="33016"/>
                </a:lnTo>
                <a:close/>
              </a:path>
              <a:path w="259026" h="86704">
                <a:moveTo>
                  <a:pt x="215600" y="71785"/>
                </a:moveTo>
                <a:lnTo>
                  <a:pt x="220060" y="75249"/>
                </a:lnTo>
                <a:lnTo>
                  <a:pt x="224521" y="78713"/>
                </a:lnTo>
                <a:lnTo>
                  <a:pt x="229871" y="80445"/>
                </a:lnTo>
                <a:lnTo>
                  <a:pt x="226377" y="72579"/>
                </a:lnTo>
                <a:lnTo>
                  <a:pt x="223678" y="69478"/>
                </a:lnTo>
                <a:lnTo>
                  <a:pt x="222329" y="65306"/>
                </a:lnTo>
                <a:lnTo>
                  <a:pt x="222329" y="56999"/>
                </a:lnTo>
                <a:lnTo>
                  <a:pt x="223075" y="53822"/>
                </a:lnTo>
                <a:lnTo>
                  <a:pt x="224569" y="50529"/>
                </a:lnTo>
                <a:lnTo>
                  <a:pt x="226061" y="47237"/>
                </a:lnTo>
                <a:lnTo>
                  <a:pt x="228454" y="44558"/>
                </a:lnTo>
                <a:lnTo>
                  <a:pt x="231747" y="42491"/>
                </a:lnTo>
                <a:lnTo>
                  <a:pt x="233029" y="30643"/>
                </a:lnTo>
                <a:lnTo>
                  <a:pt x="229478" y="27743"/>
                </a:lnTo>
                <a:lnTo>
                  <a:pt x="226779" y="24662"/>
                </a:lnTo>
                <a:lnTo>
                  <a:pt x="224080" y="21580"/>
                </a:lnTo>
                <a:lnTo>
                  <a:pt x="222730" y="18240"/>
                </a:lnTo>
                <a:lnTo>
                  <a:pt x="222730" y="11465"/>
                </a:lnTo>
                <a:lnTo>
                  <a:pt x="223879" y="8766"/>
                </a:lnTo>
                <a:lnTo>
                  <a:pt x="228473" y="4325"/>
                </a:lnTo>
                <a:lnTo>
                  <a:pt x="231383" y="3215"/>
                </a:lnTo>
                <a:lnTo>
                  <a:pt x="236628" y="0"/>
                </a:lnTo>
                <a:lnTo>
                  <a:pt x="229929" y="0"/>
                </a:lnTo>
                <a:lnTo>
                  <a:pt x="224482" y="1761"/>
                </a:lnTo>
                <a:lnTo>
                  <a:pt x="220290" y="5282"/>
                </a:lnTo>
                <a:lnTo>
                  <a:pt x="216098" y="8804"/>
                </a:lnTo>
                <a:lnTo>
                  <a:pt x="214001" y="13091"/>
                </a:lnTo>
                <a:lnTo>
                  <a:pt x="214001" y="22585"/>
                </a:lnTo>
                <a:lnTo>
                  <a:pt x="215418" y="26643"/>
                </a:lnTo>
                <a:lnTo>
                  <a:pt x="218251" y="30318"/>
                </a:lnTo>
                <a:lnTo>
                  <a:pt x="220089" y="32729"/>
                </a:lnTo>
                <a:lnTo>
                  <a:pt x="223535" y="35964"/>
                </a:lnTo>
                <a:lnTo>
                  <a:pt x="228588" y="40022"/>
                </a:lnTo>
                <a:lnTo>
                  <a:pt x="223573" y="43391"/>
                </a:lnTo>
                <a:lnTo>
                  <a:pt x="220051" y="46281"/>
                </a:lnTo>
                <a:lnTo>
                  <a:pt x="218021" y="48692"/>
                </a:lnTo>
                <a:lnTo>
                  <a:pt x="214920" y="52406"/>
                </a:lnTo>
                <a:lnTo>
                  <a:pt x="213370" y="56692"/>
                </a:lnTo>
                <a:lnTo>
                  <a:pt x="213370" y="67220"/>
                </a:lnTo>
                <a:lnTo>
                  <a:pt x="215600" y="71785"/>
                </a:lnTo>
                <a:close/>
              </a:path>
              <a:path w="259026" h="86704">
                <a:moveTo>
                  <a:pt x="0" y="48979"/>
                </a:moveTo>
                <a:lnTo>
                  <a:pt x="0" y="56329"/>
                </a:lnTo>
                <a:lnTo>
                  <a:pt x="28886" y="56329"/>
                </a:lnTo>
                <a:lnTo>
                  <a:pt x="28886" y="48979"/>
                </a:lnTo>
                <a:lnTo>
                  <a:pt x="0" y="48979"/>
                </a:lnTo>
                <a:close/>
              </a:path>
              <a:path w="259026" h="86704">
                <a:moveTo>
                  <a:pt x="45563" y="19676"/>
                </a:moveTo>
                <a:lnTo>
                  <a:pt x="45563" y="13206"/>
                </a:lnTo>
                <a:lnTo>
                  <a:pt x="42634" y="32385"/>
                </a:lnTo>
                <a:lnTo>
                  <a:pt x="45084" y="34797"/>
                </a:lnTo>
                <a:lnTo>
                  <a:pt x="50119" y="38241"/>
                </a:lnTo>
                <a:lnTo>
                  <a:pt x="50330" y="25953"/>
                </a:lnTo>
                <a:lnTo>
                  <a:pt x="47152" y="22814"/>
                </a:lnTo>
                <a:lnTo>
                  <a:pt x="45563" y="19676"/>
                </a:lnTo>
                <a:close/>
              </a:path>
              <a:path w="259026" h="86704">
                <a:moveTo>
                  <a:pt x="75943" y="11484"/>
                </a:moveTo>
                <a:lnTo>
                  <a:pt x="77991" y="15388"/>
                </a:lnTo>
                <a:lnTo>
                  <a:pt x="78872" y="20441"/>
                </a:lnTo>
                <a:lnTo>
                  <a:pt x="80595" y="20441"/>
                </a:lnTo>
                <a:lnTo>
                  <a:pt x="80595" y="7349"/>
                </a:lnTo>
                <a:lnTo>
                  <a:pt x="78566" y="5512"/>
                </a:lnTo>
                <a:lnTo>
                  <a:pt x="75771" y="4038"/>
                </a:lnTo>
                <a:lnTo>
                  <a:pt x="72210" y="2928"/>
                </a:lnTo>
                <a:lnTo>
                  <a:pt x="68382" y="1894"/>
                </a:lnTo>
                <a:lnTo>
                  <a:pt x="64879" y="1282"/>
                </a:lnTo>
                <a:lnTo>
                  <a:pt x="61701" y="1091"/>
                </a:lnTo>
                <a:lnTo>
                  <a:pt x="61701" y="-6258"/>
                </a:lnTo>
                <a:lnTo>
                  <a:pt x="57738" y="-6258"/>
                </a:lnTo>
                <a:lnTo>
                  <a:pt x="57738" y="1091"/>
                </a:lnTo>
                <a:lnTo>
                  <a:pt x="51344" y="1397"/>
                </a:lnTo>
                <a:lnTo>
                  <a:pt x="46243" y="3349"/>
                </a:lnTo>
                <a:lnTo>
                  <a:pt x="42434" y="6947"/>
                </a:lnTo>
                <a:lnTo>
                  <a:pt x="38624" y="10546"/>
                </a:lnTo>
                <a:lnTo>
                  <a:pt x="36719" y="14527"/>
                </a:lnTo>
                <a:lnTo>
                  <a:pt x="36719" y="24059"/>
                </a:lnTo>
                <a:lnTo>
                  <a:pt x="38691" y="28557"/>
                </a:lnTo>
                <a:lnTo>
                  <a:pt x="42634" y="32385"/>
                </a:lnTo>
                <a:lnTo>
                  <a:pt x="45563" y="13206"/>
                </a:lnTo>
                <a:lnTo>
                  <a:pt x="46674" y="10460"/>
                </a:lnTo>
                <a:lnTo>
                  <a:pt x="51115" y="6134"/>
                </a:lnTo>
                <a:lnTo>
                  <a:pt x="54025" y="4823"/>
                </a:lnTo>
                <a:lnTo>
                  <a:pt x="57623" y="4364"/>
                </a:lnTo>
                <a:lnTo>
                  <a:pt x="57623" y="31294"/>
                </a:lnTo>
                <a:lnTo>
                  <a:pt x="54752" y="29648"/>
                </a:lnTo>
                <a:lnTo>
                  <a:pt x="52320" y="27867"/>
                </a:lnTo>
                <a:lnTo>
                  <a:pt x="50330" y="25953"/>
                </a:lnTo>
                <a:lnTo>
                  <a:pt x="50119" y="38241"/>
                </a:lnTo>
                <a:lnTo>
                  <a:pt x="57738" y="42720"/>
                </a:lnTo>
                <a:lnTo>
                  <a:pt x="57738" y="75967"/>
                </a:lnTo>
                <a:lnTo>
                  <a:pt x="50808" y="75852"/>
                </a:lnTo>
                <a:lnTo>
                  <a:pt x="45601" y="73498"/>
                </a:lnTo>
                <a:lnTo>
                  <a:pt x="42118" y="68904"/>
                </a:lnTo>
                <a:lnTo>
                  <a:pt x="40203" y="66377"/>
                </a:lnTo>
                <a:lnTo>
                  <a:pt x="38691" y="62741"/>
                </a:lnTo>
                <a:lnTo>
                  <a:pt x="37581" y="57994"/>
                </a:lnTo>
                <a:lnTo>
                  <a:pt x="35858" y="57994"/>
                </a:lnTo>
                <a:lnTo>
                  <a:pt x="35858" y="73211"/>
                </a:lnTo>
                <a:lnTo>
                  <a:pt x="39954" y="75354"/>
                </a:lnTo>
                <a:lnTo>
                  <a:pt x="43094" y="76771"/>
                </a:lnTo>
                <a:lnTo>
                  <a:pt x="45276" y="77460"/>
                </a:lnTo>
                <a:lnTo>
                  <a:pt x="48569" y="78493"/>
                </a:lnTo>
                <a:lnTo>
                  <a:pt x="52723" y="79067"/>
                </a:lnTo>
                <a:lnTo>
                  <a:pt x="57738" y="79182"/>
                </a:lnTo>
                <a:lnTo>
                  <a:pt x="57738" y="89576"/>
                </a:lnTo>
                <a:lnTo>
                  <a:pt x="61701" y="89576"/>
                </a:lnTo>
                <a:lnTo>
                  <a:pt x="61701" y="79182"/>
                </a:lnTo>
                <a:lnTo>
                  <a:pt x="64151" y="78991"/>
                </a:lnTo>
                <a:lnTo>
                  <a:pt x="61701" y="75967"/>
                </a:lnTo>
                <a:lnTo>
                  <a:pt x="61701" y="44787"/>
                </a:lnTo>
                <a:lnTo>
                  <a:pt x="66333" y="47620"/>
                </a:lnTo>
                <a:lnTo>
                  <a:pt x="69473" y="49859"/>
                </a:lnTo>
                <a:lnTo>
                  <a:pt x="71119" y="51506"/>
                </a:lnTo>
                <a:lnTo>
                  <a:pt x="73838" y="54300"/>
                </a:lnTo>
                <a:lnTo>
                  <a:pt x="75196" y="57535"/>
                </a:lnTo>
                <a:lnTo>
                  <a:pt x="75196" y="66492"/>
                </a:lnTo>
                <a:lnTo>
                  <a:pt x="73340" y="70416"/>
                </a:lnTo>
                <a:lnTo>
                  <a:pt x="69626" y="72981"/>
                </a:lnTo>
                <a:lnTo>
                  <a:pt x="67635" y="74359"/>
                </a:lnTo>
                <a:lnTo>
                  <a:pt x="66850" y="78455"/>
                </a:lnTo>
                <a:lnTo>
                  <a:pt x="69798" y="77574"/>
                </a:lnTo>
                <a:lnTo>
                  <a:pt x="72747" y="76694"/>
                </a:lnTo>
                <a:lnTo>
                  <a:pt x="75273" y="75373"/>
                </a:lnTo>
                <a:lnTo>
                  <a:pt x="77379" y="73612"/>
                </a:lnTo>
                <a:lnTo>
                  <a:pt x="80135" y="71354"/>
                </a:lnTo>
                <a:lnTo>
                  <a:pt x="82088" y="68559"/>
                </a:lnTo>
                <a:lnTo>
                  <a:pt x="83236" y="65229"/>
                </a:lnTo>
                <a:lnTo>
                  <a:pt x="84003" y="63086"/>
                </a:lnTo>
                <a:lnTo>
                  <a:pt x="84385" y="58683"/>
                </a:lnTo>
                <a:lnTo>
                  <a:pt x="84385" y="52941"/>
                </a:lnTo>
                <a:lnTo>
                  <a:pt x="82739" y="48338"/>
                </a:lnTo>
                <a:lnTo>
                  <a:pt x="79446" y="44874"/>
                </a:lnTo>
                <a:lnTo>
                  <a:pt x="76153" y="41409"/>
                </a:lnTo>
                <a:lnTo>
                  <a:pt x="70239" y="37514"/>
                </a:lnTo>
                <a:lnTo>
                  <a:pt x="61701" y="33189"/>
                </a:lnTo>
                <a:lnTo>
                  <a:pt x="61701" y="4364"/>
                </a:lnTo>
                <a:lnTo>
                  <a:pt x="65836" y="4517"/>
                </a:lnTo>
                <a:lnTo>
                  <a:pt x="69511" y="5971"/>
                </a:lnTo>
                <a:lnTo>
                  <a:pt x="72727" y="8728"/>
                </a:lnTo>
                <a:lnTo>
                  <a:pt x="75943" y="11484"/>
                </a:lnTo>
                <a:close/>
              </a:path>
              <a:path w="259026" h="86704">
                <a:moveTo>
                  <a:pt x="64993" y="75354"/>
                </a:moveTo>
                <a:lnTo>
                  <a:pt x="61701" y="75967"/>
                </a:lnTo>
                <a:lnTo>
                  <a:pt x="64151" y="78991"/>
                </a:lnTo>
                <a:lnTo>
                  <a:pt x="66850" y="78455"/>
                </a:lnTo>
                <a:lnTo>
                  <a:pt x="67635" y="74359"/>
                </a:lnTo>
                <a:lnTo>
                  <a:pt x="64993" y="75354"/>
                </a:lnTo>
                <a:close/>
              </a:path>
              <a:path w="259026" h="86704">
                <a:moveTo>
                  <a:pt x="123896" y="59602"/>
                </a:moveTo>
                <a:lnTo>
                  <a:pt x="123896" y="79182"/>
                </a:lnTo>
                <a:lnTo>
                  <a:pt x="133027" y="79182"/>
                </a:lnTo>
                <a:lnTo>
                  <a:pt x="133027" y="59602"/>
                </a:lnTo>
                <a:lnTo>
                  <a:pt x="145030" y="59602"/>
                </a:lnTo>
                <a:lnTo>
                  <a:pt x="145030" y="51965"/>
                </a:lnTo>
                <a:lnTo>
                  <a:pt x="133027" y="51965"/>
                </a:lnTo>
                <a:lnTo>
                  <a:pt x="133027" y="287"/>
                </a:lnTo>
                <a:lnTo>
                  <a:pt x="127571" y="287"/>
                </a:lnTo>
                <a:lnTo>
                  <a:pt x="123781" y="12115"/>
                </a:lnTo>
                <a:lnTo>
                  <a:pt x="123781" y="51965"/>
                </a:lnTo>
                <a:lnTo>
                  <a:pt x="90817" y="51965"/>
                </a:lnTo>
                <a:lnTo>
                  <a:pt x="90817" y="59602"/>
                </a:lnTo>
                <a:lnTo>
                  <a:pt x="123896" y="59602"/>
                </a:lnTo>
                <a:close/>
              </a:path>
              <a:path w="259026" h="86704">
                <a:moveTo>
                  <a:pt x="127571" y="287"/>
                </a:moveTo>
                <a:lnTo>
                  <a:pt x="90817" y="51965"/>
                </a:lnTo>
                <a:lnTo>
                  <a:pt x="95584" y="51965"/>
                </a:lnTo>
                <a:lnTo>
                  <a:pt x="123781" y="12115"/>
                </a:lnTo>
                <a:lnTo>
                  <a:pt x="127571" y="287"/>
                </a:lnTo>
                <a:close/>
              </a:path>
              <a:path w="259026" h="86704">
                <a:moveTo>
                  <a:pt x="191575" y="73942"/>
                </a:moveTo>
                <a:lnTo>
                  <a:pt x="199013" y="61267"/>
                </a:lnTo>
                <a:lnTo>
                  <a:pt x="201386" y="54530"/>
                </a:lnTo>
                <a:lnTo>
                  <a:pt x="202573" y="47352"/>
                </a:lnTo>
                <a:lnTo>
                  <a:pt x="202565" y="38670"/>
                </a:lnTo>
                <a:lnTo>
                  <a:pt x="201014" y="25567"/>
                </a:lnTo>
                <a:lnTo>
                  <a:pt x="196773" y="14010"/>
                </a:lnTo>
                <a:lnTo>
                  <a:pt x="191911" y="4784"/>
                </a:lnTo>
                <a:lnTo>
                  <a:pt x="185077" y="172"/>
                </a:lnTo>
                <a:lnTo>
                  <a:pt x="175469" y="183"/>
                </a:lnTo>
                <a:lnTo>
                  <a:pt x="163224" y="4007"/>
                </a:lnTo>
                <a:lnTo>
                  <a:pt x="154563" y="14699"/>
                </a:lnTo>
                <a:lnTo>
                  <a:pt x="150581" y="26720"/>
                </a:lnTo>
                <a:lnTo>
                  <a:pt x="149337" y="40194"/>
                </a:lnTo>
                <a:lnTo>
                  <a:pt x="149577" y="46564"/>
                </a:lnTo>
                <a:lnTo>
                  <a:pt x="152035" y="59616"/>
                </a:lnTo>
                <a:lnTo>
                  <a:pt x="157147" y="69995"/>
                </a:lnTo>
                <a:lnTo>
                  <a:pt x="160708" y="50319"/>
                </a:lnTo>
                <a:lnTo>
                  <a:pt x="160708" y="32366"/>
                </a:lnTo>
                <a:lnTo>
                  <a:pt x="161340" y="24901"/>
                </a:lnTo>
                <a:lnTo>
                  <a:pt x="162603" y="19235"/>
                </a:lnTo>
                <a:lnTo>
                  <a:pt x="165015" y="8594"/>
                </a:lnTo>
                <a:lnTo>
                  <a:pt x="169475" y="3272"/>
                </a:lnTo>
                <a:lnTo>
                  <a:pt x="182493" y="3272"/>
                </a:lnTo>
                <a:lnTo>
                  <a:pt x="186933" y="8440"/>
                </a:lnTo>
                <a:lnTo>
                  <a:pt x="189307" y="18776"/>
                </a:lnTo>
                <a:lnTo>
                  <a:pt x="190571" y="24327"/>
                </a:lnTo>
                <a:lnTo>
                  <a:pt x="191202" y="31753"/>
                </a:lnTo>
                <a:lnTo>
                  <a:pt x="191192" y="43035"/>
                </a:lnTo>
                <a:lnTo>
                  <a:pt x="190319" y="57261"/>
                </a:lnTo>
                <a:lnTo>
                  <a:pt x="188044" y="67813"/>
                </a:lnTo>
                <a:lnTo>
                  <a:pt x="185938" y="73977"/>
                </a:lnTo>
                <a:lnTo>
                  <a:pt x="182071" y="77058"/>
                </a:lnTo>
                <a:lnTo>
                  <a:pt x="169705" y="77058"/>
                </a:lnTo>
                <a:lnTo>
                  <a:pt x="165111" y="72196"/>
                </a:lnTo>
                <a:lnTo>
                  <a:pt x="162660" y="62473"/>
                </a:lnTo>
                <a:lnTo>
                  <a:pt x="162009" y="76847"/>
                </a:lnTo>
                <a:lnTo>
                  <a:pt x="168211" y="80273"/>
                </a:lnTo>
                <a:lnTo>
                  <a:pt x="175754" y="80273"/>
                </a:lnTo>
                <a:lnTo>
                  <a:pt x="180626" y="79820"/>
                </a:lnTo>
                <a:lnTo>
                  <a:pt x="191575" y="739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5138804" y="2836463"/>
            <a:ext cx="44219" cy="72045"/>
          </a:xfrm>
          <a:custGeom>
            <a:avLst/>
            <a:gdLst/>
            <a:ahLst/>
            <a:cxnLst/>
            <a:rect l="l" t="t" r="r" b="b"/>
            <a:pathLst>
              <a:path w="48641" h="81651">
                <a:moveTo>
                  <a:pt x="14845" y="69191"/>
                </a:moveTo>
                <a:lnTo>
                  <a:pt x="12184" y="63219"/>
                </a:lnTo>
                <a:lnTo>
                  <a:pt x="10853" y="57114"/>
                </a:lnTo>
                <a:lnTo>
                  <a:pt x="10853" y="46051"/>
                </a:lnTo>
                <a:lnTo>
                  <a:pt x="11428" y="42606"/>
                </a:lnTo>
                <a:lnTo>
                  <a:pt x="12576" y="40538"/>
                </a:lnTo>
                <a:lnTo>
                  <a:pt x="14069" y="34969"/>
                </a:lnTo>
                <a:lnTo>
                  <a:pt x="14988" y="30796"/>
                </a:lnTo>
                <a:lnTo>
                  <a:pt x="16673" y="26585"/>
                </a:lnTo>
                <a:lnTo>
                  <a:pt x="19123" y="22336"/>
                </a:lnTo>
                <a:lnTo>
                  <a:pt x="21574" y="18087"/>
                </a:lnTo>
                <a:lnTo>
                  <a:pt x="24196" y="14584"/>
                </a:lnTo>
                <a:lnTo>
                  <a:pt x="26991" y="11828"/>
                </a:lnTo>
                <a:lnTo>
                  <a:pt x="29709" y="9110"/>
                </a:lnTo>
                <a:lnTo>
                  <a:pt x="32801" y="6995"/>
                </a:lnTo>
                <a:lnTo>
                  <a:pt x="36265" y="5483"/>
                </a:lnTo>
                <a:lnTo>
                  <a:pt x="39730" y="3971"/>
                </a:lnTo>
                <a:lnTo>
                  <a:pt x="43856" y="2775"/>
                </a:lnTo>
                <a:lnTo>
                  <a:pt x="48641" y="1894"/>
                </a:lnTo>
                <a:lnTo>
                  <a:pt x="48354" y="0"/>
                </a:lnTo>
                <a:lnTo>
                  <a:pt x="39154" y="846"/>
                </a:lnTo>
                <a:lnTo>
                  <a:pt x="27134" y="4859"/>
                </a:lnTo>
                <a:lnTo>
                  <a:pt x="16079" y="12173"/>
                </a:lnTo>
                <a:lnTo>
                  <a:pt x="7060" y="22628"/>
                </a:lnTo>
                <a:lnTo>
                  <a:pt x="1765" y="34169"/>
                </a:lnTo>
                <a:lnTo>
                  <a:pt x="0" y="46969"/>
                </a:lnTo>
                <a:lnTo>
                  <a:pt x="15" y="48308"/>
                </a:lnTo>
                <a:lnTo>
                  <a:pt x="2256" y="61676"/>
                </a:lnTo>
                <a:lnTo>
                  <a:pt x="8298" y="72177"/>
                </a:lnTo>
                <a:lnTo>
                  <a:pt x="13830" y="78494"/>
                </a:lnTo>
                <a:lnTo>
                  <a:pt x="19966" y="81651"/>
                </a:lnTo>
                <a:lnTo>
                  <a:pt x="17505" y="75163"/>
                </a:lnTo>
                <a:lnTo>
                  <a:pt x="14845" y="691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93256" y="2837173"/>
            <a:ext cx="41609" cy="70981"/>
          </a:xfrm>
          <a:custGeom>
            <a:avLst/>
            <a:gdLst/>
            <a:ahLst/>
            <a:cxnLst/>
            <a:rect l="l" t="t" r="r" b="b"/>
            <a:pathLst>
              <a:path w="45770" h="80445">
                <a:moveTo>
                  <a:pt x="1952" y="19580"/>
                </a:moveTo>
                <a:lnTo>
                  <a:pt x="3981" y="16059"/>
                </a:lnTo>
                <a:lnTo>
                  <a:pt x="5877" y="13455"/>
                </a:lnTo>
                <a:lnTo>
                  <a:pt x="7638" y="11771"/>
                </a:lnTo>
                <a:lnTo>
                  <a:pt x="10854" y="8670"/>
                </a:lnTo>
                <a:lnTo>
                  <a:pt x="14568" y="7120"/>
                </a:lnTo>
                <a:lnTo>
                  <a:pt x="22340" y="7120"/>
                </a:lnTo>
                <a:lnTo>
                  <a:pt x="25508" y="8211"/>
                </a:lnTo>
                <a:lnTo>
                  <a:pt x="28284" y="10393"/>
                </a:lnTo>
                <a:lnTo>
                  <a:pt x="31059" y="12575"/>
                </a:lnTo>
                <a:lnTo>
                  <a:pt x="32447" y="15752"/>
                </a:lnTo>
                <a:lnTo>
                  <a:pt x="32447" y="24633"/>
                </a:lnTo>
                <a:lnTo>
                  <a:pt x="30685" y="28423"/>
                </a:lnTo>
                <a:lnTo>
                  <a:pt x="27164" y="31294"/>
                </a:lnTo>
                <a:lnTo>
                  <a:pt x="23641" y="34165"/>
                </a:lnTo>
                <a:lnTo>
                  <a:pt x="18817" y="36710"/>
                </a:lnTo>
                <a:lnTo>
                  <a:pt x="12692" y="38931"/>
                </a:lnTo>
                <a:lnTo>
                  <a:pt x="13419" y="40347"/>
                </a:lnTo>
                <a:lnTo>
                  <a:pt x="24311" y="40251"/>
                </a:lnTo>
                <a:lnTo>
                  <a:pt x="30322" y="42874"/>
                </a:lnTo>
                <a:lnTo>
                  <a:pt x="33883" y="48118"/>
                </a:lnTo>
                <a:lnTo>
                  <a:pt x="35989" y="51218"/>
                </a:lnTo>
                <a:lnTo>
                  <a:pt x="37041" y="54817"/>
                </a:lnTo>
                <a:lnTo>
                  <a:pt x="37041" y="63162"/>
                </a:lnTo>
                <a:lnTo>
                  <a:pt x="35740" y="67096"/>
                </a:lnTo>
                <a:lnTo>
                  <a:pt x="33136" y="70713"/>
                </a:lnTo>
                <a:lnTo>
                  <a:pt x="30533" y="74330"/>
                </a:lnTo>
                <a:lnTo>
                  <a:pt x="26551" y="76139"/>
                </a:lnTo>
                <a:lnTo>
                  <a:pt x="18779" y="76139"/>
                </a:lnTo>
                <a:lnTo>
                  <a:pt x="15840" y="75048"/>
                </a:lnTo>
                <a:lnTo>
                  <a:pt x="12375" y="72866"/>
                </a:lnTo>
                <a:lnTo>
                  <a:pt x="8911" y="70684"/>
                </a:lnTo>
                <a:lnTo>
                  <a:pt x="6125" y="69593"/>
                </a:lnTo>
                <a:lnTo>
                  <a:pt x="4020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8" y="79747"/>
                </a:lnTo>
                <a:lnTo>
                  <a:pt x="8040" y="80445"/>
                </a:lnTo>
                <a:lnTo>
                  <a:pt x="13257" y="80443"/>
                </a:lnTo>
                <a:lnTo>
                  <a:pt x="26979" y="78296"/>
                </a:lnTo>
                <a:lnTo>
                  <a:pt x="37185" y="72119"/>
                </a:lnTo>
                <a:lnTo>
                  <a:pt x="42909" y="66569"/>
                </a:lnTo>
                <a:lnTo>
                  <a:pt x="45770" y="60157"/>
                </a:lnTo>
                <a:lnTo>
                  <a:pt x="45770" y="46721"/>
                </a:lnTo>
                <a:lnTo>
                  <a:pt x="43684" y="41629"/>
                </a:lnTo>
                <a:lnTo>
                  <a:pt x="39511" y="37610"/>
                </a:lnTo>
                <a:lnTo>
                  <a:pt x="37290" y="35504"/>
                </a:lnTo>
                <a:lnTo>
                  <a:pt x="34342" y="33667"/>
                </a:lnTo>
                <a:lnTo>
                  <a:pt x="30667" y="32097"/>
                </a:lnTo>
                <a:lnTo>
                  <a:pt x="33806" y="29916"/>
                </a:lnTo>
                <a:lnTo>
                  <a:pt x="37615" y="26183"/>
                </a:lnTo>
                <a:lnTo>
                  <a:pt x="40257" y="23083"/>
                </a:lnTo>
                <a:lnTo>
                  <a:pt x="41578" y="19676"/>
                </a:lnTo>
                <a:lnTo>
                  <a:pt x="41578" y="11752"/>
                </a:lnTo>
                <a:lnTo>
                  <a:pt x="39980" y="8038"/>
                </a:lnTo>
                <a:lnTo>
                  <a:pt x="36783" y="4823"/>
                </a:lnTo>
                <a:lnTo>
                  <a:pt x="33586" y="1607"/>
                </a:lnTo>
                <a:lnTo>
                  <a:pt x="29059" y="0"/>
                </a:lnTo>
                <a:lnTo>
                  <a:pt x="17726" y="0"/>
                </a:lnTo>
                <a:lnTo>
                  <a:pt x="12902" y="1741"/>
                </a:lnTo>
                <a:lnTo>
                  <a:pt x="8729" y="5225"/>
                </a:lnTo>
                <a:lnTo>
                  <a:pt x="4555" y="8709"/>
                </a:lnTo>
                <a:lnTo>
                  <a:pt x="1704" y="13359"/>
                </a:lnTo>
                <a:lnTo>
                  <a:pt x="172" y="19178"/>
                </a:lnTo>
                <a:lnTo>
                  <a:pt x="1952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000327" y="2883987"/>
            <a:ext cx="26260" cy="0"/>
          </a:xfrm>
          <a:custGeom>
            <a:avLst/>
            <a:gdLst/>
            <a:ahLst/>
            <a:cxnLst/>
            <a:rect l="l" t="t" r="r" b="b"/>
            <a:pathLst>
              <a:path w="28886">
                <a:moveTo>
                  <a:pt x="0" y="0"/>
                </a:moveTo>
                <a:lnTo>
                  <a:pt x="28886" y="0"/>
                </a:lnTo>
              </a:path>
            </a:pathLst>
          </a:custGeom>
          <a:ln w="86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039086" y="2849181"/>
            <a:ext cx="6995" cy="22090"/>
          </a:xfrm>
          <a:custGeom>
            <a:avLst/>
            <a:gdLst/>
            <a:ahLst/>
            <a:cxnLst/>
            <a:rect l="l" t="t" r="r" b="b"/>
            <a:pathLst>
              <a:path w="7695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50" y="21590"/>
                </a:lnTo>
                <a:lnTo>
                  <a:pt x="7484" y="25035"/>
                </a:lnTo>
                <a:lnTo>
                  <a:pt x="7695" y="12747"/>
                </a:lnTo>
                <a:lnTo>
                  <a:pt x="4518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5032926" y="2832005"/>
            <a:ext cx="44115" cy="84559"/>
          </a:xfrm>
          <a:custGeom>
            <a:avLst/>
            <a:gdLst/>
            <a:ahLst/>
            <a:cxnLst/>
            <a:rect l="l" t="t" r="r" b="b"/>
            <a:pathLst>
              <a:path w="48527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7" y="26700"/>
                </a:lnTo>
                <a:lnTo>
                  <a:pt x="44737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3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5056419" y="2903139"/>
            <a:ext cx="5395" cy="4087"/>
          </a:xfrm>
          <a:custGeom>
            <a:avLst/>
            <a:gdLst/>
            <a:ahLst/>
            <a:cxnLst/>
            <a:rect l="l" t="t" r="r" b="b"/>
            <a:pathLst>
              <a:path w="5934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9" y="4095"/>
                </a:lnTo>
                <a:lnTo>
                  <a:pt x="5934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5093540" y="2837781"/>
            <a:ext cx="30175" cy="69613"/>
          </a:xfrm>
          <a:custGeom>
            <a:avLst/>
            <a:gdLst/>
            <a:ahLst/>
            <a:cxnLst/>
            <a:rect l="l" t="t" r="r" b="b"/>
            <a:pathLst>
              <a:path w="33193" h="78895">
                <a:moveTo>
                  <a:pt x="9858" y="9761"/>
                </a:moveTo>
                <a:lnTo>
                  <a:pt x="11772" y="12153"/>
                </a:lnTo>
                <a:lnTo>
                  <a:pt x="12002" y="15388"/>
                </a:lnTo>
                <a:lnTo>
                  <a:pt x="12002" y="72005"/>
                </a:lnTo>
                <a:lnTo>
                  <a:pt x="11294" y="74244"/>
                </a:lnTo>
                <a:lnTo>
                  <a:pt x="8461" y="76311"/>
                </a:lnTo>
                <a:lnTo>
                  <a:pt x="5436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93" y="78895"/>
                </a:lnTo>
                <a:lnTo>
                  <a:pt x="33193" y="77287"/>
                </a:lnTo>
                <a:lnTo>
                  <a:pt x="28905" y="77134"/>
                </a:lnTo>
                <a:lnTo>
                  <a:pt x="25976" y="76656"/>
                </a:lnTo>
                <a:lnTo>
                  <a:pt x="24407" y="75852"/>
                </a:lnTo>
                <a:lnTo>
                  <a:pt x="22052" y="73172"/>
                </a:lnTo>
                <a:lnTo>
                  <a:pt x="22052" y="1091"/>
                </a:lnTo>
                <a:lnTo>
                  <a:pt x="21765" y="0"/>
                </a:lnTo>
                <a:lnTo>
                  <a:pt x="21076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1" y="9761"/>
                </a:lnTo>
                <a:lnTo>
                  <a:pt x="9858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5150237" y="2862860"/>
            <a:ext cx="34926" cy="45649"/>
          </a:xfrm>
          <a:custGeom>
            <a:avLst/>
            <a:gdLst/>
            <a:ahLst/>
            <a:cxnLst/>
            <a:rect l="l" t="t" r="r" b="b"/>
            <a:pathLst>
              <a:path w="38419" h="51735">
                <a:moveTo>
                  <a:pt x="22741" y="46290"/>
                </a:moveTo>
                <a:lnTo>
                  <a:pt x="19429" y="48233"/>
                </a:lnTo>
                <a:lnTo>
                  <a:pt x="9131" y="48233"/>
                </a:lnTo>
                <a:lnTo>
                  <a:pt x="4929" y="45247"/>
                </a:lnTo>
                <a:lnTo>
                  <a:pt x="7389" y="51735"/>
                </a:lnTo>
                <a:lnTo>
                  <a:pt x="21325" y="51735"/>
                </a:lnTo>
                <a:lnTo>
                  <a:pt x="27173" y="48922"/>
                </a:lnTo>
                <a:lnTo>
                  <a:pt x="31672" y="43294"/>
                </a:lnTo>
                <a:lnTo>
                  <a:pt x="36170" y="37667"/>
                </a:lnTo>
                <a:lnTo>
                  <a:pt x="38419" y="31351"/>
                </a:lnTo>
                <a:lnTo>
                  <a:pt x="38419" y="16537"/>
                </a:lnTo>
                <a:lnTo>
                  <a:pt x="36352" y="10527"/>
                </a:lnTo>
                <a:lnTo>
                  <a:pt x="32217" y="6316"/>
                </a:lnTo>
                <a:lnTo>
                  <a:pt x="28083" y="2105"/>
                </a:lnTo>
                <a:lnTo>
                  <a:pt x="22971" y="0"/>
                </a:lnTo>
                <a:lnTo>
                  <a:pt x="13782" y="0"/>
                </a:lnTo>
                <a:lnTo>
                  <a:pt x="10701" y="612"/>
                </a:lnTo>
                <a:lnTo>
                  <a:pt x="7638" y="1837"/>
                </a:lnTo>
                <a:lnTo>
                  <a:pt x="3867" y="3598"/>
                </a:lnTo>
                <a:lnTo>
                  <a:pt x="1493" y="5053"/>
                </a:lnTo>
                <a:lnTo>
                  <a:pt x="0" y="10622"/>
                </a:lnTo>
                <a:lnTo>
                  <a:pt x="1952" y="7101"/>
                </a:lnTo>
                <a:lnTo>
                  <a:pt x="5896" y="5340"/>
                </a:lnTo>
                <a:lnTo>
                  <a:pt x="18262" y="5340"/>
                </a:lnTo>
                <a:lnTo>
                  <a:pt x="22818" y="8632"/>
                </a:lnTo>
                <a:lnTo>
                  <a:pt x="25498" y="15216"/>
                </a:lnTo>
                <a:lnTo>
                  <a:pt x="27106" y="19159"/>
                </a:lnTo>
                <a:lnTo>
                  <a:pt x="27910" y="23676"/>
                </a:lnTo>
                <a:lnTo>
                  <a:pt x="27910" y="33973"/>
                </a:lnTo>
                <a:lnTo>
                  <a:pt x="26876" y="38519"/>
                </a:lnTo>
                <a:lnTo>
                  <a:pt x="24809" y="42404"/>
                </a:lnTo>
                <a:lnTo>
                  <a:pt x="22741" y="462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5385768" y="2837780"/>
            <a:ext cx="203663" cy="76352"/>
          </a:xfrm>
          <a:custGeom>
            <a:avLst/>
            <a:gdLst/>
            <a:ahLst/>
            <a:cxnLst/>
            <a:rect l="l" t="t" r="r" b="b"/>
            <a:pathLst>
              <a:path w="224029" h="86532">
                <a:moveTo>
                  <a:pt x="76533" y="9761"/>
                </a:moveTo>
                <a:lnTo>
                  <a:pt x="78447" y="12153"/>
                </a:lnTo>
                <a:lnTo>
                  <a:pt x="78677" y="15388"/>
                </a:lnTo>
                <a:lnTo>
                  <a:pt x="78677" y="72005"/>
                </a:lnTo>
                <a:lnTo>
                  <a:pt x="77969" y="74244"/>
                </a:lnTo>
                <a:lnTo>
                  <a:pt x="75136" y="76311"/>
                </a:lnTo>
                <a:lnTo>
                  <a:pt x="72111" y="76943"/>
                </a:lnTo>
                <a:lnTo>
                  <a:pt x="67479" y="77172"/>
                </a:lnTo>
                <a:lnTo>
                  <a:pt x="67479" y="78895"/>
                </a:lnTo>
                <a:lnTo>
                  <a:pt x="99868" y="78895"/>
                </a:lnTo>
                <a:lnTo>
                  <a:pt x="99868" y="77287"/>
                </a:lnTo>
                <a:lnTo>
                  <a:pt x="95580" y="77134"/>
                </a:lnTo>
                <a:lnTo>
                  <a:pt x="92651" y="76656"/>
                </a:lnTo>
                <a:lnTo>
                  <a:pt x="91082" y="75852"/>
                </a:lnTo>
                <a:lnTo>
                  <a:pt x="88727" y="73172"/>
                </a:lnTo>
                <a:lnTo>
                  <a:pt x="88727" y="1091"/>
                </a:lnTo>
                <a:lnTo>
                  <a:pt x="88440" y="0"/>
                </a:lnTo>
                <a:lnTo>
                  <a:pt x="87751" y="0"/>
                </a:lnTo>
                <a:lnTo>
                  <a:pt x="66675" y="10737"/>
                </a:lnTo>
                <a:lnTo>
                  <a:pt x="68053" y="11732"/>
                </a:lnTo>
                <a:lnTo>
                  <a:pt x="71125" y="10593"/>
                </a:lnTo>
                <a:lnTo>
                  <a:pt x="74006" y="9761"/>
                </a:lnTo>
                <a:lnTo>
                  <a:pt x="76533" y="9761"/>
                </a:lnTo>
                <a:close/>
              </a:path>
              <a:path w="224029" h="86532">
                <a:moveTo>
                  <a:pt x="119958" y="5598"/>
                </a:moveTo>
                <a:lnTo>
                  <a:pt x="118772" y="8469"/>
                </a:lnTo>
                <a:lnTo>
                  <a:pt x="117230" y="12249"/>
                </a:lnTo>
                <a:lnTo>
                  <a:pt x="114742" y="18374"/>
                </a:lnTo>
                <a:lnTo>
                  <a:pt x="116752" y="19293"/>
                </a:lnTo>
                <a:lnTo>
                  <a:pt x="119241" y="15388"/>
                </a:lnTo>
                <a:lnTo>
                  <a:pt x="121299" y="12823"/>
                </a:lnTo>
                <a:lnTo>
                  <a:pt x="124553" y="10374"/>
                </a:lnTo>
                <a:lnTo>
                  <a:pt x="127223" y="9761"/>
                </a:lnTo>
                <a:lnTo>
                  <a:pt x="155976" y="9761"/>
                </a:lnTo>
                <a:lnTo>
                  <a:pt x="132717" y="79986"/>
                </a:lnTo>
                <a:lnTo>
                  <a:pt x="140298" y="79986"/>
                </a:lnTo>
                <a:lnTo>
                  <a:pt x="165222" y="2985"/>
                </a:lnTo>
                <a:lnTo>
                  <a:pt x="165222" y="1091"/>
                </a:lnTo>
                <a:lnTo>
                  <a:pt x="121691" y="1091"/>
                </a:lnTo>
                <a:lnTo>
                  <a:pt x="120734" y="3617"/>
                </a:lnTo>
                <a:lnTo>
                  <a:pt x="119958" y="5598"/>
                </a:lnTo>
                <a:close/>
              </a:path>
              <a:path w="224029" h="86532">
                <a:moveTo>
                  <a:pt x="178765" y="5598"/>
                </a:moveTo>
                <a:lnTo>
                  <a:pt x="177579" y="8469"/>
                </a:lnTo>
                <a:lnTo>
                  <a:pt x="176037" y="12249"/>
                </a:lnTo>
                <a:lnTo>
                  <a:pt x="173549" y="18374"/>
                </a:lnTo>
                <a:lnTo>
                  <a:pt x="175559" y="19293"/>
                </a:lnTo>
                <a:lnTo>
                  <a:pt x="178048" y="15388"/>
                </a:lnTo>
                <a:lnTo>
                  <a:pt x="180106" y="12824"/>
                </a:lnTo>
                <a:lnTo>
                  <a:pt x="183359" y="10374"/>
                </a:lnTo>
                <a:lnTo>
                  <a:pt x="186030" y="9761"/>
                </a:lnTo>
                <a:lnTo>
                  <a:pt x="214783" y="9761"/>
                </a:lnTo>
                <a:lnTo>
                  <a:pt x="191524" y="79986"/>
                </a:lnTo>
                <a:lnTo>
                  <a:pt x="199105" y="79986"/>
                </a:lnTo>
                <a:lnTo>
                  <a:pt x="224029" y="2985"/>
                </a:lnTo>
                <a:lnTo>
                  <a:pt x="224029" y="1091"/>
                </a:lnTo>
                <a:lnTo>
                  <a:pt x="180498" y="1091"/>
                </a:lnTo>
                <a:lnTo>
                  <a:pt x="179540" y="3617"/>
                </a:lnTo>
                <a:lnTo>
                  <a:pt x="178765" y="5598"/>
                </a:lnTo>
                <a:close/>
              </a:path>
              <a:path w="224029" h="86532">
                <a:moveTo>
                  <a:pt x="9705" y="19389"/>
                </a:moveTo>
                <a:lnTo>
                  <a:pt x="9705" y="12919"/>
                </a:lnTo>
                <a:lnTo>
                  <a:pt x="6776" y="32098"/>
                </a:lnTo>
                <a:lnTo>
                  <a:pt x="9227" y="34509"/>
                </a:lnTo>
                <a:lnTo>
                  <a:pt x="14261" y="37954"/>
                </a:lnTo>
                <a:lnTo>
                  <a:pt x="14472" y="25666"/>
                </a:lnTo>
                <a:lnTo>
                  <a:pt x="11294" y="22527"/>
                </a:lnTo>
                <a:lnTo>
                  <a:pt x="9705" y="19389"/>
                </a:lnTo>
                <a:close/>
              </a:path>
              <a:path w="224029" h="86532">
                <a:moveTo>
                  <a:pt x="40085" y="11196"/>
                </a:moveTo>
                <a:lnTo>
                  <a:pt x="42133" y="15101"/>
                </a:lnTo>
                <a:lnTo>
                  <a:pt x="43014" y="20154"/>
                </a:lnTo>
                <a:lnTo>
                  <a:pt x="44736" y="20154"/>
                </a:lnTo>
                <a:lnTo>
                  <a:pt x="44736" y="7062"/>
                </a:lnTo>
                <a:lnTo>
                  <a:pt x="42707" y="5225"/>
                </a:lnTo>
                <a:lnTo>
                  <a:pt x="39912" y="3751"/>
                </a:lnTo>
                <a:lnTo>
                  <a:pt x="36352" y="2641"/>
                </a:lnTo>
                <a:lnTo>
                  <a:pt x="32523" y="1607"/>
                </a:lnTo>
                <a:lnTo>
                  <a:pt x="29020" y="995"/>
                </a:lnTo>
                <a:lnTo>
                  <a:pt x="25843" y="803"/>
                </a:lnTo>
                <a:lnTo>
                  <a:pt x="25843" y="-6545"/>
                </a:lnTo>
                <a:lnTo>
                  <a:pt x="21880" y="-6545"/>
                </a:lnTo>
                <a:lnTo>
                  <a:pt x="21880" y="803"/>
                </a:lnTo>
                <a:lnTo>
                  <a:pt x="15487" y="1109"/>
                </a:lnTo>
                <a:lnTo>
                  <a:pt x="10384" y="3062"/>
                </a:lnTo>
                <a:lnTo>
                  <a:pt x="6576" y="6660"/>
                </a:lnTo>
                <a:lnTo>
                  <a:pt x="2766" y="10259"/>
                </a:lnTo>
                <a:lnTo>
                  <a:pt x="861" y="14240"/>
                </a:lnTo>
                <a:lnTo>
                  <a:pt x="861" y="23771"/>
                </a:lnTo>
                <a:lnTo>
                  <a:pt x="2833" y="28269"/>
                </a:lnTo>
                <a:lnTo>
                  <a:pt x="6776" y="32098"/>
                </a:lnTo>
                <a:lnTo>
                  <a:pt x="9705" y="12919"/>
                </a:lnTo>
                <a:lnTo>
                  <a:pt x="10816" y="10173"/>
                </a:lnTo>
                <a:lnTo>
                  <a:pt x="15256" y="5847"/>
                </a:lnTo>
                <a:lnTo>
                  <a:pt x="18166" y="4536"/>
                </a:lnTo>
                <a:lnTo>
                  <a:pt x="21765" y="4076"/>
                </a:lnTo>
                <a:lnTo>
                  <a:pt x="21765" y="31006"/>
                </a:lnTo>
                <a:lnTo>
                  <a:pt x="18894" y="29361"/>
                </a:lnTo>
                <a:lnTo>
                  <a:pt x="16463" y="27580"/>
                </a:lnTo>
                <a:lnTo>
                  <a:pt x="14472" y="25666"/>
                </a:lnTo>
                <a:lnTo>
                  <a:pt x="14261" y="37954"/>
                </a:lnTo>
                <a:lnTo>
                  <a:pt x="21880" y="42433"/>
                </a:lnTo>
                <a:lnTo>
                  <a:pt x="21880" y="75679"/>
                </a:lnTo>
                <a:lnTo>
                  <a:pt x="14950" y="75565"/>
                </a:lnTo>
                <a:lnTo>
                  <a:pt x="9744" y="73210"/>
                </a:lnTo>
                <a:lnTo>
                  <a:pt x="6260" y="68617"/>
                </a:lnTo>
                <a:lnTo>
                  <a:pt x="4345" y="66090"/>
                </a:lnTo>
                <a:lnTo>
                  <a:pt x="2833" y="62454"/>
                </a:lnTo>
                <a:lnTo>
                  <a:pt x="1722" y="57707"/>
                </a:lnTo>
                <a:lnTo>
                  <a:pt x="0" y="57707"/>
                </a:lnTo>
                <a:lnTo>
                  <a:pt x="0" y="72924"/>
                </a:lnTo>
                <a:lnTo>
                  <a:pt x="4096" y="75067"/>
                </a:lnTo>
                <a:lnTo>
                  <a:pt x="7236" y="76483"/>
                </a:lnTo>
                <a:lnTo>
                  <a:pt x="9418" y="77172"/>
                </a:lnTo>
                <a:lnTo>
                  <a:pt x="12710" y="78206"/>
                </a:lnTo>
                <a:lnTo>
                  <a:pt x="16865" y="78780"/>
                </a:lnTo>
                <a:lnTo>
                  <a:pt x="21880" y="78895"/>
                </a:lnTo>
                <a:lnTo>
                  <a:pt x="21880" y="89289"/>
                </a:lnTo>
                <a:lnTo>
                  <a:pt x="25843" y="89289"/>
                </a:lnTo>
                <a:lnTo>
                  <a:pt x="25843" y="78895"/>
                </a:lnTo>
                <a:lnTo>
                  <a:pt x="28293" y="78704"/>
                </a:lnTo>
                <a:lnTo>
                  <a:pt x="25843" y="75679"/>
                </a:lnTo>
                <a:lnTo>
                  <a:pt x="25843" y="44500"/>
                </a:lnTo>
                <a:lnTo>
                  <a:pt x="30475" y="47333"/>
                </a:lnTo>
                <a:lnTo>
                  <a:pt x="33615" y="49572"/>
                </a:lnTo>
                <a:lnTo>
                  <a:pt x="35261" y="51218"/>
                </a:lnTo>
                <a:lnTo>
                  <a:pt x="37979" y="54013"/>
                </a:lnTo>
                <a:lnTo>
                  <a:pt x="39338" y="57248"/>
                </a:lnTo>
                <a:lnTo>
                  <a:pt x="39338" y="66205"/>
                </a:lnTo>
                <a:lnTo>
                  <a:pt x="37482" y="70129"/>
                </a:lnTo>
                <a:lnTo>
                  <a:pt x="33768" y="72694"/>
                </a:lnTo>
                <a:lnTo>
                  <a:pt x="31777" y="74072"/>
                </a:lnTo>
                <a:lnTo>
                  <a:pt x="30992" y="78168"/>
                </a:lnTo>
                <a:lnTo>
                  <a:pt x="33940" y="77287"/>
                </a:lnTo>
                <a:lnTo>
                  <a:pt x="36888" y="76407"/>
                </a:lnTo>
                <a:lnTo>
                  <a:pt x="39415" y="75086"/>
                </a:lnTo>
                <a:lnTo>
                  <a:pt x="41520" y="73325"/>
                </a:lnTo>
                <a:lnTo>
                  <a:pt x="44277" y="71067"/>
                </a:lnTo>
                <a:lnTo>
                  <a:pt x="46230" y="68272"/>
                </a:lnTo>
                <a:lnTo>
                  <a:pt x="47378" y="64942"/>
                </a:lnTo>
                <a:lnTo>
                  <a:pt x="48144" y="62798"/>
                </a:lnTo>
                <a:lnTo>
                  <a:pt x="48527" y="58396"/>
                </a:lnTo>
                <a:lnTo>
                  <a:pt x="48527" y="52654"/>
                </a:lnTo>
                <a:lnTo>
                  <a:pt x="46880" y="48051"/>
                </a:lnTo>
                <a:lnTo>
                  <a:pt x="43588" y="44586"/>
                </a:lnTo>
                <a:lnTo>
                  <a:pt x="40295" y="41122"/>
                </a:lnTo>
                <a:lnTo>
                  <a:pt x="34381" y="37227"/>
                </a:lnTo>
                <a:lnTo>
                  <a:pt x="25843" y="32902"/>
                </a:lnTo>
                <a:lnTo>
                  <a:pt x="25843" y="4076"/>
                </a:lnTo>
                <a:lnTo>
                  <a:pt x="29978" y="4230"/>
                </a:lnTo>
                <a:lnTo>
                  <a:pt x="33653" y="5684"/>
                </a:lnTo>
                <a:lnTo>
                  <a:pt x="36869" y="8441"/>
                </a:lnTo>
                <a:lnTo>
                  <a:pt x="40085" y="11196"/>
                </a:lnTo>
                <a:close/>
              </a:path>
              <a:path w="224029" h="86532">
                <a:moveTo>
                  <a:pt x="29135" y="75067"/>
                </a:moveTo>
                <a:lnTo>
                  <a:pt x="25843" y="75679"/>
                </a:lnTo>
                <a:lnTo>
                  <a:pt x="28293" y="78704"/>
                </a:lnTo>
                <a:lnTo>
                  <a:pt x="30992" y="78168"/>
                </a:lnTo>
                <a:lnTo>
                  <a:pt x="31777" y="74072"/>
                </a:lnTo>
                <a:lnTo>
                  <a:pt x="29135" y="75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5770685" y="2832005"/>
            <a:ext cx="202410" cy="84559"/>
          </a:xfrm>
          <a:custGeom>
            <a:avLst/>
            <a:gdLst/>
            <a:ahLst/>
            <a:cxnLst/>
            <a:rect l="l" t="t" r="r" b="b"/>
            <a:pathLst>
              <a:path w="222651" h="95834">
                <a:moveTo>
                  <a:pt x="40085" y="17742"/>
                </a:moveTo>
                <a:lnTo>
                  <a:pt x="42133" y="21647"/>
                </a:lnTo>
                <a:lnTo>
                  <a:pt x="43014" y="26700"/>
                </a:lnTo>
                <a:lnTo>
                  <a:pt x="44736" y="26700"/>
                </a:lnTo>
                <a:lnTo>
                  <a:pt x="44736" y="13608"/>
                </a:lnTo>
                <a:lnTo>
                  <a:pt x="42707" y="11771"/>
                </a:lnTo>
                <a:lnTo>
                  <a:pt x="39912" y="10297"/>
                </a:lnTo>
                <a:lnTo>
                  <a:pt x="36352" y="9187"/>
                </a:lnTo>
                <a:lnTo>
                  <a:pt x="32523" y="8153"/>
                </a:lnTo>
                <a:lnTo>
                  <a:pt x="29020" y="7541"/>
                </a:lnTo>
                <a:lnTo>
                  <a:pt x="25843" y="7349"/>
                </a:lnTo>
                <a:lnTo>
                  <a:pt x="25843" y="0"/>
                </a:lnTo>
                <a:lnTo>
                  <a:pt x="21880" y="0"/>
                </a:lnTo>
                <a:lnTo>
                  <a:pt x="21880" y="7349"/>
                </a:lnTo>
                <a:lnTo>
                  <a:pt x="15487" y="7655"/>
                </a:lnTo>
                <a:lnTo>
                  <a:pt x="10384" y="9608"/>
                </a:lnTo>
                <a:lnTo>
                  <a:pt x="6576" y="13206"/>
                </a:lnTo>
                <a:lnTo>
                  <a:pt x="2766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3" y="34815"/>
                </a:lnTo>
                <a:lnTo>
                  <a:pt x="6776" y="38644"/>
                </a:lnTo>
                <a:lnTo>
                  <a:pt x="9705" y="19465"/>
                </a:lnTo>
                <a:lnTo>
                  <a:pt x="10816" y="16718"/>
                </a:lnTo>
                <a:lnTo>
                  <a:pt x="15256" y="12393"/>
                </a:lnTo>
                <a:lnTo>
                  <a:pt x="18166" y="11082"/>
                </a:lnTo>
                <a:lnTo>
                  <a:pt x="21765" y="10622"/>
                </a:lnTo>
                <a:lnTo>
                  <a:pt x="21765" y="37552"/>
                </a:lnTo>
                <a:lnTo>
                  <a:pt x="18894" y="35907"/>
                </a:lnTo>
                <a:lnTo>
                  <a:pt x="16462" y="34126"/>
                </a:lnTo>
                <a:lnTo>
                  <a:pt x="14472" y="32212"/>
                </a:lnTo>
                <a:lnTo>
                  <a:pt x="14261" y="44500"/>
                </a:lnTo>
                <a:lnTo>
                  <a:pt x="21880" y="48979"/>
                </a:lnTo>
                <a:lnTo>
                  <a:pt x="21880" y="82225"/>
                </a:lnTo>
                <a:lnTo>
                  <a:pt x="14950" y="82111"/>
                </a:lnTo>
                <a:lnTo>
                  <a:pt x="9744" y="79756"/>
                </a:lnTo>
                <a:lnTo>
                  <a:pt x="6260" y="75163"/>
                </a:lnTo>
                <a:lnTo>
                  <a:pt x="4345" y="72636"/>
                </a:lnTo>
                <a:lnTo>
                  <a:pt x="2833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6" y="81613"/>
                </a:lnTo>
                <a:lnTo>
                  <a:pt x="7236" y="83029"/>
                </a:lnTo>
                <a:lnTo>
                  <a:pt x="9418" y="83718"/>
                </a:lnTo>
                <a:lnTo>
                  <a:pt x="12710" y="84752"/>
                </a:lnTo>
                <a:lnTo>
                  <a:pt x="16865" y="85326"/>
                </a:lnTo>
                <a:lnTo>
                  <a:pt x="21880" y="85441"/>
                </a:lnTo>
                <a:lnTo>
                  <a:pt x="21880" y="95834"/>
                </a:lnTo>
                <a:lnTo>
                  <a:pt x="25843" y="95834"/>
                </a:lnTo>
                <a:lnTo>
                  <a:pt x="25843" y="85441"/>
                </a:lnTo>
                <a:lnTo>
                  <a:pt x="28293" y="85250"/>
                </a:lnTo>
                <a:lnTo>
                  <a:pt x="25843" y="82225"/>
                </a:lnTo>
                <a:lnTo>
                  <a:pt x="25843" y="51046"/>
                </a:lnTo>
                <a:lnTo>
                  <a:pt x="30475" y="53879"/>
                </a:lnTo>
                <a:lnTo>
                  <a:pt x="33615" y="56118"/>
                </a:lnTo>
                <a:lnTo>
                  <a:pt x="35261" y="57764"/>
                </a:lnTo>
                <a:lnTo>
                  <a:pt x="37979" y="60559"/>
                </a:lnTo>
                <a:lnTo>
                  <a:pt x="39338" y="63793"/>
                </a:lnTo>
                <a:lnTo>
                  <a:pt x="39338" y="72751"/>
                </a:lnTo>
                <a:lnTo>
                  <a:pt x="37482" y="76675"/>
                </a:lnTo>
                <a:lnTo>
                  <a:pt x="33768" y="79240"/>
                </a:lnTo>
                <a:lnTo>
                  <a:pt x="31777" y="80618"/>
                </a:lnTo>
                <a:lnTo>
                  <a:pt x="30992" y="84714"/>
                </a:lnTo>
                <a:lnTo>
                  <a:pt x="33940" y="83833"/>
                </a:lnTo>
                <a:lnTo>
                  <a:pt x="36888" y="82953"/>
                </a:lnTo>
                <a:lnTo>
                  <a:pt x="39415" y="81632"/>
                </a:lnTo>
                <a:lnTo>
                  <a:pt x="41520" y="79871"/>
                </a:lnTo>
                <a:lnTo>
                  <a:pt x="44277" y="77613"/>
                </a:lnTo>
                <a:lnTo>
                  <a:pt x="46230" y="74818"/>
                </a:lnTo>
                <a:lnTo>
                  <a:pt x="47378" y="71488"/>
                </a:lnTo>
                <a:lnTo>
                  <a:pt x="48144" y="69344"/>
                </a:lnTo>
                <a:lnTo>
                  <a:pt x="48527" y="64942"/>
                </a:lnTo>
                <a:lnTo>
                  <a:pt x="48527" y="59200"/>
                </a:lnTo>
                <a:lnTo>
                  <a:pt x="46880" y="54597"/>
                </a:lnTo>
                <a:lnTo>
                  <a:pt x="43588" y="51132"/>
                </a:lnTo>
                <a:lnTo>
                  <a:pt x="40295" y="47668"/>
                </a:lnTo>
                <a:lnTo>
                  <a:pt x="34381" y="43773"/>
                </a:lnTo>
                <a:lnTo>
                  <a:pt x="25843" y="39448"/>
                </a:lnTo>
                <a:lnTo>
                  <a:pt x="25843" y="10622"/>
                </a:lnTo>
                <a:lnTo>
                  <a:pt x="29978" y="10775"/>
                </a:lnTo>
                <a:lnTo>
                  <a:pt x="33653" y="12230"/>
                </a:lnTo>
                <a:lnTo>
                  <a:pt x="36869" y="14987"/>
                </a:lnTo>
                <a:lnTo>
                  <a:pt x="40085" y="17742"/>
                </a:lnTo>
                <a:close/>
              </a:path>
              <a:path w="222651" h="95834">
                <a:moveTo>
                  <a:pt x="29135" y="81613"/>
                </a:moveTo>
                <a:lnTo>
                  <a:pt x="25843" y="82225"/>
                </a:lnTo>
                <a:lnTo>
                  <a:pt x="28293" y="85250"/>
                </a:lnTo>
                <a:lnTo>
                  <a:pt x="30992" y="84714"/>
                </a:lnTo>
                <a:lnTo>
                  <a:pt x="31777" y="80618"/>
                </a:lnTo>
                <a:lnTo>
                  <a:pt x="29135" y="81613"/>
                </a:lnTo>
                <a:close/>
              </a:path>
              <a:path w="222651" h="95834">
                <a:moveTo>
                  <a:pt x="92977" y="81259"/>
                </a:moveTo>
                <a:lnTo>
                  <a:pt x="89665" y="83202"/>
                </a:lnTo>
                <a:lnTo>
                  <a:pt x="79366" y="83202"/>
                </a:lnTo>
                <a:lnTo>
                  <a:pt x="75164" y="80216"/>
                </a:lnTo>
                <a:lnTo>
                  <a:pt x="77624" y="86704"/>
                </a:lnTo>
                <a:lnTo>
                  <a:pt x="91560" y="86704"/>
                </a:lnTo>
                <a:lnTo>
                  <a:pt x="97408" y="83891"/>
                </a:lnTo>
                <a:lnTo>
                  <a:pt x="101907" y="78263"/>
                </a:lnTo>
                <a:lnTo>
                  <a:pt x="106405" y="72636"/>
                </a:lnTo>
                <a:lnTo>
                  <a:pt x="108654" y="66320"/>
                </a:lnTo>
                <a:lnTo>
                  <a:pt x="108654" y="51506"/>
                </a:lnTo>
                <a:lnTo>
                  <a:pt x="106587" y="45496"/>
                </a:lnTo>
                <a:lnTo>
                  <a:pt x="102453" y="41285"/>
                </a:lnTo>
                <a:lnTo>
                  <a:pt x="98318" y="37074"/>
                </a:lnTo>
                <a:lnTo>
                  <a:pt x="93206" y="34968"/>
                </a:lnTo>
                <a:lnTo>
                  <a:pt x="84018" y="34968"/>
                </a:lnTo>
                <a:lnTo>
                  <a:pt x="80936" y="35581"/>
                </a:lnTo>
                <a:lnTo>
                  <a:pt x="77873" y="36806"/>
                </a:lnTo>
                <a:lnTo>
                  <a:pt x="74102" y="38567"/>
                </a:lnTo>
                <a:lnTo>
                  <a:pt x="71728" y="40022"/>
                </a:lnTo>
                <a:lnTo>
                  <a:pt x="70235" y="45591"/>
                </a:lnTo>
                <a:lnTo>
                  <a:pt x="72188" y="42070"/>
                </a:lnTo>
                <a:lnTo>
                  <a:pt x="76131" y="40309"/>
                </a:lnTo>
                <a:lnTo>
                  <a:pt x="88497" y="40309"/>
                </a:lnTo>
                <a:lnTo>
                  <a:pt x="93053" y="43601"/>
                </a:lnTo>
                <a:lnTo>
                  <a:pt x="95733" y="50185"/>
                </a:lnTo>
                <a:lnTo>
                  <a:pt x="97341" y="54128"/>
                </a:lnTo>
                <a:lnTo>
                  <a:pt x="98145" y="58645"/>
                </a:lnTo>
                <a:lnTo>
                  <a:pt x="98145" y="68942"/>
                </a:lnTo>
                <a:lnTo>
                  <a:pt x="97111" y="73488"/>
                </a:lnTo>
                <a:lnTo>
                  <a:pt x="95044" y="77373"/>
                </a:lnTo>
                <a:lnTo>
                  <a:pt x="92977" y="81259"/>
                </a:lnTo>
                <a:close/>
              </a:path>
              <a:path w="222651" h="95834">
                <a:moveTo>
                  <a:pt x="72504" y="74244"/>
                </a:moveTo>
                <a:lnTo>
                  <a:pt x="69842" y="68272"/>
                </a:lnTo>
                <a:lnTo>
                  <a:pt x="68512" y="62167"/>
                </a:lnTo>
                <a:lnTo>
                  <a:pt x="68512" y="51104"/>
                </a:lnTo>
                <a:lnTo>
                  <a:pt x="69087" y="47659"/>
                </a:lnTo>
                <a:lnTo>
                  <a:pt x="70235" y="45591"/>
                </a:lnTo>
                <a:lnTo>
                  <a:pt x="71728" y="40022"/>
                </a:lnTo>
                <a:lnTo>
                  <a:pt x="72647" y="35849"/>
                </a:lnTo>
                <a:lnTo>
                  <a:pt x="74332" y="31638"/>
                </a:lnTo>
                <a:lnTo>
                  <a:pt x="76782" y="27389"/>
                </a:lnTo>
                <a:lnTo>
                  <a:pt x="79232" y="23140"/>
                </a:lnTo>
                <a:lnTo>
                  <a:pt x="81855" y="19637"/>
                </a:lnTo>
                <a:lnTo>
                  <a:pt x="84650" y="16881"/>
                </a:lnTo>
                <a:lnTo>
                  <a:pt x="87368" y="14163"/>
                </a:lnTo>
                <a:lnTo>
                  <a:pt x="90460" y="12048"/>
                </a:lnTo>
                <a:lnTo>
                  <a:pt x="93924" y="10536"/>
                </a:lnTo>
                <a:lnTo>
                  <a:pt x="97389" y="9024"/>
                </a:lnTo>
                <a:lnTo>
                  <a:pt x="101514" y="7828"/>
                </a:lnTo>
                <a:lnTo>
                  <a:pt x="106300" y="6947"/>
                </a:lnTo>
                <a:lnTo>
                  <a:pt x="106013" y="5052"/>
                </a:lnTo>
                <a:lnTo>
                  <a:pt x="96813" y="5899"/>
                </a:lnTo>
                <a:lnTo>
                  <a:pt x="84793" y="9912"/>
                </a:lnTo>
                <a:lnTo>
                  <a:pt x="73738" y="17226"/>
                </a:lnTo>
                <a:lnTo>
                  <a:pt x="64718" y="27681"/>
                </a:lnTo>
                <a:lnTo>
                  <a:pt x="59423" y="39221"/>
                </a:lnTo>
                <a:lnTo>
                  <a:pt x="57658" y="52022"/>
                </a:lnTo>
                <a:lnTo>
                  <a:pt x="57674" y="53360"/>
                </a:lnTo>
                <a:lnTo>
                  <a:pt x="59915" y="66729"/>
                </a:lnTo>
                <a:lnTo>
                  <a:pt x="65956" y="77230"/>
                </a:lnTo>
                <a:lnTo>
                  <a:pt x="71488" y="83546"/>
                </a:lnTo>
                <a:lnTo>
                  <a:pt x="77624" y="86704"/>
                </a:lnTo>
                <a:lnTo>
                  <a:pt x="75164" y="80216"/>
                </a:lnTo>
                <a:lnTo>
                  <a:pt x="72504" y="74244"/>
                </a:lnTo>
                <a:close/>
              </a:path>
              <a:path w="222651" h="95834">
                <a:moveTo>
                  <a:pt x="179120" y="35083"/>
                </a:moveTo>
                <a:lnTo>
                  <a:pt x="178718" y="36461"/>
                </a:lnTo>
                <a:lnTo>
                  <a:pt x="181072" y="37150"/>
                </a:lnTo>
                <a:lnTo>
                  <a:pt x="186126" y="37150"/>
                </a:lnTo>
                <a:lnTo>
                  <a:pt x="191582" y="38356"/>
                </a:lnTo>
                <a:lnTo>
                  <a:pt x="197440" y="40768"/>
                </a:lnTo>
                <a:lnTo>
                  <a:pt x="198886" y="41398"/>
                </a:lnTo>
                <a:lnTo>
                  <a:pt x="209689" y="49900"/>
                </a:lnTo>
                <a:lnTo>
                  <a:pt x="213290" y="62186"/>
                </a:lnTo>
                <a:lnTo>
                  <a:pt x="213290" y="67851"/>
                </a:lnTo>
                <a:lnTo>
                  <a:pt x="211643" y="72627"/>
                </a:lnTo>
                <a:lnTo>
                  <a:pt x="208351" y="76512"/>
                </a:lnTo>
                <a:lnTo>
                  <a:pt x="205059" y="80398"/>
                </a:lnTo>
                <a:lnTo>
                  <a:pt x="201211" y="82340"/>
                </a:lnTo>
                <a:lnTo>
                  <a:pt x="194894" y="82340"/>
                </a:lnTo>
                <a:lnTo>
                  <a:pt x="192165" y="81106"/>
                </a:lnTo>
                <a:lnTo>
                  <a:pt x="188624" y="78637"/>
                </a:lnTo>
                <a:lnTo>
                  <a:pt x="185082" y="76168"/>
                </a:lnTo>
                <a:lnTo>
                  <a:pt x="182221" y="74933"/>
                </a:lnTo>
                <a:lnTo>
                  <a:pt x="180039" y="74933"/>
                </a:lnTo>
                <a:lnTo>
                  <a:pt x="176219" y="76225"/>
                </a:lnTo>
                <a:lnTo>
                  <a:pt x="174985" y="79240"/>
                </a:lnTo>
                <a:lnTo>
                  <a:pt x="174985" y="82302"/>
                </a:lnTo>
                <a:lnTo>
                  <a:pt x="176899" y="84426"/>
                </a:lnTo>
                <a:lnTo>
                  <a:pt x="180728" y="85613"/>
                </a:lnTo>
                <a:lnTo>
                  <a:pt x="183025" y="86341"/>
                </a:lnTo>
                <a:lnTo>
                  <a:pt x="186050" y="86704"/>
                </a:lnTo>
                <a:lnTo>
                  <a:pt x="199029" y="86704"/>
                </a:lnTo>
                <a:lnTo>
                  <a:pt x="206657" y="83872"/>
                </a:lnTo>
                <a:lnTo>
                  <a:pt x="212687" y="78206"/>
                </a:lnTo>
                <a:lnTo>
                  <a:pt x="218717" y="72540"/>
                </a:lnTo>
                <a:lnTo>
                  <a:pt x="221732" y="65478"/>
                </a:lnTo>
                <a:lnTo>
                  <a:pt x="221732" y="53228"/>
                </a:lnTo>
                <a:lnTo>
                  <a:pt x="221024" y="49639"/>
                </a:lnTo>
                <a:lnTo>
                  <a:pt x="219607" y="46252"/>
                </a:lnTo>
                <a:lnTo>
                  <a:pt x="218190" y="42864"/>
                </a:lnTo>
                <a:lnTo>
                  <a:pt x="216104" y="39811"/>
                </a:lnTo>
                <a:lnTo>
                  <a:pt x="213347" y="37093"/>
                </a:lnTo>
                <a:lnTo>
                  <a:pt x="210131" y="33954"/>
                </a:lnTo>
                <a:lnTo>
                  <a:pt x="206130" y="31581"/>
                </a:lnTo>
                <a:lnTo>
                  <a:pt x="201345" y="29973"/>
                </a:lnTo>
                <a:lnTo>
                  <a:pt x="198435" y="29016"/>
                </a:lnTo>
                <a:lnTo>
                  <a:pt x="193840" y="28002"/>
                </a:lnTo>
                <a:lnTo>
                  <a:pt x="187562" y="26930"/>
                </a:lnTo>
                <a:lnTo>
                  <a:pt x="192443" y="16881"/>
                </a:lnTo>
                <a:lnTo>
                  <a:pt x="215472" y="16881"/>
                </a:lnTo>
                <a:lnTo>
                  <a:pt x="218171" y="16077"/>
                </a:lnTo>
                <a:lnTo>
                  <a:pt x="222651" y="5454"/>
                </a:lnTo>
                <a:lnTo>
                  <a:pt x="221732" y="4650"/>
                </a:lnTo>
                <a:lnTo>
                  <a:pt x="219119" y="7005"/>
                </a:lnTo>
                <a:lnTo>
                  <a:pt x="216276" y="7637"/>
                </a:lnTo>
                <a:lnTo>
                  <a:pt x="191639" y="7637"/>
                </a:lnTo>
                <a:lnTo>
                  <a:pt x="179120" y="35083"/>
                </a:lnTo>
                <a:close/>
              </a:path>
              <a:path w="222651" h="95834">
                <a:moveTo>
                  <a:pt x="118533" y="30203"/>
                </a:moveTo>
                <a:lnTo>
                  <a:pt x="120179" y="25839"/>
                </a:lnTo>
                <a:lnTo>
                  <a:pt x="121902" y="22604"/>
                </a:lnTo>
                <a:lnTo>
                  <a:pt x="123701" y="20499"/>
                </a:lnTo>
                <a:lnTo>
                  <a:pt x="126955" y="16670"/>
                </a:lnTo>
                <a:lnTo>
                  <a:pt x="131205" y="14757"/>
                </a:lnTo>
                <a:lnTo>
                  <a:pt x="140700" y="14757"/>
                </a:lnTo>
                <a:lnTo>
                  <a:pt x="144357" y="16240"/>
                </a:lnTo>
                <a:lnTo>
                  <a:pt x="147419" y="19207"/>
                </a:lnTo>
                <a:lnTo>
                  <a:pt x="150482" y="22173"/>
                </a:lnTo>
                <a:lnTo>
                  <a:pt x="152013" y="26489"/>
                </a:lnTo>
                <a:lnTo>
                  <a:pt x="152013" y="38624"/>
                </a:lnTo>
                <a:lnTo>
                  <a:pt x="149506" y="45266"/>
                </a:lnTo>
                <a:lnTo>
                  <a:pt x="144490" y="52080"/>
                </a:lnTo>
                <a:lnTo>
                  <a:pt x="142634" y="54517"/>
                </a:lnTo>
                <a:lnTo>
                  <a:pt x="136103" y="62353"/>
                </a:lnTo>
                <a:lnTo>
                  <a:pt x="127208" y="72220"/>
                </a:lnTo>
                <a:lnTo>
                  <a:pt x="115948" y="84120"/>
                </a:lnTo>
                <a:lnTo>
                  <a:pt x="115948" y="85441"/>
                </a:lnTo>
                <a:lnTo>
                  <a:pt x="161833" y="85441"/>
                </a:lnTo>
                <a:lnTo>
                  <a:pt x="168208" y="69421"/>
                </a:lnTo>
                <a:lnTo>
                  <a:pt x="166715" y="68732"/>
                </a:lnTo>
                <a:lnTo>
                  <a:pt x="164839" y="72139"/>
                </a:lnTo>
                <a:lnTo>
                  <a:pt x="163154" y="74282"/>
                </a:lnTo>
                <a:lnTo>
                  <a:pt x="160168" y="76043"/>
                </a:lnTo>
                <a:lnTo>
                  <a:pt x="157584" y="76483"/>
                </a:lnTo>
                <a:lnTo>
                  <a:pt x="127549" y="76483"/>
                </a:lnTo>
                <a:lnTo>
                  <a:pt x="131408" y="72495"/>
                </a:lnTo>
                <a:lnTo>
                  <a:pt x="142310" y="60975"/>
                </a:lnTo>
                <a:lnTo>
                  <a:pt x="150423" y="51950"/>
                </a:lnTo>
                <a:lnTo>
                  <a:pt x="155746" y="45419"/>
                </a:lnTo>
                <a:lnTo>
                  <a:pt x="160073" y="39601"/>
                </a:lnTo>
                <a:lnTo>
                  <a:pt x="162236" y="33553"/>
                </a:lnTo>
                <a:lnTo>
                  <a:pt x="162236" y="21379"/>
                </a:lnTo>
                <a:lnTo>
                  <a:pt x="160235" y="16393"/>
                </a:lnTo>
                <a:lnTo>
                  <a:pt x="156234" y="12316"/>
                </a:lnTo>
                <a:lnTo>
                  <a:pt x="152233" y="8239"/>
                </a:lnTo>
                <a:lnTo>
                  <a:pt x="146998" y="6201"/>
                </a:lnTo>
                <a:lnTo>
                  <a:pt x="135283" y="6201"/>
                </a:lnTo>
                <a:lnTo>
                  <a:pt x="130372" y="7914"/>
                </a:lnTo>
                <a:lnTo>
                  <a:pt x="125797" y="11340"/>
                </a:lnTo>
                <a:lnTo>
                  <a:pt x="121222" y="14766"/>
                </a:lnTo>
                <a:lnTo>
                  <a:pt x="117977" y="20881"/>
                </a:lnTo>
                <a:lnTo>
                  <a:pt x="116063" y="29686"/>
                </a:lnTo>
                <a:lnTo>
                  <a:pt x="118533" y="30203"/>
                </a:lnTo>
                <a:close/>
              </a:path>
              <a:path w="222651" h="95834">
                <a:moveTo>
                  <a:pt x="9705" y="25935"/>
                </a:moveTo>
                <a:lnTo>
                  <a:pt x="9705" y="19465"/>
                </a:lnTo>
                <a:lnTo>
                  <a:pt x="6776" y="38644"/>
                </a:lnTo>
                <a:lnTo>
                  <a:pt x="9227" y="41055"/>
                </a:lnTo>
                <a:lnTo>
                  <a:pt x="14261" y="44500"/>
                </a:lnTo>
                <a:lnTo>
                  <a:pt x="14472" y="32212"/>
                </a:lnTo>
                <a:lnTo>
                  <a:pt x="11294" y="29073"/>
                </a:lnTo>
                <a:lnTo>
                  <a:pt x="9705" y="25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6155604" y="2837780"/>
            <a:ext cx="291705" cy="90184"/>
          </a:xfrm>
          <a:custGeom>
            <a:avLst/>
            <a:gdLst/>
            <a:ahLst/>
            <a:cxnLst/>
            <a:rect l="l" t="t" r="r" b="b"/>
            <a:pathLst>
              <a:path w="320876" h="102208">
                <a:moveTo>
                  <a:pt x="303418" y="0"/>
                </a:moveTo>
                <a:lnTo>
                  <a:pt x="266664" y="51678"/>
                </a:lnTo>
                <a:lnTo>
                  <a:pt x="271430" y="51678"/>
                </a:lnTo>
                <a:lnTo>
                  <a:pt x="299628" y="11828"/>
                </a:lnTo>
                <a:lnTo>
                  <a:pt x="303418" y="0"/>
                </a:lnTo>
                <a:close/>
              </a:path>
              <a:path w="320876" h="102208">
                <a:moveTo>
                  <a:pt x="9705" y="19389"/>
                </a:moveTo>
                <a:lnTo>
                  <a:pt x="9705" y="12919"/>
                </a:lnTo>
                <a:lnTo>
                  <a:pt x="6775" y="32098"/>
                </a:lnTo>
                <a:lnTo>
                  <a:pt x="9227" y="34509"/>
                </a:lnTo>
                <a:lnTo>
                  <a:pt x="14261" y="37954"/>
                </a:lnTo>
                <a:lnTo>
                  <a:pt x="14472" y="25666"/>
                </a:lnTo>
                <a:lnTo>
                  <a:pt x="11294" y="22527"/>
                </a:lnTo>
                <a:lnTo>
                  <a:pt x="9705" y="19389"/>
                </a:lnTo>
                <a:close/>
              </a:path>
              <a:path w="320876" h="102208">
                <a:moveTo>
                  <a:pt x="40085" y="11196"/>
                </a:moveTo>
                <a:lnTo>
                  <a:pt x="42133" y="15101"/>
                </a:lnTo>
                <a:lnTo>
                  <a:pt x="43014" y="20154"/>
                </a:lnTo>
                <a:lnTo>
                  <a:pt x="44736" y="20154"/>
                </a:lnTo>
                <a:lnTo>
                  <a:pt x="44736" y="7062"/>
                </a:lnTo>
                <a:lnTo>
                  <a:pt x="42708" y="5225"/>
                </a:lnTo>
                <a:lnTo>
                  <a:pt x="39912" y="3751"/>
                </a:lnTo>
                <a:lnTo>
                  <a:pt x="36352" y="2641"/>
                </a:lnTo>
                <a:lnTo>
                  <a:pt x="32523" y="1607"/>
                </a:lnTo>
                <a:lnTo>
                  <a:pt x="29020" y="995"/>
                </a:lnTo>
                <a:lnTo>
                  <a:pt x="25842" y="803"/>
                </a:lnTo>
                <a:lnTo>
                  <a:pt x="25842" y="-6545"/>
                </a:lnTo>
                <a:lnTo>
                  <a:pt x="21880" y="-6545"/>
                </a:lnTo>
                <a:lnTo>
                  <a:pt x="21880" y="803"/>
                </a:lnTo>
                <a:lnTo>
                  <a:pt x="15487" y="1109"/>
                </a:lnTo>
                <a:lnTo>
                  <a:pt x="10384" y="3062"/>
                </a:lnTo>
                <a:lnTo>
                  <a:pt x="6575" y="6660"/>
                </a:lnTo>
                <a:lnTo>
                  <a:pt x="2766" y="10259"/>
                </a:lnTo>
                <a:lnTo>
                  <a:pt x="861" y="14240"/>
                </a:lnTo>
                <a:lnTo>
                  <a:pt x="861" y="23771"/>
                </a:lnTo>
                <a:lnTo>
                  <a:pt x="2832" y="28269"/>
                </a:lnTo>
                <a:lnTo>
                  <a:pt x="6775" y="32098"/>
                </a:lnTo>
                <a:lnTo>
                  <a:pt x="9705" y="12919"/>
                </a:lnTo>
                <a:lnTo>
                  <a:pt x="10815" y="10173"/>
                </a:lnTo>
                <a:lnTo>
                  <a:pt x="15257" y="5847"/>
                </a:lnTo>
                <a:lnTo>
                  <a:pt x="18166" y="4536"/>
                </a:lnTo>
                <a:lnTo>
                  <a:pt x="21765" y="4076"/>
                </a:lnTo>
                <a:lnTo>
                  <a:pt x="21765" y="31006"/>
                </a:lnTo>
                <a:lnTo>
                  <a:pt x="18894" y="29361"/>
                </a:lnTo>
                <a:lnTo>
                  <a:pt x="16463" y="27580"/>
                </a:lnTo>
                <a:lnTo>
                  <a:pt x="14472" y="25666"/>
                </a:lnTo>
                <a:lnTo>
                  <a:pt x="14261" y="37954"/>
                </a:lnTo>
                <a:lnTo>
                  <a:pt x="21880" y="42433"/>
                </a:lnTo>
                <a:lnTo>
                  <a:pt x="21880" y="75679"/>
                </a:lnTo>
                <a:lnTo>
                  <a:pt x="14950" y="75565"/>
                </a:lnTo>
                <a:lnTo>
                  <a:pt x="9743" y="73210"/>
                </a:lnTo>
                <a:lnTo>
                  <a:pt x="6259" y="68617"/>
                </a:lnTo>
                <a:lnTo>
                  <a:pt x="4345" y="66090"/>
                </a:lnTo>
                <a:lnTo>
                  <a:pt x="2832" y="62454"/>
                </a:lnTo>
                <a:lnTo>
                  <a:pt x="1722" y="57707"/>
                </a:lnTo>
                <a:lnTo>
                  <a:pt x="0" y="57707"/>
                </a:lnTo>
                <a:lnTo>
                  <a:pt x="0" y="72924"/>
                </a:lnTo>
                <a:lnTo>
                  <a:pt x="4096" y="75067"/>
                </a:lnTo>
                <a:lnTo>
                  <a:pt x="7236" y="76483"/>
                </a:lnTo>
                <a:lnTo>
                  <a:pt x="9418" y="77172"/>
                </a:lnTo>
                <a:lnTo>
                  <a:pt x="12710" y="78206"/>
                </a:lnTo>
                <a:lnTo>
                  <a:pt x="16865" y="78780"/>
                </a:lnTo>
                <a:lnTo>
                  <a:pt x="21880" y="78895"/>
                </a:lnTo>
                <a:lnTo>
                  <a:pt x="21880" y="89289"/>
                </a:lnTo>
                <a:lnTo>
                  <a:pt x="25842" y="89289"/>
                </a:lnTo>
                <a:lnTo>
                  <a:pt x="25842" y="78895"/>
                </a:lnTo>
                <a:lnTo>
                  <a:pt x="28293" y="78704"/>
                </a:lnTo>
                <a:lnTo>
                  <a:pt x="25842" y="75679"/>
                </a:lnTo>
                <a:lnTo>
                  <a:pt x="25842" y="44500"/>
                </a:lnTo>
                <a:lnTo>
                  <a:pt x="30475" y="47333"/>
                </a:lnTo>
                <a:lnTo>
                  <a:pt x="33614" y="49572"/>
                </a:lnTo>
                <a:lnTo>
                  <a:pt x="35261" y="51218"/>
                </a:lnTo>
                <a:lnTo>
                  <a:pt x="37978" y="54013"/>
                </a:lnTo>
                <a:lnTo>
                  <a:pt x="39337" y="57248"/>
                </a:lnTo>
                <a:lnTo>
                  <a:pt x="39337" y="66205"/>
                </a:lnTo>
                <a:lnTo>
                  <a:pt x="37481" y="70129"/>
                </a:lnTo>
                <a:lnTo>
                  <a:pt x="33768" y="72694"/>
                </a:lnTo>
                <a:lnTo>
                  <a:pt x="31776" y="74072"/>
                </a:lnTo>
                <a:lnTo>
                  <a:pt x="30992" y="78168"/>
                </a:lnTo>
                <a:lnTo>
                  <a:pt x="33940" y="77287"/>
                </a:lnTo>
                <a:lnTo>
                  <a:pt x="36887" y="76407"/>
                </a:lnTo>
                <a:lnTo>
                  <a:pt x="39414" y="75086"/>
                </a:lnTo>
                <a:lnTo>
                  <a:pt x="41520" y="73325"/>
                </a:lnTo>
                <a:lnTo>
                  <a:pt x="44277" y="71067"/>
                </a:lnTo>
                <a:lnTo>
                  <a:pt x="46230" y="68272"/>
                </a:lnTo>
                <a:lnTo>
                  <a:pt x="47378" y="64942"/>
                </a:lnTo>
                <a:lnTo>
                  <a:pt x="48143" y="62798"/>
                </a:lnTo>
                <a:lnTo>
                  <a:pt x="48527" y="58396"/>
                </a:lnTo>
                <a:lnTo>
                  <a:pt x="48527" y="52654"/>
                </a:lnTo>
                <a:lnTo>
                  <a:pt x="46880" y="48051"/>
                </a:lnTo>
                <a:lnTo>
                  <a:pt x="43588" y="44586"/>
                </a:lnTo>
                <a:lnTo>
                  <a:pt x="40296" y="41122"/>
                </a:lnTo>
                <a:lnTo>
                  <a:pt x="34381" y="37227"/>
                </a:lnTo>
                <a:lnTo>
                  <a:pt x="25842" y="32902"/>
                </a:lnTo>
                <a:lnTo>
                  <a:pt x="25842" y="4076"/>
                </a:lnTo>
                <a:lnTo>
                  <a:pt x="29977" y="4230"/>
                </a:lnTo>
                <a:lnTo>
                  <a:pt x="33653" y="5684"/>
                </a:lnTo>
                <a:lnTo>
                  <a:pt x="36869" y="8441"/>
                </a:lnTo>
                <a:lnTo>
                  <a:pt x="40085" y="11196"/>
                </a:lnTo>
                <a:close/>
              </a:path>
              <a:path w="320876" h="102208">
                <a:moveTo>
                  <a:pt x="29135" y="75067"/>
                </a:moveTo>
                <a:lnTo>
                  <a:pt x="25842" y="75679"/>
                </a:lnTo>
                <a:lnTo>
                  <a:pt x="28293" y="78704"/>
                </a:lnTo>
                <a:lnTo>
                  <a:pt x="30992" y="78168"/>
                </a:lnTo>
                <a:lnTo>
                  <a:pt x="31776" y="74072"/>
                </a:lnTo>
                <a:lnTo>
                  <a:pt x="29135" y="75067"/>
                </a:lnTo>
                <a:close/>
              </a:path>
              <a:path w="320876" h="102208">
                <a:moveTo>
                  <a:pt x="76533" y="9761"/>
                </a:moveTo>
                <a:lnTo>
                  <a:pt x="78447" y="12153"/>
                </a:lnTo>
                <a:lnTo>
                  <a:pt x="78677" y="15388"/>
                </a:lnTo>
                <a:lnTo>
                  <a:pt x="78677" y="72005"/>
                </a:lnTo>
                <a:lnTo>
                  <a:pt x="77969" y="74244"/>
                </a:lnTo>
                <a:lnTo>
                  <a:pt x="75135" y="76311"/>
                </a:lnTo>
                <a:lnTo>
                  <a:pt x="72111" y="76943"/>
                </a:lnTo>
                <a:lnTo>
                  <a:pt x="67478" y="77172"/>
                </a:lnTo>
                <a:lnTo>
                  <a:pt x="67478" y="78895"/>
                </a:lnTo>
                <a:lnTo>
                  <a:pt x="99867" y="78895"/>
                </a:lnTo>
                <a:lnTo>
                  <a:pt x="99867" y="77287"/>
                </a:lnTo>
                <a:lnTo>
                  <a:pt x="95579" y="77134"/>
                </a:lnTo>
                <a:lnTo>
                  <a:pt x="92651" y="76656"/>
                </a:lnTo>
                <a:lnTo>
                  <a:pt x="91081" y="75852"/>
                </a:lnTo>
                <a:lnTo>
                  <a:pt x="88727" y="73172"/>
                </a:lnTo>
                <a:lnTo>
                  <a:pt x="88727" y="1091"/>
                </a:lnTo>
                <a:lnTo>
                  <a:pt x="88439" y="0"/>
                </a:lnTo>
                <a:lnTo>
                  <a:pt x="87750" y="0"/>
                </a:lnTo>
                <a:lnTo>
                  <a:pt x="66674" y="10737"/>
                </a:lnTo>
                <a:lnTo>
                  <a:pt x="68053" y="11732"/>
                </a:lnTo>
                <a:lnTo>
                  <a:pt x="71125" y="10593"/>
                </a:lnTo>
                <a:lnTo>
                  <a:pt x="74006" y="9761"/>
                </a:lnTo>
                <a:lnTo>
                  <a:pt x="76533" y="9761"/>
                </a:lnTo>
                <a:close/>
              </a:path>
              <a:path w="320876" h="102208">
                <a:moveTo>
                  <a:pt x="125348" y="70588"/>
                </a:moveTo>
                <a:lnTo>
                  <a:pt x="124792" y="73612"/>
                </a:lnTo>
                <a:lnTo>
                  <a:pt x="125462" y="77125"/>
                </a:lnTo>
                <a:lnTo>
                  <a:pt x="128141" y="79230"/>
                </a:lnTo>
                <a:lnTo>
                  <a:pt x="131224" y="79756"/>
                </a:lnTo>
                <a:lnTo>
                  <a:pt x="135072" y="79354"/>
                </a:lnTo>
                <a:lnTo>
                  <a:pt x="136680" y="80618"/>
                </a:lnTo>
                <a:lnTo>
                  <a:pt x="135981" y="84235"/>
                </a:lnTo>
                <a:lnTo>
                  <a:pt x="134584" y="86647"/>
                </a:lnTo>
                <a:lnTo>
                  <a:pt x="133187" y="89058"/>
                </a:lnTo>
                <a:lnTo>
                  <a:pt x="130650" y="91298"/>
                </a:lnTo>
                <a:lnTo>
                  <a:pt x="126974" y="93365"/>
                </a:lnTo>
                <a:lnTo>
                  <a:pt x="128065" y="95662"/>
                </a:lnTo>
                <a:lnTo>
                  <a:pt x="131281" y="94207"/>
                </a:lnTo>
                <a:lnTo>
                  <a:pt x="134286" y="91815"/>
                </a:lnTo>
                <a:lnTo>
                  <a:pt x="137082" y="88485"/>
                </a:lnTo>
                <a:lnTo>
                  <a:pt x="139877" y="85154"/>
                </a:lnTo>
                <a:lnTo>
                  <a:pt x="141274" y="81556"/>
                </a:lnTo>
                <a:lnTo>
                  <a:pt x="141274" y="74320"/>
                </a:lnTo>
                <a:lnTo>
                  <a:pt x="140316" y="71689"/>
                </a:lnTo>
                <a:lnTo>
                  <a:pt x="138403" y="69794"/>
                </a:lnTo>
                <a:lnTo>
                  <a:pt x="134325" y="66952"/>
                </a:lnTo>
                <a:lnTo>
                  <a:pt x="129386" y="66952"/>
                </a:lnTo>
                <a:lnTo>
                  <a:pt x="127567" y="67679"/>
                </a:lnTo>
                <a:lnTo>
                  <a:pt x="125348" y="70588"/>
                </a:lnTo>
                <a:close/>
              </a:path>
              <a:path w="320876" h="102208">
                <a:moveTo>
                  <a:pt x="170624" y="9761"/>
                </a:moveTo>
                <a:lnTo>
                  <a:pt x="172538" y="12153"/>
                </a:lnTo>
                <a:lnTo>
                  <a:pt x="172768" y="15388"/>
                </a:lnTo>
                <a:lnTo>
                  <a:pt x="172768" y="72005"/>
                </a:lnTo>
                <a:lnTo>
                  <a:pt x="172060" y="74244"/>
                </a:lnTo>
                <a:lnTo>
                  <a:pt x="169226" y="76311"/>
                </a:lnTo>
                <a:lnTo>
                  <a:pt x="166202" y="76943"/>
                </a:lnTo>
                <a:lnTo>
                  <a:pt x="161569" y="77172"/>
                </a:lnTo>
                <a:lnTo>
                  <a:pt x="161569" y="78895"/>
                </a:lnTo>
                <a:lnTo>
                  <a:pt x="193958" y="78895"/>
                </a:lnTo>
                <a:lnTo>
                  <a:pt x="193958" y="77287"/>
                </a:lnTo>
                <a:lnTo>
                  <a:pt x="189671" y="77134"/>
                </a:lnTo>
                <a:lnTo>
                  <a:pt x="186742" y="76656"/>
                </a:lnTo>
                <a:lnTo>
                  <a:pt x="185172" y="75852"/>
                </a:lnTo>
                <a:lnTo>
                  <a:pt x="182818" y="73172"/>
                </a:lnTo>
                <a:lnTo>
                  <a:pt x="182818" y="1091"/>
                </a:lnTo>
                <a:lnTo>
                  <a:pt x="182530" y="0"/>
                </a:lnTo>
                <a:lnTo>
                  <a:pt x="181842" y="0"/>
                </a:lnTo>
                <a:lnTo>
                  <a:pt x="160765" y="10737"/>
                </a:lnTo>
                <a:lnTo>
                  <a:pt x="162144" y="11732"/>
                </a:lnTo>
                <a:lnTo>
                  <a:pt x="165216" y="10593"/>
                </a:lnTo>
                <a:lnTo>
                  <a:pt x="168097" y="9761"/>
                </a:lnTo>
                <a:lnTo>
                  <a:pt x="170624" y="9761"/>
                </a:lnTo>
                <a:close/>
              </a:path>
              <a:path w="320876" h="102208">
                <a:moveTo>
                  <a:pt x="214049" y="5598"/>
                </a:moveTo>
                <a:lnTo>
                  <a:pt x="212863" y="8469"/>
                </a:lnTo>
                <a:lnTo>
                  <a:pt x="211321" y="12249"/>
                </a:lnTo>
                <a:lnTo>
                  <a:pt x="208833" y="18374"/>
                </a:lnTo>
                <a:lnTo>
                  <a:pt x="210843" y="19293"/>
                </a:lnTo>
                <a:lnTo>
                  <a:pt x="213331" y="15388"/>
                </a:lnTo>
                <a:lnTo>
                  <a:pt x="215390" y="12824"/>
                </a:lnTo>
                <a:lnTo>
                  <a:pt x="218643" y="10374"/>
                </a:lnTo>
                <a:lnTo>
                  <a:pt x="221314" y="9761"/>
                </a:lnTo>
                <a:lnTo>
                  <a:pt x="250067" y="9761"/>
                </a:lnTo>
                <a:lnTo>
                  <a:pt x="226808" y="79986"/>
                </a:lnTo>
                <a:lnTo>
                  <a:pt x="234389" y="79986"/>
                </a:lnTo>
                <a:lnTo>
                  <a:pt x="259313" y="2985"/>
                </a:lnTo>
                <a:lnTo>
                  <a:pt x="259313" y="1091"/>
                </a:lnTo>
                <a:lnTo>
                  <a:pt x="215782" y="1091"/>
                </a:lnTo>
                <a:lnTo>
                  <a:pt x="214824" y="3617"/>
                </a:lnTo>
                <a:lnTo>
                  <a:pt x="214049" y="5598"/>
                </a:lnTo>
                <a:close/>
              </a:path>
              <a:path w="320876" h="102208">
                <a:moveTo>
                  <a:pt x="299743" y="59315"/>
                </a:moveTo>
                <a:lnTo>
                  <a:pt x="299743" y="78895"/>
                </a:lnTo>
                <a:lnTo>
                  <a:pt x="308874" y="78895"/>
                </a:lnTo>
                <a:lnTo>
                  <a:pt x="308874" y="59315"/>
                </a:lnTo>
                <a:lnTo>
                  <a:pt x="320876" y="59315"/>
                </a:lnTo>
                <a:lnTo>
                  <a:pt x="320876" y="51678"/>
                </a:lnTo>
                <a:lnTo>
                  <a:pt x="308874" y="51678"/>
                </a:lnTo>
                <a:lnTo>
                  <a:pt x="308874" y="0"/>
                </a:lnTo>
                <a:lnTo>
                  <a:pt x="303418" y="0"/>
                </a:lnTo>
                <a:lnTo>
                  <a:pt x="299628" y="11828"/>
                </a:lnTo>
                <a:lnTo>
                  <a:pt x="299628" y="51678"/>
                </a:lnTo>
                <a:lnTo>
                  <a:pt x="266664" y="51678"/>
                </a:lnTo>
                <a:lnTo>
                  <a:pt x="266664" y="59315"/>
                </a:lnTo>
                <a:lnTo>
                  <a:pt x="299743" y="59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6540522" y="2837527"/>
            <a:ext cx="288416" cy="90184"/>
          </a:xfrm>
          <a:custGeom>
            <a:avLst/>
            <a:gdLst/>
            <a:ahLst/>
            <a:cxnLst/>
            <a:rect l="l" t="t" r="r" b="b"/>
            <a:pathLst>
              <a:path w="317258" h="102208">
                <a:moveTo>
                  <a:pt x="155242" y="5885"/>
                </a:moveTo>
                <a:lnTo>
                  <a:pt x="154056" y="8756"/>
                </a:lnTo>
                <a:lnTo>
                  <a:pt x="152514" y="12537"/>
                </a:lnTo>
                <a:lnTo>
                  <a:pt x="150026" y="18661"/>
                </a:lnTo>
                <a:lnTo>
                  <a:pt x="152036" y="19580"/>
                </a:lnTo>
                <a:lnTo>
                  <a:pt x="154524" y="15675"/>
                </a:lnTo>
                <a:lnTo>
                  <a:pt x="156583" y="13110"/>
                </a:lnTo>
                <a:lnTo>
                  <a:pt x="159836" y="10661"/>
                </a:lnTo>
                <a:lnTo>
                  <a:pt x="162507" y="10048"/>
                </a:lnTo>
                <a:lnTo>
                  <a:pt x="191260" y="10048"/>
                </a:lnTo>
                <a:lnTo>
                  <a:pt x="168001" y="80273"/>
                </a:lnTo>
                <a:lnTo>
                  <a:pt x="175582" y="80273"/>
                </a:lnTo>
                <a:lnTo>
                  <a:pt x="200506" y="3272"/>
                </a:lnTo>
                <a:lnTo>
                  <a:pt x="200506" y="1378"/>
                </a:lnTo>
                <a:lnTo>
                  <a:pt x="156975" y="1378"/>
                </a:lnTo>
                <a:lnTo>
                  <a:pt x="156017" y="3904"/>
                </a:lnTo>
                <a:lnTo>
                  <a:pt x="155242" y="5885"/>
                </a:lnTo>
                <a:close/>
              </a:path>
              <a:path w="317258" h="102208">
                <a:moveTo>
                  <a:pt x="245032" y="33016"/>
                </a:moveTo>
                <a:lnTo>
                  <a:pt x="248498" y="30682"/>
                </a:lnTo>
                <a:lnTo>
                  <a:pt x="250641" y="28652"/>
                </a:lnTo>
                <a:lnTo>
                  <a:pt x="254355" y="25093"/>
                </a:lnTo>
                <a:lnTo>
                  <a:pt x="256212" y="21073"/>
                </a:lnTo>
                <a:lnTo>
                  <a:pt x="256212" y="12192"/>
                </a:lnTo>
                <a:lnTo>
                  <a:pt x="254393" y="8325"/>
                </a:lnTo>
                <a:lnTo>
                  <a:pt x="250756" y="4995"/>
                </a:lnTo>
                <a:lnTo>
                  <a:pt x="247119" y="1665"/>
                </a:lnTo>
                <a:lnTo>
                  <a:pt x="242218" y="0"/>
                </a:lnTo>
                <a:lnTo>
                  <a:pt x="236054" y="0"/>
                </a:lnTo>
                <a:lnTo>
                  <a:pt x="230810" y="3215"/>
                </a:lnTo>
                <a:lnTo>
                  <a:pt x="238887" y="3215"/>
                </a:lnTo>
                <a:lnTo>
                  <a:pt x="242285" y="4488"/>
                </a:lnTo>
                <a:lnTo>
                  <a:pt x="244525" y="7034"/>
                </a:lnTo>
                <a:lnTo>
                  <a:pt x="246765" y="9579"/>
                </a:lnTo>
                <a:lnTo>
                  <a:pt x="247884" y="12670"/>
                </a:lnTo>
                <a:lnTo>
                  <a:pt x="247884" y="20480"/>
                </a:lnTo>
                <a:lnTo>
                  <a:pt x="246697" y="24040"/>
                </a:lnTo>
                <a:lnTo>
                  <a:pt x="244324" y="26987"/>
                </a:lnTo>
                <a:lnTo>
                  <a:pt x="242946" y="28710"/>
                </a:lnTo>
                <a:lnTo>
                  <a:pt x="240458" y="30835"/>
                </a:lnTo>
                <a:lnTo>
                  <a:pt x="236858" y="33361"/>
                </a:lnTo>
                <a:lnTo>
                  <a:pt x="232455" y="30643"/>
                </a:lnTo>
                <a:lnTo>
                  <a:pt x="231173" y="42491"/>
                </a:lnTo>
                <a:lnTo>
                  <a:pt x="238600" y="47736"/>
                </a:lnTo>
                <a:lnTo>
                  <a:pt x="243510" y="51649"/>
                </a:lnTo>
                <a:lnTo>
                  <a:pt x="245903" y="54233"/>
                </a:lnTo>
                <a:lnTo>
                  <a:pt x="248296" y="56817"/>
                </a:lnTo>
                <a:lnTo>
                  <a:pt x="249492" y="60195"/>
                </a:lnTo>
                <a:lnTo>
                  <a:pt x="249492" y="68043"/>
                </a:lnTo>
                <a:lnTo>
                  <a:pt x="248363" y="71105"/>
                </a:lnTo>
                <a:lnTo>
                  <a:pt x="246104" y="73555"/>
                </a:lnTo>
                <a:lnTo>
                  <a:pt x="243846" y="76005"/>
                </a:lnTo>
                <a:lnTo>
                  <a:pt x="240515" y="77230"/>
                </a:lnTo>
                <a:lnTo>
                  <a:pt x="231938" y="77230"/>
                </a:lnTo>
                <a:lnTo>
                  <a:pt x="228502" y="75680"/>
                </a:lnTo>
                <a:lnTo>
                  <a:pt x="225802" y="72579"/>
                </a:lnTo>
                <a:lnTo>
                  <a:pt x="229296" y="80445"/>
                </a:lnTo>
                <a:lnTo>
                  <a:pt x="242505" y="80445"/>
                </a:lnTo>
                <a:lnTo>
                  <a:pt x="248067" y="78570"/>
                </a:lnTo>
                <a:lnTo>
                  <a:pt x="252220" y="74819"/>
                </a:lnTo>
                <a:lnTo>
                  <a:pt x="256374" y="71067"/>
                </a:lnTo>
                <a:lnTo>
                  <a:pt x="258451" y="66435"/>
                </a:lnTo>
                <a:lnTo>
                  <a:pt x="258451" y="56061"/>
                </a:lnTo>
                <a:lnTo>
                  <a:pt x="257044" y="51841"/>
                </a:lnTo>
                <a:lnTo>
                  <a:pt x="254230" y="48261"/>
                </a:lnTo>
                <a:lnTo>
                  <a:pt x="251416" y="44682"/>
                </a:lnTo>
                <a:lnTo>
                  <a:pt x="246755" y="40481"/>
                </a:lnTo>
                <a:lnTo>
                  <a:pt x="240246" y="35658"/>
                </a:lnTo>
                <a:lnTo>
                  <a:pt x="245032" y="33016"/>
                </a:lnTo>
                <a:close/>
              </a:path>
              <a:path w="317258" h="102208">
                <a:moveTo>
                  <a:pt x="215025" y="71785"/>
                </a:moveTo>
                <a:lnTo>
                  <a:pt x="219486" y="75249"/>
                </a:lnTo>
                <a:lnTo>
                  <a:pt x="223947" y="78713"/>
                </a:lnTo>
                <a:lnTo>
                  <a:pt x="229296" y="80445"/>
                </a:lnTo>
                <a:lnTo>
                  <a:pt x="225802" y="72579"/>
                </a:lnTo>
                <a:lnTo>
                  <a:pt x="223104" y="69478"/>
                </a:lnTo>
                <a:lnTo>
                  <a:pt x="221755" y="65306"/>
                </a:lnTo>
                <a:lnTo>
                  <a:pt x="221755" y="56999"/>
                </a:lnTo>
                <a:lnTo>
                  <a:pt x="222501" y="53822"/>
                </a:lnTo>
                <a:lnTo>
                  <a:pt x="223994" y="50529"/>
                </a:lnTo>
                <a:lnTo>
                  <a:pt x="225487" y="47237"/>
                </a:lnTo>
                <a:lnTo>
                  <a:pt x="227880" y="44558"/>
                </a:lnTo>
                <a:lnTo>
                  <a:pt x="231173" y="42491"/>
                </a:lnTo>
                <a:lnTo>
                  <a:pt x="232455" y="30643"/>
                </a:lnTo>
                <a:lnTo>
                  <a:pt x="228904" y="27743"/>
                </a:lnTo>
                <a:lnTo>
                  <a:pt x="226205" y="24662"/>
                </a:lnTo>
                <a:lnTo>
                  <a:pt x="223506" y="21580"/>
                </a:lnTo>
                <a:lnTo>
                  <a:pt x="222156" y="18240"/>
                </a:lnTo>
                <a:lnTo>
                  <a:pt x="222156" y="11465"/>
                </a:lnTo>
                <a:lnTo>
                  <a:pt x="223304" y="8766"/>
                </a:lnTo>
                <a:lnTo>
                  <a:pt x="227899" y="4325"/>
                </a:lnTo>
                <a:lnTo>
                  <a:pt x="230810" y="3215"/>
                </a:lnTo>
                <a:lnTo>
                  <a:pt x="236054" y="0"/>
                </a:lnTo>
                <a:lnTo>
                  <a:pt x="229354" y="0"/>
                </a:lnTo>
                <a:lnTo>
                  <a:pt x="223908" y="1761"/>
                </a:lnTo>
                <a:lnTo>
                  <a:pt x="219716" y="5282"/>
                </a:lnTo>
                <a:lnTo>
                  <a:pt x="215523" y="8804"/>
                </a:lnTo>
                <a:lnTo>
                  <a:pt x="213427" y="13091"/>
                </a:lnTo>
                <a:lnTo>
                  <a:pt x="213427" y="22585"/>
                </a:lnTo>
                <a:lnTo>
                  <a:pt x="214844" y="26643"/>
                </a:lnTo>
                <a:lnTo>
                  <a:pt x="217677" y="30318"/>
                </a:lnTo>
                <a:lnTo>
                  <a:pt x="219515" y="32729"/>
                </a:lnTo>
                <a:lnTo>
                  <a:pt x="222960" y="35964"/>
                </a:lnTo>
                <a:lnTo>
                  <a:pt x="228014" y="40022"/>
                </a:lnTo>
                <a:lnTo>
                  <a:pt x="222999" y="43391"/>
                </a:lnTo>
                <a:lnTo>
                  <a:pt x="219476" y="46281"/>
                </a:lnTo>
                <a:lnTo>
                  <a:pt x="217447" y="48692"/>
                </a:lnTo>
                <a:lnTo>
                  <a:pt x="214346" y="52406"/>
                </a:lnTo>
                <a:lnTo>
                  <a:pt x="212796" y="56692"/>
                </a:lnTo>
                <a:lnTo>
                  <a:pt x="212796" y="67220"/>
                </a:lnTo>
                <a:lnTo>
                  <a:pt x="215025" y="71785"/>
                </a:lnTo>
                <a:close/>
              </a:path>
              <a:path w="317258" h="102208">
                <a:moveTo>
                  <a:pt x="303839" y="33016"/>
                </a:moveTo>
                <a:lnTo>
                  <a:pt x="307305" y="30682"/>
                </a:lnTo>
                <a:lnTo>
                  <a:pt x="309448" y="28652"/>
                </a:lnTo>
                <a:lnTo>
                  <a:pt x="313162" y="25093"/>
                </a:lnTo>
                <a:lnTo>
                  <a:pt x="315019" y="21073"/>
                </a:lnTo>
                <a:lnTo>
                  <a:pt x="315019" y="12192"/>
                </a:lnTo>
                <a:lnTo>
                  <a:pt x="313200" y="8325"/>
                </a:lnTo>
                <a:lnTo>
                  <a:pt x="309563" y="4995"/>
                </a:lnTo>
                <a:lnTo>
                  <a:pt x="305926" y="1665"/>
                </a:lnTo>
                <a:lnTo>
                  <a:pt x="301025" y="0"/>
                </a:lnTo>
                <a:lnTo>
                  <a:pt x="294861" y="0"/>
                </a:lnTo>
                <a:lnTo>
                  <a:pt x="289616" y="3215"/>
                </a:lnTo>
                <a:lnTo>
                  <a:pt x="297694" y="3215"/>
                </a:lnTo>
                <a:lnTo>
                  <a:pt x="301092" y="4488"/>
                </a:lnTo>
                <a:lnTo>
                  <a:pt x="303332" y="7034"/>
                </a:lnTo>
                <a:lnTo>
                  <a:pt x="305572" y="9579"/>
                </a:lnTo>
                <a:lnTo>
                  <a:pt x="306691" y="12670"/>
                </a:lnTo>
                <a:lnTo>
                  <a:pt x="306691" y="20480"/>
                </a:lnTo>
                <a:lnTo>
                  <a:pt x="305504" y="24040"/>
                </a:lnTo>
                <a:lnTo>
                  <a:pt x="303131" y="26987"/>
                </a:lnTo>
                <a:lnTo>
                  <a:pt x="301753" y="28710"/>
                </a:lnTo>
                <a:lnTo>
                  <a:pt x="299265" y="30835"/>
                </a:lnTo>
                <a:lnTo>
                  <a:pt x="295665" y="33361"/>
                </a:lnTo>
                <a:lnTo>
                  <a:pt x="291262" y="30643"/>
                </a:lnTo>
                <a:lnTo>
                  <a:pt x="289980" y="42491"/>
                </a:lnTo>
                <a:lnTo>
                  <a:pt x="297407" y="47736"/>
                </a:lnTo>
                <a:lnTo>
                  <a:pt x="302317" y="51649"/>
                </a:lnTo>
                <a:lnTo>
                  <a:pt x="304710" y="54233"/>
                </a:lnTo>
                <a:lnTo>
                  <a:pt x="307103" y="56817"/>
                </a:lnTo>
                <a:lnTo>
                  <a:pt x="308299" y="60195"/>
                </a:lnTo>
                <a:lnTo>
                  <a:pt x="308299" y="68043"/>
                </a:lnTo>
                <a:lnTo>
                  <a:pt x="307169" y="71105"/>
                </a:lnTo>
                <a:lnTo>
                  <a:pt x="304910" y="73555"/>
                </a:lnTo>
                <a:lnTo>
                  <a:pt x="302653" y="76005"/>
                </a:lnTo>
                <a:lnTo>
                  <a:pt x="299322" y="77230"/>
                </a:lnTo>
                <a:lnTo>
                  <a:pt x="290745" y="77230"/>
                </a:lnTo>
                <a:lnTo>
                  <a:pt x="287309" y="75680"/>
                </a:lnTo>
                <a:lnTo>
                  <a:pt x="284609" y="72579"/>
                </a:lnTo>
                <a:lnTo>
                  <a:pt x="288103" y="80445"/>
                </a:lnTo>
                <a:lnTo>
                  <a:pt x="301312" y="80445"/>
                </a:lnTo>
                <a:lnTo>
                  <a:pt x="306874" y="78570"/>
                </a:lnTo>
                <a:lnTo>
                  <a:pt x="311027" y="74819"/>
                </a:lnTo>
                <a:lnTo>
                  <a:pt x="315181" y="71067"/>
                </a:lnTo>
                <a:lnTo>
                  <a:pt x="317258" y="66435"/>
                </a:lnTo>
                <a:lnTo>
                  <a:pt x="317258" y="56061"/>
                </a:lnTo>
                <a:lnTo>
                  <a:pt x="315851" y="51841"/>
                </a:lnTo>
                <a:lnTo>
                  <a:pt x="313037" y="48261"/>
                </a:lnTo>
                <a:lnTo>
                  <a:pt x="310223" y="44682"/>
                </a:lnTo>
                <a:lnTo>
                  <a:pt x="305562" y="40481"/>
                </a:lnTo>
                <a:lnTo>
                  <a:pt x="299053" y="35658"/>
                </a:lnTo>
                <a:lnTo>
                  <a:pt x="303839" y="33016"/>
                </a:lnTo>
                <a:close/>
              </a:path>
              <a:path w="317258" h="102208">
                <a:moveTo>
                  <a:pt x="273832" y="71785"/>
                </a:moveTo>
                <a:lnTo>
                  <a:pt x="278293" y="75249"/>
                </a:lnTo>
                <a:lnTo>
                  <a:pt x="282754" y="78713"/>
                </a:lnTo>
                <a:lnTo>
                  <a:pt x="288103" y="80445"/>
                </a:lnTo>
                <a:lnTo>
                  <a:pt x="284609" y="72579"/>
                </a:lnTo>
                <a:lnTo>
                  <a:pt x="281911" y="69478"/>
                </a:lnTo>
                <a:lnTo>
                  <a:pt x="280561" y="65306"/>
                </a:lnTo>
                <a:lnTo>
                  <a:pt x="280561" y="56999"/>
                </a:lnTo>
                <a:lnTo>
                  <a:pt x="281308" y="53822"/>
                </a:lnTo>
                <a:lnTo>
                  <a:pt x="282801" y="50529"/>
                </a:lnTo>
                <a:lnTo>
                  <a:pt x="284294" y="47237"/>
                </a:lnTo>
                <a:lnTo>
                  <a:pt x="286687" y="44558"/>
                </a:lnTo>
                <a:lnTo>
                  <a:pt x="289980" y="42491"/>
                </a:lnTo>
                <a:lnTo>
                  <a:pt x="291262" y="30643"/>
                </a:lnTo>
                <a:lnTo>
                  <a:pt x="287711" y="27743"/>
                </a:lnTo>
                <a:lnTo>
                  <a:pt x="285012" y="24662"/>
                </a:lnTo>
                <a:lnTo>
                  <a:pt x="282313" y="21581"/>
                </a:lnTo>
                <a:lnTo>
                  <a:pt x="280963" y="18240"/>
                </a:lnTo>
                <a:lnTo>
                  <a:pt x="280963" y="11465"/>
                </a:lnTo>
                <a:lnTo>
                  <a:pt x="282111" y="8766"/>
                </a:lnTo>
                <a:lnTo>
                  <a:pt x="286706" y="4325"/>
                </a:lnTo>
                <a:lnTo>
                  <a:pt x="289616" y="3215"/>
                </a:lnTo>
                <a:lnTo>
                  <a:pt x="294861" y="0"/>
                </a:lnTo>
                <a:lnTo>
                  <a:pt x="288161" y="0"/>
                </a:lnTo>
                <a:lnTo>
                  <a:pt x="282715" y="1761"/>
                </a:lnTo>
                <a:lnTo>
                  <a:pt x="278523" y="5282"/>
                </a:lnTo>
                <a:lnTo>
                  <a:pt x="274330" y="8804"/>
                </a:lnTo>
                <a:lnTo>
                  <a:pt x="272234" y="13091"/>
                </a:lnTo>
                <a:lnTo>
                  <a:pt x="272234" y="22585"/>
                </a:lnTo>
                <a:lnTo>
                  <a:pt x="273651" y="26643"/>
                </a:lnTo>
                <a:lnTo>
                  <a:pt x="276484" y="30318"/>
                </a:lnTo>
                <a:lnTo>
                  <a:pt x="278322" y="32729"/>
                </a:lnTo>
                <a:lnTo>
                  <a:pt x="281767" y="35964"/>
                </a:lnTo>
                <a:lnTo>
                  <a:pt x="286821" y="40022"/>
                </a:lnTo>
                <a:lnTo>
                  <a:pt x="281805" y="43391"/>
                </a:lnTo>
                <a:lnTo>
                  <a:pt x="278283" y="46281"/>
                </a:lnTo>
                <a:lnTo>
                  <a:pt x="276254" y="48692"/>
                </a:lnTo>
                <a:lnTo>
                  <a:pt x="273153" y="52406"/>
                </a:lnTo>
                <a:lnTo>
                  <a:pt x="271603" y="56692"/>
                </a:lnTo>
                <a:lnTo>
                  <a:pt x="271603" y="67220"/>
                </a:lnTo>
                <a:lnTo>
                  <a:pt x="273832" y="71785"/>
                </a:lnTo>
                <a:close/>
              </a:path>
              <a:path w="317258" h="102208">
                <a:moveTo>
                  <a:pt x="9705" y="19676"/>
                </a:moveTo>
                <a:lnTo>
                  <a:pt x="9705" y="13206"/>
                </a:lnTo>
                <a:lnTo>
                  <a:pt x="6775" y="32385"/>
                </a:lnTo>
                <a:lnTo>
                  <a:pt x="9227" y="34797"/>
                </a:lnTo>
                <a:lnTo>
                  <a:pt x="14261" y="38241"/>
                </a:lnTo>
                <a:lnTo>
                  <a:pt x="14472" y="25953"/>
                </a:lnTo>
                <a:lnTo>
                  <a:pt x="11294" y="22814"/>
                </a:lnTo>
                <a:lnTo>
                  <a:pt x="9705" y="19676"/>
                </a:lnTo>
                <a:close/>
              </a:path>
              <a:path w="317258" h="102208">
                <a:moveTo>
                  <a:pt x="40085" y="11484"/>
                </a:moveTo>
                <a:lnTo>
                  <a:pt x="42133" y="15388"/>
                </a:lnTo>
                <a:lnTo>
                  <a:pt x="43014" y="20441"/>
                </a:lnTo>
                <a:lnTo>
                  <a:pt x="44736" y="20441"/>
                </a:lnTo>
                <a:lnTo>
                  <a:pt x="44736" y="7349"/>
                </a:lnTo>
                <a:lnTo>
                  <a:pt x="42708" y="5512"/>
                </a:lnTo>
                <a:lnTo>
                  <a:pt x="39912" y="4038"/>
                </a:lnTo>
                <a:lnTo>
                  <a:pt x="36352" y="2928"/>
                </a:lnTo>
                <a:lnTo>
                  <a:pt x="32523" y="1894"/>
                </a:lnTo>
                <a:lnTo>
                  <a:pt x="29020" y="1282"/>
                </a:lnTo>
                <a:lnTo>
                  <a:pt x="25842" y="1091"/>
                </a:lnTo>
                <a:lnTo>
                  <a:pt x="25842" y="-6258"/>
                </a:lnTo>
                <a:lnTo>
                  <a:pt x="21880" y="-6258"/>
                </a:lnTo>
                <a:lnTo>
                  <a:pt x="21880" y="1091"/>
                </a:lnTo>
                <a:lnTo>
                  <a:pt x="15487" y="1397"/>
                </a:lnTo>
                <a:lnTo>
                  <a:pt x="10384" y="3349"/>
                </a:lnTo>
                <a:lnTo>
                  <a:pt x="6575" y="6947"/>
                </a:lnTo>
                <a:lnTo>
                  <a:pt x="2766" y="10546"/>
                </a:lnTo>
                <a:lnTo>
                  <a:pt x="861" y="14527"/>
                </a:lnTo>
                <a:lnTo>
                  <a:pt x="861" y="24059"/>
                </a:lnTo>
                <a:lnTo>
                  <a:pt x="2832" y="28557"/>
                </a:lnTo>
                <a:lnTo>
                  <a:pt x="6775" y="32385"/>
                </a:lnTo>
                <a:lnTo>
                  <a:pt x="9705" y="13206"/>
                </a:lnTo>
                <a:lnTo>
                  <a:pt x="10815" y="10460"/>
                </a:lnTo>
                <a:lnTo>
                  <a:pt x="15257" y="6134"/>
                </a:lnTo>
                <a:lnTo>
                  <a:pt x="18166" y="4823"/>
                </a:lnTo>
                <a:lnTo>
                  <a:pt x="21765" y="4364"/>
                </a:lnTo>
                <a:lnTo>
                  <a:pt x="21765" y="31294"/>
                </a:lnTo>
                <a:lnTo>
                  <a:pt x="18894" y="29648"/>
                </a:lnTo>
                <a:lnTo>
                  <a:pt x="16463" y="27867"/>
                </a:lnTo>
                <a:lnTo>
                  <a:pt x="14472" y="25953"/>
                </a:lnTo>
                <a:lnTo>
                  <a:pt x="14261" y="38241"/>
                </a:lnTo>
                <a:lnTo>
                  <a:pt x="21880" y="42720"/>
                </a:lnTo>
                <a:lnTo>
                  <a:pt x="21880" y="75967"/>
                </a:lnTo>
                <a:lnTo>
                  <a:pt x="14950" y="75852"/>
                </a:lnTo>
                <a:lnTo>
                  <a:pt x="9743" y="73498"/>
                </a:lnTo>
                <a:lnTo>
                  <a:pt x="6259" y="68904"/>
                </a:lnTo>
                <a:lnTo>
                  <a:pt x="4345" y="66377"/>
                </a:lnTo>
                <a:lnTo>
                  <a:pt x="2832" y="62741"/>
                </a:lnTo>
                <a:lnTo>
                  <a:pt x="1722" y="57994"/>
                </a:lnTo>
                <a:lnTo>
                  <a:pt x="0" y="57994"/>
                </a:lnTo>
                <a:lnTo>
                  <a:pt x="0" y="73211"/>
                </a:lnTo>
                <a:lnTo>
                  <a:pt x="4096" y="75354"/>
                </a:lnTo>
                <a:lnTo>
                  <a:pt x="7236" y="76771"/>
                </a:lnTo>
                <a:lnTo>
                  <a:pt x="9418" y="77460"/>
                </a:lnTo>
                <a:lnTo>
                  <a:pt x="12710" y="78493"/>
                </a:lnTo>
                <a:lnTo>
                  <a:pt x="16865" y="79067"/>
                </a:lnTo>
                <a:lnTo>
                  <a:pt x="21880" y="79182"/>
                </a:lnTo>
                <a:lnTo>
                  <a:pt x="21880" y="89576"/>
                </a:lnTo>
                <a:lnTo>
                  <a:pt x="25842" y="89576"/>
                </a:lnTo>
                <a:lnTo>
                  <a:pt x="25842" y="79182"/>
                </a:lnTo>
                <a:lnTo>
                  <a:pt x="28293" y="78991"/>
                </a:lnTo>
                <a:lnTo>
                  <a:pt x="25842" y="75967"/>
                </a:lnTo>
                <a:lnTo>
                  <a:pt x="25842" y="44787"/>
                </a:lnTo>
                <a:lnTo>
                  <a:pt x="30475" y="47620"/>
                </a:lnTo>
                <a:lnTo>
                  <a:pt x="33614" y="49859"/>
                </a:lnTo>
                <a:lnTo>
                  <a:pt x="35261" y="51506"/>
                </a:lnTo>
                <a:lnTo>
                  <a:pt x="37978" y="54300"/>
                </a:lnTo>
                <a:lnTo>
                  <a:pt x="39337" y="57535"/>
                </a:lnTo>
                <a:lnTo>
                  <a:pt x="39337" y="66492"/>
                </a:lnTo>
                <a:lnTo>
                  <a:pt x="37481" y="70416"/>
                </a:lnTo>
                <a:lnTo>
                  <a:pt x="33768" y="72981"/>
                </a:lnTo>
                <a:lnTo>
                  <a:pt x="31776" y="74359"/>
                </a:lnTo>
                <a:lnTo>
                  <a:pt x="30992" y="78455"/>
                </a:lnTo>
                <a:lnTo>
                  <a:pt x="33940" y="77574"/>
                </a:lnTo>
                <a:lnTo>
                  <a:pt x="36887" y="76694"/>
                </a:lnTo>
                <a:lnTo>
                  <a:pt x="39414" y="75373"/>
                </a:lnTo>
                <a:lnTo>
                  <a:pt x="41520" y="73612"/>
                </a:lnTo>
                <a:lnTo>
                  <a:pt x="44277" y="71354"/>
                </a:lnTo>
                <a:lnTo>
                  <a:pt x="46230" y="68559"/>
                </a:lnTo>
                <a:lnTo>
                  <a:pt x="47378" y="65229"/>
                </a:lnTo>
                <a:lnTo>
                  <a:pt x="48143" y="63086"/>
                </a:lnTo>
                <a:lnTo>
                  <a:pt x="48527" y="58683"/>
                </a:lnTo>
                <a:lnTo>
                  <a:pt x="48527" y="52941"/>
                </a:lnTo>
                <a:lnTo>
                  <a:pt x="46880" y="48338"/>
                </a:lnTo>
                <a:lnTo>
                  <a:pt x="43588" y="44874"/>
                </a:lnTo>
                <a:lnTo>
                  <a:pt x="40296" y="41409"/>
                </a:lnTo>
                <a:lnTo>
                  <a:pt x="34381" y="37514"/>
                </a:lnTo>
                <a:lnTo>
                  <a:pt x="25842" y="33189"/>
                </a:lnTo>
                <a:lnTo>
                  <a:pt x="25842" y="4364"/>
                </a:lnTo>
                <a:lnTo>
                  <a:pt x="29977" y="4517"/>
                </a:lnTo>
                <a:lnTo>
                  <a:pt x="33653" y="5971"/>
                </a:lnTo>
                <a:lnTo>
                  <a:pt x="36869" y="8728"/>
                </a:lnTo>
                <a:lnTo>
                  <a:pt x="40085" y="11484"/>
                </a:lnTo>
                <a:close/>
              </a:path>
              <a:path w="317258" h="102208">
                <a:moveTo>
                  <a:pt x="29135" y="75354"/>
                </a:moveTo>
                <a:lnTo>
                  <a:pt x="25842" y="75967"/>
                </a:lnTo>
                <a:lnTo>
                  <a:pt x="28293" y="78991"/>
                </a:lnTo>
                <a:lnTo>
                  <a:pt x="30992" y="78455"/>
                </a:lnTo>
                <a:lnTo>
                  <a:pt x="31776" y="74359"/>
                </a:lnTo>
                <a:lnTo>
                  <a:pt x="29135" y="75354"/>
                </a:lnTo>
                <a:close/>
              </a:path>
              <a:path w="317258" h="102208">
                <a:moveTo>
                  <a:pt x="76533" y="10048"/>
                </a:moveTo>
                <a:lnTo>
                  <a:pt x="78447" y="12441"/>
                </a:lnTo>
                <a:lnTo>
                  <a:pt x="78677" y="15675"/>
                </a:lnTo>
                <a:lnTo>
                  <a:pt x="78677" y="72292"/>
                </a:lnTo>
                <a:lnTo>
                  <a:pt x="77969" y="74531"/>
                </a:lnTo>
                <a:lnTo>
                  <a:pt x="75135" y="76598"/>
                </a:lnTo>
                <a:lnTo>
                  <a:pt x="72111" y="77230"/>
                </a:lnTo>
                <a:lnTo>
                  <a:pt x="67478" y="77460"/>
                </a:lnTo>
                <a:lnTo>
                  <a:pt x="67478" y="79182"/>
                </a:lnTo>
                <a:lnTo>
                  <a:pt x="99867" y="79182"/>
                </a:lnTo>
                <a:lnTo>
                  <a:pt x="99867" y="77574"/>
                </a:lnTo>
                <a:lnTo>
                  <a:pt x="95579" y="77421"/>
                </a:lnTo>
                <a:lnTo>
                  <a:pt x="92651" y="76943"/>
                </a:lnTo>
                <a:lnTo>
                  <a:pt x="91081" y="76139"/>
                </a:lnTo>
                <a:lnTo>
                  <a:pt x="88727" y="73459"/>
                </a:lnTo>
                <a:lnTo>
                  <a:pt x="88727" y="1378"/>
                </a:lnTo>
                <a:lnTo>
                  <a:pt x="88439" y="287"/>
                </a:lnTo>
                <a:lnTo>
                  <a:pt x="87750" y="287"/>
                </a:lnTo>
                <a:lnTo>
                  <a:pt x="66674" y="11024"/>
                </a:lnTo>
                <a:lnTo>
                  <a:pt x="68053" y="12019"/>
                </a:lnTo>
                <a:lnTo>
                  <a:pt x="71124" y="10881"/>
                </a:lnTo>
                <a:lnTo>
                  <a:pt x="74006" y="10048"/>
                </a:lnTo>
                <a:lnTo>
                  <a:pt x="76533" y="10048"/>
                </a:lnTo>
                <a:close/>
              </a:path>
              <a:path w="317258" h="102208">
                <a:moveTo>
                  <a:pt x="125348" y="70875"/>
                </a:moveTo>
                <a:lnTo>
                  <a:pt x="124792" y="73900"/>
                </a:lnTo>
                <a:lnTo>
                  <a:pt x="125462" y="77412"/>
                </a:lnTo>
                <a:lnTo>
                  <a:pt x="128141" y="79517"/>
                </a:lnTo>
                <a:lnTo>
                  <a:pt x="131224" y="80044"/>
                </a:lnTo>
                <a:lnTo>
                  <a:pt x="135072" y="79642"/>
                </a:lnTo>
                <a:lnTo>
                  <a:pt x="136680" y="80905"/>
                </a:lnTo>
                <a:lnTo>
                  <a:pt x="135981" y="84522"/>
                </a:lnTo>
                <a:lnTo>
                  <a:pt x="134584" y="86934"/>
                </a:lnTo>
                <a:lnTo>
                  <a:pt x="133187" y="89346"/>
                </a:lnTo>
                <a:lnTo>
                  <a:pt x="130650" y="91585"/>
                </a:lnTo>
                <a:lnTo>
                  <a:pt x="126974" y="93653"/>
                </a:lnTo>
                <a:lnTo>
                  <a:pt x="128065" y="95949"/>
                </a:lnTo>
                <a:lnTo>
                  <a:pt x="131281" y="94494"/>
                </a:lnTo>
                <a:lnTo>
                  <a:pt x="134286" y="92102"/>
                </a:lnTo>
                <a:lnTo>
                  <a:pt x="137082" y="88772"/>
                </a:lnTo>
                <a:lnTo>
                  <a:pt x="139877" y="85441"/>
                </a:lnTo>
                <a:lnTo>
                  <a:pt x="141274" y="81843"/>
                </a:lnTo>
                <a:lnTo>
                  <a:pt x="141274" y="74608"/>
                </a:lnTo>
                <a:lnTo>
                  <a:pt x="140316" y="71976"/>
                </a:lnTo>
                <a:lnTo>
                  <a:pt x="138403" y="70081"/>
                </a:lnTo>
                <a:lnTo>
                  <a:pt x="134325" y="67239"/>
                </a:lnTo>
                <a:lnTo>
                  <a:pt x="129386" y="67239"/>
                </a:lnTo>
                <a:lnTo>
                  <a:pt x="127567" y="67966"/>
                </a:lnTo>
                <a:lnTo>
                  <a:pt x="125348" y="708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6828312" y="4846954"/>
            <a:ext cx="932474" cy="107247"/>
          </a:xfrm>
          <a:custGeom>
            <a:avLst/>
            <a:gdLst/>
            <a:ahLst/>
            <a:cxnLst/>
            <a:rect l="l" t="t" r="r" b="b"/>
            <a:pathLst>
              <a:path w="1025721" h="121547">
                <a:moveTo>
                  <a:pt x="605156" y="28779"/>
                </a:moveTo>
                <a:lnTo>
                  <a:pt x="588861" y="28779"/>
                </a:lnTo>
                <a:lnTo>
                  <a:pt x="582885" y="30547"/>
                </a:lnTo>
                <a:lnTo>
                  <a:pt x="578168" y="34084"/>
                </a:lnTo>
                <a:lnTo>
                  <a:pt x="575541" y="36067"/>
                </a:lnTo>
                <a:lnTo>
                  <a:pt x="572755" y="39309"/>
                </a:lnTo>
                <a:lnTo>
                  <a:pt x="569806" y="43811"/>
                </a:lnTo>
                <a:lnTo>
                  <a:pt x="569806" y="31030"/>
                </a:lnTo>
                <a:lnTo>
                  <a:pt x="547696" y="31030"/>
                </a:lnTo>
                <a:lnTo>
                  <a:pt x="547696" y="118492"/>
                </a:lnTo>
                <a:lnTo>
                  <a:pt x="570529" y="118492"/>
                </a:lnTo>
                <a:lnTo>
                  <a:pt x="570529" y="65650"/>
                </a:lnTo>
                <a:lnTo>
                  <a:pt x="571280" y="61202"/>
                </a:lnTo>
                <a:lnTo>
                  <a:pt x="572781" y="57719"/>
                </a:lnTo>
                <a:lnTo>
                  <a:pt x="575676" y="51127"/>
                </a:lnTo>
                <a:lnTo>
                  <a:pt x="581009" y="47831"/>
                </a:lnTo>
                <a:lnTo>
                  <a:pt x="595106" y="47831"/>
                </a:lnTo>
                <a:lnTo>
                  <a:pt x="599394" y="50081"/>
                </a:lnTo>
                <a:lnTo>
                  <a:pt x="601645" y="54583"/>
                </a:lnTo>
                <a:lnTo>
                  <a:pt x="602877" y="57049"/>
                </a:lnTo>
                <a:lnTo>
                  <a:pt x="603494" y="60586"/>
                </a:lnTo>
                <a:lnTo>
                  <a:pt x="603494" y="118492"/>
                </a:lnTo>
                <a:lnTo>
                  <a:pt x="626971" y="118492"/>
                </a:lnTo>
                <a:lnTo>
                  <a:pt x="626971" y="48500"/>
                </a:lnTo>
                <a:lnTo>
                  <a:pt x="624090" y="40636"/>
                </a:lnTo>
                <a:lnTo>
                  <a:pt x="618328" y="35893"/>
                </a:lnTo>
                <a:lnTo>
                  <a:pt x="612566" y="31150"/>
                </a:lnTo>
                <a:lnTo>
                  <a:pt x="605156" y="28779"/>
                </a:lnTo>
                <a:close/>
              </a:path>
              <a:path w="1025721" h="121547">
                <a:moveTo>
                  <a:pt x="652987" y="94537"/>
                </a:moveTo>
                <a:lnTo>
                  <a:pt x="652987" y="118492"/>
                </a:lnTo>
                <a:lnTo>
                  <a:pt x="677347" y="118492"/>
                </a:lnTo>
                <a:lnTo>
                  <a:pt x="677347" y="94537"/>
                </a:lnTo>
                <a:lnTo>
                  <a:pt x="652987" y="94537"/>
                </a:lnTo>
                <a:close/>
              </a:path>
              <a:path w="1025721" h="121547">
                <a:moveTo>
                  <a:pt x="721659" y="59648"/>
                </a:moveTo>
                <a:lnTo>
                  <a:pt x="724499" y="51984"/>
                </a:lnTo>
                <a:lnTo>
                  <a:pt x="729780" y="48152"/>
                </a:lnTo>
                <a:lnTo>
                  <a:pt x="742911" y="48152"/>
                </a:lnTo>
                <a:lnTo>
                  <a:pt x="746905" y="49921"/>
                </a:lnTo>
                <a:lnTo>
                  <a:pt x="749478" y="53458"/>
                </a:lnTo>
                <a:lnTo>
                  <a:pt x="751246" y="56084"/>
                </a:lnTo>
                <a:lnTo>
                  <a:pt x="752346" y="59032"/>
                </a:lnTo>
                <a:lnTo>
                  <a:pt x="752773" y="62301"/>
                </a:lnTo>
                <a:lnTo>
                  <a:pt x="776251" y="62301"/>
                </a:lnTo>
                <a:lnTo>
                  <a:pt x="775653" y="57900"/>
                </a:lnTo>
                <a:lnTo>
                  <a:pt x="771391" y="44852"/>
                </a:lnTo>
                <a:lnTo>
                  <a:pt x="763829" y="36174"/>
                </a:lnTo>
                <a:lnTo>
                  <a:pt x="750587" y="30303"/>
                </a:lnTo>
                <a:lnTo>
                  <a:pt x="736854" y="28779"/>
                </a:lnTo>
                <a:lnTo>
                  <a:pt x="728474" y="29427"/>
                </a:lnTo>
                <a:lnTo>
                  <a:pt x="716221" y="33502"/>
                </a:lnTo>
                <a:lnTo>
                  <a:pt x="706464" y="41319"/>
                </a:lnTo>
                <a:lnTo>
                  <a:pt x="700692" y="50063"/>
                </a:lnTo>
                <a:lnTo>
                  <a:pt x="696760" y="62060"/>
                </a:lnTo>
                <a:lnTo>
                  <a:pt x="695449" y="76449"/>
                </a:lnTo>
                <a:lnTo>
                  <a:pt x="696092" y="86136"/>
                </a:lnTo>
                <a:lnTo>
                  <a:pt x="699368" y="98611"/>
                </a:lnTo>
                <a:lnTo>
                  <a:pt x="705418" y="109006"/>
                </a:lnTo>
                <a:lnTo>
                  <a:pt x="710920" y="114358"/>
                </a:lnTo>
                <a:lnTo>
                  <a:pt x="722125" y="119750"/>
                </a:lnTo>
                <a:lnTo>
                  <a:pt x="736533" y="121547"/>
                </a:lnTo>
                <a:lnTo>
                  <a:pt x="747564" y="120368"/>
                </a:lnTo>
                <a:lnTo>
                  <a:pt x="759352" y="115389"/>
                </a:lnTo>
                <a:lnTo>
                  <a:pt x="768452" y="106514"/>
                </a:lnTo>
                <a:lnTo>
                  <a:pt x="772955" y="100297"/>
                </a:lnTo>
                <a:lnTo>
                  <a:pt x="775474" y="93706"/>
                </a:lnTo>
                <a:lnTo>
                  <a:pt x="776010" y="86739"/>
                </a:lnTo>
                <a:lnTo>
                  <a:pt x="752613" y="86739"/>
                </a:lnTo>
                <a:lnTo>
                  <a:pt x="752131" y="91348"/>
                </a:lnTo>
                <a:lnTo>
                  <a:pt x="750764" y="95099"/>
                </a:lnTo>
                <a:lnTo>
                  <a:pt x="748513" y="97993"/>
                </a:lnTo>
                <a:lnTo>
                  <a:pt x="746262" y="100887"/>
                </a:lnTo>
                <a:lnTo>
                  <a:pt x="742456" y="102334"/>
                </a:lnTo>
                <a:lnTo>
                  <a:pt x="729538" y="102334"/>
                </a:lnTo>
                <a:lnTo>
                  <a:pt x="724393" y="98690"/>
                </a:lnTo>
                <a:lnTo>
                  <a:pt x="721659" y="91401"/>
                </a:lnTo>
                <a:lnTo>
                  <a:pt x="720158" y="87489"/>
                </a:lnTo>
                <a:lnTo>
                  <a:pt x="719408" y="82317"/>
                </a:lnTo>
                <a:lnTo>
                  <a:pt x="719408" y="69134"/>
                </a:lnTo>
                <a:lnTo>
                  <a:pt x="720158" y="63721"/>
                </a:lnTo>
                <a:lnTo>
                  <a:pt x="721659" y="59648"/>
                </a:lnTo>
                <a:close/>
              </a:path>
              <a:path w="1025721" h="121547">
                <a:moveTo>
                  <a:pt x="789138" y="74841"/>
                </a:moveTo>
                <a:lnTo>
                  <a:pt x="789949" y="84867"/>
                </a:lnTo>
                <a:lnTo>
                  <a:pt x="793614" y="97098"/>
                </a:lnTo>
                <a:lnTo>
                  <a:pt x="800233" y="107841"/>
                </a:lnTo>
                <a:lnTo>
                  <a:pt x="807972" y="114862"/>
                </a:lnTo>
                <a:lnTo>
                  <a:pt x="819544" y="119876"/>
                </a:lnTo>
                <a:lnTo>
                  <a:pt x="818363" y="95180"/>
                </a:lnTo>
                <a:lnTo>
                  <a:pt x="814745" y="90410"/>
                </a:lnTo>
                <a:lnTo>
                  <a:pt x="812936" y="83630"/>
                </a:lnTo>
                <a:lnTo>
                  <a:pt x="812936" y="66052"/>
                </a:lnTo>
                <a:lnTo>
                  <a:pt x="814745" y="59286"/>
                </a:lnTo>
                <a:lnTo>
                  <a:pt x="818363" y="54543"/>
                </a:lnTo>
                <a:lnTo>
                  <a:pt x="821981" y="49800"/>
                </a:lnTo>
                <a:lnTo>
                  <a:pt x="827141" y="47429"/>
                </a:lnTo>
                <a:lnTo>
                  <a:pt x="840540" y="47429"/>
                </a:lnTo>
                <a:lnTo>
                  <a:pt x="845685" y="49800"/>
                </a:lnTo>
                <a:lnTo>
                  <a:pt x="849277" y="54543"/>
                </a:lnTo>
                <a:lnTo>
                  <a:pt x="852869" y="59286"/>
                </a:lnTo>
                <a:lnTo>
                  <a:pt x="854664" y="66052"/>
                </a:lnTo>
                <a:lnTo>
                  <a:pt x="854664" y="83630"/>
                </a:lnTo>
                <a:lnTo>
                  <a:pt x="852869" y="90410"/>
                </a:lnTo>
                <a:lnTo>
                  <a:pt x="849277" y="95180"/>
                </a:lnTo>
                <a:lnTo>
                  <a:pt x="846503" y="120300"/>
                </a:lnTo>
                <a:lnTo>
                  <a:pt x="858458" y="115742"/>
                </a:lnTo>
                <a:lnTo>
                  <a:pt x="867608" y="107841"/>
                </a:lnTo>
                <a:lnTo>
                  <a:pt x="872798" y="100019"/>
                </a:lnTo>
                <a:lnTo>
                  <a:pt x="877227" y="88174"/>
                </a:lnTo>
                <a:lnTo>
                  <a:pt x="878704" y="74841"/>
                </a:lnTo>
                <a:lnTo>
                  <a:pt x="877907" y="65035"/>
                </a:lnTo>
                <a:lnTo>
                  <a:pt x="874244" y="52820"/>
                </a:lnTo>
                <a:lnTo>
                  <a:pt x="867608" y="41962"/>
                </a:lnTo>
                <a:lnTo>
                  <a:pt x="859827" y="34810"/>
                </a:lnTo>
                <a:lnTo>
                  <a:pt x="848270" y="29744"/>
                </a:lnTo>
                <a:lnTo>
                  <a:pt x="833921" y="28055"/>
                </a:lnTo>
                <a:lnTo>
                  <a:pt x="821283" y="29333"/>
                </a:lnTo>
                <a:lnTo>
                  <a:pt x="809362" y="33959"/>
                </a:lnTo>
                <a:lnTo>
                  <a:pt x="800233" y="41962"/>
                </a:lnTo>
                <a:lnTo>
                  <a:pt x="795082" y="49781"/>
                </a:lnTo>
                <a:lnTo>
                  <a:pt x="790624" y="61633"/>
                </a:lnTo>
                <a:lnTo>
                  <a:pt x="789138" y="74841"/>
                </a:lnTo>
                <a:close/>
              </a:path>
              <a:path w="1025721" h="121547">
                <a:moveTo>
                  <a:pt x="849277" y="95180"/>
                </a:moveTo>
                <a:lnTo>
                  <a:pt x="845685" y="99949"/>
                </a:lnTo>
                <a:lnTo>
                  <a:pt x="840540" y="102334"/>
                </a:lnTo>
                <a:lnTo>
                  <a:pt x="827141" y="102334"/>
                </a:lnTo>
                <a:lnTo>
                  <a:pt x="821981" y="99949"/>
                </a:lnTo>
                <a:lnTo>
                  <a:pt x="818363" y="95180"/>
                </a:lnTo>
                <a:lnTo>
                  <a:pt x="819544" y="119876"/>
                </a:lnTo>
                <a:lnTo>
                  <a:pt x="833921" y="121547"/>
                </a:lnTo>
                <a:lnTo>
                  <a:pt x="846503" y="120300"/>
                </a:lnTo>
                <a:lnTo>
                  <a:pt x="849277" y="95180"/>
                </a:lnTo>
                <a:close/>
              </a:path>
              <a:path w="1025721" h="121547">
                <a:moveTo>
                  <a:pt x="923210" y="60988"/>
                </a:moveTo>
                <a:lnTo>
                  <a:pt x="923828" y="57397"/>
                </a:lnTo>
                <a:lnTo>
                  <a:pt x="925060" y="54985"/>
                </a:lnTo>
                <a:lnTo>
                  <a:pt x="927311" y="50751"/>
                </a:lnTo>
                <a:lnTo>
                  <a:pt x="931707" y="48635"/>
                </a:lnTo>
                <a:lnTo>
                  <a:pt x="943874" y="48635"/>
                </a:lnTo>
                <a:lnTo>
                  <a:pt x="947652" y="50751"/>
                </a:lnTo>
                <a:lnTo>
                  <a:pt x="949582" y="54985"/>
                </a:lnTo>
                <a:lnTo>
                  <a:pt x="950654" y="57344"/>
                </a:lnTo>
                <a:lnTo>
                  <a:pt x="951190" y="61122"/>
                </a:lnTo>
                <a:lnTo>
                  <a:pt x="951190" y="118492"/>
                </a:lnTo>
                <a:lnTo>
                  <a:pt x="974265" y="118492"/>
                </a:lnTo>
                <a:lnTo>
                  <a:pt x="974265" y="62408"/>
                </a:lnTo>
                <a:lnTo>
                  <a:pt x="974882" y="59058"/>
                </a:lnTo>
                <a:lnTo>
                  <a:pt x="976114" y="56271"/>
                </a:lnTo>
                <a:lnTo>
                  <a:pt x="978525" y="51019"/>
                </a:lnTo>
                <a:lnTo>
                  <a:pt x="982894" y="48394"/>
                </a:lnTo>
                <a:lnTo>
                  <a:pt x="994686" y="48394"/>
                </a:lnTo>
                <a:lnTo>
                  <a:pt x="998439" y="50430"/>
                </a:lnTo>
                <a:lnTo>
                  <a:pt x="1000475" y="54503"/>
                </a:lnTo>
                <a:lnTo>
                  <a:pt x="1001547" y="56647"/>
                </a:lnTo>
                <a:lnTo>
                  <a:pt x="1002083" y="59380"/>
                </a:lnTo>
                <a:lnTo>
                  <a:pt x="1002083" y="118492"/>
                </a:lnTo>
                <a:lnTo>
                  <a:pt x="1025559" y="118492"/>
                </a:lnTo>
                <a:lnTo>
                  <a:pt x="1025721" y="63265"/>
                </a:lnTo>
                <a:lnTo>
                  <a:pt x="1025721" y="57585"/>
                </a:lnTo>
                <a:lnTo>
                  <a:pt x="1025453" y="53270"/>
                </a:lnTo>
                <a:lnTo>
                  <a:pt x="1024917" y="50323"/>
                </a:lnTo>
                <a:lnTo>
                  <a:pt x="1024059" y="45875"/>
                </a:lnTo>
                <a:lnTo>
                  <a:pt x="1022397" y="42123"/>
                </a:lnTo>
                <a:lnTo>
                  <a:pt x="1019932" y="39068"/>
                </a:lnTo>
                <a:lnTo>
                  <a:pt x="1016877" y="35317"/>
                </a:lnTo>
                <a:lnTo>
                  <a:pt x="1013474" y="32691"/>
                </a:lnTo>
                <a:lnTo>
                  <a:pt x="1009721" y="31190"/>
                </a:lnTo>
                <a:lnTo>
                  <a:pt x="1005969" y="29690"/>
                </a:lnTo>
                <a:lnTo>
                  <a:pt x="1002164" y="28939"/>
                </a:lnTo>
                <a:lnTo>
                  <a:pt x="992516" y="28939"/>
                </a:lnTo>
                <a:lnTo>
                  <a:pt x="987263" y="30145"/>
                </a:lnTo>
                <a:lnTo>
                  <a:pt x="982546" y="32557"/>
                </a:lnTo>
                <a:lnTo>
                  <a:pt x="978097" y="34969"/>
                </a:lnTo>
                <a:lnTo>
                  <a:pt x="974372" y="38747"/>
                </a:lnTo>
                <a:lnTo>
                  <a:pt x="971370" y="43892"/>
                </a:lnTo>
                <a:lnTo>
                  <a:pt x="969656" y="39604"/>
                </a:lnTo>
                <a:lnTo>
                  <a:pt x="967136" y="36094"/>
                </a:lnTo>
                <a:lnTo>
                  <a:pt x="963812" y="33361"/>
                </a:lnTo>
                <a:lnTo>
                  <a:pt x="959686" y="30413"/>
                </a:lnTo>
                <a:lnTo>
                  <a:pt x="954272" y="28939"/>
                </a:lnTo>
                <a:lnTo>
                  <a:pt x="940497" y="28939"/>
                </a:lnTo>
                <a:lnTo>
                  <a:pt x="934735" y="30654"/>
                </a:lnTo>
                <a:lnTo>
                  <a:pt x="930286" y="34084"/>
                </a:lnTo>
                <a:lnTo>
                  <a:pt x="927767" y="36014"/>
                </a:lnTo>
                <a:lnTo>
                  <a:pt x="925087" y="39256"/>
                </a:lnTo>
                <a:lnTo>
                  <a:pt x="922246" y="43811"/>
                </a:lnTo>
                <a:lnTo>
                  <a:pt x="922246" y="31030"/>
                </a:lnTo>
                <a:lnTo>
                  <a:pt x="899976" y="31030"/>
                </a:lnTo>
                <a:lnTo>
                  <a:pt x="899976" y="118492"/>
                </a:lnTo>
                <a:lnTo>
                  <a:pt x="923210" y="118492"/>
                </a:lnTo>
                <a:lnTo>
                  <a:pt x="923210" y="60988"/>
                </a:lnTo>
                <a:close/>
              </a:path>
              <a:path w="1025721" h="121547">
                <a:moveTo>
                  <a:pt x="146959" y="60987"/>
                </a:moveTo>
                <a:lnTo>
                  <a:pt x="147576" y="57397"/>
                </a:lnTo>
                <a:lnTo>
                  <a:pt x="148809" y="54985"/>
                </a:lnTo>
                <a:lnTo>
                  <a:pt x="151059" y="50751"/>
                </a:lnTo>
                <a:lnTo>
                  <a:pt x="155455" y="48634"/>
                </a:lnTo>
                <a:lnTo>
                  <a:pt x="167622" y="48634"/>
                </a:lnTo>
                <a:lnTo>
                  <a:pt x="171401" y="50751"/>
                </a:lnTo>
                <a:lnTo>
                  <a:pt x="173331" y="54985"/>
                </a:lnTo>
                <a:lnTo>
                  <a:pt x="174402" y="57343"/>
                </a:lnTo>
                <a:lnTo>
                  <a:pt x="174939" y="61121"/>
                </a:lnTo>
                <a:lnTo>
                  <a:pt x="174939" y="118492"/>
                </a:lnTo>
                <a:lnTo>
                  <a:pt x="198013" y="118492"/>
                </a:lnTo>
                <a:lnTo>
                  <a:pt x="198013" y="62408"/>
                </a:lnTo>
                <a:lnTo>
                  <a:pt x="198630" y="59058"/>
                </a:lnTo>
                <a:lnTo>
                  <a:pt x="199863" y="56271"/>
                </a:lnTo>
                <a:lnTo>
                  <a:pt x="202275" y="51019"/>
                </a:lnTo>
                <a:lnTo>
                  <a:pt x="206643" y="48393"/>
                </a:lnTo>
                <a:lnTo>
                  <a:pt x="218435" y="48393"/>
                </a:lnTo>
                <a:lnTo>
                  <a:pt x="222187" y="50430"/>
                </a:lnTo>
                <a:lnTo>
                  <a:pt x="224224" y="54503"/>
                </a:lnTo>
                <a:lnTo>
                  <a:pt x="225296" y="56647"/>
                </a:lnTo>
                <a:lnTo>
                  <a:pt x="225832" y="59380"/>
                </a:lnTo>
                <a:lnTo>
                  <a:pt x="225832" y="118492"/>
                </a:lnTo>
                <a:lnTo>
                  <a:pt x="249309" y="118492"/>
                </a:lnTo>
                <a:lnTo>
                  <a:pt x="249470" y="63265"/>
                </a:lnTo>
                <a:lnTo>
                  <a:pt x="249470" y="57584"/>
                </a:lnTo>
                <a:lnTo>
                  <a:pt x="249202" y="53270"/>
                </a:lnTo>
                <a:lnTo>
                  <a:pt x="248666" y="50323"/>
                </a:lnTo>
                <a:lnTo>
                  <a:pt x="247808" y="45874"/>
                </a:lnTo>
                <a:lnTo>
                  <a:pt x="246146" y="42123"/>
                </a:lnTo>
                <a:lnTo>
                  <a:pt x="243681" y="39068"/>
                </a:lnTo>
                <a:lnTo>
                  <a:pt x="240625" y="35317"/>
                </a:lnTo>
                <a:lnTo>
                  <a:pt x="237222" y="32691"/>
                </a:lnTo>
                <a:lnTo>
                  <a:pt x="233470" y="31190"/>
                </a:lnTo>
                <a:lnTo>
                  <a:pt x="229718" y="29690"/>
                </a:lnTo>
                <a:lnTo>
                  <a:pt x="225912" y="28939"/>
                </a:lnTo>
                <a:lnTo>
                  <a:pt x="216264" y="28939"/>
                </a:lnTo>
                <a:lnTo>
                  <a:pt x="211012" y="30145"/>
                </a:lnTo>
                <a:lnTo>
                  <a:pt x="206295" y="32557"/>
                </a:lnTo>
                <a:lnTo>
                  <a:pt x="201846" y="34968"/>
                </a:lnTo>
                <a:lnTo>
                  <a:pt x="198120" y="38747"/>
                </a:lnTo>
                <a:lnTo>
                  <a:pt x="195119" y="43892"/>
                </a:lnTo>
                <a:lnTo>
                  <a:pt x="193404" y="39604"/>
                </a:lnTo>
                <a:lnTo>
                  <a:pt x="190884" y="36094"/>
                </a:lnTo>
                <a:lnTo>
                  <a:pt x="187561" y="33361"/>
                </a:lnTo>
                <a:lnTo>
                  <a:pt x="183434" y="30413"/>
                </a:lnTo>
                <a:lnTo>
                  <a:pt x="178020" y="28939"/>
                </a:lnTo>
                <a:lnTo>
                  <a:pt x="164245" y="28939"/>
                </a:lnTo>
                <a:lnTo>
                  <a:pt x="158483" y="30654"/>
                </a:lnTo>
                <a:lnTo>
                  <a:pt x="154035" y="34084"/>
                </a:lnTo>
                <a:lnTo>
                  <a:pt x="151516" y="36014"/>
                </a:lnTo>
                <a:lnTo>
                  <a:pt x="148835" y="39256"/>
                </a:lnTo>
                <a:lnTo>
                  <a:pt x="145995" y="43811"/>
                </a:lnTo>
                <a:lnTo>
                  <a:pt x="145995" y="31029"/>
                </a:lnTo>
                <a:lnTo>
                  <a:pt x="123724" y="31029"/>
                </a:lnTo>
                <a:lnTo>
                  <a:pt x="123724" y="118492"/>
                </a:lnTo>
                <a:lnTo>
                  <a:pt x="146959" y="118492"/>
                </a:lnTo>
                <a:lnTo>
                  <a:pt x="146959" y="60987"/>
                </a:lnTo>
                <a:close/>
              </a:path>
              <a:path w="1025721" h="121547">
                <a:moveTo>
                  <a:pt x="34089" y="94134"/>
                </a:moveTo>
                <a:lnTo>
                  <a:pt x="40762" y="73716"/>
                </a:lnTo>
                <a:lnTo>
                  <a:pt x="56038" y="27090"/>
                </a:lnTo>
                <a:lnTo>
                  <a:pt x="70832" y="73716"/>
                </a:lnTo>
                <a:lnTo>
                  <a:pt x="77746" y="94134"/>
                </a:lnTo>
                <a:lnTo>
                  <a:pt x="85384" y="118492"/>
                </a:lnTo>
                <a:lnTo>
                  <a:pt x="112238" y="118492"/>
                </a:lnTo>
                <a:lnTo>
                  <a:pt x="70269" y="0"/>
                </a:lnTo>
                <a:lnTo>
                  <a:pt x="42290" y="0"/>
                </a:lnTo>
                <a:lnTo>
                  <a:pt x="0" y="118492"/>
                </a:lnTo>
                <a:lnTo>
                  <a:pt x="25888" y="118492"/>
                </a:lnTo>
                <a:lnTo>
                  <a:pt x="34089" y="94134"/>
                </a:lnTo>
                <a:close/>
              </a:path>
              <a:path w="1025721" h="121547">
                <a:moveTo>
                  <a:pt x="40762" y="73716"/>
                </a:moveTo>
                <a:lnTo>
                  <a:pt x="34089" y="94134"/>
                </a:lnTo>
                <a:lnTo>
                  <a:pt x="77746" y="94134"/>
                </a:lnTo>
                <a:lnTo>
                  <a:pt x="70832" y="73716"/>
                </a:lnTo>
                <a:lnTo>
                  <a:pt x="40762" y="73716"/>
                </a:lnTo>
                <a:close/>
              </a:path>
              <a:path w="1025721" h="121547">
                <a:moveTo>
                  <a:pt x="336497" y="45473"/>
                </a:moveTo>
                <a:lnTo>
                  <a:pt x="332772" y="38291"/>
                </a:lnTo>
                <a:lnTo>
                  <a:pt x="325320" y="34486"/>
                </a:lnTo>
                <a:lnTo>
                  <a:pt x="312952" y="30120"/>
                </a:lnTo>
                <a:lnTo>
                  <a:pt x="299754" y="28779"/>
                </a:lnTo>
                <a:lnTo>
                  <a:pt x="290019" y="29427"/>
                </a:lnTo>
                <a:lnTo>
                  <a:pt x="277391" y="33204"/>
                </a:lnTo>
                <a:lnTo>
                  <a:pt x="268559" y="40355"/>
                </a:lnTo>
                <a:lnTo>
                  <a:pt x="264753" y="45285"/>
                </a:lnTo>
                <a:lnTo>
                  <a:pt x="262609" y="51582"/>
                </a:lnTo>
                <a:lnTo>
                  <a:pt x="262126" y="59246"/>
                </a:lnTo>
                <a:lnTo>
                  <a:pt x="284237" y="59246"/>
                </a:lnTo>
                <a:lnTo>
                  <a:pt x="284773" y="55869"/>
                </a:lnTo>
                <a:lnTo>
                  <a:pt x="285845" y="53190"/>
                </a:lnTo>
                <a:lnTo>
                  <a:pt x="287453" y="51207"/>
                </a:lnTo>
                <a:lnTo>
                  <a:pt x="289704" y="48527"/>
                </a:lnTo>
                <a:lnTo>
                  <a:pt x="293537" y="47188"/>
                </a:lnTo>
                <a:lnTo>
                  <a:pt x="303774" y="47188"/>
                </a:lnTo>
                <a:lnTo>
                  <a:pt x="307432" y="47871"/>
                </a:lnTo>
                <a:lnTo>
                  <a:pt x="309925" y="49238"/>
                </a:lnTo>
                <a:lnTo>
                  <a:pt x="312417" y="50604"/>
                </a:lnTo>
                <a:lnTo>
                  <a:pt x="313663" y="53083"/>
                </a:lnTo>
                <a:lnTo>
                  <a:pt x="313663" y="59621"/>
                </a:lnTo>
                <a:lnTo>
                  <a:pt x="312029" y="61791"/>
                </a:lnTo>
                <a:lnTo>
                  <a:pt x="308759" y="63185"/>
                </a:lnTo>
                <a:lnTo>
                  <a:pt x="306936" y="63989"/>
                </a:lnTo>
                <a:lnTo>
                  <a:pt x="303908" y="64659"/>
                </a:lnTo>
                <a:lnTo>
                  <a:pt x="299674" y="65195"/>
                </a:lnTo>
                <a:lnTo>
                  <a:pt x="291875" y="66159"/>
                </a:lnTo>
                <a:lnTo>
                  <a:pt x="283031" y="67285"/>
                </a:lnTo>
                <a:lnTo>
                  <a:pt x="276331" y="69160"/>
                </a:lnTo>
                <a:lnTo>
                  <a:pt x="271775" y="71786"/>
                </a:lnTo>
                <a:lnTo>
                  <a:pt x="262174" y="81744"/>
                </a:lnTo>
                <a:lnTo>
                  <a:pt x="259313" y="95180"/>
                </a:lnTo>
                <a:lnTo>
                  <a:pt x="259313" y="103486"/>
                </a:lnTo>
                <a:lnTo>
                  <a:pt x="261899" y="109904"/>
                </a:lnTo>
                <a:lnTo>
                  <a:pt x="267071" y="114432"/>
                </a:lnTo>
                <a:lnTo>
                  <a:pt x="272244" y="118961"/>
                </a:lnTo>
                <a:lnTo>
                  <a:pt x="278796" y="121225"/>
                </a:lnTo>
                <a:lnTo>
                  <a:pt x="292947" y="121225"/>
                </a:lnTo>
                <a:lnTo>
                  <a:pt x="298521" y="119805"/>
                </a:lnTo>
                <a:lnTo>
                  <a:pt x="293483" y="104585"/>
                </a:lnTo>
                <a:lnTo>
                  <a:pt x="290374" y="104585"/>
                </a:lnTo>
                <a:lnTo>
                  <a:pt x="287734" y="103714"/>
                </a:lnTo>
                <a:lnTo>
                  <a:pt x="283393" y="100231"/>
                </a:lnTo>
                <a:lnTo>
                  <a:pt x="282307" y="97404"/>
                </a:lnTo>
                <a:lnTo>
                  <a:pt x="282307" y="89097"/>
                </a:lnTo>
                <a:lnTo>
                  <a:pt x="284076" y="85854"/>
                </a:lnTo>
                <a:lnTo>
                  <a:pt x="287614" y="83764"/>
                </a:lnTo>
                <a:lnTo>
                  <a:pt x="289704" y="82532"/>
                </a:lnTo>
                <a:lnTo>
                  <a:pt x="293161" y="81487"/>
                </a:lnTo>
                <a:lnTo>
                  <a:pt x="297985" y="80629"/>
                </a:lnTo>
                <a:lnTo>
                  <a:pt x="303131" y="79664"/>
                </a:lnTo>
                <a:lnTo>
                  <a:pt x="305704" y="79182"/>
                </a:lnTo>
                <a:lnTo>
                  <a:pt x="307727" y="78660"/>
                </a:lnTo>
                <a:lnTo>
                  <a:pt x="310675" y="77534"/>
                </a:lnTo>
                <a:lnTo>
                  <a:pt x="313583" y="75886"/>
                </a:lnTo>
                <a:lnTo>
                  <a:pt x="313583" y="84407"/>
                </a:lnTo>
                <a:lnTo>
                  <a:pt x="313422" y="92071"/>
                </a:lnTo>
                <a:lnTo>
                  <a:pt x="311265" y="97350"/>
                </a:lnTo>
                <a:lnTo>
                  <a:pt x="311225" y="111632"/>
                </a:lnTo>
                <a:lnTo>
                  <a:pt x="314386" y="108203"/>
                </a:lnTo>
                <a:lnTo>
                  <a:pt x="314762" y="111954"/>
                </a:lnTo>
                <a:lnTo>
                  <a:pt x="315298" y="115062"/>
                </a:lnTo>
                <a:lnTo>
                  <a:pt x="316477" y="118492"/>
                </a:lnTo>
                <a:lnTo>
                  <a:pt x="341401" y="118492"/>
                </a:lnTo>
                <a:lnTo>
                  <a:pt x="341401" y="115116"/>
                </a:lnTo>
                <a:lnTo>
                  <a:pt x="338024" y="112463"/>
                </a:lnTo>
                <a:lnTo>
                  <a:pt x="336818" y="109355"/>
                </a:lnTo>
                <a:lnTo>
                  <a:pt x="336658" y="106353"/>
                </a:lnTo>
                <a:lnTo>
                  <a:pt x="336497" y="99011"/>
                </a:lnTo>
                <a:lnTo>
                  <a:pt x="336497" y="45473"/>
                </a:lnTo>
                <a:close/>
              </a:path>
              <a:path w="1025721" h="121547">
                <a:moveTo>
                  <a:pt x="311225" y="111632"/>
                </a:moveTo>
                <a:lnTo>
                  <a:pt x="311265" y="97350"/>
                </a:lnTo>
                <a:lnTo>
                  <a:pt x="307111" y="100244"/>
                </a:lnTo>
                <a:lnTo>
                  <a:pt x="302956" y="103138"/>
                </a:lnTo>
                <a:lnTo>
                  <a:pt x="298414" y="104585"/>
                </a:lnTo>
                <a:lnTo>
                  <a:pt x="293483" y="104585"/>
                </a:lnTo>
                <a:lnTo>
                  <a:pt x="298521" y="119805"/>
                </a:lnTo>
                <a:lnTo>
                  <a:pt x="303452" y="116965"/>
                </a:lnTo>
                <a:lnTo>
                  <a:pt x="307579" y="114553"/>
                </a:lnTo>
                <a:lnTo>
                  <a:pt x="311225" y="111632"/>
                </a:lnTo>
                <a:close/>
              </a:path>
              <a:path w="1025721" h="121547">
                <a:moveTo>
                  <a:pt x="380981" y="99681"/>
                </a:moveTo>
                <a:lnTo>
                  <a:pt x="425442" y="49921"/>
                </a:lnTo>
                <a:lnTo>
                  <a:pt x="425442" y="30869"/>
                </a:lnTo>
                <a:lnTo>
                  <a:pt x="354369" y="30869"/>
                </a:lnTo>
                <a:lnTo>
                  <a:pt x="354369" y="49519"/>
                </a:lnTo>
                <a:lnTo>
                  <a:pt x="396257" y="49519"/>
                </a:lnTo>
                <a:lnTo>
                  <a:pt x="351313" y="100646"/>
                </a:lnTo>
                <a:lnTo>
                  <a:pt x="351313" y="118492"/>
                </a:lnTo>
                <a:lnTo>
                  <a:pt x="426970" y="118492"/>
                </a:lnTo>
                <a:lnTo>
                  <a:pt x="426970" y="99681"/>
                </a:lnTo>
                <a:lnTo>
                  <a:pt x="380981" y="99681"/>
                </a:lnTo>
                <a:close/>
              </a:path>
              <a:path w="1025721" h="121547">
                <a:moveTo>
                  <a:pt x="436296" y="74841"/>
                </a:moveTo>
                <a:lnTo>
                  <a:pt x="437108" y="84867"/>
                </a:lnTo>
                <a:lnTo>
                  <a:pt x="440773" y="97097"/>
                </a:lnTo>
                <a:lnTo>
                  <a:pt x="447392" y="107841"/>
                </a:lnTo>
                <a:lnTo>
                  <a:pt x="455130" y="114862"/>
                </a:lnTo>
                <a:lnTo>
                  <a:pt x="466703" y="119876"/>
                </a:lnTo>
                <a:lnTo>
                  <a:pt x="465522" y="95180"/>
                </a:lnTo>
                <a:lnTo>
                  <a:pt x="461903" y="90410"/>
                </a:lnTo>
                <a:lnTo>
                  <a:pt x="460095" y="83630"/>
                </a:lnTo>
                <a:lnTo>
                  <a:pt x="460095" y="66052"/>
                </a:lnTo>
                <a:lnTo>
                  <a:pt x="461903" y="59286"/>
                </a:lnTo>
                <a:lnTo>
                  <a:pt x="465522" y="54543"/>
                </a:lnTo>
                <a:lnTo>
                  <a:pt x="469140" y="49800"/>
                </a:lnTo>
                <a:lnTo>
                  <a:pt x="474299" y="47429"/>
                </a:lnTo>
                <a:lnTo>
                  <a:pt x="487699" y="47429"/>
                </a:lnTo>
                <a:lnTo>
                  <a:pt x="492844" y="49800"/>
                </a:lnTo>
                <a:lnTo>
                  <a:pt x="496436" y="54543"/>
                </a:lnTo>
                <a:lnTo>
                  <a:pt x="500027" y="59286"/>
                </a:lnTo>
                <a:lnTo>
                  <a:pt x="501822" y="66052"/>
                </a:lnTo>
                <a:lnTo>
                  <a:pt x="501822" y="83630"/>
                </a:lnTo>
                <a:lnTo>
                  <a:pt x="500027" y="90410"/>
                </a:lnTo>
                <a:lnTo>
                  <a:pt x="496436" y="95180"/>
                </a:lnTo>
                <a:lnTo>
                  <a:pt x="493661" y="120300"/>
                </a:lnTo>
                <a:lnTo>
                  <a:pt x="505616" y="115742"/>
                </a:lnTo>
                <a:lnTo>
                  <a:pt x="514767" y="107841"/>
                </a:lnTo>
                <a:lnTo>
                  <a:pt x="519956" y="100019"/>
                </a:lnTo>
                <a:lnTo>
                  <a:pt x="524386" y="88174"/>
                </a:lnTo>
                <a:lnTo>
                  <a:pt x="525862" y="74841"/>
                </a:lnTo>
                <a:lnTo>
                  <a:pt x="525065" y="65035"/>
                </a:lnTo>
                <a:lnTo>
                  <a:pt x="521402" y="52820"/>
                </a:lnTo>
                <a:lnTo>
                  <a:pt x="514767" y="41962"/>
                </a:lnTo>
                <a:lnTo>
                  <a:pt x="506986" y="34810"/>
                </a:lnTo>
                <a:lnTo>
                  <a:pt x="495428" y="29744"/>
                </a:lnTo>
                <a:lnTo>
                  <a:pt x="481079" y="28055"/>
                </a:lnTo>
                <a:lnTo>
                  <a:pt x="468441" y="29333"/>
                </a:lnTo>
                <a:lnTo>
                  <a:pt x="456520" y="33959"/>
                </a:lnTo>
                <a:lnTo>
                  <a:pt x="447392" y="41962"/>
                </a:lnTo>
                <a:lnTo>
                  <a:pt x="442241" y="49781"/>
                </a:lnTo>
                <a:lnTo>
                  <a:pt x="437782" y="61633"/>
                </a:lnTo>
                <a:lnTo>
                  <a:pt x="436296" y="74841"/>
                </a:lnTo>
                <a:close/>
              </a:path>
              <a:path w="1025721" h="121547">
                <a:moveTo>
                  <a:pt x="496436" y="95180"/>
                </a:moveTo>
                <a:lnTo>
                  <a:pt x="492844" y="99949"/>
                </a:lnTo>
                <a:lnTo>
                  <a:pt x="487699" y="102334"/>
                </a:lnTo>
                <a:lnTo>
                  <a:pt x="474299" y="102334"/>
                </a:lnTo>
                <a:lnTo>
                  <a:pt x="469140" y="99949"/>
                </a:lnTo>
                <a:lnTo>
                  <a:pt x="465522" y="95180"/>
                </a:lnTo>
                <a:lnTo>
                  <a:pt x="466703" y="119876"/>
                </a:lnTo>
                <a:lnTo>
                  <a:pt x="481079" y="121547"/>
                </a:lnTo>
                <a:lnTo>
                  <a:pt x="493661" y="120300"/>
                </a:lnTo>
                <a:lnTo>
                  <a:pt x="496436" y="95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6827800" y="4992221"/>
            <a:ext cx="961930" cy="135832"/>
          </a:xfrm>
          <a:custGeom>
            <a:avLst/>
            <a:gdLst/>
            <a:ahLst/>
            <a:cxnLst/>
            <a:rect l="l" t="t" r="r" b="b"/>
            <a:pathLst>
              <a:path w="1058123" h="153943">
                <a:moveTo>
                  <a:pt x="172401" y="45472"/>
                </a:moveTo>
                <a:lnTo>
                  <a:pt x="168676" y="38291"/>
                </a:lnTo>
                <a:lnTo>
                  <a:pt x="161225" y="34486"/>
                </a:lnTo>
                <a:lnTo>
                  <a:pt x="148856" y="30120"/>
                </a:lnTo>
                <a:lnTo>
                  <a:pt x="135658" y="28778"/>
                </a:lnTo>
                <a:lnTo>
                  <a:pt x="125923" y="29427"/>
                </a:lnTo>
                <a:lnTo>
                  <a:pt x="113296" y="33204"/>
                </a:lnTo>
                <a:lnTo>
                  <a:pt x="104463" y="40354"/>
                </a:lnTo>
                <a:lnTo>
                  <a:pt x="100658" y="45285"/>
                </a:lnTo>
                <a:lnTo>
                  <a:pt x="98513" y="51582"/>
                </a:lnTo>
                <a:lnTo>
                  <a:pt x="98030" y="59246"/>
                </a:lnTo>
                <a:lnTo>
                  <a:pt x="120141" y="59246"/>
                </a:lnTo>
                <a:lnTo>
                  <a:pt x="120677" y="55869"/>
                </a:lnTo>
                <a:lnTo>
                  <a:pt x="121749" y="53190"/>
                </a:lnTo>
                <a:lnTo>
                  <a:pt x="123357" y="51207"/>
                </a:lnTo>
                <a:lnTo>
                  <a:pt x="125608" y="48527"/>
                </a:lnTo>
                <a:lnTo>
                  <a:pt x="129441" y="47187"/>
                </a:lnTo>
                <a:lnTo>
                  <a:pt x="139678" y="47187"/>
                </a:lnTo>
                <a:lnTo>
                  <a:pt x="143336" y="47871"/>
                </a:lnTo>
                <a:lnTo>
                  <a:pt x="145829" y="49237"/>
                </a:lnTo>
                <a:lnTo>
                  <a:pt x="148321" y="50604"/>
                </a:lnTo>
                <a:lnTo>
                  <a:pt x="149567" y="53083"/>
                </a:lnTo>
                <a:lnTo>
                  <a:pt x="149567" y="59621"/>
                </a:lnTo>
                <a:lnTo>
                  <a:pt x="147933" y="61791"/>
                </a:lnTo>
                <a:lnTo>
                  <a:pt x="144663" y="63185"/>
                </a:lnTo>
                <a:lnTo>
                  <a:pt x="142840" y="63989"/>
                </a:lnTo>
                <a:lnTo>
                  <a:pt x="139812" y="64659"/>
                </a:lnTo>
                <a:lnTo>
                  <a:pt x="135578" y="65194"/>
                </a:lnTo>
                <a:lnTo>
                  <a:pt x="127779" y="66159"/>
                </a:lnTo>
                <a:lnTo>
                  <a:pt x="118935" y="67285"/>
                </a:lnTo>
                <a:lnTo>
                  <a:pt x="112235" y="69160"/>
                </a:lnTo>
                <a:lnTo>
                  <a:pt x="107679" y="71786"/>
                </a:lnTo>
                <a:lnTo>
                  <a:pt x="98078" y="81744"/>
                </a:lnTo>
                <a:lnTo>
                  <a:pt x="95217" y="95179"/>
                </a:lnTo>
                <a:lnTo>
                  <a:pt x="95217" y="103486"/>
                </a:lnTo>
                <a:lnTo>
                  <a:pt x="97803" y="109904"/>
                </a:lnTo>
                <a:lnTo>
                  <a:pt x="102975" y="114432"/>
                </a:lnTo>
                <a:lnTo>
                  <a:pt x="108148" y="118961"/>
                </a:lnTo>
                <a:lnTo>
                  <a:pt x="114700" y="121225"/>
                </a:lnTo>
                <a:lnTo>
                  <a:pt x="128851" y="121225"/>
                </a:lnTo>
                <a:lnTo>
                  <a:pt x="134426" y="119805"/>
                </a:lnTo>
                <a:lnTo>
                  <a:pt x="129387" y="104585"/>
                </a:lnTo>
                <a:lnTo>
                  <a:pt x="126278" y="104585"/>
                </a:lnTo>
                <a:lnTo>
                  <a:pt x="123638" y="103714"/>
                </a:lnTo>
                <a:lnTo>
                  <a:pt x="119297" y="100230"/>
                </a:lnTo>
                <a:lnTo>
                  <a:pt x="118211" y="97404"/>
                </a:lnTo>
                <a:lnTo>
                  <a:pt x="118211" y="89097"/>
                </a:lnTo>
                <a:lnTo>
                  <a:pt x="119980" y="85854"/>
                </a:lnTo>
                <a:lnTo>
                  <a:pt x="123518" y="83764"/>
                </a:lnTo>
                <a:lnTo>
                  <a:pt x="125608" y="82532"/>
                </a:lnTo>
                <a:lnTo>
                  <a:pt x="129065" y="81487"/>
                </a:lnTo>
                <a:lnTo>
                  <a:pt x="133889" y="80629"/>
                </a:lnTo>
                <a:lnTo>
                  <a:pt x="139035" y="79664"/>
                </a:lnTo>
                <a:lnTo>
                  <a:pt x="141608" y="79182"/>
                </a:lnTo>
                <a:lnTo>
                  <a:pt x="143631" y="78660"/>
                </a:lnTo>
                <a:lnTo>
                  <a:pt x="146579" y="77534"/>
                </a:lnTo>
                <a:lnTo>
                  <a:pt x="149487" y="75886"/>
                </a:lnTo>
                <a:lnTo>
                  <a:pt x="149487" y="84407"/>
                </a:lnTo>
                <a:lnTo>
                  <a:pt x="149326" y="92071"/>
                </a:lnTo>
                <a:lnTo>
                  <a:pt x="147169" y="97350"/>
                </a:lnTo>
                <a:lnTo>
                  <a:pt x="147129" y="111632"/>
                </a:lnTo>
                <a:lnTo>
                  <a:pt x="150290" y="108202"/>
                </a:lnTo>
                <a:lnTo>
                  <a:pt x="150666" y="111954"/>
                </a:lnTo>
                <a:lnTo>
                  <a:pt x="151202" y="115062"/>
                </a:lnTo>
                <a:lnTo>
                  <a:pt x="152381" y="118492"/>
                </a:lnTo>
                <a:lnTo>
                  <a:pt x="177305" y="118492"/>
                </a:lnTo>
                <a:lnTo>
                  <a:pt x="177305" y="115116"/>
                </a:lnTo>
                <a:lnTo>
                  <a:pt x="173929" y="112463"/>
                </a:lnTo>
                <a:lnTo>
                  <a:pt x="172723" y="109355"/>
                </a:lnTo>
                <a:lnTo>
                  <a:pt x="172562" y="106353"/>
                </a:lnTo>
                <a:lnTo>
                  <a:pt x="172401" y="99011"/>
                </a:lnTo>
                <a:lnTo>
                  <a:pt x="172401" y="45472"/>
                </a:lnTo>
                <a:close/>
              </a:path>
              <a:path w="1058123" h="153943">
                <a:moveTo>
                  <a:pt x="147129" y="111632"/>
                </a:moveTo>
                <a:lnTo>
                  <a:pt x="147169" y="97350"/>
                </a:lnTo>
                <a:lnTo>
                  <a:pt x="143015" y="100244"/>
                </a:lnTo>
                <a:lnTo>
                  <a:pt x="138860" y="103138"/>
                </a:lnTo>
                <a:lnTo>
                  <a:pt x="134318" y="104585"/>
                </a:lnTo>
                <a:lnTo>
                  <a:pt x="129387" y="104585"/>
                </a:lnTo>
                <a:lnTo>
                  <a:pt x="134426" y="119805"/>
                </a:lnTo>
                <a:lnTo>
                  <a:pt x="139357" y="116965"/>
                </a:lnTo>
                <a:lnTo>
                  <a:pt x="143483" y="114553"/>
                </a:lnTo>
                <a:lnTo>
                  <a:pt x="147129" y="111632"/>
                </a:lnTo>
                <a:close/>
              </a:path>
              <a:path w="1058123" h="153943">
                <a:moveTo>
                  <a:pt x="252878" y="28778"/>
                </a:moveTo>
                <a:lnTo>
                  <a:pt x="236583" y="28778"/>
                </a:lnTo>
                <a:lnTo>
                  <a:pt x="230607" y="30547"/>
                </a:lnTo>
                <a:lnTo>
                  <a:pt x="225890" y="34084"/>
                </a:lnTo>
                <a:lnTo>
                  <a:pt x="223263" y="36067"/>
                </a:lnTo>
                <a:lnTo>
                  <a:pt x="220477" y="39309"/>
                </a:lnTo>
                <a:lnTo>
                  <a:pt x="217528" y="43811"/>
                </a:lnTo>
                <a:lnTo>
                  <a:pt x="217528" y="31029"/>
                </a:lnTo>
                <a:lnTo>
                  <a:pt x="195418" y="31029"/>
                </a:lnTo>
                <a:lnTo>
                  <a:pt x="195418" y="118492"/>
                </a:lnTo>
                <a:lnTo>
                  <a:pt x="218251" y="118492"/>
                </a:lnTo>
                <a:lnTo>
                  <a:pt x="218251" y="65650"/>
                </a:lnTo>
                <a:lnTo>
                  <a:pt x="219002" y="61202"/>
                </a:lnTo>
                <a:lnTo>
                  <a:pt x="220503" y="57718"/>
                </a:lnTo>
                <a:lnTo>
                  <a:pt x="223398" y="51127"/>
                </a:lnTo>
                <a:lnTo>
                  <a:pt x="228731" y="47831"/>
                </a:lnTo>
                <a:lnTo>
                  <a:pt x="242828" y="47831"/>
                </a:lnTo>
                <a:lnTo>
                  <a:pt x="247116" y="50081"/>
                </a:lnTo>
                <a:lnTo>
                  <a:pt x="249367" y="54583"/>
                </a:lnTo>
                <a:lnTo>
                  <a:pt x="250599" y="57048"/>
                </a:lnTo>
                <a:lnTo>
                  <a:pt x="251216" y="60586"/>
                </a:lnTo>
                <a:lnTo>
                  <a:pt x="251216" y="118492"/>
                </a:lnTo>
                <a:lnTo>
                  <a:pt x="274693" y="118492"/>
                </a:lnTo>
                <a:lnTo>
                  <a:pt x="274693" y="48500"/>
                </a:lnTo>
                <a:lnTo>
                  <a:pt x="271812" y="40636"/>
                </a:lnTo>
                <a:lnTo>
                  <a:pt x="266050" y="35893"/>
                </a:lnTo>
                <a:lnTo>
                  <a:pt x="260288" y="31150"/>
                </a:lnTo>
                <a:lnTo>
                  <a:pt x="252878" y="28778"/>
                </a:lnTo>
                <a:close/>
              </a:path>
              <a:path w="1058123" h="153943">
                <a:moveTo>
                  <a:pt x="323944" y="30869"/>
                </a:moveTo>
                <a:lnTo>
                  <a:pt x="300467" y="30869"/>
                </a:lnTo>
                <a:lnTo>
                  <a:pt x="300467" y="93706"/>
                </a:lnTo>
                <a:lnTo>
                  <a:pt x="301727" y="101289"/>
                </a:lnTo>
                <a:lnTo>
                  <a:pt x="304245" y="106434"/>
                </a:lnTo>
                <a:lnTo>
                  <a:pt x="306472" y="110198"/>
                </a:lnTo>
                <a:lnTo>
                  <a:pt x="316143" y="117866"/>
                </a:lnTo>
                <a:lnTo>
                  <a:pt x="330456" y="120421"/>
                </a:lnTo>
                <a:lnTo>
                  <a:pt x="334958" y="120421"/>
                </a:lnTo>
                <a:lnTo>
                  <a:pt x="338884" y="119832"/>
                </a:lnTo>
                <a:lnTo>
                  <a:pt x="342235" y="118653"/>
                </a:lnTo>
                <a:lnTo>
                  <a:pt x="345585" y="117474"/>
                </a:lnTo>
                <a:lnTo>
                  <a:pt x="349055" y="115277"/>
                </a:lnTo>
                <a:lnTo>
                  <a:pt x="352647" y="112061"/>
                </a:lnTo>
                <a:lnTo>
                  <a:pt x="353826" y="111043"/>
                </a:lnTo>
                <a:lnTo>
                  <a:pt x="355702" y="108524"/>
                </a:lnTo>
                <a:lnTo>
                  <a:pt x="357310" y="106112"/>
                </a:lnTo>
                <a:lnTo>
                  <a:pt x="357310" y="118492"/>
                </a:lnTo>
                <a:lnTo>
                  <a:pt x="379580" y="118492"/>
                </a:lnTo>
                <a:lnTo>
                  <a:pt x="379580" y="30869"/>
                </a:lnTo>
                <a:lnTo>
                  <a:pt x="356345" y="30869"/>
                </a:lnTo>
                <a:lnTo>
                  <a:pt x="356345" y="84166"/>
                </a:lnTo>
                <a:lnTo>
                  <a:pt x="355595" y="88695"/>
                </a:lnTo>
                <a:lnTo>
                  <a:pt x="354094" y="92125"/>
                </a:lnTo>
                <a:lnTo>
                  <a:pt x="351199" y="98449"/>
                </a:lnTo>
                <a:lnTo>
                  <a:pt x="345839" y="101611"/>
                </a:lnTo>
                <a:lnTo>
                  <a:pt x="331903" y="101611"/>
                </a:lnTo>
                <a:lnTo>
                  <a:pt x="327803" y="99387"/>
                </a:lnTo>
                <a:lnTo>
                  <a:pt x="325712" y="94938"/>
                </a:lnTo>
                <a:lnTo>
                  <a:pt x="324533" y="92419"/>
                </a:lnTo>
                <a:lnTo>
                  <a:pt x="323944" y="88668"/>
                </a:lnTo>
                <a:lnTo>
                  <a:pt x="323944" y="30869"/>
                </a:lnTo>
                <a:close/>
              </a:path>
              <a:path w="1058123" h="153943">
                <a:moveTo>
                  <a:pt x="478197" y="45473"/>
                </a:moveTo>
                <a:lnTo>
                  <a:pt x="474472" y="38291"/>
                </a:lnTo>
                <a:lnTo>
                  <a:pt x="467021" y="34486"/>
                </a:lnTo>
                <a:lnTo>
                  <a:pt x="454652" y="30120"/>
                </a:lnTo>
                <a:lnTo>
                  <a:pt x="441454" y="28779"/>
                </a:lnTo>
                <a:lnTo>
                  <a:pt x="431719" y="29427"/>
                </a:lnTo>
                <a:lnTo>
                  <a:pt x="419092" y="33204"/>
                </a:lnTo>
                <a:lnTo>
                  <a:pt x="410259" y="40354"/>
                </a:lnTo>
                <a:lnTo>
                  <a:pt x="406454" y="45285"/>
                </a:lnTo>
                <a:lnTo>
                  <a:pt x="404309" y="51582"/>
                </a:lnTo>
                <a:lnTo>
                  <a:pt x="403826" y="59246"/>
                </a:lnTo>
                <a:lnTo>
                  <a:pt x="425937" y="59246"/>
                </a:lnTo>
                <a:lnTo>
                  <a:pt x="426473" y="55869"/>
                </a:lnTo>
                <a:lnTo>
                  <a:pt x="427545" y="53190"/>
                </a:lnTo>
                <a:lnTo>
                  <a:pt x="429153" y="51207"/>
                </a:lnTo>
                <a:lnTo>
                  <a:pt x="431404" y="48527"/>
                </a:lnTo>
                <a:lnTo>
                  <a:pt x="435237" y="47188"/>
                </a:lnTo>
                <a:lnTo>
                  <a:pt x="445474" y="47188"/>
                </a:lnTo>
                <a:lnTo>
                  <a:pt x="449132" y="47871"/>
                </a:lnTo>
                <a:lnTo>
                  <a:pt x="451625" y="49237"/>
                </a:lnTo>
                <a:lnTo>
                  <a:pt x="454117" y="50604"/>
                </a:lnTo>
                <a:lnTo>
                  <a:pt x="455363" y="53083"/>
                </a:lnTo>
                <a:lnTo>
                  <a:pt x="455363" y="59621"/>
                </a:lnTo>
                <a:lnTo>
                  <a:pt x="453729" y="61791"/>
                </a:lnTo>
                <a:lnTo>
                  <a:pt x="450459" y="63185"/>
                </a:lnTo>
                <a:lnTo>
                  <a:pt x="448636" y="63989"/>
                </a:lnTo>
                <a:lnTo>
                  <a:pt x="445608" y="64659"/>
                </a:lnTo>
                <a:lnTo>
                  <a:pt x="441374" y="65195"/>
                </a:lnTo>
                <a:lnTo>
                  <a:pt x="433575" y="66159"/>
                </a:lnTo>
                <a:lnTo>
                  <a:pt x="424731" y="67285"/>
                </a:lnTo>
                <a:lnTo>
                  <a:pt x="418031" y="69160"/>
                </a:lnTo>
                <a:lnTo>
                  <a:pt x="413475" y="71786"/>
                </a:lnTo>
                <a:lnTo>
                  <a:pt x="403874" y="81744"/>
                </a:lnTo>
                <a:lnTo>
                  <a:pt x="401013" y="95179"/>
                </a:lnTo>
                <a:lnTo>
                  <a:pt x="401013" y="103486"/>
                </a:lnTo>
                <a:lnTo>
                  <a:pt x="403599" y="109904"/>
                </a:lnTo>
                <a:lnTo>
                  <a:pt x="408772" y="114433"/>
                </a:lnTo>
                <a:lnTo>
                  <a:pt x="413944" y="118961"/>
                </a:lnTo>
                <a:lnTo>
                  <a:pt x="420496" y="121225"/>
                </a:lnTo>
                <a:lnTo>
                  <a:pt x="434647" y="121225"/>
                </a:lnTo>
                <a:lnTo>
                  <a:pt x="440222" y="119805"/>
                </a:lnTo>
                <a:lnTo>
                  <a:pt x="435183" y="104585"/>
                </a:lnTo>
                <a:lnTo>
                  <a:pt x="432074" y="104585"/>
                </a:lnTo>
                <a:lnTo>
                  <a:pt x="429434" y="103714"/>
                </a:lnTo>
                <a:lnTo>
                  <a:pt x="425093" y="100231"/>
                </a:lnTo>
                <a:lnTo>
                  <a:pt x="424007" y="97404"/>
                </a:lnTo>
                <a:lnTo>
                  <a:pt x="424007" y="89097"/>
                </a:lnTo>
                <a:lnTo>
                  <a:pt x="425776" y="85854"/>
                </a:lnTo>
                <a:lnTo>
                  <a:pt x="429314" y="83764"/>
                </a:lnTo>
                <a:lnTo>
                  <a:pt x="431404" y="82532"/>
                </a:lnTo>
                <a:lnTo>
                  <a:pt x="434861" y="81487"/>
                </a:lnTo>
                <a:lnTo>
                  <a:pt x="439685" y="80629"/>
                </a:lnTo>
                <a:lnTo>
                  <a:pt x="444831" y="79664"/>
                </a:lnTo>
                <a:lnTo>
                  <a:pt x="447404" y="79182"/>
                </a:lnTo>
                <a:lnTo>
                  <a:pt x="449427" y="78660"/>
                </a:lnTo>
                <a:lnTo>
                  <a:pt x="452375" y="77534"/>
                </a:lnTo>
                <a:lnTo>
                  <a:pt x="455283" y="75886"/>
                </a:lnTo>
                <a:lnTo>
                  <a:pt x="455283" y="84407"/>
                </a:lnTo>
                <a:lnTo>
                  <a:pt x="455122" y="92071"/>
                </a:lnTo>
                <a:lnTo>
                  <a:pt x="452965" y="97350"/>
                </a:lnTo>
                <a:lnTo>
                  <a:pt x="452925" y="111632"/>
                </a:lnTo>
                <a:lnTo>
                  <a:pt x="456086" y="108202"/>
                </a:lnTo>
                <a:lnTo>
                  <a:pt x="456462" y="111954"/>
                </a:lnTo>
                <a:lnTo>
                  <a:pt x="456998" y="115062"/>
                </a:lnTo>
                <a:lnTo>
                  <a:pt x="458177" y="118492"/>
                </a:lnTo>
                <a:lnTo>
                  <a:pt x="483101" y="118492"/>
                </a:lnTo>
                <a:lnTo>
                  <a:pt x="483101" y="115116"/>
                </a:lnTo>
                <a:lnTo>
                  <a:pt x="479725" y="112463"/>
                </a:lnTo>
                <a:lnTo>
                  <a:pt x="478519" y="109355"/>
                </a:lnTo>
                <a:lnTo>
                  <a:pt x="478358" y="106353"/>
                </a:lnTo>
                <a:lnTo>
                  <a:pt x="478197" y="99011"/>
                </a:lnTo>
                <a:lnTo>
                  <a:pt x="478197" y="45473"/>
                </a:lnTo>
                <a:close/>
              </a:path>
              <a:path w="1058123" h="153943">
                <a:moveTo>
                  <a:pt x="452925" y="111632"/>
                </a:moveTo>
                <a:lnTo>
                  <a:pt x="452965" y="97350"/>
                </a:lnTo>
                <a:lnTo>
                  <a:pt x="448811" y="100244"/>
                </a:lnTo>
                <a:lnTo>
                  <a:pt x="444656" y="103138"/>
                </a:lnTo>
                <a:lnTo>
                  <a:pt x="440114" y="104585"/>
                </a:lnTo>
                <a:lnTo>
                  <a:pt x="435183" y="104585"/>
                </a:lnTo>
                <a:lnTo>
                  <a:pt x="440222" y="119805"/>
                </a:lnTo>
                <a:lnTo>
                  <a:pt x="445153" y="116965"/>
                </a:lnTo>
                <a:lnTo>
                  <a:pt x="449279" y="114553"/>
                </a:lnTo>
                <a:lnTo>
                  <a:pt x="452925" y="111632"/>
                </a:lnTo>
                <a:close/>
              </a:path>
              <a:path w="1058123" h="153943">
                <a:moveTo>
                  <a:pt x="550856" y="30869"/>
                </a:moveTo>
                <a:lnTo>
                  <a:pt x="551706" y="52413"/>
                </a:lnTo>
                <a:lnTo>
                  <a:pt x="551706" y="33287"/>
                </a:lnTo>
                <a:lnTo>
                  <a:pt x="583016" y="122351"/>
                </a:lnTo>
                <a:lnTo>
                  <a:pt x="582760" y="124762"/>
                </a:lnTo>
                <a:lnTo>
                  <a:pt x="581609" y="127656"/>
                </a:lnTo>
                <a:lnTo>
                  <a:pt x="580456" y="130550"/>
                </a:lnTo>
                <a:lnTo>
                  <a:pt x="577870" y="133364"/>
                </a:lnTo>
                <a:lnTo>
                  <a:pt x="574761" y="134945"/>
                </a:lnTo>
                <a:lnTo>
                  <a:pt x="570688" y="135481"/>
                </a:lnTo>
                <a:lnTo>
                  <a:pt x="566292" y="135454"/>
                </a:lnTo>
                <a:lnTo>
                  <a:pt x="563398" y="135293"/>
                </a:lnTo>
                <a:lnTo>
                  <a:pt x="563398" y="153622"/>
                </a:lnTo>
                <a:lnTo>
                  <a:pt x="565863" y="153783"/>
                </a:lnTo>
                <a:lnTo>
                  <a:pt x="570178" y="153930"/>
                </a:lnTo>
                <a:lnTo>
                  <a:pt x="583981" y="153943"/>
                </a:lnTo>
                <a:lnTo>
                  <a:pt x="590733" y="151947"/>
                </a:lnTo>
                <a:lnTo>
                  <a:pt x="594111" y="147955"/>
                </a:lnTo>
                <a:lnTo>
                  <a:pt x="596860" y="143795"/>
                </a:lnTo>
                <a:lnTo>
                  <a:pt x="601850" y="133088"/>
                </a:lnTo>
                <a:lnTo>
                  <a:pt x="607859" y="117045"/>
                </a:lnTo>
                <a:lnTo>
                  <a:pt x="637929" y="30869"/>
                </a:lnTo>
                <a:lnTo>
                  <a:pt x="613568" y="30869"/>
                </a:lnTo>
                <a:lnTo>
                  <a:pt x="595478" y="95501"/>
                </a:lnTo>
                <a:lnTo>
                  <a:pt x="576343" y="30869"/>
                </a:lnTo>
                <a:lnTo>
                  <a:pt x="551706" y="30869"/>
                </a:lnTo>
                <a:lnTo>
                  <a:pt x="551706" y="28939"/>
                </a:lnTo>
                <a:lnTo>
                  <a:pt x="548650" y="28779"/>
                </a:lnTo>
                <a:lnTo>
                  <a:pt x="541789" y="28779"/>
                </a:lnTo>
                <a:lnTo>
                  <a:pt x="536214" y="30574"/>
                </a:lnTo>
                <a:lnTo>
                  <a:pt x="531927" y="34165"/>
                </a:lnTo>
                <a:lnTo>
                  <a:pt x="529301" y="36308"/>
                </a:lnTo>
                <a:lnTo>
                  <a:pt x="526219" y="40301"/>
                </a:lnTo>
                <a:lnTo>
                  <a:pt x="522681" y="46142"/>
                </a:lnTo>
                <a:lnTo>
                  <a:pt x="522681" y="30869"/>
                </a:lnTo>
                <a:lnTo>
                  <a:pt x="500812" y="30869"/>
                </a:lnTo>
                <a:lnTo>
                  <a:pt x="500812" y="118492"/>
                </a:lnTo>
                <a:lnTo>
                  <a:pt x="523887" y="118492"/>
                </a:lnTo>
                <a:lnTo>
                  <a:pt x="523887" y="69589"/>
                </a:lnTo>
                <a:lnTo>
                  <a:pt x="524771" y="64391"/>
                </a:lnTo>
                <a:lnTo>
                  <a:pt x="526540" y="61014"/>
                </a:lnTo>
                <a:lnTo>
                  <a:pt x="529703" y="55012"/>
                </a:lnTo>
                <a:lnTo>
                  <a:pt x="535893" y="52011"/>
                </a:lnTo>
                <a:lnTo>
                  <a:pt x="545810" y="52011"/>
                </a:lnTo>
                <a:lnTo>
                  <a:pt x="548972" y="52145"/>
                </a:lnTo>
                <a:lnTo>
                  <a:pt x="551706" y="52413"/>
                </a:lnTo>
                <a:lnTo>
                  <a:pt x="550856" y="30869"/>
                </a:lnTo>
                <a:close/>
              </a:path>
              <a:path w="1058123" h="153943">
                <a:moveTo>
                  <a:pt x="731857" y="90142"/>
                </a:moveTo>
                <a:lnTo>
                  <a:pt x="735784" y="87194"/>
                </a:lnTo>
                <a:lnTo>
                  <a:pt x="741519" y="83121"/>
                </a:lnTo>
                <a:lnTo>
                  <a:pt x="750684" y="76610"/>
                </a:lnTo>
                <a:lnTo>
                  <a:pt x="758403" y="71143"/>
                </a:lnTo>
                <a:lnTo>
                  <a:pt x="763950" y="66186"/>
                </a:lnTo>
                <a:lnTo>
                  <a:pt x="767327" y="61738"/>
                </a:lnTo>
                <a:lnTo>
                  <a:pt x="772473" y="55039"/>
                </a:lnTo>
                <a:lnTo>
                  <a:pt x="775046" y="47375"/>
                </a:lnTo>
                <a:lnTo>
                  <a:pt x="775046" y="38747"/>
                </a:lnTo>
                <a:lnTo>
                  <a:pt x="774856" y="34416"/>
                </a:lnTo>
                <a:lnTo>
                  <a:pt x="771545" y="21766"/>
                </a:lnTo>
                <a:lnTo>
                  <a:pt x="764111" y="11616"/>
                </a:lnTo>
                <a:lnTo>
                  <a:pt x="759810" y="8176"/>
                </a:lnTo>
                <a:lnTo>
                  <a:pt x="748503" y="3069"/>
                </a:lnTo>
                <a:lnTo>
                  <a:pt x="734685" y="1366"/>
                </a:lnTo>
                <a:lnTo>
                  <a:pt x="721455" y="3069"/>
                </a:lnTo>
                <a:lnTo>
                  <a:pt x="710107" y="8878"/>
                </a:lnTo>
                <a:lnTo>
                  <a:pt x="702123" y="18810"/>
                </a:lnTo>
                <a:lnTo>
                  <a:pt x="698907" y="24920"/>
                </a:lnTo>
                <a:lnTo>
                  <a:pt x="697111" y="32932"/>
                </a:lnTo>
                <a:lnTo>
                  <a:pt x="696736" y="42847"/>
                </a:lnTo>
                <a:lnTo>
                  <a:pt x="719007" y="42847"/>
                </a:lnTo>
                <a:lnTo>
                  <a:pt x="719275" y="36308"/>
                </a:lnTo>
                <a:lnTo>
                  <a:pt x="720132" y="31539"/>
                </a:lnTo>
                <a:lnTo>
                  <a:pt x="721580" y="28537"/>
                </a:lnTo>
                <a:lnTo>
                  <a:pt x="724098" y="23339"/>
                </a:lnTo>
                <a:lnTo>
                  <a:pt x="728842" y="20740"/>
                </a:lnTo>
                <a:lnTo>
                  <a:pt x="740902" y="20740"/>
                </a:lnTo>
                <a:lnTo>
                  <a:pt x="744815" y="22374"/>
                </a:lnTo>
                <a:lnTo>
                  <a:pt x="747549" y="25644"/>
                </a:lnTo>
                <a:lnTo>
                  <a:pt x="750282" y="28913"/>
                </a:lnTo>
                <a:lnTo>
                  <a:pt x="751649" y="33012"/>
                </a:lnTo>
                <a:lnTo>
                  <a:pt x="751649" y="43999"/>
                </a:lnTo>
                <a:lnTo>
                  <a:pt x="749264" y="49572"/>
                </a:lnTo>
                <a:lnTo>
                  <a:pt x="744494" y="54664"/>
                </a:lnTo>
                <a:lnTo>
                  <a:pt x="736738" y="61411"/>
                </a:lnTo>
                <a:lnTo>
                  <a:pt x="723991" y="70902"/>
                </a:lnTo>
                <a:lnTo>
                  <a:pt x="715717" y="77314"/>
                </a:lnTo>
                <a:lnTo>
                  <a:pt x="706397" y="86640"/>
                </a:lnTo>
                <a:lnTo>
                  <a:pt x="700836" y="95582"/>
                </a:lnTo>
                <a:lnTo>
                  <a:pt x="697460" y="102495"/>
                </a:lnTo>
                <a:lnTo>
                  <a:pt x="695664" y="110132"/>
                </a:lnTo>
                <a:lnTo>
                  <a:pt x="695450" y="118492"/>
                </a:lnTo>
                <a:lnTo>
                  <a:pt x="775287" y="118492"/>
                </a:lnTo>
                <a:lnTo>
                  <a:pt x="775287" y="98315"/>
                </a:lnTo>
                <a:lnTo>
                  <a:pt x="724394" y="98315"/>
                </a:lnTo>
                <a:lnTo>
                  <a:pt x="725841" y="95903"/>
                </a:lnTo>
                <a:lnTo>
                  <a:pt x="727623" y="93786"/>
                </a:lnTo>
                <a:lnTo>
                  <a:pt x="731857" y="90142"/>
                </a:lnTo>
                <a:close/>
              </a:path>
              <a:path w="1058123" h="153943">
                <a:moveTo>
                  <a:pt x="806778" y="7478"/>
                </a:moveTo>
                <a:lnTo>
                  <a:pt x="798505" y="16801"/>
                </a:lnTo>
                <a:lnTo>
                  <a:pt x="795846" y="22201"/>
                </a:lnTo>
                <a:lnTo>
                  <a:pt x="792343" y="33186"/>
                </a:lnTo>
                <a:lnTo>
                  <a:pt x="790241" y="46230"/>
                </a:lnTo>
                <a:lnTo>
                  <a:pt x="789541" y="61336"/>
                </a:lnTo>
                <a:lnTo>
                  <a:pt x="789770" y="70224"/>
                </a:lnTo>
                <a:lnTo>
                  <a:pt x="791276" y="84160"/>
                </a:lnTo>
                <a:lnTo>
                  <a:pt x="794187" y="96016"/>
                </a:lnTo>
                <a:lnTo>
                  <a:pt x="798505" y="105791"/>
                </a:lnTo>
                <a:lnTo>
                  <a:pt x="804378" y="113131"/>
                </a:lnTo>
                <a:lnTo>
                  <a:pt x="815298" y="119323"/>
                </a:lnTo>
                <a:lnTo>
                  <a:pt x="829741" y="121386"/>
                </a:lnTo>
                <a:lnTo>
                  <a:pt x="818430" y="99186"/>
                </a:lnTo>
                <a:lnTo>
                  <a:pt x="816233" y="92085"/>
                </a:lnTo>
                <a:lnTo>
                  <a:pt x="815161" y="87977"/>
                </a:lnTo>
                <a:lnTo>
                  <a:pt x="813493" y="76250"/>
                </a:lnTo>
                <a:lnTo>
                  <a:pt x="812937" y="61336"/>
                </a:lnTo>
                <a:lnTo>
                  <a:pt x="813056" y="53721"/>
                </a:lnTo>
                <a:lnTo>
                  <a:pt x="814104" y="40141"/>
                </a:lnTo>
                <a:lnTo>
                  <a:pt x="816233" y="30145"/>
                </a:lnTo>
                <a:lnTo>
                  <a:pt x="818430" y="23392"/>
                </a:lnTo>
                <a:lnTo>
                  <a:pt x="822933" y="20016"/>
                </a:lnTo>
                <a:lnTo>
                  <a:pt x="836548" y="20016"/>
                </a:lnTo>
                <a:lnTo>
                  <a:pt x="841010" y="23392"/>
                </a:lnTo>
                <a:lnTo>
                  <a:pt x="843127" y="30145"/>
                </a:lnTo>
                <a:lnTo>
                  <a:pt x="844219" y="34385"/>
                </a:lnTo>
                <a:lnTo>
                  <a:pt x="845782" y="46067"/>
                </a:lnTo>
                <a:lnTo>
                  <a:pt x="846303" y="61336"/>
                </a:lnTo>
                <a:lnTo>
                  <a:pt x="846202" y="68203"/>
                </a:lnTo>
                <a:lnTo>
                  <a:pt x="845201" y="81738"/>
                </a:lnTo>
                <a:lnTo>
                  <a:pt x="843127" y="92085"/>
                </a:lnTo>
                <a:lnTo>
                  <a:pt x="841010" y="99186"/>
                </a:lnTo>
                <a:lnTo>
                  <a:pt x="840889" y="120228"/>
                </a:lnTo>
                <a:lnTo>
                  <a:pt x="852693" y="115073"/>
                </a:lnTo>
                <a:lnTo>
                  <a:pt x="860976" y="105791"/>
                </a:lnTo>
                <a:lnTo>
                  <a:pt x="863613" y="100466"/>
                </a:lnTo>
                <a:lnTo>
                  <a:pt x="867128" y="89503"/>
                </a:lnTo>
                <a:lnTo>
                  <a:pt x="869238" y="76460"/>
                </a:lnTo>
                <a:lnTo>
                  <a:pt x="869941" y="61336"/>
                </a:lnTo>
                <a:lnTo>
                  <a:pt x="869707" y="52368"/>
                </a:lnTo>
                <a:lnTo>
                  <a:pt x="868198" y="38451"/>
                </a:lnTo>
                <a:lnTo>
                  <a:pt x="865288" y="26596"/>
                </a:lnTo>
                <a:lnTo>
                  <a:pt x="860976" y="16801"/>
                </a:lnTo>
                <a:lnTo>
                  <a:pt x="855084" y="9405"/>
                </a:lnTo>
                <a:lnTo>
                  <a:pt x="844170" y="3195"/>
                </a:lnTo>
                <a:lnTo>
                  <a:pt x="829741" y="1125"/>
                </a:lnTo>
                <a:lnTo>
                  <a:pt x="818564" y="2295"/>
                </a:lnTo>
                <a:lnTo>
                  <a:pt x="806778" y="7478"/>
                </a:lnTo>
                <a:close/>
              </a:path>
              <a:path w="1058123" h="153943">
                <a:moveTo>
                  <a:pt x="841010" y="99186"/>
                </a:moveTo>
                <a:lnTo>
                  <a:pt x="836548" y="102736"/>
                </a:lnTo>
                <a:lnTo>
                  <a:pt x="822933" y="102736"/>
                </a:lnTo>
                <a:lnTo>
                  <a:pt x="818430" y="99186"/>
                </a:lnTo>
                <a:lnTo>
                  <a:pt x="829741" y="121386"/>
                </a:lnTo>
                <a:lnTo>
                  <a:pt x="840889" y="120228"/>
                </a:lnTo>
                <a:lnTo>
                  <a:pt x="841010" y="99186"/>
                </a:lnTo>
                <a:close/>
              </a:path>
              <a:path w="1058123" h="153943">
                <a:moveTo>
                  <a:pt x="900869" y="7478"/>
                </a:moveTo>
                <a:lnTo>
                  <a:pt x="892596" y="16801"/>
                </a:lnTo>
                <a:lnTo>
                  <a:pt x="889937" y="22201"/>
                </a:lnTo>
                <a:lnTo>
                  <a:pt x="886434" y="33186"/>
                </a:lnTo>
                <a:lnTo>
                  <a:pt x="884332" y="46230"/>
                </a:lnTo>
                <a:lnTo>
                  <a:pt x="883632" y="61336"/>
                </a:lnTo>
                <a:lnTo>
                  <a:pt x="883861" y="70224"/>
                </a:lnTo>
                <a:lnTo>
                  <a:pt x="885367" y="84160"/>
                </a:lnTo>
                <a:lnTo>
                  <a:pt x="888278" y="96016"/>
                </a:lnTo>
                <a:lnTo>
                  <a:pt x="892596" y="105791"/>
                </a:lnTo>
                <a:lnTo>
                  <a:pt x="898469" y="113131"/>
                </a:lnTo>
                <a:lnTo>
                  <a:pt x="909389" y="119322"/>
                </a:lnTo>
                <a:lnTo>
                  <a:pt x="923831" y="121386"/>
                </a:lnTo>
                <a:lnTo>
                  <a:pt x="912521" y="99186"/>
                </a:lnTo>
                <a:lnTo>
                  <a:pt x="910324" y="92085"/>
                </a:lnTo>
                <a:lnTo>
                  <a:pt x="909252" y="87977"/>
                </a:lnTo>
                <a:lnTo>
                  <a:pt x="907584" y="76250"/>
                </a:lnTo>
                <a:lnTo>
                  <a:pt x="907027" y="61336"/>
                </a:lnTo>
                <a:lnTo>
                  <a:pt x="907147" y="53721"/>
                </a:lnTo>
                <a:lnTo>
                  <a:pt x="908195" y="40140"/>
                </a:lnTo>
                <a:lnTo>
                  <a:pt x="910324" y="30145"/>
                </a:lnTo>
                <a:lnTo>
                  <a:pt x="912521" y="23393"/>
                </a:lnTo>
                <a:lnTo>
                  <a:pt x="917024" y="20016"/>
                </a:lnTo>
                <a:lnTo>
                  <a:pt x="930638" y="20016"/>
                </a:lnTo>
                <a:lnTo>
                  <a:pt x="935101" y="23393"/>
                </a:lnTo>
                <a:lnTo>
                  <a:pt x="937218" y="30145"/>
                </a:lnTo>
                <a:lnTo>
                  <a:pt x="938310" y="34385"/>
                </a:lnTo>
                <a:lnTo>
                  <a:pt x="939873" y="46067"/>
                </a:lnTo>
                <a:lnTo>
                  <a:pt x="940394" y="61336"/>
                </a:lnTo>
                <a:lnTo>
                  <a:pt x="940293" y="68203"/>
                </a:lnTo>
                <a:lnTo>
                  <a:pt x="939292" y="81738"/>
                </a:lnTo>
                <a:lnTo>
                  <a:pt x="937218" y="92085"/>
                </a:lnTo>
                <a:lnTo>
                  <a:pt x="935101" y="99186"/>
                </a:lnTo>
                <a:lnTo>
                  <a:pt x="934979" y="120228"/>
                </a:lnTo>
                <a:lnTo>
                  <a:pt x="946784" y="115073"/>
                </a:lnTo>
                <a:lnTo>
                  <a:pt x="955066" y="105791"/>
                </a:lnTo>
                <a:lnTo>
                  <a:pt x="957704" y="100465"/>
                </a:lnTo>
                <a:lnTo>
                  <a:pt x="961219" y="89503"/>
                </a:lnTo>
                <a:lnTo>
                  <a:pt x="963329" y="76460"/>
                </a:lnTo>
                <a:lnTo>
                  <a:pt x="964032" y="61336"/>
                </a:lnTo>
                <a:lnTo>
                  <a:pt x="963798" y="52368"/>
                </a:lnTo>
                <a:lnTo>
                  <a:pt x="962289" y="38451"/>
                </a:lnTo>
                <a:lnTo>
                  <a:pt x="959378" y="26596"/>
                </a:lnTo>
                <a:lnTo>
                  <a:pt x="955066" y="16801"/>
                </a:lnTo>
                <a:lnTo>
                  <a:pt x="949175" y="9405"/>
                </a:lnTo>
                <a:lnTo>
                  <a:pt x="938260" y="3195"/>
                </a:lnTo>
                <a:lnTo>
                  <a:pt x="923831" y="1125"/>
                </a:lnTo>
                <a:lnTo>
                  <a:pt x="912656" y="2295"/>
                </a:lnTo>
                <a:lnTo>
                  <a:pt x="900869" y="7478"/>
                </a:lnTo>
                <a:close/>
              </a:path>
              <a:path w="1058123" h="153943">
                <a:moveTo>
                  <a:pt x="935101" y="99186"/>
                </a:moveTo>
                <a:lnTo>
                  <a:pt x="930638" y="102736"/>
                </a:lnTo>
                <a:lnTo>
                  <a:pt x="917024" y="102736"/>
                </a:lnTo>
                <a:lnTo>
                  <a:pt x="912521" y="99186"/>
                </a:lnTo>
                <a:lnTo>
                  <a:pt x="923831" y="121386"/>
                </a:lnTo>
                <a:lnTo>
                  <a:pt x="934979" y="120228"/>
                </a:lnTo>
                <a:lnTo>
                  <a:pt x="935101" y="99186"/>
                </a:lnTo>
                <a:close/>
              </a:path>
              <a:path w="1058123" h="153943">
                <a:moveTo>
                  <a:pt x="994960" y="7478"/>
                </a:moveTo>
                <a:lnTo>
                  <a:pt x="986687" y="16801"/>
                </a:lnTo>
                <a:lnTo>
                  <a:pt x="984028" y="22201"/>
                </a:lnTo>
                <a:lnTo>
                  <a:pt x="980525" y="33186"/>
                </a:lnTo>
                <a:lnTo>
                  <a:pt x="978423" y="46230"/>
                </a:lnTo>
                <a:lnTo>
                  <a:pt x="977723" y="61336"/>
                </a:lnTo>
                <a:lnTo>
                  <a:pt x="977952" y="70224"/>
                </a:lnTo>
                <a:lnTo>
                  <a:pt x="979458" y="84160"/>
                </a:lnTo>
                <a:lnTo>
                  <a:pt x="982369" y="96016"/>
                </a:lnTo>
                <a:lnTo>
                  <a:pt x="986687" y="105791"/>
                </a:lnTo>
                <a:lnTo>
                  <a:pt x="992560" y="113131"/>
                </a:lnTo>
                <a:lnTo>
                  <a:pt x="1003480" y="119323"/>
                </a:lnTo>
                <a:lnTo>
                  <a:pt x="1017922" y="121386"/>
                </a:lnTo>
                <a:lnTo>
                  <a:pt x="1006612" y="99186"/>
                </a:lnTo>
                <a:lnTo>
                  <a:pt x="1004416" y="92085"/>
                </a:lnTo>
                <a:lnTo>
                  <a:pt x="1003343" y="87977"/>
                </a:lnTo>
                <a:lnTo>
                  <a:pt x="1001675" y="76250"/>
                </a:lnTo>
                <a:lnTo>
                  <a:pt x="1001119" y="61336"/>
                </a:lnTo>
                <a:lnTo>
                  <a:pt x="1001238" y="53721"/>
                </a:lnTo>
                <a:lnTo>
                  <a:pt x="1002286" y="40140"/>
                </a:lnTo>
                <a:lnTo>
                  <a:pt x="1004416" y="30145"/>
                </a:lnTo>
                <a:lnTo>
                  <a:pt x="1006612" y="23393"/>
                </a:lnTo>
                <a:lnTo>
                  <a:pt x="1011115" y="20016"/>
                </a:lnTo>
                <a:lnTo>
                  <a:pt x="1024729" y="20016"/>
                </a:lnTo>
                <a:lnTo>
                  <a:pt x="1029192" y="23393"/>
                </a:lnTo>
                <a:lnTo>
                  <a:pt x="1031309" y="30145"/>
                </a:lnTo>
                <a:lnTo>
                  <a:pt x="1032401" y="34385"/>
                </a:lnTo>
                <a:lnTo>
                  <a:pt x="1033964" y="46067"/>
                </a:lnTo>
                <a:lnTo>
                  <a:pt x="1034485" y="61336"/>
                </a:lnTo>
                <a:lnTo>
                  <a:pt x="1034384" y="68203"/>
                </a:lnTo>
                <a:lnTo>
                  <a:pt x="1033383" y="81738"/>
                </a:lnTo>
                <a:lnTo>
                  <a:pt x="1031309" y="92085"/>
                </a:lnTo>
                <a:lnTo>
                  <a:pt x="1029192" y="99186"/>
                </a:lnTo>
                <a:lnTo>
                  <a:pt x="1029070" y="120228"/>
                </a:lnTo>
                <a:lnTo>
                  <a:pt x="1040875" y="115073"/>
                </a:lnTo>
                <a:lnTo>
                  <a:pt x="1049158" y="105791"/>
                </a:lnTo>
                <a:lnTo>
                  <a:pt x="1051795" y="100466"/>
                </a:lnTo>
                <a:lnTo>
                  <a:pt x="1055310" y="89503"/>
                </a:lnTo>
                <a:lnTo>
                  <a:pt x="1057420" y="76460"/>
                </a:lnTo>
                <a:lnTo>
                  <a:pt x="1058123" y="61336"/>
                </a:lnTo>
                <a:lnTo>
                  <a:pt x="1057890" y="52368"/>
                </a:lnTo>
                <a:lnTo>
                  <a:pt x="1056380" y="38451"/>
                </a:lnTo>
                <a:lnTo>
                  <a:pt x="1053470" y="26596"/>
                </a:lnTo>
                <a:lnTo>
                  <a:pt x="1049158" y="16801"/>
                </a:lnTo>
                <a:lnTo>
                  <a:pt x="1043266" y="9405"/>
                </a:lnTo>
                <a:lnTo>
                  <a:pt x="1032351" y="3195"/>
                </a:lnTo>
                <a:lnTo>
                  <a:pt x="1017922" y="1125"/>
                </a:lnTo>
                <a:lnTo>
                  <a:pt x="1006746" y="2295"/>
                </a:lnTo>
                <a:lnTo>
                  <a:pt x="994960" y="7478"/>
                </a:lnTo>
                <a:close/>
              </a:path>
              <a:path w="1058123" h="153943">
                <a:moveTo>
                  <a:pt x="1029192" y="99186"/>
                </a:moveTo>
                <a:lnTo>
                  <a:pt x="1024729" y="102736"/>
                </a:lnTo>
                <a:lnTo>
                  <a:pt x="1011115" y="102736"/>
                </a:lnTo>
                <a:lnTo>
                  <a:pt x="1006612" y="99186"/>
                </a:lnTo>
                <a:lnTo>
                  <a:pt x="1017922" y="121386"/>
                </a:lnTo>
                <a:lnTo>
                  <a:pt x="1029070" y="120228"/>
                </a:lnTo>
                <a:lnTo>
                  <a:pt x="1029192" y="99186"/>
                </a:lnTo>
                <a:close/>
              </a:path>
              <a:path w="1058123" h="153943">
                <a:moveTo>
                  <a:pt x="24616" y="91897"/>
                </a:moveTo>
                <a:lnTo>
                  <a:pt x="23611" y="85452"/>
                </a:lnTo>
                <a:lnTo>
                  <a:pt x="23397" y="76288"/>
                </a:lnTo>
                <a:lnTo>
                  <a:pt x="23397" y="73555"/>
                </a:lnTo>
                <a:lnTo>
                  <a:pt x="0" y="73555"/>
                </a:lnTo>
                <a:lnTo>
                  <a:pt x="0" y="76288"/>
                </a:lnTo>
                <a:lnTo>
                  <a:pt x="497" y="86238"/>
                </a:lnTo>
                <a:lnTo>
                  <a:pt x="3084" y="98996"/>
                </a:lnTo>
                <a:lnTo>
                  <a:pt x="7879" y="109288"/>
                </a:lnTo>
                <a:lnTo>
                  <a:pt x="12439" y="114320"/>
                </a:lnTo>
                <a:lnTo>
                  <a:pt x="23417" y="119619"/>
                </a:lnTo>
                <a:lnTo>
                  <a:pt x="38833" y="121386"/>
                </a:lnTo>
                <a:lnTo>
                  <a:pt x="50616" y="120219"/>
                </a:lnTo>
                <a:lnTo>
                  <a:pt x="62532" y="115268"/>
                </a:lnTo>
                <a:lnTo>
                  <a:pt x="70752" y="106434"/>
                </a:lnTo>
                <a:lnTo>
                  <a:pt x="74236" y="100539"/>
                </a:lnTo>
                <a:lnTo>
                  <a:pt x="75978" y="92553"/>
                </a:lnTo>
                <a:lnTo>
                  <a:pt x="75978" y="0"/>
                </a:lnTo>
                <a:lnTo>
                  <a:pt x="51215" y="0"/>
                </a:lnTo>
                <a:lnTo>
                  <a:pt x="51215" y="88614"/>
                </a:lnTo>
                <a:lnTo>
                  <a:pt x="50652" y="92687"/>
                </a:lnTo>
                <a:lnTo>
                  <a:pt x="49527" y="95099"/>
                </a:lnTo>
                <a:lnTo>
                  <a:pt x="47651" y="99172"/>
                </a:lnTo>
                <a:lnTo>
                  <a:pt x="43792" y="101209"/>
                </a:lnTo>
                <a:lnTo>
                  <a:pt x="32053" y="101209"/>
                </a:lnTo>
                <a:lnTo>
                  <a:pt x="28207" y="99346"/>
                </a:lnTo>
                <a:lnTo>
                  <a:pt x="26411" y="95622"/>
                </a:lnTo>
                <a:lnTo>
                  <a:pt x="24616" y="918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6830724" y="5129401"/>
            <a:ext cx="1280283" cy="129448"/>
          </a:xfrm>
          <a:custGeom>
            <a:avLst/>
            <a:gdLst/>
            <a:ahLst/>
            <a:cxnLst/>
            <a:rect l="l" t="t" r="r" b="b"/>
            <a:pathLst>
              <a:path w="1408311" h="146708">
                <a:moveTo>
                  <a:pt x="1233940" y="82880"/>
                </a:moveTo>
                <a:lnTo>
                  <a:pt x="1232452" y="88802"/>
                </a:lnTo>
                <a:lnTo>
                  <a:pt x="1232486" y="97051"/>
                </a:lnTo>
                <a:lnTo>
                  <a:pt x="1235268" y="109687"/>
                </a:lnTo>
                <a:lnTo>
                  <a:pt x="1242502" y="120381"/>
                </a:lnTo>
                <a:lnTo>
                  <a:pt x="1246652" y="123926"/>
                </a:lnTo>
                <a:lnTo>
                  <a:pt x="1257813" y="129015"/>
                </a:lnTo>
                <a:lnTo>
                  <a:pt x="1257738" y="103996"/>
                </a:lnTo>
                <a:lnTo>
                  <a:pt x="1256250" y="99547"/>
                </a:lnTo>
                <a:lnTo>
                  <a:pt x="1256146" y="13280"/>
                </a:lnTo>
                <a:lnTo>
                  <a:pt x="1246039" y="19494"/>
                </a:lnTo>
                <a:lnTo>
                  <a:pt x="1239661" y="25469"/>
                </a:lnTo>
                <a:lnTo>
                  <a:pt x="1236473" y="32691"/>
                </a:lnTo>
                <a:lnTo>
                  <a:pt x="1236473" y="44964"/>
                </a:lnTo>
                <a:lnTo>
                  <a:pt x="1237317" y="49050"/>
                </a:lnTo>
                <a:lnTo>
                  <a:pt x="1239005" y="53418"/>
                </a:lnTo>
                <a:lnTo>
                  <a:pt x="1240694" y="57786"/>
                </a:lnTo>
                <a:lnTo>
                  <a:pt x="1244352" y="61845"/>
                </a:lnTo>
                <a:lnTo>
                  <a:pt x="1249979" y="65597"/>
                </a:lnTo>
                <a:lnTo>
                  <a:pt x="1244245" y="68276"/>
                </a:lnTo>
                <a:lnTo>
                  <a:pt x="1239889" y="72269"/>
                </a:lnTo>
                <a:lnTo>
                  <a:pt x="1236915" y="77574"/>
                </a:lnTo>
                <a:lnTo>
                  <a:pt x="1233940" y="82880"/>
                </a:lnTo>
                <a:close/>
              </a:path>
              <a:path w="1408311" h="146708">
                <a:moveTo>
                  <a:pt x="1277717" y="58120"/>
                </a:moveTo>
                <a:lnTo>
                  <a:pt x="1268445" y="58120"/>
                </a:lnTo>
                <a:lnTo>
                  <a:pt x="1264840" y="56781"/>
                </a:lnTo>
                <a:lnTo>
                  <a:pt x="1262240" y="54101"/>
                </a:lnTo>
                <a:lnTo>
                  <a:pt x="1259642" y="51421"/>
                </a:lnTo>
                <a:lnTo>
                  <a:pt x="1258341" y="47965"/>
                </a:lnTo>
                <a:lnTo>
                  <a:pt x="1258341" y="39122"/>
                </a:lnTo>
                <a:lnTo>
                  <a:pt x="1256250" y="87864"/>
                </a:lnTo>
                <a:lnTo>
                  <a:pt x="1257765" y="83349"/>
                </a:lnTo>
                <a:lnTo>
                  <a:pt x="1260794" y="80267"/>
                </a:lnTo>
                <a:lnTo>
                  <a:pt x="1263822" y="77186"/>
                </a:lnTo>
                <a:lnTo>
                  <a:pt x="1267908" y="75645"/>
                </a:lnTo>
                <a:lnTo>
                  <a:pt x="1278200" y="75645"/>
                </a:lnTo>
                <a:lnTo>
                  <a:pt x="1282286" y="77186"/>
                </a:lnTo>
                <a:lnTo>
                  <a:pt x="1285316" y="80267"/>
                </a:lnTo>
                <a:lnTo>
                  <a:pt x="1286414" y="51421"/>
                </a:lnTo>
                <a:lnTo>
                  <a:pt x="1283868" y="54101"/>
                </a:lnTo>
                <a:lnTo>
                  <a:pt x="1281322" y="56781"/>
                </a:lnTo>
                <a:lnTo>
                  <a:pt x="1277717" y="58120"/>
                </a:lnTo>
                <a:close/>
              </a:path>
              <a:path w="1408311" h="146708">
                <a:moveTo>
                  <a:pt x="1395125" y="84649"/>
                </a:moveTo>
                <a:lnTo>
                  <a:pt x="1395125" y="11817"/>
                </a:lnTo>
                <a:lnTo>
                  <a:pt x="1369397" y="11817"/>
                </a:lnTo>
                <a:lnTo>
                  <a:pt x="1372693" y="34325"/>
                </a:lnTo>
                <a:lnTo>
                  <a:pt x="1372693" y="84649"/>
                </a:lnTo>
                <a:lnTo>
                  <a:pt x="1343508" y="84649"/>
                </a:lnTo>
                <a:lnTo>
                  <a:pt x="1369397" y="11817"/>
                </a:lnTo>
                <a:lnTo>
                  <a:pt x="1326543" y="82559"/>
                </a:lnTo>
                <a:lnTo>
                  <a:pt x="1326543" y="102575"/>
                </a:lnTo>
                <a:lnTo>
                  <a:pt x="1372693" y="102575"/>
                </a:lnTo>
                <a:lnTo>
                  <a:pt x="1372693" y="127656"/>
                </a:lnTo>
                <a:lnTo>
                  <a:pt x="1395125" y="127656"/>
                </a:lnTo>
                <a:lnTo>
                  <a:pt x="1395125" y="102575"/>
                </a:lnTo>
                <a:lnTo>
                  <a:pt x="1408311" y="102575"/>
                </a:lnTo>
                <a:lnTo>
                  <a:pt x="1408311" y="84649"/>
                </a:lnTo>
                <a:lnTo>
                  <a:pt x="1395125" y="84649"/>
                </a:lnTo>
                <a:close/>
              </a:path>
              <a:path w="1408311" h="146708">
                <a:moveTo>
                  <a:pt x="1369397" y="11817"/>
                </a:moveTo>
                <a:lnTo>
                  <a:pt x="1343508" y="84649"/>
                </a:lnTo>
                <a:lnTo>
                  <a:pt x="1372693" y="34325"/>
                </a:lnTo>
                <a:lnTo>
                  <a:pt x="1369397" y="11817"/>
                </a:lnTo>
                <a:close/>
              </a:path>
              <a:path w="1408311" h="146708">
                <a:moveTo>
                  <a:pt x="13909" y="68330"/>
                </a:moveTo>
                <a:lnTo>
                  <a:pt x="24666" y="73342"/>
                </a:lnTo>
                <a:lnTo>
                  <a:pt x="39476" y="77413"/>
                </a:lnTo>
                <a:lnTo>
                  <a:pt x="52018" y="80227"/>
                </a:lnTo>
                <a:lnTo>
                  <a:pt x="59361" y="81835"/>
                </a:lnTo>
                <a:lnTo>
                  <a:pt x="64748" y="83684"/>
                </a:lnTo>
                <a:lnTo>
                  <a:pt x="68179" y="85774"/>
                </a:lnTo>
                <a:lnTo>
                  <a:pt x="71609" y="87918"/>
                </a:lnTo>
                <a:lnTo>
                  <a:pt x="73324" y="90945"/>
                </a:lnTo>
                <a:lnTo>
                  <a:pt x="73324" y="101557"/>
                </a:lnTo>
                <a:lnTo>
                  <a:pt x="69867" y="106139"/>
                </a:lnTo>
                <a:lnTo>
                  <a:pt x="62953" y="108604"/>
                </a:lnTo>
                <a:lnTo>
                  <a:pt x="59308" y="109890"/>
                </a:lnTo>
                <a:lnTo>
                  <a:pt x="54565" y="110534"/>
                </a:lnTo>
                <a:lnTo>
                  <a:pt x="38967" y="110534"/>
                </a:lnTo>
                <a:lnTo>
                  <a:pt x="32079" y="108095"/>
                </a:lnTo>
                <a:lnTo>
                  <a:pt x="28059" y="103218"/>
                </a:lnTo>
                <a:lnTo>
                  <a:pt x="25862" y="100539"/>
                </a:lnTo>
                <a:lnTo>
                  <a:pt x="24387" y="96492"/>
                </a:lnTo>
                <a:lnTo>
                  <a:pt x="23636" y="91080"/>
                </a:lnTo>
                <a:lnTo>
                  <a:pt x="0" y="91080"/>
                </a:lnTo>
                <a:lnTo>
                  <a:pt x="556" y="98323"/>
                </a:lnTo>
                <a:lnTo>
                  <a:pt x="4814" y="110483"/>
                </a:lnTo>
                <a:lnTo>
                  <a:pt x="13265" y="120140"/>
                </a:lnTo>
                <a:lnTo>
                  <a:pt x="23106" y="125969"/>
                </a:lnTo>
                <a:lnTo>
                  <a:pt x="35288" y="129526"/>
                </a:lnTo>
                <a:lnTo>
                  <a:pt x="49687" y="130711"/>
                </a:lnTo>
                <a:lnTo>
                  <a:pt x="62676" y="129694"/>
                </a:lnTo>
                <a:lnTo>
                  <a:pt x="74956" y="126122"/>
                </a:lnTo>
                <a:lnTo>
                  <a:pt x="84781" y="119979"/>
                </a:lnTo>
                <a:lnTo>
                  <a:pt x="88114" y="116761"/>
                </a:lnTo>
                <a:lnTo>
                  <a:pt x="94931" y="105892"/>
                </a:lnTo>
                <a:lnTo>
                  <a:pt x="97203" y="93009"/>
                </a:lnTo>
                <a:lnTo>
                  <a:pt x="97187" y="91795"/>
                </a:lnTo>
                <a:lnTo>
                  <a:pt x="94341" y="78576"/>
                </a:lnTo>
                <a:lnTo>
                  <a:pt x="86590" y="68812"/>
                </a:lnTo>
                <a:lnTo>
                  <a:pt x="82034" y="65221"/>
                </a:lnTo>
                <a:lnTo>
                  <a:pt x="75281" y="62354"/>
                </a:lnTo>
                <a:lnTo>
                  <a:pt x="66330" y="60210"/>
                </a:lnTo>
                <a:lnTo>
                  <a:pt x="45908" y="55307"/>
                </a:lnTo>
                <a:lnTo>
                  <a:pt x="38029" y="53431"/>
                </a:lnTo>
                <a:lnTo>
                  <a:pt x="32883" y="51796"/>
                </a:lnTo>
                <a:lnTo>
                  <a:pt x="30471" y="50403"/>
                </a:lnTo>
                <a:lnTo>
                  <a:pt x="26719" y="48313"/>
                </a:lnTo>
                <a:lnTo>
                  <a:pt x="24843" y="45151"/>
                </a:lnTo>
                <a:lnTo>
                  <a:pt x="24843" y="36308"/>
                </a:lnTo>
                <a:lnTo>
                  <a:pt x="26746" y="32717"/>
                </a:lnTo>
                <a:lnTo>
                  <a:pt x="30552" y="30145"/>
                </a:lnTo>
                <a:lnTo>
                  <a:pt x="34356" y="27573"/>
                </a:lnTo>
                <a:lnTo>
                  <a:pt x="39449" y="26286"/>
                </a:lnTo>
                <a:lnTo>
                  <a:pt x="51563" y="26286"/>
                </a:lnTo>
                <a:lnTo>
                  <a:pt x="56360" y="27278"/>
                </a:lnTo>
                <a:lnTo>
                  <a:pt x="60219" y="29261"/>
                </a:lnTo>
                <a:lnTo>
                  <a:pt x="66008" y="32262"/>
                </a:lnTo>
                <a:lnTo>
                  <a:pt x="69117" y="37326"/>
                </a:lnTo>
                <a:lnTo>
                  <a:pt x="69546" y="44454"/>
                </a:lnTo>
                <a:lnTo>
                  <a:pt x="93344" y="44454"/>
                </a:lnTo>
                <a:lnTo>
                  <a:pt x="92546" y="37057"/>
                </a:lnTo>
                <a:lnTo>
                  <a:pt x="87995" y="24933"/>
                </a:lnTo>
                <a:lnTo>
                  <a:pt x="79475" y="15635"/>
                </a:lnTo>
                <a:lnTo>
                  <a:pt x="72780" y="11426"/>
                </a:lnTo>
                <a:lnTo>
                  <a:pt x="60941" y="7137"/>
                </a:lnTo>
                <a:lnTo>
                  <a:pt x="47516" y="5707"/>
                </a:lnTo>
                <a:lnTo>
                  <a:pt x="35551" y="6572"/>
                </a:lnTo>
                <a:lnTo>
                  <a:pt x="23148" y="10065"/>
                </a:lnTo>
                <a:lnTo>
                  <a:pt x="13507" y="16238"/>
                </a:lnTo>
                <a:lnTo>
                  <a:pt x="10890" y="18848"/>
                </a:lnTo>
                <a:lnTo>
                  <a:pt x="4169" y="29724"/>
                </a:lnTo>
                <a:lnTo>
                  <a:pt x="1929" y="42686"/>
                </a:lnTo>
                <a:lnTo>
                  <a:pt x="2055" y="46168"/>
                </a:lnTo>
                <a:lnTo>
                  <a:pt x="5570" y="59110"/>
                </a:lnTo>
                <a:lnTo>
                  <a:pt x="13909" y="68330"/>
                </a:lnTo>
                <a:close/>
              </a:path>
              <a:path w="1408311" h="146708">
                <a:moveTo>
                  <a:pt x="135600" y="40837"/>
                </a:moveTo>
                <a:lnTo>
                  <a:pt x="135600" y="16399"/>
                </a:lnTo>
                <a:lnTo>
                  <a:pt x="112927" y="16399"/>
                </a:lnTo>
                <a:lnTo>
                  <a:pt x="112927" y="40837"/>
                </a:lnTo>
                <a:lnTo>
                  <a:pt x="100706" y="40837"/>
                </a:lnTo>
                <a:lnTo>
                  <a:pt x="100706" y="57156"/>
                </a:lnTo>
                <a:lnTo>
                  <a:pt x="112927" y="57156"/>
                </a:lnTo>
                <a:lnTo>
                  <a:pt x="112927" y="116563"/>
                </a:lnTo>
                <a:lnTo>
                  <a:pt x="114214" y="120609"/>
                </a:lnTo>
                <a:lnTo>
                  <a:pt x="116786" y="123235"/>
                </a:lnTo>
                <a:lnTo>
                  <a:pt x="120753" y="127362"/>
                </a:lnTo>
                <a:lnTo>
                  <a:pt x="128149" y="129237"/>
                </a:lnTo>
                <a:lnTo>
                  <a:pt x="138976" y="128862"/>
                </a:lnTo>
                <a:lnTo>
                  <a:pt x="149831" y="128460"/>
                </a:lnTo>
                <a:lnTo>
                  <a:pt x="149831" y="111337"/>
                </a:lnTo>
                <a:lnTo>
                  <a:pt x="145328" y="111498"/>
                </a:lnTo>
                <a:lnTo>
                  <a:pt x="140665" y="111498"/>
                </a:lnTo>
                <a:lnTo>
                  <a:pt x="137877" y="111056"/>
                </a:lnTo>
                <a:lnTo>
                  <a:pt x="136967" y="110172"/>
                </a:lnTo>
                <a:lnTo>
                  <a:pt x="135600" y="107050"/>
                </a:lnTo>
                <a:lnTo>
                  <a:pt x="135600" y="57156"/>
                </a:lnTo>
                <a:lnTo>
                  <a:pt x="149831" y="57156"/>
                </a:lnTo>
                <a:lnTo>
                  <a:pt x="149831" y="40837"/>
                </a:lnTo>
                <a:lnTo>
                  <a:pt x="135600" y="40837"/>
                </a:lnTo>
                <a:close/>
              </a:path>
              <a:path w="1408311" h="146708">
                <a:moveTo>
                  <a:pt x="163131" y="84005"/>
                </a:moveTo>
                <a:lnTo>
                  <a:pt x="163943" y="94032"/>
                </a:lnTo>
                <a:lnTo>
                  <a:pt x="167608" y="106262"/>
                </a:lnTo>
                <a:lnTo>
                  <a:pt x="174227" y="117005"/>
                </a:lnTo>
                <a:lnTo>
                  <a:pt x="181965" y="124026"/>
                </a:lnTo>
                <a:lnTo>
                  <a:pt x="193538" y="129040"/>
                </a:lnTo>
                <a:lnTo>
                  <a:pt x="192357" y="104344"/>
                </a:lnTo>
                <a:lnTo>
                  <a:pt x="188738" y="99574"/>
                </a:lnTo>
                <a:lnTo>
                  <a:pt x="186930" y="92795"/>
                </a:lnTo>
                <a:lnTo>
                  <a:pt x="186930" y="75216"/>
                </a:lnTo>
                <a:lnTo>
                  <a:pt x="188738" y="68450"/>
                </a:lnTo>
                <a:lnTo>
                  <a:pt x="192357" y="63707"/>
                </a:lnTo>
                <a:lnTo>
                  <a:pt x="195975" y="58964"/>
                </a:lnTo>
                <a:lnTo>
                  <a:pt x="201134" y="56593"/>
                </a:lnTo>
                <a:lnTo>
                  <a:pt x="214534" y="56593"/>
                </a:lnTo>
                <a:lnTo>
                  <a:pt x="219679" y="58964"/>
                </a:lnTo>
                <a:lnTo>
                  <a:pt x="223271" y="63707"/>
                </a:lnTo>
                <a:lnTo>
                  <a:pt x="226862" y="68450"/>
                </a:lnTo>
                <a:lnTo>
                  <a:pt x="228657" y="75216"/>
                </a:lnTo>
                <a:lnTo>
                  <a:pt x="228657" y="92795"/>
                </a:lnTo>
                <a:lnTo>
                  <a:pt x="226862" y="99574"/>
                </a:lnTo>
                <a:lnTo>
                  <a:pt x="223271" y="104344"/>
                </a:lnTo>
                <a:lnTo>
                  <a:pt x="220496" y="129464"/>
                </a:lnTo>
                <a:lnTo>
                  <a:pt x="232451" y="124906"/>
                </a:lnTo>
                <a:lnTo>
                  <a:pt x="241602" y="117005"/>
                </a:lnTo>
                <a:lnTo>
                  <a:pt x="246791" y="109183"/>
                </a:lnTo>
                <a:lnTo>
                  <a:pt x="251221" y="97338"/>
                </a:lnTo>
                <a:lnTo>
                  <a:pt x="252697" y="84005"/>
                </a:lnTo>
                <a:lnTo>
                  <a:pt x="251900" y="74200"/>
                </a:lnTo>
                <a:lnTo>
                  <a:pt x="248237" y="61985"/>
                </a:lnTo>
                <a:lnTo>
                  <a:pt x="241602" y="51127"/>
                </a:lnTo>
                <a:lnTo>
                  <a:pt x="233821" y="43974"/>
                </a:lnTo>
                <a:lnTo>
                  <a:pt x="222263" y="38908"/>
                </a:lnTo>
                <a:lnTo>
                  <a:pt x="207914" y="37219"/>
                </a:lnTo>
                <a:lnTo>
                  <a:pt x="195276" y="38497"/>
                </a:lnTo>
                <a:lnTo>
                  <a:pt x="183355" y="43123"/>
                </a:lnTo>
                <a:lnTo>
                  <a:pt x="174227" y="51127"/>
                </a:lnTo>
                <a:lnTo>
                  <a:pt x="169076" y="58945"/>
                </a:lnTo>
                <a:lnTo>
                  <a:pt x="164617" y="70797"/>
                </a:lnTo>
                <a:lnTo>
                  <a:pt x="163131" y="84005"/>
                </a:lnTo>
                <a:close/>
              </a:path>
              <a:path w="1408311" h="146708">
                <a:moveTo>
                  <a:pt x="223271" y="104344"/>
                </a:moveTo>
                <a:lnTo>
                  <a:pt x="219679" y="109113"/>
                </a:lnTo>
                <a:lnTo>
                  <a:pt x="214534" y="111498"/>
                </a:lnTo>
                <a:lnTo>
                  <a:pt x="201134" y="111498"/>
                </a:lnTo>
                <a:lnTo>
                  <a:pt x="195975" y="109113"/>
                </a:lnTo>
                <a:lnTo>
                  <a:pt x="192357" y="104344"/>
                </a:lnTo>
                <a:lnTo>
                  <a:pt x="193538" y="129040"/>
                </a:lnTo>
                <a:lnTo>
                  <a:pt x="207914" y="130711"/>
                </a:lnTo>
                <a:lnTo>
                  <a:pt x="220496" y="129464"/>
                </a:lnTo>
                <a:lnTo>
                  <a:pt x="223271" y="104344"/>
                </a:lnTo>
                <a:close/>
              </a:path>
              <a:path w="1408311" h="146708">
                <a:moveTo>
                  <a:pt x="295596" y="68812"/>
                </a:moveTo>
                <a:lnTo>
                  <a:pt x="298436" y="61148"/>
                </a:lnTo>
                <a:lnTo>
                  <a:pt x="303717" y="57316"/>
                </a:lnTo>
                <a:lnTo>
                  <a:pt x="316848" y="57316"/>
                </a:lnTo>
                <a:lnTo>
                  <a:pt x="320842" y="59085"/>
                </a:lnTo>
                <a:lnTo>
                  <a:pt x="323415" y="62622"/>
                </a:lnTo>
                <a:lnTo>
                  <a:pt x="325183" y="65248"/>
                </a:lnTo>
                <a:lnTo>
                  <a:pt x="326283" y="68196"/>
                </a:lnTo>
                <a:lnTo>
                  <a:pt x="326710" y="71465"/>
                </a:lnTo>
                <a:lnTo>
                  <a:pt x="350188" y="71465"/>
                </a:lnTo>
                <a:lnTo>
                  <a:pt x="349590" y="67064"/>
                </a:lnTo>
                <a:lnTo>
                  <a:pt x="345328" y="54017"/>
                </a:lnTo>
                <a:lnTo>
                  <a:pt x="337766" y="45338"/>
                </a:lnTo>
                <a:lnTo>
                  <a:pt x="324524" y="39467"/>
                </a:lnTo>
                <a:lnTo>
                  <a:pt x="310791" y="37943"/>
                </a:lnTo>
                <a:lnTo>
                  <a:pt x="302411" y="38591"/>
                </a:lnTo>
                <a:lnTo>
                  <a:pt x="290158" y="42666"/>
                </a:lnTo>
                <a:lnTo>
                  <a:pt x="280401" y="50483"/>
                </a:lnTo>
                <a:lnTo>
                  <a:pt x="274629" y="59227"/>
                </a:lnTo>
                <a:lnTo>
                  <a:pt x="270697" y="71224"/>
                </a:lnTo>
                <a:lnTo>
                  <a:pt x="269386" y="85613"/>
                </a:lnTo>
                <a:lnTo>
                  <a:pt x="270029" y="95300"/>
                </a:lnTo>
                <a:lnTo>
                  <a:pt x="273305" y="107776"/>
                </a:lnTo>
                <a:lnTo>
                  <a:pt x="279355" y="118170"/>
                </a:lnTo>
                <a:lnTo>
                  <a:pt x="284857" y="123522"/>
                </a:lnTo>
                <a:lnTo>
                  <a:pt x="296062" y="128914"/>
                </a:lnTo>
                <a:lnTo>
                  <a:pt x="310470" y="130711"/>
                </a:lnTo>
                <a:lnTo>
                  <a:pt x="321501" y="129532"/>
                </a:lnTo>
                <a:lnTo>
                  <a:pt x="333289" y="124553"/>
                </a:lnTo>
                <a:lnTo>
                  <a:pt x="342389" y="115678"/>
                </a:lnTo>
                <a:lnTo>
                  <a:pt x="346892" y="109462"/>
                </a:lnTo>
                <a:lnTo>
                  <a:pt x="349411" y="102870"/>
                </a:lnTo>
                <a:lnTo>
                  <a:pt x="349947" y="95903"/>
                </a:lnTo>
                <a:lnTo>
                  <a:pt x="326550" y="95903"/>
                </a:lnTo>
                <a:lnTo>
                  <a:pt x="326068" y="100512"/>
                </a:lnTo>
                <a:lnTo>
                  <a:pt x="324701" y="104263"/>
                </a:lnTo>
                <a:lnTo>
                  <a:pt x="322450" y="107157"/>
                </a:lnTo>
                <a:lnTo>
                  <a:pt x="320199" y="110051"/>
                </a:lnTo>
                <a:lnTo>
                  <a:pt x="316393" y="111498"/>
                </a:lnTo>
                <a:lnTo>
                  <a:pt x="303475" y="111498"/>
                </a:lnTo>
                <a:lnTo>
                  <a:pt x="298330" y="107854"/>
                </a:lnTo>
                <a:lnTo>
                  <a:pt x="295596" y="100565"/>
                </a:lnTo>
                <a:lnTo>
                  <a:pt x="294095" y="96653"/>
                </a:lnTo>
                <a:lnTo>
                  <a:pt x="293345" y="91482"/>
                </a:lnTo>
                <a:lnTo>
                  <a:pt x="293345" y="78298"/>
                </a:lnTo>
                <a:lnTo>
                  <a:pt x="294095" y="72885"/>
                </a:lnTo>
                <a:lnTo>
                  <a:pt x="295596" y="68812"/>
                </a:lnTo>
                <a:close/>
              </a:path>
              <a:path w="1408311" h="146708">
                <a:moveTo>
                  <a:pt x="368220" y="9566"/>
                </a:moveTo>
                <a:lnTo>
                  <a:pt x="368220" y="127656"/>
                </a:lnTo>
                <a:lnTo>
                  <a:pt x="390732" y="127656"/>
                </a:lnTo>
                <a:lnTo>
                  <a:pt x="390732" y="100083"/>
                </a:lnTo>
                <a:lnTo>
                  <a:pt x="400219" y="90195"/>
                </a:lnTo>
                <a:lnTo>
                  <a:pt x="421204" y="127656"/>
                </a:lnTo>
                <a:lnTo>
                  <a:pt x="448862" y="127656"/>
                </a:lnTo>
                <a:lnTo>
                  <a:pt x="417023" y="73957"/>
                </a:lnTo>
                <a:lnTo>
                  <a:pt x="447655" y="40435"/>
                </a:lnTo>
                <a:lnTo>
                  <a:pt x="419275" y="40435"/>
                </a:lnTo>
                <a:lnTo>
                  <a:pt x="390732" y="73394"/>
                </a:lnTo>
                <a:lnTo>
                  <a:pt x="390732" y="9566"/>
                </a:lnTo>
                <a:lnTo>
                  <a:pt x="368220" y="9566"/>
                </a:lnTo>
                <a:close/>
              </a:path>
              <a:path w="1408311" h="146708">
                <a:moveTo>
                  <a:pt x="512010" y="127656"/>
                </a:moveTo>
                <a:lnTo>
                  <a:pt x="536612" y="127656"/>
                </a:lnTo>
                <a:lnTo>
                  <a:pt x="536612" y="85050"/>
                </a:lnTo>
                <a:lnTo>
                  <a:pt x="561778" y="85050"/>
                </a:lnTo>
                <a:lnTo>
                  <a:pt x="565530" y="64632"/>
                </a:lnTo>
                <a:lnTo>
                  <a:pt x="536612" y="64632"/>
                </a:lnTo>
                <a:lnTo>
                  <a:pt x="536612" y="29743"/>
                </a:lnTo>
                <a:lnTo>
                  <a:pt x="565530" y="29743"/>
                </a:lnTo>
                <a:lnTo>
                  <a:pt x="570073" y="31056"/>
                </a:lnTo>
                <a:lnTo>
                  <a:pt x="573315" y="33682"/>
                </a:lnTo>
                <a:lnTo>
                  <a:pt x="576558" y="36308"/>
                </a:lnTo>
                <a:lnTo>
                  <a:pt x="578180" y="40703"/>
                </a:lnTo>
                <a:lnTo>
                  <a:pt x="578180" y="53029"/>
                </a:lnTo>
                <a:lnTo>
                  <a:pt x="576558" y="57531"/>
                </a:lnTo>
                <a:lnTo>
                  <a:pt x="573315" y="60371"/>
                </a:lnTo>
                <a:lnTo>
                  <a:pt x="570073" y="63212"/>
                </a:lnTo>
                <a:lnTo>
                  <a:pt x="569094" y="84722"/>
                </a:lnTo>
                <a:lnTo>
                  <a:pt x="582065" y="81954"/>
                </a:lnTo>
                <a:lnTo>
                  <a:pt x="592089" y="76369"/>
                </a:lnTo>
                <a:lnTo>
                  <a:pt x="595803" y="72542"/>
                </a:lnTo>
                <a:lnTo>
                  <a:pt x="600977" y="61622"/>
                </a:lnTo>
                <a:lnTo>
                  <a:pt x="602702" y="46705"/>
                </a:lnTo>
                <a:lnTo>
                  <a:pt x="602424" y="40757"/>
                </a:lnTo>
                <a:lnTo>
                  <a:pt x="599121" y="27777"/>
                </a:lnTo>
                <a:lnTo>
                  <a:pt x="592089" y="18328"/>
                </a:lnTo>
                <a:lnTo>
                  <a:pt x="588730" y="15777"/>
                </a:lnTo>
                <a:lnTo>
                  <a:pt x="577484" y="10817"/>
                </a:lnTo>
                <a:lnTo>
                  <a:pt x="563627" y="9164"/>
                </a:lnTo>
                <a:lnTo>
                  <a:pt x="512010" y="9164"/>
                </a:lnTo>
                <a:lnTo>
                  <a:pt x="512010" y="127656"/>
                </a:lnTo>
                <a:close/>
              </a:path>
              <a:path w="1408311" h="146708">
                <a:moveTo>
                  <a:pt x="565530" y="64632"/>
                </a:moveTo>
                <a:lnTo>
                  <a:pt x="561778" y="85050"/>
                </a:lnTo>
                <a:lnTo>
                  <a:pt x="569094" y="84722"/>
                </a:lnTo>
                <a:lnTo>
                  <a:pt x="570073" y="63212"/>
                </a:lnTo>
                <a:lnTo>
                  <a:pt x="565530" y="64632"/>
                </a:lnTo>
                <a:close/>
              </a:path>
              <a:path w="1408311" h="146708">
                <a:moveTo>
                  <a:pt x="659510" y="61175"/>
                </a:moveTo>
                <a:lnTo>
                  <a:pt x="660207" y="61175"/>
                </a:lnTo>
                <a:lnTo>
                  <a:pt x="663369" y="61309"/>
                </a:lnTo>
                <a:lnTo>
                  <a:pt x="666103" y="61577"/>
                </a:lnTo>
                <a:lnTo>
                  <a:pt x="666103" y="38104"/>
                </a:lnTo>
                <a:lnTo>
                  <a:pt x="663047" y="37943"/>
                </a:lnTo>
                <a:lnTo>
                  <a:pt x="656186" y="37943"/>
                </a:lnTo>
                <a:lnTo>
                  <a:pt x="650611" y="39738"/>
                </a:lnTo>
                <a:lnTo>
                  <a:pt x="646324" y="43329"/>
                </a:lnTo>
                <a:lnTo>
                  <a:pt x="643698" y="45472"/>
                </a:lnTo>
                <a:lnTo>
                  <a:pt x="640616" y="49465"/>
                </a:lnTo>
                <a:lnTo>
                  <a:pt x="637078" y="55307"/>
                </a:lnTo>
                <a:lnTo>
                  <a:pt x="637078" y="40033"/>
                </a:lnTo>
                <a:lnTo>
                  <a:pt x="615210" y="40033"/>
                </a:lnTo>
                <a:lnTo>
                  <a:pt x="615210" y="127656"/>
                </a:lnTo>
                <a:lnTo>
                  <a:pt x="638284" y="127656"/>
                </a:lnTo>
                <a:lnTo>
                  <a:pt x="638284" y="78753"/>
                </a:lnTo>
                <a:lnTo>
                  <a:pt x="639168" y="73555"/>
                </a:lnTo>
                <a:lnTo>
                  <a:pt x="640938" y="70179"/>
                </a:lnTo>
                <a:lnTo>
                  <a:pt x="644100" y="64176"/>
                </a:lnTo>
                <a:lnTo>
                  <a:pt x="650291" y="61175"/>
                </a:lnTo>
                <a:lnTo>
                  <a:pt x="659510" y="61175"/>
                </a:lnTo>
                <a:close/>
              </a:path>
              <a:path w="1408311" h="146708">
                <a:moveTo>
                  <a:pt x="674579" y="8440"/>
                </a:moveTo>
                <a:lnTo>
                  <a:pt x="674579" y="29583"/>
                </a:lnTo>
                <a:lnTo>
                  <a:pt x="697815" y="29583"/>
                </a:lnTo>
                <a:lnTo>
                  <a:pt x="697815" y="8440"/>
                </a:lnTo>
                <a:lnTo>
                  <a:pt x="674579" y="8440"/>
                </a:lnTo>
                <a:close/>
              </a:path>
              <a:path w="1408311" h="146708">
                <a:moveTo>
                  <a:pt x="674579" y="40033"/>
                </a:moveTo>
                <a:lnTo>
                  <a:pt x="674579" y="127656"/>
                </a:lnTo>
                <a:lnTo>
                  <a:pt x="697815" y="127656"/>
                </a:lnTo>
                <a:lnTo>
                  <a:pt x="697815" y="40033"/>
                </a:lnTo>
                <a:lnTo>
                  <a:pt x="674579" y="40033"/>
                </a:lnTo>
                <a:close/>
              </a:path>
              <a:path w="1408311" h="146708">
                <a:moveTo>
                  <a:pt x="742529" y="68812"/>
                </a:moveTo>
                <a:lnTo>
                  <a:pt x="745369" y="61148"/>
                </a:lnTo>
                <a:lnTo>
                  <a:pt x="750649" y="57317"/>
                </a:lnTo>
                <a:lnTo>
                  <a:pt x="763781" y="57317"/>
                </a:lnTo>
                <a:lnTo>
                  <a:pt x="767775" y="59085"/>
                </a:lnTo>
                <a:lnTo>
                  <a:pt x="770347" y="62622"/>
                </a:lnTo>
                <a:lnTo>
                  <a:pt x="772116" y="65248"/>
                </a:lnTo>
                <a:lnTo>
                  <a:pt x="773215" y="68196"/>
                </a:lnTo>
                <a:lnTo>
                  <a:pt x="773643" y="71465"/>
                </a:lnTo>
                <a:lnTo>
                  <a:pt x="797121" y="71465"/>
                </a:lnTo>
                <a:lnTo>
                  <a:pt x="796522" y="67064"/>
                </a:lnTo>
                <a:lnTo>
                  <a:pt x="792261" y="54017"/>
                </a:lnTo>
                <a:lnTo>
                  <a:pt x="784699" y="45339"/>
                </a:lnTo>
                <a:lnTo>
                  <a:pt x="771457" y="39468"/>
                </a:lnTo>
                <a:lnTo>
                  <a:pt x="757724" y="37943"/>
                </a:lnTo>
                <a:lnTo>
                  <a:pt x="749344" y="38591"/>
                </a:lnTo>
                <a:lnTo>
                  <a:pt x="737091" y="42666"/>
                </a:lnTo>
                <a:lnTo>
                  <a:pt x="727333" y="50483"/>
                </a:lnTo>
                <a:lnTo>
                  <a:pt x="721561" y="59227"/>
                </a:lnTo>
                <a:lnTo>
                  <a:pt x="717629" y="71224"/>
                </a:lnTo>
                <a:lnTo>
                  <a:pt x="716318" y="85613"/>
                </a:lnTo>
                <a:lnTo>
                  <a:pt x="716962" y="95301"/>
                </a:lnTo>
                <a:lnTo>
                  <a:pt x="720238" y="107776"/>
                </a:lnTo>
                <a:lnTo>
                  <a:pt x="726288" y="118171"/>
                </a:lnTo>
                <a:lnTo>
                  <a:pt x="731790" y="123522"/>
                </a:lnTo>
                <a:lnTo>
                  <a:pt x="742995" y="128914"/>
                </a:lnTo>
                <a:lnTo>
                  <a:pt x="757403" y="130711"/>
                </a:lnTo>
                <a:lnTo>
                  <a:pt x="768434" y="129532"/>
                </a:lnTo>
                <a:lnTo>
                  <a:pt x="780222" y="124553"/>
                </a:lnTo>
                <a:lnTo>
                  <a:pt x="789322" y="115679"/>
                </a:lnTo>
                <a:lnTo>
                  <a:pt x="793824" y="109462"/>
                </a:lnTo>
                <a:lnTo>
                  <a:pt x="796343" y="102870"/>
                </a:lnTo>
                <a:lnTo>
                  <a:pt x="796879" y="95903"/>
                </a:lnTo>
                <a:lnTo>
                  <a:pt x="773483" y="95903"/>
                </a:lnTo>
                <a:lnTo>
                  <a:pt x="773001" y="100512"/>
                </a:lnTo>
                <a:lnTo>
                  <a:pt x="771634" y="104263"/>
                </a:lnTo>
                <a:lnTo>
                  <a:pt x="769383" y="107157"/>
                </a:lnTo>
                <a:lnTo>
                  <a:pt x="767131" y="110051"/>
                </a:lnTo>
                <a:lnTo>
                  <a:pt x="763326" y="111498"/>
                </a:lnTo>
                <a:lnTo>
                  <a:pt x="750408" y="111498"/>
                </a:lnTo>
                <a:lnTo>
                  <a:pt x="745263" y="107854"/>
                </a:lnTo>
                <a:lnTo>
                  <a:pt x="742529" y="100566"/>
                </a:lnTo>
                <a:lnTo>
                  <a:pt x="741028" y="96653"/>
                </a:lnTo>
                <a:lnTo>
                  <a:pt x="740278" y="91482"/>
                </a:lnTo>
                <a:lnTo>
                  <a:pt x="740278" y="78298"/>
                </a:lnTo>
                <a:lnTo>
                  <a:pt x="741028" y="72885"/>
                </a:lnTo>
                <a:lnTo>
                  <a:pt x="742529" y="68812"/>
                </a:lnTo>
                <a:close/>
              </a:path>
              <a:path w="1408311" h="146708">
                <a:moveTo>
                  <a:pt x="809858" y="70271"/>
                </a:moveTo>
                <a:lnTo>
                  <a:pt x="808480" y="84729"/>
                </a:lnTo>
                <a:lnTo>
                  <a:pt x="809782" y="98851"/>
                </a:lnTo>
                <a:lnTo>
                  <a:pt x="814042" y="110880"/>
                </a:lnTo>
                <a:lnTo>
                  <a:pt x="821264" y="119778"/>
                </a:lnTo>
                <a:lnTo>
                  <a:pt x="826301" y="123507"/>
                </a:lnTo>
                <a:lnTo>
                  <a:pt x="837891" y="128790"/>
                </a:lnTo>
                <a:lnTo>
                  <a:pt x="850770" y="130550"/>
                </a:lnTo>
                <a:lnTo>
                  <a:pt x="860452" y="129731"/>
                </a:lnTo>
                <a:lnTo>
                  <a:pt x="872625" y="125532"/>
                </a:lnTo>
                <a:lnTo>
                  <a:pt x="882287" y="117769"/>
                </a:lnTo>
                <a:lnTo>
                  <a:pt x="887111" y="112409"/>
                </a:lnTo>
                <a:lnTo>
                  <a:pt x="889819" y="107131"/>
                </a:lnTo>
                <a:lnTo>
                  <a:pt x="890408" y="101932"/>
                </a:lnTo>
                <a:lnTo>
                  <a:pt x="867011" y="101932"/>
                </a:lnTo>
                <a:lnTo>
                  <a:pt x="865778" y="104505"/>
                </a:lnTo>
                <a:lnTo>
                  <a:pt x="862750" y="107961"/>
                </a:lnTo>
                <a:lnTo>
                  <a:pt x="859802" y="110641"/>
                </a:lnTo>
                <a:lnTo>
                  <a:pt x="855970" y="111981"/>
                </a:lnTo>
                <a:lnTo>
                  <a:pt x="846804" y="111981"/>
                </a:lnTo>
                <a:lnTo>
                  <a:pt x="842998" y="110882"/>
                </a:lnTo>
                <a:lnTo>
                  <a:pt x="839836" y="108685"/>
                </a:lnTo>
                <a:lnTo>
                  <a:pt x="834637" y="105148"/>
                </a:lnTo>
                <a:lnTo>
                  <a:pt x="831876" y="98985"/>
                </a:lnTo>
                <a:lnTo>
                  <a:pt x="831555" y="90195"/>
                </a:lnTo>
                <a:lnTo>
                  <a:pt x="891533" y="90195"/>
                </a:lnTo>
                <a:lnTo>
                  <a:pt x="867734" y="75082"/>
                </a:lnTo>
                <a:lnTo>
                  <a:pt x="832117" y="75082"/>
                </a:lnTo>
                <a:lnTo>
                  <a:pt x="832868" y="69402"/>
                </a:lnTo>
                <a:lnTo>
                  <a:pt x="834704" y="64900"/>
                </a:lnTo>
                <a:lnTo>
                  <a:pt x="837625" y="61577"/>
                </a:lnTo>
                <a:lnTo>
                  <a:pt x="840546" y="58254"/>
                </a:lnTo>
                <a:lnTo>
                  <a:pt x="844659" y="56593"/>
                </a:lnTo>
                <a:lnTo>
                  <a:pt x="849966" y="37702"/>
                </a:lnTo>
                <a:lnTo>
                  <a:pt x="842401" y="38258"/>
                </a:lnTo>
                <a:lnTo>
                  <a:pt x="830148" y="42174"/>
                </a:lnTo>
                <a:lnTo>
                  <a:pt x="820017" y="49840"/>
                </a:lnTo>
                <a:lnTo>
                  <a:pt x="813992" y="58349"/>
                </a:lnTo>
                <a:lnTo>
                  <a:pt x="809858" y="70271"/>
                </a:lnTo>
                <a:close/>
              </a:path>
              <a:path w="1408311" h="146708">
                <a:moveTo>
                  <a:pt x="869664" y="41802"/>
                </a:moveTo>
                <a:lnTo>
                  <a:pt x="863822" y="39068"/>
                </a:lnTo>
                <a:lnTo>
                  <a:pt x="857256" y="37702"/>
                </a:lnTo>
                <a:lnTo>
                  <a:pt x="849966" y="37702"/>
                </a:lnTo>
                <a:lnTo>
                  <a:pt x="844659" y="56593"/>
                </a:lnTo>
                <a:lnTo>
                  <a:pt x="854844" y="56593"/>
                </a:lnTo>
                <a:lnTo>
                  <a:pt x="858931" y="58161"/>
                </a:lnTo>
                <a:lnTo>
                  <a:pt x="862227" y="61296"/>
                </a:lnTo>
                <a:lnTo>
                  <a:pt x="865524" y="64431"/>
                </a:lnTo>
                <a:lnTo>
                  <a:pt x="867359" y="69026"/>
                </a:lnTo>
                <a:lnTo>
                  <a:pt x="867734" y="75082"/>
                </a:lnTo>
                <a:lnTo>
                  <a:pt x="891533" y="90195"/>
                </a:lnTo>
                <a:lnTo>
                  <a:pt x="891640" y="82639"/>
                </a:lnTo>
                <a:lnTo>
                  <a:pt x="891399" y="76851"/>
                </a:lnTo>
                <a:lnTo>
                  <a:pt x="890810" y="72832"/>
                </a:lnTo>
                <a:lnTo>
                  <a:pt x="889791" y="65972"/>
                </a:lnTo>
                <a:lnTo>
                  <a:pt x="887567" y="59943"/>
                </a:lnTo>
                <a:lnTo>
                  <a:pt x="884136" y="54744"/>
                </a:lnTo>
                <a:lnTo>
                  <a:pt x="880331" y="48849"/>
                </a:lnTo>
                <a:lnTo>
                  <a:pt x="875507" y="44535"/>
                </a:lnTo>
                <a:lnTo>
                  <a:pt x="869664" y="41802"/>
                </a:lnTo>
                <a:close/>
              </a:path>
              <a:path w="1408311" h="146708">
                <a:moveTo>
                  <a:pt x="951707" y="54744"/>
                </a:moveTo>
                <a:lnTo>
                  <a:pt x="951707" y="75886"/>
                </a:lnTo>
                <a:lnTo>
                  <a:pt x="1038780" y="75886"/>
                </a:lnTo>
                <a:lnTo>
                  <a:pt x="1038780" y="54744"/>
                </a:lnTo>
                <a:lnTo>
                  <a:pt x="951707" y="54744"/>
                </a:lnTo>
                <a:close/>
              </a:path>
              <a:path w="1408311" h="146708">
                <a:moveTo>
                  <a:pt x="951707" y="92286"/>
                </a:moveTo>
                <a:lnTo>
                  <a:pt x="951707" y="113428"/>
                </a:lnTo>
                <a:lnTo>
                  <a:pt x="1038780" y="113428"/>
                </a:lnTo>
                <a:lnTo>
                  <a:pt x="1038780" y="92286"/>
                </a:lnTo>
                <a:lnTo>
                  <a:pt x="951707" y="92286"/>
                </a:lnTo>
                <a:close/>
              </a:path>
              <a:path w="1408311" h="146708">
                <a:moveTo>
                  <a:pt x="1145746" y="109730"/>
                </a:moveTo>
                <a:lnTo>
                  <a:pt x="1143817" y="111123"/>
                </a:lnTo>
                <a:lnTo>
                  <a:pt x="1140735" y="112088"/>
                </a:lnTo>
                <a:lnTo>
                  <a:pt x="1136501" y="112624"/>
                </a:lnTo>
                <a:lnTo>
                  <a:pt x="1136662" y="146708"/>
                </a:lnTo>
                <a:lnTo>
                  <a:pt x="1136662" y="130550"/>
                </a:lnTo>
                <a:lnTo>
                  <a:pt x="1144969" y="129907"/>
                </a:lnTo>
                <a:lnTo>
                  <a:pt x="1145746" y="109730"/>
                </a:lnTo>
                <a:close/>
              </a:path>
              <a:path w="1408311" h="146708">
                <a:moveTo>
                  <a:pt x="1115114" y="37996"/>
                </a:moveTo>
                <a:lnTo>
                  <a:pt x="1116240" y="34741"/>
                </a:lnTo>
                <a:lnTo>
                  <a:pt x="1118491" y="32356"/>
                </a:lnTo>
                <a:lnTo>
                  <a:pt x="1120742" y="29971"/>
                </a:lnTo>
                <a:lnTo>
                  <a:pt x="1124200" y="28725"/>
                </a:lnTo>
                <a:lnTo>
                  <a:pt x="1128863" y="10691"/>
                </a:lnTo>
                <a:lnTo>
                  <a:pt x="1123395" y="11120"/>
                </a:lnTo>
                <a:lnTo>
                  <a:pt x="1119241" y="11790"/>
                </a:lnTo>
                <a:lnTo>
                  <a:pt x="1116400" y="12701"/>
                </a:lnTo>
                <a:lnTo>
                  <a:pt x="1115114" y="37996"/>
                </a:lnTo>
                <a:close/>
              </a:path>
              <a:path w="1408311" h="146708">
                <a:moveTo>
                  <a:pt x="1096475" y="58710"/>
                </a:moveTo>
                <a:lnTo>
                  <a:pt x="1100683" y="64069"/>
                </a:lnTo>
                <a:lnTo>
                  <a:pt x="1104890" y="69428"/>
                </a:lnTo>
                <a:lnTo>
                  <a:pt x="1112112" y="73609"/>
                </a:lnTo>
                <a:lnTo>
                  <a:pt x="1122350" y="76610"/>
                </a:lnTo>
                <a:lnTo>
                  <a:pt x="1128863" y="78539"/>
                </a:lnTo>
                <a:lnTo>
                  <a:pt x="1128863" y="112865"/>
                </a:lnTo>
                <a:lnTo>
                  <a:pt x="1122752" y="111793"/>
                </a:lnTo>
                <a:lnTo>
                  <a:pt x="1118652" y="109462"/>
                </a:lnTo>
                <a:lnTo>
                  <a:pt x="1116561" y="105871"/>
                </a:lnTo>
                <a:lnTo>
                  <a:pt x="1115221" y="103567"/>
                </a:lnTo>
                <a:lnTo>
                  <a:pt x="1114176" y="99038"/>
                </a:lnTo>
                <a:lnTo>
                  <a:pt x="1113426" y="92286"/>
                </a:lnTo>
                <a:lnTo>
                  <a:pt x="1091718" y="92286"/>
                </a:lnTo>
                <a:lnTo>
                  <a:pt x="1092551" y="103056"/>
                </a:lnTo>
                <a:lnTo>
                  <a:pt x="1096983" y="115201"/>
                </a:lnTo>
                <a:lnTo>
                  <a:pt x="1105225" y="123798"/>
                </a:lnTo>
                <a:lnTo>
                  <a:pt x="1110425" y="127228"/>
                </a:lnTo>
                <a:lnTo>
                  <a:pt x="1118304" y="129532"/>
                </a:lnTo>
                <a:lnTo>
                  <a:pt x="1128863" y="130711"/>
                </a:lnTo>
                <a:lnTo>
                  <a:pt x="1128863" y="146708"/>
                </a:lnTo>
                <a:lnTo>
                  <a:pt x="1136662" y="146708"/>
                </a:lnTo>
                <a:lnTo>
                  <a:pt x="1136501" y="112624"/>
                </a:lnTo>
                <a:lnTo>
                  <a:pt x="1136501" y="81192"/>
                </a:lnTo>
                <a:lnTo>
                  <a:pt x="1141003" y="82853"/>
                </a:lnTo>
                <a:lnTo>
                  <a:pt x="1144193" y="84461"/>
                </a:lnTo>
                <a:lnTo>
                  <a:pt x="1146068" y="86015"/>
                </a:lnTo>
                <a:lnTo>
                  <a:pt x="1149231" y="88695"/>
                </a:lnTo>
                <a:lnTo>
                  <a:pt x="1150812" y="92339"/>
                </a:lnTo>
                <a:lnTo>
                  <a:pt x="1150812" y="103004"/>
                </a:lnTo>
                <a:lnTo>
                  <a:pt x="1149123" y="107265"/>
                </a:lnTo>
                <a:lnTo>
                  <a:pt x="1145746" y="109730"/>
                </a:lnTo>
                <a:lnTo>
                  <a:pt x="1144969" y="129907"/>
                </a:lnTo>
                <a:lnTo>
                  <a:pt x="1152152" y="127710"/>
                </a:lnTo>
                <a:lnTo>
                  <a:pt x="1158209" y="123959"/>
                </a:lnTo>
                <a:lnTo>
                  <a:pt x="1164254" y="119166"/>
                </a:lnTo>
                <a:lnTo>
                  <a:pt x="1170875" y="108498"/>
                </a:lnTo>
                <a:lnTo>
                  <a:pt x="1173083" y="94536"/>
                </a:lnTo>
                <a:lnTo>
                  <a:pt x="1173074" y="93657"/>
                </a:lnTo>
                <a:lnTo>
                  <a:pt x="1170211" y="80569"/>
                </a:lnTo>
                <a:lnTo>
                  <a:pt x="1162228" y="70741"/>
                </a:lnTo>
                <a:lnTo>
                  <a:pt x="1151173" y="64704"/>
                </a:lnTo>
                <a:lnTo>
                  <a:pt x="1136501" y="59085"/>
                </a:lnTo>
                <a:lnTo>
                  <a:pt x="1136501" y="28457"/>
                </a:lnTo>
                <a:lnTo>
                  <a:pt x="1141861" y="28832"/>
                </a:lnTo>
                <a:lnTo>
                  <a:pt x="1145559" y="30922"/>
                </a:lnTo>
                <a:lnTo>
                  <a:pt x="1147596" y="34727"/>
                </a:lnTo>
                <a:lnTo>
                  <a:pt x="1148775" y="36925"/>
                </a:lnTo>
                <a:lnTo>
                  <a:pt x="1149580" y="40408"/>
                </a:lnTo>
                <a:lnTo>
                  <a:pt x="1150007" y="45178"/>
                </a:lnTo>
                <a:lnTo>
                  <a:pt x="1171153" y="45178"/>
                </a:lnTo>
                <a:lnTo>
                  <a:pt x="1170514" y="38336"/>
                </a:lnTo>
                <a:lnTo>
                  <a:pt x="1165964" y="26043"/>
                </a:lnTo>
                <a:lnTo>
                  <a:pt x="1157083" y="17283"/>
                </a:lnTo>
                <a:lnTo>
                  <a:pt x="1152098" y="13692"/>
                </a:lnTo>
                <a:lnTo>
                  <a:pt x="1145238" y="11549"/>
                </a:lnTo>
                <a:lnTo>
                  <a:pt x="1136501" y="10852"/>
                </a:lnTo>
                <a:lnTo>
                  <a:pt x="1136501" y="0"/>
                </a:lnTo>
                <a:lnTo>
                  <a:pt x="1128863" y="0"/>
                </a:lnTo>
                <a:lnTo>
                  <a:pt x="1128863" y="10691"/>
                </a:lnTo>
                <a:lnTo>
                  <a:pt x="1124200" y="28725"/>
                </a:lnTo>
                <a:lnTo>
                  <a:pt x="1128863" y="28618"/>
                </a:lnTo>
                <a:lnTo>
                  <a:pt x="1128863" y="56834"/>
                </a:lnTo>
                <a:lnTo>
                  <a:pt x="1124949" y="55602"/>
                </a:lnTo>
                <a:lnTo>
                  <a:pt x="1122055" y="54262"/>
                </a:lnTo>
                <a:lnTo>
                  <a:pt x="1120179" y="52815"/>
                </a:lnTo>
                <a:lnTo>
                  <a:pt x="1116803" y="50189"/>
                </a:lnTo>
                <a:lnTo>
                  <a:pt x="1115114" y="46625"/>
                </a:lnTo>
                <a:lnTo>
                  <a:pt x="1115114" y="37996"/>
                </a:lnTo>
                <a:lnTo>
                  <a:pt x="1116400" y="12701"/>
                </a:lnTo>
                <a:lnTo>
                  <a:pt x="1111737" y="14148"/>
                </a:lnTo>
                <a:lnTo>
                  <a:pt x="1107503" y="16774"/>
                </a:lnTo>
                <a:lnTo>
                  <a:pt x="1103698" y="20579"/>
                </a:lnTo>
                <a:lnTo>
                  <a:pt x="1100749" y="23527"/>
                </a:lnTo>
                <a:lnTo>
                  <a:pt x="1098458" y="27037"/>
                </a:lnTo>
                <a:lnTo>
                  <a:pt x="1096823" y="31110"/>
                </a:lnTo>
                <a:lnTo>
                  <a:pt x="1095188" y="35183"/>
                </a:lnTo>
                <a:lnTo>
                  <a:pt x="1094371" y="39711"/>
                </a:lnTo>
                <a:lnTo>
                  <a:pt x="1094371" y="52252"/>
                </a:lnTo>
                <a:lnTo>
                  <a:pt x="1096475" y="58710"/>
                </a:lnTo>
                <a:close/>
              </a:path>
              <a:path w="1408311" h="146708">
                <a:moveTo>
                  <a:pt x="1311968" y="82880"/>
                </a:moveTo>
                <a:lnTo>
                  <a:pt x="1309073" y="77574"/>
                </a:lnTo>
                <a:lnTo>
                  <a:pt x="1306180" y="72269"/>
                </a:lnTo>
                <a:lnTo>
                  <a:pt x="1301864" y="68008"/>
                </a:lnTo>
                <a:lnTo>
                  <a:pt x="1296129" y="64793"/>
                </a:lnTo>
                <a:lnTo>
                  <a:pt x="1301758" y="61577"/>
                </a:lnTo>
                <a:lnTo>
                  <a:pt x="1305415" y="57786"/>
                </a:lnTo>
                <a:lnTo>
                  <a:pt x="1307104" y="53418"/>
                </a:lnTo>
                <a:lnTo>
                  <a:pt x="1308792" y="49050"/>
                </a:lnTo>
                <a:lnTo>
                  <a:pt x="1309637" y="44964"/>
                </a:lnTo>
                <a:lnTo>
                  <a:pt x="1309637" y="32691"/>
                </a:lnTo>
                <a:lnTo>
                  <a:pt x="1306447" y="25469"/>
                </a:lnTo>
                <a:lnTo>
                  <a:pt x="1300069" y="19494"/>
                </a:lnTo>
                <a:lnTo>
                  <a:pt x="1297919" y="17669"/>
                </a:lnTo>
                <a:lnTo>
                  <a:pt x="1287055" y="12315"/>
                </a:lnTo>
                <a:lnTo>
                  <a:pt x="1273055" y="10530"/>
                </a:lnTo>
                <a:lnTo>
                  <a:pt x="1269390" y="10634"/>
                </a:lnTo>
                <a:lnTo>
                  <a:pt x="1256146" y="13280"/>
                </a:lnTo>
                <a:lnTo>
                  <a:pt x="1256250" y="87864"/>
                </a:lnTo>
                <a:lnTo>
                  <a:pt x="1258341" y="39122"/>
                </a:lnTo>
                <a:lnTo>
                  <a:pt x="1259642" y="35518"/>
                </a:lnTo>
                <a:lnTo>
                  <a:pt x="1262240" y="32919"/>
                </a:lnTo>
                <a:lnTo>
                  <a:pt x="1264840" y="30319"/>
                </a:lnTo>
                <a:lnTo>
                  <a:pt x="1268445" y="29020"/>
                </a:lnTo>
                <a:lnTo>
                  <a:pt x="1277717" y="29020"/>
                </a:lnTo>
                <a:lnTo>
                  <a:pt x="1281322" y="30319"/>
                </a:lnTo>
                <a:lnTo>
                  <a:pt x="1283868" y="32919"/>
                </a:lnTo>
                <a:lnTo>
                  <a:pt x="1286414" y="35518"/>
                </a:lnTo>
                <a:lnTo>
                  <a:pt x="1287687" y="39122"/>
                </a:lnTo>
                <a:lnTo>
                  <a:pt x="1287687" y="47965"/>
                </a:lnTo>
                <a:lnTo>
                  <a:pt x="1286414" y="51421"/>
                </a:lnTo>
                <a:lnTo>
                  <a:pt x="1285316" y="80267"/>
                </a:lnTo>
                <a:lnTo>
                  <a:pt x="1288344" y="83349"/>
                </a:lnTo>
                <a:lnTo>
                  <a:pt x="1289858" y="87864"/>
                </a:lnTo>
                <a:lnTo>
                  <a:pt x="1289858" y="99547"/>
                </a:lnTo>
                <a:lnTo>
                  <a:pt x="1288370" y="103996"/>
                </a:lnTo>
                <a:lnTo>
                  <a:pt x="1285396" y="107157"/>
                </a:lnTo>
                <a:lnTo>
                  <a:pt x="1282421" y="110319"/>
                </a:lnTo>
                <a:lnTo>
                  <a:pt x="1278306" y="111900"/>
                </a:lnTo>
                <a:lnTo>
                  <a:pt x="1267802" y="111900"/>
                </a:lnTo>
                <a:lnTo>
                  <a:pt x="1263688" y="110319"/>
                </a:lnTo>
                <a:lnTo>
                  <a:pt x="1260713" y="107157"/>
                </a:lnTo>
                <a:lnTo>
                  <a:pt x="1257738" y="103996"/>
                </a:lnTo>
                <a:lnTo>
                  <a:pt x="1257813" y="129015"/>
                </a:lnTo>
                <a:lnTo>
                  <a:pt x="1272090" y="130711"/>
                </a:lnTo>
                <a:lnTo>
                  <a:pt x="1279901" y="130257"/>
                </a:lnTo>
                <a:lnTo>
                  <a:pt x="1292561" y="126933"/>
                </a:lnTo>
                <a:lnTo>
                  <a:pt x="1302521" y="120381"/>
                </a:lnTo>
                <a:lnTo>
                  <a:pt x="1303990" y="118916"/>
                </a:lnTo>
                <a:lnTo>
                  <a:pt x="1311059" y="108076"/>
                </a:lnTo>
                <a:lnTo>
                  <a:pt x="1313416" y="95340"/>
                </a:lnTo>
                <a:lnTo>
                  <a:pt x="1313416" y="88802"/>
                </a:lnTo>
                <a:lnTo>
                  <a:pt x="1311968" y="828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7443979" y="5146176"/>
            <a:ext cx="21123" cy="0"/>
          </a:xfrm>
          <a:custGeom>
            <a:avLst/>
            <a:gdLst/>
            <a:ahLst/>
            <a:cxnLst/>
            <a:rect l="l" t="t" r="r" b="b"/>
            <a:pathLst>
              <a:path w="23235">
                <a:moveTo>
                  <a:pt x="0" y="0"/>
                </a:moveTo>
                <a:lnTo>
                  <a:pt x="23235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7695913" y="5187033"/>
            <a:ext cx="79156" cy="0"/>
          </a:xfrm>
          <a:custGeom>
            <a:avLst/>
            <a:gdLst/>
            <a:ahLst/>
            <a:cxnLst/>
            <a:rect l="l" t="t" r="r" b="b"/>
            <a:pathLst>
              <a:path w="87072">
                <a:moveTo>
                  <a:pt x="0" y="0"/>
                </a:moveTo>
                <a:lnTo>
                  <a:pt x="87072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7695913" y="5220157"/>
            <a:ext cx="79156" cy="0"/>
          </a:xfrm>
          <a:custGeom>
            <a:avLst/>
            <a:gdLst/>
            <a:ahLst/>
            <a:cxnLst/>
            <a:rect l="l" t="t" r="r" b="b"/>
            <a:pathLst>
              <a:path w="87072">
                <a:moveTo>
                  <a:pt x="0" y="0"/>
                </a:moveTo>
                <a:lnTo>
                  <a:pt x="87072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6984894" y="2409337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87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6" name="object 16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5" name="object 165"/>
          <p:cNvSpPr txBox="1"/>
          <p:nvPr/>
        </p:nvSpPr>
        <p:spPr>
          <a:xfrm>
            <a:off x="2494183" y="5024139"/>
            <a:ext cx="96229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4" name="object 164"/>
          <p:cNvSpPr txBox="1"/>
          <p:nvPr/>
        </p:nvSpPr>
        <p:spPr>
          <a:xfrm>
            <a:off x="2590413" y="5024139"/>
            <a:ext cx="1443443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3" name="object 163"/>
          <p:cNvSpPr txBox="1"/>
          <p:nvPr/>
        </p:nvSpPr>
        <p:spPr>
          <a:xfrm>
            <a:off x="4033856" y="5024139"/>
            <a:ext cx="673606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2" name="object 162"/>
          <p:cNvSpPr txBox="1"/>
          <p:nvPr/>
        </p:nvSpPr>
        <p:spPr>
          <a:xfrm>
            <a:off x="2494183" y="5397682"/>
            <a:ext cx="866065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1" name="object 161"/>
          <p:cNvSpPr txBox="1"/>
          <p:nvPr/>
        </p:nvSpPr>
        <p:spPr>
          <a:xfrm>
            <a:off x="3360249" y="5397682"/>
            <a:ext cx="1347213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0" name="object 160"/>
          <p:cNvSpPr txBox="1"/>
          <p:nvPr/>
        </p:nvSpPr>
        <p:spPr>
          <a:xfrm>
            <a:off x="2494183" y="5584454"/>
            <a:ext cx="19245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9" name="object 159"/>
          <p:cNvSpPr txBox="1"/>
          <p:nvPr/>
        </p:nvSpPr>
        <p:spPr>
          <a:xfrm>
            <a:off x="2686643" y="5584454"/>
            <a:ext cx="76983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8" name="object 158"/>
          <p:cNvSpPr txBox="1"/>
          <p:nvPr/>
        </p:nvSpPr>
        <p:spPr>
          <a:xfrm>
            <a:off x="3456479" y="5584454"/>
            <a:ext cx="76983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7" name="object 157"/>
          <p:cNvSpPr txBox="1"/>
          <p:nvPr/>
        </p:nvSpPr>
        <p:spPr>
          <a:xfrm>
            <a:off x="4226315" y="5584454"/>
            <a:ext cx="48114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6" name="object 156"/>
          <p:cNvSpPr txBox="1"/>
          <p:nvPr/>
        </p:nvSpPr>
        <p:spPr>
          <a:xfrm>
            <a:off x="2494183" y="5677840"/>
            <a:ext cx="577376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5" name="object 155"/>
          <p:cNvSpPr txBox="1"/>
          <p:nvPr/>
        </p:nvSpPr>
        <p:spPr>
          <a:xfrm>
            <a:off x="3071560" y="5677840"/>
            <a:ext cx="96229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4" name="object 154"/>
          <p:cNvSpPr txBox="1"/>
          <p:nvPr/>
        </p:nvSpPr>
        <p:spPr>
          <a:xfrm>
            <a:off x="3167790" y="5677840"/>
            <a:ext cx="409612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3" name="object 153"/>
          <p:cNvSpPr txBox="1"/>
          <p:nvPr/>
        </p:nvSpPr>
        <p:spPr>
          <a:xfrm>
            <a:off x="3577402" y="5677840"/>
            <a:ext cx="167765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2" name="object 152"/>
          <p:cNvSpPr txBox="1"/>
          <p:nvPr/>
        </p:nvSpPr>
        <p:spPr>
          <a:xfrm>
            <a:off x="3745166" y="5677840"/>
            <a:ext cx="192458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1" name="object 151"/>
          <p:cNvSpPr txBox="1"/>
          <p:nvPr/>
        </p:nvSpPr>
        <p:spPr>
          <a:xfrm>
            <a:off x="3937626" y="5677840"/>
            <a:ext cx="76983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3167790" y="5781602"/>
            <a:ext cx="577376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4322544" y="4930753"/>
            <a:ext cx="210094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48" name="object 148"/>
          <p:cNvSpPr txBox="1"/>
          <p:nvPr/>
        </p:nvSpPr>
        <p:spPr>
          <a:xfrm>
            <a:off x="4532638" y="4930753"/>
            <a:ext cx="545300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47" name="object 147"/>
          <p:cNvSpPr txBox="1"/>
          <p:nvPr/>
        </p:nvSpPr>
        <p:spPr>
          <a:xfrm>
            <a:off x="5077939" y="4930753"/>
            <a:ext cx="784276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46" name="object 146"/>
          <p:cNvSpPr txBox="1"/>
          <p:nvPr/>
        </p:nvSpPr>
        <p:spPr>
          <a:xfrm>
            <a:off x="5862217" y="4930754"/>
            <a:ext cx="769835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5" name="object 145"/>
          <p:cNvSpPr txBox="1"/>
          <p:nvPr/>
        </p:nvSpPr>
        <p:spPr>
          <a:xfrm>
            <a:off x="4322544" y="5034515"/>
            <a:ext cx="1539672" cy="4565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4" name="object 144"/>
          <p:cNvSpPr txBox="1"/>
          <p:nvPr/>
        </p:nvSpPr>
        <p:spPr>
          <a:xfrm>
            <a:off x="4322543" y="5491069"/>
            <a:ext cx="96229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3" name="object 143"/>
          <p:cNvSpPr txBox="1"/>
          <p:nvPr/>
        </p:nvSpPr>
        <p:spPr>
          <a:xfrm>
            <a:off x="5284839" y="5491069"/>
            <a:ext cx="134721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2" name="object 142"/>
          <p:cNvSpPr txBox="1"/>
          <p:nvPr/>
        </p:nvSpPr>
        <p:spPr>
          <a:xfrm>
            <a:off x="4322544" y="5584454"/>
            <a:ext cx="76983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1" name="object 141"/>
          <p:cNvSpPr txBox="1"/>
          <p:nvPr/>
        </p:nvSpPr>
        <p:spPr>
          <a:xfrm>
            <a:off x="5092380" y="5584454"/>
            <a:ext cx="105852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0" name="object 140"/>
          <p:cNvSpPr txBox="1"/>
          <p:nvPr/>
        </p:nvSpPr>
        <p:spPr>
          <a:xfrm>
            <a:off x="6150905" y="5584454"/>
            <a:ext cx="48114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39" name="object 139"/>
          <p:cNvSpPr txBox="1"/>
          <p:nvPr/>
        </p:nvSpPr>
        <p:spPr>
          <a:xfrm>
            <a:off x="4322544" y="5677840"/>
            <a:ext cx="481147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8" name="object 138"/>
          <p:cNvSpPr txBox="1"/>
          <p:nvPr/>
        </p:nvSpPr>
        <p:spPr>
          <a:xfrm>
            <a:off x="4803692" y="5677840"/>
            <a:ext cx="676916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7" name="object 137"/>
          <p:cNvSpPr txBox="1"/>
          <p:nvPr/>
        </p:nvSpPr>
        <p:spPr>
          <a:xfrm>
            <a:off x="5480609" y="5677840"/>
            <a:ext cx="189148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6" name="object 136"/>
          <p:cNvSpPr txBox="1"/>
          <p:nvPr/>
        </p:nvSpPr>
        <p:spPr>
          <a:xfrm>
            <a:off x="5669757" y="5677840"/>
            <a:ext cx="192458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5" name="object 135"/>
          <p:cNvSpPr txBox="1"/>
          <p:nvPr/>
        </p:nvSpPr>
        <p:spPr>
          <a:xfrm>
            <a:off x="5862217" y="5677840"/>
            <a:ext cx="76983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4" name="object 134"/>
          <p:cNvSpPr txBox="1"/>
          <p:nvPr/>
        </p:nvSpPr>
        <p:spPr>
          <a:xfrm>
            <a:off x="4803692" y="5781602"/>
            <a:ext cx="866065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3" name="object 133"/>
          <p:cNvSpPr txBox="1"/>
          <p:nvPr/>
        </p:nvSpPr>
        <p:spPr>
          <a:xfrm>
            <a:off x="762052" y="4743982"/>
            <a:ext cx="21009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2" name="object 132"/>
          <p:cNvSpPr txBox="1"/>
          <p:nvPr/>
        </p:nvSpPr>
        <p:spPr>
          <a:xfrm>
            <a:off x="972147" y="4743982"/>
            <a:ext cx="1329577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1" name="object 131"/>
          <p:cNvSpPr txBox="1"/>
          <p:nvPr/>
        </p:nvSpPr>
        <p:spPr>
          <a:xfrm>
            <a:off x="762052" y="4847744"/>
            <a:ext cx="1539672" cy="9234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0" name="object 130"/>
          <p:cNvSpPr txBox="1"/>
          <p:nvPr/>
        </p:nvSpPr>
        <p:spPr>
          <a:xfrm>
            <a:off x="7209429" y="2129180"/>
            <a:ext cx="577376" cy="840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665822" y="1755636"/>
            <a:ext cx="673606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8" name="object 128"/>
          <p:cNvSpPr txBox="1"/>
          <p:nvPr/>
        </p:nvSpPr>
        <p:spPr>
          <a:xfrm>
            <a:off x="665822" y="2035794"/>
            <a:ext cx="481147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7" name="object 127"/>
          <p:cNvSpPr txBox="1"/>
          <p:nvPr/>
        </p:nvSpPr>
        <p:spPr>
          <a:xfrm>
            <a:off x="1146970" y="2035794"/>
            <a:ext cx="192458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5765987" y="1662251"/>
            <a:ext cx="31338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5" name="object 125"/>
          <p:cNvSpPr txBox="1"/>
          <p:nvPr/>
        </p:nvSpPr>
        <p:spPr>
          <a:xfrm>
            <a:off x="6079369" y="1662251"/>
            <a:ext cx="18198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4" name="object 124"/>
          <p:cNvSpPr txBox="1"/>
          <p:nvPr/>
        </p:nvSpPr>
        <p:spPr>
          <a:xfrm>
            <a:off x="6261356" y="1662251"/>
            <a:ext cx="22453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3" name="object 123"/>
          <p:cNvSpPr txBox="1"/>
          <p:nvPr/>
        </p:nvSpPr>
        <p:spPr>
          <a:xfrm>
            <a:off x="6485891" y="1662251"/>
            <a:ext cx="139714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2" name="object 122"/>
          <p:cNvSpPr txBox="1"/>
          <p:nvPr/>
        </p:nvSpPr>
        <p:spPr>
          <a:xfrm>
            <a:off x="5765986" y="1766012"/>
            <a:ext cx="2117049" cy="1135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5765986" y="1879543"/>
            <a:ext cx="2117049" cy="62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0"/>
              </a:spcBef>
            </a:pPr>
            <a:endParaRPr sz="500"/>
          </a:p>
        </p:txBody>
      </p:sp>
      <p:sp>
        <p:nvSpPr>
          <p:cNvPr id="120" name="object 120"/>
          <p:cNvSpPr txBox="1"/>
          <p:nvPr/>
        </p:nvSpPr>
        <p:spPr>
          <a:xfrm>
            <a:off x="5669758" y="915164"/>
            <a:ext cx="28152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19" name="object 119"/>
          <p:cNvSpPr txBox="1"/>
          <p:nvPr/>
        </p:nvSpPr>
        <p:spPr>
          <a:xfrm>
            <a:off x="5951283" y="915164"/>
            <a:ext cx="392081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18" name="object 118"/>
          <p:cNvSpPr txBox="1"/>
          <p:nvPr/>
        </p:nvSpPr>
        <p:spPr>
          <a:xfrm>
            <a:off x="5669758" y="1018927"/>
            <a:ext cx="673606" cy="363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7" name="object 117"/>
          <p:cNvSpPr txBox="1"/>
          <p:nvPr/>
        </p:nvSpPr>
        <p:spPr>
          <a:xfrm>
            <a:off x="1050741" y="728392"/>
            <a:ext cx="67360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1724348" y="728392"/>
            <a:ext cx="384917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5" name="object 115"/>
          <p:cNvSpPr txBox="1"/>
          <p:nvPr/>
        </p:nvSpPr>
        <p:spPr>
          <a:xfrm>
            <a:off x="2109265" y="728392"/>
            <a:ext cx="769835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4" name="object 114"/>
          <p:cNvSpPr txBox="1"/>
          <p:nvPr/>
        </p:nvSpPr>
        <p:spPr>
          <a:xfrm>
            <a:off x="1050741" y="1195321"/>
            <a:ext cx="28868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3" name="object 113"/>
          <p:cNvSpPr txBox="1"/>
          <p:nvPr/>
        </p:nvSpPr>
        <p:spPr>
          <a:xfrm>
            <a:off x="1339429" y="1195321"/>
            <a:ext cx="1154754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2" name="object 112"/>
          <p:cNvSpPr txBox="1"/>
          <p:nvPr/>
        </p:nvSpPr>
        <p:spPr>
          <a:xfrm>
            <a:off x="2494183" y="1195321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1" name="object 111"/>
          <p:cNvSpPr txBox="1"/>
          <p:nvPr/>
        </p:nvSpPr>
        <p:spPr>
          <a:xfrm>
            <a:off x="1050740" y="1288708"/>
            <a:ext cx="86606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0" name="object 110"/>
          <p:cNvSpPr txBox="1"/>
          <p:nvPr/>
        </p:nvSpPr>
        <p:spPr>
          <a:xfrm>
            <a:off x="1916806" y="1288708"/>
            <a:ext cx="96229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09" name="object 109"/>
          <p:cNvSpPr txBox="1"/>
          <p:nvPr/>
        </p:nvSpPr>
        <p:spPr>
          <a:xfrm>
            <a:off x="1050741" y="1382093"/>
            <a:ext cx="673606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1724347" y="1382093"/>
            <a:ext cx="28619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07" name="object 107"/>
          <p:cNvSpPr txBox="1"/>
          <p:nvPr/>
        </p:nvSpPr>
        <p:spPr>
          <a:xfrm>
            <a:off x="2010540" y="1382093"/>
            <a:ext cx="291184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06" name="object 106"/>
          <p:cNvSpPr txBox="1"/>
          <p:nvPr/>
        </p:nvSpPr>
        <p:spPr>
          <a:xfrm>
            <a:off x="2301724" y="1382093"/>
            <a:ext cx="577376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1724347" y="1485855"/>
            <a:ext cx="577376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1050740" y="1662251"/>
            <a:ext cx="866065" cy="5291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1916806" y="1662251"/>
            <a:ext cx="962295" cy="5291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2" name="object 102"/>
          <p:cNvSpPr txBox="1"/>
          <p:nvPr/>
        </p:nvSpPr>
        <p:spPr>
          <a:xfrm>
            <a:off x="5573527" y="635007"/>
            <a:ext cx="2501967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5573528" y="821778"/>
            <a:ext cx="866065" cy="653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6439593" y="821778"/>
            <a:ext cx="37775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9" name="object 99"/>
          <p:cNvSpPr txBox="1"/>
          <p:nvPr/>
        </p:nvSpPr>
        <p:spPr>
          <a:xfrm>
            <a:off x="6817348" y="821778"/>
            <a:ext cx="295851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8" name="object 98"/>
          <p:cNvSpPr txBox="1"/>
          <p:nvPr/>
        </p:nvSpPr>
        <p:spPr>
          <a:xfrm>
            <a:off x="7113200" y="821778"/>
            <a:ext cx="96229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7209429" y="821778"/>
            <a:ext cx="28152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6" name="object 96"/>
          <p:cNvSpPr txBox="1"/>
          <p:nvPr/>
        </p:nvSpPr>
        <p:spPr>
          <a:xfrm>
            <a:off x="7490955" y="821778"/>
            <a:ext cx="584540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5" name="object 95"/>
          <p:cNvSpPr txBox="1"/>
          <p:nvPr/>
        </p:nvSpPr>
        <p:spPr>
          <a:xfrm>
            <a:off x="6439594" y="925540"/>
            <a:ext cx="673606" cy="5499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7209429" y="925540"/>
            <a:ext cx="866065" cy="3464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7209430" y="1272028"/>
            <a:ext cx="328961" cy="1100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7538391" y="1272028"/>
            <a:ext cx="537104" cy="1100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91" name="object 91"/>
          <p:cNvSpPr txBox="1"/>
          <p:nvPr/>
        </p:nvSpPr>
        <p:spPr>
          <a:xfrm>
            <a:off x="7113200" y="1382093"/>
            <a:ext cx="96229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90" name="object 90"/>
          <p:cNvSpPr txBox="1"/>
          <p:nvPr/>
        </p:nvSpPr>
        <p:spPr>
          <a:xfrm>
            <a:off x="5573527" y="1475479"/>
            <a:ext cx="1250984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6824511" y="1475479"/>
            <a:ext cx="1250984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473364" y="448235"/>
            <a:ext cx="3079345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3552709" y="448235"/>
            <a:ext cx="37753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86" name="object 86"/>
          <p:cNvSpPr txBox="1"/>
          <p:nvPr/>
        </p:nvSpPr>
        <p:spPr>
          <a:xfrm>
            <a:off x="3930244" y="448235"/>
            <a:ext cx="1547054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85" name="object 85"/>
          <p:cNvSpPr txBox="1"/>
          <p:nvPr/>
        </p:nvSpPr>
        <p:spPr>
          <a:xfrm>
            <a:off x="5477299" y="448235"/>
            <a:ext cx="1325828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6803128" y="448236"/>
            <a:ext cx="1867508" cy="35486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3552709" y="551997"/>
            <a:ext cx="1924590" cy="363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473364" y="915164"/>
            <a:ext cx="4041639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1" name="object 81"/>
          <p:cNvSpPr txBox="1"/>
          <p:nvPr/>
        </p:nvSpPr>
        <p:spPr>
          <a:xfrm>
            <a:off x="4515003" y="915164"/>
            <a:ext cx="76983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0" name="object 80"/>
          <p:cNvSpPr txBox="1"/>
          <p:nvPr/>
        </p:nvSpPr>
        <p:spPr>
          <a:xfrm>
            <a:off x="5284839" y="915164"/>
            <a:ext cx="1518287" cy="12762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473364" y="1008550"/>
            <a:ext cx="2694426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8" name="object 78"/>
          <p:cNvSpPr txBox="1"/>
          <p:nvPr/>
        </p:nvSpPr>
        <p:spPr>
          <a:xfrm>
            <a:off x="3167790" y="1008550"/>
            <a:ext cx="153967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7" name="object 77"/>
          <p:cNvSpPr txBox="1"/>
          <p:nvPr/>
        </p:nvSpPr>
        <p:spPr>
          <a:xfrm>
            <a:off x="4707462" y="1008550"/>
            <a:ext cx="577376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6" name="object 76"/>
          <p:cNvSpPr txBox="1"/>
          <p:nvPr/>
        </p:nvSpPr>
        <p:spPr>
          <a:xfrm>
            <a:off x="473364" y="1101936"/>
            <a:ext cx="2501967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2975331" y="1101935"/>
            <a:ext cx="962295" cy="1603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3937626" y="1101936"/>
            <a:ext cx="288688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4226314" y="1101935"/>
            <a:ext cx="56999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2" name="object 72"/>
          <p:cNvSpPr txBox="1"/>
          <p:nvPr/>
        </p:nvSpPr>
        <p:spPr>
          <a:xfrm>
            <a:off x="4796309" y="1101935"/>
            <a:ext cx="6415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1" name="object 71"/>
          <p:cNvSpPr txBox="1"/>
          <p:nvPr/>
        </p:nvSpPr>
        <p:spPr>
          <a:xfrm>
            <a:off x="4860462" y="1101935"/>
            <a:ext cx="231917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5092380" y="1101936"/>
            <a:ext cx="192458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4226315" y="1205697"/>
            <a:ext cx="866065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2975331" y="1262290"/>
            <a:ext cx="205287" cy="1198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3180619" y="1262290"/>
            <a:ext cx="757006" cy="11980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73363" y="1382093"/>
            <a:ext cx="270725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5" name="object 65"/>
          <p:cNvSpPr txBox="1"/>
          <p:nvPr/>
        </p:nvSpPr>
        <p:spPr>
          <a:xfrm>
            <a:off x="3180619" y="1382093"/>
            <a:ext cx="152684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4" name="object 64"/>
          <p:cNvSpPr txBox="1"/>
          <p:nvPr/>
        </p:nvSpPr>
        <p:spPr>
          <a:xfrm>
            <a:off x="4707462" y="1382093"/>
            <a:ext cx="577376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3" name="object 63"/>
          <p:cNvSpPr txBox="1"/>
          <p:nvPr/>
        </p:nvSpPr>
        <p:spPr>
          <a:xfrm>
            <a:off x="473364" y="1475478"/>
            <a:ext cx="259819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3071560" y="1475478"/>
            <a:ext cx="57737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3648937" y="1475478"/>
            <a:ext cx="57737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226315" y="1475478"/>
            <a:ext cx="769835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4996151" y="1475478"/>
            <a:ext cx="288688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73364" y="1942407"/>
            <a:ext cx="2886885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3360249" y="1942407"/>
            <a:ext cx="1347213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707462" y="1942407"/>
            <a:ext cx="577376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473363" y="2191437"/>
            <a:ext cx="6329764" cy="6848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473364" y="2876266"/>
            <a:ext cx="1635901" cy="11206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2109264" y="2876266"/>
            <a:ext cx="4693862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2109265" y="3063037"/>
            <a:ext cx="105852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51" name="object 51"/>
          <p:cNvSpPr txBox="1"/>
          <p:nvPr/>
        </p:nvSpPr>
        <p:spPr>
          <a:xfrm>
            <a:off x="3167791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50" name="object 50"/>
          <p:cNvSpPr txBox="1"/>
          <p:nvPr/>
        </p:nvSpPr>
        <p:spPr>
          <a:xfrm>
            <a:off x="3552709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9" name="object 49"/>
          <p:cNvSpPr txBox="1"/>
          <p:nvPr/>
        </p:nvSpPr>
        <p:spPr>
          <a:xfrm>
            <a:off x="3937626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4322544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7" name="object 47"/>
          <p:cNvSpPr txBox="1"/>
          <p:nvPr/>
        </p:nvSpPr>
        <p:spPr>
          <a:xfrm>
            <a:off x="4707462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6" name="object 46"/>
          <p:cNvSpPr txBox="1"/>
          <p:nvPr/>
        </p:nvSpPr>
        <p:spPr>
          <a:xfrm>
            <a:off x="5092381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5" name="object 45"/>
          <p:cNvSpPr txBox="1"/>
          <p:nvPr/>
        </p:nvSpPr>
        <p:spPr>
          <a:xfrm>
            <a:off x="5477299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4" name="object 44"/>
          <p:cNvSpPr txBox="1"/>
          <p:nvPr/>
        </p:nvSpPr>
        <p:spPr>
          <a:xfrm>
            <a:off x="5862217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3" name="object 43"/>
          <p:cNvSpPr txBox="1"/>
          <p:nvPr/>
        </p:nvSpPr>
        <p:spPr>
          <a:xfrm>
            <a:off x="6247135" y="3063037"/>
            <a:ext cx="3849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2" name="object 42"/>
          <p:cNvSpPr txBox="1"/>
          <p:nvPr/>
        </p:nvSpPr>
        <p:spPr>
          <a:xfrm>
            <a:off x="6632053" y="3063037"/>
            <a:ext cx="17107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1" name="object 41"/>
          <p:cNvSpPr txBox="1"/>
          <p:nvPr/>
        </p:nvSpPr>
        <p:spPr>
          <a:xfrm>
            <a:off x="2109265" y="3156424"/>
            <a:ext cx="1058525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40" name="object 40"/>
          <p:cNvSpPr txBox="1"/>
          <p:nvPr/>
        </p:nvSpPr>
        <p:spPr>
          <a:xfrm>
            <a:off x="3167791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9" name="object 39"/>
          <p:cNvSpPr txBox="1"/>
          <p:nvPr/>
        </p:nvSpPr>
        <p:spPr>
          <a:xfrm>
            <a:off x="3552709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8" name="object 38"/>
          <p:cNvSpPr txBox="1"/>
          <p:nvPr/>
        </p:nvSpPr>
        <p:spPr>
          <a:xfrm>
            <a:off x="3937626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7" name="object 37"/>
          <p:cNvSpPr txBox="1"/>
          <p:nvPr/>
        </p:nvSpPr>
        <p:spPr>
          <a:xfrm>
            <a:off x="4322544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6" name="object 36"/>
          <p:cNvSpPr txBox="1"/>
          <p:nvPr/>
        </p:nvSpPr>
        <p:spPr>
          <a:xfrm>
            <a:off x="4707462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5" name="object 35"/>
          <p:cNvSpPr txBox="1"/>
          <p:nvPr/>
        </p:nvSpPr>
        <p:spPr>
          <a:xfrm>
            <a:off x="5092381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4" name="object 34"/>
          <p:cNvSpPr txBox="1"/>
          <p:nvPr/>
        </p:nvSpPr>
        <p:spPr>
          <a:xfrm>
            <a:off x="5477299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3" name="object 33"/>
          <p:cNvSpPr txBox="1"/>
          <p:nvPr/>
        </p:nvSpPr>
        <p:spPr>
          <a:xfrm>
            <a:off x="5862217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2" name="object 32"/>
          <p:cNvSpPr txBox="1"/>
          <p:nvPr/>
        </p:nvSpPr>
        <p:spPr>
          <a:xfrm>
            <a:off x="6247135" y="3156424"/>
            <a:ext cx="38491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1" name="object 31"/>
          <p:cNvSpPr txBox="1"/>
          <p:nvPr/>
        </p:nvSpPr>
        <p:spPr>
          <a:xfrm>
            <a:off x="6632053" y="3156424"/>
            <a:ext cx="171075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0" name="object 30"/>
          <p:cNvSpPr txBox="1"/>
          <p:nvPr/>
        </p:nvSpPr>
        <p:spPr>
          <a:xfrm>
            <a:off x="2109264" y="3239433"/>
            <a:ext cx="4693862" cy="6640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2109265" y="3903510"/>
            <a:ext cx="28868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8" name="object 28"/>
          <p:cNvSpPr txBox="1"/>
          <p:nvPr/>
        </p:nvSpPr>
        <p:spPr>
          <a:xfrm>
            <a:off x="2397954" y="3903510"/>
            <a:ext cx="1924590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7" name="object 27"/>
          <p:cNvSpPr txBox="1"/>
          <p:nvPr/>
        </p:nvSpPr>
        <p:spPr>
          <a:xfrm>
            <a:off x="4322544" y="3903510"/>
            <a:ext cx="240573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6" name="object 26"/>
          <p:cNvSpPr txBox="1"/>
          <p:nvPr/>
        </p:nvSpPr>
        <p:spPr>
          <a:xfrm>
            <a:off x="6728282" y="3903510"/>
            <a:ext cx="7484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5" name="object 25"/>
          <p:cNvSpPr txBox="1"/>
          <p:nvPr/>
        </p:nvSpPr>
        <p:spPr>
          <a:xfrm>
            <a:off x="473363" y="3996896"/>
            <a:ext cx="1250984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1724348" y="3996896"/>
            <a:ext cx="1154754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2879102" y="3996896"/>
            <a:ext cx="673606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3552709" y="3996896"/>
            <a:ext cx="1539672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5092380" y="3996896"/>
            <a:ext cx="481147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5573528" y="3996896"/>
            <a:ext cx="1539672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7113201" y="3996896"/>
            <a:ext cx="1557435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73364" y="4370439"/>
            <a:ext cx="1539672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2013036" y="4370439"/>
            <a:ext cx="1539672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092381" y="4463825"/>
            <a:ext cx="357825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" name="object 15"/>
          <p:cNvSpPr txBox="1"/>
          <p:nvPr/>
        </p:nvSpPr>
        <p:spPr>
          <a:xfrm>
            <a:off x="2013035" y="4557210"/>
            <a:ext cx="6657600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" name="object 14"/>
          <p:cNvSpPr txBox="1"/>
          <p:nvPr/>
        </p:nvSpPr>
        <p:spPr>
          <a:xfrm>
            <a:off x="473364" y="4650596"/>
            <a:ext cx="192458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665822" y="4650596"/>
            <a:ext cx="6062459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6728282" y="4650596"/>
            <a:ext cx="1942354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73364" y="6053977"/>
            <a:ext cx="8197273" cy="3557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1346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9200" y="1597878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6659200" y="1624052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7471366" y="1608062"/>
            <a:ext cx="61500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328307" y="4171176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953516" y="4171176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328307" y="4197350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953516" y="4197350"/>
            <a:ext cx="65344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601805" y="4824877"/>
            <a:ext cx="6534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1601805" y="4851050"/>
            <a:ext cx="6534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449384292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object 54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1293091" y="2238375"/>
            <a:ext cx="6950604" cy="1812240"/>
          </a:xfrm>
          <a:custGeom>
            <a:avLst/>
            <a:gdLst/>
            <a:ahLst/>
            <a:cxnLst/>
            <a:rect l="l" t="t" r="r" b="b"/>
            <a:pathLst>
              <a:path w="7645664" h="2053872">
                <a:moveTo>
                  <a:pt x="0" y="0"/>
                </a:moveTo>
                <a:lnTo>
                  <a:pt x="0" y="2053872"/>
                </a:lnTo>
                <a:lnTo>
                  <a:pt x="7645664" y="2053872"/>
                </a:lnTo>
                <a:lnTo>
                  <a:pt x="764566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7070447" y="3360237"/>
            <a:ext cx="1155471" cy="224372"/>
          </a:xfrm>
          <a:custGeom>
            <a:avLst/>
            <a:gdLst/>
            <a:ahLst/>
            <a:cxnLst/>
            <a:rect l="l" t="t" r="r" b="b"/>
            <a:pathLst>
              <a:path w="1271018" h="254288">
                <a:moveTo>
                  <a:pt x="0" y="254288"/>
                </a:moveTo>
                <a:lnTo>
                  <a:pt x="1271018" y="254288"/>
                </a:lnTo>
                <a:lnTo>
                  <a:pt x="1271018" y="0"/>
                </a:lnTo>
                <a:lnTo>
                  <a:pt x="0" y="0"/>
                </a:lnTo>
                <a:lnTo>
                  <a:pt x="0" y="254288"/>
                </a:lnTo>
                <a:close/>
              </a:path>
            </a:pathLst>
          </a:custGeom>
          <a:solidFill>
            <a:srgbClr val="FCF20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4759505" y="3584610"/>
            <a:ext cx="3466414" cy="224372"/>
          </a:xfrm>
          <a:custGeom>
            <a:avLst/>
            <a:gdLst/>
            <a:ahLst/>
            <a:cxnLst/>
            <a:rect l="l" t="t" r="r" b="b"/>
            <a:pathLst>
              <a:path w="3813055" h="254288">
                <a:moveTo>
                  <a:pt x="0" y="254288"/>
                </a:moveTo>
                <a:lnTo>
                  <a:pt x="3813055" y="254288"/>
                </a:lnTo>
                <a:lnTo>
                  <a:pt x="3813055" y="0"/>
                </a:lnTo>
                <a:lnTo>
                  <a:pt x="0" y="0"/>
                </a:lnTo>
                <a:lnTo>
                  <a:pt x="0" y="254288"/>
                </a:lnTo>
                <a:close/>
              </a:path>
            </a:pathLst>
          </a:custGeom>
          <a:solidFill>
            <a:srgbClr val="FCF20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604033" y="3808983"/>
            <a:ext cx="4639662" cy="241631"/>
          </a:xfrm>
          <a:custGeom>
            <a:avLst/>
            <a:gdLst/>
            <a:ahLst/>
            <a:cxnLst/>
            <a:rect l="l" t="t" r="r" b="b"/>
            <a:pathLst>
              <a:path w="5103628" h="273849">
                <a:moveTo>
                  <a:pt x="5084073" y="0"/>
                </a:moveTo>
                <a:lnTo>
                  <a:pt x="0" y="0"/>
                </a:lnTo>
                <a:lnTo>
                  <a:pt x="0" y="254288"/>
                </a:lnTo>
                <a:lnTo>
                  <a:pt x="5084073" y="254288"/>
                </a:lnTo>
                <a:lnTo>
                  <a:pt x="5084073" y="0"/>
                </a:lnTo>
                <a:close/>
              </a:path>
            </a:pathLst>
          </a:custGeom>
          <a:solidFill>
            <a:srgbClr val="FCF20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2924656" y="2307025"/>
            <a:ext cx="232743" cy="124768"/>
          </a:xfrm>
          <a:custGeom>
            <a:avLst/>
            <a:gdLst/>
            <a:ahLst/>
            <a:cxnLst/>
            <a:rect l="l" t="t" r="r" b="b"/>
            <a:pathLst>
              <a:path w="256017" h="14140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9" y="110200"/>
                </a:lnTo>
                <a:lnTo>
                  <a:pt x="7580" y="114166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8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2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8" y="12464"/>
                </a:lnTo>
                <a:lnTo>
                  <a:pt x="77381" y="7478"/>
                </a:lnTo>
                <a:lnTo>
                  <a:pt x="76508" y="6758"/>
                </a:lnTo>
                <a:lnTo>
                  <a:pt x="66012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  <a:path w="256017" h="141404">
                <a:moveTo>
                  <a:pt x="35610" y="139533"/>
                </a:moveTo>
                <a:lnTo>
                  <a:pt x="48121" y="141404"/>
                </a:lnTo>
                <a:lnTo>
                  <a:pt x="55683" y="141404"/>
                </a:lnTo>
                <a:lnTo>
                  <a:pt x="62658" y="139527"/>
                </a:lnTo>
                <a:lnTo>
                  <a:pt x="69045" y="135773"/>
                </a:lnTo>
                <a:lnTo>
                  <a:pt x="75433" y="132020"/>
                </a:lnTo>
                <a:lnTo>
                  <a:pt x="80417" y="126819"/>
                </a:lnTo>
                <a:lnTo>
                  <a:pt x="83997" y="120172"/>
                </a:lnTo>
                <a:lnTo>
                  <a:pt x="87578" y="113524"/>
                </a:lnTo>
                <a:lnTo>
                  <a:pt x="89368" y="106131"/>
                </a:lnTo>
                <a:lnTo>
                  <a:pt x="89368" y="97994"/>
                </a:lnTo>
                <a:lnTo>
                  <a:pt x="88985" y="91471"/>
                </a:lnTo>
                <a:lnTo>
                  <a:pt x="85687" y="79035"/>
                </a:lnTo>
                <a:lnTo>
                  <a:pt x="79013" y="68295"/>
                </a:lnTo>
                <a:lnTo>
                  <a:pt x="75586" y="64744"/>
                </a:lnTo>
                <a:lnTo>
                  <a:pt x="64742" y="58220"/>
                </a:lnTo>
                <a:lnTo>
                  <a:pt x="51472" y="56045"/>
                </a:lnTo>
                <a:lnTo>
                  <a:pt x="47061" y="56045"/>
                </a:lnTo>
                <a:lnTo>
                  <a:pt x="42965" y="56662"/>
                </a:lnTo>
                <a:lnTo>
                  <a:pt x="39184" y="57894"/>
                </a:lnTo>
                <a:lnTo>
                  <a:pt x="35403" y="59126"/>
                </a:lnTo>
                <a:lnTo>
                  <a:pt x="31622" y="61031"/>
                </a:lnTo>
                <a:lnTo>
                  <a:pt x="27841" y="63610"/>
                </a:lnTo>
                <a:lnTo>
                  <a:pt x="24060" y="66189"/>
                </a:lnTo>
                <a:lnTo>
                  <a:pt x="20222" y="70028"/>
                </a:lnTo>
                <a:lnTo>
                  <a:pt x="16326" y="75129"/>
                </a:lnTo>
                <a:lnTo>
                  <a:pt x="20623" y="103868"/>
                </a:lnTo>
                <a:lnTo>
                  <a:pt x="20623" y="90630"/>
                </a:lnTo>
                <a:lnTo>
                  <a:pt x="23086" y="83768"/>
                </a:lnTo>
                <a:lnTo>
                  <a:pt x="28013" y="78008"/>
                </a:lnTo>
                <a:lnTo>
                  <a:pt x="32940" y="72249"/>
                </a:lnTo>
                <a:lnTo>
                  <a:pt x="39327" y="69369"/>
                </a:lnTo>
                <a:lnTo>
                  <a:pt x="54279" y="69369"/>
                </a:lnTo>
                <a:lnTo>
                  <a:pt x="60309" y="71891"/>
                </a:lnTo>
                <a:lnTo>
                  <a:pt x="65264" y="76934"/>
                </a:lnTo>
                <a:lnTo>
                  <a:pt x="70220" y="81977"/>
                </a:lnTo>
                <a:lnTo>
                  <a:pt x="72697" y="88825"/>
                </a:lnTo>
                <a:lnTo>
                  <a:pt x="72697" y="106189"/>
                </a:lnTo>
                <a:lnTo>
                  <a:pt x="70349" y="113452"/>
                </a:lnTo>
                <a:lnTo>
                  <a:pt x="65651" y="119269"/>
                </a:lnTo>
                <a:lnTo>
                  <a:pt x="60953" y="125086"/>
                </a:lnTo>
                <a:lnTo>
                  <a:pt x="55110" y="127994"/>
                </a:lnTo>
                <a:lnTo>
                  <a:pt x="43137" y="127994"/>
                </a:lnTo>
                <a:lnTo>
                  <a:pt x="38525" y="126776"/>
                </a:lnTo>
                <a:lnTo>
                  <a:pt x="34286" y="124341"/>
                </a:lnTo>
                <a:lnTo>
                  <a:pt x="30047" y="121905"/>
                </a:lnTo>
                <a:lnTo>
                  <a:pt x="26710" y="118323"/>
                </a:lnTo>
                <a:lnTo>
                  <a:pt x="24275" y="113596"/>
                </a:lnTo>
                <a:lnTo>
                  <a:pt x="21840" y="108868"/>
                </a:lnTo>
                <a:lnTo>
                  <a:pt x="23416" y="133624"/>
                </a:lnTo>
                <a:lnTo>
                  <a:pt x="23864" y="133922"/>
                </a:lnTo>
                <a:lnTo>
                  <a:pt x="35610" y="139533"/>
                </a:lnTo>
                <a:close/>
              </a:path>
              <a:path w="256017" h="141404">
                <a:moveTo>
                  <a:pt x="121750" y="80386"/>
                </a:moveTo>
                <a:lnTo>
                  <a:pt x="128868" y="83982"/>
                </a:lnTo>
                <a:lnTo>
                  <a:pt x="123440" y="58782"/>
                </a:lnTo>
                <a:lnTo>
                  <a:pt x="122050" y="52091"/>
                </a:lnTo>
                <a:lnTo>
                  <a:pt x="121750" y="7564"/>
                </a:lnTo>
                <a:lnTo>
                  <a:pt x="115992" y="14785"/>
                </a:lnTo>
                <a:lnTo>
                  <a:pt x="113355" y="18602"/>
                </a:lnTo>
                <a:lnTo>
                  <a:pt x="108856" y="29993"/>
                </a:lnTo>
                <a:lnTo>
                  <a:pt x="107356" y="44011"/>
                </a:lnTo>
                <a:lnTo>
                  <a:pt x="107593" y="49889"/>
                </a:lnTo>
                <a:lnTo>
                  <a:pt x="110289" y="62866"/>
                </a:lnTo>
                <a:lnTo>
                  <a:pt x="115992" y="73194"/>
                </a:lnTo>
                <a:lnTo>
                  <a:pt x="121750" y="80386"/>
                </a:lnTo>
                <a:close/>
              </a:path>
              <a:path w="256017" h="141404">
                <a:moveTo>
                  <a:pt x="220442" y="3954"/>
                </a:moveTo>
                <a:lnTo>
                  <a:pt x="125660" y="137364"/>
                </a:lnTo>
                <a:lnTo>
                  <a:pt x="142330" y="137364"/>
                </a:lnTo>
                <a:lnTo>
                  <a:pt x="235652" y="3954"/>
                </a:lnTo>
                <a:lnTo>
                  <a:pt x="220442" y="3954"/>
                </a:lnTo>
                <a:close/>
              </a:path>
              <a:path w="256017" h="141404">
                <a:moveTo>
                  <a:pt x="210431" y="133768"/>
                </a:moveTo>
                <a:lnTo>
                  <a:pt x="217549" y="137364"/>
                </a:lnTo>
                <a:lnTo>
                  <a:pt x="212064" y="112220"/>
                </a:lnTo>
                <a:lnTo>
                  <a:pt x="210646" y="105530"/>
                </a:lnTo>
                <a:lnTo>
                  <a:pt x="210431" y="60945"/>
                </a:lnTo>
                <a:lnTo>
                  <a:pt x="204673" y="68166"/>
                </a:lnTo>
                <a:lnTo>
                  <a:pt x="202036" y="71983"/>
                </a:lnTo>
                <a:lnTo>
                  <a:pt x="197537" y="83374"/>
                </a:lnTo>
                <a:lnTo>
                  <a:pt x="196037" y="97392"/>
                </a:lnTo>
                <a:lnTo>
                  <a:pt x="196274" y="103270"/>
                </a:lnTo>
                <a:lnTo>
                  <a:pt x="198970" y="116248"/>
                </a:lnTo>
                <a:lnTo>
                  <a:pt x="204673" y="126576"/>
                </a:lnTo>
                <a:lnTo>
                  <a:pt x="210431" y="133768"/>
                </a:lnTo>
                <a:close/>
              </a:path>
              <a:path w="256017" h="141404">
                <a:moveTo>
                  <a:pt x="210646" y="89312"/>
                </a:moveTo>
                <a:lnTo>
                  <a:pt x="212064" y="82621"/>
                </a:lnTo>
                <a:lnTo>
                  <a:pt x="214899" y="77321"/>
                </a:lnTo>
                <a:lnTo>
                  <a:pt x="217735" y="72020"/>
                </a:lnTo>
                <a:lnTo>
                  <a:pt x="221444" y="69369"/>
                </a:lnTo>
                <a:lnTo>
                  <a:pt x="230610" y="69369"/>
                </a:lnTo>
                <a:lnTo>
                  <a:pt x="234305" y="72020"/>
                </a:lnTo>
                <a:lnTo>
                  <a:pt x="237112" y="77321"/>
                </a:lnTo>
                <a:lnTo>
                  <a:pt x="239920" y="82621"/>
                </a:lnTo>
                <a:lnTo>
                  <a:pt x="241323" y="89312"/>
                </a:lnTo>
                <a:lnTo>
                  <a:pt x="241323" y="105530"/>
                </a:lnTo>
                <a:lnTo>
                  <a:pt x="239920" y="112220"/>
                </a:lnTo>
                <a:lnTo>
                  <a:pt x="237112" y="117464"/>
                </a:lnTo>
                <a:lnTo>
                  <a:pt x="234305" y="122708"/>
                </a:lnTo>
                <a:lnTo>
                  <a:pt x="230610" y="125329"/>
                </a:lnTo>
                <a:lnTo>
                  <a:pt x="221444" y="125329"/>
                </a:lnTo>
                <a:lnTo>
                  <a:pt x="217735" y="122708"/>
                </a:lnTo>
                <a:lnTo>
                  <a:pt x="214899" y="117464"/>
                </a:lnTo>
                <a:lnTo>
                  <a:pt x="212064" y="112220"/>
                </a:lnTo>
                <a:lnTo>
                  <a:pt x="217549" y="137364"/>
                </a:lnTo>
                <a:lnTo>
                  <a:pt x="234506" y="137364"/>
                </a:lnTo>
                <a:lnTo>
                  <a:pt x="241624" y="133768"/>
                </a:lnTo>
                <a:lnTo>
                  <a:pt x="247381" y="126576"/>
                </a:lnTo>
                <a:lnTo>
                  <a:pt x="250002" y="122798"/>
                </a:lnTo>
                <a:lnTo>
                  <a:pt x="254514" y="111420"/>
                </a:lnTo>
                <a:lnTo>
                  <a:pt x="256017" y="97392"/>
                </a:lnTo>
                <a:lnTo>
                  <a:pt x="255775" y="91411"/>
                </a:lnTo>
                <a:lnTo>
                  <a:pt x="253074" y="78434"/>
                </a:lnTo>
                <a:lnTo>
                  <a:pt x="247381" y="68123"/>
                </a:lnTo>
                <a:lnTo>
                  <a:pt x="241624" y="60931"/>
                </a:lnTo>
                <a:lnTo>
                  <a:pt x="234506" y="57335"/>
                </a:lnTo>
                <a:lnTo>
                  <a:pt x="217549" y="57335"/>
                </a:lnTo>
                <a:lnTo>
                  <a:pt x="210431" y="60945"/>
                </a:lnTo>
                <a:lnTo>
                  <a:pt x="210646" y="105530"/>
                </a:lnTo>
                <a:lnTo>
                  <a:pt x="210646" y="89312"/>
                </a:lnTo>
                <a:close/>
              </a:path>
              <a:path w="256017" h="141404">
                <a:moveTo>
                  <a:pt x="122050" y="35931"/>
                </a:moveTo>
                <a:lnTo>
                  <a:pt x="123440" y="29240"/>
                </a:lnTo>
                <a:lnTo>
                  <a:pt x="126218" y="23939"/>
                </a:lnTo>
                <a:lnTo>
                  <a:pt x="128997" y="18638"/>
                </a:lnTo>
                <a:lnTo>
                  <a:pt x="132677" y="15988"/>
                </a:lnTo>
                <a:lnTo>
                  <a:pt x="141843" y="15988"/>
                </a:lnTo>
                <a:lnTo>
                  <a:pt x="145567" y="18638"/>
                </a:lnTo>
                <a:lnTo>
                  <a:pt x="148431" y="23939"/>
                </a:lnTo>
                <a:lnTo>
                  <a:pt x="151296" y="29240"/>
                </a:lnTo>
                <a:lnTo>
                  <a:pt x="152728" y="35931"/>
                </a:lnTo>
                <a:lnTo>
                  <a:pt x="152728" y="52091"/>
                </a:lnTo>
                <a:lnTo>
                  <a:pt x="151296" y="58782"/>
                </a:lnTo>
                <a:lnTo>
                  <a:pt x="148431" y="64083"/>
                </a:lnTo>
                <a:lnTo>
                  <a:pt x="145567" y="69384"/>
                </a:lnTo>
                <a:lnTo>
                  <a:pt x="141872" y="72034"/>
                </a:lnTo>
                <a:lnTo>
                  <a:pt x="132706" y="72034"/>
                </a:lnTo>
                <a:lnTo>
                  <a:pt x="128997" y="69384"/>
                </a:lnTo>
                <a:lnTo>
                  <a:pt x="126218" y="64083"/>
                </a:lnTo>
                <a:lnTo>
                  <a:pt x="123440" y="58782"/>
                </a:lnTo>
                <a:lnTo>
                  <a:pt x="128868" y="83982"/>
                </a:lnTo>
                <a:lnTo>
                  <a:pt x="145825" y="83982"/>
                </a:lnTo>
                <a:lnTo>
                  <a:pt x="152943" y="80386"/>
                </a:lnTo>
                <a:lnTo>
                  <a:pt x="158700" y="73194"/>
                </a:lnTo>
                <a:lnTo>
                  <a:pt x="161321" y="69417"/>
                </a:lnTo>
                <a:lnTo>
                  <a:pt x="165832" y="58039"/>
                </a:lnTo>
                <a:lnTo>
                  <a:pt x="167336" y="44011"/>
                </a:lnTo>
                <a:lnTo>
                  <a:pt x="167097" y="38094"/>
                </a:lnTo>
                <a:lnTo>
                  <a:pt x="164398" y="25125"/>
                </a:lnTo>
                <a:lnTo>
                  <a:pt x="158700" y="14785"/>
                </a:lnTo>
                <a:lnTo>
                  <a:pt x="152943" y="7564"/>
                </a:lnTo>
                <a:lnTo>
                  <a:pt x="145825" y="3954"/>
                </a:lnTo>
                <a:lnTo>
                  <a:pt x="128868" y="3954"/>
                </a:lnTo>
                <a:lnTo>
                  <a:pt x="121750" y="7564"/>
                </a:lnTo>
                <a:lnTo>
                  <a:pt x="122050" y="52091"/>
                </a:lnTo>
                <a:lnTo>
                  <a:pt x="122050" y="35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4078017" y="2310513"/>
            <a:ext cx="234853" cy="121204"/>
          </a:xfrm>
          <a:custGeom>
            <a:avLst/>
            <a:gdLst/>
            <a:ahLst/>
            <a:cxnLst/>
            <a:rect l="l" t="t" r="r" b="b"/>
            <a:pathLst>
              <a:path w="258338" h="137364">
                <a:moveTo>
                  <a:pt x="124070" y="76432"/>
                </a:moveTo>
                <a:lnTo>
                  <a:pt x="131188" y="80028"/>
                </a:lnTo>
                <a:lnTo>
                  <a:pt x="125760" y="54827"/>
                </a:lnTo>
                <a:lnTo>
                  <a:pt x="124371" y="48137"/>
                </a:lnTo>
                <a:lnTo>
                  <a:pt x="124070" y="3610"/>
                </a:lnTo>
                <a:lnTo>
                  <a:pt x="118313" y="10830"/>
                </a:lnTo>
                <a:lnTo>
                  <a:pt x="115676" y="14648"/>
                </a:lnTo>
                <a:lnTo>
                  <a:pt x="111176" y="26038"/>
                </a:lnTo>
                <a:lnTo>
                  <a:pt x="109677" y="40057"/>
                </a:lnTo>
                <a:lnTo>
                  <a:pt x="109913" y="45934"/>
                </a:lnTo>
                <a:lnTo>
                  <a:pt x="112609" y="58912"/>
                </a:lnTo>
                <a:lnTo>
                  <a:pt x="118313" y="69240"/>
                </a:lnTo>
                <a:lnTo>
                  <a:pt x="124070" y="76432"/>
                </a:lnTo>
                <a:close/>
              </a:path>
              <a:path w="258338" h="137364">
                <a:moveTo>
                  <a:pt x="222762" y="0"/>
                </a:moveTo>
                <a:lnTo>
                  <a:pt x="127980" y="133409"/>
                </a:lnTo>
                <a:lnTo>
                  <a:pt x="144651" y="133409"/>
                </a:lnTo>
                <a:lnTo>
                  <a:pt x="237972" y="0"/>
                </a:lnTo>
                <a:lnTo>
                  <a:pt x="222762" y="0"/>
                </a:lnTo>
                <a:close/>
              </a:path>
              <a:path w="258338" h="137364">
                <a:moveTo>
                  <a:pt x="212751" y="129813"/>
                </a:moveTo>
                <a:lnTo>
                  <a:pt x="219869" y="133409"/>
                </a:lnTo>
                <a:lnTo>
                  <a:pt x="214384" y="108266"/>
                </a:lnTo>
                <a:lnTo>
                  <a:pt x="212966" y="101575"/>
                </a:lnTo>
                <a:lnTo>
                  <a:pt x="212751" y="56991"/>
                </a:lnTo>
                <a:lnTo>
                  <a:pt x="206994" y="64211"/>
                </a:lnTo>
                <a:lnTo>
                  <a:pt x="204357" y="68029"/>
                </a:lnTo>
                <a:lnTo>
                  <a:pt x="199857" y="79420"/>
                </a:lnTo>
                <a:lnTo>
                  <a:pt x="198358" y="93438"/>
                </a:lnTo>
                <a:lnTo>
                  <a:pt x="198594" y="99316"/>
                </a:lnTo>
                <a:lnTo>
                  <a:pt x="201290" y="112293"/>
                </a:lnTo>
                <a:lnTo>
                  <a:pt x="206994" y="122621"/>
                </a:lnTo>
                <a:lnTo>
                  <a:pt x="212751" y="129813"/>
                </a:lnTo>
                <a:close/>
              </a:path>
              <a:path w="258338" h="137364">
                <a:moveTo>
                  <a:pt x="212966" y="85358"/>
                </a:moveTo>
                <a:lnTo>
                  <a:pt x="214384" y="78667"/>
                </a:lnTo>
                <a:lnTo>
                  <a:pt x="217220" y="73366"/>
                </a:lnTo>
                <a:lnTo>
                  <a:pt x="220055" y="68065"/>
                </a:lnTo>
                <a:lnTo>
                  <a:pt x="223764" y="65415"/>
                </a:lnTo>
                <a:lnTo>
                  <a:pt x="232930" y="65415"/>
                </a:lnTo>
                <a:lnTo>
                  <a:pt x="236625" y="68065"/>
                </a:lnTo>
                <a:lnTo>
                  <a:pt x="239433" y="73366"/>
                </a:lnTo>
                <a:lnTo>
                  <a:pt x="242240" y="78667"/>
                </a:lnTo>
                <a:lnTo>
                  <a:pt x="243644" y="85358"/>
                </a:lnTo>
                <a:lnTo>
                  <a:pt x="243644" y="101575"/>
                </a:lnTo>
                <a:lnTo>
                  <a:pt x="242240" y="108266"/>
                </a:lnTo>
                <a:lnTo>
                  <a:pt x="239433" y="113510"/>
                </a:lnTo>
                <a:lnTo>
                  <a:pt x="236625" y="118753"/>
                </a:lnTo>
                <a:lnTo>
                  <a:pt x="232930" y="121375"/>
                </a:lnTo>
                <a:lnTo>
                  <a:pt x="223764" y="121375"/>
                </a:lnTo>
                <a:lnTo>
                  <a:pt x="220055" y="118753"/>
                </a:lnTo>
                <a:lnTo>
                  <a:pt x="217220" y="113510"/>
                </a:lnTo>
                <a:lnTo>
                  <a:pt x="214384" y="108266"/>
                </a:lnTo>
                <a:lnTo>
                  <a:pt x="219869" y="133409"/>
                </a:lnTo>
                <a:lnTo>
                  <a:pt x="236826" y="133409"/>
                </a:lnTo>
                <a:lnTo>
                  <a:pt x="243944" y="129813"/>
                </a:lnTo>
                <a:lnTo>
                  <a:pt x="249702" y="122621"/>
                </a:lnTo>
                <a:lnTo>
                  <a:pt x="252323" y="118844"/>
                </a:lnTo>
                <a:lnTo>
                  <a:pt x="256834" y="107466"/>
                </a:lnTo>
                <a:lnTo>
                  <a:pt x="258338" y="93438"/>
                </a:lnTo>
                <a:lnTo>
                  <a:pt x="258095" y="87456"/>
                </a:lnTo>
                <a:lnTo>
                  <a:pt x="255394" y="74480"/>
                </a:lnTo>
                <a:lnTo>
                  <a:pt x="249702" y="64168"/>
                </a:lnTo>
                <a:lnTo>
                  <a:pt x="243944" y="56976"/>
                </a:lnTo>
                <a:lnTo>
                  <a:pt x="236826" y="53380"/>
                </a:lnTo>
                <a:lnTo>
                  <a:pt x="219869" y="53380"/>
                </a:lnTo>
                <a:lnTo>
                  <a:pt x="212751" y="56991"/>
                </a:lnTo>
                <a:lnTo>
                  <a:pt x="212966" y="101575"/>
                </a:lnTo>
                <a:lnTo>
                  <a:pt x="212966" y="85358"/>
                </a:lnTo>
                <a:close/>
              </a:path>
              <a:path w="258338" h="137364">
                <a:moveTo>
                  <a:pt x="124371" y="31976"/>
                </a:moveTo>
                <a:lnTo>
                  <a:pt x="125760" y="25286"/>
                </a:lnTo>
                <a:lnTo>
                  <a:pt x="128539" y="19985"/>
                </a:lnTo>
                <a:lnTo>
                  <a:pt x="131317" y="14684"/>
                </a:lnTo>
                <a:lnTo>
                  <a:pt x="134998" y="12034"/>
                </a:lnTo>
                <a:lnTo>
                  <a:pt x="144164" y="12034"/>
                </a:lnTo>
                <a:lnTo>
                  <a:pt x="147887" y="14684"/>
                </a:lnTo>
                <a:lnTo>
                  <a:pt x="150752" y="19985"/>
                </a:lnTo>
                <a:lnTo>
                  <a:pt x="153616" y="25286"/>
                </a:lnTo>
                <a:lnTo>
                  <a:pt x="155048" y="31976"/>
                </a:lnTo>
                <a:lnTo>
                  <a:pt x="155048" y="48137"/>
                </a:lnTo>
                <a:lnTo>
                  <a:pt x="153616" y="54827"/>
                </a:lnTo>
                <a:lnTo>
                  <a:pt x="150752" y="60128"/>
                </a:lnTo>
                <a:lnTo>
                  <a:pt x="147887" y="65429"/>
                </a:lnTo>
                <a:lnTo>
                  <a:pt x="144192" y="68080"/>
                </a:lnTo>
                <a:lnTo>
                  <a:pt x="135026" y="68080"/>
                </a:lnTo>
                <a:lnTo>
                  <a:pt x="131317" y="65429"/>
                </a:lnTo>
                <a:lnTo>
                  <a:pt x="128539" y="60128"/>
                </a:lnTo>
                <a:lnTo>
                  <a:pt x="125760" y="54827"/>
                </a:lnTo>
                <a:lnTo>
                  <a:pt x="131188" y="80028"/>
                </a:lnTo>
                <a:lnTo>
                  <a:pt x="148145" y="80028"/>
                </a:lnTo>
                <a:lnTo>
                  <a:pt x="155263" y="76432"/>
                </a:lnTo>
                <a:lnTo>
                  <a:pt x="161021" y="69240"/>
                </a:lnTo>
                <a:lnTo>
                  <a:pt x="163641" y="65463"/>
                </a:lnTo>
                <a:lnTo>
                  <a:pt x="168153" y="54085"/>
                </a:lnTo>
                <a:lnTo>
                  <a:pt x="169656" y="40057"/>
                </a:lnTo>
                <a:lnTo>
                  <a:pt x="169417" y="34139"/>
                </a:lnTo>
                <a:lnTo>
                  <a:pt x="166719" y="21171"/>
                </a:lnTo>
                <a:lnTo>
                  <a:pt x="161021" y="10830"/>
                </a:lnTo>
                <a:lnTo>
                  <a:pt x="155263" y="3610"/>
                </a:lnTo>
                <a:lnTo>
                  <a:pt x="148145" y="0"/>
                </a:lnTo>
                <a:lnTo>
                  <a:pt x="131188" y="0"/>
                </a:lnTo>
                <a:lnTo>
                  <a:pt x="124070" y="3610"/>
                </a:lnTo>
                <a:lnTo>
                  <a:pt x="124371" y="48137"/>
                </a:lnTo>
                <a:lnTo>
                  <a:pt x="124371" y="31976"/>
                </a:lnTo>
                <a:close/>
              </a:path>
              <a:path w="258338" h="137364">
                <a:moveTo>
                  <a:pt x="16670" y="91031"/>
                </a:moveTo>
                <a:lnTo>
                  <a:pt x="17988" y="86160"/>
                </a:lnTo>
                <a:lnTo>
                  <a:pt x="20623" y="81403"/>
                </a:lnTo>
                <a:lnTo>
                  <a:pt x="23259" y="76647"/>
                </a:lnTo>
                <a:lnTo>
                  <a:pt x="26825" y="73008"/>
                </a:lnTo>
                <a:lnTo>
                  <a:pt x="31322" y="70487"/>
                </a:lnTo>
                <a:lnTo>
                  <a:pt x="35819" y="67965"/>
                </a:lnTo>
                <a:lnTo>
                  <a:pt x="40588" y="66704"/>
                </a:lnTo>
                <a:lnTo>
                  <a:pt x="45629" y="53380"/>
                </a:lnTo>
                <a:lnTo>
                  <a:pt x="38755" y="53380"/>
                </a:lnTo>
                <a:lnTo>
                  <a:pt x="33098" y="51174"/>
                </a:lnTo>
                <a:lnTo>
                  <a:pt x="28658" y="46762"/>
                </a:lnTo>
                <a:lnTo>
                  <a:pt x="25865" y="59827"/>
                </a:lnTo>
                <a:lnTo>
                  <a:pt x="17157" y="63724"/>
                </a:lnTo>
                <a:lnTo>
                  <a:pt x="10670" y="69054"/>
                </a:lnTo>
                <a:lnTo>
                  <a:pt x="6402" y="75816"/>
                </a:lnTo>
                <a:lnTo>
                  <a:pt x="2134" y="82578"/>
                </a:lnTo>
                <a:lnTo>
                  <a:pt x="0" y="89656"/>
                </a:lnTo>
                <a:lnTo>
                  <a:pt x="0" y="103982"/>
                </a:lnTo>
                <a:lnTo>
                  <a:pt x="1890" y="110773"/>
                </a:lnTo>
                <a:lnTo>
                  <a:pt x="5671" y="117421"/>
                </a:lnTo>
                <a:lnTo>
                  <a:pt x="9452" y="124068"/>
                </a:lnTo>
                <a:lnTo>
                  <a:pt x="14565" y="129068"/>
                </a:lnTo>
                <a:lnTo>
                  <a:pt x="16670" y="100830"/>
                </a:lnTo>
                <a:lnTo>
                  <a:pt x="16670" y="91031"/>
                </a:lnTo>
                <a:close/>
              </a:path>
              <a:path w="258338" h="137364">
                <a:moveTo>
                  <a:pt x="68086" y="76647"/>
                </a:moveTo>
                <a:lnTo>
                  <a:pt x="70721" y="81403"/>
                </a:lnTo>
                <a:lnTo>
                  <a:pt x="73356" y="86160"/>
                </a:lnTo>
                <a:lnTo>
                  <a:pt x="74674" y="91031"/>
                </a:lnTo>
                <a:lnTo>
                  <a:pt x="74674" y="100830"/>
                </a:lnTo>
                <a:lnTo>
                  <a:pt x="73428" y="105530"/>
                </a:lnTo>
                <a:lnTo>
                  <a:pt x="70936" y="110114"/>
                </a:lnTo>
                <a:lnTo>
                  <a:pt x="68444" y="114699"/>
                </a:lnTo>
                <a:lnTo>
                  <a:pt x="64892" y="118166"/>
                </a:lnTo>
                <a:lnTo>
                  <a:pt x="60281" y="120515"/>
                </a:lnTo>
                <a:lnTo>
                  <a:pt x="55669" y="122865"/>
                </a:lnTo>
                <a:lnTo>
                  <a:pt x="50785" y="124039"/>
                </a:lnTo>
                <a:lnTo>
                  <a:pt x="40531" y="124039"/>
                </a:lnTo>
                <a:lnTo>
                  <a:pt x="35676" y="122865"/>
                </a:lnTo>
                <a:lnTo>
                  <a:pt x="31064" y="120515"/>
                </a:lnTo>
                <a:lnTo>
                  <a:pt x="26452" y="118166"/>
                </a:lnTo>
                <a:lnTo>
                  <a:pt x="22901" y="114699"/>
                </a:lnTo>
                <a:lnTo>
                  <a:pt x="20409" y="110114"/>
                </a:lnTo>
                <a:lnTo>
                  <a:pt x="17916" y="105530"/>
                </a:lnTo>
                <a:lnTo>
                  <a:pt x="16670" y="100830"/>
                </a:lnTo>
                <a:lnTo>
                  <a:pt x="14565" y="129068"/>
                </a:lnTo>
                <a:lnTo>
                  <a:pt x="21010" y="132421"/>
                </a:lnTo>
                <a:lnTo>
                  <a:pt x="27455" y="135773"/>
                </a:lnTo>
                <a:lnTo>
                  <a:pt x="35661" y="137449"/>
                </a:lnTo>
                <a:lnTo>
                  <a:pt x="55655" y="137449"/>
                </a:lnTo>
                <a:lnTo>
                  <a:pt x="63890" y="135773"/>
                </a:lnTo>
                <a:lnTo>
                  <a:pt x="70335" y="132421"/>
                </a:lnTo>
                <a:lnTo>
                  <a:pt x="76779" y="129068"/>
                </a:lnTo>
                <a:lnTo>
                  <a:pt x="81892" y="124068"/>
                </a:lnTo>
                <a:lnTo>
                  <a:pt x="85673" y="117421"/>
                </a:lnTo>
                <a:lnTo>
                  <a:pt x="89454" y="110773"/>
                </a:lnTo>
                <a:lnTo>
                  <a:pt x="91345" y="103982"/>
                </a:lnTo>
                <a:lnTo>
                  <a:pt x="91345" y="89656"/>
                </a:lnTo>
                <a:lnTo>
                  <a:pt x="89196" y="82578"/>
                </a:lnTo>
                <a:lnTo>
                  <a:pt x="84900" y="75816"/>
                </a:lnTo>
                <a:lnTo>
                  <a:pt x="80603" y="69054"/>
                </a:lnTo>
                <a:lnTo>
                  <a:pt x="74101" y="63724"/>
                </a:lnTo>
                <a:lnTo>
                  <a:pt x="65393" y="59827"/>
                </a:lnTo>
                <a:lnTo>
                  <a:pt x="72268" y="56446"/>
                </a:lnTo>
                <a:lnTo>
                  <a:pt x="77424" y="52292"/>
                </a:lnTo>
                <a:lnTo>
                  <a:pt x="80861" y="47363"/>
                </a:lnTo>
                <a:lnTo>
                  <a:pt x="84298" y="42435"/>
                </a:lnTo>
                <a:lnTo>
                  <a:pt x="86017" y="36762"/>
                </a:lnTo>
                <a:lnTo>
                  <a:pt x="86017" y="24097"/>
                </a:lnTo>
                <a:lnTo>
                  <a:pt x="84313" y="18237"/>
                </a:lnTo>
                <a:lnTo>
                  <a:pt x="80904" y="12764"/>
                </a:lnTo>
                <a:lnTo>
                  <a:pt x="77495" y="7292"/>
                </a:lnTo>
                <a:lnTo>
                  <a:pt x="72540" y="3137"/>
                </a:lnTo>
                <a:lnTo>
                  <a:pt x="66038" y="300"/>
                </a:lnTo>
                <a:lnTo>
                  <a:pt x="59536" y="-2536"/>
                </a:lnTo>
                <a:lnTo>
                  <a:pt x="52733" y="-3954"/>
                </a:lnTo>
                <a:lnTo>
                  <a:pt x="38583" y="-3954"/>
                </a:lnTo>
                <a:lnTo>
                  <a:pt x="31809" y="-2550"/>
                </a:lnTo>
                <a:lnTo>
                  <a:pt x="25306" y="257"/>
                </a:lnTo>
                <a:lnTo>
                  <a:pt x="18804" y="3065"/>
                </a:lnTo>
                <a:lnTo>
                  <a:pt x="13849" y="7220"/>
                </a:lnTo>
                <a:lnTo>
                  <a:pt x="10440" y="12722"/>
                </a:lnTo>
                <a:lnTo>
                  <a:pt x="7032" y="18223"/>
                </a:lnTo>
                <a:lnTo>
                  <a:pt x="5328" y="24097"/>
                </a:lnTo>
                <a:lnTo>
                  <a:pt x="5328" y="36762"/>
                </a:lnTo>
                <a:lnTo>
                  <a:pt x="7046" y="42435"/>
                </a:lnTo>
                <a:lnTo>
                  <a:pt x="10483" y="47363"/>
                </a:lnTo>
                <a:lnTo>
                  <a:pt x="13921" y="52292"/>
                </a:lnTo>
                <a:lnTo>
                  <a:pt x="19048" y="56446"/>
                </a:lnTo>
                <a:lnTo>
                  <a:pt x="25865" y="59827"/>
                </a:lnTo>
                <a:lnTo>
                  <a:pt x="28658" y="46762"/>
                </a:lnTo>
                <a:lnTo>
                  <a:pt x="24218" y="42349"/>
                </a:lnTo>
                <a:lnTo>
                  <a:pt x="21998" y="37163"/>
                </a:lnTo>
                <a:lnTo>
                  <a:pt x="21998" y="24670"/>
                </a:lnTo>
                <a:lnTo>
                  <a:pt x="24390" y="19398"/>
                </a:lnTo>
                <a:lnTo>
                  <a:pt x="29173" y="15386"/>
                </a:lnTo>
                <a:lnTo>
                  <a:pt x="33957" y="11375"/>
                </a:lnTo>
                <a:lnTo>
                  <a:pt x="39442" y="9369"/>
                </a:lnTo>
                <a:lnTo>
                  <a:pt x="51874" y="9369"/>
                </a:lnTo>
                <a:lnTo>
                  <a:pt x="57388" y="11375"/>
                </a:lnTo>
                <a:lnTo>
                  <a:pt x="62171" y="15386"/>
                </a:lnTo>
                <a:lnTo>
                  <a:pt x="66955" y="19398"/>
                </a:lnTo>
                <a:lnTo>
                  <a:pt x="69346" y="24670"/>
                </a:lnTo>
                <a:lnTo>
                  <a:pt x="69346" y="37163"/>
                </a:lnTo>
                <a:lnTo>
                  <a:pt x="67112" y="42349"/>
                </a:lnTo>
                <a:lnTo>
                  <a:pt x="62644" y="46762"/>
                </a:lnTo>
                <a:lnTo>
                  <a:pt x="58175" y="51174"/>
                </a:lnTo>
                <a:lnTo>
                  <a:pt x="52504" y="53380"/>
                </a:lnTo>
                <a:lnTo>
                  <a:pt x="45629" y="53380"/>
                </a:lnTo>
                <a:lnTo>
                  <a:pt x="40588" y="66704"/>
                </a:lnTo>
                <a:lnTo>
                  <a:pt x="50671" y="66704"/>
                </a:lnTo>
                <a:lnTo>
                  <a:pt x="55454" y="67965"/>
                </a:lnTo>
                <a:lnTo>
                  <a:pt x="59980" y="70487"/>
                </a:lnTo>
                <a:lnTo>
                  <a:pt x="64505" y="73008"/>
                </a:lnTo>
                <a:lnTo>
                  <a:pt x="68086" y="766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5192034" y="2307025"/>
            <a:ext cx="329637" cy="124768"/>
          </a:xfrm>
          <a:custGeom>
            <a:avLst/>
            <a:gdLst/>
            <a:ahLst/>
            <a:cxnLst/>
            <a:rect l="l" t="t" r="r" b="b"/>
            <a:pathLst>
              <a:path w="362601" h="141404">
                <a:moveTo>
                  <a:pt x="26982" y="20544"/>
                </a:moveTo>
                <a:lnTo>
                  <a:pt x="26982" y="137364"/>
                </a:lnTo>
                <a:lnTo>
                  <a:pt x="42965" y="137364"/>
                </a:lnTo>
                <a:lnTo>
                  <a:pt x="42965" y="3954"/>
                </a:lnTo>
                <a:lnTo>
                  <a:pt x="26982" y="3954"/>
                </a:lnTo>
                <a:lnTo>
                  <a:pt x="0" y="16418"/>
                </a:lnTo>
                <a:lnTo>
                  <a:pt x="0" y="31289"/>
                </a:lnTo>
                <a:lnTo>
                  <a:pt x="26982" y="20544"/>
                </a:lnTo>
                <a:close/>
              </a:path>
              <a:path w="362601" h="141404">
                <a:moveTo>
                  <a:pt x="125488" y="30773"/>
                </a:moveTo>
                <a:lnTo>
                  <a:pt x="128026" y="25831"/>
                </a:lnTo>
                <a:lnTo>
                  <a:pt x="137296" y="16450"/>
                </a:lnTo>
                <a:lnTo>
                  <a:pt x="149892" y="13323"/>
                </a:lnTo>
                <a:lnTo>
                  <a:pt x="154926" y="13744"/>
                </a:lnTo>
                <a:lnTo>
                  <a:pt x="166325" y="19146"/>
                </a:lnTo>
                <a:lnTo>
                  <a:pt x="174383" y="30773"/>
                </a:lnTo>
                <a:lnTo>
                  <a:pt x="178984" y="44536"/>
                </a:lnTo>
                <a:lnTo>
                  <a:pt x="181205" y="57109"/>
                </a:lnTo>
                <a:lnTo>
                  <a:pt x="181945" y="70659"/>
                </a:lnTo>
                <a:lnTo>
                  <a:pt x="181915" y="73452"/>
                </a:lnTo>
                <a:lnTo>
                  <a:pt x="180882" y="86829"/>
                </a:lnTo>
                <a:lnTo>
                  <a:pt x="178371" y="99208"/>
                </a:lnTo>
                <a:lnTo>
                  <a:pt x="175805" y="132517"/>
                </a:lnTo>
                <a:lnTo>
                  <a:pt x="185168" y="122364"/>
                </a:lnTo>
                <a:lnTo>
                  <a:pt x="191776" y="110319"/>
                </a:lnTo>
                <a:lnTo>
                  <a:pt x="195576" y="98639"/>
                </a:lnTo>
                <a:lnTo>
                  <a:pt x="197855" y="85419"/>
                </a:lnTo>
                <a:lnTo>
                  <a:pt x="198615" y="70659"/>
                </a:lnTo>
                <a:lnTo>
                  <a:pt x="198584" y="67529"/>
                </a:lnTo>
                <a:lnTo>
                  <a:pt x="197513" y="53075"/>
                </a:lnTo>
                <a:lnTo>
                  <a:pt x="194920" y="40169"/>
                </a:lnTo>
                <a:lnTo>
                  <a:pt x="190805" y="28809"/>
                </a:lnTo>
                <a:lnTo>
                  <a:pt x="185168" y="18997"/>
                </a:lnTo>
                <a:lnTo>
                  <a:pt x="174200" y="7635"/>
                </a:lnTo>
                <a:lnTo>
                  <a:pt x="162888" y="1908"/>
                </a:lnTo>
                <a:lnTo>
                  <a:pt x="149892" y="0"/>
                </a:lnTo>
                <a:lnTo>
                  <a:pt x="147857" y="42"/>
                </a:lnTo>
                <a:lnTo>
                  <a:pt x="135133" y="2528"/>
                </a:lnTo>
                <a:lnTo>
                  <a:pt x="124082" y="8846"/>
                </a:lnTo>
                <a:lnTo>
                  <a:pt x="114704" y="18997"/>
                </a:lnTo>
                <a:lnTo>
                  <a:pt x="118985" y="54561"/>
                </a:lnTo>
                <a:lnTo>
                  <a:pt x="121496" y="42179"/>
                </a:lnTo>
                <a:lnTo>
                  <a:pt x="125488" y="30773"/>
                </a:lnTo>
                <a:close/>
              </a:path>
              <a:path w="362601" h="141404">
                <a:moveTo>
                  <a:pt x="178371" y="99208"/>
                </a:moveTo>
                <a:lnTo>
                  <a:pt x="174383" y="110587"/>
                </a:lnTo>
                <a:lnTo>
                  <a:pt x="171820" y="115554"/>
                </a:lnTo>
                <a:lnTo>
                  <a:pt x="162530" y="124884"/>
                </a:lnTo>
                <a:lnTo>
                  <a:pt x="149892" y="127994"/>
                </a:lnTo>
                <a:lnTo>
                  <a:pt x="144966" y="127588"/>
                </a:lnTo>
                <a:lnTo>
                  <a:pt x="133561" y="122212"/>
                </a:lnTo>
                <a:lnTo>
                  <a:pt x="125488" y="110587"/>
                </a:lnTo>
                <a:lnTo>
                  <a:pt x="120880" y="96814"/>
                </a:lnTo>
                <a:lnTo>
                  <a:pt x="118664" y="84236"/>
                </a:lnTo>
                <a:lnTo>
                  <a:pt x="117926" y="70659"/>
                </a:lnTo>
                <a:lnTo>
                  <a:pt x="117954" y="67919"/>
                </a:lnTo>
                <a:lnTo>
                  <a:pt x="118985" y="54561"/>
                </a:lnTo>
                <a:lnTo>
                  <a:pt x="114704" y="18997"/>
                </a:lnTo>
                <a:lnTo>
                  <a:pt x="108105" y="30995"/>
                </a:lnTo>
                <a:lnTo>
                  <a:pt x="104300" y="42669"/>
                </a:lnTo>
                <a:lnTo>
                  <a:pt x="102016" y="55890"/>
                </a:lnTo>
                <a:lnTo>
                  <a:pt x="101255" y="70659"/>
                </a:lnTo>
                <a:lnTo>
                  <a:pt x="101288" y="73836"/>
                </a:lnTo>
                <a:lnTo>
                  <a:pt x="102362" y="88278"/>
                </a:lnTo>
                <a:lnTo>
                  <a:pt x="104956" y="101180"/>
                </a:lnTo>
                <a:lnTo>
                  <a:pt x="109070" y="112541"/>
                </a:lnTo>
                <a:lnTo>
                  <a:pt x="114704" y="122364"/>
                </a:lnTo>
                <a:lnTo>
                  <a:pt x="125631" y="133730"/>
                </a:lnTo>
                <a:lnTo>
                  <a:pt x="136926" y="139485"/>
                </a:lnTo>
                <a:lnTo>
                  <a:pt x="149892" y="141404"/>
                </a:lnTo>
                <a:lnTo>
                  <a:pt x="152034" y="141357"/>
                </a:lnTo>
                <a:lnTo>
                  <a:pt x="164760" y="138848"/>
                </a:lnTo>
                <a:lnTo>
                  <a:pt x="175805" y="132517"/>
                </a:lnTo>
                <a:lnTo>
                  <a:pt x="178371" y="99208"/>
                </a:lnTo>
                <a:close/>
              </a:path>
              <a:path w="362601" h="141404">
                <a:moveTo>
                  <a:pt x="228333" y="80386"/>
                </a:moveTo>
                <a:lnTo>
                  <a:pt x="235451" y="83982"/>
                </a:lnTo>
                <a:lnTo>
                  <a:pt x="230023" y="58782"/>
                </a:lnTo>
                <a:lnTo>
                  <a:pt x="228634" y="52091"/>
                </a:lnTo>
                <a:lnTo>
                  <a:pt x="228333" y="7564"/>
                </a:lnTo>
                <a:lnTo>
                  <a:pt x="222576" y="14785"/>
                </a:lnTo>
                <a:lnTo>
                  <a:pt x="219939" y="18602"/>
                </a:lnTo>
                <a:lnTo>
                  <a:pt x="215440" y="29993"/>
                </a:lnTo>
                <a:lnTo>
                  <a:pt x="213940" y="44011"/>
                </a:lnTo>
                <a:lnTo>
                  <a:pt x="214176" y="49889"/>
                </a:lnTo>
                <a:lnTo>
                  <a:pt x="216872" y="62866"/>
                </a:lnTo>
                <a:lnTo>
                  <a:pt x="222576" y="73194"/>
                </a:lnTo>
                <a:lnTo>
                  <a:pt x="228333" y="80386"/>
                </a:lnTo>
                <a:close/>
              </a:path>
              <a:path w="362601" h="141404">
                <a:moveTo>
                  <a:pt x="327025" y="3954"/>
                </a:moveTo>
                <a:lnTo>
                  <a:pt x="232243" y="137364"/>
                </a:lnTo>
                <a:lnTo>
                  <a:pt x="248914" y="137364"/>
                </a:lnTo>
                <a:lnTo>
                  <a:pt x="342235" y="3954"/>
                </a:lnTo>
                <a:lnTo>
                  <a:pt x="327025" y="3954"/>
                </a:lnTo>
                <a:close/>
              </a:path>
              <a:path w="362601" h="141404">
                <a:moveTo>
                  <a:pt x="317014" y="133768"/>
                </a:moveTo>
                <a:lnTo>
                  <a:pt x="324132" y="137364"/>
                </a:lnTo>
                <a:lnTo>
                  <a:pt x="318647" y="112220"/>
                </a:lnTo>
                <a:lnTo>
                  <a:pt x="317229" y="105530"/>
                </a:lnTo>
                <a:lnTo>
                  <a:pt x="317014" y="60945"/>
                </a:lnTo>
                <a:lnTo>
                  <a:pt x="311257" y="68166"/>
                </a:lnTo>
                <a:lnTo>
                  <a:pt x="308620" y="71983"/>
                </a:lnTo>
                <a:lnTo>
                  <a:pt x="304121" y="83374"/>
                </a:lnTo>
                <a:lnTo>
                  <a:pt x="302621" y="97392"/>
                </a:lnTo>
                <a:lnTo>
                  <a:pt x="302857" y="103270"/>
                </a:lnTo>
                <a:lnTo>
                  <a:pt x="305553" y="116248"/>
                </a:lnTo>
                <a:lnTo>
                  <a:pt x="311257" y="126576"/>
                </a:lnTo>
                <a:lnTo>
                  <a:pt x="317014" y="133768"/>
                </a:lnTo>
                <a:close/>
              </a:path>
              <a:path w="362601" h="141404">
                <a:moveTo>
                  <a:pt x="317229" y="89312"/>
                </a:moveTo>
                <a:lnTo>
                  <a:pt x="318647" y="82621"/>
                </a:lnTo>
                <a:lnTo>
                  <a:pt x="321483" y="77321"/>
                </a:lnTo>
                <a:lnTo>
                  <a:pt x="324319" y="72020"/>
                </a:lnTo>
                <a:lnTo>
                  <a:pt x="328028" y="69369"/>
                </a:lnTo>
                <a:lnTo>
                  <a:pt x="337194" y="69369"/>
                </a:lnTo>
                <a:lnTo>
                  <a:pt x="340889" y="72020"/>
                </a:lnTo>
                <a:lnTo>
                  <a:pt x="343696" y="77321"/>
                </a:lnTo>
                <a:lnTo>
                  <a:pt x="346503" y="82621"/>
                </a:lnTo>
                <a:lnTo>
                  <a:pt x="347907" y="89312"/>
                </a:lnTo>
                <a:lnTo>
                  <a:pt x="347907" y="105530"/>
                </a:lnTo>
                <a:lnTo>
                  <a:pt x="346503" y="112220"/>
                </a:lnTo>
                <a:lnTo>
                  <a:pt x="343696" y="117464"/>
                </a:lnTo>
                <a:lnTo>
                  <a:pt x="340889" y="122708"/>
                </a:lnTo>
                <a:lnTo>
                  <a:pt x="337194" y="125329"/>
                </a:lnTo>
                <a:lnTo>
                  <a:pt x="328028" y="125329"/>
                </a:lnTo>
                <a:lnTo>
                  <a:pt x="324319" y="122708"/>
                </a:lnTo>
                <a:lnTo>
                  <a:pt x="321483" y="117464"/>
                </a:lnTo>
                <a:lnTo>
                  <a:pt x="318647" y="112220"/>
                </a:lnTo>
                <a:lnTo>
                  <a:pt x="324132" y="137364"/>
                </a:lnTo>
                <a:lnTo>
                  <a:pt x="341089" y="137364"/>
                </a:lnTo>
                <a:lnTo>
                  <a:pt x="348208" y="133768"/>
                </a:lnTo>
                <a:lnTo>
                  <a:pt x="353965" y="126576"/>
                </a:lnTo>
                <a:lnTo>
                  <a:pt x="356586" y="122798"/>
                </a:lnTo>
                <a:lnTo>
                  <a:pt x="361097" y="111420"/>
                </a:lnTo>
                <a:lnTo>
                  <a:pt x="362601" y="97392"/>
                </a:lnTo>
                <a:lnTo>
                  <a:pt x="362358" y="91411"/>
                </a:lnTo>
                <a:lnTo>
                  <a:pt x="359657" y="78434"/>
                </a:lnTo>
                <a:lnTo>
                  <a:pt x="353965" y="68123"/>
                </a:lnTo>
                <a:lnTo>
                  <a:pt x="348208" y="60931"/>
                </a:lnTo>
                <a:lnTo>
                  <a:pt x="341089" y="57335"/>
                </a:lnTo>
                <a:lnTo>
                  <a:pt x="324132" y="57335"/>
                </a:lnTo>
                <a:lnTo>
                  <a:pt x="317014" y="60945"/>
                </a:lnTo>
                <a:lnTo>
                  <a:pt x="317229" y="105530"/>
                </a:lnTo>
                <a:lnTo>
                  <a:pt x="317229" y="89312"/>
                </a:lnTo>
                <a:close/>
              </a:path>
              <a:path w="362601" h="141404">
                <a:moveTo>
                  <a:pt x="228634" y="35931"/>
                </a:moveTo>
                <a:lnTo>
                  <a:pt x="230023" y="29240"/>
                </a:lnTo>
                <a:lnTo>
                  <a:pt x="232802" y="23939"/>
                </a:lnTo>
                <a:lnTo>
                  <a:pt x="235580" y="18638"/>
                </a:lnTo>
                <a:lnTo>
                  <a:pt x="239261" y="15988"/>
                </a:lnTo>
                <a:lnTo>
                  <a:pt x="248427" y="15988"/>
                </a:lnTo>
                <a:lnTo>
                  <a:pt x="252150" y="18638"/>
                </a:lnTo>
                <a:lnTo>
                  <a:pt x="255015" y="23939"/>
                </a:lnTo>
                <a:lnTo>
                  <a:pt x="257879" y="29240"/>
                </a:lnTo>
                <a:lnTo>
                  <a:pt x="259311" y="35931"/>
                </a:lnTo>
                <a:lnTo>
                  <a:pt x="259311" y="52091"/>
                </a:lnTo>
                <a:lnTo>
                  <a:pt x="257879" y="58782"/>
                </a:lnTo>
                <a:lnTo>
                  <a:pt x="255015" y="64083"/>
                </a:lnTo>
                <a:lnTo>
                  <a:pt x="252150" y="69384"/>
                </a:lnTo>
                <a:lnTo>
                  <a:pt x="248456" y="72034"/>
                </a:lnTo>
                <a:lnTo>
                  <a:pt x="239289" y="72034"/>
                </a:lnTo>
                <a:lnTo>
                  <a:pt x="235580" y="69384"/>
                </a:lnTo>
                <a:lnTo>
                  <a:pt x="232802" y="64083"/>
                </a:lnTo>
                <a:lnTo>
                  <a:pt x="230023" y="58782"/>
                </a:lnTo>
                <a:lnTo>
                  <a:pt x="235451" y="83982"/>
                </a:lnTo>
                <a:lnTo>
                  <a:pt x="252409" y="83982"/>
                </a:lnTo>
                <a:lnTo>
                  <a:pt x="259526" y="80386"/>
                </a:lnTo>
                <a:lnTo>
                  <a:pt x="265284" y="73194"/>
                </a:lnTo>
                <a:lnTo>
                  <a:pt x="267905" y="69417"/>
                </a:lnTo>
                <a:lnTo>
                  <a:pt x="272416" y="58039"/>
                </a:lnTo>
                <a:lnTo>
                  <a:pt x="273920" y="44011"/>
                </a:lnTo>
                <a:lnTo>
                  <a:pt x="273680" y="38094"/>
                </a:lnTo>
                <a:lnTo>
                  <a:pt x="270982" y="25126"/>
                </a:lnTo>
                <a:lnTo>
                  <a:pt x="265284" y="14785"/>
                </a:lnTo>
                <a:lnTo>
                  <a:pt x="259526" y="7564"/>
                </a:lnTo>
                <a:lnTo>
                  <a:pt x="252409" y="3954"/>
                </a:lnTo>
                <a:lnTo>
                  <a:pt x="235451" y="3954"/>
                </a:lnTo>
                <a:lnTo>
                  <a:pt x="228333" y="7564"/>
                </a:lnTo>
                <a:lnTo>
                  <a:pt x="228634" y="52091"/>
                </a:lnTo>
                <a:lnTo>
                  <a:pt x="228634" y="359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6347505" y="2307024"/>
            <a:ext cx="329637" cy="121204"/>
          </a:xfrm>
          <a:custGeom>
            <a:avLst/>
            <a:gdLst/>
            <a:ahLst/>
            <a:cxnLst/>
            <a:rect l="l" t="t" r="r" b="b"/>
            <a:pathLst>
              <a:path w="362601" h="137364">
                <a:moveTo>
                  <a:pt x="228634" y="35931"/>
                </a:moveTo>
                <a:lnTo>
                  <a:pt x="230023" y="29240"/>
                </a:lnTo>
                <a:lnTo>
                  <a:pt x="232802" y="23939"/>
                </a:lnTo>
                <a:lnTo>
                  <a:pt x="235580" y="18638"/>
                </a:lnTo>
                <a:lnTo>
                  <a:pt x="239261" y="15988"/>
                </a:lnTo>
                <a:lnTo>
                  <a:pt x="248426" y="15988"/>
                </a:lnTo>
                <a:lnTo>
                  <a:pt x="252150" y="18638"/>
                </a:lnTo>
                <a:lnTo>
                  <a:pt x="255015" y="23939"/>
                </a:lnTo>
                <a:lnTo>
                  <a:pt x="257879" y="29240"/>
                </a:lnTo>
                <a:lnTo>
                  <a:pt x="259311" y="35931"/>
                </a:lnTo>
                <a:lnTo>
                  <a:pt x="259311" y="52091"/>
                </a:lnTo>
                <a:lnTo>
                  <a:pt x="257879" y="58782"/>
                </a:lnTo>
                <a:lnTo>
                  <a:pt x="255015" y="64083"/>
                </a:lnTo>
                <a:lnTo>
                  <a:pt x="252150" y="69384"/>
                </a:lnTo>
                <a:lnTo>
                  <a:pt x="248455" y="72034"/>
                </a:lnTo>
                <a:lnTo>
                  <a:pt x="239289" y="72034"/>
                </a:lnTo>
                <a:lnTo>
                  <a:pt x="235580" y="69384"/>
                </a:lnTo>
                <a:lnTo>
                  <a:pt x="232802" y="64083"/>
                </a:lnTo>
                <a:lnTo>
                  <a:pt x="230023" y="58782"/>
                </a:lnTo>
                <a:lnTo>
                  <a:pt x="235451" y="83982"/>
                </a:lnTo>
                <a:lnTo>
                  <a:pt x="252408" y="83982"/>
                </a:lnTo>
                <a:lnTo>
                  <a:pt x="259526" y="80386"/>
                </a:lnTo>
                <a:lnTo>
                  <a:pt x="265284" y="73194"/>
                </a:lnTo>
                <a:lnTo>
                  <a:pt x="267904" y="69417"/>
                </a:lnTo>
                <a:lnTo>
                  <a:pt x="272416" y="58039"/>
                </a:lnTo>
                <a:lnTo>
                  <a:pt x="273920" y="44011"/>
                </a:lnTo>
                <a:lnTo>
                  <a:pt x="273680" y="38094"/>
                </a:lnTo>
                <a:lnTo>
                  <a:pt x="270982" y="25126"/>
                </a:lnTo>
                <a:lnTo>
                  <a:pt x="265284" y="14785"/>
                </a:lnTo>
                <a:lnTo>
                  <a:pt x="259526" y="7564"/>
                </a:lnTo>
                <a:lnTo>
                  <a:pt x="252408" y="3954"/>
                </a:lnTo>
                <a:lnTo>
                  <a:pt x="235451" y="3954"/>
                </a:lnTo>
                <a:lnTo>
                  <a:pt x="228333" y="7564"/>
                </a:lnTo>
                <a:lnTo>
                  <a:pt x="228634" y="52091"/>
                </a:lnTo>
                <a:lnTo>
                  <a:pt x="228634" y="35931"/>
                </a:lnTo>
                <a:close/>
              </a:path>
              <a:path w="362601" h="137364">
                <a:moveTo>
                  <a:pt x="26982" y="20544"/>
                </a:moveTo>
                <a:lnTo>
                  <a:pt x="26982" y="137364"/>
                </a:lnTo>
                <a:lnTo>
                  <a:pt x="42965" y="137364"/>
                </a:lnTo>
                <a:lnTo>
                  <a:pt x="42965" y="3954"/>
                </a:lnTo>
                <a:lnTo>
                  <a:pt x="26982" y="3954"/>
                </a:lnTo>
                <a:lnTo>
                  <a:pt x="0" y="16418"/>
                </a:lnTo>
                <a:lnTo>
                  <a:pt x="0" y="31289"/>
                </a:lnTo>
                <a:lnTo>
                  <a:pt x="26982" y="20544"/>
                </a:lnTo>
                <a:close/>
              </a:path>
              <a:path w="362601" h="137364">
                <a:moveTo>
                  <a:pt x="123254" y="122664"/>
                </a:moveTo>
                <a:lnTo>
                  <a:pt x="123258" y="118932"/>
                </a:lnTo>
                <a:lnTo>
                  <a:pt x="125313" y="108959"/>
                </a:lnTo>
                <a:lnTo>
                  <a:pt x="131124" y="98850"/>
                </a:lnTo>
                <a:lnTo>
                  <a:pt x="140693" y="88605"/>
                </a:lnTo>
                <a:lnTo>
                  <a:pt x="154017" y="78223"/>
                </a:lnTo>
                <a:lnTo>
                  <a:pt x="160548" y="73753"/>
                </a:lnTo>
                <a:lnTo>
                  <a:pt x="164271" y="71174"/>
                </a:lnTo>
                <a:lnTo>
                  <a:pt x="169097" y="67263"/>
                </a:lnTo>
                <a:lnTo>
                  <a:pt x="175027" y="62020"/>
                </a:lnTo>
                <a:lnTo>
                  <a:pt x="180956" y="56776"/>
                </a:lnTo>
                <a:lnTo>
                  <a:pt x="184923" y="51747"/>
                </a:lnTo>
                <a:lnTo>
                  <a:pt x="186929" y="46934"/>
                </a:lnTo>
                <a:lnTo>
                  <a:pt x="188933" y="42120"/>
                </a:lnTo>
                <a:lnTo>
                  <a:pt x="189936" y="37335"/>
                </a:lnTo>
                <a:lnTo>
                  <a:pt x="189936" y="23638"/>
                </a:lnTo>
                <a:lnTo>
                  <a:pt x="186728" y="15974"/>
                </a:lnTo>
                <a:lnTo>
                  <a:pt x="180311" y="9584"/>
                </a:lnTo>
                <a:lnTo>
                  <a:pt x="174830" y="5471"/>
                </a:lnTo>
                <a:lnTo>
                  <a:pt x="163311" y="1367"/>
                </a:lnTo>
                <a:lnTo>
                  <a:pt x="148088" y="0"/>
                </a:lnTo>
                <a:lnTo>
                  <a:pt x="139838" y="0"/>
                </a:lnTo>
                <a:lnTo>
                  <a:pt x="133007" y="1260"/>
                </a:lnTo>
                <a:lnTo>
                  <a:pt x="127593" y="3782"/>
                </a:lnTo>
                <a:lnTo>
                  <a:pt x="122179" y="6303"/>
                </a:lnTo>
                <a:lnTo>
                  <a:pt x="117883" y="9656"/>
                </a:lnTo>
                <a:lnTo>
                  <a:pt x="114703" y="13839"/>
                </a:lnTo>
                <a:lnTo>
                  <a:pt x="111524" y="18023"/>
                </a:lnTo>
                <a:lnTo>
                  <a:pt x="109934" y="22464"/>
                </a:lnTo>
                <a:lnTo>
                  <a:pt x="109934" y="28023"/>
                </a:lnTo>
                <a:lnTo>
                  <a:pt x="125918" y="28023"/>
                </a:lnTo>
                <a:lnTo>
                  <a:pt x="125918" y="23610"/>
                </a:lnTo>
                <a:lnTo>
                  <a:pt x="127693" y="20415"/>
                </a:lnTo>
                <a:lnTo>
                  <a:pt x="131245" y="17578"/>
                </a:lnTo>
                <a:lnTo>
                  <a:pt x="134797" y="14742"/>
                </a:lnTo>
                <a:lnTo>
                  <a:pt x="140239" y="13323"/>
                </a:lnTo>
                <a:lnTo>
                  <a:pt x="155650" y="13323"/>
                </a:lnTo>
                <a:lnTo>
                  <a:pt x="161837" y="15300"/>
                </a:lnTo>
                <a:lnTo>
                  <a:pt x="166133" y="19254"/>
                </a:lnTo>
                <a:lnTo>
                  <a:pt x="170430" y="23209"/>
                </a:lnTo>
                <a:lnTo>
                  <a:pt x="172578" y="27736"/>
                </a:lnTo>
                <a:lnTo>
                  <a:pt x="172578" y="37822"/>
                </a:lnTo>
                <a:lnTo>
                  <a:pt x="170974" y="42607"/>
                </a:lnTo>
                <a:lnTo>
                  <a:pt x="167765" y="47192"/>
                </a:lnTo>
                <a:lnTo>
                  <a:pt x="165579" y="49893"/>
                </a:lnTo>
                <a:lnTo>
                  <a:pt x="157412" y="57758"/>
                </a:lnTo>
                <a:lnTo>
                  <a:pt x="144822" y="67994"/>
                </a:lnTo>
                <a:lnTo>
                  <a:pt x="135800" y="74957"/>
                </a:lnTo>
                <a:lnTo>
                  <a:pt x="128611" y="80960"/>
                </a:lnTo>
                <a:lnTo>
                  <a:pt x="119649" y="90364"/>
                </a:lnTo>
                <a:lnTo>
                  <a:pt x="113286" y="99928"/>
                </a:lnTo>
                <a:lnTo>
                  <a:pt x="108817" y="108438"/>
                </a:lnTo>
                <a:lnTo>
                  <a:pt x="106583" y="116303"/>
                </a:lnTo>
                <a:lnTo>
                  <a:pt x="106583" y="137364"/>
                </a:lnTo>
                <a:lnTo>
                  <a:pt x="192600" y="137364"/>
                </a:lnTo>
                <a:lnTo>
                  <a:pt x="192600" y="122664"/>
                </a:lnTo>
                <a:lnTo>
                  <a:pt x="123254" y="122664"/>
                </a:lnTo>
                <a:close/>
              </a:path>
              <a:path w="362601" h="137364">
                <a:moveTo>
                  <a:pt x="228333" y="80386"/>
                </a:moveTo>
                <a:lnTo>
                  <a:pt x="235451" y="83982"/>
                </a:lnTo>
                <a:lnTo>
                  <a:pt x="230023" y="58782"/>
                </a:lnTo>
                <a:lnTo>
                  <a:pt x="228634" y="52091"/>
                </a:lnTo>
                <a:lnTo>
                  <a:pt x="228333" y="7564"/>
                </a:lnTo>
                <a:lnTo>
                  <a:pt x="222576" y="14785"/>
                </a:lnTo>
                <a:lnTo>
                  <a:pt x="219939" y="18602"/>
                </a:lnTo>
                <a:lnTo>
                  <a:pt x="215439" y="29993"/>
                </a:lnTo>
                <a:lnTo>
                  <a:pt x="213940" y="44011"/>
                </a:lnTo>
                <a:lnTo>
                  <a:pt x="214176" y="49889"/>
                </a:lnTo>
                <a:lnTo>
                  <a:pt x="216872" y="62866"/>
                </a:lnTo>
                <a:lnTo>
                  <a:pt x="222576" y="73194"/>
                </a:lnTo>
                <a:lnTo>
                  <a:pt x="228333" y="80386"/>
                </a:lnTo>
                <a:close/>
              </a:path>
              <a:path w="362601" h="137364">
                <a:moveTo>
                  <a:pt x="327025" y="3954"/>
                </a:moveTo>
                <a:lnTo>
                  <a:pt x="232243" y="137364"/>
                </a:lnTo>
                <a:lnTo>
                  <a:pt x="248914" y="137364"/>
                </a:lnTo>
                <a:lnTo>
                  <a:pt x="342235" y="3954"/>
                </a:lnTo>
                <a:lnTo>
                  <a:pt x="327025" y="3954"/>
                </a:lnTo>
                <a:close/>
              </a:path>
              <a:path w="362601" h="137364">
                <a:moveTo>
                  <a:pt x="317014" y="133768"/>
                </a:moveTo>
                <a:lnTo>
                  <a:pt x="324132" y="137364"/>
                </a:lnTo>
                <a:lnTo>
                  <a:pt x="318647" y="112220"/>
                </a:lnTo>
                <a:lnTo>
                  <a:pt x="317229" y="105530"/>
                </a:lnTo>
                <a:lnTo>
                  <a:pt x="317014" y="60945"/>
                </a:lnTo>
                <a:lnTo>
                  <a:pt x="311257" y="68166"/>
                </a:lnTo>
                <a:lnTo>
                  <a:pt x="308620" y="71983"/>
                </a:lnTo>
                <a:lnTo>
                  <a:pt x="304120" y="83374"/>
                </a:lnTo>
                <a:lnTo>
                  <a:pt x="302621" y="97392"/>
                </a:lnTo>
                <a:lnTo>
                  <a:pt x="302857" y="103270"/>
                </a:lnTo>
                <a:lnTo>
                  <a:pt x="305553" y="116248"/>
                </a:lnTo>
                <a:lnTo>
                  <a:pt x="311257" y="126576"/>
                </a:lnTo>
                <a:lnTo>
                  <a:pt x="317014" y="133768"/>
                </a:lnTo>
                <a:close/>
              </a:path>
              <a:path w="362601" h="137364">
                <a:moveTo>
                  <a:pt x="317229" y="89312"/>
                </a:moveTo>
                <a:lnTo>
                  <a:pt x="318647" y="82621"/>
                </a:lnTo>
                <a:lnTo>
                  <a:pt x="321483" y="77321"/>
                </a:lnTo>
                <a:lnTo>
                  <a:pt x="324318" y="72020"/>
                </a:lnTo>
                <a:lnTo>
                  <a:pt x="328027" y="69369"/>
                </a:lnTo>
                <a:lnTo>
                  <a:pt x="337194" y="69369"/>
                </a:lnTo>
                <a:lnTo>
                  <a:pt x="340888" y="72020"/>
                </a:lnTo>
                <a:lnTo>
                  <a:pt x="343696" y="77321"/>
                </a:lnTo>
                <a:lnTo>
                  <a:pt x="346503" y="82621"/>
                </a:lnTo>
                <a:lnTo>
                  <a:pt x="347907" y="89312"/>
                </a:lnTo>
                <a:lnTo>
                  <a:pt x="347907" y="105530"/>
                </a:lnTo>
                <a:lnTo>
                  <a:pt x="346503" y="112220"/>
                </a:lnTo>
                <a:lnTo>
                  <a:pt x="343696" y="117464"/>
                </a:lnTo>
                <a:lnTo>
                  <a:pt x="340888" y="122708"/>
                </a:lnTo>
                <a:lnTo>
                  <a:pt x="337194" y="125329"/>
                </a:lnTo>
                <a:lnTo>
                  <a:pt x="328027" y="125329"/>
                </a:lnTo>
                <a:lnTo>
                  <a:pt x="324318" y="122708"/>
                </a:lnTo>
                <a:lnTo>
                  <a:pt x="321483" y="117464"/>
                </a:lnTo>
                <a:lnTo>
                  <a:pt x="318647" y="112220"/>
                </a:lnTo>
                <a:lnTo>
                  <a:pt x="324132" y="137364"/>
                </a:lnTo>
                <a:lnTo>
                  <a:pt x="341089" y="137364"/>
                </a:lnTo>
                <a:lnTo>
                  <a:pt x="348207" y="133768"/>
                </a:lnTo>
                <a:lnTo>
                  <a:pt x="353965" y="126576"/>
                </a:lnTo>
                <a:lnTo>
                  <a:pt x="356585" y="122798"/>
                </a:lnTo>
                <a:lnTo>
                  <a:pt x="361097" y="111420"/>
                </a:lnTo>
                <a:lnTo>
                  <a:pt x="362601" y="97392"/>
                </a:lnTo>
                <a:lnTo>
                  <a:pt x="362358" y="91411"/>
                </a:lnTo>
                <a:lnTo>
                  <a:pt x="359657" y="78434"/>
                </a:lnTo>
                <a:lnTo>
                  <a:pt x="353965" y="68123"/>
                </a:lnTo>
                <a:lnTo>
                  <a:pt x="348207" y="60931"/>
                </a:lnTo>
                <a:lnTo>
                  <a:pt x="341089" y="57335"/>
                </a:lnTo>
                <a:lnTo>
                  <a:pt x="324132" y="57335"/>
                </a:lnTo>
                <a:lnTo>
                  <a:pt x="317014" y="60945"/>
                </a:lnTo>
                <a:lnTo>
                  <a:pt x="317229" y="105530"/>
                </a:lnTo>
                <a:lnTo>
                  <a:pt x="317229" y="89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7502976" y="2310514"/>
            <a:ext cx="329638" cy="117714"/>
          </a:xfrm>
          <a:custGeom>
            <a:avLst/>
            <a:gdLst/>
            <a:ahLst/>
            <a:cxnLst/>
            <a:rect l="l" t="t" r="r" b="b"/>
            <a:pathLst>
              <a:path w="362602" h="133409">
                <a:moveTo>
                  <a:pt x="228635" y="31976"/>
                </a:moveTo>
                <a:lnTo>
                  <a:pt x="230023" y="25286"/>
                </a:lnTo>
                <a:lnTo>
                  <a:pt x="232802" y="19985"/>
                </a:lnTo>
                <a:lnTo>
                  <a:pt x="235581" y="14684"/>
                </a:lnTo>
                <a:lnTo>
                  <a:pt x="239261" y="12034"/>
                </a:lnTo>
                <a:lnTo>
                  <a:pt x="248427" y="12034"/>
                </a:lnTo>
                <a:lnTo>
                  <a:pt x="252151" y="14684"/>
                </a:lnTo>
                <a:lnTo>
                  <a:pt x="255015" y="19985"/>
                </a:lnTo>
                <a:lnTo>
                  <a:pt x="257879" y="25286"/>
                </a:lnTo>
                <a:lnTo>
                  <a:pt x="259311" y="31976"/>
                </a:lnTo>
                <a:lnTo>
                  <a:pt x="259311" y="48137"/>
                </a:lnTo>
                <a:lnTo>
                  <a:pt x="257879" y="54827"/>
                </a:lnTo>
                <a:lnTo>
                  <a:pt x="255015" y="60128"/>
                </a:lnTo>
                <a:lnTo>
                  <a:pt x="252151" y="65429"/>
                </a:lnTo>
                <a:lnTo>
                  <a:pt x="248456" y="68080"/>
                </a:lnTo>
                <a:lnTo>
                  <a:pt x="239289" y="68080"/>
                </a:lnTo>
                <a:lnTo>
                  <a:pt x="235581" y="65429"/>
                </a:lnTo>
                <a:lnTo>
                  <a:pt x="232802" y="60128"/>
                </a:lnTo>
                <a:lnTo>
                  <a:pt x="230023" y="54827"/>
                </a:lnTo>
                <a:lnTo>
                  <a:pt x="235452" y="80028"/>
                </a:lnTo>
                <a:lnTo>
                  <a:pt x="252409" y="80028"/>
                </a:lnTo>
                <a:lnTo>
                  <a:pt x="259527" y="76432"/>
                </a:lnTo>
                <a:lnTo>
                  <a:pt x="265284" y="69240"/>
                </a:lnTo>
                <a:lnTo>
                  <a:pt x="267905" y="65463"/>
                </a:lnTo>
                <a:lnTo>
                  <a:pt x="272416" y="54085"/>
                </a:lnTo>
                <a:lnTo>
                  <a:pt x="273920" y="40057"/>
                </a:lnTo>
                <a:lnTo>
                  <a:pt x="273681" y="34139"/>
                </a:lnTo>
                <a:lnTo>
                  <a:pt x="270982" y="21171"/>
                </a:lnTo>
                <a:lnTo>
                  <a:pt x="265284" y="10830"/>
                </a:lnTo>
                <a:lnTo>
                  <a:pt x="259527" y="3610"/>
                </a:lnTo>
                <a:lnTo>
                  <a:pt x="252409" y="0"/>
                </a:lnTo>
                <a:lnTo>
                  <a:pt x="235452" y="0"/>
                </a:lnTo>
                <a:lnTo>
                  <a:pt x="228334" y="3610"/>
                </a:lnTo>
                <a:lnTo>
                  <a:pt x="228635" y="48137"/>
                </a:lnTo>
                <a:lnTo>
                  <a:pt x="228635" y="31976"/>
                </a:lnTo>
                <a:close/>
              </a:path>
              <a:path w="362602" h="133409">
                <a:moveTo>
                  <a:pt x="26983" y="16590"/>
                </a:moveTo>
                <a:lnTo>
                  <a:pt x="26983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3" y="0"/>
                </a:lnTo>
                <a:lnTo>
                  <a:pt x="0" y="12463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  <a:path w="362602" h="133409">
                <a:moveTo>
                  <a:pt x="100654" y="92750"/>
                </a:moveTo>
                <a:lnTo>
                  <a:pt x="164672" y="92750"/>
                </a:lnTo>
                <a:lnTo>
                  <a:pt x="118270" y="79426"/>
                </a:lnTo>
                <a:lnTo>
                  <a:pt x="164672" y="21145"/>
                </a:lnTo>
                <a:lnTo>
                  <a:pt x="164672" y="79426"/>
                </a:lnTo>
                <a:lnTo>
                  <a:pt x="118270" y="79426"/>
                </a:lnTo>
                <a:lnTo>
                  <a:pt x="164672" y="92750"/>
                </a:lnTo>
                <a:lnTo>
                  <a:pt x="164672" y="133409"/>
                </a:lnTo>
                <a:lnTo>
                  <a:pt x="180656" y="133409"/>
                </a:lnTo>
                <a:lnTo>
                  <a:pt x="180656" y="92750"/>
                </a:lnTo>
                <a:lnTo>
                  <a:pt x="199303" y="92750"/>
                </a:lnTo>
                <a:lnTo>
                  <a:pt x="199303" y="79426"/>
                </a:lnTo>
                <a:lnTo>
                  <a:pt x="180656" y="79426"/>
                </a:lnTo>
                <a:lnTo>
                  <a:pt x="180656" y="0"/>
                </a:lnTo>
                <a:lnTo>
                  <a:pt x="164672" y="0"/>
                </a:lnTo>
                <a:lnTo>
                  <a:pt x="100654" y="79426"/>
                </a:lnTo>
                <a:lnTo>
                  <a:pt x="100654" y="92750"/>
                </a:lnTo>
                <a:close/>
              </a:path>
              <a:path w="362602" h="133409">
                <a:moveTo>
                  <a:pt x="228334" y="76432"/>
                </a:moveTo>
                <a:lnTo>
                  <a:pt x="235452" y="80028"/>
                </a:lnTo>
                <a:lnTo>
                  <a:pt x="230023" y="54827"/>
                </a:lnTo>
                <a:lnTo>
                  <a:pt x="228635" y="48137"/>
                </a:lnTo>
                <a:lnTo>
                  <a:pt x="228334" y="3610"/>
                </a:lnTo>
                <a:lnTo>
                  <a:pt x="222576" y="10830"/>
                </a:lnTo>
                <a:lnTo>
                  <a:pt x="219939" y="14648"/>
                </a:lnTo>
                <a:lnTo>
                  <a:pt x="215440" y="26038"/>
                </a:lnTo>
                <a:lnTo>
                  <a:pt x="213940" y="40057"/>
                </a:lnTo>
                <a:lnTo>
                  <a:pt x="214177" y="45934"/>
                </a:lnTo>
                <a:lnTo>
                  <a:pt x="216873" y="58912"/>
                </a:lnTo>
                <a:lnTo>
                  <a:pt x="222576" y="69240"/>
                </a:lnTo>
                <a:lnTo>
                  <a:pt x="228334" y="76432"/>
                </a:lnTo>
                <a:close/>
              </a:path>
              <a:path w="362602" h="133409">
                <a:moveTo>
                  <a:pt x="327026" y="0"/>
                </a:moveTo>
                <a:lnTo>
                  <a:pt x="232244" y="133409"/>
                </a:lnTo>
                <a:lnTo>
                  <a:pt x="248914" y="133409"/>
                </a:lnTo>
                <a:lnTo>
                  <a:pt x="342236" y="0"/>
                </a:lnTo>
                <a:lnTo>
                  <a:pt x="327026" y="0"/>
                </a:lnTo>
                <a:close/>
              </a:path>
              <a:path w="362602" h="133409">
                <a:moveTo>
                  <a:pt x="317015" y="129813"/>
                </a:moveTo>
                <a:lnTo>
                  <a:pt x="324133" y="133409"/>
                </a:lnTo>
                <a:lnTo>
                  <a:pt x="318648" y="108266"/>
                </a:lnTo>
                <a:lnTo>
                  <a:pt x="317229" y="101575"/>
                </a:lnTo>
                <a:lnTo>
                  <a:pt x="317015" y="56991"/>
                </a:lnTo>
                <a:lnTo>
                  <a:pt x="311257" y="64211"/>
                </a:lnTo>
                <a:lnTo>
                  <a:pt x="308620" y="68029"/>
                </a:lnTo>
                <a:lnTo>
                  <a:pt x="304121" y="79420"/>
                </a:lnTo>
                <a:lnTo>
                  <a:pt x="302621" y="93438"/>
                </a:lnTo>
                <a:lnTo>
                  <a:pt x="302857" y="99316"/>
                </a:lnTo>
                <a:lnTo>
                  <a:pt x="305554" y="112293"/>
                </a:lnTo>
                <a:lnTo>
                  <a:pt x="311257" y="122621"/>
                </a:lnTo>
                <a:lnTo>
                  <a:pt x="317015" y="129813"/>
                </a:lnTo>
                <a:close/>
              </a:path>
              <a:path w="362602" h="133409">
                <a:moveTo>
                  <a:pt x="317229" y="85358"/>
                </a:moveTo>
                <a:lnTo>
                  <a:pt x="318648" y="78667"/>
                </a:lnTo>
                <a:lnTo>
                  <a:pt x="321483" y="73366"/>
                </a:lnTo>
                <a:lnTo>
                  <a:pt x="324319" y="68065"/>
                </a:lnTo>
                <a:lnTo>
                  <a:pt x="328028" y="65415"/>
                </a:lnTo>
                <a:lnTo>
                  <a:pt x="337194" y="65415"/>
                </a:lnTo>
                <a:lnTo>
                  <a:pt x="340889" y="68065"/>
                </a:lnTo>
                <a:lnTo>
                  <a:pt x="343696" y="73366"/>
                </a:lnTo>
                <a:lnTo>
                  <a:pt x="346504" y="78667"/>
                </a:lnTo>
                <a:lnTo>
                  <a:pt x="347906" y="85358"/>
                </a:lnTo>
                <a:lnTo>
                  <a:pt x="347906" y="101576"/>
                </a:lnTo>
                <a:lnTo>
                  <a:pt x="346504" y="108266"/>
                </a:lnTo>
                <a:lnTo>
                  <a:pt x="343696" y="113510"/>
                </a:lnTo>
                <a:lnTo>
                  <a:pt x="340889" y="118753"/>
                </a:lnTo>
                <a:lnTo>
                  <a:pt x="337194" y="121375"/>
                </a:lnTo>
                <a:lnTo>
                  <a:pt x="328028" y="121375"/>
                </a:lnTo>
                <a:lnTo>
                  <a:pt x="324319" y="118753"/>
                </a:lnTo>
                <a:lnTo>
                  <a:pt x="321483" y="113510"/>
                </a:lnTo>
                <a:lnTo>
                  <a:pt x="318648" y="108266"/>
                </a:lnTo>
                <a:lnTo>
                  <a:pt x="324133" y="133409"/>
                </a:lnTo>
                <a:lnTo>
                  <a:pt x="341090" y="133409"/>
                </a:lnTo>
                <a:lnTo>
                  <a:pt x="348208" y="129813"/>
                </a:lnTo>
                <a:lnTo>
                  <a:pt x="353965" y="122621"/>
                </a:lnTo>
                <a:lnTo>
                  <a:pt x="356586" y="118844"/>
                </a:lnTo>
                <a:lnTo>
                  <a:pt x="361098" y="107466"/>
                </a:lnTo>
                <a:lnTo>
                  <a:pt x="362602" y="93438"/>
                </a:lnTo>
                <a:lnTo>
                  <a:pt x="362359" y="87456"/>
                </a:lnTo>
                <a:lnTo>
                  <a:pt x="359657" y="74480"/>
                </a:lnTo>
                <a:lnTo>
                  <a:pt x="353965" y="64168"/>
                </a:lnTo>
                <a:lnTo>
                  <a:pt x="348208" y="56976"/>
                </a:lnTo>
                <a:lnTo>
                  <a:pt x="341090" y="53380"/>
                </a:lnTo>
                <a:lnTo>
                  <a:pt x="324133" y="53380"/>
                </a:lnTo>
                <a:lnTo>
                  <a:pt x="317015" y="56991"/>
                </a:lnTo>
                <a:lnTo>
                  <a:pt x="317229" y="101575"/>
                </a:lnTo>
                <a:lnTo>
                  <a:pt x="317229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1715308" y="2531397"/>
            <a:ext cx="339949" cy="124768"/>
          </a:xfrm>
          <a:custGeom>
            <a:avLst/>
            <a:gdLst/>
            <a:ahLst/>
            <a:cxnLst/>
            <a:rect l="l" t="t" r="r" b="b"/>
            <a:pathLst>
              <a:path w="373944" h="141404">
                <a:moveTo>
                  <a:pt x="136831" y="30773"/>
                </a:moveTo>
                <a:lnTo>
                  <a:pt x="139369" y="25831"/>
                </a:lnTo>
                <a:lnTo>
                  <a:pt x="148639" y="16450"/>
                </a:lnTo>
                <a:lnTo>
                  <a:pt x="161235" y="13323"/>
                </a:lnTo>
                <a:lnTo>
                  <a:pt x="166268" y="13744"/>
                </a:lnTo>
                <a:lnTo>
                  <a:pt x="177668" y="19146"/>
                </a:lnTo>
                <a:lnTo>
                  <a:pt x="185726" y="30773"/>
                </a:lnTo>
                <a:lnTo>
                  <a:pt x="190327" y="44536"/>
                </a:lnTo>
                <a:lnTo>
                  <a:pt x="192547" y="57109"/>
                </a:lnTo>
                <a:lnTo>
                  <a:pt x="193287" y="70659"/>
                </a:lnTo>
                <a:lnTo>
                  <a:pt x="193258" y="73452"/>
                </a:lnTo>
                <a:lnTo>
                  <a:pt x="192224" y="86829"/>
                </a:lnTo>
                <a:lnTo>
                  <a:pt x="189713" y="99208"/>
                </a:lnTo>
                <a:lnTo>
                  <a:pt x="187147" y="132517"/>
                </a:lnTo>
                <a:lnTo>
                  <a:pt x="196510" y="122364"/>
                </a:lnTo>
                <a:lnTo>
                  <a:pt x="203119" y="110319"/>
                </a:lnTo>
                <a:lnTo>
                  <a:pt x="206918" y="98639"/>
                </a:lnTo>
                <a:lnTo>
                  <a:pt x="209198" y="85419"/>
                </a:lnTo>
                <a:lnTo>
                  <a:pt x="209958" y="70659"/>
                </a:lnTo>
                <a:lnTo>
                  <a:pt x="209927" y="67529"/>
                </a:lnTo>
                <a:lnTo>
                  <a:pt x="208856" y="53075"/>
                </a:lnTo>
                <a:lnTo>
                  <a:pt x="206263" y="40169"/>
                </a:lnTo>
                <a:lnTo>
                  <a:pt x="202147" y="28809"/>
                </a:lnTo>
                <a:lnTo>
                  <a:pt x="196510" y="18997"/>
                </a:lnTo>
                <a:lnTo>
                  <a:pt x="185542" y="7635"/>
                </a:lnTo>
                <a:lnTo>
                  <a:pt x="174231" y="1908"/>
                </a:lnTo>
                <a:lnTo>
                  <a:pt x="161235" y="0"/>
                </a:lnTo>
                <a:lnTo>
                  <a:pt x="159199" y="42"/>
                </a:lnTo>
                <a:lnTo>
                  <a:pt x="146476" y="2528"/>
                </a:lnTo>
                <a:lnTo>
                  <a:pt x="135425" y="8846"/>
                </a:lnTo>
                <a:lnTo>
                  <a:pt x="126046" y="18997"/>
                </a:lnTo>
                <a:lnTo>
                  <a:pt x="130328" y="54561"/>
                </a:lnTo>
                <a:lnTo>
                  <a:pt x="132839" y="42179"/>
                </a:lnTo>
                <a:lnTo>
                  <a:pt x="136831" y="30773"/>
                </a:lnTo>
                <a:close/>
              </a:path>
              <a:path w="373944" h="141404">
                <a:moveTo>
                  <a:pt x="189713" y="99208"/>
                </a:moveTo>
                <a:lnTo>
                  <a:pt x="185726" y="110587"/>
                </a:lnTo>
                <a:lnTo>
                  <a:pt x="183163" y="115554"/>
                </a:lnTo>
                <a:lnTo>
                  <a:pt x="173872" y="124884"/>
                </a:lnTo>
                <a:lnTo>
                  <a:pt x="161235" y="127994"/>
                </a:lnTo>
                <a:lnTo>
                  <a:pt x="156309" y="127588"/>
                </a:lnTo>
                <a:lnTo>
                  <a:pt x="144904" y="122212"/>
                </a:lnTo>
                <a:lnTo>
                  <a:pt x="136831" y="110587"/>
                </a:lnTo>
                <a:lnTo>
                  <a:pt x="132223" y="96814"/>
                </a:lnTo>
                <a:lnTo>
                  <a:pt x="130007" y="84236"/>
                </a:lnTo>
                <a:lnTo>
                  <a:pt x="129269" y="70659"/>
                </a:lnTo>
                <a:lnTo>
                  <a:pt x="129297" y="67919"/>
                </a:lnTo>
                <a:lnTo>
                  <a:pt x="130328" y="54561"/>
                </a:lnTo>
                <a:lnTo>
                  <a:pt x="126046" y="18997"/>
                </a:lnTo>
                <a:lnTo>
                  <a:pt x="119448" y="30995"/>
                </a:lnTo>
                <a:lnTo>
                  <a:pt x="115643" y="42669"/>
                </a:lnTo>
                <a:lnTo>
                  <a:pt x="113359" y="55890"/>
                </a:lnTo>
                <a:lnTo>
                  <a:pt x="112598" y="70659"/>
                </a:lnTo>
                <a:lnTo>
                  <a:pt x="112631" y="73836"/>
                </a:lnTo>
                <a:lnTo>
                  <a:pt x="113705" y="88278"/>
                </a:lnTo>
                <a:lnTo>
                  <a:pt x="116299" y="101180"/>
                </a:lnTo>
                <a:lnTo>
                  <a:pt x="120413" y="112541"/>
                </a:lnTo>
                <a:lnTo>
                  <a:pt x="126046" y="122364"/>
                </a:lnTo>
                <a:lnTo>
                  <a:pt x="136973" y="133730"/>
                </a:lnTo>
                <a:lnTo>
                  <a:pt x="148269" y="139485"/>
                </a:lnTo>
                <a:lnTo>
                  <a:pt x="161235" y="141404"/>
                </a:lnTo>
                <a:lnTo>
                  <a:pt x="163377" y="141357"/>
                </a:lnTo>
                <a:lnTo>
                  <a:pt x="176103" y="138848"/>
                </a:lnTo>
                <a:lnTo>
                  <a:pt x="187147" y="132517"/>
                </a:lnTo>
                <a:lnTo>
                  <a:pt x="189713" y="99208"/>
                </a:lnTo>
                <a:close/>
              </a:path>
              <a:path w="373944" h="141404">
                <a:moveTo>
                  <a:pt x="239676" y="80386"/>
                </a:moveTo>
                <a:lnTo>
                  <a:pt x="246794" y="83982"/>
                </a:lnTo>
                <a:lnTo>
                  <a:pt x="241366" y="58782"/>
                </a:lnTo>
                <a:lnTo>
                  <a:pt x="239977" y="52091"/>
                </a:lnTo>
                <a:lnTo>
                  <a:pt x="239676" y="7564"/>
                </a:lnTo>
                <a:lnTo>
                  <a:pt x="233919" y="14785"/>
                </a:lnTo>
                <a:lnTo>
                  <a:pt x="231282" y="18602"/>
                </a:lnTo>
                <a:lnTo>
                  <a:pt x="226782" y="29993"/>
                </a:lnTo>
                <a:lnTo>
                  <a:pt x="225283" y="44011"/>
                </a:lnTo>
                <a:lnTo>
                  <a:pt x="225519" y="49889"/>
                </a:lnTo>
                <a:lnTo>
                  <a:pt x="228215" y="62866"/>
                </a:lnTo>
                <a:lnTo>
                  <a:pt x="233919" y="73194"/>
                </a:lnTo>
                <a:lnTo>
                  <a:pt x="239676" y="80386"/>
                </a:lnTo>
                <a:close/>
              </a:path>
              <a:path w="373944" h="141404">
                <a:moveTo>
                  <a:pt x="338368" y="3954"/>
                </a:moveTo>
                <a:lnTo>
                  <a:pt x="243586" y="137364"/>
                </a:lnTo>
                <a:lnTo>
                  <a:pt x="260257" y="137364"/>
                </a:lnTo>
                <a:lnTo>
                  <a:pt x="353578" y="3954"/>
                </a:lnTo>
                <a:lnTo>
                  <a:pt x="338368" y="3954"/>
                </a:lnTo>
                <a:close/>
              </a:path>
              <a:path w="373944" h="141404">
                <a:moveTo>
                  <a:pt x="328357" y="133768"/>
                </a:moveTo>
                <a:lnTo>
                  <a:pt x="335475" y="137364"/>
                </a:lnTo>
                <a:lnTo>
                  <a:pt x="329990" y="112220"/>
                </a:lnTo>
                <a:lnTo>
                  <a:pt x="328572" y="105530"/>
                </a:lnTo>
                <a:lnTo>
                  <a:pt x="328357" y="60945"/>
                </a:lnTo>
                <a:lnTo>
                  <a:pt x="322600" y="68166"/>
                </a:lnTo>
                <a:lnTo>
                  <a:pt x="319963" y="71983"/>
                </a:lnTo>
                <a:lnTo>
                  <a:pt x="315463" y="83374"/>
                </a:lnTo>
                <a:lnTo>
                  <a:pt x="313964" y="97392"/>
                </a:lnTo>
                <a:lnTo>
                  <a:pt x="314200" y="103270"/>
                </a:lnTo>
                <a:lnTo>
                  <a:pt x="316896" y="116248"/>
                </a:lnTo>
                <a:lnTo>
                  <a:pt x="322600" y="126576"/>
                </a:lnTo>
                <a:lnTo>
                  <a:pt x="328357" y="133768"/>
                </a:lnTo>
                <a:close/>
              </a:path>
              <a:path w="373944" h="141404">
                <a:moveTo>
                  <a:pt x="328572" y="89312"/>
                </a:moveTo>
                <a:lnTo>
                  <a:pt x="329990" y="82621"/>
                </a:lnTo>
                <a:lnTo>
                  <a:pt x="332826" y="77321"/>
                </a:lnTo>
                <a:lnTo>
                  <a:pt x="335661" y="72020"/>
                </a:lnTo>
                <a:lnTo>
                  <a:pt x="339371" y="69369"/>
                </a:lnTo>
                <a:lnTo>
                  <a:pt x="348537" y="69369"/>
                </a:lnTo>
                <a:lnTo>
                  <a:pt x="352232" y="72020"/>
                </a:lnTo>
                <a:lnTo>
                  <a:pt x="355039" y="77321"/>
                </a:lnTo>
                <a:lnTo>
                  <a:pt x="357846" y="82621"/>
                </a:lnTo>
                <a:lnTo>
                  <a:pt x="359249" y="89312"/>
                </a:lnTo>
                <a:lnTo>
                  <a:pt x="359249" y="105530"/>
                </a:lnTo>
                <a:lnTo>
                  <a:pt x="357846" y="112220"/>
                </a:lnTo>
                <a:lnTo>
                  <a:pt x="355039" y="117464"/>
                </a:lnTo>
                <a:lnTo>
                  <a:pt x="352232" y="122707"/>
                </a:lnTo>
                <a:lnTo>
                  <a:pt x="348537" y="125329"/>
                </a:lnTo>
                <a:lnTo>
                  <a:pt x="339371" y="125329"/>
                </a:lnTo>
                <a:lnTo>
                  <a:pt x="335661" y="122707"/>
                </a:lnTo>
                <a:lnTo>
                  <a:pt x="332826" y="117464"/>
                </a:lnTo>
                <a:lnTo>
                  <a:pt x="329990" y="112220"/>
                </a:lnTo>
                <a:lnTo>
                  <a:pt x="335475" y="137364"/>
                </a:lnTo>
                <a:lnTo>
                  <a:pt x="352432" y="137364"/>
                </a:lnTo>
                <a:lnTo>
                  <a:pt x="359550" y="133768"/>
                </a:lnTo>
                <a:lnTo>
                  <a:pt x="365308" y="126576"/>
                </a:lnTo>
                <a:lnTo>
                  <a:pt x="367928" y="122798"/>
                </a:lnTo>
                <a:lnTo>
                  <a:pt x="372440" y="111420"/>
                </a:lnTo>
                <a:lnTo>
                  <a:pt x="373944" y="97392"/>
                </a:lnTo>
                <a:lnTo>
                  <a:pt x="373701" y="91411"/>
                </a:lnTo>
                <a:lnTo>
                  <a:pt x="371000" y="78434"/>
                </a:lnTo>
                <a:lnTo>
                  <a:pt x="365308" y="68123"/>
                </a:lnTo>
                <a:lnTo>
                  <a:pt x="359550" y="60931"/>
                </a:lnTo>
                <a:lnTo>
                  <a:pt x="352432" y="57335"/>
                </a:lnTo>
                <a:lnTo>
                  <a:pt x="335475" y="57335"/>
                </a:lnTo>
                <a:lnTo>
                  <a:pt x="328357" y="60945"/>
                </a:lnTo>
                <a:lnTo>
                  <a:pt x="328572" y="105530"/>
                </a:lnTo>
                <a:lnTo>
                  <a:pt x="328572" y="89312"/>
                </a:lnTo>
                <a:close/>
              </a:path>
              <a:path w="373944" h="141404">
                <a:moveTo>
                  <a:pt x="239977" y="35931"/>
                </a:moveTo>
                <a:lnTo>
                  <a:pt x="241366" y="29240"/>
                </a:lnTo>
                <a:lnTo>
                  <a:pt x="244144" y="23939"/>
                </a:lnTo>
                <a:lnTo>
                  <a:pt x="246923" y="18639"/>
                </a:lnTo>
                <a:lnTo>
                  <a:pt x="250604" y="15988"/>
                </a:lnTo>
                <a:lnTo>
                  <a:pt x="259770" y="15988"/>
                </a:lnTo>
                <a:lnTo>
                  <a:pt x="263493" y="18639"/>
                </a:lnTo>
                <a:lnTo>
                  <a:pt x="266358" y="23939"/>
                </a:lnTo>
                <a:lnTo>
                  <a:pt x="269222" y="29240"/>
                </a:lnTo>
                <a:lnTo>
                  <a:pt x="270654" y="35931"/>
                </a:lnTo>
                <a:lnTo>
                  <a:pt x="270654" y="52091"/>
                </a:lnTo>
                <a:lnTo>
                  <a:pt x="269222" y="58782"/>
                </a:lnTo>
                <a:lnTo>
                  <a:pt x="266358" y="64083"/>
                </a:lnTo>
                <a:lnTo>
                  <a:pt x="263493" y="69384"/>
                </a:lnTo>
                <a:lnTo>
                  <a:pt x="259798" y="72034"/>
                </a:lnTo>
                <a:lnTo>
                  <a:pt x="250632" y="72034"/>
                </a:lnTo>
                <a:lnTo>
                  <a:pt x="246923" y="69384"/>
                </a:lnTo>
                <a:lnTo>
                  <a:pt x="244144" y="64083"/>
                </a:lnTo>
                <a:lnTo>
                  <a:pt x="241366" y="58782"/>
                </a:lnTo>
                <a:lnTo>
                  <a:pt x="246794" y="83982"/>
                </a:lnTo>
                <a:lnTo>
                  <a:pt x="263751" y="83982"/>
                </a:lnTo>
                <a:lnTo>
                  <a:pt x="270869" y="80386"/>
                </a:lnTo>
                <a:lnTo>
                  <a:pt x="276626" y="73194"/>
                </a:lnTo>
                <a:lnTo>
                  <a:pt x="279247" y="69417"/>
                </a:lnTo>
                <a:lnTo>
                  <a:pt x="283759" y="58039"/>
                </a:lnTo>
                <a:lnTo>
                  <a:pt x="285263" y="44011"/>
                </a:lnTo>
                <a:lnTo>
                  <a:pt x="285023" y="38093"/>
                </a:lnTo>
                <a:lnTo>
                  <a:pt x="282325" y="25125"/>
                </a:lnTo>
                <a:lnTo>
                  <a:pt x="276626" y="14785"/>
                </a:lnTo>
                <a:lnTo>
                  <a:pt x="270869" y="7564"/>
                </a:lnTo>
                <a:lnTo>
                  <a:pt x="263751" y="3954"/>
                </a:lnTo>
                <a:lnTo>
                  <a:pt x="246794" y="3954"/>
                </a:lnTo>
                <a:lnTo>
                  <a:pt x="239676" y="7564"/>
                </a:lnTo>
                <a:lnTo>
                  <a:pt x="239977" y="52091"/>
                </a:lnTo>
                <a:lnTo>
                  <a:pt x="239977" y="35931"/>
                </a:lnTo>
                <a:close/>
              </a:path>
              <a:path w="373944" h="141404">
                <a:moveTo>
                  <a:pt x="40043" y="127994"/>
                </a:moveTo>
                <a:lnTo>
                  <a:pt x="32997" y="127994"/>
                </a:lnTo>
                <a:lnTo>
                  <a:pt x="27225" y="126791"/>
                </a:lnTo>
                <a:lnTo>
                  <a:pt x="22728" y="124384"/>
                </a:lnTo>
                <a:lnTo>
                  <a:pt x="18231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7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4" y="128209"/>
                </a:lnTo>
                <a:lnTo>
                  <a:pt x="76548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9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4" y="51146"/>
                </a:lnTo>
                <a:lnTo>
                  <a:pt x="73986" y="47435"/>
                </a:lnTo>
                <a:lnTo>
                  <a:pt x="75877" y="43280"/>
                </a:lnTo>
                <a:lnTo>
                  <a:pt x="77767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6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4" y="20859"/>
                </a:lnTo>
                <a:lnTo>
                  <a:pt x="1374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9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8" y="14871"/>
                </a:lnTo>
                <a:lnTo>
                  <a:pt x="30992" y="13839"/>
                </a:lnTo>
                <a:lnTo>
                  <a:pt x="34744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5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90" y="84770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4" y="115014"/>
                </a:lnTo>
                <a:lnTo>
                  <a:pt x="61927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3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3066867" y="2527832"/>
            <a:ext cx="488080" cy="152983"/>
          </a:xfrm>
          <a:custGeom>
            <a:avLst/>
            <a:gdLst/>
            <a:ahLst/>
            <a:cxnLst/>
            <a:rect l="l" t="t" r="r" b="b"/>
            <a:pathLst>
              <a:path w="536888" h="173381">
                <a:moveTo>
                  <a:pt x="289435" y="89398"/>
                </a:moveTo>
                <a:lnTo>
                  <a:pt x="293789" y="89398"/>
                </a:lnTo>
                <a:lnTo>
                  <a:pt x="297856" y="88768"/>
                </a:lnTo>
                <a:lnTo>
                  <a:pt x="301637" y="87507"/>
                </a:lnTo>
                <a:lnTo>
                  <a:pt x="305418" y="86246"/>
                </a:lnTo>
                <a:lnTo>
                  <a:pt x="309214" y="84341"/>
                </a:lnTo>
                <a:lnTo>
                  <a:pt x="313023" y="81791"/>
                </a:lnTo>
                <a:lnTo>
                  <a:pt x="316833" y="79240"/>
                </a:lnTo>
                <a:lnTo>
                  <a:pt x="320685" y="75415"/>
                </a:lnTo>
                <a:lnTo>
                  <a:pt x="324581" y="70315"/>
                </a:lnTo>
                <a:lnTo>
                  <a:pt x="324548" y="79936"/>
                </a:lnTo>
                <a:lnTo>
                  <a:pt x="323106" y="92584"/>
                </a:lnTo>
                <a:lnTo>
                  <a:pt x="320027" y="104914"/>
                </a:lnTo>
                <a:lnTo>
                  <a:pt x="316933" y="114570"/>
                </a:lnTo>
                <a:lnTo>
                  <a:pt x="312737" y="121519"/>
                </a:lnTo>
                <a:lnTo>
                  <a:pt x="307438" y="125759"/>
                </a:lnTo>
                <a:lnTo>
                  <a:pt x="302138" y="130000"/>
                </a:lnTo>
                <a:lnTo>
                  <a:pt x="295937" y="132120"/>
                </a:lnTo>
                <a:lnTo>
                  <a:pt x="282818" y="132120"/>
                </a:lnTo>
                <a:lnTo>
                  <a:pt x="278321" y="130931"/>
                </a:lnTo>
                <a:lnTo>
                  <a:pt x="275342" y="128553"/>
                </a:lnTo>
                <a:lnTo>
                  <a:pt x="272363" y="126175"/>
                </a:lnTo>
                <a:lnTo>
                  <a:pt x="270874" y="123639"/>
                </a:lnTo>
                <a:lnTo>
                  <a:pt x="270874" y="120086"/>
                </a:lnTo>
                <a:lnTo>
                  <a:pt x="254891" y="120086"/>
                </a:lnTo>
                <a:lnTo>
                  <a:pt x="254891" y="127307"/>
                </a:lnTo>
                <a:lnTo>
                  <a:pt x="257755" y="132980"/>
                </a:lnTo>
                <a:lnTo>
                  <a:pt x="263484" y="137966"/>
                </a:lnTo>
                <a:lnTo>
                  <a:pt x="264326" y="138664"/>
                </a:lnTo>
                <a:lnTo>
                  <a:pt x="274800" y="143749"/>
                </a:lnTo>
                <a:lnTo>
                  <a:pt x="289091" y="145444"/>
                </a:lnTo>
                <a:lnTo>
                  <a:pt x="294683" y="145188"/>
                </a:lnTo>
                <a:lnTo>
                  <a:pt x="307642" y="142180"/>
                </a:lnTo>
                <a:lnTo>
                  <a:pt x="318582" y="135790"/>
                </a:lnTo>
                <a:lnTo>
                  <a:pt x="327502" y="126017"/>
                </a:lnTo>
                <a:lnTo>
                  <a:pt x="334203" y="113500"/>
                </a:lnTo>
                <a:lnTo>
                  <a:pt x="337928" y="101761"/>
                </a:lnTo>
                <a:lnTo>
                  <a:pt x="340163" y="88540"/>
                </a:lnTo>
                <a:lnTo>
                  <a:pt x="340908" y="73839"/>
                </a:lnTo>
                <a:lnTo>
                  <a:pt x="340904" y="72676"/>
                </a:lnTo>
                <a:lnTo>
                  <a:pt x="340180" y="58614"/>
                </a:lnTo>
                <a:lnTo>
                  <a:pt x="338205" y="46123"/>
                </a:lnTo>
                <a:lnTo>
                  <a:pt x="334979" y="35200"/>
                </a:lnTo>
                <a:lnTo>
                  <a:pt x="326481" y="20067"/>
                </a:lnTo>
                <a:lnTo>
                  <a:pt x="317492" y="11819"/>
                </a:lnTo>
                <a:lnTo>
                  <a:pt x="305297" y="5910"/>
                </a:lnTo>
                <a:lnTo>
                  <a:pt x="292786" y="4040"/>
                </a:lnTo>
                <a:lnTo>
                  <a:pt x="285224" y="4040"/>
                </a:lnTo>
                <a:lnTo>
                  <a:pt x="278250" y="5917"/>
                </a:lnTo>
                <a:lnTo>
                  <a:pt x="271862" y="9670"/>
                </a:lnTo>
                <a:lnTo>
                  <a:pt x="268210" y="39169"/>
                </a:lnTo>
                <a:lnTo>
                  <a:pt x="270559" y="31905"/>
                </a:lnTo>
                <a:lnTo>
                  <a:pt x="275256" y="26089"/>
                </a:lnTo>
                <a:lnTo>
                  <a:pt x="279954" y="20272"/>
                </a:lnTo>
                <a:lnTo>
                  <a:pt x="285769" y="17364"/>
                </a:lnTo>
                <a:lnTo>
                  <a:pt x="297684" y="17364"/>
                </a:lnTo>
                <a:lnTo>
                  <a:pt x="302310" y="18581"/>
                </a:lnTo>
                <a:lnTo>
                  <a:pt x="306578" y="21017"/>
                </a:lnTo>
                <a:lnTo>
                  <a:pt x="310846" y="23452"/>
                </a:lnTo>
                <a:lnTo>
                  <a:pt x="314183" y="27048"/>
                </a:lnTo>
                <a:lnTo>
                  <a:pt x="316589" y="31805"/>
                </a:lnTo>
                <a:lnTo>
                  <a:pt x="318995" y="36561"/>
                </a:lnTo>
                <a:lnTo>
                  <a:pt x="320198" y="41547"/>
                </a:lnTo>
                <a:lnTo>
                  <a:pt x="320198" y="54728"/>
                </a:lnTo>
                <a:lnTo>
                  <a:pt x="317735" y="61604"/>
                </a:lnTo>
                <a:lnTo>
                  <a:pt x="312808" y="67392"/>
                </a:lnTo>
                <a:lnTo>
                  <a:pt x="307881" y="73180"/>
                </a:lnTo>
                <a:lnTo>
                  <a:pt x="301523" y="76074"/>
                </a:lnTo>
                <a:lnTo>
                  <a:pt x="286628" y="76074"/>
                </a:lnTo>
                <a:lnTo>
                  <a:pt x="280598" y="73553"/>
                </a:lnTo>
                <a:lnTo>
                  <a:pt x="276138" y="87224"/>
                </a:lnTo>
                <a:lnTo>
                  <a:pt x="289435" y="89398"/>
                </a:lnTo>
                <a:close/>
              </a:path>
              <a:path w="536888" h="173381">
                <a:moveTo>
                  <a:pt x="253330" y="31848"/>
                </a:moveTo>
                <a:lnTo>
                  <a:pt x="251539" y="39255"/>
                </a:lnTo>
                <a:lnTo>
                  <a:pt x="251539" y="47450"/>
                </a:lnTo>
                <a:lnTo>
                  <a:pt x="251916" y="53898"/>
                </a:lnTo>
                <a:lnTo>
                  <a:pt x="255196" y="66332"/>
                </a:lnTo>
                <a:lnTo>
                  <a:pt x="261851" y="77106"/>
                </a:lnTo>
                <a:lnTo>
                  <a:pt x="265304" y="80702"/>
                </a:lnTo>
                <a:lnTo>
                  <a:pt x="276138" y="87224"/>
                </a:lnTo>
                <a:lnTo>
                  <a:pt x="280598" y="73553"/>
                </a:lnTo>
                <a:lnTo>
                  <a:pt x="275643" y="68510"/>
                </a:lnTo>
                <a:lnTo>
                  <a:pt x="270688" y="63467"/>
                </a:lnTo>
                <a:lnTo>
                  <a:pt x="268210" y="56590"/>
                </a:lnTo>
                <a:lnTo>
                  <a:pt x="268210" y="39169"/>
                </a:lnTo>
                <a:lnTo>
                  <a:pt x="271862" y="9670"/>
                </a:lnTo>
                <a:lnTo>
                  <a:pt x="265474" y="13424"/>
                </a:lnTo>
                <a:lnTo>
                  <a:pt x="260490" y="18610"/>
                </a:lnTo>
                <a:lnTo>
                  <a:pt x="256910" y="25229"/>
                </a:lnTo>
                <a:lnTo>
                  <a:pt x="253330" y="31848"/>
                </a:lnTo>
                <a:close/>
              </a:path>
              <a:path w="536888" h="173381">
                <a:moveTo>
                  <a:pt x="365599" y="100745"/>
                </a:moveTo>
                <a:lnTo>
                  <a:pt x="429617" y="100745"/>
                </a:lnTo>
                <a:lnTo>
                  <a:pt x="383215" y="87421"/>
                </a:lnTo>
                <a:lnTo>
                  <a:pt x="429617" y="29140"/>
                </a:lnTo>
                <a:lnTo>
                  <a:pt x="429617" y="87421"/>
                </a:lnTo>
                <a:lnTo>
                  <a:pt x="383215" y="87421"/>
                </a:lnTo>
                <a:lnTo>
                  <a:pt x="429617" y="100745"/>
                </a:lnTo>
                <a:lnTo>
                  <a:pt x="429617" y="141404"/>
                </a:lnTo>
                <a:lnTo>
                  <a:pt x="445600" y="141404"/>
                </a:lnTo>
                <a:lnTo>
                  <a:pt x="445600" y="100745"/>
                </a:lnTo>
                <a:lnTo>
                  <a:pt x="464248" y="100745"/>
                </a:lnTo>
                <a:lnTo>
                  <a:pt x="464248" y="87421"/>
                </a:lnTo>
                <a:lnTo>
                  <a:pt x="445600" y="87421"/>
                </a:lnTo>
                <a:lnTo>
                  <a:pt x="445600" y="7994"/>
                </a:lnTo>
                <a:lnTo>
                  <a:pt x="429617" y="7994"/>
                </a:lnTo>
                <a:lnTo>
                  <a:pt x="365599" y="87421"/>
                </a:lnTo>
                <a:lnTo>
                  <a:pt x="365599" y="100745"/>
                </a:lnTo>
                <a:close/>
              </a:path>
              <a:path w="536888" h="173381">
                <a:moveTo>
                  <a:pt x="494476" y="162560"/>
                </a:moveTo>
                <a:lnTo>
                  <a:pt x="484900" y="173381"/>
                </a:lnTo>
                <a:lnTo>
                  <a:pt x="498219" y="173381"/>
                </a:lnTo>
                <a:lnTo>
                  <a:pt x="502790" y="169121"/>
                </a:lnTo>
                <a:lnTo>
                  <a:pt x="511073" y="159792"/>
                </a:lnTo>
                <a:lnTo>
                  <a:pt x="518886" y="148797"/>
                </a:lnTo>
                <a:lnTo>
                  <a:pt x="523288" y="141361"/>
                </a:lnTo>
                <a:lnTo>
                  <a:pt x="528745" y="129814"/>
                </a:lnTo>
                <a:lnTo>
                  <a:pt x="532678" y="118023"/>
                </a:lnTo>
                <a:lnTo>
                  <a:pt x="534163" y="111852"/>
                </a:lnTo>
                <a:lnTo>
                  <a:pt x="536207" y="99237"/>
                </a:lnTo>
                <a:lnTo>
                  <a:pt x="536888" y="86733"/>
                </a:lnTo>
                <a:lnTo>
                  <a:pt x="536727" y="80671"/>
                </a:lnTo>
                <a:lnTo>
                  <a:pt x="535384" y="68113"/>
                </a:lnTo>
                <a:lnTo>
                  <a:pt x="532678" y="55444"/>
                </a:lnTo>
                <a:lnTo>
                  <a:pt x="530272" y="47689"/>
                </a:lnTo>
                <a:lnTo>
                  <a:pt x="525341" y="36058"/>
                </a:lnTo>
                <a:lnTo>
                  <a:pt x="518886" y="24670"/>
                </a:lnTo>
                <a:lnTo>
                  <a:pt x="514780" y="18598"/>
                </a:lnTo>
                <a:lnTo>
                  <a:pt x="506734" y="8482"/>
                </a:lnTo>
                <a:lnTo>
                  <a:pt x="498219" y="0"/>
                </a:lnTo>
                <a:lnTo>
                  <a:pt x="484900" y="0"/>
                </a:lnTo>
                <a:lnTo>
                  <a:pt x="492837" y="8846"/>
                </a:lnTo>
                <a:lnTo>
                  <a:pt x="500674" y="19062"/>
                </a:lnTo>
                <a:lnTo>
                  <a:pt x="506383" y="28538"/>
                </a:lnTo>
                <a:lnTo>
                  <a:pt x="512867" y="44013"/>
                </a:lnTo>
                <a:lnTo>
                  <a:pt x="516394" y="56561"/>
                </a:lnTo>
                <a:lnTo>
                  <a:pt x="517440" y="61536"/>
                </a:lnTo>
                <a:lnTo>
                  <a:pt x="519265" y="74180"/>
                </a:lnTo>
                <a:lnTo>
                  <a:pt x="519874" y="86733"/>
                </a:lnTo>
                <a:lnTo>
                  <a:pt x="519780" y="91637"/>
                </a:lnTo>
                <a:lnTo>
                  <a:pt x="518696" y="104226"/>
                </a:lnTo>
                <a:lnTo>
                  <a:pt x="516394" y="116905"/>
                </a:lnTo>
                <a:lnTo>
                  <a:pt x="515318" y="121274"/>
                </a:lnTo>
                <a:lnTo>
                  <a:pt x="511408" y="133527"/>
                </a:lnTo>
                <a:lnTo>
                  <a:pt x="506383" y="144885"/>
                </a:lnTo>
                <a:lnTo>
                  <a:pt x="501918" y="152491"/>
                </a:lnTo>
                <a:lnTo>
                  <a:pt x="494476" y="162560"/>
                </a:lnTo>
                <a:close/>
              </a:path>
              <a:path w="536888" h="173381">
                <a:moveTo>
                  <a:pt x="18002" y="148797"/>
                </a:moveTo>
                <a:lnTo>
                  <a:pt x="22076" y="154820"/>
                </a:lnTo>
                <a:lnTo>
                  <a:pt x="30137" y="164934"/>
                </a:lnTo>
                <a:lnTo>
                  <a:pt x="38669" y="173381"/>
                </a:lnTo>
                <a:lnTo>
                  <a:pt x="51988" y="173381"/>
                </a:lnTo>
                <a:lnTo>
                  <a:pt x="44068" y="164559"/>
                </a:lnTo>
                <a:lnTo>
                  <a:pt x="36220" y="154347"/>
                </a:lnTo>
                <a:lnTo>
                  <a:pt x="30505" y="144885"/>
                </a:lnTo>
                <a:lnTo>
                  <a:pt x="24026" y="129462"/>
                </a:lnTo>
                <a:lnTo>
                  <a:pt x="20494" y="116905"/>
                </a:lnTo>
                <a:lnTo>
                  <a:pt x="17622" y="99287"/>
                </a:lnTo>
                <a:lnTo>
                  <a:pt x="17014" y="86733"/>
                </a:lnTo>
                <a:lnTo>
                  <a:pt x="17107" y="81829"/>
                </a:lnTo>
                <a:lnTo>
                  <a:pt x="18192" y="69240"/>
                </a:lnTo>
                <a:lnTo>
                  <a:pt x="20494" y="56561"/>
                </a:lnTo>
                <a:lnTo>
                  <a:pt x="25480" y="39939"/>
                </a:lnTo>
                <a:lnTo>
                  <a:pt x="30505" y="28581"/>
                </a:lnTo>
                <a:lnTo>
                  <a:pt x="34994" y="20932"/>
                </a:lnTo>
                <a:lnTo>
                  <a:pt x="42428" y="10851"/>
                </a:lnTo>
                <a:lnTo>
                  <a:pt x="51988" y="0"/>
                </a:lnTo>
                <a:lnTo>
                  <a:pt x="38669" y="0"/>
                </a:lnTo>
                <a:lnTo>
                  <a:pt x="34063" y="4327"/>
                </a:lnTo>
                <a:lnTo>
                  <a:pt x="25798" y="13682"/>
                </a:lnTo>
                <a:lnTo>
                  <a:pt x="18002" y="24670"/>
                </a:lnTo>
                <a:lnTo>
                  <a:pt x="13600" y="32105"/>
                </a:lnTo>
                <a:lnTo>
                  <a:pt x="8143" y="43653"/>
                </a:lnTo>
                <a:lnTo>
                  <a:pt x="4210" y="55444"/>
                </a:lnTo>
                <a:lnTo>
                  <a:pt x="2725" y="61614"/>
                </a:lnTo>
                <a:lnTo>
                  <a:pt x="681" y="74229"/>
                </a:lnTo>
                <a:lnTo>
                  <a:pt x="0" y="86733"/>
                </a:lnTo>
                <a:lnTo>
                  <a:pt x="160" y="92796"/>
                </a:lnTo>
                <a:lnTo>
                  <a:pt x="1504" y="105354"/>
                </a:lnTo>
                <a:lnTo>
                  <a:pt x="4210" y="118023"/>
                </a:lnTo>
                <a:lnTo>
                  <a:pt x="6616" y="125778"/>
                </a:lnTo>
                <a:lnTo>
                  <a:pt x="11547" y="137409"/>
                </a:lnTo>
                <a:lnTo>
                  <a:pt x="18002" y="148797"/>
                </a:lnTo>
                <a:close/>
              </a:path>
              <a:path w="536888" h="173381">
                <a:moveTo>
                  <a:pt x="115940" y="24584"/>
                </a:moveTo>
                <a:lnTo>
                  <a:pt x="115940" y="141404"/>
                </a:lnTo>
                <a:lnTo>
                  <a:pt x="131923" y="141404"/>
                </a:lnTo>
                <a:lnTo>
                  <a:pt x="131923" y="7994"/>
                </a:lnTo>
                <a:lnTo>
                  <a:pt x="115940" y="7994"/>
                </a:lnTo>
                <a:lnTo>
                  <a:pt x="88957" y="20458"/>
                </a:lnTo>
                <a:lnTo>
                  <a:pt x="88957" y="35329"/>
                </a:lnTo>
                <a:lnTo>
                  <a:pt x="115940" y="24584"/>
                </a:lnTo>
                <a:close/>
              </a:path>
              <a:path w="536888" h="173381">
                <a:moveTo>
                  <a:pt x="195541" y="118711"/>
                </a:moveTo>
                <a:lnTo>
                  <a:pt x="195541" y="141404"/>
                </a:lnTo>
                <a:lnTo>
                  <a:pt x="218227" y="141404"/>
                </a:lnTo>
                <a:lnTo>
                  <a:pt x="218227" y="118711"/>
                </a:lnTo>
                <a:lnTo>
                  <a:pt x="195541" y="1187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2584793" y="2536149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4293445" y="2531397"/>
            <a:ext cx="343672" cy="124768"/>
          </a:xfrm>
          <a:custGeom>
            <a:avLst/>
            <a:gdLst/>
            <a:ahLst/>
            <a:cxnLst/>
            <a:rect l="l" t="t" r="r" b="b"/>
            <a:pathLst>
              <a:path w="378039" h="141404">
                <a:moveTo>
                  <a:pt x="311357" y="113983"/>
                </a:moveTo>
                <a:lnTo>
                  <a:pt x="295374" y="113983"/>
                </a:lnTo>
                <a:lnTo>
                  <a:pt x="295374" y="122177"/>
                </a:lnTo>
                <a:lnTo>
                  <a:pt x="298911" y="128438"/>
                </a:lnTo>
                <a:lnTo>
                  <a:pt x="305986" y="133624"/>
                </a:lnTo>
                <a:lnTo>
                  <a:pt x="308922" y="135550"/>
                </a:lnTo>
                <a:lnTo>
                  <a:pt x="320251" y="139940"/>
                </a:lnTo>
                <a:lnTo>
                  <a:pt x="334214" y="141404"/>
                </a:lnTo>
                <a:lnTo>
                  <a:pt x="346088" y="140257"/>
                </a:lnTo>
                <a:lnTo>
                  <a:pt x="358083" y="135707"/>
                </a:lnTo>
                <a:lnTo>
                  <a:pt x="367212" y="127693"/>
                </a:lnTo>
                <a:lnTo>
                  <a:pt x="371620" y="121188"/>
                </a:lnTo>
                <a:lnTo>
                  <a:pt x="376434" y="109414"/>
                </a:lnTo>
                <a:lnTo>
                  <a:pt x="378039" y="96533"/>
                </a:lnTo>
                <a:lnTo>
                  <a:pt x="378039" y="87765"/>
                </a:lnTo>
                <a:lnTo>
                  <a:pt x="376063" y="80301"/>
                </a:lnTo>
                <a:lnTo>
                  <a:pt x="372110" y="74140"/>
                </a:lnTo>
                <a:lnTo>
                  <a:pt x="368157" y="67980"/>
                </a:lnTo>
                <a:lnTo>
                  <a:pt x="362400" y="63195"/>
                </a:lnTo>
                <a:lnTo>
                  <a:pt x="354838" y="59785"/>
                </a:lnTo>
                <a:lnTo>
                  <a:pt x="349462" y="57802"/>
                </a:lnTo>
                <a:lnTo>
                  <a:pt x="337558" y="55453"/>
                </a:lnTo>
                <a:lnTo>
                  <a:pt x="322786" y="54670"/>
                </a:lnTo>
                <a:lnTo>
                  <a:pt x="318746" y="54670"/>
                </a:lnTo>
                <a:lnTo>
                  <a:pt x="318746" y="18653"/>
                </a:lnTo>
                <a:lnTo>
                  <a:pt x="372711" y="18653"/>
                </a:lnTo>
                <a:lnTo>
                  <a:pt x="372711" y="3954"/>
                </a:lnTo>
                <a:lnTo>
                  <a:pt x="304053" y="3954"/>
                </a:lnTo>
                <a:lnTo>
                  <a:pt x="304053" y="68682"/>
                </a:lnTo>
                <a:lnTo>
                  <a:pt x="316255" y="68682"/>
                </a:lnTo>
                <a:lnTo>
                  <a:pt x="331690" y="69550"/>
                </a:lnTo>
                <a:lnTo>
                  <a:pt x="344195" y="72428"/>
                </a:lnTo>
                <a:lnTo>
                  <a:pt x="352432" y="77321"/>
                </a:lnTo>
                <a:lnTo>
                  <a:pt x="358390" y="83080"/>
                </a:lnTo>
                <a:lnTo>
                  <a:pt x="361369" y="90200"/>
                </a:lnTo>
                <a:lnTo>
                  <a:pt x="361369" y="106189"/>
                </a:lnTo>
                <a:lnTo>
                  <a:pt x="359135" y="112965"/>
                </a:lnTo>
                <a:lnTo>
                  <a:pt x="354666" y="119011"/>
                </a:lnTo>
                <a:lnTo>
                  <a:pt x="350197" y="125057"/>
                </a:lnTo>
                <a:lnTo>
                  <a:pt x="343295" y="128080"/>
                </a:lnTo>
                <a:lnTo>
                  <a:pt x="327025" y="128080"/>
                </a:lnTo>
                <a:lnTo>
                  <a:pt x="321525" y="126834"/>
                </a:lnTo>
                <a:lnTo>
                  <a:pt x="317457" y="124341"/>
                </a:lnTo>
                <a:lnTo>
                  <a:pt x="313390" y="121848"/>
                </a:lnTo>
                <a:lnTo>
                  <a:pt x="311357" y="118682"/>
                </a:lnTo>
                <a:lnTo>
                  <a:pt x="311357" y="113983"/>
                </a:lnTo>
                <a:close/>
              </a:path>
              <a:path w="378039" h="14140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3" y="62020"/>
                </a:lnTo>
                <a:lnTo>
                  <a:pt x="74372" y="56776"/>
                </a:lnTo>
                <a:lnTo>
                  <a:pt x="78340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4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4" y="28023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3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0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7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6" y="137364"/>
                </a:lnTo>
                <a:lnTo>
                  <a:pt x="86016" y="122664"/>
                </a:lnTo>
                <a:lnTo>
                  <a:pt x="16670" y="122664"/>
                </a:lnTo>
                <a:close/>
              </a:path>
              <a:path w="378039" h="141404">
                <a:moveTo>
                  <a:pt x="117324" y="114670"/>
                </a:moveTo>
                <a:lnTo>
                  <a:pt x="117324" y="137364"/>
                </a:lnTo>
                <a:lnTo>
                  <a:pt x="140010" y="137364"/>
                </a:lnTo>
                <a:lnTo>
                  <a:pt x="140010" y="114670"/>
                </a:lnTo>
                <a:lnTo>
                  <a:pt x="117324" y="114670"/>
                </a:lnTo>
                <a:close/>
              </a:path>
              <a:path w="378039" h="141404">
                <a:moveTo>
                  <a:pt x="211218" y="85358"/>
                </a:moveTo>
                <a:lnTo>
                  <a:pt x="215572" y="85358"/>
                </a:lnTo>
                <a:lnTo>
                  <a:pt x="219639" y="84727"/>
                </a:lnTo>
                <a:lnTo>
                  <a:pt x="223420" y="83467"/>
                </a:lnTo>
                <a:lnTo>
                  <a:pt x="227201" y="82206"/>
                </a:lnTo>
                <a:lnTo>
                  <a:pt x="230997" y="80301"/>
                </a:lnTo>
                <a:lnTo>
                  <a:pt x="234806" y="77750"/>
                </a:lnTo>
                <a:lnTo>
                  <a:pt x="238616" y="75200"/>
                </a:lnTo>
                <a:lnTo>
                  <a:pt x="242468" y="71375"/>
                </a:lnTo>
                <a:lnTo>
                  <a:pt x="246364" y="66275"/>
                </a:lnTo>
                <a:lnTo>
                  <a:pt x="246332" y="75896"/>
                </a:lnTo>
                <a:lnTo>
                  <a:pt x="244890" y="88544"/>
                </a:lnTo>
                <a:lnTo>
                  <a:pt x="241810" y="100874"/>
                </a:lnTo>
                <a:lnTo>
                  <a:pt x="238716" y="110530"/>
                </a:lnTo>
                <a:lnTo>
                  <a:pt x="234520" y="117478"/>
                </a:lnTo>
                <a:lnTo>
                  <a:pt x="229221" y="121719"/>
                </a:lnTo>
                <a:lnTo>
                  <a:pt x="223922" y="125960"/>
                </a:lnTo>
                <a:lnTo>
                  <a:pt x="217720" y="128080"/>
                </a:lnTo>
                <a:lnTo>
                  <a:pt x="204601" y="128080"/>
                </a:lnTo>
                <a:lnTo>
                  <a:pt x="200104" y="126891"/>
                </a:lnTo>
                <a:lnTo>
                  <a:pt x="197125" y="124513"/>
                </a:lnTo>
                <a:lnTo>
                  <a:pt x="194147" y="122135"/>
                </a:lnTo>
                <a:lnTo>
                  <a:pt x="192657" y="119599"/>
                </a:lnTo>
                <a:lnTo>
                  <a:pt x="192657" y="116046"/>
                </a:lnTo>
                <a:lnTo>
                  <a:pt x="176674" y="116046"/>
                </a:lnTo>
                <a:lnTo>
                  <a:pt x="176674" y="123266"/>
                </a:lnTo>
                <a:lnTo>
                  <a:pt x="179538" y="128940"/>
                </a:lnTo>
                <a:lnTo>
                  <a:pt x="185267" y="133925"/>
                </a:lnTo>
                <a:lnTo>
                  <a:pt x="186109" y="134624"/>
                </a:lnTo>
                <a:lnTo>
                  <a:pt x="196583" y="139709"/>
                </a:lnTo>
                <a:lnTo>
                  <a:pt x="210874" y="141404"/>
                </a:lnTo>
                <a:lnTo>
                  <a:pt x="216466" y="141147"/>
                </a:lnTo>
                <a:lnTo>
                  <a:pt x="229426" y="138139"/>
                </a:lnTo>
                <a:lnTo>
                  <a:pt x="240366" y="131749"/>
                </a:lnTo>
                <a:lnTo>
                  <a:pt x="249286" y="121977"/>
                </a:lnTo>
                <a:lnTo>
                  <a:pt x="255986" y="109459"/>
                </a:lnTo>
                <a:lnTo>
                  <a:pt x="259711" y="97720"/>
                </a:lnTo>
                <a:lnTo>
                  <a:pt x="261946" y="84500"/>
                </a:lnTo>
                <a:lnTo>
                  <a:pt x="262691" y="69799"/>
                </a:lnTo>
                <a:lnTo>
                  <a:pt x="262687" y="68635"/>
                </a:lnTo>
                <a:lnTo>
                  <a:pt x="261964" y="54574"/>
                </a:lnTo>
                <a:lnTo>
                  <a:pt x="259988" y="42082"/>
                </a:lnTo>
                <a:lnTo>
                  <a:pt x="256761" y="31160"/>
                </a:lnTo>
                <a:lnTo>
                  <a:pt x="248265" y="16027"/>
                </a:lnTo>
                <a:lnTo>
                  <a:pt x="239275" y="7779"/>
                </a:lnTo>
                <a:lnTo>
                  <a:pt x="227080" y="1870"/>
                </a:lnTo>
                <a:lnTo>
                  <a:pt x="214569" y="0"/>
                </a:lnTo>
                <a:lnTo>
                  <a:pt x="207007" y="0"/>
                </a:lnTo>
                <a:lnTo>
                  <a:pt x="200033" y="1876"/>
                </a:lnTo>
                <a:lnTo>
                  <a:pt x="193645" y="5630"/>
                </a:lnTo>
                <a:lnTo>
                  <a:pt x="189993" y="35129"/>
                </a:lnTo>
                <a:lnTo>
                  <a:pt x="192342" y="27865"/>
                </a:lnTo>
                <a:lnTo>
                  <a:pt x="197039" y="22048"/>
                </a:lnTo>
                <a:lnTo>
                  <a:pt x="201737" y="16232"/>
                </a:lnTo>
                <a:lnTo>
                  <a:pt x="207552" y="13323"/>
                </a:lnTo>
                <a:lnTo>
                  <a:pt x="219468" y="13323"/>
                </a:lnTo>
                <a:lnTo>
                  <a:pt x="224094" y="14541"/>
                </a:lnTo>
                <a:lnTo>
                  <a:pt x="228361" y="16977"/>
                </a:lnTo>
                <a:lnTo>
                  <a:pt x="232630" y="19412"/>
                </a:lnTo>
                <a:lnTo>
                  <a:pt x="235966" y="23008"/>
                </a:lnTo>
                <a:lnTo>
                  <a:pt x="238373" y="27765"/>
                </a:lnTo>
                <a:lnTo>
                  <a:pt x="240778" y="32521"/>
                </a:lnTo>
                <a:lnTo>
                  <a:pt x="241982" y="37507"/>
                </a:lnTo>
                <a:lnTo>
                  <a:pt x="241982" y="50687"/>
                </a:lnTo>
                <a:lnTo>
                  <a:pt x="239518" y="57564"/>
                </a:lnTo>
                <a:lnTo>
                  <a:pt x="234592" y="63352"/>
                </a:lnTo>
                <a:lnTo>
                  <a:pt x="229665" y="69140"/>
                </a:lnTo>
                <a:lnTo>
                  <a:pt x="223306" y="72034"/>
                </a:lnTo>
                <a:lnTo>
                  <a:pt x="208411" y="72034"/>
                </a:lnTo>
                <a:lnTo>
                  <a:pt x="202382" y="69513"/>
                </a:lnTo>
                <a:lnTo>
                  <a:pt x="197922" y="83184"/>
                </a:lnTo>
                <a:lnTo>
                  <a:pt x="211218" y="85358"/>
                </a:lnTo>
                <a:close/>
              </a:path>
              <a:path w="378039" h="141404">
                <a:moveTo>
                  <a:pt x="175113" y="27808"/>
                </a:moveTo>
                <a:lnTo>
                  <a:pt x="173323" y="35214"/>
                </a:lnTo>
                <a:lnTo>
                  <a:pt x="173323" y="43409"/>
                </a:lnTo>
                <a:lnTo>
                  <a:pt x="173699" y="49858"/>
                </a:lnTo>
                <a:lnTo>
                  <a:pt x="176980" y="62292"/>
                </a:lnTo>
                <a:lnTo>
                  <a:pt x="183634" y="73066"/>
                </a:lnTo>
                <a:lnTo>
                  <a:pt x="187087" y="76662"/>
                </a:lnTo>
                <a:lnTo>
                  <a:pt x="197922" y="83184"/>
                </a:lnTo>
                <a:lnTo>
                  <a:pt x="202382" y="69513"/>
                </a:lnTo>
                <a:lnTo>
                  <a:pt x="197426" y="64470"/>
                </a:lnTo>
                <a:lnTo>
                  <a:pt x="192471" y="59427"/>
                </a:lnTo>
                <a:lnTo>
                  <a:pt x="189993" y="52550"/>
                </a:lnTo>
                <a:lnTo>
                  <a:pt x="189993" y="35129"/>
                </a:lnTo>
                <a:lnTo>
                  <a:pt x="193645" y="5630"/>
                </a:lnTo>
                <a:lnTo>
                  <a:pt x="187258" y="9383"/>
                </a:lnTo>
                <a:lnTo>
                  <a:pt x="182274" y="14570"/>
                </a:lnTo>
                <a:lnTo>
                  <a:pt x="178693" y="21189"/>
                </a:lnTo>
                <a:lnTo>
                  <a:pt x="175113" y="27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758041" y="2536149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5447119" y="2534886"/>
            <a:ext cx="352734" cy="121204"/>
          </a:xfrm>
          <a:custGeom>
            <a:avLst/>
            <a:gdLst/>
            <a:ahLst/>
            <a:cxnLst/>
            <a:rect l="l" t="t" r="r" b="b"/>
            <a:pathLst>
              <a:path w="388007" h="137364">
                <a:moveTo>
                  <a:pt x="289359" y="92750"/>
                </a:moveTo>
                <a:lnTo>
                  <a:pt x="353377" y="92750"/>
                </a:lnTo>
                <a:lnTo>
                  <a:pt x="306974" y="79427"/>
                </a:lnTo>
                <a:lnTo>
                  <a:pt x="353377" y="21146"/>
                </a:lnTo>
                <a:lnTo>
                  <a:pt x="353377" y="79427"/>
                </a:lnTo>
                <a:lnTo>
                  <a:pt x="306974" y="79427"/>
                </a:lnTo>
                <a:lnTo>
                  <a:pt x="353377" y="92750"/>
                </a:lnTo>
                <a:lnTo>
                  <a:pt x="353377" y="133409"/>
                </a:lnTo>
                <a:lnTo>
                  <a:pt x="369361" y="133409"/>
                </a:lnTo>
                <a:lnTo>
                  <a:pt x="369361" y="92750"/>
                </a:lnTo>
                <a:lnTo>
                  <a:pt x="388007" y="92750"/>
                </a:lnTo>
                <a:lnTo>
                  <a:pt x="388007" y="79427"/>
                </a:lnTo>
                <a:lnTo>
                  <a:pt x="369361" y="79427"/>
                </a:lnTo>
                <a:lnTo>
                  <a:pt x="369361" y="0"/>
                </a:lnTo>
                <a:lnTo>
                  <a:pt x="353377" y="0"/>
                </a:lnTo>
                <a:lnTo>
                  <a:pt x="289359" y="79427"/>
                </a:lnTo>
                <a:lnTo>
                  <a:pt x="289359" y="92750"/>
                </a:lnTo>
                <a:close/>
              </a:path>
              <a:path w="388007" h="137364">
                <a:moveTo>
                  <a:pt x="192314" y="91031"/>
                </a:moveTo>
                <a:lnTo>
                  <a:pt x="193631" y="86160"/>
                </a:lnTo>
                <a:lnTo>
                  <a:pt x="196266" y="81404"/>
                </a:lnTo>
                <a:lnTo>
                  <a:pt x="198902" y="76647"/>
                </a:lnTo>
                <a:lnTo>
                  <a:pt x="202468" y="73008"/>
                </a:lnTo>
                <a:lnTo>
                  <a:pt x="206965" y="70487"/>
                </a:lnTo>
                <a:lnTo>
                  <a:pt x="211462" y="67965"/>
                </a:lnTo>
                <a:lnTo>
                  <a:pt x="216231" y="66704"/>
                </a:lnTo>
                <a:lnTo>
                  <a:pt x="221272" y="53381"/>
                </a:lnTo>
                <a:lnTo>
                  <a:pt x="214398" y="53381"/>
                </a:lnTo>
                <a:lnTo>
                  <a:pt x="208741" y="51174"/>
                </a:lnTo>
                <a:lnTo>
                  <a:pt x="204301" y="46762"/>
                </a:lnTo>
                <a:lnTo>
                  <a:pt x="201508" y="59828"/>
                </a:lnTo>
                <a:lnTo>
                  <a:pt x="192801" y="63725"/>
                </a:lnTo>
                <a:lnTo>
                  <a:pt x="186313" y="69054"/>
                </a:lnTo>
                <a:lnTo>
                  <a:pt x="182045" y="75816"/>
                </a:lnTo>
                <a:lnTo>
                  <a:pt x="177777" y="82578"/>
                </a:lnTo>
                <a:lnTo>
                  <a:pt x="175643" y="89656"/>
                </a:lnTo>
                <a:lnTo>
                  <a:pt x="175643" y="103982"/>
                </a:lnTo>
                <a:lnTo>
                  <a:pt x="177533" y="110773"/>
                </a:lnTo>
                <a:lnTo>
                  <a:pt x="181314" y="117421"/>
                </a:lnTo>
                <a:lnTo>
                  <a:pt x="185095" y="124069"/>
                </a:lnTo>
                <a:lnTo>
                  <a:pt x="190208" y="129069"/>
                </a:lnTo>
                <a:lnTo>
                  <a:pt x="192314" y="100831"/>
                </a:lnTo>
                <a:lnTo>
                  <a:pt x="192314" y="91031"/>
                </a:lnTo>
                <a:close/>
              </a:path>
              <a:path w="388007" h="137364">
                <a:moveTo>
                  <a:pt x="243729" y="76647"/>
                </a:moveTo>
                <a:lnTo>
                  <a:pt x="246364" y="81404"/>
                </a:lnTo>
                <a:lnTo>
                  <a:pt x="249000" y="86160"/>
                </a:lnTo>
                <a:lnTo>
                  <a:pt x="250317" y="91031"/>
                </a:lnTo>
                <a:lnTo>
                  <a:pt x="250317" y="100831"/>
                </a:lnTo>
                <a:lnTo>
                  <a:pt x="249071" y="105530"/>
                </a:lnTo>
                <a:lnTo>
                  <a:pt x="246579" y="110114"/>
                </a:lnTo>
                <a:lnTo>
                  <a:pt x="244087" y="114699"/>
                </a:lnTo>
                <a:lnTo>
                  <a:pt x="240535" y="118166"/>
                </a:lnTo>
                <a:lnTo>
                  <a:pt x="235924" y="120515"/>
                </a:lnTo>
                <a:lnTo>
                  <a:pt x="231312" y="122865"/>
                </a:lnTo>
                <a:lnTo>
                  <a:pt x="226428" y="124040"/>
                </a:lnTo>
                <a:lnTo>
                  <a:pt x="216174" y="124040"/>
                </a:lnTo>
                <a:lnTo>
                  <a:pt x="211319" y="122865"/>
                </a:lnTo>
                <a:lnTo>
                  <a:pt x="206707" y="120515"/>
                </a:lnTo>
                <a:lnTo>
                  <a:pt x="202096" y="118166"/>
                </a:lnTo>
                <a:lnTo>
                  <a:pt x="198544" y="114699"/>
                </a:lnTo>
                <a:lnTo>
                  <a:pt x="196052" y="110114"/>
                </a:lnTo>
                <a:lnTo>
                  <a:pt x="193560" y="105530"/>
                </a:lnTo>
                <a:lnTo>
                  <a:pt x="192314" y="100831"/>
                </a:lnTo>
                <a:lnTo>
                  <a:pt x="190208" y="129069"/>
                </a:lnTo>
                <a:lnTo>
                  <a:pt x="196653" y="132421"/>
                </a:lnTo>
                <a:lnTo>
                  <a:pt x="203098" y="135773"/>
                </a:lnTo>
                <a:lnTo>
                  <a:pt x="211304" y="137450"/>
                </a:lnTo>
                <a:lnTo>
                  <a:pt x="231297" y="137450"/>
                </a:lnTo>
                <a:lnTo>
                  <a:pt x="239533" y="135773"/>
                </a:lnTo>
                <a:lnTo>
                  <a:pt x="245978" y="132421"/>
                </a:lnTo>
                <a:lnTo>
                  <a:pt x="252422" y="129069"/>
                </a:lnTo>
                <a:lnTo>
                  <a:pt x="257535" y="124069"/>
                </a:lnTo>
                <a:lnTo>
                  <a:pt x="261316" y="117421"/>
                </a:lnTo>
                <a:lnTo>
                  <a:pt x="265097" y="110773"/>
                </a:lnTo>
                <a:lnTo>
                  <a:pt x="266988" y="103982"/>
                </a:lnTo>
                <a:lnTo>
                  <a:pt x="266988" y="89656"/>
                </a:lnTo>
                <a:lnTo>
                  <a:pt x="264840" y="82578"/>
                </a:lnTo>
                <a:lnTo>
                  <a:pt x="260543" y="75816"/>
                </a:lnTo>
                <a:lnTo>
                  <a:pt x="256246" y="69054"/>
                </a:lnTo>
                <a:lnTo>
                  <a:pt x="249744" y="63725"/>
                </a:lnTo>
                <a:lnTo>
                  <a:pt x="241036" y="59828"/>
                </a:lnTo>
                <a:lnTo>
                  <a:pt x="247911" y="56447"/>
                </a:lnTo>
                <a:lnTo>
                  <a:pt x="253067" y="52292"/>
                </a:lnTo>
                <a:lnTo>
                  <a:pt x="256504" y="47363"/>
                </a:lnTo>
                <a:lnTo>
                  <a:pt x="259941" y="42435"/>
                </a:lnTo>
                <a:lnTo>
                  <a:pt x="261660" y="36762"/>
                </a:lnTo>
                <a:lnTo>
                  <a:pt x="261660" y="24097"/>
                </a:lnTo>
                <a:lnTo>
                  <a:pt x="259956" y="18237"/>
                </a:lnTo>
                <a:lnTo>
                  <a:pt x="256548" y="12765"/>
                </a:lnTo>
                <a:lnTo>
                  <a:pt x="253139" y="7292"/>
                </a:lnTo>
                <a:lnTo>
                  <a:pt x="248183" y="3137"/>
                </a:lnTo>
                <a:lnTo>
                  <a:pt x="241681" y="300"/>
                </a:lnTo>
                <a:lnTo>
                  <a:pt x="235179" y="-2535"/>
                </a:lnTo>
                <a:lnTo>
                  <a:pt x="228376" y="-3954"/>
                </a:lnTo>
                <a:lnTo>
                  <a:pt x="214226" y="-3954"/>
                </a:lnTo>
                <a:lnTo>
                  <a:pt x="207452" y="-2550"/>
                </a:lnTo>
                <a:lnTo>
                  <a:pt x="200949" y="257"/>
                </a:lnTo>
                <a:lnTo>
                  <a:pt x="194447" y="3065"/>
                </a:lnTo>
                <a:lnTo>
                  <a:pt x="189493" y="7220"/>
                </a:lnTo>
                <a:lnTo>
                  <a:pt x="186084" y="12722"/>
                </a:lnTo>
                <a:lnTo>
                  <a:pt x="182675" y="18223"/>
                </a:lnTo>
                <a:lnTo>
                  <a:pt x="180971" y="24097"/>
                </a:lnTo>
                <a:lnTo>
                  <a:pt x="180971" y="36762"/>
                </a:lnTo>
                <a:lnTo>
                  <a:pt x="182689" y="42435"/>
                </a:lnTo>
                <a:lnTo>
                  <a:pt x="186127" y="47363"/>
                </a:lnTo>
                <a:lnTo>
                  <a:pt x="189563" y="52292"/>
                </a:lnTo>
                <a:lnTo>
                  <a:pt x="194691" y="56447"/>
                </a:lnTo>
                <a:lnTo>
                  <a:pt x="201508" y="59828"/>
                </a:lnTo>
                <a:lnTo>
                  <a:pt x="204301" y="46762"/>
                </a:lnTo>
                <a:lnTo>
                  <a:pt x="199861" y="42349"/>
                </a:lnTo>
                <a:lnTo>
                  <a:pt x="197641" y="37163"/>
                </a:lnTo>
                <a:lnTo>
                  <a:pt x="197641" y="24670"/>
                </a:lnTo>
                <a:lnTo>
                  <a:pt x="200033" y="19398"/>
                </a:lnTo>
                <a:lnTo>
                  <a:pt x="204817" y="15386"/>
                </a:lnTo>
                <a:lnTo>
                  <a:pt x="209600" y="11375"/>
                </a:lnTo>
                <a:lnTo>
                  <a:pt x="215085" y="9369"/>
                </a:lnTo>
                <a:lnTo>
                  <a:pt x="227516" y="9369"/>
                </a:lnTo>
                <a:lnTo>
                  <a:pt x="233031" y="11375"/>
                </a:lnTo>
                <a:lnTo>
                  <a:pt x="237814" y="15386"/>
                </a:lnTo>
                <a:lnTo>
                  <a:pt x="242597" y="19398"/>
                </a:lnTo>
                <a:lnTo>
                  <a:pt x="244989" y="24670"/>
                </a:lnTo>
                <a:lnTo>
                  <a:pt x="244989" y="37163"/>
                </a:lnTo>
                <a:lnTo>
                  <a:pt x="242755" y="42349"/>
                </a:lnTo>
                <a:lnTo>
                  <a:pt x="238287" y="46762"/>
                </a:lnTo>
                <a:lnTo>
                  <a:pt x="233818" y="51174"/>
                </a:lnTo>
                <a:lnTo>
                  <a:pt x="228147" y="53381"/>
                </a:lnTo>
                <a:lnTo>
                  <a:pt x="221272" y="53381"/>
                </a:lnTo>
                <a:lnTo>
                  <a:pt x="216231" y="66704"/>
                </a:lnTo>
                <a:lnTo>
                  <a:pt x="226314" y="66704"/>
                </a:lnTo>
                <a:lnTo>
                  <a:pt x="231097" y="67965"/>
                </a:lnTo>
                <a:lnTo>
                  <a:pt x="235623" y="70487"/>
                </a:lnTo>
                <a:lnTo>
                  <a:pt x="240148" y="73008"/>
                </a:lnTo>
                <a:lnTo>
                  <a:pt x="243729" y="76647"/>
                </a:lnTo>
                <a:close/>
              </a:path>
              <a:path w="388007" h="137364">
                <a:moveTo>
                  <a:pt x="34630" y="121060"/>
                </a:moveTo>
                <a:lnTo>
                  <a:pt x="35418" y="114326"/>
                </a:lnTo>
                <a:lnTo>
                  <a:pt x="36993" y="106590"/>
                </a:lnTo>
                <a:lnTo>
                  <a:pt x="39455" y="98225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7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0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  <a:path w="388007" h="137364">
                <a:moveTo>
                  <a:pt x="119301" y="110716"/>
                </a:moveTo>
                <a:lnTo>
                  <a:pt x="119301" y="133409"/>
                </a:lnTo>
                <a:lnTo>
                  <a:pt x="141986" y="133409"/>
                </a:lnTo>
                <a:lnTo>
                  <a:pt x="141986" y="110716"/>
                </a:lnTo>
                <a:lnTo>
                  <a:pt x="119301" y="110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913512" y="2536149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6762579" y="2534887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5" y="59957"/>
                </a:lnTo>
                <a:lnTo>
                  <a:pt x="37607" y="67000"/>
                </a:lnTo>
                <a:lnTo>
                  <a:pt x="30096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6507494" y="2534887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6604388" y="2531397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60"/>
                </a:lnTo>
                <a:lnTo>
                  <a:pt x="24541" y="98851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6711047" y="2642589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6880800" y="2534887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6068983" y="2536149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7758062" y="2534887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6" y="18825"/>
                </a:lnTo>
                <a:lnTo>
                  <a:pt x="64917" y="27030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7662965" y="2534887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3" y="16590"/>
                </a:moveTo>
                <a:lnTo>
                  <a:pt x="26983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3" y="0"/>
                </a:lnTo>
                <a:lnTo>
                  <a:pt x="0" y="12464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7866518" y="2642589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7921722" y="2534886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1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5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8024709" y="2534887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6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7224455" y="2536149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1715308" y="2759259"/>
            <a:ext cx="339949" cy="124768"/>
          </a:xfrm>
          <a:custGeom>
            <a:avLst/>
            <a:gdLst/>
            <a:ahLst/>
            <a:cxnLst/>
            <a:rect l="l" t="t" r="r" b="b"/>
            <a:pathLst>
              <a:path w="373944" h="141404">
                <a:moveTo>
                  <a:pt x="239977" y="31977"/>
                </a:moveTo>
                <a:lnTo>
                  <a:pt x="241366" y="25286"/>
                </a:lnTo>
                <a:lnTo>
                  <a:pt x="244144" y="19985"/>
                </a:lnTo>
                <a:lnTo>
                  <a:pt x="246923" y="14684"/>
                </a:lnTo>
                <a:lnTo>
                  <a:pt x="250604" y="12034"/>
                </a:lnTo>
                <a:lnTo>
                  <a:pt x="259770" y="12034"/>
                </a:lnTo>
                <a:lnTo>
                  <a:pt x="263493" y="14684"/>
                </a:lnTo>
                <a:lnTo>
                  <a:pt x="266358" y="19985"/>
                </a:lnTo>
                <a:lnTo>
                  <a:pt x="269222" y="25286"/>
                </a:lnTo>
                <a:lnTo>
                  <a:pt x="270654" y="31977"/>
                </a:lnTo>
                <a:lnTo>
                  <a:pt x="270654" y="48137"/>
                </a:lnTo>
                <a:lnTo>
                  <a:pt x="269222" y="54828"/>
                </a:lnTo>
                <a:lnTo>
                  <a:pt x="266358" y="60129"/>
                </a:lnTo>
                <a:lnTo>
                  <a:pt x="263493" y="65429"/>
                </a:lnTo>
                <a:lnTo>
                  <a:pt x="259798" y="68080"/>
                </a:lnTo>
                <a:lnTo>
                  <a:pt x="250632" y="68080"/>
                </a:lnTo>
                <a:lnTo>
                  <a:pt x="246923" y="65429"/>
                </a:lnTo>
                <a:lnTo>
                  <a:pt x="244144" y="60129"/>
                </a:lnTo>
                <a:lnTo>
                  <a:pt x="241366" y="54828"/>
                </a:lnTo>
                <a:lnTo>
                  <a:pt x="246794" y="80028"/>
                </a:lnTo>
                <a:lnTo>
                  <a:pt x="263751" y="80028"/>
                </a:lnTo>
                <a:lnTo>
                  <a:pt x="270869" y="76432"/>
                </a:lnTo>
                <a:lnTo>
                  <a:pt x="276626" y="69240"/>
                </a:lnTo>
                <a:lnTo>
                  <a:pt x="279247" y="65463"/>
                </a:lnTo>
                <a:lnTo>
                  <a:pt x="283759" y="54085"/>
                </a:lnTo>
                <a:lnTo>
                  <a:pt x="285263" y="40057"/>
                </a:lnTo>
                <a:lnTo>
                  <a:pt x="285023" y="34139"/>
                </a:lnTo>
                <a:lnTo>
                  <a:pt x="282325" y="21171"/>
                </a:lnTo>
                <a:lnTo>
                  <a:pt x="276626" y="10830"/>
                </a:lnTo>
                <a:lnTo>
                  <a:pt x="270869" y="3610"/>
                </a:lnTo>
                <a:lnTo>
                  <a:pt x="263751" y="0"/>
                </a:lnTo>
                <a:lnTo>
                  <a:pt x="246794" y="0"/>
                </a:lnTo>
                <a:lnTo>
                  <a:pt x="239676" y="3610"/>
                </a:lnTo>
                <a:lnTo>
                  <a:pt x="239977" y="48137"/>
                </a:lnTo>
                <a:lnTo>
                  <a:pt x="239977" y="31977"/>
                </a:lnTo>
                <a:close/>
              </a:path>
              <a:path w="373944" h="141404">
                <a:moveTo>
                  <a:pt x="40043" y="124040"/>
                </a:moveTo>
                <a:lnTo>
                  <a:pt x="32997" y="124040"/>
                </a:lnTo>
                <a:lnTo>
                  <a:pt x="27225" y="122836"/>
                </a:lnTo>
                <a:lnTo>
                  <a:pt x="22728" y="120430"/>
                </a:lnTo>
                <a:lnTo>
                  <a:pt x="18231" y="118023"/>
                </a:lnTo>
                <a:lnTo>
                  <a:pt x="15983" y="114412"/>
                </a:lnTo>
                <a:lnTo>
                  <a:pt x="15983" y="108739"/>
                </a:lnTo>
                <a:lnTo>
                  <a:pt x="0" y="108739"/>
                </a:lnTo>
                <a:lnTo>
                  <a:pt x="0" y="116762"/>
                </a:lnTo>
                <a:lnTo>
                  <a:pt x="3064" y="123195"/>
                </a:lnTo>
                <a:lnTo>
                  <a:pt x="9194" y="128897"/>
                </a:lnTo>
                <a:lnTo>
                  <a:pt x="12537" y="131495"/>
                </a:lnTo>
                <a:lnTo>
                  <a:pt x="23590" y="135961"/>
                </a:lnTo>
                <a:lnTo>
                  <a:pt x="38411" y="137450"/>
                </a:lnTo>
                <a:lnTo>
                  <a:pt x="51434" y="136199"/>
                </a:lnTo>
                <a:lnTo>
                  <a:pt x="63439" y="131807"/>
                </a:lnTo>
                <a:lnTo>
                  <a:pt x="72654" y="124255"/>
                </a:lnTo>
                <a:lnTo>
                  <a:pt x="76548" y="119125"/>
                </a:lnTo>
                <a:lnTo>
                  <a:pt x="82103" y="107527"/>
                </a:lnTo>
                <a:lnTo>
                  <a:pt x="83954" y="94985"/>
                </a:lnTo>
                <a:lnTo>
                  <a:pt x="83954" y="85874"/>
                </a:lnTo>
                <a:lnTo>
                  <a:pt x="81262" y="78266"/>
                </a:lnTo>
                <a:lnTo>
                  <a:pt x="75877" y="72163"/>
                </a:lnTo>
                <a:lnTo>
                  <a:pt x="64628" y="63514"/>
                </a:lnTo>
                <a:lnTo>
                  <a:pt x="51558" y="58366"/>
                </a:lnTo>
                <a:lnTo>
                  <a:pt x="58490" y="56361"/>
                </a:lnTo>
                <a:lnTo>
                  <a:pt x="63803" y="53725"/>
                </a:lnTo>
                <a:lnTo>
                  <a:pt x="67498" y="50458"/>
                </a:lnTo>
                <a:lnTo>
                  <a:pt x="71194" y="47192"/>
                </a:lnTo>
                <a:lnTo>
                  <a:pt x="73986" y="43481"/>
                </a:lnTo>
                <a:lnTo>
                  <a:pt x="75877" y="39326"/>
                </a:lnTo>
                <a:lnTo>
                  <a:pt x="77767" y="35171"/>
                </a:lnTo>
                <a:lnTo>
                  <a:pt x="78713" y="30687"/>
                </a:lnTo>
                <a:lnTo>
                  <a:pt x="78713" y="17106"/>
                </a:lnTo>
                <a:lnTo>
                  <a:pt x="75447" y="9942"/>
                </a:lnTo>
                <a:lnTo>
                  <a:pt x="68916" y="4383"/>
                </a:lnTo>
                <a:lnTo>
                  <a:pt x="65390" y="1841"/>
                </a:lnTo>
                <a:lnTo>
                  <a:pt x="54189" y="-2505"/>
                </a:lnTo>
                <a:lnTo>
                  <a:pt x="39614" y="-3954"/>
                </a:lnTo>
                <a:lnTo>
                  <a:pt x="32927" y="-3699"/>
                </a:lnTo>
                <a:lnTo>
                  <a:pt x="19569" y="-977"/>
                </a:lnTo>
                <a:lnTo>
                  <a:pt x="10225" y="4727"/>
                </a:lnTo>
                <a:lnTo>
                  <a:pt x="4325" y="10515"/>
                </a:lnTo>
                <a:lnTo>
                  <a:pt x="1374" y="16905"/>
                </a:lnTo>
                <a:lnTo>
                  <a:pt x="1374" y="24756"/>
                </a:lnTo>
                <a:lnTo>
                  <a:pt x="16670" y="24756"/>
                </a:lnTo>
                <a:lnTo>
                  <a:pt x="16670" y="21203"/>
                </a:lnTo>
                <a:lnTo>
                  <a:pt x="17601" y="18624"/>
                </a:lnTo>
                <a:lnTo>
                  <a:pt x="21325" y="13696"/>
                </a:lnTo>
                <a:lnTo>
                  <a:pt x="24003" y="11948"/>
                </a:lnTo>
                <a:lnTo>
                  <a:pt x="27498" y="10916"/>
                </a:lnTo>
                <a:lnTo>
                  <a:pt x="30992" y="9885"/>
                </a:lnTo>
                <a:lnTo>
                  <a:pt x="34744" y="9369"/>
                </a:lnTo>
                <a:lnTo>
                  <a:pt x="45744" y="9369"/>
                </a:lnTo>
                <a:lnTo>
                  <a:pt x="51358" y="11031"/>
                </a:lnTo>
                <a:lnTo>
                  <a:pt x="55597" y="14355"/>
                </a:lnTo>
                <a:lnTo>
                  <a:pt x="59836" y="17679"/>
                </a:lnTo>
                <a:lnTo>
                  <a:pt x="61956" y="22234"/>
                </a:lnTo>
                <a:lnTo>
                  <a:pt x="61956" y="32607"/>
                </a:lnTo>
                <a:lnTo>
                  <a:pt x="60667" y="36747"/>
                </a:lnTo>
                <a:lnTo>
                  <a:pt x="58089" y="40444"/>
                </a:lnTo>
                <a:lnTo>
                  <a:pt x="55511" y="44140"/>
                </a:lnTo>
                <a:lnTo>
                  <a:pt x="52017" y="47220"/>
                </a:lnTo>
                <a:lnTo>
                  <a:pt x="47605" y="49684"/>
                </a:lnTo>
                <a:lnTo>
                  <a:pt x="43194" y="52149"/>
                </a:lnTo>
                <a:lnTo>
                  <a:pt x="37093" y="53381"/>
                </a:lnTo>
                <a:lnTo>
                  <a:pt x="19334" y="53381"/>
                </a:lnTo>
                <a:lnTo>
                  <a:pt x="19334" y="66704"/>
                </a:lnTo>
                <a:lnTo>
                  <a:pt x="27412" y="66704"/>
                </a:lnTo>
                <a:lnTo>
                  <a:pt x="34673" y="67004"/>
                </a:lnTo>
                <a:lnTo>
                  <a:pt x="47822" y="69693"/>
                </a:lnTo>
                <a:lnTo>
                  <a:pt x="57530" y="75172"/>
                </a:lnTo>
                <a:lnTo>
                  <a:pt x="64090" y="80816"/>
                </a:lnTo>
                <a:lnTo>
                  <a:pt x="67370" y="87793"/>
                </a:lnTo>
                <a:lnTo>
                  <a:pt x="67370" y="101490"/>
                </a:lnTo>
                <a:lnTo>
                  <a:pt x="66281" y="106475"/>
                </a:lnTo>
                <a:lnTo>
                  <a:pt x="64104" y="111060"/>
                </a:lnTo>
                <a:lnTo>
                  <a:pt x="61927" y="115644"/>
                </a:lnTo>
                <a:lnTo>
                  <a:pt x="58748" y="118954"/>
                </a:lnTo>
                <a:lnTo>
                  <a:pt x="54566" y="120988"/>
                </a:lnTo>
                <a:lnTo>
                  <a:pt x="50384" y="123023"/>
                </a:lnTo>
                <a:lnTo>
                  <a:pt x="45543" y="124040"/>
                </a:lnTo>
                <a:lnTo>
                  <a:pt x="40043" y="124040"/>
                </a:lnTo>
                <a:close/>
              </a:path>
              <a:path w="373944" h="141404">
                <a:moveTo>
                  <a:pt x="135971" y="110028"/>
                </a:moveTo>
                <a:lnTo>
                  <a:pt x="119988" y="110028"/>
                </a:lnTo>
                <a:lnTo>
                  <a:pt x="119988" y="118223"/>
                </a:lnTo>
                <a:lnTo>
                  <a:pt x="123526" y="124484"/>
                </a:lnTo>
                <a:lnTo>
                  <a:pt x="130601" y="129670"/>
                </a:lnTo>
                <a:lnTo>
                  <a:pt x="133537" y="131596"/>
                </a:lnTo>
                <a:lnTo>
                  <a:pt x="144865" y="135986"/>
                </a:lnTo>
                <a:lnTo>
                  <a:pt x="158829" y="137450"/>
                </a:lnTo>
                <a:lnTo>
                  <a:pt x="170702" y="136303"/>
                </a:lnTo>
                <a:lnTo>
                  <a:pt x="182697" y="131753"/>
                </a:lnTo>
                <a:lnTo>
                  <a:pt x="191827" y="123739"/>
                </a:lnTo>
                <a:lnTo>
                  <a:pt x="196235" y="117234"/>
                </a:lnTo>
                <a:lnTo>
                  <a:pt x="201049" y="105460"/>
                </a:lnTo>
                <a:lnTo>
                  <a:pt x="202654" y="92578"/>
                </a:lnTo>
                <a:lnTo>
                  <a:pt x="202654" y="83811"/>
                </a:lnTo>
                <a:lnTo>
                  <a:pt x="200678" y="76346"/>
                </a:lnTo>
                <a:lnTo>
                  <a:pt x="196725" y="70186"/>
                </a:lnTo>
                <a:lnTo>
                  <a:pt x="192772" y="64025"/>
                </a:lnTo>
                <a:lnTo>
                  <a:pt x="187015" y="59240"/>
                </a:lnTo>
                <a:lnTo>
                  <a:pt x="179453" y="55831"/>
                </a:lnTo>
                <a:lnTo>
                  <a:pt x="174077" y="53848"/>
                </a:lnTo>
                <a:lnTo>
                  <a:pt x="162172" y="51499"/>
                </a:lnTo>
                <a:lnTo>
                  <a:pt x="147400" y="50716"/>
                </a:lnTo>
                <a:lnTo>
                  <a:pt x="143361" y="50716"/>
                </a:lnTo>
                <a:lnTo>
                  <a:pt x="143361" y="14699"/>
                </a:lnTo>
                <a:lnTo>
                  <a:pt x="197326" y="14699"/>
                </a:lnTo>
                <a:lnTo>
                  <a:pt x="197326" y="0"/>
                </a:lnTo>
                <a:lnTo>
                  <a:pt x="128667" y="0"/>
                </a:lnTo>
                <a:lnTo>
                  <a:pt x="128667" y="64727"/>
                </a:lnTo>
                <a:lnTo>
                  <a:pt x="140869" y="64727"/>
                </a:lnTo>
                <a:lnTo>
                  <a:pt x="156305" y="65596"/>
                </a:lnTo>
                <a:lnTo>
                  <a:pt x="168810" y="68474"/>
                </a:lnTo>
                <a:lnTo>
                  <a:pt x="177046" y="73366"/>
                </a:lnTo>
                <a:lnTo>
                  <a:pt x="183004" y="79126"/>
                </a:lnTo>
                <a:lnTo>
                  <a:pt x="185983" y="86246"/>
                </a:lnTo>
                <a:lnTo>
                  <a:pt x="185983" y="102235"/>
                </a:lnTo>
                <a:lnTo>
                  <a:pt x="183749" y="109011"/>
                </a:lnTo>
                <a:lnTo>
                  <a:pt x="179281" y="115057"/>
                </a:lnTo>
                <a:lnTo>
                  <a:pt x="174812" y="121103"/>
                </a:lnTo>
                <a:lnTo>
                  <a:pt x="167909" y="124126"/>
                </a:lnTo>
                <a:lnTo>
                  <a:pt x="151639" y="124126"/>
                </a:lnTo>
                <a:lnTo>
                  <a:pt x="146140" y="122879"/>
                </a:lnTo>
                <a:lnTo>
                  <a:pt x="142072" y="120387"/>
                </a:lnTo>
                <a:lnTo>
                  <a:pt x="138005" y="117894"/>
                </a:lnTo>
                <a:lnTo>
                  <a:pt x="135971" y="114728"/>
                </a:lnTo>
                <a:lnTo>
                  <a:pt x="135971" y="110028"/>
                </a:lnTo>
                <a:close/>
              </a:path>
              <a:path w="373944" h="141404">
                <a:moveTo>
                  <a:pt x="239676" y="76432"/>
                </a:moveTo>
                <a:lnTo>
                  <a:pt x="246794" y="80028"/>
                </a:lnTo>
                <a:lnTo>
                  <a:pt x="241366" y="54828"/>
                </a:lnTo>
                <a:lnTo>
                  <a:pt x="239977" y="48137"/>
                </a:lnTo>
                <a:lnTo>
                  <a:pt x="239676" y="3610"/>
                </a:lnTo>
                <a:lnTo>
                  <a:pt x="233919" y="10830"/>
                </a:lnTo>
                <a:lnTo>
                  <a:pt x="231282" y="14648"/>
                </a:lnTo>
                <a:lnTo>
                  <a:pt x="226782" y="26039"/>
                </a:lnTo>
                <a:lnTo>
                  <a:pt x="225283" y="40057"/>
                </a:lnTo>
                <a:lnTo>
                  <a:pt x="225519" y="45935"/>
                </a:lnTo>
                <a:lnTo>
                  <a:pt x="228215" y="58912"/>
                </a:lnTo>
                <a:lnTo>
                  <a:pt x="233919" y="69240"/>
                </a:lnTo>
                <a:lnTo>
                  <a:pt x="239676" y="76432"/>
                </a:lnTo>
                <a:close/>
              </a:path>
              <a:path w="373944" h="141404">
                <a:moveTo>
                  <a:pt x="338368" y="0"/>
                </a:moveTo>
                <a:lnTo>
                  <a:pt x="243586" y="133409"/>
                </a:lnTo>
                <a:lnTo>
                  <a:pt x="260257" y="133409"/>
                </a:lnTo>
                <a:lnTo>
                  <a:pt x="353578" y="0"/>
                </a:lnTo>
                <a:lnTo>
                  <a:pt x="338368" y="0"/>
                </a:lnTo>
                <a:close/>
              </a:path>
              <a:path w="373944" h="141404">
                <a:moveTo>
                  <a:pt x="328357" y="129814"/>
                </a:moveTo>
                <a:lnTo>
                  <a:pt x="335475" y="133409"/>
                </a:lnTo>
                <a:lnTo>
                  <a:pt x="329990" y="108266"/>
                </a:lnTo>
                <a:lnTo>
                  <a:pt x="328572" y="101576"/>
                </a:lnTo>
                <a:lnTo>
                  <a:pt x="328357" y="56991"/>
                </a:lnTo>
                <a:lnTo>
                  <a:pt x="322600" y="64212"/>
                </a:lnTo>
                <a:lnTo>
                  <a:pt x="319963" y="68029"/>
                </a:lnTo>
                <a:lnTo>
                  <a:pt x="315463" y="79420"/>
                </a:lnTo>
                <a:lnTo>
                  <a:pt x="313964" y="93438"/>
                </a:lnTo>
                <a:lnTo>
                  <a:pt x="314200" y="99316"/>
                </a:lnTo>
                <a:lnTo>
                  <a:pt x="316896" y="112293"/>
                </a:lnTo>
                <a:lnTo>
                  <a:pt x="322600" y="122622"/>
                </a:lnTo>
                <a:lnTo>
                  <a:pt x="328357" y="129814"/>
                </a:lnTo>
                <a:close/>
              </a:path>
              <a:path w="373944" h="141404">
                <a:moveTo>
                  <a:pt x="328572" y="85358"/>
                </a:moveTo>
                <a:lnTo>
                  <a:pt x="329990" y="78667"/>
                </a:lnTo>
                <a:lnTo>
                  <a:pt x="332826" y="73366"/>
                </a:lnTo>
                <a:lnTo>
                  <a:pt x="335661" y="68066"/>
                </a:lnTo>
                <a:lnTo>
                  <a:pt x="339371" y="65415"/>
                </a:lnTo>
                <a:lnTo>
                  <a:pt x="348537" y="65415"/>
                </a:lnTo>
                <a:lnTo>
                  <a:pt x="352232" y="68066"/>
                </a:lnTo>
                <a:lnTo>
                  <a:pt x="355039" y="73366"/>
                </a:lnTo>
                <a:lnTo>
                  <a:pt x="357846" y="78667"/>
                </a:lnTo>
                <a:lnTo>
                  <a:pt x="359249" y="85358"/>
                </a:lnTo>
                <a:lnTo>
                  <a:pt x="359249" y="101576"/>
                </a:lnTo>
                <a:lnTo>
                  <a:pt x="357846" y="108266"/>
                </a:lnTo>
                <a:lnTo>
                  <a:pt x="355039" y="113510"/>
                </a:lnTo>
                <a:lnTo>
                  <a:pt x="352232" y="118753"/>
                </a:lnTo>
                <a:lnTo>
                  <a:pt x="348537" y="121375"/>
                </a:lnTo>
                <a:lnTo>
                  <a:pt x="339371" y="121375"/>
                </a:lnTo>
                <a:lnTo>
                  <a:pt x="335661" y="118753"/>
                </a:lnTo>
                <a:lnTo>
                  <a:pt x="332826" y="113510"/>
                </a:lnTo>
                <a:lnTo>
                  <a:pt x="329990" y="108266"/>
                </a:lnTo>
                <a:lnTo>
                  <a:pt x="335475" y="133409"/>
                </a:lnTo>
                <a:lnTo>
                  <a:pt x="352432" y="133409"/>
                </a:lnTo>
                <a:lnTo>
                  <a:pt x="359550" y="129814"/>
                </a:lnTo>
                <a:lnTo>
                  <a:pt x="365308" y="122622"/>
                </a:lnTo>
                <a:lnTo>
                  <a:pt x="367928" y="118844"/>
                </a:lnTo>
                <a:lnTo>
                  <a:pt x="372440" y="107466"/>
                </a:lnTo>
                <a:lnTo>
                  <a:pt x="373944" y="93438"/>
                </a:lnTo>
                <a:lnTo>
                  <a:pt x="373701" y="87457"/>
                </a:lnTo>
                <a:lnTo>
                  <a:pt x="371000" y="74480"/>
                </a:lnTo>
                <a:lnTo>
                  <a:pt x="365308" y="64169"/>
                </a:lnTo>
                <a:lnTo>
                  <a:pt x="359550" y="56977"/>
                </a:lnTo>
                <a:lnTo>
                  <a:pt x="352432" y="53381"/>
                </a:lnTo>
                <a:lnTo>
                  <a:pt x="335475" y="53381"/>
                </a:lnTo>
                <a:lnTo>
                  <a:pt x="328357" y="56991"/>
                </a:lnTo>
                <a:lnTo>
                  <a:pt x="328572" y="101576"/>
                </a:lnTo>
                <a:lnTo>
                  <a:pt x="328572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3147739" y="2759259"/>
            <a:ext cx="305706" cy="117714"/>
          </a:xfrm>
          <a:custGeom>
            <a:avLst/>
            <a:gdLst/>
            <a:ahLst/>
            <a:cxnLst/>
            <a:rect l="l" t="t" r="r" b="b"/>
            <a:pathLst>
              <a:path w="336277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  <a:path w="336277" h="133409">
                <a:moveTo>
                  <a:pt x="106583" y="110716"/>
                </a:moveTo>
                <a:lnTo>
                  <a:pt x="106583" y="133409"/>
                </a:lnTo>
                <a:lnTo>
                  <a:pt x="129269" y="133409"/>
                </a:lnTo>
                <a:lnTo>
                  <a:pt x="129269" y="110716"/>
                </a:lnTo>
                <a:lnTo>
                  <a:pt x="106583" y="110716"/>
                </a:lnTo>
                <a:close/>
              </a:path>
              <a:path w="336277" h="133409">
                <a:moveTo>
                  <a:pt x="159316" y="92750"/>
                </a:moveTo>
                <a:lnTo>
                  <a:pt x="223335" y="92750"/>
                </a:lnTo>
                <a:lnTo>
                  <a:pt x="176932" y="79427"/>
                </a:lnTo>
                <a:lnTo>
                  <a:pt x="223335" y="21146"/>
                </a:lnTo>
                <a:lnTo>
                  <a:pt x="223335" y="79427"/>
                </a:lnTo>
                <a:lnTo>
                  <a:pt x="176932" y="79427"/>
                </a:lnTo>
                <a:lnTo>
                  <a:pt x="223335" y="92750"/>
                </a:lnTo>
                <a:lnTo>
                  <a:pt x="223335" y="133409"/>
                </a:lnTo>
                <a:lnTo>
                  <a:pt x="239318" y="133409"/>
                </a:lnTo>
                <a:lnTo>
                  <a:pt x="239318" y="92750"/>
                </a:lnTo>
                <a:lnTo>
                  <a:pt x="257965" y="92750"/>
                </a:lnTo>
                <a:lnTo>
                  <a:pt x="257965" y="79427"/>
                </a:lnTo>
                <a:lnTo>
                  <a:pt x="239318" y="79427"/>
                </a:lnTo>
                <a:lnTo>
                  <a:pt x="239318" y="0"/>
                </a:lnTo>
                <a:lnTo>
                  <a:pt x="223335" y="0"/>
                </a:lnTo>
                <a:lnTo>
                  <a:pt x="159316" y="79427"/>
                </a:lnTo>
                <a:lnTo>
                  <a:pt x="159316" y="92750"/>
                </a:lnTo>
                <a:close/>
              </a:path>
              <a:path w="336277" h="133409">
                <a:moveTo>
                  <a:pt x="320294" y="16590"/>
                </a:moveTo>
                <a:lnTo>
                  <a:pt x="320294" y="133409"/>
                </a:lnTo>
                <a:lnTo>
                  <a:pt x="336277" y="133409"/>
                </a:lnTo>
                <a:lnTo>
                  <a:pt x="336277" y="0"/>
                </a:lnTo>
                <a:lnTo>
                  <a:pt x="320294" y="0"/>
                </a:lnTo>
                <a:lnTo>
                  <a:pt x="293311" y="12464"/>
                </a:lnTo>
                <a:lnTo>
                  <a:pt x="293311" y="27335"/>
                </a:lnTo>
                <a:lnTo>
                  <a:pt x="320294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2602570" y="2760522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4291335" y="2755770"/>
            <a:ext cx="348751" cy="124768"/>
          </a:xfrm>
          <a:custGeom>
            <a:avLst/>
            <a:gdLst/>
            <a:ahLst/>
            <a:cxnLst/>
            <a:rect l="l" t="t" r="r" b="b"/>
            <a:pathLst>
              <a:path w="383626" h="141404">
                <a:moveTo>
                  <a:pt x="68086" y="80601"/>
                </a:moveTo>
                <a:lnTo>
                  <a:pt x="70721" y="85358"/>
                </a:lnTo>
                <a:lnTo>
                  <a:pt x="73356" y="90114"/>
                </a:lnTo>
                <a:lnTo>
                  <a:pt x="74674" y="94985"/>
                </a:lnTo>
                <a:lnTo>
                  <a:pt x="74674" y="104785"/>
                </a:lnTo>
                <a:lnTo>
                  <a:pt x="73428" y="109484"/>
                </a:lnTo>
                <a:lnTo>
                  <a:pt x="70936" y="114068"/>
                </a:lnTo>
                <a:lnTo>
                  <a:pt x="68444" y="118653"/>
                </a:lnTo>
                <a:lnTo>
                  <a:pt x="64892" y="122120"/>
                </a:lnTo>
                <a:lnTo>
                  <a:pt x="60281" y="124470"/>
                </a:lnTo>
                <a:lnTo>
                  <a:pt x="55669" y="126819"/>
                </a:lnTo>
                <a:lnTo>
                  <a:pt x="50785" y="127994"/>
                </a:lnTo>
                <a:lnTo>
                  <a:pt x="40530" y="127994"/>
                </a:lnTo>
                <a:lnTo>
                  <a:pt x="35676" y="126819"/>
                </a:lnTo>
                <a:lnTo>
                  <a:pt x="31064" y="124470"/>
                </a:lnTo>
                <a:lnTo>
                  <a:pt x="26452" y="122120"/>
                </a:lnTo>
                <a:lnTo>
                  <a:pt x="22901" y="118653"/>
                </a:lnTo>
                <a:lnTo>
                  <a:pt x="20409" y="114068"/>
                </a:lnTo>
                <a:lnTo>
                  <a:pt x="17916" y="109484"/>
                </a:lnTo>
                <a:lnTo>
                  <a:pt x="16670" y="104785"/>
                </a:lnTo>
                <a:lnTo>
                  <a:pt x="14565" y="133023"/>
                </a:lnTo>
                <a:lnTo>
                  <a:pt x="21010" y="136375"/>
                </a:lnTo>
                <a:lnTo>
                  <a:pt x="27455" y="139728"/>
                </a:lnTo>
                <a:lnTo>
                  <a:pt x="35661" y="141404"/>
                </a:lnTo>
                <a:lnTo>
                  <a:pt x="55654" y="141404"/>
                </a:lnTo>
                <a:lnTo>
                  <a:pt x="63890" y="139728"/>
                </a:lnTo>
                <a:lnTo>
                  <a:pt x="70335" y="136375"/>
                </a:lnTo>
                <a:lnTo>
                  <a:pt x="76779" y="133023"/>
                </a:lnTo>
                <a:lnTo>
                  <a:pt x="81892" y="128023"/>
                </a:lnTo>
                <a:lnTo>
                  <a:pt x="85673" y="121375"/>
                </a:lnTo>
                <a:lnTo>
                  <a:pt x="89454" y="114728"/>
                </a:lnTo>
                <a:lnTo>
                  <a:pt x="91345" y="107937"/>
                </a:lnTo>
                <a:lnTo>
                  <a:pt x="91345" y="93610"/>
                </a:lnTo>
                <a:lnTo>
                  <a:pt x="89196" y="86533"/>
                </a:lnTo>
                <a:lnTo>
                  <a:pt x="84900" y="79770"/>
                </a:lnTo>
                <a:lnTo>
                  <a:pt x="80603" y="73008"/>
                </a:lnTo>
                <a:lnTo>
                  <a:pt x="74101" y="67679"/>
                </a:lnTo>
                <a:lnTo>
                  <a:pt x="65393" y="63782"/>
                </a:lnTo>
                <a:lnTo>
                  <a:pt x="72268" y="60401"/>
                </a:lnTo>
                <a:lnTo>
                  <a:pt x="77423" y="56246"/>
                </a:lnTo>
                <a:lnTo>
                  <a:pt x="80861" y="51318"/>
                </a:lnTo>
                <a:lnTo>
                  <a:pt x="84298" y="46389"/>
                </a:lnTo>
                <a:lnTo>
                  <a:pt x="86017" y="40716"/>
                </a:lnTo>
                <a:lnTo>
                  <a:pt x="86017" y="28051"/>
                </a:lnTo>
                <a:lnTo>
                  <a:pt x="84313" y="22192"/>
                </a:lnTo>
                <a:lnTo>
                  <a:pt x="80904" y="16719"/>
                </a:lnTo>
                <a:lnTo>
                  <a:pt x="77495" y="11246"/>
                </a:lnTo>
                <a:lnTo>
                  <a:pt x="72540" y="7091"/>
                </a:lnTo>
                <a:lnTo>
                  <a:pt x="66038" y="4255"/>
                </a:lnTo>
                <a:lnTo>
                  <a:pt x="59536" y="1418"/>
                </a:lnTo>
                <a:lnTo>
                  <a:pt x="52733" y="0"/>
                </a:lnTo>
                <a:lnTo>
                  <a:pt x="38583" y="0"/>
                </a:lnTo>
                <a:lnTo>
                  <a:pt x="31809" y="1403"/>
                </a:lnTo>
                <a:lnTo>
                  <a:pt x="25306" y="4212"/>
                </a:lnTo>
                <a:lnTo>
                  <a:pt x="18804" y="7020"/>
                </a:lnTo>
                <a:lnTo>
                  <a:pt x="13849" y="11174"/>
                </a:lnTo>
                <a:lnTo>
                  <a:pt x="10440" y="16676"/>
                </a:lnTo>
                <a:lnTo>
                  <a:pt x="7032" y="22177"/>
                </a:lnTo>
                <a:lnTo>
                  <a:pt x="5328" y="28051"/>
                </a:lnTo>
                <a:lnTo>
                  <a:pt x="5328" y="40716"/>
                </a:lnTo>
                <a:lnTo>
                  <a:pt x="7046" y="46389"/>
                </a:lnTo>
                <a:lnTo>
                  <a:pt x="10484" y="51318"/>
                </a:lnTo>
                <a:lnTo>
                  <a:pt x="13920" y="56246"/>
                </a:lnTo>
                <a:lnTo>
                  <a:pt x="19048" y="60401"/>
                </a:lnTo>
                <a:lnTo>
                  <a:pt x="25865" y="63782"/>
                </a:lnTo>
                <a:lnTo>
                  <a:pt x="28658" y="50716"/>
                </a:lnTo>
                <a:lnTo>
                  <a:pt x="24218" y="46303"/>
                </a:lnTo>
                <a:lnTo>
                  <a:pt x="21998" y="41117"/>
                </a:lnTo>
                <a:lnTo>
                  <a:pt x="21998" y="28624"/>
                </a:lnTo>
                <a:lnTo>
                  <a:pt x="24390" y="23352"/>
                </a:lnTo>
                <a:lnTo>
                  <a:pt x="29173" y="19341"/>
                </a:lnTo>
                <a:lnTo>
                  <a:pt x="33957" y="15329"/>
                </a:lnTo>
                <a:lnTo>
                  <a:pt x="39442" y="13323"/>
                </a:lnTo>
                <a:lnTo>
                  <a:pt x="51873" y="13323"/>
                </a:lnTo>
                <a:lnTo>
                  <a:pt x="57388" y="15329"/>
                </a:lnTo>
                <a:lnTo>
                  <a:pt x="62171" y="19341"/>
                </a:lnTo>
                <a:lnTo>
                  <a:pt x="66954" y="23352"/>
                </a:lnTo>
                <a:lnTo>
                  <a:pt x="69346" y="28624"/>
                </a:lnTo>
                <a:lnTo>
                  <a:pt x="69346" y="41117"/>
                </a:lnTo>
                <a:lnTo>
                  <a:pt x="67112" y="46303"/>
                </a:lnTo>
                <a:lnTo>
                  <a:pt x="62644" y="50716"/>
                </a:lnTo>
                <a:lnTo>
                  <a:pt x="58175" y="55129"/>
                </a:lnTo>
                <a:lnTo>
                  <a:pt x="52504" y="57335"/>
                </a:lnTo>
                <a:lnTo>
                  <a:pt x="45629" y="57335"/>
                </a:lnTo>
                <a:lnTo>
                  <a:pt x="40588" y="70659"/>
                </a:lnTo>
                <a:lnTo>
                  <a:pt x="50671" y="70659"/>
                </a:lnTo>
                <a:lnTo>
                  <a:pt x="55454" y="71919"/>
                </a:lnTo>
                <a:lnTo>
                  <a:pt x="59980" y="74441"/>
                </a:lnTo>
                <a:lnTo>
                  <a:pt x="64505" y="76962"/>
                </a:lnTo>
                <a:lnTo>
                  <a:pt x="68086" y="80601"/>
                </a:lnTo>
                <a:close/>
              </a:path>
              <a:path w="383626" h="141404">
                <a:moveTo>
                  <a:pt x="119645" y="114670"/>
                </a:moveTo>
                <a:lnTo>
                  <a:pt x="119645" y="137364"/>
                </a:lnTo>
                <a:lnTo>
                  <a:pt x="142330" y="137364"/>
                </a:lnTo>
                <a:lnTo>
                  <a:pt x="142330" y="114670"/>
                </a:lnTo>
                <a:lnTo>
                  <a:pt x="119645" y="114670"/>
                </a:lnTo>
                <a:close/>
              </a:path>
              <a:path w="383626" h="141404">
                <a:moveTo>
                  <a:pt x="217750" y="127994"/>
                </a:moveTo>
                <a:lnTo>
                  <a:pt x="210703" y="127994"/>
                </a:lnTo>
                <a:lnTo>
                  <a:pt x="204931" y="126791"/>
                </a:lnTo>
                <a:lnTo>
                  <a:pt x="200434" y="124384"/>
                </a:lnTo>
                <a:lnTo>
                  <a:pt x="195937" y="121977"/>
                </a:lnTo>
                <a:lnTo>
                  <a:pt x="193688" y="118367"/>
                </a:lnTo>
                <a:lnTo>
                  <a:pt x="193688" y="112693"/>
                </a:lnTo>
                <a:lnTo>
                  <a:pt x="177705" y="112693"/>
                </a:lnTo>
                <a:lnTo>
                  <a:pt x="177705" y="120716"/>
                </a:lnTo>
                <a:lnTo>
                  <a:pt x="180770" y="127149"/>
                </a:lnTo>
                <a:lnTo>
                  <a:pt x="186900" y="132851"/>
                </a:lnTo>
                <a:lnTo>
                  <a:pt x="190243" y="135450"/>
                </a:lnTo>
                <a:lnTo>
                  <a:pt x="201296" y="139915"/>
                </a:lnTo>
                <a:lnTo>
                  <a:pt x="216117" y="141404"/>
                </a:lnTo>
                <a:lnTo>
                  <a:pt x="229140" y="140153"/>
                </a:lnTo>
                <a:lnTo>
                  <a:pt x="241145" y="135761"/>
                </a:lnTo>
                <a:lnTo>
                  <a:pt x="250360" y="128209"/>
                </a:lnTo>
                <a:lnTo>
                  <a:pt x="254254" y="123079"/>
                </a:lnTo>
                <a:lnTo>
                  <a:pt x="259809" y="111481"/>
                </a:lnTo>
                <a:lnTo>
                  <a:pt x="261660" y="98940"/>
                </a:lnTo>
                <a:lnTo>
                  <a:pt x="261660" y="89828"/>
                </a:lnTo>
                <a:lnTo>
                  <a:pt x="258968" y="82220"/>
                </a:lnTo>
                <a:lnTo>
                  <a:pt x="253583" y="76117"/>
                </a:lnTo>
                <a:lnTo>
                  <a:pt x="242334" y="67468"/>
                </a:lnTo>
                <a:lnTo>
                  <a:pt x="229264" y="62321"/>
                </a:lnTo>
                <a:lnTo>
                  <a:pt x="236196" y="60315"/>
                </a:lnTo>
                <a:lnTo>
                  <a:pt x="241509" y="57679"/>
                </a:lnTo>
                <a:lnTo>
                  <a:pt x="245204" y="54412"/>
                </a:lnTo>
                <a:lnTo>
                  <a:pt x="248899" y="51146"/>
                </a:lnTo>
                <a:lnTo>
                  <a:pt x="251692" y="47435"/>
                </a:lnTo>
                <a:lnTo>
                  <a:pt x="253583" y="43280"/>
                </a:lnTo>
                <a:lnTo>
                  <a:pt x="255473" y="39126"/>
                </a:lnTo>
                <a:lnTo>
                  <a:pt x="256419" y="34641"/>
                </a:lnTo>
                <a:lnTo>
                  <a:pt x="256419" y="21060"/>
                </a:lnTo>
                <a:lnTo>
                  <a:pt x="253153" y="13896"/>
                </a:lnTo>
                <a:lnTo>
                  <a:pt x="246622" y="8338"/>
                </a:lnTo>
                <a:lnTo>
                  <a:pt x="243096" y="5795"/>
                </a:lnTo>
                <a:lnTo>
                  <a:pt x="231895" y="1448"/>
                </a:lnTo>
                <a:lnTo>
                  <a:pt x="217320" y="0"/>
                </a:lnTo>
                <a:lnTo>
                  <a:pt x="210633" y="254"/>
                </a:lnTo>
                <a:lnTo>
                  <a:pt x="197275" y="2976"/>
                </a:lnTo>
                <a:lnTo>
                  <a:pt x="187931" y="8681"/>
                </a:lnTo>
                <a:lnTo>
                  <a:pt x="182031" y="14469"/>
                </a:lnTo>
                <a:lnTo>
                  <a:pt x="179081" y="20859"/>
                </a:lnTo>
                <a:lnTo>
                  <a:pt x="179081" y="28710"/>
                </a:lnTo>
                <a:lnTo>
                  <a:pt x="194376" y="28710"/>
                </a:lnTo>
                <a:lnTo>
                  <a:pt x="194376" y="25157"/>
                </a:lnTo>
                <a:lnTo>
                  <a:pt x="195307" y="22579"/>
                </a:lnTo>
                <a:lnTo>
                  <a:pt x="199031" y="17650"/>
                </a:lnTo>
                <a:lnTo>
                  <a:pt x="201709" y="15902"/>
                </a:lnTo>
                <a:lnTo>
                  <a:pt x="205203" y="14871"/>
                </a:lnTo>
                <a:lnTo>
                  <a:pt x="208698" y="13839"/>
                </a:lnTo>
                <a:lnTo>
                  <a:pt x="212450" y="13323"/>
                </a:lnTo>
                <a:lnTo>
                  <a:pt x="223450" y="13323"/>
                </a:lnTo>
                <a:lnTo>
                  <a:pt x="229063" y="14985"/>
                </a:lnTo>
                <a:lnTo>
                  <a:pt x="233303" y="18309"/>
                </a:lnTo>
                <a:lnTo>
                  <a:pt x="237542" y="21633"/>
                </a:lnTo>
                <a:lnTo>
                  <a:pt x="239662" y="26189"/>
                </a:lnTo>
                <a:lnTo>
                  <a:pt x="239662" y="36561"/>
                </a:lnTo>
                <a:lnTo>
                  <a:pt x="238373" y="40702"/>
                </a:lnTo>
                <a:lnTo>
                  <a:pt x="235795" y="44398"/>
                </a:lnTo>
                <a:lnTo>
                  <a:pt x="233217" y="48094"/>
                </a:lnTo>
                <a:lnTo>
                  <a:pt x="229723" y="51174"/>
                </a:lnTo>
                <a:lnTo>
                  <a:pt x="225312" y="53639"/>
                </a:lnTo>
                <a:lnTo>
                  <a:pt x="220900" y="56103"/>
                </a:lnTo>
                <a:lnTo>
                  <a:pt x="214799" y="57335"/>
                </a:lnTo>
                <a:lnTo>
                  <a:pt x="197040" y="57335"/>
                </a:lnTo>
                <a:lnTo>
                  <a:pt x="197040" y="70659"/>
                </a:lnTo>
                <a:lnTo>
                  <a:pt x="205118" y="70659"/>
                </a:lnTo>
                <a:lnTo>
                  <a:pt x="212379" y="70958"/>
                </a:lnTo>
                <a:lnTo>
                  <a:pt x="225528" y="73647"/>
                </a:lnTo>
                <a:lnTo>
                  <a:pt x="235236" y="79126"/>
                </a:lnTo>
                <a:lnTo>
                  <a:pt x="241796" y="84770"/>
                </a:lnTo>
                <a:lnTo>
                  <a:pt x="245076" y="91748"/>
                </a:lnTo>
                <a:lnTo>
                  <a:pt x="245076" y="105444"/>
                </a:lnTo>
                <a:lnTo>
                  <a:pt x="243987" y="110430"/>
                </a:lnTo>
                <a:lnTo>
                  <a:pt x="241811" y="115014"/>
                </a:lnTo>
                <a:lnTo>
                  <a:pt x="239633" y="119599"/>
                </a:lnTo>
                <a:lnTo>
                  <a:pt x="236454" y="122908"/>
                </a:lnTo>
                <a:lnTo>
                  <a:pt x="232272" y="124942"/>
                </a:lnTo>
                <a:lnTo>
                  <a:pt x="228090" y="126977"/>
                </a:lnTo>
                <a:lnTo>
                  <a:pt x="223249" y="127994"/>
                </a:lnTo>
                <a:lnTo>
                  <a:pt x="217750" y="127994"/>
                </a:lnTo>
                <a:close/>
              </a:path>
              <a:path w="383626" h="141404">
                <a:moveTo>
                  <a:pt x="328286" y="125014"/>
                </a:moveTo>
                <a:lnTo>
                  <a:pt x="329073" y="118281"/>
                </a:lnTo>
                <a:lnTo>
                  <a:pt x="330649" y="110544"/>
                </a:lnTo>
                <a:lnTo>
                  <a:pt x="333110" y="102180"/>
                </a:lnTo>
                <a:lnTo>
                  <a:pt x="338022" y="90615"/>
                </a:lnTo>
                <a:lnTo>
                  <a:pt x="345257" y="76504"/>
                </a:lnTo>
                <a:lnTo>
                  <a:pt x="348965" y="69840"/>
                </a:lnTo>
                <a:lnTo>
                  <a:pt x="355781" y="58282"/>
                </a:lnTo>
                <a:lnTo>
                  <a:pt x="362493" y="47810"/>
                </a:lnTo>
                <a:lnTo>
                  <a:pt x="369103" y="38424"/>
                </a:lnTo>
                <a:lnTo>
                  <a:pt x="381391" y="21919"/>
                </a:lnTo>
                <a:lnTo>
                  <a:pt x="381563" y="21690"/>
                </a:lnTo>
                <a:lnTo>
                  <a:pt x="383626" y="18653"/>
                </a:lnTo>
                <a:lnTo>
                  <a:pt x="383626" y="3954"/>
                </a:lnTo>
                <a:lnTo>
                  <a:pt x="293655" y="3954"/>
                </a:lnTo>
                <a:lnTo>
                  <a:pt x="293655" y="18653"/>
                </a:lnTo>
                <a:lnTo>
                  <a:pt x="367470" y="18653"/>
                </a:lnTo>
                <a:lnTo>
                  <a:pt x="364462" y="22779"/>
                </a:lnTo>
                <a:lnTo>
                  <a:pt x="358573" y="30985"/>
                </a:lnTo>
                <a:lnTo>
                  <a:pt x="351681" y="40805"/>
                </a:lnTo>
                <a:lnTo>
                  <a:pt x="344120" y="51780"/>
                </a:lnTo>
                <a:lnTo>
                  <a:pt x="335890" y="63911"/>
                </a:lnTo>
                <a:lnTo>
                  <a:pt x="331263" y="70954"/>
                </a:lnTo>
                <a:lnTo>
                  <a:pt x="323751" y="83475"/>
                </a:lnTo>
                <a:lnTo>
                  <a:pt x="318333" y="94250"/>
                </a:lnTo>
                <a:lnTo>
                  <a:pt x="315009" y="103281"/>
                </a:lnTo>
                <a:lnTo>
                  <a:pt x="311801" y="119103"/>
                </a:lnTo>
                <a:lnTo>
                  <a:pt x="311013" y="131604"/>
                </a:lnTo>
                <a:lnTo>
                  <a:pt x="311013" y="137364"/>
                </a:lnTo>
                <a:lnTo>
                  <a:pt x="328286" y="137364"/>
                </a:lnTo>
                <a:lnTo>
                  <a:pt x="328286" y="125014"/>
                </a:lnTo>
                <a:close/>
              </a:path>
              <a:path w="383626" h="141404">
                <a:moveTo>
                  <a:pt x="16670" y="94985"/>
                </a:moveTo>
                <a:lnTo>
                  <a:pt x="17988" y="90114"/>
                </a:lnTo>
                <a:lnTo>
                  <a:pt x="20623" y="85358"/>
                </a:lnTo>
                <a:lnTo>
                  <a:pt x="23259" y="80601"/>
                </a:lnTo>
                <a:lnTo>
                  <a:pt x="26825" y="76962"/>
                </a:lnTo>
                <a:lnTo>
                  <a:pt x="31322" y="74441"/>
                </a:lnTo>
                <a:lnTo>
                  <a:pt x="35819" y="71919"/>
                </a:lnTo>
                <a:lnTo>
                  <a:pt x="40588" y="70659"/>
                </a:lnTo>
                <a:lnTo>
                  <a:pt x="45629" y="57335"/>
                </a:lnTo>
                <a:lnTo>
                  <a:pt x="38755" y="57335"/>
                </a:lnTo>
                <a:lnTo>
                  <a:pt x="33098" y="55129"/>
                </a:lnTo>
                <a:lnTo>
                  <a:pt x="28658" y="50716"/>
                </a:lnTo>
                <a:lnTo>
                  <a:pt x="25865" y="63782"/>
                </a:lnTo>
                <a:lnTo>
                  <a:pt x="17157" y="67679"/>
                </a:lnTo>
                <a:lnTo>
                  <a:pt x="10670" y="73008"/>
                </a:lnTo>
                <a:lnTo>
                  <a:pt x="6401" y="79770"/>
                </a:lnTo>
                <a:lnTo>
                  <a:pt x="2134" y="86533"/>
                </a:lnTo>
                <a:lnTo>
                  <a:pt x="0" y="93610"/>
                </a:lnTo>
                <a:lnTo>
                  <a:pt x="0" y="107937"/>
                </a:lnTo>
                <a:lnTo>
                  <a:pt x="1890" y="114728"/>
                </a:lnTo>
                <a:lnTo>
                  <a:pt x="5671" y="121375"/>
                </a:lnTo>
                <a:lnTo>
                  <a:pt x="9452" y="128023"/>
                </a:lnTo>
                <a:lnTo>
                  <a:pt x="14565" y="133023"/>
                </a:lnTo>
                <a:lnTo>
                  <a:pt x="16670" y="104785"/>
                </a:lnTo>
                <a:lnTo>
                  <a:pt x="16670" y="949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3758041" y="2760522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5608357" y="2755770"/>
            <a:ext cx="76322" cy="124768"/>
          </a:xfrm>
          <a:custGeom>
            <a:avLst/>
            <a:gdLst/>
            <a:ahLst/>
            <a:cxnLst/>
            <a:rect l="l" t="t" r="r" b="b"/>
            <a:pathLst>
              <a:path w="83954" h="141404">
                <a:moveTo>
                  <a:pt x="40044" y="127994"/>
                </a:moveTo>
                <a:lnTo>
                  <a:pt x="32997" y="127994"/>
                </a:lnTo>
                <a:lnTo>
                  <a:pt x="27226" y="126791"/>
                </a:lnTo>
                <a:lnTo>
                  <a:pt x="22729" y="124384"/>
                </a:lnTo>
                <a:lnTo>
                  <a:pt x="18232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5" y="128209"/>
                </a:lnTo>
                <a:lnTo>
                  <a:pt x="76549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8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4" y="51146"/>
                </a:lnTo>
                <a:lnTo>
                  <a:pt x="73987" y="47435"/>
                </a:lnTo>
                <a:lnTo>
                  <a:pt x="75877" y="43280"/>
                </a:lnTo>
                <a:lnTo>
                  <a:pt x="77768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7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1" y="28710"/>
                </a:lnTo>
                <a:lnTo>
                  <a:pt x="16671" y="25157"/>
                </a:lnTo>
                <a:lnTo>
                  <a:pt x="17601" y="22579"/>
                </a:lnTo>
                <a:lnTo>
                  <a:pt x="21325" y="17650"/>
                </a:lnTo>
                <a:lnTo>
                  <a:pt x="24004" y="15902"/>
                </a:lnTo>
                <a:lnTo>
                  <a:pt x="27498" y="14871"/>
                </a:lnTo>
                <a:lnTo>
                  <a:pt x="30993" y="13839"/>
                </a:lnTo>
                <a:lnTo>
                  <a:pt x="34745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8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90" y="84770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5" y="115014"/>
                </a:lnTo>
                <a:lnTo>
                  <a:pt x="61928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5715016" y="2755770"/>
            <a:ext cx="76322" cy="124768"/>
          </a:xfrm>
          <a:custGeom>
            <a:avLst/>
            <a:gdLst/>
            <a:ahLst/>
            <a:cxnLst/>
            <a:rect l="l" t="t" r="r" b="b"/>
            <a:pathLst>
              <a:path w="83954" h="141404">
                <a:moveTo>
                  <a:pt x="40044" y="127994"/>
                </a:moveTo>
                <a:lnTo>
                  <a:pt x="32997" y="127994"/>
                </a:lnTo>
                <a:lnTo>
                  <a:pt x="27226" y="126791"/>
                </a:lnTo>
                <a:lnTo>
                  <a:pt x="22729" y="124384"/>
                </a:lnTo>
                <a:lnTo>
                  <a:pt x="18232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5" y="128209"/>
                </a:lnTo>
                <a:lnTo>
                  <a:pt x="76549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8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4" y="51146"/>
                </a:lnTo>
                <a:lnTo>
                  <a:pt x="73987" y="47435"/>
                </a:lnTo>
                <a:lnTo>
                  <a:pt x="75877" y="43280"/>
                </a:lnTo>
                <a:lnTo>
                  <a:pt x="77768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7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1" y="28710"/>
                </a:lnTo>
                <a:lnTo>
                  <a:pt x="16671" y="25157"/>
                </a:lnTo>
                <a:lnTo>
                  <a:pt x="17601" y="22579"/>
                </a:lnTo>
                <a:lnTo>
                  <a:pt x="21325" y="17650"/>
                </a:lnTo>
                <a:lnTo>
                  <a:pt x="24004" y="15902"/>
                </a:lnTo>
                <a:lnTo>
                  <a:pt x="27498" y="14871"/>
                </a:lnTo>
                <a:lnTo>
                  <a:pt x="30993" y="13839"/>
                </a:lnTo>
                <a:lnTo>
                  <a:pt x="34745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8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90" y="84770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5" y="115014"/>
                </a:lnTo>
                <a:lnTo>
                  <a:pt x="61928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352022" y="2759259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450791" y="2759259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8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555575" y="2866961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4913512" y="2760522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497729" y="2755770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764376" y="2755770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60"/>
                </a:lnTo>
                <a:lnTo>
                  <a:pt x="24541" y="98851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604388" y="2755770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711047" y="2866961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869238" y="2759259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5" y="59957"/>
                </a:lnTo>
                <a:lnTo>
                  <a:pt x="37607" y="67000"/>
                </a:lnTo>
                <a:lnTo>
                  <a:pt x="30096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068983" y="2760522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7757437" y="2760738"/>
            <a:ext cx="26416" cy="68430"/>
          </a:xfrm>
          <a:custGeom>
            <a:avLst/>
            <a:gdLst/>
            <a:ahLst/>
            <a:cxnLst/>
            <a:rect l="l" t="t" r="r" b="b"/>
            <a:pathLst>
              <a:path w="29058" h="77554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8" y="77554"/>
                </a:lnTo>
                <a:lnTo>
                  <a:pt x="29058" y="63882"/>
                </a:lnTo>
                <a:lnTo>
                  <a:pt x="24102" y="58839"/>
                </a:lnTo>
                <a:lnTo>
                  <a:pt x="19147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69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7919848" y="2755770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60"/>
                </a:lnTo>
                <a:lnTo>
                  <a:pt x="24541" y="98851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7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1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6" y="90364"/>
                </a:lnTo>
                <a:lnTo>
                  <a:pt x="6703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7866518" y="2866961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8036271" y="2759259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3" y="16590"/>
                </a:moveTo>
                <a:lnTo>
                  <a:pt x="26983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3" y="0"/>
                </a:lnTo>
                <a:lnTo>
                  <a:pt x="0" y="12464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7653201" y="2755770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7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3"/>
                </a:lnTo>
                <a:lnTo>
                  <a:pt x="19335" y="28023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1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6" y="90364"/>
                </a:lnTo>
                <a:lnTo>
                  <a:pt x="6703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7760483" y="2755770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1"/>
                </a:lnTo>
                <a:lnTo>
                  <a:pt x="58133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8" y="75896"/>
                </a:lnTo>
                <a:lnTo>
                  <a:pt x="68216" y="88544"/>
                </a:lnTo>
                <a:lnTo>
                  <a:pt x="65136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8" y="125960"/>
                </a:lnTo>
                <a:lnTo>
                  <a:pt x="41047" y="128080"/>
                </a:lnTo>
                <a:lnTo>
                  <a:pt x="27928" y="128080"/>
                </a:lnTo>
                <a:lnTo>
                  <a:pt x="23430" y="126891"/>
                </a:lnTo>
                <a:lnTo>
                  <a:pt x="20452" y="124513"/>
                </a:lnTo>
                <a:lnTo>
                  <a:pt x="17473" y="122135"/>
                </a:lnTo>
                <a:lnTo>
                  <a:pt x="15983" y="119599"/>
                </a:lnTo>
                <a:lnTo>
                  <a:pt x="15983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5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9" y="139709"/>
                </a:lnTo>
                <a:lnTo>
                  <a:pt x="34200" y="141404"/>
                </a:lnTo>
                <a:lnTo>
                  <a:pt x="39793" y="141147"/>
                </a:lnTo>
                <a:lnTo>
                  <a:pt x="52752" y="138139"/>
                </a:lnTo>
                <a:lnTo>
                  <a:pt x="63692" y="131749"/>
                </a:lnTo>
                <a:lnTo>
                  <a:pt x="72612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4" y="68635"/>
                </a:lnTo>
                <a:lnTo>
                  <a:pt x="85290" y="54574"/>
                </a:lnTo>
                <a:lnTo>
                  <a:pt x="83315" y="42082"/>
                </a:lnTo>
                <a:lnTo>
                  <a:pt x="80088" y="31160"/>
                </a:lnTo>
                <a:lnTo>
                  <a:pt x="71591" y="16027"/>
                </a:lnTo>
                <a:lnTo>
                  <a:pt x="62601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9" y="1876"/>
                </a:lnTo>
                <a:lnTo>
                  <a:pt x="16972" y="5630"/>
                </a:lnTo>
                <a:lnTo>
                  <a:pt x="13320" y="35129"/>
                </a:lnTo>
                <a:lnTo>
                  <a:pt x="15668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8" y="13323"/>
                </a:lnTo>
                <a:lnTo>
                  <a:pt x="42793" y="13323"/>
                </a:lnTo>
                <a:lnTo>
                  <a:pt x="47420" y="14541"/>
                </a:lnTo>
                <a:lnTo>
                  <a:pt x="51687" y="16977"/>
                </a:lnTo>
                <a:lnTo>
                  <a:pt x="55956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5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8" y="63352"/>
                </a:lnTo>
                <a:lnTo>
                  <a:pt x="52991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8" y="69513"/>
                </a:lnTo>
                <a:lnTo>
                  <a:pt x="21248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7224455" y="2760522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1710465" y="2980142"/>
            <a:ext cx="344792" cy="124768"/>
          </a:xfrm>
          <a:custGeom>
            <a:avLst/>
            <a:gdLst/>
            <a:ahLst/>
            <a:cxnLst/>
            <a:rect l="l" t="t" r="r" b="b"/>
            <a:pathLst>
              <a:path w="379271" h="141404">
                <a:moveTo>
                  <a:pt x="142158" y="30773"/>
                </a:moveTo>
                <a:lnTo>
                  <a:pt x="144696" y="25831"/>
                </a:lnTo>
                <a:lnTo>
                  <a:pt x="153967" y="16450"/>
                </a:lnTo>
                <a:lnTo>
                  <a:pt x="166563" y="13323"/>
                </a:lnTo>
                <a:lnTo>
                  <a:pt x="171596" y="13744"/>
                </a:lnTo>
                <a:lnTo>
                  <a:pt x="182995" y="19146"/>
                </a:lnTo>
                <a:lnTo>
                  <a:pt x="191053" y="30773"/>
                </a:lnTo>
                <a:lnTo>
                  <a:pt x="195655" y="44536"/>
                </a:lnTo>
                <a:lnTo>
                  <a:pt x="197875" y="57109"/>
                </a:lnTo>
                <a:lnTo>
                  <a:pt x="198615" y="70659"/>
                </a:lnTo>
                <a:lnTo>
                  <a:pt x="198586" y="73452"/>
                </a:lnTo>
                <a:lnTo>
                  <a:pt x="197552" y="86830"/>
                </a:lnTo>
                <a:lnTo>
                  <a:pt x="195041" y="99208"/>
                </a:lnTo>
                <a:lnTo>
                  <a:pt x="192475" y="132517"/>
                </a:lnTo>
                <a:lnTo>
                  <a:pt x="201838" y="122364"/>
                </a:lnTo>
                <a:lnTo>
                  <a:pt x="208446" y="110319"/>
                </a:lnTo>
                <a:lnTo>
                  <a:pt x="212246" y="98639"/>
                </a:lnTo>
                <a:lnTo>
                  <a:pt x="214526" y="85419"/>
                </a:lnTo>
                <a:lnTo>
                  <a:pt x="215286" y="70659"/>
                </a:lnTo>
                <a:lnTo>
                  <a:pt x="215254" y="67529"/>
                </a:lnTo>
                <a:lnTo>
                  <a:pt x="214184" y="53075"/>
                </a:lnTo>
                <a:lnTo>
                  <a:pt x="211591" y="40169"/>
                </a:lnTo>
                <a:lnTo>
                  <a:pt x="207475" y="28809"/>
                </a:lnTo>
                <a:lnTo>
                  <a:pt x="201838" y="18997"/>
                </a:lnTo>
                <a:lnTo>
                  <a:pt x="190870" y="7635"/>
                </a:lnTo>
                <a:lnTo>
                  <a:pt x="179558" y="1908"/>
                </a:lnTo>
                <a:lnTo>
                  <a:pt x="166563" y="0"/>
                </a:lnTo>
                <a:lnTo>
                  <a:pt x="164527" y="42"/>
                </a:lnTo>
                <a:lnTo>
                  <a:pt x="151803" y="2528"/>
                </a:lnTo>
                <a:lnTo>
                  <a:pt x="140752" y="8846"/>
                </a:lnTo>
                <a:lnTo>
                  <a:pt x="131374" y="18997"/>
                </a:lnTo>
                <a:lnTo>
                  <a:pt x="135656" y="54561"/>
                </a:lnTo>
                <a:lnTo>
                  <a:pt x="138167" y="42179"/>
                </a:lnTo>
                <a:lnTo>
                  <a:pt x="142158" y="30773"/>
                </a:lnTo>
                <a:close/>
              </a:path>
              <a:path w="379271" h="141404">
                <a:moveTo>
                  <a:pt x="195041" y="99208"/>
                </a:moveTo>
                <a:lnTo>
                  <a:pt x="191053" y="110587"/>
                </a:lnTo>
                <a:lnTo>
                  <a:pt x="188491" y="115554"/>
                </a:lnTo>
                <a:lnTo>
                  <a:pt x="179200" y="124884"/>
                </a:lnTo>
                <a:lnTo>
                  <a:pt x="166563" y="127994"/>
                </a:lnTo>
                <a:lnTo>
                  <a:pt x="161637" y="127588"/>
                </a:lnTo>
                <a:lnTo>
                  <a:pt x="150232" y="122212"/>
                </a:lnTo>
                <a:lnTo>
                  <a:pt x="142158" y="110587"/>
                </a:lnTo>
                <a:lnTo>
                  <a:pt x="137551" y="96814"/>
                </a:lnTo>
                <a:lnTo>
                  <a:pt x="135335" y="84236"/>
                </a:lnTo>
                <a:lnTo>
                  <a:pt x="134596" y="70659"/>
                </a:lnTo>
                <a:lnTo>
                  <a:pt x="134625" y="67919"/>
                </a:lnTo>
                <a:lnTo>
                  <a:pt x="135656" y="54561"/>
                </a:lnTo>
                <a:lnTo>
                  <a:pt x="131374" y="18997"/>
                </a:lnTo>
                <a:lnTo>
                  <a:pt x="124776" y="30995"/>
                </a:lnTo>
                <a:lnTo>
                  <a:pt x="120970" y="42669"/>
                </a:lnTo>
                <a:lnTo>
                  <a:pt x="118687" y="55890"/>
                </a:lnTo>
                <a:lnTo>
                  <a:pt x="117926" y="70659"/>
                </a:lnTo>
                <a:lnTo>
                  <a:pt x="117958" y="73836"/>
                </a:lnTo>
                <a:lnTo>
                  <a:pt x="119032" y="88278"/>
                </a:lnTo>
                <a:lnTo>
                  <a:pt x="121626" y="101179"/>
                </a:lnTo>
                <a:lnTo>
                  <a:pt x="125740" y="112541"/>
                </a:lnTo>
                <a:lnTo>
                  <a:pt x="131374" y="122364"/>
                </a:lnTo>
                <a:lnTo>
                  <a:pt x="142301" y="133730"/>
                </a:lnTo>
                <a:lnTo>
                  <a:pt x="153596" y="139485"/>
                </a:lnTo>
                <a:lnTo>
                  <a:pt x="166563" y="141404"/>
                </a:lnTo>
                <a:lnTo>
                  <a:pt x="168704" y="141357"/>
                </a:lnTo>
                <a:lnTo>
                  <a:pt x="181431" y="138848"/>
                </a:lnTo>
                <a:lnTo>
                  <a:pt x="192475" y="132517"/>
                </a:lnTo>
                <a:lnTo>
                  <a:pt x="195041" y="99208"/>
                </a:lnTo>
                <a:close/>
              </a:path>
              <a:path w="379271" h="141404">
                <a:moveTo>
                  <a:pt x="245004" y="80387"/>
                </a:moveTo>
                <a:lnTo>
                  <a:pt x="252122" y="83983"/>
                </a:lnTo>
                <a:lnTo>
                  <a:pt x="246694" y="58782"/>
                </a:lnTo>
                <a:lnTo>
                  <a:pt x="245305" y="52091"/>
                </a:lnTo>
                <a:lnTo>
                  <a:pt x="245004" y="7564"/>
                </a:lnTo>
                <a:lnTo>
                  <a:pt x="239246" y="14785"/>
                </a:lnTo>
                <a:lnTo>
                  <a:pt x="236609" y="18602"/>
                </a:lnTo>
                <a:lnTo>
                  <a:pt x="232110" y="29993"/>
                </a:lnTo>
                <a:lnTo>
                  <a:pt x="230610" y="44011"/>
                </a:lnTo>
                <a:lnTo>
                  <a:pt x="230847" y="49889"/>
                </a:lnTo>
                <a:lnTo>
                  <a:pt x="233543" y="62866"/>
                </a:lnTo>
                <a:lnTo>
                  <a:pt x="239246" y="73195"/>
                </a:lnTo>
                <a:lnTo>
                  <a:pt x="245004" y="80387"/>
                </a:lnTo>
                <a:close/>
              </a:path>
              <a:path w="379271" h="141404">
                <a:moveTo>
                  <a:pt x="343696" y="3954"/>
                </a:moveTo>
                <a:lnTo>
                  <a:pt x="248914" y="137364"/>
                </a:lnTo>
                <a:lnTo>
                  <a:pt x="265584" y="137364"/>
                </a:lnTo>
                <a:lnTo>
                  <a:pt x="358906" y="3954"/>
                </a:lnTo>
                <a:lnTo>
                  <a:pt x="343696" y="3954"/>
                </a:lnTo>
                <a:close/>
              </a:path>
              <a:path w="379271" h="141404">
                <a:moveTo>
                  <a:pt x="333685" y="133768"/>
                </a:moveTo>
                <a:lnTo>
                  <a:pt x="340803" y="137364"/>
                </a:lnTo>
                <a:lnTo>
                  <a:pt x="335318" y="112220"/>
                </a:lnTo>
                <a:lnTo>
                  <a:pt x="333900" y="105530"/>
                </a:lnTo>
                <a:lnTo>
                  <a:pt x="333685" y="60945"/>
                </a:lnTo>
                <a:lnTo>
                  <a:pt x="327927" y="68166"/>
                </a:lnTo>
                <a:lnTo>
                  <a:pt x="325290" y="71983"/>
                </a:lnTo>
                <a:lnTo>
                  <a:pt x="320791" y="83374"/>
                </a:lnTo>
                <a:lnTo>
                  <a:pt x="319291" y="97392"/>
                </a:lnTo>
                <a:lnTo>
                  <a:pt x="319528" y="103270"/>
                </a:lnTo>
                <a:lnTo>
                  <a:pt x="322224" y="116248"/>
                </a:lnTo>
                <a:lnTo>
                  <a:pt x="327927" y="126576"/>
                </a:lnTo>
                <a:lnTo>
                  <a:pt x="333685" y="133768"/>
                </a:lnTo>
                <a:close/>
              </a:path>
              <a:path w="379271" h="141404">
                <a:moveTo>
                  <a:pt x="333900" y="89312"/>
                </a:moveTo>
                <a:lnTo>
                  <a:pt x="335318" y="82622"/>
                </a:lnTo>
                <a:lnTo>
                  <a:pt x="338153" y="77321"/>
                </a:lnTo>
                <a:lnTo>
                  <a:pt x="340989" y="72020"/>
                </a:lnTo>
                <a:lnTo>
                  <a:pt x="344698" y="69369"/>
                </a:lnTo>
                <a:lnTo>
                  <a:pt x="353864" y="69369"/>
                </a:lnTo>
                <a:lnTo>
                  <a:pt x="357559" y="72020"/>
                </a:lnTo>
                <a:lnTo>
                  <a:pt x="360366" y="77321"/>
                </a:lnTo>
                <a:lnTo>
                  <a:pt x="363174" y="82622"/>
                </a:lnTo>
                <a:lnTo>
                  <a:pt x="364577" y="89312"/>
                </a:lnTo>
                <a:lnTo>
                  <a:pt x="364577" y="105530"/>
                </a:lnTo>
                <a:lnTo>
                  <a:pt x="363174" y="112220"/>
                </a:lnTo>
                <a:lnTo>
                  <a:pt x="360366" y="117464"/>
                </a:lnTo>
                <a:lnTo>
                  <a:pt x="357559" y="122708"/>
                </a:lnTo>
                <a:lnTo>
                  <a:pt x="353864" y="125329"/>
                </a:lnTo>
                <a:lnTo>
                  <a:pt x="344698" y="125329"/>
                </a:lnTo>
                <a:lnTo>
                  <a:pt x="340989" y="122708"/>
                </a:lnTo>
                <a:lnTo>
                  <a:pt x="338153" y="117464"/>
                </a:lnTo>
                <a:lnTo>
                  <a:pt x="335318" y="112220"/>
                </a:lnTo>
                <a:lnTo>
                  <a:pt x="340803" y="137364"/>
                </a:lnTo>
                <a:lnTo>
                  <a:pt x="357760" y="137364"/>
                </a:lnTo>
                <a:lnTo>
                  <a:pt x="364878" y="133768"/>
                </a:lnTo>
                <a:lnTo>
                  <a:pt x="370635" y="126576"/>
                </a:lnTo>
                <a:lnTo>
                  <a:pt x="373256" y="122798"/>
                </a:lnTo>
                <a:lnTo>
                  <a:pt x="377768" y="111420"/>
                </a:lnTo>
                <a:lnTo>
                  <a:pt x="379271" y="97392"/>
                </a:lnTo>
                <a:lnTo>
                  <a:pt x="379029" y="91411"/>
                </a:lnTo>
                <a:lnTo>
                  <a:pt x="376328" y="78434"/>
                </a:lnTo>
                <a:lnTo>
                  <a:pt x="370635" y="68123"/>
                </a:lnTo>
                <a:lnTo>
                  <a:pt x="364878" y="60931"/>
                </a:lnTo>
                <a:lnTo>
                  <a:pt x="357760" y="57335"/>
                </a:lnTo>
                <a:lnTo>
                  <a:pt x="340803" y="57335"/>
                </a:lnTo>
                <a:lnTo>
                  <a:pt x="333685" y="60945"/>
                </a:lnTo>
                <a:lnTo>
                  <a:pt x="333900" y="105530"/>
                </a:lnTo>
                <a:lnTo>
                  <a:pt x="333900" y="89312"/>
                </a:lnTo>
                <a:close/>
              </a:path>
              <a:path w="379271" h="141404">
                <a:moveTo>
                  <a:pt x="245305" y="35931"/>
                </a:moveTo>
                <a:lnTo>
                  <a:pt x="246694" y="29240"/>
                </a:lnTo>
                <a:lnTo>
                  <a:pt x="249472" y="23939"/>
                </a:lnTo>
                <a:lnTo>
                  <a:pt x="252251" y="18639"/>
                </a:lnTo>
                <a:lnTo>
                  <a:pt x="255931" y="15988"/>
                </a:lnTo>
                <a:lnTo>
                  <a:pt x="265097" y="15988"/>
                </a:lnTo>
                <a:lnTo>
                  <a:pt x="268821" y="18639"/>
                </a:lnTo>
                <a:lnTo>
                  <a:pt x="271685" y="23939"/>
                </a:lnTo>
                <a:lnTo>
                  <a:pt x="274550" y="29240"/>
                </a:lnTo>
                <a:lnTo>
                  <a:pt x="275982" y="35931"/>
                </a:lnTo>
                <a:lnTo>
                  <a:pt x="275982" y="52091"/>
                </a:lnTo>
                <a:lnTo>
                  <a:pt x="274550" y="58782"/>
                </a:lnTo>
                <a:lnTo>
                  <a:pt x="271685" y="64083"/>
                </a:lnTo>
                <a:lnTo>
                  <a:pt x="268821" y="69384"/>
                </a:lnTo>
                <a:lnTo>
                  <a:pt x="265126" y="72034"/>
                </a:lnTo>
                <a:lnTo>
                  <a:pt x="255960" y="72034"/>
                </a:lnTo>
                <a:lnTo>
                  <a:pt x="252251" y="69384"/>
                </a:lnTo>
                <a:lnTo>
                  <a:pt x="249472" y="64083"/>
                </a:lnTo>
                <a:lnTo>
                  <a:pt x="246694" y="58782"/>
                </a:lnTo>
                <a:lnTo>
                  <a:pt x="252122" y="83983"/>
                </a:lnTo>
                <a:lnTo>
                  <a:pt x="269079" y="83983"/>
                </a:lnTo>
                <a:lnTo>
                  <a:pt x="276197" y="80387"/>
                </a:lnTo>
                <a:lnTo>
                  <a:pt x="281954" y="73195"/>
                </a:lnTo>
                <a:lnTo>
                  <a:pt x="284575" y="69417"/>
                </a:lnTo>
                <a:lnTo>
                  <a:pt x="289087" y="58039"/>
                </a:lnTo>
                <a:lnTo>
                  <a:pt x="290590" y="44011"/>
                </a:lnTo>
                <a:lnTo>
                  <a:pt x="290351" y="38093"/>
                </a:lnTo>
                <a:lnTo>
                  <a:pt x="287652" y="25125"/>
                </a:lnTo>
                <a:lnTo>
                  <a:pt x="281954" y="14785"/>
                </a:lnTo>
                <a:lnTo>
                  <a:pt x="276197" y="7564"/>
                </a:lnTo>
                <a:lnTo>
                  <a:pt x="269079" y="3954"/>
                </a:lnTo>
                <a:lnTo>
                  <a:pt x="252122" y="3954"/>
                </a:lnTo>
                <a:lnTo>
                  <a:pt x="245004" y="7564"/>
                </a:lnTo>
                <a:lnTo>
                  <a:pt x="245305" y="52091"/>
                </a:lnTo>
                <a:lnTo>
                  <a:pt x="245305" y="35931"/>
                </a:lnTo>
                <a:close/>
              </a:path>
              <a:path w="379271" h="141404">
                <a:moveTo>
                  <a:pt x="0" y="96705"/>
                </a:moveTo>
                <a:lnTo>
                  <a:pt x="64018" y="96705"/>
                </a:lnTo>
                <a:lnTo>
                  <a:pt x="17615" y="83381"/>
                </a:lnTo>
                <a:lnTo>
                  <a:pt x="64018" y="25100"/>
                </a:lnTo>
                <a:lnTo>
                  <a:pt x="64018" y="83381"/>
                </a:lnTo>
                <a:lnTo>
                  <a:pt x="17615" y="83381"/>
                </a:lnTo>
                <a:lnTo>
                  <a:pt x="64018" y="96705"/>
                </a:lnTo>
                <a:lnTo>
                  <a:pt x="64018" y="137364"/>
                </a:lnTo>
                <a:lnTo>
                  <a:pt x="80001" y="137364"/>
                </a:lnTo>
                <a:lnTo>
                  <a:pt x="80001" y="96705"/>
                </a:lnTo>
                <a:lnTo>
                  <a:pt x="98649" y="96705"/>
                </a:lnTo>
                <a:lnTo>
                  <a:pt x="98649" y="83381"/>
                </a:lnTo>
                <a:lnTo>
                  <a:pt x="80001" y="83381"/>
                </a:lnTo>
                <a:lnTo>
                  <a:pt x="80002" y="3954"/>
                </a:lnTo>
                <a:lnTo>
                  <a:pt x="64018" y="3954"/>
                </a:lnTo>
                <a:lnTo>
                  <a:pt x="0" y="83381"/>
                </a:lnTo>
                <a:lnTo>
                  <a:pt x="0" y="967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3137974" y="2980142"/>
            <a:ext cx="350313" cy="124768"/>
          </a:xfrm>
          <a:custGeom>
            <a:avLst/>
            <a:gdLst/>
            <a:ahLst/>
            <a:cxnLst/>
            <a:rect l="l" t="t" r="r" b="b"/>
            <a:pathLst>
              <a:path w="385344" h="141404">
                <a:moveTo>
                  <a:pt x="365099" y="99208"/>
                </a:moveTo>
                <a:lnTo>
                  <a:pt x="361111" y="110587"/>
                </a:lnTo>
                <a:lnTo>
                  <a:pt x="358548" y="115554"/>
                </a:lnTo>
                <a:lnTo>
                  <a:pt x="349258" y="124884"/>
                </a:lnTo>
                <a:lnTo>
                  <a:pt x="336621" y="127994"/>
                </a:lnTo>
                <a:lnTo>
                  <a:pt x="331694" y="127588"/>
                </a:lnTo>
                <a:lnTo>
                  <a:pt x="320290" y="122212"/>
                </a:lnTo>
                <a:lnTo>
                  <a:pt x="312216" y="110587"/>
                </a:lnTo>
                <a:lnTo>
                  <a:pt x="307608" y="96814"/>
                </a:lnTo>
                <a:lnTo>
                  <a:pt x="305393" y="84236"/>
                </a:lnTo>
                <a:lnTo>
                  <a:pt x="304654" y="70659"/>
                </a:lnTo>
                <a:lnTo>
                  <a:pt x="304683" y="67919"/>
                </a:lnTo>
                <a:lnTo>
                  <a:pt x="305714" y="54561"/>
                </a:lnTo>
                <a:lnTo>
                  <a:pt x="301432" y="18997"/>
                </a:lnTo>
                <a:lnTo>
                  <a:pt x="294834" y="30995"/>
                </a:lnTo>
                <a:lnTo>
                  <a:pt x="291028" y="42669"/>
                </a:lnTo>
                <a:lnTo>
                  <a:pt x="288745" y="55890"/>
                </a:lnTo>
                <a:lnTo>
                  <a:pt x="287984" y="70659"/>
                </a:lnTo>
                <a:lnTo>
                  <a:pt x="288016" y="73836"/>
                </a:lnTo>
                <a:lnTo>
                  <a:pt x="289090" y="88278"/>
                </a:lnTo>
                <a:lnTo>
                  <a:pt x="291684" y="101179"/>
                </a:lnTo>
                <a:lnTo>
                  <a:pt x="295798" y="112541"/>
                </a:lnTo>
                <a:lnTo>
                  <a:pt x="301432" y="122364"/>
                </a:lnTo>
                <a:lnTo>
                  <a:pt x="312359" y="133730"/>
                </a:lnTo>
                <a:lnTo>
                  <a:pt x="323654" y="139485"/>
                </a:lnTo>
                <a:lnTo>
                  <a:pt x="336621" y="141404"/>
                </a:lnTo>
                <a:lnTo>
                  <a:pt x="338762" y="141357"/>
                </a:lnTo>
                <a:lnTo>
                  <a:pt x="351489" y="138848"/>
                </a:lnTo>
                <a:lnTo>
                  <a:pt x="362533" y="132517"/>
                </a:lnTo>
                <a:lnTo>
                  <a:pt x="365099" y="99208"/>
                </a:lnTo>
                <a:close/>
              </a:path>
              <a:path w="385344" h="14140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9" y="110200"/>
                </a:lnTo>
                <a:lnTo>
                  <a:pt x="7580" y="114166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2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6" y="25358"/>
                </a:lnTo>
                <a:lnTo>
                  <a:pt x="86016" y="18137"/>
                </a:lnTo>
                <a:lnTo>
                  <a:pt x="83138" y="12464"/>
                </a:lnTo>
                <a:lnTo>
                  <a:pt x="77380" y="7478"/>
                </a:lnTo>
                <a:lnTo>
                  <a:pt x="76508" y="6758"/>
                </a:lnTo>
                <a:lnTo>
                  <a:pt x="66012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  <a:path w="385344" h="141404">
                <a:moveTo>
                  <a:pt x="35610" y="139533"/>
                </a:moveTo>
                <a:lnTo>
                  <a:pt x="48121" y="141404"/>
                </a:lnTo>
                <a:lnTo>
                  <a:pt x="55683" y="141404"/>
                </a:lnTo>
                <a:lnTo>
                  <a:pt x="62657" y="139527"/>
                </a:lnTo>
                <a:lnTo>
                  <a:pt x="69045" y="135773"/>
                </a:lnTo>
                <a:lnTo>
                  <a:pt x="75432" y="132020"/>
                </a:lnTo>
                <a:lnTo>
                  <a:pt x="80417" y="126819"/>
                </a:lnTo>
                <a:lnTo>
                  <a:pt x="83997" y="120172"/>
                </a:lnTo>
                <a:lnTo>
                  <a:pt x="87578" y="113524"/>
                </a:lnTo>
                <a:lnTo>
                  <a:pt x="89368" y="106132"/>
                </a:lnTo>
                <a:lnTo>
                  <a:pt x="89368" y="97994"/>
                </a:lnTo>
                <a:lnTo>
                  <a:pt x="88985" y="91471"/>
                </a:lnTo>
                <a:lnTo>
                  <a:pt x="85687" y="79035"/>
                </a:lnTo>
                <a:lnTo>
                  <a:pt x="79013" y="68295"/>
                </a:lnTo>
                <a:lnTo>
                  <a:pt x="75586" y="64744"/>
                </a:lnTo>
                <a:lnTo>
                  <a:pt x="64742" y="58220"/>
                </a:lnTo>
                <a:lnTo>
                  <a:pt x="51472" y="56045"/>
                </a:lnTo>
                <a:lnTo>
                  <a:pt x="47061" y="56045"/>
                </a:lnTo>
                <a:lnTo>
                  <a:pt x="42965" y="56662"/>
                </a:lnTo>
                <a:lnTo>
                  <a:pt x="39184" y="57894"/>
                </a:lnTo>
                <a:lnTo>
                  <a:pt x="35403" y="59126"/>
                </a:lnTo>
                <a:lnTo>
                  <a:pt x="31622" y="61031"/>
                </a:lnTo>
                <a:lnTo>
                  <a:pt x="27841" y="63610"/>
                </a:lnTo>
                <a:lnTo>
                  <a:pt x="24060" y="66189"/>
                </a:lnTo>
                <a:lnTo>
                  <a:pt x="20222" y="70028"/>
                </a:lnTo>
                <a:lnTo>
                  <a:pt x="16326" y="75129"/>
                </a:lnTo>
                <a:lnTo>
                  <a:pt x="20623" y="103868"/>
                </a:lnTo>
                <a:lnTo>
                  <a:pt x="20623" y="90630"/>
                </a:lnTo>
                <a:lnTo>
                  <a:pt x="23086" y="83768"/>
                </a:lnTo>
                <a:lnTo>
                  <a:pt x="28013" y="78008"/>
                </a:lnTo>
                <a:lnTo>
                  <a:pt x="32940" y="72249"/>
                </a:lnTo>
                <a:lnTo>
                  <a:pt x="39327" y="69369"/>
                </a:lnTo>
                <a:lnTo>
                  <a:pt x="54279" y="69369"/>
                </a:lnTo>
                <a:lnTo>
                  <a:pt x="60309" y="71891"/>
                </a:lnTo>
                <a:lnTo>
                  <a:pt x="65264" y="76934"/>
                </a:lnTo>
                <a:lnTo>
                  <a:pt x="70220" y="81977"/>
                </a:lnTo>
                <a:lnTo>
                  <a:pt x="72697" y="88825"/>
                </a:lnTo>
                <a:lnTo>
                  <a:pt x="72697" y="106189"/>
                </a:lnTo>
                <a:lnTo>
                  <a:pt x="70348" y="113452"/>
                </a:lnTo>
                <a:lnTo>
                  <a:pt x="65651" y="119269"/>
                </a:lnTo>
                <a:lnTo>
                  <a:pt x="60953" y="125086"/>
                </a:lnTo>
                <a:lnTo>
                  <a:pt x="55110" y="127994"/>
                </a:lnTo>
                <a:lnTo>
                  <a:pt x="43137" y="127994"/>
                </a:lnTo>
                <a:lnTo>
                  <a:pt x="38525" y="126776"/>
                </a:lnTo>
                <a:lnTo>
                  <a:pt x="34286" y="124341"/>
                </a:lnTo>
                <a:lnTo>
                  <a:pt x="30047" y="121905"/>
                </a:lnTo>
                <a:lnTo>
                  <a:pt x="26710" y="118324"/>
                </a:lnTo>
                <a:lnTo>
                  <a:pt x="24275" y="113596"/>
                </a:lnTo>
                <a:lnTo>
                  <a:pt x="21840" y="108868"/>
                </a:lnTo>
                <a:lnTo>
                  <a:pt x="23416" y="133624"/>
                </a:lnTo>
                <a:lnTo>
                  <a:pt x="23863" y="133922"/>
                </a:lnTo>
                <a:lnTo>
                  <a:pt x="35610" y="139533"/>
                </a:lnTo>
                <a:close/>
              </a:path>
              <a:path w="385344" h="141404">
                <a:moveTo>
                  <a:pt x="117324" y="114670"/>
                </a:moveTo>
                <a:lnTo>
                  <a:pt x="117324" y="137364"/>
                </a:lnTo>
                <a:lnTo>
                  <a:pt x="140010" y="137364"/>
                </a:lnTo>
                <a:lnTo>
                  <a:pt x="140010" y="114670"/>
                </a:lnTo>
                <a:lnTo>
                  <a:pt x="117324" y="114670"/>
                </a:lnTo>
                <a:close/>
              </a:path>
              <a:path w="385344" h="141404">
                <a:moveTo>
                  <a:pt x="213711" y="20544"/>
                </a:moveTo>
                <a:lnTo>
                  <a:pt x="213711" y="137364"/>
                </a:lnTo>
                <a:lnTo>
                  <a:pt x="229694" y="137364"/>
                </a:lnTo>
                <a:lnTo>
                  <a:pt x="229694" y="3954"/>
                </a:lnTo>
                <a:lnTo>
                  <a:pt x="213711" y="3954"/>
                </a:lnTo>
                <a:lnTo>
                  <a:pt x="186728" y="16418"/>
                </a:lnTo>
                <a:lnTo>
                  <a:pt x="186728" y="31289"/>
                </a:lnTo>
                <a:lnTo>
                  <a:pt x="213711" y="20544"/>
                </a:lnTo>
                <a:close/>
              </a:path>
              <a:path w="385344" h="141404">
                <a:moveTo>
                  <a:pt x="312216" y="30773"/>
                </a:moveTo>
                <a:lnTo>
                  <a:pt x="314754" y="25831"/>
                </a:lnTo>
                <a:lnTo>
                  <a:pt x="324024" y="16450"/>
                </a:lnTo>
                <a:lnTo>
                  <a:pt x="336621" y="13323"/>
                </a:lnTo>
                <a:lnTo>
                  <a:pt x="341654" y="13744"/>
                </a:lnTo>
                <a:lnTo>
                  <a:pt x="353053" y="19146"/>
                </a:lnTo>
                <a:lnTo>
                  <a:pt x="361111" y="30773"/>
                </a:lnTo>
                <a:lnTo>
                  <a:pt x="365713" y="44536"/>
                </a:lnTo>
                <a:lnTo>
                  <a:pt x="367933" y="57109"/>
                </a:lnTo>
                <a:lnTo>
                  <a:pt x="368673" y="70659"/>
                </a:lnTo>
                <a:lnTo>
                  <a:pt x="368644" y="73452"/>
                </a:lnTo>
                <a:lnTo>
                  <a:pt x="367610" y="86830"/>
                </a:lnTo>
                <a:lnTo>
                  <a:pt x="365099" y="99208"/>
                </a:lnTo>
                <a:lnTo>
                  <a:pt x="362533" y="132517"/>
                </a:lnTo>
                <a:lnTo>
                  <a:pt x="371896" y="122364"/>
                </a:lnTo>
                <a:lnTo>
                  <a:pt x="378504" y="110319"/>
                </a:lnTo>
                <a:lnTo>
                  <a:pt x="382304" y="98639"/>
                </a:lnTo>
                <a:lnTo>
                  <a:pt x="384584" y="85419"/>
                </a:lnTo>
                <a:lnTo>
                  <a:pt x="385344" y="70659"/>
                </a:lnTo>
                <a:lnTo>
                  <a:pt x="385312" y="67529"/>
                </a:lnTo>
                <a:lnTo>
                  <a:pt x="384241" y="53075"/>
                </a:lnTo>
                <a:lnTo>
                  <a:pt x="381648" y="40169"/>
                </a:lnTo>
                <a:lnTo>
                  <a:pt x="377533" y="28809"/>
                </a:lnTo>
                <a:lnTo>
                  <a:pt x="371896" y="18997"/>
                </a:lnTo>
                <a:lnTo>
                  <a:pt x="360928" y="7635"/>
                </a:lnTo>
                <a:lnTo>
                  <a:pt x="349616" y="1908"/>
                </a:lnTo>
                <a:lnTo>
                  <a:pt x="336621" y="0"/>
                </a:lnTo>
                <a:lnTo>
                  <a:pt x="334585" y="42"/>
                </a:lnTo>
                <a:lnTo>
                  <a:pt x="321861" y="2528"/>
                </a:lnTo>
                <a:lnTo>
                  <a:pt x="310810" y="8846"/>
                </a:lnTo>
                <a:lnTo>
                  <a:pt x="301432" y="18997"/>
                </a:lnTo>
                <a:lnTo>
                  <a:pt x="305714" y="54561"/>
                </a:lnTo>
                <a:lnTo>
                  <a:pt x="308225" y="42179"/>
                </a:lnTo>
                <a:lnTo>
                  <a:pt x="312216" y="30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602570" y="298489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4295320" y="2983632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8"/>
                </a:lnTo>
                <a:lnTo>
                  <a:pt x="20880" y="64728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4400104" y="3091334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4454059" y="2980143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1"/>
                </a:lnTo>
                <a:lnTo>
                  <a:pt x="58132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7" y="75896"/>
                </a:lnTo>
                <a:lnTo>
                  <a:pt x="68215" y="88544"/>
                </a:lnTo>
                <a:lnTo>
                  <a:pt x="65135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7" y="125960"/>
                </a:lnTo>
                <a:lnTo>
                  <a:pt x="41046" y="128080"/>
                </a:lnTo>
                <a:lnTo>
                  <a:pt x="27927" y="128080"/>
                </a:lnTo>
                <a:lnTo>
                  <a:pt x="23430" y="126891"/>
                </a:lnTo>
                <a:lnTo>
                  <a:pt x="20451" y="124513"/>
                </a:lnTo>
                <a:lnTo>
                  <a:pt x="17472" y="122134"/>
                </a:lnTo>
                <a:lnTo>
                  <a:pt x="15982" y="119599"/>
                </a:lnTo>
                <a:lnTo>
                  <a:pt x="15982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4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8" y="139709"/>
                </a:lnTo>
                <a:lnTo>
                  <a:pt x="34200" y="141404"/>
                </a:lnTo>
                <a:lnTo>
                  <a:pt x="39792" y="141147"/>
                </a:lnTo>
                <a:lnTo>
                  <a:pt x="52752" y="138139"/>
                </a:lnTo>
                <a:lnTo>
                  <a:pt x="63691" y="131749"/>
                </a:lnTo>
                <a:lnTo>
                  <a:pt x="72611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3" y="68635"/>
                </a:lnTo>
                <a:lnTo>
                  <a:pt x="85289" y="54574"/>
                </a:lnTo>
                <a:lnTo>
                  <a:pt x="83314" y="42082"/>
                </a:lnTo>
                <a:lnTo>
                  <a:pt x="80087" y="31160"/>
                </a:lnTo>
                <a:lnTo>
                  <a:pt x="71590" y="16027"/>
                </a:lnTo>
                <a:lnTo>
                  <a:pt x="62600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8" y="1876"/>
                </a:lnTo>
                <a:lnTo>
                  <a:pt x="16971" y="5630"/>
                </a:lnTo>
                <a:lnTo>
                  <a:pt x="13319" y="35128"/>
                </a:lnTo>
                <a:lnTo>
                  <a:pt x="15667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7" y="13323"/>
                </a:lnTo>
                <a:lnTo>
                  <a:pt x="42793" y="13323"/>
                </a:lnTo>
                <a:lnTo>
                  <a:pt x="47419" y="14541"/>
                </a:lnTo>
                <a:lnTo>
                  <a:pt x="51687" y="16977"/>
                </a:lnTo>
                <a:lnTo>
                  <a:pt x="55955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4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7" y="63352"/>
                </a:lnTo>
                <a:lnTo>
                  <a:pt x="52990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7" y="69513"/>
                </a:lnTo>
                <a:lnTo>
                  <a:pt x="21247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4451012" y="2985111"/>
            <a:ext cx="26416" cy="68429"/>
          </a:xfrm>
          <a:custGeom>
            <a:avLst/>
            <a:gdLst/>
            <a:ahLst/>
            <a:cxnLst/>
            <a:rect l="l" t="t" r="r" b="b"/>
            <a:pathLst>
              <a:path w="29058" h="77553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8" y="77553"/>
                </a:lnTo>
                <a:lnTo>
                  <a:pt x="29058" y="63882"/>
                </a:lnTo>
                <a:lnTo>
                  <a:pt x="24103" y="58839"/>
                </a:lnTo>
                <a:lnTo>
                  <a:pt x="19147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70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4559545" y="2980143"/>
            <a:ext cx="76323" cy="124768"/>
          </a:xfrm>
          <a:custGeom>
            <a:avLst/>
            <a:gdLst/>
            <a:ahLst/>
            <a:cxnLst/>
            <a:rect l="l" t="t" r="r" b="b"/>
            <a:pathLst>
              <a:path w="83955" h="141404">
                <a:moveTo>
                  <a:pt x="40044" y="127994"/>
                </a:moveTo>
                <a:lnTo>
                  <a:pt x="32997" y="127994"/>
                </a:lnTo>
                <a:lnTo>
                  <a:pt x="27226" y="126791"/>
                </a:lnTo>
                <a:lnTo>
                  <a:pt x="22729" y="124384"/>
                </a:lnTo>
                <a:lnTo>
                  <a:pt x="18232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5" y="128209"/>
                </a:lnTo>
                <a:lnTo>
                  <a:pt x="76549" y="123079"/>
                </a:lnTo>
                <a:lnTo>
                  <a:pt x="82103" y="111481"/>
                </a:lnTo>
                <a:lnTo>
                  <a:pt x="83955" y="98940"/>
                </a:lnTo>
                <a:lnTo>
                  <a:pt x="83955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9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4" y="51146"/>
                </a:lnTo>
                <a:lnTo>
                  <a:pt x="73987" y="47435"/>
                </a:lnTo>
                <a:lnTo>
                  <a:pt x="75877" y="43280"/>
                </a:lnTo>
                <a:lnTo>
                  <a:pt x="77768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7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8" y="14871"/>
                </a:lnTo>
                <a:lnTo>
                  <a:pt x="30993" y="13839"/>
                </a:lnTo>
                <a:lnTo>
                  <a:pt x="34745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90" y="84771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5" y="115014"/>
                </a:lnTo>
                <a:lnTo>
                  <a:pt x="61928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4196551" y="2983632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3758041" y="298489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5342258" y="2980142"/>
            <a:ext cx="457595" cy="124768"/>
          </a:xfrm>
          <a:custGeom>
            <a:avLst/>
            <a:gdLst/>
            <a:ahLst/>
            <a:cxnLst/>
            <a:rect l="l" t="t" r="r" b="b"/>
            <a:pathLst>
              <a:path w="503355" h="141404">
                <a:moveTo>
                  <a:pt x="135370" y="113983"/>
                </a:moveTo>
                <a:lnTo>
                  <a:pt x="119386" y="113983"/>
                </a:lnTo>
                <a:lnTo>
                  <a:pt x="119386" y="122177"/>
                </a:lnTo>
                <a:lnTo>
                  <a:pt x="122924" y="128438"/>
                </a:lnTo>
                <a:lnTo>
                  <a:pt x="129999" y="133624"/>
                </a:lnTo>
                <a:lnTo>
                  <a:pt x="132935" y="135550"/>
                </a:lnTo>
                <a:lnTo>
                  <a:pt x="144264" y="139940"/>
                </a:lnTo>
                <a:lnTo>
                  <a:pt x="158227" y="141404"/>
                </a:lnTo>
                <a:lnTo>
                  <a:pt x="170100" y="140257"/>
                </a:lnTo>
                <a:lnTo>
                  <a:pt x="182095" y="135707"/>
                </a:lnTo>
                <a:lnTo>
                  <a:pt x="191225" y="127693"/>
                </a:lnTo>
                <a:lnTo>
                  <a:pt x="195633" y="121188"/>
                </a:lnTo>
                <a:lnTo>
                  <a:pt x="200447" y="109414"/>
                </a:lnTo>
                <a:lnTo>
                  <a:pt x="202052" y="96533"/>
                </a:lnTo>
                <a:lnTo>
                  <a:pt x="202052" y="87765"/>
                </a:lnTo>
                <a:lnTo>
                  <a:pt x="200076" y="80301"/>
                </a:lnTo>
                <a:lnTo>
                  <a:pt x="196123" y="74140"/>
                </a:lnTo>
                <a:lnTo>
                  <a:pt x="192170" y="67980"/>
                </a:lnTo>
                <a:lnTo>
                  <a:pt x="186413" y="63195"/>
                </a:lnTo>
                <a:lnTo>
                  <a:pt x="178851" y="59785"/>
                </a:lnTo>
                <a:lnTo>
                  <a:pt x="173475" y="57802"/>
                </a:lnTo>
                <a:lnTo>
                  <a:pt x="161571" y="55453"/>
                </a:lnTo>
                <a:lnTo>
                  <a:pt x="146798" y="54670"/>
                </a:lnTo>
                <a:lnTo>
                  <a:pt x="142759" y="54670"/>
                </a:lnTo>
                <a:lnTo>
                  <a:pt x="142759" y="18653"/>
                </a:lnTo>
                <a:lnTo>
                  <a:pt x="196724" y="18653"/>
                </a:lnTo>
                <a:lnTo>
                  <a:pt x="196724" y="3954"/>
                </a:lnTo>
                <a:lnTo>
                  <a:pt x="128065" y="3954"/>
                </a:lnTo>
                <a:lnTo>
                  <a:pt x="128065" y="68682"/>
                </a:lnTo>
                <a:lnTo>
                  <a:pt x="140267" y="68682"/>
                </a:lnTo>
                <a:lnTo>
                  <a:pt x="155703" y="69550"/>
                </a:lnTo>
                <a:lnTo>
                  <a:pt x="168208" y="72428"/>
                </a:lnTo>
                <a:lnTo>
                  <a:pt x="176444" y="77321"/>
                </a:lnTo>
                <a:lnTo>
                  <a:pt x="182403" y="83080"/>
                </a:lnTo>
                <a:lnTo>
                  <a:pt x="185382" y="90200"/>
                </a:lnTo>
                <a:lnTo>
                  <a:pt x="185382" y="106189"/>
                </a:lnTo>
                <a:lnTo>
                  <a:pt x="183147" y="112965"/>
                </a:lnTo>
                <a:lnTo>
                  <a:pt x="178679" y="119011"/>
                </a:lnTo>
                <a:lnTo>
                  <a:pt x="174210" y="125057"/>
                </a:lnTo>
                <a:lnTo>
                  <a:pt x="167307" y="128080"/>
                </a:lnTo>
                <a:lnTo>
                  <a:pt x="151038" y="128080"/>
                </a:lnTo>
                <a:lnTo>
                  <a:pt x="145538" y="126834"/>
                </a:lnTo>
                <a:lnTo>
                  <a:pt x="141470" y="124341"/>
                </a:lnTo>
                <a:lnTo>
                  <a:pt x="137403" y="121848"/>
                </a:lnTo>
                <a:lnTo>
                  <a:pt x="135370" y="118682"/>
                </a:lnTo>
                <a:lnTo>
                  <a:pt x="135370" y="113983"/>
                </a:lnTo>
                <a:close/>
              </a:path>
              <a:path w="503355" h="141404">
                <a:moveTo>
                  <a:pt x="234649" y="114670"/>
                </a:moveTo>
                <a:lnTo>
                  <a:pt x="234649" y="137364"/>
                </a:lnTo>
                <a:lnTo>
                  <a:pt x="257334" y="137364"/>
                </a:lnTo>
                <a:lnTo>
                  <a:pt x="257334" y="114670"/>
                </a:lnTo>
                <a:lnTo>
                  <a:pt x="234649" y="114670"/>
                </a:lnTo>
                <a:close/>
              </a:path>
              <a:path w="503355" h="141404">
                <a:moveTo>
                  <a:pt x="404707" y="96705"/>
                </a:moveTo>
                <a:lnTo>
                  <a:pt x="468725" y="96705"/>
                </a:lnTo>
                <a:lnTo>
                  <a:pt x="422322" y="83381"/>
                </a:lnTo>
                <a:lnTo>
                  <a:pt x="468725" y="25100"/>
                </a:lnTo>
                <a:lnTo>
                  <a:pt x="468725" y="83381"/>
                </a:lnTo>
                <a:lnTo>
                  <a:pt x="422322" y="83381"/>
                </a:lnTo>
                <a:lnTo>
                  <a:pt x="468725" y="96705"/>
                </a:lnTo>
                <a:lnTo>
                  <a:pt x="468725" y="137364"/>
                </a:lnTo>
                <a:lnTo>
                  <a:pt x="484709" y="137364"/>
                </a:lnTo>
                <a:lnTo>
                  <a:pt x="484709" y="96705"/>
                </a:lnTo>
                <a:lnTo>
                  <a:pt x="503355" y="96705"/>
                </a:lnTo>
                <a:lnTo>
                  <a:pt x="503355" y="83381"/>
                </a:lnTo>
                <a:lnTo>
                  <a:pt x="484709" y="83381"/>
                </a:lnTo>
                <a:lnTo>
                  <a:pt x="484709" y="3954"/>
                </a:lnTo>
                <a:lnTo>
                  <a:pt x="468725" y="3954"/>
                </a:lnTo>
                <a:lnTo>
                  <a:pt x="404707" y="83381"/>
                </a:lnTo>
                <a:lnTo>
                  <a:pt x="404707" y="96705"/>
                </a:lnTo>
                <a:close/>
              </a:path>
              <a:path w="503355" h="141404">
                <a:moveTo>
                  <a:pt x="325965" y="125014"/>
                </a:moveTo>
                <a:lnTo>
                  <a:pt x="326753" y="118281"/>
                </a:lnTo>
                <a:lnTo>
                  <a:pt x="328328" y="110544"/>
                </a:lnTo>
                <a:lnTo>
                  <a:pt x="330790" y="102180"/>
                </a:lnTo>
                <a:lnTo>
                  <a:pt x="335701" y="90615"/>
                </a:lnTo>
                <a:lnTo>
                  <a:pt x="342937" y="76504"/>
                </a:lnTo>
                <a:lnTo>
                  <a:pt x="346645" y="69840"/>
                </a:lnTo>
                <a:lnTo>
                  <a:pt x="353460" y="58283"/>
                </a:lnTo>
                <a:lnTo>
                  <a:pt x="360173" y="47811"/>
                </a:lnTo>
                <a:lnTo>
                  <a:pt x="366782" y="38424"/>
                </a:lnTo>
                <a:lnTo>
                  <a:pt x="379070" y="21919"/>
                </a:lnTo>
                <a:lnTo>
                  <a:pt x="379242" y="21690"/>
                </a:lnTo>
                <a:lnTo>
                  <a:pt x="381305" y="18653"/>
                </a:lnTo>
                <a:lnTo>
                  <a:pt x="381305" y="3954"/>
                </a:lnTo>
                <a:lnTo>
                  <a:pt x="291335" y="3954"/>
                </a:lnTo>
                <a:lnTo>
                  <a:pt x="291335" y="18653"/>
                </a:lnTo>
                <a:lnTo>
                  <a:pt x="365149" y="18653"/>
                </a:lnTo>
                <a:lnTo>
                  <a:pt x="362142" y="22779"/>
                </a:lnTo>
                <a:lnTo>
                  <a:pt x="356252" y="30985"/>
                </a:lnTo>
                <a:lnTo>
                  <a:pt x="349360" y="40805"/>
                </a:lnTo>
                <a:lnTo>
                  <a:pt x="341799" y="51780"/>
                </a:lnTo>
                <a:lnTo>
                  <a:pt x="333570" y="63911"/>
                </a:lnTo>
                <a:lnTo>
                  <a:pt x="328942" y="70954"/>
                </a:lnTo>
                <a:lnTo>
                  <a:pt x="321431" y="83475"/>
                </a:lnTo>
                <a:lnTo>
                  <a:pt x="316013" y="94250"/>
                </a:lnTo>
                <a:lnTo>
                  <a:pt x="312689" y="103281"/>
                </a:lnTo>
                <a:lnTo>
                  <a:pt x="309480" y="119103"/>
                </a:lnTo>
                <a:lnTo>
                  <a:pt x="308693" y="131604"/>
                </a:lnTo>
                <a:lnTo>
                  <a:pt x="308693" y="137364"/>
                </a:lnTo>
                <a:lnTo>
                  <a:pt x="325965" y="137364"/>
                </a:lnTo>
                <a:lnTo>
                  <a:pt x="325965" y="125014"/>
                </a:lnTo>
                <a:close/>
              </a:path>
              <a:path w="503355" h="14140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3" y="62020"/>
                </a:lnTo>
                <a:lnTo>
                  <a:pt x="74372" y="56776"/>
                </a:lnTo>
                <a:lnTo>
                  <a:pt x="78340" y="51748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2" y="37335"/>
                </a:lnTo>
                <a:lnTo>
                  <a:pt x="83352" y="23639"/>
                </a:lnTo>
                <a:lnTo>
                  <a:pt x="80144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3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4" y="27736"/>
                </a:lnTo>
                <a:lnTo>
                  <a:pt x="65994" y="37822"/>
                </a:lnTo>
                <a:lnTo>
                  <a:pt x="64390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7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6" y="137364"/>
                </a:lnTo>
                <a:lnTo>
                  <a:pt x="86016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4913512" y="2984895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4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6497182" y="2980142"/>
            <a:ext cx="458144" cy="124768"/>
          </a:xfrm>
          <a:custGeom>
            <a:avLst/>
            <a:gdLst/>
            <a:ahLst/>
            <a:cxnLst/>
            <a:rect l="l" t="t" r="r" b="b"/>
            <a:pathLst>
              <a:path w="503958" h="141404">
                <a:moveTo>
                  <a:pt x="135971" y="113983"/>
                </a:moveTo>
                <a:lnTo>
                  <a:pt x="119988" y="113983"/>
                </a:lnTo>
                <a:lnTo>
                  <a:pt x="119988" y="122177"/>
                </a:lnTo>
                <a:lnTo>
                  <a:pt x="123526" y="128438"/>
                </a:lnTo>
                <a:lnTo>
                  <a:pt x="130601" y="133624"/>
                </a:lnTo>
                <a:lnTo>
                  <a:pt x="133537" y="135550"/>
                </a:lnTo>
                <a:lnTo>
                  <a:pt x="144866" y="139940"/>
                </a:lnTo>
                <a:lnTo>
                  <a:pt x="158829" y="141404"/>
                </a:lnTo>
                <a:lnTo>
                  <a:pt x="170702" y="140257"/>
                </a:lnTo>
                <a:lnTo>
                  <a:pt x="182697" y="135707"/>
                </a:lnTo>
                <a:lnTo>
                  <a:pt x="191827" y="127693"/>
                </a:lnTo>
                <a:lnTo>
                  <a:pt x="196235" y="121188"/>
                </a:lnTo>
                <a:lnTo>
                  <a:pt x="201049" y="109414"/>
                </a:lnTo>
                <a:lnTo>
                  <a:pt x="202654" y="96533"/>
                </a:lnTo>
                <a:lnTo>
                  <a:pt x="202654" y="87765"/>
                </a:lnTo>
                <a:lnTo>
                  <a:pt x="200678" y="80301"/>
                </a:lnTo>
                <a:lnTo>
                  <a:pt x="196724" y="74140"/>
                </a:lnTo>
                <a:lnTo>
                  <a:pt x="192772" y="67980"/>
                </a:lnTo>
                <a:lnTo>
                  <a:pt x="187015" y="63195"/>
                </a:lnTo>
                <a:lnTo>
                  <a:pt x="179453" y="59785"/>
                </a:lnTo>
                <a:lnTo>
                  <a:pt x="174077" y="57802"/>
                </a:lnTo>
                <a:lnTo>
                  <a:pt x="162173" y="55453"/>
                </a:lnTo>
                <a:lnTo>
                  <a:pt x="147400" y="54670"/>
                </a:lnTo>
                <a:lnTo>
                  <a:pt x="143361" y="54670"/>
                </a:lnTo>
                <a:lnTo>
                  <a:pt x="143361" y="18653"/>
                </a:lnTo>
                <a:lnTo>
                  <a:pt x="197326" y="18653"/>
                </a:lnTo>
                <a:lnTo>
                  <a:pt x="197326" y="3954"/>
                </a:lnTo>
                <a:lnTo>
                  <a:pt x="128667" y="3954"/>
                </a:lnTo>
                <a:lnTo>
                  <a:pt x="128667" y="68682"/>
                </a:lnTo>
                <a:lnTo>
                  <a:pt x="140870" y="68682"/>
                </a:lnTo>
                <a:lnTo>
                  <a:pt x="156305" y="69550"/>
                </a:lnTo>
                <a:lnTo>
                  <a:pt x="168810" y="72428"/>
                </a:lnTo>
                <a:lnTo>
                  <a:pt x="177047" y="77321"/>
                </a:lnTo>
                <a:lnTo>
                  <a:pt x="183004" y="83080"/>
                </a:lnTo>
                <a:lnTo>
                  <a:pt x="185984" y="90200"/>
                </a:lnTo>
                <a:lnTo>
                  <a:pt x="185984" y="106189"/>
                </a:lnTo>
                <a:lnTo>
                  <a:pt x="183749" y="112965"/>
                </a:lnTo>
                <a:lnTo>
                  <a:pt x="179281" y="119011"/>
                </a:lnTo>
                <a:lnTo>
                  <a:pt x="174812" y="125057"/>
                </a:lnTo>
                <a:lnTo>
                  <a:pt x="167909" y="128080"/>
                </a:lnTo>
                <a:lnTo>
                  <a:pt x="151640" y="128080"/>
                </a:lnTo>
                <a:lnTo>
                  <a:pt x="146140" y="126834"/>
                </a:lnTo>
                <a:lnTo>
                  <a:pt x="142072" y="124341"/>
                </a:lnTo>
                <a:lnTo>
                  <a:pt x="138005" y="121848"/>
                </a:lnTo>
                <a:lnTo>
                  <a:pt x="135971" y="118682"/>
                </a:lnTo>
                <a:lnTo>
                  <a:pt x="135971" y="113983"/>
                </a:lnTo>
                <a:close/>
              </a:path>
              <a:path w="503958" h="141404">
                <a:moveTo>
                  <a:pt x="235251" y="114670"/>
                </a:moveTo>
                <a:lnTo>
                  <a:pt x="235251" y="137364"/>
                </a:lnTo>
                <a:lnTo>
                  <a:pt x="257936" y="137364"/>
                </a:lnTo>
                <a:lnTo>
                  <a:pt x="257936" y="114670"/>
                </a:lnTo>
                <a:lnTo>
                  <a:pt x="235251" y="114670"/>
                </a:lnTo>
                <a:close/>
              </a:path>
              <a:path w="503958" h="141404">
                <a:moveTo>
                  <a:pt x="311959" y="113983"/>
                </a:moveTo>
                <a:lnTo>
                  <a:pt x="295976" y="113983"/>
                </a:lnTo>
                <a:lnTo>
                  <a:pt x="295976" y="122177"/>
                </a:lnTo>
                <a:lnTo>
                  <a:pt x="299513" y="128438"/>
                </a:lnTo>
                <a:lnTo>
                  <a:pt x="306588" y="133625"/>
                </a:lnTo>
                <a:lnTo>
                  <a:pt x="309524" y="135550"/>
                </a:lnTo>
                <a:lnTo>
                  <a:pt x="320853" y="139940"/>
                </a:lnTo>
                <a:lnTo>
                  <a:pt x="334816" y="141404"/>
                </a:lnTo>
                <a:lnTo>
                  <a:pt x="346690" y="140257"/>
                </a:lnTo>
                <a:lnTo>
                  <a:pt x="358685" y="135707"/>
                </a:lnTo>
                <a:lnTo>
                  <a:pt x="367814" y="127693"/>
                </a:lnTo>
                <a:lnTo>
                  <a:pt x="372222" y="121188"/>
                </a:lnTo>
                <a:lnTo>
                  <a:pt x="377036" y="109415"/>
                </a:lnTo>
                <a:lnTo>
                  <a:pt x="378641" y="96533"/>
                </a:lnTo>
                <a:lnTo>
                  <a:pt x="378641" y="87765"/>
                </a:lnTo>
                <a:lnTo>
                  <a:pt x="376665" y="80301"/>
                </a:lnTo>
                <a:lnTo>
                  <a:pt x="372711" y="74140"/>
                </a:lnTo>
                <a:lnTo>
                  <a:pt x="368759" y="67980"/>
                </a:lnTo>
                <a:lnTo>
                  <a:pt x="363002" y="63195"/>
                </a:lnTo>
                <a:lnTo>
                  <a:pt x="355440" y="59785"/>
                </a:lnTo>
                <a:lnTo>
                  <a:pt x="350064" y="57802"/>
                </a:lnTo>
                <a:lnTo>
                  <a:pt x="338160" y="55453"/>
                </a:lnTo>
                <a:lnTo>
                  <a:pt x="323387" y="54670"/>
                </a:lnTo>
                <a:lnTo>
                  <a:pt x="319348" y="54670"/>
                </a:lnTo>
                <a:lnTo>
                  <a:pt x="319348" y="18653"/>
                </a:lnTo>
                <a:lnTo>
                  <a:pt x="373313" y="18653"/>
                </a:lnTo>
                <a:lnTo>
                  <a:pt x="373313" y="3954"/>
                </a:lnTo>
                <a:lnTo>
                  <a:pt x="304654" y="3954"/>
                </a:lnTo>
                <a:lnTo>
                  <a:pt x="304654" y="68682"/>
                </a:lnTo>
                <a:lnTo>
                  <a:pt x="316857" y="68682"/>
                </a:lnTo>
                <a:lnTo>
                  <a:pt x="332292" y="69550"/>
                </a:lnTo>
                <a:lnTo>
                  <a:pt x="344797" y="72428"/>
                </a:lnTo>
                <a:lnTo>
                  <a:pt x="353034" y="77321"/>
                </a:lnTo>
                <a:lnTo>
                  <a:pt x="358992" y="83080"/>
                </a:lnTo>
                <a:lnTo>
                  <a:pt x="361971" y="90200"/>
                </a:lnTo>
                <a:lnTo>
                  <a:pt x="361971" y="106189"/>
                </a:lnTo>
                <a:lnTo>
                  <a:pt x="359736" y="112965"/>
                </a:lnTo>
                <a:lnTo>
                  <a:pt x="355268" y="119011"/>
                </a:lnTo>
                <a:lnTo>
                  <a:pt x="350800" y="125057"/>
                </a:lnTo>
                <a:lnTo>
                  <a:pt x="343896" y="128080"/>
                </a:lnTo>
                <a:lnTo>
                  <a:pt x="327627" y="128080"/>
                </a:lnTo>
                <a:lnTo>
                  <a:pt x="322127" y="126834"/>
                </a:lnTo>
                <a:lnTo>
                  <a:pt x="318059" y="124341"/>
                </a:lnTo>
                <a:lnTo>
                  <a:pt x="313992" y="121848"/>
                </a:lnTo>
                <a:lnTo>
                  <a:pt x="311959" y="118682"/>
                </a:lnTo>
                <a:lnTo>
                  <a:pt x="311959" y="113983"/>
                </a:lnTo>
                <a:close/>
              </a:path>
              <a:path w="503958" h="141404">
                <a:moveTo>
                  <a:pt x="405309" y="96705"/>
                </a:moveTo>
                <a:lnTo>
                  <a:pt x="469327" y="96705"/>
                </a:lnTo>
                <a:lnTo>
                  <a:pt x="422924" y="83381"/>
                </a:lnTo>
                <a:lnTo>
                  <a:pt x="469327" y="25100"/>
                </a:lnTo>
                <a:lnTo>
                  <a:pt x="469327" y="83381"/>
                </a:lnTo>
                <a:lnTo>
                  <a:pt x="422924" y="83381"/>
                </a:lnTo>
                <a:lnTo>
                  <a:pt x="469327" y="96705"/>
                </a:lnTo>
                <a:lnTo>
                  <a:pt x="469327" y="137364"/>
                </a:lnTo>
                <a:lnTo>
                  <a:pt x="485311" y="137364"/>
                </a:lnTo>
                <a:lnTo>
                  <a:pt x="485311" y="96705"/>
                </a:lnTo>
                <a:lnTo>
                  <a:pt x="503958" y="96705"/>
                </a:lnTo>
                <a:lnTo>
                  <a:pt x="503958" y="83381"/>
                </a:lnTo>
                <a:lnTo>
                  <a:pt x="485311" y="83381"/>
                </a:lnTo>
                <a:lnTo>
                  <a:pt x="485311" y="3954"/>
                </a:lnTo>
                <a:lnTo>
                  <a:pt x="469327" y="3954"/>
                </a:lnTo>
                <a:lnTo>
                  <a:pt x="405309" y="83381"/>
                </a:lnTo>
                <a:lnTo>
                  <a:pt x="405309" y="96705"/>
                </a:lnTo>
                <a:close/>
              </a:path>
              <a:path w="503958" h="141404">
                <a:moveTo>
                  <a:pt x="40044" y="127994"/>
                </a:moveTo>
                <a:lnTo>
                  <a:pt x="32997" y="127994"/>
                </a:lnTo>
                <a:lnTo>
                  <a:pt x="27225" y="126791"/>
                </a:lnTo>
                <a:lnTo>
                  <a:pt x="22728" y="124384"/>
                </a:lnTo>
                <a:lnTo>
                  <a:pt x="18231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4" y="128209"/>
                </a:lnTo>
                <a:lnTo>
                  <a:pt x="76548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9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3" y="51146"/>
                </a:lnTo>
                <a:lnTo>
                  <a:pt x="73986" y="47435"/>
                </a:lnTo>
                <a:lnTo>
                  <a:pt x="75877" y="43280"/>
                </a:lnTo>
                <a:lnTo>
                  <a:pt x="77767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6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6" y="254"/>
                </a:lnTo>
                <a:lnTo>
                  <a:pt x="19568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7" y="14871"/>
                </a:lnTo>
                <a:lnTo>
                  <a:pt x="30992" y="13839"/>
                </a:lnTo>
                <a:lnTo>
                  <a:pt x="34744" y="13323"/>
                </a:lnTo>
                <a:lnTo>
                  <a:pt x="45744" y="13323"/>
                </a:lnTo>
                <a:lnTo>
                  <a:pt x="51357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89" y="84771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4" y="115014"/>
                </a:lnTo>
                <a:lnTo>
                  <a:pt x="61927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6068983" y="298489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6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647810" y="2983632"/>
            <a:ext cx="462986" cy="124768"/>
          </a:xfrm>
          <a:custGeom>
            <a:avLst/>
            <a:gdLst/>
            <a:ahLst/>
            <a:cxnLst/>
            <a:rect l="l" t="t" r="r" b="b"/>
            <a:pathLst>
              <a:path w="509285" h="141404">
                <a:moveTo>
                  <a:pt x="141299" y="110028"/>
                </a:moveTo>
                <a:lnTo>
                  <a:pt x="125316" y="110028"/>
                </a:lnTo>
                <a:lnTo>
                  <a:pt x="125316" y="118223"/>
                </a:lnTo>
                <a:lnTo>
                  <a:pt x="128853" y="124484"/>
                </a:lnTo>
                <a:lnTo>
                  <a:pt x="135928" y="129670"/>
                </a:lnTo>
                <a:lnTo>
                  <a:pt x="138864" y="131596"/>
                </a:lnTo>
                <a:lnTo>
                  <a:pt x="150193" y="135986"/>
                </a:lnTo>
                <a:lnTo>
                  <a:pt x="164156" y="137450"/>
                </a:lnTo>
                <a:lnTo>
                  <a:pt x="176030" y="136303"/>
                </a:lnTo>
                <a:lnTo>
                  <a:pt x="188025" y="131753"/>
                </a:lnTo>
                <a:lnTo>
                  <a:pt x="197154" y="123739"/>
                </a:lnTo>
                <a:lnTo>
                  <a:pt x="201562" y="117234"/>
                </a:lnTo>
                <a:lnTo>
                  <a:pt x="206377" y="105460"/>
                </a:lnTo>
                <a:lnTo>
                  <a:pt x="207982" y="92578"/>
                </a:lnTo>
                <a:lnTo>
                  <a:pt x="207982" y="83811"/>
                </a:lnTo>
                <a:lnTo>
                  <a:pt x="206005" y="76346"/>
                </a:lnTo>
                <a:lnTo>
                  <a:pt x="202052" y="70186"/>
                </a:lnTo>
                <a:lnTo>
                  <a:pt x="198099" y="64025"/>
                </a:lnTo>
                <a:lnTo>
                  <a:pt x="192342" y="59240"/>
                </a:lnTo>
                <a:lnTo>
                  <a:pt x="184780" y="55831"/>
                </a:lnTo>
                <a:lnTo>
                  <a:pt x="179405" y="53848"/>
                </a:lnTo>
                <a:lnTo>
                  <a:pt x="167500" y="51499"/>
                </a:lnTo>
                <a:lnTo>
                  <a:pt x="152728" y="50716"/>
                </a:lnTo>
                <a:lnTo>
                  <a:pt x="148689" y="50716"/>
                </a:lnTo>
                <a:lnTo>
                  <a:pt x="148689" y="14699"/>
                </a:lnTo>
                <a:lnTo>
                  <a:pt x="202653" y="14699"/>
                </a:lnTo>
                <a:lnTo>
                  <a:pt x="202653" y="0"/>
                </a:lnTo>
                <a:lnTo>
                  <a:pt x="133994" y="0"/>
                </a:lnTo>
                <a:lnTo>
                  <a:pt x="133994" y="64728"/>
                </a:lnTo>
                <a:lnTo>
                  <a:pt x="146197" y="64728"/>
                </a:lnTo>
                <a:lnTo>
                  <a:pt x="161633" y="65596"/>
                </a:lnTo>
                <a:lnTo>
                  <a:pt x="174137" y="68474"/>
                </a:lnTo>
                <a:lnTo>
                  <a:pt x="182374" y="73366"/>
                </a:lnTo>
                <a:lnTo>
                  <a:pt x="188332" y="79126"/>
                </a:lnTo>
                <a:lnTo>
                  <a:pt x="191311" y="86246"/>
                </a:lnTo>
                <a:lnTo>
                  <a:pt x="191311" y="102235"/>
                </a:lnTo>
                <a:lnTo>
                  <a:pt x="189077" y="109011"/>
                </a:lnTo>
                <a:lnTo>
                  <a:pt x="184608" y="115057"/>
                </a:lnTo>
                <a:lnTo>
                  <a:pt x="180140" y="121103"/>
                </a:lnTo>
                <a:lnTo>
                  <a:pt x="173237" y="124126"/>
                </a:lnTo>
                <a:lnTo>
                  <a:pt x="156967" y="124126"/>
                </a:lnTo>
                <a:lnTo>
                  <a:pt x="151468" y="122879"/>
                </a:lnTo>
                <a:lnTo>
                  <a:pt x="147400" y="120387"/>
                </a:lnTo>
                <a:lnTo>
                  <a:pt x="143333" y="117894"/>
                </a:lnTo>
                <a:lnTo>
                  <a:pt x="141299" y="114728"/>
                </a:lnTo>
                <a:lnTo>
                  <a:pt x="141299" y="110028"/>
                </a:lnTo>
                <a:close/>
              </a:path>
              <a:path w="509285" h="141404">
                <a:moveTo>
                  <a:pt x="240578" y="110716"/>
                </a:moveTo>
                <a:lnTo>
                  <a:pt x="240578" y="133410"/>
                </a:lnTo>
                <a:lnTo>
                  <a:pt x="263264" y="133410"/>
                </a:lnTo>
                <a:lnTo>
                  <a:pt x="263264" y="110716"/>
                </a:lnTo>
                <a:lnTo>
                  <a:pt x="240578" y="110716"/>
                </a:lnTo>
                <a:close/>
              </a:path>
              <a:path w="509285" h="141404">
                <a:moveTo>
                  <a:pt x="338683" y="124040"/>
                </a:moveTo>
                <a:lnTo>
                  <a:pt x="331637" y="124040"/>
                </a:lnTo>
                <a:lnTo>
                  <a:pt x="325865" y="122836"/>
                </a:lnTo>
                <a:lnTo>
                  <a:pt x="321368" y="120430"/>
                </a:lnTo>
                <a:lnTo>
                  <a:pt x="316871" y="118023"/>
                </a:lnTo>
                <a:lnTo>
                  <a:pt x="314622" y="114412"/>
                </a:lnTo>
                <a:lnTo>
                  <a:pt x="314622" y="108739"/>
                </a:lnTo>
                <a:lnTo>
                  <a:pt x="298639" y="108739"/>
                </a:lnTo>
                <a:lnTo>
                  <a:pt x="298639" y="116762"/>
                </a:lnTo>
                <a:lnTo>
                  <a:pt x="301704" y="123195"/>
                </a:lnTo>
                <a:lnTo>
                  <a:pt x="307834" y="128897"/>
                </a:lnTo>
                <a:lnTo>
                  <a:pt x="311177" y="131496"/>
                </a:lnTo>
                <a:lnTo>
                  <a:pt x="322230" y="135961"/>
                </a:lnTo>
                <a:lnTo>
                  <a:pt x="337051" y="137450"/>
                </a:lnTo>
                <a:lnTo>
                  <a:pt x="350074" y="136199"/>
                </a:lnTo>
                <a:lnTo>
                  <a:pt x="362078" y="131807"/>
                </a:lnTo>
                <a:lnTo>
                  <a:pt x="371294" y="124255"/>
                </a:lnTo>
                <a:lnTo>
                  <a:pt x="375188" y="119125"/>
                </a:lnTo>
                <a:lnTo>
                  <a:pt x="380742" y="107527"/>
                </a:lnTo>
                <a:lnTo>
                  <a:pt x="382594" y="94985"/>
                </a:lnTo>
                <a:lnTo>
                  <a:pt x="382594" y="85874"/>
                </a:lnTo>
                <a:lnTo>
                  <a:pt x="379902" y="78266"/>
                </a:lnTo>
                <a:lnTo>
                  <a:pt x="374517" y="72163"/>
                </a:lnTo>
                <a:lnTo>
                  <a:pt x="363267" y="63514"/>
                </a:lnTo>
                <a:lnTo>
                  <a:pt x="350197" y="58367"/>
                </a:lnTo>
                <a:lnTo>
                  <a:pt x="357130" y="56361"/>
                </a:lnTo>
                <a:lnTo>
                  <a:pt x="362443" y="53725"/>
                </a:lnTo>
                <a:lnTo>
                  <a:pt x="366138" y="50458"/>
                </a:lnTo>
                <a:lnTo>
                  <a:pt x="369833" y="47192"/>
                </a:lnTo>
                <a:lnTo>
                  <a:pt x="372626" y="43481"/>
                </a:lnTo>
                <a:lnTo>
                  <a:pt x="374517" y="39326"/>
                </a:lnTo>
                <a:lnTo>
                  <a:pt x="376407" y="35172"/>
                </a:lnTo>
                <a:lnTo>
                  <a:pt x="377352" y="30687"/>
                </a:lnTo>
                <a:lnTo>
                  <a:pt x="377352" y="17106"/>
                </a:lnTo>
                <a:lnTo>
                  <a:pt x="374086" y="9942"/>
                </a:lnTo>
                <a:lnTo>
                  <a:pt x="367556" y="4384"/>
                </a:lnTo>
                <a:lnTo>
                  <a:pt x="364030" y="1841"/>
                </a:lnTo>
                <a:lnTo>
                  <a:pt x="352829" y="-2505"/>
                </a:lnTo>
                <a:lnTo>
                  <a:pt x="338253" y="-3954"/>
                </a:lnTo>
                <a:lnTo>
                  <a:pt x="331566" y="-3699"/>
                </a:lnTo>
                <a:lnTo>
                  <a:pt x="318208" y="-977"/>
                </a:lnTo>
                <a:lnTo>
                  <a:pt x="308864" y="4727"/>
                </a:lnTo>
                <a:lnTo>
                  <a:pt x="302964" y="10515"/>
                </a:lnTo>
                <a:lnTo>
                  <a:pt x="300014" y="16905"/>
                </a:lnTo>
                <a:lnTo>
                  <a:pt x="300014" y="24756"/>
                </a:lnTo>
                <a:lnTo>
                  <a:pt x="315310" y="24756"/>
                </a:lnTo>
                <a:lnTo>
                  <a:pt x="315310" y="21203"/>
                </a:lnTo>
                <a:lnTo>
                  <a:pt x="316240" y="18624"/>
                </a:lnTo>
                <a:lnTo>
                  <a:pt x="319965" y="13696"/>
                </a:lnTo>
                <a:lnTo>
                  <a:pt x="322643" y="11948"/>
                </a:lnTo>
                <a:lnTo>
                  <a:pt x="326137" y="10916"/>
                </a:lnTo>
                <a:lnTo>
                  <a:pt x="329632" y="9885"/>
                </a:lnTo>
                <a:lnTo>
                  <a:pt x="333384" y="9369"/>
                </a:lnTo>
                <a:lnTo>
                  <a:pt x="344383" y="9369"/>
                </a:lnTo>
                <a:lnTo>
                  <a:pt x="349997" y="11031"/>
                </a:lnTo>
                <a:lnTo>
                  <a:pt x="354236" y="14355"/>
                </a:lnTo>
                <a:lnTo>
                  <a:pt x="358476" y="17679"/>
                </a:lnTo>
                <a:lnTo>
                  <a:pt x="360596" y="22234"/>
                </a:lnTo>
                <a:lnTo>
                  <a:pt x="360596" y="32607"/>
                </a:lnTo>
                <a:lnTo>
                  <a:pt x="359307" y="36748"/>
                </a:lnTo>
                <a:lnTo>
                  <a:pt x="356728" y="40444"/>
                </a:lnTo>
                <a:lnTo>
                  <a:pt x="354150" y="44140"/>
                </a:lnTo>
                <a:lnTo>
                  <a:pt x="350656" y="47220"/>
                </a:lnTo>
                <a:lnTo>
                  <a:pt x="346245" y="49684"/>
                </a:lnTo>
                <a:lnTo>
                  <a:pt x="341833" y="52149"/>
                </a:lnTo>
                <a:lnTo>
                  <a:pt x="335733" y="53381"/>
                </a:lnTo>
                <a:lnTo>
                  <a:pt x="317974" y="53381"/>
                </a:lnTo>
                <a:lnTo>
                  <a:pt x="317974" y="66705"/>
                </a:lnTo>
                <a:lnTo>
                  <a:pt x="326051" y="66705"/>
                </a:lnTo>
                <a:lnTo>
                  <a:pt x="333313" y="67004"/>
                </a:lnTo>
                <a:lnTo>
                  <a:pt x="346462" y="69693"/>
                </a:lnTo>
                <a:lnTo>
                  <a:pt x="356170" y="75172"/>
                </a:lnTo>
                <a:lnTo>
                  <a:pt x="362729" y="80816"/>
                </a:lnTo>
                <a:lnTo>
                  <a:pt x="366009" y="87793"/>
                </a:lnTo>
                <a:lnTo>
                  <a:pt x="366009" y="101490"/>
                </a:lnTo>
                <a:lnTo>
                  <a:pt x="364921" y="106475"/>
                </a:lnTo>
                <a:lnTo>
                  <a:pt x="362744" y="111060"/>
                </a:lnTo>
                <a:lnTo>
                  <a:pt x="360567" y="115645"/>
                </a:lnTo>
                <a:lnTo>
                  <a:pt x="357387" y="118954"/>
                </a:lnTo>
                <a:lnTo>
                  <a:pt x="353206" y="120988"/>
                </a:lnTo>
                <a:lnTo>
                  <a:pt x="349024" y="123023"/>
                </a:lnTo>
                <a:lnTo>
                  <a:pt x="344182" y="124040"/>
                </a:lnTo>
                <a:lnTo>
                  <a:pt x="338683" y="124040"/>
                </a:lnTo>
                <a:close/>
              </a:path>
              <a:path w="509285" h="141404">
                <a:moveTo>
                  <a:pt x="410636" y="92750"/>
                </a:moveTo>
                <a:lnTo>
                  <a:pt x="474655" y="92750"/>
                </a:lnTo>
                <a:lnTo>
                  <a:pt x="428252" y="79427"/>
                </a:lnTo>
                <a:lnTo>
                  <a:pt x="474655" y="21146"/>
                </a:lnTo>
                <a:lnTo>
                  <a:pt x="474655" y="79427"/>
                </a:lnTo>
                <a:lnTo>
                  <a:pt x="428252" y="79427"/>
                </a:lnTo>
                <a:lnTo>
                  <a:pt x="474655" y="92750"/>
                </a:lnTo>
                <a:lnTo>
                  <a:pt x="474655" y="133410"/>
                </a:lnTo>
                <a:lnTo>
                  <a:pt x="490638" y="133410"/>
                </a:lnTo>
                <a:lnTo>
                  <a:pt x="490638" y="92750"/>
                </a:lnTo>
                <a:lnTo>
                  <a:pt x="509285" y="92750"/>
                </a:lnTo>
                <a:lnTo>
                  <a:pt x="509285" y="79427"/>
                </a:lnTo>
                <a:lnTo>
                  <a:pt x="490638" y="79427"/>
                </a:lnTo>
                <a:lnTo>
                  <a:pt x="490638" y="0"/>
                </a:lnTo>
                <a:lnTo>
                  <a:pt x="474655" y="0"/>
                </a:lnTo>
                <a:lnTo>
                  <a:pt x="410636" y="79427"/>
                </a:lnTo>
                <a:lnTo>
                  <a:pt x="410636" y="92750"/>
                </a:lnTo>
                <a:close/>
              </a:path>
              <a:path w="509285" h="141404">
                <a:moveTo>
                  <a:pt x="0" y="92750"/>
                </a:moveTo>
                <a:lnTo>
                  <a:pt x="64018" y="92750"/>
                </a:lnTo>
                <a:lnTo>
                  <a:pt x="17615" y="79427"/>
                </a:lnTo>
                <a:lnTo>
                  <a:pt x="64018" y="21146"/>
                </a:lnTo>
                <a:lnTo>
                  <a:pt x="64018" y="79427"/>
                </a:lnTo>
                <a:lnTo>
                  <a:pt x="17615" y="79427"/>
                </a:lnTo>
                <a:lnTo>
                  <a:pt x="64018" y="92750"/>
                </a:lnTo>
                <a:lnTo>
                  <a:pt x="64018" y="133409"/>
                </a:lnTo>
                <a:lnTo>
                  <a:pt x="80002" y="133409"/>
                </a:lnTo>
                <a:lnTo>
                  <a:pt x="80002" y="92750"/>
                </a:lnTo>
                <a:lnTo>
                  <a:pt x="98649" y="92750"/>
                </a:lnTo>
                <a:lnTo>
                  <a:pt x="98649" y="79427"/>
                </a:lnTo>
                <a:lnTo>
                  <a:pt x="80002" y="79427"/>
                </a:lnTo>
                <a:lnTo>
                  <a:pt x="80002" y="0"/>
                </a:lnTo>
                <a:lnTo>
                  <a:pt x="64018" y="0"/>
                </a:lnTo>
                <a:lnTo>
                  <a:pt x="0" y="79427"/>
                </a:lnTo>
                <a:lnTo>
                  <a:pt x="0" y="927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224455" y="298489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6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1710465" y="3208004"/>
            <a:ext cx="344792" cy="121279"/>
          </a:xfrm>
          <a:custGeom>
            <a:avLst/>
            <a:gdLst/>
            <a:ahLst/>
            <a:cxnLst/>
            <a:rect l="l" t="t" r="r" b="b"/>
            <a:pathLst>
              <a:path w="379271" h="137450">
                <a:moveTo>
                  <a:pt x="333900" y="85358"/>
                </a:moveTo>
                <a:lnTo>
                  <a:pt x="335318" y="78667"/>
                </a:lnTo>
                <a:lnTo>
                  <a:pt x="338153" y="73366"/>
                </a:lnTo>
                <a:lnTo>
                  <a:pt x="340989" y="68066"/>
                </a:lnTo>
                <a:lnTo>
                  <a:pt x="344698" y="65415"/>
                </a:lnTo>
                <a:lnTo>
                  <a:pt x="353864" y="65415"/>
                </a:lnTo>
                <a:lnTo>
                  <a:pt x="357559" y="68066"/>
                </a:lnTo>
                <a:lnTo>
                  <a:pt x="360366" y="73366"/>
                </a:lnTo>
                <a:lnTo>
                  <a:pt x="363174" y="78667"/>
                </a:lnTo>
                <a:lnTo>
                  <a:pt x="364577" y="85358"/>
                </a:lnTo>
                <a:lnTo>
                  <a:pt x="364577" y="101576"/>
                </a:lnTo>
                <a:lnTo>
                  <a:pt x="363174" y="108266"/>
                </a:lnTo>
                <a:lnTo>
                  <a:pt x="360366" y="113510"/>
                </a:lnTo>
                <a:lnTo>
                  <a:pt x="357559" y="118753"/>
                </a:lnTo>
                <a:lnTo>
                  <a:pt x="353864" y="121375"/>
                </a:lnTo>
                <a:lnTo>
                  <a:pt x="344698" y="121375"/>
                </a:lnTo>
                <a:lnTo>
                  <a:pt x="340989" y="118753"/>
                </a:lnTo>
                <a:lnTo>
                  <a:pt x="338153" y="113510"/>
                </a:lnTo>
                <a:lnTo>
                  <a:pt x="335318" y="108266"/>
                </a:lnTo>
                <a:lnTo>
                  <a:pt x="340803" y="133410"/>
                </a:lnTo>
                <a:lnTo>
                  <a:pt x="357760" y="133410"/>
                </a:lnTo>
                <a:lnTo>
                  <a:pt x="364878" y="129814"/>
                </a:lnTo>
                <a:lnTo>
                  <a:pt x="370635" y="122622"/>
                </a:lnTo>
                <a:lnTo>
                  <a:pt x="373256" y="118844"/>
                </a:lnTo>
                <a:lnTo>
                  <a:pt x="377768" y="107466"/>
                </a:lnTo>
                <a:lnTo>
                  <a:pt x="379271" y="93438"/>
                </a:lnTo>
                <a:lnTo>
                  <a:pt x="379029" y="87457"/>
                </a:lnTo>
                <a:lnTo>
                  <a:pt x="376328" y="74480"/>
                </a:lnTo>
                <a:lnTo>
                  <a:pt x="370635" y="64169"/>
                </a:lnTo>
                <a:lnTo>
                  <a:pt x="364878" y="56977"/>
                </a:lnTo>
                <a:lnTo>
                  <a:pt x="357760" y="53381"/>
                </a:lnTo>
                <a:lnTo>
                  <a:pt x="340803" y="53381"/>
                </a:lnTo>
                <a:lnTo>
                  <a:pt x="333685" y="56991"/>
                </a:lnTo>
                <a:lnTo>
                  <a:pt x="333900" y="101576"/>
                </a:lnTo>
                <a:lnTo>
                  <a:pt x="333900" y="85358"/>
                </a:lnTo>
                <a:close/>
              </a:path>
              <a:path w="379271" h="137450">
                <a:moveTo>
                  <a:pt x="245305" y="31977"/>
                </a:moveTo>
                <a:lnTo>
                  <a:pt x="246694" y="25286"/>
                </a:lnTo>
                <a:lnTo>
                  <a:pt x="249472" y="19985"/>
                </a:lnTo>
                <a:lnTo>
                  <a:pt x="252251" y="14684"/>
                </a:lnTo>
                <a:lnTo>
                  <a:pt x="255931" y="12034"/>
                </a:lnTo>
                <a:lnTo>
                  <a:pt x="265097" y="12034"/>
                </a:lnTo>
                <a:lnTo>
                  <a:pt x="268821" y="14684"/>
                </a:lnTo>
                <a:lnTo>
                  <a:pt x="271685" y="19985"/>
                </a:lnTo>
                <a:lnTo>
                  <a:pt x="274550" y="25286"/>
                </a:lnTo>
                <a:lnTo>
                  <a:pt x="275982" y="31977"/>
                </a:lnTo>
                <a:lnTo>
                  <a:pt x="275982" y="48137"/>
                </a:lnTo>
                <a:lnTo>
                  <a:pt x="274550" y="54828"/>
                </a:lnTo>
                <a:lnTo>
                  <a:pt x="271685" y="60129"/>
                </a:lnTo>
                <a:lnTo>
                  <a:pt x="268821" y="65429"/>
                </a:lnTo>
                <a:lnTo>
                  <a:pt x="265126" y="68080"/>
                </a:lnTo>
                <a:lnTo>
                  <a:pt x="255960" y="68080"/>
                </a:lnTo>
                <a:lnTo>
                  <a:pt x="252251" y="65429"/>
                </a:lnTo>
                <a:lnTo>
                  <a:pt x="249472" y="60129"/>
                </a:lnTo>
                <a:lnTo>
                  <a:pt x="246694" y="54828"/>
                </a:lnTo>
                <a:lnTo>
                  <a:pt x="252122" y="80028"/>
                </a:lnTo>
                <a:lnTo>
                  <a:pt x="269079" y="80028"/>
                </a:lnTo>
                <a:lnTo>
                  <a:pt x="276197" y="76432"/>
                </a:lnTo>
                <a:lnTo>
                  <a:pt x="281954" y="69240"/>
                </a:lnTo>
                <a:lnTo>
                  <a:pt x="284575" y="65463"/>
                </a:lnTo>
                <a:lnTo>
                  <a:pt x="289087" y="54085"/>
                </a:lnTo>
                <a:lnTo>
                  <a:pt x="290590" y="40057"/>
                </a:lnTo>
                <a:lnTo>
                  <a:pt x="290351" y="34139"/>
                </a:lnTo>
                <a:lnTo>
                  <a:pt x="287652" y="21171"/>
                </a:lnTo>
                <a:lnTo>
                  <a:pt x="281954" y="10831"/>
                </a:lnTo>
                <a:lnTo>
                  <a:pt x="276197" y="3610"/>
                </a:lnTo>
                <a:lnTo>
                  <a:pt x="269079" y="0"/>
                </a:lnTo>
                <a:lnTo>
                  <a:pt x="252122" y="0"/>
                </a:lnTo>
                <a:lnTo>
                  <a:pt x="245004" y="3610"/>
                </a:lnTo>
                <a:lnTo>
                  <a:pt x="245305" y="48137"/>
                </a:lnTo>
                <a:lnTo>
                  <a:pt x="245305" y="31977"/>
                </a:lnTo>
                <a:close/>
              </a:path>
              <a:path w="379271" h="137450">
                <a:moveTo>
                  <a:pt x="0" y="92750"/>
                </a:moveTo>
                <a:lnTo>
                  <a:pt x="64018" y="92750"/>
                </a:lnTo>
                <a:lnTo>
                  <a:pt x="17615" y="79427"/>
                </a:lnTo>
                <a:lnTo>
                  <a:pt x="64018" y="21146"/>
                </a:lnTo>
                <a:lnTo>
                  <a:pt x="64018" y="79427"/>
                </a:lnTo>
                <a:lnTo>
                  <a:pt x="17615" y="79427"/>
                </a:lnTo>
                <a:lnTo>
                  <a:pt x="64018" y="92750"/>
                </a:lnTo>
                <a:lnTo>
                  <a:pt x="64018" y="133409"/>
                </a:lnTo>
                <a:lnTo>
                  <a:pt x="80001" y="133409"/>
                </a:lnTo>
                <a:lnTo>
                  <a:pt x="80001" y="92750"/>
                </a:lnTo>
                <a:lnTo>
                  <a:pt x="98649" y="92750"/>
                </a:lnTo>
                <a:lnTo>
                  <a:pt x="98649" y="79427"/>
                </a:lnTo>
                <a:lnTo>
                  <a:pt x="80001" y="79427"/>
                </a:lnTo>
                <a:lnTo>
                  <a:pt x="80002" y="0"/>
                </a:lnTo>
                <a:lnTo>
                  <a:pt x="64018" y="0"/>
                </a:lnTo>
                <a:lnTo>
                  <a:pt x="0" y="79427"/>
                </a:lnTo>
                <a:lnTo>
                  <a:pt x="0" y="92750"/>
                </a:lnTo>
                <a:close/>
              </a:path>
              <a:path w="379271" h="137450">
                <a:moveTo>
                  <a:pt x="141299" y="110028"/>
                </a:moveTo>
                <a:lnTo>
                  <a:pt x="125316" y="110028"/>
                </a:lnTo>
                <a:lnTo>
                  <a:pt x="125316" y="118223"/>
                </a:lnTo>
                <a:lnTo>
                  <a:pt x="128853" y="124484"/>
                </a:lnTo>
                <a:lnTo>
                  <a:pt x="135928" y="129670"/>
                </a:lnTo>
                <a:lnTo>
                  <a:pt x="138865" y="131596"/>
                </a:lnTo>
                <a:lnTo>
                  <a:pt x="150193" y="135986"/>
                </a:lnTo>
                <a:lnTo>
                  <a:pt x="164157" y="137450"/>
                </a:lnTo>
                <a:lnTo>
                  <a:pt x="176030" y="136303"/>
                </a:lnTo>
                <a:lnTo>
                  <a:pt x="188025" y="131753"/>
                </a:lnTo>
                <a:lnTo>
                  <a:pt x="197154" y="123739"/>
                </a:lnTo>
                <a:lnTo>
                  <a:pt x="201563" y="117234"/>
                </a:lnTo>
                <a:lnTo>
                  <a:pt x="206377" y="105460"/>
                </a:lnTo>
                <a:lnTo>
                  <a:pt x="207982" y="92578"/>
                </a:lnTo>
                <a:lnTo>
                  <a:pt x="207982" y="83811"/>
                </a:lnTo>
                <a:lnTo>
                  <a:pt x="206005" y="76346"/>
                </a:lnTo>
                <a:lnTo>
                  <a:pt x="202052" y="70186"/>
                </a:lnTo>
                <a:lnTo>
                  <a:pt x="198100" y="64025"/>
                </a:lnTo>
                <a:lnTo>
                  <a:pt x="192342" y="59240"/>
                </a:lnTo>
                <a:lnTo>
                  <a:pt x="184780" y="55831"/>
                </a:lnTo>
                <a:lnTo>
                  <a:pt x="179404" y="53848"/>
                </a:lnTo>
                <a:lnTo>
                  <a:pt x="167500" y="51499"/>
                </a:lnTo>
                <a:lnTo>
                  <a:pt x="152728" y="50716"/>
                </a:lnTo>
                <a:lnTo>
                  <a:pt x="148689" y="50716"/>
                </a:lnTo>
                <a:lnTo>
                  <a:pt x="148689" y="14699"/>
                </a:lnTo>
                <a:lnTo>
                  <a:pt x="202654" y="14699"/>
                </a:lnTo>
                <a:lnTo>
                  <a:pt x="202654" y="0"/>
                </a:lnTo>
                <a:lnTo>
                  <a:pt x="133995" y="0"/>
                </a:lnTo>
                <a:lnTo>
                  <a:pt x="133995" y="64728"/>
                </a:lnTo>
                <a:lnTo>
                  <a:pt x="146197" y="64728"/>
                </a:lnTo>
                <a:lnTo>
                  <a:pt x="161632" y="65596"/>
                </a:lnTo>
                <a:lnTo>
                  <a:pt x="174137" y="68474"/>
                </a:lnTo>
                <a:lnTo>
                  <a:pt x="182374" y="73366"/>
                </a:lnTo>
                <a:lnTo>
                  <a:pt x="188332" y="79126"/>
                </a:lnTo>
                <a:lnTo>
                  <a:pt x="191311" y="86246"/>
                </a:lnTo>
                <a:lnTo>
                  <a:pt x="191311" y="102235"/>
                </a:lnTo>
                <a:lnTo>
                  <a:pt x="189077" y="109011"/>
                </a:lnTo>
                <a:lnTo>
                  <a:pt x="184608" y="115057"/>
                </a:lnTo>
                <a:lnTo>
                  <a:pt x="180140" y="121103"/>
                </a:lnTo>
                <a:lnTo>
                  <a:pt x="173237" y="124126"/>
                </a:lnTo>
                <a:lnTo>
                  <a:pt x="156967" y="124126"/>
                </a:lnTo>
                <a:lnTo>
                  <a:pt x="151468" y="122879"/>
                </a:lnTo>
                <a:lnTo>
                  <a:pt x="147400" y="120387"/>
                </a:lnTo>
                <a:lnTo>
                  <a:pt x="143333" y="117894"/>
                </a:lnTo>
                <a:lnTo>
                  <a:pt x="141299" y="114728"/>
                </a:lnTo>
                <a:lnTo>
                  <a:pt x="141299" y="110028"/>
                </a:lnTo>
                <a:close/>
              </a:path>
              <a:path w="379271" h="137450">
                <a:moveTo>
                  <a:pt x="245004" y="76432"/>
                </a:moveTo>
                <a:lnTo>
                  <a:pt x="252122" y="80028"/>
                </a:lnTo>
                <a:lnTo>
                  <a:pt x="246694" y="54828"/>
                </a:lnTo>
                <a:lnTo>
                  <a:pt x="245305" y="48137"/>
                </a:lnTo>
                <a:lnTo>
                  <a:pt x="245004" y="3610"/>
                </a:lnTo>
                <a:lnTo>
                  <a:pt x="239246" y="10831"/>
                </a:lnTo>
                <a:lnTo>
                  <a:pt x="236609" y="14648"/>
                </a:lnTo>
                <a:lnTo>
                  <a:pt x="232110" y="26039"/>
                </a:lnTo>
                <a:lnTo>
                  <a:pt x="230610" y="40057"/>
                </a:lnTo>
                <a:lnTo>
                  <a:pt x="230847" y="45935"/>
                </a:lnTo>
                <a:lnTo>
                  <a:pt x="233543" y="58912"/>
                </a:lnTo>
                <a:lnTo>
                  <a:pt x="239246" y="69240"/>
                </a:lnTo>
                <a:lnTo>
                  <a:pt x="245004" y="76432"/>
                </a:lnTo>
                <a:close/>
              </a:path>
              <a:path w="379271" h="137450">
                <a:moveTo>
                  <a:pt x="343696" y="0"/>
                </a:moveTo>
                <a:lnTo>
                  <a:pt x="248914" y="133410"/>
                </a:lnTo>
                <a:lnTo>
                  <a:pt x="265584" y="133410"/>
                </a:lnTo>
                <a:lnTo>
                  <a:pt x="358906" y="0"/>
                </a:lnTo>
                <a:lnTo>
                  <a:pt x="343696" y="0"/>
                </a:lnTo>
                <a:close/>
              </a:path>
              <a:path w="379271" h="137450">
                <a:moveTo>
                  <a:pt x="333685" y="129814"/>
                </a:moveTo>
                <a:lnTo>
                  <a:pt x="340803" y="133410"/>
                </a:lnTo>
                <a:lnTo>
                  <a:pt x="335318" y="108266"/>
                </a:lnTo>
                <a:lnTo>
                  <a:pt x="333900" y="101576"/>
                </a:lnTo>
                <a:lnTo>
                  <a:pt x="333685" y="56991"/>
                </a:lnTo>
                <a:lnTo>
                  <a:pt x="327927" y="64212"/>
                </a:lnTo>
                <a:lnTo>
                  <a:pt x="325290" y="68029"/>
                </a:lnTo>
                <a:lnTo>
                  <a:pt x="320791" y="79420"/>
                </a:lnTo>
                <a:lnTo>
                  <a:pt x="319291" y="93438"/>
                </a:lnTo>
                <a:lnTo>
                  <a:pt x="319528" y="99316"/>
                </a:lnTo>
                <a:lnTo>
                  <a:pt x="322224" y="112293"/>
                </a:lnTo>
                <a:lnTo>
                  <a:pt x="327927" y="122622"/>
                </a:lnTo>
                <a:lnTo>
                  <a:pt x="333685" y="1298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3041080" y="3208004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3137974" y="3204514"/>
            <a:ext cx="78196" cy="121204"/>
          </a:xfrm>
          <a:custGeom>
            <a:avLst/>
            <a:gdLst/>
            <a:ahLst/>
            <a:cxnLst/>
            <a:rect l="l" t="t" r="r" b="b"/>
            <a:pathLst>
              <a:path w="86016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4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3" y="56776"/>
                </a:lnTo>
                <a:lnTo>
                  <a:pt x="78340" y="51748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0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10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3"/>
                </a:lnTo>
                <a:lnTo>
                  <a:pt x="3351" y="22464"/>
                </a:lnTo>
                <a:lnTo>
                  <a:pt x="3351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6" y="137364"/>
                </a:lnTo>
                <a:lnTo>
                  <a:pt x="86016" y="122665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3244633" y="3315707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3299837" y="3208004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9"/>
                </a:lnTo>
                <a:lnTo>
                  <a:pt x="82665" y="83810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3" y="50716"/>
                </a:lnTo>
                <a:lnTo>
                  <a:pt x="23373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1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5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4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3405246" y="3204515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1"/>
                </a:lnTo>
                <a:lnTo>
                  <a:pt x="58132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7" y="75896"/>
                </a:lnTo>
                <a:lnTo>
                  <a:pt x="68215" y="88544"/>
                </a:lnTo>
                <a:lnTo>
                  <a:pt x="65135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7" y="125960"/>
                </a:lnTo>
                <a:lnTo>
                  <a:pt x="41046" y="128080"/>
                </a:lnTo>
                <a:lnTo>
                  <a:pt x="27927" y="128080"/>
                </a:lnTo>
                <a:lnTo>
                  <a:pt x="23430" y="126891"/>
                </a:lnTo>
                <a:lnTo>
                  <a:pt x="20451" y="124513"/>
                </a:lnTo>
                <a:lnTo>
                  <a:pt x="17472" y="122134"/>
                </a:lnTo>
                <a:lnTo>
                  <a:pt x="15983" y="119599"/>
                </a:lnTo>
                <a:lnTo>
                  <a:pt x="15983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4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9" y="139709"/>
                </a:lnTo>
                <a:lnTo>
                  <a:pt x="34200" y="141404"/>
                </a:lnTo>
                <a:lnTo>
                  <a:pt x="39792" y="141147"/>
                </a:lnTo>
                <a:lnTo>
                  <a:pt x="52751" y="138140"/>
                </a:lnTo>
                <a:lnTo>
                  <a:pt x="63691" y="131749"/>
                </a:lnTo>
                <a:lnTo>
                  <a:pt x="72611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3" y="68635"/>
                </a:lnTo>
                <a:lnTo>
                  <a:pt x="85289" y="54574"/>
                </a:lnTo>
                <a:lnTo>
                  <a:pt x="83314" y="42082"/>
                </a:lnTo>
                <a:lnTo>
                  <a:pt x="80088" y="31160"/>
                </a:lnTo>
                <a:lnTo>
                  <a:pt x="71590" y="16027"/>
                </a:lnTo>
                <a:lnTo>
                  <a:pt x="62600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8" y="1876"/>
                </a:lnTo>
                <a:lnTo>
                  <a:pt x="16971" y="5630"/>
                </a:lnTo>
                <a:lnTo>
                  <a:pt x="13319" y="35128"/>
                </a:lnTo>
                <a:lnTo>
                  <a:pt x="15667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7" y="13323"/>
                </a:lnTo>
                <a:lnTo>
                  <a:pt x="42793" y="13323"/>
                </a:lnTo>
                <a:lnTo>
                  <a:pt x="47419" y="14541"/>
                </a:lnTo>
                <a:lnTo>
                  <a:pt x="51687" y="16977"/>
                </a:lnTo>
                <a:lnTo>
                  <a:pt x="55955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4" y="32521"/>
                </a:lnTo>
                <a:lnTo>
                  <a:pt x="65307" y="37507"/>
                </a:lnTo>
                <a:lnTo>
                  <a:pt x="65307" y="50687"/>
                </a:lnTo>
                <a:lnTo>
                  <a:pt x="62844" y="57564"/>
                </a:lnTo>
                <a:lnTo>
                  <a:pt x="57917" y="63352"/>
                </a:lnTo>
                <a:lnTo>
                  <a:pt x="52990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7" y="69513"/>
                </a:lnTo>
                <a:lnTo>
                  <a:pt x="21247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3402200" y="3209483"/>
            <a:ext cx="26417" cy="68429"/>
          </a:xfrm>
          <a:custGeom>
            <a:avLst/>
            <a:gdLst/>
            <a:ahLst/>
            <a:cxnLst/>
            <a:rect l="l" t="t" r="r" b="b"/>
            <a:pathLst>
              <a:path w="29059" h="77553">
                <a:moveTo>
                  <a:pt x="1790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9" y="77553"/>
                </a:lnTo>
                <a:lnTo>
                  <a:pt x="29059" y="63882"/>
                </a:lnTo>
                <a:lnTo>
                  <a:pt x="24103" y="58839"/>
                </a:lnTo>
                <a:lnTo>
                  <a:pt x="19148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1" y="8939"/>
                </a:lnTo>
                <a:lnTo>
                  <a:pt x="5370" y="15558"/>
                </a:lnTo>
                <a:lnTo>
                  <a:pt x="1790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602570" y="3209267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4186786" y="3204515"/>
            <a:ext cx="457596" cy="124768"/>
          </a:xfrm>
          <a:custGeom>
            <a:avLst/>
            <a:gdLst/>
            <a:ahLst/>
            <a:cxnLst/>
            <a:rect l="l" t="t" r="r" b="b"/>
            <a:pathLst>
              <a:path w="503356" h="141404">
                <a:moveTo>
                  <a:pt x="152935" y="139533"/>
                </a:moveTo>
                <a:lnTo>
                  <a:pt x="165445" y="141404"/>
                </a:lnTo>
                <a:lnTo>
                  <a:pt x="173008" y="141404"/>
                </a:lnTo>
                <a:lnTo>
                  <a:pt x="179982" y="139527"/>
                </a:lnTo>
                <a:lnTo>
                  <a:pt x="186370" y="135773"/>
                </a:lnTo>
                <a:lnTo>
                  <a:pt x="192757" y="132020"/>
                </a:lnTo>
                <a:lnTo>
                  <a:pt x="197742" y="126819"/>
                </a:lnTo>
                <a:lnTo>
                  <a:pt x="201322" y="120172"/>
                </a:lnTo>
                <a:lnTo>
                  <a:pt x="204903" y="113524"/>
                </a:lnTo>
                <a:lnTo>
                  <a:pt x="206693" y="106132"/>
                </a:lnTo>
                <a:lnTo>
                  <a:pt x="206693" y="97994"/>
                </a:lnTo>
                <a:lnTo>
                  <a:pt x="206309" y="91471"/>
                </a:lnTo>
                <a:lnTo>
                  <a:pt x="203012" y="79035"/>
                </a:lnTo>
                <a:lnTo>
                  <a:pt x="196338" y="68295"/>
                </a:lnTo>
                <a:lnTo>
                  <a:pt x="192911" y="64744"/>
                </a:lnTo>
                <a:lnTo>
                  <a:pt x="182066" y="58220"/>
                </a:lnTo>
                <a:lnTo>
                  <a:pt x="168797" y="56045"/>
                </a:lnTo>
                <a:lnTo>
                  <a:pt x="164386" y="56045"/>
                </a:lnTo>
                <a:lnTo>
                  <a:pt x="160290" y="56662"/>
                </a:lnTo>
                <a:lnTo>
                  <a:pt x="156509" y="57894"/>
                </a:lnTo>
                <a:lnTo>
                  <a:pt x="152728" y="59126"/>
                </a:lnTo>
                <a:lnTo>
                  <a:pt x="148947" y="61031"/>
                </a:lnTo>
                <a:lnTo>
                  <a:pt x="145166" y="63610"/>
                </a:lnTo>
                <a:lnTo>
                  <a:pt x="141385" y="66189"/>
                </a:lnTo>
                <a:lnTo>
                  <a:pt x="137546" y="70028"/>
                </a:lnTo>
                <a:lnTo>
                  <a:pt x="133651" y="75129"/>
                </a:lnTo>
                <a:lnTo>
                  <a:pt x="137948" y="103868"/>
                </a:lnTo>
                <a:lnTo>
                  <a:pt x="137948" y="90630"/>
                </a:lnTo>
                <a:lnTo>
                  <a:pt x="140411" y="83768"/>
                </a:lnTo>
                <a:lnTo>
                  <a:pt x="145338" y="78008"/>
                </a:lnTo>
                <a:lnTo>
                  <a:pt x="150265" y="72249"/>
                </a:lnTo>
                <a:lnTo>
                  <a:pt x="156652" y="69369"/>
                </a:lnTo>
                <a:lnTo>
                  <a:pt x="171604" y="69369"/>
                </a:lnTo>
                <a:lnTo>
                  <a:pt x="177634" y="71891"/>
                </a:lnTo>
                <a:lnTo>
                  <a:pt x="182589" y="76934"/>
                </a:lnTo>
                <a:lnTo>
                  <a:pt x="187544" y="81977"/>
                </a:lnTo>
                <a:lnTo>
                  <a:pt x="190022" y="88825"/>
                </a:lnTo>
                <a:lnTo>
                  <a:pt x="190022" y="106189"/>
                </a:lnTo>
                <a:lnTo>
                  <a:pt x="187673" y="113452"/>
                </a:lnTo>
                <a:lnTo>
                  <a:pt x="182975" y="119269"/>
                </a:lnTo>
                <a:lnTo>
                  <a:pt x="178278" y="125086"/>
                </a:lnTo>
                <a:lnTo>
                  <a:pt x="172435" y="127994"/>
                </a:lnTo>
                <a:lnTo>
                  <a:pt x="160462" y="127994"/>
                </a:lnTo>
                <a:lnTo>
                  <a:pt x="155850" y="126776"/>
                </a:lnTo>
                <a:lnTo>
                  <a:pt x="151610" y="124341"/>
                </a:lnTo>
                <a:lnTo>
                  <a:pt x="147371" y="121905"/>
                </a:lnTo>
                <a:lnTo>
                  <a:pt x="144034" y="118324"/>
                </a:lnTo>
                <a:lnTo>
                  <a:pt x="141600" y="113596"/>
                </a:lnTo>
                <a:lnTo>
                  <a:pt x="139165" y="108868"/>
                </a:lnTo>
                <a:lnTo>
                  <a:pt x="140741" y="133624"/>
                </a:lnTo>
                <a:lnTo>
                  <a:pt x="141188" y="133922"/>
                </a:lnTo>
                <a:lnTo>
                  <a:pt x="152935" y="139533"/>
                </a:lnTo>
                <a:close/>
              </a:path>
              <a:path w="503356" h="141404">
                <a:moveTo>
                  <a:pt x="234649" y="114670"/>
                </a:moveTo>
                <a:lnTo>
                  <a:pt x="234649" y="137364"/>
                </a:lnTo>
                <a:lnTo>
                  <a:pt x="257335" y="137364"/>
                </a:lnTo>
                <a:lnTo>
                  <a:pt x="257335" y="114670"/>
                </a:lnTo>
                <a:lnTo>
                  <a:pt x="234649" y="114670"/>
                </a:lnTo>
                <a:close/>
              </a:path>
              <a:path w="503356" h="141404">
                <a:moveTo>
                  <a:pt x="332754" y="127994"/>
                </a:moveTo>
                <a:lnTo>
                  <a:pt x="325707" y="127994"/>
                </a:lnTo>
                <a:lnTo>
                  <a:pt x="319936" y="126791"/>
                </a:lnTo>
                <a:lnTo>
                  <a:pt x="315439" y="124384"/>
                </a:lnTo>
                <a:lnTo>
                  <a:pt x="310942" y="121977"/>
                </a:lnTo>
                <a:lnTo>
                  <a:pt x="308693" y="118367"/>
                </a:lnTo>
                <a:lnTo>
                  <a:pt x="308693" y="112693"/>
                </a:lnTo>
                <a:lnTo>
                  <a:pt x="292710" y="112693"/>
                </a:lnTo>
                <a:lnTo>
                  <a:pt x="292710" y="120716"/>
                </a:lnTo>
                <a:lnTo>
                  <a:pt x="295775" y="127149"/>
                </a:lnTo>
                <a:lnTo>
                  <a:pt x="301905" y="132851"/>
                </a:lnTo>
                <a:lnTo>
                  <a:pt x="305248" y="135450"/>
                </a:lnTo>
                <a:lnTo>
                  <a:pt x="316300" y="139915"/>
                </a:lnTo>
                <a:lnTo>
                  <a:pt x="331121" y="141404"/>
                </a:lnTo>
                <a:lnTo>
                  <a:pt x="344144" y="140153"/>
                </a:lnTo>
                <a:lnTo>
                  <a:pt x="356149" y="135761"/>
                </a:lnTo>
                <a:lnTo>
                  <a:pt x="365365" y="128209"/>
                </a:lnTo>
                <a:lnTo>
                  <a:pt x="369259" y="123079"/>
                </a:lnTo>
                <a:lnTo>
                  <a:pt x="374813" y="111481"/>
                </a:lnTo>
                <a:lnTo>
                  <a:pt x="376665" y="98940"/>
                </a:lnTo>
                <a:lnTo>
                  <a:pt x="376665" y="89828"/>
                </a:lnTo>
                <a:lnTo>
                  <a:pt x="373972" y="82220"/>
                </a:lnTo>
                <a:lnTo>
                  <a:pt x="368587" y="76117"/>
                </a:lnTo>
                <a:lnTo>
                  <a:pt x="357338" y="67469"/>
                </a:lnTo>
                <a:lnTo>
                  <a:pt x="344268" y="62321"/>
                </a:lnTo>
                <a:lnTo>
                  <a:pt x="351200" y="60315"/>
                </a:lnTo>
                <a:lnTo>
                  <a:pt x="356514" y="57679"/>
                </a:lnTo>
                <a:lnTo>
                  <a:pt x="360208" y="54412"/>
                </a:lnTo>
                <a:lnTo>
                  <a:pt x="363904" y="51146"/>
                </a:lnTo>
                <a:lnTo>
                  <a:pt x="366697" y="47435"/>
                </a:lnTo>
                <a:lnTo>
                  <a:pt x="368587" y="43280"/>
                </a:lnTo>
                <a:lnTo>
                  <a:pt x="370478" y="39126"/>
                </a:lnTo>
                <a:lnTo>
                  <a:pt x="371423" y="34641"/>
                </a:lnTo>
                <a:lnTo>
                  <a:pt x="371423" y="21060"/>
                </a:lnTo>
                <a:lnTo>
                  <a:pt x="368157" y="13896"/>
                </a:lnTo>
                <a:lnTo>
                  <a:pt x="361627" y="8338"/>
                </a:lnTo>
                <a:lnTo>
                  <a:pt x="358100" y="5795"/>
                </a:lnTo>
                <a:lnTo>
                  <a:pt x="346899" y="1448"/>
                </a:lnTo>
                <a:lnTo>
                  <a:pt x="332324" y="0"/>
                </a:lnTo>
                <a:lnTo>
                  <a:pt x="325637" y="254"/>
                </a:lnTo>
                <a:lnTo>
                  <a:pt x="312279" y="2976"/>
                </a:lnTo>
                <a:lnTo>
                  <a:pt x="302935" y="8682"/>
                </a:lnTo>
                <a:lnTo>
                  <a:pt x="297035" y="14470"/>
                </a:lnTo>
                <a:lnTo>
                  <a:pt x="294085" y="20859"/>
                </a:lnTo>
                <a:lnTo>
                  <a:pt x="294085" y="28710"/>
                </a:lnTo>
                <a:lnTo>
                  <a:pt x="309380" y="28710"/>
                </a:lnTo>
                <a:lnTo>
                  <a:pt x="309380" y="25157"/>
                </a:lnTo>
                <a:lnTo>
                  <a:pt x="310311" y="22578"/>
                </a:lnTo>
                <a:lnTo>
                  <a:pt x="314035" y="17650"/>
                </a:lnTo>
                <a:lnTo>
                  <a:pt x="316713" y="15902"/>
                </a:lnTo>
                <a:lnTo>
                  <a:pt x="320208" y="14871"/>
                </a:lnTo>
                <a:lnTo>
                  <a:pt x="323703" y="13839"/>
                </a:lnTo>
                <a:lnTo>
                  <a:pt x="327455" y="13323"/>
                </a:lnTo>
                <a:lnTo>
                  <a:pt x="338454" y="13323"/>
                </a:lnTo>
                <a:lnTo>
                  <a:pt x="344068" y="14985"/>
                </a:lnTo>
                <a:lnTo>
                  <a:pt x="348307" y="18309"/>
                </a:lnTo>
                <a:lnTo>
                  <a:pt x="352546" y="21633"/>
                </a:lnTo>
                <a:lnTo>
                  <a:pt x="354666" y="26189"/>
                </a:lnTo>
                <a:lnTo>
                  <a:pt x="354666" y="36561"/>
                </a:lnTo>
                <a:lnTo>
                  <a:pt x="353377" y="40702"/>
                </a:lnTo>
                <a:lnTo>
                  <a:pt x="350799" y="44398"/>
                </a:lnTo>
                <a:lnTo>
                  <a:pt x="348221" y="48094"/>
                </a:lnTo>
                <a:lnTo>
                  <a:pt x="344727" y="51174"/>
                </a:lnTo>
                <a:lnTo>
                  <a:pt x="340316" y="53639"/>
                </a:lnTo>
                <a:lnTo>
                  <a:pt x="335904" y="56103"/>
                </a:lnTo>
                <a:lnTo>
                  <a:pt x="329804" y="57335"/>
                </a:lnTo>
                <a:lnTo>
                  <a:pt x="312044" y="57335"/>
                </a:lnTo>
                <a:lnTo>
                  <a:pt x="312044" y="70659"/>
                </a:lnTo>
                <a:lnTo>
                  <a:pt x="320122" y="70659"/>
                </a:lnTo>
                <a:lnTo>
                  <a:pt x="327383" y="70958"/>
                </a:lnTo>
                <a:lnTo>
                  <a:pt x="340532" y="73647"/>
                </a:lnTo>
                <a:lnTo>
                  <a:pt x="350241" y="79126"/>
                </a:lnTo>
                <a:lnTo>
                  <a:pt x="356800" y="84771"/>
                </a:lnTo>
                <a:lnTo>
                  <a:pt x="360080" y="91748"/>
                </a:lnTo>
                <a:lnTo>
                  <a:pt x="360080" y="105444"/>
                </a:lnTo>
                <a:lnTo>
                  <a:pt x="358991" y="110430"/>
                </a:lnTo>
                <a:lnTo>
                  <a:pt x="356815" y="115014"/>
                </a:lnTo>
                <a:lnTo>
                  <a:pt x="354638" y="119599"/>
                </a:lnTo>
                <a:lnTo>
                  <a:pt x="351458" y="122908"/>
                </a:lnTo>
                <a:lnTo>
                  <a:pt x="347276" y="124943"/>
                </a:lnTo>
                <a:lnTo>
                  <a:pt x="343094" y="126977"/>
                </a:lnTo>
                <a:lnTo>
                  <a:pt x="338253" y="127994"/>
                </a:lnTo>
                <a:lnTo>
                  <a:pt x="332754" y="127994"/>
                </a:lnTo>
                <a:close/>
              </a:path>
              <a:path w="503356" h="141404">
                <a:moveTo>
                  <a:pt x="404707" y="96705"/>
                </a:moveTo>
                <a:lnTo>
                  <a:pt x="468725" y="96705"/>
                </a:lnTo>
                <a:lnTo>
                  <a:pt x="422323" y="83381"/>
                </a:lnTo>
                <a:lnTo>
                  <a:pt x="468725" y="25100"/>
                </a:lnTo>
                <a:lnTo>
                  <a:pt x="468725" y="83381"/>
                </a:lnTo>
                <a:lnTo>
                  <a:pt x="422323" y="83381"/>
                </a:lnTo>
                <a:lnTo>
                  <a:pt x="468725" y="96705"/>
                </a:lnTo>
                <a:lnTo>
                  <a:pt x="468725" y="137364"/>
                </a:lnTo>
                <a:lnTo>
                  <a:pt x="484709" y="137364"/>
                </a:lnTo>
                <a:lnTo>
                  <a:pt x="484709" y="96705"/>
                </a:lnTo>
                <a:lnTo>
                  <a:pt x="503356" y="96705"/>
                </a:lnTo>
                <a:lnTo>
                  <a:pt x="503356" y="83381"/>
                </a:lnTo>
                <a:lnTo>
                  <a:pt x="484709" y="83381"/>
                </a:lnTo>
                <a:lnTo>
                  <a:pt x="484709" y="3954"/>
                </a:lnTo>
                <a:lnTo>
                  <a:pt x="468725" y="3954"/>
                </a:lnTo>
                <a:lnTo>
                  <a:pt x="404707" y="83381"/>
                </a:lnTo>
                <a:lnTo>
                  <a:pt x="404707" y="96705"/>
                </a:lnTo>
                <a:close/>
              </a:path>
              <a:path w="503356" h="14140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4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3" y="56776"/>
                </a:lnTo>
                <a:lnTo>
                  <a:pt x="78340" y="51748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10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1" y="22464"/>
                </a:lnTo>
                <a:lnTo>
                  <a:pt x="3351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  <a:path w="503356" h="141404">
                <a:moveTo>
                  <a:pt x="117329" y="72730"/>
                </a:moveTo>
                <a:lnTo>
                  <a:pt x="118055" y="86777"/>
                </a:lnTo>
                <a:lnTo>
                  <a:pt x="120029" y="99267"/>
                </a:lnTo>
                <a:lnTo>
                  <a:pt x="123253" y="110200"/>
                </a:lnTo>
                <a:lnTo>
                  <a:pt x="124904" y="114167"/>
                </a:lnTo>
                <a:lnTo>
                  <a:pt x="131760" y="125380"/>
                </a:lnTo>
                <a:lnTo>
                  <a:pt x="140741" y="133624"/>
                </a:lnTo>
                <a:lnTo>
                  <a:pt x="139165" y="108868"/>
                </a:lnTo>
                <a:lnTo>
                  <a:pt x="137948" y="103868"/>
                </a:lnTo>
                <a:lnTo>
                  <a:pt x="133651" y="75129"/>
                </a:lnTo>
                <a:lnTo>
                  <a:pt x="133682" y="65513"/>
                </a:lnTo>
                <a:lnTo>
                  <a:pt x="135111" y="52862"/>
                </a:lnTo>
                <a:lnTo>
                  <a:pt x="138163" y="40530"/>
                </a:lnTo>
                <a:lnTo>
                  <a:pt x="141227" y="30873"/>
                </a:lnTo>
                <a:lnTo>
                  <a:pt x="145424" y="23925"/>
                </a:lnTo>
                <a:lnTo>
                  <a:pt x="150751" y="19684"/>
                </a:lnTo>
                <a:lnTo>
                  <a:pt x="156079" y="15444"/>
                </a:lnTo>
                <a:lnTo>
                  <a:pt x="162266" y="13323"/>
                </a:lnTo>
                <a:lnTo>
                  <a:pt x="175328" y="13323"/>
                </a:lnTo>
                <a:lnTo>
                  <a:pt x="179839" y="14498"/>
                </a:lnTo>
                <a:lnTo>
                  <a:pt x="182847" y="16848"/>
                </a:lnTo>
                <a:lnTo>
                  <a:pt x="185855" y="19197"/>
                </a:lnTo>
                <a:lnTo>
                  <a:pt x="187358" y="21747"/>
                </a:lnTo>
                <a:lnTo>
                  <a:pt x="187358" y="25358"/>
                </a:lnTo>
                <a:lnTo>
                  <a:pt x="203341" y="25358"/>
                </a:lnTo>
                <a:lnTo>
                  <a:pt x="203341" y="18137"/>
                </a:lnTo>
                <a:lnTo>
                  <a:pt x="200463" y="12464"/>
                </a:lnTo>
                <a:lnTo>
                  <a:pt x="194705" y="7478"/>
                </a:lnTo>
                <a:lnTo>
                  <a:pt x="193832" y="6758"/>
                </a:lnTo>
                <a:lnTo>
                  <a:pt x="183336" y="1689"/>
                </a:lnTo>
                <a:lnTo>
                  <a:pt x="169055" y="0"/>
                </a:lnTo>
                <a:lnTo>
                  <a:pt x="163501" y="252"/>
                </a:lnTo>
                <a:lnTo>
                  <a:pt x="150532" y="3255"/>
                </a:lnTo>
                <a:lnTo>
                  <a:pt x="139594" y="9647"/>
                </a:lnTo>
                <a:lnTo>
                  <a:pt x="130687" y="19426"/>
                </a:lnTo>
                <a:lnTo>
                  <a:pt x="124031" y="31879"/>
                </a:lnTo>
                <a:lnTo>
                  <a:pt x="120305" y="43615"/>
                </a:lnTo>
                <a:lnTo>
                  <a:pt x="118070" y="56829"/>
                </a:lnTo>
                <a:lnTo>
                  <a:pt x="117324" y="71518"/>
                </a:lnTo>
                <a:lnTo>
                  <a:pt x="117329" y="72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3758041" y="3209267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5336867" y="3204515"/>
            <a:ext cx="455722" cy="124768"/>
          </a:xfrm>
          <a:custGeom>
            <a:avLst/>
            <a:gdLst/>
            <a:ahLst/>
            <a:cxnLst/>
            <a:rect l="l" t="t" r="r" b="b"/>
            <a:pathLst>
              <a:path w="501294" h="141404">
                <a:moveTo>
                  <a:pt x="371028" y="99208"/>
                </a:moveTo>
                <a:lnTo>
                  <a:pt x="367040" y="110587"/>
                </a:lnTo>
                <a:lnTo>
                  <a:pt x="364478" y="115554"/>
                </a:lnTo>
                <a:lnTo>
                  <a:pt x="355187" y="124884"/>
                </a:lnTo>
                <a:lnTo>
                  <a:pt x="342550" y="127994"/>
                </a:lnTo>
                <a:lnTo>
                  <a:pt x="337624" y="127588"/>
                </a:lnTo>
                <a:lnTo>
                  <a:pt x="326219" y="122212"/>
                </a:lnTo>
                <a:lnTo>
                  <a:pt x="318145" y="110587"/>
                </a:lnTo>
                <a:lnTo>
                  <a:pt x="313538" y="96814"/>
                </a:lnTo>
                <a:lnTo>
                  <a:pt x="311322" y="84236"/>
                </a:lnTo>
                <a:lnTo>
                  <a:pt x="310583" y="70659"/>
                </a:lnTo>
                <a:lnTo>
                  <a:pt x="310612" y="67919"/>
                </a:lnTo>
                <a:lnTo>
                  <a:pt x="311643" y="54561"/>
                </a:lnTo>
                <a:lnTo>
                  <a:pt x="307361" y="18997"/>
                </a:lnTo>
                <a:lnTo>
                  <a:pt x="300763" y="30995"/>
                </a:lnTo>
                <a:lnTo>
                  <a:pt x="296957" y="42669"/>
                </a:lnTo>
                <a:lnTo>
                  <a:pt x="294674" y="55890"/>
                </a:lnTo>
                <a:lnTo>
                  <a:pt x="293913" y="70659"/>
                </a:lnTo>
                <a:lnTo>
                  <a:pt x="293945" y="73836"/>
                </a:lnTo>
                <a:lnTo>
                  <a:pt x="295019" y="88278"/>
                </a:lnTo>
                <a:lnTo>
                  <a:pt x="297613" y="101180"/>
                </a:lnTo>
                <a:lnTo>
                  <a:pt x="301727" y="112541"/>
                </a:lnTo>
                <a:lnTo>
                  <a:pt x="307361" y="122364"/>
                </a:lnTo>
                <a:lnTo>
                  <a:pt x="318288" y="133730"/>
                </a:lnTo>
                <a:lnTo>
                  <a:pt x="329584" y="139485"/>
                </a:lnTo>
                <a:lnTo>
                  <a:pt x="342550" y="141404"/>
                </a:lnTo>
                <a:lnTo>
                  <a:pt x="344692" y="141357"/>
                </a:lnTo>
                <a:lnTo>
                  <a:pt x="357418" y="138848"/>
                </a:lnTo>
                <a:lnTo>
                  <a:pt x="368462" y="132517"/>
                </a:lnTo>
                <a:lnTo>
                  <a:pt x="371028" y="99208"/>
                </a:lnTo>
                <a:close/>
              </a:path>
              <a:path w="501294" h="141404">
                <a:moveTo>
                  <a:pt x="434611" y="113983"/>
                </a:moveTo>
                <a:lnTo>
                  <a:pt x="418628" y="113983"/>
                </a:lnTo>
                <a:lnTo>
                  <a:pt x="418628" y="122177"/>
                </a:lnTo>
                <a:lnTo>
                  <a:pt x="422165" y="128438"/>
                </a:lnTo>
                <a:lnTo>
                  <a:pt x="429240" y="133625"/>
                </a:lnTo>
                <a:lnTo>
                  <a:pt x="432176" y="135550"/>
                </a:lnTo>
                <a:lnTo>
                  <a:pt x="443505" y="139940"/>
                </a:lnTo>
                <a:lnTo>
                  <a:pt x="457469" y="141404"/>
                </a:lnTo>
                <a:lnTo>
                  <a:pt x="469342" y="140257"/>
                </a:lnTo>
                <a:lnTo>
                  <a:pt x="481337" y="135707"/>
                </a:lnTo>
                <a:lnTo>
                  <a:pt x="490466" y="127693"/>
                </a:lnTo>
                <a:lnTo>
                  <a:pt x="494874" y="121188"/>
                </a:lnTo>
                <a:lnTo>
                  <a:pt x="499689" y="109415"/>
                </a:lnTo>
                <a:lnTo>
                  <a:pt x="501294" y="96533"/>
                </a:lnTo>
                <a:lnTo>
                  <a:pt x="501294" y="87765"/>
                </a:lnTo>
                <a:lnTo>
                  <a:pt x="499317" y="80301"/>
                </a:lnTo>
                <a:lnTo>
                  <a:pt x="495364" y="74140"/>
                </a:lnTo>
                <a:lnTo>
                  <a:pt x="491411" y="67980"/>
                </a:lnTo>
                <a:lnTo>
                  <a:pt x="485654" y="63195"/>
                </a:lnTo>
                <a:lnTo>
                  <a:pt x="478092" y="59785"/>
                </a:lnTo>
                <a:lnTo>
                  <a:pt x="472716" y="57802"/>
                </a:lnTo>
                <a:lnTo>
                  <a:pt x="460812" y="55453"/>
                </a:lnTo>
                <a:lnTo>
                  <a:pt x="446040" y="54670"/>
                </a:lnTo>
                <a:lnTo>
                  <a:pt x="442001" y="54670"/>
                </a:lnTo>
                <a:lnTo>
                  <a:pt x="442001" y="18653"/>
                </a:lnTo>
                <a:lnTo>
                  <a:pt x="495966" y="18653"/>
                </a:lnTo>
                <a:lnTo>
                  <a:pt x="495966" y="3954"/>
                </a:lnTo>
                <a:lnTo>
                  <a:pt x="427307" y="3954"/>
                </a:lnTo>
                <a:lnTo>
                  <a:pt x="427307" y="68682"/>
                </a:lnTo>
                <a:lnTo>
                  <a:pt x="439509" y="68682"/>
                </a:lnTo>
                <a:lnTo>
                  <a:pt x="454944" y="69550"/>
                </a:lnTo>
                <a:lnTo>
                  <a:pt x="467449" y="72428"/>
                </a:lnTo>
                <a:lnTo>
                  <a:pt x="475686" y="77321"/>
                </a:lnTo>
                <a:lnTo>
                  <a:pt x="481644" y="83080"/>
                </a:lnTo>
                <a:lnTo>
                  <a:pt x="484623" y="90200"/>
                </a:lnTo>
                <a:lnTo>
                  <a:pt x="484623" y="106189"/>
                </a:lnTo>
                <a:lnTo>
                  <a:pt x="482389" y="112965"/>
                </a:lnTo>
                <a:lnTo>
                  <a:pt x="477920" y="119011"/>
                </a:lnTo>
                <a:lnTo>
                  <a:pt x="473452" y="125057"/>
                </a:lnTo>
                <a:lnTo>
                  <a:pt x="466549" y="128080"/>
                </a:lnTo>
                <a:lnTo>
                  <a:pt x="450279" y="128080"/>
                </a:lnTo>
                <a:lnTo>
                  <a:pt x="444780" y="126834"/>
                </a:lnTo>
                <a:lnTo>
                  <a:pt x="440712" y="124341"/>
                </a:lnTo>
                <a:lnTo>
                  <a:pt x="436645" y="121848"/>
                </a:lnTo>
                <a:lnTo>
                  <a:pt x="434611" y="118682"/>
                </a:lnTo>
                <a:lnTo>
                  <a:pt x="434611" y="113983"/>
                </a:lnTo>
                <a:close/>
              </a:path>
              <a:path w="501294" h="141404">
                <a:moveTo>
                  <a:pt x="0" y="96705"/>
                </a:moveTo>
                <a:lnTo>
                  <a:pt x="64018" y="96705"/>
                </a:lnTo>
                <a:lnTo>
                  <a:pt x="17615" y="83381"/>
                </a:lnTo>
                <a:lnTo>
                  <a:pt x="64018" y="25100"/>
                </a:lnTo>
                <a:lnTo>
                  <a:pt x="64018" y="83381"/>
                </a:lnTo>
                <a:lnTo>
                  <a:pt x="17615" y="83381"/>
                </a:lnTo>
                <a:lnTo>
                  <a:pt x="64018" y="96705"/>
                </a:lnTo>
                <a:lnTo>
                  <a:pt x="64018" y="137364"/>
                </a:lnTo>
                <a:lnTo>
                  <a:pt x="80002" y="137364"/>
                </a:lnTo>
                <a:lnTo>
                  <a:pt x="80002" y="96705"/>
                </a:lnTo>
                <a:lnTo>
                  <a:pt x="98648" y="96705"/>
                </a:lnTo>
                <a:lnTo>
                  <a:pt x="98648" y="83381"/>
                </a:lnTo>
                <a:lnTo>
                  <a:pt x="80002" y="83381"/>
                </a:lnTo>
                <a:lnTo>
                  <a:pt x="80002" y="3954"/>
                </a:lnTo>
                <a:lnTo>
                  <a:pt x="64018" y="3954"/>
                </a:lnTo>
                <a:lnTo>
                  <a:pt x="0" y="83381"/>
                </a:lnTo>
                <a:lnTo>
                  <a:pt x="0" y="96705"/>
                </a:lnTo>
                <a:close/>
              </a:path>
              <a:path w="501294" h="141404">
                <a:moveTo>
                  <a:pt x="142158" y="30773"/>
                </a:moveTo>
                <a:lnTo>
                  <a:pt x="144696" y="25831"/>
                </a:lnTo>
                <a:lnTo>
                  <a:pt x="153967" y="16450"/>
                </a:lnTo>
                <a:lnTo>
                  <a:pt x="166563" y="13323"/>
                </a:lnTo>
                <a:lnTo>
                  <a:pt x="171596" y="13744"/>
                </a:lnTo>
                <a:lnTo>
                  <a:pt x="182995" y="19146"/>
                </a:lnTo>
                <a:lnTo>
                  <a:pt x="191053" y="30773"/>
                </a:lnTo>
                <a:lnTo>
                  <a:pt x="195655" y="44536"/>
                </a:lnTo>
                <a:lnTo>
                  <a:pt x="197875" y="57109"/>
                </a:lnTo>
                <a:lnTo>
                  <a:pt x="198615" y="70659"/>
                </a:lnTo>
                <a:lnTo>
                  <a:pt x="198586" y="73452"/>
                </a:lnTo>
                <a:lnTo>
                  <a:pt x="197552" y="86830"/>
                </a:lnTo>
                <a:lnTo>
                  <a:pt x="195041" y="99208"/>
                </a:lnTo>
                <a:lnTo>
                  <a:pt x="192475" y="132517"/>
                </a:lnTo>
                <a:lnTo>
                  <a:pt x="201838" y="122364"/>
                </a:lnTo>
                <a:lnTo>
                  <a:pt x="208446" y="110319"/>
                </a:lnTo>
                <a:lnTo>
                  <a:pt x="212246" y="98639"/>
                </a:lnTo>
                <a:lnTo>
                  <a:pt x="214526" y="85419"/>
                </a:lnTo>
                <a:lnTo>
                  <a:pt x="215286" y="70659"/>
                </a:lnTo>
                <a:lnTo>
                  <a:pt x="215254" y="67529"/>
                </a:lnTo>
                <a:lnTo>
                  <a:pt x="214183" y="53075"/>
                </a:lnTo>
                <a:lnTo>
                  <a:pt x="211590" y="40169"/>
                </a:lnTo>
                <a:lnTo>
                  <a:pt x="207475" y="28809"/>
                </a:lnTo>
                <a:lnTo>
                  <a:pt x="201838" y="18997"/>
                </a:lnTo>
                <a:lnTo>
                  <a:pt x="190870" y="7635"/>
                </a:lnTo>
                <a:lnTo>
                  <a:pt x="179558" y="1908"/>
                </a:lnTo>
                <a:lnTo>
                  <a:pt x="166563" y="0"/>
                </a:lnTo>
                <a:lnTo>
                  <a:pt x="164527" y="42"/>
                </a:lnTo>
                <a:lnTo>
                  <a:pt x="151803" y="2528"/>
                </a:lnTo>
                <a:lnTo>
                  <a:pt x="140752" y="8846"/>
                </a:lnTo>
                <a:lnTo>
                  <a:pt x="131374" y="18997"/>
                </a:lnTo>
                <a:lnTo>
                  <a:pt x="135656" y="54561"/>
                </a:lnTo>
                <a:lnTo>
                  <a:pt x="138167" y="42179"/>
                </a:lnTo>
                <a:lnTo>
                  <a:pt x="142158" y="30773"/>
                </a:lnTo>
                <a:close/>
              </a:path>
              <a:path w="501294" h="141404">
                <a:moveTo>
                  <a:pt x="195041" y="99208"/>
                </a:moveTo>
                <a:lnTo>
                  <a:pt x="191053" y="110587"/>
                </a:lnTo>
                <a:lnTo>
                  <a:pt x="188491" y="115554"/>
                </a:lnTo>
                <a:lnTo>
                  <a:pt x="179200" y="124884"/>
                </a:lnTo>
                <a:lnTo>
                  <a:pt x="166563" y="127994"/>
                </a:lnTo>
                <a:lnTo>
                  <a:pt x="161637" y="127588"/>
                </a:lnTo>
                <a:lnTo>
                  <a:pt x="150232" y="122212"/>
                </a:lnTo>
                <a:lnTo>
                  <a:pt x="142158" y="110587"/>
                </a:lnTo>
                <a:lnTo>
                  <a:pt x="137550" y="96814"/>
                </a:lnTo>
                <a:lnTo>
                  <a:pt x="135335" y="84236"/>
                </a:lnTo>
                <a:lnTo>
                  <a:pt x="134596" y="70659"/>
                </a:lnTo>
                <a:lnTo>
                  <a:pt x="134625" y="67919"/>
                </a:lnTo>
                <a:lnTo>
                  <a:pt x="135656" y="54561"/>
                </a:lnTo>
                <a:lnTo>
                  <a:pt x="131374" y="18997"/>
                </a:lnTo>
                <a:lnTo>
                  <a:pt x="124776" y="30995"/>
                </a:lnTo>
                <a:lnTo>
                  <a:pt x="120970" y="42669"/>
                </a:lnTo>
                <a:lnTo>
                  <a:pt x="118687" y="55890"/>
                </a:lnTo>
                <a:lnTo>
                  <a:pt x="117926" y="70659"/>
                </a:lnTo>
                <a:lnTo>
                  <a:pt x="117958" y="73836"/>
                </a:lnTo>
                <a:lnTo>
                  <a:pt x="119032" y="88278"/>
                </a:lnTo>
                <a:lnTo>
                  <a:pt x="121626" y="101180"/>
                </a:lnTo>
                <a:lnTo>
                  <a:pt x="125740" y="112541"/>
                </a:lnTo>
                <a:lnTo>
                  <a:pt x="131374" y="122364"/>
                </a:lnTo>
                <a:lnTo>
                  <a:pt x="142301" y="133730"/>
                </a:lnTo>
                <a:lnTo>
                  <a:pt x="153596" y="139485"/>
                </a:lnTo>
                <a:lnTo>
                  <a:pt x="166563" y="141404"/>
                </a:lnTo>
                <a:lnTo>
                  <a:pt x="168705" y="141357"/>
                </a:lnTo>
                <a:lnTo>
                  <a:pt x="181431" y="138848"/>
                </a:lnTo>
                <a:lnTo>
                  <a:pt x="192475" y="132517"/>
                </a:lnTo>
                <a:lnTo>
                  <a:pt x="195041" y="99208"/>
                </a:lnTo>
                <a:close/>
              </a:path>
              <a:path w="501294" h="141404">
                <a:moveTo>
                  <a:pt x="240578" y="114670"/>
                </a:moveTo>
                <a:lnTo>
                  <a:pt x="240578" y="137364"/>
                </a:lnTo>
                <a:lnTo>
                  <a:pt x="263264" y="137364"/>
                </a:lnTo>
                <a:lnTo>
                  <a:pt x="263264" y="114670"/>
                </a:lnTo>
                <a:lnTo>
                  <a:pt x="240578" y="114670"/>
                </a:lnTo>
                <a:close/>
              </a:path>
              <a:path w="501294" h="141404">
                <a:moveTo>
                  <a:pt x="318145" y="30773"/>
                </a:moveTo>
                <a:lnTo>
                  <a:pt x="320683" y="25831"/>
                </a:lnTo>
                <a:lnTo>
                  <a:pt x="329954" y="16450"/>
                </a:lnTo>
                <a:lnTo>
                  <a:pt x="342550" y="13323"/>
                </a:lnTo>
                <a:lnTo>
                  <a:pt x="347583" y="13744"/>
                </a:lnTo>
                <a:lnTo>
                  <a:pt x="358983" y="19146"/>
                </a:lnTo>
                <a:lnTo>
                  <a:pt x="367040" y="30773"/>
                </a:lnTo>
                <a:lnTo>
                  <a:pt x="371642" y="44536"/>
                </a:lnTo>
                <a:lnTo>
                  <a:pt x="373862" y="57109"/>
                </a:lnTo>
                <a:lnTo>
                  <a:pt x="374602" y="70659"/>
                </a:lnTo>
                <a:lnTo>
                  <a:pt x="374573" y="73452"/>
                </a:lnTo>
                <a:lnTo>
                  <a:pt x="373539" y="86830"/>
                </a:lnTo>
                <a:lnTo>
                  <a:pt x="371028" y="99208"/>
                </a:lnTo>
                <a:lnTo>
                  <a:pt x="368462" y="132517"/>
                </a:lnTo>
                <a:lnTo>
                  <a:pt x="377825" y="122364"/>
                </a:lnTo>
                <a:lnTo>
                  <a:pt x="384434" y="110319"/>
                </a:lnTo>
                <a:lnTo>
                  <a:pt x="388233" y="98639"/>
                </a:lnTo>
                <a:lnTo>
                  <a:pt x="390513" y="85419"/>
                </a:lnTo>
                <a:lnTo>
                  <a:pt x="391273" y="70659"/>
                </a:lnTo>
                <a:lnTo>
                  <a:pt x="391241" y="67529"/>
                </a:lnTo>
                <a:lnTo>
                  <a:pt x="390171" y="53075"/>
                </a:lnTo>
                <a:lnTo>
                  <a:pt x="387578" y="40169"/>
                </a:lnTo>
                <a:lnTo>
                  <a:pt x="383462" y="28809"/>
                </a:lnTo>
                <a:lnTo>
                  <a:pt x="377825" y="18997"/>
                </a:lnTo>
                <a:lnTo>
                  <a:pt x="366857" y="7635"/>
                </a:lnTo>
                <a:lnTo>
                  <a:pt x="355545" y="1908"/>
                </a:lnTo>
                <a:lnTo>
                  <a:pt x="342550" y="0"/>
                </a:lnTo>
                <a:lnTo>
                  <a:pt x="340514" y="42"/>
                </a:lnTo>
                <a:lnTo>
                  <a:pt x="327791" y="2528"/>
                </a:lnTo>
                <a:lnTo>
                  <a:pt x="316739" y="8846"/>
                </a:lnTo>
                <a:lnTo>
                  <a:pt x="307361" y="18997"/>
                </a:lnTo>
                <a:lnTo>
                  <a:pt x="311643" y="54561"/>
                </a:lnTo>
                <a:lnTo>
                  <a:pt x="314154" y="42179"/>
                </a:lnTo>
                <a:lnTo>
                  <a:pt x="318145" y="30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4913512" y="3209267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4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6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869238" y="3208004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5" y="59957"/>
                </a:lnTo>
                <a:lnTo>
                  <a:pt x="37607" y="67000"/>
                </a:lnTo>
                <a:lnTo>
                  <a:pt x="30096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6762579" y="3208004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5" y="59957"/>
                </a:lnTo>
                <a:lnTo>
                  <a:pt x="37607" y="67000"/>
                </a:lnTo>
                <a:lnTo>
                  <a:pt x="30096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6499604" y="3208004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5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3" y="50716"/>
                </a:lnTo>
                <a:lnTo>
                  <a:pt x="23373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8"/>
                </a:lnTo>
                <a:lnTo>
                  <a:pt x="20881" y="64728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6603840" y="3204515"/>
            <a:ext cx="76322" cy="124768"/>
          </a:xfrm>
          <a:custGeom>
            <a:avLst/>
            <a:gdLst/>
            <a:ahLst/>
            <a:cxnLst/>
            <a:rect l="l" t="t" r="r" b="b"/>
            <a:pathLst>
              <a:path w="83954" h="141404">
                <a:moveTo>
                  <a:pt x="40044" y="127994"/>
                </a:moveTo>
                <a:lnTo>
                  <a:pt x="32997" y="127994"/>
                </a:lnTo>
                <a:lnTo>
                  <a:pt x="27225" y="126791"/>
                </a:lnTo>
                <a:lnTo>
                  <a:pt x="22728" y="124384"/>
                </a:lnTo>
                <a:lnTo>
                  <a:pt x="18231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4" y="128209"/>
                </a:lnTo>
                <a:lnTo>
                  <a:pt x="76548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9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3" y="51146"/>
                </a:lnTo>
                <a:lnTo>
                  <a:pt x="73986" y="47435"/>
                </a:lnTo>
                <a:lnTo>
                  <a:pt x="75877" y="43280"/>
                </a:lnTo>
                <a:lnTo>
                  <a:pt x="77767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6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6" y="254"/>
                </a:lnTo>
                <a:lnTo>
                  <a:pt x="19568" y="2976"/>
                </a:lnTo>
                <a:lnTo>
                  <a:pt x="10225" y="8681"/>
                </a:lnTo>
                <a:lnTo>
                  <a:pt x="4325" y="14470"/>
                </a:lnTo>
                <a:lnTo>
                  <a:pt x="1375" y="20859"/>
                </a:lnTo>
                <a:lnTo>
                  <a:pt x="1375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7" y="14871"/>
                </a:lnTo>
                <a:lnTo>
                  <a:pt x="30992" y="13839"/>
                </a:lnTo>
                <a:lnTo>
                  <a:pt x="34744" y="13323"/>
                </a:lnTo>
                <a:lnTo>
                  <a:pt x="45744" y="13323"/>
                </a:lnTo>
                <a:lnTo>
                  <a:pt x="51357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89" y="84771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4" y="115014"/>
                </a:lnTo>
                <a:lnTo>
                  <a:pt x="61927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6711047" y="3315707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6068983" y="3209267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6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7653201" y="3204515"/>
            <a:ext cx="454237" cy="124768"/>
          </a:xfrm>
          <a:custGeom>
            <a:avLst/>
            <a:gdLst/>
            <a:ahLst/>
            <a:cxnLst/>
            <a:rect l="l" t="t" r="r" b="b"/>
            <a:pathLst>
              <a:path w="499661" h="141404">
                <a:moveTo>
                  <a:pt x="149978" y="125014"/>
                </a:moveTo>
                <a:lnTo>
                  <a:pt x="150766" y="118281"/>
                </a:lnTo>
                <a:lnTo>
                  <a:pt x="152342" y="110544"/>
                </a:lnTo>
                <a:lnTo>
                  <a:pt x="154803" y="102180"/>
                </a:lnTo>
                <a:lnTo>
                  <a:pt x="159715" y="90615"/>
                </a:lnTo>
                <a:lnTo>
                  <a:pt x="166950" y="76504"/>
                </a:lnTo>
                <a:lnTo>
                  <a:pt x="170658" y="69840"/>
                </a:lnTo>
                <a:lnTo>
                  <a:pt x="177473" y="58282"/>
                </a:lnTo>
                <a:lnTo>
                  <a:pt x="184186" y="47811"/>
                </a:lnTo>
                <a:lnTo>
                  <a:pt x="190795" y="38424"/>
                </a:lnTo>
                <a:lnTo>
                  <a:pt x="203083" y="21919"/>
                </a:lnTo>
                <a:lnTo>
                  <a:pt x="203255" y="21690"/>
                </a:lnTo>
                <a:lnTo>
                  <a:pt x="205318" y="18653"/>
                </a:lnTo>
                <a:lnTo>
                  <a:pt x="205318" y="3954"/>
                </a:lnTo>
                <a:lnTo>
                  <a:pt x="115348" y="3954"/>
                </a:lnTo>
                <a:lnTo>
                  <a:pt x="115348" y="18653"/>
                </a:lnTo>
                <a:lnTo>
                  <a:pt x="189162" y="18653"/>
                </a:lnTo>
                <a:lnTo>
                  <a:pt x="186155" y="22779"/>
                </a:lnTo>
                <a:lnTo>
                  <a:pt x="180265" y="30985"/>
                </a:lnTo>
                <a:lnTo>
                  <a:pt x="173373" y="40805"/>
                </a:lnTo>
                <a:lnTo>
                  <a:pt x="165812" y="51780"/>
                </a:lnTo>
                <a:lnTo>
                  <a:pt x="157582" y="63911"/>
                </a:lnTo>
                <a:lnTo>
                  <a:pt x="152955" y="70954"/>
                </a:lnTo>
                <a:lnTo>
                  <a:pt x="145444" y="83475"/>
                </a:lnTo>
                <a:lnTo>
                  <a:pt x="140026" y="94250"/>
                </a:lnTo>
                <a:lnTo>
                  <a:pt x="136702" y="103281"/>
                </a:lnTo>
                <a:lnTo>
                  <a:pt x="133493" y="119103"/>
                </a:lnTo>
                <a:lnTo>
                  <a:pt x="132705" y="131604"/>
                </a:lnTo>
                <a:lnTo>
                  <a:pt x="132705" y="137364"/>
                </a:lnTo>
                <a:lnTo>
                  <a:pt x="149978" y="137364"/>
                </a:lnTo>
                <a:lnTo>
                  <a:pt x="149978" y="125014"/>
                </a:lnTo>
                <a:close/>
              </a:path>
              <a:path w="499661" h="14140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8" y="110200"/>
                </a:lnTo>
                <a:lnTo>
                  <a:pt x="7580" y="114167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1" y="13323"/>
                </a:lnTo>
                <a:lnTo>
                  <a:pt x="58004" y="13323"/>
                </a:lnTo>
                <a:lnTo>
                  <a:pt x="62514" y="14498"/>
                </a:lnTo>
                <a:lnTo>
                  <a:pt x="65521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7" y="12464"/>
                </a:lnTo>
                <a:lnTo>
                  <a:pt x="77380" y="7478"/>
                </a:lnTo>
                <a:lnTo>
                  <a:pt x="76507" y="6758"/>
                </a:lnTo>
                <a:lnTo>
                  <a:pt x="66011" y="1689"/>
                </a:lnTo>
                <a:lnTo>
                  <a:pt x="51729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  <a:path w="499661" h="141404">
                <a:moveTo>
                  <a:pt x="35610" y="139533"/>
                </a:moveTo>
                <a:lnTo>
                  <a:pt x="48121" y="141404"/>
                </a:lnTo>
                <a:lnTo>
                  <a:pt x="55683" y="141404"/>
                </a:lnTo>
                <a:lnTo>
                  <a:pt x="62657" y="139527"/>
                </a:lnTo>
                <a:lnTo>
                  <a:pt x="69045" y="135773"/>
                </a:lnTo>
                <a:lnTo>
                  <a:pt x="75432" y="132020"/>
                </a:lnTo>
                <a:lnTo>
                  <a:pt x="80417" y="126819"/>
                </a:lnTo>
                <a:lnTo>
                  <a:pt x="83997" y="120172"/>
                </a:lnTo>
                <a:lnTo>
                  <a:pt x="87578" y="113524"/>
                </a:lnTo>
                <a:lnTo>
                  <a:pt x="89368" y="106132"/>
                </a:lnTo>
                <a:lnTo>
                  <a:pt x="89368" y="97994"/>
                </a:lnTo>
                <a:lnTo>
                  <a:pt x="88985" y="91471"/>
                </a:lnTo>
                <a:lnTo>
                  <a:pt x="85687" y="79035"/>
                </a:lnTo>
                <a:lnTo>
                  <a:pt x="79014" y="68295"/>
                </a:lnTo>
                <a:lnTo>
                  <a:pt x="75586" y="64743"/>
                </a:lnTo>
                <a:lnTo>
                  <a:pt x="64741" y="58220"/>
                </a:lnTo>
                <a:lnTo>
                  <a:pt x="51472" y="56045"/>
                </a:lnTo>
                <a:lnTo>
                  <a:pt x="47061" y="56045"/>
                </a:lnTo>
                <a:lnTo>
                  <a:pt x="42964" y="56662"/>
                </a:lnTo>
                <a:lnTo>
                  <a:pt x="39183" y="57894"/>
                </a:lnTo>
                <a:lnTo>
                  <a:pt x="35402" y="59126"/>
                </a:lnTo>
                <a:lnTo>
                  <a:pt x="31621" y="61031"/>
                </a:lnTo>
                <a:lnTo>
                  <a:pt x="27840" y="63610"/>
                </a:lnTo>
                <a:lnTo>
                  <a:pt x="24060" y="66189"/>
                </a:lnTo>
                <a:lnTo>
                  <a:pt x="20221" y="70028"/>
                </a:lnTo>
                <a:lnTo>
                  <a:pt x="16326" y="75129"/>
                </a:lnTo>
                <a:lnTo>
                  <a:pt x="20623" y="103868"/>
                </a:lnTo>
                <a:lnTo>
                  <a:pt x="20623" y="90630"/>
                </a:lnTo>
                <a:lnTo>
                  <a:pt x="23086" y="83768"/>
                </a:lnTo>
                <a:lnTo>
                  <a:pt x="28013" y="78008"/>
                </a:lnTo>
                <a:lnTo>
                  <a:pt x="32940" y="72249"/>
                </a:lnTo>
                <a:lnTo>
                  <a:pt x="39327" y="69369"/>
                </a:lnTo>
                <a:lnTo>
                  <a:pt x="54279" y="69369"/>
                </a:lnTo>
                <a:lnTo>
                  <a:pt x="60310" y="71891"/>
                </a:lnTo>
                <a:lnTo>
                  <a:pt x="65264" y="76934"/>
                </a:lnTo>
                <a:lnTo>
                  <a:pt x="70219" y="81977"/>
                </a:lnTo>
                <a:lnTo>
                  <a:pt x="72697" y="88825"/>
                </a:lnTo>
                <a:lnTo>
                  <a:pt x="72697" y="106189"/>
                </a:lnTo>
                <a:lnTo>
                  <a:pt x="70348" y="113452"/>
                </a:lnTo>
                <a:lnTo>
                  <a:pt x="65650" y="119269"/>
                </a:lnTo>
                <a:lnTo>
                  <a:pt x="60953" y="125086"/>
                </a:lnTo>
                <a:lnTo>
                  <a:pt x="55110" y="127994"/>
                </a:lnTo>
                <a:lnTo>
                  <a:pt x="43137" y="127994"/>
                </a:lnTo>
                <a:lnTo>
                  <a:pt x="38525" y="126776"/>
                </a:lnTo>
                <a:lnTo>
                  <a:pt x="34286" y="124341"/>
                </a:lnTo>
                <a:lnTo>
                  <a:pt x="30046" y="121905"/>
                </a:lnTo>
                <a:lnTo>
                  <a:pt x="26710" y="118324"/>
                </a:lnTo>
                <a:lnTo>
                  <a:pt x="24275" y="113596"/>
                </a:lnTo>
                <a:lnTo>
                  <a:pt x="21840" y="108868"/>
                </a:lnTo>
                <a:lnTo>
                  <a:pt x="23416" y="133624"/>
                </a:lnTo>
                <a:lnTo>
                  <a:pt x="23863" y="133922"/>
                </a:lnTo>
                <a:lnTo>
                  <a:pt x="35610" y="139533"/>
                </a:lnTo>
                <a:close/>
              </a:path>
              <a:path w="499661" h="141404">
                <a:moveTo>
                  <a:pt x="234649" y="114670"/>
                </a:moveTo>
                <a:lnTo>
                  <a:pt x="234649" y="137364"/>
                </a:lnTo>
                <a:lnTo>
                  <a:pt x="257335" y="137364"/>
                </a:lnTo>
                <a:lnTo>
                  <a:pt x="257335" y="114670"/>
                </a:lnTo>
                <a:lnTo>
                  <a:pt x="234649" y="114670"/>
                </a:lnTo>
                <a:close/>
              </a:path>
              <a:path w="499661" h="141404">
                <a:moveTo>
                  <a:pt x="287382" y="96705"/>
                </a:moveTo>
                <a:lnTo>
                  <a:pt x="351400" y="96705"/>
                </a:lnTo>
                <a:lnTo>
                  <a:pt x="304998" y="83381"/>
                </a:lnTo>
                <a:lnTo>
                  <a:pt x="351400" y="25100"/>
                </a:lnTo>
                <a:lnTo>
                  <a:pt x="351400" y="83381"/>
                </a:lnTo>
                <a:lnTo>
                  <a:pt x="304998" y="83381"/>
                </a:lnTo>
                <a:lnTo>
                  <a:pt x="351400" y="96705"/>
                </a:lnTo>
                <a:lnTo>
                  <a:pt x="351400" y="137364"/>
                </a:lnTo>
                <a:lnTo>
                  <a:pt x="367384" y="137364"/>
                </a:lnTo>
                <a:lnTo>
                  <a:pt x="367384" y="96705"/>
                </a:lnTo>
                <a:lnTo>
                  <a:pt x="386031" y="96705"/>
                </a:lnTo>
                <a:lnTo>
                  <a:pt x="386031" y="83381"/>
                </a:lnTo>
                <a:lnTo>
                  <a:pt x="367384" y="83381"/>
                </a:lnTo>
                <a:lnTo>
                  <a:pt x="367384" y="3954"/>
                </a:lnTo>
                <a:lnTo>
                  <a:pt x="351400" y="3954"/>
                </a:lnTo>
                <a:lnTo>
                  <a:pt x="287382" y="83381"/>
                </a:lnTo>
                <a:lnTo>
                  <a:pt x="287382" y="96705"/>
                </a:lnTo>
                <a:close/>
              </a:path>
              <a:path w="499661" h="141404">
                <a:moveTo>
                  <a:pt x="424987" y="94985"/>
                </a:moveTo>
                <a:lnTo>
                  <a:pt x="426304" y="90114"/>
                </a:lnTo>
                <a:lnTo>
                  <a:pt x="428939" y="85358"/>
                </a:lnTo>
                <a:lnTo>
                  <a:pt x="431575" y="80601"/>
                </a:lnTo>
                <a:lnTo>
                  <a:pt x="435141" y="76962"/>
                </a:lnTo>
                <a:lnTo>
                  <a:pt x="439637" y="74441"/>
                </a:lnTo>
                <a:lnTo>
                  <a:pt x="444135" y="71919"/>
                </a:lnTo>
                <a:lnTo>
                  <a:pt x="448904" y="70659"/>
                </a:lnTo>
                <a:lnTo>
                  <a:pt x="453946" y="57335"/>
                </a:lnTo>
                <a:lnTo>
                  <a:pt x="447071" y="57335"/>
                </a:lnTo>
                <a:lnTo>
                  <a:pt x="441414" y="55129"/>
                </a:lnTo>
                <a:lnTo>
                  <a:pt x="436974" y="50716"/>
                </a:lnTo>
                <a:lnTo>
                  <a:pt x="434181" y="63782"/>
                </a:lnTo>
                <a:lnTo>
                  <a:pt x="425474" y="67679"/>
                </a:lnTo>
                <a:lnTo>
                  <a:pt x="418986" y="73008"/>
                </a:lnTo>
                <a:lnTo>
                  <a:pt x="414717" y="79771"/>
                </a:lnTo>
                <a:lnTo>
                  <a:pt x="410450" y="86533"/>
                </a:lnTo>
                <a:lnTo>
                  <a:pt x="408315" y="93610"/>
                </a:lnTo>
                <a:lnTo>
                  <a:pt x="408315" y="107937"/>
                </a:lnTo>
                <a:lnTo>
                  <a:pt x="410206" y="114728"/>
                </a:lnTo>
                <a:lnTo>
                  <a:pt x="413987" y="121375"/>
                </a:lnTo>
                <a:lnTo>
                  <a:pt x="417768" y="128023"/>
                </a:lnTo>
                <a:lnTo>
                  <a:pt x="422881" y="133023"/>
                </a:lnTo>
                <a:lnTo>
                  <a:pt x="424987" y="104785"/>
                </a:lnTo>
                <a:lnTo>
                  <a:pt x="424987" y="94985"/>
                </a:lnTo>
                <a:close/>
              </a:path>
              <a:path w="499661" h="141404">
                <a:moveTo>
                  <a:pt x="476402" y="80601"/>
                </a:moveTo>
                <a:lnTo>
                  <a:pt x="479037" y="85358"/>
                </a:lnTo>
                <a:lnTo>
                  <a:pt x="481673" y="90114"/>
                </a:lnTo>
                <a:lnTo>
                  <a:pt x="482990" y="94985"/>
                </a:lnTo>
                <a:lnTo>
                  <a:pt x="482990" y="104785"/>
                </a:lnTo>
                <a:lnTo>
                  <a:pt x="481744" y="109484"/>
                </a:lnTo>
                <a:lnTo>
                  <a:pt x="479252" y="114068"/>
                </a:lnTo>
                <a:lnTo>
                  <a:pt x="476760" y="118653"/>
                </a:lnTo>
                <a:lnTo>
                  <a:pt x="473208" y="122120"/>
                </a:lnTo>
                <a:lnTo>
                  <a:pt x="468596" y="124470"/>
                </a:lnTo>
                <a:lnTo>
                  <a:pt x="463985" y="126819"/>
                </a:lnTo>
                <a:lnTo>
                  <a:pt x="459101" y="127994"/>
                </a:lnTo>
                <a:lnTo>
                  <a:pt x="448846" y="127994"/>
                </a:lnTo>
                <a:lnTo>
                  <a:pt x="443992" y="126819"/>
                </a:lnTo>
                <a:lnTo>
                  <a:pt x="439380" y="124470"/>
                </a:lnTo>
                <a:lnTo>
                  <a:pt x="434769" y="122120"/>
                </a:lnTo>
                <a:lnTo>
                  <a:pt x="431217" y="118653"/>
                </a:lnTo>
                <a:lnTo>
                  <a:pt x="428725" y="114068"/>
                </a:lnTo>
                <a:lnTo>
                  <a:pt x="426233" y="109484"/>
                </a:lnTo>
                <a:lnTo>
                  <a:pt x="424987" y="104785"/>
                </a:lnTo>
                <a:lnTo>
                  <a:pt x="422881" y="133023"/>
                </a:lnTo>
                <a:lnTo>
                  <a:pt x="429326" y="136375"/>
                </a:lnTo>
                <a:lnTo>
                  <a:pt x="435771" y="139728"/>
                </a:lnTo>
                <a:lnTo>
                  <a:pt x="443977" y="141404"/>
                </a:lnTo>
                <a:lnTo>
                  <a:pt x="463970" y="141404"/>
                </a:lnTo>
                <a:lnTo>
                  <a:pt x="472206" y="139728"/>
                </a:lnTo>
                <a:lnTo>
                  <a:pt x="478651" y="136375"/>
                </a:lnTo>
                <a:lnTo>
                  <a:pt x="485095" y="133023"/>
                </a:lnTo>
                <a:lnTo>
                  <a:pt x="490208" y="128023"/>
                </a:lnTo>
                <a:lnTo>
                  <a:pt x="493989" y="121375"/>
                </a:lnTo>
                <a:lnTo>
                  <a:pt x="497770" y="114728"/>
                </a:lnTo>
                <a:lnTo>
                  <a:pt x="499661" y="107937"/>
                </a:lnTo>
                <a:lnTo>
                  <a:pt x="499661" y="93610"/>
                </a:lnTo>
                <a:lnTo>
                  <a:pt x="497513" y="86533"/>
                </a:lnTo>
                <a:lnTo>
                  <a:pt x="493215" y="79771"/>
                </a:lnTo>
                <a:lnTo>
                  <a:pt x="488919" y="73008"/>
                </a:lnTo>
                <a:lnTo>
                  <a:pt x="482417" y="67679"/>
                </a:lnTo>
                <a:lnTo>
                  <a:pt x="473709" y="63782"/>
                </a:lnTo>
                <a:lnTo>
                  <a:pt x="480584" y="60401"/>
                </a:lnTo>
                <a:lnTo>
                  <a:pt x="485740" y="56246"/>
                </a:lnTo>
                <a:lnTo>
                  <a:pt x="489177" y="51318"/>
                </a:lnTo>
                <a:lnTo>
                  <a:pt x="492614" y="46389"/>
                </a:lnTo>
                <a:lnTo>
                  <a:pt x="494333" y="40716"/>
                </a:lnTo>
                <a:lnTo>
                  <a:pt x="494333" y="28051"/>
                </a:lnTo>
                <a:lnTo>
                  <a:pt x="492629" y="22192"/>
                </a:lnTo>
                <a:lnTo>
                  <a:pt x="489220" y="16719"/>
                </a:lnTo>
                <a:lnTo>
                  <a:pt x="485812" y="11246"/>
                </a:lnTo>
                <a:lnTo>
                  <a:pt x="480856" y="7091"/>
                </a:lnTo>
                <a:lnTo>
                  <a:pt x="474354" y="4255"/>
                </a:lnTo>
                <a:lnTo>
                  <a:pt x="467851" y="1418"/>
                </a:lnTo>
                <a:lnTo>
                  <a:pt x="461049" y="0"/>
                </a:lnTo>
                <a:lnTo>
                  <a:pt x="446899" y="0"/>
                </a:lnTo>
                <a:lnTo>
                  <a:pt x="440125" y="1404"/>
                </a:lnTo>
                <a:lnTo>
                  <a:pt x="433623" y="4212"/>
                </a:lnTo>
                <a:lnTo>
                  <a:pt x="427121" y="7020"/>
                </a:lnTo>
                <a:lnTo>
                  <a:pt x="422165" y="11174"/>
                </a:lnTo>
                <a:lnTo>
                  <a:pt x="418757" y="16676"/>
                </a:lnTo>
                <a:lnTo>
                  <a:pt x="415348" y="22177"/>
                </a:lnTo>
                <a:lnTo>
                  <a:pt x="413644" y="28051"/>
                </a:lnTo>
                <a:lnTo>
                  <a:pt x="413644" y="40716"/>
                </a:lnTo>
                <a:lnTo>
                  <a:pt x="415362" y="46389"/>
                </a:lnTo>
                <a:lnTo>
                  <a:pt x="418800" y="51318"/>
                </a:lnTo>
                <a:lnTo>
                  <a:pt x="422236" y="56246"/>
                </a:lnTo>
                <a:lnTo>
                  <a:pt x="427364" y="60401"/>
                </a:lnTo>
                <a:lnTo>
                  <a:pt x="434181" y="63782"/>
                </a:lnTo>
                <a:lnTo>
                  <a:pt x="436974" y="50716"/>
                </a:lnTo>
                <a:lnTo>
                  <a:pt x="432534" y="46303"/>
                </a:lnTo>
                <a:lnTo>
                  <a:pt x="430314" y="41117"/>
                </a:lnTo>
                <a:lnTo>
                  <a:pt x="430314" y="28624"/>
                </a:lnTo>
                <a:lnTo>
                  <a:pt x="432706" y="23352"/>
                </a:lnTo>
                <a:lnTo>
                  <a:pt x="437490" y="19341"/>
                </a:lnTo>
                <a:lnTo>
                  <a:pt x="442273" y="15329"/>
                </a:lnTo>
                <a:lnTo>
                  <a:pt x="447758" y="13323"/>
                </a:lnTo>
                <a:lnTo>
                  <a:pt x="460189" y="13323"/>
                </a:lnTo>
                <a:lnTo>
                  <a:pt x="465704" y="15329"/>
                </a:lnTo>
                <a:lnTo>
                  <a:pt x="470487" y="19341"/>
                </a:lnTo>
                <a:lnTo>
                  <a:pt x="475270" y="23352"/>
                </a:lnTo>
                <a:lnTo>
                  <a:pt x="477663" y="28624"/>
                </a:lnTo>
                <a:lnTo>
                  <a:pt x="477663" y="41117"/>
                </a:lnTo>
                <a:lnTo>
                  <a:pt x="475428" y="46303"/>
                </a:lnTo>
                <a:lnTo>
                  <a:pt x="470960" y="50716"/>
                </a:lnTo>
                <a:lnTo>
                  <a:pt x="466491" y="55129"/>
                </a:lnTo>
                <a:lnTo>
                  <a:pt x="460820" y="57335"/>
                </a:lnTo>
                <a:lnTo>
                  <a:pt x="453946" y="57335"/>
                </a:lnTo>
                <a:lnTo>
                  <a:pt x="448904" y="70659"/>
                </a:lnTo>
                <a:lnTo>
                  <a:pt x="458987" y="70659"/>
                </a:lnTo>
                <a:lnTo>
                  <a:pt x="463770" y="71919"/>
                </a:lnTo>
                <a:lnTo>
                  <a:pt x="468296" y="74441"/>
                </a:lnTo>
                <a:lnTo>
                  <a:pt x="472822" y="76962"/>
                </a:lnTo>
                <a:lnTo>
                  <a:pt x="476402" y="80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7224455" y="3209267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0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4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6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1717730" y="3428887"/>
            <a:ext cx="337527" cy="124768"/>
          </a:xfrm>
          <a:custGeom>
            <a:avLst/>
            <a:gdLst/>
            <a:ahLst/>
            <a:cxnLst/>
            <a:rect l="l" t="t" r="r" b="b"/>
            <a:pathLst>
              <a:path w="371280" h="141404">
                <a:moveTo>
                  <a:pt x="325908" y="89312"/>
                </a:moveTo>
                <a:lnTo>
                  <a:pt x="327326" y="82622"/>
                </a:lnTo>
                <a:lnTo>
                  <a:pt x="330162" y="77321"/>
                </a:lnTo>
                <a:lnTo>
                  <a:pt x="332997" y="72020"/>
                </a:lnTo>
                <a:lnTo>
                  <a:pt x="336707" y="69369"/>
                </a:lnTo>
                <a:lnTo>
                  <a:pt x="345873" y="69369"/>
                </a:lnTo>
                <a:lnTo>
                  <a:pt x="349568" y="72020"/>
                </a:lnTo>
                <a:lnTo>
                  <a:pt x="352375" y="77321"/>
                </a:lnTo>
                <a:lnTo>
                  <a:pt x="355182" y="82622"/>
                </a:lnTo>
                <a:lnTo>
                  <a:pt x="356585" y="89312"/>
                </a:lnTo>
                <a:lnTo>
                  <a:pt x="356585" y="105530"/>
                </a:lnTo>
                <a:lnTo>
                  <a:pt x="355182" y="112220"/>
                </a:lnTo>
                <a:lnTo>
                  <a:pt x="352375" y="117464"/>
                </a:lnTo>
                <a:lnTo>
                  <a:pt x="349568" y="122708"/>
                </a:lnTo>
                <a:lnTo>
                  <a:pt x="345873" y="125329"/>
                </a:lnTo>
                <a:lnTo>
                  <a:pt x="336707" y="125329"/>
                </a:lnTo>
                <a:lnTo>
                  <a:pt x="332997" y="122708"/>
                </a:lnTo>
                <a:lnTo>
                  <a:pt x="330162" y="117464"/>
                </a:lnTo>
                <a:lnTo>
                  <a:pt x="327326" y="112220"/>
                </a:lnTo>
                <a:lnTo>
                  <a:pt x="332811" y="137364"/>
                </a:lnTo>
                <a:lnTo>
                  <a:pt x="349768" y="137364"/>
                </a:lnTo>
                <a:lnTo>
                  <a:pt x="356886" y="133768"/>
                </a:lnTo>
                <a:lnTo>
                  <a:pt x="362644" y="126576"/>
                </a:lnTo>
                <a:lnTo>
                  <a:pt x="365265" y="122798"/>
                </a:lnTo>
                <a:lnTo>
                  <a:pt x="369776" y="111420"/>
                </a:lnTo>
                <a:lnTo>
                  <a:pt x="371280" y="97392"/>
                </a:lnTo>
                <a:lnTo>
                  <a:pt x="371037" y="91411"/>
                </a:lnTo>
                <a:lnTo>
                  <a:pt x="368336" y="78434"/>
                </a:lnTo>
                <a:lnTo>
                  <a:pt x="362644" y="68123"/>
                </a:lnTo>
                <a:lnTo>
                  <a:pt x="356886" y="60931"/>
                </a:lnTo>
                <a:lnTo>
                  <a:pt x="349768" y="57335"/>
                </a:lnTo>
                <a:lnTo>
                  <a:pt x="332811" y="57335"/>
                </a:lnTo>
                <a:lnTo>
                  <a:pt x="325693" y="60945"/>
                </a:lnTo>
                <a:lnTo>
                  <a:pt x="325908" y="105530"/>
                </a:lnTo>
                <a:lnTo>
                  <a:pt x="325908" y="89312"/>
                </a:lnTo>
                <a:close/>
              </a:path>
              <a:path w="371280" h="141404">
                <a:moveTo>
                  <a:pt x="237313" y="35931"/>
                </a:moveTo>
                <a:lnTo>
                  <a:pt x="238702" y="29240"/>
                </a:lnTo>
                <a:lnTo>
                  <a:pt x="241481" y="23939"/>
                </a:lnTo>
                <a:lnTo>
                  <a:pt x="244259" y="18639"/>
                </a:lnTo>
                <a:lnTo>
                  <a:pt x="247940" y="15988"/>
                </a:lnTo>
                <a:lnTo>
                  <a:pt x="257106" y="15988"/>
                </a:lnTo>
                <a:lnTo>
                  <a:pt x="260829" y="18639"/>
                </a:lnTo>
                <a:lnTo>
                  <a:pt x="263694" y="23939"/>
                </a:lnTo>
                <a:lnTo>
                  <a:pt x="266558" y="29240"/>
                </a:lnTo>
                <a:lnTo>
                  <a:pt x="267990" y="35931"/>
                </a:lnTo>
                <a:lnTo>
                  <a:pt x="267990" y="52091"/>
                </a:lnTo>
                <a:lnTo>
                  <a:pt x="266558" y="58782"/>
                </a:lnTo>
                <a:lnTo>
                  <a:pt x="263694" y="64083"/>
                </a:lnTo>
                <a:lnTo>
                  <a:pt x="260829" y="69384"/>
                </a:lnTo>
                <a:lnTo>
                  <a:pt x="257134" y="72034"/>
                </a:lnTo>
                <a:lnTo>
                  <a:pt x="247968" y="72034"/>
                </a:lnTo>
                <a:lnTo>
                  <a:pt x="244259" y="69384"/>
                </a:lnTo>
                <a:lnTo>
                  <a:pt x="241481" y="64083"/>
                </a:lnTo>
                <a:lnTo>
                  <a:pt x="238702" y="58782"/>
                </a:lnTo>
                <a:lnTo>
                  <a:pt x="244130" y="83982"/>
                </a:lnTo>
                <a:lnTo>
                  <a:pt x="261087" y="83982"/>
                </a:lnTo>
                <a:lnTo>
                  <a:pt x="268205" y="80387"/>
                </a:lnTo>
                <a:lnTo>
                  <a:pt x="273963" y="73195"/>
                </a:lnTo>
                <a:lnTo>
                  <a:pt x="276583" y="69417"/>
                </a:lnTo>
                <a:lnTo>
                  <a:pt x="281095" y="58039"/>
                </a:lnTo>
                <a:lnTo>
                  <a:pt x="282599" y="44011"/>
                </a:lnTo>
                <a:lnTo>
                  <a:pt x="282359" y="38093"/>
                </a:lnTo>
                <a:lnTo>
                  <a:pt x="279661" y="25125"/>
                </a:lnTo>
                <a:lnTo>
                  <a:pt x="273963" y="14785"/>
                </a:lnTo>
                <a:lnTo>
                  <a:pt x="268205" y="7564"/>
                </a:lnTo>
                <a:lnTo>
                  <a:pt x="261087" y="3954"/>
                </a:lnTo>
                <a:lnTo>
                  <a:pt x="244130" y="3954"/>
                </a:lnTo>
                <a:lnTo>
                  <a:pt x="237012" y="7564"/>
                </a:lnTo>
                <a:lnTo>
                  <a:pt x="237313" y="52091"/>
                </a:lnTo>
                <a:lnTo>
                  <a:pt x="237313" y="35931"/>
                </a:lnTo>
                <a:close/>
              </a:path>
              <a:path w="371280" h="141404">
                <a:moveTo>
                  <a:pt x="15983" y="113983"/>
                </a:moveTo>
                <a:lnTo>
                  <a:pt x="0" y="113983"/>
                </a:lnTo>
                <a:lnTo>
                  <a:pt x="0" y="122177"/>
                </a:lnTo>
                <a:lnTo>
                  <a:pt x="3537" y="128438"/>
                </a:lnTo>
                <a:lnTo>
                  <a:pt x="10612" y="133624"/>
                </a:lnTo>
                <a:lnTo>
                  <a:pt x="13548" y="135550"/>
                </a:lnTo>
                <a:lnTo>
                  <a:pt x="24877" y="139940"/>
                </a:lnTo>
                <a:lnTo>
                  <a:pt x="38840" y="141404"/>
                </a:lnTo>
                <a:lnTo>
                  <a:pt x="50714" y="140257"/>
                </a:lnTo>
                <a:lnTo>
                  <a:pt x="62709" y="135707"/>
                </a:lnTo>
                <a:lnTo>
                  <a:pt x="71838" y="127693"/>
                </a:lnTo>
                <a:lnTo>
                  <a:pt x="76246" y="121188"/>
                </a:lnTo>
                <a:lnTo>
                  <a:pt x="81061" y="109415"/>
                </a:lnTo>
                <a:lnTo>
                  <a:pt x="82665" y="96533"/>
                </a:lnTo>
                <a:lnTo>
                  <a:pt x="82665" y="87765"/>
                </a:lnTo>
                <a:lnTo>
                  <a:pt x="80689" y="80301"/>
                </a:lnTo>
                <a:lnTo>
                  <a:pt x="76736" y="74140"/>
                </a:lnTo>
                <a:lnTo>
                  <a:pt x="72783" y="67980"/>
                </a:lnTo>
                <a:lnTo>
                  <a:pt x="67026" y="63194"/>
                </a:lnTo>
                <a:lnTo>
                  <a:pt x="59464" y="59785"/>
                </a:lnTo>
                <a:lnTo>
                  <a:pt x="54088" y="57802"/>
                </a:lnTo>
                <a:lnTo>
                  <a:pt x="42184" y="55453"/>
                </a:lnTo>
                <a:lnTo>
                  <a:pt x="27412" y="54670"/>
                </a:lnTo>
                <a:lnTo>
                  <a:pt x="23373" y="54670"/>
                </a:lnTo>
                <a:lnTo>
                  <a:pt x="23373" y="18653"/>
                </a:lnTo>
                <a:lnTo>
                  <a:pt x="77338" y="18653"/>
                </a:lnTo>
                <a:lnTo>
                  <a:pt x="77338" y="3954"/>
                </a:lnTo>
                <a:lnTo>
                  <a:pt x="8679" y="3954"/>
                </a:lnTo>
                <a:lnTo>
                  <a:pt x="8679" y="68682"/>
                </a:lnTo>
                <a:lnTo>
                  <a:pt x="20881" y="68682"/>
                </a:lnTo>
                <a:lnTo>
                  <a:pt x="36316" y="69550"/>
                </a:lnTo>
                <a:lnTo>
                  <a:pt x="48821" y="72428"/>
                </a:lnTo>
                <a:lnTo>
                  <a:pt x="57058" y="77321"/>
                </a:lnTo>
                <a:lnTo>
                  <a:pt x="63016" y="83080"/>
                </a:lnTo>
                <a:lnTo>
                  <a:pt x="65995" y="90200"/>
                </a:lnTo>
                <a:lnTo>
                  <a:pt x="65995" y="106189"/>
                </a:lnTo>
                <a:lnTo>
                  <a:pt x="63760" y="112965"/>
                </a:lnTo>
                <a:lnTo>
                  <a:pt x="59292" y="119011"/>
                </a:lnTo>
                <a:lnTo>
                  <a:pt x="54824" y="125057"/>
                </a:lnTo>
                <a:lnTo>
                  <a:pt x="47921" y="128080"/>
                </a:lnTo>
                <a:lnTo>
                  <a:pt x="31651" y="128080"/>
                </a:lnTo>
                <a:lnTo>
                  <a:pt x="26151" y="126834"/>
                </a:lnTo>
                <a:lnTo>
                  <a:pt x="22084" y="124341"/>
                </a:lnTo>
                <a:lnTo>
                  <a:pt x="18016" y="121848"/>
                </a:lnTo>
                <a:lnTo>
                  <a:pt x="15983" y="118682"/>
                </a:lnTo>
                <a:lnTo>
                  <a:pt x="15983" y="113983"/>
                </a:lnTo>
                <a:close/>
              </a:path>
              <a:path w="371280" h="141404">
                <a:moveTo>
                  <a:pt x="134167" y="30773"/>
                </a:moveTo>
                <a:lnTo>
                  <a:pt x="136705" y="25831"/>
                </a:lnTo>
                <a:lnTo>
                  <a:pt x="145975" y="16450"/>
                </a:lnTo>
                <a:lnTo>
                  <a:pt x="158571" y="13323"/>
                </a:lnTo>
                <a:lnTo>
                  <a:pt x="163605" y="13744"/>
                </a:lnTo>
                <a:lnTo>
                  <a:pt x="175004" y="19146"/>
                </a:lnTo>
                <a:lnTo>
                  <a:pt x="183062" y="30773"/>
                </a:lnTo>
                <a:lnTo>
                  <a:pt x="187663" y="44536"/>
                </a:lnTo>
                <a:lnTo>
                  <a:pt x="189884" y="57109"/>
                </a:lnTo>
                <a:lnTo>
                  <a:pt x="190624" y="70659"/>
                </a:lnTo>
                <a:lnTo>
                  <a:pt x="190594" y="73452"/>
                </a:lnTo>
                <a:lnTo>
                  <a:pt x="189560" y="86830"/>
                </a:lnTo>
                <a:lnTo>
                  <a:pt x="187050" y="99208"/>
                </a:lnTo>
                <a:lnTo>
                  <a:pt x="184484" y="132517"/>
                </a:lnTo>
                <a:lnTo>
                  <a:pt x="193846" y="122364"/>
                </a:lnTo>
                <a:lnTo>
                  <a:pt x="200455" y="110319"/>
                </a:lnTo>
                <a:lnTo>
                  <a:pt x="204255" y="98639"/>
                </a:lnTo>
                <a:lnTo>
                  <a:pt x="206534" y="85419"/>
                </a:lnTo>
                <a:lnTo>
                  <a:pt x="207294" y="70659"/>
                </a:lnTo>
                <a:lnTo>
                  <a:pt x="207263" y="67529"/>
                </a:lnTo>
                <a:lnTo>
                  <a:pt x="206192" y="53075"/>
                </a:lnTo>
                <a:lnTo>
                  <a:pt x="203599" y="40169"/>
                </a:lnTo>
                <a:lnTo>
                  <a:pt x="199484" y="28809"/>
                </a:lnTo>
                <a:lnTo>
                  <a:pt x="193846" y="18997"/>
                </a:lnTo>
                <a:lnTo>
                  <a:pt x="182879" y="7635"/>
                </a:lnTo>
                <a:lnTo>
                  <a:pt x="171567" y="1908"/>
                </a:lnTo>
                <a:lnTo>
                  <a:pt x="158571" y="0"/>
                </a:lnTo>
                <a:lnTo>
                  <a:pt x="156535" y="42"/>
                </a:lnTo>
                <a:lnTo>
                  <a:pt x="143812" y="2528"/>
                </a:lnTo>
                <a:lnTo>
                  <a:pt x="132761" y="8846"/>
                </a:lnTo>
                <a:lnTo>
                  <a:pt x="123382" y="18997"/>
                </a:lnTo>
                <a:lnTo>
                  <a:pt x="127664" y="54561"/>
                </a:lnTo>
                <a:lnTo>
                  <a:pt x="130176" y="42179"/>
                </a:lnTo>
                <a:lnTo>
                  <a:pt x="134167" y="30773"/>
                </a:lnTo>
                <a:close/>
              </a:path>
              <a:path w="371280" h="141404">
                <a:moveTo>
                  <a:pt x="187050" y="99208"/>
                </a:moveTo>
                <a:lnTo>
                  <a:pt x="183062" y="110587"/>
                </a:lnTo>
                <a:lnTo>
                  <a:pt x="180499" y="115554"/>
                </a:lnTo>
                <a:lnTo>
                  <a:pt x="171209" y="124884"/>
                </a:lnTo>
                <a:lnTo>
                  <a:pt x="158571" y="127994"/>
                </a:lnTo>
                <a:lnTo>
                  <a:pt x="153645" y="127588"/>
                </a:lnTo>
                <a:lnTo>
                  <a:pt x="142240" y="122212"/>
                </a:lnTo>
                <a:lnTo>
                  <a:pt x="134167" y="110587"/>
                </a:lnTo>
                <a:lnTo>
                  <a:pt x="129559" y="96814"/>
                </a:lnTo>
                <a:lnTo>
                  <a:pt x="127343" y="84236"/>
                </a:lnTo>
                <a:lnTo>
                  <a:pt x="126605" y="70659"/>
                </a:lnTo>
                <a:lnTo>
                  <a:pt x="126633" y="67919"/>
                </a:lnTo>
                <a:lnTo>
                  <a:pt x="127664" y="54561"/>
                </a:lnTo>
                <a:lnTo>
                  <a:pt x="123382" y="18997"/>
                </a:lnTo>
                <a:lnTo>
                  <a:pt x="116784" y="30995"/>
                </a:lnTo>
                <a:lnTo>
                  <a:pt x="112979" y="42669"/>
                </a:lnTo>
                <a:lnTo>
                  <a:pt x="110695" y="55890"/>
                </a:lnTo>
                <a:lnTo>
                  <a:pt x="109934" y="70659"/>
                </a:lnTo>
                <a:lnTo>
                  <a:pt x="109967" y="73836"/>
                </a:lnTo>
                <a:lnTo>
                  <a:pt x="111041" y="88278"/>
                </a:lnTo>
                <a:lnTo>
                  <a:pt x="113635" y="101180"/>
                </a:lnTo>
                <a:lnTo>
                  <a:pt x="117749" y="112542"/>
                </a:lnTo>
                <a:lnTo>
                  <a:pt x="123382" y="122364"/>
                </a:lnTo>
                <a:lnTo>
                  <a:pt x="134309" y="133730"/>
                </a:lnTo>
                <a:lnTo>
                  <a:pt x="145605" y="139485"/>
                </a:lnTo>
                <a:lnTo>
                  <a:pt x="158571" y="141404"/>
                </a:lnTo>
                <a:lnTo>
                  <a:pt x="160713" y="141357"/>
                </a:lnTo>
                <a:lnTo>
                  <a:pt x="173439" y="138848"/>
                </a:lnTo>
                <a:lnTo>
                  <a:pt x="184484" y="132517"/>
                </a:lnTo>
                <a:lnTo>
                  <a:pt x="187050" y="99208"/>
                </a:lnTo>
                <a:close/>
              </a:path>
              <a:path w="371280" h="141404">
                <a:moveTo>
                  <a:pt x="237012" y="80387"/>
                </a:moveTo>
                <a:lnTo>
                  <a:pt x="244130" y="83982"/>
                </a:lnTo>
                <a:lnTo>
                  <a:pt x="238702" y="58782"/>
                </a:lnTo>
                <a:lnTo>
                  <a:pt x="237313" y="52091"/>
                </a:lnTo>
                <a:lnTo>
                  <a:pt x="237012" y="7564"/>
                </a:lnTo>
                <a:lnTo>
                  <a:pt x="231255" y="14785"/>
                </a:lnTo>
                <a:lnTo>
                  <a:pt x="228618" y="18602"/>
                </a:lnTo>
                <a:lnTo>
                  <a:pt x="224118" y="29993"/>
                </a:lnTo>
                <a:lnTo>
                  <a:pt x="222619" y="44011"/>
                </a:lnTo>
                <a:lnTo>
                  <a:pt x="222855" y="49889"/>
                </a:lnTo>
                <a:lnTo>
                  <a:pt x="225551" y="62866"/>
                </a:lnTo>
                <a:lnTo>
                  <a:pt x="231255" y="73195"/>
                </a:lnTo>
                <a:lnTo>
                  <a:pt x="237012" y="80387"/>
                </a:lnTo>
                <a:close/>
              </a:path>
              <a:path w="371280" h="141404">
                <a:moveTo>
                  <a:pt x="335704" y="3954"/>
                </a:moveTo>
                <a:lnTo>
                  <a:pt x="240922" y="137364"/>
                </a:lnTo>
                <a:lnTo>
                  <a:pt x="257593" y="137364"/>
                </a:lnTo>
                <a:lnTo>
                  <a:pt x="350914" y="3954"/>
                </a:lnTo>
                <a:lnTo>
                  <a:pt x="335704" y="3954"/>
                </a:lnTo>
                <a:close/>
              </a:path>
              <a:path w="371280" h="141404">
                <a:moveTo>
                  <a:pt x="325693" y="133768"/>
                </a:moveTo>
                <a:lnTo>
                  <a:pt x="332811" y="137364"/>
                </a:lnTo>
                <a:lnTo>
                  <a:pt x="327326" y="112220"/>
                </a:lnTo>
                <a:lnTo>
                  <a:pt x="325908" y="105530"/>
                </a:lnTo>
                <a:lnTo>
                  <a:pt x="325693" y="60945"/>
                </a:lnTo>
                <a:lnTo>
                  <a:pt x="319936" y="68166"/>
                </a:lnTo>
                <a:lnTo>
                  <a:pt x="317299" y="71983"/>
                </a:lnTo>
                <a:lnTo>
                  <a:pt x="312799" y="83374"/>
                </a:lnTo>
                <a:lnTo>
                  <a:pt x="311300" y="97392"/>
                </a:lnTo>
                <a:lnTo>
                  <a:pt x="311536" y="103270"/>
                </a:lnTo>
                <a:lnTo>
                  <a:pt x="314232" y="116248"/>
                </a:lnTo>
                <a:lnTo>
                  <a:pt x="319936" y="126576"/>
                </a:lnTo>
                <a:lnTo>
                  <a:pt x="325693" y="133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3031315" y="3428887"/>
            <a:ext cx="453300" cy="121204"/>
          </a:xfrm>
          <a:custGeom>
            <a:avLst/>
            <a:gdLst/>
            <a:ahLst/>
            <a:cxnLst/>
            <a:rect l="l" t="t" r="r" b="b"/>
            <a:pathLst>
              <a:path w="498630" h="137364">
                <a:moveTo>
                  <a:pt x="16670" y="122665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4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5" y="67263"/>
                </a:lnTo>
                <a:lnTo>
                  <a:pt x="68444" y="62020"/>
                </a:lnTo>
                <a:lnTo>
                  <a:pt x="74373" y="56776"/>
                </a:lnTo>
                <a:lnTo>
                  <a:pt x="78340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9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0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10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1" y="18023"/>
                </a:lnTo>
                <a:lnTo>
                  <a:pt x="3351" y="22464"/>
                </a:lnTo>
                <a:lnTo>
                  <a:pt x="3351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4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6" y="137364"/>
                </a:lnTo>
                <a:lnTo>
                  <a:pt x="86016" y="122665"/>
                </a:lnTo>
                <a:lnTo>
                  <a:pt x="16670" y="122665"/>
                </a:lnTo>
                <a:close/>
              </a:path>
              <a:path w="498630" h="137364">
                <a:moveTo>
                  <a:pt x="155048" y="20544"/>
                </a:moveTo>
                <a:lnTo>
                  <a:pt x="155048" y="137364"/>
                </a:lnTo>
                <a:lnTo>
                  <a:pt x="171031" y="137364"/>
                </a:lnTo>
                <a:lnTo>
                  <a:pt x="171031" y="3954"/>
                </a:lnTo>
                <a:lnTo>
                  <a:pt x="155048" y="3954"/>
                </a:lnTo>
                <a:lnTo>
                  <a:pt x="128066" y="16418"/>
                </a:lnTo>
                <a:lnTo>
                  <a:pt x="128066" y="31289"/>
                </a:lnTo>
                <a:lnTo>
                  <a:pt x="155048" y="20544"/>
                </a:lnTo>
                <a:close/>
              </a:path>
              <a:path w="498630" h="137364">
                <a:moveTo>
                  <a:pt x="234649" y="114670"/>
                </a:moveTo>
                <a:lnTo>
                  <a:pt x="234649" y="137364"/>
                </a:lnTo>
                <a:lnTo>
                  <a:pt x="257335" y="137364"/>
                </a:lnTo>
                <a:lnTo>
                  <a:pt x="257335" y="114670"/>
                </a:lnTo>
                <a:lnTo>
                  <a:pt x="234649" y="114670"/>
                </a:lnTo>
                <a:close/>
              </a:path>
              <a:path w="498630" h="137364">
                <a:moveTo>
                  <a:pt x="287382" y="96705"/>
                </a:moveTo>
                <a:lnTo>
                  <a:pt x="351401" y="96705"/>
                </a:lnTo>
                <a:lnTo>
                  <a:pt x="304998" y="83381"/>
                </a:lnTo>
                <a:lnTo>
                  <a:pt x="351401" y="25100"/>
                </a:lnTo>
                <a:lnTo>
                  <a:pt x="351401" y="83381"/>
                </a:lnTo>
                <a:lnTo>
                  <a:pt x="304998" y="83381"/>
                </a:lnTo>
                <a:lnTo>
                  <a:pt x="351401" y="96705"/>
                </a:lnTo>
                <a:lnTo>
                  <a:pt x="351401" y="137364"/>
                </a:lnTo>
                <a:lnTo>
                  <a:pt x="367384" y="137364"/>
                </a:lnTo>
                <a:lnTo>
                  <a:pt x="367384" y="96705"/>
                </a:lnTo>
                <a:lnTo>
                  <a:pt x="386031" y="96705"/>
                </a:lnTo>
                <a:lnTo>
                  <a:pt x="386031" y="83381"/>
                </a:lnTo>
                <a:lnTo>
                  <a:pt x="367384" y="83381"/>
                </a:lnTo>
                <a:lnTo>
                  <a:pt x="367384" y="3954"/>
                </a:lnTo>
                <a:lnTo>
                  <a:pt x="351401" y="3954"/>
                </a:lnTo>
                <a:lnTo>
                  <a:pt x="287382" y="83381"/>
                </a:lnTo>
                <a:lnTo>
                  <a:pt x="287382" y="96705"/>
                </a:lnTo>
                <a:close/>
              </a:path>
              <a:path w="498630" h="137364">
                <a:moveTo>
                  <a:pt x="443290" y="125014"/>
                </a:moveTo>
                <a:lnTo>
                  <a:pt x="444078" y="118281"/>
                </a:lnTo>
                <a:lnTo>
                  <a:pt x="445653" y="110544"/>
                </a:lnTo>
                <a:lnTo>
                  <a:pt x="448115" y="102180"/>
                </a:lnTo>
                <a:lnTo>
                  <a:pt x="453027" y="90615"/>
                </a:lnTo>
                <a:lnTo>
                  <a:pt x="460262" y="76504"/>
                </a:lnTo>
                <a:lnTo>
                  <a:pt x="463970" y="69840"/>
                </a:lnTo>
                <a:lnTo>
                  <a:pt x="470785" y="58283"/>
                </a:lnTo>
                <a:lnTo>
                  <a:pt x="477498" y="47811"/>
                </a:lnTo>
                <a:lnTo>
                  <a:pt x="484107" y="38424"/>
                </a:lnTo>
                <a:lnTo>
                  <a:pt x="496396" y="21919"/>
                </a:lnTo>
                <a:lnTo>
                  <a:pt x="496568" y="21690"/>
                </a:lnTo>
                <a:lnTo>
                  <a:pt x="498630" y="18653"/>
                </a:lnTo>
                <a:lnTo>
                  <a:pt x="498630" y="3954"/>
                </a:lnTo>
                <a:lnTo>
                  <a:pt x="408660" y="3954"/>
                </a:lnTo>
                <a:lnTo>
                  <a:pt x="408660" y="18653"/>
                </a:lnTo>
                <a:lnTo>
                  <a:pt x="482475" y="18653"/>
                </a:lnTo>
                <a:lnTo>
                  <a:pt x="479467" y="22779"/>
                </a:lnTo>
                <a:lnTo>
                  <a:pt x="473578" y="30985"/>
                </a:lnTo>
                <a:lnTo>
                  <a:pt x="466685" y="40805"/>
                </a:lnTo>
                <a:lnTo>
                  <a:pt x="459124" y="51780"/>
                </a:lnTo>
                <a:lnTo>
                  <a:pt x="450895" y="63911"/>
                </a:lnTo>
                <a:lnTo>
                  <a:pt x="446267" y="70955"/>
                </a:lnTo>
                <a:lnTo>
                  <a:pt x="438756" y="83475"/>
                </a:lnTo>
                <a:lnTo>
                  <a:pt x="433338" y="94251"/>
                </a:lnTo>
                <a:lnTo>
                  <a:pt x="430014" y="103281"/>
                </a:lnTo>
                <a:lnTo>
                  <a:pt x="426806" y="119103"/>
                </a:lnTo>
                <a:lnTo>
                  <a:pt x="426018" y="131604"/>
                </a:lnTo>
                <a:lnTo>
                  <a:pt x="426018" y="137364"/>
                </a:lnTo>
                <a:lnTo>
                  <a:pt x="443290" y="137364"/>
                </a:lnTo>
                <a:lnTo>
                  <a:pt x="443290" y="125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602570" y="3433640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3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4"/>
                </a:lnTo>
                <a:lnTo>
                  <a:pt x="54308" y="76791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2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3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5"/>
                </a:lnTo>
                <a:lnTo>
                  <a:pt x="40989" y="54527"/>
                </a:lnTo>
                <a:lnTo>
                  <a:pt x="37637" y="53238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181395" y="3428887"/>
            <a:ext cx="462362" cy="124768"/>
          </a:xfrm>
          <a:custGeom>
            <a:avLst/>
            <a:gdLst/>
            <a:ahLst/>
            <a:cxnLst/>
            <a:rect l="l" t="t" r="r" b="b"/>
            <a:pathLst>
              <a:path w="508598" h="141404">
                <a:moveTo>
                  <a:pt x="435470" y="30773"/>
                </a:moveTo>
                <a:lnTo>
                  <a:pt x="438008" y="25831"/>
                </a:lnTo>
                <a:lnTo>
                  <a:pt x="447279" y="16450"/>
                </a:lnTo>
                <a:lnTo>
                  <a:pt x="459875" y="13323"/>
                </a:lnTo>
                <a:lnTo>
                  <a:pt x="464908" y="13745"/>
                </a:lnTo>
                <a:lnTo>
                  <a:pt x="476307" y="19146"/>
                </a:lnTo>
                <a:lnTo>
                  <a:pt x="484365" y="30773"/>
                </a:lnTo>
                <a:lnTo>
                  <a:pt x="488967" y="44536"/>
                </a:lnTo>
                <a:lnTo>
                  <a:pt x="491187" y="57109"/>
                </a:lnTo>
                <a:lnTo>
                  <a:pt x="491927" y="70659"/>
                </a:lnTo>
                <a:lnTo>
                  <a:pt x="491898" y="73452"/>
                </a:lnTo>
                <a:lnTo>
                  <a:pt x="490864" y="86830"/>
                </a:lnTo>
                <a:lnTo>
                  <a:pt x="488353" y="99208"/>
                </a:lnTo>
                <a:lnTo>
                  <a:pt x="485787" y="132517"/>
                </a:lnTo>
                <a:lnTo>
                  <a:pt x="495150" y="122364"/>
                </a:lnTo>
                <a:lnTo>
                  <a:pt x="501758" y="110319"/>
                </a:lnTo>
                <a:lnTo>
                  <a:pt x="505558" y="98639"/>
                </a:lnTo>
                <a:lnTo>
                  <a:pt x="507838" y="85419"/>
                </a:lnTo>
                <a:lnTo>
                  <a:pt x="508598" y="70659"/>
                </a:lnTo>
                <a:lnTo>
                  <a:pt x="508566" y="67529"/>
                </a:lnTo>
                <a:lnTo>
                  <a:pt x="507495" y="53075"/>
                </a:lnTo>
                <a:lnTo>
                  <a:pt x="504902" y="40169"/>
                </a:lnTo>
                <a:lnTo>
                  <a:pt x="500787" y="28809"/>
                </a:lnTo>
                <a:lnTo>
                  <a:pt x="495150" y="18997"/>
                </a:lnTo>
                <a:lnTo>
                  <a:pt x="484182" y="7635"/>
                </a:lnTo>
                <a:lnTo>
                  <a:pt x="472870" y="1908"/>
                </a:lnTo>
                <a:lnTo>
                  <a:pt x="459875" y="0"/>
                </a:lnTo>
                <a:lnTo>
                  <a:pt x="457839" y="42"/>
                </a:lnTo>
                <a:lnTo>
                  <a:pt x="445115" y="2528"/>
                </a:lnTo>
                <a:lnTo>
                  <a:pt x="434064" y="8846"/>
                </a:lnTo>
                <a:lnTo>
                  <a:pt x="424686" y="18997"/>
                </a:lnTo>
                <a:lnTo>
                  <a:pt x="428968" y="54561"/>
                </a:lnTo>
                <a:lnTo>
                  <a:pt x="431479" y="42179"/>
                </a:lnTo>
                <a:lnTo>
                  <a:pt x="435470" y="30773"/>
                </a:lnTo>
                <a:close/>
              </a:path>
              <a:path w="508598" h="141404">
                <a:moveTo>
                  <a:pt x="488353" y="99208"/>
                </a:moveTo>
                <a:lnTo>
                  <a:pt x="484365" y="110587"/>
                </a:lnTo>
                <a:lnTo>
                  <a:pt x="481803" y="115555"/>
                </a:lnTo>
                <a:lnTo>
                  <a:pt x="472512" y="124884"/>
                </a:lnTo>
                <a:lnTo>
                  <a:pt x="459875" y="127994"/>
                </a:lnTo>
                <a:lnTo>
                  <a:pt x="454948" y="127588"/>
                </a:lnTo>
                <a:lnTo>
                  <a:pt x="443544" y="122212"/>
                </a:lnTo>
                <a:lnTo>
                  <a:pt x="435470" y="110587"/>
                </a:lnTo>
                <a:lnTo>
                  <a:pt x="430862" y="96814"/>
                </a:lnTo>
                <a:lnTo>
                  <a:pt x="428647" y="84236"/>
                </a:lnTo>
                <a:lnTo>
                  <a:pt x="427908" y="70659"/>
                </a:lnTo>
                <a:lnTo>
                  <a:pt x="427937" y="67919"/>
                </a:lnTo>
                <a:lnTo>
                  <a:pt x="428968" y="54561"/>
                </a:lnTo>
                <a:lnTo>
                  <a:pt x="424686" y="18997"/>
                </a:lnTo>
                <a:lnTo>
                  <a:pt x="418088" y="30995"/>
                </a:lnTo>
                <a:lnTo>
                  <a:pt x="414282" y="42669"/>
                </a:lnTo>
                <a:lnTo>
                  <a:pt x="411999" y="55890"/>
                </a:lnTo>
                <a:lnTo>
                  <a:pt x="411238" y="70659"/>
                </a:lnTo>
                <a:lnTo>
                  <a:pt x="411270" y="73836"/>
                </a:lnTo>
                <a:lnTo>
                  <a:pt x="412344" y="88278"/>
                </a:lnTo>
                <a:lnTo>
                  <a:pt x="414938" y="101180"/>
                </a:lnTo>
                <a:lnTo>
                  <a:pt x="419052" y="112542"/>
                </a:lnTo>
                <a:lnTo>
                  <a:pt x="424686" y="122364"/>
                </a:lnTo>
                <a:lnTo>
                  <a:pt x="435613" y="133730"/>
                </a:lnTo>
                <a:lnTo>
                  <a:pt x="446908" y="139486"/>
                </a:lnTo>
                <a:lnTo>
                  <a:pt x="459875" y="141404"/>
                </a:lnTo>
                <a:lnTo>
                  <a:pt x="462017" y="141357"/>
                </a:lnTo>
                <a:lnTo>
                  <a:pt x="474743" y="138848"/>
                </a:lnTo>
                <a:lnTo>
                  <a:pt x="485787" y="132517"/>
                </a:lnTo>
                <a:lnTo>
                  <a:pt x="488353" y="99208"/>
                </a:lnTo>
                <a:close/>
              </a:path>
              <a:path w="508598" h="141404">
                <a:moveTo>
                  <a:pt x="0" y="96705"/>
                </a:moveTo>
                <a:lnTo>
                  <a:pt x="64018" y="96705"/>
                </a:lnTo>
                <a:lnTo>
                  <a:pt x="17615" y="83381"/>
                </a:lnTo>
                <a:lnTo>
                  <a:pt x="64018" y="25100"/>
                </a:lnTo>
                <a:lnTo>
                  <a:pt x="64018" y="83381"/>
                </a:lnTo>
                <a:lnTo>
                  <a:pt x="17615" y="83381"/>
                </a:lnTo>
                <a:lnTo>
                  <a:pt x="64018" y="96705"/>
                </a:lnTo>
                <a:lnTo>
                  <a:pt x="64018" y="137364"/>
                </a:lnTo>
                <a:lnTo>
                  <a:pt x="80002" y="137364"/>
                </a:lnTo>
                <a:lnTo>
                  <a:pt x="80002" y="96705"/>
                </a:lnTo>
                <a:lnTo>
                  <a:pt x="98649" y="96705"/>
                </a:lnTo>
                <a:lnTo>
                  <a:pt x="98649" y="83381"/>
                </a:lnTo>
                <a:lnTo>
                  <a:pt x="80002" y="83381"/>
                </a:lnTo>
                <a:lnTo>
                  <a:pt x="80002" y="3954"/>
                </a:lnTo>
                <a:lnTo>
                  <a:pt x="64018" y="3954"/>
                </a:lnTo>
                <a:lnTo>
                  <a:pt x="0" y="83381"/>
                </a:lnTo>
                <a:lnTo>
                  <a:pt x="0" y="96705"/>
                </a:lnTo>
                <a:close/>
              </a:path>
              <a:path w="508598" h="141404">
                <a:moveTo>
                  <a:pt x="142158" y="30773"/>
                </a:moveTo>
                <a:lnTo>
                  <a:pt x="144696" y="25831"/>
                </a:lnTo>
                <a:lnTo>
                  <a:pt x="153967" y="16450"/>
                </a:lnTo>
                <a:lnTo>
                  <a:pt x="166563" y="13323"/>
                </a:lnTo>
                <a:lnTo>
                  <a:pt x="171596" y="13744"/>
                </a:lnTo>
                <a:lnTo>
                  <a:pt x="182995" y="19146"/>
                </a:lnTo>
                <a:lnTo>
                  <a:pt x="191053" y="30773"/>
                </a:lnTo>
                <a:lnTo>
                  <a:pt x="195655" y="44536"/>
                </a:lnTo>
                <a:lnTo>
                  <a:pt x="197875" y="57109"/>
                </a:lnTo>
                <a:lnTo>
                  <a:pt x="198615" y="70659"/>
                </a:lnTo>
                <a:lnTo>
                  <a:pt x="198586" y="73452"/>
                </a:lnTo>
                <a:lnTo>
                  <a:pt x="197552" y="86830"/>
                </a:lnTo>
                <a:lnTo>
                  <a:pt x="195041" y="99208"/>
                </a:lnTo>
                <a:lnTo>
                  <a:pt x="192475" y="132517"/>
                </a:lnTo>
                <a:lnTo>
                  <a:pt x="201838" y="122364"/>
                </a:lnTo>
                <a:lnTo>
                  <a:pt x="208446" y="110319"/>
                </a:lnTo>
                <a:lnTo>
                  <a:pt x="212246" y="98639"/>
                </a:lnTo>
                <a:lnTo>
                  <a:pt x="214526" y="85419"/>
                </a:lnTo>
                <a:lnTo>
                  <a:pt x="215286" y="70659"/>
                </a:lnTo>
                <a:lnTo>
                  <a:pt x="215254" y="67529"/>
                </a:lnTo>
                <a:lnTo>
                  <a:pt x="214183" y="53075"/>
                </a:lnTo>
                <a:lnTo>
                  <a:pt x="211590" y="40169"/>
                </a:lnTo>
                <a:lnTo>
                  <a:pt x="207475" y="28809"/>
                </a:lnTo>
                <a:lnTo>
                  <a:pt x="201838" y="18997"/>
                </a:lnTo>
                <a:lnTo>
                  <a:pt x="190870" y="7635"/>
                </a:lnTo>
                <a:lnTo>
                  <a:pt x="179558" y="1908"/>
                </a:lnTo>
                <a:lnTo>
                  <a:pt x="166563" y="0"/>
                </a:lnTo>
                <a:lnTo>
                  <a:pt x="164527" y="42"/>
                </a:lnTo>
                <a:lnTo>
                  <a:pt x="151803" y="2528"/>
                </a:lnTo>
                <a:lnTo>
                  <a:pt x="140752" y="8846"/>
                </a:lnTo>
                <a:lnTo>
                  <a:pt x="131374" y="18997"/>
                </a:lnTo>
                <a:lnTo>
                  <a:pt x="135656" y="54561"/>
                </a:lnTo>
                <a:lnTo>
                  <a:pt x="138167" y="42179"/>
                </a:lnTo>
                <a:lnTo>
                  <a:pt x="142158" y="30773"/>
                </a:lnTo>
                <a:close/>
              </a:path>
              <a:path w="508598" h="141404">
                <a:moveTo>
                  <a:pt x="195041" y="99208"/>
                </a:moveTo>
                <a:lnTo>
                  <a:pt x="191053" y="110587"/>
                </a:lnTo>
                <a:lnTo>
                  <a:pt x="188491" y="115554"/>
                </a:lnTo>
                <a:lnTo>
                  <a:pt x="179200" y="124884"/>
                </a:lnTo>
                <a:lnTo>
                  <a:pt x="166563" y="127994"/>
                </a:lnTo>
                <a:lnTo>
                  <a:pt x="161637" y="127588"/>
                </a:lnTo>
                <a:lnTo>
                  <a:pt x="150232" y="122212"/>
                </a:lnTo>
                <a:lnTo>
                  <a:pt x="142158" y="110587"/>
                </a:lnTo>
                <a:lnTo>
                  <a:pt x="137550" y="96814"/>
                </a:lnTo>
                <a:lnTo>
                  <a:pt x="135335" y="84236"/>
                </a:lnTo>
                <a:lnTo>
                  <a:pt x="134596" y="70659"/>
                </a:lnTo>
                <a:lnTo>
                  <a:pt x="134625" y="67919"/>
                </a:lnTo>
                <a:lnTo>
                  <a:pt x="135656" y="54561"/>
                </a:lnTo>
                <a:lnTo>
                  <a:pt x="131374" y="18997"/>
                </a:lnTo>
                <a:lnTo>
                  <a:pt x="124776" y="30995"/>
                </a:lnTo>
                <a:lnTo>
                  <a:pt x="120970" y="42669"/>
                </a:lnTo>
                <a:lnTo>
                  <a:pt x="118687" y="55890"/>
                </a:lnTo>
                <a:lnTo>
                  <a:pt x="117926" y="70659"/>
                </a:lnTo>
                <a:lnTo>
                  <a:pt x="117958" y="73836"/>
                </a:lnTo>
                <a:lnTo>
                  <a:pt x="119032" y="88278"/>
                </a:lnTo>
                <a:lnTo>
                  <a:pt x="121626" y="101180"/>
                </a:lnTo>
                <a:lnTo>
                  <a:pt x="125740" y="112542"/>
                </a:lnTo>
                <a:lnTo>
                  <a:pt x="131374" y="122364"/>
                </a:lnTo>
                <a:lnTo>
                  <a:pt x="142301" y="133730"/>
                </a:lnTo>
                <a:lnTo>
                  <a:pt x="153596" y="139485"/>
                </a:lnTo>
                <a:lnTo>
                  <a:pt x="166563" y="141404"/>
                </a:lnTo>
                <a:lnTo>
                  <a:pt x="168705" y="141357"/>
                </a:lnTo>
                <a:lnTo>
                  <a:pt x="181431" y="138848"/>
                </a:lnTo>
                <a:lnTo>
                  <a:pt x="192475" y="132517"/>
                </a:lnTo>
                <a:lnTo>
                  <a:pt x="195041" y="99208"/>
                </a:lnTo>
                <a:close/>
              </a:path>
              <a:path w="508598" h="141404">
                <a:moveTo>
                  <a:pt x="240579" y="114670"/>
                </a:moveTo>
                <a:lnTo>
                  <a:pt x="240579" y="137364"/>
                </a:lnTo>
                <a:lnTo>
                  <a:pt x="263264" y="137364"/>
                </a:lnTo>
                <a:lnTo>
                  <a:pt x="263264" y="114670"/>
                </a:lnTo>
                <a:lnTo>
                  <a:pt x="240579" y="114670"/>
                </a:lnTo>
                <a:close/>
              </a:path>
              <a:path w="508598" h="141404">
                <a:moveTo>
                  <a:pt x="317286" y="113983"/>
                </a:moveTo>
                <a:lnTo>
                  <a:pt x="301303" y="113983"/>
                </a:lnTo>
                <a:lnTo>
                  <a:pt x="301303" y="122178"/>
                </a:lnTo>
                <a:lnTo>
                  <a:pt x="304840" y="128438"/>
                </a:lnTo>
                <a:lnTo>
                  <a:pt x="311916" y="133624"/>
                </a:lnTo>
                <a:lnTo>
                  <a:pt x="314852" y="135550"/>
                </a:lnTo>
                <a:lnTo>
                  <a:pt x="326180" y="139940"/>
                </a:lnTo>
                <a:lnTo>
                  <a:pt x="340144" y="141404"/>
                </a:lnTo>
                <a:lnTo>
                  <a:pt x="352017" y="140257"/>
                </a:lnTo>
                <a:lnTo>
                  <a:pt x="364012" y="135707"/>
                </a:lnTo>
                <a:lnTo>
                  <a:pt x="373141" y="127693"/>
                </a:lnTo>
                <a:lnTo>
                  <a:pt x="377550" y="121188"/>
                </a:lnTo>
                <a:lnTo>
                  <a:pt x="382364" y="109414"/>
                </a:lnTo>
                <a:lnTo>
                  <a:pt x="383969" y="96533"/>
                </a:lnTo>
                <a:lnTo>
                  <a:pt x="383969" y="87765"/>
                </a:lnTo>
                <a:lnTo>
                  <a:pt x="381993" y="80301"/>
                </a:lnTo>
                <a:lnTo>
                  <a:pt x="378040" y="74140"/>
                </a:lnTo>
                <a:lnTo>
                  <a:pt x="374087" y="67980"/>
                </a:lnTo>
                <a:lnTo>
                  <a:pt x="368330" y="63195"/>
                </a:lnTo>
                <a:lnTo>
                  <a:pt x="360768" y="59785"/>
                </a:lnTo>
                <a:lnTo>
                  <a:pt x="355392" y="57802"/>
                </a:lnTo>
                <a:lnTo>
                  <a:pt x="343487" y="55453"/>
                </a:lnTo>
                <a:lnTo>
                  <a:pt x="328715" y="54670"/>
                </a:lnTo>
                <a:lnTo>
                  <a:pt x="324676" y="54670"/>
                </a:lnTo>
                <a:lnTo>
                  <a:pt x="324676" y="18653"/>
                </a:lnTo>
                <a:lnTo>
                  <a:pt x="378641" y="18653"/>
                </a:lnTo>
                <a:lnTo>
                  <a:pt x="378641" y="3954"/>
                </a:lnTo>
                <a:lnTo>
                  <a:pt x="309982" y="3954"/>
                </a:lnTo>
                <a:lnTo>
                  <a:pt x="309982" y="68682"/>
                </a:lnTo>
                <a:lnTo>
                  <a:pt x="322184" y="68682"/>
                </a:lnTo>
                <a:lnTo>
                  <a:pt x="337620" y="69550"/>
                </a:lnTo>
                <a:lnTo>
                  <a:pt x="350124" y="72428"/>
                </a:lnTo>
                <a:lnTo>
                  <a:pt x="358361" y="77321"/>
                </a:lnTo>
                <a:lnTo>
                  <a:pt x="364319" y="83080"/>
                </a:lnTo>
                <a:lnTo>
                  <a:pt x="367298" y="90200"/>
                </a:lnTo>
                <a:lnTo>
                  <a:pt x="367298" y="106189"/>
                </a:lnTo>
                <a:lnTo>
                  <a:pt x="365064" y="112965"/>
                </a:lnTo>
                <a:lnTo>
                  <a:pt x="360596" y="119011"/>
                </a:lnTo>
                <a:lnTo>
                  <a:pt x="356127" y="125057"/>
                </a:lnTo>
                <a:lnTo>
                  <a:pt x="349224" y="128080"/>
                </a:lnTo>
                <a:lnTo>
                  <a:pt x="332955" y="128080"/>
                </a:lnTo>
                <a:lnTo>
                  <a:pt x="327455" y="126834"/>
                </a:lnTo>
                <a:lnTo>
                  <a:pt x="323387" y="124341"/>
                </a:lnTo>
                <a:lnTo>
                  <a:pt x="319320" y="121848"/>
                </a:lnTo>
                <a:lnTo>
                  <a:pt x="317286" y="118682"/>
                </a:lnTo>
                <a:lnTo>
                  <a:pt x="317286" y="1139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3758041" y="3433640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3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4"/>
                </a:lnTo>
                <a:lnTo>
                  <a:pt x="54308" y="76791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2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3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5"/>
                </a:lnTo>
                <a:lnTo>
                  <a:pt x="40989" y="54527"/>
                </a:lnTo>
                <a:lnTo>
                  <a:pt x="37638" y="53238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5344132" y="3432376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8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5449542" y="3428887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3" y="80301"/>
                </a:lnTo>
                <a:lnTo>
                  <a:pt x="58132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7" y="75896"/>
                </a:lnTo>
                <a:lnTo>
                  <a:pt x="68215" y="88544"/>
                </a:lnTo>
                <a:lnTo>
                  <a:pt x="65136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7" y="125960"/>
                </a:lnTo>
                <a:lnTo>
                  <a:pt x="41046" y="128080"/>
                </a:lnTo>
                <a:lnTo>
                  <a:pt x="27927" y="128080"/>
                </a:lnTo>
                <a:lnTo>
                  <a:pt x="23430" y="126891"/>
                </a:lnTo>
                <a:lnTo>
                  <a:pt x="20451" y="124513"/>
                </a:lnTo>
                <a:lnTo>
                  <a:pt x="17472" y="122134"/>
                </a:lnTo>
                <a:lnTo>
                  <a:pt x="15983" y="119599"/>
                </a:lnTo>
                <a:lnTo>
                  <a:pt x="15983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4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9" y="139709"/>
                </a:lnTo>
                <a:lnTo>
                  <a:pt x="34200" y="141404"/>
                </a:lnTo>
                <a:lnTo>
                  <a:pt x="39792" y="141147"/>
                </a:lnTo>
                <a:lnTo>
                  <a:pt x="52752" y="138140"/>
                </a:lnTo>
                <a:lnTo>
                  <a:pt x="63691" y="131749"/>
                </a:lnTo>
                <a:lnTo>
                  <a:pt x="72611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3" y="68635"/>
                </a:lnTo>
                <a:lnTo>
                  <a:pt x="85290" y="54574"/>
                </a:lnTo>
                <a:lnTo>
                  <a:pt x="83314" y="42082"/>
                </a:lnTo>
                <a:lnTo>
                  <a:pt x="80087" y="31160"/>
                </a:lnTo>
                <a:lnTo>
                  <a:pt x="71590" y="16027"/>
                </a:lnTo>
                <a:lnTo>
                  <a:pt x="62601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8" y="1876"/>
                </a:lnTo>
                <a:lnTo>
                  <a:pt x="16971" y="5630"/>
                </a:lnTo>
                <a:lnTo>
                  <a:pt x="13319" y="35129"/>
                </a:lnTo>
                <a:lnTo>
                  <a:pt x="15668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7" y="13323"/>
                </a:lnTo>
                <a:lnTo>
                  <a:pt x="42794" y="13323"/>
                </a:lnTo>
                <a:lnTo>
                  <a:pt x="47419" y="14541"/>
                </a:lnTo>
                <a:lnTo>
                  <a:pt x="51687" y="16977"/>
                </a:lnTo>
                <a:lnTo>
                  <a:pt x="55955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4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7" y="63352"/>
                </a:lnTo>
                <a:lnTo>
                  <a:pt x="52990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8" y="69513"/>
                </a:lnTo>
                <a:lnTo>
                  <a:pt x="21247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5446495" y="3433856"/>
            <a:ext cx="26416" cy="68429"/>
          </a:xfrm>
          <a:custGeom>
            <a:avLst/>
            <a:gdLst/>
            <a:ahLst/>
            <a:cxnLst/>
            <a:rect l="l" t="t" r="r" b="b"/>
            <a:pathLst>
              <a:path w="29058" h="77553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8" y="77553"/>
                </a:lnTo>
                <a:lnTo>
                  <a:pt x="29058" y="63882"/>
                </a:lnTo>
                <a:lnTo>
                  <a:pt x="24103" y="58839"/>
                </a:lnTo>
                <a:lnTo>
                  <a:pt x="19147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70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5555575" y="3540079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5610780" y="3432376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8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7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5715564" y="3428887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3" y="56776"/>
                </a:lnTo>
                <a:lnTo>
                  <a:pt x="78340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8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5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3"/>
                </a:lnTo>
                <a:lnTo>
                  <a:pt x="3350" y="22464"/>
                </a:lnTo>
                <a:lnTo>
                  <a:pt x="3350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4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4913512" y="3433640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3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4"/>
                </a:lnTo>
                <a:lnTo>
                  <a:pt x="54308" y="76791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2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3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5"/>
                </a:lnTo>
                <a:lnTo>
                  <a:pt x="40989" y="54527"/>
                </a:lnTo>
                <a:lnTo>
                  <a:pt x="37638" y="53238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766251" y="3432376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7"/>
                </a:lnTo>
                <a:lnTo>
                  <a:pt x="76735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1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870487" y="3428887"/>
            <a:ext cx="76322" cy="124768"/>
          </a:xfrm>
          <a:custGeom>
            <a:avLst/>
            <a:gdLst/>
            <a:ahLst/>
            <a:cxnLst/>
            <a:rect l="l" t="t" r="r" b="b"/>
            <a:pathLst>
              <a:path w="83954" h="141404">
                <a:moveTo>
                  <a:pt x="40044" y="127994"/>
                </a:moveTo>
                <a:lnTo>
                  <a:pt x="32997" y="127994"/>
                </a:lnTo>
                <a:lnTo>
                  <a:pt x="27225" y="126791"/>
                </a:lnTo>
                <a:lnTo>
                  <a:pt x="22728" y="124384"/>
                </a:lnTo>
                <a:lnTo>
                  <a:pt x="18231" y="121977"/>
                </a:lnTo>
                <a:lnTo>
                  <a:pt x="15982" y="118367"/>
                </a:lnTo>
                <a:lnTo>
                  <a:pt x="15982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4" y="128209"/>
                </a:lnTo>
                <a:lnTo>
                  <a:pt x="76548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8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8" y="54412"/>
                </a:lnTo>
                <a:lnTo>
                  <a:pt x="71193" y="51146"/>
                </a:lnTo>
                <a:lnTo>
                  <a:pt x="73986" y="47435"/>
                </a:lnTo>
                <a:lnTo>
                  <a:pt x="75877" y="43280"/>
                </a:lnTo>
                <a:lnTo>
                  <a:pt x="77767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6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6" y="254"/>
                </a:lnTo>
                <a:lnTo>
                  <a:pt x="19568" y="2976"/>
                </a:lnTo>
                <a:lnTo>
                  <a:pt x="10225" y="8681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7" y="14870"/>
                </a:lnTo>
                <a:lnTo>
                  <a:pt x="30992" y="13839"/>
                </a:lnTo>
                <a:lnTo>
                  <a:pt x="34744" y="13323"/>
                </a:lnTo>
                <a:lnTo>
                  <a:pt x="45744" y="13323"/>
                </a:lnTo>
                <a:lnTo>
                  <a:pt x="51357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89" y="84770"/>
                </a:lnTo>
                <a:lnTo>
                  <a:pt x="67370" y="91747"/>
                </a:lnTo>
                <a:lnTo>
                  <a:pt x="67370" y="105444"/>
                </a:lnTo>
                <a:lnTo>
                  <a:pt x="66281" y="110429"/>
                </a:lnTo>
                <a:lnTo>
                  <a:pt x="64104" y="115014"/>
                </a:lnTo>
                <a:lnTo>
                  <a:pt x="61927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602277" y="3473637"/>
            <a:ext cx="41482" cy="72623"/>
          </a:xfrm>
          <a:custGeom>
            <a:avLst/>
            <a:gdLst/>
            <a:ahLst/>
            <a:cxnLst/>
            <a:rect l="l" t="t" r="r" b="b"/>
            <a:pathLst>
              <a:path w="45630" h="82306">
                <a:moveTo>
                  <a:pt x="16671" y="44269"/>
                </a:moveTo>
                <a:lnTo>
                  <a:pt x="17989" y="39398"/>
                </a:lnTo>
                <a:lnTo>
                  <a:pt x="20624" y="34641"/>
                </a:lnTo>
                <a:lnTo>
                  <a:pt x="23259" y="29885"/>
                </a:lnTo>
                <a:lnTo>
                  <a:pt x="26825" y="26246"/>
                </a:lnTo>
                <a:lnTo>
                  <a:pt x="31322" y="23724"/>
                </a:lnTo>
                <a:lnTo>
                  <a:pt x="35819" y="21203"/>
                </a:lnTo>
                <a:lnTo>
                  <a:pt x="40588" y="19942"/>
                </a:lnTo>
                <a:lnTo>
                  <a:pt x="45630" y="6618"/>
                </a:lnTo>
                <a:lnTo>
                  <a:pt x="38755" y="6618"/>
                </a:lnTo>
                <a:lnTo>
                  <a:pt x="33098" y="4412"/>
                </a:lnTo>
                <a:lnTo>
                  <a:pt x="28658" y="0"/>
                </a:lnTo>
                <a:lnTo>
                  <a:pt x="25865" y="13065"/>
                </a:lnTo>
                <a:lnTo>
                  <a:pt x="17158" y="16962"/>
                </a:lnTo>
                <a:lnTo>
                  <a:pt x="10670" y="22292"/>
                </a:lnTo>
                <a:lnTo>
                  <a:pt x="6402" y="29054"/>
                </a:lnTo>
                <a:lnTo>
                  <a:pt x="2134" y="35816"/>
                </a:lnTo>
                <a:lnTo>
                  <a:pt x="0" y="42894"/>
                </a:lnTo>
                <a:lnTo>
                  <a:pt x="0" y="57220"/>
                </a:lnTo>
                <a:lnTo>
                  <a:pt x="1890" y="64011"/>
                </a:lnTo>
                <a:lnTo>
                  <a:pt x="5671" y="70659"/>
                </a:lnTo>
                <a:lnTo>
                  <a:pt x="9452" y="77306"/>
                </a:lnTo>
                <a:lnTo>
                  <a:pt x="14566" y="82306"/>
                </a:lnTo>
                <a:lnTo>
                  <a:pt x="16671" y="54068"/>
                </a:lnTo>
                <a:lnTo>
                  <a:pt x="16671" y="44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6607122" y="3428887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62758" y="80601"/>
                </a:moveTo>
                <a:lnTo>
                  <a:pt x="65393" y="85358"/>
                </a:lnTo>
                <a:lnTo>
                  <a:pt x="68028" y="90114"/>
                </a:lnTo>
                <a:lnTo>
                  <a:pt x="69346" y="94985"/>
                </a:lnTo>
                <a:lnTo>
                  <a:pt x="69346" y="104785"/>
                </a:lnTo>
                <a:lnTo>
                  <a:pt x="68100" y="109484"/>
                </a:lnTo>
                <a:lnTo>
                  <a:pt x="65608" y="114068"/>
                </a:lnTo>
                <a:lnTo>
                  <a:pt x="63116" y="118653"/>
                </a:lnTo>
                <a:lnTo>
                  <a:pt x="59564" y="122120"/>
                </a:lnTo>
                <a:lnTo>
                  <a:pt x="54952" y="124470"/>
                </a:lnTo>
                <a:lnTo>
                  <a:pt x="50341" y="126819"/>
                </a:lnTo>
                <a:lnTo>
                  <a:pt x="45457" y="127994"/>
                </a:lnTo>
                <a:lnTo>
                  <a:pt x="35202" y="127994"/>
                </a:lnTo>
                <a:lnTo>
                  <a:pt x="30348" y="126819"/>
                </a:lnTo>
                <a:lnTo>
                  <a:pt x="25736" y="124470"/>
                </a:lnTo>
                <a:lnTo>
                  <a:pt x="21124" y="122120"/>
                </a:lnTo>
                <a:lnTo>
                  <a:pt x="17572" y="118653"/>
                </a:lnTo>
                <a:lnTo>
                  <a:pt x="15080" y="114068"/>
                </a:lnTo>
                <a:lnTo>
                  <a:pt x="12588" y="109484"/>
                </a:lnTo>
                <a:lnTo>
                  <a:pt x="11342" y="104785"/>
                </a:lnTo>
                <a:lnTo>
                  <a:pt x="9237" y="133023"/>
                </a:lnTo>
                <a:lnTo>
                  <a:pt x="15682" y="136375"/>
                </a:lnTo>
                <a:lnTo>
                  <a:pt x="22127" y="139728"/>
                </a:lnTo>
                <a:lnTo>
                  <a:pt x="30333" y="141404"/>
                </a:lnTo>
                <a:lnTo>
                  <a:pt x="50327" y="141404"/>
                </a:lnTo>
                <a:lnTo>
                  <a:pt x="58562" y="139728"/>
                </a:lnTo>
                <a:lnTo>
                  <a:pt x="65006" y="136375"/>
                </a:lnTo>
                <a:lnTo>
                  <a:pt x="71451" y="133023"/>
                </a:lnTo>
                <a:lnTo>
                  <a:pt x="76564" y="128023"/>
                </a:lnTo>
                <a:lnTo>
                  <a:pt x="80345" y="121375"/>
                </a:lnTo>
                <a:lnTo>
                  <a:pt x="84126" y="114728"/>
                </a:lnTo>
                <a:lnTo>
                  <a:pt x="86017" y="107937"/>
                </a:lnTo>
                <a:lnTo>
                  <a:pt x="86017" y="93610"/>
                </a:lnTo>
                <a:lnTo>
                  <a:pt x="83868" y="86533"/>
                </a:lnTo>
                <a:lnTo>
                  <a:pt x="79571" y="79770"/>
                </a:lnTo>
                <a:lnTo>
                  <a:pt x="75275" y="73008"/>
                </a:lnTo>
                <a:lnTo>
                  <a:pt x="68773" y="67679"/>
                </a:lnTo>
                <a:lnTo>
                  <a:pt x="60065" y="63782"/>
                </a:lnTo>
                <a:lnTo>
                  <a:pt x="66940" y="60401"/>
                </a:lnTo>
                <a:lnTo>
                  <a:pt x="72096" y="56246"/>
                </a:lnTo>
                <a:lnTo>
                  <a:pt x="75533" y="51318"/>
                </a:lnTo>
                <a:lnTo>
                  <a:pt x="78970" y="46389"/>
                </a:lnTo>
                <a:lnTo>
                  <a:pt x="80689" y="40716"/>
                </a:lnTo>
                <a:lnTo>
                  <a:pt x="80689" y="28051"/>
                </a:lnTo>
                <a:lnTo>
                  <a:pt x="78984" y="22192"/>
                </a:lnTo>
                <a:lnTo>
                  <a:pt x="75576" y="16719"/>
                </a:lnTo>
                <a:lnTo>
                  <a:pt x="72167" y="11246"/>
                </a:lnTo>
                <a:lnTo>
                  <a:pt x="67211" y="7091"/>
                </a:lnTo>
                <a:lnTo>
                  <a:pt x="60709" y="4255"/>
                </a:lnTo>
                <a:lnTo>
                  <a:pt x="54207" y="1418"/>
                </a:lnTo>
                <a:lnTo>
                  <a:pt x="47405" y="0"/>
                </a:lnTo>
                <a:lnTo>
                  <a:pt x="33255" y="0"/>
                </a:lnTo>
                <a:lnTo>
                  <a:pt x="26480" y="1404"/>
                </a:lnTo>
                <a:lnTo>
                  <a:pt x="19978" y="4212"/>
                </a:lnTo>
                <a:lnTo>
                  <a:pt x="13476" y="7019"/>
                </a:lnTo>
                <a:lnTo>
                  <a:pt x="8521" y="11174"/>
                </a:lnTo>
                <a:lnTo>
                  <a:pt x="5112" y="16676"/>
                </a:lnTo>
                <a:lnTo>
                  <a:pt x="1704" y="22177"/>
                </a:lnTo>
                <a:lnTo>
                  <a:pt x="0" y="28051"/>
                </a:lnTo>
                <a:lnTo>
                  <a:pt x="0" y="40716"/>
                </a:lnTo>
                <a:lnTo>
                  <a:pt x="1718" y="46389"/>
                </a:lnTo>
                <a:lnTo>
                  <a:pt x="5155" y="51318"/>
                </a:lnTo>
                <a:lnTo>
                  <a:pt x="8592" y="56246"/>
                </a:lnTo>
                <a:lnTo>
                  <a:pt x="13720" y="60401"/>
                </a:lnTo>
                <a:lnTo>
                  <a:pt x="20536" y="63782"/>
                </a:lnTo>
                <a:lnTo>
                  <a:pt x="23330" y="50716"/>
                </a:lnTo>
                <a:lnTo>
                  <a:pt x="18890" y="46303"/>
                </a:lnTo>
                <a:lnTo>
                  <a:pt x="16669" y="41117"/>
                </a:lnTo>
                <a:lnTo>
                  <a:pt x="16669" y="28624"/>
                </a:lnTo>
                <a:lnTo>
                  <a:pt x="19061" y="23352"/>
                </a:lnTo>
                <a:lnTo>
                  <a:pt x="23845" y="19341"/>
                </a:lnTo>
                <a:lnTo>
                  <a:pt x="28629" y="15329"/>
                </a:lnTo>
                <a:lnTo>
                  <a:pt x="34114" y="13323"/>
                </a:lnTo>
                <a:lnTo>
                  <a:pt x="46546" y="13323"/>
                </a:lnTo>
                <a:lnTo>
                  <a:pt x="52059" y="15329"/>
                </a:lnTo>
                <a:lnTo>
                  <a:pt x="56843" y="19341"/>
                </a:lnTo>
                <a:lnTo>
                  <a:pt x="61626" y="23352"/>
                </a:lnTo>
                <a:lnTo>
                  <a:pt x="64018" y="28624"/>
                </a:lnTo>
                <a:lnTo>
                  <a:pt x="64018" y="41117"/>
                </a:lnTo>
                <a:lnTo>
                  <a:pt x="61784" y="46303"/>
                </a:lnTo>
                <a:lnTo>
                  <a:pt x="57316" y="50716"/>
                </a:lnTo>
                <a:lnTo>
                  <a:pt x="52847" y="55129"/>
                </a:lnTo>
                <a:lnTo>
                  <a:pt x="47176" y="57335"/>
                </a:lnTo>
                <a:lnTo>
                  <a:pt x="40301" y="57335"/>
                </a:lnTo>
                <a:lnTo>
                  <a:pt x="35260" y="70659"/>
                </a:lnTo>
                <a:lnTo>
                  <a:pt x="45342" y="70659"/>
                </a:lnTo>
                <a:lnTo>
                  <a:pt x="50126" y="71919"/>
                </a:lnTo>
                <a:lnTo>
                  <a:pt x="54652" y="74441"/>
                </a:lnTo>
                <a:lnTo>
                  <a:pt x="59177" y="76962"/>
                </a:lnTo>
                <a:lnTo>
                  <a:pt x="62758" y="80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6495932" y="3432376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5" y="59957"/>
                </a:lnTo>
                <a:lnTo>
                  <a:pt x="37607" y="67000"/>
                </a:lnTo>
                <a:lnTo>
                  <a:pt x="30096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8" y="127650"/>
                </a:lnTo>
                <a:lnTo>
                  <a:pt x="17358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6711047" y="3540079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6068983" y="3433640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3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4"/>
                </a:lnTo>
                <a:lnTo>
                  <a:pt x="54309" y="76791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2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3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5"/>
                </a:lnTo>
                <a:lnTo>
                  <a:pt x="40989" y="54527"/>
                </a:lnTo>
                <a:lnTo>
                  <a:pt x="37638" y="53238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7650780" y="3428887"/>
            <a:ext cx="460017" cy="121204"/>
          </a:xfrm>
          <a:custGeom>
            <a:avLst/>
            <a:gdLst/>
            <a:ahLst/>
            <a:cxnLst/>
            <a:rect l="l" t="t" r="r" b="b"/>
            <a:pathLst>
              <a:path w="506019" h="137364">
                <a:moveTo>
                  <a:pt x="1789" y="27808"/>
                </a:moveTo>
                <a:lnTo>
                  <a:pt x="0" y="35214"/>
                </a:lnTo>
                <a:lnTo>
                  <a:pt x="0" y="43409"/>
                </a:lnTo>
                <a:lnTo>
                  <a:pt x="376" y="49858"/>
                </a:lnTo>
                <a:lnTo>
                  <a:pt x="3656" y="62292"/>
                </a:lnTo>
                <a:lnTo>
                  <a:pt x="10311" y="73066"/>
                </a:lnTo>
                <a:lnTo>
                  <a:pt x="13764" y="76662"/>
                </a:lnTo>
                <a:lnTo>
                  <a:pt x="24598" y="83184"/>
                </a:lnTo>
                <a:lnTo>
                  <a:pt x="29058" y="69513"/>
                </a:lnTo>
                <a:lnTo>
                  <a:pt x="24102" y="64470"/>
                </a:lnTo>
                <a:lnTo>
                  <a:pt x="19147" y="59427"/>
                </a:lnTo>
                <a:lnTo>
                  <a:pt x="16670" y="52550"/>
                </a:lnTo>
                <a:lnTo>
                  <a:pt x="16670" y="35129"/>
                </a:lnTo>
                <a:lnTo>
                  <a:pt x="20322" y="5630"/>
                </a:lnTo>
                <a:lnTo>
                  <a:pt x="13934" y="9383"/>
                </a:lnTo>
                <a:lnTo>
                  <a:pt x="8950" y="14570"/>
                </a:lnTo>
                <a:lnTo>
                  <a:pt x="5369" y="21189"/>
                </a:lnTo>
                <a:lnTo>
                  <a:pt x="1789" y="27808"/>
                </a:lnTo>
                <a:close/>
              </a:path>
              <a:path w="506019" h="137364">
                <a:moveTo>
                  <a:pt x="237312" y="114670"/>
                </a:moveTo>
                <a:lnTo>
                  <a:pt x="237312" y="137364"/>
                </a:lnTo>
                <a:lnTo>
                  <a:pt x="259998" y="137364"/>
                </a:lnTo>
                <a:lnTo>
                  <a:pt x="259998" y="114670"/>
                </a:lnTo>
                <a:lnTo>
                  <a:pt x="237312" y="114670"/>
                </a:lnTo>
                <a:close/>
              </a:path>
              <a:path w="506019" h="137364">
                <a:moveTo>
                  <a:pt x="314020" y="113983"/>
                </a:moveTo>
                <a:lnTo>
                  <a:pt x="298037" y="113983"/>
                </a:lnTo>
                <a:lnTo>
                  <a:pt x="298037" y="122178"/>
                </a:lnTo>
                <a:lnTo>
                  <a:pt x="301574" y="128438"/>
                </a:lnTo>
                <a:lnTo>
                  <a:pt x="308649" y="133624"/>
                </a:lnTo>
                <a:lnTo>
                  <a:pt x="311585" y="135550"/>
                </a:lnTo>
                <a:lnTo>
                  <a:pt x="322914" y="139940"/>
                </a:lnTo>
                <a:lnTo>
                  <a:pt x="336877" y="141404"/>
                </a:lnTo>
                <a:lnTo>
                  <a:pt x="348751" y="140257"/>
                </a:lnTo>
                <a:lnTo>
                  <a:pt x="360746" y="135707"/>
                </a:lnTo>
                <a:lnTo>
                  <a:pt x="369875" y="127693"/>
                </a:lnTo>
                <a:lnTo>
                  <a:pt x="374283" y="121188"/>
                </a:lnTo>
                <a:lnTo>
                  <a:pt x="379098" y="109415"/>
                </a:lnTo>
                <a:lnTo>
                  <a:pt x="380703" y="96533"/>
                </a:lnTo>
                <a:lnTo>
                  <a:pt x="380703" y="87765"/>
                </a:lnTo>
                <a:lnTo>
                  <a:pt x="378726" y="80301"/>
                </a:lnTo>
                <a:lnTo>
                  <a:pt x="374773" y="74140"/>
                </a:lnTo>
                <a:lnTo>
                  <a:pt x="370820" y="67980"/>
                </a:lnTo>
                <a:lnTo>
                  <a:pt x="365063" y="63195"/>
                </a:lnTo>
                <a:lnTo>
                  <a:pt x="357501" y="59785"/>
                </a:lnTo>
                <a:lnTo>
                  <a:pt x="352126" y="57802"/>
                </a:lnTo>
                <a:lnTo>
                  <a:pt x="340221" y="55453"/>
                </a:lnTo>
                <a:lnTo>
                  <a:pt x="325449" y="54670"/>
                </a:lnTo>
                <a:lnTo>
                  <a:pt x="321410" y="54670"/>
                </a:lnTo>
                <a:lnTo>
                  <a:pt x="321410" y="18653"/>
                </a:lnTo>
                <a:lnTo>
                  <a:pt x="375374" y="18653"/>
                </a:lnTo>
                <a:lnTo>
                  <a:pt x="375374" y="3954"/>
                </a:lnTo>
                <a:lnTo>
                  <a:pt x="306715" y="3954"/>
                </a:lnTo>
                <a:lnTo>
                  <a:pt x="306715" y="68682"/>
                </a:lnTo>
                <a:lnTo>
                  <a:pt x="318918" y="68682"/>
                </a:lnTo>
                <a:lnTo>
                  <a:pt x="334354" y="69550"/>
                </a:lnTo>
                <a:lnTo>
                  <a:pt x="346858" y="72428"/>
                </a:lnTo>
                <a:lnTo>
                  <a:pt x="355095" y="77321"/>
                </a:lnTo>
                <a:lnTo>
                  <a:pt x="361053" y="83080"/>
                </a:lnTo>
                <a:lnTo>
                  <a:pt x="364032" y="90200"/>
                </a:lnTo>
                <a:lnTo>
                  <a:pt x="364032" y="106189"/>
                </a:lnTo>
                <a:lnTo>
                  <a:pt x="361798" y="112965"/>
                </a:lnTo>
                <a:lnTo>
                  <a:pt x="357330" y="119011"/>
                </a:lnTo>
                <a:lnTo>
                  <a:pt x="352861" y="125057"/>
                </a:lnTo>
                <a:lnTo>
                  <a:pt x="345958" y="128080"/>
                </a:lnTo>
                <a:lnTo>
                  <a:pt x="329688" y="128080"/>
                </a:lnTo>
                <a:lnTo>
                  <a:pt x="324189" y="126834"/>
                </a:lnTo>
                <a:lnTo>
                  <a:pt x="320121" y="124341"/>
                </a:lnTo>
                <a:lnTo>
                  <a:pt x="316054" y="121848"/>
                </a:lnTo>
                <a:lnTo>
                  <a:pt x="314020" y="118682"/>
                </a:lnTo>
                <a:lnTo>
                  <a:pt x="314020" y="113983"/>
                </a:lnTo>
                <a:close/>
              </a:path>
              <a:path w="506019" h="137364">
                <a:moveTo>
                  <a:pt x="407370" y="96705"/>
                </a:moveTo>
                <a:lnTo>
                  <a:pt x="471388" y="96705"/>
                </a:lnTo>
                <a:lnTo>
                  <a:pt x="424986" y="83381"/>
                </a:lnTo>
                <a:lnTo>
                  <a:pt x="471388" y="25100"/>
                </a:lnTo>
                <a:lnTo>
                  <a:pt x="471388" y="83381"/>
                </a:lnTo>
                <a:lnTo>
                  <a:pt x="424986" y="83381"/>
                </a:lnTo>
                <a:lnTo>
                  <a:pt x="471388" y="96705"/>
                </a:lnTo>
                <a:lnTo>
                  <a:pt x="471388" y="137364"/>
                </a:lnTo>
                <a:lnTo>
                  <a:pt x="487372" y="137364"/>
                </a:lnTo>
                <a:lnTo>
                  <a:pt x="487372" y="96705"/>
                </a:lnTo>
                <a:lnTo>
                  <a:pt x="506019" y="96705"/>
                </a:lnTo>
                <a:lnTo>
                  <a:pt x="506019" y="83381"/>
                </a:lnTo>
                <a:lnTo>
                  <a:pt x="487372" y="83381"/>
                </a:lnTo>
                <a:lnTo>
                  <a:pt x="487372" y="3954"/>
                </a:lnTo>
                <a:lnTo>
                  <a:pt x="471388" y="3954"/>
                </a:lnTo>
                <a:lnTo>
                  <a:pt x="407370" y="83381"/>
                </a:lnTo>
                <a:lnTo>
                  <a:pt x="407370" y="96705"/>
                </a:lnTo>
                <a:close/>
              </a:path>
              <a:path w="506019" h="137364">
                <a:moveTo>
                  <a:pt x="152641" y="125014"/>
                </a:moveTo>
                <a:lnTo>
                  <a:pt x="153429" y="118281"/>
                </a:lnTo>
                <a:lnTo>
                  <a:pt x="155005" y="110544"/>
                </a:lnTo>
                <a:lnTo>
                  <a:pt x="157466" y="102180"/>
                </a:lnTo>
                <a:lnTo>
                  <a:pt x="162378" y="90615"/>
                </a:lnTo>
                <a:lnTo>
                  <a:pt x="169613" y="76504"/>
                </a:lnTo>
                <a:lnTo>
                  <a:pt x="173321" y="69840"/>
                </a:lnTo>
                <a:lnTo>
                  <a:pt x="180136" y="58283"/>
                </a:lnTo>
                <a:lnTo>
                  <a:pt x="186849" y="47811"/>
                </a:lnTo>
                <a:lnTo>
                  <a:pt x="193459" y="38424"/>
                </a:lnTo>
                <a:lnTo>
                  <a:pt x="205746" y="21919"/>
                </a:lnTo>
                <a:lnTo>
                  <a:pt x="205919" y="21690"/>
                </a:lnTo>
                <a:lnTo>
                  <a:pt x="207981" y="18653"/>
                </a:lnTo>
                <a:lnTo>
                  <a:pt x="207981" y="3954"/>
                </a:lnTo>
                <a:lnTo>
                  <a:pt x="118011" y="3954"/>
                </a:lnTo>
                <a:lnTo>
                  <a:pt x="118011" y="18653"/>
                </a:lnTo>
                <a:lnTo>
                  <a:pt x="191825" y="18653"/>
                </a:lnTo>
                <a:lnTo>
                  <a:pt x="188818" y="22779"/>
                </a:lnTo>
                <a:lnTo>
                  <a:pt x="182928" y="30985"/>
                </a:lnTo>
                <a:lnTo>
                  <a:pt x="176036" y="40805"/>
                </a:lnTo>
                <a:lnTo>
                  <a:pt x="168475" y="51780"/>
                </a:lnTo>
                <a:lnTo>
                  <a:pt x="160246" y="63911"/>
                </a:lnTo>
                <a:lnTo>
                  <a:pt x="155618" y="70954"/>
                </a:lnTo>
                <a:lnTo>
                  <a:pt x="148107" y="83475"/>
                </a:lnTo>
                <a:lnTo>
                  <a:pt x="142689" y="94250"/>
                </a:lnTo>
                <a:lnTo>
                  <a:pt x="139365" y="103281"/>
                </a:lnTo>
                <a:lnTo>
                  <a:pt x="136157" y="119103"/>
                </a:lnTo>
                <a:lnTo>
                  <a:pt x="135369" y="131604"/>
                </a:lnTo>
                <a:lnTo>
                  <a:pt x="135369" y="137364"/>
                </a:lnTo>
                <a:lnTo>
                  <a:pt x="152641" y="137364"/>
                </a:lnTo>
                <a:lnTo>
                  <a:pt x="152641" y="125014"/>
                </a:lnTo>
                <a:close/>
              </a:path>
              <a:path w="506019" h="137364">
                <a:moveTo>
                  <a:pt x="37894" y="85358"/>
                </a:moveTo>
                <a:lnTo>
                  <a:pt x="42248" y="85358"/>
                </a:lnTo>
                <a:lnTo>
                  <a:pt x="46315" y="84727"/>
                </a:lnTo>
                <a:lnTo>
                  <a:pt x="50096" y="83467"/>
                </a:lnTo>
                <a:lnTo>
                  <a:pt x="53877" y="82206"/>
                </a:lnTo>
                <a:lnTo>
                  <a:pt x="57672" y="80301"/>
                </a:lnTo>
                <a:lnTo>
                  <a:pt x="61483" y="77750"/>
                </a:lnTo>
                <a:lnTo>
                  <a:pt x="65292" y="75200"/>
                </a:lnTo>
                <a:lnTo>
                  <a:pt x="69144" y="71375"/>
                </a:lnTo>
                <a:lnTo>
                  <a:pt x="73040" y="66275"/>
                </a:lnTo>
                <a:lnTo>
                  <a:pt x="73008" y="75896"/>
                </a:lnTo>
                <a:lnTo>
                  <a:pt x="71566" y="88544"/>
                </a:lnTo>
                <a:lnTo>
                  <a:pt x="68486" y="100874"/>
                </a:lnTo>
                <a:lnTo>
                  <a:pt x="65392" y="110530"/>
                </a:lnTo>
                <a:lnTo>
                  <a:pt x="61196" y="117478"/>
                </a:lnTo>
                <a:lnTo>
                  <a:pt x="55897" y="121719"/>
                </a:lnTo>
                <a:lnTo>
                  <a:pt x="50598" y="125960"/>
                </a:lnTo>
                <a:lnTo>
                  <a:pt x="44397" y="128080"/>
                </a:lnTo>
                <a:lnTo>
                  <a:pt x="31278" y="128080"/>
                </a:lnTo>
                <a:lnTo>
                  <a:pt x="26780" y="126891"/>
                </a:lnTo>
                <a:lnTo>
                  <a:pt x="23802" y="124513"/>
                </a:lnTo>
                <a:lnTo>
                  <a:pt x="20823" y="122134"/>
                </a:lnTo>
                <a:lnTo>
                  <a:pt x="19333" y="119599"/>
                </a:lnTo>
                <a:lnTo>
                  <a:pt x="19333" y="116046"/>
                </a:lnTo>
                <a:lnTo>
                  <a:pt x="3350" y="116046"/>
                </a:lnTo>
                <a:lnTo>
                  <a:pt x="3350" y="123266"/>
                </a:lnTo>
                <a:lnTo>
                  <a:pt x="6215" y="128940"/>
                </a:lnTo>
                <a:lnTo>
                  <a:pt x="11943" y="133925"/>
                </a:lnTo>
                <a:lnTo>
                  <a:pt x="12785" y="134624"/>
                </a:lnTo>
                <a:lnTo>
                  <a:pt x="23259" y="139709"/>
                </a:lnTo>
                <a:lnTo>
                  <a:pt x="37550" y="141404"/>
                </a:lnTo>
                <a:lnTo>
                  <a:pt x="43143" y="141147"/>
                </a:lnTo>
                <a:lnTo>
                  <a:pt x="56102" y="138139"/>
                </a:lnTo>
                <a:lnTo>
                  <a:pt x="67042" y="131749"/>
                </a:lnTo>
                <a:lnTo>
                  <a:pt x="75962" y="121977"/>
                </a:lnTo>
                <a:lnTo>
                  <a:pt x="82662" y="109459"/>
                </a:lnTo>
                <a:lnTo>
                  <a:pt x="86387" y="97720"/>
                </a:lnTo>
                <a:lnTo>
                  <a:pt x="88622" y="84500"/>
                </a:lnTo>
                <a:lnTo>
                  <a:pt x="89367" y="69799"/>
                </a:lnTo>
                <a:lnTo>
                  <a:pt x="89364" y="68635"/>
                </a:lnTo>
                <a:lnTo>
                  <a:pt x="88640" y="54574"/>
                </a:lnTo>
                <a:lnTo>
                  <a:pt x="86665" y="42082"/>
                </a:lnTo>
                <a:lnTo>
                  <a:pt x="83438" y="31160"/>
                </a:lnTo>
                <a:lnTo>
                  <a:pt x="74941" y="16027"/>
                </a:lnTo>
                <a:lnTo>
                  <a:pt x="65951" y="7779"/>
                </a:lnTo>
                <a:lnTo>
                  <a:pt x="53756" y="1870"/>
                </a:lnTo>
                <a:lnTo>
                  <a:pt x="41245" y="0"/>
                </a:lnTo>
                <a:lnTo>
                  <a:pt x="33683" y="0"/>
                </a:lnTo>
                <a:lnTo>
                  <a:pt x="26709" y="1876"/>
                </a:lnTo>
                <a:lnTo>
                  <a:pt x="20322" y="5630"/>
                </a:lnTo>
                <a:lnTo>
                  <a:pt x="16670" y="35129"/>
                </a:lnTo>
                <a:lnTo>
                  <a:pt x="19018" y="27865"/>
                </a:lnTo>
                <a:lnTo>
                  <a:pt x="23715" y="22048"/>
                </a:lnTo>
                <a:lnTo>
                  <a:pt x="28413" y="16232"/>
                </a:lnTo>
                <a:lnTo>
                  <a:pt x="34228" y="13323"/>
                </a:lnTo>
                <a:lnTo>
                  <a:pt x="46143" y="13323"/>
                </a:lnTo>
                <a:lnTo>
                  <a:pt x="50770" y="14541"/>
                </a:lnTo>
                <a:lnTo>
                  <a:pt x="55037" y="16977"/>
                </a:lnTo>
                <a:lnTo>
                  <a:pt x="59306" y="19412"/>
                </a:lnTo>
                <a:lnTo>
                  <a:pt x="62642" y="23008"/>
                </a:lnTo>
                <a:lnTo>
                  <a:pt x="65048" y="27765"/>
                </a:lnTo>
                <a:lnTo>
                  <a:pt x="67455" y="32521"/>
                </a:lnTo>
                <a:lnTo>
                  <a:pt x="68658" y="37507"/>
                </a:lnTo>
                <a:lnTo>
                  <a:pt x="68658" y="50687"/>
                </a:lnTo>
                <a:lnTo>
                  <a:pt x="66194" y="57564"/>
                </a:lnTo>
                <a:lnTo>
                  <a:pt x="61268" y="63352"/>
                </a:lnTo>
                <a:lnTo>
                  <a:pt x="56341" y="69140"/>
                </a:lnTo>
                <a:lnTo>
                  <a:pt x="49982" y="72034"/>
                </a:lnTo>
                <a:lnTo>
                  <a:pt x="35087" y="72034"/>
                </a:lnTo>
                <a:lnTo>
                  <a:pt x="29058" y="69513"/>
                </a:lnTo>
                <a:lnTo>
                  <a:pt x="24598" y="83184"/>
                </a:lnTo>
                <a:lnTo>
                  <a:pt x="3789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7224455" y="3433640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1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3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4"/>
                </a:lnTo>
                <a:lnTo>
                  <a:pt x="54309" y="76791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2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3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5"/>
                </a:lnTo>
                <a:lnTo>
                  <a:pt x="40989" y="54527"/>
                </a:lnTo>
                <a:lnTo>
                  <a:pt x="37638" y="53238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1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1717730" y="3656749"/>
            <a:ext cx="337527" cy="121279"/>
          </a:xfrm>
          <a:custGeom>
            <a:avLst/>
            <a:gdLst/>
            <a:ahLst/>
            <a:cxnLst/>
            <a:rect l="l" t="t" r="r" b="b"/>
            <a:pathLst>
              <a:path w="371280" h="137450">
                <a:moveTo>
                  <a:pt x="335704" y="0"/>
                </a:moveTo>
                <a:lnTo>
                  <a:pt x="240922" y="133409"/>
                </a:lnTo>
                <a:lnTo>
                  <a:pt x="257593" y="133409"/>
                </a:lnTo>
                <a:lnTo>
                  <a:pt x="350914" y="0"/>
                </a:lnTo>
                <a:lnTo>
                  <a:pt x="335704" y="0"/>
                </a:lnTo>
                <a:close/>
              </a:path>
              <a:path w="371280" h="137450">
                <a:moveTo>
                  <a:pt x="325693" y="129814"/>
                </a:moveTo>
                <a:lnTo>
                  <a:pt x="332811" y="133409"/>
                </a:lnTo>
                <a:lnTo>
                  <a:pt x="327326" y="108266"/>
                </a:lnTo>
                <a:lnTo>
                  <a:pt x="325908" y="101576"/>
                </a:lnTo>
                <a:lnTo>
                  <a:pt x="325693" y="56991"/>
                </a:lnTo>
                <a:lnTo>
                  <a:pt x="319936" y="64212"/>
                </a:lnTo>
                <a:lnTo>
                  <a:pt x="317299" y="68029"/>
                </a:lnTo>
                <a:lnTo>
                  <a:pt x="312799" y="79420"/>
                </a:lnTo>
                <a:lnTo>
                  <a:pt x="311300" y="93438"/>
                </a:lnTo>
                <a:lnTo>
                  <a:pt x="311536" y="99316"/>
                </a:lnTo>
                <a:lnTo>
                  <a:pt x="314232" y="112293"/>
                </a:lnTo>
                <a:lnTo>
                  <a:pt x="319936" y="122622"/>
                </a:lnTo>
                <a:lnTo>
                  <a:pt x="325693" y="129814"/>
                </a:lnTo>
                <a:close/>
              </a:path>
              <a:path w="371280" h="137450">
                <a:moveTo>
                  <a:pt x="325908" y="85358"/>
                </a:moveTo>
                <a:lnTo>
                  <a:pt x="327326" y="78667"/>
                </a:lnTo>
                <a:lnTo>
                  <a:pt x="330162" y="73366"/>
                </a:lnTo>
                <a:lnTo>
                  <a:pt x="332997" y="68066"/>
                </a:lnTo>
                <a:lnTo>
                  <a:pt x="336707" y="65415"/>
                </a:lnTo>
                <a:lnTo>
                  <a:pt x="345873" y="65415"/>
                </a:lnTo>
                <a:lnTo>
                  <a:pt x="349568" y="68066"/>
                </a:lnTo>
                <a:lnTo>
                  <a:pt x="352375" y="73366"/>
                </a:lnTo>
                <a:lnTo>
                  <a:pt x="355182" y="78667"/>
                </a:lnTo>
                <a:lnTo>
                  <a:pt x="356585" y="85358"/>
                </a:lnTo>
                <a:lnTo>
                  <a:pt x="356585" y="101576"/>
                </a:lnTo>
                <a:lnTo>
                  <a:pt x="355182" y="108266"/>
                </a:lnTo>
                <a:lnTo>
                  <a:pt x="352375" y="113510"/>
                </a:lnTo>
                <a:lnTo>
                  <a:pt x="349568" y="118753"/>
                </a:lnTo>
                <a:lnTo>
                  <a:pt x="345873" y="121375"/>
                </a:lnTo>
                <a:lnTo>
                  <a:pt x="336707" y="121375"/>
                </a:lnTo>
                <a:lnTo>
                  <a:pt x="332997" y="118753"/>
                </a:lnTo>
                <a:lnTo>
                  <a:pt x="330162" y="113510"/>
                </a:lnTo>
                <a:lnTo>
                  <a:pt x="327326" y="108266"/>
                </a:lnTo>
                <a:lnTo>
                  <a:pt x="332811" y="133409"/>
                </a:lnTo>
                <a:lnTo>
                  <a:pt x="349768" y="133409"/>
                </a:lnTo>
                <a:lnTo>
                  <a:pt x="356886" y="129814"/>
                </a:lnTo>
                <a:lnTo>
                  <a:pt x="362644" y="122622"/>
                </a:lnTo>
                <a:lnTo>
                  <a:pt x="365265" y="118844"/>
                </a:lnTo>
                <a:lnTo>
                  <a:pt x="369776" y="107466"/>
                </a:lnTo>
                <a:lnTo>
                  <a:pt x="371280" y="93438"/>
                </a:lnTo>
                <a:lnTo>
                  <a:pt x="371037" y="87457"/>
                </a:lnTo>
                <a:lnTo>
                  <a:pt x="368336" y="74480"/>
                </a:lnTo>
                <a:lnTo>
                  <a:pt x="362644" y="64169"/>
                </a:lnTo>
                <a:lnTo>
                  <a:pt x="356886" y="56977"/>
                </a:lnTo>
                <a:lnTo>
                  <a:pt x="349768" y="53381"/>
                </a:lnTo>
                <a:lnTo>
                  <a:pt x="332811" y="53381"/>
                </a:lnTo>
                <a:lnTo>
                  <a:pt x="325693" y="56991"/>
                </a:lnTo>
                <a:lnTo>
                  <a:pt x="325908" y="101576"/>
                </a:lnTo>
                <a:lnTo>
                  <a:pt x="325908" y="85358"/>
                </a:lnTo>
                <a:close/>
              </a:path>
              <a:path w="371280" h="137450">
                <a:moveTo>
                  <a:pt x="237313" y="31977"/>
                </a:moveTo>
                <a:lnTo>
                  <a:pt x="238702" y="25286"/>
                </a:lnTo>
                <a:lnTo>
                  <a:pt x="241481" y="19985"/>
                </a:lnTo>
                <a:lnTo>
                  <a:pt x="244259" y="14684"/>
                </a:lnTo>
                <a:lnTo>
                  <a:pt x="247940" y="12034"/>
                </a:lnTo>
                <a:lnTo>
                  <a:pt x="257106" y="12034"/>
                </a:lnTo>
                <a:lnTo>
                  <a:pt x="260829" y="14684"/>
                </a:lnTo>
                <a:lnTo>
                  <a:pt x="263694" y="19985"/>
                </a:lnTo>
                <a:lnTo>
                  <a:pt x="266558" y="25286"/>
                </a:lnTo>
                <a:lnTo>
                  <a:pt x="267990" y="31977"/>
                </a:lnTo>
                <a:lnTo>
                  <a:pt x="267990" y="48137"/>
                </a:lnTo>
                <a:lnTo>
                  <a:pt x="266558" y="54828"/>
                </a:lnTo>
                <a:lnTo>
                  <a:pt x="263694" y="60129"/>
                </a:lnTo>
                <a:lnTo>
                  <a:pt x="260829" y="65429"/>
                </a:lnTo>
                <a:lnTo>
                  <a:pt x="257134" y="68080"/>
                </a:lnTo>
                <a:lnTo>
                  <a:pt x="247968" y="68080"/>
                </a:lnTo>
                <a:lnTo>
                  <a:pt x="244259" y="65429"/>
                </a:lnTo>
                <a:lnTo>
                  <a:pt x="241481" y="60129"/>
                </a:lnTo>
                <a:lnTo>
                  <a:pt x="238702" y="54828"/>
                </a:lnTo>
                <a:lnTo>
                  <a:pt x="244130" y="80028"/>
                </a:lnTo>
                <a:lnTo>
                  <a:pt x="261087" y="80028"/>
                </a:lnTo>
                <a:lnTo>
                  <a:pt x="268205" y="76432"/>
                </a:lnTo>
                <a:lnTo>
                  <a:pt x="273963" y="69240"/>
                </a:lnTo>
                <a:lnTo>
                  <a:pt x="276583" y="65463"/>
                </a:lnTo>
                <a:lnTo>
                  <a:pt x="281095" y="54085"/>
                </a:lnTo>
                <a:lnTo>
                  <a:pt x="282599" y="40057"/>
                </a:lnTo>
                <a:lnTo>
                  <a:pt x="282359" y="34139"/>
                </a:lnTo>
                <a:lnTo>
                  <a:pt x="279661" y="21171"/>
                </a:lnTo>
                <a:lnTo>
                  <a:pt x="273963" y="10831"/>
                </a:lnTo>
                <a:lnTo>
                  <a:pt x="268205" y="3610"/>
                </a:lnTo>
                <a:lnTo>
                  <a:pt x="261087" y="0"/>
                </a:lnTo>
                <a:lnTo>
                  <a:pt x="244130" y="0"/>
                </a:lnTo>
                <a:lnTo>
                  <a:pt x="237012" y="3610"/>
                </a:lnTo>
                <a:lnTo>
                  <a:pt x="237313" y="48137"/>
                </a:lnTo>
                <a:lnTo>
                  <a:pt x="237313" y="31977"/>
                </a:lnTo>
                <a:close/>
              </a:path>
              <a:path w="371280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1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2" y="50716"/>
                </a:lnTo>
                <a:lnTo>
                  <a:pt x="23373" y="50716"/>
                </a:lnTo>
                <a:lnTo>
                  <a:pt x="23373" y="14699"/>
                </a:lnTo>
                <a:lnTo>
                  <a:pt x="77338" y="14699"/>
                </a:lnTo>
                <a:lnTo>
                  <a:pt x="77338" y="0"/>
                </a:lnTo>
                <a:lnTo>
                  <a:pt x="8679" y="0"/>
                </a:lnTo>
                <a:lnTo>
                  <a:pt x="8679" y="64727"/>
                </a:lnTo>
                <a:lnTo>
                  <a:pt x="20881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1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4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  <a:path w="371280" h="137450">
                <a:moveTo>
                  <a:pt x="133307" y="110028"/>
                </a:moveTo>
                <a:lnTo>
                  <a:pt x="117324" y="110028"/>
                </a:lnTo>
                <a:lnTo>
                  <a:pt x="117324" y="118223"/>
                </a:lnTo>
                <a:lnTo>
                  <a:pt x="120862" y="124484"/>
                </a:lnTo>
                <a:lnTo>
                  <a:pt x="127937" y="129670"/>
                </a:lnTo>
                <a:lnTo>
                  <a:pt x="130873" y="131596"/>
                </a:lnTo>
                <a:lnTo>
                  <a:pt x="142202" y="135986"/>
                </a:lnTo>
                <a:lnTo>
                  <a:pt x="156165" y="137450"/>
                </a:lnTo>
                <a:lnTo>
                  <a:pt x="168039" y="136303"/>
                </a:lnTo>
                <a:lnTo>
                  <a:pt x="180034" y="131753"/>
                </a:lnTo>
                <a:lnTo>
                  <a:pt x="189163" y="123739"/>
                </a:lnTo>
                <a:lnTo>
                  <a:pt x="193571" y="117234"/>
                </a:lnTo>
                <a:lnTo>
                  <a:pt x="198385" y="105460"/>
                </a:lnTo>
                <a:lnTo>
                  <a:pt x="199990" y="92578"/>
                </a:lnTo>
                <a:lnTo>
                  <a:pt x="199990" y="83811"/>
                </a:lnTo>
                <a:lnTo>
                  <a:pt x="198014" y="76346"/>
                </a:lnTo>
                <a:lnTo>
                  <a:pt x="194061" y="70186"/>
                </a:lnTo>
                <a:lnTo>
                  <a:pt x="190108" y="64025"/>
                </a:lnTo>
                <a:lnTo>
                  <a:pt x="184351" y="59240"/>
                </a:lnTo>
                <a:lnTo>
                  <a:pt x="176789" y="55831"/>
                </a:lnTo>
                <a:lnTo>
                  <a:pt x="171413" y="53848"/>
                </a:lnTo>
                <a:lnTo>
                  <a:pt x="159509" y="51499"/>
                </a:lnTo>
                <a:lnTo>
                  <a:pt x="144736" y="50716"/>
                </a:lnTo>
                <a:lnTo>
                  <a:pt x="140698" y="50716"/>
                </a:lnTo>
                <a:lnTo>
                  <a:pt x="140698" y="14699"/>
                </a:lnTo>
                <a:lnTo>
                  <a:pt x="194662" y="14699"/>
                </a:lnTo>
                <a:lnTo>
                  <a:pt x="194662" y="0"/>
                </a:lnTo>
                <a:lnTo>
                  <a:pt x="126003" y="0"/>
                </a:lnTo>
                <a:lnTo>
                  <a:pt x="126003" y="64727"/>
                </a:lnTo>
                <a:lnTo>
                  <a:pt x="138206" y="64727"/>
                </a:lnTo>
                <a:lnTo>
                  <a:pt x="153641" y="65596"/>
                </a:lnTo>
                <a:lnTo>
                  <a:pt x="166146" y="68474"/>
                </a:lnTo>
                <a:lnTo>
                  <a:pt x="174383" y="73366"/>
                </a:lnTo>
                <a:lnTo>
                  <a:pt x="180341" y="79126"/>
                </a:lnTo>
                <a:lnTo>
                  <a:pt x="183319" y="86246"/>
                </a:lnTo>
                <a:lnTo>
                  <a:pt x="183319" y="102235"/>
                </a:lnTo>
                <a:lnTo>
                  <a:pt x="181085" y="109011"/>
                </a:lnTo>
                <a:lnTo>
                  <a:pt x="176617" y="115057"/>
                </a:lnTo>
                <a:lnTo>
                  <a:pt x="172148" y="121103"/>
                </a:lnTo>
                <a:lnTo>
                  <a:pt x="165245" y="124126"/>
                </a:lnTo>
                <a:lnTo>
                  <a:pt x="148976" y="124126"/>
                </a:lnTo>
                <a:lnTo>
                  <a:pt x="143476" y="122879"/>
                </a:lnTo>
                <a:lnTo>
                  <a:pt x="139409" y="120387"/>
                </a:lnTo>
                <a:lnTo>
                  <a:pt x="135341" y="117894"/>
                </a:lnTo>
                <a:lnTo>
                  <a:pt x="133307" y="114728"/>
                </a:lnTo>
                <a:lnTo>
                  <a:pt x="133307" y="110028"/>
                </a:lnTo>
                <a:close/>
              </a:path>
              <a:path w="371280" h="137450">
                <a:moveTo>
                  <a:pt x="237012" y="76432"/>
                </a:moveTo>
                <a:lnTo>
                  <a:pt x="244130" y="80028"/>
                </a:lnTo>
                <a:lnTo>
                  <a:pt x="238702" y="54828"/>
                </a:lnTo>
                <a:lnTo>
                  <a:pt x="237313" y="48137"/>
                </a:lnTo>
                <a:lnTo>
                  <a:pt x="237012" y="3610"/>
                </a:lnTo>
                <a:lnTo>
                  <a:pt x="231255" y="10831"/>
                </a:lnTo>
                <a:lnTo>
                  <a:pt x="228618" y="14648"/>
                </a:lnTo>
                <a:lnTo>
                  <a:pt x="224118" y="26039"/>
                </a:lnTo>
                <a:lnTo>
                  <a:pt x="222619" y="40057"/>
                </a:lnTo>
                <a:lnTo>
                  <a:pt x="222855" y="45935"/>
                </a:lnTo>
                <a:lnTo>
                  <a:pt x="225551" y="58912"/>
                </a:lnTo>
                <a:lnTo>
                  <a:pt x="231255" y="69240"/>
                </a:lnTo>
                <a:lnTo>
                  <a:pt x="237012" y="76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3030768" y="3653260"/>
            <a:ext cx="453846" cy="124768"/>
          </a:xfrm>
          <a:custGeom>
            <a:avLst/>
            <a:gdLst/>
            <a:ahLst/>
            <a:cxnLst/>
            <a:rect l="l" t="t" r="r" b="b"/>
            <a:pathLst>
              <a:path w="499231" h="141404">
                <a:moveTo>
                  <a:pt x="40043" y="127994"/>
                </a:moveTo>
                <a:lnTo>
                  <a:pt x="32997" y="127994"/>
                </a:lnTo>
                <a:lnTo>
                  <a:pt x="27225" y="126791"/>
                </a:lnTo>
                <a:lnTo>
                  <a:pt x="22728" y="124384"/>
                </a:lnTo>
                <a:lnTo>
                  <a:pt x="18231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4" y="127149"/>
                </a:lnTo>
                <a:lnTo>
                  <a:pt x="9194" y="132851"/>
                </a:lnTo>
                <a:lnTo>
                  <a:pt x="12537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4" y="140153"/>
                </a:lnTo>
                <a:lnTo>
                  <a:pt x="63439" y="135761"/>
                </a:lnTo>
                <a:lnTo>
                  <a:pt x="72654" y="128209"/>
                </a:lnTo>
                <a:lnTo>
                  <a:pt x="76548" y="123079"/>
                </a:lnTo>
                <a:lnTo>
                  <a:pt x="82103" y="111481"/>
                </a:lnTo>
                <a:lnTo>
                  <a:pt x="83954" y="98940"/>
                </a:lnTo>
                <a:lnTo>
                  <a:pt x="83954" y="89828"/>
                </a:lnTo>
                <a:lnTo>
                  <a:pt x="81262" y="82220"/>
                </a:lnTo>
                <a:lnTo>
                  <a:pt x="75877" y="76117"/>
                </a:lnTo>
                <a:lnTo>
                  <a:pt x="64628" y="67469"/>
                </a:lnTo>
                <a:lnTo>
                  <a:pt x="51558" y="62321"/>
                </a:lnTo>
                <a:lnTo>
                  <a:pt x="58490" y="60315"/>
                </a:lnTo>
                <a:lnTo>
                  <a:pt x="63803" y="57679"/>
                </a:lnTo>
                <a:lnTo>
                  <a:pt x="67499" y="54412"/>
                </a:lnTo>
                <a:lnTo>
                  <a:pt x="71193" y="51146"/>
                </a:lnTo>
                <a:lnTo>
                  <a:pt x="73986" y="47435"/>
                </a:lnTo>
                <a:lnTo>
                  <a:pt x="75877" y="43280"/>
                </a:lnTo>
                <a:lnTo>
                  <a:pt x="77767" y="39126"/>
                </a:lnTo>
                <a:lnTo>
                  <a:pt x="78713" y="34641"/>
                </a:lnTo>
                <a:lnTo>
                  <a:pt x="78713" y="21060"/>
                </a:lnTo>
                <a:lnTo>
                  <a:pt x="75447" y="13896"/>
                </a:lnTo>
                <a:lnTo>
                  <a:pt x="68916" y="8338"/>
                </a:lnTo>
                <a:lnTo>
                  <a:pt x="65390" y="5795"/>
                </a:lnTo>
                <a:lnTo>
                  <a:pt x="54189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6"/>
                </a:lnTo>
                <a:lnTo>
                  <a:pt x="10225" y="8682"/>
                </a:lnTo>
                <a:lnTo>
                  <a:pt x="4325" y="14469"/>
                </a:lnTo>
                <a:lnTo>
                  <a:pt x="1374" y="20859"/>
                </a:lnTo>
                <a:lnTo>
                  <a:pt x="1374" y="28710"/>
                </a:lnTo>
                <a:lnTo>
                  <a:pt x="16670" y="28710"/>
                </a:lnTo>
                <a:lnTo>
                  <a:pt x="16670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3" y="15902"/>
                </a:lnTo>
                <a:lnTo>
                  <a:pt x="27497" y="14871"/>
                </a:lnTo>
                <a:lnTo>
                  <a:pt x="30992" y="13839"/>
                </a:lnTo>
                <a:lnTo>
                  <a:pt x="34744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6" y="21633"/>
                </a:lnTo>
                <a:lnTo>
                  <a:pt x="61956" y="26189"/>
                </a:lnTo>
                <a:lnTo>
                  <a:pt x="61956" y="36561"/>
                </a:lnTo>
                <a:lnTo>
                  <a:pt x="60667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5" y="53639"/>
                </a:lnTo>
                <a:lnTo>
                  <a:pt x="43194" y="56103"/>
                </a:lnTo>
                <a:lnTo>
                  <a:pt x="37093" y="57335"/>
                </a:lnTo>
                <a:lnTo>
                  <a:pt x="19334" y="57335"/>
                </a:lnTo>
                <a:lnTo>
                  <a:pt x="19334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2" y="73647"/>
                </a:lnTo>
                <a:lnTo>
                  <a:pt x="57530" y="79126"/>
                </a:lnTo>
                <a:lnTo>
                  <a:pt x="64090" y="84770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1" y="110430"/>
                </a:lnTo>
                <a:lnTo>
                  <a:pt x="64104" y="115014"/>
                </a:lnTo>
                <a:lnTo>
                  <a:pt x="61927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3" y="127994"/>
                </a:lnTo>
                <a:close/>
              </a:path>
              <a:path w="499231" h="141404">
                <a:moveTo>
                  <a:pt x="157368" y="127994"/>
                </a:moveTo>
                <a:lnTo>
                  <a:pt x="150322" y="127994"/>
                </a:lnTo>
                <a:lnTo>
                  <a:pt x="144550" y="126791"/>
                </a:lnTo>
                <a:lnTo>
                  <a:pt x="140053" y="124384"/>
                </a:lnTo>
                <a:lnTo>
                  <a:pt x="135556" y="121977"/>
                </a:lnTo>
                <a:lnTo>
                  <a:pt x="133308" y="118367"/>
                </a:lnTo>
                <a:lnTo>
                  <a:pt x="133308" y="112693"/>
                </a:lnTo>
                <a:lnTo>
                  <a:pt x="117324" y="112693"/>
                </a:lnTo>
                <a:lnTo>
                  <a:pt x="117324" y="120716"/>
                </a:lnTo>
                <a:lnTo>
                  <a:pt x="120389" y="127149"/>
                </a:lnTo>
                <a:lnTo>
                  <a:pt x="126519" y="132851"/>
                </a:lnTo>
                <a:lnTo>
                  <a:pt x="129862" y="135450"/>
                </a:lnTo>
                <a:lnTo>
                  <a:pt x="140915" y="139915"/>
                </a:lnTo>
                <a:lnTo>
                  <a:pt x="155736" y="141404"/>
                </a:lnTo>
                <a:lnTo>
                  <a:pt x="168759" y="140153"/>
                </a:lnTo>
                <a:lnTo>
                  <a:pt x="180764" y="135761"/>
                </a:lnTo>
                <a:lnTo>
                  <a:pt x="189979" y="128209"/>
                </a:lnTo>
                <a:lnTo>
                  <a:pt x="193873" y="123079"/>
                </a:lnTo>
                <a:lnTo>
                  <a:pt x="199427" y="111481"/>
                </a:lnTo>
                <a:lnTo>
                  <a:pt x="201279" y="98940"/>
                </a:lnTo>
                <a:lnTo>
                  <a:pt x="201279" y="89828"/>
                </a:lnTo>
                <a:lnTo>
                  <a:pt x="198587" y="82220"/>
                </a:lnTo>
                <a:lnTo>
                  <a:pt x="193202" y="76117"/>
                </a:lnTo>
                <a:lnTo>
                  <a:pt x="181953" y="67469"/>
                </a:lnTo>
                <a:lnTo>
                  <a:pt x="168883" y="62321"/>
                </a:lnTo>
                <a:lnTo>
                  <a:pt x="175815" y="60315"/>
                </a:lnTo>
                <a:lnTo>
                  <a:pt x="181128" y="57679"/>
                </a:lnTo>
                <a:lnTo>
                  <a:pt x="184823" y="54412"/>
                </a:lnTo>
                <a:lnTo>
                  <a:pt x="188518" y="51146"/>
                </a:lnTo>
                <a:lnTo>
                  <a:pt x="191311" y="47435"/>
                </a:lnTo>
                <a:lnTo>
                  <a:pt x="193202" y="43280"/>
                </a:lnTo>
                <a:lnTo>
                  <a:pt x="195092" y="39126"/>
                </a:lnTo>
                <a:lnTo>
                  <a:pt x="196037" y="34641"/>
                </a:lnTo>
                <a:lnTo>
                  <a:pt x="196037" y="21060"/>
                </a:lnTo>
                <a:lnTo>
                  <a:pt x="192772" y="13896"/>
                </a:lnTo>
                <a:lnTo>
                  <a:pt x="186241" y="8338"/>
                </a:lnTo>
                <a:lnTo>
                  <a:pt x="182715" y="5795"/>
                </a:lnTo>
                <a:lnTo>
                  <a:pt x="171514" y="1448"/>
                </a:lnTo>
                <a:lnTo>
                  <a:pt x="156939" y="0"/>
                </a:lnTo>
                <a:lnTo>
                  <a:pt x="150252" y="254"/>
                </a:lnTo>
                <a:lnTo>
                  <a:pt x="136894" y="2976"/>
                </a:lnTo>
                <a:lnTo>
                  <a:pt x="127550" y="8682"/>
                </a:lnTo>
                <a:lnTo>
                  <a:pt x="121650" y="14469"/>
                </a:lnTo>
                <a:lnTo>
                  <a:pt x="118699" y="20859"/>
                </a:lnTo>
                <a:lnTo>
                  <a:pt x="118699" y="28710"/>
                </a:lnTo>
                <a:lnTo>
                  <a:pt x="133995" y="28710"/>
                </a:lnTo>
                <a:lnTo>
                  <a:pt x="133995" y="25157"/>
                </a:lnTo>
                <a:lnTo>
                  <a:pt x="134926" y="22578"/>
                </a:lnTo>
                <a:lnTo>
                  <a:pt x="138650" y="17650"/>
                </a:lnTo>
                <a:lnTo>
                  <a:pt x="141328" y="15902"/>
                </a:lnTo>
                <a:lnTo>
                  <a:pt x="144822" y="14871"/>
                </a:lnTo>
                <a:lnTo>
                  <a:pt x="148317" y="13839"/>
                </a:lnTo>
                <a:lnTo>
                  <a:pt x="152069" y="13323"/>
                </a:lnTo>
                <a:lnTo>
                  <a:pt x="163068" y="13323"/>
                </a:lnTo>
                <a:lnTo>
                  <a:pt x="168683" y="14985"/>
                </a:lnTo>
                <a:lnTo>
                  <a:pt x="172922" y="18309"/>
                </a:lnTo>
                <a:lnTo>
                  <a:pt x="177161" y="21633"/>
                </a:lnTo>
                <a:lnTo>
                  <a:pt x="179280" y="26189"/>
                </a:lnTo>
                <a:lnTo>
                  <a:pt x="179280" y="36561"/>
                </a:lnTo>
                <a:lnTo>
                  <a:pt x="177992" y="40702"/>
                </a:lnTo>
                <a:lnTo>
                  <a:pt x="175414" y="44398"/>
                </a:lnTo>
                <a:lnTo>
                  <a:pt x="172836" y="48094"/>
                </a:lnTo>
                <a:lnTo>
                  <a:pt x="169341" y="51174"/>
                </a:lnTo>
                <a:lnTo>
                  <a:pt x="164930" y="53639"/>
                </a:lnTo>
                <a:lnTo>
                  <a:pt x="160519" y="56103"/>
                </a:lnTo>
                <a:lnTo>
                  <a:pt x="154418" y="57335"/>
                </a:lnTo>
                <a:lnTo>
                  <a:pt x="136659" y="57335"/>
                </a:lnTo>
                <a:lnTo>
                  <a:pt x="136659" y="70659"/>
                </a:lnTo>
                <a:lnTo>
                  <a:pt x="144736" y="70659"/>
                </a:lnTo>
                <a:lnTo>
                  <a:pt x="151998" y="70958"/>
                </a:lnTo>
                <a:lnTo>
                  <a:pt x="165147" y="73647"/>
                </a:lnTo>
                <a:lnTo>
                  <a:pt x="174855" y="79126"/>
                </a:lnTo>
                <a:lnTo>
                  <a:pt x="181415" y="84770"/>
                </a:lnTo>
                <a:lnTo>
                  <a:pt x="184694" y="91748"/>
                </a:lnTo>
                <a:lnTo>
                  <a:pt x="184694" y="105444"/>
                </a:lnTo>
                <a:lnTo>
                  <a:pt x="183606" y="110430"/>
                </a:lnTo>
                <a:lnTo>
                  <a:pt x="181429" y="115014"/>
                </a:lnTo>
                <a:lnTo>
                  <a:pt x="179252" y="119599"/>
                </a:lnTo>
                <a:lnTo>
                  <a:pt x="176073" y="122908"/>
                </a:lnTo>
                <a:lnTo>
                  <a:pt x="171890" y="124942"/>
                </a:lnTo>
                <a:lnTo>
                  <a:pt x="167709" y="126977"/>
                </a:lnTo>
                <a:lnTo>
                  <a:pt x="162868" y="127994"/>
                </a:lnTo>
                <a:lnTo>
                  <a:pt x="157368" y="127994"/>
                </a:lnTo>
                <a:close/>
              </a:path>
              <a:path w="499231" h="141404">
                <a:moveTo>
                  <a:pt x="235251" y="114670"/>
                </a:moveTo>
                <a:lnTo>
                  <a:pt x="235251" y="137364"/>
                </a:lnTo>
                <a:lnTo>
                  <a:pt x="257936" y="137364"/>
                </a:lnTo>
                <a:lnTo>
                  <a:pt x="257936" y="114670"/>
                </a:lnTo>
                <a:lnTo>
                  <a:pt x="235251" y="114670"/>
                </a:lnTo>
                <a:close/>
              </a:path>
              <a:path w="499231" h="141404">
                <a:moveTo>
                  <a:pt x="287984" y="96705"/>
                </a:moveTo>
                <a:lnTo>
                  <a:pt x="352002" y="96705"/>
                </a:lnTo>
                <a:lnTo>
                  <a:pt x="305600" y="83381"/>
                </a:lnTo>
                <a:lnTo>
                  <a:pt x="352002" y="25100"/>
                </a:lnTo>
                <a:lnTo>
                  <a:pt x="352002" y="83381"/>
                </a:lnTo>
                <a:lnTo>
                  <a:pt x="305600" y="83381"/>
                </a:lnTo>
                <a:lnTo>
                  <a:pt x="352002" y="96705"/>
                </a:lnTo>
                <a:lnTo>
                  <a:pt x="352002" y="137364"/>
                </a:lnTo>
                <a:lnTo>
                  <a:pt x="367985" y="137364"/>
                </a:lnTo>
                <a:lnTo>
                  <a:pt x="367985" y="96705"/>
                </a:lnTo>
                <a:lnTo>
                  <a:pt x="386633" y="96705"/>
                </a:lnTo>
                <a:lnTo>
                  <a:pt x="386633" y="83381"/>
                </a:lnTo>
                <a:lnTo>
                  <a:pt x="367985" y="83381"/>
                </a:lnTo>
                <a:lnTo>
                  <a:pt x="367985" y="3954"/>
                </a:lnTo>
                <a:lnTo>
                  <a:pt x="352002" y="3954"/>
                </a:lnTo>
                <a:lnTo>
                  <a:pt x="287984" y="83381"/>
                </a:lnTo>
                <a:lnTo>
                  <a:pt x="287984" y="96705"/>
                </a:lnTo>
                <a:close/>
              </a:path>
              <a:path w="499231" h="141404">
                <a:moveTo>
                  <a:pt x="443892" y="125014"/>
                </a:moveTo>
                <a:lnTo>
                  <a:pt x="444679" y="118281"/>
                </a:lnTo>
                <a:lnTo>
                  <a:pt x="446255" y="110544"/>
                </a:lnTo>
                <a:lnTo>
                  <a:pt x="448716" y="102180"/>
                </a:lnTo>
                <a:lnTo>
                  <a:pt x="453628" y="90615"/>
                </a:lnTo>
                <a:lnTo>
                  <a:pt x="460863" y="76504"/>
                </a:lnTo>
                <a:lnTo>
                  <a:pt x="464571" y="69840"/>
                </a:lnTo>
                <a:lnTo>
                  <a:pt x="471387" y="58283"/>
                </a:lnTo>
                <a:lnTo>
                  <a:pt x="478099" y="47811"/>
                </a:lnTo>
                <a:lnTo>
                  <a:pt x="484709" y="38424"/>
                </a:lnTo>
                <a:lnTo>
                  <a:pt x="496997" y="21919"/>
                </a:lnTo>
                <a:lnTo>
                  <a:pt x="497169" y="21690"/>
                </a:lnTo>
                <a:lnTo>
                  <a:pt x="499231" y="18653"/>
                </a:lnTo>
                <a:lnTo>
                  <a:pt x="499231" y="3954"/>
                </a:lnTo>
                <a:lnTo>
                  <a:pt x="409261" y="3954"/>
                </a:lnTo>
                <a:lnTo>
                  <a:pt x="409261" y="18653"/>
                </a:lnTo>
                <a:lnTo>
                  <a:pt x="483076" y="18653"/>
                </a:lnTo>
                <a:lnTo>
                  <a:pt x="480069" y="22779"/>
                </a:lnTo>
                <a:lnTo>
                  <a:pt x="474179" y="30985"/>
                </a:lnTo>
                <a:lnTo>
                  <a:pt x="467287" y="40805"/>
                </a:lnTo>
                <a:lnTo>
                  <a:pt x="459726" y="51780"/>
                </a:lnTo>
                <a:lnTo>
                  <a:pt x="451496" y="63911"/>
                </a:lnTo>
                <a:lnTo>
                  <a:pt x="446869" y="70955"/>
                </a:lnTo>
                <a:lnTo>
                  <a:pt x="439357" y="83475"/>
                </a:lnTo>
                <a:lnTo>
                  <a:pt x="433939" y="94251"/>
                </a:lnTo>
                <a:lnTo>
                  <a:pt x="430615" y="103281"/>
                </a:lnTo>
                <a:lnTo>
                  <a:pt x="427407" y="119103"/>
                </a:lnTo>
                <a:lnTo>
                  <a:pt x="426619" y="131604"/>
                </a:lnTo>
                <a:lnTo>
                  <a:pt x="426619" y="137364"/>
                </a:lnTo>
                <a:lnTo>
                  <a:pt x="443892" y="137364"/>
                </a:lnTo>
                <a:lnTo>
                  <a:pt x="443892" y="1250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602570" y="3658013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4453434" y="3653259"/>
            <a:ext cx="78196" cy="117904"/>
          </a:xfrm>
          <a:custGeom>
            <a:avLst/>
            <a:gdLst/>
            <a:ahLst/>
            <a:cxnLst/>
            <a:rect l="l" t="t" r="r" b="b"/>
            <a:pathLst>
              <a:path w="86016" h="133624">
                <a:moveTo>
                  <a:pt x="4" y="72730"/>
                </a:moveTo>
                <a:lnTo>
                  <a:pt x="730" y="86777"/>
                </a:lnTo>
                <a:lnTo>
                  <a:pt x="2704" y="99267"/>
                </a:lnTo>
                <a:lnTo>
                  <a:pt x="5928" y="110200"/>
                </a:lnTo>
                <a:lnTo>
                  <a:pt x="7579" y="114167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2" y="30874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1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6" y="25358"/>
                </a:lnTo>
                <a:lnTo>
                  <a:pt x="86016" y="18137"/>
                </a:lnTo>
                <a:lnTo>
                  <a:pt x="83138" y="12464"/>
                </a:lnTo>
                <a:lnTo>
                  <a:pt x="77380" y="7478"/>
                </a:lnTo>
                <a:lnTo>
                  <a:pt x="76507" y="6758"/>
                </a:lnTo>
                <a:lnTo>
                  <a:pt x="66011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6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4468277" y="3702712"/>
            <a:ext cx="66401" cy="75316"/>
          </a:xfrm>
          <a:custGeom>
            <a:avLst/>
            <a:gdLst/>
            <a:ahLst/>
            <a:cxnLst/>
            <a:rect l="l" t="t" r="r" b="b"/>
            <a:pathLst>
              <a:path w="73041" h="85358">
                <a:moveTo>
                  <a:pt x="19283" y="83488"/>
                </a:moveTo>
                <a:lnTo>
                  <a:pt x="31794" y="85358"/>
                </a:lnTo>
                <a:lnTo>
                  <a:pt x="39356" y="85358"/>
                </a:lnTo>
                <a:lnTo>
                  <a:pt x="46330" y="83481"/>
                </a:lnTo>
                <a:lnTo>
                  <a:pt x="52718" y="79727"/>
                </a:lnTo>
                <a:lnTo>
                  <a:pt x="59105" y="75974"/>
                </a:lnTo>
                <a:lnTo>
                  <a:pt x="64090" y="70773"/>
                </a:lnTo>
                <a:lnTo>
                  <a:pt x="67670" y="64126"/>
                </a:lnTo>
                <a:lnTo>
                  <a:pt x="71251" y="57478"/>
                </a:lnTo>
                <a:lnTo>
                  <a:pt x="73041" y="50086"/>
                </a:lnTo>
                <a:lnTo>
                  <a:pt x="73041" y="41948"/>
                </a:lnTo>
                <a:lnTo>
                  <a:pt x="72657" y="35425"/>
                </a:lnTo>
                <a:lnTo>
                  <a:pt x="69360" y="22989"/>
                </a:lnTo>
                <a:lnTo>
                  <a:pt x="62686" y="12249"/>
                </a:lnTo>
                <a:lnTo>
                  <a:pt x="59259" y="8698"/>
                </a:lnTo>
                <a:lnTo>
                  <a:pt x="48414" y="2174"/>
                </a:lnTo>
                <a:lnTo>
                  <a:pt x="35145" y="0"/>
                </a:lnTo>
                <a:lnTo>
                  <a:pt x="30734" y="0"/>
                </a:lnTo>
                <a:lnTo>
                  <a:pt x="26638" y="616"/>
                </a:lnTo>
                <a:lnTo>
                  <a:pt x="22857" y="1848"/>
                </a:lnTo>
                <a:lnTo>
                  <a:pt x="19076" y="3080"/>
                </a:lnTo>
                <a:lnTo>
                  <a:pt x="15295" y="4985"/>
                </a:lnTo>
                <a:lnTo>
                  <a:pt x="11514" y="7564"/>
                </a:lnTo>
                <a:lnTo>
                  <a:pt x="7733" y="10143"/>
                </a:lnTo>
                <a:lnTo>
                  <a:pt x="3894" y="13982"/>
                </a:lnTo>
                <a:lnTo>
                  <a:pt x="0" y="19083"/>
                </a:lnTo>
                <a:lnTo>
                  <a:pt x="4296" y="47822"/>
                </a:lnTo>
                <a:lnTo>
                  <a:pt x="4296" y="34584"/>
                </a:lnTo>
                <a:lnTo>
                  <a:pt x="6759" y="27722"/>
                </a:lnTo>
                <a:lnTo>
                  <a:pt x="11686" y="21962"/>
                </a:lnTo>
                <a:lnTo>
                  <a:pt x="16613" y="16203"/>
                </a:lnTo>
                <a:lnTo>
                  <a:pt x="23000" y="13323"/>
                </a:lnTo>
                <a:lnTo>
                  <a:pt x="37953" y="13323"/>
                </a:lnTo>
                <a:lnTo>
                  <a:pt x="43982" y="15845"/>
                </a:lnTo>
                <a:lnTo>
                  <a:pt x="48937" y="20888"/>
                </a:lnTo>
                <a:lnTo>
                  <a:pt x="53892" y="25931"/>
                </a:lnTo>
                <a:lnTo>
                  <a:pt x="56370" y="32779"/>
                </a:lnTo>
                <a:lnTo>
                  <a:pt x="56370" y="50143"/>
                </a:lnTo>
                <a:lnTo>
                  <a:pt x="54021" y="57406"/>
                </a:lnTo>
                <a:lnTo>
                  <a:pt x="49323" y="63223"/>
                </a:lnTo>
                <a:lnTo>
                  <a:pt x="44626" y="69040"/>
                </a:lnTo>
                <a:lnTo>
                  <a:pt x="38783" y="71948"/>
                </a:lnTo>
                <a:lnTo>
                  <a:pt x="26810" y="71948"/>
                </a:lnTo>
                <a:lnTo>
                  <a:pt x="22198" y="70730"/>
                </a:lnTo>
                <a:lnTo>
                  <a:pt x="17959" y="68295"/>
                </a:lnTo>
                <a:lnTo>
                  <a:pt x="13719" y="65859"/>
                </a:lnTo>
                <a:lnTo>
                  <a:pt x="10383" y="62278"/>
                </a:lnTo>
                <a:lnTo>
                  <a:pt x="7948" y="57550"/>
                </a:lnTo>
                <a:lnTo>
                  <a:pt x="5513" y="52822"/>
                </a:lnTo>
                <a:lnTo>
                  <a:pt x="7089" y="77578"/>
                </a:lnTo>
                <a:lnTo>
                  <a:pt x="7536" y="77876"/>
                </a:lnTo>
                <a:lnTo>
                  <a:pt x="19283" y="83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4567475" y="3653260"/>
            <a:ext cx="76283" cy="116927"/>
          </a:xfrm>
          <a:custGeom>
            <a:avLst/>
            <a:gdLst/>
            <a:ahLst/>
            <a:cxnLst/>
            <a:rect l="l" t="t" r="r" b="b"/>
            <a:pathLst>
              <a:path w="83911" h="132517">
                <a:moveTo>
                  <a:pt x="10784" y="30773"/>
                </a:moveTo>
                <a:lnTo>
                  <a:pt x="13322" y="25831"/>
                </a:lnTo>
                <a:lnTo>
                  <a:pt x="22592" y="16450"/>
                </a:lnTo>
                <a:lnTo>
                  <a:pt x="35188" y="13323"/>
                </a:lnTo>
                <a:lnTo>
                  <a:pt x="40222" y="13744"/>
                </a:lnTo>
                <a:lnTo>
                  <a:pt x="51621" y="19146"/>
                </a:lnTo>
                <a:lnTo>
                  <a:pt x="59679" y="30773"/>
                </a:lnTo>
                <a:lnTo>
                  <a:pt x="64280" y="44535"/>
                </a:lnTo>
                <a:lnTo>
                  <a:pt x="66501" y="57109"/>
                </a:lnTo>
                <a:lnTo>
                  <a:pt x="67241" y="70659"/>
                </a:lnTo>
                <a:lnTo>
                  <a:pt x="67211" y="73452"/>
                </a:lnTo>
                <a:lnTo>
                  <a:pt x="66177" y="86829"/>
                </a:lnTo>
                <a:lnTo>
                  <a:pt x="63666" y="99208"/>
                </a:lnTo>
                <a:lnTo>
                  <a:pt x="61101" y="132517"/>
                </a:lnTo>
                <a:lnTo>
                  <a:pt x="70463" y="122364"/>
                </a:lnTo>
                <a:lnTo>
                  <a:pt x="77072" y="110319"/>
                </a:lnTo>
                <a:lnTo>
                  <a:pt x="80871" y="98639"/>
                </a:lnTo>
                <a:lnTo>
                  <a:pt x="83151" y="85419"/>
                </a:lnTo>
                <a:lnTo>
                  <a:pt x="83911" y="70659"/>
                </a:lnTo>
                <a:lnTo>
                  <a:pt x="83879" y="67529"/>
                </a:lnTo>
                <a:lnTo>
                  <a:pt x="82809" y="53075"/>
                </a:lnTo>
                <a:lnTo>
                  <a:pt x="80216" y="40169"/>
                </a:lnTo>
                <a:lnTo>
                  <a:pt x="76101" y="28809"/>
                </a:lnTo>
                <a:lnTo>
                  <a:pt x="70463" y="18997"/>
                </a:lnTo>
                <a:lnTo>
                  <a:pt x="59495" y="7635"/>
                </a:lnTo>
                <a:lnTo>
                  <a:pt x="48184" y="1908"/>
                </a:lnTo>
                <a:lnTo>
                  <a:pt x="35188" y="0"/>
                </a:lnTo>
                <a:lnTo>
                  <a:pt x="33153" y="42"/>
                </a:lnTo>
                <a:lnTo>
                  <a:pt x="20429" y="2528"/>
                </a:lnTo>
                <a:lnTo>
                  <a:pt x="9378" y="8846"/>
                </a:lnTo>
                <a:lnTo>
                  <a:pt x="0" y="18997"/>
                </a:lnTo>
                <a:lnTo>
                  <a:pt x="4281" y="54561"/>
                </a:lnTo>
                <a:lnTo>
                  <a:pt x="6792" y="42179"/>
                </a:lnTo>
                <a:lnTo>
                  <a:pt x="10784" y="30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555248" y="3670022"/>
            <a:ext cx="70105" cy="108006"/>
          </a:xfrm>
          <a:custGeom>
            <a:avLst/>
            <a:gdLst/>
            <a:ahLst/>
            <a:cxnLst/>
            <a:rect l="l" t="t" r="r" b="b"/>
            <a:pathLst>
              <a:path w="77115" h="122407">
                <a:moveTo>
                  <a:pt x="77115" y="80211"/>
                </a:moveTo>
                <a:lnTo>
                  <a:pt x="73127" y="91590"/>
                </a:lnTo>
                <a:lnTo>
                  <a:pt x="70565" y="96557"/>
                </a:lnTo>
                <a:lnTo>
                  <a:pt x="61274" y="105887"/>
                </a:lnTo>
                <a:lnTo>
                  <a:pt x="48637" y="108997"/>
                </a:lnTo>
                <a:lnTo>
                  <a:pt x="43710" y="108591"/>
                </a:lnTo>
                <a:lnTo>
                  <a:pt x="32306" y="103215"/>
                </a:lnTo>
                <a:lnTo>
                  <a:pt x="24232" y="91590"/>
                </a:lnTo>
                <a:lnTo>
                  <a:pt x="19624" y="77817"/>
                </a:lnTo>
                <a:lnTo>
                  <a:pt x="17409" y="65239"/>
                </a:lnTo>
                <a:lnTo>
                  <a:pt x="16670" y="51661"/>
                </a:lnTo>
                <a:lnTo>
                  <a:pt x="16699" y="48921"/>
                </a:lnTo>
                <a:lnTo>
                  <a:pt x="17730" y="35564"/>
                </a:lnTo>
                <a:lnTo>
                  <a:pt x="13448" y="0"/>
                </a:lnTo>
                <a:lnTo>
                  <a:pt x="6850" y="11998"/>
                </a:lnTo>
                <a:lnTo>
                  <a:pt x="3044" y="23672"/>
                </a:lnTo>
                <a:lnTo>
                  <a:pt x="761" y="36893"/>
                </a:lnTo>
                <a:lnTo>
                  <a:pt x="0" y="51661"/>
                </a:lnTo>
                <a:lnTo>
                  <a:pt x="32" y="54839"/>
                </a:lnTo>
                <a:lnTo>
                  <a:pt x="1106" y="69281"/>
                </a:lnTo>
                <a:lnTo>
                  <a:pt x="3700" y="82182"/>
                </a:lnTo>
                <a:lnTo>
                  <a:pt x="7814" y="93544"/>
                </a:lnTo>
                <a:lnTo>
                  <a:pt x="13448" y="103367"/>
                </a:lnTo>
                <a:lnTo>
                  <a:pt x="24375" y="114733"/>
                </a:lnTo>
                <a:lnTo>
                  <a:pt x="35670" y="120488"/>
                </a:lnTo>
                <a:lnTo>
                  <a:pt x="48637" y="122407"/>
                </a:lnTo>
                <a:lnTo>
                  <a:pt x="50779" y="122360"/>
                </a:lnTo>
                <a:lnTo>
                  <a:pt x="63505" y="119851"/>
                </a:lnTo>
                <a:lnTo>
                  <a:pt x="74549" y="113520"/>
                </a:lnTo>
                <a:lnTo>
                  <a:pt x="77115" y="80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188661" y="3656749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8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3" y="50716"/>
                </a:lnTo>
                <a:lnTo>
                  <a:pt x="23373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1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4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294071" y="3653260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1"/>
                </a:lnTo>
                <a:lnTo>
                  <a:pt x="58132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7" y="75896"/>
                </a:lnTo>
                <a:lnTo>
                  <a:pt x="68215" y="88544"/>
                </a:lnTo>
                <a:lnTo>
                  <a:pt x="65135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7" y="125960"/>
                </a:lnTo>
                <a:lnTo>
                  <a:pt x="41046" y="128080"/>
                </a:lnTo>
                <a:lnTo>
                  <a:pt x="27927" y="128080"/>
                </a:lnTo>
                <a:lnTo>
                  <a:pt x="23430" y="126891"/>
                </a:lnTo>
                <a:lnTo>
                  <a:pt x="20451" y="124513"/>
                </a:lnTo>
                <a:lnTo>
                  <a:pt x="17472" y="122134"/>
                </a:lnTo>
                <a:lnTo>
                  <a:pt x="15982" y="119599"/>
                </a:lnTo>
                <a:lnTo>
                  <a:pt x="15982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4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8" y="139709"/>
                </a:lnTo>
                <a:lnTo>
                  <a:pt x="34200" y="141404"/>
                </a:lnTo>
                <a:lnTo>
                  <a:pt x="39792" y="141147"/>
                </a:lnTo>
                <a:lnTo>
                  <a:pt x="52752" y="138139"/>
                </a:lnTo>
                <a:lnTo>
                  <a:pt x="63691" y="131749"/>
                </a:lnTo>
                <a:lnTo>
                  <a:pt x="72611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3" y="68635"/>
                </a:lnTo>
                <a:lnTo>
                  <a:pt x="85289" y="54574"/>
                </a:lnTo>
                <a:lnTo>
                  <a:pt x="83314" y="42082"/>
                </a:lnTo>
                <a:lnTo>
                  <a:pt x="80087" y="31160"/>
                </a:lnTo>
                <a:lnTo>
                  <a:pt x="71590" y="16027"/>
                </a:lnTo>
                <a:lnTo>
                  <a:pt x="62600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8" y="1876"/>
                </a:lnTo>
                <a:lnTo>
                  <a:pt x="16971" y="5630"/>
                </a:lnTo>
                <a:lnTo>
                  <a:pt x="13319" y="35129"/>
                </a:lnTo>
                <a:lnTo>
                  <a:pt x="15667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7" y="13323"/>
                </a:lnTo>
                <a:lnTo>
                  <a:pt x="42793" y="13323"/>
                </a:lnTo>
                <a:lnTo>
                  <a:pt x="47419" y="14541"/>
                </a:lnTo>
                <a:lnTo>
                  <a:pt x="51687" y="16977"/>
                </a:lnTo>
                <a:lnTo>
                  <a:pt x="55955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4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7" y="63352"/>
                </a:lnTo>
                <a:lnTo>
                  <a:pt x="52990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7" y="69513"/>
                </a:lnTo>
                <a:lnTo>
                  <a:pt x="21247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291024" y="3658229"/>
            <a:ext cx="26416" cy="68429"/>
          </a:xfrm>
          <a:custGeom>
            <a:avLst/>
            <a:gdLst/>
            <a:ahLst/>
            <a:cxnLst/>
            <a:rect l="l" t="t" r="r" b="b"/>
            <a:pathLst>
              <a:path w="29058" h="77553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8" y="77553"/>
                </a:lnTo>
                <a:lnTo>
                  <a:pt x="29058" y="63882"/>
                </a:lnTo>
                <a:lnTo>
                  <a:pt x="24103" y="58839"/>
                </a:lnTo>
                <a:lnTo>
                  <a:pt x="19147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70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4400104" y="3764452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3758041" y="3658013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450791" y="3656749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8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555575" y="3764452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715564" y="3653259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4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3" y="56776"/>
                </a:lnTo>
                <a:lnTo>
                  <a:pt x="78340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8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0"/>
                </a:lnTo>
                <a:lnTo>
                  <a:pt x="56727" y="1367"/>
                </a:lnTo>
                <a:lnTo>
                  <a:pt x="41505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5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1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3"/>
                </a:lnTo>
                <a:lnTo>
                  <a:pt x="86017" y="137364"/>
                </a:lnTo>
                <a:lnTo>
                  <a:pt x="86017" y="122664"/>
                </a:lnTo>
                <a:lnTo>
                  <a:pt x="16670" y="1226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607107" y="3656749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7"/>
                </a:lnTo>
                <a:lnTo>
                  <a:pt x="36993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7" y="43856"/>
                </a:lnTo>
                <a:lnTo>
                  <a:pt x="75447" y="34470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7" y="18825"/>
                </a:lnTo>
                <a:lnTo>
                  <a:pt x="64917" y="27030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5340148" y="3698010"/>
            <a:ext cx="41481" cy="72623"/>
          </a:xfrm>
          <a:custGeom>
            <a:avLst/>
            <a:gdLst/>
            <a:ahLst/>
            <a:cxnLst/>
            <a:rect l="l" t="t" r="r" b="b"/>
            <a:pathLst>
              <a:path w="45629" h="82306">
                <a:moveTo>
                  <a:pt x="16670" y="44269"/>
                </a:moveTo>
                <a:lnTo>
                  <a:pt x="17988" y="39398"/>
                </a:lnTo>
                <a:lnTo>
                  <a:pt x="20623" y="34641"/>
                </a:lnTo>
                <a:lnTo>
                  <a:pt x="23259" y="29885"/>
                </a:lnTo>
                <a:lnTo>
                  <a:pt x="26825" y="26246"/>
                </a:lnTo>
                <a:lnTo>
                  <a:pt x="31322" y="23724"/>
                </a:lnTo>
                <a:lnTo>
                  <a:pt x="35819" y="21203"/>
                </a:lnTo>
                <a:lnTo>
                  <a:pt x="40588" y="19942"/>
                </a:lnTo>
                <a:lnTo>
                  <a:pt x="45629" y="6618"/>
                </a:lnTo>
                <a:lnTo>
                  <a:pt x="38755" y="6618"/>
                </a:lnTo>
                <a:lnTo>
                  <a:pt x="33098" y="4412"/>
                </a:lnTo>
                <a:lnTo>
                  <a:pt x="28658" y="0"/>
                </a:lnTo>
                <a:lnTo>
                  <a:pt x="25865" y="13065"/>
                </a:lnTo>
                <a:lnTo>
                  <a:pt x="17157" y="16962"/>
                </a:lnTo>
                <a:lnTo>
                  <a:pt x="10670" y="22292"/>
                </a:lnTo>
                <a:lnTo>
                  <a:pt x="6401" y="29054"/>
                </a:lnTo>
                <a:lnTo>
                  <a:pt x="2134" y="35816"/>
                </a:lnTo>
                <a:lnTo>
                  <a:pt x="0" y="42894"/>
                </a:lnTo>
                <a:lnTo>
                  <a:pt x="0" y="57220"/>
                </a:lnTo>
                <a:lnTo>
                  <a:pt x="1890" y="64011"/>
                </a:lnTo>
                <a:lnTo>
                  <a:pt x="5671" y="70659"/>
                </a:lnTo>
                <a:lnTo>
                  <a:pt x="9452" y="77306"/>
                </a:lnTo>
                <a:lnTo>
                  <a:pt x="14565" y="82306"/>
                </a:lnTo>
                <a:lnTo>
                  <a:pt x="16670" y="54068"/>
                </a:lnTo>
                <a:lnTo>
                  <a:pt x="16670" y="44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5344992" y="3653260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62758" y="80601"/>
                </a:moveTo>
                <a:lnTo>
                  <a:pt x="65393" y="85358"/>
                </a:lnTo>
                <a:lnTo>
                  <a:pt x="68028" y="90114"/>
                </a:lnTo>
                <a:lnTo>
                  <a:pt x="69346" y="94985"/>
                </a:lnTo>
                <a:lnTo>
                  <a:pt x="69346" y="104785"/>
                </a:lnTo>
                <a:lnTo>
                  <a:pt x="68100" y="109484"/>
                </a:lnTo>
                <a:lnTo>
                  <a:pt x="65608" y="114068"/>
                </a:lnTo>
                <a:lnTo>
                  <a:pt x="63116" y="118653"/>
                </a:lnTo>
                <a:lnTo>
                  <a:pt x="59564" y="122120"/>
                </a:lnTo>
                <a:lnTo>
                  <a:pt x="54952" y="124470"/>
                </a:lnTo>
                <a:lnTo>
                  <a:pt x="50341" y="126819"/>
                </a:lnTo>
                <a:lnTo>
                  <a:pt x="45457" y="127994"/>
                </a:lnTo>
                <a:lnTo>
                  <a:pt x="35202" y="127994"/>
                </a:lnTo>
                <a:lnTo>
                  <a:pt x="30348" y="126819"/>
                </a:lnTo>
                <a:lnTo>
                  <a:pt x="25736" y="124470"/>
                </a:lnTo>
                <a:lnTo>
                  <a:pt x="21124" y="122120"/>
                </a:lnTo>
                <a:lnTo>
                  <a:pt x="17572" y="118653"/>
                </a:lnTo>
                <a:lnTo>
                  <a:pt x="15080" y="114068"/>
                </a:lnTo>
                <a:lnTo>
                  <a:pt x="12588" y="109484"/>
                </a:lnTo>
                <a:lnTo>
                  <a:pt x="11342" y="104785"/>
                </a:lnTo>
                <a:lnTo>
                  <a:pt x="9237" y="133023"/>
                </a:lnTo>
                <a:lnTo>
                  <a:pt x="15682" y="136375"/>
                </a:lnTo>
                <a:lnTo>
                  <a:pt x="22127" y="139728"/>
                </a:lnTo>
                <a:lnTo>
                  <a:pt x="30333" y="141404"/>
                </a:lnTo>
                <a:lnTo>
                  <a:pt x="50326" y="141404"/>
                </a:lnTo>
                <a:lnTo>
                  <a:pt x="58562" y="139728"/>
                </a:lnTo>
                <a:lnTo>
                  <a:pt x="65006" y="136375"/>
                </a:lnTo>
                <a:lnTo>
                  <a:pt x="71451" y="133023"/>
                </a:lnTo>
                <a:lnTo>
                  <a:pt x="76564" y="128023"/>
                </a:lnTo>
                <a:lnTo>
                  <a:pt x="80345" y="121375"/>
                </a:lnTo>
                <a:lnTo>
                  <a:pt x="84126" y="114728"/>
                </a:lnTo>
                <a:lnTo>
                  <a:pt x="86017" y="107937"/>
                </a:lnTo>
                <a:lnTo>
                  <a:pt x="86017" y="93610"/>
                </a:lnTo>
                <a:lnTo>
                  <a:pt x="83868" y="86533"/>
                </a:lnTo>
                <a:lnTo>
                  <a:pt x="79572" y="79770"/>
                </a:lnTo>
                <a:lnTo>
                  <a:pt x="75275" y="73008"/>
                </a:lnTo>
                <a:lnTo>
                  <a:pt x="68773" y="67679"/>
                </a:lnTo>
                <a:lnTo>
                  <a:pt x="60065" y="63782"/>
                </a:lnTo>
                <a:lnTo>
                  <a:pt x="66940" y="60401"/>
                </a:lnTo>
                <a:lnTo>
                  <a:pt x="72095" y="56246"/>
                </a:lnTo>
                <a:lnTo>
                  <a:pt x="75533" y="51318"/>
                </a:lnTo>
                <a:lnTo>
                  <a:pt x="78970" y="46389"/>
                </a:lnTo>
                <a:lnTo>
                  <a:pt x="80689" y="40716"/>
                </a:lnTo>
                <a:lnTo>
                  <a:pt x="80689" y="28051"/>
                </a:lnTo>
                <a:lnTo>
                  <a:pt x="78984" y="22192"/>
                </a:lnTo>
                <a:lnTo>
                  <a:pt x="75576" y="16719"/>
                </a:lnTo>
                <a:lnTo>
                  <a:pt x="72167" y="11246"/>
                </a:lnTo>
                <a:lnTo>
                  <a:pt x="67212" y="7091"/>
                </a:lnTo>
                <a:lnTo>
                  <a:pt x="60710" y="4255"/>
                </a:lnTo>
                <a:lnTo>
                  <a:pt x="54207" y="1418"/>
                </a:lnTo>
                <a:lnTo>
                  <a:pt x="47405" y="0"/>
                </a:lnTo>
                <a:lnTo>
                  <a:pt x="33255" y="0"/>
                </a:lnTo>
                <a:lnTo>
                  <a:pt x="26480" y="1404"/>
                </a:lnTo>
                <a:lnTo>
                  <a:pt x="19978" y="4212"/>
                </a:lnTo>
                <a:lnTo>
                  <a:pt x="13476" y="7020"/>
                </a:lnTo>
                <a:lnTo>
                  <a:pt x="8521" y="11174"/>
                </a:lnTo>
                <a:lnTo>
                  <a:pt x="5112" y="16676"/>
                </a:lnTo>
                <a:lnTo>
                  <a:pt x="1704" y="22177"/>
                </a:lnTo>
                <a:lnTo>
                  <a:pt x="0" y="28051"/>
                </a:lnTo>
                <a:lnTo>
                  <a:pt x="0" y="40716"/>
                </a:lnTo>
                <a:lnTo>
                  <a:pt x="1718" y="46389"/>
                </a:lnTo>
                <a:lnTo>
                  <a:pt x="5155" y="51318"/>
                </a:lnTo>
                <a:lnTo>
                  <a:pt x="8592" y="56246"/>
                </a:lnTo>
                <a:lnTo>
                  <a:pt x="13720" y="60401"/>
                </a:lnTo>
                <a:lnTo>
                  <a:pt x="20537" y="63782"/>
                </a:lnTo>
                <a:lnTo>
                  <a:pt x="23330" y="50716"/>
                </a:lnTo>
                <a:lnTo>
                  <a:pt x="18890" y="46303"/>
                </a:lnTo>
                <a:lnTo>
                  <a:pt x="16670" y="41117"/>
                </a:lnTo>
                <a:lnTo>
                  <a:pt x="16670" y="28624"/>
                </a:lnTo>
                <a:lnTo>
                  <a:pt x="19061" y="23352"/>
                </a:lnTo>
                <a:lnTo>
                  <a:pt x="23845" y="19341"/>
                </a:lnTo>
                <a:lnTo>
                  <a:pt x="28629" y="15329"/>
                </a:lnTo>
                <a:lnTo>
                  <a:pt x="34114" y="13323"/>
                </a:lnTo>
                <a:lnTo>
                  <a:pt x="46545" y="13323"/>
                </a:lnTo>
                <a:lnTo>
                  <a:pt x="52059" y="15329"/>
                </a:lnTo>
                <a:lnTo>
                  <a:pt x="56843" y="19341"/>
                </a:lnTo>
                <a:lnTo>
                  <a:pt x="61626" y="23352"/>
                </a:lnTo>
                <a:lnTo>
                  <a:pt x="64018" y="28624"/>
                </a:lnTo>
                <a:lnTo>
                  <a:pt x="64018" y="41117"/>
                </a:lnTo>
                <a:lnTo>
                  <a:pt x="61784" y="46303"/>
                </a:lnTo>
                <a:lnTo>
                  <a:pt x="57316" y="50716"/>
                </a:lnTo>
                <a:lnTo>
                  <a:pt x="52847" y="55129"/>
                </a:lnTo>
                <a:lnTo>
                  <a:pt x="47176" y="57335"/>
                </a:lnTo>
                <a:lnTo>
                  <a:pt x="40301" y="57335"/>
                </a:lnTo>
                <a:lnTo>
                  <a:pt x="35260" y="70659"/>
                </a:lnTo>
                <a:lnTo>
                  <a:pt x="45342" y="70659"/>
                </a:lnTo>
                <a:lnTo>
                  <a:pt x="50126" y="71919"/>
                </a:lnTo>
                <a:lnTo>
                  <a:pt x="54652" y="74441"/>
                </a:lnTo>
                <a:lnTo>
                  <a:pt x="59177" y="76962"/>
                </a:lnTo>
                <a:lnTo>
                  <a:pt x="62758" y="80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4913512" y="3658013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39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1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6400835" y="3656748"/>
            <a:ext cx="554491" cy="121204"/>
          </a:xfrm>
          <a:custGeom>
            <a:avLst/>
            <a:gdLst/>
            <a:ahLst/>
            <a:cxnLst/>
            <a:rect l="l" t="t" r="r" b="b"/>
            <a:pathLst>
              <a:path w="609940" h="137364">
                <a:moveTo>
                  <a:pt x="261632" y="16590"/>
                </a:moveTo>
                <a:lnTo>
                  <a:pt x="261632" y="133409"/>
                </a:lnTo>
                <a:lnTo>
                  <a:pt x="277614" y="133409"/>
                </a:lnTo>
                <a:lnTo>
                  <a:pt x="277614" y="0"/>
                </a:lnTo>
                <a:lnTo>
                  <a:pt x="261632" y="0"/>
                </a:lnTo>
                <a:lnTo>
                  <a:pt x="234649" y="12464"/>
                </a:lnTo>
                <a:lnTo>
                  <a:pt x="234649" y="27335"/>
                </a:lnTo>
                <a:lnTo>
                  <a:pt x="261632" y="16590"/>
                </a:lnTo>
                <a:close/>
              </a:path>
              <a:path w="609940" h="137364">
                <a:moveTo>
                  <a:pt x="341233" y="110716"/>
                </a:moveTo>
                <a:lnTo>
                  <a:pt x="341233" y="133409"/>
                </a:lnTo>
                <a:lnTo>
                  <a:pt x="363918" y="133409"/>
                </a:lnTo>
                <a:lnTo>
                  <a:pt x="363918" y="110716"/>
                </a:lnTo>
                <a:lnTo>
                  <a:pt x="341233" y="110716"/>
                </a:lnTo>
                <a:close/>
              </a:path>
              <a:path w="609940" h="137364">
                <a:moveTo>
                  <a:pt x="511290" y="92751"/>
                </a:moveTo>
                <a:lnTo>
                  <a:pt x="575309" y="92751"/>
                </a:lnTo>
                <a:lnTo>
                  <a:pt x="528906" y="79427"/>
                </a:lnTo>
                <a:lnTo>
                  <a:pt x="575309" y="21146"/>
                </a:lnTo>
                <a:lnTo>
                  <a:pt x="575309" y="79427"/>
                </a:lnTo>
                <a:lnTo>
                  <a:pt x="528906" y="79427"/>
                </a:lnTo>
                <a:lnTo>
                  <a:pt x="575309" y="92751"/>
                </a:lnTo>
                <a:lnTo>
                  <a:pt x="575309" y="133410"/>
                </a:lnTo>
                <a:lnTo>
                  <a:pt x="591292" y="133410"/>
                </a:lnTo>
                <a:lnTo>
                  <a:pt x="591292" y="92751"/>
                </a:lnTo>
                <a:lnTo>
                  <a:pt x="609940" y="92751"/>
                </a:lnTo>
                <a:lnTo>
                  <a:pt x="609940" y="79427"/>
                </a:lnTo>
                <a:lnTo>
                  <a:pt x="591292" y="79427"/>
                </a:lnTo>
                <a:lnTo>
                  <a:pt x="591292" y="0"/>
                </a:lnTo>
                <a:lnTo>
                  <a:pt x="575309" y="0"/>
                </a:lnTo>
                <a:lnTo>
                  <a:pt x="511290" y="79427"/>
                </a:lnTo>
                <a:lnTo>
                  <a:pt x="511290" y="92751"/>
                </a:lnTo>
                <a:close/>
              </a:path>
              <a:path w="609940" h="137364">
                <a:moveTo>
                  <a:pt x="414245" y="91031"/>
                </a:moveTo>
                <a:lnTo>
                  <a:pt x="415563" y="86160"/>
                </a:lnTo>
                <a:lnTo>
                  <a:pt x="418198" y="81404"/>
                </a:lnTo>
                <a:lnTo>
                  <a:pt x="420834" y="76647"/>
                </a:lnTo>
                <a:lnTo>
                  <a:pt x="424400" y="73008"/>
                </a:lnTo>
                <a:lnTo>
                  <a:pt x="428897" y="70487"/>
                </a:lnTo>
                <a:lnTo>
                  <a:pt x="433394" y="67965"/>
                </a:lnTo>
                <a:lnTo>
                  <a:pt x="438163" y="66705"/>
                </a:lnTo>
                <a:lnTo>
                  <a:pt x="443204" y="53381"/>
                </a:lnTo>
                <a:lnTo>
                  <a:pt x="436330" y="53381"/>
                </a:lnTo>
                <a:lnTo>
                  <a:pt x="430673" y="51175"/>
                </a:lnTo>
                <a:lnTo>
                  <a:pt x="426233" y="46762"/>
                </a:lnTo>
                <a:lnTo>
                  <a:pt x="423439" y="59828"/>
                </a:lnTo>
                <a:lnTo>
                  <a:pt x="414732" y="63725"/>
                </a:lnTo>
                <a:lnTo>
                  <a:pt x="408245" y="69054"/>
                </a:lnTo>
                <a:lnTo>
                  <a:pt x="403977" y="75816"/>
                </a:lnTo>
                <a:lnTo>
                  <a:pt x="399709" y="82579"/>
                </a:lnTo>
                <a:lnTo>
                  <a:pt x="397574" y="89656"/>
                </a:lnTo>
                <a:lnTo>
                  <a:pt x="397574" y="103983"/>
                </a:lnTo>
                <a:lnTo>
                  <a:pt x="399465" y="110773"/>
                </a:lnTo>
                <a:lnTo>
                  <a:pt x="403246" y="117421"/>
                </a:lnTo>
                <a:lnTo>
                  <a:pt x="407027" y="124069"/>
                </a:lnTo>
                <a:lnTo>
                  <a:pt x="412140" y="129069"/>
                </a:lnTo>
                <a:lnTo>
                  <a:pt x="414245" y="100831"/>
                </a:lnTo>
                <a:lnTo>
                  <a:pt x="414245" y="91031"/>
                </a:lnTo>
                <a:close/>
              </a:path>
              <a:path w="609940" h="137364">
                <a:moveTo>
                  <a:pt x="465661" y="76647"/>
                </a:moveTo>
                <a:lnTo>
                  <a:pt x="468296" y="81404"/>
                </a:lnTo>
                <a:lnTo>
                  <a:pt x="470931" y="86160"/>
                </a:lnTo>
                <a:lnTo>
                  <a:pt x="472249" y="91031"/>
                </a:lnTo>
                <a:lnTo>
                  <a:pt x="472249" y="100831"/>
                </a:lnTo>
                <a:lnTo>
                  <a:pt x="471003" y="105530"/>
                </a:lnTo>
                <a:lnTo>
                  <a:pt x="468511" y="110114"/>
                </a:lnTo>
                <a:lnTo>
                  <a:pt x="466019" y="114699"/>
                </a:lnTo>
                <a:lnTo>
                  <a:pt x="462467" y="118166"/>
                </a:lnTo>
                <a:lnTo>
                  <a:pt x="457856" y="120516"/>
                </a:lnTo>
                <a:lnTo>
                  <a:pt x="453244" y="122865"/>
                </a:lnTo>
                <a:lnTo>
                  <a:pt x="448360" y="124040"/>
                </a:lnTo>
                <a:lnTo>
                  <a:pt x="438105" y="124040"/>
                </a:lnTo>
                <a:lnTo>
                  <a:pt x="433251" y="122865"/>
                </a:lnTo>
                <a:lnTo>
                  <a:pt x="428639" y="120516"/>
                </a:lnTo>
                <a:lnTo>
                  <a:pt x="424027" y="118166"/>
                </a:lnTo>
                <a:lnTo>
                  <a:pt x="420475" y="114699"/>
                </a:lnTo>
                <a:lnTo>
                  <a:pt x="417984" y="110114"/>
                </a:lnTo>
                <a:lnTo>
                  <a:pt x="415491" y="105530"/>
                </a:lnTo>
                <a:lnTo>
                  <a:pt x="414245" y="100831"/>
                </a:lnTo>
                <a:lnTo>
                  <a:pt x="412140" y="129069"/>
                </a:lnTo>
                <a:lnTo>
                  <a:pt x="418585" y="132421"/>
                </a:lnTo>
                <a:lnTo>
                  <a:pt x="425030" y="135774"/>
                </a:lnTo>
                <a:lnTo>
                  <a:pt x="433236" y="137450"/>
                </a:lnTo>
                <a:lnTo>
                  <a:pt x="453230" y="137450"/>
                </a:lnTo>
                <a:lnTo>
                  <a:pt x="461465" y="135774"/>
                </a:lnTo>
                <a:lnTo>
                  <a:pt x="467910" y="132421"/>
                </a:lnTo>
                <a:lnTo>
                  <a:pt x="474354" y="129069"/>
                </a:lnTo>
                <a:lnTo>
                  <a:pt x="479467" y="124069"/>
                </a:lnTo>
                <a:lnTo>
                  <a:pt x="483248" y="117421"/>
                </a:lnTo>
                <a:lnTo>
                  <a:pt x="487029" y="110773"/>
                </a:lnTo>
                <a:lnTo>
                  <a:pt x="488920" y="103983"/>
                </a:lnTo>
                <a:lnTo>
                  <a:pt x="488920" y="89656"/>
                </a:lnTo>
                <a:lnTo>
                  <a:pt x="486771" y="82579"/>
                </a:lnTo>
                <a:lnTo>
                  <a:pt x="482474" y="75816"/>
                </a:lnTo>
                <a:lnTo>
                  <a:pt x="478178" y="69054"/>
                </a:lnTo>
                <a:lnTo>
                  <a:pt x="471676" y="63725"/>
                </a:lnTo>
                <a:lnTo>
                  <a:pt x="462968" y="59828"/>
                </a:lnTo>
                <a:lnTo>
                  <a:pt x="469843" y="56447"/>
                </a:lnTo>
                <a:lnTo>
                  <a:pt x="474999" y="52292"/>
                </a:lnTo>
                <a:lnTo>
                  <a:pt x="478436" y="47364"/>
                </a:lnTo>
                <a:lnTo>
                  <a:pt x="481873" y="42435"/>
                </a:lnTo>
                <a:lnTo>
                  <a:pt x="483592" y="36762"/>
                </a:lnTo>
                <a:lnTo>
                  <a:pt x="483592" y="24097"/>
                </a:lnTo>
                <a:lnTo>
                  <a:pt x="481888" y="18238"/>
                </a:lnTo>
                <a:lnTo>
                  <a:pt x="478479" y="12765"/>
                </a:lnTo>
                <a:lnTo>
                  <a:pt x="475070" y="7292"/>
                </a:lnTo>
                <a:lnTo>
                  <a:pt x="470114" y="3137"/>
                </a:lnTo>
                <a:lnTo>
                  <a:pt x="463612" y="300"/>
                </a:lnTo>
                <a:lnTo>
                  <a:pt x="457110" y="-2535"/>
                </a:lnTo>
                <a:lnTo>
                  <a:pt x="450308" y="-3953"/>
                </a:lnTo>
                <a:lnTo>
                  <a:pt x="436158" y="-3953"/>
                </a:lnTo>
                <a:lnTo>
                  <a:pt x="429384" y="-2550"/>
                </a:lnTo>
                <a:lnTo>
                  <a:pt x="422881" y="257"/>
                </a:lnTo>
                <a:lnTo>
                  <a:pt x="416379" y="3066"/>
                </a:lnTo>
                <a:lnTo>
                  <a:pt x="411424" y="7220"/>
                </a:lnTo>
                <a:lnTo>
                  <a:pt x="408015" y="12722"/>
                </a:lnTo>
                <a:lnTo>
                  <a:pt x="404607" y="18223"/>
                </a:lnTo>
                <a:lnTo>
                  <a:pt x="402903" y="24097"/>
                </a:lnTo>
                <a:lnTo>
                  <a:pt x="402903" y="36762"/>
                </a:lnTo>
                <a:lnTo>
                  <a:pt x="404621" y="42435"/>
                </a:lnTo>
                <a:lnTo>
                  <a:pt x="408058" y="47364"/>
                </a:lnTo>
                <a:lnTo>
                  <a:pt x="411495" y="52292"/>
                </a:lnTo>
                <a:lnTo>
                  <a:pt x="416623" y="56447"/>
                </a:lnTo>
                <a:lnTo>
                  <a:pt x="423439" y="59828"/>
                </a:lnTo>
                <a:lnTo>
                  <a:pt x="426233" y="46762"/>
                </a:lnTo>
                <a:lnTo>
                  <a:pt x="421793" y="42349"/>
                </a:lnTo>
                <a:lnTo>
                  <a:pt x="419572" y="37163"/>
                </a:lnTo>
                <a:lnTo>
                  <a:pt x="419572" y="24670"/>
                </a:lnTo>
                <a:lnTo>
                  <a:pt x="421964" y="19398"/>
                </a:lnTo>
                <a:lnTo>
                  <a:pt x="426748" y="15386"/>
                </a:lnTo>
                <a:lnTo>
                  <a:pt x="431532" y="11375"/>
                </a:lnTo>
                <a:lnTo>
                  <a:pt x="437017" y="9369"/>
                </a:lnTo>
                <a:lnTo>
                  <a:pt x="449449" y="9369"/>
                </a:lnTo>
                <a:lnTo>
                  <a:pt x="454963" y="11375"/>
                </a:lnTo>
                <a:lnTo>
                  <a:pt x="459746" y="15387"/>
                </a:lnTo>
                <a:lnTo>
                  <a:pt x="464530" y="19398"/>
                </a:lnTo>
                <a:lnTo>
                  <a:pt x="466921" y="24670"/>
                </a:lnTo>
                <a:lnTo>
                  <a:pt x="466921" y="37163"/>
                </a:lnTo>
                <a:lnTo>
                  <a:pt x="464687" y="42349"/>
                </a:lnTo>
                <a:lnTo>
                  <a:pt x="460219" y="46762"/>
                </a:lnTo>
                <a:lnTo>
                  <a:pt x="455750" y="51175"/>
                </a:lnTo>
                <a:lnTo>
                  <a:pt x="450079" y="53381"/>
                </a:lnTo>
                <a:lnTo>
                  <a:pt x="443204" y="53381"/>
                </a:lnTo>
                <a:lnTo>
                  <a:pt x="438163" y="66705"/>
                </a:lnTo>
                <a:lnTo>
                  <a:pt x="448245" y="66705"/>
                </a:lnTo>
                <a:lnTo>
                  <a:pt x="453029" y="67965"/>
                </a:lnTo>
                <a:lnTo>
                  <a:pt x="457555" y="70487"/>
                </a:lnTo>
                <a:lnTo>
                  <a:pt x="462080" y="73008"/>
                </a:lnTo>
                <a:lnTo>
                  <a:pt x="465661" y="76647"/>
                </a:lnTo>
                <a:close/>
              </a:path>
              <a:path w="609940" h="137364">
                <a:moveTo>
                  <a:pt x="26982" y="16590"/>
                </a:moveTo>
                <a:lnTo>
                  <a:pt x="26982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  <a:path w="609940" h="137364">
                <a:moveTo>
                  <a:pt x="144307" y="16590"/>
                </a:moveTo>
                <a:lnTo>
                  <a:pt x="144307" y="133409"/>
                </a:lnTo>
                <a:lnTo>
                  <a:pt x="160289" y="133409"/>
                </a:lnTo>
                <a:lnTo>
                  <a:pt x="160289" y="0"/>
                </a:lnTo>
                <a:lnTo>
                  <a:pt x="144307" y="0"/>
                </a:lnTo>
                <a:lnTo>
                  <a:pt x="117324" y="12464"/>
                </a:lnTo>
                <a:lnTo>
                  <a:pt x="117324" y="27335"/>
                </a:lnTo>
                <a:lnTo>
                  <a:pt x="144307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6068983" y="3658013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758062" y="3656749"/>
            <a:ext cx="81791" cy="117714"/>
          </a:xfrm>
          <a:custGeom>
            <a:avLst/>
            <a:gdLst/>
            <a:ahLst/>
            <a:cxnLst/>
            <a:rect l="l" t="t" r="r" b="b"/>
            <a:pathLst>
              <a:path w="89970" h="133409">
                <a:moveTo>
                  <a:pt x="34630" y="121060"/>
                </a:moveTo>
                <a:lnTo>
                  <a:pt x="35418" y="114327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70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6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09"/>
                </a:lnTo>
                <a:lnTo>
                  <a:pt x="34630" y="133409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7556306" y="3656749"/>
            <a:ext cx="39059" cy="117714"/>
          </a:xfrm>
          <a:custGeom>
            <a:avLst/>
            <a:gdLst/>
            <a:ahLst/>
            <a:cxnLst/>
            <a:rect l="l" t="t" r="r" b="b"/>
            <a:pathLst>
              <a:path w="42965" h="133409">
                <a:moveTo>
                  <a:pt x="26983" y="16590"/>
                </a:moveTo>
                <a:lnTo>
                  <a:pt x="26983" y="133409"/>
                </a:lnTo>
                <a:lnTo>
                  <a:pt x="42965" y="133409"/>
                </a:lnTo>
                <a:lnTo>
                  <a:pt x="42965" y="0"/>
                </a:lnTo>
                <a:lnTo>
                  <a:pt x="26983" y="0"/>
                </a:lnTo>
                <a:lnTo>
                  <a:pt x="0" y="12464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7652653" y="3653260"/>
            <a:ext cx="76323" cy="124768"/>
          </a:xfrm>
          <a:custGeom>
            <a:avLst/>
            <a:gdLst/>
            <a:ahLst/>
            <a:cxnLst/>
            <a:rect l="l" t="t" r="r" b="b"/>
            <a:pathLst>
              <a:path w="83955" h="141404">
                <a:moveTo>
                  <a:pt x="40044" y="127994"/>
                </a:moveTo>
                <a:lnTo>
                  <a:pt x="32998" y="127994"/>
                </a:lnTo>
                <a:lnTo>
                  <a:pt x="27226" y="126791"/>
                </a:lnTo>
                <a:lnTo>
                  <a:pt x="22729" y="124384"/>
                </a:lnTo>
                <a:lnTo>
                  <a:pt x="18232" y="121977"/>
                </a:lnTo>
                <a:lnTo>
                  <a:pt x="15983" y="118367"/>
                </a:lnTo>
                <a:lnTo>
                  <a:pt x="15983" y="112693"/>
                </a:lnTo>
                <a:lnTo>
                  <a:pt x="0" y="112693"/>
                </a:lnTo>
                <a:lnTo>
                  <a:pt x="0" y="120716"/>
                </a:lnTo>
                <a:lnTo>
                  <a:pt x="3065" y="127149"/>
                </a:lnTo>
                <a:lnTo>
                  <a:pt x="9195" y="132851"/>
                </a:lnTo>
                <a:lnTo>
                  <a:pt x="12538" y="135450"/>
                </a:lnTo>
                <a:lnTo>
                  <a:pt x="23590" y="139915"/>
                </a:lnTo>
                <a:lnTo>
                  <a:pt x="38411" y="141404"/>
                </a:lnTo>
                <a:lnTo>
                  <a:pt x="51435" y="140153"/>
                </a:lnTo>
                <a:lnTo>
                  <a:pt x="63439" y="135761"/>
                </a:lnTo>
                <a:lnTo>
                  <a:pt x="72655" y="128209"/>
                </a:lnTo>
                <a:lnTo>
                  <a:pt x="76549" y="123079"/>
                </a:lnTo>
                <a:lnTo>
                  <a:pt x="82103" y="111481"/>
                </a:lnTo>
                <a:lnTo>
                  <a:pt x="83955" y="98940"/>
                </a:lnTo>
                <a:lnTo>
                  <a:pt x="83955" y="89828"/>
                </a:lnTo>
                <a:lnTo>
                  <a:pt x="81263" y="82220"/>
                </a:lnTo>
                <a:lnTo>
                  <a:pt x="75878" y="76117"/>
                </a:lnTo>
                <a:lnTo>
                  <a:pt x="64628" y="67468"/>
                </a:lnTo>
                <a:lnTo>
                  <a:pt x="51558" y="62321"/>
                </a:lnTo>
                <a:lnTo>
                  <a:pt x="58491" y="60315"/>
                </a:lnTo>
                <a:lnTo>
                  <a:pt x="63804" y="57679"/>
                </a:lnTo>
                <a:lnTo>
                  <a:pt x="67499" y="54412"/>
                </a:lnTo>
                <a:lnTo>
                  <a:pt x="71194" y="51146"/>
                </a:lnTo>
                <a:lnTo>
                  <a:pt x="73987" y="47435"/>
                </a:lnTo>
                <a:lnTo>
                  <a:pt x="75878" y="43280"/>
                </a:lnTo>
                <a:lnTo>
                  <a:pt x="77768" y="39126"/>
                </a:lnTo>
                <a:lnTo>
                  <a:pt x="78714" y="34641"/>
                </a:lnTo>
                <a:lnTo>
                  <a:pt x="78714" y="21060"/>
                </a:lnTo>
                <a:lnTo>
                  <a:pt x="75447" y="13896"/>
                </a:lnTo>
                <a:lnTo>
                  <a:pt x="68917" y="8338"/>
                </a:lnTo>
                <a:lnTo>
                  <a:pt x="65391" y="5795"/>
                </a:lnTo>
                <a:lnTo>
                  <a:pt x="54190" y="1448"/>
                </a:lnTo>
                <a:lnTo>
                  <a:pt x="39614" y="0"/>
                </a:lnTo>
                <a:lnTo>
                  <a:pt x="32927" y="254"/>
                </a:lnTo>
                <a:lnTo>
                  <a:pt x="19569" y="2977"/>
                </a:lnTo>
                <a:lnTo>
                  <a:pt x="10225" y="8682"/>
                </a:lnTo>
                <a:lnTo>
                  <a:pt x="4325" y="14469"/>
                </a:lnTo>
                <a:lnTo>
                  <a:pt x="1375" y="20859"/>
                </a:lnTo>
                <a:lnTo>
                  <a:pt x="1375" y="28710"/>
                </a:lnTo>
                <a:lnTo>
                  <a:pt x="16671" y="28710"/>
                </a:lnTo>
                <a:lnTo>
                  <a:pt x="16671" y="25157"/>
                </a:lnTo>
                <a:lnTo>
                  <a:pt x="17601" y="22578"/>
                </a:lnTo>
                <a:lnTo>
                  <a:pt x="21325" y="17650"/>
                </a:lnTo>
                <a:lnTo>
                  <a:pt x="24004" y="15902"/>
                </a:lnTo>
                <a:lnTo>
                  <a:pt x="27498" y="14871"/>
                </a:lnTo>
                <a:lnTo>
                  <a:pt x="30993" y="13839"/>
                </a:lnTo>
                <a:lnTo>
                  <a:pt x="34745" y="13323"/>
                </a:lnTo>
                <a:lnTo>
                  <a:pt x="45744" y="13323"/>
                </a:lnTo>
                <a:lnTo>
                  <a:pt x="51358" y="14985"/>
                </a:lnTo>
                <a:lnTo>
                  <a:pt x="55597" y="18309"/>
                </a:lnTo>
                <a:lnTo>
                  <a:pt x="59837" y="21633"/>
                </a:lnTo>
                <a:lnTo>
                  <a:pt x="61957" y="26189"/>
                </a:lnTo>
                <a:lnTo>
                  <a:pt x="61957" y="36561"/>
                </a:lnTo>
                <a:lnTo>
                  <a:pt x="60668" y="40702"/>
                </a:lnTo>
                <a:lnTo>
                  <a:pt x="58089" y="44398"/>
                </a:lnTo>
                <a:lnTo>
                  <a:pt x="55511" y="48094"/>
                </a:lnTo>
                <a:lnTo>
                  <a:pt x="52017" y="51174"/>
                </a:lnTo>
                <a:lnTo>
                  <a:pt x="47606" y="53639"/>
                </a:lnTo>
                <a:lnTo>
                  <a:pt x="43194" y="56103"/>
                </a:lnTo>
                <a:lnTo>
                  <a:pt x="37094" y="57335"/>
                </a:lnTo>
                <a:lnTo>
                  <a:pt x="19335" y="57335"/>
                </a:lnTo>
                <a:lnTo>
                  <a:pt x="19335" y="70659"/>
                </a:lnTo>
                <a:lnTo>
                  <a:pt x="27412" y="70659"/>
                </a:lnTo>
                <a:lnTo>
                  <a:pt x="34673" y="70958"/>
                </a:lnTo>
                <a:lnTo>
                  <a:pt x="47823" y="73647"/>
                </a:lnTo>
                <a:lnTo>
                  <a:pt x="57531" y="79126"/>
                </a:lnTo>
                <a:lnTo>
                  <a:pt x="64090" y="84770"/>
                </a:lnTo>
                <a:lnTo>
                  <a:pt x="67370" y="91748"/>
                </a:lnTo>
                <a:lnTo>
                  <a:pt x="67370" y="105444"/>
                </a:lnTo>
                <a:lnTo>
                  <a:pt x="66282" y="110430"/>
                </a:lnTo>
                <a:lnTo>
                  <a:pt x="64105" y="115014"/>
                </a:lnTo>
                <a:lnTo>
                  <a:pt x="61928" y="119599"/>
                </a:lnTo>
                <a:lnTo>
                  <a:pt x="58748" y="122908"/>
                </a:lnTo>
                <a:lnTo>
                  <a:pt x="54566" y="124942"/>
                </a:lnTo>
                <a:lnTo>
                  <a:pt x="50384" y="126977"/>
                </a:lnTo>
                <a:lnTo>
                  <a:pt x="45543" y="127994"/>
                </a:lnTo>
                <a:lnTo>
                  <a:pt x="40044" y="12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7866518" y="3764452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7920472" y="3653260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0"/>
                </a:lnTo>
                <a:lnTo>
                  <a:pt x="58133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8" y="75896"/>
                </a:lnTo>
                <a:lnTo>
                  <a:pt x="68216" y="88544"/>
                </a:lnTo>
                <a:lnTo>
                  <a:pt x="65136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8" y="125960"/>
                </a:lnTo>
                <a:lnTo>
                  <a:pt x="41047" y="128080"/>
                </a:lnTo>
                <a:lnTo>
                  <a:pt x="27928" y="128080"/>
                </a:lnTo>
                <a:lnTo>
                  <a:pt x="23430" y="126891"/>
                </a:lnTo>
                <a:lnTo>
                  <a:pt x="20452" y="124513"/>
                </a:lnTo>
                <a:lnTo>
                  <a:pt x="17473" y="122134"/>
                </a:lnTo>
                <a:lnTo>
                  <a:pt x="15983" y="119599"/>
                </a:lnTo>
                <a:lnTo>
                  <a:pt x="15983" y="116046"/>
                </a:lnTo>
                <a:lnTo>
                  <a:pt x="0" y="116045"/>
                </a:lnTo>
                <a:lnTo>
                  <a:pt x="0" y="123266"/>
                </a:lnTo>
                <a:lnTo>
                  <a:pt x="2865" y="128939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9" y="139709"/>
                </a:lnTo>
                <a:lnTo>
                  <a:pt x="34200" y="141404"/>
                </a:lnTo>
                <a:lnTo>
                  <a:pt x="39793" y="141147"/>
                </a:lnTo>
                <a:lnTo>
                  <a:pt x="52752" y="138139"/>
                </a:lnTo>
                <a:lnTo>
                  <a:pt x="63692" y="131749"/>
                </a:lnTo>
                <a:lnTo>
                  <a:pt x="72612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4" y="68635"/>
                </a:lnTo>
                <a:lnTo>
                  <a:pt x="85290" y="54574"/>
                </a:lnTo>
                <a:lnTo>
                  <a:pt x="83315" y="42082"/>
                </a:lnTo>
                <a:lnTo>
                  <a:pt x="80088" y="31160"/>
                </a:lnTo>
                <a:lnTo>
                  <a:pt x="71591" y="16027"/>
                </a:lnTo>
                <a:lnTo>
                  <a:pt x="62601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9" y="1876"/>
                </a:lnTo>
                <a:lnTo>
                  <a:pt x="16972" y="5630"/>
                </a:lnTo>
                <a:lnTo>
                  <a:pt x="13320" y="35128"/>
                </a:lnTo>
                <a:lnTo>
                  <a:pt x="15668" y="27865"/>
                </a:lnTo>
                <a:lnTo>
                  <a:pt x="20365" y="22048"/>
                </a:lnTo>
                <a:lnTo>
                  <a:pt x="25063" y="16231"/>
                </a:lnTo>
                <a:lnTo>
                  <a:pt x="30878" y="13323"/>
                </a:lnTo>
                <a:lnTo>
                  <a:pt x="42793" y="13323"/>
                </a:lnTo>
                <a:lnTo>
                  <a:pt x="47420" y="14541"/>
                </a:lnTo>
                <a:lnTo>
                  <a:pt x="51687" y="16977"/>
                </a:lnTo>
                <a:lnTo>
                  <a:pt x="55956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5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8" y="63352"/>
                </a:lnTo>
                <a:lnTo>
                  <a:pt x="52991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8" y="69512"/>
                </a:lnTo>
                <a:lnTo>
                  <a:pt x="21248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7917427" y="3658228"/>
            <a:ext cx="26416" cy="68430"/>
          </a:xfrm>
          <a:custGeom>
            <a:avLst/>
            <a:gdLst/>
            <a:ahLst/>
            <a:cxnLst/>
            <a:rect l="l" t="t" r="r" b="b"/>
            <a:pathLst>
              <a:path w="29058" h="77554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2"/>
                </a:lnTo>
                <a:lnTo>
                  <a:pt x="24598" y="77554"/>
                </a:lnTo>
                <a:lnTo>
                  <a:pt x="29058" y="63882"/>
                </a:lnTo>
                <a:lnTo>
                  <a:pt x="24102" y="58839"/>
                </a:lnTo>
                <a:lnTo>
                  <a:pt x="19147" y="53796"/>
                </a:lnTo>
                <a:lnTo>
                  <a:pt x="16670" y="46920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69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8028381" y="3656750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1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0"/>
                </a:lnTo>
                <a:lnTo>
                  <a:pt x="80689" y="76346"/>
                </a:lnTo>
                <a:lnTo>
                  <a:pt x="76735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7224455" y="3658013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39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1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715854" y="3877632"/>
            <a:ext cx="339402" cy="124768"/>
          </a:xfrm>
          <a:custGeom>
            <a:avLst/>
            <a:gdLst/>
            <a:ahLst/>
            <a:cxnLst/>
            <a:rect l="l" t="t" r="r" b="b"/>
            <a:pathLst>
              <a:path w="373342" h="141404">
                <a:moveTo>
                  <a:pt x="239375" y="35931"/>
                </a:moveTo>
                <a:lnTo>
                  <a:pt x="240764" y="29240"/>
                </a:lnTo>
                <a:lnTo>
                  <a:pt x="243543" y="23939"/>
                </a:lnTo>
                <a:lnTo>
                  <a:pt x="246321" y="18639"/>
                </a:lnTo>
                <a:lnTo>
                  <a:pt x="250002" y="15988"/>
                </a:lnTo>
                <a:lnTo>
                  <a:pt x="259168" y="15988"/>
                </a:lnTo>
                <a:lnTo>
                  <a:pt x="262892" y="18639"/>
                </a:lnTo>
                <a:lnTo>
                  <a:pt x="265756" y="23939"/>
                </a:lnTo>
                <a:lnTo>
                  <a:pt x="268621" y="29240"/>
                </a:lnTo>
                <a:lnTo>
                  <a:pt x="270053" y="35931"/>
                </a:lnTo>
                <a:lnTo>
                  <a:pt x="270053" y="52091"/>
                </a:lnTo>
                <a:lnTo>
                  <a:pt x="268621" y="58782"/>
                </a:lnTo>
                <a:lnTo>
                  <a:pt x="265756" y="64083"/>
                </a:lnTo>
                <a:lnTo>
                  <a:pt x="262892" y="69384"/>
                </a:lnTo>
                <a:lnTo>
                  <a:pt x="259197" y="72034"/>
                </a:lnTo>
                <a:lnTo>
                  <a:pt x="250031" y="72034"/>
                </a:lnTo>
                <a:lnTo>
                  <a:pt x="246321" y="69384"/>
                </a:lnTo>
                <a:lnTo>
                  <a:pt x="243543" y="64083"/>
                </a:lnTo>
                <a:lnTo>
                  <a:pt x="240764" y="58782"/>
                </a:lnTo>
                <a:lnTo>
                  <a:pt x="246192" y="83982"/>
                </a:lnTo>
                <a:lnTo>
                  <a:pt x="263150" y="83982"/>
                </a:lnTo>
                <a:lnTo>
                  <a:pt x="270268" y="80387"/>
                </a:lnTo>
                <a:lnTo>
                  <a:pt x="276025" y="73194"/>
                </a:lnTo>
                <a:lnTo>
                  <a:pt x="278646" y="69417"/>
                </a:lnTo>
                <a:lnTo>
                  <a:pt x="283157" y="58039"/>
                </a:lnTo>
                <a:lnTo>
                  <a:pt x="284661" y="44011"/>
                </a:lnTo>
                <a:lnTo>
                  <a:pt x="284421" y="38093"/>
                </a:lnTo>
                <a:lnTo>
                  <a:pt x="281723" y="25125"/>
                </a:lnTo>
                <a:lnTo>
                  <a:pt x="276025" y="14785"/>
                </a:lnTo>
                <a:lnTo>
                  <a:pt x="270268" y="7564"/>
                </a:lnTo>
                <a:lnTo>
                  <a:pt x="263150" y="3954"/>
                </a:lnTo>
                <a:lnTo>
                  <a:pt x="246192" y="3954"/>
                </a:lnTo>
                <a:lnTo>
                  <a:pt x="239075" y="7564"/>
                </a:lnTo>
                <a:lnTo>
                  <a:pt x="239375" y="52091"/>
                </a:lnTo>
                <a:lnTo>
                  <a:pt x="239375" y="35931"/>
                </a:lnTo>
                <a:close/>
              </a:path>
              <a:path w="373342" h="14140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9" y="110200"/>
                </a:lnTo>
                <a:lnTo>
                  <a:pt x="7580" y="114166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8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2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8" y="12464"/>
                </a:lnTo>
                <a:lnTo>
                  <a:pt x="77381" y="7478"/>
                </a:lnTo>
                <a:lnTo>
                  <a:pt x="76508" y="6758"/>
                </a:lnTo>
                <a:lnTo>
                  <a:pt x="66012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  <a:path w="373342" h="141404">
                <a:moveTo>
                  <a:pt x="35610" y="139533"/>
                </a:moveTo>
                <a:lnTo>
                  <a:pt x="48121" y="141404"/>
                </a:lnTo>
                <a:lnTo>
                  <a:pt x="55683" y="141404"/>
                </a:lnTo>
                <a:lnTo>
                  <a:pt x="62658" y="139527"/>
                </a:lnTo>
                <a:lnTo>
                  <a:pt x="69045" y="135773"/>
                </a:lnTo>
                <a:lnTo>
                  <a:pt x="75433" y="132020"/>
                </a:lnTo>
                <a:lnTo>
                  <a:pt x="80417" y="126819"/>
                </a:lnTo>
                <a:lnTo>
                  <a:pt x="83997" y="120172"/>
                </a:lnTo>
                <a:lnTo>
                  <a:pt x="87578" y="113524"/>
                </a:lnTo>
                <a:lnTo>
                  <a:pt x="89368" y="106132"/>
                </a:lnTo>
                <a:lnTo>
                  <a:pt x="89368" y="97994"/>
                </a:lnTo>
                <a:lnTo>
                  <a:pt x="88985" y="91471"/>
                </a:lnTo>
                <a:lnTo>
                  <a:pt x="85687" y="79035"/>
                </a:lnTo>
                <a:lnTo>
                  <a:pt x="79013" y="68295"/>
                </a:lnTo>
                <a:lnTo>
                  <a:pt x="75586" y="64744"/>
                </a:lnTo>
                <a:lnTo>
                  <a:pt x="64742" y="58220"/>
                </a:lnTo>
                <a:lnTo>
                  <a:pt x="51472" y="56045"/>
                </a:lnTo>
                <a:lnTo>
                  <a:pt x="47061" y="56045"/>
                </a:lnTo>
                <a:lnTo>
                  <a:pt x="42965" y="56662"/>
                </a:lnTo>
                <a:lnTo>
                  <a:pt x="39184" y="57894"/>
                </a:lnTo>
                <a:lnTo>
                  <a:pt x="35403" y="59126"/>
                </a:lnTo>
                <a:lnTo>
                  <a:pt x="31622" y="61031"/>
                </a:lnTo>
                <a:lnTo>
                  <a:pt x="27841" y="63610"/>
                </a:lnTo>
                <a:lnTo>
                  <a:pt x="24060" y="66189"/>
                </a:lnTo>
                <a:lnTo>
                  <a:pt x="20222" y="70028"/>
                </a:lnTo>
                <a:lnTo>
                  <a:pt x="16326" y="75129"/>
                </a:lnTo>
                <a:lnTo>
                  <a:pt x="20623" y="103868"/>
                </a:lnTo>
                <a:lnTo>
                  <a:pt x="20623" y="90630"/>
                </a:lnTo>
                <a:lnTo>
                  <a:pt x="23086" y="83768"/>
                </a:lnTo>
                <a:lnTo>
                  <a:pt x="28013" y="78008"/>
                </a:lnTo>
                <a:lnTo>
                  <a:pt x="32940" y="72249"/>
                </a:lnTo>
                <a:lnTo>
                  <a:pt x="39327" y="69369"/>
                </a:lnTo>
                <a:lnTo>
                  <a:pt x="54279" y="69369"/>
                </a:lnTo>
                <a:lnTo>
                  <a:pt x="60309" y="71891"/>
                </a:lnTo>
                <a:lnTo>
                  <a:pt x="65264" y="76934"/>
                </a:lnTo>
                <a:lnTo>
                  <a:pt x="70220" y="81977"/>
                </a:lnTo>
                <a:lnTo>
                  <a:pt x="72697" y="88825"/>
                </a:lnTo>
                <a:lnTo>
                  <a:pt x="72697" y="106189"/>
                </a:lnTo>
                <a:lnTo>
                  <a:pt x="70349" y="113452"/>
                </a:lnTo>
                <a:lnTo>
                  <a:pt x="65651" y="119269"/>
                </a:lnTo>
                <a:lnTo>
                  <a:pt x="60953" y="125086"/>
                </a:lnTo>
                <a:lnTo>
                  <a:pt x="55110" y="127994"/>
                </a:lnTo>
                <a:lnTo>
                  <a:pt x="43137" y="127994"/>
                </a:lnTo>
                <a:lnTo>
                  <a:pt x="38525" y="126776"/>
                </a:lnTo>
                <a:lnTo>
                  <a:pt x="34286" y="124341"/>
                </a:lnTo>
                <a:lnTo>
                  <a:pt x="30047" y="121905"/>
                </a:lnTo>
                <a:lnTo>
                  <a:pt x="26710" y="118324"/>
                </a:lnTo>
                <a:lnTo>
                  <a:pt x="24275" y="113596"/>
                </a:lnTo>
                <a:lnTo>
                  <a:pt x="21840" y="108868"/>
                </a:lnTo>
                <a:lnTo>
                  <a:pt x="23416" y="133624"/>
                </a:lnTo>
                <a:lnTo>
                  <a:pt x="23864" y="133923"/>
                </a:lnTo>
                <a:lnTo>
                  <a:pt x="35610" y="139533"/>
                </a:lnTo>
                <a:close/>
              </a:path>
              <a:path w="373342" h="141404">
                <a:moveTo>
                  <a:pt x="136229" y="30773"/>
                </a:moveTo>
                <a:lnTo>
                  <a:pt x="138767" y="25831"/>
                </a:lnTo>
                <a:lnTo>
                  <a:pt x="148037" y="16450"/>
                </a:lnTo>
                <a:lnTo>
                  <a:pt x="160634" y="13323"/>
                </a:lnTo>
                <a:lnTo>
                  <a:pt x="165667" y="13744"/>
                </a:lnTo>
                <a:lnTo>
                  <a:pt x="177066" y="19146"/>
                </a:lnTo>
                <a:lnTo>
                  <a:pt x="185124" y="30773"/>
                </a:lnTo>
                <a:lnTo>
                  <a:pt x="189726" y="44536"/>
                </a:lnTo>
                <a:lnTo>
                  <a:pt x="191946" y="57109"/>
                </a:lnTo>
                <a:lnTo>
                  <a:pt x="192686" y="70659"/>
                </a:lnTo>
                <a:lnTo>
                  <a:pt x="192656" y="73452"/>
                </a:lnTo>
                <a:lnTo>
                  <a:pt x="191623" y="86830"/>
                </a:lnTo>
                <a:lnTo>
                  <a:pt x="189112" y="99208"/>
                </a:lnTo>
                <a:lnTo>
                  <a:pt x="186546" y="132517"/>
                </a:lnTo>
                <a:lnTo>
                  <a:pt x="195908" y="122364"/>
                </a:lnTo>
                <a:lnTo>
                  <a:pt x="202517" y="110319"/>
                </a:lnTo>
                <a:lnTo>
                  <a:pt x="206317" y="98639"/>
                </a:lnTo>
                <a:lnTo>
                  <a:pt x="208597" y="85419"/>
                </a:lnTo>
                <a:lnTo>
                  <a:pt x="209357" y="70659"/>
                </a:lnTo>
                <a:lnTo>
                  <a:pt x="209325" y="67529"/>
                </a:lnTo>
                <a:lnTo>
                  <a:pt x="208254" y="53075"/>
                </a:lnTo>
                <a:lnTo>
                  <a:pt x="205661" y="40169"/>
                </a:lnTo>
                <a:lnTo>
                  <a:pt x="201546" y="28809"/>
                </a:lnTo>
                <a:lnTo>
                  <a:pt x="195908" y="18997"/>
                </a:lnTo>
                <a:lnTo>
                  <a:pt x="184941" y="7635"/>
                </a:lnTo>
                <a:lnTo>
                  <a:pt x="173629" y="1908"/>
                </a:lnTo>
                <a:lnTo>
                  <a:pt x="160634" y="0"/>
                </a:lnTo>
                <a:lnTo>
                  <a:pt x="158598" y="42"/>
                </a:lnTo>
                <a:lnTo>
                  <a:pt x="145874" y="2528"/>
                </a:lnTo>
                <a:lnTo>
                  <a:pt x="134823" y="8846"/>
                </a:lnTo>
                <a:lnTo>
                  <a:pt x="125445" y="18997"/>
                </a:lnTo>
                <a:lnTo>
                  <a:pt x="129727" y="54561"/>
                </a:lnTo>
                <a:lnTo>
                  <a:pt x="132238" y="42179"/>
                </a:lnTo>
                <a:lnTo>
                  <a:pt x="136229" y="30773"/>
                </a:lnTo>
                <a:close/>
              </a:path>
              <a:path w="373342" h="141404">
                <a:moveTo>
                  <a:pt x="189112" y="99208"/>
                </a:moveTo>
                <a:lnTo>
                  <a:pt x="185124" y="110587"/>
                </a:lnTo>
                <a:lnTo>
                  <a:pt x="182561" y="115554"/>
                </a:lnTo>
                <a:lnTo>
                  <a:pt x="173271" y="124884"/>
                </a:lnTo>
                <a:lnTo>
                  <a:pt x="160634" y="127994"/>
                </a:lnTo>
                <a:lnTo>
                  <a:pt x="155707" y="127588"/>
                </a:lnTo>
                <a:lnTo>
                  <a:pt x="144302" y="122212"/>
                </a:lnTo>
                <a:lnTo>
                  <a:pt x="136229" y="110587"/>
                </a:lnTo>
                <a:lnTo>
                  <a:pt x="131621" y="96814"/>
                </a:lnTo>
                <a:lnTo>
                  <a:pt x="129406" y="84236"/>
                </a:lnTo>
                <a:lnTo>
                  <a:pt x="128667" y="70659"/>
                </a:lnTo>
                <a:lnTo>
                  <a:pt x="128696" y="67919"/>
                </a:lnTo>
                <a:lnTo>
                  <a:pt x="129727" y="54561"/>
                </a:lnTo>
                <a:lnTo>
                  <a:pt x="125445" y="18997"/>
                </a:lnTo>
                <a:lnTo>
                  <a:pt x="118847" y="30995"/>
                </a:lnTo>
                <a:lnTo>
                  <a:pt x="115041" y="42669"/>
                </a:lnTo>
                <a:lnTo>
                  <a:pt x="112758" y="55890"/>
                </a:lnTo>
                <a:lnTo>
                  <a:pt x="111997" y="70659"/>
                </a:lnTo>
                <a:lnTo>
                  <a:pt x="112029" y="73836"/>
                </a:lnTo>
                <a:lnTo>
                  <a:pt x="113103" y="88278"/>
                </a:lnTo>
                <a:lnTo>
                  <a:pt x="115697" y="101180"/>
                </a:lnTo>
                <a:lnTo>
                  <a:pt x="119811" y="112541"/>
                </a:lnTo>
                <a:lnTo>
                  <a:pt x="125445" y="122364"/>
                </a:lnTo>
                <a:lnTo>
                  <a:pt x="136372" y="133730"/>
                </a:lnTo>
                <a:lnTo>
                  <a:pt x="147667" y="139485"/>
                </a:lnTo>
                <a:lnTo>
                  <a:pt x="160634" y="141404"/>
                </a:lnTo>
                <a:lnTo>
                  <a:pt x="162775" y="141357"/>
                </a:lnTo>
                <a:lnTo>
                  <a:pt x="175502" y="138848"/>
                </a:lnTo>
                <a:lnTo>
                  <a:pt x="186546" y="132517"/>
                </a:lnTo>
                <a:lnTo>
                  <a:pt x="189112" y="99208"/>
                </a:lnTo>
                <a:close/>
              </a:path>
              <a:path w="373342" h="141404">
                <a:moveTo>
                  <a:pt x="239075" y="80387"/>
                </a:moveTo>
                <a:lnTo>
                  <a:pt x="246192" y="83982"/>
                </a:lnTo>
                <a:lnTo>
                  <a:pt x="240764" y="58782"/>
                </a:lnTo>
                <a:lnTo>
                  <a:pt x="239375" y="52091"/>
                </a:lnTo>
                <a:lnTo>
                  <a:pt x="239075" y="7564"/>
                </a:lnTo>
                <a:lnTo>
                  <a:pt x="233317" y="14785"/>
                </a:lnTo>
                <a:lnTo>
                  <a:pt x="230680" y="18602"/>
                </a:lnTo>
                <a:lnTo>
                  <a:pt x="226181" y="29993"/>
                </a:lnTo>
                <a:lnTo>
                  <a:pt x="224681" y="44011"/>
                </a:lnTo>
                <a:lnTo>
                  <a:pt x="224917" y="49889"/>
                </a:lnTo>
                <a:lnTo>
                  <a:pt x="227613" y="62866"/>
                </a:lnTo>
                <a:lnTo>
                  <a:pt x="233317" y="73194"/>
                </a:lnTo>
                <a:lnTo>
                  <a:pt x="239075" y="80387"/>
                </a:lnTo>
                <a:close/>
              </a:path>
              <a:path w="373342" h="141404">
                <a:moveTo>
                  <a:pt x="337767" y="3954"/>
                </a:moveTo>
                <a:lnTo>
                  <a:pt x="242984" y="137364"/>
                </a:lnTo>
                <a:lnTo>
                  <a:pt x="259655" y="137364"/>
                </a:lnTo>
                <a:lnTo>
                  <a:pt x="352976" y="3954"/>
                </a:lnTo>
                <a:lnTo>
                  <a:pt x="337767" y="3954"/>
                </a:lnTo>
                <a:close/>
              </a:path>
              <a:path w="373342" h="141404">
                <a:moveTo>
                  <a:pt x="327756" y="133768"/>
                </a:moveTo>
                <a:lnTo>
                  <a:pt x="334874" y="137364"/>
                </a:lnTo>
                <a:lnTo>
                  <a:pt x="329388" y="112220"/>
                </a:lnTo>
                <a:lnTo>
                  <a:pt x="327970" y="105530"/>
                </a:lnTo>
                <a:lnTo>
                  <a:pt x="327756" y="60945"/>
                </a:lnTo>
                <a:lnTo>
                  <a:pt x="321998" y="68166"/>
                </a:lnTo>
                <a:lnTo>
                  <a:pt x="319361" y="71983"/>
                </a:lnTo>
                <a:lnTo>
                  <a:pt x="314862" y="83374"/>
                </a:lnTo>
                <a:lnTo>
                  <a:pt x="313362" y="97392"/>
                </a:lnTo>
                <a:lnTo>
                  <a:pt x="313598" y="103270"/>
                </a:lnTo>
                <a:lnTo>
                  <a:pt x="316294" y="116248"/>
                </a:lnTo>
                <a:lnTo>
                  <a:pt x="321998" y="126576"/>
                </a:lnTo>
                <a:lnTo>
                  <a:pt x="327756" y="133768"/>
                </a:lnTo>
                <a:close/>
              </a:path>
              <a:path w="373342" h="141404">
                <a:moveTo>
                  <a:pt x="327970" y="89312"/>
                </a:moveTo>
                <a:lnTo>
                  <a:pt x="329388" y="82622"/>
                </a:lnTo>
                <a:lnTo>
                  <a:pt x="332224" y="77321"/>
                </a:lnTo>
                <a:lnTo>
                  <a:pt x="335060" y="72020"/>
                </a:lnTo>
                <a:lnTo>
                  <a:pt x="338769" y="69369"/>
                </a:lnTo>
                <a:lnTo>
                  <a:pt x="347935" y="69369"/>
                </a:lnTo>
                <a:lnTo>
                  <a:pt x="351630" y="72020"/>
                </a:lnTo>
                <a:lnTo>
                  <a:pt x="354437" y="77321"/>
                </a:lnTo>
                <a:lnTo>
                  <a:pt x="357244" y="82622"/>
                </a:lnTo>
                <a:lnTo>
                  <a:pt x="358648" y="89312"/>
                </a:lnTo>
                <a:lnTo>
                  <a:pt x="358648" y="105530"/>
                </a:lnTo>
                <a:lnTo>
                  <a:pt x="357244" y="112220"/>
                </a:lnTo>
                <a:lnTo>
                  <a:pt x="354437" y="117464"/>
                </a:lnTo>
                <a:lnTo>
                  <a:pt x="351630" y="122708"/>
                </a:lnTo>
                <a:lnTo>
                  <a:pt x="347935" y="125329"/>
                </a:lnTo>
                <a:lnTo>
                  <a:pt x="338769" y="125329"/>
                </a:lnTo>
                <a:lnTo>
                  <a:pt x="335060" y="122708"/>
                </a:lnTo>
                <a:lnTo>
                  <a:pt x="332224" y="117464"/>
                </a:lnTo>
                <a:lnTo>
                  <a:pt x="329388" y="112220"/>
                </a:lnTo>
                <a:lnTo>
                  <a:pt x="334874" y="137364"/>
                </a:lnTo>
                <a:lnTo>
                  <a:pt x="351831" y="137364"/>
                </a:lnTo>
                <a:lnTo>
                  <a:pt x="358949" y="133768"/>
                </a:lnTo>
                <a:lnTo>
                  <a:pt x="364706" y="126576"/>
                </a:lnTo>
                <a:lnTo>
                  <a:pt x="367327" y="122798"/>
                </a:lnTo>
                <a:lnTo>
                  <a:pt x="371838" y="111420"/>
                </a:lnTo>
                <a:lnTo>
                  <a:pt x="373342" y="97392"/>
                </a:lnTo>
                <a:lnTo>
                  <a:pt x="373099" y="91411"/>
                </a:lnTo>
                <a:lnTo>
                  <a:pt x="370398" y="78434"/>
                </a:lnTo>
                <a:lnTo>
                  <a:pt x="364706" y="68123"/>
                </a:lnTo>
                <a:lnTo>
                  <a:pt x="358949" y="60931"/>
                </a:lnTo>
                <a:lnTo>
                  <a:pt x="351831" y="57335"/>
                </a:lnTo>
                <a:lnTo>
                  <a:pt x="334874" y="57335"/>
                </a:lnTo>
                <a:lnTo>
                  <a:pt x="327756" y="60945"/>
                </a:lnTo>
                <a:lnTo>
                  <a:pt x="327970" y="105530"/>
                </a:lnTo>
                <a:lnTo>
                  <a:pt x="327970" y="89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025925" y="3877632"/>
            <a:ext cx="454471" cy="121204"/>
          </a:xfrm>
          <a:custGeom>
            <a:avLst/>
            <a:gdLst/>
            <a:ahLst/>
            <a:cxnLst/>
            <a:rect l="l" t="t" r="r" b="b"/>
            <a:pathLst>
              <a:path w="499918" h="137364">
                <a:moveTo>
                  <a:pt x="122380" y="27808"/>
                </a:moveTo>
                <a:lnTo>
                  <a:pt x="120590" y="35214"/>
                </a:lnTo>
                <a:lnTo>
                  <a:pt x="120590" y="43409"/>
                </a:lnTo>
                <a:lnTo>
                  <a:pt x="120966" y="49858"/>
                </a:lnTo>
                <a:lnTo>
                  <a:pt x="124246" y="62292"/>
                </a:lnTo>
                <a:lnTo>
                  <a:pt x="130901" y="73066"/>
                </a:lnTo>
                <a:lnTo>
                  <a:pt x="134354" y="76662"/>
                </a:lnTo>
                <a:lnTo>
                  <a:pt x="145189" y="83184"/>
                </a:lnTo>
                <a:lnTo>
                  <a:pt x="149649" y="69513"/>
                </a:lnTo>
                <a:lnTo>
                  <a:pt x="144693" y="64470"/>
                </a:lnTo>
                <a:lnTo>
                  <a:pt x="139738" y="59427"/>
                </a:lnTo>
                <a:lnTo>
                  <a:pt x="137260" y="52550"/>
                </a:lnTo>
                <a:lnTo>
                  <a:pt x="137260" y="35129"/>
                </a:lnTo>
                <a:lnTo>
                  <a:pt x="140912" y="5630"/>
                </a:lnTo>
                <a:lnTo>
                  <a:pt x="134524" y="9383"/>
                </a:lnTo>
                <a:lnTo>
                  <a:pt x="129541" y="14570"/>
                </a:lnTo>
                <a:lnTo>
                  <a:pt x="125960" y="21189"/>
                </a:lnTo>
                <a:lnTo>
                  <a:pt x="122380" y="27808"/>
                </a:lnTo>
                <a:close/>
              </a:path>
              <a:path w="499918" h="137364">
                <a:moveTo>
                  <a:pt x="240578" y="114670"/>
                </a:moveTo>
                <a:lnTo>
                  <a:pt x="240578" y="137364"/>
                </a:lnTo>
                <a:lnTo>
                  <a:pt x="263264" y="137364"/>
                </a:lnTo>
                <a:lnTo>
                  <a:pt x="263264" y="114670"/>
                </a:lnTo>
                <a:lnTo>
                  <a:pt x="240578" y="114670"/>
                </a:lnTo>
                <a:close/>
              </a:path>
              <a:path w="499918" h="137364">
                <a:moveTo>
                  <a:pt x="317286" y="113983"/>
                </a:moveTo>
                <a:lnTo>
                  <a:pt x="301303" y="113983"/>
                </a:lnTo>
                <a:lnTo>
                  <a:pt x="301303" y="122178"/>
                </a:lnTo>
                <a:lnTo>
                  <a:pt x="304840" y="128438"/>
                </a:lnTo>
                <a:lnTo>
                  <a:pt x="311915" y="133624"/>
                </a:lnTo>
                <a:lnTo>
                  <a:pt x="314851" y="135550"/>
                </a:lnTo>
                <a:lnTo>
                  <a:pt x="326180" y="139940"/>
                </a:lnTo>
                <a:lnTo>
                  <a:pt x="340144" y="141404"/>
                </a:lnTo>
                <a:lnTo>
                  <a:pt x="352017" y="140257"/>
                </a:lnTo>
                <a:lnTo>
                  <a:pt x="364012" y="135707"/>
                </a:lnTo>
                <a:lnTo>
                  <a:pt x="373141" y="127693"/>
                </a:lnTo>
                <a:lnTo>
                  <a:pt x="377550" y="121188"/>
                </a:lnTo>
                <a:lnTo>
                  <a:pt x="382364" y="109415"/>
                </a:lnTo>
                <a:lnTo>
                  <a:pt x="383969" y="96533"/>
                </a:lnTo>
                <a:lnTo>
                  <a:pt x="383969" y="87765"/>
                </a:lnTo>
                <a:lnTo>
                  <a:pt x="381992" y="80301"/>
                </a:lnTo>
                <a:lnTo>
                  <a:pt x="378039" y="74140"/>
                </a:lnTo>
                <a:lnTo>
                  <a:pt x="374087" y="67980"/>
                </a:lnTo>
                <a:lnTo>
                  <a:pt x="368329" y="63195"/>
                </a:lnTo>
                <a:lnTo>
                  <a:pt x="360767" y="59785"/>
                </a:lnTo>
                <a:lnTo>
                  <a:pt x="355391" y="57802"/>
                </a:lnTo>
                <a:lnTo>
                  <a:pt x="343487" y="55453"/>
                </a:lnTo>
                <a:lnTo>
                  <a:pt x="328715" y="54670"/>
                </a:lnTo>
                <a:lnTo>
                  <a:pt x="324676" y="54670"/>
                </a:lnTo>
                <a:lnTo>
                  <a:pt x="324676" y="18653"/>
                </a:lnTo>
                <a:lnTo>
                  <a:pt x="378641" y="18653"/>
                </a:lnTo>
                <a:lnTo>
                  <a:pt x="378641" y="3954"/>
                </a:lnTo>
                <a:lnTo>
                  <a:pt x="309982" y="3954"/>
                </a:lnTo>
                <a:lnTo>
                  <a:pt x="309982" y="68682"/>
                </a:lnTo>
                <a:lnTo>
                  <a:pt x="322184" y="68682"/>
                </a:lnTo>
                <a:lnTo>
                  <a:pt x="337619" y="69550"/>
                </a:lnTo>
                <a:lnTo>
                  <a:pt x="350124" y="72428"/>
                </a:lnTo>
                <a:lnTo>
                  <a:pt x="358361" y="77321"/>
                </a:lnTo>
                <a:lnTo>
                  <a:pt x="364319" y="83080"/>
                </a:lnTo>
                <a:lnTo>
                  <a:pt x="367298" y="90200"/>
                </a:lnTo>
                <a:lnTo>
                  <a:pt x="367298" y="106189"/>
                </a:lnTo>
                <a:lnTo>
                  <a:pt x="365064" y="112965"/>
                </a:lnTo>
                <a:lnTo>
                  <a:pt x="360595" y="119011"/>
                </a:lnTo>
                <a:lnTo>
                  <a:pt x="356127" y="125057"/>
                </a:lnTo>
                <a:lnTo>
                  <a:pt x="349224" y="128080"/>
                </a:lnTo>
                <a:lnTo>
                  <a:pt x="332954" y="128080"/>
                </a:lnTo>
                <a:lnTo>
                  <a:pt x="327455" y="126834"/>
                </a:lnTo>
                <a:lnTo>
                  <a:pt x="323387" y="124341"/>
                </a:lnTo>
                <a:lnTo>
                  <a:pt x="319320" y="121848"/>
                </a:lnTo>
                <a:lnTo>
                  <a:pt x="317286" y="118682"/>
                </a:lnTo>
                <a:lnTo>
                  <a:pt x="317286" y="113983"/>
                </a:lnTo>
                <a:close/>
              </a:path>
              <a:path w="499918" h="137364">
                <a:moveTo>
                  <a:pt x="456008" y="127994"/>
                </a:moveTo>
                <a:lnTo>
                  <a:pt x="448961" y="127994"/>
                </a:lnTo>
                <a:lnTo>
                  <a:pt x="443190" y="126791"/>
                </a:lnTo>
                <a:lnTo>
                  <a:pt x="438693" y="124384"/>
                </a:lnTo>
                <a:lnTo>
                  <a:pt x="434196" y="121977"/>
                </a:lnTo>
                <a:lnTo>
                  <a:pt x="431947" y="118367"/>
                </a:lnTo>
                <a:lnTo>
                  <a:pt x="431947" y="112693"/>
                </a:lnTo>
                <a:lnTo>
                  <a:pt x="415964" y="112693"/>
                </a:lnTo>
                <a:lnTo>
                  <a:pt x="415964" y="120716"/>
                </a:lnTo>
                <a:lnTo>
                  <a:pt x="419029" y="127149"/>
                </a:lnTo>
                <a:lnTo>
                  <a:pt x="425158" y="132851"/>
                </a:lnTo>
                <a:lnTo>
                  <a:pt x="428502" y="135450"/>
                </a:lnTo>
                <a:lnTo>
                  <a:pt x="439554" y="139915"/>
                </a:lnTo>
                <a:lnTo>
                  <a:pt x="454375" y="141404"/>
                </a:lnTo>
                <a:lnTo>
                  <a:pt x="467398" y="140153"/>
                </a:lnTo>
                <a:lnTo>
                  <a:pt x="479403" y="135762"/>
                </a:lnTo>
                <a:lnTo>
                  <a:pt x="488618" y="128209"/>
                </a:lnTo>
                <a:lnTo>
                  <a:pt x="492513" y="123079"/>
                </a:lnTo>
                <a:lnTo>
                  <a:pt x="498067" y="111481"/>
                </a:lnTo>
                <a:lnTo>
                  <a:pt x="499918" y="98940"/>
                </a:lnTo>
                <a:lnTo>
                  <a:pt x="499918" y="89828"/>
                </a:lnTo>
                <a:lnTo>
                  <a:pt x="497226" y="82220"/>
                </a:lnTo>
                <a:lnTo>
                  <a:pt x="491841" y="76117"/>
                </a:lnTo>
                <a:lnTo>
                  <a:pt x="480592" y="67469"/>
                </a:lnTo>
                <a:lnTo>
                  <a:pt x="467522" y="62321"/>
                </a:lnTo>
                <a:lnTo>
                  <a:pt x="474454" y="60315"/>
                </a:lnTo>
                <a:lnTo>
                  <a:pt x="479768" y="57679"/>
                </a:lnTo>
                <a:lnTo>
                  <a:pt x="483463" y="54412"/>
                </a:lnTo>
                <a:lnTo>
                  <a:pt x="487158" y="51146"/>
                </a:lnTo>
                <a:lnTo>
                  <a:pt x="489951" y="47435"/>
                </a:lnTo>
                <a:lnTo>
                  <a:pt x="491841" y="43281"/>
                </a:lnTo>
                <a:lnTo>
                  <a:pt x="493732" y="39126"/>
                </a:lnTo>
                <a:lnTo>
                  <a:pt x="494677" y="34642"/>
                </a:lnTo>
                <a:lnTo>
                  <a:pt x="494677" y="21060"/>
                </a:lnTo>
                <a:lnTo>
                  <a:pt x="491411" y="13897"/>
                </a:lnTo>
                <a:lnTo>
                  <a:pt x="484881" y="8338"/>
                </a:lnTo>
                <a:lnTo>
                  <a:pt x="481354" y="5795"/>
                </a:lnTo>
                <a:lnTo>
                  <a:pt x="470154" y="1449"/>
                </a:lnTo>
                <a:lnTo>
                  <a:pt x="455578" y="0"/>
                </a:lnTo>
                <a:lnTo>
                  <a:pt x="448891" y="254"/>
                </a:lnTo>
                <a:lnTo>
                  <a:pt x="435533" y="2976"/>
                </a:lnTo>
                <a:lnTo>
                  <a:pt x="426190" y="8681"/>
                </a:lnTo>
                <a:lnTo>
                  <a:pt x="420289" y="14470"/>
                </a:lnTo>
                <a:lnTo>
                  <a:pt x="417339" y="20859"/>
                </a:lnTo>
                <a:lnTo>
                  <a:pt x="417339" y="28710"/>
                </a:lnTo>
                <a:lnTo>
                  <a:pt x="432634" y="28710"/>
                </a:lnTo>
                <a:lnTo>
                  <a:pt x="432634" y="25157"/>
                </a:lnTo>
                <a:lnTo>
                  <a:pt x="433565" y="22578"/>
                </a:lnTo>
                <a:lnTo>
                  <a:pt x="437289" y="17650"/>
                </a:lnTo>
                <a:lnTo>
                  <a:pt x="439967" y="15902"/>
                </a:lnTo>
                <a:lnTo>
                  <a:pt x="443462" y="14871"/>
                </a:lnTo>
                <a:lnTo>
                  <a:pt x="446956" y="13839"/>
                </a:lnTo>
                <a:lnTo>
                  <a:pt x="450709" y="13323"/>
                </a:lnTo>
                <a:lnTo>
                  <a:pt x="461708" y="13323"/>
                </a:lnTo>
                <a:lnTo>
                  <a:pt x="467322" y="14985"/>
                </a:lnTo>
                <a:lnTo>
                  <a:pt x="471561" y="18309"/>
                </a:lnTo>
                <a:lnTo>
                  <a:pt x="475801" y="21633"/>
                </a:lnTo>
                <a:lnTo>
                  <a:pt x="477920" y="26189"/>
                </a:lnTo>
                <a:lnTo>
                  <a:pt x="477920" y="36561"/>
                </a:lnTo>
                <a:lnTo>
                  <a:pt x="476631" y="40702"/>
                </a:lnTo>
                <a:lnTo>
                  <a:pt x="474053" y="44398"/>
                </a:lnTo>
                <a:lnTo>
                  <a:pt x="471475" y="48094"/>
                </a:lnTo>
                <a:lnTo>
                  <a:pt x="467981" y="51174"/>
                </a:lnTo>
                <a:lnTo>
                  <a:pt x="463570" y="53639"/>
                </a:lnTo>
                <a:lnTo>
                  <a:pt x="459159" y="56103"/>
                </a:lnTo>
                <a:lnTo>
                  <a:pt x="453058" y="57335"/>
                </a:lnTo>
                <a:lnTo>
                  <a:pt x="435298" y="57335"/>
                </a:lnTo>
                <a:lnTo>
                  <a:pt x="435298" y="70659"/>
                </a:lnTo>
                <a:lnTo>
                  <a:pt x="443376" y="70659"/>
                </a:lnTo>
                <a:lnTo>
                  <a:pt x="450637" y="70959"/>
                </a:lnTo>
                <a:lnTo>
                  <a:pt x="463786" y="73647"/>
                </a:lnTo>
                <a:lnTo>
                  <a:pt x="473495" y="79126"/>
                </a:lnTo>
                <a:lnTo>
                  <a:pt x="480054" y="84771"/>
                </a:lnTo>
                <a:lnTo>
                  <a:pt x="483334" y="91748"/>
                </a:lnTo>
                <a:lnTo>
                  <a:pt x="483334" y="105444"/>
                </a:lnTo>
                <a:lnTo>
                  <a:pt x="482245" y="110430"/>
                </a:lnTo>
                <a:lnTo>
                  <a:pt x="480069" y="115014"/>
                </a:lnTo>
                <a:lnTo>
                  <a:pt x="477892" y="119599"/>
                </a:lnTo>
                <a:lnTo>
                  <a:pt x="474712" y="122908"/>
                </a:lnTo>
                <a:lnTo>
                  <a:pt x="470530" y="124943"/>
                </a:lnTo>
                <a:lnTo>
                  <a:pt x="466348" y="126977"/>
                </a:lnTo>
                <a:lnTo>
                  <a:pt x="461507" y="127994"/>
                </a:lnTo>
                <a:lnTo>
                  <a:pt x="456008" y="127994"/>
                </a:lnTo>
                <a:close/>
              </a:path>
              <a:path w="499918" h="137364">
                <a:moveTo>
                  <a:pt x="0" y="96705"/>
                </a:moveTo>
                <a:lnTo>
                  <a:pt x="64018" y="96705"/>
                </a:lnTo>
                <a:lnTo>
                  <a:pt x="17615" y="83381"/>
                </a:lnTo>
                <a:lnTo>
                  <a:pt x="64018" y="25100"/>
                </a:lnTo>
                <a:lnTo>
                  <a:pt x="64018" y="83381"/>
                </a:lnTo>
                <a:lnTo>
                  <a:pt x="17615" y="83381"/>
                </a:lnTo>
                <a:lnTo>
                  <a:pt x="64018" y="96705"/>
                </a:lnTo>
                <a:lnTo>
                  <a:pt x="64018" y="137364"/>
                </a:lnTo>
                <a:lnTo>
                  <a:pt x="80001" y="137364"/>
                </a:lnTo>
                <a:lnTo>
                  <a:pt x="80001" y="96705"/>
                </a:lnTo>
                <a:lnTo>
                  <a:pt x="98648" y="96705"/>
                </a:lnTo>
                <a:lnTo>
                  <a:pt x="98648" y="83381"/>
                </a:lnTo>
                <a:lnTo>
                  <a:pt x="80001" y="83381"/>
                </a:lnTo>
                <a:lnTo>
                  <a:pt x="80001" y="3954"/>
                </a:lnTo>
                <a:lnTo>
                  <a:pt x="64018" y="3954"/>
                </a:lnTo>
                <a:lnTo>
                  <a:pt x="0" y="83381"/>
                </a:lnTo>
                <a:lnTo>
                  <a:pt x="0" y="96705"/>
                </a:lnTo>
                <a:close/>
              </a:path>
              <a:path w="499918" h="137364">
                <a:moveTo>
                  <a:pt x="158485" y="85358"/>
                </a:moveTo>
                <a:lnTo>
                  <a:pt x="162839" y="85358"/>
                </a:lnTo>
                <a:lnTo>
                  <a:pt x="166906" y="84727"/>
                </a:lnTo>
                <a:lnTo>
                  <a:pt x="170687" y="83467"/>
                </a:lnTo>
                <a:lnTo>
                  <a:pt x="174468" y="82206"/>
                </a:lnTo>
                <a:lnTo>
                  <a:pt x="178264" y="80301"/>
                </a:lnTo>
                <a:lnTo>
                  <a:pt x="182073" y="77750"/>
                </a:lnTo>
                <a:lnTo>
                  <a:pt x="185883" y="75200"/>
                </a:lnTo>
                <a:lnTo>
                  <a:pt x="189736" y="71375"/>
                </a:lnTo>
                <a:lnTo>
                  <a:pt x="193631" y="66275"/>
                </a:lnTo>
                <a:lnTo>
                  <a:pt x="193598" y="75896"/>
                </a:lnTo>
                <a:lnTo>
                  <a:pt x="192157" y="88544"/>
                </a:lnTo>
                <a:lnTo>
                  <a:pt x="189077" y="100874"/>
                </a:lnTo>
                <a:lnTo>
                  <a:pt x="185983" y="110530"/>
                </a:lnTo>
                <a:lnTo>
                  <a:pt x="181787" y="117478"/>
                </a:lnTo>
                <a:lnTo>
                  <a:pt x="176488" y="121719"/>
                </a:lnTo>
                <a:lnTo>
                  <a:pt x="171188" y="125960"/>
                </a:lnTo>
                <a:lnTo>
                  <a:pt x="164987" y="128080"/>
                </a:lnTo>
                <a:lnTo>
                  <a:pt x="151869" y="128080"/>
                </a:lnTo>
                <a:lnTo>
                  <a:pt x="147371" y="126891"/>
                </a:lnTo>
                <a:lnTo>
                  <a:pt x="144392" y="124513"/>
                </a:lnTo>
                <a:lnTo>
                  <a:pt x="141414" y="122134"/>
                </a:lnTo>
                <a:lnTo>
                  <a:pt x="139924" y="119599"/>
                </a:lnTo>
                <a:lnTo>
                  <a:pt x="139924" y="116046"/>
                </a:lnTo>
                <a:lnTo>
                  <a:pt x="123941" y="116046"/>
                </a:lnTo>
                <a:lnTo>
                  <a:pt x="123941" y="123266"/>
                </a:lnTo>
                <a:lnTo>
                  <a:pt x="126805" y="128940"/>
                </a:lnTo>
                <a:lnTo>
                  <a:pt x="132534" y="133925"/>
                </a:lnTo>
                <a:lnTo>
                  <a:pt x="133376" y="134624"/>
                </a:lnTo>
                <a:lnTo>
                  <a:pt x="143850" y="139709"/>
                </a:lnTo>
                <a:lnTo>
                  <a:pt x="158142" y="141404"/>
                </a:lnTo>
                <a:lnTo>
                  <a:pt x="163733" y="141147"/>
                </a:lnTo>
                <a:lnTo>
                  <a:pt x="176693" y="138140"/>
                </a:lnTo>
                <a:lnTo>
                  <a:pt x="187632" y="131749"/>
                </a:lnTo>
                <a:lnTo>
                  <a:pt x="196552" y="121977"/>
                </a:lnTo>
                <a:lnTo>
                  <a:pt x="203253" y="109459"/>
                </a:lnTo>
                <a:lnTo>
                  <a:pt x="206978" y="97720"/>
                </a:lnTo>
                <a:lnTo>
                  <a:pt x="209213" y="84500"/>
                </a:lnTo>
                <a:lnTo>
                  <a:pt x="209958" y="69799"/>
                </a:lnTo>
                <a:lnTo>
                  <a:pt x="209954" y="68635"/>
                </a:lnTo>
                <a:lnTo>
                  <a:pt x="209231" y="54574"/>
                </a:lnTo>
                <a:lnTo>
                  <a:pt x="207256" y="42082"/>
                </a:lnTo>
                <a:lnTo>
                  <a:pt x="204029" y="31160"/>
                </a:lnTo>
                <a:lnTo>
                  <a:pt x="195531" y="16027"/>
                </a:lnTo>
                <a:lnTo>
                  <a:pt x="186542" y="7779"/>
                </a:lnTo>
                <a:lnTo>
                  <a:pt x="174347" y="1870"/>
                </a:lnTo>
                <a:lnTo>
                  <a:pt x="161836" y="0"/>
                </a:lnTo>
                <a:lnTo>
                  <a:pt x="154274" y="0"/>
                </a:lnTo>
                <a:lnTo>
                  <a:pt x="147300" y="1876"/>
                </a:lnTo>
                <a:lnTo>
                  <a:pt x="140912" y="5630"/>
                </a:lnTo>
                <a:lnTo>
                  <a:pt x="137260" y="35129"/>
                </a:lnTo>
                <a:lnTo>
                  <a:pt x="139609" y="27865"/>
                </a:lnTo>
                <a:lnTo>
                  <a:pt x="144307" y="22048"/>
                </a:lnTo>
                <a:lnTo>
                  <a:pt x="149004" y="16232"/>
                </a:lnTo>
                <a:lnTo>
                  <a:pt x="154819" y="13323"/>
                </a:lnTo>
                <a:lnTo>
                  <a:pt x="166735" y="13323"/>
                </a:lnTo>
                <a:lnTo>
                  <a:pt x="171360" y="14541"/>
                </a:lnTo>
                <a:lnTo>
                  <a:pt x="175628" y="16977"/>
                </a:lnTo>
                <a:lnTo>
                  <a:pt x="179896" y="19412"/>
                </a:lnTo>
                <a:lnTo>
                  <a:pt x="183233" y="23008"/>
                </a:lnTo>
                <a:lnTo>
                  <a:pt x="185640" y="27765"/>
                </a:lnTo>
                <a:lnTo>
                  <a:pt x="188045" y="32521"/>
                </a:lnTo>
                <a:lnTo>
                  <a:pt x="189249" y="37507"/>
                </a:lnTo>
                <a:lnTo>
                  <a:pt x="189249" y="50687"/>
                </a:lnTo>
                <a:lnTo>
                  <a:pt x="186785" y="57564"/>
                </a:lnTo>
                <a:lnTo>
                  <a:pt x="181859" y="63352"/>
                </a:lnTo>
                <a:lnTo>
                  <a:pt x="176932" y="69140"/>
                </a:lnTo>
                <a:lnTo>
                  <a:pt x="170573" y="72034"/>
                </a:lnTo>
                <a:lnTo>
                  <a:pt x="155678" y="72034"/>
                </a:lnTo>
                <a:lnTo>
                  <a:pt x="149649" y="69513"/>
                </a:lnTo>
                <a:lnTo>
                  <a:pt x="145189" y="83184"/>
                </a:lnTo>
                <a:lnTo>
                  <a:pt x="158485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2602570" y="388238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0" y="38252"/>
                </a:lnTo>
                <a:lnTo>
                  <a:pt x="21310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4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4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2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3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1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1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7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5" y="117020"/>
                </a:lnTo>
                <a:lnTo>
                  <a:pt x="24733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4567475" y="3877633"/>
            <a:ext cx="76283" cy="116927"/>
          </a:xfrm>
          <a:custGeom>
            <a:avLst/>
            <a:gdLst/>
            <a:ahLst/>
            <a:cxnLst/>
            <a:rect l="l" t="t" r="r" b="b"/>
            <a:pathLst>
              <a:path w="83911" h="132517">
                <a:moveTo>
                  <a:pt x="10784" y="30773"/>
                </a:moveTo>
                <a:lnTo>
                  <a:pt x="13322" y="25831"/>
                </a:lnTo>
                <a:lnTo>
                  <a:pt x="22592" y="16450"/>
                </a:lnTo>
                <a:lnTo>
                  <a:pt x="35188" y="13323"/>
                </a:lnTo>
                <a:lnTo>
                  <a:pt x="40222" y="13744"/>
                </a:lnTo>
                <a:lnTo>
                  <a:pt x="51621" y="19146"/>
                </a:lnTo>
                <a:lnTo>
                  <a:pt x="59679" y="30773"/>
                </a:lnTo>
                <a:lnTo>
                  <a:pt x="64280" y="44536"/>
                </a:lnTo>
                <a:lnTo>
                  <a:pt x="66501" y="57109"/>
                </a:lnTo>
                <a:lnTo>
                  <a:pt x="67241" y="70659"/>
                </a:lnTo>
                <a:lnTo>
                  <a:pt x="67211" y="73452"/>
                </a:lnTo>
                <a:lnTo>
                  <a:pt x="66177" y="86829"/>
                </a:lnTo>
                <a:lnTo>
                  <a:pt x="63666" y="99208"/>
                </a:lnTo>
                <a:lnTo>
                  <a:pt x="61101" y="132517"/>
                </a:lnTo>
                <a:lnTo>
                  <a:pt x="70463" y="122364"/>
                </a:lnTo>
                <a:lnTo>
                  <a:pt x="77072" y="110319"/>
                </a:lnTo>
                <a:lnTo>
                  <a:pt x="80871" y="98639"/>
                </a:lnTo>
                <a:lnTo>
                  <a:pt x="83151" y="85419"/>
                </a:lnTo>
                <a:lnTo>
                  <a:pt x="83911" y="70659"/>
                </a:lnTo>
                <a:lnTo>
                  <a:pt x="83879" y="67529"/>
                </a:lnTo>
                <a:lnTo>
                  <a:pt x="82809" y="53075"/>
                </a:lnTo>
                <a:lnTo>
                  <a:pt x="80216" y="40169"/>
                </a:lnTo>
                <a:lnTo>
                  <a:pt x="76101" y="28809"/>
                </a:lnTo>
                <a:lnTo>
                  <a:pt x="70463" y="18997"/>
                </a:lnTo>
                <a:lnTo>
                  <a:pt x="59495" y="7635"/>
                </a:lnTo>
                <a:lnTo>
                  <a:pt x="48184" y="1908"/>
                </a:lnTo>
                <a:lnTo>
                  <a:pt x="35188" y="0"/>
                </a:lnTo>
                <a:lnTo>
                  <a:pt x="33153" y="42"/>
                </a:lnTo>
                <a:lnTo>
                  <a:pt x="20429" y="2528"/>
                </a:lnTo>
                <a:lnTo>
                  <a:pt x="9378" y="8846"/>
                </a:lnTo>
                <a:lnTo>
                  <a:pt x="0" y="18997"/>
                </a:lnTo>
                <a:lnTo>
                  <a:pt x="4281" y="54561"/>
                </a:lnTo>
                <a:lnTo>
                  <a:pt x="6792" y="42179"/>
                </a:lnTo>
                <a:lnTo>
                  <a:pt x="10784" y="30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4555248" y="3894395"/>
            <a:ext cx="70105" cy="108006"/>
          </a:xfrm>
          <a:custGeom>
            <a:avLst/>
            <a:gdLst/>
            <a:ahLst/>
            <a:cxnLst/>
            <a:rect l="l" t="t" r="r" b="b"/>
            <a:pathLst>
              <a:path w="77115" h="122407">
                <a:moveTo>
                  <a:pt x="77115" y="80211"/>
                </a:moveTo>
                <a:lnTo>
                  <a:pt x="73127" y="91590"/>
                </a:lnTo>
                <a:lnTo>
                  <a:pt x="70565" y="96557"/>
                </a:lnTo>
                <a:lnTo>
                  <a:pt x="61274" y="105887"/>
                </a:lnTo>
                <a:lnTo>
                  <a:pt x="48637" y="108997"/>
                </a:lnTo>
                <a:lnTo>
                  <a:pt x="43710" y="108591"/>
                </a:lnTo>
                <a:lnTo>
                  <a:pt x="32306" y="103215"/>
                </a:lnTo>
                <a:lnTo>
                  <a:pt x="24232" y="91590"/>
                </a:lnTo>
                <a:lnTo>
                  <a:pt x="19624" y="77817"/>
                </a:lnTo>
                <a:lnTo>
                  <a:pt x="17409" y="65239"/>
                </a:lnTo>
                <a:lnTo>
                  <a:pt x="16670" y="51661"/>
                </a:lnTo>
                <a:lnTo>
                  <a:pt x="16699" y="48922"/>
                </a:lnTo>
                <a:lnTo>
                  <a:pt x="17730" y="35564"/>
                </a:lnTo>
                <a:lnTo>
                  <a:pt x="13448" y="0"/>
                </a:lnTo>
                <a:lnTo>
                  <a:pt x="6850" y="11998"/>
                </a:lnTo>
                <a:lnTo>
                  <a:pt x="3044" y="23672"/>
                </a:lnTo>
                <a:lnTo>
                  <a:pt x="761" y="36893"/>
                </a:lnTo>
                <a:lnTo>
                  <a:pt x="0" y="51661"/>
                </a:lnTo>
                <a:lnTo>
                  <a:pt x="32" y="54839"/>
                </a:lnTo>
                <a:lnTo>
                  <a:pt x="1106" y="69281"/>
                </a:lnTo>
                <a:lnTo>
                  <a:pt x="3700" y="82182"/>
                </a:lnTo>
                <a:lnTo>
                  <a:pt x="7814" y="93544"/>
                </a:lnTo>
                <a:lnTo>
                  <a:pt x="13448" y="103367"/>
                </a:lnTo>
                <a:lnTo>
                  <a:pt x="24375" y="114733"/>
                </a:lnTo>
                <a:lnTo>
                  <a:pt x="35670" y="120488"/>
                </a:lnTo>
                <a:lnTo>
                  <a:pt x="48637" y="122407"/>
                </a:lnTo>
                <a:lnTo>
                  <a:pt x="50779" y="122360"/>
                </a:lnTo>
                <a:lnTo>
                  <a:pt x="63505" y="119851"/>
                </a:lnTo>
                <a:lnTo>
                  <a:pt x="74549" y="113520"/>
                </a:lnTo>
                <a:lnTo>
                  <a:pt x="77115" y="80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4184677" y="3922383"/>
            <a:ext cx="41481" cy="72623"/>
          </a:xfrm>
          <a:custGeom>
            <a:avLst/>
            <a:gdLst/>
            <a:ahLst/>
            <a:cxnLst/>
            <a:rect l="l" t="t" r="r" b="b"/>
            <a:pathLst>
              <a:path w="45629" h="82306">
                <a:moveTo>
                  <a:pt x="16670" y="44269"/>
                </a:moveTo>
                <a:lnTo>
                  <a:pt x="17988" y="39398"/>
                </a:lnTo>
                <a:lnTo>
                  <a:pt x="20623" y="34641"/>
                </a:lnTo>
                <a:lnTo>
                  <a:pt x="23259" y="29885"/>
                </a:lnTo>
                <a:lnTo>
                  <a:pt x="26825" y="26246"/>
                </a:lnTo>
                <a:lnTo>
                  <a:pt x="31322" y="23724"/>
                </a:lnTo>
                <a:lnTo>
                  <a:pt x="35819" y="21203"/>
                </a:lnTo>
                <a:lnTo>
                  <a:pt x="40588" y="19942"/>
                </a:lnTo>
                <a:lnTo>
                  <a:pt x="45629" y="6618"/>
                </a:lnTo>
                <a:lnTo>
                  <a:pt x="38755" y="6618"/>
                </a:lnTo>
                <a:lnTo>
                  <a:pt x="33098" y="4412"/>
                </a:lnTo>
                <a:lnTo>
                  <a:pt x="28658" y="0"/>
                </a:lnTo>
                <a:lnTo>
                  <a:pt x="25865" y="13065"/>
                </a:lnTo>
                <a:lnTo>
                  <a:pt x="17157" y="16962"/>
                </a:lnTo>
                <a:lnTo>
                  <a:pt x="10670" y="22292"/>
                </a:lnTo>
                <a:lnTo>
                  <a:pt x="6402" y="29054"/>
                </a:lnTo>
                <a:lnTo>
                  <a:pt x="2134" y="35816"/>
                </a:lnTo>
                <a:lnTo>
                  <a:pt x="0" y="42894"/>
                </a:lnTo>
                <a:lnTo>
                  <a:pt x="0" y="57220"/>
                </a:lnTo>
                <a:lnTo>
                  <a:pt x="1890" y="64011"/>
                </a:lnTo>
                <a:lnTo>
                  <a:pt x="5671" y="70659"/>
                </a:lnTo>
                <a:lnTo>
                  <a:pt x="9452" y="77306"/>
                </a:lnTo>
                <a:lnTo>
                  <a:pt x="14565" y="82306"/>
                </a:lnTo>
                <a:lnTo>
                  <a:pt x="16670" y="54068"/>
                </a:lnTo>
                <a:lnTo>
                  <a:pt x="16670" y="442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89521" y="3877632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62758" y="80601"/>
                </a:moveTo>
                <a:lnTo>
                  <a:pt x="65393" y="85358"/>
                </a:lnTo>
                <a:lnTo>
                  <a:pt x="68028" y="90114"/>
                </a:lnTo>
                <a:lnTo>
                  <a:pt x="69346" y="94985"/>
                </a:lnTo>
                <a:lnTo>
                  <a:pt x="69346" y="104785"/>
                </a:lnTo>
                <a:lnTo>
                  <a:pt x="68100" y="109484"/>
                </a:lnTo>
                <a:lnTo>
                  <a:pt x="65608" y="114069"/>
                </a:lnTo>
                <a:lnTo>
                  <a:pt x="63116" y="118653"/>
                </a:lnTo>
                <a:lnTo>
                  <a:pt x="59564" y="122120"/>
                </a:lnTo>
                <a:lnTo>
                  <a:pt x="54952" y="124470"/>
                </a:lnTo>
                <a:lnTo>
                  <a:pt x="50341" y="126819"/>
                </a:lnTo>
                <a:lnTo>
                  <a:pt x="45457" y="127994"/>
                </a:lnTo>
                <a:lnTo>
                  <a:pt x="35203" y="127994"/>
                </a:lnTo>
                <a:lnTo>
                  <a:pt x="30348" y="126819"/>
                </a:lnTo>
                <a:lnTo>
                  <a:pt x="25736" y="124470"/>
                </a:lnTo>
                <a:lnTo>
                  <a:pt x="21124" y="122120"/>
                </a:lnTo>
                <a:lnTo>
                  <a:pt x="17572" y="118653"/>
                </a:lnTo>
                <a:lnTo>
                  <a:pt x="15080" y="114069"/>
                </a:lnTo>
                <a:lnTo>
                  <a:pt x="12588" y="109484"/>
                </a:lnTo>
                <a:lnTo>
                  <a:pt x="11342" y="104785"/>
                </a:lnTo>
                <a:lnTo>
                  <a:pt x="9237" y="133023"/>
                </a:lnTo>
                <a:lnTo>
                  <a:pt x="15682" y="136375"/>
                </a:lnTo>
                <a:lnTo>
                  <a:pt x="22127" y="139728"/>
                </a:lnTo>
                <a:lnTo>
                  <a:pt x="30333" y="141404"/>
                </a:lnTo>
                <a:lnTo>
                  <a:pt x="50327" y="141404"/>
                </a:lnTo>
                <a:lnTo>
                  <a:pt x="58562" y="139728"/>
                </a:lnTo>
                <a:lnTo>
                  <a:pt x="65006" y="136375"/>
                </a:lnTo>
                <a:lnTo>
                  <a:pt x="71451" y="133023"/>
                </a:lnTo>
                <a:lnTo>
                  <a:pt x="76564" y="128023"/>
                </a:lnTo>
                <a:lnTo>
                  <a:pt x="80345" y="121375"/>
                </a:lnTo>
                <a:lnTo>
                  <a:pt x="84126" y="114728"/>
                </a:lnTo>
                <a:lnTo>
                  <a:pt x="86017" y="107937"/>
                </a:lnTo>
                <a:lnTo>
                  <a:pt x="86017" y="93610"/>
                </a:lnTo>
                <a:lnTo>
                  <a:pt x="83868" y="86533"/>
                </a:lnTo>
                <a:lnTo>
                  <a:pt x="79572" y="79770"/>
                </a:lnTo>
                <a:lnTo>
                  <a:pt x="75275" y="73008"/>
                </a:lnTo>
                <a:lnTo>
                  <a:pt x="68773" y="67679"/>
                </a:lnTo>
                <a:lnTo>
                  <a:pt x="60065" y="63782"/>
                </a:lnTo>
                <a:lnTo>
                  <a:pt x="66940" y="60401"/>
                </a:lnTo>
                <a:lnTo>
                  <a:pt x="72096" y="56246"/>
                </a:lnTo>
                <a:lnTo>
                  <a:pt x="75533" y="51318"/>
                </a:lnTo>
                <a:lnTo>
                  <a:pt x="78970" y="46389"/>
                </a:lnTo>
                <a:lnTo>
                  <a:pt x="80689" y="40716"/>
                </a:lnTo>
                <a:lnTo>
                  <a:pt x="80689" y="28051"/>
                </a:lnTo>
                <a:lnTo>
                  <a:pt x="78984" y="22192"/>
                </a:lnTo>
                <a:lnTo>
                  <a:pt x="75576" y="16719"/>
                </a:lnTo>
                <a:lnTo>
                  <a:pt x="72167" y="11246"/>
                </a:lnTo>
                <a:lnTo>
                  <a:pt x="67212" y="7091"/>
                </a:lnTo>
                <a:lnTo>
                  <a:pt x="60710" y="4255"/>
                </a:lnTo>
                <a:lnTo>
                  <a:pt x="54208" y="1418"/>
                </a:lnTo>
                <a:lnTo>
                  <a:pt x="47405" y="0"/>
                </a:lnTo>
                <a:lnTo>
                  <a:pt x="33255" y="0"/>
                </a:lnTo>
                <a:lnTo>
                  <a:pt x="26480" y="1404"/>
                </a:lnTo>
                <a:lnTo>
                  <a:pt x="19978" y="4212"/>
                </a:lnTo>
                <a:lnTo>
                  <a:pt x="13476" y="7020"/>
                </a:lnTo>
                <a:lnTo>
                  <a:pt x="8521" y="11174"/>
                </a:lnTo>
                <a:lnTo>
                  <a:pt x="5112" y="16676"/>
                </a:lnTo>
                <a:lnTo>
                  <a:pt x="1704" y="22177"/>
                </a:lnTo>
                <a:lnTo>
                  <a:pt x="0" y="28051"/>
                </a:lnTo>
                <a:lnTo>
                  <a:pt x="0" y="40716"/>
                </a:lnTo>
                <a:lnTo>
                  <a:pt x="1718" y="46389"/>
                </a:lnTo>
                <a:lnTo>
                  <a:pt x="5155" y="51318"/>
                </a:lnTo>
                <a:lnTo>
                  <a:pt x="8593" y="56246"/>
                </a:lnTo>
                <a:lnTo>
                  <a:pt x="13720" y="60401"/>
                </a:lnTo>
                <a:lnTo>
                  <a:pt x="20537" y="63782"/>
                </a:lnTo>
                <a:lnTo>
                  <a:pt x="23330" y="50716"/>
                </a:lnTo>
                <a:lnTo>
                  <a:pt x="18890" y="46303"/>
                </a:lnTo>
                <a:lnTo>
                  <a:pt x="16670" y="41117"/>
                </a:lnTo>
                <a:lnTo>
                  <a:pt x="16670" y="28624"/>
                </a:lnTo>
                <a:lnTo>
                  <a:pt x="19062" y="23352"/>
                </a:lnTo>
                <a:lnTo>
                  <a:pt x="23845" y="19341"/>
                </a:lnTo>
                <a:lnTo>
                  <a:pt x="28629" y="15329"/>
                </a:lnTo>
                <a:lnTo>
                  <a:pt x="34114" y="13323"/>
                </a:lnTo>
                <a:lnTo>
                  <a:pt x="46546" y="13323"/>
                </a:lnTo>
                <a:lnTo>
                  <a:pt x="52059" y="15329"/>
                </a:lnTo>
                <a:lnTo>
                  <a:pt x="56843" y="19341"/>
                </a:lnTo>
                <a:lnTo>
                  <a:pt x="61626" y="23352"/>
                </a:lnTo>
                <a:lnTo>
                  <a:pt x="64018" y="28624"/>
                </a:lnTo>
                <a:lnTo>
                  <a:pt x="64018" y="41117"/>
                </a:lnTo>
                <a:lnTo>
                  <a:pt x="61784" y="46303"/>
                </a:lnTo>
                <a:lnTo>
                  <a:pt x="57316" y="50716"/>
                </a:lnTo>
                <a:lnTo>
                  <a:pt x="52847" y="55129"/>
                </a:lnTo>
                <a:lnTo>
                  <a:pt x="47176" y="57335"/>
                </a:lnTo>
                <a:lnTo>
                  <a:pt x="40301" y="57335"/>
                </a:lnTo>
                <a:lnTo>
                  <a:pt x="35260" y="70659"/>
                </a:lnTo>
                <a:lnTo>
                  <a:pt x="45342" y="70659"/>
                </a:lnTo>
                <a:lnTo>
                  <a:pt x="50126" y="71919"/>
                </a:lnTo>
                <a:lnTo>
                  <a:pt x="54652" y="74441"/>
                </a:lnTo>
                <a:lnTo>
                  <a:pt x="59177" y="76962"/>
                </a:lnTo>
                <a:lnTo>
                  <a:pt x="62758" y="806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295320" y="3881121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3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6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2" y="50716"/>
                </a:lnTo>
                <a:lnTo>
                  <a:pt x="23372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0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7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3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400104" y="3988825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463199" y="3881121"/>
            <a:ext cx="39059" cy="117715"/>
          </a:xfrm>
          <a:custGeom>
            <a:avLst/>
            <a:gdLst/>
            <a:ahLst/>
            <a:cxnLst/>
            <a:rect l="l" t="t" r="r" b="b"/>
            <a:pathLst>
              <a:path w="42965" h="133410">
                <a:moveTo>
                  <a:pt x="26982" y="16590"/>
                </a:moveTo>
                <a:lnTo>
                  <a:pt x="26982" y="133410"/>
                </a:lnTo>
                <a:lnTo>
                  <a:pt x="42965" y="133410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758041" y="388238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7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8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5342257" y="3877632"/>
            <a:ext cx="78196" cy="121204"/>
          </a:xfrm>
          <a:custGeom>
            <a:avLst/>
            <a:gdLst/>
            <a:ahLst/>
            <a:cxnLst/>
            <a:rect l="l" t="t" r="r" b="b"/>
            <a:pathLst>
              <a:path w="86016" h="137364">
                <a:moveTo>
                  <a:pt x="16670" y="122665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3" y="62020"/>
                </a:lnTo>
                <a:lnTo>
                  <a:pt x="74372" y="56776"/>
                </a:lnTo>
                <a:lnTo>
                  <a:pt x="78340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2" y="37335"/>
                </a:lnTo>
                <a:lnTo>
                  <a:pt x="83352" y="23639"/>
                </a:lnTo>
                <a:lnTo>
                  <a:pt x="80144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2"/>
                </a:lnTo>
                <a:lnTo>
                  <a:pt x="19334" y="28022"/>
                </a:lnTo>
                <a:lnTo>
                  <a:pt x="19334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3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4" y="27736"/>
                </a:lnTo>
                <a:lnTo>
                  <a:pt x="65994" y="37822"/>
                </a:lnTo>
                <a:lnTo>
                  <a:pt x="64390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7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3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6" y="137364"/>
                </a:lnTo>
                <a:lnTo>
                  <a:pt x="86016" y="122665"/>
                </a:lnTo>
                <a:lnTo>
                  <a:pt x="16670" y="122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456299" y="3877633"/>
            <a:ext cx="76283" cy="116927"/>
          </a:xfrm>
          <a:custGeom>
            <a:avLst/>
            <a:gdLst/>
            <a:ahLst/>
            <a:cxnLst/>
            <a:rect l="l" t="t" r="r" b="b"/>
            <a:pathLst>
              <a:path w="83911" h="132517">
                <a:moveTo>
                  <a:pt x="10784" y="30773"/>
                </a:moveTo>
                <a:lnTo>
                  <a:pt x="13322" y="25831"/>
                </a:lnTo>
                <a:lnTo>
                  <a:pt x="22592" y="16450"/>
                </a:lnTo>
                <a:lnTo>
                  <a:pt x="35188" y="13323"/>
                </a:lnTo>
                <a:lnTo>
                  <a:pt x="40222" y="13744"/>
                </a:lnTo>
                <a:lnTo>
                  <a:pt x="51621" y="19146"/>
                </a:lnTo>
                <a:lnTo>
                  <a:pt x="59679" y="30773"/>
                </a:lnTo>
                <a:lnTo>
                  <a:pt x="64280" y="44536"/>
                </a:lnTo>
                <a:lnTo>
                  <a:pt x="66501" y="57109"/>
                </a:lnTo>
                <a:lnTo>
                  <a:pt x="67241" y="70659"/>
                </a:lnTo>
                <a:lnTo>
                  <a:pt x="67211" y="73452"/>
                </a:lnTo>
                <a:lnTo>
                  <a:pt x="66177" y="86830"/>
                </a:lnTo>
                <a:lnTo>
                  <a:pt x="63666" y="99208"/>
                </a:lnTo>
                <a:lnTo>
                  <a:pt x="61101" y="132517"/>
                </a:lnTo>
                <a:lnTo>
                  <a:pt x="70463" y="122364"/>
                </a:lnTo>
                <a:lnTo>
                  <a:pt x="77072" y="110319"/>
                </a:lnTo>
                <a:lnTo>
                  <a:pt x="80871" y="98639"/>
                </a:lnTo>
                <a:lnTo>
                  <a:pt x="83151" y="85419"/>
                </a:lnTo>
                <a:lnTo>
                  <a:pt x="83911" y="70659"/>
                </a:lnTo>
                <a:lnTo>
                  <a:pt x="83879" y="67529"/>
                </a:lnTo>
                <a:lnTo>
                  <a:pt x="82809" y="53075"/>
                </a:lnTo>
                <a:lnTo>
                  <a:pt x="80216" y="40169"/>
                </a:lnTo>
                <a:lnTo>
                  <a:pt x="76101" y="28809"/>
                </a:lnTo>
                <a:lnTo>
                  <a:pt x="70463" y="18997"/>
                </a:lnTo>
                <a:lnTo>
                  <a:pt x="59495" y="7635"/>
                </a:lnTo>
                <a:lnTo>
                  <a:pt x="48184" y="1908"/>
                </a:lnTo>
                <a:lnTo>
                  <a:pt x="35188" y="0"/>
                </a:lnTo>
                <a:lnTo>
                  <a:pt x="33153" y="42"/>
                </a:lnTo>
                <a:lnTo>
                  <a:pt x="20429" y="2528"/>
                </a:lnTo>
                <a:lnTo>
                  <a:pt x="9378" y="8846"/>
                </a:lnTo>
                <a:lnTo>
                  <a:pt x="0" y="18997"/>
                </a:lnTo>
                <a:lnTo>
                  <a:pt x="4281" y="54561"/>
                </a:lnTo>
                <a:lnTo>
                  <a:pt x="6792" y="42179"/>
                </a:lnTo>
                <a:lnTo>
                  <a:pt x="10784" y="307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444073" y="3894395"/>
            <a:ext cx="70105" cy="108006"/>
          </a:xfrm>
          <a:custGeom>
            <a:avLst/>
            <a:gdLst/>
            <a:ahLst/>
            <a:cxnLst/>
            <a:rect l="l" t="t" r="r" b="b"/>
            <a:pathLst>
              <a:path w="77115" h="122407">
                <a:moveTo>
                  <a:pt x="77115" y="80211"/>
                </a:moveTo>
                <a:lnTo>
                  <a:pt x="73127" y="91590"/>
                </a:lnTo>
                <a:lnTo>
                  <a:pt x="70565" y="96557"/>
                </a:lnTo>
                <a:lnTo>
                  <a:pt x="61274" y="105887"/>
                </a:lnTo>
                <a:lnTo>
                  <a:pt x="48637" y="108997"/>
                </a:lnTo>
                <a:lnTo>
                  <a:pt x="43710" y="108591"/>
                </a:lnTo>
                <a:lnTo>
                  <a:pt x="32306" y="103215"/>
                </a:lnTo>
                <a:lnTo>
                  <a:pt x="24232" y="91590"/>
                </a:lnTo>
                <a:lnTo>
                  <a:pt x="19624" y="77817"/>
                </a:lnTo>
                <a:lnTo>
                  <a:pt x="17409" y="65239"/>
                </a:lnTo>
                <a:lnTo>
                  <a:pt x="16670" y="51661"/>
                </a:lnTo>
                <a:lnTo>
                  <a:pt x="16699" y="48922"/>
                </a:lnTo>
                <a:lnTo>
                  <a:pt x="17730" y="35564"/>
                </a:lnTo>
                <a:lnTo>
                  <a:pt x="13448" y="0"/>
                </a:lnTo>
                <a:lnTo>
                  <a:pt x="6850" y="11998"/>
                </a:lnTo>
                <a:lnTo>
                  <a:pt x="3044" y="23672"/>
                </a:lnTo>
                <a:lnTo>
                  <a:pt x="761" y="36893"/>
                </a:lnTo>
                <a:lnTo>
                  <a:pt x="0" y="51661"/>
                </a:lnTo>
                <a:lnTo>
                  <a:pt x="32" y="54839"/>
                </a:lnTo>
                <a:lnTo>
                  <a:pt x="1106" y="69281"/>
                </a:lnTo>
                <a:lnTo>
                  <a:pt x="3700" y="82182"/>
                </a:lnTo>
                <a:lnTo>
                  <a:pt x="7814" y="93544"/>
                </a:lnTo>
                <a:lnTo>
                  <a:pt x="13448" y="103366"/>
                </a:lnTo>
                <a:lnTo>
                  <a:pt x="24375" y="114733"/>
                </a:lnTo>
                <a:lnTo>
                  <a:pt x="35670" y="120488"/>
                </a:lnTo>
                <a:lnTo>
                  <a:pt x="48637" y="122407"/>
                </a:lnTo>
                <a:lnTo>
                  <a:pt x="50779" y="122360"/>
                </a:lnTo>
                <a:lnTo>
                  <a:pt x="63505" y="119851"/>
                </a:lnTo>
                <a:lnTo>
                  <a:pt x="74549" y="113520"/>
                </a:lnTo>
                <a:lnTo>
                  <a:pt x="77115" y="802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555575" y="3988825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608905" y="3877632"/>
            <a:ext cx="78197" cy="117904"/>
          </a:xfrm>
          <a:custGeom>
            <a:avLst/>
            <a:gdLst/>
            <a:ahLst/>
            <a:cxnLst/>
            <a:rect l="l" t="t" r="r" b="b"/>
            <a:pathLst>
              <a:path w="86017" h="13362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8" y="110200"/>
                </a:lnTo>
                <a:lnTo>
                  <a:pt x="7580" y="114167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1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8" y="12464"/>
                </a:lnTo>
                <a:lnTo>
                  <a:pt x="77380" y="7478"/>
                </a:lnTo>
                <a:lnTo>
                  <a:pt x="76508" y="6758"/>
                </a:lnTo>
                <a:lnTo>
                  <a:pt x="66012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8"/>
                </a:lnTo>
                <a:lnTo>
                  <a:pt x="0" y="71518"/>
                </a:lnTo>
                <a:lnTo>
                  <a:pt x="4" y="72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623748" y="3927085"/>
            <a:ext cx="66401" cy="75316"/>
          </a:xfrm>
          <a:custGeom>
            <a:avLst/>
            <a:gdLst/>
            <a:ahLst/>
            <a:cxnLst/>
            <a:rect l="l" t="t" r="r" b="b"/>
            <a:pathLst>
              <a:path w="73041" h="85358">
                <a:moveTo>
                  <a:pt x="19283" y="83487"/>
                </a:moveTo>
                <a:lnTo>
                  <a:pt x="31794" y="85358"/>
                </a:lnTo>
                <a:lnTo>
                  <a:pt x="39356" y="85358"/>
                </a:lnTo>
                <a:lnTo>
                  <a:pt x="46330" y="83481"/>
                </a:lnTo>
                <a:lnTo>
                  <a:pt x="52718" y="79727"/>
                </a:lnTo>
                <a:lnTo>
                  <a:pt x="59106" y="75974"/>
                </a:lnTo>
                <a:lnTo>
                  <a:pt x="64090" y="70773"/>
                </a:lnTo>
                <a:lnTo>
                  <a:pt x="67670" y="64126"/>
                </a:lnTo>
                <a:lnTo>
                  <a:pt x="71251" y="57478"/>
                </a:lnTo>
                <a:lnTo>
                  <a:pt x="73041" y="50086"/>
                </a:lnTo>
                <a:lnTo>
                  <a:pt x="73041" y="41948"/>
                </a:lnTo>
                <a:lnTo>
                  <a:pt x="72658" y="35425"/>
                </a:lnTo>
                <a:lnTo>
                  <a:pt x="69360" y="22989"/>
                </a:lnTo>
                <a:lnTo>
                  <a:pt x="62687" y="12249"/>
                </a:lnTo>
                <a:lnTo>
                  <a:pt x="59259" y="8698"/>
                </a:lnTo>
                <a:lnTo>
                  <a:pt x="48415" y="2174"/>
                </a:lnTo>
                <a:lnTo>
                  <a:pt x="35145" y="0"/>
                </a:lnTo>
                <a:lnTo>
                  <a:pt x="30734" y="0"/>
                </a:lnTo>
                <a:lnTo>
                  <a:pt x="26638" y="615"/>
                </a:lnTo>
                <a:lnTo>
                  <a:pt x="22857" y="1848"/>
                </a:lnTo>
                <a:lnTo>
                  <a:pt x="19076" y="3080"/>
                </a:lnTo>
                <a:lnTo>
                  <a:pt x="15295" y="4985"/>
                </a:lnTo>
                <a:lnTo>
                  <a:pt x="11514" y="7564"/>
                </a:lnTo>
                <a:lnTo>
                  <a:pt x="7733" y="10143"/>
                </a:lnTo>
                <a:lnTo>
                  <a:pt x="3895" y="13982"/>
                </a:lnTo>
                <a:lnTo>
                  <a:pt x="0" y="19083"/>
                </a:lnTo>
                <a:lnTo>
                  <a:pt x="4296" y="47822"/>
                </a:lnTo>
                <a:lnTo>
                  <a:pt x="4296" y="34584"/>
                </a:lnTo>
                <a:lnTo>
                  <a:pt x="6759" y="27722"/>
                </a:lnTo>
                <a:lnTo>
                  <a:pt x="11686" y="21962"/>
                </a:lnTo>
                <a:lnTo>
                  <a:pt x="16613" y="16203"/>
                </a:lnTo>
                <a:lnTo>
                  <a:pt x="23000" y="13323"/>
                </a:lnTo>
                <a:lnTo>
                  <a:pt x="37953" y="13323"/>
                </a:lnTo>
                <a:lnTo>
                  <a:pt x="43982" y="15845"/>
                </a:lnTo>
                <a:lnTo>
                  <a:pt x="48937" y="20888"/>
                </a:lnTo>
                <a:lnTo>
                  <a:pt x="53892" y="25931"/>
                </a:lnTo>
                <a:lnTo>
                  <a:pt x="56370" y="32779"/>
                </a:lnTo>
                <a:lnTo>
                  <a:pt x="56370" y="50143"/>
                </a:lnTo>
                <a:lnTo>
                  <a:pt x="54021" y="57406"/>
                </a:lnTo>
                <a:lnTo>
                  <a:pt x="49324" y="63223"/>
                </a:lnTo>
                <a:lnTo>
                  <a:pt x="44626" y="69040"/>
                </a:lnTo>
                <a:lnTo>
                  <a:pt x="38783" y="71948"/>
                </a:lnTo>
                <a:lnTo>
                  <a:pt x="26810" y="71948"/>
                </a:lnTo>
                <a:lnTo>
                  <a:pt x="22198" y="70730"/>
                </a:lnTo>
                <a:lnTo>
                  <a:pt x="17959" y="68295"/>
                </a:lnTo>
                <a:lnTo>
                  <a:pt x="13719" y="65859"/>
                </a:lnTo>
                <a:lnTo>
                  <a:pt x="10383" y="62278"/>
                </a:lnTo>
                <a:lnTo>
                  <a:pt x="7948" y="57550"/>
                </a:lnTo>
                <a:lnTo>
                  <a:pt x="5513" y="52822"/>
                </a:lnTo>
                <a:lnTo>
                  <a:pt x="7089" y="77578"/>
                </a:lnTo>
                <a:lnTo>
                  <a:pt x="7536" y="77876"/>
                </a:lnTo>
                <a:lnTo>
                  <a:pt x="19283" y="83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715564" y="3877632"/>
            <a:ext cx="78197" cy="117904"/>
          </a:xfrm>
          <a:custGeom>
            <a:avLst/>
            <a:gdLst/>
            <a:ahLst/>
            <a:cxnLst/>
            <a:rect l="l" t="t" r="r" b="b"/>
            <a:pathLst>
              <a:path w="86017" h="13362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8" y="110200"/>
                </a:lnTo>
                <a:lnTo>
                  <a:pt x="7580" y="114167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1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8" y="12464"/>
                </a:lnTo>
                <a:lnTo>
                  <a:pt x="77380" y="7478"/>
                </a:lnTo>
                <a:lnTo>
                  <a:pt x="76508" y="6758"/>
                </a:lnTo>
                <a:lnTo>
                  <a:pt x="66012" y="1689"/>
                </a:lnTo>
                <a:lnTo>
                  <a:pt x="51730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5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5730407" y="3927085"/>
            <a:ext cx="66401" cy="75316"/>
          </a:xfrm>
          <a:custGeom>
            <a:avLst/>
            <a:gdLst/>
            <a:ahLst/>
            <a:cxnLst/>
            <a:rect l="l" t="t" r="r" b="b"/>
            <a:pathLst>
              <a:path w="73041" h="85358">
                <a:moveTo>
                  <a:pt x="19283" y="83487"/>
                </a:moveTo>
                <a:lnTo>
                  <a:pt x="31794" y="85358"/>
                </a:lnTo>
                <a:lnTo>
                  <a:pt x="39356" y="85358"/>
                </a:lnTo>
                <a:lnTo>
                  <a:pt x="46330" y="83481"/>
                </a:lnTo>
                <a:lnTo>
                  <a:pt x="52718" y="79727"/>
                </a:lnTo>
                <a:lnTo>
                  <a:pt x="59106" y="75974"/>
                </a:lnTo>
                <a:lnTo>
                  <a:pt x="64090" y="70773"/>
                </a:lnTo>
                <a:lnTo>
                  <a:pt x="67670" y="64126"/>
                </a:lnTo>
                <a:lnTo>
                  <a:pt x="71251" y="57478"/>
                </a:lnTo>
                <a:lnTo>
                  <a:pt x="73041" y="50086"/>
                </a:lnTo>
                <a:lnTo>
                  <a:pt x="73041" y="41948"/>
                </a:lnTo>
                <a:lnTo>
                  <a:pt x="72658" y="35425"/>
                </a:lnTo>
                <a:lnTo>
                  <a:pt x="69360" y="22989"/>
                </a:lnTo>
                <a:lnTo>
                  <a:pt x="62687" y="12249"/>
                </a:lnTo>
                <a:lnTo>
                  <a:pt x="59259" y="8698"/>
                </a:lnTo>
                <a:lnTo>
                  <a:pt x="48415" y="2174"/>
                </a:lnTo>
                <a:lnTo>
                  <a:pt x="35145" y="0"/>
                </a:lnTo>
                <a:lnTo>
                  <a:pt x="30734" y="0"/>
                </a:lnTo>
                <a:lnTo>
                  <a:pt x="26638" y="616"/>
                </a:lnTo>
                <a:lnTo>
                  <a:pt x="22857" y="1848"/>
                </a:lnTo>
                <a:lnTo>
                  <a:pt x="19076" y="3080"/>
                </a:lnTo>
                <a:lnTo>
                  <a:pt x="15295" y="4985"/>
                </a:lnTo>
                <a:lnTo>
                  <a:pt x="11514" y="7564"/>
                </a:lnTo>
                <a:lnTo>
                  <a:pt x="7733" y="10143"/>
                </a:lnTo>
                <a:lnTo>
                  <a:pt x="3895" y="13982"/>
                </a:lnTo>
                <a:lnTo>
                  <a:pt x="0" y="19083"/>
                </a:lnTo>
                <a:lnTo>
                  <a:pt x="4296" y="47822"/>
                </a:lnTo>
                <a:lnTo>
                  <a:pt x="4296" y="34584"/>
                </a:lnTo>
                <a:lnTo>
                  <a:pt x="6759" y="27722"/>
                </a:lnTo>
                <a:lnTo>
                  <a:pt x="11686" y="21962"/>
                </a:lnTo>
                <a:lnTo>
                  <a:pt x="16613" y="16203"/>
                </a:lnTo>
                <a:lnTo>
                  <a:pt x="23000" y="13323"/>
                </a:lnTo>
                <a:lnTo>
                  <a:pt x="37953" y="13323"/>
                </a:lnTo>
                <a:lnTo>
                  <a:pt x="43982" y="15845"/>
                </a:lnTo>
                <a:lnTo>
                  <a:pt x="48937" y="20888"/>
                </a:lnTo>
                <a:lnTo>
                  <a:pt x="53892" y="25931"/>
                </a:lnTo>
                <a:lnTo>
                  <a:pt x="56370" y="32779"/>
                </a:lnTo>
                <a:lnTo>
                  <a:pt x="56370" y="50143"/>
                </a:lnTo>
                <a:lnTo>
                  <a:pt x="54021" y="57406"/>
                </a:lnTo>
                <a:lnTo>
                  <a:pt x="49324" y="63223"/>
                </a:lnTo>
                <a:lnTo>
                  <a:pt x="44626" y="69040"/>
                </a:lnTo>
                <a:lnTo>
                  <a:pt x="38783" y="71948"/>
                </a:lnTo>
                <a:lnTo>
                  <a:pt x="26810" y="71948"/>
                </a:lnTo>
                <a:lnTo>
                  <a:pt x="22198" y="70730"/>
                </a:lnTo>
                <a:lnTo>
                  <a:pt x="17959" y="68295"/>
                </a:lnTo>
                <a:lnTo>
                  <a:pt x="13719" y="65859"/>
                </a:lnTo>
                <a:lnTo>
                  <a:pt x="10383" y="62278"/>
                </a:lnTo>
                <a:lnTo>
                  <a:pt x="7948" y="57550"/>
                </a:lnTo>
                <a:lnTo>
                  <a:pt x="5513" y="52822"/>
                </a:lnTo>
                <a:lnTo>
                  <a:pt x="7089" y="77578"/>
                </a:lnTo>
                <a:lnTo>
                  <a:pt x="7536" y="77876"/>
                </a:lnTo>
                <a:lnTo>
                  <a:pt x="19283" y="834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5245363" y="3881121"/>
            <a:ext cx="39059" cy="117715"/>
          </a:xfrm>
          <a:custGeom>
            <a:avLst/>
            <a:gdLst/>
            <a:ahLst/>
            <a:cxnLst/>
            <a:rect l="l" t="t" r="r" b="b"/>
            <a:pathLst>
              <a:path w="42965" h="133410">
                <a:moveTo>
                  <a:pt x="26982" y="16590"/>
                </a:moveTo>
                <a:lnTo>
                  <a:pt x="26982" y="133410"/>
                </a:lnTo>
                <a:lnTo>
                  <a:pt x="42965" y="133410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913512" y="3882385"/>
            <a:ext cx="81790" cy="126184"/>
          </a:xfrm>
          <a:custGeom>
            <a:avLst/>
            <a:gdLst/>
            <a:ahLst/>
            <a:cxnLst/>
            <a:rect l="l" t="t" r="r" b="b"/>
            <a:pathLst>
              <a:path w="89969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8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3" y="24283"/>
                </a:lnTo>
                <a:lnTo>
                  <a:pt x="25908" y="20186"/>
                </a:lnTo>
                <a:lnTo>
                  <a:pt x="32109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69" h="143008">
                <a:moveTo>
                  <a:pt x="89969" y="94326"/>
                </a:moveTo>
                <a:lnTo>
                  <a:pt x="89969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0" y="70215"/>
                </a:lnTo>
                <a:lnTo>
                  <a:pt x="72655" y="66977"/>
                </a:lnTo>
                <a:lnTo>
                  <a:pt x="67398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7" y="88940"/>
                </a:lnTo>
                <a:lnTo>
                  <a:pt x="73299" y="92464"/>
                </a:lnTo>
                <a:lnTo>
                  <a:pt x="73299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0" y="128252"/>
                </a:lnTo>
                <a:lnTo>
                  <a:pt x="74760" y="124584"/>
                </a:lnTo>
                <a:lnTo>
                  <a:pt x="79629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2" y="105472"/>
                </a:lnTo>
                <a:lnTo>
                  <a:pt x="89969" y="99942"/>
                </a:lnTo>
                <a:lnTo>
                  <a:pt x="89969" y="94326"/>
                </a:lnTo>
                <a:close/>
              </a:path>
              <a:path w="89969" h="143008">
                <a:moveTo>
                  <a:pt x="24734" y="114770"/>
                </a:moveTo>
                <a:lnTo>
                  <a:pt x="21783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4" y="114126"/>
                </a:lnTo>
                <a:lnTo>
                  <a:pt x="8593" y="120716"/>
                </a:lnTo>
                <a:lnTo>
                  <a:pt x="14075" y="125272"/>
                </a:lnTo>
                <a:lnTo>
                  <a:pt x="25446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8" y="145301"/>
                </a:lnTo>
                <a:lnTo>
                  <a:pt x="54308" y="131977"/>
                </a:lnTo>
                <a:lnTo>
                  <a:pt x="63073" y="130716"/>
                </a:lnTo>
                <a:lnTo>
                  <a:pt x="69890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59" y="115859"/>
                </a:lnTo>
                <a:lnTo>
                  <a:pt x="59464" y="117163"/>
                </a:lnTo>
                <a:lnTo>
                  <a:pt x="54308" y="117793"/>
                </a:lnTo>
                <a:lnTo>
                  <a:pt x="54308" y="76790"/>
                </a:lnTo>
                <a:lnTo>
                  <a:pt x="58433" y="78338"/>
                </a:lnTo>
                <a:lnTo>
                  <a:pt x="63818" y="80630"/>
                </a:lnTo>
                <a:lnTo>
                  <a:pt x="67642" y="83209"/>
                </a:lnTo>
                <a:lnTo>
                  <a:pt x="67398" y="64240"/>
                </a:lnTo>
                <a:lnTo>
                  <a:pt x="61612" y="62005"/>
                </a:lnTo>
                <a:lnTo>
                  <a:pt x="54308" y="59427"/>
                </a:lnTo>
                <a:lnTo>
                  <a:pt x="54308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2" y="16661"/>
                </a:lnTo>
                <a:lnTo>
                  <a:pt x="68072" y="18696"/>
                </a:lnTo>
                <a:lnTo>
                  <a:pt x="69346" y="21289"/>
                </a:lnTo>
                <a:lnTo>
                  <a:pt x="69346" y="25300"/>
                </a:lnTo>
                <a:lnTo>
                  <a:pt x="86618" y="25300"/>
                </a:lnTo>
                <a:lnTo>
                  <a:pt x="86618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0" y="6996"/>
                </a:lnTo>
                <a:lnTo>
                  <a:pt x="69379" y="1573"/>
                </a:lnTo>
                <a:lnTo>
                  <a:pt x="54308" y="-1088"/>
                </a:lnTo>
                <a:lnTo>
                  <a:pt x="54308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09" y="0"/>
                </a:lnTo>
                <a:lnTo>
                  <a:pt x="25908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3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8" y="63294"/>
                </a:lnTo>
                <a:lnTo>
                  <a:pt x="35661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604388" y="3877632"/>
            <a:ext cx="78197" cy="117904"/>
          </a:xfrm>
          <a:custGeom>
            <a:avLst/>
            <a:gdLst/>
            <a:ahLst/>
            <a:cxnLst/>
            <a:rect l="l" t="t" r="r" b="b"/>
            <a:pathLst>
              <a:path w="86017" h="133624">
                <a:moveTo>
                  <a:pt x="4" y="72730"/>
                </a:moveTo>
                <a:lnTo>
                  <a:pt x="730" y="86777"/>
                </a:lnTo>
                <a:lnTo>
                  <a:pt x="2705" y="99267"/>
                </a:lnTo>
                <a:lnTo>
                  <a:pt x="5928" y="110200"/>
                </a:lnTo>
                <a:lnTo>
                  <a:pt x="7580" y="114167"/>
                </a:lnTo>
                <a:lnTo>
                  <a:pt x="14435" y="125380"/>
                </a:lnTo>
                <a:lnTo>
                  <a:pt x="23416" y="133624"/>
                </a:lnTo>
                <a:lnTo>
                  <a:pt x="21840" y="108868"/>
                </a:lnTo>
                <a:lnTo>
                  <a:pt x="20623" y="103868"/>
                </a:lnTo>
                <a:lnTo>
                  <a:pt x="16326" y="75129"/>
                </a:lnTo>
                <a:lnTo>
                  <a:pt x="16357" y="65513"/>
                </a:lnTo>
                <a:lnTo>
                  <a:pt x="17786" y="52862"/>
                </a:lnTo>
                <a:lnTo>
                  <a:pt x="20838" y="40530"/>
                </a:lnTo>
                <a:lnTo>
                  <a:pt x="23903" y="30873"/>
                </a:lnTo>
                <a:lnTo>
                  <a:pt x="28099" y="23925"/>
                </a:lnTo>
                <a:lnTo>
                  <a:pt x="33427" y="19684"/>
                </a:lnTo>
                <a:lnTo>
                  <a:pt x="38754" y="15444"/>
                </a:lnTo>
                <a:lnTo>
                  <a:pt x="44942" y="13323"/>
                </a:lnTo>
                <a:lnTo>
                  <a:pt x="58003" y="13323"/>
                </a:lnTo>
                <a:lnTo>
                  <a:pt x="62514" y="14498"/>
                </a:lnTo>
                <a:lnTo>
                  <a:pt x="65522" y="16848"/>
                </a:lnTo>
                <a:lnTo>
                  <a:pt x="68530" y="19197"/>
                </a:lnTo>
                <a:lnTo>
                  <a:pt x="70033" y="21747"/>
                </a:lnTo>
                <a:lnTo>
                  <a:pt x="70033" y="25358"/>
                </a:lnTo>
                <a:lnTo>
                  <a:pt x="86017" y="25358"/>
                </a:lnTo>
                <a:lnTo>
                  <a:pt x="86017" y="18137"/>
                </a:lnTo>
                <a:lnTo>
                  <a:pt x="83138" y="12464"/>
                </a:lnTo>
                <a:lnTo>
                  <a:pt x="77380" y="7478"/>
                </a:lnTo>
                <a:lnTo>
                  <a:pt x="76507" y="6758"/>
                </a:lnTo>
                <a:lnTo>
                  <a:pt x="66011" y="1689"/>
                </a:lnTo>
                <a:lnTo>
                  <a:pt x="51729" y="0"/>
                </a:lnTo>
                <a:lnTo>
                  <a:pt x="46176" y="252"/>
                </a:lnTo>
                <a:lnTo>
                  <a:pt x="33207" y="3255"/>
                </a:lnTo>
                <a:lnTo>
                  <a:pt x="22269" y="9647"/>
                </a:lnTo>
                <a:lnTo>
                  <a:pt x="13362" y="19426"/>
                </a:lnTo>
                <a:lnTo>
                  <a:pt x="6706" y="31879"/>
                </a:lnTo>
                <a:lnTo>
                  <a:pt x="2980" y="43616"/>
                </a:lnTo>
                <a:lnTo>
                  <a:pt x="745" y="56829"/>
                </a:lnTo>
                <a:lnTo>
                  <a:pt x="0" y="71518"/>
                </a:lnTo>
                <a:lnTo>
                  <a:pt x="4" y="727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619230" y="3927085"/>
            <a:ext cx="66401" cy="75316"/>
          </a:xfrm>
          <a:custGeom>
            <a:avLst/>
            <a:gdLst/>
            <a:ahLst/>
            <a:cxnLst/>
            <a:rect l="l" t="t" r="r" b="b"/>
            <a:pathLst>
              <a:path w="73041" h="85358">
                <a:moveTo>
                  <a:pt x="19283" y="83488"/>
                </a:moveTo>
                <a:lnTo>
                  <a:pt x="31794" y="85358"/>
                </a:lnTo>
                <a:lnTo>
                  <a:pt x="39356" y="85358"/>
                </a:lnTo>
                <a:lnTo>
                  <a:pt x="46330" y="83481"/>
                </a:lnTo>
                <a:lnTo>
                  <a:pt x="52718" y="79727"/>
                </a:lnTo>
                <a:lnTo>
                  <a:pt x="59105" y="75974"/>
                </a:lnTo>
                <a:lnTo>
                  <a:pt x="64090" y="70773"/>
                </a:lnTo>
                <a:lnTo>
                  <a:pt x="67670" y="64126"/>
                </a:lnTo>
                <a:lnTo>
                  <a:pt x="71251" y="57478"/>
                </a:lnTo>
                <a:lnTo>
                  <a:pt x="73041" y="50086"/>
                </a:lnTo>
                <a:lnTo>
                  <a:pt x="73041" y="41948"/>
                </a:lnTo>
                <a:lnTo>
                  <a:pt x="72658" y="35425"/>
                </a:lnTo>
                <a:lnTo>
                  <a:pt x="69360" y="22989"/>
                </a:lnTo>
                <a:lnTo>
                  <a:pt x="62687" y="12249"/>
                </a:lnTo>
                <a:lnTo>
                  <a:pt x="59259" y="8697"/>
                </a:lnTo>
                <a:lnTo>
                  <a:pt x="48414" y="2174"/>
                </a:lnTo>
                <a:lnTo>
                  <a:pt x="35145" y="0"/>
                </a:lnTo>
                <a:lnTo>
                  <a:pt x="30734" y="0"/>
                </a:lnTo>
                <a:lnTo>
                  <a:pt x="26638" y="616"/>
                </a:lnTo>
                <a:lnTo>
                  <a:pt x="22857" y="1848"/>
                </a:lnTo>
                <a:lnTo>
                  <a:pt x="19076" y="3080"/>
                </a:lnTo>
                <a:lnTo>
                  <a:pt x="15295" y="4985"/>
                </a:lnTo>
                <a:lnTo>
                  <a:pt x="11514" y="7564"/>
                </a:lnTo>
                <a:lnTo>
                  <a:pt x="7733" y="10143"/>
                </a:lnTo>
                <a:lnTo>
                  <a:pt x="3895" y="13982"/>
                </a:lnTo>
                <a:lnTo>
                  <a:pt x="0" y="19083"/>
                </a:lnTo>
                <a:lnTo>
                  <a:pt x="4296" y="47822"/>
                </a:lnTo>
                <a:lnTo>
                  <a:pt x="4296" y="34584"/>
                </a:lnTo>
                <a:lnTo>
                  <a:pt x="6759" y="27722"/>
                </a:lnTo>
                <a:lnTo>
                  <a:pt x="11686" y="21962"/>
                </a:lnTo>
                <a:lnTo>
                  <a:pt x="16613" y="16203"/>
                </a:lnTo>
                <a:lnTo>
                  <a:pt x="23000" y="13323"/>
                </a:lnTo>
                <a:lnTo>
                  <a:pt x="37953" y="13323"/>
                </a:lnTo>
                <a:lnTo>
                  <a:pt x="43982" y="15845"/>
                </a:lnTo>
                <a:lnTo>
                  <a:pt x="48937" y="20888"/>
                </a:lnTo>
                <a:lnTo>
                  <a:pt x="53892" y="25931"/>
                </a:lnTo>
                <a:lnTo>
                  <a:pt x="56370" y="32779"/>
                </a:lnTo>
                <a:lnTo>
                  <a:pt x="56370" y="50143"/>
                </a:lnTo>
                <a:lnTo>
                  <a:pt x="54022" y="57407"/>
                </a:lnTo>
                <a:lnTo>
                  <a:pt x="49323" y="63223"/>
                </a:lnTo>
                <a:lnTo>
                  <a:pt x="44626" y="69040"/>
                </a:lnTo>
                <a:lnTo>
                  <a:pt x="38783" y="71948"/>
                </a:lnTo>
                <a:lnTo>
                  <a:pt x="26810" y="71948"/>
                </a:lnTo>
                <a:lnTo>
                  <a:pt x="22198" y="70730"/>
                </a:lnTo>
                <a:lnTo>
                  <a:pt x="17959" y="68295"/>
                </a:lnTo>
                <a:lnTo>
                  <a:pt x="13720" y="65859"/>
                </a:lnTo>
                <a:lnTo>
                  <a:pt x="10383" y="62278"/>
                </a:lnTo>
                <a:lnTo>
                  <a:pt x="7948" y="57550"/>
                </a:lnTo>
                <a:lnTo>
                  <a:pt x="5513" y="52822"/>
                </a:lnTo>
                <a:lnTo>
                  <a:pt x="7089" y="77578"/>
                </a:lnTo>
                <a:lnTo>
                  <a:pt x="7537" y="77876"/>
                </a:lnTo>
                <a:lnTo>
                  <a:pt x="19283" y="83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6871035" y="3877632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5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8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2"/>
                </a:lnTo>
                <a:lnTo>
                  <a:pt x="19335" y="28022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5"/>
                </a:lnTo>
                <a:lnTo>
                  <a:pt x="16670" y="122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6764376" y="3877632"/>
            <a:ext cx="78197" cy="121204"/>
          </a:xfrm>
          <a:custGeom>
            <a:avLst/>
            <a:gdLst/>
            <a:ahLst/>
            <a:cxnLst/>
            <a:rect l="l" t="t" r="r" b="b"/>
            <a:pathLst>
              <a:path w="86017" h="137364">
                <a:moveTo>
                  <a:pt x="16670" y="122665"/>
                </a:moveTo>
                <a:lnTo>
                  <a:pt x="16674" y="118932"/>
                </a:lnTo>
                <a:lnTo>
                  <a:pt x="18729" y="108959"/>
                </a:lnTo>
                <a:lnTo>
                  <a:pt x="24541" y="98850"/>
                </a:lnTo>
                <a:lnTo>
                  <a:pt x="34109" y="88605"/>
                </a:lnTo>
                <a:lnTo>
                  <a:pt x="47433" y="78223"/>
                </a:lnTo>
                <a:lnTo>
                  <a:pt x="53964" y="73753"/>
                </a:lnTo>
                <a:lnTo>
                  <a:pt x="57688" y="71174"/>
                </a:lnTo>
                <a:lnTo>
                  <a:pt x="62514" y="67263"/>
                </a:lnTo>
                <a:lnTo>
                  <a:pt x="68444" y="62020"/>
                </a:lnTo>
                <a:lnTo>
                  <a:pt x="74372" y="56776"/>
                </a:lnTo>
                <a:lnTo>
                  <a:pt x="78339" y="51747"/>
                </a:lnTo>
                <a:lnTo>
                  <a:pt x="80345" y="46934"/>
                </a:lnTo>
                <a:lnTo>
                  <a:pt x="82350" y="42120"/>
                </a:lnTo>
                <a:lnTo>
                  <a:pt x="83353" y="37335"/>
                </a:lnTo>
                <a:lnTo>
                  <a:pt x="83353" y="23638"/>
                </a:lnTo>
                <a:lnTo>
                  <a:pt x="80145" y="15974"/>
                </a:lnTo>
                <a:lnTo>
                  <a:pt x="73728" y="9584"/>
                </a:lnTo>
                <a:lnTo>
                  <a:pt x="68247" y="5471"/>
                </a:lnTo>
                <a:lnTo>
                  <a:pt x="56727" y="1367"/>
                </a:lnTo>
                <a:lnTo>
                  <a:pt x="41504" y="0"/>
                </a:lnTo>
                <a:lnTo>
                  <a:pt x="33255" y="0"/>
                </a:lnTo>
                <a:lnTo>
                  <a:pt x="26423" y="1260"/>
                </a:lnTo>
                <a:lnTo>
                  <a:pt x="21009" y="3782"/>
                </a:lnTo>
                <a:lnTo>
                  <a:pt x="15596" y="6303"/>
                </a:lnTo>
                <a:lnTo>
                  <a:pt x="11299" y="9656"/>
                </a:lnTo>
                <a:lnTo>
                  <a:pt x="8120" y="13839"/>
                </a:lnTo>
                <a:lnTo>
                  <a:pt x="4940" y="18022"/>
                </a:lnTo>
                <a:lnTo>
                  <a:pt x="3350" y="22464"/>
                </a:lnTo>
                <a:lnTo>
                  <a:pt x="3350" y="28022"/>
                </a:lnTo>
                <a:lnTo>
                  <a:pt x="19335" y="28022"/>
                </a:lnTo>
                <a:lnTo>
                  <a:pt x="19335" y="23610"/>
                </a:lnTo>
                <a:lnTo>
                  <a:pt x="21110" y="20415"/>
                </a:lnTo>
                <a:lnTo>
                  <a:pt x="24662" y="17578"/>
                </a:lnTo>
                <a:lnTo>
                  <a:pt x="28214" y="14742"/>
                </a:lnTo>
                <a:lnTo>
                  <a:pt x="33656" y="13323"/>
                </a:lnTo>
                <a:lnTo>
                  <a:pt x="49066" y="13323"/>
                </a:lnTo>
                <a:lnTo>
                  <a:pt x="55253" y="15300"/>
                </a:lnTo>
                <a:lnTo>
                  <a:pt x="59550" y="19255"/>
                </a:lnTo>
                <a:lnTo>
                  <a:pt x="63846" y="23209"/>
                </a:lnTo>
                <a:lnTo>
                  <a:pt x="65995" y="27736"/>
                </a:lnTo>
                <a:lnTo>
                  <a:pt x="65995" y="37822"/>
                </a:lnTo>
                <a:lnTo>
                  <a:pt x="64391" y="42607"/>
                </a:lnTo>
                <a:lnTo>
                  <a:pt x="61182" y="47192"/>
                </a:lnTo>
                <a:lnTo>
                  <a:pt x="58995" y="49893"/>
                </a:lnTo>
                <a:lnTo>
                  <a:pt x="50828" y="57758"/>
                </a:lnTo>
                <a:lnTo>
                  <a:pt x="38239" y="67994"/>
                </a:lnTo>
                <a:lnTo>
                  <a:pt x="29216" y="74957"/>
                </a:lnTo>
                <a:lnTo>
                  <a:pt x="22028" y="80960"/>
                </a:lnTo>
                <a:lnTo>
                  <a:pt x="13065" y="90364"/>
                </a:lnTo>
                <a:lnTo>
                  <a:pt x="6702" y="99928"/>
                </a:lnTo>
                <a:lnTo>
                  <a:pt x="2234" y="108438"/>
                </a:lnTo>
                <a:lnTo>
                  <a:pt x="0" y="116303"/>
                </a:lnTo>
                <a:lnTo>
                  <a:pt x="0" y="137364"/>
                </a:lnTo>
                <a:lnTo>
                  <a:pt x="86017" y="137364"/>
                </a:lnTo>
                <a:lnTo>
                  <a:pt x="86017" y="122665"/>
                </a:lnTo>
                <a:lnTo>
                  <a:pt x="16670" y="1226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711047" y="3988825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400835" y="3881121"/>
            <a:ext cx="39059" cy="117715"/>
          </a:xfrm>
          <a:custGeom>
            <a:avLst/>
            <a:gdLst/>
            <a:ahLst/>
            <a:cxnLst/>
            <a:rect l="l" t="t" r="r" b="b"/>
            <a:pathLst>
              <a:path w="42965" h="133410">
                <a:moveTo>
                  <a:pt x="26982" y="16590"/>
                </a:moveTo>
                <a:lnTo>
                  <a:pt x="26982" y="133410"/>
                </a:lnTo>
                <a:lnTo>
                  <a:pt x="42965" y="133410"/>
                </a:lnTo>
                <a:lnTo>
                  <a:pt x="42965" y="0"/>
                </a:lnTo>
                <a:lnTo>
                  <a:pt x="26982" y="0"/>
                </a:lnTo>
                <a:lnTo>
                  <a:pt x="0" y="12464"/>
                </a:lnTo>
                <a:lnTo>
                  <a:pt x="0" y="27335"/>
                </a:lnTo>
                <a:lnTo>
                  <a:pt x="26982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6499604" y="3881121"/>
            <a:ext cx="75150" cy="121279"/>
          </a:xfrm>
          <a:custGeom>
            <a:avLst/>
            <a:gdLst/>
            <a:ahLst/>
            <a:cxnLst/>
            <a:rect l="l" t="t" r="r" b="b"/>
            <a:pathLst>
              <a:path w="82665" h="137450">
                <a:moveTo>
                  <a:pt x="15983" y="110028"/>
                </a:moveTo>
                <a:lnTo>
                  <a:pt x="0" y="110028"/>
                </a:lnTo>
                <a:lnTo>
                  <a:pt x="0" y="118223"/>
                </a:lnTo>
                <a:lnTo>
                  <a:pt x="3537" y="124484"/>
                </a:lnTo>
                <a:lnTo>
                  <a:pt x="10612" y="129670"/>
                </a:lnTo>
                <a:lnTo>
                  <a:pt x="13548" y="131596"/>
                </a:lnTo>
                <a:lnTo>
                  <a:pt x="24877" y="135986"/>
                </a:lnTo>
                <a:lnTo>
                  <a:pt x="38840" y="137450"/>
                </a:lnTo>
                <a:lnTo>
                  <a:pt x="50714" y="136303"/>
                </a:lnTo>
                <a:lnTo>
                  <a:pt x="62709" y="131753"/>
                </a:lnTo>
                <a:lnTo>
                  <a:pt x="71838" y="123739"/>
                </a:lnTo>
                <a:lnTo>
                  <a:pt x="76246" y="117234"/>
                </a:lnTo>
                <a:lnTo>
                  <a:pt x="81060" y="105460"/>
                </a:lnTo>
                <a:lnTo>
                  <a:pt x="82665" y="92578"/>
                </a:lnTo>
                <a:lnTo>
                  <a:pt x="82665" y="83811"/>
                </a:lnTo>
                <a:lnTo>
                  <a:pt x="80689" y="76346"/>
                </a:lnTo>
                <a:lnTo>
                  <a:pt x="76735" y="70186"/>
                </a:lnTo>
                <a:lnTo>
                  <a:pt x="72783" y="64025"/>
                </a:lnTo>
                <a:lnTo>
                  <a:pt x="67026" y="59240"/>
                </a:lnTo>
                <a:lnTo>
                  <a:pt x="59464" y="55831"/>
                </a:lnTo>
                <a:lnTo>
                  <a:pt x="54088" y="53848"/>
                </a:lnTo>
                <a:lnTo>
                  <a:pt x="42184" y="51499"/>
                </a:lnTo>
                <a:lnTo>
                  <a:pt x="27411" y="50716"/>
                </a:lnTo>
                <a:lnTo>
                  <a:pt x="23373" y="50716"/>
                </a:lnTo>
                <a:lnTo>
                  <a:pt x="23373" y="14699"/>
                </a:lnTo>
                <a:lnTo>
                  <a:pt x="77337" y="14699"/>
                </a:lnTo>
                <a:lnTo>
                  <a:pt x="77337" y="0"/>
                </a:lnTo>
                <a:lnTo>
                  <a:pt x="8678" y="0"/>
                </a:lnTo>
                <a:lnTo>
                  <a:pt x="8678" y="64727"/>
                </a:lnTo>
                <a:lnTo>
                  <a:pt x="20881" y="64727"/>
                </a:lnTo>
                <a:lnTo>
                  <a:pt x="36316" y="65596"/>
                </a:lnTo>
                <a:lnTo>
                  <a:pt x="48821" y="68474"/>
                </a:lnTo>
                <a:lnTo>
                  <a:pt x="57058" y="73366"/>
                </a:lnTo>
                <a:lnTo>
                  <a:pt x="63016" y="79126"/>
                </a:lnTo>
                <a:lnTo>
                  <a:pt x="65995" y="86246"/>
                </a:lnTo>
                <a:lnTo>
                  <a:pt x="65995" y="102235"/>
                </a:lnTo>
                <a:lnTo>
                  <a:pt x="63760" y="109011"/>
                </a:lnTo>
                <a:lnTo>
                  <a:pt x="59292" y="115057"/>
                </a:lnTo>
                <a:lnTo>
                  <a:pt x="54824" y="121103"/>
                </a:lnTo>
                <a:lnTo>
                  <a:pt x="47920" y="124126"/>
                </a:lnTo>
                <a:lnTo>
                  <a:pt x="31651" y="124126"/>
                </a:lnTo>
                <a:lnTo>
                  <a:pt x="26151" y="122879"/>
                </a:lnTo>
                <a:lnTo>
                  <a:pt x="22083" y="120387"/>
                </a:lnTo>
                <a:lnTo>
                  <a:pt x="18016" y="117894"/>
                </a:lnTo>
                <a:lnTo>
                  <a:pt x="15983" y="114728"/>
                </a:lnTo>
                <a:lnTo>
                  <a:pt x="15983" y="1100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6068983" y="388238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1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2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556306" y="3881121"/>
            <a:ext cx="39059" cy="117715"/>
          </a:xfrm>
          <a:custGeom>
            <a:avLst/>
            <a:gdLst/>
            <a:ahLst/>
            <a:cxnLst/>
            <a:rect l="l" t="t" r="r" b="b"/>
            <a:pathLst>
              <a:path w="42965" h="133410">
                <a:moveTo>
                  <a:pt x="26983" y="16590"/>
                </a:moveTo>
                <a:lnTo>
                  <a:pt x="26983" y="133410"/>
                </a:lnTo>
                <a:lnTo>
                  <a:pt x="42965" y="133410"/>
                </a:lnTo>
                <a:lnTo>
                  <a:pt x="42965" y="0"/>
                </a:lnTo>
                <a:lnTo>
                  <a:pt x="26983" y="0"/>
                </a:lnTo>
                <a:lnTo>
                  <a:pt x="0" y="12464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7653825" y="3877632"/>
            <a:ext cx="78197" cy="124768"/>
          </a:xfrm>
          <a:custGeom>
            <a:avLst/>
            <a:gdLst/>
            <a:ahLst/>
            <a:cxnLst/>
            <a:rect l="l" t="t" r="r" b="b"/>
            <a:pathLst>
              <a:path w="86017" h="141404">
                <a:moveTo>
                  <a:pt x="34544" y="85358"/>
                </a:moveTo>
                <a:lnTo>
                  <a:pt x="38898" y="85358"/>
                </a:lnTo>
                <a:lnTo>
                  <a:pt x="42965" y="84727"/>
                </a:lnTo>
                <a:lnTo>
                  <a:pt x="46746" y="83467"/>
                </a:lnTo>
                <a:lnTo>
                  <a:pt x="50527" y="82206"/>
                </a:lnTo>
                <a:lnTo>
                  <a:pt x="54322" y="80301"/>
                </a:lnTo>
                <a:lnTo>
                  <a:pt x="58133" y="77750"/>
                </a:lnTo>
                <a:lnTo>
                  <a:pt x="61942" y="75200"/>
                </a:lnTo>
                <a:lnTo>
                  <a:pt x="65794" y="71375"/>
                </a:lnTo>
                <a:lnTo>
                  <a:pt x="69690" y="66275"/>
                </a:lnTo>
                <a:lnTo>
                  <a:pt x="69658" y="75896"/>
                </a:lnTo>
                <a:lnTo>
                  <a:pt x="68216" y="88544"/>
                </a:lnTo>
                <a:lnTo>
                  <a:pt x="65136" y="100874"/>
                </a:lnTo>
                <a:lnTo>
                  <a:pt x="62042" y="110530"/>
                </a:lnTo>
                <a:lnTo>
                  <a:pt x="57846" y="117478"/>
                </a:lnTo>
                <a:lnTo>
                  <a:pt x="52547" y="121719"/>
                </a:lnTo>
                <a:lnTo>
                  <a:pt x="47248" y="125960"/>
                </a:lnTo>
                <a:lnTo>
                  <a:pt x="41047" y="128080"/>
                </a:lnTo>
                <a:lnTo>
                  <a:pt x="27928" y="128080"/>
                </a:lnTo>
                <a:lnTo>
                  <a:pt x="23430" y="126891"/>
                </a:lnTo>
                <a:lnTo>
                  <a:pt x="20452" y="124513"/>
                </a:lnTo>
                <a:lnTo>
                  <a:pt x="17473" y="122134"/>
                </a:lnTo>
                <a:lnTo>
                  <a:pt x="15983" y="119599"/>
                </a:lnTo>
                <a:lnTo>
                  <a:pt x="15983" y="116046"/>
                </a:lnTo>
                <a:lnTo>
                  <a:pt x="0" y="116046"/>
                </a:lnTo>
                <a:lnTo>
                  <a:pt x="0" y="123266"/>
                </a:lnTo>
                <a:lnTo>
                  <a:pt x="2865" y="128940"/>
                </a:lnTo>
                <a:lnTo>
                  <a:pt x="8593" y="133925"/>
                </a:lnTo>
                <a:lnTo>
                  <a:pt x="9435" y="134624"/>
                </a:lnTo>
                <a:lnTo>
                  <a:pt x="19909" y="139709"/>
                </a:lnTo>
                <a:lnTo>
                  <a:pt x="34200" y="141404"/>
                </a:lnTo>
                <a:lnTo>
                  <a:pt x="39793" y="141147"/>
                </a:lnTo>
                <a:lnTo>
                  <a:pt x="52752" y="138139"/>
                </a:lnTo>
                <a:lnTo>
                  <a:pt x="63692" y="131749"/>
                </a:lnTo>
                <a:lnTo>
                  <a:pt x="72612" y="121977"/>
                </a:lnTo>
                <a:lnTo>
                  <a:pt x="79312" y="109459"/>
                </a:lnTo>
                <a:lnTo>
                  <a:pt x="83037" y="97720"/>
                </a:lnTo>
                <a:lnTo>
                  <a:pt x="85272" y="84500"/>
                </a:lnTo>
                <a:lnTo>
                  <a:pt x="86017" y="69799"/>
                </a:lnTo>
                <a:lnTo>
                  <a:pt x="86014" y="68635"/>
                </a:lnTo>
                <a:lnTo>
                  <a:pt x="85290" y="54574"/>
                </a:lnTo>
                <a:lnTo>
                  <a:pt x="83315" y="42082"/>
                </a:lnTo>
                <a:lnTo>
                  <a:pt x="80088" y="31160"/>
                </a:lnTo>
                <a:lnTo>
                  <a:pt x="71591" y="16027"/>
                </a:lnTo>
                <a:lnTo>
                  <a:pt x="62601" y="7779"/>
                </a:lnTo>
                <a:lnTo>
                  <a:pt x="50406" y="1870"/>
                </a:lnTo>
                <a:lnTo>
                  <a:pt x="37895" y="0"/>
                </a:lnTo>
                <a:lnTo>
                  <a:pt x="30333" y="0"/>
                </a:lnTo>
                <a:lnTo>
                  <a:pt x="23359" y="1876"/>
                </a:lnTo>
                <a:lnTo>
                  <a:pt x="16972" y="5630"/>
                </a:lnTo>
                <a:lnTo>
                  <a:pt x="13320" y="35129"/>
                </a:lnTo>
                <a:lnTo>
                  <a:pt x="15668" y="27865"/>
                </a:lnTo>
                <a:lnTo>
                  <a:pt x="20365" y="22048"/>
                </a:lnTo>
                <a:lnTo>
                  <a:pt x="25063" y="16232"/>
                </a:lnTo>
                <a:lnTo>
                  <a:pt x="30878" y="13323"/>
                </a:lnTo>
                <a:lnTo>
                  <a:pt x="42793" y="13323"/>
                </a:lnTo>
                <a:lnTo>
                  <a:pt x="47420" y="14541"/>
                </a:lnTo>
                <a:lnTo>
                  <a:pt x="51687" y="16977"/>
                </a:lnTo>
                <a:lnTo>
                  <a:pt x="55956" y="19412"/>
                </a:lnTo>
                <a:lnTo>
                  <a:pt x="59292" y="23008"/>
                </a:lnTo>
                <a:lnTo>
                  <a:pt x="61698" y="27765"/>
                </a:lnTo>
                <a:lnTo>
                  <a:pt x="64105" y="32521"/>
                </a:lnTo>
                <a:lnTo>
                  <a:pt x="65308" y="37507"/>
                </a:lnTo>
                <a:lnTo>
                  <a:pt x="65308" y="50687"/>
                </a:lnTo>
                <a:lnTo>
                  <a:pt x="62844" y="57564"/>
                </a:lnTo>
                <a:lnTo>
                  <a:pt x="57918" y="63352"/>
                </a:lnTo>
                <a:lnTo>
                  <a:pt x="52991" y="69140"/>
                </a:lnTo>
                <a:lnTo>
                  <a:pt x="46632" y="72034"/>
                </a:lnTo>
                <a:lnTo>
                  <a:pt x="31737" y="72034"/>
                </a:lnTo>
                <a:lnTo>
                  <a:pt x="25708" y="69513"/>
                </a:lnTo>
                <a:lnTo>
                  <a:pt x="21248" y="83184"/>
                </a:lnTo>
                <a:lnTo>
                  <a:pt x="34544" y="85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7650779" y="3882601"/>
            <a:ext cx="26416" cy="68429"/>
          </a:xfrm>
          <a:custGeom>
            <a:avLst/>
            <a:gdLst/>
            <a:ahLst/>
            <a:cxnLst/>
            <a:rect l="l" t="t" r="r" b="b"/>
            <a:pathLst>
              <a:path w="29058" h="77553">
                <a:moveTo>
                  <a:pt x="1789" y="22177"/>
                </a:moveTo>
                <a:lnTo>
                  <a:pt x="0" y="29584"/>
                </a:lnTo>
                <a:lnTo>
                  <a:pt x="0" y="37779"/>
                </a:lnTo>
                <a:lnTo>
                  <a:pt x="376" y="44228"/>
                </a:lnTo>
                <a:lnTo>
                  <a:pt x="3656" y="56661"/>
                </a:lnTo>
                <a:lnTo>
                  <a:pt x="10311" y="67435"/>
                </a:lnTo>
                <a:lnTo>
                  <a:pt x="13764" y="71031"/>
                </a:lnTo>
                <a:lnTo>
                  <a:pt x="24598" y="77553"/>
                </a:lnTo>
                <a:lnTo>
                  <a:pt x="29058" y="63882"/>
                </a:lnTo>
                <a:lnTo>
                  <a:pt x="24102" y="58839"/>
                </a:lnTo>
                <a:lnTo>
                  <a:pt x="19147" y="53796"/>
                </a:lnTo>
                <a:lnTo>
                  <a:pt x="16670" y="46919"/>
                </a:lnTo>
                <a:lnTo>
                  <a:pt x="16670" y="29498"/>
                </a:lnTo>
                <a:lnTo>
                  <a:pt x="20322" y="0"/>
                </a:lnTo>
                <a:lnTo>
                  <a:pt x="13934" y="3753"/>
                </a:lnTo>
                <a:lnTo>
                  <a:pt x="8950" y="8939"/>
                </a:lnTo>
                <a:lnTo>
                  <a:pt x="5369" y="15558"/>
                </a:lnTo>
                <a:lnTo>
                  <a:pt x="1789" y="221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7769623" y="3881121"/>
            <a:ext cx="39059" cy="117715"/>
          </a:xfrm>
          <a:custGeom>
            <a:avLst/>
            <a:gdLst/>
            <a:ahLst/>
            <a:cxnLst/>
            <a:rect l="l" t="t" r="r" b="b"/>
            <a:pathLst>
              <a:path w="42965" h="133410">
                <a:moveTo>
                  <a:pt x="26983" y="16590"/>
                </a:moveTo>
                <a:lnTo>
                  <a:pt x="26983" y="133410"/>
                </a:lnTo>
                <a:lnTo>
                  <a:pt x="42965" y="133410"/>
                </a:lnTo>
                <a:lnTo>
                  <a:pt x="42965" y="0"/>
                </a:lnTo>
                <a:lnTo>
                  <a:pt x="26983" y="0"/>
                </a:lnTo>
                <a:lnTo>
                  <a:pt x="0" y="12464"/>
                </a:lnTo>
                <a:lnTo>
                  <a:pt x="0" y="27335"/>
                </a:lnTo>
                <a:lnTo>
                  <a:pt x="26983" y="165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7866518" y="3988825"/>
            <a:ext cx="20623" cy="0"/>
          </a:xfrm>
          <a:custGeom>
            <a:avLst/>
            <a:gdLst/>
            <a:ahLst/>
            <a:cxnLst/>
            <a:rect l="l" t="t" r="r" b="b"/>
            <a:pathLst>
              <a:path w="22685">
                <a:moveTo>
                  <a:pt x="0" y="0"/>
                </a:moveTo>
                <a:lnTo>
                  <a:pt x="22685" y="0"/>
                </a:lnTo>
              </a:path>
            </a:pathLst>
          </a:custGeom>
          <a:ln w="2396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8024709" y="3881121"/>
            <a:ext cx="81791" cy="117715"/>
          </a:xfrm>
          <a:custGeom>
            <a:avLst/>
            <a:gdLst/>
            <a:ahLst/>
            <a:cxnLst/>
            <a:rect l="l" t="t" r="r" b="b"/>
            <a:pathLst>
              <a:path w="89970" h="133410">
                <a:moveTo>
                  <a:pt x="34630" y="121060"/>
                </a:moveTo>
                <a:lnTo>
                  <a:pt x="35418" y="114326"/>
                </a:lnTo>
                <a:lnTo>
                  <a:pt x="36994" y="106590"/>
                </a:lnTo>
                <a:lnTo>
                  <a:pt x="39455" y="98225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69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6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10"/>
                </a:lnTo>
                <a:lnTo>
                  <a:pt x="34630" y="133410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918050" y="3881121"/>
            <a:ext cx="81791" cy="117715"/>
          </a:xfrm>
          <a:custGeom>
            <a:avLst/>
            <a:gdLst/>
            <a:ahLst/>
            <a:cxnLst/>
            <a:rect l="l" t="t" r="r" b="b"/>
            <a:pathLst>
              <a:path w="89970" h="133410">
                <a:moveTo>
                  <a:pt x="34630" y="121060"/>
                </a:moveTo>
                <a:lnTo>
                  <a:pt x="35418" y="114327"/>
                </a:lnTo>
                <a:lnTo>
                  <a:pt x="36994" y="106590"/>
                </a:lnTo>
                <a:lnTo>
                  <a:pt x="39455" y="98226"/>
                </a:lnTo>
                <a:lnTo>
                  <a:pt x="44366" y="86661"/>
                </a:lnTo>
                <a:lnTo>
                  <a:pt x="51601" y="72550"/>
                </a:lnTo>
                <a:lnTo>
                  <a:pt x="55309" y="65885"/>
                </a:lnTo>
                <a:lnTo>
                  <a:pt x="62125" y="54328"/>
                </a:lnTo>
                <a:lnTo>
                  <a:pt x="68838" y="43856"/>
                </a:lnTo>
                <a:lnTo>
                  <a:pt x="75447" y="34470"/>
                </a:lnTo>
                <a:lnTo>
                  <a:pt x="87735" y="17965"/>
                </a:lnTo>
                <a:lnTo>
                  <a:pt x="87907" y="17736"/>
                </a:lnTo>
                <a:lnTo>
                  <a:pt x="89970" y="14699"/>
                </a:lnTo>
                <a:lnTo>
                  <a:pt x="89970" y="0"/>
                </a:lnTo>
                <a:lnTo>
                  <a:pt x="0" y="0"/>
                </a:lnTo>
                <a:lnTo>
                  <a:pt x="0" y="14699"/>
                </a:lnTo>
                <a:lnTo>
                  <a:pt x="73814" y="14699"/>
                </a:lnTo>
                <a:lnTo>
                  <a:pt x="70806" y="18825"/>
                </a:lnTo>
                <a:lnTo>
                  <a:pt x="64917" y="27031"/>
                </a:lnTo>
                <a:lnTo>
                  <a:pt x="58025" y="36851"/>
                </a:lnTo>
                <a:lnTo>
                  <a:pt x="50464" y="47826"/>
                </a:lnTo>
                <a:lnTo>
                  <a:pt x="42234" y="59957"/>
                </a:lnTo>
                <a:lnTo>
                  <a:pt x="37607" y="67000"/>
                </a:lnTo>
                <a:lnTo>
                  <a:pt x="30095" y="79521"/>
                </a:lnTo>
                <a:lnTo>
                  <a:pt x="24678" y="90296"/>
                </a:lnTo>
                <a:lnTo>
                  <a:pt x="21353" y="99326"/>
                </a:lnTo>
                <a:lnTo>
                  <a:pt x="18145" y="115149"/>
                </a:lnTo>
                <a:lnTo>
                  <a:pt x="17357" y="127650"/>
                </a:lnTo>
                <a:lnTo>
                  <a:pt x="17357" y="133410"/>
                </a:lnTo>
                <a:lnTo>
                  <a:pt x="34630" y="133410"/>
                </a:lnTo>
                <a:lnTo>
                  <a:pt x="34630" y="12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224455" y="3882385"/>
            <a:ext cx="81791" cy="126184"/>
          </a:xfrm>
          <a:custGeom>
            <a:avLst/>
            <a:gdLst/>
            <a:ahLst/>
            <a:cxnLst/>
            <a:rect l="l" t="t" r="r" b="b"/>
            <a:pathLst>
              <a:path w="89970" h="143008">
                <a:moveTo>
                  <a:pt x="6731" y="48753"/>
                </a:moveTo>
                <a:lnTo>
                  <a:pt x="10913" y="54226"/>
                </a:lnTo>
                <a:lnTo>
                  <a:pt x="12800" y="56399"/>
                </a:lnTo>
                <a:lnTo>
                  <a:pt x="21939" y="63294"/>
                </a:lnTo>
                <a:lnTo>
                  <a:pt x="22471" y="41790"/>
                </a:lnTo>
                <a:lnTo>
                  <a:pt x="21311" y="38252"/>
                </a:lnTo>
                <a:lnTo>
                  <a:pt x="21311" y="28911"/>
                </a:lnTo>
                <a:lnTo>
                  <a:pt x="22844" y="24283"/>
                </a:lnTo>
                <a:lnTo>
                  <a:pt x="25909" y="20186"/>
                </a:lnTo>
                <a:lnTo>
                  <a:pt x="32110" y="0"/>
                </a:lnTo>
                <a:lnTo>
                  <a:pt x="25134" y="2177"/>
                </a:lnTo>
                <a:lnTo>
                  <a:pt x="20065" y="5444"/>
                </a:lnTo>
                <a:lnTo>
                  <a:pt x="14995" y="8710"/>
                </a:lnTo>
                <a:lnTo>
                  <a:pt x="11156" y="12851"/>
                </a:lnTo>
                <a:lnTo>
                  <a:pt x="8550" y="17865"/>
                </a:lnTo>
                <a:lnTo>
                  <a:pt x="5943" y="22879"/>
                </a:lnTo>
                <a:lnTo>
                  <a:pt x="4640" y="28424"/>
                </a:lnTo>
                <a:lnTo>
                  <a:pt x="4640" y="42177"/>
                </a:lnTo>
                <a:lnTo>
                  <a:pt x="6731" y="48753"/>
                </a:lnTo>
                <a:close/>
              </a:path>
              <a:path w="89970" h="143008">
                <a:moveTo>
                  <a:pt x="89970" y="94326"/>
                </a:moveTo>
                <a:lnTo>
                  <a:pt x="89970" y="89799"/>
                </a:lnTo>
                <a:lnTo>
                  <a:pt x="89053" y="85458"/>
                </a:lnTo>
                <a:lnTo>
                  <a:pt x="87220" y="81303"/>
                </a:lnTo>
                <a:lnTo>
                  <a:pt x="85387" y="77149"/>
                </a:lnTo>
                <a:lnTo>
                  <a:pt x="82107" y="73452"/>
                </a:lnTo>
                <a:lnTo>
                  <a:pt x="77381" y="70215"/>
                </a:lnTo>
                <a:lnTo>
                  <a:pt x="72655" y="66977"/>
                </a:lnTo>
                <a:lnTo>
                  <a:pt x="67399" y="64240"/>
                </a:lnTo>
                <a:lnTo>
                  <a:pt x="67642" y="83209"/>
                </a:lnTo>
                <a:lnTo>
                  <a:pt x="69905" y="86074"/>
                </a:lnTo>
                <a:lnTo>
                  <a:pt x="72168" y="88940"/>
                </a:lnTo>
                <a:lnTo>
                  <a:pt x="73300" y="92464"/>
                </a:lnTo>
                <a:lnTo>
                  <a:pt x="73300" y="99971"/>
                </a:lnTo>
                <a:lnTo>
                  <a:pt x="72640" y="103180"/>
                </a:lnTo>
                <a:lnTo>
                  <a:pt x="71323" y="106275"/>
                </a:lnTo>
                <a:lnTo>
                  <a:pt x="70005" y="109369"/>
                </a:lnTo>
                <a:lnTo>
                  <a:pt x="69891" y="128252"/>
                </a:lnTo>
                <a:lnTo>
                  <a:pt x="74760" y="124584"/>
                </a:lnTo>
                <a:lnTo>
                  <a:pt x="79630" y="120917"/>
                </a:lnTo>
                <a:lnTo>
                  <a:pt x="83381" y="116361"/>
                </a:lnTo>
                <a:lnTo>
                  <a:pt x="86017" y="110917"/>
                </a:lnTo>
                <a:lnTo>
                  <a:pt x="88653" y="105472"/>
                </a:lnTo>
                <a:lnTo>
                  <a:pt x="89970" y="99942"/>
                </a:lnTo>
                <a:lnTo>
                  <a:pt x="89970" y="94326"/>
                </a:lnTo>
                <a:close/>
              </a:path>
              <a:path w="89970" h="143008">
                <a:moveTo>
                  <a:pt x="24734" y="114770"/>
                </a:moveTo>
                <a:lnTo>
                  <a:pt x="21784" y="111475"/>
                </a:lnTo>
                <a:lnTo>
                  <a:pt x="18833" y="108180"/>
                </a:lnTo>
                <a:lnTo>
                  <a:pt x="17358" y="103954"/>
                </a:lnTo>
                <a:lnTo>
                  <a:pt x="17358" y="97937"/>
                </a:lnTo>
                <a:lnTo>
                  <a:pt x="0" y="97937"/>
                </a:lnTo>
                <a:lnTo>
                  <a:pt x="0" y="106819"/>
                </a:lnTo>
                <a:lnTo>
                  <a:pt x="2865" y="114126"/>
                </a:lnTo>
                <a:lnTo>
                  <a:pt x="8593" y="120716"/>
                </a:lnTo>
                <a:lnTo>
                  <a:pt x="14076" y="125272"/>
                </a:lnTo>
                <a:lnTo>
                  <a:pt x="25447" y="129791"/>
                </a:lnTo>
                <a:lnTo>
                  <a:pt x="40989" y="131977"/>
                </a:lnTo>
                <a:lnTo>
                  <a:pt x="40989" y="145301"/>
                </a:lnTo>
                <a:lnTo>
                  <a:pt x="54309" y="145301"/>
                </a:lnTo>
                <a:lnTo>
                  <a:pt x="54309" y="131977"/>
                </a:lnTo>
                <a:lnTo>
                  <a:pt x="63074" y="130716"/>
                </a:lnTo>
                <a:lnTo>
                  <a:pt x="69891" y="128252"/>
                </a:lnTo>
                <a:lnTo>
                  <a:pt x="70005" y="109369"/>
                </a:lnTo>
                <a:lnTo>
                  <a:pt x="68129" y="111905"/>
                </a:lnTo>
                <a:lnTo>
                  <a:pt x="63260" y="115859"/>
                </a:lnTo>
                <a:lnTo>
                  <a:pt x="59465" y="117163"/>
                </a:lnTo>
                <a:lnTo>
                  <a:pt x="54309" y="117793"/>
                </a:lnTo>
                <a:lnTo>
                  <a:pt x="54309" y="76790"/>
                </a:lnTo>
                <a:lnTo>
                  <a:pt x="58433" y="78338"/>
                </a:lnTo>
                <a:lnTo>
                  <a:pt x="63819" y="80630"/>
                </a:lnTo>
                <a:lnTo>
                  <a:pt x="67642" y="83209"/>
                </a:lnTo>
                <a:lnTo>
                  <a:pt x="67399" y="64240"/>
                </a:lnTo>
                <a:lnTo>
                  <a:pt x="61612" y="62005"/>
                </a:lnTo>
                <a:lnTo>
                  <a:pt x="54309" y="59427"/>
                </a:lnTo>
                <a:lnTo>
                  <a:pt x="54309" y="12406"/>
                </a:lnTo>
                <a:lnTo>
                  <a:pt x="59235" y="13209"/>
                </a:lnTo>
                <a:lnTo>
                  <a:pt x="62973" y="14627"/>
                </a:lnTo>
                <a:lnTo>
                  <a:pt x="65523" y="16661"/>
                </a:lnTo>
                <a:lnTo>
                  <a:pt x="68073" y="18696"/>
                </a:lnTo>
                <a:lnTo>
                  <a:pt x="69347" y="21289"/>
                </a:lnTo>
                <a:lnTo>
                  <a:pt x="69347" y="25300"/>
                </a:lnTo>
                <a:lnTo>
                  <a:pt x="86619" y="25300"/>
                </a:lnTo>
                <a:lnTo>
                  <a:pt x="86619" y="18653"/>
                </a:lnTo>
                <a:lnTo>
                  <a:pt x="84413" y="13180"/>
                </a:lnTo>
                <a:lnTo>
                  <a:pt x="80002" y="8022"/>
                </a:lnTo>
                <a:lnTo>
                  <a:pt x="79041" y="6996"/>
                </a:lnTo>
                <a:lnTo>
                  <a:pt x="69379" y="1573"/>
                </a:lnTo>
                <a:lnTo>
                  <a:pt x="54309" y="-1088"/>
                </a:lnTo>
                <a:lnTo>
                  <a:pt x="54309" y="-14756"/>
                </a:lnTo>
                <a:lnTo>
                  <a:pt x="40989" y="-14756"/>
                </a:lnTo>
                <a:lnTo>
                  <a:pt x="40989" y="-1088"/>
                </a:lnTo>
                <a:lnTo>
                  <a:pt x="32110" y="0"/>
                </a:lnTo>
                <a:lnTo>
                  <a:pt x="25909" y="20186"/>
                </a:lnTo>
                <a:lnTo>
                  <a:pt x="28973" y="16088"/>
                </a:lnTo>
                <a:lnTo>
                  <a:pt x="34000" y="13438"/>
                </a:lnTo>
                <a:lnTo>
                  <a:pt x="40989" y="12234"/>
                </a:lnTo>
                <a:lnTo>
                  <a:pt x="40989" y="54527"/>
                </a:lnTo>
                <a:lnTo>
                  <a:pt x="37638" y="53237"/>
                </a:lnTo>
                <a:lnTo>
                  <a:pt x="31394" y="50429"/>
                </a:lnTo>
                <a:lnTo>
                  <a:pt x="27111" y="47578"/>
                </a:lnTo>
                <a:lnTo>
                  <a:pt x="24791" y="44684"/>
                </a:lnTo>
                <a:lnTo>
                  <a:pt x="22471" y="41790"/>
                </a:lnTo>
                <a:lnTo>
                  <a:pt x="21939" y="63294"/>
                </a:lnTo>
                <a:lnTo>
                  <a:pt x="35662" y="69914"/>
                </a:lnTo>
                <a:lnTo>
                  <a:pt x="40989" y="71977"/>
                </a:lnTo>
                <a:lnTo>
                  <a:pt x="40989" y="118223"/>
                </a:lnTo>
                <a:lnTo>
                  <a:pt x="31136" y="117020"/>
                </a:lnTo>
                <a:lnTo>
                  <a:pt x="24734" y="1147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1293091" y="2238375"/>
            <a:ext cx="0" cy="1777721"/>
          </a:xfrm>
          <a:custGeom>
            <a:avLst/>
            <a:gdLst/>
            <a:ahLst/>
            <a:cxnLst/>
            <a:rect l="l" t="t" r="r" b="b"/>
            <a:pathLst>
              <a:path h="2014751">
                <a:moveTo>
                  <a:pt x="0" y="0"/>
                </a:moveTo>
                <a:lnTo>
                  <a:pt x="0" y="2014751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448562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3604033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4759505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5914975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070447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8225918" y="2255634"/>
            <a:ext cx="0" cy="1760462"/>
          </a:xfrm>
          <a:custGeom>
            <a:avLst/>
            <a:gdLst/>
            <a:ahLst/>
            <a:cxnLst/>
            <a:rect l="l" t="t" r="r" b="b"/>
            <a:pathLst>
              <a:path h="1995190">
                <a:moveTo>
                  <a:pt x="0" y="0"/>
                </a:moveTo>
                <a:lnTo>
                  <a:pt x="0" y="1995190"/>
                </a:lnTo>
              </a:path>
            </a:pathLst>
          </a:custGeom>
          <a:ln w="1955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1310867" y="2462747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3106317" y="2652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4332895" y="2652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5488366" y="2652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6537178" y="2652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692649" y="265260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310867" y="2687119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3177424" y="2876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332895" y="2876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5381707" y="2876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537178" y="2876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7692649" y="2876974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1310867" y="2911492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3177424" y="3101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226235" y="3101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381707" y="3101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6537178" y="3101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7692649" y="310134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1310867" y="3135865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070765" y="3325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226235" y="3325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5381707" y="3325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6537178" y="3325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692649" y="3325719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1310867" y="3360237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3070765" y="3550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226235" y="3550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5381707" y="3550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6537178" y="3550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692649" y="3550091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1310867" y="3584610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3070765" y="3774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4226235" y="3774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5381707" y="3774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430520" y="3774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7585991" y="3774463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1310867" y="3808983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070765" y="3998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4226235" y="3998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5275048" y="3998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6430520" y="3998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7585991" y="3998836"/>
            <a:ext cx="0" cy="0"/>
          </a:xfrm>
          <a:custGeom>
            <a:avLst/>
            <a:gdLst/>
            <a:ahLst/>
            <a:cxnLst/>
            <a:rect l="l" t="t" r="r" b="b"/>
            <a:pathLst>
              <a:path>
                <a:moveTo>
                  <a:pt x="0" y="0"/>
                </a:moveTo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1310867" y="4033355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0" y="0"/>
                </a:moveTo>
                <a:lnTo>
                  <a:pt x="7587002" y="0"/>
                </a:lnTo>
              </a:path>
            </a:pathLst>
          </a:custGeom>
          <a:ln w="195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1310867" y="2238374"/>
            <a:ext cx="6897275" cy="0"/>
          </a:xfrm>
          <a:custGeom>
            <a:avLst/>
            <a:gdLst/>
            <a:ahLst/>
            <a:cxnLst/>
            <a:rect l="l" t="t" r="r" b="b"/>
            <a:pathLst>
              <a:path w="7587002">
                <a:moveTo>
                  <a:pt x="5016172" y="0"/>
                </a:moveTo>
                <a:lnTo>
                  <a:pt x="0" y="0"/>
                </a:lnTo>
              </a:path>
              <a:path w="7587002">
                <a:moveTo>
                  <a:pt x="0" y="1"/>
                </a:moveTo>
                <a:lnTo>
                  <a:pt x="5016172" y="0"/>
                </a:lnTo>
              </a:path>
            </a:pathLst>
          </a:custGeom>
          <a:ln w="1955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88</a:t>
            </a:r>
            <a:endParaRPr sz="1200">
              <a:latin typeface="Arial"/>
              <a:cs typeface="Arial"/>
            </a:endParaRPr>
          </a:p>
        </p:txBody>
      </p:sp>
      <p:sp>
        <p:nvSpPr>
          <p:cNvPr id="51" name="object 51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50" name="object 50"/>
          <p:cNvSpPr txBox="1"/>
          <p:nvPr/>
        </p:nvSpPr>
        <p:spPr>
          <a:xfrm>
            <a:off x="1297535" y="2242689"/>
            <a:ext cx="1151026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2448562" y="2242689"/>
            <a:ext cx="1155471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3604033" y="2242689"/>
            <a:ext cx="1155471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7" name="object 47"/>
          <p:cNvSpPr txBox="1"/>
          <p:nvPr/>
        </p:nvSpPr>
        <p:spPr>
          <a:xfrm>
            <a:off x="4759505" y="2242689"/>
            <a:ext cx="1155471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6" name="object 46"/>
          <p:cNvSpPr txBox="1"/>
          <p:nvPr/>
        </p:nvSpPr>
        <p:spPr>
          <a:xfrm>
            <a:off x="5914975" y="2242689"/>
            <a:ext cx="1155471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5" name="object 45"/>
          <p:cNvSpPr txBox="1"/>
          <p:nvPr/>
        </p:nvSpPr>
        <p:spPr>
          <a:xfrm>
            <a:off x="7070447" y="2242689"/>
            <a:ext cx="1159915" cy="2200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1297535" y="2462747"/>
            <a:ext cx="1151026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2448562" y="246274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3604033" y="246274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4759505" y="246274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5914975" y="246274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7070447" y="2462747"/>
            <a:ext cx="1159915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1297535" y="2687119"/>
            <a:ext cx="1151026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2448562" y="2687119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3604033" y="2687119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4759505" y="2687119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5914975" y="2687119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7070447" y="2687119"/>
            <a:ext cx="1159915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1297535" y="2911492"/>
            <a:ext cx="1151026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2448562" y="2911492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3604033" y="2911492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4759505" y="2911492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5914975" y="2911492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7070447" y="2911492"/>
            <a:ext cx="1159915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1297535" y="3135865"/>
            <a:ext cx="1151026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2448562" y="3135865"/>
            <a:ext cx="1155471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3604033" y="3135865"/>
            <a:ext cx="1155471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4759505" y="3135865"/>
            <a:ext cx="1155471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5914975" y="3135865"/>
            <a:ext cx="1155471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7070447" y="3135865"/>
            <a:ext cx="1159915" cy="2243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1297535" y="3360237"/>
            <a:ext cx="1151026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2448562" y="336023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3604033" y="336023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759505" y="336023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914975" y="3360237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7070447" y="3360237"/>
            <a:ext cx="1159915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1297535" y="3584610"/>
            <a:ext cx="1151026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2448562" y="3584610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3604033" y="3584610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759505" y="3584610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5914975" y="3584610"/>
            <a:ext cx="1155471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070447" y="3584610"/>
            <a:ext cx="1159915" cy="2243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1297535" y="3808983"/>
            <a:ext cx="1151026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2448562" y="3808983"/>
            <a:ext cx="1155471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3604033" y="3808983"/>
            <a:ext cx="1155471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759505" y="3808983"/>
            <a:ext cx="1155471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914975" y="3808983"/>
            <a:ext cx="1155471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7070447" y="3808983"/>
            <a:ext cx="1159915" cy="2286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1862747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What do you need to break-even at $ 84?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9135497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object 118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1429712" y="1641662"/>
            <a:ext cx="6002795" cy="3845485"/>
          </a:xfrm>
          <a:custGeom>
            <a:avLst/>
            <a:gdLst/>
            <a:ahLst/>
            <a:cxnLst/>
            <a:rect l="l" t="t" r="r" b="b"/>
            <a:pathLst>
              <a:path w="6603074" h="4358216">
                <a:moveTo>
                  <a:pt x="0" y="0"/>
                </a:moveTo>
                <a:lnTo>
                  <a:pt x="0" y="4358216"/>
                </a:lnTo>
                <a:lnTo>
                  <a:pt x="6603074" y="4358216"/>
                </a:lnTo>
                <a:lnTo>
                  <a:pt x="6603074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7110778" y="3556187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7148876" y="3194645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7148876" y="3490453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158311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6272588" y="3630138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6310686" y="3194645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6310686" y="3490452"/>
            <a:ext cx="0" cy="213637"/>
          </a:xfrm>
          <a:custGeom>
            <a:avLst/>
            <a:gdLst/>
            <a:ahLst/>
            <a:cxnLst/>
            <a:rect l="l" t="t" r="r" b="b"/>
            <a:pathLst>
              <a:path h="242122">
                <a:moveTo>
                  <a:pt x="0" y="24212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5891592" y="2594815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5929691" y="2233274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5929691" y="2529081"/>
            <a:ext cx="0" cy="139685"/>
          </a:xfrm>
          <a:custGeom>
            <a:avLst/>
            <a:gdLst/>
            <a:ahLst/>
            <a:cxnLst/>
            <a:rect l="l" t="t" r="r" b="b"/>
            <a:pathLst>
              <a:path h="158310">
                <a:moveTo>
                  <a:pt x="0" y="158310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6844080" y="2233274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6844080" y="2529081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93124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6535050" y="2603033"/>
            <a:ext cx="838189" cy="517661"/>
          </a:xfrm>
          <a:custGeom>
            <a:avLst/>
            <a:gdLst/>
            <a:ahLst/>
            <a:cxnLst/>
            <a:rect l="l" t="t" r="r" b="b"/>
            <a:pathLst>
              <a:path w="922008" h="586682">
                <a:moveTo>
                  <a:pt x="0" y="0"/>
                </a:moveTo>
                <a:lnTo>
                  <a:pt x="0" y="586682"/>
                </a:lnTo>
                <a:lnTo>
                  <a:pt x="922008" y="586682"/>
                </a:lnTo>
                <a:lnTo>
                  <a:pt x="9220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6539283" y="2607140"/>
            <a:ext cx="829724" cy="509444"/>
          </a:xfrm>
          <a:custGeom>
            <a:avLst/>
            <a:gdLst/>
            <a:ahLst/>
            <a:cxnLst/>
            <a:rect l="l" t="t" r="r" b="b"/>
            <a:pathLst>
              <a:path w="912696" h="577370">
                <a:moveTo>
                  <a:pt x="0" y="0"/>
                </a:moveTo>
                <a:lnTo>
                  <a:pt x="912696" y="0"/>
                </a:lnTo>
                <a:lnTo>
                  <a:pt x="912696" y="577370"/>
                </a:lnTo>
                <a:lnTo>
                  <a:pt x="0" y="577370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6196387" y="5109171"/>
            <a:ext cx="67733" cy="90385"/>
          </a:xfrm>
          <a:custGeom>
            <a:avLst/>
            <a:gdLst/>
            <a:ahLst/>
            <a:cxnLst/>
            <a:rect l="l" t="t" r="r" b="b"/>
            <a:pathLst>
              <a:path w="74506" h="102436">
                <a:moveTo>
                  <a:pt x="37253" y="102436"/>
                </a:moveTo>
                <a:lnTo>
                  <a:pt x="74506" y="0"/>
                </a:lnTo>
                <a:lnTo>
                  <a:pt x="0" y="0"/>
                </a:lnTo>
                <a:lnTo>
                  <a:pt x="37253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6234487" y="4821581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6234487" y="5043437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158311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5358199" y="5109171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3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3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5396297" y="4821581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5396297" y="5117389"/>
            <a:ext cx="0" cy="65734"/>
          </a:xfrm>
          <a:custGeom>
            <a:avLst/>
            <a:gdLst/>
            <a:ahLst/>
            <a:cxnLst/>
            <a:rect l="l" t="t" r="r" b="b"/>
            <a:pathLst>
              <a:path h="74499">
                <a:moveTo>
                  <a:pt x="0" y="74499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5701094" y="3860210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5701094" y="4156017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93124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4901004" y="4221752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4939103" y="3860210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4939103" y="4156018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158311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5396297" y="2972790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5396297" y="3194647"/>
            <a:ext cx="0" cy="82167"/>
          </a:xfrm>
          <a:custGeom>
            <a:avLst/>
            <a:gdLst/>
            <a:ahLst/>
            <a:cxnLst/>
            <a:rect l="l" t="t" r="r" b="b"/>
            <a:pathLst>
              <a:path h="93123">
                <a:moveTo>
                  <a:pt x="0" y="93123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4786705" y="2233274"/>
            <a:ext cx="0" cy="73952"/>
          </a:xfrm>
          <a:custGeom>
            <a:avLst/>
            <a:gdLst/>
            <a:ahLst/>
            <a:cxnLst/>
            <a:rect l="l" t="t" r="r" b="b"/>
            <a:pathLst>
              <a:path h="83812">
                <a:moveTo>
                  <a:pt x="0" y="83812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4786705" y="2455129"/>
            <a:ext cx="0" cy="156120"/>
          </a:xfrm>
          <a:custGeom>
            <a:avLst/>
            <a:gdLst/>
            <a:ahLst/>
            <a:cxnLst/>
            <a:rect l="l" t="t" r="r" b="b"/>
            <a:pathLst>
              <a:path h="176936">
                <a:moveTo>
                  <a:pt x="0" y="176936"/>
                </a:moveTo>
                <a:lnTo>
                  <a:pt x="0" y="0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267902" y="3194647"/>
            <a:ext cx="457194" cy="295806"/>
          </a:xfrm>
          <a:custGeom>
            <a:avLst/>
            <a:gdLst/>
            <a:ahLst/>
            <a:cxnLst/>
            <a:rect l="l" t="t" r="r" b="b"/>
            <a:pathLst>
              <a:path w="502913" h="335247">
                <a:moveTo>
                  <a:pt x="0" y="0"/>
                </a:moveTo>
                <a:lnTo>
                  <a:pt x="0" y="335247"/>
                </a:lnTo>
                <a:lnTo>
                  <a:pt x="502913" y="335247"/>
                </a:lnTo>
                <a:lnTo>
                  <a:pt x="50291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272135" y="3198754"/>
            <a:ext cx="448727" cy="287589"/>
          </a:xfrm>
          <a:custGeom>
            <a:avLst/>
            <a:gdLst/>
            <a:ahLst/>
            <a:cxnLst/>
            <a:rect l="l" t="t" r="r" b="b"/>
            <a:pathLst>
              <a:path w="493600" h="325934">
                <a:moveTo>
                  <a:pt x="0" y="0"/>
                </a:moveTo>
                <a:lnTo>
                  <a:pt x="493600" y="0"/>
                </a:lnTo>
                <a:lnTo>
                  <a:pt x="493600" y="325934"/>
                </a:lnTo>
                <a:lnTo>
                  <a:pt x="0" y="325934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1429713" y="3194647"/>
            <a:ext cx="380995" cy="295806"/>
          </a:xfrm>
          <a:custGeom>
            <a:avLst/>
            <a:gdLst/>
            <a:ahLst/>
            <a:cxnLst/>
            <a:rect l="l" t="t" r="r" b="b"/>
            <a:pathLst>
              <a:path w="419095" h="335247">
                <a:moveTo>
                  <a:pt x="0" y="0"/>
                </a:moveTo>
                <a:lnTo>
                  <a:pt x="0" y="335247"/>
                </a:lnTo>
                <a:lnTo>
                  <a:pt x="419095" y="335247"/>
                </a:lnTo>
                <a:lnTo>
                  <a:pt x="41909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1433946" y="3198754"/>
            <a:ext cx="372528" cy="287589"/>
          </a:xfrm>
          <a:custGeom>
            <a:avLst/>
            <a:gdLst/>
            <a:ahLst/>
            <a:cxnLst/>
            <a:rect l="l" t="t" r="r" b="b"/>
            <a:pathLst>
              <a:path w="409781" h="325934">
                <a:moveTo>
                  <a:pt x="0" y="0"/>
                </a:moveTo>
                <a:lnTo>
                  <a:pt x="409781" y="0"/>
                </a:lnTo>
                <a:lnTo>
                  <a:pt x="409781" y="325934"/>
                </a:lnTo>
                <a:lnTo>
                  <a:pt x="0" y="325934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6916047" y="3268599"/>
            <a:ext cx="304795" cy="221854"/>
          </a:xfrm>
          <a:custGeom>
            <a:avLst/>
            <a:gdLst/>
            <a:ahLst/>
            <a:cxnLst/>
            <a:rect l="l" t="t" r="r" b="b"/>
            <a:pathLst>
              <a:path w="335275" h="251435">
                <a:moveTo>
                  <a:pt x="0" y="0"/>
                </a:moveTo>
                <a:lnTo>
                  <a:pt x="0" y="251435"/>
                </a:lnTo>
                <a:lnTo>
                  <a:pt x="335275" y="251435"/>
                </a:lnTo>
                <a:lnTo>
                  <a:pt x="335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6920279" y="3272706"/>
            <a:ext cx="296329" cy="213637"/>
          </a:xfrm>
          <a:custGeom>
            <a:avLst/>
            <a:gdLst/>
            <a:ahLst/>
            <a:cxnLst/>
            <a:rect l="l" t="t" r="r" b="b"/>
            <a:pathLst>
              <a:path w="325962" h="242122">
                <a:moveTo>
                  <a:pt x="0" y="0"/>
                </a:moveTo>
                <a:lnTo>
                  <a:pt x="325962" y="0"/>
                </a:lnTo>
                <a:lnTo>
                  <a:pt x="325962" y="242122"/>
                </a:lnTo>
                <a:lnTo>
                  <a:pt x="0" y="242122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6154056" y="3268599"/>
            <a:ext cx="304795" cy="221854"/>
          </a:xfrm>
          <a:custGeom>
            <a:avLst/>
            <a:gdLst/>
            <a:ahLst/>
            <a:cxnLst/>
            <a:rect l="l" t="t" r="r" b="b"/>
            <a:pathLst>
              <a:path w="335275" h="251435">
                <a:moveTo>
                  <a:pt x="0" y="0"/>
                </a:moveTo>
                <a:lnTo>
                  <a:pt x="0" y="251435"/>
                </a:lnTo>
                <a:lnTo>
                  <a:pt x="335275" y="251435"/>
                </a:lnTo>
                <a:lnTo>
                  <a:pt x="335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6158288" y="3272706"/>
            <a:ext cx="296329" cy="213637"/>
          </a:xfrm>
          <a:custGeom>
            <a:avLst/>
            <a:gdLst/>
            <a:ahLst/>
            <a:cxnLst/>
            <a:rect l="l" t="t" r="r" b="b"/>
            <a:pathLst>
              <a:path w="325962" h="242122">
                <a:moveTo>
                  <a:pt x="0" y="0"/>
                </a:moveTo>
                <a:lnTo>
                  <a:pt x="325962" y="0"/>
                </a:lnTo>
                <a:lnTo>
                  <a:pt x="325962" y="242122"/>
                </a:lnTo>
                <a:lnTo>
                  <a:pt x="0" y="242122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6154056" y="4895534"/>
            <a:ext cx="304795" cy="147903"/>
          </a:xfrm>
          <a:custGeom>
            <a:avLst/>
            <a:gdLst/>
            <a:ahLst/>
            <a:cxnLst/>
            <a:rect l="l" t="t" r="r" b="b"/>
            <a:pathLst>
              <a:path w="335275" h="167623">
                <a:moveTo>
                  <a:pt x="0" y="0"/>
                </a:moveTo>
                <a:lnTo>
                  <a:pt x="0" y="167623"/>
                </a:lnTo>
                <a:lnTo>
                  <a:pt x="335275" y="167623"/>
                </a:lnTo>
                <a:lnTo>
                  <a:pt x="335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6158288" y="4899642"/>
            <a:ext cx="296329" cy="139686"/>
          </a:xfrm>
          <a:custGeom>
            <a:avLst/>
            <a:gdLst/>
            <a:ahLst/>
            <a:cxnLst/>
            <a:rect l="l" t="t" r="r" b="b"/>
            <a:pathLst>
              <a:path w="325962" h="158311">
                <a:moveTo>
                  <a:pt x="0" y="0"/>
                </a:moveTo>
                <a:lnTo>
                  <a:pt x="325962" y="0"/>
                </a:lnTo>
                <a:lnTo>
                  <a:pt x="325962" y="158311"/>
                </a:lnTo>
                <a:lnTo>
                  <a:pt x="0" y="158311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5315865" y="4895534"/>
            <a:ext cx="228597" cy="221854"/>
          </a:xfrm>
          <a:custGeom>
            <a:avLst/>
            <a:gdLst/>
            <a:ahLst/>
            <a:cxnLst/>
            <a:rect l="l" t="t" r="r" b="b"/>
            <a:pathLst>
              <a:path w="251457" h="251435">
                <a:moveTo>
                  <a:pt x="0" y="0"/>
                </a:moveTo>
                <a:lnTo>
                  <a:pt x="0" y="251435"/>
                </a:lnTo>
                <a:lnTo>
                  <a:pt x="251457" y="251435"/>
                </a:lnTo>
                <a:lnTo>
                  <a:pt x="2514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5320099" y="4899642"/>
            <a:ext cx="220130" cy="213638"/>
          </a:xfrm>
          <a:custGeom>
            <a:avLst/>
            <a:gdLst/>
            <a:ahLst/>
            <a:cxnLst/>
            <a:rect l="l" t="t" r="r" b="b"/>
            <a:pathLst>
              <a:path w="242143" h="242123">
                <a:moveTo>
                  <a:pt x="0" y="0"/>
                </a:moveTo>
                <a:lnTo>
                  <a:pt x="242143" y="0"/>
                </a:lnTo>
                <a:lnTo>
                  <a:pt x="242143" y="242123"/>
                </a:lnTo>
                <a:lnTo>
                  <a:pt x="0" y="242123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5468264" y="4229969"/>
            <a:ext cx="761990" cy="443710"/>
          </a:xfrm>
          <a:custGeom>
            <a:avLst/>
            <a:gdLst/>
            <a:ahLst/>
            <a:cxnLst/>
            <a:rect l="l" t="t" r="r" b="b"/>
            <a:pathLst>
              <a:path w="838189" h="502871">
                <a:moveTo>
                  <a:pt x="0" y="0"/>
                </a:moveTo>
                <a:lnTo>
                  <a:pt x="0" y="502871"/>
                </a:lnTo>
                <a:lnTo>
                  <a:pt x="838189" y="502871"/>
                </a:lnTo>
                <a:lnTo>
                  <a:pt x="83818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5472496" y="4234078"/>
            <a:ext cx="753524" cy="435492"/>
          </a:xfrm>
          <a:custGeom>
            <a:avLst/>
            <a:gdLst/>
            <a:ahLst/>
            <a:cxnLst/>
            <a:rect l="l" t="t" r="r" b="b"/>
            <a:pathLst>
              <a:path w="828876" h="493558">
                <a:moveTo>
                  <a:pt x="0" y="0"/>
                </a:moveTo>
                <a:lnTo>
                  <a:pt x="828876" y="0"/>
                </a:lnTo>
                <a:lnTo>
                  <a:pt x="828876" y="493558"/>
                </a:lnTo>
                <a:lnTo>
                  <a:pt x="0" y="493558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5620662" y="3934163"/>
            <a:ext cx="228597" cy="221854"/>
          </a:xfrm>
          <a:custGeom>
            <a:avLst/>
            <a:gdLst/>
            <a:ahLst/>
            <a:cxnLst/>
            <a:rect l="l" t="t" r="r" b="b"/>
            <a:pathLst>
              <a:path w="251457" h="251435">
                <a:moveTo>
                  <a:pt x="0" y="0"/>
                </a:moveTo>
                <a:lnTo>
                  <a:pt x="0" y="251435"/>
                </a:lnTo>
                <a:lnTo>
                  <a:pt x="251457" y="251435"/>
                </a:lnTo>
                <a:lnTo>
                  <a:pt x="2514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5624895" y="3938270"/>
            <a:ext cx="220130" cy="213637"/>
          </a:xfrm>
          <a:custGeom>
            <a:avLst/>
            <a:gdLst/>
            <a:ahLst/>
            <a:cxnLst/>
            <a:rect l="l" t="t" r="r" b="b"/>
            <a:pathLst>
              <a:path w="242143" h="242122">
                <a:moveTo>
                  <a:pt x="0" y="0"/>
                </a:moveTo>
                <a:lnTo>
                  <a:pt x="242143" y="0"/>
                </a:lnTo>
                <a:lnTo>
                  <a:pt x="242143" y="242122"/>
                </a:lnTo>
                <a:lnTo>
                  <a:pt x="0" y="242122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4858672" y="3934163"/>
            <a:ext cx="228597" cy="221854"/>
          </a:xfrm>
          <a:custGeom>
            <a:avLst/>
            <a:gdLst/>
            <a:ahLst/>
            <a:cxnLst/>
            <a:rect l="l" t="t" r="r" b="b"/>
            <a:pathLst>
              <a:path w="251457" h="251435">
                <a:moveTo>
                  <a:pt x="0" y="0"/>
                </a:moveTo>
                <a:lnTo>
                  <a:pt x="0" y="251435"/>
                </a:lnTo>
                <a:lnTo>
                  <a:pt x="251457" y="251435"/>
                </a:lnTo>
                <a:lnTo>
                  <a:pt x="2514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4862904" y="3938270"/>
            <a:ext cx="220130" cy="213637"/>
          </a:xfrm>
          <a:custGeom>
            <a:avLst/>
            <a:gdLst/>
            <a:ahLst/>
            <a:cxnLst/>
            <a:rect l="l" t="t" r="r" b="b"/>
            <a:pathLst>
              <a:path w="242143" h="242122">
                <a:moveTo>
                  <a:pt x="0" y="0"/>
                </a:moveTo>
                <a:lnTo>
                  <a:pt x="242143" y="0"/>
                </a:lnTo>
                <a:lnTo>
                  <a:pt x="242143" y="242122"/>
                </a:lnTo>
                <a:lnTo>
                  <a:pt x="0" y="242122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5087268" y="3268598"/>
            <a:ext cx="533393" cy="443709"/>
          </a:xfrm>
          <a:custGeom>
            <a:avLst/>
            <a:gdLst/>
            <a:ahLst/>
            <a:cxnLst/>
            <a:rect l="l" t="t" r="r" b="b"/>
            <a:pathLst>
              <a:path w="586732" h="502870">
                <a:moveTo>
                  <a:pt x="0" y="0"/>
                </a:moveTo>
                <a:lnTo>
                  <a:pt x="0" y="502870"/>
                </a:lnTo>
                <a:lnTo>
                  <a:pt x="586732" y="502870"/>
                </a:lnTo>
                <a:lnTo>
                  <a:pt x="58673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5091502" y="3272706"/>
            <a:ext cx="524926" cy="435492"/>
          </a:xfrm>
          <a:custGeom>
            <a:avLst/>
            <a:gdLst/>
            <a:ahLst/>
            <a:cxnLst/>
            <a:rect l="l" t="t" r="r" b="b"/>
            <a:pathLst>
              <a:path w="577419" h="493558">
                <a:moveTo>
                  <a:pt x="0" y="0"/>
                </a:moveTo>
                <a:lnTo>
                  <a:pt x="577419" y="0"/>
                </a:lnTo>
                <a:lnTo>
                  <a:pt x="577419" y="493558"/>
                </a:lnTo>
                <a:lnTo>
                  <a:pt x="0" y="493558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5315865" y="3046743"/>
            <a:ext cx="228597" cy="147903"/>
          </a:xfrm>
          <a:custGeom>
            <a:avLst/>
            <a:gdLst/>
            <a:ahLst/>
            <a:cxnLst/>
            <a:rect l="l" t="t" r="r" b="b"/>
            <a:pathLst>
              <a:path w="251457" h="167623">
                <a:moveTo>
                  <a:pt x="0" y="0"/>
                </a:moveTo>
                <a:lnTo>
                  <a:pt x="0" y="167623"/>
                </a:lnTo>
                <a:lnTo>
                  <a:pt x="251457" y="167623"/>
                </a:lnTo>
                <a:lnTo>
                  <a:pt x="2514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5320099" y="3050851"/>
            <a:ext cx="220130" cy="139686"/>
          </a:xfrm>
          <a:custGeom>
            <a:avLst/>
            <a:gdLst/>
            <a:ahLst/>
            <a:cxnLst/>
            <a:rect l="l" t="t" r="r" b="b"/>
            <a:pathLst>
              <a:path w="242143" h="158311">
                <a:moveTo>
                  <a:pt x="0" y="0"/>
                </a:moveTo>
                <a:lnTo>
                  <a:pt x="242143" y="0"/>
                </a:lnTo>
                <a:lnTo>
                  <a:pt x="242143" y="158311"/>
                </a:lnTo>
                <a:lnTo>
                  <a:pt x="0" y="158311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4401477" y="3046743"/>
            <a:ext cx="228597" cy="147903"/>
          </a:xfrm>
          <a:custGeom>
            <a:avLst/>
            <a:gdLst/>
            <a:ahLst/>
            <a:cxnLst/>
            <a:rect l="l" t="t" r="r" b="b"/>
            <a:pathLst>
              <a:path w="251457" h="167623">
                <a:moveTo>
                  <a:pt x="0" y="0"/>
                </a:moveTo>
                <a:lnTo>
                  <a:pt x="0" y="167623"/>
                </a:lnTo>
                <a:lnTo>
                  <a:pt x="251457" y="167623"/>
                </a:lnTo>
                <a:lnTo>
                  <a:pt x="25145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4405710" y="3050851"/>
            <a:ext cx="220130" cy="139686"/>
          </a:xfrm>
          <a:custGeom>
            <a:avLst/>
            <a:gdLst/>
            <a:ahLst/>
            <a:cxnLst/>
            <a:rect l="l" t="t" r="r" b="b"/>
            <a:pathLst>
              <a:path w="242143" h="158311">
                <a:moveTo>
                  <a:pt x="0" y="0"/>
                </a:moveTo>
                <a:lnTo>
                  <a:pt x="242143" y="0"/>
                </a:lnTo>
                <a:lnTo>
                  <a:pt x="242143" y="158311"/>
                </a:lnTo>
                <a:lnTo>
                  <a:pt x="0" y="158311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4553874" y="2603033"/>
            <a:ext cx="609593" cy="295805"/>
          </a:xfrm>
          <a:custGeom>
            <a:avLst/>
            <a:gdLst/>
            <a:ahLst/>
            <a:cxnLst/>
            <a:rect l="l" t="t" r="r" b="b"/>
            <a:pathLst>
              <a:path w="670552" h="335246">
                <a:moveTo>
                  <a:pt x="0" y="0"/>
                </a:moveTo>
                <a:lnTo>
                  <a:pt x="0" y="335246"/>
                </a:lnTo>
                <a:lnTo>
                  <a:pt x="670552" y="335246"/>
                </a:lnTo>
                <a:lnTo>
                  <a:pt x="67055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558108" y="2607141"/>
            <a:ext cx="601125" cy="287590"/>
          </a:xfrm>
          <a:custGeom>
            <a:avLst/>
            <a:gdLst/>
            <a:ahLst/>
            <a:cxnLst/>
            <a:rect l="l" t="t" r="r" b="b"/>
            <a:pathLst>
              <a:path w="661238" h="325935">
                <a:moveTo>
                  <a:pt x="0" y="0"/>
                </a:moveTo>
                <a:lnTo>
                  <a:pt x="661238" y="0"/>
                </a:lnTo>
                <a:lnTo>
                  <a:pt x="661238" y="325935"/>
                </a:lnTo>
                <a:lnTo>
                  <a:pt x="0" y="325935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1505912" y="2603033"/>
            <a:ext cx="1066786" cy="443709"/>
          </a:xfrm>
          <a:custGeom>
            <a:avLst/>
            <a:gdLst/>
            <a:ahLst/>
            <a:cxnLst/>
            <a:rect l="l" t="t" r="r" b="b"/>
            <a:pathLst>
              <a:path w="1173465" h="502870">
                <a:moveTo>
                  <a:pt x="0" y="0"/>
                </a:moveTo>
                <a:lnTo>
                  <a:pt x="0" y="502870"/>
                </a:lnTo>
                <a:lnTo>
                  <a:pt x="1173465" y="502870"/>
                </a:lnTo>
                <a:lnTo>
                  <a:pt x="117346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1510145" y="2607140"/>
            <a:ext cx="1058320" cy="435492"/>
          </a:xfrm>
          <a:custGeom>
            <a:avLst/>
            <a:gdLst/>
            <a:ahLst/>
            <a:cxnLst/>
            <a:rect l="l" t="t" r="r" b="b"/>
            <a:pathLst>
              <a:path w="1164152" h="493558">
                <a:moveTo>
                  <a:pt x="0" y="0"/>
                </a:moveTo>
                <a:lnTo>
                  <a:pt x="1164152" y="0"/>
                </a:lnTo>
                <a:lnTo>
                  <a:pt x="1164152" y="493558"/>
                </a:lnTo>
                <a:lnTo>
                  <a:pt x="0" y="493558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535050" y="2307227"/>
            <a:ext cx="838189" cy="221854"/>
          </a:xfrm>
          <a:custGeom>
            <a:avLst/>
            <a:gdLst/>
            <a:ahLst/>
            <a:cxnLst/>
            <a:rect l="l" t="t" r="r" b="b"/>
            <a:pathLst>
              <a:path w="922008" h="251435">
                <a:moveTo>
                  <a:pt x="0" y="0"/>
                </a:moveTo>
                <a:lnTo>
                  <a:pt x="0" y="251435"/>
                </a:lnTo>
                <a:lnTo>
                  <a:pt x="922008" y="251435"/>
                </a:lnTo>
                <a:lnTo>
                  <a:pt x="9220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539283" y="2311335"/>
            <a:ext cx="829724" cy="213638"/>
          </a:xfrm>
          <a:custGeom>
            <a:avLst/>
            <a:gdLst/>
            <a:ahLst/>
            <a:cxnLst/>
            <a:rect l="l" t="t" r="r" b="b"/>
            <a:pathLst>
              <a:path w="912696" h="242123">
                <a:moveTo>
                  <a:pt x="0" y="0"/>
                </a:moveTo>
                <a:lnTo>
                  <a:pt x="912696" y="0"/>
                </a:lnTo>
                <a:lnTo>
                  <a:pt x="912696" y="242123"/>
                </a:lnTo>
                <a:lnTo>
                  <a:pt x="0" y="242123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5468264" y="2307227"/>
            <a:ext cx="685792" cy="221854"/>
          </a:xfrm>
          <a:custGeom>
            <a:avLst/>
            <a:gdLst/>
            <a:ahLst/>
            <a:cxnLst/>
            <a:rect l="l" t="t" r="r" b="b"/>
            <a:pathLst>
              <a:path w="754371" h="251435">
                <a:moveTo>
                  <a:pt x="0" y="0"/>
                </a:moveTo>
                <a:lnTo>
                  <a:pt x="0" y="251435"/>
                </a:lnTo>
                <a:lnTo>
                  <a:pt x="754371" y="251435"/>
                </a:lnTo>
                <a:lnTo>
                  <a:pt x="75437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5472497" y="2311335"/>
            <a:ext cx="677325" cy="213638"/>
          </a:xfrm>
          <a:custGeom>
            <a:avLst/>
            <a:gdLst/>
            <a:ahLst/>
            <a:cxnLst/>
            <a:rect l="l" t="t" r="r" b="b"/>
            <a:pathLst>
              <a:path w="745057" h="242123">
                <a:moveTo>
                  <a:pt x="0" y="0"/>
                </a:moveTo>
                <a:lnTo>
                  <a:pt x="745057" y="0"/>
                </a:lnTo>
                <a:lnTo>
                  <a:pt x="745057" y="242123"/>
                </a:lnTo>
                <a:lnTo>
                  <a:pt x="0" y="242123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630074" y="2307226"/>
            <a:ext cx="304795" cy="147903"/>
          </a:xfrm>
          <a:custGeom>
            <a:avLst/>
            <a:gdLst/>
            <a:ahLst/>
            <a:cxnLst/>
            <a:rect l="l" t="t" r="r" b="b"/>
            <a:pathLst>
              <a:path w="335275" h="167623">
                <a:moveTo>
                  <a:pt x="0" y="0"/>
                </a:moveTo>
                <a:lnTo>
                  <a:pt x="0" y="167623"/>
                </a:lnTo>
                <a:lnTo>
                  <a:pt x="335275" y="167623"/>
                </a:lnTo>
                <a:lnTo>
                  <a:pt x="335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634306" y="2311334"/>
            <a:ext cx="296329" cy="139685"/>
          </a:xfrm>
          <a:custGeom>
            <a:avLst/>
            <a:gdLst/>
            <a:ahLst/>
            <a:cxnLst/>
            <a:rect l="l" t="t" r="r" b="b"/>
            <a:pathLst>
              <a:path w="325962" h="158310">
                <a:moveTo>
                  <a:pt x="0" y="0"/>
                </a:moveTo>
                <a:lnTo>
                  <a:pt x="325962" y="0"/>
                </a:lnTo>
                <a:lnTo>
                  <a:pt x="325962" y="158310"/>
                </a:lnTo>
                <a:lnTo>
                  <a:pt x="0" y="158310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715685" y="2307226"/>
            <a:ext cx="304796" cy="147903"/>
          </a:xfrm>
          <a:custGeom>
            <a:avLst/>
            <a:gdLst/>
            <a:ahLst/>
            <a:cxnLst/>
            <a:rect l="l" t="t" r="r" b="b"/>
            <a:pathLst>
              <a:path w="335276" h="167623">
                <a:moveTo>
                  <a:pt x="0" y="0"/>
                </a:moveTo>
                <a:lnTo>
                  <a:pt x="0" y="167623"/>
                </a:lnTo>
                <a:lnTo>
                  <a:pt x="335276" y="167623"/>
                </a:lnTo>
                <a:lnTo>
                  <a:pt x="33527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719917" y="2311334"/>
            <a:ext cx="296329" cy="139685"/>
          </a:xfrm>
          <a:custGeom>
            <a:avLst/>
            <a:gdLst/>
            <a:ahLst/>
            <a:cxnLst/>
            <a:rect l="l" t="t" r="r" b="b"/>
            <a:pathLst>
              <a:path w="325962" h="158310">
                <a:moveTo>
                  <a:pt x="0" y="0"/>
                </a:moveTo>
                <a:lnTo>
                  <a:pt x="325962" y="0"/>
                </a:lnTo>
                <a:lnTo>
                  <a:pt x="325962" y="158310"/>
                </a:lnTo>
                <a:lnTo>
                  <a:pt x="0" y="158310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953694" y="2307226"/>
            <a:ext cx="304796" cy="147903"/>
          </a:xfrm>
          <a:custGeom>
            <a:avLst/>
            <a:gdLst/>
            <a:ahLst/>
            <a:cxnLst/>
            <a:rect l="l" t="t" r="r" b="b"/>
            <a:pathLst>
              <a:path w="335276" h="167623">
                <a:moveTo>
                  <a:pt x="0" y="0"/>
                </a:moveTo>
                <a:lnTo>
                  <a:pt x="0" y="167623"/>
                </a:lnTo>
                <a:lnTo>
                  <a:pt x="335276" y="167623"/>
                </a:lnTo>
                <a:lnTo>
                  <a:pt x="335276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957926" y="2311334"/>
            <a:ext cx="296329" cy="139685"/>
          </a:xfrm>
          <a:custGeom>
            <a:avLst/>
            <a:gdLst/>
            <a:ahLst/>
            <a:cxnLst/>
            <a:rect l="l" t="t" r="r" b="b"/>
            <a:pathLst>
              <a:path w="325962" h="158310">
                <a:moveTo>
                  <a:pt x="0" y="0"/>
                </a:moveTo>
                <a:lnTo>
                  <a:pt x="325962" y="0"/>
                </a:lnTo>
                <a:lnTo>
                  <a:pt x="325962" y="158310"/>
                </a:lnTo>
                <a:lnTo>
                  <a:pt x="0" y="158310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1658310" y="2307226"/>
            <a:ext cx="304795" cy="147903"/>
          </a:xfrm>
          <a:custGeom>
            <a:avLst/>
            <a:gdLst/>
            <a:ahLst/>
            <a:cxnLst/>
            <a:rect l="l" t="t" r="r" b="b"/>
            <a:pathLst>
              <a:path w="335275" h="167623">
                <a:moveTo>
                  <a:pt x="0" y="0"/>
                </a:moveTo>
                <a:lnTo>
                  <a:pt x="0" y="167623"/>
                </a:lnTo>
                <a:lnTo>
                  <a:pt x="335275" y="167623"/>
                </a:lnTo>
                <a:lnTo>
                  <a:pt x="33527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1662543" y="2311334"/>
            <a:ext cx="296329" cy="139685"/>
          </a:xfrm>
          <a:custGeom>
            <a:avLst/>
            <a:gdLst/>
            <a:ahLst/>
            <a:cxnLst/>
            <a:rect l="l" t="t" r="r" b="b"/>
            <a:pathLst>
              <a:path w="325962" h="158310">
                <a:moveTo>
                  <a:pt x="0" y="0"/>
                </a:moveTo>
                <a:lnTo>
                  <a:pt x="325962" y="0"/>
                </a:lnTo>
                <a:lnTo>
                  <a:pt x="325962" y="158310"/>
                </a:lnTo>
                <a:lnTo>
                  <a:pt x="0" y="158310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849259" y="1937468"/>
            <a:ext cx="1371583" cy="295806"/>
          </a:xfrm>
          <a:custGeom>
            <a:avLst/>
            <a:gdLst/>
            <a:ahLst/>
            <a:cxnLst/>
            <a:rect l="l" t="t" r="r" b="b"/>
            <a:pathLst>
              <a:path w="1508741" h="335247">
                <a:moveTo>
                  <a:pt x="0" y="0"/>
                </a:moveTo>
                <a:lnTo>
                  <a:pt x="0" y="335247"/>
                </a:lnTo>
                <a:lnTo>
                  <a:pt x="1508741" y="335247"/>
                </a:lnTo>
                <a:lnTo>
                  <a:pt x="150874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853492" y="1941576"/>
            <a:ext cx="1363116" cy="287590"/>
          </a:xfrm>
          <a:custGeom>
            <a:avLst/>
            <a:gdLst/>
            <a:ahLst/>
            <a:cxnLst/>
            <a:rect l="l" t="t" r="r" b="b"/>
            <a:pathLst>
              <a:path w="1499428" h="325935">
                <a:moveTo>
                  <a:pt x="0" y="0"/>
                </a:moveTo>
                <a:lnTo>
                  <a:pt x="1499428" y="0"/>
                </a:lnTo>
                <a:lnTo>
                  <a:pt x="1499428" y="325935"/>
                </a:lnTo>
                <a:lnTo>
                  <a:pt x="0" y="325935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3715685" y="1937468"/>
            <a:ext cx="1371583" cy="295806"/>
          </a:xfrm>
          <a:custGeom>
            <a:avLst/>
            <a:gdLst/>
            <a:ahLst/>
            <a:cxnLst/>
            <a:rect l="l" t="t" r="r" b="b"/>
            <a:pathLst>
              <a:path w="1508741" h="335247">
                <a:moveTo>
                  <a:pt x="0" y="0"/>
                </a:moveTo>
                <a:lnTo>
                  <a:pt x="0" y="335247"/>
                </a:lnTo>
                <a:lnTo>
                  <a:pt x="1508741" y="335247"/>
                </a:lnTo>
                <a:lnTo>
                  <a:pt x="150874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3719917" y="1941576"/>
            <a:ext cx="1363116" cy="287590"/>
          </a:xfrm>
          <a:custGeom>
            <a:avLst/>
            <a:gdLst/>
            <a:ahLst/>
            <a:cxnLst/>
            <a:rect l="l" t="t" r="r" b="b"/>
            <a:pathLst>
              <a:path w="1499428" h="325935">
                <a:moveTo>
                  <a:pt x="0" y="0"/>
                </a:moveTo>
                <a:lnTo>
                  <a:pt x="1499428" y="0"/>
                </a:lnTo>
                <a:lnTo>
                  <a:pt x="1499428" y="325935"/>
                </a:lnTo>
                <a:lnTo>
                  <a:pt x="0" y="325935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1963106" y="1937469"/>
            <a:ext cx="1371583" cy="221854"/>
          </a:xfrm>
          <a:custGeom>
            <a:avLst/>
            <a:gdLst/>
            <a:ahLst/>
            <a:cxnLst/>
            <a:rect l="l" t="t" r="r" b="b"/>
            <a:pathLst>
              <a:path w="1508741" h="251435">
                <a:moveTo>
                  <a:pt x="0" y="0"/>
                </a:moveTo>
                <a:lnTo>
                  <a:pt x="0" y="251435"/>
                </a:lnTo>
                <a:lnTo>
                  <a:pt x="1508741" y="251435"/>
                </a:lnTo>
                <a:lnTo>
                  <a:pt x="150874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1967338" y="1941577"/>
            <a:ext cx="1363116" cy="213638"/>
          </a:xfrm>
          <a:custGeom>
            <a:avLst/>
            <a:gdLst/>
            <a:ahLst/>
            <a:cxnLst/>
            <a:rect l="l" t="t" r="r" b="b"/>
            <a:pathLst>
              <a:path w="1499428" h="242123">
                <a:moveTo>
                  <a:pt x="0" y="0"/>
                </a:moveTo>
                <a:lnTo>
                  <a:pt x="1499428" y="0"/>
                </a:lnTo>
                <a:lnTo>
                  <a:pt x="1499428" y="242123"/>
                </a:lnTo>
                <a:lnTo>
                  <a:pt x="0" y="242123"/>
                </a:lnTo>
                <a:lnTo>
                  <a:pt x="0" y="0"/>
                </a:lnTo>
                <a:close/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1886906" y="2237382"/>
            <a:ext cx="1303851" cy="0"/>
          </a:xfrm>
          <a:custGeom>
            <a:avLst/>
            <a:gdLst/>
            <a:ahLst/>
            <a:cxnLst/>
            <a:rect l="l" t="t" r="r" b="b"/>
            <a:pathLst>
              <a:path w="1434236">
                <a:moveTo>
                  <a:pt x="0" y="0"/>
                </a:moveTo>
                <a:lnTo>
                  <a:pt x="1434236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1891140" y="223327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186524" y="223327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576931" y="2159323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1814940" y="2455129"/>
            <a:ext cx="0" cy="156120"/>
          </a:xfrm>
          <a:custGeom>
            <a:avLst/>
            <a:gdLst/>
            <a:ahLst/>
            <a:cxnLst/>
            <a:rect l="l" t="t" r="r" b="b"/>
            <a:pathLst>
              <a:path h="176936">
                <a:moveTo>
                  <a:pt x="0" y="0"/>
                </a:moveTo>
                <a:lnTo>
                  <a:pt x="0" y="176936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1505911" y="3124803"/>
            <a:ext cx="1075253" cy="0"/>
          </a:xfrm>
          <a:custGeom>
            <a:avLst/>
            <a:gdLst/>
            <a:ahLst/>
            <a:cxnLst/>
            <a:rect l="l" t="t" r="r" b="b"/>
            <a:pathLst>
              <a:path w="1182778">
                <a:moveTo>
                  <a:pt x="0" y="0"/>
                </a:moveTo>
                <a:lnTo>
                  <a:pt x="1182778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510145" y="312069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2576931" y="312069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043537" y="3046743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1548244" y="3556187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1586344" y="3490453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0"/>
                </a:moveTo>
                <a:lnTo>
                  <a:pt x="0" y="158311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386434" y="3556187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2424533" y="3490453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0"/>
                </a:moveTo>
                <a:lnTo>
                  <a:pt x="0" y="158311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3072226" y="2594815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3110325" y="2455129"/>
            <a:ext cx="0" cy="213637"/>
          </a:xfrm>
          <a:custGeom>
            <a:avLst/>
            <a:gdLst/>
            <a:ahLst/>
            <a:cxnLst/>
            <a:rect l="l" t="t" r="r" b="b"/>
            <a:pathLst>
              <a:path h="242122">
                <a:moveTo>
                  <a:pt x="0" y="0"/>
                </a:moveTo>
                <a:lnTo>
                  <a:pt x="0" y="242122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3834217" y="2520864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872315" y="2455130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0"/>
                </a:moveTo>
                <a:lnTo>
                  <a:pt x="0" y="158311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872315" y="223327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553875" y="2976899"/>
            <a:ext cx="846656" cy="0"/>
          </a:xfrm>
          <a:custGeom>
            <a:avLst/>
            <a:gdLst/>
            <a:ahLst/>
            <a:cxnLst/>
            <a:rect l="l" t="t" r="r" b="b"/>
            <a:pathLst>
              <a:path w="931322">
                <a:moveTo>
                  <a:pt x="0" y="0"/>
                </a:moveTo>
                <a:lnTo>
                  <a:pt x="931322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558107" y="2972790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4520009" y="3260380"/>
            <a:ext cx="67732" cy="90385"/>
          </a:xfrm>
          <a:custGeom>
            <a:avLst/>
            <a:gdLst/>
            <a:ahLst/>
            <a:cxnLst/>
            <a:rect l="l" t="t" r="r" b="b"/>
            <a:pathLst>
              <a:path w="74505" h="102436">
                <a:moveTo>
                  <a:pt x="37252" y="102436"/>
                </a:moveTo>
                <a:lnTo>
                  <a:pt x="74505" y="0"/>
                </a:lnTo>
                <a:lnTo>
                  <a:pt x="0" y="0"/>
                </a:lnTo>
                <a:lnTo>
                  <a:pt x="37252" y="1024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4558107" y="3194646"/>
            <a:ext cx="0" cy="139686"/>
          </a:xfrm>
          <a:custGeom>
            <a:avLst/>
            <a:gdLst/>
            <a:ahLst/>
            <a:cxnLst/>
            <a:rect l="l" t="t" r="r" b="b"/>
            <a:pathLst>
              <a:path h="158311">
                <a:moveTo>
                  <a:pt x="0" y="0"/>
                </a:moveTo>
                <a:lnTo>
                  <a:pt x="0" y="158311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934871" y="3864319"/>
            <a:ext cx="770457" cy="0"/>
          </a:xfrm>
          <a:custGeom>
            <a:avLst/>
            <a:gdLst/>
            <a:ahLst/>
            <a:cxnLst/>
            <a:rect l="l" t="t" r="r" b="b"/>
            <a:pathLst>
              <a:path w="847503">
                <a:moveTo>
                  <a:pt x="0" y="0"/>
                </a:moveTo>
                <a:lnTo>
                  <a:pt x="847503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5392065" y="4825690"/>
            <a:ext cx="846655" cy="0"/>
          </a:xfrm>
          <a:custGeom>
            <a:avLst/>
            <a:gdLst/>
            <a:ahLst/>
            <a:cxnLst/>
            <a:rect l="l" t="t" r="r" b="b"/>
            <a:pathLst>
              <a:path w="931321">
                <a:moveTo>
                  <a:pt x="0" y="0"/>
                </a:moveTo>
                <a:lnTo>
                  <a:pt x="931321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6306454" y="3198754"/>
            <a:ext cx="846656" cy="0"/>
          </a:xfrm>
          <a:custGeom>
            <a:avLst/>
            <a:gdLst/>
            <a:ahLst/>
            <a:cxnLst/>
            <a:rect l="l" t="t" r="r" b="b"/>
            <a:pathLst>
              <a:path w="931322">
                <a:moveTo>
                  <a:pt x="0" y="0"/>
                </a:moveTo>
                <a:lnTo>
                  <a:pt x="931322" y="0"/>
                </a:lnTo>
              </a:path>
            </a:pathLst>
          </a:custGeom>
          <a:ln w="93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6844080" y="3120694"/>
            <a:ext cx="0" cy="82168"/>
          </a:xfrm>
          <a:custGeom>
            <a:avLst/>
            <a:gdLst/>
            <a:ahLst/>
            <a:cxnLst/>
            <a:rect l="l" t="t" r="r" b="b"/>
            <a:pathLst>
              <a:path h="93124">
                <a:moveTo>
                  <a:pt x="0" y="0"/>
                </a:moveTo>
                <a:lnTo>
                  <a:pt x="0" y="93124"/>
                </a:lnTo>
              </a:path>
            </a:pathLst>
          </a:custGeom>
          <a:ln w="931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 txBox="1"/>
          <p:nvPr/>
        </p:nvSpPr>
        <p:spPr>
          <a:xfrm>
            <a:off x="8354333" y="6147581"/>
            <a:ext cx="135621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6" name="object 116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15" name="object 115"/>
          <p:cNvSpPr txBox="1"/>
          <p:nvPr/>
        </p:nvSpPr>
        <p:spPr>
          <a:xfrm>
            <a:off x="5320099" y="4825690"/>
            <a:ext cx="76199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14" name="object 114"/>
          <p:cNvSpPr txBox="1"/>
          <p:nvPr/>
        </p:nvSpPr>
        <p:spPr>
          <a:xfrm>
            <a:off x="5396297" y="4825690"/>
            <a:ext cx="838189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13" name="object 113"/>
          <p:cNvSpPr txBox="1"/>
          <p:nvPr/>
        </p:nvSpPr>
        <p:spPr>
          <a:xfrm>
            <a:off x="6234487" y="4825690"/>
            <a:ext cx="224364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12" name="object 112"/>
          <p:cNvSpPr txBox="1"/>
          <p:nvPr/>
        </p:nvSpPr>
        <p:spPr>
          <a:xfrm>
            <a:off x="5320098" y="4899642"/>
            <a:ext cx="220131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5540229" y="4899642"/>
            <a:ext cx="618058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6158288" y="4899642"/>
            <a:ext cx="296329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5540229" y="5039329"/>
            <a:ext cx="694258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08" name="object 108"/>
          <p:cNvSpPr txBox="1"/>
          <p:nvPr/>
        </p:nvSpPr>
        <p:spPr>
          <a:xfrm>
            <a:off x="6234487" y="5039329"/>
            <a:ext cx="224364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5320099" y="5113281"/>
            <a:ext cx="76199" cy="698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38"/>
              </a:lnSpc>
              <a:spcBef>
                <a:spcPts val="21"/>
              </a:spcBef>
            </a:pPr>
            <a:endParaRPr sz="500"/>
          </a:p>
        </p:txBody>
      </p:sp>
      <p:sp>
        <p:nvSpPr>
          <p:cNvPr id="106" name="object 106"/>
          <p:cNvSpPr txBox="1"/>
          <p:nvPr/>
        </p:nvSpPr>
        <p:spPr>
          <a:xfrm>
            <a:off x="5396297" y="5113281"/>
            <a:ext cx="838189" cy="698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38"/>
              </a:lnSpc>
              <a:spcBef>
                <a:spcPts val="21"/>
              </a:spcBef>
            </a:pPr>
            <a:endParaRPr sz="500"/>
          </a:p>
        </p:txBody>
      </p:sp>
      <p:sp>
        <p:nvSpPr>
          <p:cNvPr id="105" name="object 105"/>
          <p:cNvSpPr txBox="1"/>
          <p:nvPr/>
        </p:nvSpPr>
        <p:spPr>
          <a:xfrm>
            <a:off x="4862904" y="3864318"/>
            <a:ext cx="76199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04" name="object 104"/>
          <p:cNvSpPr txBox="1"/>
          <p:nvPr/>
        </p:nvSpPr>
        <p:spPr>
          <a:xfrm>
            <a:off x="4939103" y="3864318"/>
            <a:ext cx="761990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03" name="object 103"/>
          <p:cNvSpPr txBox="1"/>
          <p:nvPr/>
        </p:nvSpPr>
        <p:spPr>
          <a:xfrm>
            <a:off x="5701094" y="3864318"/>
            <a:ext cx="529160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02" name="object 102"/>
          <p:cNvSpPr txBox="1"/>
          <p:nvPr/>
        </p:nvSpPr>
        <p:spPr>
          <a:xfrm>
            <a:off x="4862904" y="3938270"/>
            <a:ext cx="220131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5083035" y="3938270"/>
            <a:ext cx="541859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5624895" y="3938270"/>
            <a:ext cx="220131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5845026" y="3938270"/>
            <a:ext cx="385228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4862904" y="4151909"/>
            <a:ext cx="76199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4939103" y="4151908"/>
            <a:ext cx="761990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96" name="object 96"/>
          <p:cNvSpPr txBox="1"/>
          <p:nvPr/>
        </p:nvSpPr>
        <p:spPr>
          <a:xfrm>
            <a:off x="5701094" y="4151908"/>
            <a:ext cx="529160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95" name="object 95"/>
          <p:cNvSpPr txBox="1"/>
          <p:nvPr/>
        </p:nvSpPr>
        <p:spPr>
          <a:xfrm>
            <a:off x="4939103" y="4234078"/>
            <a:ext cx="533393" cy="616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44"/>
              </a:spcBef>
            </a:pPr>
            <a:endParaRPr sz="400"/>
          </a:p>
        </p:txBody>
      </p:sp>
      <p:sp>
        <p:nvSpPr>
          <p:cNvPr id="94" name="object 94"/>
          <p:cNvSpPr txBox="1"/>
          <p:nvPr/>
        </p:nvSpPr>
        <p:spPr>
          <a:xfrm>
            <a:off x="5472496" y="4234078"/>
            <a:ext cx="753524" cy="435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4862904" y="4295704"/>
            <a:ext cx="609592" cy="37797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2" name="object 92"/>
          <p:cNvSpPr txBox="1"/>
          <p:nvPr/>
        </p:nvSpPr>
        <p:spPr>
          <a:xfrm>
            <a:off x="4405709" y="2976900"/>
            <a:ext cx="152398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91" name="object 91"/>
          <p:cNvSpPr txBox="1"/>
          <p:nvPr/>
        </p:nvSpPr>
        <p:spPr>
          <a:xfrm>
            <a:off x="4558107" y="2976900"/>
            <a:ext cx="838189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90" name="object 90"/>
          <p:cNvSpPr txBox="1"/>
          <p:nvPr/>
        </p:nvSpPr>
        <p:spPr>
          <a:xfrm>
            <a:off x="5396297" y="2976900"/>
            <a:ext cx="224364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89" name="object 89"/>
          <p:cNvSpPr txBox="1"/>
          <p:nvPr/>
        </p:nvSpPr>
        <p:spPr>
          <a:xfrm>
            <a:off x="4405709" y="3050851"/>
            <a:ext cx="220131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4625841" y="3050851"/>
            <a:ext cx="694257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5320098" y="3050851"/>
            <a:ext cx="220131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5540229" y="3050851"/>
            <a:ext cx="80432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4405709" y="3190538"/>
            <a:ext cx="152398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4558107" y="3190537"/>
            <a:ext cx="838189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83" name="object 83"/>
          <p:cNvSpPr txBox="1"/>
          <p:nvPr/>
        </p:nvSpPr>
        <p:spPr>
          <a:xfrm>
            <a:off x="5396297" y="3190537"/>
            <a:ext cx="224364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82" name="object 82"/>
          <p:cNvSpPr txBox="1"/>
          <p:nvPr/>
        </p:nvSpPr>
        <p:spPr>
          <a:xfrm>
            <a:off x="4558107" y="3272706"/>
            <a:ext cx="533393" cy="6162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44"/>
              </a:spcBef>
            </a:pPr>
            <a:endParaRPr sz="400"/>
          </a:p>
        </p:txBody>
      </p:sp>
      <p:sp>
        <p:nvSpPr>
          <p:cNvPr id="81" name="object 81"/>
          <p:cNvSpPr txBox="1"/>
          <p:nvPr/>
        </p:nvSpPr>
        <p:spPr>
          <a:xfrm>
            <a:off x="5091502" y="3272706"/>
            <a:ext cx="524926" cy="435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4405709" y="3334333"/>
            <a:ext cx="685791" cy="3779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5472496" y="1941576"/>
            <a:ext cx="380995" cy="2875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8" name="object 78"/>
          <p:cNvSpPr txBox="1"/>
          <p:nvPr/>
        </p:nvSpPr>
        <p:spPr>
          <a:xfrm>
            <a:off x="5853492" y="1941576"/>
            <a:ext cx="1363116" cy="2875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7216609" y="1941576"/>
            <a:ext cx="156631" cy="2875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6" name="object 76"/>
          <p:cNvSpPr txBox="1"/>
          <p:nvPr/>
        </p:nvSpPr>
        <p:spPr>
          <a:xfrm>
            <a:off x="5472496" y="2229166"/>
            <a:ext cx="457195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75" name="object 75"/>
          <p:cNvSpPr txBox="1"/>
          <p:nvPr/>
        </p:nvSpPr>
        <p:spPr>
          <a:xfrm>
            <a:off x="5929691" y="2229166"/>
            <a:ext cx="914388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74" name="object 74"/>
          <p:cNvSpPr txBox="1"/>
          <p:nvPr/>
        </p:nvSpPr>
        <p:spPr>
          <a:xfrm>
            <a:off x="6844080" y="2229166"/>
            <a:ext cx="529160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73" name="object 73"/>
          <p:cNvSpPr txBox="1"/>
          <p:nvPr/>
        </p:nvSpPr>
        <p:spPr>
          <a:xfrm>
            <a:off x="5472497" y="2311335"/>
            <a:ext cx="677325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6149822" y="2311335"/>
            <a:ext cx="389461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6539283" y="2311335"/>
            <a:ext cx="829724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0" name="object 70"/>
          <p:cNvSpPr txBox="1"/>
          <p:nvPr/>
        </p:nvSpPr>
        <p:spPr>
          <a:xfrm>
            <a:off x="5472496" y="2524974"/>
            <a:ext cx="457195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5929691" y="2524974"/>
            <a:ext cx="914388" cy="82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68" name="object 68"/>
          <p:cNvSpPr txBox="1"/>
          <p:nvPr/>
        </p:nvSpPr>
        <p:spPr>
          <a:xfrm>
            <a:off x="6844080" y="2524974"/>
            <a:ext cx="529160" cy="82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67" name="object 67"/>
          <p:cNvSpPr txBox="1"/>
          <p:nvPr/>
        </p:nvSpPr>
        <p:spPr>
          <a:xfrm>
            <a:off x="5929691" y="2607141"/>
            <a:ext cx="609592" cy="616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44"/>
              </a:spcBef>
            </a:pPr>
            <a:endParaRPr sz="400"/>
          </a:p>
        </p:txBody>
      </p:sp>
      <p:sp>
        <p:nvSpPr>
          <p:cNvPr id="66" name="object 66"/>
          <p:cNvSpPr txBox="1"/>
          <p:nvPr/>
        </p:nvSpPr>
        <p:spPr>
          <a:xfrm>
            <a:off x="6539283" y="2607140"/>
            <a:ext cx="829724" cy="50944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5" name="object 65"/>
          <p:cNvSpPr txBox="1"/>
          <p:nvPr/>
        </p:nvSpPr>
        <p:spPr>
          <a:xfrm>
            <a:off x="5472497" y="2668768"/>
            <a:ext cx="1066786" cy="4478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4" name="object 64"/>
          <p:cNvSpPr txBox="1"/>
          <p:nvPr/>
        </p:nvSpPr>
        <p:spPr>
          <a:xfrm>
            <a:off x="5472496" y="3116585"/>
            <a:ext cx="1371584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63" name="object 63"/>
          <p:cNvSpPr txBox="1"/>
          <p:nvPr/>
        </p:nvSpPr>
        <p:spPr>
          <a:xfrm>
            <a:off x="6844080" y="3116585"/>
            <a:ext cx="529160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62" name="object 62"/>
          <p:cNvSpPr txBox="1"/>
          <p:nvPr/>
        </p:nvSpPr>
        <p:spPr>
          <a:xfrm>
            <a:off x="5472496" y="3198755"/>
            <a:ext cx="838189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61" name="object 61"/>
          <p:cNvSpPr txBox="1"/>
          <p:nvPr/>
        </p:nvSpPr>
        <p:spPr>
          <a:xfrm>
            <a:off x="6310686" y="3198755"/>
            <a:ext cx="838189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60" name="object 60"/>
          <p:cNvSpPr txBox="1"/>
          <p:nvPr/>
        </p:nvSpPr>
        <p:spPr>
          <a:xfrm>
            <a:off x="7148876" y="3198755"/>
            <a:ext cx="224364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59" name="object 59"/>
          <p:cNvSpPr txBox="1"/>
          <p:nvPr/>
        </p:nvSpPr>
        <p:spPr>
          <a:xfrm>
            <a:off x="5472497" y="3272706"/>
            <a:ext cx="685792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6158288" y="3272706"/>
            <a:ext cx="296329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6454619" y="3272706"/>
            <a:ext cx="465661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6920279" y="3272706"/>
            <a:ext cx="296329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7216609" y="3272706"/>
            <a:ext cx="156631" cy="21363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5472496" y="3486345"/>
            <a:ext cx="838189" cy="2177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6310686" y="3486345"/>
            <a:ext cx="838189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7148876" y="3486345"/>
            <a:ext cx="224364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1" name="object 51"/>
          <p:cNvSpPr txBox="1"/>
          <p:nvPr/>
        </p:nvSpPr>
        <p:spPr>
          <a:xfrm>
            <a:off x="6310687" y="3630139"/>
            <a:ext cx="1062554" cy="739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50" name="object 50"/>
          <p:cNvSpPr txBox="1"/>
          <p:nvPr/>
        </p:nvSpPr>
        <p:spPr>
          <a:xfrm>
            <a:off x="3719918" y="1941576"/>
            <a:ext cx="1363117" cy="2875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9" name="object 49"/>
          <p:cNvSpPr txBox="1"/>
          <p:nvPr/>
        </p:nvSpPr>
        <p:spPr>
          <a:xfrm>
            <a:off x="5083035" y="1941576"/>
            <a:ext cx="80432" cy="2875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8" name="object 48"/>
          <p:cNvSpPr txBox="1"/>
          <p:nvPr/>
        </p:nvSpPr>
        <p:spPr>
          <a:xfrm>
            <a:off x="3719917" y="2229166"/>
            <a:ext cx="152398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47" name="object 47"/>
          <p:cNvSpPr txBox="1"/>
          <p:nvPr/>
        </p:nvSpPr>
        <p:spPr>
          <a:xfrm>
            <a:off x="3872316" y="2229166"/>
            <a:ext cx="914388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46" name="object 46"/>
          <p:cNvSpPr txBox="1"/>
          <p:nvPr/>
        </p:nvSpPr>
        <p:spPr>
          <a:xfrm>
            <a:off x="4786704" y="2229166"/>
            <a:ext cx="376762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45" name="object 45"/>
          <p:cNvSpPr txBox="1"/>
          <p:nvPr/>
        </p:nvSpPr>
        <p:spPr>
          <a:xfrm>
            <a:off x="3719918" y="2311335"/>
            <a:ext cx="296330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4" name="object 44"/>
          <p:cNvSpPr txBox="1"/>
          <p:nvPr/>
        </p:nvSpPr>
        <p:spPr>
          <a:xfrm>
            <a:off x="4016247" y="2311335"/>
            <a:ext cx="618058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3" name="object 43"/>
          <p:cNvSpPr txBox="1"/>
          <p:nvPr/>
        </p:nvSpPr>
        <p:spPr>
          <a:xfrm>
            <a:off x="4634306" y="2311335"/>
            <a:ext cx="296329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2" name="object 42"/>
          <p:cNvSpPr txBox="1"/>
          <p:nvPr/>
        </p:nvSpPr>
        <p:spPr>
          <a:xfrm>
            <a:off x="4930637" y="2311335"/>
            <a:ext cx="232830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1" name="object 41"/>
          <p:cNvSpPr txBox="1"/>
          <p:nvPr/>
        </p:nvSpPr>
        <p:spPr>
          <a:xfrm>
            <a:off x="3719917" y="2451021"/>
            <a:ext cx="152398" cy="1520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0" name="object 40"/>
          <p:cNvSpPr txBox="1"/>
          <p:nvPr/>
        </p:nvSpPr>
        <p:spPr>
          <a:xfrm>
            <a:off x="3872316" y="2451021"/>
            <a:ext cx="914388" cy="1520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9" name="object 39"/>
          <p:cNvSpPr txBox="1"/>
          <p:nvPr/>
        </p:nvSpPr>
        <p:spPr>
          <a:xfrm>
            <a:off x="4786704" y="2451021"/>
            <a:ext cx="376762" cy="15201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8" name="object 38"/>
          <p:cNvSpPr txBox="1"/>
          <p:nvPr/>
        </p:nvSpPr>
        <p:spPr>
          <a:xfrm>
            <a:off x="3719917" y="2603033"/>
            <a:ext cx="838189" cy="29580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7" name="object 37"/>
          <p:cNvSpPr txBox="1"/>
          <p:nvPr/>
        </p:nvSpPr>
        <p:spPr>
          <a:xfrm>
            <a:off x="4558108" y="2603032"/>
            <a:ext cx="601126" cy="29169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1429712" y="1641662"/>
            <a:ext cx="6002795" cy="2999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1429712" y="1941577"/>
            <a:ext cx="537626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1967339" y="1941577"/>
            <a:ext cx="1363117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3330456" y="1941577"/>
            <a:ext cx="4102050" cy="2136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1429712" y="2155215"/>
            <a:ext cx="1147219" cy="82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31" name="object 31"/>
          <p:cNvSpPr txBox="1"/>
          <p:nvPr/>
        </p:nvSpPr>
        <p:spPr>
          <a:xfrm>
            <a:off x="2576931" y="2155215"/>
            <a:ext cx="4855575" cy="82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30" name="object 30"/>
          <p:cNvSpPr txBox="1"/>
          <p:nvPr/>
        </p:nvSpPr>
        <p:spPr>
          <a:xfrm>
            <a:off x="1429712" y="2237382"/>
            <a:ext cx="461427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29" name="object 29"/>
          <p:cNvSpPr txBox="1"/>
          <p:nvPr/>
        </p:nvSpPr>
        <p:spPr>
          <a:xfrm>
            <a:off x="1891140" y="2237382"/>
            <a:ext cx="1295384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28" name="object 28"/>
          <p:cNvSpPr txBox="1"/>
          <p:nvPr/>
        </p:nvSpPr>
        <p:spPr>
          <a:xfrm>
            <a:off x="3186524" y="2237382"/>
            <a:ext cx="4245982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27" name="object 27"/>
          <p:cNvSpPr txBox="1"/>
          <p:nvPr/>
        </p:nvSpPr>
        <p:spPr>
          <a:xfrm>
            <a:off x="1429712" y="2311335"/>
            <a:ext cx="232830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1662542" y="2311335"/>
            <a:ext cx="296330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1958872" y="2311335"/>
            <a:ext cx="999054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2957927" y="2311335"/>
            <a:ext cx="296330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3254256" y="2311335"/>
            <a:ext cx="4178249" cy="1396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1429712" y="2451021"/>
            <a:ext cx="385228" cy="1561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1814940" y="2451021"/>
            <a:ext cx="1295384" cy="1561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3110325" y="2451021"/>
            <a:ext cx="4322181" cy="21774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1429712" y="2607140"/>
            <a:ext cx="80432" cy="435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1510144" y="2607140"/>
            <a:ext cx="1058320" cy="43549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71040" marR="73910">
              <a:lnSpc>
                <a:spcPts val="877"/>
              </a:lnSpc>
              <a:spcBef>
                <a:spcPts val="434"/>
              </a:spcBef>
            </a:pPr>
            <a:r>
              <a:rPr sz="800" spc="-8" dirty="0">
                <a:latin typeface="Arial"/>
                <a:cs typeface="Arial"/>
              </a:rPr>
              <a:t>I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13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leverag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78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stabl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52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or </a:t>
            </a:r>
            <a:endParaRPr sz="800">
              <a:latin typeface="Arial"/>
              <a:cs typeface="Arial"/>
            </a:endParaRPr>
          </a:p>
          <a:p>
            <a:pPr marL="71040" marR="73910">
              <a:lnSpc>
                <a:spcPts val="877"/>
              </a:lnSpc>
              <a:spcBef>
                <a:spcPts val="701"/>
              </a:spcBef>
            </a:pPr>
            <a:r>
              <a:rPr sz="800" spc="-4" dirty="0">
                <a:latin typeface="Arial"/>
                <a:cs typeface="Arial"/>
              </a:rPr>
              <a:t>time?</a:t>
            </a:r>
            <a:endParaRPr sz="800">
              <a:latin typeface="Arial"/>
              <a:cs typeface="Arial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2568465" y="2607141"/>
            <a:ext cx="541859" cy="616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44"/>
              </a:spcBef>
            </a:pPr>
            <a:endParaRPr sz="400"/>
          </a:p>
        </p:txBody>
      </p:sp>
      <p:sp>
        <p:nvSpPr>
          <p:cNvPr id="16" name="object 16"/>
          <p:cNvSpPr txBox="1"/>
          <p:nvPr/>
        </p:nvSpPr>
        <p:spPr>
          <a:xfrm>
            <a:off x="2568465" y="2668768"/>
            <a:ext cx="4864041" cy="37386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9836">
              <a:lnSpc>
                <a:spcPts val="1001"/>
              </a:lnSpc>
              <a:spcBef>
                <a:spcPts val="49"/>
              </a:spcBef>
            </a:pPr>
            <a:r>
              <a:rPr sz="1100" baseline="10231" dirty="0">
                <a:latin typeface="Arial"/>
                <a:cs typeface="Arial"/>
              </a:rPr>
              <a:t>Use</a:t>
            </a:r>
            <a:r>
              <a:rPr sz="1100" spc="49" baseline="10231" dirty="0">
                <a:latin typeface="Arial"/>
                <a:cs typeface="Arial"/>
              </a:rPr>
              <a:t> </a:t>
            </a:r>
            <a:r>
              <a:rPr sz="1100" baseline="10231" dirty="0">
                <a:latin typeface="Arial"/>
                <a:cs typeface="Arial"/>
              </a:rPr>
              <a:t>dividend           </a:t>
            </a:r>
            <a:r>
              <a:rPr sz="1100" spc="89" baseline="10231" dirty="0">
                <a:latin typeface="Arial"/>
                <a:cs typeface="Arial"/>
              </a:rPr>
              <a:t> </a:t>
            </a:r>
            <a:r>
              <a:rPr sz="1100" spc="-26" baseline="-3410" dirty="0">
                <a:latin typeface="Arial"/>
                <a:cs typeface="Arial"/>
              </a:rPr>
              <a:t>earning</a:t>
            </a:r>
            <a:r>
              <a:rPr sz="1100" baseline="-3410" dirty="0">
                <a:latin typeface="Arial"/>
                <a:cs typeface="Arial"/>
              </a:rPr>
              <a:t>s</a:t>
            </a:r>
            <a:r>
              <a:rPr sz="1100" spc="42" baseline="-3410" dirty="0">
                <a:latin typeface="Arial"/>
                <a:cs typeface="Arial"/>
              </a:rPr>
              <a:t> </a:t>
            </a:r>
            <a:r>
              <a:rPr sz="1100" spc="-26" baseline="-3410" dirty="0">
                <a:latin typeface="Arial"/>
                <a:cs typeface="Arial"/>
              </a:rPr>
              <a:t>a</a:t>
            </a:r>
            <a:r>
              <a:rPr sz="1100" baseline="-3410" dirty="0">
                <a:latin typeface="Arial"/>
                <a:cs typeface="Arial"/>
              </a:rPr>
              <a:t>s              </a:t>
            </a:r>
            <a:r>
              <a:rPr sz="1100" spc="141" baseline="-3410" dirty="0">
                <a:latin typeface="Arial"/>
                <a:cs typeface="Arial"/>
              </a:rPr>
              <a:t> </a:t>
            </a:r>
            <a:r>
              <a:rPr sz="1100" baseline="-3410" dirty="0">
                <a:latin typeface="Arial"/>
                <a:cs typeface="Arial"/>
              </a:rPr>
              <a:t>temporary?                 </a:t>
            </a:r>
            <a:r>
              <a:rPr sz="1100" spc="16" baseline="-3410" dirty="0">
                <a:latin typeface="Arial"/>
                <a:cs typeface="Arial"/>
              </a:rPr>
              <a:t> </a:t>
            </a:r>
            <a:r>
              <a:rPr sz="1100" baseline="10231" dirty="0">
                <a:latin typeface="Arial"/>
                <a:cs typeface="Arial"/>
              </a:rPr>
              <a:t>Stable</a:t>
            </a:r>
            <a:r>
              <a:rPr sz="1100" spc="69" baseline="10231" dirty="0">
                <a:latin typeface="Arial"/>
                <a:cs typeface="Arial"/>
              </a:rPr>
              <a:t> </a:t>
            </a:r>
            <a:r>
              <a:rPr sz="1100" baseline="10231" dirty="0">
                <a:latin typeface="Arial"/>
                <a:cs typeface="Arial"/>
              </a:rPr>
              <a:t>growth             </a:t>
            </a:r>
            <a:r>
              <a:rPr sz="1100" spc="5" baseline="10231" dirty="0">
                <a:latin typeface="Arial"/>
                <a:cs typeface="Arial"/>
              </a:rPr>
              <a:t> </a:t>
            </a:r>
            <a:r>
              <a:rPr sz="1100" spc="-17" baseline="10231" dirty="0">
                <a:latin typeface="Arial"/>
                <a:cs typeface="Arial"/>
              </a:rPr>
              <a:t>Ar</a:t>
            </a:r>
            <a:r>
              <a:rPr sz="1100" baseline="10231" dirty="0">
                <a:latin typeface="Arial"/>
                <a:cs typeface="Arial"/>
              </a:rPr>
              <a:t>e</a:t>
            </a:r>
            <a:r>
              <a:rPr sz="1100" spc="4" baseline="10231" dirty="0">
                <a:latin typeface="Arial"/>
                <a:cs typeface="Arial"/>
              </a:rPr>
              <a:t> </a:t>
            </a:r>
            <a:r>
              <a:rPr sz="1100" spc="-17" baseline="10231" dirty="0">
                <a:latin typeface="Arial"/>
                <a:cs typeface="Arial"/>
              </a:rPr>
              <a:t>th</a:t>
            </a:r>
            <a:r>
              <a:rPr sz="1100" baseline="10231" dirty="0">
                <a:latin typeface="Arial"/>
                <a:cs typeface="Arial"/>
              </a:rPr>
              <a:t>e </a:t>
            </a:r>
            <a:r>
              <a:rPr sz="1100" spc="-17" baseline="10231" dirty="0">
                <a:latin typeface="Arial"/>
                <a:cs typeface="Arial"/>
              </a:rPr>
              <a:t>firm’</a:t>
            </a:r>
            <a:r>
              <a:rPr sz="1100" baseline="10231" dirty="0">
                <a:latin typeface="Arial"/>
                <a:cs typeface="Arial"/>
              </a:rPr>
              <a:t>s</a:t>
            </a:r>
            <a:endParaRPr sz="800">
              <a:latin typeface="Arial"/>
              <a:cs typeface="Arial"/>
            </a:endParaRPr>
          </a:p>
          <a:p>
            <a:pPr marR="144930" algn="r">
              <a:lnSpc>
                <a:spcPct val="95825"/>
              </a:lnSpc>
              <a:spcBef>
                <a:spcPts val="472"/>
              </a:spcBef>
            </a:pPr>
            <a:r>
              <a:rPr sz="800" spc="-8" dirty="0">
                <a:latin typeface="Arial"/>
                <a:cs typeface="Arial"/>
              </a:rPr>
              <a:t>advantge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96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time</a:t>
            </a:r>
            <a:endParaRPr sz="800">
              <a:latin typeface="Arial"/>
              <a:cs typeface="Arial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29712" y="3042634"/>
            <a:ext cx="613825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0"/>
              </a:spcBef>
            </a:pPr>
            <a:endParaRPr sz="600"/>
          </a:p>
        </p:txBody>
      </p:sp>
      <p:sp>
        <p:nvSpPr>
          <p:cNvPr id="14" name="object 14"/>
          <p:cNvSpPr txBox="1"/>
          <p:nvPr/>
        </p:nvSpPr>
        <p:spPr>
          <a:xfrm>
            <a:off x="2043538" y="3042634"/>
            <a:ext cx="5388968" cy="8216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308697" marR="1942298" algn="ctr">
              <a:lnSpc>
                <a:spcPts val="660"/>
              </a:lnSpc>
              <a:spcBef>
                <a:spcPts val="32"/>
              </a:spcBef>
            </a:pPr>
            <a:r>
              <a:rPr sz="1100" baseline="-6820" dirty="0">
                <a:latin typeface="Arial"/>
                <a:cs typeface="Arial"/>
              </a:rPr>
              <a:t>Yes                          </a:t>
            </a:r>
            <a:r>
              <a:rPr sz="1100" spc="79" baseline="-6820" dirty="0">
                <a:latin typeface="Arial"/>
                <a:cs typeface="Arial"/>
              </a:rPr>
              <a:t> </a:t>
            </a:r>
            <a:r>
              <a:rPr sz="1100" baseline="-6820" dirty="0">
                <a:latin typeface="Arial"/>
                <a:cs typeface="Arial"/>
              </a:rPr>
              <a:t>No</a:t>
            </a:r>
            <a:endParaRPr sz="8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29712" y="3124803"/>
            <a:ext cx="80432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2" name="object 12"/>
          <p:cNvSpPr txBox="1"/>
          <p:nvPr/>
        </p:nvSpPr>
        <p:spPr>
          <a:xfrm>
            <a:off x="1510145" y="3124803"/>
            <a:ext cx="1066786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1" name="object 11"/>
          <p:cNvSpPr txBox="1"/>
          <p:nvPr/>
        </p:nvSpPr>
        <p:spPr>
          <a:xfrm>
            <a:off x="2576931" y="3124803"/>
            <a:ext cx="4855575" cy="739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8"/>
              </a:spcBef>
            </a:pPr>
            <a:endParaRPr sz="600"/>
          </a:p>
        </p:txBody>
      </p:sp>
      <p:sp>
        <p:nvSpPr>
          <p:cNvPr id="10" name="object 10"/>
          <p:cNvSpPr txBox="1"/>
          <p:nvPr/>
        </p:nvSpPr>
        <p:spPr>
          <a:xfrm>
            <a:off x="1429712" y="3198754"/>
            <a:ext cx="416510" cy="2875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39237">
              <a:lnSpc>
                <a:spcPts val="1167"/>
              </a:lnSpc>
              <a:spcBef>
                <a:spcPts val="58"/>
              </a:spcBef>
            </a:pPr>
            <a:endParaRPr sz="1200"/>
          </a:p>
          <a:p>
            <a:pPr>
              <a:lnSpc>
                <a:spcPct val="95825"/>
              </a:lnSpc>
            </a:pPr>
            <a:r>
              <a:rPr sz="800" dirty="0">
                <a:latin typeface="Arial"/>
                <a:cs typeface="Arial"/>
              </a:rPr>
              <a:t>leverage</a:t>
            </a:r>
            <a:endParaRPr sz="800">
              <a:latin typeface="Arial"/>
              <a:cs typeface="Arial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806474" y="3198754"/>
            <a:ext cx="540471" cy="2875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R="73848">
              <a:lnSpc>
                <a:spcPts val="1167"/>
              </a:lnSpc>
              <a:spcBef>
                <a:spcPts val="58"/>
              </a:spcBef>
            </a:pPr>
            <a:endParaRPr sz="1200"/>
          </a:p>
          <a:p>
            <a:pPr algn="r">
              <a:lnSpc>
                <a:spcPct val="95825"/>
              </a:lnSpc>
            </a:pPr>
            <a:r>
              <a:rPr sz="800" dirty="0">
                <a:latin typeface="Arial"/>
                <a:cs typeface="Arial"/>
              </a:rPr>
              <a:t>l</a:t>
            </a:r>
            <a:endParaRPr sz="800">
              <a:latin typeface="Arial"/>
              <a:cs typeface="Arial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72135" y="3198754"/>
            <a:ext cx="448727" cy="2875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1167"/>
              </a:lnSpc>
              <a:spcBef>
                <a:spcPts val="58"/>
              </a:spcBef>
            </a:pPr>
            <a:endParaRPr sz="1200"/>
          </a:p>
          <a:p>
            <a:pPr marL="18086">
              <a:lnSpc>
                <a:spcPct val="95825"/>
              </a:lnSpc>
            </a:pPr>
            <a:r>
              <a:rPr sz="800" dirty="0">
                <a:latin typeface="Arial"/>
                <a:cs typeface="Arial"/>
              </a:rPr>
              <a:t>everage</a:t>
            </a:r>
            <a:endParaRPr sz="800">
              <a:latin typeface="Arial"/>
              <a:cs typeface="Arial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2720863" y="3198754"/>
            <a:ext cx="4711644" cy="28758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987"/>
              </a:lnSpc>
              <a:spcBef>
                <a:spcPts val="40"/>
              </a:spcBef>
            </a:pPr>
            <a:endParaRPr sz="1000"/>
          </a:p>
          <a:p>
            <a:pPr marL="1583781">
              <a:lnSpc>
                <a:spcPct val="95825"/>
              </a:lnSpc>
            </a:pPr>
            <a:r>
              <a:rPr sz="800" spc="-22" dirty="0">
                <a:latin typeface="Arial"/>
                <a:cs typeface="Arial"/>
              </a:rPr>
              <a:t>Replac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48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curren</a:t>
            </a:r>
            <a:r>
              <a:rPr sz="800" dirty="0">
                <a:latin typeface="Arial"/>
                <a:cs typeface="Arial"/>
              </a:rPr>
              <a:t>t     </a:t>
            </a:r>
            <a:r>
              <a:rPr sz="800" spc="53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I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-22" dirty="0">
                <a:latin typeface="Arial"/>
                <a:cs typeface="Arial"/>
              </a:rPr>
              <a:t> th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-8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fir</a:t>
            </a:r>
            <a:r>
              <a:rPr sz="800" dirty="0">
                <a:latin typeface="Arial"/>
                <a:cs typeface="Arial"/>
              </a:rPr>
              <a:t>m                       </a:t>
            </a:r>
            <a:r>
              <a:rPr sz="800" spc="33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Yes                    </a:t>
            </a:r>
            <a:r>
              <a:rPr sz="800" spc="165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No</a:t>
            </a:r>
            <a:endParaRPr sz="800">
              <a:latin typeface="Arial"/>
              <a:cs typeface="Arial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429712" y="3486345"/>
            <a:ext cx="156631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1586344" y="3486345"/>
            <a:ext cx="838189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2424533" y="3486345"/>
            <a:ext cx="5007973" cy="14379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429712" y="3630139"/>
            <a:ext cx="6002795" cy="18570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839409" marR="48927" algn="ctr">
              <a:lnSpc>
                <a:spcPts val="821"/>
              </a:lnSpc>
              <a:spcBef>
                <a:spcPts val="40"/>
              </a:spcBef>
            </a:pPr>
            <a:r>
              <a:rPr sz="800" spc="-26" dirty="0">
                <a:latin typeface="Arial"/>
                <a:cs typeface="Arial"/>
              </a:rPr>
              <a:t>earning</a:t>
            </a:r>
            <a:r>
              <a:rPr sz="800" dirty="0">
                <a:latin typeface="Arial"/>
                <a:cs typeface="Arial"/>
              </a:rPr>
              <a:t>s                                                                                 </a:t>
            </a:r>
            <a:r>
              <a:rPr sz="800" spc="69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3-stag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67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or</a:t>
            </a:r>
            <a:endParaRPr sz="800">
              <a:latin typeface="Arial"/>
              <a:cs typeface="Arial"/>
            </a:endParaRPr>
          </a:p>
          <a:p>
            <a:pPr marR="236660" algn="r">
              <a:lnSpc>
                <a:spcPts val="877"/>
              </a:lnSpc>
              <a:spcBef>
                <a:spcPts val="463"/>
              </a:spcBef>
            </a:pPr>
            <a:r>
              <a:rPr sz="800" dirty="0">
                <a:latin typeface="Arial"/>
                <a:cs typeface="Arial"/>
              </a:rPr>
              <a:t>model                 </a:t>
            </a:r>
            <a:r>
              <a:rPr sz="800" spc="31" dirty="0">
                <a:latin typeface="Arial"/>
                <a:cs typeface="Arial"/>
              </a:rPr>
              <a:t> </a:t>
            </a:r>
            <a:r>
              <a:rPr sz="1100" baseline="-13641" dirty="0">
                <a:latin typeface="Arial"/>
                <a:cs typeface="Arial"/>
              </a:rPr>
              <a:t>model</a:t>
            </a:r>
            <a:endParaRPr sz="800">
              <a:latin typeface="Arial"/>
              <a:cs typeface="Arial"/>
            </a:endParaRPr>
          </a:p>
          <a:p>
            <a:pPr marL="3234423">
              <a:lnSpc>
                <a:spcPct val="95825"/>
              </a:lnSpc>
              <a:spcBef>
                <a:spcPts val="4649"/>
              </a:spcBef>
            </a:pPr>
            <a:r>
              <a:rPr sz="800" spc="-17" dirty="0">
                <a:latin typeface="Arial"/>
                <a:cs typeface="Arial"/>
              </a:rPr>
              <a:t>tim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12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t</a:t>
            </a:r>
            <a:r>
              <a:rPr sz="800" dirty="0">
                <a:latin typeface="Arial"/>
                <a:cs typeface="Arial"/>
              </a:rPr>
              <a:t>o</a:t>
            </a:r>
            <a:r>
              <a:rPr sz="800" spc="-12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nurs</a:t>
            </a:r>
            <a:r>
              <a:rPr sz="800" dirty="0">
                <a:latin typeface="Arial"/>
                <a:cs typeface="Arial"/>
              </a:rPr>
              <a:t>e         </a:t>
            </a:r>
            <a:r>
              <a:rPr sz="800" spc="119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debt?</a:t>
            </a:r>
            <a:endParaRPr sz="800">
              <a:latin typeface="Arial"/>
              <a:cs typeface="Arial"/>
            </a:endParaRPr>
          </a:p>
          <a:p>
            <a:pPr marL="3215505" marR="2426031" algn="ctr">
              <a:lnSpc>
                <a:spcPct val="95825"/>
              </a:lnSpc>
              <a:spcBef>
                <a:spcPts val="702"/>
              </a:spcBef>
            </a:pPr>
            <a:r>
              <a:rPr sz="800" spc="-35" dirty="0">
                <a:latin typeface="Arial"/>
                <a:cs typeface="Arial"/>
              </a:rPr>
              <a:t>health</a:t>
            </a:r>
            <a:endParaRPr sz="800">
              <a:latin typeface="Arial"/>
              <a:cs typeface="Arial"/>
            </a:endParaRPr>
          </a:p>
          <a:p>
            <a:pPr marL="3836177">
              <a:lnSpc>
                <a:spcPct val="95825"/>
              </a:lnSpc>
              <a:spcBef>
                <a:spcPts val="1294"/>
              </a:spcBef>
            </a:pPr>
            <a:r>
              <a:rPr sz="800" dirty="0">
                <a:latin typeface="Arial"/>
                <a:cs typeface="Arial"/>
              </a:rPr>
              <a:t>Yes</a:t>
            </a:r>
            <a:endParaRPr sz="800">
              <a:latin typeface="Arial"/>
              <a:cs typeface="Arial"/>
            </a:endParaRPr>
          </a:p>
          <a:p>
            <a:pPr marL="3666820" marR="828000" algn="ctr">
              <a:lnSpc>
                <a:spcPct val="95825"/>
              </a:lnSpc>
              <a:spcBef>
                <a:spcPts val="1689"/>
              </a:spcBef>
            </a:pPr>
            <a:r>
              <a:rPr sz="800" spc="-13" dirty="0">
                <a:latin typeface="Arial"/>
                <a:cs typeface="Arial"/>
              </a:rPr>
              <a:t>a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1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a</a:t>
            </a:r>
            <a:r>
              <a:rPr sz="800" dirty="0">
                <a:latin typeface="Arial"/>
                <a:cs typeface="Arial"/>
              </a:rPr>
              <a:t>n</a:t>
            </a:r>
            <a:r>
              <a:rPr sz="800" spc="3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optio</a:t>
            </a:r>
            <a:r>
              <a:rPr sz="800" dirty="0">
                <a:latin typeface="Arial"/>
                <a:cs typeface="Arial"/>
              </a:rPr>
              <a:t>n                </a:t>
            </a:r>
            <a:r>
              <a:rPr sz="800" spc="31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liquidation</a:t>
            </a:r>
            <a:endParaRPr sz="800">
              <a:latin typeface="Arial"/>
              <a:cs typeface="Arial"/>
            </a:endParaRPr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730869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Classifying DCF Models</a:t>
            </a:r>
            <a:endParaRPr sz="2100">
              <a:latin typeface="Times New Roman"/>
              <a:cs typeface="Times New Roman"/>
            </a:endParaRPr>
          </a:p>
          <a:p>
            <a:pPr marL="2674090">
              <a:lnSpc>
                <a:spcPct val="95825"/>
              </a:lnSpc>
              <a:spcBef>
                <a:spcPts val="269"/>
              </a:spcBef>
            </a:pPr>
            <a:r>
              <a:rPr sz="900" dirty="0">
                <a:latin typeface="Arial"/>
                <a:cs typeface="Arial"/>
              </a:rPr>
              <a:t>Figure</a:t>
            </a:r>
            <a:r>
              <a:rPr sz="900" spc="-84" dirty="0">
                <a:latin typeface="Arial"/>
                <a:cs typeface="Arial"/>
              </a:rPr>
              <a:t> </a:t>
            </a:r>
            <a:r>
              <a:rPr sz="900" dirty="0">
                <a:latin typeface="Arial"/>
                <a:cs typeface="Arial"/>
              </a:rPr>
              <a:t>35.8:</a:t>
            </a:r>
            <a:r>
              <a:rPr sz="900" spc="-66" dirty="0">
                <a:latin typeface="Arial"/>
                <a:cs typeface="Arial"/>
              </a:rPr>
              <a:t> </a:t>
            </a:r>
            <a:r>
              <a:rPr sz="900" dirty="0">
                <a:latin typeface="Arial"/>
                <a:cs typeface="Arial"/>
              </a:rPr>
              <a:t>Discounted</a:t>
            </a:r>
            <a:r>
              <a:rPr sz="900" spc="3" dirty="0">
                <a:latin typeface="Arial"/>
                <a:cs typeface="Arial"/>
              </a:rPr>
              <a:t> </a:t>
            </a:r>
            <a:r>
              <a:rPr sz="900" dirty="0">
                <a:latin typeface="Arial"/>
                <a:cs typeface="Arial"/>
              </a:rPr>
              <a:t>Cashflow</a:t>
            </a:r>
            <a:r>
              <a:rPr sz="900" spc="3" dirty="0">
                <a:latin typeface="Arial"/>
                <a:cs typeface="Arial"/>
              </a:rPr>
              <a:t> </a:t>
            </a:r>
            <a:r>
              <a:rPr sz="900" dirty="0">
                <a:latin typeface="Arial"/>
                <a:cs typeface="Arial"/>
              </a:rPr>
              <a:t>Models</a:t>
            </a:r>
            <a:endParaRPr sz="900">
              <a:latin typeface="Arial"/>
              <a:cs typeface="Arial"/>
            </a:endParaRPr>
          </a:p>
          <a:p>
            <a:pPr marL="3351063" marR="1483566" indent="-1880478">
              <a:lnSpc>
                <a:spcPts val="790"/>
              </a:lnSpc>
              <a:spcBef>
                <a:spcPts val="2037"/>
              </a:spcBef>
            </a:pPr>
            <a:r>
              <a:rPr sz="800" spc="-8" dirty="0">
                <a:latin typeface="Arial"/>
                <a:cs typeface="Arial"/>
              </a:rPr>
              <a:t>Ca</a:t>
            </a:r>
            <a:r>
              <a:rPr sz="800" dirty="0">
                <a:latin typeface="Arial"/>
                <a:cs typeface="Arial"/>
              </a:rPr>
              <a:t>n</a:t>
            </a:r>
            <a:r>
              <a:rPr sz="800" spc="28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yo</a:t>
            </a:r>
            <a:r>
              <a:rPr sz="800" dirty="0">
                <a:latin typeface="Arial"/>
                <a:cs typeface="Arial"/>
              </a:rPr>
              <a:t>u</a:t>
            </a:r>
            <a:r>
              <a:rPr sz="800" spc="23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estimat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73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cas</a:t>
            </a:r>
            <a:r>
              <a:rPr sz="800" dirty="0">
                <a:latin typeface="Arial"/>
                <a:cs typeface="Arial"/>
              </a:rPr>
              <a:t>h</a:t>
            </a:r>
            <a:r>
              <a:rPr sz="800" spc="34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flows</a:t>
            </a:r>
            <a:r>
              <a:rPr sz="800" dirty="0">
                <a:latin typeface="Arial"/>
                <a:cs typeface="Arial"/>
              </a:rPr>
              <a:t>?                     </a:t>
            </a:r>
            <a:r>
              <a:rPr sz="800" spc="24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Ar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-4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th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-8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curren</a:t>
            </a:r>
            <a:r>
              <a:rPr sz="800" dirty="0">
                <a:latin typeface="Arial"/>
                <a:cs typeface="Arial"/>
              </a:rPr>
              <a:t>t</a:t>
            </a:r>
            <a:r>
              <a:rPr sz="800" spc="31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earning</a:t>
            </a:r>
            <a:r>
              <a:rPr sz="800" dirty="0">
                <a:latin typeface="Arial"/>
                <a:cs typeface="Arial"/>
              </a:rPr>
              <a:t>s                                     </a:t>
            </a:r>
            <a:r>
              <a:rPr sz="800" spc="150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Wha</a:t>
            </a:r>
            <a:r>
              <a:rPr sz="800" dirty="0">
                <a:latin typeface="Arial"/>
                <a:cs typeface="Arial"/>
              </a:rPr>
              <a:t>t</a:t>
            </a:r>
            <a:r>
              <a:rPr sz="800" spc="26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rat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12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i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-10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th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4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fir</a:t>
            </a:r>
            <a:r>
              <a:rPr sz="800" dirty="0">
                <a:latin typeface="Arial"/>
                <a:cs typeface="Arial"/>
              </a:rPr>
              <a:t>m</a:t>
            </a:r>
            <a:r>
              <a:rPr sz="800" spc="11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growing </a:t>
            </a:r>
            <a:r>
              <a:rPr sz="800" spc="-4" dirty="0">
                <a:latin typeface="Arial"/>
                <a:cs typeface="Arial"/>
              </a:rPr>
              <a:t>positiv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73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&amp;</a:t>
            </a:r>
            <a:r>
              <a:rPr sz="800" spc="10" dirty="0">
                <a:latin typeface="Arial"/>
                <a:cs typeface="Arial"/>
              </a:rPr>
              <a:t> </a:t>
            </a:r>
            <a:r>
              <a:rPr sz="800" spc="-4" dirty="0">
                <a:latin typeface="Arial"/>
                <a:cs typeface="Arial"/>
              </a:rPr>
              <a:t>normal</a:t>
            </a:r>
            <a:r>
              <a:rPr sz="800" dirty="0">
                <a:latin typeface="Arial"/>
                <a:cs typeface="Arial"/>
              </a:rPr>
              <a:t>?                                            </a:t>
            </a:r>
            <a:r>
              <a:rPr sz="800" spc="181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a</a:t>
            </a:r>
            <a:r>
              <a:rPr sz="800" dirty="0">
                <a:latin typeface="Arial"/>
                <a:cs typeface="Arial"/>
              </a:rPr>
              <a:t>t</a:t>
            </a:r>
            <a:r>
              <a:rPr sz="800" spc="-25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currently?</a:t>
            </a:r>
            <a:endParaRPr sz="800">
              <a:latin typeface="Arial"/>
              <a:cs typeface="Arial"/>
            </a:endParaRPr>
          </a:p>
          <a:p>
            <a:pPr marL="5005885" marR="1325273" indent="-3760958">
              <a:lnSpc>
                <a:spcPts val="790"/>
              </a:lnSpc>
              <a:spcBef>
                <a:spcPts val="789"/>
              </a:spcBef>
              <a:tabLst>
                <a:tab pos="2518733" algn="l"/>
              </a:tabLst>
            </a:pPr>
            <a:r>
              <a:rPr sz="800" dirty="0">
                <a:latin typeface="Arial"/>
                <a:cs typeface="Arial"/>
              </a:rPr>
              <a:t>Yes</a:t>
            </a:r>
            <a:r>
              <a:rPr sz="800" spc="-171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	No                      </a:t>
            </a:r>
            <a:r>
              <a:rPr sz="800" spc="83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Yes                          </a:t>
            </a:r>
            <a:r>
              <a:rPr sz="800" spc="79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No                         </a:t>
            </a:r>
            <a:r>
              <a:rPr sz="800" spc="42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&lt;</a:t>
            </a:r>
            <a:r>
              <a:rPr sz="800" spc="-13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Growt</a:t>
            </a:r>
            <a:r>
              <a:rPr sz="800" dirty="0">
                <a:latin typeface="Arial"/>
                <a:cs typeface="Arial"/>
              </a:rPr>
              <a:t>h</a:t>
            </a:r>
            <a:r>
              <a:rPr sz="800" spc="47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rat</a:t>
            </a:r>
            <a:r>
              <a:rPr sz="800" dirty="0">
                <a:latin typeface="Arial"/>
                <a:cs typeface="Arial"/>
              </a:rPr>
              <a:t>e                </a:t>
            </a:r>
            <a:r>
              <a:rPr sz="800" spc="137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&gt;</a:t>
            </a:r>
            <a:r>
              <a:rPr sz="800" spc="-9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Growt</a:t>
            </a:r>
            <a:r>
              <a:rPr sz="800" dirty="0">
                <a:latin typeface="Arial"/>
                <a:cs typeface="Arial"/>
              </a:rPr>
              <a:t>h</a:t>
            </a:r>
            <a:r>
              <a:rPr sz="800" spc="51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rat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16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of </a:t>
            </a:r>
            <a:r>
              <a:rPr sz="800" dirty="0">
                <a:latin typeface="Arial"/>
                <a:cs typeface="Arial"/>
              </a:rPr>
              <a:t>of</a:t>
            </a:r>
            <a:r>
              <a:rPr sz="800" spc="28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economy                   </a:t>
            </a:r>
            <a:r>
              <a:rPr sz="800" spc="74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economy</a:t>
            </a:r>
            <a:endParaRPr sz="800">
              <a:latin typeface="Arial"/>
              <a:cs typeface="Arial"/>
            </a:endParaRPr>
          </a:p>
          <a:p>
            <a:pPr marL="3181707" marR="3462618" algn="ctr">
              <a:lnSpc>
                <a:spcPct val="95825"/>
              </a:lnSpc>
              <a:spcBef>
                <a:spcPts val="666"/>
              </a:spcBef>
            </a:pPr>
            <a:r>
              <a:rPr sz="800" spc="-26" dirty="0">
                <a:latin typeface="Arial"/>
                <a:cs typeface="Arial"/>
              </a:rPr>
              <a:t>Us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-4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curren</a:t>
            </a:r>
            <a:r>
              <a:rPr sz="800" dirty="0">
                <a:latin typeface="Arial"/>
                <a:cs typeface="Arial"/>
              </a:rPr>
              <a:t>t              </a:t>
            </a:r>
            <a:r>
              <a:rPr sz="800" spc="188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I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-18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th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-4" dirty="0">
                <a:latin typeface="Arial"/>
                <a:cs typeface="Arial"/>
              </a:rPr>
              <a:t> </a:t>
            </a:r>
            <a:r>
              <a:rPr sz="800" spc="-22" dirty="0">
                <a:latin typeface="Arial"/>
                <a:cs typeface="Arial"/>
              </a:rPr>
              <a:t>cause</a:t>
            </a:r>
            <a:endParaRPr sz="800">
              <a:latin typeface="Arial"/>
              <a:cs typeface="Arial"/>
            </a:endParaRPr>
          </a:p>
          <a:p>
            <a:pPr marL="6058952" marR="1506859" indent="-4964464">
              <a:lnSpc>
                <a:spcPts val="877"/>
              </a:lnSpc>
              <a:spcBef>
                <a:spcPts val="504"/>
              </a:spcBef>
            </a:pPr>
            <a:r>
              <a:rPr sz="800" spc="-13" dirty="0">
                <a:latin typeface="Arial"/>
                <a:cs typeface="Arial"/>
              </a:rPr>
              <a:t>likel</a:t>
            </a:r>
            <a:r>
              <a:rPr sz="800" dirty="0">
                <a:latin typeface="Arial"/>
                <a:cs typeface="Arial"/>
              </a:rPr>
              <a:t>y</a:t>
            </a:r>
            <a:r>
              <a:rPr sz="800" spc="28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t</a:t>
            </a:r>
            <a:r>
              <a:rPr sz="800" dirty="0">
                <a:latin typeface="Arial"/>
                <a:cs typeface="Arial"/>
              </a:rPr>
              <a:t>o</a:t>
            </a:r>
            <a:r>
              <a:rPr sz="800" spc="-3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chang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52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ove</a:t>
            </a:r>
            <a:r>
              <a:rPr sz="800" dirty="0">
                <a:latin typeface="Arial"/>
                <a:cs typeface="Arial"/>
              </a:rPr>
              <a:t>r           </a:t>
            </a:r>
            <a:r>
              <a:rPr sz="800" spc="84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discoun</a:t>
            </a:r>
            <a:r>
              <a:rPr sz="800" dirty="0">
                <a:latin typeface="Arial"/>
                <a:cs typeface="Arial"/>
              </a:rPr>
              <a:t>t</a:t>
            </a:r>
            <a:r>
              <a:rPr sz="800" spc="67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mode</a:t>
            </a:r>
            <a:r>
              <a:rPr sz="800" dirty="0">
                <a:latin typeface="Arial"/>
                <a:cs typeface="Arial"/>
              </a:rPr>
              <a:t>l        </a:t>
            </a:r>
            <a:r>
              <a:rPr sz="800" spc="134" dirty="0">
                <a:latin typeface="Arial"/>
                <a:cs typeface="Arial"/>
              </a:rPr>
              <a:t> </a:t>
            </a:r>
            <a:r>
              <a:rPr sz="1100" baseline="-13641" dirty="0">
                <a:latin typeface="Arial"/>
                <a:cs typeface="Arial"/>
              </a:rPr>
              <a:t>base                                                             </a:t>
            </a:r>
            <a:r>
              <a:rPr sz="1100" spc="45" baseline="-13641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model                         </a:t>
            </a:r>
            <a:r>
              <a:rPr sz="800" spc="116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competitive </a:t>
            </a:r>
            <a:endParaRPr sz="800">
              <a:latin typeface="Arial"/>
              <a:cs typeface="Arial"/>
            </a:endParaRPr>
          </a:p>
          <a:p>
            <a:pPr marL="6058952" marR="1506859">
              <a:lnSpc>
                <a:spcPts val="877"/>
              </a:lnSpc>
              <a:spcBef>
                <a:spcPts val="702"/>
              </a:spcBef>
            </a:pPr>
            <a:r>
              <a:rPr sz="800" spc="-13" dirty="0">
                <a:latin typeface="Arial"/>
                <a:cs typeface="Arial"/>
              </a:rPr>
              <a:t>limited?</a:t>
            </a:r>
            <a:endParaRPr sz="800">
              <a:latin typeface="Arial"/>
              <a:cs typeface="Arial"/>
            </a:endParaRPr>
          </a:p>
          <a:p>
            <a:pPr marL="944050">
              <a:lnSpc>
                <a:spcPct val="95825"/>
              </a:lnSpc>
              <a:spcBef>
                <a:spcPts val="1504"/>
              </a:spcBef>
            </a:pPr>
            <a:r>
              <a:rPr sz="800" dirty="0">
                <a:latin typeface="Arial"/>
                <a:cs typeface="Arial"/>
              </a:rPr>
              <a:t>Stable                   </a:t>
            </a:r>
            <a:r>
              <a:rPr sz="800" spc="114" dirty="0">
                <a:latin typeface="Arial"/>
                <a:cs typeface="Arial"/>
              </a:rPr>
              <a:t> </a:t>
            </a:r>
            <a:r>
              <a:rPr sz="800" spc="-4" dirty="0">
                <a:latin typeface="Arial"/>
                <a:cs typeface="Arial"/>
              </a:rPr>
              <a:t>Unstable</a:t>
            </a:r>
            <a:endParaRPr sz="800">
              <a:latin typeface="Arial"/>
              <a:cs typeface="Arial"/>
            </a:endParaRPr>
          </a:p>
          <a:p>
            <a:pPr marL="3802378" marR="3071905">
              <a:lnSpc>
                <a:spcPts val="790"/>
              </a:lnSpc>
              <a:spcBef>
                <a:spcPts val="627"/>
              </a:spcBef>
            </a:pPr>
            <a:r>
              <a:rPr sz="800" spc="-26" dirty="0">
                <a:latin typeface="Arial"/>
                <a:cs typeface="Arial"/>
              </a:rPr>
              <a:t>earning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42" dirty="0">
                <a:latin typeface="Arial"/>
                <a:cs typeface="Arial"/>
              </a:rPr>
              <a:t> </a:t>
            </a:r>
            <a:r>
              <a:rPr sz="800" spc="-26" dirty="0">
                <a:latin typeface="Arial"/>
                <a:cs typeface="Arial"/>
              </a:rPr>
              <a:t>wit</a:t>
            </a:r>
            <a:r>
              <a:rPr sz="800" dirty="0">
                <a:latin typeface="Arial"/>
                <a:cs typeface="Arial"/>
              </a:rPr>
              <a:t>h         </a:t>
            </a:r>
            <a:r>
              <a:rPr sz="800" spc="94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likel</a:t>
            </a:r>
            <a:r>
              <a:rPr sz="800" dirty="0">
                <a:latin typeface="Arial"/>
                <a:cs typeface="Arial"/>
              </a:rPr>
              <a:t>y</a:t>
            </a:r>
            <a:r>
              <a:rPr sz="800" spc="23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to normalize</a:t>
            </a:r>
            <a:r>
              <a:rPr sz="800" dirty="0">
                <a:latin typeface="Arial"/>
                <a:cs typeface="Arial"/>
              </a:rPr>
              <a:t>d            </a:t>
            </a:r>
            <a:r>
              <a:rPr sz="800" spc="197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survive?</a:t>
            </a:r>
            <a:endParaRPr sz="800">
              <a:latin typeface="Arial"/>
              <a:cs typeface="Arial"/>
            </a:endParaRPr>
          </a:p>
          <a:p>
            <a:pPr marL="998470" marR="1386706" algn="ctr">
              <a:lnSpc>
                <a:spcPts val="877"/>
              </a:lnSpc>
              <a:spcBef>
                <a:spcPts val="468"/>
              </a:spcBef>
            </a:pPr>
            <a:r>
              <a:rPr sz="800" dirty="0">
                <a:latin typeface="Arial"/>
                <a:cs typeface="Arial"/>
              </a:rPr>
              <a:t>FCFE                    </a:t>
            </a:r>
            <a:r>
              <a:rPr sz="800" spc="77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FCFF                                                                                                                                 </a:t>
            </a:r>
            <a:r>
              <a:rPr sz="800" spc="188" dirty="0">
                <a:latin typeface="Arial"/>
                <a:cs typeface="Arial"/>
              </a:rPr>
              <a:t> </a:t>
            </a:r>
            <a:r>
              <a:rPr sz="800" spc="-4" dirty="0">
                <a:latin typeface="Arial"/>
                <a:cs typeface="Arial"/>
              </a:rPr>
              <a:t>2-stag</a:t>
            </a:r>
            <a:r>
              <a:rPr sz="800" dirty="0">
                <a:latin typeface="Arial"/>
                <a:cs typeface="Arial"/>
              </a:rPr>
              <a:t>e               </a:t>
            </a:r>
            <a:r>
              <a:rPr sz="800" spc="4" dirty="0">
                <a:latin typeface="Arial"/>
                <a:cs typeface="Arial"/>
              </a:rPr>
              <a:t> </a:t>
            </a:r>
            <a:r>
              <a:rPr sz="1100" spc="-13" baseline="-13641" dirty="0">
                <a:latin typeface="Arial"/>
                <a:cs typeface="Arial"/>
              </a:rPr>
              <a:t>n-stage</a:t>
            </a:r>
            <a:endParaRPr sz="800">
              <a:latin typeface="Arial"/>
              <a:cs typeface="Arial"/>
            </a:endParaRPr>
          </a:p>
          <a:p>
            <a:pPr marL="4309993" marR="2863628" algn="ctr">
              <a:lnSpc>
                <a:spcPct val="95825"/>
              </a:lnSpc>
              <a:spcBef>
                <a:spcPts val="1491"/>
              </a:spcBef>
            </a:pPr>
            <a:r>
              <a:rPr sz="800" dirty="0">
                <a:latin typeface="Arial"/>
                <a:cs typeface="Arial"/>
              </a:rPr>
              <a:t>Yes                    </a:t>
            </a:r>
            <a:r>
              <a:rPr sz="800" spc="165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No</a:t>
            </a:r>
            <a:endParaRPr sz="800">
              <a:latin typeface="Arial"/>
              <a:cs typeface="Arial"/>
            </a:endParaRPr>
          </a:p>
          <a:p>
            <a:pPr marL="4178474" marR="2495399">
              <a:lnSpc>
                <a:spcPts val="790"/>
              </a:lnSpc>
              <a:spcBef>
                <a:spcPts val="1614"/>
              </a:spcBef>
            </a:pPr>
            <a:r>
              <a:rPr sz="800" spc="-8" dirty="0">
                <a:latin typeface="Arial"/>
                <a:cs typeface="Arial"/>
              </a:rPr>
              <a:t>Adjus</a:t>
            </a:r>
            <a:r>
              <a:rPr sz="800" dirty="0">
                <a:latin typeface="Arial"/>
                <a:cs typeface="Arial"/>
              </a:rPr>
              <a:t>t                   </a:t>
            </a:r>
            <a:r>
              <a:rPr sz="800" spc="194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Doe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35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th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13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firm margin</a:t>
            </a:r>
            <a:r>
              <a:rPr sz="800" dirty="0">
                <a:latin typeface="Arial"/>
                <a:cs typeface="Arial"/>
              </a:rPr>
              <a:t>s</a:t>
            </a:r>
            <a:r>
              <a:rPr sz="800" spc="58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ove</a:t>
            </a:r>
            <a:r>
              <a:rPr sz="800" dirty="0">
                <a:latin typeface="Arial"/>
                <a:cs typeface="Arial"/>
              </a:rPr>
              <a:t>r         </a:t>
            </a:r>
            <a:r>
              <a:rPr sz="800" spc="44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hav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31" dirty="0">
                <a:latin typeface="Arial"/>
                <a:cs typeface="Arial"/>
              </a:rPr>
              <a:t> </a:t>
            </a:r>
            <a:r>
              <a:rPr sz="800" dirty="0">
                <a:latin typeface="Arial"/>
                <a:cs typeface="Arial"/>
              </a:rPr>
              <a:t>a</a:t>
            </a:r>
            <a:r>
              <a:rPr sz="800" spc="-4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lo</a:t>
            </a:r>
            <a:r>
              <a:rPr sz="800" dirty="0">
                <a:latin typeface="Arial"/>
                <a:cs typeface="Arial"/>
              </a:rPr>
              <a:t>t</a:t>
            </a:r>
            <a:r>
              <a:rPr sz="800" spc="5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of</a:t>
            </a:r>
            <a:endParaRPr sz="800">
              <a:latin typeface="Arial"/>
              <a:cs typeface="Arial"/>
            </a:endParaRPr>
          </a:p>
          <a:p>
            <a:pPr marL="4159555" marR="3295467" algn="ctr">
              <a:lnSpc>
                <a:spcPct val="95825"/>
              </a:lnSpc>
              <a:spcBef>
                <a:spcPts val="666"/>
              </a:spcBef>
            </a:pPr>
            <a:r>
              <a:rPr sz="800" spc="-35" dirty="0">
                <a:latin typeface="Arial"/>
                <a:cs typeface="Arial"/>
              </a:rPr>
              <a:t>fir</a:t>
            </a:r>
            <a:r>
              <a:rPr sz="800" dirty="0">
                <a:latin typeface="Arial"/>
                <a:cs typeface="Arial"/>
              </a:rPr>
              <a:t>m</a:t>
            </a:r>
            <a:r>
              <a:rPr sz="800" spc="-24" dirty="0">
                <a:latin typeface="Arial"/>
                <a:cs typeface="Arial"/>
              </a:rPr>
              <a:t> </a:t>
            </a:r>
            <a:r>
              <a:rPr sz="800" spc="-35" dirty="0">
                <a:latin typeface="Arial"/>
                <a:cs typeface="Arial"/>
              </a:rPr>
              <a:t>t</a:t>
            </a:r>
            <a:r>
              <a:rPr sz="800" dirty="0">
                <a:latin typeface="Arial"/>
                <a:cs typeface="Arial"/>
              </a:rPr>
              <a:t>o</a:t>
            </a:r>
            <a:r>
              <a:rPr sz="800" spc="-43" dirty="0">
                <a:latin typeface="Arial"/>
                <a:cs typeface="Arial"/>
              </a:rPr>
              <a:t> </a:t>
            </a:r>
            <a:r>
              <a:rPr sz="800" spc="-35" dirty="0">
                <a:latin typeface="Arial"/>
                <a:cs typeface="Arial"/>
              </a:rPr>
              <a:t>financial</a:t>
            </a:r>
            <a:endParaRPr sz="800">
              <a:latin typeface="Arial"/>
              <a:cs typeface="Arial"/>
            </a:endParaRPr>
          </a:p>
          <a:p>
            <a:pPr marR="2280792" algn="r">
              <a:lnSpc>
                <a:spcPct val="95825"/>
              </a:lnSpc>
              <a:spcBef>
                <a:spcPts val="1491"/>
              </a:spcBef>
            </a:pPr>
            <a:r>
              <a:rPr sz="800" dirty="0">
                <a:latin typeface="Arial"/>
                <a:cs typeface="Arial"/>
              </a:rPr>
              <a:t>No</a:t>
            </a:r>
            <a:endParaRPr sz="800">
              <a:latin typeface="Arial"/>
              <a:cs typeface="Arial"/>
            </a:endParaRPr>
          </a:p>
          <a:p>
            <a:pPr marL="4629789" marR="2094203">
              <a:lnSpc>
                <a:spcPts val="877"/>
              </a:lnSpc>
              <a:spcBef>
                <a:spcPts val="1491"/>
              </a:spcBef>
            </a:pPr>
            <a:r>
              <a:rPr sz="800" spc="-8" dirty="0">
                <a:latin typeface="Arial"/>
                <a:cs typeface="Arial"/>
              </a:rPr>
              <a:t>Valu</a:t>
            </a:r>
            <a:r>
              <a:rPr sz="800" dirty="0">
                <a:latin typeface="Arial"/>
                <a:cs typeface="Arial"/>
              </a:rPr>
              <a:t>e</a:t>
            </a:r>
            <a:r>
              <a:rPr sz="800" spc="49" dirty="0">
                <a:latin typeface="Arial"/>
                <a:cs typeface="Arial"/>
              </a:rPr>
              <a:t> </a:t>
            </a:r>
            <a:r>
              <a:rPr sz="800" spc="-8" dirty="0">
                <a:latin typeface="Arial"/>
                <a:cs typeface="Arial"/>
              </a:rPr>
              <a:t>Equit</a:t>
            </a:r>
            <a:r>
              <a:rPr sz="800" dirty="0">
                <a:latin typeface="Arial"/>
                <a:cs typeface="Arial"/>
              </a:rPr>
              <a:t>y               </a:t>
            </a:r>
            <a:r>
              <a:rPr sz="800" spc="49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Estimate </a:t>
            </a:r>
            <a:endParaRPr sz="800">
              <a:latin typeface="Arial"/>
              <a:cs typeface="Arial"/>
            </a:endParaRPr>
          </a:p>
          <a:p>
            <a:pPr marL="4629789" marR="2094203">
              <a:lnSpc>
                <a:spcPts val="877"/>
              </a:lnSpc>
              <a:spcBef>
                <a:spcPts val="701"/>
              </a:spcBef>
            </a:pPr>
            <a:r>
              <a:rPr sz="800" spc="-17" dirty="0">
                <a:latin typeface="Arial"/>
                <a:cs typeface="Arial"/>
              </a:rPr>
              <a:t>t</a:t>
            </a:r>
            <a:r>
              <a:rPr sz="800" dirty="0">
                <a:latin typeface="Arial"/>
                <a:cs typeface="Arial"/>
              </a:rPr>
              <a:t>o</a:t>
            </a:r>
            <a:r>
              <a:rPr sz="800" spc="-7" dirty="0">
                <a:latin typeface="Arial"/>
                <a:cs typeface="Arial"/>
              </a:rPr>
              <a:t> </a:t>
            </a:r>
            <a:r>
              <a:rPr sz="800" spc="-17" dirty="0">
                <a:latin typeface="Arial"/>
                <a:cs typeface="Arial"/>
              </a:rPr>
              <a:t>liquidat</a:t>
            </a:r>
            <a:r>
              <a:rPr sz="800" dirty="0">
                <a:latin typeface="Arial"/>
                <a:cs typeface="Arial"/>
              </a:rPr>
              <a:t>e                  </a:t>
            </a:r>
            <a:r>
              <a:rPr sz="800" spc="152" dirty="0">
                <a:latin typeface="Arial"/>
                <a:cs typeface="Arial"/>
              </a:rPr>
              <a:t> </a:t>
            </a:r>
            <a:r>
              <a:rPr sz="800" spc="-13" dirty="0">
                <a:latin typeface="Arial"/>
                <a:cs typeface="Arial"/>
              </a:rPr>
              <a:t>value</a:t>
            </a:r>
            <a:endParaRPr sz="800">
              <a:latin typeface="Arial"/>
              <a:cs typeface="Arial"/>
            </a:endParaRPr>
          </a:p>
          <a:p>
            <a:pPr marL="161555">
              <a:lnSpc>
                <a:spcPct val="95825"/>
              </a:lnSpc>
              <a:spcBef>
                <a:spcPts val="4549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441775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" name="object 172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473364" y="448235"/>
            <a:ext cx="7760369" cy="5613524"/>
          </a:xfrm>
          <a:custGeom>
            <a:avLst/>
            <a:gdLst/>
            <a:ahLst/>
            <a:cxnLst/>
            <a:rect l="l" t="t" r="r" b="b"/>
            <a:pathLst>
              <a:path w="8536406" h="6361994">
                <a:moveTo>
                  <a:pt x="0" y="0"/>
                </a:moveTo>
                <a:lnTo>
                  <a:pt x="0" y="6361994"/>
                </a:lnTo>
                <a:lnTo>
                  <a:pt x="8536406" y="6361994"/>
                </a:lnTo>
                <a:lnTo>
                  <a:pt x="8536406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111364" y="2129180"/>
            <a:ext cx="577217" cy="840472"/>
          </a:xfrm>
          <a:custGeom>
            <a:avLst/>
            <a:gdLst/>
            <a:ahLst/>
            <a:cxnLst/>
            <a:rect l="l" t="t" r="r" b="b"/>
            <a:pathLst>
              <a:path w="634939" h="952535">
                <a:moveTo>
                  <a:pt x="0" y="0"/>
                </a:moveTo>
                <a:lnTo>
                  <a:pt x="0" y="952535"/>
                </a:lnTo>
                <a:lnTo>
                  <a:pt x="634939" y="952535"/>
                </a:lnTo>
                <a:lnTo>
                  <a:pt x="6349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111366" y="2129180"/>
            <a:ext cx="577217" cy="840472"/>
          </a:xfrm>
          <a:custGeom>
            <a:avLst/>
            <a:gdLst/>
            <a:ahLst/>
            <a:cxnLst/>
            <a:rect l="l" t="t" r="r" b="b"/>
            <a:pathLst>
              <a:path w="634939" h="952535">
                <a:moveTo>
                  <a:pt x="0" y="0"/>
                </a:moveTo>
                <a:lnTo>
                  <a:pt x="634939" y="0"/>
                </a:lnTo>
                <a:lnTo>
                  <a:pt x="634939" y="952535"/>
                </a:lnTo>
                <a:lnTo>
                  <a:pt x="0" y="952535"/>
                </a:lnTo>
                <a:lnTo>
                  <a:pt x="0" y="0"/>
                </a:lnTo>
                <a:close/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5764523" y="1662251"/>
            <a:ext cx="2116464" cy="280157"/>
          </a:xfrm>
          <a:custGeom>
            <a:avLst/>
            <a:gdLst/>
            <a:ahLst/>
            <a:cxnLst/>
            <a:rect l="l" t="t" r="r" b="b"/>
            <a:pathLst>
              <a:path w="2328110" h="317511">
                <a:moveTo>
                  <a:pt x="0" y="0"/>
                </a:moveTo>
                <a:lnTo>
                  <a:pt x="0" y="317511"/>
                </a:lnTo>
                <a:lnTo>
                  <a:pt x="2328110" y="317511"/>
                </a:lnTo>
                <a:lnTo>
                  <a:pt x="232811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5764524" y="1662251"/>
            <a:ext cx="2116464" cy="280157"/>
          </a:xfrm>
          <a:custGeom>
            <a:avLst/>
            <a:gdLst/>
            <a:ahLst/>
            <a:cxnLst/>
            <a:rect l="l" t="t" r="r" b="b"/>
            <a:pathLst>
              <a:path w="2328110" h="317511">
                <a:moveTo>
                  <a:pt x="0" y="0"/>
                </a:moveTo>
                <a:lnTo>
                  <a:pt x="2328110" y="0"/>
                </a:lnTo>
                <a:lnTo>
                  <a:pt x="2328110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65769" y="1755636"/>
            <a:ext cx="673420" cy="280157"/>
          </a:xfrm>
          <a:custGeom>
            <a:avLst/>
            <a:gdLst/>
            <a:ahLst/>
            <a:cxnLst/>
            <a:rect l="l" t="t" r="r" b="b"/>
            <a:pathLst>
              <a:path w="740762" h="317511">
                <a:moveTo>
                  <a:pt x="0" y="0"/>
                </a:moveTo>
                <a:lnTo>
                  <a:pt x="0" y="317511"/>
                </a:lnTo>
                <a:lnTo>
                  <a:pt x="740762" y="317511"/>
                </a:lnTo>
                <a:lnTo>
                  <a:pt x="7407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65769" y="1755636"/>
            <a:ext cx="673420" cy="280157"/>
          </a:xfrm>
          <a:custGeom>
            <a:avLst/>
            <a:gdLst/>
            <a:ahLst/>
            <a:cxnLst/>
            <a:rect l="l" t="t" r="r" b="b"/>
            <a:pathLst>
              <a:path w="740762" h="317511">
                <a:moveTo>
                  <a:pt x="0" y="0"/>
                </a:moveTo>
                <a:lnTo>
                  <a:pt x="740762" y="0"/>
                </a:lnTo>
                <a:lnTo>
                  <a:pt x="740762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1724002" y="1382093"/>
            <a:ext cx="577217" cy="280157"/>
          </a:xfrm>
          <a:custGeom>
            <a:avLst/>
            <a:gdLst/>
            <a:ahLst/>
            <a:cxnLst/>
            <a:rect l="l" t="t" r="r" b="b"/>
            <a:pathLst>
              <a:path w="634939" h="317511">
                <a:moveTo>
                  <a:pt x="0" y="0"/>
                </a:moveTo>
                <a:lnTo>
                  <a:pt x="0" y="317511"/>
                </a:lnTo>
                <a:lnTo>
                  <a:pt x="634939" y="317511"/>
                </a:lnTo>
                <a:lnTo>
                  <a:pt x="6349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1724002" y="1382093"/>
            <a:ext cx="577217" cy="280157"/>
          </a:xfrm>
          <a:custGeom>
            <a:avLst/>
            <a:gdLst/>
            <a:ahLst/>
            <a:cxnLst/>
            <a:rect l="l" t="t" r="r" b="b"/>
            <a:pathLst>
              <a:path w="634939" h="317511">
                <a:moveTo>
                  <a:pt x="0" y="0"/>
                </a:moveTo>
                <a:lnTo>
                  <a:pt x="634939" y="0"/>
                </a:lnTo>
                <a:lnTo>
                  <a:pt x="63493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5572119" y="635007"/>
            <a:ext cx="2501275" cy="840472"/>
          </a:xfrm>
          <a:custGeom>
            <a:avLst/>
            <a:gdLst/>
            <a:ahLst/>
            <a:cxnLst/>
            <a:rect l="l" t="t" r="r" b="b"/>
            <a:pathLst>
              <a:path w="2751403" h="952535">
                <a:moveTo>
                  <a:pt x="0" y="0"/>
                </a:moveTo>
                <a:lnTo>
                  <a:pt x="0" y="952535"/>
                </a:lnTo>
                <a:lnTo>
                  <a:pt x="2751403" y="952535"/>
                </a:lnTo>
                <a:lnTo>
                  <a:pt x="2751403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5572120" y="635007"/>
            <a:ext cx="2501275" cy="840472"/>
          </a:xfrm>
          <a:custGeom>
            <a:avLst/>
            <a:gdLst/>
            <a:ahLst/>
            <a:cxnLst/>
            <a:rect l="l" t="t" r="r" b="b"/>
            <a:pathLst>
              <a:path w="2751403" h="952535">
                <a:moveTo>
                  <a:pt x="0" y="0"/>
                </a:moveTo>
                <a:lnTo>
                  <a:pt x="2751403" y="0"/>
                </a:lnTo>
                <a:lnTo>
                  <a:pt x="2751403" y="952535"/>
                </a:lnTo>
                <a:lnTo>
                  <a:pt x="0" y="952535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7207567" y="821778"/>
            <a:ext cx="962029" cy="560314"/>
          </a:xfrm>
          <a:custGeom>
            <a:avLst/>
            <a:gdLst/>
            <a:ahLst/>
            <a:cxnLst/>
            <a:rect l="l" t="t" r="r" b="b"/>
            <a:pathLst>
              <a:path w="1058232" h="635023">
                <a:moveTo>
                  <a:pt x="0" y="0"/>
                </a:moveTo>
                <a:lnTo>
                  <a:pt x="0" y="635023"/>
                </a:lnTo>
                <a:lnTo>
                  <a:pt x="1058232" y="635023"/>
                </a:lnTo>
                <a:lnTo>
                  <a:pt x="105823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7207568" y="821778"/>
            <a:ext cx="962029" cy="560314"/>
          </a:xfrm>
          <a:custGeom>
            <a:avLst/>
            <a:gdLst/>
            <a:ahLst/>
            <a:cxnLst/>
            <a:rect l="l" t="t" r="r" b="b"/>
            <a:pathLst>
              <a:path w="1058232" h="635023">
                <a:moveTo>
                  <a:pt x="0" y="0"/>
                </a:moveTo>
                <a:lnTo>
                  <a:pt x="1058232" y="0"/>
                </a:lnTo>
                <a:lnTo>
                  <a:pt x="1058232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6437944" y="821778"/>
            <a:ext cx="673420" cy="653700"/>
          </a:xfrm>
          <a:custGeom>
            <a:avLst/>
            <a:gdLst/>
            <a:ahLst/>
            <a:cxnLst/>
            <a:rect l="l" t="t" r="r" b="b"/>
            <a:pathLst>
              <a:path w="740762" h="740860">
                <a:moveTo>
                  <a:pt x="0" y="0"/>
                </a:moveTo>
                <a:lnTo>
                  <a:pt x="0" y="740860"/>
                </a:lnTo>
                <a:lnTo>
                  <a:pt x="740762" y="740860"/>
                </a:lnTo>
                <a:lnTo>
                  <a:pt x="7407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6437945" y="821778"/>
            <a:ext cx="673420" cy="653700"/>
          </a:xfrm>
          <a:custGeom>
            <a:avLst/>
            <a:gdLst/>
            <a:ahLst/>
            <a:cxnLst/>
            <a:rect l="l" t="t" r="r" b="b"/>
            <a:pathLst>
              <a:path w="740762" h="740860">
                <a:moveTo>
                  <a:pt x="0" y="0"/>
                </a:moveTo>
                <a:lnTo>
                  <a:pt x="740762" y="0"/>
                </a:lnTo>
                <a:lnTo>
                  <a:pt x="740762" y="740860"/>
                </a:lnTo>
                <a:lnTo>
                  <a:pt x="0" y="740860"/>
                </a:lnTo>
                <a:lnTo>
                  <a:pt x="0" y="0"/>
                </a:lnTo>
                <a:close/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5668321" y="915164"/>
            <a:ext cx="673419" cy="466929"/>
          </a:xfrm>
          <a:custGeom>
            <a:avLst/>
            <a:gdLst/>
            <a:ahLst/>
            <a:cxnLst/>
            <a:rect l="l" t="t" r="r" b="b"/>
            <a:pathLst>
              <a:path w="740761" h="529186">
                <a:moveTo>
                  <a:pt x="0" y="0"/>
                </a:moveTo>
                <a:lnTo>
                  <a:pt x="0" y="529186"/>
                </a:lnTo>
                <a:lnTo>
                  <a:pt x="740761" y="529186"/>
                </a:lnTo>
                <a:lnTo>
                  <a:pt x="74076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5668322" y="915164"/>
            <a:ext cx="673420" cy="466929"/>
          </a:xfrm>
          <a:custGeom>
            <a:avLst/>
            <a:gdLst/>
            <a:ahLst/>
            <a:cxnLst/>
            <a:rect l="l" t="t" r="r" b="b"/>
            <a:pathLst>
              <a:path w="740762" h="529186">
                <a:moveTo>
                  <a:pt x="0" y="0"/>
                </a:moveTo>
                <a:lnTo>
                  <a:pt x="740762" y="0"/>
                </a:lnTo>
                <a:lnTo>
                  <a:pt x="740762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4225277" y="1475478"/>
            <a:ext cx="769623" cy="466929"/>
          </a:xfrm>
          <a:custGeom>
            <a:avLst/>
            <a:gdLst/>
            <a:ahLst/>
            <a:cxnLst/>
            <a:rect l="l" t="t" r="r" b="b"/>
            <a:pathLst>
              <a:path w="846585" h="529186">
                <a:moveTo>
                  <a:pt x="0" y="0"/>
                </a:moveTo>
                <a:lnTo>
                  <a:pt x="0" y="529186"/>
                </a:lnTo>
                <a:lnTo>
                  <a:pt x="846585" y="529186"/>
                </a:lnTo>
                <a:lnTo>
                  <a:pt x="8465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4225277" y="1475478"/>
            <a:ext cx="769624" cy="466929"/>
          </a:xfrm>
          <a:custGeom>
            <a:avLst/>
            <a:gdLst/>
            <a:ahLst/>
            <a:cxnLst/>
            <a:rect l="l" t="t" r="r" b="b"/>
            <a:pathLst>
              <a:path w="846586" h="529186">
                <a:moveTo>
                  <a:pt x="0" y="0"/>
                </a:moveTo>
                <a:lnTo>
                  <a:pt x="846586" y="0"/>
                </a:lnTo>
                <a:lnTo>
                  <a:pt x="846586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070842" y="1475478"/>
            <a:ext cx="577216" cy="466929"/>
          </a:xfrm>
          <a:custGeom>
            <a:avLst/>
            <a:gdLst/>
            <a:ahLst/>
            <a:cxnLst/>
            <a:rect l="l" t="t" r="r" b="b"/>
            <a:pathLst>
              <a:path w="634938" h="529186">
                <a:moveTo>
                  <a:pt x="0" y="0"/>
                </a:moveTo>
                <a:lnTo>
                  <a:pt x="0" y="529186"/>
                </a:lnTo>
                <a:lnTo>
                  <a:pt x="634938" y="529186"/>
                </a:lnTo>
                <a:lnTo>
                  <a:pt x="6349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070843" y="1475478"/>
            <a:ext cx="577217" cy="466929"/>
          </a:xfrm>
          <a:custGeom>
            <a:avLst/>
            <a:gdLst/>
            <a:ahLst/>
            <a:cxnLst/>
            <a:rect l="l" t="t" r="r" b="b"/>
            <a:pathLst>
              <a:path w="634939" h="529186">
                <a:moveTo>
                  <a:pt x="0" y="0"/>
                </a:moveTo>
                <a:lnTo>
                  <a:pt x="634939" y="0"/>
                </a:lnTo>
                <a:lnTo>
                  <a:pt x="634939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4225277" y="1101936"/>
            <a:ext cx="865825" cy="280157"/>
          </a:xfrm>
          <a:custGeom>
            <a:avLst/>
            <a:gdLst/>
            <a:ahLst/>
            <a:cxnLst/>
            <a:rect l="l" t="t" r="r" b="b"/>
            <a:pathLst>
              <a:path w="952408" h="317511">
                <a:moveTo>
                  <a:pt x="0" y="0"/>
                </a:moveTo>
                <a:lnTo>
                  <a:pt x="0" y="317511"/>
                </a:lnTo>
                <a:lnTo>
                  <a:pt x="952408" y="317511"/>
                </a:lnTo>
                <a:lnTo>
                  <a:pt x="9524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4225278" y="1101936"/>
            <a:ext cx="865826" cy="280157"/>
          </a:xfrm>
          <a:custGeom>
            <a:avLst/>
            <a:gdLst/>
            <a:ahLst/>
            <a:cxnLst/>
            <a:rect l="l" t="t" r="r" b="b"/>
            <a:pathLst>
              <a:path w="952409" h="317511">
                <a:moveTo>
                  <a:pt x="0" y="0"/>
                </a:moveTo>
                <a:lnTo>
                  <a:pt x="952409" y="0"/>
                </a:lnTo>
                <a:lnTo>
                  <a:pt x="95240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2974640" y="1101936"/>
            <a:ext cx="962028" cy="280157"/>
          </a:xfrm>
          <a:custGeom>
            <a:avLst/>
            <a:gdLst/>
            <a:ahLst/>
            <a:cxnLst/>
            <a:rect l="l" t="t" r="r" b="b"/>
            <a:pathLst>
              <a:path w="1058231" h="317511">
                <a:moveTo>
                  <a:pt x="0" y="0"/>
                </a:moveTo>
                <a:lnTo>
                  <a:pt x="0" y="317511"/>
                </a:lnTo>
                <a:lnTo>
                  <a:pt x="1058231" y="317511"/>
                </a:lnTo>
                <a:lnTo>
                  <a:pt x="105823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2974640" y="1101936"/>
            <a:ext cx="962028" cy="280157"/>
          </a:xfrm>
          <a:custGeom>
            <a:avLst/>
            <a:gdLst/>
            <a:ahLst/>
            <a:cxnLst/>
            <a:rect l="l" t="t" r="r" b="b"/>
            <a:pathLst>
              <a:path w="1058231" h="317511">
                <a:moveTo>
                  <a:pt x="0" y="0"/>
                </a:moveTo>
                <a:lnTo>
                  <a:pt x="1058231" y="0"/>
                </a:lnTo>
                <a:lnTo>
                  <a:pt x="1058231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551856" y="448234"/>
            <a:ext cx="1924058" cy="466929"/>
          </a:xfrm>
          <a:custGeom>
            <a:avLst/>
            <a:gdLst/>
            <a:ahLst/>
            <a:cxnLst/>
            <a:rect l="l" t="t" r="r" b="b"/>
            <a:pathLst>
              <a:path w="2116464" h="529186">
                <a:moveTo>
                  <a:pt x="0" y="0"/>
                </a:moveTo>
                <a:lnTo>
                  <a:pt x="0" y="529186"/>
                </a:lnTo>
                <a:lnTo>
                  <a:pt x="2116464" y="529186"/>
                </a:lnTo>
                <a:lnTo>
                  <a:pt x="211646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3551857" y="448234"/>
            <a:ext cx="1924058" cy="466929"/>
          </a:xfrm>
          <a:custGeom>
            <a:avLst/>
            <a:gdLst/>
            <a:ahLst/>
            <a:cxnLst/>
            <a:rect l="l" t="t" r="r" b="b"/>
            <a:pathLst>
              <a:path w="2116464" h="529186">
                <a:moveTo>
                  <a:pt x="0" y="0"/>
                </a:moveTo>
                <a:lnTo>
                  <a:pt x="2116464" y="0"/>
                </a:lnTo>
                <a:lnTo>
                  <a:pt x="2116464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1050581" y="728392"/>
            <a:ext cx="673420" cy="466929"/>
          </a:xfrm>
          <a:custGeom>
            <a:avLst/>
            <a:gdLst/>
            <a:ahLst/>
            <a:cxnLst/>
            <a:rect l="l" t="t" r="r" b="b"/>
            <a:pathLst>
              <a:path w="740762" h="529186">
                <a:moveTo>
                  <a:pt x="0" y="0"/>
                </a:moveTo>
                <a:lnTo>
                  <a:pt x="0" y="529186"/>
                </a:lnTo>
                <a:lnTo>
                  <a:pt x="740762" y="529186"/>
                </a:lnTo>
                <a:lnTo>
                  <a:pt x="74076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1050581" y="728392"/>
            <a:ext cx="673420" cy="466929"/>
          </a:xfrm>
          <a:custGeom>
            <a:avLst/>
            <a:gdLst/>
            <a:ahLst/>
            <a:cxnLst/>
            <a:rect l="l" t="t" r="r" b="b"/>
            <a:pathLst>
              <a:path w="740762" h="529186">
                <a:moveTo>
                  <a:pt x="0" y="0"/>
                </a:moveTo>
                <a:lnTo>
                  <a:pt x="740762" y="0"/>
                </a:lnTo>
                <a:lnTo>
                  <a:pt x="740762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2108813" y="728392"/>
            <a:ext cx="769623" cy="466929"/>
          </a:xfrm>
          <a:custGeom>
            <a:avLst/>
            <a:gdLst/>
            <a:ahLst/>
            <a:cxnLst/>
            <a:rect l="l" t="t" r="r" b="b"/>
            <a:pathLst>
              <a:path w="846585" h="529186">
                <a:moveTo>
                  <a:pt x="0" y="0"/>
                </a:moveTo>
                <a:lnTo>
                  <a:pt x="0" y="529186"/>
                </a:lnTo>
                <a:lnTo>
                  <a:pt x="846585" y="529186"/>
                </a:lnTo>
                <a:lnTo>
                  <a:pt x="8465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2108813" y="728392"/>
            <a:ext cx="769624" cy="466929"/>
          </a:xfrm>
          <a:custGeom>
            <a:avLst/>
            <a:gdLst/>
            <a:ahLst/>
            <a:cxnLst/>
            <a:rect l="l" t="t" r="r" b="b"/>
            <a:pathLst>
              <a:path w="846586" h="529186">
                <a:moveTo>
                  <a:pt x="0" y="0"/>
                </a:moveTo>
                <a:lnTo>
                  <a:pt x="846586" y="0"/>
                </a:lnTo>
                <a:lnTo>
                  <a:pt x="846586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665769" y="4650597"/>
            <a:ext cx="6060783" cy="1400786"/>
          </a:xfrm>
          <a:custGeom>
            <a:avLst/>
            <a:gdLst/>
            <a:ahLst/>
            <a:cxnLst/>
            <a:rect l="l" t="t" r="r" b="b"/>
            <a:pathLst>
              <a:path w="6666861" h="1587558">
                <a:moveTo>
                  <a:pt x="0" y="0"/>
                </a:moveTo>
                <a:lnTo>
                  <a:pt x="0" y="1587558"/>
                </a:lnTo>
                <a:lnTo>
                  <a:pt x="6666861" y="1587558"/>
                </a:lnTo>
                <a:lnTo>
                  <a:pt x="666686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665769" y="4650597"/>
            <a:ext cx="6060784" cy="1400786"/>
          </a:xfrm>
          <a:custGeom>
            <a:avLst/>
            <a:gdLst/>
            <a:ahLst/>
            <a:cxnLst/>
            <a:rect l="l" t="t" r="r" b="b"/>
            <a:pathLst>
              <a:path w="6666862" h="1587558">
                <a:moveTo>
                  <a:pt x="0" y="0"/>
                </a:moveTo>
                <a:lnTo>
                  <a:pt x="6666862" y="0"/>
                </a:lnTo>
                <a:lnTo>
                  <a:pt x="6666862" y="1587558"/>
                </a:lnTo>
                <a:lnTo>
                  <a:pt x="0" y="158755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860727" y="5677840"/>
            <a:ext cx="769623" cy="280157"/>
          </a:xfrm>
          <a:custGeom>
            <a:avLst/>
            <a:gdLst/>
            <a:ahLst/>
            <a:cxnLst/>
            <a:rect l="l" t="t" r="r" b="b"/>
            <a:pathLst>
              <a:path w="846585" h="317511">
                <a:moveTo>
                  <a:pt x="0" y="0"/>
                </a:moveTo>
                <a:lnTo>
                  <a:pt x="0" y="317511"/>
                </a:lnTo>
                <a:lnTo>
                  <a:pt x="846585" y="317511"/>
                </a:lnTo>
                <a:lnTo>
                  <a:pt x="8465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860728" y="5677840"/>
            <a:ext cx="769623" cy="280157"/>
          </a:xfrm>
          <a:custGeom>
            <a:avLst/>
            <a:gdLst/>
            <a:ahLst/>
            <a:cxnLst/>
            <a:rect l="l" t="t" r="r" b="b"/>
            <a:pathLst>
              <a:path w="846585" h="317511">
                <a:moveTo>
                  <a:pt x="0" y="0"/>
                </a:moveTo>
                <a:lnTo>
                  <a:pt x="846585" y="0"/>
                </a:lnTo>
                <a:lnTo>
                  <a:pt x="846585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4802495" y="5677840"/>
            <a:ext cx="865825" cy="280157"/>
          </a:xfrm>
          <a:custGeom>
            <a:avLst/>
            <a:gdLst/>
            <a:ahLst/>
            <a:cxnLst/>
            <a:rect l="l" t="t" r="r" b="b"/>
            <a:pathLst>
              <a:path w="952408" h="317511">
                <a:moveTo>
                  <a:pt x="0" y="0"/>
                </a:moveTo>
                <a:lnTo>
                  <a:pt x="0" y="317511"/>
                </a:lnTo>
                <a:lnTo>
                  <a:pt x="952408" y="317511"/>
                </a:lnTo>
                <a:lnTo>
                  <a:pt x="95240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4802496" y="5677840"/>
            <a:ext cx="865825" cy="280157"/>
          </a:xfrm>
          <a:custGeom>
            <a:avLst/>
            <a:gdLst/>
            <a:ahLst/>
            <a:cxnLst/>
            <a:rect l="l" t="t" r="r" b="b"/>
            <a:pathLst>
              <a:path w="952408" h="317511">
                <a:moveTo>
                  <a:pt x="0" y="0"/>
                </a:moveTo>
                <a:lnTo>
                  <a:pt x="952408" y="0"/>
                </a:lnTo>
                <a:lnTo>
                  <a:pt x="952408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3936669" y="5677840"/>
            <a:ext cx="769623" cy="280157"/>
          </a:xfrm>
          <a:custGeom>
            <a:avLst/>
            <a:gdLst/>
            <a:ahLst/>
            <a:cxnLst/>
            <a:rect l="l" t="t" r="r" b="b"/>
            <a:pathLst>
              <a:path w="846585" h="317511">
                <a:moveTo>
                  <a:pt x="0" y="0"/>
                </a:moveTo>
                <a:lnTo>
                  <a:pt x="0" y="317511"/>
                </a:lnTo>
                <a:lnTo>
                  <a:pt x="846585" y="317511"/>
                </a:lnTo>
                <a:lnTo>
                  <a:pt x="846585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3936668" y="5677840"/>
            <a:ext cx="769624" cy="280157"/>
          </a:xfrm>
          <a:custGeom>
            <a:avLst/>
            <a:gdLst/>
            <a:ahLst/>
            <a:cxnLst/>
            <a:rect l="l" t="t" r="r" b="b"/>
            <a:pathLst>
              <a:path w="846586" h="317511">
                <a:moveTo>
                  <a:pt x="0" y="0"/>
                </a:moveTo>
                <a:lnTo>
                  <a:pt x="846586" y="0"/>
                </a:lnTo>
                <a:lnTo>
                  <a:pt x="846586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3167045" y="5677840"/>
            <a:ext cx="577216" cy="280157"/>
          </a:xfrm>
          <a:custGeom>
            <a:avLst/>
            <a:gdLst/>
            <a:ahLst/>
            <a:cxnLst/>
            <a:rect l="l" t="t" r="r" b="b"/>
            <a:pathLst>
              <a:path w="634938" h="317511">
                <a:moveTo>
                  <a:pt x="0" y="0"/>
                </a:moveTo>
                <a:lnTo>
                  <a:pt x="0" y="317511"/>
                </a:lnTo>
                <a:lnTo>
                  <a:pt x="634938" y="317511"/>
                </a:lnTo>
                <a:lnTo>
                  <a:pt x="63493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3167046" y="5677840"/>
            <a:ext cx="577217" cy="280157"/>
          </a:xfrm>
          <a:custGeom>
            <a:avLst/>
            <a:gdLst/>
            <a:ahLst/>
            <a:cxnLst/>
            <a:rect l="l" t="t" r="r" b="b"/>
            <a:pathLst>
              <a:path w="634939" h="317511">
                <a:moveTo>
                  <a:pt x="0" y="0"/>
                </a:moveTo>
                <a:lnTo>
                  <a:pt x="634939" y="0"/>
                </a:lnTo>
                <a:lnTo>
                  <a:pt x="63493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2493625" y="5677840"/>
            <a:ext cx="577217" cy="280157"/>
          </a:xfrm>
          <a:custGeom>
            <a:avLst/>
            <a:gdLst/>
            <a:ahLst/>
            <a:cxnLst/>
            <a:rect l="l" t="t" r="r" b="b"/>
            <a:pathLst>
              <a:path w="634939" h="317511">
                <a:moveTo>
                  <a:pt x="0" y="0"/>
                </a:moveTo>
                <a:lnTo>
                  <a:pt x="0" y="317511"/>
                </a:lnTo>
                <a:lnTo>
                  <a:pt x="634939" y="317511"/>
                </a:lnTo>
                <a:lnTo>
                  <a:pt x="63493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2493625" y="5677840"/>
            <a:ext cx="577217" cy="280157"/>
          </a:xfrm>
          <a:custGeom>
            <a:avLst/>
            <a:gdLst/>
            <a:ahLst/>
            <a:cxnLst/>
            <a:rect l="l" t="t" r="r" b="b"/>
            <a:pathLst>
              <a:path w="634939" h="317511">
                <a:moveTo>
                  <a:pt x="0" y="0"/>
                </a:moveTo>
                <a:lnTo>
                  <a:pt x="634939" y="0"/>
                </a:lnTo>
                <a:lnTo>
                  <a:pt x="634939" y="317511"/>
                </a:lnTo>
                <a:lnTo>
                  <a:pt x="0" y="317511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4321481" y="4930754"/>
            <a:ext cx="1539246" cy="560314"/>
          </a:xfrm>
          <a:custGeom>
            <a:avLst/>
            <a:gdLst/>
            <a:ahLst/>
            <a:cxnLst/>
            <a:rect l="l" t="t" r="r" b="b"/>
            <a:pathLst>
              <a:path w="1693171" h="635023">
                <a:moveTo>
                  <a:pt x="0" y="0"/>
                </a:moveTo>
                <a:lnTo>
                  <a:pt x="0" y="635023"/>
                </a:lnTo>
                <a:lnTo>
                  <a:pt x="1693171" y="635023"/>
                </a:lnTo>
                <a:lnTo>
                  <a:pt x="169317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321481" y="4930754"/>
            <a:ext cx="1539246" cy="560314"/>
          </a:xfrm>
          <a:custGeom>
            <a:avLst/>
            <a:gdLst/>
            <a:ahLst/>
            <a:cxnLst/>
            <a:rect l="l" t="t" r="r" b="b"/>
            <a:pathLst>
              <a:path w="1693171" h="635023">
                <a:moveTo>
                  <a:pt x="0" y="0"/>
                </a:moveTo>
                <a:lnTo>
                  <a:pt x="1693171" y="0"/>
                </a:lnTo>
                <a:lnTo>
                  <a:pt x="1693171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2589828" y="5024139"/>
            <a:ext cx="1443043" cy="373542"/>
          </a:xfrm>
          <a:custGeom>
            <a:avLst/>
            <a:gdLst/>
            <a:ahLst/>
            <a:cxnLst/>
            <a:rect l="l" t="t" r="r" b="b"/>
            <a:pathLst>
              <a:path w="1587347" h="423348">
                <a:moveTo>
                  <a:pt x="0" y="0"/>
                </a:moveTo>
                <a:lnTo>
                  <a:pt x="0" y="423348"/>
                </a:lnTo>
                <a:lnTo>
                  <a:pt x="1587347" y="423348"/>
                </a:lnTo>
                <a:lnTo>
                  <a:pt x="158734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2589828" y="5024139"/>
            <a:ext cx="1443044" cy="373542"/>
          </a:xfrm>
          <a:custGeom>
            <a:avLst/>
            <a:gdLst/>
            <a:ahLst/>
            <a:cxnLst/>
            <a:rect l="l" t="t" r="r" b="b"/>
            <a:pathLst>
              <a:path w="1587348" h="423348">
                <a:moveTo>
                  <a:pt x="0" y="0"/>
                </a:moveTo>
                <a:lnTo>
                  <a:pt x="1587348" y="0"/>
                </a:lnTo>
                <a:lnTo>
                  <a:pt x="1587348" y="423348"/>
                </a:lnTo>
                <a:lnTo>
                  <a:pt x="0" y="42334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61972" y="4743983"/>
            <a:ext cx="1539246" cy="1027243"/>
          </a:xfrm>
          <a:custGeom>
            <a:avLst/>
            <a:gdLst/>
            <a:ahLst/>
            <a:cxnLst/>
            <a:rect l="l" t="t" r="r" b="b"/>
            <a:pathLst>
              <a:path w="1693171" h="1164209">
                <a:moveTo>
                  <a:pt x="0" y="0"/>
                </a:moveTo>
                <a:lnTo>
                  <a:pt x="0" y="1164209"/>
                </a:lnTo>
                <a:lnTo>
                  <a:pt x="1693171" y="1164209"/>
                </a:lnTo>
                <a:lnTo>
                  <a:pt x="169317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761972" y="4743983"/>
            <a:ext cx="1539246" cy="1027243"/>
          </a:xfrm>
          <a:custGeom>
            <a:avLst/>
            <a:gdLst/>
            <a:ahLst/>
            <a:cxnLst/>
            <a:rect l="l" t="t" r="r" b="b"/>
            <a:pathLst>
              <a:path w="1693171" h="1164209">
                <a:moveTo>
                  <a:pt x="0" y="0"/>
                </a:moveTo>
                <a:lnTo>
                  <a:pt x="1693171" y="0"/>
                </a:lnTo>
                <a:lnTo>
                  <a:pt x="1693171" y="1164209"/>
                </a:lnTo>
                <a:lnTo>
                  <a:pt x="0" y="1164209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73364" y="2876266"/>
            <a:ext cx="1635449" cy="1120629"/>
          </a:xfrm>
          <a:custGeom>
            <a:avLst/>
            <a:gdLst/>
            <a:ahLst/>
            <a:cxnLst/>
            <a:rect l="l" t="t" r="r" b="b"/>
            <a:pathLst>
              <a:path w="1798994" h="1270046">
                <a:moveTo>
                  <a:pt x="0" y="0"/>
                </a:moveTo>
                <a:lnTo>
                  <a:pt x="0" y="1270046"/>
                </a:lnTo>
                <a:lnTo>
                  <a:pt x="1798994" y="1270046"/>
                </a:lnTo>
                <a:lnTo>
                  <a:pt x="179899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73364" y="2876266"/>
            <a:ext cx="1635449" cy="1120629"/>
          </a:xfrm>
          <a:custGeom>
            <a:avLst/>
            <a:gdLst/>
            <a:ahLst/>
            <a:cxnLst/>
            <a:rect l="l" t="t" r="r" b="b"/>
            <a:pathLst>
              <a:path w="1798994" h="1270046">
                <a:moveTo>
                  <a:pt x="0" y="0"/>
                </a:moveTo>
                <a:lnTo>
                  <a:pt x="1798994" y="0"/>
                </a:lnTo>
                <a:lnTo>
                  <a:pt x="1798994" y="1270046"/>
                </a:lnTo>
                <a:lnTo>
                  <a:pt x="0" y="127004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5572118" y="3996896"/>
            <a:ext cx="1539245" cy="466929"/>
          </a:xfrm>
          <a:custGeom>
            <a:avLst/>
            <a:gdLst/>
            <a:ahLst/>
            <a:cxnLst/>
            <a:rect l="l" t="t" r="r" b="b"/>
            <a:pathLst>
              <a:path w="1693170" h="529186">
                <a:moveTo>
                  <a:pt x="0" y="0"/>
                </a:moveTo>
                <a:lnTo>
                  <a:pt x="0" y="529186"/>
                </a:lnTo>
                <a:lnTo>
                  <a:pt x="1693170" y="529186"/>
                </a:lnTo>
                <a:lnTo>
                  <a:pt x="169317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5572120" y="3996896"/>
            <a:ext cx="1539246" cy="466929"/>
          </a:xfrm>
          <a:custGeom>
            <a:avLst/>
            <a:gdLst/>
            <a:ahLst/>
            <a:cxnLst/>
            <a:rect l="l" t="t" r="r" b="b"/>
            <a:pathLst>
              <a:path w="1693171" h="529186">
                <a:moveTo>
                  <a:pt x="0" y="0"/>
                </a:moveTo>
                <a:lnTo>
                  <a:pt x="1693171" y="0"/>
                </a:lnTo>
                <a:lnTo>
                  <a:pt x="1693171" y="529186"/>
                </a:lnTo>
                <a:lnTo>
                  <a:pt x="0" y="529186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3551857" y="3996896"/>
            <a:ext cx="1539246" cy="560314"/>
          </a:xfrm>
          <a:custGeom>
            <a:avLst/>
            <a:gdLst/>
            <a:ahLst/>
            <a:cxnLst/>
            <a:rect l="l" t="t" r="r" b="b"/>
            <a:pathLst>
              <a:path w="1693171" h="635023">
                <a:moveTo>
                  <a:pt x="0" y="0"/>
                </a:moveTo>
                <a:lnTo>
                  <a:pt x="0" y="635023"/>
                </a:lnTo>
                <a:lnTo>
                  <a:pt x="1693171" y="635023"/>
                </a:lnTo>
                <a:lnTo>
                  <a:pt x="1693171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3551858" y="3996896"/>
            <a:ext cx="1539246" cy="560314"/>
          </a:xfrm>
          <a:custGeom>
            <a:avLst/>
            <a:gdLst/>
            <a:ahLst/>
            <a:cxnLst/>
            <a:rect l="l" t="t" r="r" b="b"/>
            <a:pathLst>
              <a:path w="1693171" h="635023">
                <a:moveTo>
                  <a:pt x="0" y="0"/>
                </a:moveTo>
                <a:lnTo>
                  <a:pt x="1693171" y="0"/>
                </a:lnTo>
                <a:lnTo>
                  <a:pt x="1693171" y="635023"/>
                </a:lnTo>
                <a:lnTo>
                  <a:pt x="0" y="635023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1724001" y="3996896"/>
            <a:ext cx="1154435" cy="373542"/>
          </a:xfrm>
          <a:custGeom>
            <a:avLst/>
            <a:gdLst/>
            <a:ahLst/>
            <a:cxnLst/>
            <a:rect l="l" t="t" r="r" b="b"/>
            <a:pathLst>
              <a:path w="1269878" h="423348">
                <a:moveTo>
                  <a:pt x="0" y="0"/>
                </a:moveTo>
                <a:lnTo>
                  <a:pt x="0" y="423348"/>
                </a:lnTo>
                <a:lnTo>
                  <a:pt x="1269878" y="423348"/>
                </a:lnTo>
                <a:lnTo>
                  <a:pt x="12698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1724001" y="3996896"/>
            <a:ext cx="1154435" cy="373542"/>
          </a:xfrm>
          <a:custGeom>
            <a:avLst/>
            <a:gdLst/>
            <a:ahLst/>
            <a:cxnLst/>
            <a:rect l="l" t="t" r="r" b="b"/>
            <a:pathLst>
              <a:path w="1269878" h="423348">
                <a:moveTo>
                  <a:pt x="0" y="0"/>
                </a:moveTo>
                <a:lnTo>
                  <a:pt x="1269878" y="0"/>
                </a:lnTo>
                <a:lnTo>
                  <a:pt x="1269878" y="423348"/>
                </a:lnTo>
                <a:lnTo>
                  <a:pt x="0" y="423348"/>
                </a:lnTo>
                <a:lnTo>
                  <a:pt x="0" y="0"/>
                </a:lnTo>
                <a:close/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715863" y="3114919"/>
            <a:ext cx="117581" cy="83009"/>
          </a:xfrm>
          <a:custGeom>
            <a:avLst/>
            <a:gdLst/>
            <a:ahLst/>
            <a:cxnLst/>
            <a:rect l="l" t="t" r="r" b="b"/>
            <a:pathLst>
              <a:path w="129339" h="94077">
                <a:moveTo>
                  <a:pt x="129339" y="47038"/>
                </a:moveTo>
                <a:lnTo>
                  <a:pt x="0" y="0"/>
                </a:lnTo>
                <a:lnTo>
                  <a:pt x="0" y="94077"/>
                </a:lnTo>
                <a:lnTo>
                  <a:pt x="129339" y="4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2119503" y="3156424"/>
            <a:ext cx="4681875" cy="0"/>
          </a:xfrm>
          <a:custGeom>
            <a:avLst/>
            <a:gdLst/>
            <a:ahLst/>
            <a:cxnLst/>
            <a:rect l="l" t="t" r="r" b="b"/>
            <a:pathLst>
              <a:path w="5150063">
                <a:moveTo>
                  <a:pt x="5150063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218529" y="3170873"/>
            <a:ext cx="436441" cy="91683"/>
          </a:xfrm>
          <a:custGeom>
            <a:avLst/>
            <a:gdLst/>
            <a:ahLst/>
            <a:cxnLst/>
            <a:rect l="l" t="t" r="r" b="b"/>
            <a:pathLst>
              <a:path w="480085" h="103907">
                <a:moveTo>
                  <a:pt x="224348" y="28992"/>
                </a:moveTo>
                <a:lnTo>
                  <a:pt x="214195" y="36863"/>
                </a:lnTo>
                <a:lnTo>
                  <a:pt x="218421" y="52092"/>
                </a:lnTo>
                <a:lnTo>
                  <a:pt x="220465" y="46866"/>
                </a:lnTo>
                <a:lnTo>
                  <a:pt x="224322" y="42755"/>
                </a:lnTo>
                <a:lnTo>
                  <a:pt x="228181" y="38644"/>
                </a:lnTo>
                <a:lnTo>
                  <a:pt x="237019" y="25837"/>
                </a:lnTo>
                <a:lnTo>
                  <a:pt x="224348" y="28992"/>
                </a:lnTo>
                <a:close/>
              </a:path>
              <a:path w="480085" h="103907">
                <a:moveTo>
                  <a:pt x="350929" y="27423"/>
                </a:moveTo>
                <a:lnTo>
                  <a:pt x="337356" y="27423"/>
                </a:lnTo>
                <a:lnTo>
                  <a:pt x="316757" y="87508"/>
                </a:lnTo>
                <a:lnTo>
                  <a:pt x="297053" y="27423"/>
                </a:lnTo>
                <a:lnTo>
                  <a:pt x="282654" y="27423"/>
                </a:lnTo>
                <a:lnTo>
                  <a:pt x="309868" y="101220"/>
                </a:lnTo>
                <a:lnTo>
                  <a:pt x="323096" y="101220"/>
                </a:lnTo>
                <a:lnTo>
                  <a:pt x="350929" y="27423"/>
                </a:lnTo>
                <a:close/>
              </a:path>
              <a:path w="480085" h="103907">
                <a:moveTo>
                  <a:pt x="381037" y="38644"/>
                </a:moveTo>
                <a:lnTo>
                  <a:pt x="385813" y="36588"/>
                </a:lnTo>
                <a:lnTo>
                  <a:pt x="399455" y="36588"/>
                </a:lnTo>
                <a:lnTo>
                  <a:pt x="405127" y="39574"/>
                </a:lnTo>
                <a:lnTo>
                  <a:pt x="408526" y="45545"/>
                </a:lnTo>
                <a:lnTo>
                  <a:pt x="410363" y="48761"/>
                </a:lnTo>
                <a:lnTo>
                  <a:pt x="411534" y="53056"/>
                </a:lnTo>
                <a:lnTo>
                  <a:pt x="412039" y="58430"/>
                </a:lnTo>
                <a:lnTo>
                  <a:pt x="371047" y="58430"/>
                </a:lnTo>
                <a:lnTo>
                  <a:pt x="371276" y="52092"/>
                </a:lnTo>
                <a:lnTo>
                  <a:pt x="367051" y="36863"/>
                </a:lnTo>
                <a:lnTo>
                  <a:pt x="364121" y="40720"/>
                </a:lnTo>
                <a:lnTo>
                  <a:pt x="359084" y="52064"/>
                </a:lnTo>
                <a:lnTo>
                  <a:pt x="357405" y="65734"/>
                </a:lnTo>
                <a:lnTo>
                  <a:pt x="357603" y="70761"/>
                </a:lnTo>
                <a:lnTo>
                  <a:pt x="360538" y="83758"/>
                </a:lnTo>
                <a:lnTo>
                  <a:pt x="366982" y="93813"/>
                </a:lnTo>
                <a:lnTo>
                  <a:pt x="377617" y="101335"/>
                </a:lnTo>
                <a:lnTo>
                  <a:pt x="390338" y="103839"/>
                </a:lnTo>
                <a:lnTo>
                  <a:pt x="394104" y="103839"/>
                </a:lnTo>
                <a:lnTo>
                  <a:pt x="397479" y="103471"/>
                </a:lnTo>
                <a:lnTo>
                  <a:pt x="400465" y="102736"/>
                </a:lnTo>
                <a:lnTo>
                  <a:pt x="406022" y="101450"/>
                </a:lnTo>
                <a:lnTo>
                  <a:pt x="410684" y="98969"/>
                </a:lnTo>
                <a:lnTo>
                  <a:pt x="414450" y="95294"/>
                </a:lnTo>
                <a:lnTo>
                  <a:pt x="416701" y="93181"/>
                </a:lnTo>
                <a:lnTo>
                  <a:pt x="418734" y="90460"/>
                </a:lnTo>
                <a:lnTo>
                  <a:pt x="420548" y="87129"/>
                </a:lnTo>
                <a:lnTo>
                  <a:pt x="422362" y="83799"/>
                </a:lnTo>
                <a:lnTo>
                  <a:pt x="423430" y="80778"/>
                </a:lnTo>
                <a:lnTo>
                  <a:pt x="423752" y="78068"/>
                </a:lnTo>
                <a:lnTo>
                  <a:pt x="411557" y="78068"/>
                </a:lnTo>
                <a:lnTo>
                  <a:pt x="410639" y="81330"/>
                </a:lnTo>
                <a:lnTo>
                  <a:pt x="409077" y="84201"/>
                </a:lnTo>
                <a:lnTo>
                  <a:pt x="406872" y="86681"/>
                </a:lnTo>
                <a:lnTo>
                  <a:pt x="403014" y="90953"/>
                </a:lnTo>
                <a:lnTo>
                  <a:pt x="397847" y="93089"/>
                </a:lnTo>
                <a:lnTo>
                  <a:pt x="384435" y="93089"/>
                </a:lnTo>
                <a:lnTo>
                  <a:pt x="379314" y="90827"/>
                </a:lnTo>
                <a:lnTo>
                  <a:pt x="376007" y="86302"/>
                </a:lnTo>
                <a:lnTo>
                  <a:pt x="372700" y="81778"/>
                </a:lnTo>
                <a:lnTo>
                  <a:pt x="370932" y="75771"/>
                </a:lnTo>
                <a:lnTo>
                  <a:pt x="370702" y="68284"/>
                </a:lnTo>
                <a:lnTo>
                  <a:pt x="424785" y="68284"/>
                </a:lnTo>
                <a:lnTo>
                  <a:pt x="424785" y="60842"/>
                </a:lnTo>
                <a:lnTo>
                  <a:pt x="424418" y="55422"/>
                </a:lnTo>
                <a:lnTo>
                  <a:pt x="423683" y="52022"/>
                </a:lnTo>
                <a:lnTo>
                  <a:pt x="422856" y="47061"/>
                </a:lnTo>
                <a:lnTo>
                  <a:pt x="421203" y="42721"/>
                </a:lnTo>
                <a:lnTo>
                  <a:pt x="418722" y="38999"/>
                </a:lnTo>
                <a:lnTo>
                  <a:pt x="416150" y="35095"/>
                </a:lnTo>
                <a:lnTo>
                  <a:pt x="412407" y="31914"/>
                </a:lnTo>
                <a:lnTo>
                  <a:pt x="407492" y="29456"/>
                </a:lnTo>
                <a:lnTo>
                  <a:pt x="402578" y="26999"/>
                </a:lnTo>
                <a:lnTo>
                  <a:pt x="397503" y="25770"/>
                </a:lnTo>
                <a:lnTo>
                  <a:pt x="389874" y="25837"/>
                </a:lnTo>
                <a:lnTo>
                  <a:pt x="381037" y="38644"/>
                </a:lnTo>
                <a:close/>
              </a:path>
              <a:path w="480085" h="103907">
                <a:moveTo>
                  <a:pt x="377204" y="28992"/>
                </a:moveTo>
                <a:lnTo>
                  <a:pt x="367051" y="36863"/>
                </a:lnTo>
                <a:lnTo>
                  <a:pt x="371276" y="52092"/>
                </a:lnTo>
                <a:lnTo>
                  <a:pt x="373320" y="46866"/>
                </a:lnTo>
                <a:lnTo>
                  <a:pt x="377178" y="42755"/>
                </a:lnTo>
                <a:lnTo>
                  <a:pt x="381037" y="38644"/>
                </a:lnTo>
                <a:lnTo>
                  <a:pt x="389874" y="25837"/>
                </a:lnTo>
                <a:lnTo>
                  <a:pt x="377204" y="28992"/>
                </a:lnTo>
                <a:close/>
              </a:path>
              <a:path w="480085" h="103907">
                <a:moveTo>
                  <a:pt x="444191" y="27423"/>
                </a:moveTo>
                <a:lnTo>
                  <a:pt x="444191" y="101220"/>
                </a:lnTo>
                <a:lnTo>
                  <a:pt x="456592" y="101220"/>
                </a:lnTo>
                <a:lnTo>
                  <a:pt x="456592" y="53538"/>
                </a:lnTo>
                <a:lnTo>
                  <a:pt x="458268" y="48910"/>
                </a:lnTo>
                <a:lnTo>
                  <a:pt x="461621" y="44891"/>
                </a:lnTo>
                <a:lnTo>
                  <a:pt x="464974" y="40871"/>
                </a:lnTo>
                <a:lnTo>
                  <a:pt x="469773" y="38862"/>
                </a:lnTo>
                <a:lnTo>
                  <a:pt x="477433" y="38885"/>
                </a:lnTo>
                <a:lnTo>
                  <a:pt x="480085" y="39206"/>
                </a:lnTo>
                <a:lnTo>
                  <a:pt x="480085" y="26114"/>
                </a:lnTo>
                <a:lnTo>
                  <a:pt x="478753" y="25976"/>
                </a:lnTo>
                <a:lnTo>
                  <a:pt x="476088" y="25770"/>
                </a:lnTo>
                <a:lnTo>
                  <a:pt x="471175" y="25770"/>
                </a:lnTo>
                <a:lnTo>
                  <a:pt x="466833" y="27550"/>
                </a:lnTo>
                <a:lnTo>
                  <a:pt x="463068" y="31110"/>
                </a:lnTo>
                <a:lnTo>
                  <a:pt x="459302" y="34670"/>
                </a:lnTo>
                <a:lnTo>
                  <a:pt x="456936" y="37690"/>
                </a:lnTo>
                <a:lnTo>
                  <a:pt x="455972" y="40171"/>
                </a:lnTo>
                <a:lnTo>
                  <a:pt x="455972" y="27423"/>
                </a:lnTo>
                <a:lnTo>
                  <a:pt x="444191" y="27423"/>
                </a:lnTo>
                <a:close/>
              </a:path>
              <a:path w="480085" h="103907">
                <a:moveTo>
                  <a:pt x="13710" y="12403"/>
                </a:moveTo>
                <a:lnTo>
                  <a:pt x="70204" y="12403"/>
                </a:lnTo>
                <a:lnTo>
                  <a:pt x="70204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5192"/>
                </a:lnTo>
                <a:lnTo>
                  <a:pt x="63383" y="55192"/>
                </a:lnTo>
                <a:lnTo>
                  <a:pt x="63383" y="43134"/>
                </a:lnTo>
                <a:lnTo>
                  <a:pt x="13710" y="43134"/>
                </a:lnTo>
                <a:lnTo>
                  <a:pt x="13710" y="12403"/>
                </a:lnTo>
                <a:close/>
              </a:path>
              <a:path w="480085" h="103907">
                <a:moveTo>
                  <a:pt x="134391" y="92263"/>
                </a:moveTo>
                <a:lnTo>
                  <a:pt x="137146" y="88028"/>
                </a:lnTo>
                <a:lnTo>
                  <a:pt x="141591" y="76459"/>
                </a:lnTo>
                <a:lnTo>
                  <a:pt x="143072" y="62772"/>
                </a:lnTo>
                <a:lnTo>
                  <a:pt x="142869" y="57652"/>
                </a:lnTo>
                <a:lnTo>
                  <a:pt x="139851" y="44582"/>
                </a:lnTo>
                <a:lnTo>
                  <a:pt x="133220" y="34796"/>
                </a:lnTo>
                <a:lnTo>
                  <a:pt x="122023" y="27570"/>
                </a:lnTo>
                <a:lnTo>
                  <a:pt x="109107" y="25287"/>
                </a:lnTo>
                <a:lnTo>
                  <a:pt x="106563" y="25360"/>
                </a:lnTo>
                <a:lnTo>
                  <a:pt x="93791" y="28510"/>
                </a:lnTo>
                <a:lnTo>
                  <a:pt x="83753" y="36312"/>
                </a:lnTo>
                <a:lnTo>
                  <a:pt x="80612" y="40605"/>
                </a:lnTo>
                <a:lnTo>
                  <a:pt x="75889" y="52009"/>
                </a:lnTo>
                <a:lnTo>
                  <a:pt x="74315" y="65941"/>
                </a:lnTo>
                <a:lnTo>
                  <a:pt x="74458" y="70222"/>
                </a:lnTo>
                <a:lnTo>
                  <a:pt x="77156" y="83261"/>
                </a:lnTo>
                <a:lnTo>
                  <a:pt x="83271" y="93606"/>
                </a:lnTo>
                <a:lnTo>
                  <a:pt x="83881" y="94288"/>
                </a:lnTo>
                <a:lnTo>
                  <a:pt x="87060" y="73590"/>
                </a:lnTo>
                <a:lnTo>
                  <a:pt x="87060" y="57558"/>
                </a:lnTo>
                <a:lnTo>
                  <a:pt x="88783" y="50575"/>
                </a:lnTo>
                <a:lnTo>
                  <a:pt x="92227" y="44787"/>
                </a:lnTo>
                <a:lnTo>
                  <a:pt x="95672" y="38999"/>
                </a:lnTo>
                <a:lnTo>
                  <a:pt x="101184" y="36105"/>
                </a:lnTo>
                <a:lnTo>
                  <a:pt x="117305" y="36105"/>
                </a:lnTo>
                <a:lnTo>
                  <a:pt x="123322" y="39505"/>
                </a:lnTo>
                <a:lnTo>
                  <a:pt x="126813" y="46303"/>
                </a:lnTo>
                <a:lnTo>
                  <a:pt x="129018" y="50622"/>
                </a:lnTo>
                <a:lnTo>
                  <a:pt x="130120" y="56226"/>
                </a:lnTo>
                <a:lnTo>
                  <a:pt x="130120" y="70741"/>
                </a:lnTo>
                <a:lnTo>
                  <a:pt x="128593" y="77667"/>
                </a:lnTo>
                <a:lnTo>
                  <a:pt x="125538" y="83891"/>
                </a:lnTo>
                <a:lnTo>
                  <a:pt x="125085" y="100160"/>
                </a:lnTo>
                <a:lnTo>
                  <a:pt x="134391" y="92263"/>
                </a:lnTo>
                <a:close/>
              </a:path>
              <a:path w="480085" h="103907">
                <a:moveTo>
                  <a:pt x="125538" y="83891"/>
                </a:moveTo>
                <a:lnTo>
                  <a:pt x="122484" y="90115"/>
                </a:lnTo>
                <a:lnTo>
                  <a:pt x="116846" y="93227"/>
                </a:lnTo>
                <a:lnTo>
                  <a:pt x="101138" y="93227"/>
                </a:lnTo>
                <a:lnTo>
                  <a:pt x="95672" y="90609"/>
                </a:lnTo>
                <a:lnTo>
                  <a:pt x="92227" y="85372"/>
                </a:lnTo>
                <a:lnTo>
                  <a:pt x="88783" y="80136"/>
                </a:lnTo>
                <a:lnTo>
                  <a:pt x="87060" y="73590"/>
                </a:lnTo>
                <a:lnTo>
                  <a:pt x="83881" y="94288"/>
                </a:lnTo>
                <a:lnTo>
                  <a:pt x="94204" y="101503"/>
                </a:lnTo>
                <a:lnTo>
                  <a:pt x="107453" y="103907"/>
                </a:lnTo>
                <a:lnTo>
                  <a:pt x="112191" y="103697"/>
                </a:lnTo>
                <a:lnTo>
                  <a:pt x="125085" y="100160"/>
                </a:lnTo>
                <a:lnTo>
                  <a:pt x="125538" y="83891"/>
                </a:lnTo>
                <a:close/>
              </a:path>
              <a:path w="480085" h="103907">
                <a:moveTo>
                  <a:pt x="161995" y="27423"/>
                </a:moveTo>
                <a:lnTo>
                  <a:pt x="161995" y="101220"/>
                </a:lnTo>
                <a:lnTo>
                  <a:pt x="174397" y="101220"/>
                </a:lnTo>
                <a:lnTo>
                  <a:pt x="174397" y="53538"/>
                </a:lnTo>
                <a:lnTo>
                  <a:pt x="176072" y="48910"/>
                </a:lnTo>
                <a:lnTo>
                  <a:pt x="179426" y="44891"/>
                </a:lnTo>
                <a:lnTo>
                  <a:pt x="182779" y="40871"/>
                </a:lnTo>
                <a:lnTo>
                  <a:pt x="187578" y="38862"/>
                </a:lnTo>
                <a:lnTo>
                  <a:pt x="195237" y="38885"/>
                </a:lnTo>
                <a:lnTo>
                  <a:pt x="197890" y="39206"/>
                </a:lnTo>
                <a:lnTo>
                  <a:pt x="197890" y="26114"/>
                </a:lnTo>
                <a:lnTo>
                  <a:pt x="196558" y="25976"/>
                </a:lnTo>
                <a:lnTo>
                  <a:pt x="193894" y="25770"/>
                </a:lnTo>
                <a:lnTo>
                  <a:pt x="188979" y="25770"/>
                </a:lnTo>
                <a:lnTo>
                  <a:pt x="184638" y="27550"/>
                </a:lnTo>
                <a:lnTo>
                  <a:pt x="180873" y="31110"/>
                </a:lnTo>
                <a:lnTo>
                  <a:pt x="177106" y="34670"/>
                </a:lnTo>
                <a:lnTo>
                  <a:pt x="174740" y="37690"/>
                </a:lnTo>
                <a:lnTo>
                  <a:pt x="173777" y="40171"/>
                </a:lnTo>
                <a:lnTo>
                  <a:pt x="173777" y="27423"/>
                </a:lnTo>
                <a:lnTo>
                  <a:pt x="161995" y="27423"/>
                </a:lnTo>
                <a:close/>
              </a:path>
              <a:path w="480085" h="103907">
                <a:moveTo>
                  <a:pt x="228181" y="38644"/>
                </a:moveTo>
                <a:lnTo>
                  <a:pt x="232958" y="36588"/>
                </a:lnTo>
                <a:lnTo>
                  <a:pt x="246599" y="36588"/>
                </a:lnTo>
                <a:lnTo>
                  <a:pt x="252271" y="39574"/>
                </a:lnTo>
                <a:lnTo>
                  <a:pt x="255670" y="45545"/>
                </a:lnTo>
                <a:lnTo>
                  <a:pt x="257507" y="48761"/>
                </a:lnTo>
                <a:lnTo>
                  <a:pt x="258678" y="53056"/>
                </a:lnTo>
                <a:lnTo>
                  <a:pt x="259184" y="58430"/>
                </a:lnTo>
                <a:lnTo>
                  <a:pt x="218191" y="58430"/>
                </a:lnTo>
                <a:lnTo>
                  <a:pt x="218421" y="52092"/>
                </a:lnTo>
                <a:lnTo>
                  <a:pt x="214195" y="36863"/>
                </a:lnTo>
                <a:lnTo>
                  <a:pt x="211266" y="40720"/>
                </a:lnTo>
                <a:lnTo>
                  <a:pt x="206229" y="52064"/>
                </a:lnTo>
                <a:lnTo>
                  <a:pt x="204550" y="65734"/>
                </a:lnTo>
                <a:lnTo>
                  <a:pt x="204748" y="70761"/>
                </a:lnTo>
                <a:lnTo>
                  <a:pt x="207682" y="83758"/>
                </a:lnTo>
                <a:lnTo>
                  <a:pt x="214126" y="93813"/>
                </a:lnTo>
                <a:lnTo>
                  <a:pt x="224761" y="101335"/>
                </a:lnTo>
                <a:lnTo>
                  <a:pt x="237482" y="103839"/>
                </a:lnTo>
                <a:lnTo>
                  <a:pt x="241248" y="103839"/>
                </a:lnTo>
                <a:lnTo>
                  <a:pt x="244623" y="103471"/>
                </a:lnTo>
                <a:lnTo>
                  <a:pt x="247609" y="102736"/>
                </a:lnTo>
                <a:lnTo>
                  <a:pt x="253166" y="101450"/>
                </a:lnTo>
                <a:lnTo>
                  <a:pt x="257828" y="98969"/>
                </a:lnTo>
                <a:lnTo>
                  <a:pt x="261594" y="95294"/>
                </a:lnTo>
                <a:lnTo>
                  <a:pt x="263846" y="93181"/>
                </a:lnTo>
                <a:lnTo>
                  <a:pt x="265878" y="90460"/>
                </a:lnTo>
                <a:lnTo>
                  <a:pt x="267692" y="87129"/>
                </a:lnTo>
                <a:lnTo>
                  <a:pt x="269507" y="83799"/>
                </a:lnTo>
                <a:lnTo>
                  <a:pt x="270574" y="80778"/>
                </a:lnTo>
                <a:lnTo>
                  <a:pt x="270896" y="78068"/>
                </a:lnTo>
                <a:lnTo>
                  <a:pt x="258701" y="78068"/>
                </a:lnTo>
                <a:lnTo>
                  <a:pt x="257783" y="81330"/>
                </a:lnTo>
                <a:lnTo>
                  <a:pt x="256221" y="84201"/>
                </a:lnTo>
                <a:lnTo>
                  <a:pt x="254017" y="86681"/>
                </a:lnTo>
                <a:lnTo>
                  <a:pt x="250158" y="90953"/>
                </a:lnTo>
                <a:lnTo>
                  <a:pt x="244991" y="93089"/>
                </a:lnTo>
                <a:lnTo>
                  <a:pt x="231580" y="93089"/>
                </a:lnTo>
                <a:lnTo>
                  <a:pt x="226458" y="90827"/>
                </a:lnTo>
                <a:lnTo>
                  <a:pt x="223152" y="86302"/>
                </a:lnTo>
                <a:lnTo>
                  <a:pt x="219845" y="81778"/>
                </a:lnTo>
                <a:lnTo>
                  <a:pt x="218076" y="75771"/>
                </a:lnTo>
                <a:lnTo>
                  <a:pt x="217846" y="68284"/>
                </a:lnTo>
                <a:lnTo>
                  <a:pt x="271929" y="68284"/>
                </a:lnTo>
                <a:lnTo>
                  <a:pt x="271929" y="60842"/>
                </a:lnTo>
                <a:lnTo>
                  <a:pt x="271562" y="55422"/>
                </a:lnTo>
                <a:lnTo>
                  <a:pt x="270827" y="52022"/>
                </a:lnTo>
                <a:lnTo>
                  <a:pt x="270000" y="47061"/>
                </a:lnTo>
                <a:lnTo>
                  <a:pt x="268347" y="42721"/>
                </a:lnTo>
                <a:lnTo>
                  <a:pt x="265866" y="38999"/>
                </a:lnTo>
                <a:lnTo>
                  <a:pt x="263294" y="35095"/>
                </a:lnTo>
                <a:lnTo>
                  <a:pt x="259551" y="31914"/>
                </a:lnTo>
                <a:lnTo>
                  <a:pt x="254637" y="29456"/>
                </a:lnTo>
                <a:lnTo>
                  <a:pt x="249722" y="26999"/>
                </a:lnTo>
                <a:lnTo>
                  <a:pt x="244647" y="25770"/>
                </a:lnTo>
                <a:lnTo>
                  <a:pt x="237019" y="25837"/>
                </a:lnTo>
                <a:lnTo>
                  <a:pt x="228181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5766591" y="1675241"/>
            <a:ext cx="1955499" cy="116185"/>
          </a:xfrm>
          <a:custGeom>
            <a:avLst/>
            <a:gdLst/>
            <a:ahLst/>
            <a:cxnLst/>
            <a:rect l="l" t="t" r="r" b="b"/>
            <a:pathLst>
              <a:path w="2151049" h="131676">
                <a:moveTo>
                  <a:pt x="230730" y="29077"/>
                </a:moveTo>
                <a:lnTo>
                  <a:pt x="218467" y="29077"/>
                </a:lnTo>
                <a:lnTo>
                  <a:pt x="218467" y="102873"/>
                </a:lnTo>
                <a:lnTo>
                  <a:pt x="230868" y="102873"/>
                </a:lnTo>
                <a:lnTo>
                  <a:pt x="230868" y="54227"/>
                </a:lnTo>
                <a:lnTo>
                  <a:pt x="232785" y="47658"/>
                </a:lnTo>
                <a:lnTo>
                  <a:pt x="236620" y="44029"/>
                </a:lnTo>
                <a:lnTo>
                  <a:pt x="240456" y="40400"/>
                </a:lnTo>
                <a:lnTo>
                  <a:pt x="244716" y="38585"/>
                </a:lnTo>
                <a:lnTo>
                  <a:pt x="254545" y="38585"/>
                </a:lnTo>
                <a:lnTo>
                  <a:pt x="258058" y="40308"/>
                </a:lnTo>
                <a:lnTo>
                  <a:pt x="259942" y="43753"/>
                </a:lnTo>
                <a:lnTo>
                  <a:pt x="261136" y="46050"/>
                </a:lnTo>
                <a:lnTo>
                  <a:pt x="261732" y="49702"/>
                </a:lnTo>
                <a:lnTo>
                  <a:pt x="261732" y="102873"/>
                </a:lnTo>
                <a:lnTo>
                  <a:pt x="274341" y="102873"/>
                </a:lnTo>
                <a:lnTo>
                  <a:pt x="274341" y="52320"/>
                </a:lnTo>
                <a:lnTo>
                  <a:pt x="276097" y="46877"/>
                </a:lnTo>
                <a:lnTo>
                  <a:pt x="279611" y="43616"/>
                </a:lnTo>
                <a:lnTo>
                  <a:pt x="283125" y="40354"/>
                </a:lnTo>
                <a:lnTo>
                  <a:pt x="287316" y="38723"/>
                </a:lnTo>
                <a:lnTo>
                  <a:pt x="295721" y="38723"/>
                </a:lnTo>
                <a:lnTo>
                  <a:pt x="298718" y="39642"/>
                </a:lnTo>
                <a:lnTo>
                  <a:pt x="301175" y="41479"/>
                </a:lnTo>
                <a:lnTo>
                  <a:pt x="303633" y="43317"/>
                </a:lnTo>
                <a:lnTo>
                  <a:pt x="304861" y="46693"/>
                </a:lnTo>
                <a:lnTo>
                  <a:pt x="304861" y="102873"/>
                </a:lnTo>
                <a:lnTo>
                  <a:pt x="317745" y="102873"/>
                </a:lnTo>
                <a:lnTo>
                  <a:pt x="317745" y="47222"/>
                </a:lnTo>
                <a:lnTo>
                  <a:pt x="316780" y="42031"/>
                </a:lnTo>
                <a:lnTo>
                  <a:pt x="314851" y="38172"/>
                </a:lnTo>
                <a:lnTo>
                  <a:pt x="311269" y="31006"/>
                </a:lnTo>
                <a:lnTo>
                  <a:pt x="304517" y="27423"/>
                </a:lnTo>
                <a:lnTo>
                  <a:pt x="289957" y="27423"/>
                </a:lnTo>
                <a:lnTo>
                  <a:pt x="285777" y="28376"/>
                </a:lnTo>
                <a:lnTo>
                  <a:pt x="282057" y="30283"/>
                </a:lnTo>
                <a:lnTo>
                  <a:pt x="278337" y="32189"/>
                </a:lnTo>
                <a:lnTo>
                  <a:pt x="275098" y="35117"/>
                </a:lnTo>
                <a:lnTo>
                  <a:pt x="272343" y="39068"/>
                </a:lnTo>
                <a:lnTo>
                  <a:pt x="270689" y="35852"/>
                </a:lnTo>
                <a:lnTo>
                  <a:pt x="268852" y="33418"/>
                </a:lnTo>
                <a:lnTo>
                  <a:pt x="266830" y="31764"/>
                </a:lnTo>
                <a:lnTo>
                  <a:pt x="263249" y="28870"/>
                </a:lnTo>
                <a:lnTo>
                  <a:pt x="258518" y="27423"/>
                </a:lnTo>
                <a:lnTo>
                  <a:pt x="247449" y="27423"/>
                </a:lnTo>
                <a:lnTo>
                  <a:pt x="242810" y="28824"/>
                </a:lnTo>
                <a:lnTo>
                  <a:pt x="238722" y="31626"/>
                </a:lnTo>
                <a:lnTo>
                  <a:pt x="236333" y="33280"/>
                </a:lnTo>
                <a:lnTo>
                  <a:pt x="233670" y="35921"/>
                </a:lnTo>
                <a:lnTo>
                  <a:pt x="230730" y="39550"/>
                </a:lnTo>
                <a:lnTo>
                  <a:pt x="230730" y="29077"/>
                </a:lnTo>
                <a:close/>
              </a:path>
              <a:path w="2151049" h="131676">
                <a:moveTo>
                  <a:pt x="34102" y="102873"/>
                </a:moveTo>
                <a:lnTo>
                  <a:pt x="48019" y="102873"/>
                </a:lnTo>
                <a:lnTo>
                  <a:pt x="48019" y="13711"/>
                </a:lnTo>
                <a:lnTo>
                  <a:pt x="82123" y="13711"/>
                </a:lnTo>
                <a:lnTo>
                  <a:pt x="82123" y="1653"/>
                </a:lnTo>
                <a:lnTo>
                  <a:pt x="0" y="1653"/>
                </a:lnTo>
                <a:lnTo>
                  <a:pt x="0" y="13711"/>
                </a:lnTo>
                <a:lnTo>
                  <a:pt x="34102" y="13711"/>
                </a:lnTo>
                <a:lnTo>
                  <a:pt x="34102" y="102873"/>
                </a:lnTo>
                <a:close/>
              </a:path>
              <a:path w="2151049" h="131676">
                <a:moveTo>
                  <a:pt x="108624" y="40297"/>
                </a:moveTo>
                <a:lnTo>
                  <a:pt x="113401" y="38241"/>
                </a:lnTo>
                <a:lnTo>
                  <a:pt x="127043" y="38241"/>
                </a:lnTo>
                <a:lnTo>
                  <a:pt x="132715" y="41227"/>
                </a:lnTo>
                <a:lnTo>
                  <a:pt x="136114" y="47198"/>
                </a:lnTo>
                <a:lnTo>
                  <a:pt x="137951" y="50414"/>
                </a:lnTo>
                <a:lnTo>
                  <a:pt x="139122" y="54709"/>
                </a:lnTo>
                <a:lnTo>
                  <a:pt x="139627" y="60084"/>
                </a:lnTo>
                <a:lnTo>
                  <a:pt x="98634" y="60084"/>
                </a:lnTo>
                <a:lnTo>
                  <a:pt x="98864" y="53745"/>
                </a:lnTo>
                <a:lnTo>
                  <a:pt x="94638" y="38517"/>
                </a:lnTo>
                <a:lnTo>
                  <a:pt x="91709" y="42373"/>
                </a:lnTo>
                <a:lnTo>
                  <a:pt x="86672" y="53717"/>
                </a:lnTo>
                <a:lnTo>
                  <a:pt x="84993" y="67387"/>
                </a:lnTo>
                <a:lnTo>
                  <a:pt x="85191" y="72414"/>
                </a:lnTo>
                <a:lnTo>
                  <a:pt x="88126" y="85411"/>
                </a:lnTo>
                <a:lnTo>
                  <a:pt x="94570" y="95466"/>
                </a:lnTo>
                <a:lnTo>
                  <a:pt x="105204" y="102988"/>
                </a:lnTo>
                <a:lnTo>
                  <a:pt x="117925" y="105492"/>
                </a:lnTo>
                <a:lnTo>
                  <a:pt x="121692" y="105492"/>
                </a:lnTo>
                <a:lnTo>
                  <a:pt x="125067" y="105124"/>
                </a:lnTo>
                <a:lnTo>
                  <a:pt x="128053" y="104389"/>
                </a:lnTo>
                <a:lnTo>
                  <a:pt x="133610" y="103103"/>
                </a:lnTo>
                <a:lnTo>
                  <a:pt x="138272" y="100623"/>
                </a:lnTo>
                <a:lnTo>
                  <a:pt x="142038" y="96947"/>
                </a:lnTo>
                <a:lnTo>
                  <a:pt x="144289" y="94834"/>
                </a:lnTo>
                <a:lnTo>
                  <a:pt x="146322" y="92113"/>
                </a:lnTo>
                <a:lnTo>
                  <a:pt x="148136" y="88782"/>
                </a:lnTo>
                <a:lnTo>
                  <a:pt x="149950" y="85452"/>
                </a:lnTo>
                <a:lnTo>
                  <a:pt x="151018" y="82432"/>
                </a:lnTo>
                <a:lnTo>
                  <a:pt x="151340" y="79721"/>
                </a:lnTo>
                <a:lnTo>
                  <a:pt x="139145" y="79721"/>
                </a:lnTo>
                <a:lnTo>
                  <a:pt x="138226" y="82983"/>
                </a:lnTo>
                <a:lnTo>
                  <a:pt x="136665" y="85854"/>
                </a:lnTo>
                <a:lnTo>
                  <a:pt x="134460" y="88335"/>
                </a:lnTo>
                <a:lnTo>
                  <a:pt x="130602" y="92607"/>
                </a:lnTo>
                <a:lnTo>
                  <a:pt x="125435" y="94743"/>
                </a:lnTo>
                <a:lnTo>
                  <a:pt x="112023" y="94743"/>
                </a:lnTo>
                <a:lnTo>
                  <a:pt x="106902" y="92480"/>
                </a:lnTo>
                <a:lnTo>
                  <a:pt x="103595" y="87955"/>
                </a:lnTo>
                <a:lnTo>
                  <a:pt x="100288" y="83431"/>
                </a:lnTo>
                <a:lnTo>
                  <a:pt x="98519" y="77425"/>
                </a:lnTo>
                <a:lnTo>
                  <a:pt x="98290" y="69937"/>
                </a:lnTo>
                <a:lnTo>
                  <a:pt x="152373" y="69937"/>
                </a:lnTo>
                <a:lnTo>
                  <a:pt x="152373" y="62495"/>
                </a:lnTo>
                <a:lnTo>
                  <a:pt x="152006" y="57075"/>
                </a:lnTo>
                <a:lnTo>
                  <a:pt x="151270" y="53675"/>
                </a:lnTo>
                <a:lnTo>
                  <a:pt x="150444" y="48714"/>
                </a:lnTo>
                <a:lnTo>
                  <a:pt x="148790" y="44374"/>
                </a:lnTo>
                <a:lnTo>
                  <a:pt x="146310" y="40652"/>
                </a:lnTo>
                <a:lnTo>
                  <a:pt x="143738" y="36748"/>
                </a:lnTo>
                <a:lnTo>
                  <a:pt x="139995" y="33567"/>
                </a:lnTo>
                <a:lnTo>
                  <a:pt x="135080" y="31109"/>
                </a:lnTo>
                <a:lnTo>
                  <a:pt x="130165" y="28652"/>
                </a:lnTo>
                <a:lnTo>
                  <a:pt x="125090" y="27423"/>
                </a:lnTo>
                <a:lnTo>
                  <a:pt x="117462" y="27491"/>
                </a:lnTo>
                <a:lnTo>
                  <a:pt x="108624" y="40297"/>
                </a:lnTo>
                <a:close/>
              </a:path>
              <a:path w="2151049" h="131676">
                <a:moveTo>
                  <a:pt x="104791" y="30646"/>
                </a:moveTo>
                <a:lnTo>
                  <a:pt x="94638" y="38517"/>
                </a:lnTo>
                <a:lnTo>
                  <a:pt x="98864" y="53745"/>
                </a:lnTo>
                <a:lnTo>
                  <a:pt x="100908" y="48519"/>
                </a:lnTo>
                <a:lnTo>
                  <a:pt x="104766" y="44408"/>
                </a:lnTo>
                <a:lnTo>
                  <a:pt x="108624" y="40297"/>
                </a:lnTo>
                <a:lnTo>
                  <a:pt x="117462" y="27491"/>
                </a:lnTo>
                <a:lnTo>
                  <a:pt x="104791" y="30646"/>
                </a:lnTo>
                <a:close/>
              </a:path>
              <a:path w="2151049" h="131676">
                <a:moveTo>
                  <a:pt x="171778" y="29077"/>
                </a:moveTo>
                <a:lnTo>
                  <a:pt x="171778" y="102873"/>
                </a:lnTo>
                <a:lnTo>
                  <a:pt x="184180" y="102873"/>
                </a:lnTo>
                <a:lnTo>
                  <a:pt x="184180" y="55192"/>
                </a:lnTo>
                <a:lnTo>
                  <a:pt x="185856" y="50563"/>
                </a:lnTo>
                <a:lnTo>
                  <a:pt x="189209" y="46544"/>
                </a:lnTo>
                <a:lnTo>
                  <a:pt x="192562" y="42524"/>
                </a:lnTo>
                <a:lnTo>
                  <a:pt x="197361" y="40515"/>
                </a:lnTo>
                <a:lnTo>
                  <a:pt x="205020" y="40538"/>
                </a:lnTo>
                <a:lnTo>
                  <a:pt x="207673" y="40859"/>
                </a:lnTo>
                <a:lnTo>
                  <a:pt x="207673" y="27767"/>
                </a:lnTo>
                <a:lnTo>
                  <a:pt x="206341" y="27629"/>
                </a:lnTo>
                <a:lnTo>
                  <a:pt x="203677" y="27423"/>
                </a:lnTo>
                <a:lnTo>
                  <a:pt x="198763" y="27423"/>
                </a:lnTo>
                <a:lnTo>
                  <a:pt x="194422" y="29203"/>
                </a:lnTo>
                <a:lnTo>
                  <a:pt x="190656" y="32763"/>
                </a:lnTo>
                <a:lnTo>
                  <a:pt x="186890" y="36323"/>
                </a:lnTo>
                <a:lnTo>
                  <a:pt x="184524" y="39344"/>
                </a:lnTo>
                <a:lnTo>
                  <a:pt x="183560" y="41824"/>
                </a:lnTo>
                <a:lnTo>
                  <a:pt x="183560" y="29077"/>
                </a:lnTo>
                <a:lnTo>
                  <a:pt x="171778" y="29077"/>
                </a:lnTo>
                <a:close/>
              </a:path>
              <a:path w="2151049" h="131676">
                <a:moveTo>
                  <a:pt x="336048" y="29421"/>
                </a:moveTo>
                <a:lnTo>
                  <a:pt x="336048" y="102873"/>
                </a:lnTo>
                <a:lnTo>
                  <a:pt x="348656" y="102873"/>
                </a:lnTo>
                <a:lnTo>
                  <a:pt x="348656" y="29421"/>
                </a:lnTo>
                <a:lnTo>
                  <a:pt x="336048" y="29421"/>
                </a:lnTo>
                <a:close/>
              </a:path>
              <a:path w="2151049" h="131676">
                <a:moveTo>
                  <a:pt x="336048" y="1653"/>
                </a:moveTo>
                <a:lnTo>
                  <a:pt x="336048" y="15709"/>
                </a:lnTo>
                <a:lnTo>
                  <a:pt x="348656" y="15709"/>
                </a:lnTo>
                <a:lnTo>
                  <a:pt x="348656" y="1653"/>
                </a:lnTo>
                <a:lnTo>
                  <a:pt x="336048" y="1653"/>
                </a:lnTo>
                <a:close/>
              </a:path>
              <a:path w="2151049" h="131676">
                <a:moveTo>
                  <a:pt x="383723" y="102873"/>
                </a:moveTo>
                <a:lnTo>
                  <a:pt x="383723" y="59394"/>
                </a:lnTo>
                <a:lnTo>
                  <a:pt x="384034" y="55685"/>
                </a:lnTo>
                <a:lnTo>
                  <a:pt x="384654" y="53090"/>
                </a:lnTo>
                <a:lnTo>
                  <a:pt x="385274" y="50494"/>
                </a:lnTo>
                <a:lnTo>
                  <a:pt x="386617" y="47980"/>
                </a:lnTo>
                <a:lnTo>
                  <a:pt x="388683" y="45544"/>
                </a:lnTo>
                <a:lnTo>
                  <a:pt x="391256" y="42513"/>
                </a:lnTo>
                <a:lnTo>
                  <a:pt x="394242" y="40492"/>
                </a:lnTo>
                <a:lnTo>
                  <a:pt x="397640" y="39481"/>
                </a:lnTo>
                <a:lnTo>
                  <a:pt x="399523" y="38884"/>
                </a:lnTo>
                <a:lnTo>
                  <a:pt x="401935" y="38585"/>
                </a:lnTo>
                <a:lnTo>
                  <a:pt x="410662" y="38585"/>
                </a:lnTo>
                <a:lnTo>
                  <a:pt x="414657" y="40882"/>
                </a:lnTo>
                <a:lnTo>
                  <a:pt x="416861" y="45476"/>
                </a:lnTo>
                <a:lnTo>
                  <a:pt x="418194" y="48232"/>
                </a:lnTo>
                <a:lnTo>
                  <a:pt x="418860" y="51861"/>
                </a:lnTo>
                <a:lnTo>
                  <a:pt x="418860" y="102873"/>
                </a:lnTo>
                <a:lnTo>
                  <a:pt x="431468" y="102873"/>
                </a:lnTo>
                <a:lnTo>
                  <a:pt x="431468" y="48094"/>
                </a:lnTo>
                <a:lnTo>
                  <a:pt x="430457" y="42375"/>
                </a:lnTo>
                <a:lnTo>
                  <a:pt x="428437" y="38379"/>
                </a:lnTo>
                <a:lnTo>
                  <a:pt x="424762" y="31075"/>
                </a:lnTo>
                <a:lnTo>
                  <a:pt x="417689" y="27423"/>
                </a:lnTo>
                <a:lnTo>
                  <a:pt x="402439" y="27423"/>
                </a:lnTo>
                <a:lnTo>
                  <a:pt x="398100" y="28365"/>
                </a:lnTo>
                <a:lnTo>
                  <a:pt x="394196" y="30248"/>
                </a:lnTo>
                <a:lnTo>
                  <a:pt x="390291" y="32132"/>
                </a:lnTo>
                <a:lnTo>
                  <a:pt x="386594" y="35232"/>
                </a:lnTo>
                <a:lnTo>
                  <a:pt x="383103" y="39550"/>
                </a:lnTo>
                <a:lnTo>
                  <a:pt x="383103" y="29077"/>
                </a:lnTo>
                <a:lnTo>
                  <a:pt x="371322" y="29077"/>
                </a:lnTo>
                <a:lnTo>
                  <a:pt x="371322" y="102873"/>
                </a:lnTo>
                <a:lnTo>
                  <a:pt x="383723" y="102873"/>
                </a:lnTo>
                <a:close/>
              </a:path>
              <a:path w="2151049" h="131676">
                <a:moveTo>
                  <a:pt x="452320" y="71361"/>
                </a:moveTo>
                <a:lnTo>
                  <a:pt x="450185" y="76666"/>
                </a:lnTo>
                <a:lnTo>
                  <a:pt x="450185" y="89758"/>
                </a:lnTo>
                <a:lnTo>
                  <a:pt x="452354" y="94961"/>
                </a:lnTo>
                <a:lnTo>
                  <a:pt x="456695" y="99118"/>
                </a:lnTo>
                <a:lnTo>
                  <a:pt x="461036" y="103275"/>
                </a:lnTo>
                <a:lnTo>
                  <a:pt x="466628" y="105354"/>
                </a:lnTo>
                <a:lnTo>
                  <a:pt x="464446" y="89643"/>
                </a:lnTo>
                <a:lnTo>
                  <a:pt x="463137" y="86819"/>
                </a:lnTo>
                <a:lnTo>
                  <a:pt x="463137" y="78504"/>
                </a:lnTo>
                <a:lnTo>
                  <a:pt x="465043" y="75059"/>
                </a:lnTo>
                <a:lnTo>
                  <a:pt x="468855" y="72900"/>
                </a:lnTo>
                <a:lnTo>
                  <a:pt x="471106" y="71614"/>
                </a:lnTo>
                <a:lnTo>
                  <a:pt x="474482" y="70672"/>
                </a:lnTo>
                <a:lnTo>
                  <a:pt x="478983" y="70075"/>
                </a:lnTo>
                <a:lnTo>
                  <a:pt x="486492" y="69110"/>
                </a:lnTo>
                <a:lnTo>
                  <a:pt x="491131" y="68375"/>
                </a:lnTo>
                <a:lnTo>
                  <a:pt x="493520" y="67732"/>
                </a:lnTo>
                <a:lnTo>
                  <a:pt x="495908" y="67089"/>
                </a:lnTo>
                <a:lnTo>
                  <a:pt x="499376" y="65320"/>
                </a:lnTo>
                <a:lnTo>
                  <a:pt x="499376" y="82937"/>
                </a:lnTo>
                <a:lnTo>
                  <a:pt x="495931" y="88426"/>
                </a:lnTo>
                <a:lnTo>
                  <a:pt x="489110" y="101702"/>
                </a:lnTo>
                <a:lnTo>
                  <a:pt x="493841" y="99267"/>
                </a:lnTo>
                <a:lnTo>
                  <a:pt x="497470" y="96396"/>
                </a:lnTo>
                <a:lnTo>
                  <a:pt x="499996" y="93089"/>
                </a:lnTo>
                <a:lnTo>
                  <a:pt x="500409" y="96029"/>
                </a:lnTo>
                <a:lnTo>
                  <a:pt x="502132" y="99910"/>
                </a:lnTo>
                <a:lnTo>
                  <a:pt x="504061" y="102942"/>
                </a:lnTo>
                <a:lnTo>
                  <a:pt x="507161" y="104458"/>
                </a:lnTo>
                <a:lnTo>
                  <a:pt x="513178" y="104458"/>
                </a:lnTo>
                <a:lnTo>
                  <a:pt x="516577" y="104114"/>
                </a:lnTo>
                <a:lnTo>
                  <a:pt x="519975" y="103218"/>
                </a:lnTo>
                <a:lnTo>
                  <a:pt x="519975" y="94053"/>
                </a:lnTo>
                <a:lnTo>
                  <a:pt x="518460" y="94295"/>
                </a:lnTo>
                <a:lnTo>
                  <a:pt x="515911" y="94467"/>
                </a:lnTo>
                <a:lnTo>
                  <a:pt x="512569" y="93296"/>
                </a:lnTo>
                <a:lnTo>
                  <a:pt x="511777" y="90195"/>
                </a:lnTo>
                <a:lnTo>
                  <a:pt x="511777" y="40698"/>
                </a:lnTo>
                <a:lnTo>
                  <a:pt x="509090" y="35554"/>
                </a:lnTo>
                <a:lnTo>
                  <a:pt x="503715" y="32246"/>
                </a:lnTo>
                <a:lnTo>
                  <a:pt x="498296" y="28939"/>
                </a:lnTo>
                <a:lnTo>
                  <a:pt x="491246" y="27285"/>
                </a:lnTo>
                <a:lnTo>
                  <a:pt x="475079" y="27285"/>
                </a:lnTo>
                <a:lnTo>
                  <a:pt x="468498" y="29065"/>
                </a:lnTo>
                <a:lnTo>
                  <a:pt x="462827" y="32625"/>
                </a:lnTo>
                <a:lnTo>
                  <a:pt x="457154" y="36185"/>
                </a:lnTo>
                <a:lnTo>
                  <a:pt x="454203" y="42513"/>
                </a:lnTo>
                <a:lnTo>
                  <a:pt x="453974" y="51609"/>
                </a:lnTo>
                <a:lnTo>
                  <a:pt x="465548" y="51609"/>
                </a:lnTo>
                <a:lnTo>
                  <a:pt x="466007" y="47796"/>
                </a:lnTo>
                <a:lnTo>
                  <a:pt x="466995" y="44925"/>
                </a:lnTo>
                <a:lnTo>
                  <a:pt x="468511" y="42995"/>
                </a:lnTo>
                <a:lnTo>
                  <a:pt x="471221" y="39504"/>
                </a:lnTo>
                <a:lnTo>
                  <a:pt x="475814" y="37758"/>
                </a:lnTo>
                <a:lnTo>
                  <a:pt x="487893" y="37758"/>
                </a:lnTo>
                <a:lnTo>
                  <a:pt x="492199" y="38712"/>
                </a:lnTo>
                <a:lnTo>
                  <a:pt x="495208" y="40618"/>
                </a:lnTo>
                <a:lnTo>
                  <a:pt x="498216" y="42524"/>
                </a:lnTo>
                <a:lnTo>
                  <a:pt x="499720" y="45591"/>
                </a:lnTo>
                <a:lnTo>
                  <a:pt x="499720" y="51884"/>
                </a:lnTo>
                <a:lnTo>
                  <a:pt x="498894" y="54571"/>
                </a:lnTo>
                <a:lnTo>
                  <a:pt x="496023" y="57787"/>
                </a:lnTo>
                <a:lnTo>
                  <a:pt x="493175" y="58155"/>
                </a:lnTo>
                <a:lnTo>
                  <a:pt x="473402" y="60635"/>
                </a:lnTo>
                <a:lnTo>
                  <a:pt x="466467" y="61508"/>
                </a:lnTo>
                <a:lnTo>
                  <a:pt x="460863" y="63827"/>
                </a:lnTo>
                <a:lnTo>
                  <a:pt x="456592" y="67594"/>
                </a:lnTo>
                <a:lnTo>
                  <a:pt x="452320" y="71361"/>
                </a:lnTo>
                <a:close/>
              </a:path>
              <a:path w="2151049" h="131676">
                <a:moveTo>
                  <a:pt x="495931" y="88426"/>
                </a:moveTo>
                <a:lnTo>
                  <a:pt x="489042" y="91780"/>
                </a:lnTo>
                <a:lnTo>
                  <a:pt x="484954" y="93801"/>
                </a:lnTo>
                <a:lnTo>
                  <a:pt x="480728" y="94811"/>
                </a:lnTo>
                <a:lnTo>
                  <a:pt x="472782" y="94811"/>
                </a:lnTo>
                <a:lnTo>
                  <a:pt x="469682" y="93778"/>
                </a:lnTo>
                <a:lnTo>
                  <a:pt x="467064" y="91711"/>
                </a:lnTo>
                <a:lnTo>
                  <a:pt x="464446" y="89643"/>
                </a:lnTo>
                <a:lnTo>
                  <a:pt x="466628" y="105354"/>
                </a:lnTo>
                <a:lnTo>
                  <a:pt x="479166" y="105354"/>
                </a:lnTo>
                <a:lnTo>
                  <a:pt x="484380" y="104137"/>
                </a:lnTo>
                <a:lnTo>
                  <a:pt x="489110" y="101702"/>
                </a:lnTo>
                <a:lnTo>
                  <a:pt x="495931" y="88426"/>
                </a:lnTo>
                <a:close/>
              </a:path>
              <a:path w="2151049" h="131676">
                <a:moveTo>
                  <a:pt x="536281" y="1653"/>
                </a:moveTo>
                <a:lnTo>
                  <a:pt x="536281" y="102873"/>
                </a:lnTo>
                <a:lnTo>
                  <a:pt x="548682" y="102873"/>
                </a:lnTo>
                <a:lnTo>
                  <a:pt x="548682" y="1653"/>
                </a:lnTo>
                <a:lnTo>
                  <a:pt x="536281" y="1653"/>
                </a:lnTo>
                <a:close/>
              </a:path>
              <a:path w="2151049" h="131676">
                <a:moveTo>
                  <a:pt x="689297" y="1653"/>
                </a:moveTo>
                <a:lnTo>
                  <a:pt x="673934" y="1653"/>
                </a:lnTo>
                <a:lnTo>
                  <a:pt x="645204" y="87852"/>
                </a:lnTo>
                <a:lnTo>
                  <a:pt x="616130" y="1653"/>
                </a:lnTo>
                <a:lnTo>
                  <a:pt x="600973" y="1653"/>
                </a:lnTo>
                <a:lnTo>
                  <a:pt x="637832" y="102873"/>
                </a:lnTo>
                <a:lnTo>
                  <a:pt x="652369" y="102873"/>
                </a:lnTo>
                <a:lnTo>
                  <a:pt x="689297" y="1653"/>
                </a:lnTo>
                <a:close/>
              </a:path>
              <a:path w="2151049" h="131676">
                <a:moveTo>
                  <a:pt x="699241" y="71361"/>
                </a:moveTo>
                <a:lnTo>
                  <a:pt x="697105" y="76666"/>
                </a:lnTo>
                <a:lnTo>
                  <a:pt x="697105" y="89758"/>
                </a:lnTo>
                <a:lnTo>
                  <a:pt x="699275" y="94961"/>
                </a:lnTo>
                <a:lnTo>
                  <a:pt x="703616" y="99118"/>
                </a:lnTo>
                <a:lnTo>
                  <a:pt x="707956" y="103275"/>
                </a:lnTo>
                <a:lnTo>
                  <a:pt x="713548" y="105354"/>
                </a:lnTo>
                <a:lnTo>
                  <a:pt x="711367" y="89643"/>
                </a:lnTo>
                <a:lnTo>
                  <a:pt x="710058" y="86819"/>
                </a:lnTo>
                <a:lnTo>
                  <a:pt x="710058" y="78504"/>
                </a:lnTo>
                <a:lnTo>
                  <a:pt x="711964" y="75059"/>
                </a:lnTo>
                <a:lnTo>
                  <a:pt x="715776" y="72900"/>
                </a:lnTo>
                <a:lnTo>
                  <a:pt x="718027" y="71614"/>
                </a:lnTo>
                <a:lnTo>
                  <a:pt x="721402" y="70672"/>
                </a:lnTo>
                <a:lnTo>
                  <a:pt x="725904" y="70075"/>
                </a:lnTo>
                <a:lnTo>
                  <a:pt x="733413" y="69110"/>
                </a:lnTo>
                <a:lnTo>
                  <a:pt x="738052" y="68375"/>
                </a:lnTo>
                <a:lnTo>
                  <a:pt x="740440" y="67732"/>
                </a:lnTo>
                <a:lnTo>
                  <a:pt x="742829" y="67089"/>
                </a:lnTo>
                <a:lnTo>
                  <a:pt x="746297" y="65320"/>
                </a:lnTo>
                <a:lnTo>
                  <a:pt x="746297" y="82937"/>
                </a:lnTo>
                <a:lnTo>
                  <a:pt x="742852" y="88426"/>
                </a:lnTo>
                <a:lnTo>
                  <a:pt x="736031" y="101702"/>
                </a:lnTo>
                <a:lnTo>
                  <a:pt x="740762" y="99267"/>
                </a:lnTo>
                <a:lnTo>
                  <a:pt x="744390" y="96396"/>
                </a:lnTo>
                <a:lnTo>
                  <a:pt x="746917" y="93089"/>
                </a:lnTo>
                <a:lnTo>
                  <a:pt x="747330" y="96029"/>
                </a:lnTo>
                <a:lnTo>
                  <a:pt x="749052" y="99910"/>
                </a:lnTo>
                <a:lnTo>
                  <a:pt x="750982" y="102942"/>
                </a:lnTo>
                <a:lnTo>
                  <a:pt x="754082" y="104458"/>
                </a:lnTo>
                <a:lnTo>
                  <a:pt x="760099" y="104458"/>
                </a:lnTo>
                <a:lnTo>
                  <a:pt x="763497" y="104114"/>
                </a:lnTo>
                <a:lnTo>
                  <a:pt x="766896" y="103218"/>
                </a:lnTo>
                <a:lnTo>
                  <a:pt x="766896" y="94053"/>
                </a:lnTo>
                <a:lnTo>
                  <a:pt x="765381" y="94295"/>
                </a:lnTo>
                <a:lnTo>
                  <a:pt x="762831" y="94467"/>
                </a:lnTo>
                <a:lnTo>
                  <a:pt x="759490" y="93296"/>
                </a:lnTo>
                <a:lnTo>
                  <a:pt x="758698" y="90195"/>
                </a:lnTo>
                <a:lnTo>
                  <a:pt x="758698" y="40698"/>
                </a:lnTo>
                <a:lnTo>
                  <a:pt x="756011" y="35554"/>
                </a:lnTo>
                <a:lnTo>
                  <a:pt x="750636" y="32246"/>
                </a:lnTo>
                <a:lnTo>
                  <a:pt x="745217" y="28939"/>
                </a:lnTo>
                <a:lnTo>
                  <a:pt x="738167" y="27285"/>
                </a:lnTo>
                <a:lnTo>
                  <a:pt x="722000" y="27285"/>
                </a:lnTo>
                <a:lnTo>
                  <a:pt x="715419" y="29065"/>
                </a:lnTo>
                <a:lnTo>
                  <a:pt x="709748" y="32625"/>
                </a:lnTo>
                <a:lnTo>
                  <a:pt x="704075" y="36185"/>
                </a:lnTo>
                <a:lnTo>
                  <a:pt x="701124" y="42513"/>
                </a:lnTo>
                <a:lnTo>
                  <a:pt x="700895" y="51609"/>
                </a:lnTo>
                <a:lnTo>
                  <a:pt x="712469" y="51609"/>
                </a:lnTo>
                <a:lnTo>
                  <a:pt x="712928" y="47796"/>
                </a:lnTo>
                <a:lnTo>
                  <a:pt x="713916" y="44925"/>
                </a:lnTo>
                <a:lnTo>
                  <a:pt x="715431" y="42995"/>
                </a:lnTo>
                <a:lnTo>
                  <a:pt x="718141" y="39504"/>
                </a:lnTo>
                <a:lnTo>
                  <a:pt x="722734" y="37758"/>
                </a:lnTo>
                <a:lnTo>
                  <a:pt x="734814" y="37758"/>
                </a:lnTo>
                <a:lnTo>
                  <a:pt x="739120" y="38712"/>
                </a:lnTo>
                <a:lnTo>
                  <a:pt x="742128" y="40618"/>
                </a:lnTo>
                <a:lnTo>
                  <a:pt x="745137" y="42524"/>
                </a:lnTo>
                <a:lnTo>
                  <a:pt x="746641" y="45591"/>
                </a:lnTo>
                <a:lnTo>
                  <a:pt x="746641" y="51884"/>
                </a:lnTo>
                <a:lnTo>
                  <a:pt x="745814" y="54571"/>
                </a:lnTo>
                <a:lnTo>
                  <a:pt x="742944" y="57787"/>
                </a:lnTo>
                <a:lnTo>
                  <a:pt x="740095" y="58155"/>
                </a:lnTo>
                <a:lnTo>
                  <a:pt x="720323" y="60635"/>
                </a:lnTo>
                <a:lnTo>
                  <a:pt x="713388" y="61508"/>
                </a:lnTo>
                <a:lnTo>
                  <a:pt x="707784" y="63827"/>
                </a:lnTo>
                <a:lnTo>
                  <a:pt x="703513" y="67594"/>
                </a:lnTo>
                <a:lnTo>
                  <a:pt x="699241" y="71361"/>
                </a:lnTo>
                <a:close/>
              </a:path>
              <a:path w="2151049" h="131676">
                <a:moveTo>
                  <a:pt x="742852" y="88426"/>
                </a:moveTo>
                <a:lnTo>
                  <a:pt x="735962" y="91780"/>
                </a:lnTo>
                <a:lnTo>
                  <a:pt x="731875" y="93801"/>
                </a:lnTo>
                <a:lnTo>
                  <a:pt x="727649" y="94811"/>
                </a:lnTo>
                <a:lnTo>
                  <a:pt x="719703" y="94811"/>
                </a:lnTo>
                <a:lnTo>
                  <a:pt x="716603" y="93778"/>
                </a:lnTo>
                <a:lnTo>
                  <a:pt x="713985" y="91711"/>
                </a:lnTo>
                <a:lnTo>
                  <a:pt x="711367" y="89643"/>
                </a:lnTo>
                <a:lnTo>
                  <a:pt x="713548" y="105354"/>
                </a:lnTo>
                <a:lnTo>
                  <a:pt x="726087" y="105354"/>
                </a:lnTo>
                <a:lnTo>
                  <a:pt x="731300" y="104137"/>
                </a:lnTo>
                <a:lnTo>
                  <a:pt x="736031" y="101702"/>
                </a:lnTo>
                <a:lnTo>
                  <a:pt x="742852" y="88426"/>
                </a:lnTo>
                <a:close/>
              </a:path>
              <a:path w="2151049" h="131676">
                <a:moveTo>
                  <a:pt x="783202" y="1653"/>
                </a:moveTo>
                <a:lnTo>
                  <a:pt x="783202" y="102873"/>
                </a:lnTo>
                <a:lnTo>
                  <a:pt x="795603" y="102873"/>
                </a:lnTo>
                <a:lnTo>
                  <a:pt x="795603" y="1653"/>
                </a:lnTo>
                <a:lnTo>
                  <a:pt x="783202" y="1653"/>
                </a:lnTo>
                <a:close/>
              </a:path>
              <a:path w="2151049" h="131676">
                <a:moveTo>
                  <a:pt x="830533" y="29077"/>
                </a:moveTo>
                <a:lnTo>
                  <a:pt x="817855" y="29077"/>
                </a:lnTo>
                <a:lnTo>
                  <a:pt x="817855" y="85533"/>
                </a:lnTo>
                <a:lnTo>
                  <a:pt x="818889" y="90562"/>
                </a:lnTo>
                <a:lnTo>
                  <a:pt x="820956" y="94329"/>
                </a:lnTo>
                <a:lnTo>
                  <a:pt x="824768" y="101357"/>
                </a:lnTo>
                <a:lnTo>
                  <a:pt x="831933" y="104871"/>
                </a:lnTo>
                <a:lnTo>
                  <a:pt x="849203" y="104871"/>
                </a:lnTo>
                <a:lnTo>
                  <a:pt x="854945" y="102942"/>
                </a:lnTo>
                <a:lnTo>
                  <a:pt x="859675" y="99083"/>
                </a:lnTo>
                <a:lnTo>
                  <a:pt x="862064" y="97154"/>
                </a:lnTo>
                <a:lnTo>
                  <a:pt x="864062" y="94788"/>
                </a:lnTo>
                <a:lnTo>
                  <a:pt x="865669" y="91987"/>
                </a:lnTo>
                <a:lnTo>
                  <a:pt x="865532" y="102873"/>
                </a:lnTo>
                <a:lnTo>
                  <a:pt x="877244" y="102873"/>
                </a:lnTo>
                <a:lnTo>
                  <a:pt x="877244" y="29077"/>
                </a:lnTo>
                <a:lnTo>
                  <a:pt x="864842" y="29077"/>
                </a:lnTo>
                <a:lnTo>
                  <a:pt x="864842" y="72533"/>
                </a:lnTo>
                <a:lnTo>
                  <a:pt x="863993" y="78205"/>
                </a:lnTo>
                <a:lnTo>
                  <a:pt x="862293" y="82340"/>
                </a:lnTo>
                <a:lnTo>
                  <a:pt x="859170" y="90058"/>
                </a:lnTo>
                <a:lnTo>
                  <a:pt x="853291" y="93916"/>
                </a:lnTo>
                <a:lnTo>
                  <a:pt x="838639" y="93916"/>
                </a:lnTo>
                <a:lnTo>
                  <a:pt x="834529" y="91711"/>
                </a:lnTo>
                <a:lnTo>
                  <a:pt x="832324" y="87301"/>
                </a:lnTo>
                <a:lnTo>
                  <a:pt x="831130" y="84912"/>
                </a:lnTo>
                <a:lnTo>
                  <a:pt x="830533" y="81835"/>
                </a:lnTo>
                <a:lnTo>
                  <a:pt x="830533" y="29077"/>
                </a:lnTo>
                <a:close/>
              </a:path>
              <a:path w="2151049" h="131676">
                <a:moveTo>
                  <a:pt x="919936" y="40297"/>
                </a:moveTo>
                <a:lnTo>
                  <a:pt x="924713" y="38241"/>
                </a:lnTo>
                <a:lnTo>
                  <a:pt x="938354" y="38241"/>
                </a:lnTo>
                <a:lnTo>
                  <a:pt x="944026" y="41227"/>
                </a:lnTo>
                <a:lnTo>
                  <a:pt x="947425" y="47198"/>
                </a:lnTo>
                <a:lnTo>
                  <a:pt x="949262" y="50414"/>
                </a:lnTo>
                <a:lnTo>
                  <a:pt x="950433" y="54709"/>
                </a:lnTo>
                <a:lnTo>
                  <a:pt x="950939" y="60084"/>
                </a:lnTo>
                <a:lnTo>
                  <a:pt x="909946" y="60084"/>
                </a:lnTo>
                <a:lnTo>
                  <a:pt x="910176" y="53745"/>
                </a:lnTo>
                <a:lnTo>
                  <a:pt x="905950" y="38517"/>
                </a:lnTo>
                <a:lnTo>
                  <a:pt x="903021" y="42373"/>
                </a:lnTo>
                <a:lnTo>
                  <a:pt x="897984" y="53717"/>
                </a:lnTo>
                <a:lnTo>
                  <a:pt x="896305" y="67387"/>
                </a:lnTo>
                <a:lnTo>
                  <a:pt x="896503" y="72414"/>
                </a:lnTo>
                <a:lnTo>
                  <a:pt x="899437" y="85411"/>
                </a:lnTo>
                <a:lnTo>
                  <a:pt x="905881" y="95466"/>
                </a:lnTo>
                <a:lnTo>
                  <a:pt x="916516" y="102989"/>
                </a:lnTo>
                <a:lnTo>
                  <a:pt x="929237" y="105492"/>
                </a:lnTo>
                <a:lnTo>
                  <a:pt x="933003" y="105492"/>
                </a:lnTo>
                <a:lnTo>
                  <a:pt x="936378" y="105124"/>
                </a:lnTo>
                <a:lnTo>
                  <a:pt x="939364" y="104389"/>
                </a:lnTo>
                <a:lnTo>
                  <a:pt x="944921" y="103103"/>
                </a:lnTo>
                <a:lnTo>
                  <a:pt x="949583" y="100623"/>
                </a:lnTo>
                <a:lnTo>
                  <a:pt x="953349" y="96947"/>
                </a:lnTo>
                <a:lnTo>
                  <a:pt x="955601" y="94834"/>
                </a:lnTo>
                <a:lnTo>
                  <a:pt x="957633" y="92113"/>
                </a:lnTo>
                <a:lnTo>
                  <a:pt x="959447" y="88782"/>
                </a:lnTo>
                <a:lnTo>
                  <a:pt x="961262" y="85452"/>
                </a:lnTo>
                <a:lnTo>
                  <a:pt x="962329" y="82432"/>
                </a:lnTo>
                <a:lnTo>
                  <a:pt x="962651" y="79721"/>
                </a:lnTo>
                <a:lnTo>
                  <a:pt x="950456" y="79721"/>
                </a:lnTo>
                <a:lnTo>
                  <a:pt x="949538" y="82983"/>
                </a:lnTo>
                <a:lnTo>
                  <a:pt x="947976" y="85854"/>
                </a:lnTo>
                <a:lnTo>
                  <a:pt x="945772" y="88335"/>
                </a:lnTo>
                <a:lnTo>
                  <a:pt x="941913" y="92607"/>
                </a:lnTo>
                <a:lnTo>
                  <a:pt x="936746" y="94743"/>
                </a:lnTo>
                <a:lnTo>
                  <a:pt x="923335" y="94743"/>
                </a:lnTo>
                <a:lnTo>
                  <a:pt x="918213" y="92480"/>
                </a:lnTo>
                <a:lnTo>
                  <a:pt x="914907" y="87955"/>
                </a:lnTo>
                <a:lnTo>
                  <a:pt x="911600" y="83431"/>
                </a:lnTo>
                <a:lnTo>
                  <a:pt x="909831" y="77425"/>
                </a:lnTo>
                <a:lnTo>
                  <a:pt x="909601" y="69937"/>
                </a:lnTo>
                <a:lnTo>
                  <a:pt x="963684" y="69937"/>
                </a:lnTo>
                <a:lnTo>
                  <a:pt x="963684" y="62495"/>
                </a:lnTo>
                <a:lnTo>
                  <a:pt x="963317" y="57075"/>
                </a:lnTo>
                <a:lnTo>
                  <a:pt x="962582" y="53675"/>
                </a:lnTo>
                <a:lnTo>
                  <a:pt x="961755" y="48714"/>
                </a:lnTo>
                <a:lnTo>
                  <a:pt x="960102" y="44374"/>
                </a:lnTo>
                <a:lnTo>
                  <a:pt x="957621" y="40652"/>
                </a:lnTo>
                <a:lnTo>
                  <a:pt x="955049" y="36748"/>
                </a:lnTo>
                <a:lnTo>
                  <a:pt x="951306" y="33567"/>
                </a:lnTo>
                <a:lnTo>
                  <a:pt x="946392" y="31109"/>
                </a:lnTo>
                <a:lnTo>
                  <a:pt x="941477" y="28652"/>
                </a:lnTo>
                <a:lnTo>
                  <a:pt x="936402" y="27423"/>
                </a:lnTo>
                <a:lnTo>
                  <a:pt x="928774" y="27491"/>
                </a:lnTo>
                <a:lnTo>
                  <a:pt x="919936" y="40297"/>
                </a:lnTo>
                <a:close/>
              </a:path>
              <a:path w="2151049" h="131676">
                <a:moveTo>
                  <a:pt x="916103" y="30646"/>
                </a:moveTo>
                <a:lnTo>
                  <a:pt x="905950" y="38517"/>
                </a:lnTo>
                <a:lnTo>
                  <a:pt x="910176" y="53745"/>
                </a:lnTo>
                <a:lnTo>
                  <a:pt x="912220" y="48519"/>
                </a:lnTo>
                <a:lnTo>
                  <a:pt x="916078" y="44408"/>
                </a:lnTo>
                <a:lnTo>
                  <a:pt x="919936" y="40297"/>
                </a:lnTo>
                <a:lnTo>
                  <a:pt x="928774" y="27491"/>
                </a:lnTo>
                <a:lnTo>
                  <a:pt x="916103" y="30646"/>
                </a:lnTo>
                <a:close/>
              </a:path>
              <a:path w="2151049" h="131676">
                <a:moveTo>
                  <a:pt x="979990" y="46234"/>
                </a:moveTo>
                <a:lnTo>
                  <a:pt x="979990" y="57810"/>
                </a:lnTo>
                <a:lnTo>
                  <a:pt x="1051847" y="57810"/>
                </a:lnTo>
                <a:lnTo>
                  <a:pt x="1051847" y="46234"/>
                </a:lnTo>
                <a:lnTo>
                  <a:pt x="979990" y="46234"/>
                </a:lnTo>
                <a:close/>
              </a:path>
              <a:path w="2151049" h="131676">
                <a:moveTo>
                  <a:pt x="1127954" y="33005"/>
                </a:moveTo>
                <a:lnTo>
                  <a:pt x="1127954" y="102874"/>
                </a:lnTo>
                <a:lnTo>
                  <a:pt x="1141182" y="102874"/>
                </a:lnTo>
                <a:lnTo>
                  <a:pt x="1141182" y="4616"/>
                </a:lnTo>
                <a:lnTo>
                  <a:pt x="1131398" y="4616"/>
                </a:lnTo>
                <a:lnTo>
                  <a:pt x="1129653" y="12241"/>
                </a:lnTo>
                <a:lnTo>
                  <a:pt x="1127012" y="17076"/>
                </a:lnTo>
                <a:lnTo>
                  <a:pt x="1123476" y="19120"/>
                </a:lnTo>
                <a:lnTo>
                  <a:pt x="1119939" y="21165"/>
                </a:lnTo>
                <a:lnTo>
                  <a:pt x="1113692" y="22623"/>
                </a:lnTo>
                <a:lnTo>
                  <a:pt x="1104736" y="23496"/>
                </a:lnTo>
                <a:lnTo>
                  <a:pt x="1104736" y="33005"/>
                </a:lnTo>
                <a:lnTo>
                  <a:pt x="1127954" y="33005"/>
                </a:lnTo>
                <a:close/>
              </a:path>
              <a:path w="2151049" h="131676">
                <a:moveTo>
                  <a:pt x="979990" y="75794"/>
                </a:moveTo>
                <a:lnTo>
                  <a:pt x="979990" y="87576"/>
                </a:lnTo>
                <a:lnTo>
                  <a:pt x="1051847" y="87576"/>
                </a:lnTo>
                <a:lnTo>
                  <a:pt x="1051847" y="75794"/>
                </a:lnTo>
                <a:lnTo>
                  <a:pt x="979990" y="75794"/>
                </a:lnTo>
                <a:close/>
              </a:path>
              <a:path w="2151049" h="131676">
                <a:moveTo>
                  <a:pt x="1230542" y="76733"/>
                </a:moveTo>
                <a:lnTo>
                  <a:pt x="1226933" y="85716"/>
                </a:lnTo>
                <a:lnTo>
                  <a:pt x="1223120" y="91413"/>
                </a:lnTo>
                <a:lnTo>
                  <a:pt x="1218000" y="94261"/>
                </a:lnTo>
                <a:lnTo>
                  <a:pt x="1203578" y="94261"/>
                </a:lnTo>
                <a:lnTo>
                  <a:pt x="1211639" y="105561"/>
                </a:lnTo>
                <a:lnTo>
                  <a:pt x="1220968" y="104334"/>
                </a:lnTo>
                <a:lnTo>
                  <a:pt x="1232026" y="98128"/>
                </a:lnTo>
                <a:lnTo>
                  <a:pt x="1230542" y="76733"/>
                </a:lnTo>
                <a:close/>
              </a:path>
              <a:path w="2151049" h="131676">
                <a:moveTo>
                  <a:pt x="1178770" y="41809"/>
                </a:moveTo>
                <a:lnTo>
                  <a:pt x="1177949" y="55536"/>
                </a:lnTo>
                <a:lnTo>
                  <a:pt x="1178521" y="67047"/>
                </a:lnTo>
                <a:lnTo>
                  <a:pt x="1180917" y="79726"/>
                </a:lnTo>
                <a:lnTo>
                  <a:pt x="1185183" y="90126"/>
                </a:lnTo>
                <a:lnTo>
                  <a:pt x="1188412" y="94947"/>
                </a:lnTo>
                <a:lnTo>
                  <a:pt x="1198462" y="102908"/>
                </a:lnTo>
                <a:lnTo>
                  <a:pt x="1211639" y="105561"/>
                </a:lnTo>
                <a:lnTo>
                  <a:pt x="1203578" y="94261"/>
                </a:lnTo>
                <a:lnTo>
                  <a:pt x="1197928" y="89598"/>
                </a:lnTo>
                <a:lnTo>
                  <a:pt x="1194622" y="80273"/>
                </a:lnTo>
                <a:lnTo>
                  <a:pt x="1192463" y="74163"/>
                </a:lnTo>
                <a:lnTo>
                  <a:pt x="1191383" y="66079"/>
                </a:lnTo>
                <a:lnTo>
                  <a:pt x="1191383" y="56019"/>
                </a:lnTo>
                <a:lnTo>
                  <a:pt x="1191538" y="49315"/>
                </a:lnTo>
                <a:lnTo>
                  <a:pt x="1193130" y="35830"/>
                </a:lnTo>
                <a:lnTo>
                  <a:pt x="1196446" y="25666"/>
                </a:lnTo>
                <a:lnTo>
                  <a:pt x="1199823" y="18799"/>
                </a:lnTo>
                <a:lnTo>
                  <a:pt x="1205162" y="15365"/>
                </a:lnTo>
                <a:lnTo>
                  <a:pt x="1220411" y="15365"/>
                </a:lnTo>
                <a:lnTo>
                  <a:pt x="1225762" y="18982"/>
                </a:lnTo>
                <a:lnTo>
                  <a:pt x="1228518" y="26217"/>
                </a:lnTo>
                <a:lnTo>
                  <a:pt x="1229243" y="28264"/>
                </a:lnTo>
                <a:lnTo>
                  <a:pt x="1231800" y="39845"/>
                </a:lnTo>
                <a:lnTo>
                  <a:pt x="1232652" y="53882"/>
                </a:lnTo>
                <a:lnTo>
                  <a:pt x="1232388" y="63203"/>
                </a:lnTo>
                <a:lnTo>
                  <a:pt x="1230542" y="76733"/>
                </a:lnTo>
                <a:lnTo>
                  <a:pt x="1232026" y="98128"/>
                </a:lnTo>
                <a:lnTo>
                  <a:pt x="1240024" y="86681"/>
                </a:lnTo>
                <a:lnTo>
                  <a:pt x="1242636" y="79699"/>
                </a:lnTo>
                <a:lnTo>
                  <a:pt x="1245172" y="67531"/>
                </a:lnTo>
                <a:lnTo>
                  <a:pt x="1246017" y="53400"/>
                </a:lnTo>
                <a:lnTo>
                  <a:pt x="1245589" y="43186"/>
                </a:lnTo>
                <a:lnTo>
                  <a:pt x="1243416" y="30329"/>
                </a:lnTo>
                <a:lnTo>
                  <a:pt x="1239403" y="19981"/>
                </a:lnTo>
                <a:lnTo>
                  <a:pt x="1235495" y="14222"/>
                </a:lnTo>
                <a:lnTo>
                  <a:pt x="1225285" y="6707"/>
                </a:lnTo>
                <a:lnTo>
                  <a:pt x="1211707" y="4202"/>
                </a:lnTo>
                <a:lnTo>
                  <a:pt x="1199644" y="6414"/>
                </a:lnTo>
                <a:lnTo>
                  <a:pt x="1189417" y="13895"/>
                </a:lnTo>
                <a:lnTo>
                  <a:pt x="1182289" y="26665"/>
                </a:lnTo>
                <a:lnTo>
                  <a:pt x="1181234" y="29881"/>
                </a:lnTo>
                <a:lnTo>
                  <a:pt x="1178770" y="41809"/>
                </a:lnTo>
                <a:close/>
              </a:path>
              <a:path w="2151049" h="131676">
                <a:moveTo>
                  <a:pt x="1310859" y="87818"/>
                </a:moveTo>
                <a:lnTo>
                  <a:pt x="1307621" y="92205"/>
                </a:lnTo>
                <a:lnTo>
                  <a:pt x="1302741" y="94398"/>
                </a:lnTo>
                <a:lnTo>
                  <a:pt x="1289743" y="94398"/>
                </a:lnTo>
                <a:lnTo>
                  <a:pt x="1284679" y="92274"/>
                </a:lnTo>
                <a:lnTo>
                  <a:pt x="1295116" y="105423"/>
                </a:lnTo>
                <a:lnTo>
                  <a:pt x="1297021" y="105387"/>
                </a:lnTo>
                <a:lnTo>
                  <a:pt x="1310184" y="102512"/>
                </a:lnTo>
                <a:lnTo>
                  <a:pt x="1310859" y="87818"/>
                </a:lnTo>
                <a:close/>
              </a:path>
              <a:path w="2151049" h="131676">
                <a:moveTo>
                  <a:pt x="1385002" y="78757"/>
                </a:moveTo>
                <a:lnTo>
                  <a:pt x="1385002" y="102874"/>
                </a:lnTo>
                <a:lnTo>
                  <a:pt x="1397403" y="102874"/>
                </a:lnTo>
                <a:lnTo>
                  <a:pt x="1397403" y="78757"/>
                </a:lnTo>
                <a:lnTo>
                  <a:pt x="1411940" y="78757"/>
                </a:lnTo>
                <a:lnTo>
                  <a:pt x="1411940" y="67939"/>
                </a:lnTo>
                <a:lnTo>
                  <a:pt x="1397403" y="67939"/>
                </a:lnTo>
                <a:lnTo>
                  <a:pt x="1397403" y="3927"/>
                </a:lnTo>
                <a:lnTo>
                  <a:pt x="1386931" y="3927"/>
                </a:lnTo>
                <a:lnTo>
                  <a:pt x="1384795" y="23220"/>
                </a:lnTo>
                <a:lnTo>
                  <a:pt x="1384795" y="67939"/>
                </a:lnTo>
                <a:lnTo>
                  <a:pt x="1353173" y="67939"/>
                </a:lnTo>
                <a:lnTo>
                  <a:pt x="1341736" y="66629"/>
                </a:lnTo>
                <a:lnTo>
                  <a:pt x="1341736" y="78757"/>
                </a:lnTo>
                <a:lnTo>
                  <a:pt x="1385002" y="78757"/>
                </a:lnTo>
                <a:close/>
              </a:path>
              <a:path w="2151049" h="131676">
                <a:moveTo>
                  <a:pt x="1386931" y="3927"/>
                </a:moveTo>
                <a:lnTo>
                  <a:pt x="1341736" y="66629"/>
                </a:lnTo>
                <a:lnTo>
                  <a:pt x="1353173" y="67939"/>
                </a:lnTo>
                <a:lnTo>
                  <a:pt x="1384795" y="23220"/>
                </a:lnTo>
                <a:lnTo>
                  <a:pt x="1386931" y="3927"/>
                </a:lnTo>
                <a:close/>
              </a:path>
              <a:path w="2151049" h="131676">
                <a:moveTo>
                  <a:pt x="1452566" y="1653"/>
                </a:moveTo>
                <a:lnTo>
                  <a:pt x="1420460" y="102874"/>
                </a:lnTo>
                <a:lnTo>
                  <a:pt x="1430932" y="102874"/>
                </a:lnTo>
                <a:lnTo>
                  <a:pt x="1463038" y="1653"/>
                </a:lnTo>
                <a:lnTo>
                  <a:pt x="1452566" y="1653"/>
                </a:lnTo>
                <a:close/>
              </a:path>
              <a:path w="2151049" h="131676">
                <a:moveTo>
                  <a:pt x="1465518" y="66629"/>
                </a:moveTo>
                <a:lnTo>
                  <a:pt x="1465518" y="70259"/>
                </a:lnTo>
                <a:lnTo>
                  <a:pt x="1465770" y="74071"/>
                </a:lnTo>
                <a:lnTo>
                  <a:pt x="1466275" y="78068"/>
                </a:lnTo>
                <a:lnTo>
                  <a:pt x="1467286" y="85786"/>
                </a:lnTo>
                <a:lnTo>
                  <a:pt x="1469077" y="93043"/>
                </a:lnTo>
                <a:lnTo>
                  <a:pt x="1471650" y="99842"/>
                </a:lnTo>
                <a:lnTo>
                  <a:pt x="1473533" y="104803"/>
                </a:lnTo>
                <a:lnTo>
                  <a:pt x="1475278" y="108730"/>
                </a:lnTo>
                <a:lnTo>
                  <a:pt x="1476886" y="111624"/>
                </a:lnTo>
                <a:lnTo>
                  <a:pt x="1478493" y="114518"/>
                </a:lnTo>
                <a:lnTo>
                  <a:pt x="1482650" y="121202"/>
                </a:lnTo>
                <a:lnTo>
                  <a:pt x="1489356" y="131676"/>
                </a:lnTo>
                <a:lnTo>
                  <a:pt x="1497692" y="131676"/>
                </a:lnTo>
                <a:lnTo>
                  <a:pt x="1493653" y="123868"/>
                </a:lnTo>
                <a:lnTo>
                  <a:pt x="1487856" y="111714"/>
                </a:lnTo>
                <a:lnTo>
                  <a:pt x="1484120" y="102322"/>
                </a:lnTo>
                <a:lnTo>
                  <a:pt x="1481177" y="91652"/>
                </a:lnTo>
                <a:lnTo>
                  <a:pt x="1479199" y="79135"/>
                </a:lnTo>
                <a:lnTo>
                  <a:pt x="1478539" y="65803"/>
                </a:lnTo>
                <a:lnTo>
                  <a:pt x="1478919" y="55149"/>
                </a:lnTo>
                <a:lnTo>
                  <a:pt x="1480538" y="42434"/>
                </a:lnTo>
                <a:lnTo>
                  <a:pt x="1483431" y="30937"/>
                </a:lnTo>
                <a:lnTo>
                  <a:pt x="1485549" y="25219"/>
                </a:lnTo>
                <a:lnTo>
                  <a:pt x="1490459" y="14159"/>
                </a:lnTo>
                <a:lnTo>
                  <a:pt x="1497485" y="0"/>
                </a:lnTo>
                <a:lnTo>
                  <a:pt x="1488873" y="0"/>
                </a:lnTo>
                <a:lnTo>
                  <a:pt x="1482586" y="10123"/>
                </a:lnTo>
                <a:lnTo>
                  <a:pt x="1476077" y="21565"/>
                </a:lnTo>
                <a:lnTo>
                  <a:pt x="1471925" y="30318"/>
                </a:lnTo>
                <a:lnTo>
                  <a:pt x="1468558" y="40656"/>
                </a:lnTo>
                <a:lnTo>
                  <a:pt x="1466278" y="53112"/>
                </a:lnTo>
                <a:lnTo>
                  <a:pt x="1465518" y="66629"/>
                </a:lnTo>
                <a:close/>
              </a:path>
              <a:path w="2151049" h="131676">
                <a:moveTo>
                  <a:pt x="1514824" y="87852"/>
                </a:moveTo>
                <a:lnTo>
                  <a:pt x="1514824" y="102874"/>
                </a:lnTo>
                <a:lnTo>
                  <a:pt x="1529222" y="102874"/>
                </a:lnTo>
                <a:lnTo>
                  <a:pt x="1529222" y="87852"/>
                </a:lnTo>
                <a:lnTo>
                  <a:pt x="1514824" y="87852"/>
                </a:lnTo>
                <a:close/>
              </a:path>
              <a:path w="2151049" h="131676">
                <a:moveTo>
                  <a:pt x="1595045" y="76733"/>
                </a:moveTo>
                <a:lnTo>
                  <a:pt x="1591436" y="85716"/>
                </a:lnTo>
                <a:lnTo>
                  <a:pt x="1587623" y="91413"/>
                </a:lnTo>
                <a:lnTo>
                  <a:pt x="1582502" y="94261"/>
                </a:lnTo>
                <a:lnTo>
                  <a:pt x="1568080" y="94261"/>
                </a:lnTo>
                <a:lnTo>
                  <a:pt x="1576141" y="105561"/>
                </a:lnTo>
                <a:lnTo>
                  <a:pt x="1585471" y="104334"/>
                </a:lnTo>
                <a:lnTo>
                  <a:pt x="1596528" y="98128"/>
                </a:lnTo>
                <a:lnTo>
                  <a:pt x="1595045" y="76733"/>
                </a:lnTo>
                <a:close/>
              </a:path>
              <a:path w="2151049" h="131676">
                <a:moveTo>
                  <a:pt x="1543272" y="41809"/>
                </a:moveTo>
                <a:lnTo>
                  <a:pt x="1542451" y="55536"/>
                </a:lnTo>
                <a:lnTo>
                  <a:pt x="1543023" y="67047"/>
                </a:lnTo>
                <a:lnTo>
                  <a:pt x="1545419" y="79726"/>
                </a:lnTo>
                <a:lnTo>
                  <a:pt x="1549685" y="90126"/>
                </a:lnTo>
                <a:lnTo>
                  <a:pt x="1552914" y="94947"/>
                </a:lnTo>
                <a:lnTo>
                  <a:pt x="1562964" y="102908"/>
                </a:lnTo>
                <a:lnTo>
                  <a:pt x="1576141" y="105561"/>
                </a:lnTo>
                <a:lnTo>
                  <a:pt x="1568080" y="94261"/>
                </a:lnTo>
                <a:lnTo>
                  <a:pt x="1562431" y="89598"/>
                </a:lnTo>
                <a:lnTo>
                  <a:pt x="1559124" y="80273"/>
                </a:lnTo>
                <a:lnTo>
                  <a:pt x="1556965" y="74164"/>
                </a:lnTo>
                <a:lnTo>
                  <a:pt x="1555886" y="66079"/>
                </a:lnTo>
                <a:lnTo>
                  <a:pt x="1555886" y="56019"/>
                </a:lnTo>
                <a:lnTo>
                  <a:pt x="1556040" y="49315"/>
                </a:lnTo>
                <a:lnTo>
                  <a:pt x="1557632" y="35830"/>
                </a:lnTo>
                <a:lnTo>
                  <a:pt x="1560949" y="25666"/>
                </a:lnTo>
                <a:lnTo>
                  <a:pt x="1564325" y="18799"/>
                </a:lnTo>
                <a:lnTo>
                  <a:pt x="1569665" y="15365"/>
                </a:lnTo>
                <a:lnTo>
                  <a:pt x="1584914" y="15365"/>
                </a:lnTo>
                <a:lnTo>
                  <a:pt x="1590264" y="18982"/>
                </a:lnTo>
                <a:lnTo>
                  <a:pt x="1593020" y="26217"/>
                </a:lnTo>
                <a:lnTo>
                  <a:pt x="1593745" y="28264"/>
                </a:lnTo>
                <a:lnTo>
                  <a:pt x="1596302" y="39845"/>
                </a:lnTo>
                <a:lnTo>
                  <a:pt x="1597154" y="53882"/>
                </a:lnTo>
                <a:lnTo>
                  <a:pt x="1596890" y="63203"/>
                </a:lnTo>
                <a:lnTo>
                  <a:pt x="1595045" y="76733"/>
                </a:lnTo>
                <a:lnTo>
                  <a:pt x="1596528" y="98128"/>
                </a:lnTo>
                <a:lnTo>
                  <a:pt x="1604526" y="86681"/>
                </a:lnTo>
                <a:lnTo>
                  <a:pt x="1607138" y="79699"/>
                </a:lnTo>
                <a:lnTo>
                  <a:pt x="1609674" y="67531"/>
                </a:lnTo>
                <a:lnTo>
                  <a:pt x="1610520" y="53400"/>
                </a:lnTo>
                <a:lnTo>
                  <a:pt x="1610092" y="43186"/>
                </a:lnTo>
                <a:lnTo>
                  <a:pt x="1607918" y="30329"/>
                </a:lnTo>
                <a:lnTo>
                  <a:pt x="1603906" y="19981"/>
                </a:lnTo>
                <a:lnTo>
                  <a:pt x="1599997" y="14222"/>
                </a:lnTo>
                <a:lnTo>
                  <a:pt x="1589788" y="6707"/>
                </a:lnTo>
                <a:lnTo>
                  <a:pt x="1576210" y="4202"/>
                </a:lnTo>
                <a:lnTo>
                  <a:pt x="1564146" y="6414"/>
                </a:lnTo>
                <a:lnTo>
                  <a:pt x="1553919" y="13895"/>
                </a:lnTo>
                <a:lnTo>
                  <a:pt x="1546791" y="26665"/>
                </a:lnTo>
                <a:lnTo>
                  <a:pt x="1545736" y="29881"/>
                </a:lnTo>
                <a:lnTo>
                  <a:pt x="1543272" y="41809"/>
                </a:lnTo>
                <a:close/>
              </a:path>
              <a:path w="2151049" h="131676">
                <a:moveTo>
                  <a:pt x="1675878" y="6419"/>
                </a:moveTo>
                <a:lnTo>
                  <a:pt x="1668461" y="3927"/>
                </a:lnTo>
                <a:lnTo>
                  <a:pt x="1658999" y="3927"/>
                </a:lnTo>
                <a:lnTo>
                  <a:pt x="1652339" y="15296"/>
                </a:lnTo>
                <a:lnTo>
                  <a:pt x="1664327" y="15296"/>
                </a:lnTo>
                <a:lnTo>
                  <a:pt x="1668805" y="16835"/>
                </a:lnTo>
                <a:lnTo>
                  <a:pt x="1671745" y="19913"/>
                </a:lnTo>
                <a:lnTo>
                  <a:pt x="1674684" y="22990"/>
                </a:lnTo>
                <a:lnTo>
                  <a:pt x="1676154" y="26367"/>
                </a:lnTo>
                <a:lnTo>
                  <a:pt x="1676498" y="50162"/>
                </a:lnTo>
                <a:lnTo>
                  <a:pt x="1680173" y="48095"/>
                </a:lnTo>
                <a:lnTo>
                  <a:pt x="1682883" y="45982"/>
                </a:lnTo>
                <a:lnTo>
                  <a:pt x="1684627" y="43823"/>
                </a:lnTo>
                <a:lnTo>
                  <a:pt x="1687751" y="40010"/>
                </a:lnTo>
                <a:lnTo>
                  <a:pt x="1689313" y="35026"/>
                </a:lnTo>
                <a:lnTo>
                  <a:pt x="1689313" y="22209"/>
                </a:lnTo>
                <a:lnTo>
                  <a:pt x="1686625" y="16387"/>
                </a:lnTo>
                <a:lnTo>
                  <a:pt x="1681252" y="11403"/>
                </a:lnTo>
                <a:lnTo>
                  <a:pt x="1675878" y="6419"/>
                </a:lnTo>
                <a:close/>
              </a:path>
              <a:path w="2151049" h="131676">
                <a:moveTo>
                  <a:pt x="1673777" y="89748"/>
                </a:moveTo>
                <a:lnTo>
                  <a:pt x="1669987" y="92848"/>
                </a:lnTo>
                <a:lnTo>
                  <a:pt x="1665223" y="94398"/>
                </a:lnTo>
                <a:lnTo>
                  <a:pt x="1652316" y="94398"/>
                </a:lnTo>
                <a:lnTo>
                  <a:pt x="1647023" y="92527"/>
                </a:lnTo>
                <a:lnTo>
                  <a:pt x="1643601" y="88783"/>
                </a:lnTo>
                <a:lnTo>
                  <a:pt x="1640179" y="85039"/>
                </a:lnTo>
                <a:lnTo>
                  <a:pt x="1638468" y="80594"/>
                </a:lnTo>
                <a:lnTo>
                  <a:pt x="1634991" y="97988"/>
                </a:lnTo>
                <a:lnTo>
                  <a:pt x="1646003" y="103771"/>
                </a:lnTo>
                <a:lnTo>
                  <a:pt x="1659206" y="105699"/>
                </a:lnTo>
                <a:lnTo>
                  <a:pt x="1660338" y="105687"/>
                </a:lnTo>
                <a:lnTo>
                  <a:pt x="1673820" y="103269"/>
                </a:lnTo>
                <a:lnTo>
                  <a:pt x="1673777" y="89748"/>
                </a:lnTo>
                <a:close/>
              </a:path>
              <a:path w="2151049" h="131676">
                <a:moveTo>
                  <a:pt x="1735588" y="102874"/>
                </a:moveTo>
                <a:lnTo>
                  <a:pt x="1737700" y="92768"/>
                </a:lnTo>
                <a:lnTo>
                  <a:pt x="1739423" y="85441"/>
                </a:lnTo>
                <a:lnTo>
                  <a:pt x="1740755" y="80893"/>
                </a:lnTo>
                <a:lnTo>
                  <a:pt x="1742822" y="73819"/>
                </a:lnTo>
                <a:lnTo>
                  <a:pt x="1745853" y="65987"/>
                </a:lnTo>
                <a:lnTo>
                  <a:pt x="1749849" y="57397"/>
                </a:lnTo>
                <a:lnTo>
                  <a:pt x="1751126" y="54672"/>
                </a:lnTo>
                <a:lnTo>
                  <a:pt x="1757096" y="43341"/>
                </a:lnTo>
                <a:lnTo>
                  <a:pt x="1763799" y="32729"/>
                </a:lnTo>
                <a:lnTo>
                  <a:pt x="1769059" y="25104"/>
                </a:lnTo>
                <a:lnTo>
                  <a:pt x="1773273" y="19752"/>
                </a:lnTo>
                <a:lnTo>
                  <a:pt x="1776443" y="16674"/>
                </a:lnTo>
                <a:lnTo>
                  <a:pt x="1776443" y="5856"/>
                </a:lnTo>
                <a:lnTo>
                  <a:pt x="1707823" y="5856"/>
                </a:lnTo>
                <a:lnTo>
                  <a:pt x="1707823" y="18328"/>
                </a:lnTo>
                <a:lnTo>
                  <a:pt x="1762387" y="18328"/>
                </a:lnTo>
                <a:lnTo>
                  <a:pt x="1756933" y="24972"/>
                </a:lnTo>
                <a:lnTo>
                  <a:pt x="1749609" y="35206"/>
                </a:lnTo>
                <a:lnTo>
                  <a:pt x="1742546" y="46648"/>
                </a:lnTo>
                <a:lnTo>
                  <a:pt x="1737948" y="55158"/>
                </a:lnTo>
                <a:lnTo>
                  <a:pt x="1732407" y="67050"/>
                </a:lnTo>
                <a:lnTo>
                  <a:pt x="1727882" y="78966"/>
                </a:lnTo>
                <a:lnTo>
                  <a:pt x="1724372" y="90908"/>
                </a:lnTo>
                <a:lnTo>
                  <a:pt x="1721877" y="102874"/>
                </a:lnTo>
                <a:lnTo>
                  <a:pt x="1735588" y="102874"/>
                </a:lnTo>
                <a:close/>
              </a:path>
              <a:path w="2151049" h="131676">
                <a:moveTo>
                  <a:pt x="1839975" y="87818"/>
                </a:moveTo>
                <a:lnTo>
                  <a:pt x="1836737" y="92205"/>
                </a:lnTo>
                <a:lnTo>
                  <a:pt x="1831857" y="94398"/>
                </a:lnTo>
                <a:lnTo>
                  <a:pt x="1818859" y="94398"/>
                </a:lnTo>
                <a:lnTo>
                  <a:pt x="1813795" y="92274"/>
                </a:lnTo>
                <a:lnTo>
                  <a:pt x="1824232" y="105423"/>
                </a:lnTo>
                <a:lnTo>
                  <a:pt x="1826137" y="105387"/>
                </a:lnTo>
                <a:lnTo>
                  <a:pt x="1839300" y="102512"/>
                </a:lnTo>
                <a:lnTo>
                  <a:pt x="1839975" y="87818"/>
                </a:lnTo>
                <a:close/>
              </a:path>
              <a:path w="2151049" h="131676">
                <a:moveTo>
                  <a:pt x="1873126" y="57190"/>
                </a:moveTo>
                <a:lnTo>
                  <a:pt x="1873126" y="69937"/>
                </a:lnTo>
                <a:lnTo>
                  <a:pt x="1907711" y="69937"/>
                </a:lnTo>
                <a:lnTo>
                  <a:pt x="1907711" y="57190"/>
                </a:lnTo>
                <a:lnTo>
                  <a:pt x="1873126" y="57190"/>
                </a:lnTo>
                <a:close/>
              </a:path>
              <a:path w="2151049" h="131676">
                <a:moveTo>
                  <a:pt x="1926359" y="87852"/>
                </a:moveTo>
                <a:lnTo>
                  <a:pt x="1926359" y="102874"/>
                </a:lnTo>
                <a:lnTo>
                  <a:pt x="1940757" y="102874"/>
                </a:lnTo>
                <a:lnTo>
                  <a:pt x="1940757" y="87852"/>
                </a:lnTo>
                <a:lnTo>
                  <a:pt x="1926359" y="87852"/>
                </a:lnTo>
                <a:close/>
              </a:path>
              <a:path w="2151049" h="131676">
                <a:moveTo>
                  <a:pt x="2006579" y="76733"/>
                </a:moveTo>
                <a:lnTo>
                  <a:pt x="2002970" y="85716"/>
                </a:lnTo>
                <a:lnTo>
                  <a:pt x="1999157" y="91413"/>
                </a:lnTo>
                <a:lnTo>
                  <a:pt x="1994037" y="94261"/>
                </a:lnTo>
                <a:lnTo>
                  <a:pt x="1979615" y="94261"/>
                </a:lnTo>
                <a:lnTo>
                  <a:pt x="1987676" y="105561"/>
                </a:lnTo>
                <a:lnTo>
                  <a:pt x="1997005" y="104334"/>
                </a:lnTo>
                <a:lnTo>
                  <a:pt x="2008063" y="98128"/>
                </a:lnTo>
                <a:lnTo>
                  <a:pt x="2006579" y="76733"/>
                </a:lnTo>
                <a:close/>
              </a:path>
              <a:path w="2151049" h="131676">
                <a:moveTo>
                  <a:pt x="1954807" y="41809"/>
                </a:moveTo>
                <a:lnTo>
                  <a:pt x="1953986" y="55536"/>
                </a:lnTo>
                <a:lnTo>
                  <a:pt x="1954558" y="67047"/>
                </a:lnTo>
                <a:lnTo>
                  <a:pt x="1956954" y="79726"/>
                </a:lnTo>
                <a:lnTo>
                  <a:pt x="1961220" y="90126"/>
                </a:lnTo>
                <a:lnTo>
                  <a:pt x="1964449" y="94947"/>
                </a:lnTo>
                <a:lnTo>
                  <a:pt x="1974499" y="102908"/>
                </a:lnTo>
                <a:lnTo>
                  <a:pt x="1987676" y="105561"/>
                </a:lnTo>
                <a:lnTo>
                  <a:pt x="1979615" y="94261"/>
                </a:lnTo>
                <a:lnTo>
                  <a:pt x="1973965" y="89598"/>
                </a:lnTo>
                <a:lnTo>
                  <a:pt x="1970658" y="80273"/>
                </a:lnTo>
                <a:lnTo>
                  <a:pt x="1968500" y="74164"/>
                </a:lnTo>
                <a:lnTo>
                  <a:pt x="1967420" y="66079"/>
                </a:lnTo>
                <a:lnTo>
                  <a:pt x="1967420" y="56019"/>
                </a:lnTo>
                <a:lnTo>
                  <a:pt x="1967575" y="49315"/>
                </a:lnTo>
                <a:lnTo>
                  <a:pt x="1969167" y="35830"/>
                </a:lnTo>
                <a:lnTo>
                  <a:pt x="1972483" y="25666"/>
                </a:lnTo>
                <a:lnTo>
                  <a:pt x="1975860" y="18799"/>
                </a:lnTo>
                <a:lnTo>
                  <a:pt x="1981199" y="15365"/>
                </a:lnTo>
                <a:lnTo>
                  <a:pt x="1996448" y="15365"/>
                </a:lnTo>
                <a:lnTo>
                  <a:pt x="2001799" y="18982"/>
                </a:lnTo>
                <a:lnTo>
                  <a:pt x="2004555" y="26217"/>
                </a:lnTo>
                <a:lnTo>
                  <a:pt x="2005280" y="28264"/>
                </a:lnTo>
                <a:lnTo>
                  <a:pt x="2007837" y="39845"/>
                </a:lnTo>
                <a:lnTo>
                  <a:pt x="2008689" y="53882"/>
                </a:lnTo>
                <a:lnTo>
                  <a:pt x="2008425" y="63203"/>
                </a:lnTo>
                <a:lnTo>
                  <a:pt x="2006579" y="76733"/>
                </a:lnTo>
                <a:lnTo>
                  <a:pt x="2008063" y="98128"/>
                </a:lnTo>
                <a:lnTo>
                  <a:pt x="2016061" y="86681"/>
                </a:lnTo>
                <a:lnTo>
                  <a:pt x="2018673" y="79699"/>
                </a:lnTo>
                <a:lnTo>
                  <a:pt x="2021209" y="67531"/>
                </a:lnTo>
                <a:lnTo>
                  <a:pt x="2022054" y="53400"/>
                </a:lnTo>
                <a:lnTo>
                  <a:pt x="2021626" y="43186"/>
                </a:lnTo>
                <a:lnTo>
                  <a:pt x="2019453" y="30329"/>
                </a:lnTo>
                <a:lnTo>
                  <a:pt x="2015440" y="19981"/>
                </a:lnTo>
                <a:lnTo>
                  <a:pt x="2011532" y="14222"/>
                </a:lnTo>
                <a:lnTo>
                  <a:pt x="2001322" y="6707"/>
                </a:lnTo>
                <a:lnTo>
                  <a:pt x="1987744" y="4202"/>
                </a:lnTo>
                <a:lnTo>
                  <a:pt x="1975681" y="6414"/>
                </a:lnTo>
                <a:lnTo>
                  <a:pt x="1965454" y="13895"/>
                </a:lnTo>
                <a:lnTo>
                  <a:pt x="1958326" y="26665"/>
                </a:lnTo>
                <a:lnTo>
                  <a:pt x="1957271" y="29881"/>
                </a:lnTo>
                <a:lnTo>
                  <a:pt x="1954807" y="41809"/>
                </a:lnTo>
                <a:close/>
              </a:path>
              <a:path w="2151049" h="131676">
                <a:moveTo>
                  <a:pt x="2098780" y="17845"/>
                </a:moveTo>
                <a:lnTo>
                  <a:pt x="2098780" y="5856"/>
                </a:lnTo>
                <a:lnTo>
                  <a:pt x="2047522" y="5856"/>
                </a:lnTo>
                <a:lnTo>
                  <a:pt x="2040013" y="58981"/>
                </a:lnTo>
                <a:lnTo>
                  <a:pt x="2050761" y="59602"/>
                </a:lnTo>
                <a:lnTo>
                  <a:pt x="2052919" y="56662"/>
                </a:lnTo>
                <a:lnTo>
                  <a:pt x="2055526" y="54365"/>
                </a:lnTo>
                <a:lnTo>
                  <a:pt x="2058580" y="52711"/>
                </a:lnTo>
                <a:lnTo>
                  <a:pt x="2061635" y="51057"/>
                </a:lnTo>
                <a:lnTo>
                  <a:pt x="2065298" y="50231"/>
                </a:lnTo>
                <a:lnTo>
                  <a:pt x="2075448" y="50231"/>
                </a:lnTo>
                <a:lnTo>
                  <a:pt x="2080489" y="52114"/>
                </a:lnTo>
                <a:lnTo>
                  <a:pt x="2084691" y="55881"/>
                </a:lnTo>
                <a:lnTo>
                  <a:pt x="2088894" y="59647"/>
                </a:lnTo>
                <a:lnTo>
                  <a:pt x="2090996" y="64976"/>
                </a:lnTo>
                <a:lnTo>
                  <a:pt x="2090996" y="77563"/>
                </a:lnTo>
                <a:lnTo>
                  <a:pt x="2089227" y="82753"/>
                </a:lnTo>
                <a:lnTo>
                  <a:pt x="2085690" y="87439"/>
                </a:lnTo>
                <a:lnTo>
                  <a:pt x="2082154" y="92124"/>
                </a:lnTo>
                <a:lnTo>
                  <a:pt x="2076711" y="94468"/>
                </a:lnTo>
                <a:lnTo>
                  <a:pt x="2065504" y="94468"/>
                </a:lnTo>
                <a:lnTo>
                  <a:pt x="2062105" y="93778"/>
                </a:lnTo>
                <a:lnTo>
                  <a:pt x="2059166" y="92400"/>
                </a:lnTo>
                <a:lnTo>
                  <a:pt x="2053425" y="89690"/>
                </a:lnTo>
                <a:lnTo>
                  <a:pt x="2050141" y="84798"/>
                </a:lnTo>
                <a:lnTo>
                  <a:pt x="2049314" y="77723"/>
                </a:lnTo>
                <a:lnTo>
                  <a:pt x="2036430" y="77723"/>
                </a:lnTo>
                <a:lnTo>
                  <a:pt x="2037165" y="87095"/>
                </a:lnTo>
                <a:lnTo>
                  <a:pt x="2040622" y="94042"/>
                </a:lnTo>
                <a:lnTo>
                  <a:pt x="2046799" y="98567"/>
                </a:lnTo>
                <a:lnTo>
                  <a:pt x="2052977" y="103092"/>
                </a:lnTo>
                <a:lnTo>
                  <a:pt x="2060085" y="105354"/>
                </a:lnTo>
                <a:lnTo>
                  <a:pt x="2068122" y="105354"/>
                </a:lnTo>
                <a:lnTo>
                  <a:pt x="2073279" y="105140"/>
                </a:lnTo>
                <a:lnTo>
                  <a:pt x="2086394" y="101875"/>
                </a:lnTo>
                <a:lnTo>
                  <a:pt x="2095715" y="94674"/>
                </a:lnTo>
                <a:lnTo>
                  <a:pt x="2102321" y="82818"/>
                </a:lnTo>
                <a:lnTo>
                  <a:pt x="2104362" y="70006"/>
                </a:lnTo>
                <a:lnTo>
                  <a:pt x="2104362" y="61049"/>
                </a:lnTo>
                <a:lnTo>
                  <a:pt x="2101214" y="53653"/>
                </a:lnTo>
                <a:lnTo>
                  <a:pt x="2094923" y="47819"/>
                </a:lnTo>
                <a:lnTo>
                  <a:pt x="2088629" y="41985"/>
                </a:lnTo>
                <a:lnTo>
                  <a:pt x="2080960" y="39068"/>
                </a:lnTo>
                <a:lnTo>
                  <a:pt x="2067089" y="39068"/>
                </a:lnTo>
                <a:lnTo>
                  <a:pt x="2062840" y="39826"/>
                </a:lnTo>
                <a:lnTo>
                  <a:pt x="2059166" y="41342"/>
                </a:lnTo>
                <a:lnTo>
                  <a:pt x="2057099" y="42215"/>
                </a:lnTo>
                <a:lnTo>
                  <a:pt x="2052621" y="45270"/>
                </a:lnTo>
                <a:lnTo>
                  <a:pt x="2056823" y="17845"/>
                </a:lnTo>
                <a:lnTo>
                  <a:pt x="2098780" y="17845"/>
                </a:lnTo>
                <a:close/>
              </a:path>
              <a:path w="2151049" h="131676">
                <a:moveTo>
                  <a:pt x="2127694" y="131676"/>
                </a:moveTo>
                <a:lnTo>
                  <a:pt x="2133908" y="121707"/>
                </a:lnTo>
                <a:lnTo>
                  <a:pt x="2140416" y="110261"/>
                </a:lnTo>
                <a:lnTo>
                  <a:pt x="2144573" y="101427"/>
                </a:lnTo>
                <a:lnTo>
                  <a:pt x="2147990" y="91000"/>
                </a:lnTo>
                <a:lnTo>
                  <a:pt x="2150284" y="78543"/>
                </a:lnTo>
                <a:lnTo>
                  <a:pt x="2151049" y="65045"/>
                </a:lnTo>
                <a:lnTo>
                  <a:pt x="2151049" y="59855"/>
                </a:lnTo>
                <a:lnTo>
                  <a:pt x="2150578" y="54457"/>
                </a:lnTo>
                <a:lnTo>
                  <a:pt x="2149636" y="48852"/>
                </a:lnTo>
                <a:lnTo>
                  <a:pt x="2148695" y="43248"/>
                </a:lnTo>
                <a:lnTo>
                  <a:pt x="2147122" y="37575"/>
                </a:lnTo>
                <a:lnTo>
                  <a:pt x="2144917" y="31833"/>
                </a:lnTo>
                <a:lnTo>
                  <a:pt x="2143172" y="27193"/>
                </a:lnTo>
                <a:lnTo>
                  <a:pt x="2141553" y="23553"/>
                </a:lnTo>
                <a:lnTo>
                  <a:pt x="2140061" y="20912"/>
                </a:lnTo>
                <a:lnTo>
                  <a:pt x="2138568" y="18270"/>
                </a:lnTo>
                <a:lnTo>
                  <a:pt x="2134285" y="11300"/>
                </a:lnTo>
                <a:lnTo>
                  <a:pt x="2127212" y="0"/>
                </a:lnTo>
                <a:lnTo>
                  <a:pt x="2118875" y="0"/>
                </a:lnTo>
                <a:lnTo>
                  <a:pt x="2122914" y="7807"/>
                </a:lnTo>
                <a:lnTo>
                  <a:pt x="2128711" y="19961"/>
                </a:lnTo>
                <a:lnTo>
                  <a:pt x="2132447" y="29353"/>
                </a:lnTo>
                <a:lnTo>
                  <a:pt x="2135380" y="39972"/>
                </a:lnTo>
                <a:lnTo>
                  <a:pt x="2137366" y="52487"/>
                </a:lnTo>
                <a:lnTo>
                  <a:pt x="2138028" y="65803"/>
                </a:lnTo>
                <a:lnTo>
                  <a:pt x="2137662" y="76390"/>
                </a:lnTo>
                <a:lnTo>
                  <a:pt x="2136066" y="89130"/>
                </a:lnTo>
                <a:lnTo>
                  <a:pt x="2133206" y="100531"/>
                </a:lnTo>
                <a:lnTo>
                  <a:pt x="2131060" y="106331"/>
                </a:lnTo>
                <a:lnTo>
                  <a:pt x="2126144" y="117407"/>
                </a:lnTo>
                <a:lnTo>
                  <a:pt x="2119081" y="131676"/>
                </a:lnTo>
                <a:lnTo>
                  <a:pt x="2127694" y="131676"/>
                </a:lnTo>
                <a:close/>
              </a:path>
              <a:path w="2151049" h="131676">
                <a:moveTo>
                  <a:pt x="1791231" y="73554"/>
                </a:moveTo>
                <a:lnTo>
                  <a:pt x="1794579" y="85947"/>
                </a:lnTo>
                <a:lnTo>
                  <a:pt x="1800326" y="94915"/>
                </a:lnTo>
                <a:lnTo>
                  <a:pt x="1811660" y="102938"/>
                </a:lnTo>
                <a:lnTo>
                  <a:pt x="1824232" y="105423"/>
                </a:lnTo>
                <a:lnTo>
                  <a:pt x="1813795" y="92274"/>
                </a:lnTo>
                <a:lnTo>
                  <a:pt x="1810143" y="88025"/>
                </a:lnTo>
                <a:lnTo>
                  <a:pt x="1806492" y="83776"/>
                </a:lnTo>
                <a:lnTo>
                  <a:pt x="1804667" y="78527"/>
                </a:lnTo>
                <a:lnTo>
                  <a:pt x="1804667" y="65159"/>
                </a:lnTo>
                <a:lnTo>
                  <a:pt x="1806676" y="59832"/>
                </a:lnTo>
                <a:lnTo>
                  <a:pt x="1810694" y="56294"/>
                </a:lnTo>
                <a:lnTo>
                  <a:pt x="1814714" y="52757"/>
                </a:lnTo>
                <a:lnTo>
                  <a:pt x="1819387" y="50988"/>
                </a:lnTo>
                <a:lnTo>
                  <a:pt x="1832340" y="50988"/>
                </a:lnTo>
                <a:lnTo>
                  <a:pt x="1837599" y="53274"/>
                </a:lnTo>
                <a:lnTo>
                  <a:pt x="1840492" y="57844"/>
                </a:lnTo>
                <a:lnTo>
                  <a:pt x="1843386" y="62415"/>
                </a:lnTo>
                <a:lnTo>
                  <a:pt x="1844833" y="67227"/>
                </a:lnTo>
                <a:lnTo>
                  <a:pt x="1844833" y="78252"/>
                </a:lnTo>
                <a:lnTo>
                  <a:pt x="1843214" y="83431"/>
                </a:lnTo>
                <a:lnTo>
                  <a:pt x="1839975" y="87818"/>
                </a:lnTo>
                <a:lnTo>
                  <a:pt x="1839300" y="102512"/>
                </a:lnTo>
                <a:lnTo>
                  <a:pt x="1849173" y="95053"/>
                </a:lnTo>
                <a:lnTo>
                  <a:pt x="1855006" y="88139"/>
                </a:lnTo>
                <a:lnTo>
                  <a:pt x="1857923" y="80204"/>
                </a:lnTo>
                <a:lnTo>
                  <a:pt x="1857923" y="60773"/>
                </a:lnTo>
                <a:lnTo>
                  <a:pt x="1854845" y="52895"/>
                </a:lnTo>
                <a:lnTo>
                  <a:pt x="1848690" y="47612"/>
                </a:lnTo>
                <a:lnTo>
                  <a:pt x="1842535" y="42330"/>
                </a:lnTo>
                <a:lnTo>
                  <a:pt x="1835324" y="39688"/>
                </a:lnTo>
                <a:lnTo>
                  <a:pt x="1822189" y="39688"/>
                </a:lnTo>
                <a:lnTo>
                  <a:pt x="1817780" y="40607"/>
                </a:lnTo>
                <a:lnTo>
                  <a:pt x="1813830" y="42444"/>
                </a:lnTo>
                <a:lnTo>
                  <a:pt x="1809512" y="44511"/>
                </a:lnTo>
                <a:lnTo>
                  <a:pt x="1805929" y="47635"/>
                </a:lnTo>
                <a:lnTo>
                  <a:pt x="1803082" y="51816"/>
                </a:lnTo>
                <a:lnTo>
                  <a:pt x="1803285" y="48166"/>
                </a:lnTo>
                <a:lnTo>
                  <a:pt x="1805502" y="34562"/>
                </a:lnTo>
                <a:lnTo>
                  <a:pt x="1809903" y="24288"/>
                </a:lnTo>
                <a:lnTo>
                  <a:pt x="1813990" y="17880"/>
                </a:lnTo>
                <a:lnTo>
                  <a:pt x="1819502" y="14676"/>
                </a:lnTo>
                <a:lnTo>
                  <a:pt x="1832500" y="14676"/>
                </a:lnTo>
                <a:lnTo>
                  <a:pt x="1837024" y="16743"/>
                </a:lnTo>
                <a:lnTo>
                  <a:pt x="1840010" y="20877"/>
                </a:lnTo>
                <a:lnTo>
                  <a:pt x="1841618" y="23082"/>
                </a:lnTo>
                <a:lnTo>
                  <a:pt x="1842789" y="26137"/>
                </a:lnTo>
                <a:lnTo>
                  <a:pt x="1843524" y="30042"/>
                </a:lnTo>
                <a:lnTo>
                  <a:pt x="1855786" y="30042"/>
                </a:lnTo>
                <a:lnTo>
                  <a:pt x="1855786" y="23978"/>
                </a:lnTo>
                <a:lnTo>
                  <a:pt x="1853617" y="18087"/>
                </a:lnTo>
                <a:lnTo>
                  <a:pt x="1849276" y="12368"/>
                </a:lnTo>
                <a:lnTo>
                  <a:pt x="1844936" y="6648"/>
                </a:lnTo>
                <a:lnTo>
                  <a:pt x="1837254" y="3789"/>
                </a:lnTo>
                <a:lnTo>
                  <a:pt x="1824182" y="3840"/>
                </a:lnTo>
                <a:lnTo>
                  <a:pt x="1811482" y="7032"/>
                </a:lnTo>
                <a:lnTo>
                  <a:pt x="1801670" y="15192"/>
                </a:lnTo>
                <a:lnTo>
                  <a:pt x="1794746" y="28319"/>
                </a:lnTo>
                <a:lnTo>
                  <a:pt x="1793173" y="33516"/>
                </a:lnTo>
                <a:lnTo>
                  <a:pt x="1790994" y="45619"/>
                </a:lnTo>
                <a:lnTo>
                  <a:pt x="1790267" y="59533"/>
                </a:lnTo>
                <a:lnTo>
                  <a:pt x="1791231" y="73554"/>
                </a:lnTo>
                <a:close/>
              </a:path>
              <a:path w="2151049" h="131676">
                <a:moveTo>
                  <a:pt x="1638468" y="69478"/>
                </a:moveTo>
                <a:lnTo>
                  <a:pt x="1640340" y="64804"/>
                </a:lnTo>
                <a:lnTo>
                  <a:pt x="1644083" y="61428"/>
                </a:lnTo>
                <a:lnTo>
                  <a:pt x="1647826" y="58052"/>
                </a:lnTo>
                <a:lnTo>
                  <a:pt x="1652661" y="56363"/>
                </a:lnTo>
                <a:lnTo>
                  <a:pt x="1664694" y="56363"/>
                </a:lnTo>
                <a:lnTo>
                  <a:pt x="1669701" y="58017"/>
                </a:lnTo>
                <a:lnTo>
                  <a:pt x="1673605" y="61325"/>
                </a:lnTo>
                <a:lnTo>
                  <a:pt x="1677509" y="64632"/>
                </a:lnTo>
                <a:lnTo>
                  <a:pt x="1679461" y="69478"/>
                </a:lnTo>
                <a:lnTo>
                  <a:pt x="1679461" y="82019"/>
                </a:lnTo>
                <a:lnTo>
                  <a:pt x="1677566" y="86647"/>
                </a:lnTo>
                <a:lnTo>
                  <a:pt x="1673777" y="89748"/>
                </a:lnTo>
                <a:lnTo>
                  <a:pt x="1673820" y="103269"/>
                </a:lnTo>
                <a:lnTo>
                  <a:pt x="1683939" y="96638"/>
                </a:lnTo>
                <a:lnTo>
                  <a:pt x="1689772" y="90597"/>
                </a:lnTo>
                <a:lnTo>
                  <a:pt x="1692689" y="83236"/>
                </a:lnTo>
                <a:lnTo>
                  <a:pt x="1692689" y="67204"/>
                </a:lnTo>
                <a:lnTo>
                  <a:pt x="1690506" y="61232"/>
                </a:lnTo>
                <a:lnTo>
                  <a:pt x="1686144" y="56639"/>
                </a:lnTo>
                <a:lnTo>
                  <a:pt x="1683801" y="54204"/>
                </a:lnTo>
                <a:lnTo>
                  <a:pt x="1680586" y="52045"/>
                </a:lnTo>
                <a:lnTo>
                  <a:pt x="1676498" y="50162"/>
                </a:lnTo>
                <a:lnTo>
                  <a:pt x="1676154" y="26367"/>
                </a:lnTo>
                <a:lnTo>
                  <a:pt x="1676154" y="34268"/>
                </a:lnTo>
                <a:lnTo>
                  <a:pt x="1674615" y="37908"/>
                </a:lnTo>
                <a:lnTo>
                  <a:pt x="1671537" y="40963"/>
                </a:lnTo>
                <a:lnTo>
                  <a:pt x="1668461" y="44018"/>
                </a:lnTo>
                <a:lnTo>
                  <a:pt x="1664188" y="45545"/>
                </a:lnTo>
                <a:lnTo>
                  <a:pt x="1654038" y="45545"/>
                </a:lnTo>
                <a:lnTo>
                  <a:pt x="1649974" y="44236"/>
                </a:lnTo>
                <a:lnTo>
                  <a:pt x="1646529" y="41618"/>
                </a:lnTo>
                <a:lnTo>
                  <a:pt x="1643084" y="38999"/>
                </a:lnTo>
                <a:lnTo>
                  <a:pt x="1641362" y="35370"/>
                </a:lnTo>
                <a:lnTo>
                  <a:pt x="1641362" y="26596"/>
                </a:lnTo>
                <a:lnTo>
                  <a:pt x="1642694" y="22990"/>
                </a:lnTo>
                <a:lnTo>
                  <a:pt x="1645358" y="19913"/>
                </a:lnTo>
                <a:lnTo>
                  <a:pt x="1648021" y="16835"/>
                </a:lnTo>
                <a:lnTo>
                  <a:pt x="1652339" y="15296"/>
                </a:lnTo>
                <a:lnTo>
                  <a:pt x="1658999" y="3927"/>
                </a:lnTo>
                <a:lnTo>
                  <a:pt x="1649216" y="3927"/>
                </a:lnTo>
                <a:lnTo>
                  <a:pt x="1641660" y="6568"/>
                </a:lnTo>
                <a:lnTo>
                  <a:pt x="1636332" y="11851"/>
                </a:lnTo>
                <a:lnTo>
                  <a:pt x="1631004" y="17133"/>
                </a:lnTo>
                <a:lnTo>
                  <a:pt x="1628341" y="23450"/>
                </a:lnTo>
                <a:lnTo>
                  <a:pt x="1628341" y="36679"/>
                </a:lnTo>
                <a:lnTo>
                  <a:pt x="1630155" y="41457"/>
                </a:lnTo>
                <a:lnTo>
                  <a:pt x="1633783" y="45132"/>
                </a:lnTo>
                <a:lnTo>
                  <a:pt x="1635712" y="47107"/>
                </a:lnTo>
                <a:lnTo>
                  <a:pt x="1638399" y="48830"/>
                </a:lnTo>
                <a:lnTo>
                  <a:pt x="1641844" y="50299"/>
                </a:lnTo>
                <a:lnTo>
                  <a:pt x="1636241" y="52550"/>
                </a:lnTo>
                <a:lnTo>
                  <a:pt x="1632015" y="55800"/>
                </a:lnTo>
                <a:lnTo>
                  <a:pt x="1629167" y="60050"/>
                </a:lnTo>
                <a:lnTo>
                  <a:pt x="1626320" y="64299"/>
                </a:lnTo>
                <a:lnTo>
                  <a:pt x="1624895" y="69340"/>
                </a:lnTo>
                <a:lnTo>
                  <a:pt x="1624895" y="85097"/>
                </a:lnTo>
                <a:lnTo>
                  <a:pt x="1628214" y="92665"/>
                </a:lnTo>
                <a:lnTo>
                  <a:pt x="1634851" y="97878"/>
                </a:lnTo>
                <a:lnTo>
                  <a:pt x="1634991" y="97988"/>
                </a:lnTo>
                <a:lnTo>
                  <a:pt x="1638468" y="80594"/>
                </a:lnTo>
                <a:lnTo>
                  <a:pt x="1638468" y="69478"/>
                </a:lnTo>
                <a:close/>
              </a:path>
              <a:path w="2151049" h="131676">
                <a:moveTo>
                  <a:pt x="1262115" y="73554"/>
                </a:moveTo>
                <a:lnTo>
                  <a:pt x="1265463" y="85947"/>
                </a:lnTo>
                <a:lnTo>
                  <a:pt x="1271209" y="94915"/>
                </a:lnTo>
                <a:lnTo>
                  <a:pt x="1282544" y="102938"/>
                </a:lnTo>
                <a:lnTo>
                  <a:pt x="1295116" y="105423"/>
                </a:lnTo>
                <a:lnTo>
                  <a:pt x="1284679" y="92274"/>
                </a:lnTo>
                <a:lnTo>
                  <a:pt x="1281027" y="88025"/>
                </a:lnTo>
                <a:lnTo>
                  <a:pt x="1277376" y="83776"/>
                </a:lnTo>
                <a:lnTo>
                  <a:pt x="1275551" y="78527"/>
                </a:lnTo>
                <a:lnTo>
                  <a:pt x="1275551" y="65159"/>
                </a:lnTo>
                <a:lnTo>
                  <a:pt x="1277560" y="59832"/>
                </a:lnTo>
                <a:lnTo>
                  <a:pt x="1281578" y="56294"/>
                </a:lnTo>
                <a:lnTo>
                  <a:pt x="1285598" y="52757"/>
                </a:lnTo>
                <a:lnTo>
                  <a:pt x="1290271" y="50988"/>
                </a:lnTo>
                <a:lnTo>
                  <a:pt x="1303224" y="50988"/>
                </a:lnTo>
                <a:lnTo>
                  <a:pt x="1308482" y="53274"/>
                </a:lnTo>
                <a:lnTo>
                  <a:pt x="1311376" y="57844"/>
                </a:lnTo>
                <a:lnTo>
                  <a:pt x="1314270" y="62415"/>
                </a:lnTo>
                <a:lnTo>
                  <a:pt x="1315717" y="67227"/>
                </a:lnTo>
                <a:lnTo>
                  <a:pt x="1315717" y="78252"/>
                </a:lnTo>
                <a:lnTo>
                  <a:pt x="1314097" y="83431"/>
                </a:lnTo>
                <a:lnTo>
                  <a:pt x="1310859" y="87818"/>
                </a:lnTo>
                <a:lnTo>
                  <a:pt x="1310184" y="102512"/>
                </a:lnTo>
                <a:lnTo>
                  <a:pt x="1320057" y="95053"/>
                </a:lnTo>
                <a:lnTo>
                  <a:pt x="1325890" y="88139"/>
                </a:lnTo>
                <a:lnTo>
                  <a:pt x="1328807" y="80204"/>
                </a:lnTo>
                <a:lnTo>
                  <a:pt x="1328807" y="60773"/>
                </a:lnTo>
                <a:lnTo>
                  <a:pt x="1325729" y="52895"/>
                </a:lnTo>
                <a:lnTo>
                  <a:pt x="1319574" y="47612"/>
                </a:lnTo>
                <a:lnTo>
                  <a:pt x="1313419" y="42330"/>
                </a:lnTo>
                <a:lnTo>
                  <a:pt x="1306208" y="39688"/>
                </a:lnTo>
                <a:lnTo>
                  <a:pt x="1293073" y="39688"/>
                </a:lnTo>
                <a:lnTo>
                  <a:pt x="1288664" y="40607"/>
                </a:lnTo>
                <a:lnTo>
                  <a:pt x="1284714" y="42444"/>
                </a:lnTo>
                <a:lnTo>
                  <a:pt x="1280396" y="44511"/>
                </a:lnTo>
                <a:lnTo>
                  <a:pt x="1276813" y="47635"/>
                </a:lnTo>
                <a:lnTo>
                  <a:pt x="1273966" y="51816"/>
                </a:lnTo>
                <a:lnTo>
                  <a:pt x="1274169" y="48166"/>
                </a:lnTo>
                <a:lnTo>
                  <a:pt x="1276386" y="34562"/>
                </a:lnTo>
                <a:lnTo>
                  <a:pt x="1280787" y="24288"/>
                </a:lnTo>
                <a:lnTo>
                  <a:pt x="1284874" y="17880"/>
                </a:lnTo>
                <a:lnTo>
                  <a:pt x="1290386" y="14676"/>
                </a:lnTo>
                <a:lnTo>
                  <a:pt x="1303384" y="14676"/>
                </a:lnTo>
                <a:lnTo>
                  <a:pt x="1307908" y="16743"/>
                </a:lnTo>
                <a:lnTo>
                  <a:pt x="1310894" y="20877"/>
                </a:lnTo>
                <a:lnTo>
                  <a:pt x="1312501" y="23082"/>
                </a:lnTo>
                <a:lnTo>
                  <a:pt x="1313673" y="26137"/>
                </a:lnTo>
                <a:lnTo>
                  <a:pt x="1314408" y="30042"/>
                </a:lnTo>
                <a:lnTo>
                  <a:pt x="1326670" y="30042"/>
                </a:lnTo>
                <a:lnTo>
                  <a:pt x="1326670" y="23978"/>
                </a:lnTo>
                <a:lnTo>
                  <a:pt x="1324501" y="18087"/>
                </a:lnTo>
                <a:lnTo>
                  <a:pt x="1320160" y="12368"/>
                </a:lnTo>
                <a:lnTo>
                  <a:pt x="1315820" y="6648"/>
                </a:lnTo>
                <a:lnTo>
                  <a:pt x="1308138" y="3789"/>
                </a:lnTo>
                <a:lnTo>
                  <a:pt x="1295066" y="3840"/>
                </a:lnTo>
                <a:lnTo>
                  <a:pt x="1282366" y="7032"/>
                </a:lnTo>
                <a:lnTo>
                  <a:pt x="1272554" y="15192"/>
                </a:lnTo>
                <a:lnTo>
                  <a:pt x="1265630" y="28319"/>
                </a:lnTo>
                <a:lnTo>
                  <a:pt x="1264057" y="33516"/>
                </a:lnTo>
                <a:lnTo>
                  <a:pt x="1261878" y="45619"/>
                </a:lnTo>
                <a:lnTo>
                  <a:pt x="1261151" y="59533"/>
                </a:lnTo>
                <a:lnTo>
                  <a:pt x="1262115" y="735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077820" y="1677339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259755" y="1676700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484229" y="1676700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657491" y="1721143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657491" y="1747317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143704" y="1759385"/>
            <a:ext cx="13089" cy="0"/>
          </a:xfrm>
          <a:custGeom>
            <a:avLst/>
            <a:gdLst/>
            <a:ahLst/>
            <a:cxnLst/>
            <a:rect l="l" t="t" r="r" b="b"/>
            <a:pathLst>
              <a:path w="14398">
                <a:moveTo>
                  <a:pt x="0" y="0"/>
                </a:moveTo>
                <a:lnTo>
                  <a:pt x="14398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469433" y="1731327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517826" y="1759385"/>
            <a:ext cx="13089" cy="0"/>
          </a:xfrm>
          <a:custGeom>
            <a:avLst/>
            <a:gdLst/>
            <a:ahLst/>
            <a:cxnLst/>
            <a:rect l="l" t="t" r="r" b="b"/>
            <a:pathLst>
              <a:path w="14398">
                <a:moveTo>
                  <a:pt x="0" y="0"/>
                </a:moveTo>
                <a:lnTo>
                  <a:pt x="14398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6034377" y="1891621"/>
            <a:ext cx="35299" cy="22151"/>
          </a:xfrm>
          <a:custGeom>
            <a:avLst/>
            <a:gdLst/>
            <a:ahLst/>
            <a:cxnLst/>
            <a:rect l="l" t="t" r="r" b="b"/>
            <a:pathLst>
              <a:path w="38829" h="25104">
                <a:moveTo>
                  <a:pt x="38785" y="9152"/>
                </a:moveTo>
                <a:lnTo>
                  <a:pt x="34995" y="12253"/>
                </a:lnTo>
                <a:lnTo>
                  <a:pt x="30231" y="13803"/>
                </a:lnTo>
                <a:lnTo>
                  <a:pt x="17325" y="13803"/>
                </a:lnTo>
                <a:lnTo>
                  <a:pt x="12031" y="11931"/>
                </a:lnTo>
                <a:lnTo>
                  <a:pt x="8609" y="8187"/>
                </a:lnTo>
                <a:lnTo>
                  <a:pt x="5187" y="4443"/>
                </a:lnTo>
                <a:lnTo>
                  <a:pt x="3477" y="0"/>
                </a:lnTo>
                <a:lnTo>
                  <a:pt x="0" y="17392"/>
                </a:lnTo>
                <a:lnTo>
                  <a:pt x="11011" y="23176"/>
                </a:lnTo>
                <a:lnTo>
                  <a:pt x="24214" y="25104"/>
                </a:lnTo>
                <a:lnTo>
                  <a:pt x="25347" y="25092"/>
                </a:lnTo>
                <a:lnTo>
                  <a:pt x="38829" y="22674"/>
                </a:lnTo>
                <a:lnTo>
                  <a:pt x="38785" y="9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6215058" y="1824581"/>
            <a:ext cx="33132" cy="86697"/>
          </a:xfrm>
          <a:custGeom>
            <a:avLst/>
            <a:gdLst/>
            <a:ahLst/>
            <a:cxnLst/>
            <a:rect l="l" t="t" r="r" b="b"/>
            <a:pathLst>
              <a:path w="36445" h="98257">
                <a:moveTo>
                  <a:pt x="23217" y="28388"/>
                </a:moveTo>
                <a:lnTo>
                  <a:pt x="23217" y="98257"/>
                </a:lnTo>
                <a:lnTo>
                  <a:pt x="36445" y="98257"/>
                </a:lnTo>
                <a:lnTo>
                  <a:pt x="36445" y="0"/>
                </a:lnTo>
                <a:lnTo>
                  <a:pt x="26662" y="0"/>
                </a:lnTo>
                <a:lnTo>
                  <a:pt x="24917" y="7625"/>
                </a:lnTo>
                <a:lnTo>
                  <a:pt x="22276" y="12460"/>
                </a:lnTo>
                <a:lnTo>
                  <a:pt x="18739" y="14504"/>
                </a:lnTo>
                <a:lnTo>
                  <a:pt x="15202" y="16548"/>
                </a:lnTo>
                <a:lnTo>
                  <a:pt x="8956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17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6106536" y="1898025"/>
            <a:ext cx="13402" cy="31736"/>
          </a:xfrm>
          <a:custGeom>
            <a:avLst/>
            <a:gdLst/>
            <a:ahLst/>
            <a:cxnLst/>
            <a:rect l="l" t="t" r="r" b="b"/>
            <a:pathLst>
              <a:path w="14742" h="35968">
                <a:moveTo>
                  <a:pt x="5419" y="35003"/>
                </a:moveTo>
                <a:lnTo>
                  <a:pt x="9232" y="32453"/>
                </a:lnTo>
                <a:lnTo>
                  <a:pt x="11436" y="28320"/>
                </a:lnTo>
                <a:lnTo>
                  <a:pt x="13641" y="24185"/>
                </a:lnTo>
                <a:lnTo>
                  <a:pt x="14742" y="19385"/>
                </a:lnTo>
                <a:lnTo>
                  <a:pt x="14742" y="0"/>
                </a:lnTo>
                <a:lnTo>
                  <a:pt x="0" y="0"/>
                </a:lnTo>
                <a:lnTo>
                  <a:pt x="0" y="15021"/>
                </a:lnTo>
                <a:lnTo>
                  <a:pt x="7509" y="15021"/>
                </a:lnTo>
                <a:lnTo>
                  <a:pt x="7704" y="16135"/>
                </a:lnTo>
                <a:lnTo>
                  <a:pt x="7716" y="18673"/>
                </a:lnTo>
                <a:lnTo>
                  <a:pt x="6682" y="22738"/>
                </a:lnTo>
                <a:lnTo>
                  <a:pt x="5396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19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6131025" y="1824096"/>
            <a:ext cx="62695" cy="89554"/>
          </a:xfrm>
          <a:custGeom>
            <a:avLst/>
            <a:gdLst/>
            <a:ahLst/>
            <a:cxnLst/>
            <a:rect l="l" t="t" r="r" b="b"/>
            <a:pathLst>
              <a:path w="68964" h="101495">
                <a:moveTo>
                  <a:pt x="14743" y="32522"/>
                </a:moveTo>
                <a:lnTo>
                  <a:pt x="14973" y="26918"/>
                </a:lnTo>
                <a:lnTo>
                  <a:pt x="15960" y="22600"/>
                </a:lnTo>
                <a:lnTo>
                  <a:pt x="17706" y="19568"/>
                </a:lnTo>
                <a:lnTo>
                  <a:pt x="20875" y="14056"/>
                </a:lnTo>
                <a:lnTo>
                  <a:pt x="26593" y="11300"/>
                </a:lnTo>
                <a:lnTo>
                  <a:pt x="39499" y="11300"/>
                </a:lnTo>
                <a:lnTo>
                  <a:pt x="43564" y="12632"/>
                </a:lnTo>
                <a:lnTo>
                  <a:pt x="47055" y="15296"/>
                </a:lnTo>
                <a:lnTo>
                  <a:pt x="50546" y="17960"/>
                </a:lnTo>
                <a:lnTo>
                  <a:pt x="52291" y="21750"/>
                </a:lnTo>
                <a:lnTo>
                  <a:pt x="52291" y="33280"/>
                </a:lnTo>
                <a:lnTo>
                  <a:pt x="49673" y="37874"/>
                </a:lnTo>
                <a:lnTo>
                  <a:pt x="44437" y="40446"/>
                </a:lnTo>
                <a:lnTo>
                  <a:pt x="41452" y="41916"/>
                </a:lnTo>
                <a:lnTo>
                  <a:pt x="37639" y="42651"/>
                </a:lnTo>
                <a:lnTo>
                  <a:pt x="29303" y="42536"/>
                </a:lnTo>
                <a:lnTo>
                  <a:pt x="26938" y="42307"/>
                </a:lnTo>
                <a:lnTo>
                  <a:pt x="26938" y="53263"/>
                </a:lnTo>
                <a:lnTo>
                  <a:pt x="32036" y="53125"/>
                </a:lnTo>
                <a:lnTo>
                  <a:pt x="39431" y="53125"/>
                </a:lnTo>
                <a:lnTo>
                  <a:pt x="45206" y="54480"/>
                </a:lnTo>
                <a:lnTo>
                  <a:pt x="49363" y="57190"/>
                </a:lnTo>
                <a:lnTo>
                  <a:pt x="53520" y="59900"/>
                </a:lnTo>
                <a:lnTo>
                  <a:pt x="55598" y="64654"/>
                </a:lnTo>
                <a:lnTo>
                  <a:pt x="55598" y="76965"/>
                </a:lnTo>
                <a:lnTo>
                  <a:pt x="53623" y="81467"/>
                </a:lnTo>
                <a:lnTo>
                  <a:pt x="49673" y="84959"/>
                </a:lnTo>
                <a:lnTo>
                  <a:pt x="45723" y="88449"/>
                </a:lnTo>
                <a:lnTo>
                  <a:pt x="40487" y="90195"/>
                </a:lnTo>
                <a:lnTo>
                  <a:pt x="25560" y="90195"/>
                </a:lnTo>
                <a:lnTo>
                  <a:pt x="19750" y="87600"/>
                </a:lnTo>
                <a:lnTo>
                  <a:pt x="16534" y="82409"/>
                </a:lnTo>
                <a:lnTo>
                  <a:pt x="14697" y="79515"/>
                </a:lnTo>
                <a:lnTo>
                  <a:pt x="13503" y="74875"/>
                </a:lnTo>
                <a:lnTo>
                  <a:pt x="12952" y="68490"/>
                </a:lnTo>
                <a:lnTo>
                  <a:pt x="0" y="68490"/>
                </a:lnTo>
                <a:lnTo>
                  <a:pt x="0" y="77677"/>
                </a:lnTo>
                <a:lnTo>
                  <a:pt x="2629" y="85475"/>
                </a:lnTo>
                <a:lnTo>
                  <a:pt x="7888" y="91883"/>
                </a:lnTo>
                <a:lnTo>
                  <a:pt x="8943" y="93080"/>
                </a:lnTo>
                <a:lnTo>
                  <a:pt x="19006" y="99392"/>
                </a:lnTo>
                <a:lnTo>
                  <a:pt x="33276" y="101495"/>
                </a:lnTo>
                <a:lnTo>
                  <a:pt x="36215" y="101427"/>
                </a:lnTo>
                <a:lnTo>
                  <a:pt x="49559" y="98866"/>
                </a:lnTo>
                <a:lnTo>
                  <a:pt x="59663" y="92607"/>
                </a:lnTo>
                <a:lnTo>
                  <a:pt x="65863" y="86681"/>
                </a:lnTo>
                <a:lnTo>
                  <a:pt x="68964" y="79010"/>
                </a:lnTo>
                <a:lnTo>
                  <a:pt x="68964" y="63713"/>
                </a:lnTo>
                <a:lnTo>
                  <a:pt x="67505" y="58740"/>
                </a:lnTo>
                <a:lnTo>
                  <a:pt x="64589" y="54675"/>
                </a:lnTo>
                <a:lnTo>
                  <a:pt x="61672" y="50609"/>
                </a:lnTo>
                <a:lnTo>
                  <a:pt x="57619" y="47865"/>
                </a:lnTo>
                <a:lnTo>
                  <a:pt x="52429" y="46441"/>
                </a:lnTo>
                <a:lnTo>
                  <a:pt x="55644" y="45109"/>
                </a:lnTo>
                <a:lnTo>
                  <a:pt x="58262" y="43271"/>
                </a:lnTo>
                <a:lnTo>
                  <a:pt x="60283" y="40928"/>
                </a:lnTo>
                <a:lnTo>
                  <a:pt x="63544" y="37162"/>
                </a:lnTo>
                <a:lnTo>
                  <a:pt x="65174" y="32246"/>
                </a:lnTo>
                <a:lnTo>
                  <a:pt x="65174" y="17685"/>
                </a:lnTo>
                <a:lnTo>
                  <a:pt x="62419" y="11196"/>
                </a:lnTo>
                <a:lnTo>
                  <a:pt x="56907" y="6718"/>
                </a:lnTo>
                <a:lnTo>
                  <a:pt x="51395" y="2239"/>
                </a:lnTo>
                <a:lnTo>
                  <a:pt x="43610" y="0"/>
                </a:lnTo>
                <a:lnTo>
                  <a:pt x="33551" y="0"/>
                </a:lnTo>
                <a:lnTo>
                  <a:pt x="27957" y="325"/>
                </a:lnTo>
                <a:lnTo>
                  <a:pt x="15363" y="4585"/>
                </a:lnTo>
                <a:lnTo>
                  <a:pt x="6889" y="13780"/>
                </a:lnTo>
                <a:lnTo>
                  <a:pt x="3950" y="18925"/>
                </a:lnTo>
                <a:lnTo>
                  <a:pt x="2480" y="25172"/>
                </a:lnTo>
                <a:lnTo>
                  <a:pt x="2480" y="32522"/>
                </a:lnTo>
                <a:lnTo>
                  <a:pt x="14743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6304914" y="1888214"/>
            <a:ext cx="25861" cy="25436"/>
          </a:xfrm>
          <a:custGeom>
            <a:avLst/>
            <a:gdLst/>
            <a:ahLst/>
            <a:cxnLst/>
            <a:rect l="l" t="t" r="r" b="b"/>
            <a:pathLst>
              <a:path w="28447" h="28827">
                <a:moveTo>
                  <a:pt x="26964" y="0"/>
                </a:moveTo>
                <a:lnTo>
                  <a:pt x="23355" y="8983"/>
                </a:lnTo>
                <a:lnTo>
                  <a:pt x="19543" y="14679"/>
                </a:lnTo>
                <a:lnTo>
                  <a:pt x="14422" y="17527"/>
                </a:lnTo>
                <a:lnTo>
                  <a:pt x="0" y="17527"/>
                </a:lnTo>
                <a:lnTo>
                  <a:pt x="8060" y="28827"/>
                </a:lnTo>
                <a:lnTo>
                  <a:pt x="17390" y="27600"/>
                </a:lnTo>
                <a:lnTo>
                  <a:pt x="28447" y="21394"/>
                </a:lnTo>
                <a:lnTo>
                  <a:pt x="26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6281615" y="1824216"/>
            <a:ext cx="61880" cy="89434"/>
          </a:xfrm>
          <a:custGeom>
            <a:avLst/>
            <a:gdLst/>
            <a:ahLst/>
            <a:cxnLst/>
            <a:rect l="l" t="t" r="r" b="b"/>
            <a:pathLst>
              <a:path w="68068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8" y="75523"/>
                </a:lnTo>
                <a:lnTo>
                  <a:pt x="7233" y="85923"/>
                </a:lnTo>
                <a:lnTo>
                  <a:pt x="10463" y="90744"/>
                </a:lnTo>
                <a:lnTo>
                  <a:pt x="20512" y="98704"/>
                </a:lnTo>
                <a:lnTo>
                  <a:pt x="33689" y="101358"/>
                </a:lnTo>
                <a:lnTo>
                  <a:pt x="25629" y="90058"/>
                </a:lnTo>
                <a:lnTo>
                  <a:pt x="19979" y="85395"/>
                </a:lnTo>
                <a:lnTo>
                  <a:pt x="16672" y="76070"/>
                </a:lnTo>
                <a:lnTo>
                  <a:pt x="14513" y="69961"/>
                </a:lnTo>
                <a:lnTo>
                  <a:pt x="13434" y="61876"/>
                </a:lnTo>
                <a:lnTo>
                  <a:pt x="13434" y="51816"/>
                </a:lnTo>
                <a:lnTo>
                  <a:pt x="13588" y="45112"/>
                </a:lnTo>
                <a:lnTo>
                  <a:pt x="15180" y="31627"/>
                </a:lnTo>
                <a:lnTo>
                  <a:pt x="18497" y="21463"/>
                </a:lnTo>
                <a:lnTo>
                  <a:pt x="21874" y="14596"/>
                </a:lnTo>
                <a:lnTo>
                  <a:pt x="27213" y="11162"/>
                </a:lnTo>
                <a:lnTo>
                  <a:pt x="42462" y="11162"/>
                </a:lnTo>
                <a:lnTo>
                  <a:pt x="47813" y="14779"/>
                </a:lnTo>
                <a:lnTo>
                  <a:pt x="50569" y="22014"/>
                </a:lnTo>
                <a:lnTo>
                  <a:pt x="51294" y="24061"/>
                </a:lnTo>
                <a:lnTo>
                  <a:pt x="53850" y="35642"/>
                </a:lnTo>
                <a:lnTo>
                  <a:pt x="54702" y="49680"/>
                </a:lnTo>
                <a:lnTo>
                  <a:pt x="54439" y="59000"/>
                </a:lnTo>
                <a:lnTo>
                  <a:pt x="52593" y="72530"/>
                </a:lnTo>
                <a:lnTo>
                  <a:pt x="54076" y="93925"/>
                </a:lnTo>
                <a:lnTo>
                  <a:pt x="62074" y="82478"/>
                </a:lnTo>
                <a:lnTo>
                  <a:pt x="64686" y="75496"/>
                </a:lnTo>
                <a:lnTo>
                  <a:pt x="67223" y="63328"/>
                </a:lnTo>
                <a:lnTo>
                  <a:pt x="68068" y="49197"/>
                </a:lnTo>
                <a:lnTo>
                  <a:pt x="67640" y="38983"/>
                </a:lnTo>
                <a:lnTo>
                  <a:pt x="65466" y="26126"/>
                </a:lnTo>
                <a:lnTo>
                  <a:pt x="61454" y="15779"/>
                </a:lnTo>
                <a:lnTo>
                  <a:pt x="57545" y="10019"/>
                </a:lnTo>
                <a:lnTo>
                  <a:pt x="47336" y="2504"/>
                </a:lnTo>
                <a:lnTo>
                  <a:pt x="33758" y="0"/>
                </a:lnTo>
                <a:lnTo>
                  <a:pt x="21694" y="2211"/>
                </a:lnTo>
                <a:lnTo>
                  <a:pt x="11468" y="9692"/>
                </a:lnTo>
                <a:lnTo>
                  <a:pt x="4340" y="22462"/>
                </a:lnTo>
                <a:lnTo>
                  <a:pt x="3285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025199" y="1823972"/>
            <a:ext cx="61630" cy="87655"/>
          </a:xfrm>
          <a:custGeom>
            <a:avLst/>
            <a:gdLst/>
            <a:ahLst/>
            <a:cxnLst/>
            <a:rect l="l" t="t" r="r" b="b"/>
            <a:pathLst>
              <a:path w="67793" h="99342">
                <a:moveTo>
                  <a:pt x="13573" y="65551"/>
                </a:moveTo>
                <a:lnTo>
                  <a:pt x="15444" y="60877"/>
                </a:lnTo>
                <a:lnTo>
                  <a:pt x="19187" y="57501"/>
                </a:lnTo>
                <a:lnTo>
                  <a:pt x="22931" y="54124"/>
                </a:lnTo>
                <a:lnTo>
                  <a:pt x="27765" y="52436"/>
                </a:lnTo>
                <a:lnTo>
                  <a:pt x="39799" y="52436"/>
                </a:lnTo>
                <a:lnTo>
                  <a:pt x="44805" y="54090"/>
                </a:lnTo>
                <a:lnTo>
                  <a:pt x="48709" y="57397"/>
                </a:lnTo>
                <a:lnTo>
                  <a:pt x="52613" y="60704"/>
                </a:lnTo>
                <a:lnTo>
                  <a:pt x="54565" y="65551"/>
                </a:lnTo>
                <a:lnTo>
                  <a:pt x="54565" y="78091"/>
                </a:lnTo>
                <a:lnTo>
                  <a:pt x="52671" y="82719"/>
                </a:lnTo>
                <a:lnTo>
                  <a:pt x="48881" y="85820"/>
                </a:lnTo>
                <a:lnTo>
                  <a:pt x="48925" y="99342"/>
                </a:lnTo>
                <a:lnTo>
                  <a:pt x="59043" y="92710"/>
                </a:lnTo>
                <a:lnTo>
                  <a:pt x="64877" y="86670"/>
                </a:lnTo>
                <a:lnTo>
                  <a:pt x="67793" y="79309"/>
                </a:lnTo>
                <a:lnTo>
                  <a:pt x="67793" y="63277"/>
                </a:lnTo>
                <a:lnTo>
                  <a:pt x="65612" y="57305"/>
                </a:lnTo>
                <a:lnTo>
                  <a:pt x="61248" y="52711"/>
                </a:lnTo>
                <a:lnTo>
                  <a:pt x="58905" y="50277"/>
                </a:lnTo>
                <a:lnTo>
                  <a:pt x="55691" y="48118"/>
                </a:lnTo>
                <a:lnTo>
                  <a:pt x="51603" y="46235"/>
                </a:lnTo>
                <a:lnTo>
                  <a:pt x="51258" y="22440"/>
                </a:lnTo>
                <a:lnTo>
                  <a:pt x="51258" y="30340"/>
                </a:lnTo>
                <a:lnTo>
                  <a:pt x="49720" y="33981"/>
                </a:lnTo>
                <a:lnTo>
                  <a:pt x="46642" y="37036"/>
                </a:lnTo>
                <a:lnTo>
                  <a:pt x="43565" y="40090"/>
                </a:lnTo>
                <a:lnTo>
                  <a:pt x="39293" y="41617"/>
                </a:lnTo>
                <a:lnTo>
                  <a:pt x="29143" y="41617"/>
                </a:lnTo>
                <a:lnTo>
                  <a:pt x="25078" y="40309"/>
                </a:lnTo>
                <a:lnTo>
                  <a:pt x="21633" y="37691"/>
                </a:lnTo>
                <a:lnTo>
                  <a:pt x="18189" y="35072"/>
                </a:lnTo>
                <a:lnTo>
                  <a:pt x="16466" y="31443"/>
                </a:lnTo>
                <a:lnTo>
                  <a:pt x="16466" y="22669"/>
                </a:lnTo>
                <a:lnTo>
                  <a:pt x="17798" y="19063"/>
                </a:lnTo>
                <a:lnTo>
                  <a:pt x="20462" y="15986"/>
                </a:lnTo>
                <a:lnTo>
                  <a:pt x="23126" y="12908"/>
                </a:lnTo>
                <a:lnTo>
                  <a:pt x="27443" y="11369"/>
                </a:lnTo>
                <a:lnTo>
                  <a:pt x="34103" y="0"/>
                </a:lnTo>
                <a:lnTo>
                  <a:pt x="24320" y="0"/>
                </a:lnTo>
                <a:lnTo>
                  <a:pt x="16765" y="2641"/>
                </a:lnTo>
                <a:lnTo>
                  <a:pt x="11437" y="7924"/>
                </a:lnTo>
                <a:lnTo>
                  <a:pt x="6109" y="13206"/>
                </a:lnTo>
                <a:lnTo>
                  <a:pt x="3445" y="19522"/>
                </a:lnTo>
                <a:lnTo>
                  <a:pt x="3445" y="32752"/>
                </a:lnTo>
                <a:lnTo>
                  <a:pt x="5259" y="37530"/>
                </a:lnTo>
                <a:lnTo>
                  <a:pt x="8888" y="41204"/>
                </a:lnTo>
                <a:lnTo>
                  <a:pt x="10816" y="43180"/>
                </a:lnTo>
                <a:lnTo>
                  <a:pt x="13504" y="44902"/>
                </a:lnTo>
                <a:lnTo>
                  <a:pt x="16948" y="46372"/>
                </a:lnTo>
                <a:lnTo>
                  <a:pt x="11345" y="48623"/>
                </a:lnTo>
                <a:lnTo>
                  <a:pt x="7119" y="51873"/>
                </a:lnTo>
                <a:lnTo>
                  <a:pt x="4271" y="56122"/>
                </a:lnTo>
                <a:lnTo>
                  <a:pt x="1424" y="60371"/>
                </a:lnTo>
                <a:lnTo>
                  <a:pt x="0" y="65413"/>
                </a:lnTo>
                <a:lnTo>
                  <a:pt x="0" y="81169"/>
                </a:lnTo>
                <a:lnTo>
                  <a:pt x="3319" y="88737"/>
                </a:lnTo>
                <a:lnTo>
                  <a:pt x="9956" y="93951"/>
                </a:lnTo>
                <a:lnTo>
                  <a:pt x="10095" y="94060"/>
                </a:lnTo>
                <a:lnTo>
                  <a:pt x="13573" y="76668"/>
                </a:lnTo>
                <a:lnTo>
                  <a:pt x="13573" y="6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5770287" y="1866410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5770287" y="1892584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5845111" y="1822899"/>
            <a:ext cx="18163" cy="44179"/>
          </a:xfrm>
          <a:custGeom>
            <a:avLst/>
            <a:gdLst/>
            <a:ahLst/>
            <a:cxnLst/>
            <a:rect l="l" t="t" r="r" b="b"/>
            <a:pathLst>
              <a:path w="19979" h="50070">
                <a:moveTo>
                  <a:pt x="0" y="27332"/>
                </a:moveTo>
                <a:lnTo>
                  <a:pt x="0" y="35141"/>
                </a:lnTo>
                <a:lnTo>
                  <a:pt x="2364" y="41251"/>
                </a:lnTo>
                <a:lnTo>
                  <a:pt x="7095" y="45661"/>
                </a:lnTo>
                <a:lnTo>
                  <a:pt x="11826" y="50070"/>
                </a:lnTo>
                <a:lnTo>
                  <a:pt x="12400" y="31053"/>
                </a:lnTo>
                <a:lnTo>
                  <a:pt x="12400" y="22738"/>
                </a:lnTo>
                <a:lnTo>
                  <a:pt x="13675" y="19132"/>
                </a:lnTo>
                <a:lnTo>
                  <a:pt x="16224" y="15687"/>
                </a:lnTo>
                <a:lnTo>
                  <a:pt x="19979" y="0"/>
                </a:lnTo>
                <a:lnTo>
                  <a:pt x="12802" y="2848"/>
                </a:lnTo>
                <a:lnTo>
                  <a:pt x="7681" y="8452"/>
                </a:lnTo>
                <a:lnTo>
                  <a:pt x="2559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5950249" y="1823913"/>
            <a:ext cx="62005" cy="87366"/>
          </a:xfrm>
          <a:custGeom>
            <a:avLst/>
            <a:gdLst/>
            <a:ahLst/>
            <a:cxnLst/>
            <a:rect l="l" t="t" r="r" b="b"/>
            <a:pathLst>
              <a:path w="68206" h="99015">
                <a:moveTo>
                  <a:pt x="13847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89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6" y="24461"/>
                </a:lnTo>
                <a:lnTo>
                  <a:pt x="17912" y="21016"/>
                </a:lnTo>
                <a:lnTo>
                  <a:pt x="21173" y="14585"/>
                </a:lnTo>
                <a:lnTo>
                  <a:pt x="27052" y="11369"/>
                </a:lnTo>
                <a:lnTo>
                  <a:pt x="41290" y="11369"/>
                </a:lnTo>
                <a:lnTo>
                  <a:pt x="45884" y="13057"/>
                </a:lnTo>
                <a:lnTo>
                  <a:pt x="49329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8"/>
                </a:lnTo>
                <a:lnTo>
                  <a:pt x="42301" y="48578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3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2"/>
                </a:lnTo>
                <a:lnTo>
                  <a:pt x="13847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5843357" y="1814732"/>
            <a:ext cx="60376" cy="110956"/>
          </a:xfrm>
          <a:custGeom>
            <a:avLst/>
            <a:gdLst/>
            <a:ahLst/>
            <a:cxnLst/>
            <a:rect l="l" t="t" r="r" b="b"/>
            <a:pathLst>
              <a:path w="66414" h="125750">
                <a:moveTo>
                  <a:pt x="54036" y="32476"/>
                </a:moveTo>
                <a:lnTo>
                  <a:pt x="54358" y="35968"/>
                </a:lnTo>
                <a:lnTo>
                  <a:pt x="66414" y="35968"/>
                </a:lnTo>
                <a:lnTo>
                  <a:pt x="66185" y="28158"/>
                </a:lnTo>
                <a:lnTo>
                  <a:pt x="63624" y="21877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3"/>
                </a:lnTo>
                <a:lnTo>
                  <a:pt x="21908" y="9255"/>
                </a:lnTo>
                <a:lnTo>
                  <a:pt x="18153" y="24943"/>
                </a:lnTo>
                <a:lnTo>
                  <a:pt x="20703" y="21497"/>
                </a:lnTo>
                <a:lnTo>
                  <a:pt x="24985" y="19660"/>
                </a:lnTo>
                <a:lnTo>
                  <a:pt x="31002" y="19431"/>
                </a:lnTo>
                <a:lnTo>
                  <a:pt x="31002" y="51815"/>
                </a:lnTo>
                <a:lnTo>
                  <a:pt x="25904" y="50805"/>
                </a:lnTo>
                <a:lnTo>
                  <a:pt x="21851" y="49013"/>
                </a:lnTo>
                <a:lnTo>
                  <a:pt x="18842" y="46441"/>
                </a:lnTo>
                <a:lnTo>
                  <a:pt x="15834" y="43868"/>
                </a:lnTo>
                <a:lnTo>
                  <a:pt x="14329" y="40308"/>
                </a:lnTo>
                <a:lnTo>
                  <a:pt x="13756" y="59326"/>
                </a:lnTo>
                <a:lnTo>
                  <a:pt x="21081" y="62473"/>
                </a:lnTo>
                <a:lnTo>
                  <a:pt x="31002" y="64356"/>
                </a:lnTo>
                <a:lnTo>
                  <a:pt x="31002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8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6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1"/>
                </a:lnTo>
                <a:lnTo>
                  <a:pt x="51533" y="26941"/>
                </a:lnTo>
                <a:lnTo>
                  <a:pt x="53094" y="29467"/>
                </a:lnTo>
                <a:lnTo>
                  <a:pt x="54036" y="32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5877616" y="1861607"/>
            <a:ext cx="28184" cy="52286"/>
          </a:xfrm>
          <a:custGeom>
            <a:avLst/>
            <a:gdLst/>
            <a:ahLst/>
            <a:cxnLst/>
            <a:rect l="l" t="t" r="r" b="b"/>
            <a:pathLst>
              <a:path w="31002" h="59258">
                <a:moveTo>
                  <a:pt x="13273" y="45890"/>
                </a:moveTo>
                <a:lnTo>
                  <a:pt x="7854" y="48761"/>
                </a:lnTo>
                <a:lnTo>
                  <a:pt x="0" y="49129"/>
                </a:lnTo>
                <a:lnTo>
                  <a:pt x="0" y="59258"/>
                </a:lnTo>
                <a:lnTo>
                  <a:pt x="8313" y="58339"/>
                </a:lnTo>
                <a:lnTo>
                  <a:pt x="14674" y="56456"/>
                </a:lnTo>
                <a:lnTo>
                  <a:pt x="19083" y="53607"/>
                </a:lnTo>
                <a:lnTo>
                  <a:pt x="21630" y="51723"/>
                </a:lnTo>
                <a:lnTo>
                  <a:pt x="28659" y="41728"/>
                </a:lnTo>
                <a:lnTo>
                  <a:pt x="31002" y="27561"/>
                </a:lnTo>
                <a:lnTo>
                  <a:pt x="31002" y="19109"/>
                </a:lnTo>
                <a:lnTo>
                  <a:pt x="27902" y="12724"/>
                </a:lnTo>
                <a:lnTo>
                  <a:pt x="21702" y="8406"/>
                </a:lnTo>
                <a:lnTo>
                  <a:pt x="17890" y="5788"/>
                </a:lnTo>
                <a:lnTo>
                  <a:pt x="10656" y="2985"/>
                </a:lnTo>
                <a:lnTo>
                  <a:pt x="0" y="0"/>
                </a:lnTo>
                <a:lnTo>
                  <a:pt x="5741" y="14447"/>
                </a:lnTo>
                <a:lnTo>
                  <a:pt x="9829" y="16101"/>
                </a:lnTo>
                <a:lnTo>
                  <a:pt x="12263" y="17846"/>
                </a:lnTo>
                <a:lnTo>
                  <a:pt x="16489" y="20832"/>
                </a:lnTo>
                <a:lnTo>
                  <a:pt x="18601" y="25196"/>
                </a:lnTo>
                <a:lnTo>
                  <a:pt x="18601" y="34567"/>
                </a:lnTo>
                <a:lnTo>
                  <a:pt x="17821" y="37760"/>
                </a:lnTo>
                <a:lnTo>
                  <a:pt x="16259" y="40515"/>
                </a:lnTo>
                <a:lnTo>
                  <a:pt x="13273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6050148" y="1823973"/>
            <a:ext cx="33612" cy="40796"/>
          </a:xfrm>
          <a:custGeom>
            <a:avLst/>
            <a:gdLst/>
            <a:ahLst/>
            <a:cxnLst/>
            <a:rect l="l" t="t" r="r" b="b"/>
            <a:pathLst>
              <a:path w="36973" h="46235">
                <a:moveTo>
                  <a:pt x="23539" y="2491"/>
                </a:moveTo>
                <a:lnTo>
                  <a:pt x="16121" y="0"/>
                </a:lnTo>
                <a:lnTo>
                  <a:pt x="6659" y="0"/>
                </a:lnTo>
                <a:lnTo>
                  <a:pt x="0" y="11369"/>
                </a:lnTo>
                <a:lnTo>
                  <a:pt x="11987" y="11369"/>
                </a:lnTo>
                <a:lnTo>
                  <a:pt x="16465" y="12908"/>
                </a:lnTo>
                <a:lnTo>
                  <a:pt x="19405" y="15986"/>
                </a:lnTo>
                <a:lnTo>
                  <a:pt x="22345" y="19063"/>
                </a:lnTo>
                <a:lnTo>
                  <a:pt x="23814" y="22440"/>
                </a:lnTo>
                <a:lnTo>
                  <a:pt x="24159" y="46235"/>
                </a:lnTo>
                <a:lnTo>
                  <a:pt x="27833" y="44167"/>
                </a:lnTo>
                <a:lnTo>
                  <a:pt x="30543" y="42055"/>
                </a:lnTo>
                <a:lnTo>
                  <a:pt x="32289" y="39895"/>
                </a:lnTo>
                <a:lnTo>
                  <a:pt x="35412" y="36082"/>
                </a:lnTo>
                <a:lnTo>
                  <a:pt x="36973" y="31099"/>
                </a:lnTo>
                <a:lnTo>
                  <a:pt x="36973" y="18283"/>
                </a:lnTo>
                <a:lnTo>
                  <a:pt x="34286" y="12460"/>
                </a:lnTo>
                <a:lnTo>
                  <a:pt x="28913" y="7476"/>
                </a:lnTo>
                <a:lnTo>
                  <a:pt x="23539" y="2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1825966" y="4103515"/>
            <a:ext cx="843695" cy="118130"/>
          </a:xfrm>
          <a:custGeom>
            <a:avLst/>
            <a:gdLst/>
            <a:ahLst/>
            <a:cxnLst/>
            <a:rect l="l" t="t" r="r" b="b"/>
            <a:pathLst>
              <a:path w="928065" h="133881">
                <a:moveTo>
                  <a:pt x="211830" y="72142"/>
                </a:moveTo>
                <a:lnTo>
                  <a:pt x="223634" y="74944"/>
                </a:lnTo>
                <a:lnTo>
                  <a:pt x="230454" y="76920"/>
                </a:lnTo>
                <a:lnTo>
                  <a:pt x="234129" y="79216"/>
                </a:lnTo>
                <a:lnTo>
                  <a:pt x="235047" y="83098"/>
                </a:lnTo>
                <a:lnTo>
                  <a:pt x="233911" y="87118"/>
                </a:lnTo>
                <a:lnTo>
                  <a:pt x="229363" y="89414"/>
                </a:lnTo>
                <a:lnTo>
                  <a:pt x="226298" y="89988"/>
                </a:lnTo>
                <a:lnTo>
                  <a:pt x="215871" y="89988"/>
                </a:lnTo>
                <a:lnTo>
                  <a:pt x="211370" y="88679"/>
                </a:lnTo>
                <a:lnTo>
                  <a:pt x="208936" y="86061"/>
                </a:lnTo>
                <a:lnTo>
                  <a:pt x="207558" y="84591"/>
                </a:lnTo>
                <a:lnTo>
                  <a:pt x="206662" y="82110"/>
                </a:lnTo>
                <a:lnTo>
                  <a:pt x="206249" y="78619"/>
                </a:lnTo>
                <a:lnTo>
                  <a:pt x="186338" y="78619"/>
                </a:lnTo>
                <a:lnTo>
                  <a:pt x="186338" y="86337"/>
                </a:lnTo>
                <a:lnTo>
                  <a:pt x="189152" y="92687"/>
                </a:lnTo>
                <a:lnTo>
                  <a:pt x="194778" y="97671"/>
                </a:lnTo>
                <a:lnTo>
                  <a:pt x="195932" y="98625"/>
                </a:lnTo>
                <a:lnTo>
                  <a:pt x="206407" y="103517"/>
                </a:lnTo>
                <a:lnTo>
                  <a:pt x="220924" y="105148"/>
                </a:lnTo>
                <a:lnTo>
                  <a:pt x="222493" y="105133"/>
                </a:lnTo>
                <a:lnTo>
                  <a:pt x="236603" y="103217"/>
                </a:lnTo>
                <a:lnTo>
                  <a:pt x="246587" y="98085"/>
                </a:lnTo>
                <a:lnTo>
                  <a:pt x="252122" y="93376"/>
                </a:lnTo>
                <a:lnTo>
                  <a:pt x="254889" y="87301"/>
                </a:lnTo>
                <a:lnTo>
                  <a:pt x="254889" y="74209"/>
                </a:lnTo>
                <a:lnTo>
                  <a:pt x="252960" y="69501"/>
                </a:lnTo>
                <a:lnTo>
                  <a:pt x="249102" y="65734"/>
                </a:lnTo>
                <a:lnTo>
                  <a:pt x="245198" y="62013"/>
                </a:lnTo>
                <a:lnTo>
                  <a:pt x="239342" y="59234"/>
                </a:lnTo>
                <a:lnTo>
                  <a:pt x="231534" y="57397"/>
                </a:lnTo>
                <a:lnTo>
                  <a:pt x="219821" y="54824"/>
                </a:lnTo>
                <a:lnTo>
                  <a:pt x="213001" y="53010"/>
                </a:lnTo>
                <a:lnTo>
                  <a:pt x="209143" y="50943"/>
                </a:lnTo>
                <a:lnTo>
                  <a:pt x="208178" y="47061"/>
                </a:lnTo>
                <a:lnTo>
                  <a:pt x="209085" y="43708"/>
                </a:lnTo>
                <a:lnTo>
                  <a:pt x="212714" y="41043"/>
                </a:lnTo>
                <a:lnTo>
                  <a:pt x="215757" y="40377"/>
                </a:lnTo>
                <a:lnTo>
                  <a:pt x="225218" y="40377"/>
                </a:lnTo>
                <a:lnTo>
                  <a:pt x="228893" y="41710"/>
                </a:lnTo>
                <a:lnTo>
                  <a:pt x="231051" y="44374"/>
                </a:lnTo>
                <a:lnTo>
                  <a:pt x="232912" y="47842"/>
                </a:lnTo>
                <a:lnTo>
                  <a:pt x="233187" y="50369"/>
                </a:lnTo>
                <a:lnTo>
                  <a:pt x="252822" y="50369"/>
                </a:lnTo>
                <a:lnTo>
                  <a:pt x="251950" y="41181"/>
                </a:lnTo>
                <a:lnTo>
                  <a:pt x="248562" y="34716"/>
                </a:lnTo>
                <a:lnTo>
                  <a:pt x="242660" y="30972"/>
                </a:lnTo>
                <a:lnTo>
                  <a:pt x="236758" y="27228"/>
                </a:lnTo>
                <a:lnTo>
                  <a:pt x="229123" y="25356"/>
                </a:lnTo>
                <a:lnTo>
                  <a:pt x="209878" y="25356"/>
                </a:lnTo>
                <a:lnTo>
                  <a:pt x="202219" y="27848"/>
                </a:lnTo>
                <a:lnTo>
                  <a:pt x="196776" y="32832"/>
                </a:lnTo>
                <a:lnTo>
                  <a:pt x="191333" y="37816"/>
                </a:lnTo>
                <a:lnTo>
                  <a:pt x="188612" y="43777"/>
                </a:lnTo>
                <a:lnTo>
                  <a:pt x="188612" y="56593"/>
                </a:lnTo>
                <a:lnTo>
                  <a:pt x="190357" y="61095"/>
                </a:lnTo>
                <a:lnTo>
                  <a:pt x="193848" y="64218"/>
                </a:lnTo>
                <a:lnTo>
                  <a:pt x="197339" y="67388"/>
                </a:lnTo>
                <a:lnTo>
                  <a:pt x="203333" y="70029"/>
                </a:lnTo>
                <a:lnTo>
                  <a:pt x="211830" y="72142"/>
                </a:lnTo>
                <a:close/>
              </a:path>
              <a:path w="928065" h="133881">
                <a:moveTo>
                  <a:pt x="0" y="52642"/>
                </a:moveTo>
                <a:lnTo>
                  <a:pt x="51" y="55746"/>
                </a:lnTo>
                <a:lnTo>
                  <a:pt x="1772" y="69659"/>
                </a:lnTo>
                <a:lnTo>
                  <a:pt x="5935" y="81532"/>
                </a:lnTo>
                <a:lnTo>
                  <a:pt x="12538" y="91367"/>
                </a:lnTo>
                <a:lnTo>
                  <a:pt x="21439" y="98872"/>
                </a:lnTo>
                <a:lnTo>
                  <a:pt x="33121" y="103785"/>
                </a:lnTo>
                <a:lnTo>
                  <a:pt x="46986" y="105423"/>
                </a:lnTo>
                <a:lnTo>
                  <a:pt x="53041" y="105099"/>
                </a:lnTo>
                <a:lnTo>
                  <a:pt x="65613" y="101822"/>
                </a:lnTo>
                <a:lnTo>
                  <a:pt x="76025" y="95019"/>
                </a:lnTo>
                <a:lnTo>
                  <a:pt x="79556" y="91388"/>
                </a:lnTo>
                <a:lnTo>
                  <a:pt x="86326" y="80776"/>
                </a:lnTo>
                <a:lnTo>
                  <a:pt x="90115" y="68008"/>
                </a:lnTo>
                <a:lnTo>
                  <a:pt x="69102" y="68008"/>
                </a:lnTo>
                <a:lnTo>
                  <a:pt x="67678" y="73245"/>
                </a:lnTo>
                <a:lnTo>
                  <a:pt x="65887" y="77172"/>
                </a:lnTo>
                <a:lnTo>
                  <a:pt x="63728" y="79791"/>
                </a:lnTo>
                <a:lnTo>
                  <a:pt x="59824" y="84660"/>
                </a:lnTo>
                <a:lnTo>
                  <a:pt x="54151" y="87095"/>
                </a:lnTo>
                <a:lnTo>
                  <a:pt x="39454" y="87095"/>
                </a:lnTo>
                <a:lnTo>
                  <a:pt x="33471" y="84258"/>
                </a:lnTo>
                <a:lnTo>
                  <a:pt x="28763" y="78585"/>
                </a:lnTo>
                <a:lnTo>
                  <a:pt x="28163" y="77829"/>
                </a:lnTo>
                <a:lnTo>
                  <a:pt x="23317" y="67370"/>
                </a:lnTo>
                <a:lnTo>
                  <a:pt x="21702" y="52987"/>
                </a:lnTo>
                <a:lnTo>
                  <a:pt x="21733" y="50695"/>
                </a:lnTo>
                <a:lnTo>
                  <a:pt x="23608" y="36945"/>
                </a:lnTo>
                <a:lnTo>
                  <a:pt x="28384" y="26562"/>
                </a:lnTo>
                <a:lnTo>
                  <a:pt x="32840" y="20338"/>
                </a:lnTo>
                <a:lnTo>
                  <a:pt x="38925" y="17226"/>
                </a:lnTo>
                <a:lnTo>
                  <a:pt x="54220" y="17226"/>
                </a:lnTo>
                <a:lnTo>
                  <a:pt x="59938" y="19430"/>
                </a:lnTo>
                <a:lnTo>
                  <a:pt x="63797" y="23840"/>
                </a:lnTo>
                <a:lnTo>
                  <a:pt x="65955" y="26321"/>
                </a:lnTo>
                <a:lnTo>
                  <a:pt x="67724" y="29996"/>
                </a:lnTo>
                <a:lnTo>
                  <a:pt x="69102" y="34865"/>
                </a:lnTo>
                <a:lnTo>
                  <a:pt x="90321" y="34865"/>
                </a:lnTo>
                <a:lnTo>
                  <a:pt x="90000" y="28526"/>
                </a:lnTo>
                <a:lnTo>
                  <a:pt x="87657" y="22209"/>
                </a:lnTo>
                <a:lnTo>
                  <a:pt x="83294" y="15916"/>
                </a:lnTo>
                <a:lnTo>
                  <a:pt x="72242" y="5532"/>
                </a:lnTo>
                <a:lnTo>
                  <a:pt x="60346" y="711"/>
                </a:lnTo>
                <a:lnTo>
                  <a:pt x="45815" y="-895"/>
                </a:lnTo>
                <a:lnTo>
                  <a:pt x="36592" y="-99"/>
                </a:lnTo>
                <a:lnTo>
                  <a:pt x="24482" y="4017"/>
                </a:lnTo>
                <a:lnTo>
                  <a:pt x="14261" y="11644"/>
                </a:lnTo>
                <a:lnTo>
                  <a:pt x="10986" y="15348"/>
                </a:lnTo>
                <a:lnTo>
                  <a:pt x="4882" y="25692"/>
                </a:lnTo>
                <a:lnTo>
                  <a:pt x="1220" y="38123"/>
                </a:lnTo>
                <a:lnTo>
                  <a:pt x="0" y="52642"/>
                </a:lnTo>
                <a:close/>
              </a:path>
              <a:path w="928065" h="133881">
                <a:moveTo>
                  <a:pt x="104032" y="65183"/>
                </a:moveTo>
                <a:lnTo>
                  <a:pt x="104242" y="69999"/>
                </a:lnTo>
                <a:lnTo>
                  <a:pt x="107168" y="82601"/>
                </a:lnTo>
                <a:lnTo>
                  <a:pt x="113539" y="93468"/>
                </a:lnTo>
                <a:lnTo>
                  <a:pt x="117394" y="97413"/>
                </a:lnTo>
                <a:lnTo>
                  <a:pt x="128264" y="103266"/>
                </a:lnTo>
                <a:lnTo>
                  <a:pt x="129075" y="82616"/>
                </a:lnTo>
                <a:lnTo>
                  <a:pt x="125975" y="78527"/>
                </a:lnTo>
                <a:lnTo>
                  <a:pt x="124424" y="72716"/>
                </a:lnTo>
                <a:lnTo>
                  <a:pt x="124425" y="57649"/>
                </a:lnTo>
                <a:lnTo>
                  <a:pt x="125975" y="51850"/>
                </a:lnTo>
                <a:lnTo>
                  <a:pt x="122900" y="29277"/>
                </a:lnTo>
                <a:lnTo>
                  <a:pt x="113539" y="37001"/>
                </a:lnTo>
                <a:lnTo>
                  <a:pt x="110966" y="40574"/>
                </a:lnTo>
                <a:lnTo>
                  <a:pt x="105765" y="52087"/>
                </a:lnTo>
                <a:lnTo>
                  <a:pt x="104032" y="65183"/>
                </a:lnTo>
                <a:close/>
              </a:path>
              <a:path w="928065" h="133881">
                <a:moveTo>
                  <a:pt x="148079" y="88748"/>
                </a:moveTo>
                <a:lnTo>
                  <a:pt x="136596" y="88748"/>
                </a:lnTo>
                <a:lnTo>
                  <a:pt x="132175" y="86704"/>
                </a:lnTo>
                <a:lnTo>
                  <a:pt x="129075" y="82616"/>
                </a:lnTo>
                <a:lnTo>
                  <a:pt x="128264" y="103266"/>
                </a:lnTo>
                <a:lnTo>
                  <a:pt x="142406" y="105217"/>
                </a:lnTo>
                <a:lnTo>
                  <a:pt x="149233" y="104814"/>
                </a:lnTo>
                <a:lnTo>
                  <a:pt x="161889" y="101092"/>
                </a:lnTo>
                <a:lnTo>
                  <a:pt x="171273" y="93468"/>
                </a:lnTo>
                <a:lnTo>
                  <a:pt x="173892" y="89866"/>
                </a:lnTo>
                <a:lnTo>
                  <a:pt x="179059" y="78392"/>
                </a:lnTo>
                <a:lnTo>
                  <a:pt x="180781" y="65183"/>
                </a:lnTo>
                <a:lnTo>
                  <a:pt x="180578" y="60527"/>
                </a:lnTo>
                <a:lnTo>
                  <a:pt x="177659" y="47973"/>
                </a:lnTo>
                <a:lnTo>
                  <a:pt x="171273" y="37001"/>
                </a:lnTo>
                <a:lnTo>
                  <a:pt x="167379" y="32965"/>
                </a:lnTo>
                <a:lnTo>
                  <a:pt x="156522" y="27052"/>
                </a:lnTo>
                <a:lnTo>
                  <a:pt x="142406" y="25080"/>
                </a:lnTo>
                <a:lnTo>
                  <a:pt x="135520" y="25496"/>
                </a:lnTo>
                <a:lnTo>
                  <a:pt x="122900" y="29277"/>
                </a:lnTo>
                <a:lnTo>
                  <a:pt x="125975" y="51850"/>
                </a:lnTo>
                <a:lnTo>
                  <a:pt x="129075" y="47785"/>
                </a:lnTo>
                <a:lnTo>
                  <a:pt x="132175" y="43719"/>
                </a:lnTo>
                <a:lnTo>
                  <a:pt x="136596" y="41687"/>
                </a:lnTo>
                <a:lnTo>
                  <a:pt x="148079" y="41687"/>
                </a:lnTo>
                <a:lnTo>
                  <a:pt x="152488" y="43719"/>
                </a:lnTo>
                <a:lnTo>
                  <a:pt x="155565" y="47785"/>
                </a:lnTo>
                <a:lnTo>
                  <a:pt x="158643" y="51850"/>
                </a:lnTo>
                <a:lnTo>
                  <a:pt x="160181" y="57649"/>
                </a:lnTo>
                <a:lnTo>
                  <a:pt x="160181" y="72716"/>
                </a:lnTo>
                <a:lnTo>
                  <a:pt x="158643" y="78527"/>
                </a:lnTo>
                <a:lnTo>
                  <a:pt x="155565" y="82616"/>
                </a:lnTo>
                <a:lnTo>
                  <a:pt x="152488" y="86704"/>
                </a:lnTo>
                <a:lnTo>
                  <a:pt x="148079" y="88748"/>
                </a:lnTo>
                <a:close/>
              </a:path>
              <a:path w="928065" h="133881">
                <a:moveTo>
                  <a:pt x="307640" y="103287"/>
                </a:moveTo>
                <a:lnTo>
                  <a:pt x="307640" y="88611"/>
                </a:lnTo>
                <a:lnTo>
                  <a:pt x="303782" y="88748"/>
                </a:lnTo>
                <a:lnTo>
                  <a:pt x="299786" y="88748"/>
                </a:lnTo>
                <a:lnTo>
                  <a:pt x="297398" y="88369"/>
                </a:lnTo>
                <a:lnTo>
                  <a:pt x="296617" y="87611"/>
                </a:lnTo>
                <a:lnTo>
                  <a:pt x="295446" y="84936"/>
                </a:lnTo>
                <a:lnTo>
                  <a:pt x="295446" y="42169"/>
                </a:lnTo>
                <a:lnTo>
                  <a:pt x="307640" y="42169"/>
                </a:lnTo>
                <a:lnTo>
                  <a:pt x="307640" y="28181"/>
                </a:lnTo>
                <a:lnTo>
                  <a:pt x="295446" y="28181"/>
                </a:lnTo>
                <a:lnTo>
                  <a:pt x="295446" y="7234"/>
                </a:lnTo>
                <a:lnTo>
                  <a:pt x="276017" y="7234"/>
                </a:lnTo>
                <a:lnTo>
                  <a:pt x="276017" y="28181"/>
                </a:lnTo>
                <a:lnTo>
                  <a:pt x="265545" y="28181"/>
                </a:lnTo>
                <a:lnTo>
                  <a:pt x="265545" y="42169"/>
                </a:lnTo>
                <a:lnTo>
                  <a:pt x="276017" y="42169"/>
                </a:lnTo>
                <a:lnTo>
                  <a:pt x="276017" y="93089"/>
                </a:lnTo>
                <a:lnTo>
                  <a:pt x="277119" y="96557"/>
                </a:lnTo>
                <a:lnTo>
                  <a:pt x="279324" y="98808"/>
                </a:lnTo>
                <a:lnTo>
                  <a:pt x="282723" y="102346"/>
                </a:lnTo>
                <a:lnTo>
                  <a:pt x="289061" y="103953"/>
                </a:lnTo>
                <a:lnTo>
                  <a:pt x="298339" y="103632"/>
                </a:lnTo>
                <a:lnTo>
                  <a:pt x="307640" y="103287"/>
                </a:lnTo>
                <a:close/>
              </a:path>
              <a:path w="928065" h="133881">
                <a:moveTo>
                  <a:pt x="350952" y="65183"/>
                </a:moveTo>
                <a:lnTo>
                  <a:pt x="351163" y="69999"/>
                </a:lnTo>
                <a:lnTo>
                  <a:pt x="354089" y="82601"/>
                </a:lnTo>
                <a:lnTo>
                  <a:pt x="360460" y="93468"/>
                </a:lnTo>
                <a:lnTo>
                  <a:pt x="364315" y="97413"/>
                </a:lnTo>
                <a:lnTo>
                  <a:pt x="375185" y="103266"/>
                </a:lnTo>
                <a:lnTo>
                  <a:pt x="375996" y="82616"/>
                </a:lnTo>
                <a:lnTo>
                  <a:pt x="372895" y="78527"/>
                </a:lnTo>
                <a:lnTo>
                  <a:pt x="371345" y="72716"/>
                </a:lnTo>
                <a:lnTo>
                  <a:pt x="371345" y="57649"/>
                </a:lnTo>
                <a:lnTo>
                  <a:pt x="372895" y="51850"/>
                </a:lnTo>
                <a:lnTo>
                  <a:pt x="369821" y="29277"/>
                </a:lnTo>
                <a:lnTo>
                  <a:pt x="360460" y="37001"/>
                </a:lnTo>
                <a:lnTo>
                  <a:pt x="357886" y="40574"/>
                </a:lnTo>
                <a:lnTo>
                  <a:pt x="352686" y="52087"/>
                </a:lnTo>
                <a:lnTo>
                  <a:pt x="350952" y="65183"/>
                </a:lnTo>
                <a:close/>
              </a:path>
              <a:path w="928065" h="133881">
                <a:moveTo>
                  <a:pt x="394999" y="88748"/>
                </a:moveTo>
                <a:lnTo>
                  <a:pt x="383517" y="88748"/>
                </a:lnTo>
                <a:lnTo>
                  <a:pt x="379096" y="86704"/>
                </a:lnTo>
                <a:lnTo>
                  <a:pt x="375996" y="82616"/>
                </a:lnTo>
                <a:lnTo>
                  <a:pt x="375185" y="103266"/>
                </a:lnTo>
                <a:lnTo>
                  <a:pt x="389327" y="105217"/>
                </a:lnTo>
                <a:lnTo>
                  <a:pt x="396153" y="104814"/>
                </a:lnTo>
                <a:lnTo>
                  <a:pt x="408810" y="101092"/>
                </a:lnTo>
                <a:lnTo>
                  <a:pt x="418194" y="93468"/>
                </a:lnTo>
                <a:lnTo>
                  <a:pt x="420813" y="89866"/>
                </a:lnTo>
                <a:lnTo>
                  <a:pt x="425980" y="78392"/>
                </a:lnTo>
                <a:lnTo>
                  <a:pt x="427702" y="65183"/>
                </a:lnTo>
                <a:lnTo>
                  <a:pt x="427499" y="60527"/>
                </a:lnTo>
                <a:lnTo>
                  <a:pt x="424580" y="47973"/>
                </a:lnTo>
                <a:lnTo>
                  <a:pt x="418194" y="37001"/>
                </a:lnTo>
                <a:lnTo>
                  <a:pt x="414300" y="32965"/>
                </a:lnTo>
                <a:lnTo>
                  <a:pt x="403443" y="27052"/>
                </a:lnTo>
                <a:lnTo>
                  <a:pt x="389327" y="25080"/>
                </a:lnTo>
                <a:lnTo>
                  <a:pt x="382441" y="25496"/>
                </a:lnTo>
                <a:lnTo>
                  <a:pt x="369821" y="29277"/>
                </a:lnTo>
                <a:lnTo>
                  <a:pt x="372895" y="51850"/>
                </a:lnTo>
                <a:lnTo>
                  <a:pt x="375996" y="47785"/>
                </a:lnTo>
                <a:lnTo>
                  <a:pt x="379096" y="43719"/>
                </a:lnTo>
                <a:lnTo>
                  <a:pt x="383517" y="41687"/>
                </a:lnTo>
                <a:lnTo>
                  <a:pt x="394999" y="41687"/>
                </a:lnTo>
                <a:lnTo>
                  <a:pt x="399409" y="43719"/>
                </a:lnTo>
                <a:lnTo>
                  <a:pt x="402486" y="47785"/>
                </a:lnTo>
                <a:lnTo>
                  <a:pt x="405563" y="51850"/>
                </a:lnTo>
                <a:lnTo>
                  <a:pt x="407102" y="57649"/>
                </a:lnTo>
                <a:lnTo>
                  <a:pt x="407102" y="72716"/>
                </a:lnTo>
                <a:lnTo>
                  <a:pt x="405563" y="78527"/>
                </a:lnTo>
                <a:lnTo>
                  <a:pt x="402486" y="82616"/>
                </a:lnTo>
                <a:lnTo>
                  <a:pt x="399409" y="86704"/>
                </a:lnTo>
                <a:lnTo>
                  <a:pt x="394999" y="88748"/>
                </a:lnTo>
                <a:close/>
              </a:path>
              <a:path w="928065" h="133881">
                <a:moveTo>
                  <a:pt x="441113" y="42031"/>
                </a:moveTo>
                <a:lnTo>
                  <a:pt x="441113" y="102598"/>
                </a:lnTo>
                <a:lnTo>
                  <a:pt x="460679" y="102598"/>
                </a:lnTo>
                <a:lnTo>
                  <a:pt x="460679" y="42031"/>
                </a:lnTo>
                <a:lnTo>
                  <a:pt x="473563" y="42031"/>
                </a:lnTo>
                <a:lnTo>
                  <a:pt x="473563" y="28181"/>
                </a:lnTo>
                <a:lnTo>
                  <a:pt x="460679" y="28181"/>
                </a:lnTo>
                <a:lnTo>
                  <a:pt x="460679" y="20372"/>
                </a:lnTo>
                <a:lnTo>
                  <a:pt x="462161" y="17811"/>
                </a:lnTo>
                <a:lnTo>
                  <a:pt x="464940" y="16020"/>
                </a:lnTo>
                <a:lnTo>
                  <a:pt x="470130" y="16157"/>
                </a:lnTo>
                <a:lnTo>
                  <a:pt x="473081" y="16399"/>
                </a:lnTo>
                <a:lnTo>
                  <a:pt x="473081" y="413"/>
                </a:lnTo>
                <a:lnTo>
                  <a:pt x="471335" y="275"/>
                </a:lnTo>
                <a:lnTo>
                  <a:pt x="467936" y="34"/>
                </a:lnTo>
                <a:lnTo>
                  <a:pt x="454686" y="0"/>
                </a:lnTo>
                <a:lnTo>
                  <a:pt x="447819" y="2250"/>
                </a:lnTo>
                <a:lnTo>
                  <a:pt x="444971" y="6752"/>
                </a:lnTo>
                <a:lnTo>
                  <a:pt x="442262" y="9784"/>
                </a:lnTo>
                <a:lnTo>
                  <a:pt x="440906" y="15319"/>
                </a:lnTo>
                <a:lnTo>
                  <a:pt x="440906" y="28181"/>
                </a:lnTo>
                <a:lnTo>
                  <a:pt x="430159" y="28181"/>
                </a:lnTo>
                <a:lnTo>
                  <a:pt x="430159" y="42031"/>
                </a:lnTo>
                <a:lnTo>
                  <a:pt x="441113" y="42031"/>
                </a:lnTo>
                <a:close/>
              </a:path>
              <a:path w="928065" h="133881">
                <a:moveTo>
                  <a:pt x="543124" y="84338"/>
                </a:moveTo>
                <a:lnTo>
                  <a:pt x="543124" y="58224"/>
                </a:lnTo>
                <a:lnTo>
                  <a:pt x="592453" y="58224"/>
                </a:lnTo>
                <a:lnTo>
                  <a:pt x="592453" y="40584"/>
                </a:lnTo>
                <a:lnTo>
                  <a:pt x="543124" y="40584"/>
                </a:lnTo>
                <a:lnTo>
                  <a:pt x="543124" y="19017"/>
                </a:lnTo>
                <a:lnTo>
                  <a:pt x="596863" y="19017"/>
                </a:lnTo>
                <a:lnTo>
                  <a:pt x="596863" y="1033"/>
                </a:lnTo>
                <a:lnTo>
                  <a:pt x="522387" y="1033"/>
                </a:lnTo>
                <a:lnTo>
                  <a:pt x="522387" y="102598"/>
                </a:lnTo>
                <a:lnTo>
                  <a:pt x="599343" y="102598"/>
                </a:lnTo>
                <a:lnTo>
                  <a:pt x="599343" y="84338"/>
                </a:lnTo>
                <a:lnTo>
                  <a:pt x="543124" y="84338"/>
                </a:lnTo>
                <a:close/>
              </a:path>
              <a:path w="928065" h="133881">
                <a:moveTo>
                  <a:pt x="647363" y="25563"/>
                </a:moveTo>
                <a:lnTo>
                  <a:pt x="632114" y="25563"/>
                </a:lnTo>
                <a:lnTo>
                  <a:pt x="634192" y="48577"/>
                </a:lnTo>
                <a:lnTo>
                  <a:pt x="637201" y="44764"/>
                </a:lnTo>
                <a:lnTo>
                  <a:pt x="641185" y="42858"/>
                </a:lnTo>
                <a:lnTo>
                  <a:pt x="653173" y="42858"/>
                </a:lnTo>
                <a:lnTo>
                  <a:pt x="652415" y="27102"/>
                </a:lnTo>
                <a:lnTo>
                  <a:pt x="647363" y="25563"/>
                </a:lnTo>
                <a:close/>
              </a:path>
              <a:path w="928065" h="133881">
                <a:moveTo>
                  <a:pt x="696003" y="72763"/>
                </a:moveTo>
                <a:lnTo>
                  <a:pt x="696003" y="81352"/>
                </a:lnTo>
                <a:lnTo>
                  <a:pt x="697082" y="87853"/>
                </a:lnTo>
                <a:lnTo>
                  <a:pt x="699241" y="92263"/>
                </a:lnTo>
                <a:lnTo>
                  <a:pt x="707776" y="101269"/>
                </a:lnTo>
                <a:lnTo>
                  <a:pt x="721701" y="104252"/>
                </a:lnTo>
                <a:lnTo>
                  <a:pt x="725559" y="104252"/>
                </a:lnTo>
                <a:lnTo>
                  <a:pt x="728923" y="103747"/>
                </a:lnTo>
                <a:lnTo>
                  <a:pt x="731794" y="102736"/>
                </a:lnTo>
                <a:lnTo>
                  <a:pt x="734665" y="101726"/>
                </a:lnTo>
                <a:lnTo>
                  <a:pt x="737639" y="99842"/>
                </a:lnTo>
                <a:lnTo>
                  <a:pt x="740716" y="97086"/>
                </a:lnTo>
                <a:lnTo>
                  <a:pt x="742599" y="95203"/>
                </a:lnTo>
                <a:lnTo>
                  <a:pt x="744712" y="91987"/>
                </a:lnTo>
                <a:lnTo>
                  <a:pt x="744712" y="102598"/>
                </a:lnTo>
                <a:lnTo>
                  <a:pt x="763796" y="102598"/>
                </a:lnTo>
                <a:lnTo>
                  <a:pt x="763796" y="27492"/>
                </a:lnTo>
                <a:lnTo>
                  <a:pt x="743885" y="27492"/>
                </a:lnTo>
                <a:lnTo>
                  <a:pt x="743885" y="73176"/>
                </a:lnTo>
                <a:lnTo>
                  <a:pt x="743242" y="77058"/>
                </a:lnTo>
                <a:lnTo>
                  <a:pt x="741956" y="79998"/>
                </a:lnTo>
                <a:lnTo>
                  <a:pt x="739476" y="85418"/>
                </a:lnTo>
                <a:lnTo>
                  <a:pt x="734883" y="88128"/>
                </a:lnTo>
                <a:lnTo>
                  <a:pt x="722941" y="88128"/>
                </a:lnTo>
                <a:lnTo>
                  <a:pt x="719427" y="86222"/>
                </a:lnTo>
                <a:lnTo>
                  <a:pt x="717636" y="82409"/>
                </a:lnTo>
                <a:lnTo>
                  <a:pt x="716626" y="80250"/>
                </a:lnTo>
                <a:lnTo>
                  <a:pt x="716120" y="77035"/>
                </a:lnTo>
                <a:lnTo>
                  <a:pt x="716120" y="27492"/>
                </a:lnTo>
                <a:lnTo>
                  <a:pt x="696003" y="27492"/>
                </a:lnTo>
                <a:lnTo>
                  <a:pt x="696003" y="72763"/>
                </a:lnTo>
                <a:close/>
              </a:path>
              <a:path w="928065" h="133881">
                <a:moveTo>
                  <a:pt x="779136" y="413"/>
                </a:moveTo>
                <a:lnTo>
                  <a:pt x="779136" y="18535"/>
                </a:lnTo>
                <a:lnTo>
                  <a:pt x="799047" y="18535"/>
                </a:lnTo>
                <a:lnTo>
                  <a:pt x="799047" y="413"/>
                </a:lnTo>
                <a:lnTo>
                  <a:pt x="779136" y="413"/>
                </a:lnTo>
                <a:close/>
              </a:path>
              <a:path w="928065" h="133881">
                <a:moveTo>
                  <a:pt x="779136" y="27492"/>
                </a:moveTo>
                <a:lnTo>
                  <a:pt x="779136" y="102598"/>
                </a:lnTo>
                <a:lnTo>
                  <a:pt x="799047" y="102598"/>
                </a:lnTo>
                <a:lnTo>
                  <a:pt x="799047" y="27492"/>
                </a:lnTo>
                <a:lnTo>
                  <a:pt x="779136" y="27492"/>
                </a:lnTo>
                <a:close/>
              </a:path>
              <a:path w="928065" h="133881">
                <a:moveTo>
                  <a:pt x="836320" y="28181"/>
                </a:moveTo>
                <a:lnTo>
                  <a:pt x="836320" y="7234"/>
                </a:lnTo>
                <a:lnTo>
                  <a:pt x="816892" y="7234"/>
                </a:lnTo>
                <a:lnTo>
                  <a:pt x="816892" y="28181"/>
                </a:lnTo>
                <a:lnTo>
                  <a:pt x="806419" y="28181"/>
                </a:lnTo>
                <a:lnTo>
                  <a:pt x="806419" y="42169"/>
                </a:lnTo>
                <a:lnTo>
                  <a:pt x="816892" y="42169"/>
                </a:lnTo>
                <a:lnTo>
                  <a:pt x="816892" y="93089"/>
                </a:lnTo>
                <a:lnTo>
                  <a:pt x="817994" y="96558"/>
                </a:lnTo>
                <a:lnTo>
                  <a:pt x="820198" y="98809"/>
                </a:lnTo>
                <a:lnTo>
                  <a:pt x="823597" y="102346"/>
                </a:lnTo>
                <a:lnTo>
                  <a:pt x="829936" y="103953"/>
                </a:lnTo>
                <a:lnTo>
                  <a:pt x="839213" y="103632"/>
                </a:lnTo>
                <a:lnTo>
                  <a:pt x="848514" y="103287"/>
                </a:lnTo>
                <a:lnTo>
                  <a:pt x="848514" y="88611"/>
                </a:lnTo>
                <a:lnTo>
                  <a:pt x="844656" y="88748"/>
                </a:lnTo>
                <a:lnTo>
                  <a:pt x="840660" y="88748"/>
                </a:lnTo>
                <a:lnTo>
                  <a:pt x="838272" y="88369"/>
                </a:lnTo>
                <a:lnTo>
                  <a:pt x="837491" y="87611"/>
                </a:lnTo>
                <a:lnTo>
                  <a:pt x="836320" y="84936"/>
                </a:lnTo>
                <a:lnTo>
                  <a:pt x="836320" y="42169"/>
                </a:lnTo>
                <a:lnTo>
                  <a:pt x="848514" y="42169"/>
                </a:lnTo>
                <a:lnTo>
                  <a:pt x="848514" y="28181"/>
                </a:lnTo>
                <a:lnTo>
                  <a:pt x="836320" y="28181"/>
                </a:lnTo>
                <a:close/>
              </a:path>
              <a:path w="928065" h="133881">
                <a:moveTo>
                  <a:pt x="881010" y="105906"/>
                </a:moveTo>
                <a:lnTo>
                  <a:pt x="880792" y="107973"/>
                </a:lnTo>
                <a:lnTo>
                  <a:pt x="879804" y="110453"/>
                </a:lnTo>
                <a:lnTo>
                  <a:pt x="878817" y="112934"/>
                </a:lnTo>
                <a:lnTo>
                  <a:pt x="876601" y="115345"/>
                </a:lnTo>
                <a:lnTo>
                  <a:pt x="873937" y="116701"/>
                </a:lnTo>
                <a:lnTo>
                  <a:pt x="870446" y="117160"/>
                </a:lnTo>
                <a:lnTo>
                  <a:pt x="866680" y="117137"/>
                </a:lnTo>
                <a:lnTo>
                  <a:pt x="864199" y="116999"/>
                </a:lnTo>
                <a:lnTo>
                  <a:pt x="864199" y="132709"/>
                </a:lnTo>
                <a:lnTo>
                  <a:pt x="866312" y="132847"/>
                </a:lnTo>
                <a:lnTo>
                  <a:pt x="870009" y="132974"/>
                </a:lnTo>
                <a:lnTo>
                  <a:pt x="881837" y="132985"/>
                </a:lnTo>
                <a:lnTo>
                  <a:pt x="887624" y="131274"/>
                </a:lnTo>
                <a:lnTo>
                  <a:pt x="890517" y="127852"/>
                </a:lnTo>
                <a:lnTo>
                  <a:pt x="896375" y="116957"/>
                </a:lnTo>
                <a:lnTo>
                  <a:pt x="902299" y="101358"/>
                </a:lnTo>
                <a:lnTo>
                  <a:pt x="928065" y="27492"/>
                </a:lnTo>
                <a:lnTo>
                  <a:pt x="907190" y="27492"/>
                </a:lnTo>
                <a:lnTo>
                  <a:pt x="891689" y="82892"/>
                </a:lnTo>
                <a:lnTo>
                  <a:pt x="875291" y="27492"/>
                </a:lnTo>
                <a:lnTo>
                  <a:pt x="853452" y="27492"/>
                </a:lnTo>
                <a:lnTo>
                  <a:pt x="881010" y="105906"/>
                </a:lnTo>
                <a:close/>
              </a:path>
              <a:path w="928065" h="133881">
                <a:moveTo>
                  <a:pt x="629680" y="58178"/>
                </a:moveTo>
                <a:lnTo>
                  <a:pt x="631184" y="52390"/>
                </a:lnTo>
                <a:lnTo>
                  <a:pt x="634192" y="48577"/>
                </a:lnTo>
                <a:lnTo>
                  <a:pt x="632114" y="25563"/>
                </a:lnTo>
                <a:lnTo>
                  <a:pt x="624547" y="29307"/>
                </a:lnTo>
                <a:lnTo>
                  <a:pt x="618415" y="36795"/>
                </a:lnTo>
                <a:lnTo>
                  <a:pt x="615254" y="41330"/>
                </a:lnTo>
                <a:lnTo>
                  <a:pt x="610727" y="52817"/>
                </a:lnTo>
                <a:lnTo>
                  <a:pt x="609218" y="66768"/>
                </a:lnTo>
                <a:lnTo>
                  <a:pt x="609376" y="71210"/>
                </a:lnTo>
                <a:lnTo>
                  <a:pt x="612150" y="84186"/>
                </a:lnTo>
                <a:lnTo>
                  <a:pt x="618381" y="94537"/>
                </a:lnTo>
                <a:lnTo>
                  <a:pt x="624490" y="101473"/>
                </a:lnTo>
                <a:lnTo>
                  <a:pt x="631884" y="104941"/>
                </a:lnTo>
                <a:lnTo>
                  <a:pt x="646720" y="104941"/>
                </a:lnTo>
                <a:lnTo>
                  <a:pt x="651577" y="103758"/>
                </a:lnTo>
                <a:lnTo>
                  <a:pt x="655137" y="101393"/>
                </a:lnTo>
                <a:lnTo>
                  <a:pt x="658696" y="99027"/>
                </a:lnTo>
                <a:lnTo>
                  <a:pt x="661211" y="96328"/>
                </a:lnTo>
                <a:lnTo>
                  <a:pt x="662681" y="93296"/>
                </a:lnTo>
                <a:lnTo>
                  <a:pt x="662681" y="132365"/>
                </a:lnTo>
                <a:lnTo>
                  <a:pt x="682109" y="132365"/>
                </a:lnTo>
                <a:lnTo>
                  <a:pt x="682109" y="27630"/>
                </a:lnTo>
                <a:lnTo>
                  <a:pt x="663163" y="27630"/>
                </a:lnTo>
                <a:lnTo>
                  <a:pt x="663163" y="38793"/>
                </a:lnTo>
                <a:lnTo>
                  <a:pt x="660820" y="34796"/>
                </a:lnTo>
                <a:lnTo>
                  <a:pt x="658524" y="31925"/>
                </a:lnTo>
                <a:lnTo>
                  <a:pt x="656273" y="30180"/>
                </a:lnTo>
                <a:lnTo>
                  <a:pt x="652415" y="27102"/>
                </a:lnTo>
                <a:lnTo>
                  <a:pt x="653173" y="42858"/>
                </a:lnTo>
                <a:lnTo>
                  <a:pt x="658087" y="46119"/>
                </a:lnTo>
                <a:lnTo>
                  <a:pt x="660889" y="52642"/>
                </a:lnTo>
                <a:lnTo>
                  <a:pt x="662451" y="56271"/>
                </a:lnTo>
                <a:lnTo>
                  <a:pt x="663232" y="60383"/>
                </a:lnTo>
                <a:lnTo>
                  <a:pt x="663232" y="70810"/>
                </a:lnTo>
                <a:lnTo>
                  <a:pt x="662313" y="75634"/>
                </a:lnTo>
                <a:lnTo>
                  <a:pt x="660476" y="79446"/>
                </a:lnTo>
                <a:lnTo>
                  <a:pt x="657628" y="85234"/>
                </a:lnTo>
                <a:lnTo>
                  <a:pt x="652829" y="88128"/>
                </a:lnTo>
                <a:lnTo>
                  <a:pt x="639095" y="88128"/>
                </a:lnTo>
                <a:lnTo>
                  <a:pt x="634319" y="84982"/>
                </a:lnTo>
                <a:lnTo>
                  <a:pt x="631746" y="78688"/>
                </a:lnTo>
                <a:lnTo>
                  <a:pt x="630369" y="75381"/>
                </a:lnTo>
                <a:lnTo>
                  <a:pt x="629680" y="71132"/>
                </a:lnTo>
                <a:lnTo>
                  <a:pt x="629680" y="581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2543323" y="4103091"/>
            <a:ext cx="0" cy="90952"/>
          </a:xfrm>
          <a:custGeom>
            <a:avLst/>
            <a:gdLst/>
            <a:ahLst/>
            <a:cxnLst/>
            <a:rect l="l" t="t" r="r" b="b"/>
            <a:pathLst>
              <a:path h="103079">
                <a:moveTo>
                  <a:pt x="0" y="0"/>
                </a:moveTo>
                <a:lnTo>
                  <a:pt x="0" y="103079"/>
                </a:lnTo>
              </a:path>
            </a:pathLst>
          </a:custGeom>
          <a:ln w="21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1829098" y="4250727"/>
            <a:ext cx="432892" cy="90893"/>
          </a:xfrm>
          <a:custGeom>
            <a:avLst/>
            <a:gdLst/>
            <a:ahLst/>
            <a:cxnLst/>
            <a:rect l="l" t="t" r="r" b="b"/>
            <a:pathLst>
              <a:path w="476181" h="103012">
                <a:moveTo>
                  <a:pt x="383586" y="37552"/>
                </a:moveTo>
                <a:lnTo>
                  <a:pt x="380554" y="37552"/>
                </a:lnTo>
                <a:lnTo>
                  <a:pt x="377971" y="36485"/>
                </a:lnTo>
                <a:lnTo>
                  <a:pt x="373699" y="32212"/>
                </a:lnTo>
                <a:lnTo>
                  <a:pt x="372631" y="29628"/>
                </a:lnTo>
                <a:lnTo>
                  <a:pt x="370473" y="49726"/>
                </a:lnTo>
                <a:lnTo>
                  <a:pt x="376512" y="52229"/>
                </a:lnTo>
                <a:lnTo>
                  <a:pt x="383586" y="52229"/>
                </a:lnTo>
                <a:lnTo>
                  <a:pt x="383586" y="37552"/>
                </a:lnTo>
                <a:close/>
              </a:path>
              <a:path w="476181" h="103012">
                <a:moveTo>
                  <a:pt x="439597" y="79791"/>
                </a:moveTo>
                <a:lnTo>
                  <a:pt x="437439" y="99888"/>
                </a:lnTo>
                <a:lnTo>
                  <a:pt x="443479" y="102392"/>
                </a:lnTo>
                <a:lnTo>
                  <a:pt x="440665" y="82375"/>
                </a:lnTo>
                <a:lnTo>
                  <a:pt x="439597" y="79791"/>
                </a:lnTo>
                <a:close/>
              </a:path>
              <a:path w="476181" h="103012">
                <a:moveTo>
                  <a:pt x="439597" y="482"/>
                </a:moveTo>
                <a:lnTo>
                  <a:pt x="383723" y="103012"/>
                </a:lnTo>
                <a:lnTo>
                  <a:pt x="394402" y="103012"/>
                </a:lnTo>
                <a:lnTo>
                  <a:pt x="450070" y="482"/>
                </a:lnTo>
                <a:lnTo>
                  <a:pt x="439597" y="482"/>
                </a:lnTo>
                <a:close/>
              </a:path>
              <a:path w="476181" h="103012">
                <a:moveTo>
                  <a:pt x="439597" y="73727"/>
                </a:moveTo>
                <a:lnTo>
                  <a:pt x="440665" y="71144"/>
                </a:lnTo>
                <a:lnTo>
                  <a:pt x="444937" y="66871"/>
                </a:lnTo>
                <a:lnTo>
                  <a:pt x="447520" y="65803"/>
                </a:lnTo>
                <a:lnTo>
                  <a:pt x="453583" y="65803"/>
                </a:lnTo>
                <a:lnTo>
                  <a:pt x="456167" y="66871"/>
                </a:lnTo>
                <a:lnTo>
                  <a:pt x="460438" y="71144"/>
                </a:lnTo>
                <a:lnTo>
                  <a:pt x="461506" y="73727"/>
                </a:lnTo>
                <a:lnTo>
                  <a:pt x="461506" y="79791"/>
                </a:lnTo>
                <a:lnTo>
                  <a:pt x="460438" y="82375"/>
                </a:lnTo>
                <a:lnTo>
                  <a:pt x="456167" y="86647"/>
                </a:lnTo>
                <a:lnTo>
                  <a:pt x="453583" y="87715"/>
                </a:lnTo>
                <a:lnTo>
                  <a:pt x="447520" y="87715"/>
                </a:lnTo>
                <a:lnTo>
                  <a:pt x="444937" y="86647"/>
                </a:lnTo>
                <a:lnTo>
                  <a:pt x="440665" y="82375"/>
                </a:lnTo>
                <a:lnTo>
                  <a:pt x="443479" y="102392"/>
                </a:lnTo>
                <a:lnTo>
                  <a:pt x="457625" y="102392"/>
                </a:lnTo>
                <a:lnTo>
                  <a:pt x="463665" y="99888"/>
                </a:lnTo>
                <a:lnTo>
                  <a:pt x="468671" y="94881"/>
                </a:lnTo>
                <a:lnTo>
                  <a:pt x="473678" y="89874"/>
                </a:lnTo>
                <a:lnTo>
                  <a:pt x="476181" y="83833"/>
                </a:lnTo>
                <a:lnTo>
                  <a:pt x="476181" y="69685"/>
                </a:lnTo>
                <a:lnTo>
                  <a:pt x="473678" y="63645"/>
                </a:lnTo>
                <a:lnTo>
                  <a:pt x="468671" y="58637"/>
                </a:lnTo>
                <a:lnTo>
                  <a:pt x="463665" y="53630"/>
                </a:lnTo>
                <a:lnTo>
                  <a:pt x="457625" y="51127"/>
                </a:lnTo>
                <a:lnTo>
                  <a:pt x="443479" y="51127"/>
                </a:lnTo>
                <a:lnTo>
                  <a:pt x="437439" y="53619"/>
                </a:lnTo>
                <a:lnTo>
                  <a:pt x="432432" y="58603"/>
                </a:lnTo>
                <a:lnTo>
                  <a:pt x="427426" y="63587"/>
                </a:lnTo>
                <a:lnTo>
                  <a:pt x="424923" y="69639"/>
                </a:lnTo>
                <a:lnTo>
                  <a:pt x="424923" y="83833"/>
                </a:lnTo>
                <a:lnTo>
                  <a:pt x="427426" y="89874"/>
                </a:lnTo>
                <a:lnTo>
                  <a:pt x="432432" y="94881"/>
                </a:lnTo>
                <a:lnTo>
                  <a:pt x="437439" y="99888"/>
                </a:lnTo>
                <a:lnTo>
                  <a:pt x="439597" y="79791"/>
                </a:lnTo>
                <a:lnTo>
                  <a:pt x="439597" y="73727"/>
                </a:lnTo>
                <a:close/>
              </a:path>
              <a:path w="476181" h="103012">
                <a:moveTo>
                  <a:pt x="372631" y="23565"/>
                </a:moveTo>
                <a:lnTo>
                  <a:pt x="373699" y="20981"/>
                </a:lnTo>
                <a:lnTo>
                  <a:pt x="377971" y="16709"/>
                </a:lnTo>
                <a:lnTo>
                  <a:pt x="380554" y="15641"/>
                </a:lnTo>
                <a:lnTo>
                  <a:pt x="386617" y="15641"/>
                </a:lnTo>
                <a:lnTo>
                  <a:pt x="389201" y="16709"/>
                </a:lnTo>
                <a:lnTo>
                  <a:pt x="393472" y="20981"/>
                </a:lnTo>
                <a:lnTo>
                  <a:pt x="394540" y="23565"/>
                </a:lnTo>
                <a:lnTo>
                  <a:pt x="394540" y="29628"/>
                </a:lnTo>
                <a:lnTo>
                  <a:pt x="393472" y="32212"/>
                </a:lnTo>
                <a:lnTo>
                  <a:pt x="389201" y="36485"/>
                </a:lnTo>
                <a:lnTo>
                  <a:pt x="386617" y="37552"/>
                </a:lnTo>
                <a:lnTo>
                  <a:pt x="383586" y="37552"/>
                </a:lnTo>
                <a:lnTo>
                  <a:pt x="383586" y="52229"/>
                </a:lnTo>
                <a:lnTo>
                  <a:pt x="390705" y="52229"/>
                </a:lnTo>
                <a:lnTo>
                  <a:pt x="396756" y="49726"/>
                </a:lnTo>
                <a:lnTo>
                  <a:pt x="401740" y="44718"/>
                </a:lnTo>
                <a:lnTo>
                  <a:pt x="406723" y="39711"/>
                </a:lnTo>
                <a:lnTo>
                  <a:pt x="409215" y="33671"/>
                </a:lnTo>
                <a:lnTo>
                  <a:pt x="409215" y="19522"/>
                </a:lnTo>
                <a:lnTo>
                  <a:pt x="406712" y="13482"/>
                </a:lnTo>
                <a:lnTo>
                  <a:pt x="401705" y="8475"/>
                </a:lnTo>
                <a:lnTo>
                  <a:pt x="396699" y="3468"/>
                </a:lnTo>
                <a:lnTo>
                  <a:pt x="390659" y="964"/>
                </a:lnTo>
                <a:lnTo>
                  <a:pt x="376512" y="964"/>
                </a:lnTo>
                <a:lnTo>
                  <a:pt x="370473" y="3468"/>
                </a:lnTo>
                <a:lnTo>
                  <a:pt x="365466" y="8475"/>
                </a:lnTo>
                <a:lnTo>
                  <a:pt x="360460" y="13482"/>
                </a:lnTo>
                <a:lnTo>
                  <a:pt x="357957" y="19522"/>
                </a:lnTo>
                <a:lnTo>
                  <a:pt x="357957" y="33671"/>
                </a:lnTo>
                <a:lnTo>
                  <a:pt x="360460" y="39711"/>
                </a:lnTo>
                <a:lnTo>
                  <a:pt x="365466" y="44718"/>
                </a:lnTo>
                <a:lnTo>
                  <a:pt x="370473" y="49726"/>
                </a:lnTo>
                <a:lnTo>
                  <a:pt x="372631" y="29628"/>
                </a:lnTo>
                <a:lnTo>
                  <a:pt x="372631" y="23565"/>
                </a:lnTo>
                <a:close/>
              </a:path>
              <a:path w="476181" h="103012">
                <a:moveTo>
                  <a:pt x="23493" y="31489"/>
                </a:moveTo>
                <a:lnTo>
                  <a:pt x="23493" y="100393"/>
                </a:lnTo>
                <a:lnTo>
                  <a:pt x="43610" y="100393"/>
                </a:lnTo>
                <a:lnTo>
                  <a:pt x="43610" y="482"/>
                </a:lnTo>
                <a:lnTo>
                  <a:pt x="27282" y="482"/>
                </a:lnTo>
                <a:lnTo>
                  <a:pt x="27282" y="1355"/>
                </a:lnTo>
                <a:lnTo>
                  <a:pt x="26524" y="4479"/>
                </a:lnTo>
                <a:lnTo>
                  <a:pt x="25652" y="7464"/>
                </a:lnTo>
                <a:lnTo>
                  <a:pt x="24366" y="9853"/>
                </a:lnTo>
                <a:lnTo>
                  <a:pt x="22666" y="11644"/>
                </a:lnTo>
                <a:lnTo>
                  <a:pt x="20186" y="14263"/>
                </a:lnTo>
                <a:lnTo>
                  <a:pt x="16971" y="16008"/>
                </a:lnTo>
                <a:lnTo>
                  <a:pt x="13021" y="16881"/>
                </a:lnTo>
                <a:lnTo>
                  <a:pt x="10541" y="17433"/>
                </a:lnTo>
                <a:lnTo>
                  <a:pt x="6200" y="17846"/>
                </a:lnTo>
                <a:lnTo>
                  <a:pt x="0" y="18122"/>
                </a:lnTo>
                <a:lnTo>
                  <a:pt x="0" y="31489"/>
                </a:lnTo>
                <a:lnTo>
                  <a:pt x="23493" y="31489"/>
                </a:lnTo>
                <a:close/>
              </a:path>
              <a:path w="476181" h="103012">
                <a:moveTo>
                  <a:pt x="96361" y="32178"/>
                </a:moveTo>
                <a:lnTo>
                  <a:pt x="96269" y="27263"/>
                </a:lnTo>
                <a:lnTo>
                  <a:pt x="97314" y="23335"/>
                </a:lnTo>
                <a:lnTo>
                  <a:pt x="99496" y="20395"/>
                </a:lnTo>
                <a:lnTo>
                  <a:pt x="101678" y="17455"/>
                </a:lnTo>
                <a:lnTo>
                  <a:pt x="105088" y="15986"/>
                </a:lnTo>
                <a:lnTo>
                  <a:pt x="113769" y="15986"/>
                </a:lnTo>
                <a:lnTo>
                  <a:pt x="116903" y="17180"/>
                </a:lnTo>
                <a:lnTo>
                  <a:pt x="119131" y="19569"/>
                </a:lnTo>
                <a:lnTo>
                  <a:pt x="121359" y="21957"/>
                </a:lnTo>
                <a:lnTo>
                  <a:pt x="122473" y="25058"/>
                </a:lnTo>
                <a:lnTo>
                  <a:pt x="122473" y="34750"/>
                </a:lnTo>
                <a:lnTo>
                  <a:pt x="120291" y="38655"/>
                </a:lnTo>
                <a:lnTo>
                  <a:pt x="115928" y="40584"/>
                </a:lnTo>
                <a:lnTo>
                  <a:pt x="113401" y="41733"/>
                </a:lnTo>
                <a:lnTo>
                  <a:pt x="108946" y="42353"/>
                </a:lnTo>
                <a:lnTo>
                  <a:pt x="102562" y="42445"/>
                </a:lnTo>
                <a:lnTo>
                  <a:pt x="102562" y="56501"/>
                </a:lnTo>
                <a:lnTo>
                  <a:pt x="109084" y="56501"/>
                </a:lnTo>
                <a:lnTo>
                  <a:pt x="113860" y="57122"/>
                </a:lnTo>
                <a:lnTo>
                  <a:pt x="116892" y="58362"/>
                </a:lnTo>
                <a:lnTo>
                  <a:pt x="122220" y="60567"/>
                </a:lnTo>
                <a:lnTo>
                  <a:pt x="124884" y="64953"/>
                </a:lnTo>
                <a:lnTo>
                  <a:pt x="124884" y="76483"/>
                </a:lnTo>
                <a:lnTo>
                  <a:pt x="123448" y="80285"/>
                </a:lnTo>
                <a:lnTo>
                  <a:pt x="120578" y="82926"/>
                </a:lnTo>
                <a:lnTo>
                  <a:pt x="117707" y="85567"/>
                </a:lnTo>
                <a:lnTo>
                  <a:pt x="114343" y="86888"/>
                </a:lnTo>
                <a:lnTo>
                  <a:pt x="104192" y="86888"/>
                </a:lnTo>
                <a:lnTo>
                  <a:pt x="99852" y="84476"/>
                </a:lnTo>
                <a:lnTo>
                  <a:pt x="97463" y="79653"/>
                </a:lnTo>
                <a:lnTo>
                  <a:pt x="96177" y="77035"/>
                </a:lnTo>
                <a:lnTo>
                  <a:pt x="95534" y="73727"/>
                </a:lnTo>
                <a:lnTo>
                  <a:pt x="95534" y="69731"/>
                </a:lnTo>
                <a:lnTo>
                  <a:pt x="76244" y="69731"/>
                </a:lnTo>
                <a:lnTo>
                  <a:pt x="76565" y="77678"/>
                </a:lnTo>
                <a:lnTo>
                  <a:pt x="78173" y="84109"/>
                </a:lnTo>
                <a:lnTo>
                  <a:pt x="81066" y="89024"/>
                </a:lnTo>
                <a:lnTo>
                  <a:pt x="85338" y="94455"/>
                </a:lnTo>
                <a:lnTo>
                  <a:pt x="95977" y="100769"/>
                </a:lnTo>
                <a:lnTo>
                  <a:pt x="110553" y="102874"/>
                </a:lnTo>
                <a:lnTo>
                  <a:pt x="113386" y="102806"/>
                </a:lnTo>
                <a:lnTo>
                  <a:pt x="126744" y="100051"/>
                </a:lnTo>
                <a:lnTo>
                  <a:pt x="136561" y="93262"/>
                </a:lnTo>
                <a:lnTo>
                  <a:pt x="142418" y="86854"/>
                </a:lnTo>
                <a:lnTo>
                  <a:pt x="145346" y="79423"/>
                </a:lnTo>
                <a:lnTo>
                  <a:pt x="145346" y="62932"/>
                </a:lnTo>
                <a:lnTo>
                  <a:pt x="142843" y="56593"/>
                </a:lnTo>
                <a:lnTo>
                  <a:pt x="137836" y="51953"/>
                </a:lnTo>
                <a:lnTo>
                  <a:pt x="134483" y="48876"/>
                </a:lnTo>
                <a:lnTo>
                  <a:pt x="131911" y="47337"/>
                </a:lnTo>
                <a:lnTo>
                  <a:pt x="130120" y="47337"/>
                </a:lnTo>
                <a:lnTo>
                  <a:pt x="132508" y="46418"/>
                </a:lnTo>
                <a:lnTo>
                  <a:pt x="134805" y="44696"/>
                </a:lnTo>
                <a:lnTo>
                  <a:pt x="137009" y="42169"/>
                </a:lnTo>
                <a:lnTo>
                  <a:pt x="140500" y="38127"/>
                </a:lnTo>
                <a:lnTo>
                  <a:pt x="142246" y="33165"/>
                </a:lnTo>
                <a:lnTo>
                  <a:pt x="142246" y="18971"/>
                </a:lnTo>
                <a:lnTo>
                  <a:pt x="139317" y="12345"/>
                </a:lnTo>
                <a:lnTo>
                  <a:pt x="133461" y="7407"/>
                </a:lnTo>
                <a:lnTo>
                  <a:pt x="127605" y="2469"/>
                </a:lnTo>
                <a:lnTo>
                  <a:pt x="119901" y="0"/>
                </a:lnTo>
                <a:lnTo>
                  <a:pt x="105203" y="0"/>
                </a:lnTo>
                <a:lnTo>
                  <a:pt x="100862" y="620"/>
                </a:lnTo>
                <a:lnTo>
                  <a:pt x="97326" y="1860"/>
                </a:lnTo>
                <a:lnTo>
                  <a:pt x="93789" y="3100"/>
                </a:lnTo>
                <a:lnTo>
                  <a:pt x="90735" y="4892"/>
                </a:lnTo>
                <a:lnTo>
                  <a:pt x="88163" y="7234"/>
                </a:lnTo>
                <a:lnTo>
                  <a:pt x="84718" y="10542"/>
                </a:lnTo>
                <a:lnTo>
                  <a:pt x="82192" y="14148"/>
                </a:lnTo>
                <a:lnTo>
                  <a:pt x="80584" y="18053"/>
                </a:lnTo>
                <a:lnTo>
                  <a:pt x="79068" y="22508"/>
                </a:lnTo>
                <a:lnTo>
                  <a:pt x="78219" y="27217"/>
                </a:lnTo>
                <a:lnTo>
                  <a:pt x="78035" y="32178"/>
                </a:lnTo>
                <a:lnTo>
                  <a:pt x="96361" y="32178"/>
                </a:lnTo>
                <a:close/>
              </a:path>
              <a:path w="476181" h="103012">
                <a:moveTo>
                  <a:pt x="305688" y="31489"/>
                </a:moveTo>
                <a:lnTo>
                  <a:pt x="305688" y="100393"/>
                </a:lnTo>
                <a:lnTo>
                  <a:pt x="325805" y="100393"/>
                </a:lnTo>
                <a:lnTo>
                  <a:pt x="325806" y="482"/>
                </a:lnTo>
                <a:lnTo>
                  <a:pt x="309477" y="482"/>
                </a:lnTo>
                <a:lnTo>
                  <a:pt x="309477" y="1355"/>
                </a:lnTo>
                <a:lnTo>
                  <a:pt x="308720" y="4479"/>
                </a:lnTo>
                <a:lnTo>
                  <a:pt x="307847" y="7464"/>
                </a:lnTo>
                <a:lnTo>
                  <a:pt x="306561" y="9853"/>
                </a:lnTo>
                <a:lnTo>
                  <a:pt x="304862" y="11644"/>
                </a:lnTo>
                <a:lnTo>
                  <a:pt x="302381" y="14263"/>
                </a:lnTo>
                <a:lnTo>
                  <a:pt x="299166" y="16008"/>
                </a:lnTo>
                <a:lnTo>
                  <a:pt x="295216" y="16881"/>
                </a:lnTo>
                <a:lnTo>
                  <a:pt x="292736" y="17433"/>
                </a:lnTo>
                <a:lnTo>
                  <a:pt x="288395" y="17846"/>
                </a:lnTo>
                <a:lnTo>
                  <a:pt x="282195" y="18122"/>
                </a:lnTo>
                <a:lnTo>
                  <a:pt x="282195" y="31489"/>
                </a:lnTo>
                <a:lnTo>
                  <a:pt x="305688" y="31489"/>
                </a:lnTo>
                <a:close/>
              </a:path>
              <a:path w="476181" h="103012">
                <a:moveTo>
                  <a:pt x="163649" y="79860"/>
                </a:moveTo>
                <a:lnTo>
                  <a:pt x="163649" y="100393"/>
                </a:lnTo>
                <a:lnTo>
                  <a:pt x="184524" y="100393"/>
                </a:lnTo>
                <a:lnTo>
                  <a:pt x="184524" y="79860"/>
                </a:lnTo>
                <a:lnTo>
                  <a:pt x="163649" y="79860"/>
                </a:lnTo>
                <a:close/>
              </a:path>
              <a:path w="476181" h="103012">
                <a:moveTo>
                  <a:pt x="227790" y="103012"/>
                </a:moveTo>
                <a:lnTo>
                  <a:pt x="224116" y="86888"/>
                </a:lnTo>
                <a:lnTo>
                  <a:pt x="220591" y="85533"/>
                </a:lnTo>
                <a:lnTo>
                  <a:pt x="218042" y="82823"/>
                </a:lnTo>
                <a:lnTo>
                  <a:pt x="215492" y="80112"/>
                </a:lnTo>
                <a:lnTo>
                  <a:pt x="213774" y="101032"/>
                </a:lnTo>
                <a:lnTo>
                  <a:pt x="227790" y="103012"/>
                </a:lnTo>
                <a:close/>
              </a:path>
              <a:path w="476181" h="103012">
                <a:moveTo>
                  <a:pt x="239124" y="59774"/>
                </a:moveTo>
                <a:lnTo>
                  <a:pt x="241719" y="62416"/>
                </a:lnTo>
                <a:lnTo>
                  <a:pt x="243016" y="66286"/>
                </a:lnTo>
                <a:lnTo>
                  <a:pt x="243016" y="76300"/>
                </a:lnTo>
                <a:lnTo>
                  <a:pt x="241742" y="80112"/>
                </a:lnTo>
                <a:lnTo>
                  <a:pt x="239193" y="82823"/>
                </a:lnTo>
                <a:lnTo>
                  <a:pt x="236643" y="85533"/>
                </a:lnTo>
                <a:lnTo>
                  <a:pt x="233118" y="86888"/>
                </a:lnTo>
                <a:lnTo>
                  <a:pt x="224116" y="86888"/>
                </a:lnTo>
                <a:lnTo>
                  <a:pt x="227790" y="103012"/>
                </a:lnTo>
                <a:lnTo>
                  <a:pt x="230347" y="102958"/>
                </a:lnTo>
                <a:lnTo>
                  <a:pt x="243682" y="100441"/>
                </a:lnTo>
                <a:lnTo>
                  <a:pt x="253867" y="94158"/>
                </a:lnTo>
                <a:lnTo>
                  <a:pt x="260091" y="88255"/>
                </a:lnTo>
                <a:lnTo>
                  <a:pt x="263203" y="81100"/>
                </a:lnTo>
                <a:lnTo>
                  <a:pt x="263203" y="67089"/>
                </a:lnTo>
                <a:lnTo>
                  <a:pt x="261963" y="62014"/>
                </a:lnTo>
                <a:lnTo>
                  <a:pt x="259482" y="57466"/>
                </a:lnTo>
                <a:lnTo>
                  <a:pt x="257002" y="52918"/>
                </a:lnTo>
                <a:lnTo>
                  <a:pt x="253305" y="49266"/>
                </a:lnTo>
                <a:lnTo>
                  <a:pt x="248390" y="46510"/>
                </a:lnTo>
                <a:lnTo>
                  <a:pt x="253213" y="43754"/>
                </a:lnTo>
                <a:lnTo>
                  <a:pt x="256347" y="40504"/>
                </a:lnTo>
                <a:lnTo>
                  <a:pt x="257794" y="36760"/>
                </a:lnTo>
                <a:lnTo>
                  <a:pt x="259241" y="33016"/>
                </a:lnTo>
                <a:lnTo>
                  <a:pt x="259965" y="29514"/>
                </a:lnTo>
                <a:lnTo>
                  <a:pt x="259965" y="18994"/>
                </a:lnTo>
                <a:lnTo>
                  <a:pt x="257232" y="12804"/>
                </a:lnTo>
                <a:lnTo>
                  <a:pt x="251766" y="7682"/>
                </a:lnTo>
                <a:lnTo>
                  <a:pt x="246300" y="2560"/>
                </a:lnTo>
                <a:lnTo>
                  <a:pt x="238584" y="0"/>
                </a:lnTo>
                <a:lnTo>
                  <a:pt x="218650" y="0"/>
                </a:lnTo>
                <a:lnTo>
                  <a:pt x="210934" y="2560"/>
                </a:lnTo>
                <a:lnTo>
                  <a:pt x="205468" y="7682"/>
                </a:lnTo>
                <a:lnTo>
                  <a:pt x="200003" y="12804"/>
                </a:lnTo>
                <a:lnTo>
                  <a:pt x="197270" y="18994"/>
                </a:lnTo>
                <a:lnTo>
                  <a:pt x="197270" y="29514"/>
                </a:lnTo>
                <a:lnTo>
                  <a:pt x="197993" y="33016"/>
                </a:lnTo>
                <a:lnTo>
                  <a:pt x="199440" y="36760"/>
                </a:lnTo>
                <a:lnTo>
                  <a:pt x="200887" y="40504"/>
                </a:lnTo>
                <a:lnTo>
                  <a:pt x="204021" y="43983"/>
                </a:lnTo>
                <a:lnTo>
                  <a:pt x="208844" y="47199"/>
                </a:lnTo>
                <a:lnTo>
                  <a:pt x="203930" y="49496"/>
                </a:lnTo>
                <a:lnTo>
                  <a:pt x="200198" y="52918"/>
                </a:lnTo>
                <a:lnTo>
                  <a:pt x="197649" y="57466"/>
                </a:lnTo>
                <a:lnTo>
                  <a:pt x="195100" y="62014"/>
                </a:lnTo>
                <a:lnTo>
                  <a:pt x="193825" y="67089"/>
                </a:lnTo>
                <a:lnTo>
                  <a:pt x="193825" y="81100"/>
                </a:lnTo>
                <a:lnTo>
                  <a:pt x="196696" y="88255"/>
                </a:lnTo>
                <a:lnTo>
                  <a:pt x="202437" y="94158"/>
                </a:lnTo>
                <a:lnTo>
                  <a:pt x="203394" y="95091"/>
                </a:lnTo>
                <a:lnTo>
                  <a:pt x="213774" y="101032"/>
                </a:lnTo>
                <a:lnTo>
                  <a:pt x="215492" y="80112"/>
                </a:lnTo>
                <a:lnTo>
                  <a:pt x="214218" y="76300"/>
                </a:lnTo>
                <a:lnTo>
                  <a:pt x="214218" y="66286"/>
                </a:lnTo>
                <a:lnTo>
                  <a:pt x="215516" y="62416"/>
                </a:lnTo>
                <a:lnTo>
                  <a:pt x="216009" y="32086"/>
                </a:lnTo>
                <a:lnTo>
                  <a:pt x="216009" y="24507"/>
                </a:lnTo>
                <a:lnTo>
                  <a:pt x="217123" y="21417"/>
                </a:lnTo>
                <a:lnTo>
                  <a:pt x="221579" y="16962"/>
                </a:lnTo>
                <a:lnTo>
                  <a:pt x="224667" y="15848"/>
                </a:lnTo>
                <a:lnTo>
                  <a:pt x="232613" y="15848"/>
                </a:lnTo>
                <a:lnTo>
                  <a:pt x="235702" y="16962"/>
                </a:lnTo>
                <a:lnTo>
                  <a:pt x="240065" y="21417"/>
                </a:lnTo>
                <a:lnTo>
                  <a:pt x="241156" y="24507"/>
                </a:lnTo>
                <a:lnTo>
                  <a:pt x="241156" y="32086"/>
                </a:lnTo>
                <a:lnTo>
                  <a:pt x="240065" y="35049"/>
                </a:lnTo>
                <a:lnTo>
                  <a:pt x="235702" y="39642"/>
                </a:lnTo>
                <a:lnTo>
                  <a:pt x="232613" y="40791"/>
                </a:lnTo>
                <a:lnTo>
                  <a:pt x="224667" y="40791"/>
                </a:lnTo>
                <a:lnTo>
                  <a:pt x="221578" y="39642"/>
                </a:lnTo>
                <a:lnTo>
                  <a:pt x="218111" y="59774"/>
                </a:lnTo>
                <a:lnTo>
                  <a:pt x="220706" y="57133"/>
                </a:lnTo>
                <a:lnTo>
                  <a:pt x="224208" y="55812"/>
                </a:lnTo>
                <a:lnTo>
                  <a:pt x="233027" y="55812"/>
                </a:lnTo>
                <a:lnTo>
                  <a:pt x="236529" y="57133"/>
                </a:lnTo>
                <a:lnTo>
                  <a:pt x="239124" y="59774"/>
                </a:lnTo>
                <a:close/>
              </a:path>
              <a:path w="476181" h="103012">
                <a:moveTo>
                  <a:pt x="218111" y="59774"/>
                </a:moveTo>
                <a:lnTo>
                  <a:pt x="221578" y="39642"/>
                </a:lnTo>
                <a:lnTo>
                  <a:pt x="217123" y="35049"/>
                </a:lnTo>
                <a:lnTo>
                  <a:pt x="216009" y="32086"/>
                </a:lnTo>
                <a:lnTo>
                  <a:pt x="215516" y="62416"/>
                </a:lnTo>
                <a:lnTo>
                  <a:pt x="218111" y="597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972870" y="4129348"/>
            <a:ext cx="22766" cy="65284"/>
          </a:xfrm>
          <a:custGeom>
            <a:avLst/>
            <a:gdLst/>
            <a:ahLst/>
            <a:cxnLst/>
            <a:rect l="l" t="t" r="r" b="b"/>
            <a:pathLst>
              <a:path w="25043" h="73988">
                <a:moveTo>
                  <a:pt x="0" y="35905"/>
                </a:moveTo>
                <a:lnTo>
                  <a:pt x="210" y="40721"/>
                </a:lnTo>
                <a:lnTo>
                  <a:pt x="3136" y="53323"/>
                </a:lnTo>
                <a:lnTo>
                  <a:pt x="9507" y="64190"/>
                </a:lnTo>
                <a:lnTo>
                  <a:pt x="13362" y="68136"/>
                </a:lnTo>
                <a:lnTo>
                  <a:pt x="24232" y="73988"/>
                </a:lnTo>
                <a:lnTo>
                  <a:pt x="25043" y="53338"/>
                </a:lnTo>
                <a:lnTo>
                  <a:pt x="21943" y="49249"/>
                </a:lnTo>
                <a:lnTo>
                  <a:pt x="20392" y="43439"/>
                </a:lnTo>
                <a:lnTo>
                  <a:pt x="20392" y="28371"/>
                </a:lnTo>
                <a:lnTo>
                  <a:pt x="21943" y="22572"/>
                </a:lnTo>
                <a:lnTo>
                  <a:pt x="18868" y="0"/>
                </a:lnTo>
                <a:lnTo>
                  <a:pt x="9507" y="7723"/>
                </a:lnTo>
                <a:lnTo>
                  <a:pt x="6933" y="11296"/>
                </a:lnTo>
                <a:lnTo>
                  <a:pt x="1733" y="22809"/>
                </a:lnTo>
                <a:lnTo>
                  <a:pt x="0" y="35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990023" y="4125645"/>
            <a:ext cx="52618" cy="70708"/>
          </a:xfrm>
          <a:custGeom>
            <a:avLst/>
            <a:gdLst/>
            <a:ahLst/>
            <a:cxnLst/>
            <a:rect l="l" t="t" r="r" b="b"/>
            <a:pathLst>
              <a:path w="57880" h="80136">
                <a:moveTo>
                  <a:pt x="25178" y="63667"/>
                </a:moveTo>
                <a:lnTo>
                  <a:pt x="13695" y="63667"/>
                </a:lnTo>
                <a:lnTo>
                  <a:pt x="9274" y="61623"/>
                </a:lnTo>
                <a:lnTo>
                  <a:pt x="6174" y="57535"/>
                </a:lnTo>
                <a:lnTo>
                  <a:pt x="5363" y="78185"/>
                </a:lnTo>
                <a:lnTo>
                  <a:pt x="19505" y="80136"/>
                </a:lnTo>
                <a:lnTo>
                  <a:pt x="26332" y="79733"/>
                </a:lnTo>
                <a:lnTo>
                  <a:pt x="38988" y="76011"/>
                </a:lnTo>
                <a:lnTo>
                  <a:pt x="48372" y="68387"/>
                </a:lnTo>
                <a:lnTo>
                  <a:pt x="50992" y="64785"/>
                </a:lnTo>
                <a:lnTo>
                  <a:pt x="56158" y="53311"/>
                </a:lnTo>
                <a:lnTo>
                  <a:pt x="57880" y="40102"/>
                </a:lnTo>
                <a:lnTo>
                  <a:pt x="57677" y="35446"/>
                </a:lnTo>
                <a:lnTo>
                  <a:pt x="54758" y="22892"/>
                </a:lnTo>
                <a:lnTo>
                  <a:pt x="48372" y="11920"/>
                </a:lnTo>
                <a:lnTo>
                  <a:pt x="44478" y="7884"/>
                </a:lnTo>
                <a:lnTo>
                  <a:pt x="33621" y="1971"/>
                </a:lnTo>
                <a:lnTo>
                  <a:pt x="19505" y="0"/>
                </a:lnTo>
                <a:lnTo>
                  <a:pt x="12619" y="415"/>
                </a:lnTo>
                <a:lnTo>
                  <a:pt x="0" y="4196"/>
                </a:lnTo>
                <a:lnTo>
                  <a:pt x="3074" y="26769"/>
                </a:lnTo>
                <a:lnTo>
                  <a:pt x="6174" y="22704"/>
                </a:lnTo>
                <a:lnTo>
                  <a:pt x="9274" y="18638"/>
                </a:lnTo>
                <a:lnTo>
                  <a:pt x="13695" y="16606"/>
                </a:lnTo>
                <a:lnTo>
                  <a:pt x="25178" y="16606"/>
                </a:lnTo>
                <a:lnTo>
                  <a:pt x="29587" y="18638"/>
                </a:lnTo>
                <a:lnTo>
                  <a:pt x="32664" y="22704"/>
                </a:lnTo>
                <a:lnTo>
                  <a:pt x="35742" y="26769"/>
                </a:lnTo>
                <a:lnTo>
                  <a:pt x="37280" y="32568"/>
                </a:lnTo>
                <a:lnTo>
                  <a:pt x="37280" y="47635"/>
                </a:lnTo>
                <a:lnTo>
                  <a:pt x="35742" y="53446"/>
                </a:lnTo>
                <a:lnTo>
                  <a:pt x="32664" y="57535"/>
                </a:lnTo>
                <a:lnTo>
                  <a:pt x="29587" y="61623"/>
                </a:lnTo>
                <a:lnTo>
                  <a:pt x="25178" y="63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044876" y="4103515"/>
            <a:ext cx="39457" cy="90528"/>
          </a:xfrm>
          <a:custGeom>
            <a:avLst/>
            <a:gdLst/>
            <a:ahLst/>
            <a:cxnLst/>
            <a:rect l="l" t="t" r="r" b="b"/>
            <a:pathLst>
              <a:path w="43403" h="102598">
                <a:moveTo>
                  <a:pt x="10954" y="42031"/>
                </a:moveTo>
                <a:lnTo>
                  <a:pt x="10954" y="102598"/>
                </a:lnTo>
                <a:lnTo>
                  <a:pt x="30520" y="102598"/>
                </a:lnTo>
                <a:lnTo>
                  <a:pt x="30520" y="42031"/>
                </a:lnTo>
                <a:lnTo>
                  <a:pt x="43403" y="42031"/>
                </a:lnTo>
                <a:lnTo>
                  <a:pt x="43403" y="28181"/>
                </a:lnTo>
                <a:lnTo>
                  <a:pt x="30520" y="28181"/>
                </a:lnTo>
                <a:lnTo>
                  <a:pt x="30520" y="20372"/>
                </a:lnTo>
                <a:lnTo>
                  <a:pt x="32001" y="17811"/>
                </a:lnTo>
                <a:lnTo>
                  <a:pt x="34780" y="16020"/>
                </a:lnTo>
                <a:lnTo>
                  <a:pt x="39970" y="16157"/>
                </a:lnTo>
                <a:lnTo>
                  <a:pt x="42921" y="16399"/>
                </a:lnTo>
                <a:lnTo>
                  <a:pt x="42921" y="413"/>
                </a:lnTo>
                <a:lnTo>
                  <a:pt x="41176" y="275"/>
                </a:lnTo>
                <a:lnTo>
                  <a:pt x="37777" y="34"/>
                </a:lnTo>
                <a:lnTo>
                  <a:pt x="24526" y="0"/>
                </a:lnTo>
                <a:lnTo>
                  <a:pt x="17660" y="2250"/>
                </a:lnTo>
                <a:lnTo>
                  <a:pt x="14812" y="6752"/>
                </a:lnTo>
                <a:lnTo>
                  <a:pt x="12102" y="9784"/>
                </a:lnTo>
                <a:lnTo>
                  <a:pt x="10747" y="15319"/>
                </a:lnTo>
                <a:lnTo>
                  <a:pt x="10747" y="28181"/>
                </a:lnTo>
                <a:lnTo>
                  <a:pt x="0" y="28181"/>
                </a:lnTo>
                <a:lnTo>
                  <a:pt x="0" y="42031"/>
                </a:lnTo>
                <a:lnTo>
                  <a:pt x="10954" y="42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128155" y="4104428"/>
            <a:ext cx="78102" cy="89616"/>
          </a:xfrm>
          <a:custGeom>
            <a:avLst/>
            <a:gdLst/>
            <a:ahLst/>
            <a:cxnLst/>
            <a:rect l="l" t="t" r="r" b="b"/>
            <a:pathLst>
              <a:path w="85912" h="101565">
                <a:moveTo>
                  <a:pt x="20599" y="83925"/>
                </a:moveTo>
                <a:lnTo>
                  <a:pt x="20599" y="17639"/>
                </a:lnTo>
                <a:lnTo>
                  <a:pt x="49810" y="17639"/>
                </a:lnTo>
                <a:lnTo>
                  <a:pt x="56252" y="20407"/>
                </a:lnTo>
                <a:lnTo>
                  <a:pt x="59490" y="25942"/>
                </a:lnTo>
                <a:lnTo>
                  <a:pt x="62729" y="31477"/>
                </a:lnTo>
                <a:lnTo>
                  <a:pt x="64347" y="39413"/>
                </a:lnTo>
                <a:lnTo>
                  <a:pt x="64347" y="57236"/>
                </a:lnTo>
                <a:lnTo>
                  <a:pt x="63268" y="63690"/>
                </a:lnTo>
                <a:lnTo>
                  <a:pt x="61110" y="69111"/>
                </a:lnTo>
                <a:lnTo>
                  <a:pt x="60991" y="69403"/>
                </a:lnTo>
                <a:lnTo>
                  <a:pt x="58310" y="99271"/>
                </a:lnTo>
                <a:lnTo>
                  <a:pt x="69320" y="92958"/>
                </a:lnTo>
                <a:lnTo>
                  <a:pt x="77782" y="82616"/>
                </a:lnTo>
                <a:lnTo>
                  <a:pt x="81694" y="74267"/>
                </a:lnTo>
                <a:lnTo>
                  <a:pt x="84857" y="62089"/>
                </a:lnTo>
                <a:lnTo>
                  <a:pt x="85912" y="48302"/>
                </a:lnTo>
                <a:lnTo>
                  <a:pt x="85912" y="42973"/>
                </a:lnTo>
                <a:lnTo>
                  <a:pt x="85269" y="37369"/>
                </a:lnTo>
                <a:lnTo>
                  <a:pt x="83983" y="31489"/>
                </a:lnTo>
                <a:lnTo>
                  <a:pt x="82697" y="25609"/>
                </a:lnTo>
                <a:lnTo>
                  <a:pt x="80285" y="20143"/>
                </a:lnTo>
                <a:lnTo>
                  <a:pt x="76749" y="15090"/>
                </a:lnTo>
                <a:lnTo>
                  <a:pt x="72340" y="8842"/>
                </a:lnTo>
                <a:lnTo>
                  <a:pt x="66575" y="4548"/>
                </a:lnTo>
                <a:lnTo>
                  <a:pt x="59456" y="2205"/>
                </a:lnTo>
                <a:lnTo>
                  <a:pt x="55276" y="827"/>
                </a:lnTo>
                <a:lnTo>
                  <a:pt x="50040" y="92"/>
                </a:lnTo>
                <a:lnTo>
                  <a:pt x="0" y="0"/>
                </a:lnTo>
                <a:lnTo>
                  <a:pt x="0" y="101565"/>
                </a:lnTo>
                <a:lnTo>
                  <a:pt x="43748" y="101565"/>
                </a:lnTo>
                <a:lnTo>
                  <a:pt x="40165" y="83925"/>
                </a:lnTo>
                <a:lnTo>
                  <a:pt x="20599" y="83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164669" y="4165666"/>
            <a:ext cx="18933" cy="28377"/>
          </a:xfrm>
          <a:custGeom>
            <a:avLst/>
            <a:gdLst/>
            <a:ahLst/>
            <a:cxnLst/>
            <a:rect l="l" t="t" r="r" b="b"/>
            <a:pathLst>
              <a:path w="20826" h="32161">
                <a:moveTo>
                  <a:pt x="12641" y="10891"/>
                </a:moveTo>
                <a:lnTo>
                  <a:pt x="0" y="14522"/>
                </a:lnTo>
                <a:lnTo>
                  <a:pt x="3582" y="32161"/>
                </a:lnTo>
                <a:lnTo>
                  <a:pt x="4585" y="32152"/>
                </a:lnTo>
                <a:lnTo>
                  <a:pt x="18144" y="29867"/>
                </a:lnTo>
                <a:lnTo>
                  <a:pt x="20826" y="0"/>
                </a:lnTo>
                <a:lnTo>
                  <a:pt x="12641" y="108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217531" y="4126011"/>
            <a:ext cx="64783" cy="70222"/>
          </a:xfrm>
          <a:custGeom>
            <a:avLst/>
            <a:gdLst/>
            <a:ahLst/>
            <a:cxnLst/>
            <a:rect l="l" t="t" r="r" b="b"/>
            <a:pathLst>
              <a:path w="71261" h="79585">
                <a:moveTo>
                  <a:pt x="48881" y="22911"/>
                </a:moveTo>
                <a:lnTo>
                  <a:pt x="50454" y="26849"/>
                </a:lnTo>
                <a:lnTo>
                  <a:pt x="50775" y="32040"/>
                </a:lnTo>
                <a:lnTo>
                  <a:pt x="20255" y="32040"/>
                </a:lnTo>
                <a:lnTo>
                  <a:pt x="20898" y="27171"/>
                </a:lnTo>
                <a:lnTo>
                  <a:pt x="22471" y="23313"/>
                </a:lnTo>
                <a:lnTo>
                  <a:pt x="24974" y="20464"/>
                </a:lnTo>
                <a:lnTo>
                  <a:pt x="27478" y="17616"/>
                </a:lnTo>
                <a:lnTo>
                  <a:pt x="32978" y="71"/>
                </a:lnTo>
                <a:lnTo>
                  <a:pt x="20193" y="3049"/>
                </a:lnTo>
                <a:lnTo>
                  <a:pt x="9886" y="10404"/>
                </a:lnTo>
                <a:lnTo>
                  <a:pt x="6429" y="14773"/>
                </a:lnTo>
                <a:lnTo>
                  <a:pt x="1607" y="26062"/>
                </a:lnTo>
                <a:lnTo>
                  <a:pt x="0" y="40309"/>
                </a:lnTo>
                <a:lnTo>
                  <a:pt x="463" y="48379"/>
                </a:lnTo>
                <a:lnTo>
                  <a:pt x="3981" y="61191"/>
                </a:lnTo>
                <a:lnTo>
                  <a:pt x="10954" y="70351"/>
                </a:lnTo>
                <a:lnTo>
                  <a:pt x="23468" y="77529"/>
                </a:lnTo>
                <a:lnTo>
                  <a:pt x="36239" y="79585"/>
                </a:lnTo>
                <a:lnTo>
                  <a:pt x="40573" y="79404"/>
                </a:lnTo>
                <a:lnTo>
                  <a:pt x="53375" y="76096"/>
                </a:lnTo>
                <a:lnTo>
                  <a:pt x="63246" y="68629"/>
                </a:lnTo>
                <a:lnTo>
                  <a:pt x="67379" y="64035"/>
                </a:lnTo>
                <a:lnTo>
                  <a:pt x="69699" y="59510"/>
                </a:lnTo>
                <a:lnTo>
                  <a:pt x="70204" y="55055"/>
                </a:lnTo>
                <a:lnTo>
                  <a:pt x="50156" y="55055"/>
                </a:lnTo>
                <a:lnTo>
                  <a:pt x="49099" y="57259"/>
                </a:lnTo>
                <a:lnTo>
                  <a:pt x="46504" y="60222"/>
                </a:lnTo>
                <a:lnTo>
                  <a:pt x="43978" y="62519"/>
                </a:lnTo>
                <a:lnTo>
                  <a:pt x="40694" y="63667"/>
                </a:lnTo>
                <a:lnTo>
                  <a:pt x="32840" y="63667"/>
                </a:lnTo>
                <a:lnTo>
                  <a:pt x="29579" y="62726"/>
                </a:lnTo>
                <a:lnTo>
                  <a:pt x="26869" y="60842"/>
                </a:lnTo>
                <a:lnTo>
                  <a:pt x="22414" y="57811"/>
                </a:lnTo>
                <a:lnTo>
                  <a:pt x="20048" y="52528"/>
                </a:lnTo>
                <a:lnTo>
                  <a:pt x="19772" y="44994"/>
                </a:lnTo>
                <a:lnTo>
                  <a:pt x="71169" y="44994"/>
                </a:lnTo>
                <a:lnTo>
                  <a:pt x="71261" y="38517"/>
                </a:lnTo>
                <a:lnTo>
                  <a:pt x="71054" y="33556"/>
                </a:lnTo>
                <a:lnTo>
                  <a:pt x="70548" y="30111"/>
                </a:lnTo>
                <a:lnTo>
                  <a:pt x="69676" y="24231"/>
                </a:lnTo>
                <a:lnTo>
                  <a:pt x="67770" y="19063"/>
                </a:lnTo>
                <a:lnTo>
                  <a:pt x="64831" y="14607"/>
                </a:lnTo>
                <a:lnTo>
                  <a:pt x="61569" y="9554"/>
                </a:lnTo>
                <a:lnTo>
                  <a:pt x="57436" y="5857"/>
                </a:lnTo>
                <a:lnTo>
                  <a:pt x="52429" y="3514"/>
                </a:lnTo>
                <a:lnTo>
                  <a:pt x="47422" y="1171"/>
                </a:lnTo>
                <a:lnTo>
                  <a:pt x="41796" y="0"/>
                </a:lnTo>
                <a:lnTo>
                  <a:pt x="43231" y="17536"/>
                </a:lnTo>
                <a:lnTo>
                  <a:pt x="46056" y="20223"/>
                </a:lnTo>
                <a:lnTo>
                  <a:pt x="48881" y="229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4242511" y="4126010"/>
            <a:ext cx="14321" cy="15544"/>
          </a:xfrm>
          <a:custGeom>
            <a:avLst/>
            <a:gdLst/>
            <a:ahLst/>
            <a:cxnLst/>
            <a:rect l="l" t="t" r="r" b="b"/>
            <a:pathLst>
              <a:path w="15753" h="17616">
                <a:moveTo>
                  <a:pt x="0" y="17616"/>
                </a:moveTo>
                <a:lnTo>
                  <a:pt x="3524" y="16192"/>
                </a:lnTo>
                <a:lnTo>
                  <a:pt x="12251" y="16192"/>
                </a:lnTo>
                <a:lnTo>
                  <a:pt x="15753" y="17536"/>
                </a:lnTo>
                <a:lnTo>
                  <a:pt x="14318" y="0"/>
                </a:lnTo>
                <a:lnTo>
                  <a:pt x="5500" y="71"/>
                </a:lnTo>
                <a:lnTo>
                  <a:pt x="0" y="176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4365552" y="4109899"/>
            <a:ext cx="38267" cy="85339"/>
          </a:xfrm>
          <a:custGeom>
            <a:avLst/>
            <a:gdLst/>
            <a:ahLst/>
            <a:cxnLst/>
            <a:rect l="l" t="t" r="r" b="b"/>
            <a:pathLst>
              <a:path w="42094" h="96718">
                <a:moveTo>
                  <a:pt x="29900" y="20946"/>
                </a:moveTo>
                <a:lnTo>
                  <a:pt x="29900" y="0"/>
                </a:lnTo>
                <a:lnTo>
                  <a:pt x="10471" y="0"/>
                </a:lnTo>
                <a:lnTo>
                  <a:pt x="10471" y="20946"/>
                </a:lnTo>
                <a:lnTo>
                  <a:pt x="0" y="20946"/>
                </a:lnTo>
                <a:lnTo>
                  <a:pt x="0" y="34934"/>
                </a:lnTo>
                <a:lnTo>
                  <a:pt x="10471" y="34934"/>
                </a:lnTo>
                <a:lnTo>
                  <a:pt x="10471" y="85854"/>
                </a:lnTo>
                <a:lnTo>
                  <a:pt x="11574" y="89323"/>
                </a:lnTo>
                <a:lnTo>
                  <a:pt x="13779" y="91574"/>
                </a:lnTo>
                <a:lnTo>
                  <a:pt x="17177" y="95111"/>
                </a:lnTo>
                <a:lnTo>
                  <a:pt x="23516" y="96718"/>
                </a:lnTo>
                <a:lnTo>
                  <a:pt x="32793" y="96397"/>
                </a:lnTo>
                <a:lnTo>
                  <a:pt x="42094" y="96052"/>
                </a:lnTo>
                <a:lnTo>
                  <a:pt x="42094" y="81376"/>
                </a:lnTo>
                <a:lnTo>
                  <a:pt x="38236" y="81513"/>
                </a:lnTo>
                <a:lnTo>
                  <a:pt x="34240" y="81513"/>
                </a:lnTo>
                <a:lnTo>
                  <a:pt x="31852" y="81134"/>
                </a:lnTo>
                <a:lnTo>
                  <a:pt x="31071" y="80377"/>
                </a:lnTo>
                <a:lnTo>
                  <a:pt x="29900" y="77701"/>
                </a:lnTo>
                <a:lnTo>
                  <a:pt x="29900" y="34934"/>
                </a:lnTo>
                <a:lnTo>
                  <a:pt x="42094" y="34934"/>
                </a:lnTo>
                <a:lnTo>
                  <a:pt x="42094" y="20946"/>
                </a:lnTo>
                <a:lnTo>
                  <a:pt x="29900" y="209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4297115" y="4104549"/>
            <a:ext cx="66202" cy="91257"/>
          </a:xfrm>
          <a:custGeom>
            <a:avLst/>
            <a:gdLst/>
            <a:ahLst/>
            <a:cxnLst/>
            <a:rect l="l" t="t" r="r" b="b"/>
            <a:pathLst>
              <a:path w="72822" h="103425">
                <a:moveTo>
                  <a:pt x="41475" y="103425"/>
                </a:moveTo>
                <a:lnTo>
                  <a:pt x="54825" y="100461"/>
                </a:lnTo>
                <a:lnTo>
                  <a:pt x="64554" y="91918"/>
                </a:lnTo>
                <a:lnTo>
                  <a:pt x="66960" y="88134"/>
                </a:lnTo>
                <a:lnTo>
                  <a:pt x="71357" y="76584"/>
                </a:lnTo>
                <a:lnTo>
                  <a:pt x="72822" y="62909"/>
                </a:lnTo>
                <a:lnTo>
                  <a:pt x="72705" y="59005"/>
                </a:lnTo>
                <a:lnTo>
                  <a:pt x="70205" y="45971"/>
                </a:lnTo>
                <a:lnTo>
                  <a:pt x="64451" y="35347"/>
                </a:lnTo>
                <a:lnTo>
                  <a:pt x="54413" y="27311"/>
                </a:lnTo>
                <a:lnTo>
                  <a:pt x="41267" y="24667"/>
                </a:lnTo>
                <a:lnTo>
                  <a:pt x="35802" y="24667"/>
                </a:lnTo>
                <a:lnTo>
                  <a:pt x="31301" y="25816"/>
                </a:lnTo>
                <a:lnTo>
                  <a:pt x="27764" y="28112"/>
                </a:lnTo>
                <a:lnTo>
                  <a:pt x="24779" y="29950"/>
                </a:lnTo>
                <a:lnTo>
                  <a:pt x="22046" y="32614"/>
                </a:lnTo>
                <a:lnTo>
                  <a:pt x="19566" y="36105"/>
                </a:lnTo>
                <a:lnTo>
                  <a:pt x="19566" y="0"/>
                </a:lnTo>
                <a:lnTo>
                  <a:pt x="0" y="0"/>
                </a:lnTo>
                <a:lnTo>
                  <a:pt x="0" y="101427"/>
                </a:lnTo>
                <a:lnTo>
                  <a:pt x="19221" y="101427"/>
                </a:lnTo>
                <a:lnTo>
                  <a:pt x="19221" y="91987"/>
                </a:lnTo>
                <a:lnTo>
                  <a:pt x="21839" y="95662"/>
                </a:lnTo>
                <a:lnTo>
                  <a:pt x="24274" y="98234"/>
                </a:lnTo>
                <a:lnTo>
                  <a:pt x="26524" y="99704"/>
                </a:lnTo>
                <a:lnTo>
                  <a:pt x="26065" y="85119"/>
                </a:lnTo>
                <a:lnTo>
                  <a:pt x="23217" y="80893"/>
                </a:lnTo>
                <a:lnTo>
                  <a:pt x="20369" y="76667"/>
                </a:lnTo>
                <a:lnTo>
                  <a:pt x="18945" y="71338"/>
                </a:lnTo>
                <a:lnTo>
                  <a:pt x="18945" y="59441"/>
                </a:lnTo>
                <a:lnTo>
                  <a:pt x="19635" y="54985"/>
                </a:lnTo>
                <a:lnTo>
                  <a:pt x="21013" y="51540"/>
                </a:lnTo>
                <a:lnTo>
                  <a:pt x="23677" y="45063"/>
                </a:lnTo>
                <a:lnTo>
                  <a:pt x="28568" y="41824"/>
                </a:lnTo>
                <a:lnTo>
                  <a:pt x="42714" y="41824"/>
                </a:lnTo>
                <a:lnTo>
                  <a:pt x="47537" y="45132"/>
                </a:lnTo>
                <a:lnTo>
                  <a:pt x="50155" y="51747"/>
                </a:lnTo>
                <a:lnTo>
                  <a:pt x="51533" y="55238"/>
                </a:lnTo>
                <a:lnTo>
                  <a:pt x="52222" y="59648"/>
                </a:lnTo>
                <a:lnTo>
                  <a:pt x="52222" y="71637"/>
                </a:lnTo>
                <a:lnTo>
                  <a:pt x="50821" y="77012"/>
                </a:lnTo>
                <a:lnTo>
                  <a:pt x="48020" y="81100"/>
                </a:lnTo>
                <a:lnTo>
                  <a:pt x="45218" y="85188"/>
                </a:lnTo>
                <a:lnTo>
                  <a:pt x="41291" y="87232"/>
                </a:lnTo>
                <a:lnTo>
                  <a:pt x="36238" y="87232"/>
                </a:lnTo>
                <a:lnTo>
                  <a:pt x="35274" y="103425"/>
                </a:lnTo>
                <a:lnTo>
                  <a:pt x="41475" y="1034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4320812" y="4179655"/>
            <a:ext cx="9248" cy="16151"/>
          </a:xfrm>
          <a:custGeom>
            <a:avLst/>
            <a:gdLst/>
            <a:ahLst/>
            <a:cxnLst/>
            <a:rect l="l" t="t" r="r" b="b"/>
            <a:pathLst>
              <a:path w="10173" h="18305">
                <a:moveTo>
                  <a:pt x="4340" y="2112"/>
                </a:moveTo>
                <a:lnTo>
                  <a:pt x="0" y="0"/>
                </a:lnTo>
                <a:lnTo>
                  <a:pt x="459" y="14584"/>
                </a:lnTo>
                <a:lnTo>
                  <a:pt x="4225" y="17065"/>
                </a:lnTo>
                <a:lnTo>
                  <a:pt x="9208" y="18305"/>
                </a:lnTo>
                <a:lnTo>
                  <a:pt x="10173" y="2112"/>
                </a:lnTo>
                <a:lnTo>
                  <a:pt x="4340" y="21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3823220" y="4125889"/>
            <a:ext cx="62318" cy="70404"/>
          </a:xfrm>
          <a:custGeom>
            <a:avLst/>
            <a:gdLst/>
            <a:ahLst/>
            <a:cxnLst/>
            <a:rect l="l" t="t" r="r" b="b"/>
            <a:pathLst>
              <a:path w="68550" h="79791">
                <a:moveTo>
                  <a:pt x="25491" y="46786"/>
                </a:moveTo>
                <a:lnTo>
                  <a:pt x="37294" y="49588"/>
                </a:lnTo>
                <a:lnTo>
                  <a:pt x="44115" y="51563"/>
                </a:lnTo>
                <a:lnTo>
                  <a:pt x="47790" y="53860"/>
                </a:lnTo>
                <a:lnTo>
                  <a:pt x="48709" y="57742"/>
                </a:lnTo>
                <a:lnTo>
                  <a:pt x="47572" y="61761"/>
                </a:lnTo>
                <a:lnTo>
                  <a:pt x="43025" y="64058"/>
                </a:lnTo>
                <a:lnTo>
                  <a:pt x="39959" y="64632"/>
                </a:lnTo>
                <a:lnTo>
                  <a:pt x="29533" y="64632"/>
                </a:lnTo>
                <a:lnTo>
                  <a:pt x="25031" y="63323"/>
                </a:lnTo>
                <a:lnTo>
                  <a:pt x="22597" y="60705"/>
                </a:lnTo>
                <a:lnTo>
                  <a:pt x="21219" y="59235"/>
                </a:lnTo>
                <a:lnTo>
                  <a:pt x="20323" y="56754"/>
                </a:lnTo>
                <a:lnTo>
                  <a:pt x="19910" y="53263"/>
                </a:lnTo>
                <a:lnTo>
                  <a:pt x="0" y="53263"/>
                </a:lnTo>
                <a:lnTo>
                  <a:pt x="0" y="60980"/>
                </a:lnTo>
                <a:lnTo>
                  <a:pt x="2813" y="67331"/>
                </a:lnTo>
                <a:lnTo>
                  <a:pt x="8439" y="72315"/>
                </a:lnTo>
                <a:lnTo>
                  <a:pt x="9593" y="73268"/>
                </a:lnTo>
                <a:lnTo>
                  <a:pt x="20068" y="78160"/>
                </a:lnTo>
                <a:lnTo>
                  <a:pt x="34585" y="79791"/>
                </a:lnTo>
                <a:lnTo>
                  <a:pt x="36154" y="79776"/>
                </a:lnTo>
                <a:lnTo>
                  <a:pt x="50264" y="77860"/>
                </a:lnTo>
                <a:lnTo>
                  <a:pt x="60248" y="72728"/>
                </a:lnTo>
                <a:lnTo>
                  <a:pt x="65783" y="68020"/>
                </a:lnTo>
                <a:lnTo>
                  <a:pt x="68550" y="61945"/>
                </a:lnTo>
                <a:lnTo>
                  <a:pt x="68550" y="48853"/>
                </a:lnTo>
                <a:lnTo>
                  <a:pt x="66621" y="44144"/>
                </a:lnTo>
                <a:lnTo>
                  <a:pt x="62763" y="40378"/>
                </a:lnTo>
                <a:lnTo>
                  <a:pt x="58859" y="36657"/>
                </a:lnTo>
                <a:lnTo>
                  <a:pt x="53003" y="33878"/>
                </a:lnTo>
                <a:lnTo>
                  <a:pt x="45194" y="32040"/>
                </a:lnTo>
                <a:lnTo>
                  <a:pt x="33483" y="29468"/>
                </a:lnTo>
                <a:lnTo>
                  <a:pt x="26662" y="27653"/>
                </a:lnTo>
                <a:lnTo>
                  <a:pt x="22804" y="25586"/>
                </a:lnTo>
                <a:lnTo>
                  <a:pt x="21839" y="21704"/>
                </a:lnTo>
                <a:lnTo>
                  <a:pt x="22746" y="18351"/>
                </a:lnTo>
                <a:lnTo>
                  <a:pt x="26375" y="15687"/>
                </a:lnTo>
                <a:lnTo>
                  <a:pt x="29417" y="15021"/>
                </a:lnTo>
                <a:lnTo>
                  <a:pt x="38879" y="15021"/>
                </a:lnTo>
                <a:lnTo>
                  <a:pt x="42554" y="16353"/>
                </a:lnTo>
                <a:lnTo>
                  <a:pt x="44713" y="19017"/>
                </a:lnTo>
                <a:lnTo>
                  <a:pt x="46573" y="22486"/>
                </a:lnTo>
                <a:lnTo>
                  <a:pt x="46848" y="25012"/>
                </a:lnTo>
                <a:lnTo>
                  <a:pt x="66483" y="25012"/>
                </a:lnTo>
                <a:lnTo>
                  <a:pt x="65611" y="15825"/>
                </a:lnTo>
                <a:lnTo>
                  <a:pt x="62223" y="9359"/>
                </a:lnTo>
                <a:lnTo>
                  <a:pt x="56321" y="5615"/>
                </a:lnTo>
                <a:lnTo>
                  <a:pt x="50419" y="1871"/>
                </a:lnTo>
                <a:lnTo>
                  <a:pt x="42783" y="0"/>
                </a:lnTo>
                <a:lnTo>
                  <a:pt x="23538" y="0"/>
                </a:lnTo>
                <a:lnTo>
                  <a:pt x="15880" y="2492"/>
                </a:lnTo>
                <a:lnTo>
                  <a:pt x="10437" y="7476"/>
                </a:lnTo>
                <a:lnTo>
                  <a:pt x="4994" y="12460"/>
                </a:lnTo>
                <a:lnTo>
                  <a:pt x="2273" y="18420"/>
                </a:lnTo>
                <a:lnTo>
                  <a:pt x="2273" y="31236"/>
                </a:lnTo>
                <a:lnTo>
                  <a:pt x="4018" y="35738"/>
                </a:lnTo>
                <a:lnTo>
                  <a:pt x="7509" y="38862"/>
                </a:lnTo>
                <a:lnTo>
                  <a:pt x="11000" y="42031"/>
                </a:lnTo>
                <a:lnTo>
                  <a:pt x="16993" y="44673"/>
                </a:lnTo>
                <a:lnTo>
                  <a:pt x="25491" y="467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3653821" y="4102725"/>
            <a:ext cx="82110" cy="93811"/>
          </a:xfrm>
          <a:custGeom>
            <a:avLst/>
            <a:gdLst/>
            <a:ahLst/>
            <a:cxnLst/>
            <a:rect l="l" t="t" r="r" b="b"/>
            <a:pathLst>
              <a:path w="90321" h="106319">
                <a:moveTo>
                  <a:pt x="0" y="53538"/>
                </a:moveTo>
                <a:lnTo>
                  <a:pt x="51" y="56642"/>
                </a:lnTo>
                <a:lnTo>
                  <a:pt x="1772" y="70555"/>
                </a:lnTo>
                <a:lnTo>
                  <a:pt x="5935" y="82428"/>
                </a:lnTo>
                <a:lnTo>
                  <a:pt x="12538" y="92263"/>
                </a:lnTo>
                <a:lnTo>
                  <a:pt x="21439" y="99768"/>
                </a:lnTo>
                <a:lnTo>
                  <a:pt x="33121" y="104681"/>
                </a:lnTo>
                <a:lnTo>
                  <a:pt x="46986" y="106319"/>
                </a:lnTo>
                <a:lnTo>
                  <a:pt x="53041" y="105995"/>
                </a:lnTo>
                <a:lnTo>
                  <a:pt x="65613" y="102718"/>
                </a:lnTo>
                <a:lnTo>
                  <a:pt x="76025" y="95915"/>
                </a:lnTo>
                <a:lnTo>
                  <a:pt x="79556" y="92284"/>
                </a:lnTo>
                <a:lnTo>
                  <a:pt x="86326" y="81672"/>
                </a:lnTo>
                <a:lnTo>
                  <a:pt x="90115" y="68904"/>
                </a:lnTo>
                <a:lnTo>
                  <a:pt x="69101" y="68904"/>
                </a:lnTo>
                <a:lnTo>
                  <a:pt x="67678" y="74141"/>
                </a:lnTo>
                <a:lnTo>
                  <a:pt x="65886" y="78068"/>
                </a:lnTo>
                <a:lnTo>
                  <a:pt x="63728" y="80687"/>
                </a:lnTo>
                <a:lnTo>
                  <a:pt x="59823" y="85556"/>
                </a:lnTo>
                <a:lnTo>
                  <a:pt x="54151" y="87990"/>
                </a:lnTo>
                <a:lnTo>
                  <a:pt x="39454" y="87990"/>
                </a:lnTo>
                <a:lnTo>
                  <a:pt x="33471" y="85154"/>
                </a:lnTo>
                <a:lnTo>
                  <a:pt x="28763" y="79481"/>
                </a:lnTo>
                <a:lnTo>
                  <a:pt x="28162" y="78725"/>
                </a:lnTo>
                <a:lnTo>
                  <a:pt x="23317" y="68266"/>
                </a:lnTo>
                <a:lnTo>
                  <a:pt x="21701" y="53883"/>
                </a:lnTo>
                <a:lnTo>
                  <a:pt x="21733" y="51591"/>
                </a:lnTo>
                <a:lnTo>
                  <a:pt x="23608" y="37841"/>
                </a:lnTo>
                <a:lnTo>
                  <a:pt x="28384" y="27458"/>
                </a:lnTo>
                <a:lnTo>
                  <a:pt x="32839" y="21234"/>
                </a:lnTo>
                <a:lnTo>
                  <a:pt x="38925" y="18122"/>
                </a:lnTo>
                <a:lnTo>
                  <a:pt x="54220" y="18122"/>
                </a:lnTo>
                <a:lnTo>
                  <a:pt x="59938" y="20326"/>
                </a:lnTo>
                <a:lnTo>
                  <a:pt x="63797" y="24736"/>
                </a:lnTo>
                <a:lnTo>
                  <a:pt x="65955" y="27217"/>
                </a:lnTo>
                <a:lnTo>
                  <a:pt x="67724" y="30892"/>
                </a:lnTo>
                <a:lnTo>
                  <a:pt x="69101" y="35761"/>
                </a:lnTo>
                <a:lnTo>
                  <a:pt x="90321" y="35761"/>
                </a:lnTo>
                <a:lnTo>
                  <a:pt x="90000" y="29422"/>
                </a:lnTo>
                <a:lnTo>
                  <a:pt x="87657" y="23105"/>
                </a:lnTo>
                <a:lnTo>
                  <a:pt x="83294" y="16812"/>
                </a:lnTo>
                <a:lnTo>
                  <a:pt x="72242" y="6428"/>
                </a:lnTo>
                <a:lnTo>
                  <a:pt x="60345" y="1607"/>
                </a:lnTo>
                <a:lnTo>
                  <a:pt x="45815" y="0"/>
                </a:lnTo>
                <a:lnTo>
                  <a:pt x="36592" y="796"/>
                </a:lnTo>
                <a:lnTo>
                  <a:pt x="24482" y="4913"/>
                </a:lnTo>
                <a:lnTo>
                  <a:pt x="14260" y="12540"/>
                </a:lnTo>
                <a:lnTo>
                  <a:pt x="10986" y="16244"/>
                </a:lnTo>
                <a:lnTo>
                  <a:pt x="4882" y="26588"/>
                </a:lnTo>
                <a:lnTo>
                  <a:pt x="1220" y="39019"/>
                </a:lnTo>
                <a:lnTo>
                  <a:pt x="0" y="53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3748396" y="4129348"/>
            <a:ext cx="22766" cy="65284"/>
          </a:xfrm>
          <a:custGeom>
            <a:avLst/>
            <a:gdLst/>
            <a:ahLst/>
            <a:cxnLst/>
            <a:rect l="l" t="t" r="r" b="b"/>
            <a:pathLst>
              <a:path w="25043" h="73988">
                <a:moveTo>
                  <a:pt x="0" y="35905"/>
                </a:moveTo>
                <a:lnTo>
                  <a:pt x="210" y="40721"/>
                </a:lnTo>
                <a:lnTo>
                  <a:pt x="3136" y="53323"/>
                </a:lnTo>
                <a:lnTo>
                  <a:pt x="9507" y="64190"/>
                </a:lnTo>
                <a:lnTo>
                  <a:pt x="13362" y="68135"/>
                </a:lnTo>
                <a:lnTo>
                  <a:pt x="24232" y="73988"/>
                </a:lnTo>
                <a:lnTo>
                  <a:pt x="25043" y="53338"/>
                </a:lnTo>
                <a:lnTo>
                  <a:pt x="21943" y="49249"/>
                </a:lnTo>
                <a:lnTo>
                  <a:pt x="20392" y="43439"/>
                </a:lnTo>
                <a:lnTo>
                  <a:pt x="20392" y="28371"/>
                </a:lnTo>
                <a:lnTo>
                  <a:pt x="21943" y="22572"/>
                </a:lnTo>
                <a:lnTo>
                  <a:pt x="18868" y="0"/>
                </a:lnTo>
                <a:lnTo>
                  <a:pt x="9507" y="7723"/>
                </a:lnTo>
                <a:lnTo>
                  <a:pt x="6933" y="11296"/>
                </a:lnTo>
                <a:lnTo>
                  <a:pt x="1733" y="22809"/>
                </a:lnTo>
                <a:lnTo>
                  <a:pt x="0" y="35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3765549" y="4125645"/>
            <a:ext cx="52618" cy="70708"/>
          </a:xfrm>
          <a:custGeom>
            <a:avLst/>
            <a:gdLst/>
            <a:ahLst/>
            <a:cxnLst/>
            <a:rect l="l" t="t" r="r" b="b"/>
            <a:pathLst>
              <a:path w="57880" h="80136">
                <a:moveTo>
                  <a:pt x="25178" y="63667"/>
                </a:moveTo>
                <a:lnTo>
                  <a:pt x="13695" y="63667"/>
                </a:lnTo>
                <a:lnTo>
                  <a:pt x="9274" y="61623"/>
                </a:lnTo>
                <a:lnTo>
                  <a:pt x="6174" y="57535"/>
                </a:lnTo>
                <a:lnTo>
                  <a:pt x="5363" y="78185"/>
                </a:lnTo>
                <a:lnTo>
                  <a:pt x="19505" y="80136"/>
                </a:lnTo>
                <a:lnTo>
                  <a:pt x="26332" y="79733"/>
                </a:lnTo>
                <a:lnTo>
                  <a:pt x="38988" y="76011"/>
                </a:lnTo>
                <a:lnTo>
                  <a:pt x="48372" y="68387"/>
                </a:lnTo>
                <a:lnTo>
                  <a:pt x="50992" y="64785"/>
                </a:lnTo>
                <a:lnTo>
                  <a:pt x="56158" y="53311"/>
                </a:lnTo>
                <a:lnTo>
                  <a:pt x="57880" y="40102"/>
                </a:lnTo>
                <a:lnTo>
                  <a:pt x="57677" y="35446"/>
                </a:lnTo>
                <a:lnTo>
                  <a:pt x="54758" y="22892"/>
                </a:lnTo>
                <a:lnTo>
                  <a:pt x="48372" y="11920"/>
                </a:lnTo>
                <a:lnTo>
                  <a:pt x="44478" y="7884"/>
                </a:lnTo>
                <a:lnTo>
                  <a:pt x="33621" y="1971"/>
                </a:lnTo>
                <a:lnTo>
                  <a:pt x="19505" y="0"/>
                </a:lnTo>
                <a:lnTo>
                  <a:pt x="12619" y="415"/>
                </a:lnTo>
                <a:lnTo>
                  <a:pt x="0" y="4196"/>
                </a:lnTo>
                <a:lnTo>
                  <a:pt x="3074" y="26769"/>
                </a:lnTo>
                <a:lnTo>
                  <a:pt x="6174" y="22704"/>
                </a:lnTo>
                <a:lnTo>
                  <a:pt x="9274" y="18638"/>
                </a:lnTo>
                <a:lnTo>
                  <a:pt x="13695" y="16606"/>
                </a:lnTo>
                <a:lnTo>
                  <a:pt x="25178" y="16606"/>
                </a:lnTo>
                <a:lnTo>
                  <a:pt x="29587" y="18638"/>
                </a:lnTo>
                <a:lnTo>
                  <a:pt x="32664" y="22704"/>
                </a:lnTo>
                <a:lnTo>
                  <a:pt x="35742" y="26769"/>
                </a:lnTo>
                <a:lnTo>
                  <a:pt x="37280" y="32568"/>
                </a:lnTo>
                <a:lnTo>
                  <a:pt x="37280" y="47635"/>
                </a:lnTo>
                <a:lnTo>
                  <a:pt x="35742" y="53446"/>
                </a:lnTo>
                <a:lnTo>
                  <a:pt x="32664" y="57535"/>
                </a:lnTo>
                <a:lnTo>
                  <a:pt x="29587" y="61623"/>
                </a:lnTo>
                <a:lnTo>
                  <a:pt x="25178" y="636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3895227" y="4109899"/>
            <a:ext cx="38267" cy="85340"/>
          </a:xfrm>
          <a:custGeom>
            <a:avLst/>
            <a:gdLst/>
            <a:ahLst/>
            <a:cxnLst/>
            <a:rect l="l" t="t" r="r" b="b"/>
            <a:pathLst>
              <a:path w="42094" h="96719">
                <a:moveTo>
                  <a:pt x="29900" y="20947"/>
                </a:moveTo>
                <a:lnTo>
                  <a:pt x="29900" y="0"/>
                </a:lnTo>
                <a:lnTo>
                  <a:pt x="10471" y="0"/>
                </a:lnTo>
                <a:lnTo>
                  <a:pt x="10471" y="20947"/>
                </a:lnTo>
                <a:lnTo>
                  <a:pt x="0" y="20947"/>
                </a:lnTo>
                <a:lnTo>
                  <a:pt x="0" y="34934"/>
                </a:lnTo>
                <a:lnTo>
                  <a:pt x="10471" y="34934"/>
                </a:lnTo>
                <a:lnTo>
                  <a:pt x="10471" y="85855"/>
                </a:lnTo>
                <a:lnTo>
                  <a:pt x="11574" y="89323"/>
                </a:lnTo>
                <a:lnTo>
                  <a:pt x="13779" y="91573"/>
                </a:lnTo>
                <a:lnTo>
                  <a:pt x="17177" y="95111"/>
                </a:lnTo>
                <a:lnTo>
                  <a:pt x="23516" y="96719"/>
                </a:lnTo>
                <a:lnTo>
                  <a:pt x="32793" y="96397"/>
                </a:lnTo>
                <a:lnTo>
                  <a:pt x="42094" y="96053"/>
                </a:lnTo>
                <a:lnTo>
                  <a:pt x="42094" y="81376"/>
                </a:lnTo>
                <a:lnTo>
                  <a:pt x="38236" y="81514"/>
                </a:lnTo>
                <a:lnTo>
                  <a:pt x="34240" y="81514"/>
                </a:lnTo>
                <a:lnTo>
                  <a:pt x="31852" y="81135"/>
                </a:lnTo>
                <a:lnTo>
                  <a:pt x="31071" y="80377"/>
                </a:lnTo>
                <a:lnTo>
                  <a:pt x="29900" y="77701"/>
                </a:lnTo>
                <a:lnTo>
                  <a:pt x="29900" y="34934"/>
                </a:lnTo>
                <a:lnTo>
                  <a:pt x="42094" y="34934"/>
                </a:lnTo>
                <a:lnTo>
                  <a:pt x="42094" y="20947"/>
                </a:lnTo>
                <a:lnTo>
                  <a:pt x="29900" y="209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3652193" y="4252004"/>
            <a:ext cx="1216775" cy="89799"/>
          </a:xfrm>
          <a:custGeom>
            <a:avLst/>
            <a:gdLst/>
            <a:ahLst/>
            <a:cxnLst/>
            <a:rect l="l" t="t" r="r" b="b"/>
            <a:pathLst>
              <a:path w="1338452" h="101772">
                <a:moveTo>
                  <a:pt x="1109214" y="2492"/>
                </a:moveTo>
                <a:lnTo>
                  <a:pt x="1101797" y="0"/>
                </a:lnTo>
                <a:lnTo>
                  <a:pt x="1092335" y="0"/>
                </a:lnTo>
                <a:lnTo>
                  <a:pt x="1085675" y="11369"/>
                </a:lnTo>
                <a:lnTo>
                  <a:pt x="1097662" y="11369"/>
                </a:lnTo>
                <a:lnTo>
                  <a:pt x="1102141" y="12908"/>
                </a:lnTo>
                <a:lnTo>
                  <a:pt x="1105080" y="15986"/>
                </a:lnTo>
                <a:lnTo>
                  <a:pt x="1108020" y="19063"/>
                </a:lnTo>
                <a:lnTo>
                  <a:pt x="1109490" y="22440"/>
                </a:lnTo>
                <a:lnTo>
                  <a:pt x="1109834" y="46235"/>
                </a:lnTo>
                <a:lnTo>
                  <a:pt x="1113509" y="44167"/>
                </a:lnTo>
                <a:lnTo>
                  <a:pt x="1116219" y="42054"/>
                </a:lnTo>
                <a:lnTo>
                  <a:pt x="1117964" y="39895"/>
                </a:lnTo>
                <a:lnTo>
                  <a:pt x="1121087" y="36083"/>
                </a:lnTo>
                <a:lnTo>
                  <a:pt x="1122648" y="31098"/>
                </a:lnTo>
                <a:lnTo>
                  <a:pt x="1122648" y="18282"/>
                </a:lnTo>
                <a:lnTo>
                  <a:pt x="1119962" y="12460"/>
                </a:lnTo>
                <a:lnTo>
                  <a:pt x="1114588" y="7476"/>
                </a:lnTo>
                <a:lnTo>
                  <a:pt x="1109214" y="2492"/>
                </a:lnTo>
                <a:close/>
              </a:path>
              <a:path w="1338452" h="101772">
                <a:moveTo>
                  <a:pt x="1107113" y="85820"/>
                </a:moveTo>
                <a:lnTo>
                  <a:pt x="1103323" y="88921"/>
                </a:lnTo>
                <a:lnTo>
                  <a:pt x="1098558" y="90471"/>
                </a:lnTo>
                <a:lnTo>
                  <a:pt x="1085652" y="90471"/>
                </a:lnTo>
                <a:lnTo>
                  <a:pt x="1080358" y="88599"/>
                </a:lnTo>
                <a:lnTo>
                  <a:pt x="1076937" y="84855"/>
                </a:lnTo>
                <a:lnTo>
                  <a:pt x="1073515" y="81112"/>
                </a:lnTo>
                <a:lnTo>
                  <a:pt x="1071804" y="76667"/>
                </a:lnTo>
                <a:lnTo>
                  <a:pt x="1068327" y="94060"/>
                </a:lnTo>
                <a:lnTo>
                  <a:pt x="1079339" y="99844"/>
                </a:lnTo>
                <a:lnTo>
                  <a:pt x="1092542" y="101772"/>
                </a:lnTo>
                <a:lnTo>
                  <a:pt x="1093674" y="101760"/>
                </a:lnTo>
                <a:lnTo>
                  <a:pt x="1107156" y="99342"/>
                </a:lnTo>
                <a:lnTo>
                  <a:pt x="1107113" y="85820"/>
                </a:lnTo>
                <a:close/>
              </a:path>
              <a:path w="1338452" h="101772">
                <a:moveTo>
                  <a:pt x="1202889" y="13919"/>
                </a:moveTo>
                <a:lnTo>
                  <a:pt x="1202889" y="1929"/>
                </a:lnTo>
                <a:lnTo>
                  <a:pt x="1151630" y="1929"/>
                </a:lnTo>
                <a:lnTo>
                  <a:pt x="1144121" y="55055"/>
                </a:lnTo>
                <a:lnTo>
                  <a:pt x="1154869" y="55674"/>
                </a:lnTo>
                <a:lnTo>
                  <a:pt x="1157028" y="52735"/>
                </a:lnTo>
                <a:lnTo>
                  <a:pt x="1159634" y="50438"/>
                </a:lnTo>
                <a:lnTo>
                  <a:pt x="1162688" y="48784"/>
                </a:lnTo>
                <a:lnTo>
                  <a:pt x="1165742" y="47130"/>
                </a:lnTo>
                <a:lnTo>
                  <a:pt x="1169406" y="46303"/>
                </a:lnTo>
                <a:lnTo>
                  <a:pt x="1179556" y="46303"/>
                </a:lnTo>
                <a:lnTo>
                  <a:pt x="1184597" y="48187"/>
                </a:lnTo>
                <a:lnTo>
                  <a:pt x="1188800" y="51954"/>
                </a:lnTo>
                <a:lnTo>
                  <a:pt x="1193002" y="55721"/>
                </a:lnTo>
                <a:lnTo>
                  <a:pt x="1195104" y="61049"/>
                </a:lnTo>
                <a:lnTo>
                  <a:pt x="1195104" y="73636"/>
                </a:lnTo>
                <a:lnTo>
                  <a:pt x="1193335" y="78826"/>
                </a:lnTo>
                <a:lnTo>
                  <a:pt x="1189799" y="83512"/>
                </a:lnTo>
                <a:lnTo>
                  <a:pt x="1186262" y="88197"/>
                </a:lnTo>
                <a:lnTo>
                  <a:pt x="1180819" y="90540"/>
                </a:lnTo>
                <a:lnTo>
                  <a:pt x="1169612" y="90540"/>
                </a:lnTo>
                <a:lnTo>
                  <a:pt x="1166213" y="89851"/>
                </a:lnTo>
                <a:lnTo>
                  <a:pt x="1163274" y="88473"/>
                </a:lnTo>
                <a:lnTo>
                  <a:pt x="1157532" y="85763"/>
                </a:lnTo>
                <a:lnTo>
                  <a:pt x="1154249" y="80871"/>
                </a:lnTo>
                <a:lnTo>
                  <a:pt x="1153422" y="73796"/>
                </a:lnTo>
                <a:lnTo>
                  <a:pt x="1140538" y="73796"/>
                </a:lnTo>
                <a:lnTo>
                  <a:pt x="1141274" y="83167"/>
                </a:lnTo>
                <a:lnTo>
                  <a:pt x="1144730" y="90115"/>
                </a:lnTo>
                <a:lnTo>
                  <a:pt x="1150907" y="94640"/>
                </a:lnTo>
                <a:lnTo>
                  <a:pt x="1157085" y="99165"/>
                </a:lnTo>
                <a:lnTo>
                  <a:pt x="1164193" y="101427"/>
                </a:lnTo>
                <a:lnTo>
                  <a:pt x="1172230" y="101427"/>
                </a:lnTo>
                <a:lnTo>
                  <a:pt x="1177387" y="101213"/>
                </a:lnTo>
                <a:lnTo>
                  <a:pt x="1190503" y="97948"/>
                </a:lnTo>
                <a:lnTo>
                  <a:pt x="1199823" y="90747"/>
                </a:lnTo>
                <a:lnTo>
                  <a:pt x="1206429" y="78890"/>
                </a:lnTo>
                <a:lnTo>
                  <a:pt x="1208470" y="66079"/>
                </a:lnTo>
                <a:lnTo>
                  <a:pt x="1208470" y="57121"/>
                </a:lnTo>
                <a:lnTo>
                  <a:pt x="1205323" y="49726"/>
                </a:lnTo>
                <a:lnTo>
                  <a:pt x="1199031" y="43892"/>
                </a:lnTo>
                <a:lnTo>
                  <a:pt x="1192738" y="38058"/>
                </a:lnTo>
                <a:lnTo>
                  <a:pt x="1185068" y="35141"/>
                </a:lnTo>
                <a:lnTo>
                  <a:pt x="1171197" y="35141"/>
                </a:lnTo>
                <a:lnTo>
                  <a:pt x="1166948" y="35899"/>
                </a:lnTo>
                <a:lnTo>
                  <a:pt x="1163274" y="37415"/>
                </a:lnTo>
                <a:lnTo>
                  <a:pt x="1161207" y="38287"/>
                </a:lnTo>
                <a:lnTo>
                  <a:pt x="1156729" y="41342"/>
                </a:lnTo>
                <a:lnTo>
                  <a:pt x="1160932" y="13919"/>
                </a:lnTo>
                <a:lnTo>
                  <a:pt x="1202889" y="13919"/>
                </a:lnTo>
                <a:close/>
              </a:path>
              <a:path w="1338452" h="101772">
                <a:moveTo>
                  <a:pt x="1304486" y="689"/>
                </a:moveTo>
                <a:lnTo>
                  <a:pt x="1249301" y="101565"/>
                </a:lnTo>
                <a:lnTo>
                  <a:pt x="1256948" y="101565"/>
                </a:lnTo>
                <a:lnTo>
                  <a:pt x="1312134" y="689"/>
                </a:lnTo>
                <a:lnTo>
                  <a:pt x="1304486" y="689"/>
                </a:lnTo>
                <a:close/>
              </a:path>
              <a:path w="1338452" h="101772">
                <a:moveTo>
                  <a:pt x="1242917" y="41480"/>
                </a:moveTo>
                <a:lnTo>
                  <a:pt x="1239576" y="40090"/>
                </a:lnTo>
                <a:lnTo>
                  <a:pt x="1240207" y="51265"/>
                </a:lnTo>
                <a:lnTo>
                  <a:pt x="1246821" y="51265"/>
                </a:lnTo>
                <a:lnTo>
                  <a:pt x="1246821" y="41480"/>
                </a:lnTo>
                <a:lnTo>
                  <a:pt x="1242917" y="41480"/>
                </a:lnTo>
                <a:close/>
              </a:path>
              <a:path w="1338452" h="101772">
                <a:moveTo>
                  <a:pt x="1310526" y="89162"/>
                </a:moveTo>
                <a:lnTo>
                  <a:pt x="1307162" y="87772"/>
                </a:lnTo>
                <a:lnTo>
                  <a:pt x="1307816" y="98947"/>
                </a:lnTo>
                <a:lnTo>
                  <a:pt x="1314476" y="98947"/>
                </a:lnTo>
                <a:lnTo>
                  <a:pt x="1314476" y="89162"/>
                </a:lnTo>
                <a:lnTo>
                  <a:pt x="1310526" y="89162"/>
                </a:lnTo>
                <a:close/>
              </a:path>
              <a:path w="1338452" h="101772">
                <a:moveTo>
                  <a:pt x="1292774" y="87233"/>
                </a:moveTo>
                <a:lnTo>
                  <a:pt x="1297459" y="91918"/>
                </a:lnTo>
                <a:lnTo>
                  <a:pt x="1302144" y="96604"/>
                </a:lnTo>
                <a:lnTo>
                  <a:pt x="1307816" y="98947"/>
                </a:lnTo>
                <a:lnTo>
                  <a:pt x="1307162" y="87772"/>
                </a:lnTo>
                <a:lnTo>
                  <a:pt x="1304383" y="84993"/>
                </a:lnTo>
                <a:lnTo>
                  <a:pt x="1301604" y="82214"/>
                </a:lnTo>
                <a:lnTo>
                  <a:pt x="1300215" y="78872"/>
                </a:lnTo>
                <a:lnTo>
                  <a:pt x="1300215" y="71063"/>
                </a:lnTo>
                <a:lnTo>
                  <a:pt x="1301604" y="67721"/>
                </a:lnTo>
                <a:lnTo>
                  <a:pt x="1304383" y="64942"/>
                </a:lnTo>
                <a:lnTo>
                  <a:pt x="1307162" y="62163"/>
                </a:lnTo>
                <a:lnTo>
                  <a:pt x="1310526" y="60773"/>
                </a:lnTo>
                <a:lnTo>
                  <a:pt x="1318380" y="60773"/>
                </a:lnTo>
                <a:lnTo>
                  <a:pt x="1321722" y="62163"/>
                </a:lnTo>
                <a:lnTo>
                  <a:pt x="1324500" y="64942"/>
                </a:lnTo>
                <a:lnTo>
                  <a:pt x="1327279" y="67721"/>
                </a:lnTo>
                <a:lnTo>
                  <a:pt x="1328668" y="71063"/>
                </a:lnTo>
                <a:lnTo>
                  <a:pt x="1328668" y="78872"/>
                </a:lnTo>
                <a:lnTo>
                  <a:pt x="1327279" y="82214"/>
                </a:lnTo>
                <a:lnTo>
                  <a:pt x="1324500" y="84993"/>
                </a:lnTo>
                <a:lnTo>
                  <a:pt x="1321722" y="87772"/>
                </a:lnTo>
                <a:lnTo>
                  <a:pt x="1318380" y="89162"/>
                </a:lnTo>
                <a:lnTo>
                  <a:pt x="1314476" y="89162"/>
                </a:lnTo>
                <a:lnTo>
                  <a:pt x="1314476" y="98947"/>
                </a:lnTo>
                <a:lnTo>
                  <a:pt x="1321090" y="98947"/>
                </a:lnTo>
                <a:lnTo>
                  <a:pt x="1326740" y="96604"/>
                </a:lnTo>
                <a:lnTo>
                  <a:pt x="1331425" y="91918"/>
                </a:lnTo>
                <a:lnTo>
                  <a:pt x="1336110" y="87233"/>
                </a:lnTo>
                <a:lnTo>
                  <a:pt x="1338452" y="81583"/>
                </a:lnTo>
                <a:lnTo>
                  <a:pt x="1338452" y="68353"/>
                </a:lnTo>
                <a:lnTo>
                  <a:pt x="1336110" y="62703"/>
                </a:lnTo>
                <a:lnTo>
                  <a:pt x="1331425" y="58017"/>
                </a:lnTo>
                <a:lnTo>
                  <a:pt x="1326740" y="53332"/>
                </a:lnTo>
                <a:lnTo>
                  <a:pt x="1321090" y="50989"/>
                </a:lnTo>
                <a:lnTo>
                  <a:pt x="1307816" y="50989"/>
                </a:lnTo>
                <a:lnTo>
                  <a:pt x="1302144" y="53332"/>
                </a:lnTo>
                <a:lnTo>
                  <a:pt x="1297459" y="58017"/>
                </a:lnTo>
                <a:lnTo>
                  <a:pt x="1292774" y="62703"/>
                </a:lnTo>
                <a:lnTo>
                  <a:pt x="1290432" y="68353"/>
                </a:lnTo>
                <a:lnTo>
                  <a:pt x="1290432" y="81583"/>
                </a:lnTo>
                <a:lnTo>
                  <a:pt x="1292774" y="87233"/>
                </a:lnTo>
                <a:close/>
              </a:path>
              <a:path w="1338452" h="101772">
                <a:moveTo>
                  <a:pt x="1225188" y="39551"/>
                </a:moveTo>
                <a:lnTo>
                  <a:pt x="1229873" y="44237"/>
                </a:lnTo>
                <a:lnTo>
                  <a:pt x="1234558" y="48922"/>
                </a:lnTo>
                <a:lnTo>
                  <a:pt x="1240207" y="51265"/>
                </a:lnTo>
                <a:lnTo>
                  <a:pt x="1239576" y="40090"/>
                </a:lnTo>
                <a:lnTo>
                  <a:pt x="1236797" y="37311"/>
                </a:lnTo>
                <a:lnTo>
                  <a:pt x="1234018" y="34532"/>
                </a:lnTo>
                <a:lnTo>
                  <a:pt x="1232628" y="31191"/>
                </a:lnTo>
                <a:lnTo>
                  <a:pt x="1232628" y="23335"/>
                </a:lnTo>
                <a:lnTo>
                  <a:pt x="1234018" y="19982"/>
                </a:lnTo>
                <a:lnTo>
                  <a:pt x="1236797" y="17226"/>
                </a:lnTo>
                <a:lnTo>
                  <a:pt x="1239576" y="14470"/>
                </a:lnTo>
                <a:lnTo>
                  <a:pt x="1242917" y="13092"/>
                </a:lnTo>
                <a:lnTo>
                  <a:pt x="1250771" y="13092"/>
                </a:lnTo>
                <a:lnTo>
                  <a:pt x="1254136" y="14481"/>
                </a:lnTo>
                <a:lnTo>
                  <a:pt x="1256914" y="17260"/>
                </a:lnTo>
                <a:lnTo>
                  <a:pt x="1259693" y="20039"/>
                </a:lnTo>
                <a:lnTo>
                  <a:pt x="1261082" y="23381"/>
                </a:lnTo>
                <a:lnTo>
                  <a:pt x="1261082" y="31191"/>
                </a:lnTo>
                <a:lnTo>
                  <a:pt x="1259693" y="34532"/>
                </a:lnTo>
                <a:lnTo>
                  <a:pt x="1256914" y="37311"/>
                </a:lnTo>
                <a:lnTo>
                  <a:pt x="1254136" y="40090"/>
                </a:lnTo>
                <a:lnTo>
                  <a:pt x="1250771" y="41480"/>
                </a:lnTo>
                <a:lnTo>
                  <a:pt x="1246821" y="41480"/>
                </a:lnTo>
                <a:lnTo>
                  <a:pt x="1246821" y="51265"/>
                </a:lnTo>
                <a:lnTo>
                  <a:pt x="1253481" y="51265"/>
                </a:lnTo>
                <a:lnTo>
                  <a:pt x="1259153" y="48922"/>
                </a:lnTo>
                <a:lnTo>
                  <a:pt x="1263838" y="44237"/>
                </a:lnTo>
                <a:lnTo>
                  <a:pt x="1268523" y="39551"/>
                </a:lnTo>
                <a:lnTo>
                  <a:pt x="1270866" y="33901"/>
                </a:lnTo>
                <a:lnTo>
                  <a:pt x="1270866" y="20671"/>
                </a:lnTo>
                <a:lnTo>
                  <a:pt x="1268523" y="15009"/>
                </a:lnTo>
                <a:lnTo>
                  <a:pt x="1263838" y="10301"/>
                </a:lnTo>
                <a:lnTo>
                  <a:pt x="1259153" y="5592"/>
                </a:lnTo>
                <a:lnTo>
                  <a:pt x="1253481" y="3238"/>
                </a:lnTo>
                <a:lnTo>
                  <a:pt x="1240207" y="3238"/>
                </a:lnTo>
                <a:lnTo>
                  <a:pt x="1234558" y="5592"/>
                </a:lnTo>
                <a:lnTo>
                  <a:pt x="1229873" y="10301"/>
                </a:lnTo>
                <a:lnTo>
                  <a:pt x="1225188" y="15009"/>
                </a:lnTo>
                <a:lnTo>
                  <a:pt x="1222845" y="20671"/>
                </a:lnTo>
                <a:lnTo>
                  <a:pt x="1222845" y="33901"/>
                </a:lnTo>
                <a:lnTo>
                  <a:pt x="1225188" y="39551"/>
                </a:lnTo>
                <a:close/>
              </a:path>
              <a:path w="1338452" h="101772">
                <a:moveTo>
                  <a:pt x="1071804" y="65551"/>
                </a:moveTo>
                <a:lnTo>
                  <a:pt x="1073675" y="60877"/>
                </a:lnTo>
                <a:lnTo>
                  <a:pt x="1077419" y="57500"/>
                </a:lnTo>
                <a:lnTo>
                  <a:pt x="1081162" y="54124"/>
                </a:lnTo>
                <a:lnTo>
                  <a:pt x="1085997" y="52436"/>
                </a:lnTo>
                <a:lnTo>
                  <a:pt x="1098030" y="52436"/>
                </a:lnTo>
                <a:lnTo>
                  <a:pt x="1103037" y="54090"/>
                </a:lnTo>
                <a:lnTo>
                  <a:pt x="1106941" y="57397"/>
                </a:lnTo>
                <a:lnTo>
                  <a:pt x="1110845" y="60704"/>
                </a:lnTo>
                <a:lnTo>
                  <a:pt x="1112797" y="65551"/>
                </a:lnTo>
                <a:lnTo>
                  <a:pt x="1112797" y="78091"/>
                </a:lnTo>
                <a:lnTo>
                  <a:pt x="1110902" y="82719"/>
                </a:lnTo>
                <a:lnTo>
                  <a:pt x="1107113" y="85820"/>
                </a:lnTo>
                <a:lnTo>
                  <a:pt x="1107156" y="99342"/>
                </a:lnTo>
                <a:lnTo>
                  <a:pt x="1117275" y="92711"/>
                </a:lnTo>
                <a:lnTo>
                  <a:pt x="1123108" y="86670"/>
                </a:lnTo>
                <a:lnTo>
                  <a:pt x="1126025" y="79309"/>
                </a:lnTo>
                <a:lnTo>
                  <a:pt x="1126025" y="63277"/>
                </a:lnTo>
                <a:lnTo>
                  <a:pt x="1123843" y="57305"/>
                </a:lnTo>
                <a:lnTo>
                  <a:pt x="1119480" y="52711"/>
                </a:lnTo>
                <a:lnTo>
                  <a:pt x="1117137" y="50277"/>
                </a:lnTo>
                <a:lnTo>
                  <a:pt x="1113922" y="48118"/>
                </a:lnTo>
                <a:lnTo>
                  <a:pt x="1109834" y="46235"/>
                </a:lnTo>
                <a:lnTo>
                  <a:pt x="1109490" y="22440"/>
                </a:lnTo>
                <a:lnTo>
                  <a:pt x="1109490" y="30341"/>
                </a:lnTo>
                <a:lnTo>
                  <a:pt x="1107951" y="33981"/>
                </a:lnTo>
                <a:lnTo>
                  <a:pt x="1104873" y="37036"/>
                </a:lnTo>
                <a:lnTo>
                  <a:pt x="1101797" y="40090"/>
                </a:lnTo>
                <a:lnTo>
                  <a:pt x="1097525" y="41618"/>
                </a:lnTo>
                <a:lnTo>
                  <a:pt x="1087374" y="41618"/>
                </a:lnTo>
                <a:lnTo>
                  <a:pt x="1083310" y="40309"/>
                </a:lnTo>
                <a:lnTo>
                  <a:pt x="1079865" y="37691"/>
                </a:lnTo>
                <a:lnTo>
                  <a:pt x="1076420" y="35072"/>
                </a:lnTo>
                <a:lnTo>
                  <a:pt x="1074697" y="31443"/>
                </a:lnTo>
                <a:lnTo>
                  <a:pt x="1074697" y="22669"/>
                </a:lnTo>
                <a:lnTo>
                  <a:pt x="1076029" y="19063"/>
                </a:lnTo>
                <a:lnTo>
                  <a:pt x="1078693" y="15986"/>
                </a:lnTo>
                <a:lnTo>
                  <a:pt x="1081357" y="12908"/>
                </a:lnTo>
                <a:lnTo>
                  <a:pt x="1085675" y="11369"/>
                </a:lnTo>
                <a:lnTo>
                  <a:pt x="1092335" y="0"/>
                </a:lnTo>
                <a:lnTo>
                  <a:pt x="1082552" y="0"/>
                </a:lnTo>
                <a:lnTo>
                  <a:pt x="1074996" y="2641"/>
                </a:lnTo>
                <a:lnTo>
                  <a:pt x="1069668" y="7924"/>
                </a:lnTo>
                <a:lnTo>
                  <a:pt x="1064340" y="13206"/>
                </a:lnTo>
                <a:lnTo>
                  <a:pt x="1061676" y="19523"/>
                </a:lnTo>
                <a:lnTo>
                  <a:pt x="1061676" y="32752"/>
                </a:lnTo>
                <a:lnTo>
                  <a:pt x="1063491" y="37530"/>
                </a:lnTo>
                <a:lnTo>
                  <a:pt x="1067119" y="41205"/>
                </a:lnTo>
                <a:lnTo>
                  <a:pt x="1069048" y="43180"/>
                </a:lnTo>
                <a:lnTo>
                  <a:pt x="1071735" y="44903"/>
                </a:lnTo>
                <a:lnTo>
                  <a:pt x="1075180" y="46373"/>
                </a:lnTo>
                <a:lnTo>
                  <a:pt x="1069576" y="48623"/>
                </a:lnTo>
                <a:lnTo>
                  <a:pt x="1065351" y="51873"/>
                </a:lnTo>
                <a:lnTo>
                  <a:pt x="1062503" y="56122"/>
                </a:lnTo>
                <a:lnTo>
                  <a:pt x="1059656" y="60371"/>
                </a:lnTo>
                <a:lnTo>
                  <a:pt x="1058231" y="65413"/>
                </a:lnTo>
                <a:lnTo>
                  <a:pt x="1058231" y="81169"/>
                </a:lnTo>
                <a:lnTo>
                  <a:pt x="1061550" y="88737"/>
                </a:lnTo>
                <a:lnTo>
                  <a:pt x="1068187" y="93951"/>
                </a:lnTo>
                <a:lnTo>
                  <a:pt x="1068327" y="94060"/>
                </a:lnTo>
                <a:lnTo>
                  <a:pt x="1071804" y="76667"/>
                </a:lnTo>
                <a:lnTo>
                  <a:pt x="1071804" y="65551"/>
                </a:lnTo>
                <a:close/>
              </a:path>
              <a:path w="1338452" h="101772">
                <a:moveTo>
                  <a:pt x="763658" y="87233"/>
                </a:moveTo>
                <a:lnTo>
                  <a:pt x="768343" y="91918"/>
                </a:lnTo>
                <a:lnTo>
                  <a:pt x="773028" y="96604"/>
                </a:lnTo>
                <a:lnTo>
                  <a:pt x="778700" y="98947"/>
                </a:lnTo>
                <a:lnTo>
                  <a:pt x="778046" y="87772"/>
                </a:lnTo>
                <a:lnTo>
                  <a:pt x="775267" y="84993"/>
                </a:lnTo>
                <a:lnTo>
                  <a:pt x="772488" y="82214"/>
                </a:lnTo>
                <a:lnTo>
                  <a:pt x="771099" y="78872"/>
                </a:lnTo>
                <a:lnTo>
                  <a:pt x="771099" y="71063"/>
                </a:lnTo>
                <a:lnTo>
                  <a:pt x="772488" y="67721"/>
                </a:lnTo>
                <a:lnTo>
                  <a:pt x="775267" y="64942"/>
                </a:lnTo>
                <a:lnTo>
                  <a:pt x="778046" y="62163"/>
                </a:lnTo>
                <a:lnTo>
                  <a:pt x="781410" y="60773"/>
                </a:lnTo>
                <a:lnTo>
                  <a:pt x="789264" y="60773"/>
                </a:lnTo>
                <a:lnTo>
                  <a:pt x="792606" y="62163"/>
                </a:lnTo>
                <a:lnTo>
                  <a:pt x="795385" y="64942"/>
                </a:lnTo>
                <a:lnTo>
                  <a:pt x="798163" y="67721"/>
                </a:lnTo>
                <a:lnTo>
                  <a:pt x="799552" y="71063"/>
                </a:lnTo>
                <a:lnTo>
                  <a:pt x="799552" y="78872"/>
                </a:lnTo>
                <a:lnTo>
                  <a:pt x="798163" y="82214"/>
                </a:lnTo>
                <a:lnTo>
                  <a:pt x="795385" y="84993"/>
                </a:lnTo>
                <a:lnTo>
                  <a:pt x="792606" y="87772"/>
                </a:lnTo>
                <a:lnTo>
                  <a:pt x="789264" y="89162"/>
                </a:lnTo>
                <a:lnTo>
                  <a:pt x="785360" y="89162"/>
                </a:lnTo>
                <a:lnTo>
                  <a:pt x="785360" y="98947"/>
                </a:lnTo>
                <a:lnTo>
                  <a:pt x="791974" y="98947"/>
                </a:lnTo>
                <a:lnTo>
                  <a:pt x="797624" y="96604"/>
                </a:lnTo>
                <a:lnTo>
                  <a:pt x="802308" y="91918"/>
                </a:lnTo>
                <a:lnTo>
                  <a:pt x="806993" y="87233"/>
                </a:lnTo>
                <a:lnTo>
                  <a:pt x="809335" y="81582"/>
                </a:lnTo>
                <a:lnTo>
                  <a:pt x="809335" y="68353"/>
                </a:lnTo>
                <a:lnTo>
                  <a:pt x="806993" y="62703"/>
                </a:lnTo>
                <a:lnTo>
                  <a:pt x="802308" y="58017"/>
                </a:lnTo>
                <a:lnTo>
                  <a:pt x="797624" y="53332"/>
                </a:lnTo>
                <a:lnTo>
                  <a:pt x="791974" y="50989"/>
                </a:lnTo>
                <a:lnTo>
                  <a:pt x="778700" y="50989"/>
                </a:lnTo>
                <a:lnTo>
                  <a:pt x="773028" y="53332"/>
                </a:lnTo>
                <a:lnTo>
                  <a:pt x="768343" y="58017"/>
                </a:lnTo>
                <a:lnTo>
                  <a:pt x="763658" y="62703"/>
                </a:lnTo>
                <a:lnTo>
                  <a:pt x="761316" y="68353"/>
                </a:lnTo>
                <a:lnTo>
                  <a:pt x="761316" y="81582"/>
                </a:lnTo>
                <a:lnTo>
                  <a:pt x="763658" y="87233"/>
                </a:lnTo>
                <a:close/>
              </a:path>
              <a:path w="1338452" h="101772">
                <a:moveTo>
                  <a:pt x="696072" y="39551"/>
                </a:moveTo>
                <a:lnTo>
                  <a:pt x="700757" y="44237"/>
                </a:lnTo>
                <a:lnTo>
                  <a:pt x="705442" y="48922"/>
                </a:lnTo>
                <a:lnTo>
                  <a:pt x="711091" y="51265"/>
                </a:lnTo>
                <a:lnTo>
                  <a:pt x="710460" y="40090"/>
                </a:lnTo>
                <a:lnTo>
                  <a:pt x="707681" y="37311"/>
                </a:lnTo>
                <a:lnTo>
                  <a:pt x="704902" y="34532"/>
                </a:lnTo>
                <a:lnTo>
                  <a:pt x="703512" y="31191"/>
                </a:lnTo>
                <a:lnTo>
                  <a:pt x="703512" y="23335"/>
                </a:lnTo>
                <a:lnTo>
                  <a:pt x="704902" y="19982"/>
                </a:lnTo>
                <a:lnTo>
                  <a:pt x="707681" y="17226"/>
                </a:lnTo>
                <a:lnTo>
                  <a:pt x="710460" y="14470"/>
                </a:lnTo>
                <a:lnTo>
                  <a:pt x="713801" y="13092"/>
                </a:lnTo>
                <a:lnTo>
                  <a:pt x="721655" y="13092"/>
                </a:lnTo>
                <a:lnTo>
                  <a:pt x="725019" y="14481"/>
                </a:lnTo>
                <a:lnTo>
                  <a:pt x="727798" y="17260"/>
                </a:lnTo>
                <a:lnTo>
                  <a:pt x="730577" y="20039"/>
                </a:lnTo>
                <a:lnTo>
                  <a:pt x="731966" y="23381"/>
                </a:lnTo>
                <a:lnTo>
                  <a:pt x="731966" y="31191"/>
                </a:lnTo>
                <a:lnTo>
                  <a:pt x="730577" y="34532"/>
                </a:lnTo>
                <a:lnTo>
                  <a:pt x="727798" y="37311"/>
                </a:lnTo>
                <a:lnTo>
                  <a:pt x="725019" y="40090"/>
                </a:lnTo>
                <a:lnTo>
                  <a:pt x="721655" y="41480"/>
                </a:lnTo>
                <a:lnTo>
                  <a:pt x="717705" y="41480"/>
                </a:lnTo>
                <a:lnTo>
                  <a:pt x="717705" y="51265"/>
                </a:lnTo>
                <a:lnTo>
                  <a:pt x="724365" y="51265"/>
                </a:lnTo>
                <a:lnTo>
                  <a:pt x="730037" y="48922"/>
                </a:lnTo>
                <a:lnTo>
                  <a:pt x="734722" y="44237"/>
                </a:lnTo>
                <a:lnTo>
                  <a:pt x="739407" y="39551"/>
                </a:lnTo>
                <a:lnTo>
                  <a:pt x="741749" y="33901"/>
                </a:lnTo>
                <a:lnTo>
                  <a:pt x="741749" y="20671"/>
                </a:lnTo>
                <a:lnTo>
                  <a:pt x="739407" y="15009"/>
                </a:lnTo>
                <a:lnTo>
                  <a:pt x="734722" y="10301"/>
                </a:lnTo>
                <a:lnTo>
                  <a:pt x="730037" y="5592"/>
                </a:lnTo>
                <a:lnTo>
                  <a:pt x="724365" y="3238"/>
                </a:lnTo>
                <a:lnTo>
                  <a:pt x="711091" y="3238"/>
                </a:lnTo>
                <a:lnTo>
                  <a:pt x="705442" y="5592"/>
                </a:lnTo>
                <a:lnTo>
                  <a:pt x="700757" y="10301"/>
                </a:lnTo>
                <a:lnTo>
                  <a:pt x="696072" y="15009"/>
                </a:lnTo>
                <a:lnTo>
                  <a:pt x="693729" y="20671"/>
                </a:lnTo>
                <a:lnTo>
                  <a:pt x="693729" y="33901"/>
                </a:lnTo>
                <a:lnTo>
                  <a:pt x="696072" y="39551"/>
                </a:lnTo>
                <a:close/>
              </a:path>
              <a:path w="1338452" h="101772">
                <a:moveTo>
                  <a:pt x="269816" y="87233"/>
                </a:moveTo>
                <a:lnTo>
                  <a:pt x="274501" y="91918"/>
                </a:lnTo>
                <a:lnTo>
                  <a:pt x="279186" y="96604"/>
                </a:lnTo>
                <a:lnTo>
                  <a:pt x="284859" y="98946"/>
                </a:lnTo>
                <a:lnTo>
                  <a:pt x="284204" y="87772"/>
                </a:lnTo>
                <a:lnTo>
                  <a:pt x="281425" y="84993"/>
                </a:lnTo>
                <a:lnTo>
                  <a:pt x="278647" y="82214"/>
                </a:lnTo>
                <a:lnTo>
                  <a:pt x="277257" y="78872"/>
                </a:lnTo>
                <a:lnTo>
                  <a:pt x="277257" y="71063"/>
                </a:lnTo>
                <a:lnTo>
                  <a:pt x="278647" y="67721"/>
                </a:lnTo>
                <a:lnTo>
                  <a:pt x="281425" y="64942"/>
                </a:lnTo>
                <a:lnTo>
                  <a:pt x="284204" y="62163"/>
                </a:lnTo>
                <a:lnTo>
                  <a:pt x="287568" y="60773"/>
                </a:lnTo>
                <a:lnTo>
                  <a:pt x="295423" y="60773"/>
                </a:lnTo>
                <a:lnTo>
                  <a:pt x="298764" y="62163"/>
                </a:lnTo>
                <a:lnTo>
                  <a:pt x="301543" y="64942"/>
                </a:lnTo>
                <a:lnTo>
                  <a:pt x="304321" y="67721"/>
                </a:lnTo>
                <a:lnTo>
                  <a:pt x="305711" y="71063"/>
                </a:lnTo>
                <a:lnTo>
                  <a:pt x="305711" y="78872"/>
                </a:lnTo>
                <a:lnTo>
                  <a:pt x="304321" y="82214"/>
                </a:lnTo>
                <a:lnTo>
                  <a:pt x="301543" y="84993"/>
                </a:lnTo>
                <a:lnTo>
                  <a:pt x="298764" y="87772"/>
                </a:lnTo>
                <a:lnTo>
                  <a:pt x="295423" y="89162"/>
                </a:lnTo>
                <a:lnTo>
                  <a:pt x="291519" y="89162"/>
                </a:lnTo>
                <a:lnTo>
                  <a:pt x="291519" y="98946"/>
                </a:lnTo>
                <a:lnTo>
                  <a:pt x="298133" y="98946"/>
                </a:lnTo>
                <a:lnTo>
                  <a:pt x="303782" y="96604"/>
                </a:lnTo>
                <a:lnTo>
                  <a:pt x="308467" y="91918"/>
                </a:lnTo>
                <a:lnTo>
                  <a:pt x="313152" y="87233"/>
                </a:lnTo>
                <a:lnTo>
                  <a:pt x="315494" y="81582"/>
                </a:lnTo>
                <a:lnTo>
                  <a:pt x="315494" y="68353"/>
                </a:lnTo>
                <a:lnTo>
                  <a:pt x="313152" y="62703"/>
                </a:lnTo>
                <a:lnTo>
                  <a:pt x="308467" y="58017"/>
                </a:lnTo>
                <a:lnTo>
                  <a:pt x="303782" y="53331"/>
                </a:lnTo>
                <a:lnTo>
                  <a:pt x="298133" y="50989"/>
                </a:lnTo>
                <a:lnTo>
                  <a:pt x="284859" y="50989"/>
                </a:lnTo>
                <a:lnTo>
                  <a:pt x="279186" y="53331"/>
                </a:lnTo>
                <a:lnTo>
                  <a:pt x="274501" y="58017"/>
                </a:lnTo>
                <a:lnTo>
                  <a:pt x="269816" y="62703"/>
                </a:lnTo>
                <a:lnTo>
                  <a:pt x="267474" y="68353"/>
                </a:lnTo>
                <a:lnTo>
                  <a:pt x="267474" y="81582"/>
                </a:lnTo>
                <a:lnTo>
                  <a:pt x="269816" y="87233"/>
                </a:lnTo>
                <a:close/>
              </a:path>
              <a:path w="1338452" h="101772">
                <a:moveTo>
                  <a:pt x="202230" y="39551"/>
                </a:moveTo>
                <a:lnTo>
                  <a:pt x="206915" y="44236"/>
                </a:lnTo>
                <a:lnTo>
                  <a:pt x="211600" y="48921"/>
                </a:lnTo>
                <a:lnTo>
                  <a:pt x="217249" y="51265"/>
                </a:lnTo>
                <a:lnTo>
                  <a:pt x="216618" y="40090"/>
                </a:lnTo>
                <a:lnTo>
                  <a:pt x="213839" y="37311"/>
                </a:lnTo>
                <a:lnTo>
                  <a:pt x="211060" y="34532"/>
                </a:lnTo>
                <a:lnTo>
                  <a:pt x="209671" y="31190"/>
                </a:lnTo>
                <a:lnTo>
                  <a:pt x="209671" y="23335"/>
                </a:lnTo>
                <a:lnTo>
                  <a:pt x="211060" y="19982"/>
                </a:lnTo>
                <a:lnTo>
                  <a:pt x="213839" y="17226"/>
                </a:lnTo>
                <a:lnTo>
                  <a:pt x="216618" y="14469"/>
                </a:lnTo>
                <a:lnTo>
                  <a:pt x="219959" y="13091"/>
                </a:lnTo>
                <a:lnTo>
                  <a:pt x="227813" y="13091"/>
                </a:lnTo>
                <a:lnTo>
                  <a:pt x="231178" y="14481"/>
                </a:lnTo>
                <a:lnTo>
                  <a:pt x="233957" y="17260"/>
                </a:lnTo>
                <a:lnTo>
                  <a:pt x="236735" y="20039"/>
                </a:lnTo>
                <a:lnTo>
                  <a:pt x="238124" y="23381"/>
                </a:lnTo>
                <a:lnTo>
                  <a:pt x="238124" y="31190"/>
                </a:lnTo>
                <a:lnTo>
                  <a:pt x="236735" y="34532"/>
                </a:lnTo>
                <a:lnTo>
                  <a:pt x="233957" y="37311"/>
                </a:lnTo>
                <a:lnTo>
                  <a:pt x="231178" y="40090"/>
                </a:lnTo>
                <a:lnTo>
                  <a:pt x="227813" y="41480"/>
                </a:lnTo>
                <a:lnTo>
                  <a:pt x="223863" y="41480"/>
                </a:lnTo>
                <a:lnTo>
                  <a:pt x="223863" y="51265"/>
                </a:lnTo>
                <a:lnTo>
                  <a:pt x="230523" y="51265"/>
                </a:lnTo>
                <a:lnTo>
                  <a:pt x="236196" y="48921"/>
                </a:lnTo>
                <a:lnTo>
                  <a:pt x="240881" y="44236"/>
                </a:lnTo>
                <a:lnTo>
                  <a:pt x="245565" y="39551"/>
                </a:lnTo>
                <a:lnTo>
                  <a:pt x="247908" y="33901"/>
                </a:lnTo>
                <a:lnTo>
                  <a:pt x="247908" y="20671"/>
                </a:lnTo>
                <a:lnTo>
                  <a:pt x="245565" y="15009"/>
                </a:lnTo>
                <a:lnTo>
                  <a:pt x="240881" y="10301"/>
                </a:lnTo>
                <a:lnTo>
                  <a:pt x="236196" y="5592"/>
                </a:lnTo>
                <a:lnTo>
                  <a:pt x="230523" y="3238"/>
                </a:lnTo>
                <a:lnTo>
                  <a:pt x="217249" y="3238"/>
                </a:lnTo>
                <a:lnTo>
                  <a:pt x="211600" y="5592"/>
                </a:lnTo>
                <a:lnTo>
                  <a:pt x="206915" y="10301"/>
                </a:lnTo>
                <a:lnTo>
                  <a:pt x="202230" y="15009"/>
                </a:lnTo>
                <a:lnTo>
                  <a:pt x="199888" y="20671"/>
                </a:lnTo>
                <a:lnTo>
                  <a:pt x="199888" y="33901"/>
                </a:lnTo>
                <a:lnTo>
                  <a:pt x="202230" y="39551"/>
                </a:lnTo>
                <a:close/>
              </a:path>
              <a:path w="1338452" h="101772">
                <a:moveTo>
                  <a:pt x="372838" y="57190"/>
                </a:moveTo>
                <a:lnTo>
                  <a:pt x="372838" y="26941"/>
                </a:lnTo>
                <a:lnTo>
                  <a:pt x="361057" y="26941"/>
                </a:lnTo>
                <a:lnTo>
                  <a:pt x="361057" y="57190"/>
                </a:lnTo>
                <a:lnTo>
                  <a:pt x="331019" y="57190"/>
                </a:lnTo>
                <a:lnTo>
                  <a:pt x="331019" y="68766"/>
                </a:lnTo>
                <a:lnTo>
                  <a:pt x="361057" y="68766"/>
                </a:lnTo>
                <a:lnTo>
                  <a:pt x="361057" y="98946"/>
                </a:lnTo>
                <a:lnTo>
                  <a:pt x="372838" y="98946"/>
                </a:lnTo>
                <a:lnTo>
                  <a:pt x="372838" y="68766"/>
                </a:lnTo>
                <a:lnTo>
                  <a:pt x="402876" y="68766"/>
                </a:lnTo>
                <a:lnTo>
                  <a:pt x="402876" y="57190"/>
                </a:lnTo>
                <a:lnTo>
                  <a:pt x="372838" y="57190"/>
                </a:lnTo>
                <a:close/>
              </a:path>
              <a:path w="1338452" h="101772">
                <a:moveTo>
                  <a:pt x="62350" y="13918"/>
                </a:moveTo>
                <a:lnTo>
                  <a:pt x="62350" y="1929"/>
                </a:lnTo>
                <a:lnTo>
                  <a:pt x="11092" y="1929"/>
                </a:lnTo>
                <a:lnTo>
                  <a:pt x="3582" y="55054"/>
                </a:lnTo>
                <a:lnTo>
                  <a:pt x="14330" y="55674"/>
                </a:lnTo>
                <a:lnTo>
                  <a:pt x="16488" y="52735"/>
                </a:lnTo>
                <a:lnTo>
                  <a:pt x="19095" y="50437"/>
                </a:lnTo>
                <a:lnTo>
                  <a:pt x="22149" y="48784"/>
                </a:lnTo>
                <a:lnTo>
                  <a:pt x="25203" y="47130"/>
                </a:lnTo>
                <a:lnTo>
                  <a:pt x="28867" y="46303"/>
                </a:lnTo>
                <a:lnTo>
                  <a:pt x="39017" y="46303"/>
                </a:lnTo>
                <a:lnTo>
                  <a:pt x="44058" y="48187"/>
                </a:lnTo>
                <a:lnTo>
                  <a:pt x="48261" y="51954"/>
                </a:lnTo>
                <a:lnTo>
                  <a:pt x="52463" y="55720"/>
                </a:lnTo>
                <a:lnTo>
                  <a:pt x="54565" y="61049"/>
                </a:lnTo>
                <a:lnTo>
                  <a:pt x="54565" y="73636"/>
                </a:lnTo>
                <a:lnTo>
                  <a:pt x="52796" y="78826"/>
                </a:lnTo>
                <a:lnTo>
                  <a:pt x="49260" y="83512"/>
                </a:lnTo>
                <a:lnTo>
                  <a:pt x="45723" y="88197"/>
                </a:lnTo>
                <a:lnTo>
                  <a:pt x="40280" y="90540"/>
                </a:lnTo>
                <a:lnTo>
                  <a:pt x="29073" y="90540"/>
                </a:lnTo>
                <a:lnTo>
                  <a:pt x="25674" y="89851"/>
                </a:lnTo>
                <a:lnTo>
                  <a:pt x="22735" y="88473"/>
                </a:lnTo>
                <a:lnTo>
                  <a:pt x="16993" y="85763"/>
                </a:lnTo>
                <a:lnTo>
                  <a:pt x="13710" y="80870"/>
                </a:lnTo>
                <a:lnTo>
                  <a:pt x="12883" y="73796"/>
                </a:lnTo>
                <a:lnTo>
                  <a:pt x="0" y="73796"/>
                </a:lnTo>
                <a:lnTo>
                  <a:pt x="734" y="83167"/>
                </a:lnTo>
                <a:lnTo>
                  <a:pt x="4191" y="90115"/>
                </a:lnTo>
                <a:lnTo>
                  <a:pt x="10368" y="94640"/>
                </a:lnTo>
                <a:lnTo>
                  <a:pt x="16546" y="99164"/>
                </a:lnTo>
                <a:lnTo>
                  <a:pt x="23654" y="101427"/>
                </a:lnTo>
                <a:lnTo>
                  <a:pt x="31691" y="101427"/>
                </a:lnTo>
                <a:lnTo>
                  <a:pt x="36848" y="101213"/>
                </a:lnTo>
                <a:lnTo>
                  <a:pt x="49964" y="97948"/>
                </a:lnTo>
                <a:lnTo>
                  <a:pt x="59284" y="90747"/>
                </a:lnTo>
                <a:lnTo>
                  <a:pt x="65889" y="78890"/>
                </a:lnTo>
                <a:lnTo>
                  <a:pt x="67930" y="66079"/>
                </a:lnTo>
                <a:lnTo>
                  <a:pt x="67930" y="57121"/>
                </a:lnTo>
                <a:lnTo>
                  <a:pt x="64784" y="49725"/>
                </a:lnTo>
                <a:lnTo>
                  <a:pt x="58492" y="43892"/>
                </a:lnTo>
                <a:lnTo>
                  <a:pt x="52199" y="38058"/>
                </a:lnTo>
                <a:lnTo>
                  <a:pt x="44529" y="35141"/>
                </a:lnTo>
                <a:lnTo>
                  <a:pt x="30658" y="35141"/>
                </a:lnTo>
                <a:lnTo>
                  <a:pt x="26409" y="35899"/>
                </a:lnTo>
                <a:lnTo>
                  <a:pt x="22735" y="37415"/>
                </a:lnTo>
                <a:lnTo>
                  <a:pt x="20668" y="38287"/>
                </a:lnTo>
                <a:lnTo>
                  <a:pt x="16190" y="41342"/>
                </a:lnTo>
                <a:lnTo>
                  <a:pt x="20392" y="13918"/>
                </a:lnTo>
                <a:lnTo>
                  <a:pt x="62350" y="13918"/>
                </a:lnTo>
                <a:close/>
              </a:path>
              <a:path w="1338452" h="101772">
                <a:moveTo>
                  <a:pt x="149755" y="29077"/>
                </a:moveTo>
                <a:lnTo>
                  <a:pt x="149755" y="98946"/>
                </a:lnTo>
                <a:lnTo>
                  <a:pt x="162983" y="98946"/>
                </a:lnTo>
                <a:lnTo>
                  <a:pt x="162983" y="689"/>
                </a:lnTo>
                <a:lnTo>
                  <a:pt x="153200" y="689"/>
                </a:lnTo>
                <a:lnTo>
                  <a:pt x="151454" y="8314"/>
                </a:lnTo>
                <a:lnTo>
                  <a:pt x="148813" y="13149"/>
                </a:lnTo>
                <a:lnTo>
                  <a:pt x="145277" y="15193"/>
                </a:lnTo>
                <a:lnTo>
                  <a:pt x="141740" y="17237"/>
                </a:lnTo>
                <a:lnTo>
                  <a:pt x="135494" y="18696"/>
                </a:lnTo>
                <a:lnTo>
                  <a:pt x="126537" y="19568"/>
                </a:lnTo>
                <a:lnTo>
                  <a:pt x="126537" y="29077"/>
                </a:lnTo>
                <a:lnTo>
                  <a:pt x="149755" y="29077"/>
                </a:lnTo>
                <a:close/>
              </a:path>
              <a:path w="1338452" h="101772">
                <a:moveTo>
                  <a:pt x="89816" y="83925"/>
                </a:moveTo>
                <a:lnTo>
                  <a:pt x="89816" y="98946"/>
                </a:lnTo>
                <a:lnTo>
                  <a:pt x="104215" y="98946"/>
                </a:lnTo>
                <a:lnTo>
                  <a:pt x="104215" y="83925"/>
                </a:lnTo>
                <a:lnTo>
                  <a:pt x="89816" y="83925"/>
                </a:lnTo>
                <a:close/>
              </a:path>
              <a:path w="1338452" h="101772">
                <a:moveTo>
                  <a:pt x="281529" y="689"/>
                </a:moveTo>
                <a:lnTo>
                  <a:pt x="226344" y="101565"/>
                </a:lnTo>
                <a:lnTo>
                  <a:pt x="233991" y="101565"/>
                </a:lnTo>
                <a:lnTo>
                  <a:pt x="289176" y="689"/>
                </a:lnTo>
                <a:lnTo>
                  <a:pt x="281529" y="689"/>
                </a:lnTo>
                <a:close/>
              </a:path>
              <a:path w="1338452" h="101772">
                <a:moveTo>
                  <a:pt x="219959" y="41480"/>
                </a:moveTo>
                <a:lnTo>
                  <a:pt x="216618" y="40090"/>
                </a:lnTo>
                <a:lnTo>
                  <a:pt x="217249" y="51265"/>
                </a:lnTo>
                <a:lnTo>
                  <a:pt x="223863" y="51265"/>
                </a:lnTo>
                <a:lnTo>
                  <a:pt x="223863" y="41480"/>
                </a:lnTo>
                <a:lnTo>
                  <a:pt x="219959" y="41480"/>
                </a:lnTo>
                <a:close/>
              </a:path>
              <a:path w="1338452" h="101772">
                <a:moveTo>
                  <a:pt x="287568" y="89162"/>
                </a:moveTo>
                <a:lnTo>
                  <a:pt x="284204" y="87772"/>
                </a:lnTo>
                <a:lnTo>
                  <a:pt x="284859" y="98946"/>
                </a:lnTo>
                <a:lnTo>
                  <a:pt x="291519" y="98946"/>
                </a:lnTo>
                <a:lnTo>
                  <a:pt x="291519" y="89162"/>
                </a:lnTo>
                <a:lnTo>
                  <a:pt x="287568" y="89162"/>
                </a:lnTo>
                <a:close/>
              </a:path>
              <a:path w="1338452" h="101772">
                <a:moveTo>
                  <a:pt x="453836" y="74830"/>
                </a:moveTo>
                <a:lnTo>
                  <a:pt x="453836" y="98946"/>
                </a:lnTo>
                <a:lnTo>
                  <a:pt x="466237" y="98946"/>
                </a:lnTo>
                <a:lnTo>
                  <a:pt x="466237" y="74830"/>
                </a:lnTo>
                <a:lnTo>
                  <a:pt x="480774" y="74830"/>
                </a:lnTo>
                <a:lnTo>
                  <a:pt x="480774" y="64012"/>
                </a:lnTo>
                <a:lnTo>
                  <a:pt x="466237" y="64012"/>
                </a:lnTo>
                <a:lnTo>
                  <a:pt x="466237" y="0"/>
                </a:lnTo>
                <a:lnTo>
                  <a:pt x="455765" y="0"/>
                </a:lnTo>
                <a:lnTo>
                  <a:pt x="453629" y="19293"/>
                </a:lnTo>
                <a:lnTo>
                  <a:pt x="453629" y="64012"/>
                </a:lnTo>
                <a:lnTo>
                  <a:pt x="422006" y="64012"/>
                </a:lnTo>
                <a:lnTo>
                  <a:pt x="410570" y="62703"/>
                </a:lnTo>
                <a:lnTo>
                  <a:pt x="410570" y="74830"/>
                </a:lnTo>
                <a:lnTo>
                  <a:pt x="453836" y="74830"/>
                </a:lnTo>
                <a:close/>
              </a:path>
              <a:path w="1338452" h="101772">
                <a:moveTo>
                  <a:pt x="455765" y="0"/>
                </a:moveTo>
                <a:lnTo>
                  <a:pt x="410570" y="62703"/>
                </a:lnTo>
                <a:lnTo>
                  <a:pt x="422006" y="64012"/>
                </a:lnTo>
                <a:lnTo>
                  <a:pt x="453629" y="19293"/>
                </a:lnTo>
                <a:lnTo>
                  <a:pt x="455765" y="0"/>
                </a:lnTo>
                <a:close/>
              </a:path>
              <a:path w="1338452" h="101772">
                <a:moveTo>
                  <a:pt x="501350" y="83925"/>
                </a:moveTo>
                <a:lnTo>
                  <a:pt x="501350" y="98946"/>
                </a:lnTo>
                <a:lnTo>
                  <a:pt x="515750" y="98946"/>
                </a:lnTo>
                <a:lnTo>
                  <a:pt x="515750" y="83925"/>
                </a:lnTo>
                <a:lnTo>
                  <a:pt x="501350" y="83925"/>
                </a:lnTo>
                <a:close/>
              </a:path>
              <a:path w="1338452" h="101772">
                <a:moveTo>
                  <a:pt x="557500" y="98946"/>
                </a:moveTo>
                <a:lnTo>
                  <a:pt x="559613" y="88840"/>
                </a:lnTo>
                <a:lnTo>
                  <a:pt x="561335" y="81514"/>
                </a:lnTo>
                <a:lnTo>
                  <a:pt x="562667" y="76966"/>
                </a:lnTo>
                <a:lnTo>
                  <a:pt x="564734" y="69892"/>
                </a:lnTo>
                <a:lnTo>
                  <a:pt x="567766" y="62060"/>
                </a:lnTo>
                <a:lnTo>
                  <a:pt x="571761" y="53469"/>
                </a:lnTo>
                <a:lnTo>
                  <a:pt x="573039" y="50744"/>
                </a:lnTo>
                <a:lnTo>
                  <a:pt x="579009" y="39413"/>
                </a:lnTo>
                <a:lnTo>
                  <a:pt x="585713" y="28802"/>
                </a:lnTo>
                <a:lnTo>
                  <a:pt x="590972" y="21176"/>
                </a:lnTo>
                <a:lnTo>
                  <a:pt x="595186" y="15825"/>
                </a:lnTo>
                <a:lnTo>
                  <a:pt x="598355" y="12747"/>
                </a:lnTo>
                <a:lnTo>
                  <a:pt x="598355" y="1929"/>
                </a:lnTo>
                <a:lnTo>
                  <a:pt x="529736" y="1929"/>
                </a:lnTo>
                <a:lnTo>
                  <a:pt x="529736" y="14401"/>
                </a:lnTo>
                <a:lnTo>
                  <a:pt x="584300" y="14401"/>
                </a:lnTo>
                <a:lnTo>
                  <a:pt x="578845" y="21045"/>
                </a:lnTo>
                <a:lnTo>
                  <a:pt x="571522" y="31278"/>
                </a:lnTo>
                <a:lnTo>
                  <a:pt x="564459" y="42720"/>
                </a:lnTo>
                <a:lnTo>
                  <a:pt x="559861" y="51230"/>
                </a:lnTo>
                <a:lnTo>
                  <a:pt x="554320" y="63122"/>
                </a:lnTo>
                <a:lnTo>
                  <a:pt x="549794" y="75039"/>
                </a:lnTo>
                <a:lnTo>
                  <a:pt x="546284" y="86980"/>
                </a:lnTo>
                <a:lnTo>
                  <a:pt x="543790" y="98946"/>
                </a:lnTo>
                <a:lnTo>
                  <a:pt x="557500" y="98946"/>
                </a:lnTo>
                <a:close/>
              </a:path>
              <a:path w="1338452" h="101772">
                <a:moveTo>
                  <a:pt x="673773" y="13919"/>
                </a:moveTo>
                <a:lnTo>
                  <a:pt x="673773" y="1929"/>
                </a:lnTo>
                <a:lnTo>
                  <a:pt x="622514" y="1929"/>
                </a:lnTo>
                <a:lnTo>
                  <a:pt x="615005" y="55055"/>
                </a:lnTo>
                <a:lnTo>
                  <a:pt x="625752" y="55674"/>
                </a:lnTo>
                <a:lnTo>
                  <a:pt x="627911" y="52735"/>
                </a:lnTo>
                <a:lnTo>
                  <a:pt x="630518" y="50438"/>
                </a:lnTo>
                <a:lnTo>
                  <a:pt x="633572" y="48784"/>
                </a:lnTo>
                <a:lnTo>
                  <a:pt x="636626" y="47130"/>
                </a:lnTo>
                <a:lnTo>
                  <a:pt x="640290" y="46303"/>
                </a:lnTo>
                <a:lnTo>
                  <a:pt x="650440" y="46303"/>
                </a:lnTo>
                <a:lnTo>
                  <a:pt x="655481" y="48187"/>
                </a:lnTo>
                <a:lnTo>
                  <a:pt x="659684" y="51954"/>
                </a:lnTo>
                <a:lnTo>
                  <a:pt x="663886" y="55721"/>
                </a:lnTo>
                <a:lnTo>
                  <a:pt x="665988" y="61049"/>
                </a:lnTo>
                <a:lnTo>
                  <a:pt x="665988" y="73636"/>
                </a:lnTo>
                <a:lnTo>
                  <a:pt x="664219" y="78826"/>
                </a:lnTo>
                <a:lnTo>
                  <a:pt x="660683" y="83512"/>
                </a:lnTo>
                <a:lnTo>
                  <a:pt x="657146" y="88197"/>
                </a:lnTo>
                <a:lnTo>
                  <a:pt x="651703" y="90540"/>
                </a:lnTo>
                <a:lnTo>
                  <a:pt x="640496" y="90540"/>
                </a:lnTo>
                <a:lnTo>
                  <a:pt x="637097" y="89851"/>
                </a:lnTo>
                <a:lnTo>
                  <a:pt x="634158" y="88473"/>
                </a:lnTo>
                <a:lnTo>
                  <a:pt x="628416" y="85763"/>
                </a:lnTo>
                <a:lnTo>
                  <a:pt x="625133" y="80871"/>
                </a:lnTo>
                <a:lnTo>
                  <a:pt x="624306" y="73796"/>
                </a:lnTo>
                <a:lnTo>
                  <a:pt x="611422" y="73796"/>
                </a:lnTo>
                <a:lnTo>
                  <a:pt x="612157" y="83167"/>
                </a:lnTo>
                <a:lnTo>
                  <a:pt x="615614" y="90115"/>
                </a:lnTo>
                <a:lnTo>
                  <a:pt x="621791" y="94640"/>
                </a:lnTo>
                <a:lnTo>
                  <a:pt x="627969" y="99165"/>
                </a:lnTo>
                <a:lnTo>
                  <a:pt x="635077" y="101427"/>
                </a:lnTo>
                <a:lnTo>
                  <a:pt x="643114" y="101427"/>
                </a:lnTo>
                <a:lnTo>
                  <a:pt x="648271" y="101213"/>
                </a:lnTo>
                <a:lnTo>
                  <a:pt x="661386" y="97948"/>
                </a:lnTo>
                <a:lnTo>
                  <a:pt x="670707" y="90747"/>
                </a:lnTo>
                <a:lnTo>
                  <a:pt x="677312" y="78890"/>
                </a:lnTo>
                <a:lnTo>
                  <a:pt x="679354" y="66079"/>
                </a:lnTo>
                <a:lnTo>
                  <a:pt x="679354" y="57121"/>
                </a:lnTo>
                <a:lnTo>
                  <a:pt x="676207" y="49726"/>
                </a:lnTo>
                <a:lnTo>
                  <a:pt x="669915" y="43892"/>
                </a:lnTo>
                <a:lnTo>
                  <a:pt x="663622" y="38058"/>
                </a:lnTo>
                <a:lnTo>
                  <a:pt x="655952" y="35141"/>
                </a:lnTo>
                <a:lnTo>
                  <a:pt x="642081" y="35141"/>
                </a:lnTo>
                <a:lnTo>
                  <a:pt x="637832" y="35899"/>
                </a:lnTo>
                <a:lnTo>
                  <a:pt x="634158" y="37415"/>
                </a:lnTo>
                <a:lnTo>
                  <a:pt x="632091" y="38287"/>
                </a:lnTo>
                <a:lnTo>
                  <a:pt x="627613" y="41342"/>
                </a:lnTo>
                <a:lnTo>
                  <a:pt x="631816" y="13919"/>
                </a:lnTo>
                <a:lnTo>
                  <a:pt x="673773" y="13919"/>
                </a:lnTo>
                <a:close/>
              </a:path>
              <a:path w="1338452" h="101772">
                <a:moveTo>
                  <a:pt x="775370" y="689"/>
                </a:moveTo>
                <a:lnTo>
                  <a:pt x="720185" y="101565"/>
                </a:lnTo>
                <a:lnTo>
                  <a:pt x="727832" y="101565"/>
                </a:lnTo>
                <a:lnTo>
                  <a:pt x="783017" y="689"/>
                </a:lnTo>
                <a:lnTo>
                  <a:pt x="775370" y="689"/>
                </a:lnTo>
                <a:close/>
              </a:path>
              <a:path w="1338452" h="101772">
                <a:moveTo>
                  <a:pt x="713801" y="41480"/>
                </a:moveTo>
                <a:lnTo>
                  <a:pt x="710460" y="40090"/>
                </a:lnTo>
                <a:lnTo>
                  <a:pt x="711091" y="51265"/>
                </a:lnTo>
                <a:lnTo>
                  <a:pt x="717705" y="51265"/>
                </a:lnTo>
                <a:lnTo>
                  <a:pt x="717705" y="41480"/>
                </a:lnTo>
                <a:lnTo>
                  <a:pt x="713801" y="41480"/>
                </a:lnTo>
                <a:close/>
              </a:path>
              <a:path w="1338452" h="101772">
                <a:moveTo>
                  <a:pt x="781410" y="89162"/>
                </a:moveTo>
                <a:lnTo>
                  <a:pt x="778046" y="87772"/>
                </a:lnTo>
                <a:lnTo>
                  <a:pt x="778700" y="98947"/>
                </a:lnTo>
                <a:lnTo>
                  <a:pt x="785360" y="98947"/>
                </a:lnTo>
                <a:lnTo>
                  <a:pt x="785360" y="89162"/>
                </a:lnTo>
                <a:lnTo>
                  <a:pt x="781410" y="89162"/>
                </a:lnTo>
                <a:close/>
              </a:path>
              <a:path w="1338452" h="101772">
                <a:moveTo>
                  <a:pt x="824861" y="42307"/>
                </a:moveTo>
                <a:lnTo>
                  <a:pt x="824861" y="53883"/>
                </a:lnTo>
                <a:lnTo>
                  <a:pt x="896718" y="53883"/>
                </a:lnTo>
                <a:lnTo>
                  <a:pt x="896718" y="42307"/>
                </a:lnTo>
                <a:lnTo>
                  <a:pt x="824861" y="42307"/>
                </a:lnTo>
                <a:close/>
              </a:path>
              <a:path w="1338452" h="101772">
                <a:moveTo>
                  <a:pt x="824861" y="71867"/>
                </a:moveTo>
                <a:lnTo>
                  <a:pt x="824861" y="83650"/>
                </a:lnTo>
                <a:lnTo>
                  <a:pt x="896718" y="83650"/>
                </a:lnTo>
                <a:lnTo>
                  <a:pt x="896718" y="71867"/>
                </a:lnTo>
                <a:lnTo>
                  <a:pt x="824861" y="71867"/>
                </a:lnTo>
                <a:close/>
              </a:path>
              <a:path w="1338452" h="101772">
                <a:moveTo>
                  <a:pt x="943866" y="17134"/>
                </a:moveTo>
                <a:lnTo>
                  <a:pt x="941133" y="25012"/>
                </a:lnTo>
                <a:lnTo>
                  <a:pt x="941133" y="43295"/>
                </a:lnTo>
                <a:lnTo>
                  <a:pt x="943900" y="50920"/>
                </a:lnTo>
                <a:lnTo>
                  <a:pt x="949434" y="56846"/>
                </a:lnTo>
                <a:lnTo>
                  <a:pt x="954969" y="62772"/>
                </a:lnTo>
                <a:lnTo>
                  <a:pt x="962490" y="65735"/>
                </a:lnTo>
                <a:lnTo>
                  <a:pt x="961824" y="52953"/>
                </a:lnTo>
                <a:lnTo>
                  <a:pt x="958701" y="49163"/>
                </a:lnTo>
                <a:lnTo>
                  <a:pt x="955578" y="45373"/>
                </a:lnTo>
                <a:lnTo>
                  <a:pt x="954016" y="40263"/>
                </a:lnTo>
                <a:lnTo>
                  <a:pt x="954016" y="27033"/>
                </a:lnTo>
                <a:lnTo>
                  <a:pt x="959089" y="2854"/>
                </a:lnTo>
                <a:lnTo>
                  <a:pt x="949331" y="10335"/>
                </a:lnTo>
                <a:lnTo>
                  <a:pt x="943866" y="17134"/>
                </a:lnTo>
                <a:close/>
              </a:path>
              <a:path w="1338452" h="101772">
                <a:moveTo>
                  <a:pt x="944807" y="89070"/>
                </a:moveTo>
                <a:lnTo>
                  <a:pt x="949813" y="94123"/>
                </a:lnTo>
                <a:lnTo>
                  <a:pt x="954820" y="99176"/>
                </a:lnTo>
                <a:lnTo>
                  <a:pt x="962146" y="101703"/>
                </a:lnTo>
                <a:lnTo>
                  <a:pt x="972178" y="101701"/>
                </a:lnTo>
                <a:lnTo>
                  <a:pt x="984982" y="99021"/>
                </a:lnTo>
                <a:lnTo>
                  <a:pt x="995050" y="91258"/>
                </a:lnTo>
                <a:lnTo>
                  <a:pt x="1002380" y="78413"/>
                </a:lnTo>
                <a:lnTo>
                  <a:pt x="1004512" y="72056"/>
                </a:lnTo>
                <a:lnTo>
                  <a:pt x="1006996" y="59808"/>
                </a:lnTo>
                <a:lnTo>
                  <a:pt x="1007823" y="46303"/>
                </a:lnTo>
                <a:lnTo>
                  <a:pt x="1007805" y="44290"/>
                </a:lnTo>
                <a:lnTo>
                  <a:pt x="1006538" y="30751"/>
                </a:lnTo>
                <a:lnTo>
                  <a:pt x="1003276" y="19569"/>
                </a:lnTo>
                <a:lnTo>
                  <a:pt x="997508" y="10060"/>
                </a:lnTo>
                <a:lnTo>
                  <a:pt x="987217" y="2618"/>
                </a:lnTo>
                <a:lnTo>
                  <a:pt x="973513" y="138"/>
                </a:lnTo>
                <a:lnTo>
                  <a:pt x="972493" y="148"/>
                </a:lnTo>
                <a:lnTo>
                  <a:pt x="959089" y="2854"/>
                </a:lnTo>
                <a:lnTo>
                  <a:pt x="954016" y="27033"/>
                </a:lnTo>
                <a:lnTo>
                  <a:pt x="955795" y="21601"/>
                </a:lnTo>
                <a:lnTo>
                  <a:pt x="959355" y="17536"/>
                </a:lnTo>
                <a:lnTo>
                  <a:pt x="962915" y="13470"/>
                </a:lnTo>
                <a:lnTo>
                  <a:pt x="967726" y="11438"/>
                </a:lnTo>
                <a:lnTo>
                  <a:pt x="979438" y="11438"/>
                </a:lnTo>
                <a:lnTo>
                  <a:pt x="984089" y="13218"/>
                </a:lnTo>
                <a:lnTo>
                  <a:pt x="987740" y="16778"/>
                </a:lnTo>
                <a:lnTo>
                  <a:pt x="991391" y="20338"/>
                </a:lnTo>
                <a:lnTo>
                  <a:pt x="993217" y="25747"/>
                </a:lnTo>
                <a:lnTo>
                  <a:pt x="993217" y="41090"/>
                </a:lnTo>
                <a:lnTo>
                  <a:pt x="991185" y="46751"/>
                </a:lnTo>
                <a:lnTo>
                  <a:pt x="987120" y="49990"/>
                </a:lnTo>
                <a:lnTo>
                  <a:pt x="983055" y="53228"/>
                </a:lnTo>
                <a:lnTo>
                  <a:pt x="978566" y="54848"/>
                </a:lnTo>
                <a:lnTo>
                  <a:pt x="966808" y="54848"/>
                </a:lnTo>
                <a:lnTo>
                  <a:pt x="961824" y="52953"/>
                </a:lnTo>
                <a:lnTo>
                  <a:pt x="962490" y="65735"/>
                </a:lnTo>
                <a:lnTo>
                  <a:pt x="976683" y="65735"/>
                </a:lnTo>
                <a:lnTo>
                  <a:pt x="981057" y="64850"/>
                </a:lnTo>
                <a:lnTo>
                  <a:pt x="985122" y="63082"/>
                </a:lnTo>
                <a:lnTo>
                  <a:pt x="989187" y="61313"/>
                </a:lnTo>
                <a:lnTo>
                  <a:pt x="992597" y="58247"/>
                </a:lnTo>
                <a:lnTo>
                  <a:pt x="995354" y="53883"/>
                </a:lnTo>
                <a:lnTo>
                  <a:pt x="994226" y="61951"/>
                </a:lnTo>
                <a:lnTo>
                  <a:pt x="990944" y="75458"/>
                </a:lnTo>
                <a:lnTo>
                  <a:pt x="986465" y="83960"/>
                </a:lnTo>
                <a:lnTo>
                  <a:pt x="982286" y="88898"/>
                </a:lnTo>
                <a:lnTo>
                  <a:pt x="977234" y="91367"/>
                </a:lnTo>
                <a:lnTo>
                  <a:pt x="968140" y="91367"/>
                </a:lnTo>
                <a:lnTo>
                  <a:pt x="965292" y="90678"/>
                </a:lnTo>
                <a:lnTo>
                  <a:pt x="962766" y="89300"/>
                </a:lnTo>
                <a:lnTo>
                  <a:pt x="957851" y="86682"/>
                </a:lnTo>
                <a:lnTo>
                  <a:pt x="955210" y="81950"/>
                </a:lnTo>
                <a:lnTo>
                  <a:pt x="954842" y="75106"/>
                </a:lnTo>
                <a:lnTo>
                  <a:pt x="942304" y="75106"/>
                </a:lnTo>
                <a:lnTo>
                  <a:pt x="942304" y="82731"/>
                </a:lnTo>
                <a:lnTo>
                  <a:pt x="944807" y="89070"/>
                </a:lnTo>
                <a:close/>
              </a:path>
              <a:path w="1338452" h="101772">
                <a:moveTo>
                  <a:pt x="1030467" y="83925"/>
                </a:moveTo>
                <a:lnTo>
                  <a:pt x="1030467" y="98947"/>
                </a:lnTo>
                <a:lnTo>
                  <a:pt x="1044866" y="98947"/>
                </a:lnTo>
                <a:lnTo>
                  <a:pt x="1044866" y="83925"/>
                </a:lnTo>
                <a:lnTo>
                  <a:pt x="1030467" y="839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3733844" y="4332683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4107967" y="4332683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402067" y="4294441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4402067" y="4320615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4588981" y="4332683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3650127" y="4395264"/>
            <a:ext cx="1240219" cy="91684"/>
          </a:xfrm>
          <a:custGeom>
            <a:avLst/>
            <a:gdLst/>
            <a:ahLst/>
            <a:cxnLst/>
            <a:rect l="l" t="t" r="r" b="b"/>
            <a:pathLst>
              <a:path w="1364241" h="103908">
                <a:moveTo>
                  <a:pt x="87818" y="69708"/>
                </a:moveTo>
                <a:lnTo>
                  <a:pt x="85682" y="75013"/>
                </a:lnTo>
                <a:lnTo>
                  <a:pt x="85682" y="88105"/>
                </a:lnTo>
                <a:lnTo>
                  <a:pt x="87853" y="93308"/>
                </a:lnTo>
                <a:lnTo>
                  <a:pt x="92193" y="97465"/>
                </a:lnTo>
                <a:lnTo>
                  <a:pt x="96533" y="101622"/>
                </a:lnTo>
                <a:lnTo>
                  <a:pt x="102125" y="103701"/>
                </a:lnTo>
                <a:lnTo>
                  <a:pt x="99944" y="87990"/>
                </a:lnTo>
                <a:lnTo>
                  <a:pt x="98634" y="85166"/>
                </a:lnTo>
                <a:lnTo>
                  <a:pt x="98634" y="76851"/>
                </a:lnTo>
                <a:lnTo>
                  <a:pt x="100541" y="73406"/>
                </a:lnTo>
                <a:lnTo>
                  <a:pt x="104353" y="71247"/>
                </a:lnTo>
                <a:lnTo>
                  <a:pt x="106603" y="69961"/>
                </a:lnTo>
                <a:lnTo>
                  <a:pt x="109979" y="69019"/>
                </a:lnTo>
                <a:lnTo>
                  <a:pt x="114481" y="68422"/>
                </a:lnTo>
                <a:lnTo>
                  <a:pt x="121990" y="67457"/>
                </a:lnTo>
                <a:lnTo>
                  <a:pt x="126629" y="66722"/>
                </a:lnTo>
                <a:lnTo>
                  <a:pt x="129017" y="66079"/>
                </a:lnTo>
                <a:lnTo>
                  <a:pt x="131406" y="65436"/>
                </a:lnTo>
                <a:lnTo>
                  <a:pt x="134874" y="63667"/>
                </a:lnTo>
                <a:lnTo>
                  <a:pt x="134874" y="81284"/>
                </a:lnTo>
                <a:lnTo>
                  <a:pt x="131429" y="86773"/>
                </a:lnTo>
                <a:lnTo>
                  <a:pt x="124608" y="100049"/>
                </a:lnTo>
                <a:lnTo>
                  <a:pt x="129339" y="97614"/>
                </a:lnTo>
                <a:lnTo>
                  <a:pt x="132967" y="94743"/>
                </a:lnTo>
                <a:lnTo>
                  <a:pt x="135494" y="91436"/>
                </a:lnTo>
                <a:lnTo>
                  <a:pt x="135907" y="94376"/>
                </a:lnTo>
                <a:lnTo>
                  <a:pt x="137629" y="98257"/>
                </a:lnTo>
                <a:lnTo>
                  <a:pt x="139558" y="101289"/>
                </a:lnTo>
                <a:lnTo>
                  <a:pt x="142659" y="102805"/>
                </a:lnTo>
                <a:lnTo>
                  <a:pt x="148676" y="102805"/>
                </a:lnTo>
                <a:lnTo>
                  <a:pt x="152074" y="102460"/>
                </a:lnTo>
                <a:lnTo>
                  <a:pt x="155473" y="101565"/>
                </a:lnTo>
                <a:lnTo>
                  <a:pt x="155473" y="92400"/>
                </a:lnTo>
                <a:lnTo>
                  <a:pt x="153957" y="92642"/>
                </a:lnTo>
                <a:lnTo>
                  <a:pt x="151408" y="92814"/>
                </a:lnTo>
                <a:lnTo>
                  <a:pt x="148067" y="91642"/>
                </a:lnTo>
                <a:lnTo>
                  <a:pt x="147274" y="88542"/>
                </a:lnTo>
                <a:lnTo>
                  <a:pt x="147274" y="39045"/>
                </a:lnTo>
                <a:lnTo>
                  <a:pt x="144587" y="33900"/>
                </a:lnTo>
                <a:lnTo>
                  <a:pt x="139214" y="30593"/>
                </a:lnTo>
                <a:lnTo>
                  <a:pt x="133794" y="27286"/>
                </a:lnTo>
                <a:lnTo>
                  <a:pt x="126744" y="25632"/>
                </a:lnTo>
                <a:lnTo>
                  <a:pt x="110577" y="25632"/>
                </a:lnTo>
                <a:lnTo>
                  <a:pt x="103997" y="27412"/>
                </a:lnTo>
                <a:lnTo>
                  <a:pt x="98325" y="30972"/>
                </a:lnTo>
                <a:lnTo>
                  <a:pt x="92652" y="34532"/>
                </a:lnTo>
                <a:lnTo>
                  <a:pt x="89701" y="40860"/>
                </a:lnTo>
                <a:lnTo>
                  <a:pt x="89472" y="49955"/>
                </a:lnTo>
                <a:lnTo>
                  <a:pt x="101046" y="49955"/>
                </a:lnTo>
                <a:lnTo>
                  <a:pt x="101505" y="46143"/>
                </a:lnTo>
                <a:lnTo>
                  <a:pt x="102493" y="43272"/>
                </a:lnTo>
                <a:lnTo>
                  <a:pt x="104008" y="41342"/>
                </a:lnTo>
                <a:lnTo>
                  <a:pt x="106718" y="37851"/>
                </a:lnTo>
                <a:lnTo>
                  <a:pt x="111311" y="36105"/>
                </a:lnTo>
                <a:lnTo>
                  <a:pt x="123391" y="36105"/>
                </a:lnTo>
                <a:lnTo>
                  <a:pt x="127697" y="37059"/>
                </a:lnTo>
                <a:lnTo>
                  <a:pt x="130705" y="38965"/>
                </a:lnTo>
                <a:lnTo>
                  <a:pt x="133713" y="40871"/>
                </a:lnTo>
                <a:lnTo>
                  <a:pt x="135218" y="43938"/>
                </a:lnTo>
                <a:lnTo>
                  <a:pt x="135218" y="50231"/>
                </a:lnTo>
                <a:lnTo>
                  <a:pt x="134391" y="52918"/>
                </a:lnTo>
                <a:lnTo>
                  <a:pt x="131521" y="56134"/>
                </a:lnTo>
                <a:lnTo>
                  <a:pt x="128673" y="56501"/>
                </a:lnTo>
                <a:lnTo>
                  <a:pt x="108900" y="58982"/>
                </a:lnTo>
                <a:lnTo>
                  <a:pt x="101964" y="59854"/>
                </a:lnTo>
                <a:lnTo>
                  <a:pt x="96361" y="62174"/>
                </a:lnTo>
                <a:lnTo>
                  <a:pt x="92089" y="65941"/>
                </a:lnTo>
                <a:lnTo>
                  <a:pt x="87818" y="69708"/>
                </a:lnTo>
                <a:close/>
              </a:path>
              <a:path w="1364241" h="103908">
                <a:moveTo>
                  <a:pt x="131429" y="86773"/>
                </a:moveTo>
                <a:lnTo>
                  <a:pt x="124539" y="90127"/>
                </a:lnTo>
                <a:lnTo>
                  <a:pt x="120451" y="92148"/>
                </a:lnTo>
                <a:lnTo>
                  <a:pt x="116226" y="93158"/>
                </a:lnTo>
                <a:lnTo>
                  <a:pt x="108280" y="93158"/>
                </a:lnTo>
                <a:lnTo>
                  <a:pt x="105179" y="92125"/>
                </a:lnTo>
                <a:lnTo>
                  <a:pt x="102562" y="90058"/>
                </a:lnTo>
                <a:lnTo>
                  <a:pt x="99944" y="87990"/>
                </a:lnTo>
                <a:lnTo>
                  <a:pt x="102125" y="103701"/>
                </a:lnTo>
                <a:lnTo>
                  <a:pt x="114664" y="103701"/>
                </a:lnTo>
                <a:lnTo>
                  <a:pt x="119877" y="102483"/>
                </a:lnTo>
                <a:lnTo>
                  <a:pt x="124608" y="100049"/>
                </a:lnTo>
                <a:lnTo>
                  <a:pt x="131429" y="86773"/>
                </a:lnTo>
                <a:close/>
              </a:path>
              <a:path w="1364241" h="103908">
                <a:moveTo>
                  <a:pt x="163098" y="101220"/>
                </a:moveTo>
                <a:lnTo>
                  <a:pt x="178805" y="101220"/>
                </a:lnTo>
                <a:lnTo>
                  <a:pt x="196580" y="73521"/>
                </a:lnTo>
                <a:lnTo>
                  <a:pt x="214907" y="101220"/>
                </a:lnTo>
                <a:lnTo>
                  <a:pt x="230753" y="101220"/>
                </a:lnTo>
                <a:lnTo>
                  <a:pt x="204779" y="63392"/>
                </a:lnTo>
                <a:lnTo>
                  <a:pt x="229651" y="27768"/>
                </a:lnTo>
                <a:lnTo>
                  <a:pt x="214563" y="27423"/>
                </a:lnTo>
                <a:lnTo>
                  <a:pt x="197408" y="53400"/>
                </a:lnTo>
                <a:lnTo>
                  <a:pt x="180459" y="27423"/>
                </a:lnTo>
                <a:lnTo>
                  <a:pt x="164407" y="27423"/>
                </a:lnTo>
                <a:lnTo>
                  <a:pt x="189071" y="63392"/>
                </a:lnTo>
                <a:lnTo>
                  <a:pt x="163098" y="101220"/>
                </a:lnTo>
                <a:close/>
              </a:path>
              <a:path w="1364241" h="103908">
                <a:moveTo>
                  <a:pt x="277602" y="27423"/>
                </a:moveTo>
                <a:lnTo>
                  <a:pt x="277602" y="101220"/>
                </a:lnTo>
                <a:lnTo>
                  <a:pt x="290003" y="101220"/>
                </a:lnTo>
                <a:lnTo>
                  <a:pt x="290003" y="53538"/>
                </a:lnTo>
                <a:lnTo>
                  <a:pt x="291679" y="48910"/>
                </a:lnTo>
                <a:lnTo>
                  <a:pt x="295032" y="44891"/>
                </a:lnTo>
                <a:lnTo>
                  <a:pt x="298385" y="40871"/>
                </a:lnTo>
                <a:lnTo>
                  <a:pt x="303184" y="38862"/>
                </a:lnTo>
                <a:lnTo>
                  <a:pt x="310844" y="38885"/>
                </a:lnTo>
                <a:lnTo>
                  <a:pt x="313496" y="39206"/>
                </a:lnTo>
                <a:lnTo>
                  <a:pt x="313496" y="26114"/>
                </a:lnTo>
                <a:lnTo>
                  <a:pt x="312164" y="25976"/>
                </a:lnTo>
                <a:lnTo>
                  <a:pt x="309500" y="25770"/>
                </a:lnTo>
                <a:lnTo>
                  <a:pt x="304586" y="25770"/>
                </a:lnTo>
                <a:lnTo>
                  <a:pt x="300245" y="27550"/>
                </a:lnTo>
                <a:lnTo>
                  <a:pt x="296479" y="31110"/>
                </a:lnTo>
                <a:lnTo>
                  <a:pt x="292713" y="34670"/>
                </a:lnTo>
                <a:lnTo>
                  <a:pt x="290347" y="37690"/>
                </a:lnTo>
                <a:lnTo>
                  <a:pt x="289383" y="40171"/>
                </a:lnTo>
                <a:lnTo>
                  <a:pt x="289383" y="27423"/>
                </a:lnTo>
                <a:lnTo>
                  <a:pt x="277602" y="27423"/>
                </a:lnTo>
                <a:close/>
              </a:path>
              <a:path w="1364241" h="103908">
                <a:moveTo>
                  <a:pt x="322980" y="69708"/>
                </a:moveTo>
                <a:lnTo>
                  <a:pt x="320845" y="75013"/>
                </a:lnTo>
                <a:lnTo>
                  <a:pt x="320845" y="88105"/>
                </a:lnTo>
                <a:lnTo>
                  <a:pt x="323015" y="93308"/>
                </a:lnTo>
                <a:lnTo>
                  <a:pt x="327356" y="97465"/>
                </a:lnTo>
                <a:lnTo>
                  <a:pt x="331696" y="101622"/>
                </a:lnTo>
                <a:lnTo>
                  <a:pt x="337288" y="103701"/>
                </a:lnTo>
                <a:lnTo>
                  <a:pt x="335106" y="87990"/>
                </a:lnTo>
                <a:lnTo>
                  <a:pt x="333797" y="85166"/>
                </a:lnTo>
                <a:lnTo>
                  <a:pt x="333797" y="76851"/>
                </a:lnTo>
                <a:lnTo>
                  <a:pt x="335703" y="73406"/>
                </a:lnTo>
                <a:lnTo>
                  <a:pt x="339516" y="71247"/>
                </a:lnTo>
                <a:lnTo>
                  <a:pt x="341766" y="69961"/>
                </a:lnTo>
                <a:lnTo>
                  <a:pt x="345142" y="69019"/>
                </a:lnTo>
                <a:lnTo>
                  <a:pt x="349643" y="68422"/>
                </a:lnTo>
                <a:lnTo>
                  <a:pt x="357153" y="67457"/>
                </a:lnTo>
                <a:lnTo>
                  <a:pt x="361792" y="66722"/>
                </a:lnTo>
                <a:lnTo>
                  <a:pt x="364180" y="66079"/>
                </a:lnTo>
                <a:lnTo>
                  <a:pt x="366569" y="65436"/>
                </a:lnTo>
                <a:lnTo>
                  <a:pt x="370036" y="63667"/>
                </a:lnTo>
                <a:lnTo>
                  <a:pt x="370036" y="81284"/>
                </a:lnTo>
                <a:lnTo>
                  <a:pt x="366591" y="86773"/>
                </a:lnTo>
                <a:lnTo>
                  <a:pt x="359771" y="100049"/>
                </a:lnTo>
                <a:lnTo>
                  <a:pt x="364502" y="97614"/>
                </a:lnTo>
                <a:lnTo>
                  <a:pt x="368130" y="94743"/>
                </a:lnTo>
                <a:lnTo>
                  <a:pt x="370656" y="91436"/>
                </a:lnTo>
                <a:lnTo>
                  <a:pt x="371069" y="94376"/>
                </a:lnTo>
                <a:lnTo>
                  <a:pt x="372792" y="98257"/>
                </a:lnTo>
                <a:lnTo>
                  <a:pt x="374721" y="101289"/>
                </a:lnTo>
                <a:lnTo>
                  <a:pt x="377821" y="102805"/>
                </a:lnTo>
                <a:lnTo>
                  <a:pt x="383838" y="102805"/>
                </a:lnTo>
                <a:lnTo>
                  <a:pt x="387237" y="102460"/>
                </a:lnTo>
                <a:lnTo>
                  <a:pt x="390636" y="101565"/>
                </a:lnTo>
                <a:lnTo>
                  <a:pt x="390636" y="92400"/>
                </a:lnTo>
                <a:lnTo>
                  <a:pt x="389120" y="92642"/>
                </a:lnTo>
                <a:lnTo>
                  <a:pt x="386571" y="92814"/>
                </a:lnTo>
                <a:lnTo>
                  <a:pt x="383230" y="91642"/>
                </a:lnTo>
                <a:lnTo>
                  <a:pt x="382437" y="88542"/>
                </a:lnTo>
                <a:lnTo>
                  <a:pt x="382437" y="39045"/>
                </a:lnTo>
                <a:lnTo>
                  <a:pt x="379750" y="33900"/>
                </a:lnTo>
                <a:lnTo>
                  <a:pt x="374377" y="30593"/>
                </a:lnTo>
                <a:lnTo>
                  <a:pt x="368957" y="27286"/>
                </a:lnTo>
                <a:lnTo>
                  <a:pt x="361907" y="25632"/>
                </a:lnTo>
                <a:lnTo>
                  <a:pt x="345739" y="25632"/>
                </a:lnTo>
                <a:lnTo>
                  <a:pt x="339160" y="27412"/>
                </a:lnTo>
                <a:lnTo>
                  <a:pt x="333487" y="30972"/>
                </a:lnTo>
                <a:lnTo>
                  <a:pt x="327815" y="34532"/>
                </a:lnTo>
                <a:lnTo>
                  <a:pt x="324864" y="40860"/>
                </a:lnTo>
                <a:lnTo>
                  <a:pt x="324634" y="49955"/>
                </a:lnTo>
                <a:lnTo>
                  <a:pt x="336208" y="49955"/>
                </a:lnTo>
                <a:lnTo>
                  <a:pt x="336668" y="46143"/>
                </a:lnTo>
                <a:lnTo>
                  <a:pt x="337656" y="43272"/>
                </a:lnTo>
                <a:lnTo>
                  <a:pt x="339171" y="41342"/>
                </a:lnTo>
                <a:lnTo>
                  <a:pt x="341881" y="37851"/>
                </a:lnTo>
                <a:lnTo>
                  <a:pt x="346474" y="36105"/>
                </a:lnTo>
                <a:lnTo>
                  <a:pt x="358554" y="36105"/>
                </a:lnTo>
                <a:lnTo>
                  <a:pt x="362859" y="37059"/>
                </a:lnTo>
                <a:lnTo>
                  <a:pt x="365868" y="38965"/>
                </a:lnTo>
                <a:lnTo>
                  <a:pt x="368876" y="40871"/>
                </a:lnTo>
                <a:lnTo>
                  <a:pt x="370381" y="43938"/>
                </a:lnTo>
                <a:lnTo>
                  <a:pt x="370381" y="50231"/>
                </a:lnTo>
                <a:lnTo>
                  <a:pt x="369554" y="52918"/>
                </a:lnTo>
                <a:lnTo>
                  <a:pt x="366683" y="56134"/>
                </a:lnTo>
                <a:lnTo>
                  <a:pt x="363836" y="56501"/>
                </a:lnTo>
                <a:lnTo>
                  <a:pt x="344063" y="58982"/>
                </a:lnTo>
                <a:lnTo>
                  <a:pt x="337127" y="59854"/>
                </a:lnTo>
                <a:lnTo>
                  <a:pt x="331523" y="62174"/>
                </a:lnTo>
                <a:lnTo>
                  <a:pt x="327252" y="65941"/>
                </a:lnTo>
                <a:lnTo>
                  <a:pt x="322980" y="69708"/>
                </a:lnTo>
                <a:close/>
              </a:path>
              <a:path w="1364241" h="103908">
                <a:moveTo>
                  <a:pt x="366591" y="86773"/>
                </a:moveTo>
                <a:lnTo>
                  <a:pt x="359702" y="90127"/>
                </a:lnTo>
                <a:lnTo>
                  <a:pt x="355614" y="92148"/>
                </a:lnTo>
                <a:lnTo>
                  <a:pt x="351389" y="93158"/>
                </a:lnTo>
                <a:lnTo>
                  <a:pt x="343443" y="93158"/>
                </a:lnTo>
                <a:lnTo>
                  <a:pt x="340342" y="92125"/>
                </a:lnTo>
                <a:lnTo>
                  <a:pt x="337724" y="90058"/>
                </a:lnTo>
                <a:lnTo>
                  <a:pt x="335106" y="87990"/>
                </a:lnTo>
                <a:lnTo>
                  <a:pt x="337288" y="103701"/>
                </a:lnTo>
                <a:lnTo>
                  <a:pt x="349827" y="103701"/>
                </a:lnTo>
                <a:lnTo>
                  <a:pt x="355040" y="102483"/>
                </a:lnTo>
                <a:lnTo>
                  <a:pt x="359771" y="100049"/>
                </a:lnTo>
                <a:lnTo>
                  <a:pt x="366591" y="86773"/>
                </a:lnTo>
                <a:close/>
              </a:path>
              <a:path w="1364241" h="103908">
                <a:moveTo>
                  <a:pt x="461369" y="38643"/>
                </a:moveTo>
                <a:lnTo>
                  <a:pt x="466145" y="36588"/>
                </a:lnTo>
                <a:lnTo>
                  <a:pt x="479787" y="36588"/>
                </a:lnTo>
                <a:lnTo>
                  <a:pt x="485459" y="39574"/>
                </a:lnTo>
                <a:lnTo>
                  <a:pt x="488858" y="45545"/>
                </a:lnTo>
                <a:lnTo>
                  <a:pt x="490695" y="48761"/>
                </a:lnTo>
                <a:lnTo>
                  <a:pt x="491866" y="53056"/>
                </a:lnTo>
                <a:lnTo>
                  <a:pt x="492371" y="58430"/>
                </a:lnTo>
                <a:lnTo>
                  <a:pt x="451378" y="58430"/>
                </a:lnTo>
                <a:lnTo>
                  <a:pt x="451608" y="52091"/>
                </a:lnTo>
                <a:lnTo>
                  <a:pt x="447383" y="36863"/>
                </a:lnTo>
                <a:lnTo>
                  <a:pt x="444453" y="40720"/>
                </a:lnTo>
                <a:lnTo>
                  <a:pt x="439416" y="52064"/>
                </a:lnTo>
                <a:lnTo>
                  <a:pt x="437737" y="65734"/>
                </a:lnTo>
                <a:lnTo>
                  <a:pt x="437935" y="70761"/>
                </a:lnTo>
                <a:lnTo>
                  <a:pt x="440870" y="83758"/>
                </a:lnTo>
                <a:lnTo>
                  <a:pt x="447314" y="93813"/>
                </a:lnTo>
                <a:lnTo>
                  <a:pt x="457949" y="101335"/>
                </a:lnTo>
                <a:lnTo>
                  <a:pt x="470669" y="103839"/>
                </a:lnTo>
                <a:lnTo>
                  <a:pt x="474436" y="103839"/>
                </a:lnTo>
                <a:lnTo>
                  <a:pt x="477811" y="103471"/>
                </a:lnTo>
                <a:lnTo>
                  <a:pt x="480797" y="102736"/>
                </a:lnTo>
                <a:lnTo>
                  <a:pt x="486354" y="101450"/>
                </a:lnTo>
                <a:lnTo>
                  <a:pt x="491016" y="98969"/>
                </a:lnTo>
                <a:lnTo>
                  <a:pt x="494782" y="95294"/>
                </a:lnTo>
                <a:lnTo>
                  <a:pt x="497033" y="93181"/>
                </a:lnTo>
                <a:lnTo>
                  <a:pt x="499066" y="90460"/>
                </a:lnTo>
                <a:lnTo>
                  <a:pt x="500880" y="87129"/>
                </a:lnTo>
                <a:lnTo>
                  <a:pt x="502694" y="83799"/>
                </a:lnTo>
                <a:lnTo>
                  <a:pt x="503762" y="80778"/>
                </a:lnTo>
                <a:lnTo>
                  <a:pt x="504084" y="78068"/>
                </a:lnTo>
                <a:lnTo>
                  <a:pt x="491889" y="78068"/>
                </a:lnTo>
                <a:lnTo>
                  <a:pt x="490971" y="81330"/>
                </a:lnTo>
                <a:lnTo>
                  <a:pt x="489409" y="84201"/>
                </a:lnTo>
                <a:lnTo>
                  <a:pt x="487204" y="86681"/>
                </a:lnTo>
                <a:lnTo>
                  <a:pt x="483346" y="90953"/>
                </a:lnTo>
                <a:lnTo>
                  <a:pt x="478179" y="93089"/>
                </a:lnTo>
                <a:lnTo>
                  <a:pt x="464767" y="93089"/>
                </a:lnTo>
                <a:lnTo>
                  <a:pt x="459646" y="90827"/>
                </a:lnTo>
                <a:lnTo>
                  <a:pt x="456339" y="86302"/>
                </a:lnTo>
                <a:lnTo>
                  <a:pt x="453032" y="81778"/>
                </a:lnTo>
                <a:lnTo>
                  <a:pt x="451264" y="75772"/>
                </a:lnTo>
                <a:lnTo>
                  <a:pt x="451034" y="68284"/>
                </a:lnTo>
                <a:lnTo>
                  <a:pt x="505117" y="68284"/>
                </a:lnTo>
                <a:lnTo>
                  <a:pt x="505117" y="60842"/>
                </a:lnTo>
                <a:lnTo>
                  <a:pt x="504750" y="55422"/>
                </a:lnTo>
                <a:lnTo>
                  <a:pt x="504014" y="52023"/>
                </a:lnTo>
                <a:lnTo>
                  <a:pt x="503188" y="47061"/>
                </a:lnTo>
                <a:lnTo>
                  <a:pt x="501535" y="42720"/>
                </a:lnTo>
                <a:lnTo>
                  <a:pt x="499054" y="38999"/>
                </a:lnTo>
                <a:lnTo>
                  <a:pt x="496482" y="35095"/>
                </a:lnTo>
                <a:lnTo>
                  <a:pt x="492739" y="31914"/>
                </a:lnTo>
                <a:lnTo>
                  <a:pt x="487824" y="29456"/>
                </a:lnTo>
                <a:lnTo>
                  <a:pt x="482909" y="26999"/>
                </a:lnTo>
                <a:lnTo>
                  <a:pt x="477834" y="25770"/>
                </a:lnTo>
                <a:lnTo>
                  <a:pt x="470206" y="25837"/>
                </a:lnTo>
                <a:lnTo>
                  <a:pt x="461369" y="38643"/>
                </a:lnTo>
                <a:close/>
              </a:path>
              <a:path w="1364241" h="103908">
                <a:moveTo>
                  <a:pt x="457535" y="28992"/>
                </a:moveTo>
                <a:lnTo>
                  <a:pt x="447383" y="36863"/>
                </a:lnTo>
                <a:lnTo>
                  <a:pt x="451608" y="52091"/>
                </a:lnTo>
                <a:lnTo>
                  <a:pt x="453652" y="46866"/>
                </a:lnTo>
                <a:lnTo>
                  <a:pt x="457510" y="42755"/>
                </a:lnTo>
                <a:lnTo>
                  <a:pt x="461369" y="38643"/>
                </a:lnTo>
                <a:lnTo>
                  <a:pt x="470206" y="25837"/>
                </a:lnTo>
                <a:lnTo>
                  <a:pt x="457535" y="28992"/>
                </a:lnTo>
                <a:close/>
              </a:path>
              <a:path w="1364241" h="103908">
                <a:moveTo>
                  <a:pt x="556697" y="44581"/>
                </a:moveTo>
                <a:lnTo>
                  <a:pt x="556697" y="56157"/>
                </a:lnTo>
                <a:lnTo>
                  <a:pt x="628554" y="56157"/>
                </a:lnTo>
                <a:lnTo>
                  <a:pt x="628554" y="44581"/>
                </a:lnTo>
                <a:lnTo>
                  <a:pt x="556697" y="44581"/>
                </a:lnTo>
                <a:close/>
              </a:path>
              <a:path w="1364241" h="103908">
                <a:moveTo>
                  <a:pt x="556697" y="74141"/>
                </a:moveTo>
                <a:lnTo>
                  <a:pt x="556697" y="85923"/>
                </a:lnTo>
                <a:lnTo>
                  <a:pt x="628554" y="85923"/>
                </a:lnTo>
                <a:lnTo>
                  <a:pt x="628554" y="74141"/>
                </a:lnTo>
                <a:lnTo>
                  <a:pt x="556697" y="74141"/>
                </a:lnTo>
                <a:close/>
              </a:path>
              <a:path w="1364241" h="103908">
                <a:moveTo>
                  <a:pt x="724942" y="75080"/>
                </a:moveTo>
                <a:lnTo>
                  <a:pt x="721333" y="84063"/>
                </a:lnTo>
                <a:lnTo>
                  <a:pt x="717521" y="89759"/>
                </a:lnTo>
                <a:lnTo>
                  <a:pt x="712400" y="92607"/>
                </a:lnTo>
                <a:lnTo>
                  <a:pt x="697978" y="92607"/>
                </a:lnTo>
                <a:lnTo>
                  <a:pt x="706038" y="103908"/>
                </a:lnTo>
                <a:lnTo>
                  <a:pt x="715368" y="102681"/>
                </a:lnTo>
                <a:lnTo>
                  <a:pt x="726426" y="96474"/>
                </a:lnTo>
                <a:lnTo>
                  <a:pt x="724942" y="75080"/>
                </a:lnTo>
                <a:close/>
              </a:path>
              <a:path w="1364241" h="103908">
                <a:moveTo>
                  <a:pt x="673170" y="40155"/>
                </a:moveTo>
                <a:lnTo>
                  <a:pt x="672349" y="53883"/>
                </a:lnTo>
                <a:lnTo>
                  <a:pt x="672921" y="65394"/>
                </a:lnTo>
                <a:lnTo>
                  <a:pt x="675317" y="78072"/>
                </a:lnTo>
                <a:lnTo>
                  <a:pt x="679583" y="88473"/>
                </a:lnTo>
                <a:lnTo>
                  <a:pt x="682812" y="93293"/>
                </a:lnTo>
                <a:lnTo>
                  <a:pt x="692862" y="101254"/>
                </a:lnTo>
                <a:lnTo>
                  <a:pt x="706038" y="103908"/>
                </a:lnTo>
                <a:lnTo>
                  <a:pt x="697978" y="92607"/>
                </a:lnTo>
                <a:lnTo>
                  <a:pt x="692329" y="87945"/>
                </a:lnTo>
                <a:lnTo>
                  <a:pt x="689022" y="78620"/>
                </a:lnTo>
                <a:lnTo>
                  <a:pt x="686863" y="72510"/>
                </a:lnTo>
                <a:lnTo>
                  <a:pt x="685784" y="64425"/>
                </a:lnTo>
                <a:lnTo>
                  <a:pt x="685784" y="54365"/>
                </a:lnTo>
                <a:lnTo>
                  <a:pt x="685938" y="47662"/>
                </a:lnTo>
                <a:lnTo>
                  <a:pt x="687530" y="34177"/>
                </a:lnTo>
                <a:lnTo>
                  <a:pt x="690847" y="24013"/>
                </a:lnTo>
                <a:lnTo>
                  <a:pt x="694223" y="17145"/>
                </a:lnTo>
                <a:lnTo>
                  <a:pt x="699563" y="13712"/>
                </a:lnTo>
                <a:lnTo>
                  <a:pt x="714811" y="13712"/>
                </a:lnTo>
                <a:lnTo>
                  <a:pt x="720162" y="17329"/>
                </a:lnTo>
                <a:lnTo>
                  <a:pt x="722918" y="24564"/>
                </a:lnTo>
                <a:lnTo>
                  <a:pt x="723643" y="26610"/>
                </a:lnTo>
                <a:lnTo>
                  <a:pt x="726200" y="38191"/>
                </a:lnTo>
                <a:lnTo>
                  <a:pt x="727052" y="52229"/>
                </a:lnTo>
                <a:lnTo>
                  <a:pt x="726788" y="61549"/>
                </a:lnTo>
                <a:lnTo>
                  <a:pt x="724942" y="75080"/>
                </a:lnTo>
                <a:lnTo>
                  <a:pt x="726426" y="96474"/>
                </a:lnTo>
                <a:lnTo>
                  <a:pt x="734424" y="85028"/>
                </a:lnTo>
                <a:lnTo>
                  <a:pt x="737036" y="78046"/>
                </a:lnTo>
                <a:lnTo>
                  <a:pt x="739572" y="65878"/>
                </a:lnTo>
                <a:lnTo>
                  <a:pt x="740418" y="51747"/>
                </a:lnTo>
                <a:lnTo>
                  <a:pt x="739990" y="41533"/>
                </a:lnTo>
                <a:lnTo>
                  <a:pt x="737816" y="28676"/>
                </a:lnTo>
                <a:lnTo>
                  <a:pt x="733804" y="18328"/>
                </a:lnTo>
                <a:lnTo>
                  <a:pt x="729895" y="12568"/>
                </a:lnTo>
                <a:lnTo>
                  <a:pt x="719685" y="5054"/>
                </a:lnTo>
                <a:lnTo>
                  <a:pt x="706108" y="2549"/>
                </a:lnTo>
                <a:lnTo>
                  <a:pt x="694044" y="4761"/>
                </a:lnTo>
                <a:lnTo>
                  <a:pt x="683817" y="12242"/>
                </a:lnTo>
                <a:lnTo>
                  <a:pt x="676689" y="25012"/>
                </a:lnTo>
                <a:lnTo>
                  <a:pt x="675634" y="28227"/>
                </a:lnTo>
                <a:lnTo>
                  <a:pt x="673170" y="40155"/>
                </a:lnTo>
                <a:close/>
              </a:path>
              <a:path w="1364241" h="103908">
                <a:moveTo>
                  <a:pt x="836434" y="2963"/>
                </a:moveTo>
                <a:lnTo>
                  <a:pt x="781249" y="103839"/>
                </a:lnTo>
                <a:lnTo>
                  <a:pt x="788897" y="103839"/>
                </a:lnTo>
                <a:lnTo>
                  <a:pt x="844082" y="2963"/>
                </a:lnTo>
                <a:lnTo>
                  <a:pt x="836434" y="2963"/>
                </a:lnTo>
                <a:close/>
              </a:path>
              <a:path w="1364241" h="103908">
                <a:moveTo>
                  <a:pt x="774865" y="43754"/>
                </a:moveTo>
                <a:lnTo>
                  <a:pt x="771524" y="42364"/>
                </a:lnTo>
                <a:lnTo>
                  <a:pt x="772155" y="53538"/>
                </a:lnTo>
                <a:lnTo>
                  <a:pt x="778769" y="53538"/>
                </a:lnTo>
                <a:lnTo>
                  <a:pt x="778769" y="43754"/>
                </a:lnTo>
                <a:lnTo>
                  <a:pt x="774865" y="43754"/>
                </a:lnTo>
                <a:close/>
              </a:path>
              <a:path w="1364241" h="103908">
                <a:moveTo>
                  <a:pt x="842474" y="91436"/>
                </a:moveTo>
                <a:lnTo>
                  <a:pt x="839110" y="90046"/>
                </a:lnTo>
                <a:lnTo>
                  <a:pt x="839764" y="101220"/>
                </a:lnTo>
                <a:lnTo>
                  <a:pt x="846425" y="101220"/>
                </a:lnTo>
                <a:lnTo>
                  <a:pt x="846425" y="91436"/>
                </a:lnTo>
                <a:lnTo>
                  <a:pt x="842474" y="91436"/>
                </a:lnTo>
                <a:close/>
              </a:path>
              <a:path w="1364241" h="103908">
                <a:moveTo>
                  <a:pt x="920717" y="55537"/>
                </a:moveTo>
                <a:lnTo>
                  <a:pt x="920717" y="68284"/>
                </a:lnTo>
                <a:lnTo>
                  <a:pt x="955302" y="68284"/>
                </a:lnTo>
                <a:lnTo>
                  <a:pt x="955302" y="55537"/>
                </a:lnTo>
                <a:lnTo>
                  <a:pt x="920717" y="55537"/>
                </a:lnTo>
                <a:close/>
              </a:path>
              <a:path w="1364241" h="103908">
                <a:moveTo>
                  <a:pt x="1029617" y="65183"/>
                </a:moveTo>
                <a:lnTo>
                  <a:pt x="963822" y="90127"/>
                </a:lnTo>
                <a:lnTo>
                  <a:pt x="963822" y="102529"/>
                </a:lnTo>
                <a:lnTo>
                  <a:pt x="1044360" y="71040"/>
                </a:lnTo>
                <a:lnTo>
                  <a:pt x="1044360" y="59464"/>
                </a:lnTo>
                <a:lnTo>
                  <a:pt x="963822" y="27906"/>
                </a:lnTo>
                <a:lnTo>
                  <a:pt x="963822" y="40309"/>
                </a:lnTo>
                <a:lnTo>
                  <a:pt x="1029617" y="65183"/>
                </a:lnTo>
                <a:close/>
              </a:path>
              <a:path w="1364241" h="103908">
                <a:moveTo>
                  <a:pt x="1097594" y="34934"/>
                </a:moveTo>
                <a:lnTo>
                  <a:pt x="1097823" y="29330"/>
                </a:lnTo>
                <a:lnTo>
                  <a:pt x="1098811" y="25012"/>
                </a:lnTo>
                <a:lnTo>
                  <a:pt x="1100556" y="21980"/>
                </a:lnTo>
                <a:lnTo>
                  <a:pt x="1103726" y="16468"/>
                </a:lnTo>
                <a:lnTo>
                  <a:pt x="1109444" y="13712"/>
                </a:lnTo>
                <a:lnTo>
                  <a:pt x="1122350" y="13712"/>
                </a:lnTo>
                <a:lnTo>
                  <a:pt x="1126415" y="15044"/>
                </a:lnTo>
                <a:lnTo>
                  <a:pt x="1129906" y="17708"/>
                </a:lnTo>
                <a:lnTo>
                  <a:pt x="1133397" y="20373"/>
                </a:lnTo>
                <a:lnTo>
                  <a:pt x="1135142" y="24162"/>
                </a:lnTo>
                <a:lnTo>
                  <a:pt x="1135142" y="35692"/>
                </a:lnTo>
                <a:lnTo>
                  <a:pt x="1132524" y="40286"/>
                </a:lnTo>
                <a:lnTo>
                  <a:pt x="1127288" y="42858"/>
                </a:lnTo>
                <a:lnTo>
                  <a:pt x="1124302" y="44328"/>
                </a:lnTo>
                <a:lnTo>
                  <a:pt x="1120490" y="45063"/>
                </a:lnTo>
                <a:lnTo>
                  <a:pt x="1112154" y="44948"/>
                </a:lnTo>
                <a:lnTo>
                  <a:pt x="1109788" y="44719"/>
                </a:lnTo>
                <a:lnTo>
                  <a:pt x="1109788" y="55674"/>
                </a:lnTo>
                <a:lnTo>
                  <a:pt x="1114887" y="55537"/>
                </a:lnTo>
                <a:lnTo>
                  <a:pt x="1122281" y="55537"/>
                </a:lnTo>
                <a:lnTo>
                  <a:pt x="1128057" y="56892"/>
                </a:lnTo>
                <a:lnTo>
                  <a:pt x="1132213" y="59602"/>
                </a:lnTo>
                <a:lnTo>
                  <a:pt x="1136370" y="62312"/>
                </a:lnTo>
                <a:lnTo>
                  <a:pt x="1138449" y="67067"/>
                </a:lnTo>
                <a:lnTo>
                  <a:pt x="1138449" y="79378"/>
                </a:lnTo>
                <a:lnTo>
                  <a:pt x="1136474" y="83880"/>
                </a:lnTo>
                <a:lnTo>
                  <a:pt x="1132524" y="87371"/>
                </a:lnTo>
                <a:lnTo>
                  <a:pt x="1128574" y="90862"/>
                </a:lnTo>
                <a:lnTo>
                  <a:pt x="1123337" y="92607"/>
                </a:lnTo>
                <a:lnTo>
                  <a:pt x="1108411" y="92607"/>
                </a:lnTo>
                <a:lnTo>
                  <a:pt x="1102600" y="90012"/>
                </a:lnTo>
                <a:lnTo>
                  <a:pt x="1099385" y="84821"/>
                </a:lnTo>
                <a:lnTo>
                  <a:pt x="1097548" y="81927"/>
                </a:lnTo>
                <a:lnTo>
                  <a:pt x="1096353" y="77288"/>
                </a:lnTo>
                <a:lnTo>
                  <a:pt x="1095802" y="70902"/>
                </a:lnTo>
                <a:lnTo>
                  <a:pt x="1082850" y="70902"/>
                </a:lnTo>
                <a:lnTo>
                  <a:pt x="1082850" y="80090"/>
                </a:lnTo>
                <a:lnTo>
                  <a:pt x="1085480" y="87887"/>
                </a:lnTo>
                <a:lnTo>
                  <a:pt x="1090739" y="94295"/>
                </a:lnTo>
                <a:lnTo>
                  <a:pt x="1091793" y="95492"/>
                </a:lnTo>
                <a:lnTo>
                  <a:pt x="1101856" y="101804"/>
                </a:lnTo>
                <a:lnTo>
                  <a:pt x="1116126" y="103908"/>
                </a:lnTo>
                <a:lnTo>
                  <a:pt x="1119066" y="103839"/>
                </a:lnTo>
                <a:lnTo>
                  <a:pt x="1132410" y="101278"/>
                </a:lnTo>
                <a:lnTo>
                  <a:pt x="1142514" y="95019"/>
                </a:lnTo>
                <a:lnTo>
                  <a:pt x="1148714" y="89093"/>
                </a:lnTo>
                <a:lnTo>
                  <a:pt x="1151814" y="81422"/>
                </a:lnTo>
                <a:lnTo>
                  <a:pt x="1151814" y="66125"/>
                </a:lnTo>
                <a:lnTo>
                  <a:pt x="1150356" y="61152"/>
                </a:lnTo>
                <a:lnTo>
                  <a:pt x="1147439" y="57087"/>
                </a:lnTo>
                <a:lnTo>
                  <a:pt x="1144523" y="53022"/>
                </a:lnTo>
                <a:lnTo>
                  <a:pt x="1140470" y="50277"/>
                </a:lnTo>
                <a:lnTo>
                  <a:pt x="1135280" y="48853"/>
                </a:lnTo>
                <a:lnTo>
                  <a:pt x="1138495" y="47521"/>
                </a:lnTo>
                <a:lnTo>
                  <a:pt x="1141112" y="45683"/>
                </a:lnTo>
                <a:lnTo>
                  <a:pt x="1143134" y="43341"/>
                </a:lnTo>
                <a:lnTo>
                  <a:pt x="1146395" y="39574"/>
                </a:lnTo>
                <a:lnTo>
                  <a:pt x="1148025" y="34659"/>
                </a:lnTo>
                <a:lnTo>
                  <a:pt x="1148025" y="20097"/>
                </a:lnTo>
                <a:lnTo>
                  <a:pt x="1145269" y="13608"/>
                </a:lnTo>
                <a:lnTo>
                  <a:pt x="1139757" y="9129"/>
                </a:lnTo>
                <a:lnTo>
                  <a:pt x="1134246" y="4651"/>
                </a:lnTo>
                <a:lnTo>
                  <a:pt x="1126461" y="2411"/>
                </a:lnTo>
                <a:lnTo>
                  <a:pt x="1116402" y="2411"/>
                </a:lnTo>
                <a:lnTo>
                  <a:pt x="1110807" y="2737"/>
                </a:lnTo>
                <a:lnTo>
                  <a:pt x="1098213" y="6997"/>
                </a:lnTo>
                <a:lnTo>
                  <a:pt x="1089740" y="16192"/>
                </a:lnTo>
                <a:lnTo>
                  <a:pt x="1086800" y="21337"/>
                </a:lnTo>
                <a:lnTo>
                  <a:pt x="1085331" y="27584"/>
                </a:lnTo>
                <a:lnTo>
                  <a:pt x="1085331" y="34934"/>
                </a:lnTo>
                <a:lnTo>
                  <a:pt x="1097594" y="34934"/>
                </a:lnTo>
                <a:close/>
              </a:path>
              <a:path w="1364241" h="103908">
                <a:moveTo>
                  <a:pt x="1228679" y="16192"/>
                </a:moveTo>
                <a:lnTo>
                  <a:pt x="1228679" y="4203"/>
                </a:lnTo>
                <a:lnTo>
                  <a:pt x="1177420" y="4203"/>
                </a:lnTo>
                <a:lnTo>
                  <a:pt x="1169911" y="57328"/>
                </a:lnTo>
                <a:lnTo>
                  <a:pt x="1180658" y="57948"/>
                </a:lnTo>
                <a:lnTo>
                  <a:pt x="1182818" y="55008"/>
                </a:lnTo>
                <a:lnTo>
                  <a:pt x="1185424" y="52712"/>
                </a:lnTo>
                <a:lnTo>
                  <a:pt x="1188478" y="51058"/>
                </a:lnTo>
                <a:lnTo>
                  <a:pt x="1191532" y="49404"/>
                </a:lnTo>
                <a:lnTo>
                  <a:pt x="1195196" y="48577"/>
                </a:lnTo>
                <a:lnTo>
                  <a:pt x="1205346" y="48577"/>
                </a:lnTo>
                <a:lnTo>
                  <a:pt x="1210387" y="50461"/>
                </a:lnTo>
                <a:lnTo>
                  <a:pt x="1214590" y="54227"/>
                </a:lnTo>
                <a:lnTo>
                  <a:pt x="1218792" y="57994"/>
                </a:lnTo>
                <a:lnTo>
                  <a:pt x="1220894" y="63323"/>
                </a:lnTo>
                <a:lnTo>
                  <a:pt x="1220894" y="75909"/>
                </a:lnTo>
                <a:lnTo>
                  <a:pt x="1219125" y="81100"/>
                </a:lnTo>
                <a:lnTo>
                  <a:pt x="1215589" y="85786"/>
                </a:lnTo>
                <a:lnTo>
                  <a:pt x="1212052" y="90471"/>
                </a:lnTo>
                <a:lnTo>
                  <a:pt x="1206609" y="92814"/>
                </a:lnTo>
                <a:lnTo>
                  <a:pt x="1195402" y="92814"/>
                </a:lnTo>
                <a:lnTo>
                  <a:pt x="1192003" y="92125"/>
                </a:lnTo>
                <a:lnTo>
                  <a:pt x="1189064" y="90747"/>
                </a:lnTo>
                <a:lnTo>
                  <a:pt x="1183322" y="88037"/>
                </a:lnTo>
                <a:lnTo>
                  <a:pt x="1180039" y="83145"/>
                </a:lnTo>
                <a:lnTo>
                  <a:pt x="1179212" y="76070"/>
                </a:lnTo>
                <a:lnTo>
                  <a:pt x="1166328" y="76070"/>
                </a:lnTo>
                <a:lnTo>
                  <a:pt x="1167063" y="85441"/>
                </a:lnTo>
                <a:lnTo>
                  <a:pt x="1170520" y="92389"/>
                </a:lnTo>
                <a:lnTo>
                  <a:pt x="1176697" y="96914"/>
                </a:lnTo>
                <a:lnTo>
                  <a:pt x="1182875" y="101439"/>
                </a:lnTo>
                <a:lnTo>
                  <a:pt x="1189983" y="103701"/>
                </a:lnTo>
                <a:lnTo>
                  <a:pt x="1198020" y="103701"/>
                </a:lnTo>
                <a:lnTo>
                  <a:pt x="1203177" y="103487"/>
                </a:lnTo>
                <a:lnTo>
                  <a:pt x="1216292" y="100222"/>
                </a:lnTo>
                <a:lnTo>
                  <a:pt x="1225613" y="93021"/>
                </a:lnTo>
                <a:lnTo>
                  <a:pt x="1232218" y="81164"/>
                </a:lnTo>
                <a:lnTo>
                  <a:pt x="1234260" y="68353"/>
                </a:lnTo>
                <a:lnTo>
                  <a:pt x="1234260" y="59395"/>
                </a:lnTo>
                <a:lnTo>
                  <a:pt x="1231113" y="52000"/>
                </a:lnTo>
                <a:lnTo>
                  <a:pt x="1224821" y="46166"/>
                </a:lnTo>
                <a:lnTo>
                  <a:pt x="1218528" y="40332"/>
                </a:lnTo>
                <a:lnTo>
                  <a:pt x="1210857" y="37415"/>
                </a:lnTo>
                <a:lnTo>
                  <a:pt x="1196987" y="37415"/>
                </a:lnTo>
                <a:lnTo>
                  <a:pt x="1192738" y="38173"/>
                </a:lnTo>
                <a:lnTo>
                  <a:pt x="1189064" y="39689"/>
                </a:lnTo>
                <a:lnTo>
                  <a:pt x="1186997" y="40561"/>
                </a:lnTo>
                <a:lnTo>
                  <a:pt x="1182519" y="43616"/>
                </a:lnTo>
                <a:lnTo>
                  <a:pt x="1186721" y="16192"/>
                </a:lnTo>
                <a:lnTo>
                  <a:pt x="1228679" y="16192"/>
                </a:lnTo>
                <a:close/>
              </a:path>
              <a:path w="1364241" h="103908">
                <a:moveTo>
                  <a:pt x="1330276" y="2963"/>
                </a:moveTo>
                <a:lnTo>
                  <a:pt x="1275091" y="103839"/>
                </a:lnTo>
                <a:lnTo>
                  <a:pt x="1282738" y="103839"/>
                </a:lnTo>
                <a:lnTo>
                  <a:pt x="1337923" y="2963"/>
                </a:lnTo>
                <a:lnTo>
                  <a:pt x="1330276" y="2963"/>
                </a:lnTo>
                <a:close/>
              </a:path>
              <a:path w="1364241" h="103908">
                <a:moveTo>
                  <a:pt x="1268707" y="43754"/>
                </a:moveTo>
                <a:lnTo>
                  <a:pt x="1265366" y="42364"/>
                </a:lnTo>
                <a:lnTo>
                  <a:pt x="1265997" y="53538"/>
                </a:lnTo>
                <a:lnTo>
                  <a:pt x="1272611" y="53538"/>
                </a:lnTo>
                <a:lnTo>
                  <a:pt x="1272611" y="43754"/>
                </a:lnTo>
                <a:lnTo>
                  <a:pt x="1268707" y="43754"/>
                </a:lnTo>
                <a:close/>
              </a:path>
              <a:path w="1364241" h="103908">
                <a:moveTo>
                  <a:pt x="1336316" y="91436"/>
                </a:moveTo>
                <a:lnTo>
                  <a:pt x="1332952" y="90047"/>
                </a:lnTo>
                <a:lnTo>
                  <a:pt x="1333606" y="101220"/>
                </a:lnTo>
                <a:lnTo>
                  <a:pt x="1340266" y="101220"/>
                </a:lnTo>
                <a:lnTo>
                  <a:pt x="1340266" y="91436"/>
                </a:lnTo>
                <a:lnTo>
                  <a:pt x="1336316" y="91436"/>
                </a:lnTo>
                <a:close/>
              </a:path>
              <a:path w="1364241" h="103908">
                <a:moveTo>
                  <a:pt x="1318564" y="89507"/>
                </a:moveTo>
                <a:lnTo>
                  <a:pt x="1323249" y="94192"/>
                </a:lnTo>
                <a:lnTo>
                  <a:pt x="1327934" y="98878"/>
                </a:lnTo>
                <a:lnTo>
                  <a:pt x="1333606" y="101220"/>
                </a:lnTo>
                <a:lnTo>
                  <a:pt x="1332952" y="90047"/>
                </a:lnTo>
                <a:lnTo>
                  <a:pt x="1330173" y="87267"/>
                </a:lnTo>
                <a:lnTo>
                  <a:pt x="1327394" y="84488"/>
                </a:lnTo>
                <a:lnTo>
                  <a:pt x="1326005" y="81146"/>
                </a:lnTo>
                <a:lnTo>
                  <a:pt x="1326005" y="73337"/>
                </a:lnTo>
                <a:lnTo>
                  <a:pt x="1327394" y="69995"/>
                </a:lnTo>
                <a:lnTo>
                  <a:pt x="1330173" y="67216"/>
                </a:lnTo>
                <a:lnTo>
                  <a:pt x="1332952" y="64437"/>
                </a:lnTo>
                <a:lnTo>
                  <a:pt x="1336316" y="63047"/>
                </a:lnTo>
                <a:lnTo>
                  <a:pt x="1344170" y="63047"/>
                </a:lnTo>
                <a:lnTo>
                  <a:pt x="1347512" y="64437"/>
                </a:lnTo>
                <a:lnTo>
                  <a:pt x="1350290" y="67216"/>
                </a:lnTo>
                <a:lnTo>
                  <a:pt x="1353069" y="69995"/>
                </a:lnTo>
                <a:lnTo>
                  <a:pt x="1354458" y="73337"/>
                </a:lnTo>
                <a:lnTo>
                  <a:pt x="1354458" y="81146"/>
                </a:lnTo>
                <a:lnTo>
                  <a:pt x="1353069" y="84488"/>
                </a:lnTo>
                <a:lnTo>
                  <a:pt x="1350290" y="87267"/>
                </a:lnTo>
                <a:lnTo>
                  <a:pt x="1347512" y="90047"/>
                </a:lnTo>
                <a:lnTo>
                  <a:pt x="1344170" y="91436"/>
                </a:lnTo>
                <a:lnTo>
                  <a:pt x="1340266" y="91436"/>
                </a:lnTo>
                <a:lnTo>
                  <a:pt x="1340266" y="101220"/>
                </a:lnTo>
                <a:lnTo>
                  <a:pt x="1346880" y="101220"/>
                </a:lnTo>
                <a:lnTo>
                  <a:pt x="1352530" y="98878"/>
                </a:lnTo>
                <a:lnTo>
                  <a:pt x="1357214" y="94192"/>
                </a:lnTo>
                <a:lnTo>
                  <a:pt x="1361899" y="89507"/>
                </a:lnTo>
                <a:lnTo>
                  <a:pt x="1364241" y="83857"/>
                </a:lnTo>
                <a:lnTo>
                  <a:pt x="1364241" y="70627"/>
                </a:lnTo>
                <a:lnTo>
                  <a:pt x="1361899" y="64977"/>
                </a:lnTo>
                <a:lnTo>
                  <a:pt x="1357214" y="60291"/>
                </a:lnTo>
                <a:lnTo>
                  <a:pt x="1352530" y="55606"/>
                </a:lnTo>
                <a:lnTo>
                  <a:pt x="1346880" y="53263"/>
                </a:lnTo>
                <a:lnTo>
                  <a:pt x="1333606" y="53263"/>
                </a:lnTo>
                <a:lnTo>
                  <a:pt x="1327934" y="55606"/>
                </a:lnTo>
                <a:lnTo>
                  <a:pt x="1323249" y="60291"/>
                </a:lnTo>
                <a:lnTo>
                  <a:pt x="1318564" y="64977"/>
                </a:lnTo>
                <a:lnTo>
                  <a:pt x="1316222" y="70627"/>
                </a:lnTo>
                <a:lnTo>
                  <a:pt x="1316222" y="83857"/>
                </a:lnTo>
                <a:lnTo>
                  <a:pt x="1318564" y="89507"/>
                </a:lnTo>
                <a:close/>
              </a:path>
              <a:path w="1364241" h="103908">
                <a:moveTo>
                  <a:pt x="1250978" y="41825"/>
                </a:moveTo>
                <a:lnTo>
                  <a:pt x="1255663" y="46510"/>
                </a:lnTo>
                <a:lnTo>
                  <a:pt x="1260348" y="51196"/>
                </a:lnTo>
                <a:lnTo>
                  <a:pt x="1265997" y="53538"/>
                </a:lnTo>
                <a:lnTo>
                  <a:pt x="1265366" y="42364"/>
                </a:lnTo>
                <a:lnTo>
                  <a:pt x="1262587" y="39585"/>
                </a:lnTo>
                <a:lnTo>
                  <a:pt x="1259808" y="36806"/>
                </a:lnTo>
                <a:lnTo>
                  <a:pt x="1258418" y="33464"/>
                </a:lnTo>
                <a:lnTo>
                  <a:pt x="1258418" y="25609"/>
                </a:lnTo>
                <a:lnTo>
                  <a:pt x="1259808" y="22256"/>
                </a:lnTo>
                <a:lnTo>
                  <a:pt x="1262587" y="19500"/>
                </a:lnTo>
                <a:lnTo>
                  <a:pt x="1265366" y="16743"/>
                </a:lnTo>
                <a:lnTo>
                  <a:pt x="1268707" y="15365"/>
                </a:lnTo>
                <a:lnTo>
                  <a:pt x="1276561" y="15365"/>
                </a:lnTo>
                <a:lnTo>
                  <a:pt x="1279925" y="16755"/>
                </a:lnTo>
                <a:lnTo>
                  <a:pt x="1282704" y="19534"/>
                </a:lnTo>
                <a:lnTo>
                  <a:pt x="1285483" y="22313"/>
                </a:lnTo>
                <a:lnTo>
                  <a:pt x="1286872" y="25655"/>
                </a:lnTo>
                <a:lnTo>
                  <a:pt x="1286872" y="33464"/>
                </a:lnTo>
                <a:lnTo>
                  <a:pt x="1285483" y="36806"/>
                </a:lnTo>
                <a:lnTo>
                  <a:pt x="1282704" y="39585"/>
                </a:lnTo>
                <a:lnTo>
                  <a:pt x="1279925" y="42364"/>
                </a:lnTo>
                <a:lnTo>
                  <a:pt x="1276561" y="43754"/>
                </a:lnTo>
                <a:lnTo>
                  <a:pt x="1272611" y="43754"/>
                </a:lnTo>
                <a:lnTo>
                  <a:pt x="1272611" y="53538"/>
                </a:lnTo>
                <a:lnTo>
                  <a:pt x="1279271" y="53538"/>
                </a:lnTo>
                <a:lnTo>
                  <a:pt x="1284943" y="51196"/>
                </a:lnTo>
                <a:lnTo>
                  <a:pt x="1289628" y="46510"/>
                </a:lnTo>
                <a:lnTo>
                  <a:pt x="1294313" y="41825"/>
                </a:lnTo>
                <a:lnTo>
                  <a:pt x="1296655" y="36175"/>
                </a:lnTo>
                <a:lnTo>
                  <a:pt x="1296655" y="22945"/>
                </a:lnTo>
                <a:lnTo>
                  <a:pt x="1294313" y="17283"/>
                </a:lnTo>
                <a:lnTo>
                  <a:pt x="1289628" y="12575"/>
                </a:lnTo>
                <a:lnTo>
                  <a:pt x="1284943" y="7866"/>
                </a:lnTo>
                <a:lnTo>
                  <a:pt x="1279271" y="5512"/>
                </a:lnTo>
                <a:lnTo>
                  <a:pt x="1265997" y="5512"/>
                </a:lnTo>
                <a:lnTo>
                  <a:pt x="1260348" y="7866"/>
                </a:lnTo>
                <a:lnTo>
                  <a:pt x="1255663" y="12575"/>
                </a:lnTo>
                <a:lnTo>
                  <a:pt x="1250978" y="17283"/>
                </a:lnTo>
                <a:lnTo>
                  <a:pt x="1248635" y="22945"/>
                </a:lnTo>
                <a:lnTo>
                  <a:pt x="1248635" y="36175"/>
                </a:lnTo>
                <a:lnTo>
                  <a:pt x="1250978" y="41825"/>
                </a:lnTo>
                <a:close/>
              </a:path>
              <a:path w="1364241" h="103908">
                <a:moveTo>
                  <a:pt x="824722" y="89507"/>
                </a:moveTo>
                <a:lnTo>
                  <a:pt x="829407" y="94192"/>
                </a:lnTo>
                <a:lnTo>
                  <a:pt x="834092" y="98878"/>
                </a:lnTo>
                <a:lnTo>
                  <a:pt x="839764" y="101220"/>
                </a:lnTo>
                <a:lnTo>
                  <a:pt x="839110" y="90046"/>
                </a:lnTo>
                <a:lnTo>
                  <a:pt x="836331" y="87267"/>
                </a:lnTo>
                <a:lnTo>
                  <a:pt x="833553" y="84488"/>
                </a:lnTo>
                <a:lnTo>
                  <a:pt x="832163" y="81146"/>
                </a:lnTo>
                <a:lnTo>
                  <a:pt x="832163" y="73337"/>
                </a:lnTo>
                <a:lnTo>
                  <a:pt x="833553" y="69995"/>
                </a:lnTo>
                <a:lnTo>
                  <a:pt x="836331" y="67216"/>
                </a:lnTo>
                <a:lnTo>
                  <a:pt x="839110" y="64437"/>
                </a:lnTo>
                <a:lnTo>
                  <a:pt x="842474" y="63047"/>
                </a:lnTo>
                <a:lnTo>
                  <a:pt x="850329" y="63047"/>
                </a:lnTo>
                <a:lnTo>
                  <a:pt x="853670" y="64437"/>
                </a:lnTo>
                <a:lnTo>
                  <a:pt x="856449" y="67216"/>
                </a:lnTo>
                <a:lnTo>
                  <a:pt x="859227" y="69995"/>
                </a:lnTo>
                <a:lnTo>
                  <a:pt x="860617" y="73337"/>
                </a:lnTo>
                <a:lnTo>
                  <a:pt x="860617" y="81146"/>
                </a:lnTo>
                <a:lnTo>
                  <a:pt x="859227" y="84488"/>
                </a:lnTo>
                <a:lnTo>
                  <a:pt x="856449" y="87267"/>
                </a:lnTo>
                <a:lnTo>
                  <a:pt x="853670" y="90046"/>
                </a:lnTo>
                <a:lnTo>
                  <a:pt x="850329" y="91436"/>
                </a:lnTo>
                <a:lnTo>
                  <a:pt x="846425" y="91436"/>
                </a:lnTo>
                <a:lnTo>
                  <a:pt x="846425" y="101220"/>
                </a:lnTo>
                <a:lnTo>
                  <a:pt x="853038" y="101220"/>
                </a:lnTo>
                <a:lnTo>
                  <a:pt x="858688" y="98878"/>
                </a:lnTo>
                <a:lnTo>
                  <a:pt x="863373" y="94192"/>
                </a:lnTo>
                <a:lnTo>
                  <a:pt x="868058" y="89507"/>
                </a:lnTo>
                <a:lnTo>
                  <a:pt x="870400" y="83856"/>
                </a:lnTo>
                <a:lnTo>
                  <a:pt x="870400" y="70627"/>
                </a:lnTo>
                <a:lnTo>
                  <a:pt x="868058" y="64977"/>
                </a:lnTo>
                <a:lnTo>
                  <a:pt x="863373" y="60291"/>
                </a:lnTo>
                <a:lnTo>
                  <a:pt x="858688" y="55606"/>
                </a:lnTo>
                <a:lnTo>
                  <a:pt x="853038" y="53263"/>
                </a:lnTo>
                <a:lnTo>
                  <a:pt x="839764" y="53263"/>
                </a:lnTo>
                <a:lnTo>
                  <a:pt x="834092" y="55606"/>
                </a:lnTo>
                <a:lnTo>
                  <a:pt x="829407" y="60291"/>
                </a:lnTo>
                <a:lnTo>
                  <a:pt x="824722" y="64977"/>
                </a:lnTo>
                <a:lnTo>
                  <a:pt x="822380" y="70627"/>
                </a:lnTo>
                <a:lnTo>
                  <a:pt x="822380" y="83856"/>
                </a:lnTo>
                <a:lnTo>
                  <a:pt x="824722" y="89507"/>
                </a:lnTo>
                <a:close/>
              </a:path>
              <a:path w="1364241" h="103908">
                <a:moveTo>
                  <a:pt x="757136" y="41824"/>
                </a:moveTo>
                <a:lnTo>
                  <a:pt x="761821" y="46510"/>
                </a:lnTo>
                <a:lnTo>
                  <a:pt x="766506" y="51196"/>
                </a:lnTo>
                <a:lnTo>
                  <a:pt x="772155" y="53538"/>
                </a:lnTo>
                <a:lnTo>
                  <a:pt x="771524" y="42364"/>
                </a:lnTo>
                <a:lnTo>
                  <a:pt x="768745" y="39585"/>
                </a:lnTo>
                <a:lnTo>
                  <a:pt x="765966" y="36806"/>
                </a:lnTo>
                <a:lnTo>
                  <a:pt x="764577" y="33464"/>
                </a:lnTo>
                <a:lnTo>
                  <a:pt x="764577" y="25609"/>
                </a:lnTo>
                <a:lnTo>
                  <a:pt x="765966" y="22256"/>
                </a:lnTo>
                <a:lnTo>
                  <a:pt x="768745" y="19500"/>
                </a:lnTo>
                <a:lnTo>
                  <a:pt x="771524" y="16743"/>
                </a:lnTo>
                <a:lnTo>
                  <a:pt x="774865" y="15365"/>
                </a:lnTo>
                <a:lnTo>
                  <a:pt x="782719" y="15365"/>
                </a:lnTo>
                <a:lnTo>
                  <a:pt x="786084" y="16755"/>
                </a:lnTo>
                <a:lnTo>
                  <a:pt x="788862" y="19534"/>
                </a:lnTo>
                <a:lnTo>
                  <a:pt x="791641" y="22313"/>
                </a:lnTo>
                <a:lnTo>
                  <a:pt x="793030" y="25655"/>
                </a:lnTo>
                <a:lnTo>
                  <a:pt x="793030" y="33464"/>
                </a:lnTo>
                <a:lnTo>
                  <a:pt x="791641" y="36806"/>
                </a:lnTo>
                <a:lnTo>
                  <a:pt x="788862" y="39585"/>
                </a:lnTo>
                <a:lnTo>
                  <a:pt x="786084" y="42364"/>
                </a:lnTo>
                <a:lnTo>
                  <a:pt x="782719" y="43754"/>
                </a:lnTo>
                <a:lnTo>
                  <a:pt x="778769" y="43754"/>
                </a:lnTo>
                <a:lnTo>
                  <a:pt x="778769" y="53538"/>
                </a:lnTo>
                <a:lnTo>
                  <a:pt x="785429" y="53538"/>
                </a:lnTo>
                <a:lnTo>
                  <a:pt x="791102" y="51196"/>
                </a:lnTo>
                <a:lnTo>
                  <a:pt x="795786" y="46510"/>
                </a:lnTo>
                <a:lnTo>
                  <a:pt x="800471" y="41825"/>
                </a:lnTo>
                <a:lnTo>
                  <a:pt x="802814" y="36175"/>
                </a:lnTo>
                <a:lnTo>
                  <a:pt x="802814" y="22945"/>
                </a:lnTo>
                <a:lnTo>
                  <a:pt x="800471" y="17283"/>
                </a:lnTo>
                <a:lnTo>
                  <a:pt x="795786" y="12575"/>
                </a:lnTo>
                <a:lnTo>
                  <a:pt x="791102" y="7866"/>
                </a:lnTo>
                <a:lnTo>
                  <a:pt x="785429" y="5512"/>
                </a:lnTo>
                <a:lnTo>
                  <a:pt x="772155" y="5512"/>
                </a:lnTo>
                <a:lnTo>
                  <a:pt x="766506" y="7866"/>
                </a:lnTo>
                <a:lnTo>
                  <a:pt x="761821" y="12575"/>
                </a:lnTo>
                <a:lnTo>
                  <a:pt x="757136" y="17283"/>
                </a:lnTo>
                <a:lnTo>
                  <a:pt x="754793" y="22945"/>
                </a:lnTo>
                <a:lnTo>
                  <a:pt x="754793" y="36175"/>
                </a:lnTo>
                <a:lnTo>
                  <a:pt x="757136" y="41824"/>
                </a:lnTo>
                <a:close/>
              </a:path>
              <a:path w="1364241" h="103908">
                <a:moveTo>
                  <a:pt x="423958" y="102392"/>
                </a:moveTo>
                <a:lnTo>
                  <a:pt x="427415" y="102300"/>
                </a:lnTo>
                <a:lnTo>
                  <a:pt x="430492" y="101932"/>
                </a:lnTo>
                <a:lnTo>
                  <a:pt x="433397" y="101220"/>
                </a:lnTo>
                <a:lnTo>
                  <a:pt x="433397" y="91436"/>
                </a:lnTo>
                <a:lnTo>
                  <a:pt x="429654" y="91642"/>
                </a:lnTo>
                <a:lnTo>
                  <a:pt x="426806" y="91642"/>
                </a:lnTo>
                <a:lnTo>
                  <a:pt x="424234" y="90884"/>
                </a:lnTo>
                <a:lnTo>
                  <a:pt x="421616" y="88289"/>
                </a:lnTo>
                <a:lnTo>
                  <a:pt x="421616" y="37552"/>
                </a:lnTo>
                <a:lnTo>
                  <a:pt x="433397" y="37552"/>
                </a:lnTo>
                <a:lnTo>
                  <a:pt x="433397" y="27423"/>
                </a:lnTo>
                <a:lnTo>
                  <a:pt x="421616" y="27423"/>
                </a:lnTo>
                <a:lnTo>
                  <a:pt x="421616" y="6821"/>
                </a:lnTo>
                <a:lnTo>
                  <a:pt x="409077" y="6821"/>
                </a:lnTo>
                <a:lnTo>
                  <a:pt x="409077" y="27423"/>
                </a:lnTo>
                <a:lnTo>
                  <a:pt x="399087" y="27423"/>
                </a:lnTo>
                <a:lnTo>
                  <a:pt x="399087" y="37552"/>
                </a:lnTo>
                <a:lnTo>
                  <a:pt x="409077" y="37552"/>
                </a:lnTo>
                <a:lnTo>
                  <a:pt x="409077" y="91137"/>
                </a:lnTo>
                <a:lnTo>
                  <a:pt x="410110" y="94984"/>
                </a:lnTo>
                <a:lnTo>
                  <a:pt x="412177" y="97947"/>
                </a:lnTo>
                <a:lnTo>
                  <a:pt x="414244" y="100910"/>
                </a:lnTo>
                <a:lnTo>
                  <a:pt x="418171" y="102392"/>
                </a:lnTo>
                <a:lnTo>
                  <a:pt x="423958" y="102392"/>
                </a:lnTo>
                <a:close/>
              </a:path>
              <a:path w="1364241" h="103908">
                <a:moveTo>
                  <a:pt x="34102" y="101220"/>
                </a:moveTo>
                <a:lnTo>
                  <a:pt x="48019" y="101220"/>
                </a:lnTo>
                <a:lnTo>
                  <a:pt x="48019" y="12058"/>
                </a:lnTo>
                <a:lnTo>
                  <a:pt x="82123" y="12058"/>
                </a:lnTo>
                <a:lnTo>
                  <a:pt x="82123" y="0"/>
                </a:lnTo>
                <a:lnTo>
                  <a:pt x="0" y="0"/>
                </a:lnTo>
                <a:lnTo>
                  <a:pt x="0" y="12058"/>
                </a:lnTo>
                <a:lnTo>
                  <a:pt x="34102" y="12058"/>
                </a:lnTo>
                <a:lnTo>
                  <a:pt x="34102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4156215" y="4439708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4156215" y="4465881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4487142" y="4449892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5670200" y="4103880"/>
            <a:ext cx="481453" cy="117279"/>
          </a:xfrm>
          <a:custGeom>
            <a:avLst/>
            <a:gdLst/>
            <a:ahLst/>
            <a:cxnLst/>
            <a:rect l="l" t="t" r="r" b="b"/>
            <a:pathLst>
              <a:path w="529598" h="132916">
                <a:moveTo>
                  <a:pt x="440815" y="27768"/>
                </a:moveTo>
                <a:lnTo>
                  <a:pt x="440815" y="6821"/>
                </a:lnTo>
                <a:lnTo>
                  <a:pt x="421386" y="6821"/>
                </a:lnTo>
                <a:lnTo>
                  <a:pt x="421386" y="27768"/>
                </a:lnTo>
                <a:lnTo>
                  <a:pt x="410914" y="27768"/>
                </a:lnTo>
                <a:lnTo>
                  <a:pt x="410914" y="41755"/>
                </a:lnTo>
                <a:lnTo>
                  <a:pt x="421386" y="41755"/>
                </a:lnTo>
                <a:lnTo>
                  <a:pt x="421386" y="92676"/>
                </a:lnTo>
                <a:lnTo>
                  <a:pt x="422489" y="96144"/>
                </a:lnTo>
                <a:lnTo>
                  <a:pt x="424693" y="98395"/>
                </a:lnTo>
                <a:lnTo>
                  <a:pt x="428092" y="101932"/>
                </a:lnTo>
                <a:lnTo>
                  <a:pt x="434431" y="103540"/>
                </a:lnTo>
                <a:lnTo>
                  <a:pt x="443708" y="103218"/>
                </a:lnTo>
                <a:lnTo>
                  <a:pt x="453008" y="102874"/>
                </a:lnTo>
                <a:lnTo>
                  <a:pt x="453008" y="88197"/>
                </a:lnTo>
                <a:lnTo>
                  <a:pt x="449151" y="88335"/>
                </a:lnTo>
                <a:lnTo>
                  <a:pt x="445155" y="88335"/>
                </a:lnTo>
                <a:lnTo>
                  <a:pt x="442767" y="87956"/>
                </a:lnTo>
                <a:lnTo>
                  <a:pt x="441986" y="87198"/>
                </a:lnTo>
                <a:lnTo>
                  <a:pt x="440815" y="84522"/>
                </a:lnTo>
                <a:lnTo>
                  <a:pt x="440815" y="41755"/>
                </a:lnTo>
                <a:lnTo>
                  <a:pt x="453008" y="41755"/>
                </a:lnTo>
                <a:lnTo>
                  <a:pt x="453008" y="27768"/>
                </a:lnTo>
                <a:lnTo>
                  <a:pt x="440815" y="27768"/>
                </a:lnTo>
                <a:close/>
              </a:path>
              <a:path w="529598" h="132916">
                <a:moveTo>
                  <a:pt x="404185" y="102185"/>
                </a:moveTo>
                <a:lnTo>
                  <a:pt x="404185" y="51379"/>
                </a:lnTo>
                <a:lnTo>
                  <a:pt x="403956" y="46544"/>
                </a:lnTo>
                <a:lnTo>
                  <a:pt x="403497" y="43581"/>
                </a:lnTo>
                <a:lnTo>
                  <a:pt x="403036" y="40619"/>
                </a:lnTo>
                <a:lnTo>
                  <a:pt x="401774" y="37736"/>
                </a:lnTo>
                <a:lnTo>
                  <a:pt x="399707" y="34934"/>
                </a:lnTo>
                <a:lnTo>
                  <a:pt x="397273" y="31626"/>
                </a:lnTo>
                <a:lnTo>
                  <a:pt x="394160" y="29169"/>
                </a:lnTo>
                <a:lnTo>
                  <a:pt x="390372" y="27561"/>
                </a:lnTo>
                <a:lnTo>
                  <a:pt x="386583" y="25953"/>
                </a:lnTo>
                <a:lnTo>
                  <a:pt x="382369" y="25149"/>
                </a:lnTo>
                <a:lnTo>
                  <a:pt x="373596" y="25149"/>
                </a:lnTo>
                <a:lnTo>
                  <a:pt x="369657" y="26011"/>
                </a:lnTo>
                <a:lnTo>
                  <a:pt x="365914" y="27734"/>
                </a:lnTo>
                <a:lnTo>
                  <a:pt x="362171" y="29456"/>
                </a:lnTo>
                <a:lnTo>
                  <a:pt x="358875" y="32499"/>
                </a:lnTo>
                <a:lnTo>
                  <a:pt x="356028" y="36863"/>
                </a:lnTo>
                <a:lnTo>
                  <a:pt x="356028" y="964"/>
                </a:lnTo>
                <a:lnTo>
                  <a:pt x="336461" y="964"/>
                </a:lnTo>
                <a:lnTo>
                  <a:pt x="336461" y="102185"/>
                </a:lnTo>
                <a:lnTo>
                  <a:pt x="356028" y="102185"/>
                </a:lnTo>
                <a:lnTo>
                  <a:pt x="356028" y="55100"/>
                </a:lnTo>
                <a:lnTo>
                  <a:pt x="357371" y="50150"/>
                </a:lnTo>
                <a:lnTo>
                  <a:pt x="360058" y="46682"/>
                </a:lnTo>
                <a:lnTo>
                  <a:pt x="362745" y="43214"/>
                </a:lnTo>
                <a:lnTo>
                  <a:pt x="366683" y="41480"/>
                </a:lnTo>
                <a:lnTo>
                  <a:pt x="376880" y="41480"/>
                </a:lnTo>
                <a:lnTo>
                  <a:pt x="380279" y="43225"/>
                </a:lnTo>
                <a:lnTo>
                  <a:pt x="382069" y="46717"/>
                </a:lnTo>
                <a:lnTo>
                  <a:pt x="383448" y="49197"/>
                </a:lnTo>
                <a:lnTo>
                  <a:pt x="384137" y="52459"/>
                </a:lnTo>
                <a:lnTo>
                  <a:pt x="384137" y="102185"/>
                </a:lnTo>
                <a:lnTo>
                  <a:pt x="404185" y="102185"/>
                </a:lnTo>
                <a:close/>
              </a:path>
              <a:path w="529598" h="132916">
                <a:moveTo>
                  <a:pt x="486538" y="71729"/>
                </a:moveTo>
                <a:lnTo>
                  <a:pt x="498342" y="74531"/>
                </a:lnTo>
                <a:lnTo>
                  <a:pt x="505163" y="76506"/>
                </a:lnTo>
                <a:lnTo>
                  <a:pt x="508837" y="78803"/>
                </a:lnTo>
                <a:lnTo>
                  <a:pt x="509756" y="82685"/>
                </a:lnTo>
                <a:lnTo>
                  <a:pt x="508619" y="86704"/>
                </a:lnTo>
                <a:lnTo>
                  <a:pt x="504072" y="89001"/>
                </a:lnTo>
                <a:lnTo>
                  <a:pt x="501006" y="89575"/>
                </a:lnTo>
                <a:lnTo>
                  <a:pt x="490580" y="89575"/>
                </a:lnTo>
                <a:lnTo>
                  <a:pt x="486079" y="88266"/>
                </a:lnTo>
                <a:lnTo>
                  <a:pt x="483645" y="85648"/>
                </a:lnTo>
                <a:lnTo>
                  <a:pt x="482267" y="84178"/>
                </a:lnTo>
                <a:lnTo>
                  <a:pt x="481371" y="81697"/>
                </a:lnTo>
                <a:lnTo>
                  <a:pt x="480958" y="78206"/>
                </a:lnTo>
                <a:lnTo>
                  <a:pt x="461046" y="78206"/>
                </a:lnTo>
                <a:lnTo>
                  <a:pt x="461046" y="85923"/>
                </a:lnTo>
                <a:lnTo>
                  <a:pt x="463860" y="92274"/>
                </a:lnTo>
                <a:lnTo>
                  <a:pt x="469487" y="97258"/>
                </a:lnTo>
                <a:lnTo>
                  <a:pt x="470640" y="98212"/>
                </a:lnTo>
                <a:lnTo>
                  <a:pt x="481115" y="103104"/>
                </a:lnTo>
                <a:lnTo>
                  <a:pt x="495632" y="104734"/>
                </a:lnTo>
                <a:lnTo>
                  <a:pt x="497202" y="104719"/>
                </a:lnTo>
                <a:lnTo>
                  <a:pt x="511311" y="102803"/>
                </a:lnTo>
                <a:lnTo>
                  <a:pt x="521296" y="97671"/>
                </a:lnTo>
                <a:lnTo>
                  <a:pt x="526830" y="92963"/>
                </a:lnTo>
                <a:lnTo>
                  <a:pt x="529598" y="86888"/>
                </a:lnTo>
                <a:lnTo>
                  <a:pt x="529598" y="73796"/>
                </a:lnTo>
                <a:lnTo>
                  <a:pt x="527669" y="69088"/>
                </a:lnTo>
                <a:lnTo>
                  <a:pt x="523811" y="65321"/>
                </a:lnTo>
                <a:lnTo>
                  <a:pt x="519907" y="61600"/>
                </a:lnTo>
                <a:lnTo>
                  <a:pt x="514050" y="58821"/>
                </a:lnTo>
                <a:lnTo>
                  <a:pt x="506242" y="56983"/>
                </a:lnTo>
                <a:lnTo>
                  <a:pt x="494530" y="54411"/>
                </a:lnTo>
                <a:lnTo>
                  <a:pt x="487710" y="52596"/>
                </a:lnTo>
                <a:lnTo>
                  <a:pt x="483851" y="50529"/>
                </a:lnTo>
                <a:lnTo>
                  <a:pt x="482887" y="46648"/>
                </a:lnTo>
                <a:lnTo>
                  <a:pt x="483794" y="43294"/>
                </a:lnTo>
                <a:lnTo>
                  <a:pt x="487422" y="40630"/>
                </a:lnTo>
                <a:lnTo>
                  <a:pt x="490465" y="39964"/>
                </a:lnTo>
                <a:lnTo>
                  <a:pt x="499927" y="39964"/>
                </a:lnTo>
                <a:lnTo>
                  <a:pt x="503601" y="41296"/>
                </a:lnTo>
                <a:lnTo>
                  <a:pt x="505760" y="43961"/>
                </a:lnTo>
                <a:lnTo>
                  <a:pt x="507620" y="47429"/>
                </a:lnTo>
                <a:lnTo>
                  <a:pt x="507896" y="49955"/>
                </a:lnTo>
                <a:lnTo>
                  <a:pt x="527531" y="49955"/>
                </a:lnTo>
                <a:lnTo>
                  <a:pt x="526658" y="40768"/>
                </a:lnTo>
                <a:lnTo>
                  <a:pt x="523271" y="34303"/>
                </a:lnTo>
                <a:lnTo>
                  <a:pt x="517369" y="30558"/>
                </a:lnTo>
                <a:lnTo>
                  <a:pt x="511466" y="26815"/>
                </a:lnTo>
                <a:lnTo>
                  <a:pt x="503831" y="24943"/>
                </a:lnTo>
                <a:lnTo>
                  <a:pt x="484586" y="24943"/>
                </a:lnTo>
                <a:lnTo>
                  <a:pt x="476927" y="27435"/>
                </a:lnTo>
                <a:lnTo>
                  <a:pt x="471485" y="32419"/>
                </a:lnTo>
                <a:lnTo>
                  <a:pt x="466041" y="37403"/>
                </a:lnTo>
                <a:lnTo>
                  <a:pt x="463321" y="43363"/>
                </a:lnTo>
                <a:lnTo>
                  <a:pt x="463321" y="56180"/>
                </a:lnTo>
                <a:lnTo>
                  <a:pt x="465066" y="60681"/>
                </a:lnTo>
                <a:lnTo>
                  <a:pt x="468557" y="63805"/>
                </a:lnTo>
                <a:lnTo>
                  <a:pt x="472047" y="66975"/>
                </a:lnTo>
                <a:lnTo>
                  <a:pt x="478041" y="69616"/>
                </a:lnTo>
                <a:lnTo>
                  <a:pt x="486538" y="71729"/>
                </a:lnTo>
                <a:close/>
              </a:path>
              <a:path w="529598" h="132916">
                <a:moveTo>
                  <a:pt x="269724" y="59855"/>
                </a:moveTo>
                <a:lnTo>
                  <a:pt x="270413" y="55605"/>
                </a:lnTo>
                <a:lnTo>
                  <a:pt x="280397" y="25299"/>
                </a:lnTo>
                <a:lnTo>
                  <a:pt x="267437" y="28323"/>
                </a:lnTo>
                <a:lnTo>
                  <a:pt x="257737" y="36691"/>
                </a:lnTo>
                <a:lnTo>
                  <a:pt x="255641" y="39862"/>
                </a:lnTo>
                <a:lnTo>
                  <a:pt x="250961" y="51351"/>
                </a:lnTo>
                <a:lnTo>
                  <a:pt x="249400" y="64838"/>
                </a:lnTo>
                <a:lnTo>
                  <a:pt x="249524" y="68892"/>
                </a:lnTo>
                <a:lnTo>
                  <a:pt x="252110" y="82024"/>
                </a:lnTo>
                <a:lnTo>
                  <a:pt x="258047" y="92366"/>
                </a:lnTo>
                <a:lnTo>
                  <a:pt x="263811" y="99141"/>
                </a:lnTo>
                <a:lnTo>
                  <a:pt x="271516" y="102529"/>
                </a:lnTo>
                <a:lnTo>
                  <a:pt x="287408" y="102529"/>
                </a:lnTo>
                <a:lnTo>
                  <a:pt x="292483" y="101036"/>
                </a:lnTo>
                <a:lnTo>
                  <a:pt x="296387" y="98050"/>
                </a:lnTo>
                <a:lnTo>
                  <a:pt x="298546" y="96443"/>
                </a:lnTo>
                <a:lnTo>
                  <a:pt x="300567" y="94031"/>
                </a:lnTo>
                <a:lnTo>
                  <a:pt x="302450" y="90815"/>
                </a:lnTo>
                <a:lnTo>
                  <a:pt x="302450" y="102805"/>
                </a:lnTo>
                <a:lnTo>
                  <a:pt x="301669" y="107904"/>
                </a:lnTo>
                <a:lnTo>
                  <a:pt x="300108" y="110936"/>
                </a:lnTo>
                <a:lnTo>
                  <a:pt x="297719" y="115667"/>
                </a:lnTo>
                <a:lnTo>
                  <a:pt x="292988" y="118033"/>
                </a:lnTo>
                <a:lnTo>
                  <a:pt x="280909" y="118033"/>
                </a:lnTo>
                <a:lnTo>
                  <a:pt x="277349" y="117137"/>
                </a:lnTo>
                <a:lnTo>
                  <a:pt x="273996" y="114335"/>
                </a:lnTo>
                <a:lnTo>
                  <a:pt x="272549" y="110384"/>
                </a:lnTo>
                <a:lnTo>
                  <a:pt x="251192" y="110384"/>
                </a:lnTo>
                <a:lnTo>
                  <a:pt x="251835" y="117872"/>
                </a:lnTo>
                <a:lnTo>
                  <a:pt x="255187" y="123499"/>
                </a:lnTo>
                <a:lnTo>
                  <a:pt x="261251" y="127266"/>
                </a:lnTo>
                <a:lnTo>
                  <a:pt x="267313" y="131033"/>
                </a:lnTo>
                <a:lnTo>
                  <a:pt x="275144" y="132916"/>
                </a:lnTo>
                <a:lnTo>
                  <a:pt x="284744" y="132916"/>
                </a:lnTo>
                <a:lnTo>
                  <a:pt x="296368" y="132013"/>
                </a:lnTo>
                <a:lnTo>
                  <a:pt x="308751" y="127829"/>
                </a:lnTo>
                <a:lnTo>
                  <a:pt x="316987" y="120238"/>
                </a:lnTo>
                <a:lnTo>
                  <a:pt x="320248" y="115323"/>
                </a:lnTo>
                <a:lnTo>
                  <a:pt x="321878" y="108019"/>
                </a:lnTo>
                <a:lnTo>
                  <a:pt x="321878" y="27079"/>
                </a:lnTo>
                <a:lnTo>
                  <a:pt x="302794" y="27079"/>
                </a:lnTo>
                <a:lnTo>
                  <a:pt x="302794" y="37897"/>
                </a:lnTo>
                <a:lnTo>
                  <a:pt x="299855" y="32614"/>
                </a:lnTo>
                <a:lnTo>
                  <a:pt x="295997" y="28985"/>
                </a:lnTo>
                <a:lnTo>
                  <a:pt x="291220" y="27010"/>
                </a:lnTo>
                <a:lnTo>
                  <a:pt x="288418" y="25862"/>
                </a:lnTo>
                <a:lnTo>
                  <a:pt x="285134" y="25287"/>
                </a:lnTo>
                <a:lnTo>
                  <a:pt x="281368" y="25287"/>
                </a:lnTo>
                <a:lnTo>
                  <a:pt x="286052" y="42444"/>
                </a:lnTo>
                <a:lnTo>
                  <a:pt x="291105" y="42444"/>
                </a:lnTo>
                <a:lnTo>
                  <a:pt x="295136" y="44305"/>
                </a:lnTo>
                <a:lnTo>
                  <a:pt x="298144" y="48026"/>
                </a:lnTo>
                <a:lnTo>
                  <a:pt x="301152" y="51747"/>
                </a:lnTo>
                <a:lnTo>
                  <a:pt x="302657" y="57167"/>
                </a:lnTo>
                <a:lnTo>
                  <a:pt x="302657" y="71867"/>
                </a:lnTo>
                <a:lnTo>
                  <a:pt x="301072" y="77391"/>
                </a:lnTo>
                <a:lnTo>
                  <a:pt x="297903" y="80859"/>
                </a:lnTo>
                <a:lnTo>
                  <a:pt x="294733" y="84327"/>
                </a:lnTo>
                <a:lnTo>
                  <a:pt x="290852" y="86061"/>
                </a:lnTo>
                <a:lnTo>
                  <a:pt x="279370" y="86061"/>
                </a:lnTo>
                <a:lnTo>
                  <a:pt x="274593" y="82892"/>
                </a:lnTo>
                <a:lnTo>
                  <a:pt x="271929" y="76552"/>
                </a:lnTo>
                <a:lnTo>
                  <a:pt x="270460" y="73153"/>
                </a:lnTo>
                <a:lnTo>
                  <a:pt x="269724" y="69271"/>
                </a:lnTo>
                <a:lnTo>
                  <a:pt x="269724" y="59855"/>
                </a:lnTo>
                <a:close/>
              </a:path>
              <a:path w="529598" h="132916">
                <a:moveTo>
                  <a:pt x="22528" y="619"/>
                </a:moveTo>
                <a:lnTo>
                  <a:pt x="0" y="619"/>
                </a:lnTo>
                <a:lnTo>
                  <a:pt x="28798" y="102185"/>
                </a:lnTo>
                <a:lnTo>
                  <a:pt x="48502" y="102185"/>
                </a:lnTo>
                <a:lnTo>
                  <a:pt x="60765" y="42789"/>
                </a:lnTo>
                <a:lnTo>
                  <a:pt x="64348" y="23151"/>
                </a:lnTo>
                <a:lnTo>
                  <a:pt x="67930" y="42789"/>
                </a:lnTo>
                <a:lnTo>
                  <a:pt x="80194" y="102185"/>
                </a:lnTo>
                <a:lnTo>
                  <a:pt x="100449" y="102185"/>
                </a:lnTo>
                <a:lnTo>
                  <a:pt x="129040" y="619"/>
                </a:lnTo>
                <a:lnTo>
                  <a:pt x="107476" y="619"/>
                </a:lnTo>
                <a:lnTo>
                  <a:pt x="93903" y="59395"/>
                </a:lnTo>
                <a:lnTo>
                  <a:pt x="90804" y="74968"/>
                </a:lnTo>
                <a:lnTo>
                  <a:pt x="87703" y="58775"/>
                </a:lnTo>
                <a:lnTo>
                  <a:pt x="75647" y="619"/>
                </a:lnTo>
                <a:lnTo>
                  <a:pt x="53256" y="619"/>
                </a:lnTo>
                <a:lnTo>
                  <a:pt x="41819" y="59119"/>
                </a:lnTo>
                <a:lnTo>
                  <a:pt x="38856" y="74968"/>
                </a:lnTo>
                <a:lnTo>
                  <a:pt x="35963" y="58775"/>
                </a:lnTo>
                <a:lnTo>
                  <a:pt x="22528" y="619"/>
                </a:lnTo>
                <a:close/>
              </a:path>
              <a:path w="529598" h="132916">
                <a:moveTo>
                  <a:pt x="179391" y="47991"/>
                </a:moveTo>
                <a:lnTo>
                  <a:pt x="180965" y="51930"/>
                </a:lnTo>
                <a:lnTo>
                  <a:pt x="181286" y="57121"/>
                </a:lnTo>
                <a:lnTo>
                  <a:pt x="150765" y="57121"/>
                </a:lnTo>
                <a:lnTo>
                  <a:pt x="151408" y="52252"/>
                </a:lnTo>
                <a:lnTo>
                  <a:pt x="152982" y="48393"/>
                </a:lnTo>
                <a:lnTo>
                  <a:pt x="155485" y="45545"/>
                </a:lnTo>
                <a:lnTo>
                  <a:pt x="157988" y="42697"/>
                </a:lnTo>
                <a:lnTo>
                  <a:pt x="163489" y="25152"/>
                </a:lnTo>
                <a:lnTo>
                  <a:pt x="150704" y="28130"/>
                </a:lnTo>
                <a:lnTo>
                  <a:pt x="140397" y="35485"/>
                </a:lnTo>
                <a:lnTo>
                  <a:pt x="136940" y="39854"/>
                </a:lnTo>
                <a:lnTo>
                  <a:pt x="132117" y="51143"/>
                </a:lnTo>
                <a:lnTo>
                  <a:pt x="130510" y="65390"/>
                </a:lnTo>
                <a:lnTo>
                  <a:pt x="130973" y="73460"/>
                </a:lnTo>
                <a:lnTo>
                  <a:pt x="134491" y="86272"/>
                </a:lnTo>
                <a:lnTo>
                  <a:pt x="141464" y="95432"/>
                </a:lnTo>
                <a:lnTo>
                  <a:pt x="153978" y="102610"/>
                </a:lnTo>
                <a:lnTo>
                  <a:pt x="166749" y="104665"/>
                </a:lnTo>
                <a:lnTo>
                  <a:pt x="171083" y="104484"/>
                </a:lnTo>
                <a:lnTo>
                  <a:pt x="183885" y="101177"/>
                </a:lnTo>
                <a:lnTo>
                  <a:pt x="193756" y="93710"/>
                </a:lnTo>
                <a:lnTo>
                  <a:pt x="197890" y="89116"/>
                </a:lnTo>
                <a:lnTo>
                  <a:pt x="200209" y="84591"/>
                </a:lnTo>
                <a:lnTo>
                  <a:pt x="200715" y="80135"/>
                </a:lnTo>
                <a:lnTo>
                  <a:pt x="180666" y="80135"/>
                </a:lnTo>
                <a:lnTo>
                  <a:pt x="179610" y="82340"/>
                </a:lnTo>
                <a:lnTo>
                  <a:pt x="177014" y="85303"/>
                </a:lnTo>
                <a:lnTo>
                  <a:pt x="174488" y="87600"/>
                </a:lnTo>
                <a:lnTo>
                  <a:pt x="171204" y="88748"/>
                </a:lnTo>
                <a:lnTo>
                  <a:pt x="163350" y="88748"/>
                </a:lnTo>
                <a:lnTo>
                  <a:pt x="160089" y="87807"/>
                </a:lnTo>
                <a:lnTo>
                  <a:pt x="157379" y="85923"/>
                </a:lnTo>
                <a:lnTo>
                  <a:pt x="152924" y="82892"/>
                </a:lnTo>
                <a:lnTo>
                  <a:pt x="150558" y="77609"/>
                </a:lnTo>
                <a:lnTo>
                  <a:pt x="150283" y="70075"/>
                </a:lnTo>
                <a:lnTo>
                  <a:pt x="201679" y="70075"/>
                </a:lnTo>
                <a:lnTo>
                  <a:pt x="201771" y="63598"/>
                </a:lnTo>
                <a:lnTo>
                  <a:pt x="201564" y="58637"/>
                </a:lnTo>
                <a:lnTo>
                  <a:pt x="201059" y="55192"/>
                </a:lnTo>
                <a:lnTo>
                  <a:pt x="200186" y="49312"/>
                </a:lnTo>
                <a:lnTo>
                  <a:pt x="198281" y="44144"/>
                </a:lnTo>
                <a:lnTo>
                  <a:pt x="195341" y="39688"/>
                </a:lnTo>
                <a:lnTo>
                  <a:pt x="192080" y="34635"/>
                </a:lnTo>
                <a:lnTo>
                  <a:pt x="187946" y="30937"/>
                </a:lnTo>
                <a:lnTo>
                  <a:pt x="182940" y="28595"/>
                </a:lnTo>
                <a:lnTo>
                  <a:pt x="177933" y="26252"/>
                </a:lnTo>
                <a:lnTo>
                  <a:pt x="172306" y="25081"/>
                </a:lnTo>
                <a:lnTo>
                  <a:pt x="173742" y="42617"/>
                </a:lnTo>
                <a:lnTo>
                  <a:pt x="176567" y="45304"/>
                </a:lnTo>
                <a:lnTo>
                  <a:pt x="179391" y="47991"/>
                </a:lnTo>
                <a:close/>
              </a:path>
              <a:path w="529598" h="132916">
                <a:moveTo>
                  <a:pt x="157988" y="42697"/>
                </a:moveTo>
                <a:lnTo>
                  <a:pt x="161513" y="41273"/>
                </a:lnTo>
                <a:lnTo>
                  <a:pt x="170240" y="41273"/>
                </a:lnTo>
                <a:lnTo>
                  <a:pt x="173742" y="42617"/>
                </a:lnTo>
                <a:lnTo>
                  <a:pt x="172306" y="25081"/>
                </a:lnTo>
                <a:lnTo>
                  <a:pt x="163489" y="25152"/>
                </a:lnTo>
                <a:lnTo>
                  <a:pt x="157988" y="42697"/>
                </a:lnTo>
                <a:close/>
              </a:path>
              <a:path w="529598" h="132916">
                <a:moveTo>
                  <a:pt x="219018" y="0"/>
                </a:moveTo>
                <a:lnTo>
                  <a:pt x="219018" y="18121"/>
                </a:lnTo>
                <a:lnTo>
                  <a:pt x="238928" y="18121"/>
                </a:lnTo>
                <a:lnTo>
                  <a:pt x="238928" y="0"/>
                </a:lnTo>
                <a:lnTo>
                  <a:pt x="219018" y="0"/>
                </a:lnTo>
                <a:close/>
              </a:path>
              <a:path w="529598" h="132916">
                <a:moveTo>
                  <a:pt x="219018" y="27079"/>
                </a:moveTo>
                <a:lnTo>
                  <a:pt x="219018" y="102185"/>
                </a:lnTo>
                <a:lnTo>
                  <a:pt x="238928" y="102185"/>
                </a:lnTo>
                <a:lnTo>
                  <a:pt x="238928" y="27079"/>
                </a:lnTo>
                <a:lnTo>
                  <a:pt x="219018" y="27079"/>
                </a:lnTo>
                <a:close/>
              </a:path>
              <a:path w="529598" h="132916">
                <a:moveTo>
                  <a:pt x="280397" y="25299"/>
                </a:moveTo>
                <a:lnTo>
                  <a:pt x="270413" y="55605"/>
                </a:lnTo>
                <a:lnTo>
                  <a:pt x="271792" y="52160"/>
                </a:lnTo>
                <a:lnTo>
                  <a:pt x="274409" y="45683"/>
                </a:lnTo>
                <a:lnTo>
                  <a:pt x="279163" y="42444"/>
                </a:lnTo>
                <a:lnTo>
                  <a:pt x="286052" y="42444"/>
                </a:lnTo>
                <a:lnTo>
                  <a:pt x="281368" y="25287"/>
                </a:lnTo>
                <a:lnTo>
                  <a:pt x="280397" y="252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5878357" y="4103091"/>
            <a:ext cx="0" cy="90952"/>
          </a:xfrm>
          <a:custGeom>
            <a:avLst/>
            <a:gdLst/>
            <a:ahLst/>
            <a:cxnLst/>
            <a:rect l="l" t="t" r="r" b="b"/>
            <a:pathLst>
              <a:path h="103079">
                <a:moveTo>
                  <a:pt x="0" y="0"/>
                </a:moveTo>
                <a:lnTo>
                  <a:pt x="0" y="103079"/>
                </a:lnTo>
              </a:path>
            </a:pathLst>
          </a:custGeom>
          <a:ln w="21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5678655" y="4249998"/>
            <a:ext cx="1242225" cy="92109"/>
          </a:xfrm>
          <a:custGeom>
            <a:avLst/>
            <a:gdLst/>
            <a:ahLst/>
            <a:cxnLst/>
            <a:rect l="l" t="t" r="r" b="b"/>
            <a:pathLst>
              <a:path w="1366447" h="104390">
                <a:moveTo>
                  <a:pt x="1362497" y="91436"/>
                </a:moveTo>
                <a:lnTo>
                  <a:pt x="1359132" y="90046"/>
                </a:lnTo>
                <a:lnTo>
                  <a:pt x="1359786" y="101220"/>
                </a:lnTo>
                <a:lnTo>
                  <a:pt x="1366447" y="101220"/>
                </a:lnTo>
                <a:lnTo>
                  <a:pt x="1366447" y="91436"/>
                </a:lnTo>
                <a:lnTo>
                  <a:pt x="1362497" y="91436"/>
                </a:lnTo>
                <a:close/>
              </a:path>
              <a:path w="1366447" h="104390">
                <a:moveTo>
                  <a:pt x="1344745" y="89507"/>
                </a:moveTo>
                <a:lnTo>
                  <a:pt x="1349430" y="94192"/>
                </a:lnTo>
                <a:lnTo>
                  <a:pt x="1354115" y="98878"/>
                </a:lnTo>
                <a:lnTo>
                  <a:pt x="1359786" y="101220"/>
                </a:lnTo>
                <a:lnTo>
                  <a:pt x="1359132" y="90046"/>
                </a:lnTo>
                <a:lnTo>
                  <a:pt x="1356354" y="87267"/>
                </a:lnTo>
                <a:lnTo>
                  <a:pt x="1353575" y="84488"/>
                </a:lnTo>
                <a:lnTo>
                  <a:pt x="1352185" y="81146"/>
                </a:lnTo>
                <a:lnTo>
                  <a:pt x="1352185" y="73337"/>
                </a:lnTo>
                <a:lnTo>
                  <a:pt x="1353575" y="69995"/>
                </a:lnTo>
                <a:lnTo>
                  <a:pt x="1356354" y="67216"/>
                </a:lnTo>
                <a:lnTo>
                  <a:pt x="1359132" y="64437"/>
                </a:lnTo>
                <a:lnTo>
                  <a:pt x="1362497" y="63047"/>
                </a:lnTo>
                <a:lnTo>
                  <a:pt x="1370351" y="63047"/>
                </a:lnTo>
                <a:lnTo>
                  <a:pt x="1373692" y="64437"/>
                </a:lnTo>
                <a:lnTo>
                  <a:pt x="1376471" y="67216"/>
                </a:lnTo>
                <a:lnTo>
                  <a:pt x="1379250" y="69995"/>
                </a:lnTo>
                <a:lnTo>
                  <a:pt x="1380639" y="73337"/>
                </a:lnTo>
                <a:lnTo>
                  <a:pt x="1380639" y="81146"/>
                </a:lnTo>
                <a:lnTo>
                  <a:pt x="1379250" y="84488"/>
                </a:lnTo>
                <a:lnTo>
                  <a:pt x="1376471" y="87267"/>
                </a:lnTo>
                <a:lnTo>
                  <a:pt x="1373692" y="90046"/>
                </a:lnTo>
                <a:lnTo>
                  <a:pt x="1370351" y="91436"/>
                </a:lnTo>
                <a:lnTo>
                  <a:pt x="1366447" y="91436"/>
                </a:lnTo>
                <a:lnTo>
                  <a:pt x="1366447" y="101220"/>
                </a:lnTo>
                <a:lnTo>
                  <a:pt x="1373061" y="101220"/>
                </a:lnTo>
                <a:lnTo>
                  <a:pt x="1378710" y="98878"/>
                </a:lnTo>
                <a:lnTo>
                  <a:pt x="1383395" y="94192"/>
                </a:lnTo>
                <a:lnTo>
                  <a:pt x="1388080" y="89507"/>
                </a:lnTo>
                <a:lnTo>
                  <a:pt x="1390422" y="83857"/>
                </a:lnTo>
                <a:lnTo>
                  <a:pt x="1390422" y="70627"/>
                </a:lnTo>
                <a:lnTo>
                  <a:pt x="1388080" y="64977"/>
                </a:lnTo>
                <a:lnTo>
                  <a:pt x="1383395" y="60291"/>
                </a:lnTo>
                <a:lnTo>
                  <a:pt x="1378710" y="55606"/>
                </a:lnTo>
                <a:lnTo>
                  <a:pt x="1373061" y="53263"/>
                </a:lnTo>
                <a:lnTo>
                  <a:pt x="1359786" y="53263"/>
                </a:lnTo>
                <a:lnTo>
                  <a:pt x="1354115" y="55606"/>
                </a:lnTo>
                <a:lnTo>
                  <a:pt x="1349430" y="60291"/>
                </a:lnTo>
                <a:lnTo>
                  <a:pt x="1344745" y="64977"/>
                </a:lnTo>
                <a:lnTo>
                  <a:pt x="1342402" y="70627"/>
                </a:lnTo>
                <a:lnTo>
                  <a:pt x="1342402" y="83857"/>
                </a:lnTo>
                <a:lnTo>
                  <a:pt x="1344745" y="89507"/>
                </a:lnTo>
                <a:close/>
              </a:path>
              <a:path w="1366447" h="104390">
                <a:moveTo>
                  <a:pt x="1277158" y="41825"/>
                </a:moveTo>
                <a:lnTo>
                  <a:pt x="1281843" y="46510"/>
                </a:lnTo>
                <a:lnTo>
                  <a:pt x="1286528" y="51196"/>
                </a:lnTo>
                <a:lnTo>
                  <a:pt x="1292177" y="53538"/>
                </a:lnTo>
                <a:lnTo>
                  <a:pt x="1291546" y="42364"/>
                </a:lnTo>
                <a:lnTo>
                  <a:pt x="1288767" y="39585"/>
                </a:lnTo>
                <a:lnTo>
                  <a:pt x="1285988" y="36806"/>
                </a:lnTo>
                <a:lnTo>
                  <a:pt x="1284599" y="33464"/>
                </a:lnTo>
                <a:lnTo>
                  <a:pt x="1284599" y="25609"/>
                </a:lnTo>
                <a:lnTo>
                  <a:pt x="1285988" y="22256"/>
                </a:lnTo>
                <a:lnTo>
                  <a:pt x="1288767" y="19500"/>
                </a:lnTo>
                <a:lnTo>
                  <a:pt x="1291546" y="16743"/>
                </a:lnTo>
                <a:lnTo>
                  <a:pt x="1294887" y="15366"/>
                </a:lnTo>
                <a:lnTo>
                  <a:pt x="1302742" y="15366"/>
                </a:lnTo>
                <a:lnTo>
                  <a:pt x="1306106" y="16755"/>
                </a:lnTo>
                <a:lnTo>
                  <a:pt x="1308885" y="19534"/>
                </a:lnTo>
                <a:lnTo>
                  <a:pt x="1311664" y="22313"/>
                </a:lnTo>
                <a:lnTo>
                  <a:pt x="1313053" y="25655"/>
                </a:lnTo>
                <a:lnTo>
                  <a:pt x="1313053" y="33464"/>
                </a:lnTo>
                <a:lnTo>
                  <a:pt x="1311664" y="36806"/>
                </a:lnTo>
                <a:lnTo>
                  <a:pt x="1308885" y="39585"/>
                </a:lnTo>
                <a:lnTo>
                  <a:pt x="1306106" y="42364"/>
                </a:lnTo>
                <a:lnTo>
                  <a:pt x="1302742" y="43754"/>
                </a:lnTo>
                <a:lnTo>
                  <a:pt x="1298792" y="43754"/>
                </a:lnTo>
                <a:lnTo>
                  <a:pt x="1298792" y="53538"/>
                </a:lnTo>
                <a:lnTo>
                  <a:pt x="1305451" y="53538"/>
                </a:lnTo>
                <a:lnTo>
                  <a:pt x="1311124" y="51196"/>
                </a:lnTo>
                <a:lnTo>
                  <a:pt x="1315809" y="46510"/>
                </a:lnTo>
                <a:lnTo>
                  <a:pt x="1320494" y="41825"/>
                </a:lnTo>
                <a:lnTo>
                  <a:pt x="1322836" y="36175"/>
                </a:lnTo>
                <a:lnTo>
                  <a:pt x="1322836" y="22945"/>
                </a:lnTo>
                <a:lnTo>
                  <a:pt x="1320494" y="17284"/>
                </a:lnTo>
                <a:lnTo>
                  <a:pt x="1315809" y="12575"/>
                </a:lnTo>
                <a:lnTo>
                  <a:pt x="1311124" y="7866"/>
                </a:lnTo>
                <a:lnTo>
                  <a:pt x="1305451" y="5512"/>
                </a:lnTo>
                <a:lnTo>
                  <a:pt x="1292177" y="5512"/>
                </a:lnTo>
                <a:lnTo>
                  <a:pt x="1286528" y="7866"/>
                </a:lnTo>
                <a:lnTo>
                  <a:pt x="1281843" y="12575"/>
                </a:lnTo>
                <a:lnTo>
                  <a:pt x="1277158" y="17283"/>
                </a:lnTo>
                <a:lnTo>
                  <a:pt x="1274815" y="22945"/>
                </a:lnTo>
                <a:lnTo>
                  <a:pt x="1274815" y="36175"/>
                </a:lnTo>
                <a:lnTo>
                  <a:pt x="1277158" y="41825"/>
                </a:lnTo>
                <a:close/>
              </a:path>
              <a:path w="1366447" h="104390">
                <a:moveTo>
                  <a:pt x="850903" y="89507"/>
                </a:moveTo>
                <a:lnTo>
                  <a:pt x="855588" y="94192"/>
                </a:lnTo>
                <a:lnTo>
                  <a:pt x="860273" y="98878"/>
                </a:lnTo>
                <a:lnTo>
                  <a:pt x="865944" y="101220"/>
                </a:lnTo>
                <a:lnTo>
                  <a:pt x="865291" y="90046"/>
                </a:lnTo>
                <a:lnTo>
                  <a:pt x="862512" y="87267"/>
                </a:lnTo>
                <a:lnTo>
                  <a:pt x="859733" y="84488"/>
                </a:lnTo>
                <a:lnTo>
                  <a:pt x="858344" y="81146"/>
                </a:lnTo>
                <a:lnTo>
                  <a:pt x="858344" y="73337"/>
                </a:lnTo>
                <a:lnTo>
                  <a:pt x="859733" y="69995"/>
                </a:lnTo>
                <a:lnTo>
                  <a:pt x="862512" y="67216"/>
                </a:lnTo>
                <a:lnTo>
                  <a:pt x="865291" y="64437"/>
                </a:lnTo>
                <a:lnTo>
                  <a:pt x="868655" y="63047"/>
                </a:lnTo>
                <a:lnTo>
                  <a:pt x="876509" y="63047"/>
                </a:lnTo>
                <a:lnTo>
                  <a:pt x="879851" y="64437"/>
                </a:lnTo>
                <a:lnTo>
                  <a:pt x="882629" y="67216"/>
                </a:lnTo>
                <a:lnTo>
                  <a:pt x="885408" y="69995"/>
                </a:lnTo>
                <a:lnTo>
                  <a:pt x="886797" y="73337"/>
                </a:lnTo>
                <a:lnTo>
                  <a:pt x="886797" y="81146"/>
                </a:lnTo>
                <a:lnTo>
                  <a:pt x="885408" y="84488"/>
                </a:lnTo>
                <a:lnTo>
                  <a:pt x="882629" y="87267"/>
                </a:lnTo>
                <a:lnTo>
                  <a:pt x="879851" y="90046"/>
                </a:lnTo>
                <a:lnTo>
                  <a:pt x="876509" y="91436"/>
                </a:lnTo>
                <a:lnTo>
                  <a:pt x="872605" y="91436"/>
                </a:lnTo>
                <a:lnTo>
                  <a:pt x="872605" y="101220"/>
                </a:lnTo>
                <a:lnTo>
                  <a:pt x="879219" y="101220"/>
                </a:lnTo>
                <a:lnTo>
                  <a:pt x="884868" y="98878"/>
                </a:lnTo>
                <a:lnTo>
                  <a:pt x="889553" y="94192"/>
                </a:lnTo>
                <a:lnTo>
                  <a:pt x="894238" y="89507"/>
                </a:lnTo>
                <a:lnTo>
                  <a:pt x="896581" y="83856"/>
                </a:lnTo>
                <a:lnTo>
                  <a:pt x="896581" y="70627"/>
                </a:lnTo>
                <a:lnTo>
                  <a:pt x="894238" y="64977"/>
                </a:lnTo>
                <a:lnTo>
                  <a:pt x="889553" y="60291"/>
                </a:lnTo>
                <a:lnTo>
                  <a:pt x="884868" y="55606"/>
                </a:lnTo>
                <a:lnTo>
                  <a:pt x="879219" y="53263"/>
                </a:lnTo>
                <a:lnTo>
                  <a:pt x="865944" y="53263"/>
                </a:lnTo>
                <a:lnTo>
                  <a:pt x="860273" y="55606"/>
                </a:lnTo>
                <a:lnTo>
                  <a:pt x="855588" y="60291"/>
                </a:lnTo>
                <a:lnTo>
                  <a:pt x="850903" y="64977"/>
                </a:lnTo>
                <a:lnTo>
                  <a:pt x="848561" y="70627"/>
                </a:lnTo>
                <a:lnTo>
                  <a:pt x="848561" y="83856"/>
                </a:lnTo>
                <a:lnTo>
                  <a:pt x="850903" y="89507"/>
                </a:lnTo>
                <a:close/>
              </a:path>
              <a:path w="1366447" h="104390">
                <a:moveTo>
                  <a:pt x="783317" y="41825"/>
                </a:moveTo>
                <a:lnTo>
                  <a:pt x="788002" y="46510"/>
                </a:lnTo>
                <a:lnTo>
                  <a:pt x="792686" y="51196"/>
                </a:lnTo>
                <a:lnTo>
                  <a:pt x="798335" y="53538"/>
                </a:lnTo>
                <a:lnTo>
                  <a:pt x="797704" y="42364"/>
                </a:lnTo>
                <a:lnTo>
                  <a:pt x="794926" y="39585"/>
                </a:lnTo>
                <a:lnTo>
                  <a:pt x="792147" y="36806"/>
                </a:lnTo>
                <a:lnTo>
                  <a:pt x="790757" y="33464"/>
                </a:lnTo>
                <a:lnTo>
                  <a:pt x="790757" y="25609"/>
                </a:lnTo>
                <a:lnTo>
                  <a:pt x="792147" y="22256"/>
                </a:lnTo>
                <a:lnTo>
                  <a:pt x="794926" y="19500"/>
                </a:lnTo>
                <a:lnTo>
                  <a:pt x="797704" y="16743"/>
                </a:lnTo>
                <a:lnTo>
                  <a:pt x="801046" y="15366"/>
                </a:lnTo>
                <a:lnTo>
                  <a:pt x="808900" y="15366"/>
                </a:lnTo>
                <a:lnTo>
                  <a:pt x="812264" y="16755"/>
                </a:lnTo>
                <a:lnTo>
                  <a:pt x="815043" y="19534"/>
                </a:lnTo>
                <a:lnTo>
                  <a:pt x="817822" y="22313"/>
                </a:lnTo>
                <a:lnTo>
                  <a:pt x="819211" y="25655"/>
                </a:lnTo>
                <a:lnTo>
                  <a:pt x="819211" y="33464"/>
                </a:lnTo>
                <a:lnTo>
                  <a:pt x="817822" y="36806"/>
                </a:lnTo>
                <a:lnTo>
                  <a:pt x="815043" y="39585"/>
                </a:lnTo>
                <a:lnTo>
                  <a:pt x="812264" y="42364"/>
                </a:lnTo>
                <a:lnTo>
                  <a:pt x="808900" y="43754"/>
                </a:lnTo>
                <a:lnTo>
                  <a:pt x="804950" y="43754"/>
                </a:lnTo>
                <a:lnTo>
                  <a:pt x="804950" y="53538"/>
                </a:lnTo>
                <a:lnTo>
                  <a:pt x="811610" y="53538"/>
                </a:lnTo>
                <a:lnTo>
                  <a:pt x="817282" y="51196"/>
                </a:lnTo>
                <a:lnTo>
                  <a:pt x="821967" y="46510"/>
                </a:lnTo>
                <a:lnTo>
                  <a:pt x="826652" y="41825"/>
                </a:lnTo>
                <a:lnTo>
                  <a:pt x="828994" y="36175"/>
                </a:lnTo>
                <a:lnTo>
                  <a:pt x="828994" y="22945"/>
                </a:lnTo>
                <a:lnTo>
                  <a:pt x="826652" y="17283"/>
                </a:lnTo>
                <a:lnTo>
                  <a:pt x="821967" y="12575"/>
                </a:lnTo>
                <a:lnTo>
                  <a:pt x="817282" y="7866"/>
                </a:lnTo>
                <a:lnTo>
                  <a:pt x="811610" y="5512"/>
                </a:lnTo>
                <a:lnTo>
                  <a:pt x="798335" y="5512"/>
                </a:lnTo>
                <a:lnTo>
                  <a:pt x="792686" y="7866"/>
                </a:lnTo>
                <a:lnTo>
                  <a:pt x="788002" y="12575"/>
                </a:lnTo>
                <a:lnTo>
                  <a:pt x="783317" y="17283"/>
                </a:lnTo>
                <a:lnTo>
                  <a:pt x="780974" y="22945"/>
                </a:lnTo>
                <a:lnTo>
                  <a:pt x="780974" y="36175"/>
                </a:lnTo>
                <a:lnTo>
                  <a:pt x="783317" y="41825"/>
                </a:lnTo>
                <a:close/>
              </a:path>
              <a:path w="1366447" h="104390">
                <a:moveTo>
                  <a:pt x="712240" y="67825"/>
                </a:moveTo>
                <a:lnTo>
                  <a:pt x="714111" y="63151"/>
                </a:lnTo>
                <a:lnTo>
                  <a:pt x="717855" y="59774"/>
                </a:lnTo>
                <a:lnTo>
                  <a:pt x="721598" y="56398"/>
                </a:lnTo>
                <a:lnTo>
                  <a:pt x="726432" y="54710"/>
                </a:lnTo>
                <a:lnTo>
                  <a:pt x="738466" y="54710"/>
                </a:lnTo>
                <a:lnTo>
                  <a:pt x="743472" y="56363"/>
                </a:lnTo>
                <a:lnTo>
                  <a:pt x="747376" y="59671"/>
                </a:lnTo>
                <a:lnTo>
                  <a:pt x="751280" y="62978"/>
                </a:lnTo>
                <a:lnTo>
                  <a:pt x="753232" y="67825"/>
                </a:lnTo>
                <a:lnTo>
                  <a:pt x="753232" y="80365"/>
                </a:lnTo>
                <a:lnTo>
                  <a:pt x="751338" y="84993"/>
                </a:lnTo>
                <a:lnTo>
                  <a:pt x="747548" y="88094"/>
                </a:lnTo>
                <a:lnTo>
                  <a:pt x="747592" y="101615"/>
                </a:lnTo>
                <a:lnTo>
                  <a:pt x="757711" y="94984"/>
                </a:lnTo>
                <a:lnTo>
                  <a:pt x="763544" y="88944"/>
                </a:lnTo>
                <a:lnTo>
                  <a:pt x="766460" y="81582"/>
                </a:lnTo>
                <a:lnTo>
                  <a:pt x="766460" y="65551"/>
                </a:lnTo>
                <a:lnTo>
                  <a:pt x="764279" y="59579"/>
                </a:lnTo>
                <a:lnTo>
                  <a:pt x="759915" y="54985"/>
                </a:lnTo>
                <a:lnTo>
                  <a:pt x="757572" y="52551"/>
                </a:lnTo>
                <a:lnTo>
                  <a:pt x="754358" y="50392"/>
                </a:lnTo>
                <a:lnTo>
                  <a:pt x="750270" y="48509"/>
                </a:lnTo>
                <a:lnTo>
                  <a:pt x="749925" y="24714"/>
                </a:lnTo>
                <a:lnTo>
                  <a:pt x="749925" y="32615"/>
                </a:lnTo>
                <a:lnTo>
                  <a:pt x="748387" y="36255"/>
                </a:lnTo>
                <a:lnTo>
                  <a:pt x="745309" y="39310"/>
                </a:lnTo>
                <a:lnTo>
                  <a:pt x="742232" y="42364"/>
                </a:lnTo>
                <a:lnTo>
                  <a:pt x="737961" y="43892"/>
                </a:lnTo>
                <a:lnTo>
                  <a:pt x="727810" y="43892"/>
                </a:lnTo>
                <a:lnTo>
                  <a:pt x="723745" y="42583"/>
                </a:lnTo>
                <a:lnTo>
                  <a:pt x="720300" y="39964"/>
                </a:lnTo>
                <a:lnTo>
                  <a:pt x="716856" y="37346"/>
                </a:lnTo>
                <a:lnTo>
                  <a:pt x="715133" y="33717"/>
                </a:lnTo>
                <a:lnTo>
                  <a:pt x="715133" y="24943"/>
                </a:lnTo>
                <a:lnTo>
                  <a:pt x="716465" y="21337"/>
                </a:lnTo>
                <a:lnTo>
                  <a:pt x="719129" y="18259"/>
                </a:lnTo>
                <a:lnTo>
                  <a:pt x="721793" y="15182"/>
                </a:lnTo>
                <a:lnTo>
                  <a:pt x="726111" y="13643"/>
                </a:lnTo>
                <a:lnTo>
                  <a:pt x="732771" y="2274"/>
                </a:lnTo>
                <a:lnTo>
                  <a:pt x="722987" y="2274"/>
                </a:lnTo>
                <a:lnTo>
                  <a:pt x="715432" y="4915"/>
                </a:lnTo>
                <a:lnTo>
                  <a:pt x="710104" y="10198"/>
                </a:lnTo>
                <a:lnTo>
                  <a:pt x="704776" y="15480"/>
                </a:lnTo>
                <a:lnTo>
                  <a:pt x="702112" y="21796"/>
                </a:lnTo>
                <a:lnTo>
                  <a:pt x="702112" y="35026"/>
                </a:lnTo>
                <a:lnTo>
                  <a:pt x="703926" y="39803"/>
                </a:lnTo>
                <a:lnTo>
                  <a:pt x="707555" y="43478"/>
                </a:lnTo>
                <a:lnTo>
                  <a:pt x="709483" y="45454"/>
                </a:lnTo>
                <a:lnTo>
                  <a:pt x="712171" y="47176"/>
                </a:lnTo>
                <a:lnTo>
                  <a:pt x="715616" y="48646"/>
                </a:lnTo>
                <a:lnTo>
                  <a:pt x="710012" y="50897"/>
                </a:lnTo>
                <a:lnTo>
                  <a:pt x="705787" y="54147"/>
                </a:lnTo>
                <a:lnTo>
                  <a:pt x="702938" y="58396"/>
                </a:lnTo>
                <a:lnTo>
                  <a:pt x="700091" y="62645"/>
                </a:lnTo>
                <a:lnTo>
                  <a:pt x="698667" y="67687"/>
                </a:lnTo>
                <a:lnTo>
                  <a:pt x="698667" y="83443"/>
                </a:lnTo>
                <a:lnTo>
                  <a:pt x="701986" y="91011"/>
                </a:lnTo>
                <a:lnTo>
                  <a:pt x="708623" y="96225"/>
                </a:lnTo>
                <a:lnTo>
                  <a:pt x="708763" y="96334"/>
                </a:lnTo>
                <a:lnTo>
                  <a:pt x="712240" y="78941"/>
                </a:lnTo>
                <a:lnTo>
                  <a:pt x="712240" y="67825"/>
                </a:lnTo>
                <a:close/>
              </a:path>
              <a:path w="1366447" h="104390">
                <a:moveTo>
                  <a:pt x="285525" y="102392"/>
                </a:moveTo>
                <a:lnTo>
                  <a:pt x="288981" y="102300"/>
                </a:lnTo>
                <a:lnTo>
                  <a:pt x="292058" y="101932"/>
                </a:lnTo>
                <a:lnTo>
                  <a:pt x="294964" y="101220"/>
                </a:lnTo>
                <a:lnTo>
                  <a:pt x="294964" y="91436"/>
                </a:lnTo>
                <a:lnTo>
                  <a:pt x="291220" y="91642"/>
                </a:lnTo>
                <a:lnTo>
                  <a:pt x="288372" y="91642"/>
                </a:lnTo>
                <a:lnTo>
                  <a:pt x="285800" y="90884"/>
                </a:lnTo>
                <a:lnTo>
                  <a:pt x="283183" y="88289"/>
                </a:lnTo>
                <a:lnTo>
                  <a:pt x="283183" y="37552"/>
                </a:lnTo>
                <a:lnTo>
                  <a:pt x="294964" y="37552"/>
                </a:lnTo>
                <a:lnTo>
                  <a:pt x="294964" y="27423"/>
                </a:lnTo>
                <a:lnTo>
                  <a:pt x="283183" y="27423"/>
                </a:lnTo>
                <a:lnTo>
                  <a:pt x="283183" y="6821"/>
                </a:lnTo>
                <a:lnTo>
                  <a:pt x="270644" y="6821"/>
                </a:lnTo>
                <a:lnTo>
                  <a:pt x="270644" y="27423"/>
                </a:lnTo>
                <a:lnTo>
                  <a:pt x="260653" y="27423"/>
                </a:lnTo>
                <a:lnTo>
                  <a:pt x="260653" y="37552"/>
                </a:lnTo>
                <a:lnTo>
                  <a:pt x="270644" y="37552"/>
                </a:lnTo>
                <a:lnTo>
                  <a:pt x="270644" y="91137"/>
                </a:lnTo>
                <a:lnTo>
                  <a:pt x="271677" y="94984"/>
                </a:lnTo>
                <a:lnTo>
                  <a:pt x="273744" y="97947"/>
                </a:lnTo>
                <a:lnTo>
                  <a:pt x="275810" y="100910"/>
                </a:lnTo>
                <a:lnTo>
                  <a:pt x="279738" y="102392"/>
                </a:lnTo>
                <a:lnTo>
                  <a:pt x="285525" y="102392"/>
                </a:lnTo>
                <a:close/>
              </a:path>
              <a:path w="1366447" h="104390">
                <a:moveTo>
                  <a:pt x="196329" y="101220"/>
                </a:moveTo>
                <a:lnTo>
                  <a:pt x="196329" y="91780"/>
                </a:lnTo>
                <a:lnTo>
                  <a:pt x="197132" y="76093"/>
                </a:lnTo>
                <a:lnTo>
                  <a:pt x="196260" y="70466"/>
                </a:lnTo>
                <a:lnTo>
                  <a:pt x="196260" y="53929"/>
                </a:lnTo>
                <a:lnTo>
                  <a:pt x="198384" y="47038"/>
                </a:lnTo>
                <a:lnTo>
                  <a:pt x="202632" y="42858"/>
                </a:lnTo>
                <a:lnTo>
                  <a:pt x="206881" y="38678"/>
                </a:lnTo>
                <a:lnTo>
                  <a:pt x="211830" y="36588"/>
                </a:lnTo>
                <a:lnTo>
                  <a:pt x="223955" y="36588"/>
                </a:lnTo>
                <a:lnTo>
                  <a:pt x="228858" y="39137"/>
                </a:lnTo>
                <a:lnTo>
                  <a:pt x="232188" y="44236"/>
                </a:lnTo>
                <a:lnTo>
                  <a:pt x="235518" y="49335"/>
                </a:lnTo>
                <a:lnTo>
                  <a:pt x="237183" y="55766"/>
                </a:lnTo>
                <a:lnTo>
                  <a:pt x="237183" y="72257"/>
                </a:lnTo>
                <a:lnTo>
                  <a:pt x="235518" y="79286"/>
                </a:lnTo>
                <a:lnTo>
                  <a:pt x="232188" y="84614"/>
                </a:lnTo>
                <a:lnTo>
                  <a:pt x="228858" y="89943"/>
                </a:lnTo>
                <a:lnTo>
                  <a:pt x="223840" y="92607"/>
                </a:lnTo>
                <a:lnTo>
                  <a:pt x="208224" y="92607"/>
                </a:lnTo>
                <a:lnTo>
                  <a:pt x="203700" y="99498"/>
                </a:lnTo>
                <a:lnTo>
                  <a:pt x="207558" y="102208"/>
                </a:lnTo>
                <a:lnTo>
                  <a:pt x="212289" y="103563"/>
                </a:lnTo>
                <a:lnTo>
                  <a:pt x="218793" y="103552"/>
                </a:lnTo>
                <a:lnTo>
                  <a:pt x="231629" y="100492"/>
                </a:lnTo>
                <a:lnTo>
                  <a:pt x="241386" y="91987"/>
                </a:lnTo>
                <a:lnTo>
                  <a:pt x="243900" y="88097"/>
                </a:lnTo>
                <a:lnTo>
                  <a:pt x="248370" y="76545"/>
                </a:lnTo>
                <a:lnTo>
                  <a:pt x="249860" y="62909"/>
                </a:lnTo>
                <a:lnTo>
                  <a:pt x="249713" y="58227"/>
                </a:lnTo>
                <a:lnTo>
                  <a:pt x="247117" y="44900"/>
                </a:lnTo>
                <a:lnTo>
                  <a:pt x="241282" y="34968"/>
                </a:lnTo>
                <a:lnTo>
                  <a:pt x="235564" y="28652"/>
                </a:lnTo>
                <a:lnTo>
                  <a:pt x="228112" y="25494"/>
                </a:lnTo>
                <a:lnTo>
                  <a:pt x="214517" y="25494"/>
                </a:lnTo>
                <a:lnTo>
                  <a:pt x="210429" y="26424"/>
                </a:lnTo>
                <a:lnTo>
                  <a:pt x="206663" y="28285"/>
                </a:lnTo>
                <a:lnTo>
                  <a:pt x="202897" y="30145"/>
                </a:lnTo>
                <a:lnTo>
                  <a:pt x="199658" y="32844"/>
                </a:lnTo>
                <a:lnTo>
                  <a:pt x="196948" y="36381"/>
                </a:lnTo>
                <a:lnTo>
                  <a:pt x="196948" y="-344"/>
                </a:lnTo>
                <a:lnTo>
                  <a:pt x="184892" y="-344"/>
                </a:lnTo>
                <a:lnTo>
                  <a:pt x="184892" y="101220"/>
                </a:lnTo>
                <a:lnTo>
                  <a:pt x="196329" y="101220"/>
                </a:lnTo>
                <a:close/>
              </a:path>
              <a:path w="1366447" h="104390">
                <a:moveTo>
                  <a:pt x="69997" y="89718"/>
                </a:moveTo>
                <a:lnTo>
                  <a:pt x="77576" y="78206"/>
                </a:lnTo>
                <a:lnTo>
                  <a:pt x="79225" y="74315"/>
                </a:lnTo>
                <a:lnTo>
                  <a:pt x="82535" y="62252"/>
                </a:lnTo>
                <a:lnTo>
                  <a:pt x="83638" y="49059"/>
                </a:lnTo>
                <a:lnTo>
                  <a:pt x="82778" y="37599"/>
                </a:lnTo>
                <a:lnTo>
                  <a:pt x="79371" y="25259"/>
                </a:lnTo>
                <a:lnTo>
                  <a:pt x="73373" y="14814"/>
                </a:lnTo>
                <a:lnTo>
                  <a:pt x="66006" y="7537"/>
                </a:lnTo>
                <a:lnTo>
                  <a:pt x="54691" y="1884"/>
                </a:lnTo>
                <a:lnTo>
                  <a:pt x="40992" y="0"/>
                </a:lnTo>
                <a:lnTo>
                  <a:pt x="0" y="0"/>
                </a:lnTo>
                <a:lnTo>
                  <a:pt x="0" y="101220"/>
                </a:lnTo>
                <a:lnTo>
                  <a:pt x="40855" y="101220"/>
                </a:lnTo>
                <a:lnTo>
                  <a:pt x="13779" y="89507"/>
                </a:lnTo>
                <a:lnTo>
                  <a:pt x="13779" y="11782"/>
                </a:lnTo>
                <a:lnTo>
                  <a:pt x="39141" y="11793"/>
                </a:lnTo>
                <a:lnTo>
                  <a:pt x="52799" y="14551"/>
                </a:lnTo>
                <a:lnTo>
                  <a:pt x="62177" y="22187"/>
                </a:lnTo>
                <a:lnTo>
                  <a:pt x="64350" y="25678"/>
                </a:lnTo>
                <a:lnTo>
                  <a:pt x="68327" y="37049"/>
                </a:lnTo>
                <a:lnTo>
                  <a:pt x="69653" y="51402"/>
                </a:lnTo>
                <a:lnTo>
                  <a:pt x="69653" y="54664"/>
                </a:lnTo>
                <a:lnTo>
                  <a:pt x="69309" y="58201"/>
                </a:lnTo>
                <a:lnTo>
                  <a:pt x="68620" y="62014"/>
                </a:lnTo>
                <a:lnTo>
                  <a:pt x="67425" y="68399"/>
                </a:lnTo>
                <a:lnTo>
                  <a:pt x="65473" y="73635"/>
                </a:lnTo>
                <a:lnTo>
                  <a:pt x="62763" y="77724"/>
                </a:lnTo>
                <a:lnTo>
                  <a:pt x="59364" y="82823"/>
                </a:lnTo>
                <a:lnTo>
                  <a:pt x="55001" y="86268"/>
                </a:lnTo>
                <a:lnTo>
                  <a:pt x="49673" y="88059"/>
                </a:lnTo>
                <a:lnTo>
                  <a:pt x="46924" y="100884"/>
                </a:lnTo>
                <a:lnTo>
                  <a:pt x="59780" y="97278"/>
                </a:lnTo>
                <a:lnTo>
                  <a:pt x="69997" y="89718"/>
                </a:lnTo>
                <a:close/>
              </a:path>
              <a:path w="1366447" h="104390">
                <a:moveTo>
                  <a:pt x="49673" y="88059"/>
                </a:moveTo>
                <a:lnTo>
                  <a:pt x="46688" y="89024"/>
                </a:lnTo>
                <a:lnTo>
                  <a:pt x="42875" y="89507"/>
                </a:lnTo>
                <a:lnTo>
                  <a:pt x="13779" y="89507"/>
                </a:lnTo>
                <a:lnTo>
                  <a:pt x="40855" y="101220"/>
                </a:lnTo>
                <a:lnTo>
                  <a:pt x="46924" y="100884"/>
                </a:lnTo>
                <a:lnTo>
                  <a:pt x="49673" y="88059"/>
                </a:lnTo>
                <a:close/>
              </a:path>
              <a:path w="1366447" h="104390">
                <a:moveTo>
                  <a:pt x="123047" y="38644"/>
                </a:moveTo>
                <a:lnTo>
                  <a:pt x="127824" y="36588"/>
                </a:lnTo>
                <a:lnTo>
                  <a:pt x="141465" y="36588"/>
                </a:lnTo>
                <a:lnTo>
                  <a:pt x="147137" y="39573"/>
                </a:lnTo>
                <a:lnTo>
                  <a:pt x="150536" y="45545"/>
                </a:lnTo>
                <a:lnTo>
                  <a:pt x="152373" y="48761"/>
                </a:lnTo>
                <a:lnTo>
                  <a:pt x="153544" y="53056"/>
                </a:lnTo>
                <a:lnTo>
                  <a:pt x="154050" y="58430"/>
                </a:lnTo>
                <a:lnTo>
                  <a:pt x="113057" y="58430"/>
                </a:lnTo>
                <a:lnTo>
                  <a:pt x="113287" y="52091"/>
                </a:lnTo>
                <a:lnTo>
                  <a:pt x="109061" y="36863"/>
                </a:lnTo>
                <a:lnTo>
                  <a:pt x="106131" y="40720"/>
                </a:lnTo>
                <a:lnTo>
                  <a:pt x="101094" y="52064"/>
                </a:lnTo>
                <a:lnTo>
                  <a:pt x="99415" y="65734"/>
                </a:lnTo>
                <a:lnTo>
                  <a:pt x="99613" y="70761"/>
                </a:lnTo>
                <a:lnTo>
                  <a:pt x="102548" y="83758"/>
                </a:lnTo>
                <a:lnTo>
                  <a:pt x="108992" y="93813"/>
                </a:lnTo>
                <a:lnTo>
                  <a:pt x="119627" y="101335"/>
                </a:lnTo>
                <a:lnTo>
                  <a:pt x="132348" y="103839"/>
                </a:lnTo>
                <a:lnTo>
                  <a:pt x="136114" y="103839"/>
                </a:lnTo>
                <a:lnTo>
                  <a:pt x="139490" y="103471"/>
                </a:lnTo>
                <a:lnTo>
                  <a:pt x="142475" y="102736"/>
                </a:lnTo>
                <a:lnTo>
                  <a:pt x="148033" y="101450"/>
                </a:lnTo>
                <a:lnTo>
                  <a:pt x="152694" y="98969"/>
                </a:lnTo>
                <a:lnTo>
                  <a:pt x="156461" y="95294"/>
                </a:lnTo>
                <a:lnTo>
                  <a:pt x="158712" y="93181"/>
                </a:lnTo>
                <a:lnTo>
                  <a:pt x="160744" y="90460"/>
                </a:lnTo>
                <a:lnTo>
                  <a:pt x="162558" y="87129"/>
                </a:lnTo>
                <a:lnTo>
                  <a:pt x="164373" y="83799"/>
                </a:lnTo>
                <a:lnTo>
                  <a:pt x="165440" y="80778"/>
                </a:lnTo>
                <a:lnTo>
                  <a:pt x="165762" y="78068"/>
                </a:lnTo>
                <a:lnTo>
                  <a:pt x="153567" y="78068"/>
                </a:lnTo>
                <a:lnTo>
                  <a:pt x="152649" y="81330"/>
                </a:lnTo>
                <a:lnTo>
                  <a:pt x="151087" y="84201"/>
                </a:lnTo>
                <a:lnTo>
                  <a:pt x="148882" y="86681"/>
                </a:lnTo>
                <a:lnTo>
                  <a:pt x="145024" y="90953"/>
                </a:lnTo>
                <a:lnTo>
                  <a:pt x="139857" y="93089"/>
                </a:lnTo>
                <a:lnTo>
                  <a:pt x="126446" y="93089"/>
                </a:lnTo>
                <a:lnTo>
                  <a:pt x="121325" y="90827"/>
                </a:lnTo>
                <a:lnTo>
                  <a:pt x="118017" y="86302"/>
                </a:lnTo>
                <a:lnTo>
                  <a:pt x="114711" y="81778"/>
                </a:lnTo>
                <a:lnTo>
                  <a:pt x="112942" y="75771"/>
                </a:lnTo>
                <a:lnTo>
                  <a:pt x="112713" y="68284"/>
                </a:lnTo>
                <a:lnTo>
                  <a:pt x="166795" y="68284"/>
                </a:lnTo>
                <a:lnTo>
                  <a:pt x="166795" y="60842"/>
                </a:lnTo>
                <a:lnTo>
                  <a:pt x="166428" y="55422"/>
                </a:lnTo>
                <a:lnTo>
                  <a:pt x="165693" y="52022"/>
                </a:lnTo>
                <a:lnTo>
                  <a:pt x="164866" y="47061"/>
                </a:lnTo>
                <a:lnTo>
                  <a:pt x="163213" y="42720"/>
                </a:lnTo>
                <a:lnTo>
                  <a:pt x="160732" y="38999"/>
                </a:lnTo>
                <a:lnTo>
                  <a:pt x="158161" y="35095"/>
                </a:lnTo>
                <a:lnTo>
                  <a:pt x="154417" y="31914"/>
                </a:lnTo>
                <a:lnTo>
                  <a:pt x="149503" y="29456"/>
                </a:lnTo>
                <a:lnTo>
                  <a:pt x="144588" y="26999"/>
                </a:lnTo>
                <a:lnTo>
                  <a:pt x="139512" y="25770"/>
                </a:lnTo>
                <a:lnTo>
                  <a:pt x="131884" y="25837"/>
                </a:lnTo>
                <a:lnTo>
                  <a:pt x="123047" y="38644"/>
                </a:lnTo>
                <a:close/>
              </a:path>
              <a:path w="1366447" h="104390">
                <a:moveTo>
                  <a:pt x="119213" y="28993"/>
                </a:moveTo>
                <a:lnTo>
                  <a:pt x="109061" y="36863"/>
                </a:lnTo>
                <a:lnTo>
                  <a:pt x="113287" y="52091"/>
                </a:lnTo>
                <a:lnTo>
                  <a:pt x="115330" y="46866"/>
                </a:lnTo>
                <a:lnTo>
                  <a:pt x="119188" y="42755"/>
                </a:lnTo>
                <a:lnTo>
                  <a:pt x="123047" y="38644"/>
                </a:lnTo>
                <a:lnTo>
                  <a:pt x="131884" y="25837"/>
                </a:lnTo>
                <a:lnTo>
                  <a:pt x="119213" y="28993"/>
                </a:lnTo>
                <a:close/>
              </a:path>
              <a:path w="1366447" h="104390">
                <a:moveTo>
                  <a:pt x="202139" y="88542"/>
                </a:moveTo>
                <a:lnTo>
                  <a:pt x="198878" y="80411"/>
                </a:lnTo>
                <a:lnTo>
                  <a:pt x="197132" y="76093"/>
                </a:lnTo>
                <a:lnTo>
                  <a:pt x="196329" y="91780"/>
                </a:lnTo>
                <a:lnTo>
                  <a:pt x="198946" y="95317"/>
                </a:lnTo>
                <a:lnTo>
                  <a:pt x="201404" y="97890"/>
                </a:lnTo>
                <a:lnTo>
                  <a:pt x="203700" y="99498"/>
                </a:lnTo>
                <a:lnTo>
                  <a:pt x="208224" y="92607"/>
                </a:lnTo>
                <a:lnTo>
                  <a:pt x="202139" y="88542"/>
                </a:lnTo>
                <a:close/>
              </a:path>
              <a:path w="1366447" h="104390">
                <a:moveTo>
                  <a:pt x="300682" y="44581"/>
                </a:moveTo>
                <a:lnTo>
                  <a:pt x="300682" y="56157"/>
                </a:lnTo>
                <a:lnTo>
                  <a:pt x="372540" y="56157"/>
                </a:lnTo>
                <a:lnTo>
                  <a:pt x="372540" y="44581"/>
                </a:lnTo>
                <a:lnTo>
                  <a:pt x="300682" y="44581"/>
                </a:lnTo>
                <a:close/>
              </a:path>
              <a:path w="1366447" h="104390">
                <a:moveTo>
                  <a:pt x="300682" y="74141"/>
                </a:moveTo>
                <a:lnTo>
                  <a:pt x="300682" y="85923"/>
                </a:lnTo>
                <a:lnTo>
                  <a:pt x="372540" y="85923"/>
                </a:lnTo>
                <a:lnTo>
                  <a:pt x="372540" y="74141"/>
                </a:lnTo>
                <a:lnTo>
                  <a:pt x="300682" y="74141"/>
                </a:lnTo>
                <a:close/>
              </a:path>
              <a:path w="1366447" h="104390">
                <a:moveTo>
                  <a:pt x="430182" y="89507"/>
                </a:moveTo>
                <a:lnTo>
                  <a:pt x="431376" y="84637"/>
                </a:lnTo>
                <a:lnTo>
                  <a:pt x="434270" y="80204"/>
                </a:lnTo>
                <a:lnTo>
                  <a:pt x="438863" y="76208"/>
                </a:lnTo>
                <a:lnTo>
                  <a:pt x="441435" y="73957"/>
                </a:lnTo>
                <a:lnTo>
                  <a:pt x="444972" y="71591"/>
                </a:lnTo>
                <a:lnTo>
                  <a:pt x="449473" y="69111"/>
                </a:lnTo>
                <a:lnTo>
                  <a:pt x="458912" y="63874"/>
                </a:lnTo>
                <a:lnTo>
                  <a:pt x="467224" y="59234"/>
                </a:lnTo>
                <a:lnTo>
                  <a:pt x="472989" y="55284"/>
                </a:lnTo>
                <a:lnTo>
                  <a:pt x="476204" y="52022"/>
                </a:lnTo>
                <a:lnTo>
                  <a:pt x="481762" y="46418"/>
                </a:lnTo>
                <a:lnTo>
                  <a:pt x="484541" y="39666"/>
                </a:lnTo>
                <a:lnTo>
                  <a:pt x="484541" y="24277"/>
                </a:lnTo>
                <a:lnTo>
                  <a:pt x="481934" y="17478"/>
                </a:lnTo>
                <a:lnTo>
                  <a:pt x="476721" y="11369"/>
                </a:lnTo>
                <a:lnTo>
                  <a:pt x="466143" y="4324"/>
                </a:lnTo>
                <a:lnTo>
                  <a:pt x="451953" y="2204"/>
                </a:lnTo>
                <a:lnTo>
                  <a:pt x="444191" y="2794"/>
                </a:lnTo>
                <a:lnTo>
                  <a:pt x="431885" y="7388"/>
                </a:lnTo>
                <a:lnTo>
                  <a:pt x="423499" y="16537"/>
                </a:lnTo>
                <a:lnTo>
                  <a:pt x="420468" y="21957"/>
                </a:lnTo>
                <a:lnTo>
                  <a:pt x="418883" y="28962"/>
                </a:lnTo>
                <a:lnTo>
                  <a:pt x="418746" y="37552"/>
                </a:lnTo>
                <a:lnTo>
                  <a:pt x="431353" y="37552"/>
                </a:lnTo>
                <a:lnTo>
                  <a:pt x="431537" y="31443"/>
                </a:lnTo>
                <a:lnTo>
                  <a:pt x="432501" y="26666"/>
                </a:lnTo>
                <a:lnTo>
                  <a:pt x="434247" y="23220"/>
                </a:lnTo>
                <a:lnTo>
                  <a:pt x="437508" y="16789"/>
                </a:lnTo>
                <a:lnTo>
                  <a:pt x="443387" y="13574"/>
                </a:lnTo>
                <a:lnTo>
                  <a:pt x="457625" y="13574"/>
                </a:lnTo>
                <a:lnTo>
                  <a:pt x="462219" y="15262"/>
                </a:lnTo>
                <a:lnTo>
                  <a:pt x="465663" y="18638"/>
                </a:lnTo>
                <a:lnTo>
                  <a:pt x="469107" y="22014"/>
                </a:lnTo>
                <a:lnTo>
                  <a:pt x="470830" y="26574"/>
                </a:lnTo>
                <a:lnTo>
                  <a:pt x="470830" y="37231"/>
                </a:lnTo>
                <a:lnTo>
                  <a:pt x="468947" y="41595"/>
                </a:lnTo>
                <a:lnTo>
                  <a:pt x="465181" y="45408"/>
                </a:lnTo>
                <a:lnTo>
                  <a:pt x="462793" y="47842"/>
                </a:lnTo>
                <a:lnTo>
                  <a:pt x="458636" y="50782"/>
                </a:lnTo>
                <a:lnTo>
                  <a:pt x="452711" y="54227"/>
                </a:lnTo>
                <a:lnTo>
                  <a:pt x="439483" y="61876"/>
                </a:lnTo>
                <a:lnTo>
                  <a:pt x="430618" y="67021"/>
                </a:lnTo>
                <a:lnTo>
                  <a:pt x="424659" y="72740"/>
                </a:lnTo>
                <a:lnTo>
                  <a:pt x="421605" y="79033"/>
                </a:lnTo>
                <a:lnTo>
                  <a:pt x="418550" y="85326"/>
                </a:lnTo>
                <a:lnTo>
                  <a:pt x="416794" y="92722"/>
                </a:lnTo>
                <a:lnTo>
                  <a:pt x="416334" y="101220"/>
                </a:lnTo>
                <a:lnTo>
                  <a:pt x="484058" y="101220"/>
                </a:lnTo>
                <a:lnTo>
                  <a:pt x="484058" y="89507"/>
                </a:lnTo>
                <a:lnTo>
                  <a:pt x="430182" y="89507"/>
                </a:lnTo>
                <a:close/>
              </a:path>
              <a:path w="1366447" h="104390">
                <a:moveTo>
                  <a:pt x="527164" y="101220"/>
                </a:moveTo>
                <a:lnTo>
                  <a:pt x="529277" y="91114"/>
                </a:lnTo>
                <a:lnTo>
                  <a:pt x="530999" y="83787"/>
                </a:lnTo>
                <a:lnTo>
                  <a:pt x="532331" y="79240"/>
                </a:lnTo>
                <a:lnTo>
                  <a:pt x="534398" y="72165"/>
                </a:lnTo>
                <a:lnTo>
                  <a:pt x="537429" y="64334"/>
                </a:lnTo>
                <a:lnTo>
                  <a:pt x="541425" y="55743"/>
                </a:lnTo>
                <a:lnTo>
                  <a:pt x="542703" y="53018"/>
                </a:lnTo>
                <a:lnTo>
                  <a:pt x="548673" y="41687"/>
                </a:lnTo>
                <a:lnTo>
                  <a:pt x="555376" y="31076"/>
                </a:lnTo>
                <a:lnTo>
                  <a:pt x="560636" y="23450"/>
                </a:lnTo>
                <a:lnTo>
                  <a:pt x="564850" y="18099"/>
                </a:lnTo>
                <a:lnTo>
                  <a:pt x="568019" y="15021"/>
                </a:lnTo>
                <a:lnTo>
                  <a:pt x="568019" y="4203"/>
                </a:lnTo>
                <a:lnTo>
                  <a:pt x="499399" y="4203"/>
                </a:lnTo>
                <a:lnTo>
                  <a:pt x="499399" y="16675"/>
                </a:lnTo>
                <a:lnTo>
                  <a:pt x="553963" y="16675"/>
                </a:lnTo>
                <a:lnTo>
                  <a:pt x="548509" y="23318"/>
                </a:lnTo>
                <a:lnTo>
                  <a:pt x="541186" y="33552"/>
                </a:lnTo>
                <a:lnTo>
                  <a:pt x="534122" y="44994"/>
                </a:lnTo>
                <a:lnTo>
                  <a:pt x="529525" y="53504"/>
                </a:lnTo>
                <a:lnTo>
                  <a:pt x="523984" y="65396"/>
                </a:lnTo>
                <a:lnTo>
                  <a:pt x="519458" y="77313"/>
                </a:lnTo>
                <a:lnTo>
                  <a:pt x="515948" y="89254"/>
                </a:lnTo>
                <a:lnTo>
                  <a:pt x="513454" y="101220"/>
                </a:lnTo>
                <a:lnTo>
                  <a:pt x="527164" y="101220"/>
                </a:lnTo>
                <a:close/>
              </a:path>
              <a:path w="1366447" h="104390">
                <a:moveTo>
                  <a:pt x="588596" y="86199"/>
                </a:moveTo>
                <a:lnTo>
                  <a:pt x="588596" y="101220"/>
                </a:lnTo>
                <a:lnTo>
                  <a:pt x="602994" y="101220"/>
                </a:lnTo>
                <a:lnTo>
                  <a:pt x="602994" y="86199"/>
                </a:lnTo>
                <a:lnTo>
                  <a:pt x="588596" y="86199"/>
                </a:lnTo>
                <a:close/>
              </a:path>
              <a:path w="1366447" h="104390">
                <a:moveTo>
                  <a:pt x="629933" y="34934"/>
                </a:moveTo>
                <a:lnTo>
                  <a:pt x="630162" y="29330"/>
                </a:lnTo>
                <a:lnTo>
                  <a:pt x="631150" y="25012"/>
                </a:lnTo>
                <a:lnTo>
                  <a:pt x="632895" y="21980"/>
                </a:lnTo>
                <a:lnTo>
                  <a:pt x="636064" y="16468"/>
                </a:lnTo>
                <a:lnTo>
                  <a:pt x="641783" y="13712"/>
                </a:lnTo>
                <a:lnTo>
                  <a:pt x="654688" y="13712"/>
                </a:lnTo>
                <a:lnTo>
                  <a:pt x="658754" y="15044"/>
                </a:lnTo>
                <a:lnTo>
                  <a:pt x="662245" y="17708"/>
                </a:lnTo>
                <a:lnTo>
                  <a:pt x="665735" y="20373"/>
                </a:lnTo>
                <a:lnTo>
                  <a:pt x="667481" y="24162"/>
                </a:lnTo>
                <a:lnTo>
                  <a:pt x="667481" y="35692"/>
                </a:lnTo>
                <a:lnTo>
                  <a:pt x="664863" y="40286"/>
                </a:lnTo>
                <a:lnTo>
                  <a:pt x="659627" y="42858"/>
                </a:lnTo>
                <a:lnTo>
                  <a:pt x="656641" y="44328"/>
                </a:lnTo>
                <a:lnTo>
                  <a:pt x="652829" y="45063"/>
                </a:lnTo>
                <a:lnTo>
                  <a:pt x="644493" y="44948"/>
                </a:lnTo>
                <a:lnTo>
                  <a:pt x="642127" y="44719"/>
                </a:lnTo>
                <a:lnTo>
                  <a:pt x="642127" y="55674"/>
                </a:lnTo>
                <a:lnTo>
                  <a:pt x="647225" y="55537"/>
                </a:lnTo>
                <a:lnTo>
                  <a:pt x="654620" y="55537"/>
                </a:lnTo>
                <a:lnTo>
                  <a:pt x="660396" y="56892"/>
                </a:lnTo>
                <a:lnTo>
                  <a:pt x="664553" y="59602"/>
                </a:lnTo>
                <a:lnTo>
                  <a:pt x="668709" y="62312"/>
                </a:lnTo>
                <a:lnTo>
                  <a:pt x="670788" y="67066"/>
                </a:lnTo>
                <a:lnTo>
                  <a:pt x="670788" y="79378"/>
                </a:lnTo>
                <a:lnTo>
                  <a:pt x="668813" y="83880"/>
                </a:lnTo>
                <a:lnTo>
                  <a:pt x="664863" y="87371"/>
                </a:lnTo>
                <a:lnTo>
                  <a:pt x="660913" y="90862"/>
                </a:lnTo>
                <a:lnTo>
                  <a:pt x="655677" y="92607"/>
                </a:lnTo>
                <a:lnTo>
                  <a:pt x="640749" y="92607"/>
                </a:lnTo>
                <a:lnTo>
                  <a:pt x="634939" y="90012"/>
                </a:lnTo>
                <a:lnTo>
                  <a:pt x="631724" y="84821"/>
                </a:lnTo>
                <a:lnTo>
                  <a:pt x="629887" y="81927"/>
                </a:lnTo>
                <a:lnTo>
                  <a:pt x="628693" y="77288"/>
                </a:lnTo>
                <a:lnTo>
                  <a:pt x="628141" y="70902"/>
                </a:lnTo>
                <a:lnTo>
                  <a:pt x="615189" y="70902"/>
                </a:lnTo>
                <a:lnTo>
                  <a:pt x="615189" y="80090"/>
                </a:lnTo>
                <a:lnTo>
                  <a:pt x="617819" y="87887"/>
                </a:lnTo>
                <a:lnTo>
                  <a:pt x="623078" y="94295"/>
                </a:lnTo>
                <a:lnTo>
                  <a:pt x="624133" y="95493"/>
                </a:lnTo>
                <a:lnTo>
                  <a:pt x="634196" y="101804"/>
                </a:lnTo>
                <a:lnTo>
                  <a:pt x="648466" y="103908"/>
                </a:lnTo>
                <a:lnTo>
                  <a:pt x="651405" y="103839"/>
                </a:lnTo>
                <a:lnTo>
                  <a:pt x="664748" y="101278"/>
                </a:lnTo>
                <a:lnTo>
                  <a:pt x="674853" y="95019"/>
                </a:lnTo>
                <a:lnTo>
                  <a:pt x="681053" y="89093"/>
                </a:lnTo>
                <a:lnTo>
                  <a:pt x="684153" y="81422"/>
                </a:lnTo>
                <a:lnTo>
                  <a:pt x="684153" y="66125"/>
                </a:lnTo>
                <a:lnTo>
                  <a:pt x="682694" y="61152"/>
                </a:lnTo>
                <a:lnTo>
                  <a:pt x="679778" y="57087"/>
                </a:lnTo>
                <a:lnTo>
                  <a:pt x="676862" y="53021"/>
                </a:lnTo>
                <a:lnTo>
                  <a:pt x="672809" y="50277"/>
                </a:lnTo>
                <a:lnTo>
                  <a:pt x="667618" y="48853"/>
                </a:lnTo>
                <a:lnTo>
                  <a:pt x="670834" y="47521"/>
                </a:lnTo>
                <a:lnTo>
                  <a:pt x="673452" y="45683"/>
                </a:lnTo>
                <a:lnTo>
                  <a:pt x="675473" y="43341"/>
                </a:lnTo>
                <a:lnTo>
                  <a:pt x="678734" y="39574"/>
                </a:lnTo>
                <a:lnTo>
                  <a:pt x="680363" y="34659"/>
                </a:lnTo>
                <a:lnTo>
                  <a:pt x="680363" y="20097"/>
                </a:lnTo>
                <a:lnTo>
                  <a:pt x="677608" y="13608"/>
                </a:lnTo>
                <a:lnTo>
                  <a:pt x="672097" y="9129"/>
                </a:lnTo>
                <a:lnTo>
                  <a:pt x="666585" y="4651"/>
                </a:lnTo>
                <a:lnTo>
                  <a:pt x="658800" y="2412"/>
                </a:lnTo>
                <a:lnTo>
                  <a:pt x="648741" y="2412"/>
                </a:lnTo>
                <a:lnTo>
                  <a:pt x="643146" y="2737"/>
                </a:lnTo>
                <a:lnTo>
                  <a:pt x="630552" y="6997"/>
                </a:lnTo>
                <a:lnTo>
                  <a:pt x="622079" y="16192"/>
                </a:lnTo>
                <a:lnTo>
                  <a:pt x="619139" y="21337"/>
                </a:lnTo>
                <a:lnTo>
                  <a:pt x="617669" y="27584"/>
                </a:lnTo>
                <a:lnTo>
                  <a:pt x="617669" y="34934"/>
                </a:lnTo>
                <a:lnTo>
                  <a:pt x="629933" y="34934"/>
                </a:lnTo>
                <a:close/>
              </a:path>
              <a:path w="1366447" h="104390">
                <a:moveTo>
                  <a:pt x="749650" y="4766"/>
                </a:moveTo>
                <a:lnTo>
                  <a:pt x="742232" y="2274"/>
                </a:lnTo>
                <a:lnTo>
                  <a:pt x="732771" y="2274"/>
                </a:lnTo>
                <a:lnTo>
                  <a:pt x="726111" y="13643"/>
                </a:lnTo>
                <a:lnTo>
                  <a:pt x="738098" y="13643"/>
                </a:lnTo>
                <a:lnTo>
                  <a:pt x="742577" y="15182"/>
                </a:lnTo>
                <a:lnTo>
                  <a:pt x="745516" y="18259"/>
                </a:lnTo>
                <a:lnTo>
                  <a:pt x="748456" y="21337"/>
                </a:lnTo>
                <a:lnTo>
                  <a:pt x="749925" y="24714"/>
                </a:lnTo>
                <a:lnTo>
                  <a:pt x="750270" y="48509"/>
                </a:lnTo>
                <a:lnTo>
                  <a:pt x="753944" y="46441"/>
                </a:lnTo>
                <a:lnTo>
                  <a:pt x="756654" y="44328"/>
                </a:lnTo>
                <a:lnTo>
                  <a:pt x="758400" y="42169"/>
                </a:lnTo>
                <a:lnTo>
                  <a:pt x="761523" y="38357"/>
                </a:lnTo>
                <a:lnTo>
                  <a:pt x="763084" y="33372"/>
                </a:lnTo>
                <a:lnTo>
                  <a:pt x="763084" y="20556"/>
                </a:lnTo>
                <a:lnTo>
                  <a:pt x="760397" y="14734"/>
                </a:lnTo>
                <a:lnTo>
                  <a:pt x="755024" y="9749"/>
                </a:lnTo>
                <a:lnTo>
                  <a:pt x="749650" y="4766"/>
                </a:lnTo>
                <a:close/>
              </a:path>
              <a:path w="1366447" h="104390">
                <a:moveTo>
                  <a:pt x="747548" y="88094"/>
                </a:moveTo>
                <a:lnTo>
                  <a:pt x="743759" y="91195"/>
                </a:lnTo>
                <a:lnTo>
                  <a:pt x="738994" y="92745"/>
                </a:lnTo>
                <a:lnTo>
                  <a:pt x="726088" y="92745"/>
                </a:lnTo>
                <a:lnTo>
                  <a:pt x="720794" y="90873"/>
                </a:lnTo>
                <a:lnTo>
                  <a:pt x="717372" y="87129"/>
                </a:lnTo>
                <a:lnTo>
                  <a:pt x="713951" y="83385"/>
                </a:lnTo>
                <a:lnTo>
                  <a:pt x="712240" y="78941"/>
                </a:lnTo>
                <a:lnTo>
                  <a:pt x="708763" y="96334"/>
                </a:lnTo>
                <a:lnTo>
                  <a:pt x="719774" y="102118"/>
                </a:lnTo>
                <a:lnTo>
                  <a:pt x="732977" y="104045"/>
                </a:lnTo>
                <a:lnTo>
                  <a:pt x="734110" y="104034"/>
                </a:lnTo>
                <a:lnTo>
                  <a:pt x="747592" y="101615"/>
                </a:lnTo>
                <a:lnTo>
                  <a:pt x="747548" y="88094"/>
                </a:lnTo>
                <a:close/>
              </a:path>
              <a:path w="1366447" h="104390">
                <a:moveTo>
                  <a:pt x="862615" y="2963"/>
                </a:moveTo>
                <a:lnTo>
                  <a:pt x="807429" y="103839"/>
                </a:lnTo>
                <a:lnTo>
                  <a:pt x="815077" y="103839"/>
                </a:lnTo>
                <a:lnTo>
                  <a:pt x="870263" y="2963"/>
                </a:lnTo>
                <a:lnTo>
                  <a:pt x="862615" y="2963"/>
                </a:lnTo>
                <a:close/>
              </a:path>
              <a:path w="1366447" h="104390">
                <a:moveTo>
                  <a:pt x="801046" y="43754"/>
                </a:moveTo>
                <a:lnTo>
                  <a:pt x="797704" y="42364"/>
                </a:lnTo>
                <a:lnTo>
                  <a:pt x="798335" y="53538"/>
                </a:lnTo>
                <a:lnTo>
                  <a:pt x="804950" y="53538"/>
                </a:lnTo>
                <a:lnTo>
                  <a:pt x="804950" y="43754"/>
                </a:lnTo>
                <a:lnTo>
                  <a:pt x="801046" y="43754"/>
                </a:lnTo>
                <a:close/>
              </a:path>
              <a:path w="1366447" h="104390">
                <a:moveTo>
                  <a:pt x="868655" y="91436"/>
                </a:moveTo>
                <a:lnTo>
                  <a:pt x="865291" y="90046"/>
                </a:lnTo>
                <a:lnTo>
                  <a:pt x="865944" y="101220"/>
                </a:lnTo>
                <a:lnTo>
                  <a:pt x="872605" y="101220"/>
                </a:lnTo>
                <a:lnTo>
                  <a:pt x="872605" y="91436"/>
                </a:lnTo>
                <a:lnTo>
                  <a:pt x="868655" y="91436"/>
                </a:lnTo>
                <a:close/>
              </a:path>
              <a:path w="1366447" h="104390">
                <a:moveTo>
                  <a:pt x="946897" y="55537"/>
                </a:moveTo>
                <a:lnTo>
                  <a:pt x="946897" y="68284"/>
                </a:lnTo>
                <a:lnTo>
                  <a:pt x="981483" y="68284"/>
                </a:lnTo>
                <a:lnTo>
                  <a:pt x="981483" y="55537"/>
                </a:lnTo>
                <a:lnTo>
                  <a:pt x="946897" y="55537"/>
                </a:lnTo>
                <a:close/>
              </a:path>
              <a:path w="1366447" h="104390">
                <a:moveTo>
                  <a:pt x="1142376" y="31351"/>
                </a:moveTo>
                <a:lnTo>
                  <a:pt x="1142376" y="101220"/>
                </a:lnTo>
                <a:lnTo>
                  <a:pt x="1155604" y="101220"/>
                </a:lnTo>
                <a:lnTo>
                  <a:pt x="1155604" y="2963"/>
                </a:lnTo>
                <a:lnTo>
                  <a:pt x="1145821" y="2963"/>
                </a:lnTo>
                <a:lnTo>
                  <a:pt x="1144076" y="10588"/>
                </a:lnTo>
                <a:lnTo>
                  <a:pt x="1141435" y="15423"/>
                </a:lnTo>
                <a:lnTo>
                  <a:pt x="1137898" y="17467"/>
                </a:lnTo>
                <a:lnTo>
                  <a:pt x="1134361" y="19511"/>
                </a:lnTo>
                <a:lnTo>
                  <a:pt x="1128115" y="20970"/>
                </a:lnTo>
                <a:lnTo>
                  <a:pt x="1119158" y="21843"/>
                </a:lnTo>
                <a:lnTo>
                  <a:pt x="1119158" y="31351"/>
                </a:lnTo>
                <a:lnTo>
                  <a:pt x="1142376" y="31351"/>
                </a:lnTo>
                <a:close/>
              </a:path>
              <a:path w="1366447" h="104390">
                <a:moveTo>
                  <a:pt x="1055798" y="65183"/>
                </a:moveTo>
                <a:lnTo>
                  <a:pt x="990003" y="90127"/>
                </a:lnTo>
                <a:lnTo>
                  <a:pt x="990003" y="102529"/>
                </a:lnTo>
                <a:lnTo>
                  <a:pt x="1070541" y="71040"/>
                </a:lnTo>
                <a:lnTo>
                  <a:pt x="1070541" y="59464"/>
                </a:lnTo>
                <a:lnTo>
                  <a:pt x="990003" y="27906"/>
                </a:lnTo>
                <a:lnTo>
                  <a:pt x="990003" y="40309"/>
                </a:lnTo>
                <a:lnTo>
                  <a:pt x="1055798" y="65183"/>
                </a:lnTo>
                <a:close/>
              </a:path>
              <a:path w="1366447" h="104390">
                <a:moveTo>
                  <a:pt x="1254859" y="16192"/>
                </a:moveTo>
                <a:lnTo>
                  <a:pt x="1254859" y="4203"/>
                </a:lnTo>
                <a:lnTo>
                  <a:pt x="1203600" y="4203"/>
                </a:lnTo>
                <a:lnTo>
                  <a:pt x="1196092" y="57328"/>
                </a:lnTo>
                <a:lnTo>
                  <a:pt x="1206839" y="57948"/>
                </a:lnTo>
                <a:lnTo>
                  <a:pt x="1208998" y="55008"/>
                </a:lnTo>
                <a:lnTo>
                  <a:pt x="1211604" y="52712"/>
                </a:lnTo>
                <a:lnTo>
                  <a:pt x="1214659" y="51058"/>
                </a:lnTo>
                <a:lnTo>
                  <a:pt x="1217713" y="49404"/>
                </a:lnTo>
                <a:lnTo>
                  <a:pt x="1221376" y="48577"/>
                </a:lnTo>
                <a:lnTo>
                  <a:pt x="1231527" y="48577"/>
                </a:lnTo>
                <a:lnTo>
                  <a:pt x="1236568" y="50461"/>
                </a:lnTo>
                <a:lnTo>
                  <a:pt x="1240770" y="54227"/>
                </a:lnTo>
                <a:lnTo>
                  <a:pt x="1244973" y="57994"/>
                </a:lnTo>
                <a:lnTo>
                  <a:pt x="1247074" y="63323"/>
                </a:lnTo>
                <a:lnTo>
                  <a:pt x="1247074" y="75910"/>
                </a:lnTo>
                <a:lnTo>
                  <a:pt x="1245306" y="81100"/>
                </a:lnTo>
                <a:lnTo>
                  <a:pt x="1241769" y="85786"/>
                </a:lnTo>
                <a:lnTo>
                  <a:pt x="1238233" y="90471"/>
                </a:lnTo>
                <a:lnTo>
                  <a:pt x="1232790" y="92814"/>
                </a:lnTo>
                <a:lnTo>
                  <a:pt x="1221583" y="92814"/>
                </a:lnTo>
                <a:lnTo>
                  <a:pt x="1218184" y="92125"/>
                </a:lnTo>
                <a:lnTo>
                  <a:pt x="1215244" y="90747"/>
                </a:lnTo>
                <a:lnTo>
                  <a:pt x="1209503" y="88037"/>
                </a:lnTo>
                <a:lnTo>
                  <a:pt x="1206219" y="83145"/>
                </a:lnTo>
                <a:lnTo>
                  <a:pt x="1205392" y="76070"/>
                </a:lnTo>
                <a:lnTo>
                  <a:pt x="1192508" y="76070"/>
                </a:lnTo>
                <a:lnTo>
                  <a:pt x="1193244" y="85441"/>
                </a:lnTo>
                <a:lnTo>
                  <a:pt x="1196700" y="92389"/>
                </a:lnTo>
                <a:lnTo>
                  <a:pt x="1202878" y="96914"/>
                </a:lnTo>
                <a:lnTo>
                  <a:pt x="1209055" y="101439"/>
                </a:lnTo>
                <a:lnTo>
                  <a:pt x="1216163" y="103701"/>
                </a:lnTo>
                <a:lnTo>
                  <a:pt x="1224201" y="103701"/>
                </a:lnTo>
                <a:lnTo>
                  <a:pt x="1229357" y="103487"/>
                </a:lnTo>
                <a:lnTo>
                  <a:pt x="1242473" y="100222"/>
                </a:lnTo>
                <a:lnTo>
                  <a:pt x="1251793" y="93021"/>
                </a:lnTo>
                <a:lnTo>
                  <a:pt x="1258399" y="81164"/>
                </a:lnTo>
                <a:lnTo>
                  <a:pt x="1260440" y="68353"/>
                </a:lnTo>
                <a:lnTo>
                  <a:pt x="1260440" y="59395"/>
                </a:lnTo>
                <a:lnTo>
                  <a:pt x="1257293" y="52000"/>
                </a:lnTo>
                <a:lnTo>
                  <a:pt x="1251001" y="46165"/>
                </a:lnTo>
                <a:lnTo>
                  <a:pt x="1244709" y="40332"/>
                </a:lnTo>
                <a:lnTo>
                  <a:pt x="1237038" y="37415"/>
                </a:lnTo>
                <a:lnTo>
                  <a:pt x="1223167" y="37415"/>
                </a:lnTo>
                <a:lnTo>
                  <a:pt x="1218919" y="38173"/>
                </a:lnTo>
                <a:lnTo>
                  <a:pt x="1215244" y="39689"/>
                </a:lnTo>
                <a:lnTo>
                  <a:pt x="1213178" y="40561"/>
                </a:lnTo>
                <a:lnTo>
                  <a:pt x="1208699" y="43616"/>
                </a:lnTo>
                <a:lnTo>
                  <a:pt x="1212902" y="16192"/>
                </a:lnTo>
                <a:lnTo>
                  <a:pt x="1254859" y="16192"/>
                </a:lnTo>
                <a:close/>
              </a:path>
              <a:path w="1366447" h="104390">
                <a:moveTo>
                  <a:pt x="1356456" y="2963"/>
                </a:moveTo>
                <a:lnTo>
                  <a:pt x="1301271" y="103839"/>
                </a:lnTo>
                <a:lnTo>
                  <a:pt x="1308919" y="103839"/>
                </a:lnTo>
                <a:lnTo>
                  <a:pt x="1364104" y="2963"/>
                </a:lnTo>
                <a:lnTo>
                  <a:pt x="1356456" y="2963"/>
                </a:lnTo>
                <a:close/>
              </a:path>
              <a:path w="1366447" h="104390">
                <a:moveTo>
                  <a:pt x="1294887" y="43754"/>
                </a:moveTo>
                <a:lnTo>
                  <a:pt x="1291546" y="42364"/>
                </a:lnTo>
                <a:lnTo>
                  <a:pt x="1292177" y="53538"/>
                </a:lnTo>
                <a:lnTo>
                  <a:pt x="1298792" y="53538"/>
                </a:lnTo>
                <a:lnTo>
                  <a:pt x="1298792" y="43754"/>
                </a:lnTo>
                <a:lnTo>
                  <a:pt x="1294887" y="437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5952003" y="4294441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5952003" y="4320615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6213742" y="4332683"/>
            <a:ext cx="13089" cy="0"/>
          </a:xfrm>
          <a:custGeom>
            <a:avLst/>
            <a:gdLst/>
            <a:ahLst/>
            <a:cxnLst/>
            <a:rect l="l" t="t" r="r" b="b"/>
            <a:pathLst>
              <a:path w="14398">
                <a:moveTo>
                  <a:pt x="0" y="0"/>
                </a:moveTo>
                <a:lnTo>
                  <a:pt x="14398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6539471" y="4304625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2408111" y="3903510"/>
            <a:ext cx="4318442" cy="0"/>
          </a:xfrm>
          <a:custGeom>
            <a:avLst/>
            <a:gdLst/>
            <a:ahLst/>
            <a:cxnLst/>
            <a:rect l="l" t="t" r="r" b="b"/>
            <a:pathLst>
              <a:path w="4750286">
                <a:moveTo>
                  <a:pt x="4750286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476621" y="2888283"/>
            <a:ext cx="1592379" cy="122508"/>
          </a:xfrm>
          <a:custGeom>
            <a:avLst/>
            <a:gdLst/>
            <a:ahLst/>
            <a:cxnLst/>
            <a:rect l="l" t="t" r="r" b="b"/>
            <a:pathLst>
              <a:path w="1751617" h="138842">
                <a:moveTo>
                  <a:pt x="315129" y="31749"/>
                </a:moveTo>
                <a:lnTo>
                  <a:pt x="304976" y="39620"/>
                </a:lnTo>
                <a:lnTo>
                  <a:pt x="309202" y="54848"/>
                </a:lnTo>
                <a:lnTo>
                  <a:pt x="311246" y="49622"/>
                </a:lnTo>
                <a:lnTo>
                  <a:pt x="315104" y="45511"/>
                </a:lnTo>
                <a:lnTo>
                  <a:pt x="318962" y="41400"/>
                </a:lnTo>
                <a:lnTo>
                  <a:pt x="327800" y="28593"/>
                </a:lnTo>
                <a:lnTo>
                  <a:pt x="315129" y="31749"/>
                </a:lnTo>
                <a:close/>
              </a:path>
              <a:path w="1751617" h="138842">
                <a:moveTo>
                  <a:pt x="472093" y="95019"/>
                </a:moveTo>
                <a:lnTo>
                  <a:pt x="474848" y="90785"/>
                </a:lnTo>
                <a:lnTo>
                  <a:pt x="479292" y="79215"/>
                </a:lnTo>
                <a:lnTo>
                  <a:pt x="480774" y="65528"/>
                </a:lnTo>
                <a:lnTo>
                  <a:pt x="480571" y="60408"/>
                </a:lnTo>
                <a:lnTo>
                  <a:pt x="477553" y="47338"/>
                </a:lnTo>
                <a:lnTo>
                  <a:pt x="470922" y="37552"/>
                </a:lnTo>
                <a:lnTo>
                  <a:pt x="459725" y="30326"/>
                </a:lnTo>
                <a:lnTo>
                  <a:pt x="446809" y="28044"/>
                </a:lnTo>
                <a:lnTo>
                  <a:pt x="444265" y="28116"/>
                </a:lnTo>
                <a:lnTo>
                  <a:pt x="431493" y="31266"/>
                </a:lnTo>
                <a:lnTo>
                  <a:pt x="421455" y="39069"/>
                </a:lnTo>
                <a:lnTo>
                  <a:pt x="418314" y="43362"/>
                </a:lnTo>
                <a:lnTo>
                  <a:pt x="413591" y="54765"/>
                </a:lnTo>
                <a:lnTo>
                  <a:pt x="412016" y="68697"/>
                </a:lnTo>
                <a:lnTo>
                  <a:pt x="412160" y="72978"/>
                </a:lnTo>
                <a:lnTo>
                  <a:pt x="414858" y="86017"/>
                </a:lnTo>
                <a:lnTo>
                  <a:pt x="420973" y="96362"/>
                </a:lnTo>
                <a:lnTo>
                  <a:pt x="421583" y="97044"/>
                </a:lnTo>
                <a:lnTo>
                  <a:pt x="424762" y="76346"/>
                </a:lnTo>
                <a:lnTo>
                  <a:pt x="424762" y="60314"/>
                </a:lnTo>
                <a:lnTo>
                  <a:pt x="426484" y="53332"/>
                </a:lnTo>
                <a:lnTo>
                  <a:pt x="429929" y="47544"/>
                </a:lnTo>
                <a:lnTo>
                  <a:pt x="433374" y="41756"/>
                </a:lnTo>
                <a:lnTo>
                  <a:pt x="438886" y="38862"/>
                </a:lnTo>
                <a:lnTo>
                  <a:pt x="455007" y="38862"/>
                </a:lnTo>
                <a:lnTo>
                  <a:pt x="461024" y="42261"/>
                </a:lnTo>
                <a:lnTo>
                  <a:pt x="464515" y="49060"/>
                </a:lnTo>
                <a:lnTo>
                  <a:pt x="466719" y="53378"/>
                </a:lnTo>
                <a:lnTo>
                  <a:pt x="467822" y="58982"/>
                </a:lnTo>
                <a:lnTo>
                  <a:pt x="467822" y="73498"/>
                </a:lnTo>
                <a:lnTo>
                  <a:pt x="466295" y="80423"/>
                </a:lnTo>
                <a:lnTo>
                  <a:pt x="463240" y="86647"/>
                </a:lnTo>
                <a:lnTo>
                  <a:pt x="462787" y="102917"/>
                </a:lnTo>
                <a:lnTo>
                  <a:pt x="472093" y="95019"/>
                </a:lnTo>
                <a:close/>
              </a:path>
              <a:path w="1751617" h="138842">
                <a:moveTo>
                  <a:pt x="463240" y="86647"/>
                </a:moveTo>
                <a:lnTo>
                  <a:pt x="460186" y="92871"/>
                </a:lnTo>
                <a:lnTo>
                  <a:pt x="454548" y="95983"/>
                </a:lnTo>
                <a:lnTo>
                  <a:pt x="438840" y="95983"/>
                </a:lnTo>
                <a:lnTo>
                  <a:pt x="433374" y="93365"/>
                </a:lnTo>
                <a:lnTo>
                  <a:pt x="429929" y="88128"/>
                </a:lnTo>
                <a:lnTo>
                  <a:pt x="426484" y="82892"/>
                </a:lnTo>
                <a:lnTo>
                  <a:pt x="424762" y="76346"/>
                </a:lnTo>
                <a:lnTo>
                  <a:pt x="421583" y="97044"/>
                </a:lnTo>
                <a:lnTo>
                  <a:pt x="431905" y="104259"/>
                </a:lnTo>
                <a:lnTo>
                  <a:pt x="445155" y="106664"/>
                </a:lnTo>
                <a:lnTo>
                  <a:pt x="449893" y="106453"/>
                </a:lnTo>
                <a:lnTo>
                  <a:pt x="462787" y="102917"/>
                </a:lnTo>
                <a:lnTo>
                  <a:pt x="463240" y="86647"/>
                </a:lnTo>
                <a:close/>
              </a:path>
              <a:path w="1751617" h="138842">
                <a:moveTo>
                  <a:pt x="515222" y="17559"/>
                </a:moveTo>
                <a:lnTo>
                  <a:pt x="515957" y="15607"/>
                </a:lnTo>
                <a:lnTo>
                  <a:pt x="518942" y="12678"/>
                </a:lnTo>
                <a:lnTo>
                  <a:pt x="524327" y="12712"/>
                </a:lnTo>
                <a:lnTo>
                  <a:pt x="527118" y="12885"/>
                </a:lnTo>
                <a:lnTo>
                  <a:pt x="527118" y="1584"/>
                </a:lnTo>
                <a:lnTo>
                  <a:pt x="524293" y="1378"/>
                </a:lnTo>
                <a:lnTo>
                  <a:pt x="513614" y="1309"/>
                </a:lnTo>
                <a:lnTo>
                  <a:pt x="508034" y="3422"/>
                </a:lnTo>
                <a:lnTo>
                  <a:pt x="505140" y="7648"/>
                </a:lnTo>
                <a:lnTo>
                  <a:pt x="503532" y="10037"/>
                </a:lnTo>
                <a:lnTo>
                  <a:pt x="502637" y="13804"/>
                </a:lnTo>
                <a:lnTo>
                  <a:pt x="502453" y="18948"/>
                </a:lnTo>
                <a:lnTo>
                  <a:pt x="502453" y="30525"/>
                </a:lnTo>
                <a:lnTo>
                  <a:pt x="492188" y="30525"/>
                </a:lnTo>
                <a:lnTo>
                  <a:pt x="492188" y="40309"/>
                </a:lnTo>
                <a:lnTo>
                  <a:pt x="502453" y="40309"/>
                </a:lnTo>
                <a:lnTo>
                  <a:pt x="502453" y="103976"/>
                </a:lnTo>
                <a:lnTo>
                  <a:pt x="514716" y="103976"/>
                </a:lnTo>
                <a:lnTo>
                  <a:pt x="514716" y="40309"/>
                </a:lnTo>
                <a:lnTo>
                  <a:pt x="527118" y="40309"/>
                </a:lnTo>
                <a:lnTo>
                  <a:pt x="527118" y="30525"/>
                </a:lnTo>
                <a:lnTo>
                  <a:pt x="514854" y="30525"/>
                </a:lnTo>
                <a:lnTo>
                  <a:pt x="514854" y="22531"/>
                </a:lnTo>
                <a:lnTo>
                  <a:pt x="515222" y="17559"/>
                </a:lnTo>
                <a:close/>
              </a:path>
              <a:path w="1751617" h="138842">
                <a:moveTo>
                  <a:pt x="589020" y="83133"/>
                </a:moveTo>
                <a:lnTo>
                  <a:pt x="586775" y="79749"/>
                </a:lnTo>
                <a:lnTo>
                  <a:pt x="582077" y="68234"/>
                </a:lnTo>
                <a:lnTo>
                  <a:pt x="580511" y="54779"/>
                </a:lnTo>
                <a:lnTo>
                  <a:pt x="581071" y="45373"/>
                </a:lnTo>
                <a:lnTo>
                  <a:pt x="584310" y="32689"/>
                </a:lnTo>
                <a:lnTo>
                  <a:pt x="590432" y="22979"/>
                </a:lnTo>
                <a:lnTo>
                  <a:pt x="592192" y="21194"/>
                </a:lnTo>
                <a:lnTo>
                  <a:pt x="602919" y="14445"/>
                </a:lnTo>
                <a:lnTo>
                  <a:pt x="616061" y="12196"/>
                </a:lnTo>
                <a:lnTo>
                  <a:pt x="618755" y="12274"/>
                </a:lnTo>
                <a:lnTo>
                  <a:pt x="631607" y="15398"/>
                </a:lnTo>
                <a:lnTo>
                  <a:pt x="641587" y="23082"/>
                </a:lnTo>
                <a:lnTo>
                  <a:pt x="644324" y="26727"/>
                </a:lnTo>
                <a:lnTo>
                  <a:pt x="649273" y="38041"/>
                </a:lnTo>
                <a:lnTo>
                  <a:pt x="650923" y="51816"/>
                </a:lnTo>
                <a:lnTo>
                  <a:pt x="650662" y="57743"/>
                </a:lnTo>
                <a:lnTo>
                  <a:pt x="648108" y="70370"/>
                </a:lnTo>
                <a:lnTo>
                  <a:pt x="642827" y="81686"/>
                </a:lnTo>
                <a:lnTo>
                  <a:pt x="640519" y="84884"/>
                </a:lnTo>
                <a:lnTo>
                  <a:pt x="644340" y="98291"/>
                </a:lnTo>
                <a:lnTo>
                  <a:pt x="653472" y="89300"/>
                </a:lnTo>
                <a:lnTo>
                  <a:pt x="660197" y="77655"/>
                </a:lnTo>
                <a:lnTo>
                  <a:pt x="663782" y="65426"/>
                </a:lnTo>
                <a:lnTo>
                  <a:pt x="664977" y="51609"/>
                </a:lnTo>
                <a:lnTo>
                  <a:pt x="664125" y="40054"/>
                </a:lnTo>
                <a:lnTo>
                  <a:pt x="660786" y="27696"/>
                </a:lnTo>
                <a:lnTo>
                  <a:pt x="654918" y="17226"/>
                </a:lnTo>
                <a:lnTo>
                  <a:pt x="651646" y="13361"/>
                </a:lnTo>
                <a:lnTo>
                  <a:pt x="641908" y="5938"/>
                </a:lnTo>
                <a:lnTo>
                  <a:pt x="629771" y="1484"/>
                </a:lnTo>
                <a:lnTo>
                  <a:pt x="615235" y="0"/>
                </a:lnTo>
                <a:lnTo>
                  <a:pt x="609540" y="244"/>
                </a:lnTo>
                <a:lnTo>
                  <a:pt x="596346" y="3143"/>
                </a:lnTo>
                <a:lnTo>
                  <a:pt x="585338" y="9309"/>
                </a:lnTo>
                <a:lnTo>
                  <a:pt x="576516" y="18742"/>
                </a:lnTo>
                <a:lnTo>
                  <a:pt x="571232" y="28231"/>
                </a:lnTo>
                <a:lnTo>
                  <a:pt x="567547" y="40343"/>
                </a:lnTo>
                <a:lnTo>
                  <a:pt x="566319" y="53883"/>
                </a:lnTo>
                <a:lnTo>
                  <a:pt x="566333" y="55446"/>
                </a:lnTo>
                <a:lnTo>
                  <a:pt x="567833" y="69093"/>
                </a:lnTo>
                <a:lnTo>
                  <a:pt x="571801" y="81112"/>
                </a:lnTo>
                <a:lnTo>
                  <a:pt x="578238" y="91505"/>
                </a:lnTo>
                <a:lnTo>
                  <a:pt x="589235" y="100663"/>
                </a:lnTo>
                <a:lnTo>
                  <a:pt x="589020" y="83133"/>
                </a:lnTo>
                <a:close/>
              </a:path>
              <a:path w="1751617" h="138842">
                <a:moveTo>
                  <a:pt x="589020" y="83133"/>
                </a:moveTo>
                <a:lnTo>
                  <a:pt x="589235" y="100663"/>
                </a:lnTo>
                <a:lnTo>
                  <a:pt x="601082" y="105370"/>
                </a:lnTo>
                <a:lnTo>
                  <a:pt x="614959" y="106939"/>
                </a:lnTo>
                <a:lnTo>
                  <a:pt x="619873" y="106761"/>
                </a:lnTo>
                <a:lnTo>
                  <a:pt x="633141" y="104112"/>
                </a:lnTo>
                <a:lnTo>
                  <a:pt x="644340" y="98291"/>
                </a:lnTo>
                <a:lnTo>
                  <a:pt x="640519" y="84884"/>
                </a:lnTo>
                <a:lnTo>
                  <a:pt x="630455" y="92227"/>
                </a:lnTo>
                <a:lnTo>
                  <a:pt x="616613" y="94674"/>
                </a:lnTo>
                <a:lnTo>
                  <a:pt x="611099" y="94412"/>
                </a:lnTo>
                <a:lnTo>
                  <a:pt x="598153" y="90853"/>
                </a:lnTo>
                <a:lnTo>
                  <a:pt x="589020" y="83133"/>
                </a:lnTo>
                <a:close/>
              </a:path>
              <a:path w="1751617" h="138842">
                <a:moveTo>
                  <a:pt x="694533" y="102805"/>
                </a:moveTo>
                <a:lnTo>
                  <a:pt x="698300" y="105240"/>
                </a:lnTo>
                <a:lnTo>
                  <a:pt x="702961" y="106457"/>
                </a:lnTo>
                <a:lnTo>
                  <a:pt x="715592" y="106457"/>
                </a:lnTo>
                <a:lnTo>
                  <a:pt x="721793" y="104275"/>
                </a:lnTo>
                <a:lnTo>
                  <a:pt x="727121" y="99911"/>
                </a:lnTo>
                <a:lnTo>
                  <a:pt x="733685" y="92247"/>
                </a:lnTo>
                <a:lnTo>
                  <a:pt x="738218" y="80505"/>
                </a:lnTo>
                <a:lnTo>
                  <a:pt x="739729" y="65459"/>
                </a:lnTo>
                <a:lnTo>
                  <a:pt x="739605" y="61340"/>
                </a:lnTo>
                <a:lnTo>
                  <a:pt x="736991" y="48071"/>
                </a:lnTo>
                <a:lnTo>
                  <a:pt x="730979" y="38000"/>
                </a:lnTo>
                <a:lnTo>
                  <a:pt x="725146" y="31592"/>
                </a:lnTo>
                <a:lnTo>
                  <a:pt x="718050" y="28389"/>
                </a:lnTo>
                <a:lnTo>
                  <a:pt x="704041" y="28389"/>
                </a:lnTo>
                <a:lnTo>
                  <a:pt x="699126" y="29766"/>
                </a:lnTo>
                <a:lnTo>
                  <a:pt x="694947" y="32523"/>
                </a:lnTo>
                <a:lnTo>
                  <a:pt x="692007" y="34360"/>
                </a:lnTo>
                <a:lnTo>
                  <a:pt x="692397" y="43570"/>
                </a:lnTo>
                <a:lnTo>
                  <a:pt x="698277" y="39275"/>
                </a:lnTo>
                <a:lnTo>
                  <a:pt x="715409" y="39275"/>
                </a:lnTo>
                <a:lnTo>
                  <a:pt x="721288" y="43341"/>
                </a:lnTo>
                <a:lnTo>
                  <a:pt x="724503" y="51471"/>
                </a:lnTo>
                <a:lnTo>
                  <a:pt x="726202" y="55697"/>
                </a:lnTo>
                <a:lnTo>
                  <a:pt x="727052" y="60750"/>
                </a:lnTo>
                <a:lnTo>
                  <a:pt x="727052" y="76277"/>
                </a:lnTo>
                <a:lnTo>
                  <a:pt x="725134" y="83523"/>
                </a:lnTo>
                <a:lnTo>
                  <a:pt x="721299" y="88369"/>
                </a:lnTo>
                <a:lnTo>
                  <a:pt x="717464" y="93216"/>
                </a:lnTo>
                <a:lnTo>
                  <a:pt x="712653" y="95639"/>
                </a:lnTo>
                <a:lnTo>
                  <a:pt x="698322" y="95639"/>
                </a:lnTo>
                <a:lnTo>
                  <a:pt x="692443" y="91826"/>
                </a:lnTo>
                <a:lnTo>
                  <a:pt x="689228" y="84201"/>
                </a:lnTo>
                <a:lnTo>
                  <a:pt x="689871" y="99062"/>
                </a:lnTo>
                <a:lnTo>
                  <a:pt x="692329" y="101427"/>
                </a:lnTo>
                <a:lnTo>
                  <a:pt x="694533" y="102805"/>
                </a:lnTo>
                <a:close/>
              </a:path>
              <a:path w="1751617" h="138842">
                <a:moveTo>
                  <a:pt x="811288" y="73658"/>
                </a:moveTo>
                <a:lnTo>
                  <a:pt x="815215" y="62496"/>
                </a:lnTo>
                <a:lnTo>
                  <a:pt x="831543" y="17777"/>
                </a:lnTo>
                <a:lnTo>
                  <a:pt x="846907" y="62496"/>
                </a:lnTo>
                <a:lnTo>
                  <a:pt x="851316" y="73658"/>
                </a:lnTo>
                <a:lnTo>
                  <a:pt x="861581" y="103976"/>
                </a:lnTo>
                <a:lnTo>
                  <a:pt x="876601" y="103976"/>
                </a:lnTo>
                <a:lnTo>
                  <a:pt x="839879" y="2756"/>
                </a:lnTo>
                <a:lnTo>
                  <a:pt x="824378" y="2756"/>
                </a:lnTo>
                <a:lnTo>
                  <a:pt x="786279" y="103976"/>
                </a:lnTo>
                <a:lnTo>
                  <a:pt x="800333" y="103976"/>
                </a:lnTo>
                <a:lnTo>
                  <a:pt x="811288" y="73658"/>
                </a:lnTo>
                <a:close/>
              </a:path>
              <a:path w="1751617" h="138842">
                <a:moveTo>
                  <a:pt x="815215" y="62496"/>
                </a:moveTo>
                <a:lnTo>
                  <a:pt x="811288" y="73658"/>
                </a:lnTo>
                <a:lnTo>
                  <a:pt x="851316" y="73658"/>
                </a:lnTo>
                <a:lnTo>
                  <a:pt x="846907" y="62496"/>
                </a:lnTo>
                <a:lnTo>
                  <a:pt x="815215" y="62496"/>
                </a:lnTo>
                <a:close/>
              </a:path>
              <a:path w="1751617" h="138842">
                <a:moveTo>
                  <a:pt x="900967" y="94330"/>
                </a:moveTo>
                <a:lnTo>
                  <a:pt x="897843" y="90333"/>
                </a:lnTo>
                <a:lnTo>
                  <a:pt x="896144" y="88128"/>
                </a:lnTo>
                <a:lnTo>
                  <a:pt x="895110" y="84959"/>
                </a:lnTo>
                <a:lnTo>
                  <a:pt x="894743" y="80824"/>
                </a:lnTo>
                <a:lnTo>
                  <a:pt x="882824" y="80824"/>
                </a:lnTo>
                <a:lnTo>
                  <a:pt x="883146" y="88175"/>
                </a:lnTo>
                <a:lnTo>
                  <a:pt x="885591" y="94341"/>
                </a:lnTo>
                <a:lnTo>
                  <a:pt x="890161" y="99325"/>
                </a:lnTo>
                <a:lnTo>
                  <a:pt x="894732" y="104309"/>
                </a:lnTo>
                <a:lnTo>
                  <a:pt x="902505" y="106801"/>
                </a:lnTo>
                <a:lnTo>
                  <a:pt x="923679" y="106801"/>
                </a:lnTo>
                <a:lnTo>
                  <a:pt x="931269" y="104413"/>
                </a:lnTo>
                <a:lnTo>
                  <a:pt x="936252" y="99635"/>
                </a:lnTo>
                <a:lnTo>
                  <a:pt x="941236" y="94858"/>
                </a:lnTo>
                <a:lnTo>
                  <a:pt x="943728" y="89185"/>
                </a:lnTo>
                <a:lnTo>
                  <a:pt x="943728" y="75818"/>
                </a:lnTo>
                <a:lnTo>
                  <a:pt x="941316" y="70833"/>
                </a:lnTo>
                <a:lnTo>
                  <a:pt x="936494" y="67664"/>
                </a:lnTo>
                <a:lnTo>
                  <a:pt x="933462" y="65642"/>
                </a:lnTo>
                <a:lnTo>
                  <a:pt x="927491" y="63552"/>
                </a:lnTo>
                <a:lnTo>
                  <a:pt x="918581" y="61394"/>
                </a:lnTo>
                <a:lnTo>
                  <a:pt x="910382" y="59395"/>
                </a:lnTo>
                <a:lnTo>
                  <a:pt x="906800" y="58522"/>
                </a:lnTo>
                <a:lnTo>
                  <a:pt x="904090" y="57512"/>
                </a:lnTo>
                <a:lnTo>
                  <a:pt x="902253" y="56363"/>
                </a:lnTo>
                <a:lnTo>
                  <a:pt x="899083" y="54434"/>
                </a:lnTo>
                <a:lnTo>
                  <a:pt x="897499" y="51862"/>
                </a:lnTo>
                <a:lnTo>
                  <a:pt x="897499" y="45706"/>
                </a:lnTo>
                <a:lnTo>
                  <a:pt x="898705" y="43341"/>
                </a:lnTo>
                <a:lnTo>
                  <a:pt x="901116" y="41549"/>
                </a:lnTo>
                <a:lnTo>
                  <a:pt x="903527" y="39757"/>
                </a:lnTo>
                <a:lnTo>
                  <a:pt x="907075" y="38862"/>
                </a:lnTo>
                <a:lnTo>
                  <a:pt x="918787" y="38862"/>
                </a:lnTo>
                <a:lnTo>
                  <a:pt x="923725" y="40492"/>
                </a:lnTo>
                <a:lnTo>
                  <a:pt x="926573" y="43754"/>
                </a:lnTo>
                <a:lnTo>
                  <a:pt x="928318" y="46051"/>
                </a:lnTo>
                <a:lnTo>
                  <a:pt x="929306" y="48600"/>
                </a:lnTo>
                <a:lnTo>
                  <a:pt x="929535" y="51402"/>
                </a:lnTo>
                <a:lnTo>
                  <a:pt x="941247" y="51402"/>
                </a:lnTo>
                <a:lnTo>
                  <a:pt x="941339" y="46625"/>
                </a:lnTo>
                <a:lnTo>
                  <a:pt x="939846" y="42169"/>
                </a:lnTo>
                <a:lnTo>
                  <a:pt x="936769" y="38035"/>
                </a:lnTo>
                <a:lnTo>
                  <a:pt x="926812" y="30592"/>
                </a:lnTo>
                <a:lnTo>
                  <a:pt x="912725" y="28251"/>
                </a:lnTo>
                <a:lnTo>
                  <a:pt x="904228" y="28251"/>
                </a:lnTo>
                <a:lnTo>
                  <a:pt x="897464" y="30409"/>
                </a:lnTo>
                <a:lnTo>
                  <a:pt x="892435" y="34727"/>
                </a:lnTo>
                <a:lnTo>
                  <a:pt x="887406" y="39045"/>
                </a:lnTo>
                <a:lnTo>
                  <a:pt x="884891" y="44696"/>
                </a:lnTo>
                <a:lnTo>
                  <a:pt x="884891" y="57604"/>
                </a:lnTo>
                <a:lnTo>
                  <a:pt x="887555" y="62243"/>
                </a:lnTo>
                <a:lnTo>
                  <a:pt x="892883" y="65597"/>
                </a:lnTo>
                <a:lnTo>
                  <a:pt x="895868" y="67526"/>
                </a:lnTo>
                <a:lnTo>
                  <a:pt x="900507" y="69272"/>
                </a:lnTo>
                <a:lnTo>
                  <a:pt x="906800" y="70833"/>
                </a:lnTo>
                <a:lnTo>
                  <a:pt x="916652" y="73314"/>
                </a:lnTo>
                <a:lnTo>
                  <a:pt x="921934" y="74646"/>
                </a:lnTo>
                <a:lnTo>
                  <a:pt x="925470" y="75818"/>
                </a:lnTo>
                <a:lnTo>
                  <a:pt x="927262" y="76828"/>
                </a:lnTo>
                <a:lnTo>
                  <a:pt x="930063" y="78482"/>
                </a:lnTo>
                <a:lnTo>
                  <a:pt x="931464" y="80894"/>
                </a:lnTo>
                <a:lnTo>
                  <a:pt x="931464" y="88244"/>
                </a:lnTo>
                <a:lnTo>
                  <a:pt x="929719" y="91332"/>
                </a:lnTo>
                <a:lnTo>
                  <a:pt x="926228" y="93331"/>
                </a:lnTo>
                <a:lnTo>
                  <a:pt x="922738" y="95329"/>
                </a:lnTo>
                <a:lnTo>
                  <a:pt x="918696" y="96328"/>
                </a:lnTo>
                <a:lnTo>
                  <a:pt x="906386" y="96328"/>
                </a:lnTo>
                <a:lnTo>
                  <a:pt x="900967" y="94330"/>
                </a:lnTo>
                <a:close/>
              </a:path>
              <a:path w="1751617" h="138842">
                <a:moveTo>
                  <a:pt x="971515" y="94330"/>
                </a:moveTo>
                <a:lnTo>
                  <a:pt x="968392" y="90333"/>
                </a:lnTo>
                <a:lnTo>
                  <a:pt x="966693" y="88128"/>
                </a:lnTo>
                <a:lnTo>
                  <a:pt x="965659" y="84959"/>
                </a:lnTo>
                <a:lnTo>
                  <a:pt x="965292" y="80824"/>
                </a:lnTo>
                <a:lnTo>
                  <a:pt x="953373" y="80824"/>
                </a:lnTo>
                <a:lnTo>
                  <a:pt x="953694" y="88175"/>
                </a:lnTo>
                <a:lnTo>
                  <a:pt x="956140" y="94341"/>
                </a:lnTo>
                <a:lnTo>
                  <a:pt x="960710" y="99325"/>
                </a:lnTo>
                <a:lnTo>
                  <a:pt x="965280" y="104310"/>
                </a:lnTo>
                <a:lnTo>
                  <a:pt x="973054" y="106801"/>
                </a:lnTo>
                <a:lnTo>
                  <a:pt x="994228" y="106801"/>
                </a:lnTo>
                <a:lnTo>
                  <a:pt x="1001818" y="104413"/>
                </a:lnTo>
                <a:lnTo>
                  <a:pt x="1006801" y="99635"/>
                </a:lnTo>
                <a:lnTo>
                  <a:pt x="1011785" y="94858"/>
                </a:lnTo>
                <a:lnTo>
                  <a:pt x="1014276" y="89185"/>
                </a:lnTo>
                <a:lnTo>
                  <a:pt x="1014276" y="75818"/>
                </a:lnTo>
                <a:lnTo>
                  <a:pt x="1011865" y="70834"/>
                </a:lnTo>
                <a:lnTo>
                  <a:pt x="1007042" y="67664"/>
                </a:lnTo>
                <a:lnTo>
                  <a:pt x="1004011" y="65642"/>
                </a:lnTo>
                <a:lnTo>
                  <a:pt x="998040" y="63553"/>
                </a:lnTo>
                <a:lnTo>
                  <a:pt x="989130" y="61394"/>
                </a:lnTo>
                <a:lnTo>
                  <a:pt x="980931" y="59395"/>
                </a:lnTo>
                <a:lnTo>
                  <a:pt x="977349" y="58522"/>
                </a:lnTo>
                <a:lnTo>
                  <a:pt x="974639" y="57512"/>
                </a:lnTo>
                <a:lnTo>
                  <a:pt x="972801" y="56363"/>
                </a:lnTo>
                <a:lnTo>
                  <a:pt x="969632" y="54434"/>
                </a:lnTo>
                <a:lnTo>
                  <a:pt x="968048" y="51862"/>
                </a:lnTo>
                <a:lnTo>
                  <a:pt x="968048" y="45706"/>
                </a:lnTo>
                <a:lnTo>
                  <a:pt x="969253" y="43341"/>
                </a:lnTo>
                <a:lnTo>
                  <a:pt x="971665" y="41549"/>
                </a:lnTo>
                <a:lnTo>
                  <a:pt x="974076" y="39757"/>
                </a:lnTo>
                <a:lnTo>
                  <a:pt x="977624" y="38862"/>
                </a:lnTo>
                <a:lnTo>
                  <a:pt x="989336" y="38862"/>
                </a:lnTo>
                <a:lnTo>
                  <a:pt x="994274" y="40492"/>
                </a:lnTo>
                <a:lnTo>
                  <a:pt x="997121" y="43754"/>
                </a:lnTo>
                <a:lnTo>
                  <a:pt x="998867" y="46051"/>
                </a:lnTo>
                <a:lnTo>
                  <a:pt x="999854" y="48600"/>
                </a:lnTo>
                <a:lnTo>
                  <a:pt x="1000084" y="51402"/>
                </a:lnTo>
                <a:lnTo>
                  <a:pt x="1011796" y="51402"/>
                </a:lnTo>
                <a:lnTo>
                  <a:pt x="1011888" y="46625"/>
                </a:lnTo>
                <a:lnTo>
                  <a:pt x="1010395" y="42169"/>
                </a:lnTo>
                <a:lnTo>
                  <a:pt x="1007318" y="38035"/>
                </a:lnTo>
                <a:lnTo>
                  <a:pt x="997361" y="30592"/>
                </a:lnTo>
                <a:lnTo>
                  <a:pt x="983274" y="28251"/>
                </a:lnTo>
                <a:lnTo>
                  <a:pt x="974776" y="28251"/>
                </a:lnTo>
                <a:lnTo>
                  <a:pt x="968013" y="30409"/>
                </a:lnTo>
                <a:lnTo>
                  <a:pt x="962984" y="34727"/>
                </a:lnTo>
                <a:lnTo>
                  <a:pt x="957954" y="39046"/>
                </a:lnTo>
                <a:lnTo>
                  <a:pt x="955440" y="44696"/>
                </a:lnTo>
                <a:lnTo>
                  <a:pt x="955440" y="57604"/>
                </a:lnTo>
                <a:lnTo>
                  <a:pt x="958104" y="62243"/>
                </a:lnTo>
                <a:lnTo>
                  <a:pt x="963432" y="65597"/>
                </a:lnTo>
                <a:lnTo>
                  <a:pt x="966417" y="67526"/>
                </a:lnTo>
                <a:lnTo>
                  <a:pt x="971056" y="69272"/>
                </a:lnTo>
                <a:lnTo>
                  <a:pt x="977349" y="70833"/>
                </a:lnTo>
                <a:lnTo>
                  <a:pt x="987201" y="73314"/>
                </a:lnTo>
                <a:lnTo>
                  <a:pt x="992482" y="74646"/>
                </a:lnTo>
                <a:lnTo>
                  <a:pt x="996019" y="75818"/>
                </a:lnTo>
                <a:lnTo>
                  <a:pt x="997810" y="76828"/>
                </a:lnTo>
                <a:lnTo>
                  <a:pt x="1000612" y="78482"/>
                </a:lnTo>
                <a:lnTo>
                  <a:pt x="1002013" y="80894"/>
                </a:lnTo>
                <a:lnTo>
                  <a:pt x="1002013" y="88244"/>
                </a:lnTo>
                <a:lnTo>
                  <a:pt x="1000268" y="91332"/>
                </a:lnTo>
                <a:lnTo>
                  <a:pt x="996777" y="93331"/>
                </a:lnTo>
                <a:lnTo>
                  <a:pt x="993286" y="95329"/>
                </a:lnTo>
                <a:lnTo>
                  <a:pt x="989244" y="96328"/>
                </a:lnTo>
                <a:lnTo>
                  <a:pt x="976935" y="96328"/>
                </a:lnTo>
                <a:lnTo>
                  <a:pt x="971515" y="94330"/>
                </a:lnTo>
                <a:close/>
              </a:path>
              <a:path w="1751617" h="138842">
                <a:moveTo>
                  <a:pt x="1047966" y="41400"/>
                </a:moveTo>
                <a:lnTo>
                  <a:pt x="1052743" y="39344"/>
                </a:lnTo>
                <a:lnTo>
                  <a:pt x="1066384" y="39344"/>
                </a:lnTo>
                <a:lnTo>
                  <a:pt x="1072057" y="42330"/>
                </a:lnTo>
                <a:lnTo>
                  <a:pt x="1075455" y="48302"/>
                </a:lnTo>
                <a:lnTo>
                  <a:pt x="1077293" y="51517"/>
                </a:lnTo>
                <a:lnTo>
                  <a:pt x="1078464" y="55812"/>
                </a:lnTo>
                <a:lnTo>
                  <a:pt x="1078969" y="61187"/>
                </a:lnTo>
                <a:lnTo>
                  <a:pt x="1037976" y="61187"/>
                </a:lnTo>
                <a:lnTo>
                  <a:pt x="1038206" y="54848"/>
                </a:lnTo>
                <a:lnTo>
                  <a:pt x="1033980" y="39620"/>
                </a:lnTo>
                <a:lnTo>
                  <a:pt x="1031051" y="43476"/>
                </a:lnTo>
                <a:lnTo>
                  <a:pt x="1026014" y="54820"/>
                </a:lnTo>
                <a:lnTo>
                  <a:pt x="1024335" y="68491"/>
                </a:lnTo>
                <a:lnTo>
                  <a:pt x="1024533" y="73517"/>
                </a:lnTo>
                <a:lnTo>
                  <a:pt x="1027467" y="86514"/>
                </a:lnTo>
                <a:lnTo>
                  <a:pt x="1033912" y="96569"/>
                </a:lnTo>
                <a:lnTo>
                  <a:pt x="1044546" y="104092"/>
                </a:lnTo>
                <a:lnTo>
                  <a:pt x="1057267" y="106595"/>
                </a:lnTo>
                <a:lnTo>
                  <a:pt x="1061033" y="106595"/>
                </a:lnTo>
                <a:lnTo>
                  <a:pt x="1064409" y="106228"/>
                </a:lnTo>
                <a:lnTo>
                  <a:pt x="1067395" y="105493"/>
                </a:lnTo>
                <a:lnTo>
                  <a:pt x="1072952" y="104206"/>
                </a:lnTo>
                <a:lnTo>
                  <a:pt x="1077614" y="101726"/>
                </a:lnTo>
                <a:lnTo>
                  <a:pt x="1081380" y="98051"/>
                </a:lnTo>
                <a:lnTo>
                  <a:pt x="1083631" y="95938"/>
                </a:lnTo>
                <a:lnTo>
                  <a:pt x="1085663" y="93216"/>
                </a:lnTo>
                <a:lnTo>
                  <a:pt x="1087478" y="89886"/>
                </a:lnTo>
                <a:lnTo>
                  <a:pt x="1089292" y="86555"/>
                </a:lnTo>
                <a:lnTo>
                  <a:pt x="1090360" y="83535"/>
                </a:lnTo>
                <a:lnTo>
                  <a:pt x="1090681" y="80825"/>
                </a:lnTo>
                <a:lnTo>
                  <a:pt x="1078487" y="80825"/>
                </a:lnTo>
                <a:lnTo>
                  <a:pt x="1077568" y="84086"/>
                </a:lnTo>
                <a:lnTo>
                  <a:pt x="1076007" y="86957"/>
                </a:lnTo>
                <a:lnTo>
                  <a:pt x="1073802" y="89438"/>
                </a:lnTo>
                <a:lnTo>
                  <a:pt x="1069944" y="93710"/>
                </a:lnTo>
                <a:lnTo>
                  <a:pt x="1064777" y="95846"/>
                </a:lnTo>
                <a:lnTo>
                  <a:pt x="1051365" y="95846"/>
                </a:lnTo>
                <a:lnTo>
                  <a:pt x="1046244" y="93584"/>
                </a:lnTo>
                <a:lnTo>
                  <a:pt x="1042937" y="89059"/>
                </a:lnTo>
                <a:lnTo>
                  <a:pt x="1039630" y="84534"/>
                </a:lnTo>
                <a:lnTo>
                  <a:pt x="1037862" y="78528"/>
                </a:lnTo>
                <a:lnTo>
                  <a:pt x="1037632" y="71040"/>
                </a:lnTo>
                <a:lnTo>
                  <a:pt x="1091715" y="71040"/>
                </a:lnTo>
                <a:lnTo>
                  <a:pt x="1091715" y="63598"/>
                </a:lnTo>
                <a:lnTo>
                  <a:pt x="1091347" y="58178"/>
                </a:lnTo>
                <a:lnTo>
                  <a:pt x="1090613" y="54779"/>
                </a:lnTo>
                <a:lnTo>
                  <a:pt x="1089786" y="49817"/>
                </a:lnTo>
                <a:lnTo>
                  <a:pt x="1088132" y="45477"/>
                </a:lnTo>
                <a:lnTo>
                  <a:pt x="1085652" y="41756"/>
                </a:lnTo>
                <a:lnTo>
                  <a:pt x="1083080" y="37851"/>
                </a:lnTo>
                <a:lnTo>
                  <a:pt x="1079337" y="34670"/>
                </a:lnTo>
                <a:lnTo>
                  <a:pt x="1074422" y="32213"/>
                </a:lnTo>
                <a:lnTo>
                  <a:pt x="1069507" y="29755"/>
                </a:lnTo>
                <a:lnTo>
                  <a:pt x="1064432" y="28526"/>
                </a:lnTo>
                <a:lnTo>
                  <a:pt x="1056804" y="28594"/>
                </a:lnTo>
                <a:lnTo>
                  <a:pt x="1047966" y="41400"/>
                </a:lnTo>
                <a:close/>
              </a:path>
              <a:path w="1751617" h="138842">
                <a:moveTo>
                  <a:pt x="1044133" y="31749"/>
                </a:moveTo>
                <a:lnTo>
                  <a:pt x="1033980" y="39620"/>
                </a:lnTo>
                <a:lnTo>
                  <a:pt x="1038206" y="54848"/>
                </a:lnTo>
                <a:lnTo>
                  <a:pt x="1040250" y="49623"/>
                </a:lnTo>
                <a:lnTo>
                  <a:pt x="1044108" y="45512"/>
                </a:lnTo>
                <a:lnTo>
                  <a:pt x="1047966" y="41400"/>
                </a:lnTo>
                <a:lnTo>
                  <a:pt x="1056804" y="28594"/>
                </a:lnTo>
                <a:lnTo>
                  <a:pt x="1044133" y="31749"/>
                </a:lnTo>
                <a:close/>
              </a:path>
              <a:path w="1751617" h="138842">
                <a:moveTo>
                  <a:pt x="1159646" y="94330"/>
                </a:moveTo>
                <a:lnTo>
                  <a:pt x="1156522" y="90334"/>
                </a:lnTo>
                <a:lnTo>
                  <a:pt x="1154823" y="88129"/>
                </a:lnTo>
                <a:lnTo>
                  <a:pt x="1153789" y="84959"/>
                </a:lnTo>
                <a:lnTo>
                  <a:pt x="1153422" y="80825"/>
                </a:lnTo>
                <a:lnTo>
                  <a:pt x="1141503" y="80825"/>
                </a:lnTo>
                <a:lnTo>
                  <a:pt x="1141825" y="88175"/>
                </a:lnTo>
                <a:lnTo>
                  <a:pt x="1144270" y="94341"/>
                </a:lnTo>
                <a:lnTo>
                  <a:pt x="1148840" y="99326"/>
                </a:lnTo>
                <a:lnTo>
                  <a:pt x="1153411" y="104310"/>
                </a:lnTo>
                <a:lnTo>
                  <a:pt x="1161184" y="106802"/>
                </a:lnTo>
                <a:lnTo>
                  <a:pt x="1182358" y="106802"/>
                </a:lnTo>
                <a:lnTo>
                  <a:pt x="1189948" y="104413"/>
                </a:lnTo>
                <a:lnTo>
                  <a:pt x="1194931" y="99636"/>
                </a:lnTo>
                <a:lnTo>
                  <a:pt x="1199915" y="94858"/>
                </a:lnTo>
                <a:lnTo>
                  <a:pt x="1202407" y="89185"/>
                </a:lnTo>
                <a:lnTo>
                  <a:pt x="1202407" y="75818"/>
                </a:lnTo>
                <a:lnTo>
                  <a:pt x="1199995" y="70834"/>
                </a:lnTo>
                <a:lnTo>
                  <a:pt x="1195173" y="67664"/>
                </a:lnTo>
                <a:lnTo>
                  <a:pt x="1192141" y="65643"/>
                </a:lnTo>
                <a:lnTo>
                  <a:pt x="1186170" y="63553"/>
                </a:lnTo>
                <a:lnTo>
                  <a:pt x="1177260" y="61394"/>
                </a:lnTo>
                <a:lnTo>
                  <a:pt x="1169061" y="59395"/>
                </a:lnTo>
                <a:lnTo>
                  <a:pt x="1165479" y="58523"/>
                </a:lnTo>
                <a:lnTo>
                  <a:pt x="1162769" y="57512"/>
                </a:lnTo>
                <a:lnTo>
                  <a:pt x="1160932" y="56364"/>
                </a:lnTo>
                <a:lnTo>
                  <a:pt x="1157762" y="54434"/>
                </a:lnTo>
                <a:lnTo>
                  <a:pt x="1156178" y="51862"/>
                </a:lnTo>
                <a:lnTo>
                  <a:pt x="1156178" y="45706"/>
                </a:lnTo>
                <a:lnTo>
                  <a:pt x="1157383" y="43341"/>
                </a:lnTo>
                <a:lnTo>
                  <a:pt x="1159795" y="41549"/>
                </a:lnTo>
                <a:lnTo>
                  <a:pt x="1162206" y="39758"/>
                </a:lnTo>
                <a:lnTo>
                  <a:pt x="1165754" y="38862"/>
                </a:lnTo>
                <a:lnTo>
                  <a:pt x="1177466" y="38862"/>
                </a:lnTo>
                <a:lnTo>
                  <a:pt x="1182404" y="40493"/>
                </a:lnTo>
                <a:lnTo>
                  <a:pt x="1185252" y="43754"/>
                </a:lnTo>
                <a:lnTo>
                  <a:pt x="1186997" y="46051"/>
                </a:lnTo>
                <a:lnTo>
                  <a:pt x="1187985" y="48601"/>
                </a:lnTo>
                <a:lnTo>
                  <a:pt x="1188214" y="51403"/>
                </a:lnTo>
                <a:lnTo>
                  <a:pt x="1199926" y="51403"/>
                </a:lnTo>
                <a:lnTo>
                  <a:pt x="1200018" y="46625"/>
                </a:lnTo>
                <a:lnTo>
                  <a:pt x="1198525" y="42169"/>
                </a:lnTo>
                <a:lnTo>
                  <a:pt x="1195448" y="38035"/>
                </a:lnTo>
                <a:lnTo>
                  <a:pt x="1185491" y="30592"/>
                </a:lnTo>
                <a:lnTo>
                  <a:pt x="1171404" y="28251"/>
                </a:lnTo>
                <a:lnTo>
                  <a:pt x="1162907" y="28251"/>
                </a:lnTo>
                <a:lnTo>
                  <a:pt x="1156143" y="30409"/>
                </a:lnTo>
                <a:lnTo>
                  <a:pt x="1151114" y="34728"/>
                </a:lnTo>
                <a:lnTo>
                  <a:pt x="1146085" y="39046"/>
                </a:lnTo>
                <a:lnTo>
                  <a:pt x="1143570" y="44696"/>
                </a:lnTo>
                <a:lnTo>
                  <a:pt x="1143570" y="57604"/>
                </a:lnTo>
                <a:lnTo>
                  <a:pt x="1146234" y="62244"/>
                </a:lnTo>
                <a:lnTo>
                  <a:pt x="1151562" y="65597"/>
                </a:lnTo>
                <a:lnTo>
                  <a:pt x="1154547" y="67526"/>
                </a:lnTo>
                <a:lnTo>
                  <a:pt x="1159186" y="69272"/>
                </a:lnTo>
                <a:lnTo>
                  <a:pt x="1165479" y="70834"/>
                </a:lnTo>
                <a:lnTo>
                  <a:pt x="1175331" y="73314"/>
                </a:lnTo>
                <a:lnTo>
                  <a:pt x="1180613" y="74646"/>
                </a:lnTo>
                <a:lnTo>
                  <a:pt x="1184149" y="75818"/>
                </a:lnTo>
                <a:lnTo>
                  <a:pt x="1185941" y="76828"/>
                </a:lnTo>
                <a:lnTo>
                  <a:pt x="1188742" y="78482"/>
                </a:lnTo>
                <a:lnTo>
                  <a:pt x="1190143" y="80894"/>
                </a:lnTo>
                <a:lnTo>
                  <a:pt x="1190143" y="88244"/>
                </a:lnTo>
                <a:lnTo>
                  <a:pt x="1188398" y="91333"/>
                </a:lnTo>
                <a:lnTo>
                  <a:pt x="1184907" y="93331"/>
                </a:lnTo>
                <a:lnTo>
                  <a:pt x="1181416" y="95329"/>
                </a:lnTo>
                <a:lnTo>
                  <a:pt x="1177374" y="96328"/>
                </a:lnTo>
                <a:lnTo>
                  <a:pt x="1165065" y="96328"/>
                </a:lnTo>
                <a:lnTo>
                  <a:pt x="1159646" y="94330"/>
                </a:lnTo>
                <a:close/>
              </a:path>
              <a:path w="1751617" h="138842">
                <a:moveTo>
                  <a:pt x="1249118" y="31145"/>
                </a:moveTo>
                <a:lnTo>
                  <a:pt x="1249118" y="38954"/>
                </a:lnTo>
                <a:lnTo>
                  <a:pt x="1251483" y="45063"/>
                </a:lnTo>
                <a:lnTo>
                  <a:pt x="1256214" y="49473"/>
                </a:lnTo>
                <a:lnTo>
                  <a:pt x="1260945" y="53883"/>
                </a:lnTo>
                <a:lnTo>
                  <a:pt x="1261519" y="34866"/>
                </a:lnTo>
                <a:lnTo>
                  <a:pt x="1261519" y="26551"/>
                </a:lnTo>
                <a:lnTo>
                  <a:pt x="1262793" y="22945"/>
                </a:lnTo>
                <a:lnTo>
                  <a:pt x="1265342" y="19500"/>
                </a:lnTo>
                <a:lnTo>
                  <a:pt x="1269097" y="3813"/>
                </a:lnTo>
                <a:lnTo>
                  <a:pt x="1261921" y="6661"/>
                </a:lnTo>
                <a:lnTo>
                  <a:pt x="1256799" y="12265"/>
                </a:lnTo>
                <a:lnTo>
                  <a:pt x="1251678" y="17869"/>
                </a:lnTo>
                <a:lnTo>
                  <a:pt x="1249118" y="24162"/>
                </a:lnTo>
                <a:lnTo>
                  <a:pt x="1249118" y="31145"/>
                </a:lnTo>
                <a:close/>
              </a:path>
              <a:path w="1751617" h="138842">
                <a:moveTo>
                  <a:pt x="1301225" y="27033"/>
                </a:moveTo>
                <a:lnTo>
                  <a:pt x="1301547" y="30525"/>
                </a:lnTo>
                <a:lnTo>
                  <a:pt x="1313604" y="30525"/>
                </a:lnTo>
                <a:lnTo>
                  <a:pt x="1313374" y="22715"/>
                </a:lnTo>
                <a:lnTo>
                  <a:pt x="1310813" y="16434"/>
                </a:lnTo>
                <a:lnTo>
                  <a:pt x="1305922" y="11679"/>
                </a:lnTo>
                <a:lnTo>
                  <a:pt x="1301030" y="6925"/>
                </a:lnTo>
                <a:lnTo>
                  <a:pt x="1294014" y="4226"/>
                </a:lnTo>
                <a:lnTo>
                  <a:pt x="1284874" y="3583"/>
                </a:lnTo>
                <a:lnTo>
                  <a:pt x="1284874" y="-5443"/>
                </a:lnTo>
                <a:lnTo>
                  <a:pt x="1278329" y="-5443"/>
                </a:lnTo>
                <a:lnTo>
                  <a:pt x="1278329" y="3721"/>
                </a:lnTo>
                <a:lnTo>
                  <a:pt x="1269097" y="3813"/>
                </a:lnTo>
                <a:lnTo>
                  <a:pt x="1265342" y="19500"/>
                </a:lnTo>
                <a:lnTo>
                  <a:pt x="1267892" y="16055"/>
                </a:lnTo>
                <a:lnTo>
                  <a:pt x="1272174" y="14217"/>
                </a:lnTo>
                <a:lnTo>
                  <a:pt x="1278191" y="13988"/>
                </a:lnTo>
                <a:lnTo>
                  <a:pt x="1278191" y="46373"/>
                </a:lnTo>
                <a:lnTo>
                  <a:pt x="1273093" y="45362"/>
                </a:lnTo>
                <a:lnTo>
                  <a:pt x="1269040" y="43571"/>
                </a:lnTo>
                <a:lnTo>
                  <a:pt x="1266031" y="40998"/>
                </a:lnTo>
                <a:lnTo>
                  <a:pt x="1263023" y="38426"/>
                </a:lnTo>
                <a:lnTo>
                  <a:pt x="1261519" y="34866"/>
                </a:lnTo>
                <a:lnTo>
                  <a:pt x="1260945" y="53883"/>
                </a:lnTo>
                <a:lnTo>
                  <a:pt x="1268270" y="57030"/>
                </a:lnTo>
                <a:lnTo>
                  <a:pt x="1278191" y="58913"/>
                </a:lnTo>
                <a:lnTo>
                  <a:pt x="1278191" y="96466"/>
                </a:lnTo>
                <a:lnTo>
                  <a:pt x="1270475" y="95823"/>
                </a:lnTo>
                <a:lnTo>
                  <a:pt x="1265193" y="92906"/>
                </a:lnTo>
                <a:lnTo>
                  <a:pt x="1262345" y="87715"/>
                </a:lnTo>
                <a:lnTo>
                  <a:pt x="1260738" y="84821"/>
                </a:lnTo>
                <a:lnTo>
                  <a:pt x="1259750" y="80228"/>
                </a:lnTo>
                <a:lnTo>
                  <a:pt x="1259383" y="73934"/>
                </a:lnTo>
                <a:lnTo>
                  <a:pt x="1247188" y="73934"/>
                </a:lnTo>
                <a:lnTo>
                  <a:pt x="1247188" y="81835"/>
                </a:lnTo>
                <a:lnTo>
                  <a:pt x="1248498" y="88106"/>
                </a:lnTo>
                <a:lnTo>
                  <a:pt x="1251116" y="92745"/>
                </a:lnTo>
                <a:lnTo>
                  <a:pt x="1253970" y="96845"/>
                </a:lnTo>
                <a:lnTo>
                  <a:pt x="1263944" y="103874"/>
                </a:lnTo>
                <a:lnTo>
                  <a:pt x="1278329" y="106940"/>
                </a:lnTo>
                <a:lnTo>
                  <a:pt x="1278329" y="120307"/>
                </a:lnTo>
                <a:lnTo>
                  <a:pt x="1284874" y="120307"/>
                </a:lnTo>
                <a:lnTo>
                  <a:pt x="1284874" y="60567"/>
                </a:lnTo>
                <a:lnTo>
                  <a:pt x="1290615" y="62129"/>
                </a:lnTo>
                <a:lnTo>
                  <a:pt x="1284874" y="47682"/>
                </a:lnTo>
                <a:lnTo>
                  <a:pt x="1284874" y="14194"/>
                </a:lnTo>
                <a:lnTo>
                  <a:pt x="1291213" y="14424"/>
                </a:lnTo>
                <a:lnTo>
                  <a:pt x="1295829" y="16859"/>
                </a:lnTo>
                <a:lnTo>
                  <a:pt x="1298722" y="21498"/>
                </a:lnTo>
                <a:lnTo>
                  <a:pt x="1300284" y="24025"/>
                </a:lnTo>
                <a:lnTo>
                  <a:pt x="1301225" y="27033"/>
                </a:lnTo>
                <a:close/>
              </a:path>
              <a:path w="1751617" h="138842">
                <a:moveTo>
                  <a:pt x="1298148" y="93572"/>
                </a:moveTo>
                <a:lnTo>
                  <a:pt x="1292728" y="96443"/>
                </a:lnTo>
                <a:lnTo>
                  <a:pt x="1284874" y="96811"/>
                </a:lnTo>
                <a:lnTo>
                  <a:pt x="1284874" y="106940"/>
                </a:lnTo>
                <a:lnTo>
                  <a:pt x="1293188" y="106021"/>
                </a:lnTo>
                <a:lnTo>
                  <a:pt x="1299549" y="104137"/>
                </a:lnTo>
                <a:lnTo>
                  <a:pt x="1303958" y="101289"/>
                </a:lnTo>
                <a:lnTo>
                  <a:pt x="1306505" y="99406"/>
                </a:lnTo>
                <a:lnTo>
                  <a:pt x="1313534" y="89411"/>
                </a:lnTo>
                <a:lnTo>
                  <a:pt x="1315877" y="75244"/>
                </a:lnTo>
                <a:lnTo>
                  <a:pt x="1315877" y="66791"/>
                </a:lnTo>
                <a:lnTo>
                  <a:pt x="1312777" y="60406"/>
                </a:lnTo>
                <a:lnTo>
                  <a:pt x="1306576" y="56088"/>
                </a:lnTo>
                <a:lnTo>
                  <a:pt x="1302764" y="53470"/>
                </a:lnTo>
                <a:lnTo>
                  <a:pt x="1295530" y="50668"/>
                </a:lnTo>
                <a:lnTo>
                  <a:pt x="1284874" y="47682"/>
                </a:lnTo>
                <a:lnTo>
                  <a:pt x="1290615" y="62129"/>
                </a:lnTo>
                <a:lnTo>
                  <a:pt x="1294703" y="63782"/>
                </a:lnTo>
                <a:lnTo>
                  <a:pt x="1297138" y="65528"/>
                </a:lnTo>
                <a:lnTo>
                  <a:pt x="1301363" y="68514"/>
                </a:lnTo>
                <a:lnTo>
                  <a:pt x="1303476" y="72878"/>
                </a:lnTo>
                <a:lnTo>
                  <a:pt x="1303476" y="82249"/>
                </a:lnTo>
                <a:lnTo>
                  <a:pt x="1302695" y="85441"/>
                </a:lnTo>
                <a:lnTo>
                  <a:pt x="1301133" y="88198"/>
                </a:lnTo>
                <a:lnTo>
                  <a:pt x="1298148" y="93572"/>
                </a:lnTo>
                <a:close/>
              </a:path>
              <a:path w="1751617" h="138842">
                <a:moveTo>
                  <a:pt x="1428567" y="103977"/>
                </a:moveTo>
                <a:lnTo>
                  <a:pt x="1430680" y="93871"/>
                </a:lnTo>
                <a:lnTo>
                  <a:pt x="1432402" y="86544"/>
                </a:lnTo>
                <a:lnTo>
                  <a:pt x="1433734" y="81996"/>
                </a:lnTo>
                <a:lnTo>
                  <a:pt x="1435801" y="74922"/>
                </a:lnTo>
                <a:lnTo>
                  <a:pt x="1438832" y="67090"/>
                </a:lnTo>
                <a:lnTo>
                  <a:pt x="1442828" y="58500"/>
                </a:lnTo>
                <a:lnTo>
                  <a:pt x="1444106" y="55775"/>
                </a:lnTo>
                <a:lnTo>
                  <a:pt x="1450076" y="44444"/>
                </a:lnTo>
                <a:lnTo>
                  <a:pt x="1456780" y="33832"/>
                </a:lnTo>
                <a:lnTo>
                  <a:pt x="1462039" y="26207"/>
                </a:lnTo>
                <a:lnTo>
                  <a:pt x="1466253" y="20855"/>
                </a:lnTo>
                <a:lnTo>
                  <a:pt x="1469422" y="17778"/>
                </a:lnTo>
                <a:lnTo>
                  <a:pt x="1469422" y="6960"/>
                </a:lnTo>
                <a:lnTo>
                  <a:pt x="1400802" y="6960"/>
                </a:lnTo>
                <a:lnTo>
                  <a:pt x="1400802" y="19431"/>
                </a:lnTo>
                <a:lnTo>
                  <a:pt x="1455367" y="19431"/>
                </a:lnTo>
                <a:lnTo>
                  <a:pt x="1449912" y="26075"/>
                </a:lnTo>
                <a:lnTo>
                  <a:pt x="1442589" y="36309"/>
                </a:lnTo>
                <a:lnTo>
                  <a:pt x="1435525" y="47751"/>
                </a:lnTo>
                <a:lnTo>
                  <a:pt x="1430928" y="56261"/>
                </a:lnTo>
                <a:lnTo>
                  <a:pt x="1425386" y="68153"/>
                </a:lnTo>
                <a:lnTo>
                  <a:pt x="1420861" y="80069"/>
                </a:lnTo>
                <a:lnTo>
                  <a:pt x="1417351" y="92011"/>
                </a:lnTo>
                <a:lnTo>
                  <a:pt x="1414857" y="103977"/>
                </a:lnTo>
                <a:lnTo>
                  <a:pt x="1428567" y="103977"/>
                </a:lnTo>
                <a:close/>
              </a:path>
              <a:path w="1751617" h="138842">
                <a:moveTo>
                  <a:pt x="1495074" y="123959"/>
                </a:moveTo>
                <a:lnTo>
                  <a:pt x="1498886" y="121410"/>
                </a:lnTo>
                <a:lnTo>
                  <a:pt x="1501091" y="117275"/>
                </a:lnTo>
                <a:lnTo>
                  <a:pt x="1503295" y="113141"/>
                </a:lnTo>
                <a:lnTo>
                  <a:pt x="1504398" y="108341"/>
                </a:lnTo>
                <a:lnTo>
                  <a:pt x="1504398" y="88956"/>
                </a:lnTo>
                <a:lnTo>
                  <a:pt x="1489654" y="88956"/>
                </a:lnTo>
                <a:lnTo>
                  <a:pt x="1489654" y="103977"/>
                </a:lnTo>
                <a:lnTo>
                  <a:pt x="1497164" y="103977"/>
                </a:lnTo>
                <a:lnTo>
                  <a:pt x="1497359" y="105091"/>
                </a:lnTo>
                <a:lnTo>
                  <a:pt x="1497370" y="107629"/>
                </a:lnTo>
                <a:lnTo>
                  <a:pt x="1496337" y="111694"/>
                </a:lnTo>
                <a:lnTo>
                  <a:pt x="1495051" y="115599"/>
                </a:lnTo>
                <a:lnTo>
                  <a:pt x="1492823" y="117826"/>
                </a:lnTo>
                <a:lnTo>
                  <a:pt x="1489654" y="118378"/>
                </a:lnTo>
                <a:lnTo>
                  <a:pt x="1489654" y="124924"/>
                </a:lnTo>
                <a:lnTo>
                  <a:pt x="1495074" y="123959"/>
                </a:lnTo>
                <a:close/>
              </a:path>
              <a:path w="1751617" h="138842">
                <a:moveTo>
                  <a:pt x="1520978" y="22164"/>
                </a:moveTo>
                <a:lnTo>
                  <a:pt x="1518246" y="30042"/>
                </a:lnTo>
                <a:lnTo>
                  <a:pt x="1518246" y="48325"/>
                </a:lnTo>
                <a:lnTo>
                  <a:pt x="1521013" y="55950"/>
                </a:lnTo>
                <a:lnTo>
                  <a:pt x="1526547" y="61876"/>
                </a:lnTo>
                <a:lnTo>
                  <a:pt x="1532082" y="67802"/>
                </a:lnTo>
                <a:lnTo>
                  <a:pt x="1539603" y="70765"/>
                </a:lnTo>
                <a:lnTo>
                  <a:pt x="1538937" y="57983"/>
                </a:lnTo>
                <a:lnTo>
                  <a:pt x="1535814" y="54194"/>
                </a:lnTo>
                <a:lnTo>
                  <a:pt x="1532691" y="50404"/>
                </a:lnTo>
                <a:lnTo>
                  <a:pt x="1531129" y="45293"/>
                </a:lnTo>
                <a:lnTo>
                  <a:pt x="1531129" y="32063"/>
                </a:lnTo>
                <a:lnTo>
                  <a:pt x="1536202" y="7884"/>
                </a:lnTo>
                <a:lnTo>
                  <a:pt x="1526444" y="15366"/>
                </a:lnTo>
                <a:lnTo>
                  <a:pt x="1520978" y="22164"/>
                </a:lnTo>
                <a:close/>
              </a:path>
              <a:path w="1751617" h="138842">
                <a:moveTo>
                  <a:pt x="1521920" y="94101"/>
                </a:moveTo>
                <a:lnTo>
                  <a:pt x="1526926" y="99153"/>
                </a:lnTo>
                <a:lnTo>
                  <a:pt x="1531933" y="104206"/>
                </a:lnTo>
                <a:lnTo>
                  <a:pt x="1539259" y="106733"/>
                </a:lnTo>
                <a:lnTo>
                  <a:pt x="1549292" y="106731"/>
                </a:lnTo>
                <a:lnTo>
                  <a:pt x="1562095" y="104051"/>
                </a:lnTo>
                <a:lnTo>
                  <a:pt x="1572163" y="96288"/>
                </a:lnTo>
                <a:lnTo>
                  <a:pt x="1579494" y="83443"/>
                </a:lnTo>
                <a:lnTo>
                  <a:pt x="1581626" y="77086"/>
                </a:lnTo>
                <a:lnTo>
                  <a:pt x="1584109" y="64839"/>
                </a:lnTo>
                <a:lnTo>
                  <a:pt x="1584936" y="51334"/>
                </a:lnTo>
                <a:lnTo>
                  <a:pt x="1584918" y="49320"/>
                </a:lnTo>
                <a:lnTo>
                  <a:pt x="1583651" y="35781"/>
                </a:lnTo>
                <a:lnTo>
                  <a:pt x="1580389" y="24599"/>
                </a:lnTo>
                <a:lnTo>
                  <a:pt x="1574621" y="15091"/>
                </a:lnTo>
                <a:lnTo>
                  <a:pt x="1564330" y="7648"/>
                </a:lnTo>
                <a:lnTo>
                  <a:pt x="1550626" y="5168"/>
                </a:lnTo>
                <a:lnTo>
                  <a:pt x="1549606" y="5178"/>
                </a:lnTo>
                <a:lnTo>
                  <a:pt x="1536202" y="7884"/>
                </a:lnTo>
                <a:lnTo>
                  <a:pt x="1531129" y="32063"/>
                </a:lnTo>
                <a:lnTo>
                  <a:pt x="1532909" y="26631"/>
                </a:lnTo>
                <a:lnTo>
                  <a:pt x="1536468" y="22566"/>
                </a:lnTo>
                <a:lnTo>
                  <a:pt x="1540028" y="18501"/>
                </a:lnTo>
                <a:lnTo>
                  <a:pt x="1544839" y="16468"/>
                </a:lnTo>
                <a:lnTo>
                  <a:pt x="1556551" y="16468"/>
                </a:lnTo>
                <a:lnTo>
                  <a:pt x="1561202" y="18248"/>
                </a:lnTo>
                <a:lnTo>
                  <a:pt x="1564853" y="21808"/>
                </a:lnTo>
                <a:lnTo>
                  <a:pt x="1568505" y="25368"/>
                </a:lnTo>
                <a:lnTo>
                  <a:pt x="1570331" y="30777"/>
                </a:lnTo>
                <a:lnTo>
                  <a:pt x="1570331" y="46120"/>
                </a:lnTo>
                <a:lnTo>
                  <a:pt x="1568298" y="51782"/>
                </a:lnTo>
                <a:lnTo>
                  <a:pt x="1564233" y="55020"/>
                </a:lnTo>
                <a:lnTo>
                  <a:pt x="1560168" y="58259"/>
                </a:lnTo>
                <a:lnTo>
                  <a:pt x="1555679" y="59878"/>
                </a:lnTo>
                <a:lnTo>
                  <a:pt x="1543921" y="59878"/>
                </a:lnTo>
                <a:lnTo>
                  <a:pt x="1538937" y="57983"/>
                </a:lnTo>
                <a:lnTo>
                  <a:pt x="1539603" y="70765"/>
                </a:lnTo>
                <a:lnTo>
                  <a:pt x="1553796" y="70765"/>
                </a:lnTo>
                <a:lnTo>
                  <a:pt x="1558171" y="69881"/>
                </a:lnTo>
                <a:lnTo>
                  <a:pt x="1562235" y="68112"/>
                </a:lnTo>
                <a:lnTo>
                  <a:pt x="1566300" y="66343"/>
                </a:lnTo>
                <a:lnTo>
                  <a:pt x="1569710" y="63277"/>
                </a:lnTo>
                <a:lnTo>
                  <a:pt x="1572466" y="58913"/>
                </a:lnTo>
                <a:lnTo>
                  <a:pt x="1571339" y="66981"/>
                </a:lnTo>
                <a:lnTo>
                  <a:pt x="1568058" y="80488"/>
                </a:lnTo>
                <a:lnTo>
                  <a:pt x="1563579" y="88990"/>
                </a:lnTo>
                <a:lnTo>
                  <a:pt x="1559399" y="93928"/>
                </a:lnTo>
                <a:lnTo>
                  <a:pt x="1554347" y="96397"/>
                </a:lnTo>
                <a:lnTo>
                  <a:pt x="1545253" y="96397"/>
                </a:lnTo>
                <a:lnTo>
                  <a:pt x="1542405" y="95709"/>
                </a:lnTo>
                <a:lnTo>
                  <a:pt x="1539879" y="94330"/>
                </a:lnTo>
                <a:lnTo>
                  <a:pt x="1534964" y="91712"/>
                </a:lnTo>
                <a:lnTo>
                  <a:pt x="1532323" y="86980"/>
                </a:lnTo>
                <a:lnTo>
                  <a:pt x="1531956" y="80136"/>
                </a:lnTo>
                <a:lnTo>
                  <a:pt x="1519417" y="80136"/>
                </a:lnTo>
                <a:lnTo>
                  <a:pt x="1519417" y="87761"/>
                </a:lnTo>
                <a:lnTo>
                  <a:pt x="1521920" y="94101"/>
                </a:lnTo>
                <a:close/>
              </a:path>
              <a:path w="1751617" h="138842">
                <a:moveTo>
                  <a:pt x="1650536" y="88921"/>
                </a:moveTo>
                <a:lnTo>
                  <a:pt x="1647298" y="93308"/>
                </a:lnTo>
                <a:lnTo>
                  <a:pt x="1642418" y="95502"/>
                </a:lnTo>
                <a:lnTo>
                  <a:pt x="1629420" y="95502"/>
                </a:lnTo>
                <a:lnTo>
                  <a:pt x="1624356" y="93377"/>
                </a:lnTo>
                <a:lnTo>
                  <a:pt x="1634794" y="106527"/>
                </a:lnTo>
                <a:lnTo>
                  <a:pt x="1636697" y="106490"/>
                </a:lnTo>
                <a:lnTo>
                  <a:pt x="1649861" y="103616"/>
                </a:lnTo>
                <a:lnTo>
                  <a:pt x="1650536" y="88921"/>
                </a:lnTo>
                <a:close/>
              </a:path>
              <a:path w="1751617" h="138842">
                <a:moveTo>
                  <a:pt x="1710762" y="103977"/>
                </a:moveTo>
                <a:lnTo>
                  <a:pt x="1712875" y="93871"/>
                </a:lnTo>
                <a:lnTo>
                  <a:pt x="1714597" y="86544"/>
                </a:lnTo>
                <a:lnTo>
                  <a:pt x="1715929" y="81996"/>
                </a:lnTo>
                <a:lnTo>
                  <a:pt x="1717996" y="74922"/>
                </a:lnTo>
                <a:lnTo>
                  <a:pt x="1721028" y="67090"/>
                </a:lnTo>
                <a:lnTo>
                  <a:pt x="1725024" y="58500"/>
                </a:lnTo>
                <a:lnTo>
                  <a:pt x="1726301" y="55775"/>
                </a:lnTo>
                <a:lnTo>
                  <a:pt x="1732271" y="44444"/>
                </a:lnTo>
                <a:lnTo>
                  <a:pt x="1738975" y="33832"/>
                </a:lnTo>
                <a:lnTo>
                  <a:pt x="1744234" y="26207"/>
                </a:lnTo>
                <a:lnTo>
                  <a:pt x="1748448" y="20855"/>
                </a:lnTo>
                <a:lnTo>
                  <a:pt x="1751617" y="17778"/>
                </a:lnTo>
                <a:lnTo>
                  <a:pt x="1751617" y="6960"/>
                </a:lnTo>
                <a:lnTo>
                  <a:pt x="1682997" y="6960"/>
                </a:lnTo>
                <a:lnTo>
                  <a:pt x="1682997" y="19431"/>
                </a:lnTo>
                <a:lnTo>
                  <a:pt x="1737562" y="19431"/>
                </a:lnTo>
                <a:lnTo>
                  <a:pt x="1732107" y="26075"/>
                </a:lnTo>
                <a:lnTo>
                  <a:pt x="1724784" y="36309"/>
                </a:lnTo>
                <a:lnTo>
                  <a:pt x="1717721" y="47751"/>
                </a:lnTo>
                <a:lnTo>
                  <a:pt x="1713123" y="56261"/>
                </a:lnTo>
                <a:lnTo>
                  <a:pt x="1707582" y="68153"/>
                </a:lnTo>
                <a:lnTo>
                  <a:pt x="1703056" y="80069"/>
                </a:lnTo>
                <a:lnTo>
                  <a:pt x="1699546" y="92011"/>
                </a:lnTo>
                <a:lnTo>
                  <a:pt x="1697052" y="103977"/>
                </a:lnTo>
                <a:lnTo>
                  <a:pt x="1710762" y="103977"/>
                </a:lnTo>
                <a:close/>
              </a:path>
              <a:path w="1751617" h="138842">
                <a:moveTo>
                  <a:pt x="1601792" y="74657"/>
                </a:moveTo>
                <a:lnTo>
                  <a:pt x="1605140" y="87050"/>
                </a:lnTo>
                <a:lnTo>
                  <a:pt x="1610887" y="96018"/>
                </a:lnTo>
                <a:lnTo>
                  <a:pt x="1622221" y="104041"/>
                </a:lnTo>
                <a:lnTo>
                  <a:pt x="1634794" y="106527"/>
                </a:lnTo>
                <a:lnTo>
                  <a:pt x="1624356" y="93377"/>
                </a:lnTo>
                <a:lnTo>
                  <a:pt x="1620705" y="89128"/>
                </a:lnTo>
                <a:lnTo>
                  <a:pt x="1617053" y="84879"/>
                </a:lnTo>
                <a:lnTo>
                  <a:pt x="1615227" y="79631"/>
                </a:lnTo>
                <a:lnTo>
                  <a:pt x="1615227" y="66263"/>
                </a:lnTo>
                <a:lnTo>
                  <a:pt x="1617237" y="60934"/>
                </a:lnTo>
                <a:lnTo>
                  <a:pt x="1621256" y="57397"/>
                </a:lnTo>
                <a:lnTo>
                  <a:pt x="1625275" y="53861"/>
                </a:lnTo>
                <a:lnTo>
                  <a:pt x="1629948" y="52092"/>
                </a:lnTo>
                <a:lnTo>
                  <a:pt x="1642900" y="52092"/>
                </a:lnTo>
                <a:lnTo>
                  <a:pt x="1648159" y="54377"/>
                </a:lnTo>
                <a:lnTo>
                  <a:pt x="1651053" y="58948"/>
                </a:lnTo>
                <a:lnTo>
                  <a:pt x="1653946" y="63518"/>
                </a:lnTo>
                <a:lnTo>
                  <a:pt x="1655393" y="68330"/>
                </a:lnTo>
                <a:lnTo>
                  <a:pt x="1655393" y="79355"/>
                </a:lnTo>
                <a:lnTo>
                  <a:pt x="1653774" y="84535"/>
                </a:lnTo>
                <a:lnTo>
                  <a:pt x="1650536" y="88921"/>
                </a:lnTo>
                <a:lnTo>
                  <a:pt x="1649861" y="103616"/>
                </a:lnTo>
                <a:lnTo>
                  <a:pt x="1659734" y="96156"/>
                </a:lnTo>
                <a:lnTo>
                  <a:pt x="1665567" y="89243"/>
                </a:lnTo>
                <a:lnTo>
                  <a:pt x="1668483" y="81307"/>
                </a:lnTo>
                <a:lnTo>
                  <a:pt x="1668483" y="61876"/>
                </a:lnTo>
                <a:lnTo>
                  <a:pt x="1665406" y="53998"/>
                </a:lnTo>
                <a:lnTo>
                  <a:pt x="1659251" y="48715"/>
                </a:lnTo>
                <a:lnTo>
                  <a:pt x="1653097" y="43433"/>
                </a:lnTo>
                <a:lnTo>
                  <a:pt x="1645886" y="40791"/>
                </a:lnTo>
                <a:lnTo>
                  <a:pt x="1632750" y="40791"/>
                </a:lnTo>
                <a:lnTo>
                  <a:pt x="1628340" y="41710"/>
                </a:lnTo>
                <a:lnTo>
                  <a:pt x="1624390" y="43548"/>
                </a:lnTo>
                <a:lnTo>
                  <a:pt x="1620073" y="45615"/>
                </a:lnTo>
                <a:lnTo>
                  <a:pt x="1616490" y="48738"/>
                </a:lnTo>
                <a:lnTo>
                  <a:pt x="1613643" y="52918"/>
                </a:lnTo>
                <a:lnTo>
                  <a:pt x="1613846" y="49270"/>
                </a:lnTo>
                <a:lnTo>
                  <a:pt x="1616063" y="35665"/>
                </a:lnTo>
                <a:lnTo>
                  <a:pt x="1620463" y="25391"/>
                </a:lnTo>
                <a:lnTo>
                  <a:pt x="1624551" y="18983"/>
                </a:lnTo>
                <a:lnTo>
                  <a:pt x="1630063" y="15779"/>
                </a:lnTo>
                <a:lnTo>
                  <a:pt x="1643061" y="15779"/>
                </a:lnTo>
                <a:lnTo>
                  <a:pt x="1647585" y="17846"/>
                </a:lnTo>
                <a:lnTo>
                  <a:pt x="1650570" y="21980"/>
                </a:lnTo>
                <a:lnTo>
                  <a:pt x="1652178" y="24185"/>
                </a:lnTo>
                <a:lnTo>
                  <a:pt x="1653349" y="27240"/>
                </a:lnTo>
                <a:lnTo>
                  <a:pt x="1654084" y="31145"/>
                </a:lnTo>
                <a:lnTo>
                  <a:pt x="1666348" y="31145"/>
                </a:lnTo>
                <a:lnTo>
                  <a:pt x="1666348" y="25081"/>
                </a:lnTo>
                <a:lnTo>
                  <a:pt x="1664177" y="19190"/>
                </a:lnTo>
                <a:lnTo>
                  <a:pt x="1659837" y="13471"/>
                </a:lnTo>
                <a:lnTo>
                  <a:pt x="1655497" y="7752"/>
                </a:lnTo>
                <a:lnTo>
                  <a:pt x="1647815" y="4892"/>
                </a:lnTo>
                <a:lnTo>
                  <a:pt x="1634743" y="4943"/>
                </a:lnTo>
                <a:lnTo>
                  <a:pt x="1622043" y="8135"/>
                </a:lnTo>
                <a:lnTo>
                  <a:pt x="1612231" y="16295"/>
                </a:lnTo>
                <a:lnTo>
                  <a:pt x="1605306" y="29422"/>
                </a:lnTo>
                <a:lnTo>
                  <a:pt x="1603734" y="34619"/>
                </a:lnTo>
                <a:lnTo>
                  <a:pt x="1601555" y="46722"/>
                </a:lnTo>
                <a:lnTo>
                  <a:pt x="1600828" y="60636"/>
                </a:lnTo>
                <a:lnTo>
                  <a:pt x="1601792" y="74657"/>
                </a:lnTo>
                <a:close/>
              </a:path>
              <a:path w="1751617" h="138842">
                <a:moveTo>
                  <a:pt x="1128137" y="105148"/>
                </a:moveTo>
                <a:lnTo>
                  <a:pt x="1131594" y="105057"/>
                </a:lnTo>
                <a:lnTo>
                  <a:pt x="1134671" y="104689"/>
                </a:lnTo>
                <a:lnTo>
                  <a:pt x="1137576" y="103977"/>
                </a:lnTo>
                <a:lnTo>
                  <a:pt x="1137576" y="94192"/>
                </a:lnTo>
                <a:lnTo>
                  <a:pt x="1133833" y="94399"/>
                </a:lnTo>
                <a:lnTo>
                  <a:pt x="1130985" y="94399"/>
                </a:lnTo>
                <a:lnTo>
                  <a:pt x="1128413" y="93641"/>
                </a:lnTo>
                <a:lnTo>
                  <a:pt x="1125795" y="91046"/>
                </a:lnTo>
                <a:lnTo>
                  <a:pt x="1125795" y="40309"/>
                </a:lnTo>
                <a:lnTo>
                  <a:pt x="1137576" y="40309"/>
                </a:lnTo>
                <a:lnTo>
                  <a:pt x="1137576" y="30180"/>
                </a:lnTo>
                <a:lnTo>
                  <a:pt x="1125795" y="30180"/>
                </a:lnTo>
                <a:lnTo>
                  <a:pt x="1125795" y="9578"/>
                </a:lnTo>
                <a:lnTo>
                  <a:pt x="1113256" y="9578"/>
                </a:lnTo>
                <a:lnTo>
                  <a:pt x="1113256" y="30180"/>
                </a:lnTo>
                <a:lnTo>
                  <a:pt x="1103266" y="30180"/>
                </a:lnTo>
                <a:lnTo>
                  <a:pt x="1103266" y="40309"/>
                </a:lnTo>
                <a:lnTo>
                  <a:pt x="1113256" y="40309"/>
                </a:lnTo>
                <a:lnTo>
                  <a:pt x="1113256" y="93894"/>
                </a:lnTo>
                <a:lnTo>
                  <a:pt x="1114289" y="97741"/>
                </a:lnTo>
                <a:lnTo>
                  <a:pt x="1116356" y="100704"/>
                </a:lnTo>
                <a:lnTo>
                  <a:pt x="1118423" y="103667"/>
                </a:lnTo>
                <a:lnTo>
                  <a:pt x="1122350" y="105148"/>
                </a:lnTo>
                <a:lnTo>
                  <a:pt x="1128137" y="105148"/>
                </a:lnTo>
                <a:close/>
              </a:path>
              <a:path w="1751617" h="138842">
                <a:moveTo>
                  <a:pt x="687161" y="133399"/>
                </a:moveTo>
                <a:lnTo>
                  <a:pt x="687161" y="95708"/>
                </a:lnTo>
                <a:lnTo>
                  <a:pt x="689871" y="99062"/>
                </a:lnTo>
                <a:lnTo>
                  <a:pt x="689228" y="84201"/>
                </a:lnTo>
                <a:lnTo>
                  <a:pt x="687529" y="80204"/>
                </a:lnTo>
                <a:lnTo>
                  <a:pt x="686679" y="75358"/>
                </a:lnTo>
                <a:lnTo>
                  <a:pt x="686679" y="62588"/>
                </a:lnTo>
                <a:lnTo>
                  <a:pt x="687529" y="56754"/>
                </a:lnTo>
                <a:lnTo>
                  <a:pt x="689228" y="52161"/>
                </a:lnTo>
                <a:lnTo>
                  <a:pt x="692397" y="43570"/>
                </a:lnTo>
                <a:lnTo>
                  <a:pt x="692007" y="34360"/>
                </a:lnTo>
                <a:lnTo>
                  <a:pt x="689297" y="36955"/>
                </a:lnTo>
                <a:lnTo>
                  <a:pt x="686817" y="40309"/>
                </a:lnTo>
                <a:lnTo>
                  <a:pt x="686817" y="30525"/>
                </a:lnTo>
                <a:lnTo>
                  <a:pt x="674760" y="30525"/>
                </a:lnTo>
                <a:lnTo>
                  <a:pt x="674760" y="133399"/>
                </a:lnTo>
                <a:lnTo>
                  <a:pt x="687161" y="133399"/>
                </a:lnTo>
                <a:close/>
              </a:path>
              <a:path w="1751617" h="138842">
                <a:moveTo>
                  <a:pt x="88323" y="2756"/>
                </a:moveTo>
                <a:lnTo>
                  <a:pt x="72960" y="2756"/>
                </a:lnTo>
                <a:lnTo>
                  <a:pt x="44230" y="88955"/>
                </a:lnTo>
                <a:lnTo>
                  <a:pt x="15156" y="2756"/>
                </a:lnTo>
                <a:lnTo>
                  <a:pt x="0" y="2756"/>
                </a:lnTo>
                <a:lnTo>
                  <a:pt x="36858" y="103976"/>
                </a:lnTo>
                <a:lnTo>
                  <a:pt x="51395" y="103976"/>
                </a:lnTo>
                <a:lnTo>
                  <a:pt x="88323" y="2756"/>
                </a:lnTo>
                <a:close/>
              </a:path>
              <a:path w="1751617" h="138842">
                <a:moveTo>
                  <a:pt x="98267" y="72464"/>
                </a:moveTo>
                <a:lnTo>
                  <a:pt x="96131" y="77770"/>
                </a:lnTo>
                <a:lnTo>
                  <a:pt x="96131" y="90862"/>
                </a:lnTo>
                <a:lnTo>
                  <a:pt x="98302" y="96064"/>
                </a:lnTo>
                <a:lnTo>
                  <a:pt x="102642" y="100221"/>
                </a:lnTo>
                <a:lnTo>
                  <a:pt x="106982" y="104378"/>
                </a:lnTo>
                <a:lnTo>
                  <a:pt x="112574" y="106457"/>
                </a:lnTo>
                <a:lnTo>
                  <a:pt x="110393" y="90747"/>
                </a:lnTo>
                <a:lnTo>
                  <a:pt x="109084" y="87922"/>
                </a:lnTo>
                <a:lnTo>
                  <a:pt x="109084" y="79607"/>
                </a:lnTo>
                <a:lnTo>
                  <a:pt x="110990" y="76162"/>
                </a:lnTo>
                <a:lnTo>
                  <a:pt x="114802" y="74003"/>
                </a:lnTo>
                <a:lnTo>
                  <a:pt x="117053" y="72717"/>
                </a:lnTo>
                <a:lnTo>
                  <a:pt x="120428" y="71775"/>
                </a:lnTo>
                <a:lnTo>
                  <a:pt x="124930" y="71178"/>
                </a:lnTo>
                <a:lnTo>
                  <a:pt x="132439" y="70214"/>
                </a:lnTo>
                <a:lnTo>
                  <a:pt x="137078" y="69478"/>
                </a:lnTo>
                <a:lnTo>
                  <a:pt x="139467" y="68835"/>
                </a:lnTo>
                <a:lnTo>
                  <a:pt x="141855" y="68192"/>
                </a:lnTo>
                <a:lnTo>
                  <a:pt x="145323" y="66423"/>
                </a:lnTo>
                <a:lnTo>
                  <a:pt x="145323" y="84040"/>
                </a:lnTo>
                <a:lnTo>
                  <a:pt x="141878" y="89529"/>
                </a:lnTo>
                <a:lnTo>
                  <a:pt x="135057" y="102805"/>
                </a:lnTo>
                <a:lnTo>
                  <a:pt x="139788" y="100370"/>
                </a:lnTo>
                <a:lnTo>
                  <a:pt x="143417" y="97499"/>
                </a:lnTo>
                <a:lnTo>
                  <a:pt x="145943" y="94192"/>
                </a:lnTo>
                <a:lnTo>
                  <a:pt x="146356" y="97132"/>
                </a:lnTo>
                <a:lnTo>
                  <a:pt x="148078" y="101014"/>
                </a:lnTo>
                <a:lnTo>
                  <a:pt x="150008" y="104045"/>
                </a:lnTo>
                <a:lnTo>
                  <a:pt x="153108" y="105561"/>
                </a:lnTo>
                <a:lnTo>
                  <a:pt x="159125" y="105561"/>
                </a:lnTo>
                <a:lnTo>
                  <a:pt x="162524" y="105217"/>
                </a:lnTo>
                <a:lnTo>
                  <a:pt x="165922" y="104321"/>
                </a:lnTo>
                <a:lnTo>
                  <a:pt x="165922" y="95157"/>
                </a:lnTo>
                <a:lnTo>
                  <a:pt x="164407" y="95398"/>
                </a:lnTo>
                <a:lnTo>
                  <a:pt x="161858" y="95570"/>
                </a:lnTo>
                <a:lnTo>
                  <a:pt x="158516" y="94399"/>
                </a:lnTo>
                <a:lnTo>
                  <a:pt x="157724" y="91298"/>
                </a:lnTo>
                <a:lnTo>
                  <a:pt x="157724" y="41802"/>
                </a:lnTo>
                <a:lnTo>
                  <a:pt x="155037" y="36657"/>
                </a:lnTo>
                <a:lnTo>
                  <a:pt x="149663" y="33349"/>
                </a:lnTo>
                <a:lnTo>
                  <a:pt x="144243" y="30042"/>
                </a:lnTo>
                <a:lnTo>
                  <a:pt x="137193" y="28389"/>
                </a:lnTo>
                <a:lnTo>
                  <a:pt x="121026" y="28389"/>
                </a:lnTo>
                <a:lnTo>
                  <a:pt x="114446" y="30168"/>
                </a:lnTo>
                <a:lnTo>
                  <a:pt x="108774" y="33728"/>
                </a:lnTo>
                <a:lnTo>
                  <a:pt x="103101" y="37288"/>
                </a:lnTo>
                <a:lnTo>
                  <a:pt x="100150" y="43616"/>
                </a:lnTo>
                <a:lnTo>
                  <a:pt x="99921" y="52711"/>
                </a:lnTo>
                <a:lnTo>
                  <a:pt x="111495" y="52711"/>
                </a:lnTo>
                <a:lnTo>
                  <a:pt x="111954" y="48899"/>
                </a:lnTo>
                <a:lnTo>
                  <a:pt x="112942" y="46028"/>
                </a:lnTo>
                <a:lnTo>
                  <a:pt x="114458" y="44098"/>
                </a:lnTo>
                <a:lnTo>
                  <a:pt x="117167" y="40607"/>
                </a:lnTo>
                <a:lnTo>
                  <a:pt x="121760" y="38862"/>
                </a:lnTo>
                <a:lnTo>
                  <a:pt x="133840" y="38862"/>
                </a:lnTo>
                <a:lnTo>
                  <a:pt x="138146" y="39815"/>
                </a:lnTo>
                <a:lnTo>
                  <a:pt x="141155" y="41721"/>
                </a:lnTo>
                <a:lnTo>
                  <a:pt x="144163" y="43627"/>
                </a:lnTo>
                <a:lnTo>
                  <a:pt x="145667" y="46694"/>
                </a:lnTo>
                <a:lnTo>
                  <a:pt x="145667" y="52987"/>
                </a:lnTo>
                <a:lnTo>
                  <a:pt x="144840" y="55674"/>
                </a:lnTo>
                <a:lnTo>
                  <a:pt x="141970" y="58890"/>
                </a:lnTo>
                <a:lnTo>
                  <a:pt x="139122" y="59258"/>
                </a:lnTo>
                <a:lnTo>
                  <a:pt x="119349" y="61738"/>
                </a:lnTo>
                <a:lnTo>
                  <a:pt x="112414" y="62611"/>
                </a:lnTo>
                <a:lnTo>
                  <a:pt x="106810" y="64931"/>
                </a:lnTo>
                <a:lnTo>
                  <a:pt x="102539" y="68697"/>
                </a:lnTo>
                <a:lnTo>
                  <a:pt x="98267" y="72464"/>
                </a:lnTo>
                <a:close/>
              </a:path>
              <a:path w="1751617" h="138842">
                <a:moveTo>
                  <a:pt x="141878" y="89529"/>
                </a:moveTo>
                <a:lnTo>
                  <a:pt x="134988" y="92883"/>
                </a:lnTo>
                <a:lnTo>
                  <a:pt x="130901" y="94904"/>
                </a:lnTo>
                <a:lnTo>
                  <a:pt x="126675" y="95915"/>
                </a:lnTo>
                <a:lnTo>
                  <a:pt x="118729" y="95915"/>
                </a:lnTo>
                <a:lnTo>
                  <a:pt x="115629" y="94881"/>
                </a:lnTo>
                <a:lnTo>
                  <a:pt x="113011" y="92814"/>
                </a:lnTo>
                <a:lnTo>
                  <a:pt x="110393" y="90747"/>
                </a:lnTo>
                <a:lnTo>
                  <a:pt x="112574" y="106457"/>
                </a:lnTo>
                <a:lnTo>
                  <a:pt x="125113" y="106457"/>
                </a:lnTo>
                <a:lnTo>
                  <a:pt x="130326" y="105240"/>
                </a:lnTo>
                <a:lnTo>
                  <a:pt x="135057" y="102805"/>
                </a:lnTo>
                <a:lnTo>
                  <a:pt x="141878" y="89529"/>
                </a:lnTo>
                <a:close/>
              </a:path>
              <a:path w="1751617" h="138842">
                <a:moveTo>
                  <a:pt x="182228" y="2756"/>
                </a:moveTo>
                <a:lnTo>
                  <a:pt x="182228" y="103976"/>
                </a:lnTo>
                <a:lnTo>
                  <a:pt x="194629" y="103976"/>
                </a:lnTo>
                <a:lnTo>
                  <a:pt x="194629" y="2756"/>
                </a:lnTo>
                <a:lnTo>
                  <a:pt x="182228" y="2756"/>
                </a:lnTo>
                <a:close/>
              </a:path>
              <a:path w="1751617" h="138842">
                <a:moveTo>
                  <a:pt x="229559" y="30180"/>
                </a:moveTo>
                <a:lnTo>
                  <a:pt x="216882" y="30180"/>
                </a:lnTo>
                <a:lnTo>
                  <a:pt x="216882" y="86636"/>
                </a:lnTo>
                <a:lnTo>
                  <a:pt x="217915" y="91665"/>
                </a:lnTo>
                <a:lnTo>
                  <a:pt x="219982" y="95432"/>
                </a:lnTo>
                <a:lnTo>
                  <a:pt x="223794" y="102460"/>
                </a:lnTo>
                <a:lnTo>
                  <a:pt x="230960" y="105975"/>
                </a:lnTo>
                <a:lnTo>
                  <a:pt x="248229" y="105975"/>
                </a:lnTo>
                <a:lnTo>
                  <a:pt x="253971" y="104045"/>
                </a:lnTo>
                <a:lnTo>
                  <a:pt x="258701" y="100187"/>
                </a:lnTo>
                <a:lnTo>
                  <a:pt x="261090" y="98258"/>
                </a:lnTo>
                <a:lnTo>
                  <a:pt x="263088" y="95892"/>
                </a:lnTo>
                <a:lnTo>
                  <a:pt x="264695" y="93089"/>
                </a:lnTo>
                <a:lnTo>
                  <a:pt x="264557" y="103976"/>
                </a:lnTo>
                <a:lnTo>
                  <a:pt x="276270" y="103976"/>
                </a:lnTo>
                <a:lnTo>
                  <a:pt x="276270" y="30180"/>
                </a:lnTo>
                <a:lnTo>
                  <a:pt x="263869" y="30180"/>
                </a:lnTo>
                <a:lnTo>
                  <a:pt x="263869" y="73635"/>
                </a:lnTo>
                <a:lnTo>
                  <a:pt x="263019" y="79309"/>
                </a:lnTo>
                <a:lnTo>
                  <a:pt x="261319" y="83443"/>
                </a:lnTo>
                <a:lnTo>
                  <a:pt x="258196" y="91160"/>
                </a:lnTo>
                <a:lnTo>
                  <a:pt x="252317" y="95019"/>
                </a:lnTo>
                <a:lnTo>
                  <a:pt x="237665" y="95019"/>
                </a:lnTo>
                <a:lnTo>
                  <a:pt x="233555" y="92814"/>
                </a:lnTo>
                <a:lnTo>
                  <a:pt x="231350" y="88404"/>
                </a:lnTo>
                <a:lnTo>
                  <a:pt x="230156" y="86015"/>
                </a:lnTo>
                <a:lnTo>
                  <a:pt x="229559" y="82938"/>
                </a:lnTo>
                <a:lnTo>
                  <a:pt x="229559" y="30180"/>
                </a:lnTo>
                <a:close/>
              </a:path>
              <a:path w="1751617" h="138842">
                <a:moveTo>
                  <a:pt x="318962" y="41400"/>
                </a:moveTo>
                <a:lnTo>
                  <a:pt x="323739" y="39344"/>
                </a:lnTo>
                <a:lnTo>
                  <a:pt x="337380" y="39344"/>
                </a:lnTo>
                <a:lnTo>
                  <a:pt x="343052" y="42330"/>
                </a:lnTo>
                <a:lnTo>
                  <a:pt x="346451" y="48302"/>
                </a:lnTo>
                <a:lnTo>
                  <a:pt x="348288" y="51517"/>
                </a:lnTo>
                <a:lnTo>
                  <a:pt x="349460" y="55812"/>
                </a:lnTo>
                <a:lnTo>
                  <a:pt x="349965" y="61187"/>
                </a:lnTo>
                <a:lnTo>
                  <a:pt x="308972" y="61187"/>
                </a:lnTo>
                <a:lnTo>
                  <a:pt x="309202" y="54848"/>
                </a:lnTo>
                <a:lnTo>
                  <a:pt x="304976" y="39620"/>
                </a:lnTo>
                <a:lnTo>
                  <a:pt x="302047" y="43476"/>
                </a:lnTo>
                <a:lnTo>
                  <a:pt x="297010" y="54820"/>
                </a:lnTo>
                <a:lnTo>
                  <a:pt x="295331" y="68491"/>
                </a:lnTo>
                <a:lnTo>
                  <a:pt x="295529" y="73517"/>
                </a:lnTo>
                <a:lnTo>
                  <a:pt x="298463" y="86514"/>
                </a:lnTo>
                <a:lnTo>
                  <a:pt x="304907" y="96569"/>
                </a:lnTo>
                <a:lnTo>
                  <a:pt x="315542" y="104092"/>
                </a:lnTo>
                <a:lnTo>
                  <a:pt x="328263" y="106595"/>
                </a:lnTo>
                <a:lnTo>
                  <a:pt x="332029" y="106595"/>
                </a:lnTo>
                <a:lnTo>
                  <a:pt x="335405" y="106227"/>
                </a:lnTo>
                <a:lnTo>
                  <a:pt x="338390" y="105493"/>
                </a:lnTo>
                <a:lnTo>
                  <a:pt x="343948" y="104206"/>
                </a:lnTo>
                <a:lnTo>
                  <a:pt x="348610" y="101725"/>
                </a:lnTo>
                <a:lnTo>
                  <a:pt x="352376" y="98051"/>
                </a:lnTo>
                <a:lnTo>
                  <a:pt x="354627" y="95938"/>
                </a:lnTo>
                <a:lnTo>
                  <a:pt x="356659" y="93216"/>
                </a:lnTo>
                <a:lnTo>
                  <a:pt x="358473" y="89885"/>
                </a:lnTo>
                <a:lnTo>
                  <a:pt x="360288" y="86555"/>
                </a:lnTo>
                <a:lnTo>
                  <a:pt x="361355" y="83535"/>
                </a:lnTo>
                <a:lnTo>
                  <a:pt x="361677" y="80824"/>
                </a:lnTo>
                <a:lnTo>
                  <a:pt x="349482" y="80824"/>
                </a:lnTo>
                <a:lnTo>
                  <a:pt x="348564" y="84086"/>
                </a:lnTo>
                <a:lnTo>
                  <a:pt x="347002" y="86957"/>
                </a:lnTo>
                <a:lnTo>
                  <a:pt x="344798" y="89438"/>
                </a:lnTo>
                <a:lnTo>
                  <a:pt x="340939" y="93710"/>
                </a:lnTo>
                <a:lnTo>
                  <a:pt x="335772" y="95846"/>
                </a:lnTo>
                <a:lnTo>
                  <a:pt x="322361" y="95846"/>
                </a:lnTo>
                <a:lnTo>
                  <a:pt x="317239" y="93583"/>
                </a:lnTo>
                <a:lnTo>
                  <a:pt x="313932" y="89059"/>
                </a:lnTo>
                <a:lnTo>
                  <a:pt x="310625" y="84534"/>
                </a:lnTo>
                <a:lnTo>
                  <a:pt x="308857" y="78528"/>
                </a:lnTo>
                <a:lnTo>
                  <a:pt x="308628" y="71040"/>
                </a:lnTo>
                <a:lnTo>
                  <a:pt x="362710" y="71040"/>
                </a:lnTo>
                <a:lnTo>
                  <a:pt x="362710" y="63598"/>
                </a:lnTo>
                <a:lnTo>
                  <a:pt x="362343" y="58178"/>
                </a:lnTo>
                <a:lnTo>
                  <a:pt x="361608" y="54779"/>
                </a:lnTo>
                <a:lnTo>
                  <a:pt x="360781" y="49817"/>
                </a:lnTo>
                <a:lnTo>
                  <a:pt x="359128" y="45477"/>
                </a:lnTo>
                <a:lnTo>
                  <a:pt x="356648" y="41756"/>
                </a:lnTo>
                <a:lnTo>
                  <a:pt x="354075" y="37851"/>
                </a:lnTo>
                <a:lnTo>
                  <a:pt x="350332" y="34670"/>
                </a:lnTo>
                <a:lnTo>
                  <a:pt x="345418" y="32212"/>
                </a:lnTo>
                <a:lnTo>
                  <a:pt x="340503" y="29755"/>
                </a:lnTo>
                <a:lnTo>
                  <a:pt x="335428" y="28526"/>
                </a:lnTo>
                <a:lnTo>
                  <a:pt x="327800" y="28593"/>
                </a:lnTo>
                <a:lnTo>
                  <a:pt x="318962" y="414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479125" y="3033551"/>
            <a:ext cx="990652" cy="117705"/>
          </a:xfrm>
          <a:custGeom>
            <a:avLst/>
            <a:gdLst/>
            <a:ahLst/>
            <a:cxnLst/>
            <a:rect l="l" t="t" r="r" b="b"/>
            <a:pathLst>
              <a:path w="1089717" h="133399">
                <a:moveTo>
                  <a:pt x="627590" y="103976"/>
                </a:moveTo>
                <a:lnTo>
                  <a:pt x="640680" y="103976"/>
                </a:lnTo>
                <a:lnTo>
                  <a:pt x="640680" y="22049"/>
                </a:lnTo>
                <a:lnTo>
                  <a:pt x="692558" y="103976"/>
                </a:lnTo>
                <a:lnTo>
                  <a:pt x="707922" y="103976"/>
                </a:lnTo>
                <a:lnTo>
                  <a:pt x="707922" y="2756"/>
                </a:lnTo>
                <a:lnTo>
                  <a:pt x="694901" y="2756"/>
                </a:lnTo>
                <a:lnTo>
                  <a:pt x="694901" y="84752"/>
                </a:lnTo>
                <a:lnTo>
                  <a:pt x="643780" y="2756"/>
                </a:lnTo>
                <a:lnTo>
                  <a:pt x="627590" y="2756"/>
                </a:lnTo>
                <a:lnTo>
                  <a:pt x="627590" y="103976"/>
                </a:lnTo>
                <a:close/>
              </a:path>
              <a:path w="1089717" h="133399">
                <a:moveTo>
                  <a:pt x="786807" y="95019"/>
                </a:moveTo>
                <a:lnTo>
                  <a:pt x="789562" y="90785"/>
                </a:lnTo>
                <a:lnTo>
                  <a:pt x="794006" y="79215"/>
                </a:lnTo>
                <a:lnTo>
                  <a:pt x="795488" y="65528"/>
                </a:lnTo>
                <a:lnTo>
                  <a:pt x="795285" y="60408"/>
                </a:lnTo>
                <a:lnTo>
                  <a:pt x="792267" y="47338"/>
                </a:lnTo>
                <a:lnTo>
                  <a:pt x="785636" y="37552"/>
                </a:lnTo>
                <a:lnTo>
                  <a:pt x="774439" y="30326"/>
                </a:lnTo>
                <a:lnTo>
                  <a:pt x="761522" y="28044"/>
                </a:lnTo>
                <a:lnTo>
                  <a:pt x="758978" y="28116"/>
                </a:lnTo>
                <a:lnTo>
                  <a:pt x="746207" y="31266"/>
                </a:lnTo>
                <a:lnTo>
                  <a:pt x="736169" y="39069"/>
                </a:lnTo>
                <a:lnTo>
                  <a:pt x="733028" y="43362"/>
                </a:lnTo>
                <a:lnTo>
                  <a:pt x="728305" y="54765"/>
                </a:lnTo>
                <a:lnTo>
                  <a:pt x="726730" y="68697"/>
                </a:lnTo>
                <a:lnTo>
                  <a:pt x="726874" y="72978"/>
                </a:lnTo>
                <a:lnTo>
                  <a:pt x="729572" y="86017"/>
                </a:lnTo>
                <a:lnTo>
                  <a:pt x="735687" y="96362"/>
                </a:lnTo>
                <a:lnTo>
                  <a:pt x="736297" y="97044"/>
                </a:lnTo>
                <a:lnTo>
                  <a:pt x="739476" y="76346"/>
                </a:lnTo>
                <a:lnTo>
                  <a:pt x="739476" y="60314"/>
                </a:lnTo>
                <a:lnTo>
                  <a:pt x="741198" y="53332"/>
                </a:lnTo>
                <a:lnTo>
                  <a:pt x="744643" y="47544"/>
                </a:lnTo>
                <a:lnTo>
                  <a:pt x="748088" y="41756"/>
                </a:lnTo>
                <a:lnTo>
                  <a:pt x="753599" y="38862"/>
                </a:lnTo>
                <a:lnTo>
                  <a:pt x="769721" y="38862"/>
                </a:lnTo>
                <a:lnTo>
                  <a:pt x="775738" y="42261"/>
                </a:lnTo>
                <a:lnTo>
                  <a:pt x="779229" y="49060"/>
                </a:lnTo>
                <a:lnTo>
                  <a:pt x="781433" y="53378"/>
                </a:lnTo>
                <a:lnTo>
                  <a:pt x="782536" y="58982"/>
                </a:lnTo>
                <a:lnTo>
                  <a:pt x="782536" y="73498"/>
                </a:lnTo>
                <a:lnTo>
                  <a:pt x="781008" y="80423"/>
                </a:lnTo>
                <a:lnTo>
                  <a:pt x="777954" y="86647"/>
                </a:lnTo>
                <a:lnTo>
                  <a:pt x="777500" y="102917"/>
                </a:lnTo>
                <a:lnTo>
                  <a:pt x="786807" y="95019"/>
                </a:lnTo>
                <a:close/>
              </a:path>
              <a:path w="1089717" h="133399">
                <a:moveTo>
                  <a:pt x="777954" y="86647"/>
                </a:moveTo>
                <a:lnTo>
                  <a:pt x="774900" y="92871"/>
                </a:lnTo>
                <a:lnTo>
                  <a:pt x="769262" y="95983"/>
                </a:lnTo>
                <a:lnTo>
                  <a:pt x="753554" y="95983"/>
                </a:lnTo>
                <a:lnTo>
                  <a:pt x="748088" y="93365"/>
                </a:lnTo>
                <a:lnTo>
                  <a:pt x="744643" y="88128"/>
                </a:lnTo>
                <a:lnTo>
                  <a:pt x="741198" y="82892"/>
                </a:lnTo>
                <a:lnTo>
                  <a:pt x="739476" y="76346"/>
                </a:lnTo>
                <a:lnTo>
                  <a:pt x="736297" y="97044"/>
                </a:lnTo>
                <a:lnTo>
                  <a:pt x="746619" y="104259"/>
                </a:lnTo>
                <a:lnTo>
                  <a:pt x="759869" y="106664"/>
                </a:lnTo>
                <a:lnTo>
                  <a:pt x="764607" y="106453"/>
                </a:lnTo>
                <a:lnTo>
                  <a:pt x="777500" y="102917"/>
                </a:lnTo>
                <a:lnTo>
                  <a:pt x="777954" y="86647"/>
                </a:lnTo>
                <a:close/>
              </a:path>
              <a:path w="1089717" h="133399">
                <a:moveTo>
                  <a:pt x="826468" y="103976"/>
                </a:moveTo>
                <a:lnTo>
                  <a:pt x="826468" y="60498"/>
                </a:lnTo>
                <a:lnTo>
                  <a:pt x="826778" y="56788"/>
                </a:lnTo>
                <a:lnTo>
                  <a:pt x="827398" y="54193"/>
                </a:lnTo>
                <a:lnTo>
                  <a:pt x="828018" y="51598"/>
                </a:lnTo>
                <a:lnTo>
                  <a:pt x="829361" y="49083"/>
                </a:lnTo>
                <a:lnTo>
                  <a:pt x="831428" y="46648"/>
                </a:lnTo>
                <a:lnTo>
                  <a:pt x="834000" y="43616"/>
                </a:lnTo>
                <a:lnTo>
                  <a:pt x="836986" y="41595"/>
                </a:lnTo>
                <a:lnTo>
                  <a:pt x="840385" y="40584"/>
                </a:lnTo>
                <a:lnTo>
                  <a:pt x="842268" y="39987"/>
                </a:lnTo>
                <a:lnTo>
                  <a:pt x="844679" y="39688"/>
                </a:lnTo>
                <a:lnTo>
                  <a:pt x="853406" y="39688"/>
                </a:lnTo>
                <a:lnTo>
                  <a:pt x="857402" y="41985"/>
                </a:lnTo>
                <a:lnTo>
                  <a:pt x="859606" y="46579"/>
                </a:lnTo>
                <a:lnTo>
                  <a:pt x="860938" y="49335"/>
                </a:lnTo>
                <a:lnTo>
                  <a:pt x="861604" y="52964"/>
                </a:lnTo>
                <a:lnTo>
                  <a:pt x="861604" y="103976"/>
                </a:lnTo>
                <a:lnTo>
                  <a:pt x="874212" y="103976"/>
                </a:lnTo>
                <a:lnTo>
                  <a:pt x="874212" y="49197"/>
                </a:lnTo>
                <a:lnTo>
                  <a:pt x="873202" y="43479"/>
                </a:lnTo>
                <a:lnTo>
                  <a:pt x="871181" y="39482"/>
                </a:lnTo>
                <a:lnTo>
                  <a:pt x="867506" y="32178"/>
                </a:lnTo>
                <a:lnTo>
                  <a:pt x="860433" y="28526"/>
                </a:lnTo>
                <a:lnTo>
                  <a:pt x="845184" y="28526"/>
                </a:lnTo>
                <a:lnTo>
                  <a:pt x="840844" y="29468"/>
                </a:lnTo>
                <a:lnTo>
                  <a:pt x="836940" y="31351"/>
                </a:lnTo>
                <a:lnTo>
                  <a:pt x="833036" y="33235"/>
                </a:lnTo>
                <a:lnTo>
                  <a:pt x="829338" y="36335"/>
                </a:lnTo>
                <a:lnTo>
                  <a:pt x="825848" y="40653"/>
                </a:lnTo>
                <a:lnTo>
                  <a:pt x="825848" y="30180"/>
                </a:lnTo>
                <a:lnTo>
                  <a:pt x="814067" y="30180"/>
                </a:lnTo>
                <a:lnTo>
                  <a:pt x="814067" y="103976"/>
                </a:lnTo>
                <a:lnTo>
                  <a:pt x="826468" y="103976"/>
                </a:lnTo>
                <a:close/>
              </a:path>
              <a:path w="1089717" h="133399">
                <a:moveTo>
                  <a:pt x="893135" y="58293"/>
                </a:moveTo>
                <a:lnTo>
                  <a:pt x="893135" y="71040"/>
                </a:lnTo>
                <a:lnTo>
                  <a:pt x="927721" y="71040"/>
                </a:lnTo>
                <a:lnTo>
                  <a:pt x="927721" y="58293"/>
                </a:lnTo>
                <a:lnTo>
                  <a:pt x="893135" y="58293"/>
                </a:lnTo>
                <a:close/>
              </a:path>
              <a:path w="1089717" h="133399">
                <a:moveTo>
                  <a:pt x="998453" y="95019"/>
                </a:moveTo>
                <a:lnTo>
                  <a:pt x="1001208" y="90785"/>
                </a:lnTo>
                <a:lnTo>
                  <a:pt x="1005653" y="79215"/>
                </a:lnTo>
                <a:lnTo>
                  <a:pt x="1007134" y="65528"/>
                </a:lnTo>
                <a:lnTo>
                  <a:pt x="1006931" y="60408"/>
                </a:lnTo>
                <a:lnTo>
                  <a:pt x="1003913" y="47338"/>
                </a:lnTo>
                <a:lnTo>
                  <a:pt x="997282" y="37552"/>
                </a:lnTo>
                <a:lnTo>
                  <a:pt x="986085" y="30326"/>
                </a:lnTo>
                <a:lnTo>
                  <a:pt x="973169" y="28044"/>
                </a:lnTo>
                <a:lnTo>
                  <a:pt x="970625" y="28116"/>
                </a:lnTo>
                <a:lnTo>
                  <a:pt x="957854" y="31266"/>
                </a:lnTo>
                <a:lnTo>
                  <a:pt x="947815" y="39069"/>
                </a:lnTo>
                <a:lnTo>
                  <a:pt x="944674" y="43362"/>
                </a:lnTo>
                <a:lnTo>
                  <a:pt x="939951" y="54765"/>
                </a:lnTo>
                <a:lnTo>
                  <a:pt x="938377" y="68697"/>
                </a:lnTo>
                <a:lnTo>
                  <a:pt x="938520" y="72978"/>
                </a:lnTo>
                <a:lnTo>
                  <a:pt x="941218" y="86017"/>
                </a:lnTo>
                <a:lnTo>
                  <a:pt x="947333" y="96362"/>
                </a:lnTo>
                <a:lnTo>
                  <a:pt x="947943" y="97044"/>
                </a:lnTo>
                <a:lnTo>
                  <a:pt x="951122" y="76346"/>
                </a:lnTo>
                <a:lnTo>
                  <a:pt x="951122" y="60314"/>
                </a:lnTo>
                <a:lnTo>
                  <a:pt x="952845" y="53332"/>
                </a:lnTo>
                <a:lnTo>
                  <a:pt x="956290" y="47544"/>
                </a:lnTo>
                <a:lnTo>
                  <a:pt x="959734" y="41756"/>
                </a:lnTo>
                <a:lnTo>
                  <a:pt x="965246" y="38862"/>
                </a:lnTo>
                <a:lnTo>
                  <a:pt x="981367" y="38862"/>
                </a:lnTo>
                <a:lnTo>
                  <a:pt x="987384" y="42261"/>
                </a:lnTo>
                <a:lnTo>
                  <a:pt x="990875" y="49060"/>
                </a:lnTo>
                <a:lnTo>
                  <a:pt x="993080" y="53378"/>
                </a:lnTo>
                <a:lnTo>
                  <a:pt x="994182" y="58982"/>
                </a:lnTo>
                <a:lnTo>
                  <a:pt x="994182" y="73498"/>
                </a:lnTo>
                <a:lnTo>
                  <a:pt x="992655" y="80423"/>
                </a:lnTo>
                <a:lnTo>
                  <a:pt x="989600" y="86647"/>
                </a:lnTo>
                <a:lnTo>
                  <a:pt x="989147" y="102917"/>
                </a:lnTo>
                <a:lnTo>
                  <a:pt x="998453" y="95019"/>
                </a:lnTo>
                <a:close/>
              </a:path>
              <a:path w="1089717" h="133399">
                <a:moveTo>
                  <a:pt x="989600" y="86647"/>
                </a:moveTo>
                <a:lnTo>
                  <a:pt x="986546" y="92872"/>
                </a:lnTo>
                <a:lnTo>
                  <a:pt x="980908" y="95983"/>
                </a:lnTo>
                <a:lnTo>
                  <a:pt x="965200" y="95983"/>
                </a:lnTo>
                <a:lnTo>
                  <a:pt x="959734" y="93365"/>
                </a:lnTo>
                <a:lnTo>
                  <a:pt x="956290" y="88128"/>
                </a:lnTo>
                <a:lnTo>
                  <a:pt x="952845" y="82892"/>
                </a:lnTo>
                <a:lnTo>
                  <a:pt x="951122" y="76346"/>
                </a:lnTo>
                <a:lnTo>
                  <a:pt x="947943" y="97044"/>
                </a:lnTo>
                <a:lnTo>
                  <a:pt x="958266" y="104259"/>
                </a:lnTo>
                <a:lnTo>
                  <a:pt x="971515" y="106664"/>
                </a:lnTo>
                <a:lnTo>
                  <a:pt x="976253" y="106453"/>
                </a:lnTo>
                <a:lnTo>
                  <a:pt x="989147" y="102917"/>
                </a:lnTo>
                <a:lnTo>
                  <a:pt x="989600" y="86647"/>
                </a:lnTo>
                <a:close/>
              </a:path>
              <a:path w="1089717" h="133399">
                <a:moveTo>
                  <a:pt x="1044521" y="102805"/>
                </a:moveTo>
                <a:lnTo>
                  <a:pt x="1048288" y="105240"/>
                </a:lnTo>
                <a:lnTo>
                  <a:pt x="1052950" y="106457"/>
                </a:lnTo>
                <a:lnTo>
                  <a:pt x="1065580" y="106457"/>
                </a:lnTo>
                <a:lnTo>
                  <a:pt x="1071781" y="104275"/>
                </a:lnTo>
                <a:lnTo>
                  <a:pt x="1077109" y="99911"/>
                </a:lnTo>
                <a:lnTo>
                  <a:pt x="1083673" y="92247"/>
                </a:lnTo>
                <a:lnTo>
                  <a:pt x="1088206" y="80505"/>
                </a:lnTo>
                <a:lnTo>
                  <a:pt x="1089717" y="65459"/>
                </a:lnTo>
                <a:lnTo>
                  <a:pt x="1089594" y="61340"/>
                </a:lnTo>
                <a:lnTo>
                  <a:pt x="1086980" y="48071"/>
                </a:lnTo>
                <a:lnTo>
                  <a:pt x="1080967" y="38000"/>
                </a:lnTo>
                <a:lnTo>
                  <a:pt x="1075134" y="31592"/>
                </a:lnTo>
                <a:lnTo>
                  <a:pt x="1068038" y="28389"/>
                </a:lnTo>
                <a:lnTo>
                  <a:pt x="1054029" y="28389"/>
                </a:lnTo>
                <a:lnTo>
                  <a:pt x="1049114" y="29766"/>
                </a:lnTo>
                <a:lnTo>
                  <a:pt x="1044935" y="32523"/>
                </a:lnTo>
                <a:lnTo>
                  <a:pt x="1041995" y="34361"/>
                </a:lnTo>
                <a:lnTo>
                  <a:pt x="1042386" y="43570"/>
                </a:lnTo>
                <a:lnTo>
                  <a:pt x="1048265" y="39275"/>
                </a:lnTo>
                <a:lnTo>
                  <a:pt x="1065397" y="39275"/>
                </a:lnTo>
                <a:lnTo>
                  <a:pt x="1071276" y="43341"/>
                </a:lnTo>
                <a:lnTo>
                  <a:pt x="1074491" y="51471"/>
                </a:lnTo>
                <a:lnTo>
                  <a:pt x="1076190" y="55698"/>
                </a:lnTo>
                <a:lnTo>
                  <a:pt x="1077040" y="60750"/>
                </a:lnTo>
                <a:lnTo>
                  <a:pt x="1077040" y="76277"/>
                </a:lnTo>
                <a:lnTo>
                  <a:pt x="1075123" y="83523"/>
                </a:lnTo>
                <a:lnTo>
                  <a:pt x="1071287" y="88369"/>
                </a:lnTo>
                <a:lnTo>
                  <a:pt x="1067452" y="93216"/>
                </a:lnTo>
                <a:lnTo>
                  <a:pt x="1062641" y="95639"/>
                </a:lnTo>
                <a:lnTo>
                  <a:pt x="1048311" y="95639"/>
                </a:lnTo>
                <a:lnTo>
                  <a:pt x="1042432" y="91827"/>
                </a:lnTo>
                <a:lnTo>
                  <a:pt x="1039217" y="84201"/>
                </a:lnTo>
                <a:lnTo>
                  <a:pt x="1039860" y="99062"/>
                </a:lnTo>
                <a:lnTo>
                  <a:pt x="1042317" y="101427"/>
                </a:lnTo>
                <a:lnTo>
                  <a:pt x="1044521" y="102805"/>
                </a:lnTo>
                <a:close/>
              </a:path>
              <a:path w="1089717" h="133399">
                <a:moveTo>
                  <a:pt x="1037150" y="133399"/>
                </a:moveTo>
                <a:lnTo>
                  <a:pt x="1037150" y="95708"/>
                </a:lnTo>
                <a:lnTo>
                  <a:pt x="1039860" y="99062"/>
                </a:lnTo>
                <a:lnTo>
                  <a:pt x="1039217" y="84201"/>
                </a:lnTo>
                <a:lnTo>
                  <a:pt x="1037517" y="80204"/>
                </a:lnTo>
                <a:lnTo>
                  <a:pt x="1036667" y="75358"/>
                </a:lnTo>
                <a:lnTo>
                  <a:pt x="1036667" y="62588"/>
                </a:lnTo>
                <a:lnTo>
                  <a:pt x="1037517" y="56754"/>
                </a:lnTo>
                <a:lnTo>
                  <a:pt x="1039217" y="52161"/>
                </a:lnTo>
                <a:lnTo>
                  <a:pt x="1042386" y="43570"/>
                </a:lnTo>
                <a:lnTo>
                  <a:pt x="1041995" y="34361"/>
                </a:lnTo>
                <a:lnTo>
                  <a:pt x="1039285" y="36955"/>
                </a:lnTo>
                <a:lnTo>
                  <a:pt x="1036805" y="40309"/>
                </a:lnTo>
                <a:lnTo>
                  <a:pt x="1036805" y="30525"/>
                </a:lnTo>
                <a:lnTo>
                  <a:pt x="1024749" y="30525"/>
                </a:lnTo>
                <a:lnTo>
                  <a:pt x="1024749" y="133399"/>
                </a:lnTo>
                <a:lnTo>
                  <a:pt x="1037150" y="133399"/>
                </a:lnTo>
                <a:close/>
              </a:path>
              <a:path w="1089717" h="133399">
                <a:moveTo>
                  <a:pt x="503441" y="56272"/>
                </a:moveTo>
                <a:lnTo>
                  <a:pt x="500593" y="59395"/>
                </a:lnTo>
                <a:lnTo>
                  <a:pt x="495954" y="64540"/>
                </a:lnTo>
                <a:lnTo>
                  <a:pt x="493634" y="70948"/>
                </a:lnTo>
                <a:lnTo>
                  <a:pt x="493634" y="85740"/>
                </a:lnTo>
                <a:lnTo>
                  <a:pt x="496023" y="92136"/>
                </a:lnTo>
                <a:lnTo>
                  <a:pt x="500800" y="97810"/>
                </a:lnTo>
                <a:lnTo>
                  <a:pt x="505576" y="103483"/>
                </a:lnTo>
                <a:lnTo>
                  <a:pt x="513224" y="106319"/>
                </a:lnTo>
                <a:lnTo>
                  <a:pt x="530861" y="106319"/>
                </a:lnTo>
                <a:lnTo>
                  <a:pt x="537153" y="104665"/>
                </a:lnTo>
                <a:lnTo>
                  <a:pt x="542619" y="101358"/>
                </a:lnTo>
                <a:lnTo>
                  <a:pt x="545742" y="99475"/>
                </a:lnTo>
                <a:lnTo>
                  <a:pt x="549187" y="96489"/>
                </a:lnTo>
                <a:lnTo>
                  <a:pt x="552953" y="92400"/>
                </a:lnTo>
                <a:lnTo>
                  <a:pt x="562461" y="103976"/>
                </a:lnTo>
                <a:lnTo>
                  <a:pt x="560463" y="83282"/>
                </a:lnTo>
                <a:lnTo>
                  <a:pt x="560815" y="82561"/>
                </a:lnTo>
                <a:lnTo>
                  <a:pt x="561634" y="80882"/>
                </a:lnTo>
                <a:lnTo>
                  <a:pt x="563977" y="74933"/>
                </a:lnTo>
                <a:lnTo>
                  <a:pt x="566319" y="68984"/>
                </a:lnTo>
                <a:lnTo>
                  <a:pt x="567881" y="62771"/>
                </a:lnTo>
                <a:lnTo>
                  <a:pt x="568661" y="56294"/>
                </a:lnTo>
                <a:lnTo>
                  <a:pt x="560463" y="82134"/>
                </a:lnTo>
                <a:lnTo>
                  <a:pt x="556880" y="56294"/>
                </a:lnTo>
                <a:lnTo>
                  <a:pt x="556375" y="59556"/>
                </a:lnTo>
                <a:lnTo>
                  <a:pt x="555881" y="62094"/>
                </a:lnTo>
                <a:lnTo>
                  <a:pt x="554917" y="65723"/>
                </a:lnTo>
                <a:lnTo>
                  <a:pt x="554056" y="68468"/>
                </a:lnTo>
                <a:lnTo>
                  <a:pt x="552816" y="72143"/>
                </a:lnTo>
                <a:lnTo>
                  <a:pt x="534352" y="50093"/>
                </a:lnTo>
                <a:lnTo>
                  <a:pt x="539955" y="46372"/>
                </a:lnTo>
                <a:lnTo>
                  <a:pt x="543951" y="43088"/>
                </a:lnTo>
                <a:lnTo>
                  <a:pt x="546339" y="40240"/>
                </a:lnTo>
                <a:lnTo>
                  <a:pt x="550427" y="35371"/>
                </a:lnTo>
                <a:lnTo>
                  <a:pt x="552471" y="29697"/>
                </a:lnTo>
                <a:lnTo>
                  <a:pt x="552471" y="17662"/>
                </a:lnTo>
                <a:lnTo>
                  <a:pt x="550496" y="12885"/>
                </a:lnTo>
                <a:lnTo>
                  <a:pt x="546546" y="8888"/>
                </a:lnTo>
                <a:lnTo>
                  <a:pt x="542596" y="4892"/>
                </a:lnTo>
                <a:lnTo>
                  <a:pt x="537107" y="2894"/>
                </a:lnTo>
                <a:lnTo>
                  <a:pt x="522685" y="2894"/>
                </a:lnTo>
                <a:lnTo>
                  <a:pt x="524844" y="13229"/>
                </a:lnTo>
                <a:lnTo>
                  <a:pt x="533295" y="13229"/>
                </a:lnTo>
                <a:lnTo>
                  <a:pt x="535959" y="14309"/>
                </a:lnTo>
                <a:lnTo>
                  <a:pt x="539909" y="18627"/>
                </a:lnTo>
                <a:lnTo>
                  <a:pt x="540897" y="21199"/>
                </a:lnTo>
                <a:lnTo>
                  <a:pt x="540897" y="27998"/>
                </a:lnTo>
                <a:lnTo>
                  <a:pt x="539542" y="31466"/>
                </a:lnTo>
                <a:lnTo>
                  <a:pt x="536832" y="34590"/>
                </a:lnTo>
                <a:lnTo>
                  <a:pt x="535178" y="36519"/>
                </a:lnTo>
                <a:lnTo>
                  <a:pt x="532170" y="39022"/>
                </a:lnTo>
                <a:lnTo>
                  <a:pt x="527807" y="42100"/>
                </a:lnTo>
                <a:lnTo>
                  <a:pt x="524224" y="38012"/>
                </a:lnTo>
                <a:lnTo>
                  <a:pt x="521663" y="34681"/>
                </a:lnTo>
                <a:lnTo>
                  <a:pt x="523397" y="56157"/>
                </a:lnTo>
                <a:lnTo>
                  <a:pt x="546271" y="84063"/>
                </a:lnTo>
                <a:lnTo>
                  <a:pt x="544296" y="86957"/>
                </a:lnTo>
                <a:lnTo>
                  <a:pt x="541471" y="89576"/>
                </a:lnTo>
                <a:lnTo>
                  <a:pt x="537796" y="91918"/>
                </a:lnTo>
                <a:lnTo>
                  <a:pt x="534122" y="94261"/>
                </a:lnTo>
                <a:lnTo>
                  <a:pt x="529736" y="95432"/>
                </a:lnTo>
                <a:lnTo>
                  <a:pt x="520182" y="95432"/>
                </a:lnTo>
                <a:lnTo>
                  <a:pt x="515991" y="93986"/>
                </a:lnTo>
                <a:lnTo>
                  <a:pt x="512064" y="91091"/>
                </a:lnTo>
                <a:lnTo>
                  <a:pt x="508137" y="88197"/>
                </a:lnTo>
                <a:lnTo>
                  <a:pt x="506173" y="84063"/>
                </a:lnTo>
                <a:lnTo>
                  <a:pt x="506173" y="73727"/>
                </a:lnTo>
                <a:lnTo>
                  <a:pt x="508745" y="52367"/>
                </a:lnTo>
                <a:lnTo>
                  <a:pt x="503441" y="56272"/>
                </a:lnTo>
                <a:close/>
              </a:path>
              <a:path w="1089717" h="133399">
                <a:moveTo>
                  <a:pt x="556880" y="56294"/>
                </a:moveTo>
                <a:lnTo>
                  <a:pt x="560463" y="82134"/>
                </a:lnTo>
                <a:lnTo>
                  <a:pt x="568661" y="56294"/>
                </a:lnTo>
                <a:lnTo>
                  <a:pt x="556880" y="56294"/>
                </a:lnTo>
                <a:close/>
              </a:path>
              <a:path w="1089717" h="133399">
                <a:moveTo>
                  <a:pt x="0" y="62220"/>
                </a:moveTo>
                <a:lnTo>
                  <a:pt x="0" y="73796"/>
                </a:lnTo>
                <a:lnTo>
                  <a:pt x="30038" y="73796"/>
                </a:lnTo>
                <a:lnTo>
                  <a:pt x="30038" y="103976"/>
                </a:lnTo>
                <a:lnTo>
                  <a:pt x="41819" y="103976"/>
                </a:lnTo>
                <a:lnTo>
                  <a:pt x="41819" y="73796"/>
                </a:lnTo>
                <a:lnTo>
                  <a:pt x="71857" y="73796"/>
                </a:lnTo>
                <a:lnTo>
                  <a:pt x="71857" y="62220"/>
                </a:lnTo>
                <a:lnTo>
                  <a:pt x="41819" y="62220"/>
                </a:lnTo>
                <a:lnTo>
                  <a:pt x="41819" y="31971"/>
                </a:lnTo>
                <a:lnTo>
                  <a:pt x="30038" y="31971"/>
                </a:lnTo>
                <a:lnTo>
                  <a:pt x="30038" y="62220"/>
                </a:lnTo>
                <a:lnTo>
                  <a:pt x="0" y="62220"/>
                </a:lnTo>
                <a:close/>
              </a:path>
              <a:path w="1089717" h="133399">
                <a:moveTo>
                  <a:pt x="134975" y="32005"/>
                </a:moveTo>
                <a:lnTo>
                  <a:pt x="140626" y="22428"/>
                </a:lnTo>
                <a:lnTo>
                  <a:pt x="141287" y="21695"/>
                </a:lnTo>
                <a:lnTo>
                  <a:pt x="151693" y="14364"/>
                </a:lnTo>
                <a:lnTo>
                  <a:pt x="164774" y="11920"/>
                </a:lnTo>
                <a:lnTo>
                  <a:pt x="172950" y="11920"/>
                </a:lnTo>
                <a:lnTo>
                  <a:pt x="179300" y="13826"/>
                </a:lnTo>
                <a:lnTo>
                  <a:pt x="183824" y="17639"/>
                </a:lnTo>
                <a:lnTo>
                  <a:pt x="188348" y="21452"/>
                </a:lnTo>
                <a:lnTo>
                  <a:pt x="191368" y="26620"/>
                </a:lnTo>
                <a:lnTo>
                  <a:pt x="192883" y="33143"/>
                </a:lnTo>
                <a:lnTo>
                  <a:pt x="206249" y="33143"/>
                </a:lnTo>
                <a:lnTo>
                  <a:pt x="202614" y="20745"/>
                </a:lnTo>
                <a:lnTo>
                  <a:pt x="194468" y="10128"/>
                </a:lnTo>
                <a:lnTo>
                  <a:pt x="190033" y="6584"/>
                </a:lnTo>
                <a:lnTo>
                  <a:pt x="178734" y="1646"/>
                </a:lnTo>
                <a:lnTo>
                  <a:pt x="164636" y="0"/>
                </a:lnTo>
                <a:lnTo>
                  <a:pt x="164029" y="2"/>
                </a:lnTo>
                <a:lnTo>
                  <a:pt x="150350" y="1825"/>
                </a:lnTo>
                <a:lnTo>
                  <a:pt x="138771" y="7014"/>
                </a:lnTo>
                <a:lnTo>
                  <a:pt x="129293" y="15572"/>
                </a:lnTo>
                <a:lnTo>
                  <a:pt x="122577" y="26312"/>
                </a:lnTo>
                <a:lnTo>
                  <a:pt x="118726" y="38432"/>
                </a:lnTo>
                <a:lnTo>
                  <a:pt x="117443" y="52298"/>
                </a:lnTo>
                <a:lnTo>
                  <a:pt x="117946" y="62340"/>
                </a:lnTo>
                <a:lnTo>
                  <a:pt x="120672" y="75836"/>
                </a:lnTo>
                <a:lnTo>
                  <a:pt x="125763" y="87027"/>
                </a:lnTo>
                <a:lnTo>
                  <a:pt x="133220" y="95915"/>
                </a:lnTo>
                <a:lnTo>
                  <a:pt x="138069" y="99647"/>
                </a:lnTo>
                <a:lnTo>
                  <a:pt x="149538" y="104858"/>
                </a:lnTo>
                <a:lnTo>
                  <a:pt x="162845" y="106595"/>
                </a:lnTo>
                <a:lnTo>
                  <a:pt x="173460" y="105611"/>
                </a:lnTo>
                <a:lnTo>
                  <a:pt x="185516" y="101303"/>
                </a:lnTo>
                <a:lnTo>
                  <a:pt x="195364" y="93572"/>
                </a:lnTo>
                <a:lnTo>
                  <a:pt x="197898" y="90596"/>
                </a:lnTo>
                <a:lnTo>
                  <a:pt x="204109" y="79653"/>
                </a:lnTo>
                <a:lnTo>
                  <a:pt x="207214" y="66768"/>
                </a:lnTo>
                <a:lnTo>
                  <a:pt x="193848" y="66768"/>
                </a:lnTo>
                <a:lnTo>
                  <a:pt x="192470" y="73429"/>
                </a:lnTo>
                <a:lnTo>
                  <a:pt x="190380" y="78803"/>
                </a:lnTo>
                <a:lnTo>
                  <a:pt x="187578" y="82892"/>
                </a:lnTo>
                <a:lnTo>
                  <a:pt x="187300" y="83295"/>
                </a:lnTo>
                <a:lnTo>
                  <a:pt x="177645" y="91726"/>
                </a:lnTo>
                <a:lnTo>
                  <a:pt x="164499" y="94537"/>
                </a:lnTo>
                <a:lnTo>
                  <a:pt x="162437" y="94492"/>
                </a:lnTo>
                <a:lnTo>
                  <a:pt x="149294" y="91409"/>
                </a:lnTo>
                <a:lnTo>
                  <a:pt x="139731" y="83477"/>
                </a:lnTo>
                <a:lnTo>
                  <a:pt x="137377" y="79923"/>
                </a:lnTo>
                <a:lnTo>
                  <a:pt x="132916" y="68485"/>
                </a:lnTo>
                <a:lnTo>
                  <a:pt x="131429" y="54641"/>
                </a:lnTo>
                <a:lnTo>
                  <a:pt x="131966" y="44799"/>
                </a:lnTo>
                <a:lnTo>
                  <a:pt x="134975" y="32005"/>
                </a:lnTo>
                <a:close/>
              </a:path>
              <a:path w="1089717" h="133399">
                <a:moveTo>
                  <a:pt x="224851" y="72464"/>
                </a:moveTo>
                <a:lnTo>
                  <a:pt x="222715" y="77770"/>
                </a:lnTo>
                <a:lnTo>
                  <a:pt x="222715" y="90862"/>
                </a:lnTo>
                <a:lnTo>
                  <a:pt x="224885" y="96064"/>
                </a:lnTo>
                <a:lnTo>
                  <a:pt x="229226" y="100221"/>
                </a:lnTo>
                <a:lnTo>
                  <a:pt x="233566" y="104378"/>
                </a:lnTo>
                <a:lnTo>
                  <a:pt x="239158" y="106457"/>
                </a:lnTo>
                <a:lnTo>
                  <a:pt x="236976" y="90747"/>
                </a:lnTo>
                <a:lnTo>
                  <a:pt x="235667" y="87922"/>
                </a:lnTo>
                <a:lnTo>
                  <a:pt x="235667" y="79607"/>
                </a:lnTo>
                <a:lnTo>
                  <a:pt x="237573" y="76162"/>
                </a:lnTo>
                <a:lnTo>
                  <a:pt x="241386" y="74003"/>
                </a:lnTo>
                <a:lnTo>
                  <a:pt x="243636" y="72717"/>
                </a:lnTo>
                <a:lnTo>
                  <a:pt x="247012" y="71775"/>
                </a:lnTo>
                <a:lnTo>
                  <a:pt x="251513" y="71178"/>
                </a:lnTo>
                <a:lnTo>
                  <a:pt x="259023" y="70214"/>
                </a:lnTo>
                <a:lnTo>
                  <a:pt x="263662" y="69478"/>
                </a:lnTo>
                <a:lnTo>
                  <a:pt x="266050" y="68835"/>
                </a:lnTo>
                <a:lnTo>
                  <a:pt x="268439" y="68192"/>
                </a:lnTo>
                <a:lnTo>
                  <a:pt x="271906" y="66423"/>
                </a:lnTo>
                <a:lnTo>
                  <a:pt x="271906" y="84040"/>
                </a:lnTo>
                <a:lnTo>
                  <a:pt x="268462" y="89529"/>
                </a:lnTo>
                <a:lnTo>
                  <a:pt x="261641" y="102805"/>
                </a:lnTo>
                <a:lnTo>
                  <a:pt x="266372" y="100370"/>
                </a:lnTo>
                <a:lnTo>
                  <a:pt x="270000" y="97499"/>
                </a:lnTo>
                <a:lnTo>
                  <a:pt x="272526" y="94192"/>
                </a:lnTo>
                <a:lnTo>
                  <a:pt x="272940" y="97132"/>
                </a:lnTo>
                <a:lnTo>
                  <a:pt x="274662" y="101014"/>
                </a:lnTo>
                <a:lnTo>
                  <a:pt x="276591" y="104045"/>
                </a:lnTo>
                <a:lnTo>
                  <a:pt x="279692" y="105561"/>
                </a:lnTo>
                <a:lnTo>
                  <a:pt x="285708" y="105561"/>
                </a:lnTo>
                <a:lnTo>
                  <a:pt x="289107" y="105217"/>
                </a:lnTo>
                <a:lnTo>
                  <a:pt x="292506" y="104321"/>
                </a:lnTo>
                <a:lnTo>
                  <a:pt x="292506" y="95157"/>
                </a:lnTo>
                <a:lnTo>
                  <a:pt x="290990" y="95398"/>
                </a:lnTo>
                <a:lnTo>
                  <a:pt x="288441" y="95570"/>
                </a:lnTo>
                <a:lnTo>
                  <a:pt x="285100" y="94399"/>
                </a:lnTo>
                <a:lnTo>
                  <a:pt x="284308" y="91298"/>
                </a:lnTo>
                <a:lnTo>
                  <a:pt x="284308" y="41802"/>
                </a:lnTo>
                <a:lnTo>
                  <a:pt x="281621" y="36657"/>
                </a:lnTo>
                <a:lnTo>
                  <a:pt x="276247" y="33349"/>
                </a:lnTo>
                <a:lnTo>
                  <a:pt x="270827" y="30042"/>
                </a:lnTo>
                <a:lnTo>
                  <a:pt x="263777" y="28389"/>
                </a:lnTo>
                <a:lnTo>
                  <a:pt x="247609" y="28389"/>
                </a:lnTo>
                <a:lnTo>
                  <a:pt x="241030" y="30168"/>
                </a:lnTo>
                <a:lnTo>
                  <a:pt x="235357" y="33728"/>
                </a:lnTo>
                <a:lnTo>
                  <a:pt x="229685" y="37288"/>
                </a:lnTo>
                <a:lnTo>
                  <a:pt x="226734" y="43616"/>
                </a:lnTo>
                <a:lnTo>
                  <a:pt x="226504" y="52711"/>
                </a:lnTo>
                <a:lnTo>
                  <a:pt x="238079" y="52711"/>
                </a:lnTo>
                <a:lnTo>
                  <a:pt x="238538" y="48899"/>
                </a:lnTo>
                <a:lnTo>
                  <a:pt x="239526" y="46028"/>
                </a:lnTo>
                <a:lnTo>
                  <a:pt x="241041" y="44098"/>
                </a:lnTo>
                <a:lnTo>
                  <a:pt x="243751" y="40607"/>
                </a:lnTo>
                <a:lnTo>
                  <a:pt x="248344" y="38862"/>
                </a:lnTo>
                <a:lnTo>
                  <a:pt x="260424" y="38862"/>
                </a:lnTo>
                <a:lnTo>
                  <a:pt x="264730" y="39815"/>
                </a:lnTo>
                <a:lnTo>
                  <a:pt x="267738" y="41721"/>
                </a:lnTo>
                <a:lnTo>
                  <a:pt x="270747" y="43627"/>
                </a:lnTo>
                <a:lnTo>
                  <a:pt x="272251" y="46694"/>
                </a:lnTo>
                <a:lnTo>
                  <a:pt x="272251" y="52987"/>
                </a:lnTo>
                <a:lnTo>
                  <a:pt x="271424" y="55674"/>
                </a:lnTo>
                <a:lnTo>
                  <a:pt x="268553" y="58890"/>
                </a:lnTo>
                <a:lnTo>
                  <a:pt x="265706" y="59258"/>
                </a:lnTo>
                <a:lnTo>
                  <a:pt x="245933" y="61738"/>
                </a:lnTo>
                <a:lnTo>
                  <a:pt x="238997" y="62611"/>
                </a:lnTo>
                <a:lnTo>
                  <a:pt x="233394" y="64931"/>
                </a:lnTo>
                <a:lnTo>
                  <a:pt x="229122" y="68697"/>
                </a:lnTo>
                <a:lnTo>
                  <a:pt x="224851" y="72464"/>
                </a:lnTo>
                <a:close/>
              </a:path>
              <a:path w="1089717" h="133399">
                <a:moveTo>
                  <a:pt x="268462" y="89529"/>
                </a:moveTo>
                <a:lnTo>
                  <a:pt x="261572" y="92883"/>
                </a:lnTo>
                <a:lnTo>
                  <a:pt x="257484" y="94904"/>
                </a:lnTo>
                <a:lnTo>
                  <a:pt x="253259" y="95915"/>
                </a:lnTo>
                <a:lnTo>
                  <a:pt x="245313" y="95915"/>
                </a:lnTo>
                <a:lnTo>
                  <a:pt x="242212" y="94881"/>
                </a:lnTo>
                <a:lnTo>
                  <a:pt x="239594" y="92814"/>
                </a:lnTo>
                <a:lnTo>
                  <a:pt x="236976" y="90747"/>
                </a:lnTo>
                <a:lnTo>
                  <a:pt x="239158" y="106457"/>
                </a:lnTo>
                <a:lnTo>
                  <a:pt x="251697" y="106457"/>
                </a:lnTo>
                <a:lnTo>
                  <a:pt x="256910" y="105240"/>
                </a:lnTo>
                <a:lnTo>
                  <a:pt x="261641" y="102805"/>
                </a:lnTo>
                <a:lnTo>
                  <a:pt x="268462" y="89529"/>
                </a:lnTo>
                <a:close/>
              </a:path>
              <a:path w="1089717" h="133399">
                <a:moveTo>
                  <a:pt x="322062" y="94330"/>
                </a:moveTo>
                <a:lnTo>
                  <a:pt x="318939" y="90333"/>
                </a:lnTo>
                <a:lnTo>
                  <a:pt x="317239" y="88128"/>
                </a:lnTo>
                <a:lnTo>
                  <a:pt x="316206" y="84959"/>
                </a:lnTo>
                <a:lnTo>
                  <a:pt x="315839" y="80824"/>
                </a:lnTo>
                <a:lnTo>
                  <a:pt x="303920" y="80824"/>
                </a:lnTo>
                <a:lnTo>
                  <a:pt x="304241" y="88174"/>
                </a:lnTo>
                <a:lnTo>
                  <a:pt x="306687" y="94341"/>
                </a:lnTo>
                <a:lnTo>
                  <a:pt x="311257" y="99325"/>
                </a:lnTo>
                <a:lnTo>
                  <a:pt x="315827" y="104309"/>
                </a:lnTo>
                <a:lnTo>
                  <a:pt x="323601" y="106801"/>
                </a:lnTo>
                <a:lnTo>
                  <a:pt x="344775" y="106801"/>
                </a:lnTo>
                <a:lnTo>
                  <a:pt x="352365" y="104413"/>
                </a:lnTo>
                <a:lnTo>
                  <a:pt x="357348" y="99635"/>
                </a:lnTo>
                <a:lnTo>
                  <a:pt x="362331" y="94858"/>
                </a:lnTo>
                <a:lnTo>
                  <a:pt x="364823" y="89185"/>
                </a:lnTo>
                <a:lnTo>
                  <a:pt x="364823" y="75818"/>
                </a:lnTo>
                <a:lnTo>
                  <a:pt x="362412" y="70833"/>
                </a:lnTo>
                <a:lnTo>
                  <a:pt x="357589" y="67664"/>
                </a:lnTo>
                <a:lnTo>
                  <a:pt x="354558" y="65642"/>
                </a:lnTo>
                <a:lnTo>
                  <a:pt x="348587" y="63552"/>
                </a:lnTo>
                <a:lnTo>
                  <a:pt x="339676" y="61394"/>
                </a:lnTo>
                <a:lnTo>
                  <a:pt x="331478" y="59395"/>
                </a:lnTo>
                <a:lnTo>
                  <a:pt x="327895" y="58522"/>
                </a:lnTo>
                <a:lnTo>
                  <a:pt x="325185" y="57512"/>
                </a:lnTo>
                <a:lnTo>
                  <a:pt x="323348" y="56363"/>
                </a:lnTo>
                <a:lnTo>
                  <a:pt x="320179" y="54434"/>
                </a:lnTo>
                <a:lnTo>
                  <a:pt x="318594" y="51862"/>
                </a:lnTo>
                <a:lnTo>
                  <a:pt x="318594" y="45706"/>
                </a:lnTo>
                <a:lnTo>
                  <a:pt x="319800" y="43341"/>
                </a:lnTo>
                <a:lnTo>
                  <a:pt x="322211" y="41549"/>
                </a:lnTo>
                <a:lnTo>
                  <a:pt x="324623" y="39757"/>
                </a:lnTo>
                <a:lnTo>
                  <a:pt x="328171" y="38862"/>
                </a:lnTo>
                <a:lnTo>
                  <a:pt x="339883" y="38862"/>
                </a:lnTo>
                <a:lnTo>
                  <a:pt x="344821" y="40492"/>
                </a:lnTo>
                <a:lnTo>
                  <a:pt x="347668" y="43754"/>
                </a:lnTo>
                <a:lnTo>
                  <a:pt x="349414" y="46051"/>
                </a:lnTo>
                <a:lnTo>
                  <a:pt x="350401" y="48600"/>
                </a:lnTo>
                <a:lnTo>
                  <a:pt x="350631" y="51402"/>
                </a:lnTo>
                <a:lnTo>
                  <a:pt x="362343" y="51402"/>
                </a:lnTo>
                <a:lnTo>
                  <a:pt x="362435" y="46625"/>
                </a:lnTo>
                <a:lnTo>
                  <a:pt x="360942" y="42169"/>
                </a:lnTo>
                <a:lnTo>
                  <a:pt x="357865" y="38035"/>
                </a:lnTo>
                <a:lnTo>
                  <a:pt x="347908" y="30592"/>
                </a:lnTo>
                <a:lnTo>
                  <a:pt x="333820" y="28251"/>
                </a:lnTo>
                <a:lnTo>
                  <a:pt x="325323" y="28251"/>
                </a:lnTo>
                <a:lnTo>
                  <a:pt x="318560" y="30409"/>
                </a:lnTo>
                <a:lnTo>
                  <a:pt x="313531" y="34727"/>
                </a:lnTo>
                <a:lnTo>
                  <a:pt x="308501" y="39045"/>
                </a:lnTo>
                <a:lnTo>
                  <a:pt x="305987" y="44696"/>
                </a:lnTo>
                <a:lnTo>
                  <a:pt x="305987" y="57604"/>
                </a:lnTo>
                <a:lnTo>
                  <a:pt x="308651" y="62243"/>
                </a:lnTo>
                <a:lnTo>
                  <a:pt x="313978" y="65597"/>
                </a:lnTo>
                <a:lnTo>
                  <a:pt x="316964" y="67526"/>
                </a:lnTo>
                <a:lnTo>
                  <a:pt x="321603" y="69272"/>
                </a:lnTo>
                <a:lnTo>
                  <a:pt x="327895" y="70833"/>
                </a:lnTo>
                <a:lnTo>
                  <a:pt x="337747" y="73314"/>
                </a:lnTo>
                <a:lnTo>
                  <a:pt x="343029" y="74646"/>
                </a:lnTo>
                <a:lnTo>
                  <a:pt x="346566" y="75818"/>
                </a:lnTo>
                <a:lnTo>
                  <a:pt x="348357" y="76828"/>
                </a:lnTo>
                <a:lnTo>
                  <a:pt x="351159" y="78482"/>
                </a:lnTo>
                <a:lnTo>
                  <a:pt x="352560" y="80894"/>
                </a:lnTo>
                <a:lnTo>
                  <a:pt x="352560" y="88244"/>
                </a:lnTo>
                <a:lnTo>
                  <a:pt x="350814" y="91332"/>
                </a:lnTo>
                <a:lnTo>
                  <a:pt x="347324" y="93331"/>
                </a:lnTo>
                <a:lnTo>
                  <a:pt x="343833" y="95329"/>
                </a:lnTo>
                <a:lnTo>
                  <a:pt x="339791" y="96328"/>
                </a:lnTo>
                <a:lnTo>
                  <a:pt x="327482" y="96328"/>
                </a:lnTo>
                <a:lnTo>
                  <a:pt x="322062" y="94330"/>
                </a:lnTo>
                <a:close/>
              </a:path>
              <a:path w="1089717" h="133399">
                <a:moveTo>
                  <a:pt x="422098" y="41503"/>
                </a:moveTo>
                <a:lnTo>
                  <a:pt x="424349" y="45545"/>
                </a:lnTo>
                <a:lnTo>
                  <a:pt x="425727" y="48072"/>
                </a:lnTo>
                <a:lnTo>
                  <a:pt x="426416" y="52045"/>
                </a:lnTo>
                <a:lnTo>
                  <a:pt x="426416" y="103976"/>
                </a:lnTo>
                <a:lnTo>
                  <a:pt x="439161" y="103976"/>
                </a:lnTo>
                <a:lnTo>
                  <a:pt x="439161" y="49381"/>
                </a:lnTo>
                <a:lnTo>
                  <a:pt x="438128" y="43708"/>
                </a:lnTo>
                <a:lnTo>
                  <a:pt x="436061" y="39620"/>
                </a:lnTo>
                <a:lnTo>
                  <a:pt x="432249" y="32132"/>
                </a:lnTo>
                <a:lnTo>
                  <a:pt x="424992" y="28389"/>
                </a:lnTo>
                <a:lnTo>
                  <a:pt x="408319" y="28389"/>
                </a:lnTo>
                <a:lnTo>
                  <a:pt x="403336" y="29697"/>
                </a:lnTo>
                <a:lnTo>
                  <a:pt x="399340" y="32316"/>
                </a:lnTo>
                <a:lnTo>
                  <a:pt x="396997" y="33832"/>
                </a:lnTo>
                <a:lnTo>
                  <a:pt x="394356" y="36450"/>
                </a:lnTo>
                <a:lnTo>
                  <a:pt x="391417" y="40171"/>
                </a:lnTo>
                <a:lnTo>
                  <a:pt x="391417" y="2411"/>
                </a:lnTo>
                <a:lnTo>
                  <a:pt x="379016" y="2411"/>
                </a:lnTo>
                <a:lnTo>
                  <a:pt x="379016" y="103976"/>
                </a:lnTo>
                <a:lnTo>
                  <a:pt x="391417" y="103976"/>
                </a:lnTo>
                <a:lnTo>
                  <a:pt x="391417" y="55008"/>
                </a:lnTo>
                <a:lnTo>
                  <a:pt x="393507" y="48325"/>
                </a:lnTo>
                <a:lnTo>
                  <a:pt x="397686" y="44787"/>
                </a:lnTo>
                <a:lnTo>
                  <a:pt x="401866" y="41250"/>
                </a:lnTo>
                <a:lnTo>
                  <a:pt x="406528" y="39482"/>
                </a:lnTo>
                <a:lnTo>
                  <a:pt x="417873" y="39482"/>
                </a:lnTo>
                <a:lnTo>
                  <a:pt x="422098" y="41503"/>
                </a:lnTo>
                <a:close/>
              </a:path>
              <a:path w="1089717" h="133399">
                <a:moveTo>
                  <a:pt x="505760" y="25563"/>
                </a:moveTo>
                <a:lnTo>
                  <a:pt x="505760" y="28687"/>
                </a:lnTo>
                <a:lnTo>
                  <a:pt x="506483" y="31925"/>
                </a:lnTo>
                <a:lnTo>
                  <a:pt x="507930" y="35279"/>
                </a:lnTo>
                <a:lnTo>
                  <a:pt x="509377" y="38632"/>
                </a:lnTo>
                <a:lnTo>
                  <a:pt x="512236" y="42766"/>
                </a:lnTo>
                <a:lnTo>
                  <a:pt x="516508" y="47681"/>
                </a:lnTo>
                <a:lnTo>
                  <a:pt x="508745" y="52367"/>
                </a:lnTo>
                <a:lnTo>
                  <a:pt x="506173" y="73727"/>
                </a:lnTo>
                <a:lnTo>
                  <a:pt x="507689" y="69524"/>
                </a:lnTo>
                <a:lnTo>
                  <a:pt x="510721" y="66079"/>
                </a:lnTo>
                <a:lnTo>
                  <a:pt x="512696" y="63782"/>
                </a:lnTo>
                <a:lnTo>
                  <a:pt x="516921" y="60475"/>
                </a:lnTo>
                <a:lnTo>
                  <a:pt x="523397" y="56157"/>
                </a:lnTo>
                <a:lnTo>
                  <a:pt x="521663" y="34681"/>
                </a:lnTo>
                <a:lnTo>
                  <a:pt x="520125" y="32109"/>
                </a:lnTo>
                <a:lnTo>
                  <a:pt x="518586" y="29537"/>
                </a:lnTo>
                <a:lnTo>
                  <a:pt x="517817" y="26849"/>
                </a:lnTo>
                <a:lnTo>
                  <a:pt x="517817" y="21980"/>
                </a:lnTo>
                <a:lnTo>
                  <a:pt x="519332" y="18328"/>
                </a:lnTo>
                <a:lnTo>
                  <a:pt x="521307" y="14929"/>
                </a:lnTo>
                <a:lnTo>
                  <a:pt x="524844" y="13229"/>
                </a:lnTo>
                <a:lnTo>
                  <a:pt x="522685" y="2894"/>
                </a:lnTo>
                <a:lnTo>
                  <a:pt x="516783" y="5041"/>
                </a:lnTo>
                <a:lnTo>
                  <a:pt x="512374" y="9336"/>
                </a:lnTo>
                <a:lnTo>
                  <a:pt x="507965" y="13631"/>
                </a:lnTo>
                <a:lnTo>
                  <a:pt x="505760" y="19040"/>
                </a:lnTo>
                <a:lnTo>
                  <a:pt x="505760" y="25563"/>
                </a:lnTo>
                <a:close/>
              </a:path>
              <a:path w="1089717" h="133399">
                <a:moveTo>
                  <a:pt x="560815" y="82561"/>
                </a:moveTo>
                <a:lnTo>
                  <a:pt x="560463" y="83282"/>
                </a:lnTo>
                <a:lnTo>
                  <a:pt x="562461" y="103976"/>
                </a:lnTo>
                <a:lnTo>
                  <a:pt x="578445" y="103976"/>
                </a:lnTo>
                <a:lnTo>
                  <a:pt x="560815" y="825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631807" y="3028747"/>
            <a:ext cx="60377" cy="110956"/>
          </a:xfrm>
          <a:custGeom>
            <a:avLst/>
            <a:gdLst/>
            <a:ahLst/>
            <a:cxnLst/>
            <a:rect l="l" t="t" r="r" b="b"/>
            <a:pathLst>
              <a:path w="66415" h="125750">
                <a:moveTo>
                  <a:pt x="54036" y="32477"/>
                </a:move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7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4"/>
                </a:lnTo>
                <a:lnTo>
                  <a:pt x="21908" y="9256"/>
                </a:lnTo>
                <a:lnTo>
                  <a:pt x="18154" y="24943"/>
                </a:lnTo>
                <a:lnTo>
                  <a:pt x="20703" y="21498"/>
                </a:lnTo>
                <a:lnTo>
                  <a:pt x="24986" y="19661"/>
                </a:lnTo>
                <a:lnTo>
                  <a:pt x="31003" y="19431"/>
                </a:lnTo>
                <a:lnTo>
                  <a:pt x="31003" y="51816"/>
                </a:lnTo>
                <a:lnTo>
                  <a:pt x="25904" y="50805"/>
                </a:lnTo>
                <a:lnTo>
                  <a:pt x="21851" y="49014"/>
                </a:lnTo>
                <a:lnTo>
                  <a:pt x="18843" y="46441"/>
                </a:lnTo>
                <a:lnTo>
                  <a:pt x="15834" y="43869"/>
                </a:lnTo>
                <a:lnTo>
                  <a:pt x="14330" y="40309"/>
                </a:lnTo>
                <a:lnTo>
                  <a:pt x="13756" y="59326"/>
                </a:lnTo>
                <a:lnTo>
                  <a:pt x="21082" y="62473"/>
                </a:lnTo>
                <a:lnTo>
                  <a:pt x="31003" y="64356"/>
                </a:lnTo>
                <a:lnTo>
                  <a:pt x="31003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9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7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8"/>
                </a:lnTo>
                <a:lnTo>
                  <a:pt x="54036" y="32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1666066" y="3075622"/>
            <a:ext cx="28184" cy="52286"/>
          </a:xfrm>
          <a:custGeom>
            <a:avLst/>
            <a:gdLst/>
            <a:ahLst/>
            <a:cxnLst/>
            <a:rect l="l" t="t" r="r" b="b"/>
            <a:pathLst>
              <a:path w="31002" h="59257">
                <a:moveTo>
                  <a:pt x="13273" y="45890"/>
                </a:moveTo>
                <a:lnTo>
                  <a:pt x="7854" y="48761"/>
                </a:lnTo>
                <a:lnTo>
                  <a:pt x="0" y="49128"/>
                </a:lnTo>
                <a:lnTo>
                  <a:pt x="0" y="59257"/>
                </a:lnTo>
                <a:lnTo>
                  <a:pt x="8313" y="58339"/>
                </a:lnTo>
                <a:lnTo>
                  <a:pt x="14674" y="56456"/>
                </a:lnTo>
                <a:lnTo>
                  <a:pt x="19084" y="53607"/>
                </a:lnTo>
                <a:lnTo>
                  <a:pt x="21630" y="51723"/>
                </a:lnTo>
                <a:lnTo>
                  <a:pt x="28659" y="41728"/>
                </a:lnTo>
                <a:lnTo>
                  <a:pt x="31002" y="27561"/>
                </a:lnTo>
                <a:lnTo>
                  <a:pt x="31002" y="19109"/>
                </a:lnTo>
                <a:lnTo>
                  <a:pt x="27902" y="12724"/>
                </a:lnTo>
                <a:lnTo>
                  <a:pt x="21701" y="8406"/>
                </a:lnTo>
                <a:lnTo>
                  <a:pt x="17889" y="5788"/>
                </a:lnTo>
                <a:lnTo>
                  <a:pt x="10655" y="2985"/>
                </a:lnTo>
                <a:lnTo>
                  <a:pt x="0" y="0"/>
                </a:lnTo>
                <a:lnTo>
                  <a:pt x="5741" y="14447"/>
                </a:lnTo>
                <a:lnTo>
                  <a:pt x="9829" y="16101"/>
                </a:lnTo>
                <a:lnTo>
                  <a:pt x="12263" y="17846"/>
                </a:lnTo>
                <a:lnTo>
                  <a:pt x="16488" y="20832"/>
                </a:lnTo>
                <a:lnTo>
                  <a:pt x="18601" y="25196"/>
                </a:lnTo>
                <a:lnTo>
                  <a:pt x="18601" y="34567"/>
                </a:lnTo>
                <a:lnTo>
                  <a:pt x="17820" y="37760"/>
                </a:lnTo>
                <a:lnTo>
                  <a:pt x="16259" y="40515"/>
                </a:lnTo>
                <a:lnTo>
                  <a:pt x="13273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1820162" y="3112041"/>
            <a:ext cx="13403" cy="31736"/>
          </a:xfrm>
          <a:custGeom>
            <a:avLst/>
            <a:gdLst/>
            <a:ahLst/>
            <a:cxnLst/>
            <a:rect l="l" t="t" r="r" b="b"/>
            <a:pathLst>
              <a:path w="14743" h="35968">
                <a:moveTo>
                  <a:pt x="5419" y="35003"/>
                </a:moveTo>
                <a:lnTo>
                  <a:pt x="9231" y="32453"/>
                </a:lnTo>
                <a:lnTo>
                  <a:pt x="11436" y="28319"/>
                </a:lnTo>
                <a:lnTo>
                  <a:pt x="13641" y="24185"/>
                </a:lnTo>
                <a:lnTo>
                  <a:pt x="14743" y="19385"/>
                </a:lnTo>
                <a:lnTo>
                  <a:pt x="14743" y="0"/>
                </a:lnTo>
                <a:lnTo>
                  <a:pt x="0" y="0"/>
                </a:lnTo>
                <a:lnTo>
                  <a:pt x="0" y="15021"/>
                </a:lnTo>
                <a:lnTo>
                  <a:pt x="7509" y="15021"/>
                </a:lnTo>
                <a:lnTo>
                  <a:pt x="7704" y="16135"/>
                </a:lnTo>
                <a:lnTo>
                  <a:pt x="7716" y="18673"/>
                </a:lnTo>
                <a:lnTo>
                  <a:pt x="6682" y="22738"/>
                </a:lnTo>
                <a:lnTo>
                  <a:pt x="5396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19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1845591" y="3037928"/>
            <a:ext cx="62005" cy="87366"/>
          </a:xfrm>
          <a:custGeom>
            <a:avLst/>
            <a:gdLst/>
            <a:ahLst/>
            <a:cxnLst/>
            <a:rect l="l" t="t" r="r" b="b"/>
            <a:pathLst>
              <a:path w="68206" h="99015">
                <a:moveTo>
                  <a:pt x="13848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6"/>
                </a:lnTo>
                <a:lnTo>
                  <a:pt x="21173" y="14584"/>
                </a:lnTo>
                <a:lnTo>
                  <a:pt x="27053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9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7"/>
                </a:lnTo>
                <a:lnTo>
                  <a:pt x="42301" y="48577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2"/>
                </a:lnTo>
                <a:lnTo>
                  <a:pt x="13848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1942618" y="3112011"/>
            <a:ext cx="23800" cy="15534"/>
          </a:xfrm>
          <a:custGeom>
            <a:avLst/>
            <a:gdLst/>
            <a:ahLst/>
            <a:cxnLst/>
            <a:rect l="l" t="t" r="r" b="b"/>
            <a:pathLst>
              <a:path w="26180" h="17605">
                <a:moveTo>
                  <a:pt x="26180" y="0"/>
                </a:moveTo>
                <a:lnTo>
                  <a:pt x="22942" y="4386"/>
                </a:lnTo>
                <a:lnTo>
                  <a:pt x="18062" y="6580"/>
                </a:lnTo>
                <a:lnTo>
                  <a:pt x="5063" y="6580"/>
                </a:lnTo>
                <a:lnTo>
                  <a:pt x="0" y="4455"/>
                </a:lnTo>
                <a:lnTo>
                  <a:pt x="10437" y="17605"/>
                </a:lnTo>
                <a:lnTo>
                  <a:pt x="12341" y="17568"/>
                </a:lnTo>
                <a:lnTo>
                  <a:pt x="25504" y="14694"/>
                </a:lnTo>
                <a:lnTo>
                  <a:pt x="2618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994300" y="3038110"/>
            <a:ext cx="62695" cy="89555"/>
          </a:xfrm>
          <a:custGeom>
            <a:avLst/>
            <a:gdLst/>
            <a:ahLst/>
            <a:cxnLst/>
            <a:rect l="l" t="t" r="r" b="b"/>
            <a:pathLst>
              <a:path w="68964" h="101496">
                <a:moveTo>
                  <a:pt x="14743" y="32522"/>
                </a:moveTo>
                <a:lnTo>
                  <a:pt x="14973" y="26918"/>
                </a:lnTo>
                <a:lnTo>
                  <a:pt x="15960" y="22600"/>
                </a:lnTo>
                <a:lnTo>
                  <a:pt x="17706" y="19568"/>
                </a:lnTo>
                <a:lnTo>
                  <a:pt x="20875" y="14056"/>
                </a:lnTo>
                <a:lnTo>
                  <a:pt x="26593" y="11300"/>
                </a:lnTo>
                <a:lnTo>
                  <a:pt x="39500" y="11300"/>
                </a:lnTo>
                <a:lnTo>
                  <a:pt x="43564" y="12632"/>
                </a:lnTo>
                <a:lnTo>
                  <a:pt x="47055" y="15296"/>
                </a:lnTo>
                <a:lnTo>
                  <a:pt x="50546" y="17961"/>
                </a:lnTo>
                <a:lnTo>
                  <a:pt x="52291" y="21751"/>
                </a:lnTo>
                <a:lnTo>
                  <a:pt x="52291" y="33280"/>
                </a:lnTo>
                <a:lnTo>
                  <a:pt x="49673" y="37874"/>
                </a:lnTo>
                <a:lnTo>
                  <a:pt x="44437" y="40447"/>
                </a:lnTo>
                <a:lnTo>
                  <a:pt x="41451" y="41917"/>
                </a:lnTo>
                <a:lnTo>
                  <a:pt x="37639" y="42651"/>
                </a:lnTo>
                <a:lnTo>
                  <a:pt x="29303" y="42536"/>
                </a:lnTo>
                <a:lnTo>
                  <a:pt x="26938" y="42307"/>
                </a:lnTo>
                <a:lnTo>
                  <a:pt x="26938" y="53263"/>
                </a:lnTo>
                <a:lnTo>
                  <a:pt x="32036" y="53125"/>
                </a:lnTo>
                <a:lnTo>
                  <a:pt x="39431" y="53125"/>
                </a:lnTo>
                <a:lnTo>
                  <a:pt x="45206" y="54480"/>
                </a:lnTo>
                <a:lnTo>
                  <a:pt x="49363" y="57190"/>
                </a:lnTo>
                <a:lnTo>
                  <a:pt x="53520" y="59900"/>
                </a:lnTo>
                <a:lnTo>
                  <a:pt x="55598" y="64655"/>
                </a:lnTo>
                <a:lnTo>
                  <a:pt x="55598" y="76966"/>
                </a:lnTo>
                <a:lnTo>
                  <a:pt x="53623" y="81468"/>
                </a:lnTo>
                <a:lnTo>
                  <a:pt x="49673" y="84959"/>
                </a:lnTo>
                <a:lnTo>
                  <a:pt x="45723" y="88450"/>
                </a:lnTo>
                <a:lnTo>
                  <a:pt x="40487" y="90195"/>
                </a:lnTo>
                <a:lnTo>
                  <a:pt x="25560" y="90195"/>
                </a:lnTo>
                <a:lnTo>
                  <a:pt x="19750" y="87600"/>
                </a:lnTo>
                <a:lnTo>
                  <a:pt x="16534" y="82410"/>
                </a:lnTo>
                <a:lnTo>
                  <a:pt x="14697" y="79515"/>
                </a:lnTo>
                <a:lnTo>
                  <a:pt x="13503" y="74876"/>
                </a:lnTo>
                <a:lnTo>
                  <a:pt x="12952" y="68491"/>
                </a:lnTo>
                <a:lnTo>
                  <a:pt x="0" y="68491"/>
                </a:lnTo>
                <a:lnTo>
                  <a:pt x="0" y="77678"/>
                </a:lnTo>
                <a:lnTo>
                  <a:pt x="2629" y="85475"/>
                </a:lnTo>
                <a:lnTo>
                  <a:pt x="7888" y="91884"/>
                </a:lnTo>
                <a:lnTo>
                  <a:pt x="8943" y="93081"/>
                </a:lnTo>
                <a:lnTo>
                  <a:pt x="19006" y="99392"/>
                </a:lnTo>
                <a:lnTo>
                  <a:pt x="33276" y="101496"/>
                </a:lnTo>
                <a:lnTo>
                  <a:pt x="36215" y="101427"/>
                </a:lnTo>
                <a:lnTo>
                  <a:pt x="49559" y="98866"/>
                </a:lnTo>
                <a:lnTo>
                  <a:pt x="59663" y="92607"/>
                </a:lnTo>
                <a:lnTo>
                  <a:pt x="65864" y="86682"/>
                </a:lnTo>
                <a:lnTo>
                  <a:pt x="68964" y="79010"/>
                </a:lnTo>
                <a:lnTo>
                  <a:pt x="68964" y="63713"/>
                </a:lnTo>
                <a:lnTo>
                  <a:pt x="67505" y="58740"/>
                </a:lnTo>
                <a:lnTo>
                  <a:pt x="64589" y="54675"/>
                </a:lnTo>
                <a:lnTo>
                  <a:pt x="61672" y="50610"/>
                </a:lnTo>
                <a:lnTo>
                  <a:pt x="57619" y="47865"/>
                </a:lnTo>
                <a:lnTo>
                  <a:pt x="52429" y="46441"/>
                </a:lnTo>
                <a:lnTo>
                  <a:pt x="55644" y="45109"/>
                </a:lnTo>
                <a:lnTo>
                  <a:pt x="58262" y="43271"/>
                </a:lnTo>
                <a:lnTo>
                  <a:pt x="60283" y="40929"/>
                </a:lnTo>
                <a:lnTo>
                  <a:pt x="63544" y="37162"/>
                </a:lnTo>
                <a:lnTo>
                  <a:pt x="65174" y="32247"/>
                </a:lnTo>
                <a:lnTo>
                  <a:pt x="65174" y="17685"/>
                </a:lnTo>
                <a:lnTo>
                  <a:pt x="62419" y="11196"/>
                </a:lnTo>
                <a:lnTo>
                  <a:pt x="56907" y="6718"/>
                </a:lnTo>
                <a:lnTo>
                  <a:pt x="51395" y="2239"/>
                </a:lnTo>
                <a:lnTo>
                  <a:pt x="43610" y="0"/>
                </a:lnTo>
                <a:lnTo>
                  <a:pt x="33552" y="0"/>
                </a:lnTo>
                <a:lnTo>
                  <a:pt x="27957" y="325"/>
                </a:lnTo>
                <a:lnTo>
                  <a:pt x="15363" y="4585"/>
                </a:lnTo>
                <a:lnTo>
                  <a:pt x="6889" y="13780"/>
                </a:lnTo>
                <a:lnTo>
                  <a:pt x="3950" y="18926"/>
                </a:lnTo>
                <a:lnTo>
                  <a:pt x="2480" y="25173"/>
                </a:lnTo>
                <a:lnTo>
                  <a:pt x="2480" y="32522"/>
                </a:lnTo>
                <a:lnTo>
                  <a:pt x="14743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921229" y="3037867"/>
            <a:ext cx="61505" cy="89677"/>
          </a:xfrm>
          <a:custGeom>
            <a:avLst/>
            <a:gdLst/>
            <a:ahLst/>
            <a:cxnLst/>
            <a:rect l="l" t="t" r="r" b="b"/>
            <a:pathLst>
              <a:path w="67655" h="101634">
                <a:moveTo>
                  <a:pt x="963" y="69764"/>
                </a:moveTo>
                <a:lnTo>
                  <a:pt x="4311" y="82157"/>
                </a:lnTo>
                <a:lnTo>
                  <a:pt x="10058" y="91126"/>
                </a:lnTo>
                <a:lnTo>
                  <a:pt x="21392" y="99148"/>
                </a:lnTo>
                <a:lnTo>
                  <a:pt x="33965" y="101634"/>
                </a:lnTo>
                <a:lnTo>
                  <a:pt x="23527" y="88484"/>
                </a:lnTo>
                <a:lnTo>
                  <a:pt x="19876" y="84235"/>
                </a:lnTo>
                <a:lnTo>
                  <a:pt x="16224" y="79986"/>
                </a:lnTo>
                <a:lnTo>
                  <a:pt x="14399" y="74738"/>
                </a:lnTo>
                <a:lnTo>
                  <a:pt x="14399" y="61370"/>
                </a:lnTo>
                <a:lnTo>
                  <a:pt x="16408" y="56042"/>
                </a:lnTo>
                <a:lnTo>
                  <a:pt x="20427" y="52505"/>
                </a:lnTo>
                <a:lnTo>
                  <a:pt x="24446" y="48968"/>
                </a:lnTo>
                <a:lnTo>
                  <a:pt x="29119" y="47199"/>
                </a:lnTo>
                <a:lnTo>
                  <a:pt x="42072" y="47199"/>
                </a:lnTo>
                <a:lnTo>
                  <a:pt x="47331" y="49485"/>
                </a:lnTo>
                <a:lnTo>
                  <a:pt x="50224" y="54055"/>
                </a:lnTo>
                <a:lnTo>
                  <a:pt x="53118" y="58626"/>
                </a:lnTo>
                <a:lnTo>
                  <a:pt x="54565" y="63438"/>
                </a:lnTo>
                <a:lnTo>
                  <a:pt x="54565" y="74462"/>
                </a:lnTo>
                <a:lnTo>
                  <a:pt x="52946" y="79642"/>
                </a:lnTo>
                <a:lnTo>
                  <a:pt x="49707" y="84029"/>
                </a:lnTo>
                <a:lnTo>
                  <a:pt x="49032" y="98723"/>
                </a:lnTo>
                <a:lnTo>
                  <a:pt x="58905" y="91263"/>
                </a:lnTo>
                <a:lnTo>
                  <a:pt x="64738" y="84350"/>
                </a:lnTo>
                <a:lnTo>
                  <a:pt x="67655" y="76415"/>
                </a:lnTo>
                <a:lnTo>
                  <a:pt x="67655" y="56983"/>
                </a:lnTo>
                <a:lnTo>
                  <a:pt x="64577" y="49105"/>
                </a:lnTo>
                <a:lnTo>
                  <a:pt x="58423" y="43823"/>
                </a:lnTo>
                <a:lnTo>
                  <a:pt x="52268" y="38540"/>
                </a:lnTo>
                <a:lnTo>
                  <a:pt x="45057" y="35899"/>
                </a:lnTo>
                <a:lnTo>
                  <a:pt x="31921" y="35899"/>
                </a:lnTo>
                <a:lnTo>
                  <a:pt x="27512" y="36817"/>
                </a:lnTo>
                <a:lnTo>
                  <a:pt x="23562" y="38655"/>
                </a:lnTo>
                <a:lnTo>
                  <a:pt x="19244" y="40722"/>
                </a:lnTo>
                <a:lnTo>
                  <a:pt x="15662" y="43846"/>
                </a:lnTo>
                <a:lnTo>
                  <a:pt x="12814" y="48026"/>
                </a:lnTo>
                <a:lnTo>
                  <a:pt x="13017" y="44377"/>
                </a:lnTo>
                <a:lnTo>
                  <a:pt x="15234" y="30773"/>
                </a:lnTo>
                <a:lnTo>
                  <a:pt x="19635" y="20499"/>
                </a:lnTo>
                <a:lnTo>
                  <a:pt x="23722" y="14090"/>
                </a:lnTo>
                <a:lnTo>
                  <a:pt x="29234" y="10886"/>
                </a:lnTo>
                <a:lnTo>
                  <a:pt x="42232" y="10886"/>
                </a:lnTo>
                <a:lnTo>
                  <a:pt x="46756" y="12954"/>
                </a:lnTo>
                <a:lnTo>
                  <a:pt x="49742" y="17088"/>
                </a:lnTo>
                <a:lnTo>
                  <a:pt x="51349" y="19293"/>
                </a:lnTo>
                <a:lnTo>
                  <a:pt x="52521" y="22348"/>
                </a:lnTo>
                <a:lnTo>
                  <a:pt x="53256" y="26252"/>
                </a:lnTo>
                <a:lnTo>
                  <a:pt x="65519" y="26252"/>
                </a:lnTo>
                <a:lnTo>
                  <a:pt x="65519" y="20189"/>
                </a:lnTo>
                <a:lnTo>
                  <a:pt x="63349" y="14297"/>
                </a:lnTo>
                <a:lnTo>
                  <a:pt x="59008" y="8578"/>
                </a:lnTo>
                <a:lnTo>
                  <a:pt x="54668" y="2859"/>
                </a:lnTo>
                <a:lnTo>
                  <a:pt x="46986" y="0"/>
                </a:lnTo>
                <a:lnTo>
                  <a:pt x="33914" y="50"/>
                </a:lnTo>
                <a:lnTo>
                  <a:pt x="21214" y="3243"/>
                </a:lnTo>
                <a:lnTo>
                  <a:pt x="11402" y="11403"/>
                </a:lnTo>
                <a:lnTo>
                  <a:pt x="4478" y="24530"/>
                </a:lnTo>
                <a:lnTo>
                  <a:pt x="2905" y="29726"/>
                </a:lnTo>
                <a:lnTo>
                  <a:pt x="726" y="41829"/>
                </a:lnTo>
                <a:lnTo>
                  <a:pt x="0" y="55743"/>
                </a:lnTo>
                <a:lnTo>
                  <a:pt x="963" y="697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633560" y="3036914"/>
            <a:ext cx="18163" cy="44179"/>
          </a:xfrm>
          <a:custGeom>
            <a:avLst/>
            <a:gdLst/>
            <a:ahLst/>
            <a:cxnLst/>
            <a:rect l="l" t="t" r="r" b="b"/>
            <a:pathLst>
              <a:path w="19979" h="50070">
                <a:moveTo>
                  <a:pt x="0" y="27332"/>
                </a:moveTo>
                <a:lnTo>
                  <a:pt x="0" y="35141"/>
                </a:lnTo>
                <a:lnTo>
                  <a:pt x="2365" y="41250"/>
                </a:lnTo>
                <a:lnTo>
                  <a:pt x="7096" y="45660"/>
                </a:lnTo>
                <a:lnTo>
                  <a:pt x="11827" y="50070"/>
                </a:lnTo>
                <a:lnTo>
                  <a:pt x="12401" y="31053"/>
                </a:lnTo>
                <a:lnTo>
                  <a:pt x="12401" y="22738"/>
                </a:lnTo>
                <a:lnTo>
                  <a:pt x="13675" y="19132"/>
                </a:lnTo>
                <a:lnTo>
                  <a:pt x="16224" y="15687"/>
                </a:lnTo>
                <a:lnTo>
                  <a:pt x="19979" y="0"/>
                </a:lnTo>
                <a:lnTo>
                  <a:pt x="12802" y="2848"/>
                </a:lnTo>
                <a:lnTo>
                  <a:pt x="7681" y="8452"/>
                </a:lnTo>
                <a:lnTo>
                  <a:pt x="2560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1746967" y="3038597"/>
            <a:ext cx="33132" cy="86697"/>
          </a:xfrm>
          <a:custGeom>
            <a:avLst/>
            <a:gdLst/>
            <a:ahLst/>
            <a:cxnLst/>
            <a:rect l="l" t="t" r="r" b="b"/>
            <a:pathLst>
              <a:path w="36445" h="98257">
                <a:moveTo>
                  <a:pt x="23217" y="28388"/>
                </a:moveTo>
                <a:lnTo>
                  <a:pt x="23217" y="98257"/>
                </a:lnTo>
                <a:lnTo>
                  <a:pt x="36445" y="98257"/>
                </a:lnTo>
                <a:lnTo>
                  <a:pt x="36445" y="0"/>
                </a:lnTo>
                <a:lnTo>
                  <a:pt x="26662" y="0"/>
                </a:lnTo>
                <a:lnTo>
                  <a:pt x="24917" y="7625"/>
                </a:lnTo>
                <a:lnTo>
                  <a:pt x="22276" y="12460"/>
                </a:lnTo>
                <a:lnTo>
                  <a:pt x="18739" y="14504"/>
                </a:lnTo>
                <a:lnTo>
                  <a:pt x="15202" y="16548"/>
                </a:lnTo>
                <a:lnTo>
                  <a:pt x="8956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17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479125" y="3179973"/>
            <a:ext cx="862381" cy="92959"/>
          </a:xfrm>
          <a:custGeom>
            <a:avLst/>
            <a:gdLst/>
            <a:ahLst/>
            <a:cxnLst/>
            <a:rect l="l" t="t" r="r" b="b"/>
            <a:pathLst>
              <a:path w="948619" h="105354">
                <a:moveTo>
                  <a:pt x="344384" y="28870"/>
                </a:moveTo>
                <a:lnTo>
                  <a:pt x="331708" y="28870"/>
                </a:lnTo>
                <a:lnTo>
                  <a:pt x="331708" y="85327"/>
                </a:lnTo>
                <a:lnTo>
                  <a:pt x="332741" y="90356"/>
                </a:lnTo>
                <a:lnTo>
                  <a:pt x="334808" y="94123"/>
                </a:lnTo>
                <a:lnTo>
                  <a:pt x="338620" y="101151"/>
                </a:lnTo>
                <a:lnTo>
                  <a:pt x="345785" y="104665"/>
                </a:lnTo>
                <a:lnTo>
                  <a:pt x="363055" y="104665"/>
                </a:lnTo>
                <a:lnTo>
                  <a:pt x="368796" y="102736"/>
                </a:lnTo>
                <a:lnTo>
                  <a:pt x="373527" y="98877"/>
                </a:lnTo>
                <a:lnTo>
                  <a:pt x="375915" y="96948"/>
                </a:lnTo>
                <a:lnTo>
                  <a:pt x="377913" y="94582"/>
                </a:lnTo>
                <a:lnTo>
                  <a:pt x="379521" y="91780"/>
                </a:lnTo>
                <a:lnTo>
                  <a:pt x="379383" y="102667"/>
                </a:lnTo>
                <a:lnTo>
                  <a:pt x="391095" y="102667"/>
                </a:lnTo>
                <a:lnTo>
                  <a:pt x="391095" y="28870"/>
                </a:lnTo>
                <a:lnTo>
                  <a:pt x="378694" y="28870"/>
                </a:lnTo>
                <a:lnTo>
                  <a:pt x="378694" y="72326"/>
                </a:lnTo>
                <a:lnTo>
                  <a:pt x="377844" y="77999"/>
                </a:lnTo>
                <a:lnTo>
                  <a:pt x="376145" y="82134"/>
                </a:lnTo>
                <a:lnTo>
                  <a:pt x="373022" y="89851"/>
                </a:lnTo>
                <a:lnTo>
                  <a:pt x="367143" y="93710"/>
                </a:lnTo>
                <a:lnTo>
                  <a:pt x="352491" y="93710"/>
                </a:lnTo>
                <a:lnTo>
                  <a:pt x="348380" y="91505"/>
                </a:lnTo>
                <a:lnTo>
                  <a:pt x="346176" y="87095"/>
                </a:lnTo>
                <a:lnTo>
                  <a:pt x="344981" y="84706"/>
                </a:lnTo>
                <a:lnTo>
                  <a:pt x="344384" y="81628"/>
                </a:lnTo>
                <a:lnTo>
                  <a:pt x="344384" y="28870"/>
                </a:lnTo>
                <a:close/>
              </a:path>
              <a:path w="948619" h="105354">
                <a:moveTo>
                  <a:pt x="433787" y="40091"/>
                </a:moveTo>
                <a:lnTo>
                  <a:pt x="438564" y="38035"/>
                </a:lnTo>
                <a:lnTo>
                  <a:pt x="452205" y="38035"/>
                </a:lnTo>
                <a:lnTo>
                  <a:pt x="457878" y="41021"/>
                </a:lnTo>
                <a:lnTo>
                  <a:pt x="461277" y="46992"/>
                </a:lnTo>
                <a:lnTo>
                  <a:pt x="463114" y="50208"/>
                </a:lnTo>
                <a:lnTo>
                  <a:pt x="464285" y="54503"/>
                </a:lnTo>
                <a:lnTo>
                  <a:pt x="464790" y="59878"/>
                </a:lnTo>
                <a:lnTo>
                  <a:pt x="423798" y="59878"/>
                </a:lnTo>
                <a:lnTo>
                  <a:pt x="424027" y="53539"/>
                </a:lnTo>
                <a:lnTo>
                  <a:pt x="419802" y="38310"/>
                </a:lnTo>
                <a:lnTo>
                  <a:pt x="416872" y="42167"/>
                </a:lnTo>
                <a:lnTo>
                  <a:pt x="411835" y="53511"/>
                </a:lnTo>
                <a:lnTo>
                  <a:pt x="410156" y="67181"/>
                </a:lnTo>
                <a:lnTo>
                  <a:pt x="410354" y="72208"/>
                </a:lnTo>
                <a:lnTo>
                  <a:pt x="413289" y="85205"/>
                </a:lnTo>
                <a:lnTo>
                  <a:pt x="419733" y="95260"/>
                </a:lnTo>
                <a:lnTo>
                  <a:pt x="430367" y="102782"/>
                </a:lnTo>
                <a:lnTo>
                  <a:pt x="443088" y="105286"/>
                </a:lnTo>
                <a:lnTo>
                  <a:pt x="446855" y="105286"/>
                </a:lnTo>
                <a:lnTo>
                  <a:pt x="450230" y="104918"/>
                </a:lnTo>
                <a:lnTo>
                  <a:pt x="453216" y="104183"/>
                </a:lnTo>
                <a:lnTo>
                  <a:pt x="458773" y="102897"/>
                </a:lnTo>
                <a:lnTo>
                  <a:pt x="463435" y="100416"/>
                </a:lnTo>
                <a:lnTo>
                  <a:pt x="467202" y="96741"/>
                </a:lnTo>
                <a:lnTo>
                  <a:pt x="469452" y="94628"/>
                </a:lnTo>
                <a:lnTo>
                  <a:pt x="471485" y="91907"/>
                </a:lnTo>
                <a:lnTo>
                  <a:pt x="473299" y="88576"/>
                </a:lnTo>
                <a:lnTo>
                  <a:pt x="475113" y="85246"/>
                </a:lnTo>
                <a:lnTo>
                  <a:pt x="476181" y="82226"/>
                </a:lnTo>
                <a:lnTo>
                  <a:pt x="476503" y="79515"/>
                </a:lnTo>
                <a:lnTo>
                  <a:pt x="464308" y="79515"/>
                </a:lnTo>
                <a:lnTo>
                  <a:pt x="463389" y="82777"/>
                </a:lnTo>
                <a:lnTo>
                  <a:pt x="461828" y="85648"/>
                </a:lnTo>
                <a:lnTo>
                  <a:pt x="459623" y="88128"/>
                </a:lnTo>
                <a:lnTo>
                  <a:pt x="455765" y="92400"/>
                </a:lnTo>
                <a:lnTo>
                  <a:pt x="450598" y="94536"/>
                </a:lnTo>
                <a:lnTo>
                  <a:pt x="437186" y="94536"/>
                </a:lnTo>
                <a:lnTo>
                  <a:pt x="432065" y="92274"/>
                </a:lnTo>
                <a:lnTo>
                  <a:pt x="428758" y="87749"/>
                </a:lnTo>
                <a:lnTo>
                  <a:pt x="425451" y="83225"/>
                </a:lnTo>
                <a:lnTo>
                  <a:pt x="423683" y="77218"/>
                </a:lnTo>
                <a:lnTo>
                  <a:pt x="423453" y="69731"/>
                </a:lnTo>
                <a:lnTo>
                  <a:pt x="477536" y="69731"/>
                </a:lnTo>
                <a:lnTo>
                  <a:pt x="477536" y="62289"/>
                </a:lnTo>
                <a:lnTo>
                  <a:pt x="477168" y="56869"/>
                </a:lnTo>
                <a:lnTo>
                  <a:pt x="476434" y="53469"/>
                </a:lnTo>
                <a:lnTo>
                  <a:pt x="475607" y="48508"/>
                </a:lnTo>
                <a:lnTo>
                  <a:pt x="473953" y="44168"/>
                </a:lnTo>
                <a:lnTo>
                  <a:pt x="471473" y="40446"/>
                </a:lnTo>
                <a:lnTo>
                  <a:pt x="468901" y="36542"/>
                </a:lnTo>
                <a:lnTo>
                  <a:pt x="465158" y="33361"/>
                </a:lnTo>
                <a:lnTo>
                  <a:pt x="460243" y="30903"/>
                </a:lnTo>
                <a:lnTo>
                  <a:pt x="455329" y="28446"/>
                </a:lnTo>
                <a:lnTo>
                  <a:pt x="450253" y="27217"/>
                </a:lnTo>
                <a:lnTo>
                  <a:pt x="442625" y="27284"/>
                </a:lnTo>
                <a:lnTo>
                  <a:pt x="433787" y="40091"/>
                </a:lnTo>
                <a:close/>
              </a:path>
              <a:path w="948619" h="105354">
                <a:moveTo>
                  <a:pt x="429954" y="30440"/>
                </a:moveTo>
                <a:lnTo>
                  <a:pt x="419802" y="38310"/>
                </a:lnTo>
                <a:lnTo>
                  <a:pt x="424027" y="53539"/>
                </a:lnTo>
                <a:lnTo>
                  <a:pt x="426071" y="48313"/>
                </a:lnTo>
                <a:lnTo>
                  <a:pt x="429929" y="44202"/>
                </a:lnTo>
                <a:lnTo>
                  <a:pt x="433787" y="40091"/>
                </a:lnTo>
                <a:lnTo>
                  <a:pt x="442625" y="27284"/>
                </a:lnTo>
                <a:lnTo>
                  <a:pt x="429954" y="30440"/>
                </a:lnTo>
                <a:close/>
              </a:path>
              <a:path w="948619" h="105354">
                <a:moveTo>
                  <a:pt x="586919" y="93710"/>
                </a:moveTo>
                <a:lnTo>
                  <a:pt x="589673" y="89475"/>
                </a:lnTo>
                <a:lnTo>
                  <a:pt x="594118" y="77906"/>
                </a:lnTo>
                <a:lnTo>
                  <a:pt x="595600" y="64219"/>
                </a:lnTo>
                <a:lnTo>
                  <a:pt x="595396" y="59099"/>
                </a:lnTo>
                <a:lnTo>
                  <a:pt x="592378" y="46029"/>
                </a:lnTo>
                <a:lnTo>
                  <a:pt x="585747" y="36243"/>
                </a:lnTo>
                <a:lnTo>
                  <a:pt x="574551" y="29017"/>
                </a:lnTo>
                <a:lnTo>
                  <a:pt x="561634" y="26734"/>
                </a:lnTo>
                <a:lnTo>
                  <a:pt x="559090" y="26807"/>
                </a:lnTo>
                <a:lnTo>
                  <a:pt x="546319" y="29957"/>
                </a:lnTo>
                <a:lnTo>
                  <a:pt x="536281" y="37760"/>
                </a:lnTo>
                <a:lnTo>
                  <a:pt x="533140" y="42052"/>
                </a:lnTo>
                <a:lnTo>
                  <a:pt x="528416" y="53456"/>
                </a:lnTo>
                <a:lnTo>
                  <a:pt x="526842" y="67388"/>
                </a:lnTo>
                <a:lnTo>
                  <a:pt x="526985" y="71669"/>
                </a:lnTo>
                <a:lnTo>
                  <a:pt x="529683" y="84708"/>
                </a:lnTo>
                <a:lnTo>
                  <a:pt x="535798" y="95053"/>
                </a:lnTo>
                <a:lnTo>
                  <a:pt x="536409" y="95735"/>
                </a:lnTo>
                <a:lnTo>
                  <a:pt x="539588" y="75037"/>
                </a:lnTo>
                <a:lnTo>
                  <a:pt x="539588" y="59005"/>
                </a:lnTo>
                <a:lnTo>
                  <a:pt x="541310" y="52022"/>
                </a:lnTo>
                <a:lnTo>
                  <a:pt x="544755" y="46234"/>
                </a:lnTo>
                <a:lnTo>
                  <a:pt x="548200" y="40446"/>
                </a:lnTo>
                <a:lnTo>
                  <a:pt x="553711" y="37552"/>
                </a:lnTo>
                <a:lnTo>
                  <a:pt x="569833" y="37552"/>
                </a:lnTo>
                <a:lnTo>
                  <a:pt x="575850" y="40952"/>
                </a:lnTo>
                <a:lnTo>
                  <a:pt x="579340" y="47750"/>
                </a:lnTo>
                <a:lnTo>
                  <a:pt x="581545" y="52069"/>
                </a:lnTo>
                <a:lnTo>
                  <a:pt x="582647" y="57673"/>
                </a:lnTo>
                <a:lnTo>
                  <a:pt x="582647" y="72188"/>
                </a:lnTo>
                <a:lnTo>
                  <a:pt x="581120" y="79114"/>
                </a:lnTo>
                <a:lnTo>
                  <a:pt x="578066" y="85338"/>
                </a:lnTo>
                <a:lnTo>
                  <a:pt x="577612" y="101607"/>
                </a:lnTo>
                <a:lnTo>
                  <a:pt x="586919" y="93710"/>
                </a:lnTo>
                <a:close/>
              </a:path>
              <a:path w="948619" h="105354">
                <a:moveTo>
                  <a:pt x="578066" y="85338"/>
                </a:moveTo>
                <a:lnTo>
                  <a:pt x="575011" y="91562"/>
                </a:lnTo>
                <a:lnTo>
                  <a:pt x="569373" y="94674"/>
                </a:lnTo>
                <a:lnTo>
                  <a:pt x="553665" y="94674"/>
                </a:lnTo>
                <a:lnTo>
                  <a:pt x="548200" y="92056"/>
                </a:lnTo>
                <a:lnTo>
                  <a:pt x="544755" y="86819"/>
                </a:lnTo>
                <a:lnTo>
                  <a:pt x="541310" y="81583"/>
                </a:lnTo>
                <a:lnTo>
                  <a:pt x="539588" y="75037"/>
                </a:lnTo>
                <a:lnTo>
                  <a:pt x="536409" y="95735"/>
                </a:lnTo>
                <a:lnTo>
                  <a:pt x="546731" y="102950"/>
                </a:lnTo>
                <a:lnTo>
                  <a:pt x="559981" y="105354"/>
                </a:lnTo>
                <a:lnTo>
                  <a:pt x="564719" y="105144"/>
                </a:lnTo>
                <a:lnTo>
                  <a:pt x="577612" y="101607"/>
                </a:lnTo>
                <a:lnTo>
                  <a:pt x="578066" y="85338"/>
                </a:lnTo>
                <a:close/>
              </a:path>
              <a:path w="948619" h="105354">
                <a:moveTo>
                  <a:pt x="630047" y="16250"/>
                </a:moveTo>
                <a:lnTo>
                  <a:pt x="630782" y="14298"/>
                </a:lnTo>
                <a:lnTo>
                  <a:pt x="633768" y="11369"/>
                </a:lnTo>
                <a:lnTo>
                  <a:pt x="639153" y="11403"/>
                </a:lnTo>
                <a:lnTo>
                  <a:pt x="641943" y="11576"/>
                </a:lnTo>
                <a:lnTo>
                  <a:pt x="641943" y="275"/>
                </a:lnTo>
                <a:lnTo>
                  <a:pt x="639118" y="69"/>
                </a:lnTo>
                <a:lnTo>
                  <a:pt x="628440" y="0"/>
                </a:lnTo>
                <a:lnTo>
                  <a:pt x="622859" y="2113"/>
                </a:lnTo>
                <a:lnTo>
                  <a:pt x="619966" y="6339"/>
                </a:lnTo>
                <a:lnTo>
                  <a:pt x="618358" y="8727"/>
                </a:lnTo>
                <a:lnTo>
                  <a:pt x="617462" y="12495"/>
                </a:lnTo>
                <a:lnTo>
                  <a:pt x="617279" y="17639"/>
                </a:lnTo>
                <a:lnTo>
                  <a:pt x="617279" y="29215"/>
                </a:lnTo>
                <a:lnTo>
                  <a:pt x="607013" y="29215"/>
                </a:lnTo>
                <a:lnTo>
                  <a:pt x="607013" y="38999"/>
                </a:lnTo>
                <a:lnTo>
                  <a:pt x="617279" y="38999"/>
                </a:lnTo>
                <a:lnTo>
                  <a:pt x="617279" y="102667"/>
                </a:lnTo>
                <a:lnTo>
                  <a:pt x="629542" y="102667"/>
                </a:lnTo>
                <a:lnTo>
                  <a:pt x="629542" y="38999"/>
                </a:lnTo>
                <a:lnTo>
                  <a:pt x="641943" y="38999"/>
                </a:lnTo>
                <a:lnTo>
                  <a:pt x="641943" y="29215"/>
                </a:lnTo>
                <a:lnTo>
                  <a:pt x="629680" y="29215"/>
                </a:lnTo>
                <a:lnTo>
                  <a:pt x="629680" y="21222"/>
                </a:lnTo>
                <a:lnTo>
                  <a:pt x="630047" y="16250"/>
                </a:lnTo>
                <a:close/>
              </a:path>
              <a:path w="948619" h="105354">
                <a:moveTo>
                  <a:pt x="701400" y="13850"/>
                </a:moveTo>
                <a:lnTo>
                  <a:pt x="757894" y="13850"/>
                </a:lnTo>
                <a:lnTo>
                  <a:pt x="757894" y="1447"/>
                </a:lnTo>
                <a:lnTo>
                  <a:pt x="687690" y="1447"/>
                </a:lnTo>
                <a:lnTo>
                  <a:pt x="687690" y="102667"/>
                </a:lnTo>
                <a:lnTo>
                  <a:pt x="701400" y="102667"/>
                </a:lnTo>
                <a:lnTo>
                  <a:pt x="701400" y="56639"/>
                </a:lnTo>
                <a:lnTo>
                  <a:pt x="751073" y="56639"/>
                </a:lnTo>
                <a:lnTo>
                  <a:pt x="751073" y="44581"/>
                </a:lnTo>
                <a:lnTo>
                  <a:pt x="701400" y="44581"/>
                </a:lnTo>
                <a:lnTo>
                  <a:pt x="701400" y="13850"/>
                </a:lnTo>
                <a:close/>
              </a:path>
              <a:path w="948619" h="105354">
                <a:moveTo>
                  <a:pt x="767034" y="29215"/>
                </a:moveTo>
                <a:lnTo>
                  <a:pt x="767034" y="102667"/>
                </a:lnTo>
                <a:lnTo>
                  <a:pt x="779642" y="102667"/>
                </a:lnTo>
                <a:lnTo>
                  <a:pt x="779642" y="29215"/>
                </a:lnTo>
                <a:lnTo>
                  <a:pt x="767034" y="29215"/>
                </a:lnTo>
                <a:close/>
              </a:path>
              <a:path w="948619" h="105354">
                <a:moveTo>
                  <a:pt x="767034" y="1447"/>
                </a:moveTo>
                <a:lnTo>
                  <a:pt x="767034" y="15503"/>
                </a:lnTo>
                <a:lnTo>
                  <a:pt x="779642" y="15503"/>
                </a:lnTo>
                <a:lnTo>
                  <a:pt x="779642" y="1447"/>
                </a:lnTo>
                <a:lnTo>
                  <a:pt x="767034" y="1447"/>
                </a:lnTo>
                <a:close/>
              </a:path>
              <a:path w="948619" h="105354">
                <a:moveTo>
                  <a:pt x="802653" y="28870"/>
                </a:moveTo>
                <a:lnTo>
                  <a:pt x="802653" y="102667"/>
                </a:lnTo>
                <a:lnTo>
                  <a:pt x="815054" y="102667"/>
                </a:lnTo>
                <a:lnTo>
                  <a:pt x="815054" y="54985"/>
                </a:lnTo>
                <a:lnTo>
                  <a:pt x="816731" y="50357"/>
                </a:lnTo>
                <a:lnTo>
                  <a:pt x="820083" y="46338"/>
                </a:lnTo>
                <a:lnTo>
                  <a:pt x="823436" y="42318"/>
                </a:lnTo>
                <a:lnTo>
                  <a:pt x="828236" y="40309"/>
                </a:lnTo>
                <a:lnTo>
                  <a:pt x="835895" y="40332"/>
                </a:lnTo>
                <a:lnTo>
                  <a:pt x="838547" y="40653"/>
                </a:lnTo>
                <a:lnTo>
                  <a:pt x="838547" y="27561"/>
                </a:lnTo>
                <a:lnTo>
                  <a:pt x="837215" y="27423"/>
                </a:lnTo>
                <a:lnTo>
                  <a:pt x="834551" y="27217"/>
                </a:lnTo>
                <a:lnTo>
                  <a:pt x="829637" y="27217"/>
                </a:lnTo>
                <a:lnTo>
                  <a:pt x="825297" y="28997"/>
                </a:lnTo>
                <a:lnTo>
                  <a:pt x="821530" y="32557"/>
                </a:lnTo>
                <a:lnTo>
                  <a:pt x="817764" y="36117"/>
                </a:lnTo>
                <a:lnTo>
                  <a:pt x="815399" y="39137"/>
                </a:lnTo>
                <a:lnTo>
                  <a:pt x="814434" y="41618"/>
                </a:lnTo>
                <a:lnTo>
                  <a:pt x="814434" y="28870"/>
                </a:lnTo>
                <a:lnTo>
                  <a:pt x="802653" y="28870"/>
                </a:lnTo>
                <a:close/>
              </a:path>
              <a:path w="948619" h="105354">
                <a:moveTo>
                  <a:pt x="861604" y="28870"/>
                </a:moveTo>
                <a:lnTo>
                  <a:pt x="849341" y="28870"/>
                </a:lnTo>
                <a:lnTo>
                  <a:pt x="849341" y="102667"/>
                </a:lnTo>
                <a:lnTo>
                  <a:pt x="861742" y="102667"/>
                </a:lnTo>
                <a:lnTo>
                  <a:pt x="861742" y="54021"/>
                </a:lnTo>
                <a:lnTo>
                  <a:pt x="863660" y="47452"/>
                </a:lnTo>
                <a:lnTo>
                  <a:pt x="867495" y="43823"/>
                </a:lnTo>
                <a:lnTo>
                  <a:pt x="871330" y="40194"/>
                </a:lnTo>
                <a:lnTo>
                  <a:pt x="875590" y="38379"/>
                </a:lnTo>
                <a:lnTo>
                  <a:pt x="885419" y="38379"/>
                </a:lnTo>
                <a:lnTo>
                  <a:pt x="888933" y="40102"/>
                </a:lnTo>
                <a:lnTo>
                  <a:pt x="890816" y="43547"/>
                </a:lnTo>
                <a:lnTo>
                  <a:pt x="892010" y="45844"/>
                </a:lnTo>
                <a:lnTo>
                  <a:pt x="892607" y="49496"/>
                </a:lnTo>
                <a:lnTo>
                  <a:pt x="892607" y="102667"/>
                </a:lnTo>
                <a:lnTo>
                  <a:pt x="905215" y="102667"/>
                </a:lnTo>
                <a:lnTo>
                  <a:pt x="905215" y="52114"/>
                </a:lnTo>
                <a:lnTo>
                  <a:pt x="906972" y="46671"/>
                </a:lnTo>
                <a:lnTo>
                  <a:pt x="910486" y="43409"/>
                </a:lnTo>
                <a:lnTo>
                  <a:pt x="913999" y="40148"/>
                </a:lnTo>
                <a:lnTo>
                  <a:pt x="918190" y="38517"/>
                </a:lnTo>
                <a:lnTo>
                  <a:pt x="926596" y="38517"/>
                </a:lnTo>
                <a:lnTo>
                  <a:pt x="929593" y="39436"/>
                </a:lnTo>
                <a:lnTo>
                  <a:pt x="932050" y="41273"/>
                </a:lnTo>
                <a:lnTo>
                  <a:pt x="934507" y="43111"/>
                </a:lnTo>
                <a:lnTo>
                  <a:pt x="935736" y="46487"/>
                </a:lnTo>
                <a:lnTo>
                  <a:pt x="935736" y="102667"/>
                </a:lnTo>
                <a:lnTo>
                  <a:pt x="948619" y="102667"/>
                </a:lnTo>
                <a:lnTo>
                  <a:pt x="948619" y="47015"/>
                </a:lnTo>
                <a:lnTo>
                  <a:pt x="947655" y="41824"/>
                </a:lnTo>
                <a:lnTo>
                  <a:pt x="945726" y="37966"/>
                </a:lnTo>
                <a:lnTo>
                  <a:pt x="942143" y="30800"/>
                </a:lnTo>
                <a:lnTo>
                  <a:pt x="935391" y="27217"/>
                </a:lnTo>
                <a:lnTo>
                  <a:pt x="920831" y="27217"/>
                </a:lnTo>
                <a:lnTo>
                  <a:pt x="916652" y="28170"/>
                </a:lnTo>
                <a:lnTo>
                  <a:pt x="912931" y="30077"/>
                </a:lnTo>
                <a:lnTo>
                  <a:pt x="909211" y="31983"/>
                </a:lnTo>
                <a:lnTo>
                  <a:pt x="905973" y="34911"/>
                </a:lnTo>
                <a:lnTo>
                  <a:pt x="903217" y="38862"/>
                </a:lnTo>
                <a:lnTo>
                  <a:pt x="901564" y="35646"/>
                </a:lnTo>
                <a:lnTo>
                  <a:pt x="899727" y="33212"/>
                </a:lnTo>
                <a:lnTo>
                  <a:pt x="897706" y="31558"/>
                </a:lnTo>
                <a:lnTo>
                  <a:pt x="894123" y="28664"/>
                </a:lnTo>
                <a:lnTo>
                  <a:pt x="889392" y="27217"/>
                </a:lnTo>
                <a:lnTo>
                  <a:pt x="878323" y="27217"/>
                </a:lnTo>
                <a:lnTo>
                  <a:pt x="873684" y="28618"/>
                </a:lnTo>
                <a:lnTo>
                  <a:pt x="869596" y="31420"/>
                </a:lnTo>
                <a:lnTo>
                  <a:pt x="867208" y="33074"/>
                </a:lnTo>
                <a:lnTo>
                  <a:pt x="864544" y="35715"/>
                </a:lnTo>
                <a:lnTo>
                  <a:pt x="861604" y="39344"/>
                </a:lnTo>
                <a:lnTo>
                  <a:pt x="861604" y="28870"/>
                </a:lnTo>
                <a:close/>
              </a:path>
              <a:path w="948619" h="105354">
                <a:moveTo>
                  <a:pt x="0" y="46028"/>
                </a:moveTo>
                <a:lnTo>
                  <a:pt x="0" y="57604"/>
                </a:lnTo>
                <a:lnTo>
                  <a:pt x="71857" y="57604"/>
                </a:lnTo>
                <a:lnTo>
                  <a:pt x="71857" y="46028"/>
                </a:lnTo>
                <a:lnTo>
                  <a:pt x="0" y="46028"/>
                </a:lnTo>
                <a:close/>
              </a:path>
              <a:path w="948619" h="105354">
                <a:moveTo>
                  <a:pt x="0" y="75588"/>
                </a:moveTo>
                <a:lnTo>
                  <a:pt x="0" y="87370"/>
                </a:lnTo>
                <a:lnTo>
                  <a:pt x="71857" y="87370"/>
                </a:lnTo>
                <a:lnTo>
                  <a:pt x="71857" y="75588"/>
                </a:lnTo>
                <a:lnTo>
                  <a:pt x="0" y="75588"/>
                </a:lnTo>
                <a:close/>
              </a:path>
              <a:path w="948619" h="105354">
                <a:moveTo>
                  <a:pt x="203149" y="1447"/>
                </a:moveTo>
                <a:lnTo>
                  <a:pt x="187785" y="1447"/>
                </a:lnTo>
                <a:lnTo>
                  <a:pt x="159056" y="87646"/>
                </a:lnTo>
                <a:lnTo>
                  <a:pt x="129982" y="1447"/>
                </a:lnTo>
                <a:lnTo>
                  <a:pt x="114825" y="1447"/>
                </a:lnTo>
                <a:lnTo>
                  <a:pt x="151684" y="102667"/>
                </a:lnTo>
                <a:lnTo>
                  <a:pt x="166221" y="102667"/>
                </a:lnTo>
                <a:lnTo>
                  <a:pt x="203149" y="1447"/>
                </a:lnTo>
                <a:close/>
              </a:path>
              <a:path w="948619" h="105354">
                <a:moveTo>
                  <a:pt x="213093" y="71155"/>
                </a:moveTo>
                <a:lnTo>
                  <a:pt x="210957" y="76460"/>
                </a:lnTo>
                <a:lnTo>
                  <a:pt x="210957" y="89552"/>
                </a:lnTo>
                <a:lnTo>
                  <a:pt x="213127" y="94755"/>
                </a:lnTo>
                <a:lnTo>
                  <a:pt x="217468" y="98912"/>
                </a:lnTo>
                <a:lnTo>
                  <a:pt x="221808" y="103069"/>
                </a:lnTo>
                <a:lnTo>
                  <a:pt x="227400" y="105148"/>
                </a:lnTo>
                <a:lnTo>
                  <a:pt x="225218" y="89438"/>
                </a:lnTo>
                <a:lnTo>
                  <a:pt x="223909" y="86612"/>
                </a:lnTo>
                <a:lnTo>
                  <a:pt x="223909" y="78298"/>
                </a:lnTo>
                <a:lnTo>
                  <a:pt x="225815" y="74853"/>
                </a:lnTo>
                <a:lnTo>
                  <a:pt x="229628" y="72694"/>
                </a:lnTo>
                <a:lnTo>
                  <a:pt x="231878" y="71408"/>
                </a:lnTo>
                <a:lnTo>
                  <a:pt x="235254" y="70466"/>
                </a:lnTo>
                <a:lnTo>
                  <a:pt x="239755" y="69869"/>
                </a:lnTo>
                <a:lnTo>
                  <a:pt x="247265" y="68904"/>
                </a:lnTo>
                <a:lnTo>
                  <a:pt x="251904" y="68169"/>
                </a:lnTo>
                <a:lnTo>
                  <a:pt x="254292" y="67526"/>
                </a:lnTo>
                <a:lnTo>
                  <a:pt x="256681" y="66883"/>
                </a:lnTo>
                <a:lnTo>
                  <a:pt x="260148" y="65114"/>
                </a:lnTo>
                <a:lnTo>
                  <a:pt x="260148" y="82731"/>
                </a:lnTo>
                <a:lnTo>
                  <a:pt x="256704" y="88220"/>
                </a:lnTo>
                <a:lnTo>
                  <a:pt x="249883" y="101496"/>
                </a:lnTo>
                <a:lnTo>
                  <a:pt x="254614" y="99061"/>
                </a:lnTo>
                <a:lnTo>
                  <a:pt x="258242" y="96190"/>
                </a:lnTo>
                <a:lnTo>
                  <a:pt x="260768" y="92883"/>
                </a:lnTo>
                <a:lnTo>
                  <a:pt x="261182" y="95823"/>
                </a:lnTo>
                <a:lnTo>
                  <a:pt x="262904" y="99704"/>
                </a:lnTo>
                <a:lnTo>
                  <a:pt x="264833" y="102736"/>
                </a:lnTo>
                <a:lnTo>
                  <a:pt x="267933" y="104252"/>
                </a:lnTo>
                <a:lnTo>
                  <a:pt x="273950" y="104252"/>
                </a:lnTo>
                <a:lnTo>
                  <a:pt x="277349" y="103908"/>
                </a:lnTo>
                <a:lnTo>
                  <a:pt x="280748" y="103012"/>
                </a:lnTo>
                <a:lnTo>
                  <a:pt x="280748" y="93847"/>
                </a:lnTo>
                <a:lnTo>
                  <a:pt x="279232" y="94089"/>
                </a:lnTo>
                <a:lnTo>
                  <a:pt x="276683" y="94261"/>
                </a:lnTo>
                <a:lnTo>
                  <a:pt x="273342" y="93090"/>
                </a:lnTo>
                <a:lnTo>
                  <a:pt x="272549" y="89989"/>
                </a:lnTo>
                <a:lnTo>
                  <a:pt x="272549" y="40492"/>
                </a:lnTo>
                <a:lnTo>
                  <a:pt x="269863" y="35348"/>
                </a:lnTo>
                <a:lnTo>
                  <a:pt x="264489" y="32040"/>
                </a:lnTo>
                <a:lnTo>
                  <a:pt x="259069" y="28733"/>
                </a:lnTo>
                <a:lnTo>
                  <a:pt x="252019" y="27079"/>
                </a:lnTo>
                <a:lnTo>
                  <a:pt x="235851" y="27079"/>
                </a:lnTo>
                <a:lnTo>
                  <a:pt x="229272" y="28859"/>
                </a:lnTo>
                <a:lnTo>
                  <a:pt x="223599" y="32419"/>
                </a:lnTo>
                <a:lnTo>
                  <a:pt x="217927" y="35979"/>
                </a:lnTo>
                <a:lnTo>
                  <a:pt x="214976" y="42307"/>
                </a:lnTo>
                <a:lnTo>
                  <a:pt x="214746" y="51402"/>
                </a:lnTo>
                <a:lnTo>
                  <a:pt x="226321" y="51402"/>
                </a:lnTo>
                <a:lnTo>
                  <a:pt x="226780" y="47590"/>
                </a:lnTo>
                <a:lnTo>
                  <a:pt x="227767" y="44719"/>
                </a:lnTo>
                <a:lnTo>
                  <a:pt x="229283" y="42789"/>
                </a:lnTo>
                <a:lnTo>
                  <a:pt x="231993" y="39298"/>
                </a:lnTo>
                <a:lnTo>
                  <a:pt x="236586" y="37552"/>
                </a:lnTo>
                <a:lnTo>
                  <a:pt x="248666" y="37552"/>
                </a:lnTo>
                <a:lnTo>
                  <a:pt x="252972" y="38506"/>
                </a:lnTo>
                <a:lnTo>
                  <a:pt x="255980" y="40412"/>
                </a:lnTo>
                <a:lnTo>
                  <a:pt x="258988" y="42318"/>
                </a:lnTo>
                <a:lnTo>
                  <a:pt x="260493" y="45385"/>
                </a:lnTo>
                <a:lnTo>
                  <a:pt x="260493" y="51678"/>
                </a:lnTo>
                <a:lnTo>
                  <a:pt x="259666" y="54365"/>
                </a:lnTo>
                <a:lnTo>
                  <a:pt x="256795" y="57581"/>
                </a:lnTo>
                <a:lnTo>
                  <a:pt x="253948" y="57949"/>
                </a:lnTo>
                <a:lnTo>
                  <a:pt x="234175" y="60429"/>
                </a:lnTo>
                <a:lnTo>
                  <a:pt x="227239" y="61301"/>
                </a:lnTo>
                <a:lnTo>
                  <a:pt x="221636" y="63621"/>
                </a:lnTo>
                <a:lnTo>
                  <a:pt x="217364" y="67388"/>
                </a:lnTo>
                <a:lnTo>
                  <a:pt x="213093" y="71155"/>
                </a:lnTo>
                <a:close/>
              </a:path>
              <a:path w="948619" h="105354">
                <a:moveTo>
                  <a:pt x="256704" y="88220"/>
                </a:moveTo>
                <a:lnTo>
                  <a:pt x="249814" y="91574"/>
                </a:lnTo>
                <a:lnTo>
                  <a:pt x="245726" y="93595"/>
                </a:lnTo>
                <a:lnTo>
                  <a:pt x="241501" y="94605"/>
                </a:lnTo>
                <a:lnTo>
                  <a:pt x="233555" y="94605"/>
                </a:lnTo>
                <a:lnTo>
                  <a:pt x="230454" y="93572"/>
                </a:lnTo>
                <a:lnTo>
                  <a:pt x="227836" y="91505"/>
                </a:lnTo>
                <a:lnTo>
                  <a:pt x="225218" y="89438"/>
                </a:lnTo>
                <a:lnTo>
                  <a:pt x="227400" y="105148"/>
                </a:lnTo>
                <a:lnTo>
                  <a:pt x="239939" y="105148"/>
                </a:lnTo>
                <a:lnTo>
                  <a:pt x="245152" y="103930"/>
                </a:lnTo>
                <a:lnTo>
                  <a:pt x="249883" y="101496"/>
                </a:lnTo>
                <a:lnTo>
                  <a:pt x="256704" y="88220"/>
                </a:lnTo>
                <a:close/>
              </a:path>
              <a:path w="948619" h="105354">
                <a:moveTo>
                  <a:pt x="297053" y="1447"/>
                </a:moveTo>
                <a:lnTo>
                  <a:pt x="297053" y="102667"/>
                </a:lnTo>
                <a:lnTo>
                  <a:pt x="309454" y="102667"/>
                </a:lnTo>
                <a:lnTo>
                  <a:pt x="309454" y="1447"/>
                </a:lnTo>
                <a:lnTo>
                  <a:pt x="297053" y="14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1182160" y="3181888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1820162" y="3257308"/>
            <a:ext cx="13403" cy="31736"/>
          </a:xfrm>
          <a:custGeom>
            <a:avLst/>
            <a:gdLst/>
            <a:ahLst/>
            <a:cxnLst/>
            <a:rect l="l" t="t" r="r" b="b"/>
            <a:pathLst>
              <a:path w="14743" h="35968">
                <a:moveTo>
                  <a:pt x="5419" y="35003"/>
                </a:moveTo>
                <a:lnTo>
                  <a:pt x="9231" y="32453"/>
                </a:lnTo>
                <a:lnTo>
                  <a:pt x="11436" y="28319"/>
                </a:lnTo>
                <a:lnTo>
                  <a:pt x="13641" y="24185"/>
                </a:lnTo>
                <a:lnTo>
                  <a:pt x="14743" y="19385"/>
                </a:lnTo>
                <a:lnTo>
                  <a:pt x="14743" y="0"/>
                </a:lnTo>
                <a:lnTo>
                  <a:pt x="0" y="0"/>
                </a:lnTo>
                <a:lnTo>
                  <a:pt x="0" y="15021"/>
                </a:lnTo>
                <a:lnTo>
                  <a:pt x="7509" y="15021"/>
                </a:lnTo>
                <a:lnTo>
                  <a:pt x="7704" y="16135"/>
                </a:lnTo>
                <a:lnTo>
                  <a:pt x="7716" y="18673"/>
                </a:lnTo>
                <a:lnTo>
                  <a:pt x="6682" y="22738"/>
                </a:lnTo>
                <a:lnTo>
                  <a:pt x="5396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19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1845591" y="3183195"/>
            <a:ext cx="62005" cy="87366"/>
          </a:xfrm>
          <a:custGeom>
            <a:avLst/>
            <a:gdLst/>
            <a:ahLst/>
            <a:cxnLst/>
            <a:rect l="l" t="t" r="r" b="b"/>
            <a:pathLst>
              <a:path w="68206" h="99015">
                <a:moveTo>
                  <a:pt x="13848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6"/>
                </a:lnTo>
                <a:lnTo>
                  <a:pt x="21173" y="14584"/>
                </a:lnTo>
                <a:lnTo>
                  <a:pt x="27053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9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7"/>
                </a:lnTo>
                <a:lnTo>
                  <a:pt x="42301" y="48577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2"/>
                </a:lnTo>
                <a:lnTo>
                  <a:pt x="13848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919475" y="3183377"/>
            <a:ext cx="62695" cy="89555"/>
          </a:xfrm>
          <a:custGeom>
            <a:avLst/>
            <a:gdLst/>
            <a:ahLst/>
            <a:cxnLst/>
            <a:rect l="l" t="t" r="r" b="b"/>
            <a:pathLst>
              <a:path w="68964" h="101496">
                <a:moveTo>
                  <a:pt x="14743" y="32522"/>
                </a:moveTo>
                <a:lnTo>
                  <a:pt x="14973" y="26918"/>
                </a:lnTo>
                <a:lnTo>
                  <a:pt x="15960" y="22600"/>
                </a:lnTo>
                <a:lnTo>
                  <a:pt x="17706" y="19568"/>
                </a:lnTo>
                <a:lnTo>
                  <a:pt x="20875" y="14056"/>
                </a:lnTo>
                <a:lnTo>
                  <a:pt x="26593" y="11300"/>
                </a:lnTo>
                <a:lnTo>
                  <a:pt x="39500" y="11300"/>
                </a:lnTo>
                <a:lnTo>
                  <a:pt x="43564" y="12632"/>
                </a:lnTo>
                <a:lnTo>
                  <a:pt x="47055" y="15296"/>
                </a:lnTo>
                <a:lnTo>
                  <a:pt x="50546" y="17961"/>
                </a:lnTo>
                <a:lnTo>
                  <a:pt x="52291" y="21751"/>
                </a:lnTo>
                <a:lnTo>
                  <a:pt x="52291" y="33280"/>
                </a:lnTo>
                <a:lnTo>
                  <a:pt x="49673" y="37874"/>
                </a:lnTo>
                <a:lnTo>
                  <a:pt x="44437" y="40447"/>
                </a:lnTo>
                <a:lnTo>
                  <a:pt x="41451" y="41917"/>
                </a:lnTo>
                <a:lnTo>
                  <a:pt x="37639" y="42651"/>
                </a:lnTo>
                <a:lnTo>
                  <a:pt x="29303" y="42536"/>
                </a:lnTo>
                <a:lnTo>
                  <a:pt x="26938" y="42307"/>
                </a:lnTo>
                <a:lnTo>
                  <a:pt x="26938" y="53263"/>
                </a:lnTo>
                <a:lnTo>
                  <a:pt x="32036" y="53125"/>
                </a:lnTo>
                <a:lnTo>
                  <a:pt x="39431" y="53125"/>
                </a:lnTo>
                <a:lnTo>
                  <a:pt x="45206" y="54480"/>
                </a:lnTo>
                <a:lnTo>
                  <a:pt x="49363" y="57190"/>
                </a:lnTo>
                <a:lnTo>
                  <a:pt x="53520" y="59900"/>
                </a:lnTo>
                <a:lnTo>
                  <a:pt x="55598" y="64655"/>
                </a:lnTo>
                <a:lnTo>
                  <a:pt x="55598" y="76966"/>
                </a:lnTo>
                <a:lnTo>
                  <a:pt x="53623" y="81468"/>
                </a:lnTo>
                <a:lnTo>
                  <a:pt x="49673" y="84959"/>
                </a:lnTo>
                <a:lnTo>
                  <a:pt x="45723" y="88450"/>
                </a:lnTo>
                <a:lnTo>
                  <a:pt x="40487" y="90195"/>
                </a:lnTo>
                <a:lnTo>
                  <a:pt x="25560" y="90195"/>
                </a:lnTo>
                <a:lnTo>
                  <a:pt x="19750" y="87600"/>
                </a:lnTo>
                <a:lnTo>
                  <a:pt x="16534" y="82410"/>
                </a:lnTo>
                <a:lnTo>
                  <a:pt x="14697" y="79515"/>
                </a:lnTo>
                <a:lnTo>
                  <a:pt x="13503" y="74876"/>
                </a:lnTo>
                <a:lnTo>
                  <a:pt x="12952" y="68491"/>
                </a:lnTo>
                <a:lnTo>
                  <a:pt x="0" y="68491"/>
                </a:lnTo>
                <a:lnTo>
                  <a:pt x="0" y="77678"/>
                </a:lnTo>
                <a:lnTo>
                  <a:pt x="2629" y="85475"/>
                </a:lnTo>
                <a:lnTo>
                  <a:pt x="7888" y="91884"/>
                </a:lnTo>
                <a:lnTo>
                  <a:pt x="8943" y="93081"/>
                </a:lnTo>
                <a:lnTo>
                  <a:pt x="19006" y="99392"/>
                </a:lnTo>
                <a:lnTo>
                  <a:pt x="33276" y="101496"/>
                </a:lnTo>
                <a:lnTo>
                  <a:pt x="36215" y="101427"/>
                </a:lnTo>
                <a:lnTo>
                  <a:pt x="49559" y="98866"/>
                </a:lnTo>
                <a:lnTo>
                  <a:pt x="59663" y="92607"/>
                </a:lnTo>
                <a:lnTo>
                  <a:pt x="65864" y="86682"/>
                </a:lnTo>
                <a:lnTo>
                  <a:pt x="68964" y="79010"/>
                </a:lnTo>
                <a:lnTo>
                  <a:pt x="68964" y="63713"/>
                </a:lnTo>
                <a:lnTo>
                  <a:pt x="67505" y="58740"/>
                </a:lnTo>
                <a:lnTo>
                  <a:pt x="64589" y="54675"/>
                </a:lnTo>
                <a:lnTo>
                  <a:pt x="61672" y="50610"/>
                </a:lnTo>
                <a:lnTo>
                  <a:pt x="57619" y="47865"/>
                </a:lnTo>
                <a:lnTo>
                  <a:pt x="52429" y="46441"/>
                </a:lnTo>
                <a:lnTo>
                  <a:pt x="55644" y="45109"/>
                </a:lnTo>
                <a:lnTo>
                  <a:pt x="58262" y="43271"/>
                </a:lnTo>
                <a:lnTo>
                  <a:pt x="60283" y="40929"/>
                </a:lnTo>
                <a:lnTo>
                  <a:pt x="63544" y="37162"/>
                </a:lnTo>
                <a:lnTo>
                  <a:pt x="65174" y="32247"/>
                </a:lnTo>
                <a:lnTo>
                  <a:pt x="65174" y="17685"/>
                </a:lnTo>
                <a:lnTo>
                  <a:pt x="62419" y="11196"/>
                </a:lnTo>
                <a:lnTo>
                  <a:pt x="56907" y="6718"/>
                </a:lnTo>
                <a:lnTo>
                  <a:pt x="51395" y="2239"/>
                </a:lnTo>
                <a:lnTo>
                  <a:pt x="43610" y="0"/>
                </a:lnTo>
                <a:lnTo>
                  <a:pt x="33552" y="0"/>
                </a:lnTo>
                <a:lnTo>
                  <a:pt x="27957" y="325"/>
                </a:lnTo>
                <a:lnTo>
                  <a:pt x="15363" y="4585"/>
                </a:lnTo>
                <a:lnTo>
                  <a:pt x="6889" y="13780"/>
                </a:lnTo>
                <a:lnTo>
                  <a:pt x="3950" y="18926"/>
                </a:lnTo>
                <a:lnTo>
                  <a:pt x="2480" y="25173"/>
                </a:lnTo>
                <a:lnTo>
                  <a:pt x="2480" y="32522"/>
                </a:lnTo>
                <a:lnTo>
                  <a:pt x="14743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2018540" y="3247497"/>
            <a:ext cx="25861" cy="25436"/>
          </a:xfrm>
          <a:custGeom>
            <a:avLst/>
            <a:gdLst/>
            <a:ahLst/>
            <a:cxnLst/>
            <a:rect l="l" t="t" r="r" b="b"/>
            <a:pathLst>
              <a:path w="28447" h="28827">
                <a:moveTo>
                  <a:pt x="26964" y="0"/>
                </a:moveTo>
                <a:lnTo>
                  <a:pt x="23355" y="8983"/>
                </a:lnTo>
                <a:lnTo>
                  <a:pt x="19543" y="14679"/>
                </a:lnTo>
                <a:lnTo>
                  <a:pt x="14421" y="17527"/>
                </a:lnTo>
                <a:lnTo>
                  <a:pt x="0" y="17527"/>
                </a:lnTo>
                <a:lnTo>
                  <a:pt x="8060" y="28827"/>
                </a:lnTo>
                <a:lnTo>
                  <a:pt x="17390" y="27601"/>
                </a:lnTo>
                <a:lnTo>
                  <a:pt x="28447" y="21394"/>
                </a:lnTo>
                <a:lnTo>
                  <a:pt x="26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995239" y="3183498"/>
            <a:ext cx="61880" cy="89434"/>
          </a:xfrm>
          <a:custGeom>
            <a:avLst/>
            <a:gdLst/>
            <a:ahLst/>
            <a:cxnLst/>
            <a:rect l="l" t="t" r="r" b="b"/>
            <a:pathLst>
              <a:path w="68068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8" y="75523"/>
                </a:lnTo>
                <a:lnTo>
                  <a:pt x="7234" y="85923"/>
                </a:lnTo>
                <a:lnTo>
                  <a:pt x="10463" y="90744"/>
                </a:lnTo>
                <a:lnTo>
                  <a:pt x="20513" y="98704"/>
                </a:lnTo>
                <a:lnTo>
                  <a:pt x="33689" y="101358"/>
                </a:lnTo>
                <a:lnTo>
                  <a:pt x="25629" y="90058"/>
                </a:lnTo>
                <a:lnTo>
                  <a:pt x="19979" y="85395"/>
                </a:lnTo>
                <a:lnTo>
                  <a:pt x="16672" y="76070"/>
                </a:lnTo>
                <a:lnTo>
                  <a:pt x="14514" y="69960"/>
                </a:lnTo>
                <a:lnTo>
                  <a:pt x="13434" y="61876"/>
                </a:lnTo>
                <a:lnTo>
                  <a:pt x="13434" y="51816"/>
                </a:lnTo>
                <a:lnTo>
                  <a:pt x="13589" y="45112"/>
                </a:lnTo>
                <a:lnTo>
                  <a:pt x="15181" y="31627"/>
                </a:lnTo>
                <a:lnTo>
                  <a:pt x="18498" y="21463"/>
                </a:lnTo>
                <a:lnTo>
                  <a:pt x="21874" y="14596"/>
                </a:lnTo>
                <a:lnTo>
                  <a:pt x="27213" y="11162"/>
                </a:lnTo>
                <a:lnTo>
                  <a:pt x="42462" y="11162"/>
                </a:lnTo>
                <a:lnTo>
                  <a:pt x="47813" y="14779"/>
                </a:lnTo>
                <a:lnTo>
                  <a:pt x="50569" y="22014"/>
                </a:lnTo>
                <a:lnTo>
                  <a:pt x="51294" y="24061"/>
                </a:lnTo>
                <a:lnTo>
                  <a:pt x="53850" y="35641"/>
                </a:lnTo>
                <a:lnTo>
                  <a:pt x="54703" y="49680"/>
                </a:lnTo>
                <a:lnTo>
                  <a:pt x="54439" y="59000"/>
                </a:lnTo>
                <a:lnTo>
                  <a:pt x="52593" y="72530"/>
                </a:lnTo>
                <a:lnTo>
                  <a:pt x="54077" y="93925"/>
                </a:lnTo>
                <a:lnTo>
                  <a:pt x="62074" y="82478"/>
                </a:lnTo>
                <a:lnTo>
                  <a:pt x="64687" y="75496"/>
                </a:lnTo>
                <a:lnTo>
                  <a:pt x="67223" y="63328"/>
                </a:lnTo>
                <a:lnTo>
                  <a:pt x="68068" y="49197"/>
                </a:lnTo>
                <a:lnTo>
                  <a:pt x="67640" y="38983"/>
                </a:lnTo>
                <a:lnTo>
                  <a:pt x="65466" y="26126"/>
                </a:lnTo>
                <a:lnTo>
                  <a:pt x="61454" y="15779"/>
                </a:lnTo>
                <a:lnTo>
                  <a:pt x="57545" y="10019"/>
                </a:lnTo>
                <a:lnTo>
                  <a:pt x="47336" y="2504"/>
                </a:lnTo>
                <a:lnTo>
                  <a:pt x="33758" y="0"/>
                </a:lnTo>
                <a:lnTo>
                  <a:pt x="21694" y="2211"/>
                </a:lnTo>
                <a:lnTo>
                  <a:pt x="11468" y="9692"/>
                </a:lnTo>
                <a:lnTo>
                  <a:pt x="4340" y="22462"/>
                </a:lnTo>
                <a:lnTo>
                  <a:pt x="3285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633560" y="3182181"/>
            <a:ext cx="18163" cy="44179"/>
          </a:xfrm>
          <a:custGeom>
            <a:avLst/>
            <a:gdLst/>
            <a:ahLst/>
            <a:cxnLst/>
            <a:rect l="l" t="t" r="r" b="b"/>
            <a:pathLst>
              <a:path w="19979" h="50070">
                <a:moveTo>
                  <a:pt x="0" y="27332"/>
                </a:moveTo>
                <a:lnTo>
                  <a:pt x="0" y="35141"/>
                </a:lnTo>
                <a:lnTo>
                  <a:pt x="2365" y="41250"/>
                </a:lnTo>
                <a:lnTo>
                  <a:pt x="7096" y="45660"/>
                </a:lnTo>
                <a:lnTo>
                  <a:pt x="11827" y="50070"/>
                </a:lnTo>
                <a:lnTo>
                  <a:pt x="12401" y="31053"/>
                </a:lnTo>
                <a:lnTo>
                  <a:pt x="12401" y="22738"/>
                </a:lnTo>
                <a:lnTo>
                  <a:pt x="13675" y="19132"/>
                </a:lnTo>
                <a:lnTo>
                  <a:pt x="16224" y="15687"/>
                </a:lnTo>
                <a:lnTo>
                  <a:pt x="19979" y="0"/>
                </a:lnTo>
                <a:lnTo>
                  <a:pt x="12802" y="2848"/>
                </a:lnTo>
                <a:lnTo>
                  <a:pt x="7681" y="8452"/>
                </a:lnTo>
                <a:lnTo>
                  <a:pt x="2560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631807" y="3174014"/>
            <a:ext cx="60377" cy="110956"/>
          </a:xfrm>
          <a:custGeom>
            <a:avLst/>
            <a:gdLst/>
            <a:ahLst/>
            <a:cxnLst/>
            <a:rect l="l" t="t" r="r" b="b"/>
            <a:pathLst>
              <a:path w="66415" h="125750">
                <a:moveTo>
                  <a:pt x="54036" y="32477"/>
                </a:move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7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4"/>
                </a:lnTo>
                <a:lnTo>
                  <a:pt x="21908" y="9256"/>
                </a:lnTo>
                <a:lnTo>
                  <a:pt x="18154" y="24943"/>
                </a:lnTo>
                <a:lnTo>
                  <a:pt x="20703" y="21498"/>
                </a:lnTo>
                <a:lnTo>
                  <a:pt x="24986" y="19661"/>
                </a:lnTo>
                <a:lnTo>
                  <a:pt x="31003" y="19431"/>
                </a:lnTo>
                <a:lnTo>
                  <a:pt x="31003" y="51816"/>
                </a:lnTo>
                <a:lnTo>
                  <a:pt x="25904" y="50805"/>
                </a:lnTo>
                <a:lnTo>
                  <a:pt x="21851" y="49014"/>
                </a:lnTo>
                <a:lnTo>
                  <a:pt x="18843" y="46441"/>
                </a:lnTo>
                <a:lnTo>
                  <a:pt x="15834" y="43869"/>
                </a:lnTo>
                <a:lnTo>
                  <a:pt x="14330" y="40309"/>
                </a:lnTo>
                <a:lnTo>
                  <a:pt x="13756" y="59326"/>
                </a:lnTo>
                <a:lnTo>
                  <a:pt x="21082" y="62473"/>
                </a:lnTo>
                <a:lnTo>
                  <a:pt x="31003" y="64356"/>
                </a:lnTo>
                <a:lnTo>
                  <a:pt x="31003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9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7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8"/>
                </a:lnTo>
                <a:lnTo>
                  <a:pt x="54036" y="32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1666066" y="3220889"/>
            <a:ext cx="28184" cy="52286"/>
          </a:xfrm>
          <a:custGeom>
            <a:avLst/>
            <a:gdLst/>
            <a:ahLst/>
            <a:cxnLst/>
            <a:rect l="l" t="t" r="r" b="b"/>
            <a:pathLst>
              <a:path w="31002" h="59257">
                <a:moveTo>
                  <a:pt x="13273" y="45890"/>
                </a:moveTo>
                <a:lnTo>
                  <a:pt x="7854" y="48761"/>
                </a:lnTo>
                <a:lnTo>
                  <a:pt x="0" y="49128"/>
                </a:lnTo>
                <a:lnTo>
                  <a:pt x="0" y="59257"/>
                </a:lnTo>
                <a:lnTo>
                  <a:pt x="8313" y="58339"/>
                </a:lnTo>
                <a:lnTo>
                  <a:pt x="14674" y="56455"/>
                </a:lnTo>
                <a:lnTo>
                  <a:pt x="19084" y="53607"/>
                </a:lnTo>
                <a:lnTo>
                  <a:pt x="21630" y="51723"/>
                </a:lnTo>
                <a:lnTo>
                  <a:pt x="28659" y="41728"/>
                </a:lnTo>
                <a:lnTo>
                  <a:pt x="31002" y="27561"/>
                </a:lnTo>
                <a:lnTo>
                  <a:pt x="31002" y="19109"/>
                </a:lnTo>
                <a:lnTo>
                  <a:pt x="27902" y="12724"/>
                </a:lnTo>
                <a:lnTo>
                  <a:pt x="21701" y="8406"/>
                </a:lnTo>
                <a:lnTo>
                  <a:pt x="17889" y="5788"/>
                </a:lnTo>
                <a:lnTo>
                  <a:pt x="10655" y="2985"/>
                </a:lnTo>
                <a:lnTo>
                  <a:pt x="0" y="0"/>
                </a:lnTo>
                <a:lnTo>
                  <a:pt x="5741" y="14447"/>
                </a:lnTo>
                <a:lnTo>
                  <a:pt x="9829" y="16101"/>
                </a:lnTo>
                <a:lnTo>
                  <a:pt x="12263" y="17846"/>
                </a:lnTo>
                <a:lnTo>
                  <a:pt x="16488" y="20832"/>
                </a:lnTo>
                <a:lnTo>
                  <a:pt x="18601" y="25196"/>
                </a:lnTo>
                <a:lnTo>
                  <a:pt x="18601" y="34567"/>
                </a:lnTo>
                <a:lnTo>
                  <a:pt x="17820" y="37760"/>
                </a:lnTo>
                <a:lnTo>
                  <a:pt x="16259" y="40515"/>
                </a:lnTo>
                <a:lnTo>
                  <a:pt x="13273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739263" y="3185773"/>
            <a:ext cx="19415" cy="55482"/>
          </a:xfrm>
          <a:custGeom>
            <a:avLst/>
            <a:gdLst/>
            <a:ahLst/>
            <a:cxnLst/>
            <a:rect l="l" t="t" r="r" b="b"/>
            <a:pathLst>
              <a:path w="21357" h="62880">
                <a:moveTo>
                  <a:pt x="2732" y="14280"/>
                </a:moveTo>
                <a:lnTo>
                  <a:pt x="0" y="22158"/>
                </a:lnTo>
                <a:lnTo>
                  <a:pt x="0" y="40440"/>
                </a:lnTo>
                <a:lnTo>
                  <a:pt x="2767" y="48066"/>
                </a:lnTo>
                <a:lnTo>
                  <a:pt x="8301" y="53992"/>
                </a:lnTo>
                <a:lnTo>
                  <a:pt x="13836" y="59918"/>
                </a:lnTo>
                <a:lnTo>
                  <a:pt x="21357" y="62880"/>
                </a:lnTo>
                <a:lnTo>
                  <a:pt x="20691" y="50099"/>
                </a:lnTo>
                <a:lnTo>
                  <a:pt x="17568" y="46309"/>
                </a:lnTo>
                <a:lnTo>
                  <a:pt x="14444" y="42519"/>
                </a:lnTo>
                <a:lnTo>
                  <a:pt x="12883" y="37409"/>
                </a:lnTo>
                <a:lnTo>
                  <a:pt x="12883" y="24179"/>
                </a:lnTo>
                <a:lnTo>
                  <a:pt x="17956" y="0"/>
                </a:lnTo>
                <a:lnTo>
                  <a:pt x="8198" y="7481"/>
                </a:lnTo>
                <a:lnTo>
                  <a:pt x="2732" y="1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740328" y="3183377"/>
            <a:ext cx="59563" cy="89616"/>
          </a:xfrm>
          <a:custGeom>
            <a:avLst/>
            <a:gdLst/>
            <a:ahLst/>
            <a:cxnLst/>
            <a:rect l="l" t="t" r="r" b="b"/>
            <a:pathLst>
              <a:path w="65519" h="101565">
                <a:moveTo>
                  <a:pt x="2503" y="88932"/>
                </a:moveTo>
                <a:lnTo>
                  <a:pt x="7509" y="93985"/>
                </a:lnTo>
                <a:lnTo>
                  <a:pt x="12515" y="99038"/>
                </a:lnTo>
                <a:lnTo>
                  <a:pt x="19841" y="101565"/>
                </a:lnTo>
                <a:lnTo>
                  <a:pt x="29874" y="101563"/>
                </a:lnTo>
                <a:lnTo>
                  <a:pt x="42678" y="98883"/>
                </a:lnTo>
                <a:lnTo>
                  <a:pt x="52745" y="91120"/>
                </a:lnTo>
                <a:lnTo>
                  <a:pt x="60076" y="78275"/>
                </a:lnTo>
                <a:lnTo>
                  <a:pt x="62208" y="71918"/>
                </a:lnTo>
                <a:lnTo>
                  <a:pt x="64691" y="59670"/>
                </a:lnTo>
                <a:lnTo>
                  <a:pt x="65519" y="46165"/>
                </a:lnTo>
                <a:lnTo>
                  <a:pt x="65501" y="44152"/>
                </a:lnTo>
                <a:lnTo>
                  <a:pt x="64233" y="30613"/>
                </a:lnTo>
                <a:lnTo>
                  <a:pt x="60972" y="19431"/>
                </a:lnTo>
                <a:lnTo>
                  <a:pt x="55203" y="9922"/>
                </a:lnTo>
                <a:lnTo>
                  <a:pt x="44913" y="2480"/>
                </a:lnTo>
                <a:lnTo>
                  <a:pt x="31209" y="0"/>
                </a:lnTo>
                <a:lnTo>
                  <a:pt x="30188" y="10"/>
                </a:lnTo>
                <a:lnTo>
                  <a:pt x="16784" y="2716"/>
                </a:lnTo>
                <a:lnTo>
                  <a:pt x="11712" y="26895"/>
                </a:lnTo>
                <a:lnTo>
                  <a:pt x="13491" y="21463"/>
                </a:lnTo>
                <a:lnTo>
                  <a:pt x="17051" y="17398"/>
                </a:lnTo>
                <a:lnTo>
                  <a:pt x="20611" y="13333"/>
                </a:lnTo>
                <a:lnTo>
                  <a:pt x="25422" y="11300"/>
                </a:lnTo>
                <a:lnTo>
                  <a:pt x="37134" y="11300"/>
                </a:lnTo>
                <a:lnTo>
                  <a:pt x="41785" y="13080"/>
                </a:lnTo>
                <a:lnTo>
                  <a:pt x="45436" y="16640"/>
                </a:lnTo>
                <a:lnTo>
                  <a:pt x="49087" y="20200"/>
                </a:lnTo>
                <a:lnTo>
                  <a:pt x="50913" y="25609"/>
                </a:lnTo>
                <a:lnTo>
                  <a:pt x="50913" y="40952"/>
                </a:lnTo>
                <a:lnTo>
                  <a:pt x="48881" y="46613"/>
                </a:lnTo>
                <a:lnTo>
                  <a:pt x="44816" y="49852"/>
                </a:lnTo>
                <a:lnTo>
                  <a:pt x="40751" y="53090"/>
                </a:lnTo>
                <a:lnTo>
                  <a:pt x="36261" y="54710"/>
                </a:lnTo>
                <a:lnTo>
                  <a:pt x="24503" y="54710"/>
                </a:lnTo>
                <a:lnTo>
                  <a:pt x="19520" y="52815"/>
                </a:lnTo>
                <a:lnTo>
                  <a:pt x="20186" y="65596"/>
                </a:lnTo>
                <a:lnTo>
                  <a:pt x="34378" y="65596"/>
                </a:lnTo>
                <a:lnTo>
                  <a:pt x="38753" y="64713"/>
                </a:lnTo>
                <a:lnTo>
                  <a:pt x="42818" y="62944"/>
                </a:lnTo>
                <a:lnTo>
                  <a:pt x="46883" y="61175"/>
                </a:lnTo>
                <a:lnTo>
                  <a:pt x="50293" y="58109"/>
                </a:lnTo>
                <a:lnTo>
                  <a:pt x="53049" y="53745"/>
                </a:lnTo>
                <a:lnTo>
                  <a:pt x="51921" y="61813"/>
                </a:lnTo>
                <a:lnTo>
                  <a:pt x="48640" y="75320"/>
                </a:lnTo>
                <a:lnTo>
                  <a:pt x="44161" y="83822"/>
                </a:lnTo>
                <a:lnTo>
                  <a:pt x="39982" y="88760"/>
                </a:lnTo>
                <a:lnTo>
                  <a:pt x="34929" y="91229"/>
                </a:lnTo>
                <a:lnTo>
                  <a:pt x="25835" y="91229"/>
                </a:lnTo>
                <a:lnTo>
                  <a:pt x="22987" y="90540"/>
                </a:lnTo>
                <a:lnTo>
                  <a:pt x="20461" y="89162"/>
                </a:lnTo>
                <a:lnTo>
                  <a:pt x="15547" y="86544"/>
                </a:lnTo>
                <a:lnTo>
                  <a:pt x="12906" y="81812"/>
                </a:lnTo>
                <a:lnTo>
                  <a:pt x="12538" y="74968"/>
                </a:lnTo>
                <a:lnTo>
                  <a:pt x="0" y="74968"/>
                </a:lnTo>
                <a:lnTo>
                  <a:pt x="0" y="82593"/>
                </a:lnTo>
                <a:lnTo>
                  <a:pt x="2503" y="88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78687" y="3325239"/>
            <a:ext cx="861065" cy="92960"/>
          </a:xfrm>
          <a:custGeom>
            <a:avLst/>
            <a:gdLst/>
            <a:ahLst/>
            <a:cxnLst/>
            <a:rect l="l" t="t" r="r" b="b"/>
            <a:pathLst>
              <a:path w="947172" h="105355">
                <a:moveTo>
                  <a:pt x="722206" y="91165"/>
                </a:moveTo>
                <a:lnTo>
                  <a:pt x="729785" y="79653"/>
                </a:lnTo>
                <a:lnTo>
                  <a:pt x="731434" y="75763"/>
                </a:lnTo>
                <a:lnTo>
                  <a:pt x="734744" y="63699"/>
                </a:lnTo>
                <a:lnTo>
                  <a:pt x="735847" y="50506"/>
                </a:lnTo>
                <a:lnTo>
                  <a:pt x="734987" y="39046"/>
                </a:lnTo>
                <a:lnTo>
                  <a:pt x="731580" y="26706"/>
                </a:lnTo>
                <a:lnTo>
                  <a:pt x="725582" y="16261"/>
                </a:lnTo>
                <a:lnTo>
                  <a:pt x="718215" y="8984"/>
                </a:lnTo>
                <a:lnTo>
                  <a:pt x="706900" y="3331"/>
                </a:lnTo>
                <a:lnTo>
                  <a:pt x="693201" y="1447"/>
                </a:lnTo>
                <a:lnTo>
                  <a:pt x="652209" y="1447"/>
                </a:lnTo>
                <a:lnTo>
                  <a:pt x="652209" y="102668"/>
                </a:lnTo>
                <a:lnTo>
                  <a:pt x="693063" y="102668"/>
                </a:lnTo>
                <a:lnTo>
                  <a:pt x="665988" y="90954"/>
                </a:lnTo>
                <a:lnTo>
                  <a:pt x="665988" y="13229"/>
                </a:lnTo>
                <a:lnTo>
                  <a:pt x="691350" y="13240"/>
                </a:lnTo>
                <a:lnTo>
                  <a:pt x="705008" y="15998"/>
                </a:lnTo>
                <a:lnTo>
                  <a:pt x="714387" y="23634"/>
                </a:lnTo>
                <a:lnTo>
                  <a:pt x="716559" y="27125"/>
                </a:lnTo>
                <a:lnTo>
                  <a:pt x="720536" y="38496"/>
                </a:lnTo>
                <a:lnTo>
                  <a:pt x="721862" y="52849"/>
                </a:lnTo>
                <a:lnTo>
                  <a:pt x="721862" y="56111"/>
                </a:lnTo>
                <a:lnTo>
                  <a:pt x="721517" y="59648"/>
                </a:lnTo>
                <a:lnTo>
                  <a:pt x="720828" y="63461"/>
                </a:lnTo>
                <a:lnTo>
                  <a:pt x="719634" y="69846"/>
                </a:lnTo>
                <a:lnTo>
                  <a:pt x="717682" y="75082"/>
                </a:lnTo>
                <a:lnTo>
                  <a:pt x="714972" y="79171"/>
                </a:lnTo>
                <a:lnTo>
                  <a:pt x="711573" y="84270"/>
                </a:lnTo>
                <a:lnTo>
                  <a:pt x="707210" y="87715"/>
                </a:lnTo>
                <a:lnTo>
                  <a:pt x="701882" y="89506"/>
                </a:lnTo>
                <a:lnTo>
                  <a:pt x="699133" y="102331"/>
                </a:lnTo>
                <a:lnTo>
                  <a:pt x="711989" y="98725"/>
                </a:lnTo>
                <a:lnTo>
                  <a:pt x="722206" y="91165"/>
                </a:lnTo>
                <a:close/>
              </a:path>
              <a:path w="947172" h="105355">
                <a:moveTo>
                  <a:pt x="701882" y="89506"/>
                </a:moveTo>
                <a:lnTo>
                  <a:pt x="698897" y="90471"/>
                </a:lnTo>
                <a:lnTo>
                  <a:pt x="695084" y="90954"/>
                </a:lnTo>
                <a:lnTo>
                  <a:pt x="665988" y="90954"/>
                </a:lnTo>
                <a:lnTo>
                  <a:pt x="693063" y="102668"/>
                </a:lnTo>
                <a:lnTo>
                  <a:pt x="699133" y="102331"/>
                </a:lnTo>
                <a:lnTo>
                  <a:pt x="701882" y="89506"/>
                </a:lnTo>
                <a:close/>
              </a:path>
              <a:path w="947172" h="105355">
                <a:moveTo>
                  <a:pt x="775256" y="40091"/>
                </a:moveTo>
                <a:lnTo>
                  <a:pt x="780032" y="38035"/>
                </a:lnTo>
                <a:lnTo>
                  <a:pt x="793674" y="38035"/>
                </a:lnTo>
                <a:lnTo>
                  <a:pt x="799346" y="41021"/>
                </a:lnTo>
                <a:lnTo>
                  <a:pt x="802745" y="46992"/>
                </a:lnTo>
                <a:lnTo>
                  <a:pt x="804582" y="50208"/>
                </a:lnTo>
                <a:lnTo>
                  <a:pt x="805753" y="54503"/>
                </a:lnTo>
                <a:lnTo>
                  <a:pt x="806258" y="59878"/>
                </a:lnTo>
                <a:lnTo>
                  <a:pt x="765266" y="59878"/>
                </a:lnTo>
                <a:lnTo>
                  <a:pt x="765495" y="53539"/>
                </a:lnTo>
                <a:lnTo>
                  <a:pt x="761270" y="38310"/>
                </a:lnTo>
                <a:lnTo>
                  <a:pt x="758340" y="42167"/>
                </a:lnTo>
                <a:lnTo>
                  <a:pt x="753303" y="53511"/>
                </a:lnTo>
                <a:lnTo>
                  <a:pt x="751624" y="67181"/>
                </a:lnTo>
                <a:lnTo>
                  <a:pt x="751823" y="72208"/>
                </a:lnTo>
                <a:lnTo>
                  <a:pt x="754757" y="85205"/>
                </a:lnTo>
                <a:lnTo>
                  <a:pt x="761201" y="95260"/>
                </a:lnTo>
                <a:lnTo>
                  <a:pt x="771836" y="102783"/>
                </a:lnTo>
                <a:lnTo>
                  <a:pt x="784556" y="105286"/>
                </a:lnTo>
                <a:lnTo>
                  <a:pt x="788323" y="105286"/>
                </a:lnTo>
                <a:lnTo>
                  <a:pt x="791699" y="104918"/>
                </a:lnTo>
                <a:lnTo>
                  <a:pt x="794684" y="104183"/>
                </a:lnTo>
                <a:lnTo>
                  <a:pt x="800242" y="102897"/>
                </a:lnTo>
                <a:lnTo>
                  <a:pt x="804904" y="100416"/>
                </a:lnTo>
                <a:lnTo>
                  <a:pt x="808670" y="96742"/>
                </a:lnTo>
                <a:lnTo>
                  <a:pt x="810920" y="94628"/>
                </a:lnTo>
                <a:lnTo>
                  <a:pt x="812953" y="91907"/>
                </a:lnTo>
                <a:lnTo>
                  <a:pt x="814767" y="88576"/>
                </a:lnTo>
                <a:lnTo>
                  <a:pt x="816581" y="85246"/>
                </a:lnTo>
                <a:lnTo>
                  <a:pt x="817649" y="82226"/>
                </a:lnTo>
                <a:lnTo>
                  <a:pt x="817971" y="79515"/>
                </a:lnTo>
                <a:lnTo>
                  <a:pt x="805776" y="79515"/>
                </a:lnTo>
                <a:lnTo>
                  <a:pt x="804858" y="82777"/>
                </a:lnTo>
                <a:lnTo>
                  <a:pt x="803296" y="85648"/>
                </a:lnTo>
                <a:lnTo>
                  <a:pt x="801091" y="88128"/>
                </a:lnTo>
                <a:lnTo>
                  <a:pt x="797233" y="92401"/>
                </a:lnTo>
                <a:lnTo>
                  <a:pt x="792066" y="94537"/>
                </a:lnTo>
                <a:lnTo>
                  <a:pt x="778654" y="94537"/>
                </a:lnTo>
                <a:lnTo>
                  <a:pt x="773533" y="92274"/>
                </a:lnTo>
                <a:lnTo>
                  <a:pt x="770226" y="87749"/>
                </a:lnTo>
                <a:lnTo>
                  <a:pt x="766919" y="83225"/>
                </a:lnTo>
                <a:lnTo>
                  <a:pt x="765151" y="77218"/>
                </a:lnTo>
                <a:lnTo>
                  <a:pt x="764921" y="69731"/>
                </a:lnTo>
                <a:lnTo>
                  <a:pt x="819004" y="69731"/>
                </a:lnTo>
                <a:lnTo>
                  <a:pt x="819004" y="62289"/>
                </a:lnTo>
                <a:lnTo>
                  <a:pt x="818637" y="56869"/>
                </a:lnTo>
                <a:lnTo>
                  <a:pt x="817902" y="53469"/>
                </a:lnTo>
                <a:lnTo>
                  <a:pt x="817075" y="48508"/>
                </a:lnTo>
                <a:lnTo>
                  <a:pt x="815422" y="44168"/>
                </a:lnTo>
                <a:lnTo>
                  <a:pt x="812941" y="40446"/>
                </a:lnTo>
                <a:lnTo>
                  <a:pt x="810369" y="36542"/>
                </a:lnTo>
                <a:lnTo>
                  <a:pt x="806626" y="33361"/>
                </a:lnTo>
                <a:lnTo>
                  <a:pt x="801711" y="30903"/>
                </a:lnTo>
                <a:lnTo>
                  <a:pt x="796797" y="28446"/>
                </a:lnTo>
                <a:lnTo>
                  <a:pt x="791722" y="27217"/>
                </a:lnTo>
                <a:lnTo>
                  <a:pt x="784093" y="27284"/>
                </a:lnTo>
                <a:lnTo>
                  <a:pt x="775256" y="40091"/>
                </a:lnTo>
                <a:close/>
              </a:path>
              <a:path w="947172" h="105355">
                <a:moveTo>
                  <a:pt x="771422" y="30440"/>
                </a:moveTo>
                <a:lnTo>
                  <a:pt x="761270" y="38310"/>
                </a:lnTo>
                <a:lnTo>
                  <a:pt x="765495" y="53539"/>
                </a:lnTo>
                <a:lnTo>
                  <a:pt x="767539" y="48313"/>
                </a:lnTo>
                <a:lnTo>
                  <a:pt x="771397" y="44202"/>
                </a:lnTo>
                <a:lnTo>
                  <a:pt x="775256" y="40091"/>
                </a:lnTo>
                <a:lnTo>
                  <a:pt x="784093" y="27284"/>
                </a:lnTo>
                <a:lnTo>
                  <a:pt x="771422" y="30440"/>
                </a:lnTo>
                <a:close/>
              </a:path>
              <a:path w="947172" h="105355">
                <a:moveTo>
                  <a:pt x="854347" y="89989"/>
                </a:moveTo>
                <a:lnTo>
                  <a:pt x="851086" y="81858"/>
                </a:lnTo>
                <a:lnTo>
                  <a:pt x="849341" y="77540"/>
                </a:lnTo>
                <a:lnTo>
                  <a:pt x="848537" y="93227"/>
                </a:lnTo>
                <a:lnTo>
                  <a:pt x="851155" y="96764"/>
                </a:lnTo>
                <a:lnTo>
                  <a:pt x="853613" y="99337"/>
                </a:lnTo>
                <a:lnTo>
                  <a:pt x="855909" y="100945"/>
                </a:lnTo>
                <a:lnTo>
                  <a:pt x="860433" y="94054"/>
                </a:lnTo>
                <a:lnTo>
                  <a:pt x="854347" y="89989"/>
                </a:lnTo>
                <a:close/>
              </a:path>
              <a:path w="947172" h="105355">
                <a:moveTo>
                  <a:pt x="937734" y="103839"/>
                </a:moveTo>
                <a:lnTo>
                  <a:pt x="941190" y="103747"/>
                </a:lnTo>
                <a:lnTo>
                  <a:pt x="944267" y="103379"/>
                </a:lnTo>
                <a:lnTo>
                  <a:pt x="947172" y="102668"/>
                </a:lnTo>
                <a:lnTo>
                  <a:pt x="947172" y="92883"/>
                </a:lnTo>
                <a:lnTo>
                  <a:pt x="943429" y="93090"/>
                </a:lnTo>
                <a:lnTo>
                  <a:pt x="940581" y="93090"/>
                </a:lnTo>
                <a:lnTo>
                  <a:pt x="938009" y="92332"/>
                </a:lnTo>
                <a:lnTo>
                  <a:pt x="935391" y="89736"/>
                </a:lnTo>
                <a:lnTo>
                  <a:pt x="935391" y="38999"/>
                </a:lnTo>
                <a:lnTo>
                  <a:pt x="947172" y="38999"/>
                </a:lnTo>
                <a:lnTo>
                  <a:pt x="947172" y="28870"/>
                </a:lnTo>
                <a:lnTo>
                  <a:pt x="935391" y="28870"/>
                </a:lnTo>
                <a:lnTo>
                  <a:pt x="935391" y="8268"/>
                </a:lnTo>
                <a:lnTo>
                  <a:pt x="922852" y="8268"/>
                </a:lnTo>
                <a:lnTo>
                  <a:pt x="922852" y="28870"/>
                </a:lnTo>
                <a:lnTo>
                  <a:pt x="912862" y="28870"/>
                </a:lnTo>
                <a:lnTo>
                  <a:pt x="912862" y="38999"/>
                </a:lnTo>
                <a:lnTo>
                  <a:pt x="922852" y="38999"/>
                </a:lnTo>
                <a:lnTo>
                  <a:pt x="922852" y="92585"/>
                </a:lnTo>
                <a:lnTo>
                  <a:pt x="923886" y="96431"/>
                </a:lnTo>
                <a:lnTo>
                  <a:pt x="925953" y="99394"/>
                </a:lnTo>
                <a:lnTo>
                  <a:pt x="928019" y="102357"/>
                </a:lnTo>
                <a:lnTo>
                  <a:pt x="931947" y="103839"/>
                </a:lnTo>
                <a:lnTo>
                  <a:pt x="937734" y="103839"/>
                </a:lnTo>
                <a:close/>
              </a:path>
              <a:path w="947172" h="105355">
                <a:moveTo>
                  <a:pt x="848537" y="102668"/>
                </a:moveTo>
                <a:lnTo>
                  <a:pt x="848537" y="93227"/>
                </a:lnTo>
                <a:lnTo>
                  <a:pt x="849341" y="77540"/>
                </a:lnTo>
                <a:lnTo>
                  <a:pt x="848468" y="71913"/>
                </a:lnTo>
                <a:lnTo>
                  <a:pt x="848468" y="55376"/>
                </a:lnTo>
                <a:lnTo>
                  <a:pt x="850593" y="48485"/>
                </a:lnTo>
                <a:lnTo>
                  <a:pt x="854841" y="44305"/>
                </a:lnTo>
                <a:lnTo>
                  <a:pt x="859090" y="40125"/>
                </a:lnTo>
                <a:lnTo>
                  <a:pt x="864039" y="38035"/>
                </a:lnTo>
                <a:lnTo>
                  <a:pt x="876164" y="38035"/>
                </a:lnTo>
                <a:lnTo>
                  <a:pt x="881067" y="40584"/>
                </a:lnTo>
                <a:lnTo>
                  <a:pt x="884397" y="45683"/>
                </a:lnTo>
                <a:lnTo>
                  <a:pt x="887727" y="50782"/>
                </a:lnTo>
                <a:lnTo>
                  <a:pt x="889392" y="57213"/>
                </a:lnTo>
                <a:lnTo>
                  <a:pt x="889392" y="73705"/>
                </a:lnTo>
                <a:lnTo>
                  <a:pt x="887727" y="80733"/>
                </a:lnTo>
                <a:lnTo>
                  <a:pt x="884397" y="86061"/>
                </a:lnTo>
                <a:lnTo>
                  <a:pt x="881067" y="91390"/>
                </a:lnTo>
                <a:lnTo>
                  <a:pt x="876049" y="94054"/>
                </a:lnTo>
                <a:lnTo>
                  <a:pt x="860433" y="94054"/>
                </a:lnTo>
                <a:lnTo>
                  <a:pt x="855909" y="100945"/>
                </a:lnTo>
                <a:lnTo>
                  <a:pt x="859767" y="103655"/>
                </a:lnTo>
                <a:lnTo>
                  <a:pt x="864498" y="105010"/>
                </a:lnTo>
                <a:lnTo>
                  <a:pt x="871002" y="105000"/>
                </a:lnTo>
                <a:lnTo>
                  <a:pt x="883837" y="101939"/>
                </a:lnTo>
                <a:lnTo>
                  <a:pt x="893595" y="93434"/>
                </a:lnTo>
                <a:lnTo>
                  <a:pt x="896109" y="89544"/>
                </a:lnTo>
                <a:lnTo>
                  <a:pt x="900579" y="77992"/>
                </a:lnTo>
                <a:lnTo>
                  <a:pt x="902069" y="64357"/>
                </a:lnTo>
                <a:lnTo>
                  <a:pt x="901922" y="59674"/>
                </a:lnTo>
                <a:lnTo>
                  <a:pt x="899326" y="46347"/>
                </a:lnTo>
                <a:lnTo>
                  <a:pt x="893491" y="36416"/>
                </a:lnTo>
                <a:lnTo>
                  <a:pt x="887773" y="30099"/>
                </a:lnTo>
                <a:lnTo>
                  <a:pt x="880321" y="26942"/>
                </a:lnTo>
                <a:lnTo>
                  <a:pt x="866726" y="26942"/>
                </a:lnTo>
                <a:lnTo>
                  <a:pt x="862638" y="27871"/>
                </a:lnTo>
                <a:lnTo>
                  <a:pt x="858872" y="29732"/>
                </a:lnTo>
                <a:lnTo>
                  <a:pt x="855105" y="31592"/>
                </a:lnTo>
                <a:lnTo>
                  <a:pt x="851867" y="34291"/>
                </a:lnTo>
                <a:lnTo>
                  <a:pt x="849157" y="37828"/>
                </a:lnTo>
                <a:lnTo>
                  <a:pt x="849157" y="1102"/>
                </a:lnTo>
                <a:lnTo>
                  <a:pt x="837101" y="1102"/>
                </a:lnTo>
                <a:lnTo>
                  <a:pt x="837101" y="102668"/>
                </a:lnTo>
                <a:lnTo>
                  <a:pt x="848537" y="102668"/>
                </a:lnTo>
                <a:close/>
              </a:path>
              <a:path w="947172" h="105355">
                <a:moveTo>
                  <a:pt x="0" y="56983"/>
                </a:moveTo>
                <a:lnTo>
                  <a:pt x="0" y="69731"/>
                </a:lnTo>
                <a:lnTo>
                  <a:pt x="34585" y="69731"/>
                </a:lnTo>
                <a:lnTo>
                  <a:pt x="34585" y="56983"/>
                </a:lnTo>
                <a:lnTo>
                  <a:pt x="0" y="56983"/>
                </a:lnTo>
                <a:close/>
              </a:path>
              <a:path w="947172" h="105355">
                <a:moveTo>
                  <a:pt x="168357" y="1447"/>
                </a:moveTo>
                <a:lnTo>
                  <a:pt x="152993" y="1447"/>
                </a:lnTo>
                <a:lnTo>
                  <a:pt x="124264" y="87646"/>
                </a:lnTo>
                <a:lnTo>
                  <a:pt x="95190" y="1447"/>
                </a:lnTo>
                <a:lnTo>
                  <a:pt x="80033" y="1447"/>
                </a:lnTo>
                <a:lnTo>
                  <a:pt x="116892" y="102667"/>
                </a:lnTo>
                <a:lnTo>
                  <a:pt x="131429" y="102667"/>
                </a:lnTo>
                <a:lnTo>
                  <a:pt x="168357" y="1447"/>
                </a:lnTo>
                <a:close/>
              </a:path>
              <a:path w="947172" h="105355">
                <a:moveTo>
                  <a:pt x="178301" y="71155"/>
                </a:moveTo>
                <a:lnTo>
                  <a:pt x="176165" y="76460"/>
                </a:lnTo>
                <a:lnTo>
                  <a:pt x="176165" y="89552"/>
                </a:lnTo>
                <a:lnTo>
                  <a:pt x="178335" y="94755"/>
                </a:lnTo>
                <a:lnTo>
                  <a:pt x="182675" y="98912"/>
                </a:lnTo>
                <a:lnTo>
                  <a:pt x="187016" y="103069"/>
                </a:lnTo>
                <a:lnTo>
                  <a:pt x="192608" y="105148"/>
                </a:lnTo>
                <a:lnTo>
                  <a:pt x="190426" y="89438"/>
                </a:lnTo>
                <a:lnTo>
                  <a:pt x="189117" y="86612"/>
                </a:lnTo>
                <a:lnTo>
                  <a:pt x="189117" y="78298"/>
                </a:lnTo>
                <a:lnTo>
                  <a:pt x="191023" y="74853"/>
                </a:lnTo>
                <a:lnTo>
                  <a:pt x="194835" y="72694"/>
                </a:lnTo>
                <a:lnTo>
                  <a:pt x="197086" y="71408"/>
                </a:lnTo>
                <a:lnTo>
                  <a:pt x="200462" y="70466"/>
                </a:lnTo>
                <a:lnTo>
                  <a:pt x="204963" y="69869"/>
                </a:lnTo>
                <a:lnTo>
                  <a:pt x="212473" y="68904"/>
                </a:lnTo>
                <a:lnTo>
                  <a:pt x="217112" y="68169"/>
                </a:lnTo>
                <a:lnTo>
                  <a:pt x="219500" y="67526"/>
                </a:lnTo>
                <a:lnTo>
                  <a:pt x="221888" y="66883"/>
                </a:lnTo>
                <a:lnTo>
                  <a:pt x="225356" y="65114"/>
                </a:lnTo>
                <a:lnTo>
                  <a:pt x="225356" y="82731"/>
                </a:lnTo>
                <a:lnTo>
                  <a:pt x="221911" y="88220"/>
                </a:lnTo>
                <a:lnTo>
                  <a:pt x="215091" y="101496"/>
                </a:lnTo>
                <a:lnTo>
                  <a:pt x="219822" y="99061"/>
                </a:lnTo>
                <a:lnTo>
                  <a:pt x="223450" y="96190"/>
                </a:lnTo>
                <a:lnTo>
                  <a:pt x="225976" y="92883"/>
                </a:lnTo>
                <a:lnTo>
                  <a:pt x="226390" y="95823"/>
                </a:lnTo>
                <a:lnTo>
                  <a:pt x="228112" y="99704"/>
                </a:lnTo>
                <a:lnTo>
                  <a:pt x="230041" y="102736"/>
                </a:lnTo>
                <a:lnTo>
                  <a:pt x="233141" y="104252"/>
                </a:lnTo>
                <a:lnTo>
                  <a:pt x="239158" y="104252"/>
                </a:lnTo>
                <a:lnTo>
                  <a:pt x="242557" y="103908"/>
                </a:lnTo>
                <a:lnTo>
                  <a:pt x="245956" y="103012"/>
                </a:lnTo>
                <a:lnTo>
                  <a:pt x="245956" y="93847"/>
                </a:lnTo>
                <a:lnTo>
                  <a:pt x="244440" y="94089"/>
                </a:lnTo>
                <a:lnTo>
                  <a:pt x="241891" y="94261"/>
                </a:lnTo>
                <a:lnTo>
                  <a:pt x="238550" y="93090"/>
                </a:lnTo>
                <a:lnTo>
                  <a:pt x="237757" y="89989"/>
                </a:lnTo>
                <a:lnTo>
                  <a:pt x="237757" y="40492"/>
                </a:lnTo>
                <a:lnTo>
                  <a:pt x="235070" y="35348"/>
                </a:lnTo>
                <a:lnTo>
                  <a:pt x="229697" y="32040"/>
                </a:lnTo>
                <a:lnTo>
                  <a:pt x="224277" y="28733"/>
                </a:lnTo>
                <a:lnTo>
                  <a:pt x="217227" y="27079"/>
                </a:lnTo>
                <a:lnTo>
                  <a:pt x="201059" y="27079"/>
                </a:lnTo>
                <a:lnTo>
                  <a:pt x="194480" y="28859"/>
                </a:lnTo>
                <a:lnTo>
                  <a:pt x="188807" y="32419"/>
                </a:lnTo>
                <a:lnTo>
                  <a:pt x="183135" y="35979"/>
                </a:lnTo>
                <a:lnTo>
                  <a:pt x="180184" y="42307"/>
                </a:lnTo>
                <a:lnTo>
                  <a:pt x="179954" y="51402"/>
                </a:lnTo>
                <a:lnTo>
                  <a:pt x="191528" y="51402"/>
                </a:lnTo>
                <a:lnTo>
                  <a:pt x="191988" y="47590"/>
                </a:lnTo>
                <a:lnTo>
                  <a:pt x="192975" y="44719"/>
                </a:lnTo>
                <a:lnTo>
                  <a:pt x="194491" y="42789"/>
                </a:lnTo>
                <a:lnTo>
                  <a:pt x="197201" y="39298"/>
                </a:lnTo>
                <a:lnTo>
                  <a:pt x="201794" y="37552"/>
                </a:lnTo>
                <a:lnTo>
                  <a:pt x="213874" y="37552"/>
                </a:lnTo>
                <a:lnTo>
                  <a:pt x="218179" y="38506"/>
                </a:lnTo>
                <a:lnTo>
                  <a:pt x="221188" y="40412"/>
                </a:lnTo>
                <a:lnTo>
                  <a:pt x="224196" y="42318"/>
                </a:lnTo>
                <a:lnTo>
                  <a:pt x="225701" y="45385"/>
                </a:lnTo>
                <a:lnTo>
                  <a:pt x="225701" y="51678"/>
                </a:lnTo>
                <a:lnTo>
                  <a:pt x="224874" y="54365"/>
                </a:lnTo>
                <a:lnTo>
                  <a:pt x="222003" y="57581"/>
                </a:lnTo>
                <a:lnTo>
                  <a:pt x="219155" y="57949"/>
                </a:lnTo>
                <a:lnTo>
                  <a:pt x="199383" y="60429"/>
                </a:lnTo>
                <a:lnTo>
                  <a:pt x="192447" y="61301"/>
                </a:lnTo>
                <a:lnTo>
                  <a:pt x="186844" y="63621"/>
                </a:lnTo>
                <a:lnTo>
                  <a:pt x="182572" y="67388"/>
                </a:lnTo>
                <a:lnTo>
                  <a:pt x="178301" y="71155"/>
                </a:lnTo>
                <a:close/>
              </a:path>
              <a:path w="947172" h="105355">
                <a:moveTo>
                  <a:pt x="221911" y="88220"/>
                </a:moveTo>
                <a:lnTo>
                  <a:pt x="215022" y="91574"/>
                </a:lnTo>
                <a:lnTo>
                  <a:pt x="210934" y="93595"/>
                </a:lnTo>
                <a:lnTo>
                  <a:pt x="206708" y="94605"/>
                </a:lnTo>
                <a:lnTo>
                  <a:pt x="198762" y="94605"/>
                </a:lnTo>
                <a:lnTo>
                  <a:pt x="195662" y="93572"/>
                </a:lnTo>
                <a:lnTo>
                  <a:pt x="193044" y="91505"/>
                </a:lnTo>
                <a:lnTo>
                  <a:pt x="190426" y="89438"/>
                </a:lnTo>
                <a:lnTo>
                  <a:pt x="192608" y="105148"/>
                </a:lnTo>
                <a:lnTo>
                  <a:pt x="205147" y="105148"/>
                </a:lnTo>
                <a:lnTo>
                  <a:pt x="210360" y="103930"/>
                </a:lnTo>
                <a:lnTo>
                  <a:pt x="215091" y="101496"/>
                </a:lnTo>
                <a:lnTo>
                  <a:pt x="221911" y="88220"/>
                </a:lnTo>
                <a:close/>
              </a:path>
              <a:path w="947172" h="105355">
                <a:moveTo>
                  <a:pt x="262261" y="1447"/>
                </a:moveTo>
                <a:lnTo>
                  <a:pt x="262261" y="102667"/>
                </a:lnTo>
                <a:lnTo>
                  <a:pt x="274662" y="102667"/>
                </a:lnTo>
                <a:lnTo>
                  <a:pt x="274662" y="1447"/>
                </a:lnTo>
                <a:lnTo>
                  <a:pt x="262261" y="1447"/>
                </a:lnTo>
                <a:close/>
              </a:path>
              <a:path w="947172" h="105355">
                <a:moveTo>
                  <a:pt x="309592" y="28870"/>
                </a:moveTo>
                <a:lnTo>
                  <a:pt x="296915" y="28870"/>
                </a:lnTo>
                <a:lnTo>
                  <a:pt x="296915" y="85327"/>
                </a:lnTo>
                <a:lnTo>
                  <a:pt x="297949" y="90356"/>
                </a:lnTo>
                <a:lnTo>
                  <a:pt x="300016" y="94123"/>
                </a:lnTo>
                <a:lnTo>
                  <a:pt x="303828" y="101151"/>
                </a:lnTo>
                <a:lnTo>
                  <a:pt x="310993" y="104665"/>
                </a:lnTo>
                <a:lnTo>
                  <a:pt x="328263" y="104665"/>
                </a:lnTo>
                <a:lnTo>
                  <a:pt x="334004" y="102736"/>
                </a:lnTo>
                <a:lnTo>
                  <a:pt x="338735" y="98877"/>
                </a:lnTo>
                <a:lnTo>
                  <a:pt x="341123" y="96948"/>
                </a:lnTo>
                <a:lnTo>
                  <a:pt x="343121" y="94582"/>
                </a:lnTo>
                <a:lnTo>
                  <a:pt x="344729" y="91780"/>
                </a:lnTo>
                <a:lnTo>
                  <a:pt x="344591" y="102667"/>
                </a:lnTo>
                <a:lnTo>
                  <a:pt x="356303" y="102667"/>
                </a:lnTo>
                <a:lnTo>
                  <a:pt x="356303" y="28870"/>
                </a:lnTo>
                <a:lnTo>
                  <a:pt x="343902" y="28870"/>
                </a:lnTo>
                <a:lnTo>
                  <a:pt x="343902" y="72326"/>
                </a:lnTo>
                <a:lnTo>
                  <a:pt x="343052" y="77999"/>
                </a:lnTo>
                <a:lnTo>
                  <a:pt x="341353" y="82134"/>
                </a:lnTo>
                <a:lnTo>
                  <a:pt x="338230" y="89851"/>
                </a:lnTo>
                <a:lnTo>
                  <a:pt x="332351" y="93710"/>
                </a:lnTo>
                <a:lnTo>
                  <a:pt x="317699" y="93710"/>
                </a:lnTo>
                <a:lnTo>
                  <a:pt x="313588" y="91505"/>
                </a:lnTo>
                <a:lnTo>
                  <a:pt x="311383" y="87095"/>
                </a:lnTo>
                <a:lnTo>
                  <a:pt x="310189" y="84706"/>
                </a:lnTo>
                <a:lnTo>
                  <a:pt x="309592" y="81628"/>
                </a:lnTo>
                <a:lnTo>
                  <a:pt x="309592" y="28870"/>
                </a:lnTo>
                <a:close/>
              </a:path>
              <a:path w="947172" h="105355">
                <a:moveTo>
                  <a:pt x="398995" y="40091"/>
                </a:moveTo>
                <a:lnTo>
                  <a:pt x="403772" y="38035"/>
                </a:lnTo>
                <a:lnTo>
                  <a:pt x="417413" y="38035"/>
                </a:lnTo>
                <a:lnTo>
                  <a:pt x="423086" y="41021"/>
                </a:lnTo>
                <a:lnTo>
                  <a:pt x="426485" y="46992"/>
                </a:lnTo>
                <a:lnTo>
                  <a:pt x="428322" y="50208"/>
                </a:lnTo>
                <a:lnTo>
                  <a:pt x="429493" y="54503"/>
                </a:lnTo>
                <a:lnTo>
                  <a:pt x="429998" y="59878"/>
                </a:lnTo>
                <a:lnTo>
                  <a:pt x="389005" y="59878"/>
                </a:lnTo>
                <a:lnTo>
                  <a:pt x="389235" y="53539"/>
                </a:lnTo>
                <a:lnTo>
                  <a:pt x="385010" y="38310"/>
                </a:lnTo>
                <a:lnTo>
                  <a:pt x="382080" y="42167"/>
                </a:lnTo>
                <a:lnTo>
                  <a:pt x="377043" y="53511"/>
                </a:lnTo>
                <a:lnTo>
                  <a:pt x="375364" y="67181"/>
                </a:lnTo>
                <a:lnTo>
                  <a:pt x="375562" y="72208"/>
                </a:lnTo>
                <a:lnTo>
                  <a:pt x="378496" y="85205"/>
                </a:lnTo>
                <a:lnTo>
                  <a:pt x="384941" y="95260"/>
                </a:lnTo>
                <a:lnTo>
                  <a:pt x="395575" y="102783"/>
                </a:lnTo>
                <a:lnTo>
                  <a:pt x="408296" y="105286"/>
                </a:lnTo>
                <a:lnTo>
                  <a:pt x="412062" y="105286"/>
                </a:lnTo>
                <a:lnTo>
                  <a:pt x="415438" y="104918"/>
                </a:lnTo>
                <a:lnTo>
                  <a:pt x="418424" y="104183"/>
                </a:lnTo>
                <a:lnTo>
                  <a:pt x="423981" y="102897"/>
                </a:lnTo>
                <a:lnTo>
                  <a:pt x="428643" y="100416"/>
                </a:lnTo>
                <a:lnTo>
                  <a:pt x="432410" y="96741"/>
                </a:lnTo>
                <a:lnTo>
                  <a:pt x="434660" y="94628"/>
                </a:lnTo>
                <a:lnTo>
                  <a:pt x="436692" y="91907"/>
                </a:lnTo>
                <a:lnTo>
                  <a:pt x="438507" y="88576"/>
                </a:lnTo>
                <a:lnTo>
                  <a:pt x="440321" y="85246"/>
                </a:lnTo>
                <a:lnTo>
                  <a:pt x="441389" y="82226"/>
                </a:lnTo>
                <a:lnTo>
                  <a:pt x="441710" y="79515"/>
                </a:lnTo>
                <a:lnTo>
                  <a:pt x="429516" y="79515"/>
                </a:lnTo>
                <a:lnTo>
                  <a:pt x="428597" y="82777"/>
                </a:lnTo>
                <a:lnTo>
                  <a:pt x="427036" y="85648"/>
                </a:lnTo>
                <a:lnTo>
                  <a:pt x="424831" y="88128"/>
                </a:lnTo>
                <a:lnTo>
                  <a:pt x="420973" y="92401"/>
                </a:lnTo>
                <a:lnTo>
                  <a:pt x="415806" y="94537"/>
                </a:lnTo>
                <a:lnTo>
                  <a:pt x="402394" y="94537"/>
                </a:lnTo>
                <a:lnTo>
                  <a:pt x="397273" y="92274"/>
                </a:lnTo>
                <a:lnTo>
                  <a:pt x="393966" y="87749"/>
                </a:lnTo>
                <a:lnTo>
                  <a:pt x="390659" y="83225"/>
                </a:lnTo>
                <a:lnTo>
                  <a:pt x="388891" y="77218"/>
                </a:lnTo>
                <a:lnTo>
                  <a:pt x="388661" y="69731"/>
                </a:lnTo>
                <a:lnTo>
                  <a:pt x="442744" y="69731"/>
                </a:lnTo>
                <a:lnTo>
                  <a:pt x="442744" y="62289"/>
                </a:lnTo>
                <a:lnTo>
                  <a:pt x="442376" y="56869"/>
                </a:lnTo>
                <a:lnTo>
                  <a:pt x="441641" y="53469"/>
                </a:lnTo>
                <a:lnTo>
                  <a:pt x="440815" y="48508"/>
                </a:lnTo>
                <a:lnTo>
                  <a:pt x="439161" y="44168"/>
                </a:lnTo>
                <a:lnTo>
                  <a:pt x="436681" y="40446"/>
                </a:lnTo>
                <a:lnTo>
                  <a:pt x="434109" y="36542"/>
                </a:lnTo>
                <a:lnTo>
                  <a:pt x="430366" y="33361"/>
                </a:lnTo>
                <a:lnTo>
                  <a:pt x="425451" y="30903"/>
                </a:lnTo>
                <a:lnTo>
                  <a:pt x="420537" y="28446"/>
                </a:lnTo>
                <a:lnTo>
                  <a:pt x="415461" y="27217"/>
                </a:lnTo>
                <a:lnTo>
                  <a:pt x="407833" y="27284"/>
                </a:lnTo>
                <a:lnTo>
                  <a:pt x="398995" y="40091"/>
                </a:lnTo>
                <a:close/>
              </a:path>
              <a:path w="947172" h="105355">
                <a:moveTo>
                  <a:pt x="395162" y="30440"/>
                </a:moveTo>
                <a:lnTo>
                  <a:pt x="385010" y="38310"/>
                </a:lnTo>
                <a:lnTo>
                  <a:pt x="389235" y="53539"/>
                </a:lnTo>
                <a:lnTo>
                  <a:pt x="391279" y="48313"/>
                </a:lnTo>
                <a:lnTo>
                  <a:pt x="395137" y="44202"/>
                </a:lnTo>
                <a:lnTo>
                  <a:pt x="398995" y="40091"/>
                </a:lnTo>
                <a:lnTo>
                  <a:pt x="407833" y="27284"/>
                </a:lnTo>
                <a:lnTo>
                  <a:pt x="395162" y="30440"/>
                </a:lnTo>
                <a:close/>
              </a:path>
              <a:path w="947172" h="105355">
                <a:moveTo>
                  <a:pt x="552127" y="93710"/>
                </a:moveTo>
                <a:lnTo>
                  <a:pt x="554881" y="89475"/>
                </a:lnTo>
                <a:lnTo>
                  <a:pt x="559326" y="77906"/>
                </a:lnTo>
                <a:lnTo>
                  <a:pt x="560807" y="64219"/>
                </a:lnTo>
                <a:lnTo>
                  <a:pt x="560604" y="59099"/>
                </a:lnTo>
                <a:lnTo>
                  <a:pt x="557586" y="46029"/>
                </a:lnTo>
                <a:lnTo>
                  <a:pt x="550955" y="36243"/>
                </a:lnTo>
                <a:lnTo>
                  <a:pt x="539759" y="29017"/>
                </a:lnTo>
                <a:lnTo>
                  <a:pt x="526842" y="26734"/>
                </a:lnTo>
                <a:lnTo>
                  <a:pt x="524298" y="26807"/>
                </a:lnTo>
                <a:lnTo>
                  <a:pt x="511527" y="29957"/>
                </a:lnTo>
                <a:lnTo>
                  <a:pt x="501489" y="37760"/>
                </a:lnTo>
                <a:lnTo>
                  <a:pt x="498348" y="42052"/>
                </a:lnTo>
                <a:lnTo>
                  <a:pt x="493624" y="53456"/>
                </a:lnTo>
                <a:lnTo>
                  <a:pt x="492050" y="67388"/>
                </a:lnTo>
                <a:lnTo>
                  <a:pt x="492193" y="71669"/>
                </a:lnTo>
                <a:lnTo>
                  <a:pt x="494891" y="84708"/>
                </a:lnTo>
                <a:lnTo>
                  <a:pt x="501006" y="95053"/>
                </a:lnTo>
                <a:lnTo>
                  <a:pt x="501616" y="95735"/>
                </a:lnTo>
                <a:lnTo>
                  <a:pt x="504796" y="75037"/>
                </a:lnTo>
                <a:lnTo>
                  <a:pt x="504796" y="59005"/>
                </a:lnTo>
                <a:lnTo>
                  <a:pt x="506518" y="52022"/>
                </a:lnTo>
                <a:lnTo>
                  <a:pt x="509963" y="46234"/>
                </a:lnTo>
                <a:lnTo>
                  <a:pt x="513407" y="40446"/>
                </a:lnTo>
                <a:lnTo>
                  <a:pt x="518919" y="37552"/>
                </a:lnTo>
                <a:lnTo>
                  <a:pt x="535041" y="37552"/>
                </a:lnTo>
                <a:lnTo>
                  <a:pt x="541057" y="40952"/>
                </a:lnTo>
                <a:lnTo>
                  <a:pt x="544548" y="47750"/>
                </a:lnTo>
                <a:lnTo>
                  <a:pt x="546753" y="52069"/>
                </a:lnTo>
                <a:lnTo>
                  <a:pt x="547855" y="57673"/>
                </a:lnTo>
                <a:lnTo>
                  <a:pt x="547855" y="72188"/>
                </a:lnTo>
                <a:lnTo>
                  <a:pt x="546328" y="79114"/>
                </a:lnTo>
                <a:lnTo>
                  <a:pt x="543274" y="85338"/>
                </a:lnTo>
                <a:lnTo>
                  <a:pt x="542820" y="101608"/>
                </a:lnTo>
                <a:lnTo>
                  <a:pt x="552127" y="93710"/>
                </a:lnTo>
                <a:close/>
              </a:path>
              <a:path w="947172" h="105355">
                <a:moveTo>
                  <a:pt x="543274" y="85338"/>
                </a:moveTo>
                <a:lnTo>
                  <a:pt x="540219" y="91562"/>
                </a:lnTo>
                <a:lnTo>
                  <a:pt x="534581" y="94674"/>
                </a:lnTo>
                <a:lnTo>
                  <a:pt x="518873" y="94674"/>
                </a:lnTo>
                <a:lnTo>
                  <a:pt x="513407" y="92056"/>
                </a:lnTo>
                <a:lnTo>
                  <a:pt x="509963" y="86819"/>
                </a:lnTo>
                <a:lnTo>
                  <a:pt x="506518" y="81582"/>
                </a:lnTo>
                <a:lnTo>
                  <a:pt x="504796" y="75037"/>
                </a:lnTo>
                <a:lnTo>
                  <a:pt x="501616" y="95735"/>
                </a:lnTo>
                <a:lnTo>
                  <a:pt x="511939" y="102950"/>
                </a:lnTo>
                <a:lnTo>
                  <a:pt x="525189" y="105355"/>
                </a:lnTo>
                <a:lnTo>
                  <a:pt x="529927" y="105144"/>
                </a:lnTo>
                <a:lnTo>
                  <a:pt x="542820" y="101608"/>
                </a:lnTo>
                <a:lnTo>
                  <a:pt x="543274" y="85338"/>
                </a:lnTo>
                <a:close/>
              </a:path>
              <a:path w="947172" h="105355">
                <a:moveTo>
                  <a:pt x="595255" y="16250"/>
                </a:moveTo>
                <a:lnTo>
                  <a:pt x="595990" y="14297"/>
                </a:lnTo>
                <a:lnTo>
                  <a:pt x="598975" y="11369"/>
                </a:lnTo>
                <a:lnTo>
                  <a:pt x="604361" y="11403"/>
                </a:lnTo>
                <a:lnTo>
                  <a:pt x="607151" y="11576"/>
                </a:lnTo>
                <a:lnTo>
                  <a:pt x="607151" y="275"/>
                </a:lnTo>
                <a:lnTo>
                  <a:pt x="604326" y="69"/>
                </a:lnTo>
                <a:lnTo>
                  <a:pt x="593647" y="0"/>
                </a:lnTo>
                <a:lnTo>
                  <a:pt x="588067" y="2113"/>
                </a:lnTo>
                <a:lnTo>
                  <a:pt x="585173" y="6339"/>
                </a:lnTo>
                <a:lnTo>
                  <a:pt x="583566" y="8727"/>
                </a:lnTo>
                <a:lnTo>
                  <a:pt x="582670" y="12495"/>
                </a:lnTo>
                <a:lnTo>
                  <a:pt x="582486" y="17639"/>
                </a:lnTo>
                <a:lnTo>
                  <a:pt x="582486" y="29215"/>
                </a:lnTo>
                <a:lnTo>
                  <a:pt x="572221" y="29215"/>
                </a:lnTo>
                <a:lnTo>
                  <a:pt x="572221" y="38999"/>
                </a:lnTo>
                <a:lnTo>
                  <a:pt x="582486" y="38999"/>
                </a:lnTo>
                <a:lnTo>
                  <a:pt x="582486" y="102667"/>
                </a:lnTo>
                <a:lnTo>
                  <a:pt x="594750" y="102667"/>
                </a:lnTo>
                <a:lnTo>
                  <a:pt x="594750" y="38999"/>
                </a:lnTo>
                <a:lnTo>
                  <a:pt x="607151" y="38999"/>
                </a:lnTo>
                <a:lnTo>
                  <a:pt x="607151" y="29215"/>
                </a:lnTo>
                <a:lnTo>
                  <a:pt x="594888" y="29215"/>
                </a:lnTo>
                <a:lnTo>
                  <a:pt x="594888" y="21222"/>
                </a:lnTo>
                <a:lnTo>
                  <a:pt x="595255" y="16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1886961" y="3396170"/>
            <a:ext cx="35299" cy="22151"/>
          </a:xfrm>
          <a:custGeom>
            <a:avLst/>
            <a:gdLst/>
            <a:ahLst/>
            <a:cxnLst/>
            <a:rect l="l" t="t" r="r" b="b"/>
            <a:pathLst>
              <a:path w="38829" h="25104">
                <a:moveTo>
                  <a:pt x="38786" y="9152"/>
                </a:moveTo>
                <a:lnTo>
                  <a:pt x="34996" y="12253"/>
                </a:lnTo>
                <a:lnTo>
                  <a:pt x="30231" y="13803"/>
                </a:lnTo>
                <a:lnTo>
                  <a:pt x="17325" y="13803"/>
                </a:lnTo>
                <a:lnTo>
                  <a:pt x="12031" y="11931"/>
                </a:lnTo>
                <a:lnTo>
                  <a:pt x="8609" y="8187"/>
                </a:lnTo>
                <a:lnTo>
                  <a:pt x="5188" y="4443"/>
                </a:lnTo>
                <a:lnTo>
                  <a:pt x="3477" y="0"/>
                </a:lnTo>
                <a:lnTo>
                  <a:pt x="0" y="17392"/>
                </a:lnTo>
                <a:lnTo>
                  <a:pt x="11011" y="23176"/>
                </a:lnTo>
                <a:lnTo>
                  <a:pt x="24214" y="25104"/>
                </a:lnTo>
                <a:lnTo>
                  <a:pt x="25347" y="25092"/>
                </a:lnTo>
                <a:lnTo>
                  <a:pt x="38829" y="22673"/>
                </a:lnTo>
                <a:lnTo>
                  <a:pt x="38786" y="9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953047" y="3331040"/>
            <a:ext cx="19415" cy="55482"/>
          </a:xfrm>
          <a:custGeom>
            <a:avLst/>
            <a:gdLst/>
            <a:ahLst/>
            <a:cxnLst/>
            <a:rect l="l" t="t" r="r" b="b"/>
            <a:pathLst>
              <a:path w="21357" h="62880">
                <a:moveTo>
                  <a:pt x="2732" y="14280"/>
                </a:moveTo>
                <a:lnTo>
                  <a:pt x="0" y="22158"/>
                </a:lnTo>
                <a:lnTo>
                  <a:pt x="0" y="40440"/>
                </a:lnTo>
                <a:lnTo>
                  <a:pt x="2767" y="48066"/>
                </a:lnTo>
                <a:lnTo>
                  <a:pt x="8301" y="53992"/>
                </a:lnTo>
                <a:lnTo>
                  <a:pt x="13836" y="59918"/>
                </a:lnTo>
                <a:lnTo>
                  <a:pt x="21357" y="62880"/>
                </a:lnTo>
                <a:lnTo>
                  <a:pt x="20691" y="50099"/>
                </a:lnTo>
                <a:lnTo>
                  <a:pt x="17568" y="46309"/>
                </a:lnTo>
                <a:lnTo>
                  <a:pt x="14444" y="42519"/>
                </a:lnTo>
                <a:lnTo>
                  <a:pt x="12883" y="37409"/>
                </a:lnTo>
                <a:lnTo>
                  <a:pt x="12883" y="24179"/>
                </a:lnTo>
                <a:lnTo>
                  <a:pt x="17956" y="0"/>
                </a:lnTo>
                <a:lnTo>
                  <a:pt x="8198" y="7481"/>
                </a:lnTo>
                <a:lnTo>
                  <a:pt x="2732" y="1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954111" y="3328644"/>
            <a:ext cx="59563" cy="89616"/>
          </a:xfrm>
          <a:custGeom>
            <a:avLst/>
            <a:gdLst/>
            <a:ahLst/>
            <a:cxnLst/>
            <a:rect l="l" t="t" r="r" b="b"/>
            <a:pathLst>
              <a:path w="65519" h="101565">
                <a:moveTo>
                  <a:pt x="2503" y="88932"/>
                </a:moveTo>
                <a:lnTo>
                  <a:pt x="7509" y="93985"/>
                </a:lnTo>
                <a:lnTo>
                  <a:pt x="12515" y="99038"/>
                </a:lnTo>
                <a:lnTo>
                  <a:pt x="19841" y="101565"/>
                </a:lnTo>
                <a:lnTo>
                  <a:pt x="29874" y="101563"/>
                </a:lnTo>
                <a:lnTo>
                  <a:pt x="42678" y="98883"/>
                </a:lnTo>
                <a:lnTo>
                  <a:pt x="52745" y="91121"/>
                </a:lnTo>
                <a:lnTo>
                  <a:pt x="60076" y="78275"/>
                </a:lnTo>
                <a:lnTo>
                  <a:pt x="62208" y="71918"/>
                </a:lnTo>
                <a:lnTo>
                  <a:pt x="64691" y="59670"/>
                </a:lnTo>
                <a:lnTo>
                  <a:pt x="65519" y="46165"/>
                </a:lnTo>
                <a:lnTo>
                  <a:pt x="65501" y="44152"/>
                </a:lnTo>
                <a:lnTo>
                  <a:pt x="64233" y="30613"/>
                </a:lnTo>
                <a:lnTo>
                  <a:pt x="60972" y="19431"/>
                </a:lnTo>
                <a:lnTo>
                  <a:pt x="55203" y="9922"/>
                </a:lnTo>
                <a:lnTo>
                  <a:pt x="44913" y="2480"/>
                </a:lnTo>
                <a:lnTo>
                  <a:pt x="31209" y="0"/>
                </a:lnTo>
                <a:lnTo>
                  <a:pt x="30188" y="10"/>
                </a:lnTo>
                <a:lnTo>
                  <a:pt x="16784" y="2716"/>
                </a:lnTo>
                <a:lnTo>
                  <a:pt x="11712" y="26895"/>
                </a:lnTo>
                <a:lnTo>
                  <a:pt x="13491" y="21463"/>
                </a:lnTo>
                <a:lnTo>
                  <a:pt x="17051" y="17398"/>
                </a:lnTo>
                <a:lnTo>
                  <a:pt x="20611" y="13333"/>
                </a:lnTo>
                <a:lnTo>
                  <a:pt x="25422" y="11300"/>
                </a:lnTo>
                <a:lnTo>
                  <a:pt x="37134" y="11300"/>
                </a:lnTo>
                <a:lnTo>
                  <a:pt x="41785" y="13080"/>
                </a:lnTo>
                <a:lnTo>
                  <a:pt x="45436" y="16640"/>
                </a:lnTo>
                <a:lnTo>
                  <a:pt x="49087" y="20200"/>
                </a:lnTo>
                <a:lnTo>
                  <a:pt x="50913" y="25609"/>
                </a:lnTo>
                <a:lnTo>
                  <a:pt x="50913" y="40952"/>
                </a:lnTo>
                <a:lnTo>
                  <a:pt x="48881" y="46613"/>
                </a:lnTo>
                <a:lnTo>
                  <a:pt x="44816" y="49852"/>
                </a:lnTo>
                <a:lnTo>
                  <a:pt x="40751" y="53090"/>
                </a:lnTo>
                <a:lnTo>
                  <a:pt x="36261" y="54710"/>
                </a:lnTo>
                <a:lnTo>
                  <a:pt x="24503" y="54710"/>
                </a:lnTo>
                <a:lnTo>
                  <a:pt x="19520" y="52815"/>
                </a:lnTo>
                <a:lnTo>
                  <a:pt x="20186" y="65596"/>
                </a:lnTo>
                <a:lnTo>
                  <a:pt x="34378" y="65596"/>
                </a:lnTo>
                <a:lnTo>
                  <a:pt x="38753" y="64713"/>
                </a:lnTo>
                <a:lnTo>
                  <a:pt x="42818" y="62944"/>
                </a:lnTo>
                <a:lnTo>
                  <a:pt x="46883" y="61175"/>
                </a:lnTo>
                <a:lnTo>
                  <a:pt x="50293" y="58109"/>
                </a:lnTo>
                <a:lnTo>
                  <a:pt x="53049" y="53745"/>
                </a:lnTo>
                <a:lnTo>
                  <a:pt x="51921" y="61813"/>
                </a:lnTo>
                <a:lnTo>
                  <a:pt x="48640" y="75320"/>
                </a:lnTo>
                <a:lnTo>
                  <a:pt x="44161" y="83822"/>
                </a:lnTo>
                <a:lnTo>
                  <a:pt x="39982" y="88760"/>
                </a:lnTo>
                <a:lnTo>
                  <a:pt x="34929" y="91229"/>
                </a:lnTo>
                <a:lnTo>
                  <a:pt x="25835" y="91229"/>
                </a:lnTo>
                <a:lnTo>
                  <a:pt x="22988" y="90540"/>
                </a:lnTo>
                <a:lnTo>
                  <a:pt x="20461" y="89162"/>
                </a:lnTo>
                <a:lnTo>
                  <a:pt x="15547" y="86543"/>
                </a:lnTo>
                <a:lnTo>
                  <a:pt x="12906" y="81812"/>
                </a:lnTo>
                <a:lnTo>
                  <a:pt x="12538" y="74968"/>
                </a:lnTo>
                <a:lnTo>
                  <a:pt x="0" y="74968"/>
                </a:lnTo>
                <a:lnTo>
                  <a:pt x="0" y="82593"/>
                </a:lnTo>
                <a:lnTo>
                  <a:pt x="2503" y="88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2050607" y="3392763"/>
            <a:ext cx="25861" cy="25436"/>
          </a:xfrm>
          <a:custGeom>
            <a:avLst/>
            <a:gdLst/>
            <a:ahLst/>
            <a:cxnLst/>
            <a:rect l="l" t="t" r="r" b="b"/>
            <a:pathLst>
              <a:path w="28447" h="28828">
                <a:moveTo>
                  <a:pt x="26964" y="0"/>
                </a:moveTo>
                <a:lnTo>
                  <a:pt x="23355" y="8983"/>
                </a:lnTo>
                <a:lnTo>
                  <a:pt x="19543" y="14679"/>
                </a:lnTo>
                <a:lnTo>
                  <a:pt x="14421" y="17527"/>
                </a:lnTo>
                <a:lnTo>
                  <a:pt x="0" y="17527"/>
                </a:lnTo>
                <a:lnTo>
                  <a:pt x="8060" y="28828"/>
                </a:lnTo>
                <a:lnTo>
                  <a:pt x="17390" y="27601"/>
                </a:lnTo>
                <a:lnTo>
                  <a:pt x="28447" y="21394"/>
                </a:lnTo>
                <a:lnTo>
                  <a:pt x="26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2027307" y="3328765"/>
            <a:ext cx="61880" cy="89434"/>
          </a:xfrm>
          <a:custGeom>
            <a:avLst/>
            <a:gdLst/>
            <a:ahLst/>
            <a:cxnLst/>
            <a:rect l="l" t="t" r="r" b="b"/>
            <a:pathLst>
              <a:path w="68068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8" y="75523"/>
                </a:lnTo>
                <a:lnTo>
                  <a:pt x="7234" y="85923"/>
                </a:lnTo>
                <a:lnTo>
                  <a:pt x="10463" y="90744"/>
                </a:lnTo>
                <a:lnTo>
                  <a:pt x="20513" y="98705"/>
                </a:lnTo>
                <a:lnTo>
                  <a:pt x="33689" y="101358"/>
                </a:lnTo>
                <a:lnTo>
                  <a:pt x="25629" y="90058"/>
                </a:lnTo>
                <a:lnTo>
                  <a:pt x="19979" y="85395"/>
                </a:lnTo>
                <a:lnTo>
                  <a:pt x="16672" y="76070"/>
                </a:lnTo>
                <a:lnTo>
                  <a:pt x="14514" y="69960"/>
                </a:lnTo>
                <a:lnTo>
                  <a:pt x="13434" y="61876"/>
                </a:lnTo>
                <a:lnTo>
                  <a:pt x="13434" y="51816"/>
                </a:lnTo>
                <a:lnTo>
                  <a:pt x="13589" y="45112"/>
                </a:lnTo>
                <a:lnTo>
                  <a:pt x="15181" y="31627"/>
                </a:lnTo>
                <a:lnTo>
                  <a:pt x="18498" y="21463"/>
                </a:lnTo>
                <a:lnTo>
                  <a:pt x="21874" y="14596"/>
                </a:lnTo>
                <a:lnTo>
                  <a:pt x="27213" y="11162"/>
                </a:lnTo>
                <a:lnTo>
                  <a:pt x="42462" y="11162"/>
                </a:lnTo>
                <a:lnTo>
                  <a:pt x="47813" y="14779"/>
                </a:lnTo>
                <a:lnTo>
                  <a:pt x="50569" y="22014"/>
                </a:lnTo>
                <a:lnTo>
                  <a:pt x="51294" y="24061"/>
                </a:lnTo>
                <a:lnTo>
                  <a:pt x="53850" y="35641"/>
                </a:lnTo>
                <a:lnTo>
                  <a:pt x="54703" y="49680"/>
                </a:lnTo>
                <a:lnTo>
                  <a:pt x="54439" y="59000"/>
                </a:lnTo>
                <a:lnTo>
                  <a:pt x="52593" y="72530"/>
                </a:lnTo>
                <a:lnTo>
                  <a:pt x="54077" y="93925"/>
                </a:lnTo>
                <a:lnTo>
                  <a:pt x="62074" y="82478"/>
                </a:lnTo>
                <a:lnTo>
                  <a:pt x="64687" y="75496"/>
                </a:lnTo>
                <a:lnTo>
                  <a:pt x="67223" y="63328"/>
                </a:lnTo>
                <a:lnTo>
                  <a:pt x="68068" y="49197"/>
                </a:lnTo>
                <a:lnTo>
                  <a:pt x="67640" y="38983"/>
                </a:lnTo>
                <a:lnTo>
                  <a:pt x="65466" y="26126"/>
                </a:lnTo>
                <a:lnTo>
                  <a:pt x="61454" y="15779"/>
                </a:lnTo>
                <a:lnTo>
                  <a:pt x="57545" y="10019"/>
                </a:lnTo>
                <a:lnTo>
                  <a:pt x="47336" y="2504"/>
                </a:lnTo>
                <a:lnTo>
                  <a:pt x="33758" y="0"/>
                </a:lnTo>
                <a:lnTo>
                  <a:pt x="21694" y="2211"/>
                </a:lnTo>
                <a:lnTo>
                  <a:pt x="11468" y="9692"/>
                </a:lnTo>
                <a:lnTo>
                  <a:pt x="4340" y="22462"/>
                </a:lnTo>
                <a:lnTo>
                  <a:pt x="3285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877784" y="3328522"/>
            <a:ext cx="61630" cy="87655"/>
          </a:xfrm>
          <a:custGeom>
            <a:avLst/>
            <a:gdLst/>
            <a:ahLst/>
            <a:cxnLst/>
            <a:rect l="l" t="t" r="r" b="b"/>
            <a:pathLst>
              <a:path w="67793" h="99342">
                <a:moveTo>
                  <a:pt x="13572" y="65551"/>
                </a:moveTo>
                <a:lnTo>
                  <a:pt x="15444" y="60877"/>
                </a:lnTo>
                <a:lnTo>
                  <a:pt x="19187" y="57501"/>
                </a:lnTo>
                <a:lnTo>
                  <a:pt x="22930" y="54124"/>
                </a:lnTo>
                <a:lnTo>
                  <a:pt x="27764" y="52436"/>
                </a:lnTo>
                <a:lnTo>
                  <a:pt x="39798" y="52436"/>
                </a:lnTo>
                <a:lnTo>
                  <a:pt x="44804" y="54090"/>
                </a:lnTo>
                <a:lnTo>
                  <a:pt x="48709" y="57397"/>
                </a:lnTo>
                <a:lnTo>
                  <a:pt x="52613" y="60704"/>
                </a:lnTo>
                <a:lnTo>
                  <a:pt x="54565" y="65551"/>
                </a:lnTo>
                <a:lnTo>
                  <a:pt x="54565" y="78091"/>
                </a:lnTo>
                <a:lnTo>
                  <a:pt x="52670" y="82719"/>
                </a:lnTo>
                <a:lnTo>
                  <a:pt x="48881" y="85820"/>
                </a:lnTo>
                <a:lnTo>
                  <a:pt x="48924" y="99342"/>
                </a:lnTo>
                <a:lnTo>
                  <a:pt x="59043" y="92710"/>
                </a:lnTo>
                <a:lnTo>
                  <a:pt x="64876" y="86670"/>
                </a:lnTo>
                <a:lnTo>
                  <a:pt x="67793" y="79309"/>
                </a:lnTo>
                <a:lnTo>
                  <a:pt x="67793" y="63277"/>
                </a:lnTo>
                <a:lnTo>
                  <a:pt x="65611" y="57305"/>
                </a:lnTo>
                <a:lnTo>
                  <a:pt x="61248" y="52711"/>
                </a:lnTo>
                <a:lnTo>
                  <a:pt x="58905" y="50277"/>
                </a:lnTo>
                <a:lnTo>
                  <a:pt x="55690" y="48118"/>
                </a:lnTo>
                <a:lnTo>
                  <a:pt x="51602" y="46234"/>
                </a:lnTo>
                <a:lnTo>
                  <a:pt x="51258" y="22439"/>
                </a:lnTo>
                <a:lnTo>
                  <a:pt x="51258" y="30340"/>
                </a:lnTo>
                <a:lnTo>
                  <a:pt x="49719" y="33981"/>
                </a:lnTo>
                <a:lnTo>
                  <a:pt x="46642" y="37036"/>
                </a:lnTo>
                <a:lnTo>
                  <a:pt x="43564" y="40090"/>
                </a:lnTo>
                <a:lnTo>
                  <a:pt x="39293" y="41618"/>
                </a:lnTo>
                <a:lnTo>
                  <a:pt x="29142" y="41618"/>
                </a:lnTo>
                <a:lnTo>
                  <a:pt x="25077" y="40309"/>
                </a:lnTo>
                <a:lnTo>
                  <a:pt x="21633" y="37690"/>
                </a:lnTo>
                <a:lnTo>
                  <a:pt x="18188" y="35072"/>
                </a:lnTo>
                <a:lnTo>
                  <a:pt x="16465" y="31443"/>
                </a:lnTo>
                <a:lnTo>
                  <a:pt x="16465" y="22669"/>
                </a:lnTo>
                <a:lnTo>
                  <a:pt x="17797" y="19063"/>
                </a:lnTo>
                <a:lnTo>
                  <a:pt x="20461" y="15985"/>
                </a:lnTo>
                <a:lnTo>
                  <a:pt x="23125" y="12908"/>
                </a:lnTo>
                <a:lnTo>
                  <a:pt x="27443" y="11369"/>
                </a:lnTo>
                <a:lnTo>
                  <a:pt x="34103" y="0"/>
                </a:lnTo>
                <a:lnTo>
                  <a:pt x="24320" y="0"/>
                </a:lnTo>
                <a:lnTo>
                  <a:pt x="16764" y="2641"/>
                </a:lnTo>
                <a:lnTo>
                  <a:pt x="11436" y="7924"/>
                </a:lnTo>
                <a:lnTo>
                  <a:pt x="6108" y="13206"/>
                </a:lnTo>
                <a:lnTo>
                  <a:pt x="3444" y="19522"/>
                </a:lnTo>
                <a:lnTo>
                  <a:pt x="3444" y="32752"/>
                </a:lnTo>
                <a:lnTo>
                  <a:pt x="5259" y="37529"/>
                </a:lnTo>
                <a:lnTo>
                  <a:pt x="8887" y="41204"/>
                </a:lnTo>
                <a:lnTo>
                  <a:pt x="10816" y="43180"/>
                </a:lnTo>
                <a:lnTo>
                  <a:pt x="13503" y="44902"/>
                </a:lnTo>
                <a:lnTo>
                  <a:pt x="16948" y="46372"/>
                </a:lnTo>
                <a:lnTo>
                  <a:pt x="11344" y="48623"/>
                </a:lnTo>
                <a:lnTo>
                  <a:pt x="7119" y="51873"/>
                </a:lnTo>
                <a:lnTo>
                  <a:pt x="4271" y="56122"/>
                </a:lnTo>
                <a:lnTo>
                  <a:pt x="1423" y="60371"/>
                </a:lnTo>
                <a:lnTo>
                  <a:pt x="0" y="65413"/>
                </a:lnTo>
                <a:lnTo>
                  <a:pt x="0" y="81169"/>
                </a:lnTo>
                <a:lnTo>
                  <a:pt x="3318" y="88737"/>
                </a:lnTo>
                <a:lnTo>
                  <a:pt x="9955" y="93951"/>
                </a:lnTo>
                <a:lnTo>
                  <a:pt x="10095" y="94060"/>
                </a:lnTo>
                <a:lnTo>
                  <a:pt x="13572" y="76668"/>
                </a:lnTo>
                <a:lnTo>
                  <a:pt x="13572" y="6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1633560" y="3327448"/>
            <a:ext cx="18163" cy="44179"/>
          </a:xfrm>
          <a:custGeom>
            <a:avLst/>
            <a:gdLst/>
            <a:ahLst/>
            <a:cxnLst/>
            <a:rect l="l" t="t" r="r" b="b"/>
            <a:pathLst>
              <a:path w="19979" h="50070">
                <a:moveTo>
                  <a:pt x="0" y="27332"/>
                </a:moveTo>
                <a:lnTo>
                  <a:pt x="0" y="35141"/>
                </a:lnTo>
                <a:lnTo>
                  <a:pt x="2365" y="41250"/>
                </a:lnTo>
                <a:lnTo>
                  <a:pt x="7096" y="45660"/>
                </a:lnTo>
                <a:lnTo>
                  <a:pt x="11827" y="50070"/>
                </a:lnTo>
                <a:lnTo>
                  <a:pt x="12401" y="31053"/>
                </a:lnTo>
                <a:lnTo>
                  <a:pt x="12401" y="22738"/>
                </a:lnTo>
                <a:lnTo>
                  <a:pt x="13675" y="19132"/>
                </a:lnTo>
                <a:lnTo>
                  <a:pt x="16224" y="15687"/>
                </a:lnTo>
                <a:lnTo>
                  <a:pt x="19979" y="0"/>
                </a:lnTo>
                <a:lnTo>
                  <a:pt x="12802" y="2848"/>
                </a:lnTo>
                <a:lnTo>
                  <a:pt x="7681" y="8452"/>
                </a:lnTo>
                <a:lnTo>
                  <a:pt x="2560" y="14056"/>
                </a:lnTo>
                <a:lnTo>
                  <a:pt x="0" y="20349"/>
                </a:lnTo>
                <a:lnTo>
                  <a:pt x="0" y="273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1779034" y="3329131"/>
            <a:ext cx="33132" cy="86697"/>
          </a:xfrm>
          <a:custGeom>
            <a:avLst/>
            <a:gdLst/>
            <a:ahLst/>
            <a:cxnLst/>
            <a:rect l="l" t="t" r="r" b="b"/>
            <a:pathLst>
              <a:path w="36445" h="98257">
                <a:moveTo>
                  <a:pt x="23217" y="28388"/>
                </a:moveTo>
                <a:lnTo>
                  <a:pt x="23217" y="98257"/>
                </a:lnTo>
                <a:lnTo>
                  <a:pt x="36445" y="98257"/>
                </a:lnTo>
                <a:lnTo>
                  <a:pt x="36445" y="0"/>
                </a:lnTo>
                <a:lnTo>
                  <a:pt x="26662" y="0"/>
                </a:lnTo>
                <a:lnTo>
                  <a:pt x="24917" y="7625"/>
                </a:lnTo>
                <a:lnTo>
                  <a:pt x="22276" y="12460"/>
                </a:lnTo>
                <a:lnTo>
                  <a:pt x="18739" y="14504"/>
                </a:lnTo>
                <a:lnTo>
                  <a:pt x="15202" y="16548"/>
                </a:lnTo>
                <a:lnTo>
                  <a:pt x="8956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17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631807" y="3319281"/>
            <a:ext cx="60377" cy="110956"/>
          </a:xfrm>
          <a:custGeom>
            <a:avLst/>
            <a:gdLst/>
            <a:ahLst/>
            <a:cxnLst/>
            <a:rect l="l" t="t" r="r" b="b"/>
            <a:pathLst>
              <a:path w="66415" h="125750">
                <a:moveTo>
                  <a:pt x="54036" y="32477"/>
                </a:move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7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4"/>
                </a:lnTo>
                <a:lnTo>
                  <a:pt x="21908" y="9256"/>
                </a:lnTo>
                <a:lnTo>
                  <a:pt x="18154" y="24943"/>
                </a:lnTo>
                <a:lnTo>
                  <a:pt x="20703" y="21498"/>
                </a:lnTo>
                <a:lnTo>
                  <a:pt x="24986" y="19661"/>
                </a:lnTo>
                <a:lnTo>
                  <a:pt x="31003" y="19431"/>
                </a:lnTo>
                <a:lnTo>
                  <a:pt x="31003" y="51816"/>
                </a:lnTo>
                <a:lnTo>
                  <a:pt x="25904" y="50805"/>
                </a:lnTo>
                <a:lnTo>
                  <a:pt x="21851" y="49014"/>
                </a:lnTo>
                <a:lnTo>
                  <a:pt x="18843" y="46441"/>
                </a:lnTo>
                <a:lnTo>
                  <a:pt x="15834" y="43869"/>
                </a:lnTo>
                <a:lnTo>
                  <a:pt x="14330" y="40309"/>
                </a:lnTo>
                <a:lnTo>
                  <a:pt x="13756" y="59326"/>
                </a:lnTo>
                <a:lnTo>
                  <a:pt x="21082" y="62473"/>
                </a:lnTo>
                <a:lnTo>
                  <a:pt x="31003" y="64356"/>
                </a:lnTo>
                <a:lnTo>
                  <a:pt x="31003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9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7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8"/>
                </a:lnTo>
                <a:lnTo>
                  <a:pt x="54036" y="32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1666066" y="3366156"/>
            <a:ext cx="28184" cy="52286"/>
          </a:xfrm>
          <a:custGeom>
            <a:avLst/>
            <a:gdLst/>
            <a:ahLst/>
            <a:cxnLst/>
            <a:rect l="l" t="t" r="r" b="b"/>
            <a:pathLst>
              <a:path w="31002" h="59258">
                <a:moveTo>
                  <a:pt x="13273" y="45890"/>
                </a:moveTo>
                <a:lnTo>
                  <a:pt x="7854" y="48761"/>
                </a:lnTo>
                <a:lnTo>
                  <a:pt x="0" y="49128"/>
                </a:lnTo>
                <a:lnTo>
                  <a:pt x="0" y="59258"/>
                </a:lnTo>
                <a:lnTo>
                  <a:pt x="8313" y="58339"/>
                </a:lnTo>
                <a:lnTo>
                  <a:pt x="14674" y="56455"/>
                </a:lnTo>
                <a:lnTo>
                  <a:pt x="19084" y="53607"/>
                </a:lnTo>
                <a:lnTo>
                  <a:pt x="21630" y="51723"/>
                </a:lnTo>
                <a:lnTo>
                  <a:pt x="28659" y="41728"/>
                </a:lnTo>
                <a:lnTo>
                  <a:pt x="31002" y="27561"/>
                </a:lnTo>
                <a:lnTo>
                  <a:pt x="31002" y="19109"/>
                </a:lnTo>
                <a:lnTo>
                  <a:pt x="27902" y="12724"/>
                </a:lnTo>
                <a:lnTo>
                  <a:pt x="21701" y="8406"/>
                </a:lnTo>
                <a:lnTo>
                  <a:pt x="17889" y="5788"/>
                </a:lnTo>
                <a:lnTo>
                  <a:pt x="10655" y="2985"/>
                </a:lnTo>
                <a:lnTo>
                  <a:pt x="0" y="0"/>
                </a:lnTo>
                <a:lnTo>
                  <a:pt x="5741" y="14447"/>
                </a:lnTo>
                <a:lnTo>
                  <a:pt x="9829" y="16101"/>
                </a:lnTo>
                <a:lnTo>
                  <a:pt x="12263" y="17846"/>
                </a:lnTo>
                <a:lnTo>
                  <a:pt x="16488" y="20832"/>
                </a:lnTo>
                <a:lnTo>
                  <a:pt x="18601" y="25196"/>
                </a:lnTo>
                <a:lnTo>
                  <a:pt x="18601" y="34567"/>
                </a:lnTo>
                <a:lnTo>
                  <a:pt x="17820" y="37760"/>
                </a:lnTo>
                <a:lnTo>
                  <a:pt x="16259" y="40515"/>
                </a:lnTo>
                <a:lnTo>
                  <a:pt x="13273" y="45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1852230" y="3402575"/>
            <a:ext cx="13403" cy="31736"/>
          </a:xfrm>
          <a:custGeom>
            <a:avLst/>
            <a:gdLst/>
            <a:ahLst/>
            <a:cxnLst/>
            <a:rect l="l" t="t" r="r" b="b"/>
            <a:pathLst>
              <a:path w="14743" h="35968">
                <a:moveTo>
                  <a:pt x="5419" y="35003"/>
                </a:moveTo>
                <a:lnTo>
                  <a:pt x="9231" y="32453"/>
                </a:lnTo>
                <a:lnTo>
                  <a:pt x="11436" y="28319"/>
                </a:lnTo>
                <a:lnTo>
                  <a:pt x="13641" y="24185"/>
                </a:lnTo>
                <a:lnTo>
                  <a:pt x="14743" y="19385"/>
                </a:lnTo>
                <a:lnTo>
                  <a:pt x="14743" y="0"/>
                </a:lnTo>
                <a:lnTo>
                  <a:pt x="0" y="0"/>
                </a:lnTo>
                <a:lnTo>
                  <a:pt x="0" y="15021"/>
                </a:lnTo>
                <a:lnTo>
                  <a:pt x="7509" y="15021"/>
                </a:lnTo>
                <a:lnTo>
                  <a:pt x="7704" y="16135"/>
                </a:lnTo>
                <a:lnTo>
                  <a:pt x="7716" y="18673"/>
                </a:lnTo>
                <a:lnTo>
                  <a:pt x="6682" y="22738"/>
                </a:lnTo>
                <a:lnTo>
                  <a:pt x="5396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19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902732" y="3328522"/>
            <a:ext cx="33612" cy="40795"/>
          </a:xfrm>
          <a:custGeom>
            <a:avLst/>
            <a:gdLst/>
            <a:ahLst/>
            <a:cxnLst/>
            <a:rect l="l" t="t" r="r" b="b"/>
            <a:pathLst>
              <a:path w="36973" h="46234">
                <a:moveTo>
                  <a:pt x="23539" y="2491"/>
                </a:moveTo>
                <a:lnTo>
                  <a:pt x="16121" y="0"/>
                </a:lnTo>
                <a:lnTo>
                  <a:pt x="6659" y="0"/>
                </a:lnTo>
                <a:lnTo>
                  <a:pt x="0" y="11369"/>
                </a:lnTo>
                <a:lnTo>
                  <a:pt x="11987" y="11369"/>
                </a:lnTo>
                <a:lnTo>
                  <a:pt x="16465" y="12908"/>
                </a:lnTo>
                <a:lnTo>
                  <a:pt x="19405" y="15985"/>
                </a:lnTo>
                <a:lnTo>
                  <a:pt x="22345" y="19063"/>
                </a:lnTo>
                <a:lnTo>
                  <a:pt x="23814" y="22439"/>
                </a:lnTo>
                <a:lnTo>
                  <a:pt x="24159" y="46234"/>
                </a:lnTo>
                <a:lnTo>
                  <a:pt x="27833" y="44167"/>
                </a:lnTo>
                <a:lnTo>
                  <a:pt x="30543" y="42055"/>
                </a:lnTo>
                <a:lnTo>
                  <a:pt x="32288" y="39895"/>
                </a:lnTo>
                <a:lnTo>
                  <a:pt x="35412" y="36082"/>
                </a:lnTo>
                <a:lnTo>
                  <a:pt x="36973" y="31099"/>
                </a:lnTo>
                <a:lnTo>
                  <a:pt x="36973" y="18282"/>
                </a:lnTo>
                <a:lnTo>
                  <a:pt x="34286" y="12460"/>
                </a:lnTo>
                <a:lnTo>
                  <a:pt x="28913" y="7476"/>
                </a:lnTo>
                <a:lnTo>
                  <a:pt x="23539" y="2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479124" y="3470506"/>
            <a:ext cx="976142" cy="117279"/>
          </a:xfrm>
          <a:custGeom>
            <a:avLst/>
            <a:gdLst/>
            <a:ahLst/>
            <a:cxnLst/>
            <a:rect l="l" t="t" r="r" b="b"/>
            <a:pathLst>
              <a:path w="1073756" h="132916">
                <a:moveTo>
                  <a:pt x="297053" y="1447"/>
                </a:moveTo>
                <a:lnTo>
                  <a:pt x="297053" y="102667"/>
                </a:lnTo>
                <a:lnTo>
                  <a:pt x="309454" y="102667"/>
                </a:lnTo>
                <a:lnTo>
                  <a:pt x="309454" y="1447"/>
                </a:lnTo>
                <a:lnTo>
                  <a:pt x="297053" y="1447"/>
                </a:lnTo>
                <a:close/>
              </a:path>
              <a:path w="1073756" h="132916">
                <a:moveTo>
                  <a:pt x="344384" y="28870"/>
                </a:moveTo>
                <a:lnTo>
                  <a:pt x="331708" y="28870"/>
                </a:lnTo>
                <a:lnTo>
                  <a:pt x="331708" y="85326"/>
                </a:lnTo>
                <a:lnTo>
                  <a:pt x="332741" y="90356"/>
                </a:lnTo>
                <a:lnTo>
                  <a:pt x="334808" y="94123"/>
                </a:lnTo>
                <a:lnTo>
                  <a:pt x="338620" y="101151"/>
                </a:lnTo>
                <a:lnTo>
                  <a:pt x="345785" y="104665"/>
                </a:lnTo>
                <a:lnTo>
                  <a:pt x="363055" y="104665"/>
                </a:lnTo>
                <a:lnTo>
                  <a:pt x="368796" y="102736"/>
                </a:lnTo>
                <a:lnTo>
                  <a:pt x="373527" y="98877"/>
                </a:lnTo>
                <a:lnTo>
                  <a:pt x="375915" y="96948"/>
                </a:lnTo>
                <a:lnTo>
                  <a:pt x="377913" y="94582"/>
                </a:lnTo>
                <a:lnTo>
                  <a:pt x="379521" y="91780"/>
                </a:lnTo>
                <a:lnTo>
                  <a:pt x="379383" y="102667"/>
                </a:lnTo>
                <a:lnTo>
                  <a:pt x="391095" y="102667"/>
                </a:lnTo>
                <a:lnTo>
                  <a:pt x="391095" y="28870"/>
                </a:lnTo>
                <a:lnTo>
                  <a:pt x="378694" y="28870"/>
                </a:lnTo>
                <a:lnTo>
                  <a:pt x="378694" y="72326"/>
                </a:lnTo>
                <a:lnTo>
                  <a:pt x="377844" y="77999"/>
                </a:lnTo>
                <a:lnTo>
                  <a:pt x="376145" y="82134"/>
                </a:lnTo>
                <a:lnTo>
                  <a:pt x="373022" y="89851"/>
                </a:lnTo>
                <a:lnTo>
                  <a:pt x="367143" y="93710"/>
                </a:lnTo>
                <a:lnTo>
                  <a:pt x="352491" y="93710"/>
                </a:lnTo>
                <a:lnTo>
                  <a:pt x="348380" y="91505"/>
                </a:lnTo>
                <a:lnTo>
                  <a:pt x="346176" y="87095"/>
                </a:lnTo>
                <a:lnTo>
                  <a:pt x="344981" y="84706"/>
                </a:lnTo>
                <a:lnTo>
                  <a:pt x="344384" y="81628"/>
                </a:lnTo>
                <a:lnTo>
                  <a:pt x="344384" y="28870"/>
                </a:lnTo>
                <a:close/>
              </a:path>
              <a:path w="1073756" h="132916">
                <a:moveTo>
                  <a:pt x="433787" y="40091"/>
                </a:moveTo>
                <a:lnTo>
                  <a:pt x="438564" y="38035"/>
                </a:lnTo>
                <a:lnTo>
                  <a:pt x="452205" y="38035"/>
                </a:lnTo>
                <a:lnTo>
                  <a:pt x="457878" y="41021"/>
                </a:lnTo>
                <a:lnTo>
                  <a:pt x="461277" y="46992"/>
                </a:lnTo>
                <a:lnTo>
                  <a:pt x="463114" y="50208"/>
                </a:lnTo>
                <a:lnTo>
                  <a:pt x="464285" y="54503"/>
                </a:lnTo>
                <a:lnTo>
                  <a:pt x="464790" y="59878"/>
                </a:lnTo>
                <a:lnTo>
                  <a:pt x="423798" y="59878"/>
                </a:lnTo>
                <a:lnTo>
                  <a:pt x="424027" y="53538"/>
                </a:lnTo>
                <a:lnTo>
                  <a:pt x="419802" y="38310"/>
                </a:lnTo>
                <a:lnTo>
                  <a:pt x="416872" y="42167"/>
                </a:lnTo>
                <a:lnTo>
                  <a:pt x="411835" y="53511"/>
                </a:lnTo>
                <a:lnTo>
                  <a:pt x="410156" y="67181"/>
                </a:lnTo>
                <a:lnTo>
                  <a:pt x="410354" y="72208"/>
                </a:lnTo>
                <a:lnTo>
                  <a:pt x="413289" y="85205"/>
                </a:lnTo>
                <a:lnTo>
                  <a:pt x="419733" y="95260"/>
                </a:lnTo>
                <a:lnTo>
                  <a:pt x="430367" y="102783"/>
                </a:lnTo>
                <a:lnTo>
                  <a:pt x="443088" y="105286"/>
                </a:lnTo>
                <a:lnTo>
                  <a:pt x="446855" y="105286"/>
                </a:lnTo>
                <a:lnTo>
                  <a:pt x="450230" y="104918"/>
                </a:lnTo>
                <a:lnTo>
                  <a:pt x="453216" y="104183"/>
                </a:lnTo>
                <a:lnTo>
                  <a:pt x="458773" y="102897"/>
                </a:lnTo>
                <a:lnTo>
                  <a:pt x="463435" y="100416"/>
                </a:lnTo>
                <a:lnTo>
                  <a:pt x="467202" y="96741"/>
                </a:lnTo>
                <a:lnTo>
                  <a:pt x="469452" y="94628"/>
                </a:lnTo>
                <a:lnTo>
                  <a:pt x="471485" y="91907"/>
                </a:lnTo>
                <a:lnTo>
                  <a:pt x="473299" y="88576"/>
                </a:lnTo>
                <a:lnTo>
                  <a:pt x="475113" y="85246"/>
                </a:lnTo>
                <a:lnTo>
                  <a:pt x="476181" y="82226"/>
                </a:lnTo>
                <a:lnTo>
                  <a:pt x="476503" y="79515"/>
                </a:lnTo>
                <a:lnTo>
                  <a:pt x="464308" y="79515"/>
                </a:lnTo>
                <a:lnTo>
                  <a:pt x="463389" y="82777"/>
                </a:lnTo>
                <a:lnTo>
                  <a:pt x="461828" y="85648"/>
                </a:lnTo>
                <a:lnTo>
                  <a:pt x="459623" y="88129"/>
                </a:lnTo>
                <a:lnTo>
                  <a:pt x="455765" y="92401"/>
                </a:lnTo>
                <a:lnTo>
                  <a:pt x="450598" y="94537"/>
                </a:lnTo>
                <a:lnTo>
                  <a:pt x="437186" y="94537"/>
                </a:lnTo>
                <a:lnTo>
                  <a:pt x="432065" y="92274"/>
                </a:lnTo>
                <a:lnTo>
                  <a:pt x="428758" y="87749"/>
                </a:lnTo>
                <a:lnTo>
                  <a:pt x="425451" y="83225"/>
                </a:lnTo>
                <a:lnTo>
                  <a:pt x="423683" y="77219"/>
                </a:lnTo>
                <a:lnTo>
                  <a:pt x="423453" y="69731"/>
                </a:lnTo>
                <a:lnTo>
                  <a:pt x="477536" y="69731"/>
                </a:lnTo>
                <a:lnTo>
                  <a:pt x="477536" y="62289"/>
                </a:lnTo>
                <a:lnTo>
                  <a:pt x="477168" y="56869"/>
                </a:lnTo>
                <a:lnTo>
                  <a:pt x="476434" y="53469"/>
                </a:lnTo>
                <a:lnTo>
                  <a:pt x="475607" y="48508"/>
                </a:lnTo>
                <a:lnTo>
                  <a:pt x="473953" y="44168"/>
                </a:lnTo>
                <a:lnTo>
                  <a:pt x="471473" y="40446"/>
                </a:lnTo>
                <a:lnTo>
                  <a:pt x="468901" y="36542"/>
                </a:lnTo>
                <a:lnTo>
                  <a:pt x="465158" y="33361"/>
                </a:lnTo>
                <a:lnTo>
                  <a:pt x="460243" y="30903"/>
                </a:lnTo>
                <a:lnTo>
                  <a:pt x="455329" y="28446"/>
                </a:lnTo>
                <a:lnTo>
                  <a:pt x="450253" y="27217"/>
                </a:lnTo>
                <a:lnTo>
                  <a:pt x="442625" y="27284"/>
                </a:lnTo>
                <a:lnTo>
                  <a:pt x="433787" y="40091"/>
                </a:lnTo>
                <a:close/>
              </a:path>
              <a:path w="1073756" h="132916">
                <a:moveTo>
                  <a:pt x="429954" y="30440"/>
                </a:moveTo>
                <a:lnTo>
                  <a:pt x="419802" y="38310"/>
                </a:lnTo>
                <a:lnTo>
                  <a:pt x="424027" y="53538"/>
                </a:lnTo>
                <a:lnTo>
                  <a:pt x="426071" y="48313"/>
                </a:lnTo>
                <a:lnTo>
                  <a:pt x="429929" y="44202"/>
                </a:lnTo>
                <a:lnTo>
                  <a:pt x="433787" y="40091"/>
                </a:lnTo>
                <a:lnTo>
                  <a:pt x="442625" y="27284"/>
                </a:lnTo>
                <a:lnTo>
                  <a:pt x="429954" y="30440"/>
                </a:lnTo>
                <a:close/>
              </a:path>
              <a:path w="1073756" h="132916">
                <a:moveTo>
                  <a:pt x="586919" y="93710"/>
                </a:moveTo>
                <a:lnTo>
                  <a:pt x="589674" y="89475"/>
                </a:lnTo>
                <a:lnTo>
                  <a:pt x="594118" y="77905"/>
                </a:lnTo>
                <a:lnTo>
                  <a:pt x="595600" y="64219"/>
                </a:lnTo>
                <a:lnTo>
                  <a:pt x="595396" y="59099"/>
                </a:lnTo>
                <a:lnTo>
                  <a:pt x="592378" y="46029"/>
                </a:lnTo>
                <a:lnTo>
                  <a:pt x="585747" y="36243"/>
                </a:lnTo>
                <a:lnTo>
                  <a:pt x="574551" y="29017"/>
                </a:lnTo>
                <a:lnTo>
                  <a:pt x="561634" y="26734"/>
                </a:lnTo>
                <a:lnTo>
                  <a:pt x="559090" y="26807"/>
                </a:lnTo>
                <a:lnTo>
                  <a:pt x="546319" y="29957"/>
                </a:lnTo>
                <a:lnTo>
                  <a:pt x="536281" y="37759"/>
                </a:lnTo>
                <a:lnTo>
                  <a:pt x="533140" y="42052"/>
                </a:lnTo>
                <a:lnTo>
                  <a:pt x="528416" y="53456"/>
                </a:lnTo>
                <a:lnTo>
                  <a:pt x="526842" y="67388"/>
                </a:lnTo>
                <a:lnTo>
                  <a:pt x="526985" y="71669"/>
                </a:lnTo>
                <a:lnTo>
                  <a:pt x="529683" y="84708"/>
                </a:lnTo>
                <a:lnTo>
                  <a:pt x="535798" y="95053"/>
                </a:lnTo>
                <a:lnTo>
                  <a:pt x="536409" y="95735"/>
                </a:lnTo>
                <a:lnTo>
                  <a:pt x="539588" y="75037"/>
                </a:lnTo>
                <a:lnTo>
                  <a:pt x="539588" y="59005"/>
                </a:lnTo>
                <a:lnTo>
                  <a:pt x="541310" y="52022"/>
                </a:lnTo>
                <a:lnTo>
                  <a:pt x="544755" y="46234"/>
                </a:lnTo>
                <a:lnTo>
                  <a:pt x="548200" y="40446"/>
                </a:lnTo>
                <a:lnTo>
                  <a:pt x="553711" y="37552"/>
                </a:lnTo>
                <a:lnTo>
                  <a:pt x="569833" y="37552"/>
                </a:lnTo>
                <a:lnTo>
                  <a:pt x="575850" y="40952"/>
                </a:lnTo>
                <a:lnTo>
                  <a:pt x="579340" y="47750"/>
                </a:lnTo>
                <a:lnTo>
                  <a:pt x="581545" y="52068"/>
                </a:lnTo>
                <a:lnTo>
                  <a:pt x="582647" y="57673"/>
                </a:lnTo>
                <a:lnTo>
                  <a:pt x="582647" y="72189"/>
                </a:lnTo>
                <a:lnTo>
                  <a:pt x="581120" y="79114"/>
                </a:lnTo>
                <a:lnTo>
                  <a:pt x="578066" y="85338"/>
                </a:lnTo>
                <a:lnTo>
                  <a:pt x="577612" y="101608"/>
                </a:lnTo>
                <a:lnTo>
                  <a:pt x="586919" y="93710"/>
                </a:lnTo>
                <a:close/>
              </a:path>
              <a:path w="1073756" h="132916">
                <a:moveTo>
                  <a:pt x="578066" y="85338"/>
                </a:moveTo>
                <a:lnTo>
                  <a:pt x="575011" y="91562"/>
                </a:lnTo>
                <a:lnTo>
                  <a:pt x="569373" y="94674"/>
                </a:lnTo>
                <a:lnTo>
                  <a:pt x="553665" y="94674"/>
                </a:lnTo>
                <a:lnTo>
                  <a:pt x="548200" y="92056"/>
                </a:lnTo>
                <a:lnTo>
                  <a:pt x="544755" y="86819"/>
                </a:lnTo>
                <a:lnTo>
                  <a:pt x="541310" y="81583"/>
                </a:lnTo>
                <a:lnTo>
                  <a:pt x="539588" y="75037"/>
                </a:lnTo>
                <a:lnTo>
                  <a:pt x="536409" y="95735"/>
                </a:lnTo>
                <a:lnTo>
                  <a:pt x="546731" y="102950"/>
                </a:lnTo>
                <a:lnTo>
                  <a:pt x="559981" y="105355"/>
                </a:lnTo>
                <a:lnTo>
                  <a:pt x="564719" y="105144"/>
                </a:lnTo>
                <a:lnTo>
                  <a:pt x="577612" y="101608"/>
                </a:lnTo>
                <a:lnTo>
                  <a:pt x="578066" y="85338"/>
                </a:lnTo>
                <a:close/>
              </a:path>
              <a:path w="1073756" h="132916">
                <a:moveTo>
                  <a:pt x="630047" y="16250"/>
                </a:moveTo>
                <a:lnTo>
                  <a:pt x="630782" y="14297"/>
                </a:lnTo>
                <a:lnTo>
                  <a:pt x="633768" y="11369"/>
                </a:lnTo>
                <a:lnTo>
                  <a:pt x="639153" y="11403"/>
                </a:lnTo>
                <a:lnTo>
                  <a:pt x="641943" y="11576"/>
                </a:lnTo>
                <a:lnTo>
                  <a:pt x="641943" y="275"/>
                </a:lnTo>
                <a:lnTo>
                  <a:pt x="639118" y="69"/>
                </a:lnTo>
                <a:lnTo>
                  <a:pt x="628440" y="0"/>
                </a:lnTo>
                <a:lnTo>
                  <a:pt x="622859" y="2113"/>
                </a:lnTo>
                <a:lnTo>
                  <a:pt x="619966" y="6339"/>
                </a:lnTo>
                <a:lnTo>
                  <a:pt x="618358" y="8727"/>
                </a:lnTo>
                <a:lnTo>
                  <a:pt x="617462" y="12494"/>
                </a:lnTo>
                <a:lnTo>
                  <a:pt x="617279" y="17639"/>
                </a:lnTo>
                <a:lnTo>
                  <a:pt x="617279" y="29215"/>
                </a:lnTo>
                <a:lnTo>
                  <a:pt x="607013" y="29215"/>
                </a:lnTo>
                <a:lnTo>
                  <a:pt x="607013" y="39000"/>
                </a:lnTo>
                <a:lnTo>
                  <a:pt x="617279" y="39000"/>
                </a:lnTo>
                <a:lnTo>
                  <a:pt x="617279" y="102667"/>
                </a:lnTo>
                <a:lnTo>
                  <a:pt x="629542" y="102667"/>
                </a:lnTo>
                <a:lnTo>
                  <a:pt x="629542" y="39000"/>
                </a:lnTo>
                <a:lnTo>
                  <a:pt x="641943" y="39000"/>
                </a:lnTo>
                <a:lnTo>
                  <a:pt x="641943" y="29215"/>
                </a:lnTo>
                <a:lnTo>
                  <a:pt x="629680" y="29215"/>
                </a:lnTo>
                <a:lnTo>
                  <a:pt x="629680" y="21222"/>
                </a:lnTo>
                <a:lnTo>
                  <a:pt x="630047" y="16250"/>
                </a:lnTo>
                <a:close/>
              </a:path>
              <a:path w="1073756" h="132916">
                <a:moveTo>
                  <a:pt x="701055" y="90609"/>
                </a:moveTo>
                <a:lnTo>
                  <a:pt x="701055" y="56295"/>
                </a:lnTo>
                <a:lnTo>
                  <a:pt x="756929" y="56295"/>
                </a:lnTo>
                <a:lnTo>
                  <a:pt x="756929" y="44581"/>
                </a:lnTo>
                <a:lnTo>
                  <a:pt x="701055" y="44581"/>
                </a:lnTo>
                <a:lnTo>
                  <a:pt x="701055" y="13849"/>
                </a:lnTo>
                <a:lnTo>
                  <a:pt x="761477" y="13849"/>
                </a:lnTo>
                <a:lnTo>
                  <a:pt x="761477" y="1447"/>
                </a:lnTo>
                <a:lnTo>
                  <a:pt x="687690" y="1447"/>
                </a:lnTo>
                <a:lnTo>
                  <a:pt x="687690" y="102667"/>
                </a:lnTo>
                <a:lnTo>
                  <a:pt x="762510" y="102667"/>
                </a:lnTo>
                <a:lnTo>
                  <a:pt x="762510" y="90609"/>
                </a:lnTo>
                <a:lnTo>
                  <a:pt x="701055" y="90609"/>
                </a:lnTo>
                <a:close/>
              </a:path>
              <a:path w="1073756" h="132916">
                <a:moveTo>
                  <a:pt x="795878" y="27217"/>
                </a:moveTo>
                <a:lnTo>
                  <a:pt x="792537" y="45167"/>
                </a:lnTo>
                <a:lnTo>
                  <a:pt x="796372" y="40504"/>
                </a:lnTo>
                <a:lnTo>
                  <a:pt x="805110" y="27217"/>
                </a:lnTo>
                <a:lnTo>
                  <a:pt x="795878" y="27217"/>
                </a:lnTo>
                <a:close/>
              </a:path>
              <a:path w="1073756" h="132916">
                <a:moveTo>
                  <a:pt x="873500" y="28871"/>
                </a:moveTo>
                <a:lnTo>
                  <a:pt x="860824" y="28871"/>
                </a:lnTo>
                <a:lnTo>
                  <a:pt x="860824" y="85326"/>
                </a:lnTo>
                <a:lnTo>
                  <a:pt x="861857" y="90356"/>
                </a:lnTo>
                <a:lnTo>
                  <a:pt x="863924" y="94123"/>
                </a:lnTo>
                <a:lnTo>
                  <a:pt x="867736" y="101152"/>
                </a:lnTo>
                <a:lnTo>
                  <a:pt x="874901" y="104666"/>
                </a:lnTo>
                <a:lnTo>
                  <a:pt x="892171" y="104666"/>
                </a:lnTo>
                <a:lnTo>
                  <a:pt x="897912" y="102736"/>
                </a:lnTo>
                <a:lnTo>
                  <a:pt x="902643" y="98878"/>
                </a:lnTo>
                <a:lnTo>
                  <a:pt x="905031" y="96948"/>
                </a:lnTo>
                <a:lnTo>
                  <a:pt x="907029" y="94583"/>
                </a:lnTo>
                <a:lnTo>
                  <a:pt x="908637" y="91781"/>
                </a:lnTo>
                <a:lnTo>
                  <a:pt x="908499" y="102668"/>
                </a:lnTo>
                <a:lnTo>
                  <a:pt x="920211" y="102668"/>
                </a:lnTo>
                <a:lnTo>
                  <a:pt x="920211" y="28871"/>
                </a:lnTo>
                <a:lnTo>
                  <a:pt x="907810" y="28871"/>
                </a:lnTo>
                <a:lnTo>
                  <a:pt x="907810" y="72327"/>
                </a:lnTo>
                <a:lnTo>
                  <a:pt x="906960" y="78000"/>
                </a:lnTo>
                <a:lnTo>
                  <a:pt x="905261" y="82134"/>
                </a:lnTo>
                <a:lnTo>
                  <a:pt x="902138" y="89851"/>
                </a:lnTo>
                <a:lnTo>
                  <a:pt x="896259" y="93710"/>
                </a:lnTo>
                <a:lnTo>
                  <a:pt x="881607" y="93710"/>
                </a:lnTo>
                <a:lnTo>
                  <a:pt x="877496" y="91505"/>
                </a:lnTo>
                <a:lnTo>
                  <a:pt x="875292" y="87095"/>
                </a:lnTo>
                <a:lnTo>
                  <a:pt x="874097" y="84706"/>
                </a:lnTo>
                <a:lnTo>
                  <a:pt x="873500" y="81629"/>
                </a:lnTo>
                <a:lnTo>
                  <a:pt x="873500" y="28871"/>
                </a:lnTo>
                <a:close/>
              </a:path>
              <a:path w="1073756" h="132916">
                <a:moveTo>
                  <a:pt x="943406" y="29215"/>
                </a:moveTo>
                <a:lnTo>
                  <a:pt x="943406" y="102668"/>
                </a:lnTo>
                <a:lnTo>
                  <a:pt x="956014" y="102668"/>
                </a:lnTo>
                <a:lnTo>
                  <a:pt x="956014" y="29215"/>
                </a:lnTo>
                <a:lnTo>
                  <a:pt x="943406" y="29215"/>
                </a:lnTo>
                <a:close/>
              </a:path>
              <a:path w="1073756" h="132916">
                <a:moveTo>
                  <a:pt x="943406" y="1447"/>
                </a:moveTo>
                <a:lnTo>
                  <a:pt x="943406" y="15503"/>
                </a:lnTo>
                <a:lnTo>
                  <a:pt x="956014" y="15503"/>
                </a:lnTo>
                <a:lnTo>
                  <a:pt x="956014" y="1447"/>
                </a:lnTo>
                <a:lnTo>
                  <a:pt x="943406" y="1447"/>
                </a:lnTo>
                <a:close/>
              </a:path>
              <a:path w="1073756" h="132916">
                <a:moveTo>
                  <a:pt x="1033590" y="104804"/>
                </a:moveTo>
                <a:lnTo>
                  <a:pt x="1032947" y="106457"/>
                </a:lnTo>
                <a:lnTo>
                  <a:pt x="1031914" y="108984"/>
                </a:lnTo>
                <a:lnTo>
                  <a:pt x="1030490" y="112383"/>
                </a:lnTo>
                <a:lnTo>
                  <a:pt x="1029066" y="115782"/>
                </a:lnTo>
                <a:lnTo>
                  <a:pt x="1028010" y="118033"/>
                </a:lnTo>
                <a:lnTo>
                  <a:pt x="1025288" y="120824"/>
                </a:lnTo>
                <a:lnTo>
                  <a:pt x="1022521" y="121961"/>
                </a:lnTo>
                <a:lnTo>
                  <a:pt x="1019489" y="121961"/>
                </a:lnTo>
                <a:lnTo>
                  <a:pt x="1016711" y="121616"/>
                </a:lnTo>
                <a:lnTo>
                  <a:pt x="1012990" y="120652"/>
                </a:lnTo>
                <a:lnTo>
                  <a:pt x="1012990" y="131952"/>
                </a:lnTo>
                <a:lnTo>
                  <a:pt x="1014368" y="132319"/>
                </a:lnTo>
                <a:lnTo>
                  <a:pt x="1017411" y="132847"/>
                </a:lnTo>
                <a:lnTo>
                  <a:pt x="1027665" y="132916"/>
                </a:lnTo>
                <a:lnTo>
                  <a:pt x="1032717" y="130849"/>
                </a:lnTo>
                <a:lnTo>
                  <a:pt x="1035657" y="126715"/>
                </a:lnTo>
                <a:lnTo>
                  <a:pt x="1039195" y="120351"/>
                </a:lnTo>
                <a:lnTo>
                  <a:pt x="1044283" y="108817"/>
                </a:lnTo>
                <a:lnTo>
                  <a:pt x="1050814" y="92263"/>
                </a:lnTo>
                <a:lnTo>
                  <a:pt x="1053026" y="86367"/>
                </a:lnTo>
                <a:lnTo>
                  <a:pt x="1057243" y="74852"/>
                </a:lnTo>
                <a:lnTo>
                  <a:pt x="1062113" y="61256"/>
                </a:lnTo>
                <a:lnTo>
                  <a:pt x="1066401" y="49256"/>
                </a:lnTo>
                <a:lnTo>
                  <a:pt x="1070951" y="36586"/>
                </a:lnTo>
                <a:lnTo>
                  <a:pt x="1073756" y="28871"/>
                </a:lnTo>
                <a:lnTo>
                  <a:pt x="1060046" y="28871"/>
                </a:lnTo>
                <a:lnTo>
                  <a:pt x="1040135" y="88955"/>
                </a:lnTo>
                <a:lnTo>
                  <a:pt x="1020362" y="28871"/>
                </a:lnTo>
                <a:lnTo>
                  <a:pt x="1006308" y="28871"/>
                </a:lnTo>
                <a:lnTo>
                  <a:pt x="1033590" y="104804"/>
                </a:lnTo>
                <a:close/>
              </a:path>
              <a:path w="1073756" h="132916">
                <a:moveTo>
                  <a:pt x="996042" y="103839"/>
                </a:moveTo>
                <a:lnTo>
                  <a:pt x="999498" y="103747"/>
                </a:lnTo>
                <a:lnTo>
                  <a:pt x="1002576" y="103379"/>
                </a:lnTo>
                <a:lnTo>
                  <a:pt x="1005481" y="102668"/>
                </a:lnTo>
                <a:lnTo>
                  <a:pt x="1005481" y="92883"/>
                </a:lnTo>
                <a:lnTo>
                  <a:pt x="1001737" y="93090"/>
                </a:lnTo>
                <a:lnTo>
                  <a:pt x="998890" y="93090"/>
                </a:lnTo>
                <a:lnTo>
                  <a:pt x="996318" y="92332"/>
                </a:lnTo>
                <a:lnTo>
                  <a:pt x="993700" y="89736"/>
                </a:lnTo>
                <a:lnTo>
                  <a:pt x="993700" y="39000"/>
                </a:lnTo>
                <a:lnTo>
                  <a:pt x="1005481" y="39000"/>
                </a:lnTo>
                <a:lnTo>
                  <a:pt x="1005481" y="28871"/>
                </a:lnTo>
                <a:lnTo>
                  <a:pt x="993700" y="28871"/>
                </a:lnTo>
                <a:lnTo>
                  <a:pt x="993700" y="8268"/>
                </a:lnTo>
                <a:lnTo>
                  <a:pt x="981161" y="8268"/>
                </a:lnTo>
                <a:lnTo>
                  <a:pt x="981161" y="28871"/>
                </a:lnTo>
                <a:lnTo>
                  <a:pt x="971171" y="28871"/>
                </a:lnTo>
                <a:lnTo>
                  <a:pt x="971171" y="39000"/>
                </a:lnTo>
                <a:lnTo>
                  <a:pt x="981161" y="39000"/>
                </a:lnTo>
                <a:lnTo>
                  <a:pt x="981161" y="92585"/>
                </a:lnTo>
                <a:lnTo>
                  <a:pt x="982194" y="96431"/>
                </a:lnTo>
                <a:lnTo>
                  <a:pt x="984261" y="99394"/>
                </a:lnTo>
                <a:lnTo>
                  <a:pt x="986328" y="102357"/>
                </a:lnTo>
                <a:lnTo>
                  <a:pt x="990255" y="103839"/>
                </a:lnTo>
                <a:lnTo>
                  <a:pt x="996042" y="103839"/>
                </a:lnTo>
                <a:close/>
              </a:path>
              <a:path w="1073756" h="132916">
                <a:moveTo>
                  <a:pt x="786784" y="57029"/>
                </a:moveTo>
                <a:lnTo>
                  <a:pt x="788702" y="49829"/>
                </a:lnTo>
                <a:lnTo>
                  <a:pt x="792537" y="45167"/>
                </a:lnTo>
                <a:lnTo>
                  <a:pt x="795878" y="27217"/>
                </a:lnTo>
                <a:lnTo>
                  <a:pt x="788357" y="31007"/>
                </a:lnTo>
                <a:lnTo>
                  <a:pt x="782547" y="38586"/>
                </a:lnTo>
                <a:lnTo>
                  <a:pt x="779934" y="42467"/>
                </a:lnTo>
                <a:lnTo>
                  <a:pt x="775357" y="53956"/>
                </a:lnTo>
                <a:lnTo>
                  <a:pt x="773832" y="67664"/>
                </a:lnTo>
                <a:lnTo>
                  <a:pt x="774020" y="72839"/>
                </a:lnTo>
                <a:lnTo>
                  <a:pt x="776865" y="86082"/>
                </a:lnTo>
                <a:lnTo>
                  <a:pt x="783133" y="95777"/>
                </a:lnTo>
                <a:lnTo>
                  <a:pt x="789333" y="101933"/>
                </a:lnTo>
                <a:lnTo>
                  <a:pt x="796361" y="105010"/>
                </a:lnTo>
                <a:lnTo>
                  <a:pt x="809680" y="105010"/>
                </a:lnTo>
                <a:lnTo>
                  <a:pt x="814239" y="104034"/>
                </a:lnTo>
                <a:lnTo>
                  <a:pt x="817890" y="102082"/>
                </a:lnTo>
                <a:lnTo>
                  <a:pt x="821542" y="100130"/>
                </a:lnTo>
                <a:lnTo>
                  <a:pt x="824401" y="97499"/>
                </a:lnTo>
                <a:lnTo>
                  <a:pt x="826468" y="94192"/>
                </a:lnTo>
                <a:lnTo>
                  <a:pt x="826468" y="132090"/>
                </a:lnTo>
                <a:lnTo>
                  <a:pt x="838938" y="132090"/>
                </a:lnTo>
                <a:lnTo>
                  <a:pt x="838938" y="28871"/>
                </a:lnTo>
                <a:lnTo>
                  <a:pt x="827157" y="28871"/>
                </a:lnTo>
                <a:lnTo>
                  <a:pt x="827157" y="39138"/>
                </a:lnTo>
                <a:lnTo>
                  <a:pt x="825044" y="35922"/>
                </a:lnTo>
                <a:lnTo>
                  <a:pt x="822839" y="33487"/>
                </a:lnTo>
                <a:lnTo>
                  <a:pt x="820543" y="31834"/>
                </a:lnTo>
                <a:lnTo>
                  <a:pt x="816363" y="28756"/>
                </a:lnTo>
                <a:lnTo>
                  <a:pt x="811219" y="27217"/>
                </a:lnTo>
                <a:lnTo>
                  <a:pt x="805110" y="27217"/>
                </a:lnTo>
                <a:lnTo>
                  <a:pt x="796372" y="40504"/>
                </a:lnTo>
                <a:lnTo>
                  <a:pt x="800976" y="38173"/>
                </a:lnTo>
                <a:lnTo>
                  <a:pt x="814801" y="38173"/>
                </a:lnTo>
                <a:lnTo>
                  <a:pt x="820704" y="41824"/>
                </a:lnTo>
                <a:lnTo>
                  <a:pt x="824056" y="49129"/>
                </a:lnTo>
                <a:lnTo>
                  <a:pt x="826031" y="53401"/>
                </a:lnTo>
                <a:lnTo>
                  <a:pt x="827019" y="58729"/>
                </a:lnTo>
                <a:lnTo>
                  <a:pt x="827019" y="72051"/>
                </a:lnTo>
                <a:lnTo>
                  <a:pt x="826123" y="77747"/>
                </a:lnTo>
                <a:lnTo>
                  <a:pt x="824332" y="82203"/>
                </a:lnTo>
                <a:lnTo>
                  <a:pt x="821071" y="90287"/>
                </a:lnTo>
                <a:lnTo>
                  <a:pt x="815123" y="94330"/>
                </a:lnTo>
                <a:lnTo>
                  <a:pt x="798313" y="94330"/>
                </a:lnTo>
                <a:lnTo>
                  <a:pt x="792640" y="90494"/>
                </a:lnTo>
                <a:lnTo>
                  <a:pt x="789471" y="82823"/>
                </a:lnTo>
                <a:lnTo>
                  <a:pt x="787680" y="78505"/>
                </a:lnTo>
                <a:lnTo>
                  <a:pt x="786784" y="73153"/>
                </a:lnTo>
                <a:lnTo>
                  <a:pt x="786784" y="57029"/>
                </a:lnTo>
                <a:close/>
              </a:path>
              <a:path w="1073756" h="132916">
                <a:moveTo>
                  <a:pt x="0" y="46028"/>
                </a:moveTo>
                <a:lnTo>
                  <a:pt x="0" y="57604"/>
                </a:lnTo>
                <a:lnTo>
                  <a:pt x="71857" y="57604"/>
                </a:lnTo>
                <a:lnTo>
                  <a:pt x="71857" y="46028"/>
                </a:lnTo>
                <a:lnTo>
                  <a:pt x="0" y="46028"/>
                </a:lnTo>
                <a:close/>
              </a:path>
              <a:path w="1073756" h="132916">
                <a:moveTo>
                  <a:pt x="0" y="75588"/>
                </a:moveTo>
                <a:lnTo>
                  <a:pt x="0" y="87370"/>
                </a:lnTo>
                <a:lnTo>
                  <a:pt x="71857" y="87370"/>
                </a:lnTo>
                <a:lnTo>
                  <a:pt x="71857" y="75588"/>
                </a:lnTo>
                <a:lnTo>
                  <a:pt x="0" y="75588"/>
                </a:lnTo>
                <a:close/>
              </a:path>
              <a:path w="1073756" h="132916">
                <a:moveTo>
                  <a:pt x="203149" y="1447"/>
                </a:moveTo>
                <a:lnTo>
                  <a:pt x="187785" y="1447"/>
                </a:lnTo>
                <a:lnTo>
                  <a:pt x="159056" y="87646"/>
                </a:lnTo>
                <a:lnTo>
                  <a:pt x="129982" y="1447"/>
                </a:lnTo>
                <a:lnTo>
                  <a:pt x="114825" y="1447"/>
                </a:lnTo>
                <a:lnTo>
                  <a:pt x="151684" y="102667"/>
                </a:lnTo>
                <a:lnTo>
                  <a:pt x="166221" y="102667"/>
                </a:lnTo>
                <a:lnTo>
                  <a:pt x="203149" y="1447"/>
                </a:lnTo>
                <a:close/>
              </a:path>
              <a:path w="1073756" h="132916">
                <a:moveTo>
                  <a:pt x="213093" y="71155"/>
                </a:moveTo>
                <a:lnTo>
                  <a:pt x="210957" y="76460"/>
                </a:lnTo>
                <a:lnTo>
                  <a:pt x="210957" y="89552"/>
                </a:lnTo>
                <a:lnTo>
                  <a:pt x="213127" y="94755"/>
                </a:lnTo>
                <a:lnTo>
                  <a:pt x="217468" y="98912"/>
                </a:lnTo>
                <a:lnTo>
                  <a:pt x="221808" y="103069"/>
                </a:lnTo>
                <a:lnTo>
                  <a:pt x="227400" y="105148"/>
                </a:lnTo>
                <a:lnTo>
                  <a:pt x="225218" y="89437"/>
                </a:lnTo>
                <a:lnTo>
                  <a:pt x="223909" y="86612"/>
                </a:lnTo>
                <a:lnTo>
                  <a:pt x="223909" y="78298"/>
                </a:lnTo>
                <a:lnTo>
                  <a:pt x="225815" y="74853"/>
                </a:lnTo>
                <a:lnTo>
                  <a:pt x="229628" y="72694"/>
                </a:lnTo>
                <a:lnTo>
                  <a:pt x="231878" y="71408"/>
                </a:lnTo>
                <a:lnTo>
                  <a:pt x="235254" y="70466"/>
                </a:lnTo>
                <a:lnTo>
                  <a:pt x="239755" y="69869"/>
                </a:lnTo>
                <a:lnTo>
                  <a:pt x="247265" y="68904"/>
                </a:lnTo>
                <a:lnTo>
                  <a:pt x="251904" y="68169"/>
                </a:lnTo>
                <a:lnTo>
                  <a:pt x="254292" y="67526"/>
                </a:lnTo>
                <a:lnTo>
                  <a:pt x="256681" y="66883"/>
                </a:lnTo>
                <a:lnTo>
                  <a:pt x="260148" y="65114"/>
                </a:lnTo>
                <a:lnTo>
                  <a:pt x="260148" y="82731"/>
                </a:lnTo>
                <a:lnTo>
                  <a:pt x="256704" y="88220"/>
                </a:lnTo>
                <a:lnTo>
                  <a:pt x="249883" y="101496"/>
                </a:lnTo>
                <a:lnTo>
                  <a:pt x="254614" y="99061"/>
                </a:lnTo>
                <a:lnTo>
                  <a:pt x="258242" y="96190"/>
                </a:lnTo>
                <a:lnTo>
                  <a:pt x="260768" y="92883"/>
                </a:lnTo>
                <a:lnTo>
                  <a:pt x="261182" y="95823"/>
                </a:lnTo>
                <a:lnTo>
                  <a:pt x="262904" y="99704"/>
                </a:lnTo>
                <a:lnTo>
                  <a:pt x="264833" y="102736"/>
                </a:lnTo>
                <a:lnTo>
                  <a:pt x="267933" y="104252"/>
                </a:lnTo>
                <a:lnTo>
                  <a:pt x="273950" y="104252"/>
                </a:lnTo>
                <a:lnTo>
                  <a:pt x="277349" y="103908"/>
                </a:lnTo>
                <a:lnTo>
                  <a:pt x="280748" y="103012"/>
                </a:lnTo>
                <a:lnTo>
                  <a:pt x="280748" y="93847"/>
                </a:lnTo>
                <a:lnTo>
                  <a:pt x="279232" y="94089"/>
                </a:lnTo>
                <a:lnTo>
                  <a:pt x="276683" y="94261"/>
                </a:lnTo>
                <a:lnTo>
                  <a:pt x="273342" y="93090"/>
                </a:lnTo>
                <a:lnTo>
                  <a:pt x="272549" y="89989"/>
                </a:lnTo>
                <a:lnTo>
                  <a:pt x="272549" y="40492"/>
                </a:lnTo>
                <a:lnTo>
                  <a:pt x="269863" y="35348"/>
                </a:lnTo>
                <a:lnTo>
                  <a:pt x="264489" y="32040"/>
                </a:lnTo>
                <a:lnTo>
                  <a:pt x="259069" y="28733"/>
                </a:lnTo>
                <a:lnTo>
                  <a:pt x="252019" y="27079"/>
                </a:lnTo>
                <a:lnTo>
                  <a:pt x="235851" y="27079"/>
                </a:lnTo>
                <a:lnTo>
                  <a:pt x="229272" y="28859"/>
                </a:lnTo>
                <a:lnTo>
                  <a:pt x="223599" y="32419"/>
                </a:lnTo>
                <a:lnTo>
                  <a:pt x="217927" y="35979"/>
                </a:lnTo>
                <a:lnTo>
                  <a:pt x="214976" y="42307"/>
                </a:lnTo>
                <a:lnTo>
                  <a:pt x="214746" y="51402"/>
                </a:lnTo>
                <a:lnTo>
                  <a:pt x="226321" y="51402"/>
                </a:lnTo>
                <a:lnTo>
                  <a:pt x="226780" y="47590"/>
                </a:lnTo>
                <a:lnTo>
                  <a:pt x="227767" y="44719"/>
                </a:lnTo>
                <a:lnTo>
                  <a:pt x="229283" y="42789"/>
                </a:lnTo>
                <a:lnTo>
                  <a:pt x="231993" y="39298"/>
                </a:lnTo>
                <a:lnTo>
                  <a:pt x="236586" y="37552"/>
                </a:lnTo>
                <a:lnTo>
                  <a:pt x="248666" y="37552"/>
                </a:lnTo>
                <a:lnTo>
                  <a:pt x="252972" y="38506"/>
                </a:lnTo>
                <a:lnTo>
                  <a:pt x="255980" y="40412"/>
                </a:lnTo>
                <a:lnTo>
                  <a:pt x="258988" y="42318"/>
                </a:lnTo>
                <a:lnTo>
                  <a:pt x="260493" y="45385"/>
                </a:lnTo>
                <a:lnTo>
                  <a:pt x="260493" y="51678"/>
                </a:lnTo>
                <a:lnTo>
                  <a:pt x="259666" y="54365"/>
                </a:lnTo>
                <a:lnTo>
                  <a:pt x="256795" y="57581"/>
                </a:lnTo>
                <a:lnTo>
                  <a:pt x="253948" y="57948"/>
                </a:lnTo>
                <a:lnTo>
                  <a:pt x="234175" y="60429"/>
                </a:lnTo>
                <a:lnTo>
                  <a:pt x="227239" y="61301"/>
                </a:lnTo>
                <a:lnTo>
                  <a:pt x="221636" y="63621"/>
                </a:lnTo>
                <a:lnTo>
                  <a:pt x="217364" y="67388"/>
                </a:lnTo>
                <a:lnTo>
                  <a:pt x="213093" y="71155"/>
                </a:lnTo>
                <a:close/>
              </a:path>
              <a:path w="1073756" h="132916">
                <a:moveTo>
                  <a:pt x="256704" y="88220"/>
                </a:moveTo>
                <a:lnTo>
                  <a:pt x="249814" y="91574"/>
                </a:lnTo>
                <a:lnTo>
                  <a:pt x="245726" y="93595"/>
                </a:lnTo>
                <a:lnTo>
                  <a:pt x="241501" y="94605"/>
                </a:lnTo>
                <a:lnTo>
                  <a:pt x="233555" y="94605"/>
                </a:lnTo>
                <a:lnTo>
                  <a:pt x="230454" y="93572"/>
                </a:lnTo>
                <a:lnTo>
                  <a:pt x="227836" y="91505"/>
                </a:lnTo>
                <a:lnTo>
                  <a:pt x="225218" y="89437"/>
                </a:lnTo>
                <a:lnTo>
                  <a:pt x="227400" y="105148"/>
                </a:lnTo>
                <a:lnTo>
                  <a:pt x="239939" y="105148"/>
                </a:lnTo>
                <a:lnTo>
                  <a:pt x="245152" y="103930"/>
                </a:lnTo>
                <a:lnTo>
                  <a:pt x="249883" y="101496"/>
                </a:lnTo>
                <a:lnTo>
                  <a:pt x="256704" y="88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342498" y="3472422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631807" y="3464549"/>
            <a:ext cx="457381" cy="115030"/>
          </a:xfrm>
          <a:custGeom>
            <a:avLst/>
            <a:gdLst/>
            <a:ahLst/>
            <a:cxnLst/>
            <a:rect l="l" t="t" r="r" b="b"/>
            <a:pathLst>
              <a:path w="503119" h="130367">
                <a:moveTo>
                  <a:pt x="247885" y="129402"/>
                </a:moveTo>
                <a:lnTo>
                  <a:pt x="251697" y="126852"/>
                </a:lnTo>
                <a:lnTo>
                  <a:pt x="253902" y="122718"/>
                </a:lnTo>
                <a:lnTo>
                  <a:pt x="256106" y="118584"/>
                </a:lnTo>
                <a:lnTo>
                  <a:pt x="257209" y="113783"/>
                </a:lnTo>
                <a:lnTo>
                  <a:pt x="257209" y="94399"/>
                </a:lnTo>
                <a:lnTo>
                  <a:pt x="242465" y="94399"/>
                </a:lnTo>
                <a:lnTo>
                  <a:pt x="242465" y="109420"/>
                </a:lnTo>
                <a:lnTo>
                  <a:pt x="249975" y="109420"/>
                </a:lnTo>
                <a:lnTo>
                  <a:pt x="250170" y="110534"/>
                </a:lnTo>
                <a:lnTo>
                  <a:pt x="250181" y="113072"/>
                </a:lnTo>
                <a:lnTo>
                  <a:pt x="249148" y="117137"/>
                </a:lnTo>
                <a:lnTo>
                  <a:pt x="247862" y="121041"/>
                </a:lnTo>
                <a:lnTo>
                  <a:pt x="245634" y="123269"/>
                </a:lnTo>
                <a:lnTo>
                  <a:pt x="242465" y="123821"/>
                </a:lnTo>
                <a:lnTo>
                  <a:pt x="242465" y="130367"/>
                </a:lnTo>
                <a:lnTo>
                  <a:pt x="247885" y="129402"/>
                </a:lnTo>
                <a:close/>
              </a:path>
              <a:path w="503119" h="130367">
                <a:moveTo>
                  <a:pt x="284147" y="43133"/>
                </a:moveTo>
                <a:lnTo>
                  <a:pt x="284376" y="37529"/>
                </a:lnTo>
                <a:lnTo>
                  <a:pt x="285364" y="33211"/>
                </a:lnTo>
                <a:lnTo>
                  <a:pt x="287109" y="30179"/>
                </a:lnTo>
                <a:lnTo>
                  <a:pt x="290278" y="24667"/>
                </a:lnTo>
                <a:lnTo>
                  <a:pt x="295997" y="21911"/>
                </a:lnTo>
                <a:lnTo>
                  <a:pt x="308903" y="21911"/>
                </a:lnTo>
                <a:lnTo>
                  <a:pt x="312968" y="23243"/>
                </a:lnTo>
                <a:lnTo>
                  <a:pt x="316459" y="25908"/>
                </a:lnTo>
                <a:lnTo>
                  <a:pt x="319949" y="28571"/>
                </a:lnTo>
                <a:lnTo>
                  <a:pt x="321695" y="32362"/>
                </a:lnTo>
                <a:lnTo>
                  <a:pt x="321695" y="43891"/>
                </a:lnTo>
                <a:lnTo>
                  <a:pt x="319077" y="48485"/>
                </a:lnTo>
                <a:lnTo>
                  <a:pt x="313841" y="51058"/>
                </a:lnTo>
                <a:lnTo>
                  <a:pt x="310855" y="52528"/>
                </a:lnTo>
                <a:lnTo>
                  <a:pt x="307043" y="53262"/>
                </a:lnTo>
                <a:lnTo>
                  <a:pt x="298707" y="53148"/>
                </a:lnTo>
                <a:lnTo>
                  <a:pt x="296341" y="52918"/>
                </a:lnTo>
                <a:lnTo>
                  <a:pt x="296341" y="63874"/>
                </a:lnTo>
                <a:lnTo>
                  <a:pt x="301440" y="63736"/>
                </a:lnTo>
                <a:lnTo>
                  <a:pt x="308834" y="63736"/>
                </a:lnTo>
                <a:lnTo>
                  <a:pt x="314610" y="65091"/>
                </a:lnTo>
                <a:lnTo>
                  <a:pt x="318767" y="67801"/>
                </a:lnTo>
                <a:lnTo>
                  <a:pt x="322923" y="70512"/>
                </a:lnTo>
                <a:lnTo>
                  <a:pt x="325002" y="75266"/>
                </a:lnTo>
                <a:lnTo>
                  <a:pt x="325002" y="87577"/>
                </a:lnTo>
                <a:lnTo>
                  <a:pt x="323027" y="92079"/>
                </a:lnTo>
                <a:lnTo>
                  <a:pt x="319077" y="95570"/>
                </a:lnTo>
                <a:lnTo>
                  <a:pt x="315127" y="99061"/>
                </a:lnTo>
                <a:lnTo>
                  <a:pt x="309891" y="100807"/>
                </a:lnTo>
                <a:lnTo>
                  <a:pt x="294963" y="100807"/>
                </a:lnTo>
                <a:lnTo>
                  <a:pt x="289153" y="98211"/>
                </a:lnTo>
                <a:lnTo>
                  <a:pt x="285938" y="93020"/>
                </a:lnTo>
                <a:lnTo>
                  <a:pt x="284101" y="90127"/>
                </a:lnTo>
                <a:lnTo>
                  <a:pt x="282907" y="85487"/>
                </a:lnTo>
                <a:lnTo>
                  <a:pt x="282356" y="79102"/>
                </a:lnTo>
                <a:lnTo>
                  <a:pt x="269403" y="79102"/>
                </a:lnTo>
                <a:lnTo>
                  <a:pt x="269403" y="88289"/>
                </a:lnTo>
                <a:lnTo>
                  <a:pt x="272033" y="96087"/>
                </a:lnTo>
                <a:lnTo>
                  <a:pt x="277292" y="102495"/>
                </a:lnTo>
                <a:lnTo>
                  <a:pt x="278347" y="103692"/>
                </a:lnTo>
                <a:lnTo>
                  <a:pt x="288410" y="110003"/>
                </a:lnTo>
                <a:lnTo>
                  <a:pt x="302680" y="112107"/>
                </a:lnTo>
                <a:lnTo>
                  <a:pt x="305619" y="112039"/>
                </a:lnTo>
                <a:lnTo>
                  <a:pt x="318962" y="109478"/>
                </a:lnTo>
                <a:lnTo>
                  <a:pt x="329067" y="103218"/>
                </a:lnTo>
                <a:lnTo>
                  <a:pt x="335267" y="97293"/>
                </a:lnTo>
                <a:lnTo>
                  <a:pt x="338367" y="89621"/>
                </a:lnTo>
                <a:lnTo>
                  <a:pt x="338367" y="74324"/>
                </a:lnTo>
                <a:lnTo>
                  <a:pt x="336909" y="69352"/>
                </a:lnTo>
                <a:lnTo>
                  <a:pt x="333993" y="65287"/>
                </a:lnTo>
                <a:lnTo>
                  <a:pt x="331076" y="61221"/>
                </a:lnTo>
                <a:lnTo>
                  <a:pt x="327023" y="58476"/>
                </a:lnTo>
                <a:lnTo>
                  <a:pt x="321833" y="57052"/>
                </a:lnTo>
                <a:lnTo>
                  <a:pt x="325048" y="55720"/>
                </a:lnTo>
                <a:lnTo>
                  <a:pt x="327666" y="53883"/>
                </a:lnTo>
                <a:lnTo>
                  <a:pt x="329687" y="51540"/>
                </a:lnTo>
                <a:lnTo>
                  <a:pt x="332948" y="47773"/>
                </a:lnTo>
                <a:lnTo>
                  <a:pt x="334578" y="42858"/>
                </a:lnTo>
                <a:lnTo>
                  <a:pt x="334578" y="28296"/>
                </a:lnTo>
                <a:lnTo>
                  <a:pt x="331822" y="21808"/>
                </a:lnTo>
                <a:lnTo>
                  <a:pt x="326311" y="17329"/>
                </a:lnTo>
                <a:lnTo>
                  <a:pt x="320799" y="12850"/>
                </a:lnTo>
                <a:lnTo>
                  <a:pt x="313014" y="10611"/>
                </a:lnTo>
                <a:lnTo>
                  <a:pt x="302955" y="10611"/>
                </a:lnTo>
                <a:lnTo>
                  <a:pt x="297360" y="10936"/>
                </a:lnTo>
                <a:lnTo>
                  <a:pt x="284766" y="15196"/>
                </a:lnTo>
                <a:lnTo>
                  <a:pt x="276293" y="24391"/>
                </a:lnTo>
                <a:lnTo>
                  <a:pt x="273353" y="29537"/>
                </a:lnTo>
                <a:lnTo>
                  <a:pt x="271883" y="35784"/>
                </a:lnTo>
                <a:lnTo>
                  <a:pt x="271883" y="43133"/>
                </a:lnTo>
                <a:lnTo>
                  <a:pt x="284147" y="43133"/>
                </a:lnTo>
                <a:close/>
              </a:path>
              <a:path w="503119" h="130367">
                <a:moveTo>
                  <a:pt x="395183" y="85303"/>
                </a:moveTo>
                <a:lnTo>
                  <a:pt x="395183" y="109420"/>
                </a:lnTo>
                <a:lnTo>
                  <a:pt x="407584" y="109420"/>
                </a:lnTo>
                <a:lnTo>
                  <a:pt x="407584" y="85303"/>
                </a:lnTo>
                <a:lnTo>
                  <a:pt x="422121" y="85303"/>
                </a:lnTo>
                <a:lnTo>
                  <a:pt x="422121" y="74485"/>
                </a:lnTo>
                <a:lnTo>
                  <a:pt x="407584" y="74485"/>
                </a:lnTo>
                <a:lnTo>
                  <a:pt x="407584" y="10473"/>
                </a:lnTo>
                <a:lnTo>
                  <a:pt x="397112" y="10473"/>
                </a:lnTo>
                <a:lnTo>
                  <a:pt x="394976" y="29766"/>
                </a:lnTo>
                <a:lnTo>
                  <a:pt x="394976" y="74485"/>
                </a:lnTo>
                <a:lnTo>
                  <a:pt x="363354" y="74485"/>
                </a:lnTo>
                <a:lnTo>
                  <a:pt x="351917" y="73176"/>
                </a:lnTo>
                <a:lnTo>
                  <a:pt x="351917" y="85303"/>
                </a:lnTo>
                <a:lnTo>
                  <a:pt x="395183" y="85303"/>
                </a:lnTo>
                <a:close/>
              </a:path>
              <a:path w="503119" h="130367">
                <a:moveTo>
                  <a:pt x="397112" y="10473"/>
                </a:moveTo>
                <a:lnTo>
                  <a:pt x="351917" y="73176"/>
                </a:lnTo>
                <a:lnTo>
                  <a:pt x="363354" y="74485"/>
                </a:lnTo>
                <a:lnTo>
                  <a:pt x="394976" y="29766"/>
                </a:lnTo>
                <a:lnTo>
                  <a:pt x="397112" y="10473"/>
                </a:lnTo>
                <a:close/>
              </a:path>
              <a:path w="503119" h="130367">
                <a:moveTo>
                  <a:pt x="487644" y="83279"/>
                </a:moveTo>
                <a:lnTo>
                  <a:pt x="484035" y="92263"/>
                </a:lnTo>
                <a:lnTo>
                  <a:pt x="480223" y="97959"/>
                </a:lnTo>
                <a:lnTo>
                  <a:pt x="475102" y="100807"/>
                </a:lnTo>
                <a:lnTo>
                  <a:pt x="460680" y="100807"/>
                </a:lnTo>
                <a:lnTo>
                  <a:pt x="468740" y="112107"/>
                </a:lnTo>
                <a:lnTo>
                  <a:pt x="478070" y="110880"/>
                </a:lnTo>
                <a:lnTo>
                  <a:pt x="489127" y="104674"/>
                </a:lnTo>
                <a:lnTo>
                  <a:pt x="487644" y="83279"/>
                </a:lnTo>
                <a:close/>
              </a:path>
              <a:path w="503119" h="130367">
                <a:moveTo>
                  <a:pt x="435872" y="48355"/>
                </a:moveTo>
                <a:lnTo>
                  <a:pt x="435050" y="62082"/>
                </a:lnTo>
                <a:lnTo>
                  <a:pt x="435623" y="73593"/>
                </a:lnTo>
                <a:lnTo>
                  <a:pt x="438019" y="86272"/>
                </a:lnTo>
                <a:lnTo>
                  <a:pt x="442285" y="96672"/>
                </a:lnTo>
                <a:lnTo>
                  <a:pt x="445514" y="101493"/>
                </a:lnTo>
                <a:lnTo>
                  <a:pt x="455564" y="109453"/>
                </a:lnTo>
                <a:lnTo>
                  <a:pt x="468740" y="112107"/>
                </a:lnTo>
                <a:lnTo>
                  <a:pt x="460680" y="100807"/>
                </a:lnTo>
                <a:lnTo>
                  <a:pt x="455030" y="96144"/>
                </a:lnTo>
                <a:lnTo>
                  <a:pt x="451723" y="86819"/>
                </a:lnTo>
                <a:lnTo>
                  <a:pt x="449565" y="80710"/>
                </a:lnTo>
                <a:lnTo>
                  <a:pt x="448485" y="72625"/>
                </a:lnTo>
                <a:lnTo>
                  <a:pt x="448485" y="62564"/>
                </a:lnTo>
                <a:lnTo>
                  <a:pt x="448639" y="55861"/>
                </a:lnTo>
                <a:lnTo>
                  <a:pt x="450232" y="42376"/>
                </a:lnTo>
                <a:lnTo>
                  <a:pt x="453549" y="32212"/>
                </a:lnTo>
                <a:lnTo>
                  <a:pt x="456925" y="25345"/>
                </a:lnTo>
                <a:lnTo>
                  <a:pt x="462264" y="21911"/>
                </a:lnTo>
                <a:lnTo>
                  <a:pt x="477513" y="21911"/>
                </a:lnTo>
                <a:lnTo>
                  <a:pt x="482864" y="25528"/>
                </a:lnTo>
                <a:lnTo>
                  <a:pt x="485620" y="32763"/>
                </a:lnTo>
                <a:lnTo>
                  <a:pt x="486345" y="34810"/>
                </a:lnTo>
                <a:lnTo>
                  <a:pt x="488901" y="46390"/>
                </a:lnTo>
                <a:lnTo>
                  <a:pt x="489753" y="60428"/>
                </a:lnTo>
                <a:lnTo>
                  <a:pt x="489490" y="69749"/>
                </a:lnTo>
                <a:lnTo>
                  <a:pt x="487644" y="83279"/>
                </a:lnTo>
                <a:lnTo>
                  <a:pt x="489127" y="104674"/>
                </a:lnTo>
                <a:lnTo>
                  <a:pt x="497125" y="93227"/>
                </a:lnTo>
                <a:lnTo>
                  <a:pt x="499737" y="86245"/>
                </a:lnTo>
                <a:lnTo>
                  <a:pt x="502274" y="74077"/>
                </a:lnTo>
                <a:lnTo>
                  <a:pt x="503119" y="59946"/>
                </a:lnTo>
                <a:lnTo>
                  <a:pt x="502691" y="49732"/>
                </a:lnTo>
                <a:lnTo>
                  <a:pt x="500517" y="36875"/>
                </a:lnTo>
                <a:lnTo>
                  <a:pt x="496505" y="26527"/>
                </a:lnTo>
                <a:lnTo>
                  <a:pt x="492596" y="20768"/>
                </a:lnTo>
                <a:lnTo>
                  <a:pt x="482387" y="13253"/>
                </a:lnTo>
                <a:lnTo>
                  <a:pt x="468809" y="10749"/>
                </a:lnTo>
                <a:lnTo>
                  <a:pt x="456745" y="12960"/>
                </a:lnTo>
                <a:lnTo>
                  <a:pt x="446519" y="20441"/>
                </a:lnTo>
                <a:lnTo>
                  <a:pt x="439391" y="33211"/>
                </a:lnTo>
                <a:lnTo>
                  <a:pt x="438336" y="36427"/>
                </a:lnTo>
                <a:lnTo>
                  <a:pt x="435872" y="48355"/>
                </a:lnTo>
                <a:close/>
              </a:path>
              <a:path w="503119" h="130367">
                <a:moveTo>
                  <a:pt x="1929" y="36588"/>
                </a:moveTo>
                <a:lnTo>
                  <a:pt x="1929" y="44397"/>
                </a:lnTo>
                <a:lnTo>
                  <a:pt x="4294" y="50506"/>
                </a:lnTo>
                <a:lnTo>
                  <a:pt x="9025" y="54916"/>
                </a:lnTo>
                <a:lnTo>
                  <a:pt x="13756" y="59326"/>
                </a:lnTo>
                <a:lnTo>
                  <a:pt x="14330" y="40308"/>
                </a:lnTo>
                <a:lnTo>
                  <a:pt x="14330" y="31994"/>
                </a:lnTo>
                <a:lnTo>
                  <a:pt x="15604" y="28388"/>
                </a:lnTo>
                <a:lnTo>
                  <a:pt x="18154" y="24943"/>
                </a:lnTo>
                <a:lnTo>
                  <a:pt x="21908" y="9255"/>
                </a:lnTo>
                <a:lnTo>
                  <a:pt x="14732" y="12104"/>
                </a:lnTo>
                <a:lnTo>
                  <a:pt x="9610" y="17708"/>
                </a:lnTo>
                <a:lnTo>
                  <a:pt x="4489" y="23312"/>
                </a:lnTo>
                <a:lnTo>
                  <a:pt x="1929" y="29605"/>
                </a:lnTo>
                <a:lnTo>
                  <a:pt x="1929" y="36588"/>
                </a:lnTo>
                <a:close/>
              </a:path>
              <a:path w="503119" h="130367">
                <a:moveTo>
                  <a:pt x="54036" y="32476"/>
                </a:move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6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4"/>
                </a:lnTo>
                <a:lnTo>
                  <a:pt x="21908" y="9255"/>
                </a:lnTo>
                <a:lnTo>
                  <a:pt x="18154" y="24943"/>
                </a:lnTo>
                <a:lnTo>
                  <a:pt x="20703" y="21498"/>
                </a:lnTo>
                <a:lnTo>
                  <a:pt x="24986" y="19660"/>
                </a:lnTo>
                <a:lnTo>
                  <a:pt x="31003" y="19431"/>
                </a:lnTo>
                <a:lnTo>
                  <a:pt x="31003" y="51815"/>
                </a:lnTo>
                <a:lnTo>
                  <a:pt x="25904" y="50805"/>
                </a:lnTo>
                <a:lnTo>
                  <a:pt x="21851" y="49013"/>
                </a:lnTo>
                <a:lnTo>
                  <a:pt x="18843" y="46441"/>
                </a:lnTo>
                <a:lnTo>
                  <a:pt x="15834" y="43868"/>
                </a:lnTo>
                <a:lnTo>
                  <a:pt x="14330" y="40308"/>
                </a:lnTo>
                <a:lnTo>
                  <a:pt x="13756" y="59326"/>
                </a:lnTo>
                <a:lnTo>
                  <a:pt x="21082" y="62473"/>
                </a:lnTo>
                <a:lnTo>
                  <a:pt x="31003" y="64356"/>
                </a:lnTo>
                <a:lnTo>
                  <a:pt x="31003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8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8"/>
                </a:lnTo>
                <a:lnTo>
                  <a:pt x="1309" y="93549"/>
                </a:lnTo>
                <a:lnTo>
                  <a:pt x="3927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7"/>
                </a:lnTo>
                <a:lnTo>
                  <a:pt x="54036" y="32476"/>
                </a:lnTo>
                <a:close/>
              </a:path>
              <a:path w="503119" h="130367">
                <a:moveTo>
                  <a:pt x="50959" y="99015"/>
                </a:moveTo>
                <a:lnTo>
                  <a:pt x="45539" y="101886"/>
                </a:lnTo>
                <a:lnTo>
                  <a:pt x="37685" y="102253"/>
                </a:lnTo>
                <a:lnTo>
                  <a:pt x="37685" y="112383"/>
                </a:lnTo>
                <a:lnTo>
                  <a:pt x="45999" y="111464"/>
                </a:lnTo>
                <a:lnTo>
                  <a:pt x="52360" y="109581"/>
                </a:lnTo>
                <a:lnTo>
                  <a:pt x="56769" y="106732"/>
                </a:lnTo>
                <a:lnTo>
                  <a:pt x="59316" y="104848"/>
                </a:lnTo>
                <a:lnTo>
                  <a:pt x="66345" y="94853"/>
                </a:lnTo>
                <a:lnTo>
                  <a:pt x="68688" y="80686"/>
                </a:lnTo>
                <a:lnTo>
                  <a:pt x="68688" y="72234"/>
                </a:lnTo>
                <a:lnTo>
                  <a:pt x="65588" y="65849"/>
                </a:lnTo>
                <a:lnTo>
                  <a:pt x="59387" y="61531"/>
                </a:lnTo>
                <a:lnTo>
                  <a:pt x="55575" y="58913"/>
                </a:lnTo>
                <a:lnTo>
                  <a:pt x="48341" y="56111"/>
                </a:lnTo>
                <a:lnTo>
                  <a:pt x="37685" y="53125"/>
                </a:lnTo>
                <a:lnTo>
                  <a:pt x="43427" y="67572"/>
                </a:lnTo>
                <a:lnTo>
                  <a:pt x="47514" y="69226"/>
                </a:lnTo>
                <a:lnTo>
                  <a:pt x="49949" y="70971"/>
                </a:lnTo>
                <a:lnTo>
                  <a:pt x="54174" y="73957"/>
                </a:lnTo>
                <a:lnTo>
                  <a:pt x="56287" y="78321"/>
                </a:lnTo>
                <a:lnTo>
                  <a:pt x="56287" y="87692"/>
                </a:lnTo>
                <a:lnTo>
                  <a:pt x="55506" y="90884"/>
                </a:lnTo>
                <a:lnTo>
                  <a:pt x="53945" y="93640"/>
                </a:lnTo>
                <a:lnTo>
                  <a:pt x="50959" y="99015"/>
                </a:lnTo>
                <a:close/>
              </a:path>
              <a:path w="503119" h="130367">
                <a:moveTo>
                  <a:pt x="181378" y="109420"/>
                </a:moveTo>
                <a:lnTo>
                  <a:pt x="183491" y="99314"/>
                </a:lnTo>
                <a:lnTo>
                  <a:pt x="185213" y="91987"/>
                </a:lnTo>
                <a:lnTo>
                  <a:pt x="186545" y="87439"/>
                </a:lnTo>
                <a:lnTo>
                  <a:pt x="188612" y="80365"/>
                </a:lnTo>
                <a:lnTo>
                  <a:pt x="191643" y="72533"/>
                </a:lnTo>
                <a:lnTo>
                  <a:pt x="195639" y="63943"/>
                </a:lnTo>
                <a:lnTo>
                  <a:pt x="196917" y="61217"/>
                </a:lnTo>
                <a:lnTo>
                  <a:pt x="202887" y="49886"/>
                </a:lnTo>
                <a:lnTo>
                  <a:pt x="209591" y="39275"/>
                </a:lnTo>
                <a:lnTo>
                  <a:pt x="214850" y="31649"/>
                </a:lnTo>
                <a:lnTo>
                  <a:pt x="219064" y="26298"/>
                </a:lnTo>
                <a:lnTo>
                  <a:pt x="222233" y="23220"/>
                </a:lnTo>
                <a:lnTo>
                  <a:pt x="222233" y="12402"/>
                </a:lnTo>
                <a:lnTo>
                  <a:pt x="153613" y="12402"/>
                </a:lnTo>
                <a:lnTo>
                  <a:pt x="153613" y="24874"/>
                </a:lnTo>
                <a:lnTo>
                  <a:pt x="208178" y="24874"/>
                </a:lnTo>
                <a:lnTo>
                  <a:pt x="202723" y="31518"/>
                </a:lnTo>
                <a:lnTo>
                  <a:pt x="195400" y="41752"/>
                </a:lnTo>
                <a:lnTo>
                  <a:pt x="188336" y="53194"/>
                </a:lnTo>
                <a:lnTo>
                  <a:pt x="183739" y="61704"/>
                </a:lnTo>
                <a:lnTo>
                  <a:pt x="178198" y="73595"/>
                </a:lnTo>
                <a:lnTo>
                  <a:pt x="173672" y="85512"/>
                </a:lnTo>
                <a:lnTo>
                  <a:pt x="170162" y="97453"/>
                </a:lnTo>
                <a:lnTo>
                  <a:pt x="167668" y="109420"/>
                </a:lnTo>
                <a:lnTo>
                  <a:pt x="181378" y="1094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478687" y="3614617"/>
            <a:ext cx="909314" cy="118435"/>
          </a:xfrm>
          <a:custGeom>
            <a:avLst/>
            <a:gdLst/>
            <a:ahLst/>
            <a:cxnLst/>
            <a:rect l="l" t="t" r="r" b="b"/>
            <a:pathLst>
              <a:path w="1000245" h="134226">
                <a:moveTo>
                  <a:pt x="744000" y="30524"/>
                </a:moveTo>
                <a:lnTo>
                  <a:pt x="744000" y="103976"/>
                </a:lnTo>
                <a:lnTo>
                  <a:pt x="756608" y="103976"/>
                </a:lnTo>
                <a:lnTo>
                  <a:pt x="756608" y="30524"/>
                </a:lnTo>
                <a:lnTo>
                  <a:pt x="744000" y="30524"/>
                </a:lnTo>
                <a:close/>
              </a:path>
              <a:path w="1000245" h="134226">
                <a:moveTo>
                  <a:pt x="744000" y="2756"/>
                </a:moveTo>
                <a:lnTo>
                  <a:pt x="744000" y="16812"/>
                </a:lnTo>
                <a:lnTo>
                  <a:pt x="756608" y="16813"/>
                </a:lnTo>
                <a:lnTo>
                  <a:pt x="756608" y="2756"/>
                </a:lnTo>
                <a:lnTo>
                  <a:pt x="744000" y="2756"/>
                </a:lnTo>
                <a:close/>
              </a:path>
              <a:path w="1000245" h="134226">
                <a:moveTo>
                  <a:pt x="834322" y="95019"/>
                </a:moveTo>
                <a:lnTo>
                  <a:pt x="837077" y="90784"/>
                </a:lnTo>
                <a:lnTo>
                  <a:pt x="841521" y="79214"/>
                </a:lnTo>
                <a:lnTo>
                  <a:pt x="843003" y="65528"/>
                </a:lnTo>
                <a:lnTo>
                  <a:pt x="842799" y="60409"/>
                </a:lnTo>
                <a:lnTo>
                  <a:pt x="839781" y="47338"/>
                </a:lnTo>
                <a:lnTo>
                  <a:pt x="833151" y="37553"/>
                </a:lnTo>
                <a:lnTo>
                  <a:pt x="821954" y="30326"/>
                </a:lnTo>
                <a:lnTo>
                  <a:pt x="809037" y="28044"/>
                </a:lnTo>
                <a:lnTo>
                  <a:pt x="806493" y="28117"/>
                </a:lnTo>
                <a:lnTo>
                  <a:pt x="793722" y="31266"/>
                </a:lnTo>
                <a:lnTo>
                  <a:pt x="783684" y="39068"/>
                </a:lnTo>
                <a:lnTo>
                  <a:pt x="780543" y="43362"/>
                </a:lnTo>
                <a:lnTo>
                  <a:pt x="775819" y="54765"/>
                </a:lnTo>
                <a:lnTo>
                  <a:pt x="774245" y="68698"/>
                </a:lnTo>
                <a:lnTo>
                  <a:pt x="774388" y="72978"/>
                </a:lnTo>
                <a:lnTo>
                  <a:pt x="777087" y="86018"/>
                </a:lnTo>
                <a:lnTo>
                  <a:pt x="783201" y="96363"/>
                </a:lnTo>
                <a:lnTo>
                  <a:pt x="783812" y="97045"/>
                </a:lnTo>
                <a:lnTo>
                  <a:pt x="786991" y="76346"/>
                </a:lnTo>
                <a:lnTo>
                  <a:pt x="786991" y="60314"/>
                </a:lnTo>
                <a:lnTo>
                  <a:pt x="788713" y="53332"/>
                </a:lnTo>
                <a:lnTo>
                  <a:pt x="792158" y="47544"/>
                </a:lnTo>
                <a:lnTo>
                  <a:pt x="795603" y="41756"/>
                </a:lnTo>
                <a:lnTo>
                  <a:pt x="801114" y="38862"/>
                </a:lnTo>
                <a:lnTo>
                  <a:pt x="817236" y="38862"/>
                </a:lnTo>
                <a:lnTo>
                  <a:pt x="823253" y="42261"/>
                </a:lnTo>
                <a:lnTo>
                  <a:pt x="826743" y="49060"/>
                </a:lnTo>
                <a:lnTo>
                  <a:pt x="828948" y="53378"/>
                </a:lnTo>
                <a:lnTo>
                  <a:pt x="830050" y="58982"/>
                </a:lnTo>
                <a:lnTo>
                  <a:pt x="830050" y="73498"/>
                </a:lnTo>
                <a:lnTo>
                  <a:pt x="828523" y="80423"/>
                </a:lnTo>
                <a:lnTo>
                  <a:pt x="825469" y="86647"/>
                </a:lnTo>
                <a:lnTo>
                  <a:pt x="825015" y="102917"/>
                </a:lnTo>
                <a:lnTo>
                  <a:pt x="834322" y="95019"/>
                </a:lnTo>
                <a:close/>
              </a:path>
              <a:path w="1000245" h="134226">
                <a:moveTo>
                  <a:pt x="825469" y="86647"/>
                </a:moveTo>
                <a:lnTo>
                  <a:pt x="822414" y="92871"/>
                </a:lnTo>
                <a:lnTo>
                  <a:pt x="816776" y="95984"/>
                </a:lnTo>
                <a:lnTo>
                  <a:pt x="801068" y="95984"/>
                </a:lnTo>
                <a:lnTo>
                  <a:pt x="795603" y="93365"/>
                </a:lnTo>
                <a:lnTo>
                  <a:pt x="792158" y="88129"/>
                </a:lnTo>
                <a:lnTo>
                  <a:pt x="788713" y="82892"/>
                </a:lnTo>
                <a:lnTo>
                  <a:pt x="786991" y="76346"/>
                </a:lnTo>
                <a:lnTo>
                  <a:pt x="783812" y="97045"/>
                </a:lnTo>
                <a:lnTo>
                  <a:pt x="794134" y="104259"/>
                </a:lnTo>
                <a:lnTo>
                  <a:pt x="807384" y="106664"/>
                </a:lnTo>
                <a:lnTo>
                  <a:pt x="812122" y="106453"/>
                </a:lnTo>
                <a:lnTo>
                  <a:pt x="825015" y="102917"/>
                </a:lnTo>
                <a:lnTo>
                  <a:pt x="825469" y="86647"/>
                </a:lnTo>
                <a:close/>
              </a:path>
              <a:path w="1000245" h="134226">
                <a:moveTo>
                  <a:pt x="873983" y="103977"/>
                </a:moveTo>
                <a:lnTo>
                  <a:pt x="873983" y="60497"/>
                </a:lnTo>
                <a:lnTo>
                  <a:pt x="874293" y="56788"/>
                </a:lnTo>
                <a:lnTo>
                  <a:pt x="874913" y="54193"/>
                </a:lnTo>
                <a:lnTo>
                  <a:pt x="875533" y="51598"/>
                </a:lnTo>
                <a:lnTo>
                  <a:pt x="876876" y="49083"/>
                </a:lnTo>
                <a:lnTo>
                  <a:pt x="878943" y="46648"/>
                </a:lnTo>
                <a:lnTo>
                  <a:pt x="881515" y="43616"/>
                </a:lnTo>
                <a:lnTo>
                  <a:pt x="884501" y="41595"/>
                </a:lnTo>
                <a:lnTo>
                  <a:pt x="887899" y="40585"/>
                </a:lnTo>
                <a:lnTo>
                  <a:pt x="889783" y="39987"/>
                </a:lnTo>
                <a:lnTo>
                  <a:pt x="892194" y="39689"/>
                </a:lnTo>
                <a:lnTo>
                  <a:pt x="900921" y="39689"/>
                </a:lnTo>
                <a:lnTo>
                  <a:pt x="904917" y="41985"/>
                </a:lnTo>
                <a:lnTo>
                  <a:pt x="907121" y="46579"/>
                </a:lnTo>
                <a:lnTo>
                  <a:pt x="908453" y="49335"/>
                </a:lnTo>
                <a:lnTo>
                  <a:pt x="909119" y="52964"/>
                </a:lnTo>
                <a:lnTo>
                  <a:pt x="909119" y="103977"/>
                </a:lnTo>
                <a:lnTo>
                  <a:pt x="921727" y="103977"/>
                </a:lnTo>
                <a:lnTo>
                  <a:pt x="921727" y="49197"/>
                </a:lnTo>
                <a:lnTo>
                  <a:pt x="920717" y="43478"/>
                </a:lnTo>
                <a:lnTo>
                  <a:pt x="918696" y="39482"/>
                </a:lnTo>
                <a:lnTo>
                  <a:pt x="915021" y="32178"/>
                </a:lnTo>
                <a:lnTo>
                  <a:pt x="907948" y="28526"/>
                </a:lnTo>
                <a:lnTo>
                  <a:pt x="892699" y="28526"/>
                </a:lnTo>
                <a:lnTo>
                  <a:pt x="888359" y="29468"/>
                </a:lnTo>
                <a:lnTo>
                  <a:pt x="884455" y="31351"/>
                </a:lnTo>
                <a:lnTo>
                  <a:pt x="880551" y="33235"/>
                </a:lnTo>
                <a:lnTo>
                  <a:pt x="876853" y="36335"/>
                </a:lnTo>
                <a:lnTo>
                  <a:pt x="873363" y="40653"/>
                </a:lnTo>
                <a:lnTo>
                  <a:pt x="873363" y="30180"/>
                </a:lnTo>
                <a:lnTo>
                  <a:pt x="861581" y="30180"/>
                </a:lnTo>
                <a:lnTo>
                  <a:pt x="861581" y="103977"/>
                </a:lnTo>
                <a:lnTo>
                  <a:pt x="873983" y="103977"/>
                </a:lnTo>
                <a:close/>
              </a:path>
              <a:path w="1000245" h="134226">
                <a:moveTo>
                  <a:pt x="957484" y="94330"/>
                </a:moveTo>
                <a:lnTo>
                  <a:pt x="954360" y="90333"/>
                </a:lnTo>
                <a:lnTo>
                  <a:pt x="952661" y="88129"/>
                </a:lnTo>
                <a:lnTo>
                  <a:pt x="951628" y="84959"/>
                </a:lnTo>
                <a:lnTo>
                  <a:pt x="951260" y="80825"/>
                </a:lnTo>
                <a:lnTo>
                  <a:pt x="939341" y="80825"/>
                </a:lnTo>
                <a:lnTo>
                  <a:pt x="939663" y="88175"/>
                </a:lnTo>
                <a:lnTo>
                  <a:pt x="942109" y="94341"/>
                </a:lnTo>
                <a:lnTo>
                  <a:pt x="946679" y="99326"/>
                </a:lnTo>
                <a:lnTo>
                  <a:pt x="951249" y="104310"/>
                </a:lnTo>
                <a:lnTo>
                  <a:pt x="959022" y="106802"/>
                </a:lnTo>
                <a:lnTo>
                  <a:pt x="980196" y="106802"/>
                </a:lnTo>
                <a:lnTo>
                  <a:pt x="987786" y="104413"/>
                </a:lnTo>
                <a:lnTo>
                  <a:pt x="992770" y="99636"/>
                </a:lnTo>
                <a:lnTo>
                  <a:pt x="997753" y="94858"/>
                </a:lnTo>
                <a:lnTo>
                  <a:pt x="1000245" y="89185"/>
                </a:lnTo>
                <a:lnTo>
                  <a:pt x="1000245" y="75818"/>
                </a:lnTo>
                <a:lnTo>
                  <a:pt x="997833" y="70834"/>
                </a:lnTo>
                <a:lnTo>
                  <a:pt x="993011" y="67664"/>
                </a:lnTo>
                <a:lnTo>
                  <a:pt x="989979" y="65643"/>
                </a:lnTo>
                <a:lnTo>
                  <a:pt x="984008" y="63553"/>
                </a:lnTo>
                <a:lnTo>
                  <a:pt x="975098" y="61394"/>
                </a:lnTo>
                <a:lnTo>
                  <a:pt x="966899" y="59395"/>
                </a:lnTo>
                <a:lnTo>
                  <a:pt x="963317" y="58523"/>
                </a:lnTo>
                <a:lnTo>
                  <a:pt x="960607" y="57512"/>
                </a:lnTo>
                <a:lnTo>
                  <a:pt x="958770" y="56364"/>
                </a:lnTo>
                <a:lnTo>
                  <a:pt x="955601" y="54434"/>
                </a:lnTo>
                <a:lnTo>
                  <a:pt x="954016" y="51862"/>
                </a:lnTo>
                <a:lnTo>
                  <a:pt x="954016" y="45706"/>
                </a:lnTo>
                <a:lnTo>
                  <a:pt x="955222" y="43341"/>
                </a:lnTo>
                <a:lnTo>
                  <a:pt x="957633" y="41549"/>
                </a:lnTo>
                <a:lnTo>
                  <a:pt x="960044" y="39758"/>
                </a:lnTo>
                <a:lnTo>
                  <a:pt x="963592" y="38862"/>
                </a:lnTo>
                <a:lnTo>
                  <a:pt x="975305" y="38862"/>
                </a:lnTo>
                <a:lnTo>
                  <a:pt x="980242" y="40493"/>
                </a:lnTo>
                <a:lnTo>
                  <a:pt x="983090" y="43754"/>
                </a:lnTo>
                <a:lnTo>
                  <a:pt x="984835" y="46051"/>
                </a:lnTo>
                <a:lnTo>
                  <a:pt x="985823" y="48601"/>
                </a:lnTo>
                <a:lnTo>
                  <a:pt x="986052" y="51403"/>
                </a:lnTo>
                <a:lnTo>
                  <a:pt x="997765" y="51403"/>
                </a:lnTo>
                <a:lnTo>
                  <a:pt x="997856" y="46625"/>
                </a:lnTo>
                <a:lnTo>
                  <a:pt x="996364" y="42169"/>
                </a:lnTo>
                <a:lnTo>
                  <a:pt x="993286" y="38035"/>
                </a:lnTo>
                <a:lnTo>
                  <a:pt x="983329" y="30592"/>
                </a:lnTo>
                <a:lnTo>
                  <a:pt x="969242" y="28251"/>
                </a:lnTo>
                <a:lnTo>
                  <a:pt x="960745" y="28251"/>
                </a:lnTo>
                <a:lnTo>
                  <a:pt x="953982" y="30410"/>
                </a:lnTo>
                <a:lnTo>
                  <a:pt x="948952" y="34728"/>
                </a:lnTo>
                <a:lnTo>
                  <a:pt x="943923" y="39046"/>
                </a:lnTo>
                <a:lnTo>
                  <a:pt x="941408" y="44696"/>
                </a:lnTo>
                <a:lnTo>
                  <a:pt x="941408" y="57604"/>
                </a:lnTo>
                <a:lnTo>
                  <a:pt x="944072" y="62244"/>
                </a:lnTo>
                <a:lnTo>
                  <a:pt x="949400" y="65597"/>
                </a:lnTo>
                <a:lnTo>
                  <a:pt x="952385" y="67526"/>
                </a:lnTo>
                <a:lnTo>
                  <a:pt x="957024" y="69272"/>
                </a:lnTo>
                <a:lnTo>
                  <a:pt x="963317" y="70834"/>
                </a:lnTo>
                <a:lnTo>
                  <a:pt x="973169" y="73314"/>
                </a:lnTo>
                <a:lnTo>
                  <a:pt x="978451" y="74646"/>
                </a:lnTo>
                <a:lnTo>
                  <a:pt x="981987" y="75818"/>
                </a:lnTo>
                <a:lnTo>
                  <a:pt x="983779" y="76828"/>
                </a:lnTo>
                <a:lnTo>
                  <a:pt x="986581" y="78482"/>
                </a:lnTo>
                <a:lnTo>
                  <a:pt x="987981" y="80893"/>
                </a:lnTo>
                <a:lnTo>
                  <a:pt x="987981" y="88243"/>
                </a:lnTo>
                <a:lnTo>
                  <a:pt x="986236" y="91333"/>
                </a:lnTo>
                <a:lnTo>
                  <a:pt x="982745" y="93331"/>
                </a:lnTo>
                <a:lnTo>
                  <a:pt x="979255" y="95329"/>
                </a:lnTo>
                <a:lnTo>
                  <a:pt x="975213" y="96328"/>
                </a:lnTo>
                <a:lnTo>
                  <a:pt x="962903" y="96328"/>
                </a:lnTo>
                <a:lnTo>
                  <a:pt x="957484" y="94330"/>
                </a:lnTo>
                <a:close/>
              </a:path>
              <a:path w="1000245" h="134226">
                <a:moveTo>
                  <a:pt x="726087" y="105148"/>
                </a:moveTo>
                <a:lnTo>
                  <a:pt x="729544" y="105056"/>
                </a:lnTo>
                <a:lnTo>
                  <a:pt x="732621" y="104689"/>
                </a:lnTo>
                <a:lnTo>
                  <a:pt x="735526" y="103976"/>
                </a:lnTo>
                <a:lnTo>
                  <a:pt x="735526" y="94192"/>
                </a:lnTo>
                <a:lnTo>
                  <a:pt x="731783" y="94399"/>
                </a:lnTo>
                <a:lnTo>
                  <a:pt x="728935" y="94399"/>
                </a:lnTo>
                <a:lnTo>
                  <a:pt x="726363" y="93641"/>
                </a:lnTo>
                <a:lnTo>
                  <a:pt x="723745" y="91046"/>
                </a:lnTo>
                <a:lnTo>
                  <a:pt x="723745" y="40309"/>
                </a:lnTo>
                <a:lnTo>
                  <a:pt x="735526" y="40309"/>
                </a:lnTo>
                <a:lnTo>
                  <a:pt x="735526" y="30180"/>
                </a:lnTo>
                <a:lnTo>
                  <a:pt x="723745" y="30180"/>
                </a:lnTo>
                <a:lnTo>
                  <a:pt x="723745" y="9577"/>
                </a:lnTo>
                <a:lnTo>
                  <a:pt x="711206" y="9577"/>
                </a:lnTo>
                <a:lnTo>
                  <a:pt x="711206" y="30180"/>
                </a:lnTo>
                <a:lnTo>
                  <a:pt x="701216" y="30180"/>
                </a:lnTo>
                <a:lnTo>
                  <a:pt x="701216" y="40309"/>
                </a:lnTo>
                <a:lnTo>
                  <a:pt x="711206" y="40309"/>
                </a:lnTo>
                <a:lnTo>
                  <a:pt x="711206" y="93894"/>
                </a:lnTo>
                <a:lnTo>
                  <a:pt x="712239" y="97741"/>
                </a:lnTo>
                <a:lnTo>
                  <a:pt x="714306" y="100703"/>
                </a:lnTo>
                <a:lnTo>
                  <a:pt x="716373" y="103666"/>
                </a:lnTo>
                <a:lnTo>
                  <a:pt x="720300" y="105148"/>
                </a:lnTo>
                <a:lnTo>
                  <a:pt x="726087" y="105148"/>
                </a:lnTo>
                <a:close/>
              </a:path>
              <a:path w="1000245" h="134226">
                <a:moveTo>
                  <a:pt x="637855" y="133399"/>
                </a:moveTo>
                <a:lnTo>
                  <a:pt x="637855" y="95708"/>
                </a:lnTo>
                <a:lnTo>
                  <a:pt x="640565" y="99061"/>
                </a:lnTo>
                <a:lnTo>
                  <a:pt x="639922" y="84201"/>
                </a:lnTo>
                <a:lnTo>
                  <a:pt x="638223" y="80204"/>
                </a:lnTo>
                <a:lnTo>
                  <a:pt x="637373" y="75358"/>
                </a:lnTo>
                <a:lnTo>
                  <a:pt x="637373" y="62588"/>
                </a:lnTo>
                <a:lnTo>
                  <a:pt x="638223" y="56754"/>
                </a:lnTo>
                <a:lnTo>
                  <a:pt x="639922" y="52160"/>
                </a:lnTo>
                <a:lnTo>
                  <a:pt x="643091" y="43570"/>
                </a:lnTo>
                <a:lnTo>
                  <a:pt x="642701" y="34360"/>
                </a:lnTo>
                <a:lnTo>
                  <a:pt x="639991" y="36955"/>
                </a:lnTo>
                <a:lnTo>
                  <a:pt x="637511" y="40309"/>
                </a:lnTo>
                <a:lnTo>
                  <a:pt x="637511" y="30524"/>
                </a:lnTo>
                <a:lnTo>
                  <a:pt x="625454" y="30524"/>
                </a:lnTo>
                <a:lnTo>
                  <a:pt x="625454" y="133399"/>
                </a:lnTo>
                <a:lnTo>
                  <a:pt x="637855" y="133399"/>
                </a:lnTo>
                <a:close/>
              </a:path>
              <a:path w="1000245" h="134226">
                <a:moveTo>
                  <a:pt x="434407" y="106112"/>
                </a:moveTo>
                <a:lnTo>
                  <a:pt x="433764" y="107766"/>
                </a:lnTo>
                <a:lnTo>
                  <a:pt x="432731" y="110293"/>
                </a:lnTo>
                <a:lnTo>
                  <a:pt x="431307" y="113692"/>
                </a:lnTo>
                <a:lnTo>
                  <a:pt x="429883" y="117091"/>
                </a:lnTo>
                <a:lnTo>
                  <a:pt x="428827" y="119342"/>
                </a:lnTo>
                <a:lnTo>
                  <a:pt x="426106" y="122133"/>
                </a:lnTo>
                <a:lnTo>
                  <a:pt x="423338" y="123270"/>
                </a:lnTo>
                <a:lnTo>
                  <a:pt x="420307" y="123270"/>
                </a:lnTo>
                <a:lnTo>
                  <a:pt x="417528" y="122925"/>
                </a:lnTo>
                <a:lnTo>
                  <a:pt x="413808" y="121961"/>
                </a:lnTo>
                <a:lnTo>
                  <a:pt x="413808" y="133261"/>
                </a:lnTo>
                <a:lnTo>
                  <a:pt x="415186" y="133628"/>
                </a:lnTo>
                <a:lnTo>
                  <a:pt x="418229" y="134157"/>
                </a:lnTo>
                <a:lnTo>
                  <a:pt x="428483" y="134226"/>
                </a:lnTo>
                <a:lnTo>
                  <a:pt x="433535" y="132158"/>
                </a:lnTo>
                <a:lnTo>
                  <a:pt x="436474" y="128024"/>
                </a:lnTo>
                <a:lnTo>
                  <a:pt x="440012" y="121660"/>
                </a:lnTo>
                <a:lnTo>
                  <a:pt x="445100" y="110126"/>
                </a:lnTo>
                <a:lnTo>
                  <a:pt x="451631" y="93572"/>
                </a:lnTo>
                <a:lnTo>
                  <a:pt x="453843" y="87676"/>
                </a:lnTo>
                <a:lnTo>
                  <a:pt x="458060" y="76161"/>
                </a:lnTo>
                <a:lnTo>
                  <a:pt x="462930" y="62565"/>
                </a:lnTo>
                <a:lnTo>
                  <a:pt x="467219" y="50565"/>
                </a:lnTo>
                <a:lnTo>
                  <a:pt x="471769" y="37895"/>
                </a:lnTo>
                <a:lnTo>
                  <a:pt x="474573" y="30180"/>
                </a:lnTo>
                <a:lnTo>
                  <a:pt x="460863" y="30180"/>
                </a:lnTo>
                <a:lnTo>
                  <a:pt x="440953" y="90264"/>
                </a:lnTo>
                <a:lnTo>
                  <a:pt x="421180" y="30180"/>
                </a:lnTo>
                <a:lnTo>
                  <a:pt x="407125" y="30180"/>
                </a:lnTo>
                <a:lnTo>
                  <a:pt x="434407" y="106112"/>
                </a:lnTo>
                <a:close/>
              </a:path>
              <a:path w="1000245" h="134226">
                <a:moveTo>
                  <a:pt x="396860" y="105148"/>
                </a:moveTo>
                <a:lnTo>
                  <a:pt x="400316" y="105056"/>
                </a:lnTo>
                <a:lnTo>
                  <a:pt x="403393" y="104689"/>
                </a:lnTo>
                <a:lnTo>
                  <a:pt x="406298" y="103976"/>
                </a:lnTo>
                <a:lnTo>
                  <a:pt x="406298" y="94192"/>
                </a:lnTo>
                <a:lnTo>
                  <a:pt x="402555" y="94399"/>
                </a:lnTo>
                <a:lnTo>
                  <a:pt x="399707" y="94399"/>
                </a:lnTo>
                <a:lnTo>
                  <a:pt x="397135" y="93641"/>
                </a:lnTo>
                <a:lnTo>
                  <a:pt x="394517" y="91046"/>
                </a:lnTo>
                <a:lnTo>
                  <a:pt x="394517" y="40309"/>
                </a:lnTo>
                <a:lnTo>
                  <a:pt x="406298" y="40309"/>
                </a:lnTo>
                <a:lnTo>
                  <a:pt x="406298" y="30180"/>
                </a:lnTo>
                <a:lnTo>
                  <a:pt x="394517" y="30180"/>
                </a:lnTo>
                <a:lnTo>
                  <a:pt x="394517" y="9577"/>
                </a:lnTo>
                <a:lnTo>
                  <a:pt x="381978" y="9577"/>
                </a:lnTo>
                <a:lnTo>
                  <a:pt x="381978" y="30180"/>
                </a:lnTo>
                <a:lnTo>
                  <a:pt x="371988" y="30180"/>
                </a:lnTo>
                <a:lnTo>
                  <a:pt x="371988" y="40309"/>
                </a:lnTo>
                <a:lnTo>
                  <a:pt x="381978" y="40309"/>
                </a:lnTo>
                <a:lnTo>
                  <a:pt x="381978" y="93893"/>
                </a:lnTo>
                <a:lnTo>
                  <a:pt x="383012" y="97741"/>
                </a:lnTo>
                <a:lnTo>
                  <a:pt x="385078" y="100703"/>
                </a:lnTo>
                <a:lnTo>
                  <a:pt x="387145" y="103666"/>
                </a:lnTo>
                <a:lnTo>
                  <a:pt x="391072" y="105148"/>
                </a:lnTo>
                <a:lnTo>
                  <a:pt x="396860" y="105148"/>
                </a:lnTo>
                <a:close/>
              </a:path>
              <a:path w="1000245" h="134226">
                <a:moveTo>
                  <a:pt x="187601" y="58339"/>
                </a:moveTo>
                <a:lnTo>
                  <a:pt x="189519" y="51138"/>
                </a:lnTo>
                <a:lnTo>
                  <a:pt x="193354" y="46476"/>
                </a:lnTo>
                <a:lnTo>
                  <a:pt x="196696" y="28526"/>
                </a:lnTo>
                <a:lnTo>
                  <a:pt x="189175" y="32316"/>
                </a:lnTo>
                <a:lnTo>
                  <a:pt x="183364" y="39895"/>
                </a:lnTo>
                <a:lnTo>
                  <a:pt x="180751" y="43776"/>
                </a:lnTo>
                <a:lnTo>
                  <a:pt x="176175" y="55265"/>
                </a:lnTo>
                <a:lnTo>
                  <a:pt x="174649" y="68973"/>
                </a:lnTo>
                <a:lnTo>
                  <a:pt x="174837" y="74148"/>
                </a:lnTo>
                <a:lnTo>
                  <a:pt x="177683" y="87392"/>
                </a:lnTo>
                <a:lnTo>
                  <a:pt x="183950" y="97086"/>
                </a:lnTo>
                <a:lnTo>
                  <a:pt x="190151" y="103241"/>
                </a:lnTo>
                <a:lnTo>
                  <a:pt x="197178" y="106319"/>
                </a:lnTo>
                <a:lnTo>
                  <a:pt x="210498" y="106319"/>
                </a:lnTo>
                <a:lnTo>
                  <a:pt x="215056" y="105343"/>
                </a:lnTo>
                <a:lnTo>
                  <a:pt x="218708" y="103391"/>
                </a:lnTo>
                <a:lnTo>
                  <a:pt x="222359" y="101438"/>
                </a:lnTo>
                <a:lnTo>
                  <a:pt x="225218" y="98809"/>
                </a:lnTo>
                <a:lnTo>
                  <a:pt x="227285" y="95501"/>
                </a:lnTo>
                <a:lnTo>
                  <a:pt x="227285" y="133399"/>
                </a:lnTo>
                <a:lnTo>
                  <a:pt x="239755" y="133399"/>
                </a:lnTo>
                <a:lnTo>
                  <a:pt x="239755" y="30180"/>
                </a:lnTo>
                <a:lnTo>
                  <a:pt x="227974" y="30180"/>
                </a:lnTo>
                <a:lnTo>
                  <a:pt x="227974" y="40447"/>
                </a:lnTo>
                <a:lnTo>
                  <a:pt x="225861" y="37231"/>
                </a:lnTo>
                <a:lnTo>
                  <a:pt x="223657" y="34796"/>
                </a:lnTo>
                <a:lnTo>
                  <a:pt x="221360" y="33143"/>
                </a:lnTo>
                <a:lnTo>
                  <a:pt x="217181" y="30065"/>
                </a:lnTo>
                <a:lnTo>
                  <a:pt x="212036" y="28526"/>
                </a:lnTo>
                <a:lnTo>
                  <a:pt x="205928" y="28526"/>
                </a:lnTo>
                <a:lnTo>
                  <a:pt x="197189" y="41813"/>
                </a:lnTo>
                <a:lnTo>
                  <a:pt x="201794" y="39482"/>
                </a:lnTo>
                <a:lnTo>
                  <a:pt x="215619" y="39482"/>
                </a:lnTo>
                <a:lnTo>
                  <a:pt x="221521" y="43134"/>
                </a:lnTo>
                <a:lnTo>
                  <a:pt x="224874" y="50438"/>
                </a:lnTo>
                <a:lnTo>
                  <a:pt x="226849" y="54710"/>
                </a:lnTo>
                <a:lnTo>
                  <a:pt x="227836" y="60039"/>
                </a:lnTo>
                <a:lnTo>
                  <a:pt x="227836" y="73360"/>
                </a:lnTo>
                <a:lnTo>
                  <a:pt x="226941" y="79056"/>
                </a:lnTo>
                <a:lnTo>
                  <a:pt x="225149" y="83512"/>
                </a:lnTo>
                <a:lnTo>
                  <a:pt x="221888" y="91597"/>
                </a:lnTo>
                <a:lnTo>
                  <a:pt x="215940" y="95639"/>
                </a:lnTo>
                <a:lnTo>
                  <a:pt x="199130" y="95639"/>
                </a:lnTo>
                <a:lnTo>
                  <a:pt x="193458" y="91803"/>
                </a:lnTo>
                <a:lnTo>
                  <a:pt x="190288" y="84132"/>
                </a:lnTo>
                <a:lnTo>
                  <a:pt x="188497" y="79814"/>
                </a:lnTo>
                <a:lnTo>
                  <a:pt x="187601" y="74462"/>
                </a:lnTo>
                <a:lnTo>
                  <a:pt x="187601" y="58339"/>
                </a:lnTo>
                <a:close/>
              </a:path>
              <a:path w="1000245" h="134226">
                <a:moveTo>
                  <a:pt x="0" y="58293"/>
                </a:moveTo>
                <a:lnTo>
                  <a:pt x="0" y="71040"/>
                </a:lnTo>
                <a:lnTo>
                  <a:pt x="34585" y="71040"/>
                </a:lnTo>
                <a:lnTo>
                  <a:pt x="34585" y="58293"/>
                </a:lnTo>
                <a:lnTo>
                  <a:pt x="0" y="58293"/>
                </a:lnTo>
                <a:close/>
              </a:path>
              <a:path w="1000245" h="134226">
                <a:moveTo>
                  <a:pt x="101873" y="91918"/>
                </a:moveTo>
                <a:lnTo>
                  <a:pt x="101873" y="57604"/>
                </a:lnTo>
                <a:lnTo>
                  <a:pt x="157747" y="57604"/>
                </a:lnTo>
                <a:lnTo>
                  <a:pt x="157747" y="45890"/>
                </a:lnTo>
                <a:lnTo>
                  <a:pt x="101873" y="45890"/>
                </a:lnTo>
                <a:lnTo>
                  <a:pt x="101873" y="15159"/>
                </a:lnTo>
                <a:lnTo>
                  <a:pt x="162294" y="15159"/>
                </a:lnTo>
                <a:lnTo>
                  <a:pt x="162294" y="2756"/>
                </a:lnTo>
                <a:lnTo>
                  <a:pt x="88507" y="2756"/>
                </a:lnTo>
                <a:lnTo>
                  <a:pt x="88507" y="103976"/>
                </a:lnTo>
                <a:lnTo>
                  <a:pt x="163327" y="103976"/>
                </a:lnTo>
                <a:lnTo>
                  <a:pt x="163327" y="91918"/>
                </a:lnTo>
                <a:lnTo>
                  <a:pt x="101873" y="91918"/>
                </a:lnTo>
                <a:close/>
              </a:path>
              <a:path w="1000245" h="134226">
                <a:moveTo>
                  <a:pt x="196696" y="28526"/>
                </a:moveTo>
                <a:lnTo>
                  <a:pt x="193354" y="46476"/>
                </a:lnTo>
                <a:lnTo>
                  <a:pt x="197189" y="41813"/>
                </a:lnTo>
                <a:lnTo>
                  <a:pt x="205928" y="28526"/>
                </a:lnTo>
                <a:lnTo>
                  <a:pt x="196696" y="28526"/>
                </a:lnTo>
                <a:close/>
              </a:path>
              <a:path w="1000245" h="134226">
                <a:moveTo>
                  <a:pt x="274318" y="30180"/>
                </a:moveTo>
                <a:lnTo>
                  <a:pt x="261641" y="30180"/>
                </a:lnTo>
                <a:lnTo>
                  <a:pt x="261641" y="86636"/>
                </a:lnTo>
                <a:lnTo>
                  <a:pt x="262674" y="91665"/>
                </a:lnTo>
                <a:lnTo>
                  <a:pt x="264741" y="95432"/>
                </a:lnTo>
                <a:lnTo>
                  <a:pt x="268553" y="102460"/>
                </a:lnTo>
                <a:lnTo>
                  <a:pt x="275719" y="105975"/>
                </a:lnTo>
                <a:lnTo>
                  <a:pt x="292988" y="105975"/>
                </a:lnTo>
                <a:lnTo>
                  <a:pt x="298730" y="104045"/>
                </a:lnTo>
                <a:lnTo>
                  <a:pt x="303460" y="100186"/>
                </a:lnTo>
                <a:lnTo>
                  <a:pt x="305849" y="98258"/>
                </a:lnTo>
                <a:lnTo>
                  <a:pt x="307847" y="95892"/>
                </a:lnTo>
                <a:lnTo>
                  <a:pt x="309454" y="93089"/>
                </a:lnTo>
                <a:lnTo>
                  <a:pt x="309316" y="103976"/>
                </a:lnTo>
                <a:lnTo>
                  <a:pt x="321029" y="103976"/>
                </a:lnTo>
                <a:lnTo>
                  <a:pt x="321029" y="30180"/>
                </a:lnTo>
                <a:lnTo>
                  <a:pt x="308628" y="30180"/>
                </a:lnTo>
                <a:lnTo>
                  <a:pt x="308628" y="73635"/>
                </a:lnTo>
                <a:lnTo>
                  <a:pt x="307778" y="79309"/>
                </a:lnTo>
                <a:lnTo>
                  <a:pt x="306078" y="83443"/>
                </a:lnTo>
                <a:lnTo>
                  <a:pt x="302955" y="91160"/>
                </a:lnTo>
                <a:lnTo>
                  <a:pt x="297076" y="95019"/>
                </a:lnTo>
                <a:lnTo>
                  <a:pt x="282424" y="95019"/>
                </a:lnTo>
                <a:lnTo>
                  <a:pt x="278314" y="92814"/>
                </a:lnTo>
                <a:lnTo>
                  <a:pt x="276109" y="88404"/>
                </a:lnTo>
                <a:lnTo>
                  <a:pt x="274915" y="86015"/>
                </a:lnTo>
                <a:lnTo>
                  <a:pt x="274318" y="82938"/>
                </a:lnTo>
                <a:lnTo>
                  <a:pt x="274318" y="30180"/>
                </a:lnTo>
                <a:close/>
              </a:path>
              <a:path w="1000245" h="134226">
                <a:moveTo>
                  <a:pt x="344223" y="30524"/>
                </a:moveTo>
                <a:lnTo>
                  <a:pt x="344223" y="103976"/>
                </a:lnTo>
                <a:lnTo>
                  <a:pt x="356831" y="103976"/>
                </a:lnTo>
                <a:lnTo>
                  <a:pt x="356831" y="30524"/>
                </a:lnTo>
                <a:lnTo>
                  <a:pt x="344223" y="30524"/>
                </a:lnTo>
                <a:close/>
              </a:path>
              <a:path w="1000245" h="134226">
                <a:moveTo>
                  <a:pt x="344223" y="2756"/>
                </a:moveTo>
                <a:lnTo>
                  <a:pt x="344223" y="16812"/>
                </a:lnTo>
                <a:lnTo>
                  <a:pt x="356831" y="16812"/>
                </a:lnTo>
                <a:lnTo>
                  <a:pt x="356831" y="2756"/>
                </a:lnTo>
                <a:lnTo>
                  <a:pt x="344223" y="2756"/>
                </a:lnTo>
                <a:close/>
              </a:path>
              <a:path w="1000245" h="134226">
                <a:moveTo>
                  <a:pt x="539714" y="83133"/>
                </a:moveTo>
                <a:lnTo>
                  <a:pt x="537469" y="79749"/>
                </a:lnTo>
                <a:lnTo>
                  <a:pt x="532771" y="68234"/>
                </a:lnTo>
                <a:lnTo>
                  <a:pt x="531205" y="54779"/>
                </a:lnTo>
                <a:lnTo>
                  <a:pt x="531765" y="45373"/>
                </a:lnTo>
                <a:lnTo>
                  <a:pt x="535004" y="32689"/>
                </a:lnTo>
                <a:lnTo>
                  <a:pt x="541126" y="22979"/>
                </a:lnTo>
                <a:lnTo>
                  <a:pt x="542886" y="21194"/>
                </a:lnTo>
                <a:lnTo>
                  <a:pt x="553613" y="14445"/>
                </a:lnTo>
                <a:lnTo>
                  <a:pt x="566755" y="12196"/>
                </a:lnTo>
                <a:lnTo>
                  <a:pt x="569449" y="12274"/>
                </a:lnTo>
                <a:lnTo>
                  <a:pt x="582301" y="15398"/>
                </a:lnTo>
                <a:lnTo>
                  <a:pt x="592281" y="23082"/>
                </a:lnTo>
                <a:lnTo>
                  <a:pt x="595018" y="26727"/>
                </a:lnTo>
                <a:lnTo>
                  <a:pt x="599967" y="38042"/>
                </a:lnTo>
                <a:lnTo>
                  <a:pt x="601616" y="51816"/>
                </a:lnTo>
                <a:lnTo>
                  <a:pt x="601356" y="57743"/>
                </a:lnTo>
                <a:lnTo>
                  <a:pt x="598802" y="70370"/>
                </a:lnTo>
                <a:lnTo>
                  <a:pt x="593521" y="81686"/>
                </a:lnTo>
                <a:lnTo>
                  <a:pt x="591213" y="84884"/>
                </a:lnTo>
                <a:lnTo>
                  <a:pt x="595034" y="98291"/>
                </a:lnTo>
                <a:lnTo>
                  <a:pt x="604166" y="89300"/>
                </a:lnTo>
                <a:lnTo>
                  <a:pt x="610891" y="77655"/>
                </a:lnTo>
                <a:lnTo>
                  <a:pt x="614476" y="65426"/>
                </a:lnTo>
                <a:lnTo>
                  <a:pt x="615671" y="51609"/>
                </a:lnTo>
                <a:lnTo>
                  <a:pt x="614819" y="40054"/>
                </a:lnTo>
                <a:lnTo>
                  <a:pt x="611480" y="27696"/>
                </a:lnTo>
                <a:lnTo>
                  <a:pt x="605612" y="17226"/>
                </a:lnTo>
                <a:lnTo>
                  <a:pt x="602340" y="13361"/>
                </a:lnTo>
                <a:lnTo>
                  <a:pt x="592602" y="5938"/>
                </a:lnTo>
                <a:lnTo>
                  <a:pt x="580465" y="1484"/>
                </a:lnTo>
                <a:lnTo>
                  <a:pt x="565929" y="0"/>
                </a:lnTo>
                <a:lnTo>
                  <a:pt x="560234" y="244"/>
                </a:lnTo>
                <a:lnTo>
                  <a:pt x="547040" y="3143"/>
                </a:lnTo>
                <a:lnTo>
                  <a:pt x="536032" y="9309"/>
                </a:lnTo>
                <a:lnTo>
                  <a:pt x="527209" y="18742"/>
                </a:lnTo>
                <a:lnTo>
                  <a:pt x="521926" y="28231"/>
                </a:lnTo>
                <a:lnTo>
                  <a:pt x="518241" y="40343"/>
                </a:lnTo>
                <a:lnTo>
                  <a:pt x="517013" y="53883"/>
                </a:lnTo>
                <a:lnTo>
                  <a:pt x="517027" y="55446"/>
                </a:lnTo>
                <a:lnTo>
                  <a:pt x="518527" y="69093"/>
                </a:lnTo>
                <a:lnTo>
                  <a:pt x="522495" y="81112"/>
                </a:lnTo>
                <a:lnTo>
                  <a:pt x="528932" y="91505"/>
                </a:lnTo>
                <a:lnTo>
                  <a:pt x="539929" y="100664"/>
                </a:lnTo>
                <a:lnTo>
                  <a:pt x="539714" y="83133"/>
                </a:lnTo>
                <a:close/>
              </a:path>
              <a:path w="1000245" h="134226">
                <a:moveTo>
                  <a:pt x="539714" y="83133"/>
                </a:moveTo>
                <a:lnTo>
                  <a:pt x="539929" y="100664"/>
                </a:lnTo>
                <a:lnTo>
                  <a:pt x="551776" y="105371"/>
                </a:lnTo>
                <a:lnTo>
                  <a:pt x="565653" y="106939"/>
                </a:lnTo>
                <a:lnTo>
                  <a:pt x="570567" y="106761"/>
                </a:lnTo>
                <a:lnTo>
                  <a:pt x="583835" y="104112"/>
                </a:lnTo>
                <a:lnTo>
                  <a:pt x="595034" y="98291"/>
                </a:lnTo>
                <a:lnTo>
                  <a:pt x="591213" y="84884"/>
                </a:lnTo>
                <a:lnTo>
                  <a:pt x="581149" y="92227"/>
                </a:lnTo>
                <a:lnTo>
                  <a:pt x="567307" y="94674"/>
                </a:lnTo>
                <a:lnTo>
                  <a:pt x="561793" y="94412"/>
                </a:lnTo>
                <a:lnTo>
                  <a:pt x="548847" y="90853"/>
                </a:lnTo>
                <a:lnTo>
                  <a:pt x="539714" y="83133"/>
                </a:lnTo>
                <a:close/>
              </a:path>
              <a:path w="1000245" h="134226">
                <a:moveTo>
                  <a:pt x="645227" y="102805"/>
                </a:moveTo>
                <a:lnTo>
                  <a:pt x="648993" y="105240"/>
                </a:lnTo>
                <a:lnTo>
                  <a:pt x="653655" y="106457"/>
                </a:lnTo>
                <a:lnTo>
                  <a:pt x="666286" y="106457"/>
                </a:lnTo>
                <a:lnTo>
                  <a:pt x="672487" y="104275"/>
                </a:lnTo>
                <a:lnTo>
                  <a:pt x="677815" y="99911"/>
                </a:lnTo>
                <a:lnTo>
                  <a:pt x="684379" y="92247"/>
                </a:lnTo>
                <a:lnTo>
                  <a:pt x="688912" y="80504"/>
                </a:lnTo>
                <a:lnTo>
                  <a:pt x="690423" y="65459"/>
                </a:lnTo>
                <a:lnTo>
                  <a:pt x="690299" y="61340"/>
                </a:lnTo>
                <a:lnTo>
                  <a:pt x="687685" y="48071"/>
                </a:lnTo>
                <a:lnTo>
                  <a:pt x="681673" y="38000"/>
                </a:lnTo>
                <a:lnTo>
                  <a:pt x="675840" y="31592"/>
                </a:lnTo>
                <a:lnTo>
                  <a:pt x="668743" y="28388"/>
                </a:lnTo>
                <a:lnTo>
                  <a:pt x="654735" y="28388"/>
                </a:lnTo>
                <a:lnTo>
                  <a:pt x="649820" y="29766"/>
                </a:lnTo>
                <a:lnTo>
                  <a:pt x="645641" y="32523"/>
                </a:lnTo>
                <a:lnTo>
                  <a:pt x="642701" y="34360"/>
                </a:lnTo>
                <a:lnTo>
                  <a:pt x="643091" y="43570"/>
                </a:lnTo>
                <a:lnTo>
                  <a:pt x="648970" y="39275"/>
                </a:lnTo>
                <a:lnTo>
                  <a:pt x="666102" y="39275"/>
                </a:lnTo>
                <a:lnTo>
                  <a:pt x="671982" y="43341"/>
                </a:lnTo>
                <a:lnTo>
                  <a:pt x="675197" y="51471"/>
                </a:lnTo>
                <a:lnTo>
                  <a:pt x="676896" y="55698"/>
                </a:lnTo>
                <a:lnTo>
                  <a:pt x="677746" y="60750"/>
                </a:lnTo>
                <a:lnTo>
                  <a:pt x="677746" y="76277"/>
                </a:lnTo>
                <a:lnTo>
                  <a:pt x="675828" y="83523"/>
                </a:lnTo>
                <a:lnTo>
                  <a:pt x="671993" y="88369"/>
                </a:lnTo>
                <a:lnTo>
                  <a:pt x="668158" y="93216"/>
                </a:lnTo>
                <a:lnTo>
                  <a:pt x="663347" y="95639"/>
                </a:lnTo>
                <a:lnTo>
                  <a:pt x="649016" y="95639"/>
                </a:lnTo>
                <a:lnTo>
                  <a:pt x="643137" y="91826"/>
                </a:lnTo>
                <a:lnTo>
                  <a:pt x="639922" y="84201"/>
                </a:lnTo>
                <a:lnTo>
                  <a:pt x="640565" y="99061"/>
                </a:lnTo>
                <a:lnTo>
                  <a:pt x="643023" y="101427"/>
                </a:lnTo>
                <a:lnTo>
                  <a:pt x="645227" y="1028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791618" y="3623251"/>
            <a:ext cx="11461" cy="0"/>
          </a:xfrm>
          <a:custGeom>
            <a:avLst/>
            <a:gdLst/>
            <a:ahLst/>
            <a:cxnLst/>
            <a:rect l="l" t="t" r="r" b="b"/>
            <a:pathLst>
              <a:path w="12607">
                <a:moveTo>
                  <a:pt x="0" y="0"/>
                </a:moveTo>
                <a:lnTo>
                  <a:pt x="12607" y="0"/>
                </a:lnTo>
              </a:path>
            </a:pathLst>
          </a:custGeom>
          <a:ln w="1532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160782" y="3641551"/>
            <a:ext cx="0" cy="64810"/>
          </a:xfrm>
          <a:custGeom>
            <a:avLst/>
            <a:gdLst/>
            <a:ahLst/>
            <a:cxnLst/>
            <a:rect l="l" t="t" r="r" b="b"/>
            <a:pathLst>
              <a:path h="73451">
                <a:moveTo>
                  <a:pt x="0" y="0"/>
                </a:moveTo>
                <a:lnTo>
                  <a:pt x="0" y="73451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1631807" y="3609814"/>
            <a:ext cx="446566" cy="110956"/>
          </a:xfrm>
          <a:custGeom>
            <a:avLst/>
            <a:gdLst/>
            <a:ahLst/>
            <a:cxnLst/>
            <a:rect l="l" t="t" r="r" b="b"/>
            <a:pathLst>
              <a:path w="491223" h="125750">
                <a:moveTo>
                  <a:pt x="54036" y="32476"/>
                </a:move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6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4"/>
                </a:lnTo>
                <a:lnTo>
                  <a:pt x="21908" y="9255"/>
                </a:lnTo>
                <a:lnTo>
                  <a:pt x="18154" y="24943"/>
                </a:lnTo>
                <a:lnTo>
                  <a:pt x="20703" y="21498"/>
                </a:lnTo>
                <a:lnTo>
                  <a:pt x="24986" y="19660"/>
                </a:lnTo>
                <a:lnTo>
                  <a:pt x="31003" y="19431"/>
                </a:lnTo>
                <a:lnTo>
                  <a:pt x="31003" y="51815"/>
                </a:lnTo>
                <a:lnTo>
                  <a:pt x="25904" y="50805"/>
                </a:lnTo>
                <a:lnTo>
                  <a:pt x="21851" y="49013"/>
                </a:lnTo>
                <a:lnTo>
                  <a:pt x="18843" y="46441"/>
                </a:lnTo>
                <a:lnTo>
                  <a:pt x="15834" y="43868"/>
                </a:lnTo>
                <a:lnTo>
                  <a:pt x="14330" y="40308"/>
                </a:lnTo>
                <a:lnTo>
                  <a:pt x="13756" y="59326"/>
                </a:lnTo>
                <a:lnTo>
                  <a:pt x="21082" y="62473"/>
                </a:lnTo>
                <a:lnTo>
                  <a:pt x="31003" y="64356"/>
                </a:lnTo>
                <a:lnTo>
                  <a:pt x="31003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7" y="93158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8"/>
                </a:lnTo>
                <a:lnTo>
                  <a:pt x="1309" y="93549"/>
                </a:lnTo>
                <a:lnTo>
                  <a:pt x="3927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7"/>
                </a:lnTo>
                <a:lnTo>
                  <a:pt x="54036" y="32476"/>
                </a:lnTo>
                <a:close/>
              </a:path>
              <a:path w="491223" h="125750">
                <a:moveTo>
                  <a:pt x="50959" y="99015"/>
                </a:moveTo>
                <a:lnTo>
                  <a:pt x="45539" y="101886"/>
                </a:lnTo>
                <a:lnTo>
                  <a:pt x="37685" y="102253"/>
                </a:lnTo>
                <a:lnTo>
                  <a:pt x="37685" y="112383"/>
                </a:lnTo>
                <a:lnTo>
                  <a:pt x="45999" y="111464"/>
                </a:lnTo>
                <a:lnTo>
                  <a:pt x="52360" y="109581"/>
                </a:lnTo>
                <a:lnTo>
                  <a:pt x="56769" y="106732"/>
                </a:lnTo>
                <a:lnTo>
                  <a:pt x="59316" y="104848"/>
                </a:lnTo>
                <a:lnTo>
                  <a:pt x="66345" y="94853"/>
                </a:lnTo>
                <a:lnTo>
                  <a:pt x="68688" y="80686"/>
                </a:lnTo>
                <a:lnTo>
                  <a:pt x="68688" y="72234"/>
                </a:lnTo>
                <a:lnTo>
                  <a:pt x="65588" y="65849"/>
                </a:lnTo>
                <a:lnTo>
                  <a:pt x="59387" y="61531"/>
                </a:lnTo>
                <a:lnTo>
                  <a:pt x="55575" y="58913"/>
                </a:lnTo>
                <a:lnTo>
                  <a:pt x="48341" y="56111"/>
                </a:lnTo>
                <a:lnTo>
                  <a:pt x="37685" y="53125"/>
                </a:lnTo>
                <a:lnTo>
                  <a:pt x="43427" y="67572"/>
                </a:lnTo>
                <a:lnTo>
                  <a:pt x="47514" y="69226"/>
                </a:lnTo>
                <a:lnTo>
                  <a:pt x="49949" y="70971"/>
                </a:lnTo>
                <a:lnTo>
                  <a:pt x="54174" y="73957"/>
                </a:lnTo>
                <a:lnTo>
                  <a:pt x="56287" y="78321"/>
                </a:lnTo>
                <a:lnTo>
                  <a:pt x="56287" y="87692"/>
                </a:lnTo>
                <a:lnTo>
                  <a:pt x="55506" y="90884"/>
                </a:lnTo>
                <a:lnTo>
                  <a:pt x="53945" y="93640"/>
                </a:lnTo>
                <a:lnTo>
                  <a:pt x="50959" y="99015"/>
                </a:lnTo>
                <a:close/>
              </a:path>
              <a:path w="491223" h="125750">
                <a:moveTo>
                  <a:pt x="287201" y="109420"/>
                </a:moveTo>
                <a:lnTo>
                  <a:pt x="289314" y="99314"/>
                </a:lnTo>
                <a:lnTo>
                  <a:pt x="291036" y="91987"/>
                </a:lnTo>
                <a:lnTo>
                  <a:pt x="292368" y="87439"/>
                </a:lnTo>
                <a:lnTo>
                  <a:pt x="294435" y="80365"/>
                </a:lnTo>
                <a:lnTo>
                  <a:pt x="297467" y="72533"/>
                </a:lnTo>
                <a:lnTo>
                  <a:pt x="301463" y="63943"/>
                </a:lnTo>
                <a:lnTo>
                  <a:pt x="302740" y="61217"/>
                </a:lnTo>
                <a:lnTo>
                  <a:pt x="308710" y="49886"/>
                </a:lnTo>
                <a:lnTo>
                  <a:pt x="315414" y="39275"/>
                </a:lnTo>
                <a:lnTo>
                  <a:pt x="320673" y="31649"/>
                </a:lnTo>
                <a:lnTo>
                  <a:pt x="324887" y="26298"/>
                </a:lnTo>
                <a:lnTo>
                  <a:pt x="328056" y="23220"/>
                </a:lnTo>
                <a:lnTo>
                  <a:pt x="328056" y="12402"/>
                </a:lnTo>
                <a:lnTo>
                  <a:pt x="259436" y="12402"/>
                </a:lnTo>
                <a:lnTo>
                  <a:pt x="259436" y="24874"/>
                </a:lnTo>
                <a:lnTo>
                  <a:pt x="314001" y="24874"/>
                </a:lnTo>
                <a:lnTo>
                  <a:pt x="308546" y="31518"/>
                </a:lnTo>
                <a:lnTo>
                  <a:pt x="301223" y="41752"/>
                </a:lnTo>
                <a:lnTo>
                  <a:pt x="294160" y="53194"/>
                </a:lnTo>
                <a:lnTo>
                  <a:pt x="289562" y="61704"/>
                </a:lnTo>
                <a:lnTo>
                  <a:pt x="284021" y="73595"/>
                </a:lnTo>
                <a:lnTo>
                  <a:pt x="279495" y="85512"/>
                </a:lnTo>
                <a:lnTo>
                  <a:pt x="275985" y="97453"/>
                </a:lnTo>
                <a:lnTo>
                  <a:pt x="273491" y="109420"/>
                </a:lnTo>
                <a:lnTo>
                  <a:pt x="287201" y="109420"/>
                </a:lnTo>
                <a:close/>
              </a:path>
              <a:path w="491223" h="125750">
                <a:moveTo>
                  <a:pt x="383425" y="85303"/>
                </a:moveTo>
                <a:lnTo>
                  <a:pt x="383425" y="109420"/>
                </a:lnTo>
                <a:lnTo>
                  <a:pt x="395826" y="109420"/>
                </a:lnTo>
                <a:lnTo>
                  <a:pt x="395826" y="85303"/>
                </a:lnTo>
                <a:lnTo>
                  <a:pt x="410363" y="85303"/>
                </a:lnTo>
                <a:lnTo>
                  <a:pt x="410363" y="74485"/>
                </a:lnTo>
                <a:lnTo>
                  <a:pt x="395826" y="74485"/>
                </a:lnTo>
                <a:lnTo>
                  <a:pt x="395826" y="10473"/>
                </a:lnTo>
                <a:lnTo>
                  <a:pt x="385354" y="10473"/>
                </a:lnTo>
                <a:lnTo>
                  <a:pt x="383218" y="29766"/>
                </a:lnTo>
                <a:lnTo>
                  <a:pt x="383218" y="74485"/>
                </a:lnTo>
                <a:lnTo>
                  <a:pt x="351595" y="74485"/>
                </a:lnTo>
                <a:lnTo>
                  <a:pt x="340159" y="73176"/>
                </a:lnTo>
                <a:lnTo>
                  <a:pt x="340159" y="85303"/>
                </a:lnTo>
                <a:lnTo>
                  <a:pt x="383425" y="85303"/>
                </a:lnTo>
                <a:close/>
              </a:path>
              <a:path w="491223" h="125750">
                <a:moveTo>
                  <a:pt x="385354" y="10473"/>
                </a:moveTo>
                <a:lnTo>
                  <a:pt x="340159" y="73176"/>
                </a:lnTo>
                <a:lnTo>
                  <a:pt x="351595" y="74485"/>
                </a:lnTo>
                <a:lnTo>
                  <a:pt x="383218" y="29766"/>
                </a:lnTo>
                <a:lnTo>
                  <a:pt x="385354" y="10473"/>
                </a:lnTo>
                <a:close/>
              </a:path>
              <a:path w="491223" h="125750">
                <a:moveTo>
                  <a:pt x="474413" y="12965"/>
                </a:moveTo>
                <a:lnTo>
                  <a:pt x="466995" y="10473"/>
                </a:lnTo>
                <a:lnTo>
                  <a:pt x="457533" y="10473"/>
                </a:lnTo>
                <a:lnTo>
                  <a:pt x="450874" y="21842"/>
                </a:lnTo>
                <a:lnTo>
                  <a:pt x="462861" y="21842"/>
                </a:lnTo>
                <a:lnTo>
                  <a:pt x="467340" y="23381"/>
                </a:lnTo>
                <a:lnTo>
                  <a:pt x="470279" y="26459"/>
                </a:lnTo>
                <a:lnTo>
                  <a:pt x="473219" y="29537"/>
                </a:lnTo>
                <a:lnTo>
                  <a:pt x="474688" y="32913"/>
                </a:lnTo>
                <a:lnTo>
                  <a:pt x="475033" y="56708"/>
                </a:lnTo>
                <a:lnTo>
                  <a:pt x="478707" y="54641"/>
                </a:lnTo>
                <a:lnTo>
                  <a:pt x="481417" y="52528"/>
                </a:lnTo>
                <a:lnTo>
                  <a:pt x="483162" y="50369"/>
                </a:lnTo>
                <a:lnTo>
                  <a:pt x="486286" y="46556"/>
                </a:lnTo>
                <a:lnTo>
                  <a:pt x="487847" y="41572"/>
                </a:lnTo>
                <a:lnTo>
                  <a:pt x="487847" y="28755"/>
                </a:lnTo>
                <a:lnTo>
                  <a:pt x="485160" y="22933"/>
                </a:lnTo>
                <a:lnTo>
                  <a:pt x="479787" y="17949"/>
                </a:lnTo>
                <a:lnTo>
                  <a:pt x="474413" y="12965"/>
                </a:lnTo>
                <a:close/>
              </a:path>
              <a:path w="491223" h="125750">
                <a:moveTo>
                  <a:pt x="472311" y="96293"/>
                </a:moveTo>
                <a:lnTo>
                  <a:pt x="468522" y="99394"/>
                </a:lnTo>
                <a:lnTo>
                  <a:pt x="463757" y="100944"/>
                </a:lnTo>
                <a:lnTo>
                  <a:pt x="450850" y="100944"/>
                </a:lnTo>
                <a:lnTo>
                  <a:pt x="445557" y="99073"/>
                </a:lnTo>
                <a:lnTo>
                  <a:pt x="442135" y="95329"/>
                </a:lnTo>
                <a:lnTo>
                  <a:pt x="438714" y="91585"/>
                </a:lnTo>
                <a:lnTo>
                  <a:pt x="437003" y="87141"/>
                </a:lnTo>
                <a:lnTo>
                  <a:pt x="433525" y="104533"/>
                </a:lnTo>
                <a:lnTo>
                  <a:pt x="444537" y="110317"/>
                </a:lnTo>
                <a:lnTo>
                  <a:pt x="457740" y="112245"/>
                </a:lnTo>
                <a:lnTo>
                  <a:pt x="458873" y="112233"/>
                </a:lnTo>
                <a:lnTo>
                  <a:pt x="472355" y="109815"/>
                </a:lnTo>
                <a:lnTo>
                  <a:pt x="472311" y="96293"/>
                </a:lnTo>
                <a:close/>
              </a:path>
              <a:path w="491223" h="125750">
                <a:moveTo>
                  <a:pt x="437003" y="76024"/>
                </a:moveTo>
                <a:lnTo>
                  <a:pt x="438874" y="71350"/>
                </a:lnTo>
                <a:lnTo>
                  <a:pt x="442618" y="67974"/>
                </a:lnTo>
                <a:lnTo>
                  <a:pt x="446361" y="64597"/>
                </a:lnTo>
                <a:lnTo>
                  <a:pt x="451195" y="62909"/>
                </a:lnTo>
                <a:lnTo>
                  <a:pt x="463229" y="62909"/>
                </a:lnTo>
                <a:lnTo>
                  <a:pt x="468235" y="64563"/>
                </a:lnTo>
                <a:lnTo>
                  <a:pt x="472139" y="67870"/>
                </a:lnTo>
                <a:lnTo>
                  <a:pt x="476043" y="71178"/>
                </a:lnTo>
                <a:lnTo>
                  <a:pt x="477995" y="76024"/>
                </a:lnTo>
                <a:lnTo>
                  <a:pt x="477995" y="88564"/>
                </a:lnTo>
                <a:lnTo>
                  <a:pt x="476101" y="93193"/>
                </a:lnTo>
                <a:lnTo>
                  <a:pt x="472311" y="96293"/>
                </a:lnTo>
                <a:lnTo>
                  <a:pt x="472355" y="109815"/>
                </a:lnTo>
                <a:lnTo>
                  <a:pt x="482474" y="103184"/>
                </a:lnTo>
                <a:lnTo>
                  <a:pt x="488307" y="97143"/>
                </a:lnTo>
                <a:lnTo>
                  <a:pt x="491223" y="89782"/>
                </a:lnTo>
                <a:lnTo>
                  <a:pt x="491223" y="73750"/>
                </a:lnTo>
                <a:lnTo>
                  <a:pt x="489042" y="67778"/>
                </a:lnTo>
                <a:lnTo>
                  <a:pt x="484678" y="63185"/>
                </a:lnTo>
                <a:lnTo>
                  <a:pt x="482336" y="60750"/>
                </a:lnTo>
                <a:lnTo>
                  <a:pt x="479121" y="58591"/>
                </a:lnTo>
                <a:lnTo>
                  <a:pt x="475033" y="56708"/>
                </a:lnTo>
                <a:lnTo>
                  <a:pt x="474688" y="32913"/>
                </a:lnTo>
                <a:lnTo>
                  <a:pt x="474688" y="40814"/>
                </a:lnTo>
                <a:lnTo>
                  <a:pt x="473150" y="44454"/>
                </a:lnTo>
                <a:lnTo>
                  <a:pt x="470072" y="47509"/>
                </a:lnTo>
                <a:lnTo>
                  <a:pt x="466995" y="50564"/>
                </a:lnTo>
                <a:lnTo>
                  <a:pt x="462724" y="52091"/>
                </a:lnTo>
                <a:lnTo>
                  <a:pt x="452573" y="52091"/>
                </a:lnTo>
                <a:lnTo>
                  <a:pt x="448508" y="50782"/>
                </a:lnTo>
                <a:lnTo>
                  <a:pt x="445063" y="48164"/>
                </a:lnTo>
                <a:lnTo>
                  <a:pt x="441619" y="45545"/>
                </a:lnTo>
                <a:lnTo>
                  <a:pt x="439896" y="41916"/>
                </a:lnTo>
                <a:lnTo>
                  <a:pt x="439896" y="33143"/>
                </a:lnTo>
                <a:lnTo>
                  <a:pt x="441228" y="29537"/>
                </a:lnTo>
                <a:lnTo>
                  <a:pt x="443892" y="26459"/>
                </a:lnTo>
                <a:lnTo>
                  <a:pt x="446556" y="23381"/>
                </a:lnTo>
                <a:lnTo>
                  <a:pt x="450874" y="21842"/>
                </a:lnTo>
                <a:lnTo>
                  <a:pt x="457533" y="10473"/>
                </a:lnTo>
                <a:lnTo>
                  <a:pt x="447750" y="10473"/>
                </a:lnTo>
                <a:lnTo>
                  <a:pt x="440195" y="13114"/>
                </a:lnTo>
                <a:lnTo>
                  <a:pt x="434867" y="18397"/>
                </a:lnTo>
                <a:lnTo>
                  <a:pt x="429539" y="23679"/>
                </a:lnTo>
                <a:lnTo>
                  <a:pt x="426875" y="29996"/>
                </a:lnTo>
                <a:lnTo>
                  <a:pt x="426875" y="43225"/>
                </a:lnTo>
                <a:lnTo>
                  <a:pt x="428689" y="48003"/>
                </a:lnTo>
                <a:lnTo>
                  <a:pt x="432318" y="51678"/>
                </a:lnTo>
                <a:lnTo>
                  <a:pt x="434247" y="53653"/>
                </a:lnTo>
                <a:lnTo>
                  <a:pt x="436934" y="55376"/>
                </a:lnTo>
                <a:lnTo>
                  <a:pt x="440378" y="56846"/>
                </a:lnTo>
                <a:lnTo>
                  <a:pt x="434775" y="59096"/>
                </a:lnTo>
                <a:lnTo>
                  <a:pt x="430549" y="62347"/>
                </a:lnTo>
                <a:lnTo>
                  <a:pt x="427702" y="66595"/>
                </a:lnTo>
                <a:lnTo>
                  <a:pt x="424854" y="70845"/>
                </a:lnTo>
                <a:lnTo>
                  <a:pt x="423430" y="75886"/>
                </a:lnTo>
                <a:lnTo>
                  <a:pt x="423430" y="91642"/>
                </a:lnTo>
                <a:lnTo>
                  <a:pt x="426749" y="99210"/>
                </a:lnTo>
                <a:lnTo>
                  <a:pt x="433386" y="104424"/>
                </a:lnTo>
                <a:lnTo>
                  <a:pt x="433525" y="104533"/>
                </a:lnTo>
                <a:lnTo>
                  <a:pt x="437003" y="87141"/>
                </a:lnTo>
                <a:lnTo>
                  <a:pt x="437003" y="76024"/>
                </a:lnTo>
                <a:close/>
              </a:path>
              <a:path w="491223" h="125750">
                <a:moveTo>
                  <a:pt x="1929" y="36588"/>
                </a:moveTo>
                <a:lnTo>
                  <a:pt x="1929" y="44397"/>
                </a:lnTo>
                <a:lnTo>
                  <a:pt x="4294" y="50506"/>
                </a:lnTo>
                <a:lnTo>
                  <a:pt x="9025" y="54916"/>
                </a:lnTo>
                <a:lnTo>
                  <a:pt x="13756" y="59326"/>
                </a:lnTo>
                <a:lnTo>
                  <a:pt x="14330" y="40308"/>
                </a:lnTo>
                <a:lnTo>
                  <a:pt x="14330" y="31994"/>
                </a:lnTo>
                <a:lnTo>
                  <a:pt x="15604" y="28388"/>
                </a:lnTo>
                <a:lnTo>
                  <a:pt x="18154" y="24943"/>
                </a:lnTo>
                <a:lnTo>
                  <a:pt x="21908" y="9255"/>
                </a:lnTo>
                <a:lnTo>
                  <a:pt x="14732" y="12104"/>
                </a:lnTo>
                <a:lnTo>
                  <a:pt x="9610" y="17708"/>
                </a:lnTo>
                <a:lnTo>
                  <a:pt x="4489" y="23312"/>
                </a:lnTo>
                <a:lnTo>
                  <a:pt x="1929" y="29605"/>
                </a:lnTo>
                <a:lnTo>
                  <a:pt x="1929" y="365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476620" y="3762013"/>
            <a:ext cx="917644" cy="115577"/>
          </a:xfrm>
          <a:custGeom>
            <a:avLst/>
            <a:gdLst/>
            <a:ahLst/>
            <a:cxnLst/>
            <a:rect l="l" t="t" r="r" b="b"/>
            <a:pathLst>
              <a:path w="1009408" h="130987">
                <a:moveTo>
                  <a:pt x="677562" y="91918"/>
                </a:moveTo>
                <a:lnTo>
                  <a:pt x="674439" y="87921"/>
                </a:lnTo>
                <a:lnTo>
                  <a:pt x="672739" y="85716"/>
                </a:lnTo>
                <a:lnTo>
                  <a:pt x="671706" y="82547"/>
                </a:lnTo>
                <a:lnTo>
                  <a:pt x="671338" y="78412"/>
                </a:lnTo>
                <a:lnTo>
                  <a:pt x="659420" y="78412"/>
                </a:lnTo>
                <a:lnTo>
                  <a:pt x="659741" y="85763"/>
                </a:lnTo>
                <a:lnTo>
                  <a:pt x="662187" y="91929"/>
                </a:lnTo>
                <a:lnTo>
                  <a:pt x="666757" y="96913"/>
                </a:lnTo>
                <a:lnTo>
                  <a:pt x="671327" y="101898"/>
                </a:lnTo>
                <a:lnTo>
                  <a:pt x="679101" y="104390"/>
                </a:lnTo>
                <a:lnTo>
                  <a:pt x="700275" y="104390"/>
                </a:lnTo>
                <a:lnTo>
                  <a:pt x="707864" y="102001"/>
                </a:lnTo>
                <a:lnTo>
                  <a:pt x="712848" y="97223"/>
                </a:lnTo>
                <a:lnTo>
                  <a:pt x="717831" y="92446"/>
                </a:lnTo>
                <a:lnTo>
                  <a:pt x="720323" y="86773"/>
                </a:lnTo>
                <a:lnTo>
                  <a:pt x="720323" y="73406"/>
                </a:lnTo>
                <a:lnTo>
                  <a:pt x="717912" y="68422"/>
                </a:lnTo>
                <a:lnTo>
                  <a:pt x="713089" y="65252"/>
                </a:lnTo>
                <a:lnTo>
                  <a:pt x="710058" y="63231"/>
                </a:lnTo>
                <a:lnTo>
                  <a:pt x="704087" y="61141"/>
                </a:lnTo>
                <a:lnTo>
                  <a:pt x="695176" y="58982"/>
                </a:lnTo>
                <a:lnTo>
                  <a:pt x="686978" y="56983"/>
                </a:lnTo>
                <a:lnTo>
                  <a:pt x="683395" y="56110"/>
                </a:lnTo>
                <a:lnTo>
                  <a:pt x="680685" y="55100"/>
                </a:lnTo>
                <a:lnTo>
                  <a:pt x="678848" y="53951"/>
                </a:lnTo>
                <a:lnTo>
                  <a:pt x="675679" y="52022"/>
                </a:lnTo>
                <a:lnTo>
                  <a:pt x="674094" y="49450"/>
                </a:lnTo>
                <a:lnTo>
                  <a:pt x="674094" y="43294"/>
                </a:lnTo>
                <a:lnTo>
                  <a:pt x="675300" y="40929"/>
                </a:lnTo>
                <a:lnTo>
                  <a:pt x="677711" y="39137"/>
                </a:lnTo>
                <a:lnTo>
                  <a:pt x="680123" y="37345"/>
                </a:lnTo>
                <a:lnTo>
                  <a:pt x="683671" y="36450"/>
                </a:lnTo>
                <a:lnTo>
                  <a:pt x="695383" y="36450"/>
                </a:lnTo>
                <a:lnTo>
                  <a:pt x="700320" y="38080"/>
                </a:lnTo>
                <a:lnTo>
                  <a:pt x="703168" y="41342"/>
                </a:lnTo>
                <a:lnTo>
                  <a:pt x="704913" y="43639"/>
                </a:lnTo>
                <a:lnTo>
                  <a:pt x="705901" y="46188"/>
                </a:lnTo>
                <a:lnTo>
                  <a:pt x="706131" y="48990"/>
                </a:lnTo>
                <a:lnTo>
                  <a:pt x="717843" y="48990"/>
                </a:lnTo>
                <a:lnTo>
                  <a:pt x="717935" y="44213"/>
                </a:lnTo>
                <a:lnTo>
                  <a:pt x="716442" y="39757"/>
                </a:lnTo>
                <a:lnTo>
                  <a:pt x="713365" y="35623"/>
                </a:lnTo>
                <a:lnTo>
                  <a:pt x="703408" y="28180"/>
                </a:lnTo>
                <a:lnTo>
                  <a:pt x="689320" y="25838"/>
                </a:lnTo>
                <a:lnTo>
                  <a:pt x="680823" y="25838"/>
                </a:lnTo>
                <a:lnTo>
                  <a:pt x="674060" y="27997"/>
                </a:lnTo>
                <a:lnTo>
                  <a:pt x="669030" y="32315"/>
                </a:lnTo>
                <a:lnTo>
                  <a:pt x="664001" y="36634"/>
                </a:lnTo>
                <a:lnTo>
                  <a:pt x="661486" y="42283"/>
                </a:lnTo>
                <a:lnTo>
                  <a:pt x="661486" y="55192"/>
                </a:lnTo>
                <a:lnTo>
                  <a:pt x="664150" y="59831"/>
                </a:lnTo>
                <a:lnTo>
                  <a:pt x="669478" y="63185"/>
                </a:lnTo>
                <a:lnTo>
                  <a:pt x="672464" y="65114"/>
                </a:lnTo>
                <a:lnTo>
                  <a:pt x="677103" y="66860"/>
                </a:lnTo>
                <a:lnTo>
                  <a:pt x="683395" y="68421"/>
                </a:lnTo>
                <a:lnTo>
                  <a:pt x="693247" y="70902"/>
                </a:lnTo>
                <a:lnTo>
                  <a:pt x="698529" y="72234"/>
                </a:lnTo>
                <a:lnTo>
                  <a:pt x="702066" y="73406"/>
                </a:lnTo>
                <a:lnTo>
                  <a:pt x="703857" y="74416"/>
                </a:lnTo>
                <a:lnTo>
                  <a:pt x="706659" y="76070"/>
                </a:lnTo>
                <a:lnTo>
                  <a:pt x="708060" y="78481"/>
                </a:lnTo>
                <a:lnTo>
                  <a:pt x="708060" y="85831"/>
                </a:lnTo>
                <a:lnTo>
                  <a:pt x="706314" y="88920"/>
                </a:lnTo>
                <a:lnTo>
                  <a:pt x="702824" y="90919"/>
                </a:lnTo>
                <a:lnTo>
                  <a:pt x="699333" y="92917"/>
                </a:lnTo>
                <a:lnTo>
                  <a:pt x="695291" y="93916"/>
                </a:lnTo>
                <a:lnTo>
                  <a:pt x="682982" y="93916"/>
                </a:lnTo>
                <a:lnTo>
                  <a:pt x="677562" y="91918"/>
                </a:lnTo>
                <a:close/>
              </a:path>
              <a:path w="1009408" h="130987">
                <a:moveTo>
                  <a:pt x="777598" y="39091"/>
                </a:moveTo>
                <a:lnTo>
                  <a:pt x="779849" y="43134"/>
                </a:lnTo>
                <a:lnTo>
                  <a:pt x="781226" y="45660"/>
                </a:lnTo>
                <a:lnTo>
                  <a:pt x="781915" y="49633"/>
                </a:lnTo>
                <a:lnTo>
                  <a:pt x="781915" y="101565"/>
                </a:lnTo>
                <a:lnTo>
                  <a:pt x="794661" y="101565"/>
                </a:lnTo>
                <a:lnTo>
                  <a:pt x="794661" y="46969"/>
                </a:lnTo>
                <a:lnTo>
                  <a:pt x="793628" y="41296"/>
                </a:lnTo>
                <a:lnTo>
                  <a:pt x="791561" y="37208"/>
                </a:lnTo>
                <a:lnTo>
                  <a:pt x="787749" y="29720"/>
                </a:lnTo>
                <a:lnTo>
                  <a:pt x="780492" y="25976"/>
                </a:lnTo>
                <a:lnTo>
                  <a:pt x="763819" y="25976"/>
                </a:lnTo>
                <a:lnTo>
                  <a:pt x="758836" y="27286"/>
                </a:lnTo>
                <a:lnTo>
                  <a:pt x="754840" y="29904"/>
                </a:lnTo>
                <a:lnTo>
                  <a:pt x="752497" y="31420"/>
                </a:lnTo>
                <a:lnTo>
                  <a:pt x="749856" y="34038"/>
                </a:lnTo>
                <a:lnTo>
                  <a:pt x="746917" y="37759"/>
                </a:lnTo>
                <a:lnTo>
                  <a:pt x="746917" y="0"/>
                </a:lnTo>
                <a:lnTo>
                  <a:pt x="734515" y="0"/>
                </a:lnTo>
                <a:lnTo>
                  <a:pt x="734515" y="101564"/>
                </a:lnTo>
                <a:lnTo>
                  <a:pt x="746917" y="101564"/>
                </a:lnTo>
                <a:lnTo>
                  <a:pt x="746917" y="52596"/>
                </a:lnTo>
                <a:lnTo>
                  <a:pt x="749006" y="45913"/>
                </a:lnTo>
                <a:lnTo>
                  <a:pt x="753186" y="42376"/>
                </a:lnTo>
                <a:lnTo>
                  <a:pt x="757366" y="38838"/>
                </a:lnTo>
                <a:lnTo>
                  <a:pt x="762028" y="37070"/>
                </a:lnTo>
                <a:lnTo>
                  <a:pt x="773372" y="37070"/>
                </a:lnTo>
                <a:lnTo>
                  <a:pt x="777598" y="39091"/>
                </a:lnTo>
                <a:close/>
              </a:path>
              <a:path w="1009408" h="130987">
                <a:moveTo>
                  <a:pt x="815513" y="70052"/>
                </a:moveTo>
                <a:lnTo>
                  <a:pt x="813378" y="75358"/>
                </a:lnTo>
                <a:lnTo>
                  <a:pt x="813378" y="88450"/>
                </a:lnTo>
                <a:lnTo>
                  <a:pt x="815548" y="93652"/>
                </a:lnTo>
                <a:lnTo>
                  <a:pt x="819888" y="97809"/>
                </a:lnTo>
                <a:lnTo>
                  <a:pt x="824229" y="101967"/>
                </a:lnTo>
                <a:lnTo>
                  <a:pt x="829821" y="104045"/>
                </a:lnTo>
                <a:lnTo>
                  <a:pt x="827639" y="88335"/>
                </a:lnTo>
                <a:lnTo>
                  <a:pt x="826330" y="85510"/>
                </a:lnTo>
                <a:lnTo>
                  <a:pt x="826330" y="77195"/>
                </a:lnTo>
                <a:lnTo>
                  <a:pt x="828236" y="73750"/>
                </a:lnTo>
                <a:lnTo>
                  <a:pt x="832048" y="71591"/>
                </a:lnTo>
                <a:lnTo>
                  <a:pt x="834299" y="70305"/>
                </a:lnTo>
                <a:lnTo>
                  <a:pt x="837675" y="69363"/>
                </a:lnTo>
                <a:lnTo>
                  <a:pt x="842176" y="68766"/>
                </a:lnTo>
                <a:lnTo>
                  <a:pt x="849685" y="67801"/>
                </a:lnTo>
                <a:lnTo>
                  <a:pt x="854324" y="67066"/>
                </a:lnTo>
                <a:lnTo>
                  <a:pt x="856713" y="66423"/>
                </a:lnTo>
                <a:lnTo>
                  <a:pt x="859101" y="65780"/>
                </a:lnTo>
                <a:lnTo>
                  <a:pt x="862569" y="64012"/>
                </a:lnTo>
                <a:lnTo>
                  <a:pt x="862569" y="81628"/>
                </a:lnTo>
                <a:lnTo>
                  <a:pt x="859124" y="87118"/>
                </a:lnTo>
                <a:lnTo>
                  <a:pt x="852303" y="100393"/>
                </a:lnTo>
                <a:lnTo>
                  <a:pt x="857034" y="97958"/>
                </a:lnTo>
                <a:lnTo>
                  <a:pt x="860663" y="95088"/>
                </a:lnTo>
                <a:lnTo>
                  <a:pt x="863189" y="91780"/>
                </a:lnTo>
                <a:lnTo>
                  <a:pt x="863602" y="94720"/>
                </a:lnTo>
                <a:lnTo>
                  <a:pt x="865325" y="98602"/>
                </a:lnTo>
                <a:lnTo>
                  <a:pt x="867254" y="101634"/>
                </a:lnTo>
                <a:lnTo>
                  <a:pt x="870354" y="103149"/>
                </a:lnTo>
                <a:lnTo>
                  <a:pt x="876371" y="103149"/>
                </a:lnTo>
                <a:lnTo>
                  <a:pt x="879770" y="102805"/>
                </a:lnTo>
                <a:lnTo>
                  <a:pt x="883169" y="101909"/>
                </a:lnTo>
                <a:lnTo>
                  <a:pt x="883169" y="92745"/>
                </a:lnTo>
                <a:lnTo>
                  <a:pt x="881653" y="92986"/>
                </a:lnTo>
                <a:lnTo>
                  <a:pt x="879104" y="93158"/>
                </a:lnTo>
                <a:lnTo>
                  <a:pt x="875762" y="91987"/>
                </a:lnTo>
                <a:lnTo>
                  <a:pt x="874970" y="88886"/>
                </a:lnTo>
                <a:lnTo>
                  <a:pt x="874970" y="39390"/>
                </a:lnTo>
                <a:lnTo>
                  <a:pt x="872283" y="34245"/>
                </a:lnTo>
                <a:lnTo>
                  <a:pt x="866909" y="30938"/>
                </a:lnTo>
                <a:lnTo>
                  <a:pt x="861490" y="27630"/>
                </a:lnTo>
                <a:lnTo>
                  <a:pt x="854439" y="25976"/>
                </a:lnTo>
                <a:lnTo>
                  <a:pt x="838272" y="25976"/>
                </a:lnTo>
                <a:lnTo>
                  <a:pt x="831692" y="27756"/>
                </a:lnTo>
                <a:lnTo>
                  <a:pt x="826020" y="31316"/>
                </a:lnTo>
                <a:lnTo>
                  <a:pt x="820347" y="34877"/>
                </a:lnTo>
                <a:lnTo>
                  <a:pt x="817397" y="41204"/>
                </a:lnTo>
                <a:lnTo>
                  <a:pt x="817167" y="50300"/>
                </a:lnTo>
                <a:lnTo>
                  <a:pt x="828741" y="50300"/>
                </a:lnTo>
                <a:lnTo>
                  <a:pt x="829201" y="46487"/>
                </a:lnTo>
                <a:lnTo>
                  <a:pt x="830188" y="43616"/>
                </a:lnTo>
                <a:lnTo>
                  <a:pt x="831704" y="41687"/>
                </a:lnTo>
                <a:lnTo>
                  <a:pt x="834414" y="38195"/>
                </a:lnTo>
                <a:lnTo>
                  <a:pt x="839007" y="36450"/>
                </a:lnTo>
                <a:lnTo>
                  <a:pt x="851086" y="36450"/>
                </a:lnTo>
                <a:lnTo>
                  <a:pt x="855392" y="37403"/>
                </a:lnTo>
                <a:lnTo>
                  <a:pt x="858401" y="39310"/>
                </a:lnTo>
                <a:lnTo>
                  <a:pt x="861409" y="41216"/>
                </a:lnTo>
                <a:lnTo>
                  <a:pt x="862913" y="44282"/>
                </a:lnTo>
                <a:lnTo>
                  <a:pt x="862913" y="50575"/>
                </a:lnTo>
                <a:lnTo>
                  <a:pt x="862087" y="53263"/>
                </a:lnTo>
                <a:lnTo>
                  <a:pt x="859216" y="56478"/>
                </a:lnTo>
                <a:lnTo>
                  <a:pt x="856368" y="56846"/>
                </a:lnTo>
                <a:lnTo>
                  <a:pt x="836595" y="59326"/>
                </a:lnTo>
                <a:lnTo>
                  <a:pt x="829660" y="60199"/>
                </a:lnTo>
                <a:lnTo>
                  <a:pt x="824056" y="62519"/>
                </a:lnTo>
                <a:lnTo>
                  <a:pt x="819785" y="66286"/>
                </a:lnTo>
                <a:lnTo>
                  <a:pt x="815513" y="70052"/>
                </a:lnTo>
                <a:close/>
              </a:path>
              <a:path w="1009408" h="130987">
                <a:moveTo>
                  <a:pt x="859124" y="87118"/>
                </a:moveTo>
                <a:lnTo>
                  <a:pt x="852235" y="90471"/>
                </a:lnTo>
                <a:lnTo>
                  <a:pt x="848147" y="92492"/>
                </a:lnTo>
                <a:lnTo>
                  <a:pt x="843921" y="93503"/>
                </a:lnTo>
                <a:lnTo>
                  <a:pt x="835975" y="93503"/>
                </a:lnTo>
                <a:lnTo>
                  <a:pt x="832875" y="92469"/>
                </a:lnTo>
                <a:lnTo>
                  <a:pt x="830257" y="90402"/>
                </a:lnTo>
                <a:lnTo>
                  <a:pt x="827639" y="88335"/>
                </a:lnTo>
                <a:lnTo>
                  <a:pt x="829821" y="104045"/>
                </a:lnTo>
                <a:lnTo>
                  <a:pt x="842360" y="104045"/>
                </a:lnTo>
                <a:lnTo>
                  <a:pt x="847573" y="102828"/>
                </a:lnTo>
                <a:lnTo>
                  <a:pt x="852303" y="100393"/>
                </a:lnTo>
                <a:lnTo>
                  <a:pt x="859124" y="87118"/>
                </a:lnTo>
                <a:close/>
              </a:path>
              <a:path w="1009408" h="130987">
                <a:moveTo>
                  <a:pt x="899474" y="27768"/>
                </a:moveTo>
                <a:lnTo>
                  <a:pt x="899474" y="101565"/>
                </a:lnTo>
                <a:lnTo>
                  <a:pt x="911875" y="101565"/>
                </a:lnTo>
                <a:lnTo>
                  <a:pt x="911875" y="53883"/>
                </a:lnTo>
                <a:lnTo>
                  <a:pt x="913551" y="49255"/>
                </a:lnTo>
                <a:lnTo>
                  <a:pt x="916904" y="45235"/>
                </a:lnTo>
                <a:lnTo>
                  <a:pt x="920257" y="41216"/>
                </a:lnTo>
                <a:lnTo>
                  <a:pt x="925057" y="39206"/>
                </a:lnTo>
                <a:lnTo>
                  <a:pt x="932716" y="39229"/>
                </a:lnTo>
                <a:lnTo>
                  <a:pt x="935368" y="39551"/>
                </a:lnTo>
                <a:lnTo>
                  <a:pt x="935368" y="26459"/>
                </a:lnTo>
                <a:lnTo>
                  <a:pt x="934036" y="26321"/>
                </a:lnTo>
                <a:lnTo>
                  <a:pt x="931372" y="26114"/>
                </a:lnTo>
                <a:lnTo>
                  <a:pt x="926458" y="26114"/>
                </a:lnTo>
                <a:lnTo>
                  <a:pt x="922117" y="27894"/>
                </a:lnTo>
                <a:lnTo>
                  <a:pt x="918351" y="31454"/>
                </a:lnTo>
                <a:lnTo>
                  <a:pt x="914585" y="35014"/>
                </a:lnTo>
                <a:lnTo>
                  <a:pt x="912219" y="38035"/>
                </a:lnTo>
                <a:lnTo>
                  <a:pt x="911255" y="40515"/>
                </a:lnTo>
                <a:lnTo>
                  <a:pt x="911255" y="27768"/>
                </a:lnTo>
                <a:lnTo>
                  <a:pt x="899474" y="27768"/>
                </a:lnTo>
                <a:close/>
              </a:path>
              <a:path w="1009408" h="130987">
                <a:moveTo>
                  <a:pt x="965659" y="38988"/>
                </a:moveTo>
                <a:lnTo>
                  <a:pt x="970436" y="36932"/>
                </a:lnTo>
                <a:lnTo>
                  <a:pt x="984077" y="36932"/>
                </a:lnTo>
                <a:lnTo>
                  <a:pt x="989750" y="39918"/>
                </a:lnTo>
                <a:lnTo>
                  <a:pt x="993149" y="45890"/>
                </a:lnTo>
                <a:lnTo>
                  <a:pt x="994986" y="49105"/>
                </a:lnTo>
                <a:lnTo>
                  <a:pt x="996157" y="53401"/>
                </a:lnTo>
                <a:lnTo>
                  <a:pt x="996662" y="58775"/>
                </a:lnTo>
                <a:lnTo>
                  <a:pt x="955669" y="58775"/>
                </a:lnTo>
                <a:lnTo>
                  <a:pt x="955899" y="52436"/>
                </a:lnTo>
                <a:lnTo>
                  <a:pt x="951674" y="37208"/>
                </a:lnTo>
                <a:lnTo>
                  <a:pt x="948744" y="41064"/>
                </a:lnTo>
                <a:lnTo>
                  <a:pt x="943707" y="52408"/>
                </a:lnTo>
                <a:lnTo>
                  <a:pt x="942028" y="66079"/>
                </a:lnTo>
                <a:lnTo>
                  <a:pt x="942226" y="71105"/>
                </a:lnTo>
                <a:lnTo>
                  <a:pt x="945160" y="84102"/>
                </a:lnTo>
                <a:lnTo>
                  <a:pt x="951605" y="94157"/>
                </a:lnTo>
                <a:lnTo>
                  <a:pt x="962239" y="101680"/>
                </a:lnTo>
                <a:lnTo>
                  <a:pt x="974960" y="104183"/>
                </a:lnTo>
                <a:lnTo>
                  <a:pt x="978726" y="104183"/>
                </a:lnTo>
                <a:lnTo>
                  <a:pt x="982102" y="103815"/>
                </a:lnTo>
                <a:lnTo>
                  <a:pt x="985088" y="103080"/>
                </a:lnTo>
                <a:lnTo>
                  <a:pt x="990645" y="101794"/>
                </a:lnTo>
                <a:lnTo>
                  <a:pt x="995307" y="99314"/>
                </a:lnTo>
                <a:lnTo>
                  <a:pt x="999074" y="95639"/>
                </a:lnTo>
                <a:lnTo>
                  <a:pt x="1001324" y="93526"/>
                </a:lnTo>
                <a:lnTo>
                  <a:pt x="1003356" y="90804"/>
                </a:lnTo>
                <a:lnTo>
                  <a:pt x="1005171" y="87473"/>
                </a:lnTo>
                <a:lnTo>
                  <a:pt x="1006985" y="84143"/>
                </a:lnTo>
                <a:lnTo>
                  <a:pt x="1008053" y="81123"/>
                </a:lnTo>
                <a:lnTo>
                  <a:pt x="1008374" y="78413"/>
                </a:lnTo>
                <a:lnTo>
                  <a:pt x="996180" y="78413"/>
                </a:lnTo>
                <a:lnTo>
                  <a:pt x="995261" y="81674"/>
                </a:lnTo>
                <a:lnTo>
                  <a:pt x="993700" y="84545"/>
                </a:lnTo>
                <a:lnTo>
                  <a:pt x="991495" y="87026"/>
                </a:lnTo>
                <a:lnTo>
                  <a:pt x="987637" y="91298"/>
                </a:lnTo>
                <a:lnTo>
                  <a:pt x="982470" y="93434"/>
                </a:lnTo>
                <a:lnTo>
                  <a:pt x="969058" y="93434"/>
                </a:lnTo>
                <a:lnTo>
                  <a:pt x="963937" y="91172"/>
                </a:lnTo>
                <a:lnTo>
                  <a:pt x="960630" y="86647"/>
                </a:lnTo>
                <a:lnTo>
                  <a:pt x="957323" y="82122"/>
                </a:lnTo>
                <a:lnTo>
                  <a:pt x="955555" y="76116"/>
                </a:lnTo>
                <a:lnTo>
                  <a:pt x="955325" y="68628"/>
                </a:lnTo>
                <a:lnTo>
                  <a:pt x="1009408" y="68628"/>
                </a:lnTo>
                <a:lnTo>
                  <a:pt x="1009408" y="61186"/>
                </a:lnTo>
                <a:lnTo>
                  <a:pt x="1009040" y="55766"/>
                </a:lnTo>
                <a:lnTo>
                  <a:pt x="1008306" y="52367"/>
                </a:lnTo>
                <a:lnTo>
                  <a:pt x="1007479" y="47406"/>
                </a:lnTo>
                <a:lnTo>
                  <a:pt x="1005825" y="43065"/>
                </a:lnTo>
                <a:lnTo>
                  <a:pt x="1003345" y="39344"/>
                </a:lnTo>
                <a:lnTo>
                  <a:pt x="1000773" y="35439"/>
                </a:lnTo>
                <a:lnTo>
                  <a:pt x="997030" y="32258"/>
                </a:lnTo>
                <a:lnTo>
                  <a:pt x="992115" y="29801"/>
                </a:lnTo>
                <a:lnTo>
                  <a:pt x="987201" y="27343"/>
                </a:lnTo>
                <a:lnTo>
                  <a:pt x="982125" y="26114"/>
                </a:lnTo>
                <a:lnTo>
                  <a:pt x="974497" y="26181"/>
                </a:lnTo>
                <a:lnTo>
                  <a:pt x="965659" y="38988"/>
                </a:lnTo>
                <a:close/>
              </a:path>
              <a:path w="1009408" h="130987">
                <a:moveTo>
                  <a:pt x="961826" y="29337"/>
                </a:moveTo>
                <a:lnTo>
                  <a:pt x="951674" y="37208"/>
                </a:lnTo>
                <a:lnTo>
                  <a:pt x="955899" y="52436"/>
                </a:lnTo>
                <a:lnTo>
                  <a:pt x="957943" y="47210"/>
                </a:lnTo>
                <a:lnTo>
                  <a:pt x="961801" y="43099"/>
                </a:lnTo>
                <a:lnTo>
                  <a:pt x="965659" y="38988"/>
                </a:lnTo>
                <a:lnTo>
                  <a:pt x="974497" y="26181"/>
                </a:lnTo>
                <a:lnTo>
                  <a:pt x="961826" y="29337"/>
                </a:lnTo>
                <a:close/>
              </a:path>
              <a:path w="1009408" h="130987">
                <a:moveTo>
                  <a:pt x="428482" y="130987"/>
                </a:moveTo>
                <a:lnTo>
                  <a:pt x="428482" y="93296"/>
                </a:lnTo>
                <a:lnTo>
                  <a:pt x="431192" y="96649"/>
                </a:lnTo>
                <a:lnTo>
                  <a:pt x="430549" y="81789"/>
                </a:lnTo>
                <a:lnTo>
                  <a:pt x="428850" y="77792"/>
                </a:lnTo>
                <a:lnTo>
                  <a:pt x="428000" y="72946"/>
                </a:lnTo>
                <a:lnTo>
                  <a:pt x="428000" y="60176"/>
                </a:lnTo>
                <a:lnTo>
                  <a:pt x="428850" y="54342"/>
                </a:lnTo>
                <a:lnTo>
                  <a:pt x="430549" y="49748"/>
                </a:lnTo>
                <a:lnTo>
                  <a:pt x="433719" y="41158"/>
                </a:lnTo>
                <a:lnTo>
                  <a:pt x="433328" y="31948"/>
                </a:lnTo>
                <a:lnTo>
                  <a:pt x="430618" y="34543"/>
                </a:lnTo>
                <a:lnTo>
                  <a:pt x="428138" y="37897"/>
                </a:lnTo>
                <a:lnTo>
                  <a:pt x="428138" y="28112"/>
                </a:lnTo>
                <a:lnTo>
                  <a:pt x="416081" y="28112"/>
                </a:lnTo>
                <a:lnTo>
                  <a:pt x="416081" y="130987"/>
                </a:lnTo>
                <a:lnTo>
                  <a:pt x="428482" y="130987"/>
                </a:lnTo>
                <a:close/>
              </a:path>
              <a:path w="1009408" h="130987">
                <a:moveTo>
                  <a:pt x="88323" y="344"/>
                </a:moveTo>
                <a:lnTo>
                  <a:pt x="72960" y="344"/>
                </a:lnTo>
                <a:lnTo>
                  <a:pt x="44230" y="86543"/>
                </a:lnTo>
                <a:lnTo>
                  <a:pt x="15156" y="344"/>
                </a:lnTo>
                <a:lnTo>
                  <a:pt x="0" y="344"/>
                </a:lnTo>
                <a:lnTo>
                  <a:pt x="36858" y="101564"/>
                </a:lnTo>
                <a:lnTo>
                  <a:pt x="51395" y="101564"/>
                </a:lnTo>
                <a:lnTo>
                  <a:pt x="88323" y="344"/>
                </a:lnTo>
                <a:close/>
              </a:path>
              <a:path w="1009408" h="130987">
                <a:moveTo>
                  <a:pt x="98267" y="70052"/>
                </a:moveTo>
                <a:lnTo>
                  <a:pt x="96131" y="75358"/>
                </a:lnTo>
                <a:lnTo>
                  <a:pt x="96131" y="88450"/>
                </a:lnTo>
                <a:lnTo>
                  <a:pt x="98302" y="93652"/>
                </a:lnTo>
                <a:lnTo>
                  <a:pt x="102642" y="97809"/>
                </a:lnTo>
                <a:lnTo>
                  <a:pt x="106982" y="101966"/>
                </a:lnTo>
                <a:lnTo>
                  <a:pt x="112574" y="104045"/>
                </a:lnTo>
                <a:lnTo>
                  <a:pt x="110393" y="88334"/>
                </a:lnTo>
                <a:lnTo>
                  <a:pt x="109084" y="85510"/>
                </a:lnTo>
                <a:lnTo>
                  <a:pt x="109084" y="77195"/>
                </a:lnTo>
                <a:lnTo>
                  <a:pt x="110990" y="73750"/>
                </a:lnTo>
                <a:lnTo>
                  <a:pt x="114802" y="71591"/>
                </a:lnTo>
                <a:lnTo>
                  <a:pt x="117053" y="70305"/>
                </a:lnTo>
                <a:lnTo>
                  <a:pt x="120428" y="69363"/>
                </a:lnTo>
                <a:lnTo>
                  <a:pt x="124930" y="68766"/>
                </a:lnTo>
                <a:lnTo>
                  <a:pt x="132439" y="67801"/>
                </a:lnTo>
                <a:lnTo>
                  <a:pt x="137078" y="67066"/>
                </a:lnTo>
                <a:lnTo>
                  <a:pt x="139467" y="66423"/>
                </a:lnTo>
                <a:lnTo>
                  <a:pt x="141855" y="65780"/>
                </a:lnTo>
                <a:lnTo>
                  <a:pt x="145323" y="64011"/>
                </a:lnTo>
                <a:lnTo>
                  <a:pt x="145323" y="81628"/>
                </a:lnTo>
                <a:lnTo>
                  <a:pt x="141878" y="87117"/>
                </a:lnTo>
                <a:lnTo>
                  <a:pt x="135057" y="100393"/>
                </a:lnTo>
                <a:lnTo>
                  <a:pt x="139788" y="97958"/>
                </a:lnTo>
                <a:lnTo>
                  <a:pt x="143417" y="95087"/>
                </a:lnTo>
                <a:lnTo>
                  <a:pt x="145943" y="91780"/>
                </a:lnTo>
                <a:lnTo>
                  <a:pt x="146356" y="94720"/>
                </a:lnTo>
                <a:lnTo>
                  <a:pt x="148078" y="98601"/>
                </a:lnTo>
                <a:lnTo>
                  <a:pt x="150008" y="101633"/>
                </a:lnTo>
                <a:lnTo>
                  <a:pt x="153108" y="103149"/>
                </a:lnTo>
                <a:lnTo>
                  <a:pt x="159125" y="103149"/>
                </a:lnTo>
                <a:lnTo>
                  <a:pt x="162524" y="102805"/>
                </a:lnTo>
                <a:lnTo>
                  <a:pt x="165922" y="101909"/>
                </a:lnTo>
                <a:lnTo>
                  <a:pt x="165922" y="92745"/>
                </a:lnTo>
                <a:lnTo>
                  <a:pt x="164407" y="92986"/>
                </a:lnTo>
                <a:lnTo>
                  <a:pt x="161858" y="93158"/>
                </a:lnTo>
                <a:lnTo>
                  <a:pt x="158516" y="91987"/>
                </a:lnTo>
                <a:lnTo>
                  <a:pt x="157724" y="88886"/>
                </a:lnTo>
                <a:lnTo>
                  <a:pt x="157724" y="39390"/>
                </a:lnTo>
                <a:lnTo>
                  <a:pt x="155037" y="34245"/>
                </a:lnTo>
                <a:lnTo>
                  <a:pt x="149663" y="30937"/>
                </a:lnTo>
                <a:lnTo>
                  <a:pt x="144243" y="27630"/>
                </a:lnTo>
                <a:lnTo>
                  <a:pt x="137193" y="25976"/>
                </a:lnTo>
                <a:lnTo>
                  <a:pt x="121026" y="25976"/>
                </a:lnTo>
                <a:lnTo>
                  <a:pt x="114446" y="27756"/>
                </a:lnTo>
                <a:lnTo>
                  <a:pt x="108774" y="31316"/>
                </a:lnTo>
                <a:lnTo>
                  <a:pt x="103101" y="34876"/>
                </a:lnTo>
                <a:lnTo>
                  <a:pt x="100150" y="41204"/>
                </a:lnTo>
                <a:lnTo>
                  <a:pt x="99921" y="50299"/>
                </a:lnTo>
                <a:lnTo>
                  <a:pt x="111495" y="50299"/>
                </a:lnTo>
                <a:lnTo>
                  <a:pt x="111954" y="46487"/>
                </a:lnTo>
                <a:lnTo>
                  <a:pt x="112942" y="43616"/>
                </a:lnTo>
                <a:lnTo>
                  <a:pt x="114458" y="41686"/>
                </a:lnTo>
                <a:lnTo>
                  <a:pt x="117167" y="38195"/>
                </a:lnTo>
                <a:lnTo>
                  <a:pt x="121760" y="36450"/>
                </a:lnTo>
                <a:lnTo>
                  <a:pt x="133840" y="36450"/>
                </a:lnTo>
                <a:lnTo>
                  <a:pt x="138146" y="37403"/>
                </a:lnTo>
                <a:lnTo>
                  <a:pt x="141155" y="39309"/>
                </a:lnTo>
                <a:lnTo>
                  <a:pt x="144163" y="41215"/>
                </a:lnTo>
                <a:lnTo>
                  <a:pt x="145667" y="44282"/>
                </a:lnTo>
                <a:lnTo>
                  <a:pt x="145667" y="50575"/>
                </a:lnTo>
                <a:lnTo>
                  <a:pt x="144840" y="53262"/>
                </a:lnTo>
                <a:lnTo>
                  <a:pt x="141970" y="56478"/>
                </a:lnTo>
                <a:lnTo>
                  <a:pt x="139122" y="56846"/>
                </a:lnTo>
                <a:lnTo>
                  <a:pt x="119349" y="59326"/>
                </a:lnTo>
                <a:lnTo>
                  <a:pt x="112414" y="60199"/>
                </a:lnTo>
                <a:lnTo>
                  <a:pt x="106810" y="62519"/>
                </a:lnTo>
                <a:lnTo>
                  <a:pt x="102539" y="66285"/>
                </a:lnTo>
                <a:lnTo>
                  <a:pt x="98267" y="70052"/>
                </a:lnTo>
                <a:close/>
              </a:path>
              <a:path w="1009408" h="130987">
                <a:moveTo>
                  <a:pt x="141878" y="87117"/>
                </a:moveTo>
                <a:lnTo>
                  <a:pt x="134988" y="90471"/>
                </a:lnTo>
                <a:lnTo>
                  <a:pt x="130901" y="92492"/>
                </a:lnTo>
                <a:lnTo>
                  <a:pt x="126675" y="93502"/>
                </a:lnTo>
                <a:lnTo>
                  <a:pt x="118729" y="93502"/>
                </a:lnTo>
                <a:lnTo>
                  <a:pt x="115629" y="92469"/>
                </a:lnTo>
                <a:lnTo>
                  <a:pt x="113011" y="90402"/>
                </a:lnTo>
                <a:lnTo>
                  <a:pt x="110393" y="88334"/>
                </a:lnTo>
                <a:lnTo>
                  <a:pt x="112574" y="104045"/>
                </a:lnTo>
                <a:lnTo>
                  <a:pt x="125113" y="104045"/>
                </a:lnTo>
                <a:lnTo>
                  <a:pt x="130326" y="102828"/>
                </a:lnTo>
                <a:lnTo>
                  <a:pt x="135057" y="100393"/>
                </a:lnTo>
                <a:lnTo>
                  <a:pt x="141878" y="87117"/>
                </a:lnTo>
                <a:close/>
              </a:path>
              <a:path w="1009408" h="130987">
                <a:moveTo>
                  <a:pt x="182228" y="344"/>
                </a:moveTo>
                <a:lnTo>
                  <a:pt x="182228" y="101564"/>
                </a:lnTo>
                <a:lnTo>
                  <a:pt x="194629" y="101564"/>
                </a:lnTo>
                <a:lnTo>
                  <a:pt x="194629" y="344"/>
                </a:lnTo>
                <a:lnTo>
                  <a:pt x="182228" y="344"/>
                </a:lnTo>
                <a:close/>
              </a:path>
              <a:path w="1009408" h="130987">
                <a:moveTo>
                  <a:pt x="229559" y="27768"/>
                </a:moveTo>
                <a:lnTo>
                  <a:pt x="216882" y="27768"/>
                </a:lnTo>
                <a:lnTo>
                  <a:pt x="216882" y="84224"/>
                </a:lnTo>
                <a:lnTo>
                  <a:pt x="217915" y="89253"/>
                </a:lnTo>
                <a:lnTo>
                  <a:pt x="219982" y="93020"/>
                </a:lnTo>
                <a:lnTo>
                  <a:pt x="223794" y="100048"/>
                </a:lnTo>
                <a:lnTo>
                  <a:pt x="230960" y="103563"/>
                </a:lnTo>
                <a:lnTo>
                  <a:pt x="248229" y="103563"/>
                </a:lnTo>
                <a:lnTo>
                  <a:pt x="253971" y="101633"/>
                </a:lnTo>
                <a:lnTo>
                  <a:pt x="258701" y="97774"/>
                </a:lnTo>
                <a:lnTo>
                  <a:pt x="261090" y="95845"/>
                </a:lnTo>
                <a:lnTo>
                  <a:pt x="263088" y="93480"/>
                </a:lnTo>
                <a:lnTo>
                  <a:pt x="264695" y="90677"/>
                </a:lnTo>
                <a:lnTo>
                  <a:pt x="264557" y="101564"/>
                </a:lnTo>
                <a:lnTo>
                  <a:pt x="276270" y="101564"/>
                </a:lnTo>
                <a:lnTo>
                  <a:pt x="276270" y="27768"/>
                </a:lnTo>
                <a:lnTo>
                  <a:pt x="263869" y="27768"/>
                </a:lnTo>
                <a:lnTo>
                  <a:pt x="263869" y="71223"/>
                </a:lnTo>
                <a:lnTo>
                  <a:pt x="263019" y="76896"/>
                </a:lnTo>
                <a:lnTo>
                  <a:pt x="261319" y="81031"/>
                </a:lnTo>
                <a:lnTo>
                  <a:pt x="258196" y="88748"/>
                </a:lnTo>
                <a:lnTo>
                  <a:pt x="252317" y="92607"/>
                </a:lnTo>
                <a:lnTo>
                  <a:pt x="237665" y="92607"/>
                </a:lnTo>
                <a:lnTo>
                  <a:pt x="233555" y="90402"/>
                </a:lnTo>
                <a:lnTo>
                  <a:pt x="231350" y="85992"/>
                </a:lnTo>
                <a:lnTo>
                  <a:pt x="230156" y="83603"/>
                </a:lnTo>
                <a:lnTo>
                  <a:pt x="229559" y="80526"/>
                </a:lnTo>
                <a:lnTo>
                  <a:pt x="229559" y="27768"/>
                </a:lnTo>
                <a:close/>
              </a:path>
              <a:path w="1009408" h="130987">
                <a:moveTo>
                  <a:pt x="318962" y="38988"/>
                </a:moveTo>
                <a:lnTo>
                  <a:pt x="323739" y="36932"/>
                </a:lnTo>
                <a:lnTo>
                  <a:pt x="337380" y="36932"/>
                </a:lnTo>
                <a:lnTo>
                  <a:pt x="343052" y="39918"/>
                </a:lnTo>
                <a:lnTo>
                  <a:pt x="346451" y="45889"/>
                </a:lnTo>
                <a:lnTo>
                  <a:pt x="348288" y="49105"/>
                </a:lnTo>
                <a:lnTo>
                  <a:pt x="349460" y="53400"/>
                </a:lnTo>
                <a:lnTo>
                  <a:pt x="349965" y="58775"/>
                </a:lnTo>
                <a:lnTo>
                  <a:pt x="308972" y="58775"/>
                </a:lnTo>
                <a:lnTo>
                  <a:pt x="309202" y="52436"/>
                </a:lnTo>
                <a:lnTo>
                  <a:pt x="304976" y="37208"/>
                </a:lnTo>
                <a:lnTo>
                  <a:pt x="302047" y="41064"/>
                </a:lnTo>
                <a:lnTo>
                  <a:pt x="297010" y="52408"/>
                </a:lnTo>
                <a:lnTo>
                  <a:pt x="295331" y="66079"/>
                </a:lnTo>
                <a:lnTo>
                  <a:pt x="295529" y="71105"/>
                </a:lnTo>
                <a:lnTo>
                  <a:pt x="298463" y="84102"/>
                </a:lnTo>
                <a:lnTo>
                  <a:pt x="304907" y="94157"/>
                </a:lnTo>
                <a:lnTo>
                  <a:pt x="315542" y="101680"/>
                </a:lnTo>
                <a:lnTo>
                  <a:pt x="328263" y="104183"/>
                </a:lnTo>
                <a:lnTo>
                  <a:pt x="332029" y="104183"/>
                </a:lnTo>
                <a:lnTo>
                  <a:pt x="335405" y="103815"/>
                </a:lnTo>
                <a:lnTo>
                  <a:pt x="338390" y="103080"/>
                </a:lnTo>
                <a:lnTo>
                  <a:pt x="343948" y="101794"/>
                </a:lnTo>
                <a:lnTo>
                  <a:pt x="348610" y="99314"/>
                </a:lnTo>
                <a:lnTo>
                  <a:pt x="352376" y="95638"/>
                </a:lnTo>
                <a:lnTo>
                  <a:pt x="354627" y="93526"/>
                </a:lnTo>
                <a:lnTo>
                  <a:pt x="356659" y="90804"/>
                </a:lnTo>
                <a:lnTo>
                  <a:pt x="358473" y="87473"/>
                </a:lnTo>
                <a:lnTo>
                  <a:pt x="360288" y="84143"/>
                </a:lnTo>
                <a:lnTo>
                  <a:pt x="361355" y="81123"/>
                </a:lnTo>
                <a:lnTo>
                  <a:pt x="361677" y="78412"/>
                </a:lnTo>
                <a:lnTo>
                  <a:pt x="349482" y="78412"/>
                </a:lnTo>
                <a:lnTo>
                  <a:pt x="348564" y="81674"/>
                </a:lnTo>
                <a:lnTo>
                  <a:pt x="347002" y="84545"/>
                </a:lnTo>
                <a:lnTo>
                  <a:pt x="344798" y="87026"/>
                </a:lnTo>
                <a:lnTo>
                  <a:pt x="340939" y="91298"/>
                </a:lnTo>
                <a:lnTo>
                  <a:pt x="335772" y="93434"/>
                </a:lnTo>
                <a:lnTo>
                  <a:pt x="322361" y="93434"/>
                </a:lnTo>
                <a:lnTo>
                  <a:pt x="317239" y="91171"/>
                </a:lnTo>
                <a:lnTo>
                  <a:pt x="313932" y="86647"/>
                </a:lnTo>
                <a:lnTo>
                  <a:pt x="310625" y="82122"/>
                </a:lnTo>
                <a:lnTo>
                  <a:pt x="308857" y="76116"/>
                </a:lnTo>
                <a:lnTo>
                  <a:pt x="308628" y="68628"/>
                </a:lnTo>
                <a:lnTo>
                  <a:pt x="362710" y="68628"/>
                </a:lnTo>
                <a:lnTo>
                  <a:pt x="362710" y="61186"/>
                </a:lnTo>
                <a:lnTo>
                  <a:pt x="362343" y="55766"/>
                </a:lnTo>
                <a:lnTo>
                  <a:pt x="361608" y="52367"/>
                </a:lnTo>
                <a:lnTo>
                  <a:pt x="360781" y="47405"/>
                </a:lnTo>
                <a:lnTo>
                  <a:pt x="359128" y="43065"/>
                </a:lnTo>
                <a:lnTo>
                  <a:pt x="356648" y="39344"/>
                </a:lnTo>
                <a:lnTo>
                  <a:pt x="354075" y="35439"/>
                </a:lnTo>
                <a:lnTo>
                  <a:pt x="350332" y="32258"/>
                </a:lnTo>
                <a:lnTo>
                  <a:pt x="345418" y="29800"/>
                </a:lnTo>
                <a:lnTo>
                  <a:pt x="340503" y="27343"/>
                </a:lnTo>
                <a:lnTo>
                  <a:pt x="335428" y="26114"/>
                </a:lnTo>
                <a:lnTo>
                  <a:pt x="327800" y="26181"/>
                </a:lnTo>
                <a:lnTo>
                  <a:pt x="318962" y="38988"/>
                </a:lnTo>
                <a:close/>
              </a:path>
              <a:path w="1009408" h="130987">
                <a:moveTo>
                  <a:pt x="315129" y="29337"/>
                </a:moveTo>
                <a:lnTo>
                  <a:pt x="304976" y="37208"/>
                </a:lnTo>
                <a:lnTo>
                  <a:pt x="309202" y="52436"/>
                </a:lnTo>
                <a:lnTo>
                  <a:pt x="311246" y="47210"/>
                </a:lnTo>
                <a:lnTo>
                  <a:pt x="315104" y="43099"/>
                </a:lnTo>
                <a:lnTo>
                  <a:pt x="318962" y="38988"/>
                </a:lnTo>
                <a:lnTo>
                  <a:pt x="327800" y="26181"/>
                </a:lnTo>
                <a:lnTo>
                  <a:pt x="315129" y="29337"/>
                </a:lnTo>
                <a:close/>
              </a:path>
              <a:path w="1009408" h="130987">
                <a:moveTo>
                  <a:pt x="435854" y="100393"/>
                </a:moveTo>
                <a:lnTo>
                  <a:pt x="439621" y="102828"/>
                </a:lnTo>
                <a:lnTo>
                  <a:pt x="444282" y="104045"/>
                </a:lnTo>
                <a:lnTo>
                  <a:pt x="456913" y="104045"/>
                </a:lnTo>
                <a:lnTo>
                  <a:pt x="463114" y="101863"/>
                </a:lnTo>
                <a:lnTo>
                  <a:pt x="468442" y="97499"/>
                </a:lnTo>
                <a:lnTo>
                  <a:pt x="475006" y="89835"/>
                </a:lnTo>
                <a:lnTo>
                  <a:pt x="479539" y="78092"/>
                </a:lnTo>
                <a:lnTo>
                  <a:pt x="481050" y="63047"/>
                </a:lnTo>
                <a:lnTo>
                  <a:pt x="480926" y="58928"/>
                </a:lnTo>
                <a:lnTo>
                  <a:pt x="478312" y="45659"/>
                </a:lnTo>
                <a:lnTo>
                  <a:pt x="472300" y="35588"/>
                </a:lnTo>
                <a:lnTo>
                  <a:pt x="466467" y="29180"/>
                </a:lnTo>
                <a:lnTo>
                  <a:pt x="459371" y="25976"/>
                </a:lnTo>
                <a:lnTo>
                  <a:pt x="445362" y="25976"/>
                </a:lnTo>
                <a:lnTo>
                  <a:pt x="440447" y="27354"/>
                </a:lnTo>
                <a:lnTo>
                  <a:pt x="436268" y="30111"/>
                </a:lnTo>
                <a:lnTo>
                  <a:pt x="433328" y="31948"/>
                </a:lnTo>
                <a:lnTo>
                  <a:pt x="433719" y="41158"/>
                </a:lnTo>
                <a:lnTo>
                  <a:pt x="439598" y="36863"/>
                </a:lnTo>
                <a:lnTo>
                  <a:pt x="456730" y="36863"/>
                </a:lnTo>
                <a:lnTo>
                  <a:pt x="462609" y="40929"/>
                </a:lnTo>
                <a:lnTo>
                  <a:pt x="465824" y="49059"/>
                </a:lnTo>
                <a:lnTo>
                  <a:pt x="467523" y="53285"/>
                </a:lnTo>
                <a:lnTo>
                  <a:pt x="468373" y="58338"/>
                </a:lnTo>
                <a:lnTo>
                  <a:pt x="468373" y="73865"/>
                </a:lnTo>
                <a:lnTo>
                  <a:pt x="466455" y="81111"/>
                </a:lnTo>
                <a:lnTo>
                  <a:pt x="462620" y="85957"/>
                </a:lnTo>
                <a:lnTo>
                  <a:pt x="458785" y="90804"/>
                </a:lnTo>
                <a:lnTo>
                  <a:pt x="453974" y="93227"/>
                </a:lnTo>
                <a:lnTo>
                  <a:pt x="439643" y="93227"/>
                </a:lnTo>
                <a:lnTo>
                  <a:pt x="433764" y="89414"/>
                </a:lnTo>
                <a:lnTo>
                  <a:pt x="430549" y="81789"/>
                </a:lnTo>
                <a:lnTo>
                  <a:pt x="431192" y="96649"/>
                </a:lnTo>
                <a:lnTo>
                  <a:pt x="433650" y="99015"/>
                </a:lnTo>
                <a:lnTo>
                  <a:pt x="435854" y="100393"/>
                </a:lnTo>
                <a:close/>
              </a:path>
              <a:path w="1009408" h="130987">
                <a:moveTo>
                  <a:pt x="518850" y="38988"/>
                </a:moveTo>
                <a:lnTo>
                  <a:pt x="523627" y="36932"/>
                </a:lnTo>
                <a:lnTo>
                  <a:pt x="537268" y="36932"/>
                </a:lnTo>
                <a:lnTo>
                  <a:pt x="542941" y="39918"/>
                </a:lnTo>
                <a:lnTo>
                  <a:pt x="546339" y="45889"/>
                </a:lnTo>
                <a:lnTo>
                  <a:pt x="548177" y="49105"/>
                </a:lnTo>
                <a:lnTo>
                  <a:pt x="549348" y="53400"/>
                </a:lnTo>
                <a:lnTo>
                  <a:pt x="549853" y="58775"/>
                </a:lnTo>
                <a:lnTo>
                  <a:pt x="508860" y="58775"/>
                </a:lnTo>
                <a:lnTo>
                  <a:pt x="509090" y="52436"/>
                </a:lnTo>
                <a:lnTo>
                  <a:pt x="504864" y="37208"/>
                </a:lnTo>
                <a:lnTo>
                  <a:pt x="501935" y="41064"/>
                </a:lnTo>
                <a:lnTo>
                  <a:pt x="496898" y="52408"/>
                </a:lnTo>
                <a:lnTo>
                  <a:pt x="495219" y="66079"/>
                </a:lnTo>
                <a:lnTo>
                  <a:pt x="495417" y="71106"/>
                </a:lnTo>
                <a:lnTo>
                  <a:pt x="498351" y="84103"/>
                </a:lnTo>
                <a:lnTo>
                  <a:pt x="504796" y="94157"/>
                </a:lnTo>
                <a:lnTo>
                  <a:pt x="515430" y="101680"/>
                </a:lnTo>
                <a:lnTo>
                  <a:pt x="528151" y="104183"/>
                </a:lnTo>
                <a:lnTo>
                  <a:pt x="531917" y="104183"/>
                </a:lnTo>
                <a:lnTo>
                  <a:pt x="535293" y="103815"/>
                </a:lnTo>
                <a:lnTo>
                  <a:pt x="538279" y="103080"/>
                </a:lnTo>
                <a:lnTo>
                  <a:pt x="543836" y="101794"/>
                </a:lnTo>
                <a:lnTo>
                  <a:pt x="548498" y="99314"/>
                </a:lnTo>
                <a:lnTo>
                  <a:pt x="552264" y="95638"/>
                </a:lnTo>
                <a:lnTo>
                  <a:pt x="554515" y="93526"/>
                </a:lnTo>
                <a:lnTo>
                  <a:pt x="556547" y="90804"/>
                </a:lnTo>
                <a:lnTo>
                  <a:pt x="558362" y="87473"/>
                </a:lnTo>
                <a:lnTo>
                  <a:pt x="560176" y="84143"/>
                </a:lnTo>
                <a:lnTo>
                  <a:pt x="561244" y="81123"/>
                </a:lnTo>
                <a:lnTo>
                  <a:pt x="561565" y="78412"/>
                </a:lnTo>
                <a:lnTo>
                  <a:pt x="549371" y="78412"/>
                </a:lnTo>
                <a:lnTo>
                  <a:pt x="548452" y="81674"/>
                </a:lnTo>
                <a:lnTo>
                  <a:pt x="546891" y="84545"/>
                </a:lnTo>
                <a:lnTo>
                  <a:pt x="544686" y="87026"/>
                </a:lnTo>
                <a:lnTo>
                  <a:pt x="540828" y="91298"/>
                </a:lnTo>
                <a:lnTo>
                  <a:pt x="535661" y="93434"/>
                </a:lnTo>
                <a:lnTo>
                  <a:pt x="522249" y="93434"/>
                </a:lnTo>
                <a:lnTo>
                  <a:pt x="517128" y="91171"/>
                </a:lnTo>
                <a:lnTo>
                  <a:pt x="513821" y="86647"/>
                </a:lnTo>
                <a:lnTo>
                  <a:pt x="510514" y="82122"/>
                </a:lnTo>
                <a:lnTo>
                  <a:pt x="508746" y="76116"/>
                </a:lnTo>
                <a:lnTo>
                  <a:pt x="508516" y="68628"/>
                </a:lnTo>
                <a:lnTo>
                  <a:pt x="562599" y="68628"/>
                </a:lnTo>
                <a:lnTo>
                  <a:pt x="562599" y="61186"/>
                </a:lnTo>
                <a:lnTo>
                  <a:pt x="562231" y="55766"/>
                </a:lnTo>
                <a:lnTo>
                  <a:pt x="561496" y="52367"/>
                </a:lnTo>
                <a:lnTo>
                  <a:pt x="560670" y="47405"/>
                </a:lnTo>
                <a:lnTo>
                  <a:pt x="559016" y="43065"/>
                </a:lnTo>
                <a:lnTo>
                  <a:pt x="556536" y="39344"/>
                </a:lnTo>
                <a:lnTo>
                  <a:pt x="553964" y="35439"/>
                </a:lnTo>
                <a:lnTo>
                  <a:pt x="550221" y="32258"/>
                </a:lnTo>
                <a:lnTo>
                  <a:pt x="545306" y="29800"/>
                </a:lnTo>
                <a:lnTo>
                  <a:pt x="540391" y="27343"/>
                </a:lnTo>
                <a:lnTo>
                  <a:pt x="535316" y="26114"/>
                </a:lnTo>
                <a:lnTo>
                  <a:pt x="527688" y="26181"/>
                </a:lnTo>
                <a:lnTo>
                  <a:pt x="518850" y="38988"/>
                </a:lnTo>
                <a:close/>
              </a:path>
              <a:path w="1009408" h="130987">
                <a:moveTo>
                  <a:pt x="515017" y="29337"/>
                </a:moveTo>
                <a:lnTo>
                  <a:pt x="504864" y="37208"/>
                </a:lnTo>
                <a:lnTo>
                  <a:pt x="509090" y="52436"/>
                </a:lnTo>
                <a:lnTo>
                  <a:pt x="511134" y="47210"/>
                </a:lnTo>
                <a:lnTo>
                  <a:pt x="514992" y="43099"/>
                </a:lnTo>
                <a:lnTo>
                  <a:pt x="518850" y="38988"/>
                </a:lnTo>
                <a:lnTo>
                  <a:pt x="527688" y="26181"/>
                </a:lnTo>
                <a:lnTo>
                  <a:pt x="515017" y="29337"/>
                </a:lnTo>
                <a:close/>
              </a:path>
              <a:path w="1009408" h="130987">
                <a:moveTo>
                  <a:pt x="582004" y="27768"/>
                </a:moveTo>
                <a:lnTo>
                  <a:pt x="582004" y="101564"/>
                </a:lnTo>
                <a:lnTo>
                  <a:pt x="594405" y="101564"/>
                </a:lnTo>
                <a:lnTo>
                  <a:pt x="594405" y="53883"/>
                </a:lnTo>
                <a:lnTo>
                  <a:pt x="596082" y="49255"/>
                </a:lnTo>
                <a:lnTo>
                  <a:pt x="599435" y="45235"/>
                </a:lnTo>
                <a:lnTo>
                  <a:pt x="602788" y="41215"/>
                </a:lnTo>
                <a:lnTo>
                  <a:pt x="607587" y="39206"/>
                </a:lnTo>
                <a:lnTo>
                  <a:pt x="615246" y="39229"/>
                </a:lnTo>
                <a:lnTo>
                  <a:pt x="617899" y="39550"/>
                </a:lnTo>
                <a:lnTo>
                  <a:pt x="617899" y="26458"/>
                </a:lnTo>
                <a:lnTo>
                  <a:pt x="616567" y="26321"/>
                </a:lnTo>
                <a:lnTo>
                  <a:pt x="613903" y="26114"/>
                </a:lnTo>
                <a:lnTo>
                  <a:pt x="608988" y="26114"/>
                </a:lnTo>
                <a:lnTo>
                  <a:pt x="604648" y="27894"/>
                </a:lnTo>
                <a:lnTo>
                  <a:pt x="600882" y="31454"/>
                </a:lnTo>
                <a:lnTo>
                  <a:pt x="597115" y="35014"/>
                </a:lnTo>
                <a:lnTo>
                  <a:pt x="594750" y="38035"/>
                </a:lnTo>
                <a:lnTo>
                  <a:pt x="593785" y="40515"/>
                </a:lnTo>
                <a:lnTo>
                  <a:pt x="593785" y="27768"/>
                </a:lnTo>
                <a:lnTo>
                  <a:pt x="582004" y="277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631806" y="3763249"/>
            <a:ext cx="426504" cy="99161"/>
          </a:xfrm>
          <a:custGeom>
            <a:avLst/>
            <a:gdLst/>
            <a:ahLst/>
            <a:cxnLst/>
            <a:rect l="l" t="t" r="r" b="b"/>
            <a:pathLst>
              <a:path w="469154" h="112383">
                <a:moveTo>
                  <a:pt x="345992" y="100164"/>
                </a:moveTo>
                <a:lnTo>
                  <a:pt x="348105" y="90058"/>
                </a:lnTo>
                <a:lnTo>
                  <a:pt x="349827" y="82731"/>
                </a:lnTo>
                <a:lnTo>
                  <a:pt x="351159" y="78183"/>
                </a:lnTo>
                <a:lnTo>
                  <a:pt x="353226" y="71109"/>
                </a:lnTo>
                <a:lnTo>
                  <a:pt x="356257" y="63277"/>
                </a:lnTo>
                <a:lnTo>
                  <a:pt x="360253" y="54687"/>
                </a:lnTo>
                <a:lnTo>
                  <a:pt x="361531" y="51961"/>
                </a:lnTo>
                <a:lnTo>
                  <a:pt x="367501" y="40630"/>
                </a:lnTo>
                <a:lnTo>
                  <a:pt x="374205" y="30019"/>
                </a:lnTo>
                <a:lnTo>
                  <a:pt x="379464" y="22393"/>
                </a:lnTo>
                <a:lnTo>
                  <a:pt x="383678" y="17042"/>
                </a:lnTo>
                <a:lnTo>
                  <a:pt x="386847" y="13964"/>
                </a:lnTo>
                <a:lnTo>
                  <a:pt x="386847" y="3146"/>
                </a:lnTo>
                <a:lnTo>
                  <a:pt x="318227" y="3146"/>
                </a:lnTo>
                <a:lnTo>
                  <a:pt x="318227" y="15618"/>
                </a:lnTo>
                <a:lnTo>
                  <a:pt x="372792" y="15618"/>
                </a:lnTo>
                <a:lnTo>
                  <a:pt x="367337" y="22262"/>
                </a:lnTo>
                <a:lnTo>
                  <a:pt x="360014" y="32496"/>
                </a:lnTo>
                <a:lnTo>
                  <a:pt x="352950" y="43938"/>
                </a:lnTo>
                <a:lnTo>
                  <a:pt x="348353" y="52448"/>
                </a:lnTo>
                <a:lnTo>
                  <a:pt x="342811" y="64339"/>
                </a:lnTo>
                <a:lnTo>
                  <a:pt x="338286" y="76256"/>
                </a:lnTo>
                <a:lnTo>
                  <a:pt x="334776" y="88197"/>
                </a:lnTo>
                <a:lnTo>
                  <a:pt x="332282" y="100164"/>
                </a:lnTo>
                <a:lnTo>
                  <a:pt x="345992" y="100164"/>
                </a:lnTo>
                <a:close/>
              </a:path>
              <a:path w="469154" h="112383">
                <a:moveTo>
                  <a:pt x="442216" y="76047"/>
                </a:moveTo>
                <a:lnTo>
                  <a:pt x="442216" y="100164"/>
                </a:lnTo>
                <a:lnTo>
                  <a:pt x="454617" y="100164"/>
                </a:lnTo>
                <a:lnTo>
                  <a:pt x="454617" y="76047"/>
                </a:lnTo>
                <a:lnTo>
                  <a:pt x="469154" y="76047"/>
                </a:lnTo>
                <a:lnTo>
                  <a:pt x="469154" y="65229"/>
                </a:lnTo>
                <a:lnTo>
                  <a:pt x="454617" y="65229"/>
                </a:lnTo>
                <a:lnTo>
                  <a:pt x="454617" y="1217"/>
                </a:lnTo>
                <a:lnTo>
                  <a:pt x="444145" y="1217"/>
                </a:lnTo>
                <a:lnTo>
                  <a:pt x="442009" y="20510"/>
                </a:lnTo>
                <a:lnTo>
                  <a:pt x="442009" y="65229"/>
                </a:lnTo>
                <a:lnTo>
                  <a:pt x="410386" y="65229"/>
                </a:lnTo>
                <a:lnTo>
                  <a:pt x="398949" y="63920"/>
                </a:lnTo>
                <a:lnTo>
                  <a:pt x="398949" y="76047"/>
                </a:lnTo>
                <a:lnTo>
                  <a:pt x="442216" y="76047"/>
                </a:lnTo>
                <a:close/>
              </a:path>
              <a:path w="469154" h="112383">
                <a:moveTo>
                  <a:pt x="444145" y="1217"/>
                </a:moveTo>
                <a:lnTo>
                  <a:pt x="398949" y="63920"/>
                </a:lnTo>
                <a:lnTo>
                  <a:pt x="410386" y="65229"/>
                </a:lnTo>
                <a:lnTo>
                  <a:pt x="442009" y="20510"/>
                </a:lnTo>
                <a:lnTo>
                  <a:pt x="444145" y="1217"/>
                </a:lnTo>
                <a:close/>
              </a:path>
              <a:path w="469154" h="112383">
                <a:moveTo>
                  <a:pt x="213598" y="66768"/>
                </a:moveTo>
                <a:lnTo>
                  <a:pt x="215470" y="62094"/>
                </a:lnTo>
                <a:lnTo>
                  <a:pt x="219213" y="58718"/>
                </a:lnTo>
                <a:lnTo>
                  <a:pt x="222956" y="55341"/>
                </a:lnTo>
                <a:lnTo>
                  <a:pt x="227791" y="53653"/>
                </a:lnTo>
                <a:lnTo>
                  <a:pt x="239824" y="53653"/>
                </a:lnTo>
                <a:lnTo>
                  <a:pt x="244831" y="55307"/>
                </a:lnTo>
                <a:lnTo>
                  <a:pt x="248735" y="58614"/>
                </a:lnTo>
                <a:lnTo>
                  <a:pt x="252639" y="61922"/>
                </a:lnTo>
                <a:lnTo>
                  <a:pt x="254591" y="66768"/>
                </a:lnTo>
                <a:lnTo>
                  <a:pt x="254591" y="79309"/>
                </a:lnTo>
                <a:lnTo>
                  <a:pt x="252696" y="83937"/>
                </a:lnTo>
                <a:lnTo>
                  <a:pt x="248907" y="87037"/>
                </a:lnTo>
                <a:lnTo>
                  <a:pt x="248950" y="100559"/>
                </a:lnTo>
                <a:lnTo>
                  <a:pt x="259069" y="93928"/>
                </a:lnTo>
                <a:lnTo>
                  <a:pt x="264902" y="87887"/>
                </a:lnTo>
                <a:lnTo>
                  <a:pt x="267819" y="80526"/>
                </a:lnTo>
                <a:lnTo>
                  <a:pt x="267819" y="64494"/>
                </a:lnTo>
                <a:lnTo>
                  <a:pt x="265637" y="58522"/>
                </a:lnTo>
                <a:lnTo>
                  <a:pt x="261274" y="53929"/>
                </a:lnTo>
                <a:lnTo>
                  <a:pt x="258931" y="51494"/>
                </a:lnTo>
                <a:lnTo>
                  <a:pt x="255716" y="49335"/>
                </a:lnTo>
                <a:lnTo>
                  <a:pt x="251628" y="47452"/>
                </a:lnTo>
                <a:lnTo>
                  <a:pt x="251284" y="23657"/>
                </a:lnTo>
                <a:lnTo>
                  <a:pt x="251284" y="31558"/>
                </a:lnTo>
                <a:lnTo>
                  <a:pt x="249745" y="35198"/>
                </a:lnTo>
                <a:lnTo>
                  <a:pt x="246668" y="38253"/>
                </a:lnTo>
                <a:lnTo>
                  <a:pt x="243590" y="41308"/>
                </a:lnTo>
                <a:lnTo>
                  <a:pt x="239319" y="42835"/>
                </a:lnTo>
                <a:lnTo>
                  <a:pt x="229169" y="42835"/>
                </a:lnTo>
                <a:lnTo>
                  <a:pt x="225104" y="41526"/>
                </a:lnTo>
                <a:lnTo>
                  <a:pt x="221659" y="38908"/>
                </a:lnTo>
                <a:lnTo>
                  <a:pt x="218214" y="36289"/>
                </a:lnTo>
                <a:lnTo>
                  <a:pt x="216492" y="32660"/>
                </a:lnTo>
                <a:lnTo>
                  <a:pt x="216492" y="23887"/>
                </a:lnTo>
                <a:lnTo>
                  <a:pt x="217824" y="20281"/>
                </a:lnTo>
                <a:lnTo>
                  <a:pt x="220488" y="17203"/>
                </a:lnTo>
                <a:lnTo>
                  <a:pt x="223152" y="14125"/>
                </a:lnTo>
                <a:lnTo>
                  <a:pt x="227469" y="12586"/>
                </a:lnTo>
                <a:lnTo>
                  <a:pt x="234129" y="1217"/>
                </a:lnTo>
                <a:lnTo>
                  <a:pt x="224346" y="1217"/>
                </a:lnTo>
                <a:lnTo>
                  <a:pt x="216790" y="3858"/>
                </a:lnTo>
                <a:lnTo>
                  <a:pt x="211462" y="9141"/>
                </a:lnTo>
                <a:lnTo>
                  <a:pt x="206134" y="14423"/>
                </a:lnTo>
                <a:lnTo>
                  <a:pt x="203471" y="20740"/>
                </a:lnTo>
                <a:lnTo>
                  <a:pt x="203471" y="33969"/>
                </a:lnTo>
                <a:lnTo>
                  <a:pt x="205285" y="38747"/>
                </a:lnTo>
                <a:lnTo>
                  <a:pt x="208913" y="42422"/>
                </a:lnTo>
                <a:lnTo>
                  <a:pt x="210842" y="44397"/>
                </a:lnTo>
                <a:lnTo>
                  <a:pt x="213529" y="46120"/>
                </a:lnTo>
                <a:lnTo>
                  <a:pt x="216974" y="47590"/>
                </a:lnTo>
                <a:lnTo>
                  <a:pt x="211370" y="49840"/>
                </a:lnTo>
                <a:lnTo>
                  <a:pt x="207145" y="53091"/>
                </a:lnTo>
                <a:lnTo>
                  <a:pt x="204297" y="57340"/>
                </a:lnTo>
                <a:lnTo>
                  <a:pt x="201450" y="61589"/>
                </a:lnTo>
                <a:lnTo>
                  <a:pt x="200026" y="66630"/>
                </a:lnTo>
                <a:lnTo>
                  <a:pt x="200026" y="82386"/>
                </a:lnTo>
                <a:lnTo>
                  <a:pt x="203344" y="89954"/>
                </a:lnTo>
                <a:lnTo>
                  <a:pt x="209981" y="95168"/>
                </a:lnTo>
                <a:lnTo>
                  <a:pt x="210121" y="95277"/>
                </a:lnTo>
                <a:lnTo>
                  <a:pt x="213598" y="77885"/>
                </a:lnTo>
                <a:lnTo>
                  <a:pt x="213598" y="66768"/>
                </a:lnTo>
                <a:close/>
              </a:path>
              <a:path w="469154" h="112383">
                <a:moveTo>
                  <a:pt x="1929" y="27332"/>
                </a:moveTo>
                <a:lnTo>
                  <a:pt x="1929" y="35141"/>
                </a:lnTo>
                <a:lnTo>
                  <a:pt x="4294" y="41251"/>
                </a:lnTo>
                <a:lnTo>
                  <a:pt x="9025" y="45660"/>
                </a:lnTo>
                <a:lnTo>
                  <a:pt x="13756" y="50070"/>
                </a:lnTo>
                <a:lnTo>
                  <a:pt x="14330" y="31053"/>
                </a:lnTo>
                <a:lnTo>
                  <a:pt x="14330" y="22738"/>
                </a:lnTo>
                <a:lnTo>
                  <a:pt x="15604" y="19132"/>
                </a:lnTo>
                <a:lnTo>
                  <a:pt x="18154" y="15687"/>
                </a:lnTo>
                <a:lnTo>
                  <a:pt x="21908" y="0"/>
                </a:lnTo>
                <a:lnTo>
                  <a:pt x="14732" y="2848"/>
                </a:lnTo>
                <a:lnTo>
                  <a:pt x="9610" y="8452"/>
                </a:lnTo>
                <a:lnTo>
                  <a:pt x="4489" y="14056"/>
                </a:lnTo>
                <a:lnTo>
                  <a:pt x="1929" y="20349"/>
                </a:lnTo>
                <a:lnTo>
                  <a:pt x="1929" y="27332"/>
                </a:lnTo>
                <a:close/>
              </a:path>
              <a:path w="469154" h="112383">
                <a:moveTo>
                  <a:pt x="149893" y="30295"/>
                </a:moveTo>
                <a:lnTo>
                  <a:pt x="149893" y="100164"/>
                </a:lnTo>
                <a:lnTo>
                  <a:pt x="163121" y="100164"/>
                </a:lnTo>
                <a:lnTo>
                  <a:pt x="163121" y="1906"/>
                </a:lnTo>
                <a:lnTo>
                  <a:pt x="153338" y="1906"/>
                </a:lnTo>
                <a:lnTo>
                  <a:pt x="151592" y="9531"/>
                </a:lnTo>
                <a:lnTo>
                  <a:pt x="148951" y="14366"/>
                </a:lnTo>
                <a:lnTo>
                  <a:pt x="145415" y="16410"/>
                </a:lnTo>
                <a:lnTo>
                  <a:pt x="141878" y="18455"/>
                </a:lnTo>
                <a:lnTo>
                  <a:pt x="135632" y="19913"/>
                </a:lnTo>
                <a:lnTo>
                  <a:pt x="126675" y="20786"/>
                </a:lnTo>
                <a:lnTo>
                  <a:pt x="126675" y="30295"/>
                </a:lnTo>
                <a:lnTo>
                  <a:pt x="149893" y="30295"/>
                </a:lnTo>
                <a:close/>
              </a:path>
              <a:path w="469154" h="112383">
                <a:moveTo>
                  <a:pt x="54036" y="23221"/>
                </a:moveTo>
                <a:lnTo>
                  <a:pt x="54358" y="26712"/>
                </a:lnTo>
                <a:lnTo>
                  <a:pt x="66415" y="26712"/>
                </a:lnTo>
                <a:lnTo>
                  <a:pt x="66185" y="18902"/>
                </a:lnTo>
                <a:lnTo>
                  <a:pt x="63624" y="12620"/>
                </a:lnTo>
                <a:lnTo>
                  <a:pt x="58733" y="7866"/>
                </a:lnTo>
                <a:lnTo>
                  <a:pt x="53841" y="3112"/>
                </a:lnTo>
                <a:lnTo>
                  <a:pt x="46825" y="413"/>
                </a:lnTo>
                <a:lnTo>
                  <a:pt x="37685" y="-229"/>
                </a:lnTo>
                <a:lnTo>
                  <a:pt x="37685" y="-9255"/>
                </a:lnTo>
                <a:lnTo>
                  <a:pt x="31140" y="-9255"/>
                </a:lnTo>
                <a:lnTo>
                  <a:pt x="31140" y="-91"/>
                </a:lnTo>
                <a:lnTo>
                  <a:pt x="21908" y="0"/>
                </a:lnTo>
                <a:lnTo>
                  <a:pt x="18154" y="15687"/>
                </a:lnTo>
                <a:lnTo>
                  <a:pt x="20703" y="12242"/>
                </a:lnTo>
                <a:lnTo>
                  <a:pt x="24986" y="10404"/>
                </a:lnTo>
                <a:lnTo>
                  <a:pt x="31003" y="10175"/>
                </a:lnTo>
                <a:lnTo>
                  <a:pt x="31003" y="42559"/>
                </a:lnTo>
                <a:lnTo>
                  <a:pt x="25904" y="41549"/>
                </a:lnTo>
                <a:lnTo>
                  <a:pt x="21851" y="39757"/>
                </a:lnTo>
                <a:lnTo>
                  <a:pt x="18843" y="37185"/>
                </a:lnTo>
                <a:lnTo>
                  <a:pt x="15834" y="34613"/>
                </a:lnTo>
                <a:lnTo>
                  <a:pt x="14330" y="31053"/>
                </a:lnTo>
                <a:lnTo>
                  <a:pt x="13756" y="50070"/>
                </a:lnTo>
                <a:lnTo>
                  <a:pt x="21082" y="53217"/>
                </a:lnTo>
                <a:lnTo>
                  <a:pt x="31003" y="55100"/>
                </a:lnTo>
                <a:lnTo>
                  <a:pt x="31003" y="92653"/>
                </a:lnTo>
                <a:lnTo>
                  <a:pt x="23286" y="92010"/>
                </a:lnTo>
                <a:lnTo>
                  <a:pt x="18004" y="89093"/>
                </a:lnTo>
                <a:lnTo>
                  <a:pt x="15157" y="83902"/>
                </a:lnTo>
                <a:lnTo>
                  <a:pt x="13549" y="81008"/>
                </a:lnTo>
                <a:lnTo>
                  <a:pt x="12561" y="76415"/>
                </a:lnTo>
                <a:lnTo>
                  <a:pt x="12194" y="70121"/>
                </a:lnTo>
                <a:lnTo>
                  <a:pt x="0" y="70121"/>
                </a:lnTo>
                <a:lnTo>
                  <a:pt x="0" y="78022"/>
                </a:lnTo>
                <a:lnTo>
                  <a:pt x="1309" y="84293"/>
                </a:lnTo>
                <a:lnTo>
                  <a:pt x="3927" y="88932"/>
                </a:lnTo>
                <a:lnTo>
                  <a:pt x="6781" y="93032"/>
                </a:lnTo>
                <a:lnTo>
                  <a:pt x="16755" y="100061"/>
                </a:lnTo>
                <a:lnTo>
                  <a:pt x="31140" y="103127"/>
                </a:lnTo>
                <a:lnTo>
                  <a:pt x="31140" y="116494"/>
                </a:lnTo>
                <a:lnTo>
                  <a:pt x="37685" y="116494"/>
                </a:lnTo>
                <a:lnTo>
                  <a:pt x="37685" y="56754"/>
                </a:lnTo>
                <a:lnTo>
                  <a:pt x="43427" y="58316"/>
                </a:lnTo>
                <a:lnTo>
                  <a:pt x="37685" y="43869"/>
                </a:lnTo>
                <a:lnTo>
                  <a:pt x="37685" y="10381"/>
                </a:lnTo>
                <a:lnTo>
                  <a:pt x="44024" y="10611"/>
                </a:lnTo>
                <a:lnTo>
                  <a:pt x="48640" y="13046"/>
                </a:lnTo>
                <a:lnTo>
                  <a:pt x="51533" y="17685"/>
                </a:lnTo>
                <a:lnTo>
                  <a:pt x="53095" y="20211"/>
                </a:lnTo>
                <a:lnTo>
                  <a:pt x="54036" y="23221"/>
                </a:lnTo>
                <a:close/>
              </a:path>
              <a:path w="469154" h="112383">
                <a:moveTo>
                  <a:pt x="50959" y="89759"/>
                </a:moveTo>
                <a:lnTo>
                  <a:pt x="45539" y="92630"/>
                </a:lnTo>
                <a:lnTo>
                  <a:pt x="37685" y="92998"/>
                </a:lnTo>
                <a:lnTo>
                  <a:pt x="37685" y="103127"/>
                </a:lnTo>
                <a:lnTo>
                  <a:pt x="45999" y="102208"/>
                </a:lnTo>
                <a:lnTo>
                  <a:pt x="52360" y="100325"/>
                </a:lnTo>
                <a:lnTo>
                  <a:pt x="56769" y="97476"/>
                </a:lnTo>
                <a:lnTo>
                  <a:pt x="59316" y="95593"/>
                </a:lnTo>
                <a:lnTo>
                  <a:pt x="66345" y="85598"/>
                </a:lnTo>
                <a:lnTo>
                  <a:pt x="68688" y="71430"/>
                </a:lnTo>
                <a:lnTo>
                  <a:pt x="68688" y="62978"/>
                </a:lnTo>
                <a:lnTo>
                  <a:pt x="65588" y="56593"/>
                </a:lnTo>
                <a:lnTo>
                  <a:pt x="59387" y="52275"/>
                </a:lnTo>
                <a:lnTo>
                  <a:pt x="55575" y="49657"/>
                </a:lnTo>
                <a:lnTo>
                  <a:pt x="48341" y="46855"/>
                </a:lnTo>
                <a:lnTo>
                  <a:pt x="37685" y="43869"/>
                </a:lnTo>
                <a:lnTo>
                  <a:pt x="43427" y="58316"/>
                </a:lnTo>
                <a:lnTo>
                  <a:pt x="47514" y="59970"/>
                </a:lnTo>
                <a:lnTo>
                  <a:pt x="49949" y="61715"/>
                </a:lnTo>
                <a:lnTo>
                  <a:pt x="54174" y="64701"/>
                </a:lnTo>
                <a:lnTo>
                  <a:pt x="56287" y="69065"/>
                </a:lnTo>
                <a:lnTo>
                  <a:pt x="56287" y="78436"/>
                </a:lnTo>
                <a:lnTo>
                  <a:pt x="55506" y="81628"/>
                </a:lnTo>
                <a:lnTo>
                  <a:pt x="53945" y="84384"/>
                </a:lnTo>
                <a:lnTo>
                  <a:pt x="50959" y="89759"/>
                </a:lnTo>
                <a:close/>
              </a:path>
              <a:path w="469154" h="112383">
                <a:moveTo>
                  <a:pt x="251008" y="3709"/>
                </a:moveTo>
                <a:lnTo>
                  <a:pt x="243590" y="1217"/>
                </a:lnTo>
                <a:lnTo>
                  <a:pt x="234129" y="1217"/>
                </a:lnTo>
                <a:lnTo>
                  <a:pt x="227469" y="12586"/>
                </a:lnTo>
                <a:lnTo>
                  <a:pt x="239457" y="12586"/>
                </a:lnTo>
                <a:lnTo>
                  <a:pt x="243935" y="14125"/>
                </a:lnTo>
                <a:lnTo>
                  <a:pt x="246874" y="17203"/>
                </a:lnTo>
                <a:lnTo>
                  <a:pt x="249814" y="20281"/>
                </a:lnTo>
                <a:lnTo>
                  <a:pt x="251284" y="23657"/>
                </a:lnTo>
                <a:lnTo>
                  <a:pt x="251628" y="47452"/>
                </a:lnTo>
                <a:lnTo>
                  <a:pt x="255302" y="45385"/>
                </a:lnTo>
                <a:lnTo>
                  <a:pt x="258013" y="43272"/>
                </a:lnTo>
                <a:lnTo>
                  <a:pt x="259758" y="41113"/>
                </a:lnTo>
                <a:lnTo>
                  <a:pt x="262881" y="37300"/>
                </a:lnTo>
                <a:lnTo>
                  <a:pt x="264443" y="32316"/>
                </a:lnTo>
                <a:lnTo>
                  <a:pt x="264443" y="19499"/>
                </a:lnTo>
                <a:lnTo>
                  <a:pt x="261756" y="13677"/>
                </a:lnTo>
                <a:lnTo>
                  <a:pt x="256382" y="8693"/>
                </a:lnTo>
                <a:lnTo>
                  <a:pt x="251008" y="3709"/>
                </a:lnTo>
                <a:close/>
              </a:path>
              <a:path w="469154" h="112383">
                <a:moveTo>
                  <a:pt x="248907" y="87037"/>
                </a:moveTo>
                <a:lnTo>
                  <a:pt x="245118" y="90138"/>
                </a:lnTo>
                <a:lnTo>
                  <a:pt x="240352" y="91689"/>
                </a:lnTo>
                <a:lnTo>
                  <a:pt x="227446" y="91689"/>
                </a:lnTo>
                <a:lnTo>
                  <a:pt x="222153" y="89817"/>
                </a:lnTo>
                <a:lnTo>
                  <a:pt x="218731" y="86073"/>
                </a:lnTo>
                <a:lnTo>
                  <a:pt x="215309" y="82329"/>
                </a:lnTo>
                <a:lnTo>
                  <a:pt x="213598" y="77885"/>
                </a:lnTo>
                <a:lnTo>
                  <a:pt x="210121" y="95277"/>
                </a:lnTo>
                <a:lnTo>
                  <a:pt x="221133" y="101061"/>
                </a:lnTo>
                <a:lnTo>
                  <a:pt x="234336" y="102989"/>
                </a:lnTo>
                <a:lnTo>
                  <a:pt x="235468" y="102977"/>
                </a:lnTo>
                <a:lnTo>
                  <a:pt x="248950" y="100559"/>
                </a:lnTo>
                <a:lnTo>
                  <a:pt x="248907" y="87037"/>
                </a:lnTo>
                <a:close/>
              </a:path>
              <a:path w="469154" h="112383">
                <a:moveTo>
                  <a:pt x="289842" y="85143"/>
                </a:moveTo>
                <a:lnTo>
                  <a:pt x="289842" y="100164"/>
                </a:lnTo>
                <a:lnTo>
                  <a:pt x="304241" y="100164"/>
                </a:lnTo>
                <a:lnTo>
                  <a:pt x="304241" y="85143"/>
                </a:lnTo>
                <a:lnTo>
                  <a:pt x="289842" y="85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868384" y="4757215"/>
            <a:ext cx="827140" cy="92778"/>
          </a:xfrm>
          <a:custGeom>
            <a:avLst/>
            <a:gdLst/>
            <a:ahLst/>
            <a:cxnLst/>
            <a:rect l="l" t="t" r="r" b="b"/>
            <a:pathLst>
              <a:path w="909854" h="105148">
                <a:moveTo>
                  <a:pt x="240421" y="56087"/>
                </a:moveTo>
                <a:lnTo>
                  <a:pt x="240421" y="1378"/>
                </a:lnTo>
                <a:lnTo>
                  <a:pt x="221131" y="1378"/>
                </a:lnTo>
                <a:lnTo>
                  <a:pt x="221130" y="102598"/>
                </a:lnTo>
                <a:lnTo>
                  <a:pt x="240421" y="102598"/>
                </a:lnTo>
                <a:lnTo>
                  <a:pt x="240421" y="78964"/>
                </a:lnTo>
                <a:lnTo>
                  <a:pt x="248551" y="70489"/>
                </a:lnTo>
                <a:lnTo>
                  <a:pt x="266533" y="102598"/>
                </a:lnTo>
                <a:lnTo>
                  <a:pt x="290233" y="102598"/>
                </a:lnTo>
                <a:lnTo>
                  <a:pt x="262950" y="56570"/>
                </a:lnTo>
                <a:lnTo>
                  <a:pt x="289199" y="27837"/>
                </a:lnTo>
                <a:lnTo>
                  <a:pt x="264879" y="27837"/>
                </a:lnTo>
                <a:lnTo>
                  <a:pt x="240421" y="56087"/>
                </a:lnTo>
                <a:close/>
              </a:path>
              <a:path w="909854" h="105148">
                <a:moveTo>
                  <a:pt x="306882" y="42031"/>
                </a:moveTo>
                <a:lnTo>
                  <a:pt x="306882" y="102598"/>
                </a:lnTo>
                <a:lnTo>
                  <a:pt x="326448" y="102598"/>
                </a:lnTo>
                <a:lnTo>
                  <a:pt x="326448" y="42031"/>
                </a:lnTo>
                <a:lnTo>
                  <a:pt x="339332" y="42031"/>
                </a:lnTo>
                <a:lnTo>
                  <a:pt x="339332" y="28181"/>
                </a:lnTo>
                <a:lnTo>
                  <a:pt x="326449" y="28181"/>
                </a:lnTo>
                <a:lnTo>
                  <a:pt x="326449" y="20372"/>
                </a:lnTo>
                <a:lnTo>
                  <a:pt x="327930" y="17811"/>
                </a:lnTo>
                <a:lnTo>
                  <a:pt x="330709" y="16020"/>
                </a:lnTo>
                <a:lnTo>
                  <a:pt x="335899" y="16157"/>
                </a:lnTo>
                <a:lnTo>
                  <a:pt x="338850" y="16399"/>
                </a:lnTo>
                <a:lnTo>
                  <a:pt x="338850" y="413"/>
                </a:lnTo>
                <a:lnTo>
                  <a:pt x="337104" y="275"/>
                </a:lnTo>
                <a:lnTo>
                  <a:pt x="333706" y="34"/>
                </a:lnTo>
                <a:lnTo>
                  <a:pt x="320455" y="0"/>
                </a:lnTo>
                <a:lnTo>
                  <a:pt x="313588" y="2250"/>
                </a:lnTo>
                <a:lnTo>
                  <a:pt x="310740" y="6752"/>
                </a:lnTo>
                <a:lnTo>
                  <a:pt x="308030" y="9784"/>
                </a:lnTo>
                <a:lnTo>
                  <a:pt x="306676" y="15319"/>
                </a:lnTo>
                <a:lnTo>
                  <a:pt x="306676" y="28181"/>
                </a:lnTo>
                <a:lnTo>
                  <a:pt x="295928" y="28181"/>
                </a:lnTo>
                <a:lnTo>
                  <a:pt x="295928" y="42031"/>
                </a:lnTo>
                <a:lnTo>
                  <a:pt x="306882" y="42031"/>
                </a:lnTo>
                <a:close/>
              </a:path>
              <a:path w="909854" h="105148">
                <a:moveTo>
                  <a:pt x="391463" y="25701"/>
                </a:moveTo>
                <a:lnTo>
                  <a:pt x="385584" y="25701"/>
                </a:lnTo>
                <a:lnTo>
                  <a:pt x="380807" y="27240"/>
                </a:lnTo>
                <a:lnTo>
                  <a:pt x="377132" y="30317"/>
                </a:lnTo>
                <a:lnTo>
                  <a:pt x="374882" y="32155"/>
                </a:lnTo>
                <a:lnTo>
                  <a:pt x="372241" y="35577"/>
                </a:lnTo>
                <a:lnTo>
                  <a:pt x="369210" y="40584"/>
                </a:lnTo>
                <a:lnTo>
                  <a:pt x="369210" y="27492"/>
                </a:lnTo>
                <a:lnTo>
                  <a:pt x="350470" y="27492"/>
                </a:lnTo>
                <a:lnTo>
                  <a:pt x="350470" y="102598"/>
                </a:lnTo>
                <a:lnTo>
                  <a:pt x="370243" y="102598"/>
                </a:lnTo>
                <a:lnTo>
                  <a:pt x="370243" y="60681"/>
                </a:lnTo>
                <a:lnTo>
                  <a:pt x="371001" y="56226"/>
                </a:lnTo>
                <a:lnTo>
                  <a:pt x="372516" y="53331"/>
                </a:lnTo>
                <a:lnTo>
                  <a:pt x="375226" y="48186"/>
                </a:lnTo>
                <a:lnTo>
                  <a:pt x="380531" y="45614"/>
                </a:lnTo>
                <a:lnTo>
                  <a:pt x="390774" y="45683"/>
                </a:lnTo>
                <a:lnTo>
                  <a:pt x="394081" y="45959"/>
                </a:lnTo>
                <a:lnTo>
                  <a:pt x="394081" y="25838"/>
                </a:lnTo>
                <a:lnTo>
                  <a:pt x="391463" y="25701"/>
                </a:lnTo>
                <a:close/>
              </a:path>
              <a:path w="909854" h="105148">
                <a:moveTo>
                  <a:pt x="452424" y="48405"/>
                </a:moveTo>
                <a:lnTo>
                  <a:pt x="453997" y="52344"/>
                </a:lnTo>
                <a:lnTo>
                  <a:pt x="454318" y="57535"/>
                </a:lnTo>
                <a:lnTo>
                  <a:pt x="423798" y="57535"/>
                </a:lnTo>
                <a:lnTo>
                  <a:pt x="424441" y="52665"/>
                </a:lnTo>
                <a:lnTo>
                  <a:pt x="426014" y="48807"/>
                </a:lnTo>
                <a:lnTo>
                  <a:pt x="428517" y="45959"/>
                </a:lnTo>
                <a:lnTo>
                  <a:pt x="431020" y="43111"/>
                </a:lnTo>
                <a:lnTo>
                  <a:pt x="436521" y="25565"/>
                </a:lnTo>
                <a:lnTo>
                  <a:pt x="423736" y="28544"/>
                </a:lnTo>
                <a:lnTo>
                  <a:pt x="413429" y="35899"/>
                </a:lnTo>
                <a:lnTo>
                  <a:pt x="409972" y="40267"/>
                </a:lnTo>
                <a:lnTo>
                  <a:pt x="405150" y="51556"/>
                </a:lnTo>
                <a:lnTo>
                  <a:pt x="403542" y="65803"/>
                </a:lnTo>
                <a:lnTo>
                  <a:pt x="404006" y="73874"/>
                </a:lnTo>
                <a:lnTo>
                  <a:pt x="407523" y="86686"/>
                </a:lnTo>
                <a:lnTo>
                  <a:pt x="414497" y="95846"/>
                </a:lnTo>
                <a:lnTo>
                  <a:pt x="427011" y="103023"/>
                </a:lnTo>
                <a:lnTo>
                  <a:pt x="439781" y="105079"/>
                </a:lnTo>
                <a:lnTo>
                  <a:pt x="444115" y="104898"/>
                </a:lnTo>
                <a:lnTo>
                  <a:pt x="456917" y="101591"/>
                </a:lnTo>
                <a:lnTo>
                  <a:pt x="466788" y="94123"/>
                </a:lnTo>
                <a:lnTo>
                  <a:pt x="470922" y="89529"/>
                </a:lnTo>
                <a:lnTo>
                  <a:pt x="473241" y="85004"/>
                </a:lnTo>
                <a:lnTo>
                  <a:pt x="473747" y="80549"/>
                </a:lnTo>
                <a:lnTo>
                  <a:pt x="453698" y="80549"/>
                </a:lnTo>
                <a:lnTo>
                  <a:pt x="452642" y="82754"/>
                </a:lnTo>
                <a:lnTo>
                  <a:pt x="450047" y="85716"/>
                </a:lnTo>
                <a:lnTo>
                  <a:pt x="447521" y="88013"/>
                </a:lnTo>
                <a:lnTo>
                  <a:pt x="444237" y="89162"/>
                </a:lnTo>
                <a:lnTo>
                  <a:pt x="436382" y="89162"/>
                </a:lnTo>
                <a:lnTo>
                  <a:pt x="433121" y="88220"/>
                </a:lnTo>
                <a:lnTo>
                  <a:pt x="430412" y="86337"/>
                </a:lnTo>
                <a:lnTo>
                  <a:pt x="425956" y="83305"/>
                </a:lnTo>
                <a:lnTo>
                  <a:pt x="423591" y="78022"/>
                </a:lnTo>
                <a:lnTo>
                  <a:pt x="423315" y="70489"/>
                </a:lnTo>
                <a:lnTo>
                  <a:pt x="474711" y="70489"/>
                </a:lnTo>
                <a:lnTo>
                  <a:pt x="474803" y="64012"/>
                </a:lnTo>
                <a:lnTo>
                  <a:pt x="474596" y="59050"/>
                </a:lnTo>
                <a:lnTo>
                  <a:pt x="474091" y="55605"/>
                </a:lnTo>
                <a:lnTo>
                  <a:pt x="473218" y="49725"/>
                </a:lnTo>
                <a:lnTo>
                  <a:pt x="471312" y="44558"/>
                </a:lnTo>
                <a:lnTo>
                  <a:pt x="468373" y="40102"/>
                </a:lnTo>
                <a:lnTo>
                  <a:pt x="465112" y="35049"/>
                </a:lnTo>
                <a:lnTo>
                  <a:pt x="460978" y="31351"/>
                </a:lnTo>
                <a:lnTo>
                  <a:pt x="455972" y="29008"/>
                </a:lnTo>
                <a:lnTo>
                  <a:pt x="450965" y="26665"/>
                </a:lnTo>
                <a:lnTo>
                  <a:pt x="445339" y="25494"/>
                </a:lnTo>
                <a:lnTo>
                  <a:pt x="446774" y="43030"/>
                </a:lnTo>
                <a:lnTo>
                  <a:pt x="449599" y="45717"/>
                </a:lnTo>
                <a:lnTo>
                  <a:pt x="452424" y="48405"/>
                </a:lnTo>
                <a:close/>
              </a:path>
              <a:path w="909854" h="105148">
                <a:moveTo>
                  <a:pt x="431020" y="43111"/>
                </a:moveTo>
                <a:lnTo>
                  <a:pt x="434545" y="41687"/>
                </a:lnTo>
                <a:lnTo>
                  <a:pt x="443272" y="41687"/>
                </a:lnTo>
                <a:lnTo>
                  <a:pt x="446774" y="43030"/>
                </a:lnTo>
                <a:lnTo>
                  <a:pt x="445339" y="25494"/>
                </a:lnTo>
                <a:lnTo>
                  <a:pt x="436521" y="25565"/>
                </a:lnTo>
                <a:lnTo>
                  <a:pt x="431020" y="43111"/>
                </a:lnTo>
                <a:close/>
              </a:path>
              <a:path w="909854" h="105148">
                <a:moveTo>
                  <a:pt x="534731" y="48405"/>
                </a:moveTo>
                <a:lnTo>
                  <a:pt x="536304" y="52344"/>
                </a:lnTo>
                <a:lnTo>
                  <a:pt x="536625" y="57535"/>
                </a:lnTo>
                <a:lnTo>
                  <a:pt x="506105" y="57535"/>
                </a:lnTo>
                <a:lnTo>
                  <a:pt x="506748" y="52665"/>
                </a:lnTo>
                <a:lnTo>
                  <a:pt x="508321" y="48807"/>
                </a:lnTo>
                <a:lnTo>
                  <a:pt x="510824" y="45959"/>
                </a:lnTo>
                <a:lnTo>
                  <a:pt x="513327" y="43111"/>
                </a:lnTo>
                <a:lnTo>
                  <a:pt x="518828" y="25565"/>
                </a:lnTo>
                <a:lnTo>
                  <a:pt x="506043" y="28544"/>
                </a:lnTo>
                <a:lnTo>
                  <a:pt x="495736" y="35899"/>
                </a:lnTo>
                <a:lnTo>
                  <a:pt x="492279" y="40267"/>
                </a:lnTo>
                <a:lnTo>
                  <a:pt x="487457" y="51556"/>
                </a:lnTo>
                <a:lnTo>
                  <a:pt x="485849" y="65803"/>
                </a:lnTo>
                <a:lnTo>
                  <a:pt x="486313" y="73874"/>
                </a:lnTo>
                <a:lnTo>
                  <a:pt x="489830" y="86686"/>
                </a:lnTo>
                <a:lnTo>
                  <a:pt x="496804" y="95846"/>
                </a:lnTo>
                <a:lnTo>
                  <a:pt x="509317" y="103023"/>
                </a:lnTo>
                <a:lnTo>
                  <a:pt x="522088" y="105079"/>
                </a:lnTo>
                <a:lnTo>
                  <a:pt x="526422" y="104898"/>
                </a:lnTo>
                <a:lnTo>
                  <a:pt x="539224" y="101591"/>
                </a:lnTo>
                <a:lnTo>
                  <a:pt x="549095" y="94123"/>
                </a:lnTo>
                <a:lnTo>
                  <a:pt x="553229" y="89529"/>
                </a:lnTo>
                <a:lnTo>
                  <a:pt x="555548" y="85004"/>
                </a:lnTo>
                <a:lnTo>
                  <a:pt x="556054" y="80549"/>
                </a:lnTo>
                <a:lnTo>
                  <a:pt x="536005" y="80549"/>
                </a:lnTo>
                <a:lnTo>
                  <a:pt x="534949" y="82754"/>
                </a:lnTo>
                <a:lnTo>
                  <a:pt x="532354" y="85716"/>
                </a:lnTo>
                <a:lnTo>
                  <a:pt x="529827" y="88013"/>
                </a:lnTo>
                <a:lnTo>
                  <a:pt x="526543" y="89162"/>
                </a:lnTo>
                <a:lnTo>
                  <a:pt x="518689" y="89162"/>
                </a:lnTo>
                <a:lnTo>
                  <a:pt x="515428" y="88220"/>
                </a:lnTo>
                <a:lnTo>
                  <a:pt x="512718" y="86337"/>
                </a:lnTo>
                <a:lnTo>
                  <a:pt x="508263" y="83305"/>
                </a:lnTo>
                <a:lnTo>
                  <a:pt x="505898" y="78022"/>
                </a:lnTo>
                <a:lnTo>
                  <a:pt x="505622" y="70489"/>
                </a:lnTo>
                <a:lnTo>
                  <a:pt x="557018" y="70489"/>
                </a:lnTo>
                <a:lnTo>
                  <a:pt x="557110" y="64012"/>
                </a:lnTo>
                <a:lnTo>
                  <a:pt x="556903" y="59050"/>
                </a:lnTo>
                <a:lnTo>
                  <a:pt x="556398" y="55605"/>
                </a:lnTo>
                <a:lnTo>
                  <a:pt x="555525" y="49725"/>
                </a:lnTo>
                <a:lnTo>
                  <a:pt x="553619" y="44558"/>
                </a:lnTo>
                <a:lnTo>
                  <a:pt x="550680" y="40102"/>
                </a:lnTo>
                <a:lnTo>
                  <a:pt x="547419" y="35049"/>
                </a:lnTo>
                <a:lnTo>
                  <a:pt x="543285" y="31351"/>
                </a:lnTo>
                <a:lnTo>
                  <a:pt x="538279" y="29008"/>
                </a:lnTo>
                <a:lnTo>
                  <a:pt x="533272" y="26665"/>
                </a:lnTo>
                <a:lnTo>
                  <a:pt x="527646" y="25494"/>
                </a:lnTo>
                <a:lnTo>
                  <a:pt x="529081" y="43030"/>
                </a:lnTo>
                <a:lnTo>
                  <a:pt x="531906" y="45717"/>
                </a:lnTo>
                <a:lnTo>
                  <a:pt x="534731" y="48405"/>
                </a:lnTo>
                <a:close/>
              </a:path>
              <a:path w="909854" h="105148">
                <a:moveTo>
                  <a:pt x="513327" y="43111"/>
                </a:moveTo>
                <a:lnTo>
                  <a:pt x="516852" y="41687"/>
                </a:lnTo>
                <a:lnTo>
                  <a:pt x="525579" y="41687"/>
                </a:lnTo>
                <a:lnTo>
                  <a:pt x="529081" y="43030"/>
                </a:lnTo>
                <a:lnTo>
                  <a:pt x="527646" y="25494"/>
                </a:lnTo>
                <a:lnTo>
                  <a:pt x="518828" y="25565"/>
                </a:lnTo>
                <a:lnTo>
                  <a:pt x="513327" y="43111"/>
                </a:lnTo>
                <a:close/>
              </a:path>
              <a:path w="909854" h="105148">
                <a:moveTo>
                  <a:pt x="819670" y="28181"/>
                </a:moveTo>
                <a:lnTo>
                  <a:pt x="819670" y="7234"/>
                </a:lnTo>
                <a:lnTo>
                  <a:pt x="800242" y="7234"/>
                </a:lnTo>
                <a:lnTo>
                  <a:pt x="800242" y="28181"/>
                </a:lnTo>
                <a:lnTo>
                  <a:pt x="789770" y="28181"/>
                </a:lnTo>
                <a:lnTo>
                  <a:pt x="789770" y="42169"/>
                </a:lnTo>
                <a:lnTo>
                  <a:pt x="800242" y="42169"/>
                </a:lnTo>
                <a:lnTo>
                  <a:pt x="800242" y="93089"/>
                </a:lnTo>
                <a:lnTo>
                  <a:pt x="801344" y="96558"/>
                </a:lnTo>
                <a:lnTo>
                  <a:pt x="803549" y="98808"/>
                </a:lnTo>
                <a:lnTo>
                  <a:pt x="806947" y="102346"/>
                </a:lnTo>
                <a:lnTo>
                  <a:pt x="813286" y="103953"/>
                </a:lnTo>
                <a:lnTo>
                  <a:pt x="822564" y="103632"/>
                </a:lnTo>
                <a:lnTo>
                  <a:pt x="831865" y="103287"/>
                </a:lnTo>
                <a:lnTo>
                  <a:pt x="831865" y="88611"/>
                </a:lnTo>
                <a:lnTo>
                  <a:pt x="828006" y="88748"/>
                </a:lnTo>
                <a:lnTo>
                  <a:pt x="824010" y="88748"/>
                </a:lnTo>
                <a:lnTo>
                  <a:pt x="821622" y="88369"/>
                </a:lnTo>
                <a:lnTo>
                  <a:pt x="820841" y="87611"/>
                </a:lnTo>
                <a:lnTo>
                  <a:pt x="819670" y="84936"/>
                </a:lnTo>
                <a:lnTo>
                  <a:pt x="819670" y="42169"/>
                </a:lnTo>
                <a:lnTo>
                  <a:pt x="831865" y="42169"/>
                </a:lnTo>
                <a:lnTo>
                  <a:pt x="831865" y="28181"/>
                </a:lnTo>
                <a:lnTo>
                  <a:pt x="819670" y="28181"/>
                </a:lnTo>
                <a:close/>
              </a:path>
              <a:path w="909854" h="105148">
                <a:moveTo>
                  <a:pt x="666952" y="44305"/>
                </a:moveTo>
                <a:lnTo>
                  <a:pt x="664564" y="45407"/>
                </a:lnTo>
                <a:lnTo>
                  <a:pt x="660981" y="45959"/>
                </a:lnTo>
                <a:lnTo>
                  <a:pt x="632160" y="45959"/>
                </a:lnTo>
                <a:lnTo>
                  <a:pt x="632160" y="18673"/>
                </a:lnTo>
                <a:lnTo>
                  <a:pt x="661234" y="1033"/>
                </a:lnTo>
                <a:lnTo>
                  <a:pt x="611423" y="1033"/>
                </a:lnTo>
                <a:lnTo>
                  <a:pt x="611423" y="102598"/>
                </a:lnTo>
                <a:lnTo>
                  <a:pt x="632160" y="102598"/>
                </a:lnTo>
                <a:lnTo>
                  <a:pt x="632160" y="62771"/>
                </a:lnTo>
                <a:lnTo>
                  <a:pt x="660315" y="62771"/>
                </a:lnTo>
                <a:lnTo>
                  <a:pt x="664575" y="63851"/>
                </a:lnTo>
                <a:lnTo>
                  <a:pt x="669122" y="68169"/>
                </a:lnTo>
                <a:lnTo>
                  <a:pt x="666952" y="44305"/>
                </a:lnTo>
                <a:close/>
              </a:path>
              <a:path w="909854" h="105148">
                <a:moveTo>
                  <a:pt x="670581" y="91390"/>
                </a:moveTo>
                <a:lnTo>
                  <a:pt x="670879" y="94307"/>
                </a:lnTo>
                <a:lnTo>
                  <a:pt x="671430" y="97155"/>
                </a:lnTo>
                <a:lnTo>
                  <a:pt x="671706" y="98533"/>
                </a:lnTo>
                <a:lnTo>
                  <a:pt x="672808" y="102598"/>
                </a:lnTo>
                <a:lnTo>
                  <a:pt x="696164" y="102598"/>
                </a:lnTo>
                <a:lnTo>
                  <a:pt x="696164" y="100049"/>
                </a:lnTo>
                <a:lnTo>
                  <a:pt x="692857" y="96879"/>
                </a:lnTo>
                <a:lnTo>
                  <a:pt x="692306" y="94261"/>
                </a:lnTo>
                <a:lnTo>
                  <a:pt x="691938" y="92607"/>
                </a:lnTo>
                <a:lnTo>
                  <a:pt x="691754" y="89461"/>
                </a:lnTo>
                <a:lnTo>
                  <a:pt x="691754" y="70879"/>
                </a:lnTo>
                <a:lnTo>
                  <a:pt x="690778" y="65585"/>
                </a:lnTo>
                <a:lnTo>
                  <a:pt x="688826" y="62117"/>
                </a:lnTo>
                <a:lnTo>
                  <a:pt x="686874" y="58649"/>
                </a:lnTo>
                <a:lnTo>
                  <a:pt x="683556" y="55973"/>
                </a:lnTo>
                <a:lnTo>
                  <a:pt x="678871" y="54090"/>
                </a:lnTo>
                <a:lnTo>
                  <a:pt x="684475" y="52160"/>
                </a:lnTo>
                <a:lnTo>
                  <a:pt x="688493" y="48864"/>
                </a:lnTo>
                <a:lnTo>
                  <a:pt x="690928" y="44202"/>
                </a:lnTo>
                <a:lnTo>
                  <a:pt x="693362" y="39539"/>
                </a:lnTo>
                <a:lnTo>
                  <a:pt x="694579" y="34796"/>
                </a:lnTo>
                <a:lnTo>
                  <a:pt x="694579" y="25976"/>
                </a:lnTo>
                <a:lnTo>
                  <a:pt x="693936" y="22416"/>
                </a:lnTo>
                <a:lnTo>
                  <a:pt x="692650" y="19293"/>
                </a:lnTo>
                <a:lnTo>
                  <a:pt x="691364" y="16169"/>
                </a:lnTo>
                <a:lnTo>
                  <a:pt x="689619" y="13321"/>
                </a:lnTo>
                <a:lnTo>
                  <a:pt x="687414" y="10748"/>
                </a:lnTo>
                <a:lnTo>
                  <a:pt x="684750" y="7625"/>
                </a:lnTo>
                <a:lnTo>
                  <a:pt x="681501" y="5259"/>
                </a:lnTo>
                <a:lnTo>
                  <a:pt x="677665" y="3651"/>
                </a:lnTo>
                <a:lnTo>
                  <a:pt x="673830" y="2044"/>
                </a:lnTo>
                <a:lnTo>
                  <a:pt x="668353" y="1171"/>
                </a:lnTo>
                <a:lnTo>
                  <a:pt x="661234" y="1033"/>
                </a:lnTo>
                <a:lnTo>
                  <a:pt x="632160" y="18673"/>
                </a:lnTo>
                <a:lnTo>
                  <a:pt x="661418" y="18673"/>
                </a:lnTo>
                <a:lnTo>
                  <a:pt x="664862" y="19270"/>
                </a:lnTo>
                <a:lnTo>
                  <a:pt x="667159" y="20464"/>
                </a:lnTo>
                <a:lnTo>
                  <a:pt x="671247" y="22577"/>
                </a:lnTo>
                <a:lnTo>
                  <a:pt x="673291" y="26711"/>
                </a:lnTo>
                <a:lnTo>
                  <a:pt x="673291" y="38563"/>
                </a:lnTo>
                <a:lnTo>
                  <a:pt x="671178" y="42376"/>
                </a:lnTo>
                <a:lnTo>
                  <a:pt x="666952" y="44305"/>
                </a:lnTo>
                <a:lnTo>
                  <a:pt x="669122" y="68169"/>
                </a:lnTo>
                <a:lnTo>
                  <a:pt x="670305" y="72487"/>
                </a:lnTo>
                <a:lnTo>
                  <a:pt x="670397" y="78964"/>
                </a:lnTo>
                <a:lnTo>
                  <a:pt x="670535" y="88404"/>
                </a:lnTo>
                <a:lnTo>
                  <a:pt x="670581" y="91390"/>
                </a:lnTo>
                <a:close/>
              </a:path>
              <a:path w="909854" h="105148">
                <a:moveTo>
                  <a:pt x="754564" y="96718"/>
                </a:moveTo>
                <a:lnTo>
                  <a:pt x="757274" y="93778"/>
                </a:lnTo>
                <a:lnTo>
                  <a:pt x="757595" y="96994"/>
                </a:lnTo>
                <a:lnTo>
                  <a:pt x="758055" y="99658"/>
                </a:lnTo>
                <a:lnTo>
                  <a:pt x="759065" y="102598"/>
                </a:lnTo>
                <a:lnTo>
                  <a:pt x="780423" y="102598"/>
                </a:lnTo>
                <a:lnTo>
                  <a:pt x="780423" y="99704"/>
                </a:lnTo>
                <a:lnTo>
                  <a:pt x="777529" y="97430"/>
                </a:lnTo>
                <a:lnTo>
                  <a:pt x="776496" y="94766"/>
                </a:lnTo>
                <a:lnTo>
                  <a:pt x="776358" y="92194"/>
                </a:lnTo>
                <a:lnTo>
                  <a:pt x="776220" y="85900"/>
                </a:lnTo>
                <a:lnTo>
                  <a:pt x="776220" y="40010"/>
                </a:lnTo>
                <a:lnTo>
                  <a:pt x="773028" y="33854"/>
                </a:lnTo>
                <a:lnTo>
                  <a:pt x="766644" y="30593"/>
                </a:lnTo>
                <a:lnTo>
                  <a:pt x="760259" y="27331"/>
                </a:lnTo>
                <a:lnTo>
                  <a:pt x="752956" y="25701"/>
                </a:lnTo>
                <a:lnTo>
                  <a:pt x="744735" y="25701"/>
                </a:lnTo>
                <a:lnTo>
                  <a:pt x="740730" y="25819"/>
                </a:lnTo>
                <a:lnTo>
                  <a:pt x="727153" y="28753"/>
                </a:lnTo>
                <a:lnTo>
                  <a:pt x="718004" y="35623"/>
                </a:lnTo>
                <a:lnTo>
                  <a:pt x="714743" y="39849"/>
                </a:lnTo>
                <a:lnTo>
                  <a:pt x="712905" y="45247"/>
                </a:lnTo>
                <a:lnTo>
                  <a:pt x="712492" y="51816"/>
                </a:lnTo>
                <a:lnTo>
                  <a:pt x="731438" y="51816"/>
                </a:lnTo>
                <a:lnTo>
                  <a:pt x="731897" y="48921"/>
                </a:lnTo>
                <a:lnTo>
                  <a:pt x="732816" y="46625"/>
                </a:lnTo>
                <a:lnTo>
                  <a:pt x="736123" y="42628"/>
                </a:lnTo>
                <a:lnTo>
                  <a:pt x="739407" y="41480"/>
                </a:lnTo>
                <a:lnTo>
                  <a:pt x="748180" y="41480"/>
                </a:lnTo>
                <a:lnTo>
                  <a:pt x="751314" y="42066"/>
                </a:lnTo>
                <a:lnTo>
                  <a:pt x="753450" y="43237"/>
                </a:lnTo>
                <a:lnTo>
                  <a:pt x="756654" y="46533"/>
                </a:lnTo>
                <a:lnTo>
                  <a:pt x="756654" y="52137"/>
                </a:lnTo>
                <a:lnTo>
                  <a:pt x="755253" y="53998"/>
                </a:lnTo>
                <a:lnTo>
                  <a:pt x="752451" y="55192"/>
                </a:lnTo>
                <a:lnTo>
                  <a:pt x="750890" y="55881"/>
                </a:lnTo>
                <a:lnTo>
                  <a:pt x="748295" y="56455"/>
                </a:lnTo>
                <a:lnTo>
                  <a:pt x="744666" y="56915"/>
                </a:lnTo>
                <a:lnTo>
                  <a:pt x="737983" y="57741"/>
                </a:lnTo>
                <a:lnTo>
                  <a:pt x="730405" y="58706"/>
                </a:lnTo>
                <a:lnTo>
                  <a:pt x="724663" y="60314"/>
                </a:lnTo>
                <a:lnTo>
                  <a:pt x="720759" y="62565"/>
                </a:lnTo>
                <a:lnTo>
                  <a:pt x="713640" y="66699"/>
                </a:lnTo>
                <a:lnTo>
                  <a:pt x="710081" y="73383"/>
                </a:lnTo>
                <a:lnTo>
                  <a:pt x="710081" y="89736"/>
                </a:lnTo>
                <a:lnTo>
                  <a:pt x="712297" y="95237"/>
                </a:lnTo>
                <a:lnTo>
                  <a:pt x="716729" y="99118"/>
                </a:lnTo>
                <a:lnTo>
                  <a:pt x="721161" y="103000"/>
                </a:lnTo>
                <a:lnTo>
                  <a:pt x="726776" y="104941"/>
                </a:lnTo>
                <a:lnTo>
                  <a:pt x="733574" y="104941"/>
                </a:lnTo>
                <a:lnTo>
                  <a:pt x="734435" y="89931"/>
                </a:lnTo>
                <a:lnTo>
                  <a:pt x="730715" y="86945"/>
                </a:lnTo>
                <a:lnTo>
                  <a:pt x="729785" y="84522"/>
                </a:lnTo>
                <a:lnTo>
                  <a:pt x="729785" y="77402"/>
                </a:lnTo>
                <a:lnTo>
                  <a:pt x="731300" y="74623"/>
                </a:lnTo>
                <a:lnTo>
                  <a:pt x="734332" y="72832"/>
                </a:lnTo>
                <a:lnTo>
                  <a:pt x="736123" y="71775"/>
                </a:lnTo>
                <a:lnTo>
                  <a:pt x="739086" y="70879"/>
                </a:lnTo>
                <a:lnTo>
                  <a:pt x="743219" y="70144"/>
                </a:lnTo>
                <a:lnTo>
                  <a:pt x="747629" y="69317"/>
                </a:lnTo>
                <a:lnTo>
                  <a:pt x="751567" y="68456"/>
                </a:lnTo>
                <a:lnTo>
                  <a:pt x="754093" y="67491"/>
                </a:lnTo>
                <a:lnTo>
                  <a:pt x="756585" y="66079"/>
                </a:lnTo>
                <a:lnTo>
                  <a:pt x="756585" y="73383"/>
                </a:lnTo>
                <a:lnTo>
                  <a:pt x="756447" y="79952"/>
                </a:lnTo>
                <a:lnTo>
                  <a:pt x="754598" y="84476"/>
                </a:lnTo>
                <a:lnTo>
                  <a:pt x="751039" y="86957"/>
                </a:lnTo>
                <a:lnTo>
                  <a:pt x="747479" y="89437"/>
                </a:lnTo>
                <a:lnTo>
                  <a:pt x="743587" y="90678"/>
                </a:lnTo>
                <a:lnTo>
                  <a:pt x="739361" y="90678"/>
                </a:lnTo>
                <a:lnTo>
                  <a:pt x="743678" y="103724"/>
                </a:lnTo>
                <a:lnTo>
                  <a:pt x="747904" y="101289"/>
                </a:lnTo>
                <a:lnTo>
                  <a:pt x="751441" y="99222"/>
                </a:lnTo>
                <a:lnTo>
                  <a:pt x="754564" y="96718"/>
                </a:lnTo>
                <a:close/>
              </a:path>
              <a:path w="909854" h="105148">
                <a:moveTo>
                  <a:pt x="738902" y="104941"/>
                </a:moveTo>
                <a:lnTo>
                  <a:pt x="743678" y="103724"/>
                </a:lnTo>
                <a:lnTo>
                  <a:pt x="739361" y="90678"/>
                </a:lnTo>
                <a:lnTo>
                  <a:pt x="736697" y="90678"/>
                </a:lnTo>
                <a:lnTo>
                  <a:pt x="734435" y="89931"/>
                </a:lnTo>
                <a:lnTo>
                  <a:pt x="733574" y="104941"/>
                </a:lnTo>
                <a:lnTo>
                  <a:pt x="738902" y="104941"/>
                </a:lnTo>
                <a:close/>
              </a:path>
              <a:path w="909854" h="105148">
                <a:moveTo>
                  <a:pt x="887474" y="48405"/>
                </a:moveTo>
                <a:lnTo>
                  <a:pt x="889048" y="52344"/>
                </a:lnTo>
                <a:lnTo>
                  <a:pt x="889369" y="57535"/>
                </a:lnTo>
                <a:lnTo>
                  <a:pt x="858849" y="57535"/>
                </a:lnTo>
                <a:lnTo>
                  <a:pt x="859492" y="52665"/>
                </a:lnTo>
                <a:lnTo>
                  <a:pt x="861065" y="48807"/>
                </a:lnTo>
                <a:lnTo>
                  <a:pt x="863568" y="45959"/>
                </a:lnTo>
                <a:lnTo>
                  <a:pt x="866071" y="43111"/>
                </a:lnTo>
                <a:lnTo>
                  <a:pt x="871572" y="25565"/>
                </a:lnTo>
                <a:lnTo>
                  <a:pt x="858787" y="28544"/>
                </a:lnTo>
                <a:lnTo>
                  <a:pt x="848480" y="35899"/>
                </a:lnTo>
                <a:lnTo>
                  <a:pt x="845023" y="40267"/>
                </a:lnTo>
                <a:lnTo>
                  <a:pt x="840201" y="51556"/>
                </a:lnTo>
                <a:lnTo>
                  <a:pt x="838593" y="65803"/>
                </a:lnTo>
                <a:lnTo>
                  <a:pt x="839057" y="73874"/>
                </a:lnTo>
                <a:lnTo>
                  <a:pt x="842574" y="86686"/>
                </a:lnTo>
                <a:lnTo>
                  <a:pt x="849548" y="95846"/>
                </a:lnTo>
                <a:lnTo>
                  <a:pt x="862061" y="103023"/>
                </a:lnTo>
                <a:lnTo>
                  <a:pt x="874832" y="105079"/>
                </a:lnTo>
                <a:lnTo>
                  <a:pt x="879166" y="104898"/>
                </a:lnTo>
                <a:lnTo>
                  <a:pt x="891968" y="101591"/>
                </a:lnTo>
                <a:lnTo>
                  <a:pt x="901839" y="94123"/>
                </a:lnTo>
                <a:lnTo>
                  <a:pt x="905973" y="89529"/>
                </a:lnTo>
                <a:lnTo>
                  <a:pt x="908292" y="85005"/>
                </a:lnTo>
                <a:lnTo>
                  <a:pt x="908798" y="80549"/>
                </a:lnTo>
                <a:lnTo>
                  <a:pt x="888749" y="80549"/>
                </a:lnTo>
                <a:lnTo>
                  <a:pt x="887693" y="82754"/>
                </a:lnTo>
                <a:lnTo>
                  <a:pt x="885098" y="85717"/>
                </a:lnTo>
                <a:lnTo>
                  <a:pt x="882571" y="88013"/>
                </a:lnTo>
                <a:lnTo>
                  <a:pt x="879287" y="89162"/>
                </a:lnTo>
                <a:lnTo>
                  <a:pt x="871433" y="89162"/>
                </a:lnTo>
                <a:lnTo>
                  <a:pt x="868172" y="88220"/>
                </a:lnTo>
                <a:lnTo>
                  <a:pt x="865462" y="86337"/>
                </a:lnTo>
                <a:lnTo>
                  <a:pt x="861007" y="83305"/>
                </a:lnTo>
                <a:lnTo>
                  <a:pt x="858642" y="78022"/>
                </a:lnTo>
                <a:lnTo>
                  <a:pt x="858366" y="70489"/>
                </a:lnTo>
                <a:lnTo>
                  <a:pt x="909762" y="70489"/>
                </a:lnTo>
                <a:lnTo>
                  <a:pt x="909854" y="64012"/>
                </a:lnTo>
                <a:lnTo>
                  <a:pt x="909647" y="59051"/>
                </a:lnTo>
                <a:lnTo>
                  <a:pt x="909142" y="55605"/>
                </a:lnTo>
                <a:lnTo>
                  <a:pt x="908269" y="49725"/>
                </a:lnTo>
                <a:lnTo>
                  <a:pt x="906363" y="44558"/>
                </a:lnTo>
                <a:lnTo>
                  <a:pt x="903424" y="40102"/>
                </a:lnTo>
                <a:lnTo>
                  <a:pt x="900163" y="35049"/>
                </a:lnTo>
                <a:lnTo>
                  <a:pt x="896029" y="31351"/>
                </a:lnTo>
                <a:lnTo>
                  <a:pt x="891023" y="29008"/>
                </a:lnTo>
                <a:lnTo>
                  <a:pt x="886016" y="26665"/>
                </a:lnTo>
                <a:lnTo>
                  <a:pt x="880390" y="25494"/>
                </a:lnTo>
                <a:lnTo>
                  <a:pt x="881825" y="43030"/>
                </a:lnTo>
                <a:lnTo>
                  <a:pt x="884650" y="45718"/>
                </a:lnTo>
                <a:lnTo>
                  <a:pt x="887474" y="48405"/>
                </a:lnTo>
                <a:close/>
              </a:path>
              <a:path w="909854" h="105148">
                <a:moveTo>
                  <a:pt x="866071" y="43111"/>
                </a:moveTo>
                <a:lnTo>
                  <a:pt x="869596" y="41687"/>
                </a:lnTo>
                <a:lnTo>
                  <a:pt x="878323" y="41687"/>
                </a:lnTo>
                <a:lnTo>
                  <a:pt x="881825" y="43030"/>
                </a:lnTo>
                <a:lnTo>
                  <a:pt x="880390" y="25494"/>
                </a:lnTo>
                <a:lnTo>
                  <a:pt x="871572" y="25565"/>
                </a:lnTo>
                <a:lnTo>
                  <a:pt x="866071" y="43111"/>
                </a:lnTo>
                <a:close/>
              </a:path>
              <a:path w="909854" h="105148">
                <a:moveTo>
                  <a:pt x="159906" y="72142"/>
                </a:moveTo>
                <a:lnTo>
                  <a:pt x="171710" y="74945"/>
                </a:lnTo>
                <a:lnTo>
                  <a:pt x="178530" y="76920"/>
                </a:lnTo>
                <a:lnTo>
                  <a:pt x="182205" y="79217"/>
                </a:lnTo>
                <a:lnTo>
                  <a:pt x="183123" y="83098"/>
                </a:lnTo>
                <a:lnTo>
                  <a:pt x="181987" y="87117"/>
                </a:lnTo>
                <a:lnTo>
                  <a:pt x="177439" y="89414"/>
                </a:lnTo>
                <a:lnTo>
                  <a:pt x="174374" y="89988"/>
                </a:lnTo>
                <a:lnTo>
                  <a:pt x="163947" y="89988"/>
                </a:lnTo>
                <a:lnTo>
                  <a:pt x="159446" y="88679"/>
                </a:lnTo>
                <a:lnTo>
                  <a:pt x="157012" y="86061"/>
                </a:lnTo>
                <a:lnTo>
                  <a:pt x="155634" y="84591"/>
                </a:lnTo>
                <a:lnTo>
                  <a:pt x="154738" y="82110"/>
                </a:lnTo>
                <a:lnTo>
                  <a:pt x="154325" y="78619"/>
                </a:lnTo>
                <a:lnTo>
                  <a:pt x="134414" y="78619"/>
                </a:lnTo>
                <a:lnTo>
                  <a:pt x="134414" y="86337"/>
                </a:lnTo>
                <a:lnTo>
                  <a:pt x="137227" y="92687"/>
                </a:lnTo>
                <a:lnTo>
                  <a:pt x="142854" y="97671"/>
                </a:lnTo>
                <a:lnTo>
                  <a:pt x="144008" y="98625"/>
                </a:lnTo>
                <a:lnTo>
                  <a:pt x="154483" y="103517"/>
                </a:lnTo>
                <a:lnTo>
                  <a:pt x="169000" y="105148"/>
                </a:lnTo>
                <a:lnTo>
                  <a:pt x="170569" y="105133"/>
                </a:lnTo>
                <a:lnTo>
                  <a:pt x="184679" y="103217"/>
                </a:lnTo>
                <a:lnTo>
                  <a:pt x="194663" y="98085"/>
                </a:lnTo>
                <a:lnTo>
                  <a:pt x="200198" y="93376"/>
                </a:lnTo>
                <a:lnTo>
                  <a:pt x="202965" y="87301"/>
                </a:lnTo>
                <a:lnTo>
                  <a:pt x="202965" y="74210"/>
                </a:lnTo>
                <a:lnTo>
                  <a:pt x="201036" y="69501"/>
                </a:lnTo>
                <a:lnTo>
                  <a:pt x="197178" y="65734"/>
                </a:lnTo>
                <a:lnTo>
                  <a:pt x="193274" y="62013"/>
                </a:lnTo>
                <a:lnTo>
                  <a:pt x="187418" y="59234"/>
                </a:lnTo>
                <a:lnTo>
                  <a:pt x="179610" y="57397"/>
                </a:lnTo>
                <a:lnTo>
                  <a:pt x="167897" y="54824"/>
                </a:lnTo>
                <a:lnTo>
                  <a:pt x="161077" y="53010"/>
                </a:lnTo>
                <a:lnTo>
                  <a:pt x="157219" y="50943"/>
                </a:lnTo>
                <a:lnTo>
                  <a:pt x="156254" y="47061"/>
                </a:lnTo>
                <a:lnTo>
                  <a:pt x="157161" y="43708"/>
                </a:lnTo>
                <a:lnTo>
                  <a:pt x="160790" y="41043"/>
                </a:lnTo>
                <a:lnTo>
                  <a:pt x="163833" y="40377"/>
                </a:lnTo>
                <a:lnTo>
                  <a:pt x="173294" y="40377"/>
                </a:lnTo>
                <a:lnTo>
                  <a:pt x="176969" y="41709"/>
                </a:lnTo>
                <a:lnTo>
                  <a:pt x="179127" y="44374"/>
                </a:lnTo>
                <a:lnTo>
                  <a:pt x="180987" y="47842"/>
                </a:lnTo>
                <a:lnTo>
                  <a:pt x="181263" y="50368"/>
                </a:lnTo>
                <a:lnTo>
                  <a:pt x="200898" y="50368"/>
                </a:lnTo>
                <a:lnTo>
                  <a:pt x="200026" y="41181"/>
                </a:lnTo>
                <a:lnTo>
                  <a:pt x="196638" y="34716"/>
                </a:lnTo>
                <a:lnTo>
                  <a:pt x="190736" y="30972"/>
                </a:lnTo>
                <a:lnTo>
                  <a:pt x="184834" y="27228"/>
                </a:lnTo>
                <a:lnTo>
                  <a:pt x="177198" y="25356"/>
                </a:lnTo>
                <a:lnTo>
                  <a:pt x="157953" y="25356"/>
                </a:lnTo>
                <a:lnTo>
                  <a:pt x="150295" y="27848"/>
                </a:lnTo>
                <a:lnTo>
                  <a:pt x="144852" y="32832"/>
                </a:lnTo>
                <a:lnTo>
                  <a:pt x="139409" y="37817"/>
                </a:lnTo>
                <a:lnTo>
                  <a:pt x="136688" y="43777"/>
                </a:lnTo>
                <a:lnTo>
                  <a:pt x="136688" y="56593"/>
                </a:lnTo>
                <a:lnTo>
                  <a:pt x="138433" y="61095"/>
                </a:lnTo>
                <a:lnTo>
                  <a:pt x="141924" y="64218"/>
                </a:lnTo>
                <a:lnTo>
                  <a:pt x="145415" y="67388"/>
                </a:lnTo>
                <a:lnTo>
                  <a:pt x="151408" y="70029"/>
                </a:lnTo>
                <a:lnTo>
                  <a:pt x="159906" y="72142"/>
                </a:lnTo>
                <a:close/>
              </a:path>
              <a:path w="909854" h="105148">
                <a:moveTo>
                  <a:pt x="55529" y="44305"/>
                </a:moveTo>
                <a:lnTo>
                  <a:pt x="53141" y="45407"/>
                </a:lnTo>
                <a:lnTo>
                  <a:pt x="49558" y="45959"/>
                </a:lnTo>
                <a:lnTo>
                  <a:pt x="20737" y="45959"/>
                </a:lnTo>
                <a:lnTo>
                  <a:pt x="20737" y="18672"/>
                </a:lnTo>
                <a:lnTo>
                  <a:pt x="49811" y="1033"/>
                </a:lnTo>
                <a:lnTo>
                  <a:pt x="0" y="1033"/>
                </a:lnTo>
                <a:lnTo>
                  <a:pt x="0" y="102598"/>
                </a:lnTo>
                <a:lnTo>
                  <a:pt x="20737" y="102598"/>
                </a:lnTo>
                <a:lnTo>
                  <a:pt x="20737" y="62771"/>
                </a:lnTo>
                <a:lnTo>
                  <a:pt x="48892" y="62771"/>
                </a:lnTo>
                <a:lnTo>
                  <a:pt x="53152" y="63851"/>
                </a:lnTo>
                <a:lnTo>
                  <a:pt x="57699" y="68169"/>
                </a:lnTo>
                <a:lnTo>
                  <a:pt x="55529" y="44305"/>
                </a:lnTo>
                <a:close/>
              </a:path>
              <a:path w="909854" h="105148">
                <a:moveTo>
                  <a:pt x="59158" y="91390"/>
                </a:moveTo>
                <a:lnTo>
                  <a:pt x="59456" y="94306"/>
                </a:lnTo>
                <a:lnTo>
                  <a:pt x="60007" y="97155"/>
                </a:lnTo>
                <a:lnTo>
                  <a:pt x="60283" y="98533"/>
                </a:lnTo>
                <a:lnTo>
                  <a:pt x="61385" y="102598"/>
                </a:lnTo>
                <a:lnTo>
                  <a:pt x="84741" y="102598"/>
                </a:lnTo>
                <a:lnTo>
                  <a:pt x="84741" y="100049"/>
                </a:lnTo>
                <a:lnTo>
                  <a:pt x="81434" y="96879"/>
                </a:lnTo>
                <a:lnTo>
                  <a:pt x="80883" y="94261"/>
                </a:lnTo>
                <a:lnTo>
                  <a:pt x="80515" y="92607"/>
                </a:lnTo>
                <a:lnTo>
                  <a:pt x="80331" y="89460"/>
                </a:lnTo>
                <a:lnTo>
                  <a:pt x="80331" y="70879"/>
                </a:lnTo>
                <a:lnTo>
                  <a:pt x="79355" y="65585"/>
                </a:lnTo>
                <a:lnTo>
                  <a:pt x="77403" y="62117"/>
                </a:lnTo>
                <a:lnTo>
                  <a:pt x="75451" y="58649"/>
                </a:lnTo>
                <a:lnTo>
                  <a:pt x="72133" y="55973"/>
                </a:lnTo>
                <a:lnTo>
                  <a:pt x="67448" y="54089"/>
                </a:lnTo>
                <a:lnTo>
                  <a:pt x="73052" y="52160"/>
                </a:lnTo>
                <a:lnTo>
                  <a:pt x="77070" y="48864"/>
                </a:lnTo>
                <a:lnTo>
                  <a:pt x="79505" y="44201"/>
                </a:lnTo>
                <a:lnTo>
                  <a:pt x="81939" y="39539"/>
                </a:lnTo>
                <a:lnTo>
                  <a:pt x="83156" y="34796"/>
                </a:lnTo>
                <a:lnTo>
                  <a:pt x="83156" y="25976"/>
                </a:lnTo>
                <a:lnTo>
                  <a:pt x="82513" y="22416"/>
                </a:lnTo>
                <a:lnTo>
                  <a:pt x="81227" y="19293"/>
                </a:lnTo>
                <a:lnTo>
                  <a:pt x="79941" y="16169"/>
                </a:lnTo>
                <a:lnTo>
                  <a:pt x="78196" y="13321"/>
                </a:lnTo>
                <a:lnTo>
                  <a:pt x="75991" y="10748"/>
                </a:lnTo>
                <a:lnTo>
                  <a:pt x="73327" y="7625"/>
                </a:lnTo>
                <a:lnTo>
                  <a:pt x="70078" y="5259"/>
                </a:lnTo>
                <a:lnTo>
                  <a:pt x="66242" y="3651"/>
                </a:lnTo>
                <a:lnTo>
                  <a:pt x="62407" y="2044"/>
                </a:lnTo>
                <a:lnTo>
                  <a:pt x="56930" y="1171"/>
                </a:lnTo>
                <a:lnTo>
                  <a:pt x="49811" y="1033"/>
                </a:lnTo>
                <a:lnTo>
                  <a:pt x="20737" y="18672"/>
                </a:lnTo>
                <a:lnTo>
                  <a:pt x="49995" y="18672"/>
                </a:lnTo>
                <a:lnTo>
                  <a:pt x="53439" y="19270"/>
                </a:lnTo>
                <a:lnTo>
                  <a:pt x="55736" y="20464"/>
                </a:lnTo>
                <a:lnTo>
                  <a:pt x="59824" y="22577"/>
                </a:lnTo>
                <a:lnTo>
                  <a:pt x="61868" y="26711"/>
                </a:lnTo>
                <a:lnTo>
                  <a:pt x="61868" y="38563"/>
                </a:lnTo>
                <a:lnTo>
                  <a:pt x="59755" y="42376"/>
                </a:lnTo>
                <a:lnTo>
                  <a:pt x="55529" y="44305"/>
                </a:lnTo>
                <a:lnTo>
                  <a:pt x="57699" y="68169"/>
                </a:lnTo>
                <a:lnTo>
                  <a:pt x="58882" y="72487"/>
                </a:lnTo>
                <a:lnTo>
                  <a:pt x="58974" y="78964"/>
                </a:lnTo>
                <a:lnTo>
                  <a:pt x="59112" y="88404"/>
                </a:lnTo>
                <a:lnTo>
                  <a:pt x="59158" y="91390"/>
                </a:lnTo>
                <a:close/>
              </a:path>
              <a:path w="909854" h="105148">
                <a:moveTo>
                  <a:pt x="104031" y="413"/>
                </a:moveTo>
                <a:lnTo>
                  <a:pt x="104031" y="18535"/>
                </a:lnTo>
                <a:lnTo>
                  <a:pt x="123942" y="18535"/>
                </a:lnTo>
                <a:lnTo>
                  <a:pt x="123942" y="413"/>
                </a:lnTo>
                <a:lnTo>
                  <a:pt x="104031" y="413"/>
                </a:lnTo>
                <a:close/>
              </a:path>
              <a:path w="909854" h="105148">
                <a:moveTo>
                  <a:pt x="104031" y="27492"/>
                </a:moveTo>
                <a:lnTo>
                  <a:pt x="104031" y="102598"/>
                </a:lnTo>
                <a:lnTo>
                  <a:pt x="123942" y="102598"/>
                </a:lnTo>
                <a:lnTo>
                  <a:pt x="123942" y="27492"/>
                </a:lnTo>
                <a:lnTo>
                  <a:pt x="104031" y="274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972008" y="4756792"/>
            <a:ext cx="0" cy="90952"/>
          </a:xfrm>
          <a:custGeom>
            <a:avLst/>
            <a:gdLst/>
            <a:ahLst/>
            <a:cxnLst/>
            <a:rect l="l" t="t" r="r" b="b"/>
            <a:pathLst>
              <a:path h="103079">
                <a:moveTo>
                  <a:pt x="0" y="0"/>
                </a:moveTo>
                <a:lnTo>
                  <a:pt x="0" y="103079"/>
                </a:lnTo>
              </a:path>
            </a:pathLst>
          </a:custGeom>
          <a:ln w="21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780975" y="4783480"/>
            <a:ext cx="13090" cy="64264"/>
          </a:xfrm>
          <a:custGeom>
            <a:avLst/>
            <a:gdLst/>
            <a:ahLst/>
            <a:cxnLst/>
            <a:rect l="l" t="t" r="r" b="b"/>
            <a:pathLst>
              <a:path w="14399" h="72832">
                <a:moveTo>
                  <a:pt x="0" y="0"/>
                </a:moveTo>
                <a:lnTo>
                  <a:pt x="0" y="15021"/>
                </a:lnTo>
                <a:lnTo>
                  <a:pt x="14399" y="15021"/>
                </a:lnTo>
                <a:lnTo>
                  <a:pt x="14399" y="0"/>
                </a:lnTo>
                <a:lnTo>
                  <a:pt x="0" y="0"/>
                </a:lnTo>
                <a:close/>
              </a:path>
              <a:path w="14399" h="72832">
                <a:moveTo>
                  <a:pt x="0" y="57810"/>
                </a:moveTo>
                <a:lnTo>
                  <a:pt x="0" y="72832"/>
                </a:lnTo>
                <a:lnTo>
                  <a:pt x="14399" y="72832"/>
                </a:lnTo>
                <a:lnTo>
                  <a:pt x="14399" y="57810"/>
                </a:lnTo>
                <a:lnTo>
                  <a:pt x="0" y="578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1780975" y="479010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1780975" y="484111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860242" y="4903394"/>
            <a:ext cx="1133327" cy="91987"/>
          </a:xfrm>
          <a:custGeom>
            <a:avLst/>
            <a:gdLst/>
            <a:ahLst/>
            <a:cxnLst/>
            <a:rect l="l" t="t" r="r" b="b"/>
            <a:pathLst>
              <a:path w="1246660" h="104252">
                <a:moveTo>
                  <a:pt x="625271" y="87118"/>
                </a:moveTo>
                <a:lnTo>
                  <a:pt x="618381" y="90471"/>
                </a:lnTo>
                <a:lnTo>
                  <a:pt x="614293" y="92492"/>
                </a:lnTo>
                <a:lnTo>
                  <a:pt x="610068" y="93503"/>
                </a:lnTo>
                <a:lnTo>
                  <a:pt x="602122" y="93503"/>
                </a:lnTo>
                <a:lnTo>
                  <a:pt x="599021" y="92469"/>
                </a:lnTo>
                <a:lnTo>
                  <a:pt x="596403" y="90402"/>
                </a:lnTo>
                <a:lnTo>
                  <a:pt x="593785" y="88335"/>
                </a:lnTo>
                <a:lnTo>
                  <a:pt x="595967" y="104045"/>
                </a:lnTo>
                <a:lnTo>
                  <a:pt x="608506" y="104045"/>
                </a:lnTo>
                <a:lnTo>
                  <a:pt x="613719" y="102828"/>
                </a:lnTo>
                <a:lnTo>
                  <a:pt x="618450" y="100393"/>
                </a:lnTo>
                <a:lnTo>
                  <a:pt x="625271" y="87118"/>
                </a:lnTo>
                <a:close/>
              </a:path>
              <a:path w="1246660" h="104252">
                <a:moveTo>
                  <a:pt x="720047" y="38988"/>
                </a:moveTo>
                <a:lnTo>
                  <a:pt x="724824" y="36932"/>
                </a:lnTo>
                <a:lnTo>
                  <a:pt x="738466" y="36932"/>
                </a:lnTo>
                <a:lnTo>
                  <a:pt x="744138" y="39918"/>
                </a:lnTo>
                <a:lnTo>
                  <a:pt x="747537" y="45890"/>
                </a:lnTo>
                <a:lnTo>
                  <a:pt x="749374" y="49106"/>
                </a:lnTo>
                <a:lnTo>
                  <a:pt x="750545" y="53400"/>
                </a:lnTo>
                <a:lnTo>
                  <a:pt x="751050" y="58775"/>
                </a:lnTo>
                <a:lnTo>
                  <a:pt x="710058" y="58775"/>
                </a:lnTo>
                <a:lnTo>
                  <a:pt x="710287" y="52436"/>
                </a:lnTo>
                <a:lnTo>
                  <a:pt x="706062" y="37208"/>
                </a:lnTo>
                <a:lnTo>
                  <a:pt x="703132" y="41064"/>
                </a:lnTo>
                <a:lnTo>
                  <a:pt x="698095" y="52408"/>
                </a:lnTo>
                <a:lnTo>
                  <a:pt x="696416" y="66079"/>
                </a:lnTo>
                <a:lnTo>
                  <a:pt x="696614" y="71106"/>
                </a:lnTo>
                <a:lnTo>
                  <a:pt x="699549" y="84103"/>
                </a:lnTo>
                <a:lnTo>
                  <a:pt x="705993" y="94157"/>
                </a:lnTo>
                <a:lnTo>
                  <a:pt x="716627" y="101680"/>
                </a:lnTo>
                <a:lnTo>
                  <a:pt x="729348" y="104183"/>
                </a:lnTo>
                <a:lnTo>
                  <a:pt x="733115" y="104183"/>
                </a:lnTo>
                <a:lnTo>
                  <a:pt x="736490" y="103815"/>
                </a:lnTo>
                <a:lnTo>
                  <a:pt x="739476" y="103081"/>
                </a:lnTo>
                <a:lnTo>
                  <a:pt x="745034" y="101794"/>
                </a:lnTo>
                <a:lnTo>
                  <a:pt x="749695" y="99314"/>
                </a:lnTo>
                <a:lnTo>
                  <a:pt x="753461" y="95639"/>
                </a:lnTo>
                <a:lnTo>
                  <a:pt x="755712" y="93526"/>
                </a:lnTo>
                <a:lnTo>
                  <a:pt x="757745" y="90804"/>
                </a:lnTo>
                <a:lnTo>
                  <a:pt x="759559" y="87474"/>
                </a:lnTo>
                <a:lnTo>
                  <a:pt x="761373" y="84143"/>
                </a:lnTo>
                <a:lnTo>
                  <a:pt x="762441" y="81123"/>
                </a:lnTo>
                <a:lnTo>
                  <a:pt x="762763" y="78413"/>
                </a:lnTo>
                <a:lnTo>
                  <a:pt x="750568" y="78413"/>
                </a:lnTo>
                <a:lnTo>
                  <a:pt x="749650" y="81674"/>
                </a:lnTo>
                <a:lnTo>
                  <a:pt x="748088" y="84545"/>
                </a:lnTo>
                <a:lnTo>
                  <a:pt x="745883" y="87026"/>
                </a:lnTo>
                <a:lnTo>
                  <a:pt x="742025" y="91298"/>
                </a:lnTo>
                <a:lnTo>
                  <a:pt x="736858" y="93434"/>
                </a:lnTo>
                <a:lnTo>
                  <a:pt x="723446" y="93434"/>
                </a:lnTo>
                <a:lnTo>
                  <a:pt x="718325" y="91172"/>
                </a:lnTo>
                <a:lnTo>
                  <a:pt x="715018" y="86647"/>
                </a:lnTo>
                <a:lnTo>
                  <a:pt x="711711" y="82122"/>
                </a:lnTo>
                <a:lnTo>
                  <a:pt x="709943" y="76116"/>
                </a:lnTo>
                <a:lnTo>
                  <a:pt x="709713" y="68628"/>
                </a:lnTo>
                <a:lnTo>
                  <a:pt x="763796" y="68628"/>
                </a:lnTo>
                <a:lnTo>
                  <a:pt x="763796" y="61186"/>
                </a:lnTo>
                <a:lnTo>
                  <a:pt x="763429" y="55766"/>
                </a:lnTo>
                <a:lnTo>
                  <a:pt x="762694" y="52367"/>
                </a:lnTo>
                <a:lnTo>
                  <a:pt x="761867" y="47406"/>
                </a:lnTo>
                <a:lnTo>
                  <a:pt x="760213" y="43065"/>
                </a:lnTo>
                <a:lnTo>
                  <a:pt x="757733" y="39344"/>
                </a:lnTo>
                <a:lnTo>
                  <a:pt x="755161" y="35439"/>
                </a:lnTo>
                <a:lnTo>
                  <a:pt x="751418" y="32258"/>
                </a:lnTo>
                <a:lnTo>
                  <a:pt x="746503" y="29801"/>
                </a:lnTo>
                <a:lnTo>
                  <a:pt x="741589" y="27343"/>
                </a:lnTo>
                <a:lnTo>
                  <a:pt x="736514" y="26114"/>
                </a:lnTo>
                <a:lnTo>
                  <a:pt x="728885" y="26182"/>
                </a:lnTo>
                <a:lnTo>
                  <a:pt x="720047" y="38988"/>
                </a:lnTo>
                <a:close/>
              </a:path>
              <a:path w="1246660" h="104252">
                <a:moveTo>
                  <a:pt x="716214" y="29337"/>
                </a:moveTo>
                <a:lnTo>
                  <a:pt x="706062" y="37208"/>
                </a:lnTo>
                <a:lnTo>
                  <a:pt x="710287" y="52436"/>
                </a:lnTo>
                <a:lnTo>
                  <a:pt x="712331" y="47210"/>
                </a:lnTo>
                <a:lnTo>
                  <a:pt x="716189" y="43099"/>
                </a:lnTo>
                <a:lnTo>
                  <a:pt x="720047" y="38988"/>
                </a:lnTo>
                <a:lnTo>
                  <a:pt x="728885" y="26182"/>
                </a:lnTo>
                <a:lnTo>
                  <a:pt x="716214" y="29337"/>
                </a:lnTo>
                <a:close/>
              </a:path>
              <a:path w="1246660" h="104252">
                <a:moveTo>
                  <a:pt x="815376" y="44925"/>
                </a:moveTo>
                <a:lnTo>
                  <a:pt x="815376" y="56501"/>
                </a:lnTo>
                <a:lnTo>
                  <a:pt x="887233" y="56501"/>
                </a:lnTo>
                <a:lnTo>
                  <a:pt x="887233" y="44925"/>
                </a:lnTo>
                <a:lnTo>
                  <a:pt x="815376" y="44925"/>
                </a:lnTo>
                <a:close/>
              </a:path>
              <a:path w="1246660" h="104252">
                <a:moveTo>
                  <a:pt x="815376" y="74485"/>
                </a:moveTo>
                <a:lnTo>
                  <a:pt x="815376" y="86268"/>
                </a:lnTo>
                <a:lnTo>
                  <a:pt x="887233" y="86268"/>
                </a:lnTo>
                <a:lnTo>
                  <a:pt x="887233" y="74485"/>
                </a:lnTo>
                <a:lnTo>
                  <a:pt x="815376" y="74485"/>
                </a:lnTo>
                <a:close/>
              </a:path>
              <a:path w="1246660" h="104252">
                <a:moveTo>
                  <a:pt x="993516" y="16537"/>
                </a:moveTo>
                <a:lnTo>
                  <a:pt x="993516" y="4547"/>
                </a:lnTo>
                <a:lnTo>
                  <a:pt x="942258" y="4547"/>
                </a:lnTo>
                <a:lnTo>
                  <a:pt x="934748" y="57672"/>
                </a:lnTo>
                <a:lnTo>
                  <a:pt x="945496" y="58293"/>
                </a:lnTo>
                <a:lnTo>
                  <a:pt x="947655" y="55353"/>
                </a:lnTo>
                <a:lnTo>
                  <a:pt x="950261" y="53056"/>
                </a:lnTo>
                <a:lnTo>
                  <a:pt x="953315" y="51402"/>
                </a:lnTo>
                <a:lnTo>
                  <a:pt x="956370" y="49749"/>
                </a:lnTo>
                <a:lnTo>
                  <a:pt x="960033" y="48922"/>
                </a:lnTo>
                <a:lnTo>
                  <a:pt x="970183" y="48922"/>
                </a:lnTo>
                <a:lnTo>
                  <a:pt x="975224" y="50805"/>
                </a:lnTo>
                <a:lnTo>
                  <a:pt x="979427" y="54572"/>
                </a:lnTo>
                <a:lnTo>
                  <a:pt x="983629" y="58339"/>
                </a:lnTo>
                <a:lnTo>
                  <a:pt x="985731" y="63667"/>
                </a:lnTo>
                <a:lnTo>
                  <a:pt x="985731" y="76254"/>
                </a:lnTo>
                <a:lnTo>
                  <a:pt x="983962" y="81445"/>
                </a:lnTo>
                <a:lnTo>
                  <a:pt x="980426" y="86130"/>
                </a:lnTo>
                <a:lnTo>
                  <a:pt x="976889" y="90816"/>
                </a:lnTo>
                <a:lnTo>
                  <a:pt x="971446" y="93158"/>
                </a:lnTo>
                <a:lnTo>
                  <a:pt x="960239" y="93158"/>
                </a:lnTo>
                <a:lnTo>
                  <a:pt x="956841" y="92469"/>
                </a:lnTo>
                <a:lnTo>
                  <a:pt x="953901" y="91091"/>
                </a:lnTo>
                <a:lnTo>
                  <a:pt x="948160" y="88381"/>
                </a:lnTo>
                <a:lnTo>
                  <a:pt x="944876" y="83489"/>
                </a:lnTo>
                <a:lnTo>
                  <a:pt x="944049" y="76414"/>
                </a:lnTo>
                <a:lnTo>
                  <a:pt x="931166" y="76414"/>
                </a:lnTo>
                <a:lnTo>
                  <a:pt x="931900" y="85786"/>
                </a:lnTo>
                <a:lnTo>
                  <a:pt x="935357" y="92734"/>
                </a:lnTo>
                <a:lnTo>
                  <a:pt x="941534" y="97258"/>
                </a:lnTo>
                <a:lnTo>
                  <a:pt x="947712" y="101783"/>
                </a:lnTo>
                <a:lnTo>
                  <a:pt x="954820" y="104045"/>
                </a:lnTo>
                <a:lnTo>
                  <a:pt x="962858" y="104045"/>
                </a:lnTo>
                <a:lnTo>
                  <a:pt x="968014" y="103831"/>
                </a:lnTo>
                <a:lnTo>
                  <a:pt x="981130" y="100566"/>
                </a:lnTo>
                <a:lnTo>
                  <a:pt x="990450" y="93365"/>
                </a:lnTo>
                <a:lnTo>
                  <a:pt x="997055" y="81508"/>
                </a:lnTo>
                <a:lnTo>
                  <a:pt x="999096" y="68697"/>
                </a:lnTo>
                <a:lnTo>
                  <a:pt x="999096" y="59740"/>
                </a:lnTo>
                <a:lnTo>
                  <a:pt x="995950" y="52344"/>
                </a:lnTo>
                <a:lnTo>
                  <a:pt x="989658" y="46510"/>
                </a:lnTo>
                <a:lnTo>
                  <a:pt x="983365" y="40676"/>
                </a:lnTo>
                <a:lnTo>
                  <a:pt x="975695" y="37759"/>
                </a:lnTo>
                <a:lnTo>
                  <a:pt x="961824" y="37759"/>
                </a:lnTo>
                <a:lnTo>
                  <a:pt x="957576" y="38517"/>
                </a:lnTo>
                <a:lnTo>
                  <a:pt x="953901" y="40033"/>
                </a:lnTo>
                <a:lnTo>
                  <a:pt x="951834" y="40906"/>
                </a:lnTo>
                <a:lnTo>
                  <a:pt x="947356" y="43961"/>
                </a:lnTo>
                <a:lnTo>
                  <a:pt x="951559" y="16537"/>
                </a:lnTo>
                <a:lnTo>
                  <a:pt x="993516" y="16537"/>
                </a:lnTo>
                <a:close/>
              </a:path>
              <a:path w="1246660" h="104252">
                <a:moveTo>
                  <a:pt x="1080921" y="31696"/>
                </a:moveTo>
                <a:lnTo>
                  <a:pt x="1080921" y="101565"/>
                </a:lnTo>
                <a:lnTo>
                  <a:pt x="1094149" y="101565"/>
                </a:lnTo>
                <a:lnTo>
                  <a:pt x="1094149" y="3307"/>
                </a:lnTo>
                <a:lnTo>
                  <a:pt x="1084366" y="3307"/>
                </a:lnTo>
                <a:lnTo>
                  <a:pt x="1082621" y="10932"/>
                </a:lnTo>
                <a:lnTo>
                  <a:pt x="1079980" y="15767"/>
                </a:lnTo>
                <a:lnTo>
                  <a:pt x="1076443" y="17811"/>
                </a:lnTo>
                <a:lnTo>
                  <a:pt x="1072906" y="19855"/>
                </a:lnTo>
                <a:lnTo>
                  <a:pt x="1066660" y="21314"/>
                </a:lnTo>
                <a:lnTo>
                  <a:pt x="1057703" y="22187"/>
                </a:lnTo>
                <a:lnTo>
                  <a:pt x="1057703" y="31696"/>
                </a:lnTo>
                <a:lnTo>
                  <a:pt x="1080921" y="31696"/>
                </a:lnTo>
                <a:close/>
              </a:path>
              <a:path w="1246660" h="104252">
                <a:moveTo>
                  <a:pt x="1020982" y="86543"/>
                </a:moveTo>
                <a:lnTo>
                  <a:pt x="1020982" y="101565"/>
                </a:lnTo>
                <a:lnTo>
                  <a:pt x="1035381" y="101565"/>
                </a:lnTo>
                <a:lnTo>
                  <a:pt x="1035381" y="86543"/>
                </a:lnTo>
                <a:lnTo>
                  <a:pt x="1020982" y="86543"/>
                </a:lnTo>
                <a:close/>
              </a:path>
              <a:path w="1246660" h="104252">
                <a:moveTo>
                  <a:pt x="1212695" y="3307"/>
                </a:moveTo>
                <a:lnTo>
                  <a:pt x="1157510" y="104183"/>
                </a:lnTo>
                <a:lnTo>
                  <a:pt x="1165157" y="104183"/>
                </a:lnTo>
                <a:lnTo>
                  <a:pt x="1220342" y="3307"/>
                </a:lnTo>
                <a:lnTo>
                  <a:pt x="1212695" y="3307"/>
                </a:lnTo>
                <a:close/>
              </a:path>
              <a:path w="1246660" h="104252">
                <a:moveTo>
                  <a:pt x="1151125" y="44098"/>
                </a:moveTo>
                <a:lnTo>
                  <a:pt x="1147784" y="42709"/>
                </a:lnTo>
                <a:lnTo>
                  <a:pt x="1148416" y="53883"/>
                </a:lnTo>
                <a:lnTo>
                  <a:pt x="1155030" y="53883"/>
                </a:lnTo>
                <a:lnTo>
                  <a:pt x="1155030" y="44098"/>
                </a:lnTo>
                <a:lnTo>
                  <a:pt x="1151125" y="44098"/>
                </a:lnTo>
                <a:close/>
              </a:path>
              <a:path w="1246660" h="104252">
                <a:moveTo>
                  <a:pt x="1218735" y="91780"/>
                </a:moveTo>
                <a:lnTo>
                  <a:pt x="1215370" y="90391"/>
                </a:lnTo>
                <a:lnTo>
                  <a:pt x="1216025" y="101565"/>
                </a:lnTo>
                <a:lnTo>
                  <a:pt x="1222685" y="101565"/>
                </a:lnTo>
                <a:lnTo>
                  <a:pt x="1222685" y="91780"/>
                </a:lnTo>
                <a:lnTo>
                  <a:pt x="1218735" y="91780"/>
                </a:lnTo>
                <a:close/>
              </a:path>
              <a:path w="1246660" h="104252">
                <a:moveTo>
                  <a:pt x="1200983" y="89851"/>
                </a:moveTo>
                <a:lnTo>
                  <a:pt x="1205668" y="94536"/>
                </a:lnTo>
                <a:lnTo>
                  <a:pt x="1210352" y="99222"/>
                </a:lnTo>
                <a:lnTo>
                  <a:pt x="1216025" y="101565"/>
                </a:lnTo>
                <a:lnTo>
                  <a:pt x="1215370" y="90391"/>
                </a:lnTo>
                <a:lnTo>
                  <a:pt x="1212592" y="87611"/>
                </a:lnTo>
                <a:lnTo>
                  <a:pt x="1209813" y="84832"/>
                </a:lnTo>
                <a:lnTo>
                  <a:pt x="1208423" y="81490"/>
                </a:lnTo>
                <a:lnTo>
                  <a:pt x="1208423" y="73681"/>
                </a:lnTo>
                <a:lnTo>
                  <a:pt x="1209813" y="70339"/>
                </a:lnTo>
                <a:lnTo>
                  <a:pt x="1212592" y="67560"/>
                </a:lnTo>
                <a:lnTo>
                  <a:pt x="1215370" y="64781"/>
                </a:lnTo>
                <a:lnTo>
                  <a:pt x="1218735" y="63392"/>
                </a:lnTo>
                <a:lnTo>
                  <a:pt x="1226589" y="63392"/>
                </a:lnTo>
                <a:lnTo>
                  <a:pt x="1229930" y="64781"/>
                </a:lnTo>
                <a:lnTo>
                  <a:pt x="1232709" y="67560"/>
                </a:lnTo>
                <a:lnTo>
                  <a:pt x="1235488" y="70339"/>
                </a:lnTo>
                <a:lnTo>
                  <a:pt x="1236877" y="73681"/>
                </a:lnTo>
                <a:lnTo>
                  <a:pt x="1236877" y="81491"/>
                </a:lnTo>
                <a:lnTo>
                  <a:pt x="1235488" y="84832"/>
                </a:lnTo>
                <a:lnTo>
                  <a:pt x="1232709" y="87611"/>
                </a:lnTo>
                <a:lnTo>
                  <a:pt x="1229930" y="90391"/>
                </a:lnTo>
                <a:lnTo>
                  <a:pt x="1226589" y="91780"/>
                </a:lnTo>
                <a:lnTo>
                  <a:pt x="1222685" y="91780"/>
                </a:lnTo>
                <a:lnTo>
                  <a:pt x="1222685" y="101565"/>
                </a:lnTo>
                <a:lnTo>
                  <a:pt x="1229299" y="101565"/>
                </a:lnTo>
                <a:lnTo>
                  <a:pt x="1234948" y="99222"/>
                </a:lnTo>
                <a:lnTo>
                  <a:pt x="1239633" y="94536"/>
                </a:lnTo>
                <a:lnTo>
                  <a:pt x="1244318" y="89851"/>
                </a:lnTo>
                <a:lnTo>
                  <a:pt x="1246660" y="84201"/>
                </a:lnTo>
                <a:lnTo>
                  <a:pt x="1246660" y="70971"/>
                </a:lnTo>
                <a:lnTo>
                  <a:pt x="1244318" y="65321"/>
                </a:lnTo>
                <a:lnTo>
                  <a:pt x="1239633" y="60635"/>
                </a:lnTo>
                <a:lnTo>
                  <a:pt x="1234948" y="55950"/>
                </a:lnTo>
                <a:lnTo>
                  <a:pt x="1229299" y="53607"/>
                </a:lnTo>
                <a:lnTo>
                  <a:pt x="1216025" y="53607"/>
                </a:lnTo>
                <a:lnTo>
                  <a:pt x="1210352" y="55950"/>
                </a:lnTo>
                <a:lnTo>
                  <a:pt x="1205668" y="60635"/>
                </a:lnTo>
                <a:lnTo>
                  <a:pt x="1200983" y="65321"/>
                </a:lnTo>
                <a:lnTo>
                  <a:pt x="1198640" y="70971"/>
                </a:lnTo>
                <a:lnTo>
                  <a:pt x="1198640" y="84201"/>
                </a:lnTo>
                <a:lnTo>
                  <a:pt x="1200983" y="89851"/>
                </a:lnTo>
                <a:close/>
              </a:path>
              <a:path w="1246660" h="104252">
                <a:moveTo>
                  <a:pt x="1133396" y="42169"/>
                </a:moveTo>
                <a:lnTo>
                  <a:pt x="1138081" y="46854"/>
                </a:lnTo>
                <a:lnTo>
                  <a:pt x="1142766" y="51540"/>
                </a:lnTo>
                <a:lnTo>
                  <a:pt x="1148416" y="53883"/>
                </a:lnTo>
                <a:lnTo>
                  <a:pt x="1147784" y="42709"/>
                </a:lnTo>
                <a:lnTo>
                  <a:pt x="1145005" y="39930"/>
                </a:lnTo>
                <a:lnTo>
                  <a:pt x="1142226" y="37150"/>
                </a:lnTo>
                <a:lnTo>
                  <a:pt x="1140837" y="33809"/>
                </a:lnTo>
                <a:lnTo>
                  <a:pt x="1140837" y="25954"/>
                </a:lnTo>
                <a:lnTo>
                  <a:pt x="1142226" y="22600"/>
                </a:lnTo>
                <a:lnTo>
                  <a:pt x="1145005" y="19844"/>
                </a:lnTo>
                <a:lnTo>
                  <a:pt x="1147784" y="17088"/>
                </a:lnTo>
                <a:lnTo>
                  <a:pt x="1151125" y="15710"/>
                </a:lnTo>
                <a:lnTo>
                  <a:pt x="1158979" y="15710"/>
                </a:lnTo>
                <a:lnTo>
                  <a:pt x="1162344" y="17099"/>
                </a:lnTo>
                <a:lnTo>
                  <a:pt x="1165123" y="19878"/>
                </a:lnTo>
                <a:lnTo>
                  <a:pt x="1167901" y="22657"/>
                </a:lnTo>
                <a:lnTo>
                  <a:pt x="1169291" y="25999"/>
                </a:lnTo>
                <a:lnTo>
                  <a:pt x="1169291" y="33809"/>
                </a:lnTo>
                <a:lnTo>
                  <a:pt x="1167901" y="37150"/>
                </a:lnTo>
                <a:lnTo>
                  <a:pt x="1165123" y="39930"/>
                </a:lnTo>
                <a:lnTo>
                  <a:pt x="1162344" y="42709"/>
                </a:lnTo>
                <a:lnTo>
                  <a:pt x="1158979" y="44098"/>
                </a:lnTo>
                <a:lnTo>
                  <a:pt x="1155030" y="44098"/>
                </a:lnTo>
                <a:lnTo>
                  <a:pt x="1155030" y="53883"/>
                </a:lnTo>
                <a:lnTo>
                  <a:pt x="1161689" y="53883"/>
                </a:lnTo>
                <a:lnTo>
                  <a:pt x="1167362" y="51540"/>
                </a:lnTo>
                <a:lnTo>
                  <a:pt x="1172047" y="46854"/>
                </a:lnTo>
                <a:lnTo>
                  <a:pt x="1176732" y="42169"/>
                </a:lnTo>
                <a:lnTo>
                  <a:pt x="1179074" y="36519"/>
                </a:lnTo>
                <a:lnTo>
                  <a:pt x="1179074" y="23289"/>
                </a:lnTo>
                <a:lnTo>
                  <a:pt x="1176732" y="17628"/>
                </a:lnTo>
                <a:lnTo>
                  <a:pt x="1172047" y="12919"/>
                </a:lnTo>
                <a:lnTo>
                  <a:pt x="1167362" y="8211"/>
                </a:lnTo>
                <a:lnTo>
                  <a:pt x="1161689" y="5856"/>
                </a:lnTo>
                <a:lnTo>
                  <a:pt x="1148416" y="5856"/>
                </a:lnTo>
                <a:lnTo>
                  <a:pt x="1142766" y="8211"/>
                </a:lnTo>
                <a:lnTo>
                  <a:pt x="1138081" y="12919"/>
                </a:lnTo>
                <a:lnTo>
                  <a:pt x="1133396" y="17628"/>
                </a:lnTo>
                <a:lnTo>
                  <a:pt x="1131054" y="23289"/>
                </a:lnTo>
                <a:lnTo>
                  <a:pt x="1131054" y="36519"/>
                </a:lnTo>
                <a:lnTo>
                  <a:pt x="1133396" y="42169"/>
                </a:lnTo>
                <a:close/>
              </a:path>
              <a:path w="1246660" h="104252">
                <a:moveTo>
                  <a:pt x="682637" y="102736"/>
                </a:moveTo>
                <a:lnTo>
                  <a:pt x="686094" y="102644"/>
                </a:lnTo>
                <a:lnTo>
                  <a:pt x="689171" y="102277"/>
                </a:lnTo>
                <a:lnTo>
                  <a:pt x="692076" y="101565"/>
                </a:lnTo>
                <a:lnTo>
                  <a:pt x="692076" y="91780"/>
                </a:lnTo>
                <a:lnTo>
                  <a:pt x="688333" y="91987"/>
                </a:lnTo>
                <a:lnTo>
                  <a:pt x="685485" y="91987"/>
                </a:lnTo>
                <a:lnTo>
                  <a:pt x="682913" y="91229"/>
                </a:lnTo>
                <a:lnTo>
                  <a:pt x="680295" y="88634"/>
                </a:lnTo>
                <a:lnTo>
                  <a:pt x="680295" y="37897"/>
                </a:lnTo>
                <a:lnTo>
                  <a:pt x="692076" y="37897"/>
                </a:lnTo>
                <a:lnTo>
                  <a:pt x="692076" y="27768"/>
                </a:lnTo>
                <a:lnTo>
                  <a:pt x="680295" y="27768"/>
                </a:lnTo>
                <a:lnTo>
                  <a:pt x="680295" y="7165"/>
                </a:lnTo>
                <a:lnTo>
                  <a:pt x="667756" y="7165"/>
                </a:lnTo>
                <a:lnTo>
                  <a:pt x="667756" y="27768"/>
                </a:lnTo>
                <a:lnTo>
                  <a:pt x="657766" y="27768"/>
                </a:lnTo>
                <a:lnTo>
                  <a:pt x="657766" y="37897"/>
                </a:lnTo>
                <a:lnTo>
                  <a:pt x="667756" y="37897"/>
                </a:lnTo>
                <a:lnTo>
                  <a:pt x="667756" y="91482"/>
                </a:lnTo>
                <a:lnTo>
                  <a:pt x="668789" y="95329"/>
                </a:lnTo>
                <a:lnTo>
                  <a:pt x="670856" y="98292"/>
                </a:lnTo>
                <a:lnTo>
                  <a:pt x="672923" y="101255"/>
                </a:lnTo>
                <a:lnTo>
                  <a:pt x="676850" y="102736"/>
                </a:lnTo>
                <a:lnTo>
                  <a:pt x="682637" y="102736"/>
                </a:lnTo>
                <a:close/>
              </a:path>
              <a:path w="1246660" h="104252">
                <a:moveTo>
                  <a:pt x="34103" y="101564"/>
                </a:moveTo>
                <a:lnTo>
                  <a:pt x="48020" y="101564"/>
                </a:lnTo>
                <a:lnTo>
                  <a:pt x="48020" y="12402"/>
                </a:lnTo>
                <a:lnTo>
                  <a:pt x="82123" y="12402"/>
                </a:lnTo>
                <a:lnTo>
                  <a:pt x="82123" y="344"/>
                </a:lnTo>
                <a:lnTo>
                  <a:pt x="0" y="344"/>
                </a:lnTo>
                <a:lnTo>
                  <a:pt x="0" y="12402"/>
                </a:lnTo>
                <a:lnTo>
                  <a:pt x="34103" y="12402"/>
                </a:lnTo>
                <a:lnTo>
                  <a:pt x="34103" y="101564"/>
                </a:lnTo>
                <a:close/>
              </a:path>
              <a:path w="1246660" h="104252">
                <a:moveTo>
                  <a:pt x="92090" y="86543"/>
                </a:moveTo>
                <a:lnTo>
                  <a:pt x="92090" y="101564"/>
                </a:lnTo>
                <a:lnTo>
                  <a:pt x="106489" y="101564"/>
                </a:lnTo>
                <a:lnTo>
                  <a:pt x="106489" y="86543"/>
                </a:lnTo>
                <a:lnTo>
                  <a:pt x="92090" y="86543"/>
                </a:lnTo>
                <a:close/>
              </a:path>
              <a:path w="1246660" h="104252">
                <a:moveTo>
                  <a:pt x="222049" y="59027"/>
                </a:moveTo>
                <a:lnTo>
                  <a:pt x="217915" y="38195"/>
                </a:lnTo>
                <a:lnTo>
                  <a:pt x="212863" y="40722"/>
                </a:lnTo>
                <a:lnTo>
                  <a:pt x="209648" y="42330"/>
                </a:lnTo>
                <a:lnTo>
                  <a:pt x="205147" y="43133"/>
                </a:lnTo>
                <a:lnTo>
                  <a:pt x="201633" y="54227"/>
                </a:lnTo>
                <a:lnTo>
                  <a:pt x="207374" y="54227"/>
                </a:lnTo>
                <a:lnTo>
                  <a:pt x="211990" y="54939"/>
                </a:lnTo>
                <a:lnTo>
                  <a:pt x="215481" y="56363"/>
                </a:lnTo>
                <a:lnTo>
                  <a:pt x="222049" y="59027"/>
                </a:lnTo>
                <a:close/>
              </a:path>
              <a:path w="1246660" h="104252">
                <a:moveTo>
                  <a:pt x="223751" y="97350"/>
                </a:moveTo>
                <a:lnTo>
                  <a:pt x="232912" y="89713"/>
                </a:lnTo>
                <a:lnTo>
                  <a:pt x="236999" y="84430"/>
                </a:lnTo>
                <a:lnTo>
                  <a:pt x="239043" y="78527"/>
                </a:lnTo>
                <a:lnTo>
                  <a:pt x="239043" y="64241"/>
                </a:lnTo>
                <a:lnTo>
                  <a:pt x="236770" y="58155"/>
                </a:lnTo>
                <a:lnTo>
                  <a:pt x="232223" y="53745"/>
                </a:lnTo>
                <a:lnTo>
                  <a:pt x="229651" y="51264"/>
                </a:lnTo>
                <a:lnTo>
                  <a:pt x="225769" y="49036"/>
                </a:lnTo>
                <a:lnTo>
                  <a:pt x="220579" y="47061"/>
                </a:lnTo>
                <a:lnTo>
                  <a:pt x="224116" y="45270"/>
                </a:lnTo>
                <a:lnTo>
                  <a:pt x="226826" y="43294"/>
                </a:lnTo>
                <a:lnTo>
                  <a:pt x="228709" y="41135"/>
                </a:lnTo>
                <a:lnTo>
                  <a:pt x="232338" y="37047"/>
                </a:lnTo>
                <a:lnTo>
                  <a:pt x="234152" y="31810"/>
                </a:lnTo>
                <a:lnTo>
                  <a:pt x="234152" y="19959"/>
                </a:lnTo>
                <a:lnTo>
                  <a:pt x="232682" y="15136"/>
                </a:lnTo>
                <a:lnTo>
                  <a:pt x="229742" y="10955"/>
                </a:lnTo>
                <a:lnTo>
                  <a:pt x="218721" y="2620"/>
                </a:lnTo>
                <a:lnTo>
                  <a:pt x="204458" y="344"/>
                </a:lnTo>
                <a:lnTo>
                  <a:pt x="160985" y="344"/>
                </a:lnTo>
                <a:lnTo>
                  <a:pt x="160985" y="101564"/>
                </a:lnTo>
                <a:lnTo>
                  <a:pt x="174419" y="89851"/>
                </a:lnTo>
                <a:lnTo>
                  <a:pt x="174419" y="54227"/>
                </a:lnTo>
                <a:lnTo>
                  <a:pt x="201633" y="54227"/>
                </a:lnTo>
                <a:lnTo>
                  <a:pt x="205147" y="43133"/>
                </a:lnTo>
                <a:lnTo>
                  <a:pt x="174419" y="43133"/>
                </a:lnTo>
                <a:lnTo>
                  <a:pt x="174419" y="11782"/>
                </a:lnTo>
                <a:lnTo>
                  <a:pt x="204848" y="11782"/>
                </a:lnTo>
                <a:lnTo>
                  <a:pt x="209349" y="12425"/>
                </a:lnTo>
                <a:lnTo>
                  <a:pt x="212381" y="13711"/>
                </a:lnTo>
                <a:lnTo>
                  <a:pt x="217755" y="16008"/>
                </a:lnTo>
                <a:lnTo>
                  <a:pt x="220442" y="20464"/>
                </a:lnTo>
                <a:lnTo>
                  <a:pt x="220442" y="33648"/>
                </a:lnTo>
                <a:lnTo>
                  <a:pt x="217915" y="38195"/>
                </a:lnTo>
                <a:lnTo>
                  <a:pt x="222049" y="59027"/>
                </a:lnTo>
                <a:lnTo>
                  <a:pt x="225333" y="64034"/>
                </a:lnTo>
                <a:lnTo>
                  <a:pt x="225333" y="75748"/>
                </a:lnTo>
                <a:lnTo>
                  <a:pt x="224208" y="79469"/>
                </a:lnTo>
                <a:lnTo>
                  <a:pt x="221957" y="82547"/>
                </a:lnTo>
                <a:lnTo>
                  <a:pt x="218375" y="87416"/>
                </a:lnTo>
                <a:lnTo>
                  <a:pt x="212381" y="89851"/>
                </a:lnTo>
                <a:lnTo>
                  <a:pt x="211065" y="101125"/>
                </a:lnTo>
                <a:lnTo>
                  <a:pt x="223751" y="97350"/>
                </a:lnTo>
                <a:close/>
              </a:path>
              <a:path w="1246660" h="104252">
                <a:moveTo>
                  <a:pt x="203976" y="89851"/>
                </a:moveTo>
                <a:lnTo>
                  <a:pt x="174419" y="89851"/>
                </a:lnTo>
                <a:lnTo>
                  <a:pt x="160985" y="101564"/>
                </a:lnTo>
                <a:lnTo>
                  <a:pt x="203769" y="101564"/>
                </a:lnTo>
                <a:lnTo>
                  <a:pt x="211065" y="101125"/>
                </a:lnTo>
                <a:lnTo>
                  <a:pt x="212381" y="89851"/>
                </a:lnTo>
                <a:lnTo>
                  <a:pt x="203976" y="89851"/>
                </a:lnTo>
                <a:close/>
              </a:path>
              <a:path w="1246660" h="104252">
                <a:moveTo>
                  <a:pt x="308788" y="92607"/>
                </a:moveTo>
                <a:lnTo>
                  <a:pt x="311543" y="88373"/>
                </a:lnTo>
                <a:lnTo>
                  <a:pt x="315988" y="76803"/>
                </a:lnTo>
                <a:lnTo>
                  <a:pt x="317469" y="63116"/>
                </a:lnTo>
                <a:lnTo>
                  <a:pt x="317266" y="57997"/>
                </a:lnTo>
                <a:lnTo>
                  <a:pt x="314248" y="44926"/>
                </a:lnTo>
                <a:lnTo>
                  <a:pt x="307617" y="35141"/>
                </a:lnTo>
                <a:lnTo>
                  <a:pt x="296420" y="27915"/>
                </a:lnTo>
                <a:lnTo>
                  <a:pt x="283504" y="25632"/>
                </a:lnTo>
                <a:lnTo>
                  <a:pt x="280960" y="25705"/>
                </a:lnTo>
                <a:lnTo>
                  <a:pt x="268188" y="28854"/>
                </a:lnTo>
                <a:lnTo>
                  <a:pt x="258150" y="36657"/>
                </a:lnTo>
                <a:lnTo>
                  <a:pt x="255009" y="40950"/>
                </a:lnTo>
                <a:lnTo>
                  <a:pt x="250286" y="52353"/>
                </a:lnTo>
                <a:lnTo>
                  <a:pt x="248712" y="66285"/>
                </a:lnTo>
                <a:lnTo>
                  <a:pt x="248855" y="70566"/>
                </a:lnTo>
                <a:lnTo>
                  <a:pt x="251553" y="83605"/>
                </a:lnTo>
                <a:lnTo>
                  <a:pt x="257668" y="93951"/>
                </a:lnTo>
                <a:lnTo>
                  <a:pt x="258278" y="94632"/>
                </a:lnTo>
                <a:lnTo>
                  <a:pt x="261457" y="73934"/>
                </a:lnTo>
                <a:lnTo>
                  <a:pt x="261457" y="57902"/>
                </a:lnTo>
                <a:lnTo>
                  <a:pt x="263180" y="50920"/>
                </a:lnTo>
                <a:lnTo>
                  <a:pt x="266624" y="45132"/>
                </a:lnTo>
                <a:lnTo>
                  <a:pt x="270069" y="39344"/>
                </a:lnTo>
                <a:lnTo>
                  <a:pt x="275581" y="36450"/>
                </a:lnTo>
                <a:lnTo>
                  <a:pt x="291702" y="36450"/>
                </a:lnTo>
                <a:lnTo>
                  <a:pt x="297719" y="39849"/>
                </a:lnTo>
                <a:lnTo>
                  <a:pt x="301210" y="46648"/>
                </a:lnTo>
                <a:lnTo>
                  <a:pt x="303414" y="50966"/>
                </a:lnTo>
                <a:lnTo>
                  <a:pt x="304517" y="56570"/>
                </a:lnTo>
                <a:lnTo>
                  <a:pt x="304517" y="71086"/>
                </a:lnTo>
                <a:lnTo>
                  <a:pt x="302990" y="78011"/>
                </a:lnTo>
                <a:lnTo>
                  <a:pt x="299935" y="84235"/>
                </a:lnTo>
                <a:lnTo>
                  <a:pt x="299482" y="100505"/>
                </a:lnTo>
                <a:lnTo>
                  <a:pt x="308788" y="92607"/>
                </a:lnTo>
                <a:close/>
              </a:path>
              <a:path w="1246660" h="104252">
                <a:moveTo>
                  <a:pt x="299935" y="84235"/>
                </a:moveTo>
                <a:lnTo>
                  <a:pt x="296881" y="90459"/>
                </a:lnTo>
                <a:lnTo>
                  <a:pt x="291243" y="93572"/>
                </a:lnTo>
                <a:lnTo>
                  <a:pt x="275535" y="93572"/>
                </a:lnTo>
                <a:lnTo>
                  <a:pt x="270069" y="90953"/>
                </a:lnTo>
                <a:lnTo>
                  <a:pt x="266624" y="85716"/>
                </a:lnTo>
                <a:lnTo>
                  <a:pt x="263180" y="80480"/>
                </a:lnTo>
                <a:lnTo>
                  <a:pt x="261457" y="73934"/>
                </a:lnTo>
                <a:lnTo>
                  <a:pt x="258278" y="94632"/>
                </a:lnTo>
                <a:lnTo>
                  <a:pt x="268601" y="101847"/>
                </a:lnTo>
                <a:lnTo>
                  <a:pt x="281850" y="104252"/>
                </a:lnTo>
                <a:lnTo>
                  <a:pt x="286588" y="104041"/>
                </a:lnTo>
                <a:lnTo>
                  <a:pt x="299482" y="100505"/>
                </a:lnTo>
                <a:lnTo>
                  <a:pt x="299935" y="84235"/>
                </a:lnTo>
                <a:close/>
              </a:path>
              <a:path w="1246660" h="104252">
                <a:moveTo>
                  <a:pt x="348449" y="101565"/>
                </a:moveTo>
                <a:lnTo>
                  <a:pt x="348449" y="58086"/>
                </a:lnTo>
                <a:lnTo>
                  <a:pt x="348759" y="54376"/>
                </a:lnTo>
                <a:lnTo>
                  <a:pt x="349379" y="51781"/>
                </a:lnTo>
                <a:lnTo>
                  <a:pt x="349999" y="49186"/>
                </a:lnTo>
                <a:lnTo>
                  <a:pt x="351343" y="46671"/>
                </a:lnTo>
                <a:lnTo>
                  <a:pt x="353410" y="44236"/>
                </a:lnTo>
                <a:lnTo>
                  <a:pt x="355982" y="41204"/>
                </a:lnTo>
                <a:lnTo>
                  <a:pt x="358967" y="39183"/>
                </a:lnTo>
                <a:lnTo>
                  <a:pt x="362366" y="38172"/>
                </a:lnTo>
                <a:lnTo>
                  <a:pt x="364249" y="37575"/>
                </a:lnTo>
                <a:lnTo>
                  <a:pt x="366660" y="37277"/>
                </a:lnTo>
                <a:lnTo>
                  <a:pt x="375387" y="37277"/>
                </a:lnTo>
                <a:lnTo>
                  <a:pt x="379383" y="39573"/>
                </a:lnTo>
                <a:lnTo>
                  <a:pt x="381588" y="44167"/>
                </a:lnTo>
                <a:lnTo>
                  <a:pt x="382920" y="46923"/>
                </a:lnTo>
                <a:lnTo>
                  <a:pt x="383586" y="50552"/>
                </a:lnTo>
                <a:lnTo>
                  <a:pt x="383586" y="101565"/>
                </a:lnTo>
                <a:lnTo>
                  <a:pt x="396194" y="101565"/>
                </a:lnTo>
                <a:lnTo>
                  <a:pt x="396194" y="46785"/>
                </a:lnTo>
                <a:lnTo>
                  <a:pt x="395183" y="41066"/>
                </a:lnTo>
                <a:lnTo>
                  <a:pt x="393162" y="37070"/>
                </a:lnTo>
                <a:lnTo>
                  <a:pt x="389488" y="29766"/>
                </a:lnTo>
                <a:lnTo>
                  <a:pt x="382415" y="26114"/>
                </a:lnTo>
                <a:lnTo>
                  <a:pt x="367166" y="26114"/>
                </a:lnTo>
                <a:lnTo>
                  <a:pt x="362825" y="27056"/>
                </a:lnTo>
                <a:lnTo>
                  <a:pt x="358921" y="28939"/>
                </a:lnTo>
                <a:lnTo>
                  <a:pt x="355017" y="30823"/>
                </a:lnTo>
                <a:lnTo>
                  <a:pt x="351320" y="33923"/>
                </a:lnTo>
                <a:lnTo>
                  <a:pt x="347829" y="38241"/>
                </a:lnTo>
                <a:lnTo>
                  <a:pt x="347829" y="27768"/>
                </a:lnTo>
                <a:lnTo>
                  <a:pt x="336048" y="27768"/>
                </a:lnTo>
                <a:lnTo>
                  <a:pt x="336048" y="101565"/>
                </a:lnTo>
                <a:lnTo>
                  <a:pt x="348449" y="101565"/>
                </a:lnTo>
                <a:close/>
              </a:path>
              <a:path w="1246660" h="104252">
                <a:moveTo>
                  <a:pt x="413119" y="66217"/>
                </a:moveTo>
                <a:lnTo>
                  <a:pt x="413260" y="70422"/>
                </a:lnTo>
                <a:lnTo>
                  <a:pt x="415975" y="83429"/>
                </a:lnTo>
                <a:lnTo>
                  <a:pt x="422144" y="93813"/>
                </a:lnTo>
                <a:lnTo>
                  <a:pt x="428161" y="100726"/>
                </a:lnTo>
                <a:lnTo>
                  <a:pt x="427885" y="80043"/>
                </a:lnTo>
                <a:lnTo>
                  <a:pt x="426209" y="73429"/>
                </a:lnTo>
                <a:lnTo>
                  <a:pt x="426209" y="56248"/>
                </a:lnTo>
                <a:lnTo>
                  <a:pt x="428149" y="49220"/>
                </a:lnTo>
                <a:lnTo>
                  <a:pt x="432031" y="44443"/>
                </a:lnTo>
                <a:lnTo>
                  <a:pt x="435912" y="39665"/>
                </a:lnTo>
                <a:lnTo>
                  <a:pt x="440975" y="37277"/>
                </a:lnTo>
                <a:lnTo>
                  <a:pt x="452826" y="37277"/>
                </a:lnTo>
                <a:lnTo>
                  <a:pt x="457533" y="39516"/>
                </a:lnTo>
                <a:lnTo>
                  <a:pt x="461346" y="43995"/>
                </a:lnTo>
                <a:lnTo>
                  <a:pt x="465158" y="48474"/>
                </a:lnTo>
                <a:lnTo>
                  <a:pt x="467064" y="55376"/>
                </a:lnTo>
                <a:lnTo>
                  <a:pt x="467064" y="73934"/>
                </a:lnTo>
                <a:lnTo>
                  <a:pt x="465215" y="81019"/>
                </a:lnTo>
                <a:lnTo>
                  <a:pt x="461518" y="85958"/>
                </a:lnTo>
                <a:lnTo>
                  <a:pt x="457820" y="90896"/>
                </a:lnTo>
                <a:lnTo>
                  <a:pt x="453124" y="103172"/>
                </a:lnTo>
                <a:lnTo>
                  <a:pt x="457074" y="101151"/>
                </a:lnTo>
                <a:lnTo>
                  <a:pt x="461024" y="99130"/>
                </a:lnTo>
                <a:lnTo>
                  <a:pt x="464446" y="95845"/>
                </a:lnTo>
                <a:lnTo>
                  <a:pt x="467339" y="91298"/>
                </a:lnTo>
                <a:lnTo>
                  <a:pt x="467339" y="101565"/>
                </a:lnTo>
                <a:lnTo>
                  <a:pt x="478500" y="101565"/>
                </a:lnTo>
                <a:lnTo>
                  <a:pt x="478500" y="0"/>
                </a:lnTo>
                <a:lnTo>
                  <a:pt x="466582" y="0"/>
                </a:lnTo>
                <a:lnTo>
                  <a:pt x="466582" y="37277"/>
                </a:lnTo>
                <a:lnTo>
                  <a:pt x="463780" y="33831"/>
                </a:lnTo>
                <a:lnTo>
                  <a:pt x="461277" y="31420"/>
                </a:lnTo>
                <a:lnTo>
                  <a:pt x="459072" y="30042"/>
                </a:lnTo>
                <a:lnTo>
                  <a:pt x="455260" y="27653"/>
                </a:lnTo>
                <a:lnTo>
                  <a:pt x="450529" y="26459"/>
                </a:lnTo>
                <a:lnTo>
                  <a:pt x="443809" y="26474"/>
                </a:lnTo>
                <a:lnTo>
                  <a:pt x="430938" y="29625"/>
                </a:lnTo>
                <a:lnTo>
                  <a:pt x="421352" y="38276"/>
                </a:lnTo>
                <a:lnTo>
                  <a:pt x="419379" y="41372"/>
                </a:lnTo>
                <a:lnTo>
                  <a:pt x="414684" y="52976"/>
                </a:lnTo>
                <a:lnTo>
                  <a:pt x="413119" y="66217"/>
                </a:lnTo>
                <a:close/>
              </a:path>
              <a:path w="1246660" h="104252">
                <a:moveTo>
                  <a:pt x="434591" y="90701"/>
                </a:moveTo>
                <a:lnTo>
                  <a:pt x="431238" y="85372"/>
                </a:lnTo>
                <a:lnTo>
                  <a:pt x="427885" y="80043"/>
                </a:lnTo>
                <a:lnTo>
                  <a:pt x="428161" y="100726"/>
                </a:lnTo>
                <a:lnTo>
                  <a:pt x="435280" y="104183"/>
                </a:lnTo>
                <a:lnTo>
                  <a:pt x="448600" y="104183"/>
                </a:lnTo>
                <a:lnTo>
                  <a:pt x="453124" y="103172"/>
                </a:lnTo>
                <a:lnTo>
                  <a:pt x="457820" y="90896"/>
                </a:lnTo>
                <a:lnTo>
                  <a:pt x="453101" y="93365"/>
                </a:lnTo>
                <a:lnTo>
                  <a:pt x="439965" y="93365"/>
                </a:lnTo>
                <a:lnTo>
                  <a:pt x="434591" y="90701"/>
                </a:lnTo>
                <a:close/>
              </a:path>
              <a:path w="1246660" h="104252">
                <a:moveTo>
                  <a:pt x="536281" y="27768"/>
                </a:moveTo>
                <a:lnTo>
                  <a:pt x="536281" y="101565"/>
                </a:lnTo>
                <a:lnTo>
                  <a:pt x="548682" y="101565"/>
                </a:lnTo>
                <a:lnTo>
                  <a:pt x="548682" y="53883"/>
                </a:lnTo>
                <a:lnTo>
                  <a:pt x="550358" y="49255"/>
                </a:lnTo>
                <a:lnTo>
                  <a:pt x="553711" y="45235"/>
                </a:lnTo>
                <a:lnTo>
                  <a:pt x="557064" y="41216"/>
                </a:lnTo>
                <a:lnTo>
                  <a:pt x="561864" y="39206"/>
                </a:lnTo>
                <a:lnTo>
                  <a:pt x="569523" y="39229"/>
                </a:lnTo>
                <a:lnTo>
                  <a:pt x="572175" y="39551"/>
                </a:lnTo>
                <a:lnTo>
                  <a:pt x="572175" y="26459"/>
                </a:lnTo>
                <a:lnTo>
                  <a:pt x="570843" y="26321"/>
                </a:lnTo>
                <a:lnTo>
                  <a:pt x="568179" y="26114"/>
                </a:lnTo>
                <a:lnTo>
                  <a:pt x="563265" y="26114"/>
                </a:lnTo>
                <a:lnTo>
                  <a:pt x="558924" y="27894"/>
                </a:lnTo>
                <a:lnTo>
                  <a:pt x="555158" y="31454"/>
                </a:lnTo>
                <a:lnTo>
                  <a:pt x="551392" y="35014"/>
                </a:lnTo>
                <a:lnTo>
                  <a:pt x="549026" y="38035"/>
                </a:lnTo>
                <a:lnTo>
                  <a:pt x="548062" y="40515"/>
                </a:lnTo>
                <a:lnTo>
                  <a:pt x="548062" y="27768"/>
                </a:lnTo>
                <a:lnTo>
                  <a:pt x="536281" y="27768"/>
                </a:lnTo>
                <a:close/>
              </a:path>
              <a:path w="1246660" h="104252">
                <a:moveTo>
                  <a:pt x="581660" y="70052"/>
                </a:moveTo>
                <a:lnTo>
                  <a:pt x="579524" y="75358"/>
                </a:lnTo>
                <a:lnTo>
                  <a:pt x="579524" y="88450"/>
                </a:lnTo>
                <a:lnTo>
                  <a:pt x="581694" y="93652"/>
                </a:lnTo>
                <a:lnTo>
                  <a:pt x="586035" y="97809"/>
                </a:lnTo>
                <a:lnTo>
                  <a:pt x="590375" y="101967"/>
                </a:lnTo>
                <a:lnTo>
                  <a:pt x="595967" y="104045"/>
                </a:lnTo>
                <a:lnTo>
                  <a:pt x="593785" y="88335"/>
                </a:lnTo>
                <a:lnTo>
                  <a:pt x="592476" y="85510"/>
                </a:lnTo>
                <a:lnTo>
                  <a:pt x="592476" y="77195"/>
                </a:lnTo>
                <a:lnTo>
                  <a:pt x="594382" y="73750"/>
                </a:lnTo>
                <a:lnTo>
                  <a:pt x="598195" y="71591"/>
                </a:lnTo>
                <a:lnTo>
                  <a:pt x="600445" y="70305"/>
                </a:lnTo>
                <a:lnTo>
                  <a:pt x="603821" y="69363"/>
                </a:lnTo>
                <a:lnTo>
                  <a:pt x="608322" y="68766"/>
                </a:lnTo>
                <a:lnTo>
                  <a:pt x="615832" y="67801"/>
                </a:lnTo>
                <a:lnTo>
                  <a:pt x="620471" y="67066"/>
                </a:lnTo>
                <a:lnTo>
                  <a:pt x="622859" y="66423"/>
                </a:lnTo>
                <a:lnTo>
                  <a:pt x="625248" y="65780"/>
                </a:lnTo>
                <a:lnTo>
                  <a:pt x="628715" y="64012"/>
                </a:lnTo>
                <a:lnTo>
                  <a:pt x="628715" y="81628"/>
                </a:lnTo>
                <a:lnTo>
                  <a:pt x="625271" y="87118"/>
                </a:lnTo>
                <a:lnTo>
                  <a:pt x="618450" y="100393"/>
                </a:lnTo>
                <a:lnTo>
                  <a:pt x="623181" y="97959"/>
                </a:lnTo>
                <a:lnTo>
                  <a:pt x="626809" y="95088"/>
                </a:lnTo>
                <a:lnTo>
                  <a:pt x="629335" y="91780"/>
                </a:lnTo>
                <a:lnTo>
                  <a:pt x="629749" y="94720"/>
                </a:lnTo>
                <a:lnTo>
                  <a:pt x="631471" y="98602"/>
                </a:lnTo>
                <a:lnTo>
                  <a:pt x="633400" y="101633"/>
                </a:lnTo>
                <a:lnTo>
                  <a:pt x="636500" y="103149"/>
                </a:lnTo>
                <a:lnTo>
                  <a:pt x="642517" y="103149"/>
                </a:lnTo>
                <a:lnTo>
                  <a:pt x="645916" y="102805"/>
                </a:lnTo>
                <a:lnTo>
                  <a:pt x="649315" y="101909"/>
                </a:lnTo>
                <a:lnTo>
                  <a:pt x="649315" y="92745"/>
                </a:lnTo>
                <a:lnTo>
                  <a:pt x="647799" y="92986"/>
                </a:lnTo>
                <a:lnTo>
                  <a:pt x="645250" y="93158"/>
                </a:lnTo>
                <a:lnTo>
                  <a:pt x="641909" y="91987"/>
                </a:lnTo>
                <a:lnTo>
                  <a:pt x="641116" y="88886"/>
                </a:lnTo>
                <a:lnTo>
                  <a:pt x="641116" y="39390"/>
                </a:lnTo>
                <a:lnTo>
                  <a:pt x="638430" y="34245"/>
                </a:lnTo>
                <a:lnTo>
                  <a:pt x="633056" y="30938"/>
                </a:lnTo>
                <a:lnTo>
                  <a:pt x="627636" y="27630"/>
                </a:lnTo>
                <a:lnTo>
                  <a:pt x="620586" y="25976"/>
                </a:lnTo>
                <a:lnTo>
                  <a:pt x="604418" y="25976"/>
                </a:lnTo>
                <a:lnTo>
                  <a:pt x="597839" y="27756"/>
                </a:lnTo>
                <a:lnTo>
                  <a:pt x="592166" y="31316"/>
                </a:lnTo>
                <a:lnTo>
                  <a:pt x="586494" y="34877"/>
                </a:lnTo>
                <a:lnTo>
                  <a:pt x="583543" y="41204"/>
                </a:lnTo>
                <a:lnTo>
                  <a:pt x="583313" y="50300"/>
                </a:lnTo>
                <a:lnTo>
                  <a:pt x="594888" y="50300"/>
                </a:lnTo>
                <a:lnTo>
                  <a:pt x="595347" y="46487"/>
                </a:lnTo>
                <a:lnTo>
                  <a:pt x="596334" y="43616"/>
                </a:lnTo>
                <a:lnTo>
                  <a:pt x="597850" y="41687"/>
                </a:lnTo>
                <a:lnTo>
                  <a:pt x="600560" y="38195"/>
                </a:lnTo>
                <a:lnTo>
                  <a:pt x="605153" y="36450"/>
                </a:lnTo>
                <a:lnTo>
                  <a:pt x="617233" y="36450"/>
                </a:lnTo>
                <a:lnTo>
                  <a:pt x="621539" y="37403"/>
                </a:lnTo>
                <a:lnTo>
                  <a:pt x="624547" y="39309"/>
                </a:lnTo>
                <a:lnTo>
                  <a:pt x="627556" y="41216"/>
                </a:lnTo>
                <a:lnTo>
                  <a:pt x="629060" y="44282"/>
                </a:lnTo>
                <a:lnTo>
                  <a:pt x="629060" y="50575"/>
                </a:lnTo>
                <a:lnTo>
                  <a:pt x="628233" y="53263"/>
                </a:lnTo>
                <a:lnTo>
                  <a:pt x="625362" y="56478"/>
                </a:lnTo>
                <a:lnTo>
                  <a:pt x="622515" y="56846"/>
                </a:lnTo>
                <a:lnTo>
                  <a:pt x="602742" y="59326"/>
                </a:lnTo>
                <a:lnTo>
                  <a:pt x="595806" y="60199"/>
                </a:lnTo>
                <a:lnTo>
                  <a:pt x="590203" y="62519"/>
                </a:lnTo>
                <a:lnTo>
                  <a:pt x="585931" y="66286"/>
                </a:lnTo>
                <a:lnTo>
                  <a:pt x="581660" y="700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943960" y="4986384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601493" y="4948142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1601493" y="4974315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1788408" y="4986384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406065" y="5167492"/>
            <a:ext cx="97987" cy="95300"/>
          </a:xfrm>
          <a:custGeom>
            <a:avLst/>
            <a:gdLst/>
            <a:ahLst/>
            <a:cxnLst/>
            <a:rect l="l" t="t" r="r" b="b"/>
            <a:pathLst>
              <a:path w="107786" h="108007">
                <a:moveTo>
                  <a:pt x="62729" y="45373"/>
                </a:moveTo>
                <a:lnTo>
                  <a:pt x="62729" y="0"/>
                </a:lnTo>
                <a:lnTo>
                  <a:pt x="45057" y="0"/>
                </a:lnTo>
                <a:lnTo>
                  <a:pt x="45057" y="45373"/>
                </a:lnTo>
                <a:lnTo>
                  <a:pt x="0" y="45373"/>
                </a:lnTo>
                <a:lnTo>
                  <a:pt x="0" y="62737"/>
                </a:lnTo>
                <a:lnTo>
                  <a:pt x="45057" y="62737"/>
                </a:lnTo>
                <a:lnTo>
                  <a:pt x="45057" y="108007"/>
                </a:lnTo>
                <a:lnTo>
                  <a:pt x="62729" y="108007"/>
                </a:lnTo>
                <a:lnTo>
                  <a:pt x="62729" y="62737"/>
                </a:lnTo>
                <a:lnTo>
                  <a:pt x="107786" y="62737"/>
                </a:lnTo>
                <a:lnTo>
                  <a:pt x="107786" y="45373"/>
                </a:lnTo>
                <a:lnTo>
                  <a:pt x="62729" y="453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696114" y="5038285"/>
            <a:ext cx="271343" cy="91683"/>
          </a:xfrm>
          <a:custGeom>
            <a:avLst/>
            <a:gdLst/>
            <a:ahLst/>
            <a:cxnLst/>
            <a:rect l="l" t="t" r="r" b="b"/>
            <a:pathLst>
              <a:path w="298477" h="103907">
                <a:moveTo>
                  <a:pt x="56023" y="101105"/>
                </a:moveTo>
                <a:lnTo>
                  <a:pt x="53118" y="83328"/>
                </a:lnTo>
                <a:lnTo>
                  <a:pt x="49650" y="83925"/>
                </a:lnTo>
                <a:lnTo>
                  <a:pt x="20255" y="83925"/>
                </a:lnTo>
                <a:lnTo>
                  <a:pt x="46022" y="101565"/>
                </a:lnTo>
                <a:lnTo>
                  <a:pt x="51212" y="101565"/>
                </a:lnTo>
                <a:lnTo>
                  <a:pt x="56023" y="101105"/>
                </a:lnTo>
                <a:close/>
              </a:path>
              <a:path w="298477" h="103907">
                <a:moveTo>
                  <a:pt x="49650" y="40033"/>
                </a:moveTo>
                <a:lnTo>
                  <a:pt x="49949" y="56892"/>
                </a:lnTo>
                <a:lnTo>
                  <a:pt x="53371" y="57466"/>
                </a:lnTo>
                <a:lnTo>
                  <a:pt x="55805" y="58568"/>
                </a:lnTo>
                <a:lnTo>
                  <a:pt x="60168" y="60544"/>
                </a:lnTo>
                <a:lnTo>
                  <a:pt x="56046" y="37518"/>
                </a:lnTo>
                <a:lnTo>
                  <a:pt x="53267" y="39195"/>
                </a:lnTo>
                <a:lnTo>
                  <a:pt x="49650" y="40033"/>
                </a:lnTo>
                <a:close/>
              </a:path>
              <a:path w="298477" h="103907">
                <a:moveTo>
                  <a:pt x="146850" y="47371"/>
                </a:moveTo>
                <a:lnTo>
                  <a:pt x="148423" y="51310"/>
                </a:lnTo>
                <a:lnTo>
                  <a:pt x="148744" y="56501"/>
                </a:lnTo>
                <a:lnTo>
                  <a:pt x="118224" y="56501"/>
                </a:lnTo>
                <a:lnTo>
                  <a:pt x="118867" y="51632"/>
                </a:lnTo>
                <a:lnTo>
                  <a:pt x="120440" y="47773"/>
                </a:lnTo>
                <a:lnTo>
                  <a:pt x="122943" y="44925"/>
                </a:lnTo>
                <a:lnTo>
                  <a:pt x="125446" y="42077"/>
                </a:lnTo>
                <a:lnTo>
                  <a:pt x="130947" y="24532"/>
                </a:lnTo>
                <a:lnTo>
                  <a:pt x="118162" y="27510"/>
                </a:lnTo>
                <a:lnTo>
                  <a:pt x="107855" y="34865"/>
                </a:lnTo>
                <a:lnTo>
                  <a:pt x="104398" y="39234"/>
                </a:lnTo>
                <a:lnTo>
                  <a:pt x="99576" y="50523"/>
                </a:lnTo>
                <a:lnTo>
                  <a:pt x="97969" y="64770"/>
                </a:lnTo>
                <a:lnTo>
                  <a:pt x="98432" y="72840"/>
                </a:lnTo>
                <a:lnTo>
                  <a:pt x="101950" y="85652"/>
                </a:lnTo>
                <a:lnTo>
                  <a:pt x="108923" y="94812"/>
                </a:lnTo>
                <a:lnTo>
                  <a:pt x="121437" y="101990"/>
                </a:lnTo>
                <a:lnTo>
                  <a:pt x="134208" y="104045"/>
                </a:lnTo>
                <a:lnTo>
                  <a:pt x="138541" y="103864"/>
                </a:lnTo>
                <a:lnTo>
                  <a:pt x="151343" y="100557"/>
                </a:lnTo>
                <a:lnTo>
                  <a:pt x="161214" y="93089"/>
                </a:lnTo>
                <a:lnTo>
                  <a:pt x="165348" y="88496"/>
                </a:lnTo>
                <a:lnTo>
                  <a:pt x="167668" y="83971"/>
                </a:lnTo>
                <a:lnTo>
                  <a:pt x="168173" y="79515"/>
                </a:lnTo>
                <a:lnTo>
                  <a:pt x="148124" y="79515"/>
                </a:lnTo>
                <a:lnTo>
                  <a:pt x="147068" y="81720"/>
                </a:lnTo>
                <a:lnTo>
                  <a:pt x="144473" y="84683"/>
                </a:lnTo>
                <a:lnTo>
                  <a:pt x="141947" y="86980"/>
                </a:lnTo>
                <a:lnTo>
                  <a:pt x="138663" y="88128"/>
                </a:lnTo>
                <a:lnTo>
                  <a:pt x="130809" y="88128"/>
                </a:lnTo>
                <a:lnTo>
                  <a:pt x="127548" y="87187"/>
                </a:lnTo>
                <a:lnTo>
                  <a:pt x="124838" y="85303"/>
                </a:lnTo>
                <a:lnTo>
                  <a:pt x="120383" y="82271"/>
                </a:lnTo>
                <a:lnTo>
                  <a:pt x="118017" y="76989"/>
                </a:lnTo>
                <a:lnTo>
                  <a:pt x="117742" y="69455"/>
                </a:lnTo>
                <a:lnTo>
                  <a:pt x="169138" y="69455"/>
                </a:lnTo>
                <a:lnTo>
                  <a:pt x="169229" y="62978"/>
                </a:lnTo>
                <a:lnTo>
                  <a:pt x="169023" y="58017"/>
                </a:lnTo>
                <a:lnTo>
                  <a:pt x="168517" y="54572"/>
                </a:lnTo>
                <a:lnTo>
                  <a:pt x="167645" y="48692"/>
                </a:lnTo>
                <a:lnTo>
                  <a:pt x="165739" y="43524"/>
                </a:lnTo>
                <a:lnTo>
                  <a:pt x="162799" y="39068"/>
                </a:lnTo>
                <a:lnTo>
                  <a:pt x="159538" y="34015"/>
                </a:lnTo>
                <a:lnTo>
                  <a:pt x="155404" y="30317"/>
                </a:lnTo>
                <a:lnTo>
                  <a:pt x="150398" y="27975"/>
                </a:lnTo>
                <a:lnTo>
                  <a:pt x="145392" y="25632"/>
                </a:lnTo>
                <a:lnTo>
                  <a:pt x="139765" y="24461"/>
                </a:lnTo>
                <a:lnTo>
                  <a:pt x="141200" y="41997"/>
                </a:lnTo>
                <a:lnTo>
                  <a:pt x="144025" y="44684"/>
                </a:lnTo>
                <a:lnTo>
                  <a:pt x="146850" y="47371"/>
                </a:lnTo>
                <a:close/>
              </a:path>
              <a:path w="298477" h="103907">
                <a:moveTo>
                  <a:pt x="125446" y="42077"/>
                </a:moveTo>
                <a:lnTo>
                  <a:pt x="128971" y="40653"/>
                </a:lnTo>
                <a:lnTo>
                  <a:pt x="137698" y="40653"/>
                </a:lnTo>
                <a:lnTo>
                  <a:pt x="141200" y="41997"/>
                </a:lnTo>
                <a:lnTo>
                  <a:pt x="139765" y="24461"/>
                </a:lnTo>
                <a:lnTo>
                  <a:pt x="130947" y="24532"/>
                </a:lnTo>
                <a:lnTo>
                  <a:pt x="125446" y="42077"/>
                </a:lnTo>
                <a:close/>
              </a:path>
              <a:path w="298477" h="103907">
                <a:moveTo>
                  <a:pt x="208385" y="27148"/>
                </a:moveTo>
                <a:lnTo>
                  <a:pt x="208385" y="6201"/>
                </a:lnTo>
                <a:lnTo>
                  <a:pt x="188957" y="6201"/>
                </a:lnTo>
                <a:lnTo>
                  <a:pt x="188957" y="27148"/>
                </a:lnTo>
                <a:lnTo>
                  <a:pt x="178485" y="27148"/>
                </a:lnTo>
                <a:lnTo>
                  <a:pt x="178485" y="41135"/>
                </a:lnTo>
                <a:lnTo>
                  <a:pt x="188957" y="41135"/>
                </a:lnTo>
                <a:lnTo>
                  <a:pt x="188957" y="92056"/>
                </a:lnTo>
                <a:lnTo>
                  <a:pt x="190059" y="95524"/>
                </a:lnTo>
                <a:lnTo>
                  <a:pt x="192263" y="97775"/>
                </a:lnTo>
                <a:lnTo>
                  <a:pt x="195662" y="101312"/>
                </a:lnTo>
                <a:lnTo>
                  <a:pt x="202001" y="102920"/>
                </a:lnTo>
                <a:lnTo>
                  <a:pt x="211278" y="102598"/>
                </a:lnTo>
                <a:lnTo>
                  <a:pt x="220579" y="102254"/>
                </a:lnTo>
                <a:lnTo>
                  <a:pt x="220579" y="87577"/>
                </a:lnTo>
                <a:lnTo>
                  <a:pt x="216721" y="87715"/>
                </a:lnTo>
                <a:lnTo>
                  <a:pt x="212725" y="87715"/>
                </a:lnTo>
                <a:lnTo>
                  <a:pt x="210337" y="87336"/>
                </a:lnTo>
                <a:lnTo>
                  <a:pt x="209556" y="86578"/>
                </a:lnTo>
                <a:lnTo>
                  <a:pt x="208385" y="83902"/>
                </a:lnTo>
                <a:lnTo>
                  <a:pt x="208385" y="41135"/>
                </a:lnTo>
                <a:lnTo>
                  <a:pt x="220579" y="41135"/>
                </a:lnTo>
                <a:lnTo>
                  <a:pt x="220579" y="27148"/>
                </a:lnTo>
                <a:lnTo>
                  <a:pt x="208385" y="27148"/>
                </a:lnTo>
                <a:close/>
              </a:path>
              <a:path w="298477" h="103907">
                <a:moveTo>
                  <a:pt x="272618" y="95685"/>
                </a:moveTo>
                <a:lnTo>
                  <a:pt x="275328" y="92745"/>
                </a:lnTo>
                <a:lnTo>
                  <a:pt x="275650" y="95960"/>
                </a:lnTo>
                <a:lnTo>
                  <a:pt x="276109" y="98625"/>
                </a:lnTo>
                <a:lnTo>
                  <a:pt x="277119" y="101565"/>
                </a:lnTo>
                <a:lnTo>
                  <a:pt x="298477" y="101565"/>
                </a:lnTo>
                <a:lnTo>
                  <a:pt x="298477" y="98671"/>
                </a:lnTo>
                <a:lnTo>
                  <a:pt x="295584" y="96397"/>
                </a:lnTo>
                <a:lnTo>
                  <a:pt x="294550" y="93733"/>
                </a:lnTo>
                <a:lnTo>
                  <a:pt x="294412" y="91160"/>
                </a:lnTo>
                <a:lnTo>
                  <a:pt x="294274" y="84867"/>
                </a:lnTo>
                <a:lnTo>
                  <a:pt x="294274" y="38976"/>
                </a:lnTo>
                <a:lnTo>
                  <a:pt x="291082" y="32821"/>
                </a:lnTo>
                <a:lnTo>
                  <a:pt x="284698" y="29560"/>
                </a:lnTo>
                <a:lnTo>
                  <a:pt x="278314" y="26298"/>
                </a:lnTo>
                <a:lnTo>
                  <a:pt x="271011" y="24667"/>
                </a:lnTo>
                <a:lnTo>
                  <a:pt x="262789" y="24667"/>
                </a:lnTo>
                <a:lnTo>
                  <a:pt x="258785" y="24786"/>
                </a:lnTo>
                <a:lnTo>
                  <a:pt x="245207" y="27719"/>
                </a:lnTo>
                <a:lnTo>
                  <a:pt x="236058" y="34590"/>
                </a:lnTo>
                <a:lnTo>
                  <a:pt x="232797" y="38816"/>
                </a:lnTo>
                <a:lnTo>
                  <a:pt x="230960" y="44213"/>
                </a:lnTo>
                <a:lnTo>
                  <a:pt x="230546" y="50782"/>
                </a:lnTo>
                <a:lnTo>
                  <a:pt x="249492" y="50782"/>
                </a:lnTo>
                <a:lnTo>
                  <a:pt x="249952" y="47888"/>
                </a:lnTo>
                <a:lnTo>
                  <a:pt x="250870" y="45591"/>
                </a:lnTo>
                <a:lnTo>
                  <a:pt x="254177" y="41595"/>
                </a:lnTo>
                <a:lnTo>
                  <a:pt x="257461" y="40446"/>
                </a:lnTo>
                <a:lnTo>
                  <a:pt x="266234" y="40447"/>
                </a:lnTo>
                <a:lnTo>
                  <a:pt x="269369" y="41032"/>
                </a:lnTo>
                <a:lnTo>
                  <a:pt x="271504" y="42204"/>
                </a:lnTo>
                <a:lnTo>
                  <a:pt x="274708" y="45499"/>
                </a:lnTo>
                <a:lnTo>
                  <a:pt x="274708" y="51104"/>
                </a:lnTo>
                <a:lnTo>
                  <a:pt x="273307" y="52964"/>
                </a:lnTo>
                <a:lnTo>
                  <a:pt x="270505" y="54159"/>
                </a:lnTo>
                <a:lnTo>
                  <a:pt x="268944" y="54848"/>
                </a:lnTo>
                <a:lnTo>
                  <a:pt x="266349" y="55422"/>
                </a:lnTo>
                <a:lnTo>
                  <a:pt x="262720" y="55881"/>
                </a:lnTo>
                <a:lnTo>
                  <a:pt x="256037" y="56708"/>
                </a:lnTo>
                <a:lnTo>
                  <a:pt x="248459" y="57673"/>
                </a:lnTo>
                <a:lnTo>
                  <a:pt x="242718" y="59280"/>
                </a:lnTo>
                <a:lnTo>
                  <a:pt x="238814" y="61531"/>
                </a:lnTo>
                <a:lnTo>
                  <a:pt x="231695" y="65666"/>
                </a:lnTo>
                <a:lnTo>
                  <a:pt x="228135" y="72349"/>
                </a:lnTo>
                <a:lnTo>
                  <a:pt x="228135" y="88703"/>
                </a:lnTo>
                <a:lnTo>
                  <a:pt x="230351" y="94203"/>
                </a:lnTo>
                <a:lnTo>
                  <a:pt x="234783" y="98085"/>
                </a:lnTo>
                <a:lnTo>
                  <a:pt x="239216" y="101967"/>
                </a:lnTo>
                <a:lnTo>
                  <a:pt x="244831" y="103907"/>
                </a:lnTo>
                <a:lnTo>
                  <a:pt x="251628" y="103907"/>
                </a:lnTo>
                <a:lnTo>
                  <a:pt x="252490" y="88898"/>
                </a:lnTo>
                <a:lnTo>
                  <a:pt x="248769" y="85912"/>
                </a:lnTo>
                <a:lnTo>
                  <a:pt x="247839" y="83489"/>
                </a:lnTo>
                <a:lnTo>
                  <a:pt x="247839" y="76369"/>
                </a:lnTo>
                <a:lnTo>
                  <a:pt x="249355" y="73590"/>
                </a:lnTo>
                <a:lnTo>
                  <a:pt x="252386" y="71798"/>
                </a:lnTo>
                <a:lnTo>
                  <a:pt x="254177" y="70741"/>
                </a:lnTo>
                <a:lnTo>
                  <a:pt x="257140" y="69846"/>
                </a:lnTo>
                <a:lnTo>
                  <a:pt x="261274" y="69111"/>
                </a:lnTo>
                <a:lnTo>
                  <a:pt x="265683" y="68284"/>
                </a:lnTo>
                <a:lnTo>
                  <a:pt x="269621" y="67423"/>
                </a:lnTo>
                <a:lnTo>
                  <a:pt x="272148" y="66458"/>
                </a:lnTo>
                <a:lnTo>
                  <a:pt x="274639" y="65045"/>
                </a:lnTo>
                <a:lnTo>
                  <a:pt x="274639" y="72349"/>
                </a:lnTo>
                <a:lnTo>
                  <a:pt x="274502" y="78918"/>
                </a:lnTo>
                <a:lnTo>
                  <a:pt x="272653" y="83443"/>
                </a:lnTo>
                <a:lnTo>
                  <a:pt x="269093" y="85923"/>
                </a:lnTo>
                <a:lnTo>
                  <a:pt x="265534" y="88404"/>
                </a:lnTo>
                <a:lnTo>
                  <a:pt x="261641" y="89644"/>
                </a:lnTo>
                <a:lnTo>
                  <a:pt x="257415" y="89644"/>
                </a:lnTo>
                <a:lnTo>
                  <a:pt x="261733" y="102690"/>
                </a:lnTo>
                <a:lnTo>
                  <a:pt x="265958" y="100255"/>
                </a:lnTo>
                <a:lnTo>
                  <a:pt x="269495" y="98188"/>
                </a:lnTo>
                <a:lnTo>
                  <a:pt x="272618" y="95685"/>
                </a:lnTo>
                <a:close/>
              </a:path>
              <a:path w="298477" h="103907">
                <a:moveTo>
                  <a:pt x="256956" y="103907"/>
                </a:moveTo>
                <a:lnTo>
                  <a:pt x="261733" y="102690"/>
                </a:lnTo>
                <a:lnTo>
                  <a:pt x="257415" y="89644"/>
                </a:lnTo>
                <a:lnTo>
                  <a:pt x="254751" y="89644"/>
                </a:lnTo>
                <a:lnTo>
                  <a:pt x="252490" y="88898"/>
                </a:lnTo>
                <a:lnTo>
                  <a:pt x="251628" y="103907"/>
                </a:lnTo>
                <a:lnTo>
                  <a:pt x="256956" y="103907"/>
                </a:lnTo>
                <a:close/>
              </a:path>
              <a:path w="298477" h="103907">
                <a:moveTo>
                  <a:pt x="74039" y="43386"/>
                </a:moveTo>
                <a:lnTo>
                  <a:pt x="75785" y="41273"/>
                </a:lnTo>
                <a:lnTo>
                  <a:pt x="78908" y="37506"/>
                </a:lnTo>
                <a:lnTo>
                  <a:pt x="80469" y="32522"/>
                </a:lnTo>
                <a:lnTo>
                  <a:pt x="80469" y="20303"/>
                </a:lnTo>
                <a:lnTo>
                  <a:pt x="78908" y="15136"/>
                </a:lnTo>
                <a:lnTo>
                  <a:pt x="75785" y="10818"/>
                </a:lnTo>
                <a:lnTo>
                  <a:pt x="73916" y="8597"/>
                </a:lnTo>
                <a:lnTo>
                  <a:pt x="63771" y="2271"/>
                </a:lnTo>
                <a:lnTo>
                  <a:pt x="49329" y="0"/>
                </a:lnTo>
                <a:lnTo>
                  <a:pt x="0" y="0"/>
                </a:lnTo>
                <a:lnTo>
                  <a:pt x="0" y="101565"/>
                </a:lnTo>
                <a:lnTo>
                  <a:pt x="46022" y="101565"/>
                </a:lnTo>
                <a:lnTo>
                  <a:pt x="20255" y="83925"/>
                </a:lnTo>
                <a:lnTo>
                  <a:pt x="20255" y="56846"/>
                </a:lnTo>
                <a:lnTo>
                  <a:pt x="49949" y="56892"/>
                </a:lnTo>
                <a:lnTo>
                  <a:pt x="49650" y="40033"/>
                </a:lnTo>
                <a:lnTo>
                  <a:pt x="20255" y="40033"/>
                </a:lnTo>
                <a:lnTo>
                  <a:pt x="20255" y="17639"/>
                </a:lnTo>
                <a:lnTo>
                  <a:pt x="47491" y="17639"/>
                </a:lnTo>
                <a:lnTo>
                  <a:pt x="51533" y="18167"/>
                </a:lnTo>
                <a:lnTo>
                  <a:pt x="54702" y="19224"/>
                </a:lnTo>
                <a:lnTo>
                  <a:pt x="58377" y="20740"/>
                </a:lnTo>
                <a:lnTo>
                  <a:pt x="60214" y="23863"/>
                </a:lnTo>
                <a:lnTo>
                  <a:pt x="60214" y="32867"/>
                </a:lnTo>
                <a:lnTo>
                  <a:pt x="58825" y="35841"/>
                </a:lnTo>
                <a:lnTo>
                  <a:pt x="56046" y="37518"/>
                </a:lnTo>
                <a:lnTo>
                  <a:pt x="60168" y="60544"/>
                </a:lnTo>
                <a:lnTo>
                  <a:pt x="62350" y="64173"/>
                </a:lnTo>
                <a:lnTo>
                  <a:pt x="62350" y="75703"/>
                </a:lnTo>
                <a:lnTo>
                  <a:pt x="60099" y="79929"/>
                </a:lnTo>
                <a:lnTo>
                  <a:pt x="55598" y="82134"/>
                </a:lnTo>
                <a:lnTo>
                  <a:pt x="53118" y="83328"/>
                </a:lnTo>
                <a:lnTo>
                  <a:pt x="56023" y="101105"/>
                </a:lnTo>
                <a:lnTo>
                  <a:pt x="60455" y="100187"/>
                </a:lnTo>
                <a:lnTo>
                  <a:pt x="64887" y="99268"/>
                </a:lnTo>
                <a:lnTo>
                  <a:pt x="68734" y="97568"/>
                </a:lnTo>
                <a:lnTo>
                  <a:pt x="71995" y="95088"/>
                </a:lnTo>
                <a:lnTo>
                  <a:pt x="74889" y="92929"/>
                </a:lnTo>
                <a:lnTo>
                  <a:pt x="77300" y="90264"/>
                </a:lnTo>
                <a:lnTo>
                  <a:pt x="79229" y="87095"/>
                </a:lnTo>
                <a:lnTo>
                  <a:pt x="82260" y="82317"/>
                </a:lnTo>
                <a:lnTo>
                  <a:pt x="83776" y="76920"/>
                </a:lnTo>
                <a:lnTo>
                  <a:pt x="83776" y="65068"/>
                </a:lnTo>
                <a:lnTo>
                  <a:pt x="82456" y="60107"/>
                </a:lnTo>
                <a:lnTo>
                  <a:pt x="79815" y="56019"/>
                </a:lnTo>
                <a:lnTo>
                  <a:pt x="77174" y="51930"/>
                </a:lnTo>
                <a:lnTo>
                  <a:pt x="73258" y="48945"/>
                </a:lnTo>
                <a:lnTo>
                  <a:pt x="68068" y="47061"/>
                </a:lnTo>
                <a:lnTo>
                  <a:pt x="71467" y="45316"/>
                </a:lnTo>
                <a:lnTo>
                  <a:pt x="74039" y="433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2690038" y="5185801"/>
            <a:ext cx="713922" cy="89859"/>
          </a:xfrm>
          <a:custGeom>
            <a:avLst/>
            <a:gdLst/>
            <a:ahLst/>
            <a:cxnLst/>
            <a:rect l="l" t="t" r="r" b="b"/>
            <a:pathLst>
              <a:path w="785314" h="101840">
                <a:moveTo>
                  <a:pt x="89954" y="83994"/>
                </a:moveTo>
                <a:lnTo>
                  <a:pt x="89954" y="99015"/>
                </a:lnTo>
                <a:lnTo>
                  <a:pt x="104353" y="99015"/>
                </a:lnTo>
                <a:lnTo>
                  <a:pt x="104353" y="83994"/>
                </a:lnTo>
                <a:lnTo>
                  <a:pt x="89954" y="83994"/>
                </a:lnTo>
                <a:close/>
              </a:path>
              <a:path w="785314" h="101840">
                <a:moveTo>
                  <a:pt x="251008" y="2561"/>
                </a:moveTo>
                <a:lnTo>
                  <a:pt x="243590" y="68"/>
                </a:lnTo>
                <a:lnTo>
                  <a:pt x="234129" y="68"/>
                </a:lnTo>
                <a:lnTo>
                  <a:pt x="227469" y="11438"/>
                </a:lnTo>
                <a:lnTo>
                  <a:pt x="239457" y="11438"/>
                </a:lnTo>
                <a:lnTo>
                  <a:pt x="243935" y="12977"/>
                </a:lnTo>
                <a:lnTo>
                  <a:pt x="246874" y="16054"/>
                </a:lnTo>
                <a:lnTo>
                  <a:pt x="249814" y="19132"/>
                </a:lnTo>
                <a:lnTo>
                  <a:pt x="251284" y="22508"/>
                </a:lnTo>
                <a:lnTo>
                  <a:pt x="251628" y="46303"/>
                </a:lnTo>
                <a:lnTo>
                  <a:pt x="255302" y="44236"/>
                </a:lnTo>
                <a:lnTo>
                  <a:pt x="258013" y="42123"/>
                </a:lnTo>
                <a:lnTo>
                  <a:pt x="259758" y="39964"/>
                </a:lnTo>
                <a:lnTo>
                  <a:pt x="262881" y="36151"/>
                </a:lnTo>
                <a:lnTo>
                  <a:pt x="264443" y="31167"/>
                </a:lnTo>
                <a:lnTo>
                  <a:pt x="264443" y="18351"/>
                </a:lnTo>
                <a:lnTo>
                  <a:pt x="261756" y="12529"/>
                </a:lnTo>
                <a:lnTo>
                  <a:pt x="256382" y="7545"/>
                </a:lnTo>
                <a:lnTo>
                  <a:pt x="251008" y="2561"/>
                </a:lnTo>
                <a:close/>
              </a:path>
              <a:path w="785314" h="101840">
                <a:moveTo>
                  <a:pt x="248907" y="85889"/>
                </a:moveTo>
                <a:lnTo>
                  <a:pt x="245118" y="88990"/>
                </a:lnTo>
                <a:lnTo>
                  <a:pt x="240352" y="90540"/>
                </a:lnTo>
                <a:lnTo>
                  <a:pt x="227446" y="90540"/>
                </a:lnTo>
                <a:lnTo>
                  <a:pt x="222153" y="88668"/>
                </a:lnTo>
                <a:lnTo>
                  <a:pt x="218731" y="84924"/>
                </a:lnTo>
                <a:lnTo>
                  <a:pt x="215309" y="81180"/>
                </a:lnTo>
                <a:lnTo>
                  <a:pt x="213598" y="76736"/>
                </a:lnTo>
                <a:lnTo>
                  <a:pt x="210121" y="94129"/>
                </a:lnTo>
                <a:lnTo>
                  <a:pt x="221133" y="99912"/>
                </a:lnTo>
                <a:lnTo>
                  <a:pt x="234336" y="101840"/>
                </a:lnTo>
                <a:lnTo>
                  <a:pt x="235468" y="101829"/>
                </a:lnTo>
                <a:lnTo>
                  <a:pt x="248950" y="99410"/>
                </a:lnTo>
                <a:lnTo>
                  <a:pt x="248907" y="85889"/>
                </a:lnTo>
                <a:close/>
              </a:path>
              <a:path w="785314" h="101840">
                <a:moveTo>
                  <a:pt x="283642" y="53332"/>
                </a:moveTo>
                <a:lnTo>
                  <a:pt x="283642" y="66079"/>
                </a:lnTo>
                <a:lnTo>
                  <a:pt x="318227" y="66079"/>
                </a:lnTo>
                <a:lnTo>
                  <a:pt x="318227" y="53332"/>
                </a:lnTo>
                <a:lnTo>
                  <a:pt x="283642" y="53332"/>
                </a:lnTo>
                <a:close/>
              </a:path>
              <a:path w="785314" h="101840">
                <a:moveTo>
                  <a:pt x="549670" y="29146"/>
                </a:moveTo>
                <a:lnTo>
                  <a:pt x="549670" y="99015"/>
                </a:lnTo>
                <a:lnTo>
                  <a:pt x="562898" y="99015"/>
                </a:lnTo>
                <a:lnTo>
                  <a:pt x="562898" y="758"/>
                </a:lnTo>
                <a:lnTo>
                  <a:pt x="553114" y="758"/>
                </a:lnTo>
                <a:lnTo>
                  <a:pt x="551369" y="8383"/>
                </a:lnTo>
                <a:lnTo>
                  <a:pt x="548728" y="13218"/>
                </a:lnTo>
                <a:lnTo>
                  <a:pt x="545191" y="15262"/>
                </a:lnTo>
                <a:lnTo>
                  <a:pt x="541655" y="17306"/>
                </a:lnTo>
                <a:lnTo>
                  <a:pt x="535408" y="18765"/>
                </a:lnTo>
                <a:lnTo>
                  <a:pt x="526452" y="19637"/>
                </a:lnTo>
                <a:lnTo>
                  <a:pt x="526452" y="29146"/>
                </a:lnTo>
                <a:lnTo>
                  <a:pt x="549670" y="29146"/>
                </a:lnTo>
                <a:close/>
              </a:path>
              <a:path w="785314" h="101840">
                <a:moveTo>
                  <a:pt x="392542" y="62978"/>
                </a:moveTo>
                <a:lnTo>
                  <a:pt x="326747" y="87922"/>
                </a:lnTo>
                <a:lnTo>
                  <a:pt x="326747" y="100324"/>
                </a:lnTo>
                <a:lnTo>
                  <a:pt x="407286" y="68835"/>
                </a:lnTo>
                <a:lnTo>
                  <a:pt x="407286" y="57259"/>
                </a:lnTo>
                <a:lnTo>
                  <a:pt x="326747" y="25701"/>
                </a:lnTo>
                <a:lnTo>
                  <a:pt x="326747" y="38104"/>
                </a:lnTo>
                <a:lnTo>
                  <a:pt x="392542" y="62978"/>
                </a:lnTo>
                <a:close/>
              </a:path>
              <a:path w="785314" h="101840">
                <a:moveTo>
                  <a:pt x="667251" y="29146"/>
                </a:moveTo>
                <a:lnTo>
                  <a:pt x="667251" y="99015"/>
                </a:lnTo>
                <a:lnTo>
                  <a:pt x="680479" y="99015"/>
                </a:lnTo>
                <a:lnTo>
                  <a:pt x="680479" y="758"/>
                </a:lnTo>
                <a:lnTo>
                  <a:pt x="670695" y="758"/>
                </a:lnTo>
                <a:lnTo>
                  <a:pt x="668950" y="8383"/>
                </a:lnTo>
                <a:lnTo>
                  <a:pt x="666309" y="13218"/>
                </a:lnTo>
                <a:lnTo>
                  <a:pt x="662772" y="15262"/>
                </a:lnTo>
                <a:lnTo>
                  <a:pt x="659236" y="17306"/>
                </a:lnTo>
                <a:lnTo>
                  <a:pt x="652989" y="18765"/>
                </a:lnTo>
                <a:lnTo>
                  <a:pt x="644033" y="19637"/>
                </a:lnTo>
                <a:lnTo>
                  <a:pt x="644033" y="29146"/>
                </a:lnTo>
                <a:lnTo>
                  <a:pt x="667251" y="29146"/>
                </a:lnTo>
                <a:close/>
              </a:path>
              <a:path w="785314" h="101840">
                <a:moveTo>
                  <a:pt x="607311" y="83994"/>
                </a:moveTo>
                <a:lnTo>
                  <a:pt x="607311" y="99015"/>
                </a:lnTo>
                <a:lnTo>
                  <a:pt x="621711" y="99015"/>
                </a:lnTo>
                <a:lnTo>
                  <a:pt x="621711" y="83994"/>
                </a:lnTo>
                <a:lnTo>
                  <a:pt x="607311" y="83994"/>
                </a:lnTo>
                <a:close/>
              </a:path>
              <a:path w="785314" h="101840">
                <a:moveTo>
                  <a:pt x="769839" y="72875"/>
                </a:moveTo>
                <a:lnTo>
                  <a:pt x="766230" y="81858"/>
                </a:lnTo>
                <a:lnTo>
                  <a:pt x="762418" y="87554"/>
                </a:lnTo>
                <a:lnTo>
                  <a:pt x="757297" y="90402"/>
                </a:lnTo>
                <a:lnTo>
                  <a:pt x="742875" y="90402"/>
                </a:lnTo>
                <a:lnTo>
                  <a:pt x="750935" y="101703"/>
                </a:lnTo>
                <a:lnTo>
                  <a:pt x="760265" y="100476"/>
                </a:lnTo>
                <a:lnTo>
                  <a:pt x="771323" y="94269"/>
                </a:lnTo>
                <a:lnTo>
                  <a:pt x="769839" y="72875"/>
                </a:lnTo>
                <a:close/>
              </a:path>
              <a:path w="785314" h="101840">
                <a:moveTo>
                  <a:pt x="718067" y="37951"/>
                </a:moveTo>
                <a:lnTo>
                  <a:pt x="717246" y="51678"/>
                </a:lnTo>
                <a:lnTo>
                  <a:pt x="717818" y="63189"/>
                </a:lnTo>
                <a:lnTo>
                  <a:pt x="720214" y="75867"/>
                </a:lnTo>
                <a:lnTo>
                  <a:pt x="724479" y="86268"/>
                </a:lnTo>
                <a:lnTo>
                  <a:pt x="727708" y="91088"/>
                </a:lnTo>
                <a:lnTo>
                  <a:pt x="737758" y="99049"/>
                </a:lnTo>
                <a:lnTo>
                  <a:pt x="750935" y="101703"/>
                </a:lnTo>
                <a:lnTo>
                  <a:pt x="742875" y="90402"/>
                </a:lnTo>
                <a:lnTo>
                  <a:pt x="737225" y="85740"/>
                </a:lnTo>
                <a:lnTo>
                  <a:pt x="733918" y="76415"/>
                </a:lnTo>
                <a:lnTo>
                  <a:pt x="731760" y="70305"/>
                </a:lnTo>
                <a:lnTo>
                  <a:pt x="730680" y="62220"/>
                </a:lnTo>
                <a:lnTo>
                  <a:pt x="730680" y="52160"/>
                </a:lnTo>
                <a:lnTo>
                  <a:pt x="730835" y="45457"/>
                </a:lnTo>
                <a:lnTo>
                  <a:pt x="732427" y="31972"/>
                </a:lnTo>
                <a:lnTo>
                  <a:pt x="735744" y="21808"/>
                </a:lnTo>
                <a:lnTo>
                  <a:pt x="739120" y="14940"/>
                </a:lnTo>
                <a:lnTo>
                  <a:pt x="744459" y="11507"/>
                </a:lnTo>
                <a:lnTo>
                  <a:pt x="759708" y="11507"/>
                </a:lnTo>
                <a:lnTo>
                  <a:pt x="765059" y="15124"/>
                </a:lnTo>
                <a:lnTo>
                  <a:pt x="767815" y="22359"/>
                </a:lnTo>
                <a:lnTo>
                  <a:pt x="768540" y="24406"/>
                </a:lnTo>
                <a:lnTo>
                  <a:pt x="771096" y="35986"/>
                </a:lnTo>
                <a:lnTo>
                  <a:pt x="771949" y="50024"/>
                </a:lnTo>
                <a:lnTo>
                  <a:pt x="771685" y="59344"/>
                </a:lnTo>
                <a:lnTo>
                  <a:pt x="769839" y="72875"/>
                </a:lnTo>
                <a:lnTo>
                  <a:pt x="771323" y="94269"/>
                </a:lnTo>
                <a:lnTo>
                  <a:pt x="779320" y="82823"/>
                </a:lnTo>
                <a:lnTo>
                  <a:pt x="781933" y="75841"/>
                </a:lnTo>
                <a:lnTo>
                  <a:pt x="784469" y="63673"/>
                </a:lnTo>
                <a:lnTo>
                  <a:pt x="785314" y="49542"/>
                </a:lnTo>
                <a:lnTo>
                  <a:pt x="784886" y="39328"/>
                </a:lnTo>
                <a:lnTo>
                  <a:pt x="782712" y="26471"/>
                </a:lnTo>
                <a:lnTo>
                  <a:pt x="778700" y="16123"/>
                </a:lnTo>
                <a:lnTo>
                  <a:pt x="774791" y="10363"/>
                </a:lnTo>
                <a:lnTo>
                  <a:pt x="764582" y="2849"/>
                </a:lnTo>
                <a:lnTo>
                  <a:pt x="751004" y="344"/>
                </a:lnTo>
                <a:lnTo>
                  <a:pt x="738940" y="2556"/>
                </a:lnTo>
                <a:lnTo>
                  <a:pt x="728714" y="10037"/>
                </a:lnTo>
                <a:lnTo>
                  <a:pt x="721586" y="22807"/>
                </a:lnTo>
                <a:lnTo>
                  <a:pt x="720531" y="26023"/>
                </a:lnTo>
                <a:lnTo>
                  <a:pt x="718067" y="37951"/>
                </a:lnTo>
                <a:close/>
              </a:path>
              <a:path w="785314" h="101840">
                <a:moveTo>
                  <a:pt x="213598" y="65620"/>
                </a:moveTo>
                <a:lnTo>
                  <a:pt x="215470" y="60945"/>
                </a:lnTo>
                <a:lnTo>
                  <a:pt x="219213" y="57569"/>
                </a:lnTo>
                <a:lnTo>
                  <a:pt x="222956" y="54193"/>
                </a:lnTo>
                <a:lnTo>
                  <a:pt x="227791" y="52505"/>
                </a:lnTo>
                <a:lnTo>
                  <a:pt x="239824" y="52505"/>
                </a:lnTo>
                <a:lnTo>
                  <a:pt x="244831" y="54158"/>
                </a:lnTo>
                <a:lnTo>
                  <a:pt x="248735" y="57466"/>
                </a:lnTo>
                <a:lnTo>
                  <a:pt x="252639" y="60773"/>
                </a:lnTo>
                <a:lnTo>
                  <a:pt x="254591" y="65620"/>
                </a:lnTo>
                <a:lnTo>
                  <a:pt x="254591" y="78160"/>
                </a:lnTo>
                <a:lnTo>
                  <a:pt x="252696" y="82788"/>
                </a:lnTo>
                <a:lnTo>
                  <a:pt x="248907" y="85889"/>
                </a:lnTo>
                <a:lnTo>
                  <a:pt x="248950" y="99410"/>
                </a:lnTo>
                <a:lnTo>
                  <a:pt x="259069" y="92779"/>
                </a:lnTo>
                <a:lnTo>
                  <a:pt x="264902" y="86739"/>
                </a:lnTo>
                <a:lnTo>
                  <a:pt x="267819" y="79378"/>
                </a:lnTo>
                <a:lnTo>
                  <a:pt x="267819" y="63346"/>
                </a:lnTo>
                <a:lnTo>
                  <a:pt x="265637" y="57374"/>
                </a:lnTo>
                <a:lnTo>
                  <a:pt x="261274" y="52780"/>
                </a:lnTo>
                <a:lnTo>
                  <a:pt x="258931" y="50346"/>
                </a:lnTo>
                <a:lnTo>
                  <a:pt x="255716" y="48187"/>
                </a:lnTo>
                <a:lnTo>
                  <a:pt x="251628" y="46303"/>
                </a:lnTo>
                <a:lnTo>
                  <a:pt x="251284" y="22508"/>
                </a:lnTo>
                <a:lnTo>
                  <a:pt x="251284" y="30409"/>
                </a:lnTo>
                <a:lnTo>
                  <a:pt x="249745" y="34050"/>
                </a:lnTo>
                <a:lnTo>
                  <a:pt x="246668" y="37105"/>
                </a:lnTo>
                <a:lnTo>
                  <a:pt x="243590" y="40159"/>
                </a:lnTo>
                <a:lnTo>
                  <a:pt x="239319" y="41687"/>
                </a:lnTo>
                <a:lnTo>
                  <a:pt x="229168" y="41687"/>
                </a:lnTo>
                <a:lnTo>
                  <a:pt x="225103" y="40378"/>
                </a:lnTo>
                <a:lnTo>
                  <a:pt x="221659" y="37759"/>
                </a:lnTo>
                <a:lnTo>
                  <a:pt x="218214" y="35141"/>
                </a:lnTo>
                <a:lnTo>
                  <a:pt x="216491" y="31512"/>
                </a:lnTo>
                <a:lnTo>
                  <a:pt x="216491" y="22738"/>
                </a:lnTo>
                <a:lnTo>
                  <a:pt x="217823" y="19132"/>
                </a:lnTo>
                <a:lnTo>
                  <a:pt x="220488" y="16054"/>
                </a:lnTo>
                <a:lnTo>
                  <a:pt x="223152" y="12977"/>
                </a:lnTo>
                <a:lnTo>
                  <a:pt x="227469" y="11438"/>
                </a:lnTo>
                <a:lnTo>
                  <a:pt x="234129" y="68"/>
                </a:lnTo>
                <a:lnTo>
                  <a:pt x="224346" y="68"/>
                </a:lnTo>
                <a:lnTo>
                  <a:pt x="216790" y="2710"/>
                </a:lnTo>
                <a:lnTo>
                  <a:pt x="211462" y="7992"/>
                </a:lnTo>
                <a:lnTo>
                  <a:pt x="206134" y="13275"/>
                </a:lnTo>
                <a:lnTo>
                  <a:pt x="203470" y="19591"/>
                </a:lnTo>
                <a:lnTo>
                  <a:pt x="203470" y="32821"/>
                </a:lnTo>
                <a:lnTo>
                  <a:pt x="205285" y="37598"/>
                </a:lnTo>
                <a:lnTo>
                  <a:pt x="208913" y="41273"/>
                </a:lnTo>
                <a:lnTo>
                  <a:pt x="210842" y="43248"/>
                </a:lnTo>
                <a:lnTo>
                  <a:pt x="213529" y="44971"/>
                </a:lnTo>
                <a:lnTo>
                  <a:pt x="216974" y="46441"/>
                </a:lnTo>
                <a:lnTo>
                  <a:pt x="211370" y="48692"/>
                </a:lnTo>
                <a:lnTo>
                  <a:pt x="207145" y="51942"/>
                </a:lnTo>
                <a:lnTo>
                  <a:pt x="204297" y="56191"/>
                </a:lnTo>
                <a:lnTo>
                  <a:pt x="201449" y="60440"/>
                </a:lnTo>
                <a:lnTo>
                  <a:pt x="200026" y="65482"/>
                </a:lnTo>
                <a:lnTo>
                  <a:pt x="200026" y="81238"/>
                </a:lnTo>
                <a:lnTo>
                  <a:pt x="203344" y="88806"/>
                </a:lnTo>
                <a:lnTo>
                  <a:pt x="209981" y="94020"/>
                </a:lnTo>
                <a:lnTo>
                  <a:pt x="210121" y="94129"/>
                </a:lnTo>
                <a:lnTo>
                  <a:pt x="213598" y="76736"/>
                </a:lnTo>
                <a:lnTo>
                  <a:pt x="213598" y="65620"/>
                </a:lnTo>
                <a:close/>
              </a:path>
              <a:path w="785314" h="101840">
                <a:moveTo>
                  <a:pt x="13847" y="87301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6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1"/>
                </a:lnTo>
                <a:lnTo>
                  <a:pt x="68206" y="22072"/>
                </a:lnTo>
                <a:lnTo>
                  <a:pt x="65599" y="15273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4" y="14332"/>
                </a:lnTo>
                <a:lnTo>
                  <a:pt x="4133" y="19752"/>
                </a:lnTo>
                <a:lnTo>
                  <a:pt x="2549" y="26757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5"/>
                </a:lnTo>
                <a:lnTo>
                  <a:pt x="21173" y="14584"/>
                </a:lnTo>
                <a:lnTo>
                  <a:pt x="27053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9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2" y="39390"/>
                </a:lnTo>
                <a:lnTo>
                  <a:pt x="48846" y="43203"/>
                </a:lnTo>
                <a:lnTo>
                  <a:pt x="46458" y="45637"/>
                </a:lnTo>
                <a:lnTo>
                  <a:pt x="42301" y="48577"/>
                </a:lnTo>
                <a:lnTo>
                  <a:pt x="36376" y="52022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1"/>
                </a:lnTo>
                <a:lnTo>
                  <a:pt x="13847" y="87301"/>
                </a:lnTo>
                <a:close/>
              </a:path>
              <a:path w="785314" h="101840">
                <a:moveTo>
                  <a:pt x="149893" y="29146"/>
                </a:moveTo>
                <a:lnTo>
                  <a:pt x="149893" y="99015"/>
                </a:lnTo>
                <a:lnTo>
                  <a:pt x="163121" y="99015"/>
                </a:lnTo>
                <a:lnTo>
                  <a:pt x="163121" y="757"/>
                </a:lnTo>
                <a:lnTo>
                  <a:pt x="153337" y="757"/>
                </a:lnTo>
                <a:lnTo>
                  <a:pt x="151592" y="8383"/>
                </a:lnTo>
                <a:lnTo>
                  <a:pt x="148951" y="13218"/>
                </a:lnTo>
                <a:lnTo>
                  <a:pt x="145415" y="15262"/>
                </a:lnTo>
                <a:lnTo>
                  <a:pt x="141878" y="17306"/>
                </a:lnTo>
                <a:lnTo>
                  <a:pt x="135631" y="18764"/>
                </a:lnTo>
                <a:lnTo>
                  <a:pt x="126675" y="19637"/>
                </a:lnTo>
                <a:lnTo>
                  <a:pt x="126675" y="29146"/>
                </a:lnTo>
                <a:lnTo>
                  <a:pt x="149893" y="2914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2771816" y="526654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2947896" y="5238483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3242140" y="526654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4131141" y="5131672"/>
            <a:ext cx="81923" cy="89616"/>
          </a:xfrm>
          <a:custGeom>
            <a:avLst/>
            <a:gdLst/>
            <a:ahLst/>
            <a:cxnLst/>
            <a:rect l="l" t="t" r="r" b="b"/>
            <a:pathLst>
              <a:path w="90115" h="101565">
                <a:moveTo>
                  <a:pt x="0" y="101565"/>
                </a:moveTo>
                <a:lnTo>
                  <a:pt x="24664" y="101565"/>
                </a:lnTo>
                <a:lnTo>
                  <a:pt x="45057" y="66975"/>
                </a:lnTo>
                <a:lnTo>
                  <a:pt x="64348" y="101565"/>
                </a:lnTo>
                <a:lnTo>
                  <a:pt x="90115" y="101565"/>
                </a:lnTo>
                <a:lnTo>
                  <a:pt x="57114" y="48991"/>
                </a:lnTo>
                <a:lnTo>
                  <a:pt x="88186" y="0"/>
                </a:lnTo>
                <a:lnTo>
                  <a:pt x="63659" y="0"/>
                </a:lnTo>
                <a:lnTo>
                  <a:pt x="45057" y="33005"/>
                </a:lnTo>
                <a:lnTo>
                  <a:pt x="26938" y="0"/>
                </a:lnTo>
                <a:lnTo>
                  <a:pt x="1584" y="0"/>
                </a:lnTo>
                <a:lnTo>
                  <a:pt x="32656" y="49817"/>
                </a:lnTo>
                <a:lnTo>
                  <a:pt x="0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427892" y="4944352"/>
            <a:ext cx="844009" cy="92412"/>
          </a:xfrm>
          <a:custGeom>
            <a:avLst/>
            <a:gdLst/>
            <a:ahLst/>
            <a:cxnLst/>
            <a:rect l="l" t="t" r="r" b="b"/>
            <a:pathLst>
              <a:path w="928410" h="104734">
                <a:moveTo>
                  <a:pt x="637396" y="54113"/>
                </a:moveTo>
                <a:lnTo>
                  <a:pt x="637924" y="51242"/>
                </a:lnTo>
                <a:lnTo>
                  <a:pt x="638980" y="48853"/>
                </a:lnTo>
                <a:lnTo>
                  <a:pt x="641048" y="44351"/>
                </a:lnTo>
                <a:lnTo>
                  <a:pt x="644791" y="42100"/>
                </a:lnTo>
                <a:lnTo>
                  <a:pt x="654895" y="42100"/>
                </a:lnTo>
                <a:lnTo>
                  <a:pt x="658111" y="43846"/>
                </a:lnTo>
                <a:lnTo>
                  <a:pt x="659856" y="47337"/>
                </a:lnTo>
                <a:lnTo>
                  <a:pt x="661234" y="51517"/>
                </a:lnTo>
                <a:lnTo>
                  <a:pt x="661234" y="102185"/>
                </a:lnTo>
                <a:lnTo>
                  <a:pt x="681351" y="102185"/>
                </a:lnTo>
                <a:lnTo>
                  <a:pt x="681489" y="54848"/>
                </a:lnTo>
                <a:lnTo>
                  <a:pt x="681489" y="49978"/>
                </a:lnTo>
                <a:lnTo>
                  <a:pt x="681259" y="46280"/>
                </a:lnTo>
                <a:lnTo>
                  <a:pt x="680800" y="43754"/>
                </a:lnTo>
                <a:lnTo>
                  <a:pt x="680065" y="39941"/>
                </a:lnTo>
                <a:lnTo>
                  <a:pt x="678641" y="36726"/>
                </a:lnTo>
                <a:lnTo>
                  <a:pt x="676528" y="34107"/>
                </a:lnTo>
                <a:lnTo>
                  <a:pt x="673911" y="30892"/>
                </a:lnTo>
                <a:lnTo>
                  <a:pt x="670994" y="28641"/>
                </a:lnTo>
                <a:lnTo>
                  <a:pt x="667779" y="27355"/>
                </a:lnTo>
                <a:lnTo>
                  <a:pt x="664564" y="26068"/>
                </a:lnTo>
                <a:lnTo>
                  <a:pt x="661302" y="25425"/>
                </a:lnTo>
                <a:lnTo>
                  <a:pt x="653035" y="25425"/>
                </a:lnTo>
                <a:lnTo>
                  <a:pt x="648534" y="26459"/>
                </a:lnTo>
                <a:lnTo>
                  <a:pt x="644492" y="28526"/>
                </a:lnTo>
                <a:lnTo>
                  <a:pt x="640680" y="30593"/>
                </a:lnTo>
                <a:lnTo>
                  <a:pt x="637488" y="33832"/>
                </a:lnTo>
                <a:lnTo>
                  <a:pt x="634915" y="38242"/>
                </a:lnTo>
                <a:lnTo>
                  <a:pt x="633446" y="34567"/>
                </a:lnTo>
                <a:lnTo>
                  <a:pt x="631287" y="31558"/>
                </a:lnTo>
                <a:lnTo>
                  <a:pt x="628440" y="29215"/>
                </a:lnTo>
                <a:lnTo>
                  <a:pt x="624903" y="26689"/>
                </a:lnTo>
                <a:lnTo>
                  <a:pt x="620264" y="25425"/>
                </a:lnTo>
                <a:lnTo>
                  <a:pt x="608460" y="25425"/>
                </a:lnTo>
                <a:lnTo>
                  <a:pt x="603522" y="26895"/>
                </a:lnTo>
                <a:lnTo>
                  <a:pt x="599710" y="29835"/>
                </a:lnTo>
                <a:lnTo>
                  <a:pt x="597551" y="31489"/>
                </a:lnTo>
                <a:lnTo>
                  <a:pt x="595255" y="34268"/>
                </a:lnTo>
                <a:lnTo>
                  <a:pt x="592821" y="38173"/>
                </a:lnTo>
                <a:lnTo>
                  <a:pt x="592821" y="27217"/>
                </a:lnTo>
                <a:lnTo>
                  <a:pt x="573736" y="27217"/>
                </a:lnTo>
                <a:lnTo>
                  <a:pt x="573736" y="102185"/>
                </a:lnTo>
                <a:lnTo>
                  <a:pt x="593648" y="102185"/>
                </a:lnTo>
                <a:lnTo>
                  <a:pt x="593648" y="52895"/>
                </a:lnTo>
                <a:lnTo>
                  <a:pt x="594176" y="49817"/>
                </a:lnTo>
                <a:lnTo>
                  <a:pt x="595232" y="47750"/>
                </a:lnTo>
                <a:lnTo>
                  <a:pt x="597161" y="44122"/>
                </a:lnTo>
                <a:lnTo>
                  <a:pt x="600927" y="42307"/>
                </a:lnTo>
                <a:lnTo>
                  <a:pt x="611354" y="42307"/>
                </a:lnTo>
                <a:lnTo>
                  <a:pt x="614592" y="44122"/>
                </a:lnTo>
                <a:lnTo>
                  <a:pt x="616245" y="47750"/>
                </a:lnTo>
                <a:lnTo>
                  <a:pt x="617164" y="49772"/>
                </a:lnTo>
                <a:lnTo>
                  <a:pt x="617623" y="53010"/>
                </a:lnTo>
                <a:lnTo>
                  <a:pt x="617623" y="102185"/>
                </a:lnTo>
                <a:lnTo>
                  <a:pt x="637396" y="102185"/>
                </a:lnTo>
                <a:lnTo>
                  <a:pt x="637396" y="54113"/>
                </a:lnTo>
                <a:close/>
              </a:path>
              <a:path w="928410" h="104734">
                <a:moveTo>
                  <a:pt x="386846" y="48164"/>
                </a:moveTo>
                <a:lnTo>
                  <a:pt x="362067" y="48164"/>
                </a:lnTo>
                <a:lnTo>
                  <a:pt x="362067" y="18259"/>
                </a:lnTo>
                <a:lnTo>
                  <a:pt x="386846" y="18259"/>
                </a:lnTo>
                <a:lnTo>
                  <a:pt x="385216" y="620"/>
                </a:lnTo>
                <a:lnTo>
                  <a:pt x="340985" y="620"/>
                </a:lnTo>
                <a:lnTo>
                  <a:pt x="340985" y="102185"/>
                </a:lnTo>
                <a:lnTo>
                  <a:pt x="362067" y="102185"/>
                </a:lnTo>
                <a:lnTo>
                  <a:pt x="362067" y="65666"/>
                </a:lnTo>
                <a:lnTo>
                  <a:pt x="385626" y="65639"/>
                </a:lnTo>
                <a:lnTo>
                  <a:pt x="386846" y="48164"/>
                </a:lnTo>
                <a:close/>
              </a:path>
              <a:path w="928410" h="104734">
                <a:moveTo>
                  <a:pt x="159906" y="71729"/>
                </a:moveTo>
                <a:lnTo>
                  <a:pt x="171709" y="74531"/>
                </a:lnTo>
                <a:lnTo>
                  <a:pt x="178530" y="76506"/>
                </a:lnTo>
                <a:lnTo>
                  <a:pt x="182205" y="78803"/>
                </a:lnTo>
                <a:lnTo>
                  <a:pt x="183123" y="82685"/>
                </a:lnTo>
                <a:lnTo>
                  <a:pt x="181987" y="86704"/>
                </a:lnTo>
                <a:lnTo>
                  <a:pt x="177439" y="89001"/>
                </a:lnTo>
                <a:lnTo>
                  <a:pt x="174374" y="89575"/>
                </a:lnTo>
                <a:lnTo>
                  <a:pt x="163947" y="89575"/>
                </a:lnTo>
                <a:lnTo>
                  <a:pt x="159446" y="88266"/>
                </a:lnTo>
                <a:lnTo>
                  <a:pt x="157012" y="85648"/>
                </a:lnTo>
                <a:lnTo>
                  <a:pt x="155634" y="84178"/>
                </a:lnTo>
                <a:lnTo>
                  <a:pt x="154738" y="81697"/>
                </a:lnTo>
                <a:lnTo>
                  <a:pt x="154325" y="78206"/>
                </a:lnTo>
                <a:lnTo>
                  <a:pt x="134414" y="78206"/>
                </a:lnTo>
                <a:lnTo>
                  <a:pt x="134414" y="85923"/>
                </a:lnTo>
                <a:lnTo>
                  <a:pt x="137228" y="92274"/>
                </a:lnTo>
                <a:lnTo>
                  <a:pt x="142854" y="97258"/>
                </a:lnTo>
                <a:lnTo>
                  <a:pt x="144008" y="98212"/>
                </a:lnTo>
                <a:lnTo>
                  <a:pt x="154483" y="103104"/>
                </a:lnTo>
                <a:lnTo>
                  <a:pt x="169000" y="104734"/>
                </a:lnTo>
                <a:lnTo>
                  <a:pt x="170569" y="104719"/>
                </a:lnTo>
                <a:lnTo>
                  <a:pt x="184679" y="102803"/>
                </a:lnTo>
                <a:lnTo>
                  <a:pt x="194663" y="97672"/>
                </a:lnTo>
                <a:lnTo>
                  <a:pt x="200197" y="92963"/>
                </a:lnTo>
                <a:lnTo>
                  <a:pt x="202965" y="86888"/>
                </a:lnTo>
                <a:lnTo>
                  <a:pt x="202965" y="73796"/>
                </a:lnTo>
                <a:lnTo>
                  <a:pt x="201036" y="69088"/>
                </a:lnTo>
                <a:lnTo>
                  <a:pt x="197178" y="65321"/>
                </a:lnTo>
                <a:lnTo>
                  <a:pt x="193274" y="61600"/>
                </a:lnTo>
                <a:lnTo>
                  <a:pt x="187418" y="58821"/>
                </a:lnTo>
                <a:lnTo>
                  <a:pt x="179609" y="56983"/>
                </a:lnTo>
                <a:lnTo>
                  <a:pt x="167897" y="54411"/>
                </a:lnTo>
                <a:lnTo>
                  <a:pt x="161077" y="52596"/>
                </a:lnTo>
                <a:lnTo>
                  <a:pt x="157219" y="50529"/>
                </a:lnTo>
                <a:lnTo>
                  <a:pt x="156254" y="46648"/>
                </a:lnTo>
                <a:lnTo>
                  <a:pt x="157161" y="43295"/>
                </a:lnTo>
                <a:lnTo>
                  <a:pt x="160790" y="40630"/>
                </a:lnTo>
                <a:lnTo>
                  <a:pt x="163832" y="39964"/>
                </a:lnTo>
                <a:lnTo>
                  <a:pt x="173294" y="39964"/>
                </a:lnTo>
                <a:lnTo>
                  <a:pt x="176969" y="41296"/>
                </a:lnTo>
                <a:lnTo>
                  <a:pt x="179127" y="43961"/>
                </a:lnTo>
                <a:lnTo>
                  <a:pt x="180988" y="47429"/>
                </a:lnTo>
                <a:lnTo>
                  <a:pt x="181263" y="49955"/>
                </a:lnTo>
                <a:lnTo>
                  <a:pt x="200898" y="49955"/>
                </a:lnTo>
                <a:lnTo>
                  <a:pt x="200025" y="40768"/>
                </a:lnTo>
                <a:lnTo>
                  <a:pt x="196638" y="34303"/>
                </a:lnTo>
                <a:lnTo>
                  <a:pt x="190736" y="30559"/>
                </a:lnTo>
                <a:lnTo>
                  <a:pt x="184834" y="26815"/>
                </a:lnTo>
                <a:lnTo>
                  <a:pt x="177198" y="24943"/>
                </a:lnTo>
                <a:lnTo>
                  <a:pt x="157953" y="24943"/>
                </a:lnTo>
                <a:lnTo>
                  <a:pt x="150295" y="27435"/>
                </a:lnTo>
                <a:lnTo>
                  <a:pt x="144852" y="32419"/>
                </a:lnTo>
                <a:lnTo>
                  <a:pt x="139409" y="37403"/>
                </a:lnTo>
                <a:lnTo>
                  <a:pt x="136687" y="43363"/>
                </a:lnTo>
                <a:lnTo>
                  <a:pt x="136687" y="56180"/>
                </a:lnTo>
                <a:lnTo>
                  <a:pt x="138433" y="60681"/>
                </a:lnTo>
                <a:lnTo>
                  <a:pt x="141923" y="63805"/>
                </a:lnTo>
                <a:lnTo>
                  <a:pt x="145414" y="66975"/>
                </a:lnTo>
                <a:lnTo>
                  <a:pt x="151408" y="69616"/>
                </a:lnTo>
                <a:lnTo>
                  <a:pt x="159906" y="71729"/>
                </a:lnTo>
                <a:close/>
              </a:path>
              <a:path w="928410" h="104734">
                <a:moveTo>
                  <a:pt x="55529" y="43892"/>
                </a:moveTo>
                <a:lnTo>
                  <a:pt x="53141" y="44994"/>
                </a:lnTo>
                <a:lnTo>
                  <a:pt x="49558" y="45545"/>
                </a:lnTo>
                <a:lnTo>
                  <a:pt x="20737" y="45545"/>
                </a:lnTo>
                <a:lnTo>
                  <a:pt x="20737" y="18259"/>
                </a:lnTo>
                <a:lnTo>
                  <a:pt x="49811" y="620"/>
                </a:lnTo>
                <a:lnTo>
                  <a:pt x="0" y="620"/>
                </a:lnTo>
                <a:lnTo>
                  <a:pt x="0" y="102185"/>
                </a:lnTo>
                <a:lnTo>
                  <a:pt x="20737" y="102185"/>
                </a:lnTo>
                <a:lnTo>
                  <a:pt x="20737" y="62358"/>
                </a:lnTo>
                <a:lnTo>
                  <a:pt x="48892" y="62358"/>
                </a:lnTo>
                <a:lnTo>
                  <a:pt x="53152" y="63438"/>
                </a:lnTo>
                <a:lnTo>
                  <a:pt x="57699" y="67756"/>
                </a:lnTo>
                <a:lnTo>
                  <a:pt x="55529" y="43892"/>
                </a:lnTo>
                <a:close/>
              </a:path>
              <a:path w="928410" h="104734">
                <a:moveTo>
                  <a:pt x="59158" y="90976"/>
                </a:moveTo>
                <a:lnTo>
                  <a:pt x="59456" y="93893"/>
                </a:lnTo>
                <a:lnTo>
                  <a:pt x="60007" y="96741"/>
                </a:lnTo>
                <a:lnTo>
                  <a:pt x="60283" y="98119"/>
                </a:lnTo>
                <a:lnTo>
                  <a:pt x="61385" y="102185"/>
                </a:lnTo>
                <a:lnTo>
                  <a:pt x="84740" y="102185"/>
                </a:lnTo>
                <a:lnTo>
                  <a:pt x="84740" y="99635"/>
                </a:lnTo>
                <a:lnTo>
                  <a:pt x="81434" y="96466"/>
                </a:lnTo>
                <a:lnTo>
                  <a:pt x="80883" y="93847"/>
                </a:lnTo>
                <a:lnTo>
                  <a:pt x="80515" y="92194"/>
                </a:lnTo>
                <a:lnTo>
                  <a:pt x="80331" y="89047"/>
                </a:lnTo>
                <a:lnTo>
                  <a:pt x="80331" y="70466"/>
                </a:lnTo>
                <a:lnTo>
                  <a:pt x="79355" y="65172"/>
                </a:lnTo>
                <a:lnTo>
                  <a:pt x="77403" y="61703"/>
                </a:lnTo>
                <a:lnTo>
                  <a:pt x="75451" y="58235"/>
                </a:lnTo>
                <a:lnTo>
                  <a:pt x="72132" y="55559"/>
                </a:lnTo>
                <a:lnTo>
                  <a:pt x="67448" y="53676"/>
                </a:lnTo>
                <a:lnTo>
                  <a:pt x="73052" y="51747"/>
                </a:lnTo>
                <a:lnTo>
                  <a:pt x="77070" y="48451"/>
                </a:lnTo>
                <a:lnTo>
                  <a:pt x="79504" y="43788"/>
                </a:lnTo>
                <a:lnTo>
                  <a:pt x="81939" y="39126"/>
                </a:lnTo>
                <a:lnTo>
                  <a:pt x="83156" y="34383"/>
                </a:lnTo>
                <a:lnTo>
                  <a:pt x="83156" y="25563"/>
                </a:lnTo>
                <a:lnTo>
                  <a:pt x="82513" y="22003"/>
                </a:lnTo>
                <a:lnTo>
                  <a:pt x="81227" y="18879"/>
                </a:lnTo>
                <a:lnTo>
                  <a:pt x="79941" y="15756"/>
                </a:lnTo>
                <a:lnTo>
                  <a:pt x="78195" y="12908"/>
                </a:lnTo>
                <a:lnTo>
                  <a:pt x="75991" y="10335"/>
                </a:lnTo>
                <a:lnTo>
                  <a:pt x="73327" y="7212"/>
                </a:lnTo>
                <a:lnTo>
                  <a:pt x="70077" y="4846"/>
                </a:lnTo>
                <a:lnTo>
                  <a:pt x="66242" y="3238"/>
                </a:lnTo>
                <a:lnTo>
                  <a:pt x="62407" y="1630"/>
                </a:lnTo>
                <a:lnTo>
                  <a:pt x="56930" y="757"/>
                </a:lnTo>
                <a:lnTo>
                  <a:pt x="49811" y="620"/>
                </a:lnTo>
                <a:lnTo>
                  <a:pt x="20737" y="18259"/>
                </a:lnTo>
                <a:lnTo>
                  <a:pt x="49994" y="18259"/>
                </a:lnTo>
                <a:lnTo>
                  <a:pt x="53439" y="18856"/>
                </a:lnTo>
                <a:lnTo>
                  <a:pt x="55735" y="20051"/>
                </a:lnTo>
                <a:lnTo>
                  <a:pt x="59824" y="22164"/>
                </a:lnTo>
                <a:lnTo>
                  <a:pt x="61867" y="26298"/>
                </a:lnTo>
                <a:lnTo>
                  <a:pt x="61867" y="38150"/>
                </a:lnTo>
                <a:lnTo>
                  <a:pt x="59754" y="41962"/>
                </a:lnTo>
                <a:lnTo>
                  <a:pt x="55529" y="43892"/>
                </a:lnTo>
                <a:lnTo>
                  <a:pt x="57699" y="67756"/>
                </a:lnTo>
                <a:lnTo>
                  <a:pt x="58882" y="72073"/>
                </a:lnTo>
                <a:lnTo>
                  <a:pt x="58974" y="78550"/>
                </a:lnTo>
                <a:lnTo>
                  <a:pt x="59112" y="87990"/>
                </a:lnTo>
                <a:lnTo>
                  <a:pt x="59158" y="90976"/>
                </a:lnTo>
                <a:close/>
              </a:path>
              <a:path w="928410" h="104734">
                <a:moveTo>
                  <a:pt x="104031" y="0"/>
                </a:moveTo>
                <a:lnTo>
                  <a:pt x="104031" y="18121"/>
                </a:lnTo>
                <a:lnTo>
                  <a:pt x="123942" y="18121"/>
                </a:lnTo>
                <a:lnTo>
                  <a:pt x="123942" y="0"/>
                </a:lnTo>
                <a:lnTo>
                  <a:pt x="104031" y="0"/>
                </a:lnTo>
                <a:close/>
              </a:path>
              <a:path w="928410" h="104734">
                <a:moveTo>
                  <a:pt x="104031" y="27079"/>
                </a:moveTo>
                <a:lnTo>
                  <a:pt x="104031" y="102185"/>
                </a:lnTo>
                <a:lnTo>
                  <a:pt x="123942" y="102185"/>
                </a:lnTo>
                <a:lnTo>
                  <a:pt x="123942" y="27079"/>
                </a:lnTo>
                <a:lnTo>
                  <a:pt x="104031" y="27079"/>
                </a:lnTo>
                <a:close/>
              </a:path>
              <a:path w="928410" h="104734">
                <a:moveTo>
                  <a:pt x="221131" y="964"/>
                </a:moveTo>
                <a:lnTo>
                  <a:pt x="221131" y="102185"/>
                </a:lnTo>
                <a:lnTo>
                  <a:pt x="240421" y="102185"/>
                </a:lnTo>
                <a:lnTo>
                  <a:pt x="240421" y="78550"/>
                </a:lnTo>
                <a:lnTo>
                  <a:pt x="248550" y="70075"/>
                </a:lnTo>
                <a:lnTo>
                  <a:pt x="266533" y="102185"/>
                </a:lnTo>
                <a:lnTo>
                  <a:pt x="290232" y="102185"/>
                </a:lnTo>
                <a:lnTo>
                  <a:pt x="262950" y="56157"/>
                </a:lnTo>
                <a:lnTo>
                  <a:pt x="289199" y="27424"/>
                </a:lnTo>
                <a:lnTo>
                  <a:pt x="264879" y="27424"/>
                </a:lnTo>
                <a:lnTo>
                  <a:pt x="240421" y="55674"/>
                </a:lnTo>
                <a:lnTo>
                  <a:pt x="240421" y="964"/>
                </a:lnTo>
                <a:lnTo>
                  <a:pt x="221131" y="964"/>
                </a:lnTo>
                <a:close/>
              </a:path>
              <a:path w="928410" h="104734">
                <a:moveTo>
                  <a:pt x="418699" y="32798"/>
                </a:moveTo>
                <a:lnTo>
                  <a:pt x="416325" y="18218"/>
                </a:lnTo>
                <a:lnTo>
                  <a:pt x="409605" y="8475"/>
                </a:lnTo>
                <a:lnTo>
                  <a:pt x="398854" y="2550"/>
                </a:lnTo>
                <a:lnTo>
                  <a:pt x="385216" y="620"/>
                </a:lnTo>
                <a:lnTo>
                  <a:pt x="386846" y="18259"/>
                </a:lnTo>
                <a:lnTo>
                  <a:pt x="390739" y="19385"/>
                </a:lnTo>
                <a:lnTo>
                  <a:pt x="393518" y="21636"/>
                </a:lnTo>
                <a:lnTo>
                  <a:pt x="396297" y="23886"/>
                </a:lnTo>
                <a:lnTo>
                  <a:pt x="397686" y="27653"/>
                </a:lnTo>
                <a:lnTo>
                  <a:pt x="397686" y="38219"/>
                </a:lnTo>
                <a:lnTo>
                  <a:pt x="396297" y="42077"/>
                </a:lnTo>
                <a:lnTo>
                  <a:pt x="393518" y="44512"/>
                </a:lnTo>
                <a:lnTo>
                  <a:pt x="390739" y="46946"/>
                </a:lnTo>
                <a:lnTo>
                  <a:pt x="386846" y="48164"/>
                </a:lnTo>
                <a:lnTo>
                  <a:pt x="385626" y="65639"/>
                </a:lnTo>
                <a:lnTo>
                  <a:pt x="399336" y="63575"/>
                </a:lnTo>
                <a:lnTo>
                  <a:pt x="409605" y="58224"/>
                </a:lnTo>
                <a:lnTo>
                  <a:pt x="410653" y="57303"/>
                </a:lnTo>
                <a:lnTo>
                  <a:pt x="416688" y="47383"/>
                </a:lnTo>
                <a:lnTo>
                  <a:pt x="418699" y="32798"/>
                </a:lnTo>
                <a:close/>
              </a:path>
              <a:path w="928410" h="104734">
                <a:moveTo>
                  <a:pt x="473770" y="25288"/>
                </a:moveTo>
                <a:lnTo>
                  <a:pt x="467891" y="25288"/>
                </a:lnTo>
                <a:lnTo>
                  <a:pt x="463114" y="26826"/>
                </a:lnTo>
                <a:lnTo>
                  <a:pt x="459439" y="29904"/>
                </a:lnTo>
                <a:lnTo>
                  <a:pt x="457189" y="31742"/>
                </a:lnTo>
                <a:lnTo>
                  <a:pt x="454548" y="35164"/>
                </a:lnTo>
                <a:lnTo>
                  <a:pt x="451516" y="40171"/>
                </a:lnTo>
                <a:lnTo>
                  <a:pt x="451516" y="27079"/>
                </a:lnTo>
                <a:lnTo>
                  <a:pt x="432777" y="27079"/>
                </a:lnTo>
                <a:lnTo>
                  <a:pt x="432777" y="102185"/>
                </a:lnTo>
                <a:lnTo>
                  <a:pt x="452550" y="102185"/>
                </a:lnTo>
                <a:lnTo>
                  <a:pt x="452550" y="60268"/>
                </a:lnTo>
                <a:lnTo>
                  <a:pt x="453308" y="55812"/>
                </a:lnTo>
                <a:lnTo>
                  <a:pt x="454823" y="52918"/>
                </a:lnTo>
                <a:lnTo>
                  <a:pt x="457533" y="47773"/>
                </a:lnTo>
                <a:lnTo>
                  <a:pt x="462838" y="45201"/>
                </a:lnTo>
                <a:lnTo>
                  <a:pt x="473081" y="45270"/>
                </a:lnTo>
                <a:lnTo>
                  <a:pt x="476388" y="45545"/>
                </a:lnTo>
                <a:lnTo>
                  <a:pt x="476388" y="25425"/>
                </a:lnTo>
                <a:lnTo>
                  <a:pt x="473770" y="25288"/>
                </a:lnTo>
                <a:close/>
              </a:path>
              <a:path w="928410" h="104734">
                <a:moveTo>
                  <a:pt x="534731" y="47992"/>
                </a:moveTo>
                <a:lnTo>
                  <a:pt x="536304" y="51931"/>
                </a:lnTo>
                <a:lnTo>
                  <a:pt x="536625" y="57121"/>
                </a:lnTo>
                <a:lnTo>
                  <a:pt x="506105" y="57121"/>
                </a:lnTo>
                <a:lnTo>
                  <a:pt x="506748" y="52252"/>
                </a:lnTo>
                <a:lnTo>
                  <a:pt x="508321" y="48393"/>
                </a:lnTo>
                <a:lnTo>
                  <a:pt x="510824" y="45545"/>
                </a:lnTo>
                <a:lnTo>
                  <a:pt x="513327" y="42697"/>
                </a:lnTo>
                <a:lnTo>
                  <a:pt x="518828" y="25152"/>
                </a:lnTo>
                <a:lnTo>
                  <a:pt x="506043" y="28130"/>
                </a:lnTo>
                <a:lnTo>
                  <a:pt x="495736" y="35485"/>
                </a:lnTo>
                <a:lnTo>
                  <a:pt x="492279" y="39854"/>
                </a:lnTo>
                <a:lnTo>
                  <a:pt x="487456" y="51143"/>
                </a:lnTo>
                <a:lnTo>
                  <a:pt x="485849" y="65390"/>
                </a:lnTo>
                <a:lnTo>
                  <a:pt x="486312" y="73460"/>
                </a:lnTo>
                <a:lnTo>
                  <a:pt x="489830" y="86272"/>
                </a:lnTo>
                <a:lnTo>
                  <a:pt x="496803" y="95432"/>
                </a:lnTo>
                <a:lnTo>
                  <a:pt x="509318" y="102610"/>
                </a:lnTo>
                <a:lnTo>
                  <a:pt x="522088" y="104665"/>
                </a:lnTo>
                <a:lnTo>
                  <a:pt x="526422" y="104485"/>
                </a:lnTo>
                <a:lnTo>
                  <a:pt x="539224" y="101177"/>
                </a:lnTo>
                <a:lnTo>
                  <a:pt x="549095" y="93710"/>
                </a:lnTo>
                <a:lnTo>
                  <a:pt x="553229" y="89116"/>
                </a:lnTo>
                <a:lnTo>
                  <a:pt x="555548" y="84591"/>
                </a:lnTo>
                <a:lnTo>
                  <a:pt x="556054" y="80136"/>
                </a:lnTo>
                <a:lnTo>
                  <a:pt x="536005" y="80136"/>
                </a:lnTo>
                <a:lnTo>
                  <a:pt x="534949" y="82341"/>
                </a:lnTo>
                <a:lnTo>
                  <a:pt x="532353" y="85303"/>
                </a:lnTo>
                <a:lnTo>
                  <a:pt x="529827" y="87600"/>
                </a:lnTo>
                <a:lnTo>
                  <a:pt x="526544" y="88749"/>
                </a:lnTo>
                <a:lnTo>
                  <a:pt x="518689" y="88749"/>
                </a:lnTo>
                <a:lnTo>
                  <a:pt x="515428" y="87807"/>
                </a:lnTo>
                <a:lnTo>
                  <a:pt x="512718" y="85923"/>
                </a:lnTo>
                <a:lnTo>
                  <a:pt x="508263" y="82892"/>
                </a:lnTo>
                <a:lnTo>
                  <a:pt x="505898" y="77609"/>
                </a:lnTo>
                <a:lnTo>
                  <a:pt x="505622" y="70075"/>
                </a:lnTo>
                <a:lnTo>
                  <a:pt x="557018" y="70075"/>
                </a:lnTo>
                <a:lnTo>
                  <a:pt x="557110" y="63599"/>
                </a:lnTo>
                <a:lnTo>
                  <a:pt x="556903" y="58637"/>
                </a:lnTo>
                <a:lnTo>
                  <a:pt x="556398" y="55192"/>
                </a:lnTo>
                <a:lnTo>
                  <a:pt x="555525" y="49312"/>
                </a:lnTo>
                <a:lnTo>
                  <a:pt x="553620" y="44144"/>
                </a:lnTo>
                <a:lnTo>
                  <a:pt x="550680" y="39688"/>
                </a:lnTo>
                <a:lnTo>
                  <a:pt x="547419" y="34636"/>
                </a:lnTo>
                <a:lnTo>
                  <a:pt x="543285" y="30938"/>
                </a:lnTo>
                <a:lnTo>
                  <a:pt x="538279" y="28595"/>
                </a:lnTo>
                <a:lnTo>
                  <a:pt x="533272" y="26252"/>
                </a:lnTo>
                <a:lnTo>
                  <a:pt x="527645" y="25081"/>
                </a:lnTo>
                <a:lnTo>
                  <a:pt x="529081" y="42617"/>
                </a:lnTo>
                <a:lnTo>
                  <a:pt x="531906" y="45304"/>
                </a:lnTo>
                <a:lnTo>
                  <a:pt x="534731" y="47992"/>
                </a:lnTo>
                <a:close/>
              </a:path>
              <a:path w="928410" h="104734">
                <a:moveTo>
                  <a:pt x="513327" y="42697"/>
                </a:moveTo>
                <a:lnTo>
                  <a:pt x="516852" y="41273"/>
                </a:lnTo>
                <a:lnTo>
                  <a:pt x="525579" y="41273"/>
                </a:lnTo>
                <a:lnTo>
                  <a:pt x="529081" y="42617"/>
                </a:lnTo>
                <a:lnTo>
                  <a:pt x="527645" y="25081"/>
                </a:lnTo>
                <a:lnTo>
                  <a:pt x="518828" y="25152"/>
                </a:lnTo>
                <a:lnTo>
                  <a:pt x="513327" y="42697"/>
                </a:lnTo>
                <a:close/>
              </a:path>
              <a:path w="928410" h="104734">
                <a:moveTo>
                  <a:pt x="703696" y="0"/>
                </a:moveTo>
                <a:lnTo>
                  <a:pt x="703696" y="18121"/>
                </a:lnTo>
                <a:lnTo>
                  <a:pt x="723607" y="18121"/>
                </a:lnTo>
                <a:lnTo>
                  <a:pt x="723607" y="0"/>
                </a:lnTo>
                <a:lnTo>
                  <a:pt x="703696" y="0"/>
                </a:lnTo>
                <a:close/>
              </a:path>
              <a:path w="928410" h="104734">
                <a:moveTo>
                  <a:pt x="703696" y="27079"/>
                </a:moveTo>
                <a:lnTo>
                  <a:pt x="703696" y="102185"/>
                </a:lnTo>
                <a:lnTo>
                  <a:pt x="723607" y="102185"/>
                </a:lnTo>
                <a:lnTo>
                  <a:pt x="723607" y="27079"/>
                </a:lnTo>
                <a:lnTo>
                  <a:pt x="703696" y="27079"/>
                </a:lnTo>
                <a:close/>
              </a:path>
              <a:path w="928410" h="104734">
                <a:moveTo>
                  <a:pt x="738144" y="72349"/>
                </a:moveTo>
                <a:lnTo>
                  <a:pt x="738144" y="80939"/>
                </a:lnTo>
                <a:lnTo>
                  <a:pt x="739223" y="87439"/>
                </a:lnTo>
                <a:lnTo>
                  <a:pt x="741382" y="91849"/>
                </a:lnTo>
                <a:lnTo>
                  <a:pt x="749917" y="100855"/>
                </a:lnTo>
                <a:lnTo>
                  <a:pt x="763842" y="103839"/>
                </a:lnTo>
                <a:lnTo>
                  <a:pt x="767700" y="103839"/>
                </a:lnTo>
                <a:lnTo>
                  <a:pt x="771064" y="103333"/>
                </a:lnTo>
                <a:lnTo>
                  <a:pt x="773935" y="102323"/>
                </a:lnTo>
                <a:lnTo>
                  <a:pt x="776805" y="101312"/>
                </a:lnTo>
                <a:lnTo>
                  <a:pt x="779779" y="99429"/>
                </a:lnTo>
                <a:lnTo>
                  <a:pt x="782857" y="96673"/>
                </a:lnTo>
                <a:lnTo>
                  <a:pt x="784740" y="94789"/>
                </a:lnTo>
                <a:lnTo>
                  <a:pt x="786853" y="91574"/>
                </a:lnTo>
                <a:lnTo>
                  <a:pt x="786853" y="102185"/>
                </a:lnTo>
                <a:lnTo>
                  <a:pt x="805937" y="102185"/>
                </a:lnTo>
                <a:lnTo>
                  <a:pt x="805937" y="27079"/>
                </a:lnTo>
                <a:lnTo>
                  <a:pt x="786026" y="27079"/>
                </a:lnTo>
                <a:lnTo>
                  <a:pt x="786026" y="72763"/>
                </a:lnTo>
                <a:lnTo>
                  <a:pt x="785383" y="76644"/>
                </a:lnTo>
                <a:lnTo>
                  <a:pt x="784097" y="79584"/>
                </a:lnTo>
                <a:lnTo>
                  <a:pt x="781617" y="85005"/>
                </a:lnTo>
                <a:lnTo>
                  <a:pt x="777024" y="87715"/>
                </a:lnTo>
                <a:lnTo>
                  <a:pt x="765082" y="87715"/>
                </a:lnTo>
                <a:lnTo>
                  <a:pt x="761568" y="85809"/>
                </a:lnTo>
                <a:lnTo>
                  <a:pt x="759777" y="81996"/>
                </a:lnTo>
                <a:lnTo>
                  <a:pt x="758767" y="79837"/>
                </a:lnTo>
                <a:lnTo>
                  <a:pt x="758261" y="76621"/>
                </a:lnTo>
                <a:lnTo>
                  <a:pt x="758261" y="27079"/>
                </a:lnTo>
                <a:lnTo>
                  <a:pt x="738144" y="27079"/>
                </a:lnTo>
                <a:lnTo>
                  <a:pt x="738144" y="72349"/>
                </a:lnTo>
                <a:close/>
              </a:path>
              <a:path w="928410" h="104734">
                <a:moveTo>
                  <a:pt x="884317" y="54113"/>
                </a:moveTo>
                <a:lnTo>
                  <a:pt x="884845" y="51242"/>
                </a:lnTo>
                <a:lnTo>
                  <a:pt x="885901" y="48853"/>
                </a:lnTo>
                <a:lnTo>
                  <a:pt x="887968" y="44351"/>
                </a:lnTo>
                <a:lnTo>
                  <a:pt x="891712" y="42100"/>
                </a:lnTo>
                <a:lnTo>
                  <a:pt x="901816" y="42100"/>
                </a:lnTo>
                <a:lnTo>
                  <a:pt x="905031" y="43846"/>
                </a:lnTo>
                <a:lnTo>
                  <a:pt x="906777" y="47337"/>
                </a:lnTo>
                <a:lnTo>
                  <a:pt x="908155" y="51517"/>
                </a:lnTo>
                <a:lnTo>
                  <a:pt x="908155" y="102185"/>
                </a:lnTo>
                <a:lnTo>
                  <a:pt x="928272" y="102185"/>
                </a:lnTo>
                <a:lnTo>
                  <a:pt x="928410" y="54848"/>
                </a:lnTo>
                <a:lnTo>
                  <a:pt x="928410" y="49978"/>
                </a:lnTo>
                <a:lnTo>
                  <a:pt x="928180" y="46280"/>
                </a:lnTo>
                <a:lnTo>
                  <a:pt x="927721" y="43754"/>
                </a:lnTo>
                <a:lnTo>
                  <a:pt x="926986" y="39941"/>
                </a:lnTo>
                <a:lnTo>
                  <a:pt x="925562" y="36726"/>
                </a:lnTo>
                <a:lnTo>
                  <a:pt x="923449" y="34107"/>
                </a:lnTo>
                <a:lnTo>
                  <a:pt x="920831" y="30892"/>
                </a:lnTo>
                <a:lnTo>
                  <a:pt x="917915" y="28641"/>
                </a:lnTo>
                <a:lnTo>
                  <a:pt x="914700" y="27355"/>
                </a:lnTo>
                <a:lnTo>
                  <a:pt x="911485" y="26069"/>
                </a:lnTo>
                <a:lnTo>
                  <a:pt x="908223" y="25425"/>
                </a:lnTo>
                <a:lnTo>
                  <a:pt x="899956" y="25425"/>
                </a:lnTo>
                <a:lnTo>
                  <a:pt x="895455" y="26459"/>
                </a:lnTo>
                <a:lnTo>
                  <a:pt x="891413" y="28526"/>
                </a:lnTo>
                <a:lnTo>
                  <a:pt x="887601" y="30593"/>
                </a:lnTo>
                <a:lnTo>
                  <a:pt x="884408" y="33832"/>
                </a:lnTo>
                <a:lnTo>
                  <a:pt x="881836" y="38242"/>
                </a:lnTo>
                <a:lnTo>
                  <a:pt x="880367" y="34567"/>
                </a:lnTo>
                <a:lnTo>
                  <a:pt x="878208" y="31558"/>
                </a:lnTo>
                <a:lnTo>
                  <a:pt x="875360" y="29215"/>
                </a:lnTo>
                <a:lnTo>
                  <a:pt x="871824" y="26689"/>
                </a:lnTo>
                <a:lnTo>
                  <a:pt x="867185" y="25425"/>
                </a:lnTo>
                <a:lnTo>
                  <a:pt x="855380" y="25425"/>
                </a:lnTo>
                <a:lnTo>
                  <a:pt x="850443" y="26895"/>
                </a:lnTo>
                <a:lnTo>
                  <a:pt x="846631" y="29835"/>
                </a:lnTo>
                <a:lnTo>
                  <a:pt x="844472" y="31489"/>
                </a:lnTo>
                <a:lnTo>
                  <a:pt x="842176" y="34268"/>
                </a:lnTo>
                <a:lnTo>
                  <a:pt x="839742" y="38173"/>
                </a:lnTo>
                <a:lnTo>
                  <a:pt x="839742" y="27217"/>
                </a:lnTo>
                <a:lnTo>
                  <a:pt x="820657" y="27217"/>
                </a:lnTo>
                <a:lnTo>
                  <a:pt x="820657" y="102185"/>
                </a:lnTo>
                <a:lnTo>
                  <a:pt x="840568" y="102185"/>
                </a:lnTo>
                <a:lnTo>
                  <a:pt x="840568" y="52895"/>
                </a:lnTo>
                <a:lnTo>
                  <a:pt x="841097" y="49818"/>
                </a:lnTo>
                <a:lnTo>
                  <a:pt x="842153" y="47750"/>
                </a:lnTo>
                <a:lnTo>
                  <a:pt x="844082" y="44122"/>
                </a:lnTo>
                <a:lnTo>
                  <a:pt x="847848" y="42307"/>
                </a:lnTo>
                <a:lnTo>
                  <a:pt x="858275" y="42307"/>
                </a:lnTo>
                <a:lnTo>
                  <a:pt x="861513" y="44122"/>
                </a:lnTo>
                <a:lnTo>
                  <a:pt x="863166" y="47750"/>
                </a:lnTo>
                <a:lnTo>
                  <a:pt x="864085" y="49772"/>
                </a:lnTo>
                <a:lnTo>
                  <a:pt x="864544" y="53010"/>
                </a:lnTo>
                <a:lnTo>
                  <a:pt x="864544" y="102185"/>
                </a:lnTo>
                <a:lnTo>
                  <a:pt x="884317" y="102185"/>
                </a:lnTo>
                <a:lnTo>
                  <a:pt x="884317" y="541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4531516" y="4943563"/>
            <a:ext cx="0" cy="90952"/>
          </a:xfrm>
          <a:custGeom>
            <a:avLst/>
            <a:gdLst/>
            <a:ahLst/>
            <a:cxnLst/>
            <a:rect l="l" t="t" r="r" b="b"/>
            <a:pathLst>
              <a:path h="103079">
                <a:moveTo>
                  <a:pt x="0" y="0"/>
                </a:moveTo>
                <a:lnTo>
                  <a:pt x="0" y="103079"/>
                </a:lnTo>
              </a:path>
            </a:pathLst>
          </a:custGeom>
          <a:ln w="21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5076666" y="4943563"/>
            <a:ext cx="0" cy="90952"/>
          </a:xfrm>
          <a:custGeom>
            <a:avLst/>
            <a:gdLst/>
            <a:ahLst/>
            <a:cxnLst/>
            <a:rect l="l" t="t" r="r" b="b"/>
            <a:pathLst>
              <a:path h="103079">
                <a:moveTo>
                  <a:pt x="0" y="0"/>
                </a:moveTo>
                <a:lnTo>
                  <a:pt x="0" y="103079"/>
                </a:lnTo>
              </a:path>
            </a:pathLst>
          </a:custGeom>
          <a:ln w="21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4420940" y="5092477"/>
            <a:ext cx="180797" cy="89616"/>
          </a:xfrm>
          <a:custGeom>
            <a:avLst/>
            <a:gdLst/>
            <a:ahLst/>
            <a:cxnLst/>
            <a:rect l="l" t="t" r="r" b="b"/>
            <a:pathLst>
              <a:path w="198877" h="101565">
                <a:moveTo>
                  <a:pt x="85613" y="39551"/>
                </a:moveTo>
                <a:lnTo>
                  <a:pt x="90298" y="44236"/>
                </a:lnTo>
                <a:lnTo>
                  <a:pt x="94983" y="48922"/>
                </a:lnTo>
                <a:lnTo>
                  <a:pt x="100632" y="51264"/>
                </a:lnTo>
                <a:lnTo>
                  <a:pt x="100001" y="40090"/>
                </a:lnTo>
                <a:lnTo>
                  <a:pt x="97222" y="37311"/>
                </a:lnTo>
                <a:lnTo>
                  <a:pt x="94443" y="34532"/>
                </a:lnTo>
                <a:lnTo>
                  <a:pt x="93054" y="31190"/>
                </a:lnTo>
                <a:lnTo>
                  <a:pt x="93054" y="23335"/>
                </a:lnTo>
                <a:lnTo>
                  <a:pt x="94443" y="19982"/>
                </a:lnTo>
                <a:lnTo>
                  <a:pt x="97222" y="17226"/>
                </a:lnTo>
                <a:lnTo>
                  <a:pt x="100001" y="14469"/>
                </a:lnTo>
                <a:lnTo>
                  <a:pt x="103342" y="13091"/>
                </a:lnTo>
                <a:lnTo>
                  <a:pt x="111197" y="13091"/>
                </a:lnTo>
                <a:lnTo>
                  <a:pt x="114561" y="14481"/>
                </a:lnTo>
                <a:lnTo>
                  <a:pt x="117340" y="17260"/>
                </a:lnTo>
                <a:lnTo>
                  <a:pt x="120118" y="20039"/>
                </a:lnTo>
                <a:lnTo>
                  <a:pt x="121507" y="23381"/>
                </a:lnTo>
                <a:lnTo>
                  <a:pt x="121507" y="31190"/>
                </a:lnTo>
                <a:lnTo>
                  <a:pt x="120118" y="34532"/>
                </a:lnTo>
                <a:lnTo>
                  <a:pt x="117340" y="37311"/>
                </a:lnTo>
                <a:lnTo>
                  <a:pt x="114561" y="40090"/>
                </a:lnTo>
                <a:lnTo>
                  <a:pt x="111197" y="41480"/>
                </a:lnTo>
                <a:lnTo>
                  <a:pt x="107247" y="41480"/>
                </a:lnTo>
                <a:lnTo>
                  <a:pt x="107247" y="51264"/>
                </a:lnTo>
                <a:lnTo>
                  <a:pt x="113906" y="51264"/>
                </a:lnTo>
                <a:lnTo>
                  <a:pt x="119579" y="48922"/>
                </a:lnTo>
                <a:lnTo>
                  <a:pt x="124264" y="44236"/>
                </a:lnTo>
                <a:lnTo>
                  <a:pt x="128949" y="39551"/>
                </a:lnTo>
                <a:lnTo>
                  <a:pt x="131291" y="33900"/>
                </a:lnTo>
                <a:lnTo>
                  <a:pt x="131291" y="20671"/>
                </a:lnTo>
                <a:lnTo>
                  <a:pt x="128949" y="15009"/>
                </a:lnTo>
                <a:lnTo>
                  <a:pt x="124264" y="10301"/>
                </a:lnTo>
                <a:lnTo>
                  <a:pt x="119579" y="5592"/>
                </a:lnTo>
                <a:lnTo>
                  <a:pt x="113906" y="3238"/>
                </a:lnTo>
                <a:lnTo>
                  <a:pt x="100632" y="3238"/>
                </a:lnTo>
                <a:lnTo>
                  <a:pt x="94983" y="5592"/>
                </a:lnTo>
                <a:lnTo>
                  <a:pt x="90298" y="10301"/>
                </a:lnTo>
                <a:lnTo>
                  <a:pt x="85613" y="15009"/>
                </a:lnTo>
                <a:lnTo>
                  <a:pt x="83271" y="20671"/>
                </a:lnTo>
                <a:lnTo>
                  <a:pt x="83271" y="33900"/>
                </a:lnTo>
                <a:lnTo>
                  <a:pt x="85613" y="39551"/>
                </a:lnTo>
                <a:close/>
              </a:path>
              <a:path w="198877" h="101565">
                <a:moveTo>
                  <a:pt x="43266" y="74830"/>
                </a:moveTo>
                <a:lnTo>
                  <a:pt x="43266" y="98946"/>
                </a:lnTo>
                <a:lnTo>
                  <a:pt x="55667" y="98946"/>
                </a:lnTo>
                <a:lnTo>
                  <a:pt x="55667" y="74830"/>
                </a:lnTo>
                <a:lnTo>
                  <a:pt x="70203" y="74830"/>
                </a:lnTo>
                <a:lnTo>
                  <a:pt x="70203" y="64012"/>
                </a:lnTo>
                <a:lnTo>
                  <a:pt x="55667" y="64012"/>
                </a:lnTo>
                <a:lnTo>
                  <a:pt x="55667" y="0"/>
                </a:lnTo>
                <a:lnTo>
                  <a:pt x="45195" y="0"/>
                </a:lnTo>
                <a:lnTo>
                  <a:pt x="43059" y="19293"/>
                </a:lnTo>
                <a:lnTo>
                  <a:pt x="43059" y="64012"/>
                </a:lnTo>
                <a:lnTo>
                  <a:pt x="11436" y="64012"/>
                </a:lnTo>
                <a:lnTo>
                  <a:pt x="0" y="62703"/>
                </a:lnTo>
                <a:lnTo>
                  <a:pt x="0" y="74830"/>
                </a:lnTo>
                <a:lnTo>
                  <a:pt x="43266" y="74830"/>
                </a:lnTo>
                <a:close/>
              </a:path>
              <a:path w="198877" h="101565">
                <a:moveTo>
                  <a:pt x="45195" y="0"/>
                </a:moveTo>
                <a:lnTo>
                  <a:pt x="0" y="62703"/>
                </a:lnTo>
                <a:lnTo>
                  <a:pt x="11436" y="64012"/>
                </a:lnTo>
                <a:lnTo>
                  <a:pt x="43059" y="19293"/>
                </a:lnTo>
                <a:lnTo>
                  <a:pt x="45195" y="0"/>
                </a:lnTo>
                <a:close/>
              </a:path>
              <a:path w="198877" h="101565">
                <a:moveTo>
                  <a:pt x="164912" y="689"/>
                </a:moveTo>
                <a:lnTo>
                  <a:pt x="109726" y="101565"/>
                </a:lnTo>
                <a:lnTo>
                  <a:pt x="117374" y="101565"/>
                </a:lnTo>
                <a:lnTo>
                  <a:pt x="172559" y="689"/>
                </a:lnTo>
                <a:lnTo>
                  <a:pt x="164912" y="689"/>
                </a:lnTo>
                <a:close/>
              </a:path>
              <a:path w="198877" h="101565">
                <a:moveTo>
                  <a:pt x="103342" y="41480"/>
                </a:moveTo>
                <a:lnTo>
                  <a:pt x="100001" y="40090"/>
                </a:lnTo>
                <a:lnTo>
                  <a:pt x="100632" y="51264"/>
                </a:lnTo>
                <a:lnTo>
                  <a:pt x="107247" y="51264"/>
                </a:lnTo>
                <a:lnTo>
                  <a:pt x="107247" y="41480"/>
                </a:lnTo>
                <a:lnTo>
                  <a:pt x="103342" y="41480"/>
                </a:lnTo>
                <a:close/>
              </a:path>
              <a:path w="198877" h="101565">
                <a:moveTo>
                  <a:pt x="170951" y="89162"/>
                </a:moveTo>
                <a:lnTo>
                  <a:pt x="167587" y="87772"/>
                </a:lnTo>
                <a:lnTo>
                  <a:pt x="168241" y="98946"/>
                </a:lnTo>
                <a:lnTo>
                  <a:pt x="174902" y="98946"/>
                </a:lnTo>
                <a:lnTo>
                  <a:pt x="174902" y="89162"/>
                </a:lnTo>
                <a:lnTo>
                  <a:pt x="170951" y="89162"/>
                </a:lnTo>
                <a:close/>
              </a:path>
              <a:path w="198877" h="101565">
                <a:moveTo>
                  <a:pt x="153200" y="87233"/>
                </a:moveTo>
                <a:lnTo>
                  <a:pt x="157885" y="91918"/>
                </a:lnTo>
                <a:lnTo>
                  <a:pt x="162569" y="96604"/>
                </a:lnTo>
                <a:lnTo>
                  <a:pt x="168241" y="98946"/>
                </a:lnTo>
                <a:lnTo>
                  <a:pt x="167587" y="87772"/>
                </a:lnTo>
                <a:lnTo>
                  <a:pt x="164809" y="84993"/>
                </a:lnTo>
                <a:lnTo>
                  <a:pt x="162030" y="82214"/>
                </a:lnTo>
                <a:lnTo>
                  <a:pt x="160640" y="78872"/>
                </a:lnTo>
                <a:lnTo>
                  <a:pt x="160640" y="71063"/>
                </a:lnTo>
                <a:lnTo>
                  <a:pt x="162030" y="67721"/>
                </a:lnTo>
                <a:lnTo>
                  <a:pt x="164809" y="64942"/>
                </a:lnTo>
                <a:lnTo>
                  <a:pt x="167587" y="62163"/>
                </a:lnTo>
                <a:lnTo>
                  <a:pt x="170951" y="60773"/>
                </a:lnTo>
                <a:lnTo>
                  <a:pt x="178806" y="60773"/>
                </a:lnTo>
                <a:lnTo>
                  <a:pt x="182147" y="62163"/>
                </a:lnTo>
                <a:lnTo>
                  <a:pt x="184926" y="64942"/>
                </a:lnTo>
                <a:lnTo>
                  <a:pt x="187704" y="67721"/>
                </a:lnTo>
                <a:lnTo>
                  <a:pt x="189094" y="71063"/>
                </a:lnTo>
                <a:lnTo>
                  <a:pt x="189094" y="78872"/>
                </a:lnTo>
                <a:lnTo>
                  <a:pt x="187704" y="82214"/>
                </a:lnTo>
                <a:lnTo>
                  <a:pt x="184926" y="84993"/>
                </a:lnTo>
                <a:lnTo>
                  <a:pt x="182147" y="87772"/>
                </a:lnTo>
                <a:lnTo>
                  <a:pt x="178806" y="89162"/>
                </a:lnTo>
                <a:lnTo>
                  <a:pt x="174902" y="89162"/>
                </a:lnTo>
                <a:lnTo>
                  <a:pt x="174902" y="98946"/>
                </a:lnTo>
                <a:lnTo>
                  <a:pt x="181515" y="98946"/>
                </a:lnTo>
                <a:lnTo>
                  <a:pt x="187165" y="96604"/>
                </a:lnTo>
                <a:lnTo>
                  <a:pt x="191850" y="91918"/>
                </a:lnTo>
                <a:lnTo>
                  <a:pt x="196535" y="87233"/>
                </a:lnTo>
                <a:lnTo>
                  <a:pt x="198877" y="81582"/>
                </a:lnTo>
                <a:lnTo>
                  <a:pt x="198877" y="68353"/>
                </a:lnTo>
                <a:lnTo>
                  <a:pt x="196535" y="62703"/>
                </a:lnTo>
                <a:lnTo>
                  <a:pt x="191850" y="58017"/>
                </a:lnTo>
                <a:lnTo>
                  <a:pt x="187165" y="53332"/>
                </a:lnTo>
                <a:lnTo>
                  <a:pt x="181515" y="50989"/>
                </a:lnTo>
                <a:lnTo>
                  <a:pt x="168241" y="50989"/>
                </a:lnTo>
                <a:lnTo>
                  <a:pt x="162569" y="53332"/>
                </a:lnTo>
                <a:lnTo>
                  <a:pt x="157885" y="58017"/>
                </a:lnTo>
                <a:lnTo>
                  <a:pt x="153200" y="62703"/>
                </a:lnTo>
                <a:lnTo>
                  <a:pt x="150857" y="68353"/>
                </a:lnTo>
                <a:lnTo>
                  <a:pt x="150857" y="81582"/>
                </a:lnTo>
                <a:lnTo>
                  <a:pt x="153200" y="87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012610" y="4370439"/>
            <a:ext cx="0" cy="269781"/>
          </a:xfrm>
          <a:custGeom>
            <a:avLst/>
            <a:gdLst/>
            <a:ahLst/>
            <a:cxnLst/>
            <a:rect l="l" t="t" r="r" b="b"/>
            <a:pathLst>
              <a:path h="305752">
                <a:moveTo>
                  <a:pt x="0" y="0"/>
                </a:moveTo>
                <a:lnTo>
                  <a:pt x="0" y="305752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506213" y="5692289"/>
            <a:ext cx="464375" cy="91623"/>
          </a:xfrm>
          <a:custGeom>
            <a:avLst/>
            <a:gdLst/>
            <a:ahLst/>
            <a:cxnLst/>
            <a:rect l="l" t="t" r="r" b="b"/>
            <a:pathLst>
              <a:path w="510812" h="103839">
                <a:moveTo>
                  <a:pt x="468855" y="91436"/>
                </a:moveTo>
                <a:lnTo>
                  <a:pt x="467937" y="91528"/>
                </a:lnTo>
                <a:lnTo>
                  <a:pt x="468235" y="101220"/>
                </a:lnTo>
                <a:lnTo>
                  <a:pt x="468855" y="99266"/>
                </a:lnTo>
                <a:lnTo>
                  <a:pt x="468855" y="91436"/>
                </a:lnTo>
                <a:close/>
              </a:path>
              <a:path w="510812" h="103839">
                <a:moveTo>
                  <a:pt x="130189" y="102392"/>
                </a:moveTo>
                <a:lnTo>
                  <a:pt x="133645" y="102300"/>
                </a:lnTo>
                <a:lnTo>
                  <a:pt x="136723" y="101932"/>
                </a:lnTo>
                <a:lnTo>
                  <a:pt x="139627" y="101220"/>
                </a:lnTo>
                <a:lnTo>
                  <a:pt x="139627" y="91436"/>
                </a:lnTo>
                <a:lnTo>
                  <a:pt x="135884" y="91643"/>
                </a:lnTo>
                <a:lnTo>
                  <a:pt x="133037" y="91643"/>
                </a:lnTo>
                <a:lnTo>
                  <a:pt x="130464" y="90885"/>
                </a:lnTo>
                <a:lnTo>
                  <a:pt x="127847" y="88289"/>
                </a:lnTo>
                <a:lnTo>
                  <a:pt x="127847" y="37552"/>
                </a:lnTo>
                <a:lnTo>
                  <a:pt x="139627" y="37553"/>
                </a:lnTo>
                <a:lnTo>
                  <a:pt x="139627" y="27424"/>
                </a:lnTo>
                <a:lnTo>
                  <a:pt x="127847" y="27424"/>
                </a:lnTo>
                <a:lnTo>
                  <a:pt x="127847" y="6821"/>
                </a:lnTo>
                <a:lnTo>
                  <a:pt x="115307" y="6821"/>
                </a:lnTo>
                <a:lnTo>
                  <a:pt x="115307" y="27424"/>
                </a:lnTo>
                <a:lnTo>
                  <a:pt x="105318" y="27424"/>
                </a:lnTo>
                <a:lnTo>
                  <a:pt x="105318" y="37552"/>
                </a:lnTo>
                <a:lnTo>
                  <a:pt x="115307" y="37552"/>
                </a:lnTo>
                <a:lnTo>
                  <a:pt x="115307" y="91137"/>
                </a:lnTo>
                <a:lnTo>
                  <a:pt x="116341" y="94984"/>
                </a:lnTo>
                <a:lnTo>
                  <a:pt x="118408" y="97947"/>
                </a:lnTo>
                <a:lnTo>
                  <a:pt x="120475" y="100910"/>
                </a:lnTo>
                <a:lnTo>
                  <a:pt x="124402" y="102392"/>
                </a:lnTo>
                <a:lnTo>
                  <a:pt x="130189" y="102392"/>
                </a:lnTo>
                <a:close/>
              </a:path>
              <a:path w="510812" h="103839">
                <a:moveTo>
                  <a:pt x="0" y="0"/>
                </a:moveTo>
                <a:lnTo>
                  <a:pt x="0" y="101220"/>
                </a:lnTo>
                <a:lnTo>
                  <a:pt x="13848" y="101220"/>
                </a:lnTo>
                <a:lnTo>
                  <a:pt x="13848" y="0"/>
                </a:lnTo>
                <a:lnTo>
                  <a:pt x="0" y="0"/>
                </a:lnTo>
                <a:close/>
              </a:path>
              <a:path w="510812" h="103839">
                <a:moveTo>
                  <a:pt x="42922" y="101220"/>
                </a:moveTo>
                <a:lnTo>
                  <a:pt x="42922" y="57741"/>
                </a:lnTo>
                <a:lnTo>
                  <a:pt x="43231" y="54032"/>
                </a:lnTo>
                <a:lnTo>
                  <a:pt x="43852" y="51437"/>
                </a:lnTo>
                <a:lnTo>
                  <a:pt x="44472" y="48841"/>
                </a:lnTo>
                <a:lnTo>
                  <a:pt x="45815" y="46326"/>
                </a:lnTo>
                <a:lnTo>
                  <a:pt x="47882" y="43892"/>
                </a:lnTo>
                <a:lnTo>
                  <a:pt x="50454" y="40860"/>
                </a:lnTo>
                <a:lnTo>
                  <a:pt x="53439" y="38839"/>
                </a:lnTo>
                <a:lnTo>
                  <a:pt x="56838" y="37828"/>
                </a:lnTo>
                <a:lnTo>
                  <a:pt x="58722" y="37231"/>
                </a:lnTo>
                <a:lnTo>
                  <a:pt x="61133" y="36932"/>
                </a:lnTo>
                <a:lnTo>
                  <a:pt x="69859" y="36932"/>
                </a:lnTo>
                <a:lnTo>
                  <a:pt x="73856" y="39229"/>
                </a:lnTo>
                <a:lnTo>
                  <a:pt x="76060" y="43823"/>
                </a:lnTo>
                <a:lnTo>
                  <a:pt x="77392" y="46579"/>
                </a:lnTo>
                <a:lnTo>
                  <a:pt x="78058" y="50208"/>
                </a:lnTo>
                <a:lnTo>
                  <a:pt x="78058" y="101220"/>
                </a:lnTo>
                <a:lnTo>
                  <a:pt x="90666" y="101220"/>
                </a:lnTo>
                <a:lnTo>
                  <a:pt x="90666" y="46441"/>
                </a:lnTo>
                <a:lnTo>
                  <a:pt x="89655" y="40722"/>
                </a:lnTo>
                <a:lnTo>
                  <a:pt x="87634" y="36726"/>
                </a:lnTo>
                <a:lnTo>
                  <a:pt x="83960" y="29422"/>
                </a:lnTo>
                <a:lnTo>
                  <a:pt x="76887" y="25770"/>
                </a:lnTo>
                <a:lnTo>
                  <a:pt x="61638" y="25770"/>
                </a:lnTo>
                <a:lnTo>
                  <a:pt x="57298" y="26712"/>
                </a:lnTo>
                <a:lnTo>
                  <a:pt x="53393" y="28595"/>
                </a:lnTo>
                <a:lnTo>
                  <a:pt x="49489" y="30478"/>
                </a:lnTo>
                <a:lnTo>
                  <a:pt x="45792" y="33579"/>
                </a:lnTo>
                <a:lnTo>
                  <a:pt x="42301" y="37897"/>
                </a:lnTo>
                <a:lnTo>
                  <a:pt x="42301" y="27424"/>
                </a:lnTo>
                <a:lnTo>
                  <a:pt x="30520" y="27424"/>
                </a:lnTo>
                <a:lnTo>
                  <a:pt x="30520" y="101220"/>
                </a:lnTo>
                <a:lnTo>
                  <a:pt x="42922" y="101220"/>
                </a:lnTo>
                <a:close/>
              </a:path>
              <a:path w="510812" h="103839">
                <a:moveTo>
                  <a:pt x="167599" y="38643"/>
                </a:moveTo>
                <a:lnTo>
                  <a:pt x="172376" y="36588"/>
                </a:lnTo>
                <a:lnTo>
                  <a:pt x="186017" y="36588"/>
                </a:lnTo>
                <a:lnTo>
                  <a:pt x="191689" y="39574"/>
                </a:lnTo>
                <a:lnTo>
                  <a:pt x="195088" y="45545"/>
                </a:lnTo>
                <a:lnTo>
                  <a:pt x="196926" y="48761"/>
                </a:lnTo>
                <a:lnTo>
                  <a:pt x="198097" y="53056"/>
                </a:lnTo>
                <a:lnTo>
                  <a:pt x="198602" y="58431"/>
                </a:lnTo>
                <a:lnTo>
                  <a:pt x="157609" y="58431"/>
                </a:lnTo>
                <a:lnTo>
                  <a:pt x="157839" y="52091"/>
                </a:lnTo>
                <a:lnTo>
                  <a:pt x="153613" y="36863"/>
                </a:lnTo>
                <a:lnTo>
                  <a:pt x="150684" y="40720"/>
                </a:lnTo>
                <a:lnTo>
                  <a:pt x="145647" y="52064"/>
                </a:lnTo>
                <a:lnTo>
                  <a:pt x="143968" y="65734"/>
                </a:lnTo>
                <a:lnTo>
                  <a:pt x="144166" y="70761"/>
                </a:lnTo>
                <a:lnTo>
                  <a:pt x="147100" y="83758"/>
                </a:lnTo>
                <a:lnTo>
                  <a:pt x="153544" y="93813"/>
                </a:lnTo>
                <a:lnTo>
                  <a:pt x="164179" y="101335"/>
                </a:lnTo>
                <a:lnTo>
                  <a:pt x="176900" y="103839"/>
                </a:lnTo>
                <a:lnTo>
                  <a:pt x="180666" y="103839"/>
                </a:lnTo>
                <a:lnTo>
                  <a:pt x="184042" y="103471"/>
                </a:lnTo>
                <a:lnTo>
                  <a:pt x="187028" y="102736"/>
                </a:lnTo>
                <a:lnTo>
                  <a:pt x="192585" y="101450"/>
                </a:lnTo>
                <a:lnTo>
                  <a:pt x="197247" y="98969"/>
                </a:lnTo>
                <a:lnTo>
                  <a:pt x="201013" y="95294"/>
                </a:lnTo>
                <a:lnTo>
                  <a:pt x="203264" y="93181"/>
                </a:lnTo>
                <a:lnTo>
                  <a:pt x="205296" y="90460"/>
                </a:lnTo>
                <a:lnTo>
                  <a:pt x="207111" y="87129"/>
                </a:lnTo>
                <a:lnTo>
                  <a:pt x="208925" y="83799"/>
                </a:lnTo>
                <a:lnTo>
                  <a:pt x="209993" y="80779"/>
                </a:lnTo>
                <a:lnTo>
                  <a:pt x="210314" y="78068"/>
                </a:lnTo>
                <a:lnTo>
                  <a:pt x="198120" y="78068"/>
                </a:lnTo>
                <a:lnTo>
                  <a:pt x="197201" y="81330"/>
                </a:lnTo>
                <a:lnTo>
                  <a:pt x="195639" y="84201"/>
                </a:lnTo>
                <a:lnTo>
                  <a:pt x="193435" y="86681"/>
                </a:lnTo>
                <a:lnTo>
                  <a:pt x="189577" y="90953"/>
                </a:lnTo>
                <a:lnTo>
                  <a:pt x="184410" y="93090"/>
                </a:lnTo>
                <a:lnTo>
                  <a:pt x="170998" y="93090"/>
                </a:lnTo>
                <a:lnTo>
                  <a:pt x="165877" y="90827"/>
                </a:lnTo>
                <a:lnTo>
                  <a:pt x="162570" y="86302"/>
                </a:lnTo>
                <a:lnTo>
                  <a:pt x="159263" y="81778"/>
                </a:lnTo>
                <a:lnTo>
                  <a:pt x="157494" y="75772"/>
                </a:lnTo>
                <a:lnTo>
                  <a:pt x="157265" y="68284"/>
                </a:lnTo>
                <a:lnTo>
                  <a:pt x="211348" y="68284"/>
                </a:lnTo>
                <a:lnTo>
                  <a:pt x="211348" y="60842"/>
                </a:lnTo>
                <a:lnTo>
                  <a:pt x="210980" y="55422"/>
                </a:lnTo>
                <a:lnTo>
                  <a:pt x="210245" y="52022"/>
                </a:lnTo>
                <a:lnTo>
                  <a:pt x="209419" y="47061"/>
                </a:lnTo>
                <a:lnTo>
                  <a:pt x="207765" y="42720"/>
                </a:lnTo>
                <a:lnTo>
                  <a:pt x="205285" y="39000"/>
                </a:lnTo>
                <a:lnTo>
                  <a:pt x="202713" y="35095"/>
                </a:lnTo>
                <a:lnTo>
                  <a:pt x="198969" y="31914"/>
                </a:lnTo>
                <a:lnTo>
                  <a:pt x="194055" y="29456"/>
                </a:lnTo>
                <a:lnTo>
                  <a:pt x="189141" y="26999"/>
                </a:lnTo>
                <a:lnTo>
                  <a:pt x="184065" y="25770"/>
                </a:lnTo>
                <a:lnTo>
                  <a:pt x="176437" y="25837"/>
                </a:lnTo>
                <a:lnTo>
                  <a:pt x="167599" y="38643"/>
                </a:lnTo>
                <a:close/>
              </a:path>
              <a:path w="510812" h="103839">
                <a:moveTo>
                  <a:pt x="163766" y="28993"/>
                </a:moveTo>
                <a:lnTo>
                  <a:pt x="153613" y="36863"/>
                </a:lnTo>
                <a:lnTo>
                  <a:pt x="157839" y="52091"/>
                </a:lnTo>
                <a:lnTo>
                  <a:pt x="159883" y="46866"/>
                </a:lnTo>
                <a:lnTo>
                  <a:pt x="163741" y="42755"/>
                </a:lnTo>
                <a:lnTo>
                  <a:pt x="167599" y="38643"/>
                </a:lnTo>
                <a:lnTo>
                  <a:pt x="176437" y="25837"/>
                </a:lnTo>
                <a:lnTo>
                  <a:pt x="163766" y="28993"/>
                </a:lnTo>
                <a:close/>
              </a:path>
              <a:path w="510812" h="103839">
                <a:moveTo>
                  <a:pt x="230753" y="27424"/>
                </a:moveTo>
                <a:lnTo>
                  <a:pt x="230753" y="101220"/>
                </a:lnTo>
                <a:lnTo>
                  <a:pt x="243154" y="101220"/>
                </a:lnTo>
                <a:lnTo>
                  <a:pt x="243154" y="53538"/>
                </a:lnTo>
                <a:lnTo>
                  <a:pt x="244831" y="48910"/>
                </a:lnTo>
                <a:lnTo>
                  <a:pt x="248184" y="44891"/>
                </a:lnTo>
                <a:lnTo>
                  <a:pt x="251537" y="40871"/>
                </a:lnTo>
                <a:lnTo>
                  <a:pt x="256336" y="38862"/>
                </a:lnTo>
                <a:lnTo>
                  <a:pt x="263995" y="38885"/>
                </a:lnTo>
                <a:lnTo>
                  <a:pt x="266647" y="39206"/>
                </a:lnTo>
                <a:lnTo>
                  <a:pt x="266647" y="26114"/>
                </a:lnTo>
                <a:lnTo>
                  <a:pt x="265316" y="25977"/>
                </a:lnTo>
                <a:lnTo>
                  <a:pt x="262652" y="25770"/>
                </a:lnTo>
                <a:lnTo>
                  <a:pt x="257737" y="25770"/>
                </a:lnTo>
                <a:lnTo>
                  <a:pt x="253397" y="27550"/>
                </a:lnTo>
                <a:lnTo>
                  <a:pt x="249630" y="31110"/>
                </a:lnTo>
                <a:lnTo>
                  <a:pt x="245864" y="34670"/>
                </a:lnTo>
                <a:lnTo>
                  <a:pt x="243499" y="37690"/>
                </a:lnTo>
                <a:lnTo>
                  <a:pt x="242534" y="40171"/>
                </a:lnTo>
                <a:lnTo>
                  <a:pt x="242534" y="27424"/>
                </a:lnTo>
                <a:lnTo>
                  <a:pt x="230753" y="27424"/>
                </a:lnTo>
                <a:close/>
              </a:path>
              <a:path w="510812" h="103839">
                <a:moveTo>
                  <a:pt x="289842" y="101220"/>
                </a:moveTo>
                <a:lnTo>
                  <a:pt x="289842" y="57742"/>
                </a:lnTo>
                <a:lnTo>
                  <a:pt x="290152" y="54032"/>
                </a:lnTo>
                <a:lnTo>
                  <a:pt x="290772" y="51437"/>
                </a:lnTo>
                <a:lnTo>
                  <a:pt x="291393" y="48841"/>
                </a:lnTo>
                <a:lnTo>
                  <a:pt x="292736" y="46326"/>
                </a:lnTo>
                <a:lnTo>
                  <a:pt x="294803" y="43892"/>
                </a:lnTo>
                <a:lnTo>
                  <a:pt x="297375" y="40860"/>
                </a:lnTo>
                <a:lnTo>
                  <a:pt x="300360" y="38839"/>
                </a:lnTo>
                <a:lnTo>
                  <a:pt x="303759" y="37828"/>
                </a:lnTo>
                <a:lnTo>
                  <a:pt x="305642" y="37231"/>
                </a:lnTo>
                <a:lnTo>
                  <a:pt x="308054" y="36932"/>
                </a:lnTo>
                <a:lnTo>
                  <a:pt x="316780" y="36932"/>
                </a:lnTo>
                <a:lnTo>
                  <a:pt x="320776" y="39229"/>
                </a:lnTo>
                <a:lnTo>
                  <a:pt x="322981" y="43823"/>
                </a:lnTo>
                <a:lnTo>
                  <a:pt x="324313" y="46579"/>
                </a:lnTo>
                <a:lnTo>
                  <a:pt x="324979" y="50208"/>
                </a:lnTo>
                <a:lnTo>
                  <a:pt x="324979" y="101220"/>
                </a:lnTo>
                <a:lnTo>
                  <a:pt x="337587" y="101220"/>
                </a:lnTo>
                <a:lnTo>
                  <a:pt x="337587" y="46441"/>
                </a:lnTo>
                <a:lnTo>
                  <a:pt x="336576" y="40722"/>
                </a:lnTo>
                <a:lnTo>
                  <a:pt x="334555" y="36726"/>
                </a:lnTo>
                <a:lnTo>
                  <a:pt x="330881" y="29422"/>
                </a:lnTo>
                <a:lnTo>
                  <a:pt x="323808" y="25770"/>
                </a:lnTo>
                <a:lnTo>
                  <a:pt x="308559" y="25770"/>
                </a:lnTo>
                <a:lnTo>
                  <a:pt x="304219" y="26712"/>
                </a:lnTo>
                <a:lnTo>
                  <a:pt x="300314" y="28595"/>
                </a:lnTo>
                <a:lnTo>
                  <a:pt x="296410" y="30478"/>
                </a:lnTo>
                <a:lnTo>
                  <a:pt x="292713" y="33579"/>
                </a:lnTo>
                <a:lnTo>
                  <a:pt x="289222" y="37897"/>
                </a:lnTo>
                <a:lnTo>
                  <a:pt x="289222" y="27424"/>
                </a:lnTo>
                <a:lnTo>
                  <a:pt x="277441" y="27424"/>
                </a:lnTo>
                <a:lnTo>
                  <a:pt x="277441" y="101220"/>
                </a:lnTo>
                <a:lnTo>
                  <a:pt x="289842" y="101220"/>
                </a:lnTo>
                <a:close/>
              </a:path>
              <a:path w="510812" h="103839">
                <a:moveTo>
                  <a:pt x="379245" y="38644"/>
                </a:moveTo>
                <a:lnTo>
                  <a:pt x="384022" y="36588"/>
                </a:lnTo>
                <a:lnTo>
                  <a:pt x="397664" y="36588"/>
                </a:lnTo>
                <a:lnTo>
                  <a:pt x="403336" y="39574"/>
                </a:lnTo>
                <a:lnTo>
                  <a:pt x="406735" y="45545"/>
                </a:lnTo>
                <a:lnTo>
                  <a:pt x="408572" y="48761"/>
                </a:lnTo>
                <a:lnTo>
                  <a:pt x="409743" y="53056"/>
                </a:lnTo>
                <a:lnTo>
                  <a:pt x="410248" y="58431"/>
                </a:lnTo>
                <a:lnTo>
                  <a:pt x="369256" y="58431"/>
                </a:lnTo>
                <a:lnTo>
                  <a:pt x="369485" y="52091"/>
                </a:lnTo>
                <a:lnTo>
                  <a:pt x="365260" y="36864"/>
                </a:lnTo>
                <a:lnTo>
                  <a:pt x="362330" y="40720"/>
                </a:lnTo>
                <a:lnTo>
                  <a:pt x="357293" y="52064"/>
                </a:lnTo>
                <a:lnTo>
                  <a:pt x="355614" y="65734"/>
                </a:lnTo>
                <a:lnTo>
                  <a:pt x="355813" y="70761"/>
                </a:lnTo>
                <a:lnTo>
                  <a:pt x="358747" y="83758"/>
                </a:lnTo>
                <a:lnTo>
                  <a:pt x="365191" y="93813"/>
                </a:lnTo>
                <a:lnTo>
                  <a:pt x="375825" y="101335"/>
                </a:lnTo>
                <a:lnTo>
                  <a:pt x="388546" y="103839"/>
                </a:lnTo>
                <a:lnTo>
                  <a:pt x="392313" y="103839"/>
                </a:lnTo>
                <a:lnTo>
                  <a:pt x="395689" y="103471"/>
                </a:lnTo>
                <a:lnTo>
                  <a:pt x="398674" y="102736"/>
                </a:lnTo>
                <a:lnTo>
                  <a:pt x="404232" y="101450"/>
                </a:lnTo>
                <a:lnTo>
                  <a:pt x="408893" y="98969"/>
                </a:lnTo>
                <a:lnTo>
                  <a:pt x="412660" y="95294"/>
                </a:lnTo>
                <a:lnTo>
                  <a:pt x="414910" y="93181"/>
                </a:lnTo>
                <a:lnTo>
                  <a:pt x="416943" y="90460"/>
                </a:lnTo>
                <a:lnTo>
                  <a:pt x="418757" y="87129"/>
                </a:lnTo>
                <a:lnTo>
                  <a:pt x="420571" y="83799"/>
                </a:lnTo>
                <a:lnTo>
                  <a:pt x="421639" y="80779"/>
                </a:lnTo>
                <a:lnTo>
                  <a:pt x="421960" y="78068"/>
                </a:lnTo>
                <a:lnTo>
                  <a:pt x="409766" y="78068"/>
                </a:lnTo>
                <a:lnTo>
                  <a:pt x="408847" y="81330"/>
                </a:lnTo>
                <a:lnTo>
                  <a:pt x="407286" y="84201"/>
                </a:lnTo>
                <a:lnTo>
                  <a:pt x="405081" y="86681"/>
                </a:lnTo>
                <a:lnTo>
                  <a:pt x="401223" y="90954"/>
                </a:lnTo>
                <a:lnTo>
                  <a:pt x="396056" y="93090"/>
                </a:lnTo>
                <a:lnTo>
                  <a:pt x="382644" y="93090"/>
                </a:lnTo>
                <a:lnTo>
                  <a:pt x="377523" y="90827"/>
                </a:lnTo>
                <a:lnTo>
                  <a:pt x="374216" y="86302"/>
                </a:lnTo>
                <a:lnTo>
                  <a:pt x="370909" y="81778"/>
                </a:lnTo>
                <a:lnTo>
                  <a:pt x="369141" y="75772"/>
                </a:lnTo>
                <a:lnTo>
                  <a:pt x="368911" y="68284"/>
                </a:lnTo>
                <a:lnTo>
                  <a:pt x="422994" y="68284"/>
                </a:lnTo>
                <a:lnTo>
                  <a:pt x="422994" y="60842"/>
                </a:lnTo>
                <a:lnTo>
                  <a:pt x="422626" y="55422"/>
                </a:lnTo>
                <a:lnTo>
                  <a:pt x="421892" y="52023"/>
                </a:lnTo>
                <a:lnTo>
                  <a:pt x="421065" y="47061"/>
                </a:lnTo>
                <a:lnTo>
                  <a:pt x="419411" y="42720"/>
                </a:lnTo>
                <a:lnTo>
                  <a:pt x="416931" y="39000"/>
                </a:lnTo>
                <a:lnTo>
                  <a:pt x="414359" y="35095"/>
                </a:lnTo>
                <a:lnTo>
                  <a:pt x="410616" y="31914"/>
                </a:lnTo>
                <a:lnTo>
                  <a:pt x="405701" y="29456"/>
                </a:lnTo>
                <a:lnTo>
                  <a:pt x="400786" y="26999"/>
                </a:lnTo>
                <a:lnTo>
                  <a:pt x="395712" y="25770"/>
                </a:lnTo>
                <a:lnTo>
                  <a:pt x="388083" y="25837"/>
                </a:lnTo>
                <a:lnTo>
                  <a:pt x="379245" y="38644"/>
                </a:lnTo>
                <a:close/>
              </a:path>
              <a:path w="510812" h="103839">
                <a:moveTo>
                  <a:pt x="375412" y="28993"/>
                </a:moveTo>
                <a:lnTo>
                  <a:pt x="365260" y="36864"/>
                </a:lnTo>
                <a:lnTo>
                  <a:pt x="369485" y="52091"/>
                </a:lnTo>
                <a:lnTo>
                  <a:pt x="371529" y="46866"/>
                </a:lnTo>
                <a:lnTo>
                  <a:pt x="375387" y="42755"/>
                </a:lnTo>
                <a:lnTo>
                  <a:pt x="379245" y="38644"/>
                </a:lnTo>
                <a:lnTo>
                  <a:pt x="388083" y="25837"/>
                </a:lnTo>
                <a:lnTo>
                  <a:pt x="375412" y="28993"/>
                </a:lnTo>
                <a:close/>
              </a:path>
              <a:path w="510812" h="103839">
                <a:moveTo>
                  <a:pt x="457074" y="88289"/>
                </a:moveTo>
                <a:lnTo>
                  <a:pt x="457074" y="37553"/>
                </a:lnTo>
                <a:lnTo>
                  <a:pt x="468855" y="37553"/>
                </a:lnTo>
                <a:lnTo>
                  <a:pt x="468855" y="27424"/>
                </a:lnTo>
                <a:lnTo>
                  <a:pt x="457074" y="27424"/>
                </a:lnTo>
                <a:lnTo>
                  <a:pt x="457074" y="6821"/>
                </a:lnTo>
                <a:lnTo>
                  <a:pt x="444535" y="6821"/>
                </a:lnTo>
                <a:lnTo>
                  <a:pt x="444535" y="27424"/>
                </a:lnTo>
                <a:lnTo>
                  <a:pt x="434546" y="27424"/>
                </a:lnTo>
                <a:lnTo>
                  <a:pt x="434546" y="37553"/>
                </a:lnTo>
                <a:lnTo>
                  <a:pt x="444535" y="37553"/>
                </a:lnTo>
                <a:lnTo>
                  <a:pt x="444535" y="91137"/>
                </a:lnTo>
                <a:lnTo>
                  <a:pt x="445569" y="94984"/>
                </a:lnTo>
                <a:lnTo>
                  <a:pt x="447636" y="97947"/>
                </a:lnTo>
                <a:lnTo>
                  <a:pt x="449702" y="100910"/>
                </a:lnTo>
                <a:lnTo>
                  <a:pt x="453629" y="102392"/>
                </a:lnTo>
                <a:lnTo>
                  <a:pt x="462873" y="102300"/>
                </a:lnTo>
                <a:lnTo>
                  <a:pt x="465950" y="101932"/>
                </a:lnTo>
                <a:lnTo>
                  <a:pt x="468855" y="101220"/>
                </a:lnTo>
                <a:lnTo>
                  <a:pt x="478707" y="101220"/>
                </a:lnTo>
                <a:lnTo>
                  <a:pt x="510812" y="0"/>
                </a:lnTo>
                <a:lnTo>
                  <a:pt x="500340" y="0"/>
                </a:lnTo>
                <a:lnTo>
                  <a:pt x="468855" y="99266"/>
                </a:lnTo>
                <a:lnTo>
                  <a:pt x="468235" y="101220"/>
                </a:lnTo>
                <a:lnTo>
                  <a:pt x="467937" y="91528"/>
                </a:lnTo>
                <a:lnTo>
                  <a:pt x="462264" y="91643"/>
                </a:lnTo>
                <a:lnTo>
                  <a:pt x="459692" y="90885"/>
                </a:lnTo>
                <a:lnTo>
                  <a:pt x="457074" y="882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666092" y="5843576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6" y="94089"/>
                </a:lnTo>
                <a:lnTo>
                  <a:pt x="19083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504898" y="5837556"/>
            <a:ext cx="72904" cy="89312"/>
          </a:xfrm>
          <a:custGeom>
            <a:avLst/>
            <a:gdLst/>
            <a:ahLst/>
            <a:cxnLst/>
            <a:rect l="l" t="t" r="r" b="b"/>
            <a:pathLst>
              <a:path w="80194" h="101220">
                <a:moveTo>
                  <a:pt x="13710" y="11782"/>
                </a:moveTo>
                <a:lnTo>
                  <a:pt x="51878" y="11782"/>
                </a:lnTo>
                <a:lnTo>
                  <a:pt x="55621" y="12471"/>
                </a:lnTo>
                <a:lnTo>
                  <a:pt x="58423" y="13849"/>
                </a:lnTo>
                <a:lnTo>
                  <a:pt x="63659" y="16468"/>
                </a:lnTo>
                <a:lnTo>
                  <a:pt x="66277" y="21383"/>
                </a:lnTo>
                <a:lnTo>
                  <a:pt x="70434" y="49128"/>
                </a:lnTo>
                <a:lnTo>
                  <a:pt x="73935" y="46028"/>
                </a:lnTo>
                <a:lnTo>
                  <a:pt x="76439" y="42169"/>
                </a:lnTo>
                <a:lnTo>
                  <a:pt x="78942" y="38310"/>
                </a:lnTo>
                <a:lnTo>
                  <a:pt x="80194" y="33349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5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7810"/>
                </a:lnTo>
                <a:lnTo>
                  <a:pt x="50523" y="57810"/>
                </a:lnTo>
                <a:lnTo>
                  <a:pt x="54633" y="58430"/>
                </a:lnTo>
                <a:lnTo>
                  <a:pt x="57252" y="59671"/>
                </a:lnTo>
                <a:lnTo>
                  <a:pt x="61844" y="61922"/>
                </a:lnTo>
                <a:lnTo>
                  <a:pt x="60662" y="42514"/>
                </a:lnTo>
                <a:lnTo>
                  <a:pt x="56919" y="45086"/>
                </a:lnTo>
                <a:lnTo>
                  <a:pt x="51832" y="46372"/>
                </a:lnTo>
                <a:lnTo>
                  <a:pt x="13710" y="46372"/>
                </a:lnTo>
                <a:lnTo>
                  <a:pt x="13710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560046" y="5856425"/>
            <a:ext cx="21263" cy="70444"/>
          </a:xfrm>
          <a:custGeom>
            <a:avLst/>
            <a:gdLst/>
            <a:ahLst/>
            <a:cxnLst/>
            <a:rect l="l" t="t" r="r" b="b"/>
            <a:pathLst>
              <a:path w="23389" h="79837">
                <a:moveTo>
                  <a:pt x="4971" y="72418"/>
                </a:moveTo>
                <a:lnTo>
                  <a:pt x="5201" y="75082"/>
                </a:lnTo>
                <a:lnTo>
                  <a:pt x="5477" y="76461"/>
                </a:lnTo>
                <a:lnTo>
                  <a:pt x="6579" y="79837"/>
                </a:lnTo>
                <a:lnTo>
                  <a:pt x="23389" y="79837"/>
                </a:lnTo>
                <a:lnTo>
                  <a:pt x="23389" y="77563"/>
                </a:lnTo>
                <a:lnTo>
                  <a:pt x="19807" y="74577"/>
                </a:lnTo>
                <a:lnTo>
                  <a:pt x="18980" y="71362"/>
                </a:lnTo>
                <a:lnTo>
                  <a:pt x="18475" y="69478"/>
                </a:lnTo>
                <a:lnTo>
                  <a:pt x="18153" y="66607"/>
                </a:lnTo>
                <a:lnTo>
                  <a:pt x="18015" y="62749"/>
                </a:lnTo>
                <a:lnTo>
                  <a:pt x="17533" y="49174"/>
                </a:lnTo>
                <a:lnTo>
                  <a:pt x="17304" y="43294"/>
                </a:lnTo>
                <a:lnTo>
                  <a:pt x="16190" y="39045"/>
                </a:lnTo>
                <a:lnTo>
                  <a:pt x="14192" y="36427"/>
                </a:lnTo>
                <a:lnTo>
                  <a:pt x="12194" y="33809"/>
                </a:lnTo>
                <a:lnTo>
                  <a:pt x="9220" y="31696"/>
                </a:lnTo>
                <a:lnTo>
                  <a:pt x="5270" y="30088"/>
                </a:lnTo>
                <a:lnTo>
                  <a:pt x="9771" y="27745"/>
                </a:lnTo>
                <a:lnTo>
                  <a:pt x="5614" y="0"/>
                </a:lnTo>
                <a:lnTo>
                  <a:pt x="5614" y="13918"/>
                </a:lnTo>
                <a:lnTo>
                  <a:pt x="3743" y="18558"/>
                </a:lnTo>
                <a:lnTo>
                  <a:pt x="0" y="21130"/>
                </a:lnTo>
                <a:lnTo>
                  <a:pt x="1182" y="40538"/>
                </a:lnTo>
                <a:lnTo>
                  <a:pt x="3639" y="44971"/>
                </a:lnTo>
                <a:lnTo>
                  <a:pt x="3961" y="51586"/>
                </a:lnTo>
                <a:lnTo>
                  <a:pt x="4788" y="68468"/>
                </a:lnTo>
                <a:lnTo>
                  <a:pt x="4971" y="72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594337" y="5860295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1"/>
                </a:lnTo>
                <a:lnTo>
                  <a:pt x="54128" y="27286"/>
                </a:lnTo>
                <a:lnTo>
                  <a:pt x="54633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0" y="75565"/>
                </a:lnTo>
                <a:lnTo>
                  <a:pt x="32931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80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5" y="52298"/>
                </a:lnTo>
                <a:lnTo>
                  <a:pt x="54151" y="52298"/>
                </a:lnTo>
                <a:lnTo>
                  <a:pt x="53232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7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4"/>
                </a:lnTo>
                <a:lnTo>
                  <a:pt x="67379" y="42514"/>
                </a:lnTo>
                <a:lnTo>
                  <a:pt x="67379" y="35072"/>
                </a:lnTo>
                <a:lnTo>
                  <a:pt x="67011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6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603106" y="5860355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701855" y="5860173"/>
            <a:ext cx="63445" cy="68884"/>
          </a:xfrm>
          <a:custGeom>
            <a:avLst/>
            <a:gdLst/>
            <a:ahLst/>
            <a:cxnLst/>
            <a:rect l="l" t="t" r="r" b="b"/>
            <a:pathLst>
              <a:path w="69790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0" y="71832"/>
                </a:lnTo>
                <a:lnTo>
                  <a:pt x="10851" y="75990"/>
                </a:lnTo>
                <a:lnTo>
                  <a:pt x="16443" y="78068"/>
                </a:lnTo>
                <a:lnTo>
                  <a:pt x="14261" y="62358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7" y="41825"/>
                </a:lnTo>
                <a:lnTo>
                  <a:pt x="40946" y="41090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5"/>
                </a:lnTo>
                <a:lnTo>
                  <a:pt x="49191" y="55651"/>
                </a:lnTo>
                <a:lnTo>
                  <a:pt x="45746" y="61141"/>
                </a:lnTo>
                <a:lnTo>
                  <a:pt x="38925" y="74416"/>
                </a:lnTo>
                <a:lnTo>
                  <a:pt x="43656" y="71982"/>
                </a:lnTo>
                <a:lnTo>
                  <a:pt x="47285" y="69111"/>
                </a:lnTo>
                <a:lnTo>
                  <a:pt x="49811" y="65803"/>
                </a:lnTo>
                <a:lnTo>
                  <a:pt x="50224" y="68743"/>
                </a:lnTo>
                <a:lnTo>
                  <a:pt x="51947" y="72625"/>
                </a:lnTo>
                <a:lnTo>
                  <a:pt x="53876" y="75657"/>
                </a:lnTo>
                <a:lnTo>
                  <a:pt x="56976" y="77173"/>
                </a:lnTo>
                <a:lnTo>
                  <a:pt x="62993" y="77173"/>
                </a:lnTo>
                <a:lnTo>
                  <a:pt x="66392" y="76828"/>
                </a:lnTo>
                <a:lnTo>
                  <a:pt x="69790" y="75932"/>
                </a:lnTo>
                <a:lnTo>
                  <a:pt x="69790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3"/>
                </a:lnTo>
                <a:lnTo>
                  <a:pt x="58905" y="8268"/>
                </a:lnTo>
                <a:lnTo>
                  <a:pt x="53531" y="4961"/>
                </a:lnTo>
                <a:lnTo>
                  <a:pt x="48112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4" y="1780"/>
                </a:lnTo>
                <a:lnTo>
                  <a:pt x="12642" y="5340"/>
                </a:lnTo>
                <a:lnTo>
                  <a:pt x="6970" y="8900"/>
                </a:lnTo>
                <a:lnTo>
                  <a:pt x="4019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2" y="20510"/>
                </a:lnTo>
                <a:lnTo>
                  <a:pt x="16810" y="17639"/>
                </a:lnTo>
                <a:lnTo>
                  <a:pt x="18326" y="15710"/>
                </a:lnTo>
                <a:lnTo>
                  <a:pt x="21036" y="12219"/>
                </a:lnTo>
                <a:lnTo>
                  <a:pt x="25629" y="10473"/>
                </a:lnTo>
                <a:lnTo>
                  <a:pt x="37708" y="10473"/>
                </a:lnTo>
                <a:lnTo>
                  <a:pt x="42014" y="11426"/>
                </a:lnTo>
                <a:lnTo>
                  <a:pt x="45023" y="13333"/>
                </a:lnTo>
                <a:lnTo>
                  <a:pt x="48031" y="15239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6"/>
                </a:lnTo>
                <a:lnTo>
                  <a:pt x="45838" y="30501"/>
                </a:lnTo>
                <a:lnTo>
                  <a:pt x="42990" y="30869"/>
                </a:lnTo>
                <a:lnTo>
                  <a:pt x="23217" y="33349"/>
                </a:lnTo>
                <a:lnTo>
                  <a:pt x="16282" y="34222"/>
                </a:lnTo>
                <a:lnTo>
                  <a:pt x="10679" y="36542"/>
                </a:lnTo>
                <a:lnTo>
                  <a:pt x="6407" y="40309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2714820" y="5914122"/>
            <a:ext cx="28622" cy="14936"/>
          </a:xfrm>
          <a:custGeom>
            <a:avLst/>
            <a:gdLst/>
            <a:ahLst/>
            <a:cxnLst/>
            <a:rect l="l" t="t" r="r" b="b"/>
            <a:pathLst>
              <a:path w="31484" h="16927">
                <a:moveTo>
                  <a:pt x="31484" y="0"/>
                </a:moveTo>
                <a:lnTo>
                  <a:pt x="24595" y="3353"/>
                </a:lnTo>
                <a:lnTo>
                  <a:pt x="20507" y="5374"/>
                </a:lnTo>
                <a:lnTo>
                  <a:pt x="16282" y="6385"/>
                </a:lnTo>
                <a:lnTo>
                  <a:pt x="8336" y="6385"/>
                </a:lnTo>
                <a:lnTo>
                  <a:pt x="5236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2785542" y="5838196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2817829" y="5837556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342581" y="5715028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8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1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1" y="26321"/>
                </a:lnTo>
                <a:lnTo>
                  <a:pt x="9645" y="11093"/>
                </a:lnTo>
                <a:lnTo>
                  <a:pt x="6716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80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6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7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2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7" y="60911"/>
                </a:lnTo>
                <a:lnTo>
                  <a:pt x="45609" y="65183"/>
                </a:lnTo>
                <a:lnTo>
                  <a:pt x="40441" y="67319"/>
                </a:lnTo>
                <a:lnTo>
                  <a:pt x="27030" y="67319"/>
                </a:lnTo>
                <a:lnTo>
                  <a:pt x="21909" y="65057"/>
                </a:lnTo>
                <a:lnTo>
                  <a:pt x="18602" y="60532"/>
                </a:lnTo>
                <a:lnTo>
                  <a:pt x="15295" y="56007"/>
                </a:lnTo>
                <a:lnTo>
                  <a:pt x="13526" y="50001"/>
                </a:lnTo>
                <a:lnTo>
                  <a:pt x="13297" y="42514"/>
                </a:lnTo>
                <a:lnTo>
                  <a:pt x="67379" y="42514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7" y="13229"/>
                </a:lnTo>
                <a:lnTo>
                  <a:pt x="58745" y="9325"/>
                </a:lnTo>
                <a:lnTo>
                  <a:pt x="55002" y="6143"/>
                </a:lnTo>
                <a:lnTo>
                  <a:pt x="50087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9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351351" y="5715088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421477" y="5715028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2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4" y="1780"/>
                </a:lnTo>
                <a:lnTo>
                  <a:pt x="18877" y="5340"/>
                </a:lnTo>
                <a:lnTo>
                  <a:pt x="15111" y="8900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460789" y="5714906"/>
            <a:ext cx="63445" cy="68884"/>
          </a:xfrm>
          <a:custGeom>
            <a:avLst/>
            <a:gdLst/>
            <a:ahLst/>
            <a:cxnLst/>
            <a:rect l="l" t="t" r="r" b="b"/>
            <a:pathLst>
              <a:path w="69790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0" y="71832"/>
                </a:lnTo>
                <a:lnTo>
                  <a:pt x="10850" y="75990"/>
                </a:lnTo>
                <a:lnTo>
                  <a:pt x="16443" y="78068"/>
                </a:lnTo>
                <a:lnTo>
                  <a:pt x="14261" y="62358"/>
                </a:lnTo>
                <a:lnTo>
                  <a:pt x="12951" y="59533"/>
                </a:lnTo>
                <a:lnTo>
                  <a:pt x="12951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6" y="43386"/>
                </a:lnTo>
                <a:lnTo>
                  <a:pt x="28798" y="42789"/>
                </a:lnTo>
                <a:lnTo>
                  <a:pt x="36307" y="41825"/>
                </a:lnTo>
                <a:lnTo>
                  <a:pt x="40946" y="41090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5"/>
                </a:lnTo>
                <a:lnTo>
                  <a:pt x="49191" y="55651"/>
                </a:lnTo>
                <a:lnTo>
                  <a:pt x="45746" y="61141"/>
                </a:lnTo>
                <a:lnTo>
                  <a:pt x="38925" y="74416"/>
                </a:lnTo>
                <a:lnTo>
                  <a:pt x="43656" y="71982"/>
                </a:lnTo>
                <a:lnTo>
                  <a:pt x="47284" y="69111"/>
                </a:lnTo>
                <a:lnTo>
                  <a:pt x="49811" y="65803"/>
                </a:lnTo>
                <a:lnTo>
                  <a:pt x="50224" y="68743"/>
                </a:lnTo>
                <a:lnTo>
                  <a:pt x="51947" y="72625"/>
                </a:lnTo>
                <a:lnTo>
                  <a:pt x="53876" y="75657"/>
                </a:lnTo>
                <a:lnTo>
                  <a:pt x="56976" y="77173"/>
                </a:lnTo>
                <a:lnTo>
                  <a:pt x="62993" y="77173"/>
                </a:lnTo>
                <a:lnTo>
                  <a:pt x="66391" y="76828"/>
                </a:lnTo>
                <a:lnTo>
                  <a:pt x="69790" y="75932"/>
                </a:lnTo>
                <a:lnTo>
                  <a:pt x="69790" y="66768"/>
                </a:lnTo>
                <a:lnTo>
                  <a:pt x="68274" y="67009"/>
                </a:lnTo>
                <a:lnTo>
                  <a:pt x="65725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3"/>
                </a:lnTo>
                <a:lnTo>
                  <a:pt x="58905" y="8268"/>
                </a:lnTo>
                <a:lnTo>
                  <a:pt x="53531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5" y="1780"/>
                </a:lnTo>
                <a:lnTo>
                  <a:pt x="12642" y="5340"/>
                </a:lnTo>
                <a:lnTo>
                  <a:pt x="6969" y="8900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2" y="20510"/>
                </a:lnTo>
                <a:lnTo>
                  <a:pt x="16810" y="17639"/>
                </a:lnTo>
                <a:lnTo>
                  <a:pt x="18326" y="15710"/>
                </a:lnTo>
                <a:lnTo>
                  <a:pt x="21036" y="12219"/>
                </a:lnTo>
                <a:lnTo>
                  <a:pt x="25629" y="10473"/>
                </a:lnTo>
                <a:lnTo>
                  <a:pt x="37709" y="10473"/>
                </a:lnTo>
                <a:lnTo>
                  <a:pt x="42014" y="11426"/>
                </a:lnTo>
                <a:lnTo>
                  <a:pt x="45023" y="13333"/>
                </a:lnTo>
                <a:lnTo>
                  <a:pt x="48031" y="15239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6"/>
                </a:lnTo>
                <a:lnTo>
                  <a:pt x="45838" y="30501"/>
                </a:lnTo>
                <a:lnTo>
                  <a:pt x="42990" y="30869"/>
                </a:lnTo>
                <a:lnTo>
                  <a:pt x="23217" y="33349"/>
                </a:lnTo>
                <a:lnTo>
                  <a:pt x="16281" y="34222"/>
                </a:lnTo>
                <a:lnTo>
                  <a:pt x="10678" y="36542"/>
                </a:lnTo>
                <a:lnTo>
                  <a:pt x="6406" y="40309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473754" y="5768855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4"/>
                </a:lnTo>
                <a:lnTo>
                  <a:pt x="16282" y="6385"/>
                </a:lnTo>
                <a:lnTo>
                  <a:pt x="8336" y="6385"/>
                </a:lnTo>
                <a:lnTo>
                  <a:pt x="5235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576544" y="5692929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602882" y="5715028"/>
            <a:ext cx="54677" cy="66574"/>
          </a:xfrm>
          <a:custGeom>
            <a:avLst/>
            <a:gdLst/>
            <a:ahLst/>
            <a:cxnLst/>
            <a:rect l="l" t="t" r="r" b="b"/>
            <a:pathLst>
              <a:path w="60145" h="75450">
                <a:moveTo>
                  <a:pt x="12401" y="75450"/>
                </a:moveTo>
                <a:lnTo>
                  <a:pt x="12401" y="31971"/>
                </a:lnTo>
                <a:lnTo>
                  <a:pt x="12711" y="28262"/>
                </a:lnTo>
                <a:lnTo>
                  <a:pt x="13331" y="25666"/>
                </a:lnTo>
                <a:lnTo>
                  <a:pt x="13951" y="23071"/>
                </a:lnTo>
                <a:lnTo>
                  <a:pt x="15294" y="20556"/>
                </a:lnTo>
                <a:lnTo>
                  <a:pt x="17361" y="18121"/>
                </a:lnTo>
                <a:lnTo>
                  <a:pt x="19933" y="15090"/>
                </a:lnTo>
                <a:lnTo>
                  <a:pt x="22919" y="13068"/>
                </a:lnTo>
                <a:lnTo>
                  <a:pt x="26318" y="12058"/>
                </a:lnTo>
                <a:lnTo>
                  <a:pt x="28200" y="11461"/>
                </a:lnTo>
                <a:lnTo>
                  <a:pt x="30612" y="11162"/>
                </a:lnTo>
                <a:lnTo>
                  <a:pt x="39339" y="11162"/>
                </a:lnTo>
                <a:lnTo>
                  <a:pt x="43335" y="13459"/>
                </a:lnTo>
                <a:lnTo>
                  <a:pt x="45539" y="18052"/>
                </a:lnTo>
                <a:lnTo>
                  <a:pt x="46871" y="20809"/>
                </a:lnTo>
                <a:lnTo>
                  <a:pt x="47537" y="24438"/>
                </a:lnTo>
                <a:lnTo>
                  <a:pt x="47537" y="75450"/>
                </a:lnTo>
                <a:lnTo>
                  <a:pt x="60145" y="75450"/>
                </a:lnTo>
                <a:lnTo>
                  <a:pt x="60145" y="20671"/>
                </a:lnTo>
                <a:lnTo>
                  <a:pt x="59135" y="14952"/>
                </a:lnTo>
                <a:lnTo>
                  <a:pt x="57114" y="10955"/>
                </a:lnTo>
                <a:lnTo>
                  <a:pt x="53439" y="3651"/>
                </a:lnTo>
                <a:lnTo>
                  <a:pt x="46366" y="0"/>
                </a:lnTo>
                <a:lnTo>
                  <a:pt x="31117" y="0"/>
                </a:lnTo>
                <a:lnTo>
                  <a:pt x="26777" y="941"/>
                </a:lnTo>
                <a:lnTo>
                  <a:pt x="22872" y="2825"/>
                </a:lnTo>
                <a:lnTo>
                  <a:pt x="18969" y="4708"/>
                </a:lnTo>
                <a:lnTo>
                  <a:pt x="15271" y="7809"/>
                </a:lnTo>
                <a:lnTo>
                  <a:pt x="11780" y="12127"/>
                </a:lnTo>
                <a:lnTo>
                  <a:pt x="11780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681495" y="5715332"/>
            <a:ext cx="12119" cy="42964"/>
          </a:xfrm>
          <a:custGeom>
            <a:avLst/>
            <a:gdLst/>
            <a:ahLst/>
            <a:cxnLst/>
            <a:rect l="l" t="t" r="r" b="b"/>
            <a:pathLst>
              <a:path w="13331" h="48692">
                <a:moveTo>
                  <a:pt x="6039" y="3468"/>
                </a:moveTo>
                <a:lnTo>
                  <a:pt x="0" y="10404"/>
                </a:lnTo>
                <a:lnTo>
                  <a:pt x="3685" y="48692"/>
                </a:lnTo>
                <a:lnTo>
                  <a:pt x="3685" y="33303"/>
                </a:lnTo>
                <a:lnTo>
                  <a:pt x="4535" y="27584"/>
                </a:lnTo>
                <a:lnTo>
                  <a:pt x="6234" y="23220"/>
                </a:lnTo>
                <a:lnTo>
                  <a:pt x="13331" y="0"/>
                </a:lnTo>
                <a:lnTo>
                  <a:pt x="6039" y="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673258" y="5715332"/>
            <a:ext cx="58811" cy="93811"/>
          </a:xfrm>
          <a:custGeom>
            <a:avLst/>
            <a:gdLst/>
            <a:ahLst/>
            <a:cxnLst/>
            <a:rect l="l" t="t" r="r" b="b"/>
            <a:pathLst>
              <a:path w="64692" h="106319">
                <a:moveTo>
                  <a:pt x="5947" y="97419"/>
                </a:moveTo>
                <a:lnTo>
                  <a:pt x="11367" y="100979"/>
                </a:lnTo>
                <a:lnTo>
                  <a:pt x="16787" y="104539"/>
                </a:lnTo>
                <a:lnTo>
                  <a:pt x="23469" y="106319"/>
                </a:lnTo>
                <a:lnTo>
                  <a:pt x="31416" y="106319"/>
                </a:lnTo>
                <a:lnTo>
                  <a:pt x="40374" y="105557"/>
                </a:lnTo>
                <a:lnTo>
                  <a:pt x="52523" y="100681"/>
                </a:lnTo>
                <a:lnTo>
                  <a:pt x="60558" y="91298"/>
                </a:lnTo>
                <a:lnTo>
                  <a:pt x="63314" y="85877"/>
                </a:lnTo>
                <a:lnTo>
                  <a:pt x="64692" y="78482"/>
                </a:lnTo>
                <a:lnTo>
                  <a:pt x="64692" y="1998"/>
                </a:lnTo>
                <a:lnTo>
                  <a:pt x="53256" y="1998"/>
                </a:lnTo>
                <a:lnTo>
                  <a:pt x="53256" y="11300"/>
                </a:lnTo>
                <a:lnTo>
                  <a:pt x="50821" y="8222"/>
                </a:lnTo>
                <a:lnTo>
                  <a:pt x="48433" y="5879"/>
                </a:lnTo>
                <a:lnTo>
                  <a:pt x="46090" y="4272"/>
                </a:lnTo>
                <a:lnTo>
                  <a:pt x="41773" y="1424"/>
                </a:lnTo>
                <a:lnTo>
                  <a:pt x="36720" y="0"/>
                </a:lnTo>
                <a:lnTo>
                  <a:pt x="22391" y="0"/>
                </a:lnTo>
                <a:lnTo>
                  <a:pt x="15294" y="23220"/>
                </a:lnTo>
                <a:lnTo>
                  <a:pt x="18509" y="15044"/>
                </a:lnTo>
                <a:lnTo>
                  <a:pt x="24480" y="10955"/>
                </a:lnTo>
                <a:lnTo>
                  <a:pt x="39040" y="10955"/>
                </a:lnTo>
                <a:lnTo>
                  <a:pt x="43840" y="13160"/>
                </a:lnTo>
                <a:lnTo>
                  <a:pt x="47606" y="17570"/>
                </a:lnTo>
                <a:lnTo>
                  <a:pt x="51372" y="21980"/>
                </a:lnTo>
                <a:lnTo>
                  <a:pt x="53256" y="28756"/>
                </a:lnTo>
                <a:lnTo>
                  <a:pt x="53256" y="43961"/>
                </a:lnTo>
                <a:lnTo>
                  <a:pt x="52245" y="49266"/>
                </a:lnTo>
                <a:lnTo>
                  <a:pt x="50224" y="53814"/>
                </a:lnTo>
                <a:lnTo>
                  <a:pt x="46595" y="61853"/>
                </a:lnTo>
                <a:lnTo>
                  <a:pt x="40326" y="65872"/>
                </a:lnTo>
                <a:lnTo>
                  <a:pt x="25720" y="65872"/>
                </a:lnTo>
                <a:lnTo>
                  <a:pt x="21185" y="63702"/>
                </a:lnTo>
                <a:lnTo>
                  <a:pt x="17809" y="59361"/>
                </a:lnTo>
                <a:lnTo>
                  <a:pt x="14433" y="55020"/>
                </a:lnTo>
                <a:lnTo>
                  <a:pt x="12745" y="48692"/>
                </a:lnTo>
                <a:lnTo>
                  <a:pt x="9059" y="10404"/>
                </a:lnTo>
                <a:lnTo>
                  <a:pt x="6356" y="13998"/>
                </a:lnTo>
                <a:lnTo>
                  <a:pt x="1589" y="25245"/>
                </a:lnTo>
                <a:lnTo>
                  <a:pt x="0" y="39344"/>
                </a:lnTo>
                <a:lnTo>
                  <a:pt x="177" y="44639"/>
                </a:lnTo>
                <a:lnTo>
                  <a:pt x="2923" y="58121"/>
                </a:lnTo>
                <a:lnTo>
                  <a:pt x="8990" y="67491"/>
                </a:lnTo>
                <a:lnTo>
                  <a:pt x="14984" y="73165"/>
                </a:lnTo>
                <a:lnTo>
                  <a:pt x="21977" y="76001"/>
                </a:lnTo>
                <a:lnTo>
                  <a:pt x="35710" y="76001"/>
                </a:lnTo>
                <a:lnTo>
                  <a:pt x="40326" y="75082"/>
                </a:lnTo>
                <a:lnTo>
                  <a:pt x="43817" y="73245"/>
                </a:lnTo>
                <a:lnTo>
                  <a:pt x="47308" y="71408"/>
                </a:lnTo>
                <a:lnTo>
                  <a:pt x="50293" y="68605"/>
                </a:lnTo>
                <a:lnTo>
                  <a:pt x="52773" y="64839"/>
                </a:lnTo>
                <a:lnTo>
                  <a:pt x="52911" y="74991"/>
                </a:lnTo>
                <a:lnTo>
                  <a:pt x="52107" y="82042"/>
                </a:lnTo>
                <a:lnTo>
                  <a:pt x="50362" y="85992"/>
                </a:lnTo>
                <a:lnTo>
                  <a:pt x="47422" y="92699"/>
                </a:lnTo>
                <a:lnTo>
                  <a:pt x="41199" y="96052"/>
                </a:lnTo>
                <a:lnTo>
                  <a:pt x="25674" y="96052"/>
                </a:lnTo>
                <a:lnTo>
                  <a:pt x="21265" y="94674"/>
                </a:lnTo>
                <a:lnTo>
                  <a:pt x="18463" y="91918"/>
                </a:lnTo>
                <a:lnTo>
                  <a:pt x="16672" y="90127"/>
                </a:lnTo>
                <a:lnTo>
                  <a:pt x="15478" y="87577"/>
                </a:lnTo>
                <a:lnTo>
                  <a:pt x="14881" y="84270"/>
                </a:lnTo>
                <a:lnTo>
                  <a:pt x="2273" y="84270"/>
                </a:lnTo>
                <a:lnTo>
                  <a:pt x="2916" y="91849"/>
                </a:lnTo>
                <a:lnTo>
                  <a:pt x="5947" y="97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531919" y="5698309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270638" y="5716791"/>
            <a:ext cx="16034" cy="90771"/>
          </a:xfrm>
          <a:custGeom>
            <a:avLst/>
            <a:gdLst/>
            <a:ahLst/>
            <a:cxnLst/>
            <a:rect l="l" t="t" r="r" b="b"/>
            <a:pathLst>
              <a:path w="17637" h="102874">
                <a:moveTo>
                  <a:pt x="12401" y="102874"/>
                </a:moveTo>
                <a:lnTo>
                  <a:pt x="12401" y="65183"/>
                </a:lnTo>
                <a:lnTo>
                  <a:pt x="15110" y="68537"/>
                </a:lnTo>
                <a:lnTo>
                  <a:pt x="14467" y="53676"/>
                </a:lnTo>
                <a:lnTo>
                  <a:pt x="12768" y="49680"/>
                </a:lnTo>
                <a:lnTo>
                  <a:pt x="11918" y="44833"/>
                </a:lnTo>
                <a:lnTo>
                  <a:pt x="11918" y="32063"/>
                </a:lnTo>
                <a:lnTo>
                  <a:pt x="12768" y="26229"/>
                </a:lnTo>
                <a:lnTo>
                  <a:pt x="14467" y="21636"/>
                </a:lnTo>
                <a:lnTo>
                  <a:pt x="17637" y="13045"/>
                </a:lnTo>
                <a:lnTo>
                  <a:pt x="17246" y="3835"/>
                </a:lnTo>
                <a:lnTo>
                  <a:pt x="14537" y="6431"/>
                </a:lnTo>
                <a:lnTo>
                  <a:pt x="12056" y="9784"/>
                </a:lnTo>
                <a:lnTo>
                  <a:pt x="12056" y="0"/>
                </a:lnTo>
                <a:lnTo>
                  <a:pt x="0" y="0"/>
                </a:lnTo>
                <a:lnTo>
                  <a:pt x="0" y="102874"/>
                </a:lnTo>
                <a:lnTo>
                  <a:pt x="12401" y="10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172056" y="5689858"/>
            <a:ext cx="89689" cy="88820"/>
          </a:xfrm>
          <a:custGeom>
            <a:avLst/>
            <a:gdLst/>
            <a:ahLst/>
            <a:cxnLst/>
            <a:rect l="l" t="t" r="r" b="b"/>
            <a:pathLst>
              <a:path w="98658" h="100663">
                <a:moveTo>
                  <a:pt x="22700" y="83133"/>
                </a:moveTo>
                <a:lnTo>
                  <a:pt x="20456" y="79749"/>
                </a:lnTo>
                <a:lnTo>
                  <a:pt x="15758" y="68234"/>
                </a:lnTo>
                <a:lnTo>
                  <a:pt x="14192" y="54779"/>
                </a:lnTo>
                <a:lnTo>
                  <a:pt x="14752" y="45374"/>
                </a:lnTo>
                <a:lnTo>
                  <a:pt x="17990" y="32689"/>
                </a:lnTo>
                <a:lnTo>
                  <a:pt x="24113" y="22979"/>
                </a:lnTo>
                <a:lnTo>
                  <a:pt x="25873" y="21194"/>
                </a:lnTo>
                <a:lnTo>
                  <a:pt x="36600" y="14445"/>
                </a:lnTo>
                <a:lnTo>
                  <a:pt x="49742" y="12196"/>
                </a:lnTo>
                <a:lnTo>
                  <a:pt x="52436" y="12274"/>
                </a:lnTo>
                <a:lnTo>
                  <a:pt x="65288" y="15398"/>
                </a:lnTo>
                <a:lnTo>
                  <a:pt x="75268" y="23083"/>
                </a:lnTo>
                <a:lnTo>
                  <a:pt x="78005" y="26727"/>
                </a:lnTo>
                <a:lnTo>
                  <a:pt x="82954" y="38041"/>
                </a:lnTo>
                <a:lnTo>
                  <a:pt x="84603" y="51816"/>
                </a:lnTo>
                <a:lnTo>
                  <a:pt x="84343" y="57743"/>
                </a:lnTo>
                <a:lnTo>
                  <a:pt x="81789" y="70370"/>
                </a:lnTo>
                <a:lnTo>
                  <a:pt x="76508" y="81686"/>
                </a:lnTo>
                <a:lnTo>
                  <a:pt x="74200" y="84884"/>
                </a:lnTo>
                <a:lnTo>
                  <a:pt x="78021" y="98291"/>
                </a:lnTo>
                <a:lnTo>
                  <a:pt x="87152" y="89300"/>
                </a:lnTo>
                <a:lnTo>
                  <a:pt x="93878" y="77655"/>
                </a:lnTo>
                <a:lnTo>
                  <a:pt x="97463" y="65426"/>
                </a:lnTo>
                <a:lnTo>
                  <a:pt x="98658" y="51609"/>
                </a:lnTo>
                <a:lnTo>
                  <a:pt x="97806" y="40054"/>
                </a:lnTo>
                <a:lnTo>
                  <a:pt x="94467" y="27696"/>
                </a:lnTo>
                <a:lnTo>
                  <a:pt x="88599" y="17226"/>
                </a:lnTo>
                <a:lnTo>
                  <a:pt x="85327" y="13361"/>
                </a:lnTo>
                <a:lnTo>
                  <a:pt x="75589" y="5938"/>
                </a:lnTo>
                <a:lnTo>
                  <a:pt x="63451" y="1484"/>
                </a:lnTo>
                <a:lnTo>
                  <a:pt x="48916" y="0"/>
                </a:lnTo>
                <a:lnTo>
                  <a:pt x="43220" y="244"/>
                </a:lnTo>
                <a:lnTo>
                  <a:pt x="30026" y="3143"/>
                </a:lnTo>
                <a:lnTo>
                  <a:pt x="19018" y="9309"/>
                </a:lnTo>
                <a:lnTo>
                  <a:pt x="10196" y="18742"/>
                </a:lnTo>
                <a:lnTo>
                  <a:pt x="4913" y="28231"/>
                </a:lnTo>
                <a:lnTo>
                  <a:pt x="1228" y="40343"/>
                </a:lnTo>
                <a:lnTo>
                  <a:pt x="0" y="53883"/>
                </a:lnTo>
                <a:lnTo>
                  <a:pt x="14" y="55446"/>
                </a:lnTo>
                <a:lnTo>
                  <a:pt x="1513" y="69093"/>
                </a:lnTo>
                <a:lnTo>
                  <a:pt x="5482" y="81112"/>
                </a:lnTo>
                <a:lnTo>
                  <a:pt x="11919" y="91505"/>
                </a:lnTo>
                <a:lnTo>
                  <a:pt x="22916" y="100663"/>
                </a:lnTo>
                <a:lnTo>
                  <a:pt x="22700" y="83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3192693" y="5763211"/>
            <a:ext cx="50291" cy="21005"/>
          </a:xfrm>
          <a:custGeom>
            <a:avLst/>
            <a:gdLst/>
            <a:ahLst/>
            <a:cxnLst/>
            <a:rect l="l" t="t" r="r" b="b"/>
            <a:pathLst>
              <a:path w="55320" h="23806">
                <a:moveTo>
                  <a:pt x="0" y="0"/>
                </a:moveTo>
                <a:lnTo>
                  <a:pt x="215" y="17530"/>
                </a:lnTo>
                <a:lnTo>
                  <a:pt x="12061" y="22237"/>
                </a:lnTo>
                <a:lnTo>
                  <a:pt x="25939" y="23806"/>
                </a:lnTo>
                <a:lnTo>
                  <a:pt x="30852" y="23628"/>
                </a:lnTo>
                <a:lnTo>
                  <a:pt x="44120" y="20978"/>
                </a:lnTo>
                <a:lnTo>
                  <a:pt x="55320" y="15158"/>
                </a:lnTo>
                <a:lnTo>
                  <a:pt x="51499" y="1751"/>
                </a:lnTo>
                <a:lnTo>
                  <a:pt x="41435" y="9093"/>
                </a:lnTo>
                <a:lnTo>
                  <a:pt x="27592" y="11541"/>
                </a:lnTo>
                <a:lnTo>
                  <a:pt x="22078" y="11279"/>
                </a:lnTo>
                <a:lnTo>
                  <a:pt x="9132" y="77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3283790" y="5714906"/>
            <a:ext cx="45909" cy="68884"/>
          </a:xfrm>
          <a:custGeom>
            <a:avLst/>
            <a:gdLst/>
            <a:ahLst/>
            <a:cxnLst/>
            <a:rect l="l" t="t" r="r" b="b"/>
            <a:pathLst>
              <a:path w="50500" h="78068">
                <a:moveTo>
                  <a:pt x="5305" y="74416"/>
                </a:moveTo>
                <a:lnTo>
                  <a:pt x="9071" y="76851"/>
                </a:lnTo>
                <a:lnTo>
                  <a:pt x="13733" y="78068"/>
                </a:lnTo>
                <a:lnTo>
                  <a:pt x="26364" y="78068"/>
                </a:lnTo>
                <a:lnTo>
                  <a:pt x="32564" y="75886"/>
                </a:lnTo>
                <a:lnTo>
                  <a:pt x="37892" y="71522"/>
                </a:lnTo>
                <a:lnTo>
                  <a:pt x="44457" y="63858"/>
                </a:lnTo>
                <a:lnTo>
                  <a:pt x="48989" y="52116"/>
                </a:lnTo>
                <a:lnTo>
                  <a:pt x="50500" y="37070"/>
                </a:lnTo>
                <a:lnTo>
                  <a:pt x="50377" y="32952"/>
                </a:lnTo>
                <a:lnTo>
                  <a:pt x="47763" y="19683"/>
                </a:lnTo>
                <a:lnTo>
                  <a:pt x="41751" y="9612"/>
                </a:lnTo>
                <a:lnTo>
                  <a:pt x="35917" y="3204"/>
                </a:lnTo>
                <a:lnTo>
                  <a:pt x="28822" y="0"/>
                </a:lnTo>
                <a:lnTo>
                  <a:pt x="14812" y="0"/>
                </a:lnTo>
                <a:lnTo>
                  <a:pt x="9898" y="1378"/>
                </a:lnTo>
                <a:lnTo>
                  <a:pt x="5718" y="4134"/>
                </a:lnTo>
                <a:lnTo>
                  <a:pt x="2779" y="5971"/>
                </a:lnTo>
                <a:lnTo>
                  <a:pt x="3169" y="15181"/>
                </a:lnTo>
                <a:lnTo>
                  <a:pt x="9048" y="10886"/>
                </a:lnTo>
                <a:lnTo>
                  <a:pt x="26181" y="10886"/>
                </a:lnTo>
                <a:lnTo>
                  <a:pt x="32059" y="14952"/>
                </a:lnTo>
                <a:lnTo>
                  <a:pt x="35274" y="23083"/>
                </a:lnTo>
                <a:lnTo>
                  <a:pt x="36974" y="27309"/>
                </a:lnTo>
                <a:lnTo>
                  <a:pt x="37823" y="32362"/>
                </a:lnTo>
                <a:lnTo>
                  <a:pt x="37823" y="47888"/>
                </a:lnTo>
                <a:lnTo>
                  <a:pt x="35906" y="55135"/>
                </a:lnTo>
                <a:lnTo>
                  <a:pt x="32071" y="59981"/>
                </a:lnTo>
                <a:lnTo>
                  <a:pt x="28235" y="64827"/>
                </a:lnTo>
                <a:lnTo>
                  <a:pt x="23425" y="67250"/>
                </a:lnTo>
                <a:lnTo>
                  <a:pt x="9094" y="67250"/>
                </a:lnTo>
                <a:lnTo>
                  <a:pt x="3215" y="63438"/>
                </a:lnTo>
                <a:lnTo>
                  <a:pt x="0" y="55812"/>
                </a:lnTo>
                <a:lnTo>
                  <a:pt x="643" y="70673"/>
                </a:lnTo>
                <a:lnTo>
                  <a:pt x="3100" y="73038"/>
                </a:lnTo>
                <a:lnTo>
                  <a:pt x="5305" y="744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3176816" y="5837556"/>
            <a:ext cx="537007" cy="116854"/>
          </a:xfrm>
          <a:custGeom>
            <a:avLst/>
            <a:gdLst/>
            <a:ahLst/>
            <a:cxnLst/>
            <a:rect l="l" t="t" r="r" b="b"/>
            <a:pathLst>
              <a:path w="590708" h="132434">
                <a:moveTo>
                  <a:pt x="96317" y="28993"/>
                </a:moveTo>
                <a:lnTo>
                  <a:pt x="86164" y="36863"/>
                </a:lnTo>
                <a:lnTo>
                  <a:pt x="90390" y="52091"/>
                </a:lnTo>
                <a:lnTo>
                  <a:pt x="92433" y="46866"/>
                </a:lnTo>
                <a:lnTo>
                  <a:pt x="96292" y="42755"/>
                </a:lnTo>
                <a:lnTo>
                  <a:pt x="100150" y="38643"/>
                </a:lnTo>
                <a:lnTo>
                  <a:pt x="108988" y="25837"/>
                </a:lnTo>
                <a:lnTo>
                  <a:pt x="96317" y="28993"/>
                </a:lnTo>
                <a:close/>
              </a:path>
              <a:path w="590708" h="132434">
                <a:moveTo>
                  <a:pt x="222899" y="27423"/>
                </a:moveTo>
                <a:lnTo>
                  <a:pt x="209326" y="27423"/>
                </a:lnTo>
                <a:lnTo>
                  <a:pt x="188727" y="87508"/>
                </a:lnTo>
                <a:lnTo>
                  <a:pt x="169022" y="27423"/>
                </a:lnTo>
                <a:lnTo>
                  <a:pt x="154623" y="27423"/>
                </a:lnTo>
                <a:lnTo>
                  <a:pt x="181837" y="101220"/>
                </a:lnTo>
                <a:lnTo>
                  <a:pt x="195065" y="101220"/>
                </a:lnTo>
                <a:lnTo>
                  <a:pt x="222899" y="27423"/>
                </a:lnTo>
                <a:close/>
              </a:path>
              <a:path w="590708" h="132434">
                <a:moveTo>
                  <a:pt x="253006" y="38643"/>
                </a:moveTo>
                <a:lnTo>
                  <a:pt x="257783" y="36588"/>
                </a:lnTo>
                <a:lnTo>
                  <a:pt x="271424" y="36588"/>
                </a:lnTo>
                <a:lnTo>
                  <a:pt x="277096" y="39574"/>
                </a:lnTo>
                <a:lnTo>
                  <a:pt x="280495" y="45545"/>
                </a:lnTo>
                <a:lnTo>
                  <a:pt x="282332" y="48761"/>
                </a:lnTo>
                <a:lnTo>
                  <a:pt x="283503" y="53056"/>
                </a:lnTo>
                <a:lnTo>
                  <a:pt x="284009" y="58431"/>
                </a:lnTo>
                <a:lnTo>
                  <a:pt x="243016" y="58431"/>
                </a:lnTo>
                <a:lnTo>
                  <a:pt x="243246" y="52091"/>
                </a:lnTo>
                <a:lnTo>
                  <a:pt x="239020" y="36863"/>
                </a:lnTo>
                <a:lnTo>
                  <a:pt x="236091" y="40720"/>
                </a:lnTo>
                <a:lnTo>
                  <a:pt x="231053" y="52064"/>
                </a:lnTo>
                <a:lnTo>
                  <a:pt x="229374" y="65734"/>
                </a:lnTo>
                <a:lnTo>
                  <a:pt x="229573" y="70761"/>
                </a:lnTo>
                <a:lnTo>
                  <a:pt x="232507" y="83758"/>
                </a:lnTo>
                <a:lnTo>
                  <a:pt x="238951" y="93813"/>
                </a:lnTo>
                <a:lnTo>
                  <a:pt x="249586" y="101335"/>
                </a:lnTo>
                <a:lnTo>
                  <a:pt x="262307" y="103839"/>
                </a:lnTo>
                <a:lnTo>
                  <a:pt x="266073" y="103839"/>
                </a:lnTo>
                <a:lnTo>
                  <a:pt x="269449" y="103471"/>
                </a:lnTo>
                <a:lnTo>
                  <a:pt x="272434" y="102736"/>
                </a:lnTo>
                <a:lnTo>
                  <a:pt x="277992" y="101450"/>
                </a:lnTo>
                <a:lnTo>
                  <a:pt x="282654" y="98969"/>
                </a:lnTo>
                <a:lnTo>
                  <a:pt x="286420" y="95294"/>
                </a:lnTo>
                <a:lnTo>
                  <a:pt x="288671" y="93181"/>
                </a:lnTo>
                <a:lnTo>
                  <a:pt x="290703" y="90460"/>
                </a:lnTo>
                <a:lnTo>
                  <a:pt x="292517" y="87129"/>
                </a:lnTo>
                <a:lnTo>
                  <a:pt x="294332" y="83799"/>
                </a:lnTo>
                <a:lnTo>
                  <a:pt x="295399" y="80779"/>
                </a:lnTo>
                <a:lnTo>
                  <a:pt x="295721" y="78068"/>
                </a:lnTo>
                <a:lnTo>
                  <a:pt x="283526" y="78068"/>
                </a:lnTo>
                <a:lnTo>
                  <a:pt x="282608" y="81330"/>
                </a:lnTo>
                <a:lnTo>
                  <a:pt x="281046" y="84201"/>
                </a:lnTo>
                <a:lnTo>
                  <a:pt x="278842" y="86681"/>
                </a:lnTo>
                <a:lnTo>
                  <a:pt x="274983" y="90953"/>
                </a:lnTo>
                <a:lnTo>
                  <a:pt x="269816" y="93089"/>
                </a:lnTo>
                <a:lnTo>
                  <a:pt x="256405" y="93089"/>
                </a:lnTo>
                <a:lnTo>
                  <a:pt x="251284" y="90827"/>
                </a:lnTo>
                <a:lnTo>
                  <a:pt x="247977" y="86302"/>
                </a:lnTo>
                <a:lnTo>
                  <a:pt x="244670" y="81778"/>
                </a:lnTo>
                <a:lnTo>
                  <a:pt x="242901" y="75772"/>
                </a:lnTo>
                <a:lnTo>
                  <a:pt x="242672" y="68284"/>
                </a:lnTo>
                <a:lnTo>
                  <a:pt x="296754" y="68284"/>
                </a:lnTo>
                <a:lnTo>
                  <a:pt x="296754" y="60842"/>
                </a:lnTo>
                <a:lnTo>
                  <a:pt x="296387" y="55422"/>
                </a:lnTo>
                <a:lnTo>
                  <a:pt x="295652" y="52022"/>
                </a:lnTo>
                <a:lnTo>
                  <a:pt x="294825" y="47061"/>
                </a:lnTo>
                <a:lnTo>
                  <a:pt x="293172" y="42720"/>
                </a:lnTo>
                <a:lnTo>
                  <a:pt x="290692" y="38999"/>
                </a:lnTo>
                <a:lnTo>
                  <a:pt x="288120" y="35095"/>
                </a:lnTo>
                <a:lnTo>
                  <a:pt x="284377" y="31914"/>
                </a:lnTo>
                <a:lnTo>
                  <a:pt x="279462" y="29456"/>
                </a:lnTo>
                <a:lnTo>
                  <a:pt x="274547" y="26999"/>
                </a:lnTo>
                <a:lnTo>
                  <a:pt x="269472" y="25770"/>
                </a:lnTo>
                <a:lnTo>
                  <a:pt x="261844" y="25837"/>
                </a:lnTo>
                <a:lnTo>
                  <a:pt x="253006" y="38643"/>
                </a:lnTo>
                <a:close/>
              </a:path>
              <a:path w="590708" h="132434">
                <a:moveTo>
                  <a:pt x="249173" y="28993"/>
                </a:moveTo>
                <a:lnTo>
                  <a:pt x="239020" y="36863"/>
                </a:lnTo>
                <a:lnTo>
                  <a:pt x="243246" y="52091"/>
                </a:lnTo>
                <a:lnTo>
                  <a:pt x="245289" y="46866"/>
                </a:lnTo>
                <a:lnTo>
                  <a:pt x="249147" y="42755"/>
                </a:lnTo>
                <a:lnTo>
                  <a:pt x="253006" y="38643"/>
                </a:lnTo>
                <a:lnTo>
                  <a:pt x="261844" y="25837"/>
                </a:lnTo>
                <a:lnTo>
                  <a:pt x="249173" y="28993"/>
                </a:lnTo>
                <a:close/>
              </a:path>
              <a:path w="590708" h="132434">
                <a:moveTo>
                  <a:pt x="316160" y="27423"/>
                </a:moveTo>
                <a:lnTo>
                  <a:pt x="316160" y="101220"/>
                </a:lnTo>
                <a:lnTo>
                  <a:pt x="328561" y="101220"/>
                </a:lnTo>
                <a:lnTo>
                  <a:pt x="328561" y="53538"/>
                </a:lnTo>
                <a:lnTo>
                  <a:pt x="330238" y="48910"/>
                </a:lnTo>
                <a:lnTo>
                  <a:pt x="333591" y="44891"/>
                </a:lnTo>
                <a:lnTo>
                  <a:pt x="336943" y="40871"/>
                </a:lnTo>
                <a:lnTo>
                  <a:pt x="341743" y="38862"/>
                </a:lnTo>
                <a:lnTo>
                  <a:pt x="349402" y="38885"/>
                </a:lnTo>
                <a:lnTo>
                  <a:pt x="352054" y="39206"/>
                </a:lnTo>
                <a:lnTo>
                  <a:pt x="352054" y="26114"/>
                </a:lnTo>
                <a:lnTo>
                  <a:pt x="350722" y="25977"/>
                </a:lnTo>
                <a:lnTo>
                  <a:pt x="348058" y="25770"/>
                </a:lnTo>
                <a:lnTo>
                  <a:pt x="343144" y="25770"/>
                </a:lnTo>
                <a:lnTo>
                  <a:pt x="338804" y="27550"/>
                </a:lnTo>
                <a:lnTo>
                  <a:pt x="335037" y="31110"/>
                </a:lnTo>
                <a:lnTo>
                  <a:pt x="331271" y="34670"/>
                </a:lnTo>
                <a:lnTo>
                  <a:pt x="328906" y="37690"/>
                </a:lnTo>
                <a:lnTo>
                  <a:pt x="327941" y="40171"/>
                </a:lnTo>
                <a:lnTo>
                  <a:pt x="327941" y="27424"/>
                </a:lnTo>
                <a:lnTo>
                  <a:pt x="316160" y="27423"/>
                </a:lnTo>
                <a:close/>
              </a:path>
              <a:path w="590708" h="132434">
                <a:moveTo>
                  <a:pt x="361539" y="69708"/>
                </a:moveTo>
                <a:lnTo>
                  <a:pt x="359403" y="75014"/>
                </a:lnTo>
                <a:lnTo>
                  <a:pt x="359403" y="88105"/>
                </a:lnTo>
                <a:lnTo>
                  <a:pt x="361573" y="93308"/>
                </a:lnTo>
                <a:lnTo>
                  <a:pt x="365914" y="97465"/>
                </a:lnTo>
                <a:lnTo>
                  <a:pt x="370254" y="101622"/>
                </a:lnTo>
                <a:lnTo>
                  <a:pt x="375846" y="103701"/>
                </a:lnTo>
                <a:lnTo>
                  <a:pt x="373665" y="87991"/>
                </a:lnTo>
                <a:lnTo>
                  <a:pt x="372355" y="85165"/>
                </a:lnTo>
                <a:lnTo>
                  <a:pt x="372355" y="76851"/>
                </a:lnTo>
                <a:lnTo>
                  <a:pt x="374262" y="73406"/>
                </a:lnTo>
                <a:lnTo>
                  <a:pt x="378074" y="71247"/>
                </a:lnTo>
                <a:lnTo>
                  <a:pt x="380324" y="69961"/>
                </a:lnTo>
                <a:lnTo>
                  <a:pt x="383700" y="69019"/>
                </a:lnTo>
                <a:lnTo>
                  <a:pt x="388202" y="68422"/>
                </a:lnTo>
                <a:lnTo>
                  <a:pt x="395711" y="67457"/>
                </a:lnTo>
                <a:lnTo>
                  <a:pt x="400350" y="66722"/>
                </a:lnTo>
                <a:lnTo>
                  <a:pt x="402738" y="66079"/>
                </a:lnTo>
                <a:lnTo>
                  <a:pt x="405127" y="65436"/>
                </a:lnTo>
                <a:lnTo>
                  <a:pt x="408594" y="63667"/>
                </a:lnTo>
                <a:lnTo>
                  <a:pt x="408594" y="81284"/>
                </a:lnTo>
                <a:lnTo>
                  <a:pt x="405150" y="86773"/>
                </a:lnTo>
                <a:lnTo>
                  <a:pt x="398329" y="100049"/>
                </a:lnTo>
                <a:lnTo>
                  <a:pt x="403060" y="97614"/>
                </a:lnTo>
                <a:lnTo>
                  <a:pt x="406688" y="94743"/>
                </a:lnTo>
                <a:lnTo>
                  <a:pt x="409215" y="91436"/>
                </a:lnTo>
                <a:lnTo>
                  <a:pt x="409628" y="94376"/>
                </a:lnTo>
                <a:lnTo>
                  <a:pt x="411350" y="98257"/>
                </a:lnTo>
                <a:lnTo>
                  <a:pt x="413279" y="101289"/>
                </a:lnTo>
                <a:lnTo>
                  <a:pt x="416380" y="102805"/>
                </a:lnTo>
                <a:lnTo>
                  <a:pt x="422397" y="102805"/>
                </a:lnTo>
                <a:lnTo>
                  <a:pt x="425795" y="102460"/>
                </a:lnTo>
                <a:lnTo>
                  <a:pt x="429194" y="101565"/>
                </a:lnTo>
                <a:lnTo>
                  <a:pt x="429194" y="92400"/>
                </a:lnTo>
                <a:lnTo>
                  <a:pt x="427678" y="92642"/>
                </a:lnTo>
                <a:lnTo>
                  <a:pt x="425129" y="92814"/>
                </a:lnTo>
                <a:lnTo>
                  <a:pt x="421788" y="91643"/>
                </a:lnTo>
                <a:lnTo>
                  <a:pt x="420995" y="88542"/>
                </a:lnTo>
                <a:lnTo>
                  <a:pt x="420995" y="39045"/>
                </a:lnTo>
                <a:lnTo>
                  <a:pt x="418308" y="33901"/>
                </a:lnTo>
                <a:lnTo>
                  <a:pt x="412935" y="30593"/>
                </a:lnTo>
                <a:lnTo>
                  <a:pt x="407515" y="27286"/>
                </a:lnTo>
                <a:lnTo>
                  <a:pt x="400465" y="25632"/>
                </a:lnTo>
                <a:lnTo>
                  <a:pt x="384297" y="25632"/>
                </a:lnTo>
                <a:lnTo>
                  <a:pt x="377718" y="27412"/>
                </a:lnTo>
                <a:lnTo>
                  <a:pt x="372045" y="30972"/>
                </a:lnTo>
                <a:lnTo>
                  <a:pt x="366373" y="34532"/>
                </a:lnTo>
                <a:lnTo>
                  <a:pt x="363422" y="40860"/>
                </a:lnTo>
                <a:lnTo>
                  <a:pt x="363192" y="49955"/>
                </a:lnTo>
                <a:lnTo>
                  <a:pt x="374767" y="49955"/>
                </a:lnTo>
                <a:lnTo>
                  <a:pt x="375226" y="46143"/>
                </a:lnTo>
                <a:lnTo>
                  <a:pt x="376214" y="43272"/>
                </a:lnTo>
                <a:lnTo>
                  <a:pt x="377729" y="41342"/>
                </a:lnTo>
                <a:lnTo>
                  <a:pt x="380439" y="37851"/>
                </a:lnTo>
                <a:lnTo>
                  <a:pt x="385032" y="36106"/>
                </a:lnTo>
                <a:lnTo>
                  <a:pt x="397112" y="36106"/>
                </a:lnTo>
                <a:lnTo>
                  <a:pt x="401418" y="37059"/>
                </a:lnTo>
                <a:lnTo>
                  <a:pt x="404426" y="38965"/>
                </a:lnTo>
                <a:lnTo>
                  <a:pt x="407434" y="40871"/>
                </a:lnTo>
                <a:lnTo>
                  <a:pt x="408939" y="43938"/>
                </a:lnTo>
                <a:lnTo>
                  <a:pt x="408939" y="50231"/>
                </a:lnTo>
                <a:lnTo>
                  <a:pt x="408112" y="52918"/>
                </a:lnTo>
                <a:lnTo>
                  <a:pt x="405242" y="56134"/>
                </a:lnTo>
                <a:lnTo>
                  <a:pt x="402394" y="56501"/>
                </a:lnTo>
                <a:lnTo>
                  <a:pt x="382621" y="58982"/>
                </a:lnTo>
                <a:lnTo>
                  <a:pt x="375685" y="59855"/>
                </a:lnTo>
                <a:lnTo>
                  <a:pt x="370082" y="62174"/>
                </a:lnTo>
                <a:lnTo>
                  <a:pt x="365810" y="65941"/>
                </a:lnTo>
                <a:lnTo>
                  <a:pt x="361539" y="69708"/>
                </a:lnTo>
                <a:close/>
              </a:path>
              <a:path w="590708" h="132434">
                <a:moveTo>
                  <a:pt x="405150" y="86773"/>
                </a:moveTo>
                <a:lnTo>
                  <a:pt x="398260" y="90127"/>
                </a:lnTo>
                <a:lnTo>
                  <a:pt x="394172" y="92148"/>
                </a:lnTo>
                <a:lnTo>
                  <a:pt x="389947" y="93158"/>
                </a:lnTo>
                <a:lnTo>
                  <a:pt x="382001" y="93158"/>
                </a:lnTo>
                <a:lnTo>
                  <a:pt x="378900" y="92125"/>
                </a:lnTo>
                <a:lnTo>
                  <a:pt x="376283" y="90058"/>
                </a:lnTo>
                <a:lnTo>
                  <a:pt x="373665" y="87991"/>
                </a:lnTo>
                <a:lnTo>
                  <a:pt x="375846" y="103701"/>
                </a:lnTo>
                <a:lnTo>
                  <a:pt x="388385" y="103701"/>
                </a:lnTo>
                <a:lnTo>
                  <a:pt x="393598" y="102483"/>
                </a:lnTo>
                <a:lnTo>
                  <a:pt x="398329" y="100049"/>
                </a:lnTo>
                <a:lnTo>
                  <a:pt x="405150" y="86773"/>
                </a:lnTo>
                <a:close/>
              </a:path>
              <a:path w="590708" h="132434">
                <a:moveTo>
                  <a:pt x="455363" y="29583"/>
                </a:moveTo>
                <a:lnTo>
                  <a:pt x="449323" y="36519"/>
                </a:lnTo>
                <a:lnTo>
                  <a:pt x="453009" y="74807"/>
                </a:lnTo>
                <a:lnTo>
                  <a:pt x="453009" y="59418"/>
                </a:lnTo>
                <a:lnTo>
                  <a:pt x="453858" y="53699"/>
                </a:lnTo>
                <a:lnTo>
                  <a:pt x="455558" y="49335"/>
                </a:lnTo>
                <a:lnTo>
                  <a:pt x="462654" y="26114"/>
                </a:lnTo>
                <a:lnTo>
                  <a:pt x="455363" y="29583"/>
                </a:lnTo>
                <a:close/>
              </a:path>
              <a:path w="590708" h="132434">
                <a:moveTo>
                  <a:pt x="446211" y="123534"/>
                </a:moveTo>
                <a:lnTo>
                  <a:pt x="451631" y="127094"/>
                </a:lnTo>
                <a:lnTo>
                  <a:pt x="457051" y="130654"/>
                </a:lnTo>
                <a:lnTo>
                  <a:pt x="463733" y="132434"/>
                </a:lnTo>
                <a:lnTo>
                  <a:pt x="471680" y="132434"/>
                </a:lnTo>
                <a:lnTo>
                  <a:pt x="480638" y="131672"/>
                </a:lnTo>
                <a:lnTo>
                  <a:pt x="492787" y="126796"/>
                </a:lnTo>
                <a:lnTo>
                  <a:pt x="500822" y="117413"/>
                </a:lnTo>
                <a:lnTo>
                  <a:pt x="503578" y="111992"/>
                </a:lnTo>
                <a:lnTo>
                  <a:pt x="504956" y="104597"/>
                </a:lnTo>
                <a:lnTo>
                  <a:pt x="504956" y="28113"/>
                </a:lnTo>
                <a:lnTo>
                  <a:pt x="493519" y="28113"/>
                </a:lnTo>
                <a:lnTo>
                  <a:pt x="493519" y="37415"/>
                </a:lnTo>
                <a:lnTo>
                  <a:pt x="491085" y="34337"/>
                </a:lnTo>
                <a:lnTo>
                  <a:pt x="488697" y="31994"/>
                </a:lnTo>
                <a:lnTo>
                  <a:pt x="486354" y="30386"/>
                </a:lnTo>
                <a:lnTo>
                  <a:pt x="482037" y="27538"/>
                </a:lnTo>
                <a:lnTo>
                  <a:pt x="476985" y="26114"/>
                </a:lnTo>
                <a:lnTo>
                  <a:pt x="462654" y="26114"/>
                </a:lnTo>
                <a:lnTo>
                  <a:pt x="455558" y="49335"/>
                </a:lnTo>
                <a:lnTo>
                  <a:pt x="458773" y="41158"/>
                </a:lnTo>
                <a:lnTo>
                  <a:pt x="464744" y="37070"/>
                </a:lnTo>
                <a:lnTo>
                  <a:pt x="479304" y="37070"/>
                </a:lnTo>
                <a:lnTo>
                  <a:pt x="484104" y="39275"/>
                </a:lnTo>
                <a:lnTo>
                  <a:pt x="487870" y="43685"/>
                </a:lnTo>
                <a:lnTo>
                  <a:pt x="491636" y="48095"/>
                </a:lnTo>
                <a:lnTo>
                  <a:pt x="493519" y="54870"/>
                </a:lnTo>
                <a:lnTo>
                  <a:pt x="493519" y="70075"/>
                </a:lnTo>
                <a:lnTo>
                  <a:pt x="492509" y="75381"/>
                </a:lnTo>
                <a:lnTo>
                  <a:pt x="490488" y="79929"/>
                </a:lnTo>
                <a:lnTo>
                  <a:pt x="486859" y="87968"/>
                </a:lnTo>
                <a:lnTo>
                  <a:pt x="480590" y="91987"/>
                </a:lnTo>
                <a:lnTo>
                  <a:pt x="465984" y="91987"/>
                </a:lnTo>
                <a:lnTo>
                  <a:pt x="461449" y="89817"/>
                </a:lnTo>
                <a:lnTo>
                  <a:pt x="458072" y="85476"/>
                </a:lnTo>
                <a:lnTo>
                  <a:pt x="454697" y="81135"/>
                </a:lnTo>
                <a:lnTo>
                  <a:pt x="453009" y="74807"/>
                </a:lnTo>
                <a:lnTo>
                  <a:pt x="449323" y="36519"/>
                </a:lnTo>
                <a:lnTo>
                  <a:pt x="446619" y="40113"/>
                </a:lnTo>
                <a:lnTo>
                  <a:pt x="441852" y="51360"/>
                </a:lnTo>
                <a:lnTo>
                  <a:pt x="440263" y="65459"/>
                </a:lnTo>
                <a:lnTo>
                  <a:pt x="440441" y="70754"/>
                </a:lnTo>
                <a:lnTo>
                  <a:pt x="443186" y="84236"/>
                </a:lnTo>
                <a:lnTo>
                  <a:pt x="449254" y="93606"/>
                </a:lnTo>
                <a:lnTo>
                  <a:pt x="455248" y="99279"/>
                </a:lnTo>
                <a:lnTo>
                  <a:pt x="462241" y="102116"/>
                </a:lnTo>
                <a:lnTo>
                  <a:pt x="475974" y="102116"/>
                </a:lnTo>
                <a:lnTo>
                  <a:pt x="480590" y="101197"/>
                </a:lnTo>
                <a:lnTo>
                  <a:pt x="484081" y="99360"/>
                </a:lnTo>
                <a:lnTo>
                  <a:pt x="487572" y="97522"/>
                </a:lnTo>
                <a:lnTo>
                  <a:pt x="490557" y="94720"/>
                </a:lnTo>
                <a:lnTo>
                  <a:pt x="493037" y="90953"/>
                </a:lnTo>
                <a:lnTo>
                  <a:pt x="493175" y="101105"/>
                </a:lnTo>
                <a:lnTo>
                  <a:pt x="492371" y="108157"/>
                </a:lnTo>
                <a:lnTo>
                  <a:pt x="490626" y="112107"/>
                </a:lnTo>
                <a:lnTo>
                  <a:pt x="487686" y="118814"/>
                </a:lnTo>
                <a:lnTo>
                  <a:pt x="481463" y="122167"/>
                </a:lnTo>
                <a:lnTo>
                  <a:pt x="465938" y="122167"/>
                </a:lnTo>
                <a:lnTo>
                  <a:pt x="461529" y="120789"/>
                </a:lnTo>
                <a:lnTo>
                  <a:pt x="458727" y="118033"/>
                </a:lnTo>
                <a:lnTo>
                  <a:pt x="456936" y="116241"/>
                </a:lnTo>
                <a:lnTo>
                  <a:pt x="455742" y="113692"/>
                </a:lnTo>
                <a:lnTo>
                  <a:pt x="455145" y="110385"/>
                </a:lnTo>
                <a:lnTo>
                  <a:pt x="442537" y="110385"/>
                </a:lnTo>
                <a:lnTo>
                  <a:pt x="443180" y="117964"/>
                </a:lnTo>
                <a:lnTo>
                  <a:pt x="446211" y="123534"/>
                </a:lnTo>
                <a:close/>
              </a:path>
              <a:path w="590708" h="132434">
                <a:moveTo>
                  <a:pt x="546959" y="38643"/>
                </a:moveTo>
                <a:lnTo>
                  <a:pt x="551736" y="36588"/>
                </a:lnTo>
                <a:lnTo>
                  <a:pt x="565377" y="36588"/>
                </a:lnTo>
                <a:lnTo>
                  <a:pt x="571049" y="39574"/>
                </a:lnTo>
                <a:lnTo>
                  <a:pt x="574449" y="45545"/>
                </a:lnTo>
                <a:lnTo>
                  <a:pt x="576286" y="48761"/>
                </a:lnTo>
                <a:lnTo>
                  <a:pt x="577457" y="53056"/>
                </a:lnTo>
                <a:lnTo>
                  <a:pt x="577962" y="58431"/>
                </a:lnTo>
                <a:lnTo>
                  <a:pt x="536969" y="58431"/>
                </a:lnTo>
                <a:lnTo>
                  <a:pt x="537199" y="52091"/>
                </a:lnTo>
                <a:lnTo>
                  <a:pt x="532974" y="36863"/>
                </a:lnTo>
                <a:lnTo>
                  <a:pt x="530044" y="40720"/>
                </a:lnTo>
                <a:lnTo>
                  <a:pt x="525007" y="52064"/>
                </a:lnTo>
                <a:lnTo>
                  <a:pt x="523328" y="65734"/>
                </a:lnTo>
                <a:lnTo>
                  <a:pt x="523526" y="70761"/>
                </a:lnTo>
                <a:lnTo>
                  <a:pt x="526460" y="83758"/>
                </a:lnTo>
                <a:lnTo>
                  <a:pt x="532905" y="93813"/>
                </a:lnTo>
                <a:lnTo>
                  <a:pt x="543539" y="101335"/>
                </a:lnTo>
                <a:lnTo>
                  <a:pt x="556260" y="103839"/>
                </a:lnTo>
                <a:lnTo>
                  <a:pt x="560026" y="103839"/>
                </a:lnTo>
                <a:lnTo>
                  <a:pt x="563402" y="103471"/>
                </a:lnTo>
                <a:lnTo>
                  <a:pt x="566388" y="102736"/>
                </a:lnTo>
                <a:lnTo>
                  <a:pt x="571945" y="101450"/>
                </a:lnTo>
                <a:lnTo>
                  <a:pt x="576607" y="98969"/>
                </a:lnTo>
                <a:lnTo>
                  <a:pt x="580374" y="95294"/>
                </a:lnTo>
                <a:lnTo>
                  <a:pt x="582624" y="93181"/>
                </a:lnTo>
                <a:lnTo>
                  <a:pt x="584656" y="90460"/>
                </a:lnTo>
                <a:lnTo>
                  <a:pt x="586470" y="87129"/>
                </a:lnTo>
                <a:lnTo>
                  <a:pt x="588285" y="83799"/>
                </a:lnTo>
                <a:lnTo>
                  <a:pt x="589353" y="80779"/>
                </a:lnTo>
                <a:lnTo>
                  <a:pt x="589674" y="78068"/>
                </a:lnTo>
                <a:lnTo>
                  <a:pt x="577480" y="78068"/>
                </a:lnTo>
                <a:lnTo>
                  <a:pt x="576561" y="81330"/>
                </a:lnTo>
                <a:lnTo>
                  <a:pt x="575000" y="84201"/>
                </a:lnTo>
                <a:lnTo>
                  <a:pt x="572795" y="86681"/>
                </a:lnTo>
                <a:lnTo>
                  <a:pt x="568937" y="90954"/>
                </a:lnTo>
                <a:lnTo>
                  <a:pt x="563770" y="93090"/>
                </a:lnTo>
                <a:lnTo>
                  <a:pt x="550358" y="93090"/>
                </a:lnTo>
                <a:lnTo>
                  <a:pt x="545237" y="90827"/>
                </a:lnTo>
                <a:lnTo>
                  <a:pt x="541930" y="86302"/>
                </a:lnTo>
                <a:lnTo>
                  <a:pt x="538623" y="81778"/>
                </a:lnTo>
                <a:lnTo>
                  <a:pt x="536855" y="75772"/>
                </a:lnTo>
                <a:lnTo>
                  <a:pt x="536625" y="68284"/>
                </a:lnTo>
                <a:lnTo>
                  <a:pt x="590708" y="68284"/>
                </a:lnTo>
                <a:lnTo>
                  <a:pt x="590708" y="60842"/>
                </a:lnTo>
                <a:lnTo>
                  <a:pt x="590340" y="55422"/>
                </a:lnTo>
                <a:lnTo>
                  <a:pt x="589605" y="52022"/>
                </a:lnTo>
                <a:lnTo>
                  <a:pt x="588779" y="47061"/>
                </a:lnTo>
                <a:lnTo>
                  <a:pt x="587125" y="42720"/>
                </a:lnTo>
                <a:lnTo>
                  <a:pt x="584645" y="39000"/>
                </a:lnTo>
                <a:lnTo>
                  <a:pt x="582073" y="35095"/>
                </a:lnTo>
                <a:lnTo>
                  <a:pt x="578330" y="31914"/>
                </a:lnTo>
                <a:lnTo>
                  <a:pt x="573415" y="29456"/>
                </a:lnTo>
                <a:lnTo>
                  <a:pt x="568500" y="26999"/>
                </a:lnTo>
                <a:lnTo>
                  <a:pt x="563425" y="25770"/>
                </a:lnTo>
                <a:lnTo>
                  <a:pt x="555797" y="25837"/>
                </a:lnTo>
                <a:lnTo>
                  <a:pt x="546959" y="38643"/>
                </a:lnTo>
                <a:close/>
              </a:path>
              <a:path w="590708" h="132434">
                <a:moveTo>
                  <a:pt x="543126" y="28993"/>
                </a:moveTo>
                <a:lnTo>
                  <a:pt x="532974" y="36863"/>
                </a:lnTo>
                <a:lnTo>
                  <a:pt x="537199" y="52091"/>
                </a:lnTo>
                <a:lnTo>
                  <a:pt x="539243" y="46866"/>
                </a:lnTo>
                <a:lnTo>
                  <a:pt x="543101" y="42755"/>
                </a:lnTo>
                <a:lnTo>
                  <a:pt x="546959" y="38643"/>
                </a:lnTo>
                <a:lnTo>
                  <a:pt x="555797" y="25837"/>
                </a:lnTo>
                <a:lnTo>
                  <a:pt x="543126" y="28993"/>
                </a:lnTo>
                <a:close/>
              </a:path>
              <a:path w="590708" h="132434">
                <a:moveTo>
                  <a:pt x="13710" y="89162"/>
                </a:moveTo>
                <a:lnTo>
                  <a:pt x="13710" y="0"/>
                </a:lnTo>
                <a:lnTo>
                  <a:pt x="0" y="0"/>
                </a:lnTo>
                <a:lnTo>
                  <a:pt x="0" y="101220"/>
                </a:lnTo>
                <a:lnTo>
                  <a:pt x="64968" y="101220"/>
                </a:lnTo>
                <a:lnTo>
                  <a:pt x="64968" y="89162"/>
                </a:lnTo>
                <a:lnTo>
                  <a:pt x="13710" y="89162"/>
                </a:lnTo>
                <a:close/>
              </a:path>
              <a:path w="590708" h="132434">
                <a:moveTo>
                  <a:pt x="100150" y="38643"/>
                </a:moveTo>
                <a:lnTo>
                  <a:pt x="104927" y="36588"/>
                </a:lnTo>
                <a:lnTo>
                  <a:pt x="118569" y="36588"/>
                </a:lnTo>
                <a:lnTo>
                  <a:pt x="124241" y="39574"/>
                </a:lnTo>
                <a:lnTo>
                  <a:pt x="127639" y="45545"/>
                </a:lnTo>
                <a:lnTo>
                  <a:pt x="129477" y="48761"/>
                </a:lnTo>
                <a:lnTo>
                  <a:pt x="130647" y="53056"/>
                </a:lnTo>
                <a:lnTo>
                  <a:pt x="131153" y="58431"/>
                </a:lnTo>
                <a:lnTo>
                  <a:pt x="90160" y="58431"/>
                </a:lnTo>
                <a:lnTo>
                  <a:pt x="90390" y="52091"/>
                </a:lnTo>
                <a:lnTo>
                  <a:pt x="86164" y="36863"/>
                </a:lnTo>
                <a:lnTo>
                  <a:pt x="83235" y="40720"/>
                </a:lnTo>
                <a:lnTo>
                  <a:pt x="78198" y="52064"/>
                </a:lnTo>
                <a:lnTo>
                  <a:pt x="76519" y="65734"/>
                </a:lnTo>
                <a:lnTo>
                  <a:pt x="76717" y="70761"/>
                </a:lnTo>
                <a:lnTo>
                  <a:pt x="79651" y="83758"/>
                </a:lnTo>
                <a:lnTo>
                  <a:pt x="86096" y="93813"/>
                </a:lnTo>
                <a:lnTo>
                  <a:pt x="96730" y="101335"/>
                </a:lnTo>
                <a:lnTo>
                  <a:pt x="109451" y="103839"/>
                </a:lnTo>
                <a:lnTo>
                  <a:pt x="113218" y="103839"/>
                </a:lnTo>
                <a:lnTo>
                  <a:pt x="116593" y="103471"/>
                </a:lnTo>
                <a:lnTo>
                  <a:pt x="119579" y="102736"/>
                </a:lnTo>
                <a:lnTo>
                  <a:pt x="125136" y="101450"/>
                </a:lnTo>
                <a:lnTo>
                  <a:pt x="129798" y="98969"/>
                </a:lnTo>
                <a:lnTo>
                  <a:pt x="133564" y="95294"/>
                </a:lnTo>
                <a:lnTo>
                  <a:pt x="135815" y="93181"/>
                </a:lnTo>
                <a:lnTo>
                  <a:pt x="137847" y="90460"/>
                </a:lnTo>
                <a:lnTo>
                  <a:pt x="139661" y="87129"/>
                </a:lnTo>
                <a:lnTo>
                  <a:pt x="141476" y="83799"/>
                </a:lnTo>
                <a:lnTo>
                  <a:pt x="142544" y="80779"/>
                </a:lnTo>
                <a:lnTo>
                  <a:pt x="142865" y="78068"/>
                </a:lnTo>
                <a:lnTo>
                  <a:pt x="130671" y="78068"/>
                </a:lnTo>
                <a:lnTo>
                  <a:pt x="129752" y="81330"/>
                </a:lnTo>
                <a:lnTo>
                  <a:pt x="128191" y="84201"/>
                </a:lnTo>
                <a:lnTo>
                  <a:pt x="125986" y="86681"/>
                </a:lnTo>
                <a:lnTo>
                  <a:pt x="122128" y="90953"/>
                </a:lnTo>
                <a:lnTo>
                  <a:pt x="116961" y="93089"/>
                </a:lnTo>
                <a:lnTo>
                  <a:pt x="103549" y="93089"/>
                </a:lnTo>
                <a:lnTo>
                  <a:pt x="98428" y="90827"/>
                </a:lnTo>
                <a:lnTo>
                  <a:pt x="95121" y="86302"/>
                </a:lnTo>
                <a:lnTo>
                  <a:pt x="91814" y="81778"/>
                </a:lnTo>
                <a:lnTo>
                  <a:pt x="90045" y="75771"/>
                </a:lnTo>
                <a:lnTo>
                  <a:pt x="89816" y="68284"/>
                </a:lnTo>
                <a:lnTo>
                  <a:pt x="143899" y="68284"/>
                </a:lnTo>
                <a:lnTo>
                  <a:pt x="143899" y="60842"/>
                </a:lnTo>
                <a:lnTo>
                  <a:pt x="143531" y="55422"/>
                </a:lnTo>
                <a:lnTo>
                  <a:pt x="142796" y="52022"/>
                </a:lnTo>
                <a:lnTo>
                  <a:pt x="141970" y="47061"/>
                </a:lnTo>
                <a:lnTo>
                  <a:pt x="140317" y="42720"/>
                </a:lnTo>
                <a:lnTo>
                  <a:pt x="137836" y="38999"/>
                </a:lnTo>
                <a:lnTo>
                  <a:pt x="135264" y="35095"/>
                </a:lnTo>
                <a:lnTo>
                  <a:pt x="131521" y="31914"/>
                </a:lnTo>
                <a:lnTo>
                  <a:pt x="126606" y="29456"/>
                </a:lnTo>
                <a:lnTo>
                  <a:pt x="121691" y="26999"/>
                </a:lnTo>
                <a:lnTo>
                  <a:pt x="116616" y="25770"/>
                </a:lnTo>
                <a:lnTo>
                  <a:pt x="108988" y="25837"/>
                </a:lnTo>
                <a:lnTo>
                  <a:pt x="100150" y="386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372504" y="5715028"/>
            <a:ext cx="54677" cy="66574"/>
          </a:xfrm>
          <a:custGeom>
            <a:avLst/>
            <a:gdLst/>
            <a:ahLst/>
            <a:cxnLst/>
            <a:rect l="l" t="t" r="r" b="b"/>
            <a:pathLst>
              <a:path w="60145" h="75450">
                <a:moveTo>
                  <a:pt x="12401" y="75450"/>
                </a:moveTo>
                <a:lnTo>
                  <a:pt x="12401" y="31971"/>
                </a:lnTo>
                <a:lnTo>
                  <a:pt x="12711" y="28262"/>
                </a:lnTo>
                <a:lnTo>
                  <a:pt x="13331" y="25666"/>
                </a:lnTo>
                <a:lnTo>
                  <a:pt x="13951" y="23071"/>
                </a:lnTo>
                <a:lnTo>
                  <a:pt x="15295" y="20556"/>
                </a:lnTo>
                <a:lnTo>
                  <a:pt x="17361" y="18121"/>
                </a:lnTo>
                <a:lnTo>
                  <a:pt x="19933" y="15090"/>
                </a:lnTo>
                <a:lnTo>
                  <a:pt x="22919" y="13068"/>
                </a:lnTo>
                <a:lnTo>
                  <a:pt x="26318" y="12058"/>
                </a:lnTo>
                <a:lnTo>
                  <a:pt x="28201" y="11461"/>
                </a:lnTo>
                <a:lnTo>
                  <a:pt x="30612" y="11162"/>
                </a:lnTo>
                <a:lnTo>
                  <a:pt x="39339" y="11162"/>
                </a:lnTo>
                <a:lnTo>
                  <a:pt x="43335" y="13459"/>
                </a:lnTo>
                <a:lnTo>
                  <a:pt x="45539" y="18052"/>
                </a:lnTo>
                <a:lnTo>
                  <a:pt x="46872" y="20809"/>
                </a:lnTo>
                <a:lnTo>
                  <a:pt x="47538" y="24438"/>
                </a:lnTo>
                <a:lnTo>
                  <a:pt x="47538" y="75450"/>
                </a:lnTo>
                <a:lnTo>
                  <a:pt x="60145" y="75450"/>
                </a:lnTo>
                <a:lnTo>
                  <a:pt x="60145" y="20671"/>
                </a:lnTo>
                <a:lnTo>
                  <a:pt x="59135" y="14952"/>
                </a:lnTo>
                <a:lnTo>
                  <a:pt x="57114" y="10955"/>
                </a:lnTo>
                <a:lnTo>
                  <a:pt x="53440" y="3651"/>
                </a:lnTo>
                <a:lnTo>
                  <a:pt x="46366" y="0"/>
                </a:lnTo>
                <a:lnTo>
                  <a:pt x="31117" y="0"/>
                </a:lnTo>
                <a:lnTo>
                  <a:pt x="26777" y="941"/>
                </a:lnTo>
                <a:lnTo>
                  <a:pt x="22873" y="2825"/>
                </a:lnTo>
                <a:lnTo>
                  <a:pt x="18969" y="4708"/>
                </a:lnTo>
                <a:lnTo>
                  <a:pt x="15272" y="7809"/>
                </a:lnTo>
                <a:lnTo>
                  <a:pt x="11781" y="12127"/>
                </a:lnTo>
                <a:lnTo>
                  <a:pt x="11781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440502" y="5698309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0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6" y="94089"/>
                </a:lnTo>
                <a:lnTo>
                  <a:pt x="19084" y="95570"/>
                </a:lnTo>
                <a:lnTo>
                  <a:pt x="24870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038508" y="5689858"/>
            <a:ext cx="81609" cy="94054"/>
          </a:xfrm>
          <a:custGeom>
            <a:avLst/>
            <a:gdLst/>
            <a:ahLst/>
            <a:cxnLst/>
            <a:rect l="l" t="t" r="r" b="b"/>
            <a:pathLst>
              <a:path w="89770" h="106595">
                <a:moveTo>
                  <a:pt x="17531" y="32004"/>
                </a:moveTo>
                <a:lnTo>
                  <a:pt x="23183" y="22428"/>
                </a:lnTo>
                <a:lnTo>
                  <a:pt x="23843" y="21695"/>
                </a:lnTo>
                <a:lnTo>
                  <a:pt x="34249" y="14364"/>
                </a:lnTo>
                <a:lnTo>
                  <a:pt x="47331" y="11920"/>
                </a:lnTo>
                <a:lnTo>
                  <a:pt x="55506" y="11920"/>
                </a:lnTo>
                <a:lnTo>
                  <a:pt x="61856" y="13826"/>
                </a:lnTo>
                <a:lnTo>
                  <a:pt x="66380" y="17639"/>
                </a:lnTo>
                <a:lnTo>
                  <a:pt x="70904" y="21452"/>
                </a:lnTo>
                <a:lnTo>
                  <a:pt x="73924" y="26620"/>
                </a:lnTo>
                <a:lnTo>
                  <a:pt x="75440" y="33143"/>
                </a:lnTo>
                <a:lnTo>
                  <a:pt x="88805" y="33143"/>
                </a:lnTo>
                <a:lnTo>
                  <a:pt x="85170" y="20745"/>
                </a:lnTo>
                <a:lnTo>
                  <a:pt x="77024" y="10128"/>
                </a:lnTo>
                <a:lnTo>
                  <a:pt x="72590" y="6584"/>
                </a:lnTo>
                <a:lnTo>
                  <a:pt x="61291" y="1646"/>
                </a:lnTo>
                <a:lnTo>
                  <a:pt x="47193" y="0"/>
                </a:lnTo>
                <a:lnTo>
                  <a:pt x="46586" y="2"/>
                </a:lnTo>
                <a:lnTo>
                  <a:pt x="32906" y="1825"/>
                </a:lnTo>
                <a:lnTo>
                  <a:pt x="21327" y="7014"/>
                </a:lnTo>
                <a:lnTo>
                  <a:pt x="11850" y="15572"/>
                </a:lnTo>
                <a:lnTo>
                  <a:pt x="5133" y="26311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0"/>
                </a:lnTo>
                <a:lnTo>
                  <a:pt x="3228" y="75836"/>
                </a:lnTo>
                <a:lnTo>
                  <a:pt x="8320" y="87027"/>
                </a:lnTo>
                <a:lnTo>
                  <a:pt x="15777" y="95914"/>
                </a:lnTo>
                <a:lnTo>
                  <a:pt x="20625" y="99646"/>
                </a:lnTo>
                <a:lnTo>
                  <a:pt x="32094" y="104858"/>
                </a:lnTo>
                <a:lnTo>
                  <a:pt x="45401" y="106595"/>
                </a:lnTo>
                <a:lnTo>
                  <a:pt x="56016" y="105611"/>
                </a:lnTo>
                <a:lnTo>
                  <a:pt x="68073" y="101303"/>
                </a:lnTo>
                <a:lnTo>
                  <a:pt x="77920" y="93572"/>
                </a:lnTo>
                <a:lnTo>
                  <a:pt x="80455" y="90596"/>
                </a:lnTo>
                <a:lnTo>
                  <a:pt x="86665" y="79652"/>
                </a:lnTo>
                <a:lnTo>
                  <a:pt x="89770" y="66768"/>
                </a:lnTo>
                <a:lnTo>
                  <a:pt x="76404" y="66768"/>
                </a:lnTo>
                <a:lnTo>
                  <a:pt x="75027" y="73429"/>
                </a:lnTo>
                <a:lnTo>
                  <a:pt x="72936" y="78803"/>
                </a:lnTo>
                <a:lnTo>
                  <a:pt x="70135" y="82892"/>
                </a:lnTo>
                <a:lnTo>
                  <a:pt x="69856" y="83295"/>
                </a:lnTo>
                <a:lnTo>
                  <a:pt x="60201" y="91726"/>
                </a:lnTo>
                <a:lnTo>
                  <a:pt x="47055" y="94536"/>
                </a:lnTo>
                <a:lnTo>
                  <a:pt x="44994" y="94492"/>
                </a:lnTo>
                <a:lnTo>
                  <a:pt x="31851" y="91409"/>
                </a:lnTo>
                <a:lnTo>
                  <a:pt x="22287" y="83477"/>
                </a:lnTo>
                <a:lnTo>
                  <a:pt x="19933" y="79923"/>
                </a:lnTo>
                <a:lnTo>
                  <a:pt x="15472" y="68485"/>
                </a:lnTo>
                <a:lnTo>
                  <a:pt x="13985" y="54641"/>
                </a:lnTo>
                <a:lnTo>
                  <a:pt x="14523" y="44799"/>
                </a:lnTo>
                <a:lnTo>
                  <a:pt x="17531" y="320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137090" y="5716488"/>
            <a:ext cx="53989" cy="66877"/>
          </a:xfrm>
          <a:custGeom>
            <a:avLst/>
            <a:gdLst/>
            <a:ahLst/>
            <a:cxnLst/>
            <a:rect l="l" t="t" r="r" b="b"/>
            <a:pathLst>
              <a:path w="59388" h="75794">
                <a:moveTo>
                  <a:pt x="12677" y="0"/>
                </a:moveTo>
                <a:lnTo>
                  <a:pt x="0" y="0"/>
                </a:lnTo>
                <a:lnTo>
                  <a:pt x="0" y="56455"/>
                </a:lnTo>
                <a:lnTo>
                  <a:pt x="1033" y="61485"/>
                </a:lnTo>
                <a:lnTo>
                  <a:pt x="3100" y="65252"/>
                </a:lnTo>
                <a:lnTo>
                  <a:pt x="6912" y="72280"/>
                </a:lnTo>
                <a:lnTo>
                  <a:pt x="14077" y="75794"/>
                </a:lnTo>
                <a:lnTo>
                  <a:pt x="31347" y="75794"/>
                </a:lnTo>
                <a:lnTo>
                  <a:pt x="37089" y="73865"/>
                </a:lnTo>
                <a:lnTo>
                  <a:pt x="41819" y="70006"/>
                </a:lnTo>
                <a:lnTo>
                  <a:pt x="44208" y="68077"/>
                </a:lnTo>
                <a:lnTo>
                  <a:pt x="46206" y="65711"/>
                </a:lnTo>
                <a:lnTo>
                  <a:pt x="47813" y="62909"/>
                </a:lnTo>
                <a:lnTo>
                  <a:pt x="47675" y="73796"/>
                </a:lnTo>
                <a:lnTo>
                  <a:pt x="59388" y="73796"/>
                </a:lnTo>
                <a:lnTo>
                  <a:pt x="59388" y="0"/>
                </a:lnTo>
                <a:lnTo>
                  <a:pt x="46986" y="0"/>
                </a:lnTo>
                <a:lnTo>
                  <a:pt x="46986" y="43455"/>
                </a:lnTo>
                <a:lnTo>
                  <a:pt x="46136" y="49128"/>
                </a:lnTo>
                <a:lnTo>
                  <a:pt x="44437" y="53263"/>
                </a:lnTo>
                <a:lnTo>
                  <a:pt x="41314" y="60980"/>
                </a:lnTo>
                <a:lnTo>
                  <a:pt x="35435" y="64839"/>
                </a:lnTo>
                <a:lnTo>
                  <a:pt x="20783" y="64839"/>
                </a:lnTo>
                <a:lnTo>
                  <a:pt x="16673" y="62634"/>
                </a:lnTo>
                <a:lnTo>
                  <a:pt x="14468" y="58224"/>
                </a:lnTo>
                <a:lnTo>
                  <a:pt x="13274" y="55835"/>
                </a:lnTo>
                <a:lnTo>
                  <a:pt x="12677" y="52757"/>
                </a:lnTo>
                <a:lnTo>
                  <a:pt x="126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212479" y="5715028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2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79"/>
                </a:lnTo>
                <a:lnTo>
                  <a:pt x="18877" y="5340"/>
                </a:lnTo>
                <a:lnTo>
                  <a:pt x="15111" y="8900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255235" y="5715028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2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40"/>
                </a:lnTo>
                <a:lnTo>
                  <a:pt x="15111" y="8900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293921" y="5715028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8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1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1" y="26321"/>
                </a:lnTo>
                <a:lnTo>
                  <a:pt x="9645" y="11093"/>
                </a:lnTo>
                <a:lnTo>
                  <a:pt x="6716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80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6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7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2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7" y="60911"/>
                </a:lnTo>
                <a:lnTo>
                  <a:pt x="45609" y="65183"/>
                </a:lnTo>
                <a:lnTo>
                  <a:pt x="40441" y="67319"/>
                </a:lnTo>
                <a:lnTo>
                  <a:pt x="27030" y="67319"/>
                </a:lnTo>
                <a:lnTo>
                  <a:pt x="21909" y="65057"/>
                </a:lnTo>
                <a:lnTo>
                  <a:pt x="18602" y="60532"/>
                </a:lnTo>
                <a:lnTo>
                  <a:pt x="15295" y="56007"/>
                </a:lnTo>
                <a:lnTo>
                  <a:pt x="13526" y="50001"/>
                </a:lnTo>
                <a:lnTo>
                  <a:pt x="13297" y="42514"/>
                </a:lnTo>
                <a:lnTo>
                  <a:pt x="67379" y="42514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5" y="9325"/>
                </a:lnTo>
                <a:lnTo>
                  <a:pt x="55001" y="6144"/>
                </a:lnTo>
                <a:lnTo>
                  <a:pt x="50087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302691" y="5715088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6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043206" y="5837556"/>
            <a:ext cx="633356" cy="91683"/>
          </a:xfrm>
          <a:custGeom>
            <a:avLst/>
            <a:gdLst/>
            <a:ahLst/>
            <a:cxnLst/>
            <a:rect l="l" t="t" r="r" b="b"/>
            <a:pathLst>
              <a:path w="696692" h="103907">
                <a:moveTo>
                  <a:pt x="409582" y="101220"/>
                </a:moveTo>
                <a:lnTo>
                  <a:pt x="411695" y="91114"/>
                </a:lnTo>
                <a:lnTo>
                  <a:pt x="413417" y="83787"/>
                </a:lnTo>
                <a:lnTo>
                  <a:pt x="414749" y="79240"/>
                </a:lnTo>
                <a:lnTo>
                  <a:pt x="416816" y="72165"/>
                </a:lnTo>
                <a:lnTo>
                  <a:pt x="419847" y="64333"/>
                </a:lnTo>
                <a:lnTo>
                  <a:pt x="423843" y="55743"/>
                </a:lnTo>
                <a:lnTo>
                  <a:pt x="425121" y="53018"/>
                </a:lnTo>
                <a:lnTo>
                  <a:pt x="431091" y="41687"/>
                </a:lnTo>
                <a:lnTo>
                  <a:pt x="437794" y="31076"/>
                </a:lnTo>
                <a:lnTo>
                  <a:pt x="443054" y="23450"/>
                </a:lnTo>
                <a:lnTo>
                  <a:pt x="447268" y="18098"/>
                </a:lnTo>
                <a:lnTo>
                  <a:pt x="450437" y="15021"/>
                </a:lnTo>
                <a:lnTo>
                  <a:pt x="450437" y="4203"/>
                </a:lnTo>
                <a:lnTo>
                  <a:pt x="381817" y="4203"/>
                </a:lnTo>
                <a:lnTo>
                  <a:pt x="381817" y="16674"/>
                </a:lnTo>
                <a:lnTo>
                  <a:pt x="436382" y="16674"/>
                </a:lnTo>
                <a:lnTo>
                  <a:pt x="430927" y="23319"/>
                </a:lnTo>
                <a:lnTo>
                  <a:pt x="423604" y="33552"/>
                </a:lnTo>
                <a:lnTo>
                  <a:pt x="416541" y="44994"/>
                </a:lnTo>
                <a:lnTo>
                  <a:pt x="411943" y="53504"/>
                </a:lnTo>
                <a:lnTo>
                  <a:pt x="406402" y="65396"/>
                </a:lnTo>
                <a:lnTo>
                  <a:pt x="401876" y="77313"/>
                </a:lnTo>
                <a:lnTo>
                  <a:pt x="398366" y="89254"/>
                </a:lnTo>
                <a:lnTo>
                  <a:pt x="395872" y="101220"/>
                </a:lnTo>
                <a:lnTo>
                  <a:pt x="409582" y="101220"/>
                </a:lnTo>
                <a:close/>
              </a:path>
              <a:path w="696692" h="103907">
                <a:moveTo>
                  <a:pt x="471013" y="86199"/>
                </a:moveTo>
                <a:lnTo>
                  <a:pt x="471013" y="101220"/>
                </a:lnTo>
                <a:lnTo>
                  <a:pt x="485413" y="101220"/>
                </a:lnTo>
                <a:lnTo>
                  <a:pt x="485413" y="86199"/>
                </a:lnTo>
                <a:lnTo>
                  <a:pt x="471013" y="86199"/>
                </a:lnTo>
                <a:close/>
              </a:path>
              <a:path w="696692" h="103907">
                <a:moveTo>
                  <a:pt x="561129" y="16192"/>
                </a:moveTo>
                <a:lnTo>
                  <a:pt x="561129" y="4203"/>
                </a:lnTo>
                <a:lnTo>
                  <a:pt x="509870" y="4203"/>
                </a:lnTo>
                <a:lnTo>
                  <a:pt x="502361" y="57328"/>
                </a:lnTo>
                <a:lnTo>
                  <a:pt x="513109" y="57948"/>
                </a:lnTo>
                <a:lnTo>
                  <a:pt x="515268" y="55008"/>
                </a:lnTo>
                <a:lnTo>
                  <a:pt x="517874" y="52712"/>
                </a:lnTo>
                <a:lnTo>
                  <a:pt x="520928" y="51058"/>
                </a:lnTo>
                <a:lnTo>
                  <a:pt x="523982" y="49404"/>
                </a:lnTo>
                <a:lnTo>
                  <a:pt x="527646" y="48577"/>
                </a:lnTo>
                <a:lnTo>
                  <a:pt x="537796" y="48577"/>
                </a:lnTo>
                <a:lnTo>
                  <a:pt x="542837" y="50461"/>
                </a:lnTo>
                <a:lnTo>
                  <a:pt x="547040" y="54227"/>
                </a:lnTo>
                <a:lnTo>
                  <a:pt x="551242" y="57994"/>
                </a:lnTo>
                <a:lnTo>
                  <a:pt x="553344" y="63323"/>
                </a:lnTo>
                <a:lnTo>
                  <a:pt x="553344" y="75909"/>
                </a:lnTo>
                <a:lnTo>
                  <a:pt x="551575" y="81100"/>
                </a:lnTo>
                <a:lnTo>
                  <a:pt x="548039" y="85786"/>
                </a:lnTo>
                <a:lnTo>
                  <a:pt x="544502" y="90471"/>
                </a:lnTo>
                <a:lnTo>
                  <a:pt x="539059" y="92814"/>
                </a:lnTo>
                <a:lnTo>
                  <a:pt x="527852" y="92814"/>
                </a:lnTo>
                <a:lnTo>
                  <a:pt x="524453" y="92125"/>
                </a:lnTo>
                <a:lnTo>
                  <a:pt x="521514" y="90747"/>
                </a:lnTo>
                <a:lnTo>
                  <a:pt x="515772" y="88037"/>
                </a:lnTo>
                <a:lnTo>
                  <a:pt x="512489" y="83144"/>
                </a:lnTo>
                <a:lnTo>
                  <a:pt x="511662" y="76070"/>
                </a:lnTo>
                <a:lnTo>
                  <a:pt x="498778" y="76070"/>
                </a:lnTo>
                <a:lnTo>
                  <a:pt x="499514" y="85441"/>
                </a:lnTo>
                <a:lnTo>
                  <a:pt x="502970" y="92389"/>
                </a:lnTo>
                <a:lnTo>
                  <a:pt x="509147" y="96914"/>
                </a:lnTo>
                <a:lnTo>
                  <a:pt x="515325" y="101438"/>
                </a:lnTo>
                <a:lnTo>
                  <a:pt x="522433" y="103701"/>
                </a:lnTo>
                <a:lnTo>
                  <a:pt x="530470" y="103701"/>
                </a:lnTo>
                <a:lnTo>
                  <a:pt x="535627" y="103487"/>
                </a:lnTo>
                <a:lnTo>
                  <a:pt x="548743" y="100222"/>
                </a:lnTo>
                <a:lnTo>
                  <a:pt x="558063" y="93021"/>
                </a:lnTo>
                <a:lnTo>
                  <a:pt x="564669" y="81164"/>
                </a:lnTo>
                <a:lnTo>
                  <a:pt x="566710" y="68353"/>
                </a:lnTo>
                <a:lnTo>
                  <a:pt x="566710" y="59395"/>
                </a:lnTo>
                <a:lnTo>
                  <a:pt x="563563" y="52000"/>
                </a:lnTo>
                <a:lnTo>
                  <a:pt x="557271" y="46166"/>
                </a:lnTo>
                <a:lnTo>
                  <a:pt x="550978" y="40332"/>
                </a:lnTo>
                <a:lnTo>
                  <a:pt x="543308" y="37415"/>
                </a:lnTo>
                <a:lnTo>
                  <a:pt x="529437" y="37415"/>
                </a:lnTo>
                <a:lnTo>
                  <a:pt x="525189" y="38173"/>
                </a:lnTo>
                <a:lnTo>
                  <a:pt x="521514" y="39689"/>
                </a:lnTo>
                <a:lnTo>
                  <a:pt x="519447" y="40561"/>
                </a:lnTo>
                <a:lnTo>
                  <a:pt x="514969" y="43616"/>
                </a:lnTo>
                <a:lnTo>
                  <a:pt x="519172" y="16192"/>
                </a:lnTo>
                <a:lnTo>
                  <a:pt x="561129" y="16192"/>
                </a:lnTo>
                <a:close/>
              </a:path>
              <a:path w="696692" h="103907">
                <a:moveTo>
                  <a:pt x="662726" y="2963"/>
                </a:moveTo>
                <a:lnTo>
                  <a:pt x="607541" y="103839"/>
                </a:lnTo>
                <a:lnTo>
                  <a:pt x="615188" y="103839"/>
                </a:lnTo>
                <a:lnTo>
                  <a:pt x="670374" y="2963"/>
                </a:lnTo>
                <a:lnTo>
                  <a:pt x="662726" y="2963"/>
                </a:lnTo>
                <a:close/>
              </a:path>
              <a:path w="696692" h="103907">
                <a:moveTo>
                  <a:pt x="601157" y="43754"/>
                </a:moveTo>
                <a:lnTo>
                  <a:pt x="597816" y="42364"/>
                </a:lnTo>
                <a:lnTo>
                  <a:pt x="598447" y="53538"/>
                </a:lnTo>
                <a:lnTo>
                  <a:pt x="605061" y="53538"/>
                </a:lnTo>
                <a:lnTo>
                  <a:pt x="605061" y="43754"/>
                </a:lnTo>
                <a:lnTo>
                  <a:pt x="601157" y="43754"/>
                </a:lnTo>
                <a:close/>
              </a:path>
              <a:path w="696692" h="103907">
                <a:moveTo>
                  <a:pt x="668766" y="91436"/>
                </a:moveTo>
                <a:lnTo>
                  <a:pt x="665402" y="90046"/>
                </a:lnTo>
                <a:lnTo>
                  <a:pt x="666056" y="101220"/>
                </a:lnTo>
                <a:lnTo>
                  <a:pt x="672716" y="101220"/>
                </a:lnTo>
                <a:lnTo>
                  <a:pt x="672716" y="91436"/>
                </a:lnTo>
                <a:lnTo>
                  <a:pt x="668766" y="91436"/>
                </a:lnTo>
                <a:close/>
              </a:path>
              <a:path w="696692" h="103907">
                <a:moveTo>
                  <a:pt x="651014" y="89506"/>
                </a:moveTo>
                <a:lnTo>
                  <a:pt x="655699" y="94192"/>
                </a:lnTo>
                <a:lnTo>
                  <a:pt x="660384" y="98878"/>
                </a:lnTo>
                <a:lnTo>
                  <a:pt x="666056" y="101220"/>
                </a:lnTo>
                <a:lnTo>
                  <a:pt x="665402" y="90046"/>
                </a:lnTo>
                <a:lnTo>
                  <a:pt x="662623" y="87267"/>
                </a:lnTo>
                <a:lnTo>
                  <a:pt x="659844" y="84488"/>
                </a:lnTo>
                <a:lnTo>
                  <a:pt x="658455" y="81146"/>
                </a:lnTo>
                <a:lnTo>
                  <a:pt x="658455" y="73337"/>
                </a:lnTo>
                <a:lnTo>
                  <a:pt x="659844" y="69995"/>
                </a:lnTo>
                <a:lnTo>
                  <a:pt x="662623" y="67216"/>
                </a:lnTo>
                <a:lnTo>
                  <a:pt x="665402" y="64437"/>
                </a:lnTo>
                <a:lnTo>
                  <a:pt x="668766" y="63047"/>
                </a:lnTo>
                <a:lnTo>
                  <a:pt x="676620" y="63047"/>
                </a:lnTo>
                <a:lnTo>
                  <a:pt x="679962" y="64437"/>
                </a:lnTo>
                <a:lnTo>
                  <a:pt x="682740" y="67216"/>
                </a:lnTo>
                <a:lnTo>
                  <a:pt x="685519" y="69995"/>
                </a:lnTo>
                <a:lnTo>
                  <a:pt x="686908" y="73337"/>
                </a:lnTo>
                <a:lnTo>
                  <a:pt x="686908" y="81146"/>
                </a:lnTo>
                <a:lnTo>
                  <a:pt x="685519" y="84488"/>
                </a:lnTo>
                <a:lnTo>
                  <a:pt x="682740" y="87267"/>
                </a:lnTo>
                <a:lnTo>
                  <a:pt x="679962" y="90046"/>
                </a:lnTo>
                <a:lnTo>
                  <a:pt x="676620" y="91436"/>
                </a:lnTo>
                <a:lnTo>
                  <a:pt x="672716" y="91436"/>
                </a:lnTo>
                <a:lnTo>
                  <a:pt x="672716" y="101220"/>
                </a:lnTo>
                <a:lnTo>
                  <a:pt x="679330" y="101220"/>
                </a:lnTo>
                <a:lnTo>
                  <a:pt x="684980" y="98878"/>
                </a:lnTo>
                <a:lnTo>
                  <a:pt x="689665" y="94192"/>
                </a:lnTo>
                <a:lnTo>
                  <a:pt x="694350" y="89506"/>
                </a:lnTo>
                <a:lnTo>
                  <a:pt x="696692" y="83856"/>
                </a:lnTo>
                <a:lnTo>
                  <a:pt x="696692" y="70627"/>
                </a:lnTo>
                <a:lnTo>
                  <a:pt x="694350" y="64977"/>
                </a:lnTo>
                <a:lnTo>
                  <a:pt x="689665" y="60291"/>
                </a:lnTo>
                <a:lnTo>
                  <a:pt x="684980" y="55605"/>
                </a:lnTo>
                <a:lnTo>
                  <a:pt x="679330" y="53263"/>
                </a:lnTo>
                <a:lnTo>
                  <a:pt x="666056" y="53263"/>
                </a:lnTo>
                <a:lnTo>
                  <a:pt x="660384" y="55605"/>
                </a:lnTo>
                <a:lnTo>
                  <a:pt x="655699" y="60291"/>
                </a:lnTo>
                <a:lnTo>
                  <a:pt x="651014" y="64977"/>
                </a:lnTo>
                <a:lnTo>
                  <a:pt x="648672" y="70627"/>
                </a:lnTo>
                <a:lnTo>
                  <a:pt x="648672" y="83856"/>
                </a:lnTo>
                <a:lnTo>
                  <a:pt x="651014" y="89506"/>
                </a:lnTo>
                <a:close/>
              </a:path>
              <a:path w="696692" h="103907">
                <a:moveTo>
                  <a:pt x="583428" y="41825"/>
                </a:moveTo>
                <a:lnTo>
                  <a:pt x="588113" y="46510"/>
                </a:lnTo>
                <a:lnTo>
                  <a:pt x="592798" y="51196"/>
                </a:lnTo>
                <a:lnTo>
                  <a:pt x="598447" y="53538"/>
                </a:lnTo>
                <a:lnTo>
                  <a:pt x="597816" y="42364"/>
                </a:lnTo>
                <a:lnTo>
                  <a:pt x="595037" y="39585"/>
                </a:lnTo>
                <a:lnTo>
                  <a:pt x="592258" y="36806"/>
                </a:lnTo>
                <a:lnTo>
                  <a:pt x="590868" y="33464"/>
                </a:lnTo>
                <a:lnTo>
                  <a:pt x="590868" y="25609"/>
                </a:lnTo>
                <a:lnTo>
                  <a:pt x="592258" y="22256"/>
                </a:lnTo>
                <a:lnTo>
                  <a:pt x="595037" y="19500"/>
                </a:lnTo>
                <a:lnTo>
                  <a:pt x="597816" y="16743"/>
                </a:lnTo>
                <a:lnTo>
                  <a:pt x="601157" y="15365"/>
                </a:lnTo>
                <a:lnTo>
                  <a:pt x="609011" y="15365"/>
                </a:lnTo>
                <a:lnTo>
                  <a:pt x="612376" y="16755"/>
                </a:lnTo>
                <a:lnTo>
                  <a:pt x="615154" y="19534"/>
                </a:lnTo>
                <a:lnTo>
                  <a:pt x="617933" y="22313"/>
                </a:lnTo>
                <a:lnTo>
                  <a:pt x="619322" y="25655"/>
                </a:lnTo>
                <a:lnTo>
                  <a:pt x="619322" y="33464"/>
                </a:lnTo>
                <a:lnTo>
                  <a:pt x="617933" y="36806"/>
                </a:lnTo>
                <a:lnTo>
                  <a:pt x="615154" y="39585"/>
                </a:lnTo>
                <a:lnTo>
                  <a:pt x="612376" y="42364"/>
                </a:lnTo>
                <a:lnTo>
                  <a:pt x="609011" y="43754"/>
                </a:lnTo>
                <a:lnTo>
                  <a:pt x="605061" y="43754"/>
                </a:lnTo>
                <a:lnTo>
                  <a:pt x="605061" y="53538"/>
                </a:lnTo>
                <a:lnTo>
                  <a:pt x="611721" y="53538"/>
                </a:lnTo>
                <a:lnTo>
                  <a:pt x="617393" y="51196"/>
                </a:lnTo>
                <a:lnTo>
                  <a:pt x="622078" y="46510"/>
                </a:lnTo>
                <a:lnTo>
                  <a:pt x="626763" y="41825"/>
                </a:lnTo>
                <a:lnTo>
                  <a:pt x="629106" y="36174"/>
                </a:lnTo>
                <a:lnTo>
                  <a:pt x="629106" y="22945"/>
                </a:lnTo>
                <a:lnTo>
                  <a:pt x="626763" y="17283"/>
                </a:lnTo>
                <a:lnTo>
                  <a:pt x="622078" y="12575"/>
                </a:lnTo>
                <a:lnTo>
                  <a:pt x="617393" y="7866"/>
                </a:lnTo>
                <a:lnTo>
                  <a:pt x="611721" y="5512"/>
                </a:lnTo>
                <a:lnTo>
                  <a:pt x="598447" y="5512"/>
                </a:lnTo>
                <a:lnTo>
                  <a:pt x="592798" y="7866"/>
                </a:lnTo>
                <a:lnTo>
                  <a:pt x="588113" y="12575"/>
                </a:lnTo>
                <a:lnTo>
                  <a:pt x="583428" y="17283"/>
                </a:lnTo>
                <a:lnTo>
                  <a:pt x="581085" y="22945"/>
                </a:lnTo>
                <a:lnTo>
                  <a:pt x="581085" y="36174"/>
                </a:lnTo>
                <a:lnTo>
                  <a:pt x="583428" y="41825"/>
                </a:lnTo>
                <a:close/>
              </a:path>
              <a:path w="696692" h="103907">
                <a:moveTo>
                  <a:pt x="69997" y="89718"/>
                </a:moveTo>
                <a:lnTo>
                  <a:pt x="77576" y="78206"/>
                </a:lnTo>
                <a:lnTo>
                  <a:pt x="79225" y="74316"/>
                </a:lnTo>
                <a:lnTo>
                  <a:pt x="82535" y="62252"/>
                </a:lnTo>
                <a:lnTo>
                  <a:pt x="83638" y="49060"/>
                </a:lnTo>
                <a:lnTo>
                  <a:pt x="82778" y="37599"/>
                </a:lnTo>
                <a:lnTo>
                  <a:pt x="79371" y="25259"/>
                </a:lnTo>
                <a:lnTo>
                  <a:pt x="73373" y="14814"/>
                </a:lnTo>
                <a:lnTo>
                  <a:pt x="66006" y="7537"/>
                </a:lnTo>
                <a:lnTo>
                  <a:pt x="54691" y="1884"/>
                </a:lnTo>
                <a:lnTo>
                  <a:pt x="40992" y="0"/>
                </a:lnTo>
                <a:lnTo>
                  <a:pt x="0" y="0"/>
                </a:lnTo>
                <a:lnTo>
                  <a:pt x="0" y="101220"/>
                </a:lnTo>
                <a:lnTo>
                  <a:pt x="40854" y="101220"/>
                </a:lnTo>
                <a:lnTo>
                  <a:pt x="13778" y="89506"/>
                </a:lnTo>
                <a:lnTo>
                  <a:pt x="13778" y="11782"/>
                </a:lnTo>
                <a:lnTo>
                  <a:pt x="39141" y="11793"/>
                </a:lnTo>
                <a:lnTo>
                  <a:pt x="52799" y="14551"/>
                </a:lnTo>
                <a:lnTo>
                  <a:pt x="62177" y="22187"/>
                </a:lnTo>
                <a:lnTo>
                  <a:pt x="64349" y="25678"/>
                </a:lnTo>
                <a:lnTo>
                  <a:pt x="68327" y="37049"/>
                </a:lnTo>
                <a:lnTo>
                  <a:pt x="69653" y="51402"/>
                </a:lnTo>
                <a:lnTo>
                  <a:pt x="69653" y="54664"/>
                </a:lnTo>
                <a:lnTo>
                  <a:pt x="69308" y="58201"/>
                </a:lnTo>
                <a:lnTo>
                  <a:pt x="68619" y="62014"/>
                </a:lnTo>
                <a:lnTo>
                  <a:pt x="67425" y="68399"/>
                </a:lnTo>
                <a:lnTo>
                  <a:pt x="65473" y="73635"/>
                </a:lnTo>
                <a:lnTo>
                  <a:pt x="62763" y="77724"/>
                </a:lnTo>
                <a:lnTo>
                  <a:pt x="59364" y="82823"/>
                </a:lnTo>
                <a:lnTo>
                  <a:pt x="55001" y="86268"/>
                </a:lnTo>
                <a:lnTo>
                  <a:pt x="49673" y="88059"/>
                </a:lnTo>
                <a:lnTo>
                  <a:pt x="46924" y="100884"/>
                </a:lnTo>
                <a:lnTo>
                  <a:pt x="59780" y="97278"/>
                </a:lnTo>
                <a:lnTo>
                  <a:pt x="69997" y="89718"/>
                </a:lnTo>
                <a:close/>
              </a:path>
              <a:path w="696692" h="103907">
                <a:moveTo>
                  <a:pt x="49673" y="88059"/>
                </a:moveTo>
                <a:lnTo>
                  <a:pt x="46688" y="89024"/>
                </a:lnTo>
                <a:lnTo>
                  <a:pt x="42875" y="89506"/>
                </a:lnTo>
                <a:lnTo>
                  <a:pt x="13778" y="89506"/>
                </a:lnTo>
                <a:lnTo>
                  <a:pt x="40854" y="101220"/>
                </a:lnTo>
                <a:lnTo>
                  <a:pt x="46924" y="100884"/>
                </a:lnTo>
                <a:lnTo>
                  <a:pt x="49673" y="88059"/>
                </a:lnTo>
                <a:close/>
              </a:path>
              <a:path w="696692" h="103907">
                <a:moveTo>
                  <a:pt x="126560" y="0"/>
                </a:moveTo>
                <a:lnTo>
                  <a:pt x="94455" y="101220"/>
                </a:lnTo>
                <a:lnTo>
                  <a:pt x="104927" y="101220"/>
                </a:lnTo>
                <a:lnTo>
                  <a:pt x="137032" y="0"/>
                </a:lnTo>
                <a:lnTo>
                  <a:pt x="126560" y="0"/>
                </a:lnTo>
                <a:close/>
              </a:path>
              <a:path w="696692" h="103907">
                <a:moveTo>
                  <a:pt x="155151" y="89162"/>
                </a:moveTo>
                <a:lnTo>
                  <a:pt x="155151" y="54847"/>
                </a:lnTo>
                <a:lnTo>
                  <a:pt x="211026" y="54847"/>
                </a:lnTo>
                <a:lnTo>
                  <a:pt x="211026" y="43134"/>
                </a:lnTo>
                <a:lnTo>
                  <a:pt x="155151" y="43134"/>
                </a:lnTo>
                <a:lnTo>
                  <a:pt x="155151" y="12402"/>
                </a:lnTo>
                <a:lnTo>
                  <a:pt x="215573" y="12402"/>
                </a:lnTo>
                <a:lnTo>
                  <a:pt x="215573" y="0"/>
                </a:lnTo>
                <a:lnTo>
                  <a:pt x="141786" y="0"/>
                </a:lnTo>
                <a:lnTo>
                  <a:pt x="141786" y="101220"/>
                </a:lnTo>
                <a:lnTo>
                  <a:pt x="216606" y="101220"/>
                </a:lnTo>
                <a:lnTo>
                  <a:pt x="216606" y="89162"/>
                </a:lnTo>
                <a:lnTo>
                  <a:pt x="155151" y="89162"/>
                </a:lnTo>
                <a:close/>
              </a:path>
              <a:path w="696692" h="103907">
                <a:moveTo>
                  <a:pt x="239433" y="28388"/>
                </a:moveTo>
                <a:lnTo>
                  <a:pt x="239433" y="43409"/>
                </a:lnTo>
                <a:lnTo>
                  <a:pt x="253833" y="43409"/>
                </a:lnTo>
                <a:lnTo>
                  <a:pt x="253833" y="28388"/>
                </a:lnTo>
                <a:lnTo>
                  <a:pt x="239433" y="28388"/>
                </a:lnTo>
                <a:close/>
              </a:path>
              <a:path w="696692" h="103907">
                <a:moveTo>
                  <a:pt x="239433" y="86199"/>
                </a:moveTo>
                <a:lnTo>
                  <a:pt x="239433" y="101220"/>
                </a:lnTo>
                <a:lnTo>
                  <a:pt x="253833" y="101220"/>
                </a:lnTo>
                <a:lnTo>
                  <a:pt x="253833" y="86199"/>
                </a:lnTo>
                <a:lnTo>
                  <a:pt x="239433" y="86199"/>
                </a:lnTo>
                <a:close/>
              </a:path>
              <a:path w="696692" h="103907">
                <a:moveTo>
                  <a:pt x="312463" y="34934"/>
                </a:moveTo>
                <a:lnTo>
                  <a:pt x="312692" y="29330"/>
                </a:lnTo>
                <a:lnTo>
                  <a:pt x="313680" y="25012"/>
                </a:lnTo>
                <a:lnTo>
                  <a:pt x="315425" y="21980"/>
                </a:lnTo>
                <a:lnTo>
                  <a:pt x="318594" y="16468"/>
                </a:lnTo>
                <a:lnTo>
                  <a:pt x="324312" y="13712"/>
                </a:lnTo>
                <a:lnTo>
                  <a:pt x="337219" y="13712"/>
                </a:lnTo>
                <a:lnTo>
                  <a:pt x="341284" y="15044"/>
                </a:lnTo>
                <a:lnTo>
                  <a:pt x="344775" y="17708"/>
                </a:lnTo>
                <a:lnTo>
                  <a:pt x="348265" y="20372"/>
                </a:lnTo>
                <a:lnTo>
                  <a:pt x="350011" y="24162"/>
                </a:lnTo>
                <a:lnTo>
                  <a:pt x="350011" y="35692"/>
                </a:lnTo>
                <a:lnTo>
                  <a:pt x="347393" y="40286"/>
                </a:lnTo>
                <a:lnTo>
                  <a:pt x="342157" y="42858"/>
                </a:lnTo>
                <a:lnTo>
                  <a:pt x="339171" y="44328"/>
                </a:lnTo>
                <a:lnTo>
                  <a:pt x="335359" y="45063"/>
                </a:lnTo>
                <a:lnTo>
                  <a:pt x="327023" y="44948"/>
                </a:lnTo>
                <a:lnTo>
                  <a:pt x="324657" y="44719"/>
                </a:lnTo>
                <a:lnTo>
                  <a:pt x="324657" y="55674"/>
                </a:lnTo>
                <a:lnTo>
                  <a:pt x="329755" y="55537"/>
                </a:lnTo>
                <a:lnTo>
                  <a:pt x="337150" y="55537"/>
                </a:lnTo>
                <a:lnTo>
                  <a:pt x="342926" y="56892"/>
                </a:lnTo>
                <a:lnTo>
                  <a:pt x="347082" y="59602"/>
                </a:lnTo>
                <a:lnTo>
                  <a:pt x="351239" y="62312"/>
                </a:lnTo>
                <a:lnTo>
                  <a:pt x="353318" y="67067"/>
                </a:lnTo>
                <a:lnTo>
                  <a:pt x="353318" y="79378"/>
                </a:lnTo>
                <a:lnTo>
                  <a:pt x="351343" y="83879"/>
                </a:lnTo>
                <a:lnTo>
                  <a:pt x="347393" y="87370"/>
                </a:lnTo>
                <a:lnTo>
                  <a:pt x="343443" y="90862"/>
                </a:lnTo>
                <a:lnTo>
                  <a:pt x="338206" y="92607"/>
                </a:lnTo>
                <a:lnTo>
                  <a:pt x="323279" y="92607"/>
                </a:lnTo>
                <a:lnTo>
                  <a:pt x="317469" y="90012"/>
                </a:lnTo>
                <a:lnTo>
                  <a:pt x="314254" y="84821"/>
                </a:lnTo>
                <a:lnTo>
                  <a:pt x="312416" y="81927"/>
                </a:lnTo>
                <a:lnTo>
                  <a:pt x="311223" y="77287"/>
                </a:lnTo>
                <a:lnTo>
                  <a:pt x="310671" y="70902"/>
                </a:lnTo>
                <a:lnTo>
                  <a:pt x="297719" y="70902"/>
                </a:lnTo>
                <a:lnTo>
                  <a:pt x="297719" y="80090"/>
                </a:lnTo>
                <a:lnTo>
                  <a:pt x="300349" y="87887"/>
                </a:lnTo>
                <a:lnTo>
                  <a:pt x="305608" y="94295"/>
                </a:lnTo>
                <a:lnTo>
                  <a:pt x="306662" y="95492"/>
                </a:lnTo>
                <a:lnTo>
                  <a:pt x="316725" y="101804"/>
                </a:lnTo>
                <a:lnTo>
                  <a:pt x="330995" y="103907"/>
                </a:lnTo>
                <a:lnTo>
                  <a:pt x="333935" y="103839"/>
                </a:lnTo>
                <a:lnTo>
                  <a:pt x="347278" y="101278"/>
                </a:lnTo>
                <a:lnTo>
                  <a:pt x="357383" y="95019"/>
                </a:lnTo>
                <a:lnTo>
                  <a:pt x="363583" y="89093"/>
                </a:lnTo>
                <a:lnTo>
                  <a:pt x="366683" y="81422"/>
                </a:lnTo>
                <a:lnTo>
                  <a:pt x="366683" y="66125"/>
                </a:lnTo>
                <a:lnTo>
                  <a:pt x="365225" y="61152"/>
                </a:lnTo>
                <a:lnTo>
                  <a:pt x="362308" y="57087"/>
                </a:lnTo>
                <a:lnTo>
                  <a:pt x="359392" y="53022"/>
                </a:lnTo>
                <a:lnTo>
                  <a:pt x="355339" y="50277"/>
                </a:lnTo>
                <a:lnTo>
                  <a:pt x="350148" y="48853"/>
                </a:lnTo>
                <a:lnTo>
                  <a:pt x="353364" y="47521"/>
                </a:lnTo>
                <a:lnTo>
                  <a:pt x="355981" y="45683"/>
                </a:lnTo>
                <a:lnTo>
                  <a:pt x="358003" y="43341"/>
                </a:lnTo>
                <a:lnTo>
                  <a:pt x="361264" y="39574"/>
                </a:lnTo>
                <a:lnTo>
                  <a:pt x="362894" y="34659"/>
                </a:lnTo>
                <a:lnTo>
                  <a:pt x="362894" y="20097"/>
                </a:lnTo>
                <a:lnTo>
                  <a:pt x="360138" y="13608"/>
                </a:lnTo>
                <a:lnTo>
                  <a:pt x="354626" y="9129"/>
                </a:lnTo>
                <a:lnTo>
                  <a:pt x="349115" y="4651"/>
                </a:lnTo>
                <a:lnTo>
                  <a:pt x="341330" y="2411"/>
                </a:lnTo>
                <a:lnTo>
                  <a:pt x="331271" y="2411"/>
                </a:lnTo>
                <a:lnTo>
                  <a:pt x="325676" y="2737"/>
                </a:lnTo>
                <a:lnTo>
                  <a:pt x="313082" y="6997"/>
                </a:lnTo>
                <a:lnTo>
                  <a:pt x="304609" y="16192"/>
                </a:lnTo>
                <a:lnTo>
                  <a:pt x="301669" y="21337"/>
                </a:lnTo>
                <a:lnTo>
                  <a:pt x="300199" y="27584"/>
                </a:lnTo>
                <a:lnTo>
                  <a:pt x="300199" y="34934"/>
                </a:lnTo>
                <a:lnTo>
                  <a:pt x="312463" y="349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4260873" y="5869233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4260873" y="592024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4471400" y="592024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2696720" y="5584454"/>
            <a:ext cx="1528557" cy="0"/>
          </a:xfrm>
          <a:custGeom>
            <a:avLst/>
            <a:gdLst/>
            <a:ahLst/>
            <a:cxnLst/>
            <a:rect l="l" t="t" r="r" b="b"/>
            <a:pathLst>
              <a:path w="1681413">
                <a:moveTo>
                  <a:pt x="1681413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2686030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455654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4225277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3316694" y="5397682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129356"/>
                </a:moveTo>
                <a:lnTo>
                  <a:pt x="47032" y="0"/>
                </a:lnTo>
                <a:lnTo>
                  <a:pt x="0" y="129356"/>
                </a:lnTo>
                <a:lnTo>
                  <a:pt x="94065" y="12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3359451" y="5418435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4908155" y="5692290"/>
            <a:ext cx="683838" cy="116002"/>
          </a:xfrm>
          <a:custGeom>
            <a:avLst/>
            <a:gdLst/>
            <a:ahLst/>
            <a:cxnLst/>
            <a:rect l="l" t="t" r="r" b="b"/>
            <a:pathLst>
              <a:path w="752222" h="131469">
                <a:moveTo>
                  <a:pt x="465249" y="55583"/>
                </a:moveTo>
                <a:lnTo>
                  <a:pt x="467167" y="48382"/>
                </a:lnTo>
                <a:lnTo>
                  <a:pt x="471002" y="43720"/>
                </a:lnTo>
                <a:lnTo>
                  <a:pt x="474344" y="25770"/>
                </a:lnTo>
                <a:lnTo>
                  <a:pt x="466822" y="29560"/>
                </a:lnTo>
                <a:lnTo>
                  <a:pt x="461013" y="37139"/>
                </a:lnTo>
                <a:lnTo>
                  <a:pt x="458399" y="41020"/>
                </a:lnTo>
                <a:lnTo>
                  <a:pt x="453823" y="52509"/>
                </a:lnTo>
                <a:lnTo>
                  <a:pt x="452297" y="66217"/>
                </a:lnTo>
                <a:lnTo>
                  <a:pt x="452485" y="71392"/>
                </a:lnTo>
                <a:lnTo>
                  <a:pt x="455331" y="84635"/>
                </a:lnTo>
                <a:lnTo>
                  <a:pt x="461598" y="94330"/>
                </a:lnTo>
                <a:lnTo>
                  <a:pt x="467798" y="100485"/>
                </a:lnTo>
                <a:lnTo>
                  <a:pt x="474826" y="103563"/>
                </a:lnTo>
                <a:lnTo>
                  <a:pt x="488146" y="103563"/>
                </a:lnTo>
                <a:lnTo>
                  <a:pt x="492704" y="102587"/>
                </a:lnTo>
                <a:lnTo>
                  <a:pt x="496356" y="100635"/>
                </a:lnTo>
                <a:lnTo>
                  <a:pt x="500007" y="98682"/>
                </a:lnTo>
                <a:lnTo>
                  <a:pt x="502867" y="96052"/>
                </a:lnTo>
                <a:lnTo>
                  <a:pt x="504933" y="92745"/>
                </a:lnTo>
                <a:lnTo>
                  <a:pt x="504933" y="130642"/>
                </a:lnTo>
                <a:lnTo>
                  <a:pt x="517403" y="130642"/>
                </a:lnTo>
                <a:lnTo>
                  <a:pt x="517403" y="27424"/>
                </a:lnTo>
                <a:lnTo>
                  <a:pt x="505622" y="27424"/>
                </a:lnTo>
                <a:lnTo>
                  <a:pt x="505622" y="37690"/>
                </a:lnTo>
                <a:lnTo>
                  <a:pt x="503509" y="34475"/>
                </a:lnTo>
                <a:lnTo>
                  <a:pt x="501305" y="32040"/>
                </a:lnTo>
                <a:lnTo>
                  <a:pt x="499008" y="30387"/>
                </a:lnTo>
                <a:lnTo>
                  <a:pt x="494828" y="27309"/>
                </a:lnTo>
                <a:lnTo>
                  <a:pt x="489685" y="25770"/>
                </a:lnTo>
                <a:lnTo>
                  <a:pt x="483576" y="25770"/>
                </a:lnTo>
                <a:lnTo>
                  <a:pt x="474837" y="39057"/>
                </a:lnTo>
                <a:lnTo>
                  <a:pt x="479442" y="36726"/>
                </a:lnTo>
                <a:lnTo>
                  <a:pt x="493267" y="36726"/>
                </a:lnTo>
                <a:lnTo>
                  <a:pt x="499169" y="40378"/>
                </a:lnTo>
                <a:lnTo>
                  <a:pt x="502522" y="47681"/>
                </a:lnTo>
                <a:lnTo>
                  <a:pt x="504497" y="51954"/>
                </a:lnTo>
                <a:lnTo>
                  <a:pt x="505485" y="57282"/>
                </a:lnTo>
                <a:lnTo>
                  <a:pt x="505485" y="70604"/>
                </a:lnTo>
                <a:lnTo>
                  <a:pt x="504589" y="76300"/>
                </a:lnTo>
                <a:lnTo>
                  <a:pt x="502797" y="80756"/>
                </a:lnTo>
                <a:lnTo>
                  <a:pt x="499537" y="88840"/>
                </a:lnTo>
                <a:lnTo>
                  <a:pt x="493588" y="92883"/>
                </a:lnTo>
                <a:lnTo>
                  <a:pt x="476778" y="92883"/>
                </a:lnTo>
                <a:lnTo>
                  <a:pt x="471106" y="89047"/>
                </a:lnTo>
                <a:lnTo>
                  <a:pt x="467937" y="81376"/>
                </a:lnTo>
                <a:lnTo>
                  <a:pt x="466145" y="77058"/>
                </a:lnTo>
                <a:lnTo>
                  <a:pt x="465249" y="71706"/>
                </a:lnTo>
                <a:lnTo>
                  <a:pt x="465249" y="55583"/>
                </a:lnTo>
                <a:close/>
              </a:path>
              <a:path w="752222" h="131469">
                <a:moveTo>
                  <a:pt x="61064" y="58683"/>
                </a:moveTo>
                <a:lnTo>
                  <a:pt x="56930" y="37851"/>
                </a:lnTo>
                <a:lnTo>
                  <a:pt x="51877" y="40378"/>
                </a:lnTo>
                <a:lnTo>
                  <a:pt x="48662" y="41985"/>
                </a:lnTo>
                <a:lnTo>
                  <a:pt x="44161" y="42789"/>
                </a:lnTo>
                <a:lnTo>
                  <a:pt x="40648" y="53883"/>
                </a:lnTo>
                <a:lnTo>
                  <a:pt x="46389" y="53883"/>
                </a:lnTo>
                <a:lnTo>
                  <a:pt x="51005" y="54595"/>
                </a:lnTo>
                <a:lnTo>
                  <a:pt x="54496" y="56019"/>
                </a:lnTo>
                <a:lnTo>
                  <a:pt x="61064" y="58683"/>
                </a:lnTo>
                <a:close/>
              </a:path>
              <a:path w="752222" h="131469">
                <a:moveTo>
                  <a:pt x="62766" y="97006"/>
                </a:moveTo>
                <a:lnTo>
                  <a:pt x="71926" y="89369"/>
                </a:lnTo>
                <a:lnTo>
                  <a:pt x="76014" y="84086"/>
                </a:lnTo>
                <a:lnTo>
                  <a:pt x="78058" y="78183"/>
                </a:lnTo>
                <a:lnTo>
                  <a:pt x="78058" y="63897"/>
                </a:lnTo>
                <a:lnTo>
                  <a:pt x="75784" y="57810"/>
                </a:lnTo>
                <a:lnTo>
                  <a:pt x="71237" y="53401"/>
                </a:lnTo>
                <a:lnTo>
                  <a:pt x="68665" y="50920"/>
                </a:lnTo>
                <a:lnTo>
                  <a:pt x="64784" y="48692"/>
                </a:lnTo>
                <a:lnTo>
                  <a:pt x="59594" y="46717"/>
                </a:lnTo>
                <a:lnTo>
                  <a:pt x="63130" y="44925"/>
                </a:lnTo>
                <a:lnTo>
                  <a:pt x="65840" y="42950"/>
                </a:lnTo>
                <a:lnTo>
                  <a:pt x="67724" y="40791"/>
                </a:lnTo>
                <a:lnTo>
                  <a:pt x="71352" y="36703"/>
                </a:lnTo>
                <a:lnTo>
                  <a:pt x="73166" y="31466"/>
                </a:lnTo>
                <a:lnTo>
                  <a:pt x="73166" y="19614"/>
                </a:lnTo>
                <a:lnTo>
                  <a:pt x="71697" y="14791"/>
                </a:lnTo>
                <a:lnTo>
                  <a:pt x="68757" y="10611"/>
                </a:lnTo>
                <a:lnTo>
                  <a:pt x="57735" y="2276"/>
                </a:lnTo>
                <a:lnTo>
                  <a:pt x="43472" y="0"/>
                </a:lnTo>
                <a:lnTo>
                  <a:pt x="0" y="0"/>
                </a:lnTo>
                <a:lnTo>
                  <a:pt x="0" y="101220"/>
                </a:lnTo>
                <a:lnTo>
                  <a:pt x="13434" y="89506"/>
                </a:lnTo>
                <a:lnTo>
                  <a:pt x="13434" y="53883"/>
                </a:lnTo>
                <a:lnTo>
                  <a:pt x="40648" y="53883"/>
                </a:lnTo>
                <a:lnTo>
                  <a:pt x="44161" y="42789"/>
                </a:lnTo>
                <a:lnTo>
                  <a:pt x="13434" y="42789"/>
                </a:lnTo>
                <a:lnTo>
                  <a:pt x="13434" y="11438"/>
                </a:lnTo>
                <a:lnTo>
                  <a:pt x="43863" y="11438"/>
                </a:lnTo>
                <a:lnTo>
                  <a:pt x="48364" y="12081"/>
                </a:lnTo>
                <a:lnTo>
                  <a:pt x="51395" y="13367"/>
                </a:lnTo>
                <a:lnTo>
                  <a:pt x="56769" y="15664"/>
                </a:lnTo>
                <a:lnTo>
                  <a:pt x="59456" y="20120"/>
                </a:lnTo>
                <a:lnTo>
                  <a:pt x="59456" y="33303"/>
                </a:lnTo>
                <a:lnTo>
                  <a:pt x="56930" y="37851"/>
                </a:lnTo>
                <a:lnTo>
                  <a:pt x="61064" y="58683"/>
                </a:lnTo>
                <a:lnTo>
                  <a:pt x="64348" y="63690"/>
                </a:lnTo>
                <a:lnTo>
                  <a:pt x="64348" y="75404"/>
                </a:lnTo>
                <a:lnTo>
                  <a:pt x="63223" y="79125"/>
                </a:lnTo>
                <a:lnTo>
                  <a:pt x="60972" y="82203"/>
                </a:lnTo>
                <a:lnTo>
                  <a:pt x="57389" y="87072"/>
                </a:lnTo>
                <a:lnTo>
                  <a:pt x="51395" y="89506"/>
                </a:lnTo>
                <a:lnTo>
                  <a:pt x="50080" y="100780"/>
                </a:lnTo>
                <a:lnTo>
                  <a:pt x="62766" y="97006"/>
                </a:lnTo>
                <a:close/>
              </a:path>
              <a:path w="752222" h="131469">
                <a:moveTo>
                  <a:pt x="42990" y="89506"/>
                </a:moveTo>
                <a:lnTo>
                  <a:pt x="13434" y="89506"/>
                </a:lnTo>
                <a:lnTo>
                  <a:pt x="0" y="101220"/>
                </a:lnTo>
                <a:lnTo>
                  <a:pt x="42783" y="101220"/>
                </a:lnTo>
                <a:lnTo>
                  <a:pt x="50080" y="100780"/>
                </a:lnTo>
                <a:lnTo>
                  <a:pt x="51395" y="89506"/>
                </a:lnTo>
                <a:lnTo>
                  <a:pt x="42990" y="89506"/>
                </a:lnTo>
                <a:close/>
              </a:path>
              <a:path w="752222" h="131469">
                <a:moveTo>
                  <a:pt x="91446" y="69708"/>
                </a:moveTo>
                <a:lnTo>
                  <a:pt x="89311" y="75014"/>
                </a:lnTo>
                <a:lnTo>
                  <a:pt x="89311" y="88105"/>
                </a:lnTo>
                <a:lnTo>
                  <a:pt x="91481" y="93308"/>
                </a:lnTo>
                <a:lnTo>
                  <a:pt x="95821" y="97465"/>
                </a:lnTo>
                <a:lnTo>
                  <a:pt x="100162" y="101622"/>
                </a:lnTo>
                <a:lnTo>
                  <a:pt x="105753" y="103701"/>
                </a:lnTo>
                <a:lnTo>
                  <a:pt x="103572" y="87991"/>
                </a:lnTo>
                <a:lnTo>
                  <a:pt x="102263" y="85165"/>
                </a:lnTo>
                <a:lnTo>
                  <a:pt x="102263" y="76851"/>
                </a:lnTo>
                <a:lnTo>
                  <a:pt x="104169" y="73406"/>
                </a:lnTo>
                <a:lnTo>
                  <a:pt x="107982" y="71247"/>
                </a:lnTo>
                <a:lnTo>
                  <a:pt x="110232" y="69961"/>
                </a:lnTo>
                <a:lnTo>
                  <a:pt x="113608" y="69019"/>
                </a:lnTo>
                <a:lnTo>
                  <a:pt x="118109" y="68422"/>
                </a:lnTo>
                <a:lnTo>
                  <a:pt x="125619" y="67457"/>
                </a:lnTo>
                <a:lnTo>
                  <a:pt x="130258" y="66722"/>
                </a:lnTo>
                <a:lnTo>
                  <a:pt x="132646" y="66079"/>
                </a:lnTo>
                <a:lnTo>
                  <a:pt x="135034" y="65436"/>
                </a:lnTo>
                <a:lnTo>
                  <a:pt x="138502" y="63667"/>
                </a:lnTo>
                <a:lnTo>
                  <a:pt x="138502" y="81284"/>
                </a:lnTo>
                <a:lnTo>
                  <a:pt x="135057" y="86773"/>
                </a:lnTo>
                <a:lnTo>
                  <a:pt x="128237" y="100049"/>
                </a:lnTo>
                <a:lnTo>
                  <a:pt x="132968" y="97614"/>
                </a:lnTo>
                <a:lnTo>
                  <a:pt x="136596" y="94743"/>
                </a:lnTo>
                <a:lnTo>
                  <a:pt x="139122" y="91436"/>
                </a:lnTo>
                <a:lnTo>
                  <a:pt x="139535" y="94376"/>
                </a:lnTo>
                <a:lnTo>
                  <a:pt x="141258" y="98257"/>
                </a:lnTo>
                <a:lnTo>
                  <a:pt x="143187" y="101289"/>
                </a:lnTo>
                <a:lnTo>
                  <a:pt x="146287" y="102805"/>
                </a:lnTo>
                <a:lnTo>
                  <a:pt x="152304" y="102805"/>
                </a:lnTo>
                <a:lnTo>
                  <a:pt x="155703" y="102461"/>
                </a:lnTo>
                <a:lnTo>
                  <a:pt x="159102" y="101565"/>
                </a:lnTo>
                <a:lnTo>
                  <a:pt x="159102" y="92400"/>
                </a:lnTo>
                <a:lnTo>
                  <a:pt x="157586" y="92642"/>
                </a:lnTo>
                <a:lnTo>
                  <a:pt x="155037" y="92814"/>
                </a:lnTo>
                <a:lnTo>
                  <a:pt x="151696" y="91643"/>
                </a:lnTo>
                <a:lnTo>
                  <a:pt x="150903" y="88542"/>
                </a:lnTo>
                <a:lnTo>
                  <a:pt x="150903" y="39045"/>
                </a:lnTo>
                <a:lnTo>
                  <a:pt x="148216" y="33901"/>
                </a:lnTo>
                <a:lnTo>
                  <a:pt x="142842" y="30593"/>
                </a:lnTo>
                <a:lnTo>
                  <a:pt x="137422" y="27286"/>
                </a:lnTo>
                <a:lnTo>
                  <a:pt x="130373" y="25632"/>
                </a:lnTo>
                <a:lnTo>
                  <a:pt x="114205" y="25632"/>
                </a:lnTo>
                <a:lnTo>
                  <a:pt x="107625" y="27412"/>
                </a:lnTo>
                <a:lnTo>
                  <a:pt x="101953" y="30972"/>
                </a:lnTo>
                <a:lnTo>
                  <a:pt x="96281" y="34532"/>
                </a:lnTo>
                <a:lnTo>
                  <a:pt x="93329" y="40860"/>
                </a:lnTo>
                <a:lnTo>
                  <a:pt x="93100" y="49955"/>
                </a:lnTo>
                <a:lnTo>
                  <a:pt x="104674" y="49955"/>
                </a:lnTo>
                <a:lnTo>
                  <a:pt x="105134" y="46143"/>
                </a:lnTo>
                <a:lnTo>
                  <a:pt x="106121" y="43272"/>
                </a:lnTo>
                <a:lnTo>
                  <a:pt x="107637" y="41342"/>
                </a:lnTo>
                <a:lnTo>
                  <a:pt x="110347" y="37851"/>
                </a:lnTo>
                <a:lnTo>
                  <a:pt x="114940" y="36105"/>
                </a:lnTo>
                <a:lnTo>
                  <a:pt x="127020" y="36105"/>
                </a:lnTo>
                <a:lnTo>
                  <a:pt x="131325" y="37059"/>
                </a:lnTo>
                <a:lnTo>
                  <a:pt x="134334" y="38965"/>
                </a:lnTo>
                <a:lnTo>
                  <a:pt x="137342" y="40871"/>
                </a:lnTo>
                <a:lnTo>
                  <a:pt x="138847" y="43938"/>
                </a:lnTo>
                <a:lnTo>
                  <a:pt x="138847" y="50231"/>
                </a:lnTo>
                <a:lnTo>
                  <a:pt x="138020" y="52918"/>
                </a:lnTo>
                <a:lnTo>
                  <a:pt x="135149" y="56134"/>
                </a:lnTo>
                <a:lnTo>
                  <a:pt x="132301" y="56501"/>
                </a:lnTo>
                <a:lnTo>
                  <a:pt x="112529" y="58982"/>
                </a:lnTo>
                <a:lnTo>
                  <a:pt x="105593" y="59855"/>
                </a:lnTo>
                <a:lnTo>
                  <a:pt x="99989" y="62174"/>
                </a:lnTo>
                <a:lnTo>
                  <a:pt x="95718" y="65941"/>
                </a:lnTo>
                <a:lnTo>
                  <a:pt x="91446" y="69708"/>
                </a:lnTo>
                <a:close/>
              </a:path>
              <a:path w="752222" h="131469">
                <a:moveTo>
                  <a:pt x="135057" y="86773"/>
                </a:moveTo>
                <a:lnTo>
                  <a:pt x="128168" y="90127"/>
                </a:lnTo>
                <a:lnTo>
                  <a:pt x="124080" y="92148"/>
                </a:lnTo>
                <a:lnTo>
                  <a:pt x="119854" y="93158"/>
                </a:lnTo>
                <a:lnTo>
                  <a:pt x="111908" y="93158"/>
                </a:lnTo>
                <a:lnTo>
                  <a:pt x="108808" y="92125"/>
                </a:lnTo>
                <a:lnTo>
                  <a:pt x="106190" y="90058"/>
                </a:lnTo>
                <a:lnTo>
                  <a:pt x="103572" y="87991"/>
                </a:lnTo>
                <a:lnTo>
                  <a:pt x="105753" y="103701"/>
                </a:lnTo>
                <a:lnTo>
                  <a:pt x="118292" y="103701"/>
                </a:lnTo>
                <a:lnTo>
                  <a:pt x="123506" y="102483"/>
                </a:lnTo>
                <a:lnTo>
                  <a:pt x="128237" y="100049"/>
                </a:lnTo>
                <a:lnTo>
                  <a:pt x="135057" y="86773"/>
                </a:lnTo>
                <a:close/>
              </a:path>
              <a:path w="752222" h="131469">
                <a:moveTo>
                  <a:pt x="188658" y="91574"/>
                </a:moveTo>
                <a:lnTo>
                  <a:pt x="185535" y="87577"/>
                </a:lnTo>
                <a:lnTo>
                  <a:pt x="183835" y="85372"/>
                </a:lnTo>
                <a:lnTo>
                  <a:pt x="182802" y="82203"/>
                </a:lnTo>
                <a:lnTo>
                  <a:pt x="182434" y="78068"/>
                </a:lnTo>
                <a:lnTo>
                  <a:pt x="170515" y="78068"/>
                </a:lnTo>
                <a:lnTo>
                  <a:pt x="170837" y="85418"/>
                </a:lnTo>
                <a:lnTo>
                  <a:pt x="173282" y="91585"/>
                </a:lnTo>
                <a:lnTo>
                  <a:pt x="177853" y="96569"/>
                </a:lnTo>
                <a:lnTo>
                  <a:pt x="182423" y="101553"/>
                </a:lnTo>
                <a:lnTo>
                  <a:pt x="190196" y="104045"/>
                </a:lnTo>
                <a:lnTo>
                  <a:pt x="211370" y="104045"/>
                </a:lnTo>
                <a:lnTo>
                  <a:pt x="218960" y="101657"/>
                </a:lnTo>
                <a:lnTo>
                  <a:pt x="223944" y="96879"/>
                </a:lnTo>
                <a:lnTo>
                  <a:pt x="228927" y="92102"/>
                </a:lnTo>
                <a:lnTo>
                  <a:pt x="231419" y="86429"/>
                </a:lnTo>
                <a:lnTo>
                  <a:pt x="231419" y="73061"/>
                </a:lnTo>
                <a:lnTo>
                  <a:pt x="229008" y="68077"/>
                </a:lnTo>
                <a:lnTo>
                  <a:pt x="224185" y="64908"/>
                </a:lnTo>
                <a:lnTo>
                  <a:pt x="221154" y="62886"/>
                </a:lnTo>
                <a:lnTo>
                  <a:pt x="215182" y="60796"/>
                </a:lnTo>
                <a:lnTo>
                  <a:pt x="206272" y="58637"/>
                </a:lnTo>
                <a:lnTo>
                  <a:pt x="198073" y="56639"/>
                </a:lnTo>
                <a:lnTo>
                  <a:pt x="194491" y="55766"/>
                </a:lnTo>
                <a:lnTo>
                  <a:pt x="191781" y="54756"/>
                </a:lnTo>
                <a:lnTo>
                  <a:pt x="189944" y="53607"/>
                </a:lnTo>
                <a:lnTo>
                  <a:pt x="186775" y="51678"/>
                </a:lnTo>
                <a:lnTo>
                  <a:pt x="185190" y="49106"/>
                </a:lnTo>
                <a:lnTo>
                  <a:pt x="185190" y="42950"/>
                </a:lnTo>
                <a:lnTo>
                  <a:pt x="186396" y="40584"/>
                </a:lnTo>
                <a:lnTo>
                  <a:pt x="188807" y="38793"/>
                </a:lnTo>
                <a:lnTo>
                  <a:pt x="191219" y="37001"/>
                </a:lnTo>
                <a:lnTo>
                  <a:pt x="194767" y="36106"/>
                </a:lnTo>
                <a:lnTo>
                  <a:pt x="206478" y="36106"/>
                </a:lnTo>
                <a:lnTo>
                  <a:pt x="211416" y="37736"/>
                </a:lnTo>
                <a:lnTo>
                  <a:pt x="214264" y="40998"/>
                </a:lnTo>
                <a:lnTo>
                  <a:pt x="216009" y="43295"/>
                </a:lnTo>
                <a:lnTo>
                  <a:pt x="216996" y="45844"/>
                </a:lnTo>
                <a:lnTo>
                  <a:pt x="217226" y="48646"/>
                </a:lnTo>
                <a:lnTo>
                  <a:pt x="228938" y="48646"/>
                </a:lnTo>
                <a:lnTo>
                  <a:pt x="229030" y="43869"/>
                </a:lnTo>
                <a:lnTo>
                  <a:pt x="227538" y="39413"/>
                </a:lnTo>
                <a:lnTo>
                  <a:pt x="224461" y="35279"/>
                </a:lnTo>
                <a:lnTo>
                  <a:pt x="214503" y="27836"/>
                </a:lnTo>
                <a:lnTo>
                  <a:pt x="200416" y="25494"/>
                </a:lnTo>
                <a:lnTo>
                  <a:pt x="191919" y="25494"/>
                </a:lnTo>
                <a:lnTo>
                  <a:pt x="185155" y="27653"/>
                </a:lnTo>
                <a:lnTo>
                  <a:pt x="180126" y="31971"/>
                </a:lnTo>
                <a:lnTo>
                  <a:pt x="175097" y="36289"/>
                </a:lnTo>
                <a:lnTo>
                  <a:pt x="172582" y="41939"/>
                </a:lnTo>
                <a:lnTo>
                  <a:pt x="172582" y="54848"/>
                </a:lnTo>
                <a:lnTo>
                  <a:pt x="175247" y="59487"/>
                </a:lnTo>
                <a:lnTo>
                  <a:pt x="180574" y="62840"/>
                </a:lnTo>
                <a:lnTo>
                  <a:pt x="183560" y="64770"/>
                </a:lnTo>
                <a:lnTo>
                  <a:pt x="188199" y="66515"/>
                </a:lnTo>
                <a:lnTo>
                  <a:pt x="194491" y="68077"/>
                </a:lnTo>
                <a:lnTo>
                  <a:pt x="204343" y="70558"/>
                </a:lnTo>
                <a:lnTo>
                  <a:pt x="209625" y="71890"/>
                </a:lnTo>
                <a:lnTo>
                  <a:pt x="213161" y="73061"/>
                </a:lnTo>
                <a:lnTo>
                  <a:pt x="214953" y="74072"/>
                </a:lnTo>
                <a:lnTo>
                  <a:pt x="217755" y="75726"/>
                </a:lnTo>
                <a:lnTo>
                  <a:pt x="219155" y="78137"/>
                </a:lnTo>
                <a:lnTo>
                  <a:pt x="219155" y="85487"/>
                </a:lnTo>
                <a:lnTo>
                  <a:pt x="217410" y="88576"/>
                </a:lnTo>
                <a:lnTo>
                  <a:pt x="213919" y="90574"/>
                </a:lnTo>
                <a:lnTo>
                  <a:pt x="210429" y="92573"/>
                </a:lnTo>
                <a:lnTo>
                  <a:pt x="206387" y="93572"/>
                </a:lnTo>
                <a:lnTo>
                  <a:pt x="194078" y="93572"/>
                </a:lnTo>
                <a:lnTo>
                  <a:pt x="188658" y="91574"/>
                </a:lnTo>
                <a:close/>
              </a:path>
              <a:path w="752222" h="131469">
                <a:moveTo>
                  <a:pt x="265109" y="38644"/>
                </a:moveTo>
                <a:lnTo>
                  <a:pt x="269886" y="36588"/>
                </a:lnTo>
                <a:lnTo>
                  <a:pt x="283527" y="36588"/>
                </a:lnTo>
                <a:lnTo>
                  <a:pt x="289199" y="39574"/>
                </a:lnTo>
                <a:lnTo>
                  <a:pt x="292598" y="45545"/>
                </a:lnTo>
                <a:lnTo>
                  <a:pt x="294435" y="48761"/>
                </a:lnTo>
                <a:lnTo>
                  <a:pt x="295606" y="53056"/>
                </a:lnTo>
                <a:lnTo>
                  <a:pt x="296112" y="58431"/>
                </a:lnTo>
                <a:lnTo>
                  <a:pt x="255119" y="58431"/>
                </a:lnTo>
                <a:lnTo>
                  <a:pt x="255349" y="52091"/>
                </a:lnTo>
                <a:lnTo>
                  <a:pt x="251123" y="36863"/>
                </a:lnTo>
                <a:lnTo>
                  <a:pt x="248193" y="40720"/>
                </a:lnTo>
                <a:lnTo>
                  <a:pt x="243156" y="52064"/>
                </a:lnTo>
                <a:lnTo>
                  <a:pt x="241477" y="65734"/>
                </a:lnTo>
                <a:lnTo>
                  <a:pt x="241675" y="70761"/>
                </a:lnTo>
                <a:lnTo>
                  <a:pt x="244610" y="83758"/>
                </a:lnTo>
                <a:lnTo>
                  <a:pt x="251054" y="93813"/>
                </a:lnTo>
                <a:lnTo>
                  <a:pt x="261689" y="101335"/>
                </a:lnTo>
                <a:lnTo>
                  <a:pt x="274410" y="103839"/>
                </a:lnTo>
                <a:lnTo>
                  <a:pt x="278176" y="103839"/>
                </a:lnTo>
                <a:lnTo>
                  <a:pt x="281551" y="103471"/>
                </a:lnTo>
                <a:lnTo>
                  <a:pt x="284537" y="102736"/>
                </a:lnTo>
                <a:lnTo>
                  <a:pt x="290094" y="101450"/>
                </a:lnTo>
                <a:lnTo>
                  <a:pt x="294756" y="98969"/>
                </a:lnTo>
                <a:lnTo>
                  <a:pt x="298523" y="95294"/>
                </a:lnTo>
                <a:lnTo>
                  <a:pt x="300774" y="93181"/>
                </a:lnTo>
                <a:lnTo>
                  <a:pt x="302806" y="90460"/>
                </a:lnTo>
                <a:lnTo>
                  <a:pt x="304620" y="87129"/>
                </a:lnTo>
                <a:lnTo>
                  <a:pt x="306435" y="83799"/>
                </a:lnTo>
                <a:lnTo>
                  <a:pt x="307502" y="80779"/>
                </a:lnTo>
                <a:lnTo>
                  <a:pt x="307824" y="78068"/>
                </a:lnTo>
                <a:lnTo>
                  <a:pt x="295629" y="78068"/>
                </a:lnTo>
                <a:lnTo>
                  <a:pt x="294711" y="81330"/>
                </a:lnTo>
                <a:lnTo>
                  <a:pt x="293149" y="84201"/>
                </a:lnTo>
                <a:lnTo>
                  <a:pt x="290944" y="86681"/>
                </a:lnTo>
                <a:lnTo>
                  <a:pt x="287086" y="90954"/>
                </a:lnTo>
                <a:lnTo>
                  <a:pt x="281919" y="93090"/>
                </a:lnTo>
                <a:lnTo>
                  <a:pt x="268508" y="93090"/>
                </a:lnTo>
                <a:lnTo>
                  <a:pt x="263386" y="90827"/>
                </a:lnTo>
                <a:lnTo>
                  <a:pt x="260079" y="86302"/>
                </a:lnTo>
                <a:lnTo>
                  <a:pt x="256772" y="81778"/>
                </a:lnTo>
                <a:lnTo>
                  <a:pt x="255004" y="75772"/>
                </a:lnTo>
                <a:lnTo>
                  <a:pt x="254774" y="68284"/>
                </a:lnTo>
                <a:lnTo>
                  <a:pt x="308857" y="68284"/>
                </a:lnTo>
                <a:lnTo>
                  <a:pt x="308857" y="60842"/>
                </a:lnTo>
                <a:lnTo>
                  <a:pt x="308490" y="55422"/>
                </a:lnTo>
                <a:lnTo>
                  <a:pt x="307755" y="52022"/>
                </a:lnTo>
                <a:lnTo>
                  <a:pt x="306928" y="47061"/>
                </a:lnTo>
                <a:lnTo>
                  <a:pt x="305275" y="42720"/>
                </a:lnTo>
                <a:lnTo>
                  <a:pt x="302794" y="39000"/>
                </a:lnTo>
                <a:lnTo>
                  <a:pt x="300222" y="35095"/>
                </a:lnTo>
                <a:lnTo>
                  <a:pt x="296479" y="31914"/>
                </a:lnTo>
                <a:lnTo>
                  <a:pt x="291565" y="29456"/>
                </a:lnTo>
                <a:lnTo>
                  <a:pt x="286650" y="26999"/>
                </a:lnTo>
                <a:lnTo>
                  <a:pt x="281574" y="25770"/>
                </a:lnTo>
                <a:lnTo>
                  <a:pt x="273946" y="25837"/>
                </a:lnTo>
                <a:lnTo>
                  <a:pt x="265109" y="38644"/>
                </a:lnTo>
                <a:close/>
              </a:path>
              <a:path w="752222" h="131469">
                <a:moveTo>
                  <a:pt x="261275" y="28993"/>
                </a:moveTo>
                <a:lnTo>
                  <a:pt x="251123" y="36863"/>
                </a:lnTo>
                <a:lnTo>
                  <a:pt x="255349" y="52091"/>
                </a:lnTo>
                <a:lnTo>
                  <a:pt x="257392" y="46866"/>
                </a:lnTo>
                <a:lnTo>
                  <a:pt x="261250" y="42755"/>
                </a:lnTo>
                <a:lnTo>
                  <a:pt x="265109" y="38644"/>
                </a:lnTo>
                <a:lnTo>
                  <a:pt x="273946" y="25837"/>
                </a:lnTo>
                <a:lnTo>
                  <a:pt x="261275" y="28993"/>
                </a:lnTo>
                <a:close/>
              </a:path>
              <a:path w="752222" h="131469">
                <a:moveTo>
                  <a:pt x="379521" y="89162"/>
                </a:moveTo>
                <a:lnTo>
                  <a:pt x="379521" y="54848"/>
                </a:lnTo>
                <a:lnTo>
                  <a:pt x="435395" y="54848"/>
                </a:lnTo>
                <a:lnTo>
                  <a:pt x="435395" y="43134"/>
                </a:lnTo>
                <a:lnTo>
                  <a:pt x="379521" y="43134"/>
                </a:lnTo>
                <a:lnTo>
                  <a:pt x="379521" y="12402"/>
                </a:lnTo>
                <a:lnTo>
                  <a:pt x="439942" y="12402"/>
                </a:lnTo>
                <a:lnTo>
                  <a:pt x="439942" y="0"/>
                </a:lnTo>
                <a:lnTo>
                  <a:pt x="366155" y="0"/>
                </a:lnTo>
                <a:lnTo>
                  <a:pt x="366155" y="101220"/>
                </a:lnTo>
                <a:lnTo>
                  <a:pt x="440975" y="101220"/>
                </a:lnTo>
                <a:lnTo>
                  <a:pt x="440975" y="89162"/>
                </a:lnTo>
                <a:lnTo>
                  <a:pt x="379521" y="89162"/>
                </a:lnTo>
                <a:close/>
              </a:path>
              <a:path w="752222" h="131469">
                <a:moveTo>
                  <a:pt x="474344" y="25770"/>
                </a:moveTo>
                <a:lnTo>
                  <a:pt x="471002" y="43720"/>
                </a:lnTo>
                <a:lnTo>
                  <a:pt x="474837" y="39057"/>
                </a:lnTo>
                <a:lnTo>
                  <a:pt x="483576" y="25770"/>
                </a:lnTo>
                <a:lnTo>
                  <a:pt x="474344" y="25770"/>
                </a:lnTo>
                <a:close/>
              </a:path>
              <a:path w="752222" h="131469">
                <a:moveTo>
                  <a:pt x="551966" y="27424"/>
                </a:moveTo>
                <a:lnTo>
                  <a:pt x="539289" y="27424"/>
                </a:lnTo>
                <a:lnTo>
                  <a:pt x="539289" y="83879"/>
                </a:lnTo>
                <a:lnTo>
                  <a:pt x="540323" y="88909"/>
                </a:lnTo>
                <a:lnTo>
                  <a:pt x="542389" y="92676"/>
                </a:lnTo>
                <a:lnTo>
                  <a:pt x="546202" y="99704"/>
                </a:lnTo>
                <a:lnTo>
                  <a:pt x="553366" y="103219"/>
                </a:lnTo>
                <a:lnTo>
                  <a:pt x="570637" y="103219"/>
                </a:lnTo>
                <a:lnTo>
                  <a:pt x="576378" y="101289"/>
                </a:lnTo>
                <a:lnTo>
                  <a:pt x="581108" y="97431"/>
                </a:lnTo>
                <a:lnTo>
                  <a:pt x="583497" y="95501"/>
                </a:lnTo>
                <a:lnTo>
                  <a:pt x="585495" y="93136"/>
                </a:lnTo>
                <a:lnTo>
                  <a:pt x="587103" y="90333"/>
                </a:lnTo>
                <a:lnTo>
                  <a:pt x="586965" y="101220"/>
                </a:lnTo>
                <a:lnTo>
                  <a:pt x="598677" y="101220"/>
                </a:lnTo>
                <a:lnTo>
                  <a:pt x="598677" y="27424"/>
                </a:lnTo>
                <a:lnTo>
                  <a:pt x="586276" y="27424"/>
                </a:lnTo>
                <a:lnTo>
                  <a:pt x="586276" y="70879"/>
                </a:lnTo>
                <a:lnTo>
                  <a:pt x="585426" y="76552"/>
                </a:lnTo>
                <a:lnTo>
                  <a:pt x="583727" y="80687"/>
                </a:lnTo>
                <a:lnTo>
                  <a:pt x="580603" y="88404"/>
                </a:lnTo>
                <a:lnTo>
                  <a:pt x="574724" y="92263"/>
                </a:lnTo>
                <a:lnTo>
                  <a:pt x="560073" y="92263"/>
                </a:lnTo>
                <a:lnTo>
                  <a:pt x="555962" y="90058"/>
                </a:lnTo>
                <a:lnTo>
                  <a:pt x="553757" y="85648"/>
                </a:lnTo>
                <a:lnTo>
                  <a:pt x="552563" y="83259"/>
                </a:lnTo>
                <a:lnTo>
                  <a:pt x="551966" y="80182"/>
                </a:lnTo>
                <a:lnTo>
                  <a:pt x="551966" y="27424"/>
                </a:lnTo>
                <a:close/>
              </a:path>
              <a:path w="752222" h="131469">
                <a:moveTo>
                  <a:pt x="621871" y="27768"/>
                </a:moveTo>
                <a:lnTo>
                  <a:pt x="621871" y="101220"/>
                </a:lnTo>
                <a:lnTo>
                  <a:pt x="634480" y="101220"/>
                </a:lnTo>
                <a:lnTo>
                  <a:pt x="634480" y="27768"/>
                </a:lnTo>
                <a:lnTo>
                  <a:pt x="621871" y="27768"/>
                </a:lnTo>
                <a:close/>
              </a:path>
              <a:path w="752222" h="131469">
                <a:moveTo>
                  <a:pt x="621871" y="0"/>
                </a:moveTo>
                <a:lnTo>
                  <a:pt x="621871" y="14056"/>
                </a:lnTo>
                <a:lnTo>
                  <a:pt x="634480" y="14056"/>
                </a:lnTo>
                <a:lnTo>
                  <a:pt x="634480" y="0"/>
                </a:lnTo>
                <a:lnTo>
                  <a:pt x="621871" y="0"/>
                </a:lnTo>
                <a:close/>
              </a:path>
              <a:path w="752222" h="131469">
                <a:moveTo>
                  <a:pt x="712056" y="103356"/>
                </a:moveTo>
                <a:lnTo>
                  <a:pt x="711412" y="105010"/>
                </a:lnTo>
                <a:lnTo>
                  <a:pt x="710379" y="107537"/>
                </a:lnTo>
                <a:lnTo>
                  <a:pt x="708955" y="110936"/>
                </a:lnTo>
                <a:lnTo>
                  <a:pt x="707531" y="114335"/>
                </a:lnTo>
                <a:lnTo>
                  <a:pt x="706475" y="116586"/>
                </a:lnTo>
                <a:lnTo>
                  <a:pt x="703753" y="119377"/>
                </a:lnTo>
                <a:lnTo>
                  <a:pt x="700986" y="120514"/>
                </a:lnTo>
                <a:lnTo>
                  <a:pt x="697955" y="120514"/>
                </a:lnTo>
                <a:lnTo>
                  <a:pt x="695176" y="120169"/>
                </a:lnTo>
                <a:lnTo>
                  <a:pt x="691456" y="119204"/>
                </a:lnTo>
                <a:lnTo>
                  <a:pt x="691456" y="130505"/>
                </a:lnTo>
                <a:lnTo>
                  <a:pt x="692834" y="130872"/>
                </a:lnTo>
                <a:lnTo>
                  <a:pt x="695877" y="131400"/>
                </a:lnTo>
                <a:lnTo>
                  <a:pt x="706131" y="131469"/>
                </a:lnTo>
                <a:lnTo>
                  <a:pt x="711183" y="129402"/>
                </a:lnTo>
                <a:lnTo>
                  <a:pt x="714123" y="125268"/>
                </a:lnTo>
                <a:lnTo>
                  <a:pt x="717660" y="118904"/>
                </a:lnTo>
                <a:lnTo>
                  <a:pt x="722748" y="107370"/>
                </a:lnTo>
                <a:lnTo>
                  <a:pt x="729280" y="90816"/>
                </a:lnTo>
                <a:lnTo>
                  <a:pt x="731491" y="84920"/>
                </a:lnTo>
                <a:lnTo>
                  <a:pt x="735708" y="73405"/>
                </a:lnTo>
                <a:lnTo>
                  <a:pt x="740578" y="59809"/>
                </a:lnTo>
                <a:lnTo>
                  <a:pt x="744867" y="47809"/>
                </a:lnTo>
                <a:lnTo>
                  <a:pt x="749417" y="35139"/>
                </a:lnTo>
                <a:lnTo>
                  <a:pt x="752222" y="27424"/>
                </a:lnTo>
                <a:lnTo>
                  <a:pt x="738512" y="27424"/>
                </a:lnTo>
                <a:lnTo>
                  <a:pt x="718600" y="87508"/>
                </a:lnTo>
                <a:lnTo>
                  <a:pt x="698828" y="27424"/>
                </a:lnTo>
                <a:lnTo>
                  <a:pt x="684773" y="27424"/>
                </a:lnTo>
                <a:lnTo>
                  <a:pt x="712056" y="103356"/>
                </a:lnTo>
                <a:close/>
              </a:path>
              <a:path w="752222" h="131469">
                <a:moveTo>
                  <a:pt x="674507" y="102392"/>
                </a:moveTo>
                <a:lnTo>
                  <a:pt x="677964" y="102300"/>
                </a:lnTo>
                <a:lnTo>
                  <a:pt x="681041" y="101932"/>
                </a:lnTo>
                <a:lnTo>
                  <a:pt x="683946" y="101220"/>
                </a:lnTo>
                <a:lnTo>
                  <a:pt x="683946" y="91436"/>
                </a:lnTo>
                <a:lnTo>
                  <a:pt x="680203" y="91643"/>
                </a:lnTo>
                <a:lnTo>
                  <a:pt x="677355" y="91643"/>
                </a:lnTo>
                <a:lnTo>
                  <a:pt x="674783" y="90885"/>
                </a:lnTo>
                <a:lnTo>
                  <a:pt x="672165" y="88289"/>
                </a:lnTo>
                <a:lnTo>
                  <a:pt x="672165" y="37553"/>
                </a:lnTo>
                <a:lnTo>
                  <a:pt x="683946" y="37553"/>
                </a:lnTo>
                <a:lnTo>
                  <a:pt x="683946" y="27424"/>
                </a:lnTo>
                <a:lnTo>
                  <a:pt x="672165" y="27424"/>
                </a:lnTo>
                <a:lnTo>
                  <a:pt x="672165" y="6821"/>
                </a:lnTo>
                <a:lnTo>
                  <a:pt x="659626" y="6821"/>
                </a:lnTo>
                <a:lnTo>
                  <a:pt x="659626" y="27424"/>
                </a:lnTo>
                <a:lnTo>
                  <a:pt x="649636" y="27424"/>
                </a:lnTo>
                <a:lnTo>
                  <a:pt x="649636" y="37553"/>
                </a:lnTo>
                <a:lnTo>
                  <a:pt x="659626" y="37553"/>
                </a:lnTo>
                <a:lnTo>
                  <a:pt x="659626" y="91137"/>
                </a:lnTo>
                <a:lnTo>
                  <a:pt x="660659" y="94984"/>
                </a:lnTo>
                <a:lnTo>
                  <a:pt x="662727" y="97947"/>
                </a:lnTo>
                <a:lnTo>
                  <a:pt x="664793" y="100910"/>
                </a:lnTo>
                <a:lnTo>
                  <a:pt x="668721" y="102392"/>
                </a:lnTo>
                <a:lnTo>
                  <a:pt x="674507" y="1023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479224" y="5692929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23844" y="5860295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lnTo>
                  <a:pt x="12401" y="26803"/>
                </a:lnTo>
                <a:lnTo>
                  <a:pt x="14319" y="20234"/>
                </a:lnTo>
                <a:lnTo>
                  <a:pt x="18154" y="16605"/>
                </a:lnTo>
                <a:lnTo>
                  <a:pt x="21989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1" y="12885"/>
                </a:lnTo>
                <a:lnTo>
                  <a:pt x="41475" y="16330"/>
                </a:lnTo>
                <a:lnTo>
                  <a:pt x="42669" y="18627"/>
                </a:lnTo>
                <a:lnTo>
                  <a:pt x="43266" y="22279"/>
                </a:lnTo>
                <a:lnTo>
                  <a:pt x="43266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4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9"/>
                </a:lnTo>
                <a:lnTo>
                  <a:pt x="82709" y="14056"/>
                </a:lnTo>
                <a:lnTo>
                  <a:pt x="85166" y="15893"/>
                </a:lnTo>
                <a:lnTo>
                  <a:pt x="86395" y="19270"/>
                </a:lnTo>
                <a:lnTo>
                  <a:pt x="86395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9"/>
                </a:lnTo>
                <a:lnTo>
                  <a:pt x="92802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1" y="953"/>
                </a:lnTo>
                <a:lnTo>
                  <a:pt x="63590" y="2859"/>
                </a:lnTo>
                <a:lnTo>
                  <a:pt x="59869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4" y="4340"/>
                </a:lnTo>
                <a:lnTo>
                  <a:pt x="44781" y="1446"/>
                </a:lnTo>
                <a:lnTo>
                  <a:pt x="40051" y="0"/>
                </a:lnTo>
                <a:lnTo>
                  <a:pt x="28982" y="0"/>
                </a:lnTo>
                <a:lnTo>
                  <a:pt x="24342" y="1401"/>
                </a:lnTo>
                <a:lnTo>
                  <a:pt x="20255" y="4203"/>
                </a:lnTo>
                <a:lnTo>
                  <a:pt x="17867" y="5856"/>
                </a:lnTo>
                <a:lnTo>
                  <a:pt x="15203" y="8498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110059" y="5860295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lnTo>
                  <a:pt x="12401" y="26803"/>
                </a:lnTo>
                <a:lnTo>
                  <a:pt x="14319" y="20234"/>
                </a:lnTo>
                <a:lnTo>
                  <a:pt x="18154" y="16605"/>
                </a:lnTo>
                <a:lnTo>
                  <a:pt x="21989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2" y="12885"/>
                </a:lnTo>
                <a:lnTo>
                  <a:pt x="41475" y="16330"/>
                </a:lnTo>
                <a:lnTo>
                  <a:pt x="42669" y="18627"/>
                </a:lnTo>
                <a:lnTo>
                  <a:pt x="43266" y="22279"/>
                </a:lnTo>
                <a:lnTo>
                  <a:pt x="43266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4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9"/>
                </a:lnTo>
                <a:lnTo>
                  <a:pt x="82709" y="14056"/>
                </a:lnTo>
                <a:lnTo>
                  <a:pt x="85166" y="15893"/>
                </a:lnTo>
                <a:lnTo>
                  <a:pt x="86395" y="19270"/>
                </a:lnTo>
                <a:lnTo>
                  <a:pt x="86395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9"/>
                </a:lnTo>
                <a:lnTo>
                  <a:pt x="92802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1" y="953"/>
                </a:lnTo>
                <a:lnTo>
                  <a:pt x="63590" y="2859"/>
                </a:lnTo>
                <a:lnTo>
                  <a:pt x="59869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4" y="4340"/>
                </a:lnTo>
                <a:lnTo>
                  <a:pt x="44781" y="1447"/>
                </a:lnTo>
                <a:lnTo>
                  <a:pt x="40051" y="0"/>
                </a:lnTo>
                <a:lnTo>
                  <a:pt x="28982" y="0"/>
                </a:lnTo>
                <a:lnTo>
                  <a:pt x="24342" y="1401"/>
                </a:lnTo>
                <a:lnTo>
                  <a:pt x="20255" y="4203"/>
                </a:lnTo>
                <a:lnTo>
                  <a:pt x="17867" y="5856"/>
                </a:lnTo>
                <a:lnTo>
                  <a:pt x="15203" y="8498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4909657" y="5837556"/>
            <a:ext cx="68707" cy="89312"/>
          </a:xfrm>
          <a:custGeom>
            <a:avLst/>
            <a:gdLst/>
            <a:ahLst/>
            <a:cxnLst/>
            <a:rect l="l" t="t" r="r" b="b"/>
            <a:pathLst>
              <a:path w="75578" h="101220">
                <a:moveTo>
                  <a:pt x="0" y="101220"/>
                </a:moveTo>
                <a:lnTo>
                  <a:pt x="13710" y="101220"/>
                </a:lnTo>
                <a:lnTo>
                  <a:pt x="13710" y="58430"/>
                </a:lnTo>
                <a:lnTo>
                  <a:pt x="45540" y="58430"/>
                </a:lnTo>
                <a:lnTo>
                  <a:pt x="47147" y="46855"/>
                </a:lnTo>
                <a:lnTo>
                  <a:pt x="13710" y="46855"/>
                </a:lnTo>
                <a:lnTo>
                  <a:pt x="13710" y="11782"/>
                </a:lnTo>
                <a:lnTo>
                  <a:pt x="46275" y="11782"/>
                </a:lnTo>
                <a:lnTo>
                  <a:pt x="50431" y="12494"/>
                </a:lnTo>
                <a:lnTo>
                  <a:pt x="53463" y="13918"/>
                </a:lnTo>
                <a:lnTo>
                  <a:pt x="58974" y="16583"/>
                </a:lnTo>
                <a:lnTo>
                  <a:pt x="61730" y="21635"/>
                </a:lnTo>
                <a:lnTo>
                  <a:pt x="61730" y="35692"/>
                </a:lnTo>
                <a:lnTo>
                  <a:pt x="59812" y="40309"/>
                </a:lnTo>
                <a:lnTo>
                  <a:pt x="55977" y="42927"/>
                </a:lnTo>
                <a:lnTo>
                  <a:pt x="55736" y="58430"/>
                </a:lnTo>
                <a:lnTo>
                  <a:pt x="63292" y="55502"/>
                </a:lnTo>
                <a:lnTo>
                  <a:pt x="68206" y="49645"/>
                </a:lnTo>
                <a:lnTo>
                  <a:pt x="73121" y="43788"/>
                </a:lnTo>
                <a:lnTo>
                  <a:pt x="75578" y="36909"/>
                </a:lnTo>
                <a:lnTo>
                  <a:pt x="75578" y="19821"/>
                </a:lnTo>
                <a:lnTo>
                  <a:pt x="72822" y="12689"/>
                </a:lnTo>
                <a:lnTo>
                  <a:pt x="67310" y="7613"/>
                </a:lnTo>
                <a:lnTo>
                  <a:pt x="61799" y="2537"/>
                </a:lnTo>
                <a:lnTo>
                  <a:pt x="54542" y="0"/>
                </a:lnTo>
                <a:lnTo>
                  <a:pt x="0" y="0"/>
                </a:lnTo>
                <a:lnTo>
                  <a:pt x="0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4951059" y="5875434"/>
            <a:ext cx="9488" cy="13679"/>
          </a:xfrm>
          <a:custGeom>
            <a:avLst/>
            <a:gdLst/>
            <a:ahLst/>
            <a:cxnLst/>
            <a:rect l="l" t="t" r="r" b="b"/>
            <a:pathLst>
              <a:path w="10437" h="15503">
                <a:moveTo>
                  <a:pt x="10196" y="15503"/>
                </a:moveTo>
                <a:lnTo>
                  <a:pt x="10437" y="0"/>
                </a:lnTo>
                <a:lnTo>
                  <a:pt x="6602" y="2618"/>
                </a:lnTo>
                <a:lnTo>
                  <a:pt x="1607" y="3927"/>
                </a:lnTo>
                <a:lnTo>
                  <a:pt x="0" y="15503"/>
                </a:lnTo>
                <a:lnTo>
                  <a:pt x="10196" y="15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4992792" y="5860295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1"/>
                </a:lnTo>
                <a:lnTo>
                  <a:pt x="20783" y="15101"/>
                </a:lnTo>
                <a:lnTo>
                  <a:pt x="25582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40"/>
                </a:lnTo>
                <a:lnTo>
                  <a:pt x="15111" y="8900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031478" y="5860295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8" y="10817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1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1" y="26321"/>
                </a:lnTo>
                <a:lnTo>
                  <a:pt x="9645" y="11093"/>
                </a:lnTo>
                <a:lnTo>
                  <a:pt x="6716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80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6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7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2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9" y="65183"/>
                </a:lnTo>
                <a:lnTo>
                  <a:pt x="40441" y="67319"/>
                </a:lnTo>
                <a:lnTo>
                  <a:pt x="27030" y="67319"/>
                </a:lnTo>
                <a:lnTo>
                  <a:pt x="21909" y="65057"/>
                </a:lnTo>
                <a:lnTo>
                  <a:pt x="18601" y="60532"/>
                </a:lnTo>
                <a:lnTo>
                  <a:pt x="15295" y="56007"/>
                </a:lnTo>
                <a:lnTo>
                  <a:pt x="13526" y="50001"/>
                </a:lnTo>
                <a:lnTo>
                  <a:pt x="13297" y="42514"/>
                </a:lnTo>
                <a:lnTo>
                  <a:pt x="67379" y="42514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5" y="9325"/>
                </a:lnTo>
                <a:lnTo>
                  <a:pt x="55001" y="6143"/>
                </a:lnTo>
                <a:lnTo>
                  <a:pt x="50087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5040246" y="5860355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6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5222683" y="5838196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5248769" y="5861754"/>
            <a:ext cx="53989" cy="66877"/>
          </a:xfrm>
          <a:custGeom>
            <a:avLst/>
            <a:gdLst/>
            <a:ahLst/>
            <a:cxnLst/>
            <a:rect l="l" t="t" r="r" b="b"/>
            <a:pathLst>
              <a:path w="59388" h="75794">
                <a:moveTo>
                  <a:pt x="12677" y="0"/>
                </a:moveTo>
                <a:lnTo>
                  <a:pt x="0" y="0"/>
                </a:lnTo>
                <a:lnTo>
                  <a:pt x="0" y="56455"/>
                </a:lnTo>
                <a:lnTo>
                  <a:pt x="1033" y="61485"/>
                </a:lnTo>
                <a:lnTo>
                  <a:pt x="3100" y="65252"/>
                </a:lnTo>
                <a:lnTo>
                  <a:pt x="6912" y="72280"/>
                </a:lnTo>
                <a:lnTo>
                  <a:pt x="14077" y="75794"/>
                </a:lnTo>
                <a:lnTo>
                  <a:pt x="31347" y="75794"/>
                </a:lnTo>
                <a:lnTo>
                  <a:pt x="37089" y="73865"/>
                </a:lnTo>
                <a:lnTo>
                  <a:pt x="41819" y="70006"/>
                </a:lnTo>
                <a:lnTo>
                  <a:pt x="44207" y="68077"/>
                </a:lnTo>
                <a:lnTo>
                  <a:pt x="46206" y="65711"/>
                </a:lnTo>
                <a:lnTo>
                  <a:pt x="47813" y="62909"/>
                </a:lnTo>
                <a:lnTo>
                  <a:pt x="47675" y="73796"/>
                </a:lnTo>
                <a:lnTo>
                  <a:pt x="59388" y="73796"/>
                </a:lnTo>
                <a:lnTo>
                  <a:pt x="59388" y="0"/>
                </a:lnTo>
                <a:lnTo>
                  <a:pt x="46986" y="0"/>
                </a:lnTo>
                <a:lnTo>
                  <a:pt x="46986" y="43455"/>
                </a:lnTo>
                <a:lnTo>
                  <a:pt x="46136" y="49128"/>
                </a:lnTo>
                <a:lnTo>
                  <a:pt x="44437" y="53263"/>
                </a:lnTo>
                <a:lnTo>
                  <a:pt x="41314" y="60980"/>
                </a:lnTo>
                <a:lnTo>
                  <a:pt x="35435" y="64839"/>
                </a:lnTo>
                <a:lnTo>
                  <a:pt x="20783" y="64839"/>
                </a:lnTo>
                <a:lnTo>
                  <a:pt x="16673" y="62634"/>
                </a:lnTo>
                <a:lnTo>
                  <a:pt x="14468" y="58224"/>
                </a:lnTo>
                <a:lnTo>
                  <a:pt x="13273" y="55835"/>
                </a:lnTo>
                <a:lnTo>
                  <a:pt x="12677" y="52757"/>
                </a:lnTo>
                <a:lnTo>
                  <a:pt x="126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5866363" y="5689858"/>
            <a:ext cx="742106" cy="118434"/>
          </a:xfrm>
          <a:custGeom>
            <a:avLst/>
            <a:gdLst/>
            <a:ahLst/>
            <a:cxnLst/>
            <a:rect l="l" t="t" r="r" b="b"/>
            <a:pathLst>
              <a:path w="816317" h="134225">
                <a:moveTo>
                  <a:pt x="560785" y="14538"/>
                </a:moveTo>
                <a:lnTo>
                  <a:pt x="598953" y="14538"/>
                </a:lnTo>
                <a:lnTo>
                  <a:pt x="602696" y="15227"/>
                </a:lnTo>
                <a:lnTo>
                  <a:pt x="605498" y="16606"/>
                </a:lnTo>
                <a:lnTo>
                  <a:pt x="610734" y="19224"/>
                </a:lnTo>
                <a:lnTo>
                  <a:pt x="613352" y="24139"/>
                </a:lnTo>
                <a:lnTo>
                  <a:pt x="617509" y="51885"/>
                </a:lnTo>
                <a:lnTo>
                  <a:pt x="621011" y="48784"/>
                </a:lnTo>
                <a:lnTo>
                  <a:pt x="623514" y="44925"/>
                </a:lnTo>
                <a:lnTo>
                  <a:pt x="626017" y="41067"/>
                </a:lnTo>
                <a:lnTo>
                  <a:pt x="627269" y="36106"/>
                </a:lnTo>
                <a:lnTo>
                  <a:pt x="627159" y="27070"/>
                </a:lnTo>
                <a:lnTo>
                  <a:pt x="623051" y="14321"/>
                </a:lnTo>
                <a:lnTo>
                  <a:pt x="613008" y="6132"/>
                </a:lnTo>
                <a:lnTo>
                  <a:pt x="608001" y="3881"/>
                </a:lnTo>
                <a:lnTo>
                  <a:pt x="601640" y="2756"/>
                </a:lnTo>
                <a:lnTo>
                  <a:pt x="547075" y="2756"/>
                </a:lnTo>
                <a:lnTo>
                  <a:pt x="547075" y="103976"/>
                </a:lnTo>
                <a:lnTo>
                  <a:pt x="560785" y="103976"/>
                </a:lnTo>
                <a:lnTo>
                  <a:pt x="560785" y="60567"/>
                </a:lnTo>
                <a:lnTo>
                  <a:pt x="597598" y="60567"/>
                </a:lnTo>
                <a:lnTo>
                  <a:pt x="601709" y="61187"/>
                </a:lnTo>
                <a:lnTo>
                  <a:pt x="604327" y="62427"/>
                </a:lnTo>
                <a:lnTo>
                  <a:pt x="608920" y="64678"/>
                </a:lnTo>
                <a:lnTo>
                  <a:pt x="607737" y="45270"/>
                </a:lnTo>
                <a:lnTo>
                  <a:pt x="603994" y="47842"/>
                </a:lnTo>
                <a:lnTo>
                  <a:pt x="598907" y="49129"/>
                </a:lnTo>
                <a:lnTo>
                  <a:pt x="560785" y="49128"/>
                </a:lnTo>
                <a:lnTo>
                  <a:pt x="560785" y="14538"/>
                </a:lnTo>
                <a:close/>
              </a:path>
              <a:path w="816317" h="134225">
                <a:moveTo>
                  <a:pt x="612708" y="96558"/>
                </a:moveTo>
                <a:lnTo>
                  <a:pt x="612939" y="99222"/>
                </a:lnTo>
                <a:lnTo>
                  <a:pt x="613214" y="100600"/>
                </a:lnTo>
                <a:lnTo>
                  <a:pt x="614316" y="103976"/>
                </a:lnTo>
                <a:lnTo>
                  <a:pt x="631126" y="103976"/>
                </a:lnTo>
                <a:lnTo>
                  <a:pt x="631126" y="101703"/>
                </a:lnTo>
                <a:lnTo>
                  <a:pt x="627544" y="98717"/>
                </a:lnTo>
                <a:lnTo>
                  <a:pt x="626718" y="95501"/>
                </a:lnTo>
                <a:lnTo>
                  <a:pt x="626213" y="93618"/>
                </a:lnTo>
                <a:lnTo>
                  <a:pt x="625891" y="90747"/>
                </a:lnTo>
                <a:lnTo>
                  <a:pt x="625753" y="86888"/>
                </a:lnTo>
                <a:lnTo>
                  <a:pt x="625271" y="73314"/>
                </a:lnTo>
                <a:lnTo>
                  <a:pt x="625041" y="67434"/>
                </a:lnTo>
                <a:lnTo>
                  <a:pt x="623927" y="63185"/>
                </a:lnTo>
                <a:lnTo>
                  <a:pt x="621930" y="60567"/>
                </a:lnTo>
                <a:lnTo>
                  <a:pt x="619932" y="57948"/>
                </a:lnTo>
                <a:lnTo>
                  <a:pt x="616958" y="55835"/>
                </a:lnTo>
                <a:lnTo>
                  <a:pt x="613008" y="54227"/>
                </a:lnTo>
                <a:lnTo>
                  <a:pt x="617509" y="51885"/>
                </a:lnTo>
                <a:lnTo>
                  <a:pt x="613352" y="24139"/>
                </a:lnTo>
                <a:lnTo>
                  <a:pt x="613352" y="38058"/>
                </a:lnTo>
                <a:lnTo>
                  <a:pt x="611480" y="42697"/>
                </a:lnTo>
                <a:lnTo>
                  <a:pt x="607737" y="45270"/>
                </a:lnTo>
                <a:lnTo>
                  <a:pt x="608920" y="64678"/>
                </a:lnTo>
                <a:lnTo>
                  <a:pt x="611376" y="69111"/>
                </a:lnTo>
                <a:lnTo>
                  <a:pt x="611699" y="75726"/>
                </a:lnTo>
                <a:lnTo>
                  <a:pt x="612525" y="92607"/>
                </a:lnTo>
                <a:lnTo>
                  <a:pt x="612708" y="96558"/>
                </a:lnTo>
                <a:close/>
              </a:path>
              <a:path w="816317" h="134225">
                <a:moveTo>
                  <a:pt x="649590" y="30524"/>
                </a:moveTo>
                <a:lnTo>
                  <a:pt x="649590" y="103976"/>
                </a:lnTo>
                <a:lnTo>
                  <a:pt x="662199" y="103976"/>
                </a:lnTo>
                <a:lnTo>
                  <a:pt x="662199" y="30524"/>
                </a:lnTo>
                <a:lnTo>
                  <a:pt x="649590" y="30524"/>
                </a:lnTo>
                <a:close/>
              </a:path>
              <a:path w="816317" h="134225">
                <a:moveTo>
                  <a:pt x="649590" y="2756"/>
                </a:moveTo>
                <a:lnTo>
                  <a:pt x="649590" y="16812"/>
                </a:lnTo>
                <a:lnTo>
                  <a:pt x="662199" y="16812"/>
                </a:lnTo>
                <a:lnTo>
                  <a:pt x="662199" y="2756"/>
                </a:lnTo>
                <a:lnTo>
                  <a:pt x="649590" y="2756"/>
                </a:lnTo>
                <a:close/>
              </a:path>
              <a:path w="816317" h="134225">
                <a:moveTo>
                  <a:pt x="698461" y="94330"/>
                </a:moveTo>
                <a:lnTo>
                  <a:pt x="695337" y="90333"/>
                </a:lnTo>
                <a:lnTo>
                  <a:pt x="693638" y="88128"/>
                </a:lnTo>
                <a:lnTo>
                  <a:pt x="692605" y="84959"/>
                </a:lnTo>
                <a:lnTo>
                  <a:pt x="692237" y="80825"/>
                </a:lnTo>
                <a:lnTo>
                  <a:pt x="680318" y="80825"/>
                </a:lnTo>
                <a:lnTo>
                  <a:pt x="680640" y="88174"/>
                </a:lnTo>
                <a:lnTo>
                  <a:pt x="683086" y="94341"/>
                </a:lnTo>
                <a:lnTo>
                  <a:pt x="687656" y="99325"/>
                </a:lnTo>
                <a:lnTo>
                  <a:pt x="692226" y="104310"/>
                </a:lnTo>
                <a:lnTo>
                  <a:pt x="699999" y="106802"/>
                </a:lnTo>
                <a:lnTo>
                  <a:pt x="721173" y="106802"/>
                </a:lnTo>
                <a:lnTo>
                  <a:pt x="728763" y="104413"/>
                </a:lnTo>
                <a:lnTo>
                  <a:pt x="733747" y="99636"/>
                </a:lnTo>
                <a:lnTo>
                  <a:pt x="738730" y="94858"/>
                </a:lnTo>
                <a:lnTo>
                  <a:pt x="741222" y="89185"/>
                </a:lnTo>
                <a:lnTo>
                  <a:pt x="741222" y="75817"/>
                </a:lnTo>
                <a:lnTo>
                  <a:pt x="738810" y="70833"/>
                </a:lnTo>
                <a:lnTo>
                  <a:pt x="733988" y="67664"/>
                </a:lnTo>
                <a:lnTo>
                  <a:pt x="730956" y="65643"/>
                </a:lnTo>
                <a:lnTo>
                  <a:pt x="724985" y="63553"/>
                </a:lnTo>
                <a:lnTo>
                  <a:pt x="716075" y="61394"/>
                </a:lnTo>
                <a:lnTo>
                  <a:pt x="707876" y="59395"/>
                </a:lnTo>
                <a:lnTo>
                  <a:pt x="704294" y="58522"/>
                </a:lnTo>
                <a:lnTo>
                  <a:pt x="701584" y="57512"/>
                </a:lnTo>
                <a:lnTo>
                  <a:pt x="699747" y="56363"/>
                </a:lnTo>
                <a:lnTo>
                  <a:pt x="696578" y="54434"/>
                </a:lnTo>
                <a:lnTo>
                  <a:pt x="694993" y="51862"/>
                </a:lnTo>
                <a:lnTo>
                  <a:pt x="694993" y="45706"/>
                </a:lnTo>
                <a:lnTo>
                  <a:pt x="696199" y="43341"/>
                </a:lnTo>
                <a:lnTo>
                  <a:pt x="698610" y="41549"/>
                </a:lnTo>
                <a:lnTo>
                  <a:pt x="701021" y="39757"/>
                </a:lnTo>
                <a:lnTo>
                  <a:pt x="704569" y="38862"/>
                </a:lnTo>
                <a:lnTo>
                  <a:pt x="716282" y="38862"/>
                </a:lnTo>
                <a:lnTo>
                  <a:pt x="721219" y="40492"/>
                </a:lnTo>
                <a:lnTo>
                  <a:pt x="724067" y="43754"/>
                </a:lnTo>
                <a:lnTo>
                  <a:pt x="725812" y="46051"/>
                </a:lnTo>
                <a:lnTo>
                  <a:pt x="726799" y="48600"/>
                </a:lnTo>
                <a:lnTo>
                  <a:pt x="727029" y="51402"/>
                </a:lnTo>
                <a:lnTo>
                  <a:pt x="738742" y="51402"/>
                </a:lnTo>
                <a:lnTo>
                  <a:pt x="738833" y="46625"/>
                </a:lnTo>
                <a:lnTo>
                  <a:pt x="737341" y="42169"/>
                </a:lnTo>
                <a:lnTo>
                  <a:pt x="734263" y="38035"/>
                </a:lnTo>
                <a:lnTo>
                  <a:pt x="724306" y="30592"/>
                </a:lnTo>
                <a:lnTo>
                  <a:pt x="710219" y="28250"/>
                </a:lnTo>
                <a:lnTo>
                  <a:pt x="701722" y="28250"/>
                </a:lnTo>
                <a:lnTo>
                  <a:pt x="694958" y="30409"/>
                </a:lnTo>
                <a:lnTo>
                  <a:pt x="689929" y="34727"/>
                </a:lnTo>
                <a:lnTo>
                  <a:pt x="684900" y="39045"/>
                </a:lnTo>
                <a:lnTo>
                  <a:pt x="682385" y="44696"/>
                </a:lnTo>
                <a:lnTo>
                  <a:pt x="682385" y="57604"/>
                </a:lnTo>
                <a:lnTo>
                  <a:pt x="685049" y="62243"/>
                </a:lnTo>
                <a:lnTo>
                  <a:pt x="690377" y="65597"/>
                </a:lnTo>
                <a:lnTo>
                  <a:pt x="693362" y="67526"/>
                </a:lnTo>
                <a:lnTo>
                  <a:pt x="698001" y="69272"/>
                </a:lnTo>
                <a:lnTo>
                  <a:pt x="704294" y="70833"/>
                </a:lnTo>
                <a:lnTo>
                  <a:pt x="714146" y="73314"/>
                </a:lnTo>
                <a:lnTo>
                  <a:pt x="719428" y="74646"/>
                </a:lnTo>
                <a:lnTo>
                  <a:pt x="722964" y="75818"/>
                </a:lnTo>
                <a:lnTo>
                  <a:pt x="724756" y="76828"/>
                </a:lnTo>
                <a:lnTo>
                  <a:pt x="727558" y="78482"/>
                </a:lnTo>
                <a:lnTo>
                  <a:pt x="728958" y="80893"/>
                </a:lnTo>
                <a:lnTo>
                  <a:pt x="728958" y="88243"/>
                </a:lnTo>
                <a:lnTo>
                  <a:pt x="727213" y="91332"/>
                </a:lnTo>
                <a:lnTo>
                  <a:pt x="723722" y="93331"/>
                </a:lnTo>
                <a:lnTo>
                  <a:pt x="720232" y="95329"/>
                </a:lnTo>
                <a:lnTo>
                  <a:pt x="716190" y="96328"/>
                </a:lnTo>
                <a:lnTo>
                  <a:pt x="703880" y="96328"/>
                </a:lnTo>
                <a:lnTo>
                  <a:pt x="698461" y="94330"/>
                </a:lnTo>
                <a:close/>
              </a:path>
              <a:path w="816317" h="134225">
                <a:moveTo>
                  <a:pt x="755138" y="2756"/>
                </a:moveTo>
                <a:lnTo>
                  <a:pt x="755138" y="103976"/>
                </a:lnTo>
                <a:lnTo>
                  <a:pt x="767057" y="103976"/>
                </a:lnTo>
                <a:lnTo>
                  <a:pt x="767057" y="76277"/>
                </a:lnTo>
                <a:lnTo>
                  <a:pt x="777461" y="66768"/>
                </a:lnTo>
                <a:lnTo>
                  <a:pt x="800472" y="103976"/>
                </a:lnTo>
                <a:lnTo>
                  <a:pt x="816317" y="103976"/>
                </a:lnTo>
                <a:lnTo>
                  <a:pt x="786486" y="57810"/>
                </a:lnTo>
                <a:lnTo>
                  <a:pt x="814733" y="30180"/>
                </a:lnTo>
                <a:lnTo>
                  <a:pt x="798887" y="30180"/>
                </a:lnTo>
                <a:lnTo>
                  <a:pt x="767057" y="61531"/>
                </a:lnTo>
                <a:lnTo>
                  <a:pt x="767057" y="2756"/>
                </a:lnTo>
                <a:lnTo>
                  <a:pt x="755138" y="2756"/>
                </a:lnTo>
                <a:close/>
              </a:path>
              <a:path w="816317" h="134225">
                <a:moveTo>
                  <a:pt x="457580" y="106112"/>
                </a:moveTo>
                <a:lnTo>
                  <a:pt x="456937" y="107766"/>
                </a:lnTo>
                <a:lnTo>
                  <a:pt x="455903" y="110293"/>
                </a:lnTo>
                <a:lnTo>
                  <a:pt x="454479" y="113692"/>
                </a:lnTo>
                <a:lnTo>
                  <a:pt x="453056" y="117091"/>
                </a:lnTo>
                <a:lnTo>
                  <a:pt x="451999" y="119342"/>
                </a:lnTo>
                <a:lnTo>
                  <a:pt x="449278" y="122133"/>
                </a:lnTo>
                <a:lnTo>
                  <a:pt x="446510" y="123270"/>
                </a:lnTo>
                <a:lnTo>
                  <a:pt x="443479" y="123270"/>
                </a:lnTo>
                <a:lnTo>
                  <a:pt x="440700" y="122925"/>
                </a:lnTo>
                <a:lnTo>
                  <a:pt x="436980" y="121960"/>
                </a:lnTo>
                <a:lnTo>
                  <a:pt x="436980" y="133261"/>
                </a:lnTo>
                <a:lnTo>
                  <a:pt x="438358" y="133628"/>
                </a:lnTo>
                <a:lnTo>
                  <a:pt x="441401" y="134157"/>
                </a:lnTo>
                <a:lnTo>
                  <a:pt x="451655" y="134225"/>
                </a:lnTo>
                <a:lnTo>
                  <a:pt x="456707" y="132158"/>
                </a:lnTo>
                <a:lnTo>
                  <a:pt x="459647" y="128024"/>
                </a:lnTo>
                <a:lnTo>
                  <a:pt x="463184" y="121660"/>
                </a:lnTo>
                <a:lnTo>
                  <a:pt x="468272" y="110126"/>
                </a:lnTo>
                <a:lnTo>
                  <a:pt x="474803" y="93572"/>
                </a:lnTo>
                <a:lnTo>
                  <a:pt x="477015" y="87676"/>
                </a:lnTo>
                <a:lnTo>
                  <a:pt x="481232" y="76161"/>
                </a:lnTo>
                <a:lnTo>
                  <a:pt x="486102" y="62565"/>
                </a:lnTo>
                <a:lnTo>
                  <a:pt x="490391" y="50565"/>
                </a:lnTo>
                <a:lnTo>
                  <a:pt x="494941" y="37895"/>
                </a:lnTo>
                <a:lnTo>
                  <a:pt x="497746" y="30180"/>
                </a:lnTo>
                <a:lnTo>
                  <a:pt x="484036" y="30180"/>
                </a:lnTo>
                <a:lnTo>
                  <a:pt x="464124" y="90264"/>
                </a:lnTo>
                <a:lnTo>
                  <a:pt x="444352" y="30180"/>
                </a:lnTo>
                <a:lnTo>
                  <a:pt x="430297" y="30180"/>
                </a:lnTo>
                <a:lnTo>
                  <a:pt x="457580" y="106112"/>
                </a:lnTo>
                <a:close/>
              </a:path>
              <a:path w="816317" h="134225">
                <a:moveTo>
                  <a:pt x="372998" y="105148"/>
                </a:moveTo>
                <a:lnTo>
                  <a:pt x="376455" y="105056"/>
                </a:lnTo>
                <a:lnTo>
                  <a:pt x="379533" y="104688"/>
                </a:lnTo>
                <a:lnTo>
                  <a:pt x="382438" y="103976"/>
                </a:lnTo>
                <a:lnTo>
                  <a:pt x="382438" y="94192"/>
                </a:lnTo>
                <a:lnTo>
                  <a:pt x="378694" y="94399"/>
                </a:lnTo>
                <a:lnTo>
                  <a:pt x="375847" y="94399"/>
                </a:lnTo>
                <a:lnTo>
                  <a:pt x="373275" y="93641"/>
                </a:lnTo>
                <a:lnTo>
                  <a:pt x="370657" y="91045"/>
                </a:lnTo>
                <a:lnTo>
                  <a:pt x="370657" y="40309"/>
                </a:lnTo>
                <a:lnTo>
                  <a:pt x="382438" y="40309"/>
                </a:lnTo>
                <a:lnTo>
                  <a:pt x="382438" y="30180"/>
                </a:lnTo>
                <a:lnTo>
                  <a:pt x="370657" y="30180"/>
                </a:lnTo>
                <a:lnTo>
                  <a:pt x="370657" y="9577"/>
                </a:lnTo>
                <a:lnTo>
                  <a:pt x="358118" y="9577"/>
                </a:lnTo>
                <a:lnTo>
                  <a:pt x="358118" y="30180"/>
                </a:lnTo>
                <a:lnTo>
                  <a:pt x="348128" y="30180"/>
                </a:lnTo>
                <a:lnTo>
                  <a:pt x="348128" y="40309"/>
                </a:lnTo>
                <a:lnTo>
                  <a:pt x="358118" y="40309"/>
                </a:lnTo>
                <a:lnTo>
                  <a:pt x="358118" y="93893"/>
                </a:lnTo>
                <a:lnTo>
                  <a:pt x="359151" y="97741"/>
                </a:lnTo>
                <a:lnTo>
                  <a:pt x="361218" y="100703"/>
                </a:lnTo>
                <a:lnTo>
                  <a:pt x="363285" y="103666"/>
                </a:lnTo>
                <a:lnTo>
                  <a:pt x="367212" y="105148"/>
                </a:lnTo>
                <a:lnTo>
                  <a:pt x="372998" y="105148"/>
                </a:lnTo>
                <a:close/>
              </a:path>
              <a:path w="816317" h="134225">
                <a:moveTo>
                  <a:pt x="17531" y="32004"/>
                </a:moveTo>
                <a:lnTo>
                  <a:pt x="23183" y="22428"/>
                </a:lnTo>
                <a:lnTo>
                  <a:pt x="23843" y="21695"/>
                </a:lnTo>
                <a:lnTo>
                  <a:pt x="34249" y="14364"/>
                </a:lnTo>
                <a:lnTo>
                  <a:pt x="47331" y="11920"/>
                </a:lnTo>
                <a:lnTo>
                  <a:pt x="55507" y="11920"/>
                </a:lnTo>
                <a:lnTo>
                  <a:pt x="61856" y="13826"/>
                </a:lnTo>
                <a:lnTo>
                  <a:pt x="66381" y="17639"/>
                </a:lnTo>
                <a:lnTo>
                  <a:pt x="70905" y="21452"/>
                </a:lnTo>
                <a:lnTo>
                  <a:pt x="73925" y="26620"/>
                </a:lnTo>
                <a:lnTo>
                  <a:pt x="75440" y="33143"/>
                </a:lnTo>
                <a:lnTo>
                  <a:pt x="88806" y="33143"/>
                </a:lnTo>
                <a:lnTo>
                  <a:pt x="85171" y="20744"/>
                </a:lnTo>
                <a:lnTo>
                  <a:pt x="77025" y="10128"/>
                </a:lnTo>
                <a:lnTo>
                  <a:pt x="72590" y="6584"/>
                </a:lnTo>
                <a:lnTo>
                  <a:pt x="61291" y="1646"/>
                </a:lnTo>
                <a:lnTo>
                  <a:pt x="47193" y="0"/>
                </a:lnTo>
                <a:lnTo>
                  <a:pt x="46586" y="2"/>
                </a:lnTo>
                <a:lnTo>
                  <a:pt x="32906" y="1825"/>
                </a:lnTo>
                <a:lnTo>
                  <a:pt x="21328" y="7014"/>
                </a:lnTo>
                <a:lnTo>
                  <a:pt x="11850" y="15572"/>
                </a:lnTo>
                <a:lnTo>
                  <a:pt x="5133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0"/>
                </a:lnTo>
                <a:lnTo>
                  <a:pt x="3228" y="75836"/>
                </a:lnTo>
                <a:lnTo>
                  <a:pt x="8320" y="87027"/>
                </a:lnTo>
                <a:lnTo>
                  <a:pt x="15777" y="95914"/>
                </a:lnTo>
                <a:lnTo>
                  <a:pt x="20626" y="99646"/>
                </a:lnTo>
                <a:lnTo>
                  <a:pt x="32095" y="104858"/>
                </a:lnTo>
                <a:lnTo>
                  <a:pt x="45402" y="106595"/>
                </a:lnTo>
                <a:lnTo>
                  <a:pt x="56016" y="105611"/>
                </a:lnTo>
                <a:lnTo>
                  <a:pt x="68073" y="101303"/>
                </a:lnTo>
                <a:lnTo>
                  <a:pt x="77921" y="93572"/>
                </a:lnTo>
                <a:lnTo>
                  <a:pt x="80455" y="90596"/>
                </a:lnTo>
                <a:lnTo>
                  <a:pt x="86665" y="79652"/>
                </a:lnTo>
                <a:lnTo>
                  <a:pt x="89771" y="66768"/>
                </a:lnTo>
                <a:lnTo>
                  <a:pt x="76404" y="66768"/>
                </a:lnTo>
                <a:lnTo>
                  <a:pt x="75027" y="73429"/>
                </a:lnTo>
                <a:lnTo>
                  <a:pt x="72937" y="78803"/>
                </a:lnTo>
                <a:lnTo>
                  <a:pt x="70135" y="82892"/>
                </a:lnTo>
                <a:lnTo>
                  <a:pt x="69856" y="83294"/>
                </a:lnTo>
                <a:lnTo>
                  <a:pt x="60202" y="91726"/>
                </a:lnTo>
                <a:lnTo>
                  <a:pt x="47055" y="94536"/>
                </a:lnTo>
                <a:lnTo>
                  <a:pt x="44994" y="94492"/>
                </a:lnTo>
                <a:lnTo>
                  <a:pt x="31851" y="91409"/>
                </a:lnTo>
                <a:lnTo>
                  <a:pt x="22288" y="83477"/>
                </a:lnTo>
                <a:lnTo>
                  <a:pt x="19934" y="79922"/>
                </a:lnTo>
                <a:lnTo>
                  <a:pt x="15472" y="68485"/>
                </a:lnTo>
                <a:lnTo>
                  <a:pt x="13985" y="54641"/>
                </a:lnTo>
                <a:lnTo>
                  <a:pt x="14523" y="44799"/>
                </a:lnTo>
                <a:lnTo>
                  <a:pt x="17531" y="32004"/>
                </a:lnTo>
                <a:close/>
              </a:path>
              <a:path w="816317" h="134225">
                <a:moveTo>
                  <a:pt x="163764" y="95019"/>
                </a:moveTo>
                <a:lnTo>
                  <a:pt x="166519" y="90784"/>
                </a:lnTo>
                <a:lnTo>
                  <a:pt x="170963" y="79214"/>
                </a:lnTo>
                <a:lnTo>
                  <a:pt x="172445" y="65528"/>
                </a:lnTo>
                <a:lnTo>
                  <a:pt x="172242" y="60409"/>
                </a:lnTo>
                <a:lnTo>
                  <a:pt x="169224" y="47338"/>
                </a:lnTo>
                <a:lnTo>
                  <a:pt x="162593" y="37552"/>
                </a:lnTo>
                <a:lnTo>
                  <a:pt x="151396" y="30326"/>
                </a:lnTo>
                <a:lnTo>
                  <a:pt x="138480" y="28044"/>
                </a:lnTo>
                <a:lnTo>
                  <a:pt x="135936" y="28116"/>
                </a:lnTo>
                <a:lnTo>
                  <a:pt x="123164" y="31266"/>
                </a:lnTo>
                <a:lnTo>
                  <a:pt x="113126" y="39068"/>
                </a:lnTo>
                <a:lnTo>
                  <a:pt x="109985" y="43362"/>
                </a:lnTo>
                <a:lnTo>
                  <a:pt x="105262" y="54765"/>
                </a:lnTo>
                <a:lnTo>
                  <a:pt x="103687" y="68697"/>
                </a:lnTo>
                <a:lnTo>
                  <a:pt x="103831" y="72978"/>
                </a:lnTo>
                <a:lnTo>
                  <a:pt x="106529" y="86017"/>
                </a:lnTo>
                <a:lnTo>
                  <a:pt x="112644" y="96362"/>
                </a:lnTo>
                <a:lnTo>
                  <a:pt x="113254" y="97044"/>
                </a:lnTo>
                <a:lnTo>
                  <a:pt x="116433" y="76346"/>
                </a:lnTo>
                <a:lnTo>
                  <a:pt x="116433" y="60314"/>
                </a:lnTo>
                <a:lnTo>
                  <a:pt x="118155" y="53332"/>
                </a:lnTo>
                <a:lnTo>
                  <a:pt x="121600" y="47544"/>
                </a:lnTo>
                <a:lnTo>
                  <a:pt x="125045" y="41756"/>
                </a:lnTo>
                <a:lnTo>
                  <a:pt x="130557" y="38862"/>
                </a:lnTo>
                <a:lnTo>
                  <a:pt x="146678" y="38862"/>
                </a:lnTo>
                <a:lnTo>
                  <a:pt x="152695" y="42261"/>
                </a:lnTo>
                <a:lnTo>
                  <a:pt x="156186" y="49059"/>
                </a:lnTo>
                <a:lnTo>
                  <a:pt x="158390" y="53378"/>
                </a:lnTo>
                <a:lnTo>
                  <a:pt x="159493" y="58982"/>
                </a:lnTo>
                <a:lnTo>
                  <a:pt x="159493" y="73498"/>
                </a:lnTo>
                <a:lnTo>
                  <a:pt x="157965" y="80422"/>
                </a:lnTo>
                <a:lnTo>
                  <a:pt x="154911" y="86647"/>
                </a:lnTo>
                <a:lnTo>
                  <a:pt x="154457" y="102917"/>
                </a:lnTo>
                <a:lnTo>
                  <a:pt x="163764" y="95019"/>
                </a:lnTo>
                <a:close/>
              </a:path>
              <a:path w="816317" h="134225">
                <a:moveTo>
                  <a:pt x="154911" y="86647"/>
                </a:moveTo>
                <a:lnTo>
                  <a:pt x="151857" y="92871"/>
                </a:lnTo>
                <a:lnTo>
                  <a:pt x="146219" y="95983"/>
                </a:lnTo>
                <a:lnTo>
                  <a:pt x="130511" y="95983"/>
                </a:lnTo>
                <a:lnTo>
                  <a:pt x="125045" y="93365"/>
                </a:lnTo>
                <a:lnTo>
                  <a:pt x="121600" y="88128"/>
                </a:lnTo>
                <a:lnTo>
                  <a:pt x="118155" y="82892"/>
                </a:lnTo>
                <a:lnTo>
                  <a:pt x="116433" y="76346"/>
                </a:lnTo>
                <a:lnTo>
                  <a:pt x="113254" y="97044"/>
                </a:lnTo>
                <a:lnTo>
                  <a:pt x="123576" y="104259"/>
                </a:lnTo>
                <a:lnTo>
                  <a:pt x="136826" y="106664"/>
                </a:lnTo>
                <a:lnTo>
                  <a:pt x="141564" y="106453"/>
                </a:lnTo>
                <a:lnTo>
                  <a:pt x="154457" y="102917"/>
                </a:lnTo>
                <a:lnTo>
                  <a:pt x="154911" y="86647"/>
                </a:lnTo>
                <a:close/>
              </a:path>
              <a:path w="816317" h="134225">
                <a:moveTo>
                  <a:pt x="203425" y="30180"/>
                </a:moveTo>
                <a:lnTo>
                  <a:pt x="190747" y="30180"/>
                </a:lnTo>
                <a:lnTo>
                  <a:pt x="190747" y="86635"/>
                </a:lnTo>
                <a:lnTo>
                  <a:pt x="191782" y="91665"/>
                </a:lnTo>
                <a:lnTo>
                  <a:pt x="193848" y="95432"/>
                </a:lnTo>
                <a:lnTo>
                  <a:pt x="197661" y="102460"/>
                </a:lnTo>
                <a:lnTo>
                  <a:pt x="204826" y="105975"/>
                </a:lnTo>
                <a:lnTo>
                  <a:pt x="222095" y="105975"/>
                </a:lnTo>
                <a:lnTo>
                  <a:pt x="227837" y="104045"/>
                </a:lnTo>
                <a:lnTo>
                  <a:pt x="232567" y="100187"/>
                </a:lnTo>
                <a:lnTo>
                  <a:pt x="234956" y="98257"/>
                </a:lnTo>
                <a:lnTo>
                  <a:pt x="236954" y="95892"/>
                </a:lnTo>
                <a:lnTo>
                  <a:pt x="238561" y="93089"/>
                </a:lnTo>
                <a:lnTo>
                  <a:pt x="238424" y="103976"/>
                </a:lnTo>
                <a:lnTo>
                  <a:pt x="250136" y="103976"/>
                </a:lnTo>
                <a:lnTo>
                  <a:pt x="250136" y="30180"/>
                </a:lnTo>
                <a:lnTo>
                  <a:pt x="237735" y="30180"/>
                </a:lnTo>
                <a:lnTo>
                  <a:pt x="237735" y="73636"/>
                </a:lnTo>
                <a:lnTo>
                  <a:pt x="236885" y="79309"/>
                </a:lnTo>
                <a:lnTo>
                  <a:pt x="235186" y="83443"/>
                </a:lnTo>
                <a:lnTo>
                  <a:pt x="232062" y="91160"/>
                </a:lnTo>
                <a:lnTo>
                  <a:pt x="226183" y="95019"/>
                </a:lnTo>
                <a:lnTo>
                  <a:pt x="211532" y="95019"/>
                </a:lnTo>
                <a:lnTo>
                  <a:pt x="207421" y="92814"/>
                </a:lnTo>
                <a:lnTo>
                  <a:pt x="205216" y="88404"/>
                </a:lnTo>
                <a:lnTo>
                  <a:pt x="204022" y="86015"/>
                </a:lnTo>
                <a:lnTo>
                  <a:pt x="203425" y="82938"/>
                </a:lnTo>
                <a:lnTo>
                  <a:pt x="203425" y="30180"/>
                </a:lnTo>
                <a:close/>
              </a:path>
              <a:path w="816317" h="134225">
                <a:moveTo>
                  <a:pt x="285732" y="103976"/>
                </a:moveTo>
                <a:lnTo>
                  <a:pt x="285732" y="60498"/>
                </a:lnTo>
                <a:lnTo>
                  <a:pt x="286042" y="56788"/>
                </a:lnTo>
                <a:lnTo>
                  <a:pt x="286662" y="54193"/>
                </a:lnTo>
                <a:lnTo>
                  <a:pt x="287282" y="51597"/>
                </a:lnTo>
                <a:lnTo>
                  <a:pt x="288625" y="49083"/>
                </a:lnTo>
                <a:lnTo>
                  <a:pt x="290692" y="46648"/>
                </a:lnTo>
                <a:lnTo>
                  <a:pt x="293264" y="43616"/>
                </a:lnTo>
                <a:lnTo>
                  <a:pt x="296250" y="41595"/>
                </a:lnTo>
                <a:lnTo>
                  <a:pt x="299649" y="40584"/>
                </a:lnTo>
                <a:lnTo>
                  <a:pt x="301532" y="39987"/>
                </a:lnTo>
                <a:lnTo>
                  <a:pt x="303943" y="39689"/>
                </a:lnTo>
                <a:lnTo>
                  <a:pt x="312670" y="39689"/>
                </a:lnTo>
                <a:lnTo>
                  <a:pt x="316666" y="41985"/>
                </a:lnTo>
                <a:lnTo>
                  <a:pt x="318870" y="46579"/>
                </a:lnTo>
                <a:lnTo>
                  <a:pt x="320202" y="49335"/>
                </a:lnTo>
                <a:lnTo>
                  <a:pt x="320868" y="52964"/>
                </a:lnTo>
                <a:lnTo>
                  <a:pt x="320868" y="103976"/>
                </a:lnTo>
                <a:lnTo>
                  <a:pt x="333476" y="103976"/>
                </a:lnTo>
                <a:lnTo>
                  <a:pt x="333476" y="49197"/>
                </a:lnTo>
                <a:lnTo>
                  <a:pt x="332466" y="43478"/>
                </a:lnTo>
                <a:lnTo>
                  <a:pt x="330445" y="39482"/>
                </a:lnTo>
                <a:lnTo>
                  <a:pt x="326770" y="32178"/>
                </a:lnTo>
                <a:lnTo>
                  <a:pt x="319697" y="28526"/>
                </a:lnTo>
                <a:lnTo>
                  <a:pt x="304448" y="28526"/>
                </a:lnTo>
                <a:lnTo>
                  <a:pt x="300108" y="29468"/>
                </a:lnTo>
                <a:lnTo>
                  <a:pt x="296204" y="31351"/>
                </a:lnTo>
                <a:lnTo>
                  <a:pt x="292299" y="33234"/>
                </a:lnTo>
                <a:lnTo>
                  <a:pt x="288602" y="36335"/>
                </a:lnTo>
                <a:lnTo>
                  <a:pt x="285112" y="40653"/>
                </a:lnTo>
                <a:lnTo>
                  <a:pt x="285112" y="30180"/>
                </a:lnTo>
                <a:lnTo>
                  <a:pt x="273331" y="30180"/>
                </a:lnTo>
                <a:lnTo>
                  <a:pt x="273331" y="103976"/>
                </a:lnTo>
                <a:lnTo>
                  <a:pt x="285732" y="103976"/>
                </a:lnTo>
                <a:close/>
              </a:path>
              <a:path w="816317" h="134225">
                <a:moveTo>
                  <a:pt x="391256" y="30180"/>
                </a:moveTo>
                <a:lnTo>
                  <a:pt x="391256" y="103976"/>
                </a:lnTo>
                <a:lnTo>
                  <a:pt x="403658" y="103976"/>
                </a:lnTo>
                <a:lnTo>
                  <a:pt x="403658" y="56294"/>
                </a:lnTo>
                <a:lnTo>
                  <a:pt x="405333" y="51666"/>
                </a:lnTo>
                <a:lnTo>
                  <a:pt x="408687" y="47647"/>
                </a:lnTo>
                <a:lnTo>
                  <a:pt x="412040" y="43628"/>
                </a:lnTo>
                <a:lnTo>
                  <a:pt x="416840" y="41618"/>
                </a:lnTo>
                <a:lnTo>
                  <a:pt x="424498" y="41641"/>
                </a:lnTo>
                <a:lnTo>
                  <a:pt x="427151" y="41962"/>
                </a:lnTo>
                <a:lnTo>
                  <a:pt x="427151" y="28871"/>
                </a:lnTo>
                <a:lnTo>
                  <a:pt x="425819" y="28733"/>
                </a:lnTo>
                <a:lnTo>
                  <a:pt x="423155" y="28526"/>
                </a:lnTo>
                <a:lnTo>
                  <a:pt x="418241" y="28526"/>
                </a:lnTo>
                <a:lnTo>
                  <a:pt x="413900" y="30306"/>
                </a:lnTo>
                <a:lnTo>
                  <a:pt x="410134" y="33866"/>
                </a:lnTo>
                <a:lnTo>
                  <a:pt x="406367" y="37426"/>
                </a:lnTo>
                <a:lnTo>
                  <a:pt x="404001" y="40446"/>
                </a:lnTo>
                <a:lnTo>
                  <a:pt x="403038" y="42927"/>
                </a:lnTo>
                <a:lnTo>
                  <a:pt x="403038" y="30180"/>
                </a:lnTo>
                <a:lnTo>
                  <a:pt x="391256" y="30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285874" y="5860295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lnTo>
                  <a:pt x="12401" y="26803"/>
                </a:lnTo>
                <a:lnTo>
                  <a:pt x="14318" y="20234"/>
                </a:lnTo>
                <a:lnTo>
                  <a:pt x="18153" y="16605"/>
                </a:lnTo>
                <a:lnTo>
                  <a:pt x="21989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1" y="12885"/>
                </a:lnTo>
                <a:lnTo>
                  <a:pt x="41474" y="16330"/>
                </a:lnTo>
                <a:lnTo>
                  <a:pt x="42669" y="18627"/>
                </a:lnTo>
                <a:lnTo>
                  <a:pt x="43265" y="22279"/>
                </a:lnTo>
                <a:lnTo>
                  <a:pt x="43265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4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9"/>
                </a:lnTo>
                <a:lnTo>
                  <a:pt x="82708" y="14056"/>
                </a:lnTo>
                <a:lnTo>
                  <a:pt x="85166" y="15893"/>
                </a:lnTo>
                <a:lnTo>
                  <a:pt x="86394" y="19270"/>
                </a:lnTo>
                <a:lnTo>
                  <a:pt x="86394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9"/>
                </a:lnTo>
                <a:lnTo>
                  <a:pt x="92801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0" y="953"/>
                </a:lnTo>
                <a:lnTo>
                  <a:pt x="63590" y="2859"/>
                </a:lnTo>
                <a:lnTo>
                  <a:pt x="59869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3" y="4340"/>
                </a:lnTo>
                <a:lnTo>
                  <a:pt x="44781" y="1446"/>
                </a:lnTo>
                <a:lnTo>
                  <a:pt x="40051" y="0"/>
                </a:lnTo>
                <a:lnTo>
                  <a:pt x="28981" y="0"/>
                </a:lnTo>
                <a:lnTo>
                  <a:pt x="24342" y="1401"/>
                </a:lnTo>
                <a:lnTo>
                  <a:pt x="20255" y="4203"/>
                </a:lnTo>
                <a:lnTo>
                  <a:pt x="17866" y="5856"/>
                </a:lnTo>
                <a:lnTo>
                  <a:pt x="15202" y="8498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072089" y="5860295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lnTo>
                  <a:pt x="12401" y="26803"/>
                </a:lnTo>
                <a:lnTo>
                  <a:pt x="14318" y="20234"/>
                </a:lnTo>
                <a:lnTo>
                  <a:pt x="18153" y="16605"/>
                </a:lnTo>
                <a:lnTo>
                  <a:pt x="21989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1" y="12885"/>
                </a:lnTo>
                <a:lnTo>
                  <a:pt x="41474" y="16330"/>
                </a:lnTo>
                <a:lnTo>
                  <a:pt x="42669" y="18627"/>
                </a:lnTo>
                <a:lnTo>
                  <a:pt x="43265" y="22279"/>
                </a:lnTo>
                <a:lnTo>
                  <a:pt x="43265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4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9"/>
                </a:lnTo>
                <a:lnTo>
                  <a:pt x="82708" y="14056"/>
                </a:lnTo>
                <a:lnTo>
                  <a:pt x="85166" y="15893"/>
                </a:lnTo>
                <a:lnTo>
                  <a:pt x="86394" y="19270"/>
                </a:lnTo>
                <a:lnTo>
                  <a:pt x="86394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9"/>
                </a:lnTo>
                <a:lnTo>
                  <a:pt x="92801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0" y="953"/>
                </a:lnTo>
                <a:lnTo>
                  <a:pt x="63590" y="2859"/>
                </a:lnTo>
                <a:lnTo>
                  <a:pt x="59869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3" y="4340"/>
                </a:lnTo>
                <a:lnTo>
                  <a:pt x="44781" y="1447"/>
                </a:lnTo>
                <a:lnTo>
                  <a:pt x="40051" y="0"/>
                </a:lnTo>
                <a:lnTo>
                  <a:pt x="28981" y="0"/>
                </a:lnTo>
                <a:lnTo>
                  <a:pt x="24342" y="1401"/>
                </a:lnTo>
                <a:lnTo>
                  <a:pt x="20255" y="4203"/>
                </a:lnTo>
                <a:lnTo>
                  <a:pt x="17866" y="5856"/>
                </a:lnTo>
                <a:lnTo>
                  <a:pt x="15202" y="8498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5871687" y="5837556"/>
            <a:ext cx="68707" cy="89312"/>
          </a:xfrm>
          <a:custGeom>
            <a:avLst/>
            <a:gdLst/>
            <a:ahLst/>
            <a:cxnLst/>
            <a:rect l="l" t="t" r="r" b="b"/>
            <a:pathLst>
              <a:path w="75578" h="101220">
                <a:moveTo>
                  <a:pt x="0" y="101220"/>
                </a:moveTo>
                <a:lnTo>
                  <a:pt x="13710" y="101220"/>
                </a:lnTo>
                <a:lnTo>
                  <a:pt x="13710" y="58430"/>
                </a:lnTo>
                <a:lnTo>
                  <a:pt x="45540" y="58430"/>
                </a:lnTo>
                <a:lnTo>
                  <a:pt x="47147" y="46855"/>
                </a:lnTo>
                <a:lnTo>
                  <a:pt x="13710" y="46855"/>
                </a:lnTo>
                <a:lnTo>
                  <a:pt x="13710" y="11782"/>
                </a:lnTo>
                <a:lnTo>
                  <a:pt x="46275" y="11782"/>
                </a:lnTo>
                <a:lnTo>
                  <a:pt x="50431" y="12494"/>
                </a:lnTo>
                <a:lnTo>
                  <a:pt x="53462" y="13918"/>
                </a:lnTo>
                <a:lnTo>
                  <a:pt x="58974" y="16583"/>
                </a:lnTo>
                <a:lnTo>
                  <a:pt x="61730" y="21635"/>
                </a:lnTo>
                <a:lnTo>
                  <a:pt x="61730" y="35692"/>
                </a:lnTo>
                <a:lnTo>
                  <a:pt x="59812" y="40309"/>
                </a:lnTo>
                <a:lnTo>
                  <a:pt x="55977" y="42927"/>
                </a:lnTo>
                <a:lnTo>
                  <a:pt x="55736" y="58430"/>
                </a:lnTo>
                <a:lnTo>
                  <a:pt x="63292" y="55502"/>
                </a:lnTo>
                <a:lnTo>
                  <a:pt x="68206" y="49645"/>
                </a:lnTo>
                <a:lnTo>
                  <a:pt x="73121" y="43788"/>
                </a:lnTo>
                <a:lnTo>
                  <a:pt x="75578" y="36909"/>
                </a:lnTo>
                <a:lnTo>
                  <a:pt x="75578" y="19821"/>
                </a:lnTo>
                <a:lnTo>
                  <a:pt x="72822" y="12689"/>
                </a:lnTo>
                <a:lnTo>
                  <a:pt x="67310" y="7613"/>
                </a:lnTo>
                <a:lnTo>
                  <a:pt x="61799" y="2537"/>
                </a:lnTo>
                <a:lnTo>
                  <a:pt x="54542" y="0"/>
                </a:lnTo>
                <a:lnTo>
                  <a:pt x="0" y="0"/>
                </a:lnTo>
                <a:lnTo>
                  <a:pt x="0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5913088" y="5875434"/>
            <a:ext cx="9488" cy="13679"/>
          </a:xfrm>
          <a:custGeom>
            <a:avLst/>
            <a:gdLst/>
            <a:ahLst/>
            <a:cxnLst/>
            <a:rect l="l" t="t" r="r" b="b"/>
            <a:pathLst>
              <a:path w="10437" h="15503">
                <a:moveTo>
                  <a:pt x="10196" y="15503"/>
                </a:moveTo>
                <a:lnTo>
                  <a:pt x="10437" y="0"/>
                </a:lnTo>
                <a:lnTo>
                  <a:pt x="6602" y="2618"/>
                </a:lnTo>
                <a:lnTo>
                  <a:pt x="1607" y="3927"/>
                </a:lnTo>
                <a:lnTo>
                  <a:pt x="0" y="15503"/>
                </a:lnTo>
                <a:lnTo>
                  <a:pt x="10196" y="155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5954821" y="5860295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6" y="23140"/>
                </a:lnTo>
                <a:lnTo>
                  <a:pt x="17430" y="19121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40"/>
                </a:lnTo>
                <a:lnTo>
                  <a:pt x="15111" y="8900"/>
                </a:lnTo>
                <a:lnTo>
                  <a:pt x="12744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5993507" y="5860295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7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1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50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6" y="75680"/>
                </a:lnTo>
                <a:lnTo>
                  <a:pt x="53278" y="73199"/>
                </a:lnTo>
                <a:lnTo>
                  <a:pt x="57045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1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7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4"/>
                </a:lnTo>
                <a:lnTo>
                  <a:pt x="67379" y="42514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6002276" y="5860355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6184712" y="5838196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6210797" y="5861754"/>
            <a:ext cx="53989" cy="66877"/>
          </a:xfrm>
          <a:custGeom>
            <a:avLst/>
            <a:gdLst/>
            <a:ahLst/>
            <a:cxnLst/>
            <a:rect l="l" t="t" r="r" b="b"/>
            <a:pathLst>
              <a:path w="59388" h="75794">
                <a:moveTo>
                  <a:pt x="12677" y="0"/>
                </a:moveTo>
                <a:lnTo>
                  <a:pt x="0" y="0"/>
                </a:lnTo>
                <a:lnTo>
                  <a:pt x="0" y="56455"/>
                </a:lnTo>
                <a:lnTo>
                  <a:pt x="1034" y="61485"/>
                </a:lnTo>
                <a:lnTo>
                  <a:pt x="3100" y="65252"/>
                </a:lnTo>
                <a:lnTo>
                  <a:pt x="6913" y="72280"/>
                </a:lnTo>
                <a:lnTo>
                  <a:pt x="14078" y="75794"/>
                </a:lnTo>
                <a:lnTo>
                  <a:pt x="31348" y="75794"/>
                </a:lnTo>
                <a:lnTo>
                  <a:pt x="37089" y="73865"/>
                </a:lnTo>
                <a:lnTo>
                  <a:pt x="41819" y="70006"/>
                </a:lnTo>
                <a:lnTo>
                  <a:pt x="44208" y="68077"/>
                </a:lnTo>
                <a:lnTo>
                  <a:pt x="46206" y="65711"/>
                </a:lnTo>
                <a:lnTo>
                  <a:pt x="47814" y="62909"/>
                </a:lnTo>
                <a:lnTo>
                  <a:pt x="47676" y="73796"/>
                </a:lnTo>
                <a:lnTo>
                  <a:pt x="59388" y="73796"/>
                </a:lnTo>
                <a:lnTo>
                  <a:pt x="59388" y="0"/>
                </a:lnTo>
                <a:lnTo>
                  <a:pt x="46987" y="0"/>
                </a:lnTo>
                <a:lnTo>
                  <a:pt x="46987" y="43455"/>
                </a:lnTo>
                <a:lnTo>
                  <a:pt x="46137" y="49128"/>
                </a:lnTo>
                <a:lnTo>
                  <a:pt x="44438" y="53263"/>
                </a:lnTo>
                <a:lnTo>
                  <a:pt x="41314" y="60980"/>
                </a:lnTo>
                <a:lnTo>
                  <a:pt x="35435" y="64839"/>
                </a:lnTo>
                <a:lnTo>
                  <a:pt x="20784" y="64839"/>
                </a:lnTo>
                <a:lnTo>
                  <a:pt x="16673" y="62634"/>
                </a:lnTo>
                <a:lnTo>
                  <a:pt x="14468" y="58224"/>
                </a:lnTo>
                <a:lnTo>
                  <a:pt x="13274" y="55835"/>
                </a:lnTo>
                <a:lnTo>
                  <a:pt x="12677" y="52757"/>
                </a:lnTo>
                <a:lnTo>
                  <a:pt x="1267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5101793" y="5584454"/>
            <a:ext cx="1047542" cy="0"/>
          </a:xfrm>
          <a:custGeom>
            <a:avLst/>
            <a:gdLst/>
            <a:ahLst/>
            <a:cxnLst/>
            <a:rect l="l" t="t" r="r" b="b"/>
            <a:pathLst>
              <a:path w="1152296">
                <a:moveTo>
                  <a:pt x="1152296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5091104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5283510" y="5491069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6149335" y="558445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16603" y="765640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86417" y="765580"/>
            <a:ext cx="54677" cy="66574"/>
          </a:xfrm>
          <a:custGeom>
            <a:avLst/>
            <a:gdLst/>
            <a:ahLst/>
            <a:cxnLst/>
            <a:rect l="l" t="t" r="r" b="b"/>
            <a:pathLst>
              <a:path w="60145" h="75450">
                <a:moveTo>
                  <a:pt x="12401" y="75450"/>
                </a:moveTo>
                <a:lnTo>
                  <a:pt x="12401" y="31971"/>
                </a:lnTo>
                <a:lnTo>
                  <a:pt x="12711" y="28261"/>
                </a:lnTo>
                <a:lnTo>
                  <a:pt x="13331" y="25666"/>
                </a:lnTo>
                <a:lnTo>
                  <a:pt x="13951" y="23071"/>
                </a:lnTo>
                <a:lnTo>
                  <a:pt x="15294" y="20556"/>
                </a:lnTo>
                <a:lnTo>
                  <a:pt x="17361" y="18121"/>
                </a:lnTo>
                <a:lnTo>
                  <a:pt x="19933" y="15090"/>
                </a:lnTo>
                <a:lnTo>
                  <a:pt x="22919" y="13068"/>
                </a:lnTo>
                <a:lnTo>
                  <a:pt x="26318" y="12058"/>
                </a:lnTo>
                <a:lnTo>
                  <a:pt x="28201" y="11461"/>
                </a:lnTo>
                <a:lnTo>
                  <a:pt x="30612" y="11162"/>
                </a:lnTo>
                <a:lnTo>
                  <a:pt x="39339" y="11162"/>
                </a:lnTo>
                <a:lnTo>
                  <a:pt x="43335" y="13459"/>
                </a:lnTo>
                <a:lnTo>
                  <a:pt x="45539" y="18052"/>
                </a:lnTo>
                <a:lnTo>
                  <a:pt x="46871" y="20809"/>
                </a:lnTo>
                <a:lnTo>
                  <a:pt x="47537" y="24438"/>
                </a:lnTo>
                <a:lnTo>
                  <a:pt x="47537" y="75450"/>
                </a:lnTo>
                <a:lnTo>
                  <a:pt x="60145" y="75450"/>
                </a:lnTo>
                <a:lnTo>
                  <a:pt x="60145" y="20671"/>
                </a:lnTo>
                <a:lnTo>
                  <a:pt x="59135" y="14952"/>
                </a:lnTo>
                <a:lnTo>
                  <a:pt x="57114" y="10955"/>
                </a:lnTo>
                <a:lnTo>
                  <a:pt x="53439" y="3651"/>
                </a:lnTo>
                <a:lnTo>
                  <a:pt x="46366" y="0"/>
                </a:lnTo>
                <a:lnTo>
                  <a:pt x="31117" y="0"/>
                </a:lnTo>
                <a:lnTo>
                  <a:pt x="26777" y="941"/>
                </a:lnTo>
                <a:lnTo>
                  <a:pt x="22873" y="2825"/>
                </a:lnTo>
                <a:lnTo>
                  <a:pt x="18969" y="4708"/>
                </a:lnTo>
                <a:lnTo>
                  <a:pt x="15271" y="7808"/>
                </a:lnTo>
                <a:lnTo>
                  <a:pt x="11781" y="12127"/>
                </a:lnTo>
                <a:lnTo>
                  <a:pt x="11781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554414" y="748861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6" y="94089"/>
                </a:lnTo>
                <a:lnTo>
                  <a:pt x="19083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152420" y="740410"/>
            <a:ext cx="81609" cy="94054"/>
          </a:xfrm>
          <a:custGeom>
            <a:avLst/>
            <a:gdLst/>
            <a:ahLst/>
            <a:cxnLst/>
            <a:rect l="l" t="t" r="r" b="b"/>
            <a:pathLst>
              <a:path w="89770" h="106595">
                <a:moveTo>
                  <a:pt x="17531" y="32005"/>
                </a:moveTo>
                <a:lnTo>
                  <a:pt x="23183" y="22428"/>
                </a:lnTo>
                <a:lnTo>
                  <a:pt x="23843" y="21695"/>
                </a:lnTo>
                <a:lnTo>
                  <a:pt x="34249" y="14364"/>
                </a:lnTo>
                <a:lnTo>
                  <a:pt x="47331" y="11920"/>
                </a:lnTo>
                <a:lnTo>
                  <a:pt x="55506" y="11920"/>
                </a:lnTo>
                <a:lnTo>
                  <a:pt x="61856" y="13827"/>
                </a:lnTo>
                <a:lnTo>
                  <a:pt x="66380" y="17639"/>
                </a:lnTo>
                <a:lnTo>
                  <a:pt x="70904" y="21452"/>
                </a:lnTo>
                <a:lnTo>
                  <a:pt x="73924" y="26620"/>
                </a:lnTo>
                <a:lnTo>
                  <a:pt x="75440" y="33143"/>
                </a:lnTo>
                <a:lnTo>
                  <a:pt x="88806" y="33143"/>
                </a:lnTo>
                <a:lnTo>
                  <a:pt x="85171" y="20745"/>
                </a:lnTo>
                <a:lnTo>
                  <a:pt x="77025" y="10128"/>
                </a:lnTo>
                <a:lnTo>
                  <a:pt x="72590" y="6584"/>
                </a:lnTo>
                <a:lnTo>
                  <a:pt x="61291" y="1646"/>
                </a:lnTo>
                <a:lnTo>
                  <a:pt x="47193" y="0"/>
                </a:lnTo>
                <a:lnTo>
                  <a:pt x="46586" y="2"/>
                </a:lnTo>
                <a:lnTo>
                  <a:pt x="32906" y="1825"/>
                </a:lnTo>
                <a:lnTo>
                  <a:pt x="21327" y="7014"/>
                </a:lnTo>
                <a:lnTo>
                  <a:pt x="11850" y="15572"/>
                </a:lnTo>
                <a:lnTo>
                  <a:pt x="5133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0"/>
                </a:lnTo>
                <a:lnTo>
                  <a:pt x="3228" y="75836"/>
                </a:lnTo>
                <a:lnTo>
                  <a:pt x="8319" y="87027"/>
                </a:lnTo>
                <a:lnTo>
                  <a:pt x="15777" y="95915"/>
                </a:lnTo>
                <a:lnTo>
                  <a:pt x="20626" y="99647"/>
                </a:lnTo>
                <a:lnTo>
                  <a:pt x="32095" y="104858"/>
                </a:lnTo>
                <a:lnTo>
                  <a:pt x="45401" y="106595"/>
                </a:lnTo>
                <a:lnTo>
                  <a:pt x="56016" y="105611"/>
                </a:lnTo>
                <a:lnTo>
                  <a:pt x="68073" y="101303"/>
                </a:lnTo>
                <a:lnTo>
                  <a:pt x="77920" y="93572"/>
                </a:lnTo>
                <a:lnTo>
                  <a:pt x="80455" y="90596"/>
                </a:lnTo>
                <a:lnTo>
                  <a:pt x="86665" y="79653"/>
                </a:lnTo>
                <a:lnTo>
                  <a:pt x="89770" y="66768"/>
                </a:lnTo>
                <a:lnTo>
                  <a:pt x="76404" y="66768"/>
                </a:lnTo>
                <a:lnTo>
                  <a:pt x="75026" y="73429"/>
                </a:lnTo>
                <a:lnTo>
                  <a:pt x="72937" y="78803"/>
                </a:lnTo>
                <a:lnTo>
                  <a:pt x="70135" y="82892"/>
                </a:lnTo>
                <a:lnTo>
                  <a:pt x="69856" y="83295"/>
                </a:lnTo>
                <a:lnTo>
                  <a:pt x="60201" y="91726"/>
                </a:lnTo>
                <a:lnTo>
                  <a:pt x="47055" y="94537"/>
                </a:lnTo>
                <a:lnTo>
                  <a:pt x="44994" y="94492"/>
                </a:lnTo>
                <a:lnTo>
                  <a:pt x="31851" y="91409"/>
                </a:lnTo>
                <a:lnTo>
                  <a:pt x="22287" y="83478"/>
                </a:lnTo>
                <a:lnTo>
                  <a:pt x="19933" y="79923"/>
                </a:lnTo>
                <a:lnTo>
                  <a:pt x="15472" y="68485"/>
                </a:lnTo>
                <a:lnTo>
                  <a:pt x="13985" y="54641"/>
                </a:lnTo>
                <a:lnTo>
                  <a:pt x="14523" y="44800"/>
                </a:lnTo>
                <a:lnTo>
                  <a:pt x="17531" y="32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251003" y="767039"/>
            <a:ext cx="53988" cy="66877"/>
          </a:xfrm>
          <a:custGeom>
            <a:avLst/>
            <a:gdLst/>
            <a:ahLst/>
            <a:cxnLst/>
            <a:rect l="l" t="t" r="r" b="b"/>
            <a:pathLst>
              <a:path w="59387" h="75794">
                <a:moveTo>
                  <a:pt x="20783" y="64839"/>
                </a:moveTo>
                <a:lnTo>
                  <a:pt x="16672" y="62634"/>
                </a:lnTo>
                <a:lnTo>
                  <a:pt x="14468" y="58224"/>
                </a:lnTo>
                <a:lnTo>
                  <a:pt x="13273" y="55835"/>
                </a:lnTo>
                <a:lnTo>
                  <a:pt x="12676" y="52758"/>
                </a:lnTo>
                <a:lnTo>
                  <a:pt x="12676" y="0"/>
                </a:lnTo>
                <a:lnTo>
                  <a:pt x="0" y="0"/>
                </a:lnTo>
                <a:lnTo>
                  <a:pt x="0" y="56456"/>
                </a:lnTo>
                <a:lnTo>
                  <a:pt x="1033" y="61485"/>
                </a:lnTo>
                <a:lnTo>
                  <a:pt x="3100" y="65252"/>
                </a:lnTo>
                <a:lnTo>
                  <a:pt x="6912" y="72280"/>
                </a:lnTo>
                <a:lnTo>
                  <a:pt x="14077" y="75794"/>
                </a:lnTo>
                <a:lnTo>
                  <a:pt x="31347" y="75794"/>
                </a:lnTo>
                <a:lnTo>
                  <a:pt x="37088" y="73865"/>
                </a:lnTo>
                <a:lnTo>
                  <a:pt x="41819" y="70006"/>
                </a:lnTo>
                <a:lnTo>
                  <a:pt x="44207" y="68077"/>
                </a:lnTo>
                <a:lnTo>
                  <a:pt x="46205" y="65711"/>
                </a:lnTo>
                <a:lnTo>
                  <a:pt x="47813" y="62910"/>
                </a:lnTo>
                <a:lnTo>
                  <a:pt x="47675" y="73796"/>
                </a:lnTo>
                <a:lnTo>
                  <a:pt x="59387" y="73796"/>
                </a:lnTo>
                <a:lnTo>
                  <a:pt x="59387" y="0"/>
                </a:lnTo>
                <a:lnTo>
                  <a:pt x="46986" y="0"/>
                </a:lnTo>
                <a:lnTo>
                  <a:pt x="46986" y="43455"/>
                </a:lnTo>
                <a:lnTo>
                  <a:pt x="46136" y="49128"/>
                </a:lnTo>
                <a:lnTo>
                  <a:pt x="44437" y="53263"/>
                </a:lnTo>
                <a:lnTo>
                  <a:pt x="41314" y="60980"/>
                </a:lnTo>
                <a:lnTo>
                  <a:pt x="35435" y="64839"/>
                </a:lnTo>
                <a:lnTo>
                  <a:pt x="20783" y="648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326391" y="765580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39"/>
                </a:lnTo>
                <a:lnTo>
                  <a:pt x="15111" y="8899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369148" y="765580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39"/>
                </a:lnTo>
                <a:lnTo>
                  <a:pt x="15111" y="8899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407834" y="765580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0"/>
                </a:lnTo>
                <a:lnTo>
                  <a:pt x="54128" y="27286"/>
                </a:lnTo>
                <a:lnTo>
                  <a:pt x="54633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1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79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1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6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3"/>
                </a:lnTo>
                <a:lnTo>
                  <a:pt x="67379" y="42513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158058" y="888109"/>
            <a:ext cx="514125" cy="91623"/>
          </a:xfrm>
          <a:custGeom>
            <a:avLst/>
            <a:gdLst/>
            <a:ahLst/>
            <a:cxnLst/>
            <a:rect l="l" t="t" r="r" b="b"/>
            <a:pathLst>
              <a:path w="565538" h="103839">
                <a:moveTo>
                  <a:pt x="118180" y="28993"/>
                </a:moveTo>
                <a:lnTo>
                  <a:pt x="108027" y="36864"/>
                </a:lnTo>
                <a:lnTo>
                  <a:pt x="112253" y="52092"/>
                </a:lnTo>
                <a:lnTo>
                  <a:pt x="114297" y="46866"/>
                </a:lnTo>
                <a:lnTo>
                  <a:pt x="118155" y="42755"/>
                </a:lnTo>
                <a:lnTo>
                  <a:pt x="122013" y="38644"/>
                </a:lnTo>
                <a:lnTo>
                  <a:pt x="130851" y="25837"/>
                </a:lnTo>
                <a:lnTo>
                  <a:pt x="118180" y="28993"/>
                </a:lnTo>
                <a:close/>
              </a:path>
              <a:path w="565538" h="103839">
                <a:moveTo>
                  <a:pt x="244762" y="27423"/>
                </a:moveTo>
                <a:lnTo>
                  <a:pt x="231189" y="27423"/>
                </a:lnTo>
                <a:lnTo>
                  <a:pt x="210590" y="87508"/>
                </a:lnTo>
                <a:lnTo>
                  <a:pt x="190886" y="27423"/>
                </a:lnTo>
                <a:lnTo>
                  <a:pt x="176486" y="27423"/>
                </a:lnTo>
                <a:lnTo>
                  <a:pt x="203700" y="101220"/>
                </a:lnTo>
                <a:lnTo>
                  <a:pt x="216928" y="101220"/>
                </a:lnTo>
                <a:lnTo>
                  <a:pt x="244762" y="27423"/>
                </a:lnTo>
                <a:close/>
              </a:path>
              <a:path w="565538" h="103839">
                <a:moveTo>
                  <a:pt x="274869" y="38644"/>
                </a:moveTo>
                <a:lnTo>
                  <a:pt x="279646" y="36588"/>
                </a:lnTo>
                <a:lnTo>
                  <a:pt x="293287" y="36588"/>
                </a:lnTo>
                <a:lnTo>
                  <a:pt x="298959" y="39574"/>
                </a:lnTo>
                <a:lnTo>
                  <a:pt x="302358" y="45545"/>
                </a:lnTo>
                <a:lnTo>
                  <a:pt x="304195" y="48761"/>
                </a:lnTo>
                <a:lnTo>
                  <a:pt x="305367" y="53056"/>
                </a:lnTo>
                <a:lnTo>
                  <a:pt x="305872" y="58430"/>
                </a:lnTo>
                <a:lnTo>
                  <a:pt x="264879" y="58430"/>
                </a:lnTo>
                <a:lnTo>
                  <a:pt x="265109" y="52092"/>
                </a:lnTo>
                <a:lnTo>
                  <a:pt x="260883" y="36864"/>
                </a:lnTo>
                <a:lnTo>
                  <a:pt x="257954" y="40720"/>
                </a:lnTo>
                <a:lnTo>
                  <a:pt x="252917" y="52064"/>
                </a:lnTo>
                <a:lnTo>
                  <a:pt x="251238" y="65734"/>
                </a:lnTo>
                <a:lnTo>
                  <a:pt x="251436" y="70761"/>
                </a:lnTo>
                <a:lnTo>
                  <a:pt x="254370" y="83758"/>
                </a:lnTo>
                <a:lnTo>
                  <a:pt x="260814" y="93813"/>
                </a:lnTo>
                <a:lnTo>
                  <a:pt x="271449" y="101336"/>
                </a:lnTo>
                <a:lnTo>
                  <a:pt x="284170" y="103839"/>
                </a:lnTo>
                <a:lnTo>
                  <a:pt x="287936" y="103839"/>
                </a:lnTo>
                <a:lnTo>
                  <a:pt x="291312" y="103471"/>
                </a:lnTo>
                <a:lnTo>
                  <a:pt x="294297" y="102736"/>
                </a:lnTo>
                <a:lnTo>
                  <a:pt x="299855" y="101450"/>
                </a:lnTo>
                <a:lnTo>
                  <a:pt x="304517" y="98970"/>
                </a:lnTo>
                <a:lnTo>
                  <a:pt x="308283" y="95294"/>
                </a:lnTo>
                <a:lnTo>
                  <a:pt x="310534" y="93181"/>
                </a:lnTo>
                <a:lnTo>
                  <a:pt x="312566" y="90460"/>
                </a:lnTo>
                <a:lnTo>
                  <a:pt x="314380" y="87129"/>
                </a:lnTo>
                <a:lnTo>
                  <a:pt x="316195" y="83799"/>
                </a:lnTo>
                <a:lnTo>
                  <a:pt x="317262" y="80778"/>
                </a:lnTo>
                <a:lnTo>
                  <a:pt x="317584" y="78068"/>
                </a:lnTo>
                <a:lnTo>
                  <a:pt x="305390" y="78068"/>
                </a:lnTo>
                <a:lnTo>
                  <a:pt x="304471" y="81330"/>
                </a:lnTo>
                <a:lnTo>
                  <a:pt x="302909" y="84201"/>
                </a:lnTo>
                <a:lnTo>
                  <a:pt x="300705" y="86682"/>
                </a:lnTo>
                <a:lnTo>
                  <a:pt x="296847" y="90954"/>
                </a:lnTo>
                <a:lnTo>
                  <a:pt x="291679" y="93090"/>
                </a:lnTo>
                <a:lnTo>
                  <a:pt x="278268" y="93090"/>
                </a:lnTo>
                <a:lnTo>
                  <a:pt x="273147" y="90827"/>
                </a:lnTo>
                <a:lnTo>
                  <a:pt x="269840" y="86302"/>
                </a:lnTo>
                <a:lnTo>
                  <a:pt x="266533" y="81778"/>
                </a:lnTo>
                <a:lnTo>
                  <a:pt x="264764" y="75771"/>
                </a:lnTo>
                <a:lnTo>
                  <a:pt x="264535" y="68284"/>
                </a:lnTo>
                <a:lnTo>
                  <a:pt x="318617" y="68284"/>
                </a:lnTo>
                <a:lnTo>
                  <a:pt x="318617" y="60842"/>
                </a:lnTo>
                <a:lnTo>
                  <a:pt x="318250" y="55422"/>
                </a:lnTo>
                <a:lnTo>
                  <a:pt x="317515" y="52022"/>
                </a:lnTo>
                <a:lnTo>
                  <a:pt x="316688" y="47061"/>
                </a:lnTo>
                <a:lnTo>
                  <a:pt x="315035" y="42721"/>
                </a:lnTo>
                <a:lnTo>
                  <a:pt x="312555" y="38999"/>
                </a:lnTo>
                <a:lnTo>
                  <a:pt x="309983" y="35095"/>
                </a:lnTo>
                <a:lnTo>
                  <a:pt x="306239" y="31914"/>
                </a:lnTo>
                <a:lnTo>
                  <a:pt x="301325" y="29456"/>
                </a:lnTo>
                <a:lnTo>
                  <a:pt x="296410" y="26999"/>
                </a:lnTo>
                <a:lnTo>
                  <a:pt x="291335" y="25770"/>
                </a:lnTo>
                <a:lnTo>
                  <a:pt x="283707" y="25837"/>
                </a:lnTo>
                <a:lnTo>
                  <a:pt x="274869" y="38644"/>
                </a:lnTo>
                <a:close/>
              </a:path>
              <a:path w="565538" h="103839">
                <a:moveTo>
                  <a:pt x="271036" y="28993"/>
                </a:moveTo>
                <a:lnTo>
                  <a:pt x="260883" y="36864"/>
                </a:lnTo>
                <a:lnTo>
                  <a:pt x="265109" y="52092"/>
                </a:lnTo>
                <a:lnTo>
                  <a:pt x="267153" y="46866"/>
                </a:lnTo>
                <a:lnTo>
                  <a:pt x="271011" y="42755"/>
                </a:lnTo>
                <a:lnTo>
                  <a:pt x="274869" y="38644"/>
                </a:lnTo>
                <a:lnTo>
                  <a:pt x="283707" y="25837"/>
                </a:lnTo>
                <a:lnTo>
                  <a:pt x="271036" y="28993"/>
                </a:lnTo>
                <a:close/>
              </a:path>
              <a:path w="565538" h="103839">
                <a:moveTo>
                  <a:pt x="350080" y="101220"/>
                </a:moveTo>
                <a:lnTo>
                  <a:pt x="350080" y="57741"/>
                </a:lnTo>
                <a:lnTo>
                  <a:pt x="350390" y="54032"/>
                </a:lnTo>
                <a:lnTo>
                  <a:pt x="351010" y="51437"/>
                </a:lnTo>
                <a:lnTo>
                  <a:pt x="351630" y="48841"/>
                </a:lnTo>
                <a:lnTo>
                  <a:pt x="352973" y="46327"/>
                </a:lnTo>
                <a:lnTo>
                  <a:pt x="355040" y="43891"/>
                </a:lnTo>
                <a:lnTo>
                  <a:pt x="357612" y="40860"/>
                </a:lnTo>
                <a:lnTo>
                  <a:pt x="360598" y="38839"/>
                </a:lnTo>
                <a:lnTo>
                  <a:pt x="363996" y="37828"/>
                </a:lnTo>
                <a:lnTo>
                  <a:pt x="365880" y="37231"/>
                </a:lnTo>
                <a:lnTo>
                  <a:pt x="368291" y="36932"/>
                </a:lnTo>
                <a:lnTo>
                  <a:pt x="377018" y="36932"/>
                </a:lnTo>
                <a:lnTo>
                  <a:pt x="381014" y="39229"/>
                </a:lnTo>
                <a:lnTo>
                  <a:pt x="383218" y="43823"/>
                </a:lnTo>
                <a:lnTo>
                  <a:pt x="384550" y="46579"/>
                </a:lnTo>
                <a:lnTo>
                  <a:pt x="385216" y="50208"/>
                </a:lnTo>
                <a:lnTo>
                  <a:pt x="385216" y="101220"/>
                </a:lnTo>
                <a:lnTo>
                  <a:pt x="397824" y="101220"/>
                </a:lnTo>
                <a:lnTo>
                  <a:pt x="397824" y="46441"/>
                </a:lnTo>
                <a:lnTo>
                  <a:pt x="396814" y="40722"/>
                </a:lnTo>
                <a:lnTo>
                  <a:pt x="394793" y="36725"/>
                </a:lnTo>
                <a:lnTo>
                  <a:pt x="391118" y="29422"/>
                </a:lnTo>
                <a:lnTo>
                  <a:pt x="384045" y="25770"/>
                </a:lnTo>
                <a:lnTo>
                  <a:pt x="368796" y="25770"/>
                </a:lnTo>
                <a:lnTo>
                  <a:pt x="364456" y="26712"/>
                </a:lnTo>
                <a:lnTo>
                  <a:pt x="360552" y="28595"/>
                </a:lnTo>
                <a:lnTo>
                  <a:pt x="356648" y="30479"/>
                </a:lnTo>
                <a:lnTo>
                  <a:pt x="352950" y="33579"/>
                </a:lnTo>
                <a:lnTo>
                  <a:pt x="349460" y="37897"/>
                </a:lnTo>
                <a:lnTo>
                  <a:pt x="349460" y="27423"/>
                </a:lnTo>
                <a:lnTo>
                  <a:pt x="337679" y="27423"/>
                </a:lnTo>
                <a:lnTo>
                  <a:pt x="337678" y="101220"/>
                </a:lnTo>
                <a:lnTo>
                  <a:pt x="350080" y="101220"/>
                </a:lnTo>
                <a:close/>
              </a:path>
              <a:path w="565538" h="103839">
                <a:moveTo>
                  <a:pt x="432387" y="27423"/>
                </a:moveTo>
                <a:lnTo>
                  <a:pt x="419710" y="27423"/>
                </a:lnTo>
                <a:lnTo>
                  <a:pt x="419710" y="83880"/>
                </a:lnTo>
                <a:lnTo>
                  <a:pt x="420743" y="88909"/>
                </a:lnTo>
                <a:lnTo>
                  <a:pt x="422810" y="92676"/>
                </a:lnTo>
                <a:lnTo>
                  <a:pt x="426622" y="99704"/>
                </a:lnTo>
                <a:lnTo>
                  <a:pt x="433787" y="103218"/>
                </a:lnTo>
                <a:lnTo>
                  <a:pt x="451057" y="103218"/>
                </a:lnTo>
                <a:lnTo>
                  <a:pt x="456798" y="101289"/>
                </a:lnTo>
                <a:lnTo>
                  <a:pt x="461529" y="97430"/>
                </a:lnTo>
                <a:lnTo>
                  <a:pt x="463918" y="95501"/>
                </a:lnTo>
                <a:lnTo>
                  <a:pt x="465916" y="93135"/>
                </a:lnTo>
                <a:lnTo>
                  <a:pt x="467523" y="90334"/>
                </a:lnTo>
                <a:lnTo>
                  <a:pt x="467385" y="101220"/>
                </a:lnTo>
                <a:lnTo>
                  <a:pt x="479098" y="101220"/>
                </a:lnTo>
                <a:lnTo>
                  <a:pt x="479098" y="27423"/>
                </a:lnTo>
                <a:lnTo>
                  <a:pt x="466696" y="27423"/>
                </a:lnTo>
                <a:lnTo>
                  <a:pt x="466696" y="70879"/>
                </a:lnTo>
                <a:lnTo>
                  <a:pt x="465847" y="76552"/>
                </a:lnTo>
                <a:lnTo>
                  <a:pt x="464147" y="80687"/>
                </a:lnTo>
                <a:lnTo>
                  <a:pt x="461024" y="88404"/>
                </a:lnTo>
                <a:lnTo>
                  <a:pt x="455145" y="92263"/>
                </a:lnTo>
                <a:lnTo>
                  <a:pt x="440493" y="92263"/>
                </a:lnTo>
                <a:lnTo>
                  <a:pt x="436382" y="90058"/>
                </a:lnTo>
                <a:lnTo>
                  <a:pt x="434178" y="85648"/>
                </a:lnTo>
                <a:lnTo>
                  <a:pt x="432984" y="83259"/>
                </a:lnTo>
                <a:lnTo>
                  <a:pt x="432387" y="80182"/>
                </a:lnTo>
                <a:lnTo>
                  <a:pt x="432387" y="27423"/>
                </a:lnTo>
                <a:close/>
              </a:path>
              <a:path w="565538" h="103839">
                <a:moveTo>
                  <a:pt x="521790" y="38644"/>
                </a:moveTo>
                <a:lnTo>
                  <a:pt x="526566" y="36588"/>
                </a:lnTo>
                <a:lnTo>
                  <a:pt x="540208" y="36588"/>
                </a:lnTo>
                <a:lnTo>
                  <a:pt x="545880" y="39574"/>
                </a:lnTo>
                <a:lnTo>
                  <a:pt x="549279" y="45545"/>
                </a:lnTo>
                <a:lnTo>
                  <a:pt x="551116" y="48761"/>
                </a:lnTo>
                <a:lnTo>
                  <a:pt x="552287" y="53056"/>
                </a:lnTo>
                <a:lnTo>
                  <a:pt x="552793" y="58430"/>
                </a:lnTo>
                <a:lnTo>
                  <a:pt x="511800" y="58430"/>
                </a:lnTo>
                <a:lnTo>
                  <a:pt x="512030" y="52092"/>
                </a:lnTo>
                <a:lnTo>
                  <a:pt x="507804" y="36864"/>
                </a:lnTo>
                <a:lnTo>
                  <a:pt x="504875" y="40720"/>
                </a:lnTo>
                <a:lnTo>
                  <a:pt x="499838" y="52064"/>
                </a:lnTo>
                <a:lnTo>
                  <a:pt x="498159" y="65734"/>
                </a:lnTo>
                <a:lnTo>
                  <a:pt x="498357" y="70761"/>
                </a:lnTo>
                <a:lnTo>
                  <a:pt x="501291" y="83758"/>
                </a:lnTo>
                <a:lnTo>
                  <a:pt x="507735" y="93813"/>
                </a:lnTo>
                <a:lnTo>
                  <a:pt x="518370" y="101336"/>
                </a:lnTo>
                <a:lnTo>
                  <a:pt x="531091" y="103839"/>
                </a:lnTo>
                <a:lnTo>
                  <a:pt x="534857" y="103839"/>
                </a:lnTo>
                <a:lnTo>
                  <a:pt x="538233" y="103471"/>
                </a:lnTo>
                <a:lnTo>
                  <a:pt x="541218" y="102736"/>
                </a:lnTo>
                <a:lnTo>
                  <a:pt x="546776" y="101450"/>
                </a:lnTo>
                <a:lnTo>
                  <a:pt x="551438" y="98970"/>
                </a:lnTo>
                <a:lnTo>
                  <a:pt x="555204" y="95294"/>
                </a:lnTo>
                <a:lnTo>
                  <a:pt x="557455" y="93181"/>
                </a:lnTo>
                <a:lnTo>
                  <a:pt x="559487" y="90460"/>
                </a:lnTo>
                <a:lnTo>
                  <a:pt x="561301" y="87129"/>
                </a:lnTo>
                <a:lnTo>
                  <a:pt x="563115" y="83799"/>
                </a:lnTo>
                <a:lnTo>
                  <a:pt x="564183" y="80778"/>
                </a:lnTo>
                <a:lnTo>
                  <a:pt x="564505" y="78068"/>
                </a:lnTo>
                <a:lnTo>
                  <a:pt x="552310" y="78068"/>
                </a:lnTo>
                <a:lnTo>
                  <a:pt x="551392" y="81330"/>
                </a:lnTo>
                <a:lnTo>
                  <a:pt x="549830" y="84201"/>
                </a:lnTo>
                <a:lnTo>
                  <a:pt x="547626" y="86682"/>
                </a:lnTo>
                <a:lnTo>
                  <a:pt x="543767" y="90954"/>
                </a:lnTo>
                <a:lnTo>
                  <a:pt x="538600" y="93090"/>
                </a:lnTo>
                <a:lnTo>
                  <a:pt x="525189" y="93090"/>
                </a:lnTo>
                <a:lnTo>
                  <a:pt x="520067" y="90827"/>
                </a:lnTo>
                <a:lnTo>
                  <a:pt x="516760" y="86302"/>
                </a:lnTo>
                <a:lnTo>
                  <a:pt x="513453" y="81778"/>
                </a:lnTo>
                <a:lnTo>
                  <a:pt x="511685" y="75771"/>
                </a:lnTo>
                <a:lnTo>
                  <a:pt x="511455" y="68284"/>
                </a:lnTo>
                <a:lnTo>
                  <a:pt x="565538" y="68284"/>
                </a:lnTo>
                <a:lnTo>
                  <a:pt x="565538" y="60842"/>
                </a:lnTo>
                <a:lnTo>
                  <a:pt x="565171" y="55422"/>
                </a:lnTo>
                <a:lnTo>
                  <a:pt x="564436" y="52022"/>
                </a:lnTo>
                <a:lnTo>
                  <a:pt x="563609" y="47061"/>
                </a:lnTo>
                <a:lnTo>
                  <a:pt x="561956" y="42721"/>
                </a:lnTo>
                <a:lnTo>
                  <a:pt x="559475" y="38999"/>
                </a:lnTo>
                <a:lnTo>
                  <a:pt x="556903" y="35095"/>
                </a:lnTo>
                <a:lnTo>
                  <a:pt x="553160" y="31914"/>
                </a:lnTo>
                <a:lnTo>
                  <a:pt x="548245" y="29456"/>
                </a:lnTo>
                <a:lnTo>
                  <a:pt x="543331" y="26999"/>
                </a:lnTo>
                <a:lnTo>
                  <a:pt x="538256" y="25770"/>
                </a:lnTo>
                <a:lnTo>
                  <a:pt x="530627" y="25837"/>
                </a:lnTo>
                <a:lnTo>
                  <a:pt x="521790" y="38644"/>
                </a:lnTo>
                <a:close/>
              </a:path>
              <a:path w="565538" h="103839">
                <a:moveTo>
                  <a:pt x="517956" y="28993"/>
                </a:moveTo>
                <a:lnTo>
                  <a:pt x="507804" y="36864"/>
                </a:lnTo>
                <a:lnTo>
                  <a:pt x="512030" y="52092"/>
                </a:lnTo>
                <a:lnTo>
                  <a:pt x="514073" y="46866"/>
                </a:lnTo>
                <a:lnTo>
                  <a:pt x="517932" y="42755"/>
                </a:lnTo>
                <a:lnTo>
                  <a:pt x="521790" y="38644"/>
                </a:lnTo>
                <a:lnTo>
                  <a:pt x="530627" y="25837"/>
                </a:lnTo>
                <a:lnTo>
                  <a:pt x="517956" y="28993"/>
                </a:lnTo>
                <a:close/>
              </a:path>
              <a:path w="565538" h="103839">
                <a:moveTo>
                  <a:pt x="13710" y="11782"/>
                </a:moveTo>
                <a:lnTo>
                  <a:pt x="51878" y="11782"/>
                </a:lnTo>
                <a:lnTo>
                  <a:pt x="55621" y="12471"/>
                </a:lnTo>
                <a:lnTo>
                  <a:pt x="58423" y="13850"/>
                </a:lnTo>
                <a:lnTo>
                  <a:pt x="63659" y="16468"/>
                </a:lnTo>
                <a:lnTo>
                  <a:pt x="66277" y="21383"/>
                </a:lnTo>
                <a:lnTo>
                  <a:pt x="70434" y="49129"/>
                </a:lnTo>
                <a:lnTo>
                  <a:pt x="73936" y="46028"/>
                </a:lnTo>
                <a:lnTo>
                  <a:pt x="76439" y="42169"/>
                </a:lnTo>
                <a:lnTo>
                  <a:pt x="78942" y="38311"/>
                </a:lnTo>
                <a:lnTo>
                  <a:pt x="80194" y="33350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5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7811"/>
                </a:lnTo>
                <a:lnTo>
                  <a:pt x="50523" y="57811"/>
                </a:lnTo>
                <a:lnTo>
                  <a:pt x="54634" y="58430"/>
                </a:lnTo>
                <a:lnTo>
                  <a:pt x="57252" y="59671"/>
                </a:lnTo>
                <a:lnTo>
                  <a:pt x="61845" y="61922"/>
                </a:lnTo>
                <a:lnTo>
                  <a:pt x="60662" y="42513"/>
                </a:lnTo>
                <a:lnTo>
                  <a:pt x="56919" y="45086"/>
                </a:lnTo>
                <a:lnTo>
                  <a:pt x="51832" y="46372"/>
                </a:lnTo>
                <a:lnTo>
                  <a:pt x="13710" y="46372"/>
                </a:lnTo>
                <a:lnTo>
                  <a:pt x="13710" y="11782"/>
                </a:lnTo>
                <a:close/>
              </a:path>
              <a:path w="565538" h="103839">
                <a:moveTo>
                  <a:pt x="65634" y="93801"/>
                </a:moveTo>
                <a:lnTo>
                  <a:pt x="65863" y="96466"/>
                </a:lnTo>
                <a:lnTo>
                  <a:pt x="66139" y="97844"/>
                </a:lnTo>
                <a:lnTo>
                  <a:pt x="67241" y="101220"/>
                </a:lnTo>
                <a:lnTo>
                  <a:pt x="84052" y="101220"/>
                </a:lnTo>
                <a:lnTo>
                  <a:pt x="84052" y="98946"/>
                </a:lnTo>
                <a:lnTo>
                  <a:pt x="80469" y="95960"/>
                </a:lnTo>
                <a:lnTo>
                  <a:pt x="79643" y="92745"/>
                </a:lnTo>
                <a:lnTo>
                  <a:pt x="79137" y="90861"/>
                </a:lnTo>
                <a:lnTo>
                  <a:pt x="78816" y="87990"/>
                </a:lnTo>
                <a:lnTo>
                  <a:pt x="78678" y="84132"/>
                </a:lnTo>
                <a:lnTo>
                  <a:pt x="78196" y="70558"/>
                </a:lnTo>
                <a:lnTo>
                  <a:pt x="77966" y="64678"/>
                </a:lnTo>
                <a:lnTo>
                  <a:pt x="76852" y="60429"/>
                </a:lnTo>
                <a:lnTo>
                  <a:pt x="74854" y="57811"/>
                </a:lnTo>
                <a:lnTo>
                  <a:pt x="72856" y="55192"/>
                </a:lnTo>
                <a:lnTo>
                  <a:pt x="69882" y="53079"/>
                </a:lnTo>
                <a:lnTo>
                  <a:pt x="65932" y="51471"/>
                </a:lnTo>
                <a:lnTo>
                  <a:pt x="70434" y="49129"/>
                </a:lnTo>
                <a:lnTo>
                  <a:pt x="66277" y="21383"/>
                </a:lnTo>
                <a:lnTo>
                  <a:pt x="66277" y="35302"/>
                </a:lnTo>
                <a:lnTo>
                  <a:pt x="64405" y="39941"/>
                </a:lnTo>
                <a:lnTo>
                  <a:pt x="60662" y="42513"/>
                </a:lnTo>
                <a:lnTo>
                  <a:pt x="61845" y="61922"/>
                </a:lnTo>
                <a:lnTo>
                  <a:pt x="64302" y="66355"/>
                </a:lnTo>
                <a:lnTo>
                  <a:pt x="64623" y="72970"/>
                </a:lnTo>
                <a:lnTo>
                  <a:pt x="65450" y="89851"/>
                </a:lnTo>
                <a:lnTo>
                  <a:pt x="65634" y="93801"/>
                </a:lnTo>
                <a:close/>
              </a:path>
              <a:path w="565538" h="103839">
                <a:moveTo>
                  <a:pt x="122013" y="38644"/>
                </a:moveTo>
                <a:lnTo>
                  <a:pt x="126790" y="36588"/>
                </a:lnTo>
                <a:lnTo>
                  <a:pt x="140431" y="36588"/>
                </a:lnTo>
                <a:lnTo>
                  <a:pt x="146104" y="39574"/>
                </a:lnTo>
                <a:lnTo>
                  <a:pt x="149502" y="45545"/>
                </a:lnTo>
                <a:lnTo>
                  <a:pt x="151340" y="48761"/>
                </a:lnTo>
                <a:lnTo>
                  <a:pt x="152511" y="53056"/>
                </a:lnTo>
                <a:lnTo>
                  <a:pt x="153016" y="58430"/>
                </a:lnTo>
                <a:lnTo>
                  <a:pt x="112023" y="58430"/>
                </a:lnTo>
                <a:lnTo>
                  <a:pt x="112253" y="52092"/>
                </a:lnTo>
                <a:lnTo>
                  <a:pt x="108027" y="36864"/>
                </a:lnTo>
                <a:lnTo>
                  <a:pt x="105098" y="40720"/>
                </a:lnTo>
                <a:lnTo>
                  <a:pt x="100061" y="52064"/>
                </a:lnTo>
                <a:lnTo>
                  <a:pt x="98382" y="65734"/>
                </a:lnTo>
                <a:lnTo>
                  <a:pt x="98580" y="70761"/>
                </a:lnTo>
                <a:lnTo>
                  <a:pt x="101514" y="83758"/>
                </a:lnTo>
                <a:lnTo>
                  <a:pt x="107958" y="93813"/>
                </a:lnTo>
                <a:lnTo>
                  <a:pt x="118593" y="101336"/>
                </a:lnTo>
                <a:lnTo>
                  <a:pt x="131314" y="103839"/>
                </a:lnTo>
                <a:lnTo>
                  <a:pt x="135080" y="103839"/>
                </a:lnTo>
                <a:lnTo>
                  <a:pt x="138456" y="103471"/>
                </a:lnTo>
                <a:lnTo>
                  <a:pt x="141442" y="102736"/>
                </a:lnTo>
                <a:lnTo>
                  <a:pt x="146999" y="101450"/>
                </a:lnTo>
                <a:lnTo>
                  <a:pt x="151661" y="98970"/>
                </a:lnTo>
                <a:lnTo>
                  <a:pt x="155427" y="95294"/>
                </a:lnTo>
                <a:lnTo>
                  <a:pt x="157678" y="93181"/>
                </a:lnTo>
                <a:lnTo>
                  <a:pt x="159710" y="90460"/>
                </a:lnTo>
                <a:lnTo>
                  <a:pt x="161525" y="87129"/>
                </a:lnTo>
                <a:lnTo>
                  <a:pt x="163339" y="83799"/>
                </a:lnTo>
                <a:lnTo>
                  <a:pt x="164407" y="80778"/>
                </a:lnTo>
                <a:lnTo>
                  <a:pt x="164728" y="78068"/>
                </a:lnTo>
                <a:lnTo>
                  <a:pt x="152534" y="78068"/>
                </a:lnTo>
                <a:lnTo>
                  <a:pt x="151615" y="81330"/>
                </a:lnTo>
                <a:lnTo>
                  <a:pt x="150054" y="84201"/>
                </a:lnTo>
                <a:lnTo>
                  <a:pt x="147849" y="86682"/>
                </a:lnTo>
                <a:lnTo>
                  <a:pt x="143991" y="90954"/>
                </a:lnTo>
                <a:lnTo>
                  <a:pt x="138824" y="93090"/>
                </a:lnTo>
                <a:lnTo>
                  <a:pt x="125412" y="93090"/>
                </a:lnTo>
                <a:lnTo>
                  <a:pt x="120291" y="90827"/>
                </a:lnTo>
                <a:lnTo>
                  <a:pt x="116984" y="86302"/>
                </a:lnTo>
                <a:lnTo>
                  <a:pt x="113677" y="81778"/>
                </a:lnTo>
                <a:lnTo>
                  <a:pt x="111908" y="75771"/>
                </a:lnTo>
                <a:lnTo>
                  <a:pt x="111679" y="68284"/>
                </a:lnTo>
                <a:lnTo>
                  <a:pt x="165762" y="68284"/>
                </a:lnTo>
                <a:lnTo>
                  <a:pt x="165762" y="60842"/>
                </a:lnTo>
                <a:lnTo>
                  <a:pt x="165394" y="55422"/>
                </a:lnTo>
                <a:lnTo>
                  <a:pt x="164659" y="52022"/>
                </a:lnTo>
                <a:lnTo>
                  <a:pt x="163833" y="47061"/>
                </a:lnTo>
                <a:lnTo>
                  <a:pt x="162179" y="42721"/>
                </a:lnTo>
                <a:lnTo>
                  <a:pt x="159699" y="38999"/>
                </a:lnTo>
                <a:lnTo>
                  <a:pt x="157127" y="35095"/>
                </a:lnTo>
                <a:lnTo>
                  <a:pt x="153384" y="31914"/>
                </a:lnTo>
                <a:lnTo>
                  <a:pt x="148469" y="29456"/>
                </a:lnTo>
                <a:lnTo>
                  <a:pt x="143554" y="26999"/>
                </a:lnTo>
                <a:lnTo>
                  <a:pt x="138479" y="25770"/>
                </a:lnTo>
                <a:lnTo>
                  <a:pt x="130851" y="25837"/>
                </a:lnTo>
                <a:lnTo>
                  <a:pt x="122013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150792" y="1026140"/>
            <a:ext cx="425314" cy="115029"/>
          </a:xfrm>
          <a:custGeom>
            <a:avLst/>
            <a:gdLst/>
            <a:ahLst/>
            <a:cxnLst/>
            <a:rect l="l" t="t" r="r" b="b"/>
            <a:pathLst>
              <a:path w="467845" h="130366">
                <a:moveTo>
                  <a:pt x="212610" y="129402"/>
                </a:moveTo>
                <a:lnTo>
                  <a:pt x="216423" y="126852"/>
                </a:lnTo>
                <a:lnTo>
                  <a:pt x="218627" y="122718"/>
                </a:lnTo>
                <a:lnTo>
                  <a:pt x="220832" y="118584"/>
                </a:lnTo>
                <a:lnTo>
                  <a:pt x="221934" y="113783"/>
                </a:lnTo>
                <a:lnTo>
                  <a:pt x="221934" y="94398"/>
                </a:lnTo>
                <a:lnTo>
                  <a:pt x="207191" y="94398"/>
                </a:lnTo>
                <a:lnTo>
                  <a:pt x="207191" y="109419"/>
                </a:lnTo>
                <a:lnTo>
                  <a:pt x="214700" y="109419"/>
                </a:lnTo>
                <a:lnTo>
                  <a:pt x="214895" y="110533"/>
                </a:lnTo>
                <a:lnTo>
                  <a:pt x="214907" y="113072"/>
                </a:lnTo>
                <a:lnTo>
                  <a:pt x="213873" y="117137"/>
                </a:lnTo>
                <a:lnTo>
                  <a:pt x="212587" y="121041"/>
                </a:lnTo>
                <a:lnTo>
                  <a:pt x="210360" y="123269"/>
                </a:lnTo>
                <a:lnTo>
                  <a:pt x="207191" y="123820"/>
                </a:lnTo>
                <a:lnTo>
                  <a:pt x="207191" y="130366"/>
                </a:lnTo>
                <a:lnTo>
                  <a:pt x="212610" y="129402"/>
                </a:lnTo>
                <a:close/>
              </a:path>
              <a:path w="467845" h="130366">
                <a:moveTo>
                  <a:pt x="277602" y="85303"/>
                </a:moveTo>
                <a:lnTo>
                  <a:pt x="277602" y="109419"/>
                </a:lnTo>
                <a:lnTo>
                  <a:pt x="290003" y="109419"/>
                </a:lnTo>
                <a:lnTo>
                  <a:pt x="290003" y="85303"/>
                </a:lnTo>
                <a:lnTo>
                  <a:pt x="304540" y="85303"/>
                </a:lnTo>
                <a:lnTo>
                  <a:pt x="304540" y="74485"/>
                </a:lnTo>
                <a:lnTo>
                  <a:pt x="290003" y="74485"/>
                </a:lnTo>
                <a:lnTo>
                  <a:pt x="290003" y="10473"/>
                </a:lnTo>
                <a:lnTo>
                  <a:pt x="279531" y="10473"/>
                </a:lnTo>
                <a:lnTo>
                  <a:pt x="277395" y="29766"/>
                </a:lnTo>
                <a:lnTo>
                  <a:pt x="277395" y="74485"/>
                </a:lnTo>
                <a:lnTo>
                  <a:pt x="245772" y="74485"/>
                </a:lnTo>
                <a:lnTo>
                  <a:pt x="234335" y="73176"/>
                </a:lnTo>
                <a:lnTo>
                  <a:pt x="234335" y="85303"/>
                </a:lnTo>
                <a:lnTo>
                  <a:pt x="277602" y="85303"/>
                </a:lnTo>
                <a:close/>
              </a:path>
              <a:path w="467845" h="130366">
                <a:moveTo>
                  <a:pt x="279531" y="10473"/>
                </a:moveTo>
                <a:lnTo>
                  <a:pt x="234335" y="73176"/>
                </a:lnTo>
                <a:lnTo>
                  <a:pt x="245772" y="74485"/>
                </a:lnTo>
                <a:lnTo>
                  <a:pt x="277395" y="29766"/>
                </a:lnTo>
                <a:lnTo>
                  <a:pt x="279531" y="10473"/>
                </a:lnTo>
                <a:close/>
              </a:path>
              <a:path w="467845" h="130366">
                <a:moveTo>
                  <a:pt x="368073" y="94364"/>
                </a:moveTo>
                <a:lnTo>
                  <a:pt x="364835" y="98751"/>
                </a:lnTo>
                <a:lnTo>
                  <a:pt x="359955" y="100944"/>
                </a:lnTo>
                <a:lnTo>
                  <a:pt x="346956" y="100944"/>
                </a:lnTo>
                <a:lnTo>
                  <a:pt x="341893" y="98820"/>
                </a:lnTo>
                <a:lnTo>
                  <a:pt x="352330" y="111969"/>
                </a:lnTo>
                <a:lnTo>
                  <a:pt x="354234" y="111932"/>
                </a:lnTo>
                <a:lnTo>
                  <a:pt x="367397" y="109058"/>
                </a:lnTo>
                <a:lnTo>
                  <a:pt x="368073" y="94364"/>
                </a:lnTo>
                <a:close/>
              </a:path>
              <a:path w="467845" h="130366">
                <a:moveTo>
                  <a:pt x="462264" y="24391"/>
                </a:moveTo>
                <a:lnTo>
                  <a:pt x="462264" y="12402"/>
                </a:lnTo>
                <a:lnTo>
                  <a:pt x="411006" y="12402"/>
                </a:lnTo>
                <a:lnTo>
                  <a:pt x="403496" y="65528"/>
                </a:lnTo>
                <a:lnTo>
                  <a:pt x="414244" y="66148"/>
                </a:lnTo>
                <a:lnTo>
                  <a:pt x="416403" y="63208"/>
                </a:lnTo>
                <a:lnTo>
                  <a:pt x="419009" y="60910"/>
                </a:lnTo>
                <a:lnTo>
                  <a:pt x="422064" y="59257"/>
                </a:lnTo>
                <a:lnTo>
                  <a:pt x="425118" y="57604"/>
                </a:lnTo>
                <a:lnTo>
                  <a:pt x="428781" y="56776"/>
                </a:lnTo>
                <a:lnTo>
                  <a:pt x="438932" y="56776"/>
                </a:lnTo>
                <a:lnTo>
                  <a:pt x="443972" y="58660"/>
                </a:lnTo>
                <a:lnTo>
                  <a:pt x="448175" y="62427"/>
                </a:lnTo>
                <a:lnTo>
                  <a:pt x="452378" y="66194"/>
                </a:lnTo>
                <a:lnTo>
                  <a:pt x="454479" y="71522"/>
                </a:lnTo>
                <a:lnTo>
                  <a:pt x="454479" y="84109"/>
                </a:lnTo>
                <a:lnTo>
                  <a:pt x="452711" y="89299"/>
                </a:lnTo>
                <a:lnTo>
                  <a:pt x="449174" y="93985"/>
                </a:lnTo>
                <a:lnTo>
                  <a:pt x="445637" y="98670"/>
                </a:lnTo>
                <a:lnTo>
                  <a:pt x="440195" y="101014"/>
                </a:lnTo>
                <a:lnTo>
                  <a:pt x="428988" y="101014"/>
                </a:lnTo>
                <a:lnTo>
                  <a:pt x="425589" y="100324"/>
                </a:lnTo>
                <a:lnTo>
                  <a:pt x="422649" y="98946"/>
                </a:lnTo>
                <a:lnTo>
                  <a:pt x="416908" y="96236"/>
                </a:lnTo>
                <a:lnTo>
                  <a:pt x="413624" y="91344"/>
                </a:lnTo>
                <a:lnTo>
                  <a:pt x="412797" y="84269"/>
                </a:lnTo>
                <a:lnTo>
                  <a:pt x="399914" y="84269"/>
                </a:lnTo>
                <a:lnTo>
                  <a:pt x="400649" y="93640"/>
                </a:lnTo>
                <a:lnTo>
                  <a:pt x="404105" y="100589"/>
                </a:lnTo>
                <a:lnTo>
                  <a:pt x="410283" y="105113"/>
                </a:lnTo>
                <a:lnTo>
                  <a:pt x="416460" y="109638"/>
                </a:lnTo>
                <a:lnTo>
                  <a:pt x="423568" y="111900"/>
                </a:lnTo>
                <a:lnTo>
                  <a:pt x="431606" y="111900"/>
                </a:lnTo>
                <a:lnTo>
                  <a:pt x="436762" y="111686"/>
                </a:lnTo>
                <a:lnTo>
                  <a:pt x="449878" y="108421"/>
                </a:lnTo>
                <a:lnTo>
                  <a:pt x="459198" y="101220"/>
                </a:lnTo>
                <a:lnTo>
                  <a:pt x="465804" y="89364"/>
                </a:lnTo>
                <a:lnTo>
                  <a:pt x="467845" y="76552"/>
                </a:lnTo>
                <a:lnTo>
                  <a:pt x="467845" y="67594"/>
                </a:lnTo>
                <a:lnTo>
                  <a:pt x="464698" y="60199"/>
                </a:lnTo>
                <a:lnTo>
                  <a:pt x="458406" y="54365"/>
                </a:lnTo>
                <a:lnTo>
                  <a:pt x="452113" y="48531"/>
                </a:lnTo>
                <a:lnTo>
                  <a:pt x="444443" y="45614"/>
                </a:lnTo>
                <a:lnTo>
                  <a:pt x="430572" y="45614"/>
                </a:lnTo>
                <a:lnTo>
                  <a:pt x="426324" y="46372"/>
                </a:lnTo>
                <a:lnTo>
                  <a:pt x="422649" y="47888"/>
                </a:lnTo>
                <a:lnTo>
                  <a:pt x="420582" y="48761"/>
                </a:lnTo>
                <a:lnTo>
                  <a:pt x="416104" y="51815"/>
                </a:lnTo>
                <a:lnTo>
                  <a:pt x="420307" y="24391"/>
                </a:lnTo>
                <a:lnTo>
                  <a:pt x="462264" y="24391"/>
                </a:lnTo>
                <a:close/>
              </a:path>
              <a:path w="467845" h="130366">
                <a:moveTo>
                  <a:pt x="319328" y="80099"/>
                </a:moveTo>
                <a:lnTo>
                  <a:pt x="322677" y="92493"/>
                </a:lnTo>
                <a:lnTo>
                  <a:pt x="328423" y="101461"/>
                </a:lnTo>
                <a:lnTo>
                  <a:pt x="339757" y="109484"/>
                </a:lnTo>
                <a:lnTo>
                  <a:pt x="352330" y="111969"/>
                </a:lnTo>
                <a:lnTo>
                  <a:pt x="341893" y="98820"/>
                </a:lnTo>
                <a:lnTo>
                  <a:pt x="338241" y="94570"/>
                </a:lnTo>
                <a:lnTo>
                  <a:pt x="334590" y="90322"/>
                </a:lnTo>
                <a:lnTo>
                  <a:pt x="332764" y="85073"/>
                </a:lnTo>
                <a:lnTo>
                  <a:pt x="332764" y="71706"/>
                </a:lnTo>
                <a:lnTo>
                  <a:pt x="334773" y="66377"/>
                </a:lnTo>
                <a:lnTo>
                  <a:pt x="338792" y="62840"/>
                </a:lnTo>
                <a:lnTo>
                  <a:pt x="342811" y="59303"/>
                </a:lnTo>
                <a:lnTo>
                  <a:pt x="347484" y="57534"/>
                </a:lnTo>
                <a:lnTo>
                  <a:pt x="360437" y="57534"/>
                </a:lnTo>
                <a:lnTo>
                  <a:pt x="365696" y="59820"/>
                </a:lnTo>
                <a:lnTo>
                  <a:pt x="368589" y="64390"/>
                </a:lnTo>
                <a:lnTo>
                  <a:pt x="371483" y="68961"/>
                </a:lnTo>
                <a:lnTo>
                  <a:pt x="372930" y="73773"/>
                </a:lnTo>
                <a:lnTo>
                  <a:pt x="372930" y="84798"/>
                </a:lnTo>
                <a:lnTo>
                  <a:pt x="371311" y="89977"/>
                </a:lnTo>
                <a:lnTo>
                  <a:pt x="368073" y="94364"/>
                </a:lnTo>
                <a:lnTo>
                  <a:pt x="367397" y="109058"/>
                </a:lnTo>
                <a:lnTo>
                  <a:pt x="377270" y="101599"/>
                </a:lnTo>
                <a:lnTo>
                  <a:pt x="383103" y="94686"/>
                </a:lnTo>
                <a:lnTo>
                  <a:pt x="386020" y="86750"/>
                </a:lnTo>
                <a:lnTo>
                  <a:pt x="386020" y="67319"/>
                </a:lnTo>
                <a:lnTo>
                  <a:pt x="382943" y="59441"/>
                </a:lnTo>
                <a:lnTo>
                  <a:pt x="376788" y="54158"/>
                </a:lnTo>
                <a:lnTo>
                  <a:pt x="370633" y="48875"/>
                </a:lnTo>
                <a:lnTo>
                  <a:pt x="363422" y="46234"/>
                </a:lnTo>
                <a:lnTo>
                  <a:pt x="350286" y="46234"/>
                </a:lnTo>
                <a:lnTo>
                  <a:pt x="345877" y="47153"/>
                </a:lnTo>
                <a:lnTo>
                  <a:pt x="341927" y="48990"/>
                </a:lnTo>
                <a:lnTo>
                  <a:pt x="337609" y="51058"/>
                </a:lnTo>
                <a:lnTo>
                  <a:pt x="334027" y="54181"/>
                </a:lnTo>
                <a:lnTo>
                  <a:pt x="331179" y="58361"/>
                </a:lnTo>
                <a:lnTo>
                  <a:pt x="331382" y="54712"/>
                </a:lnTo>
                <a:lnTo>
                  <a:pt x="333600" y="41108"/>
                </a:lnTo>
                <a:lnTo>
                  <a:pt x="338000" y="30834"/>
                </a:lnTo>
                <a:lnTo>
                  <a:pt x="342088" y="24426"/>
                </a:lnTo>
                <a:lnTo>
                  <a:pt x="347599" y="21222"/>
                </a:lnTo>
                <a:lnTo>
                  <a:pt x="360598" y="21222"/>
                </a:lnTo>
                <a:lnTo>
                  <a:pt x="365122" y="23289"/>
                </a:lnTo>
                <a:lnTo>
                  <a:pt x="368107" y="27423"/>
                </a:lnTo>
                <a:lnTo>
                  <a:pt x="369715" y="29628"/>
                </a:lnTo>
                <a:lnTo>
                  <a:pt x="370886" y="32683"/>
                </a:lnTo>
                <a:lnTo>
                  <a:pt x="371621" y="36587"/>
                </a:lnTo>
                <a:lnTo>
                  <a:pt x="383884" y="36587"/>
                </a:lnTo>
                <a:lnTo>
                  <a:pt x="383884" y="30524"/>
                </a:lnTo>
                <a:lnTo>
                  <a:pt x="381714" y="24633"/>
                </a:lnTo>
                <a:lnTo>
                  <a:pt x="377374" y="18914"/>
                </a:lnTo>
                <a:lnTo>
                  <a:pt x="373033" y="13194"/>
                </a:lnTo>
                <a:lnTo>
                  <a:pt x="365351" y="10335"/>
                </a:lnTo>
                <a:lnTo>
                  <a:pt x="352280" y="10386"/>
                </a:lnTo>
                <a:lnTo>
                  <a:pt x="339580" y="13578"/>
                </a:lnTo>
                <a:lnTo>
                  <a:pt x="329767" y="21738"/>
                </a:lnTo>
                <a:lnTo>
                  <a:pt x="322843" y="34865"/>
                </a:lnTo>
                <a:lnTo>
                  <a:pt x="321270" y="40061"/>
                </a:lnTo>
                <a:lnTo>
                  <a:pt x="319091" y="52165"/>
                </a:lnTo>
                <a:lnTo>
                  <a:pt x="318365" y="66079"/>
                </a:lnTo>
                <a:lnTo>
                  <a:pt x="319328" y="80099"/>
                </a:lnTo>
                <a:close/>
              </a:path>
              <a:path w="467845" h="130366">
                <a:moveTo>
                  <a:pt x="1929" y="36587"/>
                </a:moveTo>
                <a:lnTo>
                  <a:pt x="1929" y="44397"/>
                </a:lnTo>
                <a:lnTo>
                  <a:pt x="4294" y="50506"/>
                </a:lnTo>
                <a:lnTo>
                  <a:pt x="9025" y="54916"/>
                </a:lnTo>
                <a:lnTo>
                  <a:pt x="13756" y="59326"/>
                </a:lnTo>
                <a:lnTo>
                  <a:pt x="14330" y="40308"/>
                </a:lnTo>
                <a:lnTo>
                  <a:pt x="14330" y="31994"/>
                </a:lnTo>
                <a:lnTo>
                  <a:pt x="15604" y="28388"/>
                </a:lnTo>
                <a:lnTo>
                  <a:pt x="18153" y="24943"/>
                </a:lnTo>
                <a:lnTo>
                  <a:pt x="21908" y="9255"/>
                </a:lnTo>
                <a:lnTo>
                  <a:pt x="14732" y="12103"/>
                </a:lnTo>
                <a:lnTo>
                  <a:pt x="9610" y="17708"/>
                </a:lnTo>
                <a:lnTo>
                  <a:pt x="4489" y="23312"/>
                </a:lnTo>
                <a:lnTo>
                  <a:pt x="1929" y="29605"/>
                </a:lnTo>
                <a:lnTo>
                  <a:pt x="1929" y="36587"/>
                </a:lnTo>
                <a:close/>
              </a:path>
              <a:path w="467845" h="130366">
                <a:moveTo>
                  <a:pt x="131429" y="97706"/>
                </a:moveTo>
                <a:lnTo>
                  <a:pt x="132623" y="92836"/>
                </a:lnTo>
                <a:lnTo>
                  <a:pt x="135517" y="88404"/>
                </a:lnTo>
                <a:lnTo>
                  <a:pt x="140110" y="84407"/>
                </a:lnTo>
                <a:lnTo>
                  <a:pt x="142682" y="82156"/>
                </a:lnTo>
                <a:lnTo>
                  <a:pt x="146218" y="79791"/>
                </a:lnTo>
                <a:lnTo>
                  <a:pt x="150720" y="77310"/>
                </a:lnTo>
                <a:lnTo>
                  <a:pt x="160158" y="72074"/>
                </a:lnTo>
                <a:lnTo>
                  <a:pt x="168472" y="67434"/>
                </a:lnTo>
                <a:lnTo>
                  <a:pt x="174236" y="63484"/>
                </a:lnTo>
                <a:lnTo>
                  <a:pt x="177451" y="60222"/>
                </a:lnTo>
                <a:lnTo>
                  <a:pt x="183008" y="54617"/>
                </a:lnTo>
                <a:lnTo>
                  <a:pt x="185787" y="47865"/>
                </a:lnTo>
                <a:lnTo>
                  <a:pt x="185787" y="32476"/>
                </a:lnTo>
                <a:lnTo>
                  <a:pt x="183181" y="25678"/>
                </a:lnTo>
                <a:lnTo>
                  <a:pt x="177968" y="19568"/>
                </a:lnTo>
                <a:lnTo>
                  <a:pt x="177357" y="18881"/>
                </a:lnTo>
                <a:lnTo>
                  <a:pt x="167389" y="12523"/>
                </a:lnTo>
                <a:lnTo>
                  <a:pt x="153200" y="10404"/>
                </a:lnTo>
                <a:lnTo>
                  <a:pt x="145437" y="10993"/>
                </a:lnTo>
                <a:lnTo>
                  <a:pt x="133132" y="15587"/>
                </a:lnTo>
                <a:lnTo>
                  <a:pt x="124746" y="24736"/>
                </a:lnTo>
                <a:lnTo>
                  <a:pt x="121714" y="30156"/>
                </a:lnTo>
                <a:lnTo>
                  <a:pt x="120130" y="37162"/>
                </a:lnTo>
                <a:lnTo>
                  <a:pt x="119992" y="45752"/>
                </a:lnTo>
                <a:lnTo>
                  <a:pt x="132600" y="45752"/>
                </a:lnTo>
                <a:lnTo>
                  <a:pt x="132784" y="39642"/>
                </a:lnTo>
                <a:lnTo>
                  <a:pt x="133748" y="34865"/>
                </a:lnTo>
                <a:lnTo>
                  <a:pt x="135494" y="31420"/>
                </a:lnTo>
                <a:lnTo>
                  <a:pt x="138755" y="24989"/>
                </a:lnTo>
                <a:lnTo>
                  <a:pt x="144634" y="21773"/>
                </a:lnTo>
                <a:lnTo>
                  <a:pt x="158872" y="21773"/>
                </a:lnTo>
                <a:lnTo>
                  <a:pt x="163465" y="23462"/>
                </a:lnTo>
                <a:lnTo>
                  <a:pt x="166910" y="26837"/>
                </a:lnTo>
                <a:lnTo>
                  <a:pt x="170355" y="30214"/>
                </a:lnTo>
                <a:lnTo>
                  <a:pt x="172077" y="34773"/>
                </a:lnTo>
                <a:lnTo>
                  <a:pt x="172077" y="45430"/>
                </a:lnTo>
                <a:lnTo>
                  <a:pt x="170194" y="49794"/>
                </a:lnTo>
                <a:lnTo>
                  <a:pt x="166428" y="53607"/>
                </a:lnTo>
                <a:lnTo>
                  <a:pt x="164039" y="56042"/>
                </a:lnTo>
                <a:lnTo>
                  <a:pt x="159883" y="58982"/>
                </a:lnTo>
                <a:lnTo>
                  <a:pt x="153958" y="62427"/>
                </a:lnTo>
                <a:lnTo>
                  <a:pt x="140730" y="70075"/>
                </a:lnTo>
                <a:lnTo>
                  <a:pt x="131865" y="75220"/>
                </a:lnTo>
                <a:lnTo>
                  <a:pt x="125906" y="80939"/>
                </a:lnTo>
                <a:lnTo>
                  <a:pt x="122851" y="87232"/>
                </a:lnTo>
                <a:lnTo>
                  <a:pt x="119797" y="93526"/>
                </a:lnTo>
                <a:lnTo>
                  <a:pt x="118040" y="100922"/>
                </a:lnTo>
                <a:lnTo>
                  <a:pt x="117581" y="109419"/>
                </a:lnTo>
                <a:lnTo>
                  <a:pt x="185305" y="109419"/>
                </a:lnTo>
                <a:lnTo>
                  <a:pt x="185305" y="97706"/>
                </a:lnTo>
                <a:lnTo>
                  <a:pt x="131429" y="97706"/>
                </a:lnTo>
                <a:close/>
              </a:path>
              <a:path w="467845" h="130366">
                <a:moveTo>
                  <a:pt x="55575" y="58913"/>
                </a:moveTo>
                <a:lnTo>
                  <a:pt x="48341" y="56111"/>
                </a:lnTo>
                <a:lnTo>
                  <a:pt x="37685" y="53125"/>
                </a:lnTo>
                <a:lnTo>
                  <a:pt x="43427" y="67572"/>
                </a:lnTo>
                <a:lnTo>
                  <a:pt x="47514" y="69226"/>
                </a:lnTo>
                <a:lnTo>
                  <a:pt x="49949" y="70971"/>
                </a:lnTo>
                <a:lnTo>
                  <a:pt x="54174" y="73957"/>
                </a:lnTo>
                <a:lnTo>
                  <a:pt x="56287" y="78321"/>
                </a:lnTo>
                <a:lnTo>
                  <a:pt x="56287" y="87692"/>
                </a:lnTo>
                <a:lnTo>
                  <a:pt x="55506" y="90885"/>
                </a:lnTo>
                <a:lnTo>
                  <a:pt x="53944" y="93640"/>
                </a:lnTo>
                <a:lnTo>
                  <a:pt x="52360" y="109581"/>
                </a:lnTo>
                <a:lnTo>
                  <a:pt x="56769" y="106732"/>
                </a:lnTo>
                <a:lnTo>
                  <a:pt x="59316" y="104848"/>
                </a:lnTo>
                <a:lnTo>
                  <a:pt x="66345" y="94853"/>
                </a:lnTo>
                <a:lnTo>
                  <a:pt x="68688" y="80686"/>
                </a:lnTo>
                <a:lnTo>
                  <a:pt x="68688" y="72234"/>
                </a:lnTo>
                <a:lnTo>
                  <a:pt x="65588" y="65849"/>
                </a:lnTo>
                <a:lnTo>
                  <a:pt x="59387" y="61531"/>
                </a:lnTo>
                <a:lnTo>
                  <a:pt x="55575" y="58913"/>
                </a:lnTo>
                <a:close/>
              </a:path>
              <a:path w="467845" h="130366">
                <a:moveTo>
                  <a:pt x="50959" y="99015"/>
                </a:moveTo>
                <a:lnTo>
                  <a:pt x="45539" y="101886"/>
                </a:lnTo>
                <a:lnTo>
                  <a:pt x="37685" y="102254"/>
                </a:lnTo>
                <a:lnTo>
                  <a:pt x="37685" y="66010"/>
                </a:lnTo>
                <a:lnTo>
                  <a:pt x="43427" y="67572"/>
                </a:lnTo>
                <a:lnTo>
                  <a:pt x="37685" y="53125"/>
                </a:lnTo>
                <a:lnTo>
                  <a:pt x="37685" y="19637"/>
                </a:lnTo>
                <a:lnTo>
                  <a:pt x="44024" y="19867"/>
                </a:lnTo>
                <a:lnTo>
                  <a:pt x="48640" y="22302"/>
                </a:lnTo>
                <a:lnTo>
                  <a:pt x="51533" y="26941"/>
                </a:lnTo>
                <a:lnTo>
                  <a:pt x="53095" y="29467"/>
                </a:lnTo>
                <a:lnTo>
                  <a:pt x="54036" y="32476"/>
                </a:lnTo>
                <a:lnTo>
                  <a:pt x="54358" y="35968"/>
                </a:lnTo>
                <a:lnTo>
                  <a:pt x="66415" y="35968"/>
                </a:lnTo>
                <a:lnTo>
                  <a:pt x="66185" y="28158"/>
                </a:lnTo>
                <a:lnTo>
                  <a:pt x="63624" y="21877"/>
                </a:lnTo>
                <a:lnTo>
                  <a:pt x="58733" y="17122"/>
                </a:lnTo>
                <a:lnTo>
                  <a:pt x="53841" y="12368"/>
                </a:lnTo>
                <a:lnTo>
                  <a:pt x="46825" y="9669"/>
                </a:lnTo>
                <a:lnTo>
                  <a:pt x="37685" y="9026"/>
                </a:lnTo>
                <a:lnTo>
                  <a:pt x="37685" y="0"/>
                </a:lnTo>
                <a:lnTo>
                  <a:pt x="31140" y="0"/>
                </a:lnTo>
                <a:lnTo>
                  <a:pt x="31140" y="9163"/>
                </a:lnTo>
                <a:lnTo>
                  <a:pt x="21908" y="9255"/>
                </a:lnTo>
                <a:lnTo>
                  <a:pt x="18153" y="24943"/>
                </a:lnTo>
                <a:lnTo>
                  <a:pt x="20703" y="21497"/>
                </a:lnTo>
                <a:lnTo>
                  <a:pt x="24985" y="19660"/>
                </a:lnTo>
                <a:lnTo>
                  <a:pt x="31002" y="19431"/>
                </a:lnTo>
                <a:lnTo>
                  <a:pt x="31002" y="51815"/>
                </a:lnTo>
                <a:lnTo>
                  <a:pt x="25904" y="50805"/>
                </a:lnTo>
                <a:lnTo>
                  <a:pt x="21851" y="49013"/>
                </a:lnTo>
                <a:lnTo>
                  <a:pt x="18842" y="46441"/>
                </a:lnTo>
                <a:lnTo>
                  <a:pt x="15834" y="43868"/>
                </a:lnTo>
                <a:lnTo>
                  <a:pt x="14330" y="40308"/>
                </a:lnTo>
                <a:lnTo>
                  <a:pt x="13756" y="59326"/>
                </a:lnTo>
                <a:lnTo>
                  <a:pt x="21081" y="62473"/>
                </a:lnTo>
                <a:lnTo>
                  <a:pt x="31002" y="64356"/>
                </a:lnTo>
                <a:lnTo>
                  <a:pt x="31002" y="101909"/>
                </a:lnTo>
                <a:lnTo>
                  <a:pt x="23286" y="101266"/>
                </a:lnTo>
                <a:lnTo>
                  <a:pt x="18004" y="98349"/>
                </a:lnTo>
                <a:lnTo>
                  <a:pt x="15156" y="93158"/>
                </a:lnTo>
                <a:lnTo>
                  <a:pt x="13549" y="90264"/>
                </a:lnTo>
                <a:lnTo>
                  <a:pt x="12561" y="85671"/>
                </a:lnTo>
                <a:lnTo>
                  <a:pt x="12194" y="79377"/>
                </a:lnTo>
                <a:lnTo>
                  <a:pt x="0" y="79377"/>
                </a:lnTo>
                <a:lnTo>
                  <a:pt x="0" y="87279"/>
                </a:lnTo>
                <a:lnTo>
                  <a:pt x="1309" y="93549"/>
                </a:lnTo>
                <a:lnTo>
                  <a:pt x="3926" y="98188"/>
                </a:lnTo>
                <a:lnTo>
                  <a:pt x="6781" y="102288"/>
                </a:lnTo>
                <a:lnTo>
                  <a:pt x="16755" y="109317"/>
                </a:lnTo>
                <a:lnTo>
                  <a:pt x="31140" y="112383"/>
                </a:lnTo>
                <a:lnTo>
                  <a:pt x="31140" y="125750"/>
                </a:lnTo>
                <a:lnTo>
                  <a:pt x="37685" y="125750"/>
                </a:lnTo>
                <a:lnTo>
                  <a:pt x="37685" y="112383"/>
                </a:lnTo>
                <a:lnTo>
                  <a:pt x="45999" y="111464"/>
                </a:lnTo>
                <a:lnTo>
                  <a:pt x="52360" y="109581"/>
                </a:lnTo>
                <a:lnTo>
                  <a:pt x="53944" y="93640"/>
                </a:lnTo>
                <a:lnTo>
                  <a:pt x="50959" y="990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2544649" y="765580"/>
            <a:ext cx="54677" cy="66574"/>
          </a:xfrm>
          <a:custGeom>
            <a:avLst/>
            <a:gdLst/>
            <a:ahLst/>
            <a:cxnLst/>
            <a:rect l="l" t="t" r="r" b="b"/>
            <a:pathLst>
              <a:path w="60145" h="75450">
                <a:moveTo>
                  <a:pt x="12401" y="75450"/>
                </a:moveTo>
                <a:lnTo>
                  <a:pt x="12401" y="31971"/>
                </a:lnTo>
                <a:lnTo>
                  <a:pt x="12711" y="28261"/>
                </a:lnTo>
                <a:lnTo>
                  <a:pt x="13331" y="25666"/>
                </a:lnTo>
                <a:lnTo>
                  <a:pt x="13951" y="23071"/>
                </a:lnTo>
                <a:lnTo>
                  <a:pt x="15294" y="20556"/>
                </a:lnTo>
                <a:lnTo>
                  <a:pt x="17361" y="18121"/>
                </a:lnTo>
                <a:lnTo>
                  <a:pt x="19933" y="15090"/>
                </a:lnTo>
                <a:lnTo>
                  <a:pt x="22919" y="13068"/>
                </a:lnTo>
                <a:lnTo>
                  <a:pt x="26318" y="12058"/>
                </a:lnTo>
                <a:lnTo>
                  <a:pt x="28201" y="11461"/>
                </a:lnTo>
                <a:lnTo>
                  <a:pt x="30612" y="11162"/>
                </a:lnTo>
                <a:lnTo>
                  <a:pt x="39339" y="11162"/>
                </a:lnTo>
                <a:lnTo>
                  <a:pt x="43335" y="13459"/>
                </a:lnTo>
                <a:lnTo>
                  <a:pt x="45539" y="18052"/>
                </a:lnTo>
                <a:lnTo>
                  <a:pt x="46871" y="20809"/>
                </a:lnTo>
                <a:lnTo>
                  <a:pt x="47537" y="24438"/>
                </a:lnTo>
                <a:lnTo>
                  <a:pt x="47537" y="75450"/>
                </a:lnTo>
                <a:lnTo>
                  <a:pt x="60145" y="75450"/>
                </a:lnTo>
                <a:lnTo>
                  <a:pt x="60145" y="20671"/>
                </a:lnTo>
                <a:lnTo>
                  <a:pt x="59134" y="14952"/>
                </a:lnTo>
                <a:lnTo>
                  <a:pt x="57114" y="10955"/>
                </a:lnTo>
                <a:lnTo>
                  <a:pt x="53439" y="3651"/>
                </a:lnTo>
                <a:lnTo>
                  <a:pt x="46366" y="0"/>
                </a:lnTo>
                <a:lnTo>
                  <a:pt x="31117" y="0"/>
                </a:lnTo>
                <a:lnTo>
                  <a:pt x="26777" y="941"/>
                </a:lnTo>
                <a:lnTo>
                  <a:pt x="22873" y="2825"/>
                </a:lnTo>
                <a:lnTo>
                  <a:pt x="18969" y="4708"/>
                </a:lnTo>
                <a:lnTo>
                  <a:pt x="15271" y="7808"/>
                </a:lnTo>
                <a:lnTo>
                  <a:pt x="11780" y="12127"/>
                </a:lnTo>
                <a:lnTo>
                  <a:pt x="11780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2612647" y="748861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6" y="94089"/>
                </a:lnTo>
                <a:lnTo>
                  <a:pt x="19083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2210653" y="740410"/>
            <a:ext cx="81609" cy="94054"/>
          </a:xfrm>
          <a:custGeom>
            <a:avLst/>
            <a:gdLst/>
            <a:ahLst/>
            <a:cxnLst/>
            <a:rect l="l" t="t" r="r" b="b"/>
            <a:pathLst>
              <a:path w="89770" h="106595">
                <a:moveTo>
                  <a:pt x="17531" y="32005"/>
                </a:moveTo>
                <a:lnTo>
                  <a:pt x="23183" y="22428"/>
                </a:lnTo>
                <a:lnTo>
                  <a:pt x="23843" y="21695"/>
                </a:lnTo>
                <a:lnTo>
                  <a:pt x="34249" y="14364"/>
                </a:lnTo>
                <a:lnTo>
                  <a:pt x="47331" y="11920"/>
                </a:lnTo>
                <a:lnTo>
                  <a:pt x="55506" y="11920"/>
                </a:lnTo>
                <a:lnTo>
                  <a:pt x="61856" y="13827"/>
                </a:lnTo>
                <a:lnTo>
                  <a:pt x="66380" y="17639"/>
                </a:lnTo>
                <a:lnTo>
                  <a:pt x="70904" y="21452"/>
                </a:lnTo>
                <a:lnTo>
                  <a:pt x="73924" y="26620"/>
                </a:lnTo>
                <a:lnTo>
                  <a:pt x="75440" y="33143"/>
                </a:lnTo>
                <a:lnTo>
                  <a:pt x="88806" y="33143"/>
                </a:lnTo>
                <a:lnTo>
                  <a:pt x="85170" y="20745"/>
                </a:lnTo>
                <a:lnTo>
                  <a:pt x="77024" y="10128"/>
                </a:lnTo>
                <a:lnTo>
                  <a:pt x="72590" y="6584"/>
                </a:lnTo>
                <a:lnTo>
                  <a:pt x="61291" y="1646"/>
                </a:lnTo>
                <a:lnTo>
                  <a:pt x="47193" y="0"/>
                </a:lnTo>
                <a:lnTo>
                  <a:pt x="46586" y="2"/>
                </a:lnTo>
                <a:lnTo>
                  <a:pt x="32906" y="1825"/>
                </a:lnTo>
                <a:lnTo>
                  <a:pt x="21327" y="7014"/>
                </a:lnTo>
                <a:lnTo>
                  <a:pt x="11849" y="15572"/>
                </a:lnTo>
                <a:lnTo>
                  <a:pt x="5133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0"/>
                </a:lnTo>
                <a:lnTo>
                  <a:pt x="3228" y="75836"/>
                </a:lnTo>
                <a:lnTo>
                  <a:pt x="8319" y="87027"/>
                </a:lnTo>
                <a:lnTo>
                  <a:pt x="15776" y="95915"/>
                </a:lnTo>
                <a:lnTo>
                  <a:pt x="20626" y="99647"/>
                </a:lnTo>
                <a:lnTo>
                  <a:pt x="32095" y="104858"/>
                </a:lnTo>
                <a:lnTo>
                  <a:pt x="45402" y="106595"/>
                </a:lnTo>
                <a:lnTo>
                  <a:pt x="56016" y="105611"/>
                </a:lnTo>
                <a:lnTo>
                  <a:pt x="68073" y="101303"/>
                </a:lnTo>
                <a:lnTo>
                  <a:pt x="77920" y="93572"/>
                </a:lnTo>
                <a:lnTo>
                  <a:pt x="80455" y="90596"/>
                </a:lnTo>
                <a:lnTo>
                  <a:pt x="86665" y="79653"/>
                </a:lnTo>
                <a:lnTo>
                  <a:pt x="89770" y="66768"/>
                </a:lnTo>
                <a:lnTo>
                  <a:pt x="76404" y="66768"/>
                </a:lnTo>
                <a:lnTo>
                  <a:pt x="75027" y="73429"/>
                </a:lnTo>
                <a:lnTo>
                  <a:pt x="72937" y="78803"/>
                </a:lnTo>
                <a:lnTo>
                  <a:pt x="70135" y="82892"/>
                </a:lnTo>
                <a:lnTo>
                  <a:pt x="69856" y="83295"/>
                </a:lnTo>
                <a:lnTo>
                  <a:pt x="60201" y="91726"/>
                </a:lnTo>
                <a:lnTo>
                  <a:pt x="47055" y="94537"/>
                </a:lnTo>
                <a:lnTo>
                  <a:pt x="44994" y="94492"/>
                </a:lnTo>
                <a:lnTo>
                  <a:pt x="31851" y="91409"/>
                </a:lnTo>
                <a:lnTo>
                  <a:pt x="22287" y="83478"/>
                </a:lnTo>
                <a:lnTo>
                  <a:pt x="19933" y="79923"/>
                </a:lnTo>
                <a:lnTo>
                  <a:pt x="15472" y="68485"/>
                </a:lnTo>
                <a:lnTo>
                  <a:pt x="13985" y="54641"/>
                </a:lnTo>
                <a:lnTo>
                  <a:pt x="14523" y="44800"/>
                </a:lnTo>
                <a:lnTo>
                  <a:pt x="17531" y="32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2309236" y="767039"/>
            <a:ext cx="53988" cy="66877"/>
          </a:xfrm>
          <a:custGeom>
            <a:avLst/>
            <a:gdLst/>
            <a:ahLst/>
            <a:cxnLst/>
            <a:rect l="l" t="t" r="r" b="b"/>
            <a:pathLst>
              <a:path w="59387" h="75794">
                <a:moveTo>
                  <a:pt x="12676" y="0"/>
                </a:moveTo>
                <a:lnTo>
                  <a:pt x="0" y="0"/>
                </a:lnTo>
                <a:lnTo>
                  <a:pt x="0" y="56456"/>
                </a:lnTo>
                <a:lnTo>
                  <a:pt x="1033" y="61485"/>
                </a:lnTo>
                <a:lnTo>
                  <a:pt x="3100" y="65252"/>
                </a:lnTo>
                <a:lnTo>
                  <a:pt x="6912" y="72280"/>
                </a:lnTo>
                <a:lnTo>
                  <a:pt x="14077" y="75794"/>
                </a:lnTo>
                <a:lnTo>
                  <a:pt x="31347" y="75794"/>
                </a:lnTo>
                <a:lnTo>
                  <a:pt x="37088" y="73865"/>
                </a:lnTo>
                <a:lnTo>
                  <a:pt x="41819" y="70006"/>
                </a:lnTo>
                <a:lnTo>
                  <a:pt x="44207" y="68077"/>
                </a:lnTo>
                <a:lnTo>
                  <a:pt x="46205" y="65711"/>
                </a:lnTo>
                <a:lnTo>
                  <a:pt x="47813" y="62910"/>
                </a:lnTo>
                <a:lnTo>
                  <a:pt x="47675" y="73796"/>
                </a:lnTo>
                <a:lnTo>
                  <a:pt x="59387" y="73796"/>
                </a:lnTo>
                <a:lnTo>
                  <a:pt x="59387" y="0"/>
                </a:lnTo>
                <a:lnTo>
                  <a:pt x="46986" y="0"/>
                </a:lnTo>
                <a:lnTo>
                  <a:pt x="46986" y="43455"/>
                </a:lnTo>
                <a:lnTo>
                  <a:pt x="46136" y="49128"/>
                </a:lnTo>
                <a:lnTo>
                  <a:pt x="44437" y="53263"/>
                </a:lnTo>
                <a:lnTo>
                  <a:pt x="41314" y="60980"/>
                </a:lnTo>
                <a:lnTo>
                  <a:pt x="35435" y="64839"/>
                </a:lnTo>
                <a:lnTo>
                  <a:pt x="20783" y="64839"/>
                </a:lnTo>
                <a:lnTo>
                  <a:pt x="16672" y="62634"/>
                </a:lnTo>
                <a:lnTo>
                  <a:pt x="14468" y="58224"/>
                </a:lnTo>
                <a:lnTo>
                  <a:pt x="13273" y="55835"/>
                </a:lnTo>
                <a:lnTo>
                  <a:pt x="12676" y="52758"/>
                </a:lnTo>
                <a:lnTo>
                  <a:pt x="1267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84624" y="765580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39"/>
                </a:lnTo>
                <a:lnTo>
                  <a:pt x="15111" y="8899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27380" y="765580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7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39"/>
                </a:lnTo>
                <a:lnTo>
                  <a:pt x="15111" y="8899"/>
                </a:lnTo>
                <a:lnTo>
                  <a:pt x="12745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466067" y="765580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0"/>
                </a:lnTo>
                <a:lnTo>
                  <a:pt x="54128" y="27286"/>
                </a:lnTo>
                <a:lnTo>
                  <a:pt x="54633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0" y="75565"/>
                </a:lnTo>
                <a:lnTo>
                  <a:pt x="32931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7" y="75679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5" y="52298"/>
                </a:lnTo>
                <a:lnTo>
                  <a:pt x="54151" y="52298"/>
                </a:lnTo>
                <a:lnTo>
                  <a:pt x="53232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6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3"/>
                </a:lnTo>
                <a:lnTo>
                  <a:pt x="67379" y="42513"/>
                </a:lnTo>
                <a:lnTo>
                  <a:pt x="67379" y="35072"/>
                </a:lnTo>
                <a:lnTo>
                  <a:pt x="67011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6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474835" y="765640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214473" y="888108"/>
            <a:ext cx="424040" cy="116854"/>
          </a:xfrm>
          <a:custGeom>
            <a:avLst/>
            <a:gdLst/>
            <a:ahLst/>
            <a:cxnLst/>
            <a:rect l="l" t="t" r="r" b="b"/>
            <a:pathLst>
              <a:path w="466444" h="132434">
                <a:moveTo>
                  <a:pt x="375594" y="101220"/>
                </a:moveTo>
                <a:lnTo>
                  <a:pt x="375594" y="57741"/>
                </a:lnTo>
                <a:lnTo>
                  <a:pt x="375904" y="54032"/>
                </a:lnTo>
                <a:lnTo>
                  <a:pt x="376524" y="51437"/>
                </a:lnTo>
                <a:lnTo>
                  <a:pt x="377144" y="48841"/>
                </a:lnTo>
                <a:lnTo>
                  <a:pt x="378487" y="46327"/>
                </a:lnTo>
                <a:lnTo>
                  <a:pt x="380554" y="43891"/>
                </a:lnTo>
                <a:lnTo>
                  <a:pt x="383126" y="40860"/>
                </a:lnTo>
                <a:lnTo>
                  <a:pt x="386112" y="38839"/>
                </a:lnTo>
                <a:lnTo>
                  <a:pt x="389511" y="37828"/>
                </a:lnTo>
                <a:lnTo>
                  <a:pt x="391394" y="37231"/>
                </a:lnTo>
                <a:lnTo>
                  <a:pt x="393805" y="36932"/>
                </a:lnTo>
                <a:lnTo>
                  <a:pt x="402532" y="36932"/>
                </a:lnTo>
                <a:lnTo>
                  <a:pt x="406528" y="39229"/>
                </a:lnTo>
                <a:lnTo>
                  <a:pt x="408733" y="43823"/>
                </a:lnTo>
                <a:lnTo>
                  <a:pt x="410064" y="46579"/>
                </a:lnTo>
                <a:lnTo>
                  <a:pt x="410730" y="50208"/>
                </a:lnTo>
                <a:lnTo>
                  <a:pt x="410730" y="101220"/>
                </a:lnTo>
                <a:lnTo>
                  <a:pt x="423338" y="101220"/>
                </a:lnTo>
                <a:lnTo>
                  <a:pt x="423338" y="46441"/>
                </a:lnTo>
                <a:lnTo>
                  <a:pt x="422328" y="40722"/>
                </a:lnTo>
                <a:lnTo>
                  <a:pt x="420307" y="36725"/>
                </a:lnTo>
                <a:lnTo>
                  <a:pt x="416632" y="29422"/>
                </a:lnTo>
                <a:lnTo>
                  <a:pt x="409559" y="25770"/>
                </a:lnTo>
                <a:lnTo>
                  <a:pt x="394310" y="25770"/>
                </a:lnTo>
                <a:lnTo>
                  <a:pt x="389970" y="26712"/>
                </a:lnTo>
                <a:lnTo>
                  <a:pt x="386066" y="28595"/>
                </a:lnTo>
                <a:lnTo>
                  <a:pt x="382162" y="30479"/>
                </a:lnTo>
                <a:lnTo>
                  <a:pt x="378464" y="33579"/>
                </a:lnTo>
                <a:lnTo>
                  <a:pt x="374974" y="37897"/>
                </a:lnTo>
                <a:lnTo>
                  <a:pt x="374974" y="27423"/>
                </a:lnTo>
                <a:lnTo>
                  <a:pt x="363193" y="27423"/>
                </a:lnTo>
                <a:lnTo>
                  <a:pt x="363193" y="101220"/>
                </a:lnTo>
                <a:lnTo>
                  <a:pt x="375594" y="101220"/>
                </a:lnTo>
                <a:close/>
              </a:path>
              <a:path w="466444" h="132434">
                <a:moveTo>
                  <a:pt x="452045" y="28388"/>
                </a:moveTo>
                <a:lnTo>
                  <a:pt x="452045" y="43410"/>
                </a:lnTo>
                <a:lnTo>
                  <a:pt x="466444" y="43410"/>
                </a:lnTo>
                <a:lnTo>
                  <a:pt x="466444" y="28388"/>
                </a:lnTo>
                <a:lnTo>
                  <a:pt x="452045" y="28388"/>
                </a:lnTo>
                <a:close/>
              </a:path>
              <a:path w="466444" h="132434">
                <a:moveTo>
                  <a:pt x="452045" y="86199"/>
                </a:moveTo>
                <a:lnTo>
                  <a:pt x="452045" y="101220"/>
                </a:lnTo>
                <a:lnTo>
                  <a:pt x="466444" y="101220"/>
                </a:lnTo>
                <a:lnTo>
                  <a:pt x="466444" y="86199"/>
                </a:lnTo>
                <a:lnTo>
                  <a:pt x="452045" y="86199"/>
                </a:lnTo>
                <a:close/>
              </a:path>
              <a:path w="466444" h="132434">
                <a:moveTo>
                  <a:pt x="12745" y="15848"/>
                </a:moveTo>
                <a:lnTo>
                  <a:pt x="41819" y="101220"/>
                </a:lnTo>
                <a:lnTo>
                  <a:pt x="55391" y="101220"/>
                </a:lnTo>
                <a:lnTo>
                  <a:pt x="84259" y="15848"/>
                </a:lnTo>
                <a:lnTo>
                  <a:pt x="84121" y="31214"/>
                </a:lnTo>
                <a:lnTo>
                  <a:pt x="83983" y="39413"/>
                </a:lnTo>
                <a:lnTo>
                  <a:pt x="83983" y="101220"/>
                </a:lnTo>
                <a:lnTo>
                  <a:pt x="97004" y="101220"/>
                </a:lnTo>
                <a:lnTo>
                  <a:pt x="97004" y="0"/>
                </a:lnTo>
                <a:lnTo>
                  <a:pt x="77576" y="0"/>
                </a:lnTo>
                <a:lnTo>
                  <a:pt x="48709" y="85579"/>
                </a:lnTo>
                <a:lnTo>
                  <a:pt x="19635" y="0"/>
                </a:lnTo>
                <a:lnTo>
                  <a:pt x="0" y="0"/>
                </a:lnTo>
                <a:lnTo>
                  <a:pt x="0" y="101220"/>
                </a:lnTo>
                <a:lnTo>
                  <a:pt x="13090" y="101220"/>
                </a:lnTo>
                <a:lnTo>
                  <a:pt x="12917" y="30283"/>
                </a:lnTo>
                <a:lnTo>
                  <a:pt x="12745" y="21429"/>
                </a:lnTo>
                <a:lnTo>
                  <a:pt x="12745" y="15848"/>
                </a:lnTo>
                <a:close/>
              </a:path>
              <a:path w="466444" h="132434">
                <a:moveTo>
                  <a:pt x="114963" y="69708"/>
                </a:moveTo>
                <a:lnTo>
                  <a:pt x="112827" y="75013"/>
                </a:lnTo>
                <a:lnTo>
                  <a:pt x="112827" y="88105"/>
                </a:lnTo>
                <a:lnTo>
                  <a:pt x="114997" y="93308"/>
                </a:lnTo>
                <a:lnTo>
                  <a:pt x="119338" y="97465"/>
                </a:lnTo>
                <a:lnTo>
                  <a:pt x="123678" y="101622"/>
                </a:lnTo>
                <a:lnTo>
                  <a:pt x="129270" y="103701"/>
                </a:lnTo>
                <a:lnTo>
                  <a:pt x="127088" y="87990"/>
                </a:lnTo>
                <a:lnTo>
                  <a:pt x="125780" y="85165"/>
                </a:lnTo>
                <a:lnTo>
                  <a:pt x="125780" y="76851"/>
                </a:lnTo>
                <a:lnTo>
                  <a:pt x="127685" y="73406"/>
                </a:lnTo>
                <a:lnTo>
                  <a:pt x="131498" y="71247"/>
                </a:lnTo>
                <a:lnTo>
                  <a:pt x="133748" y="69961"/>
                </a:lnTo>
                <a:lnTo>
                  <a:pt x="137124" y="69019"/>
                </a:lnTo>
                <a:lnTo>
                  <a:pt x="141625" y="68422"/>
                </a:lnTo>
                <a:lnTo>
                  <a:pt x="149135" y="67457"/>
                </a:lnTo>
                <a:lnTo>
                  <a:pt x="153774" y="66722"/>
                </a:lnTo>
                <a:lnTo>
                  <a:pt x="156162" y="66079"/>
                </a:lnTo>
                <a:lnTo>
                  <a:pt x="158550" y="65436"/>
                </a:lnTo>
                <a:lnTo>
                  <a:pt x="162018" y="63667"/>
                </a:lnTo>
                <a:lnTo>
                  <a:pt x="162018" y="81284"/>
                </a:lnTo>
                <a:lnTo>
                  <a:pt x="158573" y="86773"/>
                </a:lnTo>
                <a:lnTo>
                  <a:pt x="151753" y="100049"/>
                </a:lnTo>
                <a:lnTo>
                  <a:pt x="156484" y="97614"/>
                </a:lnTo>
                <a:lnTo>
                  <a:pt x="160112" y="94743"/>
                </a:lnTo>
                <a:lnTo>
                  <a:pt x="162638" y="91436"/>
                </a:lnTo>
                <a:lnTo>
                  <a:pt x="163052" y="94376"/>
                </a:lnTo>
                <a:lnTo>
                  <a:pt x="164774" y="98257"/>
                </a:lnTo>
                <a:lnTo>
                  <a:pt x="166703" y="101289"/>
                </a:lnTo>
                <a:lnTo>
                  <a:pt x="169803" y="102805"/>
                </a:lnTo>
                <a:lnTo>
                  <a:pt x="175820" y="102805"/>
                </a:lnTo>
                <a:lnTo>
                  <a:pt x="179219" y="102461"/>
                </a:lnTo>
                <a:lnTo>
                  <a:pt x="182618" y="101565"/>
                </a:lnTo>
                <a:lnTo>
                  <a:pt x="182618" y="92400"/>
                </a:lnTo>
                <a:lnTo>
                  <a:pt x="181102" y="92642"/>
                </a:lnTo>
                <a:lnTo>
                  <a:pt x="178553" y="92814"/>
                </a:lnTo>
                <a:lnTo>
                  <a:pt x="175212" y="91643"/>
                </a:lnTo>
                <a:lnTo>
                  <a:pt x="174419" y="88542"/>
                </a:lnTo>
                <a:lnTo>
                  <a:pt x="174419" y="39045"/>
                </a:lnTo>
                <a:lnTo>
                  <a:pt x="171733" y="33901"/>
                </a:lnTo>
                <a:lnTo>
                  <a:pt x="166359" y="30593"/>
                </a:lnTo>
                <a:lnTo>
                  <a:pt x="160939" y="27286"/>
                </a:lnTo>
                <a:lnTo>
                  <a:pt x="153889" y="25632"/>
                </a:lnTo>
                <a:lnTo>
                  <a:pt x="137721" y="25632"/>
                </a:lnTo>
                <a:lnTo>
                  <a:pt x="131142" y="27412"/>
                </a:lnTo>
                <a:lnTo>
                  <a:pt x="125469" y="30972"/>
                </a:lnTo>
                <a:lnTo>
                  <a:pt x="119797" y="34532"/>
                </a:lnTo>
                <a:lnTo>
                  <a:pt x="116846" y="40860"/>
                </a:lnTo>
                <a:lnTo>
                  <a:pt x="116616" y="49956"/>
                </a:lnTo>
                <a:lnTo>
                  <a:pt x="128191" y="49956"/>
                </a:lnTo>
                <a:lnTo>
                  <a:pt x="128650" y="46143"/>
                </a:lnTo>
                <a:lnTo>
                  <a:pt x="129638" y="43272"/>
                </a:lnTo>
                <a:lnTo>
                  <a:pt x="131153" y="41342"/>
                </a:lnTo>
                <a:lnTo>
                  <a:pt x="133863" y="37851"/>
                </a:lnTo>
                <a:lnTo>
                  <a:pt x="138456" y="36105"/>
                </a:lnTo>
                <a:lnTo>
                  <a:pt x="150536" y="36105"/>
                </a:lnTo>
                <a:lnTo>
                  <a:pt x="154842" y="37059"/>
                </a:lnTo>
                <a:lnTo>
                  <a:pt x="157850" y="38965"/>
                </a:lnTo>
                <a:lnTo>
                  <a:pt x="160858" y="40871"/>
                </a:lnTo>
                <a:lnTo>
                  <a:pt x="162363" y="43938"/>
                </a:lnTo>
                <a:lnTo>
                  <a:pt x="162363" y="50231"/>
                </a:lnTo>
                <a:lnTo>
                  <a:pt x="161536" y="52918"/>
                </a:lnTo>
                <a:lnTo>
                  <a:pt x="158665" y="56134"/>
                </a:lnTo>
                <a:lnTo>
                  <a:pt x="155818" y="56502"/>
                </a:lnTo>
                <a:lnTo>
                  <a:pt x="136045" y="58982"/>
                </a:lnTo>
                <a:lnTo>
                  <a:pt x="129109" y="59854"/>
                </a:lnTo>
                <a:lnTo>
                  <a:pt x="123506" y="62174"/>
                </a:lnTo>
                <a:lnTo>
                  <a:pt x="119234" y="65941"/>
                </a:lnTo>
                <a:lnTo>
                  <a:pt x="114963" y="69708"/>
                </a:lnTo>
                <a:close/>
              </a:path>
              <a:path w="466444" h="132434">
                <a:moveTo>
                  <a:pt x="158573" y="86773"/>
                </a:moveTo>
                <a:lnTo>
                  <a:pt x="151684" y="90127"/>
                </a:lnTo>
                <a:lnTo>
                  <a:pt x="147596" y="92148"/>
                </a:lnTo>
                <a:lnTo>
                  <a:pt x="143371" y="93158"/>
                </a:lnTo>
                <a:lnTo>
                  <a:pt x="135425" y="93158"/>
                </a:lnTo>
                <a:lnTo>
                  <a:pt x="132325" y="92125"/>
                </a:lnTo>
                <a:lnTo>
                  <a:pt x="129706" y="90058"/>
                </a:lnTo>
                <a:lnTo>
                  <a:pt x="127088" y="87990"/>
                </a:lnTo>
                <a:lnTo>
                  <a:pt x="129270" y="103701"/>
                </a:lnTo>
                <a:lnTo>
                  <a:pt x="141809" y="103701"/>
                </a:lnTo>
                <a:lnTo>
                  <a:pt x="147022" y="102484"/>
                </a:lnTo>
                <a:lnTo>
                  <a:pt x="151753" y="100049"/>
                </a:lnTo>
                <a:lnTo>
                  <a:pt x="158573" y="86773"/>
                </a:lnTo>
                <a:close/>
              </a:path>
              <a:path w="466444" h="132434">
                <a:moveTo>
                  <a:pt x="198923" y="27423"/>
                </a:moveTo>
                <a:lnTo>
                  <a:pt x="198923" y="101220"/>
                </a:lnTo>
                <a:lnTo>
                  <a:pt x="211324" y="101220"/>
                </a:lnTo>
                <a:lnTo>
                  <a:pt x="211324" y="53539"/>
                </a:lnTo>
                <a:lnTo>
                  <a:pt x="213001" y="48910"/>
                </a:lnTo>
                <a:lnTo>
                  <a:pt x="216354" y="44891"/>
                </a:lnTo>
                <a:lnTo>
                  <a:pt x="219707" y="40871"/>
                </a:lnTo>
                <a:lnTo>
                  <a:pt x="224506" y="38862"/>
                </a:lnTo>
                <a:lnTo>
                  <a:pt x="232165" y="38885"/>
                </a:lnTo>
                <a:lnTo>
                  <a:pt x="234818" y="39206"/>
                </a:lnTo>
                <a:lnTo>
                  <a:pt x="234818" y="26114"/>
                </a:lnTo>
                <a:lnTo>
                  <a:pt x="233486" y="25976"/>
                </a:lnTo>
                <a:lnTo>
                  <a:pt x="230822" y="25770"/>
                </a:lnTo>
                <a:lnTo>
                  <a:pt x="225907" y="25770"/>
                </a:lnTo>
                <a:lnTo>
                  <a:pt x="221567" y="27550"/>
                </a:lnTo>
                <a:lnTo>
                  <a:pt x="217801" y="31110"/>
                </a:lnTo>
                <a:lnTo>
                  <a:pt x="214034" y="34670"/>
                </a:lnTo>
                <a:lnTo>
                  <a:pt x="211669" y="37691"/>
                </a:lnTo>
                <a:lnTo>
                  <a:pt x="210704" y="40171"/>
                </a:lnTo>
                <a:lnTo>
                  <a:pt x="210704" y="27423"/>
                </a:lnTo>
                <a:lnTo>
                  <a:pt x="198923" y="27423"/>
                </a:lnTo>
                <a:close/>
              </a:path>
              <a:path w="466444" h="132434">
                <a:moveTo>
                  <a:pt x="255819" y="29582"/>
                </a:moveTo>
                <a:lnTo>
                  <a:pt x="249779" y="36519"/>
                </a:lnTo>
                <a:lnTo>
                  <a:pt x="253465" y="74807"/>
                </a:lnTo>
                <a:lnTo>
                  <a:pt x="253465" y="59418"/>
                </a:lnTo>
                <a:lnTo>
                  <a:pt x="254315" y="53699"/>
                </a:lnTo>
                <a:lnTo>
                  <a:pt x="256015" y="49335"/>
                </a:lnTo>
                <a:lnTo>
                  <a:pt x="263111" y="26114"/>
                </a:lnTo>
                <a:lnTo>
                  <a:pt x="255819" y="29582"/>
                </a:lnTo>
                <a:close/>
              </a:path>
              <a:path w="466444" h="132434">
                <a:moveTo>
                  <a:pt x="246668" y="123534"/>
                </a:moveTo>
                <a:lnTo>
                  <a:pt x="252087" y="127094"/>
                </a:lnTo>
                <a:lnTo>
                  <a:pt x="257507" y="130654"/>
                </a:lnTo>
                <a:lnTo>
                  <a:pt x="264190" y="132434"/>
                </a:lnTo>
                <a:lnTo>
                  <a:pt x="272136" y="132434"/>
                </a:lnTo>
                <a:lnTo>
                  <a:pt x="281094" y="131672"/>
                </a:lnTo>
                <a:lnTo>
                  <a:pt x="293244" y="126796"/>
                </a:lnTo>
                <a:lnTo>
                  <a:pt x="301279" y="117413"/>
                </a:lnTo>
                <a:lnTo>
                  <a:pt x="304035" y="111992"/>
                </a:lnTo>
                <a:lnTo>
                  <a:pt x="305412" y="104597"/>
                </a:lnTo>
                <a:lnTo>
                  <a:pt x="305412" y="28112"/>
                </a:lnTo>
                <a:lnTo>
                  <a:pt x="293976" y="28112"/>
                </a:lnTo>
                <a:lnTo>
                  <a:pt x="293976" y="37415"/>
                </a:lnTo>
                <a:lnTo>
                  <a:pt x="291542" y="34337"/>
                </a:lnTo>
                <a:lnTo>
                  <a:pt x="289153" y="31994"/>
                </a:lnTo>
                <a:lnTo>
                  <a:pt x="286811" y="30386"/>
                </a:lnTo>
                <a:lnTo>
                  <a:pt x="282493" y="27539"/>
                </a:lnTo>
                <a:lnTo>
                  <a:pt x="277441" y="26114"/>
                </a:lnTo>
                <a:lnTo>
                  <a:pt x="263111" y="26114"/>
                </a:lnTo>
                <a:lnTo>
                  <a:pt x="256015" y="49335"/>
                </a:lnTo>
                <a:lnTo>
                  <a:pt x="259230" y="41158"/>
                </a:lnTo>
                <a:lnTo>
                  <a:pt x="265200" y="37070"/>
                </a:lnTo>
                <a:lnTo>
                  <a:pt x="279760" y="37070"/>
                </a:lnTo>
                <a:lnTo>
                  <a:pt x="284560" y="39275"/>
                </a:lnTo>
                <a:lnTo>
                  <a:pt x="288326" y="43685"/>
                </a:lnTo>
                <a:lnTo>
                  <a:pt x="292093" y="48095"/>
                </a:lnTo>
                <a:lnTo>
                  <a:pt x="293976" y="54871"/>
                </a:lnTo>
                <a:lnTo>
                  <a:pt x="293976" y="70075"/>
                </a:lnTo>
                <a:lnTo>
                  <a:pt x="292965" y="75381"/>
                </a:lnTo>
                <a:lnTo>
                  <a:pt x="290944" y="79929"/>
                </a:lnTo>
                <a:lnTo>
                  <a:pt x="287316" y="87968"/>
                </a:lnTo>
                <a:lnTo>
                  <a:pt x="281046" y="91987"/>
                </a:lnTo>
                <a:lnTo>
                  <a:pt x="266441" y="91987"/>
                </a:lnTo>
                <a:lnTo>
                  <a:pt x="261905" y="89817"/>
                </a:lnTo>
                <a:lnTo>
                  <a:pt x="258529" y="85475"/>
                </a:lnTo>
                <a:lnTo>
                  <a:pt x="255153" y="81135"/>
                </a:lnTo>
                <a:lnTo>
                  <a:pt x="253465" y="74807"/>
                </a:lnTo>
                <a:lnTo>
                  <a:pt x="249779" y="36519"/>
                </a:lnTo>
                <a:lnTo>
                  <a:pt x="247076" y="40113"/>
                </a:lnTo>
                <a:lnTo>
                  <a:pt x="242309" y="51360"/>
                </a:lnTo>
                <a:lnTo>
                  <a:pt x="240720" y="65459"/>
                </a:lnTo>
                <a:lnTo>
                  <a:pt x="240897" y="70754"/>
                </a:lnTo>
                <a:lnTo>
                  <a:pt x="243643" y="84236"/>
                </a:lnTo>
                <a:lnTo>
                  <a:pt x="249710" y="93607"/>
                </a:lnTo>
                <a:lnTo>
                  <a:pt x="255705" y="99279"/>
                </a:lnTo>
                <a:lnTo>
                  <a:pt x="262697" y="102116"/>
                </a:lnTo>
                <a:lnTo>
                  <a:pt x="276430" y="102116"/>
                </a:lnTo>
                <a:lnTo>
                  <a:pt x="281046" y="101197"/>
                </a:lnTo>
                <a:lnTo>
                  <a:pt x="284537" y="99360"/>
                </a:lnTo>
                <a:lnTo>
                  <a:pt x="288028" y="97523"/>
                </a:lnTo>
                <a:lnTo>
                  <a:pt x="291013" y="94721"/>
                </a:lnTo>
                <a:lnTo>
                  <a:pt x="293494" y="90954"/>
                </a:lnTo>
                <a:lnTo>
                  <a:pt x="293631" y="101106"/>
                </a:lnTo>
                <a:lnTo>
                  <a:pt x="292828" y="108156"/>
                </a:lnTo>
                <a:lnTo>
                  <a:pt x="291082" y="112107"/>
                </a:lnTo>
                <a:lnTo>
                  <a:pt x="288143" y="118814"/>
                </a:lnTo>
                <a:lnTo>
                  <a:pt x="281919" y="122167"/>
                </a:lnTo>
                <a:lnTo>
                  <a:pt x="266395" y="122167"/>
                </a:lnTo>
                <a:lnTo>
                  <a:pt x="261985" y="120789"/>
                </a:lnTo>
                <a:lnTo>
                  <a:pt x="259183" y="118033"/>
                </a:lnTo>
                <a:lnTo>
                  <a:pt x="257392" y="116242"/>
                </a:lnTo>
                <a:lnTo>
                  <a:pt x="256198" y="113692"/>
                </a:lnTo>
                <a:lnTo>
                  <a:pt x="255601" y="110385"/>
                </a:lnTo>
                <a:lnTo>
                  <a:pt x="242993" y="110385"/>
                </a:lnTo>
                <a:lnTo>
                  <a:pt x="243636" y="117964"/>
                </a:lnTo>
                <a:lnTo>
                  <a:pt x="246668" y="123534"/>
                </a:lnTo>
                <a:close/>
              </a:path>
              <a:path w="466444" h="132434">
                <a:moveTo>
                  <a:pt x="327918" y="27768"/>
                </a:moveTo>
                <a:lnTo>
                  <a:pt x="327918" y="101220"/>
                </a:lnTo>
                <a:lnTo>
                  <a:pt x="340526" y="101220"/>
                </a:lnTo>
                <a:lnTo>
                  <a:pt x="340526" y="27768"/>
                </a:lnTo>
                <a:lnTo>
                  <a:pt x="327918" y="27768"/>
                </a:lnTo>
                <a:close/>
              </a:path>
              <a:path w="466444" h="132434">
                <a:moveTo>
                  <a:pt x="327918" y="0"/>
                </a:moveTo>
                <a:lnTo>
                  <a:pt x="327918" y="14056"/>
                </a:lnTo>
                <a:lnTo>
                  <a:pt x="340526" y="14056"/>
                </a:lnTo>
                <a:lnTo>
                  <a:pt x="340526" y="0"/>
                </a:lnTo>
                <a:lnTo>
                  <a:pt x="3279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518312" y="888747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25423" y="919784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625423" y="970794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210340" y="1035261"/>
            <a:ext cx="478028" cy="89798"/>
          </a:xfrm>
          <a:custGeom>
            <a:avLst/>
            <a:gdLst/>
            <a:ahLst/>
            <a:cxnLst/>
            <a:rect l="l" t="t" r="r" b="b"/>
            <a:pathLst>
              <a:path w="525831" h="101771">
                <a:moveTo>
                  <a:pt x="491866" y="826"/>
                </a:moveTo>
                <a:lnTo>
                  <a:pt x="436681" y="101702"/>
                </a:lnTo>
                <a:lnTo>
                  <a:pt x="444328" y="101702"/>
                </a:lnTo>
                <a:lnTo>
                  <a:pt x="499513" y="826"/>
                </a:lnTo>
                <a:lnTo>
                  <a:pt x="491866" y="826"/>
                </a:lnTo>
                <a:close/>
              </a:path>
              <a:path w="525831" h="101771">
                <a:moveTo>
                  <a:pt x="430297" y="41617"/>
                </a:moveTo>
                <a:lnTo>
                  <a:pt x="426955" y="40228"/>
                </a:lnTo>
                <a:lnTo>
                  <a:pt x="427587" y="51402"/>
                </a:lnTo>
                <a:lnTo>
                  <a:pt x="434201" y="51402"/>
                </a:lnTo>
                <a:lnTo>
                  <a:pt x="434201" y="41617"/>
                </a:lnTo>
                <a:lnTo>
                  <a:pt x="430297" y="41617"/>
                </a:lnTo>
                <a:close/>
              </a:path>
              <a:path w="525831" h="101771">
                <a:moveTo>
                  <a:pt x="497906" y="89299"/>
                </a:moveTo>
                <a:lnTo>
                  <a:pt x="494542" y="87910"/>
                </a:lnTo>
                <a:lnTo>
                  <a:pt x="495196" y="99084"/>
                </a:lnTo>
                <a:lnTo>
                  <a:pt x="501856" y="99084"/>
                </a:lnTo>
                <a:lnTo>
                  <a:pt x="501856" y="89299"/>
                </a:lnTo>
                <a:lnTo>
                  <a:pt x="497906" y="89299"/>
                </a:lnTo>
                <a:close/>
              </a:path>
              <a:path w="525831" h="101771">
                <a:moveTo>
                  <a:pt x="480154" y="87370"/>
                </a:moveTo>
                <a:lnTo>
                  <a:pt x="484839" y="92055"/>
                </a:lnTo>
                <a:lnTo>
                  <a:pt x="489524" y="96741"/>
                </a:lnTo>
                <a:lnTo>
                  <a:pt x="495196" y="99084"/>
                </a:lnTo>
                <a:lnTo>
                  <a:pt x="494542" y="87910"/>
                </a:lnTo>
                <a:lnTo>
                  <a:pt x="491763" y="85131"/>
                </a:lnTo>
                <a:lnTo>
                  <a:pt x="488984" y="82352"/>
                </a:lnTo>
                <a:lnTo>
                  <a:pt x="487595" y="79010"/>
                </a:lnTo>
                <a:lnTo>
                  <a:pt x="487595" y="71201"/>
                </a:lnTo>
                <a:lnTo>
                  <a:pt x="488984" y="67859"/>
                </a:lnTo>
                <a:lnTo>
                  <a:pt x="491763" y="65079"/>
                </a:lnTo>
                <a:lnTo>
                  <a:pt x="494542" y="62301"/>
                </a:lnTo>
                <a:lnTo>
                  <a:pt x="497906" y="60911"/>
                </a:lnTo>
                <a:lnTo>
                  <a:pt x="505760" y="60911"/>
                </a:lnTo>
                <a:lnTo>
                  <a:pt x="509101" y="62301"/>
                </a:lnTo>
                <a:lnTo>
                  <a:pt x="511880" y="65079"/>
                </a:lnTo>
                <a:lnTo>
                  <a:pt x="514659" y="67859"/>
                </a:lnTo>
                <a:lnTo>
                  <a:pt x="516048" y="71201"/>
                </a:lnTo>
                <a:lnTo>
                  <a:pt x="516048" y="79010"/>
                </a:lnTo>
                <a:lnTo>
                  <a:pt x="514659" y="82352"/>
                </a:lnTo>
                <a:lnTo>
                  <a:pt x="511880" y="85131"/>
                </a:lnTo>
                <a:lnTo>
                  <a:pt x="509101" y="87910"/>
                </a:lnTo>
                <a:lnTo>
                  <a:pt x="505760" y="89299"/>
                </a:lnTo>
                <a:lnTo>
                  <a:pt x="501856" y="89299"/>
                </a:lnTo>
                <a:lnTo>
                  <a:pt x="501856" y="99084"/>
                </a:lnTo>
                <a:lnTo>
                  <a:pt x="508470" y="99084"/>
                </a:lnTo>
                <a:lnTo>
                  <a:pt x="514119" y="96741"/>
                </a:lnTo>
                <a:lnTo>
                  <a:pt x="518804" y="92055"/>
                </a:lnTo>
                <a:lnTo>
                  <a:pt x="523489" y="87370"/>
                </a:lnTo>
                <a:lnTo>
                  <a:pt x="525831" y="81720"/>
                </a:lnTo>
                <a:lnTo>
                  <a:pt x="525831" y="68490"/>
                </a:lnTo>
                <a:lnTo>
                  <a:pt x="523489" y="62840"/>
                </a:lnTo>
                <a:lnTo>
                  <a:pt x="518804" y="58154"/>
                </a:lnTo>
                <a:lnTo>
                  <a:pt x="514119" y="53469"/>
                </a:lnTo>
                <a:lnTo>
                  <a:pt x="508470" y="51127"/>
                </a:lnTo>
                <a:lnTo>
                  <a:pt x="495196" y="51127"/>
                </a:lnTo>
                <a:lnTo>
                  <a:pt x="489524" y="53469"/>
                </a:lnTo>
                <a:lnTo>
                  <a:pt x="484839" y="58154"/>
                </a:lnTo>
                <a:lnTo>
                  <a:pt x="480154" y="62840"/>
                </a:lnTo>
                <a:lnTo>
                  <a:pt x="477812" y="68490"/>
                </a:lnTo>
                <a:lnTo>
                  <a:pt x="477812" y="81720"/>
                </a:lnTo>
                <a:lnTo>
                  <a:pt x="480154" y="87370"/>
                </a:lnTo>
                <a:close/>
              </a:path>
              <a:path w="525831" h="101771">
                <a:moveTo>
                  <a:pt x="412568" y="39688"/>
                </a:moveTo>
                <a:lnTo>
                  <a:pt x="417252" y="44374"/>
                </a:lnTo>
                <a:lnTo>
                  <a:pt x="421937" y="49059"/>
                </a:lnTo>
                <a:lnTo>
                  <a:pt x="427587" y="51402"/>
                </a:lnTo>
                <a:lnTo>
                  <a:pt x="426955" y="40228"/>
                </a:lnTo>
                <a:lnTo>
                  <a:pt x="424177" y="37449"/>
                </a:lnTo>
                <a:lnTo>
                  <a:pt x="421398" y="34670"/>
                </a:lnTo>
                <a:lnTo>
                  <a:pt x="420008" y="31328"/>
                </a:lnTo>
                <a:lnTo>
                  <a:pt x="420008" y="23473"/>
                </a:lnTo>
                <a:lnTo>
                  <a:pt x="421398" y="20120"/>
                </a:lnTo>
                <a:lnTo>
                  <a:pt x="424177" y="17363"/>
                </a:lnTo>
                <a:lnTo>
                  <a:pt x="426955" y="14607"/>
                </a:lnTo>
                <a:lnTo>
                  <a:pt x="430297" y="13229"/>
                </a:lnTo>
                <a:lnTo>
                  <a:pt x="438151" y="13229"/>
                </a:lnTo>
                <a:lnTo>
                  <a:pt x="441515" y="14618"/>
                </a:lnTo>
                <a:lnTo>
                  <a:pt x="444294" y="17398"/>
                </a:lnTo>
                <a:lnTo>
                  <a:pt x="447073" y="20177"/>
                </a:lnTo>
                <a:lnTo>
                  <a:pt x="448462" y="23519"/>
                </a:lnTo>
                <a:lnTo>
                  <a:pt x="448462" y="31328"/>
                </a:lnTo>
                <a:lnTo>
                  <a:pt x="447073" y="34670"/>
                </a:lnTo>
                <a:lnTo>
                  <a:pt x="444294" y="37449"/>
                </a:lnTo>
                <a:lnTo>
                  <a:pt x="441515" y="40228"/>
                </a:lnTo>
                <a:lnTo>
                  <a:pt x="438151" y="41617"/>
                </a:lnTo>
                <a:lnTo>
                  <a:pt x="434201" y="41617"/>
                </a:lnTo>
                <a:lnTo>
                  <a:pt x="434201" y="51402"/>
                </a:lnTo>
                <a:lnTo>
                  <a:pt x="440861" y="51402"/>
                </a:lnTo>
                <a:lnTo>
                  <a:pt x="446533" y="49059"/>
                </a:lnTo>
                <a:lnTo>
                  <a:pt x="451218" y="44374"/>
                </a:lnTo>
                <a:lnTo>
                  <a:pt x="455903" y="39688"/>
                </a:lnTo>
                <a:lnTo>
                  <a:pt x="458245" y="34038"/>
                </a:lnTo>
                <a:lnTo>
                  <a:pt x="458245" y="20809"/>
                </a:lnTo>
                <a:lnTo>
                  <a:pt x="455903" y="15147"/>
                </a:lnTo>
                <a:lnTo>
                  <a:pt x="451218" y="10438"/>
                </a:lnTo>
                <a:lnTo>
                  <a:pt x="446533" y="5730"/>
                </a:lnTo>
                <a:lnTo>
                  <a:pt x="440861" y="3375"/>
                </a:lnTo>
                <a:lnTo>
                  <a:pt x="427587" y="3375"/>
                </a:lnTo>
                <a:lnTo>
                  <a:pt x="421937" y="5730"/>
                </a:lnTo>
                <a:lnTo>
                  <a:pt x="417252" y="10438"/>
                </a:lnTo>
                <a:lnTo>
                  <a:pt x="412568" y="15147"/>
                </a:lnTo>
                <a:lnTo>
                  <a:pt x="410225" y="20809"/>
                </a:lnTo>
                <a:lnTo>
                  <a:pt x="410225" y="34038"/>
                </a:lnTo>
                <a:lnTo>
                  <a:pt x="412568" y="39688"/>
                </a:lnTo>
                <a:close/>
              </a:path>
              <a:path w="525831" h="101771">
                <a:moveTo>
                  <a:pt x="247333" y="69764"/>
                </a:moveTo>
                <a:lnTo>
                  <a:pt x="250681" y="82157"/>
                </a:lnTo>
                <a:lnTo>
                  <a:pt x="256428" y="91125"/>
                </a:lnTo>
                <a:lnTo>
                  <a:pt x="267762" y="99148"/>
                </a:lnTo>
                <a:lnTo>
                  <a:pt x="280335" y="101633"/>
                </a:lnTo>
                <a:lnTo>
                  <a:pt x="269897" y="88484"/>
                </a:lnTo>
                <a:lnTo>
                  <a:pt x="266246" y="84235"/>
                </a:lnTo>
                <a:lnTo>
                  <a:pt x="262594" y="79986"/>
                </a:lnTo>
                <a:lnTo>
                  <a:pt x="260768" y="74738"/>
                </a:lnTo>
                <a:lnTo>
                  <a:pt x="260768" y="61370"/>
                </a:lnTo>
                <a:lnTo>
                  <a:pt x="262778" y="56041"/>
                </a:lnTo>
                <a:lnTo>
                  <a:pt x="266797" y="52504"/>
                </a:lnTo>
                <a:lnTo>
                  <a:pt x="270816" y="48967"/>
                </a:lnTo>
                <a:lnTo>
                  <a:pt x="275489" y="47199"/>
                </a:lnTo>
                <a:lnTo>
                  <a:pt x="288441" y="47199"/>
                </a:lnTo>
                <a:lnTo>
                  <a:pt x="293700" y="49484"/>
                </a:lnTo>
                <a:lnTo>
                  <a:pt x="296594" y="54055"/>
                </a:lnTo>
                <a:lnTo>
                  <a:pt x="299487" y="58625"/>
                </a:lnTo>
                <a:lnTo>
                  <a:pt x="300934" y="63438"/>
                </a:lnTo>
                <a:lnTo>
                  <a:pt x="300934" y="74462"/>
                </a:lnTo>
                <a:lnTo>
                  <a:pt x="299315" y="79641"/>
                </a:lnTo>
                <a:lnTo>
                  <a:pt x="296077" y="84028"/>
                </a:lnTo>
                <a:lnTo>
                  <a:pt x="295401" y="98722"/>
                </a:lnTo>
                <a:lnTo>
                  <a:pt x="305275" y="91263"/>
                </a:lnTo>
                <a:lnTo>
                  <a:pt x="311108" y="84350"/>
                </a:lnTo>
                <a:lnTo>
                  <a:pt x="314024" y="76415"/>
                </a:lnTo>
                <a:lnTo>
                  <a:pt x="314024" y="56983"/>
                </a:lnTo>
                <a:lnTo>
                  <a:pt x="310947" y="49105"/>
                </a:lnTo>
                <a:lnTo>
                  <a:pt x="304792" y="43823"/>
                </a:lnTo>
                <a:lnTo>
                  <a:pt x="298638" y="38540"/>
                </a:lnTo>
                <a:lnTo>
                  <a:pt x="291427" y="35899"/>
                </a:lnTo>
                <a:lnTo>
                  <a:pt x="278290" y="35899"/>
                </a:lnTo>
                <a:lnTo>
                  <a:pt x="273881" y="36817"/>
                </a:lnTo>
                <a:lnTo>
                  <a:pt x="269931" y="38655"/>
                </a:lnTo>
                <a:lnTo>
                  <a:pt x="265614" y="40722"/>
                </a:lnTo>
                <a:lnTo>
                  <a:pt x="262031" y="43845"/>
                </a:lnTo>
                <a:lnTo>
                  <a:pt x="259183" y="48026"/>
                </a:lnTo>
                <a:lnTo>
                  <a:pt x="259387" y="44377"/>
                </a:lnTo>
                <a:lnTo>
                  <a:pt x="261604" y="30772"/>
                </a:lnTo>
                <a:lnTo>
                  <a:pt x="266004" y="20498"/>
                </a:lnTo>
                <a:lnTo>
                  <a:pt x="270092" y="14090"/>
                </a:lnTo>
                <a:lnTo>
                  <a:pt x="275604" y="10886"/>
                </a:lnTo>
                <a:lnTo>
                  <a:pt x="288602" y="10886"/>
                </a:lnTo>
                <a:lnTo>
                  <a:pt x="293126" y="12953"/>
                </a:lnTo>
                <a:lnTo>
                  <a:pt x="296112" y="17088"/>
                </a:lnTo>
                <a:lnTo>
                  <a:pt x="297719" y="19292"/>
                </a:lnTo>
                <a:lnTo>
                  <a:pt x="298890" y="22347"/>
                </a:lnTo>
                <a:lnTo>
                  <a:pt x="299625" y="26252"/>
                </a:lnTo>
                <a:lnTo>
                  <a:pt x="311889" y="26252"/>
                </a:lnTo>
                <a:lnTo>
                  <a:pt x="311889" y="20189"/>
                </a:lnTo>
                <a:lnTo>
                  <a:pt x="309718" y="14297"/>
                </a:lnTo>
                <a:lnTo>
                  <a:pt x="305378" y="8578"/>
                </a:lnTo>
                <a:lnTo>
                  <a:pt x="301038" y="2859"/>
                </a:lnTo>
                <a:lnTo>
                  <a:pt x="293356" y="0"/>
                </a:lnTo>
                <a:lnTo>
                  <a:pt x="280284" y="50"/>
                </a:lnTo>
                <a:lnTo>
                  <a:pt x="267584" y="3243"/>
                </a:lnTo>
                <a:lnTo>
                  <a:pt x="257772" y="11402"/>
                </a:lnTo>
                <a:lnTo>
                  <a:pt x="250848" y="24530"/>
                </a:lnTo>
                <a:lnTo>
                  <a:pt x="249275" y="29726"/>
                </a:lnTo>
                <a:lnTo>
                  <a:pt x="247096" y="41829"/>
                </a:lnTo>
                <a:lnTo>
                  <a:pt x="246369" y="55743"/>
                </a:lnTo>
                <a:lnTo>
                  <a:pt x="247333" y="69764"/>
                </a:lnTo>
                <a:close/>
              </a:path>
              <a:path w="525831" h="101771">
                <a:moveTo>
                  <a:pt x="0" y="53400"/>
                </a:moveTo>
                <a:lnTo>
                  <a:pt x="0" y="66147"/>
                </a:lnTo>
                <a:lnTo>
                  <a:pt x="34585" y="66147"/>
                </a:lnTo>
                <a:lnTo>
                  <a:pt x="34585" y="53400"/>
                </a:lnTo>
                <a:lnTo>
                  <a:pt x="0" y="53400"/>
                </a:lnTo>
                <a:close/>
              </a:path>
              <a:path w="525831" h="101771">
                <a:moveTo>
                  <a:pt x="59295" y="32798"/>
                </a:moveTo>
                <a:lnTo>
                  <a:pt x="59525" y="27193"/>
                </a:lnTo>
                <a:lnTo>
                  <a:pt x="60513" y="22875"/>
                </a:lnTo>
                <a:lnTo>
                  <a:pt x="62258" y="19844"/>
                </a:lnTo>
                <a:lnTo>
                  <a:pt x="65427" y="14331"/>
                </a:lnTo>
                <a:lnTo>
                  <a:pt x="71145" y="11575"/>
                </a:lnTo>
                <a:lnTo>
                  <a:pt x="84052" y="11575"/>
                </a:lnTo>
                <a:lnTo>
                  <a:pt x="88117" y="12908"/>
                </a:lnTo>
                <a:lnTo>
                  <a:pt x="91607" y="15572"/>
                </a:lnTo>
                <a:lnTo>
                  <a:pt x="95098" y="18235"/>
                </a:lnTo>
                <a:lnTo>
                  <a:pt x="96843" y="22026"/>
                </a:lnTo>
                <a:lnTo>
                  <a:pt x="96843" y="33556"/>
                </a:lnTo>
                <a:lnTo>
                  <a:pt x="94225" y="38149"/>
                </a:lnTo>
                <a:lnTo>
                  <a:pt x="88989" y="40722"/>
                </a:lnTo>
                <a:lnTo>
                  <a:pt x="86004" y="42192"/>
                </a:lnTo>
                <a:lnTo>
                  <a:pt x="82192" y="42927"/>
                </a:lnTo>
                <a:lnTo>
                  <a:pt x="73855" y="42812"/>
                </a:lnTo>
                <a:lnTo>
                  <a:pt x="71490" y="42582"/>
                </a:lnTo>
                <a:lnTo>
                  <a:pt x="71490" y="53538"/>
                </a:lnTo>
                <a:lnTo>
                  <a:pt x="76588" y="53400"/>
                </a:lnTo>
                <a:lnTo>
                  <a:pt x="83983" y="53400"/>
                </a:lnTo>
                <a:lnTo>
                  <a:pt x="89759" y="54756"/>
                </a:lnTo>
                <a:lnTo>
                  <a:pt x="93915" y="57466"/>
                </a:lnTo>
                <a:lnTo>
                  <a:pt x="98072" y="60176"/>
                </a:lnTo>
                <a:lnTo>
                  <a:pt x="100150" y="64930"/>
                </a:lnTo>
                <a:lnTo>
                  <a:pt x="100150" y="77241"/>
                </a:lnTo>
                <a:lnTo>
                  <a:pt x="98175" y="81743"/>
                </a:lnTo>
                <a:lnTo>
                  <a:pt x="94225" y="85234"/>
                </a:lnTo>
                <a:lnTo>
                  <a:pt x="90275" y="88725"/>
                </a:lnTo>
                <a:lnTo>
                  <a:pt x="85039" y="90471"/>
                </a:lnTo>
                <a:lnTo>
                  <a:pt x="70112" y="90471"/>
                </a:lnTo>
                <a:lnTo>
                  <a:pt x="64302" y="87876"/>
                </a:lnTo>
                <a:lnTo>
                  <a:pt x="61087" y="82685"/>
                </a:lnTo>
                <a:lnTo>
                  <a:pt x="59249" y="79791"/>
                </a:lnTo>
                <a:lnTo>
                  <a:pt x="58055" y="75151"/>
                </a:lnTo>
                <a:lnTo>
                  <a:pt x="57504" y="68766"/>
                </a:lnTo>
                <a:lnTo>
                  <a:pt x="44552" y="68766"/>
                </a:lnTo>
                <a:lnTo>
                  <a:pt x="44552" y="77953"/>
                </a:lnTo>
                <a:lnTo>
                  <a:pt x="47181" y="85751"/>
                </a:lnTo>
                <a:lnTo>
                  <a:pt x="52440" y="92159"/>
                </a:lnTo>
                <a:lnTo>
                  <a:pt x="53495" y="93356"/>
                </a:lnTo>
                <a:lnTo>
                  <a:pt x="63558" y="99667"/>
                </a:lnTo>
                <a:lnTo>
                  <a:pt x="77828" y="101771"/>
                </a:lnTo>
                <a:lnTo>
                  <a:pt x="80768" y="101703"/>
                </a:lnTo>
                <a:lnTo>
                  <a:pt x="94111" y="99142"/>
                </a:lnTo>
                <a:lnTo>
                  <a:pt x="104215" y="92882"/>
                </a:lnTo>
                <a:lnTo>
                  <a:pt x="110416" y="86957"/>
                </a:lnTo>
                <a:lnTo>
                  <a:pt x="113516" y="79285"/>
                </a:lnTo>
                <a:lnTo>
                  <a:pt x="113516" y="63988"/>
                </a:lnTo>
                <a:lnTo>
                  <a:pt x="112058" y="59016"/>
                </a:lnTo>
                <a:lnTo>
                  <a:pt x="109141" y="54951"/>
                </a:lnTo>
                <a:lnTo>
                  <a:pt x="106225" y="50885"/>
                </a:lnTo>
                <a:lnTo>
                  <a:pt x="102171" y="48140"/>
                </a:lnTo>
                <a:lnTo>
                  <a:pt x="96981" y="46717"/>
                </a:lnTo>
                <a:lnTo>
                  <a:pt x="100196" y="45385"/>
                </a:lnTo>
                <a:lnTo>
                  <a:pt x="102814" y="43547"/>
                </a:lnTo>
                <a:lnTo>
                  <a:pt x="104835" y="41204"/>
                </a:lnTo>
                <a:lnTo>
                  <a:pt x="108096" y="37437"/>
                </a:lnTo>
                <a:lnTo>
                  <a:pt x="109727" y="32522"/>
                </a:lnTo>
                <a:lnTo>
                  <a:pt x="109727" y="17960"/>
                </a:lnTo>
                <a:lnTo>
                  <a:pt x="106971" y="11472"/>
                </a:lnTo>
                <a:lnTo>
                  <a:pt x="101460" y="6993"/>
                </a:lnTo>
                <a:lnTo>
                  <a:pt x="95948" y="2514"/>
                </a:lnTo>
                <a:lnTo>
                  <a:pt x="88162" y="275"/>
                </a:lnTo>
                <a:lnTo>
                  <a:pt x="78104" y="275"/>
                </a:lnTo>
                <a:lnTo>
                  <a:pt x="72509" y="601"/>
                </a:lnTo>
                <a:lnTo>
                  <a:pt x="59915" y="4861"/>
                </a:lnTo>
                <a:lnTo>
                  <a:pt x="51441" y="14056"/>
                </a:lnTo>
                <a:lnTo>
                  <a:pt x="48502" y="19201"/>
                </a:lnTo>
                <a:lnTo>
                  <a:pt x="47032" y="25448"/>
                </a:lnTo>
                <a:lnTo>
                  <a:pt x="47032" y="32798"/>
                </a:lnTo>
                <a:lnTo>
                  <a:pt x="59295" y="32798"/>
                </a:lnTo>
                <a:close/>
              </a:path>
              <a:path w="525831" h="101771">
                <a:moveTo>
                  <a:pt x="170331" y="74967"/>
                </a:moveTo>
                <a:lnTo>
                  <a:pt x="170331" y="99084"/>
                </a:lnTo>
                <a:lnTo>
                  <a:pt x="182733" y="99084"/>
                </a:lnTo>
                <a:lnTo>
                  <a:pt x="182733" y="74967"/>
                </a:lnTo>
                <a:lnTo>
                  <a:pt x="197270" y="74967"/>
                </a:lnTo>
                <a:lnTo>
                  <a:pt x="197270" y="64149"/>
                </a:lnTo>
                <a:lnTo>
                  <a:pt x="182733" y="64149"/>
                </a:lnTo>
                <a:lnTo>
                  <a:pt x="182733" y="137"/>
                </a:lnTo>
                <a:lnTo>
                  <a:pt x="172261" y="137"/>
                </a:lnTo>
                <a:lnTo>
                  <a:pt x="170125" y="19430"/>
                </a:lnTo>
                <a:lnTo>
                  <a:pt x="170125" y="64149"/>
                </a:lnTo>
                <a:lnTo>
                  <a:pt x="138502" y="64149"/>
                </a:lnTo>
                <a:lnTo>
                  <a:pt x="127065" y="62840"/>
                </a:lnTo>
                <a:lnTo>
                  <a:pt x="127065" y="74967"/>
                </a:lnTo>
                <a:lnTo>
                  <a:pt x="170331" y="74967"/>
                </a:lnTo>
                <a:close/>
              </a:path>
              <a:path w="525831" h="101771">
                <a:moveTo>
                  <a:pt x="172261" y="137"/>
                </a:moveTo>
                <a:lnTo>
                  <a:pt x="127065" y="62840"/>
                </a:lnTo>
                <a:lnTo>
                  <a:pt x="138502" y="64149"/>
                </a:lnTo>
                <a:lnTo>
                  <a:pt x="170125" y="19430"/>
                </a:lnTo>
                <a:lnTo>
                  <a:pt x="172261" y="137"/>
                </a:lnTo>
                <a:close/>
              </a:path>
              <a:path w="525831" h="101771">
                <a:moveTo>
                  <a:pt x="217846" y="84063"/>
                </a:moveTo>
                <a:lnTo>
                  <a:pt x="217846" y="99084"/>
                </a:lnTo>
                <a:lnTo>
                  <a:pt x="232246" y="99084"/>
                </a:lnTo>
                <a:lnTo>
                  <a:pt x="232246" y="84063"/>
                </a:lnTo>
                <a:lnTo>
                  <a:pt x="217846" y="84063"/>
                </a:lnTo>
                <a:close/>
              </a:path>
              <a:path w="525831" h="101771">
                <a:moveTo>
                  <a:pt x="296077" y="84028"/>
                </a:moveTo>
                <a:lnTo>
                  <a:pt x="292839" y="88415"/>
                </a:lnTo>
                <a:lnTo>
                  <a:pt x="287959" y="90609"/>
                </a:lnTo>
                <a:lnTo>
                  <a:pt x="274961" y="90609"/>
                </a:lnTo>
                <a:lnTo>
                  <a:pt x="269897" y="88484"/>
                </a:lnTo>
                <a:lnTo>
                  <a:pt x="280335" y="101633"/>
                </a:lnTo>
                <a:lnTo>
                  <a:pt x="282238" y="101596"/>
                </a:lnTo>
                <a:lnTo>
                  <a:pt x="295401" y="98722"/>
                </a:lnTo>
                <a:lnTo>
                  <a:pt x="296077" y="84028"/>
                </a:lnTo>
                <a:close/>
              </a:path>
              <a:path w="525831" h="101771">
                <a:moveTo>
                  <a:pt x="380374" y="72943"/>
                </a:moveTo>
                <a:lnTo>
                  <a:pt x="376765" y="81927"/>
                </a:lnTo>
                <a:lnTo>
                  <a:pt x="372953" y="87623"/>
                </a:lnTo>
                <a:lnTo>
                  <a:pt x="367831" y="90471"/>
                </a:lnTo>
                <a:lnTo>
                  <a:pt x="353410" y="90471"/>
                </a:lnTo>
                <a:lnTo>
                  <a:pt x="361470" y="101771"/>
                </a:lnTo>
                <a:lnTo>
                  <a:pt x="370800" y="100544"/>
                </a:lnTo>
                <a:lnTo>
                  <a:pt x="381857" y="94338"/>
                </a:lnTo>
                <a:lnTo>
                  <a:pt x="380374" y="72943"/>
                </a:lnTo>
                <a:close/>
              </a:path>
              <a:path w="525831" h="101771">
                <a:moveTo>
                  <a:pt x="328602" y="38019"/>
                </a:moveTo>
                <a:lnTo>
                  <a:pt x="327780" y="51746"/>
                </a:lnTo>
                <a:lnTo>
                  <a:pt x="328353" y="63257"/>
                </a:lnTo>
                <a:lnTo>
                  <a:pt x="330749" y="75936"/>
                </a:lnTo>
                <a:lnTo>
                  <a:pt x="335015" y="86336"/>
                </a:lnTo>
                <a:lnTo>
                  <a:pt x="338244" y="91157"/>
                </a:lnTo>
                <a:lnTo>
                  <a:pt x="348293" y="99118"/>
                </a:lnTo>
                <a:lnTo>
                  <a:pt x="361470" y="101771"/>
                </a:lnTo>
                <a:lnTo>
                  <a:pt x="353410" y="90471"/>
                </a:lnTo>
                <a:lnTo>
                  <a:pt x="347760" y="85808"/>
                </a:lnTo>
                <a:lnTo>
                  <a:pt x="344453" y="76483"/>
                </a:lnTo>
                <a:lnTo>
                  <a:pt x="342294" y="70374"/>
                </a:lnTo>
                <a:lnTo>
                  <a:pt x="341215" y="62289"/>
                </a:lnTo>
                <a:lnTo>
                  <a:pt x="341215" y="52229"/>
                </a:lnTo>
                <a:lnTo>
                  <a:pt x="341369" y="45525"/>
                </a:lnTo>
                <a:lnTo>
                  <a:pt x="342961" y="32040"/>
                </a:lnTo>
                <a:lnTo>
                  <a:pt x="346279" y="21876"/>
                </a:lnTo>
                <a:lnTo>
                  <a:pt x="349655" y="15009"/>
                </a:lnTo>
                <a:lnTo>
                  <a:pt x="354994" y="11575"/>
                </a:lnTo>
                <a:lnTo>
                  <a:pt x="370243" y="11575"/>
                </a:lnTo>
                <a:lnTo>
                  <a:pt x="375594" y="15193"/>
                </a:lnTo>
                <a:lnTo>
                  <a:pt x="378350" y="22428"/>
                </a:lnTo>
                <a:lnTo>
                  <a:pt x="379075" y="24474"/>
                </a:lnTo>
                <a:lnTo>
                  <a:pt x="381631" y="36055"/>
                </a:lnTo>
                <a:lnTo>
                  <a:pt x="382483" y="50093"/>
                </a:lnTo>
                <a:lnTo>
                  <a:pt x="382220" y="59413"/>
                </a:lnTo>
                <a:lnTo>
                  <a:pt x="380374" y="72943"/>
                </a:lnTo>
                <a:lnTo>
                  <a:pt x="381857" y="94338"/>
                </a:lnTo>
                <a:lnTo>
                  <a:pt x="389855" y="82891"/>
                </a:lnTo>
                <a:lnTo>
                  <a:pt x="392467" y="75909"/>
                </a:lnTo>
                <a:lnTo>
                  <a:pt x="395004" y="63742"/>
                </a:lnTo>
                <a:lnTo>
                  <a:pt x="395849" y="49610"/>
                </a:lnTo>
                <a:lnTo>
                  <a:pt x="395421" y="39396"/>
                </a:lnTo>
                <a:lnTo>
                  <a:pt x="393247" y="26539"/>
                </a:lnTo>
                <a:lnTo>
                  <a:pt x="389235" y="16192"/>
                </a:lnTo>
                <a:lnTo>
                  <a:pt x="385326" y="10432"/>
                </a:lnTo>
                <a:lnTo>
                  <a:pt x="375117" y="2917"/>
                </a:lnTo>
                <a:lnTo>
                  <a:pt x="361539" y="413"/>
                </a:lnTo>
                <a:lnTo>
                  <a:pt x="349475" y="2624"/>
                </a:lnTo>
                <a:lnTo>
                  <a:pt x="339249" y="10105"/>
                </a:lnTo>
                <a:lnTo>
                  <a:pt x="332121" y="22875"/>
                </a:lnTo>
                <a:lnTo>
                  <a:pt x="331066" y="26091"/>
                </a:lnTo>
                <a:lnTo>
                  <a:pt x="328602" y="380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210340" y="1088003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408382" y="111606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3755537" y="462685"/>
            <a:ext cx="817725" cy="91804"/>
          </a:xfrm>
          <a:custGeom>
            <a:avLst/>
            <a:gdLst/>
            <a:ahLst/>
            <a:cxnLst/>
            <a:rect l="l" t="t" r="r" b="b"/>
            <a:pathLst>
              <a:path w="899497" h="104045">
                <a:moveTo>
                  <a:pt x="65634" y="93801"/>
                </a:moveTo>
                <a:lnTo>
                  <a:pt x="65863" y="96466"/>
                </a:lnTo>
                <a:lnTo>
                  <a:pt x="66139" y="97844"/>
                </a:lnTo>
                <a:lnTo>
                  <a:pt x="67241" y="101220"/>
                </a:lnTo>
                <a:lnTo>
                  <a:pt x="84052" y="101220"/>
                </a:lnTo>
                <a:lnTo>
                  <a:pt x="84052" y="98946"/>
                </a:lnTo>
                <a:lnTo>
                  <a:pt x="80469" y="95960"/>
                </a:lnTo>
                <a:lnTo>
                  <a:pt x="79642" y="92745"/>
                </a:lnTo>
                <a:lnTo>
                  <a:pt x="79137" y="90861"/>
                </a:lnTo>
                <a:lnTo>
                  <a:pt x="78816" y="87990"/>
                </a:lnTo>
                <a:lnTo>
                  <a:pt x="78678" y="84132"/>
                </a:lnTo>
                <a:lnTo>
                  <a:pt x="78196" y="70558"/>
                </a:lnTo>
                <a:lnTo>
                  <a:pt x="77966" y="64678"/>
                </a:lnTo>
                <a:lnTo>
                  <a:pt x="76852" y="60429"/>
                </a:lnTo>
                <a:lnTo>
                  <a:pt x="74854" y="57810"/>
                </a:lnTo>
                <a:lnTo>
                  <a:pt x="72856" y="55192"/>
                </a:lnTo>
                <a:lnTo>
                  <a:pt x="69882" y="53079"/>
                </a:lnTo>
                <a:lnTo>
                  <a:pt x="65932" y="51471"/>
                </a:lnTo>
                <a:lnTo>
                  <a:pt x="70433" y="49128"/>
                </a:lnTo>
                <a:lnTo>
                  <a:pt x="66277" y="21384"/>
                </a:lnTo>
                <a:lnTo>
                  <a:pt x="66277" y="35302"/>
                </a:lnTo>
                <a:lnTo>
                  <a:pt x="64405" y="39941"/>
                </a:lnTo>
                <a:lnTo>
                  <a:pt x="60662" y="42513"/>
                </a:lnTo>
                <a:lnTo>
                  <a:pt x="61844" y="61922"/>
                </a:lnTo>
                <a:lnTo>
                  <a:pt x="64302" y="66355"/>
                </a:lnTo>
                <a:lnTo>
                  <a:pt x="64623" y="72970"/>
                </a:lnTo>
                <a:lnTo>
                  <a:pt x="65450" y="89851"/>
                </a:lnTo>
                <a:lnTo>
                  <a:pt x="65634" y="93801"/>
                </a:lnTo>
                <a:close/>
              </a:path>
              <a:path w="899497" h="104045">
                <a:moveTo>
                  <a:pt x="122013" y="38643"/>
                </a:moveTo>
                <a:lnTo>
                  <a:pt x="126790" y="36588"/>
                </a:lnTo>
                <a:lnTo>
                  <a:pt x="140431" y="36588"/>
                </a:lnTo>
                <a:lnTo>
                  <a:pt x="146103" y="39574"/>
                </a:lnTo>
                <a:lnTo>
                  <a:pt x="149502" y="45545"/>
                </a:lnTo>
                <a:lnTo>
                  <a:pt x="151340" y="48761"/>
                </a:lnTo>
                <a:lnTo>
                  <a:pt x="152510" y="53056"/>
                </a:lnTo>
                <a:lnTo>
                  <a:pt x="153016" y="58430"/>
                </a:lnTo>
                <a:lnTo>
                  <a:pt x="112023" y="58430"/>
                </a:lnTo>
                <a:lnTo>
                  <a:pt x="112253" y="52091"/>
                </a:lnTo>
                <a:lnTo>
                  <a:pt x="108027" y="36863"/>
                </a:lnTo>
                <a:lnTo>
                  <a:pt x="105098" y="40720"/>
                </a:lnTo>
                <a:lnTo>
                  <a:pt x="100061" y="52064"/>
                </a:lnTo>
                <a:lnTo>
                  <a:pt x="98382" y="65734"/>
                </a:lnTo>
                <a:lnTo>
                  <a:pt x="98580" y="70761"/>
                </a:lnTo>
                <a:lnTo>
                  <a:pt x="101514" y="83758"/>
                </a:lnTo>
                <a:lnTo>
                  <a:pt x="107958" y="93813"/>
                </a:lnTo>
                <a:lnTo>
                  <a:pt x="118593" y="101335"/>
                </a:lnTo>
                <a:lnTo>
                  <a:pt x="131314" y="103839"/>
                </a:lnTo>
                <a:lnTo>
                  <a:pt x="135080" y="103839"/>
                </a:lnTo>
                <a:lnTo>
                  <a:pt x="138456" y="103471"/>
                </a:lnTo>
                <a:lnTo>
                  <a:pt x="141442" y="102736"/>
                </a:lnTo>
                <a:lnTo>
                  <a:pt x="146999" y="101450"/>
                </a:lnTo>
                <a:lnTo>
                  <a:pt x="151661" y="98969"/>
                </a:lnTo>
                <a:lnTo>
                  <a:pt x="155427" y="95294"/>
                </a:lnTo>
                <a:lnTo>
                  <a:pt x="157678" y="93181"/>
                </a:lnTo>
                <a:lnTo>
                  <a:pt x="159710" y="90460"/>
                </a:lnTo>
                <a:lnTo>
                  <a:pt x="161524" y="87129"/>
                </a:lnTo>
                <a:lnTo>
                  <a:pt x="163339" y="83799"/>
                </a:lnTo>
                <a:lnTo>
                  <a:pt x="164406" y="80778"/>
                </a:lnTo>
                <a:lnTo>
                  <a:pt x="164728" y="78068"/>
                </a:lnTo>
                <a:lnTo>
                  <a:pt x="152534" y="78068"/>
                </a:lnTo>
                <a:lnTo>
                  <a:pt x="151615" y="81330"/>
                </a:lnTo>
                <a:lnTo>
                  <a:pt x="150054" y="84201"/>
                </a:lnTo>
                <a:lnTo>
                  <a:pt x="147849" y="86681"/>
                </a:lnTo>
                <a:lnTo>
                  <a:pt x="143991" y="90953"/>
                </a:lnTo>
                <a:lnTo>
                  <a:pt x="138824" y="93089"/>
                </a:lnTo>
                <a:lnTo>
                  <a:pt x="125412" y="93089"/>
                </a:lnTo>
                <a:lnTo>
                  <a:pt x="120291" y="90827"/>
                </a:lnTo>
                <a:lnTo>
                  <a:pt x="116984" y="86302"/>
                </a:lnTo>
                <a:lnTo>
                  <a:pt x="113677" y="81778"/>
                </a:lnTo>
                <a:lnTo>
                  <a:pt x="111908" y="75771"/>
                </a:lnTo>
                <a:lnTo>
                  <a:pt x="111679" y="68284"/>
                </a:lnTo>
                <a:lnTo>
                  <a:pt x="165762" y="68284"/>
                </a:lnTo>
                <a:lnTo>
                  <a:pt x="165762" y="60842"/>
                </a:lnTo>
                <a:lnTo>
                  <a:pt x="165394" y="55422"/>
                </a:lnTo>
                <a:lnTo>
                  <a:pt x="164659" y="52022"/>
                </a:lnTo>
                <a:lnTo>
                  <a:pt x="163833" y="47061"/>
                </a:lnTo>
                <a:lnTo>
                  <a:pt x="162179" y="42720"/>
                </a:lnTo>
                <a:lnTo>
                  <a:pt x="159699" y="38999"/>
                </a:lnTo>
                <a:lnTo>
                  <a:pt x="157127" y="35095"/>
                </a:lnTo>
                <a:lnTo>
                  <a:pt x="153383" y="31914"/>
                </a:lnTo>
                <a:lnTo>
                  <a:pt x="148469" y="29456"/>
                </a:lnTo>
                <a:lnTo>
                  <a:pt x="143554" y="26999"/>
                </a:lnTo>
                <a:lnTo>
                  <a:pt x="138479" y="25770"/>
                </a:lnTo>
                <a:lnTo>
                  <a:pt x="130851" y="25837"/>
                </a:lnTo>
                <a:lnTo>
                  <a:pt x="122013" y="38643"/>
                </a:lnTo>
                <a:close/>
              </a:path>
              <a:path w="899497" h="104045">
                <a:moveTo>
                  <a:pt x="118180" y="28993"/>
                </a:moveTo>
                <a:lnTo>
                  <a:pt x="108027" y="36863"/>
                </a:lnTo>
                <a:lnTo>
                  <a:pt x="112253" y="52091"/>
                </a:lnTo>
                <a:lnTo>
                  <a:pt x="114296" y="46866"/>
                </a:lnTo>
                <a:lnTo>
                  <a:pt x="118155" y="42755"/>
                </a:lnTo>
                <a:lnTo>
                  <a:pt x="122013" y="38643"/>
                </a:lnTo>
                <a:lnTo>
                  <a:pt x="130851" y="25837"/>
                </a:lnTo>
                <a:lnTo>
                  <a:pt x="118180" y="28993"/>
                </a:lnTo>
                <a:close/>
              </a:path>
              <a:path w="899497" h="104045">
                <a:moveTo>
                  <a:pt x="184823" y="27768"/>
                </a:moveTo>
                <a:lnTo>
                  <a:pt x="184823" y="101220"/>
                </a:lnTo>
                <a:lnTo>
                  <a:pt x="197430" y="101220"/>
                </a:lnTo>
                <a:lnTo>
                  <a:pt x="197430" y="27768"/>
                </a:lnTo>
                <a:lnTo>
                  <a:pt x="184823" y="27768"/>
                </a:lnTo>
                <a:close/>
              </a:path>
              <a:path w="899497" h="104045">
                <a:moveTo>
                  <a:pt x="184823" y="0"/>
                </a:moveTo>
                <a:lnTo>
                  <a:pt x="184823" y="14056"/>
                </a:lnTo>
                <a:lnTo>
                  <a:pt x="197430" y="14056"/>
                </a:lnTo>
                <a:lnTo>
                  <a:pt x="197430" y="0"/>
                </a:lnTo>
                <a:lnTo>
                  <a:pt x="184823" y="0"/>
                </a:lnTo>
                <a:close/>
              </a:path>
              <a:path w="899497" h="104045">
                <a:moveTo>
                  <a:pt x="232498" y="101220"/>
                </a:moveTo>
                <a:lnTo>
                  <a:pt x="232498" y="57741"/>
                </a:lnTo>
                <a:lnTo>
                  <a:pt x="232808" y="54032"/>
                </a:lnTo>
                <a:lnTo>
                  <a:pt x="233428" y="51437"/>
                </a:lnTo>
                <a:lnTo>
                  <a:pt x="234048" y="48841"/>
                </a:lnTo>
                <a:lnTo>
                  <a:pt x="235392" y="46326"/>
                </a:lnTo>
                <a:lnTo>
                  <a:pt x="237459" y="43892"/>
                </a:lnTo>
                <a:lnTo>
                  <a:pt x="240030" y="40860"/>
                </a:lnTo>
                <a:lnTo>
                  <a:pt x="243016" y="38839"/>
                </a:lnTo>
                <a:lnTo>
                  <a:pt x="246415" y="37828"/>
                </a:lnTo>
                <a:lnTo>
                  <a:pt x="248298" y="37231"/>
                </a:lnTo>
                <a:lnTo>
                  <a:pt x="250709" y="36932"/>
                </a:lnTo>
                <a:lnTo>
                  <a:pt x="259436" y="36932"/>
                </a:lnTo>
                <a:lnTo>
                  <a:pt x="263432" y="39229"/>
                </a:lnTo>
                <a:lnTo>
                  <a:pt x="265637" y="43823"/>
                </a:lnTo>
                <a:lnTo>
                  <a:pt x="266969" y="46579"/>
                </a:lnTo>
                <a:lnTo>
                  <a:pt x="267635" y="50208"/>
                </a:lnTo>
                <a:lnTo>
                  <a:pt x="267635" y="101220"/>
                </a:lnTo>
                <a:lnTo>
                  <a:pt x="280242" y="101220"/>
                </a:lnTo>
                <a:lnTo>
                  <a:pt x="280242" y="46441"/>
                </a:lnTo>
                <a:lnTo>
                  <a:pt x="279232" y="40722"/>
                </a:lnTo>
                <a:lnTo>
                  <a:pt x="277211" y="36725"/>
                </a:lnTo>
                <a:lnTo>
                  <a:pt x="273537" y="29422"/>
                </a:lnTo>
                <a:lnTo>
                  <a:pt x="266464" y="25770"/>
                </a:lnTo>
                <a:lnTo>
                  <a:pt x="251215" y="25770"/>
                </a:lnTo>
                <a:lnTo>
                  <a:pt x="246874" y="26712"/>
                </a:lnTo>
                <a:lnTo>
                  <a:pt x="242970" y="28596"/>
                </a:lnTo>
                <a:lnTo>
                  <a:pt x="239066" y="30479"/>
                </a:lnTo>
                <a:lnTo>
                  <a:pt x="235369" y="33579"/>
                </a:lnTo>
                <a:lnTo>
                  <a:pt x="231878" y="37897"/>
                </a:lnTo>
                <a:lnTo>
                  <a:pt x="231878" y="27423"/>
                </a:lnTo>
                <a:lnTo>
                  <a:pt x="220097" y="27423"/>
                </a:lnTo>
                <a:lnTo>
                  <a:pt x="220097" y="101220"/>
                </a:lnTo>
                <a:lnTo>
                  <a:pt x="232498" y="101220"/>
                </a:lnTo>
                <a:close/>
              </a:path>
              <a:path w="899497" h="104045">
                <a:moveTo>
                  <a:pt x="362343" y="27423"/>
                </a:moveTo>
                <a:lnTo>
                  <a:pt x="348770" y="27423"/>
                </a:lnTo>
                <a:lnTo>
                  <a:pt x="328171" y="87508"/>
                </a:lnTo>
                <a:lnTo>
                  <a:pt x="308467" y="27423"/>
                </a:lnTo>
                <a:lnTo>
                  <a:pt x="294068" y="27423"/>
                </a:lnTo>
                <a:lnTo>
                  <a:pt x="321281" y="101220"/>
                </a:lnTo>
                <a:lnTo>
                  <a:pt x="334509" y="101220"/>
                </a:lnTo>
                <a:lnTo>
                  <a:pt x="362343" y="27423"/>
                </a:lnTo>
                <a:close/>
              </a:path>
              <a:path w="899497" h="104045">
                <a:moveTo>
                  <a:pt x="392450" y="38643"/>
                </a:moveTo>
                <a:lnTo>
                  <a:pt x="397227" y="36588"/>
                </a:lnTo>
                <a:lnTo>
                  <a:pt x="410868" y="36588"/>
                </a:lnTo>
                <a:lnTo>
                  <a:pt x="416540" y="39574"/>
                </a:lnTo>
                <a:lnTo>
                  <a:pt x="419939" y="45545"/>
                </a:lnTo>
                <a:lnTo>
                  <a:pt x="421777" y="48761"/>
                </a:lnTo>
                <a:lnTo>
                  <a:pt x="422948" y="53056"/>
                </a:lnTo>
                <a:lnTo>
                  <a:pt x="423453" y="58430"/>
                </a:lnTo>
                <a:lnTo>
                  <a:pt x="382460" y="58430"/>
                </a:lnTo>
                <a:lnTo>
                  <a:pt x="382690" y="52091"/>
                </a:lnTo>
                <a:lnTo>
                  <a:pt x="378464" y="36863"/>
                </a:lnTo>
                <a:lnTo>
                  <a:pt x="375535" y="40720"/>
                </a:lnTo>
                <a:lnTo>
                  <a:pt x="370498" y="52064"/>
                </a:lnTo>
                <a:lnTo>
                  <a:pt x="368819" y="65734"/>
                </a:lnTo>
                <a:lnTo>
                  <a:pt x="369017" y="70761"/>
                </a:lnTo>
                <a:lnTo>
                  <a:pt x="371951" y="83758"/>
                </a:lnTo>
                <a:lnTo>
                  <a:pt x="378396" y="93813"/>
                </a:lnTo>
                <a:lnTo>
                  <a:pt x="389030" y="101335"/>
                </a:lnTo>
                <a:lnTo>
                  <a:pt x="401751" y="103839"/>
                </a:lnTo>
                <a:lnTo>
                  <a:pt x="405517" y="103839"/>
                </a:lnTo>
                <a:lnTo>
                  <a:pt x="408893" y="103471"/>
                </a:lnTo>
                <a:lnTo>
                  <a:pt x="411879" y="102736"/>
                </a:lnTo>
                <a:lnTo>
                  <a:pt x="417436" y="101450"/>
                </a:lnTo>
                <a:lnTo>
                  <a:pt x="422098" y="98969"/>
                </a:lnTo>
                <a:lnTo>
                  <a:pt x="425864" y="95294"/>
                </a:lnTo>
                <a:lnTo>
                  <a:pt x="428115" y="93181"/>
                </a:lnTo>
                <a:lnTo>
                  <a:pt x="430147" y="90460"/>
                </a:lnTo>
                <a:lnTo>
                  <a:pt x="431961" y="87129"/>
                </a:lnTo>
                <a:lnTo>
                  <a:pt x="433776" y="83799"/>
                </a:lnTo>
                <a:lnTo>
                  <a:pt x="434843" y="80778"/>
                </a:lnTo>
                <a:lnTo>
                  <a:pt x="435165" y="78068"/>
                </a:lnTo>
                <a:lnTo>
                  <a:pt x="422971" y="78068"/>
                </a:lnTo>
                <a:lnTo>
                  <a:pt x="422052" y="81330"/>
                </a:lnTo>
                <a:lnTo>
                  <a:pt x="420491" y="84201"/>
                </a:lnTo>
                <a:lnTo>
                  <a:pt x="418286" y="86681"/>
                </a:lnTo>
                <a:lnTo>
                  <a:pt x="414428" y="90953"/>
                </a:lnTo>
                <a:lnTo>
                  <a:pt x="409261" y="93089"/>
                </a:lnTo>
                <a:lnTo>
                  <a:pt x="395849" y="93089"/>
                </a:lnTo>
                <a:lnTo>
                  <a:pt x="390728" y="90827"/>
                </a:lnTo>
                <a:lnTo>
                  <a:pt x="387421" y="86302"/>
                </a:lnTo>
                <a:lnTo>
                  <a:pt x="384114" y="81778"/>
                </a:lnTo>
                <a:lnTo>
                  <a:pt x="382346" y="75771"/>
                </a:lnTo>
                <a:lnTo>
                  <a:pt x="382116" y="68284"/>
                </a:lnTo>
                <a:lnTo>
                  <a:pt x="436199" y="68284"/>
                </a:lnTo>
                <a:lnTo>
                  <a:pt x="436199" y="60842"/>
                </a:lnTo>
                <a:lnTo>
                  <a:pt x="435831" y="55422"/>
                </a:lnTo>
                <a:lnTo>
                  <a:pt x="435096" y="52022"/>
                </a:lnTo>
                <a:lnTo>
                  <a:pt x="434270" y="47061"/>
                </a:lnTo>
                <a:lnTo>
                  <a:pt x="432616" y="42720"/>
                </a:lnTo>
                <a:lnTo>
                  <a:pt x="430136" y="38999"/>
                </a:lnTo>
                <a:lnTo>
                  <a:pt x="427564" y="35095"/>
                </a:lnTo>
                <a:lnTo>
                  <a:pt x="423821" y="31914"/>
                </a:lnTo>
                <a:lnTo>
                  <a:pt x="418906" y="29456"/>
                </a:lnTo>
                <a:lnTo>
                  <a:pt x="413991" y="26999"/>
                </a:lnTo>
                <a:lnTo>
                  <a:pt x="408916" y="25770"/>
                </a:lnTo>
                <a:lnTo>
                  <a:pt x="401288" y="25837"/>
                </a:lnTo>
                <a:lnTo>
                  <a:pt x="392450" y="38643"/>
                </a:lnTo>
                <a:close/>
              </a:path>
              <a:path w="899497" h="104045">
                <a:moveTo>
                  <a:pt x="388617" y="28992"/>
                </a:moveTo>
                <a:lnTo>
                  <a:pt x="378464" y="36863"/>
                </a:lnTo>
                <a:lnTo>
                  <a:pt x="382690" y="52091"/>
                </a:lnTo>
                <a:lnTo>
                  <a:pt x="384734" y="46866"/>
                </a:lnTo>
                <a:lnTo>
                  <a:pt x="388592" y="42755"/>
                </a:lnTo>
                <a:lnTo>
                  <a:pt x="392450" y="38643"/>
                </a:lnTo>
                <a:lnTo>
                  <a:pt x="401288" y="25837"/>
                </a:lnTo>
                <a:lnTo>
                  <a:pt x="388617" y="28992"/>
                </a:lnTo>
                <a:close/>
              </a:path>
              <a:path w="899497" h="104045">
                <a:moveTo>
                  <a:pt x="468855" y="91574"/>
                </a:moveTo>
                <a:lnTo>
                  <a:pt x="465732" y="87577"/>
                </a:lnTo>
                <a:lnTo>
                  <a:pt x="464032" y="85372"/>
                </a:lnTo>
                <a:lnTo>
                  <a:pt x="462999" y="82202"/>
                </a:lnTo>
                <a:lnTo>
                  <a:pt x="462631" y="78068"/>
                </a:lnTo>
                <a:lnTo>
                  <a:pt x="450712" y="78068"/>
                </a:lnTo>
                <a:lnTo>
                  <a:pt x="451034" y="85418"/>
                </a:lnTo>
                <a:lnTo>
                  <a:pt x="453480" y="91585"/>
                </a:lnTo>
                <a:lnTo>
                  <a:pt x="458050" y="96569"/>
                </a:lnTo>
                <a:lnTo>
                  <a:pt x="462620" y="101553"/>
                </a:lnTo>
                <a:lnTo>
                  <a:pt x="470394" y="104045"/>
                </a:lnTo>
                <a:lnTo>
                  <a:pt x="491568" y="104045"/>
                </a:lnTo>
                <a:lnTo>
                  <a:pt x="499157" y="101657"/>
                </a:lnTo>
                <a:lnTo>
                  <a:pt x="504141" y="96880"/>
                </a:lnTo>
                <a:lnTo>
                  <a:pt x="509124" y="92102"/>
                </a:lnTo>
                <a:lnTo>
                  <a:pt x="511616" y="86429"/>
                </a:lnTo>
                <a:lnTo>
                  <a:pt x="511616" y="73061"/>
                </a:lnTo>
                <a:lnTo>
                  <a:pt x="509205" y="68077"/>
                </a:lnTo>
                <a:lnTo>
                  <a:pt x="504382" y="64907"/>
                </a:lnTo>
                <a:lnTo>
                  <a:pt x="501351" y="62886"/>
                </a:lnTo>
                <a:lnTo>
                  <a:pt x="495380" y="60796"/>
                </a:lnTo>
                <a:lnTo>
                  <a:pt x="486469" y="58637"/>
                </a:lnTo>
                <a:lnTo>
                  <a:pt x="478270" y="56639"/>
                </a:lnTo>
                <a:lnTo>
                  <a:pt x="474688" y="55766"/>
                </a:lnTo>
                <a:lnTo>
                  <a:pt x="471978" y="54756"/>
                </a:lnTo>
                <a:lnTo>
                  <a:pt x="470141" y="53607"/>
                </a:lnTo>
                <a:lnTo>
                  <a:pt x="466972" y="51678"/>
                </a:lnTo>
                <a:lnTo>
                  <a:pt x="465387" y="49105"/>
                </a:lnTo>
                <a:lnTo>
                  <a:pt x="465387" y="42950"/>
                </a:lnTo>
                <a:lnTo>
                  <a:pt x="466593" y="40584"/>
                </a:lnTo>
                <a:lnTo>
                  <a:pt x="469004" y="38793"/>
                </a:lnTo>
                <a:lnTo>
                  <a:pt x="471416" y="37001"/>
                </a:lnTo>
                <a:lnTo>
                  <a:pt x="474964" y="36105"/>
                </a:lnTo>
                <a:lnTo>
                  <a:pt x="486676" y="36105"/>
                </a:lnTo>
                <a:lnTo>
                  <a:pt x="491613" y="37736"/>
                </a:lnTo>
                <a:lnTo>
                  <a:pt x="494461" y="40998"/>
                </a:lnTo>
                <a:lnTo>
                  <a:pt x="496207" y="43295"/>
                </a:lnTo>
                <a:lnTo>
                  <a:pt x="497194" y="45845"/>
                </a:lnTo>
                <a:lnTo>
                  <a:pt x="497424" y="48646"/>
                </a:lnTo>
                <a:lnTo>
                  <a:pt x="509136" y="48646"/>
                </a:lnTo>
                <a:lnTo>
                  <a:pt x="509227" y="43869"/>
                </a:lnTo>
                <a:lnTo>
                  <a:pt x="507735" y="39414"/>
                </a:lnTo>
                <a:lnTo>
                  <a:pt x="504658" y="35279"/>
                </a:lnTo>
                <a:lnTo>
                  <a:pt x="494701" y="27836"/>
                </a:lnTo>
                <a:lnTo>
                  <a:pt x="480613" y="25494"/>
                </a:lnTo>
                <a:lnTo>
                  <a:pt x="472116" y="25494"/>
                </a:lnTo>
                <a:lnTo>
                  <a:pt x="465353" y="27654"/>
                </a:lnTo>
                <a:lnTo>
                  <a:pt x="460324" y="31971"/>
                </a:lnTo>
                <a:lnTo>
                  <a:pt x="455294" y="36289"/>
                </a:lnTo>
                <a:lnTo>
                  <a:pt x="452780" y="41939"/>
                </a:lnTo>
                <a:lnTo>
                  <a:pt x="452780" y="54847"/>
                </a:lnTo>
                <a:lnTo>
                  <a:pt x="455443" y="59487"/>
                </a:lnTo>
                <a:lnTo>
                  <a:pt x="460771" y="62840"/>
                </a:lnTo>
                <a:lnTo>
                  <a:pt x="463757" y="64770"/>
                </a:lnTo>
                <a:lnTo>
                  <a:pt x="468396" y="66515"/>
                </a:lnTo>
                <a:lnTo>
                  <a:pt x="474688" y="68077"/>
                </a:lnTo>
                <a:lnTo>
                  <a:pt x="484540" y="70558"/>
                </a:lnTo>
                <a:lnTo>
                  <a:pt x="489822" y="71890"/>
                </a:lnTo>
                <a:lnTo>
                  <a:pt x="493359" y="73061"/>
                </a:lnTo>
                <a:lnTo>
                  <a:pt x="495150" y="74072"/>
                </a:lnTo>
                <a:lnTo>
                  <a:pt x="497952" y="75725"/>
                </a:lnTo>
                <a:lnTo>
                  <a:pt x="499352" y="78137"/>
                </a:lnTo>
                <a:lnTo>
                  <a:pt x="499352" y="85487"/>
                </a:lnTo>
                <a:lnTo>
                  <a:pt x="497607" y="88576"/>
                </a:lnTo>
                <a:lnTo>
                  <a:pt x="494117" y="90574"/>
                </a:lnTo>
                <a:lnTo>
                  <a:pt x="490626" y="92573"/>
                </a:lnTo>
                <a:lnTo>
                  <a:pt x="486584" y="93572"/>
                </a:lnTo>
                <a:lnTo>
                  <a:pt x="474275" y="93572"/>
                </a:lnTo>
                <a:lnTo>
                  <a:pt x="468855" y="91574"/>
                </a:lnTo>
                <a:close/>
              </a:path>
              <a:path w="899497" h="104045">
                <a:moveTo>
                  <a:pt x="698162" y="38643"/>
                </a:moveTo>
                <a:lnTo>
                  <a:pt x="702938" y="36588"/>
                </a:lnTo>
                <a:lnTo>
                  <a:pt x="716580" y="36588"/>
                </a:lnTo>
                <a:lnTo>
                  <a:pt x="722252" y="39574"/>
                </a:lnTo>
                <a:lnTo>
                  <a:pt x="725651" y="45545"/>
                </a:lnTo>
                <a:lnTo>
                  <a:pt x="727488" y="48761"/>
                </a:lnTo>
                <a:lnTo>
                  <a:pt x="728659" y="53056"/>
                </a:lnTo>
                <a:lnTo>
                  <a:pt x="729165" y="58430"/>
                </a:lnTo>
                <a:lnTo>
                  <a:pt x="688172" y="58430"/>
                </a:lnTo>
                <a:lnTo>
                  <a:pt x="688402" y="52091"/>
                </a:lnTo>
                <a:lnTo>
                  <a:pt x="684176" y="36863"/>
                </a:lnTo>
                <a:lnTo>
                  <a:pt x="681246" y="40720"/>
                </a:lnTo>
                <a:lnTo>
                  <a:pt x="676209" y="52064"/>
                </a:lnTo>
                <a:lnTo>
                  <a:pt x="674530" y="65734"/>
                </a:lnTo>
                <a:lnTo>
                  <a:pt x="674728" y="70761"/>
                </a:lnTo>
                <a:lnTo>
                  <a:pt x="677663" y="83758"/>
                </a:lnTo>
                <a:lnTo>
                  <a:pt x="684107" y="93813"/>
                </a:lnTo>
                <a:lnTo>
                  <a:pt x="694742" y="101335"/>
                </a:lnTo>
                <a:lnTo>
                  <a:pt x="707463" y="103839"/>
                </a:lnTo>
                <a:lnTo>
                  <a:pt x="711229" y="103839"/>
                </a:lnTo>
                <a:lnTo>
                  <a:pt x="714604" y="103471"/>
                </a:lnTo>
                <a:lnTo>
                  <a:pt x="717590" y="102736"/>
                </a:lnTo>
                <a:lnTo>
                  <a:pt x="723147" y="101450"/>
                </a:lnTo>
                <a:lnTo>
                  <a:pt x="727809" y="98969"/>
                </a:lnTo>
                <a:lnTo>
                  <a:pt x="731576" y="95294"/>
                </a:lnTo>
                <a:lnTo>
                  <a:pt x="733827" y="93181"/>
                </a:lnTo>
                <a:lnTo>
                  <a:pt x="735859" y="90460"/>
                </a:lnTo>
                <a:lnTo>
                  <a:pt x="737673" y="87129"/>
                </a:lnTo>
                <a:lnTo>
                  <a:pt x="739487" y="83799"/>
                </a:lnTo>
                <a:lnTo>
                  <a:pt x="740555" y="80778"/>
                </a:lnTo>
                <a:lnTo>
                  <a:pt x="740877" y="78068"/>
                </a:lnTo>
                <a:lnTo>
                  <a:pt x="728682" y="78068"/>
                </a:lnTo>
                <a:lnTo>
                  <a:pt x="727764" y="81330"/>
                </a:lnTo>
                <a:lnTo>
                  <a:pt x="726202" y="84201"/>
                </a:lnTo>
                <a:lnTo>
                  <a:pt x="723998" y="86681"/>
                </a:lnTo>
                <a:lnTo>
                  <a:pt x="720139" y="90953"/>
                </a:lnTo>
                <a:lnTo>
                  <a:pt x="714972" y="93089"/>
                </a:lnTo>
                <a:lnTo>
                  <a:pt x="701561" y="93089"/>
                </a:lnTo>
                <a:lnTo>
                  <a:pt x="696439" y="90827"/>
                </a:lnTo>
                <a:lnTo>
                  <a:pt x="693132" y="86302"/>
                </a:lnTo>
                <a:lnTo>
                  <a:pt x="689825" y="81778"/>
                </a:lnTo>
                <a:lnTo>
                  <a:pt x="688057" y="75771"/>
                </a:lnTo>
                <a:lnTo>
                  <a:pt x="687827" y="68284"/>
                </a:lnTo>
                <a:lnTo>
                  <a:pt x="741910" y="68284"/>
                </a:lnTo>
                <a:lnTo>
                  <a:pt x="741910" y="60842"/>
                </a:lnTo>
                <a:lnTo>
                  <a:pt x="741543" y="55422"/>
                </a:lnTo>
                <a:lnTo>
                  <a:pt x="740808" y="52022"/>
                </a:lnTo>
                <a:lnTo>
                  <a:pt x="739981" y="47061"/>
                </a:lnTo>
                <a:lnTo>
                  <a:pt x="738328" y="42720"/>
                </a:lnTo>
                <a:lnTo>
                  <a:pt x="735847" y="38999"/>
                </a:lnTo>
                <a:lnTo>
                  <a:pt x="733275" y="35095"/>
                </a:lnTo>
                <a:lnTo>
                  <a:pt x="729532" y="31914"/>
                </a:lnTo>
                <a:lnTo>
                  <a:pt x="724618" y="29456"/>
                </a:lnTo>
                <a:lnTo>
                  <a:pt x="719703" y="26999"/>
                </a:lnTo>
                <a:lnTo>
                  <a:pt x="714627" y="25770"/>
                </a:lnTo>
                <a:lnTo>
                  <a:pt x="706999" y="25837"/>
                </a:lnTo>
                <a:lnTo>
                  <a:pt x="698162" y="38643"/>
                </a:lnTo>
                <a:close/>
              </a:path>
              <a:path w="899497" h="104045">
                <a:moveTo>
                  <a:pt x="694329" y="28993"/>
                </a:moveTo>
                <a:lnTo>
                  <a:pt x="684176" y="36863"/>
                </a:lnTo>
                <a:lnTo>
                  <a:pt x="688402" y="52091"/>
                </a:lnTo>
                <a:lnTo>
                  <a:pt x="690445" y="46866"/>
                </a:lnTo>
                <a:lnTo>
                  <a:pt x="694303" y="42755"/>
                </a:lnTo>
                <a:lnTo>
                  <a:pt x="698162" y="38643"/>
                </a:lnTo>
                <a:lnTo>
                  <a:pt x="706999" y="25837"/>
                </a:lnTo>
                <a:lnTo>
                  <a:pt x="694329" y="28993"/>
                </a:lnTo>
                <a:close/>
              </a:path>
              <a:path w="899497" h="104045">
                <a:moveTo>
                  <a:pt x="773372" y="101220"/>
                </a:moveTo>
                <a:lnTo>
                  <a:pt x="773372" y="57741"/>
                </a:lnTo>
                <a:lnTo>
                  <a:pt x="773682" y="54032"/>
                </a:lnTo>
                <a:lnTo>
                  <a:pt x="774303" y="51437"/>
                </a:lnTo>
                <a:lnTo>
                  <a:pt x="774923" y="48841"/>
                </a:lnTo>
                <a:lnTo>
                  <a:pt x="776266" y="46326"/>
                </a:lnTo>
                <a:lnTo>
                  <a:pt x="778333" y="43892"/>
                </a:lnTo>
                <a:lnTo>
                  <a:pt x="780905" y="40860"/>
                </a:lnTo>
                <a:lnTo>
                  <a:pt x="783891" y="38839"/>
                </a:lnTo>
                <a:lnTo>
                  <a:pt x="787289" y="37828"/>
                </a:lnTo>
                <a:lnTo>
                  <a:pt x="789172" y="37231"/>
                </a:lnTo>
                <a:lnTo>
                  <a:pt x="791583" y="36932"/>
                </a:lnTo>
                <a:lnTo>
                  <a:pt x="800311" y="36932"/>
                </a:lnTo>
                <a:lnTo>
                  <a:pt x="804306" y="39229"/>
                </a:lnTo>
                <a:lnTo>
                  <a:pt x="806511" y="43823"/>
                </a:lnTo>
                <a:lnTo>
                  <a:pt x="807843" y="46579"/>
                </a:lnTo>
                <a:lnTo>
                  <a:pt x="808509" y="50208"/>
                </a:lnTo>
                <a:lnTo>
                  <a:pt x="808509" y="101220"/>
                </a:lnTo>
                <a:lnTo>
                  <a:pt x="821117" y="101220"/>
                </a:lnTo>
                <a:lnTo>
                  <a:pt x="821117" y="46441"/>
                </a:lnTo>
                <a:lnTo>
                  <a:pt x="820106" y="40722"/>
                </a:lnTo>
                <a:lnTo>
                  <a:pt x="818086" y="36725"/>
                </a:lnTo>
                <a:lnTo>
                  <a:pt x="814411" y="29422"/>
                </a:lnTo>
                <a:lnTo>
                  <a:pt x="807338" y="25770"/>
                </a:lnTo>
                <a:lnTo>
                  <a:pt x="792089" y="25770"/>
                </a:lnTo>
                <a:lnTo>
                  <a:pt x="787749" y="26712"/>
                </a:lnTo>
                <a:lnTo>
                  <a:pt x="783844" y="28596"/>
                </a:lnTo>
                <a:lnTo>
                  <a:pt x="779940" y="30479"/>
                </a:lnTo>
                <a:lnTo>
                  <a:pt x="776243" y="33579"/>
                </a:lnTo>
                <a:lnTo>
                  <a:pt x="772752" y="37897"/>
                </a:lnTo>
                <a:lnTo>
                  <a:pt x="772752" y="27423"/>
                </a:lnTo>
                <a:lnTo>
                  <a:pt x="760971" y="27423"/>
                </a:lnTo>
                <a:lnTo>
                  <a:pt x="760971" y="101220"/>
                </a:lnTo>
                <a:lnTo>
                  <a:pt x="773372" y="101220"/>
                </a:lnTo>
                <a:close/>
              </a:path>
              <a:path w="899497" h="104045">
                <a:moveTo>
                  <a:pt x="885097" y="28388"/>
                </a:moveTo>
                <a:lnTo>
                  <a:pt x="885097" y="43409"/>
                </a:lnTo>
                <a:lnTo>
                  <a:pt x="899497" y="43409"/>
                </a:lnTo>
                <a:lnTo>
                  <a:pt x="899497" y="28388"/>
                </a:lnTo>
                <a:lnTo>
                  <a:pt x="885097" y="28388"/>
                </a:lnTo>
                <a:close/>
              </a:path>
              <a:path w="899497" h="104045">
                <a:moveTo>
                  <a:pt x="885097" y="86199"/>
                </a:moveTo>
                <a:lnTo>
                  <a:pt x="885097" y="101220"/>
                </a:lnTo>
                <a:lnTo>
                  <a:pt x="899497" y="101220"/>
                </a:lnTo>
                <a:lnTo>
                  <a:pt x="899497" y="86199"/>
                </a:lnTo>
                <a:lnTo>
                  <a:pt x="885097" y="86199"/>
                </a:lnTo>
                <a:close/>
              </a:path>
              <a:path w="899497" h="104045">
                <a:moveTo>
                  <a:pt x="860640" y="102392"/>
                </a:moveTo>
                <a:lnTo>
                  <a:pt x="864096" y="102300"/>
                </a:lnTo>
                <a:lnTo>
                  <a:pt x="867173" y="101932"/>
                </a:lnTo>
                <a:lnTo>
                  <a:pt x="870078" y="101220"/>
                </a:lnTo>
                <a:lnTo>
                  <a:pt x="870078" y="91436"/>
                </a:lnTo>
                <a:lnTo>
                  <a:pt x="866335" y="91642"/>
                </a:lnTo>
                <a:lnTo>
                  <a:pt x="863487" y="91642"/>
                </a:lnTo>
                <a:lnTo>
                  <a:pt x="860915" y="90884"/>
                </a:lnTo>
                <a:lnTo>
                  <a:pt x="858297" y="88289"/>
                </a:lnTo>
                <a:lnTo>
                  <a:pt x="858297" y="37552"/>
                </a:lnTo>
                <a:lnTo>
                  <a:pt x="870078" y="37552"/>
                </a:lnTo>
                <a:lnTo>
                  <a:pt x="870078" y="27423"/>
                </a:lnTo>
                <a:lnTo>
                  <a:pt x="858297" y="27423"/>
                </a:lnTo>
                <a:lnTo>
                  <a:pt x="858297" y="6821"/>
                </a:lnTo>
                <a:lnTo>
                  <a:pt x="845758" y="6821"/>
                </a:lnTo>
                <a:lnTo>
                  <a:pt x="845758" y="27423"/>
                </a:lnTo>
                <a:lnTo>
                  <a:pt x="835769" y="27423"/>
                </a:lnTo>
                <a:lnTo>
                  <a:pt x="835769" y="37552"/>
                </a:lnTo>
                <a:lnTo>
                  <a:pt x="845758" y="37552"/>
                </a:lnTo>
                <a:lnTo>
                  <a:pt x="845758" y="91137"/>
                </a:lnTo>
                <a:lnTo>
                  <a:pt x="846792" y="94984"/>
                </a:lnTo>
                <a:lnTo>
                  <a:pt x="848859" y="97947"/>
                </a:lnTo>
                <a:lnTo>
                  <a:pt x="850925" y="100910"/>
                </a:lnTo>
                <a:lnTo>
                  <a:pt x="854853" y="102392"/>
                </a:lnTo>
                <a:lnTo>
                  <a:pt x="860640" y="102392"/>
                </a:lnTo>
                <a:close/>
              </a:path>
              <a:path w="899497" h="104045">
                <a:moveTo>
                  <a:pt x="573346" y="27423"/>
                </a:moveTo>
                <a:lnTo>
                  <a:pt x="561083" y="27423"/>
                </a:lnTo>
                <a:lnTo>
                  <a:pt x="561083" y="101220"/>
                </a:lnTo>
                <a:lnTo>
                  <a:pt x="573484" y="101220"/>
                </a:lnTo>
                <a:lnTo>
                  <a:pt x="573484" y="52574"/>
                </a:lnTo>
                <a:lnTo>
                  <a:pt x="575402" y="46005"/>
                </a:lnTo>
                <a:lnTo>
                  <a:pt x="579237" y="42376"/>
                </a:lnTo>
                <a:lnTo>
                  <a:pt x="583072" y="38747"/>
                </a:lnTo>
                <a:lnTo>
                  <a:pt x="587332" y="36932"/>
                </a:lnTo>
                <a:lnTo>
                  <a:pt x="597161" y="36932"/>
                </a:lnTo>
                <a:lnTo>
                  <a:pt x="600675" y="38655"/>
                </a:lnTo>
                <a:lnTo>
                  <a:pt x="602558" y="42100"/>
                </a:lnTo>
                <a:lnTo>
                  <a:pt x="603752" y="44397"/>
                </a:lnTo>
                <a:lnTo>
                  <a:pt x="604349" y="48049"/>
                </a:lnTo>
                <a:lnTo>
                  <a:pt x="604349" y="101220"/>
                </a:lnTo>
                <a:lnTo>
                  <a:pt x="616957" y="101220"/>
                </a:lnTo>
                <a:lnTo>
                  <a:pt x="616957" y="50667"/>
                </a:lnTo>
                <a:lnTo>
                  <a:pt x="618714" y="45224"/>
                </a:lnTo>
                <a:lnTo>
                  <a:pt x="622227" y="41963"/>
                </a:lnTo>
                <a:lnTo>
                  <a:pt x="625741" y="38701"/>
                </a:lnTo>
                <a:lnTo>
                  <a:pt x="629932" y="37070"/>
                </a:lnTo>
                <a:lnTo>
                  <a:pt x="638337" y="37070"/>
                </a:lnTo>
                <a:lnTo>
                  <a:pt x="641334" y="37989"/>
                </a:lnTo>
                <a:lnTo>
                  <a:pt x="643792" y="39826"/>
                </a:lnTo>
                <a:lnTo>
                  <a:pt x="646249" y="41664"/>
                </a:lnTo>
                <a:lnTo>
                  <a:pt x="647478" y="45040"/>
                </a:lnTo>
                <a:lnTo>
                  <a:pt x="647478" y="101220"/>
                </a:lnTo>
                <a:lnTo>
                  <a:pt x="660361" y="101220"/>
                </a:lnTo>
                <a:lnTo>
                  <a:pt x="660361" y="45569"/>
                </a:lnTo>
                <a:lnTo>
                  <a:pt x="659397" y="40377"/>
                </a:lnTo>
                <a:lnTo>
                  <a:pt x="657468" y="36519"/>
                </a:lnTo>
                <a:lnTo>
                  <a:pt x="653885" y="29353"/>
                </a:lnTo>
                <a:lnTo>
                  <a:pt x="647133" y="25770"/>
                </a:lnTo>
                <a:lnTo>
                  <a:pt x="632573" y="25770"/>
                </a:lnTo>
                <a:lnTo>
                  <a:pt x="628394" y="26723"/>
                </a:lnTo>
                <a:lnTo>
                  <a:pt x="624673" y="28629"/>
                </a:lnTo>
                <a:lnTo>
                  <a:pt x="620953" y="30536"/>
                </a:lnTo>
                <a:lnTo>
                  <a:pt x="617715" y="33464"/>
                </a:lnTo>
                <a:lnTo>
                  <a:pt x="614959" y="37415"/>
                </a:lnTo>
                <a:lnTo>
                  <a:pt x="613306" y="34200"/>
                </a:lnTo>
                <a:lnTo>
                  <a:pt x="611468" y="31764"/>
                </a:lnTo>
                <a:lnTo>
                  <a:pt x="609447" y="30111"/>
                </a:lnTo>
                <a:lnTo>
                  <a:pt x="605865" y="27217"/>
                </a:lnTo>
                <a:lnTo>
                  <a:pt x="601134" y="25770"/>
                </a:lnTo>
                <a:lnTo>
                  <a:pt x="590065" y="25770"/>
                </a:lnTo>
                <a:lnTo>
                  <a:pt x="585426" y="27171"/>
                </a:lnTo>
                <a:lnTo>
                  <a:pt x="581338" y="29973"/>
                </a:lnTo>
                <a:lnTo>
                  <a:pt x="578950" y="31627"/>
                </a:lnTo>
                <a:lnTo>
                  <a:pt x="576286" y="34268"/>
                </a:lnTo>
                <a:lnTo>
                  <a:pt x="573346" y="37897"/>
                </a:lnTo>
                <a:lnTo>
                  <a:pt x="573346" y="27423"/>
                </a:lnTo>
                <a:close/>
              </a:path>
              <a:path w="899497" h="104045">
                <a:moveTo>
                  <a:pt x="543170" y="102392"/>
                </a:moveTo>
                <a:lnTo>
                  <a:pt x="546626" y="102300"/>
                </a:lnTo>
                <a:lnTo>
                  <a:pt x="549704" y="101932"/>
                </a:lnTo>
                <a:lnTo>
                  <a:pt x="552609" y="101220"/>
                </a:lnTo>
                <a:lnTo>
                  <a:pt x="552609" y="91436"/>
                </a:lnTo>
                <a:lnTo>
                  <a:pt x="548866" y="91642"/>
                </a:lnTo>
                <a:lnTo>
                  <a:pt x="546018" y="91642"/>
                </a:lnTo>
                <a:lnTo>
                  <a:pt x="543445" y="90884"/>
                </a:lnTo>
                <a:lnTo>
                  <a:pt x="540828" y="88289"/>
                </a:lnTo>
                <a:lnTo>
                  <a:pt x="540828" y="37552"/>
                </a:lnTo>
                <a:lnTo>
                  <a:pt x="552609" y="37552"/>
                </a:lnTo>
                <a:lnTo>
                  <a:pt x="552609" y="27423"/>
                </a:lnTo>
                <a:lnTo>
                  <a:pt x="540828" y="27423"/>
                </a:lnTo>
                <a:lnTo>
                  <a:pt x="540828" y="6821"/>
                </a:lnTo>
                <a:lnTo>
                  <a:pt x="528289" y="6821"/>
                </a:lnTo>
                <a:lnTo>
                  <a:pt x="528289" y="27423"/>
                </a:lnTo>
                <a:lnTo>
                  <a:pt x="518299" y="27423"/>
                </a:lnTo>
                <a:lnTo>
                  <a:pt x="518299" y="37552"/>
                </a:lnTo>
                <a:lnTo>
                  <a:pt x="528289" y="37552"/>
                </a:lnTo>
                <a:lnTo>
                  <a:pt x="528289" y="91137"/>
                </a:lnTo>
                <a:lnTo>
                  <a:pt x="529322" y="94984"/>
                </a:lnTo>
                <a:lnTo>
                  <a:pt x="531389" y="97947"/>
                </a:lnTo>
                <a:lnTo>
                  <a:pt x="533456" y="100910"/>
                </a:lnTo>
                <a:lnTo>
                  <a:pt x="537383" y="102392"/>
                </a:lnTo>
                <a:lnTo>
                  <a:pt x="543170" y="102392"/>
                </a:lnTo>
                <a:close/>
              </a:path>
              <a:path w="899497" h="104045">
                <a:moveTo>
                  <a:pt x="13710" y="11782"/>
                </a:moveTo>
                <a:lnTo>
                  <a:pt x="51878" y="11782"/>
                </a:lnTo>
                <a:lnTo>
                  <a:pt x="55621" y="12471"/>
                </a:lnTo>
                <a:lnTo>
                  <a:pt x="58423" y="13849"/>
                </a:lnTo>
                <a:lnTo>
                  <a:pt x="63658" y="16468"/>
                </a:lnTo>
                <a:lnTo>
                  <a:pt x="66277" y="21384"/>
                </a:lnTo>
                <a:lnTo>
                  <a:pt x="70433" y="49128"/>
                </a:lnTo>
                <a:lnTo>
                  <a:pt x="73936" y="46028"/>
                </a:lnTo>
                <a:lnTo>
                  <a:pt x="76439" y="42169"/>
                </a:lnTo>
                <a:lnTo>
                  <a:pt x="78942" y="38310"/>
                </a:lnTo>
                <a:lnTo>
                  <a:pt x="80194" y="33349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4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7810"/>
                </a:lnTo>
                <a:lnTo>
                  <a:pt x="50523" y="57810"/>
                </a:lnTo>
                <a:lnTo>
                  <a:pt x="54633" y="58430"/>
                </a:lnTo>
                <a:lnTo>
                  <a:pt x="57252" y="59671"/>
                </a:lnTo>
                <a:lnTo>
                  <a:pt x="61844" y="61922"/>
                </a:lnTo>
                <a:lnTo>
                  <a:pt x="60662" y="42513"/>
                </a:lnTo>
                <a:lnTo>
                  <a:pt x="56919" y="45086"/>
                </a:lnTo>
                <a:lnTo>
                  <a:pt x="51832" y="46372"/>
                </a:lnTo>
                <a:lnTo>
                  <a:pt x="13710" y="46372"/>
                </a:lnTo>
                <a:lnTo>
                  <a:pt x="13710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3929288" y="463324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4560170" y="494360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4560170" y="545370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748960" y="610434"/>
            <a:ext cx="1391726" cy="98087"/>
          </a:xfrm>
          <a:custGeom>
            <a:avLst/>
            <a:gdLst/>
            <a:ahLst/>
            <a:cxnLst/>
            <a:rect l="l" t="t" r="r" b="b"/>
            <a:pathLst>
              <a:path w="1530899" h="111165">
                <a:moveTo>
                  <a:pt x="679170" y="48884"/>
                </a:moveTo>
                <a:lnTo>
                  <a:pt x="680787" y="43027"/>
                </a:lnTo>
                <a:lnTo>
                  <a:pt x="684021" y="39045"/>
                </a:lnTo>
                <a:lnTo>
                  <a:pt x="687255" y="35064"/>
                </a:lnTo>
                <a:lnTo>
                  <a:pt x="691475" y="33074"/>
                </a:lnTo>
                <a:lnTo>
                  <a:pt x="701350" y="33074"/>
                </a:lnTo>
                <a:lnTo>
                  <a:pt x="705273" y="34940"/>
                </a:lnTo>
                <a:lnTo>
                  <a:pt x="708450" y="38672"/>
                </a:lnTo>
                <a:lnTo>
                  <a:pt x="711627" y="42404"/>
                </a:lnTo>
                <a:lnTo>
                  <a:pt x="713215" y="48156"/>
                </a:lnTo>
                <a:lnTo>
                  <a:pt x="713215" y="63621"/>
                </a:lnTo>
                <a:lnTo>
                  <a:pt x="711675" y="69526"/>
                </a:lnTo>
                <a:lnTo>
                  <a:pt x="708594" y="73641"/>
                </a:lnTo>
                <a:lnTo>
                  <a:pt x="705512" y="77757"/>
                </a:lnTo>
                <a:lnTo>
                  <a:pt x="701599" y="87987"/>
                </a:lnTo>
                <a:lnTo>
                  <a:pt x="704890" y="86302"/>
                </a:lnTo>
                <a:lnTo>
                  <a:pt x="708182" y="84618"/>
                </a:lnTo>
                <a:lnTo>
                  <a:pt x="711034" y="81881"/>
                </a:lnTo>
                <a:lnTo>
                  <a:pt x="713445" y="78092"/>
                </a:lnTo>
                <a:lnTo>
                  <a:pt x="713445" y="86647"/>
                </a:lnTo>
                <a:lnTo>
                  <a:pt x="722746" y="86647"/>
                </a:lnTo>
                <a:lnTo>
                  <a:pt x="722746" y="2009"/>
                </a:lnTo>
                <a:lnTo>
                  <a:pt x="712814" y="2009"/>
                </a:lnTo>
                <a:lnTo>
                  <a:pt x="712814" y="33074"/>
                </a:lnTo>
                <a:lnTo>
                  <a:pt x="710478" y="30203"/>
                </a:lnTo>
                <a:lnTo>
                  <a:pt x="706555" y="27044"/>
                </a:lnTo>
                <a:lnTo>
                  <a:pt x="703378" y="25054"/>
                </a:lnTo>
                <a:lnTo>
                  <a:pt x="699436" y="24059"/>
                </a:lnTo>
                <a:lnTo>
                  <a:pt x="686231" y="24059"/>
                </a:lnTo>
                <a:lnTo>
                  <a:pt x="679696" y="27341"/>
                </a:lnTo>
                <a:lnTo>
                  <a:pt x="675122" y="33906"/>
                </a:lnTo>
                <a:lnTo>
                  <a:pt x="670548" y="40472"/>
                </a:lnTo>
                <a:lnTo>
                  <a:pt x="668261" y="48233"/>
                </a:lnTo>
                <a:lnTo>
                  <a:pt x="668261" y="66761"/>
                </a:lnTo>
                <a:lnTo>
                  <a:pt x="670768" y="74426"/>
                </a:lnTo>
                <a:lnTo>
                  <a:pt x="675782" y="80187"/>
                </a:lnTo>
                <a:lnTo>
                  <a:pt x="680796" y="85948"/>
                </a:lnTo>
                <a:lnTo>
                  <a:pt x="683361" y="73154"/>
                </a:lnTo>
                <a:lnTo>
                  <a:pt x="680567" y="68712"/>
                </a:lnTo>
                <a:lnTo>
                  <a:pt x="679170" y="63201"/>
                </a:lnTo>
                <a:lnTo>
                  <a:pt x="679170" y="48884"/>
                </a:lnTo>
                <a:close/>
              </a:path>
              <a:path w="1530899" h="111165">
                <a:moveTo>
                  <a:pt x="164797" y="111165"/>
                </a:moveTo>
                <a:lnTo>
                  <a:pt x="164797" y="79757"/>
                </a:lnTo>
                <a:lnTo>
                  <a:pt x="167055" y="82551"/>
                </a:lnTo>
                <a:lnTo>
                  <a:pt x="166520" y="70167"/>
                </a:lnTo>
                <a:lnTo>
                  <a:pt x="165103" y="66837"/>
                </a:lnTo>
                <a:lnTo>
                  <a:pt x="164395" y="62798"/>
                </a:lnTo>
                <a:lnTo>
                  <a:pt x="164395" y="52157"/>
                </a:lnTo>
                <a:lnTo>
                  <a:pt x="165103" y="47295"/>
                </a:lnTo>
                <a:lnTo>
                  <a:pt x="166520" y="43467"/>
                </a:lnTo>
                <a:lnTo>
                  <a:pt x="169161" y="36309"/>
                </a:lnTo>
                <a:lnTo>
                  <a:pt x="168835" y="28633"/>
                </a:lnTo>
                <a:lnTo>
                  <a:pt x="166577" y="30796"/>
                </a:lnTo>
                <a:lnTo>
                  <a:pt x="164510" y="33590"/>
                </a:lnTo>
                <a:lnTo>
                  <a:pt x="164510" y="25437"/>
                </a:lnTo>
                <a:lnTo>
                  <a:pt x="154463" y="25437"/>
                </a:lnTo>
                <a:lnTo>
                  <a:pt x="154463" y="111165"/>
                </a:lnTo>
                <a:lnTo>
                  <a:pt x="164797" y="111165"/>
                </a:lnTo>
                <a:close/>
              </a:path>
              <a:path w="1530899" h="111165">
                <a:moveTo>
                  <a:pt x="11654" y="45534"/>
                </a:moveTo>
                <a:lnTo>
                  <a:pt x="11717" y="42348"/>
                </a:lnTo>
                <a:lnTo>
                  <a:pt x="13931" y="28588"/>
                </a:lnTo>
                <a:lnTo>
                  <a:pt x="19319" y="18690"/>
                </a:lnTo>
                <a:lnTo>
                  <a:pt x="24429" y="12852"/>
                </a:lnTo>
                <a:lnTo>
                  <a:pt x="31136" y="9933"/>
                </a:lnTo>
                <a:lnTo>
                  <a:pt x="46255" y="9933"/>
                </a:lnTo>
                <a:lnTo>
                  <a:pt x="51546" y="11522"/>
                </a:lnTo>
                <a:lnTo>
                  <a:pt x="55317" y="14699"/>
                </a:lnTo>
                <a:lnTo>
                  <a:pt x="59087" y="17877"/>
                </a:lnTo>
                <a:lnTo>
                  <a:pt x="61603" y="22183"/>
                </a:lnTo>
                <a:lnTo>
                  <a:pt x="62866" y="27619"/>
                </a:lnTo>
                <a:lnTo>
                  <a:pt x="74005" y="27619"/>
                </a:lnTo>
                <a:lnTo>
                  <a:pt x="73354" y="20461"/>
                </a:lnTo>
                <a:lnTo>
                  <a:pt x="70081" y="14067"/>
                </a:lnTo>
                <a:lnTo>
                  <a:pt x="64187" y="8440"/>
                </a:lnTo>
                <a:lnTo>
                  <a:pt x="53145" y="1975"/>
                </a:lnTo>
                <a:lnTo>
                  <a:pt x="39327" y="0"/>
                </a:lnTo>
                <a:lnTo>
                  <a:pt x="31772" y="576"/>
                </a:lnTo>
                <a:lnTo>
                  <a:pt x="19563" y="4756"/>
                </a:lnTo>
                <a:lnTo>
                  <a:pt x="9875" y="12976"/>
                </a:lnTo>
                <a:lnTo>
                  <a:pt x="6160" y="18293"/>
                </a:lnTo>
                <a:lnTo>
                  <a:pt x="1539" y="29890"/>
                </a:lnTo>
                <a:lnTo>
                  <a:pt x="0" y="43582"/>
                </a:lnTo>
                <a:lnTo>
                  <a:pt x="2" y="44281"/>
                </a:lnTo>
                <a:lnTo>
                  <a:pt x="1545" y="58928"/>
                </a:lnTo>
                <a:lnTo>
                  <a:pt x="5927" y="70811"/>
                </a:lnTo>
                <a:lnTo>
                  <a:pt x="13147" y="79929"/>
                </a:lnTo>
                <a:lnTo>
                  <a:pt x="24711" y="86744"/>
                </a:lnTo>
                <a:lnTo>
                  <a:pt x="37835" y="88829"/>
                </a:lnTo>
                <a:lnTo>
                  <a:pt x="42145" y="88646"/>
                </a:lnTo>
                <a:lnTo>
                  <a:pt x="54865" y="85365"/>
                </a:lnTo>
                <a:lnTo>
                  <a:pt x="64933" y="77976"/>
                </a:lnTo>
                <a:lnTo>
                  <a:pt x="70521" y="71967"/>
                </a:lnTo>
                <a:lnTo>
                  <a:pt x="73813" y="64521"/>
                </a:lnTo>
                <a:lnTo>
                  <a:pt x="74808" y="55640"/>
                </a:lnTo>
                <a:lnTo>
                  <a:pt x="63670" y="55640"/>
                </a:lnTo>
                <a:lnTo>
                  <a:pt x="62522" y="61190"/>
                </a:lnTo>
                <a:lnTo>
                  <a:pt x="60781" y="65669"/>
                </a:lnTo>
                <a:lnTo>
                  <a:pt x="58446" y="69076"/>
                </a:lnTo>
                <a:lnTo>
                  <a:pt x="54044" y="75545"/>
                </a:lnTo>
                <a:lnTo>
                  <a:pt x="47633" y="78780"/>
                </a:lnTo>
                <a:lnTo>
                  <a:pt x="30064" y="78780"/>
                </a:lnTo>
                <a:lnTo>
                  <a:pt x="23185" y="75708"/>
                </a:lnTo>
                <a:lnTo>
                  <a:pt x="18573" y="69564"/>
                </a:lnTo>
                <a:lnTo>
                  <a:pt x="13961" y="63420"/>
                </a:lnTo>
                <a:lnTo>
                  <a:pt x="11654" y="55410"/>
                </a:lnTo>
                <a:lnTo>
                  <a:pt x="11654" y="45534"/>
                </a:lnTo>
                <a:close/>
              </a:path>
              <a:path w="1530899" h="111165">
                <a:moveTo>
                  <a:pt x="133834" y="78665"/>
                </a:moveTo>
                <a:lnTo>
                  <a:pt x="133174" y="76081"/>
                </a:lnTo>
                <a:lnTo>
                  <a:pt x="133174" y="34835"/>
                </a:lnTo>
                <a:lnTo>
                  <a:pt x="130935" y="30547"/>
                </a:lnTo>
                <a:lnTo>
                  <a:pt x="126457" y="27791"/>
                </a:lnTo>
                <a:lnTo>
                  <a:pt x="121940" y="25035"/>
                </a:lnTo>
                <a:lnTo>
                  <a:pt x="116065" y="23657"/>
                </a:lnTo>
                <a:lnTo>
                  <a:pt x="102592" y="23657"/>
                </a:lnTo>
                <a:lnTo>
                  <a:pt x="97109" y="25140"/>
                </a:lnTo>
                <a:lnTo>
                  <a:pt x="92382" y="28107"/>
                </a:lnTo>
                <a:lnTo>
                  <a:pt x="87656" y="31073"/>
                </a:lnTo>
                <a:lnTo>
                  <a:pt x="85196" y="36347"/>
                </a:lnTo>
                <a:lnTo>
                  <a:pt x="85005" y="43926"/>
                </a:lnTo>
                <a:lnTo>
                  <a:pt x="94650" y="43926"/>
                </a:lnTo>
                <a:lnTo>
                  <a:pt x="95033" y="40748"/>
                </a:lnTo>
                <a:lnTo>
                  <a:pt x="95856" y="38356"/>
                </a:lnTo>
                <a:lnTo>
                  <a:pt x="97119" y="36749"/>
                </a:lnTo>
                <a:lnTo>
                  <a:pt x="99377" y="33839"/>
                </a:lnTo>
                <a:lnTo>
                  <a:pt x="103205" y="32385"/>
                </a:lnTo>
                <a:lnTo>
                  <a:pt x="113271" y="32385"/>
                </a:lnTo>
                <a:lnTo>
                  <a:pt x="116859" y="33179"/>
                </a:lnTo>
                <a:lnTo>
                  <a:pt x="119366" y="34768"/>
                </a:lnTo>
                <a:lnTo>
                  <a:pt x="121874" y="36356"/>
                </a:lnTo>
                <a:lnTo>
                  <a:pt x="123127" y="38911"/>
                </a:lnTo>
                <a:lnTo>
                  <a:pt x="123127" y="42433"/>
                </a:lnTo>
                <a:lnTo>
                  <a:pt x="122438" y="46395"/>
                </a:lnTo>
                <a:lnTo>
                  <a:pt x="120046" y="49074"/>
                </a:lnTo>
                <a:lnTo>
                  <a:pt x="117673" y="49381"/>
                </a:lnTo>
                <a:lnTo>
                  <a:pt x="101195" y="51448"/>
                </a:lnTo>
                <a:lnTo>
                  <a:pt x="95415" y="52175"/>
                </a:lnTo>
                <a:lnTo>
                  <a:pt x="90746" y="54109"/>
                </a:lnTo>
                <a:lnTo>
                  <a:pt x="87187" y="57248"/>
                </a:lnTo>
                <a:lnTo>
                  <a:pt x="83627" y="60386"/>
                </a:lnTo>
                <a:lnTo>
                  <a:pt x="81847" y="64808"/>
                </a:lnTo>
                <a:lnTo>
                  <a:pt x="81847" y="75718"/>
                </a:lnTo>
                <a:lnTo>
                  <a:pt x="83656" y="80053"/>
                </a:lnTo>
                <a:lnTo>
                  <a:pt x="87273" y="83517"/>
                </a:lnTo>
                <a:lnTo>
                  <a:pt x="90889" y="86982"/>
                </a:lnTo>
                <a:lnTo>
                  <a:pt x="92641" y="73268"/>
                </a:lnTo>
                <a:lnTo>
                  <a:pt x="92641" y="66339"/>
                </a:lnTo>
                <a:lnTo>
                  <a:pt x="94229" y="63468"/>
                </a:lnTo>
                <a:lnTo>
                  <a:pt x="97406" y="61670"/>
                </a:lnTo>
                <a:lnTo>
                  <a:pt x="99282" y="60597"/>
                </a:lnTo>
                <a:lnTo>
                  <a:pt x="102095" y="59812"/>
                </a:lnTo>
                <a:lnTo>
                  <a:pt x="105846" y="59315"/>
                </a:lnTo>
                <a:lnTo>
                  <a:pt x="112103" y="58512"/>
                </a:lnTo>
                <a:lnTo>
                  <a:pt x="115969" y="57899"/>
                </a:lnTo>
                <a:lnTo>
                  <a:pt x="119950" y="56826"/>
                </a:lnTo>
                <a:lnTo>
                  <a:pt x="122840" y="55353"/>
                </a:lnTo>
                <a:lnTo>
                  <a:pt x="122840" y="70033"/>
                </a:lnTo>
                <a:lnTo>
                  <a:pt x="119969" y="74608"/>
                </a:lnTo>
                <a:lnTo>
                  <a:pt x="114228" y="77402"/>
                </a:lnTo>
                <a:lnTo>
                  <a:pt x="110821" y="79087"/>
                </a:lnTo>
                <a:lnTo>
                  <a:pt x="107300" y="79929"/>
                </a:lnTo>
                <a:lnTo>
                  <a:pt x="100678" y="79929"/>
                </a:lnTo>
                <a:lnTo>
                  <a:pt x="101253" y="88714"/>
                </a:lnTo>
                <a:lnTo>
                  <a:pt x="105999" y="88714"/>
                </a:lnTo>
                <a:lnTo>
                  <a:pt x="110343" y="87700"/>
                </a:lnTo>
                <a:lnTo>
                  <a:pt x="114285" y="85671"/>
                </a:lnTo>
                <a:lnTo>
                  <a:pt x="118228" y="83642"/>
                </a:lnTo>
                <a:lnTo>
                  <a:pt x="121251" y="81250"/>
                </a:lnTo>
                <a:lnTo>
                  <a:pt x="123357" y="78493"/>
                </a:lnTo>
                <a:lnTo>
                  <a:pt x="123701" y="80943"/>
                </a:lnTo>
                <a:lnTo>
                  <a:pt x="125136" y="84178"/>
                </a:lnTo>
                <a:lnTo>
                  <a:pt x="126744" y="86704"/>
                </a:lnTo>
                <a:lnTo>
                  <a:pt x="129328" y="87967"/>
                </a:lnTo>
                <a:lnTo>
                  <a:pt x="134341" y="87967"/>
                </a:lnTo>
                <a:lnTo>
                  <a:pt x="137174" y="87680"/>
                </a:lnTo>
                <a:lnTo>
                  <a:pt x="140006" y="86934"/>
                </a:lnTo>
                <a:lnTo>
                  <a:pt x="140006" y="79297"/>
                </a:lnTo>
                <a:lnTo>
                  <a:pt x="139355" y="79412"/>
                </a:lnTo>
                <a:lnTo>
                  <a:pt x="136619" y="79642"/>
                </a:lnTo>
                <a:lnTo>
                  <a:pt x="133834" y="78665"/>
                </a:lnTo>
                <a:close/>
              </a:path>
              <a:path w="1530899" h="111165">
                <a:moveTo>
                  <a:pt x="98095" y="79067"/>
                </a:moveTo>
                <a:lnTo>
                  <a:pt x="93732" y="75622"/>
                </a:lnTo>
                <a:lnTo>
                  <a:pt x="92641" y="73268"/>
                </a:lnTo>
                <a:lnTo>
                  <a:pt x="90889" y="86982"/>
                </a:lnTo>
                <a:lnTo>
                  <a:pt x="95550" y="88714"/>
                </a:lnTo>
                <a:lnTo>
                  <a:pt x="101253" y="88714"/>
                </a:lnTo>
                <a:lnTo>
                  <a:pt x="100678" y="79929"/>
                </a:lnTo>
                <a:lnTo>
                  <a:pt x="98095" y="79067"/>
                </a:lnTo>
                <a:close/>
              </a:path>
              <a:path w="1530899" h="111165">
                <a:moveTo>
                  <a:pt x="170940" y="85671"/>
                </a:moveTo>
                <a:lnTo>
                  <a:pt x="174079" y="87700"/>
                </a:lnTo>
                <a:lnTo>
                  <a:pt x="177964" y="88714"/>
                </a:lnTo>
                <a:lnTo>
                  <a:pt x="188490" y="88714"/>
                </a:lnTo>
                <a:lnTo>
                  <a:pt x="193656" y="86897"/>
                </a:lnTo>
                <a:lnTo>
                  <a:pt x="198096" y="83259"/>
                </a:lnTo>
                <a:lnTo>
                  <a:pt x="201351" y="80016"/>
                </a:lnTo>
                <a:lnTo>
                  <a:pt x="206790" y="69264"/>
                </a:lnTo>
                <a:lnTo>
                  <a:pt x="208603" y="54549"/>
                </a:lnTo>
                <a:lnTo>
                  <a:pt x="208603" y="44634"/>
                </a:lnTo>
                <a:lnTo>
                  <a:pt x="206173" y="37007"/>
                </a:lnTo>
                <a:lnTo>
                  <a:pt x="201312" y="31667"/>
                </a:lnTo>
                <a:lnTo>
                  <a:pt x="196451" y="26327"/>
                </a:lnTo>
                <a:lnTo>
                  <a:pt x="190537" y="23657"/>
                </a:lnTo>
                <a:lnTo>
                  <a:pt x="178863" y="23657"/>
                </a:lnTo>
                <a:lnTo>
                  <a:pt x="174768" y="24805"/>
                </a:lnTo>
                <a:lnTo>
                  <a:pt x="171284" y="27102"/>
                </a:lnTo>
                <a:lnTo>
                  <a:pt x="168835" y="28633"/>
                </a:lnTo>
                <a:lnTo>
                  <a:pt x="169161" y="36309"/>
                </a:lnTo>
                <a:lnTo>
                  <a:pt x="174059" y="32729"/>
                </a:lnTo>
                <a:lnTo>
                  <a:pt x="188336" y="32729"/>
                </a:lnTo>
                <a:lnTo>
                  <a:pt x="193236" y="36117"/>
                </a:lnTo>
                <a:lnTo>
                  <a:pt x="195915" y="42893"/>
                </a:lnTo>
                <a:lnTo>
                  <a:pt x="197331" y="46415"/>
                </a:lnTo>
                <a:lnTo>
                  <a:pt x="198039" y="50625"/>
                </a:lnTo>
                <a:lnTo>
                  <a:pt x="198039" y="63564"/>
                </a:lnTo>
                <a:lnTo>
                  <a:pt x="196441" y="69602"/>
                </a:lnTo>
                <a:lnTo>
                  <a:pt x="193245" y="73641"/>
                </a:lnTo>
                <a:lnTo>
                  <a:pt x="190049" y="77680"/>
                </a:lnTo>
                <a:lnTo>
                  <a:pt x="186040" y="79700"/>
                </a:lnTo>
                <a:lnTo>
                  <a:pt x="174098" y="79700"/>
                </a:lnTo>
                <a:lnTo>
                  <a:pt x="169199" y="76521"/>
                </a:lnTo>
                <a:lnTo>
                  <a:pt x="166520" y="70167"/>
                </a:lnTo>
                <a:lnTo>
                  <a:pt x="167055" y="82551"/>
                </a:lnTo>
                <a:lnTo>
                  <a:pt x="170940" y="85671"/>
                </a:lnTo>
                <a:close/>
              </a:path>
              <a:path w="1530899" h="111165">
                <a:moveTo>
                  <a:pt x="271041" y="26853"/>
                </a:moveTo>
                <a:lnTo>
                  <a:pt x="265683" y="33016"/>
                </a:lnTo>
                <a:lnTo>
                  <a:pt x="269013" y="50989"/>
                </a:lnTo>
                <a:lnTo>
                  <a:pt x="269204" y="45706"/>
                </a:lnTo>
                <a:lnTo>
                  <a:pt x="270907" y="41351"/>
                </a:lnTo>
                <a:lnTo>
                  <a:pt x="274123" y="37926"/>
                </a:lnTo>
                <a:lnTo>
                  <a:pt x="278046" y="23771"/>
                </a:lnTo>
                <a:lnTo>
                  <a:pt x="271041" y="26853"/>
                </a:lnTo>
                <a:close/>
              </a:path>
              <a:path w="1530899" h="111165">
                <a:moveTo>
                  <a:pt x="313794" y="59200"/>
                </a:moveTo>
                <a:lnTo>
                  <a:pt x="313794" y="52998"/>
                </a:lnTo>
                <a:lnTo>
                  <a:pt x="313489" y="48482"/>
                </a:lnTo>
                <a:lnTo>
                  <a:pt x="312876" y="45649"/>
                </a:lnTo>
                <a:lnTo>
                  <a:pt x="312187" y="41514"/>
                </a:lnTo>
                <a:lnTo>
                  <a:pt x="310809" y="37897"/>
                </a:lnTo>
                <a:lnTo>
                  <a:pt x="308742" y="34796"/>
                </a:lnTo>
                <a:lnTo>
                  <a:pt x="306599" y="31543"/>
                </a:lnTo>
                <a:lnTo>
                  <a:pt x="303479" y="28891"/>
                </a:lnTo>
                <a:lnTo>
                  <a:pt x="299384" y="26843"/>
                </a:lnTo>
                <a:lnTo>
                  <a:pt x="295289" y="24796"/>
                </a:lnTo>
                <a:lnTo>
                  <a:pt x="291059" y="23771"/>
                </a:lnTo>
                <a:lnTo>
                  <a:pt x="278046" y="23771"/>
                </a:lnTo>
                <a:lnTo>
                  <a:pt x="274123" y="37926"/>
                </a:lnTo>
                <a:lnTo>
                  <a:pt x="277338" y="34500"/>
                </a:lnTo>
                <a:lnTo>
                  <a:pt x="281318" y="32786"/>
                </a:lnTo>
                <a:lnTo>
                  <a:pt x="292686" y="32786"/>
                </a:lnTo>
                <a:lnTo>
                  <a:pt x="297413" y="35275"/>
                </a:lnTo>
                <a:lnTo>
                  <a:pt x="300245" y="40251"/>
                </a:lnTo>
                <a:lnTo>
                  <a:pt x="301777" y="42930"/>
                </a:lnTo>
                <a:lnTo>
                  <a:pt x="302752" y="46510"/>
                </a:lnTo>
                <a:lnTo>
                  <a:pt x="303173" y="50989"/>
                </a:lnTo>
                <a:lnTo>
                  <a:pt x="269013" y="50989"/>
                </a:lnTo>
                <a:lnTo>
                  <a:pt x="265683" y="33016"/>
                </a:lnTo>
                <a:lnTo>
                  <a:pt x="260324" y="39180"/>
                </a:lnTo>
                <a:lnTo>
                  <a:pt x="257645" y="47199"/>
                </a:lnTo>
                <a:lnTo>
                  <a:pt x="257645" y="67105"/>
                </a:lnTo>
                <a:lnTo>
                  <a:pt x="260305" y="74904"/>
                </a:lnTo>
                <a:lnTo>
                  <a:pt x="265625" y="80474"/>
                </a:lnTo>
                <a:lnTo>
                  <a:pt x="270946" y="86044"/>
                </a:lnTo>
                <a:lnTo>
                  <a:pt x="277433" y="88829"/>
                </a:lnTo>
                <a:lnTo>
                  <a:pt x="288227" y="88829"/>
                </a:lnTo>
                <a:lnTo>
                  <a:pt x="291040" y="88522"/>
                </a:lnTo>
                <a:lnTo>
                  <a:pt x="293528" y="87911"/>
                </a:lnTo>
                <a:lnTo>
                  <a:pt x="298159" y="86838"/>
                </a:lnTo>
                <a:lnTo>
                  <a:pt x="302044" y="84771"/>
                </a:lnTo>
                <a:lnTo>
                  <a:pt x="305183" y="81709"/>
                </a:lnTo>
                <a:lnTo>
                  <a:pt x="308752" y="77680"/>
                </a:lnTo>
                <a:lnTo>
                  <a:pt x="310264" y="74904"/>
                </a:lnTo>
                <a:lnTo>
                  <a:pt x="311775" y="72129"/>
                </a:lnTo>
                <a:lnTo>
                  <a:pt x="312665" y="69612"/>
                </a:lnTo>
                <a:lnTo>
                  <a:pt x="312933" y="67354"/>
                </a:lnTo>
                <a:lnTo>
                  <a:pt x="302771" y="67354"/>
                </a:lnTo>
                <a:lnTo>
                  <a:pt x="302006" y="70072"/>
                </a:lnTo>
                <a:lnTo>
                  <a:pt x="300704" y="72464"/>
                </a:lnTo>
                <a:lnTo>
                  <a:pt x="298867" y="74531"/>
                </a:lnTo>
                <a:lnTo>
                  <a:pt x="295652" y="78092"/>
                </a:lnTo>
                <a:lnTo>
                  <a:pt x="291346" y="79871"/>
                </a:lnTo>
                <a:lnTo>
                  <a:pt x="280170" y="79871"/>
                </a:lnTo>
                <a:lnTo>
                  <a:pt x="275902" y="77986"/>
                </a:lnTo>
                <a:lnTo>
                  <a:pt x="273147" y="74215"/>
                </a:lnTo>
                <a:lnTo>
                  <a:pt x="270391" y="70445"/>
                </a:lnTo>
                <a:lnTo>
                  <a:pt x="268917" y="65439"/>
                </a:lnTo>
                <a:lnTo>
                  <a:pt x="268726" y="59200"/>
                </a:lnTo>
                <a:lnTo>
                  <a:pt x="313794" y="59200"/>
                </a:lnTo>
                <a:close/>
              </a:path>
              <a:path w="1530899" h="111165">
                <a:moveTo>
                  <a:pt x="324691" y="86647"/>
                </a:moveTo>
                <a:lnTo>
                  <a:pt x="337781" y="86647"/>
                </a:lnTo>
                <a:lnTo>
                  <a:pt x="352594" y="63564"/>
                </a:lnTo>
                <a:lnTo>
                  <a:pt x="367866" y="86647"/>
                </a:lnTo>
                <a:lnTo>
                  <a:pt x="381071" y="86647"/>
                </a:lnTo>
                <a:lnTo>
                  <a:pt x="359426" y="55124"/>
                </a:lnTo>
                <a:lnTo>
                  <a:pt x="380152" y="25437"/>
                </a:lnTo>
                <a:lnTo>
                  <a:pt x="367579" y="25150"/>
                </a:lnTo>
                <a:lnTo>
                  <a:pt x="353283" y="46797"/>
                </a:lnTo>
                <a:lnTo>
                  <a:pt x="339160" y="25150"/>
                </a:lnTo>
                <a:lnTo>
                  <a:pt x="325783" y="25150"/>
                </a:lnTo>
                <a:lnTo>
                  <a:pt x="346336" y="55124"/>
                </a:lnTo>
                <a:lnTo>
                  <a:pt x="324691" y="86647"/>
                </a:lnTo>
                <a:close/>
              </a:path>
              <a:path w="1530899" h="111165">
                <a:moveTo>
                  <a:pt x="425704" y="25437"/>
                </a:moveTo>
                <a:lnTo>
                  <a:pt x="425704" y="86647"/>
                </a:lnTo>
                <a:lnTo>
                  <a:pt x="436210" y="86647"/>
                </a:lnTo>
                <a:lnTo>
                  <a:pt x="436210" y="25437"/>
                </a:lnTo>
                <a:lnTo>
                  <a:pt x="425704" y="25437"/>
                </a:lnTo>
                <a:close/>
              </a:path>
              <a:path w="1530899" h="111165">
                <a:moveTo>
                  <a:pt x="425704" y="2296"/>
                </a:moveTo>
                <a:lnTo>
                  <a:pt x="425704" y="14010"/>
                </a:lnTo>
                <a:lnTo>
                  <a:pt x="436210" y="14010"/>
                </a:lnTo>
                <a:lnTo>
                  <a:pt x="436210" y="2296"/>
                </a:lnTo>
                <a:lnTo>
                  <a:pt x="425704" y="2296"/>
                </a:lnTo>
                <a:close/>
              </a:path>
              <a:path w="1530899" h="111165">
                <a:moveTo>
                  <a:pt x="459554" y="86647"/>
                </a:moveTo>
                <a:lnTo>
                  <a:pt x="459554" y="50415"/>
                </a:lnTo>
                <a:lnTo>
                  <a:pt x="459813" y="47323"/>
                </a:lnTo>
                <a:lnTo>
                  <a:pt x="460846" y="42998"/>
                </a:lnTo>
                <a:lnTo>
                  <a:pt x="463688" y="38873"/>
                </a:lnTo>
                <a:lnTo>
                  <a:pt x="465831" y="36347"/>
                </a:lnTo>
                <a:lnTo>
                  <a:pt x="468319" y="34662"/>
                </a:lnTo>
                <a:lnTo>
                  <a:pt x="471152" y="33820"/>
                </a:lnTo>
                <a:lnTo>
                  <a:pt x="474730" y="33074"/>
                </a:lnTo>
                <a:lnTo>
                  <a:pt x="482003" y="33074"/>
                </a:lnTo>
                <a:lnTo>
                  <a:pt x="485333" y="34988"/>
                </a:lnTo>
                <a:lnTo>
                  <a:pt x="487170" y="38816"/>
                </a:lnTo>
                <a:lnTo>
                  <a:pt x="488280" y="41112"/>
                </a:lnTo>
                <a:lnTo>
                  <a:pt x="488834" y="44136"/>
                </a:lnTo>
                <a:lnTo>
                  <a:pt x="488834" y="86647"/>
                </a:lnTo>
                <a:lnTo>
                  <a:pt x="499341" y="86647"/>
                </a:lnTo>
                <a:lnTo>
                  <a:pt x="499341" y="40998"/>
                </a:lnTo>
                <a:lnTo>
                  <a:pt x="498499" y="36232"/>
                </a:lnTo>
                <a:lnTo>
                  <a:pt x="496815" y="32901"/>
                </a:lnTo>
                <a:lnTo>
                  <a:pt x="493753" y="26815"/>
                </a:lnTo>
                <a:lnTo>
                  <a:pt x="487859" y="23771"/>
                </a:lnTo>
                <a:lnTo>
                  <a:pt x="475151" y="23771"/>
                </a:lnTo>
                <a:lnTo>
                  <a:pt x="471535" y="24556"/>
                </a:lnTo>
                <a:lnTo>
                  <a:pt x="468281" y="26126"/>
                </a:lnTo>
                <a:lnTo>
                  <a:pt x="465028" y="27695"/>
                </a:lnTo>
                <a:lnTo>
                  <a:pt x="461947" y="30279"/>
                </a:lnTo>
                <a:lnTo>
                  <a:pt x="459038" y="33878"/>
                </a:lnTo>
                <a:lnTo>
                  <a:pt x="459038" y="25150"/>
                </a:lnTo>
                <a:lnTo>
                  <a:pt x="449220" y="25150"/>
                </a:lnTo>
                <a:lnTo>
                  <a:pt x="449220" y="86647"/>
                </a:lnTo>
                <a:lnTo>
                  <a:pt x="459554" y="86647"/>
                </a:lnTo>
                <a:close/>
              </a:path>
              <a:path w="1530899" h="111165">
                <a:moveTo>
                  <a:pt x="536897" y="32614"/>
                </a:moveTo>
                <a:lnTo>
                  <a:pt x="548303" y="32614"/>
                </a:lnTo>
                <a:lnTo>
                  <a:pt x="551805" y="33868"/>
                </a:lnTo>
                <a:lnTo>
                  <a:pt x="553987" y="36375"/>
                </a:lnTo>
                <a:lnTo>
                  <a:pt x="556168" y="38883"/>
                </a:lnTo>
                <a:lnTo>
                  <a:pt x="557565" y="42031"/>
                </a:lnTo>
                <a:lnTo>
                  <a:pt x="558178" y="45821"/>
                </a:lnTo>
                <a:lnTo>
                  <a:pt x="568225" y="45821"/>
                </a:lnTo>
                <a:lnTo>
                  <a:pt x="567345" y="37590"/>
                </a:lnTo>
                <a:lnTo>
                  <a:pt x="564733" y="31792"/>
                </a:lnTo>
                <a:lnTo>
                  <a:pt x="560388" y="28423"/>
                </a:lnTo>
                <a:lnTo>
                  <a:pt x="556044" y="25054"/>
                </a:lnTo>
                <a:lnTo>
                  <a:pt x="550408" y="23370"/>
                </a:lnTo>
                <a:lnTo>
                  <a:pt x="535366" y="23370"/>
                </a:lnTo>
                <a:lnTo>
                  <a:pt x="528687" y="26375"/>
                </a:lnTo>
                <a:lnTo>
                  <a:pt x="523443" y="32385"/>
                </a:lnTo>
                <a:lnTo>
                  <a:pt x="517397" y="43677"/>
                </a:lnTo>
                <a:lnTo>
                  <a:pt x="515577" y="57592"/>
                </a:lnTo>
                <a:lnTo>
                  <a:pt x="515577" y="66397"/>
                </a:lnTo>
                <a:lnTo>
                  <a:pt x="517969" y="73737"/>
                </a:lnTo>
                <a:lnTo>
                  <a:pt x="522754" y="79613"/>
                </a:lnTo>
                <a:lnTo>
                  <a:pt x="527539" y="85489"/>
                </a:lnTo>
                <a:lnTo>
                  <a:pt x="533950" y="88427"/>
                </a:lnTo>
                <a:lnTo>
                  <a:pt x="549145" y="88427"/>
                </a:lnTo>
                <a:lnTo>
                  <a:pt x="555020" y="86542"/>
                </a:lnTo>
                <a:lnTo>
                  <a:pt x="559613" y="82771"/>
                </a:lnTo>
                <a:lnTo>
                  <a:pt x="564206" y="79001"/>
                </a:lnTo>
                <a:lnTo>
                  <a:pt x="567077" y="73038"/>
                </a:lnTo>
                <a:lnTo>
                  <a:pt x="568225" y="64884"/>
                </a:lnTo>
                <a:lnTo>
                  <a:pt x="558178" y="64884"/>
                </a:lnTo>
                <a:lnTo>
                  <a:pt x="557221" y="69440"/>
                </a:lnTo>
                <a:lnTo>
                  <a:pt x="555489" y="73030"/>
                </a:lnTo>
                <a:lnTo>
                  <a:pt x="552982" y="75651"/>
                </a:lnTo>
                <a:lnTo>
                  <a:pt x="550475" y="78273"/>
                </a:lnTo>
                <a:lnTo>
                  <a:pt x="547078" y="79584"/>
                </a:lnTo>
                <a:lnTo>
                  <a:pt x="537203" y="79584"/>
                </a:lnTo>
                <a:lnTo>
                  <a:pt x="533108" y="77479"/>
                </a:lnTo>
                <a:lnTo>
                  <a:pt x="530505" y="73268"/>
                </a:lnTo>
                <a:lnTo>
                  <a:pt x="527902" y="69057"/>
                </a:lnTo>
                <a:lnTo>
                  <a:pt x="526601" y="63870"/>
                </a:lnTo>
                <a:lnTo>
                  <a:pt x="526601" y="51582"/>
                </a:lnTo>
                <a:lnTo>
                  <a:pt x="527519" y="46434"/>
                </a:lnTo>
                <a:lnTo>
                  <a:pt x="529357" y="42261"/>
                </a:lnTo>
                <a:lnTo>
                  <a:pt x="532189" y="35830"/>
                </a:lnTo>
                <a:lnTo>
                  <a:pt x="536897" y="32614"/>
                </a:lnTo>
                <a:close/>
              </a:path>
              <a:path w="1530899" h="111165">
                <a:moveTo>
                  <a:pt x="578847" y="2296"/>
                </a:moveTo>
                <a:lnTo>
                  <a:pt x="578847" y="86647"/>
                </a:lnTo>
                <a:lnTo>
                  <a:pt x="589181" y="86647"/>
                </a:lnTo>
                <a:lnTo>
                  <a:pt x="589181" y="2296"/>
                </a:lnTo>
                <a:lnTo>
                  <a:pt x="578847" y="2296"/>
                </a:lnTo>
                <a:close/>
              </a:path>
              <a:path w="1530899" h="111165">
                <a:moveTo>
                  <a:pt x="612410" y="25150"/>
                </a:moveTo>
                <a:lnTo>
                  <a:pt x="601846" y="25150"/>
                </a:lnTo>
                <a:lnTo>
                  <a:pt x="601846" y="72197"/>
                </a:lnTo>
                <a:lnTo>
                  <a:pt x="602707" y="76388"/>
                </a:lnTo>
                <a:lnTo>
                  <a:pt x="604430" y="79527"/>
                </a:lnTo>
                <a:lnTo>
                  <a:pt x="607606" y="85384"/>
                </a:lnTo>
                <a:lnTo>
                  <a:pt x="613577" y="88312"/>
                </a:lnTo>
                <a:lnTo>
                  <a:pt x="627969" y="88312"/>
                </a:lnTo>
                <a:lnTo>
                  <a:pt x="632753" y="86704"/>
                </a:lnTo>
                <a:lnTo>
                  <a:pt x="636695" y="83489"/>
                </a:lnTo>
                <a:lnTo>
                  <a:pt x="638686" y="81881"/>
                </a:lnTo>
                <a:lnTo>
                  <a:pt x="641690" y="77574"/>
                </a:lnTo>
                <a:lnTo>
                  <a:pt x="641576" y="86647"/>
                </a:lnTo>
                <a:lnTo>
                  <a:pt x="651336" y="86647"/>
                </a:lnTo>
                <a:lnTo>
                  <a:pt x="651336" y="25150"/>
                </a:lnTo>
                <a:lnTo>
                  <a:pt x="641002" y="25150"/>
                </a:lnTo>
                <a:lnTo>
                  <a:pt x="641002" y="61364"/>
                </a:lnTo>
                <a:lnTo>
                  <a:pt x="640294" y="66090"/>
                </a:lnTo>
                <a:lnTo>
                  <a:pt x="638877" y="69536"/>
                </a:lnTo>
                <a:lnTo>
                  <a:pt x="636274" y="75967"/>
                </a:lnTo>
                <a:lnTo>
                  <a:pt x="631375" y="79182"/>
                </a:lnTo>
                <a:lnTo>
                  <a:pt x="619165" y="79182"/>
                </a:lnTo>
                <a:lnTo>
                  <a:pt x="615740" y="77345"/>
                </a:lnTo>
                <a:lnTo>
                  <a:pt x="613902" y="73670"/>
                </a:lnTo>
                <a:lnTo>
                  <a:pt x="612907" y="71679"/>
                </a:lnTo>
                <a:lnTo>
                  <a:pt x="612410" y="69115"/>
                </a:lnTo>
                <a:lnTo>
                  <a:pt x="612410" y="25150"/>
                </a:lnTo>
                <a:close/>
              </a:path>
              <a:path w="1530899" h="111165">
                <a:moveTo>
                  <a:pt x="686155" y="77594"/>
                </a:moveTo>
                <a:lnTo>
                  <a:pt x="683361" y="73154"/>
                </a:lnTo>
                <a:lnTo>
                  <a:pt x="680796" y="85948"/>
                </a:lnTo>
                <a:lnTo>
                  <a:pt x="686729" y="88829"/>
                </a:lnTo>
                <a:lnTo>
                  <a:pt x="697828" y="88829"/>
                </a:lnTo>
                <a:lnTo>
                  <a:pt x="701599" y="87987"/>
                </a:lnTo>
                <a:lnTo>
                  <a:pt x="705512" y="77757"/>
                </a:lnTo>
                <a:lnTo>
                  <a:pt x="701580" y="79814"/>
                </a:lnTo>
                <a:lnTo>
                  <a:pt x="690633" y="79814"/>
                </a:lnTo>
                <a:lnTo>
                  <a:pt x="686155" y="77594"/>
                </a:lnTo>
                <a:close/>
              </a:path>
              <a:path w="1530899" h="111165">
                <a:moveTo>
                  <a:pt x="753124" y="26853"/>
                </a:moveTo>
                <a:lnTo>
                  <a:pt x="747766" y="33016"/>
                </a:lnTo>
                <a:lnTo>
                  <a:pt x="751096" y="50989"/>
                </a:lnTo>
                <a:lnTo>
                  <a:pt x="751288" y="45706"/>
                </a:lnTo>
                <a:lnTo>
                  <a:pt x="752991" y="41352"/>
                </a:lnTo>
                <a:lnTo>
                  <a:pt x="756206" y="37926"/>
                </a:lnTo>
                <a:lnTo>
                  <a:pt x="760129" y="23771"/>
                </a:lnTo>
                <a:lnTo>
                  <a:pt x="753124" y="26853"/>
                </a:lnTo>
                <a:close/>
              </a:path>
              <a:path w="1530899" h="111165">
                <a:moveTo>
                  <a:pt x="795878" y="59200"/>
                </a:moveTo>
                <a:lnTo>
                  <a:pt x="795878" y="52998"/>
                </a:lnTo>
                <a:lnTo>
                  <a:pt x="795572" y="48482"/>
                </a:lnTo>
                <a:lnTo>
                  <a:pt x="794959" y="45649"/>
                </a:lnTo>
                <a:lnTo>
                  <a:pt x="794270" y="41514"/>
                </a:lnTo>
                <a:lnTo>
                  <a:pt x="792893" y="37897"/>
                </a:lnTo>
                <a:lnTo>
                  <a:pt x="790826" y="34796"/>
                </a:lnTo>
                <a:lnTo>
                  <a:pt x="788682" y="31543"/>
                </a:lnTo>
                <a:lnTo>
                  <a:pt x="785563" y="28892"/>
                </a:lnTo>
                <a:lnTo>
                  <a:pt x="781468" y="26843"/>
                </a:lnTo>
                <a:lnTo>
                  <a:pt x="777372" y="24796"/>
                </a:lnTo>
                <a:lnTo>
                  <a:pt x="773143" y="23771"/>
                </a:lnTo>
                <a:lnTo>
                  <a:pt x="760129" y="23771"/>
                </a:lnTo>
                <a:lnTo>
                  <a:pt x="756206" y="37926"/>
                </a:lnTo>
                <a:lnTo>
                  <a:pt x="759421" y="34500"/>
                </a:lnTo>
                <a:lnTo>
                  <a:pt x="763402" y="32786"/>
                </a:lnTo>
                <a:lnTo>
                  <a:pt x="774769" y="32786"/>
                </a:lnTo>
                <a:lnTo>
                  <a:pt x="779496" y="35275"/>
                </a:lnTo>
                <a:lnTo>
                  <a:pt x="782329" y="40251"/>
                </a:lnTo>
                <a:lnTo>
                  <a:pt x="783859" y="42931"/>
                </a:lnTo>
                <a:lnTo>
                  <a:pt x="784836" y="46510"/>
                </a:lnTo>
                <a:lnTo>
                  <a:pt x="785257" y="50989"/>
                </a:lnTo>
                <a:lnTo>
                  <a:pt x="751096" y="50989"/>
                </a:lnTo>
                <a:lnTo>
                  <a:pt x="747766" y="33016"/>
                </a:lnTo>
                <a:lnTo>
                  <a:pt x="742408" y="39180"/>
                </a:lnTo>
                <a:lnTo>
                  <a:pt x="739729" y="47199"/>
                </a:lnTo>
                <a:lnTo>
                  <a:pt x="739729" y="67105"/>
                </a:lnTo>
                <a:lnTo>
                  <a:pt x="742388" y="74904"/>
                </a:lnTo>
                <a:lnTo>
                  <a:pt x="747709" y="80474"/>
                </a:lnTo>
                <a:lnTo>
                  <a:pt x="753029" y="86044"/>
                </a:lnTo>
                <a:lnTo>
                  <a:pt x="759516" y="88829"/>
                </a:lnTo>
                <a:lnTo>
                  <a:pt x="770310" y="88829"/>
                </a:lnTo>
                <a:lnTo>
                  <a:pt x="773123" y="88523"/>
                </a:lnTo>
                <a:lnTo>
                  <a:pt x="775612" y="87911"/>
                </a:lnTo>
                <a:lnTo>
                  <a:pt x="780243" y="86838"/>
                </a:lnTo>
                <a:lnTo>
                  <a:pt x="784127" y="84771"/>
                </a:lnTo>
                <a:lnTo>
                  <a:pt x="787266" y="81709"/>
                </a:lnTo>
                <a:lnTo>
                  <a:pt x="790836" y="77680"/>
                </a:lnTo>
                <a:lnTo>
                  <a:pt x="792347" y="74904"/>
                </a:lnTo>
                <a:lnTo>
                  <a:pt x="793859" y="72129"/>
                </a:lnTo>
                <a:lnTo>
                  <a:pt x="794749" y="69612"/>
                </a:lnTo>
                <a:lnTo>
                  <a:pt x="795017" y="67354"/>
                </a:lnTo>
                <a:lnTo>
                  <a:pt x="784855" y="67354"/>
                </a:lnTo>
                <a:lnTo>
                  <a:pt x="784089" y="70072"/>
                </a:lnTo>
                <a:lnTo>
                  <a:pt x="782788" y="72464"/>
                </a:lnTo>
                <a:lnTo>
                  <a:pt x="780951" y="74531"/>
                </a:lnTo>
                <a:lnTo>
                  <a:pt x="777736" y="78092"/>
                </a:lnTo>
                <a:lnTo>
                  <a:pt x="773430" y="79871"/>
                </a:lnTo>
                <a:lnTo>
                  <a:pt x="762253" y="79871"/>
                </a:lnTo>
                <a:lnTo>
                  <a:pt x="757986" y="77986"/>
                </a:lnTo>
                <a:lnTo>
                  <a:pt x="755230" y="74215"/>
                </a:lnTo>
                <a:lnTo>
                  <a:pt x="752474" y="70445"/>
                </a:lnTo>
                <a:lnTo>
                  <a:pt x="751001" y="65440"/>
                </a:lnTo>
                <a:lnTo>
                  <a:pt x="750809" y="59200"/>
                </a:lnTo>
                <a:lnTo>
                  <a:pt x="795878" y="59200"/>
                </a:lnTo>
                <a:close/>
              </a:path>
              <a:path w="1530899" h="111165">
                <a:moveTo>
                  <a:pt x="822162" y="38089"/>
                </a:moveTo>
                <a:lnTo>
                  <a:pt x="823166" y="36117"/>
                </a:lnTo>
                <a:lnTo>
                  <a:pt x="827185" y="33131"/>
                </a:lnTo>
                <a:lnTo>
                  <a:pt x="830142" y="32385"/>
                </a:lnTo>
                <a:lnTo>
                  <a:pt x="839902" y="32385"/>
                </a:lnTo>
                <a:lnTo>
                  <a:pt x="844017" y="33744"/>
                </a:lnTo>
                <a:lnTo>
                  <a:pt x="846390" y="36461"/>
                </a:lnTo>
                <a:lnTo>
                  <a:pt x="847844" y="38376"/>
                </a:lnTo>
                <a:lnTo>
                  <a:pt x="848859" y="42835"/>
                </a:lnTo>
                <a:lnTo>
                  <a:pt x="858619" y="42835"/>
                </a:lnTo>
                <a:lnTo>
                  <a:pt x="858695" y="38854"/>
                </a:lnTo>
                <a:lnTo>
                  <a:pt x="857451" y="35141"/>
                </a:lnTo>
                <a:lnTo>
                  <a:pt x="854887" y="31696"/>
                </a:lnTo>
                <a:lnTo>
                  <a:pt x="850792" y="26260"/>
                </a:lnTo>
                <a:lnTo>
                  <a:pt x="844113" y="23542"/>
                </a:lnTo>
                <a:lnTo>
                  <a:pt x="827769" y="23542"/>
                </a:lnTo>
                <a:lnTo>
                  <a:pt x="822133" y="25341"/>
                </a:lnTo>
                <a:lnTo>
                  <a:pt x="817942" y="28939"/>
                </a:lnTo>
                <a:lnTo>
                  <a:pt x="813751" y="32538"/>
                </a:lnTo>
                <a:lnTo>
                  <a:pt x="811655" y="37247"/>
                </a:lnTo>
                <a:lnTo>
                  <a:pt x="811655" y="48003"/>
                </a:lnTo>
                <a:lnTo>
                  <a:pt x="813875" y="51869"/>
                </a:lnTo>
                <a:lnTo>
                  <a:pt x="818315" y="54664"/>
                </a:lnTo>
                <a:lnTo>
                  <a:pt x="820803" y="56271"/>
                </a:lnTo>
                <a:lnTo>
                  <a:pt x="824669" y="57726"/>
                </a:lnTo>
                <a:lnTo>
                  <a:pt x="829913" y="59028"/>
                </a:lnTo>
                <a:lnTo>
                  <a:pt x="838123" y="61095"/>
                </a:lnTo>
                <a:lnTo>
                  <a:pt x="842524" y="62205"/>
                </a:lnTo>
                <a:lnTo>
                  <a:pt x="845472" y="63181"/>
                </a:lnTo>
                <a:lnTo>
                  <a:pt x="846964" y="64023"/>
                </a:lnTo>
                <a:lnTo>
                  <a:pt x="850466" y="67411"/>
                </a:lnTo>
                <a:lnTo>
                  <a:pt x="850466" y="73536"/>
                </a:lnTo>
                <a:lnTo>
                  <a:pt x="849012" y="76110"/>
                </a:lnTo>
                <a:lnTo>
                  <a:pt x="846103" y="77775"/>
                </a:lnTo>
                <a:lnTo>
                  <a:pt x="843194" y="79441"/>
                </a:lnTo>
                <a:lnTo>
                  <a:pt x="839826" y="80273"/>
                </a:lnTo>
                <a:lnTo>
                  <a:pt x="829568" y="80273"/>
                </a:lnTo>
                <a:lnTo>
                  <a:pt x="825052" y="78608"/>
                </a:lnTo>
                <a:lnTo>
                  <a:pt x="822449" y="75278"/>
                </a:lnTo>
                <a:lnTo>
                  <a:pt x="821033" y="73440"/>
                </a:lnTo>
                <a:lnTo>
                  <a:pt x="820171" y="70799"/>
                </a:lnTo>
                <a:lnTo>
                  <a:pt x="819865" y="67354"/>
                </a:lnTo>
                <a:lnTo>
                  <a:pt x="809933" y="67354"/>
                </a:lnTo>
                <a:lnTo>
                  <a:pt x="810200" y="73479"/>
                </a:lnTo>
                <a:lnTo>
                  <a:pt x="812239" y="78619"/>
                </a:lnTo>
                <a:lnTo>
                  <a:pt x="816047" y="82771"/>
                </a:lnTo>
                <a:lnTo>
                  <a:pt x="819856" y="86925"/>
                </a:lnTo>
                <a:lnTo>
                  <a:pt x="826334" y="89001"/>
                </a:lnTo>
                <a:lnTo>
                  <a:pt x="843979" y="89001"/>
                </a:lnTo>
                <a:lnTo>
                  <a:pt x="850303" y="87011"/>
                </a:lnTo>
                <a:lnTo>
                  <a:pt x="854457" y="83029"/>
                </a:lnTo>
                <a:lnTo>
                  <a:pt x="858609" y="79049"/>
                </a:lnTo>
                <a:lnTo>
                  <a:pt x="860686" y="74321"/>
                </a:lnTo>
                <a:lnTo>
                  <a:pt x="860686" y="63181"/>
                </a:lnTo>
                <a:lnTo>
                  <a:pt x="858676" y="59028"/>
                </a:lnTo>
                <a:lnTo>
                  <a:pt x="854658" y="56386"/>
                </a:lnTo>
                <a:lnTo>
                  <a:pt x="852131" y="54702"/>
                </a:lnTo>
                <a:lnTo>
                  <a:pt x="847155" y="52960"/>
                </a:lnTo>
                <a:lnTo>
                  <a:pt x="839730" y="51161"/>
                </a:lnTo>
                <a:lnTo>
                  <a:pt x="832898" y="49496"/>
                </a:lnTo>
                <a:lnTo>
                  <a:pt x="829913" y="48769"/>
                </a:lnTo>
                <a:lnTo>
                  <a:pt x="826123" y="46970"/>
                </a:lnTo>
                <a:lnTo>
                  <a:pt x="823482" y="45362"/>
                </a:lnTo>
                <a:lnTo>
                  <a:pt x="822162" y="43218"/>
                </a:lnTo>
                <a:lnTo>
                  <a:pt x="822162" y="38089"/>
                </a:lnTo>
                <a:close/>
              </a:path>
              <a:path w="1530899" h="111165">
                <a:moveTo>
                  <a:pt x="956904" y="78665"/>
                </a:moveTo>
                <a:lnTo>
                  <a:pt x="956244" y="76081"/>
                </a:lnTo>
                <a:lnTo>
                  <a:pt x="956244" y="34835"/>
                </a:lnTo>
                <a:lnTo>
                  <a:pt x="954004" y="30547"/>
                </a:lnTo>
                <a:lnTo>
                  <a:pt x="949526" y="27791"/>
                </a:lnTo>
                <a:lnTo>
                  <a:pt x="945010" y="25035"/>
                </a:lnTo>
                <a:lnTo>
                  <a:pt x="939134" y="23657"/>
                </a:lnTo>
                <a:lnTo>
                  <a:pt x="925662" y="23657"/>
                </a:lnTo>
                <a:lnTo>
                  <a:pt x="920178" y="25140"/>
                </a:lnTo>
                <a:lnTo>
                  <a:pt x="915452" y="28107"/>
                </a:lnTo>
                <a:lnTo>
                  <a:pt x="910724" y="31074"/>
                </a:lnTo>
                <a:lnTo>
                  <a:pt x="908266" y="36347"/>
                </a:lnTo>
                <a:lnTo>
                  <a:pt x="908074" y="43926"/>
                </a:lnTo>
                <a:lnTo>
                  <a:pt x="917720" y="43926"/>
                </a:lnTo>
                <a:lnTo>
                  <a:pt x="918102" y="40749"/>
                </a:lnTo>
                <a:lnTo>
                  <a:pt x="918925" y="38356"/>
                </a:lnTo>
                <a:lnTo>
                  <a:pt x="920188" y="36749"/>
                </a:lnTo>
                <a:lnTo>
                  <a:pt x="922447" y="33839"/>
                </a:lnTo>
                <a:lnTo>
                  <a:pt x="926274" y="32385"/>
                </a:lnTo>
                <a:lnTo>
                  <a:pt x="936341" y="32385"/>
                </a:lnTo>
                <a:lnTo>
                  <a:pt x="939928" y="33179"/>
                </a:lnTo>
                <a:lnTo>
                  <a:pt x="942436" y="34768"/>
                </a:lnTo>
                <a:lnTo>
                  <a:pt x="944943" y="36357"/>
                </a:lnTo>
                <a:lnTo>
                  <a:pt x="946196" y="38912"/>
                </a:lnTo>
                <a:lnTo>
                  <a:pt x="946196" y="42433"/>
                </a:lnTo>
                <a:lnTo>
                  <a:pt x="945508" y="46395"/>
                </a:lnTo>
                <a:lnTo>
                  <a:pt x="943115" y="49075"/>
                </a:lnTo>
                <a:lnTo>
                  <a:pt x="940742" y="49381"/>
                </a:lnTo>
                <a:lnTo>
                  <a:pt x="924265" y="51448"/>
                </a:lnTo>
                <a:lnTo>
                  <a:pt x="918485" y="52176"/>
                </a:lnTo>
                <a:lnTo>
                  <a:pt x="913816" y="54109"/>
                </a:lnTo>
                <a:lnTo>
                  <a:pt x="910256" y="57248"/>
                </a:lnTo>
                <a:lnTo>
                  <a:pt x="906697" y="60387"/>
                </a:lnTo>
                <a:lnTo>
                  <a:pt x="904916" y="64808"/>
                </a:lnTo>
                <a:lnTo>
                  <a:pt x="904916" y="75718"/>
                </a:lnTo>
                <a:lnTo>
                  <a:pt x="906725" y="80054"/>
                </a:lnTo>
                <a:lnTo>
                  <a:pt x="910342" y="83517"/>
                </a:lnTo>
                <a:lnTo>
                  <a:pt x="913959" y="86982"/>
                </a:lnTo>
                <a:lnTo>
                  <a:pt x="915710" y="73268"/>
                </a:lnTo>
                <a:lnTo>
                  <a:pt x="915710" y="66339"/>
                </a:lnTo>
                <a:lnTo>
                  <a:pt x="917298" y="63468"/>
                </a:lnTo>
                <a:lnTo>
                  <a:pt x="920475" y="61670"/>
                </a:lnTo>
                <a:lnTo>
                  <a:pt x="922350" y="60597"/>
                </a:lnTo>
                <a:lnTo>
                  <a:pt x="925164" y="59814"/>
                </a:lnTo>
                <a:lnTo>
                  <a:pt x="928915" y="59315"/>
                </a:lnTo>
                <a:lnTo>
                  <a:pt x="935173" y="58512"/>
                </a:lnTo>
                <a:lnTo>
                  <a:pt x="939039" y="57899"/>
                </a:lnTo>
                <a:lnTo>
                  <a:pt x="943019" y="56827"/>
                </a:lnTo>
                <a:lnTo>
                  <a:pt x="945909" y="55353"/>
                </a:lnTo>
                <a:lnTo>
                  <a:pt x="945909" y="70034"/>
                </a:lnTo>
                <a:lnTo>
                  <a:pt x="943039" y="74608"/>
                </a:lnTo>
                <a:lnTo>
                  <a:pt x="937298" y="77402"/>
                </a:lnTo>
                <a:lnTo>
                  <a:pt x="933891" y="79087"/>
                </a:lnTo>
                <a:lnTo>
                  <a:pt x="930370" y="79929"/>
                </a:lnTo>
                <a:lnTo>
                  <a:pt x="923748" y="79929"/>
                </a:lnTo>
                <a:lnTo>
                  <a:pt x="924322" y="88714"/>
                </a:lnTo>
                <a:lnTo>
                  <a:pt x="929068" y="88714"/>
                </a:lnTo>
                <a:lnTo>
                  <a:pt x="933412" y="87700"/>
                </a:lnTo>
                <a:lnTo>
                  <a:pt x="937355" y="85671"/>
                </a:lnTo>
                <a:lnTo>
                  <a:pt x="941297" y="83642"/>
                </a:lnTo>
                <a:lnTo>
                  <a:pt x="944321" y="81250"/>
                </a:lnTo>
                <a:lnTo>
                  <a:pt x="946426" y="78493"/>
                </a:lnTo>
                <a:lnTo>
                  <a:pt x="946771" y="80943"/>
                </a:lnTo>
                <a:lnTo>
                  <a:pt x="948206" y="84178"/>
                </a:lnTo>
                <a:lnTo>
                  <a:pt x="949813" y="86704"/>
                </a:lnTo>
                <a:lnTo>
                  <a:pt x="952397" y="87967"/>
                </a:lnTo>
                <a:lnTo>
                  <a:pt x="957411" y="87967"/>
                </a:lnTo>
                <a:lnTo>
                  <a:pt x="960243" y="87680"/>
                </a:lnTo>
                <a:lnTo>
                  <a:pt x="963076" y="86934"/>
                </a:lnTo>
                <a:lnTo>
                  <a:pt x="963076" y="79297"/>
                </a:lnTo>
                <a:lnTo>
                  <a:pt x="962425" y="79412"/>
                </a:lnTo>
                <a:lnTo>
                  <a:pt x="959688" y="79642"/>
                </a:lnTo>
                <a:lnTo>
                  <a:pt x="956904" y="78665"/>
                </a:lnTo>
                <a:close/>
              </a:path>
              <a:path w="1530899" h="111165">
                <a:moveTo>
                  <a:pt x="921165" y="79067"/>
                </a:moveTo>
                <a:lnTo>
                  <a:pt x="916801" y="75622"/>
                </a:lnTo>
                <a:lnTo>
                  <a:pt x="915710" y="73268"/>
                </a:lnTo>
                <a:lnTo>
                  <a:pt x="913959" y="86982"/>
                </a:lnTo>
                <a:lnTo>
                  <a:pt x="918619" y="88714"/>
                </a:lnTo>
                <a:lnTo>
                  <a:pt x="924322" y="88714"/>
                </a:lnTo>
                <a:lnTo>
                  <a:pt x="923748" y="79929"/>
                </a:lnTo>
                <a:lnTo>
                  <a:pt x="921165" y="79067"/>
                </a:lnTo>
                <a:close/>
              </a:path>
              <a:path w="1530899" h="111165">
                <a:moveTo>
                  <a:pt x="995464" y="32614"/>
                </a:moveTo>
                <a:lnTo>
                  <a:pt x="1006870" y="32614"/>
                </a:lnTo>
                <a:lnTo>
                  <a:pt x="1010372" y="33868"/>
                </a:lnTo>
                <a:lnTo>
                  <a:pt x="1012554" y="36375"/>
                </a:lnTo>
                <a:lnTo>
                  <a:pt x="1014735" y="38883"/>
                </a:lnTo>
                <a:lnTo>
                  <a:pt x="1016132" y="42031"/>
                </a:lnTo>
                <a:lnTo>
                  <a:pt x="1016745" y="45821"/>
                </a:lnTo>
                <a:lnTo>
                  <a:pt x="1026792" y="45821"/>
                </a:lnTo>
                <a:lnTo>
                  <a:pt x="1025912" y="37591"/>
                </a:lnTo>
                <a:lnTo>
                  <a:pt x="1023300" y="31792"/>
                </a:lnTo>
                <a:lnTo>
                  <a:pt x="1018955" y="28423"/>
                </a:lnTo>
                <a:lnTo>
                  <a:pt x="1014611" y="25054"/>
                </a:lnTo>
                <a:lnTo>
                  <a:pt x="1008975" y="23370"/>
                </a:lnTo>
                <a:lnTo>
                  <a:pt x="993933" y="23370"/>
                </a:lnTo>
                <a:lnTo>
                  <a:pt x="987254" y="26375"/>
                </a:lnTo>
                <a:lnTo>
                  <a:pt x="982010" y="32385"/>
                </a:lnTo>
                <a:lnTo>
                  <a:pt x="975964" y="43677"/>
                </a:lnTo>
                <a:lnTo>
                  <a:pt x="974145" y="57592"/>
                </a:lnTo>
                <a:lnTo>
                  <a:pt x="974145" y="66397"/>
                </a:lnTo>
                <a:lnTo>
                  <a:pt x="976537" y="73738"/>
                </a:lnTo>
                <a:lnTo>
                  <a:pt x="981322" y="79613"/>
                </a:lnTo>
                <a:lnTo>
                  <a:pt x="986106" y="85489"/>
                </a:lnTo>
                <a:lnTo>
                  <a:pt x="992517" y="88427"/>
                </a:lnTo>
                <a:lnTo>
                  <a:pt x="1007712" y="88427"/>
                </a:lnTo>
                <a:lnTo>
                  <a:pt x="1013588" y="86542"/>
                </a:lnTo>
                <a:lnTo>
                  <a:pt x="1018180" y="82771"/>
                </a:lnTo>
                <a:lnTo>
                  <a:pt x="1022773" y="79001"/>
                </a:lnTo>
                <a:lnTo>
                  <a:pt x="1025644" y="73038"/>
                </a:lnTo>
                <a:lnTo>
                  <a:pt x="1026792" y="64884"/>
                </a:lnTo>
                <a:lnTo>
                  <a:pt x="1016745" y="64884"/>
                </a:lnTo>
                <a:lnTo>
                  <a:pt x="1015788" y="69440"/>
                </a:lnTo>
                <a:lnTo>
                  <a:pt x="1014056" y="73030"/>
                </a:lnTo>
                <a:lnTo>
                  <a:pt x="1011549" y="75651"/>
                </a:lnTo>
                <a:lnTo>
                  <a:pt x="1009042" y="78273"/>
                </a:lnTo>
                <a:lnTo>
                  <a:pt x="1005645" y="79584"/>
                </a:lnTo>
                <a:lnTo>
                  <a:pt x="995770" y="79584"/>
                </a:lnTo>
                <a:lnTo>
                  <a:pt x="991675" y="77479"/>
                </a:lnTo>
                <a:lnTo>
                  <a:pt x="989072" y="73268"/>
                </a:lnTo>
                <a:lnTo>
                  <a:pt x="986469" y="69057"/>
                </a:lnTo>
                <a:lnTo>
                  <a:pt x="985168" y="63870"/>
                </a:lnTo>
                <a:lnTo>
                  <a:pt x="985168" y="51582"/>
                </a:lnTo>
                <a:lnTo>
                  <a:pt x="986087" y="46434"/>
                </a:lnTo>
                <a:lnTo>
                  <a:pt x="987924" y="42261"/>
                </a:lnTo>
                <a:lnTo>
                  <a:pt x="990756" y="35830"/>
                </a:lnTo>
                <a:lnTo>
                  <a:pt x="995464" y="32614"/>
                </a:lnTo>
                <a:close/>
              </a:path>
              <a:path w="1530899" h="111165">
                <a:moveTo>
                  <a:pt x="1051365" y="23771"/>
                </a:moveTo>
                <a:lnTo>
                  <a:pt x="1048581" y="38729"/>
                </a:lnTo>
                <a:lnTo>
                  <a:pt x="1051776" y="34844"/>
                </a:lnTo>
                <a:lnTo>
                  <a:pt x="1059058" y="23771"/>
                </a:lnTo>
                <a:lnTo>
                  <a:pt x="1051365" y="23771"/>
                </a:lnTo>
                <a:close/>
              </a:path>
              <a:path w="1530899" h="111165">
                <a:moveTo>
                  <a:pt x="1118010" y="25150"/>
                </a:moveTo>
                <a:lnTo>
                  <a:pt x="1107446" y="25150"/>
                </a:lnTo>
                <a:lnTo>
                  <a:pt x="1107446" y="72197"/>
                </a:lnTo>
                <a:lnTo>
                  <a:pt x="1108307" y="76388"/>
                </a:lnTo>
                <a:lnTo>
                  <a:pt x="1110030" y="79527"/>
                </a:lnTo>
                <a:lnTo>
                  <a:pt x="1113206" y="85384"/>
                </a:lnTo>
                <a:lnTo>
                  <a:pt x="1119177" y="88312"/>
                </a:lnTo>
                <a:lnTo>
                  <a:pt x="1133569" y="88312"/>
                </a:lnTo>
                <a:lnTo>
                  <a:pt x="1138353" y="86704"/>
                </a:lnTo>
                <a:lnTo>
                  <a:pt x="1142295" y="83489"/>
                </a:lnTo>
                <a:lnTo>
                  <a:pt x="1144286" y="81881"/>
                </a:lnTo>
                <a:lnTo>
                  <a:pt x="1147290" y="77574"/>
                </a:lnTo>
                <a:lnTo>
                  <a:pt x="1147175" y="86647"/>
                </a:lnTo>
                <a:lnTo>
                  <a:pt x="1156936" y="86647"/>
                </a:lnTo>
                <a:lnTo>
                  <a:pt x="1156936" y="25150"/>
                </a:lnTo>
                <a:lnTo>
                  <a:pt x="1146602" y="25150"/>
                </a:lnTo>
                <a:lnTo>
                  <a:pt x="1146602" y="61364"/>
                </a:lnTo>
                <a:lnTo>
                  <a:pt x="1145893" y="66090"/>
                </a:lnTo>
                <a:lnTo>
                  <a:pt x="1144477" y="69536"/>
                </a:lnTo>
                <a:lnTo>
                  <a:pt x="1141874" y="75967"/>
                </a:lnTo>
                <a:lnTo>
                  <a:pt x="1136975" y="79182"/>
                </a:lnTo>
                <a:lnTo>
                  <a:pt x="1124765" y="79182"/>
                </a:lnTo>
                <a:lnTo>
                  <a:pt x="1121340" y="77345"/>
                </a:lnTo>
                <a:lnTo>
                  <a:pt x="1119502" y="73670"/>
                </a:lnTo>
                <a:lnTo>
                  <a:pt x="1118507" y="71679"/>
                </a:lnTo>
                <a:lnTo>
                  <a:pt x="1118010" y="69115"/>
                </a:lnTo>
                <a:lnTo>
                  <a:pt x="1118010" y="25150"/>
                </a:lnTo>
                <a:close/>
              </a:path>
              <a:path w="1530899" h="111165">
                <a:moveTo>
                  <a:pt x="1178224" y="25437"/>
                </a:moveTo>
                <a:lnTo>
                  <a:pt x="1178224" y="86647"/>
                </a:lnTo>
                <a:lnTo>
                  <a:pt x="1188731" y="86647"/>
                </a:lnTo>
                <a:lnTo>
                  <a:pt x="1188731" y="25437"/>
                </a:lnTo>
                <a:lnTo>
                  <a:pt x="1178224" y="25437"/>
                </a:lnTo>
                <a:close/>
              </a:path>
              <a:path w="1530899" h="111165">
                <a:moveTo>
                  <a:pt x="1178224" y="2296"/>
                </a:moveTo>
                <a:lnTo>
                  <a:pt x="1178224" y="14010"/>
                </a:lnTo>
                <a:lnTo>
                  <a:pt x="1188731" y="14010"/>
                </a:lnTo>
                <a:lnTo>
                  <a:pt x="1188731" y="2296"/>
                </a:lnTo>
                <a:lnTo>
                  <a:pt x="1178224" y="2296"/>
                </a:lnTo>
                <a:close/>
              </a:path>
              <a:path w="1530899" h="111165">
                <a:moveTo>
                  <a:pt x="1210180" y="38089"/>
                </a:moveTo>
                <a:lnTo>
                  <a:pt x="1211185" y="36117"/>
                </a:lnTo>
                <a:lnTo>
                  <a:pt x="1215204" y="33131"/>
                </a:lnTo>
                <a:lnTo>
                  <a:pt x="1218161" y="32385"/>
                </a:lnTo>
                <a:lnTo>
                  <a:pt x="1227921" y="32385"/>
                </a:lnTo>
                <a:lnTo>
                  <a:pt x="1232035" y="33744"/>
                </a:lnTo>
                <a:lnTo>
                  <a:pt x="1234409" y="36461"/>
                </a:lnTo>
                <a:lnTo>
                  <a:pt x="1235863" y="38376"/>
                </a:lnTo>
                <a:lnTo>
                  <a:pt x="1236877" y="42835"/>
                </a:lnTo>
                <a:lnTo>
                  <a:pt x="1246637" y="42835"/>
                </a:lnTo>
                <a:lnTo>
                  <a:pt x="1246714" y="38854"/>
                </a:lnTo>
                <a:lnTo>
                  <a:pt x="1245469" y="35141"/>
                </a:lnTo>
                <a:lnTo>
                  <a:pt x="1242905" y="31696"/>
                </a:lnTo>
                <a:lnTo>
                  <a:pt x="1238810" y="26260"/>
                </a:lnTo>
                <a:lnTo>
                  <a:pt x="1232131" y="23542"/>
                </a:lnTo>
                <a:lnTo>
                  <a:pt x="1215787" y="23542"/>
                </a:lnTo>
                <a:lnTo>
                  <a:pt x="1210152" y="25341"/>
                </a:lnTo>
                <a:lnTo>
                  <a:pt x="1205961" y="28939"/>
                </a:lnTo>
                <a:lnTo>
                  <a:pt x="1201769" y="32538"/>
                </a:lnTo>
                <a:lnTo>
                  <a:pt x="1199674" y="37247"/>
                </a:lnTo>
                <a:lnTo>
                  <a:pt x="1199674" y="48003"/>
                </a:lnTo>
                <a:lnTo>
                  <a:pt x="1201894" y="51869"/>
                </a:lnTo>
                <a:lnTo>
                  <a:pt x="1206334" y="54664"/>
                </a:lnTo>
                <a:lnTo>
                  <a:pt x="1208821" y="56271"/>
                </a:lnTo>
                <a:lnTo>
                  <a:pt x="1212687" y="57726"/>
                </a:lnTo>
                <a:lnTo>
                  <a:pt x="1217931" y="59028"/>
                </a:lnTo>
                <a:lnTo>
                  <a:pt x="1226141" y="61095"/>
                </a:lnTo>
                <a:lnTo>
                  <a:pt x="1230542" y="62205"/>
                </a:lnTo>
                <a:lnTo>
                  <a:pt x="1233490" y="63181"/>
                </a:lnTo>
                <a:lnTo>
                  <a:pt x="1234982" y="64023"/>
                </a:lnTo>
                <a:lnTo>
                  <a:pt x="1238485" y="67411"/>
                </a:lnTo>
                <a:lnTo>
                  <a:pt x="1238485" y="73536"/>
                </a:lnTo>
                <a:lnTo>
                  <a:pt x="1237030" y="76110"/>
                </a:lnTo>
                <a:lnTo>
                  <a:pt x="1234122" y="77775"/>
                </a:lnTo>
                <a:lnTo>
                  <a:pt x="1231212" y="79441"/>
                </a:lnTo>
                <a:lnTo>
                  <a:pt x="1227844" y="80273"/>
                </a:lnTo>
                <a:lnTo>
                  <a:pt x="1217586" y="80273"/>
                </a:lnTo>
                <a:lnTo>
                  <a:pt x="1213070" y="78608"/>
                </a:lnTo>
                <a:lnTo>
                  <a:pt x="1210467" y="75278"/>
                </a:lnTo>
                <a:lnTo>
                  <a:pt x="1209051" y="73440"/>
                </a:lnTo>
                <a:lnTo>
                  <a:pt x="1208190" y="70799"/>
                </a:lnTo>
                <a:lnTo>
                  <a:pt x="1207884" y="67354"/>
                </a:lnTo>
                <a:lnTo>
                  <a:pt x="1197951" y="67354"/>
                </a:lnTo>
                <a:lnTo>
                  <a:pt x="1198219" y="73479"/>
                </a:lnTo>
                <a:lnTo>
                  <a:pt x="1200257" y="78619"/>
                </a:lnTo>
                <a:lnTo>
                  <a:pt x="1204066" y="82771"/>
                </a:lnTo>
                <a:lnTo>
                  <a:pt x="1207874" y="86925"/>
                </a:lnTo>
                <a:lnTo>
                  <a:pt x="1214352" y="89001"/>
                </a:lnTo>
                <a:lnTo>
                  <a:pt x="1231997" y="89001"/>
                </a:lnTo>
                <a:lnTo>
                  <a:pt x="1238322" y="87011"/>
                </a:lnTo>
                <a:lnTo>
                  <a:pt x="1242475" y="83029"/>
                </a:lnTo>
                <a:lnTo>
                  <a:pt x="1246628" y="79049"/>
                </a:lnTo>
                <a:lnTo>
                  <a:pt x="1248704" y="74321"/>
                </a:lnTo>
                <a:lnTo>
                  <a:pt x="1248704" y="63181"/>
                </a:lnTo>
                <a:lnTo>
                  <a:pt x="1246695" y="59028"/>
                </a:lnTo>
                <a:lnTo>
                  <a:pt x="1242676" y="56386"/>
                </a:lnTo>
                <a:lnTo>
                  <a:pt x="1240150" y="54702"/>
                </a:lnTo>
                <a:lnTo>
                  <a:pt x="1235174" y="52960"/>
                </a:lnTo>
                <a:lnTo>
                  <a:pt x="1227749" y="51161"/>
                </a:lnTo>
                <a:lnTo>
                  <a:pt x="1220916" y="49496"/>
                </a:lnTo>
                <a:lnTo>
                  <a:pt x="1217931" y="48769"/>
                </a:lnTo>
                <a:lnTo>
                  <a:pt x="1214142" y="46970"/>
                </a:lnTo>
                <a:lnTo>
                  <a:pt x="1211501" y="45362"/>
                </a:lnTo>
                <a:lnTo>
                  <a:pt x="1210180" y="43218"/>
                </a:lnTo>
                <a:lnTo>
                  <a:pt x="1210180" y="38089"/>
                </a:lnTo>
                <a:close/>
              </a:path>
              <a:path w="1530899" h="111165">
                <a:moveTo>
                  <a:pt x="1260531" y="25437"/>
                </a:moveTo>
                <a:lnTo>
                  <a:pt x="1260531" y="86647"/>
                </a:lnTo>
                <a:lnTo>
                  <a:pt x="1271038" y="86647"/>
                </a:lnTo>
                <a:lnTo>
                  <a:pt x="1271038" y="25437"/>
                </a:lnTo>
                <a:lnTo>
                  <a:pt x="1260531" y="25437"/>
                </a:lnTo>
                <a:close/>
              </a:path>
              <a:path w="1530899" h="111165">
                <a:moveTo>
                  <a:pt x="1260531" y="2296"/>
                </a:moveTo>
                <a:lnTo>
                  <a:pt x="1260531" y="14010"/>
                </a:lnTo>
                <a:lnTo>
                  <a:pt x="1271038" y="14010"/>
                </a:lnTo>
                <a:lnTo>
                  <a:pt x="1271038" y="2296"/>
                </a:lnTo>
                <a:lnTo>
                  <a:pt x="1260531" y="2296"/>
                </a:lnTo>
                <a:close/>
              </a:path>
              <a:path w="1530899" h="111165">
                <a:moveTo>
                  <a:pt x="1296564" y="25150"/>
                </a:moveTo>
                <a:lnTo>
                  <a:pt x="1296564" y="7981"/>
                </a:lnTo>
                <a:lnTo>
                  <a:pt x="1286114" y="7981"/>
                </a:lnTo>
                <a:lnTo>
                  <a:pt x="1286114" y="25150"/>
                </a:lnTo>
                <a:lnTo>
                  <a:pt x="1277790" y="25150"/>
                </a:lnTo>
                <a:lnTo>
                  <a:pt x="1277790" y="33590"/>
                </a:lnTo>
                <a:lnTo>
                  <a:pt x="1286114" y="33590"/>
                </a:lnTo>
                <a:lnTo>
                  <a:pt x="1286114" y="78245"/>
                </a:lnTo>
                <a:lnTo>
                  <a:pt x="1286975" y="81450"/>
                </a:lnTo>
                <a:lnTo>
                  <a:pt x="1288698" y="83919"/>
                </a:lnTo>
                <a:lnTo>
                  <a:pt x="1290420" y="86388"/>
                </a:lnTo>
                <a:lnTo>
                  <a:pt x="1293693" y="87623"/>
                </a:lnTo>
                <a:lnTo>
                  <a:pt x="1301396" y="87548"/>
                </a:lnTo>
                <a:lnTo>
                  <a:pt x="1303960" y="87240"/>
                </a:lnTo>
                <a:lnTo>
                  <a:pt x="1306381" y="86647"/>
                </a:lnTo>
                <a:lnTo>
                  <a:pt x="1306381" y="78493"/>
                </a:lnTo>
                <a:lnTo>
                  <a:pt x="1303262" y="78665"/>
                </a:lnTo>
                <a:lnTo>
                  <a:pt x="1300889" y="78665"/>
                </a:lnTo>
                <a:lnTo>
                  <a:pt x="1297291" y="77307"/>
                </a:lnTo>
                <a:lnTo>
                  <a:pt x="1296564" y="73727"/>
                </a:lnTo>
                <a:lnTo>
                  <a:pt x="1296564" y="33590"/>
                </a:lnTo>
                <a:lnTo>
                  <a:pt x="1306381" y="33590"/>
                </a:lnTo>
                <a:lnTo>
                  <a:pt x="1306381" y="25150"/>
                </a:lnTo>
                <a:lnTo>
                  <a:pt x="1296564" y="25150"/>
                </a:lnTo>
                <a:close/>
              </a:path>
              <a:path w="1530899" h="111165">
                <a:moveTo>
                  <a:pt x="1319322" y="25437"/>
                </a:moveTo>
                <a:lnTo>
                  <a:pt x="1319322" y="86647"/>
                </a:lnTo>
                <a:lnTo>
                  <a:pt x="1329828" y="86647"/>
                </a:lnTo>
                <a:lnTo>
                  <a:pt x="1329828" y="25437"/>
                </a:lnTo>
                <a:lnTo>
                  <a:pt x="1319322" y="25437"/>
                </a:lnTo>
                <a:close/>
              </a:path>
              <a:path w="1530899" h="111165">
                <a:moveTo>
                  <a:pt x="1319322" y="2296"/>
                </a:moveTo>
                <a:lnTo>
                  <a:pt x="1319322" y="14010"/>
                </a:lnTo>
                <a:lnTo>
                  <a:pt x="1329828" y="14010"/>
                </a:lnTo>
                <a:lnTo>
                  <a:pt x="1329828" y="2296"/>
                </a:lnTo>
                <a:lnTo>
                  <a:pt x="1319322" y="2296"/>
                </a:lnTo>
                <a:close/>
              </a:path>
              <a:path w="1530899" h="111165">
                <a:moveTo>
                  <a:pt x="1378788" y="77393"/>
                </a:moveTo>
                <a:lnTo>
                  <a:pt x="1374090" y="79986"/>
                </a:lnTo>
                <a:lnTo>
                  <a:pt x="1360999" y="79986"/>
                </a:lnTo>
                <a:lnTo>
                  <a:pt x="1356445" y="77804"/>
                </a:lnTo>
                <a:lnTo>
                  <a:pt x="1353575" y="73440"/>
                </a:lnTo>
                <a:lnTo>
                  <a:pt x="1357804" y="88886"/>
                </a:lnTo>
                <a:lnTo>
                  <a:pt x="1376405" y="88886"/>
                </a:lnTo>
                <a:lnTo>
                  <a:pt x="1378788" y="77393"/>
                </a:lnTo>
                <a:close/>
              </a:path>
              <a:path w="1530899" h="111165">
                <a:moveTo>
                  <a:pt x="1338647" y="57248"/>
                </a:moveTo>
                <a:lnTo>
                  <a:pt x="1338647" y="66894"/>
                </a:lnTo>
                <a:lnTo>
                  <a:pt x="1341135" y="74580"/>
                </a:lnTo>
                <a:lnTo>
                  <a:pt x="1346111" y="80302"/>
                </a:lnTo>
                <a:lnTo>
                  <a:pt x="1351086" y="86025"/>
                </a:lnTo>
                <a:lnTo>
                  <a:pt x="1357804" y="88886"/>
                </a:lnTo>
                <a:lnTo>
                  <a:pt x="1353575" y="73440"/>
                </a:lnTo>
                <a:lnTo>
                  <a:pt x="1350704" y="69076"/>
                </a:lnTo>
                <a:lnTo>
                  <a:pt x="1349269" y="63621"/>
                </a:lnTo>
                <a:lnTo>
                  <a:pt x="1349269" y="50262"/>
                </a:lnTo>
                <a:lnTo>
                  <a:pt x="1350704" y="44443"/>
                </a:lnTo>
                <a:lnTo>
                  <a:pt x="1353575" y="39620"/>
                </a:lnTo>
                <a:lnTo>
                  <a:pt x="1356445" y="34796"/>
                </a:lnTo>
                <a:lnTo>
                  <a:pt x="1361038" y="32385"/>
                </a:lnTo>
                <a:lnTo>
                  <a:pt x="1374473" y="32385"/>
                </a:lnTo>
                <a:lnTo>
                  <a:pt x="1379487" y="35218"/>
                </a:lnTo>
                <a:lnTo>
                  <a:pt x="1382395" y="40883"/>
                </a:lnTo>
                <a:lnTo>
                  <a:pt x="1384233" y="44482"/>
                </a:lnTo>
                <a:lnTo>
                  <a:pt x="1385152" y="49151"/>
                </a:lnTo>
                <a:lnTo>
                  <a:pt x="1385152" y="61248"/>
                </a:lnTo>
                <a:lnTo>
                  <a:pt x="1383879" y="67019"/>
                </a:lnTo>
                <a:lnTo>
                  <a:pt x="1381334" y="72206"/>
                </a:lnTo>
                <a:lnTo>
                  <a:pt x="1378788" y="77393"/>
                </a:lnTo>
                <a:lnTo>
                  <a:pt x="1376405" y="88886"/>
                </a:lnTo>
                <a:lnTo>
                  <a:pt x="1383888" y="85652"/>
                </a:lnTo>
                <a:lnTo>
                  <a:pt x="1388711" y="79182"/>
                </a:lnTo>
                <a:lnTo>
                  <a:pt x="1394167" y="68082"/>
                </a:lnTo>
                <a:lnTo>
                  <a:pt x="1395945" y="54606"/>
                </a:lnTo>
                <a:lnTo>
                  <a:pt x="1395945" y="44348"/>
                </a:lnTo>
                <a:lnTo>
                  <a:pt x="1393208" y="36576"/>
                </a:lnTo>
                <a:lnTo>
                  <a:pt x="1387735" y="31294"/>
                </a:lnTo>
                <a:lnTo>
                  <a:pt x="1382261" y="26011"/>
                </a:lnTo>
                <a:lnTo>
                  <a:pt x="1375564" y="23370"/>
                </a:lnTo>
                <a:lnTo>
                  <a:pt x="1358799" y="23370"/>
                </a:lnTo>
                <a:lnTo>
                  <a:pt x="1351756" y="26433"/>
                </a:lnTo>
                <a:lnTo>
                  <a:pt x="1346512" y="32557"/>
                </a:lnTo>
                <a:lnTo>
                  <a:pt x="1346204" y="32923"/>
                </a:lnTo>
                <a:lnTo>
                  <a:pt x="1340536" y="43568"/>
                </a:lnTo>
                <a:lnTo>
                  <a:pt x="1338647" y="57248"/>
                </a:lnTo>
                <a:close/>
              </a:path>
              <a:path w="1530899" h="111165">
                <a:moveTo>
                  <a:pt x="1423721" y="86647"/>
                </a:moveTo>
                <a:lnTo>
                  <a:pt x="1423721" y="50415"/>
                </a:lnTo>
                <a:lnTo>
                  <a:pt x="1423980" y="47324"/>
                </a:lnTo>
                <a:lnTo>
                  <a:pt x="1425013" y="42998"/>
                </a:lnTo>
                <a:lnTo>
                  <a:pt x="1427855" y="38873"/>
                </a:lnTo>
                <a:lnTo>
                  <a:pt x="1429998" y="36347"/>
                </a:lnTo>
                <a:lnTo>
                  <a:pt x="1432486" y="34663"/>
                </a:lnTo>
                <a:lnTo>
                  <a:pt x="1435318" y="33820"/>
                </a:lnTo>
                <a:lnTo>
                  <a:pt x="1438897" y="33074"/>
                </a:lnTo>
                <a:lnTo>
                  <a:pt x="1446170" y="33074"/>
                </a:lnTo>
                <a:lnTo>
                  <a:pt x="1449500" y="34988"/>
                </a:lnTo>
                <a:lnTo>
                  <a:pt x="1451337" y="38816"/>
                </a:lnTo>
                <a:lnTo>
                  <a:pt x="1452447" y="41112"/>
                </a:lnTo>
                <a:lnTo>
                  <a:pt x="1453002" y="44137"/>
                </a:lnTo>
                <a:lnTo>
                  <a:pt x="1453002" y="86647"/>
                </a:lnTo>
                <a:lnTo>
                  <a:pt x="1463508" y="86647"/>
                </a:lnTo>
                <a:lnTo>
                  <a:pt x="1463508" y="40998"/>
                </a:lnTo>
                <a:lnTo>
                  <a:pt x="1462666" y="36232"/>
                </a:lnTo>
                <a:lnTo>
                  <a:pt x="1460982" y="32901"/>
                </a:lnTo>
                <a:lnTo>
                  <a:pt x="1457920" y="26815"/>
                </a:lnTo>
                <a:lnTo>
                  <a:pt x="1452026" y="23771"/>
                </a:lnTo>
                <a:lnTo>
                  <a:pt x="1439318" y="23771"/>
                </a:lnTo>
                <a:lnTo>
                  <a:pt x="1435701" y="24557"/>
                </a:lnTo>
                <a:lnTo>
                  <a:pt x="1432448" y="26126"/>
                </a:lnTo>
                <a:lnTo>
                  <a:pt x="1429195" y="27695"/>
                </a:lnTo>
                <a:lnTo>
                  <a:pt x="1426113" y="30279"/>
                </a:lnTo>
                <a:lnTo>
                  <a:pt x="1423205" y="33878"/>
                </a:lnTo>
                <a:lnTo>
                  <a:pt x="1423205" y="25150"/>
                </a:lnTo>
                <a:lnTo>
                  <a:pt x="1413387" y="25150"/>
                </a:lnTo>
                <a:lnTo>
                  <a:pt x="1413387" y="86647"/>
                </a:lnTo>
                <a:lnTo>
                  <a:pt x="1423721" y="86647"/>
                </a:lnTo>
                <a:close/>
              </a:path>
              <a:path w="1530899" h="111165">
                <a:moveTo>
                  <a:pt x="1492376" y="38089"/>
                </a:moveTo>
                <a:lnTo>
                  <a:pt x="1493380" y="36117"/>
                </a:lnTo>
                <a:lnTo>
                  <a:pt x="1497399" y="33131"/>
                </a:lnTo>
                <a:lnTo>
                  <a:pt x="1500356" y="32385"/>
                </a:lnTo>
                <a:lnTo>
                  <a:pt x="1510116" y="32385"/>
                </a:lnTo>
                <a:lnTo>
                  <a:pt x="1514231" y="33744"/>
                </a:lnTo>
                <a:lnTo>
                  <a:pt x="1516604" y="36461"/>
                </a:lnTo>
                <a:lnTo>
                  <a:pt x="1518058" y="38376"/>
                </a:lnTo>
                <a:lnTo>
                  <a:pt x="1519073" y="42835"/>
                </a:lnTo>
                <a:lnTo>
                  <a:pt x="1528833" y="42835"/>
                </a:lnTo>
                <a:lnTo>
                  <a:pt x="1528909" y="38854"/>
                </a:lnTo>
                <a:lnTo>
                  <a:pt x="1527665" y="35141"/>
                </a:lnTo>
                <a:lnTo>
                  <a:pt x="1525101" y="31696"/>
                </a:lnTo>
                <a:lnTo>
                  <a:pt x="1521005" y="26260"/>
                </a:lnTo>
                <a:lnTo>
                  <a:pt x="1514326" y="23542"/>
                </a:lnTo>
                <a:lnTo>
                  <a:pt x="1497983" y="23542"/>
                </a:lnTo>
                <a:lnTo>
                  <a:pt x="1492347" y="25341"/>
                </a:lnTo>
                <a:lnTo>
                  <a:pt x="1488156" y="28939"/>
                </a:lnTo>
                <a:lnTo>
                  <a:pt x="1483965" y="32538"/>
                </a:lnTo>
                <a:lnTo>
                  <a:pt x="1481869" y="37247"/>
                </a:lnTo>
                <a:lnTo>
                  <a:pt x="1481869" y="48003"/>
                </a:lnTo>
                <a:lnTo>
                  <a:pt x="1484089" y="51869"/>
                </a:lnTo>
                <a:lnTo>
                  <a:pt x="1488529" y="54664"/>
                </a:lnTo>
                <a:lnTo>
                  <a:pt x="1491017" y="56271"/>
                </a:lnTo>
                <a:lnTo>
                  <a:pt x="1494882" y="57726"/>
                </a:lnTo>
                <a:lnTo>
                  <a:pt x="1500126" y="59028"/>
                </a:lnTo>
                <a:lnTo>
                  <a:pt x="1508336" y="61095"/>
                </a:lnTo>
                <a:lnTo>
                  <a:pt x="1512738" y="62205"/>
                </a:lnTo>
                <a:lnTo>
                  <a:pt x="1515685" y="63181"/>
                </a:lnTo>
                <a:lnTo>
                  <a:pt x="1517178" y="64023"/>
                </a:lnTo>
                <a:lnTo>
                  <a:pt x="1520680" y="67411"/>
                </a:lnTo>
                <a:lnTo>
                  <a:pt x="1520680" y="73536"/>
                </a:lnTo>
                <a:lnTo>
                  <a:pt x="1519225" y="76110"/>
                </a:lnTo>
                <a:lnTo>
                  <a:pt x="1516317" y="77775"/>
                </a:lnTo>
                <a:lnTo>
                  <a:pt x="1513407" y="79441"/>
                </a:lnTo>
                <a:lnTo>
                  <a:pt x="1510039" y="80273"/>
                </a:lnTo>
                <a:lnTo>
                  <a:pt x="1499782" y="80273"/>
                </a:lnTo>
                <a:lnTo>
                  <a:pt x="1495266" y="78608"/>
                </a:lnTo>
                <a:lnTo>
                  <a:pt x="1492662" y="75278"/>
                </a:lnTo>
                <a:lnTo>
                  <a:pt x="1491246" y="73440"/>
                </a:lnTo>
                <a:lnTo>
                  <a:pt x="1490385" y="70799"/>
                </a:lnTo>
                <a:lnTo>
                  <a:pt x="1490079" y="67354"/>
                </a:lnTo>
                <a:lnTo>
                  <a:pt x="1480146" y="67354"/>
                </a:lnTo>
                <a:lnTo>
                  <a:pt x="1480414" y="73479"/>
                </a:lnTo>
                <a:lnTo>
                  <a:pt x="1482453" y="78619"/>
                </a:lnTo>
                <a:lnTo>
                  <a:pt x="1486261" y="82771"/>
                </a:lnTo>
                <a:lnTo>
                  <a:pt x="1490069" y="86925"/>
                </a:lnTo>
                <a:lnTo>
                  <a:pt x="1496547" y="89001"/>
                </a:lnTo>
                <a:lnTo>
                  <a:pt x="1514192" y="89001"/>
                </a:lnTo>
                <a:lnTo>
                  <a:pt x="1520517" y="87011"/>
                </a:lnTo>
                <a:lnTo>
                  <a:pt x="1524670" y="83029"/>
                </a:lnTo>
                <a:lnTo>
                  <a:pt x="1528823" y="79049"/>
                </a:lnTo>
                <a:lnTo>
                  <a:pt x="1530899" y="74321"/>
                </a:lnTo>
                <a:lnTo>
                  <a:pt x="1530899" y="63181"/>
                </a:lnTo>
                <a:lnTo>
                  <a:pt x="1528890" y="59028"/>
                </a:lnTo>
                <a:lnTo>
                  <a:pt x="1524871" y="56386"/>
                </a:lnTo>
                <a:lnTo>
                  <a:pt x="1522345" y="54702"/>
                </a:lnTo>
                <a:lnTo>
                  <a:pt x="1517369" y="52960"/>
                </a:lnTo>
                <a:lnTo>
                  <a:pt x="1509944" y="51161"/>
                </a:lnTo>
                <a:lnTo>
                  <a:pt x="1503111" y="49496"/>
                </a:lnTo>
                <a:lnTo>
                  <a:pt x="1500126" y="48769"/>
                </a:lnTo>
                <a:lnTo>
                  <a:pt x="1496337" y="46970"/>
                </a:lnTo>
                <a:lnTo>
                  <a:pt x="1493696" y="45362"/>
                </a:lnTo>
                <a:lnTo>
                  <a:pt x="1492376" y="43218"/>
                </a:lnTo>
                <a:lnTo>
                  <a:pt x="1492376" y="38089"/>
                </a:lnTo>
                <a:close/>
              </a:path>
              <a:path w="1530899" h="111165">
                <a:moveTo>
                  <a:pt x="1043787" y="48616"/>
                </a:moveTo>
                <a:lnTo>
                  <a:pt x="1045384" y="42616"/>
                </a:lnTo>
                <a:lnTo>
                  <a:pt x="1048581" y="38729"/>
                </a:lnTo>
                <a:lnTo>
                  <a:pt x="1051365" y="23771"/>
                </a:lnTo>
                <a:lnTo>
                  <a:pt x="1045098" y="26930"/>
                </a:lnTo>
                <a:lnTo>
                  <a:pt x="1040255" y="33246"/>
                </a:lnTo>
                <a:lnTo>
                  <a:pt x="1035414" y="39562"/>
                </a:lnTo>
                <a:lnTo>
                  <a:pt x="1032993" y="47640"/>
                </a:lnTo>
                <a:lnTo>
                  <a:pt x="1032993" y="67967"/>
                </a:lnTo>
                <a:lnTo>
                  <a:pt x="1035577" y="75776"/>
                </a:lnTo>
                <a:lnTo>
                  <a:pt x="1040743" y="80905"/>
                </a:lnTo>
                <a:lnTo>
                  <a:pt x="1045911" y="86035"/>
                </a:lnTo>
                <a:lnTo>
                  <a:pt x="1051767" y="88599"/>
                </a:lnTo>
                <a:lnTo>
                  <a:pt x="1062867" y="88599"/>
                </a:lnTo>
                <a:lnTo>
                  <a:pt x="1066666" y="87786"/>
                </a:lnTo>
                <a:lnTo>
                  <a:pt x="1069709" y="86159"/>
                </a:lnTo>
                <a:lnTo>
                  <a:pt x="1072751" y="84532"/>
                </a:lnTo>
                <a:lnTo>
                  <a:pt x="1075134" y="82340"/>
                </a:lnTo>
                <a:lnTo>
                  <a:pt x="1076856" y="79584"/>
                </a:lnTo>
                <a:lnTo>
                  <a:pt x="1076856" y="111165"/>
                </a:lnTo>
                <a:lnTo>
                  <a:pt x="1087248" y="111165"/>
                </a:lnTo>
                <a:lnTo>
                  <a:pt x="1087248" y="25150"/>
                </a:lnTo>
                <a:lnTo>
                  <a:pt x="1077431" y="25150"/>
                </a:lnTo>
                <a:lnTo>
                  <a:pt x="1077431" y="33705"/>
                </a:lnTo>
                <a:lnTo>
                  <a:pt x="1075669" y="31026"/>
                </a:lnTo>
                <a:lnTo>
                  <a:pt x="1071919" y="27619"/>
                </a:lnTo>
                <a:lnTo>
                  <a:pt x="1068435" y="25054"/>
                </a:lnTo>
                <a:lnTo>
                  <a:pt x="1064149" y="23771"/>
                </a:lnTo>
                <a:lnTo>
                  <a:pt x="1059058" y="23771"/>
                </a:lnTo>
                <a:lnTo>
                  <a:pt x="1051776" y="34844"/>
                </a:lnTo>
                <a:lnTo>
                  <a:pt x="1055613" y="32901"/>
                </a:lnTo>
                <a:lnTo>
                  <a:pt x="1067134" y="32901"/>
                </a:lnTo>
                <a:lnTo>
                  <a:pt x="1072053" y="35945"/>
                </a:lnTo>
                <a:lnTo>
                  <a:pt x="1074847" y="42031"/>
                </a:lnTo>
                <a:lnTo>
                  <a:pt x="1076493" y="45591"/>
                </a:lnTo>
                <a:lnTo>
                  <a:pt x="1077316" y="50032"/>
                </a:lnTo>
                <a:lnTo>
                  <a:pt x="1077316" y="61133"/>
                </a:lnTo>
                <a:lnTo>
                  <a:pt x="1076569" y="65880"/>
                </a:lnTo>
                <a:lnTo>
                  <a:pt x="1075076" y="69593"/>
                </a:lnTo>
                <a:lnTo>
                  <a:pt x="1072359" y="76330"/>
                </a:lnTo>
                <a:lnTo>
                  <a:pt x="1067402" y="79700"/>
                </a:lnTo>
                <a:lnTo>
                  <a:pt x="1053394" y="79700"/>
                </a:lnTo>
                <a:lnTo>
                  <a:pt x="1048667" y="76503"/>
                </a:lnTo>
                <a:lnTo>
                  <a:pt x="1046026" y="70110"/>
                </a:lnTo>
                <a:lnTo>
                  <a:pt x="1044533" y="66512"/>
                </a:lnTo>
                <a:lnTo>
                  <a:pt x="1043787" y="62052"/>
                </a:lnTo>
                <a:lnTo>
                  <a:pt x="1043787" y="486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140739" y="612993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279882" y="612461"/>
            <a:ext cx="0" cy="74426"/>
          </a:xfrm>
          <a:custGeom>
            <a:avLst/>
            <a:gdLst/>
            <a:ahLst/>
            <a:cxnLst/>
            <a:rect l="l" t="t" r="r" b="b"/>
            <a:pathLst>
              <a:path h="84350">
                <a:moveTo>
                  <a:pt x="0" y="0"/>
                </a:moveTo>
                <a:lnTo>
                  <a:pt x="0" y="84350"/>
                </a:lnTo>
              </a:path>
            </a:pathLst>
          </a:custGeom>
          <a:ln w="116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824848" y="612993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4899673" y="612993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953119" y="612993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3746193" y="735911"/>
            <a:ext cx="1661724" cy="98442"/>
          </a:xfrm>
          <a:custGeom>
            <a:avLst/>
            <a:gdLst/>
            <a:ahLst/>
            <a:cxnLst/>
            <a:rect l="l" t="t" r="r" b="b"/>
            <a:pathLst>
              <a:path w="1827896" h="111568">
                <a:moveTo>
                  <a:pt x="1579620" y="85557"/>
                </a:moveTo>
                <a:lnTo>
                  <a:pt x="1579620" y="49324"/>
                </a:lnTo>
                <a:lnTo>
                  <a:pt x="1579878" y="46233"/>
                </a:lnTo>
                <a:lnTo>
                  <a:pt x="1580912" y="41907"/>
                </a:lnTo>
                <a:lnTo>
                  <a:pt x="1583754" y="37782"/>
                </a:lnTo>
                <a:lnTo>
                  <a:pt x="1585897" y="35256"/>
                </a:lnTo>
                <a:lnTo>
                  <a:pt x="1588385" y="33572"/>
                </a:lnTo>
                <a:lnTo>
                  <a:pt x="1591217" y="32729"/>
                </a:lnTo>
                <a:lnTo>
                  <a:pt x="1594796" y="31983"/>
                </a:lnTo>
                <a:lnTo>
                  <a:pt x="1602069" y="31983"/>
                </a:lnTo>
                <a:lnTo>
                  <a:pt x="1605398" y="33897"/>
                </a:lnTo>
                <a:lnTo>
                  <a:pt x="1607235" y="37725"/>
                </a:lnTo>
                <a:lnTo>
                  <a:pt x="1608346" y="40022"/>
                </a:lnTo>
                <a:lnTo>
                  <a:pt x="1608900" y="43046"/>
                </a:lnTo>
                <a:lnTo>
                  <a:pt x="1608900" y="85557"/>
                </a:lnTo>
                <a:lnTo>
                  <a:pt x="1619407" y="85557"/>
                </a:lnTo>
                <a:lnTo>
                  <a:pt x="1619407" y="39907"/>
                </a:lnTo>
                <a:lnTo>
                  <a:pt x="1618565" y="35141"/>
                </a:lnTo>
                <a:lnTo>
                  <a:pt x="1616881" y="31811"/>
                </a:lnTo>
                <a:lnTo>
                  <a:pt x="1613818" y="25725"/>
                </a:lnTo>
                <a:lnTo>
                  <a:pt x="1607925" y="22681"/>
                </a:lnTo>
                <a:lnTo>
                  <a:pt x="1595217" y="22681"/>
                </a:lnTo>
                <a:lnTo>
                  <a:pt x="1591600" y="23466"/>
                </a:lnTo>
                <a:lnTo>
                  <a:pt x="1588347" y="25036"/>
                </a:lnTo>
                <a:lnTo>
                  <a:pt x="1585093" y="26604"/>
                </a:lnTo>
                <a:lnTo>
                  <a:pt x="1582012" y="29188"/>
                </a:lnTo>
                <a:lnTo>
                  <a:pt x="1579103" y="32787"/>
                </a:lnTo>
                <a:lnTo>
                  <a:pt x="1579103" y="24059"/>
                </a:lnTo>
                <a:lnTo>
                  <a:pt x="1569286" y="24059"/>
                </a:lnTo>
                <a:lnTo>
                  <a:pt x="1569286" y="85557"/>
                </a:lnTo>
                <a:lnTo>
                  <a:pt x="1579620" y="85557"/>
                </a:lnTo>
                <a:close/>
              </a:path>
              <a:path w="1827896" h="111568">
                <a:moveTo>
                  <a:pt x="1650169" y="24059"/>
                </a:moveTo>
                <a:lnTo>
                  <a:pt x="1639605" y="24059"/>
                </a:lnTo>
                <a:lnTo>
                  <a:pt x="1639605" y="71106"/>
                </a:lnTo>
                <a:lnTo>
                  <a:pt x="1640466" y="75297"/>
                </a:lnTo>
                <a:lnTo>
                  <a:pt x="1642189" y="78436"/>
                </a:lnTo>
                <a:lnTo>
                  <a:pt x="1645365" y="84293"/>
                </a:lnTo>
                <a:lnTo>
                  <a:pt x="1651336" y="87222"/>
                </a:lnTo>
                <a:lnTo>
                  <a:pt x="1665728" y="87222"/>
                </a:lnTo>
                <a:lnTo>
                  <a:pt x="1670512" y="85614"/>
                </a:lnTo>
                <a:lnTo>
                  <a:pt x="1674454" y="82399"/>
                </a:lnTo>
                <a:lnTo>
                  <a:pt x="1676445" y="80791"/>
                </a:lnTo>
                <a:lnTo>
                  <a:pt x="1679449" y="76484"/>
                </a:lnTo>
                <a:lnTo>
                  <a:pt x="1679334" y="85557"/>
                </a:lnTo>
                <a:lnTo>
                  <a:pt x="1689095" y="85557"/>
                </a:lnTo>
                <a:lnTo>
                  <a:pt x="1689095" y="24059"/>
                </a:lnTo>
                <a:lnTo>
                  <a:pt x="1678761" y="24059"/>
                </a:lnTo>
                <a:lnTo>
                  <a:pt x="1678761" y="60273"/>
                </a:lnTo>
                <a:lnTo>
                  <a:pt x="1678052" y="65000"/>
                </a:lnTo>
                <a:lnTo>
                  <a:pt x="1676636" y="68445"/>
                </a:lnTo>
                <a:lnTo>
                  <a:pt x="1674033" y="74876"/>
                </a:lnTo>
                <a:lnTo>
                  <a:pt x="1669134" y="78092"/>
                </a:lnTo>
                <a:lnTo>
                  <a:pt x="1656924" y="78092"/>
                </a:lnTo>
                <a:lnTo>
                  <a:pt x="1653499" y="76254"/>
                </a:lnTo>
                <a:lnTo>
                  <a:pt x="1651661" y="72580"/>
                </a:lnTo>
                <a:lnTo>
                  <a:pt x="1650666" y="70589"/>
                </a:lnTo>
                <a:lnTo>
                  <a:pt x="1650169" y="68024"/>
                </a:lnTo>
                <a:lnTo>
                  <a:pt x="1650169" y="24059"/>
                </a:lnTo>
                <a:close/>
              </a:path>
              <a:path w="1827896" h="111568">
                <a:moveTo>
                  <a:pt x="1720334" y="25762"/>
                </a:moveTo>
                <a:lnTo>
                  <a:pt x="1714977" y="31926"/>
                </a:lnTo>
                <a:lnTo>
                  <a:pt x="1718306" y="49898"/>
                </a:lnTo>
                <a:lnTo>
                  <a:pt x="1718497" y="44616"/>
                </a:lnTo>
                <a:lnTo>
                  <a:pt x="1720201" y="40262"/>
                </a:lnTo>
                <a:lnTo>
                  <a:pt x="1723416" y="36835"/>
                </a:lnTo>
                <a:lnTo>
                  <a:pt x="1727339" y="22681"/>
                </a:lnTo>
                <a:lnTo>
                  <a:pt x="1720334" y="25762"/>
                </a:lnTo>
                <a:close/>
              </a:path>
              <a:path w="1827896" h="111568">
                <a:moveTo>
                  <a:pt x="1763088" y="58109"/>
                </a:moveTo>
                <a:lnTo>
                  <a:pt x="1763088" y="51908"/>
                </a:lnTo>
                <a:lnTo>
                  <a:pt x="1762782" y="47391"/>
                </a:lnTo>
                <a:lnTo>
                  <a:pt x="1762169" y="44558"/>
                </a:lnTo>
                <a:lnTo>
                  <a:pt x="1761480" y="40424"/>
                </a:lnTo>
                <a:lnTo>
                  <a:pt x="1760103" y="36806"/>
                </a:lnTo>
                <a:lnTo>
                  <a:pt x="1758036" y="33706"/>
                </a:lnTo>
                <a:lnTo>
                  <a:pt x="1755892" y="30452"/>
                </a:lnTo>
                <a:lnTo>
                  <a:pt x="1752773" y="27801"/>
                </a:lnTo>
                <a:lnTo>
                  <a:pt x="1748678" y="25753"/>
                </a:lnTo>
                <a:lnTo>
                  <a:pt x="1744582" y="23705"/>
                </a:lnTo>
                <a:lnTo>
                  <a:pt x="1740353" y="22681"/>
                </a:lnTo>
                <a:lnTo>
                  <a:pt x="1727339" y="22681"/>
                </a:lnTo>
                <a:lnTo>
                  <a:pt x="1723416" y="36835"/>
                </a:lnTo>
                <a:lnTo>
                  <a:pt x="1726631" y="33409"/>
                </a:lnTo>
                <a:lnTo>
                  <a:pt x="1730612" y="31696"/>
                </a:lnTo>
                <a:lnTo>
                  <a:pt x="1741979" y="31696"/>
                </a:lnTo>
                <a:lnTo>
                  <a:pt x="1746706" y="34184"/>
                </a:lnTo>
                <a:lnTo>
                  <a:pt x="1749539" y="39161"/>
                </a:lnTo>
                <a:lnTo>
                  <a:pt x="1751069" y="41841"/>
                </a:lnTo>
                <a:lnTo>
                  <a:pt x="1752046" y="45420"/>
                </a:lnTo>
                <a:lnTo>
                  <a:pt x="1752467" y="49898"/>
                </a:lnTo>
                <a:lnTo>
                  <a:pt x="1718306" y="49898"/>
                </a:lnTo>
                <a:lnTo>
                  <a:pt x="1714977" y="31926"/>
                </a:lnTo>
                <a:lnTo>
                  <a:pt x="1709618" y="38089"/>
                </a:lnTo>
                <a:lnTo>
                  <a:pt x="1706939" y="46108"/>
                </a:lnTo>
                <a:lnTo>
                  <a:pt x="1706939" y="66014"/>
                </a:lnTo>
                <a:lnTo>
                  <a:pt x="1709598" y="73814"/>
                </a:lnTo>
                <a:lnTo>
                  <a:pt x="1714919" y="79384"/>
                </a:lnTo>
                <a:lnTo>
                  <a:pt x="1720239" y="84953"/>
                </a:lnTo>
                <a:lnTo>
                  <a:pt x="1726726" y="87739"/>
                </a:lnTo>
                <a:lnTo>
                  <a:pt x="1737520" y="87739"/>
                </a:lnTo>
                <a:lnTo>
                  <a:pt x="1740333" y="87432"/>
                </a:lnTo>
                <a:lnTo>
                  <a:pt x="1742822" y="86819"/>
                </a:lnTo>
                <a:lnTo>
                  <a:pt x="1747453" y="85748"/>
                </a:lnTo>
                <a:lnTo>
                  <a:pt x="1751337" y="83681"/>
                </a:lnTo>
                <a:lnTo>
                  <a:pt x="1754476" y="80618"/>
                </a:lnTo>
                <a:lnTo>
                  <a:pt x="1758046" y="76589"/>
                </a:lnTo>
                <a:lnTo>
                  <a:pt x="1759557" y="73814"/>
                </a:lnTo>
                <a:lnTo>
                  <a:pt x="1761069" y="71039"/>
                </a:lnTo>
                <a:lnTo>
                  <a:pt x="1761959" y="68521"/>
                </a:lnTo>
                <a:lnTo>
                  <a:pt x="1762227" y="66263"/>
                </a:lnTo>
                <a:lnTo>
                  <a:pt x="1752065" y="66263"/>
                </a:lnTo>
                <a:lnTo>
                  <a:pt x="1751299" y="68981"/>
                </a:lnTo>
                <a:lnTo>
                  <a:pt x="1749998" y="71374"/>
                </a:lnTo>
                <a:lnTo>
                  <a:pt x="1748161" y="73441"/>
                </a:lnTo>
                <a:lnTo>
                  <a:pt x="1744946" y="77001"/>
                </a:lnTo>
                <a:lnTo>
                  <a:pt x="1740640" y="78781"/>
                </a:lnTo>
                <a:lnTo>
                  <a:pt x="1729463" y="78781"/>
                </a:lnTo>
                <a:lnTo>
                  <a:pt x="1725196" y="76896"/>
                </a:lnTo>
                <a:lnTo>
                  <a:pt x="1722440" y="73125"/>
                </a:lnTo>
                <a:lnTo>
                  <a:pt x="1719684" y="69354"/>
                </a:lnTo>
                <a:lnTo>
                  <a:pt x="1718211" y="64349"/>
                </a:lnTo>
                <a:lnTo>
                  <a:pt x="1718019" y="58109"/>
                </a:lnTo>
                <a:lnTo>
                  <a:pt x="1763088" y="58109"/>
                </a:lnTo>
                <a:close/>
              </a:path>
              <a:path w="1827896" h="111568">
                <a:moveTo>
                  <a:pt x="1789372" y="36998"/>
                </a:moveTo>
                <a:lnTo>
                  <a:pt x="1790376" y="35027"/>
                </a:lnTo>
                <a:lnTo>
                  <a:pt x="1794395" y="32040"/>
                </a:lnTo>
                <a:lnTo>
                  <a:pt x="1797352" y="31294"/>
                </a:lnTo>
                <a:lnTo>
                  <a:pt x="1807112" y="31294"/>
                </a:lnTo>
                <a:lnTo>
                  <a:pt x="1811227" y="32653"/>
                </a:lnTo>
                <a:lnTo>
                  <a:pt x="1813600" y="35371"/>
                </a:lnTo>
                <a:lnTo>
                  <a:pt x="1815054" y="37285"/>
                </a:lnTo>
                <a:lnTo>
                  <a:pt x="1816069" y="41744"/>
                </a:lnTo>
                <a:lnTo>
                  <a:pt x="1825829" y="41744"/>
                </a:lnTo>
                <a:lnTo>
                  <a:pt x="1825905" y="37764"/>
                </a:lnTo>
                <a:lnTo>
                  <a:pt x="1824661" y="34051"/>
                </a:lnTo>
                <a:lnTo>
                  <a:pt x="1822097" y="30605"/>
                </a:lnTo>
                <a:lnTo>
                  <a:pt x="1818002" y="25169"/>
                </a:lnTo>
                <a:lnTo>
                  <a:pt x="1811323" y="22452"/>
                </a:lnTo>
                <a:lnTo>
                  <a:pt x="1794979" y="22452"/>
                </a:lnTo>
                <a:lnTo>
                  <a:pt x="1789343" y="24250"/>
                </a:lnTo>
                <a:lnTo>
                  <a:pt x="1785152" y="27849"/>
                </a:lnTo>
                <a:lnTo>
                  <a:pt x="1780961" y="31447"/>
                </a:lnTo>
                <a:lnTo>
                  <a:pt x="1778865" y="36155"/>
                </a:lnTo>
                <a:lnTo>
                  <a:pt x="1778865" y="46912"/>
                </a:lnTo>
                <a:lnTo>
                  <a:pt x="1781085" y="50778"/>
                </a:lnTo>
                <a:lnTo>
                  <a:pt x="1785525" y="53573"/>
                </a:lnTo>
                <a:lnTo>
                  <a:pt x="1788013" y="55181"/>
                </a:lnTo>
                <a:lnTo>
                  <a:pt x="1791879" y="56636"/>
                </a:lnTo>
                <a:lnTo>
                  <a:pt x="1797123" y="57937"/>
                </a:lnTo>
                <a:lnTo>
                  <a:pt x="1805333" y="60005"/>
                </a:lnTo>
                <a:lnTo>
                  <a:pt x="1809734" y="61114"/>
                </a:lnTo>
                <a:lnTo>
                  <a:pt x="1812682" y="62090"/>
                </a:lnTo>
                <a:lnTo>
                  <a:pt x="1814174" y="62933"/>
                </a:lnTo>
                <a:lnTo>
                  <a:pt x="1817676" y="66320"/>
                </a:lnTo>
                <a:lnTo>
                  <a:pt x="1817676" y="72445"/>
                </a:lnTo>
                <a:lnTo>
                  <a:pt x="1816222" y="75020"/>
                </a:lnTo>
                <a:lnTo>
                  <a:pt x="1813313" y="76685"/>
                </a:lnTo>
                <a:lnTo>
                  <a:pt x="1810404" y="78350"/>
                </a:lnTo>
                <a:lnTo>
                  <a:pt x="1807036" y="79183"/>
                </a:lnTo>
                <a:lnTo>
                  <a:pt x="1796778" y="79183"/>
                </a:lnTo>
                <a:lnTo>
                  <a:pt x="1792262" y="77518"/>
                </a:lnTo>
                <a:lnTo>
                  <a:pt x="1789659" y="74187"/>
                </a:lnTo>
                <a:lnTo>
                  <a:pt x="1788242" y="72349"/>
                </a:lnTo>
                <a:lnTo>
                  <a:pt x="1787381" y="69708"/>
                </a:lnTo>
                <a:lnTo>
                  <a:pt x="1787075" y="66263"/>
                </a:lnTo>
                <a:lnTo>
                  <a:pt x="1777143" y="66263"/>
                </a:lnTo>
                <a:lnTo>
                  <a:pt x="1777410" y="72388"/>
                </a:lnTo>
                <a:lnTo>
                  <a:pt x="1779449" y="77527"/>
                </a:lnTo>
                <a:lnTo>
                  <a:pt x="1783257" y="81680"/>
                </a:lnTo>
                <a:lnTo>
                  <a:pt x="1787066" y="85834"/>
                </a:lnTo>
                <a:lnTo>
                  <a:pt x="1793544" y="87911"/>
                </a:lnTo>
                <a:lnTo>
                  <a:pt x="1811189" y="87911"/>
                </a:lnTo>
                <a:lnTo>
                  <a:pt x="1817513" y="85920"/>
                </a:lnTo>
                <a:lnTo>
                  <a:pt x="1821667" y="81939"/>
                </a:lnTo>
                <a:lnTo>
                  <a:pt x="1825819" y="77958"/>
                </a:lnTo>
                <a:lnTo>
                  <a:pt x="1827896" y="73230"/>
                </a:lnTo>
                <a:lnTo>
                  <a:pt x="1827896" y="62090"/>
                </a:lnTo>
                <a:lnTo>
                  <a:pt x="1825886" y="57937"/>
                </a:lnTo>
                <a:lnTo>
                  <a:pt x="1821868" y="55296"/>
                </a:lnTo>
                <a:lnTo>
                  <a:pt x="1819341" y="53611"/>
                </a:lnTo>
                <a:lnTo>
                  <a:pt x="1814365" y="51870"/>
                </a:lnTo>
                <a:lnTo>
                  <a:pt x="1806940" y="50070"/>
                </a:lnTo>
                <a:lnTo>
                  <a:pt x="1800108" y="48405"/>
                </a:lnTo>
                <a:lnTo>
                  <a:pt x="1797123" y="47678"/>
                </a:lnTo>
                <a:lnTo>
                  <a:pt x="1793333" y="45879"/>
                </a:lnTo>
                <a:lnTo>
                  <a:pt x="1790692" y="44271"/>
                </a:lnTo>
                <a:lnTo>
                  <a:pt x="1789372" y="42127"/>
                </a:lnTo>
                <a:lnTo>
                  <a:pt x="1789372" y="36998"/>
                </a:lnTo>
                <a:close/>
              </a:path>
              <a:path w="1827896" h="111568">
                <a:moveTo>
                  <a:pt x="1106412" y="75794"/>
                </a:moveTo>
                <a:lnTo>
                  <a:pt x="1110316" y="79699"/>
                </a:lnTo>
                <a:lnTo>
                  <a:pt x="1114221" y="83604"/>
                </a:lnTo>
                <a:lnTo>
                  <a:pt x="1113770" y="71612"/>
                </a:lnTo>
                <a:lnTo>
                  <a:pt x="1112613" y="68827"/>
                </a:lnTo>
                <a:lnTo>
                  <a:pt x="1112613" y="62320"/>
                </a:lnTo>
                <a:lnTo>
                  <a:pt x="1113770" y="59535"/>
                </a:lnTo>
                <a:lnTo>
                  <a:pt x="1118402" y="54903"/>
                </a:lnTo>
                <a:lnTo>
                  <a:pt x="1121206" y="53745"/>
                </a:lnTo>
                <a:lnTo>
                  <a:pt x="1127751" y="53745"/>
                </a:lnTo>
                <a:lnTo>
                  <a:pt x="1130535" y="54903"/>
                </a:lnTo>
                <a:lnTo>
                  <a:pt x="1135167" y="59535"/>
                </a:lnTo>
                <a:lnTo>
                  <a:pt x="1136325" y="62320"/>
                </a:lnTo>
                <a:lnTo>
                  <a:pt x="1136325" y="68827"/>
                </a:lnTo>
                <a:lnTo>
                  <a:pt x="1135167" y="71612"/>
                </a:lnTo>
                <a:lnTo>
                  <a:pt x="1130535" y="76245"/>
                </a:lnTo>
                <a:lnTo>
                  <a:pt x="1127751" y="77402"/>
                </a:lnTo>
                <a:lnTo>
                  <a:pt x="1124498" y="77402"/>
                </a:lnTo>
                <a:lnTo>
                  <a:pt x="1130009" y="85556"/>
                </a:lnTo>
                <a:lnTo>
                  <a:pt x="1134717" y="83604"/>
                </a:lnTo>
                <a:lnTo>
                  <a:pt x="1138621" y="79699"/>
                </a:lnTo>
                <a:lnTo>
                  <a:pt x="1142525" y="75794"/>
                </a:lnTo>
                <a:lnTo>
                  <a:pt x="1144477" y="71086"/>
                </a:lnTo>
                <a:lnTo>
                  <a:pt x="1144477" y="60062"/>
                </a:lnTo>
                <a:lnTo>
                  <a:pt x="1142525" y="55353"/>
                </a:lnTo>
                <a:lnTo>
                  <a:pt x="1138621" y="51448"/>
                </a:lnTo>
                <a:lnTo>
                  <a:pt x="1134717" y="47544"/>
                </a:lnTo>
                <a:lnTo>
                  <a:pt x="1130009" y="45592"/>
                </a:lnTo>
                <a:lnTo>
                  <a:pt x="1118947" y="45592"/>
                </a:lnTo>
                <a:lnTo>
                  <a:pt x="1114221" y="47544"/>
                </a:lnTo>
                <a:lnTo>
                  <a:pt x="1110316" y="51448"/>
                </a:lnTo>
                <a:lnTo>
                  <a:pt x="1106412" y="55353"/>
                </a:lnTo>
                <a:lnTo>
                  <a:pt x="1104460" y="60062"/>
                </a:lnTo>
                <a:lnTo>
                  <a:pt x="1104460" y="71086"/>
                </a:lnTo>
                <a:lnTo>
                  <a:pt x="1106412" y="75794"/>
                </a:lnTo>
                <a:close/>
              </a:path>
              <a:path w="1827896" h="111568">
                <a:moveTo>
                  <a:pt x="1050091" y="36060"/>
                </a:moveTo>
                <a:lnTo>
                  <a:pt x="1053994" y="39964"/>
                </a:lnTo>
                <a:lnTo>
                  <a:pt x="1057899" y="43869"/>
                </a:lnTo>
                <a:lnTo>
                  <a:pt x="1057448" y="31878"/>
                </a:lnTo>
                <a:lnTo>
                  <a:pt x="1056291" y="29093"/>
                </a:lnTo>
                <a:lnTo>
                  <a:pt x="1056291" y="22547"/>
                </a:lnTo>
                <a:lnTo>
                  <a:pt x="1057448" y="19752"/>
                </a:lnTo>
                <a:lnTo>
                  <a:pt x="1062080" y="15159"/>
                </a:lnTo>
                <a:lnTo>
                  <a:pt x="1064865" y="14010"/>
                </a:lnTo>
                <a:lnTo>
                  <a:pt x="1071410" y="14010"/>
                </a:lnTo>
                <a:lnTo>
                  <a:pt x="1074213" y="15169"/>
                </a:lnTo>
                <a:lnTo>
                  <a:pt x="1078844" y="19801"/>
                </a:lnTo>
                <a:lnTo>
                  <a:pt x="1080002" y="22585"/>
                </a:lnTo>
                <a:lnTo>
                  <a:pt x="1080002" y="29093"/>
                </a:lnTo>
                <a:lnTo>
                  <a:pt x="1078844" y="31878"/>
                </a:lnTo>
                <a:lnTo>
                  <a:pt x="1074213" y="36509"/>
                </a:lnTo>
                <a:lnTo>
                  <a:pt x="1071410" y="37667"/>
                </a:lnTo>
                <a:lnTo>
                  <a:pt x="1068118" y="37667"/>
                </a:lnTo>
                <a:lnTo>
                  <a:pt x="1073668" y="45821"/>
                </a:lnTo>
                <a:lnTo>
                  <a:pt x="1078395" y="43869"/>
                </a:lnTo>
                <a:lnTo>
                  <a:pt x="1082299" y="39964"/>
                </a:lnTo>
                <a:lnTo>
                  <a:pt x="1086203" y="36060"/>
                </a:lnTo>
                <a:lnTo>
                  <a:pt x="1088155" y="31351"/>
                </a:lnTo>
                <a:lnTo>
                  <a:pt x="1088155" y="20326"/>
                </a:lnTo>
                <a:lnTo>
                  <a:pt x="1086203" y="15608"/>
                </a:lnTo>
                <a:lnTo>
                  <a:pt x="1082299" y="11685"/>
                </a:lnTo>
                <a:lnTo>
                  <a:pt x="1078395" y="7761"/>
                </a:lnTo>
                <a:lnTo>
                  <a:pt x="1073668" y="5799"/>
                </a:lnTo>
                <a:lnTo>
                  <a:pt x="1062607" y="5799"/>
                </a:lnTo>
                <a:lnTo>
                  <a:pt x="1057899" y="7761"/>
                </a:lnTo>
                <a:lnTo>
                  <a:pt x="1053994" y="11685"/>
                </a:lnTo>
                <a:lnTo>
                  <a:pt x="1050091" y="15608"/>
                </a:lnTo>
                <a:lnTo>
                  <a:pt x="1048139" y="20326"/>
                </a:lnTo>
                <a:lnTo>
                  <a:pt x="1048139" y="31351"/>
                </a:lnTo>
                <a:lnTo>
                  <a:pt x="1050091" y="36060"/>
                </a:lnTo>
                <a:close/>
              </a:path>
              <a:path w="1827896" h="111568">
                <a:moveTo>
                  <a:pt x="978804" y="74445"/>
                </a:moveTo>
                <a:lnTo>
                  <a:pt x="983188" y="79785"/>
                </a:lnTo>
                <a:lnTo>
                  <a:pt x="987570" y="85125"/>
                </a:lnTo>
                <a:lnTo>
                  <a:pt x="994622" y="87796"/>
                </a:lnTo>
                <a:lnTo>
                  <a:pt x="1013836" y="87796"/>
                </a:lnTo>
                <a:lnTo>
                  <a:pt x="1021166" y="85327"/>
                </a:lnTo>
                <a:lnTo>
                  <a:pt x="1026333" y="80388"/>
                </a:lnTo>
                <a:lnTo>
                  <a:pt x="1031500" y="75450"/>
                </a:lnTo>
                <a:lnTo>
                  <a:pt x="1034084" y="69058"/>
                </a:lnTo>
                <a:lnTo>
                  <a:pt x="1034084" y="56310"/>
                </a:lnTo>
                <a:lnTo>
                  <a:pt x="1032868" y="52166"/>
                </a:lnTo>
                <a:lnTo>
                  <a:pt x="1030438" y="48778"/>
                </a:lnTo>
                <a:lnTo>
                  <a:pt x="1028008" y="45391"/>
                </a:lnTo>
                <a:lnTo>
                  <a:pt x="1024629" y="43103"/>
                </a:lnTo>
                <a:lnTo>
                  <a:pt x="1020305" y="41916"/>
                </a:lnTo>
                <a:lnTo>
                  <a:pt x="1022984" y="40807"/>
                </a:lnTo>
                <a:lnTo>
                  <a:pt x="1026850" y="37323"/>
                </a:lnTo>
                <a:lnTo>
                  <a:pt x="1029567" y="34184"/>
                </a:lnTo>
                <a:lnTo>
                  <a:pt x="1030926" y="30088"/>
                </a:lnTo>
                <a:lnTo>
                  <a:pt x="1030926" y="17953"/>
                </a:lnTo>
                <a:lnTo>
                  <a:pt x="1028630" y="12546"/>
                </a:lnTo>
                <a:lnTo>
                  <a:pt x="1024037" y="8814"/>
                </a:lnTo>
                <a:lnTo>
                  <a:pt x="1019443" y="5081"/>
                </a:lnTo>
                <a:lnTo>
                  <a:pt x="1012956" y="3215"/>
                </a:lnTo>
                <a:lnTo>
                  <a:pt x="993971" y="3215"/>
                </a:lnTo>
                <a:lnTo>
                  <a:pt x="986565" y="7044"/>
                </a:lnTo>
                <a:lnTo>
                  <a:pt x="982355" y="14699"/>
                </a:lnTo>
                <a:lnTo>
                  <a:pt x="979905" y="18987"/>
                </a:lnTo>
                <a:lnTo>
                  <a:pt x="978680" y="24193"/>
                </a:lnTo>
                <a:lnTo>
                  <a:pt x="978680" y="30317"/>
                </a:lnTo>
                <a:lnTo>
                  <a:pt x="988900" y="30317"/>
                </a:lnTo>
                <a:lnTo>
                  <a:pt x="989091" y="25647"/>
                </a:lnTo>
                <a:lnTo>
                  <a:pt x="989914" y="22049"/>
                </a:lnTo>
                <a:lnTo>
                  <a:pt x="991369" y="19522"/>
                </a:lnTo>
                <a:lnTo>
                  <a:pt x="994009" y="14929"/>
                </a:lnTo>
                <a:lnTo>
                  <a:pt x="998775" y="12632"/>
                </a:lnTo>
                <a:lnTo>
                  <a:pt x="1009530" y="12632"/>
                </a:lnTo>
                <a:lnTo>
                  <a:pt x="1012918" y="13742"/>
                </a:lnTo>
                <a:lnTo>
                  <a:pt x="1015827" y="15963"/>
                </a:lnTo>
                <a:lnTo>
                  <a:pt x="1018735" y="18183"/>
                </a:lnTo>
                <a:lnTo>
                  <a:pt x="1020190" y="21341"/>
                </a:lnTo>
                <a:lnTo>
                  <a:pt x="1020190" y="30950"/>
                </a:lnTo>
                <a:lnTo>
                  <a:pt x="1018008" y="34778"/>
                </a:lnTo>
                <a:lnTo>
                  <a:pt x="1013645" y="36921"/>
                </a:lnTo>
                <a:lnTo>
                  <a:pt x="1011157" y="38146"/>
                </a:lnTo>
                <a:lnTo>
                  <a:pt x="1007980" y="38759"/>
                </a:lnTo>
                <a:lnTo>
                  <a:pt x="1001761" y="38701"/>
                </a:lnTo>
                <a:lnTo>
                  <a:pt x="999062" y="38471"/>
                </a:lnTo>
                <a:lnTo>
                  <a:pt x="999062" y="47601"/>
                </a:lnTo>
                <a:lnTo>
                  <a:pt x="1009472" y="47487"/>
                </a:lnTo>
                <a:lnTo>
                  <a:pt x="1014286" y="48615"/>
                </a:lnTo>
                <a:lnTo>
                  <a:pt x="1017750" y="50874"/>
                </a:lnTo>
                <a:lnTo>
                  <a:pt x="1021214" y="53133"/>
                </a:lnTo>
                <a:lnTo>
                  <a:pt x="1022946" y="57095"/>
                </a:lnTo>
                <a:lnTo>
                  <a:pt x="1022946" y="67354"/>
                </a:lnTo>
                <a:lnTo>
                  <a:pt x="1021300" y="71106"/>
                </a:lnTo>
                <a:lnTo>
                  <a:pt x="1018008" y="74015"/>
                </a:lnTo>
                <a:lnTo>
                  <a:pt x="1014717" y="76924"/>
                </a:lnTo>
                <a:lnTo>
                  <a:pt x="1010353" y="78378"/>
                </a:lnTo>
                <a:lnTo>
                  <a:pt x="997914" y="78378"/>
                </a:lnTo>
                <a:lnTo>
                  <a:pt x="993072" y="76216"/>
                </a:lnTo>
                <a:lnTo>
                  <a:pt x="990393" y="71890"/>
                </a:lnTo>
                <a:lnTo>
                  <a:pt x="988861" y="69478"/>
                </a:lnTo>
                <a:lnTo>
                  <a:pt x="987867" y="65612"/>
                </a:lnTo>
                <a:lnTo>
                  <a:pt x="987407" y="60291"/>
                </a:lnTo>
                <a:lnTo>
                  <a:pt x="976614" y="60291"/>
                </a:lnTo>
                <a:lnTo>
                  <a:pt x="976614" y="67948"/>
                </a:lnTo>
                <a:lnTo>
                  <a:pt x="978804" y="74445"/>
                </a:lnTo>
                <a:close/>
              </a:path>
              <a:path w="1827896" h="111568">
                <a:moveTo>
                  <a:pt x="614649" y="110074"/>
                </a:moveTo>
                <a:lnTo>
                  <a:pt x="614649" y="78666"/>
                </a:lnTo>
                <a:lnTo>
                  <a:pt x="616907" y="81460"/>
                </a:lnTo>
                <a:lnTo>
                  <a:pt x="616372" y="69077"/>
                </a:lnTo>
                <a:lnTo>
                  <a:pt x="614955" y="65746"/>
                </a:lnTo>
                <a:lnTo>
                  <a:pt x="614247" y="61707"/>
                </a:lnTo>
                <a:lnTo>
                  <a:pt x="614247" y="51066"/>
                </a:lnTo>
                <a:lnTo>
                  <a:pt x="614955" y="46204"/>
                </a:lnTo>
                <a:lnTo>
                  <a:pt x="616372" y="42376"/>
                </a:lnTo>
                <a:lnTo>
                  <a:pt x="619013" y="35218"/>
                </a:lnTo>
                <a:lnTo>
                  <a:pt x="618687" y="27542"/>
                </a:lnTo>
                <a:lnTo>
                  <a:pt x="616429" y="29706"/>
                </a:lnTo>
                <a:lnTo>
                  <a:pt x="614362" y="32499"/>
                </a:lnTo>
                <a:lnTo>
                  <a:pt x="614362" y="24346"/>
                </a:lnTo>
                <a:lnTo>
                  <a:pt x="604315" y="24346"/>
                </a:lnTo>
                <a:lnTo>
                  <a:pt x="604315" y="110074"/>
                </a:lnTo>
                <a:lnTo>
                  <a:pt x="614649" y="110074"/>
                </a:lnTo>
                <a:close/>
              </a:path>
              <a:path w="1827896" h="111568">
                <a:moveTo>
                  <a:pt x="107247" y="1205"/>
                </a:moveTo>
                <a:lnTo>
                  <a:pt x="94731" y="1205"/>
                </a:lnTo>
                <a:lnTo>
                  <a:pt x="78827" y="69823"/>
                </a:lnTo>
                <a:lnTo>
                  <a:pt x="59766" y="1205"/>
                </a:lnTo>
                <a:lnTo>
                  <a:pt x="47365" y="1205"/>
                </a:lnTo>
                <a:lnTo>
                  <a:pt x="28304" y="69823"/>
                </a:lnTo>
                <a:lnTo>
                  <a:pt x="12400" y="1205"/>
                </a:lnTo>
                <a:lnTo>
                  <a:pt x="0" y="1205"/>
                </a:lnTo>
                <a:lnTo>
                  <a:pt x="22046" y="85556"/>
                </a:lnTo>
                <a:lnTo>
                  <a:pt x="34045" y="85556"/>
                </a:lnTo>
                <a:lnTo>
                  <a:pt x="53623" y="15618"/>
                </a:lnTo>
                <a:lnTo>
                  <a:pt x="73086" y="85556"/>
                </a:lnTo>
                <a:lnTo>
                  <a:pt x="85085" y="85556"/>
                </a:lnTo>
                <a:lnTo>
                  <a:pt x="107247" y="1205"/>
                </a:lnTo>
                <a:close/>
              </a:path>
              <a:path w="1827896" h="111568">
                <a:moveTo>
                  <a:pt x="147227" y="76302"/>
                </a:moveTo>
                <a:lnTo>
                  <a:pt x="142529" y="78895"/>
                </a:lnTo>
                <a:lnTo>
                  <a:pt x="129438" y="78895"/>
                </a:lnTo>
                <a:lnTo>
                  <a:pt x="124884" y="76713"/>
                </a:lnTo>
                <a:lnTo>
                  <a:pt x="122013" y="72349"/>
                </a:lnTo>
                <a:lnTo>
                  <a:pt x="126243" y="87796"/>
                </a:lnTo>
                <a:lnTo>
                  <a:pt x="144844" y="87796"/>
                </a:lnTo>
                <a:lnTo>
                  <a:pt x="147227" y="76302"/>
                </a:lnTo>
                <a:close/>
              </a:path>
              <a:path w="1827896" h="111568">
                <a:moveTo>
                  <a:pt x="107086" y="56157"/>
                </a:moveTo>
                <a:lnTo>
                  <a:pt x="107086" y="65804"/>
                </a:lnTo>
                <a:lnTo>
                  <a:pt x="109574" y="73488"/>
                </a:lnTo>
                <a:lnTo>
                  <a:pt x="114549" y="79211"/>
                </a:lnTo>
                <a:lnTo>
                  <a:pt x="119525" y="84934"/>
                </a:lnTo>
                <a:lnTo>
                  <a:pt x="126243" y="87796"/>
                </a:lnTo>
                <a:lnTo>
                  <a:pt x="122013" y="72349"/>
                </a:lnTo>
                <a:lnTo>
                  <a:pt x="119143" y="67985"/>
                </a:lnTo>
                <a:lnTo>
                  <a:pt x="117707" y="62531"/>
                </a:lnTo>
                <a:lnTo>
                  <a:pt x="117707" y="49171"/>
                </a:lnTo>
                <a:lnTo>
                  <a:pt x="119143" y="43352"/>
                </a:lnTo>
                <a:lnTo>
                  <a:pt x="122013" y="38529"/>
                </a:lnTo>
                <a:lnTo>
                  <a:pt x="124884" y="33705"/>
                </a:lnTo>
                <a:lnTo>
                  <a:pt x="129477" y="31294"/>
                </a:lnTo>
                <a:lnTo>
                  <a:pt x="142911" y="31294"/>
                </a:lnTo>
                <a:lnTo>
                  <a:pt x="147925" y="34127"/>
                </a:lnTo>
                <a:lnTo>
                  <a:pt x="150834" y="39792"/>
                </a:lnTo>
                <a:lnTo>
                  <a:pt x="152672" y="43390"/>
                </a:lnTo>
                <a:lnTo>
                  <a:pt x="153590" y="48060"/>
                </a:lnTo>
                <a:lnTo>
                  <a:pt x="153590" y="60157"/>
                </a:lnTo>
                <a:lnTo>
                  <a:pt x="152317" y="65928"/>
                </a:lnTo>
                <a:lnTo>
                  <a:pt x="149772" y="71115"/>
                </a:lnTo>
                <a:lnTo>
                  <a:pt x="147227" y="76302"/>
                </a:lnTo>
                <a:lnTo>
                  <a:pt x="144844" y="87796"/>
                </a:lnTo>
                <a:lnTo>
                  <a:pt x="152327" y="84561"/>
                </a:lnTo>
                <a:lnTo>
                  <a:pt x="157150" y="78092"/>
                </a:lnTo>
                <a:lnTo>
                  <a:pt x="162606" y="66990"/>
                </a:lnTo>
                <a:lnTo>
                  <a:pt x="164384" y="53516"/>
                </a:lnTo>
                <a:lnTo>
                  <a:pt x="164384" y="43256"/>
                </a:lnTo>
                <a:lnTo>
                  <a:pt x="161647" y="35486"/>
                </a:lnTo>
                <a:lnTo>
                  <a:pt x="156174" y="30203"/>
                </a:lnTo>
                <a:lnTo>
                  <a:pt x="150700" y="24920"/>
                </a:lnTo>
                <a:lnTo>
                  <a:pt x="144002" y="22279"/>
                </a:lnTo>
                <a:lnTo>
                  <a:pt x="127237" y="22279"/>
                </a:lnTo>
                <a:lnTo>
                  <a:pt x="120195" y="25341"/>
                </a:lnTo>
                <a:lnTo>
                  <a:pt x="114951" y="31466"/>
                </a:lnTo>
                <a:lnTo>
                  <a:pt x="114643" y="31832"/>
                </a:lnTo>
                <a:lnTo>
                  <a:pt x="108975" y="42477"/>
                </a:lnTo>
                <a:lnTo>
                  <a:pt x="107086" y="56157"/>
                </a:lnTo>
                <a:close/>
              </a:path>
              <a:path w="1827896" h="111568">
                <a:moveTo>
                  <a:pt x="212025" y="33878"/>
                </a:moveTo>
                <a:lnTo>
                  <a:pt x="212025" y="22968"/>
                </a:lnTo>
                <a:lnTo>
                  <a:pt x="208695" y="22681"/>
                </a:lnTo>
                <a:lnTo>
                  <a:pt x="204599" y="22681"/>
                </a:lnTo>
                <a:lnTo>
                  <a:pt x="200983" y="24164"/>
                </a:lnTo>
                <a:lnTo>
                  <a:pt x="197844" y="27131"/>
                </a:lnTo>
                <a:lnTo>
                  <a:pt x="194705" y="30098"/>
                </a:lnTo>
                <a:lnTo>
                  <a:pt x="192734" y="32614"/>
                </a:lnTo>
                <a:lnTo>
                  <a:pt x="191930" y="34682"/>
                </a:lnTo>
                <a:lnTo>
                  <a:pt x="191930" y="24059"/>
                </a:lnTo>
                <a:lnTo>
                  <a:pt x="182113" y="24059"/>
                </a:lnTo>
                <a:lnTo>
                  <a:pt x="182113" y="85556"/>
                </a:lnTo>
                <a:lnTo>
                  <a:pt x="192447" y="85556"/>
                </a:lnTo>
                <a:lnTo>
                  <a:pt x="192447" y="45821"/>
                </a:lnTo>
                <a:lnTo>
                  <a:pt x="193844" y="41965"/>
                </a:lnTo>
                <a:lnTo>
                  <a:pt x="196638" y="38615"/>
                </a:lnTo>
                <a:lnTo>
                  <a:pt x="199433" y="35265"/>
                </a:lnTo>
                <a:lnTo>
                  <a:pt x="203432" y="33590"/>
                </a:lnTo>
                <a:lnTo>
                  <a:pt x="209250" y="33590"/>
                </a:lnTo>
                <a:lnTo>
                  <a:pt x="212025" y="33878"/>
                </a:lnTo>
                <a:close/>
              </a:path>
              <a:path w="1827896" h="111568">
                <a:moveTo>
                  <a:pt x="216871" y="1205"/>
                </a:moveTo>
                <a:lnTo>
                  <a:pt x="216871" y="85556"/>
                </a:lnTo>
                <a:lnTo>
                  <a:pt x="226803" y="85556"/>
                </a:lnTo>
                <a:lnTo>
                  <a:pt x="226803" y="62473"/>
                </a:lnTo>
                <a:lnTo>
                  <a:pt x="235472" y="54549"/>
                </a:lnTo>
                <a:lnTo>
                  <a:pt x="254648" y="85556"/>
                </a:lnTo>
                <a:lnTo>
                  <a:pt x="267853" y="85556"/>
                </a:lnTo>
                <a:lnTo>
                  <a:pt x="242993" y="47085"/>
                </a:lnTo>
                <a:lnTo>
                  <a:pt x="266532" y="24059"/>
                </a:lnTo>
                <a:lnTo>
                  <a:pt x="253328" y="24059"/>
                </a:lnTo>
                <a:lnTo>
                  <a:pt x="226803" y="50185"/>
                </a:lnTo>
                <a:lnTo>
                  <a:pt x="226803" y="1205"/>
                </a:lnTo>
                <a:lnTo>
                  <a:pt x="216871" y="1205"/>
                </a:lnTo>
                <a:close/>
              </a:path>
              <a:path w="1827896" h="111568">
                <a:moveTo>
                  <a:pt x="275891" y="24346"/>
                </a:moveTo>
                <a:lnTo>
                  <a:pt x="275891" y="85556"/>
                </a:lnTo>
                <a:lnTo>
                  <a:pt x="286397" y="85556"/>
                </a:lnTo>
                <a:lnTo>
                  <a:pt x="286397" y="24346"/>
                </a:lnTo>
                <a:lnTo>
                  <a:pt x="275891" y="24346"/>
                </a:lnTo>
                <a:close/>
              </a:path>
              <a:path w="1827896" h="111568">
                <a:moveTo>
                  <a:pt x="275891" y="1205"/>
                </a:moveTo>
                <a:lnTo>
                  <a:pt x="275891" y="12919"/>
                </a:lnTo>
                <a:lnTo>
                  <a:pt x="286397" y="12919"/>
                </a:lnTo>
                <a:lnTo>
                  <a:pt x="286397" y="1205"/>
                </a:lnTo>
                <a:lnTo>
                  <a:pt x="275891" y="1205"/>
                </a:lnTo>
                <a:close/>
              </a:path>
              <a:path w="1827896" h="111568">
                <a:moveTo>
                  <a:pt x="309741" y="85556"/>
                </a:moveTo>
                <a:lnTo>
                  <a:pt x="309741" y="49324"/>
                </a:lnTo>
                <a:lnTo>
                  <a:pt x="310000" y="46233"/>
                </a:lnTo>
                <a:lnTo>
                  <a:pt x="311033" y="41907"/>
                </a:lnTo>
                <a:lnTo>
                  <a:pt x="313875" y="37782"/>
                </a:lnTo>
                <a:lnTo>
                  <a:pt x="316018" y="35256"/>
                </a:lnTo>
                <a:lnTo>
                  <a:pt x="318507" y="33572"/>
                </a:lnTo>
                <a:lnTo>
                  <a:pt x="321339" y="32729"/>
                </a:lnTo>
                <a:lnTo>
                  <a:pt x="324917" y="31983"/>
                </a:lnTo>
                <a:lnTo>
                  <a:pt x="332190" y="31983"/>
                </a:lnTo>
                <a:lnTo>
                  <a:pt x="335520" y="33897"/>
                </a:lnTo>
                <a:lnTo>
                  <a:pt x="337357" y="37725"/>
                </a:lnTo>
                <a:lnTo>
                  <a:pt x="338467" y="40022"/>
                </a:lnTo>
                <a:lnTo>
                  <a:pt x="339022" y="43046"/>
                </a:lnTo>
                <a:lnTo>
                  <a:pt x="339022" y="85556"/>
                </a:lnTo>
                <a:lnTo>
                  <a:pt x="349529" y="85556"/>
                </a:lnTo>
                <a:lnTo>
                  <a:pt x="349529" y="39907"/>
                </a:lnTo>
                <a:lnTo>
                  <a:pt x="348686" y="35141"/>
                </a:lnTo>
                <a:lnTo>
                  <a:pt x="347002" y="31810"/>
                </a:lnTo>
                <a:lnTo>
                  <a:pt x="343940" y="25724"/>
                </a:lnTo>
                <a:lnTo>
                  <a:pt x="338046" y="22681"/>
                </a:lnTo>
                <a:lnTo>
                  <a:pt x="325339" y="22681"/>
                </a:lnTo>
                <a:lnTo>
                  <a:pt x="321722" y="23466"/>
                </a:lnTo>
                <a:lnTo>
                  <a:pt x="318468" y="25035"/>
                </a:lnTo>
                <a:lnTo>
                  <a:pt x="315215" y="26604"/>
                </a:lnTo>
                <a:lnTo>
                  <a:pt x="312134" y="29188"/>
                </a:lnTo>
                <a:lnTo>
                  <a:pt x="309225" y="32787"/>
                </a:lnTo>
                <a:lnTo>
                  <a:pt x="309225" y="24059"/>
                </a:lnTo>
                <a:lnTo>
                  <a:pt x="299407" y="24059"/>
                </a:lnTo>
                <a:lnTo>
                  <a:pt x="299407" y="85556"/>
                </a:lnTo>
                <a:lnTo>
                  <a:pt x="309741" y="85556"/>
                </a:lnTo>
                <a:close/>
              </a:path>
              <a:path w="1827896" h="111568">
                <a:moveTo>
                  <a:pt x="378463" y="25858"/>
                </a:moveTo>
                <a:lnTo>
                  <a:pt x="373429" y="31638"/>
                </a:lnTo>
                <a:lnTo>
                  <a:pt x="376501" y="63545"/>
                </a:lnTo>
                <a:lnTo>
                  <a:pt x="376501" y="50721"/>
                </a:lnTo>
                <a:lnTo>
                  <a:pt x="377209" y="45956"/>
                </a:lnTo>
                <a:lnTo>
                  <a:pt x="378625" y="42318"/>
                </a:lnTo>
                <a:lnTo>
                  <a:pt x="384539" y="22968"/>
                </a:lnTo>
                <a:lnTo>
                  <a:pt x="378463" y="25858"/>
                </a:lnTo>
                <a:close/>
              </a:path>
              <a:path w="1827896" h="111568">
                <a:moveTo>
                  <a:pt x="419790" y="24633"/>
                </a:moveTo>
                <a:lnTo>
                  <a:pt x="410260" y="24633"/>
                </a:lnTo>
                <a:lnTo>
                  <a:pt x="410260" y="32385"/>
                </a:lnTo>
                <a:lnTo>
                  <a:pt x="408231" y="29820"/>
                </a:lnTo>
                <a:lnTo>
                  <a:pt x="404289" y="26528"/>
                </a:lnTo>
                <a:lnTo>
                  <a:pt x="400691" y="24155"/>
                </a:lnTo>
                <a:lnTo>
                  <a:pt x="396480" y="22968"/>
                </a:lnTo>
                <a:lnTo>
                  <a:pt x="384539" y="22968"/>
                </a:lnTo>
                <a:lnTo>
                  <a:pt x="378625" y="42318"/>
                </a:lnTo>
                <a:lnTo>
                  <a:pt x="381304" y="35504"/>
                </a:lnTo>
                <a:lnTo>
                  <a:pt x="386280" y="32097"/>
                </a:lnTo>
                <a:lnTo>
                  <a:pt x="398413" y="32097"/>
                </a:lnTo>
                <a:lnTo>
                  <a:pt x="402413" y="33935"/>
                </a:lnTo>
                <a:lnTo>
                  <a:pt x="405551" y="37610"/>
                </a:lnTo>
                <a:lnTo>
                  <a:pt x="408691" y="41285"/>
                </a:lnTo>
                <a:lnTo>
                  <a:pt x="410260" y="46931"/>
                </a:lnTo>
                <a:lnTo>
                  <a:pt x="410260" y="59602"/>
                </a:lnTo>
                <a:lnTo>
                  <a:pt x="409417" y="64024"/>
                </a:lnTo>
                <a:lnTo>
                  <a:pt x="407734" y="67813"/>
                </a:lnTo>
                <a:lnTo>
                  <a:pt x="404710" y="74512"/>
                </a:lnTo>
                <a:lnTo>
                  <a:pt x="399485" y="77861"/>
                </a:lnTo>
                <a:lnTo>
                  <a:pt x="387314" y="77861"/>
                </a:lnTo>
                <a:lnTo>
                  <a:pt x="383534" y="76053"/>
                </a:lnTo>
                <a:lnTo>
                  <a:pt x="380721" y="72436"/>
                </a:lnTo>
                <a:lnTo>
                  <a:pt x="377907" y="68818"/>
                </a:lnTo>
                <a:lnTo>
                  <a:pt x="376501" y="63545"/>
                </a:lnTo>
                <a:lnTo>
                  <a:pt x="373429" y="31638"/>
                </a:lnTo>
                <a:lnTo>
                  <a:pt x="368396" y="37419"/>
                </a:lnTo>
                <a:lnTo>
                  <a:pt x="365880" y="45457"/>
                </a:lnTo>
                <a:lnTo>
                  <a:pt x="365880" y="66665"/>
                </a:lnTo>
                <a:lnTo>
                  <a:pt x="368377" y="74483"/>
                </a:lnTo>
                <a:lnTo>
                  <a:pt x="373372" y="79211"/>
                </a:lnTo>
                <a:lnTo>
                  <a:pt x="378367" y="83939"/>
                </a:lnTo>
                <a:lnTo>
                  <a:pt x="384194" y="86303"/>
                </a:lnTo>
                <a:lnTo>
                  <a:pt x="395638" y="86303"/>
                </a:lnTo>
                <a:lnTo>
                  <a:pt x="399485" y="85537"/>
                </a:lnTo>
                <a:lnTo>
                  <a:pt x="402394" y="84005"/>
                </a:lnTo>
                <a:lnTo>
                  <a:pt x="405303" y="82475"/>
                </a:lnTo>
                <a:lnTo>
                  <a:pt x="407791" y="80139"/>
                </a:lnTo>
                <a:lnTo>
                  <a:pt x="409857" y="77001"/>
                </a:lnTo>
                <a:lnTo>
                  <a:pt x="409973" y="85460"/>
                </a:lnTo>
                <a:lnTo>
                  <a:pt x="409302" y="91337"/>
                </a:lnTo>
                <a:lnTo>
                  <a:pt x="407848" y="94628"/>
                </a:lnTo>
                <a:lnTo>
                  <a:pt x="405399" y="100217"/>
                </a:lnTo>
                <a:lnTo>
                  <a:pt x="400212" y="103012"/>
                </a:lnTo>
                <a:lnTo>
                  <a:pt x="387275" y="103012"/>
                </a:lnTo>
                <a:lnTo>
                  <a:pt x="383601" y="101863"/>
                </a:lnTo>
                <a:lnTo>
                  <a:pt x="381266" y="99566"/>
                </a:lnTo>
                <a:lnTo>
                  <a:pt x="378779" y="95949"/>
                </a:lnTo>
                <a:lnTo>
                  <a:pt x="378281" y="93193"/>
                </a:lnTo>
                <a:lnTo>
                  <a:pt x="367774" y="93193"/>
                </a:lnTo>
                <a:lnTo>
                  <a:pt x="368310" y="99509"/>
                </a:lnTo>
                <a:lnTo>
                  <a:pt x="370836" y="104151"/>
                </a:lnTo>
                <a:lnTo>
                  <a:pt x="375352" y="107118"/>
                </a:lnTo>
                <a:lnTo>
                  <a:pt x="379869" y="110084"/>
                </a:lnTo>
                <a:lnTo>
                  <a:pt x="385438" y="111568"/>
                </a:lnTo>
                <a:lnTo>
                  <a:pt x="394515" y="111506"/>
                </a:lnTo>
                <a:lnTo>
                  <a:pt x="407899" y="107983"/>
                </a:lnTo>
                <a:lnTo>
                  <a:pt x="416345" y="99050"/>
                </a:lnTo>
                <a:lnTo>
                  <a:pt x="418642" y="94533"/>
                </a:lnTo>
                <a:lnTo>
                  <a:pt x="419790" y="88370"/>
                </a:lnTo>
                <a:lnTo>
                  <a:pt x="419790" y="24633"/>
                </a:lnTo>
                <a:close/>
              </a:path>
              <a:path w="1827896" h="111568">
                <a:moveTo>
                  <a:pt x="492907" y="31524"/>
                </a:moveTo>
                <a:lnTo>
                  <a:pt x="504313" y="31524"/>
                </a:lnTo>
                <a:lnTo>
                  <a:pt x="507816" y="32777"/>
                </a:lnTo>
                <a:lnTo>
                  <a:pt x="509997" y="35284"/>
                </a:lnTo>
                <a:lnTo>
                  <a:pt x="512178" y="37792"/>
                </a:lnTo>
                <a:lnTo>
                  <a:pt x="513575" y="40940"/>
                </a:lnTo>
                <a:lnTo>
                  <a:pt x="514188" y="44730"/>
                </a:lnTo>
                <a:lnTo>
                  <a:pt x="524236" y="44730"/>
                </a:lnTo>
                <a:lnTo>
                  <a:pt x="523355" y="36500"/>
                </a:lnTo>
                <a:lnTo>
                  <a:pt x="520743" y="30701"/>
                </a:lnTo>
                <a:lnTo>
                  <a:pt x="516398" y="27332"/>
                </a:lnTo>
                <a:lnTo>
                  <a:pt x="512054" y="23964"/>
                </a:lnTo>
                <a:lnTo>
                  <a:pt x="506419" y="22279"/>
                </a:lnTo>
                <a:lnTo>
                  <a:pt x="491376" y="22279"/>
                </a:lnTo>
                <a:lnTo>
                  <a:pt x="484697" y="25284"/>
                </a:lnTo>
                <a:lnTo>
                  <a:pt x="479453" y="31294"/>
                </a:lnTo>
                <a:lnTo>
                  <a:pt x="473407" y="42586"/>
                </a:lnTo>
                <a:lnTo>
                  <a:pt x="471588" y="56502"/>
                </a:lnTo>
                <a:lnTo>
                  <a:pt x="471588" y="65306"/>
                </a:lnTo>
                <a:lnTo>
                  <a:pt x="473980" y="72646"/>
                </a:lnTo>
                <a:lnTo>
                  <a:pt x="478765" y="78522"/>
                </a:lnTo>
                <a:lnTo>
                  <a:pt x="483549" y="84398"/>
                </a:lnTo>
                <a:lnTo>
                  <a:pt x="489960" y="87336"/>
                </a:lnTo>
                <a:lnTo>
                  <a:pt x="505155" y="87336"/>
                </a:lnTo>
                <a:lnTo>
                  <a:pt x="511031" y="85451"/>
                </a:lnTo>
                <a:lnTo>
                  <a:pt x="515623" y="81680"/>
                </a:lnTo>
                <a:lnTo>
                  <a:pt x="520216" y="77910"/>
                </a:lnTo>
                <a:lnTo>
                  <a:pt x="523087" y="71947"/>
                </a:lnTo>
                <a:lnTo>
                  <a:pt x="524236" y="63793"/>
                </a:lnTo>
                <a:lnTo>
                  <a:pt x="514188" y="63793"/>
                </a:lnTo>
                <a:lnTo>
                  <a:pt x="513231" y="68349"/>
                </a:lnTo>
                <a:lnTo>
                  <a:pt x="511500" y="71938"/>
                </a:lnTo>
                <a:lnTo>
                  <a:pt x="508992" y="74560"/>
                </a:lnTo>
                <a:lnTo>
                  <a:pt x="506485" y="77182"/>
                </a:lnTo>
                <a:lnTo>
                  <a:pt x="503089" y="78493"/>
                </a:lnTo>
                <a:lnTo>
                  <a:pt x="493213" y="78493"/>
                </a:lnTo>
                <a:lnTo>
                  <a:pt x="489118" y="76388"/>
                </a:lnTo>
                <a:lnTo>
                  <a:pt x="486515" y="72177"/>
                </a:lnTo>
                <a:lnTo>
                  <a:pt x="483912" y="67966"/>
                </a:lnTo>
                <a:lnTo>
                  <a:pt x="482611" y="62779"/>
                </a:lnTo>
                <a:lnTo>
                  <a:pt x="482611" y="50491"/>
                </a:lnTo>
                <a:lnTo>
                  <a:pt x="483530" y="45343"/>
                </a:lnTo>
                <a:lnTo>
                  <a:pt x="485367" y="41170"/>
                </a:lnTo>
                <a:lnTo>
                  <a:pt x="488200" y="34739"/>
                </a:lnTo>
                <a:lnTo>
                  <a:pt x="492907" y="31524"/>
                </a:lnTo>
                <a:close/>
              </a:path>
              <a:path w="1827896" h="111568">
                <a:moveTo>
                  <a:pt x="583687" y="77574"/>
                </a:moveTo>
                <a:lnTo>
                  <a:pt x="583026" y="74990"/>
                </a:lnTo>
                <a:lnTo>
                  <a:pt x="583026" y="33744"/>
                </a:lnTo>
                <a:lnTo>
                  <a:pt x="580787" y="29456"/>
                </a:lnTo>
                <a:lnTo>
                  <a:pt x="576309" y="26700"/>
                </a:lnTo>
                <a:lnTo>
                  <a:pt x="571792" y="23944"/>
                </a:lnTo>
                <a:lnTo>
                  <a:pt x="565917" y="22566"/>
                </a:lnTo>
                <a:lnTo>
                  <a:pt x="552444" y="22566"/>
                </a:lnTo>
                <a:lnTo>
                  <a:pt x="546961" y="24050"/>
                </a:lnTo>
                <a:lnTo>
                  <a:pt x="542235" y="27016"/>
                </a:lnTo>
                <a:lnTo>
                  <a:pt x="537507" y="29983"/>
                </a:lnTo>
                <a:lnTo>
                  <a:pt x="535048" y="35256"/>
                </a:lnTo>
                <a:lnTo>
                  <a:pt x="534857" y="42835"/>
                </a:lnTo>
                <a:lnTo>
                  <a:pt x="544502" y="42835"/>
                </a:lnTo>
                <a:lnTo>
                  <a:pt x="544884" y="39658"/>
                </a:lnTo>
                <a:lnTo>
                  <a:pt x="545708" y="37266"/>
                </a:lnTo>
                <a:lnTo>
                  <a:pt x="546971" y="35658"/>
                </a:lnTo>
                <a:lnTo>
                  <a:pt x="549229" y="32748"/>
                </a:lnTo>
                <a:lnTo>
                  <a:pt x="553056" y="31294"/>
                </a:lnTo>
                <a:lnTo>
                  <a:pt x="563123" y="31294"/>
                </a:lnTo>
                <a:lnTo>
                  <a:pt x="566711" y="32089"/>
                </a:lnTo>
                <a:lnTo>
                  <a:pt x="569218" y="33677"/>
                </a:lnTo>
                <a:lnTo>
                  <a:pt x="571726" y="35265"/>
                </a:lnTo>
                <a:lnTo>
                  <a:pt x="572979" y="37821"/>
                </a:lnTo>
                <a:lnTo>
                  <a:pt x="572979" y="41342"/>
                </a:lnTo>
                <a:lnTo>
                  <a:pt x="572290" y="45305"/>
                </a:lnTo>
                <a:lnTo>
                  <a:pt x="569898" y="47984"/>
                </a:lnTo>
                <a:lnTo>
                  <a:pt x="567525" y="48290"/>
                </a:lnTo>
                <a:lnTo>
                  <a:pt x="551047" y="50358"/>
                </a:lnTo>
                <a:lnTo>
                  <a:pt x="545267" y="51085"/>
                </a:lnTo>
                <a:lnTo>
                  <a:pt x="540598" y="53018"/>
                </a:lnTo>
                <a:lnTo>
                  <a:pt x="537039" y="56157"/>
                </a:lnTo>
                <a:lnTo>
                  <a:pt x="533479" y="59296"/>
                </a:lnTo>
                <a:lnTo>
                  <a:pt x="531699" y="63717"/>
                </a:lnTo>
                <a:lnTo>
                  <a:pt x="531699" y="74627"/>
                </a:lnTo>
                <a:lnTo>
                  <a:pt x="533508" y="78962"/>
                </a:lnTo>
                <a:lnTo>
                  <a:pt x="537125" y="82426"/>
                </a:lnTo>
                <a:lnTo>
                  <a:pt x="540741" y="85891"/>
                </a:lnTo>
                <a:lnTo>
                  <a:pt x="542493" y="72177"/>
                </a:lnTo>
                <a:lnTo>
                  <a:pt x="542493" y="65248"/>
                </a:lnTo>
                <a:lnTo>
                  <a:pt x="544081" y="62378"/>
                </a:lnTo>
                <a:lnTo>
                  <a:pt x="547258" y="60578"/>
                </a:lnTo>
                <a:lnTo>
                  <a:pt x="549133" y="59506"/>
                </a:lnTo>
                <a:lnTo>
                  <a:pt x="551946" y="58722"/>
                </a:lnTo>
                <a:lnTo>
                  <a:pt x="555698" y="58224"/>
                </a:lnTo>
                <a:lnTo>
                  <a:pt x="561955" y="57420"/>
                </a:lnTo>
                <a:lnTo>
                  <a:pt x="565821" y="56808"/>
                </a:lnTo>
                <a:lnTo>
                  <a:pt x="569802" y="55736"/>
                </a:lnTo>
                <a:lnTo>
                  <a:pt x="572692" y="54262"/>
                </a:lnTo>
                <a:lnTo>
                  <a:pt x="572692" y="68942"/>
                </a:lnTo>
                <a:lnTo>
                  <a:pt x="569821" y="73517"/>
                </a:lnTo>
                <a:lnTo>
                  <a:pt x="564080" y="76312"/>
                </a:lnTo>
                <a:lnTo>
                  <a:pt x="560673" y="77996"/>
                </a:lnTo>
                <a:lnTo>
                  <a:pt x="557152" y="78838"/>
                </a:lnTo>
                <a:lnTo>
                  <a:pt x="550530" y="78838"/>
                </a:lnTo>
                <a:lnTo>
                  <a:pt x="551105" y="87623"/>
                </a:lnTo>
                <a:lnTo>
                  <a:pt x="555851" y="87623"/>
                </a:lnTo>
                <a:lnTo>
                  <a:pt x="560195" y="86609"/>
                </a:lnTo>
                <a:lnTo>
                  <a:pt x="564137" y="84580"/>
                </a:lnTo>
                <a:lnTo>
                  <a:pt x="568079" y="82551"/>
                </a:lnTo>
                <a:lnTo>
                  <a:pt x="571103" y="80159"/>
                </a:lnTo>
                <a:lnTo>
                  <a:pt x="573209" y="77402"/>
                </a:lnTo>
                <a:lnTo>
                  <a:pt x="573553" y="79852"/>
                </a:lnTo>
                <a:lnTo>
                  <a:pt x="574988" y="83087"/>
                </a:lnTo>
                <a:lnTo>
                  <a:pt x="576596" y="85613"/>
                </a:lnTo>
                <a:lnTo>
                  <a:pt x="579179" y="86876"/>
                </a:lnTo>
                <a:lnTo>
                  <a:pt x="584194" y="86876"/>
                </a:lnTo>
                <a:lnTo>
                  <a:pt x="587026" y="86589"/>
                </a:lnTo>
                <a:lnTo>
                  <a:pt x="589858" y="85843"/>
                </a:lnTo>
                <a:lnTo>
                  <a:pt x="589858" y="78206"/>
                </a:lnTo>
                <a:lnTo>
                  <a:pt x="589207" y="78321"/>
                </a:lnTo>
                <a:lnTo>
                  <a:pt x="586471" y="78551"/>
                </a:lnTo>
                <a:lnTo>
                  <a:pt x="583687" y="77574"/>
                </a:lnTo>
                <a:close/>
              </a:path>
              <a:path w="1827896" h="111568">
                <a:moveTo>
                  <a:pt x="547947" y="77977"/>
                </a:moveTo>
                <a:lnTo>
                  <a:pt x="543584" y="74531"/>
                </a:lnTo>
                <a:lnTo>
                  <a:pt x="542493" y="72177"/>
                </a:lnTo>
                <a:lnTo>
                  <a:pt x="540741" y="85891"/>
                </a:lnTo>
                <a:lnTo>
                  <a:pt x="545401" y="87623"/>
                </a:lnTo>
                <a:lnTo>
                  <a:pt x="551105" y="87623"/>
                </a:lnTo>
                <a:lnTo>
                  <a:pt x="550530" y="78838"/>
                </a:lnTo>
                <a:lnTo>
                  <a:pt x="547947" y="77977"/>
                </a:lnTo>
                <a:close/>
              </a:path>
              <a:path w="1827896" h="111568">
                <a:moveTo>
                  <a:pt x="620792" y="84580"/>
                </a:moveTo>
                <a:lnTo>
                  <a:pt x="623931" y="86609"/>
                </a:lnTo>
                <a:lnTo>
                  <a:pt x="627816" y="87623"/>
                </a:lnTo>
                <a:lnTo>
                  <a:pt x="638342" y="87623"/>
                </a:lnTo>
                <a:lnTo>
                  <a:pt x="643508" y="85805"/>
                </a:lnTo>
                <a:lnTo>
                  <a:pt x="647948" y="82168"/>
                </a:lnTo>
                <a:lnTo>
                  <a:pt x="651203" y="78925"/>
                </a:lnTo>
                <a:lnTo>
                  <a:pt x="656642" y="68173"/>
                </a:lnTo>
                <a:lnTo>
                  <a:pt x="658455" y="53458"/>
                </a:lnTo>
                <a:lnTo>
                  <a:pt x="658455" y="43544"/>
                </a:lnTo>
                <a:lnTo>
                  <a:pt x="656025" y="35916"/>
                </a:lnTo>
                <a:lnTo>
                  <a:pt x="651164" y="30576"/>
                </a:lnTo>
                <a:lnTo>
                  <a:pt x="646302" y="25236"/>
                </a:lnTo>
                <a:lnTo>
                  <a:pt x="640389" y="22566"/>
                </a:lnTo>
                <a:lnTo>
                  <a:pt x="628715" y="22566"/>
                </a:lnTo>
                <a:lnTo>
                  <a:pt x="624620" y="23714"/>
                </a:lnTo>
                <a:lnTo>
                  <a:pt x="621136" y="26011"/>
                </a:lnTo>
                <a:lnTo>
                  <a:pt x="618687" y="27542"/>
                </a:lnTo>
                <a:lnTo>
                  <a:pt x="619013" y="35218"/>
                </a:lnTo>
                <a:lnTo>
                  <a:pt x="623911" y="31638"/>
                </a:lnTo>
                <a:lnTo>
                  <a:pt x="638188" y="31638"/>
                </a:lnTo>
                <a:lnTo>
                  <a:pt x="643088" y="35026"/>
                </a:lnTo>
                <a:lnTo>
                  <a:pt x="645767" y="41802"/>
                </a:lnTo>
                <a:lnTo>
                  <a:pt x="647183" y="45324"/>
                </a:lnTo>
                <a:lnTo>
                  <a:pt x="647891" y="49535"/>
                </a:lnTo>
                <a:lnTo>
                  <a:pt x="647891" y="62473"/>
                </a:lnTo>
                <a:lnTo>
                  <a:pt x="646293" y="68512"/>
                </a:lnTo>
                <a:lnTo>
                  <a:pt x="643097" y="72550"/>
                </a:lnTo>
                <a:lnTo>
                  <a:pt x="639901" y="76589"/>
                </a:lnTo>
                <a:lnTo>
                  <a:pt x="635892" y="78608"/>
                </a:lnTo>
                <a:lnTo>
                  <a:pt x="623950" y="78608"/>
                </a:lnTo>
                <a:lnTo>
                  <a:pt x="619051" y="75431"/>
                </a:lnTo>
                <a:lnTo>
                  <a:pt x="616372" y="69077"/>
                </a:lnTo>
                <a:lnTo>
                  <a:pt x="616907" y="81460"/>
                </a:lnTo>
                <a:lnTo>
                  <a:pt x="620792" y="84580"/>
                </a:lnTo>
                <a:close/>
              </a:path>
              <a:path w="1827896" h="111568">
                <a:moveTo>
                  <a:pt x="675667" y="24346"/>
                </a:moveTo>
                <a:lnTo>
                  <a:pt x="675667" y="85556"/>
                </a:lnTo>
                <a:lnTo>
                  <a:pt x="686174" y="85556"/>
                </a:lnTo>
                <a:lnTo>
                  <a:pt x="686174" y="24346"/>
                </a:lnTo>
                <a:lnTo>
                  <a:pt x="675667" y="24346"/>
                </a:lnTo>
                <a:close/>
              </a:path>
              <a:path w="1827896" h="111568">
                <a:moveTo>
                  <a:pt x="675667" y="1205"/>
                </a:moveTo>
                <a:lnTo>
                  <a:pt x="675667" y="12919"/>
                </a:lnTo>
                <a:lnTo>
                  <a:pt x="686174" y="12919"/>
                </a:lnTo>
                <a:lnTo>
                  <a:pt x="686174" y="1205"/>
                </a:lnTo>
                <a:lnTo>
                  <a:pt x="675667" y="1205"/>
                </a:lnTo>
                <a:close/>
              </a:path>
              <a:path w="1827896" h="111568">
                <a:moveTo>
                  <a:pt x="711700" y="24059"/>
                </a:moveTo>
                <a:lnTo>
                  <a:pt x="711700" y="6890"/>
                </a:lnTo>
                <a:lnTo>
                  <a:pt x="701250" y="6890"/>
                </a:lnTo>
                <a:lnTo>
                  <a:pt x="701250" y="24059"/>
                </a:lnTo>
                <a:lnTo>
                  <a:pt x="692926" y="24059"/>
                </a:lnTo>
                <a:lnTo>
                  <a:pt x="692926" y="32499"/>
                </a:lnTo>
                <a:lnTo>
                  <a:pt x="701250" y="32499"/>
                </a:lnTo>
                <a:lnTo>
                  <a:pt x="701250" y="77153"/>
                </a:lnTo>
                <a:lnTo>
                  <a:pt x="702111" y="80360"/>
                </a:lnTo>
                <a:lnTo>
                  <a:pt x="703834" y="82829"/>
                </a:lnTo>
                <a:lnTo>
                  <a:pt x="705557" y="85298"/>
                </a:lnTo>
                <a:lnTo>
                  <a:pt x="708829" y="86532"/>
                </a:lnTo>
                <a:lnTo>
                  <a:pt x="716532" y="86456"/>
                </a:lnTo>
                <a:lnTo>
                  <a:pt x="719096" y="86150"/>
                </a:lnTo>
                <a:lnTo>
                  <a:pt x="721517" y="85556"/>
                </a:lnTo>
                <a:lnTo>
                  <a:pt x="721517" y="77402"/>
                </a:lnTo>
                <a:lnTo>
                  <a:pt x="718398" y="77574"/>
                </a:lnTo>
                <a:lnTo>
                  <a:pt x="716025" y="77574"/>
                </a:lnTo>
                <a:lnTo>
                  <a:pt x="712427" y="76216"/>
                </a:lnTo>
                <a:lnTo>
                  <a:pt x="711700" y="72636"/>
                </a:lnTo>
                <a:lnTo>
                  <a:pt x="711700" y="32499"/>
                </a:lnTo>
                <a:lnTo>
                  <a:pt x="721517" y="32499"/>
                </a:lnTo>
                <a:lnTo>
                  <a:pt x="721517" y="24059"/>
                </a:lnTo>
                <a:lnTo>
                  <a:pt x="711700" y="24059"/>
                </a:lnTo>
                <a:close/>
              </a:path>
              <a:path w="1827896" h="111568">
                <a:moveTo>
                  <a:pt x="783575" y="77574"/>
                </a:moveTo>
                <a:lnTo>
                  <a:pt x="782914" y="74990"/>
                </a:lnTo>
                <a:lnTo>
                  <a:pt x="782914" y="33744"/>
                </a:lnTo>
                <a:lnTo>
                  <a:pt x="780675" y="29456"/>
                </a:lnTo>
                <a:lnTo>
                  <a:pt x="776197" y="26700"/>
                </a:lnTo>
                <a:lnTo>
                  <a:pt x="771681" y="23944"/>
                </a:lnTo>
                <a:lnTo>
                  <a:pt x="765806" y="22566"/>
                </a:lnTo>
                <a:lnTo>
                  <a:pt x="752333" y="22566"/>
                </a:lnTo>
                <a:lnTo>
                  <a:pt x="746849" y="24050"/>
                </a:lnTo>
                <a:lnTo>
                  <a:pt x="742123" y="27016"/>
                </a:lnTo>
                <a:lnTo>
                  <a:pt x="737395" y="29983"/>
                </a:lnTo>
                <a:lnTo>
                  <a:pt x="734936" y="35256"/>
                </a:lnTo>
                <a:lnTo>
                  <a:pt x="734745" y="42835"/>
                </a:lnTo>
                <a:lnTo>
                  <a:pt x="744391" y="42835"/>
                </a:lnTo>
                <a:lnTo>
                  <a:pt x="744773" y="39658"/>
                </a:lnTo>
                <a:lnTo>
                  <a:pt x="745596" y="37266"/>
                </a:lnTo>
                <a:lnTo>
                  <a:pt x="746859" y="35658"/>
                </a:lnTo>
                <a:lnTo>
                  <a:pt x="749117" y="32748"/>
                </a:lnTo>
                <a:lnTo>
                  <a:pt x="752945" y="31294"/>
                </a:lnTo>
                <a:lnTo>
                  <a:pt x="763011" y="31294"/>
                </a:lnTo>
                <a:lnTo>
                  <a:pt x="766599" y="32089"/>
                </a:lnTo>
                <a:lnTo>
                  <a:pt x="769106" y="33677"/>
                </a:lnTo>
                <a:lnTo>
                  <a:pt x="771614" y="35265"/>
                </a:lnTo>
                <a:lnTo>
                  <a:pt x="772867" y="37821"/>
                </a:lnTo>
                <a:lnTo>
                  <a:pt x="772867" y="41342"/>
                </a:lnTo>
                <a:lnTo>
                  <a:pt x="772178" y="45305"/>
                </a:lnTo>
                <a:lnTo>
                  <a:pt x="769786" y="47984"/>
                </a:lnTo>
                <a:lnTo>
                  <a:pt x="767413" y="48290"/>
                </a:lnTo>
                <a:lnTo>
                  <a:pt x="750936" y="50358"/>
                </a:lnTo>
                <a:lnTo>
                  <a:pt x="745156" y="51085"/>
                </a:lnTo>
                <a:lnTo>
                  <a:pt x="740487" y="53018"/>
                </a:lnTo>
                <a:lnTo>
                  <a:pt x="736927" y="56157"/>
                </a:lnTo>
                <a:lnTo>
                  <a:pt x="733367" y="59296"/>
                </a:lnTo>
                <a:lnTo>
                  <a:pt x="731587" y="63717"/>
                </a:lnTo>
                <a:lnTo>
                  <a:pt x="731587" y="74627"/>
                </a:lnTo>
                <a:lnTo>
                  <a:pt x="733396" y="78962"/>
                </a:lnTo>
                <a:lnTo>
                  <a:pt x="737013" y="82426"/>
                </a:lnTo>
                <a:lnTo>
                  <a:pt x="740630" y="85891"/>
                </a:lnTo>
                <a:lnTo>
                  <a:pt x="742381" y="72177"/>
                </a:lnTo>
                <a:lnTo>
                  <a:pt x="742381" y="65248"/>
                </a:lnTo>
                <a:lnTo>
                  <a:pt x="743969" y="62378"/>
                </a:lnTo>
                <a:lnTo>
                  <a:pt x="747146" y="60578"/>
                </a:lnTo>
                <a:lnTo>
                  <a:pt x="749022" y="59506"/>
                </a:lnTo>
                <a:lnTo>
                  <a:pt x="751835" y="58722"/>
                </a:lnTo>
                <a:lnTo>
                  <a:pt x="755586" y="58224"/>
                </a:lnTo>
                <a:lnTo>
                  <a:pt x="761844" y="57420"/>
                </a:lnTo>
                <a:lnTo>
                  <a:pt x="765709" y="56808"/>
                </a:lnTo>
                <a:lnTo>
                  <a:pt x="769690" y="55736"/>
                </a:lnTo>
                <a:lnTo>
                  <a:pt x="772580" y="54262"/>
                </a:lnTo>
                <a:lnTo>
                  <a:pt x="772580" y="68942"/>
                </a:lnTo>
                <a:lnTo>
                  <a:pt x="769710" y="73517"/>
                </a:lnTo>
                <a:lnTo>
                  <a:pt x="763968" y="76312"/>
                </a:lnTo>
                <a:lnTo>
                  <a:pt x="760562" y="77996"/>
                </a:lnTo>
                <a:lnTo>
                  <a:pt x="757040" y="78838"/>
                </a:lnTo>
                <a:lnTo>
                  <a:pt x="750419" y="78838"/>
                </a:lnTo>
                <a:lnTo>
                  <a:pt x="750993" y="87623"/>
                </a:lnTo>
                <a:lnTo>
                  <a:pt x="755739" y="87623"/>
                </a:lnTo>
                <a:lnTo>
                  <a:pt x="760083" y="86609"/>
                </a:lnTo>
                <a:lnTo>
                  <a:pt x="764026" y="84580"/>
                </a:lnTo>
                <a:lnTo>
                  <a:pt x="767968" y="82551"/>
                </a:lnTo>
                <a:lnTo>
                  <a:pt x="770992" y="80159"/>
                </a:lnTo>
                <a:lnTo>
                  <a:pt x="773097" y="77402"/>
                </a:lnTo>
                <a:lnTo>
                  <a:pt x="773441" y="79852"/>
                </a:lnTo>
                <a:lnTo>
                  <a:pt x="774876" y="83087"/>
                </a:lnTo>
                <a:lnTo>
                  <a:pt x="776484" y="85613"/>
                </a:lnTo>
                <a:lnTo>
                  <a:pt x="779068" y="86876"/>
                </a:lnTo>
                <a:lnTo>
                  <a:pt x="784082" y="86876"/>
                </a:lnTo>
                <a:lnTo>
                  <a:pt x="786914" y="86589"/>
                </a:lnTo>
                <a:lnTo>
                  <a:pt x="789747" y="85843"/>
                </a:lnTo>
                <a:lnTo>
                  <a:pt x="789747" y="78206"/>
                </a:lnTo>
                <a:lnTo>
                  <a:pt x="789096" y="78321"/>
                </a:lnTo>
                <a:lnTo>
                  <a:pt x="786359" y="78551"/>
                </a:lnTo>
                <a:lnTo>
                  <a:pt x="783575" y="77574"/>
                </a:lnTo>
                <a:close/>
              </a:path>
              <a:path w="1827896" h="111568">
                <a:moveTo>
                  <a:pt x="747835" y="77977"/>
                </a:moveTo>
                <a:lnTo>
                  <a:pt x="743472" y="74531"/>
                </a:lnTo>
                <a:lnTo>
                  <a:pt x="742381" y="72177"/>
                </a:lnTo>
                <a:lnTo>
                  <a:pt x="740630" y="85891"/>
                </a:lnTo>
                <a:lnTo>
                  <a:pt x="745290" y="87623"/>
                </a:lnTo>
                <a:lnTo>
                  <a:pt x="750993" y="87623"/>
                </a:lnTo>
                <a:lnTo>
                  <a:pt x="750419" y="78838"/>
                </a:lnTo>
                <a:lnTo>
                  <a:pt x="747835" y="77977"/>
                </a:lnTo>
                <a:close/>
              </a:path>
              <a:path w="1827896" h="111568">
                <a:moveTo>
                  <a:pt x="805294" y="1205"/>
                </a:moveTo>
                <a:lnTo>
                  <a:pt x="805294" y="85556"/>
                </a:lnTo>
                <a:lnTo>
                  <a:pt x="815628" y="85556"/>
                </a:lnTo>
                <a:lnTo>
                  <a:pt x="815628" y="1205"/>
                </a:lnTo>
                <a:lnTo>
                  <a:pt x="805294" y="1205"/>
                </a:lnTo>
                <a:close/>
              </a:path>
              <a:path w="1827896" h="111568">
                <a:moveTo>
                  <a:pt x="863798" y="24346"/>
                </a:moveTo>
                <a:lnTo>
                  <a:pt x="863798" y="85556"/>
                </a:lnTo>
                <a:lnTo>
                  <a:pt x="874304" y="85556"/>
                </a:lnTo>
                <a:lnTo>
                  <a:pt x="874304" y="24346"/>
                </a:lnTo>
                <a:lnTo>
                  <a:pt x="863798" y="24346"/>
                </a:lnTo>
                <a:close/>
              </a:path>
              <a:path w="1827896" h="111568">
                <a:moveTo>
                  <a:pt x="863798" y="1205"/>
                </a:moveTo>
                <a:lnTo>
                  <a:pt x="863798" y="12919"/>
                </a:lnTo>
                <a:lnTo>
                  <a:pt x="874304" y="12919"/>
                </a:lnTo>
                <a:lnTo>
                  <a:pt x="874304" y="1205"/>
                </a:lnTo>
                <a:lnTo>
                  <a:pt x="863798" y="1205"/>
                </a:lnTo>
                <a:close/>
              </a:path>
              <a:path w="1827896" h="111568">
                <a:moveTo>
                  <a:pt x="895754" y="36998"/>
                </a:moveTo>
                <a:lnTo>
                  <a:pt x="896758" y="35026"/>
                </a:lnTo>
                <a:lnTo>
                  <a:pt x="900777" y="32040"/>
                </a:lnTo>
                <a:lnTo>
                  <a:pt x="903734" y="31294"/>
                </a:lnTo>
                <a:lnTo>
                  <a:pt x="913494" y="31294"/>
                </a:lnTo>
                <a:lnTo>
                  <a:pt x="917609" y="32653"/>
                </a:lnTo>
                <a:lnTo>
                  <a:pt x="919982" y="35370"/>
                </a:lnTo>
                <a:lnTo>
                  <a:pt x="921436" y="37285"/>
                </a:lnTo>
                <a:lnTo>
                  <a:pt x="922451" y="41744"/>
                </a:lnTo>
                <a:lnTo>
                  <a:pt x="932211" y="41744"/>
                </a:lnTo>
                <a:lnTo>
                  <a:pt x="932287" y="37763"/>
                </a:lnTo>
                <a:lnTo>
                  <a:pt x="931043" y="34050"/>
                </a:lnTo>
                <a:lnTo>
                  <a:pt x="928479" y="30605"/>
                </a:lnTo>
                <a:lnTo>
                  <a:pt x="924383" y="25169"/>
                </a:lnTo>
                <a:lnTo>
                  <a:pt x="917704" y="22451"/>
                </a:lnTo>
                <a:lnTo>
                  <a:pt x="901361" y="22451"/>
                </a:lnTo>
                <a:lnTo>
                  <a:pt x="895725" y="24250"/>
                </a:lnTo>
                <a:lnTo>
                  <a:pt x="891534" y="27848"/>
                </a:lnTo>
                <a:lnTo>
                  <a:pt x="887343" y="31447"/>
                </a:lnTo>
                <a:lnTo>
                  <a:pt x="885247" y="36155"/>
                </a:lnTo>
                <a:lnTo>
                  <a:pt x="885247" y="46912"/>
                </a:lnTo>
                <a:lnTo>
                  <a:pt x="887467" y="50778"/>
                </a:lnTo>
                <a:lnTo>
                  <a:pt x="891907" y="53573"/>
                </a:lnTo>
                <a:lnTo>
                  <a:pt x="894395" y="55181"/>
                </a:lnTo>
                <a:lnTo>
                  <a:pt x="898260" y="56636"/>
                </a:lnTo>
                <a:lnTo>
                  <a:pt x="903504" y="57937"/>
                </a:lnTo>
                <a:lnTo>
                  <a:pt x="911714" y="60004"/>
                </a:lnTo>
                <a:lnTo>
                  <a:pt x="916116" y="61114"/>
                </a:lnTo>
                <a:lnTo>
                  <a:pt x="919063" y="62090"/>
                </a:lnTo>
                <a:lnTo>
                  <a:pt x="920556" y="62932"/>
                </a:lnTo>
                <a:lnTo>
                  <a:pt x="924058" y="66320"/>
                </a:lnTo>
                <a:lnTo>
                  <a:pt x="924058" y="72445"/>
                </a:lnTo>
                <a:lnTo>
                  <a:pt x="922603" y="75019"/>
                </a:lnTo>
                <a:lnTo>
                  <a:pt x="919695" y="76684"/>
                </a:lnTo>
                <a:lnTo>
                  <a:pt x="916785" y="78350"/>
                </a:lnTo>
                <a:lnTo>
                  <a:pt x="913417" y="79182"/>
                </a:lnTo>
                <a:lnTo>
                  <a:pt x="903160" y="79182"/>
                </a:lnTo>
                <a:lnTo>
                  <a:pt x="898644" y="77517"/>
                </a:lnTo>
                <a:lnTo>
                  <a:pt x="896040" y="74187"/>
                </a:lnTo>
                <a:lnTo>
                  <a:pt x="894624" y="72349"/>
                </a:lnTo>
                <a:lnTo>
                  <a:pt x="893763" y="69708"/>
                </a:lnTo>
                <a:lnTo>
                  <a:pt x="893457" y="66263"/>
                </a:lnTo>
                <a:lnTo>
                  <a:pt x="883525" y="66263"/>
                </a:lnTo>
                <a:lnTo>
                  <a:pt x="883792" y="72388"/>
                </a:lnTo>
                <a:lnTo>
                  <a:pt x="885831" y="77527"/>
                </a:lnTo>
                <a:lnTo>
                  <a:pt x="889639" y="81680"/>
                </a:lnTo>
                <a:lnTo>
                  <a:pt x="893447" y="85834"/>
                </a:lnTo>
                <a:lnTo>
                  <a:pt x="899925" y="87911"/>
                </a:lnTo>
                <a:lnTo>
                  <a:pt x="917570" y="87911"/>
                </a:lnTo>
                <a:lnTo>
                  <a:pt x="923895" y="85920"/>
                </a:lnTo>
                <a:lnTo>
                  <a:pt x="928048" y="81939"/>
                </a:lnTo>
                <a:lnTo>
                  <a:pt x="932201" y="77957"/>
                </a:lnTo>
                <a:lnTo>
                  <a:pt x="934277" y="73230"/>
                </a:lnTo>
                <a:lnTo>
                  <a:pt x="934277" y="62090"/>
                </a:lnTo>
                <a:lnTo>
                  <a:pt x="932268" y="57937"/>
                </a:lnTo>
                <a:lnTo>
                  <a:pt x="928249" y="55295"/>
                </a:lnTo>
                <a:lnTo>
                  <a:pt x="925723" y="53611"/>
                </a:lnTo>
                <a:lnTo>
                  <a:pt x="920747" y="51870"/>
                </a:lnTo>
                <a:lnTo>
                  <a:pt x="913322" y="50070"/>
                </a:lnTo>
                <a:lnTo>
                  <a:pt x="906489" y="48405"/>
                </a:lnTo>
                <a:lnTo>
                  <a:pt x="903504" y="47678"/>
                </a:lnTo>
                <a:lnTo>
                  <a:pt x="899715" y="45879"/>
                </a:lnTo>
                <a:lnTo>
                  <a:pt x="897074" y="44271"/>
                </a:lnTo>
                <a:lnTo>
                  <a:pt x="895754" y="42127"/>
                </a:lnTo>
                <a:lnTo>
                  <a:pt x="895754" y="36998"/>
                </a:lnTo>
                <a:close/>
              </a:path>
              <a:path w="1827896" h="111568">
                <a:moveTo>
                  <a:pt x="1116172" y="3674"/>
                </a:moveTo>
                <a:lnTo>
                  <a:pt x="1070185" y="87738"/>
                </a:lnTo>
                <a:lnTo>
                  <a:pt x="1076558" y="87738"/>
                </a:lnTo>
                <a:lnTo>
                  <a:pt x="1122545" y="3674"/>
                </a:lnTo>
                <a:lnTo>
                  <a:pt x="1116172" y="3674"/>
                </a:lnTo>
                <a:close/>
              </a:path>
              <a:path w="1827896" h="111568">
                <a:moveTo>
                  <a:pt x="1057448" y="31878"/>
                </a:moveTo>
                <a:lnTo>
                  <a:pt x="1057899" y="43869"/>
                </a:lnTo>
                <a:lnTo>
                  <a:pt x="1062607" y="45821"/>
                </a:lnTo>
                <a:lnTo>
                  <a:pt x="1073668" y="45821"/>
                </a:lnTo>
                <a:lnTo>
                  <a:pt x="1068118" y="37667"/>
                </a:lnTo>
                <a:lnTo>
                  <a:pt x="1064865" y="37667"/>
                </a:lnTo>
                <a:lnTo>
                  <a:pt x="1062080" y="36509"/>
                </a:lnTo>
                <a:lnTo>
                  <a:pt x="1057448" y="31878"/>
                </a:lnTo>
                <a:close/>
              </a:path>
              <a:path w="1827896" h="111568">
                <a:moveTo>
                  <a:pt x="1113770" y="71612"/>
                </a:moveTo>
                <a:lnTo>
                  <a:pt x="1114221" y="83604"/>
                </a:lnTo>
                <a:lnTo>
                  <a:pt x="1118947" y="85556"/>
                </a:lnTo>
                <a:lnTo>
                  <a:pt x="1130009" y="85556"/>
                </a:lnTo>
                <a:lnTo>
                  <a:pt x="1124498" y="77402"/>
                </a:lnTo>
                <a:lnTo>
                  <a:pt x="1121206" y="77402"/>
                </a:lnTo>
                <a:lnTo>
                  <a:pt x="1118402" y="76245"/>
                </a:lnTo>
                <a:lnTo>
                  <a:pt x="1113770" y="71612"/>
                </a:lnTo>
                <a:close/>
              </a:path>
              <a:path w="1827896" h="111568">
                <a:moveTo>
                  <a:pt x="1228975" y="76302"/>
                </a:moveTo>
                <a:lnTo>
                  <a:pt x="1224277" y="78895"/>
                </a:lnTo>
                <a:lnTo>
                  <a:pt x="1211187" y="78895"/>
                </a:lnTo>
                <a:lnTo>
                  <a:pt x="1206632" y="76714"/>
                </a:lnTo>
                <a:lnTo>
                  <a:pt x="1203762" y="72349"/>
                </a:lnTo>
                <a:lnTo>
                  <a:pt x="1207991" y="87796"/>
                </a:lnTo>
                <a:lnTo>
                  <a:pt x="1226593" y="87796"/>
                </a:lnTo>
                <a:lnTo>
                  <a:pt x="1228975" y="76302"/>
                </a:lnTo>
                <a:close/>
              </a:path>
              <a:path w="1827896" h="111568">
                <a:moveTo>
                  <a:pt x="1188834" y="56157"/>
                </a:moveTo>
                <a:lnTo>
                  <a:pt x="1188834" y="65804"/>
                </a:lnTo>
                <a:lnTo>
                  <a:pt x="1191322" y="73489"/>
                </a:lnTo>
                <a:lnTo>
                  <a:pt x="1196298" y="79211"/>
                </a:lnTo>
                <a:lnTo>
                  <a:pt x="1201274" y="84934"/>
                </a:lnTo>
                <a:lnTo>
                  <a:pt x="1207991" y="87796"/>
                </a:lnTo>
                <a:lnTo>
                  <a:pt x="1203762" y="72349"/>
                </a:lnTo>
                <a:lnTo>
                  <a:pt x="1200891" y="67985"/>
                </a:lnTo>
                <a:lnTo>
                  <a:pt x="1199456" y="62531"/>
                </a:lnTo>
                <a:lnTo>
                  <a:pt x="1199456" y="49171"/>
                </a:lnTo>
                <a:lnTo>
                  <a:pt x="1200891" y="43352"/>
                </a:lnTo>
                <a:lnTo>
                  <a:pt x="1203762" y="38529"/>
                </a:lnTo>
                <a:lnTo>
                  <a:pt x="1206632" y="33705"/>
                </a:lnTo>
                <a:lnTo>
                  <a:pt x="1211225" y="31294"/>
                </a:lnTo>
                <a:lnTo>
                  <a:pt x="1224660" y="31294"/>
                </a:lnTo>
                <a:lnTo>
                  <a:pt x="1229674" y="34127"/>
                </a:lnTo>
                <a:lnTo>
                  <a:pt x="1232583" y="39793"/>
                </a:lnTo>
                <a:lnTo>
                  <a:pt x="1234420" y="43390"/>
                </a:lnTo>
                <a:lnTo>
                  <a:pt x="1235339" y="48060"/>
                </a:lnTo>
                <a:lnTo>
                  <a:pt x="1235339" y="60157"/>
                </a:lnTo>
                <a:lnTo>
                  <a:pt x="1234066" y="65928"/>
                </a:lnTo>
                <a:lnTo>
                  <a:pt x="1231521" y="71115"/>
                </a:lnTo>
                <a:lnTo>
                  <a:pt x="1228975" y="76302"/>
                </a:lnTo>
                <a:lnTo>
                  <a:pt x="1226593" y="87796"/>
                </a:lnTo>
                <a:lnTo>
                  <a:pt x="1234076" y="84561"/>
                </a:lnTo>
                <a:lnTo>
                  <a:pt x="1238898" y="78092"/>
                </a:lnTo>
                <a:lnTo>
                  <a:pt x="1244354" y="66991"/>
                </a:lnTo>
                <a:lnTo>
                  <a:pt x="1246132" y="53516"/>
                </a:lnTo>
                <a:lnTo>
                  <a:pt x="1246132" y="43257"/>
                </a:lnTo>
                <a:lnTo>
                  <a:pt x="1243395" y="35486"/>
                </a:lnTo>
                <a:lnTo>
                  <a:pt x="1237922" y="30203"/>
                </a:lnTo>
                <a:lnTo>
                  <a:pt x="1232449" y="24920"/>
                </a:lnTo>
                <a:lnTo>
                  <a:pt x="1225751" y="22279"/>
                </a:lnTo>
                <a:lnTo>
                  <a:pt x="1208986" y="22279"/>
                </a:lnTo>
                <a:lnTo>
                  <a:pt x="1201943" y="25342"/>
                </a:lnTo>
                <a:lnTo>
                  <a:pt x="1196700" y="31466"/>
                </a:lnTo>
                <a:lnTo>
                  <a:pt x="1196391" y="31833"/>
                </a:lnTo>
                <a:lnTo>
                  <a:pt x="1190723" y="42478"/>
                </a:lnTo>
                <a:lnTo>
                  <a:pt x="1188834" y="56157"/>
                </a:lnTo>
                <a:close/>
              </a:path>
              <a:path w="1827896" h="111568">
                <a:moveTo>
                  <a:pt x="1276492" y="24346"/>
                </a:moveTo>
                <a:lnTo>
                  <a:pt x="1276492" y="17685"/>
                </a:lnTo>
                <a:lnTo>
                  <a:pt x="1276798" y="13541"/>
                </a:lnTo>
                <a:lnTo>
                  <a:pt x="1277411" y="11914"/>
                </a:lnTo>
                <a:lnTo>
                  <a:pt x="1279898" y="9474"/>
                </a:lnTo>
                <a:lnTo>
                  <a:pt x="1283907" y="9484"/>
                </a:lnTo>
                <a:lnTo>
                  <a:pt x="1286712" y="9646"/>
                </a:lnTo>
                <a:lnTo>
                  <a:pt x="1286712" y="230"/>
                </a:lnTo>
                <a:lnTo>
                  <a:pt x="1285047" y="96"/>
                </a:lnTo>
                <a:lnTo>
                  <a:pt x="1275458" y="0"/>
                </a:lnTo>
                <a:lnTo>
                  <a:pt x="1270808" y="1761"/>
                </a:lnTo>
                <a:lnTo>
                  <a:pt x="1268397" y="5282"/>
                </a:lnTo>
                <a:lnTo>
                  <a:pt x="1267057" y="7273"/>
                </a:lnTo>
                <a:lnTo>
                  <a:pt x="1266311" y="10412"/>
                </a:lnTo>
                <a:lnTo>
                  <a:pt x="1266158" y="14699"/>
                </a:lnTo>
                <a:lnTo>
                  <a:pt x="1266158" y="24346"/>
                </a:lnTo>
                <a:lnTo>
                  <a:pt x="1257603" y="24346"/>
                </a:lnTo>
                <a:lnTo>
                  <a:pt x="1257603" y="32500"/>
                </a:lnTo>
                <a:lnTo>
                  <a:pt x="1266158" y="32500"/>
                </a:lnTo>
                <a:lnTo>
                  <a:pt x="1266158" y="85557"/>
                </a:lnTo>
                <a:lnTo>
                  <a:pt x="1276377" y="85557"/>
                </a:lnTo>
                <a:lnTo>
                  <a:pt x="1276377" y="32500"/>
                </a:lnTo>
                <a:lnTo>
                  <a:pt x="1286712" y="32500"/>
                </a:lnTo>
                <a:lnTo>
                  <a:pt x="1286712" y="24346"/>
                </a:lnTo>
                <a:lnTo>
                  <a:pt x="1276492" y="24346"/>
                </a:lnTo>
                <a:close/>
              </a:path>
              <a:path w="1827896" h="111568">
                <a:moveTo>
                  <a:pt x="1364322" y="33878"/>
                </a:moveTo>
                <a:lnTo>
                  <a:pt x="1364322" y="22968"/>
                </a:lnTo>
                <a:lnTo>
                  <a:pt x="1360992" y="22681"/>
                </a:lnTo>
                <a:lnTo>
                  <a:pt x="1356897" y="22681"/>
                </a:lnTo>
                <a:lnTo>
                  <a:pt x="1353280" y="24164"/>
                </a:lnTo>
                <a:lnTo>
                  <a:pt x="1350141" y="27131"/>
                </a:lnTo>
                <a:lnTo>
                  <a:pt x="1347003" y="30098"/>
                </a:lnTo>
                <a:lnTo>
                  <a:pt x="1345031" y="32615"/>
                </a:lnTo>
                <a:lnTo>
                  <a:pt x="1344227" y="34682"/>
                </a:lnTo>
                <a:lnTo>
                  <a:pt x="1344227" y="24059"/>
                </a:lnTo>
                <a:lnTo>
                  <a:pt x="1334410" y="24059"/>
                </a:lnTo>
                <a:lnTo>
                  <a:pt x="1334410" y="85557"/>
                </a:lnTo>
                <a:lnTo>
                  <a:pt x="1344744" y="85557"/>
                </a:lnTo>
                <a:lnTo>
                  <a:pt x="1344744" y="45821"/>
                </a:lnTo>
                <a:lnTo>
                  <a:pt x="1346141" y="41965"/>
                </a:lnTo>
                <a:lnTo>
                  <a:pt x="1348936" y="38615"/>
                </a:lnTo>
                <a:lnTo>
                  <a:pt x="1351729" y="35265"/>
                </a:lnTo>
                <a:lnTo>
                  <a:pt x="1355729" y="33591"/>
                </a:lnTo>
                <a:lnTo>
                  <a:pt x="1361547" y="33591"/>
                </a:lnTo>
                <a:lnTo>
                  <a:pt x="1364322" y="33878"/>
                </a:lnTo>
                <a:close/>
              </a:path>
              <a:path w="1827896" h="111568">
                <a:moveTo>
                  <a:pt x="1379349" y="25762"/>
                </a:moveTo>
                <a:lnTo>
                  <a:pt x="1373991" y="31926"/>
                </a:lnTo>
                <a:lnTo>
                  <a:pt x="1377320" y="49898"/>
                </a:lnTo>
                <a:lnTo>
                  <a:pt x="1377512" y="44616"/>
                </a:lnTo>
                <a:lnTo>
                  <a:pt x="1379215" y="40261"/>
                </a:lnTo>
                <a:lnTo>
                  <a:pt x="1382430" y="36835"/>
                </a:lnTo>
                <a:lnTo>
                  <a:pt x="1386353" y="22681"/>
                </a:lnTo>
                <a:lnTo>
                  <a:pt x="1379349" y="25762"/>
                </a:lnTo>
                <a:close/>
              </a:path>
              <a:path w="1827896" h="111568">
                <a:moveTo>
                  <a:pt x="1422102" y="58109"/>
                </a:moveTo>
                <a:lnTo>
                  <a:pt x="1422102" y="51908"/>
                </a:lnTo>
                <a:lnTo>
                  <a:pt x="1421796" y="47391"/>
                </a:lnTo>
                <a:lnTo>
                  <a:pt x="1421183" y="44558"/>
                </a:lnTo>
                <a:lnTo>
                  <a:pt x="1420494" y="40424"/>
                </a:lnTo>
                <a:lnTo>
                  <a:pt x="1419117" y="36806"/>
                </a:lnTo>
                <a:lnTo>
                  <a:pt x="1417050" y="33706"/>
                </a:lnTo>
                <a:lnTo>
                  <a:pt x="1414906" y="30452"/>
                </a:lnTo>
                <a:lnTo>
                  <a:pt x="1411787" y="27801"/>
                </a:lnTo>
                <a:lnTo>
                  <a:pt x="1407692" y="25753"/>
                </a:lnTo>
                <a:lnTo>
                  <a:pt x="1403596" y="23705"/>
                </a:lnTo>
                <a:lnTo>
                  <a:pt x="1399367" y="22681"/>
                </a:lnTo>
                <a:lnTo>
                  <a:pt x="1386353" y="22681"/>
                </a:lnTo>
                <a:lnTo>
                  <a:pt x="1382430" y="36835"/>
                </a:lnTo>
                <a:lnTo>
                  <a:pt x="1385645" y="33409"/>
                </a:lnTo>
                <a:lnTo>
                  <a:pt x="1389626" y="31696"/>
                </a:lnTo>
                <a:lnTo>
                  <a:pt x="1400993" y="31696"/>
                </a:lnTo>
                <a:lnTo>
                  <a:pt x="1405720" y="34184"/>
                </a:lnTo>
                <a:lnTo>
                  <a:pt x="1408553" y="39161"/>
                </a:lnTo>
                <a:lnTo>
                  <a:pt x="1410083" y="41840"/>
                </a:lnTo>
                <a:lnTo>
                  <a:pt x="1411060" y="45420"/>
                </a:lnTo>
                <a:lnTo>
                  <a:pt x="1411481" y="49898"/>
                </a:lnTo>
                <a:lnTo>
                  <a:pt x="1377320" y="49898"/>
                </a:lnTo>
                <a:lnTo>
                  <a:pt x="1373991" y="31926"/>
                </a:lnTo>
                <a:lnTo>
                  <a:pt x="1368632" y="38089"/>
                </a:lnTo>
                <a:lnTo>
                  <a:pt x="1365953" y="46108"/>
                </a:lnTo>
                <a:lnTo>
                  <a:pt x="1365953" y="66014"/>
                </a:lnTo>
                <a:lnTo>
                  <a:pt x="1368612" y="73814"/>
                </a:lnTo>
                <a:lnTo>
                  <a:pt x="1373933" y="79384"/>
                </a:lnTo>
                <a:lnTo>
                  <a:pt x="1379253" y="84953"/>
                </a:lnTo>
                <a:lnTo>
                  <a:pt x="1385740" y="87739"/>
                </a:lnTo>
                <a:lnTo>
                  <a:pt x="1396534" y="87739"/>
                </a:lnTo>
                <a:lnTo>
                  <a:pt x="1399347" y="87432"/>
                </a:lnTo>
                <a:lnTo>
                  <a:pt x="1401836" y="86819"/>
                </a:lnTo>
                <a:lnTo>
                  <a:pt x="1406467" y="85748"/>
                </a:lnTo>
                <a:lnTo>
                  <a:pt x="1410351" y="83681"/>
                </a:lnTo>
                <a:lnTo>
                  <a:pt x="1413491" y="80618"/>
                </a:lnTo>
                <a:lnTo>
                  <a:pt x="1417060" y="76589"/>
                </a:lnTo>
                <a:lnTo>
                  <a:pt x="1418572" y="73814"/>
                </a:lnTo>
                <a:lnTo>
                  <a:pt x="1420083" y="71039"/>
                </a:lnTo>
                <a:lnTo>
                  <a:pt x="1420973" y="68521"/>
                </a:lnTo>
                <a:lnTo>
                  <a:pt x="1421241" y="66263"/>
                </a:lnTo>
                <a:lnTo>
                  <a:pt x="1411079" y="66263"/>
                </a:lnTo>
                <a:lnTo>
                  <a:pt x="1410313" y="68981"/>
                </a:lnTo>
                <a:lnTo>
                  <a:pt x="1409012" y="71374"/>
                </a:lnTo>
                <a:lnTo>
                  <a:pt x="1407175" y="73441"/>
                </a:lnTo>
                <a:lnTo>
                  <a:pt x="1403960" y="77001"/>
                </a:lnTo>
                <a:lnTo>
                  <a:pt x="1399654" y="78781"/>
                </a:lnTo>
                <a:lnTo>
                  <a:pt x="1388478" y="78781"/>
                </a:lnTo>
                <a:lnTo>
                  <a:pt x="1384210" y="76895"/>
                </a:lnTo>
                <a:lnTo>
                  <a:pt x="1381454" y="73125"/>
                </a:lnTo>
                <a:lnTo>
                  <a:pt x="1378698" y="69354"/>
                </a:lnTo>
                <a:lnTo>
                  <a:pt x="1377225" y="64349"/>
                </a:lnTo>
                <a:lnTo>
                  <a:pt x="1377033" y="58109"/>
                </a:lnTo>
                <a:lnTo>
                  <a:pt x="1422102" y="58109"/>
                </a:lnTo>
                <a:close/>
              </a:path>
              <a:path w="1827896" h="111568">
                <a:moveTo>
                  <a:pt x="1489895" y="24059"/>
                </a:moveTo>
                <a:lnTo>
                  <a:pt x="1478585" y="24059"/>
                </a:lnTo>
                <a:lnTo>
                  <a:pt x="1461419" y="74130"/>
                </a:lnTo>
                <a:lnTo>
                  <a:pt x="1444999" y="24059"/>
                </a:lnTo>
                <a:lnTo>
                  <a:pt x="1432999" y="24059"/>
                </a:lnTo>
                <a:lnTo>
                  <a:pt x="1455677" y="85557"/>
                </a:lnTo>
                <a:lnTo>
                  <a:pt x="1466700" y="85557"/>
                </a:lnTo>
                <a:lnTo>
                  <a:pt x="1489895" y="24059"/>
                </a:lnTo>
                <a:close/>
              </a:path>
              <a:path w="1827896" h="111568">
                <a:moveTo>
                  <a:pt x="1508688" y="25762"/>
                </a:moveTo>
                <a:lnTo>
                  <a:pt x="1503330" y="31926"/>
                </a:lnTo>
                <a:lnTo>
                  <a:pt x="1506660" y="49898"/>
                </a:lnTo>
                <a:lnTo>
                  <a:pt x="1506851" y="44616"/>
                </a:lnTo>
                <a:lnTo>
                  <a:pt x="1508555" y="40261"/>
                </a:lnTo>
                <a:lnTo>
                  <a:pt x="1511770" y="36835"/>
                </a:lnTo>
                <a:lnTo>
                  <a:pt x="1515692" y="22681"/>
                </a:lnTo>
                <a:lnTo>
                  <a:pt x="1508688" y="25762"/>
                </a:lnTo>
                <a:close/>
              </a:path>
              <a:path w="1827896" h="111568">
                <a:moveTo>
                  <a:pt x="1551442" y="58109"/>
                </a:moveTo>
                <a:lnTo>
                  <a:pt x="1551442" y="51908"/>
                </a:lnTo>
                <a:lnTo>
                  <a:pt x="1551135" y="47391"/>
                </a:lnTo>
                <a:lnTo>
                  <a:pt x="1550523" y="44558"/>
                </a:lnTo>
                <a:lnTo>
                  <a:pt x="1549834" y="40424"/>
                </a:lnTo>
                <a:lnTo>
                  <a:pt x="1548456" y="36806"/>
                </a:lnTo>
                <a:lnTo>
                  <a:pt x="1546389" y="33706"/>
                </a:lnTo>
                <a:lnTo>
                  <a:pt x="1544246" y="30452"/>
                </a:lnTo>
                <a:lnTo>
                  <a:pt x="1541127" y="27801"/>
                </a:lnTo>
                <a:lnTo>
                  <a:pt x="1537031" y="25753"/>
                </a:lnTo>
                <a:lnTo>
                  <a:pt x="1532935" y="23705"/>
                </a:lnTo>
                <a:lnTo>
                  <a:pt x="1528706" y="22681"/>
                </a:lnTo>
                <a:lnTo>
                  <a:pt x="1515692" y="22681"/>
                </a:lnTo>
                <a:lnTo>
                  <a:pt x="1511770" y="36835"/>
                </a:lnTo>
                <a:lnTo>
                  <a:pt x="1514985" y="33409"/>
                </a:lnTo>
                <a:lnTo>
                  <a:pt x="1518965" y="31696"/>
                </a:lnTo>
                <a:lnTo>
                  <a:pt x="1530333" y="31696"/>
                </a:lnTo>
                <a:lnTo>
                  <a:pt x="1535060" y="34184"/>
                </a:lnTo>
                <a:lnTo>
                  <a:pt x="1537893" y="39161"/>
                </a:lnTo>
                <a:lnTo>
                  <a:pt x="1539423" y="41840"/>
                </a:lnTo>
                <a:lnTo>
                  <a:pt x="1540399" y="45420"/>
                </a:lnTo>
                <a:lnTo>
                  <a:pt x="1540820" y="49898"/>
                </a:lnTo>
                <a:lnTo>
                  <a:pt x="1506660" y="49898"/>
                </a:lnTo>
                <a:lnTo>
                  <a:pt x="1503330" y="31926"/>
                </a:lnTo>
                <a:lnTo>
                  <a:pt x="1497971" y="38089"/>
                </a:lnTo>
                <a:lnTo>
                  <a:pt x="1495292" y="46108"/>
                </a:lnTo>
                <a:lnTo>
                  <a:pt x="1495292" y="66014"/>
                </a:lnTo>
                <a:lnTo>
                  <a:pt x="1497952" y="73814"/>
                </a:lnTo>
                <a:lnTo>
                  <a:pt x="1503272" y="79384"/>
                </a:lnTo>
                <a:lnTo>
                  <a:pt x="1508593" y="84953"/>
                </a:lnTo>
                <a:lnTo>
                  <a:pt x="1515080" y="87739"/>
                </a:lnTo>
                <a:lnTo>
                  <a:pt x="1525874" y="87739"/>
                </a:lnTo>
                <a:lnTo>
                  <a:pt x="1528687" y="87432"/>
                </a:lnTo>
                <a:lnTo>
                  <a:pt x="1531175" y="86819"/>
                </a:lnTo>
                <a:lnTo>
                  <a:pt x="1535806" y="85748"/>
                </a:lnTo>
                <a:lnTo>
                  <a:pt x="1539691" y="83681"/>
                </a:lnTo>
                <a:lnTo>
                  <a:pt x="1542830" y="80618"/>
                </a:lnTo>
                <a:lnTo>
                  <a:pt x="1546399" y="76589"/>
                </a:lnTo>
                <a:lnTo>
                  <a:pt x="1547911" y="73814"/>
                </a:lnTo>
                <a:lnTo>
                  <a:pt x="1549422" y="71039"/>
                </a:lnTo>
                <a:lnTo>
                  <a:pt x="1550312" y="68521"/>
                </a:lnTo>
                <a:lnTo>
                  <a:pt x="1550580" y="66263"/>
                </a:lnTo>
                <a:lnTo>
                  <a:pt x="1540419" y="66263"/>
                </a:lnTo>
                <a:lnTo>
                  <a:pt x="1539653" y="68981"/>
                </a:lnTo>
                <a:lnTo>
                  <a:pt x="1538351" y="71374"/>
                </a:lnTo>
                <a:lnTo>
                  <a:pt x="1536515" y="73441"/>
                </a:lnTo>
                <a:lnTo>
                  <a:pt x="1533299" y="77001"/>
                </a:lnTo>
                <a:lnTo>
                  <a:pt x="1528993" y="78781"/>
                </a:lnTo>
                <a:lnTo>
                  <a:pt x="1517817" y="78781"/>
                </a:lnTo>
                <a:lnTo>
                  <a:pt x="1513550" y="76896"/>
                </a:lnTo>
                <a:lnTo>
                  <a:pt x="1510793" y="73125"/>
                </a:lnTo>
                <a:lnTo>
                  <a:pt x="1508038" y="69354"/>
                </a:lnTo>
                <a:lnTo>
                  <a:pt x="1506564" y="64349"/>
                </a:lnTo>
                <a:lnTo>
                  <a:pt x="1506373" y="58109"/>
                </a:lnTo>
                <a:lnTo>
                  <a:pt x="1551442" y="58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4001779" y="737507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4365213" y="737507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4482976" y="736975"/>
            <a:ext cx="0" cy="74426"/>
          </a:xfrm>
          <a:custGeom>
            <a:avLst/>
            <a:gdLst/>
            <a:ahLst/>
            <a:cxnLst/>
            <a:rect l="l" t="t" r="r" b="b"/>
            <a:pathLst>
              <a:path h="84350">
                <a:moveTo>
                  <a:pt x="0" y="0"/>
                </a:moveTo>
                <a:lnTo>
                  <a:pt x="0" y="84350"/>
                </a:lnTo>
              </a:path>
            </a:pathLst>
          </a:custGeom>
          <a:ln w="1160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4536240" y="737507"/>
            <a:ext cx="0" cy="73894"/>
          </a:xfrm>
          <a:custGeom>
            <a:avLst/>
            <a:gdLst/>
            <a:ahLst/>
            <a:cxnLst/>
            <a:rect l="l" t="t" r="r" b="b"/>
            <a:pathLst>
              <a:path h="83746">
                <a:moveTo>
                  <a:pt x="0" y="0"/>
                </a:moveTo>
                <a:lnTo>
                  <a:pt x="0" y="83746"/>
                </a:lnTo>
              </a:path>
            </a:pathLst>
          </a:custGeom>
          <a:ln w="117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2980839" y="1116385"/>
            <a:ext cx="879458" cy="94054"/>
          </a:xfrm>
          <a:custGeom>
            <a:avLst/>
            <a:gdLst/>
            <a:ahLst/>
            <a:cxnLst/>
            <a:rect l="l" t="t" r="r" b="b"/>
            <a:pathLst>
              <a:path w="967404" h="106595">
                <a:moveTo>
                  <a:pt x="626097" y="101220"/>
                </a:moveTo>
                <a:lnTo>
                  <a:pt x="626097" y="57741"/>
                </a:lnTo>
                <a:lnTo>
                  <a:pt x="626407" y="54032"/>
                </a:lnTo>
                <a:lnTo>
                  <a:pt x="627027" y="51437"/>
                </a:lnTo>
                <a:lnTo>
                  <a:pt x="627647" y="48841"/>
                </a:lnTo>
                <a:lnTo>
                  <a:pt x="628991" y="46327"/>
                </a:lnTo>
                <a:lnTo>
                  <a:pt x="631058" y="43891"/>
                </a:lnTo>
                <a:lnTo>
                  <a:pt x="633629" y="40860"/>
                </a:lnTo>
                <a:lnTo>
                  <a:pt x="636615" y="38839"/>
                </a:lnTo>
                <a:lnTo>
                  <a:pt x="640014" y="37828"/>
                </a:lnTo>
                <a:lnTo>
                  <a:pt x="641897" y="37231"/>
                </a:lnTo>
                <a:lnTo>
                  <a:pt x="644308" y="36932"/>
                </a:lnTo>
                <a:lnTo>
                  <a:pt x="653035" y="36932"/>
                </a:lnTo>
                <a:lnTo>
                  <a:pt x="657031" y="39229"/>
                </a:lnTo>
                <a:lnTo>
                  <a:pt x="659236" y="43823"/>
                </a:lnTo>
                <a:lnTo>
                  <a:pt x="660568" y="46579"/>
                </a:lnTo>
                <a:lnTo>
                  <a:pt x="661234" y="50208"/>
                </a:lnTo>
                <a:lnTo>
                  <a:pt x="661234" y="101220"/>
                </a:lnTo>
                <a:lnTo>
                  <a:pt x="673841" y="101220"/>
                </a:lnTo>
                <a:lnTo>
                  <a:pt x="673841" y="46441"/>
                </a:lnTo>
                <a:lnTo>
                  <a:pt x="672831" y="40722"/>
                </a:lnTo>
                <a:lnTo>
                  <a:pt x="670810" y="36725"/>
                </a:lnTo>
                <a:lnTo>
                  <a:pt x="667136" y="29422"/>
                </a:lnTo>
                <a:lnTo>
                  <a:pt x="660063" y="25770"/>
                </a:lnTo>
                <a:lnTo>
                  <a:pt x="644814" y="25770"/>
                </a:lnTo>
                <a:lnTo>
                  <a:pt x="640473" y="26712"/>
                </a:lnTo>
                <a:lnTo>
                  <a:pt x="636569" y="28595"/>
                </a:lnTo>
                <a:lnTo>
                  <a:pt x="632665" y="30479"/>
                </a:lnTo>
                <a:lnTo>
                  <a:pt x="628968" y="33579"/>
                </a:lnTo>
                <a:lnTo>
                  <a:pt x="625477" y="37897"/>
                </a:lnTo>
                <a:lnTo>
                  <a:pt x="625477" y="27423"/>
                </a:lnTo>
                <a:lnTo>
                  <a:pt x="613696" y="27423"/>
                </a:lnTo>
                <a:lnTo>
                  <a:pt x="613696" y="101220"/>
                </a:lnTo>
                <a:lnTo>
                  <a:pt x="626097" y="101220"/>
                </a:lnTo>
                <a:close/>
              </a:path>
              <a:path w="967404" h="106595">
                <a:moveTo>
                  <a:pt x="751050" y="92263"/>
                </a:moveTo>
                <a:lnTo>
                  <a:pt x="753805" y="88028"/>
                </a:lnTo>
                <a:lnTo>
                  <a:pt x="758250" y="76459"/>
                </a:lnTo>
                <a:lnTo>
                  <a:pt x="759731" y="62772"/>
                </a:lnTo>
                <a:lnTo>
                  <a:pt x="759528" y="57652"/>
                </a:lnTo>
                <a:lnTo>
                  <a:pt x="756510" y="44582"/>
                </a:lnTo>
                <a:lnTo>
                  <a:pt x="749879" y="34796"/>
                </a:lnTo>
                <a:lnTo>
                  <a:pt x="738682" y="27570"/>
                </a:lnTo>
                <a:lnTo>
                  <a:pt x="725766" y="25287"/>
                </a:lnTo>
                <a:lnTo>
                  <a:pt x="723222" y="25360"/>
                </a:lnTo>
                <a:lnTo>
                  <a:pt x="710450" y="28510"/>
                </a:lnTo>
                <a:lnTo>
                  <a:pt x="700412" y="36312"/>
                </a:lnTo>
                <a:lnTo>
                  <a:pt x="697271" y="40605"/>
                </a:lnTo>
                <a:lnTo>
                  <a:pt x="692548" y="52009"/>
                </a:lnTo>
                <a:lnTo>
                  <a:pt x="690974" y="65941"/>
                </a:lnTo>
                <a:lnTo>
                  <a:pt x="691117" y="70222"/>
                </a:lnTo>
                <a:lnTo>
                  <a:pt x="693815" y="83262"/>
                </a:lnTo>
                <a:lnTo>
                  <a:pt x="699930" y="93607"/>
                </a:lnTo>
                <a:lnTo>
                  <a:pt x="700540" y="94288"/>
                </a:lnTo>
                <a:lnTo>
                  <a:pt x="703719" y="73590"/>
                </a:lnTo>
                <a:lnTo>
                  <a:pt x="703719" y="57558"/>
                </a:lnTo>
                <a:lnTo>
                  <a:pt x="705442" y="50575"/>
                </a:lnTo>
                <a:lnTo>
                  <a:pt x="708886" y="44787"/>
                </a:lnTo>
                <a:lnTo>
                  <a:pt x="712331" y="38999"/>
                </a:lnTo>
                <a:lnTo>
                  <a:pt x="717843" y="36105"/>
                </a:lnTo>
                <a:lnTo>
                  <a:pt x="733964" y="36105"/>
                </a:lnTo>
                <a:lnTo>
                  <a:pt x="739981" y="39505"/>
                </a:lnTo>
                <a:lnTo>
                  <a:pt x="743472" y="46303"/>
                </a:lnTo>
                <a:lnTo>
                  <a:pt x="745677" y="50622"/>
                </a:lnTo>
                <a:lnTo>
                  <a:pt x="746779" y="56226"/>
                </a:lnTo>
                <a:lnTo>
                  <a:pt x="746779" y="70741"/>
                </a:lnTo>
                <a:lnTo>
                  <a:pt x="745251" y="77667"/>
                </a:lnTo>
                <a:lnTo>
                  <a:pt x="742197" y="83891"/>
                </a:lnTo>
                <a:lnTo>
                  <a:pt x="741744" y="100161"/>
                </a:lnTo>
                <a:lnTo>
                  <a:pt x="751050" y="92263"/>
                </a:lnTo>
                <a:close/>
              </a:path>
              <a:path w="967404" h="106595">
                <a:moveTo>
                  <a:pt x="742197" y="83891"/>
                </a:moveTo>
                <a:lnTo>
                  <a:pt x="739143" y="90115"/>
                </a:lnTo>
                <a:lnTo>
                  <a:pt x="733505" y="93228"/>
                </a:lnTo>
                <a:lnTo>
                  <a:pt x="717797" y="93228"/>
                </a:lnTo>
                <a:lnTo>
                  <a:pt x="712331" y="90609"/>
                </a:lnTo>
                <a:lnTo>
                  <a:pt x="708886" y="85372"/>
                </a:lnTo>
                <a:lnTo>
                  <a:pt x="705442" y="80136"/>
                </a:lnTo>
                <a:lnTo>
                  <a:pt x="703719" y="73590"/>
                </a:lnTo>
                <a:lnTo>
                  <a:pt x="700540" y="94288"/>
                </a:lnTo>
                <a:lnTo>
                  <a:pt x="710863" y="101503"/>
                </a:lnTo>
                <a:lnTo>
                  <a:pt x="724112" y="103908"/>
                </a:lnTo>
                <a:lnTo>
                  <a:pt x="728851" y="103697"/>
                </a:lnTo>
                <a:lnTo>
                  <a:pt x="741744" y="100161"/>
                </a:lnTo>
                <a:lnTo>
                  <a:pt x="742197" y="83891"/>
                </a:lnTo>
                <a:close/>
              </a:path>
              <a:path w="967404" h="106595">
                <a:moveTo>
                  <a:pt x="838249" y="27423"/>
                </a:moveTo>
                <a:lnTo>
                  <a:pt x="824677" y="27423"/>
                </a:lnTo>
                <a:lnTo>
                  <a:pt x="804077" y="87508"/>
                </a:lnTo>
                <a:lnTo>
                  <a:pt x="784373" y="27423"/>
                </a:lnTo>
                <a:lnTo>
                  <a:pt x="769974" y="27423"/>
                </a:lnTo>
                <a:lnTo>
                  <a:pt x="797187" y="101220"/>
                </a:lnTo>
                <a:lnTo>
                  <a:pt x="810415" y="101220"/>
                </a:lnTo>
                <a:lnTo>
                  <a:pt x="838249" y="27423"/>
                </a:lnTo>
                <a:close/>
              </a:path>
              <a:path w="967404" h="106595">
                <a:moveTo>
                  <a:pt x="868356" y="38644"/>
                </a:moveTo>
                <a:lnTo>
                  <a:pt x="873133" y="36588"/>
                </a:lnTo>
                <a:lnTo>
                  <a:pt x="886774" y="36588"/>
                </a:lnTo>
                <a:lnTo>
                  <a:pt x="892446" y="39574"/>
                </a:lnTo>
                <a:lnTo>
                  <a:pt x="895845" y="45545"/>
                </a:lnTo>
                <a:lnTo>
                  <a:pt x="897683" y="48761"/>
                </a:lnTo>
                <a:lnTo>
                  <a:pt x="898853" y="53056"/>
                </a:lnTo>
                <a:lnTo>
                  <a:pt x="899359" y="58430"/>
                </a:lnTo>
                <a:lnTo>
                  <a:pt x="858366" y="58430"/>
                </a:lnTo>
                <a:lnTo>
                  <a:pt x="858596" y="52092"/>
                </a:lnTo>
                <a:lnTo>
                  <a:pt x="854370" y="36864"/>
                </a:lnTo>
                <a:lnTo>
                  <a:pt x="851441" y="40720"/>
                </a:lnTo>
                <a:lnTo>
                  <a:pt x="846404" y="52064"/>
                </a:lnTo>
                <a:lnTo>
                  <a:pt x="844725" y="65734"/>
                </a:lnTo>
                <a:lnTo>
                  <a:pt x="844923" y="70761"/>
                </a:lnTo>
                <a:lnTo>
                  <a:pt x="847857" y="83758"/>
                </a:lnTo>
                <a:lnTo>
                  <a:pt x="854302" y="93813"/>
                </a:lnTo>
                <a:lnTo>
                  <a:pt x="864936" y="101336"/>
                </a:lnTo>
                <a:lnTo>
                  <a:pt x="877657" y="103839"/>
                </a:lnTo>
                <a:lnTo>
                  <a:pt x="881423" y="103839"/>
                </a:lnTo>
                <a:lnTo>
                  <a:pt x="884799" y="103471"/>
                </a:lnTo>
                <a:lnTo>
                  <a:pt x="887785" y="102736"/>
                </a:lnTo>
                <a:lnTo>
                  <a:pt x="893342" y="101450"/>
                </a:lnTo>
                <a:lnTo>
                  <a:pt x="898004" y="98970"/>
                </a:lnTo>
                <a:lnTo>
                  <a:pt x="901770" y="95294"/>
                </a:lnTo>
                <a:lnTo>
                  <a:pt x="904021" y="93181"/>
                </a:lnTo>
                <a:lnTo>
                  <a:pt x="906053" y="90460"/>
                </a:lnTo>
                <a:lnTo>
                  <a:pt x="907867" y="87129"/>
                </a:lnTo>
                <a:lnTo>
                  <a:pt x="909682" y="83799"/>
                </a:lnTo>
                <a:lnTo>
                  <a:pt x="910749" y="80778"/>
                </a:lnTo>
                <a:lnTo>
                  <a:pt x="911071" y="78068"/>
                </a:lnTo>
                <a:lnTo>
                  <a:pt x="898877" y="78068"/>
                </a:lnTo>
                <a:lnTo>
                  <a:pt x="897958" y="81330"/>
                </a:lnTo>
                <a:lnTo>
                  <a:pt x="896397" y="84201"/>
                </a:lnTo>
                <a:lnTo>
                  <a:pt x="894192" y="86682"/>
                </a:lnTo>
                <a:lnTo>
                  <a:pt x="890334" y="90954"/>
                </a:lnTo>
                <a:lnTo>
                  <a:pt x="885167" y="93090"/>
                </a:lnTo>
                <a:lnTo>
                  <a:pt x="871755" y="93090"/>
                </a:lnTo>
                <a:lnTo>
                  <a:pt x="866634" y="90827"/>
                </a:lnTo>
                <a:lnTo>
                  <a:pt x="863327" y="86302"/>
                </a:lnTo>
                <a:lnTo>
                  <a:pt x="860020" y="81778"/>
                </a:lnTo>
                <a:lnTo>
                  <a:pt x="858251" y="75772"/>
                </a:lnTo>
                <a:lnTo>
                  <a:pt x="858022" y="68284"/>
                </a:lnTo>
                <a:lnTo>
                  <a:pt x="912105" y="68284"/>
                </a:lnTo>
                <a:lnTo>
                  <a:pt x="912105" y="60842"/>
                </a:lnTo>
                <a:lnTo>
                  <a:pt x="911737" y="55422"/>
                </a:lnTo>
                <a:lnTo>
                  <a:pt x="911002" y="52022"/>
                </a:lnTo>
                <a:lnTo>
                  <a:pt x="910176" y="47061"/>
                </a:lnTo>
                <a:lnTo>
                  <a:pt x="908522" y="42721"/>
                </a:lnTo>
                <a:lnTo>
                  <a:pt x="906042" y="38999"/>
                </a:lnTo>
                <a:lnTo>
                  <a:pt x="903470" y="35095"/>
                </a:lnTo>
                <a:lnTo>
                  <a:pt x="899727" y="31914"/>
                </a:lnTo>
                <a:lnTo>
                  <a:pt x="894812" y="29456"/>
                </a:lnTo>
                <a:lnTo>
                  <a:pt x="889897" y="26999"/>
                </a:lnTo>
                <a:lnTo>
                  <a:pt x="884822" y="25770"/>
                </a:lnTo>
                <a:lnTo>
                  <a:pt x="877194" y="25837"/>
                </a:lnTo>
                <a:lnTo>
                  <a:pt x="868356" y="38644"/>
                </a:lnTo>
                <a:close/>
              </a:path>
              <a:path w="967404" h="106595">
                <a:moveTo>
                  <a:pt x="864523" y="28993"/>
                </a:moveTo>
                <a:lnTo>
                  <a:pt x="854370" y="36864"/>
                </a:lnTo>
                <a:lnTo>
                  <a:pt x="858596" y="52092"/>
                </a:lnTo>
                <a:lnTo>
                  <a:pt x="860640" y="46866"/>
                </a:lnTo>
                <a:lnTo>
                  <a:pt x="864498" y="42755"/>
                </a:lnTo>
                <a:lnTo>
                  <a:pt x="868356" y="38644"/>
                </a:lnTo>
                <a:lnTo>
                  <a:pt x="877194" y="25837"/>
                </a:lnTo>
                <a:lnTo>
                  <a:pt x="864523" y="28993"/>
                </a:lnTo>
                <a:close/>
              </a:path>
              <a:path w="967404" h="106595">
                <a:moveTo>
                  <a:pt x="931510" y="27423"/>
                </a:moveTo>
                <a:lnTo>
                  <a:pt x="931510" y="101220"/>
                </a:lnTo>
                <a:lnTo>
                  <a:pt x="943911" y="101220"/>
                </a:lnTo>
                <a:lnTo>
                  <a:pt x="943911" y="53539"/>
                </a:lnTo>
                <a:lnTo>
                  <a:pt x="945588" y="48911"/>
                </a:lnTo>
                <a:lnTo>
                  <a:pt x="948941" y="44891"/>
                </a:lnTo>
                <a:lnTo>
                  <a:pt x="952293" y="40871"/>
                </a:lnTo>
                <a:lnTo>
                  <a:pt x="957093" y="38862"/>
                </a:lnTo>
                <a:lnTo>
                  <a:pt x="964752" y="38885"/>
                </a:lnTo>
                <a:lnTo>
                  <a:pt x="967404" y="39206"/>
                </a:lnTo>
                <a:lnTo>
                  <a:pt x="967404" y="26114"/>
                </a:lnTo>
                <a:lnTo>
                  <a:pt x="966073" y="25976"/>
                </a:lnTo>
                <a:lnTo>
                  <a:pt x="963409" y="25770"/>
                </a:lnTo>
                <a:lnTo>
                  <a:pt x="958494" y="25770"/>
                </a:lnTo>
                <a:lnTo>
                  <a:pt x="954153" y="27550"/>
                </a:lnTo>
                <a:lnTo>
                  <a:pt x="950388" y="31110"/>
                </a:lnTo>
                <a:lnTo>
                  <a:pt x="946621" y="34670"/>
                </a:lnTo>
                <a:lnTo>
                  <a:pt x="944256" y="37691"/>
                </a:lnTo>
                <a:lnTo>
                  <a:pt x="943291" y="40171"/>
                </a:lnTo>
                <a:lnTo>
                  <a:pt x="943291" y="27423"/>
                </a:lnTo>
                <a:lnTo>
                  <a:pt x="931510" y="27423"/>
                </a:lnTo>
                <a:close/>
              </a:path>
              <a:path w="967404" h="106595">
                <a:moveTo>
                  <a:pt x="16741" y="49978"/>
                </a:moveTo>
                <a:lnTo>
                  <a:pt x="23079" y="52206"/>
                </a:lnTo>
                <a:lnTo>
                  <a:pt x="32036" y="54228"/>
                </a:lnTo>
                <a:lnTo>
                  <a:pt x="45746" y="57328"/>
                </a:lnTo>
                <a:lnTo>
                  <a:pt x="53186" y="59028"/>
                </a:lnTo>
                <a:lnTo>
                  <a:pt x="58652" y="61026"/>
                </a:lnTo>
                <a:lnTo>
                  <a:pt x="62143" y="63323"/>
                </a:lnTo>
                <a:lnTo>
                  <a:pt x="65588" y="65665"/>
                </a:lnTo>
                <a:lnTo>
                  <a:pt x="67310" y="69593"/>
                </a:lnTo>
                <a:lnTo>
                  <a:pt x="67310" y="82455"/>
                </a:lnTo>
                <a:lnTo>
                  <a:pt x="63222" y="87554"/>
                </a:lnTo>
                <a:lnTo>
                  <a:pt x="55047" y="90402"/>
                </a:lnTo>
                <a:lnTo>
                  <a:pt x="50821" y="91872"/>
                </a:lnTo>
                <a:lnTo>
                  <a:pt x="46136" y="92607"/>
                </a:lnTo>
                <a:lnTo>
                  <a:pt x="40121" y="92601"/>
                </a:lnTo>
                <a:lnTo>
                  <a:pt x="26064" y="89962"/>
                </a:lnTo>
                <a:lnTo>
                  <a:pt x="16948" y="82547"/>
                </a:lnTo>
                <a:lnTo>
                  <a:pt x="14559" y="78964"/>
                </a:lnTo>
                <a:lnTo>
                  <a:pt x="13204" y="74302"/>
                </a:lnTo>
                <a:lnTo>
                  <a:pt x="12883" y="68559"/>
                </a:lnTo>
                <a:lnTo>
                  <a:pt x="0" y="68559"/>
                </a:lnTo>
                <a:lnTo>
                  <a:pt x="61" y="71661"/>
                </a:lnTo>
                <a:lnTo>
                  <a:pt x="3045" y="84491"/>
                </a:lnTo>
                <a:lnTo>
                  <a:pt x="10471" y="94536"/>
                </a:lnTo>
                <a:lnTo>
                  <a:pt x="14655" y="97745"/>
                </a:lnTo>
                <a:lnTo>
                  <a:pt x="25974" y="102574"/>
                </a:lnTo>
                <a:lnTo>
                  <a:pt x="40028" y="104183"/>
                </a:lnTo>
                <a:lnTo>
                  <a:pt x="44292" y="104054"/>
                </a:lnTo>
                <a:lnTo>
                  <a:pt x="57112" y="101858"/>
                </a:lnTo>
                <a:lnTo>
                  <a:pt x="68447" y="96948"/>
                </a:lnTo>
                <a:lnTo>
                  <a:pt x="77966" y="86607"/>
                </a:lnTo>
                <a:lnTo>
                  <a:pt x="80676" y="72900"/>
                </a:lnTo>
                <a:lnTo>
                  <a:pt x="80676" y="63897"/>
                </a:lnTo>
                <a:lnTo>
                  <a:pt x="77461" y="57030"/>
                </a:lnTo>
                <a:lnTo>
                  <a:pt x="71031" y="52298"/>
                </a:lnTo>
                <a:lnTo>
                  <a:pt x="67310" y="49588"/>
                </a:lnTo>
                <a:lnTo>
                  <a:pt x="62028" y="47452"/>
                </a:lnTo>
                <a:lnTo>
                  <a:pt x="55185" y="45890"/>
                </a:lnTo>
                <a:lnTo>
                  <a:pt x="40992" y="42651"/>
                </a:lnTo>
                <a:lnTo>
                  <a:pt x="31439" y="40447"/>
                </a:lnTo>
                <a:lnTo>
                  <a:pt x="25307" y="38609"/>
                </a:lnTo>
                <a:lnTo>
                  <a:pt x="22597" y="37139"/>
                </a:lnTo>
                <a:lnTo>
                  <a:pt x="18463" y="34843"/>
                </a:lnTo>
                <a:lnTo>
                  <a:pt x="16397" y="31214"/>
                </a:lnTo>
                <a:lnTo>
                  <a:pt x="16397" y="21751"/>
                </a:lnTo>
                <a:lnTo>
                  <a:pt x="18165" y="17800"/>
                </a:lnTo>
                <a:lnTo>
                  <a:pt x="21701" y="14401"/>
                </a:lnTo>
                <a:lnTo>
                  <a:pt x="25238" y="11001"/>
                </a:lnTo>
                <a:lnTo>
                  <a:pt x="31048" y="9302"/>
                </a:lnTo>
                <a:lnTo>
                  <a:pt x="49145" y="9302"/>
                </a:lnTo>
                <a:lnTo>
                  <a:pt x="56241" y="11943"/>
                </a:lnTo>
                <a:lnTo>
                  <a:pt x="60420" y="17226"/>
                </a:lnTo>
                <a:lnTo>
                  <a:pt x="62671" y="20120"/>
                </a:lnTo>
                <a:lnTo>
                  <a:pt x="64141" y="24277"/>
                </a:lnTo>
                <a:lnTo>
                  <a:pt x="64830" y="29697"/>
                </a:lnTo>
                <a:lnTo>
                  <a:pt x="77713" y="29697"/>
                </a:lnTo>
                <a:lnTo>
                  <a:pt x="74599" y="14410"/>
                </a:lnTo>
                <a:lnTo>
                  <a:pt x="66587" y="5133"/>
                </a:lnTo>
                <a:lnTo>
                  <a:pt x="64396" y="3722"/>
                </a:lnTo>
                <a:lnTo>
                  <a:pt x="52948" y="-981"/>
                </a:lnTo>
                <a:lnTo>
                  <a:pt x="39545" y="-2549"/>
                </a:lnTo>
                <a:lnTo>
                  <a:pt x="36266" y="-2467"/>
                </a:lnTo>
                <a:lnTo>
                  <a:pt x="22939" y="83"/>
                </a:lnTo>
                <a:lnTo>
                  <a:pt x="12814" y="6201"/>
                </a:lnTo>
                <a:lnTo>
                  <a:pt x="6521" y="12035"/>
                </a:lnTo>
                <a:lnTo>
                  <a:pt x="3375" y="19500"/>
                </a:lnTo>
                <a:lnTo>
                  <a:pt x="3375" y="37001"/>
                </a:lnTo>
                <a:lnTo>
                  <a:pt x="6590" y="43317"/>
                </a:lnTo>
                <a:lnTo>
                  <a:pt x="13021" y="47544"/>
                </a:lnTo>
                <a:lnTo>
                  <a:pt x="16741" y="49978"/>
                </a:lnTo>
                <a:close/>
              </a:path>
              <a:path w="967404" h="106595">
                <a:moveTo>
                  <a:pt x="95029" y="69708"/>
                </a:moveTo>
                <a:lnTo>
                  <a:pt x="92893" y="75013"/>
                </a:lnTo>
                <a:lnTo>
                  <a:pt x="92893" y="88105"/>
                </a:lnTo>
                <a:lnTo>
                  <a:pt x="95064" y="93308"/>
                </a:lnTo>
                <a:lnTo>
                  <a:pt x="99404" y="97465"/>
                </a:lnTo>
                <a:lnTo>
                  <a:pt x="103744" y="101622"/>
                </a:lnTo>
                <a:lnTo>
                  <a:pt x="109336" y="103701"/>
                </a:lnTo>
                <a:lnTo>
                  <a:pt x="107155" y="87990"/>
                </a:lnTo>
                <a:lnTo>
                  <a:pt x="105845" y="85165"/>
                </a:lnTo>
                <a:lnTo>
                  <a:pt x="105845" y="76851"/>
                </a:lnTo>
                <a:lnTo>
                  <a:pt x="107752" y="73406"/>
                </a:lnTo>
                <a:lnTo>
                  <a:pt x="111564" y="71247"/>
                </a:lnTo>
                <a:lnTo>
                  <a:pt x="113814" y="69961"/>
                </a:lnTo>
                <a:lnTo>
                  <a:pt x="117190" y="69019"/>
                </a:lnTo>
                <a:lnTo>
                  <a:pt x="121692" y="68422"/>
                </a:lnTo>
                <a:lnTo>
                  <a:pt x="129201" y="67457"/>
                </a:lnTo>
                <a:lnTo>
                  <a:pt x="133840" y="66722"/>
                </a:lnTo>
                <a:lnTo>
                  <a:pt x="136228" y="66079"/>
                </a:lnTo>
                <a:lnTo>
                  <a:pt x="138617" y="65436"/>
                </a:lnTo>
                <a:lnTo>
                  <a:pt x="142085" y="63667"/>
                </a:lnTo>
                <a:lnTo>
                  <a:pt x="142085" y="81284"/>
                </a:lnTo>
                <a:lnTo>
                  <a:pt x="138640" y="86773"/>
                </a:lnTo>
                <a:lnTo>
                  <a:pt x="131819" y="100049"/>
                </a:lnTo>
                <a:lnTo>
                  <a:pt x="136550" y="97614"/>
                </a:lnTo>
                <a:lnTo>
                  <a:pt x="140178" y="94743"/>
                </a:lnTo>
                <a:lnTo>
                  <a:pt x="142705" y="91436"/>
                </a:lnTo>
                <a:lnTo>
                  <a:pt x="143118" y="94376"/>
                </a:lnTo>
                <a:lnTo>
                  <a:pt x="144840" y="98257"/>
                </a:lnTo>
                <a:lnTo>
                  <a:pt x="146769" y="101289"/>
                </a:lnTo>
                <a:lnTo>
                  <a:pt x="149870" y="102805"/>
                </a:lnTo>
                <a:lnTo>
                  <a:pt x="155887" y="102805"/>
                </a:lnTo>
                <a:lnTo>
                  <a:pt x="159285" y="102461"/>
                </a:lnTo>
                <a:lnTo>
                  <a:pt x="162684" y="101565"/>
                </a:lnTo>
                <a:lnTo>
                  <a:pt x="162684" y="92400"/>
                </a:lnTo>
                <a:lnTo>
                  <a:pt x="161168" y="92642"/>
                </a:lnTo>
                <a:lnTo>
                  <a:pt x="158619" y="92814"/>
                </a:lnTo>
                <a:lnTo>
                  <a:pt x="155278" y="91643"/>
                </a:lnTo>
                <a:lnTo>
                  <a:pt x="154486" y="88542"/>
                </a:lnTo>
                <a:lnTo>
                  <a:pt x="154486" y="39045"/>
                </a:lnTo>
                <a:lnTo>
                  <a:pt x="151799" y="33901"/>
                </a:lnTo>
                <a:lnTo>
                  <a:pt x="146425" y="30593"/>
                </a:lnTo>
                <a:lnTo>
                  <a:pt x="141005" y="27286"/>
                </a:lnTo>
                <a:lnTo>
                  <a:pt x="133955" y="25632"/>
                </a:lnTo>
                <a:lnTo>
                  <a:pt x="117788" y="25632"/>
                </a:lnTo>
                <a:lnTo>
                  <a:pt x="111208" y="27412"/>
                </a:lnTo>
                <a:lnTo>
                  <a:pt x="105535" y="30972"/>
                </a:lnTo>
                <a:lnTo>
                  <a:pt x="99863" y="34532"/>
                </a:lnTo>
                <a:lnTo>
                  <a:pt x="96912" y="40860"/>
                </a:lnTo>
                <a:lnTo>
                  <a:pt x="96683" y="49956"/>
                </a:lnTo>
                <a:lnTo>
                  <a:pt x="108257" y="49956"/>
                </a:lnTo>
                <a:lnTo>
                  <a:pt x="108716" y="46143"/>
                </a:lnTo>
                <a:lnTo>
                  <a:pt x="109704" y="43272"/>
                </a:lnTo>
                <a:lnTo>
                  <a:pt x="111220" y="41342"/>
                </a:lnTo>
                <a:lnTo>
                  <a:pt x="113929" y="37851"/>
                </a:lnTo>
                <a:lnTo>
                  <a:pt x="118522" y="36105"/>
                </a:lnTo>
                <a:lnTo>
                  <a:pt x="130602" y="36105"/>
                </a:lnTo>
                <a:lnTo>
                  <a:pt x="134908" y="37059"/>
                </a:lnTo>
                <a:lnTo>
                  <a:pt x="137916" y="38965"/>
                </a:lnTo>
                <a:lnTo>
                  <a:pt x="140925" y="40871"/>
                </a:lnTo>
                <a:lnTo>
                  <a:pt x="142429" y="43938"/>
                </a:lnTo>
                <a:lnTo>
                  <a:pt x="142429" y="50231"/>
                </a:lnTo>
                <a:lnTo>
                  <a:pt x="141602" y="52918"/>
                </a:lnTo>
                <a:lnTo>
                  <a:pt x="138732" y="56134"/>
                </a:lnTo>
                <a:lnTo>
                  <a:pt x="135884" y="56502"/>
                </a:lnTo>
                <a:lnTo>
                  <a:pt x="116111" y="58982"/>
                </a:lnTo>
                <a:lnTo>
                  <a:pt x="109175" y="59854"/>
                </a:lnTo>
                <a:lnTo>
                  <a:pt x="103572" y="62174"/>
                </a:lnTo>
                <a:lnTo>
                  <a:pt x="99300" y="65941"/>
                </a:lnTo>
                <a:lnTo>
                  <a:pt x="95029" y="69708"/>
                </a:lnTo>
                <a:close/>
              </a:path>
              <a:path w="967404" h="106595">
                <a:moveTo>
                  <a:pt x="138640" y="86773"/>
                </a:moveTo>
                <a:lnTo>
                  <a:pt x="131750" y="90127"/>
                </a:lnTo>
                <a:lnTo>
                  <a:pt x="127663" y="92148"/>
                </a:lnTo>
                <a:lnTo>
                  <a:pt x="123437" y="93158"/>
                </a:lnTo>
                <a:lnTo>
                  <a:pt x="115491" y="93158"/>
                </a:lnTo>
                <a:lnTo>
                  <a:pt x="112391" y="92125"/>
                </a:lnTo>
                <a:lnTo>
                  <a:pt x="109773" y="90058"/>
                </a:lnTo>
                <a:lnTo>
                  <a:pt x="107155" y="87990"/>
                </a:lnTo>
                <a:lnTo>
                  <a:pt x="109336" y="103701"/>
                </a:lnTo>
                <a:lnTo>
                  <a:pt x="121875" y="103701"/>
                </a:lnTo>
                <a:lnTo>
                  <a:pt x="127088" y="102484"/>
                </a:lnTo>
                <a:lnTo>
                  <a:pt x="131819" y="100049"/>
                </a:lnTo>
                <a:lnTo>
                  <a:pt x="138640" y="86773"/>
                </a:lnTo>
                <a:close/>
              </a:path>
              <a:path w="967404" h="106595">
                <a:moveTo>
                  <a:pt x="178989" y="0"/>
                </a:moveTo>
                <a:lnTo>
                  <a:pt x="178989" y="101220"/>
                </a:lnTo>
                <a:lnTo>
                  <a:pt x="191391" y="101220"/>
                </a:lnTo>
                <a:lnTo>
                  <a:pt x="191391" y="0"/>
                </a:lnTo>
                <a:lnTo>
                  <a:pt x="178989" y="0"/>
                </a:lnTo>
                <a:close/>
              </a:path>
              <a:path w="967404" h="106595">
                <a:moveTo>
                  <a:pt x="233417" y="38644"/>
                </a:moveTo>
                <a:lnTo>
                  <a:pt x="238194" y="36588"/>
                </a:lnTo>
                <a:lnTo>
                  <a:pt x="251835" y="36588"/>
                </a:lnTo>
                <a:lnTo>
                  <a:pt x="257507" y="39574"/>
                </a:lnTo>
                <a:lnTo>
                  <a:pt x="260906" y="45545"/>
                </a:lnTo>
                <a:lnTo>
                  <a:pt x="262743" y="48761"/>
                </a:lnTo>
                <a:lnTo>
                  <a:pt x="263914" y="53056"/>
                </a:lnTo>
                <a:lnTo>
                  <a:pt x="264420" y="58430"/>
                </a:lnTo>
                <a:lnTo>
                  <a:pt x="223427" y="58430"/>
                </a:lnTo>
                <a:lnTo>
                  <a:pt x="223657" y="52092"/>
                </a:lnTo>
                <a:lnTo>
                  <a:pt x="219431" y="36864"/>
                </a:lnTo>
                <a:lnTo>
                  <a:pt x="216502" y="40720"/>
                </a:lnTo>
                <a:lnTo>
                  <a:pt x="211465" y="52064"/>
                </a:lnTo>
                <a:lnTo>
                  <a:pt x="209786" y="65734"/>
                </a:lnTo>
                <a:lnTo>
                  <a:pt x="209984" y="70761"/>
                </a:lnTo>
                <a:lnTo>
                  <a:pt x="212918" y="83758"/>
                </a:lnTo>
                <a:lnTo>
                  <a:pt x="219362" y="93813"/>
                </a:lnTo>
                <a:lnTo>
                  <a:pt x="229997" y="101336"/>
                </a:lnTo>
                <a:lnTo>
                  <a:pt x="242718" y="103839"/>
                </a:lnTo>
                <a:lnTo>
                  <a:pt x="246484" y="103839"/>
                </a:lnTo>
                <a:lnTo>
                  <a:pt x="249860" y="103471"/>
                </a:lnTo>
                <a:lnTo>
                  <a:pt x="252845" y="102736"/>
                </a:lnTo>
                <a:lnTo>
                  <a:pt x="258403" y="101450"/>
                </a:lnTo>
                <a:lnTo>
                  <a:pt x="263065" y="98970"/>
                </a:lnTo>
                <a:lnTo>
                  <a:pt x="266831" y="95294"/>
                </a:lnTo>
                <a:lnTo>
                  <a:pt x="269082" y="93181"/>
                </a:lnTo>
                <a:lnTo>
                  <a:pt x="271114" y="90460"/>
                </a:lnTo>
                <a:lnTo>
                  <a:pt x="272928" y="87129"/>
                </a:lnTo>
                <a:lnTo>
                  <a:pt x="274743" y="83799"/>
                </a:lnTo>
                <a:lnTo>
                  <a:pt x="275810" y="80778"/>
                </a:lnTo>
                <a:lnTo>
                  <a:pt x="276132" y="78068"/>
                </a:lnTo>
                <a:lnTo>
                  <a:pt x="263937" y="78068"/>
                </a:lnTo>
                <a:lnTo>
                  <a:pt x="263019" y="81330"/>
                </a:lnTo>
                <a:lnTo>
                  <a:pt x="261457" y="84201"/>
                </a:lnTo>
                <a:lnTo>
                  <a:pt x="259253" y="86682"/>
                </a:lnTo>
                <a:lnTo>
                  <a:pt x="255394" y="90954"/>
                </a:lnTo>
                <a:lnTo>
                  <a:pt x="250227" y="93090"/>
                </a:lnTo>
                <a:lnTo>
                  <a:pt x="236816" y="93090"/>
                </a:lnTo>
                <a:lnTo>
                  <a:pt x="231695" y="90827"/>
                </a:lnTo>
                <a:lnTo>
                  <a:pt x="228387" y="86302"/>
                </a:lnTo>
                <a:lnTo>
                  <a:pt x="225081" y="81778"/>
                </a:lnTo>
                <a:lnTo>
                  <a:pt x="223312" y="75771"/>
                </a:lnTo>
                <a:lnTo>
                  <a:pt x="223082" y="68284"/>
                </a:lnTo>
                <a:lnTo>
                  <a:pt x="277165" y="68284"/>
                </a:lnTo>
                <a:lnTo>
                  <a:pt x="277165" y="60842"/>
                </a:lnTo>
                <a:lnTo>
                  <a:pt x="276798" y="55422"/>
                </a:lnTo>
                <a:lnTo>
                  <a:pt x="276063" y="52022"/>
                </a:lnTo>
                <a:lnTo>
                  <a:pt x="275236" y="47061"/>
                </a:lnTo>
                <a:lnTo>
                  <a:pt x="273583" y="42721"/>
                </a:lnTo>
                <a:lnTo>
                  <a:pt x="271103" y="38999"/>
                </a:lnTo>
                <a:lnTo>
                  <a:pt x="268531" y="35095"/>
                </a:lnTo>
                <a:lnTo>
                  <a:pt x="264787" y="31914"/>
                </a:lnTo>
                <a:lnTo>
                  <a:pt x="259873" y="29456"/>
                </a:lnTo>
                <a:lnTo>
                  <a:pt x="254958" y="26999"/>
                </a:lnTo>
                <a:lnTo>
                  <a:pt x="249883" y="25770"/>
                </a:lnTo>
                <a:lnTo>
                  <a:pt x="242254" y="25838"/>
                </a:lnTo>
                <a:lnTo>
                  <a:pt x="233417" y="38644"/>
                </a:lnTo>
                <a:close/>
              </a:path>
              <a:path w="967404" h="106595">
                <a:moveTo>
                  <a:pt x="229583" y="28993"/>
                </a:moveTo>
                <a:lnTo>
                  <a:pt x="219431" y="36864"/>
                </a:lnTo>
                <a:lnTo>
                  <a:pt x="223657" y="52092"/>
                </a:lnTo>
                <a:lnTo>
                  <a:pt x="225700" y="46866"/>
                </a:lnTo>
                <a:lnTo>
                  <a:pt x="229559" y="42755"/>
                </a:lnTo>
                <a:lnTo>
                  <a:pt x="233417" y="38644"/>
                </a:lnTo>
                <a:lnTo>
                  <a:pt x="242254" y="25838"/>
                </a:lnTo>
                <a:lnTo>
                  <a:pt x="229583" y="28993"/>
                </a:lnTo>
                <a:close/>
              </a:path>
              <a:path w="967404" h="106595">
                <a:moveTo>
                  <a:pt x="309822" y="91574"/>
                </a:moveTo>
                <a:lnTo>
                  <a:pt x="306698" y="87577"/>
                </a:lnTo>
                <a:lnTo>
                  <a:pt x="304999" y="85372"/>
                </a:lnTo>
                <a:lnTo>
                  <a:pt x="303966" y="82202"/>
                </a:lnTo>
                <a:lnTo>
                  <a:pt x="303598" y="78068"/>
                </a:lnTo>
                <a:lnTo>
                  <a:pt x="291679" y="78068"/>
                </a:lnTo>
                <a:lnTo>
                  <a:pt x="292001" y="85418"/>
                </a:lnTo>
                <a:lnTo>
                  <a:pt x="294446" y="91585"/>
                </a:lnTo>
                <a:lnTo>
                  <a:pt x="299017" y="96569"/>
                </a:lnTo>
                <a:lnTo>
                  <a:pt x="303587" y="101553"/>
                </a:lnTo>
                <a:lnTo>
                  <a:pt x="311360" y="104046"/>
                </a:lnTo>
                <a:lnTo>
                  <a:pt x="332534" y="104046"/>
                </a:lnTo>
                <a:lnTo>
                  <a:pt x="340124" y="101657"/>
                </a:lnTo>
                <a:lnTo>
                  <a:pt x="345108" y="96880"/>
                </a:lnTo>
                <a:lnTo>
                  <a:pt x="350091" y="92102"/>
                </a:lnTo>
                <a:lnTo>
                  <a:pt x="352583" y="86429"/>
                </a:lnTo>
                <a:lnTo>
                  <a:pt x="352583" y="73062"/>
                </a:lnTo>
                <a:lnTo>
                  <a:pt x="350171" y="68077"/>
                </a:lnTo>
                <a:lnTo>
                  <a:pt x="345349" y="64908"/>
                </a:lnTo>
                <a:lnTo>
                  <a:pt x="342317" y="62887"/>
                </a:lnTo>
                <a:lnTo>
                  <a:pt x="336346" y="60796"/>
                </a:lnTo>
                <a:lnTo>
                  <a:pt x="327436" y="58638"/>
                </a:lnTo>
                <a:lnTo>
                  <a:pt x="319237" y="56639"/>
                </a:lnTo>
                <a:lnTo>
                  <a:pt x="315655" y="55766"/>
                </a:lnTo>
                <a:lnTo>
                  <a:pt x="312945" y="54756"/>
                </a:lnTo>
                <a:lnTo>
                  <a:pt x="311108" y="53607"/>
                </a:lnTo>
                <a:lnTo>
                  <a:pt x="307939" y="51678"/>
                </a:lnTo>
                <a:lnTo>
                  <a:pt x="306354" y="49105"/>
                </a:lnTo>
                <a:lnTo>
                  <a:pt x="306354" y="42950"/>
                </a:lnTo>
                <a:lnTo>
                  <a:pt x="307560" y="40585"/>
                </a:lnTo>
                <a:lnTo>
                  <a:pt x="309971" y="38793"/>
                </a:lnTo>
                <a:lnTo>
                  <a:pt x="312382" y="37001"/>
                </a:lnTo>
                <a:lnTo>
                  <a:pt x="315930" y="36105"/>
                </a:lnTo>
                <a:lnTo>
                  <a:pt x="327642" y="36105"/>
                </a:lnTo>
                <a:lnTo>
                  <a:pt x="332580" y="37736"/>
                </a:lnTo>
                <a:lnTo>
                  <a:pt x="335428" y="40998"/>
                </a:lnTo>
                <a:lnTo>
                  <a:pt x="337173" y="43295"/>
                </a:lnTo>
                <a:lnTo>
                  <a:pt x="338161" y="45844"/>
                </a:lnTo>
                <a:lnTo>
                  <a:pt x="338390" y="48646"/>
                </a:lnTo>
                <a:lnTo>
                  <a:pt x="350103" y="48646"/>
                </a:lnTo>
                <a:lnTo>
                  <a:pt x="350194" y="43869"/>
                </a:lnTo>
                <a:lnTo>
                  <a:pt x="348702" y="39413"/>
                </a:lnTo>
                <a:lnTo>
                  <a:pt x="345624" y="35279"/>
                </a:lnTo>
                <a:lnTo>
                  <a:pt x="335667" y="27836"/>
                </a:lnTo>
                <a:lnTo>
                  <a:pt x="321580" y="25495"/>
                </a:lnTo>
                <a:lnTo>
                  <a:pt x="313082" y="25495"/>
                </a:lnTo>
                <a:lnTo>
                  <a:pt x="306319" y="27653"/>
                </a:lnTo>
                <a:lnTo>
                  <a:pt x="301290" y="31971"/>
                </a:lnTo>
                <a:lnTo>
                  <a:pt x="296261" y="36290"/>
                </a:lnTo>
                <a:lnTo>
                  <a:pt x="293746" y="41939"/>
                </a:lnTo>
                <a:lnTo>
                  <a:pt x="293746" y="54847"/>
                </a:lnTo>
                <a:lnTo>
                  <a:pt x="296410" y="59487"/>
                </a:lnTo>
                <a:lnTo>
                  <a:pt x="301738" y="62840"/>
                </a:lnTo>
                <a:lnTo>
                  <a:pt x="304723" y="64770"/>
                </a:lnTo>
                <a:lnTo>
                  <a:pt x="309362" y="66516"/>
                </a:lnTo>
                <a:lnTo>
                  <a:pt x="315655" y="68077"/>
                </a:lnTo>
                <a:lnTo>
                  <a:pt x="325507" y="70558"/>
                </a:lnTo>
                <a:lnTo>
                  <a:pt x="330789" y="71890"/>
                </a:lnTo>
                <a:lnTo>
                  <a:pt x="334325" y="73062"/>
                </a:lnTo>
                <a:lnTo>
                  <a:pt x="336117" y="74072"/>
                </a:lnTo>
                <a:lnTo>
                  <a:pt x="338919" y="75726"/>
                </a:lnTo>
                <a:lnTo>
                  <a:pt x="340319" y="78137"/>
                </a:lnTo>
                <a:lnTo>
                  <a:pt x="340319" y="85487"/>
                </a:lnTo>
                <a:lnTo>
                  <a:pt x="338574" y="88576"/>
                </a:lnTo>
                <a:lnTo>
                  <a:pt x="335083" y="90574"/>
                </a:lnTo>
                <a:lnTo>
                  <a:pt x="331593" y="92573"/>
                </a:lnTo>
                <a:lnTo>
                  <a:pt x="327551" y="93572"/>
                </a:lnTo>
                <a:lnTo>
                  <a:pt x="315241" y="93572"/>
                </a:lnTo>
                <a:lnTo>
                  <a:pt x="309822" y="91574"/>
                </a:lnTo>
                <a:close/>
              </a:path>
              <a:path w="967404" h="106595">
                <a:moveTo>
                  <a:pt x="429332" y="101220"/>
                </a:moveTo>
                <a:lnTo>
                  <a:pt x="443249" y="101220"/>
                </a:lnTo>
                <a:lnTo>
                  <a:pt x="443249" y="12058"/>
                </a:lnTo>
                <a:lnTo>
                  <a:pt x="477352" y="12058"/>
                </a:lnTo>
                <a:lnTo>
                  <a:pt x="477352" y="0"/>
                </a:lnTo>
                <a:lnTo>
                  <a:pt x="395229" y="0"/>
                </a:lnTo>
                <a:lnTo>
                  <a:pt x="395229" y="12058"/>
                </a:lnTo>
                <a:lnTo>
                  <a:pt x="429332" y="12058"/>
                </a:lnTo>
                <a:lnTo>
                  <a:pt x="429332" y="101220"/>
                </a:lnTo>
                <a:close/>
              </a:path>
              <a:path w="967404" h="106595">
                <a:moveTo>
                  <a:pt x="496758" y="27423"/>
                </a:moveTo>
                <a:lnTo>
                  <a:pt x="484081" y="27423"/>
                </a:lnTo>
                <a:lnTo>
                  <a:pt x="484081" y="83880"/>
                </a:lnTo>
                <a:lnTo>
                  <a:pt x="485114" y="88909"/>
                </a:lnTo>
                <a:lnTo>
                  <a:pt x="487181" y="92676"/>
                </a:lnTo>
                <a:lnTo>
                  <a:pt x="490993" y="99704"/>
                </a:lnTo>
                <a:lnTo>
                  <a:pt x="498159" y="103218"/>
                </a:lnTo>
                <a:lnTo>
                  <a:pt x="515428" y="103218"/>
                </a:lnTo>
                <a:lnTo>
                  <a:pt x="521170" y="101289"/>
                </a:lnTo>
                <a:lnTo>
                  <a:pt x="525900" y="97430"/>
                </a:lnTo>
                <a:lnTo>
                  <a:pt x="528289" y="95501"/>
                </a:lnTo>
                <a:lnTo>
                  <a:pt x="530287" y="93135"/>
                </a:lnTo>
                <a:lnTo>
                  <a:pt x="531894" y="90334"/>
                </a:lnTo>
                <a:lnTo>
                  <a:pt x="531757" y="101220"/>
                </a:lnTo>
                <a:lnTo>
                  <a:pt x="543469" y="101220"/>
                </a:lnTo>
                <a:lnTo>
                  <a:pt x="543469" y="27423"/>
                </a:lnTo>
                <a:lnTo>
                  <a:pt x="531068" y="27423"/>
                </a:lnTo>
                <a:lnTo>
                  <a:pt x="531068" y="70879"/>
                </a:lnTo>
                <a:lnTo>
                  <a:pt x="530218" y="76552"/>
                </a:lnTo>
                <a:lnTo>
                  <a:pt x="528519" y="80687"/>
                </a:lnTo>
                <a:lnTo>
                  <a:pt x="525395" y="88404"/>
                </a:lnTo>
                <a:lnTo>
                  <a:pt x="519516" y="92263"/>
                </a:lnTo>
                <a:lnTo>
                  <a:pt x="504864" y="92263"/>
                </a:lnTo>
                <a:lnTo>
                  <a:pt x="500754" y="90058"/>
                </a:lnTo>
                <a:lnTo>
                  <a:pt x="498549" y="85648"/>
                </a:lnTo>
                <a:lnTo>
                  <a:pt x="497355" y="83259"/>
                </a:lnTo>
                <a:lnTo>
                  <a:pt x="496758" y="80182"/>
                </a:lnTo>
                <a:lnTo>
                  <a:pt x="496758" y="27423"/>
                </a:lnTo>
                <a:close/>
              </a:path>
              <a:path w="967404" h="106595">
                <a:moveTo>
                  <a:pt x="567008" y="27423"/>
                </a:moveTo>
                <a:lnTo>
                  <a:pt x="567008" y="101220"/>
                </a:lnTo>
                <a:lnTo>
                  <a:pt x="579409" y="101220"/>
                </a:lnTo>
                <a:lnTo>
                  <a:pt x="579409" y="53539"/>
                </a:lnTo>
                <a:lnTo>
                  <a:pt x="581086" y="48910"/>
                </a:lnTo>
                <a:lnTo>
                  <a:pt x="584439" y="44891"/>
                </a:lnTo>
                <a:lnTo>
                  <a:pt x="587791" y="40871"/>
                </a:lnTo>
                <a:lnTo>
                  <a:pt x="592591" y="38862"/>
                </a:lnTo>
                <a:lnTo>
                  <a:pt x="600250" y="38885"/>
                </a:lnTo>
                <a:lnTo>
                  <a:pt x="602902" y="39206"/>
                </a:lnTo>
                <a:lnTo>
                  <a:pt x="602902" y="26114"/>
                </a:lnTo>
                <a:lnTo>
                  <a:pt x="601571" y="25976"/>
                </a:lnTo>
                <a:lnTo>
                  <a:pt x="598906" y="25770"/>
                </a:lnTo>
                <a:lnTo>
                  <a:pt x="593992" y="25770"/>
                </a:lnTo>
                <a:lnTo>
                  <a:pt x="589651" y="27550"/>
                </a:lnTo>
                <a:lnTo>
                  <a:pt x="585885" y="31110"/>
                </a:lnTo>
                <a:lnTo>
                  <a:pt x="582119" y="34670"/>
                </a:lnTo>
                <a:lnTo>
                  <a:pt x="579754" y="37691"/>
                </a:lnTo>
                <a:lnTo>
                  <a:pt x="578789" y="40171"/>
                </a:lnTo>
                <a:lnTo>
                  <a:pt x="578789" y="27423"/>
                </a:lnTo>
                <a:lnTo>
                  <a:pt x="567008" y="274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3075978" y="1284269"/>
            <a:ext cx="63446" cy="68884"/>
          </a:xfrm>
          <a:custGeom>
            <a:avLst/>
            <a:gdLst/>
            <a:ahLst/>
            <a:cxnLst/>
            <a:rect l="l" t="t" r="r" b="b"/>
            <a:pathLst>
              <a:path w="69791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0" y="71832"/>
                </a:lnTo>
                <a:lnTo>
                  <a:pt x="10851" y="75989"/>
                </a:lnTo>
                <a:lnTo>
                  <a:pt x="16443" y="78068"/>
                </a:lnTo>
                <a:lnTo>
                  <a:pt x="14261" y="62357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8" y="41824"/>
                </a:lnTo>
                <a:lnTo>
                  <a:pt x="40947" y="41089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4"/>
                </a:lnTo>
                <a:lnTo>
                  <a:pt x="49191" y="55651"/>
                </a:lnTo>
                <a:lnTo>
                  <a:pt x="45746" y="61140"/>
                </a:lnTo>
                <a:lnTo>
                  <a:pt x="38926" y="74416"/>
                </a:lnTo>
                <a:lnTo>
                  <a:pt x="43656" y="71981"/>
                </a:lnTo>
                <a:lnTo>
                  <a:pt x="47285" y="69110"/>
                </a:lnTo>
                <a:lnTo>
                  <a:pt x="49811" y="65803"/>
                </a:lnTo>
                <a:lnTo>
                  <a:pt x="50224" y="68743"/>
                </a:lnTo>
                <a:lnTo>
                  <a:pt x="51947" y="72624"/>
                </a:lnTo>
                <a:lnTo>
                  <a:pt x="53876" y="75656"/>
                </a:lnTo>
                <a:lnTo>
                  <a:pt x="56976" y="77172"/>
                </a:lnTo>
                <a:lnTo>
                  <a:pt x="62993" y="77172"/>
                </a:lnTo>
                <a:lnTo>
                  <a:pt x="66392" y="76828"/>
                </a:lnTo>
                <a:lnTo>
                  <a:pt x="69791" y="75932"/>
                </a:lnTo>
                <a:lnTo>
                  <a:pt x="69791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2"/>
                </a:lnTo>
                <a:lnTo>
                  <a:pt x="58905" y="8268"/>
                </a:lnTo>
                <a:lnTo>
                  <a:pt x="53531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4" y="1779"/>
                </a:lnTo>
                <a:lnTo>
                  <a:pt x="12642" y="5339"/>
                </a:lnTo>
                <a:lnTo>
                  <a:pt x="6970" y="8899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3" y="20510"/>
                </a:lnTo>
                <a:lnTo>
                  <a:pt x="16810" y="17639"/>
                </a:lnTo>
                <a:lnTo>
                  <a:pt x="18326" y="15709"/>
                </a:lnTo>
                <a:lnTo>
                  <a:pt x="21036" y="12218"/>
                </a:lnTo>
                <a:lnTo>
                  <a:pt x="25629" y="10473"/>
                </a:lnTo>
                <a:lnTo>
                  <a:pt x="37708" y="10473"/>
                </a:lnTo>
                <a:lnTo>
                  <a:pt x="42014" y="11426"/>
                </a:lnTo>
                <a:lnTo>
                  <a:pt x="45023" y="13332"/>
                </a:lnTo>
                <a:lnTo>
                  <a:pt x="48031" y="15238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5"/>
                </a:lnTo>
                <a:lnTo>
                  <a:pt x="45838" y="30501"/>
                </a:lnTo>
                <a:lnTo>
                  <a:pt x="42990" y="30869"/>
                </a:lnTo>
                <a:lnTo>
                  <a:pt x="23217" y="33349"/>
                </a:lnTo>
                <a:lnTo>
                  <a:pt x="16282" y="34222"/>
                </a:lnTo>
                <a:lnTo>
                  <a:pt x="10678" y="36541"/>
                </a:lnTo>
                <a:lnTo>
                  <a:pt x="6407" y="40308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3088943" y="1338217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5"/>
                </a:lnTo>
                <a:lnTo>
                  <a:pt x="16282" y="6385"/>
                </a:lnTo>
                <a:lnTo>
                  <a:pt x="8336" y="6385"/>
                </a:lnTo>
                <a:lnTo>
                  <a:pt x="5235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3191732" y="1262291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213497" y="1283965"/>
            <a:ext cx="62506" cy="66064"/>
          </a:xfrm>
          <a:custGeom>
            <a:avLst/>
            <a:gdLst/>
            <a:ahLst/>
            <a:cxnLst/>
            <a:rect l="l" t="t" r="r" b="b"/>
            <a:pathLst>
              <a:path w="68757" h="74873">
                <a:moveTo>
                  <a:pt x="60076" y="66975"/>
                </a:moveTo>
                <a:lnTo>
                  <a:pt x="62831" y="62740"/>
                </a:lnTo>
                <a:lnTo>
                  <a:pt x="67276" y="51171"/>
                </a:lnTo>
                <a:lnTo>
                  <a:pt x="68757" y="37484"/>
                </a:lnTo>
                <a:lnTo>
                  <a:pt x="68554" y="32364"/>
                </a:lnTo>
                <a:lnTo>
                  <a:pt x="65536" y="19294"/>
                </a:lnTo>
                <a:lnTo>
                  <a:pt x="58905" y="9508"/>
                </a:lnTo>
                <a:lnTo>
                  <a:pt x="47708" y="2282"/>
                </a:lnTo>
                <a:lnTo>
                  <a:pt x="34792" y="0"/>
                </a:lnTo>
                <a:lnTo>
                  <a:pt x="32248" y="72"/>
                </a:lnTo>
                <a:lnTo>
                  <a:pt x="19476" y="3222"/>
                </a:lnTo>
                <a:lnTo>
                  <a:pt x="9438" y="11025"/>
                </a:lnTo>
                <a:lnTo>
                  <a:pt x="6297" y="15318"/>
                </a:lnTo>
                <a:lnTo>
                  <a:pt x="1574" y="26721"/>
                </a:lnTo>
                <a:lnTo>
                  <a:pt x="0" y="40653"/>
                </a:lnTo>
                <a:lnTo>
                  <a:pt x="143" y="44934"/>
                </a:lnTo>
                <a:lnTo>
                  <a:pt x="2841" y="57974"/>
                </a:lnTo>
                <a:lnTo>
                  <a:pt x="8956" y="68319"/>
                </a:lnTo>
                <a:lnTo>
                  <a:pt x="9566" y="69001"/>
                </a:lnTo>
                <a:lnTo>
                  <a:pt x="12745" y="48302"/>
                </a:lnTo>
                <a:lnTo>
                  <a:pt x="12745" y="32270"/>
                </a:lnTo>
                <a:lnTo>
                  <a:pt x="14468" y="25287"/>
                </a:lnTo>
                <a:lnTo>
                  <a:pt x="17912" y="19499"/>
                </a:lnTo>
                <a:lnTo>
                  <a:pt x="21357" y="13711"/>
                </a:lnTo>
                <a:lnTo>
                  <a:pt x="26869" y="10817"/>
                </a:lnTo>
                <a:lnTo>
                  <a:pt x="42990" y="10817"/>
                </a:lnTo>
                <a:lnTo>
                  <a:pt x="49007" y="14217"/>
                </a:lnTo>
                <a:lnTo>
                  <a:pt x="52498" y="21015"/>
                </a:lnTo>
                <a:lnTo>
                  <a:pt x="54702" y="25334"/>
                </a:lnTo>
                <a:lnTo>
                  <a:pt x="55805" y="30938"/>
                </a:lnTo>
                <a:lnTo>
                  <a:pt x="55805" y="45453"/>
                </a:lnTo>
                <a:lnTo>
                  <a:pt x="54277" y="52379"/>
                </a:lnTo>
                <a:lnTo>
                  <a:pt x="51223" y="58603"/>
                </a:lnTo>
                <a:lnTo>
                  <a:pt x="50770" y="74873"/>
                </a:lnTo>
                <a:lnTo>
                  <a:pt x="60076" y="66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222194" y="1326584"/>
            <a:ext cx="37870" cy="26751"/>
          </a:xfrm>
          <a:custGeom>
            <a:avLst/>
            <a:gdLst/>
            <a:ahLst/>
            <a:cxnLst/>
            <a:rect l="l" t="t" r="r" b="b"/>
            <a:pathLst>
              <a:path w="41657" h="30318">
                <a:moveTo>
                  <a:pt x="41657" y="10300"/>
                </a:moveTo>
                <a:lnTo>
                  <a:pt x="38602" y="16525"/>
                </a:lnTo>
                <a:lnTo>
                  <a:pt x="32964" y="19637"/>
                </a:lnTo>
                <a:lnTo>
                  <a:pt x="17256" y="19637"/>
                </a:lnTo>
                <a:lnTo>
                  <a:pt x="11791" y="17019"/>
                </a:lnTo>
                <a:lnTo>
                  <a:pt x="8346" y="11782"/>
                </a:lnTo>
                <a:lnTo>
                  <a:pt x="4901" y="6545"/>
                </a:lnTo>
                <a:lnTo>
                  <a:pt x="3179" y="0"/>
                </a:lnTo>
                <a:lnTo>
                  <a:pt x="0" y="20698"/>
                </a:lnTo>
                <a:lnTo>
                  <a:pt x="10322" y="27913"/>
                </a:lnTo>
                <a:lnTo>
                  <a:pt x="23572" y="30318"/>
                </a:lnTo>
                <a:lnTo>
                  <a:pt x="28310" y="30107"/>
                </a:lnTo>
                <a:lnTo>
                  <a:pt x="41203" y="26570"/>
                </a:lnTo>
                <a:lnTo>
                  <a:pt x="41657" y="10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298844" y="129332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298844" y="134433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51830" y="1263780"/>
            <a:ext cx="62695" cy="89555"/>
          </a:xfrm>
          <a:custGeom>
            <a:avLst/>
            <a:gdLst/>
            <a:ahLst/>
            <a:cxnLst/>
            <a:rect l="l" t="t" r="r" b="b"/>
            <a:pathLst>
              <a:path w="68964" h="101496">
                <a:moveTo>
                  <a:pt x="14743" y="32522"/>
                </a:moveTo>
                <a:lnTo>
                  <a:pt x="14973" y="26918"/>
                </a:lnTo>
                <a:lnTo>
                  <a:pt x="15960" y="22600"/>
                </a:lnTo>
                <a:lnTo>
                  <a:pt x="17706" y="19568"/>
                </a:lnTo>
                <a:lnTo>
                  <a:pt x="20875" y="14056"/>
                </a:lnTo>
                <a:lnTo>
                  <a:pt x="26593" y="11300"/>
                </a:lnTo>
                <a:lnTo>
                  <a:pt x="39499" y="11300"/>
                </a:lnTo>
                <a:lnTo>
                  <a:pt x="43564" y="12632"/>
                </a:lnTo>
                <a:lnTo>
                  <a:pt x="47055" y="15296"/>
                </a:lnTo>
                <a:lnTo>
                  <a:pt x="50546" y="17960"/>
                </a:lnTo>
                <a:lnTo>
                  <a:pt x="52291" y="21750"/>
                </a:lnTo>
                <a:lnTo>
                  <a:pt x="52291" y="33280"/>
                </a:lnTo>
                <a:lnTo>
                  <a:pt x="49673" y="37874"/>
                </a:lnTo>
                <a:lnTo>
                  <a:pt x="44437" y="40446"/>
                </a:lnTo>
                <a:lnTo>
                  <a:pt x="41452" y="41916"/>
                </a:lnTo>
                <a:lnTo>
                  <a:pt x="37639" y="42651"/>
                </a:lnTo>
                <a:lnTo>
                  <a:pt x="29303" y="42536"/>
                </a:lnTo>
                <a:lnTo>
                  <a:pt x="26938" y="42307"/>
                </a:lnTo>
                <a:lnTo>
                  <a:pt x="26938" y="53263"/>
                </a:lnTo>
                <a:lnTo>
                  <a:pt x="32036" y="53125"/>
                </a:lnTo>
                <a:lnTo>
                  <a:pt x="39431" y="53125"/>
                </a:lnTo>
                <a:lnTo>
                  <a:pt x="45206" y="54480"/>
                </a:lnTo>
                <a:lnTo>
                  <a:pt x="49363" y="57190"/>
                </a:lnTo>
                <a:lnTo>
                  <a:pt x="53520" y="59900"/>
                </a:lnTo>
                <a:lnTo>
                  <a:pt x="55598" y="64654"/>
                </a:lnTo>
                <a:lnTo>
                  <a:pt x="55598" y="76965"/>
                </a:lnTo>
                <a:lnTo>
                  <a:pt x="53623" y="81467"/>
                </a:lnTo>
                <a:lnTo>
                  <a:pt x="49673" y="84959"/>
                </a:lnTo>
                <a:lnTo>
                  <a:pt x="45723" y="88449"/>
                </a:lnTo>
                <a:lnTo>
                  <a:pt x="40487" y="90195"/>
                </a:lnTo>
                <a:lnTo>
                  <a:pt x="25560" y="90195"/>
                </a:lnTo>
                <a:lnTo>
                  <a:pt x="19750" y="87600"/>
                </a:lnTo>
                <a:lnTo>
                  <a:pt x="16534" y="82409"/>
                </a:lnTo>
                <a:lnTo>
                  <a:pt x="14697" y="79515"/>
                </a:lnTo>
                <a:lnTo>
                  <a:pt x="13503" y="74875"/>
                </a:lnTo>
                <a:lnTo>
                  <a:pt x="12951" y="68491"/>
                </a:lnTo>
                <a:lnTo>
                  <a:pt x="0" y="68491"/>
                </a:lnTo>
                <a:lnTo>
                  <a:pt x="0" y="77677"/>
                </a:lnTo>
                <a:lnTo>
                  <a:pt x="2629" y="85475"/>
                </a:lnTo>
                <a:lnTo>
                  <a:pt x="7888" y="91883"/>
                </a:lnTo>
                <a:lnTo>
                  <a:pt x="8943" y="93080"/>
                </a:lnTo>
                <a:lnTo>
                  <a:pt x="19006" y="99392"/>
                </a:lnTo>
                <a:lnTo>
                  <a:pt x="33276" y="101496"/>
                </a:lnTo>
                <a:lnTo>
                  <a:pt x="36215" y="101427"/>
                </a:lnTo>
                <a:lnTo>
                  <a:pt x="49559" y="98866"/>
                </a:lnTo>
                <a:lnTo>
                  <a:pt x="59663" y="92607"/>
                </a:lnTo>
                <a:lnTo>
                  <a:pt x="65863" y="86681"/>
                </a:lnTo>
                <a:lnTo>
                  <a:pt x="68964" y="79010"/>
                </a:lnTo>
                <a:lnTo>
                  <a:pt x="68964" y="63713"/>
                </a:lnTo>
                <a:lnTo>
                  <a:pt x="67505" y="58740"/>
                </a:lnTo>
                <a:lnTo>
                  <a:pt x="64588" y="54675"/>
                </a:lnTo>
                <a:lnTo>
                  <a:pt x="61672" y="50609"/>
                </a:lnTo>
                <a:lnTo>
                  <a:pt x="57619" y="47865"/>
                </a:lnTo>
                <a:lnTo>
                  <a:pt x="52429" y="46441"/>
                </a:lnTo>
                <a:lnTo>
                  <a:pt x="55644" y="45109"/>
                </a:lnTo>
                <a:lnTo>
                  <a:pt x="58262" y="43271"/>
                </a:lnTo>
                <a:lnTo>
                  <a:pt x="60283" y="40928"/>
                </a:lnTo>
                <a:lnTo>
                  <a:pt x="63544" y="37162"/>
                </a:lnTo>
                <a:lnTo>
                  <a:pt x="65174" y="32246"/>
                </a:lnTo>
                <a:lnTo>
                  <a:pt x="65174" y="17685"/>
                </a:lnTo>
                <a:lnTo>
                  <a:pt x="62419" y="11196"/>
                </a:lnTo>
                <a:lnTo>
                  <a:pt x="56907" y="6718"/>
                </a:lnTo>
                <a:lnTo>
                  <a:pt x="51395" y="2239"/>
                </a:lnTo>
                <a:lnTo>
                  <a:pt x="43610" y="0"/>
                </a:lnTo>
                <a:lnTo>
                  <a:pt x="33551" y="0"/>
                </a:lnTo>
                <a:lnTo>
                  <a:pt x="27957" y="325"/>
                </a:lnTo>
                <a:lnTo>
                  <a:pt x="15363" y="4585"/>
                </a:lnTo>
                <a:lnTo>
                  <a:pt x="6889" y="13780"/>
                </a:lnTo>
                <a:lnTo>
                  <a:pt x="3950" y="18925"/>
                </a:lnTo>
                <a:lnTo>
                  <a:pt x="2480" y="25172"/>
                </a:lnTo>
                <a:lnTo>
                  <a:pt x="2480" y="32522"/>
                </a:lnTo>
                <a:lnTo>
                  <a:pt x="14743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434547" y="134433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482961" y="1327899"/>
            <a:ext cx="25861" cy="25436"/>
          </a:xfrm>
          <a:custGeom>
            <a:avLst/>
            <a:gdLst/>
            <a:ahLst/>
            <a:cxnLst/>
            <a:rect l="l" t="t" r="r" b="b"/>
            <a:pathLst>
              <a:path w="28447" h="28828">
                <a:moveTo>
                  <a:pt x="26964" y="0"/>
                </a:moveTo>
                <a:lnTo>
                  <a:pt x="23355" y="8983"/>
                </a:lnTo>
                <a:lnTo>
                  <a:pt x="19543" y="14679"/>
                </a:lnTo>
                <a:lnTo>
                  <a:pt x="14422" y="17527"/>
                </a:lnTo>
                <a:lnTo>
                  <a:pt x="0" y="17527"/>
                </a:lnTo>
                <a:lnTo>
                  <a:pt x="8060" y="28828"/>
                </a:lnTo>
                <a:lnTo>
                  <a:pt x="17390" y="27601"/>
                </a:lnTo>
                <a:lnTo>
                  <a:pt x="28447" y="21394"/>
                </a:lnTo>
                <a:lnTo>
                  <a:pt x="269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459662" y="1263902"/>
            <a:ext cx="61880" cy="89434"/>
          </a:xfrm>
          <a:custGeom>
            <a:avLst/>
            <a:gdLst/>
            <a:ahLst/>
            <a:cxnLst/>
            <a:rect l="l" t="t" r="r" b="b"/>
            <a:pathLst>
              <a:path w="68068" h="101358">
                <a:moveTo>
                  <a:pt x="821" y="37606"/>
                </a:moveTo>
                <a:lnTo>
                  <a:pt x="0" y="51333"/>
                </a:lnTo>
                <a:lnTo>
                  <a:pt x="572" y="62844"/>
                </a:lnTo>
                <a:lnTo>
                  <a:pt x="2968" y="75523"/>
                </a:lnTo>
                <a:lnTo>
                  <a:pt x="7233" y="85923"/>
                </a:lnTo>
                <a:lnTo>
                  <a:pt x="10462" y="90744"/>
                </a:lnTo>
                <a:lnTo>
                  <a:pt x="20512" y="98705"/>
                </a:lnTo>
                <a:lnTo>
                  <a:pt x="33689" y="101358"/>
                </a:lnTo>
                <a:lnTo>
                  <a:pt x="25629" y="90058"/>
                </a:lnTo>
                <a:lnTo>
                  <a:pt x="19979" y="85395"/>
                </a:lnTo>
                <a:lnTo>
                  <a:pt x="16672" y="76070"/>
                </a:lnTo>
                <a:lnTo>
                  <a:pt x="14513" y="69961"/>
                </a:lnTo>
                <a:lnTo>
                  <a:pt x="13434" y="61876"/>
                </a:lnTo>
                <a:lnTo>
                  <a:pt x="13434" y="51816"/>
                </a:lnTo>
                <a:lnTo>
                  <a:pt x="13588" y="45112"/>
                </a:lnTo>
                <a:lnTo>
                  <a:pt x="15181" y="31627"/>
                </a:lnTo>
                <a:lnTo>
                  <a:pt x="18498" y="21463"/>
                </a:lnTo>
                <a:lnTo>
                  <a:pt x="21873" y="14596"/>
                </a:lnTo>
                <a:lnTo>
                  <a:pt x="27213" y="11162"/>
                </a:lnTo>
                <a:lnTo>
                  <a:pt x="42462" y="11162"/>
                </a:lnTo>
                <a:lnTo>
                  <a:pt x="47813" y="14779"/>
                </a:lnTo>
                <a:lnTo>
                  <a:pt x="50569" y="22014"/>
                </a:lnTo>
                <a:lnTo>
                  <a:pt x="51294" y="24061"/>
                </a:lnTo>
                <a:lnTo>
                  <a:pt x="53850" y="35642"/>
                </a:lnTo>
                <a:lnTo>
                  <a:pt x="54702" y="49680"/>
                </a:lnTo>
                <a:lnTo>
                  <a:pt x="54439" y="59000"/>
                </a:lnTo>
                <a:lnTo>
                  <a:pt x="52593" y="72530"/>
                </a:lnTo>
                <a:lnTo>
                  <a:pt x="54076" y="93925"/>
                </a:lnTo>
                <a:lnTo>
                  <a:pt x="62074" y="82478"/>
                </a:lnTo>
                <a:lnTo>
                  <a:pt x="64686" y="75496"/>
                </a:lnTo>
                <a:lnTo>
                  <a:pt x="67223" y="63328"/>
                </a:lnTo>
                <a:lnTo>
                  <a:pt x="68068" y="49197"/>
                </a:lnTo>
                <a:lnTo>
                  <a:pt x="67640" y="38983"/>
                </a:lnTo>
                <a:lnTo>
                  <a:pt x="65466" y="26126"/>
                </a:lnTo>
                <a:lnTo>
                  <a:pt x="61454" y="15779"/>
                </a:lnTo>
                <a:lnTo>
                  <a:pt x="57545" y="10019"/>
                </a:lnTo>
                <a:lnTo>
                  <a:pt x="47336" y="2504"/>
                </a:lnTo>
                <a:lnTo>
                  <a:pt x="33758" y="0"/>
                </a:lnTo>
                <a:lnTo>
                  <a:pt x="21694" y="2211"/>
                </a:lnTo>
                <a:lnTo>
                  <a:pt x="11468" y="9692"/>
                </a:lnTo>
                <a:lnTo>
                  <a:pt x="4340" y="22462"/>
                </a:lnTo>
                <a:lnTo>
                  <a:pt x="3285" y="25678"/>
                </a:lnTo>
                <a:lnTo>
                  <a:pt x="821" y="376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534487" y="1263598"/>
            <a:ext cx="62005" cy="87366"/>
          </a:xfrm>
          <a:custGeom>
            <a:avLst/>
            <a:gdLst/>
            <a:ahLst/>
            <a:cxnLst/>
            <a:rect l="l" t="t" r="r" b="b"/>
            <a:pathLst>
              <a:path w="68206" h="99015">
                <a:moveTo>
                  <a:pt x="13847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6"/>
                </a:lnTo>
                <a:lnTo>
                  <a:pt x="21173" y="14585"/>
                </a:lnTo>
                <a:lnTo>
                  <a:pt x="27052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8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8"/>
                </a:lnTo>
                <a:lnTo>
                  <a:pt x="42301" y="48578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2"/>
                </a:lnTo>
                <a:lnTo>
                  <a:pt x="13847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147106" y="1267671"/>
            <a:ext cx="31191" cy="84326"/>
          </a:xfrm>
          <a:custGeom>
            <a:avLst/>
            <a:gdLst/>
            <a:ahLst/>
            <a:cxnLst/>
            <a:rect l="l" t="t" r="r" b="b"/>
            <a:pathLst>
              <a:path w="34310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10" y="94399"/>
                </a:lnTo>
                <a:lnTo>
                  <a:pt x="34310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7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10" y="30731"/>
                </a:lnTo>
                <a:lnTo>
                  <a:pt x="34310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6" y="94089"/>
                </a:lnTo>
                <a:lnTo>
                  <a:pt x="19084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2985913" y="1261652"/>
            <a:ext cx="72904" cy="89312"/>
          </a:xfrm>
          <a:custGeom>
            <a:avLst/>
            <a:gdLst/>
            <a:ahLst/>
            <a:cxnLst/>
            <a:rect l="l" t="t" r="r" b="b"/>
            <a:pathLst>
              <a:path w="80194" h="101220">
                <a:moveTo>
                  <a:pt x="13709" y="11782"/>
                </a:moveTo>
                <a:lnTo>
                  <a:pt x="51878" y="11782"/>
                </a:lnTo>
                <a:lnTo>
                  <a:pt x="55621" y="12471"/>
                </a:lnTo>
                <a:lnTo>
                  <a:pt x="58423" y="13850"/>
                </a:lnTo>
                <a:lnTo>
                  <a:pt x="63659" y="16468"/>
                </a:lnTo>
                <a:lnTo>
                  <a:pt x="66277" y="21383"/>
                </a:lnTo>
                <a:lnTo>
                  <a:pt x="70433" y="49129"/>
                </a:lnTo>
                <a:lnTo>
                  <a:pt x="73936" y="46028"/>
                </a:lnTo>
                <a:lnTo>
                  <a:pt x="76439" y="42169"/>
                </a:lnTo>
                <a:lnTo>
                  <a:pt x="78942" y="38311"/>
                </a:lnTo>
                <a:lnTo>
                  <a:pt x="80194" y="33350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4" y="0"/>
                </a:lnTo>
                <a:lnTo>
                  <a:pt x="0" y="0"/>
                </a:lnTo>
                <a:lnTo>
                  <a:pt x="0" y="101220"/>
                </a:lnTo>
                <a:lnTo>
                  <a:pt x="13709" y="101220"/>
                </a:lnTo>
                <a:lnTo>
                  <a:pt x="13709" y="57811"/>
                </a:lnTo>
                <a:lnTo>
                  <a:pt x="50523" y="57811"/>
                </a:lnTo>
                <a:lnTo>
                  <a:pt x="54633" y="58430"/>
                </a:lnTo>
                <a:lnTo>
                  <a:pt x="57251" y="59671"/>
                </a:lnTo>
                <a:lnTo>
                  <a:pt x="61844" y="61922"/>
                </a:lnTo>
                <a:lnTo>
                  <a:pt x="60662" y="42513"/>
                </a:lnTo>
                <a:lnTo>
                  <a:pt x="56918" y="45086"/>
                </a:lnTo>
                <a:lnTo>
                  <a:pt x="51832" y="46372"/>
                </a:lnTo>
                <a:lnTo>
                  <a:pt x="13709" y="46372"/>
                </a:lnTo>
                <a:lnTo>
                  <a:pt x="13709" y="117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041060" y="1280520"/>
            <a:ext cx="21263" cy="70444"/>
          </a:xfrm>
          <a:custGeom>
            <a:avLst/>
            <a:gdLst/>
            <a:ahLst/>
            <a:cxnLst/>
            <a:rect l="l" t="t" r="r" b="b"/>
            <a:pathLst>
              <a:path w="23389" h="79836">
                <a:moveTo>
                  <a:pt x="4972" y="72418"/>
                </a:moveTo>
                <a:lnTo>
                  <a:pt x="5201" y="75082"/>
                </a:lnTo>
                <a:lnTo>
                  <a:pt x="5477" y="76460"/>
                </a:lnTo>
                <a:lnTo>
                  <a:pt x="6579" y="79836"/>
                </a:lnTo>
                <a:lnTo>
                  <a:pt x="23389" y="79836"/>
                </a:lnTo>
                <a:lnTo>
                  <a:pt x="23389" y="77563"/>
                </a:lnTo>
                <a:lnTo>
                  <a:pt x="19807" y="74577"/>
                </a:lnTo>
                <a:lnTo>
                  <a:pt x="18980" y="71361"/>
                </a:lnTo>
                <a:lnTo>
                  <a:pt x="18475" y="69478"/>
                </a:lnTo>
                <a:lnTo>
                  <a:pt x="18154" y="66606"/>
                </a:lnTo>
                <a:lnTo>
                  <a:pt x="18016" y="62749"/>
                </a:lnTo>
                <a:lnTo>
                  <a:pt x="17534" y="49174"/>
                </a:lnTo>
                <a:lnTo>
                  <a:pt x="17304" y="43294"/>
                </a:lnTo>
                <a:lnTo>
                  <a:pt x="16190" y="39045"/>
                </a:lnTo>
                <a:lnTo>
                  <a:pt x="14192" y="36427"/>
                </a:lnTo>
                <a:lnTo>
                  <a:pt x="12194" y="33808"/>
                </a:lnTo>
                <a:lnTo>
                  <a:pt x="9220" y="31695"/>
                </a:lnTo>
                <a:lnTo>
                  <a:pt x="5270" y="30087"/>
                </a:lnTo>
                <a:lnTo>
                  <a:pt x="9771" y="27745"/>
                </a:lnTo>
                <a:lnTo>
                  <a:pt x="5615" y="0"/>
                </a:lnTo>
                <a:lnTo>
                  <a:pt x="5615" y="13918"/>
                </a:lnTo>
                <a:lnTo>
                  <a:pt x="3743" y="18557"/>
                </a:lnTo>
                <a:lnTo>
                  <a:pt x="0" y="21130"/>
                </a:lnTo>
                <a:lnTo>
                  <a:pt x="1182" y="40538"/>
                </a:lnTo>
                <a:lnTo>
                  <a:pt x="3640" y="44971"/>
                </a:lnTo>
                <a:lnTo>
                  <a:pt x="3961" y="51586"/>
                </a:lnTo>
                <a:lnTo>
                  <a:pt x="4788" y="68467"/>
                </a:lnTo>
                <a:lnTo>
                  <a:pt x="4972" y="724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4327117" y="1113953"/>
            <a:ext cx="680101" cy="117705"/>
          </a:xfrm>
          <a:custGeom>
            <a:avLst/>
            <a:gdLst/>
            <a:ahLst/>
            <a:cxnLst/>
            <a:rect l="l" t="t" r="r" b="b"/>
            <a:pathLst>
              <a:path w="748111" h="133399">
                <a:moveTo>
                  <a:pt x="508493" y="2756"/>
                </a:moveTo>
                <a:lnTo>
                  <a:pt x="508493" y="16812"/>
                </a:lnTo>
                <a:lnTo>
                  <a:pt x="521101" y="16812"/>
                </a:lnTo>
                <a:lnTo>
                  <a:pt x="521101" y="2756"/>
                </a:lnTo>
                <a:lnTo>
                  <a:pt x="508493" y="2756"/>
                </a:lnTo>
                <a:close/>
              </a:path>
              <a:path w="748111" h="133399">
                <a:moveTo>
                  <a:pt x="579041" y="30525"/>
                </a:moveTo>
                <a:lnTo>
                  <a:pt x="579041" y="103976"/>
                </a:lnTo>
                <a:lnTo>
                  <a:pt x="591650" y="103976"/>
                </a:lnTo>
                <a:lnTo>
                  <a:pt x="591650" y="30525"/>
                </a:lnTo>
                <a:lnTo>
                  <a:pt x="579041" y="30525"/>
                </a:lnTo>
                <a:close/>
              </a:path>
              <a:path w="748111" h="133399">
                <a:moveTo>
                  <a:pt x="579041" y="2756"/>
                </a:moveTo>
                <a:lnTo>
                  <a:pt x="579041" y="16812"/>
                </a:lnTo>
                <a:lnTo>
                  <a:pt x="591650" y="16812"/>
                </a:lnTo>
                <a:lnTo>
                  <a:pt x="591650" y="2756"/>
                </a:lnTo>
                <a:lnTo>
                  <a:pt x="579041" y="2756"/>
                </a:lnTo>
                <a:close/>
              </a:path>
              <a:path w="748111" h="133399">
                <a:moveTo>
                  <a:pt x="674255" y="30180"/>
                </a:moveTo>
                <a:lnTo>
                  <a:pt x="660682" y="30180"/>
                </a:lnTo>
                <a:lnTo>
                  <a:pt x="640083" y="90265"/>
                </a:lnTo>
                <a:lnTo>
                  <a:pt x="620379" y="30180"/>
                </a:lnTo>
                <a:lnTo>
                  <a:pt x="605980" y="30180"/>
                </a:lnTo>
                <a:lnTo>
                  <a:pt x="633193" y="103976"/>
                </a:lnTo>
                <a:lnTo>
                  <a:pt x="646421" y="103976"/>
                </a:lnTo>
                <a:lnTo>
                  <a:pt x="674255" y="30180"/>
                </a:lnTo>
                <a:close/>
              </a:path>
              <a:path w="748111" h="133399">
                <a:moveTo>
                  <a:pt x="704362" y="41400"/>
                </a:moveTo>
                <a:lnTo>
                  <a:pt x="709139" y="39344"/>
                </a:lnTo>
                <a:lnTo>
                  <a:pt x="722780" y="39344"/>
                </a:lnTo>
                <a:lnTo>
                  <a:pt x="728452" y="42330"/>
                </a:lnTo>
                <a:lnTo>
                  <a:pt x="731852" y="48302"/>
                </a:lnTo>
                <a:lnTo>
                  <a:pt x="733689" y="51517"/>
                </a:lnTo>
                <a:lnTo>
                  <a:pt x="734860" y="55812"/>
                </a:lnTo>
                <a:lnTo>
                  <a:pt x="735365" y="61187"/>
                </a:lnTo>
                <a:lnTo>
                  <a:pt x="694372" y="61187"/>
                </a:lnTo>
                <a:lnTo>
                  <a:pt x="694602" y="54848"/>
                </a:lnTo>
                <a:lnTo>
                  <a:pt x="690376" y="39620"/>
                </a:lnTo>
                <a:lnTo>
                  <a:pt x="687447" y="43476"/>
                </a:lnTo>
                <a:lnTo>
                  <a:pt x="682410" y="54820"/>
                </a:lnTo>
                <a:lnTo>
                  <a:pt x="680731" y="68491"/>
                </a:lnTo>
                <a:lnTo>
                  <a:pt x="680929" y="73518"/>
                </a:lnTo>
                <a:lnTo>
                  <a:pt x="683863" y="86514"/>
                </a:lnTo>
                <a:lnTo>
                  <a:pt x="690308" y="96569"/>
                </a:lnTo>
                <a:lnTo>
                  <a:pt x="700942" y="104092"/>
                </a:lnTo>
                <a:lnTo>
                  <a:pt x="713663" y="106595"/>
                </a:lnTo>
                <a:lnTo>
                  <a:pt x="717430" y="106595"/>
                </a:lnTo>
                <a:lnTo>
                  <a:pt x="720805" y="106227"/>
                </a:lnTo>
                <a:lnTo>
                  <a:pt x="723791" y="105493"/>
                </a:lnTo>
                <a:lnTo>
                  <a:pt x="729348" y="104206"/>
                </a:lnTo>
                <a:lnTo>
                  <a:pt x="734010" y="101726"/>
                </a:lnTo>
                <a:lnTo>
                  <a:pt x="737776" y="98051"/>
                </a:lnTo>
                <a:lnTo>
                  <a:pt x="740027" y="95938"/>
                </a:lnTo>
                <a:lnTo>
                  <a:pt x="742060" y="93216"/>
                </a:lnTo>
                <a:lnTo>
                  <a:pt x="743873" y="89885"/>
                </a:lnTo>
                <a:lnTo>
                  <a:pt x="745688" y="86555"/>
                </a:lnTo>
                <a:lnTo>
                  <a:pt x="746756" y="83535"/>
                </a:lnTo>
                <a:lnTo>
                  <a:pt x="747077" y="80824"/>
                </a:lnTo>
                <a:lnTo>
                  <a:pt x="734883" y="80824"/>
                </a:lnTo>
                <a:lnTo>
                  <a:pt x="733964" y="84086"/>
                </a:lnTo>
                <a:lnTo>
                  <a:pt x="732403" y="86957"/>
                </a:lnTo>
                <a:lnTo>
                  <a:pt x="730198" y="89438"/>
                </a:lnTo>
                <a:lnTo>
                  <a:pt x="726340" y="93710"/>
                </a:lnTo>
                <a:lnTo>
                  <a:pt x="721173" y="95846"/>
                </a:lnTo>
                <a:lnTo>
                  <a:pt x="707761" y="95846"/>
                </a:lnTo>
                <a:lnTo>
                  <a:pt x="702640" y="93583"/>
                </a:lnTo>
                <a:lnTo>
                  <a:pt x="699333" y="89059"/>
                </a:lnTo>
                <a:lnTo>
                  <a:pt x="696026" y="84534"/>
                </a:lnTo>
                <a:lnTo>
                  <a:pt x="694258" y="78528"/>
                </a:lnTo>
                <a:lnTo>
                  <a:pt x="694028" y="71040"/>
                </a:lnTo>
                <a:lnTo>
                  <a:pt x="748111" y="71040"/>
                </a:lnTo>
                <a:lnTo>
                  <a:pt x="748111" y="63598"/>
                </a:lnTo>
                <a:lnTo>
                  <a:pt x="747743" y="58178"/>
                </a:lnTo>
                <a:lnTo>
                  <a:pt x="747008" y="54779"/>
                </a:lnTo>
                <a:lnTo>
                  <a:pt x="746182" y="49817"/>
                </a:lnTo>
                <a:lnTo>
                  <a:pt x="744528" y="45477"/>
                </a:lnTo>
                <a:lnTo>
                  <a:pt x="742048" y="41756"/>
                </a:lnTo>
                <a:lnTo>
                  <a:pt x="739476" y="37851"/>
                </a:lnTo>
                <a:lnTo>
                  <a:pt x="735733" y="34670"/>
                </a:lnTo>
                <a:lnTo>
                  <a:pt x="730818" y="32212"/>
                </a:lnTo>
                <a:lnTo>
                  <a:pt x="725903" y="29755"/>
                </a:lnTo>
                <a:lnTo>
                  <a:pt x="720828" y="28526"/>
                </a:lnTo>
                <a:lnTo>
                  <a:pt x="713200" y="28594"/>
                </a:lnTo>
                <a:lnTo>
                  <a:pt x="704362" y="41400"/>
                </a:lnTo>
                <a:close/>
              </a:path>
              <a:path w="748111" h="133399">
                <a:moveTo>
                  <a:pt x="700529" y="31749"/>
                </a:moveTo>
                <a:lnTo>
                  <a:pt x="690376" y="39620"/>
                </a:lnTo>
                <a:lnTo>
                  <a:pt x="694602" y="54848"/>
                </a:lnTo>
                <a:lnTo>
                  <a:pt x="696646" y="49622"/>
                </a:lnTo>
                <a:lnTo>
                  <a:pt x="700504" y="45511"/>
                </a:lnTo>
                <a:lnTo>
                  <a:pt x="704362" y="41400"/>
                </a:lnTo>
                <a:lnTo>
                  <a:pt x="713200" y="28594"/>
                </a:lnTo>
                <a:lnTo>
                  <a:pt x="700529" y="31749"/>
                </a:lnTo>
                <a:close/>
              </a:path>
              <a:path w="748111" h="133399">
                <a:moveTo>
                  <a:pt x="561129" y="105148"/>
                </a:moveTo>
                <a:lnTo>
                  <a:pt x="564585" y="105056"/>
                </a:lnTo>
                <a:lnTo>
                  <a:pt x="567663" y="104689"/>
                </a:lnTo>
                <a:lnTo>
                  <a:pt x="570568" y="103976"/>
                </a:lnTo>
                <a:lnTo>
                  <a:pt x="570568" y="94192"/>
                </a:lnTo>
                <a:lnTo>
                  <a:pt x="566824" y="94399"/>
                </a:lnTo>
                <a:lnTo>
                  <a:pt x="563976" y="94399"/>
                </a:lnTo>
                <a:lnTo>
                  <a:pt x="561404" y="93641"/>
                </a:lnTo>
                <a:lnTo>
                  <a:pt x="558787" y="91046"/>
                </a:lnTo>
                <a:lnTo>
                  <a:pt x="558787" y="40309"/>
                </a:lnTo>
                <a:lnTo>
                  <a:pt x="570568" y="40309"/>
                </a:lnTo>
                <a:lnTo>
                  <a:pt x="570568" y="30180"/>
                </a:lnTo>
                <a:lnTo>
                  <a:pt x="558787" y="30180"/>
                </a:lnTo>
                <a:lnTo>
                  <a:pt x="558787" y="9577"/>
                </a:lnTo>
                <a:lnTo>
                  <a:pt x="546248" y="9577"/>
                </a:lnTo>
                <a:lnTo>
                  <a:pt x="546248" y="30180"/>
                </a:lnTo>
                <a:lnTo>
                  <a:pt x="536258" y="30180"/>
                </a:lnTo>
                <a:lnTo>
                  <a:pt x="536258" y="40309"/>
                </a:lnTo>
                <a:lnTo>
                  <a:pt x="546248" y="40309"/>
                </a:lnTo>
                <a:lnTo>
                  <a:pt x="546248" y="93893"/>
                </a:lnTo>
                <a:lnTo>
                  <a:pt x="547281" y="97741"/>
                </a:lnTo>
                <a:lnTo>
                  <a:pt x="549348" y="100703"/>
                </a:lnTo>
                <a:lnTo>
                  <a:pt x="551414" y="103667"/>
                </a:lnTo>
                <a:lnTo>
                  <a:pt x="555342" y="105148"/>
                </a:lnTo>
                <a:lnTo>
                  <a:pt x="561129" y="105148"/>
                </a:lnTo>
                <a:close/>
              </a:path>
              <a:path w="748111" h="133399">
                <a:moveTo>
                  <a:pt x="490580" y="105148"/>
                </a:moveTo>
                <a:lnTo>
                  <a:pt x="494036" y="105056"/>
                </a:lnTo>
                <a:lnTo>
                  <a:pt x="497114" y="104689"/>
                </a:lnTo>
                <a:lnTo>
                  <a:pt x="500019" y="103976"/>
                </a:lnTo>
                <a:lnTo>
                  <a:pt x="500019" y="94192"/>
                </a:lnTo>
                <a:lnTo>
                  <a:pt x="496275" y="94399"/>
                </a:lnTo>
                <a:lnTo>
                  <a:pt x="493428" y="94399"/>
                </a:lnTo>
                <a:lnTo>
                  <a:pt x="490855" y="93641"/>
                </a:lnTo>
                <a:lnTo>
                  <a:pt x="488238" y="91046"/>
                </a:lnTo>
                <a:lnTo>
                  <a:pt x="488238" y="40309"/>
                </a:lnTo>
                <a:lnTo>
                  <a:pt x="500019" y="40309"/>
                </a:lnTo>
                <a:lnTo>
                  <a:pt x="500019" y="30180"/>
                </a:lnTo>
                <a:lnTo>
                  <a:pt x="488238" y="30180"/>
                </a:lnTo>
                <a:lnTo>
                  <a:pt x="488238" y="9577"/>
                </a:lnTo>
                <a:lnTo>
                  <a:pt x="475699" y="9577"/>
                </a:lnTo>
                <a:lnTo>
                  <a:pt x="475699" y="30180"/>
                </a:lnTo>
                <a:lnTo>
                  <a:pt x="465709" y="30180"/>
                </a:lnTo>
                <a:lnTo>
                  <a:pt x="465709" y="40309"/>
                </a:lnTo>
                <a:lnTo>
                  <a:pt x="475699" y="40309"/>
                </a:lnTo>
                <a:lnTo>
                  <a:pt x="475699" y="93893"/>
                </a:lnTo>
                <a:lnTo>
                  <a:pt x="476732" y="97741"/>
                </a:lnTo>
                <a:lnTo>
                  <a:pt x="478799" y="100703"/>
                </a:lnTo>
                <a:lnTo>
                  <a:pt x="480866" y="103667"/>
                </a:lnTo>
                <a:lnTo>
                  <a:pt x="484793" y="105148"/>
                </a:lnTo>
                <a:lnTo>
                  <a:pt x="490580" y="105148"/>
                </a:lnTo>
                <a:close/>
              </a:path>
              <a:path w="748111" h="133399">
                <a:moveTo>
                  <a:pt x="320041" y="133399"/>
                </a:moveTo>
                <a:lnTo>
                  <a:pt x="320041" y="95708"/>
                </a:lnTo>
                <a:lnTo>
                  <a:pt x="322751" y="99062"/>
                </a:lnTo>
                <a:lnTo>
                  <a:pt x="322108" y="84201"/>
                </a:lnTo>
                <a:lnTo>
                  <a:pt x="320409" y="80205"/>
                </a:lnTo>
                <a:lnTo>
                  <a:pt x="319559" y="75358"/>
                </a:lnTo>
                <a:lnTo>
                  <a:pt x="319559" y="62588"/>
                </a:lnTo>
                <a:lnTo>
                  <a:pt x="320409" y="56754"/>
                </a:lnTo>
                <a:lnTo>
                  <a:pt x="322108" y="52161"/>
                </a:lnTo>
                <a:lnTo>
                  <a:pt x="325277" y="43570"/>
                </a:lnTo>
                <a:lnTo>
                  <a:pt x="324887" y="34360"/>
                </a:lnTo>
                <a:lnTo>
                  <a:pt x="322177" y="36956"/>
                </a:lnTo>
                <a:lnTo>
                  <a:pt x="319697" y="40309"/>
                </a:lnTo>
                <a:lnTo>
                  <a:pt x="319697" y="30525"/>
                </a:lnTo>
                <a:lnTo>
                  <a:pt x="307640" y="30525"/>
                </a:lnTo>
                <a:lnTo>
                  <a:pt x="307640" y="133399"/>
                </a:lnTo>
                <a:lnTo>
                  <a:pt x="320041" y="133399"/>
                </a:lnTo>
                <a:close/>
              </a:path>
              <a:path w="748111" h="133399">
                <a:moveTo>
                  <a:pt x="203287" y="30180"/>
                </a:moveTo>
                <a:lnTo>
                  <a:pt x="191023" y="30180"/>
                </a:lnTo>
                <a:lnTo>
                  <a:pt x="191023" y="103976"/>
                </a:lnTo>
                <a:lnTo>
                  <a:pt x="203424" y="103976"/>
                </a:lnTo>
                <a:lnTo>
                  <a:pt x="203424" y="55330"/>
                </a:lnTo>
                <a:lnTo>
                  <a:pt x="205342" y="48761"/>
                </a:lnTo>
                <a:lnTo>
                  <a:pt x="209177" y="45132"/>
                </a:lnTo>
                <a:lnTo>
                  <a:pt x="213012" y="41503"/>
                </a:lnTo>
                <a:lnTo>
                  <a:pt x="217272" y="39688"/>
                </a:lnTo>
                <a:lnTo>
                  <a:pt x="227102" y="39688"/>
                </a:lnTo>
                <a:lnTo>
                  <a:pt x="230615" y="41411"/>
                </a:lnTo>
                <a:lnTo>
                  <a:pt x="232498" y="44856"/>
                </a:lnTo>
                <a:lnTo>
                  <a:pt x="233692" y="47153"/>
                </a:lnTo>
                <a:lnTo>
                  <a:pt x="234289" y="50805"/>
                </a:lnTo>
                <a:lnTo>
                  <a:pt x="234289" y="103976"/>
                </a:lnTo>
                <a:lnTo>
                  <a:pt x="246897" y="103976"/>
                </a:lnTo>
                <a:lnTo>
                  <a:pt x="246897" y="53423"/>
                </a:lnTo>
                <a:lnTo>
                  <a:pt x="248654" y="47980"/>
                </a:lnTo>
                <a:lnTo>
                  <a:pt x="252168" y="44719"/>
                </a:lnTo>
                <a:lnTo>
                  <a:pt x="255682" y="41457"/>
                </a:lnTo>
                <a:lnTo>
                  <a:pt x="259873" y="39826"/>
                </a:lnTo>
                <a:lnTo>
                  <a:pt x="268278" y="39826"/>
                </a:lnTo>
                <a:lnTo>
                  <a:pt x="271275" y="40745"/>
                </a:lnTo>
                <a:lnTo>
                  <a:pt x="273732" y="42583"/>
                </a:lnTo>
                <a:lnTo>
                  <a:pt x="276189" y="44420"/>
                </a:lnTo>
                <a:lnTo>
                  <a:pt x="277418" y="47796"/>
                </a:lnTo>
                <a:lnTo>
                  <a:pt x="277418" y="103976"/>
                </a:lnTo>
                <a:lnTo>
                  <a:pt x="290301" y="103976"/>
                </a:lnTo>
                <a:lnTo>
                  <a:pt x="290301" y="48325"/>
                </a:lnTo>
                <a:lnTo>
                  <a:pt x="289337" y="43134"/>
                </a:lnTo>
                <a:lnTo>
                  <a:pt x="287408" y="39275"/>
                </a:lnTo>
                <a:lnTo>
                  <a:pt x="283825" y="32109"/>
                </a:lnTo>
                <a:lnTo>
                  <a:pt x="277074" y="28526"/>
                </a:lnTo>
                <a:lnTo>
                  <a:pt x="262513" y="28526"/>
                </a:lnTo>
                <a:lnTo>
                  <a:pt x="258334" y="29479"/>
                </a:lnTo>
                <a:lnTo>
                  <a:pt x="254614" y="31386"/>
                </a:lnTo>
                <a:lnTo>
                  <a:pt x="250893" y="33292"/>
                </a:lnTo>
                <a:lnTo>
                  <a:pt x="247655" y="36220"/>
                </a:lnTo>
                <a:lnTo>
                  <a:pt x="244899" y="40171"/>
                </a:lnTo>
                <a:lnTo>
                  <a:pt x="243246" y="36956"/>
                </a:lnTo>
                <a:lnTo>
                  <a:pt x="241408" y="34521"/>
                </a:lnTo>
                <a:lnTo>
                  <a:pt x="239388" y="32867"/>
                </a:lnTo>
                <a:lnTo>
                  <a:pt x="235805" y="29973"/>
                </a:lnTo>
                <a:lnTo>
                  <a:pt x="231074" y="28526"/>
                </a:lnTo>
                <a:lnTo>
                  <a:pt x="220005" y="28526"/>
                </a:lnTo>
                <a:lnTo>
                  <a:pt x="215366" y="29927"/>
                </a:lnTo>
                <a:lnTo>
                  <a:pt x="211279" y="32729"/>
                </a:lnTo>
                <a:lnTo>
                  <a:pt x="208890" y="34383"/>
                </a:lnTo>
                <a:lnTo>
                  <a:pt x="206226" y="37024"/>
                </a:lnTo>
                <a:lnTo>
                  <a:pt x="203287" y="40653"/>
                </a:lnTo>
                <a:lnTo>
                  <a:pt x="203287" y="30180"/>
                </a:lnTo>
                <a:close/>
              </a:path>
              <a:path w="748111" h="133399">
                <a:moveTo>
                  <a:pt x="17531" y="32005"/>
                </a:moveTo>
                <a:lnTo>
                  <a:pt x="23183" y="22428"/>
                </a:lnTo>
                <a:lnTo>
                  <a:pt x="23843" y="21695"/>
                </a:lnTo>
                <a:lnTo>
                  <a:pt x="34249" y="14364"/>
                </a:lnTo>
                <a:lnTo>
                  <a:pt x="47331" y="11920"/>
                </a:lnTo>
                <a:lnTo>
                  <a:pt x="55506" y="11920"/>
                </a:lnTo>
                <a:lnTo>
                  <a:pt x="61856" y="13827"/>
                </a:lnTo>
                <a:lnTo>
                  <a:pt x="66380" y="17639"/>
                </a:lnTo>
                <a:lnTo>
                  <a:pt x="70904" y="21452"/>
                </a:lnTo>
                <a:lnTo>
                  <a:pt x="73924" y="26620"/>
                </a:lnTo>
                <a:lnTo>
                  <a:pt x="75440" y="33143"/>
                </a:lnTo>
                <a:lnTo>
                  <a:pt x="88805" y="33143"/>
                </a:lnTo>
                <a:lnTo>
                  <a:pt x="85170" y="20745"/>
                </a:lnTo>
                <a:lnTo>
                  <a:pt x="77024" y="10128"/>
                </a:lnTo>
                <a:lnTo>
                  <a:pt x="72590" y="6584"/>
                </a:lnTo>
                <a:lnTo>
                  <a:pt x="61291" y="1646"/>
                </a:lnTo>
                <a:lnTo>
                  <a:pt x="47193" y="0"/>
                </a:lnTo>
                <a:lnTo>
                  <a:pt x="46586" y="2"/>
                </a:lnTo>
                <a:lnTo>
                  <a:pt x="32906" y="1825"/>
                </a:lnTo>
                <a:lnTo>
                  <a:pt x="21327" y="7014"/>
                </a:lnTo>
                <a:lnTo>
                  <a:pt x="11850" y="15572"/>
                </a:lnTo>
                <a:lnTo>
                  <a:pt x="5133" y="26312"/>
                </a:lnTo>
                <a:lnTo>
                  <a:pt x="1283" y="38432"/>
                </a:lnTo>
                <a:lnTo>
                  <a:pt x="0" y="52298"/>
                </a:lnTo>
                <a:lnTo>
                  <a:pt x="503" y="62340"/>
                </a:lnTo>
                <a:lnTo>
                  <a:pt x="3228" y="75836"/>
                </a:lnTo>
                <a:lnTo>
                  <a:pt x="8319" y="87027"/>
                </a:lnTo>
                <a:lnTo>
                  <a:pt x="15777" y="95915"/>
                </a:lnTo>
                <a:lnTo>
                  <a:pt x="20625" y="99647"/>
                </a:lnTo>
                <a:lnTo>
                  <a:pt x="32094" y="104858"/>
                </a:lnTo>
                <a:lnTo>
                  <a:pt x="45401" y="106595"/>
                </a:lnTo>
                <a:lnTo>
                  <a:pt x="56016" y="105611"/>
                </a:lnTo>
                <a:lnTo>
                  <a:pt x="68073" y="101303"/>
                </a:lnTo>
                <a:lnTo>
                  <a:pt x="77920" y="93572"/>
                </a:lnTo>
                <a:lnTo>
                  <a:pt x="80455" y="90596"/>
                </a:lnTo>
                <a:lnTo>
                  <a:pt x="86665" y="79653"/>
                </a:lnTo>
                <a:lnTo>
                  <a:pt x="89770" y="66768"/>
                </a:lnTo>
                <a:lnTo>
                  <a:pt x="76404" y="66768"/>
                </a:lnTo>
                <a:lnTo>
                  <a:pt x="75027" y="73429"/>
                </a:lnTo>
                <a:lnTo>
                  <a:pt x="72936" y="78803"/>
                </a:lnTo>
                <a:lnTo>
                  <a:pt x="70135" y="82892"/>
                </a:lnTo>
                <a:lnTo>
                  <a:pt x="69856" y="83295"/>
                </a:lnTo>
                <a:lnTo>
                  <a:pt x="60202" y="91726"/>
                </a:lnTo>
                <a:lnTo>
                  <a:pt x="47055" y="94537"/>
                </a:lnTo>
                <a:lnTo>
                  <a:pt x="44994" y="94492"/>
                </a:lnTo>
                <a:lnTo>
                  <a:pt x="31851" y="91409"/>
                </a:lnTo>
                <a:lnTo>
                  <a:pt x="22287" y="83478"/>
                </a:lnTo>
                <a:lnTo>
                  <a:pt x="19933" y="79922"/>
                </a:lnTo>
                <a:lnTo>
                  <a:pt x="15472" y="68485"/>
                </a:lnTo>
                <a:lnTo>
                  <a:pt x="13985" y="54641"/>
                </a:lnTo>
                <a:lnTo>
                  <a:pt x="14523" y="44800"/>
                </a:lnTo>
                <a:lnTo>
                  <a:pt x="17531" y="32005"/>
                </a:lnTo>
                <a:close/>
              </a:path>
              <a:path w="748111" h="133399">
                <a:moveTo>
                  <a:pt x="163764" y="95019"/>
                </a:moveTo>
                <a:lnTo>
                  <a:pt x="166518" y="90785"/>
                </a:lnTo>
                <a:lnTo>
                  <a:pt x="170963" y="79215"/>
                </a:lnTo>
                <a:lnTo>
                  <a:pt x="172445" y="65528"/>
                </a:lnTo>
                <a:lnTo>
                  <a:pt x="172241" y="60408"/>
                </a:lnTo>
                <a:lnTo>
                  <a:pt x="169223" y="47338"/>
                </a:lnTo>
                <a:lnTo>
                  <a:pt x="162592" y="37552"/>
                </a:lnTo>
                <a:lnTo>
                  <a:pt x="151395" y="30326"/>
                </a:lnTo>
                <a:lnTo>
                  <a:pt x="138479" y="28044"/>
                </a:lnTo>
                <a:lnTo>
                  <a:pt x="135935" y="28116"/>
                </a:lnTo>
                <a:lnTo>
                  <a:pt x="123164" y="31266"/>
                </a:lnTo>
                <a:lnTo>
                  <a:pt x="113126" y="39069"/>
                </a:lnTo>
                <a:lnTo>
                  <a:pt x="109985" y="43362"/>
                </a:lnTo>
                <a:lnTo>
                  <a:pt x="105261" y="54765"/>
                </a:lnTo>
                <a:lnTo>
                  <a:pt x="103687" y="68697"/>
                </a:lnTo>
                <a:lnTo>
                  <a:pt x="103830" y="72978"/>
                </a:lnTo>
                <a:lnTo>
                  <a:pt x="106529" y="86018"/>
                </a:lnTo>
                <a:lnTo>
                  <a:pt x="112643" y="96363"/>
                </a:lnTo>
                <a:lnTo>
                  <a:pt x="113254" y="97045"/>
                </a:lnTo>
                <a:lnTo>
                  <a:pt x="116433" y="76346"/>
                </a:lnTo>
                <a:lnTo>
                  <a:pt x="116433" y="60314"/>
                </a:lnTo>
                <a:lnTo>
                  <a:pt x="118155" y="53332"/>
                </a:lnTo>
                <a:lnTo>
                  <a:pt x="121600" y="47544"/>
                </a:lnTo>
                <a:lnTo>
                  <a:pt x="125044" y="41756"/>
                </a:lnTo>
                <a:lnTo>
                  <a:pt x="130556" y="38862"/>
                </a:lnTo>
                <a:lnTo>
                  <a:pt x="146677" y="38862"/>
                </a:lnTo>
                <a:lnTo>
                  <a:pt x="152694" y="42261"/>
                </a:lnTo>
                <a:lnTo>
                  <a:pt x="156185" y="49060"/>
                </a:lnTo>
                <a:lnTo>
                  <a:pt x="158390" y="53378"/>
                </a:lnTo>
                <a:lnTo>
                  <a:pt x="159492" y="58982"/>
                </a:lnTo>
                <a:lnTo>
                  <a:pt x="159492" y="73498"/>
                </a:lnTo>
                <a:lnTo>
                  <a:pt x="157965" y="80423"/>
                </a:lnTo>
                <a:lnTo>
                  <a:pt x="154910" y="86647"/>
                </a:lnTo>
                <a:lnTo>
                  <a:pt x="154457" y="102917"/>
                </a:lnTo>
                <a:lnTo>
                  <a:pt x="163764" y="95019"/>
                </a:lnTo>
                <a:close/>
              </a:path>
              <a:path w="748111" h="133399">
                <a:moveTo>
                  <a:pt x="154910" y="86647"/>
                </a:moveTo>
                <a:lnTo>
                  <a:pt x="151856" y="92872"/>
                </a:lnTo>
                <a:lnTo>
                  <a:pt x="146218" y="95984"/>
                </a:lnTo>
                <a:lnTo>
                  <a:pt x="130510" y="95984"/>
                </a:lnTo>
                <a:lnTo>
                  <a:pt x="125044" y="93365"/>
                </a:lnTo>
                <a:lnTo>
                  <a:pt x="121600" y="88128"/>
                </a:lnTo>
                <a:lnTo>
                  <a:pt x="118155" y="82892"/>
                </a:lnTo>
                <a:lnTo>
                  <a:pt x="116433" y="76346"/>
                </a:lnTo>
                <a:lnTo>
                  <a:pt x="113254" y="97045"/>
                </a:lnTo>
                <a:lnTo>
                  <a:pt x="123576" y="104259"/>
                </a:lnTo>
                <a:lnTo>
                  <a:pt x="136826" y="106664"/>
                </a:lnTo>
                <a:lnTo>
                  <a:pt x="141564" y="106453"/>
                </a:lnTo>
                <a:lnTo>
                  <a:pt x="154457" y="102917"/>
                </a:lnTo>
                <a:lnTo>
                  <a:pt x="154910" y="86647"/>
                </a:lnTo>
                <a:close/>
              </a:path>
              <a:path w="748111" h="133399">
                <a:moveTo>
                  <a:pt x="327413" y="102805"/>
                </a:moveTo>
                <a:lnTo>
                  <a:pt x="331179" y="105240"/>
                </a:lnTo>
                <a:lnTo>
                  <a:pt x="335841" y="106457"/>
                </a:lnTo>
                <a:lnTo>
                  <a:pt x="348472" y="106457"/>
                </a:lnTo>
                <a:lnTo>
                  <a:pt x="354673" y="104275"/>
                </a:lnTo>
                <a:lnTo>
                  <a:pt x="360001" y="99911"/>
                </a:lnTo>
                <a:lnTo>
                  <a:pt x="366565" y="92247"/>
                </a:lnTo>
                <a:lnTo>
                  <a:pt x="371097" y="80504"/>
                </a:lnTo>
                <a:lnTo>
                  <a:pt x="372608" y="65459"/>
                </a:lnTo>
                <a:lnTo>
                  <a:pt x="372485" y="61341"/>
                </a:lnTo>
                <a:lnTo>
                  <a:pt x="369871" y="48071"/>
                </a:lnTo>
                <a:lnTo>
                  <a:pt x="363859" y="38000"/>
                </a:lnTo>
                <a:lnTo>
                  <a:pt x="358026" y="31592"/>
                </a:lnTo>
                <a:lnTo>
                  <a:pt x="350929" y="28389"/>
                </a:lnTo>
                <a:lnTo>
                  <a:pt x="336921" y="28389"/>
                </a:lnTo>
                <a:lnTo>
                  <a:pt x="332006" y="29766"/>
                </a:lnTo>
                <a:lnTo>
                  <a:pt x="327826" y="32523"/>
                </a:lnTo>
                <a:lnTo>
                  <a:pt x="324887" y="34360"/>
                </a:lnTo>
                <a:lnTo>
                  <a:pt x="325277" y="43570"/>
                </a:lnTo>
                <a:lnTo>
                  <a:pt x="331156" y="39275"/>
                </a:lnTo>
                <a:lnTo>
                  <a:pt x="348288" y="39275"/>
                </a:lnTo>
                <a:lnTo>
                  <a:pt x="354167" y="43341"/>
                </a:lnTo>
                <a:lnTo>
                  <a:pt x="357382" y="51472"/>
                </a:lnTo>
                <a:lnTo>
                  <a:pt x="359082" y="55697"/>
                </a:lnTo>
                <a:lnTo>
                  <a:pt x="359931" y="60751"/>
                </a:lnTo>
                <a:lnTo>
                  <a:pt x="359931" y="76277"/>
                </a:lnTo>
                <a:lnTo>
                  <a:pt x="358014" y="83523"/>
                </a:lnTo>
                <a:lnTo>
                  <a:pt x="354179" y="88369"/>
                </a:lnTo>
                <a:lnTo>
                  <a:pt x="350344" y="93216"/>
                </a:lnTo>
                <a:lnTo>
                  <a:pt x="345533" y="95639"/>
                </a:lnTo>
                <a:lnTo>
                  <a:pt x="331202" y="95639"/>
                </a:lnTo>
                <a:lnTo>
                  <a:pt x="325323" y="91826"/>
                </a:lnTo>
                <a:lnTo>
                  <a:pt x="322108" y="84201"/>
                </a:lnTo>
                <a:lnTo>
                  <a:pt x="322751" y="99062"/>
                </a:lnTo>
                <a:lnTo>
                  <a:pt x="325208" y="101427"/>
                </a:lnTo>
                <a:lnTo>
                  <a:pt x="327413" y="102805"/>
                </a:lnTo>
                <a:close/>
              </a:path>
              <a:path w="748111" h="133399">
                <a:moveTo>
                  <a:pt x="410409" y="41400"/>
                </a:moveTo>
                <a:lnTo>
                  <a:pt x="415186" y="39344"/>
                </a:lnTo>
                <a:lnTo>
                  <a:pt x="428827" y="39344"/>
                </a:lnTo>
                <a:lnTo>
                  <a:pt x="434499" y="42330"/>
                </a:lnTo>
                <a:lnTo>
                  <a:pt x="437898" y="48302"/>
                </a:lnTo>
                <a:lnTo>
                  <a:pt x="439735" y="51517"/>
                </a:lnTo>
                <a:lnTo>
                  <a:pt x="440906" y="55812"/>
                </a:lnTo>
                <a:lnTo>
                  <a:pt x="441412" y="61187"/>
                </a:lnTo>
                <a:lnTo>
                  <a:pt x="400419" y="61187"/>
                </a:lnTo>
                <a:lnTo>
                  <a:pt x="400649" y="54848"/>
                </a:lnTo>
                <a:lnTo>
                  <a:pt x="396423" y="39620"/>
                </a:lnTo>
                <a:lnTo>
                  <a:pt x="393494" y="43476"/>
                </a:lnTo>
                <a:lnTo>
                  <a:pt x="388457" y="54820"/>
                </a:lnTo>
                <a:lnTo>
                  <a:pt x="386777" y="68491"/>
                </a:lnTo>
                <a:lnTo>
                  <a:pt x="386976" y="73518"/>
                </a:lnTo>
                <a:lnTo>
                  <a:pt x="389910" y="86514"/>
                </a:lnTo>
                <a:lnTo>
                  <a:pt x="396354" y="96569"/>
                </a:lnTo>
                <a:lnTo>
                  <a:pt x="406989" y="104092"/>
                </a:lnTo>
                <a:lnTo>
                  <a:pt x="419710" y="106595"/>
                </a:lnTo>
                <a:lnTo>
                  <a:pt x="423476" y="106595"/>
                </a:lnTo>
                <a:lnTo>
                  <a:pt x="426852" y="106227"/>
                </a:lnTo>
                <a:lnTo>
                  <a:pt x="429837" y="105493"/>
                </a:lnTo>
                <a:lnTo>
                  <a:pt x="435395" y="104206"/>
                </a:lnTo>
                <a:lnTo>
                  <a:pt x="440057" y="101726"/>
                </a:lnTo>
                <a:lnTo>
                  <a:pt x="443823" y="98051"/>
                </a:lnTo>
                <a:lnTo>
                  <a:pt x="446074" y="95938"/>
                </a:lnTo>
                <a:lnTo>
                  <a:pt x="448106" y="93216"/>
                </a:lnTo>
                <a:lnTo>
                  <a:pt x="449920" y="89885"/>
                </a:lnTo>
                <a:lnTo>
                  <a:pt x="451735" y="86555"/>
                </a:lnTo>
                <a:lnTo>
                  <a:pt x="452802" y="83535"/>
                </a:lnTo>
                <a:lnTo>
                  <a:pt x="453124" y="80824"/>
                </a:lnTo>
                <a:lnTo>
                  <a:pt x="440930" y="80824"/>
                </a:lnTo>
                <a:lnTo>
                  <a:pt x="440011" y="84086"/>
                </a:lnTo>
                <a:lnTo>
                  <a:pt x="438449" y="86957"/>
                </a:lnTo>
                <a:lnTo>
                  <a:pt x="436244" y="89438"/>
                </a:lnTo>
                <a:lnTo>
                  <a:pt x="432387" y="93710"/>
                </a:lnTo>
                <a:lnTo>
                  <a:pt x="427219" y="95846"/>
                </a:lnTo>
                <a:lnTo>
                  <a:pt x="413808" y="95846"/>
                </a:lnTo>
                <a:lnTo>
                  <a:pt x="408687" y="93583"/>
                </a:lnTo>
                <a:lnTo>
                  <a:pt x="405380" y="89059"/>
                </a:lnTo>
                <a:lnTo>
                  <a:pt x="402073" y="84534"/>
                </a:lnTo>
                <a:lnTo>
                  <a:pt x="400304" y="78528"/>
                </a:lnTo>
                <a:lnTo>
                  <a:pt x="400075" y="71040"/>
                </a:lnTo>
                <a:lnTo>
                  <a:pt x="454157" y="71040"/>
                </a:lnTo>
                <a:lnTo>
                  <a:pt x="454157" y="63598"/>
                </a:lnTo>
                <a:lnTo>
                  <a:pt x="453790" y="58178"/>
                </a:lnTo>
                <a:lnTo>
                  <a:pt x="453055" y="54779"/>
                </a:lnTo>
                <a:lnTo>
                  <a:pt x="452228" y="49817"/>
                </a:lnTo>
                <a:lnTo>
                  <a:pt x="450575" y="45477"/>
                </a:lnTo>
                <a:lnTo>
                  <a:pt x="448094" y="41756"/>
                </a:lnTo>
                <a:lnTo>
                  <a:pt x="445523" y="37851"/>
                </a:lnTo>
                <a:lnTo>
                  <a:pt x="441779" y="34670"/>
                </a:lnTo>
                <a:lnTo>
                  <a:pt x="436865" y="32212"/>
                </a:lnTo>
                <a:lnTo>
                  <a:pt x="431950" y="29755"/>
                </a:lnTo>
                <a:lnTo>
                  <a:pt x="426875" y="28526"/>
                </a:lnTo>
                <a:lnTo>
                  <a:pt x="419246" y="28594"/>
                </a:lnTo>
                <a:lnTo>
                  <a:pt x="410409" y="41400"/>
                </a:lnTo>
                <a:close/>
              </a:path>
              <a:path w="748111" h="133399">
                <a:moveTo>
                  <a:pt x="406576" y="31749"/>
                </a:moveTo>
                <a:lnTo>
                  <a:pt x="396423" y="39620"/>
                </a:lnTo>
                <a:lnTo>
                  <a:pt x="400649" y="54848"/>
                </a:lnTo>
                <a:lnTo>
                  <a:pt x="402692" y="49622"/>
                </a:lnTo>
                <a:lnTo>
                  <a:pt x="406550" y="45511"/>
                </a:lnTo>
                <a:lnTo>
                  <a:pt x="410409" y="41400"/>
                </a:lnTo>
                <a:lnTo>
                  <a:pt x="419246" y="28594"/>
                </a:lnTo>
                <a:lnTo>
                  <a:pt x="406576" y="31749"/>
                </a:lnTo>
                <a:close/>
              </a:path>
              <a:path w="748111" h="133399">
                <a:moveTo>
                  <a:pt x="508493" y="30525"/>
                </a:moveTo>
                <a:lnTo>
                  <a:pt x="508493" y="103976"/>
                </a:lnTo>
                <a:lnTo>
                  <a:pt x="521101" y="103976"/>
                </a:lnTo>
                <a:lnTo>
                  <a:pt x="521101" y="30525"/>
                </a:lnTo>
                <a:lnTo>
                  <a:pt x="508493" y="305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4795114" y="1117024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4859249" y="1117024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4323359" y="1261348"/>
            <a:ext cx="688285" cy="117157"/>
          </a:xfrm>
          <a:custGeom>
            <a:avLst/>
            <a:gdLst/>
            <a:ahLst/>
            <a:cxnLst/>
            <a:rect l="l" t="t" r="r" b="b"/>
            <a:pathLst>
              <a:path w="757113" h="132778">
                <a:moveTo>
                  <a:pt x="637947" y="38988"/>
                </a:moveTo>
                <a:lnTo>
                  <a:pt x="642724" y="36933"/>
                </a:lnTo>
                <a:lnTo>
                  <a:pt x="656365" y="36933"/>
                </a:lnTo>
                <a:lnTo>
                  <a:pt x="662037" y="39918"/>
                </a:lnTo>
                <a:lnTo>
                  <a:pt x="665436" y="45890"/>
                </a:lnTo>
                <a:lnTo>
                  <a:pt x="667274" y="49105"/>
                </a:lnTo>
                <a:lnTo>
                  <a:pt x="668445" y="53401"/>
                </a:lnTo>
                <a:lnTo>
                  <a:pt x="668950" y="58775"/>
                </a:lnTo>
                <a:lnTo>
                  <a:pt x="627957" y="58775"/>
                </a:lnTo>
                <a:lnTo>
                  <a:pt x="628187" y="52436"/>
                </a:lnTo>
                <a:lnTo>
                  <a:pt x="623961" y="37208"/>
                </a:lnTo>
                <a:lnTo>
                  <a:pt x="621032" y="41064"/>
                </a:lnTo>
                <a:lnTo>
                  <a:pt x="615995" y="52408"/>
                </a:lnTo>
                <a:lnTo>
                  <a:pt x="614316" y="66079"/>
                </a:lnTo>
                <a:lnTo>
                  <a:pt x="614514" y="71106"/>
                </a:lnTo>
                <a:lnTo>
                  <a:pt x="617448" y="84103"/>
                </a:lnTo>
                <a:lnTo>
                  <a:pt x="623893" y="94157"/>
                </a:lnTo>
                <a:lnTo>
                  <a:pt x="634527" y="101680"/>
                </a:lnTo>
                <a:lnTo>
                  <a:pt x="647248" y="104183"/>
                </a:lnTo>
                <a:lnTo>
                  <a:pt x="651014" y="104183"/>
                </a:lnTo>
                <a:lnTo>
                  <a:pt x="654390" y="103816"/>
                </a:lnTo>
                <a:lnTo>
                  <a:pt x="657376" y="103081"/>
                </a:lnTo>
                <a:lnTo>
                  <a:pt x="662933" y="101794"/>
                </a:lnTo>
                <a:lnTo>
                  <a:pt x="667595" y="99314"/>
                </a:lnTo>
                <a:lnTo>
                  <a:pt x="671361" y="95639"/>
                </a:lnTo>
                <a:lnTo>
                  <a:pt x="673612" y="93526"/>
                </a:lnTo>
                <a:lnTo>
                  <a:pt x="675644" y="90804"/>
                </a:lnTo>
                <a:lnTo>
                  <a:pt x="677458" y="87474"/>
                </a:lnTo>
                <a:lnTo>
                  <a:pt x="679273" y="84144"/>
                </a:lnTo>
                <a:lnTo>
                  <a:pt x="680341" y="81123"/>
                </a:lnTo>
                <a:lnTo>
                  <a:pt x="680662" y="78413"/>
                </a:lnTo>
                <a:lnTo>
                  <a:pt x="668468" y="78413"/>
                </a:lnTo>
                <a:lnTo>
                  <a:pt x="667549" y="81675"/>
                </a:lnTo>
                <a:lnTo>
                  <a:pt x="665988" y="84545"/>
                </a:lnTo>
                <a:lnTo>
                  <a:pt x="663783" y="87026"/>
                </a:lnTo>
                <a:lnTo>
                  <a:pt x="659925" y="91298"/>
                </a:lnTo>
                <a:lnTo>
                  <a:pt x="654758" y="93434"/>
                </a:lnTo>
                <a:lnTo>
                  <a:pt x="641346" y="93434"/>
                </a:lnTo>
                <a:lnTo>
                  <a:pt x="636225" y="91172"/>
                </a:lnTo>
                <a:lnTo>
                  <a:pt x="632917" y="86647"/>
                </a:lnTo>
                <a:lnTo>
                  <a:pt x="629611" y="82122"/>
                </a:lnTo>
                <a:lnTo>
                  <a:pt x="627843" y="76116"/>
                </a:lnTo>
                <a:lnTo>
                  <a:pt x="627613" y="68628"/>
                </a:lnTo>
                <a:lnTo>
                  <a:pt x="681696" y="68628"/>
                </a:lnTo>
                <a:lnTo>
                  <a:pt x="681696" y="61187"/>
                </a:lnTo>
                <a:lnTo>
                  <a:pt x="681328" y="55767"/>
                </a:lnTo>
                <a:lnTo>
                  <a:pt x="680593" y="52367"/>
                </a:lnTo>
                <a:lnTo>
                  <a:pt x="679767" y="47406"/>
                </a:lnTo>
                <a:lnTo>
                  <a:pt x="678113" y="43065"/>
                </a:lnTo>
                <a:lnTo>
                  <a:pt x="675633" y="39344"/>
                </a:lnTo>
                <a:lnTo>
                  <a:pt x="673061" y="35440"/>
                </a:lnTo>
                <a:lnTo>
                  <a:pt x="669318" y="32258"/>
                </a:lnTo>
                <a:lnTo>
                  <a:pt x="664403" y="29801"/>
                </a:lnTo>
                <a:lnTo>
                  <a:pt x="659488" y="27343"/>
                </a:lnTo>
                <a:lnTo>
                  <a:pt x="654413" y="26115"/>
                </a:lnTo>
                <a:lnTo>
                  <a:pt x="646785" y="26182"/>
                </a:lnTo>
                <a:lnTo>
                  <a:pt x="637947" y="38988"/>
                </a:lnTo>
                <a:close/>
              </a:path>
              <a:path w="757113" h="132778">
                <a:moveTo>
                  <a:pt x="634114" y="29337"/>
                </a:moveTo>
                <a:lnTo>
                  <a:pt x="623961" y="37208"/>
                </a:lnTo>
                <a:lnTo>
                  <a:pt x="628187" y="52436"/>
                </a:lnTo>
                <a:lnTo>
                  <a:pt x="630231" y="47211"/>
                </a:lnTo>
                <a:lnTo>
                  <a:pt x="634089" y="43099"/>
                </a:lnTo>
                <a:lnTo>
                  <a:pt x="637947" y="38988"/>
                </a:lnTo>
                <a:lnTo>
                  <a:pt x="646785" y="26182"/>
                </a:lnTo>
                <a:lnTo>
                  <a:pt x="634114" y="29337"/>
                </a:lnTo>
                <a:close/>
              </a:path>
              <a:path w="757113" h="132778">
                <a:moveTo>
                  <a:pt x="714352" y="91918"/>
                </a:moveTo>
                <a:lnTo>
                  <a:pt x="711229" y="87922"/>
                </a:lnTo>
                <a:lnTo>
                  <a:pt x="709530" y="85717"/>
                </a:lnTo>
                <a:lnTo>
                  <a:pt x="708496" y="82547"/>
                </a:lnTo>
                <a:lnTo>
                  <a:pt x="708128" y="78413"/>
                </a:lnTo>
                <a:lnTo>
                  <a:pt x="696209" y="78413"/>
                </a:lnTo>
                <a:lnTo>
                  <a:pt x="696532" y="85763"/>
                </a:lnTo>
                <a:lnTo>
                  <a:pt x="698977" y="91929"/>
                </a:lnTo>
                <a:lnTo>
                  <a:pt x="703547" y="96914"/>
                </a:lnTo>
                <a:lnTo>
                  <a:pt x="708117" y="101898"/>
                </a:lnTo>
                <a:lnTo>
                  <a:pt x="715891" y="104390"/>
                </a:lnTo>
                <a:lnTo>
                  <a:pt x="737065" y="104390"/>
                </a:lnTo>
                <a:lnTo>
                  <a:pt x="744654" y="102001"/>
                </a:lnTo>
                <a:lnTo>
                  <a:pt x="749638" y="97224"/>
                </a:lnTo>
                <a:lnTo>
                  <a:pt x="754621" y="92446"/>
                </a:lnTo>
                <a:lnTo>
                  <a:pt x="757113" y="86774"/>
                </a:lnTo>
                <a:lnTo>
                  <a:pt x="757113" y="73406"/>
                </a:lnTo>
                <a:lnTo>
                  <a:pt x="754702" y="68422"/>
                </a:lnTo>
                <a:lnTo>
                  <a:pt x="749879" y="65252"/>
                </a:lnTo>
                <a:lnTo>
                  <a:pt x="746848" y="63231"/>
                </a:lnTo>
                <a:lnTo>
                  <a:pt x="740877" y="61141"/>
                </a:lnTo>
                <a:lnTo>
                  <a:pt x="731966" y="58982"/>
                </a:lnTo>
                <a:lnTo>
                  <a:pt x="723768" y="56983"/>
                </a:lnTo>
                <a:lnTo>
                  <a:pt x="720185" y="56111"/>
                </a:lnTo>
                <a:lnTo>
                  <a:pt x="717475" y="55100"/>
                </a:lnTo>
                <a:lnTo>
                  <a:pt x="715639" y="53952"/>
                </a:lnTo>
                <a:lnTo>
                  <a:pt x="712469" y="52023"/>
                </a:lnTo>
                <a:lnTo>
                  <a:pt x="710884" y="49450"/>
                </a:lnTo>
                <a:lnTo>
                  <a:pt x="710884" y="43294"/>
                </a:lnTo>
                <a:lnTo>
                  <a:pt x="712090" y="40929"/>
                </a:lnTo>
                <a:lnTo>
                  <a:pt x="714501" y="39137"/>
                </a:lnTo>
                <a:lnTo>
                  <a:pt x="716913" y="37346"/>
                </a:lnTo>
                <a:lnTo>
                  <a:pt x="720461" y="36450"/>
                </a:lnTo>
                <a:lnTo>
                  <a:pt x="732173" y="36450"/>
                </a:lnTo>
                <a:lnTo>
                  <a:pt x="737110" y="38081"/>
                </a:lnTo>
                <a:lnTo>
                  <a:pt x="739958" y="41343"/>
                </a:lnTo>
                <a:lnTo>
                  <a:pt x="741704" y="43639"/>
                </a:lnTo>
                <a:lnTo>
                  <a:pt x="742691" y="46189"/>
                </a:lnTo>
                <a:lnTo>
                  <a:pt x="742921" y="48991"/>
                </a:lnTo>
                <a:lnTo>
                  <a:pt x="754633" y="48991"/>
                </a:lnTo>
                <a:lnTo>
                  <a:pt x="754724" y="44213"/>
                </a:lnTo>
                <a:lnTo>
                  <a:pt x="753232" y="39758"/>
                </a:lnTo>
                <a:lnTo>
                  <a:pt x="750155" y="35623"/>
                </a:lnTo>
                <a:lnTo>
                  <a:pt x="740198" y="28181"/>
                </a:lnTo>
                <a:lnTo>
                  <a:pt x="726110" y="25839"/>
                </a:lnTo>
                <a:lnTo>
                  <a:pt x="717613" y="25839"/>
                </a:lnTo>
                <a:lnTo>
                  <a:pt x="710850" y="27998"/>
                </a:lnTo>
                <a:lnTo>
                  <a:pt x="705821" y="32316"/>
                </a:lnTo>
                <a:lnTo>
                  <a:pt x="700791" y="36634"/>
                </a:lnTo>
                <a:lnTo>
                  <a:pt x="698277" y="42284"/>
                </a:lnTo>
                <a:lnTo>
                  <a:pt x="698277" y="55192"/>
                </a:lnTo>
                <a:lnTo>
                  <a:pt x="700941" y="59832"/>
                </a:lnTo>
                <a:lnTo>
                  <a:pt x="706268" y="63185"/>
                </a:lnTo>
                <a:lnTo>
                  <a:pt x="709254" y="65115"/>
                </a:lnTo>
                <a:lnTo>
                  <a:pt x="713893" y="66860"/>
                </a:lnTo>
                <a:lnTo>
                  <a:pt x="720185" y="68422"/>
                </a:lnTo>
                <a:lnTo>
                  <a:pt x="730037" y="70902"/>
                </a:lnTo>
                <a:lnTo>
                  <a:pt x="735319" y="72234"/>
                </a:lnTo>
                <a:lnTo>
                  <a:pt x="738856" y="73406"/>
                </a:lnTo>
                <a:lnTo>
                  <a:pt x="740647" y="74416"/>
                </a:lnTo>
                <a:lnTo>
                  <a:pt x="743449" y="76070"/>
                </a:lnTo>
                <a:lnTo>
                  <a:pt x="744850" y="78482"/>
                </a:lnTo>
                <a:lnTo>
                  <a:pt x="744850" y="85832"/>
                </a:lnTo>
                <a:lnTo>
                  <a:pt x="743105" y="88921"/>
                </a:lnTo>
                <a:lnTo>
                  <a:pt x="739614" y="90919"/>
                </a:lnTo>
                <a:lnTo>
                  <a:pt x="736123" y="92917"/>
                </a:lnTo>
                <a:lnTo>
                  <a:pt x="732081" y="93916"/>
                </a:lnTo>
                <a:lnTo>
                  <a:pt x="719772" y="93916"/>
                </a:lnTo>
                <a:lnTo>
                  <a:pt x="714352" y="91918"/>
                </a:lnTo>
                <a:close/>
              </a:path>
              <a:path w="757113" h="132778">
                <a:moveTo>
                  <a:pt x="435923" y="102736"/>
                </a:moveTo>
                <a:lnTo>
                  <a:pt x="439379" y="102644"/>
                </a:lnTo>
                <a:lnTo>
                  <a:pt x="442457" y="102277"/>
                </a:lnTo>
                <a:lnTo>
                  <a:pt x="445362" y="101565"/>
                </a:lnTo>
                <a:lnTo>
                  <a:pt x="445362" y="91780"/>
                </a:lnTo>
                <a:lnTo>
                  <a:pt x="441618" y="91987"/>
                </a:lnTo>
                <a:lnTo>
                  <a:pt x="438771" y="91987"/>
                </a:lnTo>
                <a:lnTo>
                  <a:pt x="436198" y="91229"/>
                </a:lnTo>
                <a:lnTo>
                  <a:pt x="433581" y="88634"/>
                </a:lnTo>
                <a:lnTo>
                  <a:pt x="433581" y="37897"/>
                </a:lnTo>
                <a:lnTo>
                  <a:pt x="445362" y="37897"/>
                </a:lnTo>
                <a:lnTo>
                  <a:pt x="445362" y="27768"/>
                </a:lnTo>
                <a:lnTo>
                  <a:pt x="433581" y="27768"/>
                </a:lnTo>
                <a:lnTo>
                  <a:pt x="433581" y="7166"/>
                </a:lnTo>
                <a:lnTo>
                  <a:pt x="421042" y="7166"/>
                </a:lnTo>
                <a:lnTo>
                  <a:pt x="421042" y="27768"/>
                </a:lnTo>
                <a:lnTo>
                  <a:pt x="411052" y="27768"/>
                </a:lnTo>
                <a:lnTo>
                  <a:pt x="411052" y="37897"/>
                </a:lnTo>
                <a:lnTo>
                  <a:pt x="421042" y="37897"/>
                </a:lnTo>
                <a:lnTo>
                  <a:pt x="421042" y="91482"/>
                </a:lnTo>
                <a:lnTo>
                  <a:pt x="422075" y="95329"/>
                </a:lnTo>
                <a:lnTo>
                  <a:pt x="424142" y="98292"/>
                </a:lnTo>
                <a:lnTo>
                  <a:pt x="426209" y="101255"/>
                </a:lnTo>
                <a:lnTo>
                  <a:pt x="430136" y="102736"/>
                </a:lnTo>
                <a:lnTo>
                  <a:pt x="435923" y="102736"/>
                </a:lnTo>
                <a:close/>
              </a:path>
              <a:path w="757113" h="132778">
                <a:moveTo>
                  <a:pt x="25008" y="71247"/>
                </a:moveTo>
                <a:lnTo>
                  <a:pt x="28935" y="60084"/>
                </a:lnTo>
                <a:lnTo>
                  <a:pt x="45263" y="15365"/>
                </a:lnTo>
                <a:lnTo>
                  <a:pt x="60627" y="60084"/>
                </a:lnTo>
                <a:lnTo>
                  <a:pt x="65036" y="71247"/>
                </a:lnTo>
                <a:lnTo>
                  <a:pt x="75302" y="101565"/>
                </a:lnTo>
                <a:lnTo>
                  <a:pt x="90321" y="101565"/>
                </a:lnTo>
                <a:lnTo>
                  <a:pt x="53600" y="344"/>
                </a:lnTo>
                <a:lnTo>
                  <a:pt x="38099" y="344"/>
                </a:lnTo>
                <a:lnTo>
                  <a:pt x="0" y="101565"/>
                </a:lnTo>
                <a:lnTo>
                  <a:pt x="14054" y="101565"/>
                </a:lnTo>
                <a:lnTo>
                  <a:pt x="25008" y="71247"/>
                </a:lnTo>
                <a:close/>
              </a:path>
              <a:path w="757113" h="132778">
                <a:moveTo>
                  <a:pt x="28935" y="60084"/>
                </a:moveTo>
                <a:lnTo>
                  <a:pt x="25008" y="71247"/>
                </a:lnTo>
                <a:lnTo>
                  <a:pt x="65036" y="71247"/>
                </a:lnTo>
                <a:lnTo>
                  <a:pt x="60627" y="60084"/>
                </a:lnTo>
                <a:lnTo>
                  <a:pt x="28935" y="60084"/>
                </a:lnTo>
                <a:close/>
              </a:path>
              <a:path w="757113" h="132778">
                <a:moveTo>
                  <a:pt x="95856" y="66217"/>
                </a:moveTo>
                <a:lnTo>
                  <a:pt x="95997" y="70422"/>
                </a:lnTo>
                <a:lnTo>
                  <a:pt x="98712" y="83429"/>
                </a:lnTo>
                <a:lnTo>
                  <a:pt x="104881" y="93813"/>
                </a:lnTo>
                <a:lnTo>
                  <a:pt x="110898" y="100727"/>
                </a:lnTo>
                <a:lnTo>
                  <a:pt x="110622" y="80044"/>
                </a:lnTo>
                <a:lnTo>
                  <a:pt x="108946" y="73429"/>
                </a:lnTo>
                <a:lnTo>
                  <a:pt x="108946" y="56248"/>
                </a:lnTo>
                <a:lnTo>
                  <a:pt x="110886" y="49221"/>
                </a:lnTo>
                <a:lnTo>
                  <a:pt x="114768" y="44443"/>
                </a:lnTo>
                <a:lnTo>
                  <a:pt x="118649" y="39666"/>
                </a:lnTo>
                <a:lnTo>
                  <a:pt x="123712" y="37277"/>
                </a:lnTo>
                <a:lnTo>
                  <a:pt x="135563" y="37277"/>
                </a:lnTo>
                <a:lnTo>
                  <a:pt x="140270" y="39517"/>
                </a:lnTo>
                <a:lnTo>
                  <a:pt x="144083" y="43995"/>
                </a:lnTo>
                <a:lnTo>
                  <a:pt x="147895" y="48474"/>
                </a:lnTo>
                <a:lnTo>
                  <a:pt x="149801" y="55376"/>
                </a:lnTo>
                <a:lnTo>
                  <a:pt x="149801" y="73934"/>
                </a:lnTo>
                <a:lnTo>
                  <a:pt x="147952" y="81020"/>
                </a:lnTo>
                <a:lnTo>
                  <a:pt x="144255" y="85958"/>
                </a:lnTo>
                <a:lnTo>
                  <a:pt x="140557" y="90896"/>
                </a:lnTo>
                <a:lnTo>
                  <a:pt x="135861" y="103172"/>
                </a:lnTo>
                <a:lnTo>
                  <a:pt x="139811" y="101151"/>
                </a:lnTo>
                <a:lnTo>
                  <a:pt x="143761" y="99130"/>
                </a:lnTo>
                <a:lnTo>
                  <a:pt x="147183" y="95846"/>
                </a:lnTo>
                <a:lnTo>
                  <a:pt x="150076" y="91298"/>
                </a:lnTo>
                <a:lnTo>
                  <a:pt x="150076" y="101565"/>
                </a:lnTo>
                <a:lnTo>
                  <a:pt x="161237" y="101565"/>
                </a:lnTo>
                <a:lnTo>
                  <a:pt x="161237" y="0"/>
                </a:lnTo>
                <a:lnTo>
                  <a:pt x="149319" y="0"/>
                </a:lnTo>
                <a:lnTo>
                  <a:pt x="149319" y="37277"/>
                </a:lnTo>
                <a:lnTo>
                  <a:pt x="146517" y="33832"/>
                </a:lnTo>
                <a:lnTo>
                  <a:pt x="144013" y="31420"/>
                </a:lnTo>
                <a:lnTo>
                  <a:pt x="141809" y="30042"/>
                </a:lnTo>
                <a:lnTo>
                  <a:pt x="137997" y="27653"/>
                </a:lnTo>
                <a:lnTo>
                  <a:pt x="133266" y="26459"/>
                </a:lnTo>
                <a:lnTo>
                  <a:pt x="126546" y="26474"/>
                </a:lnTo>
                <a:lnTo>
                  <a:pt x="113674" y="29625"/>
                </a:lnTo>
                <a:lnTo>
                  <a:pt x="104089" y="38276"/>
                </a:lnTo>
                <a:lnTo>
                  <a:pt x="102116" y="41372"/>
                </a:lnTo>
                <a:lnTo>
                  <a:pt x="97421" y="52976"/>
                </a:lnTo>
                <a:lnTo>
                  <a:pt x="95856" y="66217"/>
                </a:lnTo>
                <a:close/>
              </a:path>
              <a:path w="757113" h="132778">
                <a:moveTo>
                  <a:pt x="117328" y="90701"/>
                </a:moveTo>
                <a:lnTo>
                  <a:pt x="113975" y="85372"/>
                </a:lnTo>
                <a:lnTo>
                  <a:pt x="110622" y="80044"/>
                </a:lnTo>
                <a:lnTo>
                  <a:pt x="110898" y="100727"/>
                </a:lnTo>
                <a:lnTo>
                  <a:pt x="118017" y="104183"/>
                </a:lnTo>
                <a:lnTo>
                  <a:pt x="131337" y="104183"/>
                </a:lnTo>
                <a:lnTo>
                  <a:pt x="135861" y="103172"/>
                </a:lnTo>
                <a:lnTo>
                  <a:pt x="140557" y="90896"/>
                </a:lnTo>
                <a:lnTo>
                  <a:pt x="135838" y="93365"/>
                </a:lnTo>
                <a:lnTo>
                  <a:pt x="122702" y="93365"/>
                </a:lnTo>
                <a:lnTo>
                  <a:pt x="117328" y="90701"/>
                </a:lnTo>
                <a:close/>
              </a:path>
              <a:path w="757113" h="132778">
                <a:moveTo>
                  <a:pt x="243338" y="27768"/>
                </a:moveTo>
                <a:lnTo>
                  <a:pt x="229765" y="27768"/>
                </a:lnTo>
                <a:lnTo>
                  <a:pt x="209166" y="87853"/>
                </a:lnTo>
                <a:lnTo>
                  <a:pt x="189462" y="27768"/>
                </a:lnTo>
                <a:lnTo>
                  <a:pt x="175063" y="27768"/>
                </a:lnTo>
                <a:lnTo>
                  <a:pt x="202276" y="101565"/>
                </a:lnTo>
                <a:lnTo>
                  <a:pt x="215504" y="101565"/>
                </a:lnTo>
                <a:lnTo>
                  <a:pt x="243338" y="27768"/>
                </a:lnTo>
                <a:close/>
              </a:path>
              <a:path w="757113" h="132778">
                <a:moveTo>
                  <a:pt x="252638" y="70053"/>
                </a:moveTo>
                <a:lnTo>
                  <a:pt x="250503" y="75358"/>
                </a:lnTo>
                <a:lnTo>
                  <a:pt x="250503" y="88450"/>
                </a:lnTo>
                <a:lnTo>
                  <a:pt x="252673" y="93653"/>
                </a:lnTo>
                <a:lnTo>
                  <a:pt x="257014" y="97809"/>
                </a:lnTo>
                <a:lnTo>
                  <a:pt x="261354" y="101967"/>
                </a:lnTo>
                <a:lnTo>
                  <a:pt x="266946" y="104046"/>
                </a:lnTo>
                <a:lnTo>
                  <a:pt x="264764" y="88335"/>
                </a:lnTo>
                <a:lnTo>
                  <a:pt x="263455" y="85510"/>
                </a:lnTo>
                <a:lnTo>
                  <a:pt x="263455" y="77195"/>
                </a:lnTo>
                <a:lnTo>
                  <a:pt x="265361" y="73750"/>
                </a:lnTo>
                <a:lnTo>
                  <a:pt x="269174" y="71591"/>
                </a:lnTo>
                <a:lnTo>
                  <a:pt x="271424" y="70305"/>
                </a:lnTo>
                <a:lnTo>
                  <a:pt x="274800" y="69363"/>
                </a:lnTo>
                <a:lnTo>
                  <a:pt x="279301" y="68767"/>
                </a:lnTo>
                <a:lnTo>
                  <a:pt x="286811" y="67802"/>
                </a:lnTo>
                <a:lnTo>
                  <a:pt x="291450" y="67067"/>
                </a:lnTo>
                <a:lnTo>
                  <a:pt x="293838" y="66423"/>
                </a:lnTo>
                <a:lnTo>
                  <a:pt x="296226" y="65781"/>
                </a:lnTo>
                <a:lnTo>
                  <a:pt x="299695" y="64012"/>
                </a:lnTo>
                <a:lnTo>
                  <a:pt x="299695" y="81628"/>
                </a:lnTo>
                <a:lnTo>
                  <a:pt x="296249" y="87118"/>
                </a:lnTo>
                <a:lnTo>
                  <a:pt x="289429" y="100394"/>
                </a:lnTo>
                <a:lnTo>
                  <a:pt x="294160" y="97959"/>
                </a:lnTo>
                <a:lnTo>
                  <a:pt x="297788" y="95088"/>
                </a:lnTo>
                <a:lnTo>
                  <a:pt x="300314" y="91780"/>
                </a:lnTo>
                <a:lnTo>
                  <a:pt x="300727" y="94720"/>
                </a:lnTo>
                <a:lnTo>
                  <a:pt x="302450" y="98602"/>
                </a:lnTo>
                <a:lnTo>
                  <a:pt x="304379" y="101634"/>
                </a:lnTo>
                <a:lnTo>
                  <a:pt x="307479" y="103150"/>
                </a:lnTo>
                <a:lnTo>
                  <a:pt x="313496" y="103150"/>
                </a:lnTo>
                <a:lnTo>
                  <a:pt x="316895" y="102805"/>
                </a:lnTo>
                <a:lnTo>
                  <a:pt x="320294" y="101909"/>
                </a:lnTo>
                <a:lnTo>
                  <a:pt x="320294" y="92745"/>
                </a:lnTo>
                <a:lnTo>
                  <a:pt x="318778" y="92986"/>
                </a:lnTo>
                <a:lnTo>
                  <a:pt x="316229" y="93158"/>
                </a:lnTo>
                <a:lnTo>
                  <a:pt x="312888" y="91987"/>
                </a:lnTo>
                <a:lnTo>
                  <a:pt x="312095" y="88887"/>
                </a:lnTo>
                <a:lnTo>
                  <a:pt x="312095" y="39390"/>
                </a:lnTo>
                <a:lnTo>
                  <a:pt x="309408" y="34245"/>
                </a:lnTo>
                <a:lnTo>
                  <a:pt x="304034" y="30938"/>
                </a:lnTo>
                <a:lnTo>
                  <a:pt x="298615" y="27630"/>
                </a:lnTo>
                <a:lnTo>
                  <a:pt x="291565" y="25977"/>
                </a:lnTo>
                <a:lnTo>
                  <a:pt x="275397" y="25977"/>
                </a:lnTo>
                <a:lnTo>
                  <a:pt x="268817" y="27757"/>
                </a:lnTo>
                <a:lnTo>
                  <a:pt x="263145" y="31317"/>
                </a:lnTo>
                <a:lnTo>
                  <a:pt x="257473" y="34877"/>
                </a:lnTo>
                <a:lnTo>
                  <a:pt x="254522" y="41205"/>
                </a:lnTo>
                <a:lnTo>
                  <a:pt x="254292" y="50300"/>
                </a:lnTo>
                <a:lnTo>
                  <a:pt x="265866" y="50300"/>
                </a:lnTo>
                <a:lnTo>
                  <a:pt x="266326" y="46487"/>
                </a:lnTo>
                <a:lnTo>
                  <a:pt x="267313" y="43616"/>
                </a:lnTo>
                <a:lnTo>
                  <a:pt x="268829" y="41687"/>
                </a:lnTo>
                <a:lnTo>
                  <a:pt x="271539" y="38196"/>
                </a:lnTo>
                <a:lnTo>
                  <a:pt x="276132" y="36450"/>
                </a:lnTo>
                <a:lnTo>
                  <a:pt x="288212" y="36450"/>
                </a:lnTo>
                <a:lnTo>
                  <a:pt x="292517" y="37404"/>
                </a:lnTo>
                <a:lnTo>
                  <a:pt x="295526" y="39309"/>
                </a:lnTo>
                <a:lnTo>
                  <a:pt x="298534" y="41216"/>
                </a:lnTo>
                <a:lnTo>
                  <a:pt x="300039" y="44283"/>
                </a:lnTo>
                <a:lnTo>
                  <a:pt x="300039" y="50576"/>
                </a:lnTo>
                <a:lnTo>
                  <a:pt x="299212" y="53263"/>
                </a:lnTo>
                <a:lnTo>
                  <a:pt x="296341" y="56478"/>
                </a:lnTo>
                <a:lnTo>
                  <a:pt x="293493" y="56846"/>
                </a:lnTo>
                <a:lnTo>
                  <a:pt x="273721" y="59326"/>
                </a:lnTo>
                <a:lnTo>
                  <a:pt x="266785" y="60199"/>
                </a:lnTo>
                <a:lnTo>
                  <a:pt x="261181" y="62519"/>
                </a:lnTo>
                <a:lnTo>
                  <a:pt x="256910" y="66286"/>
                </a:lnTo>
                <a:lnTo>
                  <a:pt x="252638" y="70053"/>
                </a:lnTo>
                <a:close/>
              </a:path>
              <a:path w="757113" h="132778">
                <a:moveTo>
                  <a:pt x="296249" y="87118"/>
                </a:moveTo>
                <a:lnTo>
                  <a:pt x="289360" y="90471"/>
                </a:lnTo>
                <a:lnTo>
                  <a:pt x="285272" y="92493"/>
                </a:lnTo>
                <a:lnTo>
                  <a:pt x="281046" y="93503"/>
                </a:lnTo>
                <a:lnTo>
                  <a:pt x="273101" y="93503"/>
                </a:lnTo>
                <a:lnTo>
                  <a:pt x="270000" y="92469"/>
                </a:lnTo>
                <a:lnTo>
                  <a:pt x="267382" y="90403"/>
                </a:lnTo>
                <a:lnTo>
                  <a:pt x="264764" y="88335"/>
                </a:lnTo>
                <a:lnTo>
                  <a:pt x="266946" y="104046"/>
                </a:lnTo>
                <a:lnTo>
                  <a:pt x="279485" y="104046"/>
                </a:lnTo>
                <a:lnTo>
                  <a:pt x="284698" y="102828"/>
                </a:lnTo>
                <a:lnTo>
                  <a:pt x="289429" y="100394"/>
                </a:lnTo>
                <a:lnTo>
                  <a:pt x="296249" y="87118"/>
                </a:lnTo>
                <a:close/>
              </a:path>
              <a:path w="757113" h="132778">
                <a:moveTo>
                  <a:pt x="348656" y="101565"/>
                </a:moveTo>
                <a:lnTo>
                  <a:pt x="348656" y="58086"/>
                </a:lnTo>
                <a:lnTo>
                  <a:pt x="348966" y="54377"/>
                </a:lnTo>
                <a:lnTo>
                  <a:pt x="349586" y="51781"/>
                </a:lnTo>
                <a:lnTo>
                  <a:pt x="350206" y="49186"/>
                </a:lnTo>
                <a:lnTo>
                  <a:pt x="351549" y="46671"/>
                </a:lnTo>
                <a:lnTo>
                  <a:pt x="353616" y="44236"/>
                </a:lnTo>
                <a:lnTo>
                  <a:pt x="356188" y="41205"/>
                </a:lnTo>
                <a:lnTo>
                  <a:pt x="359174" y="39184"/>
                </a:lnTo>
                <a:lnTo>
                  <a:pt x="362573" y="38173"/>
                </a:lnTo>
                <a:lnTo>
                  <a:pt x="364455" y="37576"/>
                </a:lnTo>
                <a:lnTo>
                  <a:pt x="366867" y="37277"/>
                </a:lnTo>
                <a:lnTo>
                  <a:pt x="375594" y="37277"/>
                </a:lnTo>
                <a:lnTo>
                  <a:pt x="379590" y="39574"/>
                </a:lnTo>
                <a:lnTo>
                  <a:pt x="381794" y="44167"/>
                </a:lnTo>
                <a:lnTo>
                  <a:pt x="383126" y="46924"/>
                </a:lnTo>
                <a:lnTo>
                  <a:pt x="383792" y="50553"/>
                </a:lnTo>
                <a:lnTo>
                  <a:pt x="383792" y="101565"/>
                </a:lnTo>
                <a:lnTo>
                  <a:pt x="396400" y="101565"/>
                </a:lnTo>
                <a:lnTo>
                  <a:pt x="396400" y="46786"/>
                </a:lnTo>
                <a:lnTo>
                  <a:pt x="395390" y="41067"/>
                </a:lnTo>
                <a:lnTo>
                  <a:pt x="393369" y="37070"/>
                </a:lnTo>
                <a:lnTo>
                  <a:pt x="389694" y="29766"/>
                </a:lnTo>
                <a:lnTo>
                  <a:pt x="382621" y="26115"/>
                </a:lnTo>
                <a:lnTo>
                  <a:pt x="367372" y="26115"/>
                </a:lnTo>
                <a:lnTo>
                  <a:pt x="363032" y="27056"/>
                </a:lnTo>
                <a:lnTo>
                  <a:pt x="359128" y="28940"/>
                </a:lnTo>
                <a:lnTo>
                  <a:pt x="355223" y="30823"/>
                </a:lnTo>
                <a:lnTo>
                  <a:pt x="351526" y="33924"/>
                </a:lnTo>
                <a:lnTo>
                  <a:pt x="348035" y="38242"/>
                </a:lnTo>
                <a:lnTo>
                  <a:pt x="348035" y="27768"/>
                </a:lnTo>
                <a:lnTo>
                  <a:pt x="336254" y="27768"/>
                </a:lnTo>
                <a:lnTo>
                  <a:pt x="336254" y="101565"/>
                </a:lnTo>
                <a:lnTo>
                  <a:pt x="348656" y="101565"/>
                </a:lnTo>
                <a:close/>
              </a:path>
              <a:path w="757113" h="132778">
                <a:moveTo>
                  <a:pt x="452527" y="70053"/>
                </a:moveTo>
                <a:lnTo>
                  <a:pt x="450391" y="75358"/>
                </a:lnTo>
                <a:lnTo>
                  <a:pt x="450391" y="88450"/>
                </a:lnTo>
                <a:lnTo>
                  <a:pt x="452561" y="93653"/>
                </a:lnTo>
                <a:lnTo>
                  <a:pt x="456902" y="97809"/>
                </a:lnTo>
                <a:lnTo>
                  <a:pt x="461242" y="101967"/>
                </a:lnTo>
                <a:lnTo>
                  <a:pt x="466834" y="104046"/>
                </a:lnTo>
                <a:lnTo>
                  <a:pt x="464653" y="88335"/>
                </a:lnTo>
                <a:lnTo>
                  <a:pt x="463343" y="85510"/>
                </a:lnTo>
                <a:lnTo>
                  <a:pt x="463343" y="77195"/>
                </a:lnTo>
                <a:lnTo>
                  <a:pt x="465250" y="73750"/>
                </a:lnTo>
                <a:lnTo>
                  <a:pt x="469062" y="71591"/>
                </a:lnTo>
                <a:lnTo>
                  <a:pt x="471312" y="70305"/>
                </a:lnTo>
                <a:lnTo>
                  <a:pt x="474688" y="69363"/>
                </a:lnTo>
                <a:lnTo>
                  <a:pt x="479190" y="68767"/>
                </a:lnTo>
                <a:lnTo>
                  <a:pt x="486699" y="67802"/>
                </a:lnTo>
                <a:lnTo>
                  <a:pt x="491338" y="67067"/>
                </a:lnTo>
                <a:lnTo>
                  <a:pt x="493726" y="66423"/>
                </a:lnTo>
                <a:lnTo>
                  <a:pt x="496115" y="65781"/>
                </a:lnTo>
                <a:lnTo>
                  <a:pt x="499583" y="64012"/>
                </a:lnTo>
                <a:lnTo>
                  <a:pt x="499583" y="81628"/>
                </a:lnTo>
                <a:lnTo>
                  <a:pt x="496138" y="87118"/>
                </a:lnTo>
                <a:lnTo>
                  <a:pt x="489317" y="100394"/>
                </a:lnTo>
                <a:lnTo>
                  <a:pt x="494048" y="97959"/>
                </a:lnTo>
                <a:lnTo>
                  <a:pt x="497676" y="95088"/>
                </a:lnTo>
                <a:lnTo>
                  <a:pt x="500202" y="91780"/>
                </a:lnTo>
                <a:lnTo>
                  <a:pt x="500616" y="94720"/>
                </a:lnTo>
                <a:lnTo>
                  <a:pt x="502338" y="98602"/>
                </a:lnTo>
                <a:lnTo>
                  <a:pt x="504267" y="101634"/>
                </a:lnTo>
                <a:lnTo>
                  <a:pt x="507368" y="103150"/>
                </a:lnTo>
                <a:lnTo>
                  <a:pt x="513385" y="103150"/>
                </a:lnTo>
                <a:lnTo>
                  <a:pt x="516783" y="102805"/>
                </a:lnTo>
                <a:lnTo>
                  <a:pt x="520182" y="101909"/>
                </a:lnTo>
                <a:lnTo>
                  <a:pt x="520182" y="92745"/>
                </a:lnTo>
                <a:lnTo>
                  <a:pt x="518666" y="92986"/>
                </a:lnTo>
                <a:lnTo>
                  <a:pt x="516117" y="93158"/>
                </a:lnTo>
                <a:lnTo>
                  <a:pt x="512776" y="91987"/>
                </a:lnTo>
                <a:lnTo>
                  <a:pt x="511983" y="88887"/>
                </a:lnTo>
                <a:lnTo>
                  <a:pt x="511983" y="39390"/>
                </a:lnTo>
                <a:lnTo>
                  <a:pt x="509296" y="34245"/>
                </a:lnTo>
                <a:lnTo>
                  <a:pt x="503923" y="30938"/>
                </a:lnTo>
                <a:lnTo>
                  <a:pt x="498503" y="27630"/>
                </a:lnTo>
                <a:lnTo>
                  <a:pt x="491453" y="25977"/>
                </a:lnTo>
                <a:lnTo>
                  <a:pt x="475285" y="25977"/>
                </a:lnTo>
                <a:lnTo>
                  <a:pt x="468705" y="27757"/>
                </a:lnTo>
                <a:lnTo>
                  <a:pt x="463033" y="31317"/>
                </a:lnTo>
                <a:lnTo>
                  <a:pt x="457361" y="34877"/>
                </a:lnTo>
                <a:lnTo>
                  <a:pt x="454410" y="41205"/>
                </a:lnTo>
                <a:lnTo>
                  <a:pt x="454180" y="50300"/>
                </a:lnTo>
                <a:lnTo>
                  <a:pt x="465755" y="50300"/>
                </a:lnTo>
                <a:lnTo>
                  <a:pt x="466214" y="46487"/>
                </a:lnTo>
                <a:lnTo>
                  <a:pt x="467202" y="43616"/>
                </a:lnTo>
                <a:lnTo>
                  <a:pt x="468718" y="41687"/>
                </a:lnTo>
                <a:lnTo>
                  <a:pt x="471427" y="38196"/>
                </a:lnTo>
                <a:lnTo>
                  <a:pt x="476020" y="36450"/>
                </a:lnTo>
                <a:lnTo>
                  <a:pt x="488100" y="36450"/>
                </a:lnTo>
                <a:lnTo>
                  <a:pt x="492406" y="37404"/>
                </a:lnTo>
                <a:lnTo>
                  <a:pt x="495414" y="39309"/>
                </a:lnTo>
                <a:lnTo>
                  <a:pt x="498422" y="41216"/>
                </a:lnTo>
                <a:lnTo>
                  <a:pt x="499927" y="44283"/>
                </a:lnTo>
                <a:lnTo>
                  <a:pt x="499927" y="50576"/>
                </a:lnTo>
                <a:lnTo>
                  <a:pt x="499100" y="53263"/>
                </a:lnTo>
                <a:lnTo>
                  <a:pt x="496229" y="56478"/>
                </a:lnTo>
                <a:lnTo>
                  <a:pt x="493382" y="56846"/>
                </a:lnTo>
                <a:lnTo>
                  <a:pt x="473609" y="59326"/>
                </a:lnTo>
                <a:lnTo>
                  <a:pt x="466673" y="60199"/>
                </a:lnTo>
                <a:lnTo>
                  <a:pt x="461070" y="62519"/>
                </a:lnTo>
                <a:lnTo>
                  <a:pt x="456798" y="66286"/>
                </a:lnTo>
                <a:lnTo>
                  <a:pt x="452527" y="70053"/>
                </a:lnTo>
                <a:close/>
              </a:path>
              <a:path w="757113" h="132778">
                <a:moveTo>
                  <a:pt x="496138" y="87118"/>
                </a:moveTo>
                <a:lnTo>
                  <a:pt x="489248" y="90471"/>
                </a:lnTo>
                <a:lnTo>
                  <a:pt x="485160" y="92493"/>
                </a:lnTo>
                <a:lnTo>
                  <a:pt x="480935" y="93503"/>
                </a:lnTo>
                <a:lnTo>
                  <a:pt x="472989" y="93503"/>
                </a:lnTo>
                <a:lnTo>
                  <a:pt x="469888" y="92469"/>
                </a:lnTo>
                <a:lnTo>
                  <a:pt x="467271" y="90403"/>
                </a:lnTo>
                <a:lnTo>
                  <a:pt x="464653" y="88335"/>
                </a:lnTo>
                <a:lnTo>
                  <a:pt x="466834" y="104046"/>
                </a:lnTo>
                <a:lnTo>
                  <a:pt x="479373" y="104046"/>
                </a:lnTo>
                <a:lnTo>
                  <a:pt x="484586" y="102828"/>
                </a:lnTo>
                <a:lnTo>
                  <a:pt x="489317" y="100394"/>
                </a:lnTo>
                <a:lnTo>
                  <a:pt x="496138" y="87118"/>
                </a:lnTo>
                <a:close/>
              </a:path>
              <a:path w="757113" h="132778">
                <a:moveTo>
                  <a:pt x="546351" y="29927"/>
                </a:moveTo>
                <a:lnTo>
                  <a:pt x="540311" y="36863"/>
                </a:lnTo>
                <a:lnTo>
                  <a:pt x="543997" y="75152"/>
                </a:lnTo>
                <a:lnTo>
                  <a:pt x="543997" y="59763"/>
                </a:lnTo>
                <a:lnTo>
                  <a:pt x="544846" y="54044"/>
                </a:lnTo>
                <a:lnTo>
                  <a:pt x="546546" y="49680"/>
                </a:lnTo>
                <a:lnTo>
                  <a:pt x="553642" y="26459"/>
                </a:lnTo>
                <a:lnTo>
                  <a:pt x="546351" y="29927"/>
                </a:lnTo>
                <a:close/>
              </a:path>
              <a:path w="757113" h="132778">
                <a:moveTo>
                  <a:pt x="537199" y="123878"/>
                </a:moveTo>
                <a:lnTo>
                  <a:pt x="542619" y="127439"/>
                </a:lnTo>
                <a:lnTo>
                  <a:pt x="548039" y="130998"/>
                </a:lnTo>
                <a:lnTo>
                  <a:pt x="554721" y="132778"/>
                </a:lnTo>
                <a:lnTo>
                  <a:pt x="562668" y="132778"/>
                </a:lnTo>
                <a:lnTo>
                  <a:pt x="571626" y="132016"/>
                </a:lnTo>
                <a:lnTo>
                  <a:pt x="583775" y="127141"/>
                </a:lnTo>
                <a:lnTo>
                  <a:pt x="591810" y="117758"/>
                </a:lnTo>
                <a:lnTo>
                  <a:pt x="594566" y="112337"/>
                </a:lnTo>
                <a:lnTo>
                  <a:pt x="595944" y="104941"/>
                </a:lnTo>
                <a:lnTo>
                  <a:pt x="595944" y="28457"/>
                </a:lnTo>
                <a:lnTo>
                  <a:pt x="584507" y="28457"/>
                </a:lnTo>
                <a:lnTo>
                  <a:pt x="584507" y="37760"/>
                </a:lnTo>
                <a:lnTo>
                  <a:pt x="582073" y="34681"/>
                </a:lnTo>
                <a:lnTo>
                  <a:pt x="579685" y="32339"/>
                </a:lnTo>
                <a:lnTo>
                  <a:pt x="577342" y="30731"/>
                </a:lnTo>
                <a:lnTo>
                  <a:pt x="573025" y="27883"/>
                </a:lnTo>
                <a:lnTo>
                  <a:pt x="567972" y="26459"/>
                </a:lnTo>
                <a:lnTo>
                  <a:pt x="553642" y="26459"/>
                </a:lnTo>
                <a:lnTo>
                  <a:pt x="546546" y="49680"/>
                </a:lnTo>
                <a:lnTo>
                  <a:pt x="549761" y="41503"/>
                </a:lnTo>
                <a:lnTo>
                  <a:pt x="555732" y="37415"/>
                </a:lnTo>
                <a:lnTo>
                  <a:pt x="570292" y="37415"/>
                </a:lnTo>
                <a:lnTo>
                  <a:pt x="575092" y="39620"/>
                </a:lnTo>
                <a:lnTo>
                  <a:pt x="578858" y="44030"/>
                </a:lnTo>
                <a:lnTo>
                  <a:pt x="582624" y="48439"/>
                </a:lnTo>
                <a:lnTo>
                  <a:pt x="584507" y="55215"/>
                </a:lnTo>
                <a:lnTo>
                  <a:pt x="584507" y="70420"/>
                </a:lnTo>
                <a:lnTo>
                  <a:pt x="583497" y="75725"/>
                </a:lnTo>
                <a:lnTo>
                  <a:pt x="581476" y="80273"/>
                </a:lnTo>
                <a:lnTo>
                  <a:pt x="577847" y="88312"/>
                </a:lnTo>
                <a:lnTo>
                  <a:pt x="571578" y="92331"/>
                </a:lnTo>
                <a:lnTo>
                  <a:pt x="556972" y="92331"/>
                </a:lnTo>
                <a:lnTo>
                  <a:pt x="552437" y="90161"/>
                </a:lnTo>
                <a:lnTo>
                  <a:pt x="549060" y="85820"/>
                </a:lnTo>
                <a:lnTo>
                  <a:pt x="545685" y="81479"/>
                </a:lnTo>
                <a:lnTo>
                  <a:pt x="543997" y="75152"/>
                </a:lnTo>
                <a:lnTo>
                  <a:pt x="540311" y="36863"/>
                </a:lnTo>
                <a:lnTo>
                  <a:pt x="537607" y="40457"/>
                </a:lnTo>
                <a:lnTo>
                  <a:pt x="532840" y="51704"/>
                </a:lnTo>
                <a:lnTo>
                  <a:pt x="531251" y="65803"/>
                </a:lnTo>
                <a:lnTo>
                  <a:pt x="531429" y="71098"/>
                </a:lnTo>
                <a:lnTo>
                  <a:pt x="534174" y="84580"/>
                </a:lnTo>
                <a:lnTo>
                  <a:pt x="540242" y="93951"/>
                </a:lnTo>
                <a:lnTo>
                  <a:pt x="546236" y="99624"/>
                </a:lnTo>
                <a:lnTo>
                  <a:pt x="553229" y="102460"/>
                </a:lnTo>
                <a:lnTo>
                  <a:pt x="566962" y="102460"/>
                </a:lnTo>
                <a:lnTo>
                  <a:pt x="571578" y="101542"/>
                </a:lnTo>
                <a:lnTo>
                  <a:pt x="575069" y="99704"/>
                </a:lnTo>
                <a:lnTo>
                  <a:pt x="578560" y="97867"/>
                </a:lnTo>
                <a:lnTo>
                  <a:pt x="581545" y="95065"/>
                </a:lnTo>
                <a:lnTo>
                  <a:pt x="584025" y="91298"/>
                </a:lnTo>
                <a:lnTo>
                  <a:pt x="584163" y="101450"/>
                </a:lnTo>
                <a:lnTo>
                  <a:pt x="583360" y="108501"/>
                </a:lnTo>
                <a:lnTo>
                  <a:pt x="581614" y="112452"/>
                </a:lnTo>
                <a:lnTo>
                  <a:pt x="578674" y="119158"/>
                </a:lnTo>
                <a:lnTo>
                  <a:pt x="572451" y="122512"/>
                </a:lnTo>
                <a:lnTo>
                  <a:pt x="556926" y="122512"/>
                </a:lnTo>
                <a:lnTo>
                  <a:pt x="552517" y="121134"/>
                </a:lnTo>
                <a:lnTo>
                  <a:pt x="549715" y="118377"/>
                </a:lnTo>
                <a:lnTo>
                  <a:pt x="547924" y="116586"/>
                </a:lnTo>
                <a:lnTo>
                  <a:pt x="546730" y="114037"/>
                </a:lnTo>
                <a:lnTo>
                  <a:pt x="546133" y="110729"/>
                </a:lnTo>
                <a:lnTo>
                  <a:pt x="533525" y="110729"/>
                </a:lnTo>
                <a:lnTo>
                  <a:pt x="534168" y="118309"/>
                </a:lnTo>
                <a:lnTo>
                  <a:pt x="537199" y="123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3082116" y="1489928"/>
            <a:ext cx="514125" cy="91623"/>
          </a:xfrm>
          <a:custGeom>
            <a:avLst/>
            <a:gdLst/>
            <a:ahLst/>
            <a:cxnLst/>
            <a:rect l="l" t="t" r="r" b="b"/>
            <a:pathLst>
              <a:path w="565538" h="103839">
                <a:moveTo>
                  <a:pt x="118180" y="28993"/>
                </a:moveTo>
                <a:lnTo>
                  <a:pt x="108027" y="36864"/>
                </a:lnTo>
                <a:lnTo>
                  <a:pt x="112253" y="52092"/>
                </a:lnTo>
                <a:lnTo>
                  <a:pt x="114297" y="46866"/>
                </a:lnTo>
                <a:lnTo>
                  <a:pt x="118155" y="42755"/>
                </a:lnTo>
                <a:lnTo>
                  <a:pt x="122013" y="38644"/>
                </a:lnTo>
                <a:lnTo>
                  <a:pt x="130851" y="25838"/>
                </a:lnTo>
                <a:lnTo>
                  <a:pt x="118180" y="28993"/>
                </a:lnTo>
                <a:close/>
              </a:path>
              <a:path w="565538" h="103839">
                <a:moveTo>
                  <a:pt x="244762" y="27423"/>
                </a:moveTo>
                <a:lnTo>
                  <a:pt x="231189" y="27423"/>
                </a:lnTo>
                <a:lnTo>
                  <a:pt x="210589" y="87508"/>
                </a:lnTo>
                <a:lnTo>
                  <a:pt x="190885" y="27423"/>
                </a:lnTo>
                <a:lnTo>
                  <a:pt x="176486" y="27423"/>
                </a:lnTo>
                <a:lnTo>
                  <a:pt x="203700" y="101220"/>
                </a:lnTo>
                <a:lnTo>
                  <a:pt x="216928" y="101220"/>
                </a:lnTo>
                <a:lnTo>
                  <a:pt x="244762" y="27423"/>
                </a:lnTo>
                <a:close/>
              </a:path>
              <a:path w="565538" h="103839">
                <a:moveTo>
                  <a:pt x="274869" y="38644"/>
                </a:moveTo>
                <a:lnTo>
                  <a:pt x="279646" y="36588"/>
                </a:lnTo>
                <a:lnTo>
                  <a:pt x="293287" y="36588"/>
                </a:lnTo>
                <a:lnTo>
                  <a:pt x="298959" y="39574"/>
                </a:lnTo>
                <a:lnTo>
                  <a:pt x="302358" y="45545"/>
                </a:lnTo>
                <a:lnTo>
                  <a:pt x="304195" y="48761"/>
                </a:lnTo>
                <a:lnTo>
                  <a:pt x="305366" y="53056"/>
                </a:lnTo>
                <a:lnTo>
                  <a:pt x="305872" y="58430"/>
                </a:lnTo>
                <a:lnTo>
                  <a:pt x="264879" y="58430"/>
                </a:lnTo>
                <a:lnTo>
                  <a:pt x="265109" y="52092"/>
                </a:lnTo>
                <a:lnTo>
                  <a:pt x="260883" y="36864"/>
                </a:lnTo>
                <a:lnTo>
                  <a:pt x="257954" y="40720"/>
                </a:lnTo>
                <a:lnTo>
                  <a:pt x="252916" y="52064"/>
                </a:lnTo>
                <a:lnTo>
                  <a:pt x="251237" y="65734"/>
                </a:lnTo>
                <a:lnTo>
                  <a:pt x="251435" y="70761"/>
                </a:lnTo>
                <a:lnTo>
                  <a:pt x="254370" y="83758"/>
                </a:lnTo>
                <a:lnTo>
                  <a:pt x="260814" y="93813"/>
                </a:lnTo>
                <a:lnTo>
                  <a:pt x="271449" y="101335"/>
                </a:lnTo>
                <a:lnTo>
                  <a:pt x="284170" y="103839"/>
                </a:lnTo>
                <a:lnTo>
                  <a:pt x="287936" y="103839"/>
                </a:lnTo>
                <a:lnTo>
                  <a:pt x="291312" y="103471"/>
                </a:lnTo>
                <a:lnTo>
                  <a:pt x="294297" y="102736"/>
                </a:lnTo>
                <a:lnTo>
                  <a:pt x="299855" y="101450"/>
                </a:lnTo>
                <a:lnTo>
                  <a:pt x="304517" y="98970"/>
                </a:lnTo>
                <a:lnTo>
                  <a:pt x="308283" y="95294"/>
                </a:lnTo>
                <a:lnTo>
                  <a:pt x="310534" y="93181"/>
                </a:lnTo>
                <a:lnTo>
                  <a:pt x="312566" y="90460"/>
                </a:lnTo>
                <a:lnTo>
                  <a:pt x="314380" y="87129"/>
                </a:lnTo>
                <a:lnTo>
                  <a:pt x="316195" y="83799"/>
                </a:lnTo>
                <a:lnTo>
                  <a:pt x="317262" y="80778"/>
                </a:lnTo>
                <a:lnTo>
                  <a:pt x="317584" y="78068"/>
                </a:lnTo>
                <a:lnTo>
                  <a:pt x="305389" y="78068"/>
                </a:lnTo>
                <a:lnTo>
                  <a:pt x="304471" y="81330"/>
                </a:lnTo>
                <a:lnTo>
                  <a:pt x="302909" y="84201"/>
                </a:lnTo>
                <a:lnTo>
                  <a:pt x="300705" y="86682"/>
                </a:lnTo>
                <a:lnTo>
                  <a:pt x="296846" y="90954"/>
                </a:lnTo>
                <a:lnTo>
                  <a:pt x="291679" y="93090"/>
                </a:lnTo>
                <a:lnTo>
                  <a:pt x="278268" y="93090"/>
                </a:lnTo>
                <a:lnTo>
                  <a:pt x="273147" y="90827"/>
                </a:lnTo>
                <a:lnTo>
                  <a:pt x="269840" y="86302"/>
                </a:lnTo>
                <a:lnTo>
                  <a:pt x="266533" y="81778"/>
                </a:lnTo>
                <a:lnTo>
                  <a:pt x="264764" y="75771"/>
                </a:lnTo>
                <a:lnTo>
                  <a:pt x="264535" y="68284"/>
                </a:lnTo>
                <a:lnTo>
                  <a:pt x="318617" y="68284"/>
                </a:lnTo>
                <a:lnTo>
                  <a:pt x="318617" y="60842"/>
                </a:lnTo>
                <a:lnTo>
                  <a:pt x="318250" y="55422"/>
                </a:lnTo>
                <a:lnTo>
                  <a:pt x="317515" y="52022"/>
                </a:lnTo>
                <a:lnTo>
                  <a:pt x="316688" y="47061"/>
                </a:lnTo>
                <a:lnTo>
                  <a:pt x="315035" y="42721"/>
                </a:lnTo>
                <a:lnTo>
                  <a:pt x="312555" y="38999"/>
                </a:lnTo>
                <a:lnTo>
                  <a:pt x="309983" y="35095"/>
                </a:lnTo>
                <a:lnTo>
                  <a:pt x="306239" y="31914"/>
                </a:lnTo>
                <a:lnTo>
                  <a:pt x="301325" y="29456"/>
                </a:lnTo>
                <a:lnTo>
                  <a:pt x="296410" y="26999"/>
                </a:lnTo>
                <a:lnTo>
                  <a:pt x="291334" y="25770"/>
                </a:lnTo>
                <a:lnTo>
                  <a:pt x="283707" y="25837"/>
                </a:lnTo>
                <a:lnTo>
                  <a:pt x="274869" y="38644"/>
                </a:lnTo>
                <a:close/>
              </a:path>
              <a:path w="565538" h="103839">
                <a:moveTo>
                  <a:pt x="271036" y="28993"/>
                </a:moveTo>
                <a:lnTo>
                  <a:pt x="260883" y="36864"/>
                </a:lnTo>
                <a:lnTo>
                  <a:pt x="265109" y="52092"/>
                </a:lnTo>
                <a:lnTo>
                  <a:pt x="267152" y="46866"/>
                </a:lnTo>
                <a:lnTo>
                  <a:pt x="271010" y="42755"/>
                </a:lnTo>
                <a:lnTo>
                  <a:pt x="274869" y="38644"/>
                </a:lnTo>
                <a:lnTo>
                  <a:pt x="283707" y="25837"/>
                </a:lnTo>
                <a:lnTo>
                  <a:pt x="271036" y="28993"/>
                </a:lnTo>
                <a:close/>
              </a:path>
              <a:path w="565538" h="103839">
                <a:moveTo>
                  <a:pt x="350080" y="101220"/>
                </a:moveTo>
                <a:lnTo>
                  <a:pt x="350080" y="57741"/>
                </a:lnTo>
                <a:lnTo>
                  <a:pt x="350390" y="54032"/>
                </a:lnTo>
                <a:lnTo>
                  <a:pt x="351010" y="51437"/>
                </a:lnTo>
                <a:lnTo>
                  <a:pt x="351630" y="48841"/>
                </a:lnTo>
                <a:lnTo>
                  <a:pt x="352973" y="46327"/>
                </a:lnTo>
                <a:lnTo>
                  <a:pt x="355040" y="43891"/>
                </a:lnTo>
                <a:lnTo>
                  <a:pt x="357612" y="40860"/>
                </a:lnTo>
                <a:lnTo>
                  <a:pt x="360598" y="38839"/>
                </a:lnTo>
                <a:lnTo>
                  <a:pt x="363996" y="37828"/>
                </a:lnTo>
                <a:lnTo>
                  <a:pt x="365879" y="37231"/>
                </a:lnTo>
                <a:lnTo>
                  <a:pt x="368291" y="36932"/>
                </a:lnTo>
                <a:lnTo>
                  <a:pt x="377018" y="36932"/>
                </a:lnTo>
                <a:lnTo>
                  <a:pt x="381014" y="39229"/>
                </a:lnTo>
                <a:lnTo>
                  <a:pt x="383218" y="43823"/>
                </a:lnTo>
                <a:lnTo>
                  <a:pt x="384550" y="46579"/>
                </a:lnTo>
                <a:lnTo>
                  <a:pt x="385216" y="50208"/>
                </a:lnTo>
                <a:lnTo>
                  <a:pt x="385216" y="101220"/>
                </a:lnTo>
                <a:lnTo>
                  <a:pt x="397824" y="101220"/>
                </a:lnTo>
                <a:lnTo>
                  <a:pt x="397824" y="46441"/>
                </a:lnTo>
                <a:lnTo>
                  <a:pt x="396814" y="40722"/>
                </a:lnTo>
                <a:lnTo>
                  <a:pt x="394793" y="36725"/>
                </a:lnTo>
                <a:lnTo>
                  <a:pt x="391118" y="29422"/>
                </a:lnTo>
                <a:lnTo>
                  <a:pt x="384045" y="25770"/>
                </a:lnTo>
                <a:lnTo>
                  <a:pt x="368796" y="25770"/>
                </a:lnTo>
                <a:lnTo>
                  <a:pt x="364456" y="26712"/>
                </a:lnTo>
                <a:lnTo>
                  <a:pt x="360551" y="28595"/>
                </a:lnTo>
                <a:lnTo>
                  <a:pt x="356648" y="30479"/>
                </a:lnTo>
                <a:lnTo>
                  <a:pt x="352950" y="33579"/>
                </a:lnTo>
                <a:lnTo>
                  <a:pt x="349459" y="37897"/>
                </a:lnTo>
                <a:lnTo>
                  <a:pt x="349459" y="27423"/>
                </a:lnTo>
                <a:lnTo>
                  <a:pt x="337678" y="27423"/>
                </a:lnTo>
                <a:lnTo>
                  <a:pt x="337678" y="101220"/>
                </a:lnTo>
                <a:lnTo>
                  <a:pt x="350080" y="101220"/>
                </a:lnTo>
                <a:close/>
              </a:path>
              <a:path w="565538" h="103839">
                <a:moveTo>
                  <a:pt x="432386" y="27423"/>
                </a:moveTo>
                <a:lnTo>
                  <a:pt x="419710" y="27423"/>
                </a:lnTo>
                <a:lnTo>
                  <a:pt x="419710" y="83880"/>
                </a:lnTo>
                <a:lnTo>
                  <a:pt x="420743" y="88909"/>
                </a:lnTo>
                <a:lnTo>
                  <a:pt x="422810" y="92676"/>
                </a:lnTo>
                <a:lnTo>
                  <a:pt x="426622" y="99704"/>
                </a:lnTo>
                <a:lnTo>
                  <a:pt x="433787" y="103218"/>
                </a:lnTo>
                <a:lnTo>
                  <a:pt x="451057" y="103218"/>
                </a:lnTo>
                <a:lnTo>
                  <a:pt x="456798" y="101289"/>
                </a:lnTo>
                <a:lnTo>
                  <a:pt x="461529" y="97430"/>
                </a:lnTo>
                <a:lnTo>
                  <a:pt x="463918" y="95501"/>
                </a:lnTo>
                <a:lnTo>
                  <a:pt x="465916" y="93135"/>
                </a:lnTo>
                <a:lnTo>
                  <a:pt x="467523" y="90334"/>
                </a:lnTo>
                <a:lnTo>
                  <a:pt x="467385" y="101220"/>
                </a:lnTo>
                <a:lnTo>
                  <a:pt x="479098" y="101220"/>
                </a:lnTo>
                <a:lnTo>
                  <a:pt x="479098" y="27423"/>
                </a:lnTo>
                <a:lnTo>
                  <a:pt x="466696" y="27423"/>
                </a:lnTo>
                <a:lnTo>
                  <a:pt x="466696" y="70879"/>
                </a:lnTo>
                <a:lnTo>
                  <a:pt x="465847" y="76552"/>
                </a:lnTo>
                <a:lnTo>
                  <a:pt x="464147" y="80687"/>
                </a:lnTo>
                <a:lnTo>
                  <a:pt x="461024" y="88404"/>
                </a:lnTo>
                <a:lnTo>
                  <a:pt x="455145" y="92263"/>
                </a:lnTo>
                <a:lnTo>
                  <a:pt x="440493" y="92263"/>
                </a:lnTo>
                <a:lnTo>
                  <a:pt x="436382" y="90058"/>
                </a:lnTo>
                <a:lnTo>
                  <a:pt x="434178" y="85648"/>
                </a:lnTo>
                <a:lnTo>
                  <a:pt x="432984" y="83259"/>
                </a:lnTo>
                <a:lnTo>
                  <a:pt x="432386" y="80182"/>
                </a:lnTo>
                <a:lnTo>
                  <a:pt x="432386" y="27423"/>
                </a:lnTo>
                <a:close/>
              </a:path>
              <a:path w="565538" h="103839">
                <a:moveTo>
                  <a:pt x="521790" y="38644"/>
                </a:moveTo>
                <a:lnTo>
                  <a:pt x="526566" y="36588"/>
                </a:lnTo>
                <a:lnTo>
                  <a:pt x="540208" y="36588"/>
                </a:lnTo>
                <a:lnTo>
                  <a:pt x="545880" y="39574"/>
                </a:lnTo>
                <a:lnTo>
                  <a:pt x="549279" y="45545"/>
                </a:lnTo>
                <a:lnTo>
                  <a:pt x="551116" y="48761"/>
                </a:lnTo>
                <a:lnTo>
                  <a:pt x="552287" y="53056"/>
                </a:lnTo>
                <a:lnTo>
                  <a:pt x="552793" y="58430"/>
                </a:lnTo>
                <a:lnTo>
                  <a:pt x="511800" y="58430"/>
                </a:lnTo>
                <a:lnTo>
                  <a:pt x="512030" y="52092"/>
                </a:lnTo>
                <a:lnTo>
                  <a:pt x="507804" y="36864"/>
                </a:lnTo>
                <a:lnTo>
                  <a:pt x="504875" y="40720"/>
                </a:lnTo>
                <a:lnTo>
                  <a:pt x="499837" y="52064"/>
                </a:lnTo>
                <a:lnTo>
                  <a:pt x="498158" y="65734"/>
                </a:lnTo>
                <a:lnTo>
                  <a:pt x="498356" y="70761"/>
                </a:lnTo>
                <a:lnTo>
                  <a:pt x="501291" y="83758"/>
                </a:lnTo>
                <a:lnTo>
                  <a:pt x="507735" y="93813"/>
                </a:lnTo>
                <a:lnTo>
                  <a:pt x="518370" y="101335"/>
                </a:lnTo>
                <a:lnTo>
                  <a:pt x="531091" y="103839"/>
                </a:lnTo>
                <a:lnTo>
                  <a:pt x="534857" y="103839"/>
                </a:lnTo>
                <a:lnTo>
                  <a:pt x="538233" y="103471"/>
                </a:lnTo>
                <a:lnTo>
                  <a:pt x="541218" y="102736"/>
                </a:lnTo>
                <a:lnTo>
                  <a:pt x="546776" y="101450"/>
                </a:lnTo>
                <a:lnTo>
                  <a:pt x="551438" y="98970"/>
                </a:lnTo>
                <a:lnTo>
                  <a:pt x="555204" y="95294"/>
                </a:lnTo>
                <a:lnTo>
                  <a:pt x="557454" y="93181"/>
                </a:lnTo>
                <a:lnTo>
                  <a:pt x="559487" y="90460"/>
                </a:lnTo>
                <a:lnTo>
                  <a:pt x="561301" y="87129"/>
                </a:lnTo>
                <a:lnTo>
                  <a:pt x="563115" y="83799"/>
                </a:lnTo>
                <a:lnTo>
                  <a:pt x="564183" y="80778"/>
                </a:lnTo>
                <a:lnTo>
                  <a:pt x="564505" y="78068"/>
                </a:lnTo>
                <a:lnTo>
                  <a:pt x="552310" y="78068"/>
                </a:lnTo>
                <a:lnTo>
                  <a:pt x="551392" y="81330"/>
                </a:lnTo>
                <a:lnTo>
                  <a:pt x="549830" y="84201"/>
                </a:lnTo>
                <a:lnTo>
                  <a:pt x="547626" y="86682"/>
                </a:lnTo>
                <a:lnTo>
                  <a:pt x="543767" y="90954"/>
                </a:lnTo>
                <a:lnTo>
                  <a:pt x="538600" y="93090"/>
                </a:lnTo>
                <a:lnTo>
                  <a:pt x="525189" y="93090"/>
                </a:lnTo>
                <a:lnTo>
                  <a:pt x="520067" y="90827"/>
                </a:lnTo>
                <a:lnTo>
                  <a:pt x="516760" y="86302"/>
                </a:lnTo>
                <a:lnTo>
                  <a:pt x="513453" y="81778"/>
                </a:lnTo>
                <a:lnTo>
                  <a:pt x="511685" y="75771"/>
                </a:lnTo>
                <a:lnTo>
                  <a:pt x="511455" y="68284"/>
                </a:lnTo>
                <a:lnTo>
                  <a:pt x="565538" y="68284"/>
                </a:lnTo>
                <a:lnTo>
                  <a:pt x="565538" y="60842"/>
                </a:lnTo>
                <a:lnTo>
                  <a:pt x="565171" y="55422"/>
                </a:lnTo>
                <a:lnTo>
                  <a:pt x="564436" y="52022"/>
                </a:lnTo>
                <a:lnTo>
                  <a:pt x="563609" y="47061"/>
                </a:lnTo>
                <a:lnTo>
                  <a:pt x="561956" y="42721"/>
                </a:lnTo>
                <a:lnTo>
                  <a:pt x="559475" y="38999"/>
                </a:lnTo>
                <a:lnTo>
                  <a:pt x="556903" y="35095"/>
                </a:lnTo>
                <a:lnTo>
                  <a:pt x="553160" y="31914"/>
                </a:lnTo>
                <a:lnTo>
                  <a:pt x="548246" y="29456"/>
                </a:lnTo>
                <a:lnTo>
                  <a:pt x="543331" y="26999"/>
                </a:lnTo>
                <a:lnTo>
                  <a:pt x="538255" y="25770"/>
                </a:lnTo>
                <a:lnTo>
                  <a:pt x="530627" y="25837"/>
                </a:lnTo>
                <a:lnTo>
                  <a:pt x="521790" y="38644"/>
                </a:lnTo>
                <a:close/>
              </a:path>
              <a:path w="565538" h="103839">
                <a:moveTo>
                  <a:pt x="517956" y="28993"/>
                </a:moveTo>
                <a:lnTo>
                  <a:pt x="507804" y="36864"/>
                </a:lnTo>
                <a:lnTo>
                  <a:pt x="512030" y="52092"/>
                </a:lnTo>
                <a:lnTo>
                  <a:pt x="514073" y="46866"/>
                </a:lnTo>
                <a:lnTo>
                  <a:pt x="517931" y="42755"/>
                </a:lnTo>
                <a:lnTo>
                  <a:pt x="521790" y="38644"/>
                </a:lnTo>
                <a:lnTo>
                  <a:pt x="530627" y="25837"/>
                </a:lnTo>
                <a:lnTo>
                  <a:pt x="517956" y="28993"/>
                </a:lnTo>
                <a:close/>
              </a:path>
              <a:path w="565538" h="103839">
                <a:moveTo>
                  <a:pt x="13709" y="11782"/>
                </a:moveTo>
                <a:lnTo>
                  <a:pt x="51878" y="11782"/>
                </a:lnTo>
                <a:lnTo>
                  <a:pt x="55621" y="12471"/>
                </a:lnTo>
                <a:lnTo>
                  <a:pt x="58423" y="13850"/>
                </a:lnTo>
                <a:lnTo>
                  <a:pt x="63659" y="16468"/>
                </a:lnTo>
                <a:lnTo>
                  <a:pt x="66277" y="21383"/>
                </a:lnTo>
                <a:lnTo>
                  <a:pt x="70433" y="49129"/>
                </a:lnTo>
                <a:lnTo>
                  <a:pt x="73936" y="46028"/>
                </a:lnTo>
                <a:lnTo>
                  <a:pt x="76439" y="42169"/>
                </a:lnTo>
                <a:lnTo>
                  <a:pt x="78942" y="38311"/>
                </a:lnTo>
                <a:lnTo>
                  <a:pt x="80194" y="33350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4" y="0"/>
                </a:lnTo>
                <a:lnTo>
                  <a:pt x="0" y="0"/>
                </a:lnTo>
                <a:lnTo>
                  <a:pt x="0" y="101220"/>
                </a:lnTo>
                <a:lnTo>
                  <a:pt x="13709" y="101220"/>
                </a:lnTo>
                <a:lnTo>
                  <a:pt x="13709" y="57811"/>
                </a:lnTo>
                <a:lnTo>
                  <a:pt x="50523" y="57811"/>
                </a:lnTo>
                <a:lnTo>
                  <a:pt x="54633" y="58430"/>
                </a:lnTo>
                <a:lnTo>
                  <a:pt x="57251" y="59671"/>
                </a:lnTo>
                <a:lnTo>
                  <a:pt x="61844" y="61922"/>
                </a:lnTo>
                <a:lnTo>
                  <a:pt x="60662" y="42513"/>
                </a:lnTo>
                <a:lnTo>
                  <a:pt x="56918" y="45086"/>
                </a:lnTo>
                <a:lnTo>
                  <a:pt x="51832" y="46372"/>
                </a:lnTo>
                <a:lnTo>
                  <a:pt x="13709" y="46372"/>
                </a:lnTo>
                <a:lnTo>
                  <a:pt x="13709" y="11782"/>
                </a:lnTo>
                <a:close/>
              </a:path>
              <a:path w="565538" h="103839">
                <a:moveTo>
                  <a:pt x="65634" y="93801"/>
                </a:moveTo>
                <a:lnTo>
                  <a:pt x="65863" y="96466"/>
                </a:lnTo>
                <a:lnTo>
                  <a:pt x="66139" y="97844"/>
                </a:lnTo>
                <a:lnTo>
                  <a:pt x="67241" y="101220"/>
                </a:lnTo>
                <a:lnTo>
                  <a:pt x="84052" y="101220"/>
                </a:lnTo>
                <a:lnTo>
                  <a:pt x="84052" y="98946"/>
                </a:lnTo>
                <a:lnTo>
                  <a:pt x="80469" y="95960"/>
                </a:lnTo>
                <a:lnTo>
                  <a:pt x="79642" y="92745"/>
                </a:lnTo>
                <a:lnTo>
                  <a:pt x="79137" y="90861"/>
                </a:lnTo>
                <a:lnTo>
                  <a:pt x="78816" y="87990"/>
                </a:lnTo>
                <a:lnTo>
                  <a:pt x="78678" y="84132"/>
                </a:lnTo>
                <a:lnTo>
                  <a:pt x="78196" y="70558"/>
                </a:lnTo>
                <a:lnTo>
                  <a:pt x="77966" y="64678"/>
                </a:lnTo>
                <a:lnTo>
                  <a:pt x="76852" y="60429"/>
                </a:lnTo>
                <a:lnTo>
                  <a:pt x="74854" y="57811"/>
                </a:lnTo>
                <a:lnTo>
                  <a:pt x="72856" y="55192"/>
                </a:lnTo>
                <a:lnTo>
                  <a:pt x="69882" y="53079"/>
                </a:lnTo>
                <a:lnTo>
                  <a:pt x="65932" y="51471"/>
                </a:lnTo>
                <a:lnTo>
                  <a:pt x="70433" y="49129"/>
                </a:lnTo>
                <a:lnTo>
                  <a:pt x="66277" y="21383"/>
                </a:lnTo>
                <a:lnTo>
                  <a:pt x="66277" y="35302"/>
                </a:lnTo>
                <a:lnTo>
                  <a:pt x="64405" y="39941"/>
                </a:lnTo>
                <a:lnTo>
                  <a:pt x="60662" y="42513"/>
                </a:lnTo>
                <a:lnTo>
                  <a:pt x="61844" y="61922"/>
                </a:lnTo>
                <a:lnTo>
                  <a:pt x="64302" y="66355"/>
                </a:lnTo>
                <a:lnTo>
                  <a:pt x="64623" y="72970"/>
                </a:lnTo>
                <a:lnTo>
                  <a:pt x="65450" y="89851"/>
                </a:lnTo>
                <a:lnTo>
                  <a:pt x="65634" y="93801"/>
                </a:lnTo>
                <a:close/>
              </a:path>
              <a:path w="565538" h="103839">
                <a:moveTo>
                  <a:pt x="122013" y="38644"/>
                </a:moveTo>
                <a:lnTo>
                  <a:pt x="126790" y="36588"/>
                </a:lnTo>
                <a:lnTo>
                  <a:pt x="140431" y="36588"/>
                </a:lnTo>
                <a:lnTo>
                  <a:pt x="146104" y="39574"/>
                </a:lnTo>
                <a:lnTo>
                  <a:pt x="149502" y="45545"/>
                </a:lnTo>
                <a:lnTo>
                  <a:pt x="151340" y="48761"/>
                </a:lnTo>
                <a:lnTo>
                  <a:pt x="152510" y="53056"/>
                </a:lnTo>
                <a:lnTo>
                  <a:pt x="153016" y="58430"/>
                </a:lnTo>
                <a:lnTo>
                  <a:pt x="112023" y="58430"/>
                </a:lnTo>
                <a:lnTo>
                  <a:pt x="112253" y="52092"/>
                </a:lnTo>
                <a:lnTo>
                  <a:pt x="108027" y="36864"/>
                </a:lnTo>
                <a:lnTo>
                  <a:pt x="105098" y="40720"/>
                </a:lnTo>
                <a:lnTo>
                  <a:pt x="100061" y="52064"/>
                </a:lnTo>
                <a:lnTo>
                  <a:pt x="98382" y="65734"/>
                </a:lnTo>
                <a:lnTo>
                  <a:pt x="98580" y="70761"/>
                </a:lnTo>
                <a:lnTo>
                  <a:pt x="101514" y="83758"/>
                </a:lnTo>
                <a:lnTo>
                  <a:pt x="107958" y="93813"/>
                </a:lnTo>
                <a:lnTo>
                  <a:pt x="118593" y="101335"/>
                </a:lnTo>
                <a:lnTo>
                  <a:pt x="131314" y="103839"/>
                </a:lnTo>
                <a:lnTo>
                  <a:pt x="135080" y="103839"/>
                </a:lnTo>
                <a:lnTo>
                  <a:pt x="138456" y="103471"/>
                </a:lnTo>
                <a:lnTo>
                  <a:pt x="141442" y="102736"/>
                </a:lnTo>
                <a:lnTo>
                  <a:pt x="146999" y="101450"/>
                </a:lnTo>
                <a:lnTo>
                  <a:pt x="151661" y="98970"/>
                </a:lnTo>
                <a:lnTo>
                  <a:pt x="155427" y="95294"/>
                </a:lnTo>
                <a:lnTo>
                  <a:pt x="157678" y="93181"/>
                </a:lnTo>
                <a:lnTo>
                  <a:pt x="159710" y="90460"/>
                </a:lnTo>
                <a:lnTo>
                  <a:pt x="161524" y="87129"/>
                </a:lnTo>
                <a:lnTo>
                  <a:pt x="163339" y="83799"/>
                </a:lnTo>
                <a:lnTo>
                  <a:pt x="164407" y="80778"/>
                </a:lnTo>
                <a:lnTo>
                  <a:pt x="164728" y="78068"/>
                </a:lnTo>
                <a:lnTo>
                  <a:pt x="152534" y="78068"/>
                </a:lnTo>
                <a:lnTo>
                  <a:pt x="151615" y="81330"/>
                </a:lnTo>
                <a:lnTo>
                  <a:pt x="150054" y="84201"/>
                </a:lnTo>
                <a:lnTo>
                  <a:pt x="147849" y="86682"/>
                </a:lnTo>
                <a:lnTo>
                  <a:pt x="143991" y="90954"/>
                </a:lnTo>
                <a:lnTo>
                  <a:pt x="138824" y="93090"/>
                </a:lnTo>
                <a:lnTo>
                  <a:pt x="125412" y="93090"/>
                </a:lnTo>
                <a:lnTo>
                  <a:pt x="120291" y="90827"/>
                </a:lnTo>
                <a:lnTo>
                  <a:pt x="116984" y="86302"/>
                </a:lnTo>
                <a:lnTo>
                  <a:pt x="113677" y="81778"/>
                </a:lnTo>
                <a:lnTo>
                  <a:pt x="111908" y="75771"/>
                </a:lnTo>
                <a:lnTo>
                  <a:pt x="111679" y="68284"/>
                </a:lnTo>
                <a:lnTo>
                  <a:pt x="165762" y="68284"/>
                </a:lnTo>
                <a:lnTo>
                  <a:pt x="165762" y="60842"/>
                </a:lnTo>
                <a:lnTo>
                  <a:pt x="165394" y="55422"/>
                </a:lnTo>
                <a:lnTo>
                  <a:pt x="164659" y="52022"/>
                </a:lnTo>
                <a:lnTo>
                  <a:pt x="163833" y="47061"/>
                </a:lnTo>
                <a:lnTo>
                  <a:pt x="162179" y="42721"/>
                </a:lnTo>
                <a:lnTo>
                  <a:pt x="159699" y="38999"/>
                </a:lnTo>
                <a:lnTo>
                  <a:pt x="157127" y="35095"/>
                </a:lnTo>
                <a:lnTo>
                  <a:pt x="153383" y="31914"/>
                </a:lnTo>
                <a:lnTo>
                  <a:pt x="148469" y="29456"/>
                </a:lnTo>
                <a:lnTo>
                  <a:pt x="143554" y="26999"/>
                </a:lnTo>
                <a:lnTo>
                  <a:pt x="138479" y="25770"/>
                </a:lnTo>
                <a:lnTo>
                  <a:pt x="130851" y="25838"/>
                </a:lnTo>
                <a:lnTo>
                  <a:pt x="122013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3077042" y="1632885"/>
            <a:ext cx="437986" cy="93994"/>
          </a:xfrm>
          <a:custGeom>
            <a:avLst/>
            <a:gdLst/>
            <a:ahLst/>
            <a:cxnLst/>
            <a:rect l="l" t="t" r="r" b="b"/>
            <a:pathLst>
              <a:path w="481785" h="106526">
                <a:moveTo>
                  <a:pt x="210176" y="94881"/>
                </a:moveTo>
                <a:lnTo>
                  <a:pt x="212931" y="90647"/>
                </a:lnTo>
                <a:lnTo>
                  <a:pt x="217375" y="79077"/>
                </a:lnTo>
                <a:lnTo>
                  <a:pt x="218857" y="65390"/>
                </a:lnTo>
                <a:lnTo>
                  <a:pt x="218654" y="60271"/>
                </a:lnTo>
                <a:lnTo>
                  <a:pt x="215636" y="47200"/>
                </a:lnTo>
                <a:lnTo>
                  <a:pt x="209005" y="37415"/>
                </a:lnTo>
                <a:lnTo>
                  <a:pt x="197808" y="30189"/>
                </a:lnTo>
                <a:lnTo>
                  <a:pt x="184892" y="27906"/>
                </a:lnTo>
                <a:lnTo>
                  <a:pt x="182348" y="27979"/>
                </a:lnTo>
                <a:lnTo>
                  <a:pt x="169576" y="31128"/>
                </a:lnTo>
                <a:lnTo>
                  <a:pt x="159538" y="38931"/>
                </a:lnTo>
                <a:lnTo>
                  <a:pt x="156397" y="43224"/>
                </a:lnTo>
                <a:lnTo>
                  <a:pt x="151674" y="54627"/>
                </a:lnTo>
                <a:lnTo>
                  <a:pt x="150099" y="68559"/>
                </a:lnTo>
                <a:lnTo>
                  <a:pt x="150243" y="72840"/>
                </a:lnTo>
                <a:lnTo>
                  <a:pt x="152941" y="85880"/>
                </a:lnTo>
                <a:lnTo>
                  <a:pt x="159056" y="96225"/>
                </a:lnTo>
                <a:lnTo>
                  <a:pt x="159666" y="96907"/>
                </a:lnTo>
                <a:lnTo>
                  <a:pt x="162845" y="76208"/>
                </a:lnTo>
                <a:lnTo>
                  <a:pt x="162845" y="60176"/>
                </a:lnTo>
                <a:lnTo>
                  <a:pt x="164567" y="53194"/>
                </a:lnTo>
                <a:lnTo>
                  <a:pt x="168012" y="47406"/>
                </a:lnTo>
                <a:lnTo>
                  <a:pt x="171457" y="41618"/>
                </a:lnTo>
                <a:lnTo>
                  <a:pt x="176969" y="38724"/>
                </a:lnTo>
                <a:lnTo>
                  <a:pt x="193090" y="38724"/>
                </a:lnTo>
                <a:lnTo>
                  <a:pt x="199107" y="42123"/>
                </a:lnTo>
                <a:lnTo>
                  <a:pt x="202598" y="48922"/>
                </a:lnTo>
                <a:lnTo>
                  <a:pt x="204802" y="53240"/>
                </a:lnTo>
                <a:lnTo>
                  <a:pt x="205905" y="58844"/>
                </a:lnTo>
                <a:lnTo>
                  <a:pt x="205905" y="73360"/>
                </a:lnTo>
                <a:lnTo>
                  <a:pt x="204377" y="80285"/>
                </a:lnTo>
                <a:lnTo>
                  <a:pt x="201323" y="86509"/>
                </a:lnTo>
                <a:lnTo>
                  <a:pt x="200870" y="102779"/>
                </a:lnTo>
                <a:lnTo>
                  <a:pt x="210176" y="94881"/>
                </a:lnTo>
                <a:close/>
              </a:path>
              <a:path w="481785" h="106526">
                <a:moveTo>
                  <a:pt x="201323" y="86509"/>
                </a:moveTo>
                <a:lnTo>
                  <a:pt x="198269" y="92734"/>
                </a:lnTo>
                <a:lnTo>
                  <a:pt x="192631" y="95846"/>
                </a:lnTo>
                <a:lnTo>
                  <a:pt x="176922" y="95846"/>
                </a:lnTo>
                <a:lnTo>
                  <a:pt x="171457" y="93228"/>
                </a:lnTo>
                <a:lnTo>
                  <a:pt x="168012" y="87990"/>
                </a:lnTo>
                <a:lnTo>
                  <a:pt x="164567" y="82754"/>
                </a:lnTo>
                <a:lnTo>
                  <a:pt x="162845" y="76208"/>
                </a:lnTo>
                <a:lnTo>
                  <a:pt x="159666" y="96907"/>
                </a:lnTo>
                <a:lnTo>
                  <a:pt x="169988" y="104121"/>
                </a:lnTo>
                <a:lnTo>
                  <a:pt x="183238" y="106526"/>
                </a:lnTo>
                <a:lnTo>
                  <a:pt x="187976" y="106315"/>
                </a:lnTo>
                <a:lnTo>
                  <a:pt x="200870" y="102779"/>
                </a:lnTo>
                <a:lnTo>
                  <a:pt x="201323" y="86509"/>
                </a:lnTo>
                <a:close/>
              </a:path>
              <a:path w="481785" h="106526">
                <a:moveTo>
                  <a:pt x="327620" y="30042"/>
                </a:moveTo>
                <a:lnTo>
                  <a:pt x="315218" y="30042"/>
                </a:lnTo>
                <a:lnTo>
                  <a:pt x="300131" y="87853"/>
                </a:lnTo>
                <a:lnTo>
                  <a:pt x="285662" y="30042"/>
                </a:lnTo>
                <a:lnTo>
                  <a:pt x="271746" y="30042"/>
                </a:lnTo>
                <a:lnTo>
                  <a:pt x="257347" y="88197"/>
                </a:lnTo>
                <a:lnTo>
                  <a:pt x="243154" y="30042"/>
                </a:lnTo>
                <a:lnTo>
                  <a:pt x="229582" y="30042"/>
                </a:lnTo>
                <a:lnTo>
                  <a:pt x="250870" y="103839"/>
                </a:lnTo>
                <a:lnTo>
                  <a:pt x="263754" y="103839"/>
                </a:lnTo>
                <a:lnTo>
                  <a:pt x="278291" y="46717"/>
                </a:lnTo>
                <a:lnTo>
                  <a:pt x="293309" y="103839"/>
                </a:lnTo>
                <a:lnTo>
                  <a:pt x="306193" y="103839"/>
                </a:lnTo>
                <a:lnTo>
                  <a:pt x="327620" y="30042"/>
                </a:lnTo>
                <a:close/>
              </a:path>
              <a:path w="481785" h="106526">
                <a:moveTo>
                  <a:pt x="421616" y="41365"/>
                </a:moveTo>
                <a:lnTo>
                  <a:pt x="423867" y="45408"/>
                </a:lnTo>
                <a:lnTo>
                  <a:pt x="425244" y="47934"/>
                </a:lnTo>
                <a:lnTo>
                  <a:pt x="425933" y="51908"/>
                </a:lnTo>
                <a:lnTo>
                  <a:pt x="425933" y="103839"/>
                </a:lnTo>
                <a:lnTo>
                  <a:pt x="438679" y="103839"/>
                </a:lnTo>
                <a:lnTo>
                  <a:pt x="438679" y="49244"/>
                </a:lnTo>
                <a:lnTo>
                  <a:pt x="437646" y="43570"/>
                </a:lnTo>
                <a:lnTo>
                  <a:pt x="435579" y="39482"/>
                </a:lnTo>
                <a:lnTo>
                  <a:pt x="431766" y="31995"/>
                </a:lnTo>
                <a:lnTo>
                  <a:pt x="424509" y="28251"/>
                </a:lnTo>
                <a:lnTo>
                  <a:pt x="407837" y="28251"/>
                </a:lnTo>
                <a:lnTo>
                  <a:pt x="402853" y="29560"/>
                </a:lnTo>
                <a:lnTo>
                  <a:pt x="398857" y="32178"/>
                </a:lnTo>
                <a:lnTo>
                  <a:pt x="396515" y="33694"/>
                </a:lnTo>
                <a:lnTo>
                  <a:pt x="393874" y="36312"/>
                </a:lnTo>
                <a:lnTo>
                  <a:pt x="390934" y="40033"/>
                </a:lnTo>
                <a:lnTo>
                  <a:pt x="390934" y="2273"/>
                </a:lnTo>
                <a:lnTo>
                  <a:pt x="378533" y="2273"/>
                </a:lnTo>
                <a:lnTo>
                  <a:pt x="378533" y="103839"/>
                </a:lnTo>
                <a:lnTo>
                  <a:pt x="390934" y="103839"/>
                </a:lnTo>
                <a:lnTo>
                  <a:pt x="390934" y="54870"/>
                </a:lnTo>
                <a:lnTo>
                  <a:pt x="393024" y="48187"/>
                </a:lnTo>
                <a:lnTo>
                  <a:pt x="397204" y="44650"/>
                </a:lnTo>
                <a:lnTo>
                  <a:pt x="401384" y="41113"/>
                </a:lnTo>
                <a:lnTo>
                  <a:pt x="406046" y="39344"/>
                </a:lnTo>
                <a:lnTo>
                  <a:pt x="417390" y="39344"/>
                </a:lnTo>
                <a:lnTo>
                  <a:pt x="421616" y="41365"/>
                </a:lnTo>
                <a:close/>
              </a:path>
              <a:path w="481785" h="106526">
                <a:moveTo>
                  <a:pt x="467385" y="31007"/>
                </a:moveTo>
                <a:lnTo>
                  <a:pt x="467385" y="46028"/>
                </a:lnTo>
                <a:lnTo>
                  <a:pt x="481785" y="46028"/>
                </a:lnTo>
                <a:lnTo>
                  <a:pt x="481785" y="31007"/>
                </a:lnTo>
                <a:lnTo>
                  <a:pt x="467385" y="31007"/>
                </a:lnTo>
                <a:close/>
              </a:path>
              <a:path w="481785" h="106526">
                <a:moveTo>
                  <a:pt x="467385" y="88817"/>
                </a:moveTo>
                <a:lnTo>
                  <a:pt x="467385" y="103839"/>
                </a:lnTo>
                <a:lnTo>
                  <a:pt x="481785" y="103839"/>
                </a:lnTo>
                <a:lnTo>
                  <a:pt x="481785" y="88817"/>
                </a:lnTo>
                <a:lnTo>
                  <a:pt x="467385" y="88817"/>
                </a:lnTo>
                <a:close/>
              </a:path>
              <a:path w="481785" h="106526">
                <a:moveTo>
                  <a:pt x="360621" y="105010"/>
                </a:moveTo>
                <a:lnTo>
                  <a:pt x="364077" y="104918"/>
                </a:lnTo>
                <a:lnTo>
                  <a:pt x="367154" y="104551"/>
                </a:lnTo>
                <a:lnTo>
                  <a:pt x="370059" y="103839"/>
                </a:lnTo>
                <a:lnTo>
                  <a:pt x="370059" y="94054"/>
                </a:lnTo>
                <a:lnTo>
                  <a:pt x="366316" y="94261"/>
                </a:lnTo>
                <a:lnTo>
                  <a:pt x="363468" y="94261"/>
                </a:lnTo>
                <a:lnTo>
                  <a:pt x="360896" y="93503"/>
                </a:lnTo>
                <a:lnTo>
                  <a:pt x="358278" y="90908"/>
                </a:lnTo>
                <a:lnTo>
                  <a:pt x="358278" y="40171"/>
                </a:lnTo>
                <a:lnTo>
                  <a:pt x="370059" y="40171"/>
                </a:lnTo>
                <a:lnTo>
                  <a:pt x="370059" y="30042"/>
                </a:lnTo>
                <a:lnTo>
                  <a:pt x="358278" y="30042"/>
                </a:lnTo>
                <a:lnTo>
                  <a:pt x="358278" y="9439"/>
                </a:lnTo>
                <a:lnTo>
                  <a:pt x="345739" y="9439"/>
                </a:lnTo>
                <a:lnTo>
                  <a:pt x="345739" y="30042"/>
                </a:lnTo>
                <a:lnTo>
                  <a:pt x="335749" y="30042"/>
                </a:lnTo>
                <a:lnTo>
                  <a:pt x="335749" y="40171"/>
                </a:lnTo>
                <a:lnTo>
                  <a:pt x="345739" y="40171"/>
                </a:lnTo>
                <a:lnTo>
                  <a:pt x="345739" y="93756"/>
                </a:lnTo>
                <a:lnTo>
                  <a:pt x="346773" y="97603"/>
                </a:lnTo>
                <a:lnTo>
                  <a:pt x="348840" y="100566"/>
                </a:lnTo>
                <a:lnTo>
                  <a:pt x="350906" y="103529"/>
                </a:lnTo>
                <a:lnTo>
                  <a:pt x="354833" y="105010"/>
                </a:lnTo>
                <a:lnTo>
                  <a:pt x="360621" y="105010"/>
                </a:lnTo>
                <a:close/>
              </a:path>
              <a:path w="481785" h="106526">
                <a:moveTo>
                  <a:pt x="17671" y="32294"/>
                </a:moveTo>
                <a:lnTo>
                  <a:pt x="23665" y="22600"/>
                </a:lnTo>
                <a:lnTo>
                  <a:pt x="24043" y="22191"/>
                </a:lnTo>
                <a:lnTo>
                  <a:pt x="34619" y="14592"/>
                </a:lnTo>
                <a:lnTo>
                  <a:pt x="47330" y="12058"/>
                </a:lnTo>
                <a:lnTo>
                  <a:pt x="55230" y="12058"/>
                </a:lnTo>
                <a:lnTo>
                  <a:pt x="61775" y="13746"/>
                </a:lnTo>
                <a:lnTo>
                  <a:pt x="66965" y="17123"/>
                </a:lnTo>
                <a:lnTo>
                  <a:pt x="72156" y="20499"/>
                </a:lnTo>
                <a:lnTo>
                  <a:pt x="75578" y="25885"/>
                </a:lnTo>
                <a:lnTo>
                  <a:pt x="77231" y="33280"/>
                </a:lnTo>
                <a:lnTo>
                  <a:pt x="90803" y="33280"/>
                </a:lnTo>
                <a:lnTo>
                  <a:pt x="88529" y="24499"/>
                </a:lnTo>
                <a:lnTo>
                  <a:pt x="82133" y="13277"/>
                </a:lnTo>
                <a:lnTo>
                  <a:pt x="72340" y="5512"/>
                </a:lnTo>
                <a:lnTo>
                  <a:pt x="65404" y="1837"/>
                </a:lnTo>
                <a:lnTo>
                  <a:pt x="57183" y="0"/>
                </a:lnTo>
                <a:lnTo>
                  <a:pt x="47675" y="0"/>
                </a:lnTo>
                <a:lnTo>
                  <a:pt x="35523" y="1375"/>
                </a:lnTo>
                <a:lnTo>
                  <a:pt x="23732" y="6147"/>
                </a:lnTo>
                <a:lnTo>
                  <a:pt x="13778" y="14332"/>
                </a:lnTo>
                <a:lnTo>
                  <a:pt x="10955" y="17709"/>
                </a:lnTo>
                <a:lnTo>
                  <a:pt x="4868" y="28227"/>
                </a:lnTo>
                <a:lnTo>
                  <a:pt x="1217" y="40584"/>
                </a:lnTo>
                <a:lnTo>
                  <a:pt x="0" y="54779"/>
                </a:lnTo>
                <a:lnTo>
                  <a:pt x="152" y="59958"/>
                </a:lnTo>
                <a:lnTo>
                  <a:pt x="2289" y="73542"/>
                </a:lnTo>
                <a:lnTo>
                  <a:pt x="6946" y="85183"/>
                </a:lnTo>
                <a:lnTo>
                  <a:pt x="14123" y="94881"/>
                </a:lnTo>
                <a:lnTo>
                  <a:pt x="20390" y="99649"/>
                </a:lnTo>
                <a:lnTo>
                  <a:pt x="31981" y="104807"/>
                </a:lnTo>
                <a:lnTo>
                  <a:pt x="45057" y="106526"/>
                </a:lnTo>
                <a:lnTo>
                  <a:pt x="54335" y="106526"/>
                </a:lnTo>
                <a:lnTo>
                  <a:pt x="61982" y="104826"/>
                </a:lnTo>
                <a:lnTo>
                  <a:pt x="67999" y="101427"/>
                </a:lnTo>
                <a:lnTo>
                  <a:pt x="71582" y="99452"/>
                </a:lnTo>
                <a:lnTo>
                  <a:pt x="75692" y="95915"/>
                </a:lnTo>
                <a:lnTo>
                  <a:pt x="80331" y="90816"/>
                </a:lnTo>
                <a:lnTo>
                  <a:pt x="83638" y="103839"/>
                </a:lnTo>
                <a:lnTo>
                  <a:pt x="92457" y="103839"/>
                </a:lnTo>
                <a:lnTo>
                  <a:pt x="92457" y="49680"/>
                </a:lnTo>
                <a:lnTo>
                  <a:pt x="48020" y="49680"/>
                </a:lnTo>
                <a:lnTo>
                  <a:pt x="48020" y="61049"/>
                </a:lnTo>
                <a:lnTo>
                  <a:pt x="79711" y="61049"/>
                </a:lnTo>
                <a:lnTo>
                  <a:pt x="79638" y="63511"/>
                </a:lnTo>
                <a:lnTo>
                  <a:pt x="76973" y="77268"/>
                </a:lnTo>
                <a:lnTo>
                  <a:pt x="70514" y="86785"/>
                </a:lnTo>
                <a:lnTo>
                  <a:pt x="64520" y="92090"/>
                </a:lnTo>
                <a:lnTo>
                  <a:pt x="56953" y="94743"/>
                </a:lnTo>
                <a:lnTo>
                  <a:pt x="44341" y="94630"/>
                </a:lnTo>
                <a:lnTo>
                  <a:pt x="31135" y="91317"/>
                </a:lnTo>
                <a:lnTo>
                  <a:pt x="21977" y="83409"/>
                </a:lnTo>
                <a:lnTo>
                  <a:pt x="19572" y="79473"/>
                </a:lnTo>
                <a:lnTo>
                  <a:pt x="15433" y="67917"/>
                </a:lnTo>
                <a:lnTo>
                  <a:pt x="14054" y="54021"/>
                </a:lnTo>
                <a:lnTo>
                  <a:pt x="14549" y="45076"/>
                </a:lnTo>
                <a:lnTo>
                  <a:pt x="17671" y="32294"/>
                </a:lnTo>
                <a:close/>
              </a:path>
              <a:path w="481785" h="106526">
                <a:moveTo>
                  <a:pt x="108441" y="30042"/>
                </a:moveTo>
                <a:lnTo>
                  <a:pt x="108441" y="103839"/>
                </a:lnTo>
                <a:lnTo>
                  <a:pt x="120842" y="103839"/>
                </a:lnTo>
                <a:lnTo>
                  <a:pt x="120842" y="56157"/>
                </a:lnTo>
                <a:lnTo>
                  <a:pt x="122518" y="51529"/>
                </a:lnTo>
                <a:lnTo>
                  <a:pt x="125871" y="47509"/>
                </a:lnTo>
                <a:lnTo>
                  <a:pt x="129224" y="43490"/>
                </a:lnTo>
                <a:lnTo>
                  <a:pt x="134024" y="41480"/>
                </a:lnTo>
                <a:lnTo>
                  <a:pt x="141683" y="41503"/>
                </a:lnTo>
                <a:lnTo>
                  <a:pt x="144335" y="41824"/>
                </a:lnTo>
                <a:lnTo>
                  <a:pt x="144335" y="28733"/>
                </a:lnTo>
                <a:lnTo>
                  <a:pt x="143003" y="28595"/>
                </a:lnTo>
                <a:lnTo>
                  <a:pt x="140339" y="28388"/>
                </a:lnTo>
                <a:lnTo>
                  <a:pt x="135425" y="28388"/>
                </a:lnTo>
                <a:lnTo>
                  <a:pt x="131084" y="30169"/>
                </a:lnTo>
                <a:lnTo>
                  <a:pt x="127318" y="33728"/>
                </a:lnTo>
                <a:lnTo>
                  <a:pt x="123552" y="37288"/>
                </a:lnTo>
                <a:lnTo>
                  <a:pt x="121186" y="40309"/>
                </a:lnTo>
                <a:lnTo>
                  <a:pt x="120222" y="42789"/>
                </a:lnTo>
                <a:lnTo>
                  <a:pt x="120222" y="30042"/>
                </a:lnTo>
                <a:lnTo>
                  <a:pt x="108441" y="300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3501939" y="166687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3501939" y="1717880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074850" y="1782408"/>
            <a:ext cx="436587" cy="89677"/>
          </a:xfrm>
          <a:custGeom>
            <a:avLst/>
            <a:gdLst/>
            <a:ahLst/>
            <a:cxnLst/>
            <a:rect l="l" t="t" r="r" b="b"/>
            <a:pathLst>
              <a:path w="480246" h="101634">
                <a:moveTo>
                  <a:pt x="314507" y="29146"/>
                </a:moveTo>
                <a:lnTo>
                  <a:pt x="314507" y="99015"/>
                </a:lnTo>
                <a:lnTo>
                  <a:pt x="327735" y="99015"/>
                </a:lnTo>
                <a:lnTo>
                  <a:pt x="327735" y="757"/>
                </a:lnTo>
                <a:lnTo>
                  <a:pt x="317951" y="757"/>
                </a:lnTo>
                <a:lnTo>
                  <a:pt x="316206" y="8383"/>
                </a:lnTo>
                <a:lnTo>
                  <a:pt x="313565" y="13218"/>
                </a:lnTo>
                <a:lnTo>
                  <a:pt x="310028" y="15262"/>
                </a:lnTo>
                <a:lnTo>
                  <a:pt x="306492" y="17306"/>
                </a:lnTo>
                <a:lnTo>
                  <a:pt x="300245" y="18764"/>
                </a:lnTo>
                <a:lnTo>
                  <a:pt x="291289" y="19637"/>
                </a:lnTo>
                <a:lnTo>
                  <a:pt x="291289" y="29146"/>
                </a:lnTo>
                <a:lnTo>
                  <a:pt x="314507" y="29146"/>
                </a:lnTo>
                <a:close/>
              </a:path>
              <a:path w="480246" h="101634">
                <a:moveTo>
                  <a:pt x="446280" y="757"/>
                </a:moveTo>
                <a:lnTo>
                  <a:pt x="391095" y="101634"/>
                </a:lnTo>
                <a:lnTo>
                  <a:pt x="398742" y="101634"/>
                </a:lnTo>
                <a:lnTo>
                  <a:pt x="453928" y="757"/>
                </a:lnTo>
                <a:lnTo>
                  <a:pt x="446280" y="757"/>
                </a:lnTo>
                <a:close/>
              </a:path>
              <a:path w="480246" h="101634">
                <a:moveTo>
                  <a:pt x="384711" y="41549"/>
                </a:moveTo>
                <a:lnTo>
                  <a:pt x="381370" y="40159"/>
                </a:lnTo>
                <a:lnTo>
                  <a:pt x="382001" y="51334"/>
                </a:lnTo>
                <a:lnTo>
                  <a:pt x="388615" y="51334"/>
                </a:lnTo>
                <a:lnTo>
                  <a:pt x="388615" y="41549"/>
                </a:lnTo>
                <a:lnTo>
                  <a:pt x="384711" y="41549"/>
                </a:lnTo>
                <a:close/>
              </a:path>
              <a:path w="480246" h="101634">
                <a:moveTo>
                  <a:pt x="452320" y="89231"/>
                </a:moveTo>
                <a:lnTo>
                  <a:pt x="448956" y="87841"/>
                </a:lnTo>
                <a:lnTo>
                  <a:pt x="449610" y="99015"/>
                </a:lnTo>
                <a:lnTo>
                  <a:pt x="456270" y="99015"/>
                </a:lnTo>
                <a:lnTo>
                  <a:pt x="456270" y="89231"/>
                </a:lnTo>
                <a:lnTo>
                  <a:pt x="452320" y="89231"/>
                </a:lnTo>
                <a:close/>
              </a:path>
              <a:path w="480246" h="101634">
                <a:moveTo>
                  <a:pt x="434568" y="87302"/>
                </a:moveTo>
                <a:lnTo>
                  <a:pt x="439253" y="91987"/>
                </a:lnTo>
                <a:lnTo>
                  <a:pt x="443938" y="96673"/>
                </a:lnTo>
                <a:lnTo>
                  <a:pt x="449610" y="99015"/>
                </a:lnTo>
                <a:lnTo>
                  <a:pt x="448956" y="87841"/>
                </a:lnTo>
                <a:lnTo>
                  <a:pt x="446177" y="85062"/>
                </a:lnTo>
                <a:lnTo>
                  <a:pt x="443398" y="82283"/>
                </a:lnTo>
                <a:lnTo>
                  <a:pt x="442009" y="78941"/>
                </a:lnTo>
                <a:lnTo>
                  <a:pt x="442009" y="71132"/>
                </a:lnTo>
                <a:lnTo>
                  <a:pt x="443398" y="67790"/>
                </a:lnTo>
                <a:lnTo>
                  <a:pt x="446177" y="65011"/>
                </a:lnTo>
                <a:lnTo>
                  <a:pt x="448956" y="62232"/>
                </a:lnTo>
                <a:lnTo>
                  <a:pt x="452320" y="60843"/>
                </a:lnTo>
                <a:lnTo>
                  <a:pt x="460174" y="60843"/>
                </a:lnTo>
                <a:lnTo>
                  <a:pt x="463516" y="62232"/>
                </a:lnTo>
                <a:lnTo>
                  <a:pt x="466295" y="65011"/>
                </a:lnTo>
                <a:lnTo>
                  <a:pt x="469073" y="67790"/>
                </a:lnTo>
                <a:lnTo>
                  <a:pt x="470463" y="71132"/>
                </a:lnTo>
                <a:lnTo>
                  <a:pt x="470463" y="78941"/>
                </a:lnTo>
                <a:lnTo>
                  <a:pt x="469073" y="82283"/>
                </a:lnTo>
                <a:lnTo>
                  <a:pt x="466295" y="85062"/>
                </a:lnTo>
                <a:lnTo>
                  <a:pt x="463516" y="87841"/>
                </a:lnTo>
                <a:lnTo>
                  <a:pt x="460174" y="89231"/>
                </a:lnTo>
                <a:lnTo>
                  <a:pt x="456270" y="89231"/>
                </a:lnTo>
                <a:lnTo>
                  <a:pt x="456270" y="99015"/>
                </a:lnTo>
                <a:lnTo>
                  <a:pt x="462884" y="99015"/>
                </a:lnTo>
                <a:lnTo>
                  <a:pt x="468534" y="96673"/>
                </a:lnTo>
                <a:lnTo>
                  <a:pt x="473218" y="91987"/>
                </a:lnTo>
                <a:lnTo>
                  <a:pt x="477903" y="87302"/>
                </a:lnTo>
                <a:lnTo>
                  <a:pt x="480246" y="81651"/>
                </a:lnTo>
                <a:lnTo>
                  <a:pt x="480246" y="68422"/>
                </a:lnTo>
                <a:lnTo>
                  <a:pt x="477903" y="62771"/>
                </a:lnTo>
                <a:lnTo>
                  <a:pt x="473218" y="58086"/>
                </a:lnTo>
                <a:lnTo>
                  <a:pt x="468534" y="53400"/>
                </a:lnTo>
                <a:lnTo>
                  <a:pt x="462884" y="51058"/>
                </a:lnTo>
                <a:lnTo>
                  <a:pt x="449610" y="51058"/>
                </a:lnTo>
                <a:lnTo>
                  <a:pt x="443938" y="53400"/>
                </a:lnTo>
                <a:lnTo>
                  <a:pt x="439253" y="58086"/>
                </a:lnTo>
                <a:lnTo>
                  <a:pt x="434568" y="62771"/>
                </a:lnTo>
                <a:lnTo>
                  <a:pt x="432226" y="68422"/>
                </a:lnTo>
                <a:lnTo>
                  <a:pt x="432226" y="81651"/>
                </a:lnTo>
                <a:lnTo>
                  <a:pt x="434568" y="87302"/>
                </a:lnTo>
                <a:close/>
              </a:path>
              <a:path w="480246" h="101634">
                <a:moveTo>
                  <a:pt x="366982" y="39620"/>
                </a:moveTo>
                <a:lnTo>
                  <a:pt x="371667" y="44305"/>
                </a:lnTo>
                <a:lnTo>
                  <a:pt x="376352" y="48991"/>
                </a:lnTo>
                <a:lnTo>
                  <a:pt x="382001" y="51334"/>
                </a:lnTo>
                <a:lnTo>
                  <a:pt x="381370" y="40159"/>
                </a:lnTo>
                <a:lnTo>
                  <a:pt x="378591" y="37381"/>
                </a:lnTo>
                <a:lnTo>
                  <a:pt x="375812" y="34601"/>
                </a:lnTo>
                <a:lnTo>
                  <a:pt x="374422" y="31259"/>
                </a:lnTo>
                <a:lnTo>
                  <a:pt x="374422" y="23404"/>
                </a:lnTo>
                <a:lnTo>
                  <a:pt x="375812" y="20051"/>
                </a:lnTo>
                <a:lnTo>
                  <a:pt x="378591" y="17295"/>
                </a:lnTo>
                <a:lnTo>
                  <a:pt x="381370" y="14538"/>
                </a:lnTo>
                <a:lnTo>
                  <a:pt x="384711" y="13160"/>
                </a:lnTo>
                <a:lnTo>
                  <a:pt x="392565" y="13160"/>
                </a:lnTo>
                <a:lnTo>
                  <a:pt x="395929" y="14550"/>
                </a:lnTo>
                <a:lnTo>
                  <a:pt x="398708" y="17329"/>
                </a:lnTo>
                <a:lnTo>
                  <a:pt x="401487" y="20108"/>
                </a:lnTo>
                <a:lnTo>
                  <a:pt x="402876" y="23450"/>
                </a:lnTo>
                <a:lnTo>
                  <a:pt x="402876" y="31259"/>
                </a:lnTo>
                <a:lnTo>
                  <a:pt x="401487" y="34601"/>
                </a:lnTo>
                <a:lnTo>
                  <a:pt x="398708" y="37381"/>
                </a:lnTo>
                <a:lnTo>
                  <a:pt x="395929" y="40159"/>
                </a:lnTo>
                <a:lnTo>
                  <a:pt x="392565" y="41549"/>
                </a:lnTo>
                <a:lnTo>
                  <a:pt x="388615" y="41549"/>
                </a:lnTo>
                <a:lnTo>
                  <a:pt x="388615" y="51334"/>
                </a:lnTo>
                <a:lnTo>
                  <a:pt x="395275" y="51334"/>
                </a:lnTo>
                <a:lnTo>
                  <a:pt x="400947" y="48991"/>
                </a:lnTo>
                <a:lnTo>
                  <a:pt x="405632" y="44305"/>
                </a:lnTo>
                <a:lnTo>
                  <a:pt x="410317" y="39620"/>
                </a:lnTo>
                <a:lnTo>
                  <a:pt x="412660" y="33970"/>
                </a:lnTo>
                <a:lnTo>
                  <a:pt x="412660" y="20740"/>
                </a:lnTo>
                <a:lnTo>
                  <a:pt x="410317" y="15078"/>
                </a:lnTo>
                <a:lnTo>
                  <a:pt x="405632" y="10370"/>
                </a:lnTo>
                <a:lnTo>
                  <a:pt x="400947" y="5661"/>
                </a:lnTo>
                <a:lnTo>
                  <a:pt x="395275" y="3307"/>
                </a:lnTo>
                <a:lnTo>
                  <a:pt x="382001" y="3307"/>
                </a:lnTo>
                <a:lnTo>
                  <a:pt x="376352" y="5661"/>
                </a:lnTo>
                <a:lnTo>
                  <a:pt x="371667" y="10370"/>
                </a:lnTo>
                <a:lnTo>
                  <a:pt x="366982" y="15078"/>
                </a:lnTo>
                <a:lnTo>
                  <a:pt x="364640" y="20740"/>
                </a:lnTo>
                <a:lnTo>
                  <a:pt x="364640" y="33970"/>
                </a:lnTo>
                <a:lnTo>
                  <a:pt x="366982" y="39620"/>
                </a:lnTo>
                <a:close/>
              </a:path>
              <a:path w="480246" h="101634">
                <a:moveTo>
                  <a:pt x="13847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6"/>
                </a:lnTo>
                <a:lnTo>
                  <a:pt x="21173" y="14585"/>
                </a:lnTo>
                <a:lnTo>
                  <a:pt x="27052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8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8"/>
                </a:lnTo>
                <a:lnTo>
                  <a:pt x="42301" y="48578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3" y="99015"/>
                </a:lnTo>
                <a:lnTo>
                  <a:pt x="67723" y="87302"/>
                </a:lnTo>
                <a:lnTo>
                  <a:pt x="13847" y="87302"/>
                </a:lnTo>
                <a:close/>
              </a:path>
              <a:path w="480246" h="101634">
                <a:moveTo>
                  <a:pt x="144794" y="13987"/>
                </a:moveTo>
                <a:lnTo>
                  <a:pt x="144794" y="1998"/>
                </a:lnTo>
                <a:lnTo>
                  <a:pt x="93536" y="1998"/>
                </a:lnTo>
                <a:lnTo>
                  <a:pt x="86027" y="55123"/>
                </a:lnTo>
                <a:lnTo>
                  <a:pt x="96774" y="55744"/>
                </a:lnTo>
                <a:lnTo>
                  <a:pt x="98933" y="52804"/>
                </a:lnTo>
                <a:lnTo>
                  <a:pt x="101540" y="50506"/>
                </a:lnTo>
                <a:lnTo>
                  <a:pt x="104594" y="48853"/>
                </a:lnTo>
                <a:lnTo>
                  <a:pt x="107648" y="47199"/>
                </a:lnTo>
                <a:lnTo>
                  <a:pt x="111311" y="46372"/>
                </a:lnTo>
                <a:lnTo>
                  <a:pt x="121462" y="46372"/>
                </a:lnTo>
                <a:lnTo>
                  <a:pt x="126503" y="48256"/>
                </a:lnTo>
                <a:lnTo>
                  <a:pt x="130705" y="52023"/>
                </a:lnTo>
                <a:lnTo>
                  <a:pt x="134908" y="55789"/>
                </a:lnTo>
                <a:lnTo>
                  <a:pt x="137009" y="61118"/>
                </a:lnTo>
                <a:lnTo>
                  <a:pt x="137009" y="73705"/>
                </a:lnTo>
                <a:lnTo>
                  <a:pt x="135241" y="78895"/>
                </a:lnTo>
                <a:lnTo>
                  <a:pt x="131704" y="83581"/>
                </a:lnTo>
                <a:lnTo>
                  <a:pt x="128168" y="88266"/>
                </a:lnTo>
                <a:lnTo>
                  <a:pt x="122725" y="90609"/>
                </a:lnTo>
                <a:lnTo>
                  <a:pt x="111518" y="90609"/>
                </a:lnTo>
                <a:lnTo>
                  <a:pt x="108119" y="89920"/>
                </a:lnTo>
                <a:lnTo>
                  <a:pt x="105180" y="88542"/>
                </a:lnTo>
                <a:lnTo>
                  <a:pt x="99438" y="85832"/>
                </a:lnTo>
                <a:lnTo>
                  <a:pt x="96154" y="80939"/>
                </a:lnTo>
                <a:lnTo>
                  <a:pt x="95328" y="73865"/>
                </a:lnTo>
                <a:lnTo>
                  <a:pt x="82444" y="73865"/>
                </a:lnTo>
                <a:lnTo>
                  <a:pt x="83179" y="83236"/>
                </a:lnTo>
                <a:lnTo>
                  <a:pt x="86635" y="90184"/>
                </a:lnTo>
                <a:lnTo>
                  <a:pt x="92813" y="94709"/>
                </a:lnTo>
                <a:lnTo>
                  <a:pt x="98990" y="99234"/>
                </a:lnTo>
                <a:lnTo>
                  <a:pt x="106098" y="101496"/>
                </a:lnTo>
                <a:lnTo>
                  <a:pt x="114136" y="101496"/>
                </a:lnTo>
                <a:lnTo>
                  <a:pt x="119293" y="101282"/>
                </a:lnTo>
                <a:lnTo>
                  <a:pt x="132408" y="98017"/>
                </a:lnTo>
                <a:lnTo>
                  <a:pt x="141728" y="90816"/>
                </a:lnTo>
                <a:lnTo>
                  <a:pt x="148334" y="78959"/>
                </a:lnTo>
                <a:lnTo>
                  <a:pt x="150375" y="66148"/>
                </a:lnTo>
                <a:lnTo>
                  <a:pt x="150375" y="57190"/>
                </a:lnTo>
                <a:lnTo>
                  <a:pt x="147229" y="49794"/>
                </a:lnTo>
                <a:lnTo>
                  <a:pt x="140936" y="43961"/>
                </a:lnTo>
                <a:lnTo>
                  <a:pt x="134644" y="38127"/>
                </a:lnTo>
                <a:lnTo>
                  <a:pt x="126973" y="35210"/>
                </a:lnTo>
                <a:lnTo>
                  <a:pt x="113103" y="35210"/>
                </a:lnTo>
                <a:lnTo>
                  <a:pt x="108854" y="35968"/>
                </a:lnTo>
                <a:lnTo>
                  <a:pt x="105180" y="37484"/>
                </a:lnTo>
                <a:lnTo>
                  <a:pt x="103113" y="38356"/>
                </a:lnTo>
                <a:lnTo>
                  <a:pt x="98635" y="41411"/>
                </a:lnTo>
                <a:lnTo>
                  <a:pt x="102837" y="13987"/>
                </a:lnTo>
                <a:lnTo>
                  <a:pt x="144794" y="13987"/>
                </a:lnTo>
                <a:close/>
              </a:path>
              <a:path w="480246" h="101634">
                <a:moveTo>
                  <a:pt x="172260" y="83994"/>
                </a:moveTo>
                <a:lnTo>
                  <a:pt x="172260" y="99015"/>
                </a:lnTo>
                <a:lnTo>
                  <a:pt x="186660" y="99015"/>
                </a:lnTo>
                <a:lnTo>
                  <a:pt x="186660" y="83994"/>
                </a:lnTo>
                <a:lnTo>
                  <a:pt x="172260" y="83994"/>
                </a:lnTo>
                <a:close/>
              </a:path>
              <a:path w="480246" h="101634">
                <a:moveTo>
                  <a:pt x="242327" y="74899"/>
                </a:moveTo>
                <a:lnTo>
                  <a:pt x="242327" y="99015"/>
                </a:lnTo>
                <a:lnTo>
                  <a:pt x="254728" y="99015"/>
                </a:lnTo>
                <a:lnTo>
                  <a:pt x="254728" y="74899"/>
                </a:lnTo>
                <a:lnTo>
                  <a:pt x="269265" y="74899"/>
                </a:lnTo>
                <a:lnTo>
                  <a:pt x="269265" y="64081"/>
                </a:lnTo>
                <a:lnTo>
                  <a:pt x="254728" y="64081"/>
                </a:lnTo>
                <a:lnTo>
                  <a:pt x="254728" y="68"/>
                </a:lnTo>
                <a:lnTo>
                  <a:pt x="244256" y="68"/>
                </a:lnTo>
                <a:lnTo>
                  <a:pt x="242121" y="19362"/>
                </a:lnTo>
                <a:lnTo>
                  <a:pt x="242121" y="64081"/>
                </a:lnTo>
                <a:lnTo>
                  <a:pt x="210498" y="64081"/>
                </a:lnTo>
                <a:lnTo>
                  <a:pt x="199061" y="62771"/>
                </a:lnTo>
                <a:lnTo>
                  <a:pt x="199061" y="74899"/>
                </a:lnTo>
                <a:lnTo>
                  <a:pt x="242327" y="74899"/>
                </a:lnTo>
                <a:close/>
              </a:path>
              <a:path w="480246" h="101634">
                <a:moveTo>
                  <a:pt x="244256" y="68"/>
                </a:moveTo>
                <a:lnTo>
                  <a:pt x="199061" y="62771"/>
                </a:lnTo>
                <a:lnTo>
                  <a:pt x="210498" y="64081"/>
                </a:lnTo>
                <a:lnTo>
                  <a:pt x="242121" y="19362"/>
                </a:lnTo>
                <a:lnTo>
                  <a:pt x="244256" y="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4332440" y="1489625"/>
            <a:ext cx="522310" cy="115577"/>
          </a:xfrm>
          <a:custGeom>
            <a:avLst/>
            <a:gdLst/>
            <a:ahLst/>
            <a:cxnLst/>
            <a:rect l="l" t="t" r="r" b="b"/>
            <a:pathLst>
              <a:path w="574541" h="130987">
                <a:moveTo>
                  <a:pt x="13365" y="89506"/>
                </a:moveTo>
                <a:lnTo>
                  <a:pt x="13365" y="55192"/>
                </a:lnTo>
                <a:lnTo>
                  <a:pt x="69240" y="55192"/>
                </a:lnTo>
                <a:lnTo>
                  <a:pt x="69240" y="43479"/>
                </a:lnTo>
                <a:lnTo>
                  <a:pt x="13365" y="43479"/>
                </a:lnTo>
                <a:lnTo>
                  <a:pt x="13365" y="12747"/>
                </a:lnTo>
                <a:lnTo>
                  <a:pt x="73787" y="12747"/>
                </a:lnTo>
                <a:lnTo>
                  <a:pt x="73787" y="344"/>
                </a:lnTo>
                <a:lnTo>
                  <a:pt x="0" y="344"/>
                </a:lnTo>
                <a:lnTo>
                  <a:pt x="0" y="101565"/>
                </a:lnTo>
                <a:lnTo>
                  <a:pt x="74820" y="101565"/>
                </a:lnTo>
                <a:lnTo>
                  <a:pt x="74820" y="89506"/>
                </a:lnTo>
                <a:lnTo>
                  <a:pt x="13365" y="89506"/>
                </a:lnTo>
                <a:close/>
              </a:path>
              <a:path w="574541" h="130987">
                <a:moveTo>
                  <a:pt x="82766" y="101565"/>
                </a:moveTo>
                <a:lnTo>
                  <a:pt x="98474" y="101565"/>
                </a:lnTo>
                <a:lnTo>
                  <a:pt x="116249" y="73865"/>
                </a:lnTo>
                <a:lnTo>
                  <a:pt x="134575" y="101565"/>
                </a:lnTo>
                <a:lnTo>
                  <a:pt x="150421" y="101565"/>
                </a:lnTo>
                <a:lnTo>
                  <a:pt x="124448" y="63736"/>
                </a:lnTo>
                <a:lnTo>
                  <a:pt x="149319" y="28113"/>
                </a:lnTo>
                <a:lnTo>
                  <a:pt x="134231" y="27768"/>
                </a:lnTo>
                <a:lnTo>
                  <a:pt x="117076" y="53745"/>
                </a:lnTo>
                <a:lnTo>
                  <a:pt x="100128" y="27768"/>
                </a:lnTo>
                <a:lnTo>
                  <a:pt x="84075" y="27768"/>
                </a:lnTo>
                <a:lnTo>
                  <a:pt x="108739" y="63736"/>
                </a:lnTo>
                <a:lnTo>
                  <a:pt x="82766" y="101565"/>
                </a:lnTo>
                <a:close/>
              </a:path>
              <a:path w="574541" h="130987">
                <a:moveTo>
                  <a:pt x="180460" y="100394"/>
                </a:moveTo>
                <a:lnTo>
                  <a:pt x="184226" y="102828"/>
                </a:lnTo>
                <a:lnTo>
                  <a:pt x="188887" y="104046"/>
                </a:lnTo>
                <a:lnTo>
                  <a:pt x="201519" y="104046"/>
                </a:lnTo>
                <a:lnTo>
                  <a:pt x="207719" y="101864"/>
                </a:lnTo>
                <a:lnTo>
                  <a:pt x="213047" y="97499"/>
                </a:lnTo>
                <a:lnTo>
                  <a:pt x="219611" y="89835"/>
                </a:lnTo>
                <a:lnTo>
                  <a:pt x="224144" y="78093"/>
                </a:lnTo>
                <a:lnTo>
                  <a:pt x="225655" y="63047"/>
                </a:lnTo>
                <a:lnTo>
                  <a:pt x="225532" y="58929"/>
                </a:lnTo>
                <a:lnTo>
                  <a:pt x="222918" y="45660"/>
                </a:lnTo>
                <a:lnTo>
                  <a:pt x="216905" y="35589"/>
                </a:lnTo>
                <a:lnTo>
                  <a:pt x="211072" y="29181"/>
                </a:lnTo>
                <a:lnTo>
                  <a:pt x="203976" y="25977"/>
                </a:lnTo>
                <a:lnTo>
                  <a:pt x="189967" y="25977"/>
                </a:lnTo>
                <a:lnTo>
                  <a:pt x="185052" y="27355"/>
                </a:lnTo>
                <a:lnTo>
                  <a:pt x="180873" y="30111"/>
                </a:lnTo>
                <a:lnTo>
                  <a:pt x="177933" y="31948"/>
                </a:lnTo>
                <a:lnTo>
                  <a:pt x="178324" y="41158"/>
                </a:lnTo>
                <a:lnTo>
                  <a:pt x="184203" y="36863"/>
                </a:lnTo>
                <a:lnTo>
                  <a:pt x="201335" y="36863"/>
                </a:lnTo>
                <a:lnTo>
                  <a:pt x="207214" y="40929"/>
                </a:lnTo>
                <a:lnTo>
                  <a:pt x="210429" y="49060"/>
                </a:lnTo>
                <a:lnTo>
                  <a:pt x="212129" y="53286"/>
                </a:lnTo>
                <a:lnTo>
                  <a:pt x="212978" y="58339"/>
                </a:lnTo>
                <a:lnTo>
                  <a:pt x="212978" y="73865"/>
                </a:lnTo>
                <a:lnTo>
                  <a:pt x="211061" y="81112"/>
                </a:lnTo>
                <a:lnTo>
                  <a:pt x="207225" y="85958"/>
                </a:lnTo>
                <a:lnTo>
                  <a:pt x="203390" y="90804"/>
                </a:lnTo>
                <a:lnTo>
                  <a:pt x="198579" y="93228"/>
                </a:lnTo>
                <a:lnTo>
                  <a:pt x="184249" y="93228"/>
                </a:lnTo>
                <a:lnTo>
                  <a:pt x="178369" y="89415"/>
                </a:lnTo>
                <a:lnTo>
                  <a:pt x="175154" y="81789"/>
                </a:lnTo>
                <a:lnTo>
                  <a:pt x="175798" y="96650"/>
                </a:lnTo>
                <a:lnTo>
                  <a:pt x="178255" y="99015"/>
                </a:lnTo>
                <a:lnTo>
                  <a:pt x="180460" y="100394"/>
                </a:lnTo>
                <a:close/>
              </a:path>
              <a:path w="574541" h="130987">
                <a:moveTo>
                  <a:pt x="263456" y="38988"/>
                </a:moveTo>
                <a:lnTo>
                  <a:pt x="268232" y="36933"/>
                </a:lnTo>
                <a:lnTo>
                  <a:pt x="281874" y="36933"/>
                </a:lnTo>
                <a:lnTo>
                  <a:pt x="287546" y="39918"/>
                </a:lnTo>
                <a:lnTo>
                  <a:pt x="290945" y="45890"/>
                </a:lnTo>
                <a:lnTo>
                  <a:pt x="292782" y="49105"/>
                </a:lnTo>
                <a:lnTo>
                  <a:pt x="293953" y="53401"/>
                </a:lnTo>
                <a:lnTo>
                  <a:pt x="294458" y="58775"/>
                </a:lnTo>
                <a:lnTo>
                  <a:pt x="253465" y="58775"/>
                </a:lnTo>
                <a:lnTo>
                  <a:pt x="253695" y="52436"/>
                </a:lnTo>
                <a:lnTo>
                  <a:pt x="249470" y="37208"/>
                </a:lnTo>
                <a:lnTo>
                  <a:pt x="246540" y="41064"/>
                </a:lnTo>
                <a:lnTo>
                  <a:pt x="241503" y="52408"/>
                </a:lnTo>
                <a:lnTo>
                  <a:pt x="239824" y="66079"/>
                </a:lnTo>
                <a:lnTo>
                  <a:pt x="240022" y="71106"/>
                </a:lnTo>
                <a:lnTo>
                  <a:pt x="242957" y="84103"/>
                </a:lnTo>
                <a:lnTo>
                  <a:pt x="249401" y="94157"/>
                </a:lnTo>
                <a:lnTo>
                  <a:pt x="260036" y="101680"/>
                </a:lnTo>
                <a:lnTo>
                  <a:pt x="272757" y="104183"/>
                </a:lnTo>
                <a:lnTo>
                  <a:pt x="276523" y="104183"/>
                </a:lnTo>
                <a:lnTo>
                  <a:pt x="279898" y="103816"/>
                </a:lnTo>
                <a:lnTo>
                  <a:pt x="282884" y="103081"/>
                </a:lnTo>
                <a:lnTo>
                  <a:pt x="288441" y="101794"/>
                </a:lnTo>
                <a:lnTo>
                  <a:pt x="293103" y="99314"/>
                </a:lnTo>
                <a:lnTo>
                  <a:pt x="296869" y="95639"/>
                </a:lnTo>
                <a:lnTo>
                  <a:pt x="299120" y="93526"/>
                </a:lnTo>
                <a:lnTo>
                  <a:pt x="301153" y="90804"/>
                </a:lnTo>
                <a:lnTo>
                  <a:pt x="302967" y="87474"/>
                </a:lnTo>
                <a:lnTo>
                  <a:pt x="304781" y="84144"/>
                </a:lnTo>
                <a:lnTo>
                  <a:pt x="305849" y="81123"/>
                </a:lnTo>
                <a:lnTo>
                  <a:pt x="306171" y="78413"/>
                </a:lnTo>
                <a:lnTo>
                  <a:pt x="293976" y="78413"/>
                </a:lnTo>
                <a:lnTo>
                  <a:pt x="293058" y="81675"/>
                </a:lnTo>
                <a:lnTo>
                  <a:pt x="291496" y="84545"/>
                </a:lnTo>
                <a:lnTo>
                  <a:pt x="289291" y="87026"/>
                </a:lnTo>
                <a:lnTo>
                  <a:pt x="285433" y="91298"/>
                </a:lnTo>
                <a:lnTo>
                  <a:pt x="280266" y="93434"/>
                </a:lnTo>
                <a:lnTo>
                  <a:pt x="266854" y="93434"/>
                </a:lnTo>
                <a:lnTo>
                  <a:pt x="261733" y="91172"/>
                </a:lnTo>
                <a:lnTo>
                  <a:pt x="258426" y="86647"/>
                </a:lnTo>
                <a:lnTo>
                  <a:pt x="255119" y="82122"/>
                </a:lnTo>
                <a:lnTo>
                  <a:pt x="253351" y="76116"/>
                </a:lnTo>
                <a:lnTo>
                  <a:pt x="253121" y="68628"/>
                </a:lnTo>
                <a:lnTo>
                  <a:pt x="307204" y="68628"/>
                </a:lnTo>
                <a:lnTo>
                  <a:pt x="307204" y="61187"/>
                </a:lnTo>
                <a:lnTo>
                  <a:pt x="306837" y="55767"/>
                </a:lnTo>
                <a:lnTo>
                  <a:pt x="306101" y="52367"/>
                </a:lnTo>
                <a:lnTo>
                  <a:pt x="305275" y="47406"/>
                </a:lnTo>
                <a:lnTo>
                  <a:pt x="303622" y="43065"/>
                </a:lnTo>
                <a:lnTo>
                  <a:pt x="301141" y="39344"/>
                </a:lnTo>
                <a:lnTo>
                  <a:pt x="298569" y="35440"/>
                </a:lnTo>
                <a:lnTo>
                  <a:pt x="294826" y="32258"/>
                </a:lnTo>
                <a:lnTo>
                  <a:pt x="289911" y="29801"/>
                </a:lnTo>
                <a:lnTo>
                  <a:pt x="284996" y="27343"/>
                </a:lnTo>
                <a:lnTo>
                  <a:pt x="279921" y="26115"/>
                </a:lnTo>
                <a:lnTo>
                  <a:pt x="272293" y="26182"/>
                </a:lnTo>
                <a:lnTo>
                  <a:pt x="263456" y="38988"/>
                </a:lnTo>
                <a:close/>
              </a:path>
              <a:path w="574541" h="130987">
                <a:moveTo>
                  <a:pt x="259622" y="29337"/>
                </a:moveTo>
                <a:lnTo>
                  <a:pt x="249470" y="37208"/>
                </a:lnTo>
                <a:lnTo>
                  <a:pt x="253695" y="52436"/>
                </a:lnTo>
                <a:lnTo>
                  <a:pt x="255739" y="47211"/>
                </a:lnTo>
                <a:lnTo>
                  <a:pt x="259597" y="43099"/>
                </a:lnTo>
                <a:lnTo>
                  <a:pt x="263456" y="38988"/>
                </a:lnTo>
                <a:lnTo>
                  <a:pt x="272293" y="26182"/>
                </a:lnTo>
                <a:lnTo>
                  <a:pt x="259622" y="29337"/>
                </a:lnTo>
                <a:close/>
              </a:path>
              <a:path w="574541" h="130987">
                <a:moveTo>
                  <a:pt x="341169" y="40584"/>
                </a:moveTo>
                <a:lnTo>
                  <a:pt x="346819" y="36726"/>
                </a:lnTo>
                <a:lnTo>
                  <a:pt x="360506" y="36726"/>
                </a:lnTo>
                <a:lnTo>
                  <a:pt x="364709" y="38230"/>
                </a:lnTo>
                <a:lnTo>
                  <a:pt x="367327" y="41239"/>
                </a:lnTo>
                <a:lnTo>
                  <a:pt x="369945" y="44248"/>
                </a:lnTo>
                <a:lnTo>
                  <a:pt x="371621" y="48026"/>
                </a:lnTo>
                <a:lnTo>
                  <a:pt x="372356" y="52574"/>
                </a:lnTo>
                <a:lnTo>
                  <a:pt x="384412" y="52574"/>
                </a:lnTo>
                <a:lnTo>
                  <a:pt x="383356" y="42698"/>
                </a:lnTo>
                <a:lnTo>
                  <a:pt x="380222" y="35738"/>
                </a:lnTo>
                <a:lnTo>
                  <a:pt x="375009" y="31696"/>
                </a:lnTo>
                <a:lnTo>
                  <a:pt x="369795" y="27653"/>
                </a:lnTo>
                <a:lnTo>
                  <a:pt x="363032" y="25632"/>
                </a:lnTo>
                <a:lnTo>
                  <a:pt x="353656" y="25647"/>
                </a:lnTo>
                <a:lnTo>
                  <a:pt x="340966" y="28538"/>
                </a:lnTo>
                <a:lnTo>
                  <a:pt x="330674" y="36450"/>
                </a:lnTo>
                <a:lnTo>
                  <a:pt x="327300" y="41082"/>
                </a:lnTo>
                <a:lnTo>
                  <a:pt x="322752" y="52507"/>
                </a:lnTo>
                <a:lnTo>
                  <a:pt x="321236" y="66699"/>
                </a:lnTo>
                <a:lnTo>
                  <a:pt x="321300" y="69389"/>
                </a:lnTo>
                <a:lnTo>
                  <a:pt x="323775" y="82357"/>
                </a:lnTo>
                <a:lnTo>
                  <a:pt x="329848" y="93124"/>
                </a:lnTo>
                <a:lnTo>
                  <a:pt x="335589" y="100175"/>
                </a:lnTo>
                <a:lnTo>
                  <a:pt x="343282" y="103701"/>
                </a:lnTo>
                <a:lnTo>
                  <a:pt x="361517" y="103701"/>
                </a:lnTo>
                <a:lnTo>
                  <a:pt x="368567" y="101439"/>
                </a:lnTo>
                <a:lnTo>
                  <a:pt x="374078" y="96914"/>
                </a:lnTo>
                <a:lnTo>
                  <a:pt x="379590" y="92389"/>
                </a:lnTo>
                <a:lnTo>
                  <a:pt x="383035" y="85234"/>
                </a:lnTo>
                <a:lnTo>
                  <a:pt x="384412" y="75450"/>
                </a:lnTo>
                <a:lnTo>
                  <a:pt x="372356" y="75450"/>
                </a:lnTo>
                <a:lnTo>
                  <a:pt x="371208" y="80917"/>
                </a:lnTo>
                <a:lnTo>
                  <a:pt x="369129" y="85223"/>
                </a:lnTo>
                <a:lnTo>
                  <a:pt x="366121" y="88369"/>
                </a:lnTo>
                <a:lnTo>
                  <a:pt x="363112" y="91516"/>
                </a:lnTo>
                <a:lnTo>
                  <a:pt x="359036" y="93089"/>
                </a:lnTo>
                <a:lnTo>
                  <a:pt x="347186" y="93089"/>
                </a:lnTo>
                <a:lnTo>
                  <a:pt x="342272" y="90563"/>
                </a:lnTo>
                <a:lnTo>
                  <a:pt x="339149" y="85510"/>
                </a:lnTo>
                <a:lnTo>
                  <a:pt x="336025" y="80457"/>
                </a:lnTo>
                <a:lnTo>
                  <a:pt x="334464" y="74233"/>
                </a:lnTo>
                <a:lnTo>
                  <a:pt x="334464" y="59487"/>
                </a:lnTo>
                <a:lnTo>
                  <a:pt x="335566" y="53309"/>
                </a:lnTo>
                <a:lnTo>
                  <a:pt x="337770" y="48302"/>
                </a:lnTo>
                <a:lnTo>
                  <a:pt x="341169" y="40584"/>
                </a:lnTo>
                <a:close/>
              </a:path>
              <a:path w="574541" h="130987">
                <a:moveTo>
                  <a:pt x="451586" y="38988"/>
                </a:moveTo>
                <a:lnTo>
                  <a:pt x="456362" y="36933"/>
                </a:lnTo>
                <a:lnTo>
                  <a:pt x="470004" y="36933"/>
                </a:lnTo>
                <a:lnTo>
                  <a:pt x="475676" y="39918"/>
                </a:lnTo>
                <a:lnTo>
                  <a:pt x="479075" y="45890"/>
                </a:lnTo>
                <a:lnTo>
                  <a:pt x="480912" y="49105"/>
                </a:lnTo>
                <a:lnTo>
                  <a:pt x="482083" y="53401"/>
                </a:lnTo>
                <a:lnTo>
                  <a:pt x="482589" y="58775"/>
                </a:lnTo>
                <a:lnTo>
                  <a:pt x="441596" y="58775"/>
                </a:lnTo>
                <a:lnTo>
                  <a:pt x="441826" y="52436"/>
                </a:lnTo>
                <a:lnTo>
                  <a:pt x="437600" y="37208"/>
                </a:lnTo>
                <a:lnTo>
                  <a:pt x="434670" y="41064"/>
                </a:lnTo>
                <a:lnTo>
                  <a:pt x="429633" y="52408"/>
                </a:lnTo>
                <a:lnTo>
                  <a:pt x="427954" y="66079"/>
                </a:lnTo>
                <a:lnTo>
                  <a:pt x="428152" y="71106"/>
                </a:lnTo>
                <a:lnTo>
                  <a:pt x="431087" y="84103"/>
                </a:lnTo>
                <a:lnTo>
                  <a:pt x="437531" y="94157"/>
                </a:lnTo>
                <a:lnTo>
                  <a:pt x="448166" y="101680"/>
                </a:lnTo>
                <a:lnTo>
                  <a:pt x="460887" y="104183"/>
                </a:lnTo>
                <a:lnTo>
                  <a:pt x="464653" y="104183"/>
                </a:lnTo>
                <a:lnTo>
                  <a:pt x="468028" y="103816"/>
                </a:lnTo>
                <a:lnTo>
                  <a:pt x="471014" y="103081"/>
                </a:lnTo>
                <a:lnTo>
                  <a:pt x="476571" y="101794"/>
                </a:lnTo>
                <a:lnTo>
                  <a:pt x="481233" y="99314"/>
                </a:lnTo>
                <a:lnTo>
                  <a:pt x="485000" y="95639"/>
                </a:lnTo>
                <a:lnTo>
                  <a:pt x="487251" y="93526"/>
                </a:lnTo>
                <a:lnTo>
                  <a:pt x="489283" y="90804"/>
                </a:lnTo>
                <a:lnTo>
                  <a:pt x="491097" y="87474"/>
                </a:lnTo>
                <a:lnTo>
                  <a:pt x="492911" y="84144"/>
                </a:lnTo>
                <a:lnTo>
                  <a:pt x="493979" y="81123"/>
                </a:lnTo>
                <a:lnTo>
                  <a:pt x="494301" y="78413"/>
                </a:lnTo>
                <a:lnTo>
                  <a:pt x="482106" y="78413"/>
                </a:lnTo>
                <a:lnTo>
                  <a:pt x="481188" y="81675"/>
                </a:lnTo>
                <a:lnTo>
                  <a:pt x="479626" y="84545"/>
                </a:lnTo>
                <a:lnTo>
                  <a:pt x="477421" y="87026"/>
                </a:lnTo>
                <a:lnTo>
                  <a:pt x="473563" y="91298"/>
                </a:lnTo>
                <a:lnTo>
                  <a:pt x="468396" y="93434"/>
                </a:lnTo>
                <a:lnTo>
                  <a:pt x="454985" y="93434"/>
                </a:lnTo>
                <a:lnTo>
                  <a:pt x="449863" y="91172"/>
                </a:lnTo>
                <a:lnTo>
                  <a:pt x="446556" y="86647"/>
                </a:lnTo>
                <a:lnTo>
                  <a:pt x="443249" y="82122"/>
                </a:lnTo>
                <a:lnTo>
                  <a:pt x="441481" y="76116"/>
                </a:lnTo>
                <a:lnTo>
                  <a:pt x="441251" y="68628"/>
                </a:lnTo>
                <a:lnTo>
                  <a:pt x="495334" y="68628"/>
                </a:lnTo>
                <a:lnTo>
                  <a:pt x="495334" y="61187"/>
                </a:lnTo>
                <a:lnTo>
                  <a:pt x="494967" y="55767"/>
                </a:lnTo>
                <a:lnTo>
                  <a:pt x="494232" y="52367"/>
                </a:lnTo>
                <a:lnTo>
                  <a:pt x="493405" y="47406"/>
                </a:lnTo>
                <a:lnTo>
                  <a:pt x="491752" y="43065"/>
                </a:lnTo>
                <a:lnTo>
                  <a:pt x="489271" y="39344"/>
                </a:lnTo>
                <a:lnTo>
                  <a:pt x="486699" y="35440"/>
                </a:lnTo>
                <a:lnTo>
                  <a:pt x="482956" y="32258"/>
                </a:lnTo>
                <a:lnTo>
                  <a:pt x="478042" y="29801"/>
                </a:lnTo>
                <a:lnTo>
                  <a:pt x="473127" y="27343"/>
                </a:lnTo>
                <a:lnTo>
                  <a:pt x="468051" y="26115"/>
                </a:lnTo>
                <a:lnTo>
                  <a:pt x="460423" y="26182"/>
                </a:lnTo>
                <a:lnTo>
                  <a:pt x="451586" y="38988"/>
                </a:lnTo>
                <a:close/>
              </a:path>
              <a:path w="574541" h="130987">
                <a:moveTo>
                  <a:pt x="447752" y="29337"/>
                </a:moveTo>
                <a:lnTo>
                  <a:pt x="437600" y="37208"/>
                </a:lnTo>
                <a:lnTo>
                  <a:pt x="441826" y="52436"/>
                </a:lnTo>
                <a:lnTo>
                  <a:pt x="443869" y="47211"/>
                </a:lnTo>
                <a:lnTo>
                  <a:pt x="447727" y="43099"/>
                </a:lnTo>
                <a:lnTo>
                  <a:pt x="451586" y="38988"/>
                </a:lnTo>
                <a:lnTo>
                  <a:pt x="460423" y="26182"/>
                </a:lnTo>
                <a:lnTo>
                  <a:pt x="447752" y="29337"/>
                </a:lnTo>
                <a:close/>
              </a:path>
              <a:path w="574541" h="130987">
                <a:moveTo>
                  <a:pt x="509159" y="66217"/>
                </a:moveTo>
                <a:lnTo>
                  <a:pt x="509301" y="70422"/>
                </a:lnTo>
                <a:lnTo>
                  <a:pt x="512016" y="83429"/>
                </a:lnTo>
                <a:lnTo>
                  <a:pt x="518185" y="93813"/>
                </a:lnTo>
                <a:lnTo>
                  <a:pt x="524201" y="100727"/>
                </a:lnTo>
                <a:lnTo>
                  <a:pt x="523926" y="80044"/>
                </a:lnTo>
                <a:lnTo>
                  <a:pt x="522249" y="73429"/>
                </a:lnTo>
                <a:lnTo>
                  <a:pt x="522249" y="56248"/>
                </a:lnTo>
                <a:lnTo>
                  <a:pt x="524190" y="49221"/>
                </a:lnTo>
                <a:lnTo>
                  <a:pt x="528071" y="44443"/>
                </a:lnTo>
                <a:lnTo>
                  <a:pt x="531952" y="39666"/>
                </a:lnTo>
                <a:lnTo>
                  <a:pt x="537016" y="37277"/>
                </a:lnTo>
                <a:lnTo>
                  <a:pt x="548866" y="37277"/>
                </a:lnTo>
                <a:lnTo>
                  <a:pt x="553573" y="39517"/>
                </a:lnTo>
                <a:lnTo>
                  <a:pt x="557386" y="43995"/>
                </a:lnTo>
                <a:lnTo>
                  <a:pt x="561198" y="48474"/>
                </a:lnTo>
                <a:lnTo>
                  <a:pt x="563104" y="55376"/>
                </a:lnTo>
                <a:lnTo>
                  <a:pt x="563104" y="73934"/>
                </a:lnTo>
                <a:lnTo>
                  <a:pt x="561255" y="81020"/>
                </a:lnTo>
                <a:lnTo>
                  <a:pt x="557558" y="85958"/>
                </a:lnTo>
                <a:lnTo>
                  <a:pt x="553861" y="90896"/>
                </a:lnTo>
                <a:lnTo>
                  <a:pt x="549164" y="103172"/>
                </a:lnTo>
                <a:lnTo>
                  <a:pt x="553115" y="101151"/>
                </a:lnTo>
                <a:lnTo>
                  <a:pt x="557064" y="99130"/>
                </a:lnTo>
                <a:lnTo>
                  <a:pt x="560486" y="95846"/>
                </a:lnTo>
                <a:lnTo>
                  <a:pt x="563380" y="91298"/>
                </a:lnTo>
                <a:lnTo>
                  <a:pt x="563380" y="101565"/>
                </a:lnTo>
                <a:lnTo>
                  <a:pt x="574541" y="101565"/>
                </a:lnTo>
                <a:lnTo>
                  <a:pt x="574541" y="0"/>
                </a:lnTo>
                <a:lnTo>
                  <a:pt x="562622" y="0"/>
                </a:lnTo>
                <a:lnTo>
                  <a:pt x="562622" y="37277"/>
                </a:lnTo>
                <a:lnTo>
                  <a:pt x="559820" y="33832"/>
                </a:lnTo>
                <a:lnTo>
                  <a:pt x="557317" y="31420"/>
                </a:lnTo>
                <a:lnTo>
                  <a:pt x="555112" y="30042"/>
                </a:lnTo>
                <a:lnTo>
                  <a:pt x="551300" y="27653"/>
                </a:lnTo>
                <a:lnTo>
                  <a:pt x="546569" y="26459"/>
                </a:lnTo>
                <a:lnTo>
                  <a:pt x="539849" y="26474"/>
                </a:lnTo>
                <a:lnTo>
                  <a:pt x="526978" y="29625"/>
                </a:lnTo>
                <a:lnTo>
                  <a:pt x="517392" y="38276"/>
                </a:lnTo>
                <a:lnTo>
                  <a:pt x="515419" y="41372"/>
                </a:lnTo>
                <a:lnTo>
                  <a:pt x="510724" y="52976"/>
                </a:lnTo>
                <a:lnTo>
                  <a:pt x="509159" y="66217"/>
                </a:lnTo>
                <a:close/>
              </a:path>
              <a:path w="574541" h="130987">
                <a:moveTo>
                  <a:pt x="530632" y="90701"/>
                </a:moveTo>
                <a:lnTo>
                  <a:pt x="527279" y="85372"/>
                </a:lnTo>
                <a:lnTo>
                  <a:pt x="523926" y="80044"/>
                </a:lnTo>
                <a:lnTo>
                  <a:pt x="524201" y="100727"/>
                </a:lnTo>
                <a:lnTo>
                  <a:pt x="531321" y="104183"/>
                </a:lnTo>
                <a:lnTo>
                  <a:pt x="544640" y="104183"/>
                </a:lnTo>
                <a:lnTo>
                  <a:pt x="549164" y="103172"/>
                </a:lnTo>
                <a:lnTo>
                  <a:pt x="553861" y="90896"/>
                </a:lnTo>
                <a:lnTo>
                  <a:pt x="549141" y="93365"/>
                </a:lnTo>
                <a:lnTo>
                  <a:pt x="536006" y="93365"/>
                </a:lnTo>
                <a:lnTo>
                  <a:pt x="530632" y="90701"/>
                </a:lnTo>
                <a:close/>
              </a:path>
              <a:path w="574541" h="130987">
                <a:moveTo>
                  <a:pt x="414175" y="102736"/>
                </a:moveTo>
                <a:lnTo>
                  <a:pt x="417632" y="102644"/>
                </a:lnTo>
                <a:lnTo>
                  <a:pt x="420709" y="102277"/>
                </a:lnTo>
                <a:lnTo>
                  <a:pt x="423614" y="101565"/>
                </a:lnTo>
                <a:lnTo>
                  <a:pt x="423614" y="91780"/>
                </a:lnTo>
                <a:lnTo>
                  <a:pt x="419871" y="91987"/>
                </a:lnTo>
                <a:lnTo>
                  <a:pt x="417023" y="91987"/>
                </a:lnTo>
                <a:lnTo>
                  <a:pt x="414451" y="91229"/>
                </a:lnTo>
                <a:lnTo>
                  <a:pt x="411833" y="88634"/>
                </a:lnTo>
                <a:lnTo>
                  <a:pt x="411833" y="37897"/>
                </a:lnTo>
                <a:lnTo>
                  <a:pt x="423614" y="37897"/>
                </a:lnTo>
                <a:lnTo>
                  <a:pt x="423614" y="27768"/>
                </a:lnTo>
                <a:lnTo>
                  <a:pt x="411833" y="27768"/>
                </a:lnTo>
                <a:lnTo>
                  <a:pt x="411833" y="7166"/>
                </a:lnTo>
                <a:lnTo>
                  <a:pt x="399294" y="7166"/>
                </a:lnTo>
                <a:lnTo>
                  <a:pt x="399294" y="27768"/>
                </a:lnTo>
                <a:lnTo>
                  <a:pt x="389304" y="27768"/>
                </a:lnTo>
                <a:lnTo>
                  <a:pt x="389304" y="37897"/>
                </a:lnTo>
                <a:lnTo>
                  <a:pt x="399294" y="37897"/>
                </a:lnTo>
                <a:lnTo>
                  <a:pt x="399294" y="91482"/>
                </a:lnTo>
                <a:lnTo>
                  <a:pt x="400328" y="95329"/>
                </a:lnTo>
                <a:lnTo>
                  <a:pt x="402395" y="98292"/>
                </a:lnTo>
                <a:lnTo>
                  <a:pt x="404461" y="101255"/>
                </a:lnTo>
                <a:lnTo>
                  <a:pt x="408388" y="102736"/>
                </a:lnTo>
                <a:lnTo>
                  <a:pt x="414175" y="102736"/>
                </a:lnTo>
                <a:close/>
              </a:path>
              <a:path w="574541" h="130987">
                <a:moveTo>
                  <a:pt x="173088" y="130987"/>
                </a:moveTo>
                <a:lnTo>
                  <a:pt x="173088" y="93297"/>
                </a:lnTo>
                <a:lnTo>
                  <a:pt x="175798" y="96650"/>
                </a:lnTo>
                <a:lnTo>
                  <a:pt x="175154" y="81789"/>
                </a:lnTo>
                <a:lnTo>
                  <a:pt x="173455" y="77793"/>
                </a:lnTo>
                <a:lnTo>
                  <a:pt x="172606" y="72946"/>
                </a:lnTo>
                <a:lnTo>
                  <a:pt x="172606" y="60176"/>
                </a:lnTo>
                <a:lnTo>
                  <a:pt x="173455" y="54343"/>
                </a:lnTo>
                <a:lnTo>
                  <a:pt x="175154" y="49749"/>
                </a:lnTo>
                <a:lnTo>
                  <a:pt x="178324" y="41158"/>
                </a:lnTo>
                <a:lnTo>
                  <a:pt x="177933" y="31948"/>
                </a:lnTo>
                <a:lnTo>
                  <a:pt x="175224" y="34544"/>
                </a:lnTo>
                <a:lnTo>
                  <a:pt x="172743" y="37897"/>
                </a:lnTo>
                <a:lnTo>
                  <a:pt x="172743" y="28113"/>
                </a:lnTo>
                <a:lnTo>
                  <a:pt x="160687" y="28113"/>
                </a:lnTo>
                <a:lnTo>
                  <a:pt x="160687" y="130987"/>
                </a:lnTo>
                <a:lnTo>
                  <a:pt x="173088" y="13098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4330937" y="1635195"/>
            <a:ext cx="424040" cy="116854"/>
          </a:xfrm>
          <a:custGeom>
            <a:avLst/>
            <a:gdLst/>
            <a:ahLst/>
            <a:cxnLst/>
            <a:rect l="l" t="t" r="r" b="b"/>
            <a:pathLst>
              <a:path w="466444" h="132434">
                <a:moveTo>
                  <a:pt x="375594" y="101220"/>
                </a:moveTo>
                <a:lnTo>
                  <a:pt x="375594" y="57741"/>
                </a:lnTo>
                <a:lnTo>
                  <a:pt x="375904" y="54032"/>
                </a:lnTo>
                <a:lnTo>
                  <a:pt x="376524" y="51437"/>
                </a:lnTo>
                <a:lnTo>
                  <a:pt x="377144" y="48841"/>
                </a:lnTo>
                <a:lnTo>
                  <a:pt x="378488" y="46327"/>
                </a:lnTo>
                <a:lnTo>
                  <a:pt x="380554" y="43891"/>
                </a:lnTo>
                <a:lnTo>
                  <a:pt x="383126" y="40860"/>
                </a:lnTo>
                <a:lnTo>
                  <a:pt x="386112" y="38839"/>
                </a:lnTo>
                <a:lnTo>
                  <a:pt x="389511" y="37828"/>
                </a:lnTo>
                <a:lnTo>
                  <a:pt x="391394" y="37231"/>
                </a:lnTo>
                <a:lnTo>
                  <a:pt x="393805" y="36932"/>
                </a:lnTo>
                <a:lnTo>
                  <a:pt x="402532" y="36932"/>
                </a:lnTo>
                <a:lnTo>
                  <a:pt x="406528" y="39229"/>
                </a:lnTo>
                <a:lnTo>
                  <a:pt x="408732" y="43823"/>
                </a:lnTo>
                <a:lnTo>
                  <a:pt x="410064" y="46579"/>
                </a:lnTo>
                <a:lnTo>
                  <a:pt x="410731" y="50208"/>
                </a:lnTo>
                <a:lnTo>
                  <a:pt x="410731" y="101220"/>
                </a:lnTo>
                <a:lnTo>
                  <a:pt x="423338" y="101220"/>
                </a:lnTo>
                <a:lnTo>
                  <a:pt x="423338" y="46441"/>
                </a:lnTo>
                <a:lnTo>
                  <a:pt x="422328" y="40722"/>
                </a:lnTo>
                <a:lnTo>
                  <a:pt x="420307" y="36725"/>
                </a:lnTo>
                <a:lnTo>
                  <a:pt x="416633" y="29422"/>
                </a:lnTo>
                <a:lnTo>
                  <a:pt x="409559" y="25770"/>
                </a:lnTo>
                <a:lnTo>
                  <a:pt x="394310" y="25770"/>
                </a:lnTo>
                <a:lnTo>
                  <a:pt x="389970" y="26712"/>
                </a:lnTo>
                <a:lnTo>
                  <a:pt x="386066" y="28595"/>
                </a:lnTo>
                <a:lnTo>
                  <a:pt x="382162" y="30479"/>
                </a:lnTo>
                <a:lnTo>
                  <a:pt x="378464" y="33579"/>
                </a:lnTo>
                <a:lnTo>
                  <a:pt x="374974" y="37897"/>
                </a:lnTo>
                <a:lnTo>
                  <a:pt x="374974" y="27423"/>
                </a:lnTo>
                <a:lnTo>
                  <a:pt x="363192" y="27423"/>
                </a:lnTo>
                <a:lnTo>
                  <a:pt x="363192" y="101220"/>
                </a:lnTo>
                <a:lnTo>
                  <a:pt x="375594" y="101220"/>
                </a:lnTo>
                <a:close/>
              </a:path>
              <a:path w="466444" h="132434">
                <a:moveTo>
                  <a:pt x="452044" y="28388"/>
                </a:moveTo>
                <a:lnTo>
                  <a:pt x="452044" y="43410"/>
                </a:lnTo>
                <a:lnTo>
                  <a:pt x="466444" y="43410"/>
                </a:lnTo>
                <a:lnTo>
                  <a:pt x="466444" y="28388"/>
                </a:lnTo>
                <a:lnTo>
                  <a:pt x="452044" y="28388"/>
                </a:lnTo>
                <a:close/>
              </a:path>
              <a:path w="466444" h="132434">
                <a:moveTo>
                  <a:pt x="452044" y="86199"/>
                </a:moveTo>
                <a:lnTo>
                  <a:pt x="452044" y="101220"/>
                </a:lnTo>
                <a:lnTo>
                  <a:pt x="466444" y="101220"/>
                </a:lnTo>
                <a:lnTo>
                  <a:pt x="466444" y="86199"/>
                </a:lnTo>
                <a:lnTo>
                  <a:pt x="452044" y="86199"/>
                </a:lnTo>
                <a:close/>
              </a:path>
              <a:path w="466444" h="132434">
                <a:moveTo>
                  <a:pt x="12745" y="15848"/>
                </a:moveTo>
                <a:lnTo>
                  <a:pt x="41819" y="101220"/>
                </a:lnTo>
                <a:lnTo>
                  <a:pt x="55391" y="101220"/>
                </a:lnTo>
                <a:lnTo>
                  <a:pt x="84259" y="15848"/>
                </a:lnTo>
                <a:lnTo>
                  <a:pt x="84121" y="31214"/>
                </a:lnTo>
                <a:lnTo>
                  <a:pt x="83983" y="39413"/>
                </a:lnTo>
                <a:lnTo>
                  <a:pt x="83983" y="101220"/>
                </a:lnTo>
                <a:lnTo>
                  <a:pt x="97004" y="101220"/>
                </a:lnTo>
                <a:lnTo>
                  <a:pt x="97004" y="0"/>
                </a:lnTo>
                <a:lnTo>
                  <a:pt x="77576" y="0"/>
                </a:lnTo>
                <a:lnTo>
                  <a:pt x="48709" y="85579"/>
                </a:lnTo>
                <a:lnTo>
                  <a:pt x="19635" y="0"/>
                </a:lnTo>
                <a:lnTo>
                  <a:pt x="0" y="0"/>
                </a:lnTo>
                <a:lnTo>
                  <a:pt x="0" y="101220"/>
                </a:lnTo>
                <a:lnTo>
                  <a:pt x="13090" y="101220"/>
                </a:lnTo>
                <a:lnTo>
                  <a:pt x="12917" y="30283"/>
                </a:lnTo>
                <a:lnTo>
                  <a:pt x="12745" y="21429"/>
                </a:lnTo>
                <a:lnTo>
                  <a:pt x="12745" y="15848"/>
                </a:lnTo>
                <a:close/>
              </a:path>
              <a:path w="466444" h="132434">
                <a:moveTo>
                  <a:pt x="114963" y="69708"/>
                </a:moveTo>
                <a:lnTo>
                  <a:pt x="112827" y="75013"/>
                </a:lnTo>
                <a:lnTo>
                  <a:pt x="112827" y="88105"/>
                </a:lnTo>
                <a:lnTo>
                  <a:pt x="114997" y="93308"/>
                </a:lnTo>
                <a:lnTo>
                  <a:pt x="119338" y="97465"/>
                </a:lnTo>
                <a:lnTo>
                  <a:pt x="123678" y="101622"/>
                </a:lnTo>
                <a:lnTo>
                  <a:pt x="129270" y="103701"/>
                </a:lnTo>
                <a:lnTo>
                  <a:pt x="127088" y="87990"/>
                </a:lnTo>
                <a:lnTo>
                  <a:pt x="125779" y="85165"/>
                </a:lnTo>
                <a:lnTo>
                  <a:pt x="125779" y="76851"/>
                </a:lnTo>
                <a:lnTo>
                  <a:pt x="127686" y="73406"/>
                </a:lnTo>
                <a:lnTo>
                  <a:pt x="131498" y="71247"/>
                </a:lnTo>
                <a:lnTo>
                  <a:pt x="133748" y="69961"/>
                </a:lnTo>
                <a:lnTo>
                  <a:pt x="137124" y="69019"/>
                </a:lnTo>
                <a:lnTo>
                  <a:pt x="141625" y="68422"/>
                </a:lnTo>
                <a:lnTo>
                  <a:pt x="149135" y="67457"/>
                </a:lnTo>
                <a:lnTo>
                  <a:pt x="153774" y="66722"/>
                </a:lnTo>
                <a:lnTo>
                  <a:pt x="156162" y="66079"/>
                </a:lnTo>
                <a:lnTo>
                  <a:pt x="158551" y="65436"/>
                </a:lnTo>
                <a:lnTo>
                  <a:pt x="162019" y="63667"/>
                </a:lnTo>
                <a:lnTo>
                  <a:pt x="162019" y="81284"/>
                </a:lnTo>
                <a:lnTo>
                  <a:pt x="158574" y="86773"/>
                </a:lnTo>
                <a:lnTo>
                  <a:pt x="151753" y="100049"/>
                </a:lnTo>
                <a:lnTo>
                  <a:pt x="156484" y="97614"/>
                </a:lnTo>
                <a:lnTo>
                  <a:pt x="160112" y="94743"/>
                </a:lnTo>
                <a:lnTo>
                  <a:pt x="162638" y="91436"/>
                </a:lnTo>
                <a:lnTo>
                  <a:pt x="163051" y="94376"/>
                </a:lnTo>
                <a:lnTo>
                  <a:pt x="164774" y="98257"/>
                </a:lnTo>
                <a:lnTo>
                  <a:pt x="166703" y="101289"/>
                </a:lnTo>
                <a:lnTo>
                  <a:pt x="169804" y="102805"/>
                </a:lnTo>
                <a:lnTo>
                  <a:pt x="175820" y="102805"/>
                </a:lnTo>
                <a:lnTo>
                  <a:pt x="179219" y="102461"/>
                </a:lnTo>
                <a:lnTo>
                  <a:pt x="182618" y="101565"/>
                </a:lnTo>
                <a:lnTo>
                  <a:pt x="182618" y="92400"/>
                </a:lnTo>
                <a:lnTo>
                  <a:pt x="181102" y="92642"/>
                </a:lnTo>
                <a:lnTo>
                  <a:pt x="178553" y="92814"/>
                </a:lnTo>
                <a:lnTo>
                  <a:pt x="175212" y="91643"/>
                </a:lnTo>
                <a:lnTo>
                  <a:pt x="174419" y="88542"/>
                </a:lnTo>
                <a:lnTo>
                  <a:pt x="174419" y="39045"/>
                </a:lnTo>
                <a:lnTo>
                  <a:pt x="171732" y="33901"/>
                </a:lnTo>
                <a:lnTo>
                  <a:pt x="166358" y="30593"/>
                </a:lnTo>
                <a:lnTo>
                  <a:pt x="160939" y="27286"/>
                </a:lnTo>
                <a:lnTo>
                  <a:pt x="153889" y="25632"/>
                </a:lnTo>
                <a:lnTo>
                  <a:pt x="137721" y="25632"/>
                </a:lnTo>
                <a:lnTo>
                  <a:pt x="131141" y="27412"/>
                </a:lnTo>
                <a:lnTo>
                  <a:pt x="125469" y="30972"/>
                </a:lnTo>
                <a:lnTo>
                  <a:pt x="119797" y="34532"/>
                </a:lnTo>
                <a:lnTo>
                  <a:pt x="116846" y="40860"/>
                </a:lnTo>
                <a:lnTo>
                  <a:pt x="116616" y="49956"/>
                </a:lnTo>
                <a:lnTo>
                  <a:pt x="128190" y="49956"/>
                </a:lnTo>
                <a:lnTo>
                  <a:pt x="128650" y="46143"/>
                </a:lnTo>
                <a:lnTo>
                  <a:pt x="129638" y="43272"/>
                </a:lnTo>
                <a:lnTo>
                  <a:pt x="131154" y="41342"/>
                </a:lnTo>
                <a:lnTo>
                  <a:pt x="133863" y="37851"/>
                </a:lnTo>
                <a:lnTo>
                  <a:pt x="138456" y="36105"/>
                </a:lnTo>
                <a:lnTo>
                  <a:pt x="150536" y="36105"/>
                </a:lnTo>
                <a:lnTo>
                  <a:pt x="154841" y="37059"/>
                </a:lnTo>
                <a:lnTo>
                  <a:pt x="157850" y="38965"/>
                </a:lnTo>
                <a:lnTo>
                  <a:pt x="160858" y="40871"/>
                </a:lnTo>
                <a:lnTo>
                  <a:pt x="162363" y="43938"/>
                </a:lnTo>
                <a:lnTo>
                  <a:pt x="162363" y="50231"/>
                </a:lnTo>
                <a:lnTo>
                  <a:pt x="161536" y="52918"/>
                </a:lnTo>
                <a:lnTo>
                  <a:pt x="158666" y="56134"/>
                </a:lnTo>
                <a:lnTo>
                  <a:pt x="155817" y="56502"/>
                </a:lnTo>
                <a:lnTo>
                  <a:pt x="136045" y="58982"/>
                </a:lnTo>
                <a:lnTo>
                  <a:pt x="129109" y="59854"/>
                </a:lnTo>
                <a:lnTo>
                  <a:pt x="123506" y="62174"/>
                </a:lnTo>
                <a:lnTo>
                  <a:pt x="119234" y="65941"/>
                </a:lnTo>
                <a:lnTo>
                  <a:pt x="114963" y="69708"/>
                </a:lnTo>
                <a:close/>
              </a:path>
              <a:path w="466444" h="132434">
                <a:moveTo>
                  <a:pt x="158574" y="86773"/>
                </a:moveTo>
                <a:lnTo>
                  <a:pt x="151684" y="90127"/>
                </a:lnTo>
                <a:lnTo>
                  <a:pt x="147596" y="92148"/>
                </a:lnTo>
                <a:lnTo>
                  <a:pt x="143371" y="93158"/>
                </a:lnTo>
                <a:lnTo>
                  <a:pt x="135425" y="93158"/>
                </a:lnTo>
                <a:lnTo>
                  <a:pt x="132324" y="92125"/>
                </a:lnTo>
                <a:lnTo>
                  <a:pt x="129706" y="90058"/>
                </a:lnTo>
                <a:lnTo>
                  <a:pt x="127088" y="87990"/>
                </a:lnTo>
                <a:lnTo>
                  <a:pt x="129270" y="103701"/>
                </a:lnTo>
                <a:lnTo>
                  <a:pt x="141809" y="103701"/>
                </a:lnTo>
                <a:lnTo>
                  <a:pt x="147022" y="102484"/>
                </a:lnTo>
                <a:lnTo>
                  <a:pt x="151753" y="100049"/>
                </a:lnTo>
                <a:lnTo>
                  <a:pt x="158574" y="86773"/>
                </a:lnTo>
                <a:close/>
              </a:path>
              <a:path w="466444" h="132434">
                <a:moveTo>
                  <a:pt x="198923" y="27423"/>
                </a:moveTo>
                <a:lnTo>
                  <a:pt x="198923" y="101220"/>
                </a:lnTo>
                <a:lnTo>
                  <a:pt x="211324" y="101220"/>
                </a:lnTo>
                <a:lnTo>
                  <a:pt x="211324" y="53539"/>
                </a:lnTo>
                <a:lnTo>
                  <a:pt x="213001" y="48910"/>
                </a:lnTo>
                <a:lnTo>
                  <a:pt x="216354" y="44891"/>
                </a:lnTo>
                <a:lnTo>
                  <a:pt x="219706" y="40871"/>
                </a:lnTo>
                <a:lnTo>
                  <a:pt x="224506" y="38862"/>
                </a:lnTo>
                <a:lnTo>
                  <a:pt x="232165" y="38885"/>
                </a:lnTo>
                <a:lnTo>
                  <a:pt x="234817" y="39206"/>
                </a:lnTo>
                <a:lnTo>
                  <a:pt x="234817" y="26114"/>
                </a:lnTo>
                <a:lnTo>
                  <a:pt x="233486" y="25976"/>
                </a:lnTo>
                <a:lnTo>
                  <a:pt x="230822" y="25770"/>
                </a:lnTo>
                <a:lnTo>
                  <a:pt x="225907" y="25770"/>
                </a:lnTo>
                <a:lnTo>
                  <a:pt x="221567" y="27550"/>
                </a:lnTo>
                <a:lnTo>
                  <a:pt x="217801" y="31110"/>
                </a:lnTo>
                <a:lnTo>
                  <a:pt x="214034" y="34670"/>
                </a:lnTo>
                <a:lnTo>
                  <a:pt x="211669" y="37691"/>
                </a:lnTo>
                <a:lnTo>
                  <a:pt x="210704" y="40171"/>
                </a:lnTo>
                <a:lnTo>
                  <a:pt x="210704" y="27423"/>
                </a:lnTo>
                <a:lnTo>
                  <a:pt x="198923" y="27423"/>
                </a:lnTo>
                <a:close/>
              </a:path>
              <a:path w="466444" h="132434">
                <a:moveTo>
                  <a:pt x="255819" y="29582"/>
                </a:moveTo>
                <a:lnTo>
                  <a:pt x="249780" y="36519"/>
                </a:lnTo>
                <a:lnTo>
                  <a:pt x="253466" y="74807"/>
                </a:lnTo>
                <a:lnTo>
                  <a:pt x="253466" y="59418"/>
                </a:lnTo>
                <a:lnTo>
                  <a:pt x="254315" y="53699"/>
                </a:lnTo>
                <a:lnTo>
                  <a:pt x="256015" y="49335"/>
                </a:lnTo>
                <a:lnTo>
                  <a:pt x="263111" y="26114"/>
                </a:lnTo>
                <a:lnTo>
                  <a:pt x="255819" y="29582"/>
                </a:lnTo>
                <a:close/>
              </a:path>
              <a:path w="466444" h="132434">
                <a:moveTo>
                  <a:pt x="246667" y="123534"/>
                </a:moveTo>
                <a:lnTo>
                  <a:pt x="252088" y="127094"/>
                </a:lnTo>
                <a:lnTo>
                  <a:pt x="257507" y="130654"/>
                </a:lnTo>
                <a:lnTo>
                  <a:pt x="264190" y="132434"/>
                </a:lnTo>
                <a:lnTo>
                  <a:pt x="272136" y="132434"/>
                </a:lnTo>
                <a:lnTo>
                  <a:pt x="281094" y="131672"/>
                </a:lnTo>
                <a:lnTo>
                  <a:pt x="293244" y="126796"/>
                </a:lnTo>
                <a:lnTo>
                  <a:pt x="301279" y="117413"/>
                </a:lnTo>
                <a:lnTo>
                  <a:pt x="304034" y="111992"/>
                </a:lnTo>
                <a:lnTo>
                  <a:pt x="305412" y="104597"/>
                </a:lnTo>
                <a:lnTo>
                  <a:pt x="305412" y="28112"/>
                </a:lnTo>
                <a:lnTo>
                  <a:pt x="293976" y="28112"/>
                </a:lnTo>
                <a:lnTo>
                  <a:pt x="293976" y="37415"/>
                </a:lnTo>
                <a:lnTo>
                  <a:pt x="291542" y="34337"/>
                </a:lnTo>
                <a:lnTo>
                  <a:pt x="289153" y="31994"/>
                </a:lnTo>
                <a:lnTo>
                  <a:pt x="286811" y="30386"/>
                </a:lnTo>
                <a:lnTo>
                  <a:pt x="282493" y="27539"/>
                </a:lnTo>
                <a:lnTo>
                  <a:pt x="277441" y="26114"/>
                </a:lnTo>
                <a:lnTo>
                  <a:pt x="263111" y="26114"/>
                </a:lnTo>
                <a:lnTo>
                  <a:pt x="256015" y="49335"/>
                </a:lnTo>
                <a:lnTo>
                  <a:pt x="259230" y="41158"/>
                </a:lnTo>
                <a:lnTo>
                  <a:pt x="265201" y="37070"/>
                </a:lnTo>
                <a:lnTo>
                  <a:pt x="279760" y="37070"/>
                </a:lnTo>
                <a:lnTo>
                  <a:pt x="284560" y="39275"/>
                </a:lnTo>
                <a:lnTo>
                  <a:pt x="288327" y="43685"/>
                </a:lnTo>
                <a:lnTo>
                  <a:pt x="292093" y="48095"/>
                </a:lnTo>
                <a:lnTo>
                  <a:pt x="293976" y="54871"/>
                </a:lnTo>
                <a:lnTo>
                  <a:pt x="293976" y="70075"/>
                </a:lnTo>
                <a:lnTo>
                  <a:pt x="292965" y="75381"/>
                </a:lnTo>
                <a:lnTo>
                  <a:pt x="290945" y="79929"/>
                </a:lnTo>
                <a:lnTo>
                  <a:pt x="287316" y="87968"/>
                </a:lnTo>
                <a:lnTo>
                  <a:pt x="281046" y="91987"/>
                </a:lnTo>
                <a:lnTo>
                  <a:pt x="266441" y="91987"/>
                </a:lnTo>
                <a:lnTo>
                  <a:pt x="261905" y="89817"/>
                </a:lnTo>
                <a:lnTo>
                  <a:pt x="258529" y="85475"/>
                </a:lnTo>
                <a:lnTo>
                  <a:pt x="255153" y="81135"/>
                </a:lnTo>
                <a:lnTo>
                  <a:pt x="253466" y="74807"/>
                </a:lnTo>
                <a:lnTo>
                  <a:pt x="249780" y="36519"/>
                </a:lnTo>
                <a:lnTo>
                  <a:pt x="247076" y="40113"/>
                </a:lnTo>
                <a:lnTo>
                  <a:pt x="242309" y="51360"/>
                </a:lnTo>
                <a:lnTo>
                  <a:pt x="240720" y="65459"/>
                </a:lnTo>
                <a:lnTo>
                  <a:pt x="240897" y="70754"/>
                </a:lnTo>
                <a:lnTo>
                  <a:pt x="243643" y="84236"/>
                </a:lnTo>
                <a:lnTo>
                  <a:pt x="249710" y="93607"/>
                </a:lnTo>
                <a:lnTo>
                  <a:pt x="255704" y="99279"/>
                </a:lnTo>
                <a:lnTo>
                  <a:pt x="262697" y="102116"/>
                </a:lnTo>
                <a:lnTo>
                  <a:pt x="276431" y="102116"/>
                </a:lnTo>
                <a:lnTo>
                  <a:pt x="281046" y="101197"/>
                </a:lnTo>
                <a:lnTo>
                  <a:pt x="284537" y="99360"/>
                </a:lnTo>
                <a:lnTo>
                  <a:pt x="288028" y="97523"/>
                </a:lnTo>
                <a:lnTo>
                  <a:pt x="291013" y="94721"/>
                </a:lnTo>
                <a:lnTo>
                  <a:pt x="293494" y="90954"/>
                </a:lnTo>
                <a:lnTo>
                  <a:pt x="293631" y="101106"/>
                </a:lnTo>
                <a:lnTo>
                  <a:pt x="292828" y="108156"/>
                </a:lnTo>
                <a:lnTo>
                  <a:pt x="291082" y="112107"/>
                </a:lnTo>
                <a:lnTo>
                  <a:pt x="288143" y="118814"/>
                </a:lnTo>
                <a:lnTo>
                  <a:pt x="281919" y="122167"/>
                </a:lnTo>
                <a:lnTo>
                  <a:pt x="266395" y="122167"/>
                </a:lnTo>
                <a:lnTo>
                  <a:pt x="261985" y="120789"/>
                </a:lnTo>
                <a:lnTo>
                  <a:pt x="259184" y="118033"/>
                </a:lnTo>
                <a:lnTo>
                  <a:pt x="257392" y="116242"/>
                </a:lnTo>
                <a:lnTo>
                  <a:pt x="256198" y="113692"/>
                </a:lnTo>
                <a:lnTo>
                  <a:pt x="255601" y="110384"/>
                </a:lnTo>
                <a:lnTo>
                  <a:pt x="242993" y="110384"/>
                </a:lnTo>
                <a:lnTo>
                  <a:pt x="243636" y="117964"/>
                </a:lnTo>
                <a:lnTo>
                  <a:pt x="246667" y="123534"/>
                </a:lnTo>
                <a:close/>
              </a:path>
              <a:path w="466444" h="132434">
                <a:moveTo>
                  <a:pt x="327918" y="27768"/>
                </a:moveTo>
                <a:lnTo>
                  <a:pt x="327918" y="101220"/>
                </a:lnTo>
                <a:lnTo>
                  <a:pt x="340526" y="101220"/>
                </a:lnTo>
                <a:lnTo>
                  <a:pt x="340526" y="27768"/>
                </a:lnTo>
                <a:lnTo>
                  <a:pt x="327918" y="27768"/>
                </a:lnTo>
                <a:close/>
              </a:path>
              <a:path w="466444" h="132434">
                <a:moveTo>
                  <a:pt x="327918" y="0"/>
                </a:moveTo>
                <a:lnTo>
                  <a:pt x="327918" y="14056"/>
                </a:lnTo>
                <a:lnTo>
                  <a:pt x="340526" y="14056"/>
                </a:lnTo>
                <a:lnTo>
                  <a:pt x="340526" y="0"/>
                </a:lnTo>
                <a:lnTo>
                  <a:pt x="3279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4634775" y="1635834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4741888" y="1666871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741888" y="1717880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358871" y="1782408"/>
            <a:ext cx="510096" cy="89738"/>
          </a:xfrm>
          <a:custGeom>
            <a:avLst/>
            <a:gdLst/>
            <a:ahLst/>
            <a:cxnLst/>
            <a:rect l="l" t="t" r="r" b="b"/>
            <a:pathLst>
              <a:path w="561106" h="101703">
                <a:moveTo>
                  <a:pt x="166520" y="17203"/>
                </a:moveTo>
                <a:lnTo>
                  <a:pt x="163787" y="25081"/>
                </a:lnTo>
                <a:lnTo>
                  <a:pt x="163787" y="43364"/>
                </a:lnTo>
                <a:lnTo>
                  <a:pt x="166554" y="50989"/>
                </a:lnTo>
                <a:lnTo>
                  <a:pt x="172088" y="56915"/>
                </a:lnTo>
                <a:lnTo>
                  <a:pt x="177623" y="62841"/>
                </a:lnTo>
                <a:lnTo>
                  <a:pt x="185144" y="65803"/>
                </a:lnTo>
                <a:lnTo>
                  <a:pt x="184478" y="53022"/>
                </a:lnTo>
                <a:lnTo>
                  <a:pt x="181355" y="49232"/>
                </a:lnTo>
                <a:lnTo>
                  <a:pt x="178232" y="45442"/>
                </a:lnTo>
                <a:lnTo>
                  <a:pt x="176670" y="40332"/>
                </a:lnTo>
                <a:lnTo>
                  <a:pt x="176670" y="27102"/>
                </a:lnTo>
                <a:lnTo>
                  <a:pt x="181743" y="2923"/>
                </a:lnTo>
                <a:lnTo>
                  <a:pt x="171985" y="10404"/>
                </a:lnTo>
                <a:lnTo>
                  <a:pt x="166520" y="17203"/>
                </a:lnTo>
                <a:close/>
              </a:path>
              <a:path w="561106" h="101703">
                <a:moveTo>
                  <a:pt x="167461" y="89139"/>
                </a:moveTo>
                <a:lnTo>
                  <a:pt x="172467" y="94192"/>
                </a:lnTo>
                <a:lnTo>
                  <a:pt x="177474" y="99245"/>
                </a:lnTo>
                <a:lnTo>
                  <a:pt x="184800" y="101772"/>
                </a:lnTo>
                <a:lnTo>
                  <a:pt x="194832" y="101770"/>
                </a:lnTo>
                <a:lnTo>
                  <a:pt x="207636" y="99090"/>
                </a:lnTo>
                <a:lnTo>
                  <a:pt x="217704" y="91327"/>
                </a:lnTo>
                <a:lnTo>
                  <a:pt x="225034" y="78482"/>
                </a:lnTo>
                <a:lnTo>
                  <a:pt x="227166" y="72125"/>
                </a:lnTo>
                <a:lnTo>
                  <a:pt x="229650" y="59877"/>
                </a:lnTo>
                <a:lnTo>
                  <a:pt x="230477" y="46372"/>
                </a:lnTo>
                <a:lnTo>
                  <a:pt x="230459" y="44359"/>
                </a:lnTo>
                <a:lnTo>
                  <a:pt x="229192" y="30819"/>
                </a:lnTo>
                <a:lnTo>
                  <a:pt x="225930" y="19637"/>
                </a:lnTo>
                <a:lnTo>
                  <a:pt x="220162" y="10129"/>
                </a:lnTo>
                <a:lnTo>
                  <a:pt x="209871" y="2687"/>
                </a:lnTo>
                <a:lnTo>
                  <a:pt x="196167" y="207"/>
                </a:lnTo>
                <a:lnTo>
                  <a:pt x="195147" y="217"/>
                </a:lnTo>
                <a:lnTo>
                  <a:pt x="181743" y="2923"/>
                </a:lnTo>
                <a:lnTo>
                  <a:pt x="176670" y="27102"/>
                </a:lnTo>
                <a:lnTo>
                  <a:pt x="178449" y="21670"/>
                </a:lnTo>
                <a:lnTo>
                  <a:pt x="182009" y="17605"/>
                </a:lnTo>
                <a:lnTo>
                  <a:pt x="185569" y="13539"/>
                </a:lnTo>
                <a:lnTo>
                  <a:pt x="190380" y="11507"/>
                </a:lnTo>
                <a:lnTo>
                  <a:pt x="202092" y="11507"/>
                </a:lnTo>
                <a:lnTo>
                  <a:pt x="206743" y="13287"/>
                </a:lnTo>
                <a:lnTo>
                  <a:pt x="210394" y="16847"/>
                </a:lnTo>
                <a:lnTo>
                  <a:pt x="214045" y="20407"/>
                </a:lnTo>
                <a:lnTo>
                  <a:pt x="215871" y="25816"/>
                </a:lnTo>
                <a:lnTo>
                  <a:pt x="215871" y="41158"/>
                </a:lnTo>
                <a:lnTo>
                  <a:pt x="213839" y="46820"/>
                </a:lnTo>
                <a:lnTo>
                  <a:pt x="209774" y="50059"/>
                </a:lnTo>
                <a:lnTo>
                  <a:pt x="205709" y="53297"/>
                </a:lnTo>
                <a:lnTo>
                  <a:pt x="201220" y="54916"/>
                </a:lnTo>
                <a:lnTo>
                  <a:pt x="189462" y="54916"/>
                </a:lnTo>
                <a:lnTo>
                  <a:pt x="184478" y="53022"/>
                </a:lnTo>
                <a:lnTo>
                  <a:pt x="185144" y="65803"/>
                </a:lnTo>
                <a:lnTo>
                  <a:pt x="199337" y="65803"/>
                </a:lnTo>
                <a:lnTo>
                  <a:pt x="203711" y="64919"/>
                </a:lnTo>
                <a:lnTo>
                  <a:pt x="207776" y="63150"/>
                </a:lnTo>
                <a:lnTo>
                  <a:pt x="211841" y="61382"/>
                </a:lnTo>
                <a:lnTo>
                  <a:pt x="215251" y="58316"/>
                </a:lnTo>
                <a:lnTo>
                  <a:pt x="218008" y="53952"/>
                </a:lnTo>
                <a:lnTo>
                  <a:pt x="216880" y="62020"/>
                </a:lnTo>
                <a:lnTo>
                  <a:pt x="213598" y="75527"/>
                </a:lnTo>
                <a:lnTo>
                  <a:pt x="209119" y="84029"/>
                </a:lnTo>
                <a:lnTo>
                  <a:pt x="204940" y="88967"/>
                </a:lnTo>
                <a:lnTo>
                  <a:pt x="199888" y="91436"/>
                </a:lnTo>
                <a:lnTo>
                  <a:pt x="190794" y="91436"/>
                </a:lnTo>
                <a:lnTo>
                  <a:pt x="187946" y="90747"/>
                </a:lnTo>
                <a:lnTo>
                  <a:pt x="185420" y="89369"/>
                </a:lnTo>
                <a:lnTo>
                  <a:pt x="180505" y="86751"/>
                </a:lnTo>
                <a:lnTo>
                  <a:pt x="177864" y="82019"/>
                </a:lnTo>
                <a:lnTo>
                  <a:pt x="177496" y="75174"/>
                </a:lnTo>
                <a:lnTo>
                  <a:pt x="164958" y="75174"/>
                </a:lnTo>
                <a:lnTo>
                  <a:pt x="164958" y="82800"/>
                </a:lnTo>
                <a:lnTo>
                  <a:pt x="167461" y="89139"/>
                </a:lnTo>
                <a:close/>
              </a:path>
              <a:path w="561106" h="101703">
                <a:moveTo>
                  <a:pt x="253121" y="83994"/>
                </a:moveTo>
                <a:lnTo>
                  <a:pt x="253121" y="99015"/>
                </a:lnTo>
                <a:lnTo>
                  <a:pt x="267520" y="99015"/>
                </a:lnTo>
                <a:lnTo>
                  <a:pt x="267520" y="83994"/>
                </a:lnTo>
                <a:lnTo>
                  <a:pt x="253121" y="83994"/>
                </a:lnTo>
                <a:close/>
              </a:path>
              <a:path w="561106" h="101703">
                <a:moveTo>
                  <a:pt x="294458" y="32729"/>
                </a:moveTo>
                <a:lnTo>
                  <a:pt x="294687" y="27125"/>
                </a:lnTo>
                <a:lnTo>
                  <a:pt x="295675" y="22807"/>
                </a:lnTo>
                <a:lnTo>
                  <a:pt x="297421" y="19775"/>
                </a:lnTo>
                <a:lnTo>
                  <a:pt x="300590" y="14263"/>
                </a:lnTo>
                <a:lnTo>
                  <a:pt x="306308" y="11507"/>
                </a:lnTo>
                <a:lnTo>
                  <a:pt x="319214" y="11507"/>
                </a:lnTo>
                <a:lnTo>
                  <a:pt x="323279" y="12839"/>
                </a:lnTo>
                <a:lnTo>
                  <a:pt x="326770" y="15503"/>
                </a:lnTo>
                <a:lnTo>
                  <a:pt x="330261" y="18167"/>
                </a:lnTo>
                <a:lnTo>
                  <a:pt x="332006" y="21957"/>
                </a:lnTo>
                <a:lnTo>
                  <a:pt x="332006" y="33487"/>
                </a:lnTo>
                <a:lnTo>
                  <a:pt x="329388" y="38081"/>
                </a:lnTo>
                <a:lnTo>
                  <a:pt x="324152" y="40653"/>
                </a:lnTo>
                <a:lnTo>
                  <a:pt x="321167" y="42123"/>
                </a:lnTo>
                <a:lnTo>
                  <a:pt x="317354" y="42858"/>
                </a:lnTo>
                <a:lnTo>
                  <a:pt x="309018" y="42743"/>
                </a:lnTo>
                <a:lnTo>
                  <a:pt x="306653" y="42514"/>
                </a:lnTo>
                <a:lnTo>
                  <a:pt x="306653" y="53470"/>
                </a:lnTo>
                <a:lnTo>
                  <a:pt x="311751" y="53332"/>
                </a:lnTo>
                <a:lnTo>
                  <a:pt x="319146" y="53332"/>
                </a:lnTo>
                <a:lnTo>
                  <a:pt x="324921" y="54687"/>
                </a:lnTo>
                <a:lnTo>
                  <a:pt x="329078" y="57397"/>
                </a:lnTo>
                <a:lnTo>
                  <a:pt x="333234" y="60107"/>
                </a:lnTo>
                <a:lnTo>
                  <a:pt x="335313" y="64862"/>
                </a:lnTo>
                <a:lnTo>
                  <a:pt x="335313" y="77172"/>
                </a:lnTo>
                <a:lnTo>
                  <a:pt x="333338" y="81675"/>
                </a:lnTo>
                <a:lnTo>
                  <a:pt x="329388" y="85166"/>
                </a:lnTo>
                <a:lnTo>
                  <a:pt x="325438" y="88657"/>
                </a:lnTo>
                <a:lnTo>
                  <a:pt x="320202" y="90403"/>
                </a:lnTo>
                <a:lnTo>
                  <a:pt x="305275" y="90403"/>
                </a:lnTo>
                <a:lnTo>
                  <a:pt x="299464" y="87807"/>
                </a:lnTo>
                <a:lnTo>
                  <a:pt x="296249" y="82616"/>
                </a:lnTo>
                <a:lnTo>
                  <a:pt x="294412" y="79722"/>
                </a:lnTo>
                <a:lnTo>
                  <a:pt x="293218" y="75082"/>
                </a:lnTo>
                <a:lnTo>
                  <a:pt x="292666" y="68698"/>
                </a:lnTo>
                <a:lnTo>
                  <a:pt x="279714" y="68698"/>
                </a:lnTo>
                <a:lnTo>
                  <a:pt x="279714" y="77884"/>
                </a:lnTo>
                <a:lnTo>
                  <a:pt x="282344" y="85682"/>
                </a:lnTo>
                <a:lnTo>
                  <a:pt x="287603" y="92090"/>
                </a:lnTo>
                <a:lnTo>
                  <a:pt x="288658" y="93287"/>
                </a:lnTo>
                <a:lnTo>
                  <a:pt x="298721" y="99599"/>
                </a:lnTo>
                <a:lnTo>
                  <a:pt x="312991" y="101703"/>
                </a:lnTo>
                <a:lnTo>
                  <a:pt x="315930" y="101634"/>
                </a:lnTo>
                <a:lnTo>
                  <a:pt x="329274" y="99073"/>
                </a:lnTo>
                <a:lnTo>
                  <a:pt x="339378" y="92814"/>
                </a:lnTo>
                <a:lnTo>
                  <a:pt x="345578" y="86888"/>
                </a:lnTo>
                <a:lnTo>
                  <a:pt x="348679" y="79217"/>
                </a:lnTo>
                <a:lnTo>
                  <a:pt x="348679" y="63920"/>
                </a:lnTo>
                <a:lnTo>
                  <a:pt x="347220" y="58947"/>
                </a:lnTo>
                <a:lnTo>
                  <a:pt x="344303" y="54882"/>
                </a:lnTo>
                <a:lnTo>
                  <a:pt x="341387" y="50817"/>
                </a:lnTo>
                <a:lnTo>
                  <a:pt x="337334" y="48072"/>
                </a:lnTo>
                <a:lnTo>
                  <a:pt x="332144" y="46648"/>
                </a:lnTo>
                <a:lnTo>
                  <a:pt x="335359" y="45316"/>
                </a:lnTo>
                <a:lnTo>
                  <a:pt x="337977" y="43479"/>
                </a:lnTo>
                <a:lnTo>
                  <a:pt x="339998" y="41135"/>
                </a:lnTo>
                <a:lnTo>
                  <a:pt x="343259" y="37369"/>
                </a:lnTo>
                <a:lnTo>
                  <a:pt x="344889" y="32453"/>
                </a:lnTo>
                <a:lnTo>
                  <a:pt x="344889" y="17892"/>
                </a:lnTo>
                <a:lnTo>
                  <a:pt x="342134" y="11403"/>
                </a:lnTo>
                <a:lnTo>
                  <a:pt x="336622" y="6925"/>
                </a:lnTo>
                <a:lnTo>
                  <a:pt x="331110" y="2446"/>
                </a:lnTo>
                <a:lnTo>
                  <a:pt x="323325" y="207"/>
                </a:lnTo>
                <a:lnTo>
                  <a:pt x="313266" y="207"/>
                </a:lnTo>
                <a:lnTo>
                  <a:pt x="307672" y="532"/>
                </a:lnTo>
                <a:lnTo>
                  <a:pt x="295078" y="4792"/>
                </a:lnTo>
                <a:lnTo>
                  <a:pt x="286604" y="13987"/>
                </a:lnTo>
                <a:lnTo>
                  <a:pt x="283665" y="19132"/>
                </a:lnTo>
                <a:lnTo>
                  <a:pt x="282195" y="25379"/>
                </a:lnTo>
                <a:lnTo>
                  <a:pt x="282195" y="32729"/>
                </a:lnTo>
                <a:lnTo>
                  <a:pt x="294458" y="32729"/>
                </a:lnTo>
                <a:close/>
              </a:path>
              <a:path w="561106" h="101703">
                <a:moveTo>
                  <a:pt x="376903" y="87302"/>
                </a:moveTo>
                <a:lnTo>
                  <a:pt x="378097" y="82432"/>
                </a:lnTo>
                <a:lnTo>
                  <a:pt x="380990" y="77999"/>
                </a:lnTo>
                <a:lnTo>
                  <a:pt x="385584" y="74003"/>
                </a:lnTo>
                <a:lnTo>
                  <a:pt x="388156" y="71752"/>
                </a:lnTo>
                <a:lnTo>
                  <a:pt x="391692" y="69387"/>
                </a:lnTo>
                <a:lnTo>
                  <a:pt x="396194" y="66906"/>
                </a:lnTo>
                <a:lnTo>
                  <a:pt x="405632" y="61669"/>
                </a:lnTo>
                <a:lnTo>
                  <a:pt x="413945" y="57029"/>
                </a:lnTo>
                <a:lnTo>
                  <a:pt x="419710" y="53079"/>
                </a:lnTo>
                <a:lnTo>
                  <a:pt x="422925" y="49817"/>
                </a:lnTo>
                <a:lnTo>
                  <a:pt x="428482" y="44213"/>
                </a:lnTo>
                <a:lnTo>
                  <a:pt x="431261" y="37460"/>
                </a:lnTo>
                <a:lnTo>
                  <a:pt x="431261" y="22072"/>
                </a:lnTo>
                <a:lnTo>
                  <a:pt x="428655" y="15274"/>
                </a:lnTo>
                <a:lnTo>
                  <a:pt x="423442" y="9164"/>
                </a:lnTo>
                <a:lnTo>
                  <a:pt x="412863" y="2119"/>
                </a:lnTo>
                <a:lnTo>
                  <a:pt x="398674" y="0"/>
                </a:lnTo>
                <a:lnTo>
                  <a:pt x="390911" y="589"/>
                </a:lnTo>
                <a:lnTo>
                  <a:pt x="378606" y="5183"/>
                </a:lnTo>
                <a:lnTo>
                  <a:pt x="370220" y="14332"/>
                </a:lnTo>
                <a:lnTo>
                  <a:pt x="367189" y="19752"/>
                </a:lnTo>
                <a:lnTo>
                  <a:pt x="365604" y="26758"/>
                </a:lnTo>
                <a:lnTo>
                  <a:pt x="365466" y="35347"/>
                </a:lnTo>
                <a:lnTo>
                  <a:pt x="378074" y="35347"/>
                </a:lnTo>
                <a:lnTo>
                  <a:pt x="378258" y="29238"/>
                </a:lnTo>
                <a:lnTo>
                  <a:pt x="379222" y="24461"/>
                </a:lnTo>
                <a:lnTo>
                  <a:pt x="380968" y="21016"/>
                </a:lnTo>
                <a:lnTo>
                  <a:pt x="384229" y="14585"/>
                </a:lnTo>
                <a:lnTo>
                  <a:pt x="390108" y="11369"/>
                </a:lnTo>
                <a:lnTo>
                  <a:pt x="404346" y="11369"/>
                </a:lnTo>
                <a:lnTo>
                  <a:pt x="408939" y="13057"/>
                </a:lnTo>
                <a:lnTo>
                  <a:pt x="412384" y="16433"/>
                </a:lnTo>
                <a:lnTo>
                  <a:pt x="415828" y="19810"/>
                </a:lnTo>
                <a:lnTo>
                  <a:pt x="417551" y="24369"/>
                </a:lnTo>
                <a:lnTo>
                  <a:pt x="417551" y="35026"/>
                </a:lnTo>
                <a:lnTo>
                  <a:pt x="415668" y="39390"/>
                </a:lnTo>
                <a:lnTo>
                  <a:pt x="411902" y="43203"/>
                </a:lnTo>
                <a:lnTo>
                  <a:pt x="409513" y="45638"/>
                </a:lnTo>
                <a:lnTo>
                  <a:pt x="405357" y="48578"/>
                </a:lnTo>
                <a:lnTo>
                  <a:pt x="399431" y="52023"/>
                </a:lnTo>
                <a:lnTo>
                  <a:pt x="386203" y="59671"/>
                </a:lnTo>
                <a:lnTo>
                  <a:pt x="377339" y="64816"/>
                </a:lnTo>
                <a:lnTo>
                  <a:pt x="371380" y="70535"/>
                </a:lnTo>
                <a:lnTo>
                  <a:pt x="368325" y="76828"/>
                </a:lnTo>
                <a:lnTo>
                  <a:pt x="365271" y="83121"/>
                </a:lnTo>
                <a:lnTo>
                  <a:pt x="363514" y="90517"/>
                </a:lnTo>
                <a:lnTo>
                  <a:pt x="363055" y="99015"/>
                </a:lnTo>
                <a:lnTo>
                  <a:pt x="430779" y="99015"/>
                </a:lnTo>
                <a:lnTo>
                  <a:pt x="430779" y="87302"/>
                </a:lnTo>
                <a:lnTo>
                  <a:pt x="376903" y="87302"/>
                </a:lnTo>
                <a:close/>
              </a:path>
              <a:path w="561106" h="101703">
                <a:moveTo>
                  <a:pt x="527140" y="757"/>
                </a:moveTo>
                <a:lnTo>
                  <a:pt x="471955" y="101634"/>
                </a:lnTo>
                <a:lnTo>
                  <a:pt x="479602" y="101634"/>
                </a:lnTo>
                <a:lnTo>
                  <a:pt x="534788" y="757"/>
                </a:lnTo>
                <a:lnTo>
                  <a:pt x="527140" y="757"/>
                </a:lnTo>
                <a:close/>
              </a:path>
              <a:path w="561106" h="101703">
                <a:moveTo>
                  <a:pt x="465571" y="41549"/>
                </a:moveTo>
                <a:lnTo>
                  <a:pt x="462230" y="40159"/>
                </a:lnTo>
                <a:lnTo>
                  <a:pt x="462861" y="51334"/>
                </a:lnTo>
                <a:lnTo>
                  <a:pt x="469475" y="51334"/>
                </a:lnTo>
                <a:lnTo>
                  <a:pt x="469475" y="41549"/>
                </a:lnTo>
                <a:lnTo>
                  <a:pt x="465571" y="41549"/>
                </a:lnTo>
                <a:close/>
              </a:path>
              <a:path w="561106" h="101703">
                <a:moveTo>
                  <a:pt x="533180" y="89231"/>
                </a:moveTo>
                <a:lnTo>
                  <a:pt x="529816" y="87841"/>
                </a:lnTo>
                <a:lnTo>
                  <a:pt x="530470" y="99015"/>
                </a:lnTo>
                <a:lnTo>
                  <a:pt x="537130" y="99015"/>
                </a:lnTo>
                <a:lnTo>
                  <a:pt x="537130" y="89231"/>
                </a:lnTo>
                <a:lnTo>
                  <a:pt x="533180" y="89231"/>
                </a:lnTo>
                <a:close/>
              </a:path>
              <a:path w="561106" h="101703">
                <a:moveTo>
                  <a:pt x="515428" y="87302"/>
                </a:moveTo>
                <a:lnTo>
                  <a:pt x="520113" y="91987"/>
                </a:lnTo>
                <a:lnTo>
                  <a:pt x="524798" y="96673"/>
                </a:lnTo>
                <a:lnTo>
                  <a:pt x="530470" y="99015"/>
                </a:lnTo>
                <a:lnTo>
                  <a:pt x="529816" y="87841"/>
                </a:lnTo>
                <a:lnTo>
                  <a:pt x="527037" y="85062"/>
                </a:lnTo>
                <a:lnTo>
                  <a:pt x="524258" y="82283"/>
                </a:lnTo>
                <a:lnTo>
                  <a:pt x="522869" y="78941"/>
                </a:lnTo>
                <a:lnTo>
                  <a:pt x="522869" y="71132"/>
                </a:lnTo>
                <a:lnTo>
                  <a:pt x="524258" y="67790"/>
                </a:lnTo>
                <a:lnTo>
                  <a:pt x="527037" y="65011"/>
                </a:lnTo>
                <a:lnTo>
                  <a:pt x="529816" y="62232"/>
                </a:lnTo>
                <a:lnTo>
                  <a:pt x="533180" y="60843"/>
                </a:lnTo>
                <a:lnTo>
                  <a:pt x="541034" y="60843"/>
                </a:lnTo>
                <a:lnTo>
                  <a:pt x="544376" y="62232"/>
                </a:lnTo>
                <a:lnTo>
                  <a:pt x="547154" y="65011"/>
                </a:lnTo>
                <a:lnTo>
                  <a:pt x="549933" y="67790"/>
                </a:lnTo>
                <a:lnTo>
                  <a:pt x="551322" y="71132"/>
                </a:lnTo>
                <a:lnTo>
                  <a:pt x="551322" y="78941"/>
                </a:lnTo>
                <a:lnTo>
                  <a:pt x="549933" y="82283"/>
                </a:lnTo>
                <a:lnTo>
                  <a:pt x="547154" y="85062"/>
                </a:lnTo>
                <a:lnTo>
                  <a:pt x="544376" y="87841"/>
                </a:lnTo>
                <a:lnTo>
                  <a:pt x="541034" y="89231"/>
                </a:lnTo>
                <a:lnTo>
                  <a:pt x="537130" y="89231"/>
                </a:lnTo>
                <a:lnTo>
                  <a:pt x="537130" y="99015"/>
                </a:lnTo>
                <a:lnTo>
                  <a:pt x="543744" y="99015"/>
                </a:lnTo>
                <a:lnTo>
                  <a:pt x="549394" y="96673"/>
                </a:lnTo>
                <a:lnTo>
                  <a:pt x="554079" y="91987"/>
                </a:lnTo>
                <a:lnTo>
                  <a:pt x="558764" y="87302"/>
                </a:lnTo>
                <a:lnTo>
                  <a:pt x="561106" y="81651"/>
                </a:lnTo>
                <a:lnTo>
                  <a:pt x="561106" y="68422"/>
                </a:lnTo>
                <a:lnTo>
                  <a:pt x="558764" y="62771"/>
                </a:lnTo>
                <a:lnTo>
                  <a:pt x="554079" y="58086"/>
                </a:lnTo>
                <a:lnTo>
                  <a:pt x="549394" y="53400"/>
                </a:lnTo>
                <a:lnTo>
                  <a:pt x="543744" y="51058"/>
                </a:lnTo>
                <a:lnTo>
                  <a:pt x="530470" y="51058"/>
                </a:lnTo>
                <a:lnTo>
                  <a:pt x="524798" y="53400"/>
                </a:lnTo>
                <a:lnTo>
                  <a:pt x="520113" y="58086"/>
                </a:lnTo>
                <a:lnTo>
                  <a:pt x="515428" y="62771"/>
                </a:lnTo>
                <a:lnTo>
                  <a:pt x="513086" y="68422"/>
                </a:lnTo>
                <a:lnTo>
                  <a:pt x="513086" y="81651"/>
                </a:lnTo>
                <a:lnTo>
                  <a:pt x="515428" y="87302"/>
                </a:lnTo>
                <a:close/>
              </a:path>
              <a:path w="561106" h="101703">
                <a:moveTo>
                  <a:pt x="447842" y="39620"/>
                </a:moveTo>
                <a:lnTo>
                  <a:pt x="452527" y="44305"/>
                </a:lnTo>
                <a:lnTo>
                  <a:pt x="457212" y="48991"/>
                </a:lnTo>
                <a:lnTo>
                  <a:pt x="462861" y="51334"/>
                </a:lnTo>
                <a:lnTo>
                  <a:pt x="462230" y="40159"/>
                </a:lnTo>
                <a:lnTo>
                  <a:pt x="459451" y="37381"/>
                </a:lnTo>
                <a:lnTo>
                  <a:pt x="456672" y="34601"/>
                </a:lnTo>
                <a:lnTo>
                  <a:pt x="455282" y="31259"/>
                </a:lnTo>
                <a:lnTo>
                  <a:pt x="455282" y="23404"/>
                </a:lnTo>
                <a:lnTo>
                  <a:pt x="456672" y="20051"/>
                </a:lnTo>
                <a:lnTo>
                  <a:pt x="459451" y="17295"/>
                </a:lnTo>
                <a:lnTo>
                  <a:pt x="462230" y="14538"/>
                </a:lnTo>
                <a:lnTo>
                  <a:pt x="465571" y="13160"/>
                </a:lnTo>
                <a:lnTo>
                  <a:pt x="473425" y="13160"/>
                </a:lnTo>
                <a:lnTo>
                  <a:pt x="476790" y="14550"/>
                </a:lnTo>
                <a:lnTo>
                  <a:pt x="479568" y="17329"/>
                </a:lnTo>
                <a:lnTo>
                  <a:pt x="482347" y="20108"/>
                </a:lnTo>
                <a:lnTo>
                  <a:pt x="483736" y="23450"/>
                </a:lnTo>
                <a:lnTo>
                  <a:pt x="483736" y="31259"/>
                </a:lnTo>
                <a:lnTo>
                  <a:pt x="482347" y="34601"/>
                </a:lnTo>
                <a:lnTo>
                  <a:pt x="479568" y="37381"/>
                </a:lnTo>
                <a:lnTo>
                  <a:pt x="476790" y="40159"/>
                </a:lnTo>
                <a:lnTo>
                  <a:pt x="473425" y="41549"/>
                </a:lnTo>
                <a:lnTo>
                  <a:pt x="469475" y="41549"/>
                </a:lnTo>
                <a:lnTo>
                  <a:pt x="469475" y="51334"/>
                </a:lnTo>
                <a:lnTo>
                  <a:pt x="476135" y="51334"/>
                </a:lnTo>
                <a:lnTo>
                  <a:pt x="481807" y="48991"/>
                </a:lnTo>
                <a:lnTo>
                  <a:pt x="486492" y="44305"/>
                </a:lnTo>
                <a:lnTo>
                  <a:pt x="491177" y="39620"/>
                </a:lnTo>
                <a:lnTo>
                  <a:pt x="493520" y="33970"/>
                </a:lnTo>
                <a:lnTo>
                  <a:pt x="493520" y="20740"/>
                </a:lnTo>
                <a:lnTo>
                  <a:pt x="491177" y="15078"/>
                </a:lnTo>
                <a:lnTo>
                  <a:pt x="486492" y="10370"/>
                </a:lnTo>
                <a:lnTo>
                  <a:pt x="481807" y="5661"/>
                </a:lnTo>
                <a:lnTo>
                  <a:pt x="476135" y="3307"/>
                </a:lnTo>
                <a:lnTo>
                  <a:pt x="462861" y="3307"/>
                </a:lnTo>
                <a:lnTo>
                  <a:pt x="457212" y="5661"/>
                </a:lnTo>
                <a:lnTo>
                  <a:pt x="452527" y="10370"/>
                </a:lnTo>
                <a:lnTo>
                  <a:pt x="447842" y="15078"/>
                </a:lnTo>
                <a:lnTo>
                  <a:pt x="445499" y="20740"/>
                </a:lnTo>
                <a:lnTo>
                  <a:pt x="445499" y="33970"/>
                </a:lnTo>
                <a:lnTo>
                  <a:pt x="447842" y="39620"/>
                </a:lnTo>
                <a:close/>
              </a:path>
              <a:path w="561106" h="101703">
                <a:moveTo>
                  <a:pt x="0" y="53332"/>
                </a:moveTo>
                <a:lnTo>
                  <a:pt x="0" y="66079"/>
                </a:lnTo>
                <a:lnTo>
                  <a:pt x="34585" y="66079"/>
                </a:lnTo>
                <a:lnTo>
                  <a:pt x="34585" y="53332"/>
                </a:lnTo>
                <a:lnTo>
                  <a:pt x="0" y="53332"/>
                </a:lnTo>
                <a:close/>
              </a:path>
              <a:path w="561106" h="101703">
                <a:moveTo>
                  <a:pt x="108900" y="62979"/>
                </a:moveTo>
                <a:lnTo>
                  <a:pt x="43105" y="87922"/>
                </a:lnTo>
                <a:lnTo>
                  <a:pt x="43105" y="100324"/>
                </a:lnTo>
                <a:lnTo>
                  <a:pt x="123643" y="68835"/>
                </a:lnTo>
                <a:lnTo>
                  <a:pt x="123643" y="57259"/>
                </a:lnTo>
                <a:lnTo>
                  <a:pt x="43105" y="25701"/>
                </a:lnTo>
                <a:lnTo>
                  <a:pt x="43105" y="38104"/>
                </a:lnTo>
                <a:lnTo>
                  <a:pt x="108900" y="629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358871" y="1835089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4588981" y="186314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3177735" y="1008550"/>
            <a:ext cx="1528557" cy="0"/>
          </a:xfrm>
          <a:custGeom>
            <a:avLst/>
            <a:gdLst/>
            <a:ahLst/>
            <a:cxnLst/>
            <a:rect l="l" t="t" r="r" b="b"/>
            <a:pathLst>
              <a:path w="1681413">
                <a:moveTo>
                  <a:pt x="1681413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3167045" y="1008550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706292" y="1008550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513885" y="915165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167045" y="1382093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4706292" y="1382093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1349878" y="1288707"/>
            <a:ext cx="1143745" cy="0"/>
          </a:xfrm>
          <a:custGeom>
            <a:avLst/>
            <a:gdLst/>
            <a:ahLst/>
            <a:cxnLst/>
            <a:rect l="l" t="t" r="r" b="b"/>
            <a:pathLst>
              <a:path w="1258120">
                <a:moveTo>
                  <a:pt x="1258120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1916406" y="1288708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1339189" y="119532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2493625" y="119532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6353757" y="647146"/>
            <a:ext cx="809878" cy="93994"/>
          </a:xfrm>
          <a:custGeom>
            <a:avLst/>
            <a:gdLst/>
            <a:ahLst/>
            <a:cxnLst/>
            <a:rect l="l" t="t" r="r" b="b"/>
            <a:pathLst>
              <a:path w="890866" h="106526">
                <a:moveTo>
                  <a:pt x="614124" y="93228"/>
                </a:moveTo>
                <a:lnTo>
                  <a:pt x="611792" y="87990"/>
                </a:lnTo>
                <a:lnTo>
                  <a:pt x="609460" y="82754"/>
                </a:lnTo>
                <a:lnTo>
                  <a:pt x="609130" y="76208"/>
                </a:lnTo>
                <a:lnTo>
                  <a:pt x="605597" y="103092"/>
                </a:lnTo>
                <a:lnTo>
                  <a:pt x="612928" y="106526"/>
                </a:lnTo>
                <a:lnTo>
                  <a:pt x="623079" y="106526"/>
                </a:lnTo>
                <a:lnTo>
                  <a:pt x="619033" y="95846"/>
                </a:lnTo>
                <a:lnTo>
                  <a:pt x="614124" y="93228"/>
                </a:lnTo>
                <a:close/>
              </a:path>
              <a:path w="890866" h="106526">
                <a:moveTo>
                  <a:pt x="609130" y="76208"/>
                </a:moveTo>
                <a:lnTo>
                  <a:pt x="610799" y="68353"/>
                </a:lnTo>
                <a:lnTo>
                  <a:pt x="612536" y="60176"/>
                </a:lnTo>
                <a:lnTo>
                  <a:pt x="615743" y="53194"/>
                </a:lnTo>
                <a:lnTo>
                  <a:pt x="620418" y="47406"/>
                </a:lnTo>
                <a:lnTo>
                  <a:pt x="625092" y="41618"/>
                </a:lnTo>
                <a:lnTo>
                  <a:pt x="631219" y="38724"/>
                </a:lnTo>
                <a:lnTo>
                  <a:pt x="647341" y="38724"/>
                </a:lnTo>
                <a:lnTo>
                  <a:pt x="652635" y="42123"/>
                </a:lnTo>
                <a:lnTo>
                  <a:pt x="654681" y="48922"/>
                </a:lnTo>
                <a:lnTo>
                  <a:pt x="655968" y="53240"/>
                </a:lnTo>
                <a:lnTo>
                  <a:pt x="655879" y="58844"/>
                </a:lnTo>
                <a:lnTo>
                  <a:pt x="654415" y="65734"/>
                </a:lnTo>
                <a:lnTo>
                  <a:pt x="652794" y="73360"/>
                </a:lnTo>
                <a:lnTo>
                  <a:pt x="649795" y="80285"/>
                </a:lnTo>
                <a:lnTo>
                  <a:pt x="645418" y="86509"/>
                </a:lnTo>
                <a:lnTo>
                  <a:pt x="641041" y="92733"/>
                </a:lnTo>
                <a:lnTo>
                  <a:pt x="634741" y="95846"/>
                </a:lnTo>
                <a:lnTo>
                  <a:pt x="619033" y="95846"/>
                </a:lnTo>
                <a:lnTo>
                  <a:pt x="623079" y="106526"/>
                </a:lnTo>
                <a:lnTo>
                  <a:pt x="629999" y="106074"/>
                </a:lnTo>
                <a:lnTo>
                  <a:pt x="642390" y="102354"/>
                </a:lnTo>
                <a:lnTo>
                  <a:pt x="652492" y="94881"/>
                </a:lnTo>
                <a:lnTo>
                  <a:pt x="657267" y="89150"/>
                </a:lnTo>
                <a:lnTo>
                  <a:pt x="663440" y="78185"/>
                </a:lnTo>
                <a:lnTo>
                  <a:pt x="667440" y="65390"/>
                </a:lnTo>
                <a:lnTo>
                  <a:pt x="668295" y="60500"/>
                </a:lnTo>
                <a:lnTo>
                  <a:pt x="668104" y="47289"/>
                </a:lnTo>
                <a:lnTo>
                  <a:pt x="663534" y="37415"/>
                </a:lnTo>
                <a:lnTo>
                  <a:pt x="658313" y="31075"/>
                </a:lnTo>
                <a:lnTo>
                  <a:pt x="650949" y="27906"/>
                </a:lnTo>
                <a:lnTo>
                  <a:pt x="641441" y="27906"/>
                </a:lnTo>
                <a:lnTo>
                  <a:pt x="636823" y="28147"/>
                </a:lnTo>
                <a:lnTo>
                  <a:pt x="624534" y="31538"/>
                </a:lnTo>
                <a:lnTo>
                  <a:pt x="613745" y="38931"/>
                </a:lnTo>
                <a:lnTo>
                  <a:pt x="608483" y="44733"/>
                </a:lnTo>
                <a:lnTo>
                  <a:pt x="602125" y="55560"/>
                </a:lnTo>
                <a:lnTo>
                  <a:pt x="598009" y="68559"/>
                </a:lnTo>
                <a:lnTo>
                  <a:pt x="597284" y="72560"/>
                </a:lnTo>
                <a:lnTo>
                  <a:pt x="597151" y="85766"/>
                </a:lnTo>
                <a:lnTo>
                  <a:pt x="601087" y="96225"/>
                </a:lnTo>
                <a:lnTo>
                  <a:pt x="605597" y="103092"/>
                </a:lnTo>
                <a:lnTo>
                  <a:pt x="609130" y="76208"/>
                </a:lnTo>
                <a:close/>
              </a:path>
              <a:path w="890866" h="106526">
                <a:moveTo>
                  <a:pt x="783715" y="30042"/>
                </a:moveTo>
                <a:lnTo>
                  <a:pt x="771314" y="30042"/>
                </a:lnTo>
                <a:lnTo>
                  <a:pt x="743940" y="87853"/>
                </a:lnTo>
                <a:lnTo>
                  <a:pt x="741758" y="30042"/>
                </a:lnTo>
                <a:lnTo>
                  <a:pt x="727841" y="30042"/>
                </a:lnTo>
                <a:lnTo>
                  <a:pt x="701083" y="88197"/>
                </a:lnTo>
                <a:lnTo>
                  <a:pt x="699250" y="30042"/>
                </a:lnTo>
                <a:lnTo>
                  <a:pt x="685677" y="30042"/>
                </a:lnTo>
                <a:lnTo>
                  <a:pt x="691282" y="103839"/>
                </a:lnTo>
                <a:lnTo>
                  <a:pt x="704166" y="103839"/>
                </a:lnTo>
                <a:lnTo>
                  <a:pt x="730843" y="46717"/>
                </a:lnTo>
                <a:lnTo>
                  <a:pt x="733722" y="103839"/>
                </a:lnTo>
                <a:lnTo>
                  <a:pt x="746605" y="103839"/>
                </a:lnTo>
                <a:lnTo>
                  <a:pt x="783715" y="30042"/>
                </a:lnTo>
                <a:close/>
              </a:path>
              <a:path w="890866" h="106526">
                <a:moveTo>
                  <a:pt x="859052" y="29559"/>
                </a:moveTo>
                <a:lnTo>
                  <a:pt x="854500" y="32178"/>
                </a:lnTo>
                <a:lnTo>
                  <a:pt x="851835" y="33694"/>
                </a:lnTo>
                <a:lnTo>
                  <a:pt x="848636" y="36312"/>
                </a:lnTo>
                <a:lnTo>
                  <a:pt x="844907" y="40034"/>
                </a:lnTo>
                <a:lnTo>
                  <a:pt x="852931" y="2273"/>
                </a:lnTo>
                <a:lnTo>
                  <a:pt x="840530" y="2273"/>
                </a:lnTo>
                <a:lnTo>
                  <a:pt x="818945" y="103839"/>
                </a:lnTo>
                <a:lnTo>
                  <a:pt x="831346" y="103839"/>
                </a:lnTo>
                <a:lnTo>
                  <a:pt x="839663" y="64701"/>
                </a:lnTo>
                <a:lnTo>
                  <a:pt x="841753" y="54870"/>
                </a:lnTo>
                <a:lnTo>
                  <a:pt x="845264" y="48187"/>
                </a:lnTo>
                <a:lnTo>
                  <a:pt x="850195" y="44650"/>
                </a:lnTo>
                <a:lnTo>
                  <a:pt x="855127" y="41113"/>
                </a:lnTo>
                <a:lnTo>
                  <a:pt x="860164" y="39344"/>
                </a:lnTo>
                <a:lnTo>
                  <a:pt x="871509" y="39344"/>
                </a:lnTo>
                <a:lnTo>
                  <a:pt x="875305" y="41365"/>
                </a:lnTo>
                <a:lnTo>
                  <a:pt x="876697" y="45408"/>
                </a:lnTo>
                <a:lnTo>
                  <a:pt x="877537" y="47934"/>
                </a:lnTo>
                <a:lnTo>
                  <a:pt x="877382" y="51907"/>
                </a:lnTo>
                <a:lnTo>
                  <a:pt x="876230" y="57328"/>
                </a:lnTo>
                <a:lnTo>
                  <a:pt x="866345" y="103839"/>
                </a:lnTo>
                <a:lnTo>
                  <a:pt x="879091" y="103839"/>
                </a:lnTo>
                <a:lnTo>
                  <a:pt x="889151" y="56501"/>
                </a:lnTo>
                <a:lnTo>
                  <a:pt x="890694" y="49244"/>
                </a:lnTo>
                <a:lnTo>
                  <a:pt x="890866" y="43570"/>
                </a:lnTo>
                <a:lnTo>
                  <a:pt x="889668" y="39482"/>
                </a:lnTo>
                <a:lnTo>
                  <a:pt x="887447" y="31994"/>
                </a:lnTo>
                <a:lnTo>
                  <a:pt x="880986" y="28250"/>
                </a:lnTo>
                <a:lnTo>
                  <a:pt x="864314" y="28250"/>
                </a:lnTo>
                <a:lnTo>
                  <a:pt x="859052" y="29559"/>
                </a:lnTo>
                <a:close/>
              </a:path>
              <a:path w="890866" h="106526">
                <a:moveTo>
                  <a:pt x="812550" y="94054"/>
                </a:moveTo>
                <a:lnTo>
                  <a:pt x="808763" y="94261"/>
                </a:lnTo>
                <a:lnTo>
                  <a:pt x="805915" y="94261"/>
                </a:lnTo>
                <a:lnTo>
                  <a:pt x="803505" y="93503"/>
                </a:lnTo>
                <a:lnTo>
                  <a:pt x="801437" y="90907"/>
                </a:lnTo>
                <a:lnTo>
                  <a:pt x="801985" y="88335"/>
                </a:lnTo>
                <a:lnTo>
                  <a:pt x="812221" y="40171"/>
                </a:lnTo>
                <a:lnTo>
                  <a:pt x="824003" y="40171"/>
                </a:lnTo>
                <a:lnTo>
                  <a:pt x="826155" y="30042"/>
                </a:lnTo>
                <a:lnTo>
                  <a:pt x="814373" y="30042"/>
                </a:lnTo>
                <a:lnTo>
                  <a:pt x="818752" y="9439"/>
                </a:lnTo>
                <a:lnTo>
                  <a:pt x="806213" y="9439"/>
                </a:lnTo>
                <a:lnTo>
                  <a:pt x="801834" y="30042"/>
                </a:lnTo>
                <a:lnTo>
                  <a:pt x="791845" y="30042"/>
                </a:lnTo>
                <a:lnTo>
                  <a:pt x="789693" y="40171"/>
                </a:lnTo>
                <a:lnTo>
                  <a:pt x="799683" y="40171"/>
                </a:lnTo>
                <a:lnTo>
                  <a:pt x="789300" y="89024"/>
                </a:lnTo>
                <a:lnTo>
                  <a:pt x="788294" y="93756"/>
                </a:lnTo>
                <a:lnTo>
                  <a:pt x="788510" y="97603"/>
                </a:lnTo>
                <a:lnTo>
                  <a:pt x="789947" y="100566"/>
                </a:lnTo>
                <a:lnTo>
                  <a:pt x="791384" y="103528"/>
                </a:lnTo>
                <a:lnTo>
                  <a:pt x="794996" y="105010"/>
                </a:lnTo>
                <a:lnTo>
                  <a:pt x="804259" y="104918"/>
                </a:lnTo>
                <a:lnTo>
                  <a:pt x="807415" y="104551"/>
                </a:lnTo>
                <a:lnTo>
                  <a:pt x="810471" y="103839"/>
                </a:lnTo>
                <a:lnTo>
                  <a:pt x="812550" y="94054"/>
                </a:lnTo>
                <a:close/>
              </a:path>
              <a:path w="890866" h="106526">
                <a:moveTo>
                  <a:pt x="226499" y="91160"/>
                </a:moveTo>
                <a:lnTo>
                  <a:pt x="224966" y="83029"/>
                </a:lnTo>
                <a:lnTo>
                  <a:pt x="224138" y="78711"/>
                </a:lnTo>
                <a:lnTo>
                  <a:pt x="224462" y="73084"/>
                </a:lnTo>
                <a:lnTo>
                  <a:pt x="225936" y="66148"/>
                </a:lnTo>
                <a:lnTo>
                  <a:pt x="227976" y="56547"/>
                </a:lnTo>
                <a:lnTo>
                  <a:pt x="231565" y="49657"/>
                </a:lnTo>
                <a:lnTo>
                  <a:pt x="236701" y="45476"/>
                </a:lnTo>
                <a:lnTo>
                  <a:pt x="235856" y="35462"/>
                </a:lnTo>
                <a:lnTo>
                  <a:pt x="232395" y="38999"/>
                </a:lnTo>
                <a:lnTo>
                  <a:pt x="240200" y="2273"/>
                </a:lnTo>
                <a:lnTo>
                  <a:pt x="228143" y="2273"/>
                </a:lnTo>
                <a:lnTo>
                  <a:pt x="206558" y="103839"/>
                </a:lnTo>
                <a:lnTo>
                  <a:pt x="217994" y="103839"/>
                </a:lnTo>
                <a:lnTo>
                  <a:pt x="220001" y="94399"/>
                </a:lnTo>
                <a:lnTo>
                  <a:pt x="221867" y="97936"/>
                </a:lnTo>
                <a:lnTo>
                  <a:pt x="223777" y="100508"/>
                </a:lnTo>
                <a:lnTo>
                  <a:pt x="225732" y="102116"/>
                </a:lnTo>
                <a:lnTo>
                  <a:pt x="229014" y="104826"/>
                </a:lnTo>
                <a:lnTo>
                  <a:pt x="226499" y="91160"/>
                </a:lnTo>
                <a:close/>
              </a:path>
              <a:path w="890866" h="106526">
                <a:moveTo>
                  <a:pt x="21234" y="52597"/>
                </a:moveTo>
                <a:lnTo>
                  <a:pt x="27099" y="54824"/>
                </a:lnTo>
                <a:lnTo>
                  <a:pt x="35626" y="56846"/>
                </a:lnTo>
                <a:lnTo>
                  <a:pt x="48677" y="59947"/>
                </a:lnTo>
                <a:lnTo>
                  <a:pt x="55757" y="61646"/>
                </a:lnTo>
                <a:lnTo>
                  <a:pt x="60797" y="63644"/>
                </a:lnTo>
                <a:lnTo>
                  <a:pt x="63800" y="65941"/>
                </a:lnTo>
                <a:lnTo>
                  <a:pt x="66747" y="68284"/>
                </a:lnTo>
                <a:lnTo>
                  <a:pt x="67635" y="72211"/>
                </a:lnTo>
                <a:lnTo>
                  <a:pt x="66463" y="77724"/>
                </a:lnTo>
                <a:lnTo>
                  <a:pt x="64901" y="85074"/>
                </a:lnTo>
                <a:lnTo>
                  <a:pt x="59730" y="90172"/>
                </a:lnTo>
                <a:lnTo>
                  <a:pt x="50949" y="93021"/>
                </a:lnTo>
                <a:lnTo>
                  <a:pt x="46411" y="94491"/>
                </a:lnTo>
                <a:lnTo>
                  <a:pt x="41570" y="95226"/>
                </a:lnTo>
                <a:lnTo>
                  <a:pt x="24943" y="95226"/>
                </a:lnTo>
                <a:lnTo>
                  <a:pt x="17641" y="91872"/>
                </a:lnTo>
                <a:lnTo>
                  <a:pt x="14519" y="85165"/>
                </a:lnTo>
                <a:lnTo>
                  <a:pt x="12891" y="81583"/>
                </a:lnTo>
                <a:lnTo>
                  <a:pt x="12528" y="76921"/>
                </a:lnTo>
                <a:lnTo>
                  <a:pt x="13427" y="71178"/>
                </a:lnTo>
                <a:lnTo>
                  <a:pt x="543" y="71178"/>
                </a:lnTo>
                <a:lnTo>
                  <a:pt x="0" y="73948"/>
                </a:lnTo>
                <a:lnTo>
                  <a:pt x="171" y="86976"/>
                </a:lnTo>
                <a:lnTo>
                  <a:pt x="5495" y="97155"/>
                </a:lnTo>
                <a:lnTo>
                  <a:pt x="7884" y="99477"/>
                </a:lnTo>
                <a:lnTo>
                  <a:pt x="18497" y="104970"/>
                </a:lnTo>
                <a:lnTo>
                  <a:pt x="33001" y="106801"/>
                </a:lnTo>
                <a:lnTo>
                  <a:pt x="38619" y="106578"/>
                </a:lnTo>
                <a:lnTo>
                  <a:pt x="51200" y="104301"/>
                </a:lnTo>
                <a:lnTo>
                  <a:pt x="62958" y="99566"/>
                </a:lnTo>
                <a:lnTo>
                  <a:pt x="66693" y="97297"/>
                </a:lnTo>
                <a:lnTo>
                  <a:pt x="75366" y="88165"/>
                </a:lnTo>
                <a:lnTo>
                  <a:pt x="80298" y="75519"/>
                </a:lnTo>
                <a:lnTo>
                  <a:pt x="82211" y="66515"/>
                </a:lnTo>
                <a:lnTo>
                  <a:pt x="80455" y="59648"/>
                </a:lnTo>
                <a:lnTo>
                  <a:pt x="75031" y="54916"/>
                </a:lnTo>
                <a:lnTo>
                  <a:pt x="71886" y="52206"/>
                </a:lnTo>
                <a:lnTo>
                  <a:pt x="67058" y="50070"/>
                </a:lnTo>
                <a:lnTo>
                  <a:pt x="60547" y="48508"/>
                </a:lnTo>
                <a:lnTo>
                  <a:pt x="47043" y="45270"/>
                </a:lnTo>
                <a:lnTo>
                  <a:pt x="37958" y="43065"/>
                </a:lnTo>
                <a:lnTo>
                  <a:pt x="32217" y="41227"/>
                </a:lnTo>
                <a:lnTo>
                  <a:pt x="29819" y="39758"/>
                </a:lnTo>
                <a:lnTo>
                  <a:pt x="26173" y="37461"/>
                </a:lnTo>
                <a:lnTo>
                  <a:pt x="24878" y="33832"/>
                </a:lnTo>
                <a:lnTo>
                  <a:pt x="25932" y="28870"/>
                </a:lnTo>
                <a:lnTo>
                  <a:pt x="26889" y="24369"/>
                </a:lnTo>
                <a:lnTo>
                  <a:pt x="29497" y="20418"/>
                </a:lnTo>
                <a:lnTo>
                  <a:pt x="33757" y="17019"/>
                </a:lnTo>
                <a:lnTo>
                  <a:pt x="38015" y="13620"/>
                </a:lnTo>
                <a:lnTo>
                  <a:pt x="44186" y="11920"/>
                </a:lnTo>
                <a:lnTo>
                  <a:pt x="62282" y="11920"/>
                </a:lnTo>
                <a:lnTo>
                  <a:pt x="68818" y="14561"/>
                </a:lnTo>
                <a:lnTo>
                  <a:pt x="71875" y="19845"/>
                </a:lnTo>
                <a:lnTo>
                  <a:pt x="73510" y="22738"/>
                </a:lnTo>
                <a:lnTo>
                  <a:pt x="74096" y="26895"/>
                </a:lnTo>
                <a:lnTo>
                  <a:pt x="73633" y="32316"/>
                </a:lnTo>
                <a:lnTo>
                  <a:pt x="86516" y="32316"/>
                </a:lnTo>
                <a:lnTo>
                  <a:pt x="86853" y="30588"/>
                </a:lnTo>
                <a:lnTo>
                  <a:pt x="86672" y="17103"/>
                </a:lnTo>
                <a:lnTo>
                  <a:pt x="80610" y="7751"/>
                </a:lnTo>
                <a:lnTo>
                  <a:pt x="79780" y="7104"/>
                </a:lnTo>
                <a:lnTo>
                  <a:pt x="68961" y="1827"/>
                </a:lnTo>
                <a:lnTo>
                  <a:pt x="55203" y="68"/>
                </a:lnTo>
                <a:lnTo>
                  <a:pt x="50132" y="267"/>
                </a:lnTo>
                <a:lnTo>
                  <a:pt x="37290" y="2964"/>
                </a:lnTo>
                <a:lnTo>
                  <a:pt x="26611" y="8819"/>
                </a:lnTo>
                <a:lnTo>
                  <a:pt x="17117" y="19267"/>
                </a:lnTo>
                <a:lnTo>
                  <a:pt x="12413" y="31214"/>
                </a:lnTo>
                <a:lnTo>
                  <a:pt x="10626" y="39620"/>
                </a:lnTo>
                <a:lnTo>
                  <a:pt x="12499" y="45936"/>
                </a:lnTo>
                <a:lnTo>
                  <a:pt x="18031" y="50162"/>
                </a:lnTo>
                <a:lnTo>
                  <a:pt x="21234" y="52597"/>
                </a:lnTo>
                <a:close/>
              </a:path>
              <a:path w="890866" h="106526">
                <a:moveTo>
                  <a:pt x="138844" y="90609"/>
                </a:moveTo>
                <a:lnTo>
                  <a:pt x="138135" y="87784"/>
                </a:lnTo>
                <a:lnTo>
                  <a:pt x="138897" y="84201"/>
                </a:lnTo>
                <a:lnTo>
                  <a:pt x="139902" y="79469"/>
                </a:lnTo>
                <a:lnTo>
                  <a:pt x="142540" y="76024"/>
                </a:lnTo>
                <a:lnTo>
                  <a:pt x="146811" y="73865"/>
                </a:lnTo>
                <a:lnTo>
                  <a:pt x="149335" y="72579"/>
                </a:lnTo>
                <a:lnTo>
                  <a:pt x="152911" y="71637"/>
                </a:lnTo>
                <a:lnTo>
                  <a:pt x="157539" y="71041"/>
                </a:lnTo>
                <a:lnTo>
                  <a:pt x="165254" y="70075"/>
                </a:lnTo>
                <a:lnTo>
                  <a:pt x="167609" y="69800"/>
                </a:lnTo>
                <a:lnTo>
                  <a:pt x="170049" y="69340"/>
                </a:lnTo>
                <a:lnTo>
                  <a:pt x="172574" y="68697"/>
                </a:lnTo>
                <a:lnTo>
                  <a:pt x="175099" y="68054"/>
                </a:lnTo>
                <a:lnTo>
                  <a:pt x="178943" y="66286"/>
                </a:lnTo>
                <a:lnTo>
                  <a:pt x="176819" y="76277"/>
                </a:lnTo>
                <a:lnTo>
                  <a:pt x="175199" y="83902"/>
                </a:lnTo>
                <a:lnTo>
                  <a:pt x="173662" y="94054"/>
                </a:lnTo>
                <a:lnTo>
                  <a:pt x="173450" y="96994"/>
                </a:lnTo>
                <a:lnTo>
                  <a:pt x="174347" y="100876"/>
                </a:lnTo>
                <a:lnTo>
                  <a:pt x="175632" y="103907"/>
                </a:lnTo>
                <a:lnTo>
                  <a:pt x="178410" y="105423"/>
                </a:lnTo>
                <a:lnTo>
                  <a:pt x="184427" y="105423"/>
                </a:lnTo>
                <a:lnTo>
                  <a:pt x="187899" y="105079"/>
                </a:lnTo>
                <a:lnTo>
                  <a:pt x="191488" y="104183"/>
                </a:lnTo>
                <a:lnTo>
                  <a:pt x="193435" y="95019"/>
                </a:lnTo>
                <a:lnTo>
                  <a:pt x="191869" y="95260"/>
                </a:lnTo>
                <a:lnTo>
                  <a:pt x="189283" y="95432"/>
                </a:lnTo>
                <a:lnTo>
                  <a:pt x="186191" y="94261"/>
                </a:lnTo>
                <a:lnTo>
                  <a:pt x="186058" y="91160"/>
                </a:lnTo>
                <a:lnTo>
                  <a:pt x="195093" y="48646"/>
                </a:lnTo>
                <a:lnTo>
                  <a:pt x="196577" y="41664"/>
                </a:lnTo>
                <a:lnTo>
                  <a:pt x="194983" y="36519"/>
                </a:lnTo>
                <a:lnTo>
                  <a:pt x="190313" y="33212"/>
                </a:lnTo>
                <a:lnTo>
                  <a:pt x="185596" y="29904"/>
                </a:lnTo>
                <a:lnTo>
                  <a:pt x="178897" y="28250"/>
                </a:lnTo>
                <a:lnTo>
                  <a:pt x="162730" y="28250"/>
                </a:lnTo>
                <a:lnTo>
                  <a:pt x="155772" y="30030"/>
                </a:lnTo>
                <a:lnTo>
                  <a:pt x="149342" y="33590"/>
                </a:lnTo>
                <a:lnTo>
                  <a:pt x="142913" y="37150"/>
                </a:lnTo>
                <a:lnTo>
                  <a:pt x="138618" y="43478"/>
                </a:lnTo>
                <a:lnTo>
                  <a:pt x="136455" y="52574"/>
                </a:lnTo>
                <a:lnTo>
                  <a:pt x="148030" y="52574"/>
                </a:lnTo>
                <a:lnTo>
                  <a:pt x="149299" y="48761"/>
                </a:lnTo>
                <a:lnTo>
                  <a:pt x="150897" y="45890"/>
                </a:lnTo>
                <a:lnTo>
                  <a:pt x="152822" y="43961"/>
                </a:lnTo>
                <a:lnTo>
                  <a:pt x="156274" y="40469"/>
                </a:lnTo>
                <a:lnTo>
                  <a:pt x="161238" y="38724"/>
                </a:lnTo>
                <a:lnTo>
                  <a:pt x="173318" y="38724"/>
                </a:lnTo>
                <a:lnTo>
                  <a:pt x="177421" y="39677"/>
                </a:lnTo>
                <a:lnTo>
                  <a:pt x="180024" y="41583"/>
                </a:lnTo>
                <a:lnTo>
                  <a:pt x="182628" y="43490"/>
                </a:lnTo>
                <a:lnTo>
                  <a:pt x="183481" y="46556"/>
                </a:lnTo>
                <a:lnTo>
                  <a:pt x="182582" y="50782"/>
                </a:lnTo>
                <a:lnTo>
                  <a:pt x="182143" y="52850"/>
                </a:lnTo>
                <a:lnTo>
                  <a:pt x="180745" y="55537"/>
                </a:lnTo>
                <a:lnTo>
                  <a:pt x="177191" y="58752"/>
                </a:lnTo>
                <a:lnTo>
                  <a:pt x="174265" y="59120"/>
                </a:lnTo>
                <a:lnTo>
                  <a:pt x="153965" y="61600"/>
                </a:lnTo>
                <a:lnTo>
                  <a:pt x="146844" y="62473"/>
                </a:lnTo>
                <a:lnTo>
                  <a:pt x="140748" y="64793"/>
                </a:lnTo>
                <a:lnTo>
                  <a:pt x="135676" y="68559"/>
                </a:lnTo>
                <a:lnTo>
                  <a:pt x="130603" y="72326"/>
                </a:lnTo>
                <a:lnTo>
                  <a:pt x="127340" y="77632"/>
                </a:lnTo>
                <a:lnTo>
                  <a:pt x="125886" y="84476"/>
                </a:lnTo>
                <a:lnTo>
                  <a:pt x="124558" y="90724"/>
                </a:lnTo>
                <a:lnTo>
                  <a:pt x="125622" y="95926"/>
                </a:lnTo>
                <a:lnTo>
                  <a:pt x="129079" y="100083"/>
                </a:lnTo>
                <a:lnTo>
                  <a:pt x="132537" y="104240"/>
                </a:lnTo>
                <a:lnTo>
                  <a:pt x="137686" y="106320"/>
                </a:lnTo>
                <a:lnTo>
                  <a:pt x="150225" y="106320"/>
                </a:lnTo>
                <a:lnTo>
                  <a:pt x="146081" y="95777"/>
                </a:lnTo>
                <a:lnTo>
                  <a:pt x="143201" y="94743"/>
                </a:lnTo>
                <a:lnTo>
                  <a:pt x="138844" y="90609"/>
                </a:lnTo>
                <a:close/>
              </a:path>
              <a:path w="890866" h="106526">
                <a:moveTo>
                  <a:pt x="170587" y="89392"/>
                </a:moveTo>
                <a:lnTo>
                  <a:pt x="162985" y="92745"/>
                </a:lnTo>
                <a:lnTo>
                  <a:pt x="158468" y="94766"/>
                </a:lnTo>
                <a:lnTo>
                  <a:pt x="154027" y="95777"/>
                </a:lnTo>
                <a:lnTo>
                  <a:pt x="146081" y="95777"/>
                </a:lnTo>
                <a:lnTo>
                  <a:pt x="150225" y="106320"/>
                </a:lnTo>
                <a:lnTo>
                  <a:pt x="155696" y="105102"/>
                </a:lnTo>
                <a:lnTo>
                  <a:pt x="160945" y="102667"/>
                </a:lnTo>
                <a:lnTo>
                  <a:pt x="166194" y="100233"/>
                </a:lnTo>
                <a:lnTo>
                  <a:pt x="170432" y="97362"/>
                </a:lnTo>
                <a:lnTo>
                  <a:pt x="173662" y="94054"/>
                </a:lnTo>
                <a:lnTo>
                  <a:pt x="175199" y="83902"/>
                </a:lnTo>
                <a:lnTo>
                  <a:pt x="170587" y="89392"/>
                </a:lnTo>
                <a:close/>
              </a:path>
              <a:path w="890866" h="106526">
                <a:moveTo>
                  <a:pt x="118821" y="94054"/>
                </a:moveTo>
                <a:lnTo>
                  <a:pt x="115033" y="94261"/>
                </a:lnTo>
                <a:lnTo>
                  <a:pt x="112185" y="94261"/>
                </a:lnTo>
                <a:lnTo>
                  <a:pt x="109775" y="93503"/>
                </a:lnTo>
                <a:lnTo>
                  <a:pt x="107707" y="90907"/>
                </a:lnTo>
                <a:lnTo>
                  <a:pt x="108255" y="88335"/>
                </a:lnTo>
                <a:lnTo>
                  <a:pt x="118491" y="40171"/>
                </a:lnTo>
                <a:lnTo>
                  <a:pt x="130273" y="40171"/>
                </a:lnTo>
                <a:lnTo>
                  <a:pt x="132425" y="30042"/>
                </a:lnTo>
                <a:lnTo>
                  <a:pt x="120643" y="30042"/>
                </a:lnTo>
                <a:lnTo>
                  <a:pt x="125022" y="9439"/>
                </a:lnTo>
                <a:lnTo>
                  <a:pt x="112483" y="9439"/>
                </a:lnTo>
                <a:lnTo>
                  <a:pt x="108105" y="30042"/>
                </a:lnTo>
                <a:lnTo>
                  <a:pt x="98115" y="30042"/>
                </a:lnTo>
                <a:lnTo>
                  <a:pt x="95963" y="40171"/>
                </a:lnTo>
                <a:lnTo>
                  <a:pt x="105953" y="40171"/>
                </a:lnTo>
                <a:lnTo>
                  <a:pt x="95570" y="89024"/>
                </a:lnTo>
                <a:lnTo>
                  <a:pt x="94564" y="93756"/>
                </a:lnTo>
                <a:lnTo>
                  <a:pt x="94780" y="97603"/>
                </a:lnTo>
                <a:lnTo>
                  <a:pt x="96217" y="100566"/>
                </a:lnTo>
                <a:lnTo>
                  <a:pt x="97654" y="103528"/>
                </a:lnTo>
                <a:lnTo>
                  <a:pt x="101266" y="105010"/>
                </a:lnTo>
                <a:lnTo>
                  <a:pt x="110529" y="104918"/>
                </a:lnTo>
                <a:lnTo>
                  <a:pt x="113685" y="104551"/>
                </a:lnTo>
                <a:lnTo>
                  <a:pt x="116741" y="103839"/>
                </a:lnTo>
                <a:lnTo>
                  <a:pt x="118821" y="94054"/>
                </a:lnTo>
                <a:close/>
              </a:path>
              <a:path w="890866" h="106526">
                <a:moveTo>
                  <a:pt x="233456" y="106181"/>
                </a:moveTo>
                <a:lnTo>
                  <a:pt x="239060" y="106181"/>
                </a:lnTo>
                <a:lnTo>
                  <a:pt x="242204" y="106051"/>
                </a:lnTo>
                <a:lnTo>
                  <a:pt x="254425" y="102640"/>
                </a:lnTo>
                <a:lnTo>
                  <a:pt x="265014" y="94605"/>
                </a:lnTo>
                <a:lnTo>
                  <a:pt x="269475" y="89227"/>
                </a:lnTo>
                <a:lnTo>
                  <a:pt x="275669" y="78279"/>
                </a:lnTo>
                <a:lnTo>
                  <a:pt x="279668" y="65528"/>
                </a:lnTo>
                <a:lnTo>
                  <a:pt x="280485" y="61052"/>
                </a:lnTo>
                <a:lnTo>
                  <a:pt x="280764" y="47598"/>
                </a:lnTo>
                <a:lnTo>
                  <a:pt x="277029" y="37587"/>
                </a:lnTo>
                <a:lnTo>
                  <a:pt x="272653" y="31271"/>
                </a:lnTo>
                <a:lnTo>
                  <a:pt x="265872" y="28113"/>
                </a:lnTo>
                <a:lnTo>
                  <a:pt x="252277" y="28113"/>
                </a:lnTo>
                <a:lnTo>
                  <a:pt x="247991" y="29043"/>
                </a:lnTo>
                <a:lnTo>
                  <a:pt x="243829" y="30903"/>
                </a:lnTo>
                <a:lnTo>
                  <a:pt x="239668" y="32764"/>
                </a:lnTo>
                <a:lnTo>
                  <a:pt x="235856" y="35462"/>
                </a:lnTo>
                <a:lnTo>
                  <a:pt x="236701" y="45476"/>
                </a:lnTo>
                <a:lnTo>
                  <a:pt x="241838" y="41296"/>
                </a:lnTo>
                <a:lnTo>
                  <a:pt x="247232" y="39206"/>
                </a:lnTo>
                <a:lnTo>
                  <a:pt x="259357" y="39206"/>
                </a:lnTo>
                <a:lnTo>
                  <a:pt x="263718" y="41756"/>
                </a:lnTo>
                <a:lnTo>
                  <a:pt x="265965" y="46855"/>
                </a:lnTo>
                <a:lnTo>
                  <a:pt x="268211" y="51953"/>
                </a:lnTo>
                <a:lnTo>
                  <a:pt x="268510" y="58385"/>
                </a:lnTo>
                <a:lnTo>
                  <a:pt x="266860" y="66148"/>
                </a:lnTo>
                <a:lnTo>
                  <a:pt x="265005" y="74876"/>
                </a:lnTo>
                <a:lnTo>
                  <a:pt x="261846" y="81904"/>
                </a:lnTo>
                <a:lnTo>
                  <a:pt x="257384" y="87233"/>
                </a:lnTo>
                <a:lnTo>
                  <a:pt x="252921" y="92562"/>
                </a:lnTo>
                <a:lnTo>
                  <a:pt x="247337" y="95226"/>
                </a:lnTo>
                <a:lnTo>
                  <a:pt x="231721" y="95226"/>
                </a:lnTo>
                <a:lnTo>
                  <a:pt x="226499" y="91160"/>
                </a:lnTo>
                <a:lnTo>
                  <a:pt x="229014" y="104826"/>
                </a:lnTo>
                <a:lnTo>
                  <a:pt x="233456" y="106181"/>
                </a:lnTo>
                <a:close/>
              </a:path>
              <a:path w="890866" h="106526">
                <a:moveTo>
                  <a:pt x="311685" y="2618"/>
                </a:moveTo>
                <a:lnTo>
                  <a:pt x="290174" y="103839"/>
                </a:lnTo>
                <a:lnTo>
                  <a:pt x="302575" y="103839"/>
                </a:lnTo>
                <a:lnTo>
                  <a:pt x="324087" y="2618"/>
                </a:lnTo>
                <a:lnTo>
                  <a:pt x="311685" y="2618"/>
                </a:lnTo>
                <a:close/>
              </a:path>
              <a:path w="890866" h="106526">
                <a:moveTo>
                  <a:pt x="327676" y="73119"/>
                </a:moveTo>
                <a:lnTo>
                  <a:pt x="327793" y="86273"/>
                </a:lnTo>
                <a:lnTo>
                  <a:pt x="332120" y="96431"/>
                </a:lnTo>
                <a:lnTo>
                  <a:pt x="337084" y="103115"/>
                </a:lnTo>
                <a:lnTo>
                  <a:pt x="344160" y="106457"/>
                </a:lnTo>
                <a:lnTo>
                  <a:pt x="357112" y="106457"/>
                </a:lnTo>
                <a:lnTo>
                  <a:pt x="360565" y="106089"/>
                </a:lnTo>
                <a:lnTo>
                  <a:pt x="363707" y="105354"/>
                </a:lnTo>
                <a:lnTo>
                  <a:pt x="369538" y="104068"/>
                </a:lnTo>
                <a:lnTo>
                  <a:pt x="374728" y="101588"/>
                </a:lnTo>
                <a:lnTo>
                  <a:pt x="379275" y="97913"/>
                </a:lnTo>
                <a:lnTo>
                  <a:pt x="381975" y="95800"/>
                </a:lnTo>
                <a:lnTo>
                  <a:pt x="384585" y="93078"/>
                </a:lnTo>
                <a:lnTo>
                  <a:pt x="387107" y="89748"/>
                </a:lnTo>
                <a:lnTo>
                  <a:pt x="389629" y="86417"/>
                </a:lnTo>
                <a:lnTo>
                  <a:pt x="391339" y="83397"/>
                </a:lnTo>
                <a:lnTo>
                  <a:pt x="392236" y="80687"/>
                </a:lnTo>
                <a:lnTo>
                  <a:pt x="380042" y="80687"/>
                </a:lnTo>
                <a:lnTo>
                  <a:pt x="378430" y="83948"/>
                </a:lnTo>
                <a:lnTo>
                  <a:pt x="376258" y="86819"/>
                </a:lnTo>
                <a:lnTo>
                  <a:pt x="373526" y="89300"/>
                </a:lnTo>
                <a:lnTo>
                  <a:pt x="368760" y="93572"/>
                </a:lnTo>
                <a:lnTo>
                  <a:pt x="363140" y="95708"/>
                </a:lnTo>
                <a:lnTo>
                  <a:pt x="349728" y="95708"/>
                </a:lnTo>
                <a:lnTo>
                  <a:pt x="345087" y="93445"/>
                </a:lnTo>
                <a:lnTo>
                  <a:pt x="342742" y="88921"/>
                </a:lnTo>
                <a:lnTo>
                  <a:pt x="340397" y="84396"/>
                </a:lnTo>
                <a:lnTo>
                  <a:pt x="339905" y="78390"/>
                </a:lnTo>
                <a:lnTo>
                  <a:pt x="341267" y="70902"/>
                </a:lnTo>
                <a:lnTo>
                  <a:pt x="395349" y="70902"/>
                </a:lnTo>
                <a:lnTo>
                  <a:pt x="384698" y="61049"/>
                </a:lnTo>
                <a:lnTo>
                  <a:pt x="343705" y="61049"/>
                </a:lnTo>
                <a:lnTo>
                  <a:pt x="345282" y="54710"/>
                </a:lnTo>
                <a:lnTo>
                  <a:pt x="344293" y="39482"/>
                </a:lnTo>
                <a:lnTo>
                  <a:pt x="339246" y="44889"/>
                </a:lnTo>
                <a:lnTo>
                  <a:pt x="332654" y="55625"/>
                </a:lnTo>
                <a:lnTo>
                  <a:pt x="328512" y="68353"/>
                </a:lnTo>
                <a:lnTo>
                  <a:pt x="327676" y="73119"/>
                </a:lnTo>
                <a:close/>
              </a:path>
              <a:path w="890866" h="106526">
                <a:moveTo>
                  <a:pt x="393768" y="37713"/>
                </a:moveTo>
                <a:lnTo>
                  <a:pt x="390701" y="34532"/>
                </a:lnTo>
                <a:lnTo>
                  <a:pt x="386308" y="32075"/>
                </a:lnTo>
                <a:lnTo>
                  <a:pt x="381916" y="29617"/>
                </a:lnTo>
                <a:lnTo>
                  <a:pt x="377102" y="28388"/>
                </a:lnTo>
                <a:lnTo>
                  <a:pt x="371866" y="28388"/>
                </a:lnTo>
                <a:lnTo>
                  <a:pt x="367414" y="28623"/>
                </a:lnTo>
                <a:lnTo>
                  <a:pt x="355202" y="32027"/>
                </a:lnTo>
                <a:lnTo>
                  <a:pt x="344293" y="39482"/>
                </a:lnTo>
                <a:lnTo>
                  <a:pt x="345282" y="54710"/>
                </a:lnTo>
                <a:lnTo>
                  <a:pt x="348436" y="49484"/>
                </a:lnTo>
                <a:lnTo>
                  <a:pt x="353168" y="45373"/>
                </a:lnTo>
                <a:lnTo>
                  <a:pt x="357901" y="41262"/>
                </a:lnTo>
                <a:lnTo>
                  <a:pt x="363114" y="39206"/>
                </a:lnTo>
                <a:lnTo>
                  <a:pt x="376755" y="39206"/>
                </a:lnTo>
                <a:lnTo>
                  <a:pt x="381793" y="42192"/>
                </a:lnTo>
                <a:lnTo>
                  <a:pt x="383923" y="48164"/>
                </a:lnTo>
                <a:lnTo>
                  <a:pt x="385076" y="51379"/>
                </a:lnTo>
                <a:lnTo>
                  <a:pt x="385335" y="55674"/>
                </a:lnTo>
                <a:lnTo>
                  <a:pt x="384698" y="61049"/>
                </a:lnTo>
                <a:lnTo>
                  <a:pt x="395349" y="70902"/>
                </a:lnTo>
                <a:lnTo>
                  <a:pt x="396931" y="63461"/>
                </a:lnTo>
                <a:lnTo>
                  <a:pt x="397716" y="58040"/>
                </a:lnTo>
                <a:lnTo>
                  <a:pt x="397703" y="54641"/>
                </a:lnTo>
                <a:lnTo>
                  <a:pt x="397931" y="49680"/>
                </a:lnTo>
                <a:lnTo>
                  <a:pt x="397200" y="45339"/>
                </a:lnTo>
                <a:lnTo>
                  <a:pt x="395510" y="41618"/>
                </a:lnTo>
                <a:lnTo>
                  <a:pt x="393768" y="37713"/>
                </a:lnTo>
                <a:close/>
              </a:path>
              <a:path w="890866" h="106526">
                <a:moveTo>
                  <a:pt x="466730" y="83408"/>
                </a:moveTo>
                <a:lnTo>
                  <a:pt x="465222" y="79662"/>
                </a:lnTo>
                <a:lnTo>
                  <a:pt x="463480" y="68032"/>
                </a:lnTo>
                <a:lnTo>
                  <a:pt x="465053" y="54021"/>
                </a:lnTo>
                <a:lnTo>
                  <a:pt x="468150" y="43056"/>
                </a:lnTo>
                <a:lnTo>
                  <a:pt x="473792" y="31497"/>
                </a:lnTo>
                <a:lnTo>
                  <a:pt x="481342" y="22600"/>
                </a:lnTo>
                <a:lnTo>
                  <a:pt x="483538" y="20753"/>
                </a:lnTo>
                <a:lnTo>
                  <a:pt x="494939" y="14232"/>
                </a:lnTo>
                <a:lnTo>
                  <a:pt x="507248" y="12058"/>
                </a:lnTo>
                <a:lnTo>
                  <a:pt x="515148" y="12058"/>
                </a:lnTo>
                <a:lnTo>
                  <a:pt x="521334" y="13746"/>
                </a:lnTo>
                <a:lnTo>
                  <a:pt x="525807" y="17123"/>
                </a:lnTo>
                <a:lnTo>
                  <a:pt x="530280" y="20499"/>
                </a:lnTo>
                <a:lnTo>
                  <a:pt x="532557" y="25885"/>
                </a:lnTo>
                <a:lnTo>
                  <a:pt x="532639" y="33280"/>
                </a:lnTo>
                <a:lnTo>
                  <a:pt x="546211" y="33280"/>
                </a:lnTo>
                <a:lnTo>
                  <a:pt x="546054" y="26540"/>
                </a:lnTo>
                <a:lnTo>
                  <a:pt x="542249" y="14020"/>
                </a:lnTo>
                <a:lnTo>
                  <a:pt x="533649" y="5512"/>
                </a:lnTo>
                <a:lnTo>
                  <a:pt x="527494" y="1837"/>
                </a:lnTo>
                <a:lnTo>
                  <a:pt x="519663" y="0"/>
                </a:lnTo>
                <a:lnTo>
                  <a:pt x="508561" y="21"/>
                </a:lnTo>
                <a:lnTo>
                  <a:pt x="495819" y="1847"/>
                </a:lnTo>
                <a:lnTo>
                  <a:pt x="484036" y="6617"/>
                </a:lnTo>
                <a:lnTo>
                  <a:pt x="473213" y="14332"/>
                </a:lnTo>
                <a:lnTo>
                  <a:pt x="467605" y="19933"/>
                </a:lnTo>
                <a:lnTo>
                  <a:pt x="460270" y="29977"/>
                </a:lnTo>
                <a:lnTo>
                  <a:pt x="454681" y="41592"/>
                </a:lnTo>
                <a:lnTo>
                  <a:pt x="450838" y="54779"/>
                </a:lnTo>
                <a:lnTo>
                  <a:pt x="449956" y="59529"/>
                </a:lnTo>
                <a:lnTo>
                  <a:pt x="449126" y="73294"/>
                </a:lnTo>
                <a:lnTo>
                  <a:pt x="451287" y="85078"/>
                </a:lnTo>
                <a:lnTo>
                  <a:pt x="456439" y="94881"/>
                </a:lnTo>
                <a:lnTo>
                  <a:pt x="460311" y="98580"/>
                </a:lnTo>
                <a:lnTo>
                  <a:pt x="471324" y="104539"/>
                </a:lnTo>
                <a:lnTo>
                  <a:pt x="484897" y="106526"/>
                </a:lnTo>
                <a:lnTo>
                  <a:pt x="494176" y="106526"/>
                </a:lnTo>
                <a:lnTo>
                  <a:pt x="502183" y="104826"/>
                </a:lnTo>
                <a:lnTo>
                  <a:pt x="508923" y="101427"/>
                </a:lnTo>
                <a:lnTo>
                  <a:pt x="512926" y="99452"/>
                </a:lnTo>
                <a:lnTo>
                  <a:pt x="517789" y="95915"/>
                </a:lnTo>
                <a:lnTo>
                  <a:pt x="523511" y="90816"/>
                </a:lnTo>
                <a:lnTo>
                  <a:pt x="524050" y="103839"/>
                </a:lnTo>
                <a:lnTo>
                  <a:pt x="532869" y="103839"/>
                </a:lnTo>
                <a:lnTo>
                  <a:pt x="544379" y="49680"/>
                </a:lnTo>
                <a:lnTo>
                  <a:pt x="499942" y="49680"/>
                </a:lnTo>
                <a:lnTo>
                  <a:pt x="497526" y="61049"/>
                </a:lnTo>
                <a:lnTo>
                  <a:pt x="529217" y="61049"/>
                </a:lnTo>
                <a:lnTo>
                  <a:pt x="527945" y="65917"/>
                </a:lnTo>
                <a:lnTo>
                  <a:pt x="522479" y="78156"/>
                </a:lnTo>
                <a:lnTo>
                  <a:pt x="514550" y="86785"/>
                </a:lnTo>
                <a:lnTo>
                  <a:pt x="502988" y="92793"/>
                </a:lnTo>
                <a:lnTo>
                  <a:pt x="490157" y="94743"/>
                </a:lnTo>
                <a:lnTo>
                  <a:pt x="489304" y="94737"/>
                </a:lnTo>
                <a:lnTo>
                  <a:pt x="475065" y="91772"/>
                </a:lnTo>
                <a:lnTo>
                  <a:pt x="466730" y="83408"/>
                </a:lnTo>
                <a:close/>
              </a:path>
              <a:path w="890866" h="106526">
                <a:moveTo>
                  <a:pt x="582631" y="33728"/>
                </a:moveTo>
                <a:lnTo>
                  <a:pt x="578107" y="37288"/>
                </a:lnTo>
                <a:lnTo>
                  <a:pt x="575100" y="40309"/>
                </a:lnTo>
                <a:lnTo>
                  <a:pt x="573608" y="42789"/>
                </a:lnTo>
                <a:lnTo>
                  <a:pt x="576317" y="30042"/>
                </a:lnTo>
                <a:lnTo>
                  <a:pt x="564536" y="30042"/>
                </a:lnTo>
                <a:lnTo>
                  <a:pt x="548853" y="103839"/>
                </a:lnTo>
                <a:lnTo>
                  <a:pt x="561254" y="103839"/>
                </a:lnTo>
                <a:lnTo>
                  <a:pt x="570275" y="61393"/>
                </a:lnTo>
                <a:lnTo>
                  <a:pt x="571388" y="56157"/>
                </a:lnTo>
                <a:lnTo>
                  <a:pt x="574047" y="51529"/>
                </a:lnTo>
                <a:lnTo>
                  <a:pt x="578254" y="47509"/>
                </a:lnTo>
                <a:lnTo>
                  <a:pt x="582462" y="43490"/>
                </a:lnTo>
                <a:lnTo>
                  <a:pt x="587689" y="41480"/>
                </a:lnTo>
                <a:lnTo>
                  <a:pt x="595343" y="41503"/>
                </a:lnTo>
                <a:lnTo>
                  <a:pt x="597927" y="41824"/>
                </a:lnTo>
                <a:lnTo>
                  <a:pt x="600709" y="28733"/>
                </a:lnTo>
                <a:lnTo>
                  <a:pt x="599407" y="28595"/>
                </a:lnTo>
                <a:lnTo>
                  <a:pt x="596786" y="28388"/>
                </a:lnTo>
                <a:lnTo>
                  <a:pt x="591872" y="28388"/>
                </a:lnTo>
                <a:lnTo>
                  <a:pt x="587153" y="30168"/>
                </a:lnTo>
                <a:lnTo>
                  <a:pt x="582631" y="337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5868118" y="929309"/>
            <a:ext cx="59061" cy="91683"/>
          </a:xfrm>
          <a:custGeom>
            <a:avLst/>
            <a:gdLst/>
            <a:ahLst/>
            <a:cxnLst/>
            <a:rect l="l" t="t" r="r" b="b"/>
            <a:pathLst>
              <a:path w="64967" h="103907">
                <a:moveTo>
                  <a:pt x="11436" y="101565"/>
                </a:moveTo>
                <a:lnTo>
                  <a:pt x="11436" y="92125"/>
                </a:lnTo>
                <a:lnTo>
                  <a:pt x="12240" y="76438"/>
                </a:lnTo>
                <a:lnTo>
                  <a:pt x="11367" y="70810"/>
                </a:lnTo>
                <a:lnTo>
                  <a:pt x="11367" y="54274"/>
                </a:lnTo>
                <a:lnTo>
                  <a:pt x="13491" y="47383"/>
                </a:lnTo>
                <a:lnTo>
                  <a:pt x="17740" y="43203"/>
                </a:lnTo>
                <a:lnTo>
                  <a:pt x="21988" y="39022"/>
                </a:lnTo>
                <a:lnTo>
                  <a:pt x="26938" y="36933"/>
                </a:lnTo>
                <a:lnTo>
                  <a:pt x="39063" y="36933"/>
                </a:lnTo>
                <a:lnTo>
                  <a:pt x="43966" y="39482"/>
                </a:lnTo>
                <a:lnTo>
                  <a:pt x="47296" y="44581"/>
                </a:lnTo>
                <a:lnTo>
                  <a:pt x="50626" y="49680"/>
                </a:lnTo>
                <a:lnTo>
                  <a:pt x="52291" y="56111"/>
                </a:lnTo>
                <a:lnTo>
                  <a:pt x="52291" y="72602"/>
                </a:lnTo>
                <a:lnTo>
                  <a:pt x="50626" y="79630"/>
                </a:lnTo>
                <a:lnTo>
                  <a:pt x="47296" y="84959"/>
                </a:lnTo>
                <a:lnTo>
                  <a:pt x="43966" y="90288"/>
                </a:lnTo>
                <a:lnTo>
                  <a:pt x="38948" y="92952"/>
                </a:lnTo>
                <a:lnTo>
                  <a:pt x="23332" y="92952"/>
                </a:lnTo>
                <a:lnTo>
                  <a:pt x="18808" y="99842"/>
                </a:lnTo>
                <a:lnTo>
                  <a:pt x="22666" y="102553"/>
                </a:lnTo>
                <a:lnTo>
                  <a:pt x="27397" y="103907"/>
                </a:lnTo>
                <a:lnTo>
                  <a:pt x="33901" y="103897"/>
                </a:lnTo>
                <a:lnTo>
                  <a:pt x="46736" y="100836"/>
                </a:lnTo>
                <a:lnTo>
                  <a:pt x="56494" y="92331"/>
                </a:lnTo>
                <a:lnTo>
                  <a:pt x="59008" y="88442"/>
                </a:lnTo>
                <a:lnTo>
                  <a:pt x="63478" y="76890"/>
                </a:lnTo>
                <a:lnTo>
                  <a:pt x="64967" y="63254"/>
                </a:lnTo>
                <a:lnTo>
                  <a:pt x="64820" y="58571"/>
                </a:lnTo>
                <a:lnTo>
                  <a:pt x="62225" y="45244"/>
                </a:lnTo>
                <a:lnTo>
                  <a:pt x="56390" y="35313"/>
                </a:lnTo>
                <a:lnTo>
                  <a:pt x="50672" y="28997"/>
                </a:lnTo>
                <a:lnTo>
                  <a:pt x="43219" y="25839"/>
                </a:lnTo>
                <a:lnTo>
                  <a:pt x="29624" y="25839"/>
                </a:lnTo>
                <a:lnTo>
                  <a:pt x="25536" y="26769"/>
                </a:lnTo>
                <a:lnTo>
                  <a:pt x="21770" y="28629"/>
                </a:lnTo>
                <a:lnTo>
                  <a:pt x="18004" y="30490"/>
                </a:lnTo>
                <a:lnTo>
                  <a:pt x="14766" y="33189"/>
                </a:lnTo>
                <a:lnTo>
                  <a:pt x="12056" y="36726"/>
                </a:lnTo>
                <a:lnTo>
                  <a:pt x="12056" y="0"/>
                </a:lnTo>
                <a:lnTo>
                  <a:pt x="0" y="0"/>
                </a:lnTo>
                <a:lnTo>
                  <a:pt x="0" y="101565"/>
                </a:lnTo>
                <a:lnTo>
                  <a:pt x="11436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5755275" y="935632"/>
            <a:ext cx="31191" cy="84326"/>
          </a:xfrm>
          <a:custGeom>
            <a:avLst/>
            <a:gdLst/>
            <a:ahLst/>
            <a:cxnLst/>
            <a:rect l="l" t="t" r="r" b="b"/>
            <a:pathLst>
              <a:path w="34310" h="95570">
                <a:moveTo>
                  <a:pt x="24871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10" y="94399"/>
                </a:lnTo>
                <a:lnTo>
                  <a:pt x="34310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9" y="81468"/>
                </a:lnTo>
                <a:lnTo>
                  <a:pt x="22529" y="30731"/>
                </a:lnTo>
                <a:lnTo>
                  <a:pt x="34310" y="30731"/>
                </a:lnTo>
                <a:lnTo>
                  <a:pt x="34310" y="20602"/>
                </a:lnTo>
                <a:lnTo>
                  <a:pt x="22529" y="20602"/>
                </a:lnTo>
                <a:lnTo>
                  <a:pt x="22529" y="0"/>
                </a:lnTo>
                <a:lnTo>
                  <a:pt x="9990" y="0"/>
                </a:lnTo>
                <a:lnTo>
                  <a:pt x="9990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90" y="30731"/>
                </a:lnTo>
                <a:lnTo>
                  <a:pt x="9990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1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5674521" y="927364"/>
            <a:ext cx="73342" cy="94176"/>
          </a:xfrm>
          <a:custGeom>
            <a:avLst/>
            <a:gdLst/>
            <a:ahLst/>
            <a:cxnLst/>
            <a:rect l="l" t="t" r="r" b="b"/>
            <a:pathLst>
              <a:path w="80676" h="106733">
                <a:moveTo>
                  <a:pt x="16741" y="52528"/>
                </a:moveTo>
                <a:lnTo>
                  <a:pt x="23080" y="54756"/>
                </a:lnTo>
                <a:lnTo>
                  <a:pt x="32036" y="56777"/>
                </a:lnTo>
                <a:lnTo>
                  <a:pt x="45746" y="59878"/>
                </a:lnTo>
                <a:lnTo>
                  <a:pt x="53187" y="61577"/>
                </a:lnTo>
                <a:lnTo>
                  <a:pt x="58653" y="63576"/>
                </a:lnTo>
                <a:lnTo>
                  <a:pt x="62143" y="65872"/>
                </a:lnTo>
                <a:lnTo>
                  <a:pt x="65588" y="68215"/>
                </a:lnTo>
                <a:lnTo>
                  <a:pt x="67311" y="72143"/>
                </a:lnTo>
                <a:lnTo>
                  <a:pt x="67311" y="85005"/>
                </a:lnTo>
                <a:lnTo>
                  <a:pt x="63222" y="90104"/>
                </a:lnTo>
                <a:lnTo>
                  <a:pt x="55047" y="92952"/>
                </a:lnTo>
                <a:lnTo>
                  <a:pt x="50822" y="94422"/>
                </a:lnTo>
                <a:lnTo>
                  <a:pt x="46136" y="95157"/>
                </a:lnTo>
                <a:lnTo>
                  <a:pt x="40121" y="95150"/>
                </a:lnTo>
                <a:lnTo>
                  <a:pt x="26065" y="92512"/>
                </a:lnTo>
                <a:lnTo>
                  <a:pt x="16948" y="85097"/>
                </a:lnTo>
                <a:lnTo>
                  <a:pt x="14560" y="81514"/>
                </a:lnTo>
                <a:lnTo>
                  <a:pt x="13204" y="76851"/>
                </a:lnTo>
                <a:lnTo>
                  <a:pt x="12883" y="71109"/>
                </a:lnTo>
                <a:lnTo>
                  <a:pt x="0" y="71109"/>
                </a:lnTo>
                <a:lnTo>
                  <a:pt x="61" y="74210"/>
                </a:lnTo>
                <a:lnTo>
                  <a:pt x="3045" y="87040"/>
                </a:lnTo>
                <a:lnTo>
                  <a:pt x="10472" y="97086"/>
                </a:lnTo>
                <a:lnTo>
                  <a:pt x="14656" y="100294"/>
                </a:lnTo>
                <a:lnTo>
                  <a:pt x="25974" y="105123"/>
                </a:lnTo>
                <a:lnTo>
                  <a:pt x="40028" y="106733"/>
                </a:lnTo>
                <a:lnTo>
                  <a:pt x="44292" y="106603"/>
                </a:lnTo>
                <a:lnTo>
                  <a:pt x="57113" y="104407"/>
                </a:lnTo>
                <a:lnTo>
                  <a:pt x="68447" y="99498"/>
                </a:lnTo>
                <a:lnTo>
                  <a:pt x="77966" y="89157"/>
                </a:lnTo>
                <a:lnTo>
                  <a:pt x="80676" y="75450"/>
                </a:lnTo>
                <a:lnTo>
                  <a:pt x="80676" y="66446"/>
                </a:lnTo>
                <a:lnTo>
                  <a:pt x="77461" y="59579"/>
                </a:lnTo>
                <a:lnTo>
                  <a:pt x="71031" y="54847"/>
                </a:lnTo>
                <a:lnTo>
                  <a:pt x="67311" y="52137"/>
                </a:lnTo>
                <a:lnTo>
                  <a:pt x="62028" y="50001"/>
                </a:lnTo>
                <a:lnTo>
                  <a:pt x="55185" y="48439"/>
                </a:lnTo>
                <a:lnTo>
                  <a:pt x="40993" y="45201"/>
                </a:lnTo>
                <a:lnTo>
                  <a:pt x="31439" y="42996"/>
                </a:lnTo>
                <a:lnTo>
                  <a:pt x="25307" y="41158"/>
                </a:lnTo>
                <a:lnTo>
                  <a:pt x="22597" y="39689"/>
                </a:lnTo>
                <a:lnTo>
                  <a:pt x="18463" y="37392"/>
                </a:lnTo>
                <a:lnTo>
                  <a:pt x="16397" y="33763"/>
                </a:lnTo>
                <a:lnTo>
                  <a:pt x="16397" y="24300"/>
                </a:lnTo>
                <a:lnTo>
                  <a:pt x="18165" y="20349"/>
                </a:lnTo>
                <a:lnTo>
                  <a:pt x="21702" y="16950"/>
                </a:lnTo>
                <a:lnTo>
                  <a:pt x="25238" y="13551"/>
                </a:lnTo>
                <a:lnTo>
                  <a:pt x="31049" y="11851"/>
                </a:lnTo>
                <a:lnTo>
                  <a:pt x="49145" y="11851"/>
                </a:lnTo>
                <a:lnTo>
                  <a:pt x="56241" y="14492"/>
                </a:lnTo>
                <a:lnTo>
                  <a:pt x="60421" y="19775"/>
                </a:lnTo>
                <a:lnTo>
                  <a:pt x="62672" y="22669"/>
                </a:lnTo>
                <a:lnTo>
                  <a:pt x="64141" y="26827"/>
                </a:lnTo>
                <a:lnTo>
                  <a:pt x="64830" y="32247"/>
                </a:lnTo>
                <a:lnTo>
                  <a:pt x="77714" y="32247"/>
                </a:lnTo>
                <a:lnTo>
                  <a:pt x="74599" y="16959"/>
                </a:lnTo>
                <a:lnTo>
                  <a:pt x="66587" y="7682"/>
                </a:lnTo>
                <a:lnTo>
                  <a:pt x="64396" y="6272"/>
                </a:lnTo>
                <a:lnTo>
                  <a:pt x="52948" y="1568"/>
                </a:lnTo>
                <a:lnTo>
                  <a:pt x="39546" y="0"/>
                </a:lnTo>
                <a:lnTo>
                  <a:pt x="36266" y="82"/>
                </a:lnTo>
                <a:lnTo>
                  <a:pt x="22939" y="2632"/>
                </a:lnTo>
                <a:lnTo>
                  <a:pt x="12814" y="8750"/>
                </a:lnTo>
                <a:lnTo>
                  <a:pt x="6522" y="14584"/>
                </a:lnTo>
                <a:lnTo>
                  <a:pt x="3375" y="22049"/>
                </a:lnTo>
                <a:lnTo>
                  <a:pt x="3375" y="39551"/>
                </a:lnTo>
                <a:lnTo>
                  <a:pt x="6590" y="45867"/>
                </a:lnTo>
                <a:lnTo>
                  <a:pt x="13021" y="50093"/>
                </a:lnTo>
                <a:lnTo>
                  <a:pt x="16741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5791038" y="952231"/>
            <a:ext cx="63446" cy="68884"/>
          </a:xfrm>
          <a:custGeom>
            <a:avLst/>
            <a:gdLst/>
            <a:ahLst/>
            <a:cxnLst/>
            <a:rect l="l" t="t" r="r" b="b"/>
            <a:pathLst>
              <a:path w="69791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70" y="67675"/>
                </a:lnTo>
                <a:lnTo>
                  <a:pt x="6510" y="71832"/>
                </a:lnTo>
                <a:lnTo>
                  <a:pt x="10851" y="75989"/>
                </a:lnTo>
                <a:lnTo>
                  <a:pt x="16442" y="78068"/>
                </a:lnTo>
                <a:lnTo>
                  <a:pt x="14261" y="62357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8" y="41824"/>
                </a:lnTo>
                <a:lnTo>
                  <a:pt x="40947" y="41089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4"/>
                </a:lnTo>
                <a:lnTo>
                  <a:pt x="49191" y="55651"/>
                </a:lnTo>
                <a:lnTo>
                  <a:pt x="45746" y="61140"/>
                </a:lnTo>
                <a:lnTo>
                  <a:pt x="38926" y="74416"/>
                </a:lnTo>
                <a:lnTo>
                  <a:pt x="43657" y="71981"/>
                </a:lnTo>
                <a:lnTo>
                  <a:pt x="47285" y="69110"/>
                </a:lnTo>
                <a:lnTo>
                  <a:pt x="49811" y="65803"/>
                </a:lnTo>
                <a:lnTo>
                  <a:pt x="50224" y="68743"/>
                </a:lnTo>
                <a:lnTo>
                  <a:pt x="51947" y="72624"/>
                </a:lnTo>
                <a:lnTo>
                  <a:pt x="53876" y="75656"/>
                </a:lnTo>
                <a:lnTo>
                  <a:pt x="56976" y="77172"/>
                </a:lnTo>
                <a:lnTo>
                  <a:pt x="62993" y="77172"/>
                </a:lnTo>
                <a:lnTo>
                  <a:pt x="66392" y="76828"/>
                </a:lnTo>
                <a:lnTo>
                  <a:pt x="69791" y="75932"/>
                </a:lnTo>
                <a:lnTo>
                  <a:pt x="69791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5" y="66010"/>
                </a:lnTo>
                <a:lnTo>
                  <a:pt x="61592" y="62909"/>
                </a:lnTo>
                <a:lnTo>
                  <a:pt x="61592" y="13412"/>
                </a:lnTo>
                <a:lnTo>
                  <a:pt x="58905" y="8268"/>
                </a:lnTo>
                <a:lnTo>
                  <a:pt x="53531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4" y="1779"/>
                </a:lnTo>
                <a:lnTo>
                  <a:pt x="12642" y="5339"/>
                </a:lnTo>
                <a:lnTo>
                  <a:pt x="6970" y="8899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3" y="20510"/>
                </a:lnTo>
                <a:lnTo>
                  <a:pt x="16810" y="17639"/>
                </a:lnTo>
                <a:lnTo>
                  <a:pt x="18326" y="15709"/>
                </a:lnTo>
                <a:lnTo>
                  <a:pt x="21036" y="12218"/>
                </a:lnTo>
                <a:lnTo>
                  <a:pt x="25629" y="10473"/>
                </a:lnTo>
                <a:lnTo>
                  <a:pt x="37709" y="10473"/>
                </a:lnTo>
                <a:lnTo>
                  <a:pt x="42014" y="11426"/>
                </a:lnTo>
                <a:lnTo>
                  <a:pt x="45023" y="13332"/>
                </a:lnTo>
                <a:lnTo>
                  <a:pt x="48031" y="15238"/>
                </a:lnTo>
                <a:lnTo>
                  <a:pt x="49536" y="18305"/>
                </a:lnTo>
                <a:lnTo>
                  <a:pt x="49536" y="24598"/>
                </a:lnTo>
                <a:lnTo>
                  <a:pt x="48709" y="27285"/>
                </a:lnTo>
                <a:lnTo>
                  <a:pt x="45838" y="30501"/>
                </a:lnTo>
                <a:lnTo>
                  <a:pt x="42990" y="30869"/>
                </a:lnTo>
                <a:lnTo>
                  <a:pt x="23218" y="33349"/>
                </a:lnTo>
                <a:lnTo>
                  <a:pt x="16282" y="34222"/>
                </a:lnTo>
                <a:lnTo>
                  <a:pt x="10678" y="36541"/>
                </a:lnTo>
                <a:lnTo>
                  <a:pt x="6407" y="40308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5804003" y="1006178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5"/>
                </a:lnTo>
                <a:lnTo>
                  <a:pt x="16282" y="6385"/>
                </a:lnTo>
                <a:lnTo>
                  <a:pt x="8335" y="6385"/>
                </a:lnTo>
                <a:lnTo>
                  <a:pt x="5235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5878515" y="996754"/>
            <a:ext cx="10814" cy="20651"/>
          </a:xfrm>
          <a:custGeom>
            <a:avLst/>
            <a:gdLst/>
            <a:ahLst/>
            <a:cxnLst/>
            <a:rect l="l" t="t" r="r" b="b"/>
            <a:pathLst>
              <a:path w="11895" h="23404">
                <a:moveTo>
                  <a:pt x="5809" y="12449"/>
                </a:moveTo>
                <a:lnTo>
                  <a:pt x="2548" y="4318"/>
                </a:lnTo>
                <a:lnTo>
                  <a:pt x="803" y="0"/>
                </a:lnTo>
                <a:lnTo>
                  <a:pt x="0" y="15687"/>
                </a:lnTo>
                <a:lnTo>
                  <a:pt x="2617" y="19224"/>
                </a:lnTo>
                <a:lnTo>
                  <a:pt x="5074" y="21797"/>
                </a:lnTo>
                <a:lnTo>
                  <a:pt x="7371" y="23404"/>
                </a:lnTo>
                <a:lnTo>
                  <a:pt x="11895" y="16514"/>
                </a:lnTo>
                <a:lnTo>
                  <a:pt x="5809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5949768" y="929613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5972128" y="952352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0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2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4" y="77701"/>
                </a:lnTo>
                <a:lnTo>
                  <a:pt x="43059" y="76966"/>
                </a:lnTo>
                <a:lnTo>
                  <a:pt x="48616" y="75679"/>
                </a:lnTo>
                <a:lnTo>
                  <a:pt x="53278" y="73199"/>
                </a:lnTo>
                <a:lnTo>
                  <a:pt x="57045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1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6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3"/>
                </a:lnTo>
                <a:lnTo>
                  <a:pt x="67379" y="42513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5980897" y="952412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5679595" y="1074881"/>
            <a:ext cx="514125" cy="91623"/>
          </a:xfrm>
          <a:custGeom>
            <a:avLst/>
            <a:gdLst/>
            <a:ahLst/>
            <a:cxnLst/>
            <a:rect l="l" t="t" r="r" b="b"/>
            <a:pathLst>
              <a:path w="565538" h="103839">
                <a:moveTo>
                  <a:pt x="118180" y="28993"/>
                </a:moveTo>
                <a:lnTo>
                  <a:pt x="108027" y="36864"/>
                </a:lnTo>
                <a:lnTo>
                  <a:pt x="112253" y="52092"/>
                </a:lnTo>
                <a:lnTo>
                  <a:pt x="114296" y="46866"/>
                </a:lnTo>
                <a:lnTo>
                  <a:pt x="118155" y="42755"/>
                </a:lnTo>
                <a:lnTo>
                  <a:pt x="122013" y="38644"/>
                </a:lnTo>
                <a:lnTo>
                  <a:pt x="130850" y="25837"/>
                </a:lnTo>
                <a:lnTo>
                  <a:pt x="118180" y="28993"/>
                </a:lnTo>
                <a:close/>
              </a:path>
              <a:path w="565538" h="103839">
                <a:moveTo>
                  <a:pt x="244762" y="27423"/>
                </a:moveTo>
                <a:lnTo>
                  <a:pt x="231189" y="27423"/>
                </a:lnTo>
                <a:lnTo>
                  <a:pt x="210589" y="87508"/>
                </a:lnTo>
                <a:lnTo>
                  <a:pt x="190886" y="27423"/>
                </a:lnTo>
                <a:lnTo>
                  <a:pt x="176486" y="27423"/>
                </a:lnTo>
                <a:lnTo>
                  <a:pt x="203700" y="101220"/>
                </a:lnTo>
                <a:lnTo>
                  <a:pt x="216927" y="101220"/>
                </a:lnTo>
                <a:lnTo>
                  <a:pt x="244762" y="27423"/>
                </a:lnTo>
                <a:close/>
              </a:path>
              <a:path w="565538" h="103839">
                <a:moveTo>
                  <a:pt x="274869" y="38644"/>
                </a:moveTo>
                <a:lnTo>
                  <a:pt x="279646" y="36588"/>
                </a:lnTo>
                <a:lnTo>
                  <a:pt x="293287" y="36588"/>
                </a:lnTo>
                <a:lnTo>
                  <a:pt x="298959" y="39574"/>
                </a:lnTo>
                <a:lnTo>
                  <a:pt x="302358" y="45545"/>
                </a:lnTo>
                <a:lnTo>
                  <a:pt x="304195" y="48761"/>
                </a:lnTo>
                <a:lnTo>
                  <a:pt x="305367" y="53056"/>
                </a:lnTo>
                <a:lnTo>
                  <a:pt x="305872" y="58430"/>
                </a:lnTo>
                <a:lnTo>
                  <a:pt x="264879" y="58430"/>
                </a:lnTo>
                <a:lnTo>
                  <a:pt x="265109" y="52092"/>
                </a:lnTo>
                <a:lnTo>
                  <a:pt x="260883" y="36864"/>
                </a:lnTo>
                <a:lnTo>
                  <a:pt x="257954" y="40720"/>
                </a:lnTo>
                <a:lnTo>
                  <a:pt x="252916" y="52064"/>
                </a:lnTo>
                <a:lnTo>
                  <a:pt x="251237" y="65734"/>
                </a:lnTo>
                <a:lnTo>
                  <a:pt x="251435" y="70761"/>
                </a:lnTo>
                <a:lnTo>
                  <a:pt x="254370" y="83758"/>
                </a:lnTo>
                <a:lnTo>
                  <a:pt x="260814" y="93813"/>
                </a:lnTo>
                <a:lnTo>
                  <a:pt x="271449" y="101336"/>
                </a:lnTo>
                <a:lnTo>
                  <a:pt x="284170" y="103839"/>
                </a:lnTo>
                <a:lnTo>
                  <a:pt x="287936" y="103839"/>
                </a:lnTo>
                <a:lnTo>
                  <a:pt x="291312" y="103471"/>
                </a:lnTo>
                <a:lnTo>
                  <a:pt x="294297" y="102736"/>
                </a:lnTo>
                <a:lnTo>
                  <a:pt x="299854" y="101450"/>
                </a:lnTo>
                <a:lnTo>
                  <a:pt x="304516" y="98970"/>
                </a:lnTo>
                <a:lnTo>
                  <a:pt x="308283" y="95294"/>
                </a:lnTo>
                <a:lnTo>
                  <a:pt x="310534" y="93181"/>
                </a:lnTo>
                <a:lnTo>
                  <a:pt x="312566" y="90460"/>
                </a:lnTo>
                <a:lnTo>
                  <a:pt x="314380" y="87129"/>
                </a:lnTo>
                <a:lnTo>
                  <a:pt x="316195" y="83799"/>
                </a:lnTo>
                <a:lnTo>
                  <a:pt x="317262" y="80778"/>
                </a:lnTo>
                <a:lnTo>
                  <a:pt x="317584" y="78068"/>
                </a:lnTo>
                <a:lnTo>
                  <a:pt x="305389" y="78068"/>
                </a:lnTo>
                <a:lnTo>
                  <a:pt x="304471" y="81330"/>
                </a:lnTo>
                <a:lnTo>
                  <a:pt x="302909" y="84201"/>
                </a:lnTo>
                <a:lnTo>
                  <a:pt x="300705" y="86682"/>
                </a:lnTo>
                <a:lnTo>
                  <a:pt x="296846" y="90954"/>
                </a:lnTo>
                <a:lnTo>
                  <a:pt x="291679" y="93090"/>
                </a:lnTo>
                <a:lnTo>
                  <a:pt x="278268" y="93090"/>
                </a:lnTo>
                <a:lnTo>
                  <a:pt x="273147" y="90827"/>
                </a:lnTo>
                <a:lnTo>
                  <a:pt x="269839" y="86302"/>
                </a:lnTo>
                <a:lnTo>
                  <a:pt x="266533" y="81778"/>
                </a:lnTo>
                <a:lnTo>
                  <a:pt x="264764" y="75771"/>
                </a:lnTo>
                <a:lnTo>
                  <a:pt x="264535" y="68284"/>
                </a:lnTo>
                <a:lnTo>
                  <a:pt x="318617" y="68284"/>
                </a:lnTo>
                <a:lnTo>
                  <a:pt x="318617" y="60842"/>
                </a:lnTo>
                <a:lnTo>
                  <a:pt x="318250" y="55422"/>
                </a:lnTo>
                <a:lnTo>
                  <a:pt x="317515" y="52022"/>
                </a:lnTo>
                <a:lnTo>
                  <a:pt x="316688" y="47061"/>
                </a:lnTo>
                <a:lnTo>
                  <a:pt x="315035" y="42721"/>
                </a:lnTo>
                <a:lnTo>
                  <a:pt x="312554" y="38999"/>
                </a:lnTo>
                <a:lnTo>
                  <a:pt x="309983" y="35095"/>
                </a:lnTo>
                <a:lnTo>
                  <a:pt x="306239" y="31914"/>
                </a:lnTo>
                <a:lnTo>
                  <a:pt x="301325" y="29456"/>
                </a:lnTo>
                <a:lnTo>
                  <a:pt x="296410" y="26999"/>
                </a:lnTo>
                <a:lnTo>
                  <a:pt x="291334" y="25770"/>
                </a:lnTo>
                <a:lnTo>
                  <a:pt x="283706" y="25837"/>
                </a:lnTo>
                <a:lnTo>
                  <a:pt x="274869" y="38644"/>
                </a:lnTo>
                <a:close/>
              </a:path>
              <a:path w="565538" h="103839">
                <a:moveTo>
                  <a:pt x="271035" y="28993"/>
                </a:moveTo>
                <a:lnTo>
                  <a:pt x="260883" y="36864"/>
                </a:lnTo>
                <a:lnTo>
                  <a:pt x="265109" y="52092"/>
                </a:lnTo>
                <a:lnTo>
                  <a:pt x="267152" y="46866"/>
                </a:lnTo>
                <a:lnTo>
                  <a:pt x="271010" y="42755"/>
                </a:lnTo>
                <a:lnTo>
                  <a:pt x="274869" y="38644"/>
                </a:lnTo>
                <a:lnTo>
                  <a:pt x="283706" y="25837"/>
                </a:lnTo>
                <a:lnTo>
                  <a:pt x="271035" y="28993"/>
                </a:lnTo>
                <a:close/>
              </a:path>
              <a:path w="565538" h="103839">
                <a:moveTo>
                  <a:pt x="350080" y="101220"/>
                </a:moveTo>
                <a:lnTo>
                  <a:pt x="350080" y="57741"/>
                </a:lnTo>
                <a:lnTo>
                  <a:pt x="350390" y="54032"/>
                </a:lnTo>
                <a:lnTo>
                  <a:pt x="351010" y="51437"/>
                </a:lnTo>
                <a:lnTo>
                  <a:pt x="351630" y="48841"/>
                </a:lnTo>
                <a:lnTo>
                  <a:pt x="352973" y="46327"/>
                </a:lnTo>
                <a:lnTo>
                  <a:pt x="355039" y="43891"/>
                </a:lnTo>
                <a:lnTo>
                  <a:pt x="357612" y="40860"/>
                </a:lnTo>
                <a:lnTo>
                  <a:pt x="360598" y="38839"/>
                </a:lnTo>
                <a:lnTo>
                  <a:pt x="363996" y="37828"/>
                </a:lnTo>
                <a:lnTo>
                  <a:pt x="365880" y="37231"/>
                </a:lnTo>
                <a:lnTo>
                  <a:pt x="368291" y="36932"/>
                </a:lnTo>
                <a:lnTo>
                  <a:pt x="377018" y="36932"/>
                </a:lnTo>
                <a:lnTo>
                  <a:pt x="381014" y="39229"/>
                </a:lnTo>
                <a:lnTo>
                  <a:pt x="383217" y="43823"/>
                </a:lnTo>
                <a:lnTo>
                  <a:pt x="384550" y="46579"/>
                </a:lnTo>
                <a:lnTo>
                  <a:pt x="385216" y="50208"/>
                </a:lnTo>
                <a:lnTo>
                  <a:pt x="385216" y="101220"/>
                </a:lnTo>
                <a:lnTo>
                  <a:pt x="397824" y="101220"/>
                </a:lnTo>
                <a:lnTo>
                  <a:pt x="397824" y="46441"/>
                </a:lnTo>
                <a:lnTo>
                  <a:pt x="396814" y="40722"/>
                </a:lnTo>
                <a:lnTo>
                  <a:pt x="394793" y="36725"/>
                </a:lnTo>
                <a:lnTo>
                  <a:pt x="391118" y="29422"/>
                </a:lnTo>
                <a:lnTo>
                  <a:pt x="384045" y="25770"/>
                </a:lnTo>
                <a:lnTo>
                  <a:pt x="368795" y="25770"/>
                </a:lnTo>
                <a:lnTo>
                  <a:pt x="364456" y="26712"/>
                </a:lnTo>
                <a:lnTo>
                  <a:pt x="360552" y="28595"/>
                </a:lnTo>
                <a:lnTo>
                  <a:pt x="356647" y="30479"/>
                </a:lnTo>
                <a:lnTo>
                  <a:pt x="352950" y="33579"/>
                </a:lnTo>
                <a:lnTo>
                  <a:pt x="349460" y="37897"/>
                </a:lnTo>
                <a:lnTo>
                  <a:pt x="349460" y="27423"/>
                </a:lnTo>
                <a:lnTo>
                  <a:pt x="337678" y="27423"/>
                </a:lnTo>
                <a:lnTo>
                  <a:pt x="337678" y="101220"/>
                </a:lnTo>
                <a:lnTo>
                  <a:pt x="350080" y="101220"/>
                </a:lnTo>
                <a:close/>
              </a:path>
              <a:path w="565538" h="103839">
                <a:moveTo>
                  <a:pt x="432386" y="27423"/>
                </a:moveTo>
                <a:lnTo>
                  <a:pt x="419709" y="27423"/>
                </a:lnTo>
                <a:lnTo>
                  <a:pt x="419709" y="83880"/>
                </a:lnTo>
                <a:lnTo>
                  <a:pt x="420743" y="88909"/>
                </a:lnTo>
                <a:lnTo>
                  <a:pt x="422810" y="92676"/>
                </a:lnTo>
                <a:lnTo>
                  <a:pt x="426622" y="99704"/>
                </a:lnTo>
                <a:lnTo>
                  <a:pt x="433787" y="103218"/>
                </a:lnTo>
                <a:lnTo>
                  <a:pt x="451057" y="103218"/>
                </a:lnTo>
                <a:lnTo>
                  <a:pt x="456798" y="101289"/>
                </a:lnTo>
                <a:lnTo>
                  <a:pt x="461529" y="97430"/>
                </a:lnTo>
                <a:lnTo>
                  <a:pt x="463918" y="95501"/>
                </a:lnTo>
                <a:lnTo>
                  <a:pt x="465916" y="93135"/>
                </a:lnTo>
                <a:lnTo>
                  <a:pt x="467523" y="90334"/>
                </a:lnTo>
                <a:lnTo>
                  <a:pt x="467385" y="101220"/>
                </a:lnTo>
                <a:lnTo>
                  <a:pt x="479098" y="101220"/>
                </a:lnTo>
                <a:lnTo>
                  <a:pt x="479098" y="27423"/>
                </a:lnTo>
                <a:lnTo>
                  <a:pt x="466696" y="27423"/>
                </a:lnTo>
                <a:lnTo>
                  <a:pt x="466696" y="70879"/>
                </a:lnTo>
                <a:lnTo>
                  <a:pt x="465847" y="76552"/>
                </a:lnTo>
                <a:lnTo>
                  <a:pt x="464147" y="80687"/>
                </a:lnTo>
                <a:lnTo>
                  <a:pt x="461024" y="88404"/>
                </a:lnTo>
                <a:lnTo>
                  <a:pt x="455145" y="92263"/>
                </a:lnTo>
                <a:lnTo>
                  <a:pt x="440493" y="92263"/>
                </a:lnTo>
                <a:lnTo>
                  <a:pt x="436382" y="90058"/>
                </a:lnTo>
                <a:lnTo>
                  <a:pt x="434178" y="85648"/>
                </a:lnTo>
                <a:lnTo>
                  <a:pt x="432984" y="83259"/>
                </a:lnTo>
                <a:lnTo>
                  <a:pt x="432386" y="80182"/>
                </a:lnTo>
                <a:lnTo>
                  <a:pt x="432386" y="27423"/>
                </a:lnTo>
                <a:close/>
              </a:path>
              <a:path w="565538" h="103839">
                <a:moveTo>
                  <a:pt x="521790" y="38644"/>
                </a:moveTo>
                <a:lnTo>
                  <a:pt x="526566" y="36588"/>
                </a:lnTo>
                <a:lnTo>
                  <a:pt x="540208" y="36588"/>
                </a:lnTo>
                <a:lnTo>
                  <a:pt x="545880" y="39574"/>
                </a:lnTo>
                <a:lnTo>
                  <a:pt x="549279" y="45545"/>
                </a:lnTo>
                <a:lnTo>
                  <a:pt x="551116" y="48761"/>
                </a:lnTo>
                <a:lnTo>
                  <a:pt x="552287" y="53056"/>
                </a:lnTo>
                <a:lnTo>
                  <a:pt x="552793" y="58430"/>
                </a:lnTo>
                <a:lnTo>
                  <a:pt x="511800" y="58430"/>
                </a:lnTo>
                <a:lnTo>
                  <a:pt x="512030" y="52092"/>
                </a:lnTo>
                <a:lnTo>
                  <a:pt x="507804" y="36864"/>
                </a:lnTo>
                <a:lnTo>
                  <a:pt x="504875" y="40720"/>
                </a:lnTo>
                <a:lnTo>
                  <a:pt x="499838" y="52064"/>
                </a:lnTo>
                <a:lnTo>
                  <a:pt x="498159" y="65734"/>
                </a:lnTo>
                <a:lnTo>
                  <a:pt x="498357" y="70761"/>
                </a:lnTo>
                <a:lnTo>
                  <a:pt x="501291" y="83758"/>
                </a:lnTo>
                <a:lnTo>
                  <a:pt x="507735" y="93813"/>
                </a:lnTo>
                <a:lnTo>
                  <a:pt x="518370" y="101336"/>
                </a:lnTo>
                <a:lnTo>
                  <a:pt x="531091" y="103839"/>
                </a:lnTo>
                <a:lnTo>
                  <a:pt x="534857" y="103839"/>
                </a:lnTo>
                <a:lnTo>
                  <a:pt x="538232" y="103471"/>
                </a:lnTo>
                <a:lnTo>
                  <a:pt x="541218" y="102736"/>
                </a:lnTo>
                <a:lnTo>
                  <a:pt x="546775" y="101450"/>
                </a:lnTo>
                <a:lnTo>
                  <a:pt x="551437" y="98970"/>
                </a:lnTo>
                <a:lnTo>
                  <a:pt x="555204" y="95294"/>
                </a:lnTo>
                <a:lnTo>
                  <a:pt x="557454" y="93181"/>
                </a:lnTo>
                <a:lnTo>
                  <a:pt x="559487" y="90460"/>
                </a:lnTo>
                <a:lnTo>
                  <a:pt x="561301" y="87129"/>
                </a:lnTo>
                <a:lnTo>
                  <a:pt x="563115" y="83799"/>
                </a:lnTo>
                <a:lnTo>
                  <a:pt x="564183" y="80778"/>
                </a:lnTo>
                <a:lnTo>
                  <a:pt x="564505" y="78068"/>
                </a:lnTo>
                <a:lnTo>
                  <a:pt x="552310" y="78068"/>
                </a:lnTo>
                <a:lnTo>
                  <a:pt x="551392" y="81330"/>
                </a:lnTo>
                <a:lnTo>
                  <a:pt x="549830" y="84201"/>
                </a:lnTo>
                <a:lnTo>
                  <a:pt x="547626" y="86682"/>
                </a:lnTo>
                <a:lnTo>
                  <a:pt x="543767" y="90954"/>
                </a:lnTo>
                <a:lnTo>
                  <a:pt x="538600" y="93090"/>
                </a:lnTo>
                <a:lnTo>
                  <a:pt x="525189" y="93090"/>
                </a:lnTo>
                <a:lnTo>
                  <a:pt x="520067" y="90827"/>
                </a:lnTo>
                <a:lnTo>
                  <a:pt x="516760" y="86302"/>
                </a:lnTo>
                <a:lnTo>
                  <a:pt x="513453" y="81778"/>
                </a:lnTo>
                <a:lnTo>
                  <a:pt x="511685" y="75771"/>
                </a:lnTo>
                <a:lnTo>
                  <a:pt x="511455" y="68284"/>
                </a:lnTo>
                <a:lnTo>
                  <a:pt x="565538" y="68284"/>
                </a:lnTo>
                <a:lnTo>
                  <a:pt x="565538" y="60842"/>
                </a:lnTo>
                <a:lnTo>
                  <a:pt x="565171" y="55422"/>
                </a:lnTo>
                <a:lnTo>
                  <a:pt x="564436" y="52022"/>
                </a:lnTo>
                <a:lnTo>
                  <a:pt x="563609" y="47061"/>
                </a:lnTo>
                <a:lnTo>
                  <a:pt x="561956" y="42721"/>
                </a:lnTo>
                <a:lnTo>
                  <a:pt x="559475" y="38999"/>
                </a:lnTo>
                <a:lnTo>
                  <a:pt x="556903" y="35095"/>
                </a:lnTo>
                <a:lnTo>
                  <a:pt x="553160" y="31914"/>
                </a:lnTo>
                <a:lnTo>
                  <a:pt x="548246" y="29456"/>
                </a:lnTo>
                <a:lnTo>
                  <a:pt x="543331" y="26999"/>
                </a:lnTo>
                <a:lnTo>
                  <a:pt x="538256" y="25770"/>
                </a:lnTo>
                <a:lnTo>
                  <a:pt x="530628" y="25837"/>
                </a:lnTo>
                <a:lnTo>
                  <a:pt x="521790" y="38644"/>
                </a:lnTo>
                <a:close/>
              </a:path>
              <a:path w="565538" h="103839">
                <a:moveTo>
                  <a:pt x="517957" y="28993"/>
                </a:moveTo>
                <a:lnTo>
                  <a:pt x="507804" y="36864"/>
                </a:lnTo>
                <a:lnTo>
                  <a:pt x="512030" y="52092"/>
                </a:lnTo>
                <a:lnTo>
                  <a:pt x="514073" y="46866"/>
                </a:lnTo>
                <a:lnTo>
                  <a:pt x="517932" y="42755"/>
                </a:lnTo>
                <a:lnTo>
                  <a:pt x="521790" y="38644"/>
                </a:lnTo>
                <a:lnTo>
                  <a:pt x="530628" y="25837"/>
                </a:lnTo>
                <a:lnTo>
                  <a:pt x="517957" y="28993"/>
                </a:lnTo>
                <a:close/>
              </a:path>
              <a:path w="565538" h="103839">
                <a:moveTo>
                  <a:pt x="13710" y="11782"/>
                </a:moveTo>
                <a:lnTo>
                  <a:pt x="51877" y="11782"/>
                </a:lnTo>
                <a:lnTo>
                  <a:pt x="55621" y="12471"/>
                </a:lnTo>
                <a:lnTo>
                  <a:pt x="58422" y="13850"/>
                </a:lnTo>
                <a:lnTo>
                  <a:pt x="63658" y="16468"/>
                </a:lnTo>
                <a:lnTo>
                  <a:pt x="66277" y="21383"/>
                </a:lnTo>
                <a:lnTo>
                  <a:pt x="70433" y="49129"/>
                </a:lnTo>
                <a:lnTo>
                  <a:pt x="73936" y="46028"/>
                </a:lnTo>
                <a:lnTo>
                  <a:pt x="76438" y="42169"/>
                </a:lnTo>
                <a:lnTo>
                  <a:pt x="78942" y="38311"/>
                </a:lnTo>
                <a:lnTo>
                  <a:pt x="80194" y="33350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4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7811"/>
                </a:lnTo>
                <a:lnTo>
                  <a:pt x="50523" y="57811"/>
                </a:lnTo>
                <a:lnTo>
                  <a:pt x="54633" y="58430"/>
                </a:lnTo>
                <a:lnTo>
                  <a:pt x="57251" y="59671"/>
                </a:lnTo>
                <a:lnTo>
                  <a:pt x="61844" y="61922"/>
                </a:lnTo>
                <a:lnTo>
                  <a:pt x="60661" y="42513"/>
                </a:lnTo>
                <a:lnTo>
                  <a:pt x="56918" y="45086"/>
                </a:lnTo>
                <a:lnTo>
                  <a:pt x="51832" y="46372"/>
                </a:lnTo>
                <a:lnTo>
                  <a:pt x="13710" y="46372"/>
                </a:lnTo>
                <a:lnTo>
                  <a:pt x="13710" y="11782"/>
                </a:lnTo>
                <a:close/>
              </a:path>
              <a:path w="565538" h="103839">
                <a:moveTo>
                  <a:pt x="65633" y="93801"/>
                </a:moveTo>
                <a:lnTo>
                  <a:pt x="65863" y="96466"/>
                </a:lnTo>
                <a:lnTo>
                  <a:pt x="66139" y="97844"/>
                </a:lnTo>
                <a:lnTo>
                  <a:pt x="67241" y="101220"/>
                </a:lnTo>
                <a:lnTo>
                  <a:pt x="84051" y="101220"/>
                </a:lnTo>
                <a:lnTo>
                  <a:pt x="84051" y="98946"/>
                </a:lnTo>
                <a:lnTo>
                  <a:pt x="80469" y="95960"/>
                </a:lnTo>
                <a:lnTo>
                  <a:pt x="79642" y="92745"/>
                </a:lnTo>
                <a:lnTo>
                  <a:pt x="79137" y="90861"/>
                </a:lnTo>
                <a:lnTo>
                  <a:pt x="78816" y="87990"/>
                </a:lnTo>
                <a:lnTo>
                  <a:pt x="78678" y="84132"/>
                </a:lnTo>
                <a:lnTo>
                  <a:pt x="78196" y="70558"/>
                </a:lnTo>
                <a:lnTo>
                  <a:pt x="77966" y="64678"/>
                </a:lnTo>
                <a:lnTo>
                  <a:pt x="76852" y="60429"/>
                </a:lnTo>
                <a:lnTo>
                  <a:pt x="74854" y="57811"/>
                </a:lnTo>
                <a:lnTo>
                  <a:pt x="72856" y="55192"/>
                </a:lnTo>
                <a:lnTo>
                  <a:pt x="69882" y="53079"/>
                </a:lnTo>
                <a:lnTo>
                  <a:pt x="65932" y="51471"/>
                </a:lnTo>
                <a:lnTo>
                  <a:pt x="70433" y="49129"/>
                </a:lnTo>
                <a:lnTo>
                  <a:pt x="66277" y="21383"/>
                </a:lnTo>
                <a:lnTo>
                  <a:pt x="66277" y="35302"/>
                </a:lnTo>
                <a:lnTo>
                  <a:pt x="64405" y="39941"/>
                </a:lnTo>
                <a:lnTo>
                  <a:pt x="60661" y="42513"/>
                </a:lnTo>
                <a:lnTo>
                  <a:pt x="61844" y="61922"/>
                </a:lnTo>
                <a:lnTo>
                  <a:pt x="64301" y="66355"/>
                </a:lnTo>
                <a:lnTo>
                  <a:pt x="64623" y="72970"/>
                </a:lnTo>
                <a:lnTo>
                  <a:pt x="65450" y="89851"/>
                </a:lnTo>
                <a:lnTo>
                  <a:pt x="65633" y="93801"/>
                </a:lnTo>
                <a:close/>
              </a:path>
              <a:path w="565538" h="103839">
                <a:moveTo>
                  <a:pt x="122013" y="38644"/>
                </a:moveTo>
                <a:lnTo>
                  <a:pt x="126790" y="36588"/>
                </a:lnTo>
                <a:lnTo>
                  <a:pt x="140431" y="36588"/>
                </a:lnTo>
                <a:lnTo>
                  <a:pt x="146103" y="39574"/>
                </a:lnTo>
                <a:lnTo>
                  <a:pt x="149502" y="45545"/>
                </a:lnTo>
                <a:lnTo>
                  <a:pt x="151340" y="48761"/>
                </a:lnTo>
                <a:lnTo>
                  <a:pt x="152510" y="53056"/>
                </a:lnTo>
                <a:lnTo>
                  <a:pt x="153016" y="58430"/>
                </a:lnTo>
                <a:lnTo>
                  <a:pt x="112023" y="58430"/>
                </a:lnTo>
                <a:lnTo>
                  <a:pt x="112253" y="52092"/>
                </a:lnTo>
                <a:lnTo>
                  <a:pt x="108027" y="36864"/>
                </a:lnTo>
                <a:lnTo>
                  <a:pt x="105098" y="40720"/>
                </a:lnTo>
                <a:lnTo>
                  <a:pt x="100061" y="52064"/>
                </a:lnTo>
                <a:lnTo>
                  <a:pt x="98382" y="65734"/>
                </a:lnTo>
                <a:lnTo>
                  <a:pt x="98580" y="70761"/>
                </a:lnTo>
                <a:lnTo>
                  <a:pt x="101514" y="83758"/>
                </a:lnTo>
                <a:lnTo>
                  <a:pt x="107958" y="93813"/>
                </a:lnTo>
                <a:lnTo>
                  <a:pt x="118593" y="101336"/>
                </a:lnTo>
                <a:lnTo>
                  <a:pt x="131314" y="103839"/>
                </a:lnTo>
                <a:lnTo>
                  <a:pt x="135080" y="103839"/>
                </a:lnTo>
                <a:lnTo>
                  <a:pt x="138456" y="103471"/>
                </a:lnTo>
                <a:lnTo>
                  <a:pt x="141441" y="102736"/>
                </a:lnTo>
                <a:lnTo>
                  <a:pt x="146999" y="101450"/>
                </a:lnTo>
                <a:lnTo>
                  <a:pt x="151661" y="98970"/>
                </a:lnTo>
                <a:lnTo>
                  <a:pt x="155427" y="95294"/>
                </a:lnTo>
                <a:lnTo>
                  <a:pt x="157678" y="93181"/>
                </a:lnTo>
                <a:lnTo>
                  <a:pt x="159710" y="90460"/>
                </a:lnTo>
                <a:lnTo>
                  <a:pt x="161524" y="87129"/>
                </a:lnTo>
                <a:lnTo>
                  <a:pt x="163339" y="83799"/>
                </a:lnTo>
                <a:lnTo>
                  <a:pt x="164406" y="80778"/>
                </a:lnTo>
                <a:lnTo>
                  <a:pt x="164728" y="78068"/>
                </a:lnTo>
                <a:lnTo>
                  <a:pt x="152533" y="78068"/>
                </a:lnTo>
                <a:lnTo>
                  <a:pt x="151615" y="81330"/>
                </a:lnTo>
                <a:lnTo>
                  <a:pt x="150054" y="84201"/>
                </a:lnTo>
                <a:lnTo>
                  <a:pt x="147848" y="86682"/>
                </a:lnTo>
                <a:lnTo>
                  <a:pt x="143991" y="90954"/>
                </a:lnTo>
                <a:lnTo>
                  <a:pt x="138824" y="93090"/>
                </a:lnTo>
                <a:lnTo>
                  <a:pt x="125412" y="93090"/>
                </a:lnTo>
                <a:lnTo>
                  <a:pt x="120291" y="90827"/>
                </a:lnTo>
                <a:lnTo>
                  <a:pt x="116983" y="86302"/>
                </a:lnTo>
                <a:lnTo>
                  <a:pt x="113677" y="81778"/>
                </a:lnTo>
                <a:lnTo>
                  <a:pt x="111908" y="75771"/>
                </a:lnTo>
                <a:lnTo>
                  <a:pt x="111679" y="68284"/>
                </a:lnTo>
                <a:lnTo>
                  <a:pt x="165761" y="68284"/>
                </a:lnTo>
                <a:lnTo>
                  <a:pt x="165761" y="60842"/>
                </a:lnTo>
                <a:lnTo>
                  <a:pt x="165394" y="55422"/>
                </a:lnTo>
                <a:lnTo>
                  <a:pt x="164659" y="52022"/>
                </a:lnTo>
                <a:lnTo>
                  <a:pt x="163833" y="47061"/>
                </a:lnTo>
                <a:lnTo>
                  <a:pt x="162179" y="42721"/>
                </a:lnTo>
                <a:lnTo>
                  <a:pt x="159698" y="38999"/>
                </a:lnTo>
                <a:lnTo>
                  <a:pt x="157127" y="35095"/>
                </a:lnTo>
                <a:lnTo>
                  <a:pt x="153383" y="31914"/>
                </a:lnTo>
                <a:lnTo>
                  <a:pt x="148469" y="29456"/>
                </a:lnTo>
                <a:lnTo>
                  <a:pt x="143554" y="26999"/>
                </a:lnTo>
                <a:lnTo>
                  <a:pt x="138479" y="25770"/>
                </a:lnTo>
                <a:lnTo>
                  <a:pt x="130850" y="25837"/>
                </a:lnTo>
                <a:lnTo>
                  <a:pt x="122013" y="386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5674521" y="1219843"/>
            <a:ext cx="658869" cy="93994"/>
          </a:xfrm>
          <a:custGeom>
            <a:avLst/>
            <a:gdLst/>
            <a:ahLst/>
            <a:cxnLst/>
            <a:rect l="l" t="t" r="r" b="b"/>
            <a:pathLst>
              <a:path w="724756" h="106526">
                <a:moveTo>
                  <a:pt x="690790" y="3307"/>
                </a:moveTo>
                <a:lnTo>
                  <a:pt x="635604" y="104183"/>
                </a:lnTo>
                <a:lnTo>
                  <a:pt x="643253" y="104183"/>
                </a:lnTo>
                <a:lnTo>
                  <a:pt x="698438" y="3307"/>
                </a:lnTo>
                <a:lnTo>
                  <a:pt x="690790" y="3307"/>
                </a:lnTo>
                <a:close/>
              </a:path>
              <a:path w="724756" h="106526">
                <a:moveTo>
                  <a:pt x="629221" y="44098"/>
                </a:moveTo>
                <a:lnTo>
                  <a:pt x="625879" y="42709"/>
                </a:lnTo>
                <a:lnTo>
                  <a:pt x="626510" y="53883"/>
                </a:lnTo>
                <a:lnTo>
                  <a:pt x="633125" y="53883"/>
                </a:lnTo>
                <a:lnTo>
                  <a:pt x="633125" y="44098"/>
                </a:lnTo>
                <a:lnTo>
                  <a:pt x="629221" y="44098"/>
                </a:lnTo>
                <a:close/>
              </a:path>
              <a:path w="724756" h="106526">
                <a:moveTo>
                  <a:pt x="696830" y="91780"/>
                </a:moveTo>
                <a:lnTo>
                  <a:pt x="693466" y="90391"/>
                </a:lnTo>
                <a:lnTo>
                  <a:pt x="694120" y="101565"/>
                </a:lnTo>
                <a:lnTo>
                  <a:pt x="700780" y="101565"/>
                </a:lnTo>
                <a:lnTo>
                  <a:pt x="700780" y="91780"/>
                </a:lnTo>
                <a:lnTo>
                  <a:pt x="696830" y="91780"/>
                </a:lnTo>
                <a:close/>
              </a:path>
              <a:path w="724756" h="106526">
                <a:moveTo>
                  <a:pt x="679078" y="89851"/>
                </a:moveTo>
                <a:lnTo>
                  <a:pt x="683763" y="94536"/>
                </a:lnTo>
                <a:lnTo>
                  <a:pt x="688448" y="99222"/>
                </a:lnTo>
                <a:lnTo>
                  <a:pt x="694120" y="101565"/>
                </a:lnTo>
                <a:lnTo>
                  <a:pt x="693466" y="90391"/>
                </a:lnTo>
                <a:lnTo>
                  <a:pt x="690687" y="87612"/>
                </a:lnTo>
                <a:lnTo>
                  <a:pt x="687908" y="84833"/>
                </a:lnTo>
                <a:lnTo>
                  <a:pt x="686519" y="81491"/>
                </a:lnTo>
                <a:lnTo>
                  <a:pt x="686519" y="73682"/>
                </a:lnTo>
                <a:lnTo>
                  <a:pt x="687908" y="70340"/>
                </a:lnTo>
                <a:lnTo>
                  <a:pt x="690687" y="67560"/>
                </a:lnTo>
                <a:lnTo>
                  <a:pt x="693466" y="64782"/>
                </a:lnTo>
                <a:lnTo>
                  <a:pt x="696830" y="63392"/>
                </a:lnTo>
                <a:lnTo>
                  <a:pt x="704684" y="63392"/>
                </a:lnTo>
                <a:lnTo>
                  <a:pt x="708026" y="64782"/>
                </a:lnTo>
                <a:lnTo>
                  <a:pt x="710804" y="67560"/>
                </a:lnTo>
                <a:lnTo>
                  <a:pt x="713583" y="70340"/>
                </a:lnTo>
                <a:lnTo>
                  <a:pt x="714972" y="73682"/>
                </a:lnTo>
                <a:lnTo>
                  <a:pt x="714972" y="81491"/>
                </a:lnTo>
                <a:lnTo>
                  <a:pt x="713583" y="84833"/>
                </a:lnTo>
                <a:lnTo>
                  <a:pt x="710804" y="87612"/>
                </a:lnTo>
                <a:lnTo>
                  <a:pt x="708026" y="90391"/>
                </a:lnTo>
                <a:lnTo>
                  <a:pt x="704684" y="91780"/>
                </a:lnTo>
                <a:lnTo>
                  <a:pt x="700780" y="91780"/>
                </a:lnTo>
                <a:lnTo>
                  <a:pt x="700780" y="101565"/>
                </a:lnTo>
                <a:lnTo>
                  <a:pt x="707394" y="101565"/>
                </a:lnTo>
                <a:lnTo>
                  <a:pt x="713044" y="99222"/>
                </a:lnTo>
                <a:lnTo>
                  <a:pt x="717728" y="94536"/>
                </a:lnTo>
                <a:lnTo>
                  <a:pt x="722413" y="89851"/>
                </a:lnTo>
                <a:lnTo>
                  <a:pt x="724756" y="84201"/>
                </a:lnTo>
                <a:lnTo>
                  <a:pt x="724756" y="70971"/>
                </a:lnTo>
                <a:lnTo>
                  <a:pt x="722413" y="65321"/>
                </a:lnTo>
                <a:lnTo>
                  <a:pt x="717728" y="60635"/>
                </a:lnTo>
                <a:lnTo>
                  <a:pt x="713044" y="55950"/>
                </a:lnTo>
                <a:lnTo>
                  <a:pt x="707394" y="53608"/>
                </a:lnTo>
                <a:lnTo>
                  <a:pt x="694120" y="53608"/>
                </a:lnTo>
                <a:lnTo>
                  <a:pt x="688448" y="55950"/>
                </a:lnTo>
                <a:lnTo>
                  <a:pt x="683763" y="60635"/>
                </a:lnTo>
                <a:lnTo>
                  <a:pt x="679078" y="65321"/>
                </a:lnTo>
                <a:lnTo>
                  <a:pt x="676736" y="70971"/>
                </a:lnTo>
                <a:lnTo>
                  <a:pt x="676736" y="84201"/>
                </a:lnTo>
                <a:lnTo>
                  <a:pt x="679078" y="89851"/>
                </a:lnTo>
                <a:close/>
              </a:path>
              <a:path w="724756" h="106526">
                <a:moveTo>
                  <a:pt x="611492" y="42169"/>
                </a:moveTo>
                <a:lnTo>
                  <a:pt x="616177" y="46855"/>
                </a:lnTo>
                <a:lnTo>
                  <a:pt x="620862" y="51540"/>
                </a:lnTo>
                <a:lnTo>
                  <a:pt x="626510" y="53883"/>
                </a:lnTo>
                <a:lnTo>
                  <a:pt x="625879" y="42709"/>
                </a:lnTo>
                <a:lnTo>
                  <a:pt x="623101" y="39930"/>
                </a:lnTo>
                <a:lnTo>
                  <a:pt x="620322" y="37151"/>
                </a:lnTo>
                <a:lnTo>
                  <a:pt x="618932" y="33809"/>
                </a:lnTo>
                <a:lnTo>
                  <a:pt x="618932" y="25954"/>
                </a:lnTo>
                <a:lnTo>
                  <a:pt x="620322" y="22601"/>
                </a:lnTo>
                <a:lnTo>
                  <a:pt x="623101" y="19844"/>
                </a:lnTo>
                <a:lnTo>
                  <a:pt x="625879" y="17088"/>
                </a:lnTo>
                <a:lnTo>
                  <a:pt x="629221" y="15710"/>
                </a:lnTo>
                <a:lnTo>
                  <a:pt x="637075" y="15710"/>
                </a:lnTo>
                <a:lnTo>
                  <a:pt x="640439" y="17099"/>
                </a:lnTo>
                <a:lnTo>
                  <a:pt x="643218" y="19879"/>
                </a:lnTo>
                <a:lnTo>
                  <a:pt x="645997" y="22658"/>
                </a:lnTo>
                <a:lnTo>
                  <a:pt x="647386" y="26000"/>
                </a:lnTo>
                <a:lnTo>
                  <a:pt x="647386" y="33809"/>
                </a:lnTo>
                <a:lnTo>
                  <a:pt x="645997" y="37151"/>
                </a:lnTo>
                <a:lnTo>
                  <a:pt x="643218" y="39930"/>
                </a:lnTo>
                <a:lnTo>
                  <a:pt x="640439" y="42709"/>
                </a:lnTo>
                <a:lnTo>
                  <a:pt x="637075" y="44098"/>
                </a:lnTo>
                <a:lnTo>
                  <a:pt x="633125" y="44098"/>
                </a:lnTo>
                <a:lnTo>
                  <a:pt x="633125" y="53883"/>
                </a:lnTo>
                <a:lnTo>
                  <a:pt x="639785" y="53883"/>
                </a:lnTo>
                <a:lnTo>
                  <a:pt x="645457" y="51540"/>
                </a:lnTo>
                <a:lnTo>
                  <a:pt x="650142" y="46855"/>
                </a:lnTo>
                <a:lnTo>
                  <a:pt x="654827" y="42169"/>
                </a:lnTo>
                <a:lnTo>
                  <a:pt x="657169" y="36519"/>
                </a:lnTo>
                <a:lnTo>
                  <a:pt x="657169" y="23290"/>
                </a:lnTo>
                <a:lnTo>
                  <a:pt x="654827" y="17628"/>
                </a:lnTo>
                <a:lnTo>
                  <a:pt x="650142" y="12919"/>
                </a:lnTo>
                <a:lnTo>
                  <a:pt x="645457" y="8211"/>
                </a:lnTo>
                <a:lnTo>
                  <a:pt x="639785" y="5856"/>
                </a:lnTo>
                <a:lnTo>
                  <a:pt x="626510" y="5856"/>
                </a:lnTo>
                <a:lnTo>
                  <a:pt x="620862" y="8211"/>
                </a:lnTo>
                <a:lnTo>
                  <a:pt x="616177" y="12919"/>
                </a:lnTo>
                <a:lnTo>
                  <a:pt x="611492" y="17628"/>
                </a:lnTo>
                <a:lnTo>
                  <a:pt x="609149" y="23290"/>
                </a:lnTo>
                <a:lnTo>
                  <a:pt x="609149" y="36519"/>
                </a:lnTo>
                <a:lnTo>
                  <a:pt x="611492" y="42169"/>
                </a:lnTo>
                <a:close/>
              </a:path>
              <a:path w="724756" h="106526">
                <a:moveTo>
                  <a:pt x="360620" y="102736"/>
                </a:moveTo>
                <a:lnTo>
                  <a:pt x="364077" y="102644"/>
                </a:lnTo>
                <a:lnTo>
                  <a:pt x="367154" y="102277"/>
                </a:lnTo>
                <a:lnTo>
                  <a:pt x="370060" y="101565"/>
                </a:lnTo>
                <a:lnTo>
                  <a:pt x="370060" y="91780"/>
                </a:lnTo>
                <a:lnTo>
                  <a:pt x="366316" y="91987"/>
                </a:lnTo>
                <a:lnTo>
                  <a:pt x="363469" y="91987"/>
                </a:lnTo>
                <a:lnTo>
                  <a:pt x="360897" y="91229"/>
                </a:lnTo>
                <a:lnTo>
                  <a:pt x="358278" y="88634"/>
                </a:lnTo>
                <a:lnTo>
                  <a:pt x="358278" y="37897"/>
                </a:lnTo>
                <a:lnTo>
                  <a:pt x="370060" y="37897"/>
                </a:lnTo>
                <a:lnTo>
                  <a:pt x="370060" y="27768"/>
                </a:lnTo>
                <a:lnTo>
                  <a:pt x="358278" y="27768"/>
                </a:lnTo>
                <a:lnTo>
                  <a:pt x="358278" y="7166"/>
                </a:lnTo>
                <a:lnTo>
                  <a:pt x="345739" y="7166"/>
                </a:lnTo>
                <a:lnTo>
                  <a:pt x="345739" y="27768"/>
                </a:lnTo>
                <a:lnTo>
                  <a:pt x="335750" y="27768"/>
                </a:lnTo>
                <a:lnTo>
                  <a:pt x="335750" y="37897"/>
                </a:lnTo>
                <a:lnTo>
                  <a:pt x="345739" y="37897"/>
                </a:lnTo>
                <a:lnTo>
                  <a:pt x="345739" y="91482"/>
                </a:lnTo>
                <a:lnTo>
                  <a:pt x="346773" y="95329"/>
                </a:lnTo>
                <a:lnTo>
                  <a:pt x="348840" y="98292"/>
                </a:lnTo>
                <a:lnTo>
                  <a:pt x="350907" y="101255"/>
                </a:lnTo>
                <a:lnTo>
                  <a:pt x="354834" y="102736"/>
                </a:lnTo>
                <a:lnTo>
                  <a:pt x="360620" y="102736"/>
                </a:lnTo>
                <a:close/>
              </a:path>
              <a:path w="724756" h="106526">
                <a:moveTo>
                  <a:pt x="17672" y="30020"/>
                </a:moveTo>
                <a:lnTo>
                  <a:pt x="23665" y="20326"/>
                </a:lnTo>
                <a:lnTo>
                  <a:pt x="24043" y="19918"/>
                </a:lnTo>
                <a:lnTo>
                  <a:pt x="34619" y="12318"/>
                </a:lnTo>
                <a:lnTo>
                  <a:pt x="47331" y="9784"/>
                </a:lnTo>
                <a:lnTo>
                  <a:pt x="55231" y="9784"/>
                </a:lnTo>
                <a:lnTo>
                  <a:pt x="61776" y="11472"/>
                </a:lnTo>
                <a:lnTo>
                  <a:pt x="66966" y="14849"/>
                </a:lnTo>
                <a:lnTo>
                  <a:pt x="72156" y="18225"/>
                </a:lnTo>
                <a:lnTo>
                  <a:pt x="75578" y="23611"/>
                </a:lnTo>
                <a:lnTo>
                  <a:pt x="77232" y="31007"/>
                </a:lnTo>
                <a:lnTo>
                  <a:pt x="90804" y="31007"/>
                </a:lnTo>
                <a:lnTo>
                  <a:pt x="88530" y="22225"/>
                </a:lnTo>
                <a:lnTo>
                  <a:pt x="82134" y="11003"/>
                </a:lnTo>
                <a:lnTo>
                  <a:pt x="72340" y="3238"/>
                </a:lnTo>
                <a:lnTo>
                  <a:pt x="65404" y="-436"/>
                </a:lnTo>
                <a:lnTo>
                  <a:pt x="57183" y="-2273"/>
                </a:lnTo>
                <a:lnTo>
                  <a:pt x="47675" y="-2273"/>
                </a:lnTo>
                <a:lnTo>
                  <a:pt x="35523" y="-898"/>
                </a:lnTo>
                <a:lnTo>
                  <a:pt x="23732" y="3873"/>
                </a:lnTo>
                <a:lnTo>
                  <a:pt x="13779" y="12058"/>
                </a:lnTo>
                <a:lnTo>
                  <a:pt x="10955" y="15435"/>
                </a:lnTo>
                <a:lnTo>
                  <a:pt x="4869" y="25953"/>
                </a:lnTo>
                <a:lnTo>
                  <a:pt x="1217" y="38310"/>
                </a:lnTo>
                <a:lnTo>
                  <a:pt x="0" y="52505"/>
                </a:lnTo>
                <a:lnTo>
                  <a:pt x="152" y="57684"/>
                </a:lnTo>
                <a:lnTo>
                  <a:pt x="2289" y="71268"/>
                </a:lnTo>
                <a:lnTo>
                  <a:pt x="6946" y="82909"/>
                </a:lnTo>
                <a:lnTo>
                  <a:pt x="14123" y="92607"/>
                </a:lnTo>
                <a:lnTo>
                  <a:pt x="20391" y="97375"/>
                </a:lnTo>
                <a:lnTo>
                  <a:pt x="31981" y="102533"/>
                </a:lnTo>
                <a:lnTo>
                  <a:pt x="45057" y="104252"/>
                </a:lnTo>
                <a:lnTo>
                  <a:pt x="54335" y="104252"/>
                </a:lnTo>
                <a:lnTo>
                  <a:pt x="61983" y="102553"/>
                </a:lnTo>
                <a:lnTo>
                  <a:pt x="67999" y="99153"/>
                </a:lnTo>
                <a:lnTo>
                  <a:pt x="71582" y="97178"/>
                </a:lnTo>
                <a:lnTo>
                  <a:pt x="75693" y="93641"/>
                </a:lnTo>
                <a:lnTo>
                  <a:pt x="80331" y="88542"/>
                </a:lnTo>
                <a:lnTo>
                  <a:pt x="83639" y="101565"/>
                </a:lnTo>
                <a:lnTo>
                  <a:pt x="92457" y="101565"/>
                </a:lnTo>
                <a:lnTo>
                  <a:pt x="92457" y="47406"/>
                </a:lnTo>
                <a:lnTo>
                  <a:pt x="48020" y="47406"/>
                </a:lnTo>
                <a:lnTo>
                  <a:pt x="48020" y="58775"/>
                </a:lnTo>
                <a:lnTo>
                  <a:pt x="79712" y="58775"/>
                </a:lnTo>
                <a:lnTo>
                  <a:pt x="79639" y="61237"/>
                </a:lnTo>
                <a:lnTo>
                  <a:pt x="76973" y="74994"/>
                </a:lnTo>
                <a:lnTo>
                  <a:pt x="70514" y="84511"/>
                </a:lnTo>
                <a:lnTo>
                  <a:pt x="64520" y="89817"/>
                </a:lnTo>
                <a:lnTo>
                  <a:pt x="56953" y="92469"/>
                </a:lnTo>
                <a:lnTo>
                  <a:pt x="44341" y="92357"/>
                </a:lnTo>
                <a:lnTo>
                  <a:pt x="31135" y="89043"/>
                </a:lnTo>
                <a:lnTo>
                  <a:pt x="21977" y="81135"/>
                </a:lnTo>
                <a:lnTo>
                  <a:pt x="19572" y="77199"/>
                </a:lnTo>
                <a:lnTo>
                  <a:pt x="15434" y="65643"/>
                </a:lnTo>
                <a:lnTo>
                  <a:pt x="14054" y="51747"/>
                </a:lnTo>
                <a:lnTo>
                  <a:pt x="14549" y="42802"/>
                </a:lnTo>
                <a:lnTo>
                  <a:pt x="17672" y="30020"/>
                </a:lnTo>
                <a:close/>
              </a:path>
              <a:path w="724756" h="106526">
                <a:moveTo>
                  <a:pt x="108441" y="27768"/>
                </a:moveTo>
                <a:lnTo>
                  <a:pt x="108441" y="101565"/>
                </a:lnTo>
                <a:lnTo>
                  <a:pt x="120842" y="101565"/>
                </a:lnTo>
                <a:lnTo>
                  <a:pt x="120842" y="53883"/>
                </a:lnTo>
                <a:lnTo>
                  <a:pt x="122518" y="49255"/>
                </a:lnTo>
                <a:lnTo>
                  <a:pt x="125872" y="45235"/>
                </a:lnTo>
                <a:lnTo>
                  <a:pt x="129224" y="41216"/>
                </a:lnTo>
                <a:lnTo>
                  <a:pt x="134024" y="39207"/>
                </a:lnTo>
                <a:lnTo>
                  <a:pt x="141683" y="39229"/>
                </a:lnTo>
                <a:lnTo>
                  <a:pt x="144335" y="39551"/>
                </a:lnTo>
                <a:lnTo>
                  <a:pt x="144335" y="26459"/>
                </a:lnTo>
                <a:lnTo>
                  <a:pt x="143003" y="26321"/>
                </a:lnTo>
                <a:lnTo>
                  <a:pt x="140339" y="26115"/>
                </a:lnTo>
                <a:lnTo>
                  <a:pt x="135425" y="26115"/>
                </a:lnTo>
                <a:lnTo>
                  <a:pt x="131084" y="27895"/>
                </a:lnTo>
                <a:lnTo>
                  <a:pt x="127318" y="31454"/>
                </a:lnTo>
                <a:lnTo>
                  <a:pt x="123552" y="35014"/>
                </a:lnTo>
                <a:lnTo>
                  <a:pt x="121186" y="38035"/>
                </a:lnTo>
                <a:lnTo>
                  <a:pt x="120222" y="40516"/>
                </a:lnTo>
                <a:lnTo>
                  <a:pt x="120222" y="27768"/>
                </a:lnTo>
                <a:lnTo>
                  <a:pt x="108441" y="27768"/>
                </a:lnTo>
                <a:close/>
              </a:path>
              <a:path w="724756" h="106526">
                <a:moveTo>
                  <a:pt x="210177" y="92607"/>
                </a:moveTo>
                <a:lnTo>
                  <a:pt x="212931" y="88373"/>
                </a:lnTo>
                <a:lnTo>
                  <a:pt x="217376" y="76803"/>
                </a:lnTo>
                <a:lnTo>
                  <a:pt x="218857" y="63116"/>
                </a:lnTo>
                <a:lnTo>
                  <a:pt x="218654" y="57997"/>
                </a:lnTo>
                <a:lnTo>
                  <a:pt x="215636" y="44927"/>
                </a:lnTo>
                <a:lnTo>
                  <a:pt x="209005" y="35141"/>
                </a:lnTo>
                <a:lnTo>
                  <a:pt x="197808" y="27915"/>
                </a:lnTo>
                <a:lnTo>
                  <a:pt x="184892" y="25632"/>
                </a:lnTo>
                <a:lnTo>
                  <a:pt x="182348" y="25705"/>
                </a:lnTo>
                <a:lnTo>
                  <a:pt x="169576" y="28855"/>
                </a:lnTo>
                <a:lnTo>
                  <a:pt x="159538" y="36657"/>
                </a:lnTo>
                <a:lnTo>
                  <a:pt x="156397" y="40950"/>
                </a:lnTo>
                <a:lnTo>
                  <a:pt x="151674" y="52354"/>
                </a:lnTo>
                <a:lnTo>
                  <a:pt x="150100" y="66286"/>
                </a:lnTo>
                <a:lnTo>
                  <a:pt x="150243" y="70567"/>
                </a:lnTo>
                <a:lnTo>
                  <a:pt x="152941" y="83606"/>
                </a:lnTo>
                <a:lnTo>
                  <a:pt x="159056" y="93951"/>
                </a:lnTo>
                <a:lnTo>
                  <a:pt x="159667" y="94633"/>
                </a:lnTo>
                <a:lnTo>
                  <a:pt x="162845" y="73934"/>
                </a:lnTo>
                <a:lnTo>
                  <a:pt x="162845" y="57903"/>
                </a:lnTo>
                <a:lnTo>
                  <a:pt x="164568" y="50920"/>
                </a:lnTo>
                <a:lnTo>
                  <a:pt x="168013" y="45132"/>
                </a:lnTo>
                <a:lnTo>
                  <a:pt x="171457" y="39344"/>
                </a:lnTo>
                <a:lnTo>
                  <a:pt x="176969" y="36450"/>
                </a:lnTo>
                <a:lnTo>
                  <a:pt x="193090" y="36450"/>
                </a:lnTo>
                <a:lnTo>
                  <a:pt x="199107" y="39850"/>
                </a:lnTo>
                <a:lnTo>
                  <a:pt x="202598" y="46648"/>
                </a:lnTo>
                <a:lnTo>
                  <a:pt x="204803" y="50966"/>
                </a:lnTo>
                <a:lnTo>
                  <a:pt x="205905" y="56570"/>
                </a:lnTo>
                <a:lnTo>
                  <a:pt x="205905" y="71086"/>
                </a:lnTo>
                <a:lnTo>
                  <a:pt x="204377" y="78011"/>
                </a:lnTo>
                <a:lnTo>
                  <a:pt x="201323" y="84235"/>
                </a:lnTo>
                <a:lnTo>
                  <a:pt x="200870" y="100505"/>
                </a:lnTo>
                <a:lnTo>
                  <a:pt x="210177" y="92607"/>
                </a:lnTo>
                <a:close/>
              </a:path>
              <a:path w="724756" h="106526">
                <a:moveTo>
                  <a:pt x="201323" y="84235"/>
                </a:moveTo>
                <a:lnTo>
                  <a:pt x="198269" y="90460"/>
                </a:lnTo>
                <a:lnTo>
                  <a:pt x="192631" y="93572"/>
                </a:lnTo>
                <a:lnTo>
                  <a:pt x="176923" y="93572"/>
                </a:lnTo>
                <a:lnTo>
                  <a:pt x="171457" y="90954"/>
                </a:lnTo>
                <a:lnTo>
                  <a:pt x="168013" y="85717"/>
                </a:lnTo>
                <a:lnTo>
                  <a:pt x="164568" y="80480"/>
                </a:lnTo>
                <a:lnTo>
                  <a:pt x="162845" y="73934"/>
                </a:lnTo>
                <a:lnTo>
                  <a:pt x="159667" y="94633"/>
                </a:lnTo>
                <a:lnTo>
                  <a:pt x="169989" y="101847"/>
                </a:lnTo>
                <a:lnTo>
                  <a:pt x="183239" y="104252"/>
                </a:lnTo>
                <a:lnTo>
                  <a:pt x="187977" y="104042"/>
                </a:lnTo>
                <a:lnTo>
                  <a:pt x="200870" y="100505"/>
                </a:lnTo>
                <a:lnTo>
                  <a:pt x="201323" y="84235"/>
                </a:lnTo>
                <a:close/>
              </a:path>
              <a:path w="724756" h="106526">
                <a:moveTo>
                  <a:pt x="327620" y="27768"/>
                </a:moveTo>
                <a:lnTo>
                  <a:pt x="315219" y="27768"/>
                </a:lnTo>
                <a:lnTo>
                  <a:pt x="300131" y="85579"/>
                </a:lnTo>
                <a:lnTo>
                  <a:pt x="285663" y="27768"/>
                </a:lnTo>
                <a:lnTo>
                  <a:pt x="271746" y="27768"/>
                </a:lnTo>
                <a:lnTo>
                  <a:pt x="257347" y="85923"/>
                </a:lnTo>
                <a:lnTo>
                  <a:pt x="243154" y="27768"/>
                </a:lnTo>
                <a:lnTo>
                  <a:pt x="229582" y="27768"/>
                </a:lnTo>
                <a:lnTo>
                  <a:pt x="250871" y="101565"/>
                </a:lnTo>
                <a:lnTo>
                  <a:pt x="263754" y="101565"/>
                </a:lnTo>
                <a:lnTo>
                  <a:pt x="278291" y="44443"/>
                </a:lnTo>
                <a:lnTo>
                  <a:pt x="293310" y="101565"/>
                </a:lnTo>
                <a:lnTo>
                  <a:pt x="306194" y="101565"/>
                </a:lnTo>
                <a:lnTo>
                  <a:pt x="327620" y="27768"/>
                </a:lnTo>
                <a:close/>
              </a:path>
              <a:path w="724756" h="106526">
                <a:moveTo>
                  <a:pt x="421616" y="39091"/>
                </a:moveTo>
                <a:lnTo>
                  <a:pt x="423867" y="43134"/>
                </a:lnTo>
                <a:lnTo>
                  <a:pt x="425245" y="45660"/>
                </a:lnTo>
                <a:lnTo>
                  <a:pt x="425934" y="49634"/>
                </a:lnTo>
                <a:lnTo>
                  <a:pt x="425934" y="101565"/>
                </a:lnTo>
                <a:lnTo>
                  <a:pt x="438679" y="101565"/>
                </a:lnTo>
                <a:lnTo>
                  <a:pt x="438679" y="46970"/>
                </a:lnTo>
                <a:lnTo>
                  <a:pt x="437646" y="41296"/>
                </a:lnTo>
                <a:lnTo>
                  <a:pt x="435579" y="37208"/>
                </a:lnTo>
                <a:lnTo>
                  <a:pt x="431767" y="29721"/>
                </a:lnTo>
                <a:lnTo>
                  <a:pt x="424510" y="25977"/>
                </a:lnTo>
                <a:lnTo>
                  <a:pt x="407837" y="25977"/>
                </a:lnTo>
                <a:lnTo>
                  <a:pt x="402854" y="27286"/>
                </a:lnTo>
                <a:lnTo>
                  <a:pt x="398858" y="29904"/>
                </a:lnTo>
                <a:lnTo>
                  <a:pt x="396515" y="31420"/>
                </a:lnTo>
                <a:lnTo>
                  <a:pt x="393874" y="34038"/>
                </a:lnTo>
                <a:lnTo>
                  <a:pt x="390935" y="37760"/>
                </a:lnTo>
                <a:lnTo>
                  <a:pt x="390935" y="0"/>
                </a:lnTo>
                <a:lnTo>
                  <a:pt x="378534" y="0"/>
                </a:lnTo>
                <a:lnTo>
                  <a:pt x="378534" y="101565"/>
                </a:lnTo>
                <a:lnTo>
                  <a:pt x="390935" y="101565"/>
                </a:lnTo>
                <a:lnTo>
                  <a:pt x="390935" y="52597"/>
                </a:lnTo>
                <a:lnTo>
                  <a:pt x="393025" y="45913"/>
                </a:lnTo>
                <a:lnTo>
                  <a:pt x="397204" y="42376"/>
                </a:lnTo>
                <a:lnTo>
                  <a:pt x="401384" y="38839"/>
                </a:lnTo>
                <a:lnTo>
                  <a:pt x="406045" y="37070"/>
                </a:lnTo>
                <a:lnTo>
                  <a:pt x="417391" y="37070"/>
                </a:lnTo>
                <a:lnTo>
                  <a:pt x="421616" y="39091"/>
                </a:lnTo>
                <a:close/>
              </a:path>
              <a:path w="724756" h="106526">
                <a:moveTo>
                  <a:pt x="467386" y="28733"/>
                </a:moveTo>
                <a:lnTo>
                  <a:pt x="467386" y="43754"/>
                </a:lnTo>
                <a:lnTo>
                  <a:pt x="481785" y="43754"/>
                </a:lnTo>
                <a:lnTo>
                  <a:pt x="481785" y="28733"/>
                </a:lnTo>
                <a:lnTo>
                  <a:pt x="467386" y="28733"/>
                </a:lnTo>
                <a:close/>
              </a:path>
              <a:path w="724756" h="106526">
                <a:moveTo>
                  <a:pt x="467386" y="86544"/>
                </a:moveTo>
                <a:lnTo>
                  <a:pt x="467386" y="101565"/>
                </a:lnTo>
                <a:lnTo>
                  <a:pt x="481785" y="101565"/>
                </a:lnTo>
                <a:lnTo>
                  <a:pt x="481785" y="86544"/>
                </a:lnTo>
                <a:lnTo>
                  <a:pt x="467386" y="86544"/>
                </a:lnTo>
                <a:close/>
              </a:path>
              <a:path w="724756" h="106526">
                <a:moveTo>
                  <a:pt x="589193" y="16537"/>
                </a:moveTo>
                <a:lnTo>
                  <a:pt x="589193" y="4547"/>
                </a:lnTo>
                <a:lnTo>
                  <a:pt x="537934" y="4547"/>
                </a:lnTo>
                <a:lnTo>
                  <a:pt x="530425" y="57673"/>
                </a:lnTo>
                <a:lnTo>
                  <a:pt x="541173" y="58293"/>
                </a:lnTo>
                <a:lnTo>
                  <a:pt x="543331" y="55353"/>
                </a:lnTo>
                <a:lnTo>
                  <a:pt x="545938" y="53056"/>
                </a:lnTo>
                <a:lnTo>
                  <a:pt x="548992" y="51403"/>
                </a:lnTo>
                <a:lnTo>
                  <a:pt x="552047" y="49749"/>
                </a:lnTo>
                <a:lnTo>
                  <a:pt x="555710" y="48922"/>
                </a:lnTo>
                <a:lnTo>
                  <a:pt x="565860" y="48922"/>
                </a:lnTo>
                <a:lnTo>
                  <a:pt x="570901" y="50805"/>
                </a:lnTo>
                <a:lnTo>
                  <a:pt x="575104" y="54572"/>
                </a:lnTo>
                <a:lnTo>
                  <a:pt x="579306" y="58339"/>
                </a:lnTo>
                <a:lnTo>
                  <a:pt x="581407" y="63668"/>
                </a:lnTo>
                <a:lnTo>
                  <a:pt x="581407" y="76254"/>
                </a:lnTo>
                <a:lnTo>
                  <a:pt x="579639" y="81445"/>
                </a:lnTo>
                <a:lnTo>
                  <a:pt x="576103" y="86130"/>
                </a:lnTo>
                <a:lnTo>
                  <a:pt x="572566" y="90816"/>
                </a:lnTo>
                <a:lnTo>
                  <a:pt x="567123" y="93159"/>
                </a:lnTo>
                <a:lnTo>
                  <a:pt x="555916" y="93159"/>
                </a:lnTo>
                <a:lnTo>
                  <a:pt x="552517" y="92469"/>
                </a:lnTo>
                <a:lnTo>
                  <a:pt x="549578" y="91091"/>
                </a:lnTo>
                <a:lnTo>
                  <a:pt x="543837" y="88381"/>
                </a:lnTo>
                <a:lnTo>
                  <a:pt x="540553" y="83489"/>
                </a:lnTo>
                <a:lnTo>
                  <a:pt x="539726" y="76415"/>
                </a:lnTo>
                <a:lnTo>
                  <a:pt x="526842" y="76415"/>
                </a:lnTo>
                <a:lnTo>
                  <a:pt x="527577" y="85786"/>
                </a:lnTo>
                <a:lnTo>
                  <a:pt x="531033" y="92734"/>
                </a:lnTo>
                <a:lnTo>
                  <a:pt x="537211" y="97259"/>
                </a:lnTo>
                <a:lnTo>
                  <a:pt x="543389" y="101783"/>
                </a:lnTo>
                <a:lnTo>
                  <a:pt x="550496" y="104046"/>
                </a:lnTo>
                <a:lnTo>
                  <a:pt x="558534" y="104046"/>
                </a:lnTo>
                <a:lnTo>
                  <a:pt x="563691" y="103832"/>
                </a:lnTo>
                <a:lnTo>
                  <a:pt x="576807" y="100566"/>
                </a:lnTo>
                <a:lnTo>
                  <a:pt x="586127" y="93365"/>
                </a:lnTo>
                <a:lnTo>
                  <a:pt x="592732" y="81509"/>
                </a:lnTo>
                <a:lnTo>
                  <a:pt x="594773" y="68697"/>
                </a:lnTo>
                <a:lnTo>
                  <a:pt x="594773" y="59740"/>
                </a:lnTo>
                <a:lnTo>
                  <a:pt x="591626" y="52344"/>
                </a:lnTo>
                <a:lnTo>
                  <a:pt x="585335" y="46510"/>
                </a:lnTo>
                <a:lnTo>
                  <a:pt x="579042" y="40677"/>
                </a:lnTo>
                <a:lnTo>
                  <a:pt x="571372" y="37760"/>
                </a:lnTo>
                <a:lnTo>
                  <a:pt x="557501" y="37760"/>
                </a:lnTo>
                <a:lnTo>
                  <a:pt x="553252" y="38517"/>
                </a:lnTo>
                <a:lnTo>
                  <a:pt x="549578" y="40033"/>
                </a:lnTo>
                <a:lnTo>
                  <a:pt x="547511" y="40906"/>
                </a:lnTo>
                <a:lnTo>
                  <a:pt x="543033" y="43961"/>
                </a:lnTo>
                <a:lnTo>
                  <a:pt x="547235" y="16537"/>
                </a:lnTo>
                <a:lnTo>
                  <a:pt x="589193" y="16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099418" y="1251823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099418" y="1302832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733944" y="835924"/>
            <a:ext cx="59061" cy="91683"/>
          </a:xfrm>
          <a:custGeom>
            <a:avLst/>
            <a:gdLst/>
            <a:ahLst/>
            <a:cxnLst/>
            <a:rect l="l" t="t" r="r" b="b"/>
            <a:pathLst>
              <a:path w="64967" h="103907">
                <a:moveTo>
                  <a:pt x="11436" y="101565"/>
                </a:moveTo>
                <a:lnTo>
                  <a:pt x="11436" y="92125"/>
                </a:lnTo>
                <a:lnTo>
                  <a:pt x="12240" y="76438"/>
                </a:lnTo>
                <a:lnTo>
                  <a:pt x="11367" y="70810"/>
                </a:lnTo>
                <a:lnTo>
                  <a:pt x="11367" y="54274"/>
                </a:lnTo>
                <a:lnTo>
                  <a:pt x="13491" y="47383"/>
                </a:lnTo>
                <a:lnTo>
                  <a:pt x="17740" y="43203"/>
                </a:lnTo>
                <a:lnTo>
                  <a:pt x="21988" y="39022"/>
                </a:lnTo>
                <a:lnTo>
                  <a:pt x="26938" y="36933"/>
                </a:lnTo>
                <a:lnTo>
                  <a:pt x="39063" y="36933"/>
                </a:lnTo>
                <a:lnTo>
                  <a:pt x="43966" y="39482"/>
                </a:lnTo>
                <a:lnTo>
                  <a:pt x="47296" y="44581"/>
                </a:lnTo>
                <a:lnTo>
                  <a:pt x="50626" y="49680"/>
                </a:lnTo>
                <a:lnTo>
                  <a:pt x="52291" y="56111"/>
                </a:lnTo>
                <a:lnTo>
                  <a:pt x="52291" y="72602"/>
                </a:lnTo>
                <a:lnTo>
                  <a:pt x="50626" y="79630"/>
                </a:lnTo>
                <a:lnTo>
                  <a:pt x="47296" y="84959"/>
                </a:lnTo>
                <a:lnTo>
                  <a:pt x="43966" y="90288"/>
                </a:lnTo>
                <a:lnTo>
                  <a:pt x="38948" y="92952"/>
                </a:lnTo>
                <a:lnTo>
                  <a:pt x="23332" y="92952"/>
                </a:lnTo>
                <a:lnTo>
                  <a:pt x="18808" y="99842"/>
                </a:lnTo>
                <a:lnTo>
                  <a:pt x="22666" y="102553"/>
                </a:lnTo>
                <a:lnTo>
                  <a:pt x="27397" y="103907"/>
                </a:lnTo>
                <a:lnTo>
                  <a:pt x="33901" y="103897"/>
                </a:lnTo>
                <a:lnTo>
                  <a:pt x="46736" y="100836"/>
                </a:lnTo>
                <a:lnTo>
                  <a:pt x="56494" y="92331"/>
                </a:lnTo>
                <a:lnTo>
                  <a:pt x="59007" y="88442"/>
                </a:lnTo>
                <a:lnTo>
                  <a:pt x="63477" y="76890"/>
                </a:lnTo>
                <a:lnTo>
                  <a:pt x="64967" y="63254"/>
                </a:lnTo>
                <a:lnTo>
                  <a:pt x="64820" y="58571"/>
                </a:lnTo>
                <a:lnTo>
                  <a:pt x="62225" y="45244"/>
                </a:lnTo>
                <a:lnTo>
                  <a:pt x="56390" y="35313"/>
                </a:lnTo>
                <a:lnTo>
                  <a:pt x="50672" y="28997"/>
                </a:lnTo>
                <a:lnTo>
                  <a:pt x="43220" y="25839"/>
                </a:lnTo>
                <a:lnTo>
                  <a:pt x="29624" y="25839"/>
                </a:lnTo>
                <a:lnTo>
                  <a:pt x="25536" y="26769"/>
                </a:lnTo>
                <a:lnTo>
                  <a:pt x="21770" y="28629"/>
                </a:lnTo>
                <a:lnTo>
                  <a:pt x="18004" y="30490"/>
                </a:lnTo>
                <a:lnTo>
                  <a:pt x="14766" y="33189"/>
                </a:lnTo>
                <a:lnTo>
                  <a:pt x="12055" y="36726"/>
                </a:lnTo>
                <a:lnTo>
                  <a:pt x="12055" y="0"/>
                </a:lnTo>
                <a:lnTo>
                  <a:pt x="0" y="0"/>
                </a:lnTo>
                <a:lnTo>
                  <a:pt x="0" y="101565"/>
                </a:lnTo>
                <a:lnTo>
                  <a:pt x="11436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621101" y="842247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0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0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540348" y="833978"/>
            <a:ext cx="73343" cy="94176"/>
          </a:xfrm>
          <a:custGeom>
            <a:avLst/>
            <a:gdLst/>
            <a:ahLst/>
            <a:cxnLst/>
            <a:rect l="l" t="t" r="r" b="b"/>
            <a:pathLst>
              <a:path w="80677" h="106733">
                <a:moveTo>
                  <a:pt x="16742" y="52528"/>
                </a:moveTo>
                <a:lnTo>
                  <a:pt x="23080" y="54756"/>
                </a:lnTo>
                <a:lnTo>
                  <a:pt x="32037" y="56777"/>
                </a:lnTo>
                <a:lnTo>
                  <a:pt x="45747" y="59878"/>
                </a:lnTo>
                <a:lnTo>
                  <a:pt x="53187" y="61577"/>
                </a:lnTo>
                <a:lnTo>
                  <a:pt x="58653" y="63576"/>
                </a:lnTo>
                <a:lnTo>
                  <a:pt x="62144" y="65872"/>
                </a:lnTo>
                <a:lnTo>
                  <a:pt x="65588" y="68215"/>
                </a:lnTo>
                <a:lnTo>
                  <a:pt x="67311" y="72143"/>
                </a:lnTo>
                <a:lnTo>
                  <a:pt x="67311" y="85005"/>
                </a:lnTo>
                <a:lnTo>
                  <a:pt x="63223" y="90104"/>
                </a:lnTo>
                <a:lnTo>
                  <a:pt x="55048" y="92952"/>
                </a:lnTo>
                <a:lnTo>
                  <a:pt x="50822" y="94422"/>
                </a:lnTo>
                <a:lnTo>
                  <a:pt x="46137" y="95157"/>
                </a:lnTo>
                <a:lnTo>
                  <a:pt x="40122" y="95150"/>
                </a:lnTo>
                <a:lnTo>
                  <a:pt x="26065" y="92512"/>
                </a:lnTo>
                <a:lnTo>
                  <a:pt x="16948" y="85097"/>
                </a:lnTo>
                <a:lnTo>
                  <a:pt x="14560" y="81514"/>
                </a:lnTo>
                <a:lnTo>
                  <a:pt x="13204" y="76851"/>
                </a:lnTo>
                <a:lnTo>
                  <a:pt x="12884" y="71109"/>
                </a:lnTo>
                <a:lnTo>
                  <a:pt x="0" y="71109"/>
                </a:lnTo>
                <a:lnTo>
                  <a:pt x="61" y="74210"/>
                </a:lnTo>
                <a:lnTo>
                  <a:pt x="3045" y="87040"/>
                </a:lnTo>
                <a:lnTo>
                  <a:pt x="10472" y="97086"/>
                </a:lnTo>
                <a:lnTo>
                  <a:pt x="14656" y="100294"/>
                </a:lnTo>
                <a:lnTo>
                  <a:pt x="25974" y="105123"/>
                </a:lnTo>
                <a:lnTo>
                  <a:pt x="40028" y="106733"/>
                </a:lnTo>
                <a:lnTo>
                  <a:pt x="44292" y="106603"/>
                </a:lnTo>
                <a:lnTo>
                  <a:pt x="57113" y="104407"/>
                </a:lnTo>
                <a:lnTo>
                  <a:pt x="68448" y="99498"/>
                </a:lnTo>
                <a:lnTo>
                  <a:pt x="77967" y="89157"/>
                </a:lnTo>
                <a:lnTo>
                  <a:pt x="80677" y="75450"/>
                </a:lnTo>
                <a:lnTo>
                  <a:pt x="80677" y="66446"/>
                </a:lnTo>
                <a:lnTo>
                  <a:pt x="77462" y="59579"/>
                </a:lnTo>
                <a:lnTo>
                  <a:pt x="71031" y="54847"/>
                </a:lnTo>
                <a:lnTo>
                  <a:pt x="67311" y="52137"/>
                </a:lnTo>
                <a:lnTo>
                  <a:pt x="62029" y="50001"/>
                </a:lnTo>
                <a:lnTo>
                  <a:pt x="55185" y="48439"/>
                </a:lnTo>
                <a:lnTo>
                  <a:pt x="40993" y="45201"/>
                </a:lnTo>
                <a:lnTo>
                  <a:pt x="31439" y="42996"/>
                </a:lnTo>
                <a:lnTo>
                  <a:pt x="25308" y="41158"/>
                </a:lnTo>
                <a:lnTo>
                  <a:pt x="22598" y="39689"/>
                </a:lnTo>
                <a:lnTo>
                  <a:pt x="18464" y="37392"/>
                </a:lnTo>
                <a:lnTo>
                  <a:pt x="16397" y="33763"/>
                </a:lnTo>
                <a:lnTo>
                  <a:pt x="16397" y="24300"/>
                </a:lnTo>
                <a:lnTo>
                  <a:pt x="18166" y="20349"/>
                </a:lnTo>
                <a:lnTo>
                  <a:pt x="21702" y="16950"/>
                </a:lnTo>
                <a:lnTo>
                  <a:pt x="25239" y="13551"/>
                </a:lnTo>
                <a:lnTo>
                  <a:pt x="31049" y="11851"/>
                </a:lnTo>
                <a:lnTo>
                  <a:pt x="49145" y="11851"/>
                </a:lnTo>
                <a:lnTo>
                  <a:pt x="56241" y="14492"/>
                </a:lnTo>
                <a:lnTo>
                  <a:pt x="60421" y="19775"/>
                </a:lnTo>
                <a:lnTo>
                  <a:pt x="62672" y="22669"/>
                </a:lnTo>
                <a:lnTo>
                  <a:pt x="64142" y="26827"/>
                </a:lnTo>
                <a:lnTo>
                  <a:pt x="64831" y="32247"/>
                </a:lnTo>
                <a:lnTo>
                  <a:pt x="77714" y="32247"/>
                </a:lnTo>
                <a:lnTo>
                  <a:pt x="74600" y="16959"/>
                </a:lnTo>
                <a:lnTo>
                  <a:pt x="66587" y="7682"/>
                </a:lnTo>
                <a:lnTo>
                  <a:pt x="64396" y="6272"/>
                </a:lnTo>
                <a:lnTo>
                  <a:pt x="52949" y="1568"/>
                </a:lnTo>
                <a:lnTo>
                  <a:pt x="39546" y="0"/>
                </a:lnTo>
                <a:lnTo>
                  <a:pt x="36266" y="82"/>
                </a:lnTo>
                <a:lnTo>
                  <a:pt x="22939" y="2632"/>
                </a:lnTo>
                <a:lnTo>
                  <a:pt x="12814" y="8750"/>
                </a:lnTo>
                <a:lnTo>
                  <a:pt x="6522" y="14584"/>
                </a:lnTo>
                <a:lnTo>
                  <a:pt x="3376" y="22049"/>
                </a:lnTo>
                <a:lnTo>
                  <a:pt x="3376" y="39551"/>
                </a:lnTo>
                <a:lnTo>
                  <a:pt x="6591" y="45867"/>
                </a:lnTo>
                <a:lnTo>
                  <a:pt x="13021" y="50093"/>
                </a:lnTo>
                <a:lnTo>
                  <a:pt x="16742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656865" y="858844"/>
            <a:ext cx="63445" cy="68884"/>
          </a:xfrm>
          <a:custGeom>
            <a:avLst/>
            <a:gdLst/>
            <a:ahLst/>
            <a:cxnLst/>
            <a:rect l="l" t="t" r="r" b="b"/>
            <a:pathLst>
              <a:path w="69790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69" y="67675"/>
                </a:lnTo>
                <a:lnTo>
                  <a:pt x="6510" y="71832"/>
                </a:lnTo>
                <a:lnTo>
                  <a:pt x="10850" y="75989"/>
                </a:lnTo>
                <a:lnTo>
                  <a:pt x="16443" y="78068"/>
                </a:lnTo>
                <a:lnTo>
                  <a:pt x="14261" y="62357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7" y="41824"/>
                </a:lnTo>
                <a:lnTo>
                  <a:pt x="40946" y="41089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4"/>
                </a:lnTo>
                <a:lnTo>
                  <a:pt x="49191" y="55651"/>
                </a:lnTo>
                <a:lnTo>
                  <a:pt x="45746" y="61140"/>
                </a:lnTo>
                <a:lnTo>
                  <a:pt x="38925" y="74416"/>
                </a:lnTo>
                <a:lnTo>
                  <a:pt x="43656" y="71981"/>
                </a:lnTo>
                <a:lnTo>
                  <a:pt x="47285" y="69110"/>
                </a:lnTo>
                <a:lnTo>
                  <a:pt x="49810" y="65803"/>
                </a:lnTo>
                <a:lnTo>
                  <a:pt x="50224" y="68743"/>
                </a:lnTo>
                <a:lnTo>
                  <a:pt x="51947" y="72624"/>
                </a:lnTo>
                <a:lnTo>
                  <a:pt x="53876" y="75656"/>
                </a:lnTo>
                <a:lnTo>
                  <a:pt x="56976" y="77172"/>
                </a:lnTo>
                <a:lnTo>
                  <a:pt x="62993" y="77172"/>
                </a:lnTo>
                <a:lnTo>
                  <a:pt x="66392" y="76828"/>
                </a:lnTo>
                <a:lnTo>
                  <a:pt x="69790" y="75932"/>
                </a:lnTo>
                <a:lnTo>
                  <a:pt x="69790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2"/>
                </a:lnTo>
                <a:lnTo>
                  <a:pt x="58905" y="8268"/>
                </a:lnTo>
                <a:lnTo>
                  <a:pt x="53530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3" y="1779"/>
                </a:lnTo>
                <a:lnTo>
                  <a:pt x="12642" y="5339"/>
                </a:lnTo>
                <a:lnTo>
                  <a:pt x="6969" y="8899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2" y="20510"/>
                </a:lnTo>
                <a:lnTo>
                  <a:pt x="16810" y="17639"/>
                </a:lnTo>
                <a:lnTo>
                  <a:pt x="18326" y="15709"/>
                </a:lnTo>
                <a:lnTo>
                  <a:pt x="21036" y="12218"/>
                </a:lnTo>
                <a:lnTo>
                  <a:pt x="25629" y="10473"/>
                </a:lnTo>
                <a:lnTo>
                  <a:pt x="37708" y="10473"/>
                </a:lnTo>
                <a:lnTo>
                  <a:pt x="42014" y="11426"/>
                </a:lnTo>
                <a:lnTo>
                  <a:pt x="45023" y="13332"/>
                </a:lnTo>
                <a:lnTo>
                  <a:pt x="48031" y="15238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5"/>
                </a:lnTo>
                <a:lnTo>
                  <a:pt x="45838" y="30501"/>
                </a:lnTo>
                <a:lnTo>
                  <a:pt x="42989" y="30869"/>
                </a:lnTo>
                <a:lnTo>
                  <a:pt x="23217" y="33349"/>
                </a:lnTo>
                <a:lnTo>
                  <a:pt x="16282" y="34222"/>
                </a:lnTo>
                <a:lnTo>
                  <a:pt x="10678" y="36541"/>
                </a:lnTo>
                <a:lnTo>
                  <a:pt x="6407" y="40308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669829" y="912793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5"/>
                </a:lnTo>
                <a:lnTo>
                  <a:pt x="16282" y="6385"/>
                </a:lnTo>
                <a:lnTo>
                  <a:pt x="8336" y="6385"/>
                </a:lnTo>
                <a:lnTo>
                  <a:pt x="5236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6744340" y="903369"/>
            <a:ext cx="10814" cy="20651"/>
          </a:xfrm>
          <a:custGeom>
            <a:avLst/>
            <a:gdLst/>
            <a:ahLst/>
            <a:cxnLst/>
            <a:rect l="l" t="t" r="r" b="b"/>
            <a:pathLst>
              <a:path w="11895" h="23404">
                <a:moveTo>
                  <a:pt x="5810" y="12449"/>
                </a:moveTo>
                <a:lnTo>
                  <a:pt x="2549" y="4318"/>
                </a:lnTo>
                <a:lnTo>
                  <a:pt x="803" y="0"/>
                </a:lnTo>
                <a:lnTo>
                  <a:pt x="0" y="15687"/>
                </a:lnTo>
                <a:lnTo>
                  <a:pt x="2617" y="19224"/>
                </a:lnTo>
                <a:lnTo>
                  <a:pt x="5075" y="21797"/>
                </a:lnTo>
                <a:lnTo>
                  <a:pt x="7371" y="23404"/>
                </a:lnTo>
                <a:lnTo>
                  <a:pt x="11895" y="16514"/>
                </a:lnTo>
                <a:lnTo>
                  <a:pt x="5810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6815595" y="8362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6837955" y="858966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0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3" y="77701"/>
                </a:lnTo>
                <a:lnTo>
                  <a:pt x="43059" y="76966"/>
                </a:lnTo>
                <a:lnTo>
                  <a:pt x="48616" y="75679"/>
                </a:lnTo>
                <a:lnTo>
                  <a:pt x="53278" y="73199"/>
                </a:lnTo>
                <a:lnTo>
                  <a:pt x="57044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1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6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3"/>
                </a:lnTo>
                <a:lnTo>
                  <a:pt x="67379" y="42513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6846723" y="859026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6709684" y="1004233"/>
            <a:ext cx="61254" cy="68884"/>
          </a:xfrm>
          <a:custGeom>
            <a:avLst/>
            <a:gdLst/>
            <a:ahLst/>
            <a:cxnLst/>
            <a:rect l="l" t="t" r="r" b="b"/>
            <a:pathLst>
              <a:path w="67379" h="78068">
                <a:moveTo>
                  <a:pt x="23631" y="12873"/>
                </a:moveTo>
                <a:lnTo>
                  <a:pt x="28407" y="10818"/>
                </a:lnTo>
                <a:lnTo>
                  <a:pt x="42049" y="10818"/>
                </a:lnTo>
                <a:lnTo>
                  <a:pt x="47721" y="13803"/>
                </a:lnTo>
                <a:lnTo>
                  <a:pt x="51120" y="19775"/>
                </a:lnTo>
                <a:lnTo>
                  <a:pt x="52957" y="22990"/>
                </a:lnTo>
                <a:lnTo>
                  <a:pt x="54128" y="27286"/>
                </a:lnTo>
                <a:lnTo>
                  <a:pt x="54634" y="32660"/>
                </a:lnTo>
                <a:lnTo>
                  <a:pt x="13641" y="32660"/>
                </a:lnTo>
                <a:lnTo>
                  <a:pt x="13870" y="26321"/>
                </a:lnTo>
                <a:lnTo>
                  <a:pt x="9645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6" y="68042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8" y="78068"/>
                </a:lnTo>
                <a:lnTo>
                  <a:pt x="40073" y="77701"/>
                </a:lnTo>
                <a:lnTo>
                  <a:pt x="43059" y="76966"/>
                </a:lnTo>
                <a:lnTo>
                  <a:pt x="48616" y="75679"/>
                </a:lnTo>
                <a:lnTo>
                  <a:pt x="53278" y="73199"/>
                </a:lnTo>
                <a:lnTo>
                  <a:pt x="57044" y="69524"/>
                </a:lnTo>
                <a:lnTo>
                  <a:pt x="59295" y="67411"/>
                </a:lnTo>
                <a:lnTo>
                  <a:pt x="61328" y="64689"/>
                </a:lnTo>
                <a:lnTo>
                  <a:pt x="63142" y="61359"/>
                </a:lnTo>
                <a:lnTo>
                  <a:pt x="64956" y="58029"/>
                </a:lnTo>
                <a:lnTo>
                  <a:pt x="66024" y="55008"/>
                </a:lnTo>
                <a:lnTo>
                  <a:pt x="66346" y="52298"/>
                </a:lnTo>
                <a:lnTo>
                  <a:pt x="54151" y="52298"/>
                </a:lnTo>
                <a:lnTo>
                  <a:pt x="53233" y="55559"/>
                </a:lnTo>
                <a:lnTo>
                  <a:pt x="51671" y="58430"/>
                </a:lnTo>
                <a:lnTo>
                  <a:pt x="49466" y="60911"/>
                </a:lnTo>
                <a:lnTo>
                  <a:pt x="45608" y="65183"/>
                </a:lnTo>
                <a:lnTo>
                  <a:pt x="40441" y="67319"/>
                </a:lnTo>
                <a:lnTo>
                  <a:pt x="27029" y="67319"/>
                </a:lnTo>
                <a:lnTo>
                  <a:pt x="21908" y="65056"/>
                </a:lnTo>
                <a:lnTo>
                  <a:pt x="18601" y="60532"/>
                </a:lnTo>
                <a:lnTo>
                  <a:pt x="15294" y="56007"/>
                </a:lnTo>
                <a:lnTo>
                  <a:pt x="13526" y="50001"/>
                </a:lnTo>
                <a:lnTo>
                  <a:pt x="13296" y="42513"/>
                </a:lnTo>
                <a:lnTo>
                  <a:pt x="67379" y="42513"/>
                </a:lnTo>
                <a:lnTo>
                  <a:pt x="67379" y="35072"/>
                </a:lnTo>
                <a:lnTo>
                  <a:pt x="67012" y="29651"/>
                </a:lnTo>
                <a:lnTo>
                  <a:pt x="66277" y="26252"/>
                </a:lnTo>
                <a:lnTo>
                  <a:pt x="65450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4" y="9325"/>
                </a:lnTo>
                <a:lnTo>
                  <a:pt x="55001" y="6143"/>
                </a:lnTo>
                <a:lnTo>
                  <a:pt x="50086" y="3686"/>
                </a:lnTo>
                <a:lnTo>
                  <a:pt x="45172" y="1228"/>
                </a:lnTo>
                <a:lnTo>
                  <a:pt x="40097" y="0"/>
                </a:lnTo>
                <a:lnTo>
                  <a:pt x="32468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6718453" y="1004292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7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6788579" y="1004233"/>
            <a:ext cx="32631" cy="66574"/>
          </a:xfrm>
          <a:custGeom>
            <a:avLst/>
            <a:gdLst/>
            <a:ahLst/>
            <a:cxnLst/>
            <a:rect l="l" t="t" r="r" b="b"/>
            <a:pathLst>
              <a:path w="35894" h="75450">
                <a:moveTo>
                  <a:pt x="0" y="1653"/>
                </a:moveTo>
                <a:lnTo>
                  <a:pt x="0" y="75450"/>
                </a:lnTo>
                <a:lnTo>
                  <a:pt x="12401" y="75450"/>
                </a:lnTo>
                <a:lnTo>
                  <a:pt x="12401" y="27768"/>
                </a:lnTo>
                <a:lnTo>
                  <a:pt x="14076" y="23140"/>
                </a:lnTo>
                <a:lnTo>
                  <a:pt x="17430" y="19120"/>
                </a:lnTo>
                <a:lnTo>
                  <a:pt x="20783" y="15101"/>
                </a:lnTo>
                <a:lnTo>
                  <a:pt x="25583" y="13091"/>
                </a:lnTo>
                <a:lnTo>
                  <a:pt x="33242" y="13114"/>
                </a:lnTo>
                <a:lnTo>
                  <a:pt x="35894" y="13436"/>
                </a:lnTo>
                <a:lnTo>
                  <a:pt x="35894" y="344"/>
                </a:lnTo>
                <a:lnTo>
                  <a:pt x="34562" y="206"/>
                </a:lnTo>
                <a:lnTo>
                  <a:pt x="31898" y="0"/>
                </a:lnTo>
                <a:lnTo>
                  <a:pt x="26984" y="0"/>
                </a:lnTo>
                <a:lnTo>
                  <a:pt x="22643" y="1780"/>
                </a:lnTo>
                <a:lnTo>
                  <a:pt x="18877" y="5339"/>
                </a:lnTo>
                <a:lnTo>
                  <a:pt x="15111" y="8899"/>
                </a:lnTo>
                <a:lnTo>
                  <a:pt x="12744" y="11920"/>
                </a:lnTo>
                <a:lnTo>
                  <a:pt x="11781" y="14401"/>
                </a:lnTo>
                <a:lnTo>
                  <a:pt x="11781" y="1653"/>
                </a:lnTo>
                <a:lnTo>
                  <a:pt x="0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6827892" y="1004111"/>
            <a:ext cx="63445" cy="68884"/>
          </a:xfrm>
          <a:custGeom>
            <a:avLst/>
            <a:gdLst/>
            <a:ahLst/>
            <a:cxnLst/>
            <a:rect l="l" t="t" r="r" b="b"/>
            <a:pathLst>
              <a:path w="69790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69" y="67675"/>
                </a:lnTo>
                <a:lnTo>
                  <a:pt x="6510" y="71832"/>
                </a:lnTo>
                <a:lnTo>
                  <a:pt x="10850" y="75989"/>
                </a:lnTo>
                <a:lnTo>
                  <a:pt x="16443" y="78068"/>
                </a:lnTo>
                <a:lnTo>
                  <a:pt x="14261" y="62357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7" y="41824"/>
                </a:lnTo>
                <a:lnTo>
                  <a:pt x="40946" y="41089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4"/>
                </a:lnTo>
                <a:lnTo>
                  <a:pt x="49191" y="55651"/>
                </a:lnTo>
                <a:lnTo>
                  <a:pt x="45746" y="61140"/>
                </a:lnTo>
                <a:lnTo>
                  <a:pt x="38925" y="74416"/>
                </a:lnTo>
                <a:lnTo>
                  <a:pt x="43656" y="71981"/>
                </a:lnTo>
                <a:lnTo>
                  <a:pt x="47285" y="69110"/>
                </a:lnTo>
                <a:lnTo>
                  <a:pt x="49810" y="65803"/>
                </a:lnTo>
                <a:lnTo>
                  <a:pt x="50224" y="68743"/>
                </a:lnTo>
                <a:lnTo>
                  <a:pt x="51947" y="72624"/>
                </a:lnTo>
                <a:lnTo>
                  <a:pt x="53876" y="75656"/>
                </a:lnTo>
                <a:lnTo>
                  <a:pt x="56976" y="77172"/>
                </a:lnTo>
                <a:lnTo>
                  <a:pt x="62993" y="77172"/>
                </a:lnTo>
                <a:lnTo>
                  <a:pt x="66392" y="76828"/>
                </a:lnTo>
                <a:lnTo>
                  <a:pt x="69790" y="75932"/>
                </a:lnTo>
                <a:lnTo>
                  <a:pt x="69790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2"/>
                </a:lnTo>
                <a:lnTo>
                  <a:pt x="58905" y="8268"/>
                </a:lnTo>
                <a:lnTo>
                  <a:pt x="53530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3" y="1779"/>
                </a:lnTo>
                <a:lnTo>
                  <a:pt x="12642" y="5339"/>
                </a:lnTo>
                <a:lnTo>
                  <a:pt x="6969" y="8899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2" y="20510"/>
                </a:lnTo>
                <a:lnTo>
                  <a:pt x="16810" y="17639"/>
                </a:lnTo>
                <a:lnTo>
                  <a:pt x="18326" y="15709"/>
                </a:lnTo>
                <a:lnTo>
                  <a:pt x="21036" y="12218"/>
                </a:lnTo>
                <a:lnTo>
                  <a:pt x="25629" y="10473"/>
                </a:lnTo>
                <a:lnTo>
                  <a:pt x="37708" y="10473"/>
                </a:lnTo>
                <a:lnTo>
                  <a:pt x="42014" y="11426"/>
                </a:lnTo>
                <a:lnTo>
                  <a:pt x="45023" y="13332"/>
                </a:lnTo>
                <a:lnTo>
                  <a:pt x="48031" y="15238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5"/>
                </a:lnTo>
                <a:lnTo>
                  <a:pt x="45838" y="30501"/>
                </a:lnTo>
                <a:lnTo>
                  <a:pt x="42989" y="30869"/>
                </a:lnTo>
                <a:lnTo>
                  <a:pt x="23217" y="33349"/>
                </a:lnTo>
                <a:lnTo>
                  <a:pt x="16282" y="34222"/>
                </a:lnTo>
                <a:lnTo>
                  <a:pt x="10678" y="36541"/>
                </a:lnTo>
                <a:lnTo>
                  <a:pt x="6407" y="40308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840857" y="1058060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5"/>
                </a:lnTo>
                <a:lnTo>
                  <a:pt x="16282" y="6385"/>
                </a:lnTo>
                <a:lnTo>
                  <a:pt x="8336" y="6385"/>
                </a:lnTo>
                <a:lnTo>
                  <a:pt x="5236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6943646" y="982133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6969983" y="1004233"/>
            <a:ext cx="54678" cy="66574"/>
          </a:xfrm>
          <a:custGeom>
            <a:avLst/>
            <a:gdLst/>
            <a:ahLst/>
            <a:cxnLst/>
            <a:rect l="l" t="t" r="r" b="b"/>
            <a:pathLst>
              <a:path w="60146" h="75450">
                <a:moveTo>
                  <a:pt x="12401" y="75450"/>
                </a:moveTo>
                <a:lnTo>
                  <a:pt x="12401" y="31971"/>
                </a:lnTo>
                <a:lnTo>
                  <a:pt x="12711" y="28261"/>
                </a:lnTo>
                <a:lnTo>
                  <a:pt x="13331" y="25666"/>
                </a:lnTo>
                <a:lnTo>
                  <a:pt x="13951" y="23071"/>
                </a:lnTo>
                <a:lnTo>
                  <a:pt x="15295" y="20556"/>
                </a:lnTo>
                <a:lnTo>
                  <a:pt x="17361" y="18121"/>
                </a:lnTo>
                <a:lnTo>
                  <a:pt x="19934" y="15090"/>
                </a:lnTo>
                <a:lnTo>
                  <a:pt x="22919" y="13068"/>
                </a:lnTo>
                <a:lnTo>
                  <a:pt x="26318" y="12058"/>
                </a:lnTo>
                <a:lnTo>
                  <a:pt x="28201" y="11461"/>
                </a:lnTo>
                <a:lnTo>
                  <a:pt x="30613" y="11162"/>
                </a:lnTo>
                <a:lnTo>
                  <a:pt x="39339" y="11162"/>
                </a:lnTo>
                <a:lnTo>
                  <a:pt x="43335" y="13459"/>
                </a:lnTo>
                <a:lnTo>
                  <a:pt x="45539" y="18052"/>
                </a:lnTo>
                <a:lnTo>
                  <a:pt x="46872" y="20809"/>
                </a:lnTo>
                <a:lnTo>
                  <a:pt x="47538" y="24438"/>
                </a:lnTo>
                <a:lnTo>
                  <a:pt x="47538" y="75450"/>
                </a:lnTo>
                <a:lnTo>
                  <a:pt x="60146" y="75450"/>
                </a:lnTo>
                <a:lnTo>
                  <a:pt x="60146" y="20671"/>
                </a:lnTo>
                <a:lnTo>
                  <a:pt x="59135" y="14952"/>
                </a:lnTo>
                <a:lnTo>
                  <a:pt x="57114" y="10955"/>
                </a:lnTo>
                <a:lnTo>
                  <a:pt x="53440" y="3651"/>
                </a:lnTo>
                <a:lnTo>
                  <a:pt x="46366" y="0"/>
                </a:lnTo>
                <a:lnTo>
                  <a:pt x="31117" y="0"/>
                </a:lnTo>
                <a:lnTo>
                  <a:pt x="26777" y="941"/>
                </a:lnTo>
                <a:lnTo>
                  <a:pt x="22873" y="2825"/>
                </a:lnTo>
                <a:lnTo>
                  <a:pt x="18969" y="4708"/>
                </a:lnTo>
                <a:lnTo>
                  <a:pt x="15272" y="7808"/>
                </a:lnTo>
                <a:lnTo>
                  <a:pt x="11781" y="12127"/>
                </a:lnTo>
                <a:lnTo>
                  <a:pt x="11781" y="1653"/>
                </a:ln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048597" y="1004537"/>
            <a:ext cx="12119" cy="42964"/>
          </a:xfrm>
          <a:custGeom>
            <a:avLst/>
            <a:gdLst/>
            <a:ahLst/>
            <a:cxnLst/>
            <a:rect l="l" t="t" r="r" b="b"/>
            <a:pathLst>
              <a:path w="13331" h="48692">
                <a:moveTo>
                  <a:pt x="6039" y="3468"/>
                </a:moveTo>
                <a:lnTo>
                  <a:pt x="0" y="10404"/>
                </a:lnTo>
                <a:lnTo>
                  <a:pt x="3685" y="48692"/>
                </a:lnTo>
                <a:lnTo>
                  <a:pt x="3685" y="33304"/>
                </a:lnTo>
                <a:lnTo>
                  <a:pt x="4535" y="27584"/>
                </a:lnTo>
                <a:lnTo>
                  <a:pt x="6234" y="23220"/>
                </a:lnTo>
                <a:lnTo>
                  <a:pt x="13331" y="0"/>
                </a:lnTo>
                <a:lnTo>
                  <a:pt x="6039" y="3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040361" y="1004537"/>
            <a:ext cx="58811" cy="93811"/>
          </a:xfrm>
          <a:custGeom>
            <a:avLst/>
            <a:gdLst/>
            <a:ahLst/>
            <a:cxnLst/>
            <a:rect l="l" t="t" r="r" b="b"/>
            <a:pathLst>
              <a:path w="64692" h="106319">
                <a:moveTo>
                  <a:pt x="5947" y="97419"/>
                </a:moveTo>
                <a:lnTo>
                  <a:pt x="11367" y="100979"/>
                </a:lnTo>
                <a:lnTo>
                  <a:pt x="16787" y="104539"/>
                </a:lnTo>
                <a:lnTo>
                  <a:pt x="23470" y="106319"/>
                </a:lnTo>
                <a:lnTo>
                  <a:pt x="31416" y="106319"/>
                </a:lnTo>
                <a:lnTo>
                  <a:pt x="40374" y="105557"/>
                </a:lnTo>
                <a:lnTo>
                  <a:pt x="52523" y="100682"/>
                </a:lnTo>
                <a:lnTo>
                  <a:pt x="60558" y="91298"/>
                </a:lnTo>
                <a:lnTo>
                  <a:pt x="63314" y="85877"/>
                </a:lnTo>
                <a:lnTo>
                  <a:pt x="64692" y="78482"/>
                </a:lnTo>
                <a:lnTo>
                  <a:pt x="64692" y="1998"/>
                </a:lnTo>
                <a:lnTo>
                  <a:pt x="53255" y="1998"/>
                </a:lnTo>
                <a:lnTo>
                  <a:pt x="53255" y="11300"/>
                </a:lnTo>
                <a:lnTo>
                  <a:pt x="50821" y="8222"/>
                </a:lnTo>
                <a:lnTo>
                  <a:pt x="48433" y="5879"/>
                </a:lnTo>
                <a:lnTo>
                  <a:pt x="46090" y="4272"/>
                </a:lnTo>
                <a:lnTo>
                  <a:pt x="41773" y="1424"/>
                </a:lnTo>
                <a:lnTo>
                  <a:pt x="36721" y="0"/>
                </a:lnTo>
                <a:lnTo>
                  <a:pt x="22391" y="0"/>
                </a:lnTo>
                <a:lnTo>
                  <a:pt x="15294" y="23220"/>
                </a:lnTo>
                <a:lnTo>
                  <a:pt x="18509" y="15044"/>
                </a:lnTo>
                <a:lnTo>
                  <a:pt x="24480" y="10955"/>
                </a:lnTo>
                <a:lnTo>
                  <a:pt x="39040" y="10955"/>
                </a:lnTo>
                <a:lnTo>
                  <a:pt x="43840" y="13160"/>
                </a:lnTo>
                <a:lnTo>
                  <a:pt x="47606" y="17570"/>
                </a:lnTo>
                <a:lnTo>
                  <a:pt x="51372" y="21980"/>
                </a:lnTo>
                <a:lnTo>
                  <a:pt x="53255" y="28756"/>
                </a:lnTo>
                <a:lnTo>
                  <a:pt x="53255" y="43961"/>
                </a:lnTo>
                <a:lnTo>
                  <a:pt x="52245" y="49266"/>
                </a:lnTo>
                <a:lnTo>
                  <a:pt x="50224" y="53814"/>
                </a:lnTo>
                <a:lnTo>
                  <a:pt x="46596" y="61853"/>
                </a:lnTo>
                <a:lnTo>
                  <a:pt x="40326" y="65872"/>
                </a:lnTo>
                <a:lnTo>
                  <a:pt x="25720" y="65872"/>
                </a:lnTo>
                <a:lnTo>
                  <a:pt x="21185" y="63702"/>
                </a:lnTo>
                <a:lnTo>
                  <a:pt x="17809" y="59361"/>
                </a:lnTo>
                <a:lnTo>
                  <a:pt x="14433" y="55020"/>
                </a:lnTo>
                <a:lnTo>
                  <a:pt x="12745" y="48692"/>
                </a:lnTo>
                <a:lnTo>
                  <a:pt x="9059" y="10404"/>
                </a:lnTo>
                <a:lnTo>
                  <a:pt x="6356" y="13998"/>
                </a:lnTo>
                <a:lnTo>
                  <a:pt x="1589" y="25245"/>
                </a:lnTo>
                <a:lnTo>
                  <a:pt x="0" y="39344"/>
                </a:lnTo>
                <a:lnTo>
                  <a:pt x="177" y="44639"/>
                </a:lnTo>
                <a:lnTo>
                  <a:pt x="2923" y="58121"/>
                </a:lnTo>
                <a:lnTo>
                  <a:pt x="8990" y="67492"/>
                </a:lnTo>
                <a:lnTo>
                  <a:pt x="14984" y="73165"/>
                </a:lnTo>
                <a:lnTo>
                  <a:pt x="21977" y="76001"/>
                </a:lnTo>
                <a:lnTo>
                  <a:pt x="35710" y="76001"/>
                </a:lnTo>
                <a:lnTo>
                  <a:pt x="40326" y="75082"/>
                </a:lnTo>
                <a:lnTo>
                  <a:pt x="43817" y="73245"/>
                </a:lnTo>
                <a:lnTo>
                  <a:pt x="47308" y="71408"/>
                </a:lnTo>
                <a:lnTo>
                  <a:pt x="50293" y="68606"/>
                </a:lnTo>
                <a:lnTo>
                  <a:pt x="52773" y="64839"/>
                </a:lnTo>
                <a:lnTo>
                  <a:pt x="52911" y="74991"/>
                </a:lnTo>
                <a:lnTo>
                  <a:pt x="52107" y="82042"/>
                </a:lnTo>
                <a:lnTo>
                  <a:pt x="50362" y="85992"/>
                </a:lnTo>
                <a:lnTo>
                  <a:pt x="47422" y="92699"/>
                </a:lnTo>
                <a:lnTo>
                  <a:pt x="41199" y="96052"/>
                </a:lnTo>
                <a:lnTo>
                  <a:pt x="25674" y="96052"/>
                </a:lnTo>
                <a:lnTo>
                  <a:pt x="21265" y="94675"/>
                </a:lnTo>
                <a:lnTo>
                  <a:pt x="18463" y="91918"/>
                </a:lnTo>
                <a:lnTo>
                  <a:pt x="16672" y="90127"/>
                </a:lnTo>
                <a:lnTo>
                  <a:pt x="15478" y="87577"/>
                </a:lnTo>
                <a:lnTo>
                  <a:pt x="14881" y="84270"/>
                </a:lnTo>
                <a:lnTo>
                  <a:pt x="2273" y="84270"/>
                </a:lnTo>
                <a:lnTo>
                  <a:pt x="2916" y="91850"/>
                </a:lnTo>
                <a:lnTo>
                  <a:pt x="5947" y="974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6899021" y="987514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0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0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6637741" y="1005996"/>
            <a:ext cx="16034" cy="90771"/>
          </a:xfrm>
          <a:custGeom>
            <a:avLst/>
            <a:gdLst/>
            <a:ahLst/>
            <a:cxnLst/>
            <a:rect l="l" t="t" r="r" b="b"/>
            <a:pathLst>
              <a:path w="17637" h="102874">
                <a:moveTo>
                  <a:pt x="12401" y="102874"/>
                </a:moveTo>
                <a:lnTo>
                  <a:pt x="12401" y="65183"/>
                </a:lnTo>
                <a:lnTo>
                  <a:pt x="15110" y="68536"/>
                </a:lnTo>
                <a:lnTo>
                  <a:pt x="14467" y="53676"/>
                </a:lnTo>
                <a:lnTo>
                  <a:pt x="12768" y="49680"/>
                </a:lnTo>
                <a:lnTo>
                  <a:pt x="11918" y="44833"/>
                </a:lnTo>
                <a:lnTo>
                  <a:pt x="11918" y="32063"/>
                </a:lnTo>
                <a:lnTo>
                  <a:pt x="12768" y="26229"/>
                </a:lnTo>
                <a:lnTo>
                  <a:pt x="14467" y="21635"/>
                </a:lnTo>
                <a:lnTo>
                  <a:pt x="17637" y="13045"/>
                </a:lnTo>
                <a:lnTo>
                  <a:pt x="17246" y="3835"/>
                </a:lnTo>
                <a:lnTo>
                  <a:pt x="14536" y="6431"/>
                </a:lnTo>
                <a:lnTo>
                  <a:pt x="12056" y="9784"/>
                </a:lnTo>
                <a:lnTo>
                  <a:pt x="12056" y="0"/>
                </a:lnTo>
                <a:lnTo>
                  <a:pt x="0" y="0"/>
                </a:lnTo>
                <a:lnTo>
                  <a:pt x="0" y="102874"/>
                </a:lnTo>
                <a:lnTo>
                  <a:pt x="12401" y="102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6539157" y="979063"/>
            <a:ext cx="89689" cy="88820"/>
          </a:xfrm>
          <a:custGeom>
            <a:avLst/>
            <a:gdLst/>
            <a:ahLst/>
            <a:cxnLst/>
            <a:rect l="l" t="t" r="r" b="b"/>
            <a:pathLst>
              <a:path w="98658" h="100663">
                <a:moveTo>
                  <a:pt x="22700" y="83133"/>
                </a:moveTo>
                <a:lnTo>
                  <a:pt x="20456" y="79749"/>
                </a:lnTo>
                <a:lnTo>
                  <a:pt x="15758" y="68234"/>
                </a:lnTo>
                <a:lnTo>
                  <a:pt x="14192" y="54779"/>
                </a:lnTo>
                <a:lnTo>
                  <a:pt x="14751" y="45373"/>
                </a:lnTo>
                <a:lnTo>
                  <a:pt x="17990" y="32689"/>
                </a:lnTo>
                <a:lnTo>
                  <a:pt x="24113" y="22979"/>
                </a:lnTo>
                <a:lnTo>
                  <a:pt x="25872" y="21194"/>
                </a:lnTo>
                <a:lnTo>
                  <a:pt x="36600" y="14445"/>
                </a:lnTo>
                <a:lnTo>
                  <a:pt x="49742" y="12196"/>
                </a:lnTo>
                <a:lnTo>
                  <a:pt x="52435" y="12274"/>
                </a:lnTo>
                <a:lnTo>
                  <a:pt x="65287" y="15398"/>
                </a:lnTo>
                <a:lnTo>
                  <a:pt x="75268" y="23082"/>
                </a:lnTo>
                <a:lnTo>
                  <a:pt x="78004" y="26727"/>
                </a:lnTo>
                <a:lnTo>
                  <a:pt x="82953" y="38041"/>
                </a:lnTo>
                <a:lnTo>
                  <a:pt x="84603" y="51816"/>
                </a:lnTo>
                <a:lnTo>
                  <a:pt x="84343" y="57743"/>
                </a:lnTo>
                <a:lnTo>
                  <a:pt x="81789" y="70370"/>
                </a:lnTo>
                <a:lnTo>
                  <a:pt x="76508" y="81686"/>
                </a:lnTo>
                <a:lnTo>
                  <a:pt x="74200" y="84884"/>
                </a:lnTo>
                <a:lnTo>
                  <a:pt x="78021" y="98292"/>
                </a:lnTo>
                <a:lnTo>
                  <a:pt x="87152" y="89300"/>
                </a:lnTo>
                <a:lnTo>
                  <a:pt x="93877" y="77655"/>
                </a:lnTo>
                <a:lnTo>
                  <a:pt x="97462" y="65427"/>
                </a:lnTo>
                <a:lnTo>
                  <a:pt x="98658" y="51609"/>
                </a:lnTo>
                <a:lnTo>
                  <a:pt x="97806" y="40054"/>
                </a:lnTo>
                <a:lnTo>
                  <a:pt x="94466" y="27696"/>
                </a:lnTo>
                <a:lnTo>
                  <a:pt x="88599" y="17226"/>
                </a:lnTo>
                <a:lnTo>
                  <a:pt x="85327" y="13361"/>
                </a:lnTo>
                <a:lnTo>
                  <a:pt x="75588" y="5938"/>
                </a:lnTo>
                <a:lnTo>
                  <a:pt x="63451" y="1484"/>
                </a:lnTo>
                <a:lnTo>
                  <a:pt x="48915" y="0"/>
                </a:lnTo>
                <a:lnTo>
                  <a:pt x="43220" y="244"/>
                </a:lnTo>
                <a:lnTo>
                  <a:pt x="30026" y="3143"/>
                </a:lnTo>
                <a:lnTo>
                  <a:pt x="19018" y="9309"/>
                </a:lnTo>
                <a:lnTo>
                  <a:pt x="10196" y="18742"/>
                </a:lnTo>
                <a:lnTo>
                  <a:pt x="4913" y="28231"/>
                </a:lnTo>
                <a:lnTo>
                  <a:pt x="1228" y="40343"/>
                </a:lnTo>
                <a:lnTo>
                  <a:pt x="0" y="53883"/>
                </a:lnTo>
                <a:lnTo>
                  <a:pt x="14" y="55446"/>
                </a:lnTo>
                <a:lnTo>
                  <a:pt x="1513" y="69093"/>
                </a:lnTo>
                <a:lnTo>
                  <a:pt x="5481" y="81112"/>
                </a:lnTo>
                <a:lnTo>
                  <a:pt x="11918" y="91505"/>
                </a:lnTo>
                <a:lnTo>
                  <a:pt x="22916" y="100663"/>
                </a:lnTo>
                <a:lnTo>
                  <a:pt x="22700" y="831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6559795" y="1052415"/>
            <a:ext cx="50291" cy="21005"/>
          </a:xfrm>
          <a:custGeom>
            <a:avLst/>
            <a:gdLst/>
            <a:ahLst/>
            <a:cxnLst/>
            <a:rect l="l" t="t" r="r" b="b"/>
            <a:pathLst>
              <a:path w="55320" h="23806">
                <a:moveTo>
                  <a:pt x="0" y="0"/>
                </a:moveTo>
                <a:lnTo>
                  <a:pt x="215" y="17530"/>
                </a:lnTo>
                <a:lnTo>
                  <a:pt x="12061" y="22237"/>
                </a:lnTo>
                <a:lnTo>
                  <a:pt x="25939" y="23806"/>
                </a:lnTo>
                <a:lnTo>
                  <a:pt x="30852" y="23628"/>
                </a:lnTo>
                <a:lnTo>
                  <a:pt x="44120" y="20979"/>
                </a:lnTo>
                <a:lnTo>
                  <a:pt x="55320" y="15158"/>
                </a:lnTo>
                <a:lnTo>
                  <a:pt x="51499" y="1751"/>
                </a:lnTo>
                <a:lnTo>
                  <a:pt x="41434" y="9093"/>
                </a:lnTo>
                <a:lnTo>
                  <a:pt x="27592" y="11541"/>
                </a:lnTo>
                <a:lnTo>
                  <a:pt x="22078" y="11279"/>
                </a:lnTo>
                <a:lnTo>
                  <a:pt x="9132" y="772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6650894" y="1004111"/>
            <a:ext cx="45908" cy="68884"/>
          </a:xfrm>
          <a:custGeom>
            <a:avLst/>
            <a:gdLst/>
            <a:ahLst/>
            <a:cxnLst/>
            <a:rect l="l" t="t" r="r" b="b"/>
            <a:pathLst>
              <a:path w="50499" h="78068">
                <a:moveTo>
                  <a:pt x="5305" y="74416"/>
                </a:moveTo>
                <a:lnTo>
                  <a:pt x="9071" y="76851"/>
                </a:lnTo>
                <a:lnTo>
                  <a:pt x="13732" y="78068"/>
                </a:lnTo>
                <a:lnTo>
                  <a:pt x="26363" y="78068"/>
                </a:lnTo>
                <a:lnTo>
                  <a:pt x="32564" y="75886"/>
                </a:lnTo>
                <a:lnTo>
                  <a:pt x="37892" y="71522"/>
                </a:lnTo>
                <a:lnTo>
                  <a:pt x="44456" y="63858"/>
                </a:lnTo>
                <a:lnTo>
                  <a:pt x="48988" y="52115"/>
                </a:lnTo>
                <a:lnTo>
                  <a:pt x="50499" y="37070"/>
                </a:lnTo>
                <a:lnTo>
                  <a:pt x="50376" y="32952"/>
                </a:lnTo>
                <a:lnTo>
                  <a:pt x="47762" y="19682"/>
                </a:lnTo>
                <a:lnTo>
                  <a:pt x="41750" y="9611"/>
                </a:lnTo>
                <a:lnTo>
                  <a:pt x="35917" y="3203"/>
                </a:lnTo>
                <a:lnTo>
                  <a:pt x="28821" y="0"/>
                </a:lnTo>
                <a:lnTo>
                  <a:pt x="14812" y="0"/>
                </a:lnTo>
                <a:lnTo>
                  <a:pt x="9897" y="1377"/>
                </a:lnTo>
                <a:lnTo>
                  <a:pt x="5718" y="4134"/>
                </a:lnTo>
                <a:lnTo>
                  <a:pt x="2778" y="5971"/>
                </a:lnTo>
                <a:lnTo>
                  <a:pt x="3169" y="15181"/>
                </a:lnTo>
                <a:lnTo>
                  <a:pt x="9048" y="10886"/>
                </a:lnTo>
                <a:lnTo>
                  <a:pt x="26180" y="10886"/>
                </a:lnTo>
                <a:lnTo>
                  <a:pt x="32059" y="14952"/>
                </a:lnTo>
                <a:lnTo>
                  <a:pt x="35274" y="23082"/>
                </a:lnTo>
                <a:lnTo>
                  <a:pt x="36973" y="27308"/>
                </a:lnTo>
                <a:lnTo>
                  <a:pt x="37823" y="32362"/>
                </a:lnTo>
                <a:lnTo>
                  <a:pt x="37823" y="47888"/>
                </a:lnTo>
                <a:lnTo>
                  <a:pt x="35905" y="55134"/>
                </a:lnTo>
                <a:lnTo>
                  <a:pt x="32070" y="59980"/>
                </a:lnTo>
                <a:lnTo>
                  <a:pt x="28235" y="64827"/>
                </a:lnTo>
                <a:lnTo>
                  <a:pt x="23424" y="67250"/>
                </a:lnTo>
                <a:lnTo>
                  <a:pt x="9094" y="67250"/>
                </a:lnTo>
                <a:lnTo>
                  <a:pt x="3215" y="63438"/>
                </a:lnTo>
                <a:lnTo>
                  <a:pt x="0" y="55812"/>
                </a:lnTo>
                <a:lnTo>
                  <a:pt x="643" y="70672"/>
                </a:lnTo>
                <a:lnTo>
                  <a:pt x="3100" y="73038"/>
                </a:lnTo>
                <a:lnTo>
                  <a:pt x="5305" y="744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6543605" y="1126761"/>
            <a:ext cx="424040" cy="116854"/>
          </a:xfrm>
          <a:custGeom>
            <a:avLst/>
            <a:gdLst/>
            <a:ahLst/>
            <a:cxnLst/>
            <a:rect l="l" t="t" r="r" b="b"/>
            <a:pathLst>
              <a:path w="466444" h="132434">
                <a:moveTo>
                  <a:pt x="375594" y="101220"/>
                </a:moveTo>
                <a:lnTo>
                  <a:pt x="375594" y="57741"/>
                </a:lnTo>
                <a:lnTo>
                  <a:pt x="375904" y="54032"/>
                </a:lnTo>
                <a:lnTo>
                  <a:pt x="376524" y="51437"/>
                </a:lnTo>
                <a:lnTo>
                  <a:pt x="377144" y="48841"/>
                </a:lnTo>
                <a:lnTo>
                  <a:pt x="378488" y="46327"/>
                </a:lnTo>
                <a:lnTo>
                  <a:pt x="380554" y="43891"/>
                </a:lnTo>
                <a:lnTo>
                  <a:pt x="383126" y="40860"/>
                </a:lnTo>
                <a:lnTo>
                  <a:pt x="386112" y="38839"/>
                </a:lnTo>
                <a:lnTo>
                  <a:pt x="389511" y="37828"/>
                </a:lnTo>
                <a:lnTo>
                  <a:pt x="391394" y="37231"/>
                </a:lnTo>
                <a:lnTo>
                  <a:pt x="393805" y="36932"/>
                </a:lnTo>
                <a:lnTo>
                  <a:pt x="402532" y="36932"/>
                </a:lnTo>
                <a:lnTo>
                  <a:pt x="406528" y="39229"/>
                </a:lnTo>
                <a:lnTo>
                  <a:pt x="408732" y="43823"/>
                </a:lnTo>
                <a:lnTo>
                  <a:pt x="410064" y="46579"/>
                </a:lnTo>
                <a:lnTo>
                  <a:pt x="410731" y="50208"/>
                </a:lnTo>
                <a:lnTo>
                  <a:pt x="410731" y="101220"/>
                </a:lnTo>
                <a:lnTo>
                  <a:pt x="423338" y="101220"/>
                </a:lnTo>
                <a:lnTo>
                  <a:pt x="423338" y="46441"/>
                </a:lnTo>
                <a:lnTo>
                  <a:pt x="422328" y="40722"/>
                </a:lnTo>
                <a:lnTo>
                  <a:pt x="420307" y="36725"/>
                </a:lnTo>
                <a:lnTo>
                  <a:pt x="416633" y="29422"/>
                </a:lnTo>
                <a:lnTo>
                  <a:pt x="409559" y="25770"/>
                </a:lnTo>
                <a:lnTo>
                  <a:pt x="394310" y="25770"/>
                </a:lnTo>
                <a:lnTo>
                  <a:pt x="389970" y="26712"/>
                </a:lnTo>
                <a:lnTo>
                  <a:pt x="386066" y="28595"/>
                </a:lnTo>
                <a:lnTo>
                  <a:pt x="382161" y="30479"/>
                </a:lnTo>
                <a:lnTo>
                  <a:pt x="378464" y="33579"/>
                </a:lnTo>
                <a:lnTo>
                  <a:pt x="374974" y="37897"/>
                </a:lnTo>
                <a:lnTo>
                  <a:pt x="374974" y="27423"/>
                </a:lnTo>
                <a:lnTo>
                  <a:pt x="363192" y="27423"/>
                </a:lnTo>
                <a:lnTo>
                  <a:pt x="363192" y="101220"/>
                </a:lnTo>
                <a:lnTo>
                  <a:pt x="375594" y="101220"/>
                </a:lnTo>
                <a:close/>
              </a:path>
              <a:path w="466444" h="132434">
                <a:moveTo>
                  <a:pt x="452044" y="28388"/>
                </a:moveTo>
                <a:lnTo>
                  <a:pt x="452044" y="43410"/>
                </a:lnTo>
                <a:lnTo>
                  <a:pt x="466444" y="43410"/>
                </a:lnTo>
                <a:lnTo>
                  <a:pt x="466444" y="28388"/>
                </a:lnTo>
                <a:lnTo>
                  <a:pt x="452044" y="28388"/>
                </a:lnTo>
                <a:close/>
              </a:path>
              <a:path w="466444" h="132434">
                <a:moveTo>
                  <a:pt x="452044" y="86199"/>
                </a:moveTo>
                <a:lnTo>
                  <a:pt x="452044" y="101220"/>
                </a:lnTo>
                <a:lnTo>
                  <a:pt x="466444" y="101220"/>
                </a:lnTo>
                <a:lnTo>
                  <a:pt x="466444" y="86199"/>
                </a:lnTo>
                <a:lnTo>
                  <a:pt x="452044" y="86199"/>
                </a:lnTo>
                <a:close/>
              </a:path>
              <a:path w="466444" h="132434">
                <a:moveTo>
                  <a:pt x="12745" y="15848"/>
                </a:moveTo>
                <a:lnTo>
                  <a:pt x="41819" y="101220"/>
                </a:lnTo>
                <a:lnTo>
                  <a:pt x="55391" y="101220"/>
                </a:lnTo>
                <a:lnTo>
                  <a:pt x="84259" y="15848"/>
                </a:lnTo>
                <a:lnTo>
                  <a:pt x="84121" y="31214"/>
                </a:lnTo>
                <a:lnTo>
                  <a:pt x="83983" y="39413"/>
                </a:lnTo>
                <a:lnTo>
                  <a:pt x="83983" y="101220"/>
                </a:lnTo>
                <a:lnTo>
                  <a:pt x="97004" y="101220"/>
                </a:lnTo>
                <a:lnTo>
                  <a:pt x="97004" y="0"/>
                </a:lnTo>
                <a:lnTo>
                  <a:pt x="77576" y="0"/>
                </a:lnTo>
                <a:lnTo>
                  <a:pt x="48709" y="85579"/>
                </a:lnTo>
                <a:lnTo>
                  <a:pt x="19635" y="0"/>
                </a:lnTo>
                <a:lnTo>
                  <a:pt x="0" y="0"/>
                </a:lnTo>
                <a:lnTo>
                  <a:pt x="0" y="101220"/>
                </a:lnTo>
                <a:lnTo>
                  <a:pt x="13090" y="101220"/>
                </a:lnTo>
                <a:lnTo>
                  <a:pt x="12917" y="30283"/>
                </a:lnTo>
                <a:lnTo>
                  <a:pt x="12745" y="21429"/>
                </a:lnTo>
                <a:lnTo>
                  <a:pt x="12745" y="15848"/>
                </a:lnTo>
                <a:close/>
              </a:path>
              <a:path w="466444" h="132434">
                <a:moveTo>
                  <a:pt x="114963" y="69708"/>
                </a:moveTo>
                <a:lnTo>
                  <a:pt x="112827" y="75013"/>
                </a:lnTo>
                <a:lnTo>
                  <a:pt x="112827" y="88105"/>
                </a:lnTo>
                <a:lnTo>
                  <a:pt x="114997" y="93308"/>
                </a:lnTo>
                <a:lnTo>
                  <a:pt x="119338" y="97465"/>
                </a:lnTo>
                <a:lnTo>
                  <a:pt x="123678" y="101622"/>
                </a:lnTo>
                <a:lnTo>
                  <a:pt x="129270" y="103701"/>
                </a:lnTo>
                <a:lnTo>
                  <a:pt x="127088" y="87990"/>
                </a:lnTo>
                <a:lnTo>
                  <a:pt x="125779" y="85165"/>
                </a:lnTo>
                <a:lnTo>
                  <a:pt x="125779" y="76851"/>
                </a:lnTo>
                <a:lnTo>
                  <a:pt x="127686" y="73406"/>
                </a:lnTo>
                <a:lnTo>
                  <a:pt x="131498" y="71247"/>
                </a:lnTo>
                <a:lnTo>
                  <a:pt x="133748" y="69961"/>
                </a:lnTo>
                <a:lnTo>
                  <a:pt x="137124" y="69019"/>
                </a:lnTo>
                <a:lnTo>
                  <a:pt x="141625" y="68422"/>
                </a:lnTo>
                <a:lnTo>
                  <a:pt x="149135" y="67457"/>
                </a:lnTo>
                <a:lnTo>
                  <a:pt x="153774" y="66722"/>
                </a:lnTo>
                <a:lnTo>
                  <a:pt x="156162" y="66079"/>
                </a:lnTo>
                <a:lnTo>
                  <a:pt x="158551" y="65436"/>
                </a:lnTo>
                <a:lnTo>
                  <a:pt x="162018" y="63667"/>
                </a:lnTo>
                <a:lnTo>
                  <a:pt x="162018" y="81284"/>
                </a:lnTo>
                <a:lnTo>
                  <a:pt x="158574" y="86773"/>
                </a:lnTo>
                <a:lnTo>
                  <a:pt x="151753" y="100049"/>
                </a:lnTo>
                <a:lnTo>
                  <a:pt x="156484" y="97614"/>
                </a:lnTo>
                <a:lnTo>
                  <a:pt x="160112" y="94743"/>
                </a:lnTo>
                <a:lnTo>
                  <a:pt x="162638" y="91436"/>
                </a:lnTo>
                <a:lnTo>
                  <a:pt x="163052" y="94376"/>
                </a:lnTo>
                <a:lnTo>
                  <a:pt x="164774" y="98257"/>
                </a:lnTo>
                <a:lnTo>
                  <a:pt x="166703" y="101289"/>
                </a:lnTo>
                <a:lnTo>
                  <a:pt x="169804" y="102805"/>
                </a:lnTo>
                <a:lnTo>
                  <a:pt x="175820" y="102805"/>
                </a:lnTo>
                <a:lnTo>
                  <a:pt x="179219" y="102461"/>
                </a:lnTo>
                <a:lnTo>
                  <a:pt x="182618" y="101565"/>
                </a:lnTo>
                <a:lnTo>
                  <a:pt x="182618" y="92400"/>
                </a:lnTo>
                <a:lnTo>
                  <a:pt x="181102" y="92642"/>
                </a:lnTo>
                <a:lnTo>
                  <a:pt x="178553" y="92814"/>
                </a:lnTo>
                <a:lnTo>
                  <a:pt x="175212" y="91643"/>
                </a:lnTo>
                <a:lnTo>
                  <a:pt x="174420" y="88542"/>
                </a:lnTo>
                <a:lnTo>
                  <a:pt x="174420" y="39045"/>
                </a:lnTo>
                <a:lnTo>
                  <a:pt x="171733" y="33901"/>
                </a:lnTo>
                <a:lnTo>
                  <a:pt x="166358" y="30593"/>
                </a:lnTo>
                <a:lnTo>
                  <a:pt x="160939" y="27286"/>
                </a:lnTo>
                <a:lnTo>
                  <a:pt x="153889" y="25632"/>
                </a:lnTo>
                <a:lnTo>
                  <a:pt x="137721" y="25632"/>
                </a:lnTo>
                <a:lnTo>
                  <a:pt x="131141" y="27412"/>
                </a:lnTo>
                <a:lnTo>
                  <a:pt x="125469" y="30972"/>
                </a:lnTo>
                <a:lnTo>
                  <a:pt x="119797" y="34532"/>
                </a:lnTo>
                <a:lnTo>
                  <a:pt x="116846" y="40860"/>
                </a:lnTo>
                <a:lnTo>
                  <a:pt x="116616" y="49956"/>
                </a:lnTo>
                <a:lnTo>
                  <a:pt x="128191" y="49956"/>
                </a:lnTo>
                <a:lnTo>
                  <a:pt x="128650" y="46143"/>
                </a:lnTo>
                <a:lnTo>
                  <a:pt x="129638" y="43272"/>
                </a:lnTo>
                <a:lnTo>
                  <a:pt x="131153" y="41342"/>
                </a:lnTo>
                <a:lnTo>
                  <a:pt x="133863" y="37851"/>
                </a:lnTo>
                <a:lnTo>
                  <a:pt x="138456" y="36105"/>
                </a:lnTo>
                <a:lnTo>
                  <a:pt x="150536" y="36105"/>
                </a:lnTo>
                <a:lnTo>
                  <a:pt x="154842" y="37059"/>
                </a:lnTo>
                <a:lnTo>
                  <a:pt x="157850" y="38965"/>
                </a:lnTo>
                <a:lnTo>
                  <a:pt x="160859" y="40871"/>
                </a:lnTo>
                <a:lnTo>
                  <a:pt x="162363" y="43938"/>
                </a:lnTo>
                <a:lnTo>
                  <a:pt x="162363" y="50231"/>
                </a:lnTo>
                <a:lnTo>
                  <a:pt x="161536" y="52918"/>
                </a:lnTo>
                <a:lnTo>
                  <a:pt x="158666" y="56134"/>
                </a:lnTo>
                <a:lnTo>
                  <a:pt x="155817" y="56502"/>
                </a:lnTo>
                <a:lnTo>
                  <a:pt x="136045" y="58982"/>
                </a:lnTo>
                <a:lnTo>
                  <a:pt x="129109" y="59854"/>
                </a:lnTo>
                <a:lnTo>
                  <a:pt x="123506" y="62174"/>
                </a:lnTo>
                <a:lnTo>
                  <a:pt x="119234" y="65941"/>
                </a:lnTo>
                <a:lnTo>
                  <a:pt x="114963" y="69708"/>
                </a:lnTo>
                <a:close/>
              </a:path>
              <a:path w="466444" h="132434">
                <a:moveTo>
                  <a:pt x="158574" y="86773"/>
                </a:moveTo>
                <a:lnTo>
                  <a:pt x="151684" y="90127"/>
                </a:lnTo>
                <a:lnTo>
                  <a:pt x="147596" y="92148"/>
                </a:lnTo>
                <a:lnTo>
                  <a:pt x="143371" y="93158"/>
                </a:lnTo>
                <a:lnTo>
                  <a:pt x="135425" y="93158"/>
                </a:lnTo>
                <a:lnTo>
                  <a:pt x="132325" y="92125"/>
                </a:lnTo>
                <a:lnTo>
                  <a:pt x="129706" y="90058"/>
                </a:lnTo>
                <a:lnTo>
                  <a:pt x="127088" y="87990"/>
                </a:lnTo>
                <a:lnTo>
                  <a:pt x="129270" y="103701"/>
                </a:lnTo>
                <a:lnTo>
                  <a:pt x="141809" y="103701"/>
                </a:lnTo>
                <a:lnTo>
                  <a:pt x="147022" y="102484"/>
                </a:lnTo>
                <a:lnTo>
                  <a:pt x="151753" y="100049"/>
                </a:lnTo>
                <a:lnTo>
                  <a:pt x="158574" y="86773"/>
                </a:lnTo>
                <a:close/>
              </a:path>
              <a:path w="466444" h="132434">
                <a:moveTo>
                  <a:pt x="198923" y="27423"/>
                </a:moveTo>
                <a:lnTo>
                  <a:pt x="198923" y="101220"/>
                </a:lnTo>
                <a:lnTo>
                  <a:pt x="211324" y="101220"/>
                </a:lnTo>
                <a:lnTo>
                  <a:pt x="211324" y="53539"/>
                </a:lnTo>
                <a:lnTo>
                  <a:pt x="213000" y="48910"/>
                </a:lnTo>
                <a:lnTo>
                  <a:pt x="216354" y="44891"/>
                </a:lnTo>
                <a:lnTo>
                  <a:pt x="219707" y="40871"/>
                </a:lnTo>
                <a:lnTo>
                  <a:pt x="224506" y="38862"/>
                </a:lnTo>
                <a:lnTo>
                  <a:pt x="232165" y="38885"/>
                </a:lnTo>
                <a:lnTo>
                  <a:pt x="234818" y="39206"/>
                </a:lnTo>
                <a:lnTo>
                  <a:pt x="234818" y="26114"/>
                </a:lnTo>
                <a:lnTo>
                  <a:pt x="233486" y="25976"/>
                </a:lnTo>
                <a:lnTo>
                  <a:pt x="230822" y="25770"/>
                </a:lnTo>
                <a:lnTo>
                  <a:pt x="225907" y="25770"/>
                </a:lnTo>
                <a:lnTo>
                  <a:pt x="221567" y="27550"/>
                </a:lnTo>
                <a:lnTo>
                  <a:pt x="217801" y="31110"/>
                </a:lnTo>
                <a:lnTo>
                  <a:pt x="214034" y="34670"/>
                </a:lnTo>
                <a:lnTo>
                  <a:pt x="211668" y="37691"/>
                </a:lnTo>
                <a:lnTo>
                  <a:pt x="210704" y="40171"/>
                </a:lnTo>
                <a:lnTo>
                  <a:pt x="210704" y="27423"/>
                </a:lnTo>
                <a:lnTo>
                  <a:pt x="198923" y="27423"/>
                </a:lnTo>
                <a:close/>
              </a:path>
              <a:path w="466444" h="132434">
                <a:moveTo>
                  <a:pt x="255819" y="29582"/>
                </a:moveTo>
                <a:lnTo>
                  <a:pt x="249780" y="36519"/>
                </a:lnTo>
                <a:lnTo>
                  <a:pt x="253466" y="74807"/>
                </a:lnTo>
                <a:lnTo>
                  <a:pt x="253466" y="59418"/>
                </a:lnTo>
                <a:lnTo>
                  <a:pt x="254315" y="53699"/>
                </a:lnTo>
                <a:lnTo>
                  <a:pt x="256015" y="49335"/>
                </a:lnTo>
                <a:lnTo>
                  <a:pt x="263111" y="26114"/>
                </a:lnTo>
                <a:lnTo>
                  <a:pt x="255819" y="29582"/>
                </a:lnTo>
                <a:close/>
              </a:path>
              <a:path w="466444" h="132434">
                <a:moveTo>
                  <a:pt x="246667" y="123534"/>
                </a:moveTo>
                <a:lnTo>
                  <a:pt x="252088" y="127094"/>
                </a:lnTo>
                <a:lnTo>
                  <a:pt x="257507" y="130654"/>
                </a:lnTo>
                <a:lnTo>
                  <a:pt x="264190" y="132434"/>
                </a:lnTo>
                <a:lnTo>
                  <a:pt x="272136" y="132434"/>
                </a:lnTo>
                <a:lnTo>
                  <a:pt x="281094" y="131672"/>
                </a:lnTo>
                <a:lnTo>
                  <a:pt x="293244" y="126796"/>
                </a:lnTo>
                <a:lnTo>
                  <a:pt x="301279" y="117413"/>
                </a:lnTo>
                <a:lnTo>
                  <a:pt x="304035" y="111992"/>
                </a:lnTo>
                <a:lnTo>
                  <a:pt x="305412" y="104597"/>
                </a:lnTo>
                <a:lnTo>
                  <a:pt x="305412" y="28112"/>
                </a:lnTo>
                <a:lnTo>
                  <a:pt x="293975" y="28112"/>
                </a:lnTo>
                <a:lnTo>
                  <a:pt x="293975" y="37415"/>
                </a:lnTo>
                <a:lnTo>
                  <a:pt x="291542" y="34337"/>
                </a:lnTo>
                <a:lnTo>
                  <a:pt x="289153" y="31994"/>
                </a:lnTo>
                <a:lnTo>
                  <a:pt x="286811" y="30386"/>
                </a:lnTo>
                <a:lnTo>
                  <a:pt x="282493" y="27539"/>
                </a:lnTo>
                <a:lnTo>
                  <a:pt x="277441" y="26114"/>
                </a:lnTo>
                <a:lnTo>
                  <a:pt x="263111" y="26114"/>
                </a:lnTo>
                <a:lnTo>
                  <a:pt x="256015" y="49335"/>
                </a:lnTo>
                <a:lnTo>
                  <a:pt x="259230" y="41158"/>
                </a:lnTo>
                <a:lnTo>
                  <a:pt x="265201" y="37070"/>
                </a:lnTo>
                <a:lnTo>
                  <a:pt x="279760" y="37070"/>
                </a:lnTo>
                <a:lnTo>
                  <a:pt x="284560" y="39275"/>
                </a:lnTo>
                <a:lnTo>
                  <a:pt x="288327" y="43685"/>
                </a:lnTo>
                <a:lnTo>
                  <a:pt x="292093" y="48095"/>
                </a:lnTo>
                <a:lnTo>
                  <a:pt x="293975" y="54871"/>
                </a:lnTo>
                <a:lnTo>
                  <a:pt x="293975" y="70075"/>
                </a:lnTo>
                <a:lnTo>
                  <a:pt x="292965" y="75381"/>
                </a:lnTo>
                <a:lnTo>
                  <a:pt x="290945" y="79929"/>
                </a:lnTo>
                <a:lnTo>
                  <a:pt x="287316" y="87968"/>
                </a:lnTo>
                <a:lnTo>
                  <a:pt x="281047" y="91987"/>
                </a:lnTo>
                <a:lnTo>
                  <a:pt x="266441" y="91987"/>
                </a:lnTo>
                <a:lnTo>
                  <a:pt x="261905" y="89817"/>
                </a:lnTo>
                <a:lnTo>
                  <a:pt x="258529" y="85475"/>
                </a:lnTo>
                <a:lnTo>
                  <a:pt x="255153" y="81135"/>
                </a:lnTo>
                <a:lnTo>
                  <a:pt x="253466" y="74807"/>
                </a:lnTo>
                <a:lnTo>
                  <a:pt x="249780" y="36519"/>
                </a:lnTo>
                <a:lnTo>
                  <a:pt x="247076" y="40113"/>
                </a:lnTo>
                <a:lnTo>
                  <a:pt x="242309" y="51360"/>
                </a:lnTo>
                <a:lnTo>
                  <a:pt x="240720" y="65459"/>
                </a:lnTo>
                <a:lnTo>
                  <a:pt x="240897" y="70754"/>
                </a:lnTo>
                <a:lnTo>
                  <a:pt x="243643" y="84236"/>
                </a:lnTo>
                <a:lnTo>
                  <a:pt x="249711" y="93607"/>
                </a:lnTo>
                <a:lnTo>
                  <a:pt x="255705" y="99279"/>
                </a:lnTo>
                <a:lnTo>
                  <a:pt x="262697" y="102116"/>
                </a:lnTo>
                <a:lnTo>
                  <a:pt x="276431" y="102116"/>
                </a:lnTo>
                <a:lnTo>
                  <a:pt x="281047" y="101197"/>
                </a:lnTo>
                <a:lnTo>
                  <a:pt x="284537" y="99360"/>
                </a:lnTo>
                <a:lnTo>
                  <a:pt x="288028" y="97523"/>
                </a:lnTo>
                <a:lnTo>
                  <a:pt x="291013" y="94721"/>
                </a:lnTo>
                <a:lnTo>
                  <a:pt x="293494" y="90954"/>
                </a:lnTo>
                <a:lnTo>
                  <a:pt x="293631" y="101106"/>
                </a:lnTo>
                <a:lnTo>
                  <a:pt x="292828" y="108156"/>
                </a:lnTo>
                <a:lnTo>
                  <a:pt x="291082" y="112107"/>
                </a:lnTo>
                <a:lnTo>
                  <a:pt x="288143" y="118814"/>
                </a:lnTo>
                <a:lnTo>
                  <a:pt x="281919" y="122167"/>
                </a:lnTo>
                <a:lnTo>
                  <a:pt x="266395" y="122167"/>
                </a:lnTo>
                <a:lnTo>
                  <a:pt x="261985" y="120789"/>
                </a:lnTo>
                <a:lnTo>
                  <a:pt x="259184" y="118033"/>
                </a:lnTo>
                <a:lnTo>
                  <a:pt x="257392" y="116242"/>
                </a:lnTo>
                <a:lnTo>
                  <a:pt x="256198" y="113692"/>
                </a:lnTo>
                <a:lnTo>
                  <a:pt x="255601" y="110384"/>
                </a:lnTo>
                <a:lnTo>
                  <a:pt x="242993" y="110384"/>
                </a:lnTo>
                <a:lnTo>
                  <a:pt x="243636" y="117964"/>
                </a:lnTo>
                <a:lnTo>
                  <a:pt x="246667" y="123534"/>
                </a:lnTo>
                <a:close/>
              </a:path>
              <a:path w="466444" h="132434">
                <a:moveTo>
                  <a:pt x="327918" y="27768"/>
                </a:moveTo>
                <a:lnTo>
                  <a:pt x="327918" y="101220"/>
                </a:lnTo>
                <a:lnTo>
                  <a:pt x="340526" y="101220"/>
                </a:lnTo>
                <a:lnTo>
                  <a:pt x="340526" y="27768"/>
                </a:lnTo>
                <a:lnTo>
                  <a:pt x="327918" y="27768"/>
                </a:lnTo>
                <a:close/>
              </a:path>
              <a:path w="466444" h="132434">
                <a:moveTo>
                  <a:pt x="327918" y="0"/>
                </a:moveTo>
                <a:lnTo>
                  <a:pt x="327918" y="14056"/>
                </a:lnTo>
                <a:lnTo>
                  <a:pt x="340526" y="14056"/>
                </a:lnTo>
                <a:lnTo>
                  <a:pt x="340526" y="0"/>
                </a:lnTo>
                <a:lnTo>
                  <a:pt x="32791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6847443" y="1127400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954554" y="1158437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954554" y="1209446"/>
            <a:ext cx="13090" cy="0"/>
          </a:xfrm>
          <a:custGeom>
            <a:avLst/>
            <a:gdLst/>
            <a:ahLst/>
            <a:cxnLst/>
            <a:rect l="l" t="t" r="r" b="b"/>
            <a:pathLst>
              <a:path w="14399">
                <a:moveTo>
                  <a:pt x="0" y="0"/>
                </a:moveTo>
                <a:lnTo>
                  <a:pt x="14399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6538719" y="1273974"/>
            <a:ext cx="339403" cy="89738"/>
          </a:xfrm>
          <a:custGeom>
            <a:avLst/>
            <a:gdLst/>
            <a:ahLst/>
            <a:cxnLst/>
            <a:rect l="l" t="t" r="r" b="b"/>
            <a:pathLst>
              <a:path w="373343" h="101703">
                <a:moveTo>
                  <a:pt x="369393" y="89231"/>
                </a:moveTo>
                <a:lnTo>
                  <a:pt x="366029" y="87841"/>
                </a:lnTo>
                <a:lnTo>
                  <a:pt x="366683" y="99015"/>
                </a:lnTo>
                <a:lnTo>
                  <a:pt x="373343" y="99015"/>
                </a:lnTo>
                <a:lnTo>
                  <a:pt x="373343" y="89231"/>
                </a:lnTo>
                <a:lnTo>
                  <a:pt x="369393" y="89231"/>
                </a:lnTo>
                <a:close/>
              </a:path>
              <a:path w="373343" h="101703">
                <a:moveTo>
                  <a:pt x="351641" y="87302"/>
                </a:moveTo>
                <a:lnTo>
                  <a:pt x="356326" y="91987"/>
                </a:lnTo>
                <a:lnTo>
                  <a:pt x="361011" y="96673"/>
                </a:lnTo>
                <a:lnTo>
                  <a:pt x="366683" y="99015"/>
                </a:lnTo>
                <a:lnTo>
                  <a:pt x="366029" y="87841"/>
                </a:lnTo>
                <a:lnTo>
                  <a:pt x="363250" y="85062"/>
                </a:lnTo>
                <a:lnTo>
                  <a:pt x="360471" y="82283"/>
                </a:lnTo>
                <a:lnTo>
                  <a:pt x="359081" y="78941"/>
                </a:lnTo>
                <a:lnTo>
                  <a:pt x="359081" y="71132"/>
                </a:lnTo>
                <a:lnTo>
                  <a:pt x="360471" y="67790"/>
                </a:lnTo>
                <a:lnTo>
                  <a:pt x="363250" y="65011"/>
                </a:lnTo>
                <a:lnTo>
                  <a:pt x="366029" y="62232"/>
                </a:lnTo>
                <a:lnTo>
                  <a:pt x="369393" y="60843"/>
                </a:lnTo>
                <a:lnTo>
                  <a:pt x="377247" y="60843"/>
                </a:lnTo>
                <a:lnTo>
                  <a:pt x="380589" y="62232"/>
                </a:lnTo>
                <a:lnTo>
                  <a:pt x="383368" y="65011"/>
                </a:lnTo>
                <a:lnTo>
                  <a:pt x="386146" y="67790"/>
                </a:lnTo>
                <a:lnTo>
                  <a:pt x="387535" y="71132"/>
                </a:lnTo>
                <a:lnTo>
                  <a:pt x="387535" y="78941"/>
                </a:lnTo>
                <a:lnTo>
                  <a:pt x="386146" y="82283"/>
                </a:lnTo>
                <a:lnTo>
                  <a:pt x="383368" y="85062"/>
                </a:lnTo>
                <a:lnTo>
                  <a:pt x="380589" y="87841"/>
                </a:lnTo>
                <a:lnTo>
                  <a:pt x="377247" y="89231"/>
                </a:lnTo>
                <a:lnTo>
                  <a:pt x="373343" y="89231"/>
                </a:lnTo>
                <a:lnTo>
                  <a:pt x="373343" y="99015"/>
                </a:lnTo>
                <a:lnTo>
                  <a:pt x="379957" y="99015"/>
                </a:lnTo>
                <a:lnTo>
                  <a:pt x="385607" y="96673"/>
                </a:lnTo>
                <a:lnTo>
                  <a:pt x="390292" y="91987"/>
                </a:lnTo>
                <a:lnTo>
                  <a:pt x="394976" y="87302"/>
                </a:lnTo>
                <a:lnTo>
                  <a:pt x="397319" y="81651"/>
                </a:lnTo>
                <a:lnTo>
                  <a:pt x="397319" y="68422"/>
                </a:lnTo>
                <a:lnTo>
                  <a:pt x="394976" y="62771"/>
                </a:lnTo>
                <a:lnTo>
                  <a:pt x="390292" y="58086"/>
                </a:lnTo>
                <a:lnTo>
                  <a:pt x="385607" y="53400"/>
                </a:lnTo>
                <a:lnTo>
                  <a:pt x="379957" y="51058"/>
                </a:lnTo>
                <a:lnTo>
                  <a:pt x="366683" y="51058"/>
                </a:lnTo>
                <a:lnTo>
                  <a:pt x="361011" y="53400"/>
                </a:lnTo>
                <a:lnTo>
                  <a:pt x="356326" y="58086"/>
                </a:lnTo>
                <a:lnTo>
                  <a:pt x="351641" y="62771"/>
                </a:lnTo>
                <a:lnTo>
                  <a:pt x="349299" y="68422"/>
                </a:lnTo>
                <a:lnTo>
                  <a:pt x="349299" y="81651"/>
                </a:lnTo>
                <a:lnTo>
                  <a:pt x="351641" y="87302"/>
                </a:lnTo>
                <a:close/>
              </a:path>
              <a:path w="373343" h="101703">
                <a:moveTo>
                  <a:pt x="284055" y="39620"/>
                </a:moveTo>
                <a:lnTo>
                  <a:pt x="288740" y="44305"/>
                </a:lnTo>
                <a:lnTo>
                  <a:pt x="293425" y="48991"/>
                </a:lnTo>
                <a:lnTo>
                  <a:pt x="299073" y="51334"/>
                </a:lnTo>
                <a:lnTo>
                  <a:pt x="298443" y="40159"/>
                </a:lnTo>
                <a:lnTo>
                  <a:pt x="295664" y="37381"/>
                </a:lnTo>
                <a:lnTo>
                  <a:pt x="292885" y="34601"/>
                </a:lnTo>
                <a:lnTo>
                  <a:pt x="291496" y="31259"/>
                </a:lnTo>
                <a:lnTo>
                  <a:pt x="291496" y="23404"/>
                </a:lnTo>
                <a:lnTo>
                  <a:pt x="292885" y="20051"/>
                </a:lnTo>
                <a:lnTo>
                  <a:pt x="295664" y="17295"/>
                </a:lnTo>
                <a:lnTo>
                  <a:pt x="298443" y="14538"/>
                </a:lnTo>
                <a:lnTo>
                  <a:pt x="301784" y="13160"/>
                </a:lnTo>
                <a:lnTo>
                  <a:pt x="309638" y="13160"/>
                </a:lnTo>
                <a:lnTo>
                  <a:pt x="313002" y="14550"/>
                </a:lnTo>
                <a:lnTo>
                  <a:pt x="315781" y="17329"/>
                </a:lnTo>
                <a:lnTo>
                  <a:pt x="318560" y="20108"/>
                </a:lnTo>
                <a:lnTo>
                  <a:pt x="319949" y="23450"/>
                </a:lnTo>
                <a:lnTo>
                  <a:pt x="319949" y="31259"/>
                </a:lnTo>
                <a:lnTo>
                  <a:pt x="318560" y="34601"/>
                </a:lnTo>
                <a:lnTo>
                  <a:pt x="315781" y="37381"/>
                </a:lnTo>
                <a:lnTo>
                  <a:pt x="313002" y="40159"/>
                </a:lnTo>
                <a:lnTo>
                  <a:pt x="309638" y="41549"/>
                </a:lnTo>
                <a:lnTo>
                  <a:pt x="305688" y="41549"/>
                </a:lnTo>
                <a:lnTo>
                  <a:pt x="305688" y="51334"/>
                </a:lnTo>
                <a:lnTo>
                  <a:pt x="312348" y="51334"/>
                </a:lnTo>
                <a:lnTo>
                  <a:pt x="318020" y="48991"/>
                </a:lnTo>
                <a:lnTo>
                  <a:pt x="322705" y="44305"/>
                </a:lnTo>
                <a:lnTo>
                  <a:pt x="327390" y="39620"/>
                </a:lnTo>
                <a:lnTo>
                  <a:pt x="329733" y="33970"/>
                </a:lnTo>
                <a:lnTo>
                  <a:pt x="329733" y="20740"/>
                </a:lnTo>
                <a:lnTo>
                  <a:pt x="327390" y="15078"/>
                </a:lnTo>
                <a:lnTo>
                  <a:pt x="322705" y="10370"/>
                </a:lnTo>
                <a:lnTo>
                  <a:pt x="318020" y="5661"/>
                </a:lnTo>
                <a:lnTo>
                  <a:pt x="312348" y="3307"/>
                </a:lnTo>
                <a:lnTo>
                  <a:pt x="299073" y="3307"/>
                </a:lnTo>
                <a:lnTo>
                  <a:pt x="293425" y="5661"/>
                </a:lnTo>
                <a:lnTo>
                  <a:pt x="288740" y="10370"/>
                </a:lnTo>
                <a:lnTo>
                  <a:pt x="284055" y="15078"/>
                </a:lnTo>
                <a:lnTo>
                  <a:pt x="281712" y="20740"/>
                </a:lnTo>
                <a:lnTo>
                  <a:pt x="281712" y="33970"/>
                </a:lnTo>
                <a:lnTo>
                  <a:pt x="284055" y="39620"/>
                </a:lnTo>
                <a:close/>
              </a:path>
              <a:path w="373343" h="101703">
                <a:moveTo>
                  <a:pt x="2732" y="17203"/>
                </a:moveTo>
                <a:lnTo>
                  <a:pt x="0" y="25081"/>
                </a:lnTo>
                <a:lnTo>
                  <a:pt x="0" y="43364"/>
                </a:lnTo>
                <a:lnTo>
                  <a:pt x="2767" y="50989"/>
                </a:lnTo>
                <a:lnTo>
                  <a:pt x="8301" y="56915"/>
                </a:lnTo>
                <a:lnTo>
                  <a:pt x="13836" y="62841"/>
                </a:lnTo>
                <a:lnTo>
                  <a:pt x="21357" y="65803"/>
                </a:lnTo>
                <a:lnTo>
                  <a:pt x="20691" y="53022"/>
                </a:lnTo>
                <a:lnTo>
                  <a:pt x="17568" y="49232"/>
                </a:lnTo>
                <a:lnTo>
                  <a:pt x="14445" y="45442"/>
                </a:lnTo>
                <a:lnTo>
                  <a:pt x="12882" y="40332"/>
                </a:lnTo>
                <a:lnTo>
                  <a:pt x="12882" y="27102"/>
                </a:lnTo>
                <a:lnTo>
                  <a:pt x="17956" y="2923"/>
                </a:lnTo>
                <a:lnTo>
                  <a:pt x="8198" y="10404"/>
                </a:lnTo>
                <a:lnTo>
                  <a:pt x="2732" y="17203"/>
                </a:lnTo>
                <a:close/>
              </a:path>
              <a:path w="373343" h="101703">
                <a:moveTo>
                  <a:pt x="3674" y="89139"/>
                </a:moveTo>
                <a:lnTo>
                  <a:pt x="8680" y="94192"/>
                </a:lnTo>
                <a:lnTo>
                  <a:pt x="13687" y="99245"/>
                </a:lnTo>
                <a:lnTo>
                  <a:pt x="21013" y="101772"/>
                </a:lnTo>
                <a:lnTo>
                  <a:pt x="31045" y="101770"/>
                </a:lnTo>
                <a:lnTo>
                  <a:pt x="43849" y="99090"/>
                </a:lnTo>
                <a:lnTo>
                  <a:pt x="53916" y="91327"/>
                </a:lnTo>
                <a:lnTo>
                  <a:pt x="61247" y="78482"/>
                </a:lnTo>
                <a:lnTo>
                  <a:pt x="63379" y="72125"/>
                </a:lnTo>
                <a:lnTo>
                  <a:pt x="65863" y="59877"/>
                </a:lnTo>
                <a:lnTo>
                  <a:pt x="66690" y="46372"/>
                </a:lnTo>
                <a:lnTo>
                  <a:pt x="66672" y="44359"/>
                </a:lnTo>
                <a:lnTo>
                  <a:pt x="65405" y="30819"/>
                </a:lnTo>
                <a:lnTo>
                  <a:pt x="62143" y="19637"/>
                </a:lnTo>
                <a:lnTo>
                  <a:pt x="56375" y="10129"/>
                </a:lnTo>
                <a:lnTo>
                  <a:pt x="46084" y="2687"/>
                </a:lnTo>
                <a:lnTo>
                  <a:pt x="32380" y="207"/>
                </a:lnTo>
                <a:lnTo>
                  <a:pt x="31360" y="217"/>
                </a:lnTo>
                <a:lnTo>
                  <a:pt x="17956" y="2923"/>
                </a:lnTo>
                <a:lnTo>
                  <a:pt x="12882" y="27102"/>
                </a:lnTo>
                <a:lnTo>
                  <a:pt x="14662" y="21670"/>
                </a:lnTo>
                <a:lnTo>
                  <a:pt x="18222" y="17605"/>
                </a:lnTo>
                <a:lnTo>
                  <a:pt x="21782" y="13539"/>
                </a:lnTo>
                <a:lnTo>
                  <a:pt x="26593" y="11507"/>
                </a:lnTo>
                <a:lnTo>
                  <a:pt x="38305" y="11507"/>
                </a:lnTo>
                <a:lnTo>
                  <a:pt x="42956" y="13287"/>
                </a:lnTo>
                <a:lnTo>
                  <a:pt x="46607" y="16847"/>
                </a:lnTo>
                <a:lnTo>
                  <a:pt x="50259" y="20407"/>
                </a:lnTo>
                <a:lnTo>
                  <a:pt x="52084" y="25816"/>
                </a:lnTo>
                <a:lnTo>
                  <a:pt x="52084" y="41158"/>
                </a:lnTo>
                <a:lnTo>
                  <a:pt x="50052" y="46820"/>
                </a:lnTo>
                <a:lnTo>
                  <a:pt x="45987" y="50059"/>
                </a:lnTo>
                <a:lnTo>
                  <a:pt x="41922" y="53297"/>
                </a:lnTo>
                <a:lnTo>
                  <a:pt x="37433" y="54916"/>
                </a:lnTo>
                <a:lnTo>
                  <a:pt x="25675" y="54916"/>
                </a:lnTo>
                <a:lnTo>
                  <a:pt x="20691" y="53022"/>
                </a:lnTo>
                <a:lnTo>
                  <a:pt x="21357" y="65803"/>
                </a:lnTo>
                <a:lnTo>
                  <a:pt x="35550" y="65803"/>
                </a:lnTo>
                <a:lnTo>
                  <a:pt x="39924" y="64919"/>
                </a:lnTo>
                <a:lnTo>
                  <a:pt x="43989" y="63151"/>
                </a:lnTo>
                <a:lnTo>
                  <a:pt x="48054" y="61382"/>
                </a:lnTo>
                <a:lnTo>
                  <a:pt x="51464" y="58316"/>
                </a:lnTo>
                <a:lnTo>
                  <a:pt x="54220" y="53952"/>
                </a:lnTo>
                <a:lnTo>
                  <a:pt x="53093" y="62020"/>
                </a:lnTo>
                <a:lnTo>
                  <a:pt x="49811" y="75527"/>
                </a:lnTo>
                <a:lnTo>
                  <a:pt x="45332" y="84029"/>
                </a:lnTo>
                <a:lnTo>
                  <a:pt x="41153" y="88967"/>
                </a:lnTo>
                <a:lnTo>
                  <a:pt x="36101" y="91436"/>
                </a:lnTo>
                <a:lnTo>
                  <a:pt x="27007" y="91436"/>
                </a:lnTo>
                <a:lnTo>
                  <a:pt x="24159" y="90747"/>
                </a:lnTo>
                <a:lnTo>
                  <a:pt x="21633" y="89369"/>
                </a:lnTo>
                <a:lnTo>
                  <a:pt x="16718" y="86751"/>
                </a:lnTo>
                <a:lnTo>
                  <a:pt x="14077" y="82019"/>
                </a:lnTo>
                <a:lnTo>
                  <a:pt x="13710" y="75174"/>
                </a:lnTo>
                <a:lnTo>
                  <a:pt x="1171" y="75174"/>
                </a:lnTo>
                <a:lnTo>
                  <a:pt x="1171" y="82800"/>
                </a:lnTo>
                <a:lnTo>
                  <a:pt x="3674" y="89139"/>
                </a:lnTo>
                <a:close/>
              </a:path>
              <a:path w="373343" h="101703">
                <a:moveTo>
                  <a:pt x="89334" y="83994"/>
                </a:moveTo>
                <a:lnTo>
                  <a:pt x="89334" y="99015"/>
                </a:lnTo>
                <a:lnTo>
                  <a:pt x="103732" y="99015"/>
                </a:lnTo>
                <a:lnTo>
                  <a:pt x="103732" y="83994"/>
                </a:lnTo>
                <a:lnTo>
                  <a:pt x="89334" y="83994"/>
                </a:lnTo>
                <a:close/>
              </a:path>
              <a:path w="373343" h="101703">
                <a:moveTo>
                  <a:pt x="130671" y="32729"/>
                </a:moveTo>
                <a:lnTo>
                  <a:pt x="130901" y="27125"/>
                </a:lnTo>
                <a:lnTo>
                  <a:pt x="131888" y="22807"/>
                </a:lnTo>
                <a:lnTo>
                  <a:pt x="133634" y="19775"/>
                </a:lnTo>
                <a:lnTo>
                  <a:pt x="136803" y="14263"/>
                </a:lnTo>
                <a:lnTo>
                  <a:pt x="142521" y="11507"/>
                </a:lnTo>
                <a:lnTo>
                  <a:pt x="155427" y="11507"/>
                </a:lnTo>
                <a:lnTo>
                  <a:pt x="159492" y="12839"/>
                </a:lnTo>
                <a:lnTo>
                  <a:pt x="162983" y="15503"/>
                </a:lnTo>
                <a:lnTo>
                  <a:pt x="166474" y="18167"/>
                </a:lnTo>
                <a:lnTo>
                  <a:pt x="168219" y="21957"/>
                </a:lnTo>
                <a:lnTo>
                  <a:pt x="168219" y="33487"/>
                </a:lnTo>
                <a:lnTo>
                  <a:pt x="165601" y="38081"/>
                </a:lnTo>
                <a:lnTo>
                  <a:pt x="160365" y="40653"/>
                </a:lnTo>
                <a:lnTo>
                  <a:pt x="157379" y="42123"/>
                </a:lnTo>
                <a:lnTo>
                  <a:pt x="153567" y="42858"/>
                </a:lnTo>
                <a:lnTo>
                  <a:pt x="145231" y="42743"/>
                </a:lnTo>
                <a:lnTo>
                  <a:pt x="142865" y="42514"/>
                </a:lnTo>
                <a:lnTo>
                  <a:pt x="142865" y="53470"/>
                </a:lnTo>
                <a:lnTo>
                  <a:pt x="147964" y="53332"/>
                </a:lnTo>
                <a:lnTo>
                  <a:pt x="155358" y="53332"/>
                </a:lnTo>
                <a:lnTo>
                  <a:pt x="161134" y="54687"/>
                </a:lnTo>
                <a:lnTo>
                  <a:pt x="165291" y="57397"/>
                </a:lnTo>
                <a:lnTo>
                  <a:pt x="169448" y="60107"/>
                </a:lnTo>
                <a:lnTo>
                  <a:pt x="171526" y="64862"/>
                </a:lnTo>
                <a:lnTo>
                  <a:pt x="171526" y="77172"/>
                </a:lnTo>
                <a:lnTo>
                  <a:pt x="169551" y="81675"/>
                </a:lnTo>
                <a:lnTo>
                  <a:pt x="165601" y="85166"/>
                </a:lnTo>
                <a:lnTo>
                  <a:pt x="161651" y="88657"/>
                </a:lnTo>
                <a:lnTo>
                  <a:pt x="156415" y="90403"/>
                </a:lnTo>
                <a:lnTo>
                  <a:pt x="141488" y="90403"/>
                </a:lnTo>
                <a:lnTo>
                  <a:pt x="135677" y="87807"/>
                </a:lnTo>
                <a:lnTo>
                  <a:pt x="132462" y="82616"/>
                </a:lnTo>
                <a:lnTo>
                  <a:pt x="130625" y="79722"/>
                </a:lnTo>
                <a:lnTo>
                  <a:pt x="129431" y="75082"/>
                </a:lnTo>
                <a:lnTo>
                  <a:pt x="128880" y="68698"/>
                </a:lnTo>
                <a:lnTo>
                  <a:pt x="115927" y="68698"/>
                </a:lnTo>
                <a:lnTo>
                  <a:pt x="115927" y="77884"/>
                </a:lnTo>
                <a:lnTo>
                  <a:pt x="118557" y="85682"/>
                </a:lnTo>
                <a:lnTo>
                  <a:pt x="123816" y="92090"/>
                </a:lnTo>
                <a:lnTo>
                  <a:pt x="124871" y="93287"/>
                </a:lnTo>
                <a:lnTo>
                  <a:pt x="134934" y="99599"/>
                </a:lnTo>
                <a:lnTo>
                  <a:pt x="149204" y="101703"/>
                </a:lnTo>
                <a:lnTo>
                  <a:pt x="152143" y="101634"/>
                </a:lnTo>
                <a:lnTo>
                  <a:pt x="165487" y="99073"/>
                </a:lnTo>
                <a:lnTo>
                  <a:pt x="175591" y="92814"/>
                </a:lnTo>
                <a:lnTo>
                  <a:pt x="181791" y="86888"/>
                </a:lnTo>
                <a:lnTo>
                  <a:pt x="184892" y="79217"/>
                </a:lnTo>
                <a:lnTo>
                  <a:pt x="184892" y="63920"/>
                </a:lnTo>
                <a:lnTo>
                  <a:pt x="183433" y="58947"/>
                </a:lnTo>
                <a:lnTo>
                  <a:pt x="180517" y="54882"/>
                </a:lnTo>
                <a:lnTo>
                  <a:pt x="177600" y="50817"/>
                </a:lnTo>
                <a:lnTo>
                  <a:pt x="173547" y="48072"/>
                </a:lnTo>
                <a:lnTo>
                  <a:pt x="168357" y="46648"/>
                </a:lnTo>
                <a:lnTo>
                  <a:pt x="171572" y="45316"/>
                </a:lnTo>
                <a:lnTo>
                  <a:pt x="174190" y="43479"/>
                </a:lnTo>
                <a:lnTo>
                  <a:pt x="176211" y="41135"/>
                </a:lnTo>
                <a:lnTo>
                  <a:pt x="179472" y="37369"/>
                </a:lnTo>
                <a:lnTo>
                  <a:pt x="181102" y="32453"/>
                </a:lnTo>
                <a:lnTo>
                  <a:pt x="181102" y="17892"/>
                </a:lnTo>
                <a:lnTo>
                  <a:pt x="178347" y="11403"/>
                </a:lnTo>
                <a:lnTo>
                  <a:pt x="172835" y="6925"/>
                </a:lnTo>
                <a:lnTo>
                  <a:pt x="167323" y="2446"/>
                </a:lnTo>
                <a:lnTo>
                  <a:pt x="159538" y="207"/>
                </a:lnTo>
                <a:lnTo>
                  <a:pt x="149479" y="207"/>
                </a:lnTo>
                <a:lnTo>
                  <a:pt x="143885" y="532"/>
                </a:lnTo>
                <a:lnTo>
                  <a:pt x="131291" y="4792"/>
                </a:lnTo>
                <a:lnTo>
                  <a:pt x="122817" y="13987"/>
                </a:lnTo>
                <a:lnTo>
                  <a:pt x="119877" y="19132"/>
                </a:lnTo>
                <a:lnTo>
                  <a:pt x="118408" y="25379"/>
                </a:lnTo>
                <a:lnTo>
                  <a:pt x="118408" y="32729"/>
                </a:lnTo>
                <a:lnTo>
                  <a:pt x="130671" y="32729"/>
                </a:lnTo>
                <a:close/>
              </a:path>
              <a:path w="373343" h="101703">
                <a:moveTo>
                  <a:pt x="213116" y="87302"/>
                </a:moveTo>
                <a:lnTo>
                  <a:pt x="214310" y="82432"/>
                </a:lnTo>
                <a:lnTo>
                  <a:pt x="217204" y="77999"/>
                </a:lnTo>
                <a:lnTo>
                  <a:pt x="221797" y="74003"/>
                </a:lnTo>
                <a:lnTo>
                  <a:pt x="224369" y="71752"/>
                </a:lnTo>
                <a:lnTo>
                  <a:pt x="227905" y="69387"/>
                </a:lnTo>
                <a:lnTo>
                  <a:pt x="232406" y="66906"/>
                </a:lnTo>
                <a:lnTo>
                  <a:pt x="241845" y="61669"/>
                </a:lnTo>
                <a:lnTo>
                  <a:pt x="250158" y="57029"/>
                </a:lnTo>
                <a:lnTo>
                  <a:pt x="255923" y="53079"/>
                </a:lnTo>
                <a:lnTo>
                  <a:pt x="259137" y="49817"/>
                </a:lnTo>
                <a:lnTo>
                  <a:pt x="264695" y="44213"/>
                </a:lnTo>
                <a:lnTo>
                  <a:pt x="267474" y="37460"/>
                </a:lnTo>
                <a:lnTo>
                  <a:pt x="267474" y="22072"/>
                </a:lnTo>
                <a:lnTo>
                  <a:pt x="264868" y="15274"/>
                </a:lnTo>
                <a:lnTo>
                  <a:pt x="259655" y="9164"/>
                </a:lnTo>
                <a:lnTo>
                  <a:pt x="249076" y="2119"/>
                </a:lnTo>
                <a:lnTo>
                  <a:pt x="234887" y="0"/>
                </a:lnTo>
                <a:lnTo>
                  <a:pt x="227124" y="589"/>
                </a:lnTo>
                <a:lnTo>
                  <a:pt x="214819" y="5183"/>
                </a:lnTo>
                <a:lnTo>
                  <a:pt x="206433" y="14332"/>
                </a:lnTo>
                <a:lnTo>
                  <a:pt x="203401" y="19752"/>
                </a:lnTo>
                <a:lnTo>
                  <a:pt x="201817" y="26758"/>
                </a:lnTo>
                <a:lnTo>
                  <a:pt x="201678" y="35347"/>
                </a:lnTo>
                <a:lnTo>
                  <a:pt x="214287" y="35347"/>
                </a:lnTo>
                <a:lnTo>
                  <a:pt x="214471" y="29238"/>
                </a:lnTo>
                <a:lnTo>
                  <a:pt x="215435" y="24461"/>
                </a:lnTo>
                <a:lnTo>
                  <a:pt x="217181" y="21016"/>
                </a:lnTo>
                <a:lnTo>
                  <a:pt x="220442" y="14585"/>
                </a:lnTo>
                <a:lnTo>
                  <a:pt x="226321" y="11369"/>
                </a:lnTo>
                <a:lnTo>
                  <a:pt x="240558" y="11369"/>
                </a:lnTo>
                <a:lnTo>
                  <a:pt x="245152" y="13057"/>
                </a:lnTo>
                <a:lnTo>
                  <a:pt x="248597" y="16433"/>
                </a:lnTo>
                <a:lnTo>
                  <a:pt x="252041" y="19810"/>
                </a:lnTo>
                <a:lnTo>
                  <a:pt x="253764" y="24369"/>
                </a:lnTo>
                <a:lnTo>
                  <a:pt x="253764" y="35026"/>
                </a:lnTo>
                <a:lnTo>
                  <a:pt x="251881" y="39390"/>
                </a:lnTo>
                <a:lnTo>
                  <a:pt x="248115" y="43203"/>
                </a:lnTo>
                <a:lnTo>
                  <a:pt x="245726" y="45638"/>
                </a:lnTo>
                <a:lnTo>
                  <a:pt x="241570" y="48578"/>
                </a:lnTo>
                <a:lnTo>
                  <a:pt x="235645" y="52023"/>
                </a:lnTo>
                <a:lnTo>
                  <a:pt x="222417" y="59671"/>
                </a:lnTo>
                <a:lnTo>
                  <a:pt x="213551" y="64816"/>
                </a:lnTo>
                <a:lnTo>
                  <a:pt x="207593" y="70535"/>
                </a:lnTo>
                <a:lnTo>
                  <a:pt x="204538" y="76828"/>
                </a:lnTo>
                <a:lnTo>
                  <a:pt x="201484" y="83121"/>
                </a:lnTo>
                <a:lnTo>
                  <a:pt x="199727" y="90517"/>
                </a:lnTo>
                <a:lnTo>
                  <a:pt x="199268" y="99015"/>
                </a:lnTo>
                <a:lnTo>
                  <a:pt x="266992" y="99015"/>
                </a:lnTo>
                <a:lnTo>
                  <a:pt x="266992" y="87302"/>
                </a:lnTo>
                <a:lnTo>
                  <a:pt x="213116" y="87302"/>
                </a:lnTo>
                <a:close/>
              </a:path>
              <a:path w="373343" h="101703">
                <a:moveTo>
                  <a:pt x="363353" y="757"/>
                </a:moveTo>
                <a:lnTo>
                  <a:pt x="308168" y="101634"/>
                </a:lnTo>
                <a:lnTo>
                  <a:pt x="315816" y="101634"/>
                </a:lnTo>
                <a:lnTo>
                  <a:pt x="371001" y="757"/>
                </a:lnTo>
                <a:lnTo>
                  <a:pt x="363353" y="757"/>
                </a:lnTo>
                <a:close/>
              </a:path>
              <a:path w="373343" h="101703">
                <a:moveTo>
                  <a:pt x="301784" y="41549"/>
                </a:moveTo>
                <a:lnTo>
                  <a:pt x="298443" y="40159"/>
                </a:lnTo>
                <a:lnTo>
                  <a:pt x="299073" y="51334"/>
                </a:lnTo>
                <a:lnTo>
                  <a:pt x="305688" y="51334"/>
                </a:lnTo>
                <a:lnTo>
                  <a:pt x="305688" y="41549"/>
                </a:lnTo>
                <a:lnTo>
                  <a:pt x="301784" y="415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7407364" y="835924"/>
            <a:ext cx="59061" cy="91683"/>
          </a:xfrm>
          <a:custGeom>
            <a:avLst/>
            <a:gdLst/>
            <a:ahLst/>
            <a:cxnLst/>
            <a:rect l="l" t="t" r="r" b="b"/>
            <a:pathLst>
              <a:path w="64967" h="103907">
                <a:moveTo>
                  <a:pt x="11436" y="101565"/>
                </a:moveTo>
                <a:lnTo>
                  <a:pt x="11436" y="92125"/>
                </a:lnTo>
                <a:lnTo>
                  <a:pt x="12240" y="76438"/>
                </a:lnTo>
                <a:lnTo>
                  <a:pt x="11367" y="70810"/>
                </a:lnTo>
                <a:lnTo>
                  <a:pt x="11367" y="54274"/>
                </a:lnTo>
                <a:lnTo>
                  <a:pt x="13491" y="47383"/>
                </a:lnTo>
                <a:lnTo>
                  <a:pt x="17739" y="43203"/>
                </a:lnTo>
                <a:lnTo>
                  <a:pt x="21988" y="39022"/>
                </a:lnTo>
                <a:lnTo>
                  <a:pt x="26938" y="36933"/>
                </a:lnTo>
                <a:lnTo>
                  <a:pt x="39063" y="36933"/>
                </a:lnTo>
                <a:lnTo>
                  <a:pt x="43966" y="39482"/>
                </a:lnTo>
                <a:lnTo>
                  <a:pt x="47296" y="44581"/>
                </a:lnTo>
                <a:lnTo>
                  <a:pt x="50626" y="49680"/>
                </a:lnTo>
                <a:lnTo>
                  <a:pt x="52291" y="56111"/>
                </a:lnTo>
                <a:lnTo>
                  <a:pt x="52291" y="72602"/>
                </a:lnTo>
                <a:lnTo>
                  <a:pt x="50626" y="79630"/>
                </a:lnTo>
                <a:lnTo>
                  <a:pt x="47296" y="84959"/>
                </a:lnTo>
                <a:lnTo>
                  <a:pt x="43966" y="90288"/>
                </a:lnTo>
                <a:lnTo>
                  <a:pt x="38948" y="92952"/>
                </a:lnTo>
                <a:lnTo>
                  <a:pt x="23332" y="92952"/>
                </a:lnTo>
                <a:lnTo>
                  <a:pt x="18808" y="99842"/>
                </a:lnTo>
                <a:lnTo>
                  <a:pt x="22666" y="102553"/>
                </a:lnTo>
                <a:lnTo>
                  <a:pt x="27397" y="103907"/>
                </a:lnTo>
                <a:lnTo>
                  <a:pt x="33901" y="103897"/>
                </a:lnTo>
                <a:lnTo>
                  <a:pt x="46736" y="100836"/>
                </a:lnTo>
                <a:lnTo>
                  <a:pt x="56494" y="92331"/>
                </a:lnTo>
                <a:lnTo>
                  <a:pt x="59007" y="88442"/>
                </a:lnTo>
                <a:lnTo>
                  <a:pt x="63477" y="76890"/>
                </a:lnTo>
                <a:lnTo>
                  <a:pt x="64967" y="63254"/>
                </a:lnTo>
                <a:lnTo>
                  <a:pt x="64820" y="58571"/>
                </a:lnTo>
                <a:lnTo>
                  <a:pt x="62225" y="45244"/>
                </a:lnTo>
                <a:lnTo>
                  <a:pt x="56390" y="35313"/>
                </a:lnTo>
                <a:lnTo>
                  <a:pt x="50672" y="28997"/>
                </a:lnTo>
                <a:lnTo>
                  <a:pt x="43220" y="25839"/>
                </a:lnTo>
                <a:lnTo>
                  <a:pt x="29624" y="25839"/>
                </a:lnTo>
                <a:lnTo>
                  <a:pt x="25536" y="26769"/>
                </a:lnTo>
                <a:lnTo>
                  <a:pt x="21770" y="28629"/>
                </a:lnTo>
                <a:lnTo>
                  <a:pt x="18004" y="30490"/>
                </a:lnTo>
                <a:lnTo>
                  <a:pt x="14766" y="33189"/>
                </a:lnTo>
                <a:lnTo>
                  <a:pt x="12055" y="36726"/>
                </a:lnTo>
                <a:lnTo>
                  <a:pt x="12055" y="0"/>
                </a:lnTo>
                <a:lnTo>
                  <a:pt x="0" y="0"/>
                </a:lnTo>
                <a:lnTo>
                  <a:pt x="0" y="101565"/>
                </a:lnTo>
                <a:lnTo>
                  <a:pt x="11436" y="101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94522" y="842247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0" y="95570"/>
                </a:moveTo>
                <a:lnTo>
                  <a:pt x="28327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0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213768" y="833978"/>
            <a:ext cx="73343" cy="94176"/>
          </a:xfrm>
          <a:custGeom>
            <a:avLst/>
            <a:gdLst/>
            <a:ahLst/>
            <a:cxnLst/>
            <a:rect l="l" t="t" r="r" b="b"/>
            <a:pathLst>
              <a:path w="80677" h="106733">
                <a:moveTo>
                  <a:pt x="16742" y="52528"/>
                </a:moveTo>
                <a:lnTo>
                  <a:pt x="23080" y="54756"/>
                </a:lnTo>
                <a:lnTo>
                  <a:pt x="32037" y="56777"/>
                </a:lnTo>
                <a:lnTo>
                  <a:pt x="45747" y="59878"/>
                </a:lnTo>
                <a:lnTo>
                  <a:pt x="53187" y="61577"/>
                </a:lnTo>
                <a:lnTo>
                  <a:pt x="58653" y="63576"/>
                </a:lnTo>
                <a:lnTo>
                  <a:pt x="62144" y="65872"/>
                </a:lnTo>
                <a:lnTo>
                  <a:pt x="65588" y="68215"/>
                </a:lnTo>
                <a:lnTo>
                  <a:pt x="67311" y="72143"/>
                </a:lnTo>
                <a:lnTo>
                  <a:pt x="67311" y="85005"/>
                </a:lnTo>
                <a:lnTo>
                  <a:pt x="63223" y="90104"/>
                </a:lnTo>
                <a:lnTo>
                  <a:pt x="55048" y="92952"/>
                </a:lnTo>
                <a:lnTo>
                  <a:pt x="50822" y="94422"/>
                </a:lnTo>
                <a:lnTo>
                  <a:pt x="46137" y="95157"/>
                </a:lnTo>
                <a:lnTo>
                  <a:pt x="40122" y="95150"/>
                </a:lnTo>
                <a:lnTo>
                  <a:pt x="26065" y="92512"/>
                </a:lnTo>
                <a:lnTo>
                  <a:pt x="16948" y="85097"/>
                </a:lnTo>
                <a:lnTo>
                  <a:pt x="14560" y="81514"/>
                </a:lnTo>
                <a:lnTo>
                  <a:pt x="13204" y="76851"/>
                </a:lnTo>
                <a:lnTo>
                  <a:pt x="12884" y="71109"/>
                </a:lnTo>
                <a:lnTo>
                  <a:pt x="0" y="71109"/>
                </a:lnTo>
                <a:lnTo>
                  <a:pt x="61" y="74210"/>
                </a:lnTo>
                <a:lnTo>
                  <a:pt x="3045" y="87040"/>
                </a:lnTo>
                <a:lnTo>
                  <a:pt x="10472" y="97086"/>
                </a:lnTo>
                <a:lnTo>
                  <a:pt x="14656" y="100294"/>
                </a:lnTo>
                <a:lnTo>
                  <a:pt x="25974" y="105123"/>
                </a:lnTo>
                <a:lnTo>
                  <a:pt x="40028" y="106733"/>
                </a:lnTo>
                <a:lnTo>
                  <a:pt x="44292" y="106603"/>
                </a:lnTo>
                <a:lnTo>
                  <a:pt x="57113" y="104407"/>
                </a:lnTo>
                <a:lnTo>
                  <a:pt x="68448" y="99498"/>
                </a:lnTo>
                <a:lnTo>
                  <a:pt x="77967" y="89157"/>
                </a:lnTo>
                <a:lnTo>
                  <a:pt x="80677" y="75450"/>
                </a:lnTo>
                <a:lnTo>
                  <a:pt x="80677" y="66446"/>
                </a:lnTo>
                <a:lnTo>
                  <a:pt x="77462" y="59579"/>
                </a:lnTo>
                <a:lnTo>
                  <a:pt x="71031" y="54847"/>
                </a:lnTo>
                <a:lnTo>
                  <a:pt x="67311" y="52137"/>
                </a:lnTo>
                <a:lnTo>
                  <a:pt x="62029" y="50001"/>
                </a:lnTo>
                <a:lnTo>
                  <a:pt x="55185" y="48439"/>
                </a:lnTo>
                <a:lnTo>
                  <a:pt x="40993" y="45201"/>
                </a:lnTo>
                <a:lnTo>
                  <a:pt x="31439" y="42996"/>
                </a:lnTo>
                <a:lnTo>
                  <a:pt x="25308" y="41158"/>
                </a:lnTo>
                <a:lnTo>
                  <a:pt x="22598" y="39689"/>
                </a:lnTo>
                <a:lnTo>
                  <a:pt x="18464" y="37392"/>
                </a:lnTo>
                <a:lnTo>
                  <a:pt x="16397" y="33763"/>
                </a:lnTo>
                <a:lnTo>
                  <a:pt x="16397" y="24300"/>
                </a:lnTo>
                <a:lnTo>
                  <a:pt x="18166" y="20349"/>
                </a:lnTo>
                <a:lnTo>
                  <a:pt x="21702" y="16950"/>
                </a:lnTo>
                <a:lnTo>
                  <a:pt x="25239" y="13551"/>
                </a:lnTo>
                <a:lnTo>
                  <a:pt x="31049" y="11851"/>
                </a:lnTo>
                <a:lnTo>
                  <a:pt x="49145" y="11851"/>
                </a:lnTo>
                <a:lnTo>
                  <a:pt x="56241" y="14492"/>
                </a:lnTo>
                <a:lnTo>
                  <a:pt x="60421" y="19775"/>
                </a:lnTo>
                <a:lnTo>
                  <a:pt x="62672" y="22669"/>
                </a:lnTo>
                <a:lnTo>
                  <a:pt x="64142" y="26827"/>
                </a:lnTo>
                <a:lnTo>
                  <a:pt x="64831" y="32247"/>
                </a:lnTo>
                <a:lnTo>
                  <a:pt x="77714" y="32247"/>
                </a:lnTo>
                <a:lnTo>
                  <a:pt x="74600" y="16959"/>
                </a:lnTo>
                <a:lnTo>
                  <a:pt x="66587" y="7682"/>
                </a:lnTo>
                <a:lnTo>
                  <a:pt x="64396" y="6272"/>
                </a:lnTo>
                <a:lnTo>
                  <a:pt x="52949" y="1568"/>
                </a:lnTo>
                <a:lnTo>
                  <a:pt x="39546" y="0"/>
                </a:lnTo>
                <a:lnTo>
                  <a:pt x="36266" y="82"/>
                </a:lnTo>
                <a:lnTo>
                  <a:pt x="22939" y="2632"/>
                </a:lnTo>
                <a:lnTo>
                  <a:pt x="12814" y="8750"/>
                </a:lnTo>
                <a:lnTo>
                  <a:pt x="6522" y="14584"/>
                </a:lnTo>
                <a:lnTo>
                  <a:pt x="3376" y="22049"/>
                </a:lnTo>
                <a:lnTo>
                  <a:pt x="3376" y="39551"/>
                </a:lnTo>
                <a:lnTo>
                  <a:pt x="6591" y="45867"/>
                </a:lnTo>
                <a:lnTo>
                  <a:pt x="13021" y="50093"/>
                </a:lnTo>
                <a:lnTo>
                  <a:pt x="16742" y="52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330285" y="858844"/>
            <a:ext cx="63445" cy="68884"/>
          </a:xfrm>
          <a:custGeom>
            <a:avLst/>
            <a:gdLst/>
            <a:ahLst/>
            <a:cxnLst/>
            <a:rect l="l" t="t" r="r" b="b"/>
            <a:pathLst>
              <a:path w="69790" h="78068">
                <a:moveTo>
                  <a:pt x="2135" y="44075"/>
                </a:moveTo>
                <a:lnTo>
                  <a:pt x="0" y="49381"/>
                </a:lnTo>
                <a:lnTo>
                  <a:pt x="0" y="62473"/>
                </a:lnTo>
                <a:lnTo>
                  <a:pt x="2169" y="67675"/>
                </a:lnTo>
                <a:lnTo>
                  <a:pt x="6510" y="71832"/>
                </a:lnTo>
                <a:lnTo>
                  <a:pt x="10850" y="75989"/>
                </a:lnTo>
                <a:lnTo>
                  <a:pt x="16443" y="78068"/>
                </a:lnTo>
                <a:lnTo>
                  <a:pt x="14261" y="62357"/>
                </a:lnTo>
                <a:lnTo>
                  <a:pt x="12952" y="59533"/>
                </a:lnTo>
                <a:lnTo>
                  <a:pt x="12952" y="51218"/>
                </a:lnTo>
                <a:lnTo>
                  <a:pt x="14858" y="47773"/>
                </a:lnTo>
                <a:lnTo>
                  <a:pt x="18670" y="45614"/>
                </a:lnTo>
                <a:lnTo>
                  <a:pt x="20921" y="44328"/>
                </a:lnTo>
                <a:lnTo>
                  <a:pt x="24297" y="43386"/>
                </a:lnTo>
                <a:lnTo>
                  <a:pt x="28798" y="42789"/>
                </a:lnTo>
                <a:lnTo>
                  <a:pt x="36307" y="41824"/>
                </a:lnTo>
                <a:lnTo>
                  <a:pt x="40946" y="41089"/>
                </a:lnTo>
                <a:lnTo>
                  <a:pt x="43335" y="40446"/>
                </a:lnTo>
                <a:lnTo>
                  <a:pt x="45723" y="39803"/>
                </a:lnTo>
                <a:lnTo>
                  <a:pt x="49191" y="38034"/>
                </a:lnTo>
                <a:lnTo>
                  <a:pt x="49191" y="55651"/>
                </a:lnTo>
                <a:lnTo>
                  <a:pt x="45746" y="61140"/>
                </a:lnTo>
                <a:lnTo>
                  <a:pt x="38925" y="74416"/>
                </a:lnTo>
                <a:lnTo>
                  <a:pt x="43656" y="71981"/>
                </a:lnTo>
                <a:lnTo>
                  <a:pt x="47285" y="69110"/>
                </a:lnTo>
                <a:lnTo>
                  <a:pt x="49810" y="65803"/>
                </a:lnTo>
                <a:lnTo>
                  <a:pt x="50224" y="68743"/>
                </a:lnTo>
                <a:lnTo>
                  <a:pt x="51947" y="72624"/>
                </a:lnTo>
                <a:lnTo>
                  <a:pt x="53876" y="75656"/>
                </a:lnTo>
                <a:lnTo>
                  <a:pt x="56976" y="77172"/>
                </a:lnTo>
                <a:lnTo>
                  <a:pt x="62993" y="77172"/>
                </a:lnTo>
                <a:lnTo>
                  <a:pt x="66392" y="76828"/>
                </a:lnTo>
                <a:lnTo>
                  <a:pt x="69790" y="75932"/>
                </a:lnTo>
                <a:lnTo>
                  <a:pt x="69790" y="66768"/>
                </a:lnTo>
                <a:lnTo>
                  <a:pt x="68275" y="67009"/>
                </a:lnTo>
                <a:lnTo>
                  <a:pt x="65726" y="67181"/>
                </a:lnTo>
                <a:lnTo>
                  <a:pt x="62384" y="66010"/>
                </a:lnTo>
                <a:lnTo>
                  <a:pt x="61592" y="62909"/>
                </a:lnTo>
                <a:lnTo>
                  <a:pt x="61592" y="13412"/>
                </a:lnTo>
                <a:lnTo>
                  <a:pt x="58905" y="8268"/>
                </a:lnTo>
                <a:lnTo>
                  <a:pt x="53530" y="4961"/>
                </a:lnTo>
                <a:lnTo>
                  <a:pt x="48111" y="1653"/>
                </a:lnTo>
                <a:lnTo>
                  <a:pt x="41061" y="0"/>
                </a:lnTo>
                <a:lnTo>
                  <a:pt x="24894" y="0"/>
                </a:lnTo>
                <a:lnTo>
                  <a:pt x="18313" y="1779"/>
                </a:lnTo>
                <a:lnTo>
                  <a:pt x="12642" y="5339"/>
                </a:lnTo>
                <a:lnTo>
                  <a:pt x="6969" y="8899"/>
                </a:lnTo>
                <a:lnTo>
                  <a:pt x="4018" y="15227"/>
                </a:lnTo>
                <a:lnTo>
                  <a:pt x="3789" y="24323"/>
                </a:lnTo>
                <a:lnTo>
                  <a:pt x="15363" y="24323"/>
                </a:lnTo>
                <a:lnTo>
                  <a:pt x="15822" y="20510"/>
                </a:lnTo>
                <a:lnTo>
                  <a:pt x="16810" y="17639"/>
                </a:lnTo>
                <a:lnTo>
                  <a:pt x="18326" y="15709"/>
                </a:lnTo>
                <a:lnTo>
                  <a:pt x="21036" y="12218"/>
                </a:lnTo>
                <a:lnTo>
                  <a:pt x="25629" y="10473"/>
                </a:lnTo>
                <a:lnTo>
                  <a:pt x="37708" y="10473"/>
                </a:lnTo>
                <a:lnTo>
                  <a:pt x="42014" y="11426"/>
                </a:lnTo>
                <a:lnTo>
                  <a:pt x="45023" y="13332"/>
                </a:lnTo>
                <a:lnTo>
                  <a:pt x="48031" y="15238"/>
                </a:lnTo>
                <a:lnTo>
                  <a:pt x="49535" y="18305"/>
                </a:lnTo>
                <a:lnTo>
                  <a:pt x="49535" y="24598"/>
                </a:lnTo>
                <a:lnTo>
                  <a:pt x="48709" y="27285"/>
                </a:lnTo>
                <a:lnTo>
                  <a:pt x="45838" y="30501"/>
                </a:lnTo>
                <a:lnTo>
                  <a:pt x="42989" y="30869"/>
                </a:lnTo>
                <a:lnTo>
                  <a:pt x="23217" y="33349"/>
                </a:lnTo>
                <a:lnTo>
                  <a:pt x="16282" y="34222"/>
                </a:lnTo>
                <a:lnTo>
                  <a:pt x="10678" y="36541"/>
                </a:lnTo>
                <a:lnTo>
                  <a:pt x="6407" y="40308"/>
                </a:lnTo>
                <a:lnTo>
                  <a:pt x="2135" y="440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7343250" y="912793"/>
            <a:ext cx="28623" cy="14936"/>
          </a:xfrm>
          <a:custGeom>
            <a:avLst/>
            <a:gdLst/>
            <a:ahLst/>
            <a:cxnLst/>
            <a:rect l="l" t="t" r="r" b="b"/>
            <a:pathLst>
              <a:path w="31485" h="16927">
                <a:moveTo>
                  <a:pt x="31485" y="0"/>
                </a:moveTo>
                <a:lnTo>
                  <a:pt x="24595" y="3353"/>
                </a:lnTo>
                <a:lnTo>
                  <a:pt x="20507" y="5375"/>
                </a:lnTo>
                <a:lnTo>
                  <a:pt x="16282" y="6385"/>
                </a:lnTo>
                <a:lnTo>
                  <a:pt x="8336" y="6385"/>
                </a:lnTo>
                <a:lnTo>
                  <a:pt x="5236" y="5351"/>
                </a:lnTo>
                <a:lnTo>
                  <a:pt x="2617" y="3284"/>
                </a:lnTo>
                <a:lnTo>
                  <a:pt x="0" y="1217"/>
                </a:lnTo>
                <a:lnTo>
                  <a:pt x="2181" y="16927"/>
                </a:lnTo>
                <a:lnTo>
                  <a:pt x="14720" y="16927"/>
                </a:lnTo>
                <a:lnTo>
                  <a:pt x="19933" y="15710"/>
                </a:lnTo>
                <a:lnTo>
                  <a:pt x="24664" y="13275"/>
                </a:lnTo>
                <a:lnTo>
                  <a:pt x="3148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417761" y="903369"/>
            <a:ext cx="10814" cy="20651"/>
          </a:xfrm>
          <a:custGeom>
            <a:avLst/>
            <a:gdLst/>
            <a:ahLst/>
            <a:cxnLst/>
            <a:rect l="l" t="t" r="r" b="b"/>
            <a:pathLst>
              <a:path w="11895" h="23404">
                <a:moveTo>
                  <a:pt x="5810" y="12449"/>
                </a:moveTo>
                <a:lnTo>
                  <a:pt x="2549" y="4318"/>
                </a:lnTo>
                <a:lnTo>
                  <a:pt x="803" y="0"/>
                </a:lnTo>
                <a:lnTo>
                  <a:pt x="0" y="15687"/>
                </a:lnTo>
                <a:lnTo>
                  <a:pt x="2617" y="19224"/>
                </a:lnTo>
                <a:lnTo>
                  <a:pt x="5075" y="21797"/>
                </a:lnTo>
                <a:lnTo>
                  <a:pt x="7371" y="23404"/>
                </a:lnTo>
                <a:lnTo>
                  <a:pt x="11895" y="16514"/>
                </a:lnTo>
                <a:lnTo>
                  <a:pt x="5810" y="124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489015" y="8362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367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511374" y="858966"/>
            <a:ext cx="61255" cy="68884"/>
          </a:xfrm>
          <a:custGeom>
            <a:avLst/>
            <a:gdLst/>
            <a:ahLst/>
            <a:cxnLst/>
            <a:rect l="l" t="t" r="r" b="b"/>
            <a:pathLst>
              <a:path w="67380" h="78068">
                <a:moveTo>
                  <a:pt x="23631" y="12873"/>
                </a:moveTo>
                <a:lnTo>
                  <a:pt x="28408" y="10818"/>
                </a:lnTo>
                <a:lnTo>
                  <a:pt x="42049" y="10818"/>
                </a:lnTo>
                <a:lnTo>
                  <a:pt x="47722" y="13803"/>
                </a:lnTo>
                <a:lnTo>
                  <a:pt x="51121" y="19775"/>
                </a:lnTo>
                <a:lnTo>
                  <a:pt x="52958" y="22990"/>
                </a:lnTo>
                <a:lnTo>
                  <a:pt x="54129" y="27286"/>
                </a:lnTo>
                <a:lnTo>
                  <a:pt x="54634" y="32660"/>
                </a:lnTo>
                <a:lnTo>
                  <a:pt x="13642" y="32660"/>
                </a:lnTo>
                <a:lnTo>
                  <a:pt x="13871" y="26321"/>
                </a:lnTo>
                <a:lnTo>
                  <a:pt x="9646" y="11093"/>
                </a:lnTo>
                <a:lnTo>
                  <a:pt x="6716" y="14949"/>
                </a:lnTo>
                <a:lnTo>
                  <a:pt x="1679" y="26293"/>
                </a:lnTo>
                <a:lnTo>
                  <a:pt x="0" y="39964"/>
                </a:lnTo>
                <a:lnTo>
                  <a:pt x="198" y="44991"/>
                </a:lnTo>
                <a:lnTo>
                  <a:pt x="3132" y="57988"/>
                </a:lnTo>
                <a:lnTo>
                  <a:pt x="9577" y="68043"/>
                </a:lnTo>
                <a:lnTo>
                  <a:pt x="20211" y="75565"/>
                </a:lnTo>
                <a:lnTo>
                  <a:pt x="32932" y="78068"/>
                </a:lnTo>
                <a:lnTo>
                  <a:pt x="36699" y="78068"/>
                </a:lnTo>
                <a:lnTo>
                  <a:pt x="40074" y="77701"/>
                </a:lnTo>
                <a:lnTo>
                  <a:pt x="43060" y="76966"/>
                </a:lnTo>
                <a:lnTo>
                  <a:pt x="48617" y="75679"/>
                </a:lnTo>
                <a:lnTo>
                  <a:pt x="53279" y="73199"/>
                </a:lnTo>
                <a:lnTo>
                  <a:pt x="57045" y="69524"/>
                </a:lnTo>
                <a:lnTo>
                  <a:pt x="59296" y="67411"/>
                </a:lnTo>
                <a:lnTo>
                  <a:pt x="61329" y="64689"/>
                </a:lnTo>
                <a:lnTo>
                  <a:pt x="63143" y="61359"/>
                </a:lnTo>
                <a:lnTo>
                  <a:pt x="64957" y="58029"/>
                </a:lnTo>
                <a:lnTo>
                  <a:pt x="66025" y="55008"/>
                </a:lnTo>
                <a:lnTo>
                  <a:pt x="66346" y="52298"/>
                </a:lnTo>
                <a:lnTo>
                  <a:pt x="54152" y="52298"/>
                </a:lnTo>
                <a:lnTo>
                  <a:pt x="53233" y="55559"/>
                </a:lnTo>
                <a:lnTo>
                  <a:pt x="51672" y="58430"/>
                </a:lnTo>
                <a:lnTo>
                  <a:pt x="49467" y="60911"/>
                </a:lnTo>
                <a:lnTo>
                  <a:pt x="45609" y="65183"/>
                </a:lnTo>
                <a:lnTo>
                  <a:pt x="40442" y="67319"/>
                </a:lnTo>
                <a:lnTo>
                  <a:pt x="27030" y="67319"/>
                </a:lnTo>
                <a:lnTo>
                  <a:pt x="21909" y="65056"/>
                </a:lnTo>
                <a:lnTo>
                  <a:pt x="18602" y="60532"/>
                </a:lnTo>
                <a:lnTo>
                  <a:pt x="15295" y="56007"/>
                </a:lnTo>
                <a:lnTo>
                  <a:pt x="13527" y="50001"/>
                </a:lnTo>
                <a:lnTo>
                  <a:pt x="13297" y="42513"/>
                </a:lnTo>
                <a:lnTo>
                  <a:pt x="67380" y="42513"/>
                </a:lnTo>
                <a:lnTo>
                  <a:pt x="67380" y="35072"/>
                </a:lnTo>
                <a:lnTo>
                  <a:pt x="67012" y="29651"/>
                </a:lnTo>
                <a:lnTo>
                  <a:pt x="66278" y="26252"/>
                </a:lnTo>
                <a:lnTo>
                  <a:pt x="65451" y="21291"/>
                </a:lnTo>
                <a:lnTo>
                  <a:pt x="63797" y="16950"/>
                </a:lnTo>
                <a:lnTo>
                  <a:pt x="61316" y="13229"/>
                </a:lnTo>
                <a:lnTo>
                  <a:pt x="58745" y="9325"/>
                </a:lnTo>
                <a:lnTo>
                  <a:pt x="55002" y="6143"/>
                </a:lnTo>
                <a:lnTo>
                  <a:pt x="50087" y="3686"/>
                </a:lnTo>
                <a:lnTo>
                  <a:pt x="45173" y="1228"/>
                </a:lnTo>
                <a:lnTo>
                  <a:pt x="40097" y="0"/>
                </a:lnTo>
                <a:lnTo>
                  <a:pt x="32469" y="67"/>
                </a:lnTo>
                <a:lnTo>
                  <a:pt x="23631" y="12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520144" y="859026"/>
            <a:ext cx="20748" cy="23165"/>
          </a:xfrm>
          <a:custGeom>
            <a:avLst/>
            <a:gdLst/>
            <a:ahLst/>
            <a:cxnLst/>
            <a:rect l="l" t="t" r="r" b="b"/>
            <a:pathLst>
              <a:path w="22823" h="26254">
                <a:moveTo>
                  <a:pt x="10152" y="3155"/>
                </a:moveTo>
                <a:lnTo>
                  <a:pt x="0" y="11026"/>
                </a:lnTo>
                <a:lnTo>
                  <a:pt x="4225" y="26254"/>
                </a:lnTo>
                <a:lnTo>
                  <a:pt x="6269" y="21028"/>
                </a:lnTo>
                <a:lnTo>
                  <a:pt x="10126" y="16917"/>
                </a:lnTo>
                <a:lnTo>
                  <a:pt x="13985" y="12806"/>
                </a:lnTo>
                <a:lnTo>
                  <a:pt x="22823" y="0"/>
                </a:lnTo>
                <a:lnTo>
                  <a:pt x="10152" y="31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218843" y="979062"/>
            <a:ext cx="792755" cy="94359"/>
          </a:xfrm>
          <a:custGeom>
            <a:avLst/>
            <a:gdLst/>
            <a:ahLst/>
            <a:cxnLst/>
            <a:rect l="l" t="t" r="r" b="b"/>
            <a:pathLst>
              <a:path w="872031" h="106940">
                <a:moveTo>
                  <a:pt x="595025" y="22164"/>
                </a:moveTo>
                <a:lnTo>
                  <a:pt x="592293" y="30042"/>
                </a:lnTo>
                <a:lnTo>
                  <a:pt x="592293" y="48325"/>
                </a:lnTo>
                <a:lnTo>
                  <a:pt x="595060" y="55950"/>
                </a:lnTo>
                <a:lnTo>
                  <a:pt x="600594" y="61876"/>
                </a:lnTo>
                <a:lnTo>
                  <a:pt x="606128" y="67802"/>
                </a:lnTo>
                <a:lnTo>
                  <a:pt x="613650" y="70764"/>
                </a:lnTo>
                <a:lnTo>
                  <a:pt x="612984" y="57983"/>
                </a:lnTo>
                <a:lnTo>
                  <a:pt x="609861" y="54193"/>
                </a:lnTo>
                <a:lnTo>
                  <a:pt x="606737" y="50403"/>
                </a:lnTo>
                <a:lnTo>
                  <a:pt x="605175" y="45293"/>
                </a:lnTo>
                <a:lnTo>
                  <a:pt x="605175" y="32063"/>
                </a:lnTo>
                <a:lnTo>
                  <a:pt x="610249" y="7884"/>
                </a:lnTo>
                <a:lnTo>
                  <a:pt x="600491" y="15365"/>
                </a:lnTo>
                <a:lnTo>
                  <a:pt x="595025" y="22164"/>
                </a:lnTo>
                <a:close/>
              </a:path>
              <a:path w="872031" h="106940">
                <a:moveTo>
                  <a:pt x="595966" y="94100"/>
                </a:moveTo>
                <a:lnTo>
                  <a:pt x="600973" y="99153"/>
                </a:lnTo>
                <a:lnTo>
                  <a:pt x="605980" y="104206"/>
                </a:lnTo>
                <a:lnTo>
                  <a:pt x="613306" y="106733"/>
                </a:lnTo>
                <a:lnTo>
                  <a:pt x="623338" y="106731"/>
                </a:lnTo>
                <a:lnTo>
                  <a:pt x="636142" y="104051"/>
                </a:lnTo>
                <a:lnTo>
                  <a:pt x="646209" y="96289"/>
                </a:lnTo>
                <a:lnTo>
                  <a:pt x="653540" y="83443"/>
                </a:lnTo>
                <a:lnTo>
                  <a:pt x="655672" y="77086"/>
                </a:lnTo>
                <a:lnTo>
                  <a:pt x="658155" y="64838"/>
                </a:lnTo>
                <a:lnTo>
                  <a:pt x="658983" y="51333"/>
                </a:lnTo>
                <a:lnTo>
                  <a:pt x="658964" y="49320"/>
                </a:lnTo>
                <a:lnTo>
                  <a:pt x="657697" y="35781"/>
                </a:lnTo>
                <a:lnTo>
                  <a:pt x="654435" y="24598"/>
                </a:lnTo>
                <a:lnTo>
                  <a:pt x="648668" y="15091"/>
                </a:lnTo>
                <a:lnTo>
                  <a:pt x="638377" y="7648"/>
                </a:lnTo>
                <a:lnTo>
                  <a:pt x="624673" y="5168"/>
                </a:lnTo>
                <a:lnTo>
                  <a:pt x="623653" y="5178"/>
                </a:lnTo>
                <a:lnTo>
                  <a:pt x="610249" y="7884"/>
                </a:lnTo>
                <a:lnTo>
                  <a:pt x="605175" y="32063"/>
                </a:lnTo>
                <a:lnTo>
                  <a:pt x="606955" y="26631"/>
                </a:lnTo>
                <a:lnTo>
                  <a:pt x="610515" y="22566"/>
                </a:lnTo>
                <a:lnTo>
                  <a:pt x="614075" y="18500"/>
                </a:lnTo>
                <a:lnTo>
                  <a:pt x="618885" y="16468"/>
                </a:lnTo>
                <a:lnTo>
                  <a:pt x="630598" y="16468"/>
                </a:lnTo>
                <a:lnTo>
                  <a:pt x="635248" y="18248"/>
                </a:lnTo>
                <a:lnTo>
                  <a:pt x="638900" y="21808"/>
                </a:lnTo>
                <a:lnTo>
                  <a:pt x="642552" y="25368"/>
                </a:lnTo>
                <a:lnTo>
                  <a:pt x="644377" y="30777"/>
                </a:lnTo>
                <a:lnTo>
                  <a:pt x="644377" y="46120"/>
                </a:lnTo>
                <a:lnTo>
                  <a:pt x="642344" y="51781"/>
                </a:lnTo>
                <a:lnTo>
                  <a:pt x="638280" y="55020"/>
                </a:lnTo>
                <a:lnTo>
                  <a:pt x="634215" y="58258"/>
                </a:lnTo>
                <a:lnTo>
                  <a:pt x="629726" y="59878"/>
                </a:lnTo>
                <a:lnTo>
                  <a:pt x="617968" y="59878"/>
                </a:lnTo>
                <a:lnTo>
                  <a:pt x="612984" y="57983"/>
                </a:lnTo>
                <a:lnTo>
                  <a:pt x="613650" y="70764"/>
                </a:lnTo>
                <a:lnTo>
                  <a:pt x="627843" y="70764"/>
                </a:lnTo>
                <a:lnTo>
                  <a:pt x="632217" y="69881"/>
                </a:lnTo>
                <a:lnTo>
                  <a:pt x="636282" y="68112"/>
                </a:lnTo>
                <a:lnTo>
                  <a:pt x="640346" y="66343"/>
                </a:lnTo>
                <a:lnTo>
                  <a:pt x="643757" y="63277"/>
                </a:lnTo>
                <a:lnTo>
                  <a:pt x="646514" y="58913"/>
                </a:lnTo>
                <a:lnTo>
                  <a:pt x="645386" y="66982"/>
                </a:lnTo>
                <a:lnTo>
                  <a:pt x="642104" y="80488"/>
                </a:lnTo>
                <a:lnTo>
                  <a:pt x="637625" y="88990"/>
                </a:lnTo>
                <a:lnTo>
                  <a:pt x="633446" y="93928"/>
                </a:lnTo>
                <a:lnTo>
                  <a:pt x="628394" y="96397"/>
                </a:lnTo>
                <a:lnTo>
                  <a:pt x="619300" y="96397"/>
                </a:lnTo>
                <a:lnTo>
                  <a:pt x="616452" y="95708"/>
                </a:lnTo>
                <a:lnTo>
                  <a:pt x="613926" y="94330"/>
                </a:lnTo>
                <a:lnTo>
                  <a:pt x="609010" y="91712"/>
                </a:lnTo>
                <a:lnTo>
                  <a:pt x="606370" y="86980"/>
                </a:lnTo>
                <a:lnTo>
                  <a:pt x="606003" y="80135"/>
                </a:lnTo>
                <a:lnTo>
                  <a:pt x="593464" y="80135"/>
                </a:lnTo>
                <a:lnTo>
                  <a:pt x="593464" y="87761"/>
                </a:lnTo>
                <a:lnTo>
                  <a:pt x="595966" y="94100"/>
                </a:lnTo>
                <a:close/>
              </a:path>
              <a:path w="872031" h="106940">
                <a:moveTo>
                  <a:pt x="716419" y="79860"/>
                </a:moveTo>
                <a:lnTo>
                  <a:pt x="716419" y="103976"/>
                </a:lnTo>
                <a:lnTo>
                  <a:pt x="728821" y="103976"/>
                </a:lnTo>
                <a:lnTo>
                  <a:pt x="728821" y="79860"/>
                </a:lnTo>
                <a:lnTo>
                  <a:pt x="743357" y="79860"/>
                </a:lnTo>
                <a:lnTo>
                  <a:pt x="743357" y="69042"/>
                </a:lnTo>
                <a:lnTo>
                  <a:pt x="728821" y="69042"/>
                </a:lnTo>
                <a:lnTo>
                  <a:pt x="728821" y="5030"/>
                </a:lnTo>
                <a:lnTo>
                  <a:pt x="718348" y="5030"/>
                </a:lnTo>
                <a:lnTo>
                  <a:pt x="716212" y="24323"/>
                </a:lnTo>
                <a:lnTo>
                  <a:pt x="716212" y="69042"/>
                </a:lnTo>
                <a:lnTo>
                  <a:pt x="684589" y="69042"/>
                </a:lnTo>
                <a:lnTo>
                  <a:pt x="673153" y="67733"/>
                </a:lnTo>
                <a:lnTo>
                  <a:pt x="673153" y="79860"/>
                </a:lnTo>
                <a:lnTo>
                  <a:pt x="716419" y="79860"/>
                </a:lnTo>
                <a:close/>
              </a:path>
              <a:path w="872031" h="106940">
                <a:moveTo>
                  <a:pt x="718348" y="5030"/>
                </a:moveTo>
                <a:lnTo>
                  <a:pt x="673153" y="67733"/>
                </a:lnTo>
                <a:lnTo>
                  <a:pt x="684589" y="69042"/>
                </a:lnTo>
                <a:lnTo>
                  <a:pt x="716212" y="24323"/>
                </a:lnTo>
                <a:lnTo>
                  <a:pt x="718348" y="5030"/>
                </a:lnTo>
                <a:close/>
              </a:path>
              <a:path w="872031" h="106940">
                <a:moveTo>
                  <a:pt x="838065" y="5719"/>
                </a:moveTo>
                <a:lnTo>
                  <a:pt x="782879" y="106595"/>
                </a:lnTo>
                <a:lnTo>
                  <a:pt x="790527" y="106595"/>
                </a:lnTo>
                <a:lnTo>
                  <a:pt x="845713" y="5719"/>
                </a:lnTo>
                <a:lnTo>
                  <a:pt x="838065" y="5719"/>
                </a:lnTo>
                <a:close/>
              </a:path>
              <a:path w="872031" h="106940">
                <a:moveTo>
                  <a:pt x="776496" y="46510"/>
                </a:moveTo>
                <a:lnTo>
                  <a:pt x="773154" y="45121"/>
                </a:lnTo>
                <a:lnTo>
                  <a:pt x="773785" y="56295"/>
                </a:lnTo>
                <a:lnTo>
                  <a:pt x="780400" y="56295"/>
                </a:lnTo>
                <a:lnTo>
                  <a:pt x="780400" y="46510"/>
                </a:lnTo>
                <a:lnTo>
                  <a:pt x="776496" y="46510"/>
                </a:lnTo>
                <a:close/>
              </a:path>
              <a:path w="872031" h="106940">
                <a:moveTo>
                  <a:pt x="844105" y="94192"/>
                </a:moveTo>
                <a:lnTo>
                  <a:pt x="840741" y="92802"/>
                </a:lnTo>
                <a:lnTo>
                  <a:pt x="841394" y="103976"/>
                </a:lnTo>
                <a:lnTo>
                  <a:pt x="848054" y="103976"/>
                </a:lnTo>
                <a:lnTo>
                  <a:pt x="848054" y="94192"/>
                </a:lnTo>
                <a:lnTo>
                  <a:pt x="844105" y="94192"/>
                </a:lnTo>
                <a:close/>
              </a:path>
              <a:path w="872031" h="106940">
                <a:moveTo>
                  <a:pt x="826353" y="92263"/>
                </a:moveTo>
                <a:lnTo>
                  <a:pt x="831037" y="96948"/>
                </a:lnTo>
                <a:lnTo>
                  <a:pt x="835723" y="101634"/>
                </a:lnTo>
                <a:lnTo>
                  <a:pt x="841394" y="103976"/>
                </a:lnTo>
                <a:lnTo>
                  <a:pt x="840741" y="92802"/>
                </a:lnTo>
                <a:lnTo>
                  <a:pt x="837961" y="90024"/>
                </a:lnTo>
                <a:lnTo>
                  <a:pt x="835183" y="87244"/>
                </a:lnTo>
                <a:lnTo>
                  <a:pt x="833793" y="83902"/>
                </a:lnTo>
                <a:lnTo>
                  <a:pt x="833793" y="76093"/>
                </a:lnTo>
                <a:lnTo>
                  <a:pt x="835183" y="72751"/>
                </a:lnTo>
                <a:lnTo>
                  <a:pt x="837961" y="69972"/>
                </a:lnTo>
                <a:lnTo>
                  <a:pt x="840741" y="67193"/>
                </a:lnTo>
                <a:lnTo>
                  <a:pt x="844105" y="65804"/>
                </a:lnTo>
                <a:lnTo>
                  <a:pt x="851959" y="65804"/>
                </a:lnTo>
                <a:lnTo>
                  <a:pt x="855301" y="67193"/>
                </a:lnTo>
                <a:lnTo>
                  <a:pt x="858079" y="69972"/>
                </a:lnTo>
                <a:lnTo>
                  <a:pt x="860857" y="72751"/>
                </a:lnTo>
                <a:lnTo>
                  <a:pt x="862247" y="76093"/>
                </a:lnTo>
                <a:lnTo>
                  <a:pt x="862247" y="83902"/>
                </a:lnTo>
                <a:lnTo>
                  <a:pt x="860857" y="87244"/>
                </a:lnTo>
                <a:lnTo>
                  <a:pt x="858079" y="90024"/>
                </a:lnTo>
                <a:lnTo>
                  <a:pt x="855301" y="92802"/>
                </a:lnTo>
                <a:lnTo>
                  <a:pt x="851959" y="94192"/>
                </a:lnTo>
                <a:lnTo>
                  <a:pt x="848054" y="94192"/>
                </a:lnTo>
                <a:lnTo>
                  <a:pt x="848054" y="103976"/>
                </a:lnTo>
                <a:lnTo>
                  <a:pt x="854669" y="103976"/>
                </a:lnTo>
                <a:lnTo>
                  <a:pt x="860318" y="101634"/>
                </a:lnTo>
                <a:lnTo>
                  <a:pt x="865003" y="96948"/>
                </a:lnTo>
                <a:lnTo>
                  <a:pt x="869687" y="92263"/>
                </a:lnTo>
                <a:lnTo>
                  <a:pt x="872031" y="86612"/>
                </a:lnTo>
                <a:lnTo>
                  <a:pt x="872031" y="73383"/>
                </a:lnTo>
                <a:lnTo>
                  <a:pt x="869687" y="67733"/>
                </a:lnTo>
                <a:lnTo>
                  <a:pt x="865003" y="63047"/>
                </a:lnTo>
                <a:lnTo>
                  <a:pt x="860318" y="58362"/>
                </a:lnTo>
                <a:lnTo>
                  <a:pt x="854669" y="56019"/>
                </a:lnTo>
                <a:lnTo>
                  <a:pt x="841394" y="56019"/>
                </a:lnTo>
                <a:lnTo>
                  <a:pt x="835723" y="58362"/>
                </a:lnTo>
                <a:lnTo>
                  <a:pt x="831037" y="63047"/>
                </a:lnTo>
                <a:lnTo>
                  <a:pt x="826353" y="67733"/>
                </a:lnTo>
                <a:lnTo>
                  <a:pt x="824010" y="73383"/>
                </a:lnTo>
                <a:lnTo>
                  <a:pt x="824010" y="86612"/>
                </a:lnTo>
                <a:lnTo>
                  <a:pt x="826353" y="92263"/>
                </a:lnTo>
                <a:close/>
              </a:path>
              <a:path w="872031" h="106940">
                <a:moveTo>
                  <a:pt x="758767" y="44581"/>
                </a:moveTo>
                <a:lnTo>
                  <a:pt x="763451" y="49267"/>
                </a:lnTo>
                <a:lnTo>
                  <a:pt x="768136" y="53952"/>
                </a:lnTo>
                <a:lnTo>
                  <a:pt x="773785" y="56295"/>
                </a:lnTo>
                <a:lnTo>
                  <a:pt x="773154" y="45121"/>
                </a:lnTo>
                <a:lnTo>
                  <a:pt x="770376" y="42342"/>
                </a:lnTo>
                <a:lnTo>
                  <a:pt x="767597" y="39563"/>
                </a:lnTo>
                <a:lnTo>
                  <a:pt x="766207" y="36220"/>
                </a:lnTo>
                <a:lnTo>
                  <a:pt x="766207" y="28366"/>
                </a:lnTo>
                <a:lnTo>
                  <a:pt x="767597" y="25012"/>
                </a:lnTo>
                <a:lnTo>
                  <a:pt x="770376" y="22256"/>
                </a:lnTo>
                <a:lnTo>
                  <a:pt x="773154" y="19500"/>
                </a:lnTo>
                <a:lnTo>
                  <a:pt x="776496" y="18121"/>
                </a:lnTo>
                <a:lnTo>
                  <a:pt x="784350" y="18121"/>
                </a:lnTo>
                <a:lnTo>
                  <a:pt x="787713" y="19511"/>
                </a:lnTo>
                <a:lnTo>
                  <a:pt x="790493" y="22290"/>
                </a:lnTo>
                <a:lnTo>
                  <a:pt x="793272" y="25069"/>
                </a:lnTo>
                <a:lnTo>
                  <a:pt x="794661" y="28412"/>
                </a:lnTo>
                <a:lnTo>
                  <a:pt x="794661" y="36220"/>
                </a:lnTo>
                <a:lnTo>
                  <a:pt x="793272" y="39563"/>
                </a:lnTo>
                <a:lnTo>
                  <a:pt x="790493" y="42342"/>
                </a:lnTo>
                <a:lnTo>
                  <a:pt x="787713" y="45121"/>
                </a:lnTo>
                <a:lnTo>
                  <a:pt x="784350" y="46510"/>
                </a:lnTo>
                <a:lnTo>
                  <a:pt x="780400" y="46510"/>
                </a:lnTo>
                <a:lnTo>
                  <a:pt x="780400" y="56295"/>
                </a:lnTo>
                <a:lnTo>
                  <a:pt x="787060" y="56295"/>
                </a:lnTo>
                <a:lnTo>
                  <a:pt x="792732" y="53952"/>
                </a:lnTo>
                <a:lnTo>
                  <a:pt x="797416" y="49267"/>
                </a:lnTo>
                <a:lnTo>
                  <a:pt x="802102" y="44581"/>
                </a:lnTo>
                <a:lnTo>
                  <a:pt x="804444" y="38931"/>
                </a:lnTo>
                <a:lnTo>
                  <a:pt x="804444" y="25701"/>
                </a:lnTo>
                <a:lnTo>
                  <a:pt x="802102" y="20039"/>
                </a:lnTo>
                <a:lnTo>
                  <a:pt x="797416" y="15331"/>
                </a:lnTo>
                <a:lnTo>
                  <a:pt x="792732" y="10622"/>
                </a:lnTo>
                <a:lnTo>
                  <a:pt x="787060" y="8268"/>
                </a:lnTo>
                <a:lnTo>
                  <a:pt x="773785" y="8268"/>
                </a:lnTo>
                <a:lnTo>
                  <a:pt x="768136" y="10622"/>
                </a:lnTo>
                <a:lnTo>
                  <a:pt x="763451" y="15331"/>
                </a:lnTo>
                <a:lnTo>
                  <a:pt x="758767" y="20039"/>
                </a:lnTo>
                <a:lnTo>
                  <a:pt x="756424" y="25701"/>
                </a:lnTo>
                <a:lnTo>
                  <a:pt x="756424" y="38931"/>
                </a:lnTo>
                <a:lnTo>
                  <a:pt x="758767" y="44581"/>
                </a:lnTo>
                <a:close/>
              </a:path>
              <a:path w="872031" h="106940">
                <a:moveTo>
                  <a:pt x="475950" y="74656"/>
                </a:moveTo>
                <a:lnTo>
                  <a:pt x="479298" y="87050"/>
                </a:lnTo>
                <a:lnTo>
                  <a:pt x="485045" y="96018"/>
                </a:lnTo>
                <a:lnTo>
                  <a:pt x="496379" y="104041"/>
                </a:lnTo>
                <a:lnTo>
                  <a:pt x="508951" y="106526"/>
                </a:lnTo>
                <a:lnTo>
                  <a:pt x="498515" y="93377"/>
                </a:lnTo>
                <a:lnTo>
                  <a:pt x="494862" y="89127"/>
                </a:lnTo>
                <a:lnTo>
                  <a:pt x="491211" y="84879"/>
                </a:lnTo>
                <a:lnTo>
                  <a:pt x="489385" y="79630"/>
                </a:lnTo>
                <a:lnTo>
                  <a:pt x="489385" y="66263"/>
                </a:lnTo>
                <a:lnTo>
                  <a:pt x="491395" y="60934"/>
                </a:lnTo>
                <a:lnTo>
                  <a:pt x="495413" y="57397"/>
                </a:lnTo>
                <a:lnTo>
                  <a:pt x="499433" y="53860"/>
                </a:lnTo>
                <a:lnTo>
                  <a:pt x="504107" y="52091"/>
                </a:lnTo>
                <a:lnTo>
                  <a:pt x="517059" y="52091"/>
                </a:lnTo>
                <a:lnTo>
                  <a:pt x="522318" y="54377"/>
                </a:lnTo>
                <a:lnTo>
                  <a:pt x="525212" y="58947"/>
                </a:lnTo>
                <a:lnTo>
                  <a:pt x="528105" y="63518"/>
                </a:lnTo>
                <a:lnTo>
                  <a:pt x="529552" y="68330"/>
                </a:lnTo>
                <a:lnTo>
                  <a:pt x="529552" y="79355"/>
                </a:lnTo>
                <a:lnTo>
                  <a:pt x="527933" y="84534"/>
                </a:lnTo>
                <a:lnTo>
                  <a:pt x="524695" y="88921"/>
                </a:lnTo>
                <a:lnTo>
                  <a:pt x="524019" y="103615"/>
                </a:lnTo>
                <a:lnTo>
                  <a:pt x="533892" y="96156"/>
                </a:lnTo>
                <a:lnTo>
                  <a:pt x="539725" y="89243"/>
                </a:lnTo>
                <a:lnTo>
                  <a:pt x="542642" y="81307"/>
                </a:lnTo>
                <a:lnTo>
                  <a:pt x="542642" y="61876"/>
                </a:lnTo>
                <a:lnTo>
                  <a:pt x="539565" y="53998"/>
                </a:lnTo>
                <a:lnTo>
                  <a:pt x="533409" y="48715"/>
                </a:lnTo>
                <a:lnTo>
                  <a:pt x="527255" y="43432"/>
                </a:lnTo>
                <a:lnTo>
                  <a:pt x="520044" y="40791"/>
                </a:lnTo>
                <a:lnTo>
                  <a:pt x="506908" y="40791"/>
                </a:lnTo>
                <a:lnTo>
                  <a:pt x="502499" y="41710"/>
                </a:lnTo>
                <a:lnTo>
                  <a:pt x="498549" y="43547"/>
                </a:lnTo>
                <a:lnTo>
                  <a:pt x="494232" y="45615"/>
                </a:lnTo>
                <a:lnTo>
                  <a:pt x="490648" y="48738"/>
                </a:lnTo>
                <a:lnTo>
                  <a:pt x="487801" y="52918"/>
                </a:lnTo>
                <a:lnTo>
                  <a:pt x="488004" y="49269"/>
                </a:lnTo>
                <a:lnTo>
                  <a:pt x="490221" y="35665"/>
                </a:lnTo>
                <a:lnTo>
                  <a:pt x="494622" y="25391"/>
                </a:lnTo>
                <a:lnTo>
                  <a:pt x="498710" y="18983"/>
                </a:lnTo>
                <a:lnTo>
                  <a:pt x="504221" y="15779"/>
                </a:lnTo>
                <a:lnTo>
                  <a:pt x="517219" y="15779"/>
                </a:lnTo>
                <a:lnTo>
                  <a:pt x="521744" y="17846"/>
                </a:lnTo>
                <a:lnTo>
                  <a:pt x="524729" y="21980"/>
                </a:lnTo>
                <a:lnTo>
                  <a:pt x="526337" y="24185"/>
                </a:lnTo>
                <a:lnTo>
                  <a:pt x="527508" y="27240"/>
                </a:lnTo>
                <a:lnTo>
                  <a:pt x="528243" y="31144"/>
                </a:lnTo>
                <a:lnTo>
                  <a:pt x="540506" y="31144"/>
                </a:lnTo>
                <a:lnTo>
                  <a:pt x="540506" y="25081"/>
                </a:lnTo>
                <a:lnTo>
                  <a:pt x="538336" y="19189"/>
                </a:lnTo>
                <a:lnTo>
                  <a:pt x="533996" y="13471"/>
                </a:lnTo>
                <a:lnTo>
                  <a:pt x="529654" y="7751"/>
                </a:lnTo>
                <a:lnTo>
                  <a:pt x="521973" y="4892"/>
                </a:lnTo>
                <a:lnTo>
                  <a:pt x="508902" y="4943"/>
                </a:lnTo>
                <a:lnTo>
                  <a:pt x="496201" y="8135"/>
                </a:lnTo>
                <a:lnTo>
                  <a:pt x="486389" y="16295"/>
                </a:lnTo>
                <a:lnTo>
                  <a:pt x="479465" y="29422"/>
                </a:lnTo>
                <a:lnTo>
                  <a:pt x="477892" y="34618"/>
                </a:lnTo>
                <a:lnTo>
                  <a:pt x="475713" y="46721"/>
                </a:lnTo>
                <a:lnTo>
                  <a:pt x="474987" y="60635"/>
                </a:lnTo>
                <a:lnTo>
                  <a:pt x="475950" y="74656"/>
                </a:lnTo>
                <a:close/>
              </a:path>
              <a:path w="872031" h="106940">
                <a:moveTo>
                  <a:pt x="13710" y="14538"/>
                </a:moveTo>
                <a:lnTo>
                  <a:pt x="51877" y="14538"/>
                </a:lnTo>
                <a:lnTo>
                  <a:pt x="55621" y="15227"/>
                </a:lnTo>
                <a:lnTo>
                  <a:pt x="58422" y="16606"/>
                </a:lnTo>
                <a:lnTo>
                  <a:pt x="63659" y="19224"/>
                </a:lnTo>
                <a:lnTo>
                  <a:pt x="66277" y="24139"/>
                </a:lnTo>
                <a:lnTo>
                  <a:pt x="70433" y="51885"/>
                </a:lnTo>
                <a:lnTo>
                  <a:pt x="73936" y="48784"/>
                </a:lnTo>
                <a:lnTo>
                  <a:pt x="76439" y="44926"/>
                </a:lnTo>
                <a:lnTo>
                  <a:pt x="78942" y="41067"/>
                </a:lnTo>
                <a:lnTo>
                  <a:pt x="80194" y="36106"/>
                </a:lnTo>
                <a:lnTo>
                  <a:pt x="80084" y="27070"/>
                </a:lnTo>
                <a:lnTo>
                  <a:pt x="75976" y="14321"/>
                </a:lnTo>
                <a:lnTo>
                  <a:pt x="65932" y="6132"/>
                </a:lnTo>
                <a:lnTo>
                  <a:pt x="60926" y="3881"/>
                </a:lnTo>
                <a:lnTo>
                  <a:pt x="54565" y="2756"/>
                </a:lnTo>
                <a:lnTo>
                  <a:pt x="0" y="2756"/>
                </a:lnTo>
                <a:lnTo>
                  <a:pt x="0" y="103976"/>
                </a:lnTo>
                <a:lnTo>
                  <a:pt x="13710" y="103976"/>
                </a:lnTo>
                <a:lnTo>
                  <a:pt x="13710" y="60567"/>
                </a:lnTo>
                <a:lnTo>
                  <a:pt x="50523" y="60567"/>
                </a:lnTo>
                <a:lnTo>
                  <a:pt x="54633" y="61187"/>
                </a:lnTo>
                <a:lnTo>
                  <a:pt x="57252" y="62427"/>
                </a:lnTo>
                <a:lnTo>
                  <a:pt x="61844" y="64678"/>
                </a:lnTo>
                <a:lnTo>
                  <a:pt x="60662" y="45270"/>
                </a:lnTo>
                <a:lnTo>
                  <a:pt x="56919" y="47842"/>
                </a:lnTo>
                <a:lnTo>
                  <a:pt x="51832" y="49128"/>
                </a:lnTo>
                <a:lnTo>
                  <a:pt x="13710" y="49128"/>
                </a:lnTo>
                <a:lnTo>
                  <a:pt x="13710" y="14538"/>
                </a:lnTo>
                <a:close/>
              </a:path>
              <a:path w="872031" h="106940">
                <a:moveTo>
                  <a:pt x="65633" y="96558"/>
                </a:moveTo>
                <a:lnTo>
                  <a:pt x="65863" y="99222"/>
                </a:lnTo>
                <a:lnTo>
                  <a:pt x="66139" y="100600"/>
                </a:lnTo>
                <a:lnTo>
                  <a:pt x="67241" y="103976"/>
                </a:lnTo>
                <a:lnTo>
                  <a:pt x="84051" y="103976"/>
                </a:lnTo>
                <a:lnTo>
                  <a:pt x="84051" y="101703"/>
                </a:lnTo>
                <a:lnTo>
                  <a:pt x="80469" y="98717"/>
                </a:lnTo>
                <a:lnTo>
                  <a:pt x="79642" y="95502"/>
                </a:lnTo>
                <a:lnTo>
                  <a:pt x="79137" y="93618"/>
                </a:lnTo>
                <a:lnTo>
                  <a:pt x="78816" y="90746"/>
                </a:lnTo>
                <a:lnTo>
                  <a:pt x="78678" y="86888"/>
                </a:lnTo>
                <a:lnTo>
                  <a:pt x="78196" y="73314"/>
                </a:lnTo>
                <a:lnTo>
                  <a:pt x="77966" y="67434"/>
                </a:lnTo>
                <a:lnTo>
                  <a:pt x="76852" y="63185"/>
                </a:lnTo>
                <a:lnTo>
                  <a:pt x="74854" y="60567"/>
                </a:lnTo>
                <a:lnTo>
                  <a:pt x="72856" y="57948"/>
                </a:lnTo>
                <a:lnTo>
                  <a:pt x="69882" y="55835"/>
                </a:lnTo>
                <a:lnTo>
                  <a:pt x="65932" y="54227"/>
                </a:lnTo>
                <a:lnTo>
                  <a:pt x="70433" y="51885"/>
                </a:lnTo>
                <a:lnTo>
                  <a:pt x="66277" y="24139"/>
                </a:lnTo>
                <a:lnTo>
                  <a:pt x="66277" y="38058"/>
                </a:lnTo>
                <a:lnTo>
                  <a:pt x="64405" y="42697"/>
                </a:lnTo>
                <a:lnTo>
                  <a:pt x="60662" y="45270"/>
                </a:lnTo>
                <a:lnTo>
                  <a:pt x="61844" y="64678"/>
                </a:lnTo>
                <a:lnTo>
                  <a:pt x="64301" y="69111"/>
                </a:lnTo>
                <a:lnTo>
                  <a:pt x="64623" y="75726"/>
                </a:lnTo>
                <a:lnTo>
                  <a:pt x="65450" y="92607"/>
                </a:lnTo>
                <a:lnTo>
                  <a:pt x="65633" y="96558"/>
                </a:lnTo>
                <a:close/>
              </a:path>
              <a:path w="872031" h="106940">
                <a:moveTo>
                  <a:pt x="121634" y="83133"/>
                </a:moveTo>
                <a:lnTo>
                  <a:pt x="119389" y="79749"/>
                </a:lnTo>
                <a:lnTo>
                  <a:pt x="114692" y="68234"/>
                </a:lnTo>
                <a:lnTo>
                  <a:pt x="113126" y="54779"/>
                </a:lnTo>
                <a:lnTo>
                  <a:pt x="113685" y="45373"/>
                </a:lnTo>
                <a:lnTo>
                  <a:pt x="116924" y="32689"/>
                </a:lnTo>
                <a:lnTo>
                  <a:pt x="123047" y="22979"/>
                </a:lnTo>
                <a:lnTo>
                  <a:pt x="124806" y="21194"/>
                </a:lnTo>
                <a:lnTo>
                  <a:pt x="135534" y="14445"/>
                </a:lnTo>
                <a:lnTo>
                  <a:pt x="148676" y="12196"/>
                </a:lnTo>
                <a:lnTo>
                  <a:pt x="151369" y="12274"/>
                </a:lnTo>
                <a:lnTo>
                  <a:pt x="164221" y="15398"/>
                </a:lnTo>
                <a:lnTo>
                  <a:pt x="174201" y="23082"/>
                </a:lnTo>
                <a:lnTo>
                  <a:pt x="176938" y="26727"/>
                </a:lnTo>
                <a:lnTo>
                  <a:pt x="181887" y="38041"/>
                </a:lnTo>
                <a:lnTo>
                  <a:pt x="183537" y="51816"/>
                </a:lnTo>
                <a:lnTo>
                  <a:pt x="183276" y="57743"/>
                </a:lnTo>
                <a:lnTo>
                  <a:pt x="180722" y="70370"/>
                </a:lnTo>
                <a:lnTo>
                  <a:pt x="175441" y="81686"/>
                </a:lnTo>
                <a:lnTo>
                  <a:pt x="173133" y="84884"/>
                </a:lnTo>
                <a:lnTo>
                  <a:pt x="176954" y="98292"/>
                </a:lnTo>
                <a:lnTo>
                  <a:pt x="186086" y="89300"/>
                </a:lnTo>
                <a:lnTo>
                  <a:pt x="192811" y="77655"/>
                </a:lnTo>
                <a:lnTo>
                  <a:pt x="196396" y="65427"/>
                </a:lnTo>
                <a:lnTo>
                  <a:pt x="197591" y="51609"/>
                </a:lnTo>
                <a:lnTo>
                  <a:pt x="196739" y="40054"/>
                </a:lnTo>
                <a:lnTo>
                  <a:pt x="193400" y="27696"/>
                </a:lnTo>
                <a:lnTo>
                  <a:pt x="187533" y="17226"/>
                </a:lnTo>
                <a:lnTo>
                  <a:pt x="184260" y="13361"/>
                </a:lnTo>
                <a:lnTo>
                  <a:pt x="174522" y="5938"/>
                </a:lnTo>
                <a:lnTo>
                  <a:pt x="162385" y="1484"/>
                </a:lnTo>
                <a:lnTo>
                  <a:pt x="147849" y="0"/>
                </a:lnTo>
                <a:lnTo>
                  <a:pt x="142154" y="244"/>
                </a:lnTo>
                <a:lnTo>
                  <a:pt x="128960" y="3143"/>
                </a:lnTo>
                <a:lnTo>
                  <a:pt x="117952" y="9309"/>
                </a:lnTo>
                <a:lnTo>
                  <a:pt x="109130" y="18742"/>
                </a:lnTo>
                <a:lnTo>
                  <a:pt x="103847" y="28231"/>
                </a:lnTo>
                <a:lnTo>
                  <a:pt x="100161" y="40343"/>
                </a:lnTo>
                <a:lnTo>
                  <a:pt x="98933" y="53883"/>
                </a:lnTo>
                <a:lnTo>
                  <a:pt x="98947" y="55446"/>
                </a:lnTo>
                <a:lnTo>
                  <a:pt x="100447" y="69093"/>
                </a:lnTo>
                <a:lnTo>
                  <a:pt x="104415" y="81112"/>
                </a:lnTo>
                <a:lnTo>
                  <a:pt x="110852" y="91505"/>
                </a:lnTo>
                <a:lnTo>
                  <a:pt x="121849" y="100663"/>
                </a:lnTo>
                <a:lnTo>
                  <a:pt x="121634" y="83133"/>
                </a:lnTo>
                <a:close/>
              </a:path>
              <a:path w="872031" h="106940">
                <a:moveTo>
                  <a:pt x="121634" y="83133"/>
                </a:moveTo>
                <a:lnTo>
                  <a:pt x="121849" y="100663"/>
                </a:lnTo>
                <a:lnTo>
                  <a:pt x="133696" y="105371"/>
                </a:lnTo>
                <a:lnTo>
                  <a:pt x="147573" y="106940"/>
                </a:lnTo>
                <a:lnTo>
                  <a:pt x="152487" y="106761"/>
                </a:lnTo>
                <a:lnTo>
                  <a:pt x="165755" y="104112"/>
                </a:lnTo>
                <a:lnTo>
                  <a:pt x="176954" y="98292"/>
                </a:lnTo>
                <a:lnTo>
                  <a:pt x="173133" y="84884"/>
                </a:lnTo>
                <a:lnTo>
                  <a:pt x="163069" y="92227"/>
                </a:lnTo>
                <a:lnTo>
                  <a:pt x="149227" y="94674"/>
                </a:lnTo>
                <a:lnTo>
                  <a:pt x="143713" y="94412"/>
                </a:lnTo>
                <a:lnTo>
                  <a:pt x="130766" y="90853"/>
                </a:lnTo>
                <a:lnTo>
                  <a:pt x="121634" y="83133"/>
                </a:lnTo>
                <a:close/>
              </a:path>
              <a:path w="872031" h="106940">
                <a:moveTo>
                  <a:pt x="222977" y="32005"/>
                </a:moveTo>
                <a:lnTo>
                  <a:pt x="228629" y="22428"/>
                </a:lnTo>
                <a:lnTo>
                  <a:pt x="229289" y="21695"/>
                </a:lnTo>
                <a:lnTo>
                  <a:pt x="239695" y="14364"/>
                </a:lnTo>
                <a:lnTo>
                  <a:pt x="252776" y="11920"/>
                </a:lnTo>
                <a:lnTo>
                  <a:pt x="260952" y="11920"/>
                </a:lnTo>
                <a:lnTo>
                  <a:pt x="267301" y="13827"/>
                </a:lnTo>
                <a:lnTo>
                  <a:pt x="271826" y="17639"/>
                </a:lnTo>
                <a:lnTo>
                  <a:pt x="276350" y="21452"/>
                </a:lnTo>
                <a:lnTo>
                  <a:pt x="279370" y="26620"/>
                </a:lnTo>
                <a:lnTo>
                  <a:pt x="280886" y="33143"/>
                </a:lnTo>
                <a:lnTo>
                  <a:pt x="294251" y="33143"/>
                </a:lnTo>
                <a:lnTo>
                  <a:pt x="290616" y="20745"/>
                </a:lnTo>
                <a:lnTo>
                  <a:pt x="282470" y="10128"/>
                </a:lnTo>
                <a:lnTo>
                  <a:pt x="278035" y="6584"/>
                </a:lnTo>
                <a:lnTo>
                  <a:pt x="266736" y="1646"/>
                </a:lnTo>
                <a:lnTo>
                  <a:pt x="252639" y="0"/>
                </a:lnTo>
                <a:lnTo>
                  <a:pt x="252032" y="2"/>
                </a:lnTo>
                <a:lnTo>
                  <a:pt x="238352" y="1825"/>
                </a:lnTo>
                <a:lnTo>
                  <a:pt x="226773" y="7014"/>
                </a:lnTo>
                <a:lnTo>
                  <a:pt x="217295" y="15572"/>
                </a:lnTo>
                <a:lnTo>
                  <a:pt x="210579" y="26312"/>
                </a:lnTo>
                <a:lnTo>
                  <a:pt x="206729" y="38432"/>
                </a:lnTo>
                <a:lnTo>
                  <a:pt x="205445" y="52298"/>
                </a:lnTo>
                <a:lnTo>
                  <a:pt x="205948" y="62340"/>
                </a:lnTo>
                <a:lnTo>
                  <a:pt x="208674" y="75836"/>
                </a:lnTo>
                <a:lnTo>
                  <a:pt x="213765" y="87027"/>
                </a:lnTo>
                <a:lnTo>
                  <a:pt x="221222" y="95915"/>
                </a:lnTo>
                <a:lnTo>
                  <a:pt x="226071" y="99647"/>
                </a:lnTo>
                <a:lnTo>
                  <a:pt x="237541" y="104858"/>
                </a:lnTo>
                <a:lnTo>
                  <a:pt x="250847" y="106595"/>
                </a:lnTo>
                <a:lnTo>
                  <a:pt x="261462" y="105611"/>
                </a:lnTo>
                <a:lnTo>
                  <a:pt x="273519" y="101303"/>
                </a:lnTo>
                <a:lnTo>
                  <a:pt x="283366" y="93572"/>
                </a:lnTo>
                <a:lnTo>
                  <a:pt x="285901" y="90596"/>
                </a:lnTo>
                <a:lnTo>
                  <a:pt x="292111" y="79653"/>
                </a:lnTo>
                <a:lnTo>
                  <a:pt x="295216" y="66768"/>
                </a:lnTo>
                <a:lnTo>
                  <a:pt x="281850" y="66768"/>
                </a:lnTo>
                <a:lnTo>
                  <a:pt x="280472" y="73429"/>
                </a:lnTo>
                <a:lnTo>
                  <a:pt x="278383" y="78803"/>
                </a:lnTo>
                <a:lnTo>
                  <a:pt x="275581" y="82892"/>
                </a:lnTo>
                <a:lnTo>
                  <a:pt x="275302" y="83295"/>
                </a:lnTo>
                <a:lnTo>
                  <a:pt x="265647" y="91726"/>
                </a:lnTo>
                <a:lnTo>
                  <a:pt x="252501" y="94537"/>
                </a:lnTo>
                <a:lnTo>
                  <a:pt x="250440" y="94492"/>
                </a:lnTo>
                <a:lnTo>
                  <a:pt x="237297" y="91409"/>
                </a:lnTo>
                <a:lnTo>
                  <a:pt x="227733" y="83478"/>
                </a:lnTo>
                <a:lnTo>
                  <a:pt x="225379" y="79922"/>
                </a:lnTo>
                <a:lnTo>
                  <a:pt x="220918" y="68485"/>
                </a:lnTo>
                <a:lnTo>
                  <a:pt x="219430" y="54641"/>
                </a:lnTo>
                <a:lnTo>
                  <a:pt x="219968" y="44799"/>
                </a:lnTo>
                <a:lnTo>
                  <a:pt x="222977" y="32005"/>
                </a:lnTo>
                <a:close/>
              </a:path>
              <a:path w="872031" h="106940">
                <a:moveTo>
                  <a:pt x="311406" y="47337"/>
                </a:moveTo>
                <a:lnTo>
                  <a:pt x="311406" y="58913"/>
                </a:lnTo>
                <a:lnTo>
                  <a:pt x="383264" y="58913"/>
                </a:lnTo>
                <a:lnTo>
                  <a:pt x="383264" y="47337"/>
                </a:lnTo>
                <a:lnTo>
                  <a:pt x="311406" y="47337"/>
                </a:lnTo>
                <a:close/>
              </a:path>
              <a:path w="872031" h="106940">
                <a:moveTo>
                  <a:pt x="424096" y="34108"/>
                </a:moveTo>
                <a:lnTo>
                  <a:pt x="424096" y="103976"/>
                </a:lnTo>
                <a:lnTo>
                  <a:pt x="437324" y="103976"/>
                </a:lnTo>
                <a:lnTo>
                  <a:pt x="437324" y="5719"/>
                </a:lnTo>
                <a:lnTo>
                  <a:pt x="427541" y="5719"/>
                </a:lnTo>
                <a:lnTo>
                  <a:pt x="425796" y="13344"/>
                </a:lnTo>
                <a:lnTo>
                  <a:pt x="423155" y="18179"/>
                </a:lnTo>
                <a:lnTo>
                  <a:pt x="419618" y="20223"/>
                </a:lnTo>
                <a:lnTo>
                  <a:pt x="416081" y="22267"/>
                </a:lnTo>
                <a:lnTo>
                  <a:pt x="409835" y="23726"/>
                </a:lnTo>
                <a:lnTo>
                  <a:pt x="400878" y="24598"/>
                </a:lnTo>
                <a:lnTo>
                  <a:pt x="400878" y="34108"/>
                </a:lnTo>
                <a:lnTo>
                  <a:pt x="424096" y="34108"/>
                </a:lnTo>
                <a:close/>
              </a:path>
              <a:path w="872031" h="106940">
                <a:moveTo>
                  <a:pt x="311406" y="76897"/>
                </a:moveTo>
                <a:lnTo>
                  <a:pt x="311406" y="88680"/>
                </a:lnTo>
                <a:lnTo>
                  <a:pt x="383264" y="88680"/>
                </a:lnTo>
                <a:lnTo>
                  <a:pt x="383264" y="76897"/>
                </a:lnTo>
                <a:lnTo>
                  <a:pt x="311406" y="76897"/>
                </a:lnTo>
                <a:close/>
              </a:path>
              <a:path w="872031" h="106940">
                <a:moveTo>
                  <a:pt x="524695" y="88921"/>
                </a:moveTo>
                <a:lnTo>
                  <a:pt x="521457" y="93308"/>
                </a:lnTo>
                <a:lnTo>
                  <a:pt x="516577" y="95502"/>
                </a:lnTo>
                <a:lnTo>
                  <a:pt x="503578" y="95502"/>
                </a:lnTo>
                <a:lnTo>
                  <a:pt x="498515" y="93377"/>
                </a:lnTo>
                <a:lnTo>
                  <a:pt x="508951" y="106526"/>
                </a:lnTo>
                <a:lnTo>
                  <a:pt x="510856" y="106489"/>
                </a:lnTo>
                <a:lnTo>
                  <a:pt x="524019" y="103615"/>
                </a:lnTo>
                <a:lnTo>
                  <a:pt x="524695" y="88921"/>
                </a:lnTo>
                <a:close/>
              </a:path>
              <a:path w="872031" h="106940">
                <a:moveTo>
                  <a:pt x="564046" y="88955"/>
                </a:moveTo>
                <a:lnTo>
                  <a:pt x="564046" y="103976"/>
                </a:lnTo>
                <a:lnTo>
                  <a:pt x="578444" y="103976"/>
                </a:lnTo>
                <a:lnTo>
                  <a:pt x="578444" y="88955"/>
                </a:lnTo>
                <a:lnTo>
                  <a:pt x="564046" y="889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501938" y="1025938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2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501938" y="1052111"/>
            <a:ext cx="65325" cy="0"/>
          </a:xfrm>
          <a:custGeom>
            <a:avLst/>
            <a:gdLst/>
            <a:ahLst/>
            <a:cxnLst/>
            <a:rect l="l" t="t" r="r" b="b"/>
            <a:pathLst>
              <a:path w="71857">
                <a:moveTo>
                  <a:pt x="0" y="0"/>
                </a:moveTo>
                <a:lnTo>
                  <a:pt x="71857" y="0"/>
                </a:lnTo>
              </a:path>
            </a:pathLst>
          </a:custGeom>
          <a:ln w="1305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731611" y="1064179"/>
            <a:ext cx="13089" cy="0"/>
          </a:xfrm>
          <a:custGeom>
            <a:avLst/>
            <a:gdLst/>
            <a:ahLst/>
            <a:cxnLst/>
            <a:rect l="l" t="t" r="r" b="b"/>
            <a:pathLst>
              <a:path w="14398">
                <a:moveTo>
                  <a:pt x="0" y="0"/>
                </a:moveTo>
                <a:lnTo>
                  <a:pt x="14398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218842" y="1126762"/>
            <a:ext cx="931715" cy="91744"/>
          </a:xfrm>
          <a:custGeom>
            <a:avLst/>
            <a:gdLst/>
            <a:ahLst/>
            <a:cxnLst/>
            <a:rect l="l" t="t" r="r" b="b"/>
            <a:pathLst>
              <a:path w="1024886" h="103977">
                <a:moveTo>
                  <a:pt x="232498" y="101220"/>
                </a:moveTo>
                <a:lnTo>
                  <a:pt x="232498" y="57741"/>
                </a:lnTo>
                <a:lnTo>
                  <a:pt x="232808" y="54032"/>
                </a:lnTo>
                <a:lnTo>
                  <a:pt x="233428" y="51437"/>
                </a:lnTo>
                <a:lnTo>
                  <a:pt x="234048" y="48841"/>
                </a:lnTo>
                <a:lnTo>
                  <a:pt x="235392" y="46327"/>
                </a:lnTo>
                <a:lnTo>
                  <a:pt x="237458" y="43891"/>
                </a:lnTo>
                <a:lnTo>
                  <a:pt x="240031" y="40860"/>
                </a:lnTo>
                <a:lnTo>
                  <a:pt x="243016" y="38839"/>
                </a:lnTo>
                <a:lnTo>
                  <a:pt x="246415" y="37828"/>
                </a:lnTo>
                <a:lnTo>
                  <a:pt x="248298" y="37231"/>
                </a:lnTo>
                <a:lnTo>
                  <a:pt x="250710" y="36932"/>
                </a:lnTo>
                <a:lnTo>
                  <a:pt x="259436" y="36932"/>
                </a:lnTo>
                <a:lnTo>
                  <a:pt x="263432" y="39229"/>
                </a:lnTo>
                <a:lnTo>
                  <a:pt x="265636" y="43823"/>
                </a:lnTo>
                <a:lnTo>
                  <a:pt x="266969" y="46579"/>
                </a:lnTo>
                <a:lnTo>
                  <a:pt x="267635" y="50208"/>
                </a:lnTo>
                <a:lnTo>
                  <a:pt x="267635" y="101220"/>
                </a:lnTo>
                <a:lnTo>
                  <a:pt x="280243" y="101220"/>
                </a:lnTo>
                <a:lnTo>
                  <a:pt x="280243" y="46441"/>
                </a:lnTo>
                <a:lnTo>
                  <a:pt x="279232" y="40722"/>
                </a:lnTo>
                <a:lnTo>
                  <a:pt x="277211" y="36725"/>
                </a:lnTo>
                <a:lnTo>
                  <a:pt x="273537" y="29422"/>
                </a:lnTo>
                <a:lnTo>
                  <a:pt x="266463" y="25770"/>
                </a:lnTo>
                <a:lnTo>
                  <a:pt x="251214" y="25770"/>
                </a:lnTo>
                <a:lnTo>
                  <a:pt x="246874" y="26712"/>
                </a:lnTo>
                <a:lnTo>
                  <a:pt x="242970" y="28595"/>
                </a:lnTo>
                <a:lnTo>
                  <a:pt x="239066" y="30479"/>
                </a:lnTo>
                <a:lnTo>
                  <a:pt x="235369" y="33579"/>
                </a:lnTo>
                <a:lnTo>
                  <a:pt x="231878" y="37897"/>
                </a:lnTo>
                <a:lnTo>
                  <a:pt x="231878" y="27423"/>
                </a:lnTo>
                <a:lnTo>
                  <a:pt x="220096" y="27423"/>
                </a:lnTo>
                <a:lnTo>
                  <a:pt x="220096" y="101220"/>
                </a:lnTo>
                <a:lnTo>
                  <a:pt x="232498" y="101220"/>
                </a:lnTo>
                <a:close/>
              </a:path>
              <a:path w="1024886" h="103977">
                <a:moveTo>
                  <a:pt x="362343" y="27423"/>
                </a:moveTo>
                <a:lnTo>
                  <a:pt x="348770" y="27423"/>
                </a:lnTo>
                <a:lnTo>
                  <a:pt x="328171" y="87508"/>
                </a:lnTo>
                <a:lnTo>
                  <a:pt x="308467" y="27423"/>
                </a:lnTo>
                <a:lnTo>
                  <a:pt x="294068" y="27423"/>
                </a:lnTo>
                <a:lnTo>
                  <a:pt x="321281" y="101220"/>
                </a:lnTo>
                <a:lnTo>
                  <a:pt x="334509" y="101220"/>
                </a:lnTo>
                <a:lnTo>
                  <a:pt x="362343" y="27423"/>
                </a:lnTo>
                <a:close/>
              </a:path>
              <a:path w="1024886" h="103977">
                <a:moveTo>
                  <a:pt x="392450" y="38644"/>
                </a:moveTo>
                <a:lnTo>
                  <a:pt x="397227" y="36588"/>
                </a:lnTo>
                <a:lnTo>
                  <a:pt x="410868" y="36588"/>
                </a:lnTo>
                <a:lnTo>
                  <a:pt x="416541" y="39574"/>
                </a:lnTo>
                <a:lnTo>
                  <a:pt x="419939" y="45545"/>
                </a:lnTo>
                <a:lnTo>
                  <a:pt x="421777" y="48761"/>
                </a:lnTo>
                <a:lnTo>
                  <a:pt x="422948" y="53056"/>
                </a:lnTo>
                <a:lnTo>
                  <a:pt x="423453" y="58430"/>
                </a:lnTo>
                <a:lnTo>
                  <a:pt x="382460" y="58430"/>
                </a:lnTo>
                <a:lnTo>
                  <a:pt x="382690" y="52092"/>
                </a:lnTo>
                <a:lnTo>
                  <a:pt x="378464" y="36864"/>
                </a:lnTo>
                <a:lnTo>
                  <a:pt x="375535" y="40720"/>
                </a:lnTo>
                <a:lnTo>
                  <a:pt x="370498" y="52064"/>
                </a:lnTo>
                <a:lnTo>
                  <a:pt x="368818" y="65734"/>
                </a:lnTo>
                <a:lnTo>
                  <a:pt x="369017" y="70761"/>
                </a:lnTo>
                <a:lnTo>
                  <a:pt x="371951" y="83758"/>
                </a:lnTo>
                <a:lnTo>
                  <a:pt x="378396" y="93813"/>
                </a:lnTo>
                <a:lnTo>
                  <a:pt x="389030" y="101335"/>
                </a:lnTo>
                <a:lnTo>
                  <a:pt x="401751" y="103839"/>
                </a:lnTo>
                <a:lnTo>
                  <a:pt x="405517" y="103839"/>
                </a:lnTo>
                <a:lnTo>
                  <a:pt x="408893" y="103471"/>
                </a:lnTo>
                <a:lnTo>
                  <a:pt x="411879" y="102736"/>
                </a:lnTo>
                <a:lnTo>
                  <a:pt x="417436" y="101450"/>
                </a:lnTo>
                <a:lnTo>
                  <a:pt x="422097" y="98970"/>
                </a:lnTo>
                <a:lnTo>
                  <a:pt x="425864" y="95294"/>
                </a:lnTo>
                <a:lnTo>
                  <a:pt x="428115" y="93181"/>
                </a:lnTo>
                <a:lnTo>
                  <a:pt x="430147" y="90460"/>
                </a:lnTo>
                <a:lnTo>
                  <a:pt x="431962" y="87129"/>
                </a:lnTo>
                <a:lnTo>
                  <a:pt x="433776" y="83799"/>
                </a:lnTo>
                <a:lnTo>
                  <a:pt x="434844" y="80778"/>
                </a:lnTo>
                <a:lnTo>
                  <a:pt x="435165" y="78068"/>
                </a:lnTo>
                <a:lnTo>
                  <a:pt x="422971" y="78068"/>
                </a:lnTo>
                <a:lnTo>
                  <a:pt x="422052" y="81330"/>
                </a:lnTo>
                <a:lnTo>
                  <a:pt x="420491" y="84201"/>
                </a:lnTo>
                <a:lnTo>
                  <a:pt x="418286" y="86682"/>
                </a:lnTo>
                <a:lnTo>
                  <a:pt x="414428" y="90954"/>
                </a:lnTo>
                <a:lnTo>
                  <a:pt x="409261" y="93090"/>
                </a:lnTo>
                <a:lnTo>
                  <a:pt x="395849" y="93090"/>
                </a:lnTo>
                <a:lnTo>
                  <a:pt x="390728" y="90827"/>
                </a:lnTo>
                <a:lnTo>
                  <a:pt x="387421" y="86302"/>
                </a:lnTo>
                <a:lnTo>
                  <a:pt x="384114" y="81778"/>
                </a:lnTo>
                <a:lnTo>
                  <a:pt x="382346" y="75771"/>
                </a:lnTo>
                <a:lnTo>
                  <a:pt x="382116" y="68284"/>
                </a:lnTo>
                <a:lnTo>
                  <a:pt x="436199" y="68284"/>
                </a:lnTo>
                <a:lnTo>
                  <a:pt x="436199" y="60842"/>
                </a:lnTo>
                <a:lnTo>
                  <a:pt x="435831" y="55422"/>
                </a:lnTo>
                <a:lnTo>
                  <a:pt x="435096" y="52022"/>
                </a:lnTo>
                <a:lnTo>
                  <a:pt x="434270" y="47061"/>
                </a:lnTo>
                <a:lnTo>
                  <a:pt x="432616" y="42721"/>
                </a:lnTo>
                <a:lnTo>
                  <a:pt x="430135" y="38999"/>
                </a:lnTo>
                <a:lnTo>
                  <a:pt x="427564" y="35095"/>
                </a:lnTo>
                <a:lnTo>
                  <a:pt x="423821" y="31914"/>
                </a:lnTo>
                <a:lnTo>
                  <a:pt x="418906" y="29456"/>
                </a:lnTo>
                <a:lnTo>
                  <a:pt x="413991" y="26999"/>
                </a:lnTo>
                <a:lnTo>
                  <a:pt x="408916" y="25770"/>
                </a:lnTo>
                <a:lnTo>
                  <a:pt x="401288" y="25837"/>
                </a:lnTo>
                <a:lnTo>
                  <a:pt x="392450" y="38644"/>
                </a:lnTo>
                <a:close/>
              </a:path>
              <a:path w="1024886" h="103977">
                <a:moveTo>
                  <a:pt x="388617" y="28993"/>
                </a:moveTo>
                <a:lnTo>
                  <a:pt x="378464" y="36864"/>
                </a:lnTo>
                <a:lnTo>
                  <a:pt x="382690" y="52092"/>
                </a:lnTo>
                <a:lnTo>
                  <a:pt x="384734" y="46866"/>
                </a:lnTo>
                <a:lnTo>
                  <a:pt x="388591" y="42755"/>
                </a:lnTo>
                <a:lnTo>
                  <a:pt x="392450" y="38644"/>
                </a:lnTo>
                <a:lnTo>
                  <a:pt x="401288" y="25837"/>
                </a:lnTo>
                <a:lnTo>
                  <a:pt x="388617" y="28993"/>
                </a:lnTo>
                <a:close/>
              </a:path>
              <a:path w="1024886" h="103977">
                <a:moveTo>
                  <a:pt x="468855" y="91574"/>
                </a:moveTo>
                <a:lnTo>
                  <a:pt x="465732" y="87577"/>
                </a:lnTo>
                <a:lnTo>
                  <a:pt x="464032" y="85372"/>
                </a:lnTo>
                <a:lnTo>
                  <a:pt x="462999" y="82202"/>
                </a:lnTo>
                <a:lnTo>
                  <a:pt x="462632" y="78068"/>
                </a:lnTo>
                <a:lnTo>
                  <a:pt x="450712" y="78068"/>
                </a:lnTo>
                <a:lnTo>
                  <a:pt x="451034" y="85418"/>
                </a:lnTo>
                <a:lnTo>
                  <a:pt x="453480" y="91585"/>
                </a:lnTo>
                <a:lnTo>
                  <a:pt x="458050" y="96569"/>
                </a:lnTo>
                <a:lnTo>
                  <a:pt x="462620" y="101553"/>
                </a:lnTo>
                <a:lnTo>
                  <a:pt x="470394" y="104046"/>
                </a:lnTo>
                <a:lnTo>
                  <a:pt x="491568" y="104046"/>
                </a:lnTo>
                <a:lnTo>
                  <a:pt x="499158" y="101657"/>
                </a:lnTo>
                <a:lnTo>
                  <a:pt x="504141" y="96880"/>
                </a:lnTo>
                <a:lnTo>
                  <a:pt x="509124" y="92102"/>
                </a:lnTo>
                <a:lnTo>
                  <a:pt x="511615" y="86429"/>
                </a:lnTo>
                <a:lnTo>
                  <a:pt x="511615" y="73062"/>
                </a:lnTo>
                <a:lnTo>
                  <a:pt x="509205" y="68077"/>
                </a:lnTo>
                <a:lnTo>
                  <a:pt x="504382" y="64908"/>
                </a:lnTo>
                <a:lnTo>
                  <a:pt x="501351" y="62887"/>
                </a:lnTo>
                <a:lnTo>
                  <a:pt x="495380" y="60796"/>
                </a:lnTo>
                <a:lnTo>
                  <a:pt x="486469" y="58638"/>
                </a:lnTo>
                <a:lnTo>
                  <a:pt x="478271" y="56639"/>
                </a:lnTo>
                <a:lnTo>
                  <a:pt x="474688" y="55766"/>
                </a:lnTo>
                <a:lnTo>
                  <a:pt x="471978" y="54756"/>
                </a:lnTo>
                <a:lnTo>
                  <a:pt x="470141" y="53607"/>
                </a:lnTo>
                <a:lnTo>
                  <a:pt x="466972" y="51678"/>
                </a:lnTo>
                <a:lnTo>
                  <a:pt x="465387" y="49105"/>
                </a:lnTo>
                <a:lnTo>
                  <a:pt x="465387" y="42950"/>
                </a:lnTo>
                <a:lnTo>
                  <a:pt x="466593" y="40585"/>
                </a:lnTo>
                <a:lnTo>
                  <a:pt x="469004" y="38793"/>
                </a:lnTo>
                <a:lnTo>
                  <a:pt x="471416" y="37001"/>
                </a:lnTo>
                <a:lnTo>
                  <a:pt x="474963" y="36105"/>
                </a:lnTo>
                <a:lnTo>
                  <a:pt x="486676" y="36105"/>
                </a:lnTo>
                <a:lnTo>
                  <a:pt x="491614" y="37736"/>
                </a:lnTo>
                <a:lnTo>
                  <a:pt x="494461" y="40998"/>
                </a:lnTo>
                <a:lnTo>
                  <a:pt x="496207" y="43295"/>
                </a:lnTo>
                <a:lnTo>
                  <a:pt x="497193" y="45844"/>
                </a:lnTo>
                <a:lnTo>
                  <a:pt x="497423" y="48646"/>
                </a:lnTo>
                <a:lnTo>
                  <a:pt x="509136" y="48646"/>
                </a:lnTo>
                <a:lnTo>
                  <a:pt x="509227" y="43869"/>
                </a:lnTo>
                <a:lnTo>
                  <a:pt x="507734" y="39413"/>
                </a:lnTo>
                <a:lnTo>
                  <a:pt x="504658" y="35279"/>
                </a:lnTo>
                <a:lnTo>
                  <a:pt x="494700" y="27836"/>
                </a:lnTo>
                <a:lnTo>
                  <a:pt x="480613" y="25495"/>
                </a:lnTo>
                <a:lnTo>
                  <a:pt x="472116" y="25495"/>
                </a:lnTo>
                <a:lnTo>
                  <a:pt x="465352" y="27653"/>
                </a:lnTo>
                <a:lnTo>
                  <a:pt x="460324" y="31971"/>
                </a:lnTo>
                <a:lnTo>
                  <a:pt x="455294" y="36290"/>
                </a:lnTo>
                <a:lnTo>
                  <a:pt x="452780" y="41939"/>
                </a:lnTo>
                <a:lnTo>
                  <a:pt x="452780" y="54847"/>
                </a:lnTo>
                <a:lnTo>
                  <a:pt x="455443" y="59487"/>
                </a:lnTo>
                <a:lnTo>
                  <a:pt x="460771" y="62840"/>
                </a:lnTo>
                <a:lnTo>
                  <a:pt x="463757" y="64770"/>
                </a:lnTo>
                <a:lnTo>
                  <a:pt x="468396" y="66516"/>
                </a:lnTo>
                <a:lnTo>
                  <a:pt x="474688" y="68077"/>
                </a:lnTo>
                <a:lnTo>
                  <a:pt x="484540" y="70558"/>
                </a:lnTo>
                <a:lnTo>
                  <a:pt x="489822" y="71890"/>
                </a:lnTo>
                <a:lnTo>
                  <a:pt x="493359" y="73062"/>
                </a:lnTo>
                <a:lnTo>
                  <a:pt x="495149" y="74072"/>
                </a:lnTo>
                <a:lnTo>
                  <a:pt x="497952" y="75726"/>
                </a:lnTo>
                <a:lnTo>
                  <a:pt x="499352" y="78137"/>
                </a:lnTo>
                <a:lnTo>
                  <a:pt x="499352" y="85487"/>
                </a:lnTo>
                <a:lnTo>
                  <a:pt x="497607" y="88576"/>
                </a:lnTo>
                <a:lnTo>
                  <a:pt x="494117" y="90574"/>
                </a:lnTo>
                <a:lnTo>
                  <a:pt x="490626" y="92573"/>
                </a:lnTo>
                <a:lnTo>
                  <a:pt x="486584" y="93572"/>
                </a:lnTo>
                <a:lnTo>
                  <a:pt x="474275" y="93572"/>
                </a:lnTo>
                <a:lnTo>
                  <a:pt x="468855" y="91574"/>
                </a:lnTo>
                <a:close/>
              </a:path>
              <a:path w="1024886" h="103977">
                <a:moveTo>
                  <a:pt x="640794" y="89507"/>
                </a:moveTo>
                <a:lnTo>
                  <a:pt x="641989" y="84637"/>
                </a:lnTo>
                <a:lnTo>
                  <a:pt x="644883" y="80204"/>
                </a:lnTo>
                <a:lnTo>
                  <a:pt x="649476" y="76208"/>
                </a:lnTo>
                <a:lnTo>
                  <a:pt x="652048" y="73957"/>
                </a:lnTo>
                <a:lnTo>
                  <a:pt x="655584" y="71592"/>
                </a:lnTo>
                <a:lnTo>
                  <a:pt x="660086" y="69111"/>
                </a:lnTo>
                <a:lnTo>
                  <a:pt x="669524" y="63874"/>
                </a:lnTo>
                <a:lnTo>
                  <a:pt x="677837" y="59234"/>
                </a:lnTo>
                <a:lnTo>
                  <a:pt x="683602" y="55284"/>
                </a:lnTo>
                <a:lnTo>
                  <a:pt x="686816" y="52022"/>
                </a:lnTo>
                <a:lnTo>
                  <a:pt x="692374" y="46418"/>
                </a:lnTo>
                <a:lnTo>
                  <a:pt x="695153" y="39665"/>
                </a:lnTo>
                <a:lnTo>
                  <a:pt x="695153" y="24277"/>
                </a:lnTo>
                <a:lnTo>
                  <a:pt x="692547" y="17479"/>
                </a:lnTo>
                <a:lnTo>
                  <a:pt x="687334" y="11369"/>
                </a:lnTo>
                <a:lnTo>
                  <a:pt x="676755" y="4324"/>
                </a:lnTo>
                <a:lnTo>
                  <a:pt x="662566" y="2204"/>
                </a:lnTo>
                <a:lnTo>
                  <a:pt x="654803" y="2794"/>
                </a:lnTo>
                <a:lnTo>
                  <a:pt x="642498" y="7388"/>
                </a:lnTo>
                <a:lnTo>
                  <a:pt x="634112" y="16537"/>
                </a:lnTo>
                <a:lnTo>
                  <a:pt x="631081" y="21957"/>
                </a:lnTo>
                <a:lnTo>
                  <a:pt x="629496" y="28963"/>
                </a:lnTo>
                <a:lnTo>
                  <a:pt x="629358" y="37552"/>
                </a:lnTo>
                <a:lnTo>
                  <a:pt x="641966" y="37552"/>
                </a:lnTo>
                <a:lnTo>
                  <a:pt x="642150" y="31443"/>
                </a:lnTo>
                <a:lnTo>
                  <a:pt x="643114" y="26666"/>
                </a:lnTo>
                <a:lnTo>
                  <a:pt x="644860" y="23221"/>
                </a:lnTo>
                <a:lnTo>
                  <a:pt x="648120" y="16790"/>
                </a:lnTo>
                <a:lnTo>
                  <a:pt x="653999" y="13574"/>
                </a:lnTo>
                <a:lnTo>
                  <a:pt x="668238" y="13574"/>
                </a:lnTo>
                <a:lnTo>
                  <a:pt x="672831" y="15262"/>
                </a:lnTo>
                <a:lnTo>
                  <a:pt x="676276" y="18638"/>
                </a:lnTo>
                <a:lnTo>
                  <a:pt x="679720" y="22014"/>
                </a:lnTo>
                <a:lnTo>
                  <a:pt x="681443" y="26574"/>
                </a:lnTo>
                <a:lnTo>
                  <a:pt x="681443" y="37231"/>
                </a:lnTo>
                <a:lnTo>
                  <a:pt x="679559" y="41595"/>
                </a:lnTo>
                <a:lnTo>
                  <a:pt x="675794" y="45408"/>
                </a:lnTo>
                <a:lnTo>
                  <a:pt x="673405" y="47843"/>
                </a:lnTo>
                <a:lnTo>
                  <a:pt x="669249" y="50782"/>
                </a:lnTo>
                <a:lnTo>
                  <a:pt x="663324" y="54228"/>
                </a:lnTo>
                <a:lnTo>
                  <a:pt x="650096" y="61876"/>
                </a:lnTo>
                <a:lnTo>
                  <a:pt x="641230" y="67021"/>
                </a:lnTo>
                <a:lnTo>
                  <a:pt x="635272" y="72740"/>
                </a:lnTo>
                <a:lnTo>
                  <a:pt x="632217" y="79033"/>
                </a:lnTo>
                <a:lnTo>
                  <a:pt x="629163" y="85326"/>
                </a:lnTo>
                <a:lnTo>
                  <a:pt x="627407" y="92722"/>
                </a:lnTo>
                <a:lnTo>
                  <a:pt x="626947" y="101220"/>
                </a:lnTo>
                <a:lnTo>
                  <a:pt x="694671" y="101220"/>
                </a:lnTo>
                <a:lnTo>
                  <a:pt x="694671" y="89507"/>
                </a:lnTo>
                <a:lnTo>
                  <a:pt x="640794" y="89507"/>
                </a:lnTo>
                <a:close/>
              </a:path>
              <a:path w="1024886" h="103977">
                <a:moveTo>
                  <a:pt x="712607" y="19408"/>
                </a:moveTo>
                <a:lnTo>
                  <a:pt x="709874" y="27286"/>
                </a:lnTo>
                <a:lnTo>
                  <a:pt x="709874" y="45569"/>
                </a:lnTo>
                <a:lnTo>
                  <a:pt x="712641" y="53194"/>
                </a:lnTo>
                <a:lnTo>
                  <a:pt x="718176" y="59119"/>
                </a:lnTo>
                <a:lnTo>
                  <a:pt x="723710" y="65046"/>
                </a:lnTo>
                <a:lnTo>
                  <a:pt x="731231" y="68008"/>
                </a:lnTo>
                <a:lnTo>
                  <a:pt x="730566" y="55227"/>
                </a:lnTo>
                <a:lnTo>
                  <a:pt x="727442" y="51437"/>
                </a:lnTo>
                <a:lnTo>
                  <a:pt x="724318" y="47647"/>
                </a:lnTo>
                <a:lnTo>
                  <a:pt x="722757" y="42537"/>
                </a:lnTo>
                <a:lnTo>
                  <a:pt x="722757" y="29307"/>
                </a:lnTo>
                <a:lnTo>
                  <a:pt x="727830" y="5127"/>
                </a:lnTo>
                <a:lnTo>
                  <a:pt x="718072" y="12609"/>
                </a:lnTo>
                <a:lnTo>
                  <a:pt x="712607" y="19408"/>
                </a:lnTo>
                <a:close/>
              </a:path>
              <a:path w="1024886" h="103977">
                <a:moveTo>
                  <a:pt x="713548" y="91344"/>
                </a:moveTo>
                <a:lnTo>
                  <a:pt x="718554" y="96397"/>
                </a:lnTo>
                <a:lnTo>
                  <a:pt x="723561" y="101450"/>
                </a:lnTo>
                <a:lnTo>
                  <a:pt x="730887" y="103977"/>
                </a:lnTo>
                <a:lnTo>
                  <a:pt x="740919" y="103975"/>
                </a:lnTo>
                <a:lnTo>
                  <a:pt x="753723" y="101295"/>
                </a:lnTo>
                <a:lnTo>
                  <a:pt x="763791" y="93532"/>
                </a:lnTo>
                <a:lnTo>
                  <a:pt x="771121" y="80687"/>
                </a:lnTo>
                <a:lnTo>
                  <a:pt x="773254" y="74330"/>
                </a:lnTo>
                <a:lnTo>
                  <a:pt x="775736" y="62082"/>
                </a:lnTo>
                <a:lnTo>
                  <a:pt x="776564" y="48577"/>
                </a:lnTo>
                <a:lnTo>
                  <a:pt x="776546" y="46564"/>
                </a:lnTo>
                <a:lnTo>
                  <a:pt x="775279" y="33024"/>
                </a:lnTo>
                <a:lnTo>
                  <a:pt x="772017" y="21842"/>
                </a:lnTo>
                <a:lnTo>
                  <a:pt x="766249" y="12334"/>
                </a:lnTo>
                <a:lnTo>
                  <a:pt x="755959" y="4892"/>
                </a:lnTo>
                <a:lnTo>
                  <a:pt x="742255" y="2412"/>
                </a:lnTo>
                <a:lnTo>
                  <a:pt x="741234" y="2422"/>
                </a:lnTo>
                <a:lnTo>
                  <a:pt x="727830" y="5127"/>
                </a:lnTo>
                <a:lnTo>
                  <a:pt x="722757" y="29307"/>
                </a:lnTo>
                <a:lnTo>
                  <a:pt x="724536" y="23875"/>
                </a:lnTo>
                <a:lnTo>
                  <a:pt x="728096" y="19810"/>
                </a:lnTo>
                <a:lnTo>
                  <a:pt x="731656" y="15744"/>
                </a:lnTo>
                <a:lnTo>
                  <a:pt x="736467" y="13712"/>
                </a:lnTo>
                <a:lnTo>
                  <a:pt x="748180" y="13712"/>
                </a:lnTo>
                <a:lnTo>
                  <a:pt x="752829" y="15491"/>
                </a:lnTo>
                <a:lnTo>
                  <a:pt x="756481" y="19052"/>
                </a:lnTo>
                <a:lnTo>
                  <a:pt x="760133" y="22612"/>
                </a:lnTo>
                <a:lnTo>
                  <a:pt x="761959" y="28021"/>
                </a:lnTo>
                <a:lnTo>
                  <a:pt x="761959" y="43363"/>
                </a:lnTo>
                <a:lnTo>
                  <a:pt x="759926" y="49025"/>
                </a:lnTo>
                <a:lnTo>
                  <a:pt x="755862" y="52264"/>
                </a:lnTo>
                <a:lnTo>
                  <a:pt x="751797" y="55502"/>
                </a:lnTo>
                <a:lnTo>
                  <a:pt x="747307" y="57121"/>
                </a:lnTo>
                <a:lnTo>
                  <a:pt x="735549" y="57121"/>
                </a:lnTo>
                <a:lnTo>
                  <a:pt x="730566" y="55227"/>
                </a:lnTo>
                <a:lnTo>
                  <a:pt x="731231" y="68008"/>
                </a:lnTo>
                <a:lnTo>
                  <a:pt x="745424" y="68008"/>
                </a:lnTo>
                <a:lnTo>
                  <a:pt x="749799" y="67124"/>
                </a:lnTo>
                <a:lnTo>
                  <a:pt x="753864" y="65356"/>
                </a:lnTo>
                <a:lnTo>
                  <a:pt x="757928" y="63587"/>
                </a:lnTo>
                <a:lnTo>
                  <a:pt x="761339" y="60521"/>
                </a:lnTo>
                <a:lnTo>
                  <a:pt x="764095" y="56157"/>
                </a:lnTo>
                <a:lnTo>
                  <a:pt x="762967" y="64226"/>
                </a:lnTo>
                <a:lnTo>
                  <a:pt x="759686" y="77732"/>
                </a:lnTo>
                <a:lnTo>
                  <a:pt x="755206" y="86234"/>
                </a:lnTo>
                <a:lnTo>
                  <a:pt x="751027" y="91172"/>
                </a:lnTo>
                <a:lnTo>
                  <a:pt x="745975" y="93641"/>
                </a:lnTo>
                <a:lnTo>
                  <a:pt x="736881" y="93641"/>
                </a:lnTo>
                <a:lnTo>
                  <a:pt x="734033" y="92952"/>
                </a:lnTo>
                <a:lnTo>
                  <a:pt x="731507" y="91574"/>
                </a:lnTo>
                <a:lnTo>
                  <a:pt x="726592" y="88955"/>
                </a:lnTo>
                <a:lnTo>
                  <a:pt x="723952" y="84224"/>
                </a:lnTo>
                <a:lnTo>
                  <a:pt x="723584" y="77379"/>
                </a:lnTo>
                <a:lnTo>
                  <a:pt x="711045" y="77379"/>
                </a:lnTo>
                <a:lnTo>
                  <a:pt x="711045" y="85005"/>
                </a:lnTo>
                <a:lnTo>
                  <a:pt x="713548" y="91344"/>
                </a:lnTo>
                <a:close/>
              </a:path>
              <a:path w="1024886" h="103977">
                <a:moveTo>
                  <a:pt x="799208" y="86199"/>
                </a:moveTo>
                <a:lnTo>
                  <a:pt x="799208" y="101220"/>
                </a:lnTo>
                <a:lnTo>
                  <a:pt x="813607" y="101220"/>
                </a:lnTo>
                <a:lnTo>
                  <a:pt x="813607" y="86199"/>
                </a:lnTo>
                <a:lnTo>
                  <a:pt x="799208" y="86199"/>
                </a:lnTo>
                <a:close/>
              </a:path>
              <a:path w="1024886" h="103977">
                <a:moveTo>
                  <a:pt x="889323" y="16192"/>
                </a:moveTo>
                <a:lnTo>
                  <a:pt x="889323" y="4203"/>
                </a:lnTo>
                <a:lnTo>
                  <a:pt x="838065" y="4203"/>
                </a:lnTo>
                <a:lnTo>
                  <a:pt x="830556" y="57328"/>
                </a:lnTo>
                <a:lnTo>
                  <a:pt x="841303" y="57948"/>
                </a:lnTo>
                <a:lnTo>
                  <a:pt x="843463" y="55009"/>
                </a:lnTo>
                <a:lnTo>
                  <a:pt x="846069" y="52711"/>
                </a:lnTo>
                <a:lnTo>
                  <a:pt x="849123" y="51058"/>
                </a:lnTo>
                <a:lnTo>
                  <a:pt x="852177" y="49404"/>
                </a:lnTo>
                <a:lnTo>
                  <a:pt x="855840" y="48577"/>
                </a:lnTo>
                <a:lnTo>
                  <a:pt x="865991" y="48577"/>
                </a:lnTo>
                <a:lnTo>
                  <a:pt x="871032" y="50461"/>
                </a:lnTo>
                <a:lnTo>
                  <a:pt x="875234" y="54228"/>
                </a:lnTo>
                <a:lnTo>
                  <a:pt x="879437" y="57994"/>
                </a:lnTo>
                <a:lnTo>
                  <a:pt x="881538" y="63323"/>
                </a:lnTo>
                <a:lnTo>
                  <a:pt x="881538" y="75910"/>
                </a:lnTo>
                <a:lnTo>
                  <a:pt x="879770" y="81100"/>
                </a:lnTo>
                <a:lnTo>
                  <a:pt x="876232" y="85786"/>
                </a:lnTo>
                <a:lnTo>
                  <a:pt x="872697" y="90471"/>
                </a:lnTo>
                <a:lnTo>
                  <a:pt x="867254" y="92814"/>
                </a:lnTo>
                <a:lnTo>
                  <a:pt x="856046" y="92814"/>
                </a:lnTo>
                <a:lnTo>
                  <a:pt x="852648" y="92125"/>
                </a:lnTo>
                <a:lnTo>
                  <a:pt x="849708" y="90747"/>
                </a:lnTo>
                <a:lnTo>
                  <a:pt x="843967" y="88037"/>
                </a:lnTo>
                <a:lnTo>
                  <a:pt x="840682" y="83144"/>
                </a:lnTo>
                <a:lnTo>
                  <a:pt x="839856" y="76070"/>
                </a:lnTo>
                <a:lnTo>
                  <a:pt x="826972" y="76070"/>
                </a:lnTo>
                <a:lnTo>
                  <a:pt x="827707" y="85441"/>
                </a:lnTo>
                <a:lnTo>
                  <a:pt x="831164" y="92389"/>
                </a:lnTo>
                <a:lnTo>
                  <a:pt x="837341" y="96914"/>
                </a:lnTo>
                <a:lnTo>
                  <a:pt x="843519" y="101439"/>
                </a:lnTo>
                <a:lnTo>
                  <a:pt x="850627" y="103701"/>
                </a:lnTo>
                <a:lnTo>
                  <a:pt x="858665" y="103701"/>
                </a:lnTo>
                <a:lnTo>
                  <a:pt x="863821" y="103487"/>
                </a:lnTo>
                <a:lnTo>
                  <a:pt x="876937" y="100221"/>
                </a:lnTo>
                <a:lnTo>
                  <a:pt x="886257" y="93020"/>
                </a:lnTo>
                <a:lnTo>
                  <a:pt x="892863" y="81164"/>
                </a:lnTo>
                <a:lnTo>
                  <a:pt x="894905" y="68353"/>
                </a:lnTo>
                <a:lnTo>
                  <a:pt x="894905" y="59395"/>
                </a:lnTo>
                <a:lnTo>
                  <a:pt x="891757" y="51999"/>
                </a:lnTo>
                <a:lnTo>
                  <a:pt x="885465" y="46165"/>
                </a:lnTo>
                <a:lnTo>
                  <a:pt x="879172" y="40332"/>
                </a:lnTo>
                <a:lnTo>
                  <a:pt x="871502" y="37415"/>
                </a:lnTo>
                <a:lnTo>
                  <a:pt x="857631" y="37415"/>
                </a:lnTo>
                <a:lnTo>
                  <a:pt x="853382" y="38173"/>
                </a:lnTo>
                <a:lnTo>
                  <a:pt x="849708" y="39689"/>
                </a:lnTo>
                <a:lnTo>
                  <a:pt x="847642" y="40561"/>
                </a:lnTo>
                <a:lnTo>
                  <a:pt x="843163" y="43616"/>
                </a:lnTo>
                <a:lnTo>
                  <a:pt x="847366" y="16192"/>
                </a:lnTo>
                <a:lnTo>
                  <a:pt x="889323" y="16192"/>
                </a:lnTo>
                <a:close/>
              </a:path>
              <a:path w="1024886" h="103977">
                <a:moveTo>
                  <a:pt x="990920" y="2962"/>
                </a:moveTo>
                <a:lnTo>
                  <a:pt x="935735" y="103839"/>
                </a:lnTo>
                <a:lnTo>
                  <a:pt x="943383" y="103839"/>
                </a:lnTo>
                <a:lnTo>
                  <a:pt x="998568" y="2962"/>
                </a:lnTo>
                <a:lnTo>
                  <a:pt x="990920" y="2962"/>
                </a:lnTo>
                <a:close/>
              </a:path>
              <a:path w="1024886" h="103977">
                <a:moveTo>
                  <a:pt x="929351" y="43754"/>
                </a:moveTo>
                <a:lnTo>
                  <a:pt x="926010" y="42364"/>
                </a:lnTo>
                <a:lnTo>
                  <a:pt x="926641" y="53539"/>
                </a:lnTo>
                <a:lnTo>
                  <a:pt x="933256" y="53539"/>
                </a:lnTo>
                <a:lnTo>
                  <a:pt x="933256" y="43754"/>
                </a:lnTo>
                <a:lnTo>
                  <a:pt x="929351" y="43754"/>
                </a:lnTo>
                <a:close/>
              </a:path>
              <a:path w="1024886" h="103977">
                <a:moveTo>
                  <a:pt x="996961" y="91436"/>
                </a:moveTo>
                <a:lnTo>
                  <a:pt x="993596" y="90046"/>
                </a:lnTo>
                <a:lnTo>
                  <a:pt x="994250" y="101220"/>
                </a:lnTo>
                <a:lnTo>
                  <a:pt x="1000910" y="101220"/>
                </a:lnTo>
                <a:lnTo>
                  <a:pt x="1000910" y="91436"/>
                </a:lnTo>
                <a:lnTo>
                  <a:pt x="996961" y="91436"/>
                </a:lnTo>
                <a:close/>
              </a:path>
              <a:path w="1024886" h="103977">
                <a:moveTo>
                  <a:pt x="979209" y="89507"/>
                </a:moveTo>
                <a:lnTo>
                  <a:pt x="983893" y="94192"/>
                </a:lnTo>
                <a:lnTo>
                  <a:pt x="988579" y="98878"/>
                </a:lnTo>
                <a:lnTo>
                  <a:pt x="994250" y="101220"/>
                </a:lnTo>
                <a:lnTo>
                  <a:pt x="993596" y="90046"/>
                </a:lnTo>
                <a:lnTo>
                  <a:pt x="990817" y="87267"/>
                </a:lnTo>
                <a:lnTo>
                  <a:pt x="988039" y="84488"/>
                </a:lnTo>
                <a:lnTo>
                  <a:pt x="986649" y="81146"/>
                </a:lnTo>
                <a:lnTo>
                  <a:pt x="986649" y="73337"/>
                </a:lnTo>
                <a:lnTo>
                  <a:pt x="988039" y="69995"/>
                </a:lnTo>
                <a:lnTo>
                  <a:pt x="990817" y="67216"/>
                </a:lnTo>
                <a:lnTo>
                  <a:pt x="993596" y="64437"/>
                </a:lnTo>
                <a:lnTo>
                  <a:pt x="996961" y="63047"/>
                </a:lnTo>
                <a:lnTo>
                  <a:pt x="1004815" y="63047"/>
                </a:lnTo>
                <a:lnTo>
                  <a:pt x="1008156" y="64437"/>
                </a:lnTo>
                <a:lnTo>
                  <a:pt x="1010935" y="67216"/>
                </a:lnTo>
                <a:lnTo>
                  <a:pt x="1013713" y="69995"/>
                </a:lnTo>
                <a:lnTo>
                  <a:pt x="1015103" y="73337"/>
                </a:lnTo>
                <a:lnTo>
                  <a:pt x="1015103" y="81146"/>
                </a:lnTo>
                <a:lnTo>
                  <a:pt x="1013713" y="84488"/>
                </a:lnTo>
                <a:lnTo>
                  <a:pt x="1010935" y="87267"/>
                </a:lnTo>
                <a:lnTo>
                  <a:pt x="1008156" y="90046"/>
                </a:lnTo>
                <a:lnTo>
                  <a:pt x="1004815" y="91436"/>
                </a:lnTo>
                <a:lnTo>
                  <a:pt x="1000910" y="91436"/>
                </a:lnTo>
                <a:lnTo>
                  <a:pt x="1000910" y="101220"/>
                </a:lnTo>
                <a:lnTo>
                  <a:pt x="1007525" y="101220"/>
                </a:lnTo>
                <a:lnTo>
                  <a:pt x="1013174" y="98878"/>
                </a:lnTo>
                <a:lnTo>
                  <a:pt x="1017859" y="94192"/>
                </a:lnTo>
                <a:lnTo>
                  <a:pt x="1022543" y="89507"/>
                </a:lnTo>
                <a:lnTo>
                  <a:pt x="1024886" y="83857"/>
                </a:lnTo>
                <a:lnTo>
                  <a:pt x="1024886" y="70627"/>
                </a:lnTo>
                <a:lnTo>
                  <a:pt x="1022543" y="64976"/>
                </a:lnTo>
                <a:lnTo>
                  <a:pt x="1017859" y="60291"/>
                </a:lnTo>
                <a:lnTo>
                  <a:pt x="1013174" y="55605"/>
                </a:lnTo>
                <a:lnTo>
                  <a:pt x="1007525" y="53263"/>
                </a:lnTo>
                <a:lnTo>
                  <a:pt x="994250" y="53263"/>
                </a:lnTo>
                <a:lnTo>
                  <a:pt x="988579" y="55605"/>
                </a:lnTo>
                <a:lnTo>
                  <a:pt x="983893" y="60291"/>
                </a:lnTo>
                <a:lnTo>
                  <a:pt x="979209" y="64976"/>
                </a:lnTo>
                <a:lnTo>
                  <a:pt x="976866" y="70627"/>
                </a:lnTo>
                <a:lnTo>
                  <a:pt x="976866" y="83857"/>
                </a:lnTo>
                <a:lnTo>
                  <a:pt x="979209" y="89507"/>
                </a:lnTo>
                <a:close/>
              </a:path>
              <a:path w="1024886" h="103977">
                <a:moveTo>
                  <a:pt x="911622" y="41824"/>
                </a:moveTo>
                <a:lnTo>
                  <a:pt x="916307" y="46510"/>
                </a:lnTo>
                <a:lnTo>
                  <a:pt x="920991" y="51195"/>
                </a:lnTo>
                <a:lnTo>
                  <a:pt x="926641" y="53539"/>
                </a:lnTo>
                <a:lnTo>
                  <a:pt x="926010" y="42364"/>
                </a:lnTo>
                <a:lnTo>
                  <a:pt x="923231" y="39585"/>
                </a:lnTo>
                <a:lnTo>
                  <a:pt x="920452" y="36806"/>
                </a:lnTo>
                <a:lnTo>
                  <a:pt x="919063" y="33464"/>
                </a:lnTo>
                <a:lnTo>
                  <a:pt x="919063" y="25609"/>
                </a:lnTo>
                <a:lnTo>
                  <a:pt x="920452" y="22256"/>
                </a:lnTo>
                <a:lnTo>
                  <a:pt x="923231" y="19500"/>
                </a:lnTo>
                <a:lnTo>
                  <a:pt x="926010" y="16743"/>
                </a:lnTo>
                <a:lnTo>
                  <a:pt x="929351" y="15365"/>
                </a:lnTo>
                <a:lnTo>
                  <a:pt x="937206" y="15365"/>
                </a:lnTo>
                <a:lnTo>
                  <a:pt x="940569" y="16755"/>
                </a:lnTo>
                <a:lnTo>
                  <a:pt x="943349" y="19534"/>
                </a:lnTo>
                <a:lnTo>
                  <a:pt x="946128" y="22313"/>
                </a:lnTo>
                <a:lnTo>
                  <a:pt x="947517" y="25655"/>
                </a:lnTo>
                <a:lnTo>
                  <a:pt x="947517" y="33464"/>
                </a:lnTo>
                <a:lnTo>
                  <a:pt x="946128" y="36806"/>
                </a:lnTo>
                <a:lnTo>
                  <a:pt x="943349" y="39585"/>
                </a:lnTo>
                <a:lnTo>
                  <a:pt x="940569" y="42364"/>
                </a:lnTo>
                <a:lnTo>
                  <a:pt x="937206" y="43754"/>
                </a:lnTo>
                <a:lnTo>
                  <a:pt x="933256" y="43754"/>
                </a:lnTo>
                <a:lnTo>
                  <a:pt x="933256" y="53539"/>
                </a:lnTo>
                <a:lnTo>
                  <a:pt x="939915" y="53539"/>
                </a:lnTo>
                <a:lnTo>
                  <a:pt x="945588" y="51195"/>
                </a:lnTo>
                <a:lnTo>
                  <a:pt x="950272" y="46510"/>
                </a:lnTo>
                <a:lnTo>
                  <a:pt x="954958" y="41824"/>
                </a:lnTo>
                <a:lnTo>
                  <a:pt x="957300" y="36175"/>
                </a:lnTo>
                <a:lnTo>
                  <a:pt x="957300" y="22945"/>
                </a:lnTo>
                <a:lnTo>
                  <a:pt x="954958" y="17283"/>
                </a:lnTo>
                <a:lnTo>
                  <a:pt x="950272" y="12575"/>
                </a:lnTo>
                <a:lnTo>
                  <a:pt x="945588" y="7866"/>
                </a:lnTo>
                <a:lnTo>
                  <a:pt x="939915" y="5512"/>
                </a:lnTo>
                <a:lnTo>
                  <a:pt x="926641" y="5512"/>
                </a:lnTo>
                <a:lnTo>
                  <a:pt x="920991" y="7866"/>
                </a:lnTo>
                <a:lnTo>
                  <a:pt x="916307" y="12575"/>
                </a:lnTo>
                <a:lnTo>
                  <a:pt x="911622" y="17283"/>
                </a:lnTo>
                <a:lnTo>
                  <a:pt x="909279" y="22945"/>
                </a:lnTo>
                <a:lnTo>
                  <a:pt x="909279" y="36175"/>
                </a:lnTo>
                <a:lnTo>
                  <a:pt x="911622" y="41824"/>
                </a:lnTo>
                <a:close/>
              </a:path>
              <a:path w="1024886" h="103977">
                <a:moveTo>
                  <a:pt x="543170" y="102392"/>
                </a:moveTo>
                <a:lnTo>
                  <a:pt x="546626" y="102300"/>
                </a:lnTo>
                <a:lnTo>
                  <a:pt x="549704" y="101933"/>
                </a:lnTo>
                <a:lnTo>
                  <a:pt x="552608" y="101220"/>
                </a:lnTo>
                <a:lnTo>
                  <a:pt x="552608" y="91436"/>
                </a:lnTo>
                <a:lnTo>
                  <a:pt x="548866" y="91643"/>
                </a:lnTo>
                <a:lnTo>
                  <a:pt x="546018" y="91643"/>
                </a:lnTo>
                <a:lnTo>
                  <a:pt x="543445" y="90884"/>
                </a:lnTo>
                <a:lnTo>
                  <a:pt x="540828" y="88289"/>
                </a:lnTo>
                <a:lnTo>
                  <a:pt x="540828" y="37552"/>
                </a:lnTo>
                <a:lnTo>
                  <a:pt x="552608" y="37552"/>
                </a:lnTo>
                <a:lnTo>
                  <a:pt x="552608" y="27423"/>
                </a:lnTo>
                <a:lnTo>
                  <a:pt x="540828" y="27423"/>
                </a:lnTo>
                <a:lnTo>
                  <a:pt x="540828" y="6821"/>
                </a:lnTo>
                <a:lnTo>
                  <a:pt x="528289" y="6821"/>
                </a:lnTo>
                <a:lnTo>
                  <a:pt x="528289" y="27423"/>
                </a:lnTo>
                <a:lnTo>
                  <a:pt x="518299" y="27423"/>
                </a:lnTo>
                <a:lnTo>
                  <a:pt x="518299" y="37552"/>
                </a:lnTo>
                <a:lnTo>
                  <a:pt x="528289" y="37552"/>
                </a:lnTo>
                <a:lnTo>
                  <a:pt x="528289" y="91137"/>
                </a:lnTo>
                <a:lnTo>
                  <a:pt x="529322" y="94984"/>
                </a:lnTo>
                <a:lnTo>
                  <a:pt x="531389" y="97947"/>
                </a:lnTo>
                <a:lnTo>
                  <a:pt x="533456" y="100910"/>
                </a:lnTo>
                <a:lnTo>
                  <a:pt x="537383" y="102392"/>
                </a:lnTo>
                <a:lnTo>
                  <a:pt x="543170" y="102392"/>
                </a:lnTo>
                <a:close/>
              </a:path>
              <a:path w="1024886" h="103977">
                <a:moveTo>
                  <a:pt x="13710" y="11782"/>
                </a:moveTo>
                <a:lnTo>
                  <a:pt x="51877" y="11782"/>
                </a:lnTo>
                <a:lnTo>
                  <a:pt x="55621" y="12471"/>
                </a:lnTo>
                <a:lnTo>
                  <a:pt x="58422" y="13850"/>
                </a:lnTo>
                <a:lnTo>
                  <a:pt x="63659" y="16468"/>
                </a:lnTo>
                <a:lnTo>
                  <a:pt x="66277" y="21383"/>
                </a:lnTo>
                <a:lnTo>
                  <a:pt x="70433" y="49129"/>
                </a:lnTo>
                <a:lnTo>
                  <a:pt x="73936" y="46028"/>
                </a:lnTo>
                <a:lnTo>
                  <a:pt x="76439" y="42169"/>
                </a:lnTo>
                <a:lnTo>
                  <a:pt x="78942" y="38311"/>
                </a:lnTo>
                <a:lnTo>
                  <a:pt x="80194" y="33350"/>
                </a:lnTo>
                <a:lnTo>
                  <a:pt x="80084" y="24314"/>
                </a:lnTo>
                <a:lnTo>
                  <a:pt x="75976" y="11565"/>
                </a:lnTo>
                <a:lnTo>
                  <a:pt x="65932" y="3376"/>
                </a:lnTo>
                <a:lnTo>
                  <a:pt x="60926" y="1125"/>
                </a:lnTo>
                <a:lnTo>
                  <a:pt x="54565" y="0"/>
                </a:lnTo>
                <a:lnTo>
                  <a:pt x="0" y="0"/>
                </a:lnTo>
                <a:lnTo>
                  <a:pt x="0" y="101220"/>
                </a:lnTo>
                <a:lnTo>
                  <a:pt x="13710" y="101220"/>
                </a:lnTo>
                <a:lnTo>
                  <a:pt x="13710" y="57811"/>
                </a:lnTo>
                <a:lnTo>
                  <a:pt x="50523" y="57811"/>
                </a:lnTo>
                <a:lnTo>
                  <a:pt x="54633" y="58430"/>
                </a:lnTo>
                <a:lnTo>
                  <a:pt x="57252" y="59671"/>
                </a:lnTo>
                <a:lnTo>
                  <a:pt x="61844" y="61922"/>
                </a:lnTo>
                <a:lnTo>
                  <a:pt x="60662" y="42513"/>
                </a:lnTo>
                <a:lnTo>
                  <a:pt x="56919" y="45086"/>
                </a:lnTo>
                <a:lnTo>
                  <a:pt x="51832" y="46372"/>
                </a:lnTo>
                <a:lnTo>
                  <a:pt x="13710" y="46372"/>
                </a:lnTo>
                <a:lnTo>
                  <a:pt x="13710" y="11782"/>
                </a:lnTo>
                <a:close/>
              </a:path>
              <a:path w="1024886" h="103977">
                <a:moveTo>
                  <a:pt x="65633" y="93801"/>
                </a:moveTo>
                <a:lnTo>
                  <a:pt x="65863" y="96466"/>
                </a:lnTo>
                <a:lnTo>
                  <a:pt x="66139" y="97844"/>
                </a:lnTo>
                <a:lnTo>
                  <a:pt x="67241" y="101220"/>
                </a:lnTo>
                <a:lnTo>
                  <a:pt x="84051" y="101220"/>
                </a:lnTo>
                <a:lnTo>
                  <a:pt x="84051" y="98946"/>
                </a:lnTo>
                <a:lnTo>
                  <a:pt x="80469" y="95960"/>
                </a:lnTo>
                <a:lnTo>
                  <a:pt x="79642" y="92745"/>
                </a:lnTo>
                <a:lnTo>
                  <a:pt x="79137" y="90861"/>
                </a:lnTo>
                <a:lnTo>
                  <a:pt x="78816" y="87990"/>
                </a:lnTo>
                <a:lnTo>
                  <a:pt x="78678" y="84132"/>
                </a:lnTo>
                <a:lnTo>
                  <a:pt x="78196" y="70558"/>
                </a:lnTo>
                <a:lnTo>
                  <a:pt x="77966" y="64678"/>
                </a:lnTo>
                <a:lnTo>
                  <a:pt x="76852" y="60429"/>
                </a:lnTo>
                <a:lnTo>
                  <a:pt x="74854" y="57811"/>
                </a:lnTo>
                <a:lnTo>
                  <a:pt x="72856" y="55192"/>
                </a:lnTo>
                <a:lnTo>
                  <a:pt x="69882" y="53079"/>
                </a:lnTo>
                <a:lnTo>
                  <a:pt x="65932" y="51471"/>
                </a:lnTo>
                <a:lnTo>
                  <a:pt x="70433" y="49129"/>
                </a:lnTo>
                <a:lnTo>
                  <a:pt x="66277" y="21383"/>
                </a:lnTo>
                <a:lnTo>
                  <a:pt x="66277" y="35302"/>
                </a:lnTo>
                <a:lnTo>
                  <a:pt x="64405" y="39941"/>
                </a:lnTo>
                <a:lnTo>
                  <a:pt x="60662" y="42513"/>
                </a:lnTo>
                <a:lnTo>
                  <a:pt x="61844" y="61922"/>
                </a:lnTo>
                <a:lnTo>
                  <a:pt x="64301" y="66355"/>
                </a:lnTo>
                <a:lnTo>
                  <a:pt x="64623" y="72970"/>
                </a:lnTo>
                <a:lnTo>
                  <a:pt x="65450" y="89851"/>
                </a:lnTo>
                <a:lnTo>
                  <a:pt x="65633" y="93801"/>
                </a:lnTo>
                <a:close/>
              </a:path>
              <a:path w="1024886" h="103977">
                <a:moveTo>
                  <a:pt x="122013" y="38644"/>
                </a:moveTo>
                <a:lnTo>
                  <a:pt x="126790" y="36588"/>
                </a:lnTo>
                <a:lnTo>
                  <a:pt x="140431" y="36588"/>
                </a:lnTo>
                <a:lnTo>
                  <a:pt x="146104" y="39574"/>
                </a:lnTo>
                <a:lnTo>
                  <a:pt x="149502" y="45545"/>
                </a:lnTo>
                <a:lnTo>
                  <a:pt x="151340" y="48761"/>
                </a:lnTo>
                <a:lnTo>
                  <a:pt x="152511" y="53056"/>
                </a:lnTo>
                <a:lnTo>
                  <a:pt x="153016" y="58430"/>
                </a:lnTo>
                <a:lnTo>
                  <a:pt x="112023" y="58430"/>
                </a:lnTo>
                <a:lnTo>
                  <a:pt x="112253" y="52092"/>
                </a:lnTo>
                <a:lnTo>
                  <a:pt x="108027" y="36864"/>
                </a:lnTo>
                <a:lnTo>
                  <a:pt x="105098" y="40720"/>
                </a:lnTo>
                <a:lnTo>
                  <a:pt x="100061" y="52064"/>
                </a:lnTo>
                <a:lnTo>
                  <a:pt x="98382" y="65734"/>
                </a:lnTo>
                <a:lnTo>
                  <a:pt x="98580" y="70761"/>
                </a:lnTo>
                <a:lnTo>
                  <a:pt x="101514" y="83758"/>
                </a:lnTo>
                <a:lnTo>
                  <a:pt x="107958" y="93813"/>
                </a:lnTo>
                <a:lnTo>
                  <a:pt x="118593" y="101335"/>
                </a:lnTo>
                <a:lnTo>
                  <a:pt x="131314" y="103839"/>
                </a:lnTo>
                <a:lnTo>
                  <a:pt x="135080" y="103839"/>
                </a:lnTo>
                <a:lnTo>
                  <a:pt x="138455" y="103471"/>
                </a:lnTo>
                <a:lnTo>
                  <a:pt x="141442" y="102736"/>
                </a:lnTo>
                <a:lnTo>
                  <a:pt x="146998" y="101450"/>
                </a:lnTo>
                <a:lnTo>
                  <a:pt x="151660" y="98970"/>
                </a:lnTo>
                <a:lnTo>
                  <a:pt x="155427" y="95294"/>
                </a:lnTo>
                <a:lnTo>
                  <a:pt x="157678" y="93181"/>
                </a:lnTo>
                <a:lnTo>
                  <a:pt x="159710" y="90460"/>
                </a:lnTo>
                <a:lnTo>
                  <a:pt x="161525" y="87129"/>
                </a:lnTo>
                <a:lnTo>
                  <a:pt x="163339" y="83799"/>
                </a:lnTo>
                <a:lnTo>
                  <a:pt x="164407" y="80778"/>
                </a:lnTo>
                <a:lnTo>
                  <a:pt x="164728" y="78068"/>
                </a:lnTo>
                <a:lnTo>
                  <a:pt x="152534" y="78068"/>
                </a:lnTo>
                <a:lnTo>
                  <a:pt x="151615" y="81330"/>
                </a:lnTo>
                <a:lnTo>
                  <a:pt x="150054" y="84201"/>
                </a:lnTo>
                <a:lnTo>
                  <a:pt x="147849" y="86682"/>
                </a:lnTo>
                <a:lnTo>
                  <a:pt x="143991" y="90954"/>
                </a:lnTo>
                <a:lnTo>
                  <a:pt x="138824" y="93090"/>
                </a:lnTo>
                <a:lnTo>
                  <a:pt x="125412" y="93090"/>
                </a:lnTo>
                <a:lnTo>
                  <a:pt x="120291" y="90827"/>
                </a:lnTo>
                <a:lnTo>
                  <a:pt x="116984" y="86302"/>
                </a:lnTo>
                <a:lnTo>
                  <a:pt x="113677" y="81778"/>
                </a:lnTo>
                <a:lnTo>
                  <a:pt x="111908" y="75771"/>
                </a:lnTo>
                <a:lnTo>
                  <a:pt x="111679" y="68284"/>
                </a:lnTo>
                <a:lnTo>
                  <a:pt x="165762" y="68284"/>
                </a:lnTo>
                <a:lnTo>
                  <a:pt x="165762" y="60842"/>
                </a:lnTo>
                <a:lnTo>
                  <a:pt x="165394" y="55422"/>
                </a:lnTo>
                <a:lnTo>
                  <a:pt x="164659" y="52022"/>
                </a:lnTo>
                <a:lnTo>
                  <a:pt x="163833" y="47061"/>
                </a:lnTo>
                <a:lnTo>
                  <a:pt x="162179" y="42721"/>
                </a:lnTo>
                <a:lnTo>
                  <a:pt x="159698" y="38999"/>
                </a:lnTo>
                <a:lnTo>
                  <a:pt x="157127" y="35095"/>
                </a:lnTo>
                <a:lnTo>
                  <a:pt x="153383" y="31914"/>
                </a:lnTo>
                <a:lnTo>
                  <a:pt x="148469" y="29456"/>
                </a:lnTo>
                <a:lnTo>
                  <a:pt x="143554" y="26999"/>
                </a:lnTo>
                <a:lnTo>
                  <a:pt x="138479" y="25770"/>
                </a:lnTo>
                <a:lnTo>
                  <a:pt x="130851" y="25837"/>
                </a:lnTo>
                <a:lnTo>
                  <a:pt x="122013" y="38644"/>
                </a:lnTo>
                <a:close/>
              </a:path>
              <a:path w="1024886" h="103977">
                <a:moveTo>
                  <a:pt x="118180" y="28993"/>
                </a:moveTo>
                <a:lnTo>
                  <a:pt x="108027" y="36864"/>
                </a:lnTo>
                <a:lnTo>
                  <a:pt x="112253" y="52092"/>
                </a:lnTo>
                <a:lnTo>
                  <a:pt x="114297" y="46866"/>
                </a:lnTo>
                <a:lnTo>
                  <a:pt x="118154" y="42755"/>
                </a:lnTo>
                <a:lnTo>
                  <a:pt x="122013" y="38644"/>
                </a:lnTo>
                <a:lnTo>
                  <a:pt x="130851" y="25837"/>
                </a:lnTo>
                <a:lnTo>
                  <a:pt x="118180" y="28993"/>
                </a:lnTo>
                <a:close/>
              </a:path>
              <a:path w="1024886" h="103977">
                <a:moveTo>
                  <a:pt x="184822" y="27768"/>
                </a:moveTo>
                <a:lnTo>
                  <a:pt x="184822" y="101220"/>
                </a:lnTo>
                <a:lnTo>
                  <a:pt x="197430" y="101220"/>
                </a:lnTo>
                <a:lnTo>
                  <a:pt x="197430" y="27768"/>
                </a:lnTo>
                <a:lnTo>
                  <a:pt x="184822" y="27768"/>
                </a:lnTo>
                <a:close/>
              </a:path>
              <a:path w="1024886" h="103977">
                <a:moveTo>
                  <a:pt x="184822" y="0"/>
                </a:moveTo>
                <a:lnTo>
                  <a:pt x="184822" y="14056"/>
                </a:lnTo>
                <a:lnTo>
                  <a:pt x="197430" y="14056"/>
                </a:lnTo>
                <a:lnTo>
                  <a:pt x="197430" y="0"/>
                </a:lnTo>
                <a:lnTo>
                  <a:pt x="18482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392593" y="1127400"/>
            <a:ext cx="0" cy="88673"/>
          </a:xfrm>
          <a:custGeom>
            <a:avLst/>
            <a:gdLst/>
            <a:ahLst/>
            <a:cxnLst/>
            <a:rect l="l" t="t" r="r" b="b"/>
            <a:pathLst>
              <a:path h="100496">
                <a:moveTo>
                  <a:pt x="0" y="0"/>
                </a:moveTo>
                <a:lnTo>
                  <a:pt x="0" y="100496"/>
                </a:lnTo>
              </a:path>
            </a:pathLst>
          </a:custGeom>
          <a:ln w="138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945395" y="1209446"/>
            <a:ext cx="13089" cy="0"/>
          </a:xfrm>
          <a:custGeom>
            <a:avLst/>
            <a:gdLst/>
            <a:ahLst/>
            <a:cxnLst/>
            <a:rect l="l" t="t" r="r" b="b"/>
            <a:pathLst>
              <a:path w="14398">
                <a:moveTo>
                  <a:pt x="0" y="0"/>
                </a:moveTo>
                <a:lnTo>
                  <a:pt x="14398" y="0"/>
                </a:lnTo>
              </a:path>
            </a:pathLst>
          </a:custGeom>
          <a:ln w="16291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786226" y="1278047"/>
            <a:ext cx="31190" cy="84326"/>
          </a:xfrm>
          <a:custGeom>
            <a:avLst/>
            <a:gdLst/>
            <a:ahLst/>
            <a:cxnLst/>
            <a:rect l="l" t="t" r="r" b="b"/>
            <a:pathLst>
              <a:path w="34309" h="95570">
                <a:moveTo>
                  <a:pt x="24870" y="95570"/>
                </a:moveTo>
                <a:lnTo>
                  <a:pt x="28326" y="95478"/>
                </a:lnTo>
                <a:lnTo>
                  <a:pt x="31404" y="95111"/>
                </a:lnTo>
                <a:lnTo>
                  <a:pt x="34309" y="94399"/>
                </a:lnTo>
                <a:lnTo>
                  <a:pt x="34309" y="84614"/>
                </a:lnTo>
                <a:lnTo>
                  <a:pt x="30566" y="84821"/>
                </a:lnTo>
                <a:lnTo>
                  <a:pt x="27718" y="84821"/>
                </a:lnTo>
                <a:lnTo>
                  <a:pt x="25146" y="84063"/>
                </a:lnTo>
                <a:lnTo>
                  <a:pt x="22528" y="81468"/>
                </a:lnTo>
                <a:lnTo>
                  <a:pt x="22528" y="30731"/>
                </a:lnTo>
                <a:lnTo>
                  <a:pt x="34309" y="30731"/>
                </a:lnTo>
                <a:lnTo>
                  <a:pt x="34309" y="20602"/>
                </a:lnTo>
                <a:lnTo>
                  <a:pt x="22528" y="20602"/>
                </a:lnTo>
                <a:lnTo>
                  <a:pt x="22528" y="0"/>
                </a:lnTo>
                <a:lnTo>
                  <a:pt x="9989" y="0"/>
                </a:lnTo>
                <a:lnTo>
                  <a:pt x="9989" y="20602"/>
                </a:lnTo>
                <a:lnTo>
                  <a:pt x="0" y="20602"/>
                </a:lnTo>
                <a:lnTo>
                  <a:pt x="0" y="30731"/>
                </a:lnTo>
                <a:lnTo>
                  <a:pt x="9989" y="30731"/>
                </a:lnTo>
                <a:lnTo>
                  <a:pt x="9989" y="84316"/>
                </a:lnTo>
                <a:lnTo>
                  <a:pt x="11023" y="88163"/>
                </a:lnTo>
                <a:lnTo>
                  <a:pt x="13090" y="91126"/>
                </a:lnTo>
                <a:lnTo>
                  <a:pt x="15157" y="94089"/>
                </a:lnTo>
                <a:lnTo>
                  <a:pt x="19084" y="95570"/>
                </a:lnTo>
                <a:lnTo>
                  <a:pt x="24870" y="955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211263" y="1294342"/>
            <a:ext cx="62506" cy="66064"/>
          </a:xfrm>
          <a:custGeom>
            <a:avLst/>
            <a:gdLst/>
            <a:ahLst/>
            <a:cxnLst/>
            <a:rect l="l" t="t" r="r" b="b"/>
            <a:pathLst>
              <a:path w="68757" h="74873">
                <a:moveTo>
                  <a:pt x="60076" y="66975"/>
                </a:moveTo>
                <a:lnTo>
                  <a:pt x="62831" y="62740"/>
                </a:lnTo>
                <a:lnTo>
                  <a:pt x="67276" y="51171"/>
                </a:lnTo>
                <a:lnTo>
                  <a:pt x="68757" y="37484"/>
                </a:lnTo>
                <a:lnTo>
                  <a:pt x="68554" y="32364"/>
                </a:lnTo>
                <a:lnTo>
                  <a:pt x="65536" y="19294"/>
                </a:lnTo>
                <a:lnTo>
                  <a:pt x="58905" y="9508"/>
                </a:lnTo>
                <a:lnTo>
                  <a:pt x="47708" y="2282"/>
                </a:lnTo>
                <a:lnTo>
                  <a:pt x="34792" y="0"/>
                </a:lnTo>
                <a:lnTo>
                  <a:pt x="32248" y="72"/>
                </a:lnTo>
                <a:lnTo>
                  <a:pt x="19476" y="3222"/>
                </a:lnTo>
                <a:lnTo>
                  <a:pt x="9438" y="11025"/>
                </a:lnTo>
                <a:lnTo>
                  <a:pt x="6297" y="15318"/>
                </a:lnTo>
                <a:lnTo>
                  <a:pt x="1574" y="26721"/>
                </a:lnTo>
                <a:lnTo>
                  <a:pt x="0" y="40653"/>
                </a:lnTo>
                <a:lnTo>
                  <a:pt x="143" y="44934"/>
                </a:lnTo>
                <a:lnTo>
                  <a:pt x="2841" y="57974"/>
                </a:lnTo>
                <a:lnTo>
                  <a:pt x="8956" y="68319"/>
                </a:lnTo>
                <a:lnTo>
                  <a:pt x="9566" y="69001"/>
                </a:lnTo>
                <a:lnTo>
                  <a:pt x="12745" y="48302"/>
                </a:lnTo>
                <a:lnTo>
                  <a:pt x="12745" y="32270"/>
                </a:lnTo>
                <a:lnTo>
                  <a:pt x="14468" y="25287"/>
                </a:lnTo>
                <a:lnTo>
                  <a:pt x="17912" y="19499"/>
                </a:lnTo>
                <a:lnTo>
                  <a:pt x="21357" y="13711"/>
                </a:lnTo>
                <a:lnTo>
                  <a:pt x="26869" y="10817"/>
                </a:lnTo>
                <a:lnTo>
                  <a:pt x="42990" y="10817"/>
                </a:lnTo>
                <a:lnTo>
                  <a:pt x="49007" y="14217"/>
                </a:lnTo>
                <a:lnTo>
                  <a:pt x="52498" y="21015"/>
                </a:lnTo>
                <a:lnTo>
                  <a:pt x="54702" y="25334"/>
                </a:lnTo>
                <a:lnTo>
                  <a:pt x="55805" y="30938"/>
                </a:lnTo>
                <a:lnTo>
                  <a:pt x="55805" y="45453"/>
                </a:lnTo>
                <a:lnTo>
                  <a:pt x="54278" y="52379"/>
                </a:lnTo>
                <a:lnTo>
                  <a:pt x="51223" y="58603"/>
                </a:lnTo>
                <a:lnTo>
                  <a:pt x="50770" y="74873"/>
                </a:lnTo>
                <a:lnTo>
                  <a:pt x="60076" y="669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219960" y="1336961"/>
            <a:ext cx="37870" cy="26751"/>
          </a:xfrm>
          <a:custGeom>
            <a:avLst/>
            <a:gdLst/>
            <a:ahLst/>
            <a:cxnLst/>
            <a:rect l="l" t="t" r="r" b="b"/>
            <a:pathLst>
              <a:path w="41657" h="30318">
                <a:moveTo>
                  <a:pt x="41657" y="10300"/>
                </a:moveTo>
                <a:lnTo>
                  <a:pt x="38602" y="16525"/>
                </a:lnTo>
                <a:lnTo>
                  <a:pt x="32964" y="19637"/>
                </a:lnTo>
                <a:lnTo>
                  <a:pt x="17256" y="19637"/>
                </a:lnTo>
                <a:lnTo>
                  <a:pt x="11791" y="17019"/>
                </a:lnTo>
                <a:lnTo>
                  <a:pt x="8346" y="11782"/>
                </a:lnTo>
                <a:lnTo>
                  <a:pt x="4901" y="6545"/>
                </a:lnTo>
                <a:lnTo>
                  <a:pt x="3179" y="0"/>
                </a:lnTo>
                <a:lnTo>
                  <a:pt x="0" y="20698"/>
                </a:lnTo>
                <a:lnTo>
                  <a:pt x="10322" y="27913"/>
                </a:lnTo>
                <a:lnTo>
                  <a:pt x="23572" y="30318"/>
                </a:lnTo>
                <a:lnTo>
                  <a:pt x="28310" y="30107"/>
                </a:lnTo>
                <a:lnTo>
                  <a:pt x="41203" y="26570"/>
                </a:lnTo>
                <a:lnTo>
                  <a:pt x="41657" y="1030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7284146" y="1270752"/>
            <a:ext cx="31754" cy="90589"/>
          </a:xfrm>
          <a:custGeom>
            <a:avLst/>
            <a:gdLst/>
            <a:ahLst/>
            <a:cxnLst/>
            <a:rect l="l" t="t" r="r" b="b"/>
            <a:pathLst>
              <a:path w="34929" h="102667">
                <a:moveTo>
                  <a:pt x="23034" y="16250"/>
                </a:moveTo>
                <a:lnTo>
                  <a:pt x="23768" y="14298"/>
                </a:lnTo>
                <a:lnTo>
                  <a:pt x="26754" y="11369"/>
                </a:lnTo>
                <a:lnTo>
                  <a:pt x="32139" y="11404"/>
                </a:lnTo>
                <a:lnTo>
                  <a:pt x="34929" y="11576"/>
                </a:lnTo>
                <a:lnTo>
                  <a:pt x="34929" y="275"/>
                </a:lnTo>
                <a:lnTo>
                  <a:pt x="32105" y="69"/>
                </a:lnTo>
                <a:lnTo>
                  <a:pt x="21426" y="0"/>
                </a:lnTo>
                <a:lnTo>
                  <a:pt x="15845" y="2113"/>
                </a:lnTo>
                <a:lnTo>
                  <a:pt x="12952" y="6339"/>
                </a:lnTo>
                <a:lnTo>
                  <a:pt x="11344" y="8727"/>
                </a:lnTo>
                <a:lnTo>
                  <a:pt x="10449" y="12495"/>
                </a:lnTo>
                <a:lnTo>
                  <a:pt x="10265" y="17639"/>
                </a:lnTo>
                <a:lnTo>
                  <a:pt x="10265" y="29215"/>
                </a:lnTo>
                <a:lnTo>
                  <a:pt x="0" y="29215"/>
                </a:lnTo>
                <a:lnTo>
                  <a:pt x="0" y="38999"/>
                </a:lnTo>
                <a:lnTo>
                  <a:pt x="10265" y="38999"/>
                </a:lnTo>
                <a:lnTo>
                  <a:pt x="10265" y="102667"/>
                </a:lnTo>
                <a:lnTo>
                  <a:pt x="22528" y="102667"/>
                </a:lnTo>
                <a:lnTo>
                  <a:pt x="22528" y="38999"/>
                </a:lnTo>
                <a:lnTo>
                  <a:pt x="34929" y="38999"/>
                </a:lnTo>
                <a:lnTo>
                  <a:pt x="34929" y="29215"/>
                </a:lnTo>
                <a:lnTo>
                  <a:pt x="22666" y="29215"/>
                </a:lnTo>
                <a:lnTo>
                  <a:pt x="22666" y="21222"/>
                </a:lnTo>
                <a:lnTo>
                  <a:pt x="23034" y="16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357488" y="1272028"/>
            <a:ext cx="68018" cy="89312"/>
          </a:xfrm>
          <a:custGeom>
            <a:avLst/>
            <a:gdLst/>
            <a:ahLst/>
            <a:cxnLst/>
            <a:rect l="l" t="t" r="r" b="b"/>
            <a:pathLst>
              <a:path w="74820" h="101220">
                <a:moveTo>
                  <a:pt x="13365" y="89162"/>
                </a:moveTo>
                <a:lnTo>
                  <a:pt x="13365" y="54847"/>
                </a:lnTo>
                <a:lnTo>
                  <a:pt x="69239" y="54847"/>
                </a:lnTo>
                <a:lnTo>
                  <a:pt x="69239" y="43134"/>
                </a:lnTo>
                <a:lnTo>
                  <a:pt x="13365" y="43134"/>
                </a:lnTo>
                <a:lnTo>
                  <a:pt x="13365" y="12403"/>
                </a:lnTo>
                <a:lnTo>
                  <a:pt x="73786" y="12403"/>
                </a:lnTo>
                <a:lnTo>
                  <a:pt x="73786" y="0"/>
                </a:lnTo>
                <a:lnTo>
                  <a:pt x="0" y="0"/>
                </a:lnTo>
                <a:lnTo>
                  <a:pt x="0" y="101220"/>
                </a:lnTo>
                <a:lnTo>
                  <a:pt x="74820" y="101220"/>
                </a:lnTo>
                <a:lnTo>
                  <a:pt x="74820" y="89162"/>
                </a:lnTo>
                <a:lnTo>
                  <a:pt x="13365" y="89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478452" y="1305426"/>
            <a:ext cx="18559" cy="18381"/>
          </a:xfrm>
          <a:custGeom>
            <a:avLst/>
            <a:gdLst/>
            <a:ahLst/>
            <a:cxnLst/>
            <a:rect l="l" t="t" r="r" b="b"/>
            <a:pathLst>
              <a:path w="20415" h="20832">
                <a:moveTo>
                  <a:pt x="20415" y="20832"/>
                </a:moveTo>
                <a:lnTo>
                  <a:pt x="16282" y="0"/>
                </a:lnTo>
                <a:lnTo>
                  <a:pt x="11229" y="2526"/>
                </a:lnTo>
                <a:lnTo>
                  <a:pt x="8014" y="4134"/>
                </a:lnTo>
                <a:lnTo>
                  <a:pt x="3513" y="4938"/>
                </a:lnTo>
                <a:lnTo>
                  <a:pt x="0" y="16031"/>
                </a:lnTo>
                <a:lnTo>
                  <a:pt x="5740" y="16031"/>
                </a:lnTo>
                <a:lnTo>
                  <a:pt x="10357" y="16744"/>
                </a:lnTo>
                <a:lnTo>
                  <a:pt x="13847" y="18167"/>
                </a:lnTo>
                <a:lnTo>
                  <a:pt x="20415" y="2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441499" y="1272028"/>
            <a:ext cx="70961" cy="89312"/>
          </a:xfrm>
          <a:custGeom>
            <a:avLst/>
            <a:gdLst/>
            <a:ahLst/>
            <a:cxnLst/>
            <a:rect l="l" t="t" r="r" b="b"/>
            <a:pathLst>
              <a:path w="78057" h="101220">
                <a:moveTo>
                  <a:pt x="62766" y="97006"/>
                </a:moveTo>
                <a:lnTo>
                  <a:pt x="71926" y="89369"/>
                </a:lnTo>
                <a:lnTo>
                  <a:pt x="76014" y="84086"/>
                </a:lnTo>
                <a:lnTo>
                  <a:pt x="78057" y="78183"/>
                </a:lnTo>
                <a:lnTo>
                  <a:pt x="78057" y="63897"/>
                </a:lnTo>
                <a:lnTo>
                  <a:pt x="75784" y="57811"/>
                </a:lnTo>
                <a:lnTo>
                  <a:pt x="71237" y="53401"/>
                </a:lnTo>
                <a:lnTo>
                  <a:pt x="68665" y="50920"/>
                </a:lnTo>
                <a:lnTo>
                  <a:pt x="64784" y="48692"/>
                </a:lnTo>
                <a:lnTo>
                  <a:pt x="59593" y="46717"/>
                </a:lnTo>
                <a:lnTo>
                  <a:pt x="63131" y="44925"/>
                </a:lnTo>
                <a:lnTo>
                  <a:pt x="65840" y="42950"/>
                </a:lnTo>
                <a:lnTo>
                  <a:pt x="67724" y="40791"/>
                </a:lnTo>
                <a:lnTo>
                  <a:pt x="71351" y="36703"/>
                </a:lnTo>
                <a:lnTo>
                  <a:pt x="73166" y="31466"/>
                </a:lnTo>
                <a:lnTo>
                  <a:pt x="73166" y="19615"/>
                </a:lnTo>
                <a:lnTo>
                  <a:pt x="71697" y="14791"/>
                </a:lnTo>
                <a:lnTo>
                  <a:pt x="68757" y="10611"/>
                </a:lnTo>
                <a:lnTo>
                  <a:pt x="57735" y="2276"/>
                </a:lnTo>
                <a:lnTo>
                  <a:pt x="43473" y="0"/>
                </a:lnTo>
                <a:lnTo>
                  <a:pt x="0" y="0"/>
                </a:lnTo>
                <a:lnTo>
                  <a:pt x="0" y="101220"/>
                </a:lnTo>
                <a:lnTo>
                  <a:pt x="13434" y="89507"/>
                </a:lnTo>
                <a:lnTo>
                  <a:pt x="13434" y="53883"/>
                </a:lnTo>
                <a:lnTo>
                  <a:pt x="40648" y="53883"/>
                </a:lnTo>
                <a:lnTo>
                  <a:pt x="44161" y="42789"/>
                </a:lnTo>
                <a:lnTo>
                  <a:pt x="13434" y="42789"/>
                </a:lnTo>
                <a:lnTo>
                  <a:pt x="13434" y="11438"/>
                </a:lnTo>
                <a:lnTo>
                  <a:pt x="43863" y="11438"/>
                </a:lnTo>
                <a:lnTo>
                  <a:pt x="48364" y="12081"/>
                </a:lnTo>
                <a:lnTo>
                  <a:pt x="51395" y="13367"/>
                </a:lnTo>
                <a:lnTo>
                  <a:pt x="56769" y="15664"/>
                </a:lnTo>
                <a:lnTo>
                  <a:pt x="59456" y="20120"/>
                </a:lnTo>
                <a:lnTo>
                  <a:pt x="59456" y="33303"/>
                </a:lnTo>
                <a:lnTo>
                  <a:pt x="56930" y="37851"/>
                </a:lnTo>
                <a:lnTo>
                  <a:pt x="61064" y="58683"/>
                </a:lnTo>
                <a:lnTo>
                  <a:pt x="64348" y="63690"/>
                </a:lnTo>
                <a:lnTo>
                  <a:pt x="64348" y="75404"/>
                </a:lnTo>
                <a:lnTo>
                  <a:pt x="63223" y="79125"/>
                </a:lnTo>
                <a:lnTo>
                  <a:pt x="60972" y="82202"/>
                </a:lnTo>
                <a:lnTo>
                  <a:pt x="57389" y="87072"/>
                </a:lnTo>
                <a:lnTo>
                  <a:pt x="51395" y="89507"/>
                </a:lnTo>
                <a:lnTo>
                  <a:pt x="50080" y="100780"/>
                </a:lnTo>
                <a:lnTo>
                  <a:pt x="62766" y="9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441499" y="1351005"/>
            <a:ext cx="46723" cy="10335"/>
          </a:xfrm>
          <a:custGeom>
            <a:avLst/>
            <a:gdLst/>
            <a:ahLst/>
            <a:cxnLst/>
            <a:rect l="l" t="t" r="r" b="b"/>
            <a:pathLst>
              <a:path w="51395" h="11713">
                <a:moveTo>
                  <a:pt x="42990" y="0"/>
                </a:moveTo>
                <a:lnTo>
                  <a:pt x="13434" y="0"/>
                </a:lnTo>
                <a:lnTo>
                  <a:pt x="0" y="11713"/>
                </a:lnTo>
                <a:lnTo>
                  <a:pt x="42783" y="11713"/>
                </a:lnTo>
                <a:lnTo>
                  <a:pt x="50080" y="11273"/>
                </a:lnTo>
                <a:lnTo>
                  <a:pt x="51395" y="0"/>
                </a:lnTo>
                <a:lnTo>
                  <a:pt x="42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536438" y="1272028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51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551690" y="1272028"/>
            <a:ext cx="74657" cy="89312"/>
          </a:xfrm>
          <a:custGeom>
            <a:avLst/>
            <a:gdLst/>
            <a:ahLst/>
            <a:cxnLst/>
            <a:rect l="l" t="t" r="r" b="b"/>
            <a:pathLst>
              <a:path w="82123" h="101220">
                <a:moveTo>
                  <a:pt x="34103" y="101220"/>
                </a:moveTo>
                <a:lnTo>
                  <a:pt x="48019" y="101220"/>
                </a:lnTo>
                <a:lnTo>
                  <a:pt x="48019" y="12058"/>
                </a:lnTo>
                <a:lnTo>
                  <a:pt x="82123" y="12058"/>
                </a:lnTo>
                <a:lnTo>
                  <a:pt x="82123" y="0"/>
                </a:lnTo>
                <a:lnTo>
                  <a:pt x="0" y="0"/>
                </a:lnTo>
                <a:lnTo>
                  <a:pt x="0" y="12058"/>
                </a:lnTo>
                <a:lnTo>
                  <a:pt x="34103" y="12058"/>
                </a:lnTo>
                <a:lnTo>
                  <a:pt x="34103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633341" y="1270569"/>
            <a:ext cx="29249" cy="116185"/>
          </a:xfrm>
          <a:custGeom>
            <a:avLst/>
            <a:gdLst/>
            <a:ahLst/>
            <a:cxnLst/>
            <a:rect l="l" t="t" r="r" b="b"/>
            <a:pathLst>
              <a:path w="32174" h="131676">
                <a:moveTo>
                  <a:pt x="0" y="66630"/>
                </a:moveTo>
                <a:lnTo>
                  <a:pt x="0" y="70259"/>
                </a:lnTo>
                <a:lnTo>
                  <a:pt x="251" y="74072"/>
                </a:lnTo>
                <a:lnTo>
                  <a:pt x="757" y="78068"/>
                </a:lnTo>
                <a:lnTo>
                  <a:pt x="1768" y="85786"/>
                </a:lnTo>
                <a:lnTo>
                  <a:pt x="3559" y="93043"/>
                </a:lnTo>
                <a:lnTo>
                  <a:pt x="6130" y="99842"/>
                </a:lnTo>
                <a:lnTo>
                  <a:pt x="8014" y="104803"/>
                </a:lnTo>
                <a:lnTo>
                  <a:pt x="9760" y="108730"/>
                </a:lnTo>
                <a:lnTo>
                  <a:pt x="11367" y="111625"/>
                </a:lnTo>
                <a:lnTo>
                  <a:pt x="12975" y="114519"/>
                </a:lnTo>
                <a:lnTo>
                  <a:pt x="17131" y="121202"/>
                </a:lnTo>
                <a:lnTo>
                  <a:pt x="23837" y="131676"/>
                </a:lnTo>
                <a:lnTo>
                  <a:pt x="32174" y="131676"/>
                </a:lnTo>
                <a:lnTo>
                  <a:pt x="28135" y="123867"/>
                </a:lnTo>
                <a:lnTo>
                  <a:pt x="22337" y="111713"/>
                </a:lnTo>
                <a:lnTo>
                  <a:pt x="18601" y="102322"/>
                </a:lnTo>
                <a:lnTo>
                  <a:pt x="15659" y="91652"/>
                </a:lnTo>
                <a:lnTo>
                  <a:pt x="13680" y="79135"/>
                </a:lnTo>
                <a:lnTo>
                  <a:pt x="13021" y="65803"/>
                </a:lnTo>
                <a:lnTo>
                  <a:pt x="13400" y="55149"/>
                </a:lnTo>
                <a:lnTo>
                  <a:pt x="15020" y="42433"/>
                </a:lnTo>
                <a:lnTo>
                  <a:pt x="17912" y="30937"/>
                </a:lnTo>
                <a:lnTo>
                  <a:pt x="20031" y="25219"/>
                </a:lnTo>
                <a:lnTo>
                  <a:pt x="24940" y="14159"/>
                </a:lnTo>
                <a:lnTo>
                  <a:pt x="31967" y="0"/>
                </a:lnTo>
                <a:lnTo>
                  <a:pt x="23355" y="0"/>
                </a:lnTo>
                <a:lnTo>
                  <a:pt x="17068" y="10123"/>
                </a:lnTo>
                <a:lnTo>
                  <a:pt x="10558" y="21565"/>
                </a:lnTo>
                <a:lnTo>
                  <a:pt x="6407" y="30317"/>
                </a:lnTo>
                <a:lnTo>
                  <a:pt x="3040" y="40656"/>
                </a:lnTo>
                <a:lnTo>
                  <a:pt x="760" y="53112"/>
                </a:lnTo>
                <a:lnTo>
                  <a:pt x="0" y="666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7679480" y="1274643"/>
            <a:ext cx="33132" cy="86697"/>
          </a:xfrm>
          <a:custGeom>
            <a:avLst/>
            <a:gdLst/>
            <a:ahLst/>
            <a:cxnLst/>
            <a:rect l="l" t="t" r="r" b="b"/>
            <a:pathLst>
              <a:path w="36445" h="98257">
                <a:moveTo>
                  <a:pt x="23216" y="28388"/>
                </a:moveTo>
                <a:lnTo>
                  <a:pt x="23216" y="98257"/>
                </a:lnTo>
                <a:lnTo>
                  <a:pt x="36445" y="98257"/>
                </a:lnTo>
                <a:lnTo>
                  <a:pt x="36445" y="0"/>
                </a:lnTo>
                <a:lnTo>
                  <a:pt x="26661" y="0"/>
                </a:lnTo>
                <a:lnTo>
                  <a:pt x="24917" y="7625"/>
                </a:lnTo>
                <a:lnTo>
                  <a:pt x="22275" y="12460"/>
                </a:lnTo>
                <a:lnTo>
                  <a:pt x="18739" y="14504"/>
                </a:lnTo>
                <a:lnTo>
                  <a:pt x="15202" y="16548"/>
                </a:lnTo>
                <a:lnTo>
                  <a:pt x="8956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16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7747352" y="1326656"/>
            <a:ext cx="31440" cy="0"/>
          </a:xfrm>
          <a:custGeom>
            <a:avLst/>
            <a:gdLst/>
            <a:ahLst/>
            <a:cxnLst/>
            <a:rect l="l" t="t" r="r" b="b"/>
            <a:pathLst>
              <a:path w="34584">
                <a:moveTo>
                  <a:pt x="0" y="0"/>
                </a:moveTo>
                <a:lnTo>
                  <a:pt x="34584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7821112" y="1270569"/>
            <a:ext cx="29249" cy="116185"/>
          </a:xfrm>
          <a:custGeom>
            <a:avLst/>
            <a:gdLst/>
            <a:ahLst/>
            <a:cxnLst/>
            <a:rect l="l" t="t" r="r" b="b"/>
            <a:pathLst>
              <a:path w="32174" h="131676">
                <a:moveTo>
                  <a:pt x="8818" y="131676"/>
                </a:moveTo>
                <a:lnTo>
                  <a:pt x="15032" y="121707"/>
                </a:lnTo>
                <a:lnTo>
                  <a:pt x="21540" y="110261"/>
                </a:lnTo>
                <a:lnTo>
                  <a:pt x="25697" y="101427"/>
                </a:lnTo>
                <a:lnTo>
                  <a:pt x="29114" y="90999"/>
                </a:lnTo>
                <a:lnTo>
                  <a:pt x="31409" y="78543"/>
                </a:lnTo>
                <a:lnTo>
                  <a:pt x="32174" y="65045"/>
                </a:lnTo>
                <a:lnTo>
                  <a:pt x="32174" y="59854"/>
                </a:lnTo>
                <a:lnTo>
                  <a:pt x="31702" y="54457"/>
                </a:lnTo>
                <a:lnTo>
                  <a:pt x="30761" y="48852"/>
                </a:lnTo>
                <a:lnTo>
                  <a:pt x="29819" y="43248"/>
                </a:lnTo>
                <a:lnTo>
                  <a:pt x="28247" y="37575"/>
                </a:lnTo>
                <a:lnTo>
                  <a:pt x="26041" y="31833"/>
                </a:lnTo>
                <a:lnTo>
                  <a:pt x="24297" y="27193"/>
                </a:lnTo>
                <a:lnTo>
                  <a:pt x="22678" y="23553"/>
                </a:lnTo>
                <a:lnTo>
                  <a:pt x="21185" y="20912"/>
                </a:lnTo>
                <a:lnTo>
                  <a:pt x="19692" y="18271"/>
                </a:lnTo>
                <a:lnTo>
                  <a:pt x="15409" y="11300"/>
                </a:lnTo>
                <a:lnTo>
                  <a:pt x="8336" y="0"/>
                </a:lnTo>
                <a:lnTo>
                  <a:pt x="0" y="0"/>
                </a:lnTo>
                <a:lnTo>
                  <a:pt x="4038" y="7807"/>
                </a:lnTo>
                <a:lnTo>
                  <a:pt x="9835" y="19961"/>
                </a:lnTo>
                <a:lnTo>
                  <a:pt x="13571" y="29353"/>
                </a:lnTo>
                <a:lnTo>
                  <a:pt x="16504" y="39972"/>
                </a:lnTo>
                <a:lnTo>
                  <a:pt x="18490" y="52487"/>
                </a:lnTo>
                <a:lnTo>
                  <a:pt x="19152" y="65803"/>
                </a:lnTo>
                <a:lnTo>
                  <a:pt x="18786" y="76390"/>
                </a:lnTo>
                <a:lnTo>
                  <a:pt x="17191" y="89130"/>
                </a:lnTo>
                <a:lnTo>
                  <a:pt x="14330" y="100531"/>
                </a:lnTo>
                <a:lnTo>
                  <a:pt x="12184" y="106331"/>
                </a:lnTo>
                <a:lnTo>
                  <a:pt x="7269" y="117407"/>
                </a:lnTo>
                <a:lnTo>
                  <a:pt x="205" y="131676"/>
                </a:lnTo>
                <a:lnTo>
                  <a:pt x="8818" y="1316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1915175" y="1396542"/>
            <a:ext cx="70962" cy="89312"/>
          </a:xfrm>
          <a:custGeom>
            <a:avLst/>
            <a:gdLst/>
            <a:ahLst/>
            <a:cxnLst/>
            <a:rect l="l" t="t" r="r" b="b"/>
            <a:pathLst>
              <a:path w="78058" h="101220">
                <a:moveTo>
                  <a:pt x="62765" y="97006"/>
                </a:moveTo>
                <a:lnTo>
                  <a:pt x="71926" y="89369"/>
                </a:lnTo>
                <a:lnTo>
                  <a:pt x="76014" y="84086"/>
                </a:lnTo>
                <a:lnTo>
                  <a:pt x="78058" y="78183"/>
                </a:lnTo>
                <a:lnTo>
                  <a:pt x="78058" y="63897"/>
                </a:lnTo>
                <a:lnTo>
                  <a:pt x="75784" y="57811"/>
                </a:lnTo>
                <a:lnTo>
                  <a:pt x="71237" y="53401"/>
                </a:lnTo>
                <a:lnTo>
                  <a:pt x="68665" y="50920"/>
                </a:lnTo>
                <a:lnTo>
                  <a:pt x="64784" y="48692"/>
                </a:lnTo>
                <a:lnTo>
                  <a:pt x="59594" y="46717"/>
                </a:lnTo>
                <a:lnTo>
                  <a:pt x="63131" y="44925"/>
                </a:lnTo>
                <a:lnTo>
                  <a:pt x="65840" y="42950"/>
                </a:lnTo>
                <a:lnTo>
                  <a:pt x="67724" y="40791"/>
                </a:lnTo>
                <a:lnTo>
                  <a:pt x="71352" y="36703"/>
                </a:lnTo>
                <a:lnTo>
                  <a:pt x="73166" y="31466"/>
                </a:lnTo>
                <a:lnTo>
                  <a:pt x="73166" y="19615"/>
                </a:lnTo>
                <a:lnTo>
                  <a:pt x="71696" y="14791"/>
                </a:lnTo>
                <a:lnTo>
                  <a:pt x="68757" y="10611"/>
                </a:lnTo>
                <a:lnTo>
                  <a:pt x="57735" y="2276"/>
                </a:lnTo>
                <a:lnTo>
                  <a:pt x="43472" y="0"/>
                </a:lnTo>
                <a:lnTo>
                  <a:pt x="0" y="0"/>
                </a:lnTo>
                <a:lnTo>
                  <a:pt x="0" y="101220"/>
                </a:lnTo>
                <a:lnTo>
                  <a:pt x="13434" y="89507"/>
                </a:lnTo>
                <a:lnTo>
                  <a:pt x="13434" y="53883"/>
                </a:lnTo>
                <a:lnTo>
                  <a:pt x="40648" y="53883"/>
                </a:lnTo>
                <a:lnTo>
                  <a:pt x="44161" y="42789"/>
                </a:lnTo>
                <a:lnTo>
                  <a:pt x="13434" y="42789"/>
                </a:lnTo>
                <a:lnTo>
                  <a:pt x="13434" y="11438"/>
                </a:lnTo>
                <a:lnTo>
                  <a:pt x="43863" y="11438"/>
                </a:lnTo>
                <a:lnTo>
                  <a:pt x="48364" y="12081"/>
                </a:lnTo>
                <a:lnTo>
                  <a:pt x="51395" y="13367"/>
                </a:lnTo>
                <a:lnTo>
                  <a:pt x="56769" y="15664"/>
                </a:lnTo>
                <a:lnTo>
                  <a:pt x="59456" y="20120"/>
                </a:lnTo>
                <a:lnTo>
                  <a:pt x="59456" y="33303"/>
                </a:lnTo>
                <a:lnTo>
                  <a:pt x="56930" y="37851"/>
                </a:lnTo>
                <a:lnTo>
                  <a:pt x="61063" y="58683"/>
                </a:lnTo>
                <a:lnTo>
                  <a:pt x="64348" y="63690"/>
                </a:lnTo>
                <a:lnTo>
                  <a:pt x="64348" y="75404"/>
                </a:lnTo>
                <a:lnTo>
                  <a:pt x="63222" y="79125"/>
                </a:lnTo>
                <a:lnTo>
                  <a:pt x="60972" y="82202"/>
                </a:lnTo>
                <a:lnTo>
                  <a:pt x="57389" y="87072"/>
                </a:lnTo>
                <a:lnTo>
                  <a:pt x="51395" y="89507"/>
                </a:lnTo>
                <a:lnTo>
                  <a:pt x="50079" y="100780"/>
                </a:lnTo>
                <a:lnTo>
                  <a:pt x="62765" y="970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1915176" y="1475520"/>
            <a:ext cx="46723" cy="10335"/>
          </a:xfrm>
          <a:custGeom>
            <a:avLst/>
            <a:gdLst/>
            <a:ahLst/>
            <a:cxnLst/>
            <a:rect l="l" t="t" r="r" b="b"/>
            <a:pathLst>
              <a:path w="51395" h="11713">
                <a:moveTo>
                  <a:pt x="42990" y="0"/>
                </a:moveTo>
                <a:lnTo>
                  <a:pt x="13434" y="0"/>
                </a:lnTo>
                <a:lnTo>
                  <a:pt x="0" y="11713"/>
                </a:lnTo>
                <a:lnTo>
                  <a:pt x="42783" y="11713"/>
                </a:lnTo>
                <a:lnTo>
                  <a:pt x="50079" y="11273"/>
                </a:lnTo>
                <a:lnTo>
                  <a:pt x="51395" y="0"/>
                </a:lnTo>
                <a:lnTo>
                  <a:pt x="4299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2010115" y="1396542"/>
            <a:ext cx="0" cy="89312"/>
          </a:xfrm>
          <a:custGeom>
            <a:avLst/>
            <a:gdLst/>
            <a:ahLst/>
            <a:cxnLst/>
            <a:rect l="l" t="t" r="r" b="b"/>
            <a:pathLst>
              <a:path h="101220">
                <a:moveTo>
                  <a:pt x="0" y="0"/>
                </a:moveTo>
                <a:lnTo>
                  <a:pt x="0" y="101220"/>
                </a:lnTo>
              </a:path>
            </a:pathLst>
          </a:custGeom>
          <a:ln w="151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2025366" y="1396542"/>
            <a:ext cx="74657" cy="89312"/>
          </a:xfrm>
          <a:custGeom>
            <a:avLst/>
            <a:gdLst/>
            <a:ahLst/>
            <a:cxnLst/>
            <a:rect l="l" t="t" r="r" b="b"/>
            <a:pathLst>
              <a:path w="82123" h="101220">
                <a:moveTo>
                  <a:pt x="34103" y="101220"/>
                </a:moveTo>
                <a:lnTo>
                  <a:pt x="48019" y="101220"/>
                </a:lnTo>
                <a:lnTo>
                  <a:pt x="48019" y="12058"/>
                </a:lnTo>
                <a:lnTo>
                  <a:pt x="82123" y="12058"/>
                </a:lnTo>
                <a:lnTo>
                  <a:pt x="82123" y="0"/>
                </a:lnTo>
                <a:lnTo>
                  <a:pt x="0" y="0"/>
                </a:lnTo>
                <a:lnTo>
                  <a:pt x="0" y="12058"/>
                </a:lnTo>
                <a:lnTo>
                  <a:pt x="34103" y="12058"/>
                </a:lnTo>
                <a:lnTo>
                  <a:pt x="34103" y="1012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1831165" y="1396542"/>
            <a:ext cx="68018" cy="89312"/>
          </a:xfrm>
          <a:custGeom>
            <a:avLst/>
            <a:gdLst/>
            <a:ahLst/>
            <a:cxnLst/>
            <a:rect l="l" t="t" r="r" b="b"/>
            <a:pathLst>
              <a:path w="74820" h="101220">
                <a:moveTo>
                  <a:pt x="13365" y="89162"/>
                </a:moveTo>
                <a:lnTo>
                  <a:pt x="13365" y="54847"/>
                </a:lnTo>
                <a:lnTo>
                  <a:pt x="69239" y="54847"/>
                </a:lnTo>
                <a:lnTo>
                  <a:pt x="69239" y="43134"/>
                </a:lnTo>
                <a:lnTo>
                  <a:pt x="13365" y="43134"/>
                </a:lnTo>
                <a:lnTo>
                  <a:pt x="13365" y="12403"/>
                </a:lnTo>
                <a:lnTo>
                  <a:pt x="73786" y="12403"/>
                </a:lnTo>
                <a:lnTo>
                  <a:pt x="73786" y="0"/>
                </a:lnTo>
                <a:lnTo>
                  <a:pt x="0" y="0"/>
                </a:lnTo>
                <a:lnTo>
                  <a:pt x="0" y="101220"/>
                </a:lnTo>
                <a:lnTo>
                  <a:pt x="74820" y="101220"/>
                </a:lnTo>
                <a:lnTo>
                  <a:pt x="74820" y="89162"/>
                </a:lnTo>
                <a:lnTo>
                  <a:pt x="13365" y="89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1952129" y="1429941"/>
            <a:ext cx="18559" cy="18381"/>
          </a:xfrm>
          <a:custGeom>
            <a:avLst/>
            <a:gdLst/>
            <a:ahLst/>
            <a:cxnLst/>
            <a:rect l="l" t="t" r="r" b="b"/>
            <a:pathLst>
              <a:path w="20415" h="20832">
                <a:moveTo>
                  <a:pt x="20415" y="20832"/>
                </a:moveTo>
                <a:lnTo>
                  <a:pt x="16282" y="0"/>
                </a:lnTo>
                <a:lnTo>
                  <a:pt x="11229" y="2526"/>
                </a:lnTo>
                <a:lnTo>
                  <a:pt x="8014" y="4134"/>
                </a:lnTo>
                <a:lnTo>
                  <a:pt x="3513" y="4938"/>
                </a:lnTo>
                <a:lnTo>
                  <a:pt x="0" y="16031"/>
                </a:lnTo>
                <a:lnTo>
                  <a:pt x="5741" y="16031"/>
                </a:lnTo>
                <a:lnTo>
                  <a:pt x="10357" y="16743"/>
                </a:lnTo>
                <a:lnTo>
                  <a:pt x="13847" y="18167"/>
                </a:lnTo>
                <a:lnTo>
                  <a:pt x="20415" y="20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1825528" y="1596437"/>
            <a:ext cx="31441" cy="0"/>
          </a:xfrm>
          <a:custGeom>
            <a:avLst/>
            <a:gdLst/>
            <a:ahLst/>
            <a:cxnLst/>
            <a:rect l="l" t="t" r="r" b="b"/>
            <a:pathLst>
              <a:path w="34585">
                <a:moveTo>
                  <a:pt x="0" y="0"/>
                </a:moveTo>
                <a:lnTo>
                  <a:pt x="34585" y="0"/>
                </a:lnTo>
              </a:path>
            </a:pathLst>
          </a:custGeom>
          <a:ln w="140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1892043" y="1543816"/>
            <a:ext cx="33612" cy="40796"/>
          </a:xfrm>
          <a:custGeom>
            <a:avLst/>
            <a:gdLst/>
            <a:ahLst/>
            <a:cxnLst/>
            <a:rect l="l" t="t" r="r" b="b"/>
            <a:pathLst>
              <a:path w="36973" h="46235">
                <a:moveTo>
                  <a:pt x="23539" y="2491"/>
                </a:moveTo>
                <a:lnTo>
                  <a:pt x="16121" y="0"/>
                </a:lnTo>
                <a:lnTo>
                  <a:pt x="6659" y="0"/>
                </a:lnTo>
                <a:lnTo>
                  <a:pt x="0" y="11369"/>
                </a:lnTo>
                <a:lnTo>
                  <a:pt x="11987" y="11369"/>
                </a:lnTo>
                <a:lnTo>
                  <a:pt x="16465" y="12908"/>
                </a:lnTo>
                <a:lnTo>
                  <a:pt x="19405" y="15986"/>
                </a:lnTo>
                <a:lnTo>
                  <a:pt x="22345" y="19063"/>
                </a:lnTo>
                <a:lnTo>
                  <a:pt x="23814" y="22440"/>
                </a:lnTo>
                <a:lnTo>
                  <a:pt x="24159" y="46235"/>
                </a:lnTo>
                <a:lnTo>
                  <a:pt x="27833" y="44167"/>
                </a:lnTo>
                <a:lnTo>
                  <a:pt x="30543" y="42055"/>
                </a:lnTo>
                <a:lnTo>
                  <a:pt x="32289" y="39896"/>
                </a:lnTo>
                <a:lnTo>
                  <a:pt x="35412" y="36082"/>
                </a:lnTo>
                <a:lnTo>
                  <a:pt x="36973" y="31099"/>
                </a:lnTo>
                <a:lnTo>
                  <a:pt x="36973" y="18283"/>
                </a:lnTo>
                <a:lnTo>
                  <a:pt x="34286" y="12460"/>
                </a:lnTo>
                <a:lnTo>
                  <a:pt x="28913" y="7476"/>
                </a:lnTo>
                <a:lnTo>
                  <a:pt x="23539" y="2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876272" y="1611464"/>
            <a:ext cx="35299" cy="22151"/>
          </a:xfrm>
          <a:custGeom>
            <a:avLst/>
            <a:gdLst/>
            <a:ahLst/>
            <a:cxnLst/>
            <a:rect l="l" t="t" r="r" b="b"/>
            <a:pathLst>
              <a:path w="38829" h="25104">
                <a:moveTo>
                  <a:pt x="38785" y="9152"/>
                </a:moveTo>
                <a:lnTo>
                  <a:pt x="34996" y="12253"/>
                </a:lnTo>
                <a:lnTo>
                  <a:pt x="30231" y="13803"/>
                </a:lnTo>
                <a:lnTo>
                  <a:pt x="17325" y="13803"/>
                </a:lnTo>
                <a:lnTo>
                  <a:pt x="12031" y="11931"/>
                </a:lnTo>
                <a:lnTo>
                  <a:pt x="8609" y="8187"/>
                </a:lnTo>
                <a:lnTo>
                  <a:pt x="5188" y="4443"/>
                </a:lnTo>
                <a:lnTo>
                  <a:pt x="3477" y="0"/>
                </a:lnTo>
                <a:lnTo>
                  <a:pt x="0" y="17392"/>
                </a:lnTo>
                <a:lnTo>
                  <a:pt x="11011" y="23176"/>
                </a:lnTo>
                <a:lnTo>
                  <a:pt x="24214" y="25104"/>
                </a:lnTo>
                <a:lnTo>
                  <a:pt x="25347" y="25092"/>
                </a:lnTo>
                <a:lnTo>
                  <a:pt x="38829" y="22674"/>
                </a:lnTo>
                <a:lnTo>
                  <a:pt x="38785" y="9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1941919" y="1545518"/>
            <a:ext cx="61755" cy="87792"/>
          </a:xfrm>
          <a:custGeom>
            <a:avLst/>
            <a:gdLst/>
            <a:ahLst/>
            <a:cxnLst/>
            <a:rect l="l" t="t" r="r" b="b"/>
            <a:pathLst>
              <a:path w="67930" h="99498">
                <a:moveTo>
                  <a:pt x="62350" y="11989"/>
                </a:moveTo>
                <a:lnTo>
                  <a:pt x="62350" y="0"/>
                </a:lnTo>
                <a:lnTo>
                  <a:pt x="11092" y="0"/>
                </a:lnTo>
                <a:lnTo>
                  <a:pt x="3582" y="53125"/>
                </a:lnTo>
                <a:lnTo>
                  <a:pt x="14330" y="53745"/>
                </a:lnTo>
                <a:lnTo>
                  <a:pt x="16488" y="50805"/>
                </a:lnTo>
                <a:lnTo>
                  <a:pt x="19095" y="48508"/>
                </a:lnTo>
                <a:lnTo>
                  <a:pt x="22149" y="46855"/>
                </a:lnTo>
                <a:lnTo>
                  <a:pt x="25204" y="45201"/>
                </a:lnTo>
                <a:lnTo>
                  <a:pt x="28867" y="44374"/>
                </a:lnTo>
                <a:lnTo>
                  <a:pt x="39017" y="44374"/>
                </a:lnTo>
                <a:lnTo>
                  <a:pt x="44058" y="46258"/>
                </a:lnTo>
                <a:lnTo>
                  <a:pt x="48261" y="50025"/>
                </a:lnTo>
                <a:lnTo>
                  <a:pt x="52463" y="53791"/>
                </a:lnTo>
                <a:lnTo>
                  <a:pt x="54565" y="59120"/>
                </a:lnTo>
                <a:lnTo>
                  <a:pt x="54565" y="71706"/>
                </a:lnTo>
                <a:lnTo>
                  <a:pt x="52796" y="76897"/>
                </a:lnTo>
                <a:lnTo>
                  <a:pt x="49260" y="81582"/>
                </a:lnTo>
                <a:lnTo>
                  <a:pt x="45723" y="86268"/>
                </a:lnTo>
                <a:lnTo>
                  <a:pt x="40280" y="88611"/>
                </a:lnTo>
                <a:lnTo>
                  <a:pt x="29073" y="88611"/>
                </a:lnTo>
                <a:lnTo>
                  <a:pt x="25674" y="87922"/>
                </a:lnTo>
                <a:lnTo>
                  <a:pt x="22735" y="86544"/>
                </a:lnTo>
                <a:lnTo>
                  <a:pt x="16994" y="83834"/>
                </a:lnTo>
                <a:lnTo>
                  <a:pt x="13710" y="78941"/>
                </a:lnTo>
                <a:lnTo>
                  <a:pt x="12883" y="71867"/>
                </a:lnTo>
                <a:lnTo>
                  <a:pt x="0" y="71867"/>
                </a:lnTo>
                <a:lnTo>
                  <a:pt x="734" y="81238"/>
                </a:lnTo>
                <a:lnTo>
                  <a:pt x="4191" y="88186"/>
                </a:lnTo>
                <a:lnTo>
                  <a:pt x="10368" y="92711"/>
                </a:lnTo>
                <a:lnTo>
                  <a:pt x="16546" y="97236"/>
                </a:lnTo>
                <a:lnTo>
                  <a:pt x="23654" y="99498"/>
                </a:lnTo>
                <a:lnTo>
                  <a:pt x="31691" y="99498"/>
                </a:lnTo>
                <a:lnTo>
                  <a:pt x="36848" y="99284"/>
                </a:lnTo>
                <a:lnTo>
                  <a:pt x="49964" y="96018"/>
                </a:lnTo>
                <a:lnTo>
                  <a:pt x="59284" y="88817"/>
                </a:lnTo>
                <a:lnTo>
                  <a:pt x="65889" y="76961"/>
                </a:lnTo>
                <a:lnTo>
                  <a:pt x="67930" y="64150"/>
                </a:lnTo>
                <a:lnTo>
                  <a:pt x="67930" y="55192"/>
                </a:lnTo>
                <a:lnTo>
                  <a:pt x="64784" y="47796"/>
                </a:lnTo>
                <a:lnTo>
                  <a:pt x="58492" y="41962"/>
                </a:lnTo>
                <a:lnTo>
                  <a:pt x="52199" y="36129"/>
                </a:lnTo>
                <a:lnTo>
                  <a:pt x="44529" y="33212"/>
                </a:lnTo>
                <a:lnTo>
                  <a:pt x="30658" y="33212"/>
                </a:lnTo>
                <a:lnTo>
                  <a:pt x="26409" y="33970"/>
                </a:lnTo>
                <a:lnTo>
                  <a:pt x="22735" y="35486"/>
                </a:lnTo>
                <a:lnTo>
                  <a:pt x="20668" y="36358"/>
                </a:lnTo>
                <a:lnTo>
                  <a:pt x="16190" y="39413"/>
                </a:lnTo>
                <a:lnTo>
                  <a:pt x="20392" y="11989"/>
                </a:lnTo>
                <a:lnTo>
                  <a:pt x="62350" y="119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2015679" y="1543938"/>
            <a:ext cx="62695" cy="89554"/>
          </a:xfrm>
          <a:custGeom>
            <a:avLst/>
            <a:gdLst/>
            <a:ahLst/>
            <a:cxnLst/>
            <a:rect l="l" t="t" r="r" b="b"/>
            <a:pathLst>
              <a:path w="68964" h="101495">
                <a:moveTo>
                  <a:pt x="14743" y="32522"/>
                </a:moveTo>
                <a:lnTo>
                  <a:pt x="14973" y="26918"/>
                </a:lnTo>
                <a:lnTo>
                  <a:pt x="15960" y="22600"/>
                </a:lnTo>
                <a:lnTo>
                  <a:pt x="17706" y="19568"/>
                </a:lnTo>
                <a:lnTo>
                  <a:pt x="20875" y="14056"/>
                </a:lnTo>
                <a:lnTo>
                  <a:pt x="26593" y="11300"/>
                </a:lnTo>
                <a:lnTo>
                  <a:pt x="39499" y="11300"/>
                </a:lnTo>
                <a:lnTo>
                  <a:pt x="43564" y="12632"/>
                </a:lnTo>
                <a:lnTo>
                  <a:pt x="47055" y="15296"/>
                </a:lnTo>
                <a:lnTo>
                  <a:pt x="50546" y="17960"/>
                </a:lnTo>
                <a:lnTo>
                  <a:pt x="52291" y="21750"/>
                </a:lnTo>
                <a:lnTo>
                  <a:pt x="52291" y="33280"/>
                </a:lnTo>
                <a:lnTo>
                  <a:pt x="49673" y="37874"/>
                </a:lnTo>
                <a:lnTo>
                  <a:pt x="44437" y="40446"/>
                </a:lnTo>
                <a:lnTo>
                  <a:pt x="41452" y="41916"/>
                </a:lnTo>
                <a:lnTo>
                  <a:pt x="37639" y="42651"/>
                </a:lnTo>
                <a:lnTo>
                  <a:pt x="29303" y="42536"/>
                </a:lnTo>
                <a:lnTo>
                  <a:pt x="26937" y="42307"/>
                </a:lnTo>
                <a:lnTo>
                  <a:pt x="26937" y="53263"/>
                </a:lnTo>
                <a:lnTo>
                  <a:pt x="32036" y="53125"/>
                </a:lnTo>
                <a:lnTo>
                  <a:pt x="39430" y="53125"/>
                </a:lnTo>
                <a:lnTo>
                  <a:pt x="45206" y="54480"/>
                </a:lnTo>
                <a:lnTo>
                  <a:pt x="49363" y="57190"/>
                </a:lnTo>
                <a:lnTo>
                  <a:pt x="53520" y="59900"/>
                </a:lnTo>
                <a:lnTo>
                  <a:pt x="55598" y="64654"/>
                </a:lnTo>
                <a:lnTo>
                  <a:pt x="55598" y="76965"/>
                </a:lnTo>
                <a:lnTo>
                  <a:pt x="53623" y="81467"/>
                </a:lnTo>
                <a:lnTo>
                  <a:pt x="49673" y="84959"/>
                </a:lnTo>
                <a:lnTo>
                  <a:pt x="45723" y="88449"/>
                </a:lnTo>
                <a:lnTo>
                  <a:pt x="40487" y="90195"/>
                </a:lnTo>
                <a:lnTo>
                  <a:pt x="25560" y="90195"/>
                </a:lnTo>
                <a:lnTo>
                  <a:pt x="19750" y="87600"/>
                </a:lnTo>
                <a:lnTo>
                  <a:pt x="16534" y="82409"/>
                </a:lnTo>
                <a:lnTo>
                  <a:pt x="14697" y="79515"/>
                </a:lnTo>
                <a:lnTo>
                  <a:pt x="13503" y="74875"/>
                </a:lnTo>
                <a:lnTo>
                  <a:pt x="12952" y="68491"/>
                </a:lnTo>
                <a:lnTo>
                  <a:pt x="0" y="68491"/>
                </a:lnTo>
                <a:lnTo>
                  <a:pt x="0" y="77677"/>
                </a:lnTo>
                <a:lnTo>
                  <a:pt x="2629" y="85475"/>
                </a:lnTo>
                <a:lnTo>
                  <a:pt x="7888" y="91883"/>
                </a:lnTo>
                <a:lnTo>
                  <a:pt x="8943" y="93080"/>
                </a:lnTo>
                <a:lnTo>
                  <a:pt x="19006" y="99392"/>
                </a:lnTo>
                <a:lnTo>
                  <a:pt x="33276" y="101495"/>
                </a:lnTo>
                <a:lnTo>
                  <a:pt x="36215" y="101427"/>
                </a:lnTo>
                <a:lnTo>
                  <a:pt x="49559" y="98866"/>
                </a:lnTo>
                <a:lnTo>
                  <a:pt x="59663" y="92607"/>
                </a:lnTo>
                <a:lnTo>
                  <a:pt x="65863" y="86681"/>
                </a:lnTo>
                <a:lnTo>
                  <a:pt x="68964" y="79010"/>
                </a:lnTo>
                <a:lnTo>
                  <a:pt x="68964" y="63713"/>
                </a:lnTo>
                <a:lnTo>
                  <a:pt x="67505" y="58740"/>
                </a:lnTo>
                <a:lnTo>
                  <a:pt x="64589" y="54675"/>
                </a:lnTo>
                <a:lnTo>
                  <a:pt x="61672" y="50609"/>
                </a:lnTo>
                <a:lnTo>
                  <a:pt x="57619" y="47865"/>
                </a:lnTo>
                <a:lnTo>
                  <a:pt x="52429" y="46441"/>
                </a:lnTo>
                <a:lnTo>
                  <a:pt x="55644" y="45109"/>
                </a:lnTo>
                <a:lnTo>
                  <a:pt x="58262" y="43271"/>
                </a:lnTo>
                <a:lnTo>
                  <a:pt x="60283" y="40928"/>
                </a:lnTo>
                <a:lnTo>
                  <a:pt x="63544" y="37162"/>
                </a:lnTo>
                <a:lnTo>
                  <a:pt x="65174" y="32246"/>
                </a:lnTo>
                <a:lnTo>
                  <a:pt x="65174" y="17685"/>
                </a:lnTo>
                <a:lnTo>
                  <a:pt x="62419" y="11196"/>
                </a:lnTo>
                <a:lnTo>
                  <a:pt x="56907" y="6718"/>
                </a:lnTo>
                <a:lnTo>
                  <a:pt x="51395" y="2239"/>
                </a:lnTo>
                <a:lnTo>
                  <a:pt x="43610" y="0"/>
                </a:lnTo>
                <a:lnTo>
                  <a:pt x="33551" y="0"/>
                </a:lnTo>
                <a:lnTo>
                  <a:pt x="27957" y="325"/>
                </a:lnTo>
                <a:lnTo>
                  <a:pt x="15363" y="4585"/>
                </a:lnTo>
                <a:lnTo>
                  <a:pt x="6889" y="13780"/>
                </a:lnTo>
                <a:lnTo>
                  <a:pt x="3950" y="18925"/>
                </a:lnTo>
                <a:lnTo>
                  <a:pt x="2480" y="25172"/>
                </a:lnTo>
                <a:lnTo>
                  <a:pt x="2480" y="32522"/>
                </a:lnTo>
                <a:lnTo>
                  <a:pt x="14743" y="325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95702" y="1564547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0" y="75450"/>
                </a:lnTo>
                <a:lnTo>
                  <a:pt x="12400" y="26803"/>
                </a:lnTo>
                <a:lnTo>
                  <a:pt x="14318" y="20234"/>
                </a:lnTo>
                <a:lnTo>
                  <a:pt x="18153" y="16605"/>
                </a:lnTo>
                <a:lnTo>
                  <a:pt x="21988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1" y="12884"/>
                </a:lnTo>
                <a:lnTo>
                  <a:pt x="41474" y="16330"/>
                </a:lnTo>
                <a:lnTo>
                  <a:pt x="42669" y="18626"/>
                </a:lnTo>
                <a:lnTo>
                  <a:pt x="43266" y="22279"/>
                </a:lnTo>
                <a:lnTo>
                  <a:pt x="43266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3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8"/>
                </a:lnTo>
                <a:lnTo>
                  <a:pt x="82708" y="14056"/>
                </a:lnTo>
                <a:lnTo>
                  <a:pt x="85166" y="15894"/>
                </a:lnTo>
                <a:lnTo>
                  <a:pt x="86394" y="19270"/>
                </a:lnTo>
                <a:lnTo>
                  <a:pt x="86394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8"/>
                </a:lnTo>
                <a:lnTo>
                  <a:pt x="92802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0" y="952"/>
                </a:lnTo>
                <a:lnTo>
                  <a:pt x="63590" y="2859"/>
                </a:lnTo>
                <a:lnTo>
                  <a:pt x="59869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4" y="4340"/>
                </a:lnTo>
                <a:lnTo>
                  <a:pt x="44781" y="1447"/>
                </a:lnTo>
                <a:lnTo>
                  <a:pt x="40051" y="0"/>
                </a:lnTo>
                <a:lnTo>
                  <a:pt x="28981" y="0"/>
                </a:lnTo>
                <a:lnTo>
                  <a:pt x="24342" y="1400"/>
                </a:lnTo>
                <a:lnTo>
                  <a:pt x="20255" y="4202"/>
                </a:lnTo>
                <a:lnTo>
                  <a:pt x="17866" y="5856"/>
                </a:lnTo>
                <a:lnTo>
                  <a:pt x="15202" y="8497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1867095" y="1543816"/>
            <a:ext cx="61629" cy="87655"/>
          </a:xfrm>
          <a:custGeom>
            <a:avLst/>
            <a:gdLst/>
            <a:ahLst/>
            <a:cxnLst/>
            <a:rect l="l" t="t" r="r" b="b"/>
            <a:pathLst>
              <a:path w="67792" h="99342">
                <a:moveTo>
                  <a:pt x="13572" y="65551"/>
                </a:moveTo>
                <a:lnTo>
                  <a:pt x="15443" y="60877"/>
                </a:lnTo>
                <a:lnTo>
                  <a:pt x="19187" y="57501"/>
                </a:lnTo>
                <a:lnTo>
                  <a:pt x="22930" y="54124"/>
                </a:lnTo>
                <a:lnTo>
                  <a:pt x="27764" y="52436"/>
                </a:lnTo>
                <a:lnTo>
                  <a:pt x="39798" y="52436"/>
                </a:lnTo>
                <a:lnTo>
                  <a:pt x="44804" y="54090"/>
                </a:lnTo>
                <a:lnTo>
                  <a:pt x="48709" y="57397"/>
                </a:lnTo>
                <a:lnTo>
                  <a:pt x="52613" y="60704"/>
                </a:lnTo>
                <a:lnTo>
                  <a:pt x="54565" y="65551"/>
                </a:lnTo>
                <a:lnTo>
                  <a:pt x="54565" y="78091"/>
                </a:lnTo>
                <a:lnTo>
                  <a:pt x="52670" y="82719"/>
                </a:lnTo>
                <a:lnTo>
                  <a:pt x="48881" y="85820"/>
                </a:lnTo>
                <a:lnTo>
                  <a:pt x="48924" y="99342"/>
                </a:lnTo>
                <a:lnTo>
                  <a:pt x="59043" y="92710"/>
                </a:lnTo>
                <a:lnTo>
                  <a:pt x="64876" y="86670"/>
                </a:lnTo>
                <a:lnTo>
                  <a:pt x="67792" y="79309"/>
                </a:lnTo>
                <a:lnTo>
                  <a:pt x="67792" y="63277"/>
                </a:lnTo>
                <a:lnTo>
                  <a:pt x="65611" y="57305"/>
                </a:lnTo>
                <a:lnTo>
                  <a:pt x="61247" y="52711"/>
                </a:lnTo>
                <a:lnTo>
                  <a:pt x="58905" y="50277"/>
                </a:lnTo>
                <a:lnTo>
                  <a:pt x="55690" y="48118"/>
                </a:lnTo>
                <a:lnTo>
                  <a:pt x="51602" y="46235"/>
                </a:lnTo>
                <a:lnTo>
                  <a:pt x="51258" y="22440"/>
                </a:lnTo>
                <a:lnTo>
                  <a:pt x="51258" y="30340"/>
                </a:lnTo>
                <a:lnTo>
                  <a:pt x="49719" y="33981"/>
                </a:lnTo>
                <a:lnTo>
                  <a:pt x="46642" y="37036"/>
                </a:lnTo>
                <a:lnTo>
                  <a:pt x="43564" y="40090"/>
                </a:lnTo>
                <a:lnTo>
                  <a:pt x="39293" y="41617"/>
                </a:lnTo>
                <a:lnTo>
                  <a:pt x="29142" y="41617"/>
                </a:lnTo>
                <a:lnTo>
                  <a:pt x="25077" y="40309"/>
                </a:lnTo>
                <a:lnTo>
                  <a:pt x="21633" y="37691"/>
                </a:lnTo>
                <a:lnTo>
                  <a:pt x="18188" y="35072"/>
                </a:lnTo>
                <a:lnTo>
                  <a:pt x="16465" y="31443"/>
                </a:lnTo>
                <a:lnTo>
                  <a:pt x="16465" y="22669"/>
                </a:lnTo>
                <a:lnTo>
                  <a:pt x="17797" y="19063"/>
                </a:lnTo>
                <a:lnTo>
                  <a:pt x="20461" y="15986"/>
                </a:lnTo>
                <a:lnTo>
                  <a:pt x="23125" y="12908"/>
                </a:lnTo>
                <a:lnTo>
                  <a:pt x="27443" y="11369"/>
                </a:lnTo>
                <a:lnTo>
                  <a:pt x="34103" y="0"/>
                </a:lnTo>
                <a:lnTo>
                  <a:pt x="24320" y="0"/>
                </a:lnTo>
                <a:lnTo>
                  <a:pt x="16764" y="2641"/>
                </a:lnTo>
                <a:lnTo>
                  <a:pt x="11436" y="7924"/>
                </a:lnTo>
                <a:lnTo>
                  <a:pt x="6108" y="13206"/>
                </a:lnTo>
                <a:lnTo>
                  <a:pt x="3444" y="19522"/>
                </a:lnTo>
                <a:lnTo>
                  <a:pt x="3444" y="32752"/>
                </a:lnTo>
                <a:lnTo>
                  <a:pt x="5258" y="37530"/>
                </a:lnTo>
                <a:lnTo>
                  <a:pt x="8887" y="41204"/>
                </a:lnTo>
                <a:lnTo>
                  <a:pt x="10816" y="43180"/>
                </a:lnTo>
                <a:lnTo>
                  <a:pt x="13503" y="44902"/>
                </a:lnTo>
                <a:lnTo>
                  <a:pt x="16948" y="46372"/>
                </a:lnTo>
                <a:lnTo>
                  <a:pt x="11344" y="48623"/>
                </a:lnTo>
                <a:lnTo>
                  <a:pt x="7119" y="51873"/>
                </a:lnTo>
                <a:lnTo>
                  <a:pt x="4271" y="56122"/>
                </a:lnTo>
                <a:lnTo>
                  <a:pt x="1423" y="60371"/>
                </a:lnTo>
                <a:lnTo>
                  <a:pt x="0" y="65413"/>
                </a:lnTo>
                <a:lnTo>
                  <a:pt x="0" y="81169"/>
                </a:lnTo>
                <a:lnTo>
                  <a:pt x="3318" y="88737"/>
                </a:lnTo>
                <a:lnTo>
                  <a:pt x="9955" y="93951"/>
                </a:lnTo>
                <a:lnTo>
                  <a:pt x="10095" y="94060"/>
                </a:lnTo>
                <a:lnTo>
                  <a:pt x="13572" y="76668"/>
                </a:lnTo>
                <a:lnTo>
                  <a:pt x="13572" y="6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1157473" y="2222565"/>
            <a:ext cx="4126036" cy="0"/>
          </a:xfrm>
          <a:custGeom>
            <a:avLst/>
            <a:gdLst/>
            <a:ahLst/>
            <a:cxnLst/>
            <a:rect l="l" t="t" r="r" b="b"/>
            <a:pathLst>
              <a:path w="4538640">
                <a:moveTo>
                  <a:pt x="4538640" y="0"/>
                </a:moveTo>
                <a:lnTo>
                  <a:pt x="0" y="0"/>
                </a:lnTo>
              </a:path>
            </a:pathLst>
          </a:custGeom>
          <a:ln w="1175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3316694" y="2118803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3359451" y="1942407"/>
            <a:ext cx="0" cy="249028"/>
          </a:xfrm>
          <a:custGeom>
            <a:avLst/>
            <a:gdLst/>
            <a:ahLst/>
            <a:cxnLst/>
            <a:rect l="l" t="t" r="r" b="b"/>
            <a:pathLst>
              <a:path h="282232">
                <a:moveTo>
                  <a:pt x="0" y="0"/>
                </a:moveTo>
                <a:lnTo>
                  <a:pt x="0" y="282232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4663535" y="2118803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4706292" y="1942407"/>
            <a:ext cx="0" cy="249028"/>
          </a:xfrm>
          <a:custGeom>
            <a:avLst/>
            <a:gdLst/>
            <a:ahLst/>
            <a:cxnLst/>
            <a:rect l="l" t="t" r="r" b="b"/>
            <a:pathLst>
              <a:path h="282232">
                <a:moveTo>
                  <a:pt x="0" y="0"/>
                </a:moveTo>
                <a:lnTo>
                  <a:pt x="0" y="282232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771743" y="1767654"/>
            <a:ext cx="284767" cy="94359"/>
          </a:xfrm>
          <a:custGeom>
            <a:avLst/>
            <a:gdLst/>
            <a:ahLst/>
            <a:cxnLst/>
            <a:rect l="l" t="t" r="r" b="b"/>
            <a:pathLst>
              <a:path w="313244" h="106940">
                <a:moveTo>
                  <a:pt x="298844" y="88955"/>
                </a:moveTo>
                <a:lnTo>
                  <a:pt x="298844" y="103976"/>
                </a:lnTo>
                <a:lnTo>
                  <a:pt x="313244" y="103976"/>
                </a:lnTo>
                <a:lnTo>
                  <a:pt x="313244" y="88955"/>
                </a:lnTo>
                <a:lnTo>
                  <a:pt x="298844" y="88955"/>
                </a:lnTo>
                <a:close/>
              </a:path>
              <a:path w="313244" h="106940">
                <a:moveTo>
                  <a:pt x="0" y="103976"/>
                </a:moveTo>
                <a:lnTo>
                  <a:pt x="13090" y="103976"/>
                </a:lnTo>
                <a:lnTo>
                  <a:pt x="13090" y="22049"/>
                </a:lnTo>
                <a:lnTo>
                  <a:pt x="64968" y="103976"/>
                </a:lnTo>
                <a:lnTo>
                  <a:pt x="80331" y="103976"/>
                </a:lnTo>
                <a:lnTo>
                  <a:pt x="80331" y="2756"/>
                </a:lnTo>
                <a:lnTo>
                  <a:pt x="67310" y="2756"/>
                </a:lnTo>
                <a:lnTo>
                  <a:pt x="67310" y="84752"/>
                </a:lnTo>
                <a:lnTo>
                  <a:pt x="16190" y="2756"/>
                </a:lnTo>
                <a:lnTo>
                  <a:pt x="0" y="2756"/>
                </a:lnTo>
                <a:lnTo>
                  <a:pt x="0" y="103976"/>
                </a:lnTo>
                <a:close/>
              </a:path>
              <a:path w="313244" h="106940">
                <a:moveTo>
                  <a:pt x="123288" y="83133"/>
                </a:moveTo>
                <a:lnTo>
                  <a:pt x="121043" y="79749"/>
                </a:lnTo>
                <a:lnTo>
                  <a:pt x="116345" y="68234"/>
                </a:lnTo>
                <a:lnTo>
                  <a:pt x="114779" y="54779"/>
                </a:lnTo>
                <a:lnTo>
                  <a:pt x="115339" y="45373"/>
                </a:lnTo>
                <a:lnTo>
                  <a:pt x="118577" y="32689"/>
                </a:lnTo>
                <a:lnTo>
                  <a:pt x="124700" y="22979"/>
                </a:lnTo>
                <a:lnTo>
                  <a:pt x="126460" y="21194"/>
                </a:lnTo>
                <a:lnTo>
                  <a:pt x="137187" y="14445"/>
                </a:lnTo>
                <a:lnTo>
                  <a:pt x="150329" y="12196"/>
                </a:lnTo>
                <a:lnTo>
                  <a:pt x="153022" y="12274"/>
                </a:lnTo>
                <a:lnTo>
                  <a:pt x="165874" y="15398"/>
                </a:lnTo>
                <a:lnTo>
                  <a:pt x="175855" y="23082"/>
                </a:lnTo>
                <a:lnTo>
                  <a:pt x="178592" y="26727"/>
                </a:lnTo>
                <a:lnTo>
                  <a:pt x="183540" y="38041"/>
                </a:lnTo>
                <a:lnTo>
                  <a:pt x="185190" y="51816"/>
                </a:lnTo>
                <a:lnTo>
                  <a:pt x="184930" y="57743"/>
                </a:lnTo>
                <a:lnTo>
                  <a:pt x="182376" y="70370"/>
                </a:lnTo>
                <a:lnTo>
                  <a:pt x="177095" y="81686"/>
                </a:lnTo>
                <a:lnTo>
                  <a:pt x="174787" y="84884"/>
                </a:lnTo>
                <a:lnTo>
                  <a:pt x="178608" y="98292"/>
                </a:lnTo>
                <a:lnTo>
                  <a:pt x="187739" y="89300"/>
                </a:lnTo>
                <a:lnTo>
                  <a:pt x="194465" y="77655"/>
                </a:lnTo>
                <a:lnTo>
                  <a:pt x="198050" y="65427"/>
                </a:lnTo>
                <a:lnTo>
                  <a:pt x="199245" y="51609"/>
                </a:lnTo>
                <a:lnTo>
                  <a:pt x="198393" y="40054"/>
                </a:lnTo>
                <a:lnTo>
                  <a:pt x="195054" y="27696"/>
                </a:lnTo>
                <a:lnTo>
                  <a:pt x="189186" y="17226"/>
                </a:lnTo>
                <a:lnTo>
                  <a:pt x="185914" y="13361"/>
                </a:lnTo>
                <a:lnTo>
                  <a:pt x="176175" y="5938"/>
                </a:lnTo>
                <a:lnTo>
                  <a:pt x="164038" y="1484"/>
                </a:lnTo>
                <a:lnTo>
                  <a:pt x="149502" y="0"/>
                </a:lnTo>
                <a:lnTo>
                  <a:pt x="143807" y="244"/>
                </a:lnTo>
                <a:lnTo>
                  <a:pt x="130613" y="3143"/>
                </a:lnTo>
                <a:lnTo>
                  <a:pt x="119605" y="9309"/>
                </a:lnTo>
                <a:lnTo>
                  <a:pt x="110783" y="18742"/>
                </a:lnTo>
                <a:lnTo>
                  <a:pt x="105500" y="28231"/>
                </a:lnTo>
                <a:lnTo>
                  <a:pt x="101815" y="40343"/>
                </a:lnTo>
                <a:lnTo>
                  <a:pt x="100587" y="53883"/>
                </a:lnTo>
                <a:lnTo>
                  <a:pt x="100601" y="55446"/>
                </a:lnTo>
                <a:lnTo>
                  <a:pt x="102100" y="69092"/>
                </a:lnTo>
                <a:lnTo>
                  <a:pt x="106069" y="81112"/>
                </a:lnTo>
                <a:lnTo>
                  <a:pt x="112506" y="91505"/>
                </a:lnTo>
                <a:lnTo>
                  <a:pt x="123503" y="100663"/>
                </a:lnTo>
                <a:lnTo>
                  <a:pt x="123288" y="83133"/>
                </a:lnTo>
                <a:close/>
              </a:path>
              <a:path w="313244" h="106940">
                <a:moveTo>
                  <a:pt x="123288" y="83133"/>
                </a:moveTo>
                <a:lnTo>
                  <a:pt x="123503" y="100663"/>
                </a:lnTo>
                <a:lnTo>
                  <a:pt x="135349" y="105371"/>
                </a:lnTo>
                <a:lnTo>
                  <a:pt x="149227" y="106940"/>
                </a:lnTo>
                <a:lnTo>
                  <a:pt x="154140" y="106761"/>
                </a:lnTo>
                <a:lnTo>
                  <a:pt x="167408" y="104112"/>
                </a:lnTo>
                <a:lnTo>
                  <a:pt x="178608" y="98292"/>
                </a:lnTo>
                <a:lnTo>
                  <a:pt x="174787" y="84884"/>
                </a:lnTo>
                <a:lnTo>
                  <a:pt x="164723" y="92227"/>
                </a:lnTo>
                <a:lnTo>
                  <a:pt x="150880" y="94674"/>
                </a:lnTo>
                <a:lnTo>
                  <a:pt x="145366" y="94412"/>
                </a:lnTo>
                <a:lnTo>
                  <a:pt x="132420" y="90853"/>
                </a:lnTo>
                <a:lnTo>
                  <a:pt x="123288" y="83133"/>
                </a:lnTo>
                <a:close/>
              </a:path>
              <a:path w="313244" h="106940">
                <a:moveTo>
                  <a:pt x="225356" y="91918"/>
                </a:moveTo>
                <a:lnTo>
                  <a:pt x="225356" y="2756"/>
                </a:lnTo>
                <a:lnTo>
                  <a:pt x="211646" y="2756"/>
                </a:lnTo>
                <a:lnTo>
                  <a:pt x="211646" y="103976"/>
                </a:lnTo>
                <a:lnTo>
                  <a:pt x="276614" y="103976"/>
                </a:lnTo>
                <a:lnTo>
                  <a:pt x="276614" y="91918"/>
                </a:lnTo>
                <a:lnTo>
                  <a:pt x="225356" y="91918"/>
                </a:lnTo>
                <a:close/>
              </a:path>
              <a:path w="313244" h="106940">
                <a:moveTo>
                  <a:pt x="298844" y="31144"/>
                </a:moveTo>
                <a:lnTo>
                  <a:pt x="298844" y="46166"/>
                </a:lnTo>
                <a:lnTo>
                  <a:pt x="313244" y="46166"/>
                </a:lnTo>
                <a:lnTo>
                  <a:pt x="313244" y="31144"/>
                </a:lnTo>
                <a:lnTo>
                  <a:pt x="298844" y="31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774248" y="1917968"/>
            <a:ext cx="33132" cy="86697"/>
          </a:xfrm>
          <a:custGeom>
            <a:avLst/>
            <a:gdLst/>
            <a:ahLst/>
            <a:cxnLst/>
            <a:rect l="l" t="t" r="r" b="b"/>
            <a:pathLst>
              <a:path w="36445" h="98257">
                <a:moveTo>
                  <a:pt x="23217" y="28388"/>
                </a:moveTo>
                <a:lnTo>
                  <a:pt x="23217" y="98257"/>
                </a:lnTo>
                <a:lnTo>
                  <a:pt x="36445" y="98257"/>
                </a:lnTo>
                <a:lnTo>
                  <a:pt x="36445" y="0"/>
                </a:lnTo>
                <a:lnTo>
                  <a:pt x="26662" y="0"/>
                </a:lnTo>
                <a:lnTo>
                  <a:pt x="24917" y="7625"/>
                </a:lnTo>
                <a:lnTo>
                  <a:pt x="22276" y="12460"/>
                </a:lnTo>
                <a:lnTo>
                  <a:pt x="18739" y="14504"/>
                </a:lnTo>
                <a:lnTo>
                  <a:pt x="15202" y="16548"/>
                </a:lnTo>
                <a:lnTo>
                  <a:pt x="8956" y="18007"/>
                </a:lnTo>
                <a:lnTo>
                  <a:pt x="0" y="18879"/>
                </a:lnTo>
                <a:lnTo>
                  <a:pt x="0" y="28388"/>
                </a:lnTo>
                <a:lnTo>
                  <a:pt x="23217" y="283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847444" y="1991411"/>
            <a:ext cx="13403" cy="31736"/>
          </a:xfrm>
          <a:custGeom>
            <a:avLst/>
            <a:gdLst/>
            <a:ahLst/>
            <a:cxnLst/>
            <a:rect l="l" t="t" r="r" b="b"/>
            <a:pathLst>
              <a:path w="14743" h="35968">
                <a:moveTo>
                  <a:pt x="5419" y="35003"/>
                </a:moveTo>
                <a:lnTo>
                  <a:pt x="9231" y="32453"/>
                </a:lnTo>
                <a:lnTo>
                  <a:pt x="11436" y="28320"/>
                </a:lnTo>
                <a:lnTo>
                  <a:pt x="13641" y="24185"/>
                </a:lnTo>
                <a:lnTo>
                  <a:pt x="14743" y="19385"/>
                </a:lnTo>
                <a:lnTo>
                  <a:pt x="14743" y="0"/>
                </a:lnTo>
                <a:lnTo>
                  <a:pt x="0" y="0"/>
                </a:lnTo>
                <a:lnTo>
                  <a:pt x="0" y="15021"/>
                </a:lnTo>
                <a:lnTo>
                  <a:pt x="7509" y="15021"/>
                </a:lnTo>
                <a:lnTo>
                  <a:pt x="7704" y="16135"/>
                </a:lnTo>
                <a:lnTo>
                  <a:pt x="7716" y="18673"/>
                </a:lnTo>
                <a:lnTo>
                  <a:pt x="6682" y="22738"/>
                </a:lnTo>
                <a:lnTo>
                  <a:pt x="5396" y="26642"/>
                </a:lnTo>
                <a:lnTo>
                  <a:pt x="3169" y="28870"/>
                </a:lnTo>
                <a:lnTo>
                  <a:pt x="0" y="29422"/>
                </a:lnTo>
                <a:lnTo>
                  <a:pt x="0" y="35968"/>
                </a:lnTo>
                <a:lnTo>
                  <a:pt x="5419" y="350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872873" y="1917299"/>
            <a:ext cx="62005" cy="87366"/>
          </a:xfrm>
          <a:custGeom>
            <a:avLst/>
            <a:gdLst/>
            <a:ahLst/>
            <a:cxnLst/>
            <a:rect l="l" t="t" r="r" b="b"/>
            <a:pathLst>
              <a:path w="68206" h="99015">
                <a:moveTo>
                  <a:pt x="13847" y="87302"/>
                </a:moveTo>
                <a:lnTo>
                  <a:pt x="15042" y="82432"/>
                </a:lnTo>
                <a:lnTo>
                  <a:pt x="17935" y="77999"/>
                </a:lnTo>
                <a:lnTo>
                  <a:pt x="22528" y="74003"/>
                </a:lnTo>
                <a:lnTo>
                  <a:pt x="25100" y="71752"/>
                </a:lnTo>
                <a:lnTo>
                  <a:pt x="28637" y="69387"/>
                </a:lnTo>
                <a:lnTo>
                  <a:pt x="33138" y="66906"/>
                </a:lnTo>
                <a:lnTo>
                  <a:pt x="42577" y="61669"/>
                </a:lnTo>
                <a:lnTo>
                  <a:pt x="50890" y="57029"/>
                </a:lnTo>
                <a:lnTo>
                  <a:pt x="56654" y="53079"/>
                </a:lnTo>
                <a:lnTo>
                  <a:pt x="59870" y="49817"/>
                </a:lnTo>
                <a:lnTo>
                  <a:pt x="65427" y="44213"/>
                </a:lnTo>
                <a:lnTo>
                  <a:pt x="68206" y="37460"/>
                </a:lnTo>
                <a:lnTo>
                  <a:pt x="68206" y="22072"/>
                </a:lnTo>
                <a:lnTo>
                  <a:pt x="65599" y="15274"/>
                </a:lnTo>
                <a:lnTo>
                  <a:pt x="60386" y="9164"/>
                </a:lnTo>
                <a:lnTo>
                  <a:pt x="59775" y="8477"/>
                </a:lnTo>
                <a:lnTo>
                  <a:pt x="49808" y="2119"/>
                </a:lnTo>
                <a:lnTo>
                  <a:pt x="35618" y="0"/>
                </a:lnTo>
                <a:lnTo>
                  <a:pt x="27856" y="589"/>
                </a:lnTo>
                <a:lnTo>
                  <a:pt x="15551" y="5183"/>
                </a:lnTo>
                <a:lnTo>
                  <a:pt x="7165" y="14332"/>
                </a:lnTo>
                <a:lnTo>
                  <a:pt x="4133" y="19752"/>
                </a:lnTo>
                <a:lnTo>
                  <a:pt x="2549" y="26758"/>
                </a:lnTo>
                <a:lnTo>
                  <a:pt x="2411" y="35347"/>
                </a:lnTo>
                <a:lnTo>
                  <a:pt x="15019" y="35347"/>
                </a:lnTo>
                <a:lnTo>
                  <a:pt x="15202" y="29238"/>
                </a:lnTo>
                <a:lnTo>
                  <a:pt x="16167" y="24461"/>
                </a:lnTo>
                <a:lnTo>
                  <a:pt x="17912" y="21016"/>
                </a:lnTo>
                <a:lnTo>
                  <a:pt x="21173" y="14585"/>
                </a:lnTo>
                <a:lnTo>
                  <a:pt x="27052" y="11369"/>
                </a:lnTo>
                <a:lnTo>
                  <a:pt x="41291" y="11369"/>
                </a:lnTo>
                <a:lnTo>
                  <a:pt x="45884" y="13057"/>
                </a:lnTo>
                <a:lnTo>
                  <a:pt x="49329" y="16433"/>
                </a:lnTo>
                <a:lnTo>
                  <a:pt x="52773" y="19810"/>
                </a:lnTo>
                <a:lnTo>
                  <a:pt x="54496" y="24369"/>
                </a:lnTo>
                <a:lnTo>
                  <a:pt x="54496" y="35026"/>
                </a:lnTo>
                <a:lnTo>
                  <a:pt x="52613" y="39390"/>
                </a:lnTo>
                <a:lnTo>
                  <a:pt x="48846" y="43203"/>
                </a:lnTo>
                <a:lnTo>
                  <a:pt x="46458" y="45638"/>
                </a:lnTo>
                <a:lnTo>
                  <a:pt x="42301" y="48578"/>
                </a:lnTo>
                <a:lnTo>
                  <a:pt x="36376" y="52023"/>
                </a:lnTo>
                <a:lnTo>
                  <a:pt x="23148" y="59671"/>
                </a:lnTo>
                <a:lnTo>
                  <a:pt x="14284" y="64816"/>
                </a:lnTo>
                <a:lnTo>
                  <a:pt x="8324" y="70535"/>
                </a:lnTo>
                <a:lnTo>
                  <a:pt x="5270" y="76828"/>
                </a:lnTo>
                <a:lnTo>
                  <a:pt x="2216" y="83121"/>
                </a:lnTo>
                <a:lnTo>
                  <a:pt x="459" y="90517"/>
                </a:lnTo>
                <a:lnTo>
                  <a:pt x="0" y="99015"/>
                </a:lnTo>
                <a:lnTo>
                  <a:pt x="67724" y="99015"/>
                </a:lnTo>
                <a:lnTo>
                  <a:pt x="67724" y="87302"/>
                </a:lnTo>
                <a:lnTo>
                  <a:pt x="13847" y="87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972771" y="1917359"/>
            <a:ext cx="33612" cy="40796"/>
          </a:xfrm>
          <a:custGeom>
            <a:avLst/>
            <a:gdLst/>
            <a:ahLst/>
            <a:cxnLst/>
            <a:rect l="l" t="t" r="r" b="b"/>
            <a:pathLst>
              <a:path w="36973" h="46235">
                <a:moveTo>
                  <a:pt x="23539" y="2491"/>
                </a:moveTo>
                <a:lnTo>
                  <a:pt x="16121" y="0"/>
                </a:lnTo>
                <a:lnTo>
                  <a:pt x="6659" y="0"/>
                </a:lnTo>
                <a:lnTo>
                  <a:pt x="0" y="11369"/>
                </a:lnTo>
                <a:lnTo>
                  <a:pt x="11987" y="11369"/>
                </a:lnTo>
                <a:lnTo>
                  <a:pt x="16465" y="12908"/>
                </a:lnTo>
                <a:lnTo>
                  <a:pt x="19405" y="15986"/>
                </a:lnTo>
                <a:lnTo>
                  <a:pt x="22345" y="19063"/>
                </a:lnTo>
                <a:lnTo>
                  <a:pt x="23814" y="22440"/>
                </a:lnTo>
                <a:lnTo>
                  <a:pt x="24159" y="46235"/>
                </a:lnTo>
                <a:lnTo>
                  <a:pt x="27833" y="44167"/>
                </a:lnTo>
                <a:lnTo>
                  <a:pt x="30543" y="42055"/>
                </a:lnTo>
                <a:lnTo>
                  <a:pt x="32288" y="39895"/>
                </a:lnTo>
                <a:lnTo>
                  <a:pt x="35412" y="36082"/>
                </a:lnTo>
                <a:lnTo>
                  <a:pt x="36973" y="31099"/>
                </a:lnTo>
                <a:lnTo>
                  <a:pt x="36973" y="18283"/>
                </a:lnTo>
                <a:lnTo>
                  <a:pt x="34286" y="12460"/>
                </a:lnTo>
                <a:lnTo>
                  <a:pt x="28913" y="7476"/>
                </a:lnTo>
                <a:lnTo>
                  <a:pt x="23539" y="24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957001" y="1985007"/>
            <a:ext cx="35299" cy="22151"/>
          </a:xfrm>
          <a:custGeom>
            <a:avLst/>
            <a:gdLst/>
            <a:ahLst/>
            <a:cxnLst/>
            <a:rect l="l" t="t" r="r" b="b"/>
            <a:pathLst>
              <a:path w="38829" h="25104">
                <a:moveTo>
                  <a:pt x="38785" y="9152"/>
                </a:moveTo>
                <a:lnTo>
                  <a:pt x="34996" y="12253"/>
                </a:lnTo>
                <a:lnTo>
                  <a:pt x="30231" y="13803"/>
                </a:lnTo>
                <a:lnTo>
                  <a:pt x="17325" y="13803"/>
                </a:lnTo>
                <a:lnTo>
                  <a:pt x="12031" y="11931"/>
                </a:lnTo>
                <a:lnTo>
                  <a:pt x="8609" y="8187"/>
                </a:lnTo>
                <a:lnTo>
                  <a:pt x="5187" y="4443"/>
                </a:lnTo>
                <a:lnTo>
                  <a:pt x="3477" y="0"/>
                </a:lnTo>
                <a:lnTo>
                  <a:pt x="0" y="17392"/>
                </a:lnTo>
                <a:lnTo>
                  <a:pt x="11011" y="23176"/>
                </a:lnTo>
                <a:lnTo>
                  <a:pt x="24214" y="25104"/>
                </a:lnTo>
                <a:lnTo>
                  <a:pt x="25347" y="25092"/>
                </a:lnTo>
                <a:lnTo>
                  <a:pt x="38829" y="22674"/>
                </a:lnTo>
                <a:lnTo>
                  <a:pt x="38785" y="91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1023085" y="1919878"/>
            <a:ext cx="19415" cy="55482"/>
          </a:xfrm>
          <a:custGeom>
            <a:avLst/>
            <a:gdLst/>
            <a:ahLst/>
            <a:cxnLst/>
            <a:rect l="l" t="t" r="r" b="b"/>
            <a:pathLst>
              <a:path w="21357" h="62880">
                <a:moveTo>
                  <a:pt x="2732" y="14280"/>
                </a:moveTo>
                <a:lnTo>
                  <a:pt x="0" y="22158"/>
                </a:lnTo>
                <a:lnTo>
                  <a:pt x="0" y="40441"/>
                </a:lnTo>
                <a:lnTo>
                  <a:pt x="2767" y="48066"/>
                </a:lnTo>
                <a:lnTo>
                  <a:pt x="8301" y="53991"/>
                </a:lnTo>
                <a:lnTo>
                  <a:pt x="13836" y="59918"/>
                </a:lnTo>
                <a:lnTo>
                  <a:pt x="21357" y="62880"/>
                </a:lnTo>
                <a:lnTo>
                  <a:pt x="20691" y="50099"/>
                </a:lnTo>
                <a:lnTo>
                  <a:pt x="17568" y="46309"/>
                </a:lnTo>
                <a:lnTo>
                  <a:pt x="14444" y="42519"/>
                </a:lnTo>
                <a:lnTo>
                  <a:pt x="12883" y="37409"/>
                </a:lnTo>
                <a:lnTo>
                  <a:pt x="12883" y="24179"/>
                </a:lnTo>
                <a:lnTo>
                  <a:pt x="17956" y="0"/>
                </a:lnTo>
                <a:lnTo>
                  <a:pt x="8198" y="7481"/>
                </a:lnTo>
                <a:lnTo>
                  <a:pt x="2732" y="142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1024150" y="1917481"/>
            <a:ext cx="59563" cy="89616"/>
          </a:xfrm>
          <a:custGeom>
            <a:avLst/>
            <a:gdLst/>
            <a:ahLst/>
            <a:cxnLst/>
            <a:rect l="l" t="t" r="r" b="b"/>
            <a:pathLst>
              <a:path w="65519" h="101565">
                <a:moveTo>
                  <a:pt x="2503" y="88932"/>
                </a:moveTo>
                <a:lnTo>
                  <a:pt x="7509" y="93985"/>
                </a:lnTo>
                <a:lnTo>
                  <a:pt x="12516" y="99038"/>
                </a:lnTo>
                <a:lnTo>
                  <a:pt x="19841" y="101565"/>
                </a:lnTo>
                <a:lnTo>
                  <a:pt x="29874" y="101563"/>
                </a:lnTo>
                <a:lnTo>
                  <a:pt x="42678" y="98883"/>
                </a:lnTo>
                <a:lnTo>
                  <a:pt x="52745" y="91120"/>
                </a:lnTo>
                <a:lnTo>
                  <a:pt x="60076" y="78275"/>
                </a:lnTo>
                <a:lnTo>
                  <a:pt x="62208" y="71918"/>
                </a:lnTo>
                <a:lnTo>
                  <a:pt x="64691" y="59670"/>
                </a:lnTo>
                <a:lnTo>
                  <a:pt x="65519" y="46165"/>
                </a:lnTo>
                <a:lnTo>
                  <a:pt x="65501" y="44152"/>
                </a:lnTo>
                <a:lnTo>
                  <a:pt x="64234" y="30612"/>
                </a:lnTo>
                <a:lnTo>
                  <a:pt x="60972" y="19430"/>
                </a:lnTo>
                <a:lnTo>
                  <a:pt x="55204" y="9922"/>
                </a:lnTo>
                <a:lnTo>
                  <a:pt x="44913" y="2480"/>
                </a:lnTo>
                <a:lnTo>
                  <a:pt x="31209" y="0"/>
                </a:lnTo>
                <a:lnTo>
                  <a:pt x="30189" y="10"/>
                </a:lnTo>
                <a:lnTo>
                  <a:pt x="16785" y="2715"/>
                </a:lnTo>
                <a:lnTo>
                  <a:pt x="11712" y="26895"/>
                </a:lnTo>
                <a:lnTo>
                  <a:pt x="13491" y="21463"/>
                </a:lnTo>
                <a:lnTo>
                  <a:pt x="17051" y="17398"/>
                </a:lnTo>
                <a:lnTo>
                  <a:pt x="20611" y="13332"/>
                </a:lnTo>
                <a:lnTo>
                  <a:pt x="25422" y="11300"/>
                </a:lnTo>
                <a:lnTo>
                  <a:pt x="37134" y="11300"/>
                </a:lnTo>
                <a:lnTo>
                  <a:pt x="41785" y="13079"/>
                </a:lnTo>
                <a:lnTo>
                  <a:pt x="45436" y="16640"/>
                </a:lnTo>
                <a:lnTo>
                  <a:pt x="49088" y="20200"/>
                </a:lnTo>
                <a:lnTo>
                  <a:pt x="50913" y="25609"/>
                </a:lnTo>
                <a:lnTo>
                  <a:pt x="50913" y="40951"/>
                </a:lnTo>
                <a:lnTo>
                  <a:pt x="48881" y="46613"/>
                </a:lnTo>
                <a:lnTo>
                  <a:pt x="44816" y="49852"/>
                </a:lnTo>
                <a:lnTo>
                  <a:pt x="40751" y="53090"/>
                </a:lnTo>
                <a:lnTo>
                  <a:pt x="36261" y="54709"/>
                </a:lnTo>
                <a:lnTo>
                  <a:pt x="24503" y="54709"/>
                </a:lnTo>
                <a:lnTo>
                  <a:pt x="19520" y="52815"/>
                </a:lnTo>
                <a:lnTo>
                  <a:pt x="20186" y="65596"/>
                </a:lnTo>
                <a:lnTo>
                  <a:pt x="34378" y="65596"/>
                </a:lnTo>
                <a:lnTo>
                  <a:pt x="38753" y="64712"/>
                </a:lnTo>
                <a:lnTo>
                  <a:pt x="42818" y="62943"/>
                </a:lnTo>
                <a:lnTo>
                  <a:pt x="46883" y="61175"/>
                </a:lnTo>
                <a:lnTo>
                  <a:pt x="50293" y="58109"/>
                </a:lnTo>
                <a:lnTo>
                  <a:pt x="53049" y="53745"/>
                </a:lnTo>
                <a:lnTo>
                  <a:pt x="51921" y="61813"/>
                </a:lnTo>
                <a:lnTo>
                  <a:pt x="48640" y="75320"/>
                </a:lnTo>
                <a:lnTo>
                  <a:pt x="44161" y="83822"/>
                </a:lnTo>
                <a:lnTo>
                  <a:pt x="39982" y="88760"/>
                </a:lnTo>
                <a:lnTo>
                  <a:pt x="34929" y="91229"/>
                </a:lnTo>
                <a:lnTo>
                  <a:pt x="25835" y="91229"/>
                </a:lnTo>
                <a:lnTo>
                  <a:pt x="22988" y="90540"/>
                </a:lnTo>
                <a:lnTo>
                  <a:pt x="20461" y="89162"/>
                </a:lnTo>
                <a:lnTo>
                  <a:pt x="15547" y="86543"/>
                </a:lnTo>
                <a:lnTo>
                  <a:pt x="12906" y="81812"/>
                </a:lnTo>
                <a:lnTo>
                  <a:pt x="12538" y="74967"/>
                </a:lnTo>
                <a:lnTo>
                  <a:pt x="0" y="74967"/>
                </a:lnTo>
                <a:lnTo>
                  <a:pt x="0" y="82593"/>
                </a:lnTo>
                <a:lnTo>
                  <a:pt x="2503" y="889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1133673" y="1938091"/>
            <a:ext cx="90253" cy="66574"/>
          </a:xfrm>
          <a:custGeom>
            <a:avLst/>
            <a:gdLst/>
            <a:ahLst/>
            <a:cxnLst/>
            <a:rect l="l" t="t" r="r" b="b"/>
            <a:pathLst>
              <a:path w="99278" h="75450">
                <a:moveTo>
                  <a:pt x="12263" y="1653"/>
                </a:moveTo>
                <a:lnTo>
                  <a:pt x="0" y="1653"/>
                </a:lnTo>
                <a:lnTo>
                  <a:pt x="0" y="75450"/>
                </a:lnTo>
                <a:lnTo>
                  <a:pt x="12401" y="75450"/>
                </a:lnTo>
                <a:lnTo>
                  <a:pt x="12401" y="26803"/>
                </a:lnTo>
                <a:lnTo>
                  <a:pt x="14318" y="20234"/>
                </a:lnTo>
                <a:lnTo>
                  <a:pt x="18153" y="16605"/>
                </a:lnTo>
                <a:lnTo>
                  <a:pt x="21989" y="12976"/>
                </a:lnTo>
                <a:lnTo>
                  <a:pt x="26249" y="11162"/>
                </a:lnTo>
                <a:lnTo>
                  <a:pt x="36078" y="11162"/>
                </a:lnTo>
                <a:lnTo>
                  <a:pt x="39591" y="12884"/>
                </a:lnTo>
                <a:lnTo>
                  <a:pt x="41474" y="16330"/>
                </a:lnTo>
                <a:lnTo>
                  <a:pt x="42669" y="18626"/>
                </a:lnTo>
                <a:lnTo>
                  <a:pt x="43266" y="22278"/>
                </a:lnTo>
                <a:lnTo>
                  <a:pt x="43266" y="75450"/>
                </a:lnTo>
                <a:lnTo>
                  <a:pt x="55874" y="75450"/>
                </a:lnTo>
                <a:lnTo>
                  <a:pt x="55874" y="24897"/>
                </a:lnTo>
                <a:lnTo>
                  <a:pt x="57630" y="19453"/>
                </a:lnTo>
                <a:lnTo>
                  <a:pt x="61144" y="16192"/>
                </a:lnTo>
                <a:lnTo>
                  <a:pt x="64658" y="12931"/>
                </a:lnTo>
                <a:lnTo>
                  <a:pt x="68849" y="11300"/>
                </a:lnTo>
                <a:lnTo>
                  <a:pt x="77254" y="11300"/>
                </a:lnTo>
                <a:lnTo>
                  <a:pt x="80251" y="12218"/>
                </a:lnTo>
                <a:lnTo>
                  <a:pt x="82708" y="14056"/>
                </a:lnTo>
                <a:lnTo>
                  <a:pt x="85166" y="15894"/>
                </a:lnTo>
                <a:lnTo>
                  <a:pt x="86394" y="19270"/>
                </a:lnTo>
                <a:lnTo>
                  <a:pt x="86394" y="75450"/>
                </a:lnTo>
                <a:lnTo>
                  <a:pt x="99278" y="75450"/>
                </a:lnTo>
                <a:lnTo>
                  <a:pt x="99278" y="19798"/>
                </a:lnTo>
                <a:lnTo>
                  <a:pt x="98313" y="14607"/>
                </a:lnTo>
                <a:lnTo>
                  <a:pt x="96384" y="10748"/>
                </a:lnTo>
                <a:lnTo>
                  <a:pt x="92802" y="3583"/>
                </a:lnTo>
                <a:lnTo>
                  <a:pt x="86050" y="0"/>
                </a:lnTo>
                <a:lnTo>
                  <a:pt x="71490" y="0"/>
                </a:lnTo>
                <a:lnTo>
                  <a:pt x="67310" y="952"/>
                </a:lnTo>
                <a:lnTo>
                  <a:pt x="63590" y="2859"/>
                </a:lnTo>
                <a:lnTo>
                  <a:pt x="59870" y="4765"/>
                </a:lnTo>
                <a:lnTo>
                  <a:pt x="56631" y="7694"/>
                </a:lnTo>
                <a:lnTo>
                  <a:pt x="53876" y="11644"/>
                </a:lnTo>
                <a:lnTo>
                  <a:pt x="52222" y="8429"/>
                </a:lnTo>
                <a:lnTo>
                  <a:pt x="50385" y="5994"/>
                </a:lnTo>
                <a:lnTo>
                  <a:pt x="48364" y="4340"/>
                </a:lnTo>
                <a:lnTo>
                  <a:pt x="44781" y="1447"/>
                </a:lnTo>
                <a:lnTo>
                  <a:pt x="40051" y="0"/>
                </a:lnTo>
                <a:lnTo>
                  <a:pt x="28981" y="0"/>
                </a:lnTo>
                <a:lnTo>
                  <a:pt x="24343" y="1400"/>
                </a:lnTo>
                <a:lnTo>
                  <a:pt x="20255" y="4202"/>
                </a:lnTo>
                <a:lnTo>
                  <a:pt x="17866" y="5856"/>
                </a:lnTo>
                <a:lnTo>
                  <a:pt x="15202" y="8497"/>
                </a:lnTo>
                <a:lnTo>
                  <a:pt x="12263" y="12127"/>
                </a:lnTo>
                <a:lnTo>
                  <a:pt x="12263" y="16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947822" y="1917359"/>
            <a:ext cx="61630" cy="87655"/>
          </a:xfrm>
          <a:custGeom>
            <a:avLst/>
            <a:gdLst/>
            <a:ahLst/>
            <a:cxnLst/>
            <a:rect l="l" t="t" r="r" b="b"/>
            <a:pathLst>
              <a:path w="67793" h="99342">
                <a:moveTo>
                  <a:pt x="13572" y="65551"/>
                </a:moveTo>
                <a:lnTo>
                  <a:pt x="15443" y="60877"/>
                </a:lnTo>
                <a:lnTo>
                  <a:pt x="19187" y="57501"/>
                </a:lnTo>
                <a:lnTo>
                  <a:pt x="22930" y="54124"/>
                </a:lnTo>
                <a:lnTo>
                  <a:pt x="27764" y="52436"/>
                </a:lnTo>
                <a:lnTo>
                  <a:pt x="39798" y="52436"/>
                </a:lnTo>
                <a:lnTo>
                  <a:pt x="44804" y="54090"/>
                </a:lnTo>
                <a:lnTo>
                  <a:pt x="48708" y="57397"/>
                </a:lnTo>
                <a:lnTo>
                  <a:pt x="52613" y="60704"/>
                </a:lnTo>
                <a:lnTo>
                  <a:pt x="54565" y="65551"/>
                </a:lnTo>
                <a:lnTo>
                  <a:pt x="54565" y="78091"/>
                </a:lnTo>
                <a:lnTo>
                  <a:pt x="52670" y="82719"/>
                </a:lnTo>
                <a:lnTo>
                  <a:pt x="48881" y="85820"/>
                </a:lnTo>
                <a:lnTo>
                  <a:pt x="48924" y="99342"/>
                </a:lnTo>
                <a:lnTo>
                  <a:pt x="59043" y="92710"/>
                </a:lnTo>
                <a:lnTo>
                  <a:pt x="64876" y="86670"/>
                </a:lnTo>
                <a:lnTo>
                  <a:pt x="67793" y="79309"/>
                </a:lnTo>
                <a:lnTo>
                  <a:pt x="67793" y="63277"/>
                </a:lnTo>
                <a:lnTo>
                  <a:pt x="65611" y="57305"/>
                </a:lnTo>
                <a:lnTo>
                  <a:pt x="61247" y="52711"/>
                </a:lnTo>
                <a:lnTo>
                  <a:pt x="58905" y="50277"/>
                </a:lnTo>
                <a:lnTo>
                  <a:pt x="55690" y="48118"/>
                </a:lnTo>
                <a:lnTo>
                  <a:pt x="51602" y="46235"/>
                </a:lnTo>
                <a:lnTo>
                  <a:pt x="51258" y="22440"/>
                </a:lnTo>
                <a:lnTo>
                  <a:pt x="51258" y="30340"/>
                </a:lnTo>
                <a:lnTo>
                  <a:pt x="49719" y="33981"/>
                </a:lnTo>
                <a:lnTo>
                  <a:pt x="46642" y="37036"/>
                </a:lnTo>
                <a:lnTo>
                  <a:pt x="43564" y="40090"/>
                </a:lnTo>
                <a:lnTo>
                  <a:pt x="39293" y="41617"/>
                </a:lnTo>
                <a:lnTo>
                  <a:pt x="29142" y="41617"/>
                </a:lnTo>
                <a:lnTo>
                  <a:pt x="25077" y="40309"/>
                </a:lnTo>
                <a:lnTo>
                  <a:pt x="21633" y="37691"/>
                </a:lnTo>
                <a:lnTo>
                  <a:pt x="18188" y="35072"/>
                </a:lnTo>
                <a:lnTo>
                  <a:pt x="16466" y="31443"/>
                </a:lnTo>
                <a:lnTo>
                  <a:pt x="16466" y="22669"/>
                </a:lnTo>
                <a:lnTo>
                  <a:pt x="17797" y="19063"/>
                </a:lnTo>
                <a:lnTo>
                  <a:pt x="20461" y="15986"/>
                </a:lnTo>
                <a:lnTo>
                  <a:pt x="23125" y="12908"/>
                </a:lnTo>
                <a:lnTo>
                  <a:pt x="27443" y="11369"/>
                </a:lnTo>
                <a:lnTo>
                  <a:pt x="34103" y="0"/>
                </a:lnTo>
                <a:lnTo>
                  <a:pt x="24320" y="0"/>
                </a:lnTo>
                <a:lnTo>
                  <a:pt x="16764" y="2641"/>
                </a:lnTo>
                <a:lnTo>
                  <a:pt x="11436" y="7924"/>
                </a:lnTo>
                <a:lnTo>
                  <a:pt x="6108" y="13206"/>
                </a:lnTo>
                <a:lnTo>
                  <a:pt x="3444" y="19522"/>
                </a:lnTo>
                <a:lnTo>
                  <a:pt x="3444" y="32752"/>
                </a:lnTo>
                <a:lnTo>
                  <a:pt x="5258" y="37530"/>
                </a:lnTo>
                <a:lnTo>
                  <a:pt x="8887" y="41204"/>
                </a:lnTo>
                <a:lnTo>
                  <a:pt x="10816" y="43180"/>
                </a:lnTo>
                <a:lnTo>
                  <a:pt x="13503" y="44902"/>
                </a:lnTo>
                <a:lnTo>
                  <a:pt x="16948" y="46372"/>
                </a:lnTo>
                <a:lnTo>
                  <a:pt x="11344" y="48623"/>
                </a:lnTo>
                <a:lnTo>
                  <a:pt x="7119" y="51873"/>
                </a:lnTo>
                <a:lnTo>
                  <a:pt x="4271" y="56122"/>
                </a:lnTo>
                <a:lnTo>
                  <a:pt x="1423" y="60371"/>
                </a:lnTo>
                <a:lnTo>
                  <a:pt x="0" y="65413"/>
                </a:lnTo>
                <a:lnTo>
                  <a:pt x="0" y="81169"/>
                </a:lnTo>
                <a:lnTo>
                  <a:pt x="3318" y="88737"/>
                </a:lnTo>
                <a:lnTo>
                  <a:pt x="9955" y="93951"/>
                </a:lnTo>
                <a:lnTo>
                  <a:pt x="10095" y="94060"/>
                </a:lnTo>
                <a:lnTo>
                  <a:pt x="13572" y="76668"/>
                </a:lnTo>
                <a:lnTo>
                  <a:pt x="13572" y="65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873650" y="2118803"/>
            <a:ext cx="85513" cy="114138"/>
          </a:xfrm>
          <a:custGeom>
            <a:avLst/>
            <a:gdLst/>
            <a:ahLst/>
            <a:cxnLst/>
            <a:rect l="l" t="t" r="r" b="b"/>
            <a:pathLst>
              <a:path w="94064" h="129356">
                <a:moveTo>
                  <a:pt x="94064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916407" y="1662251"/>
            <a:ext cx="0" cy="529186"/>
          </a:xfrm>
          <a:custGeom>
            <a:avLst/>
            <a:gdLst/>
            <a:ahLst/>
            <a:cxnLst/>
            <a:rect l="l" t="t" r="r" b="b"/>
            <a:pathLst>
              <a:path h="599744">
                <a:moveTo>
                  <a:pt x="0" y="0"/>
                </a:moveTo>
                <a:lnTo>
                  <a:pt x="0" y="59974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104027" y="2118803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1146784" y="2035794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5240752" y="2118803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5283510" y="915164"/>
            <a:ext cx="0" cy="1276272"/>
          </a:xfrm>
          <a:custGeom>
            <a:avLst/>
            <a:gdLst/>
            <a:ahLst/>
            <a:cxnLst/>
            <a:rect l="l" t="t" r="r" b="b"/>
            <a:pathLst>
              <a:path h="1446442">
                <a:moveTo>
                  <a:pt x="0" y="0"/>
                </a:moveTo>
                <a:lnTo>
                  <a:pt x="0" y="1446442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2397422" y="390351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6726554" y="3903511"/>
            <a:ext cx="0" cy="83009"/>
          </a:xfrm>
          <a:custGeom>
            <a:avLst/>
            <a:gdLst/>
            <a:ahLst/>
            <a:cxnLst/>
            <a:rect l="l" t="t" r="r" b="b"/>
            <a:pathLst>
              <a:path h="94077">
                <a:moveTo>
                  <a:pt x="0" y="0"/>
                </a:moveTo>
                <a:lnTo>
                  <a:pt x="0" y="94077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4278723" y="3810123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129356"/>
                </a:moveTo>
                <a:lnTo>
                  <a:pt x="47032" y="0"/>
                </a:lnTo>
                <a:lnTo>
                  <a:pt x="0" y="129356"/>
                </a:lnTo>
                <a:lnTo>
                  <a:pt x="94065" y="12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4321480" y="3830877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6779998" y="1558488"/>
            <a:ext cx="85514" cy="114138"/>
          </a:xfrm>
          <a:custGeom>
            <a:avLst/>
            <a:gdLst/>
            <a:ahLst/>
            <a:cxnLst/>
            <a:rect l="l" t="t" r="r" b="b"/>
            <a:pathLst>
              <a:path w="94065" h="129356">
                <a:moveTo>
                  <a:pt x="94065" y="0"/>
                </a:moveTo>
                <a:lnTo>
                  <a:pt x="0" y="0"/>
                </a:lnTo>
                <a:lnTo>
                  <a:pt x="47032" y="129356"/>
                </a:lnTo>
                <a:lnTo>
                  <a:pt x="9406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6822756" y="1475479"/>
            <a:ext cx="0" cy="155643"/>
          </a:xfrm>
          <a:custGeom>
            <a:avLst/>
            <a:gdLst/>
            <a:ahLst/>
            <a:cxnLst/>
            <a:rect l="l" t="t" r="r" b="b"/>
            <a:pathLst>
              <a:path h="176395">
                <a:moveTo>
                  <a:pt x="0" y="0"/>
                </a:moveTo>
                <a:lnTo>
                  <a:pt x="0" y="176395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3167045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3551856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936668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4321480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706292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5091104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5475915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860727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6245539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630350" y="3063037"/>
            <a:ext cx="0" cy="176395"/>
          </a:xfrm>
          <a:custGeom>
            <a:avLst/>
            <a:gdLst/>
            <a:ahLst/>
            <a:cxnLst/>
            <a:rect l="l" t="t" r="r" b="b"/>
            <a:pathLst>
              <a:path h="199914">
                <a:moveTo>
                  <a:pt x="0" y="0"/>
                </a:moveTo>
                <a:lnTo>
                  <a:pt x="0" y="199914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7212265" y="2339419"/>
            <a:ext cx="345280" cy="90183"/>
          </a:xfrm>
          <a:custGeom>
            <a:avLst/>
            <a:gdLst/>
            <a:ahLst/>
            <a:cxnLst/>
            <a:rect l="l" t="t" r="r" b="b"/>
            <a:pathLst>
              <a:path w="379808" h="102207">
                <a:moveTo>
                  <a:pt x="238573" y="3330"/>
                </a:moveTo>
                <a:lnTo>
                  <a:pt x="242496" y="5818"/>
                </a:lnTo>
                <a:lnTo>
                  <a:pt x="245175" y="10795"/>
                </a:lnTo>
                <a:lnTo>
                  <a:pt x="247854" y="15771"/>
                </a:lnTo>
                <a:lnTo>
                  <a:pt x="249194" y="22240"/>
                </a:lnTo>
                <a:lnTo>
                  <a:pt x="251988" y="61726"/>
                </a:lnTo>
                <a:lnTo>
                  <a:pt x="255165" y="56368"/>
                </a:lnTo>
                <a:lnTo>
                  <a:pt x="257347" y="50358"/>
                </a:lnTo>
                <a:lnTo>
                  <a:pt x="259528" y="44347"/>
                </a:lnTo>
                <a:lnTo>
                  <a:pt x="260619" y="38433"/>
                </a:lnTo>
                <a:lnTo>
                  <a:pt x="260619" y="24346"/>
                </a:lnTo>
                <a:lnTo>
                  <a:pt x="258323" y="16852"/>
                </a:lnTo>
                <a:lnTo>
                  <a:pt x="253729" y="10134"/>
                </a:lnTo>
                <a:lnTo>
                  <a:pt x="249137" y="3416"/>
                </a:lnTo>
                <a:lnTo>
                  <a:pt x="242629" y="57"/>
                </a:lnTo>
                <a:lnTo>
                  <a:pt x="227128" y="57"/>
                </a:lnTo>
                <a:lnTo>
                  <a:pt x="229654" y="3330"/>
                </a:lnTo>
                <a:lnTo>
                  <a:pt x="238573" y="3330"/>
                </a:lnTo>
                <a:close/>
              </a:path>
              <a:path w="379808" h="102207">
                <a:moveTo>
                  <a:pt x="222898" y="76771"/>
                </a:moveTo>
                <a:lnTo>
                  <a:pt x="220258" y="77804"/>
                </a:lnTo>
                <a:lnTo>
                  <a:pt x="216947" y="78781"/>
                </a:lnTo>
                <a:lnTo>
                  <a:pt x="212966" y="79699"/>
                </a:lnTo>
                <a:lnTo>
                  <a:pt x="213541" y="81996"/>
                </a:lnTo>
                <a:lnTo>
                  <a:pt x="219894" y="81192"/>
                </a:lnTo>
                <a:lnTo>
                  <a:pt x="225157" y="80044"/>
                </a:lnTo>
                <a:lnTo>
                  <a:pt x="229329" y="78551"/>
                </a:lnTo>
                <a:lnTo>
                  <a:pt x="236793" y="75909"/>
                </a:lnTo>
                <a:lnTo>
                  <a:pt x="242955" y="71871"/>
                </a:lnTo>
                <a:lnTo>
                  <a:pt x="247816" y="66435"/>
                </a:lnTo>
                <a:lnTo>
                  <a:pt x="251988" y="61726"/>
                </a:lnTo>
                <a:lnTo>
                  <a:pt x="249194" y="22240"/>
                </a:lnTo>
                <a:lnTo>
                  <a:pt x="249022" y="36203"/>
                </a:lnTo>
                <a:lnTo>
                  <a:pt x="248906" y="38672"/>
                </a:lnTo>
                <a:lnTo>
                  <a:pt x="248773" y="40098"/>
                </a:lnTo>
                <a:lnTo>
                  <a:pt x="246658" y="42701"/>
                </a:lnTo>
                <a:lnTo>
                  <a:pt x="243883" y="44156"/>
                </a:lnTo>
                <a:lnTo>
                  <a:pt x="241108" y="45610"/>
                </a:lnTo>
                <a:lnTo>
                  <a:pt x="238420" y="46338"/>
                </a:lnTo>
                <a:lnTo>
                  <a:pt x="230152" y="46338"/>
                </a:lnTo>
                <a:lnTo>
                  <a:pt x="226237" y="43965"/>
                </a:lnTo>
                <a:lnTo>
                  <a:pt x="224076" y="39218"/>
                </a:lnTo>
                <a:lnTo>
                  <a:pt x="221914" y="34471"/>
                </a:lnTo>
                <a:lnTo>
                  <a:pt x="220832" y="29303"/>
                </a:lnTo>
                <a:lnTo>
                  <a:pt x="220832" y="16939"/>
                </a:lnTo>
                <a:lnTo>
                  <a:pt x="221990" y="11847"/>
                </a:lnTo>
                <a:lnTo>
                  <a:pt x="224305" y="8440"/>
                </a:lnTo>
                <a:lnTo>
                  <a:pt x="226621" y="5034"/>
                </a:lnTo>
                <a:lnTo>
                  <a:pt x="229654" y="3330"/>
                </a:lnTo>
                <a:lnTo>
                  <a:pt x="227128" y="57"/>
                </a:lnTo>
                <a:lnTo>
                  <a:pt x="221320" y="2698"/>
                </a:lnTo>
                <a:lnTo>
                  <a:pt x="216784" y="7981"/>
                </a:lnTo>
                <a:lnTo>
                  <a:pt x="212248" y="13264"/>
                </a:lnTo>
                <a:lnTo>
                  <a:pt x="209981" y="19982"/>
                </a:lnTo>
                <a:lnTo>
                  <a:pt x="209981" y="34529"/>
                </a:lnTo>
                <a:lnTo>
                  <a:pt x="211885" y="40031"/>
                </a:lnTo>
                <a:lnTo>
                  <a:pt x="215694" y="44644"/>
                </a:lnTo>
                <a:lnTo>
                  <a:pt x="219501" y="49257"/>
                </a:lnTo>
                <a:lnTo>
                  <a:pt x="224659" y="51563"/>
                </a:lnTo>
                <a:lnTo>
                  <a:pt x="232812" y="51563"/>
                </a:lnTo>
                <a:lnTo>
                  <a:pt x="236621" y="50874"/>
                </a:lnTo>
                <a:lnTo>
                  <a:pt x="240448" y="50070"/>
                </a:lnTo>
                <a:lnTo>
                  <a:pt x="243778" y="48596"/>
                </a:lnTo>
                <a:lnTo>
                  <a:pt x="246610" y="46453"/>
                </a:lnTo>
                <a:lnTo>
                  <a:pt x="248620" y="44960"/>
                </a:lnTo>
                <a:lnTo>
                  <a:pt x="248007" y="48175"/>
                </a:lnTo>
                <a:lnTo>
                  <a:pt x="246486" y="52166"/>
                </a:lnTo>
                <a:lnTo>
                  <a:pt x="244055" y="56932"/>
                </a:lnTo>
                <a:lnTo>
                  <a:pt x="241625" y="61698"/>
                </a:lnTo>
                <a:lnTo>
                  <a:pt x="238380" y="66014"/>
                </a:lnTo>
                <a:lnTo>
                  <a:pt x="234324" y="69880"/>
                </a:lnTo>
                <a:lnTo>
                  <a:pt x="231453" y="72598"/>
                </a:lnTo>
                <a:lnTo>
                  <a:pt x="227645" y="74895"/>
                </a:lnTo>
                <a:lnTo>
                  <a:pt x="222898" y="76771"/>
                </a:lnTo>
                <a:close/>
              </a:path>
              <a:path w="379808" h="102207">
                <a:moveTo>
                  <a:pt x="288158" y="10105"/>
                </a:moveTo>
                <a:lnTo>
                  <a:pt x="290072" y="12498"/>
                </a:lnTo>
                <a:lnTo>
                  <a:pt x="290302" y="15733"/>
                </a:lnTo>
                <a:lnTo>
                  <a:pt x="290302" y="72349"/>
                </a:lnTo>
                <a:lnTo>
                  <a:pt x="289593" y="74589"/>
                </a:lnTo>
                <a:lnTo>
                  <a:pt x="286761" y="76656"/>
                </a:lnTo>
                <a:lnTo>
                  <a:pt x="283737" y="77288"/>
                </a:lnTo>
                <a:lnTo>
                  <a:pt x="279106" y="77517"/>
                </a:lnTo>
                <a:lnTo>
                  <a:pt x="279106" y="79240"/>
                </a:lnTo>
                <a:lnTo>
                  <a:pt x="311487" y="79240"/>
                </a:lnTo>
                <a:lnTo>
                  <a:pt x="311487" y="77632"/>
                </a:lnTo>
                <a:lnTo>
                  <a:pt x="307200" y="77479"/>
                </a:lnTo>
                <a:lnTo>
                  <a:pt x="304272" y="77000"/>
                </a:lnTo>
                <a:lnTo>
                  <a:pt x="302703" y="76196"/>
                </a:lnTo>
                <a:lnTo>
                  <a:pt x="300349" y="73517"/>
                </a:lnTo>
                <a:lnTo>
                  <a:pt x="300349" y="1435"/>
                </a:lnTo>
                <a:lnTo>
                  <a:pt x="300062" y="344"/>
                </a:lnTo>
                <a:lnTo>
                  <a:pt x="299373" y="344"/>
                </a:lnTo>
                <a:lnTo>
                  <a:pt x="278302" y="11082"/>
                </a:lnTo>
                <a:lnTo>
                  <a:pt x="279680" y="12077"/>
                </a:lnTo>
                <a:lnTo>
                  <a:pt x="282752" y="10938"/>
                </a:lnTo>
                <a:lnTo>
                  <a:pt x="285632" y="10105"/>
                </a:lnTo>
                <a:lnTo>
                  <a:pt x="288158" y="10105"/>
                </a:lnTo>
                <a:close/>
              </a:path>
              <a:path w="379808" h="102207">
                <a:moveTo>
                  <a:pt x="330146" y="24001"/>
                </a:moveTo>
                <a:lnTo>
                  <a:pt x="331792" y="19637"/>
                </a:lnTo>
                <a:lnTo>
                  <a:pt x="333514" y="16403"/>
                </a:lnTo>
                <a:lnTo>
                  <a:pt x="335313" y="14297"/>
                </a:lnTo>
                <a:lnTo>
                  <a:pt x="338566" y="10469"/>
                </a:lnTo>
                <a:lnTo>
                  <a:pt x="342815" y="8556"/>
                </a:lnTo>
                <a:lnTo>
                  <a:pt x="352307" y="8556"/>
                </a:lnTo>
                <a:lnTo>
                  <a:pt x="355962" y="10039"/>
                </a:lnTo>
                <a:lnTo>
                  <a:pt x="359025" y="13005"/>
                </a:lnTo>
                <a:lnTo>
                  <a:pt x="362087" y="15972"/>
                </a:lnTo>
                <a:lnTo>
                  <a:pt x="363618" y="20288"/>
                </a:lnTo>
                <a:lnTo>
                  <a:pt x="363618" y="32423"/>
                </a:lnTo>
                <a:lnTo>
                  <a:pt x="361111" y="39064"/>
                </a:lnTo>
                <a:lnTo>
                  <a:pt x="356097" y="45878"/>
                </a:lnTo>
                <a:lnTo>
                  <a:pt x="354243" y="48313"/>
                </a:lnTo>
                <a:lnTo>
                  <a:pt x="347714" y="56149"/>
                </a:lnTo>
                <a:lnTo>
                  <a:pt x="338820" y="66018"/>
                </a:lnTo>
                <a:lnTo>
                  <a:pt x="327562" y="77919"/>
                </a:lnTo>
                <a:lnTo>
                  <a:pt x="327562" y="79240"/>
                </a:lnTo>
                <a:lnTo>
                  <a:pt x="373435" y="79240"/>
                </a:lnTo>
                <a:lnTo>
                  <a:pt x="379808" y="63219"/>
                </a:lnTo>
                <a:lnTo>
                  <a:pt x="378315" y="62530"/>
                </a:lnTo>
                <a:lnTo>
                  <a:pt x="376440" y="65938"/>
                </a:lnTo>
                <a:lnTo>
                  <a:pt x="374755" y="68081"/>
                </a:lnTo>
                <a:lnTo>
                  <a:pt x="371770" y="69842"/>
                </a:lnTo>
                <a:lnTo>
                  <a:pt x="369187" y="70282"/>
                </a:lnTo>
                <a:lnTo>
                  <a:pt x="339160" y="70282"/>
                </a:lnTo>
                <a:lnTo>
                  <a:pt x="343013" y="66298"/>
                </a:lnTo>
                <a:lnTo>
                  <a:pt x="353915" y="54777"/>
                </a:lnTo>
                <a:lnTo>
                  <a:pt x="362026" y="45750"/>
                </a:lnTo>
                <a:lnTo>
                  <a:pt x="367349" y="39218"/>
                </a:lnTo>
                <a:lnTo>
                  <a:pt x="371675" y="33399"/>
                </a:lnTo>
                <a:lnTo>
                  <a:pt x="373837" y="27351"/>
                </a:lnTo>
                <a:lnTo>
                  <a:pt x="373837" y="15178"/>
                </a:lnTo>
                <a:lnTo>
                  <a:pt x="371837" y="10192"/>
                </a:lnTo>
                <a:lnTo>
                  <a:pt x="367837" y="6115"/>
                </a:lnTo>
                <a:lnTo>
                  <a:pt x="363837" y="2038"/>
                </a:lnTo>
                <a:lnTo>
                  <a:pt x="358603" y="0"/>
                </a:lnTo>
                <a:lnTo>
                  <a:pt x="346891" y="0"/>
                </a:lnTo>
                <a:lnTo>
                  <a:pt x="341982" y="1712"/>
                </a:lnTo>
                <a:lnTo>
                  <a:pt x="337409" y="5139"/>
                </a:lnTo>
                <a:lnTo>
                  <a:pt x="332835" y="8565"/>
                </a:lnTo>
                <a:lnTo>
                  <a:pt x="329591" y="14680"/>
                </a:lnTo>
                <a:lnTo>
                  <a:pt x="327677" y="23485"/>
                </a:lnTo>
                <a:lnTo>
                  <a:pt x="330146" y="24001"/>
                </a:lnTo>
                <a:close/>
              </a:path>
              <a:path w="379808" h="102207">
                <a:moveTo>
                  <a:pt x="59709" y="24001"/>
                </a:moveTo>
                <a:lnTo>
                  <a:pt x="61354" y="19637"/>
                </a:lnTo>
                <a:lnTo>
                  <a:pt x="63077" y="16403"/>
                </a:lnTo>
                <a:lnTo>
                  <a:pt x="64876" y="14297"/>
                </a:lnTo>
                <a:lnTo>
                  <a:pt x="68129" y="10469"/>
                </a:lnTo>
                <a:lnTo>
                  <a:pt x="72378" y="8556"/>
                </a:lnTo>
                <a:lnTo>
                  <a:pt x="81870" y="8556"/>
                </a:lnTo>
                <a:lnTo>
                  <a:pt x="85524" y="10039"/>
                </a:lnTo>
                <a:lnTo>
                  <a:pt x="88587" y="13005"/>
                </a:lnTo>
                <a:lnTo>
                  <a:pt x="91650" y="15972"/>
                </a:lnTo>
                <a:lnTo>
                  <a:pt x="93180" y="20288"/>
                </a:lnTo>
                <a:lnTo>
                  <a:pt x="93180" y="32423"/>
                </a:lnTo>
                <a:lnTo>
                  <a:pt x="90674" y="39064"/>
                </a:lnTo>
                <a:lnTo>
                  <a:pt x="85659" y="45878"/>
                </a:lnTo>
                <a:lnTo>
                  <a:pt x="83806" y="48313"/>
                </a:lnTo>
                <a:lnTo>
                  <a:pt x="77277" y="56149"/>
                </a:lnTo>
                <a:lnTo>
                  <a:pt x="68383" y="66018"/>
                </a:lnTo>
                <a:lnTo>
                  <a:pt x="57125" y="77919"/>
                </a:lnTo>
                <a:lnTo>
                  <a:pt x="57125" y="79240"/>
                </a:lnTo>
                <a:lnTo>
                  <a:pt x="102998" y="79240"/>
                </a:lnTo>
                <a:lnTo>
                  <a:pt x="109371" y="63219"/>
                </a:lnTo>
                <a:lnTo>
                  <a:pt x="107878" y="62530"/>
                </a:lnTo>
                <a:lnTo>
                  <a:pt x="106003" y="65937"/>
                </a:lnTo>
                <a:lnTo>
                  <a:pt x="104318" y="68081"/>
                </a:lnTo>
                <a:lnTo>
                  <a:pt x="101333" y="69842"/>
                </a:lnTo>
                <a:lnTo>
                  <a:pt x="98749" y="70282"/>
                </a:lnTo>
                <a:lnTo>
                  <a:pt x="68723" y="70282"/>
                </a:lnTo>
                <a:lnTo>
                  <a:pt x="72576" y="66298"/>
                </a:lnTo>
                <a:lnTo>
                  <a:pt x="83477" y="54777"/>
                </a:lnTo>
                <a:lnTo>
                  <a:pt x="91589" y="45750"/>
                </a:lnTo>
                <a:lnTo>
                  <a:pt x="96912" y="39218"/>
                </a:lnTo>
                <a:lnTo>
                  <a:pt x="101238" y="33399"/>
                </a:lnTo>
                <a:lnTo>
                  <a:pt x="103400" y="27351"/>
                </a:lnTo>
                <a:lnTo>
                  <a:pt x="103400" y="15178"/>
                </a:lnTo>
                <a:lnTo>
                  <a:pt x="101400" y="10192"/>
                </a:lnTo>
                <a:lnTo>
                  <a:pt x="97400" y="6115"/>
                </a:lnTo>
                <a:lnTo>
                  <a:pt x="93400" y="2038"/>
                </a:lnTo>
                <a:lnTo>
                  <a:pt x="88166" y="0"/>
                </a:lnTo>
                <a:lnTo>
                  <a:pt x="76454" y="0"/>
                </a:lnTo>
                <a:lnTo>
                  <a:pt x="71545" y="1712"/>
                </a:lnTo>
                <a:lnTo>
                  <a:pt x="66971" y="5139"/>
                </a:lnTo>
                <a:lnTo>
                  <a:pt x="62398" y="8565"/>
                </a:lnTo>
                <a:lnTo>
                  <a:pt x="59153" y="14680"/>
                </a:lnTo>
                <a:lnTo>
                  <a:pt x="57240" y="23485"/>
                </a:lnTo>
                <a:lnTo>
                  <a:pt x="59709" y="24001"/>
                </a:lnTo>
                <a:close/>
              </a:path>
              <a:path w="379808" h="102207">
                <a:moveTo>
                  <a:pt x="9702" y="19733"/>
                </a:moveTo>
                <a:lnTo>
                  <a:pt x="9702" y="13264"/>
                </a:lnTo>
                <a:lnTo>
                  <a:pt x="6774" y="32442"/>
                </a:lnTo>
                <a:lnTo>
                  <a:pt x="9224" y="34854"/>
                </a:lnTo>
                <a:lnTo>
                  <a:pt x="14257" y="38299"/>
                </a:lnTo>
                <a:lnTo>
                  <a:pt x="14467" y="26011"/>
                </a:lnTo>
                <a:lnTo>
                  <a:pt x="11290" y="22872"/>
                </a:lnTo>
                <a:lnTo>
                  <a:pt x="9702" y="19733"/>
                </a:lnTo>
                <a:close/>
              </a:path>
              <a:path w="379808" h="102207">
                <a:moveTo>
                  <a:pt x="40074" y="11541"/>
                </a:moveTo>
                <a:lnTo>
                  <a:pt x="42121" y="15446"/>
                </a:lnTo>
                <a:lnTo>
                  <a:pt x="43002" y="20499"/>
                </a:lnTo>
                <a:lnTo>
                  <a:pt x="44724" y="20499"/>
                </a:lnTo>
                <a:lnTo>
                  <a:pt x="44724" y="7407"/>
                </a:lnTo>
                <a:lnTo>
                  <a:pt x="42695" y="5570"/>
                </a:lnTo>
                <a:lnTo>
                  <a:pt x="39901" y="4095"/>
                </a:lnTo>
                <a:lnTo>
                  <a:pt x="36342" y="2985"/>
                </a:lnTo>
                <a:lnTo>
                  <a:pt x="32515" y="1952"/>
                </a:lnTo>
                <a:lnTo>
                  <a:pt x="29012" y="1339"/>
                </a:lnTo>
                <a:lnTo>
                  <a:pt x="25835" y="1148"/>
                </a:lnTo>
                <a:lnTo>
                  <a:pt x="25835" y="-6201"/>
                </a:lnTo>
                <a:lnTo>
                  <a:pt x="21874" y="-6201"/>
                </a:lnTo>
                <a:lnTo>
                  <a:pt x="21874" y="1148"/>
                </a:lnTo>
                <a:lnTo>
                  <a:pt x="15482" y="1454"/>
                </a:lnTo>
                <a:lnTo>
                  <a:pt x="10382" y="3407"/>
                </a:lnTo>
                <a:lnTo>
                  <a:pt x="6573" y="7005"/>
                </a:lnTo>
                <a:lnTo>
                  <a:pt x="2765" y="10604"/>
                </a:lnTo>
                <a:lnTo>
                  <a:pt x="861" y="14585"/>
                </a:lnTo>
                <a:lnTo>
                  <a:pt x="861" y="24116"/>
                </a:lnTo>
                <a:lnTo>
                  <a:pt x="2832" y="28614"/>
                </a:lnTo>
                <a:lnTo>
                  <a:pt x="6774" y="32442"/>
                </a:lnTo>
                <a:lnTo>
                  <a:pt x="9702" y="13264"/>
                </a:lnTo>
                <a:lnTo>
                  <a:pt x="10813" y="10517"/>
                </a:lnTo>
                <a:lnTo>
                  <a:pt x="15252" y="6191"/>
                </a:lnTo>
                <a:lnTo>
                  <a:pt x="18161" y="4880"/>
                </a:lnTo>
                <a:lnTo>
                  <a:pt x="21759" y="4421"/>
                </a:lnTo>
                <a:lnTo>
                  <a:pt x="21759" y="31351"/>
                </a:lnTo>
                <a:lnTo>
                  <a:pt x="18888" y="29705"/>
                </a:lnTo>
                <a:lnTo>
                  <a:pt x="16458" y="27925"/>
                </a:lnTo>
                <a:lnTo>
                  <a:pt x="14467" y="26011"/>
                </a:lnTo>
                <a:lnTo>
                  <a:pt x="14257" y="38299"/>
                </a:lnTo>
                <a:lnTo>
                  <a:pt x="21874" y="42778"/>
                </a:lnTo>
                <a:lnTo>
                  <a:pt x="21874" y="76024"/>
                </a:lnTo>
                <a:lnTo>
                  <a:pt x="14946" y="75909"/>
                </a:lnTo>
                <a:lnTo>
                  <a:pt x="9740" y="73555"/>
                </a:lnTo>
                <a:lnTo>
                  <a:pt x="6257" y="68962"/>
                </a:lnTo>
                <a:lnTo>
                  <a:pt x="4344" y="66435"/>
                </a:lnTo>
                <a:lnTo>
                  <a:pt x="2832" y="62798"/>
                </a:lnTo>
                <a:lnTo>
                  <a:pt x="1722" y="58051"/>
                </a:lnTo>
                <a:lnTo>
                  <a:pt x="0" y="58051"/>
                </a:lnTo>
                <a:lnTo>
                  <a:pt x="0" y="73268"/>
                </a:lnTo>
                <a:lnTo>
                  <a:pt x="4095" y="75412"/>
                </a:lnTo>
                <a:lnTo>
                  <a:pt x="7234" y="76828"/>
                </a:lnTo>
                <a:lnTo>
                  <a:pt x="9415" y="77517"/>
                </a:lnTo>
                <a:lnTo>
                  <a:pt x="12707" y="78551"/>
                </a:lnTo>
                <a:lnTo>
                  <a:pt x="16859" y="79125"/>
                </a:lnTo>
                <a:lnTo>
                  <a:pt x="21874" y="79240"/>
                </a:lnTo>
                <a:lnTo>
                  <a:pt x="21874" y="89633"/>
                </a:lnTo>
                <a:lnTo>
                  <a:pt x="25835" y="89633"/>
                </a:lnTo>
                <a:lnTo>
                  <a:pt x="25835" y="79240"/>
                </a:lnTo>
                <a:lnTo>
                  <a:pt x="28285" y="79048"/>
                </a:lnTo>
                <a:lnTo>
                  <a:pt x="25835" y="76024"/>
                </a:lnTo>
                <a:lnTo>
                  <a:pt x="25835" y="44845"/>
                </a:lnTo>
                <a:lnTo>
                  <a:pt x="30466" y="47678"/>
                </a:lnTo>
                <a:lnTo>
                  <a:pt x="33605" y="49917"/>
                </a:lnTo>
                <a:lnTo>
                  <a:pt x="35251" y="51563"/>
                </a:lnTo>
                <a:lnTo>
                  <a:pt x="37968" y="54358"/>
                </a:lnTo>
                <a:lnTo>
                  <a:pt x="39327" y="57592"/>
                </a:lnTo>
                <a:lnTo>
                  <a:pt x="39327" y="66550"/>
                </a:lnTo>
                <a:lnTo>
                  <a:pt x="37471" y="70474"/>
                </a:lnTo>
                <a:lnTo>
                  <a:pt x="33758" y="73038"/>
                </a:lnTo>
                <a:lnTo>
                  <a:pt x="31768" y="74416"/>
                </a:lnTo>
                <a:lnTo>
                  <a:pt x="30983" y="78513"/>
                </a:lnTo>
                <a:lnTo>
                  <a:pt x="33930" y="77632"/>
                </a:lnTo>
                <a:lnTo>
                  <a:pt x="36878" y="76751"/>
                </a:lnTo>
                <a:lnTo>
                  <a:pt x="39404" y="75431"/>
                </a:lnTo>
                <a:lnTo>
                  <a:pt x="41509" y="73670"/>
                </a:lnTo>
                <a:lnTo>
                  <a:pt x="44265" y="71411"/>
                </a:lnTo>
                <a:lnTo>
                  <a:pt x="46217" y="68617"/>
                </a:lnTo>
                <a:lnTo>
                  <a:pt x="47365" y="65287"/>
                </a:lnTo>
                <a:lnTo>
                  <a:pt x="48131" y="63143"/>
                </a:lnTo>
                <a:lnTo>
                  <a:pt x="48513" y="58741"/>
                </a:lnTo>
                <a:lnTo>
                  <a:pt x="48513" y="52998"/>
                </a:lnTo>
                <a:lnTo>
                  <a:pt x="46868" y="48396"/>
                </a:lnTo>
                <a:lnTo>
                  <a:pt x="43576" y="44931"/>
                </a:lnTo>
                <a:lnTo>
                  <a:pt x="40284" y="41467"/>
                </a:lnTo>
                <a:lnTo>
                  <a:pt x="34370" y="37571"/>
                </a:lnTo>
                <a:lnTo>
                  <a:pt x="25835" y="33246"/>
                </a:lnTo>
                <a:lnTo>
                  <a:pt x="25835" y="4421"/>
                </a:lnTo>
                <a:lnTo>
                  <a:pt x="29969" y="4574"/>
                </a:lnTo>
                <a:lnTo>
                  <a:pt x="33643" y="6029"/>
                </a:lnTo>
                <a:lnTo>
                  <a:pt x="36859" y="8785"/>
                </a:lnTo>
                <a:lnTo>
                  <a:pt x="40074" y="11541"/>
                </a:lnTo>
                <a:close/>
              </a:path>
              <a:path w="379808" h="102207">
                <a:moveTo>
                  <a:pt x="29127" y="75412"/>
                </a:moveTo>
                <a:lnTo>
                  <a:pt x="25835" y="76024"/>
                </a:lnTo>
                <a:lnTo>
                  <a:pt x="28285" y="79048"/>
                </a:lnTo>
                <a:lnTo>
                  <a:pt x="30983" y="78513"/>
                </a:lnTo>
                <a:lnTo>
                  <a:pt x="31768" y="74416"/>
                </a:lnTo>
                <a:lnTo>
                  <a:pt x="29127" y="75412"/>
                </a:lnTo>
                <a:close/>
              </a:path>
              <a:path w="379808" h="102207">
                <a:moveTo>
                  <a:pt x="146803" y="59659"/>
                </a:moveTo>
                <a:lnTo>
                  <a:pt x="146803" y="79240"/>
                </a:lnTo>
                <a:lnTo>
                  <a:pt x="155933" y="79240"/>
                </a:lnTo>
                <a:lnTo>
                  <a:pt x="155933" y="59659"/>
                </a:lnTo>
                <a:lnTo>
                  <a:pt x="167931" y="59659"/>
                </a:lnTo>
                <a:lnTo>
                  <a:pt x="167931" y="52023"/>
                </a:lnTo>
                <a:lnTo>
                  <a:pt x="155933" y="52023"/>
                </a:lnTo>
                <a:lnTo>
                  <a:pt x="155933" y="344"/>
                </a:lnTo>
                <a:lnTo>
                  <a:pt x="150478" y="344"/>
                </a:lnTo>
                <a:lnTo>
                  <a:pt x="146688" y="12173"/>
                </a:lnTo>
                <a:lnTo>
                  <a:pt x="146688" y="52023"/>
                </a:lnTo>
                <a:lnTo>
                  <a:pt x="113734" y="52023"/>
                </a:lnTo>
                <a:lnTo>
                  <a:pt x="113734" y="59659"/>
                </a:lnTo>
                <a:lnTo>
                  <a:pt x="146803" y="59659"/>
                </a:lnTo>
                <a:close/>
              </a:path>
              <a:path w="379808" h="102207">
                <a:moveTo>
                  <a:pt x="150478" y="344"/>
                </a:moveTo>
                <a:lnTo>
                  <a:pt x="113734" y="52023"/>
                </a:lnTo>
                <a:lnTo>
                  <a:pt x="118500" y="52023"/>
                </a:lnTo>
                <a:lnTo>
                  <a:pt x="146688" y="12173"/>
                </a:lnTo>
                <a:lnTo>
                  <a:pt x="150478" y="344"/>
                </a:lnTo>
                <a:close/>
              </a:path>
              <a:path w="379808" h="102207">
                <a:moveTo>
                  <a:pt x="184103" y="70933"/>
                </a:moveTo>
                <a:lnTo>
                  <a:pt x="183548" y="73957"/>
                </a:lnTo>
                <a:lnTo>
                  <a:pt x="184218" y="77469"/>
                </a:lnTo>
                <a:lnTo>
                  <a:pt x="186897" y="79575"/>
                </a:lnTo>
                <a:lnTo>
                  <a:pt x="189978" y="80101"/>
                </a:lnTo>
                <a:lnTo>
                  <a:pt x="193825" y="79699"/>
                </a:lnTo>
                <a:lnTo>
                  <a:pt x="195433" y="80962"/>
                </a:lnTo>
                <a:lnTo>
                  <a:pt x="194734" y="84580"/>
                </a:lnTo>
                <a:lnTo>
                  <a:pt x="193336" y="86992"/>
                </a:lnTo>
                <a:lnTo>
                  <a:pt x="191940" y="89403"/>
                </a:lnTo>
                <a:lnTo>
                  <a:pt x="189404" y="91642"/>
                </a:lnTo>
                <a:lnTo>
                  <a:pt x="185730" y="93710"/>
                </a:lnTo>
                <a:lnTo>
                  <a:pt x="186821" y="96006"/>
                </a:lnTo>
                <a:lnTo>
                  <a:pt x="190036" y="94552"/>
                </a:lnTo>
                <a:lnTo>
                  <a:pt x="193040" y="92160"/>
                </a:lnTo>
                <a:lnTo>
                  <a:pt x="195835" y="88829"/>
                </a:lnTo>
                <a:lnTo>
                  <a:pt x="198628" y="85499"/>
                </a:lnTo>
                <a:lnTo>
                  <a:pt x="200026" y="81900"/>
                </a:lnTo>
                <a:lnTo>
                  <a:pt x="200026" y="74665"/>
                </a:lnTo>
                <a:lnTo>
                  <a:pt x="199069" y="72033"/>
                </a:lnTo>
                <a:lnTo>
                  <a:pt x="197155" y="70138"/>
                </a:lnTo>
                <a:lnTo>
                  <a:pt x="193079" y="67297"/>
                </a:lnTo>
                <a:lnTo>
                  <a:pt x="188141" y="67297"/>
                </a:lnTo>
                <a:lnTo>
                  <a:pt x="186323" y="68024"/>
                </a:lnTo>
                <a:lnTo>
                  <a:pt x="184103" y="709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7403158" y="2463933"/>
            <a:ext cx="47495" cy="69918"/>
          </a:xfrm>
          <a:custGeom>
            <a:avLst/>
            <a:gdLst/>
            <a:ahLst/>
            <a:cxnLst/>
            <a:rect l="l" t="t" r="r" b="b"/>
            <a:pathLst>
              <a:path w="52245" h="79240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6"/>
                </a:lnTo>
                <a:lnTo>
                  <a:pt x="24744" y="8556"/>
                </a:lnTo>
                <a:lnTo>
                  <a:pt x="28399" y="10039"/>
                </a:lnTo>
                <a:lnTo>
                  <a:pt x="31462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8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4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19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7351173" y="2463630"/>
            <a:ext cx="41597" cy="70981"/>
          </a:xfrm>
          <a:custGeom>
            <a:avLst/>
            <a:gdLst/>
            <a:ahLst/>
            <a:cxnLst/>
            <a:rect l="l" t="t" r="r" b="b"/>
            <a:pathLst>
              <a:path w="45757" h="80445">
                <a:moveTo>
                  <a:pt x="1951" y="19580"/>
                </a:moveTo>
                <a:lnTo>
                  <a:pt x="3980" y="16059"/>
                </a:lnTo>
                <a:lnTo>
                  <a:pt x="5875" y="13455"/>
                </a:lnTo>
                <a:lnTo>
                  <a:pt x="7635" y="11771"/>
                </a:lnTo>
                <a:lnTo>
                  <a:pt x="10850" y="8670"/>
                </a:lnTo>
                <a:lnTo>
                  <a:pt x="14563" y="7120"/>
                </a:lnTo>
                <a:lnTo>
                  <a:pt x="22333" y="7120"/>
                </a:lnTo>
                <a:lnTo>
                  <a:pt x="25500" y="8210"/>
                </a:lnTo>
                <a:lnTo>
                  <a:pt x="28275" y="10393"/>
                </a:lnTo>
                <a:lnTo>
                  <a:pt x="31051" y="12575"/>
                </a:lnTo>
                <a:lnTo>
                  <a:pt x="32438" y="15752"/>
                </a:lnTo>
                <a:lnTo>
                  <a:pt x="32438" y="24633"/>
                </a:lnTo>
                <a:lnTo>
                  <a:pt x="30677" y="28423"/>
                </a:lnTo>
                <a:lnTo>
                  <a:pt x="27156" y="31294"/>
                </a:lnTo>
                <a:lnTo>
                  <a:pt x="23633" y="34165"/>
                </a:lnTo>
                <a:lnTo>
                  <a:pt x="18811" y="36710"/>
                </a:lnTo>
                <a:lnTo>
                  <a:pt x="12688" y="38931"/>
                </a:lnTo>
                <a:lnTo>
                  <a:pt x="13415" y="40347"/>
                </a:lnTo>
                <a:lnTo>
                  <a:pt x="24305" y="40251"/>
                </a:lnTo>
                <a:lnTo>
                  <a:pt x="30313" y="42874"/>
                </a:lnTo>
                <a:lnTo>
                  <a:pt x="33873" y="48118"/>
                </a:lnTo>
                <a:lnTo>
                  <a:pt x="35978" y="51218"/>
                </a:lnTo>
                <a:lnTo>
                  <a:pt x="37031" y="54817"/>
                </a:lnTo>
                <a:lnTo>
                  <a:pt x="37031" y="63162"/>
                </a:lnTo>
                <a:lnTo>
                  <a:pt x="35730" y="67096"/>
                </a:lnTo>
                <a:lnTo>
                  <a:pt x="33127" y="70713"/>
                </a:lnTo>
                <a:lnTo>
                  <a:pt x="30524" y="74330"/>
                </a:lnTo>
                <a:lnTo>
                  <a:pt x="26543" y="76139"/>
                </a:lnTo>
                <a:lnTo>
                  <a:pt x="18773" y="76139"/>
                </a:lnTo>
                <a:lnTo>
                  <a:pt x="15836" y="75048"/>
                </a:lnTo>
                <a:lnTo>
                  <a:pt x="12372" y="72866"/>
                </a:lnTo>
                <a:lnTo>
                  <a:pt x="8908" y="70684"/>
                </a:lnTo>
                <a:lnTo>
                  <a:pt x="6123" y="69593"/>
                </a:lnTo>
                <a:lnTo>
                  <a:pt x="4018" y="69593"/>
                </a:lnTo>
                <a:lnTo>
                  <a:pt x="947" y="70971"/>
                </a:lnTo>
                <a:lnTo>
                  <a:pt x="0" y="73842"/>
                </a:lnTo>
                <a:lnTo>
                  <a:pt x="947" y="76952"/>
                </a:lnTo>
                <a:lnTo>
                  <a:pt x="4736" y="79747"/>
                </a:lnTo>
                <a:lnTo>
                  <a:pt x="8037" y="80445"/>
                </a:lnTo>
                <a:lnTo>
                  <a:pt x="13246" y="80443"/>
                </a:lnTo>
                <a:lnTo>
                  <a:pt x="26969" y="78298"/>
                </a:lnTo>
                <a:lnTo>
                  <a:pt x="37174" y="72119"/>
                </a:lnTo>
                <a:lnTo>
                  <a:pt x="42896" y="66569"/>
                </a:lnTo>
                <a:lnTo>
                  <a:pt x="45757" y="60157"/>
                </a:lnTo>
                <a:lnTo>
                  <a:pt x="45757" y="46721"/>
                </a:lnTo>
                <a:lnTo>
                  <a:pt x="43671" y="41630"/>
                </a:lnTo>
                <a:lnTo>
                  <a:pt x="39499" y="37609"/>
                </a:lnTo>
                <a:lnTo>
                  <a:pt x="37280" y="35504"/>
                </a:lnTo>
                <a:lnTo>
                  <a:pt x="34332" y="33667"/>
                </a:lnTo>
                <a:lnTo>
                  <a:pt x="30658" y="32097"/>
                </a:lnTo>
                <a:lnTo>
                  <a:pt x="33796" y="29916"/>
                </a:lnTo>
                <a:lnTo>
                  <a:pt x="37605" y="26183"/>
                </a:lnTo>
                <a:lnTo>
                  <a:pt x="40246" y="23083"/>
                </a:lnTo>
                <a:lnTo>
                  <a:pt x="41566" y="19676"/>
                </a:lnTo>
                <a:lnTo>
                  <a:pt x="41566" y="11752"/>
                </a:lnTo>
                <a:lnTo>
                  <a:pt x="39968" y="8038"/>
                </a:lnTo>
                <a:lnTo>
                  <a:pt x="36772" y="4823"/>
                </a:lnTo>
                <a:lnTo>
                  <a:pt x="33577" y="1607"/>
                </a:lnTo>
                <a:lnTo>
                  <a:pt x="29050" y="0"/>
                </a:lnTo>
                <a:lnTo>
                  <a:pt x="17721" y="0"/>
                </a:lnTo>
                <a:lnTo>
                  <a:pt x="12898" y="1741"/>
                </a:lnTo>
                <a:lnTo>
                  <a:pt x="8726" y="5225"/>
                </a:lnTo>
                <a:lnTo>
                  <a:pt x="4554" y="8709"/>
                </a:lnTo>
                <a:lnTo>
                  <a:pt x="1703" y="13359"/>
                </a:lnTo>
                <a:lnTo>
                  <a:pt x="172" y="19178"/>
                </a:lnTo>
                <a:lnTo>
                  <a:pt x="1951" y="195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7264198" y="2463933"/>
            <a:ext cx="47495" cy="69918"/>
          </a:xfrm>
          <a:custGeom>
            <a:avLst/>
            <a:gdLst/>
            <a:ahLst/>
            <a:cxnLst/>
            <a:rect l="l" t="t" r="r" b="b"/>
            <a:pathLst>
              <a:path w="52245" h="79240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6"/>
                </a:lnTo>
                <a:lnTo>
                  <a:pt x="24744" y="8556"/>
                </a:lnTo>
                <a:lnTo>
                  <a:pt x="28399" y="10039"/>
                </a:lnTo>
                <a:lnTo>
                  <a:pt x="31462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4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19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7218424" y="2475637"/>
            <a:ext cx="6993" cy="22090"/>
          </a:xfrm>
          <a:custGeom>
            <a:avLst/>
            <a:gdLst/>
            <a:ahLst/>
            <a:cxnLst/>
            <a:rect l="l" t="t" r="r" b="b"/>
            <a:pathLst>
              <a:path w="7692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49" y="21590"/>
                </a:lnTo>
                <a:lnTo>
                  <a:pt x="7483" y="25035"/>
                </a:lnTo>
                <a:lnTo>
                  <a:pt x="7692" y="12747"/>
                </a:lnTo>
                <a:lnTo>
                  <a:pt x="4516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7212265" y="2458462"/>
            <a:ext cx="44103" cy="84559"/>
          </a:xfrm>
          <a:custGeom>
            <a:avLst/>
            <a:gdLst/>
            <a:ahLst/>
            <a:cxnLst/>
            <a:rect l="l" t="t" r="r" b="b"/>
            <a:pathLst>
              <a:path w="48513" h="95834">
                <a:moveTo>
                  <a:pt x="40074" y="17742"/>
                </a:moveTo>
                <a:lnTo>
                  <a:pt x="42121" y="21647"/>
                </a:lnTo>
                <a:lnTo>
                  <a:pt x="43002" y="26700"/>
                </a:lnTo>
                <a:lnTo>
                  <a:pt x="44724" y="26700"/>
                </a:lnTo>
                <a:lnTo>
                  <a:pt x="44724" y="13608"/>
                </a:lnTo>
                <a:lnTo>
                  <a:pt x="42695" y="11771"/>
                </a:lnTo>
                <a:lnTo>
                  <a:pt x="39901" y="10296"/>
                </a:lnTo>
                <a:lnTo>
                  <a:pt x="36342" y="9186"/>
                </a:lnTo>
                <a:lnTo>
                  <a:pt x="32515" y="8153"/>
                </a:lnTo>
                <a:lnTo>
                  <a:pt x="29012" y="7540"/>
                </a:lnTo>
                <a:lnTo>
                  <a:pt x="25835" y="7349"/>
                </a:lnTo>
                <a:lnTo>
                  <a:pt x="25835" y="0"/>
                </a:lnTo>
                <a:lnTo>
                  <a:pt x="21874" y="0"/>
                </a:lnTo>
                <a:lnTo>
                  <a:pt x="21874" y="7349"/>
                </a:lnTo>
                <a:lnTo>
                  <a:pt x="15482" y="7655"/>
                </a:lnTo>
                <a:lnTo>
                  <a:pt x="10382" y="9608"/>
                </a:lnTo>
                <a:lnTo>
                  <a:pt x="6573" y="13206"/>
                </a:lnTo>
                <a:lnTo>
                  <a:pt x="2765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4" y="38643"/>
                </a:lnTo>
                <a:lnTo>
                  <a:pt x="9702" y="19465"/>
                </a:lnTo>
                <a:lnTo>
                  <a:pt x="10813" y="16718"/>
                </a:lnTo>
                <a:lnTo>
                  <a:pt x="15252" y="12392"/>
                </a:lnTo>
                <a:lnTo>
                  <a:pt x="18161" y="11081"/>
                </a:lnTo>
                <a:lnTo>
                  <a:pt x="21759" y="10622"/>
                </a:lnTo>
                <a:lnTo>
                  <a:pt x="21759" y="37552"/>
                </a:lnTo>
                <a:lnTo>
                  <a:pt x="18888" y="35906"/>
                </a:lnTo>
                <a:lnTo>
                  <a:pt x="16458" y="34126"/>
                </a:lnTo>
                <a:lnTo>
                  <a:pt x="14467" y="32212"/>
                </a:lnTo>
                <a:lnTo>
                  <a:pt x="14257" y="44500"/>
                </a:lnTo>
                <a:lnTo>
                  <a:pt x="21874" y="48979"/>
                </a:lnTo>
                <a:lnTo>
                  <a:pt x="21874" y="82225"/>
                </a:lnTo>
                <a:lnTo>
                  <a:pt x="14946" y="82110"/>
                </a:lnTo>
                <a:lnTo>
                  <a:pt x="9740" y="79756"/>
                </a:lnTo>
                <a:lnTo>
                  <a:pt x="6257" y="75163"/>
                </a:lnTo>
                <a:lnTo>
                  <a:pt x="4344" y="72636"/>
                </a:lnTo>
                <a:lnTo>
                  <a:pt x="2832" y="68999"/>
                </a:lnTo>
                <a:lnTo>
                  <a:pt x="1722" y="64252"/>
                </a:lnTo>
                <a:lnTo>
                  <a:pt x="0" y="64252"/>
                </a:lnTo>
                <a:lnTo>
                  <a:pt x="0" y="79469"/>
                </a:lnTo>
                <a:lnTo>
                  <a:pt x="4095" y="81613"/>
                </a:lnTo>
                <a:lnTo>
                  <a:pt x="7234" y="83029"/>
                </a:lnTo>
                <a:lnTo>
                  <a:pt x="9415" y="83718"/>
                </a:lnTo>
                <a:lnTo>
                  <a:pt x="12707" y="84752"/>
                </a:lnTo>
                <a:lnTo>
                  <a:pt x="16859" y="85326"/>
                </a:lnTo>
                <a:lnTo>
                  <a:pt x="21874" y="85441"/>
                </a:lnTo>
                <a:lnTo>
                  <a:pt x="21874" y="95834"/>
                </a:lnTo>
                <a:lnTo>
                  <a:pt x="25835" y="95834"/>
                </a:lnTo>
                <a:lnTo>
                  <a:pt x="25835" y="85441"/>
                </a:lnTo>
                <a:lnTo>
                  <a:pt x="28285" y="85249"/>
                </a:lnTo>
                <a:lnTo>
                  <a:pt x="25835" y="82225"/>
                </a:lnTo>
                <a:lnTo>
                  <a:pt x="25835" y="51046"/>
                </a:lnTo>
                <a:lnTo>
                  <a:pt x="30466" y="53879"/>
                </a:lnTo>
                <a:lnTo>
                  <a:pt x="33605" y="56118"/>
                </a:lnTo>
                <a:lnTo>
                  <a:pt x="35251" y="57764"/>
                </a:lnTo>
                <a:lnTo>
                  <a:pt x="37968" y="60559"/>
                </a:lnTo>
                <a:lnTo>
                  <a:pt x="39327" y="63793"/>
                </a:lnTo>
                <a:lnTo>
                  <a:pt x="39327" y="72751"/>
                </a:lnTo>
                <a:lnTo>
                  <a:pt x="37471" y="76675"/>
                </a:lnTo>
                <a:lnTo>
                  <a:pt x="33758" y="79239"/>
                </a:lnTo>
                <a:lnTo>
                  <a:pt x="31768" y="80617"/>
                </a:lnTo>
                <a:lnTo>
                  <a:pt x="30983" y="84714"/>
                </a:lnTo>
                <a:lnTo>
                  <a:pt x="33930" y="83833"/>
                </a:lnTo>
                <a:lnTo>
                  <a:pt x="36878" y="82953"/>
                </a:lnTo>
                <a:lnTo>
                  <a:pt x="39404" y="81632"/>
                </a:lnTo>
                <a:lnTo>
                  <a:pt x="41509" y="79871"/>
                </a:lnTo>
                <a:lnTo>
                  <a:pt x="44265" y="77612"/>
                </a:lnTo>
                <a:lnTo>
                  <a:pt x="46217" y="74818"/>
                </a:lnTo>
                <a:lnTo>
                  <a:pt x="47365" y="71488"/>
                </a:lnTo>
                <a:lnTo>
                  <a:pt x="48131" y="69344"/>
                </a:lnTo>
                <a:lnTo>
                  <a:pt x="48513" y="64942"/>
                </a:lnTo>
                <a:lnTo>
                  <a:pt x="48513" y="59199"/>
                </a:lnTo>
                <a:lnTo>
                  <a:pt x="46868" y="54597"/>
                </a:lnTo>
                <a:lnTo>
                  <a:pt x="43576" y="51132"/>
                </a:lnTo>
                <a:lnTo>
                  <a:pt x="40284" y="47668"/>
                </a:lnTo>
                <a:lnTo>
                  <a:pt x="34370" y="43772"/>
                </a:lnTo>
                <a:lnTo>
                  <a:pt x="25835" y="39447"/>
                </a:lnTo>
                <a:lnTo>
                  <a:pt x="25835" y="10622"/>
                </a:lnTo>
                <a:lnTo>
                  <a:pt x="29969" y="10775"/>
                </a:lnTo>
                <a:lnTo>
                  <a:pt x="33643" y="12230"/>
                </a:lnTo>
                <a:lnTo>
                  <a:pt x="36859" y="14986"/>
                </a:lnTo>
                <a:lnTo>
                  <a:pt x="40074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235752" y="2529596"/>
            <a:ext cx="5394" cy="4087"/>
          </a:xfrm>
          <a:custGeom>
            <a:avLst/>
            <a:gdLst/>
            <a:ahLst/>
            <a:cxnLst/>
            <a:rect l="l" t="t" r="r" b="b"/>
            <a:pathLst>
              <a:path w="5933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8" y="4096"/>
                </a:lnTo>
                <a:lnTo>
                  <a:pt x="5933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325681" y="2523314"/>
            <a:ext cx="14979" cy="25331"/>
          </a:xfrm>
          <a:custGeom>
            <a:avLst/>
            <a:gdLst/>
            <a:ahLst/>
            <a:cxnLst/>
            <a:rect l="l" t="t" r="r" b="b"/>
            <a:pathLst>
              <a:path w="16477" h="28709">
                <a:moveTo>
                  <a:pt x="554" y="3636"/>
                </a:moveTo>
                <a:lnTo>
                  <a:pt x="0" y="6660"/>
                </a:lnTo>
                <a:lnTo>
                  <a:pt x="669" y="10172"/>
                </a:lnTo>
                <a:lnTo>
                  <a:pt x="3349" y="12278"/>
                </a:lnTo>
                <a:lnTo>
                  <a:pt x="6430" y="12804"/>
                </a:lnTo>
                <a:lnTo>
                  <a:pt x="10276" y="12402"/>
                </a:lnTo>
                <a:lnTo>
                  <a:pt x="11884" y="13665"/>
                </a:lnTo>
                <a:lnTo>
                  <a:pt x="11186" y="17283"/>
                </a:lnTo>
                <a:lnTo>
                  <a:pt x="9788" y="19695"/>
                </a:lnTo>
                <a:lnTo>
                  <a:pt x="8391" y="22106"/>
                </a:lnTo>
                <a:lnTo>
                  <a:pt x="5856" y="24345"/>
                </a:lnTo>
                <a:lnTo>
                  <a:pt x="2181" y="26413"/>
                </a:lnTo>
                <a:lnTo>
                  <a:pt x="3272" y="28709"/>
                </a:lnTo>
                <a:lnTo>
                  <a:pt x="6487" y="27255"/>
                </a:lnTo>
                <a:lnTo>
                  <a:pt x="9491" y="24862"/>
                </a:lnTo>
                <a:lnTo>
                  <a:pt x="12286" y="21532"/>
                </a:lnTo>
                <a:lnTo>
                  <a:pt x="15080" y="18202"/>
                </a:lnTo>
                <a:lnTo>
                  <a:pt x="16477" y="14603"/>
                </a:lnTo>
                <a:lnTo>
                  <a:pt x="16477" y="7368"/>
                </a:lnTo>
                <a:lnTo>
                  <a:pt x="15520" y="4736"/>
                </a:lnTo>
                <a:lnTo>
                  <a:pt x="13606" y="2841"/>
                </a:lnTo>
                <a:lnTo>
                  <a:pt x="9530" y="0"/>
                </a:lnTo>
                <a:lnTo>
                  <a:pt x="4593" y="0"/>
                </a:lnTo>
                <a:lnTo>
                  <a:pt x="2775" y="726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456604" y="2463933"/>
            <a:ext cx="47495" cy="69918"/>
          </a:xfrm>
          <a:custGeom>
            <a:avLst/>
            <a:gdLst/>
            <a:ahLst/>
            <a:cxnLst/>
            <a:rect l="l" t="t" r="r" b="b"/>
            <a:pathLst>
              <a:path w="52245" h="79240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6"/>
                </a:lnTo>
                <a:lnTo>
                  <a:pt x="24744" y="8556"/>
                </a:lnTo>
                <a:lnTo>
                  <a:pt x="28399" y="10039"/>
                </a:lnTo>
                <a:lnTo>
                  <a:pt x="31462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8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4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19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408011" y="2632898"/>
            <a:ext cx="5010" cy="23407"/>
          </a:xfrm>
          <a:custGeom>
            <a:avLst/>
            <a:gdLst/>
            <a:ahLst/>
            <a:cxnLst/>
            <a:rect l="l" t="t" r="r" b="b"/>
            <a:pathLst>
              <a:path w="5511" h="26528">
                <a:moveTo>
                  <a:pt x="4860" y="26528"/>
                </a:moveTo>
                <a:lnTo>
                  <a:pt x="5511" y="12153"/>
                </a:lnTo>
                <a:lnTo>
                  <a:pt x="4210" y="6947"/>
                </a:lnTo>
                <a:lnTo>
                  <a:pt x="3559" y="0"/>
                </a:lnTo>
                <a:lnTo>
                  <a:pt x="0" y="19676"/>
                </a:lnTo>
                <a:lnTo>
                  <a:pt x="4860" y="2652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472192" y="2588498"/>
            <a:ext cx="30446" cy="54414"/>
          </a:xfrm>
          <a:custGeom>
            <a:avLst/>
            <a:gdLst/>
            <a:ahLst/>
            <a:cxnLst/>
            <a:rect l="l" t="t" r="r" b="b"/>
            <a:pathLst>
              <a:path w="33491" h="61669">
                <a:moveTo>
                  <a:pt x="11444" y="3272"/>
                </a:moveTo>
                <a:lnTo>
                  <a:pt x="15368" y="5761"/>
                </a:lnTo>
                <a:lnTo>
                  <a:pt x="18046" y="10737"/>
                </a:lnTo>
                <a:lnTo>
                  <a:pt x="20726" y="15714"/>
                </a:lnTo>
                <a:lnTo>
                  <a:pt x="22065" y="22183"/>
                </a:lnTo>
                <a:lnTo>
                  <a:pt x="24859" y="61669"/>
                </a:lnTo>
                <a:lnTo>
                  <a:pt x="28036" y="56310"/>
                </a:lnTo>
                <a:lnTo>
                  <a:pt x="30218" y="50300"/>
                </a:lnTo>
                <a:lnTo>
                  <a:pt x="32400" y="44290"/>
                </a:lnTo>
                <a:lnTo>
                  <a:pt x="33491" y="38376"/>
                </a:lnTo>
                <a:lnTo>
                  <a:pt x="33491" y="24289"/>
                </a:lnTo>
                <a:lnTo>
                  <a:pt x="31194" y="16795"/>
                </a:lnTo>
                <a:lnTo>
                  <a:pt x="26601" y="10077"/>
                </a:lnTo>
                <a:lnTo>
                  <a:pt x="22008" y="3359"/>
                </a:lnTo>
                <a:lnTo>
                  <a:pt x="15501" y="0"/>
                </a:lnTo>
                <a:lnTo>
                  <a:pt x="0" y="0"/>
                </a:lnTo>
                <a:lnTo>
                  <a:pt x="2526" y="3272"/>
                </a:lnTo>
                <a:lnTo>
                  <a:pt x="11444" y="32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456604" y="2588498"/>
            <a:ext cx="38187" cy="72298"/>
          </a:xfrm>
          <a:custGeom>
            <a:avLst/>
            <a:gdLst/>
            <a:ahLst/>
            <a:cxnLst/>
            <a:rect l="l" t="t" r="r" b="b"/>
            <a:pathLst>
              <a:path w="42006" h="81938">
                <a:moveTo>
                  <a:pt x="12917" y="76713"/>
                </a:moveTo>
                <a:lnTo>
                  <a:pt x="10276" y="77747"/>
                </a:lnTo>
                <a:lnTo>
                  <a:pt x="6965" y="78723"/>
                </a:lnTo>
                <a:lnTo>
                  <a:pt x="2985" y="79642"/>
                </a:lnTo>
                <a:lnTo>
                  <a:pt x="3559" y="81938"/>
                </a:lnTo>
                <a:lnTo>
                  <a:pt x="9913" y="81135"/>
                </a:lnTo>
                <a:lnTo>
                  <a:pt x="15176" y="79986"/>
                </a:lnTo>
                <a:lnTo>
                  <a:pt x="19348" y="78493"/>
                </a:lnTo>
                <a:lnTo>
                  <a:pt x="26811" y="75852"/>
                </a:lnTo>
                <a:lnTo>
                  <a:pt x="32974" y="71813"/>
                </a:lnTo>
                <a:lnTo>
                  <a:pt x="37834" y="66377"/>
                </a:lnTo>
                <a:lnTo>
                  <a:pt x="42006" y="61669"/>
                </a:lnTo>
                <a:lnTo>
                  <a:pt x="39212" y="22183"/>
                </a:lnTo>
                <a:lnTo>
                  <a:pt x="39040" y="36146"/>
                </a:lnTo>
                <a:lnTo>
                  <a:pt x="38925" y="38615"/>
                </a:lnTo>
                <a:lnTo>
                  <a:pt x="38791" y="40041"/>
                </a:lnTo>
                <a:lnTo>
                  <a:pt x="36677" y="42644"/>
                </a:lnTo>
                <a:lnTo>
                  <a:pt x="33902" y="44098"/>
                </a:lnTo>
                <a:lnTo>
                  <a:pt x="31127" y="45553"/>
                </a:lnTo>
                <a:lnTo>
                  <a:pt x="28438" y="46281"/>
                </a:lnTo>
                <a:lnTo>
                  <a:pt x="20171" y="46281"/>
                </a:lnTo>
                <a:lnTo>
                  <a:pt x="16256" y="43907"/>
                </a:lnTo>
                <a:lnTo>
                  <a:pt x="14094" y="39160"/>
                </a:lnTo>
                <a:lnTo>
                  <a:pt x="11932" y="34413"/>
                </a:lnTo>
                <a:lnTo>
                  <a:pt x="10850" y="29246"/>
                </a:lnTo>
                <a:lnTo>
                  <a:pt x="10850" y="16881"/>
                </a:lnTo>
                <a:lnTo>
                  <a:pt x="12008" y="11790"/>
                </a:lnTo>
                <a:lnTo>
                  <a:pt x="14324" y="8383"/>
                </a:lnTo>
                <a:lnTo>
                  <a:pt x="16640" y="4976"/>
                </a:lnTo>
                <a:lnTo>
                  <a:pt x="19673" y="3272"/>
                </a:lnTo>
                <a:lnTo>
                  <a:pt x="17147" y="0"/>
                </a:lnTo>
                <a:lnTo>
                  <a:pt x="11339" y="2641"/>
                </a:lnTo>
                <a:lnTo>
                  <a:pt x="6803" y="7924"/>
                </a:lnTo>
                <a:lnTo>
                  <a:pt x="2267" y="13206"/>
                </a:lnTo>
                <a:lnTo>
                  <a:pt x="0" y="19924"/>
                </a:lnTo>
                <a:lnTo>
                  <a:pt x="0" y="34471"/>
                </a:lnTo>
                <a:lnTo>
                  <a:pt x="1903" y="39974"/>
                </a:lnTo>
                <a:lnTo>
                  <a:pt x="5712" y="44587"/>
                </a:lnTo>
                <a:lnTo>
                  <a:pt x="9520" y="49199"/>
                </a:lnTo>
                <a:lnTo>
                  <a:pt x="14678" y="51506"/>
                </a:lnTo>
                <a:lnTo>
                  <a:pt x="22830" y="51506"/>
                </a:lnTo>
                <a:lnTo>
                  <a:pt x="26639" y="50817"/>
                </a:lnTo>
                <a:lnTo>
                  <a:pt x="30466" y="50013"/>
                </a:lnTo>
                <a:lnTo>
                  <a:pt x="33796" y="48540"/>
                </a:lnTo>
                <a:lnTo>
                  <a:pt x="36629" y="46395"/>
                </a:lnTo>
                <a:lnTo>
                  <a:pt x="38638" y="44902"/>
                </a:lnTo>
                <a:lnTo>
                  <a:pt x="38025" y="48118"/>
                </a:lnTo>
                <a:lnTo>
                  <a:pt x="36505" y="52108"/>
                </a:lnTo>
                <a:lnTo>
                  <a:pt x="34074" y="56875"/>
                </a:lnTo>
                <a:lnTo>
                  <a:pt x="31643" y="61640"/>
                </a:lnTo>
                <a:lnTo>
                  <a:pt x="28399" y="65957"/>
                </a:lnTo>
                <a:lnTo>
                  <a:pt x="24342" y="69823"/>
                </a:lnTo>
                <a:lnTo>
                  <a:pt x="21472" y="72541"/>
                </a:lnTo>
                <a:lnTo>
                  <a:pt x="17663" y="74838"/>
                </a:lnTo>
                <a:lnTo>
                  <a:pt x="12917" y="767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218424" y="2600151"/>
            <a:ext cx="6993" cy="22090"/>
          </a:xfrm>
          <a:custGeom>
            <a:avLst/>
            <a:gdLst/>
            <a:ahLst/>
            <a:cxnLst/>
            <a:rect l="l" t="t" r="r" b="b"/>
            <a:pathLst>
              <a:path w="7692" h="25035">
                <a:moveTo>
                  <a:pt x="2928" y="6469"/>
                </a:moveTo>
                <a:lnTo>
                  <a:pt x="2928" y="0"/>
                </a:lnTo>
                <a:lnTo>
                  <a:pt x="0" y="19178"/>
                </a:lnTo>
                <a:lnTo>
                  <a:pt x="2449" y="21590"/>
                </a:lnTo>
                <a:lnTo>
                  <a:pt x="7483" y="25035"/>
                </a:lnTo>
                <a:lnTo>
                  <a:pt x="7692" y="12747"/>
                </a:lnTo>
                <a:lnTo>
                  <a:pt x="4516" y="9608"/>
                </a:lnTo>
                <a:lnTo>
                  <a:pt x="2928" y="64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212265" y="2582976"/>
            <a:ext cx="44103" cy="84559"/>
          </a:xfrm>
          <a:custGeom>
            <a:avLst/>
            <a:gdLst/>
            <a:ahLst/>
            <a:cxnLst/>
            <a:rect l="l" t="t" r="r" b="b"/>
            <a:pathLst>
              <a:path w="48513" h="95834">
                <a:moveTo>
                  <a:pt x="40074" y="17742"/>
                </a:moveTo>
                <a:lnTo>
                  <a:pt x="42121" y="21647"/>
                </a:lnTo>
                <a:lnTo>
                  <a:pt x="43002" y="26700"/>
                </a:lnTo>
                <a:lnTo>
                  <a:pt x="44724" y="26700"/>
                </a:lnTo>
                <a:lnTo>
                  <a:pt x="44724" y="13608"/>
                </a:lnTo>
                <a:lnTo>
                  <a:pt x="42695" y="11771"/>
                </a:lnTo>
                <a:lnTo>
                  <a:pt x="39901" y="10297"/>
                </a:lnTo>
                <a:lnTo>
                  <a:pt x="36342" y="9187"/>
                </a:lnTo>
                <a:lnTo>
                  <a:pt x="32515" y="8153"/>
                </a:lnTo>
                <a:lnTo>
                  <a:pt x="29012" y="7541"/>
                </a:lnTo>
                <a:lnTo>
                  <a:pt x="25835" y="7349"/>
                </a:lnTo>
                <a:lnTo>
                  <a:pt x="25835" y="0"/>
                </a:lnTo>
                <a:lnTo>
                  <a:pt x="21874" y="0"/>
                </a:lnTo>
                <a:lnTo>
                  <a:pt x="21874" y="7349"/>
                </a:lnTo>
                <a:lnTo>
                  <a:pt x="15482" y="7655"/>
                </a:lnTo>
                <a:lnTo>
                  <a:pt x="10382" y="9608"/>
                </a:lnTo>
                <a:lnTo>
                  <a:pt x="6573" y="13206"/>
                </a:lnTo>
                <a:lnTo>
                  <a:pt x="2765" y="16805"/>
                </a:lnTo>
                <a:lnTo>
                  <a:pt x="861" y="20786"/>
                </a:lnTo>
                <a:lnTo>
                  <a:pt x="861" y="30317"/>
                </a:lnTo>
                <a:lnTo>
                  <a:pt x="2832" y="34815"/>
                </a:lnTo>
                <a:lnTo>
                  <a:pt x="6774" y="38644"/>
                </a:lnTo>
                <a:lnTo>
                  <a:pt x="9702" y="19465"/>
                </a:lnTo>
                <a:lnTo>
                  <a:pt x="10813" y="16718"/>
                </a:lnTo>
                <a:lnTo>
                  <a:pt x="15252" y="12393"/>
                </a:lnTo>
                <a:lnTo>
                  <a:pt x="18161" y="11082"/>
                </a:lnTo>
                <a:lnTo>
                  <a:pt x="21759" y="10622"/>
                </a:lnTo>
                <a:lnTo>
                  <a:pt x="21759" y="37552"/>
                </a:lnTo>
                <a:lnTo>
                  <a:pt x="18888" y="35907"/>
                </a:lnTo>
                <a:lnTo>
                  <a:pt x="16458" y="34126"/>
                </a:lnTo>
                <a:lnTo>
                  <a:pt x="14467" y="32213"/>
                </a:lnTo>
                <a:lnTo>
                  <a:pt x="14257" y="44500"/>
                </a:lnTo>
                <a:lnTo>
                  <a:pt x="21874" y="48979"/>
                </a:lnTo>
                <a:lnTo>
                  <a:pt x="21874" y="82225"/>
                </a:lnTo>
                <a:lnTo>
                  <a:pt x="14946" y="82111"/>
                </a:lnTo>
                <a:lnTo>
                  <a:pt x="9740" y="79756"/>
                </a:lnTo>
                <a:lnTo>
                  <a:pt x="6257" y="75163"/>
                </a:lnTo>
                <a:lnTo>
                  <a:pt x="4344" y="72636"/>
                </a:lnTo>
                <a:lnTo>
                  <a:pt x="2832" y="69000"/>
                </a:lnTo>
                <a:lnTo>
                  <a:pt x="1722" y="64253"/>
                </a:lnTo>
                <a:lnTo>
                  <a:pt x="0" y="64253"/>
                </a:lnTo>
                <a:lnTo>
                  <a:pt x="0" y="79470"/>
                </a:lnTo>
                <a:lnTo>
                  <a:pt x="4095" y="81613"/>
                </a:lnTo>
                <a:lnTo>
                  <a:pt x="7234" y="83029"/>
                </a:lnTo>
                <a:lnTo>
                  <a:pt x="9415" y="83718"/>
                </a:lnTo>
                <a:lnTo>
                  <a:pt x="12707" y="84752"/>
                </a:lnTo>
                <a:lnTo>
                  <a:pt x="16859" y="85326"/>
                </a:lnTo>
                <a:lnTo>
                  <a:pt x="21874" y="85441"/>
                </a:lnTo>
                <a:lnTo>
                  <a:pt x="21874" y="95834"/>
                </a:lnTo>
                <a:lnTo>
                  <a:pt x="25835" y="95834"/>
                </a:lnTo>
                <a:lnTo>
                  <a:pt x="25835" y="85441"/>
                </a:lnTo>
                <a:lnTo>
                  <a:pt x="28285" y="85250"/>
                </a:lnTo>
                <a:lnTo>
                  <a:pt x="25835" y="82225"/>
                </a:lnTo>
                <a:lnTo>
                  <a:pt x="25835" y="51046"/>
                </a:lnTo>
                <a:lnTo>
                  <a:pt x="30466" y="53879"/>
                </a:lnTo>
                <a:lnTo>
                  <a:pt x="33605" y="56118"/>
                </a:lnTo>
                <a:lnTo>
                  <a:pt x="35251" y="57764"/>
                </a:lnTo>
                <a:lnTo>
                  <a:pt x="37968" y="60559"/>
                </a:lnTo>
                <a:lnTo>
                  <a:pt x="39327" y="63793"/>
                </a:lnTo>
                <a:lnTo>
                  <a:pt x="39327" y="72751"/>
                </a:lnTo>
                <a:lnTo>
                  <a:pt x="37471" y="76675"/>
                </a:lnTo>
                <a:lnTo>
                  <a:pt x="33758" y="79240"/>
                </a:lnTo>
                <a:lnTo>
                  <a:pt x="31768" y="80618"/>
                </a:lnTo>
                <a:lnTo>
                  <a:pt x="30983" y="84714"/>
                </a:lnTo>
                <a:lnTo>
                  <a:pt x="33930" y="83833"/>
                </a:lnTo>
                <a:lnTo>
                  <a:pt x="36878" y="82953"/>
                </a:lnTo>
                <a:lnTo>
                  <a:pt x="39404" y="81632"/>
                </a:lnTo>
                <a:lnTo>
                  <a:pt x="41509" y="79871"/>
                </a:lnTo>
                <a:lnTo>
                  <a:pt x="44265" y="77613"/>
                </a:lnTo>
                <a:lnTo>
                  <a:pt x="46217" y="74818"/>
                </a:lnTo>
                <a:lnTo>
                  <a:pt x="47365" y="71488"/>
                </a:lnTo>
                <a:lnTo>
                  <a:pt x="48131" y="69344"/>
                </a:lnTo>
                <a:lnTo>
                  <a:pt x="48513" y="64942"/>
                </a:lnTo>
                <a:lnTo>
                  <a:pt x="48513" y="59200"/>
                </a:lnTo>
                <a:lnTo>
                  <a:pt x="46868" y="54597"/>
                </a:lnTo>
                <a:lnTo>
                  <a:pt x="43576" y="51132"/>
                </a:lnTo>
                <a:lnTo>
                  <a:pt x="40284" y="47668"/>
                </a:lnTo>
                <a:lnTo>
                  <a:pt x="34370" y="43773"/>
                </a:lnTo>
                <a:lnTo>
                  <a:pt x="25835" y="39448"/>
                </a:lnTo>
                <a:lnTo>
                  <a:pt x="25835" y="10622"/>
                </a:lnTo>
                <a:lnTo>
                  <a:pt x="29969" y="10775"/>
                </a:lnTo>
                <a:lnTo>
                  <a:pt x="33643" y="12230"/>
                </a:lnTo>
                <a:lnTo>
                  <a:pt x="36859" y="14987"/>
                </a:lnTo>
                <a:lnTo>
                  <a:pt x="40074" y="17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235752" y="2654110"/>
            <a:ext cx="5394" cy="4087"/>
          </a:xfrm>
          <a:custGeom>
            <a:avLst/>
            <a:gdLst/>
            <a:ahLst/>
            <a:cxnLst/>
            <a:rect l="l" t="t" r="r" b="b"/>
            <a:pathLst>
              <a:path w="5933" h="4632">
                <a:moveTo>
                  <a:pt x="3292" y="995"/>
                </a:moveTo>
                <a:lnTo>
                  <a:pt x="0" y="1607"/>
                </a:lnTo>
                <a:lnTo>
                  <a:pt x="2450" y="4632"/>
                </a:lnTo>
                <a:lnTo>
                  <a:pt x="5148" y="4095"/>
                </a:lnTo>
                <a:lnTo>
                  <a:pt x="5933" y="0"/>
                </a:lnTo>
                <a:lnTo>
                  <a:pt x="3292" y="9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272861" y="2588753"/>
            <a:ext cx="30168" cy="69613"/>
          </a:xfrm>
          <a:custGeom>
            <a:avLst/>
            <a:gdLst/>
            <a:ahLst/>
            <a:cxnLst/>
            <a:rect l="l" t="t" r="r" b="b"/>
            <a:pathLst>
              <a:path w="33185" h="78895">
                <a:moveTo>
                  <a:pt x="9856" y="9761"/>
                </a:moveTo>
                <a:lnTo>
                  <a:pt x="11770" y="12153"/>
                </a:lnTo>
                <a:lnTo>
                  <a:pt x="12000" y="15388"/>
                </a:lnTo>
                <a:lnTo>
                  <a:pt x="12000" y="72005"/>
                </a:lnTo>
                <a:lnTo>
                  <a:pt x="11291" y="74244"/>
                </a:lnTo>
                <a:lnTo>
                  <a:pt x="8459" y="76311"/>
                </a:lnTo>
                <a:lnTo>
                  <a:pt x="5435" y="76943"/>
                </a:lnTo>
                <a:lnTo>
                  <a:pt x="804" y="77172"/>
                </a:lnTo>
                <a:lnTo>
                  <a:pt x="804" y="78895"/>
                </a:lnTo>
                <a:lnTo>
                  <a:pt x="33185" y="78895"/>
                </a:lnTo>
                <a:lnTo>
                  <a:pt x="33185" y="77287"/>
                </a:lnTo>
                <a:lnTo>
                  <a:pt x="28898" y="77134"/>
                </a:lnTo>
                <a:lnTo>
                  <a:pt x="25970" y="76656"/>
                </a:lnTo>
                <a:lnTo>
                  <a:pt x="24401" y="75852"/>
                </a:lnTo>
                <a:lnTo>
                  <a:pt x="22047" y="73172"/>
                </a:lnTo>
                <a:lnTo>
                  <a:pt x="22047" y="1091"/>
                </a:lnTo>
                <a:lnTo>
                  <a:pt x="21760" y="0"/>
                </a:lnTo>
                <a:lnTo>
                  <a:pt x="21071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0" y="9761"/>
                </a:lnTo>
                <a:lnTo>
                  <a:pt x="9856" y="9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325681" y="2647828"/>
            <a:ext cx="14979" cy="25332"/>
          </a:xfrm>
          <a:custGeom>
            <a:avLst/>
            <a:gdLst/>
            <a:ahLst/>
            <a:cxnLst/>
            <a:rect l="l" t="t" r="r" b="b"/>
            <a:pathLst>
              <a:path w="16477" h="28710">
                <a:moveTo>
                  <a:pt x="554" y="3636"/>
                </a:moveTo>
                <a:lnTo>
                  <a:pt x="0" y="6660"/>
                </a:lnTo>
                <a:lnTo>
                  <a:pt x="669" y="10173"/>
                </a:lnTo>
                <a:lnTo>
                  <a:pt x="3349" y="12278"/>
                </a:lnTo>
                <a:lnTo>
                  <a:pt x="6430" y="12804"/>
                </a:lnTo>
                <a:lnTo>
                  <a:pt x="10276" y="12402"/>
                </a:lnTo>
                <a:lnTo>
                  <a:pt x="11884" y="13665"/>
                </a:lnTo>
                <a:lnTo>
                  <a:pt x="11186" y="17283"/>
                </a:lnTo>
                <a:lnTo>
                  <a:pt x="9788" y="19695"/>
                </a:lnTo>
                <a:lnTo>
                  <a:pt x="8391" y="22106"/>
                </a:lnTo>
                <a:lnTo>
                  <a:pt x="5856" y="24346"/>
                </a:lnTo>
                <a:lnTo>
                  <a:pt x="2181" y="26413"/>
                </a:lnTo>
                <a:lnTo>
                  <a:pt x="3272" y="28710"/>
                </a:lnTo>
                <a:lnTo>
                  <a:pt x="6487" y="27255"/>
                </a:lnTo>
                <a:lnTo>
                  <a:pt x="9491" y="24863"/>
                </a:lnTo>
                <a:lnTo>
                  <a:pt x="12286" y="21532"/>
                </a:lnTo>
                <a:lnTo>
                  <a:pt x="15080" y="18202"/>
                </a:lnTo>
                <a:lnTo>
                  <a:pt x="16477" y="14604"/>
                </a:lnTo>
                <a:lnTo>
                  <a:pt x="16477" y="7369"/>
                </a:lnTo>
                <a:lnTo>
                  <a:pt x="15520" y="4737"/>
                </a:lnTo>
                <a:lnTo>
                  <a:pt x="13606" y="2842"/>
                </a:lnTo>
                <a:lnTo>
                  <a:pt x="9530" y="0"/>
                </a:lnTo>
                <a:lnTo>
                  <a:pt x="4593" y="0"/>
                </a:lnTo>
                <a:lnTo>
                  <a:pt x="2775" y="727"/>
                </a:lnTo>
                <a:lnTo>
                  <a:pt x="554" y="36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349920" y="2587080"/>
            <a:ext cx="43320" cy="72400"/>
          </a:xfrm>
          <a:custGeom>
            <a:avLst/>
            <a:gdLst/>
            <a:ahLst/>
            <a:cxnLst/>
            <a:rect l="l" t="t" r="r" b="b"/>
            <a:pathLst>
              <a:path w="47652" h="82053">
                <a:moveTo>
                  <a:pt x="4133" y="30432"/>
                </a:moveTo>
                <a:lnTo>
                  <a:pt x="3731" y="31810"/>
                </a:lnTo>
                <a:lnTo>
                  <a:pt x="6085" y="32499"/>
                </a:lnTo>
                <a:lnTo>
                  <a:pt x="11138" y="32499"/>
                </a:lnTo>
                <a:lnTo>
                  <a:pt x="16591" y="33705"/>
                </a:lnTo>
                <a:lnTo>
                  <a:pt x="22448" y="36117"/>
                </a:lnTo>
                <a:lnTo>
                  <a:pt x="23891" y="36746"/>
                </a:lnTo>
                <a:lnTo>
                  <a:pt x="34693" y="45248"/>
                </a:lnTo>
                <a:lnTo>
                  <a:pt x="38294" y="57535"/>
                </a:lnTo>
                <a:lnTo>
                  <a:pt x="38294" y="63200"/>
                </a:lnTo>
                <a:lnTo>
                  <a:pt x="36648" y="67976"/>
                </a:lnTo>
                <a:lnTo>
                  <a:pt x="33356" y="71861"/>
                </a:lnTo>
                <a:lnTo>
                  <a:pt x="30064" y="75747"/>
                </a:lnTo>
                <a:lnTo>
                  <a:pt x="26218" y="77689"/>
                </a:lnTo>
                <a:lnTo>
                  <a:pt x="19902" y="77689"/>
                </a:lnTo>
                <a:lnTo>
                  <a:pt x="17175" y="76455"/>
                </a:lnTo>
                <a:lnTo>
                  <a:pt x="13635" y="73986"/>
                </a:lnTo>
                <a:lnTo>
                  <a:pt x="10095" y="71517"/>
                </a:lnTo>
                <a:lnTo>
                  <a:pt x="7234" y="70282"/>
                </a:lnTo>
                <a:lnTo>
                  <a:pt x="5052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1" y="80962"/>
                </a:lnTo>
                <a:lnTo>
                  <a:pt x="8037" y="81690"/>
                </a:lnTo>
                <a:lnTo>
                  <a:pt x="11061" y="82053"/>
                </a:lnTo>
                <a:lnTo>
                  <a:pt x="24036" y="82053"/>
                </a:lnTo>
                <a:lnTo>
                  <a:pt x="31663" y="79221"/>
                </a:lnTo>
                <a:lnTo>
                  <a:pt x="37691" y="73555"/>
                </a:lnTo>
                <a:lnTo>
                  <a:pt x="43719" y="67889"/>
                </a:lnTo>
                <a:lnTo>
                  <a:pt x="46734" y="60827"/>
                </a:lnTo>
                <a:lnTo>
                  <a:pt x="46734" y="48577"/>
                </a:lnTo>
                <a:lnTo>
                  <a:pt x="46025" y="44988"/>
                </a:lnTo>
                <a:lnTo>
                  <a:pt x="44609" y="41601"/>
                </a:lnTo>
                <a:lnTo>
                  <a:pt x="43193" y="38213"/>
                </a:lnTo>
                <a:lnTo>
                  <a:pt x="41107" y="35160"/>
                </a:lnTo>
                <a:lnTo>
                  <a:pt x="38351" y="32442"/>
                </a:lnTo>
                <a:lnTo>
                  <a:pt x="35136" y="29303"/>
                </a:lnTo>
                <a:lnTo>
                  <a:pt x="31137" y="26930"/>
                </a:lnTo>
                <a:lnTo>
                  <a:pt x="26352" y="25322"/>
                </a:lnTo>
                <a:lnTo>
                  <a:pt x="23443" y="24365"/>
                </a:lnTo>
                <a:lnTo>
                  <a:pt x="18850" y="23351"/>
                </a:lnTo>
                <a:lnTo>
                  <a:pt x="12572" y="22279"/>
                </a:lnTo>
                <a:lnTo>
                  <a:pt x="17453" y="12230"/>
                </a:lnTo>
                <a:lnTo>
                  <a:pt x="40475" y="12230"/>
                </a:lnTo>
                <a:lnTo>
                  <a:pt x="43174" y="11426"/>
                </a:lnTo>
                <a:lnTo>
                  <a:pt x="47652" y="803"/>
                </a:lnTo>
                <a:lnTo>
                  <a:pt x="46734" y="0"/>
                </a:lnTo>
                <a:lnTo>
                  <a:pt x="44121" y="2354"/>
                </a:lnTo>
                <a:lnTo>
                  <a:pt x="41279" y="2986"/>
                </a:lnTo>
                <a:lnTo>
                  <a:pt x="16649" y="2986"/>
                </a:lnTo>
                <a:lnTo>
                  <a:pt x="4133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400913" y="2588651"/>
            <a:ext cx="48383" cy="70677"/>
          </a:xfrm>
          <a:custGeom>
            <a:avLst/>
            <a:gdLst/>
            <a:ahLst/>
            <a:cxnLst/>
            <a:rect l="l" t="t" r="r" b="b"/>
            <a:pathLst>
              <a:path w="53221" h="80101">
                <a:moveTo>
                  <a:pt x="42224" y="73771"/>
                </a:moveTo>
                <a:lnTo>
                  <a:pt x="49661" y="61095"/>
                </a:lnTo>
                <a:lnTo>
                  <a:pt x="52035" y="54358"/>
                </a:lnTo>
                <a:lnTo>
                  <a:pt x="53221" y="47180"/>
                </a:lnTo>
                <a:lnTo>
                  <a:pt x="53213" y="38498"/>
                </a:lnTo>
                <a:lnTo>
                  <a:pt x="51663" y="25395"/>
                </a:lnTo>
                <a:lnTo>
                  <a:pt x="47422" y="13838"/>
                </a:lnTo>
                <a:lnTo>
                  <a:pt x="42562" y="4612"/>
                </a:lnTo>
                <a:lnTo>
                  <a:pt x="35730" y="0"/>
                </a:lnTo>
                <a:lnTo>
                  <a:pt x="26130" y="10"/>
                </a:lnTo>
                <a:lnTo>
                  <a:pt x="13885" y="3833"/>
                </a:lnTo>
                <a:lnTo>
                  <a:pt x="5224" y="14527"/>
                </a:lnTo>
                <a:lnTo>
                  <a:pt x="1244" y="26547"/>
                </a:lnTo>
                <a:lnTo>
                  <a:pt x="0" y="40022"/>
                </a:lnTo>
                <a:lnTo>
                  <a:pt x="240" y="46391"/>
                </a:lnTo>
                <a:lnTo>
                  <a:pt x="2697" y="59444"/>
                </a:lnTo>
                <a:lnTo>
                  <a:pt x="7808" y="69823"/>
                </a:lnTo>
                <a:lnTo>
                  <a:pt x="11367" y="50147"/>
                </a:lnTo>
                <a:lnTo>
                  <a:pt x="11367" y="32193"/>
                </a:lnTo>
                <a:lnTo>
                  <a:pt x="11998" y="24729"/>
                </a:lnTo>
                <a:lnTo>
                  <a:pt x="13262" y="19063"/>
                </a:lnTo>
                <a:lnTo>
                  <a:pt x="15673" y="8421"/>
                </a:lnTo>
                <a:lnTo>
                  <a:pt x="20132" y="3100"/>
                </a:lnTo>
                <a:lnTo>
                  <a:pt x="33146" y="3100"/>
                </a:lnTo>
                <a:lnTo>
                  <a:pt x="37585" y="8268"/>
                </a:lnTo>
                <a:lnTo>
                  <a:pt x="39959" y="18604"/>
                </a:lnTo>
                <a:lnTo>
                  <a:pt x="41222" y="24155"/>
                </a:lnTo>
                <a:lnTo>
                  <a:pt x="41853" y="31581"/>
                </a:lnTo>
                <a:lnTo>
                  <a:pt x="41843" y="42862"/>
                </a:lnTo>
                <a:lnTo>
                  <a:pt x="40971" y="57089"/>
                </a:lnTo>
                <a:lnTo>
                  <a:pt x="38696" y="67641"/>
                </a:lnTo>
                <a:lnTo>
                  <a:pt x="36591" y="73804"/>
                </a:lnTo>
                <a:lnTo>
                  <a:pt x="32725" y="76885"/>
                </a:lnTo>
                <a:lnTo>
                  <a:pt x="20362" y="76885"/>
                </a:lnTo>
                <a:lnTo>
                  <a:pt x="15769" y="72024"/>
                </a:lnTo>
                <a:lnTo>
                  <a:pt x="13319" y="62301"/>
                </a:lnTo>
                <a:lnTo>
                  <a:pt x="12668" y="76675"/>
                </a:lnTo>
                <a:lnTo>
                  <a:pt x="18869" y="80101"/>
                </a:lnTo>
                <a:lnTo>
                  <a:pt x="26409" y="80101"/>
                </a:lnTo>
                <a:lnTo>
                  <a:pt x="31276" y="79649"/>
                </a:lnTo>
                <a:lnTo>
                  <a:pt x="42224" y="7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212265" y="2713267"/>
            <a:ext cx="266489" cy="75389"/>
          </a:xfrm>
          <a:custGeom>
            <a:avLst/>
            <a:gdLst/>
            <a:ahLst/>
            <a:cxnLst/>
            <a:rect l="l" t="t" r="r" b="b"/>
            <a:pathLst>
              <a:path w="293138" h="85441">
                <a:moveTo>
                  <a:pt x="158561" y="59315"/>
                </a:moveTo>
                <a:lnTo>
                  <a:pt x="158561" y="78895"/>
                </a:lnTo>
                <a:lnTo>
                  <a:pt x="167691" y="78895"/>
                </a:lnTo>
                <a:lnTo>
                  <a:pt x="167691" y="59315"/>
                </a:lnTo>
                <a:lnTo>
                  <a:pt x="179689" y="59315"/>
                </a:lnTo>
                <a:lnTo>
                  <a:pt x="179689" y="51678"/>
                </a:lnTo>
                <a:lnTo>
                  <a:pt x="167691" y="51678"/>
                </a:lnTo>
                <a:lnTo>
                  <a:pt x="167691" y="0"/>
                </a:lnTo>
                <a:lnTo>
                  <a:pt x="162236" y="0"/>
                </a:lnTo>
                <a:lnTo>
                  <a:pt x="158447" y="11828"/>
                </a:lnTo>
                <a:lnTo>
                  <a:pt x="158447" y="51678"/>
                </a:lnTo>
                <a:lnTo>
                  <a:pt x="125492" y="51678"/>
                </a:lnTo>
                <a:lnTo>
                  <a:pt x="125492" y="59315"/>
                </a:lnTo>
                <a:lnTo>
                  <a:pt x="158561" y="59315"/>
                </a:lnTo>
                <a:close/>
              </a:path>
              <a:path w="293138" h="85441">
                <a:moveTo>
                  <a:pt x="162236" y="0"/>
                </a:moveTo>
                <a:lnTo>
                  <a:pt x="125492" y="51678"/>
                </a:lnTo>
                <a:lnTo>
                  <a:pt x="130258" y="51678"/>
                </a:lnTo>
                <a:lnTo>
                  <a:pt x="158447" y="11828"/>
                </a:lnTo>
                <a:lnTo>
                  <a:pt x="162236" y="0"/>
                </a:lnTo>
                <a:close/>
              </a:path>
              <a:path w="293138" h="85441">
                <a:moveTo>
                  <a:pt x="217352" y="59315"/>
                </a:moveTo>
                <a:lnTo>
                  <a:pt x="217352" y="78895"/>
                </a:lnTo>
                <a:lnTo>
                  <a:pt x="226481" y="78895"/>
                </a:lnTo>
                <a:lnTo>
                  <a:pt x="226481" y="59315"/>
                </a:lnTo>
                <a:lnTo>
                  <a:pt x="238480" y="59315"/>
                </a:lnTo>
                <a:lnTo>
                  <a:pt x="238480" y="51678"/>
                </a:lnTo>
                <a:lnTo>
                  <a:pt x="226481" y="51678"/>
                </a:lnTo>
                <a:lnTo>
                  <a:pt x="226481" y="0"/>
                </a:lnTo>
                <a:lnTo>
                  <a:pt x="221027" y="0"/>
                </a:lnTo>
                <a:lnTo>
                  <a:pt x="217237" y="11828"/>
                </a:lnTo>
                <a:lnTo>
                  <a:pt x="217237" y="51678"/>
                </a:lnTo>
                <a:lnTo>
                  <a:pt x="184283" y="51678"/>
                </a:lnTo>
                <a:lnTo>
                  <a:pt x="184283" y="59315"/>
                </a:lnTo>
                <a:lnTo>
                  <a:pt x="217352" y="59315"/>
                </a:lnTo>
                <a:close/>
              </a:path>
              <a:path w="293138" h="85441">
                <a:moveTo>
                  <a:pt x="221027" y="0"/>
                </a:moveTo>
                <a:lnTo>
                  <a:pt x="184283" y="51678"/>
                </a:lnTo>
                <a:lnTo>
                  <a:pt x="189048" y="51678"/>
                </a:lnTo>
                <a:lnTo>
                  <a:pt x="217237" y="11828"/>
                </a:lnTo>
                <a:lnTo>
                  <a:pt x="221027" y="0"/>
                </a:lnTo>
                <a:close/>
              </a:path>
              <a:path w="293138" h="85441">
                <a:moveTo>
                  <a:pt x="249619" y="28537"/>
                </a:moveTo>
                <a:lnTo>
                  <a:pt x="249217" y="29915"/>
                </a:lnTo>
                <a:lnTo>
                  <a:pt x="251571" y="30604"/>
                </a:lnTo>
                <a:lnTo>
                  <a:pt x="256623" y="30604"/>
                </a:lnTo>
                <a:lnTo>
                  <a:pt x="262077" y="31810"/>
                </a:lnTo>
                <a:lnTo>
                  <a:pt x="267933" y="34222"/>
                </a:lnTo>
                <a:lnTo>
                  <a:pt x="269377" y="34851"/>
                </a:lnTo>
                <a:lnTo>
                  <a:pt x="280179" y="43354"/>
                </a:lnTo>
                <a:lnTo>
                  <a:pt x="283779" y="55640"/>
                </a:lnTo>
                <a:lnTo>
                  <a:pt x="283779" y="61305"/>
                </a:lnTo>
                <a:lnTo>
                  <a:pt x="282134" y="66081"/>
                </a:lnTo>
                <a:lnTo>
                  <a:pt x="278842" y="69966"/>
                </a:lnTo>
                <a:lnTo>
                  <a:pt x="275550" y="73852"/>
                </a:lnTo>
                <a:lnTo>
                  <a:pt x="271703" y="75794"/>
                </a:lnTo>
                <a:lnTo>
                  <a:pt x="265388" y="75794"/>
                </a:lnTo>
                <a:lnTo>
                  <a:pt x="262661" y="74560"/>
                </a:lnTo>
                <a:lnTo>
                  <a:pt x="259121" y="72091"/>
                </a:lnTo>
                <a:lnTo>
                  <a:pt x="255580" y="69622"/>
                </a:lnTo>
                <a:lnTo>
                  <a:pt x="252719" y="68387"/>
                </a:lnTo>
                <a:lnTo>
                  <a:pt x="250537" y="68387"/>
                </a:lnTo>
                <a:lnTo>
                  <a:pt x="246719" y="69679"/>
                </a:lnTo>
                <a:lnTo>
                  <a:pt x="245485" y="72694"/>
                </a:lnTo>
                <a:lnTo>
                  <a:pt x="245485" y="75756"/>
                </a:lnTo>
                <a:lnTo>
                  <a:pt x="247399" y="77881"/>
                </a:lnTo>
                <a:lnTo>
                  <a:pt x="251226" y="79067"/>
                </a:lnTo>
                <a:lnTo>
                  <a:pt x="253523" y="79795"/>
                </a:lnTo>
                <a:lnTo>
                  <a:pt x="256546" y="80158"/>
                </a:lnTo>
                <a:lnTo>
                  <a:pt x="269522" y="80158"/>
                </a:lnTo>
                <a:lnTo>
                  <a:pt x="277148" y="77326"/>
                </a:lnTo>
                <a:lnTo>
                  <a:pt x="283177" y="71660"/>
                </a:lnTo>
                <a:lnTo>
                  <a:pt x="289205" y="65994"/>
                </a:lnTo>
                <a:lnTo>
                  <a:pt x="292219" y="58933"/>
                </a:lnTo>
                <a:lnTo>
                  <a:pt x="292219" y="46682"/>
                </a:lnTo>
                <a:lnTo>
                  <a:pt x="291511" y="43093"/>
                </a:lnTo>
                <a:lnTo>
                  <a:pt x="290095" y="39706"/>
                </a:lnTo>
                <a:lnTo>
                  <a:pt x="288679" y="36318"/>
                </a:lnTo>
                <a:lnTo>
                  <a:pt x="286593" y="33265"/>
                </a:lnTo>
                <a:lnTo>
                  <a:pt x="283837" y="30547"/>
                </a:lnTo>
                <a:lnTo>
                  <a:pt x="280622" y="27408"/>
                </a:lnTo>
                <a:lnTo>
                  <a:pt x="276621" y="25035"/>
                </a:lnTo>
                <a:lnTo>
                  <a:pt x="271837" y="23427"/>
                </a:lnTo>
                <a:lnTo>
                  <a:pt x="268929" y="22470"/>
                </a:lnTo>
                <a:lnTo>
                  <a:pt x="264336" y="21456"/>
                </a:lnTo>
                <a:lnTo>
                  <a:pt x="258058" y="20384"/>
                </a:lnTo>
                <a:lnTo>
                  <a:pt x="262939" y="10335"/>
                </a:lnTo>
                <a:lnTo>
                  <a:pt x="285961" y="10335"/>
                </a:lnTo>
                <a:lnTo>
                  <a:pt x="288659" y="9531"/>
                </a:lnTo>
                <a:lnTo>
                  <a:pt x="293138" y="-1091"/>
                </a:lnTo>
                <a:lnTo>
                  <a:pt x="292219" y="-1894"/>
                </a:lnTo>
                <a:lnTo>
                  <a:pt x="289607" y="459"/>
                </a:lnTo>
                <a:lnTo>
                  <a:pt x="286765" y="1091"/>
                </a:lnTo>
                <a:lnTo>
                  <a:pt x="262135" y="1091"/>
                </a:lnTo>
                <a:lnTo>
                  <a:pt x="249619" y="28537"/>
                </a:lnTo>
                <a:close/>
              </a:path>
              <a:path w="293138" h="85441">
                <a:moveTo>
                  <a:pt x="9702" y="19389"/>
                </a:moveTo>
                <a:lnTo>
                  <a:pt x="9702" y="12919"/>
                </a:lnTo>
                <a:lnTo>
                  <a:pt x="6774" y="32098"/>
                </a:lnTo>
                <a:lnTo>
                  <a:pt x="9224" y="34509"/>
                </a:lnTo>
                <a:lnTo>
                  <a:pt x="14257" y="37954"/>
                </a:lnTo>
                <a:lnTo>
                  <a:pt x="14467" y="25667"/>
                </a:lnTo>
                <a:lnTo>
                  <a:pt x="11290" y="22527"/>
                </a:lnTo>
                <a:lnTo>
                  <a:pt x="9702" y="19389"/>
                </a:lnTo>
                <a:close/>
              </a:path>
              <a:path w="293138" h="85441">
                <a:moveTo>
                  <a:pt x="40074" y="11196"/>
                </a:moveTo>
                <a:lnTo>
                  <a:pt x="42121" y="15101"/>
                </a:lnTo>
                <a:lnTo>
                  <a:pt x="43002" y="20154"/>
                </a:lnTo>
                <a:lnTo>
                  <a:pt x="44724" y="20154"/>
                </a:lnTo>
                <a:lnTo>
                  <a:pt x="44724" y="7062"/>
                </a:lnTo>
                <a:lnTo>
                  <a:pt x="42695" y="5225"/>
                </a:lnTo>
                <a:lnTo>
                  <a:pt x="39901" y="3751"/>
                </a:lnTo>
                <a:lnTo>
                  <a:pt x="36342" y="2641"/>
                </a:lnTo>
                <a:lnTo>
                  <a:pt x="32515" y="1607"/>
                </a:lnTo>
                <a:lnTo>
                  <a:pt x="29012" y="995"/>
                </a:lnTo>
                <a:lnTo>
                  <a:pt x="25835" y="803"/>
                </a:lnTo>
                <a:lnTo>
                  <a:pt x="25835" y="-6545"/>
                </a:lnTo>
                <a:lnTo>
                  <a:pt x="21874" y="-6545"/>
                </a:lnTo>
                <a:lnTo>
                  <a:pt x="21874" y="803"/>
                </a:lnTo>
                <a:lnTo>
                  <a:pt x="15482" y="1109"/>
                </a:lnTo>
                <a:lnTo>
                  <a:pt x="10382" y="3062"/>
                </a:lnTo>
                <a:lnTo>
                  <a:pt x="6573" y="6660"/>
                </a:lnTo>
                <a:lnTo>
                  <a:pt x="2765" y="10259"/>
                </a:lnTo>
                <a:lnTo>
                  <a:pt x="861" y="14240"/>
                </a:lnTo>
                <a:lnTo>
                  <a:pt x="861" y="23771"/>
                </a:lnTo>
                <a:lnTo>
                  <a:pt x="2832" y="28269"/>
                </a:lnTo>
                <a:lnTo>
                  <a:pt x="6774" y="32098"/>
                </a:lnTo>
                <a:lnTo>
                  <a:pt x="9702" y="12919"/>
                </a:lnTo>
                <a:lnTo>
                  <a:pt x="10813" y="10173"/>
                </a:lnTo>
                <a:lnTo>
                  <a:pt x="15252" y="5847"/>
                </a:lnTo>
                <a:lnTo>
                  <a:pt x="18161" y="4536"/>
                </a:lnTo>
                <a:lnTo>
                  <a:pt x="21759" y="4076"/>
                </a:lnTo>
                <a:lnTo>
                  <a:pt x="21759" y="31006"/>
                </a:lnTo>
                <a:lnTo>
                  <a:pt x="18888" y="29361"/>
                </a:lnTo>
                <a:lnTo>
                  <a:pt x="16458" y="27580"/>
                </a:lnTo>
                <a:lnTo>
                  <a:pt x="14467" y="25667"/>
                </a:lnTo>
                <a:lnTo>
                  <a:pt x="14257" y="37954"/>
                </a:lnTo>
                <a:lnTo>
                  <a:pt x="21874" y="42433"/>
                </a:lnTo>
                <a:lnTo>
                  <a:pt x="21874" y="75679"/>
                </a:lnTo>
                <a:lnTo>
                  <a:pt x="14946" y="75565"/>
                </a:lnTo>
                <a:lnTo>
                  <a:pt x="9740" y="73210"/>
                </a:lnTo>
                <a:lnTo>
                  <a:pt x="6257" y="68617"/>
                </a:lnTo>
                <a:lnTo>
                  <a:pt x="4344" y="66090"/>
                </a:lnTo>
                <a:lnTo>
                  <a:pt x="2832" y="62454"/>
                </a:lnTo>
                <a:lnTo>
                  <a:pt x="1722" y="57707"/>
                </a:lnTo>
                <a:lnTo>
                  <a:pt x="0" y="57707"/>
                </a:lnTo>
                <a:lnTo>
                  <a:pt x="0" y="72924"/>
                </a:lnTo>
                <a:lnTo>
                  <a:pt x="4095" y="75067"/>
                </a:lnTo>
                <a:lnTo>
                  <a:pt x="7234" y="76483"/>
                </a:lnTo>
                <a:lnTo>
                  <a:pt x="9415" y="77172"/>
                </a:lnTo>
                <a:lnTo>
                  <a:pt x="12707" y="78206"/>
                </a:lnTo>
                <a:lnTo>
                  <a:pt x="16859" y="78780"/>
                </a:lnTo>
                <a:lnTo>
                  <a:pt x="21874" y="78895"/>
                </a:lnTo>
                <a:lnTo>
                  <a:pt x="21874" y="89289"/>
                </a:lnTo>
                <a:lnTo>
                  <a:pt x="25835" y="89289"/>
                </a:lnTo>
                <a:lnTo>
                  <a:pt x="25835" y="78895"/>
                </a:lnTo>
                <a:lnTo>
                  <a:pt x="28285" y="78704"/>
                </a:lnTo>
                <a:lnTo>
                  <a:pt x="25835" y="75679"/>
                </a:lnTo>
                <a:lnTo>
                  <a:pt x="25835" y="44500"/>
                </a:lnTo>
                <a:lnTo>
                  <a:pt x="30466" y="47333"/>
                </a:lnTo>
                <a:lnTo>
                  <a:pt x="33605" y="49572"/>
                </a:lnTo>
                <a:lnTo>
                  <a:pt x="35251" y="51218"/>
                </a:lnTo>
                <a:lnTo>
                  <a:pt x="37968" y="54013"/>
                </a:lnTo>
                <a:lnTo>
                  <a:pt x="39327" y="57248"/>
                </a:lnTo>
                <a:lnTo>
                  <a:pt x="39327" y="66205"/>
                </a:lnTo>
                <a:lnTo>
                  <a:pt x="37471" y="70129"/>
                </a:lnTo>
                <a:lnTo>
                  <a:pt x="33758" y="72694"/>
                </a:lnTo>
                <a:lnTo>
                  <a:pt x="31768" y="74072"/>
                </a:lnTo>
                <a:lnTo>
                  <a:pt x="30983" y="78168"/>
                </a:lnTo>
                <a:lnTo>
                  <a:pt x="33930" y="77287"/>
                </a:lnTo>
                <a:lnTo>
                  <a:pt x="36878" y="76407"/>
                </a:lnTo>
                <a:lnTo>
                  <a:pt x="39404" y="75086"/>
                </a:lnTo>
                <a:lnTo>
                  <a:pt x="41509" y="73325"/>
                </a:lnTo>
                <a:lnTo>
                  <a:pt x="44265" y="71067"/>
                </a:lnTo>
                <a:lnTo>
                  <a:pt x="46217" y="68272"/>
                </a:lnTo>
                <a:lnTo>
                  <a:pt x="47365" y="64942"/>
                </a:lnTo>
                <a:lnTo>
                  <a:pt x="48131" y="62798"/>
                </a:lnTo>
                <a:lnTo>
                  <a:pt x="48513" y="58396"/>
                </a:lnTo>
                <a:lnTo>
                  <a:pt x="48513" y="52654"/>
                </a:lnTo>
                <a:lnTo>
                  <a:pt x="46868" y="48051"/>
                </a:lnTo>
                <a:lnTo>
                  <a:pt x="43576" y="44586"/>
                </a:lnTo>
                <a:lnTo>
                  <a:pt x="40284" y="41122"/>
                </a:lnTo>
                <a:lnTo>
                  <a:pt x="34370" y="37227"/>
                </a:lnTo>
                <a:lnTo>
                  <a:pt x="25835" y="32902"/>
                </a:lnTo>
                <a:lnTo>
                  <a:pt x="25835" y="4076"/>
                </a:lnTo>
                <a:lnTo>
                  <a:pt x="29969" y="4230"/>
                </a:lnTo>
                <a:lnTo>
                  <a:pt x="33643" y="5684"/>
                </a:lnTo>
                <a:lnTo>
                  <a:pt x="36859" y="8441"/>
                </a:lnTo>
                <a:lnTo>
                  <a:pt x="40074" y="11196"/>
                </a:lnTo>
                <a:close/>
              </a:path>
              <a:path w="293138" h="85441">
                <a:moveTo>
                  <a:pt x="29127" y="75067"/>
                </a:moveTo>
                <a:lnTo>
                  <a:pt x="25835" y="75679"/>
                </a:lnTo>
                <a:lnTo>
                  <a:pt x="28285" y="78704"/>
                </a:lnTo>
                <a:lnTo>
                  <a:pt x="30983" y="78168"/>
                </a:lnTo>
                <a:lnTo>
                  <a:pt x="31768" y="74072"/>
                </a:lnTo>
                <a:lnTo>
                  <a:pt x="29127" y="75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212265" y="2836463"/>
            <a:ext cx="291625" cy="90184"/>
          </a:xfrm>
          <a:custGeom>
            <a:avLst/>
            <a:gdLst/>
            <a:ahLst/>
            <a:cxnLst/>
            <a:rect l="l" t="t" r="r" b="b"/>
            <a:pathLst>
              <a:path w="320787" h="102208">
                <a:moveTo>
                  <a:pt x="245807" y="76206"/>
                </a:moveTo>
                <a:lnTo>
                  <a:pt x="242496" y="78149"/>
                </a:lnTo>
                <a:lnTo>
                  <a:pt x="232200" y="78149"/>
                </a:lnTo>
                <a:lnTo>
                  <a:pt x="227999" y="75163"/>
                </a:lnTo>
                <a:lnTo>
                  <a:pt x="230458" y="81651"/>
                </a:lnTo>
                <a:lnTo>
                  <a:pt x="244391" y="81651"/>
                </a:lnTo>
                <a:lnTo>
                  <a:pt x="250237" y="78838"/>
                </a:lnTo>
                <a:lnTo>
                  <a:pt x="254734" y="73211"/>
                </a:lnTo>
                <a:lnTo>
                  <a:pt x="259232" y="67583"/>
                </a:lnTo>
                <a:lnTo>
                  <a:pt x="261480" y="61267"/>
                </a:lnTo>
                <a:lnTo>
                  <a:pt x="261480" y="46453"/>
                </a:lnTo>
                <a:lnTo>
                  <a:pt x="259413" y="40443"/>
                </a:lnTo>
                <a:lnTo>
                  <a:pt x="255280" y="36232"/>
                </a:lnTo>
                <a:lnTo>
                  <a:pt x="251146" y="32021"/>
                </a:lnTo>
                <a:lnTo>
                  <a:pt x="246036" y="29916"/>
                </a:lnTo>
                <a:lnTo>
                  <a:pt x="236850" y="29916"/>
                </a:lnTo>
                <a:lnTo>
                  <a:pt x="233769" y="30528"/>
                </a:lnTo>
                <a:lnTo>
                  <a:pt x="230707" y="31753"/>
                </a:lnTo>
                <a:lnTo>
                  <a:pt x="226937" y="33514"/>
                </a:lnTo>
                <a:lnTo>
                  <a:pt x="224563" y="34969"/>
                </a:lnTo>
                <a:lnTo>
                  <a:pt x="223071" y="40538"/>
                </a:lnTo>
                <a:lnTo>
                  <a:pt x="225023" y="37017"/>
                </a:lnTo>
                <a:lnTo>
                  <a:pt x="228965" y="35256"/>
                </a:lnTo>
                <a:lnTo>
                  <a:pt x="241328" y="35256"/>
                </a:lnTo>
                <a:lnTo>
                  <a:pt x="245883" y="38548"/>
                </a:lnTo>
                <a:lnTo>
                  <a:pt x="248562" y="45132"/>
                </a:lnTo>
                <a:lnTo>
                  <a:pt x="250170" y="49075"/>
                </a:lnTo>
                <a:lnTo>
                  <a:pt x="250974" y="53592"/>
                </a:lnTo>
                <a:lnTo>
                  <a:pt x="250974" y="63889"/>
                </a:lnTo>
                <a:lnTo>
                  <a:pt x="249940" y="68435"/>
                </a:lnTo>
                <a:lnTo>
                  <a:pt x="247873" y="72320"/>
                </a:lnTo>
                <a:lnTo>
                  <a:pt x="245807" y="76206"/>
                </a:lnTo>
                <a:close/>
              </a:path>
              <a:path w="320787" h="102208">
                <a:moveTo>
                  <a:pt x="225338" y="69191"/>
                </a:moveTo>
                <a:lnTo>
                  <a:pt x="222679" y="63219"/>
                </a:lnTo>
                <a:lnTo>
                  <a:pt x="221349" y="57114"/>
                </a:lnTo>
                <a:lnTo>
                  <a:pt x="221349" y="46051"/>
                </a:lnTo>
                <a:lnTo>
                  <a:pt x="221923" y="42606"/>
                </a:lnTo>
                <a:lnTo>
                  <a:pt x="223071" y="40538"/>
                </a:lnTo>
                <a:lnTo>
                  <a:pt x="224563" y="34969"/>
                </a:lnTo>
                <a:lnTo>
                  <a:pt x="225482" y="30796"/>
                </a:lnTo>
                <a:lnTo>
                  <a:pt x="227167" y="26585"/>
                </a:lnTo>
                <a:lnTo>
                  <a:pt x="229616" y="22336"/>
                </a:lnTo>
                <a:lnTo>
                  <a:pt x="232066" y="18087"/>
                </a:lnTo>
                <a:lnTo>
                  <a:pt x="234688" y="14584"/>
                </a:lnTo>
                <a:lnTo>
                  <a:pt x="237481" y="11828"/>
                </a:lnTo>
                <a:lnTo>
                  <a:pt x="240200" y="9110"/>
                </a:lnTo>
                <a:lnTo>
                  <a:pt x="243290" y="6995"/>
                </a:lnTo>
                <a:lnTo>
                  <a:pt x="246754" y="5483"/>
                </a:lnTo>
                <a:lnTo>
                  <a:pt x="250218" y="3971"/>
                </a:lnTo>
                <a:lnTo>
                  <a:pt x="254342" y="2775"/>
                </a:lnTo>
                <a:lnTo>
                  <a:pt x="259126" y="1894"/>
                </a:lnTo>
                <a:lnTo>
                  <a:pt x="258839" y="0"/>
                </a:lnTo>
                <a:lnTo>
                  <a:pt x="249648" y="844"/>
                </a:lnTo>
                <a:lnTo>
                  <a:pt x="237628" y="4858"/>
                </a:lnTo>
                <a:lnTo>
                  <a:pt x="226573" y="12173"/>
                </a:lnTo>
                <a:lnTo>
                  <a:pt x="217557" y="22628"/>
                </a:lnTo>
                <a:lnTo>
                  <a:pt x="212263" y="34168"/>
                </a:lnTo>
                <a:lnTo>
                  <a:pt x="210498" y="46969"/>
                </a:lnTo>
                <a:lnTo>
                  <a:pt x="210513" y="48307"/>
                </a:lnTo>
                <a:lnTo>
                  <a:pt x="212753" y="61675"/>
                </a:lnTo>
                <a:lnTo>
                  <a:pt x="218794" y="72177"/>
                </a:lnTo>
                <a:lnTo>
                  <a:pt x="224325" y="78494"/>
                </a:lnTo>
                <a:lnTo>
                  <a:pt x="230458" y="81651"/>
                </a:lnTo>
                <a:lnTo>
                  <a:pt x="227999" y="75163"/>
                </a:lnTo>
                <a:lnTo>
                  <a:pt x="225338" y="69191"/>
                </a:lnTo>
                <a:close/>
              </a:path>
              <a:path w="320787" h="102208">
                <a:moveTo>
                  <a:pt x="299659" y="60808"/>
                </a:moveTo>
                <a:lnTo>
                  <a:pt x="299659" y="80388"/>
                </a:lnTo>
                <a:lnTo>
                  <a:pt x="308788" y="80388"/>
                </a:lnTo>
                <a:lnTo>
                  <a:pt x="308788" y="60808"/>
                </a:lnTo>
                <a:lnTo>
                  <a:pt x="320787" y="60808"/>
                </a:lnTo>
                <a:lnTo>
                  <a:pt x="320787" y="53171"/>
                </a:lnTo>
                <a:lnTo>
                  <a:pt x="308788" y="53171"/>
                </a:lnTo>
                <a:lnTo>
                  <a:pt x="308788" y="1493"/>
                </a:lnTo>
                <a:lnTo>
                  <a:pt x="303334" y="1493"/>
                </a:lnTo>
                <a:lnTo>
                  <a:pt x="299544" y="13321"/>
                </a:lnTo>
                <a:lnTo>
                  <a:pt x="299544" y="53171"/>
                </a:lnTo>
                <a:lnTo>
                  <a:pt x="266590" y="53171"/>
                </a:lnTo>
                <a:lnTo>
                  <a:pt x="266590" y="60808"/>
                </a:lnTo>
                <a:lnTo>
                  <a:pt x="299659" y="60808"/>
                </a:lnTo>
                <a:close/>
              </a:path>
              <a:path w="320787" h="102208">
                <a:moveTo>
                  <a:pt x="303334" y="1493"/>
                </a:moveTo>
                <a:lnTo>
                  <a:pt x="266590" y="53171"/>
                </a:lnTo>
                <a:lnTo>
                  <a:pt x="271355" y="53171"/>
                </a:lnTo>
                <a:lnTo>
                  <a:pt x="299544" y="13321"/>
                </a:lnTo>
                <a:lnTo>
                  <a:pt x="303334" y="1493"/>
                </a:lnTo>
                <a:close/>
              </a:path>
              <a:path w="320787" h="102208">
                <a:moveTo>
                  <a:pt x="9702" y="20882"/>
                </a:moveTo>
                <a:lnTo>
                  <a:pt x="9702" y="14412"/>
                </a:lnTo>
                <a:lnTo>
                  <a:pt x="6774" y="33591"/>
                </a:lnTo>
                <a:lnTo>
                  <a:pt x="9224" y="36003"/>
                </a:lnTo>
                <a:lnTo>
                  <a:pt x="14257" y="39447"/>
                </a:lnTo>
                <a:lnTo>
                  <a:pt x="14467" y="27159"/>
                </a:lnTo>
                <a:lnTo>
                  <a:pt x="11290" y="24020"/>
                </a:lnTo>
                <a:lnTo>
                  <a:pt x="9702" y="20882"/>
                </a:lnTo>
                <a:close/>
              </a:path>
              <a:path w="320787" h="102208">
                <a:moveTo>
                  <a:pt x="40074" y="12689"/>
                </a:moveTo>
                <a:lnTo>
                  <a:pt x="42121" y="16594"/>
                </a:lnTo>
                <a:lnTo>
                  <a:pt x="43002" y="21647"/>
                </a:lnTo>
                <a:lnTo>
                  <a:pt x="44724" y="21647"/>
                </a:lnTo>
                <a:lnTo>
                  <a:pt x="44724" y="8555"/>
                </a:lnTo>
                <a:lnTo>
                  <a:pt x="42695" y="6718"/>
                </a:lnTo>
                <a:lnTo>
                  <a:pt x="39901" y="5244"/>
                </a:lnTo>
                <a:lnTo>
                  <a:pt x="36342" y="4134"/>
                </a:lnTo>
                <a:lnTo>
                  <a:pt x="32515" y="3100"/>
                </a:lnTo>
                <a:lnTo>
                  <a:pt x="29012" y="2488"/>
                </a:lnTo>
                <a:lnTo>
                  <a:pt x="25835" y="2296"/>
                </a:lnTo>
                <a:lnTo>
                  <a:pt x="25835" y="-5052"/>
                </a:lnTo>
                <a:lnTo>
                  <a:pt x="21874" y="-5052"/>
                </a:lnTo>
                <a:lnTo>
                  <a:pt x="21874" y="2296"/>
                </a:lnTo>
                <a:lnTo>
                  <a:pt x="15482" y="2603"/>
                </a:lnTo>
                <a:lnTo>
                  <a:pt x="10382" y="4555"/>
                </a:lnTo>
                <a:lnTo>
                  <a:pt x="6573" y="8153"/>
                </a:lnTo>
                <a:lnTo>
                  <a:pt x="2765" y="11752"/>
                </a:lnTo>
                <a:lnTo>
                  <a:pt x="861" y="15733"/>
                </a:lnTo>
                <a:lnTo>
                  <a:pt x="861" y="25264"/>
                </a:lnTo>
                <a:lnTo>
                  <a:pt x="2832" y="29762"/>
                </a:lnTo>
                <a:lnTo>
                  <a:pt x="6774" y="33591"/>
                </a:lnTo>
                <a:lnTo>
                  <a:pt x="9702" y="14412"/>
                </a:lnTo>
                <a:lnTo>
                  <a:pt x="10813" y="11666"/>
                </a:lnTo>
                <a:lnTo>
                  <a:pt x="15252" y="7340"/>
                </a:lnTo>
                <a:lnTo>
                  <a:pt x="18161" y="6029"/>
                </a:lnTo>
                <a:lnTo>
                  <a:pt x="21759" y="5569"/>
                </a:lnTo>
                <a:lnTo>
                  <a:pt x="21759" y="32499"/>
                </a:lnTo>
                <a:lnTo>
                  <a:pt x="18888" y="30854"/>
                </a:lnTo>
                <a:lnTo>
                  <a:pt x="16458" y="29073"/>
                </a:lnTo>
                <a:lnTo>
                  <a:pt x="14467" y="27159"/>
                </a:lnTo>
                <a:lnTo>
                  <a:pt x="14257" y="39447"/>
                </a:lnTo>
                <a:lnTo>
                  <a:pt x="21874" y="43926"/>
                </a:lnTo>
                <a:lnTo>
                  <a:pt x="21874" y="77172"/>
                </a:lnTo>
                <a:lnTo>
                  <a:pt x="14946" y="77058"/>
                </a:lnTo>
                <a:lnTo>
                  <a:pt x="9740" y="74703"/>
                </a:lnTo>
                <a:lnTo>
                  <a:pt x="6257" y="70110"/>
                </a:lnTo>
                <a:lnTo>
                  <a:pt x="4344" y="67583"/>
                </a:lnTo>
                <a:lnTo>
                  <a:pt x="2832" y="63947"/>
                </a:lnTo>
                <a:lnTo>
                  <a:pt x="1722" y="59200"/>
                </a:lnTo>
                <a:lnTo>
                  <a:pt x="0" y="59200"/>
                </a:lnTo>
                <a:lnTo>
                  <a:pt x="0" y="74417"/>
                </a:lnTo>
                <a:lnTo>
                  <a:pt x="4095" y="76560"/>
                </a:lnTo>
                <a:lnTo>
                  <a:pt x="7234" y="77976"/>
                </a:lnTo>
                <a:lnTo>
                  <a:pt x="9415" y="78666"/>
                </a:lnTo>
                <a:lnTo>
                  <a:pt x="12707" y="79699"/>
                </a:lnTo>
                <a:lnTo>
                  <a:pt x="16859" y="80273"/>
                </a:lnTo>
                <a:lnTo>
                  <a:pt x="21874" y="80388"/>
                </a:lnTo>
                <a:lnTo>
                  <a:pt x="21874" y="90782"/>
                </a:lnTo>
                <a:lnTo>
                  <a:pt x="25835" y="90782"/>
                </a:lnTo>
                <a:lnTo>
                  <a:pt x="25835" y="80388"/>
                </a:lnTo>
                <a:lnTo>
                  <a:pt x="28285" y="80197"/>
                </a:lnTo>
                <a:lnTo>
                  <a:pt x="25835" y="77172"/>
                </a:lnTo>
                <a:lnTo>
                  <a:pt x="25835" y="45993"/>
                </a:lnTo>
                <a:lnTo>
                  <a:pt x="30466" y="48826"/>
                </a:lnTo>
                <a:lnTo>
                  <a:pt x="33605" y="51065"/>
                </a:lnTo>
                <a:lnTo>
                  <a:pt x="35251" y="52711"/>
                </a:lnTo>
                <a:lnTo>
                  <a:pt x="37968" y="55506"/>
                </a:lnTo>
                <a:lnTo>
                  <a:pt x="39327" y="58741"/>
                </a:lnTo>
                <a:lnTo>
                  <a:pt x="39327" y="67698"/>
                </a:lnTo>
                <a:lnTo>
                  <a:pt x="37471" y="71622"/>
                </a:lnTo>
                <a:lnTo>
                  <a:pt x="33758" y="74187"/>
                </a:lnTo>
                <a:lnTo>
                  <a:pt x="31768" y="75565"/>
                </a:lnTo>
                <a:lnTo>
                  <a:pt x="30983" y="79661"/>
                </a:lnTo>
                <a:lnTo>
                  <a:pt x="33930" y="78780"/>
                </a:lnTo>
                <a:lnTo>
                  <a:pt x="36878" y="77900"/>
                </a:lnTo>
                <a:lnTo>
                  <a:pt x="39404" y="76579"/>
                </a:lnTo>
                <a:lnTo>
                  <a:pt x="41509" y="74818"/>
                </a:lnTo>
                <a:lnTo>
                  <a:pt x="44265" y="72560"/>
                </a:lnTo>
                <a:lnTo>
                  <a:pt x="46217" y="69765"/>
                </a:lnTo>
                <a:lnTo>
                  <a:pt x="47365" y="66435"/>
                </a:lnTo>
                <a:lnTo>
                  <a:pt x="48131" y="64291"/>
                </a:lnTo>
                <a:lnTo>
                  <a:pt x="48513" y="59889"/>
                </a:lnTo>
                <a:lnTo>
                  <a:pt x="48513" y="54147"/>
                </a:lnTo>
                <a:lnTo>
                  <a:pt x="46868" y="49544"/>
                </a:lnTo>
                <a:lnTo>
                  <a:pt x="43576" y="46079"/>
                </a:lnTo>
                <a:lnTo>
                  <a:pt x="40284" y="42615"/>
                </a:lnTo>
                <a:lnTo>
                  <a:pt x="34370" y="38720"/>
                </a:lnTo>
                <a:lnTo>
                  <a:pt x="25835" y="34395"/>
                </a:lnTo>
                <a:lnTo>
                  <a:pt x="25835" y="5569"/>
                </a:lnTo>
                <a:lnTo>
                  <a:pt x="29969" y="5723"/>
                </a:lnTo>
                <a:lnTo>
                  <a:pt x="33643" y="7177"/>
                </a:lnTo>
                <a:lnTo>
                  <a:pt x="36859" y="9934"/>
                </a:lnTo>
                <a:lnTo>
                  <a:pt x="40074" y="12689"/>
                </a:lnTo>
                <a:close/>
              </a:path>
              <a:path w="320787" h="102208">
                <a:moveTo>
                  <a:pt x="29127" y="76560"/>
                </a:moveTo>
                <a:lnTo>
                  <a:pt x="25835" y="77172"/>
                </a:lnTo>
                <a:lnTo>
                  <a:pt x="28285" y="80197"/>
                </a:lnTo>
                <a:lnTo>
                  <a:pt x="30983" y="79661"/>
                </a:lnTo>
                <a:lnTo>
                  <a:pt x="31768" y="75565"/>
                </a:lnTo>
                <a:lnTo>
                  <a:pt x="29127" y="76560"/>
                </a:lnTo>
                <a:close/>
              </a:path>
              <a:path w="320787" h="102208">
                <a:moveTo>
                  <a:pt x="76511" y="11254"/>
                </a:moveTo>
                <a:lnTo>
                  <a:pt x="78425" y="13647"/>
                </a:lnTo>
                <a:lnTo>
                  <a:pt x="78655" y="16881"/>
                </a:lnTo>
                <a:lnTo>
                  <a:pt x="78655" y="73498"/>
                </a:lnTo>
                <a:lnTo>
                  <a:pt x="77947" y="75737"/>
                </a:lnTo>
                <a:lnTo>
                  <a:pt x="75115" y="77804"/>
                </a:lnTo>
                <a:lnTo>
                  <a:pt x="72091" y="78436"/>
                </a:lnTo>
                <a:lnTo>
                  <a:pt x="67460" y="78666"/>
                </a:lnTo>
                <a:lnTo>
                  <a:pt x="67460" y="80388"/>
                </a:lnTo>
                <a:lnTo>
                  <a:pt x="99840" y="80388"/>
                </a:lnTo>
                <a:lnTo>
                  <a:pt x="99840" y="78780"/>
                </a:lnTo>
                <a:lnTo>
                  <a:pt x="95554" y="78627"/>
                </a:lnTo>
                <a:lnTo>
                  <a:pt x="92626" y="78149"/>
                </a:lnTo>
                <a:lnTo>
                  <a:pt x="91056" y="77345"/>
                </a:lnTo>
                <a:lnTo>
                  <a:pt x="88702" y="74665"/>
                </a:lnTo>
                <a:lnTo>
                  <a:pt x="88702" y="2584"/>
                </a:lnTo>
                <a:lnTo>
                  <a:pt x="88415" y="1493"/>
                </a:lnTo>
                <a:lnTo>
                  <a:pt x="87726" y="1493"/>
                </a:lnTo>
                <a:lnTo>
                  <a:pt x="66655" y="12230"/>
                </a:lnTo>
                <a:lnTo>
                  <a:pt x="68034" y="13225"/>
                </a:lnTo>
                <a:lnTo>
                  <a:pt x="71105" y="12086"/>
                </a:lnTo>
                <a:lnTo>
                  <a:pt x="73985" y="11254"/>
                </a:lnTo>
                <a:lnTo>
                  <a:pt x="76511" y="11254"/>
                </a:lnTo>
                <a:close/>
              </a:path>
              <a:path w="320787" h="102208">
                <a:moveTo>
                  <a:pt x="125312" y="72081"/>
                </a:moveTo>
                <a:lnTo>
                  <a:pt x="124757" y="75105"/>
                </a:lnTo>
                <a:lnTo>
                  <a:pt x="125427" y="78618"/>
                </a:lnTo>
                <a:lnTo>
                  <a:pt x="128107" y="80723"/>
                </a:lnTo>
                <a:lnTo>
                  <a:pt x="131188" y="81249"/>
                </a:lnTo>
                <a:lnTo>
                  <a:pt x="135034" y="80847"/>
                </a:lnTo>
                <a:lnTo>
                  <a:pt x="136642" y="82111"/>
                </a:lnTo>
                <a:lnTo>
                  <a:pt x="135944" y="85728"/>
                </a:lnTo>
                <a:lnTo>
                  <a:pt x="134546" y="88140"/>
                </a:lnTo>
                <a:lnTo>
                  <a:pt x="133149" y="90551"/>
                </a:lnTo>
                <a:lnTo>
                  <a:pt x="130614" y="92791"/>
                </a:lnTo>
                <a:lnTo>
                  <a:pt x="126939" y="94858"/>
                </a:lnTo>
                <a:lnTo>
                  <a:pt x="128030" y="97155"/>
                </a:lnTo>
                <a:lnTo>
                  <a:pt x="131245" y="95700"/>
                </a:lnTo>
                <a:lnTo>
                  <a:pt x="134249" y="93308"/>
                </a:lnTo>
                <a:lnTo>
                  <a:pt x="137044" y="89978"/>
                </a:lnTo>
                <a:lnTo>
                  <a:pt x="139838" y="86647"/>
                </a:lnTo>
                <a:lnTo>
                  <a:pt x="141235" y="83049"/>
                </a:lnTo>
                <a:lnTo>
                  <a:pt x="141235" y="75813"/>
                </a:lnTo>
                <a:lnTo>
                  <a:pt x="140278" y="73182"/>
                </a:lnTo>
                <a:lnTo>
                  <a:pt x="138364" y="71287"/>
                </a:lnTo>
                <a:lnTo>
                  <a:pt x="134288" y="68445"/>
                </a:lnTo>
                <a:lnTo>
                  <a:pt x="129351" y="68445"/>
                </a:lnTo>
                <a:lnTo>
                  <a:pt x="127533" y="69172"/>
                </a:lnTo>
                <a:lnTo>
                  <a:pt x="125312" y="72081"/>
                </a:lnTo>
                <a:close/>
              </a:path>
              <a:path w="320787" h="102208">
                <a:moveTo>
                  <a:pt x="190946" y="75149"/>
                </a:moveTo>
                <a:lnTo>
                  <a:pt x="198383" y="62473"/>
                </a:lnTo>
                <a:lnTo>
                  <a:pt x="200757" y="55736"/>
                </a:lnTo>
                <a:lnTo>
                  <a:pt x="201943" y="48558"/>
                </a:lnTo>
                <a:lnTo>
                  <a:pt x="201935" y="39876"/>
                </a:lnTo>
                <a:lnTo>
                  <a:pt x="200385" y="26773"/>
                </a:lnTo>
                <a:lnTo>
                  <a:pt x="196144" y="15216"/>
                </a:lnTo>
                <a:lnTo>
                  <a:pt x="191284" y="5990"/>
                </a:lnTo>
                <a:lnTo>
                  <a:pt x="184452" y="1378"/>
                </a:lnTo>
                <a:lnTo>
                  <a:pt x="174852" y="1389"/>
                </a:lnTo>
                <a:lnTo>
                  <a:pt x="162607" y="5211"/>
                </a:lnTo>
                <a:lnTo>
                  <a:pt x="153946" y="15905"/>
                </a:lnTo>
                <a:lnTo>
                  <a:pt x="149966" y="27925"/>
                </a:lnTo>
                <a:lnTo>
                  <a:pt x="148722" y="41400"/>
                </a:lnTo>
                <a:lnTo>
                  <a:pt x="148962" y="47769"/>
                </a:lnTo>
                <a:lnTo>
                  <a:pt x="151419" y="60822"/>
                </a:lnTo>
                <a:lnTo>
                  <a:pt x="156530" y="71201"/>
                </a:lnTo>
                <a:lnTo>
                  <a:pt x="160089" y="51525"/>
                </a:lnTo>
                <a:lnTo>
                  <a:pt x="160089" y="33571"/>
                </a:lnTo>
                <a:lnTo>
                  <a:pt x="160720" y="26107"/>
                </a:lnTo>
                <a:lnTo>
                  <a:pt x="161984" y="20441"/>
                </a:lnTo>
                <a:lnTo>
                  <a:pt x="164395" y="9799"/>
                </a:lnTo>
                <a:lnTo>
                  <a:pt x="168854" y="4478"/>
                </a:lnTo>
                <a:lnTo>
                  <a:pt x="181868" y="4478"/>
                </a:lnTo>
                <a:lnTo>
                  <a:pt x="186307" y="9646"/>
                </a:lnTo>
                <a:lnTo>
                  <a:pt x="188681" y="19982"/>
                </a:lnTo>
                <a:lnTo>
                  <a:pt x="189944" y="25533"/>
                </a:lnTo>
                <a:lnTo>
                  <a:pt x="190575" y="32959"/>
                </a:lnTo>
                <a:lnTo>
                  <a:pt x="190565" y="44240"/>
                </a:lnTo>
                <a:lnTo>
                  <a:pt x="189693" y="58467"/>
                </a:lnTo>
                <a:lnTo>
                  <a:pt x="187418" y="69019"/>
                </a:lnTo>
                <a:lnTo>
                  <a:pt x="185313" y="75183"/>
                </a:lnTo>
                <a:lnTo>
                  <a:pt x="181447" y="78264"/>
                </a:lnTo>
                <a:lnTo>
                  <a:pt x="169084" y="78264"/>
                </a:lnTo>
                <a:lnTo>
                  <a:pt x="164491" y="73402"/>
                </a:lnTo>
                <a:lnTo>
                  <a:pt x="162041" y="63679"/>
                </a:lnTo>
                <a:lnTo>
                  <a:pt x="161390" y="78053"/>
                </a:lnTo>
                <a:lnTo>
                  <a:pt x="167591" y="81479"/>
                </a:lnTo>
                <a:lnTo>
                  <a:pt x="175131" y="81479"/>
                </a:lnTo>
                <a:lnTo>
                  <a:pt x="179998" y="81027"/>
                </a:lnTo>
                <a:lnTo>
                  <a:pt x="190946" y="75149"/>
                </a:lnTo>
                <a:close/>
              </a:path>
              <a:path w="320787" h="102208">
                <a:moveTo>
                  <a:pt x="161390" y="78053"/>
                </a:moveTo>
                <a:lnTo>
                  <a:pt x="162041" y="63679"/>
                </a:lnTo>
                <a:lnTo>
                  <a:pt x="160740" y="58472"/>
                </a:lnTo>
                <a:lnTo>
                  <a:pt x="160089" y="51525"/>
                </a:lnTo>
                <a:lnTo>
                  <a:pt x="156530" y="71201"/>
                </a:lnTo>
                <a:lnTo>
                  <a:pt x="161390" y="780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112826" y="2153915"/>
            <a:ext cx="483447" cy="69866"/>
          </a:xfrm>
          <a:custGeom>
            <a:avLst/>
            <a:gdLst/>
            <a:ahLst/>
            <a:cxnLst/>
            <a:rect l="l" t="t" r="r" b="b"/>
            <a:pathLst>
              <a:path w="531792" h="79182">
                <a:moveTo>
                  <a:pt x="156588" y="31581"/>
                </a:moveTo>
                <a:lnTo>
                  <a:pt x="155531" y="29858"/>
                </a:lnTo>
                <a:lnTo>
                  <a:pt x="155225" y="31746"/>
                </a:lnTo>
                <a:lnTo>
                  <a:pt x="156588" y="31581"/>
                </a:lnTo>
                <a:close/>
              </a:path>
              <a:path w="531792" h="79182">
                <a:moveTo>
                  <a:pt x="234095" y="38892"/>
                </a:moveTo>
                <a:lnTo>
                  <a:pt x="233501" y="34413"/>
                </a:lnTo>
                <a:lnTo>
                  <a:pt x="232315" y="31581"/>
                </a:lnTo>
                <a:lnTo>
                  <a:pt x="230248" y="26566"/>
                </a:lnTo>
                <a:lnTo>
                  <a:pt x="226133" y="24058"/>
                </a:lnTo>
                <a:lnTo>
                  <a:pt x="216182" y="24058"/>
                </a:lnTo>
                <a:lnTo>
                  <a:pt x="212470" y="25245"/>
                </a:lnTo>
                <a:lnTo>
                  <a:pt x="208833" y="27618"/>
                </a:lnTo>
                <a:lnTo>
                  <a:pt x="206728" y="28996"/>
                </a:lnTo>
                <a:lnTo>
                  <a:pt x="204259" y="31121"/>
                </a:lnTo>
                <a:lnTo>
                  <a:pt x="201427" y="33992"/>
                </a:lnTo>
                <a:lnTo>
                  <a:pt x="200623" y="31504"/>
                </a:lnTo>
                <a:lnTo>
                  <a:pt x="198384" y="28078"/>
                </a:lnTo>
                <a:lnTo>
                  <a:pt x="196049" y="25398"/>
                </a:lnTo>
                <a:lnTo>
                  <a:pt x="192911" y="24058"/>
                </a:lnTo>
                <a:lnTo>
                  <a:pt x="186060" y="24058"/>
                </a:lnTo>
                <a:lnTo>
                  <a:pt x="183227" y="24719"/>
                </a:lnTo>
                <a:lnTo>
                  <a:pt x="180471" y="26040"/>
                </a:lnTo>
                <a:lnTo>
                  <a:pt x="177716" y="27360"/>
                </a:lnTo>
                <a:lnTo>
                  <a:pt x="174443" y="29743"/>
                </a:lnTo>
                <a:lnTo>
                  <a:pt x="170654" y="33188"/>
                </a:lnTo>
                <a:lnTo>
                  <a:pt x="170635" y="24537"/>
                </a:lnTo>
                <a:lnTo>
                  <a:pt x="168262" y="24709"/>
                </a:lnTo>
                <a:lnTo>
                  <a:pt x="164855" y="26011"/>
                </a:lnTo>
                <a:lnTo>
                  <a:pt x="161448" y="27313"/>
                </a:lnTo>
                <a:lnTo>
                  <a:pt x="158999" y="28212"/>
                </a:lnTo>
                <a:lnTo>
                  <a:pt x="157506" y="28709"/>
                </a:lnTo>
                <a:lnTo>
                  <a:pt x="155444" y="29397"/>
                </a:lnTo>
                <a:lnTo>
                  <a:pt x="153909" y="31906"/>
                </a:lnTo>
                <a:lnTo>
                  <a:pt x="152010" y="35427"/>
                </a:lnTo>
                <a:lnTo>
                  <a:pt x="155062" y="32748"/>
                </a:lnTo>
                <a:lnTo>
                  <a:pt x="155225" y="31746"/>
                </a:lnTo>
                <a:lnTo>
                  <a:pt x="155531" y="29858"/>
                </a:lnTo>
                <a:lnTo>
                  <a:pt x="156588" y="31581"/>
                </a:lnTo>
                <a:lnTo>
                  <a:pt x="160290" y="32901"/>
                </a:lnTo>
                <a:lnTo>
                  <a:pt x="161410" y="35638"/>
                </a:lnTo>
                <a:lnTo>
                  <a:pt x="161410" y="71488"/>
                </a:lnTo>
                <a:lnTo>
                  <a:pt x="159114" y="74818"/>
                </a:lnTo>
                <a:lnTo>
                  <a:pt x="156128" y="76043"/>
                </a:lnTo>
                <a:lnTo>
                  <a:pt x="153143" y="76311"/>
                </a:lnTo>
                <a:lnTo>
                  <a:pt x="153143" y="77804"/>
                </a:lnTo>
                <a:lnTo>
                  <a:pt x="179266" y="77804"/>
                </a:lnTo>
                <a:lnTo>
                  <a:pt x="179266" y="76311"/>
                </a:lnTo>
                <a:lnTo>
                  <a:pt x="175859" y="76272"/>
                </a:lnTo>
                <a:lnTo>
                  <a:pt x="172635" y="74588"/>
                </a:lnTo>
                <a:lnTo>
                  <a:pt x="171113" y="71469"/>
                </a:lnTo>
                <a:lnTo>
                  <a:pt x="171113" y="37150"/>
                </a:lnTo>
                <a:lnTo>
                  <a:pt x="174826" y="33408"/>
                </a:lnTo>
                <a:lnTo>
                  <a:pt x="179343" y="30844"/>
                </a:lnTo>
                <a:lnTo>
                  <a:pt x="183973" y="30203"/>
                </a:lnTo>
                <a:lnTo>
                  <a:pt x="188069" y="30203"/>
                </a:lnTo>
                <a:lnTo>
                  <a:pt x="190748" y="32078"/>
                </a:lnTo>
                <a:lnTo>
                  <a:pt x="192011" y="35829"/>
                </a:lnTo>
                <a:lnTo>
                  <a:pt x="192776" y="38050"/>
                </a:lnTo>
                <a:lnTo>
                  <a:pt x="193160" y="42108"/>
                </a:lnTo>
                <a:lnTo>
                  <a:pt x="193160" y="69172"/>
                </a:lnTo>
                <a:lnTo>
                  <a:pt x="192662" y="72368"/>
                </a:lnTo>
                <a:lnTo>
                  <a:pt x="191667" y="73670"/>
                </a:lnTo>
                <a:lnTo>
                  <a:pt x="188356" y="75852"/>
                </a:lnTo>
                <a:lnTo>
                  <a:pt x="184720" y="76311"/>
                </a:lnTo>
                <a:lnTo>
                  <a:pt x="184720" y="77804"/>
                </a:lnTo>
                <a:lnTo>
                  <a:pt x="211072" y="77804"/>
                </a:lnTo>
                <a:lnTo>
                  <a:pt x="211072" y="76311"/>
                </a:lnTo>
                <a:lnTo>
                  <a:pt x="207551" y="76196"/>
                </a:lnTo>
                <a:lnTo>
                  <a:pt x="205245" y="75335"/>
                </a:lnTo>
                <a:lnTo>
                  <a:pt x="203063" y="72119"/>
                </a:lnTo>
                <a:lnTo>
                  <a:pt x="202518" y="69765"/>
                </a:lnTo>
                <a:lnTo>
                  <a:pt x="202518" y="37265"/>
                </a:lnTo>
                <a:lnTo>
                  <a:pt x="204585" y="35159"/>
                </a:lnTo>
                <a:lnTo>
                  <a:pt x="207743" y="32672"/>
                </a:lnTo>
                <a:lnTo>
                  <a:pt x="210192" y="31025"/>
                </a:lnTo>
                <a:lnTo>
                  <a:pt x="212661" y="30203"/>
                </a:lnTo>
                <a:lnTo>
                  <a:pt x="219282" y="30203"/>
                </a:lnTo>
                <a:lnTo>
                  <a:pt x="222057" y="31772"/>
                </a:lnTo>
                <a:lnTo>
                  <a:pt x="223474" y="34911"/>
                </a:lnTo>
                <a:lnTo>
                  <a:pt x="224277" y="36672"/>
                </a:lnTo>
                <a:lnTo>
                  <a:pt x="224679" y="39409"/>
                </a:lnTo>
                <a:lnTo>
                  <a:pt x="224679" y="71048"/>
                </a:lnTo>
                <a:lnTo>
                  <a:pt x="223100" y="74187"/>
                </a:lnTo>
                <a:lnTo>
                  <a:pt x="219857" y="75890"/>
                </a:lnTo>
                <a:lnTo>
                  <a:pt x="216527" y="76196"/>
                </a:lnTo>
                <a:lnTo>
                  <a:pt x="216527" y="77804"/>
                </a:lnTo>
                <a:lnTo>
                  <a:pt x="242420" y="77804"/>
                </a:lnTo>
                <a:lnTo>
                  <a:pt x="242420" y="76311"/>
                </a:lnTo>
                <a:lnTo>
                  <a:pt x="239282" y="76005"/>
                </a:lnTo>
                <a:lnTo>
                  <a:pt x="235904" y="74388"/>
                </a:lnTo>
                <a:lnTo>
                  <a:pt x="234095" y="71565"/>
                </a:lnTo>
                <a:lnTo>
                  <a:pt x="234095" y="38892"/>
                </a:lnTo>
                <a:close/>
              </a:path>
              <a:path w="531792" h="79182">
                <a:moveTo>
                  <a:pt x="134748" y="25150"/>
                </a:moveTo>
                <a:lnTo>
                  <a:pt x="134174" y="23657"/>
                </a:lnTo>
                <a:lnTo>
                  <a:pt x="130174" y="25398"/>
                </a:lnTo>
                <a:lnTo>
                  <a:pt x="127380" y="26470"/>
                </a:lnTo>
                <a:lnTo>
                  <a:pt x="123495" y="27848"/>
                </a:lnTo>
                <a:lnTo>
                  <a:pt x="118959" y="29437"/>
                </a:lnTo>
                <a:lnTo>
                  <a:pt x="117467" y="31944"/>
                </a:lnTo>
                <a:lnTo>
                  <a:pt x="120280" y="31581"/>
                </a:lnTo>
                <a:lnTo>
                  <a:pt x="123447" y="32394"/>
                </a:lnTo>
                <a:lnTo>
                  <a:pt x="124864" y="35648"/>
                </a:lnTo>
                <a:lnTo>
                  <a:pt x="125217" y="38356"/>
                </a:lnTo>
                <a:lnTo>
                  <a:pt x="125217" y="71105"/>
                </a:lnTo>
                <a:lnTo>
                  <a:pt x="123495" y="74043"/>
                </a:lnTo>
                <a:lnTo>
                  <a:pt x="120011" y="75603"/>
                </a:lnTo>
                <a:lnTo>
                  <a:pt x="116491" y="75909"/>
                </a:lnTo>
                <a:lnTo>
                  <a:pt x="116491" y="77804"/>
                </a:lnTo>
                <a:lnTo>
                  <a:pt x="144795" y="77804"/>
                </a:lnTo>
                <a:lnTo>
                  <a:pt x="144795" y="75909"/>
                </a:lnTo>
                <a:lnTo>
                  <a:pt x="141236" y="75985"/>
                </a:lnTo>
                <a:lnTo>
                  <a:pt x="138690" y="75382"/>
                </a:lnTo>
                <a:lnTo>
                  <a:pt x="137159" y="74100"/>
                </a:lnTo>
                <a:lnTo>
                  <a:pt x="134863" y="70530"/>
                </a:lnTo>
                <a:lnTo>
                  <a:pt x="134863" y="41342"/>
                </a:lnTo>
                <a:lnTo>
                  <a:pt x="135839" y="36815"/>
                </a:lnTo>
                <a:lnTo>
                  <a:pt x="139743" y="32489"/>
                </a:lnTo>
                <a:lnTo>
                  <a:pt x="143570" y="31408"/>
                </a:lnTo>
                <a:lnTo>
                  <a:pt x="146201" y="33418"/>
                </a:lnTo>
                <a:lnTo>
                  <a:pt x="149139" y="35427"/>
                </a:lnTo>
                <a:lnTo>
                  <a:pt x="152010" y="35427"/>
                </a:lnTo>
                <a:lnTo>
                  <a:pt x="153909" y="31906"/>
                </a:lnTo>
                <a:lnTo>
                  <a:pt x="155444" y="29397"/>
                </a:lnTo>
                <a:lnTo>
                  <a:pt x="153373" y="30088"/>
                </a:lnTo>
                <a:lnTo>
                  <a:pt x="155444" y="29397"/>
                </a:lnTo>
                <a:lnTo>
                  <a:pt x="154919" y="26633"/>
                </a:lnTo>
                <a:lnTo>
                  <a:pt x="152469" y="24298"/>
                </a:lnTo>
                <a:lnTo>
                  <a:pt x="148929" y="23714"/>
                </a:lnTo>
                <a:lnTo>
                  <a:pt x="146480" y="23714"/>
                </a:lnTo>
                <a:lnTo>
                  <a:pt x="144116" y="24671"/>
                </a:lnTo>
                <a:lnTo>
                  <a:pt x="139561" y="28499"/>
                </a:lnTo>
                <a:lnTo>
                  <a:pt x="137197" y="31159"/>
                </a:lnTo>
                <a:lnTo>
                  <a:pt x="134748" y="34566"/>
                </a:lnTo>
                <a:lnTo>
                  <a:pt x="134748" y="25150"/>
                </a:lnTo>
                <a:close/>
              </a:path>
              <a:path w="531792" h="79182">
                <a:moveTo>
                  <a:pt x="2871" y="19981"/>
                </a:moveTo>
                <a:lnTo>
                  <a:pt x="4057" y="13665"/>
                </a:lnTo>
                <a:lnTo>
                  <a:pt x="5827" y="9569"/>
                </a:lnTo>
                <a:lnTo>
                  <a:pt x="8182" y="7694"/>
                </a:lnTo>
                <a:lnTo>
                  <a:pt x="10535" y="5818"/>
                </a:lnTo>
                <a:lnTo>
                  <a:pt x="14965" y="4880"/>
                </a:lnTo>
                <a:lnTo>
                  <a:pt x="28018" y="4880"/>
                </a:lnTo>
                <a:lnTo>
                  <a:pt x="28018" y="68770"/>
                </a:lnTo>
                <a:lnTo>
                  <a:pt x="27405" y="71947"/>
                </a:lnTo>
                <a:lnTo>
                  <a:pt x="24955" y="74473"/>
                </a:lnTo>
                <a:lnTo>
                  <a:pt x="21855" y="75296"/>
                </a:lnTo>
                <a:lnTo>
                  <a:pt x="16879" y="75680"/>
                </a:lnTo>
                <a:lnTo>
                  <a:pt x="16879" y="77804"/>
                </a:lnTo>
                <a:lnTo>
                  <a:pt x="51155" y="77804"/>
                </a:lnTo>
                <a:lnTo>
                  <a:pt x="51155" y="75680"/>
                </a:lnTo>
                <a:lnTo>
                  <a:pt x="46370" y="75335"/>
                </a:lnTo>
                <a:lnTo>
                  <a:pt x="43270" y="74617"/>
                </a:lnTo>
                <a:lnTo>
                  <a:pt x="40438" y="72435"/>
                </a:lnTo>
                <a:lnTo>
                  <a:pt x="39730" y="69612"/>
                </a:lnTo>
                <a:lnTo>
                  <a:pt x="39730" y="4880"/>
                </a:lnTo>
                <a:lnTo>
                  <a:pt x="53088" y="4880"/>
                </a:lnTo>
                <a:lnTo>
                  <a:pt x="57557" y="5827"/>
                </a:lnTo>
                <a:lnTo>
                  <a:pt x="61805" y="9617"/>
                </a:lnTo>
                <a:lnTo>
                  <a:pt x="63556" y="13704"/>
                </a:lnTo>
                <a:lnTo>
                  <a:pt x="64934" y="19981"/>
                </a:lnTo>
                <a:lnTo>
                  <a:pt x="67747" y="19981"/>
                </a:lnTo>
                <a:lnTo>
                  <a:pt x="67116" y="0"/>
                </a:lnTo>
                <a:lnTo>
                  <a:pt x="689" y="0"/>
                </a:lnTo>
                <a:lnTo>
                  <a:pt x="0" y="19981"/>
                </a:lnTo>
                <a:lnTo>
                  <a:pt x="2871" y="19981"/>
                </a:lnTo>
                <a:close/>
              </a:path>
              <a:path w="531792" h="79182">
                <a:moveTo>
                  <a:pt x="82625" y="26738"/>
                </a:moveTo>
                <a:lnTo>
                  <a:pt x="78070" y="32327"/>
                </a:lnTo>
                <a:lnTo>
                  <a:pt x="79907" y="41744"/>
                </a:lnTo>
                <a:lnTo>
                  <a:pt x="80443" y="38605"/>
                </a:lnTo>
                <a:lnTo>
                  <a:pt x="81323" y="36002"/>
                </a:lnTo>
                <a:lnTo>
                  <a:pt x="82548" y="33935"/>
                </a:lnTo>
                <a:lnTo>
                  <a:pt x="84845" y="30068"/>
                </a:lnTo>
                <a:lnTo>
                  <a:pt x="88557" y="23943"/>
                </a:lnTo>
                <a:lnTo>
                  <a:pt x="82625" y="26738"/>
                </a:lnTo>
                <a:close/>
              </a:path>
              <a:path w="531792" h="79182">
                <a:moveTo>
                  <a:pt x="116135" y="45419"/>
                </a:moveTo>
                <a:lnTo>
                  <a:pt x="116135" y="38567"/>
                </a:lnTo>
                <a:lnTo>
                  <a:pt x="114105" y="33274"/>
                </a:lnTo>
                <a:lnTo>
                  <a:pt x="110049" y="29542"/>
                </a:lnTo>
                <a:lnTo>
                  <a:pt x="105992" y="25810"/>
                </a:lnTo>
                <a:lnTo>
                  <a:pt x="101265" y="23943"/>
                </a:lnTo>
                <a:lnTo>
                  <a:pt x="88557" y="23943"/>
                </a:lnTo>
                <a:lnTo>
                  <a:pt x="84845" y="30068"/>
                </a:lnTo>
                <a:lnTo>
                  <a:pt x="88175" y="28135"/>
                </a:lnTo>
                <a:lnTo>
                  <a:pt x="96939" y="28135"/>
                </a:lnTo>
                <a:lnTo>
                  <a:pt x="100079" y="29820"/>
                </a:lnTo>
                <a:lnTo>
                  <a:pt x="101954" y="33188"/>
                </a:lnTo>
                <a:lnTo>
                  <a:pt x="102987" y="35064"/>
                </a:lnTo>
                <a:lnTo>
                  <a:pt x="103714" y="37916"/>
                </a:lnTo>
                <a:lnTo>
                  <a:pt x="104135" y="41744"/>
                </a:lnTo>
                <a:lnTo>
                  <a:pt x="79907" y="41744"/>
                </a:lnTo>
                <a:lnTo>
                  <a:pt x="78070" y="32327"/>
                </a:lnTo>
                <a:lnTo>
                  <a:pt x="73515" y="37916"/>
                </a:lnTo>
                <a:lnTo>
                  <a:pt x="71238" y="44557"/>
                </a:lnTo>
                <a:lnTo>
                  <a:pt x="71238" y="59334"/>
                </a:lnTo>
                <a:lnTo>
                  <a:pt x="73199" y="65593"/>
                </a:lnTo>
                <a:lnTo>
                  <a:pt x="77123" y="71029"/>
                </a:lnTo>
                <a:lnTo>
                  <a:pt x="81046" y="76464"/>
                </a:lnTo>
                <a:lnTo>
                  <a:pt x="86605" y="79182"/>
                </a:lnTo>
                <a:lnTo>
                  <a:pt x="100040" y="79182"/>
                </a:lnTo>
                <a:lnTo>
                  <a:pt x="105312" y="77115"/>
                </a:lnTo>
                <a:lnTo>
                  <a:pt x="109618" y="72980"/>
                </a:lnTo>
                <a:lnTo>
                  <a:pt x="113924" y="68846"/>
                </a:lnTo>
                <a:lnTo>
                  <a:pt x="116862" y="64348"/>
                </a:lnTo>
                <a:lnTo>
                  <a:pt x="118431" y="59487"/>
                </a:lnTo>
                <a:lnTo>
                  <a:pt x="116421" y="58798"/>
                </a:lnTo>
                <a:lnTo>
                  <a:pt x="114087" y="62664"/>
                </a:lnTo>
                <a:lnTo>
                  <a:pt x="111542" y="65650"/>
                </a:lnTo>
                <a:lnTo>
                  <a:pt x="108786" y="67756"/>
                </a:lnTo>
                <a:lnTo>
                  <a:pt x="106030" y="69861"/>
                </a:lnTo>
                <a:lnTo>
                  <a:pt x="102643" y="70914"/>
                </a:lnTo>
                <a:lnTo>
                  <a:pt x="93648" y="70914"/>
                </a:lnTo>
                <a:lnTo>
                  <a:pt x="89342" y="68885"/>
                </a:lnTo>
                <a:lnTo>
                  <a:pt x="85706" y="64827"/>
                </a:lnTo>
                <a:lnTo>
                  <a:pt x="82070" y="60769"/>
                </a:lnTo>
                <a:lnTo>
                  <a:pt x="80060" y="54300"/>
                </a:lnTo>
                <a:lnTo>
                  <a:pt x="79678" y="45419"/>
                </a:lnTo>
                <a:lnTo>
                  <a:pt x="116135" y="45419"/>
                </a:lnTo>
                <a:close/>
              </a:path>
              <a:path w="531792" h="79182">
                <a:moveTo>
                  <a:pt x="270345" y="69306"/>
                </a:moveTo>
                <a:lnTo>
                  <a:pt x="267819" y="66779"/>
                </a:lnTo>
                <a:lnTo>
                  <a:pt x="264489" y="66148"/>
                </a:lnTo>
                <a:lnTo>
                  <a:pt x="261150" y="66779"/>
                </a:lnTo>
                <a:lnTo>
                  <a:pt x="258584" y="69306"/>
                </a:lnTo>
                <a:lnTo>
                  <a:pt x="257944" y="72636"/>
                </a:lnTo>
                <a:lnTo>
                  <a:pt x="258576" y="75976"/>
                </a:lnTo>
                <a:lnTo>
                  <a:pt x="261102" y="78540"/>
                </a:lnTo>
                <a:lnTo>
                  <a:pt x="264489" y="79182"/>
                </a:lnTo>
                <a:lnTo>
                  <a:pt x="267867" y="78540"/>
                </a:lnTo>
                <a:lnTo>
                  <a:pt x="270355" y="75976"/>
                </a:lnTo>
                <a:lnTo>
                  <a:pt x="270977" y="72636"/>
                </a:lnTo>
                <a:lnTo>
                  <a:pt x="270345" y="69306"/>
                </a:lnTo>
                <a:close/>
              </a:path>
              <a:path w="531792" h="79182">
                <a:moveTo>
                  <a:pt x="398422" y="0"/>
                </a:moveTo>
                <a:lnTo>
                  <a:pt x="372701" y="0"/>
                </a:lnTo>
                <a:lnTo>
                  <a:pt x="372701" y="2182"/>
                </a:lnTo>
                <a:lnTo>
                  <a:pt x="375304" y="2219"/>
                </a:lnTo>
                <a:lnTo>
                  <a:pt x="378213" y="2755"/>
                </a:lnTo>
                <a:lnTo>
                  <a:pt x="380911" y="4402"/>
                </a:lnTo>
                <a:lnTo>
                  <a:pt x="380595" y="7694"/>
                </a:lnTo>
                <a:lnTo>
                  <a:pt x="379246" y="10450"/>
                </a:lnTo>
                <a:lnTo>
                  <a:pt x="362367" y="36978"/>
                </a:lnTo>
                <a:lnTo>
                  <a:pt x="344971" y="10852"/>
                </a:lnTo>
                <a:lnTo>
                  <a:pt x="343649" y="8641"/>
                </a:lnTo>
                <a:lnTo>
                  <a:pt x="343076" y="6028"/>
                </a:lnTo>
                <a:lnTo>
                  <a:pt x="345143" y="2813"/>
                </a:lnTo>
                <a:lnTo>
                  <a:pt x="348587" y="2105"/>
                </a:lnTo>
                <a:lnTo>
                  <a:pt x="351343" y="2182"/>
                </a:lnTo>
                <a:lnTo>
                  <a:pt x="351343" y="0"/>
                </a:lnTo>
                <a:lnTo>
                  <a:pt x="318446" y="0"/>
                </a:lnTo>
                <a:lnTo>
                  <a:pt x="318446" y="2182"/>
                </a:lnTo>
                <a:lnTo>
                  <a:pt x="321508" y="2334"/>
                </a:lnTo>
                <a:lnTo>
                  <a:pt x="324110" y="3512"/>
                </a:lnTo>
                <a:lnTo>
                  <a:pt x="328398" y="7914"/>
                </a:lnTo>
                <a:lnTo>
                  <a:pt x="332129" y="12900"/>
                </a:lnTo>
                <a:lnTo>
                  <a:pt x="337450" y="20670"/>
                </a:lnTo>
                <a:lnTo>
                  <a:pt x="352836" y="43237"/>
                </a:lnTo>
                <a:lnTo>
                  <a:pt x="352836" y="68808"/>
                </a:lnTo>
                <a:lnTo>
                  <a:pt x="352195" y="72014"/>
                </a:lnTo>
                <a:lnTo>
                  <a:pt x="349630" y="74579"/>
                </a:lnTo>
                <a:lnTo>
                  <a:pt x="346328" y="75373"/>
                </a:lnTo>
                <a:lnTo>
                  <a:pt x="341009" y="75680"/>
                </a:lnTo>
                <a:lnTo>
                  <a:pt x="341009" y="77804"/>
                </a:lnTo>
                <a:lnTo>
                  <a:pt x="376949" y="77804"/>
                </a:lnTo>
                <a:lnTo>
                  <a:pt x="376949" y="75680"/>
                </a:lnTo>
                <a:lnTo>
                  <a:pt x="371820" y="75411"/>
                </a:lnTo>
                <a:lnTo>
                  <a:pt x="368519" y="74713"/>
                </a:lnTo>
                <a:lnTo>
                  <a:pt x="365572" y="72454"/>
                </a:lnTo>
                <a:lnTo>
                  <a:pt x="364835" y="69612"/>
                </a:lnTo>
                <a:lnTo>
                  <a:pt x="364835" y="42146"/>
                </a:lnTo>
                <a:lnTo>
                  <a:pt x="382231" y="15618"/>
                </a:lnTo>
                <a:lnTo>
                  <a:pt x="385868" y="10105"/>
                </a:lnTo>
                <a:lnTo>
                  <a:pt x="389140" y="6335"/>
                </a:lnTo>
                <a:lnTo>
                  <a:pt x="392049" y="4306"/>
                </a:lnTo>
                <a:lnTo>
                  <a:pt x="396049" y="2296"/>
                </a:lnTo>
                <a:lnTo>
                  <a:pt x="398422" y="2182"/>
                </a:lnTo>
                <a:lnTo>
                  <a:pt x="398422" y="0"/>
                </a:lnTo>
                <a:close/>
              </a:path>
              <a:path w="531792" h="79182">
                <a:moveTo>
                  <a:pt x="411853" y="26738"/>
                </a:moveTo>
                <a:lnTo>
                  <a:pt x="407298" y="32327"/>
                </a:lnTo>
                <a:lnTo>
                  <a:pt x="409135" y="41744"/>
                </a:lnTo>
                <a:lnTo>
                  <a:pt x="409671" y="38605"/>
                </a:lnTo>
                <a:lnTo>
                  <a:pt x="410550" y="36002"/>
                </a:lnTo>
                <a:lnTo>
                  <a:pt x="411776" y="33935"/>
                </a:lnTo>
                <a:lnTo>
                  <a:pt x="414073" y="30068"/>
                </a:lnTo>
                <a:lnTo>
                  <a:pt x="417785" y="23943"/>
                </a:lnTo>
                <a:lnTo>
                  <a:pt x="411853" y="26738"/>
                </a:lnTo>
                <a:close/>
              </a:path>
              <a:path w="531792" h="79182">
                <a:moveTo>
                  <a:pt x="445363" y="45419"/>
                </a:moveTo>
                <a:lnTo>
                  <a:pt x="445363" y="38567"/>
                </a:lnTo>
                <a:lnTo>
                  <a:pt x="443333" y="33274"/>
                </a:lnTo>
                <a:lnTo>
                  <a:pt x="439277" y="29542"/>
                </a:lnTo>
                <a:lnTo>
                  <a:pt x="435220" y="25810"/>
                </a:lnTo>
                <a:lnTo>
                  <a:pt x="430493" y="23943"/>
                </a:lnTo>
                <a:lnTo>
                  <a:pt x="417785" y="23943"/>
                </a:lnTo>
                <a:lnTo>
                  <a:pt x="414073" y="30068"/>
                </a:lnTo>
                <a:lnTo>
                  <a:pt x="417403" y="28135"/>
                </a:lnTo>
                <a:lnTo>
                  <a:pt x="426167" y="28135"/>
                </a:lnTo>
                <a:lnTo>
                  <a:pt x="429306" y="29820"/>
                </a:lnTo>
                <a:lnTo>
                  <a:pt x="431182" y="33188"/>
                </a:lnTo>
                <a:lnTo>
                  <a:pt x="432215" y="35064"/>
                </a:lnTo>
                <a:lnTo>
                  <a:pt x="432942" y="37916"/>
                </a:lnTo>
                <a:lnTo>
                  <a:pt x="433363" y="41744"/>
                </a:lnTo>
                <a:lnTo>
                  <a:pt x="409135" y="41744"/>
                </a:lnTo>
                <a:lnTo>
                  <a:pt x="407298" y="32327"/>
                </a:lnTo>
                <a:lnTo>
                  <a:pt x="402743" y="37916"/>
                </a:lnTo>
                <a:lnTo>
                  <a:pt x="400466" y="44557"/>
                </a:lnTo>
                <a:lnTo>
                  <a:pt x="400466" y="59334"/>
                </a:lnTo>
                <a:lnTo>
                  <a:pt x="402427" y="65593"/>
                </a:lnTo>
                <a:lnTo>
                  <a:pt x="406351" y="71029"/>
                </a:lnTo>
                <a:lnTo>
                  <a:pt x="410274" y="76464"/>
                </a:lnTo>
                <a:lnTo>
                  <a:pt x="415833" y="79182"/>
                </a:lnTo>
                <a:lnTo>
                  <a:pt x="429268" y="79182"/>
                </a:lnTo>
                <a:lnTo>
                  <a:pt x="434540" y="77115"/>
                </a:lnTo>
                <a:lnTo>
                  <a:pt x="438846" y="72980"/>
                </a:lnTo>
                <a:lnTo>
                  <a:pt x="443151" y="68846"/>
                </a:lnTo>
                <a:lnTo>
                  <a:pt x="446090" y="64348"/>
                </a:lnTo>
                <a:lnTo>
                  <a:pt x="447659" y="59487"/>
                </a:lnTo>
                <a:lnTo>
                  <a:pt x="445649" y="58798"/>
                </a:lnTo>
                <a:lnTo>
                  <a:pt x="443315" y="62665"/>
                </a:lnTo>
                <a:lnTo>
                  <a:pt x="440770" y="65650"/>
                </a:lnTo>
                <a:lnTo>
                  <a:pt x="438014" y="67756"/>
                </a:lnTo>
                <a:lnTo>
                  <a:pt x="435258" y="69861"/>
                </a:lnTo>
                <a:lnTo>
                  <a:pt x="431871" y="70914"/>
                </a:lnTo>
                <a:lnTo>
                  <a:pt x="422876" y="70914"/>
                </a:lnTo>
                <a:lnTo>
                  <a:pt x="418570" y="68885"/>
                </a:lnTo>
                <a:lnTo>
                  <a:pt x="414934" y="64827"/>
                </a:lnTo>
                <a:lnTo>
                  <a:pt x="411297" y="60769"/>
                </a:lnTo>
                <a:lnTo>
                  <a:pt x="409288" y="54300"/>
                </a:lnTo>
                <a:lnTo>
                  <a:pt x="408905" y="45419"/>
                </a:lnTo>
                <a:lnTo>
                  <a:pt x="445363" y="45419"/>
                </a:lnTo>
                <a:close/>
              </a:path>
              <a:path w="531792" h="79182">
                <a:moveTo>
                  <a:pt x="495744" y="70684"/>
                </a:moveTo>
                <a:lnTo>
                  <a:pt x="492874" y="72004"/>
                </a:lnTo>
                <a:lnTo>
                  <a:pt x="492751" y="75909"/>
                </a:lnTo>
                <a:lnTo>
                  <a:pt x="493949" y="75805"/>
                </a:lnTo>
                <a:lnTo>
                  <a:pt x="494615" y="75354"/>
                </a:lnTo>
                <a:lnTo>
                  <a:pt x="497160" y="72636"/>
                </a:lnTo>
                <a:lnTo>
                  <a:pt x="497160" y="69650"/>
                </a:lnTo>
                <a:lnTo>
                  <a:pt x="495744" y="70684"/>
                </a:lnTo>
                <a:close/>
              </a:path>
              <a:path w="531792" h="79182">
                <a:moveTo>
                  <a:pt x="473113" y="71009"/>
                </a:moveTo>
                <a:lnTo>
                  <a:pt x="470693" y="71717"/>
                </a:lnTo>
                <a:lnTo>
                  <a:pt x="468166" y="71717"/>
                </a:lnTo>
                <a:lnTo>
                  <a:pt x="464665" y="71182"/>
                </a:lnTo>
                <a:lnTo>
                  <a:pt x="464818" y="78665"/>
                </a:lnTo>
                <a:lnTo>
                  <a:pt x="468129" y="77632"/>
                </a:lnTo>
                <a:lnTo>
                  <a:pt x="471612" y="75564"/>
                </a:lnTo>
                <a:lnTo>
                  <a:pt x="473678" y="74339"/>
                </a:lnTo>
                <a:lnTo>
                  <a:pt x="477745" y="68177"/>
                </a:lnTo>
                <a:lnTo>
                  <a:pt x="473113" y="71009"/>
                </a:lnTo>
                <a:close/>
              </a:path>
              <a:path w="531792" h="79182">
                <a:moveTo>
                  <a:pt x="511008" y="25150"/>
                </a:moveTo>
                <a:lnTo>
                  <a:pt x="510434" y="23657"/>
                </a:lnTo>
                <a:lnTo>
                  <a:pt x="506435" y="25398"/>
                </a:lnTo>
                <a:lnTo>
                  <a:pt x="503640" y="26470"/>
                </a:lnTo>
                <a:lnTo>
                  <a:pt x="499755" y="27848"/>
                </a:lnTo>
                <a:lnTo>
                  <a:pt x="495220" y="29437"/>
                </a:lnTo>
                <a:lnTo>
                  <a:pt x="493727" y="31944"/>
                </a:lnTo>
                <a:lnTo>
                  <a:pt x="496540" y="31581"/>
                </a:lnTo>
                <a:lnTo>
                  <a:pt x="499707" y="32394"/>
                </a:lnTo>
                <a:lnTo>
                  <a:pt x="501124" y="35648"/>
                </a:lnTo>
                <a:lnTo>
                  <a:pt x="501478" y="38356"/>
                </a:lnTo>
                <a:lnTo>
                  <a:pt x="501478" y="71105"/>
                </a:lnTo>
                <a:lnTo>
                  <a:pt x="499755" y="74043"/>
                </a:lnTo>
                <a:lnTo>
                  <a:pt x="496272" y="75603"/>
                </a:lnTo>
                <a:lnTo>
                  <a:pt x="493949" y="75805"/>
                </a:lnTo>
                <a:lnTo>
                  <a:pt x="492751" y="75909"/>
                </a:lnTo>
                <a:lnTo>
                  <a:pt x="492874" y="72004"/>
                </a:lnTo>
                <a:lnTo>
                  <a:pt x="490424" y="72004"/>
                </a:lnTo>
                <a:lnTo>
                  <a:pt x="488586" y="68923"/>
                </a:lnTo>
                <a:lnTo>
                  <a:pt x="488434" y="65171"/>
                </a:lnTo>
                <a:lnTo>
                  <a:pt x="488434" y="37093"/>
                </a:lnTo>
                <a:lnTo>
                  <a:pt x="487725" y="33246"/>
                </a:lnTo>
                <a:lnTo>
                  <a:pt x="486309" y="30604"/>
                </a:lnTo>
                <a:lnTo>
                  <a:pt x="483668" y="25781"/>
                </a:lnTo>
                <a:lnTo>
                  <a:pt x="478635" y="23369"/>
                </a:lnTo>
                <a:lnTo>
                  <a:pt x="464818" y="23369"/>
                </a:lnTo>
                <a:lnTo>
                  <a:pt x="459965" y="24834"/>
                </a:lnTo>
                <a:lnTo>
                  <a:pt x="456656" y="27762"/>
                </a:lnTo>
                <a:lnTo>
                  <a:pt x="453345" y="30690"/>
                </a:lnTo>
                <a:lnTo>
                  <a:pt x="451689" y="33495"/>
                </a:lnTo>
                <a:lnTo>
                  <a:pt x="451689" y="36174"/>
                </a:lnTo>
                <a:lnTo>
                  <a:pt x="452149" y="38806"/>
                </a:lnTo>
                <a:lnTo>
                  <a:pt x="455306" y="41629"/>
                </a:lnTo>
                <a:lnTo>
                  <a:pt x="459096" y="41380"/>
                </a:lnTo>
                <a:lnTo>
                  <a:pt x="462024" y="38548"/>
                </a:lnTo>
                <a:lnTo>
                  <a:pt x="461928" y="35399"/>
                </a:lnTo>
                <a:lnTo>
                  <a:pt x="461449" y="31982"/>
                </a:lnTo>
                <a:lnTo>
                  <a:pt x="462330" y="28767"/>
                </a:lnTo>
                <a:lnTo>
                  <a:pt x="465851" y="26738"/>
                </a:lnTo>
                <a:lnTo>
                  <a:pt x="469659" y="26240"/>
                </a:lnTo>
                <a:lnTo>
                  <a:pt x="473755" y="26240"/>
                </a:lnTo>
                <a:lnTo>
                  <a:pt x="476454" y="27523"/>
                </a:lnTo>
                <a:lnTo>
                  <a:pt x="477755" y="30088"/>
                </a:lnTo>
                <a:lnTo>
                  <a:pt x="478520" y="31619"/>
                </a:lnTo>
                <a:lnTo>
                  <a:pt x="478903" y="34337"/>
                </a:lnTo>
                <a:lnTo>
                  <a:pt x="478903" y="43122"/>
                </a:lnTo>
                <a:lnTo>
                  <a:pt x="468377" y="47065"/>
                </a:lnTo>
                <a:lnTo>
                  <a:pt x="461354" y="50185"/>
                </a:lnTo>
                <a:lnTo>
                  <a:pt x="457833" y="52481"/>
                </a:lnTo>
                <a:lnTo>
                  <a:pt x="452283" y="56195"/>
                </a:lnTo>
                <a:lnTo>
                  <a:pt x="449508" y="60826"/>
                </a:lnTo>
                <a:lnTo>
                  <a:pt x="449508" y="69937"/>
                </a:lnTo>
                <a:lnTo>
                  <a:pt x="450713" y="72875"/>
                </a:lnTo>
                <a:lnTo>
                  <a:pt x="453125" y="75191"/>
                </a:lnTo>
                <a:lnTo>
                  <a:pt x="455536" y="77508"/>
                </a:lnTo>
                <a:lnTo>
                  <a:pt x="458387" y="78665"/>
                </a:lnTo>
                <a:lnTo>
                  <a:pt x="464818" y="78665"/>
                </a:lnTo>
                <a:lnTo>
                  <a:pt x="464665" y="71182"/>
                </a:lnTo>
                <a:lnTo>
                  <a:pt x="460876" y="68464"/>
                </a:lnTo>
                <a:lnTo>
                  <a:pt x="459727" y="65899"/>
                </a:lnTo>
                <a:lnTo>
                  <a:pt x="459727" y="58090"/>
                </a:lnTo>
                <a:lnTo>
                  <a:pt x="462483" y="54223"/>
                </a:lnTo>
                <a:lnTo>
                  <a:pt x="467994" y="50816"/>
                </a:lnTo>
                <a:lnTo>
                  <a:pt x="470865" y="49056"/>
                </a:lnTo>
                <a:lnTo>
                  <a:pt x="474502" y="47448"/>
                </a:lnTo>
                <a:lnTo>
                  <a:pt x="478903" y="45993"/>
                </a:lnTo>
                <a:lnTo>
                  <a:pt x="478903" y="64195"/>
                </a:lnTo>
                <a:lnTo>
                  <a:pt x="477745" y="68177"/>
                </a:lnTo>
                <a:lnTo>
                  <a:pt x="473678" y="74339"/>
                </a:lnTo>
                <a:lnTo>
                  <a:pt x="476167" y="72464"/>
                </a:lnTo>
                <a:lnTo>
                  <a:pt x="479075" y="69937"/>
                </a:lnTo>
                <a:lnTo>
                  <a:pt x="479190" y="72273"/>
                </a:lnTo>
                <a:lnTo>
                  <a:pt x="480999" y="75967"/>
                </a:lnTo>
                <a:lnTo>
                  <a:pt x="484051" y="78493"/>
                </a:lnTo>
                <a:lnTo>
                  <a:pt x="486654" y="78493"/>
                </a:lnTo>
                <a:lnTo>
                  <a:pt x="491055" y="77766"/>
                </a:lnTo>
                <a:lnTo>
                  <a:pt x="492751" y="76617"/>
                </a:lnTo>
                <a:lnTo>
                  <a:pt x="492751" y="77804"/>
                </a:lnTo>
                <a:lnTo>
                  <a:pt x="521056" y="77804"/>
                </a:lnTo>
                <a:lnTo>
                  <a:pt x="521056" y="75909"/>
                </a:lnTo>
                <a:lnTo>
                  <a:pt x="517496" y="75986"/>
                </a:lnTo>
                <a:lnTo>
                  <a:pt x="514950" y="75383"/>
                </a:lnTo>
                <a:lnTo>
                  <a:pt x="513420" y="74100"/>
                </a:lnTo>
                <a:lnTo>
                  <a:pt x="511123" y="70531"/>
                </a:lnTo>
                <a:lnTo>
                  <a:pt x="511123" y="41342"/>
                </a:lnTo>
                <a:lnTo>
                  <a:pt x="512099" y="36815"/>
                </a:lnTo>
                <a:lnTo>
                  <a:pt x="516003" y="32490"/>
                </a:lnTo>
                <a:lnTo>
                  <a:pt x="519830" y="31408"/>
                </a:lnTo>
                <a:lnTo>
                  <a:pt x="522461" y="33418"/>
                </a:lnTo>
                <a:lnTo>
                  <a:pt x="525400" y="35427"/>
                </a:lnTo>
                <a:lnTo>
                  <a:pt x="528270" y="35427"/>
                </a:lnTo>
                <a:lnTo>
                  <a:pt x="531322" y="32748"/>
                </a:lnTo>
                <a:lnTo>
                  <a:pt x="531792" y="29858"/>
                </a:lnTo>
                <a:lnTo>
                  <a:pt x="531179" y="26633"/>
                </a:lnTo>
                <a:lnTo>
                  <a:pt x="528729" y="24298"/>
                </a:lnTo>
                <a:lnTo>
                  <a:pt x="525189" y="23714"/>
                </a:lnTo>
                <a:lnTo>
                  <a:pt x="522740" y="23714"/>
                </a:lnTo>
                <a:lnTo>
                  <a:pt x="520376" y="24671"/>
                </a:lnTo>
                <a:lnTo>
                  <a:pt x="515822" y="28499"/>
                </a:lnTo>
                <a:lnTo>
                  <a:pt x="513458" y="31159"/>
                </a:lnTo>
                <a:lnTo>
                  <a:pt x="511008" y="34566"/>
                </a:lnTo>
                <a:lnTo>
                  <a:pt x="511008" y="251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7303770" y="1942407"/>
            <a:ext cx="117581" cy="114138"/>
          </a:xfrm>
          <a:custGeom>
            <a:avLst/>
            <a:gdLst/>
            <a:ahLst/>
            <a:cxnLst/>
            <a:rect l="l" t="t" r="r" b="b"/>
            <a:pathLst>
              <a:path w="129339" h="129356">
                <a:moveTo>
                  <a:pt x="129339" y="47038"/>
                </a:moveTo>
                <a:lnTo>
                  <a:pt x="0" y="0"/>
                </a:lnTo>
                <a:lnTo>
                  <a:pt x="47032" y="129356"/>
                </a:lnTo>
                <a:lnTo>
                  <a:pt x="129339" y="470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7314460" y="1952784"/>
            <a:ext cx="171027" cy="166019"/>
          </a:xfrm>
          <a:custGeom>
            <a:avLst/>
            <a:gdLst/>
            <a:ahLst/>
            <a:cxnLst/>
            <a:rect l="l" t="t" r="r" b="b"/>
            <a:pathLst>
              <a:path w="188130" h="188155">
                <a:moveTo>
                  <a:pt x="0" y="0"/>
                </a:moveTo>
                <a:lnTo>
                  <a:pt x="188130" y="188155"/>
                </a:lnTo>
              </a:path>
            </a:pathLst>
          </a:custGeom>
          <a:ln w="117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3608643" y="3021360"/>
            <a:ext cx="51671" cy="72806"/>
          </a:xfrm>
          <a:custGeom>
            <a:avLst/>
            <a:gdLst/>
            <a:ahLst/>
            <a:cxnLst/>
            <a:rect l="l" t="t" r="r" b="b"/>
            <a:pathLst>
              <a:path w="56838" h="82513">
                <a:moveTo>
                  <a:pt x="11539" y="72751"/>
                </a:moveTo>
                <a:lnTo>
                  <a:pt x="12534" y="68693"/>
                </a:lnTo>
                <a:lnTo>
                  <a:pt x="14946" y="64999"/>
                </a:lnTo>
                <a:lnTo>
                  <a:pt x="18773" y="61669"/>
                </a:lnTo>
                <a:lnTo>
                  <a:pt x="20917" y="59793"/>
                </a:lnTo>
                <a:lnTo>
                  <a:pt x="23864" y="57822"/>
                </a:lnTo>
                <a:lnTo>
                  <a:pt x="27615" y="55755"/>
                </a:lnTo>
                <a:lnTo>
                  <a:pt x="35481" y="51391"/>
                </a:lnTo>
                <a:lnTo>
                  <a:pt x="42408" y="47525"/>
                </a:lnTo>
                <a:lnTo>
                  <a:pt x="47212" y="44232"/>
                </a:lnTo>
                <a:lnTo>
                  <a:pt x="49891" y="41515"/>
                </a:lnTo>
                <a:lnTo>
                  <a:pt x="54523" y="36845"/>
                </a:lnTo>
                <a:lnTo>
                  <a:pt x="56838" y="31217"/>
                </a:lnTo>
                <a:lnTo>
                  <a:pt x="56838" y="18393"/>
                </a:lnTo>
                <a:lnTo>
                  <a:pt x="54666" y="12728"/>
                </a:lnTo>
                <a:lnTo>
                  <a:pt x="50321" y="7636"/>
                </a:lnTo>
                <a:lnTo>
                  <a:pt x="45977" y="2545"/>
                </a:lnTo>
                <a:lnTo>
                  <a:pt x="39098" y="0"/>
                </a:lnTo>
                <a:lnTo>
                  <a:pt x="28230" y="22"/>
                </a:lnTo>
                <a:lnTo>
                  <a:pt x="14748" y="3249"/>
                </a:lnTo>
                <a:lnTo>
                  <a:pt x="5970" y="11943"/>
                </a:lnTo>
                <a:lnTo>
                  <a:pt x="3444" y="16460"/>
                </a:lnTo>
                <a:lnTo>
                  <a:pt x="2123" y="22298"/>
                </a:lnTo>
                <a:lnTo>
                  <a:pt x="2009" y="29456"/>
                </a:lnTo>
                <a:lnTo>
                  <a:pt x="12515" y="29456"/>
                </a:lnTo>
                <a:lnTo>
                  <a:pt x="12669" y="24365"/>
                </a:lnTo>
                <a:lnTo>
                  <a:pt x="13472" y="20384"/>
                </a:lnTo>
                <a:lnTo>
                  <a:pt x="14927" y="17513"/>
                </a:lnTo>
                <a:lnTo>
                  <a:pt x="17644" y="12154"/>
                </a:lnTo>
                <a:lnTo>
                  <a:pt x="22544" y="9474"/>
                </a:lnTo>
                <a:lnTo>
                  <a:pt x="34408" y="9474"/>
                </a:lnTo>
                <a:lnTo>
                  <a:pt x="38236" y="10881"/>
                </a:lnTo>
                <a:lnTo>
                  <a:pt x="41107" y="13695"/>
                </a:lnTo>
                <a:lnTo>
                  <a:pt x="43978" y="16508"/>
                </a:lnTo>
                <a:lnTo>
                  <a:pt x="45413" y="20307"/>
                </a:lnTo>
                <a:lnTo>
                  <a:pt x="45413" y="29188"/>
                </a:lnTo>
                <a:lnTo>
                  <a:pt x="43844" y="32825"/>
                </a:lnTo>
                <a:lnTo>
                  <a:pt x="40705" y="36002"/>
                </a:lnTo>
                <a:lnTo>
                  <a:pt x="38715" y="38031"/>
                </a:lnTo>
                <a:lnTo>
                  <a:pt x="35251" y="40481"/>
                </a:lnTo>
                <a:lnTo>
                  <a:pt x="30313" y="43352"/>
                </a:lnTo>
                <a:lnTo>
                  <a:pt x="19290" y="49725"/>
                </a:lnTo>
                <a:lnTo>
                  <a:pt x="11903" y="54013"/>
                </a:lnTo>
                <a:lnTo>
                  <a:pt x="6937" y="58779"/>
                </a:lnTo>
                <a:lnTo>
                  <a:pt x="4392" y="64023"/>
                </a:lnTo>
                <a:lnTo>
                  <a:pt x="1846" y="69268"/>
                </a:lnTo>
                <a:lnTo>
                  <a:pt x="382" y="75431"/>
                </a:lnTo>
                <a:lnTo>
                  <a:pt x="0" y="82513"/>
                </a:lnTo>
                <a:lnTo>
                  <a:pt x="56436" y="82513"/>
                </a:lnTo>
                <a:lnTo>
                  <a:pt x="56436" y="72751"/>
                </a:lnTo>
                <a:lnTo>
                  <a:pt x="11539" y="727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4377640" y="3021412"/>
            <a:ext cx="53185" cy="72754"/>
          </a:xfrm>
          <a:custGeom>
            <a:avLst/>
            <a:gdLst/>
            <a:ahLst/>
            <a:cxnLst/>
            <a:rect l="l" t="t" r="r" b="b"/>
            <a:pathLst>
              <a:path w="58503" h="82455">
                <a:moveTo>
                  <a:pt x="37663" y="0"/>
                </a:moveTo>
                <a:lnTo>
                  <a:pt x="0" y="52252"/>
                </a:lnTo>
                <a:lnTo>
                  <a:pt x="9530" y="53343"/>
                </a:lnTo>
                <a:lnTo>
                  <a:pt x="35882" y="16078"/>
                </a:lnTo>
                <a:lnTo>
                  <a:pt x="37663" y="0"/>
                </a:lnTo>
                <a:close/>
              </a:path>
              <a:path w="58503" h="82455">
                <a:moveTo>
                  <a:pt x="36055" y="62358"/>
                </a:moveTo>
                <a:lnTo>
                  <a:pt x="36055" y="82455"/>
                </a:lnTo>
                <a:lnTo>
                  <a:pt x="46389" y="82455"/>
                </a:lnTo>
                <a:lnTo>
                  <a:pt x="46389" y="62358"/>
                </a:lnTo>
                <a:lnTo>
                  <a:pt x="58503" y="62358"/>
                </a:lnTo>
                <a:lnTo>
                  <a:pt x="58503" y="53343"/>
                </a:lnTo>
                <a:lnTo>
                  <a:pt x="46389" y="53343"/>
                </a:lnTo>
                <a:lnTo>
                  <a:pt x="46389" y="0"/>
                </a:lnTo>
                <a:lnTo>
                  <a:pt x="37663" y="0"/>
                </a:lnTo>
                <a:lnTo>
                  <a:pt x="35882" y="16078"/>
                </a:lnTo>
                <a:lnTo>
                  <a:pt x="35882" y="53343"/>
                </a:lnTo>
                <a:lnTo>
                  <a:pt x="9530" y="53343"/>
                </a:lnTo>
                <a:lnTo>
                  <a:pt x="0" y="52252"/>
                </a:lnTo>
                <a:lnTo>
                  <a:pt x="0" y="62358"/>
                </a:lnTo>
                <a:lnTo>
                  <a:pt x="36055" y="623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3992672" y="3021513"/>
            <a:ext cx="52245" cy="74629"/>
          </a:xfrm>
          <a:custGeom>
            <a:avLst/>
            <a:gdLst/>
            <a:ahLst/>
            <a:cxnLst/>
            <a:rect l="l" t="t" r="r" b="b"/>
            <a:pathLst>
              <a:path w="57470" h="84580">
                <a:moveTo>
                  <a:pt x="2191" y="71229"/>
                </a:moveTo>
                <a:lnTo>
                  <a:pt x="6573" y="76570"/>
                </a:lnTo>
                <a:lnTo>
                  <a:pt x="10956" y="81910"/>
                </a:lnTo>
                <a:lnTo>
                  <a:pt x="18008" y="84580"/>
                </a:lnTo>
                <a:lnTo>
                  <a:pt x="37222" y="84580"/>
                </a:lnTo>
                <a:lnTo>
                  <a:pt x="44551" y="82111"/>
                </a:lnTo>
                <a:lnTo>
                  <a:pt x="49719" y="77173"/>
                </a:lnTo>
                <a:lnTo>
                  <a:pt x="54886" y="72234"/>
                </a:lnTo>
                <a:lnTo>
                  <a:pt x="57470" y="65842"/>
                </a:lnTo>
                <a:lnTo>
                  <a:pt x="57470" y="53095"/>
                </a:lnTo>
                <a:lnTo>
                  <a:pt x="56254" y="48950"/>
                </a:lnTo>
                <a:lnTo>
                  <a:pt x="53824" y="45563"/>
                </a:lnTo>
                <a:lnTo>
                  <a:pt x="51393" y="42175"/>
                </a:lnTo>
                <a:lnTo>
                  <a:pt x="48016" y="39888"/>
                </a:lnTo>
                <a:lnTo>
                  <a:pt x="43690" y="38701"/>
                </a:lnTo>
                <a:lnTo>
                  <a:pt x="46370" y="37591"/>
                </a:lnTo>
                <a:lnTo>
                  <a:pt x="50235" y="34107"/>
                </a:lnTo>
                <a:lnTo>
                  <a:pt x="52953" y="30968"/>
                </a:lnTo>
                <a:lnTo>
                  <a:pt x="54312" y="26872"/>
                </a:lnTo>
                <a:lnTo>
                  <a:pt x="54312" y="14737"/>
                </a:lnTo>
                <a:lnTo>
                  <a:pt x="52015" y="9330"/>
                </a:lnTo>
                <a:lnTo>
                  <a:pt x="47422" y="5598"/>
                </a:lnTo>
                <a:lnTo>
                  <a:pt x="42829" y="1866"/>
                </a:lnTo>
                <a:lnTo>
                  <a:pt x="36341" y="0"/>
                </a:lnTo>
                <a:lnTo>
                  <a:pt x="17357" y="0"/>
                </a:lnTo>
                <a:lnTo>
                  <a:pt x="9951" y="3828"/>
                </a:lnTo>
                <a:lnTo>
                  <a:pt x="5741" y="11484"/>
                </a:lnTo>
                <a:lnTo>
                  <a:pt x="3291" y="15771"/>
                </a:lnTo>
                <a:lnTo>
                  <a:pt x="2066" y="20977"/>
                </a:lnTo>
                <a:lnTo>
                  <a:pt x="2066" y="27102"/>
                </a:lnTo>
                <a:lnTo>
                  <a:pt x="12286" y="27102"/>
                </a:lnTo>
                <a:lnTo>
                  <a:pt x="12477" y="22432"/>
                </a:lnTo>
                <a:lnTo>
                  <a:pt x="13300" y="18833"/>
                </a:lnTo>
                <a:lnTo>
                  <a:pt x="14755" y="16307"/>
                </a:lnTo>
                <a:lnTo>
                  <a:pt x="17396" y="11713"/>
                </a:lnTo>
                <a:lnTo>
                  <a:pt x="22161" y="9417"/>
                </a:lnTo>
                <a:lnTo>
                  <a:pt x="32916" y="9417"/>
                </a:lnTo>
                <a:lnTo>
                  <a:pt x="36303" y="10526"/>
                </a:lnTo>
                <a:lnTo>
                  <a:pt x="39212" y="12747"/>
                </a:lnTo>
                <a:lnTo>
                  <a:pt x="42121" y="14967"/>
                </a:lnTo>
                <a:lnTo>
                  <a:pt x="43576" y="18125"/>
                </a:lnTo>
                <a:lnTo>
                  <a:pt x="43576" y="27734"/>
                </a:lnTo>
                <a:lnTo>
                  <a:pt x="41394" y="31562"/>
                </a:lnTo>
                <a:lnTo>
                  <a:pt x="37031" y="33705"/>
                </a:lnTo>
                <a:lnTo>
                  <a:pt x="34543" y="34930"/>
                </a:lnTo>
                <a:lnTo>
                  <a:pt x="31366" y="35543"/>
                </a:lnTo>
                <a:lnTo>
                  <a:pt x="25146" y="35485"/>
                </a:lnTo>
                <a:lnTo>
                  <a:pt x="22448" y="35256"/>
                </a:lnTo>
                <a:lnTo>
                  <a:pt x="22448" y="44385"/>
                </a:lnTo>
                <a:lnTo>
                  <a:pt x="32858" y="44271"/>
                </a:lnTo>
                <a:lnTo>
                  <a:pt x="37672" y="45400"/>
                </a:lnTo>
                <a:lnTo>
                  <a:pt x="41136" y="47658"/>
                </a:lnTo>
                <a:lnTo>
                  <a:pt x="44600" y="49917"/>
                </a:lnTo>
                <a:lnTo>
                  <a:pt x="46332" y="53879"/>
                </a:lnTo>
                <a:lnTo>
                  <a:pt x="46332" y="64138"/>
                </a:lnTo>
                <a:lnTo>
                  <a:pt x="44686" y="67890"/>
                </a:lnTo>
                <a:lnTo>
                  <a:pt x="41394" y="70799"/>
                </a:lnTo>
                <a:lnTo>
                  <a:pt x="38103" y="73708"/>
                </a:lnTo>
                <a:lnTo>
                  <a:pt x="33739" y="75163"/>
                </a:lnTo>
                <a:lnTo>
                  <a:pt x="21300" y="75163"/>
                </a:lnTo>
                <a:lnTo>
                  <a:pt x="16458" y="73000"/>
                </a:lnTo>
                <a:lnTo>
                  <a:pt x="13779" y="68674"/>
                </a:lnTo>
                <a:lnTo>
                  <a:pt x="12247" y="66263"/>
                </a:lnTo>
                <a:lnTo>
                  <a:pt x="11252" y="62396"/>
                </a:lnTo>
                <a:lnTo>
                  <a:pt x="10793" y="57075"/>
                </a:lnTo>
                <a:lnTo>
                  <a:pt x="0" y="57075"/>
                </a:lnTo>
                <a:lnTo>
                  <a:pt x="0" y="64731"/>
                </a:lnTo>
                <a:lnTo>
                  <a:pt x="2191" y="71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3230721" y="3021918"/>
            <a:ext cx="27610" cy="72248"/>
          </a:xfrm>
          <a:custGeom>
            <a:avLst/>
            <a:gdLst/>
            <a:ahLst/>
            <a:cxnLst/>
            <a:rect l="l" t="t" r="r" b="b"/>
            <a:pathLst>
              <a:path w="30371" h="81881">
                <a:moveTo>
                  <a:pt x="19348" y="23657"/>
                </a:moveTo>
                <a:lnTo>
                  <a:pt x="19348" y="81881"/>
                </a:lnTo>
                <a:lnTo>
                  <a:pt x="30371" y="81881"/>
                </a:lnTo>
                <a:lnTo>
                  <a:pt x="30371" y="0"/>
                </a:lnTo>
                <a:lnTo>
                  <a:pt x="22218" y="0"/>
                </a:lnTo>
                <a:lnTo>
                  <a:pt x="20764" y="6354"/>
                </a:lnTo>
                <a:lnTo>
                  <a:pt x="18563" y="10382"/>
                </a:lnTo>
                <a:lnTo>
                  <a:pt x="15616" y="12086"/>
                </a:lnTo>
                <a:lnTo>
                  <a:pt x="12669" y="13790"/>
                </a:lnTo>
                <a:lnTo>
                  <a:pt x="7463" y="15005"/>
                </a:lnTo>
                <a:lnTo>
                  <a:pt x="0" y="15732"/>
                </a:lnTo>
                <a:lnTo>
                  <a:pt x="0" y="23657"/>
                </a:lnTo>
                <a:lnTo>
                  <a:pt x="19348" y="236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4763183" y="3022830"/>
            <a:ext cx="51462" cy="73160"/>
          </a:xfrm>
          <a:custGeom>
            <a:avLst/>
            <a:gdLst/>
            <a:ahLst/>
            <a:cxnLst/>
            <a:rect l="l" t="t" r="r" b="b"/>
            <a:pathLst>
              <a:path w="56608" h="82915">
                <a:moveTo>
                  <a:pt x="51958" y="9991"/>
                </a:moveTo>
                <a:lnTo>
                  <a:pt x="51958" y="0"/>
                </a:lnTo>
                <a:lnTo>
                  <a:pt x="9243" y="0"/>
                </a:lnTo>
                <a:lnTo>
                  <a:pt x="2985" y="44271"/>
                </a:lnTo>
                <a:lnTo>
                  <a:pt x="11941" y="44787"/>
                </a:lnTo>
                <a:lnTo>
                  <a:pt x="13740" y="42337"/>
                </a:lnTo>
                <a:lnTo>
                  <a:pt x="15912" y="40423"/>
                </a:lnTo>
                <a:lnTo>
                  <a:pt x="18458" y="39045"/>
                </a:lnTo>
                <a:lnTo>
                  <a:pt x="21003" y="37667"/>
                </a:lnTo>
                <a:lnTo>
                  <a:pt x="24055" y="36978"/>
                </a:lnTo>
                <a:lnTo>
                  <a:pt x="32514" y="36978"/>
                </a:lnTo>
                <a:lnTo>
                  <a:pt x="36715" y="38548"/>
                </a:lnTo>
                <a:lnTo>
                  <a:pt x="40217" y="41687"/>
                </a:lnTo>
                <a:lnTo>
                  <a:pt x="43719" y="44826"/>
                </a:lnTo>
                <a:lnTo>
                  <a:pt x="45470" y="49266"/>
                </a:lnTo>
                <a:lnTo>
                  <a:pt x="45470" y="59755"/>
                </a:lnTo>
                <a:lnTo>
                  <a:pt x="43996" y="64081"/>
                </a:lnTo>
                <a:lnTo>
                  <a:pt x="41049" y="67985"/>
                </a:lnTo>
                <a:lnTo>
                  <a:pt x="38102" y="71890"/>
                </a:lnTo>
                <a:lnTo>
                  <a:pt x="33567" y="73842"/>
                </a:lnTo>
                <a:lnTo>
                  <a:pt x="24228" y="73842"/>
                </a:lnTo>
                <a:lnTo>
                  <a:pt x="21395" y="73268"/>
                </a:lnTo>
                <a:lnTo>
                  <a:pt x="18946" y="72119"/>
                </a:lnTo>
                <a:lnTo>
                  <a:pt x="14161" y="69861"/>
                </a:lnTo>
                <a:lnTo>
                  <a:pt x="11425" y="65784"/>
                </a:lnTo>
                <a:lnTo>
                  <a:pt x="10736" y="59889"/>
                </a:lnTo>
                <a:lnTo>
                  <a:pt x="0" y="59889"/>
                </a:lnTo>
                <a:lnTo>
                  <a:pt x="612" y="67698"/>
                </a:lnTo>
                <a:lnTo>
                  <a:pt x="3492" y="73488"/>
                </a:lnTo>
                <a:lnTo>
                  <a:pt x="8640" y="77259"/>
                </a:lnTo>
                <a:lnTo>
                  <a:pt x="13788" y="81029"/>
                </a:lnTo>
                <a:lnTo>
                  <a:pt x="19711" y="82915"/>
                </a:lnTo>
                <a:lnTo>
                  <a:pt x="36935" y="82915"/>
                </a:lnTo>
                <a:lnTo>
                  <a:pt x="44600" y="79948"/>
                </a:lnTo>
                <a:lnTo>
                  <a:pt x="49403" y="74015"/>
                </a:lnTo>
                <a:lnTo>
                  <a:pt x="54207" y="68081"/>
                </a:lnTo>
                <a:lnTo>
                  <a:pt x="56608" y="61229"/>
                </a:lnTo>
                <a:lnTo>
                  <a:pt x="56608" y="45993"/>
                </a:lnTo>
                <a:lnTo>
                  <a:pt x="53987" y="39830"/>
                </a:lnTo>
                <a:lnTo>
                  <a:pt x="48743" y="34968"/>
                </a:lnTo>
                <a:lnTo>
                  <a:pt x="43499" y="30107"/>
                </a:lnTo>
                <a:lnTo>
                  <a:pt x="37107" y="27676"/>
                </a:lnTo>
                <a:lnTo>
                  <a:pt x="25548" y="27676"/>
                </a:lnTo>
                <a:lnTo>
                  <a:pt x="22007" y="28308"/>
                </a:lnTo>
                <a:lnTo>
                  <a:pt x="18946" y="29571"/>
                </a:lnTo>
                <a:lnTo>
                  <a:pt x="17223" y="30299"/>
                </a:lnTo>
                <a:lnTo>
                  <a:pt x="13491" y="32844"/>
                </a:lnTo>
                <a:lnTo>
                  <a:pt x="16994" y="9991"/>
                </a:lnTo>
                <a:lnTo>
                  <a:pt x="51958" y="99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5148568" y="3021310"/>
            <a:ext cx="51254" cy="74730"/>
          </a:xfrm>
          <a:custGeom>
            <a:avLst/>
            <a:gdLst/>
            <a:ahLst/>
            <a:cxnLst/>
            <a:rect l="l" t="t" r="r" b="b"/>
            <a:pathLst>
              <a:path w="56379" h="84694">
                <a:moveTo>
                  <a:pt x="38724" y="73680"/>
                </a:moveTo>
                <a:lnTo>
                  <a:pt x="34658" y="75507"/>
                </a:lnTo>
                <a:lnTo>
                  <a:pt x="23826" y="75507"/>
                </a:lnTo>
                <a:lnTo>
                  <a:pt x="19606" y="73737"/>
                </a:lnTo>
                <a:lnTo>
                  <a:pt x="20611" y="84694"/>
                </a:lnTo>
                <a:lnTo>
                  <a:pt x="37299" y="84694"/>
                </a:lnTo>
                <a:lnTo>
                  <a:pt x="44226" y="81814"/>
                </a:lnTo>
                <a:lnTo>
                  <a:pt x="49087" y="76053"/>
                </a:lnTo>
                <a:lnTo>
                  <a:pt x="53948" y="70292"/>
                </a:lnTo>
                <a:lnTo>
                  <a:pt x="56379" y="63679"/>
                </a:lnTo>
                <a:lnTo>
                  <a:pt x="56379" y="47486"/>
                </a:lnTo>
                <a:lnTo>
                  <a:pt x="53814" y="40921"/>
                </a:lnTo>
                <a:lnTo>
                  <a:pt x="48685" y="36519"/>
                </a:lnTo>
                <a:lnTo>
                  <a:pt x="43557" y="32117"/>
                </a:lnTo>
                <a:lnTo>
                  <a:pt x="37547" y="29915"/>
                </a:lnTo>
                <a:lnTo>
                  <a:pt x="26601" y="29915"/>
                </a:lnTo>
                <a:lnTo>
                  <a:pt x="22926" y="30681"/>
                </a:lnTo>
                <a:lnTo>
                  <a:pt x="19635" y="32212"/>
                </a:lnTo>
                <a:lnTo>
                  <a:pt x="16037" y="33935"/>
                </a:lnTo>
                <a:lnTo>
                  <a:pt x="13051" y="36538"/>
                </a:lnTo>
                <a:lnTo>
                  <a:pt x="10678" y="40022"/>
                </a:lnTo>
                <a:lnTo>
                  <a:pt x="11061" y="30069"/>
                </a:lnTo>
                <a:lnTo>
                  <a:pt x="12955" y="22422"/>
                </a:lnTo>
                <a:lnTo>
                  <a:pt x="16362" y="17082"/>
                </a:lnTo>
                <a:lnTo>
                  <a:pt x="19768" y="11742"/>
                </a:lnTo>
                <a:lnTo>
                  <a:pt x="24362" y="9072"/>
                </a:lnTo>
                <a:lnTo>
                  <a:pt x="35193" y="9072"/>
                </a:lnTo>
                <a:lnTo>
                  <a:pt x="38964" y="10794"/>
                </a:lnTo>
                <a:lnTo>
                  <a:pt x="41452" y="14240"/>
                </a:lnTo>
                <a:lnTo>
                  <a:pt x="42791" y="16077"/>
                </a:lnTo>
                <a:lnTo>
                  <a:pt x="43767" y="18623"/>
                </a:lnTo>
                <a:lnTo>
                  <a:pt x="44380" y="21877"/>
                </a:lnTo>
                <a:lnTo>
                  <a:pt x="54599" y="21877"/>
                </a:lnTo>
                <a:lnTo>
                  <a:pt x="54599" y="16824"/>
                </a:lnTo>
                <a:lnTo>
                  <a:pt x="52790" y="11914"/>
                </a:lnTo>
                <a:lnTo>
                  <a:pt x="49173" y="7149"/>
                </a:lnTo>
                <a:lnTo>
                  <a:pt x="45557" y="2382"/>
                </a:lnTo>
                <a:lnTo>
                  <a:pt x="39155" y="0"/>
                </a:lnTo>
                <a:lnTo>
                  <a:pt x="29969" y="0"/>
                </a:lnTo>
                <a:lnTo>
                  <a:pt x="21623" y="1141"/>
                </a:lnTo>
                <a:lnTo>
                  <a:pt x="10944" y="7811"/>
                </a:lnTo>
                <a:lnTo>
                  <a:pt x="3731" y="20441"/>
                </a:lnTo>
                <a:lnTo>
                  <a:pt x="871" y="32720"/>
                </a:lnTo>
                <a:lnTo>
                  <a:pt x="0" y="46453"/>
                </a:lnTo>
                <a:lnTo>
                  <a:pt x="246" y="53206"/>
                </a:lnTo>
                <a:lnTo>
                  <a:pt x="2875" y="66627"/>
                </a:lnTo>
                <a:lnTo>
                  <a:pt x="8382" y="75938"/>
                </a:lnTo>
                <a:lnTo>
                  <a:pt x="13969" y="81776"/>
                </a:lnTo>
                <a:lnTo>
                  <a:pt x="11998" y="62282"/>
                </a:lnTo>
                <a:lnTo>
                  <a:pt x="11998" y="51142"/>
                </a:lnTo>
                <a:lnTo>
                  <a:pt x="13673" y="46701"/>
                </a:lnTo>
                <a:lnTo>
                  <a:pt x="17022" y="43754"/>
                </a:lnTo>
                <a:lnTo>
                  <a:pt x="20371" y="40806"/>
                </a:lnTo>
                <a:lnTo>
                  <a:pt x="24266" y="39332"/>
                </a:lnTo>
                <a:lnTo>
                  <a:pt x="35059" y="39332"/>
                </a:lnTo>
                <a:lnTo>
                  <a:pt x="39442" y="41237"/>
                </a:lnTo>
                <a:lnTo>
                  <a:pt x="41853" y="45046"/>
                </a:lnTo>
                <a:lnTo>
                  <a:pt x="44265" y="48855"/>
                </a:lnTo>
                <a:lnTo>
                  <a:pt x="45470" y="52865"/>
                </a:lnTo>
                <a:lnTo>
                  <a:pt x="45470" y="62052"/>
                </a:lnTo>
                <a:lnTo>
                  <a:pt x="44121" y="66368"/>
                </a:lnTo>
                <a:lnTo>
                  <a:pt x="41423" y="70024"/>
                </a:lnTo>
                <a:lnTo>
                  <a:pt x="38724" y="73680"/>
                </a:lnTo>
                <a:close/>
              </a:path>
              <a:path w="56379" h="84694">
                <a:moveTo>
                  <a:pt x="16563" y="70196"/>
                </a:moveTo>
                <a:lnTo>
                  <a:pt x="13520" y="66655"/>
                </a:lnTo>
                <a:lnTo>
                  <a:pt x="11998" y="62282"/>
                </a:lnTo>
                <a:lnTo>
                  <a:pt x="13969" y="81776"/>
                </a:lnTo>
                <a:lnTo>
                  <a:pt x="20611" y="84694"/>
                </a:lnTo>
                <a:lnTo>
                  <a:pt x="19606" y="73737"/>
                </a:lnTo>
                <a:lnTo>
                  <a:pt x="16563" y="701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5917618" y="3021412"/>
            <a:ext cx="51358" cy="74831"/>
          </a:xfrm>
          <a:custGeom>
            <a:avLst/>
            <a:gdLst/>
            <a:ahLst/>
            <a:cxnLst/>
            <a:rect l="l" t="t" r="r" b="b"/>
            <a:pathLst>
              <a:path w="56494" h="84809">
                <a:moveTo>
                  <a:pt x="15587" y="70713"/>
                </a:moveTo>
                <a:lnTo>
                  <a:pt x="12735" y="67593"/>
                </a:lnTo>
                <a:lnTo>
                  <a:pt x="11310" y="63889"/>
                </a:lnTo>
                <a:lnTo>
                  <a:pt x="8296" y="78292"/>
                </a:lnTo>
                <a:lnTo>
                  <a:pt x="13826" y="82637"/>
                </a:lnTo>
                <a:lnTo>
                  <a:pt x="20592" y="84809"/>
                </a:lnTo>
                <a:lnTo>
                  <a:pt x="37471" y="84809"/>
                </a:lnTo>
                <a:lnTo>
                  <a:pt x="44340" y="82293"/>
                </a:lnTo>
                <a:lnTo>
                  <a:pt x="49202" y="77259"/>
                </a:lnTo>
                <a:lnTo>
                  <a:pt x="54063" y="72225"/>
                </a:lnTo>
                <a:lnTo>
                  <a:pt x="56494" y="66090"/>
                </a:lnTo>
                <a:lnTo>
                  <a:pt x="56494" y="52730"/>
                </a:lnTo>
                <a:lnTo>
                  <a:pt x="54675" y="47754"/>
                </a:lnTo>
                <a:lnTo>
                  <a:pt x="51040" y="43926"/>
                </a:lnTo>
                <a:lnTo>
                  <a:pt x="49087" y="41897"/>
                </a:lnTo>
                <a:lnTo>
                  <a:pt x="46408" y="40098"/>
                </a:lnTo>
                <a:lnTo>
                  <a:pt x="43002" y="38529"/>
                </a:lnTo>
                <a:lnTo>
                  <a:pt x="46064" y="36806"/>
                </a:lnTo>
                <a:lnTo>
                  <a:pt x="49777" y="33246"/>
                </a:lnTo>
                <a:lnTo>
                  <a:pt x="52378" y="30069"/>
                </a:lnTo>
                <a:lnTo>
                  <a:pt x="53681" y="25915"/>
                </a:lnTo>
                <a:lnTo>
                  <a:pt x="53681" y="15235"/>
                </a:lnTo>
                <a:lnTo>
                  <a:pt x="51442" y="10383"/>
                </a:lnTo>
                <a:lnTo>
                  <a:pt x="46963" y="6230"/>
                </a:lnTo>
                <a:lnTo>
                  <a:pt x="42485" y="2076"/>
                </a:lnTo>
                <a:lnTo>
                  <a:pt x="36303" y="0"/>
                </a:lnTo>
                <a:lnTo>
                  <a:pt x="28419" y="0"/>
                </a:lnTo>
                <a:lnTo>
                  <a:pt x="22868" y="9474"/>
                </a:lnTo>
                <a:lnTo>
                  <a:pt x="32858" y="9474"/>
                </a:lnTo>
                <a:lnTo>
                  <a:pt x="36590" y="10756"/>
                </a:lnTo>
                <a:lnTo>
                  <a:pt x="39040" y="13321"/>
                </a:lnTo>
                <a:lnTo>
                  <a:pt x="41490" y="15886"/>
                </a:lnTo>
                <a:lnTo>
                  <a:pt x="42715" y="18700"/>
                </a:lnTo>
                <a:lnTo>
                  <a:pt x="42715" y="25284"/>
                </a:lnTo>
                <a:lnTo>
                  <a:pt x="41432" y="28317"/>
                </a:lnTo>
                <a:lnTo>
                  <a:pt x="43844" y="50587"/>
                </a:lnTo>
                <a:lnTo>
                  <a:pt x="45471" y="54625"/>
                </a:lnTo>
                <a:lnTo>
                  <a:pt x="45471" y="65076"/>
                </a:lnTo>
                <a:lnTo>
                  <a:pt x="43892" y="68933"/>
                </a:lnTo>
                <a:lnTo>
                  <a:pt x="40734" y="71517"/>
                </a:lnTo>
                <a:lnTo>
                  <a:pt x="37576" y="74101"/>
                </a:lnTo>
                <a:lnTo>
                  <a:pt x="33605" y="75392"/>
                </a:lnTo>
                <a:lnTo>
                  <a:pt x="22850" y="75392"/>
                </a:lnTo>
                <a:lnTo>
                  <a:pt x="18439" y="73832"/>
                </a:lnTo>
                <a:lnTo>
                  <a:pt x="15587" y="70713"/>
                </a:lnTo>
                <a:close/>
              </a:path>
              <a:path w="56494" h="84809">
                <a:moveTo>
                  <a:pt x="11310" y="54625"/>
                </a:moveTo>
                <a:lnTo>
                  <a:pt x="12869" y="50730"/>
                </a:lnTo>
                <a:lnTo>
                  <a:pt x="15989" y="47917"/>
                </a:lnTo>
                <a:lnTo>
                  <a:pt x="19108" y="45103"/>
                </a:lnTo>
                <a:lnTo>
                  <a:pt x="23136" y="43696"/>
                </a:lnTo>
                <a:lnTo>
                  <a:pt x="33165" y="43696"/>
                </a:lnTo>
                <a:lnTo>
                  <a:pt x="37337" y="45075"/>
                </a:lnTo>
                <a:lnTo>
                  <a:pt x="40591" y="47831"/>
                </a:lnTo>
                <a:lnTo>
                  <a:pt x="43844" y="50587"/>
                </a:lnTo>
                <a:lnTo>
                  <a:pt x="41432" y="28317"/>
                </a:lnTo>
                <a:lnTo>
                  <a:pt x="38868" y="30863"/>
                </a:lnTo>
                <a:lnTo>
                  <a:pt x="36303" y="33408"/>
                </a:lnTo>
                <a:lnTo>
                  <a:pt x="32744" y="34681"/>
                </a:lnTo>
                <a:lnTo>
                  <a:pt x="24285" y="34681"/>
                </a:lnTo>
                <a:lnTo>
                  <a:pt x="20898" y="33590"/>
                </a:lnTo>
                <a:lnTo>
                  <a:pt x="18027" y="31408"/>
                </a:lnTo>
                <a:lnTo>
                  <a:pt x="15156" y="29226"/>
                </a:lnTo>
                <a:lnTo>
                  <a:pt x="13721" y="26202"/>
                </a:lnTo>
                <a:lnTo>
                  <a:pt x="13721" y="18891"/>
                </a:lnTo>
                <a:lnTo>
                  <a:pt x="14831" y="15886"/>
                </a:lnTo>
                <a:lnTo>
                  <a:pt x="17051" y="13321"/>
                </a:lnTo>
                <a:lnTo>
                  <a:pt x="19271" y="10756"/>
                </a:lnTo>
                <a:lnTo>
                  <a:pt x="22868" y="9474"/>
                </a:lnTo>
                <a:lnTo>
                  <a:pt x="28419" y="0"/>
                </a:lnTo>
                <a:lnTo>
                  <a:pt x="20266" y="0"/>
                </a:lnTo>
                <a:lnTo>
                  <a:pt x="13970" y="2201"/>
                </a:lnTo>
                <a:lnTo>
                  <a:pt x="9530" y="6603"/>
                </a:lnTo>
                <a:lnTo>
                  <a:pt x="5090" y="11005"/>
                </a:lnTo>
                <a:lnTo>
                  <a:pt x="2870" y="16268"/>
                </a:lnTo>
                <a:lnTo>
                  <a:pt x="2870" y="27293"/>
                </a:lnTo>
                <a:lnTo>
                  <a:pt x="4382" y="31275"/>
                </a:lnTo>
                <a:lnTo>
                  <a:pt x="7406" y="34337"/>
                </a:lnTo>
                <a:lnTo>
                  <a:pt x="11252" y="37419"/>
                </a:lnTo>
                <a:lnTo>
                  <a:pt x="14123" y="38643"/>
                </a:lnTo>
                <a:lnTo>
                  <a:pt x="9454" y="40519"/>
                </a:lnTo>
                <a:lnTo>
                  <a:pt x="5932" y="43227"/>
                </a:lnTo>
                <a:lnTo>
                  <a:pt x="3559" y="46768"/>
                </a:lnTo>
                <a:lnTo>
                  <a:pt x="1186" y="50309"/>
                </a:lnTo>
                <a:lnTo>
                  <a:pt x="0" y="54511"/>
                </a:lnTo>
                <a:lnTo>
                  <a:pt x="0" y="67641"/>
                </a:lnTo>
                <a:lnTo>
                  <a:pt x="2765" y="73947"/>
                </a:lnTo>
                <a:lnTo>
                  <a:pt x="8296" y="78292"/>
                </a:lnTo>
                <a:lnTo>
                  <a:pt x="11310" y="63889"/>
                </a:lnTo>
                <a:lnTo>
                  <a:pt x="11310" y="546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6302795" y="3021513"/>
            <a:ext cx="50523" cy="74680"/>
          </a:xfrm>
          <a:custGeom>
            <a:avLst/>
            <a:gdLst/>
            <a:ahLst/>
            <a:cxnLst/>
            <a:rect l="l" t="t" r="r" b="b"/>
            <a:pathLst>
              <a:path w="55575" h="84637">
                <a:moveTo>
                  <a:pt x="10736" y="22412"/>
                </a:moveTo>
                <a:lnTo>
                  <a:pt x="12219" y="17886"/>
                </a:lnTo>
                <a:lnTo>
                  <a:pt x="15185" y="14498"/>
                </a:lnTo>
                <a:lnTo>
                  <a:pt x="18151" y="11111"/>
                </a:lnTo>
                <a:lnTo>
                  <a:pt x="26984" y="0"/>
                </a:lnTo>
                <a:lnTo>
                  <a:pt x="18104" y="0"/>
                </a:lnTo>
                <a:lnTo>
                  <a:pt x="11387" y="2832"/>
                </a:lnTo>
                <a:lnTo>
                  <a:pt x="6832" y="8498"/>
                </a:lnTo>
                <a:lnTo>
                  <a:pt x="2277" y="14163"/>
                </a:lnTo>
                <a:lnTo>
                  <a:pt x="0" y="20728"/>
                </a:lnTo>
                <a:lnTo>
                  <a:pt x="0" y="35964"/>
                </a:lnTo>
                <a:lnTo>
                  <a:pt x="2305" y="42318"/>
                </a:lnTo>
                <a:lnTo>
                  <a:pt x="6918" y="47256"/>
                </a:lnTo>
                <a:lnTo>
                  <a:pt x="11530" y="52195"/>
                </a:lnTo>
                <a:lnTo>
                  <a:pt x="17798" y="54664"/>
                </a:lnTo>
                <a:lnTo>
                  <a:pt x="17243" y="44012"/>
                </a:lnTo>
                <a:lnTo>
                  <a:pt x="14640" y="40854"/>
                </a:lnTo>
                <a:lnTo>
                  <a:pt x="12037" y="37696"/>
                </a:lnTo>
                <a:lnTo>
                  <a:pt x="10736" y="33437"/>
                </a:lnTo>
                <a:lnTo>
                  <a:pt x="10736" y="22412"/>
                </a:lnTo>
                <a:close/>
              </a:path>
              <a:path w="55575" h="84637">
                <a:moveTo>
                  <a:pt x="976" y="62473"/>
                </a:moveTo>
                <a:lnTo>
                  <a:pt x="976" y="68827"/>
                </a:lnTo>
                <a:lnTo>
                  <a:pt x="3061" y="74110"/>
                </a:lnTo>
                <a:lnTo>
                  <a:pt x="7233" y="78321"/>
                </a:lnTo>
                <a:lnTo>
                  <a:pt x="11405" y="82532"/>
                </a:lnTo>
                <a:lnTo>
                  <a:pt x="17510" y="84637"/>
                </a:lnTo>
                <a:lnTo>
                  <a:pt x="25548" y="84637"/>
                </a:lnTo>
                <a:lnTo>
                  <a:pt x="32547" y="83804"/>
                </a:lnTo>
                <a:lnTo>
                  <a:pt x="43435" y="77566"/>
                </a:lnTo>
                <a:lnTo>
                  <a:pt x="51039" y="65229"/>
                </a:lnTo>
                <a:lnTo>
                  <a:pt x="54582" y="51851"/>
                </a:lnTo>
                <a:lnTo>
                  <a:pt x="55575" y="38471"/>
                </a:lnTo>
                <a:lnTo>
                  <a:pt x="55575" y="29552"/>
                </a:lnTo>
                <a:lnTo>
                  <a:pt x="54312" y="22126"/>
                </a:lnTo>
                <a:lnTo>
                  <a:pt x="51786" y="16192"/>
                </a:lnTo>
                <a:lnTo>
                  <a:pt x="49613" y="11907"/>
                </a:lnTo>
                <a:lnTo>
                  <a:pt x="40346" y="2976"/>
                </a:lnTo>
                <a:lnTo>
                  <a:pt x="26984" y="0"/>
                </a:lnTo>
                <a:lnTo>
                  <a:pt x="18151" y="11111"/>
                </a:lnTo>
                <a:lnTo>
                  <a:pt x="22161" y="9417"/>
                </a:lnTo>
                <a:lnTo>
                  <a:pt x="31921" y="9417"/>
                </a:lnTo>
                <a:lnTo>
                  <a:pt x="35796" y="10900"/>
                </a:lnTo>
                <a:lnTo>
                  <a:pt x="38839" y="13867"/>
                </a:lnTo>
                <a:lnTo>
                  <a:pt x="41882" y="16833"/>
                </a:lnTo>
                <a:lnTo>
                  <a:pt x="43404" y="21341"/>
                </a:lnTo>
                <a:lnTo>
                  <a:pt x="43404" y="34126"/>
                </a:lnTo>
                <a:lnTo>
                  <a:pt x="41710" y="38845"/>
                </a:lnTo>
                <a:lnTo>
                  <a:pt x="38323" y="41543"/>
                </a:lnTo>
                <a:lnTo>
                  <a:pt x="34935" y="44242"/>
                </a:lnTo>
                <a:lnTo>
                  <a:pt x="31194" y="45591"/>
                </a:lnTo>
                <a:lnTo>
                  <a:pt x="21395" y="45591"/>
                </a:lnTo>
                <a:lnTo>
                  <a:pt x="17243" y="44012"/>
                </a:lnTo>
                <a:lnTo>
                  <a:pt x="17798" y="54664"/>
                </a:lnTo>
                <a:lnTo>
                  <a:pt x="29625" y="54664"/>
                </a:lnTo>
                <a:lnTo>
                  <a:pt x="33270" y="53927"/>
                </a:lnTo>
                <a:lnTo>
                  <a:pt x="36658" y="52453"/>
                </a:lnTo>
                <a:lnTo>
                  <a:pt x="40045" y="50979"/>
                </a:lnTo>
                <a:lnTo>
                  <a:pt x="42887" y="48424"/>
                </a:lnTo>
                <a:lnTo>
                  <a:pt x="45183" y="44787"/>
                </a:lnTo>
                <a:lnTo>
                  <a:pt x="45058" y="45841"/>
                </a:lnTo>
                <a:lnTo>
                  <a:pt x="42136" y="60849"/>
                </a:lnTo>
                <a:lnTo>
                  <a:pt x="37777" y="69852"/>
                </a:lnTo>
                <a:lnTo>
                  <a:pt x="34294" y="73967"/>
                </a:lnTo>
                <a:lnTo>
                  <a:pt x="30083" y="76024"/>
                </a:lnTo>
                <a:lnTo>
                  <a:pt x="22505" y="76024"/>
                </a:lnTo>
                <a:lnTo>
                  <a:pt x="20132" y="75450"/>
                </a:lnTo>
                <a:lnTo>
                  <a:pt x="18027" y="74301"/>
                </a:lnTo>
                <a:lnTo>
                  <a:pt x="13931" y="72119"/>
                </a:lnTo>
                <a:lnTo>
                  <a:pt x="11731" y="68176"/>
                </a:lnTo>
                <a:lnTo>
                  <a:pt x="11425" y="62473"/>
                </a:lnTo>
                <a:lnTo>
                  <a:pt x="976" y="624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6694027" y="3021918"/>
            <a:ext cx="108812" cy="72552"/>
          </a:xfrm>
          <a:custGeom>
            <a:avLst/>
            <a:gdLst/>
            <a:ahLst/>
            <a:cxnLst/>
            <a:rect l="l" t="t" r="r" b="b"/>
            <a:pathLst>
              <a:path w="119693" h="82226">
                <a:moveTo>
                  <a:pt x="19348" y="23657"/>
                </a:moveTo>
                <a:lnTo>
                  <a:pt x="19348" y="81881"/>
                </a:lnTo>
                <a:lnTo>
                  <a:pt x="30371" y="81881"/>
                </a:lnTo>
                <a:lnTo>
                  <a:pt x="30371" y="0"/>
                </a:lnTo>
                <a:lnTo>
                  <a:pt x="22218" y="0"/>
                </a:lnTo>
                <a:lnTo>
                  <a:pt x="20764" y="6354"/>
                </a:lnTo>
                <a:lnTo>
                  <a:pt x="18563" y="10382"/>
                </a:lnTo>
                <a:lnTo>
                  <a:pt x="15616" y="12086"/>
                </a:lnTo>
                <a:lnTo>
                  <a:pt x="12668" y="13790"/>
                </a:lnTo>
                <a:lnTo>
                  <a:pt x="7463" y="15005"/>
                </a:lnTo>
                <a:lnTo>
                  <a:pt x="0" y="15732"/>
                </a:lnTo>
                <a:lnTo>
                  <a:pt x="0" y="23657"/>
                </a:lnTo>
                <a:lnTo>
                  <a:pt x="19348" y="23657"/>
                </a:lnTo>
                <a:close/>
              </a:path>
              <a:path w="119693" h="82226">
                <a:moveTo>
                  <a:pt x="74165" y="51218"/>
                </a:moveTo>
                <a:lnTo>
                  <a:pt x="69069" y="71383"/>
                </a:lnTo>
                <a:lnTo>
                  <a:pt x="78181" y="80936"/>
                </a:lnTo>
                <a:lnTo>
                  <a:pt x="79619" y="70818"/>
                </a:lnTo>
                <a:lnTo>
                  <a:pt x="76864" y="63047"/>
                </a:lnTo>
                <a:lnTo>
                  <a:pt x="75064" y="57955"/>
                </a:lnTo>
                <a:lnTo>
                  <a:pt x="74165" y="51218"/>
                </a:lnTo>
                <a:close/>
              </a:path>
              <a:path w="119693" h="82226">
                <a:moveTo>
                  <a:pt x="68998" y="71258"/>
                </a:moveTo>
                <a:lnTo>
                  <a:pt x="74165" y="51218"/>
                </a:lnTo>
                <a:lnTo>
                  <a:pt x="74166" y="42518"/>
                </a:lnTo>
                <a:lnTo>
                  <a:pt x="75240" y="28037"/>
                </a:lnTo>
                <a:lnTo>
                  <a:pt x="78385" y="17541"/>
                </a:lnTo>
                <a:lnTo>
                  <a:pt x="81198" y="11818"/>
                </a:lnTo>
                <a:lnTo>
                  <a:pt x="85648" y="8957"/>
                </a:lnTo>
                <a:lnTo>
                  <a:pt x="98355" y="8957"/>
                </a:lnTo>
                <a:lnTo>
                  <a:pt x="102814" y="11971"/>
                </a:lnTo>
                <a:lnTo>
                  <a:pt x="105110" y="18001"/>
                </a:lnTo>
                <a:lnTo>
                  <a:pt x="107407" y="24030"/>
                </a:lnTo>
                <a:lnTo>
                  <a:pt x="108556" y="31714"/>
                </a:lnTo>
                <a:lnTo>
                  <a:pt x="108540" y="43250"/>
                </a:lnTo>
                <a:lnTo>
                  <a:pt x="107223" y="58145"/>
                </a:lnTo>
                <a:lnTo>
                  <a:pt x="103790" y="67583"/>
                </a:lnTo>
                <a:lnTo>
                  <a:pt x="100613" y="72330"/>
                </a:lnTo>
                <a:lnTo>
                  <a:pt x="96346" y="74703"/>
                </a:lnTo>
                <a:lnTo>
                  <a:pt x="84327" y="74703"/>
                </a:lnTo>
                <a:lnTo>
                  <a:pt x="79619" y="70818"/>
                </a:lnTo>
                <a:lnTo>
                  <a:pt x="78181" y="80936"/>
                </a:lnTo>
                <a:lnTo>
                  <a:pt x="91045" y="84120"/>
                </a:lnTo>
                <a:lnTo>
                  <a:pt x="94420" y="83944"/>
                </a:lnTo>
                <a:lnTo>
                  <a:pt x="106395" y="79310"/>
                </a:lnTo>
                <a:lnTo>
                  <a:pt x="114699" y="68387"/>
                </a:lnTo>
                <a:lnTo>
                  <a:pt x="115635" y="66166"/>
                </a:lnTo>
                <a:lnTo>
                  <a:pt x="118679" y="54588"/>
                </a:lnTo>
                <a:lnTo>
                  <a:pt x="119693" y="40653"/>
                </a:lnTo>
                <a:lnTo>
                  <a:pt x="119632" y="37012"/>
                </a:lnTo>
                <a:lnTo>
                  <a:pt x="118010" y="23403"/>
                </a:lnTo>
                <a:lnTo>
                  <a:pt x="114182" y="12804"/>
                </a:lnTo>
                <a:lnTo>
                  <a:pt x="104343" y="2660"/>
                </a:lnTo>
                <a:lnTo>
                  <a:pt x="91102" y="-344"/>
                </a:lnTo>
                <a:lnTo>
                  <a:pt x="85181" y="238"/>
                </a:lnTo>
                <a:lnTo>
                  <a:pt x="74025" y="6132"/>
                </a:lnTo>
                <a:lnTo>
                  <a:pt x="66587" y="18374"/>
                </a:lnTo>
                <a:lnTo>
                  <a:pt x="64175" y="25073"/>
                </a:lnTo>
                <a:lnTo>
                  <a:pt x="62970" y="33093"/>
                </a:lnTo>
                <a:lnTo>
                  <a:pt x="63084" y="47267"/>
                </a:lnTo>
                <a:lnTo>
                  <a:pt x="64920" y="60630"/>
                </a:lnTo>
                <a:lnTo>
                  <a:pt x="68998" y="712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5533276" y="3022829"/>
            <a:ext cx="51985" cy="71336"/>
          </a:xfrm>
          <a:custGeom>
            <a:avLst/>
            <a:gdLst/>
            <a:ahLst/>
            <a:cxnLst/>
            <a:rect l="l" t="t" r="r" b="b"/>
            <a:pathLst>
              <a:path w="57183" h="80847">
                <a:moveTo>
                  <a:pt x="23136" y="80847"/>
                </a:moveTo>
                <a:lnTo>
                  <a:pt x="24898" y="72426"/>
                </a:lnTo>
                <a:lnTo>
                  <a:pt x="26333" y="66320"/>
                </a:lnTo>
                <a:lnTo>
                  <a:pt x="27442" y="62530"/>
                </a:lnTo>
                <a:lnTo>
                  <a:pt x="29165" y="56635"/>
                </a:lnTo>
                <a:lnTo>
                  <a:pt x="31691" y="50108"/>
                </a:lnTo>
                <a:lnTo>
                  <a:pt x="35021" y="42950"/>
                </a:lnTo>
                <a:lnTo>
                  <a:pt x="38389" y="35600"/>
                </a:lnTo>
                <a:lnTo>
                  <a:pt x="42265" y="28748"/>
                </a:lnTo>
                <a:lnTo>
                  <a:pt x="46647" y="22393"/>
                </a:lnTo>
                <a:lnTo>
                  <a:pt x="51030" y="16039"/>
                </a:lnTo>
                <a:lnTo>
                  <a:pt x="54541" y="11580"/>
                </a:lnTo>
                <a:lnTo>
                  <a:pt x="57183" y="9014"/>
                </a:lnTo>
                <a:lnTo>
                  <a:pt x="57183" y="0"/>
                </a:lnTo>
                <a:lnTo>
                  <a:pt x="0" y="0"/>
                </a:lnTo>
                <a:lnTo>
                  <a:pt x="0" y="10393"/>
                </a:lnTo>
                <a:lnTo>
                  <a:pt x="45470" y="10393"/>
                </a:lnTo>
                <a:lnTo>
                  <a:pt x="43426" y="12800"/>
                </a:lnTo>
                <a:lnTo>
                  <a:pt x="36025" y="22671"/>
                </a:lnTo>
                <a:lnTo>
                  <a:pt x="28935" y="33992"/>
                </a:lnTo>
                <a:lnTo>
                  <a:pt x="23155" y="45046"/>
                </a:lnTo>
                <a:lnTo>
                  <a:pt x="18122" y="56950"/>
                </a:lnTo>
                <a:lnTo>
                  <a:pt x="14307" y="68884"/>
                </a:lnTo>
                <a:lnTo>
                  <a:pt x="11711" y="80847"/>
                </a:lnTo>
                <a:lnTo>
                  <a:pt x="23136" y="808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2206739" y="3272466"/>
            <a:ext cx="465366" cy="72298"/>
          </a:xfrm>
          <a:custGeom>
            <a:avLst/>
            <a:gdLst/>
            <a:ahLst/>
            <a:cxnLst/>
            <a:rect l="l" t="t" r="r" b="b"/>
            <a:pathLst>
              <a:path w="511903" h="81938">
                <a:moveTo>
                  <a:pt x="94095" y="29093"/>
                </a:moveTo>
                <a:lnTo>
                  <a:pt x="89540" y="34681"/>
                </a:lnTo>
                <a:lnTo>
                  <a:pt x="91377" y="44098"/>
                </a:lnTo>
                <a:lnTo>
                  <a:pt x="91914" y="40959"/>
                </a:lnTo>
                <a:lnTo>
                  <a:pt x="92794" y="38356"/>
                </a:lnTo>
                <a:lnTo>
                  <a:pt x="94019" y="36289"/>
                </a:lnTo>
                <a:lnTo>
                  <a:pt x="96315" y="32423"/>
                </a:lnTo>
                <a:lnTo>
                  <a:pt x="100028" y="26298"/>
                </a:lnTo>
                <a:lnTo>
                  <a:pt x="94095" y="29093"/>
                </a:lnTo>
                <a:close/>
              </a:path>
              <a:path w="511903" h="81938">
                <a:moveTo>
                  <a:pt x="127605" y="47773"/>
                </a:moveTo>
                <a:lnTo>
                  <a:pt x="127605" y="40921"/>
                </a:lnTo>
                <a:lnTo>
                  <a:pt x="125576" y="35629"/>
                </a:lnTo>
                <a:lnTo>
                  <a:pt x="121519" y="31897"/>
                </a:lnTo>
                <a:lnTo>
                  <a:pt x="117462" y="28164"/>
                </a:lnTo>
                <a:lnTo>
                  <a:pt x="112735" y="26298"/>
                </a:lnTo>
                <a:lnTo>
                  <a:pt x="100028" y="26298"/>
                </a:lnTo>
                <a:lnTo>
                  <a:pt x="96315" y="32423"/>
                </a:lnTo>
                <a:lnTo>
                  <a:pt x="99645" y="30490"/>
                </a:lnTo>
                <a:lnTo>
                  <a:pt x="108410" y="30490"/>
                </a:lnTo>
                <a:lnTo>
                  <a:pt x="111549" y="32174"/>
                </a:lnTo>
                <a:lnTo>
                  <a:pt x="113424" y="35543"/>
                </a:lnTo>
                <a:lnTo>
                  <a:pt x="114458" y="37419"/>
                </a:lnTo>
                <a:lnTo>
                  <a:pt x="115185" y="40270"/>
                </a:lnTo>
                <a:lnTo>
                  <a:pt x="115606" y="44098"/>
                </a:lnTo>
                <a:lnTo>
                  <a:pt x="91377" y="44098"/>
                </a:lnTo>
                <a:lnTo>
                  <a:pt x="89540" y="34681"/>
                </a:lnTo>
                <a:lnTo>
                  <a:pt x="84986" y="40270"/>
                </a:lnTo>
                <a:lnTo>
                  <a:pt x="82708" y="46912"/>
                </a:lnTo>
                <a:lnTo>
                  <a:pt x="82708" y="61688"/>
                </a:lnTo>
                <a:lnTo>
                  <a:pt x="84670" y="67947"/>
                </a:lnTo>
                <a:lnTo>
                  <a:pt x="88593" y="73383"/>
                </a:lnTo>
                <a:lnTo>
                  <a:pt x="92516" y="78819"/>
                </a:lnTo>
                <a:lnTo>
                  <a:pt x="98076" y="81537"/>
                </a:lnTo>
                <a:lnTo>
                  <a:pt x="111510" y="81537"/>
                </a:lnTo>
                <a:lnTo>
                  <a:pt x="116783" y="79469"/>
                </a:lnTo>
                <a:lnTo>
                  <a:pt x="121089" y="75335"/>
                </a:lnTo>
                <a:lnTo>
                  <a:pt x="125395" y="71201"/>
                </a:lnTo>
                <a:lnTo>
                  <a:pt x="128332" y="66703"/>
                </a:lnTo>
                <a:lnTo>
                  <a:pt x="129902" y="61841"/>
                </a:lnTo>
                <a:lnTo>
                  <a:pt x="127892" y="61153"/>
                </a:lnTo>
                <a:lnTo>
                  <a:pt x="125557" y="65018"/>
                </a:lnTo>
                <a:lnTo>
                  <a:pt x="123012" y="68004"/>
                </a:lnTo>
                <a:lnTo>
                  <a:pt x="120256" y="70110"/>
                </a:lnTo>
                <a:lnTo>
                  <a:pt x="117500" y="72215"/>
                </a:lnTo>
                <a:lnTo>
                  <a:pt x="114113" y="73268"/>
                </a:lnTo>
                <a:lnTo>
                  <a:pt x="105118" y="73268"/>
                </a:lnTo>
                <a:lnTo>
                  <a:pt x="100813" y="71240"/>
                </a:lnTo>
                <a:lnTo>
                  <a:pt x="97176" y="67181"/>
                </a:lnTo>
                <a:lnTo>
                  <a:pt x="93540" y="63124"/>
                </a:lnTo>
                <a:lnTo>
                  <a:pt x="91531" y="56654"/>
                </a:lnTo>
                <a:lnTo>
                  <a:pt x="91148" y="47773"/>
                </a:lnTo>
                <a:lnTo>
                  <a:pt x="127605" y="47773"/>
                </a:lnTo>
                <a:close/>
              </a:path>
              <a:path w="511903" h="81938">
                <a:moveTo>
                  <a:pt x="145357" y="689"/>
                </a:moveTo>
                <a:lnTo>
                  <a:pt x="143099" y="612"/>
                </a:lnTo>
                <a:lnTo>
                  <a:pt x="139616" y="1837"/>
                </a:lnTo>
                <a:lnTo>
                  <a:pt x="136133" y="3062"/>
                </a:lnTo>
                <a:lnTo>
                  <a:pt x="132210" y="4172"/>
                </a:lnTo>
                <a:lnTo>
                  <a:pt x="127846" y="5167"/>
                </a:lnTo>
                <a:lnTo>
                  <a:pt x="127846" y="7120"/>
                </a:lnTo>
                <a:lnTo>
                  <a:pt x="130430" y="6833"/>
                </a:lnTo>
                <a:lnTo>
                  <a:pt x="132650" y="6833"/>
                </a:lnTo>
                <a:lnTo>
                  <a:pt x="135291" y="9177"/>
                </a:lnTo>
                <a:lnTo>
                  <a:pt x="135597" y="12977"/>
                </a:lnTo>
                <a:lnTo>
                  <a:pt x="135597" y="73670"/>
                </a:lnTo>
                <a:lnTo>
                  <a:pt x="137645" y="77039"/>
                </a:lnTo>
                <a:lnTo>
                  <a:pt x="141740" y="78723"/>
                </a:lnTo>
                <a:lnTo>
                  <a:pt x="145835" y="80407"/>
                </a:lnTo>
                <a:lnTo>
                  <a:pt x="150008" y="81249"/>
                </a:lnTo>
                <a:lnTo>
                  <a:pt x="146965" y="75192"/>
                </a:lnTo>
                <a:lnTo>
                  <a:pt x="145127" y="71775"/>
                </a:lnTo>
                <a:lnTo>
                  <a:pt x="145127" y="39926"/>
                </a:lnTo>
                <a:lnTo>
                  <a:pt x="146429" y="37811"/>
                </a:lnTo>
                <a:lnTo>
                  <a:pt x="149031" y="36146"/>
                </a:lnTo>
                <a:lnTo>
                  <a:pt x="151634" y="34480"/>
                </a:lnTo>
                <a:lnTo>
                  <a:pt x="154294" y="33648"/>
                </a:lnTo>
                <a:lnTo>
                  <a:pt x="162409" y="33648"/>
                </a:lnTo>
                <a:lnTo>
                  <a:pt x="167633" y="26126"/>
                </a:lnTo>
                <a:lnTo>
                  <a:pt x="157414" y="26126"/>
                </a:lnTo>
                <a:lnTo>
                  <a:pt x="153357" y="27561"/>
                </a:lnTo>
                <a:lnTo>
                  <a:pt x="149835" y="30432"/>
                </a:lnTo>
                <a:lnTo>
                  <a:pt x="147845" y="32079"/>
                </a:lnTo>
                <a:lnTo>
                  <a:pt x="145357" y="35658"/>
                </a:lnTo>
                <a:lnTo>
                  <a:pt x="145357" y="689"/>
                </a:lnTo>
                <a:close/>
              </a:path>
              <a:path w="511903" h="81938">
                <a:moveTo>
                  <a:pt x="171049" y="67296"/>
                </a:moveTo>
                <a:lnTo>
                  <a:pt x="168466" y="71316"/>
                </a:lnTo>
                <a:lnTo>
                  <a:pt x="165882" y="75335"/>
                </a:lnTo>
                <a:lnTo>
                  <a:pt x="161911" y="77345"/>
                </a:lnTo>
                <a:lnTo>
                  <a:pt x="156553" y="77345"/>
                </a:lnTo>
                <a:lnTo>
                  <a:pt x="152246" y="76914"/>
                </a:lnTo>
                <a:lnTo>
                  <a:pt x="149606" y="76053"/>
                </a:lnTo>
                <a:lnTo>
                  <a:pt x="146965" y="75192"/>
                </a:lnTo>
                <a:lnTo>
                  <a:pt x="150008" y="81249"/>
                </a:lnTo>
                <a:lnTo>
                  <a:pt x="162676" y="81249"/>
                </a:lnTo>
                <a:lnTo>
                  <a:pt x="169470" y="78359"/>
                </a:lnTo>
                <a:lnTo>
                  <a:pt x="174638" y="72579"/>
                </a:lnTo>
                <a:lnTo>
                  <a:pt x="179805" y="66798"/>
                </a:lnTo>
                <a:lnTo>
                  <a:pt x="182388" y="59851"/>
                </a:lnTo>
                <a:lnTo>
                  <a:pt x="182388" y="44156"/>
                </a:lnTo>
                <a:lnTo>
                  <a:pt x="180398" y="37993"/>
                </a:lnTo>
                <a:lnTo>
                  <a:pt x="176417" y="33246"/>
                </a:lnTo>
                <a:lnTo>
                  <a:pt x="172437" y="28499"/>
                </a:lnTo>
                <a:lnTo>
                  <a:pt x="167633" y="26126"/>
                </a:lnTo>
                <a:lnTo>
                  <a:pt x="162409" y="33648"/>
                </a:lnTo>
                <a:lnTo>
                  <a:pt x="166313" y="36069"/>
                </a:lnTo>
                <a:lnTo>
                  <a:pt x="168724" y="40912"/>
                </a:lnTo>
                <a:lnTo>
                  <a:pt x="171135" y="45754"/>
                </a:lnTo>
                <a:lnTo>
                  <a:pt x="172341" y="51027"/>
                </a:lnTo>
                <a:lnTo>
                  <a:pt x="172341" y="62435"/>
                </a:lnTo>
                <a:lnTo>
                  <a:pt x="171049" y="67296"/>
                </a:lnTo>
                <a:close/>
              </a:path>
              <a:path w="511903" h="81938">
                <a:moveTo>
                  <a:pt x="194502" y="66148"/>
                </a:moveTo>
                <a:lnTo>
                  <a:pt x="194502" y="70014"/>
                </a:lnTo>
                <a:lnTo>
                  <a:pt x="194943" y="73038"/>
                </a:lnTo>
                <a:lnTo>
                  <a:pt x="195823" y="75220"/>
                </a:lnTo>
                <a:lnTo>
                  <a:pt x="197430" y="79240"/>
                </a:lnTo>
                <a:lnTo>
                  <a:pt x="200492" y="81249"/>
                </a:lnTo>
                <a:lnTo>
                  <a:pt x="207076" y="81249"/>
                </a:lnTo>
                <a:lnTo>
                  <a:pt x="211439" y="79584"/>
                </a:lnTo>
                <a:lnTo>
                  <a:pt x="215764" y="76579"/>
                </a:lnTo>
                <a:lnTo>
                  <a:pt x="217755" y="73900"/>
                </a:lnTo>
                <a:lnTo>
                  <a:pt x="219018" y="72177"/>
                </a:lnTo>
                <a:lnTo>
                  <a:pt x="216224" y="72330"/>
                </a:lnTo>
                <a:lnTo>
                  <a:pt x="213037" y="74665"/>
                </a:lnTo>
                <a:lnTo>
                  <a:pt x="210463" y="74991"/>
                </a:lnTo>
                <a:lnTo>
                  <a:pt x="207784" y="74991"/>
                </a:lnTo>
                <a:lnTo>
                  <a:pt x="205985" y="73670"/>
                </a:lnTo>
                <a:lnTo>
                  <a:pt x="205066" y="71029"/>
                </a:lnTo>
                <a:lnTo>
                  <a:pt x="204320" y="67335"/>
                </a:lnTo>
                <a:lnTo>
                  <a:pt x="204435" y="31351"/>
                </a:lnTo>
                <a:lnTo>
                  <a:pt x="216147" y="31351"/>
                </a:lnTo>
                <a:lnTo>
                  <a:pt x="216147" y="27217"/>
                </a:lnTo>
                <a:lnTo>
                  <a:pt x="204550" y="27217"/>
                </a:lnTo>
                <a:lnTo>
                  <a:pt x="204550" y="13091"/>
                </a:lnTo>
                <a:lnTo>
                  <a:pt x="203516" y="12116"/>
                </a:lnTo>
                <a:lnTo>
                  <a:pt x="199191" y="17934"/>
                </a:lnTo>
                <a:lnTo>
                  <a:pt x="196445" y="21522"/>
                </a:lnTo>
                <a:lnTo>
                  <a:pt x="195278" y="22882"/>
                </a:lnTo>
                <a:lnTo>
                  <a:pt x="192206" y="26011"/>
                </a:lnTo>
                <a:lnTo>
                  <a:pt x="189565" y="28193"/>
                </a:lnTo>
                <a:lnTo>
                  <a:pt x="188646" y="28959"/>
                </a:lnTo>
                <a:lnTo>
                  <a:pt x="188244" y="31351"/>
                </a:lnTo>
                <a:lnTo>
                  <a:pt x="194502" y="31351"/>
                </a:lnTo>
                <a:lnTo>
                  <a:pt x="194502" y="66148"/>
                </a:lnTo>
                <a:close/>
              </a:path>
              <a:path w="511903" h="81938">
                <a:moveTo>
                  <a:pt x="307651" y="15981"/>
                </a:moveTo>
                <a:lnTo>
                  <a:pt x="307651" y="29877"/>
                </a:lnTo>
                <a:lnTo>
                  <a:pt x="304532" y="34701"/>
                </a:lnTo>
                <a:lnTo>
                  <a:pt x="299212" y="42605"/>
                </a:lnTo>
                <a:lnTo>
                  <a:pt x="305757" y="41610"/>
                </a:lnTo>
                <a:lnTo>
                  <a:pt x="310934" y="39543"/>
                </a:lnTo>
                <a:lnTo>
                  <a:pt x="307651" y="15981"/>
                </a:lnTo>
                <a:close/>
              </a:path>
              <a:path w="511903" h="81938">
                <a:moveTo>
                  <a:pt x="290772" y="80158"/>
                </a:moveTo>
                <a:lnTo>
                  <a:pt x="290772" y="78034"/>
                </a:lnTo>
                <a:lnTo>
                  <a:pt x="286332" y="77651"/>
                </a:lnTo>
                <a:lnTo>
                  <a:pt x="283452" y="76876"/>
                </a:lnTo>
                <a:lnTo>
                  <a:pt x="280811" y="74541"/>
                </a:lnTo>
                <a:lnTo>
                  <a:pt x="280151" y="71775"/>
                </a:lnTo>
                <a:lnTo>
                  <a:pt x="280151" y="44271"/>
                </a:lnTo>
                <a:lnTo>
                  <a:pt x="286696" y="43984"/>
                </a:lnTo>
                <a:lnTo>
                  <a:pt x="314713" y="80158"/>
                </a:lnTo>
                <a:lnTo>
                  <a:pt x="333660" y="80158"/>
                </a:lnTo>
                <a:lnTo>
                  <a:pt x="333660" y="78034"/>
                </a:lnTo>
                <a:lnTo>
                  <a:pt x="329411" y="77268"/>
                </a:lnTo>
                <a:lnTo>
                  <a:pt x="326425" y="75584"/>
                </a:lnTo>
                <a:lnTo>
                  <a:pt x="323440" y="72407"/>
                </a:lnTo>
                <a:lnTo>
                  <a:pt x="299212" y="42605"/>
                </a:lnTo>
                <a:lnTo>
                  <a:pt x="304532" y="34701"/>
                </a:lnTo>
                <a:lnTo>
                  <a:pt x="298293" y="37265"/>
                </a:lnTo>
                <a:lnTo>
                  <a:pt x="294657" y="38720"/>
                </a:lnTo>
                <a:lnTo>
                  <a:pt x="288610" y="39601"/>
                </a:lnTo>
                <a:lnTo>
                  <a:pt x="280151" y="39907"/>
                </a:lnTo>
                <a:lnTo>
                  <a:pt x="280151" y="10909"/>
                </a:lnTo>
                <a:lnTo>
                  <a:pt x="281270" y="7550"/>
                </a:lnTo>
                <a:lnTo>
                  <a:pt x="284055" y="6833"/>
                </a:lnTo>
                <a:lnTo>
                  <a:pt x="292322" y="6833"/>
                </a:lnTo>
                <a:lnTo>
                  <a:pt x="296284" y="7503"/>
                </a:lnTo>
                <a:lnTo>
                  <a:pt x="299269" y="8843"/>
                </a:lnTo>
                <a:lnTo>
                  <a:pt x="304858" y="11331"/>
                </a:lnTo>
                <a:lnTo>
                  <a:pt x="307651" y="15981"/>
                </a:lnTo>
                <a:lnTo>
                  <a:pt x="310934" y="39543"/>
                </a:lnTo>
                <a:lnTo>
                  <a:pt x="314742" y="36404"/>
                </a:lnTo>
                <a:lnTo>
                  <a:pt x="318550" y="33265"/>
                </a:lnTo>
                <a:lnTo>
                  <a:pt x="320455" y="28767"/>
                </a:lnTo>
                <a:lnTo>
                  <a:pt x="320455" y="14182"/>
                </a:lnTo>
                <a:lnTo>
                  <a:pt x="316168" y="8192"/>
                </a:lnTo>
                <a:lnTo>
                  <a:pt x="307594" y="4938"/>
                </a:lnTo>
                <a:lnTo>
                  <a:pt x="303078" y="3215"/>
                </a:lnTo>
                <a:lnTo>
                  <a:pt x="297432" y="2354"/>
                </a:lnTo>
                <a:lnTo>
                  <a:pt x="258104" y="2354"/>
                </a:lnTo>
                <a:lnTo>
                  <a:pt x="258104" y="4536"/>
                </a:lnTo>
                <a:lnTo>
                  <a:pt x="262353" y="4880"/>
                </a:lnTo>
                <a:lnTo>
                  <a:pt x="265099" y="5694"/>
                </a:lnTo>
                <a:lnTo>
                  <a:pt x="267587" y="8258"/>
                </a:lnTo>
                <a:lnTo>
                  <a:pt x="268209" y="10967"/>
                </a:lnTo>
                <a:lnTo>
                  <a:pt x="268209" y="70933"/>
                </a:lnTo>
                <a:lnTo>
                  <a:pt x="267654" y="74053"/>
                </a:lnTo>
                <a:lnTo>
                  <a:pt x="265434" y="76732"/>
                </a:lnTo>
                <a:lnTo>
                  <a:pt x="262621" y="77613"/>
                </a:lnTo>
                <a:lnTo>
                  <a:pt x="258104" y="78034"/>
                </a:lnTo>
                <a:lnTo>
                  <a:pt x="258104" y="80158"/>
                </a:lnTo>
                <a:lnTo>
                  <a:pt x="290772" y="80158"/>
                </a:lnTo>
                <a:close/>
              </a:path>
              <a:path w="511903" h="81938">
                <a:moveTo>
                  <a:pt x="349425" y="79862"/>
                </a:moveTo>
                <a:lnTo>
                  <a:pt x="352276" y="81020"/>
                </a:lnTo>
                <a:lnTo>
                  <a:pt x="358707" y="81020"/>
                </a:lnTo>
                <a:lnTo>
                  <a:pt x="358554" y="73536"/>
                </a:lnTo>
                <a:lnTo>
                  <a:pt x="354764" y="70819"/>
                </a:lnTo>
                <a:lnTo>
                  <a:pt x="353616" y="68253"/>
                </a:lnTo>
                <a:lnTo>
                  <a:pt x="353616" y="60444"/>
                </a:lnTo>
                <a:lnTo>
                  <a:pt x="356372" y="56578"/>
                </a:lnTo>
                <a:lnTo>
                  <a:pt x="361884" y="53171"/>
                </a:lnTo>
                <a:lnTo>
                  <a:pt x="364754" y="51410"/>
                </a:lnTo>
                <a:lnTo>
                  <a:pt x="368390" y="49802"/>
                </a:lnTo>
                <a:lnTo>
                  <a:pt x="372792" y="48347"/>
                </a:lnTo>
                <a:lnTo>
                  <a:pt x="372792" y="66550"/>
                </a:lnTo>
                <a:lnTo>
                  <a:pt x="371634" y="70531"/>
                </a:lnTo>
                <a:lnTo>
                  <a:pt x="367568" y="76694"/>
                </a:lnTo>
                <a:lnTo>
                  <a:pt x="370055" y="74818"/>
                </a:lnTo>
                <a:lnTo>
                  <a:pt x="372964" y="72292"/>
                </a:lnTo>
                <a:lnTo>
                  <a:pt x="373079" y="74627"/>
                </a:lnTo>
                <a:lnTo>
                  <a:pt x="374888" y="78321"/>
                </a:lnTo>
                <a:lnTo>
                  <a:pt x="377940" y="80847"/>
                </a:lnTo>
                <a:lnTo>
                  <a:pt x="380543" y="80847"/>
                </a:lnTo>
                <a:lnTo>
                  <a:pt x="384944" y="80120"/>
                </a:lnTo>
                <a:lnTo>
                  <a:pt x="388504" y="77709"/>
                </a:lnTo>
                <a:lnTo>
                  <a:pt x="391049" y="74991"/>
                </a:lnTo>
                <a:lnTo>
                  <a:pt x="391049" y="72005"/>
                </a:lnTo>
                <a:lnTo>
                  <a:pt x="389633" y="73038"/>
                </a:lnTo>
                <a:lnTo>
                  <a:pt x="386763" y="74359"/>
                </a:lnTo>
                <a:lnTo>
                  <a:pt x="384313" y="74359"/>
                </a:lnTo>
                <a:lnTo>
                  <a:pt x="382475" y="71278"/>
                </a:lnTo>
                <a:lnTo>
                  <a:pt x="382323" y="67526"/>
                </a:lnTo>
                <a:lnTo>
                  <a:pt x="382323" y="39447"/>
                </a:lnTo>
                <a:lnTo>
                  <a:pt x="381614" y="35600"/>
                </a:lnTo>
                <a:lnTo>
                  <a:pt x="380198" y="32959"/>
                </a:lnTo>
                <a:lnTo>
                  <a:pt x="377557" y="28136"/>
                </a:lnTo>
                <a:lnTo>
                  <a:pt x="372524" y="25724"/>
                </a:lnTo>
                <a:lnTo>
                  <a:pt x="358707" y="25724"/>
                </a:lnTo>
                <a:lnTo>
                  <a:pt x="353855" y="27188"/>
                </a:lnTo>
                <a:lnTo>
                  <a:pt x="350545" y="30117"/>
                </a:lnTo>
                <a:lnTo>
                  <a:pt x="347234" y="33045"/>
                </a:lnTo>
                <a:lnTo>
                  <a:pt x="345578" y="35849"/>
                </a:lnTo>
                <a:lnTo>
                  <a:pt x="345578" y="38529"/>
                </a:lnTo>
                <a:lnTo>
                  <a:pt x="346038" y="41161"/>
                </a:lnTo>
                <a:lnTo>
                  <a:pt x="349195" y="43984"/>
                </a:lnTo>
                <a:lnTo>
                  <a:pt x="352985" y="43735"/>
                </a:lnTo>
                <a:lnTo>
                  <a:pt x="355913" y="40902"/>
                </a:lnTo>
                <a:lnTo>
                  <a:pt x="355817" y="37753"/>
                </a:lnTo>
                <a:lnTo>
                  <a:pt x="355339" y="34337"/>
                </a:lnTo>
                <a:lnTo>
                  <a:pt x="356219" y="31121"/>
                </a:lnTo>
                <a:lnTo>
                  <a:pt x="359740" y="29093"/>
                </a:lnTo>
                <a:lnTo>
                  <a:pt x="363549" y="28595"/>
                </a:lnTo>
                <a:lnTo>
                  <a:pt x="367644" y="28595"/>
                </a:lnTo>
                <a:lnTo>
                  <a:pt x="370343" y="29877"/>
                </a:lnTo>
                <a:lnTo>
                  <a:pt x="371644" y="32442"/>
                </a:lnTo>
                <a:lnTo>
                  <a:pt x="372409" y="33973"/>
                </a:lnTo>
                <a:lnTo>
                  <a:pt x="372792" y="36692"/>
                </a:lnTo>
                <a:lnTo>
                  <a:pt x="372792" y="45476"/>
                </a:lnTo>
                <a:lnTo>
                  <a:pt x="362266" y="49419"/>
                </a:lnTo>
                <a:lnTo>
                  <a:pt x="355243" y="52539"/>
                </a:lnTo>
                <a:lnTo>
                  <a:pt x="351721" y="54836"/>
                </a:lnTo>
                <a:lnTo>
                  <a:pt x="346172" y="58549"/>
                </a:lnTo>
                <a:lnTo>
                  <a:pt x="343397" y="63181"/>
                </a:lnTo>
                <a:lnTo>
                  <a:pt x="343397" y="72292"/>
                </a:lnTo>
                <a:lnTo>
                  <a:pt x="344602" y="75230"/>
                </a:lnTo>
                <a:lnTo>
                  <a:pt x="347014" y="77546"/>
                </a:lnTo>
                <a:lnTo>
                  <a:pt x="349425" y="79862"/>
                </a:lnTo>
                <a:close/>
              </a:path>
              <a:path w="511903" h="81938">
                <a:moveTo>
                  <a:pt x="367003" y="73364"/>
                </a:moveTo>
                <a:lnTo>
                  <a:pt x="364582" y="74072"/>
                </a:lnTo>
                <a:lnTo>
                  <a:pt x="362056" y="74072"/>
                </a:lnTo>
                <a:lnTo>
                  <a:pt x="358554" y="73536"/>
                </a:lnTo>
                <a:lnTo>
                  <a:pt x="358707" y="81020"/>
                </a:lnTo>
                <a:lnTo>
                  <a:pt x="362018" y="79986"/>
                </a:lnTo>
                <a:lnTo>
                  <a:pt x="365500" y="77919"/>
                </a:lnTo>
                <a:lnTo>
                  <a:pt x="367568" y="76694"/>
                </a:lnTo>
                <a:lnTo>
                  <a:pt x="371634" y="70531"/>
                </a:lnTo>
                <a:lnTo>
                  <a:pt x="367003" y="73364"/>
                </a:lnTo>
                <a:close/>
              </a:path>
              <a:path w="511903" h="81938">
                <a:moveTo>
                  <a:pt x="394391" y="66148"/>
                </a:moveTo>
                <a:lnTo>
                  <a:pt x="394391" y="70015"/>
                </a:lnTo>
                <a:lnTo>
                  <a:pt x="394831" y="73038"/>
                </a:lnTo>
                <a:lnTo>
                  <a:pt x="395711" y="75220"/>
                </a:lnTo>
                <a:lnTo>
                  <a:pt x="397319" y="79240"/>
                </a:lnTo>
                <a:lnTo>
                  <a:pt x="400381" y="81249"/>
                </a:lnTo>
                <a:lnTo>
                  <a:pt x="406964" y="81249"/>
                </a:lnTo>
                <a:lnTo>
                  <a:pt x="411328" y="79584"/>
                </a:lnTo>
                <a:lnTo>
                  <a:pt x="415653" y="76579"/>
                </a:lnTo>
                <a:lnTo>
                  <a:pt x="417643" y="73900"/>
                </a:lnTo>
                <a:lnTo>
                  <a:pt x="418906" y="72177"/>
                </a:lnTo>
                <a:lnTo>
                  <a:pt x="416112" y="72330"/>
                </a:lnTo>
                <a:lnTo>
                  <a:pt x="412926" y="74665"/>
                </a:lnTo>
                <a:lnTo>
                  <a:pt x="410352" y="74991"/>
                </a:lnTo>
                <a:lnTo>
                  <a:pt x="407672" y="74991"/>
                </a:lnTo>
                <a:lnTo>
                  <a:pt x="405873" y="73670"/>
                </a:lnTo>
                <a:lnTo>
                  <a:pt x="404955" y="71029"/>
                </a:lnTo>
                <a:lnTo>
                  <a:pt x="404208" y="67335"/>
                </a:lnTo>
                <a:lnTo>
                  <a:pt x="404323" y="31351"/>
                </a:lnTo>
                <a:lnTo>
                  <a:pt x="416035" y="31351"/>
                </a:lnTo>
                <a:lnTo>
                  <a:pt x="416035" y="27217"/>
                </a:lnTo>
                <a:lnTo>
                  <a:pt x="404438" y="27217"/>
                </a:lnTo>
                <a:lnTo>
                  <a:pt x="404438" y="13091"/>
                </a:lnTo>
                <a:lnTo>
                  <a:pt x="403405" y="12116"/>
                </a:lnTo>
                <a:lnTo>
                  <a:pt x="399079" y="17934"/>
                </a:lnTo>
                <a:lnTo>
                  <a:pt x="396333" y="21523"/>
                </a:lnTo>
                <a:lnTo>
                  <a:pt x="395166" y="22882"/>
                </a:lnTo>
                <a:lnTo>
                  <a:pt x="392094" y="26011"/>
                </a:lnTo>
                <a:lnTo>
                  <a:pt x="389453" y="28193"/>
                </a:lnTo>
                <a:lnTo>
                  <a:pt x="388535" y="28959"/>
                </a:lnTo>
                <a:lnTo>
                  <a:pt x="388133" y="31351"/>
                </a:lnTo>
                <a:lnTo>
                  <a:pt x="394391" y="31351"/>
                </a:lnTo>
                <a:lnTo>
                  <a:pt x="394391" y="66148"/>
                </a:lnTo>
                <a:close/>
              </a:path>
              <a:path w="511903" h="81938">
                <a:moveTo>
                  <a:pt x="442985" y="7675"/>
                </a:moveTo>
                <a:lnTo>
                  <a:pt x="442985" y="4345"/>
                </a:lnTo>
                <a:lnTo>
                  <a:pt x="440066" y="583"/>
                </a:lnTo>
                <a:lnTo>
                  <a:pt x="437014" y="0"/>
                </a:lnTo>
                <a:lnTo>
                  <a:pt x="433914" y="593"/>
                </a:lnTo>
                <a:lnTo>
                  <a:pt x="431617" y="2966"/>
                </a:lnTo>
                <a:lnTo>
                  <a:pt x="431043" y="6029"/>
                </a:lnTo>
                <a:lnTo>
                  <a:pt x="431043" y="7675"/>
                </a:lnTo>
                <a:lnTo>
                  <a:pt x="432765" y="10249"/>
                </a:lnTo>
                <a:lnTo>
                  <a:pt x="435330" y="12000"/>
                </a:lnTo>
                <a:lnTo>
                  <a:pt x="438660" y="12000"/>
                </a:lnTo>
                <a:lnTo>
                  <a:pt x="441234" y="10249"/>
                </a:lnTo>
                <a:lnTo>
                  <a:pt x="442985" y="7675"/>
                </a:lnTo>
                <a:close/>
              </a:path>
              <a:path w="511903" h="81938">
                <a:moveTo>
                  <a:pt x="451597" y="80158"/>
                </a:moveTo>
                <a:lnTo>
                  <a:pt x="451597" y="78551"/>
                </a:lnTo>
                <a:lnTo>
                  <a:pt x="447884" y="78245"/>
                </a:lnTo>
                <a:lnTo>
                  <a:pt x="445501" y="77536"/>
                </a:lnTo>
                <a:lnTo>
                  <a:pt x="443396" y="75316"/>
                </a:lnTo>
                <a:lnTo>
                  <a:pt x="442870" y="72579"/>
                </a:lnTo>
                <a:lnTo>
                  <a:pt x="442870" y="26987"/>
                </a:lnTo>
                <a:lnTo>
                  <a:pt x="440688" y="26815"/>
                </a:lnTo>
                <a:lnTo>
                  <a:pt x="438047" y="27925"/>
                </a:lnTo>
                <a:lnTo>
                  <a:pt x="433378" y="29571"/>
                </a:lnTo>
                <a:lnTo>
                  <a:pt x="426680" y="31753"/>
                </a:lnTo>
                <a:lnTo>
                  <a:pt x="424211" y="32557"/>
                </a:lnTo>
                <a:lnTo>
                  <a:pt x="424211" y="34337"/>
                </a:lnTo>
                <a:lnTo>
                  <a:pt x="428086" y="33342"/>
                </a:lnTo>
                <a:lnTo>
                  <a:pt x="430756" y="33303"/>
                </a:lnTo>
                <a:lnTo>
                  <a:pt x="432536" y="35658"/>
                </a:lnTo>
                <a:lnTo>
                  <a:pt x="433052" y="38337"/>
                </a:lnTo>
                <a:lnTo>
                  <a:pt x="433052" y="72694"/>
                </a:lnTo>
                <a:lnTo>
                  <a:pt x="432517" y="75441"/>
                </a:lnTo>
                <a:lnTo>
                  <a:pt x="430373" y="77469"/>
                </a:lnTo>
                <a:lnTo>
                  <a:pt x="427790" y="78168"/>
                </a:lnTo>
                <a:lnTo>
                  <a:pt x="423694" y="78551"/>
                </a:lnTo>
                <a:lnTo>
                  <a:pt x="423694" y="80158"/>
                </a:lnTo>
                <a:lnTo>
                  <a:pt x="451597" y="80158"/>
                </a:lnTo>
                <a:close/>
              </a:path>
              <a:path w="511903" h="81938">
                <a:moveTo>
                  <a:pt x="500067" y="68809"/>
                </a:moveTo>
                <a:lnTo>
                  <a:pt x="497751" y="72751"/>
                </a:lnTo>
                <a:lnTo>
                  <a:pt x="495435" y="76694"/>
                </a:lnTo>
                <a:lnTo>
                  <a:pt x="492134" y="78666"/>
                </a:lnTo>
                <a:lnTo>
                  <a:pt x="482374" y="78666"/>
                </a:lnTo>
                <a:lnTo>
                  <a:pt x="478096" y="75718"/>
                </a:lnTo>
                <a:lnTo>
                  <a:pt x="475015" y="69823"/>
                </a:lnTo>
                <a:lnTo>
                  <a:pt x="478603" y="81938"/>
                </a:lnTo>
                <a:lnTo>
                  <a:pt x="493608" y="81938"/>
                </a:lnTo>
                <a:lnTo>
                  <a:pt x="499846" y="79125"/>
                </a:lnTo>
                <a:lnTo>
                  <a:pt x="504669" y="73498"/>
                </a:lnTo>
                <a:lnTo>
                  <a:pt x="509492" y="67870"/>
                </a:lnTo>
                <a:lnTo>
                  <a:pt x="511903" y="61248"/>
                </a:lnTo>
                <a:lnTo>
                  <a:pt x="511903" y="45362"/>
                </a:lnTo>
                <a:lnTo>
                  <a:pt x="509415" y="38739"/>
                </a:lnTo>
                <a:lnTo>
                  <a:pt x="504439" y="33763"/>
                </a:lnTo>
                <a:lnTo>
                  <a:pt x="499464" y="28787"/>
                </a:lnTo>
                <a:lnTo>
                  <a:pt x="493187" y="26298"/>
                </a:lnTo>
                <a:lnTo>
                  <a:pt x="477991" y="26298"/>
                </a:lnTo>
                <a:lnTo>
                  <a:pt x="471762" y="28930"/>
                </a:lnTo>
                <a:lnTo>
                  <a:pt x="466920" y="34194"/>
                </a:lnTo>
                <a:lnTo>
                  <a:pt x="462078" y="39457"/>
                </a:lnTo>
                <a:lnTo>
                  <a:pt x="459658" y="45897"/>
                </a:lnTo>
                <a:lnTo>
                  <a:pt x="459658" y="61669"/>
                </a:lnTo>
                <a:lnTo>
                  <a:pt x="462203" y="68445"/>
                </a:lnTo>
                <a:lnTo>
                  <a:pt x="467293" y="73842"/>
                </a:lnTo>
                <a:lnTo>
                  <a:pt x="472384" y="79240"/>
                </a:lnTo>
                <a:lnTo>
                  <a:pt x="471934" y="63927"/>
                </a:lnTo>
                <a:lnTo>
                  <a:pt x="470394" y="57573"/>
                </a:lnTo>
                <a:lnTo>
                  <a:pt x="470394" y="42223"/>
                </a:lnTo>
                <a:lnTo>
                  <a:pt x="472307" y="36213"/>
                </a:lnTo>
                <a:lnTo>
                  <a:pt x="476135" y="32729"/>
                </a:lnTo>
                <a:lnTo>
                  <a:pt x="478355" y="30739"/>
                </a:lnTo>
                <a:lnTo>
                  <a:pt x="480977" y="29743"/>
                </a:lnTo>
                <a:lnTo>
                  <a:pt x="489589" y="29743"/>
                </a:lnTo>
                <a:lnTo>
                  <a:pt x="493856" y="32672"/>
                </a:lnTo>
                <a:lnTo>
                  <a:pt x="496804" y="38529"/>
                </a:lnTo>
                <a:lnTo>
                  <a:pt x="499751" y="44386"/>
                </a:lnTo>
                <a:lnTo>
                  <a:pt x="501224" y="50625"/>
                </a:lnTo>
                <a:lnTo>
                  <a:pt x="501224" y="63641"/>
                </a:lnTo>
                <a:lnTo>
                  <a:pt x="500067" y="68809"/>
                </a:lnTo>
                <a:close/>
              </a:path>
              <a:path w="511903" h="81938">
                <a:moveTo>
                  <a:pt x="475015" y="69823"/>
                </a:moveTo>
                <a:lnTo>
                  <a:pt x="471934" y="63927"/>
                </a:lnTo>
                <a:lnTo>
                  <a:pt x="472384" y="79240"/>
                </a:lnTo>
                <a:lnTo>
                  <a:pt x="478603" y="81938"/>
                </a:lnTo>
                <a:lnTo>
                  <a:pt x="475015" y="69823"/>
                </a:lnTo>
                <a:close/>
              </a:path>
              <a:path w="511903" h="81938">
                <a:moveTo>
                  <a:pt x="4363" y="4842"/>
                </a:moveTo>
                <a:lnTo>
                  <a:pt x="7176" y="5608"/>
                </a:lnTo>
                <a:lnTo>
                  <a:pt x="9702" y="8057"/>
                </a:lnTo>
                <a:lnTo>
                  <a:pt x="10334" y="10814"/>
                </a:lnTo>
                <a:lnTo>
                  <a:pt x="10334" y="67411"/>
                </a:lnTo>
                <a:lnTo>
                  <a:pt x="22744" y="74263"/>
                </a:lnTo>
                <a:lnTo>
                  <a:pt x="22276" y="71086"/>
                </a:lnTo>
                <a:lnTo>
                  <a:pt x="22276" y="11312"/>
                </a:lnTo>
                <a:lnTo>
                  <a:pt x="23682" y="7522"/>
                </a:lnTo>
                <a:lnTo>
                  <a:pt x="26409" y="6660"/>
                </a:lnTo>
                <a:lnTo>
                  <a:pt x="30601" y="6679"/>
                </a:lnTo>
                <a:lnTo>
                  <a:pt x="44014" y="8810"/>
                </a:lnTo>
                <a:lnTo>
                  <a:pt x="54599" y="14469"/>
                </a:lnTo>
                <a:lnTo>
                  <a:pt x="57482" y="17151"/>
                </a:lnTo>
                <a:lnTo>
                  <a:pt x="63760" y="27753"/>
                </a:lnTo>
                <a:lnTo>
                  <a:pt x="65852" y="41687"/>
                </a:lnTo>
                <a:lnTo>
                  <a:pt x="65306" y="49314"/>
                </a:lnTo>
                <a:lnTo>
                  <a:pt x="60934" y="61729"/>
                </a:lnTo>
                <a:lnTo>
                  <a:pt x="52188" y="70340"/>
                </a:lnTo>
                <a:lnTo>
                  <a:pt x="46255" y="73976"/>
                </a:lnTo>
                <a:lnTo>
                  <a:pt x="38696" y="75795"/>
                </a:lnTo>
                <a:lnTo>
                  <a:pt x="29510" y="75795"/>
                </a:lnTo>
                <a:lnTo>
                  <a:pt x="32667" y="80158"/>
                </a:lnTo>
                <a:lnTo>
                  <a:pt x="41432" y="80158"/>
                </a:lnTo>
                <a:lnTo>
                  <a:pt x="48819" y="79048"/>
                </a:lnTo>
                <a:lnTo>
                  <a:pt x="54829" y="76828"/>
                </a:lnTo>
                <a:lnTo>
                  <a:pt x="58120" y="75641"/>
                </a:lnTo>
                <a:lnTo>
                  <a:pt x="61297" y="73900"/>
                </a:lnTo>
                <a:lnTo>
                  <a:pt x="64359" y="71603"/>
                </a:lnTo>
                <a:lnTo>
                  <a:pt x="69182" y="67967"/>
                </a:lnTo>
                <a:lnTo>
                  <a:pt x="72789" y="63506"/>
                </a:lnTo>
                <a:lnTo>
                  <a:pt x="75181" y="58224"/>
                </a:lnTo>
                <a:lnTo>
                  <a:pt x="77574" y="52942"/>
                </a:lnTo>
                <a:lnTo>
                  <a:pt x="78770" y="47371"/>
                </a:lnTo>
                <a:lnTo>
                  <a:pt x="78750" y="40002"/>
                </a:lnTo>
                <a:lnTo>
                  <a:pt x="76263" y="26100"/>
                </a:lnTo>
                <a:lnTo>
                  <a:pt x="69610" y="15312"/>
                </a:lnTo>
                <a:lnTo>
                  <a:pt x="58790" y="7636"/>
                </a:lnTo>
                <a:lnTo>
                  <a:pt x="45383" y="3472"/>
                </a:lnTo>
                <a:lnTo>
                  <a:pt x="31691" y="2354"/>
                </a:lnTo>
                <a:lnTo>
                  <a:pt x="0" y="2354"/>
                </a:lnTo>
                <a:lnTo>
                  <a:pt x="0" y="4536"/>
                </a:lnTo>
                <a:lnTo>
                  <a:pt x="4363" y="4842"/>
                </a:lnTo>
                <a:close/>
              </a:path>
              <a:path w="511903" h="81938">
                <a:moveTo>
                  <a:pt x="32667" y="80158"/>
                </a:moveTo>
                <a:lnTo>
                  <a:pt x="29510" y="75795"/>
                </a:lnTo>
                <a:lnTo>
                  <a:pt x="26562" y="75795"/>
                </a:lnTo>
                <a:lnTo>
                  <a:pt x="22744" y="74263"/>
                </a:lnTo>
                <a:lnTo>
                  <a:pt x="10334" y="67411"/>
                </a:lnTo>
                <a:lnTo>
                  <a:pt x="10334" y="71851"/>
                </a:lnTo>
                <a:lnTo>
                  <a:pt x="9683" y="74617"/>
                </a:lnTo>
                <a:lnTo>
                  <a:pt x="7080" y="76799"/>
                </a:lnTo>
                <a:lnTo>
                  <a:pt x="4286" y="77574"/>
                </a:lnTo>
                <a:lnTo>
                  <a:pt x="0" y="78034"/>
                </a:lnTo>
                <a:lnTo>
                  <a:pt x="0" y="80158"/>
                </a:lnTo>
                <a:lnTo>
                  <a:pt x="32667" y="801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2977823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215655" y="5942"/>
                </a:moveTo>
                <a:lnTo>
                  <a:pt x="214469" y="8814"/>
                </a:lnTo>
                <a:lnTo>
                  <a:pt x="212928" y="12594"/>
                </a:lnTo>
                <a:lnTo>
                  <a:pt x="210440" y="18719"/>
                </a:lnTo>
                <a:lnTo>
                  <a:pt x="212450" y="19637"/>
                </a:lnTo>
                <a:lnTo>
                  <a:pt x="214938" y="15733"/>
                </a:lnTo>
                <a:lnTo>
                  <a:pt x="216995" y="13168"/>
                </a:lnTo>
                <a:lnTo>
                  <a:pt x="220249" y="10718"/>
                </a:lnTo>
                <a:lnTo>
                  <a:pt x="222918" y="10105"/>
                </a:lnTo>
                <a:lnTo>
                  <a:pt x="251663" y="10105"/>
                </a:lnTo>
                <a:lnTo>
                  <a:pt x="228410" y="80331"/>
                </a:lnTo>
                <a:lnTo>
                  <a:pt x="235989" y="80331"/>
                </a:lnTo>
                <a:lnTo>
                  <a:pt x="260906" y="3330"/>
                </a:lnTo>
                <a:lnTo>
                  <a:pt x="260906" y="1435"/>
                </a:lnTo>
                <a:lnTo>
                  <a:pt x="217387" y="1435"/>
                </a:lnTo>
                <a:lnTo>
                  <a:pt x="216431" y="3961"/>
                </a:lnTo>
                <a:lnTo>
                  <a:pt x="215655" y="5942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3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4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1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8" y="45304"/>
                </a:lnTo>
                <a:lnTo>
                  <a:pt x="288177" y="45304"/>
                </a:lnTo>
                <a:lnTo>
                  <a:pt x="287814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3" y="14843"/>
                </a:lnTo>
                <a:lnTo>
                  <a:pt x="292569" y="8201"/>
                </a:lnTo>
                <a:lnTo>
                  <a:pt x="296349" y="4880"/>
                </a:lnTo>
                <a:lnTo>
                  <a:pt x="300062" y="4880"/>
                </a:lnTo>
                <a:lnTo>
                  <a:pt x="301086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5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2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3" y="6794"/>
                </a:lnTo>
                <a:lnTo>
                  <a:pt x="322835" y="7866"/>
                </a:lnTo>
                <a:lnTo>
                  <a:pt x="316750" y="7866"/>
                </a:lnTo>
                <a:lnTo>
                  <a:pt x="313496" y="7407"/>
                </a:lnTo>
                <a:lnTo>
                  <a:pt x="310645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9" y="1435"/>
                </a:lnTo>
                <a:lnTo>
                  <a:pt x="286934" y="4497"/>
                </a:lnTo>
                <a:lnTo>
                  <a:pt x="281804" y="10622"/>
                </a:lnTo>
                <a:lnTo>
                  <a:pt x="276676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70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6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3" y="39390"/>
                </a:lnTo>
                <a:lnTo>
                  <a:pt x="350681" y="40290"/>
                </a:lnTo>
                <a:lnTo>
                  <a:pt x="353819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4" y="75737"/>
                </a:lnTo>
                <a:lnTo>
                  <a:pt x="336404" y="75737"/>
                </a:lnTo>
                <a:lnTo>
                  <a:pt x="341093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1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5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8" y="8555"/>
                </a:lnTo>
                <a:lnTo>
                  <a:pt x="177600" y="8555"/>
                </a:lnTo>
                <a:lnTo>
                  <a:pt x="181255" y="10039"/>
                </a:lnTo>
                <a:lnTo>
                  <a:pt x="184317" y="13005"/>
                </a:lnTo>
                <a:lnTo>
                  <a:pt x="187380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4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3" y="65937"/>
                </a:lnTo>
                <a:lnTo>
                  <a:pt x="200048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8" y="54777"/>
                </a:lnTo>
                <a:lnTo>
                  <a:pt x="187320" y="45750"/>
                </a:lnTo>
                <a:lnTo>
                  <a:pt x="192642" y="39218"/>
                </a:lnTo>
                <a:lnTo>
                  <a:pt x="196968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1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6" y="1712"/>
                </a:lnTo>
                <a:lnTo>
                  <a:pt x="162702" y="5139"/>
                </a:lnTo>
                <a:lnTo>
                  <a:pt x="158128" y="8565"/>
                </a:lnTo>
                <a:lnTo>
                  <a:pt x="154884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2" y="16403"/>
                </a:lnTo>
                <a:lnTo>
                  <a:pt x="7750" y="14297"/>
                </a:lnTo>
                <a:lnTo>
                  <a:pt x="11004" y="10469"/>
                </a:lnTo>
                <a:lnTo>
                  <a:pt x="15253" y="8555"/>
                </a:lnTo>
                <a:lnTo>
                  <a:pt x="24744" y="8555"/>
                </a:lnTo>
                <a:lnTo>
                  <a:pt x="28400" y="10039"/>
                </a:lnTo>
                <a:lnTo>
                  <a:pt x="31462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4" y="6115"/>
                </a:lnTo>
                <a:lnTo>
                  <a:pt x="36275" y="2038"/>
                </a:lnTo>
                <a:lnTo>
                  <a:pt x="31041" y="0"/>
                </a:lnTo>
                <a:lnTo>
                  <a:pt x="19329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62800" y="5942"/>
                </a:moveTo>
                <a:lnTo>
                  <a:pt x="61613" y="8814"/>
                </a:lnTo>
                <a:lnTo>
                  <a:pt x="60073" y="12594"/>
                </a:lnTo>
                <a:lnTo>
                  <a:pt x="57584" y="18719"/>
                </a:lnTo>
                <a:lnTo>
                  <a:pt x="59594" y="19637"/>
                </a:lnTo>
                <a:lnTo>
                  <a:pt x="62082" y="15733"/>
                </a:lnTo>
                <a:lnTo>
                  <a:pt x="64139" y="13168"/>
                </a:lnTo>
                <a:lnTo>
                  <a:pt x="67393" y="10718"/>
                </a:lnTo>
                <a:lnTo>
                  <a:pt x="70062" y="10105"/>
                </a:lnTo>
                <a:lnTo>
                  <a:pt x="98807" y="10105"/>
                </a:lnTo>
                <a:lnTo>
                  <a:pt x="75555" y="80331"/>
                </a:lnTo>
                <a:lnTo>
                  <a:pt x="83133" y="80331"/>
                </a:lnTo>
                <a:lnTo>
                  <a:pt x="108050" y="3330"/>
                </a:lnTo>
                <a:lnTo>
                  <a:pt x="108050" y="1435"/>
                </a:lnTo>
                <a:lnTo>
                  <a:pt x="64531" y="1435"/>
                </a:lnTo>
                <a:lnTo>
                  <a:pt x="63575" y="3961"/>
                </a:lnTo>
                <a:lnTo>
                  <a:pt x="62800" y="5942"/>
                </a:lnTo>
                <a:close/>
              </a:path>
              <a:path w="357761" h="80847">
                <a:moveTo>
                  <a:pt x="139110" y="70741"/>
                </a:moveTo>
                <a:lnTo>
                  <a:pt x="136585" y="68215"/>
                </a:lnTo>
                <a:lnTo>
                  <a:pt x="133255" y="67584"/>
                </a:lnTo>
                <a:lnTo>
                  <a:pt x="129915" y="68215"/>
                </a:lnTo>
                <a:lnTo>
                  <a:pt x="127351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0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3362635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215655" y="5942"/>
                </a:moveTo>
                <a:lnTo>
                  <a:pt x="214469" y="8814"/>
                </a:lnTo>
                <a:lnTo>
                  <a:pt x="212928" y="12594"/>
                </a:lnTo>
                <a:lnTo>
                  <a:pt x="210440" y="18719"/>
                </a:lnTo>
                <a:lnTo>
                  <a:pt x="212450" y="19637"/>
                </a:lnTo>
                <a:lnTo>
                  <a:pt x="214938" y="15733"/>
                </a:lnTo>
                <a:lnTo>
                  <a:pt x="216995" y="13168"/>
                </a:lnTo>
                <a:lnTo>
                  <a:pt x="220249" y="10718"/>
                </a:lnTo>
                <a:lnTo>
                  <a:pt x="222918" y="10105"/>
                </a:lnTo>
                <a:lnTo>
                  <a:pt x="251663" y="10105"/>
                </a:lnTo>
                <a:lnTo>
                  <a:pt x="228410" y="80331"/>
                </a:lnTo>
                <a:lnTo>
                  <a:pt x="235989" y="80331"/>
                </a:lnTo>
                <a:lnTo>
                  <a:pt x="260906" y="3330"/>
                </a:lnTo>
                <a:lnTo>
                  <a:pt x="260906" y="1435"/>
                </a:lnTo>
                <a:lnTo>
                  <a:pt x="217387" y="1435"/>
                </a:lnTo>
                <a:lnTo>
                  <a:pt x="216431" y="3961"/>
                </a:lnTo>
                <a:lnTo>
                  <a:pt x="215655" y="5942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3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8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3" y="14843"/>
                </a:lnTo>
                <a:lnTo>
                  <a:pt x="292569" y="8201"/>
                </a:lnTo>
                <a:lnTo>
                  <a:pt x="296349" y="4880"/>
                </a:lnTo>
                <a:lnTo>
                  <a:pt x="300062" y="4880"/>
                </a:lnTo>
                <a:lnTo>
                  <a:pt x="301086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5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2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3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5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4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6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3" y="39390"/>
                </a:lnTo>
                <a:lnTo>
                  <a:pt x="350680" y="40290"/>
                </a:lnTo>
                <a:lnTo>
                  <a:pt x="353819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4" y="75737"/>
                </a:lnTo>
                <a:lnTo>
                  <a:pt x="336404" y="75737"/>
                </a:lnTo>
                <a:lnTo>
                  <a:pt x="341093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1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5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8" y="8555"/>
                </a:lnTo>
                <a:lnTo>
                  <a:pt x="177600" y="8555"/>
                </a:lnTo>
                <a:lnTo>
                  <a:pt x="181256" y="10039"/>
                </a:lnTo>
                <a:lnTo>
                  <a:pt x="184317" y="13005"/>
                </a:lnTo>
                <a:lnTo>
                  <a:pt x="187379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4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3" y="65937"/>
                </a:lnTo>
                <a:lnTo>
                  <a:pt x="200049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8" y="54777"/>
                </a:lnTo>
                <a:lnTo>
                  <a:pt x="187320" y="45750"/>
                </a:lnTo>
                <a:lnTo>
                  <a:pt x="192642" y="39218"/>
                </a:lnTo>
                <a:lnTo>
                  <a:pt x="196968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0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6" y="1712"/>
                </a:lnTo>
                <a:lnTo>
                  <a:pt x="162702" y="5139"/>
                </a:lnTo>
                <a:lnTo>
                  <a:pt x="158128" y="8565"/>
                </a:lnTo>
                <a:lnTo>
                  <a:pt x="154884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4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400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9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62800" y="5942"/>
                </a:moveTo>
                <a:lnTo>
                  <a:pt x="61613" y="8814"/>
                </a:lnTo>
                <a:lnTo>
                  <a:pt x="60073" y="12594"/>
                </a:lnTo>
                <a:lnTo>
                  <a:pt x="57584" y="18719"/>
                </a:lnTo>
                <a:lnTo>
                  <a:pt x="59594" y="19637"/>
                </a:lnTo>
                <a:lnTo>
                  <a:pt x="62082" y="15733"/>
                </a:lnTo>
                <a:lnTo>
                  <a:pt x="64139" y="13168"/>
                </a:lnTo>
                <a:lnTo>
                  <a:pt x="67393" y="10718"/>
                </a:lnTo>
                <a:lnTo>
                  <a:pt x="70062" y="10105"/>
                </a:lnTo>
                <a:lnTo>
                  <a:pt x="98807" y="10105"/>
                </a:lnTo>
                <a:lnTo>
                  <a:pt x="75554" y="80331"/>
                </a:lnTo>
                <a:lnTo>
                  <a:pt x="83133" y="80331"/>
                </a:lnTo>
                <a:lnTo>
                  <a:pt x="108050" y="3330"/>
                </a:lnTo>
                <a:lnTo>
                  <a:pt x="108050" y="1435"/>
                </a:lnTo>
                <a:lnTo>
                  <a:pt x="64531" y="1435"/>
                </a:lnTo>
                <a:lnTo>
                  <a:pt x="63575" y="3961"/>
                </a:lnTo>
                <a:lnTo>
                  <a:pt x="62800" y="5942"/>
                </a:lnTo>
                <a:close/>
              </a:path>
              <a:path w="357761" h="80847">
                <a:moveTo>
                  <a:pt x="139111" y="70741"/>
                </a:moveTo>
                <a:lnTo>
                  <a:pt x="136584" y="68215"/>
                </a:lnTo>
                <a:lnTo>
                  <a:pt x="133255" y="67584"/>
                </a:lnTo>
                <a:lnTo>
                  <a:pt x="129915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1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3747446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215655" y="5942"/>
                </a:moveTo>
                <a:lnTo>
                  <a:pt x="214469" y="8814"/>
                </a:lnTo>
                <a:lnTo>
                  <a:pt x="212928" y="12594"/>
                </a:lnTo>
                <a:lnTo>
                  <a:pt x="210440" y="18719"/>
                </a:lnTo>
                <a:lnTo>
                  <a:pt x="212450" y="19637"/>
                </a:lnTo>
                <a:lnTo>
                  <a:pt x="214938" y="15733"/>
                </a:lnTo>
                <a:lnTo>
                  <a:pt x="216995" y="13168"/>
                </a:lnTo>
                <a:lnTo>
                  <a:pt x="220249" y="10718"/>
                </a:lnTo>
                <a:lnTo>
                  <a:pt x="222918" y="10105"/>
                </a:lnTo>
                <a:lnTo>
                  <a:pt x="251663" y="10105"/>
                </a:lnTo>
                <a:lnTo>
                  <a:pt x="228410" y="80331"/>
                </a:lnTo>
                <a:lnTo>
                  <a:pt x="235989" y="80331"/>
                </a:lnTo>
                <a:lnTo>
                  <a:pt x="260906" y="3330"/>
                </a:lnTo>
                <a:lnTo>
                  <a:pt x="260906" y="1435"/>
                </a:lnTo>
                <a:lnTo>
                  <a:pt x="217387" y="1435"/>
                </a:lnTo>
                <a:lnTo>
                  <a:pt x="216431" y="3961"/>
                </a:lnTo>
                <a:lnTo>
                  <a:pt x="215655" y="5942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3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8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3" y="14843"/>
                </a:lnTo>
                <a:lnTo>
                  <a:pt x="292569" y="8201"/>
                </a:lnTo>
                <a:lnTo>
                  <a:pt x="296349" y="4880"/>
                </a:lnTo>
                <a:lnTo>
                  <a:pt x="300062" y="4880"/>
                </a:lnTo>
                <a:lnTo>
                  <a:pt x="301086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5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2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3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5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4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6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2" y="39390"/>
                </a:lnTo>
                <a:lnTo>
                  <a:pt x="350680" y="40290"/>
                </a:lnTo>
                <a:lnTo>
                  <a:pt x="353819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4" y="75737"/>
                </a:lnTo>
                <a:lnTo>
                  <a:pt x="336404" y="75737"/>
                </a:lnTo>
                <a:lnTo>
                  <a:pt x="341093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1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4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7" y="8555"/>
                </a:lnTo>
                <a:lnTo>
                  <a:pt x="177600" y="8555"/>
                </a:lnTo>
                <a:lnTo>
                  <a:pt x="181255" y="10039"/>
                </a:lnTo>
                <a:lnTo>
                  <a:pt x="184317" y="13005"/>
                </a:lnTo>
                <a:lnTo>
                  <a:pt x="187379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4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3" y="65937"/>
                </a:lnTo>
                <a:lnTo>
                  <a:pt x="200049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7" y="54777"/>
                </a:lnTo>
                <a:lnTo>
                  <a:pt x="187319" y="45750"/>
                </a:lnTo>
                <a:lnTo>
                  <a:pt x="192642" y="39218"/>
                </a:lnTo>
                <a:lnTo>
                  <a:pt x="196968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0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6" y="1712"/>
                </a:lnTo>
                <a:lnTo>
                  <a:pt x="162702" y="5139"/>
                </a:lnTo>
                <a:lnTo>
                  <a:pt x="158128" y="8565"/>
                </a:lnTo>
                <a:lnTo>
                  <a:pt x="154884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62800" y="5942"/>
                </a:moveTo>
                <a:lnTo>
                  <a:pt x="61613" y="8814"/>
                </a:lnTo>
                <a:lnTo>
                  <a:pt x="60073" y="12594"/>
                </a:lnTo>
                <a:lnTo>
                  <a:pt x="57584" y="18719"/>
                </a:lnTo>
                <a:lnTo>
                  <a:pt x="59594" y="19637"/>
                </a:lnTo>
                <a:lnTo>
                  <a:pt x="62082" y="15733"/>
                </a:lnTo>
                <a:lnTo>
                  <a:pt x="64139" y="13168"/>
                </a:lnTo>
                <a:lnTo>
                  <a:pt x="67393" y="10718"/>
                </a:lnTo>
                <a:lnTo>
                  <a:pt x="70062" y="10105"/>
                </a:lnTo>
                <a:lnTo>
                  <a:pt x="98807" y="10105"/>
                </a:lnTo>
                <a:lnTo>
                  <a:pt x="75554" y="80331"/>
                </a:lnTo>
                <a:lnTo>
                  <a:pt x="83133" y="80331"/>
                </a:lnTo>
                <a:lnTo>
                  <a:pt x="108050" y="3330"/>
                </a:lnTo>
                <a:lnTo>
                  <a:pt x="108050" y="1435"/>
                </a:lnTo>
                <a:lnTo>
                  <a:pt x="64531" y="1435"/>
                </a:lnTo>
                <a:lnTo>
                  <a:pt x="63575" y="3961"/>
                </a:lnTo>
                <a:lnTo>
                  <a:pt x="62800" y="5942"/>
                </a:lnTo>
                <a:close/>
              </a:path>
              <a:path w="357761" h="80847">
                <a:moveTo>
                  <a:pt x="139111" y="70741"/>
                </a:moveTo>
                <a:lnTo>
                  <a:pt x="136584" y="68215"/>
                </a:lnTo>
                <a:lnTo>
                  <a:pt x="133255" y="67584"/>
                </a:lnTo>
                <a:lnTo>
                  <a:pt x="129915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1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4132258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215655" y="5942"/>
                </a:moveTo>
                <a:lnTo>
                  <a:pt x="214469" y="8814"/>
                </a:lnTo>
                <a:lnTo>
                  <a:pt x="212928" y="12594"/>
                </a:lnTo>
                <a:lnTo>
                  <a:pt x="210440" y="18719"/>
                </a:lnTo>
                <a:lnTo>
                  <a:pt x="212450" y="19637"/>
                </a:lnTo>
                <a:lnTo>
                  <a:pt x="214938" y="15733"/>
                </a:lnTo>
                <a:lnTo>
                  <a:pt x="216995" y="13168"/>
                </a:lnTo>
                <a:lnTo>
                  <a:pt x="220249" y="10718"/>
                </a:lnTo>
                <a:lnTo>
                  <a:pt x="222918" y="10105"/>
                </a:lnTo>
                <a:lnTo>
                  <a:pt x="251663" y="10105"/>
                </a:lnTo>
                <a:lnTo>
                  <a:pt x="228410" y="80331"/>
                </a:lnTo>
                <a:lnTo>
                  <a:pt x="235989" y="80331"/>
                </a:lnTo>
                <a:lnTo>
                  <a:pt x="260906" y="3330"/>
                </a:lnTo>
                <a:lnTo>
                  <a:pt x="260906" y="1435"/>
                </a:lnTo>
                <a:lnTo>
                  <a:pt x="217387" y="1435"/>
                </a:lnTo>
                <a:lnTo>
                  <a:pt x="216431" y="3961"/>
                </a:lnTo>
                <a:lnTo>
                  <a:pt x="215655" y="5942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3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8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2" y="14843"/>
                </a:lnTo>
                <a:lnTo>
                  <a:pt x="292569" y="8201"/>
                </a:lnTo>
                <a:lnTo>
                  <a:pt x="296349" y="4880"/>
                </a:lnTo>
                <a:lnTo>
                  <a:pt x="300062" y="4880"/>
                </a:lnTo>
                <a:lnTo>
                  <a:pt x="301085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5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2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3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5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4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5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2" y="39390"/>
                </a:lnTo>
                <a:lnTo>
                  <a:pt x="350680" y="40290"/>
                </a:lnTo>
                <a:lnTo>
                  <a:pt x="353819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4" y="75737"/>
                </a:lnTo>
                <a:lnTo>
                  <a:pt x="336404" y="75737"/>
                </a:lnTo>
                <a:lnTo>
                  <a:pt x="341093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1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4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7" y="8555"/>
                </a:lnTo>
                <a:lnTo>
                  <a:pt x="177600" y="8555"/>
                </a:lnTo>
                <a:lnTo>
                  <a:pt x="181255" y="10039"/>
                </a:lnTo>
                <a:lnTo>
                  <a:pt x="184317" y="13005"/>
                </a:lnTo>
                <a:lnTo>
                  <a:pt x="187379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4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3" y="65937"/>
                </a:lnTo>
                <a:lnTo>
                  <a:pt x="200048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7" y="54777"/>
                </a:lnTo>
                <a:lnTo>
                  <a:pt x="187319" y="45750"/>
                </a:lnTo>
                <a:lnTo>
                  <a:pt x="192642" y="39218"/>
                </a:lnTo>
                <a:lnTo>
                  <a:pt x="196968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0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6" y="1712"/>
                </a:lnTo>
                <a:lnTo>
                  <a:pt x="162702" y="5139"/>
                </a:lnTo>
                <a:lnTo>
                  <a:pt x="158128" y="8565"/>
                </a:lnTo>
                <a:lnTo>
                  <a:pt x="154884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3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62800" y="5942"/>
                </a:moveTo>
                <a:lnTo>
                  <a:pt x="61613" y="8814"/>
                </a:lnTo>
                <a:lnTo>
                  <a:pt x="60073" y="12594"/>
                </a:lnTo>
                <a:lnTo>
                  <a:pt x="57584" y="18719"/>
                </a:lnTo>
                <a:lnTo>
                  <a:pt x="59594" y="19637"/>
                </a:lnTo>
                <a:lnTo>
                  <a:pt x="62082" y="15733"/>
                </a:lnTo>
                <a:lnTo>
                  <a:pt x="64139" y="13168"/>
                </a:lnTo>
                <a:lnTo>
                  <a:pt x="67393" y="10718"/>
                </a:lnTo>
                <a:lnTo>
                  <a:pt x="70062" y="10105"/>
                </a:lnTo>
                <a:lnTo>
                  <a:pt x="98807" y="10105"/>
                </a:lnTo>
                <a:lnTo>
                  <a:pt x="75554" y="80331"/>
                </a:lnTo>
                <a:lnTo>
                  <a:pt x="83133" y="80331"/>
                </a:lnTo>
                <a:lnTo>
                  <a:pt x="108050" y="3330"/>
                </a:lnTo>
                <a:lnTo>
                  <a:pt x="108050" y="1435"/>
                </a:lnTo>
                <a:lnTo>
                  <a:pt x="64531" y="1435"/>
                </a:lnTo>
                <a:lnTo>
                  <a:pt x="63575" y="3961"/>
                </a:lnTo>
                <a:lnTo>
                  <a:pt x="62800" y="5942"/>
                </a:lnTo>
                <a:close/>
              </a:path>
              <a:path w="357761" h="80847">
                <a:moveTo>
                  <a:pt x="139111" y="70741"/>
                </a:moveTo>
                <a:lnTo>
                  <a:pt x="136585" y="68215"/>
                </a:lnTo>
                <a:lnTo>
                  <a:pt x="133255" y="67584"/>
                </a:lnTo>
                <a:lnTo>
                  <a:pt x="129915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1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4517070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215655" y="5942"/>
                </a:moveTo>
                <a:lnTo>
                  <a:pt x="214469" y="8814"/>
                </a:lnTo>
                <a:lnTo>
                  <a:pt x="212928" y="12594"/>
                </a:lnTo>
                <a:lnTo>
                  <a:pt x="210440" y="18719"/>
                </a:lnTo>
                <a:lnTo>
                  <a:pt x="212450" y="19637"/>
                </a:lnTo>
                <a:lnTo>
                  <a:pt x="214938" y="15733"/>
                </a:lnTo>
                <a:lnTo>
                  <a:pt x="216994" y="13168"/>
                </a:lnTo>
                <a:lnTo>
                  <a:pt x="220249" y="10718"/>
                </a:lnTo>
                <a:lnTo>
                  <a:pt x="222918" y="10105"/>
                </a:lnTo>
                <a:lnTo>
                  <a:pt x="251663" y="10105"/>
                </a:lnTo>
                <a:lnTo>
                  <a:pt x="228410" y="80331"/>
                </a:lnTo>
                <a:lnTo>
                  <a:pt x="235989" y="80331"/>
                </a:lnTo>
                <a:lnTo>
                  <a:pt x="260906" y="3330"/>
                </a:lnTo>
                <a:lnTo>
                  <a:pt x="260906" y="1435"/>
                </a:lnTo>
                <a:lnTo>
                  <a:pt x="217387" y="1435"/>
                </a:lnTo>
                <a:lnTo>
                  <a:pt x="216431" y="3961"/>
                </a:lnTo>
                <a:lnTo>
                  <a:pt x="215655" y="5942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3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7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2" y="14843"/>
                </a:lnTo>
                <a:lnTo>
                  <a:pt x="292569" y="8201"/>
                </a:lnTo>
                <a:lnTo>
                  <a:pt x="296349" y="4880"/>
                </a:lnTo>
                <a:lnTo>
                  <a:pt x="300062" y="4880"/>
                </a:lnTo>
                <a:lnTo>
                  <a:pt x="301085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5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2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3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5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3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5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2" y="39390"/>
                </a:lnTo>
                <a:lnTo>
                  <a:pt x="350680" y="40290"/>
                </a:lnTo>
                <a:lnTo>
                  <a:pt x="353819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4" y="75737"/>
                </a:lnTo>
                <a:lnTo>
                  <a:pt x="336404" y="75737"/>
                </a:lnTo>
                <a:lnTo>
                  <a:pt x="341093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1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4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7" y="8555"/>
                </a:lnTo>
                <a:lnTo>
                  <a:pt x="177600" y="8555"/>
                </a:lnTo>
                <a:lnTo>
                  <a:pt x="181255" y="10039"/>
                </a:lnTo>
                <a:lnTo>
                  <a:pt x="184317" y="13005"/>
                </a:lnTo>
                <a:lnTo>
                  <a:pt x="187379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4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3" y="65937"/>
                </a:lnTo>
                <a:lnTo>
                  <a:pt x="200048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7" y="54777"/>
                </a:lnTo>
                <a:lnTo>
                  <a:pt x="187319" y="45750"/>
                </a:lnTo>
                <a:lnTo>
                  <a:pt x="192642" y="39218"/>
                </a:lnTo>
                <a:lnTo>
                  <a:pt x="196968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0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6" y="1712"/>
                </a:lnTo>
                <a:lnTo>
                  <a:pt x="162702" y="5139"/>
                </a:lnTo>
                <a:lnTo>
                  <a:pt x="158128" y="8565"/>
                </a:lnTo>
                <a:lnTo>
                  <a:pt x="154884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62800" y="5942"/>
                </a:moveTo>
                <a:lnTo>
                  <a:pt x="61613" y="8814"/>
                </a:lnTo>
                <a:lnTo>
                  <a:pt x="60073" y="12594"/>
                </a:lnTo>
                <a:lnTo>
                  <a:pt x="57584" y="18719"/>
                </a:lnTo>
                <a:lnTo>
                  <a:pt x="59594" y="19637"/>
                </a:lnTo>
                <a:lnTo>
                  <a:pt x="62082" y="15733"/>
                </a:lnTo>
                <a:lnTo>
                  <a:pt x="64139" y="13168"/>
                </a:lnTo>
                <a:lnTo>
                  <a:pt x="67393" y="10718"/>
                </a:lnTo>
                <a:lnTo>
                  <a:pt x="70062" y="10105"/>
                </a:lnTo>
                <a:lnTo>
                  <a:pt x="98807" y="10105"/>
                </a:lnTo>
                <a:lnTo>
                  <a:pt x="75554" y="80331"/>
                </a:lnTo>
                <a:lnTo>
                  <a:pt x="83133" y="80331"/>
                </a:lnTo>
                <a:lnTo>
                  <a:pt x="108050" y="3330"/>
                </a:lnTo>
                <a:lnTo>
                  <a:pt x="108050" y="1435"/>
                </a:lnTo>
                <a:lnTo>
                  <a:pt x="64531" y="1435"/>
                </a:lnTo>
                <a:lnTo>
                  <a:pt x="63575" y="3961"/>
                </a:lnTo>
                <a:lnTo>
                  <a:pt x="62800" y="5942"/>
                </a:lnTo>
                <a:close/>
              </a:path>
              <a:path w="357761" h="80847">
                <a:moveTo>
                  <a:pt x="139111" y="70741"/>
                </a:moveTo>
                <a:lnTo>
                  <a:pt x="136585" y="68215"/>
                </a:lnTo>
                <a:lnTo>
                  <a:pt x="133255" y="67584"/>
                </a:lnTo>
                <a:lnTo>
                  <a:pt x="129915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1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4901882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139110" y="70741"/>
                </a:moveTo>
                <a:lnTo>
                  <a:pt x="136585" y="68215"/>
                </a:lnTo>
                <a:lnTo>
                  <a:pt x="133255" y="67584"/>
                </a:lnTo>
                <a:lnTo>
                  <a:pt x="129914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0" y="70741"/>
                </a:lnTo>
                <a:close/>
              </a:path>
              <a:path w="357761" h="80847">
                <a:moveTo>
                  <a:pt x="187838" y="33074"/>
                </a:moveTo>
                <a:lnTo>
                  <a:pt x="191302" y="30738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5" y="57"/>
                </a:lnTo>
                <a:lnTo>
                  <a:pt x="178863" y="57"/>
                </a:lnTo>
                <a:lnTo>
                  <a:pt x="173619" y="3272"/>
                </a:lnTo>
                <a:lnTo>
                  <a:pt x="181695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6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3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5" y="30700"/>
                </a:lnTo>
                <a:lnTo>
                  <a:pt x="173983" y="42548"/>
                </a:lnTo>
                <a:lnTo>
                  <a:pt x="181408" y="47793"/>
                </a:lnTo>
                <a:lnTo>
                  <a:pt x="186317" y="51707"/>
                </a:lnTo>
                <a:lnTo>
                  <a:pt x="188710" y="54290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8" y="71162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8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7" y="80503"/>
                </a:lnTo>
                <a:lnTo>
                  <a:pt x="185312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7" y="71125"/>
                </a:lnTo>
                <a:lnTo>
                  <a:pt x="201255" y="66492"/>
                </a:lnTo>
                <a:lnTo>
                  <a:pt x="201255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0" y="40538"/>
                </a:lnTo>
                <a:lnTo>
                  <a:pt x="183054" y="35715"/>
                </a:lnTo>
                <a:lnTo>
                  <a:pt x="187838" y="33074"/>
                </a:lnTo>
                <a:close/>
              </a:path>
              <a:path w="357761" h="80847">
                <a:moveTo>
                  <a:pt x="157840" y="71842"/>
                </a:moveTo>
                <a:lnTo>
                  <a:pt x="162299" y="75306"/>
                </a:lnTo>
                <a:lnTo>
                  <a:pt x="166758" y="78771"/>
                </a:lnTo>
                <a:lnTo>
                  <a:pt x="172107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1" y="44615"/>
                </a:lnTo>
                <a:lnTo>
                  <a:pt x="173983" y="42548"/>
                </a:lnTo>
                <a:lnTo>
                  <a:pt x="175265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19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2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0" y="71842"/>
                </a:lnTo>
                <a:close/>
              </a:path>
              <a:path w="357761" h="80847">
                <a:moveTo>
                  <a:pt x="231032" y="10105"/>
                </a:moveTo>
                <a:lnTo>
                  <a:pt x="232946" y="12498"/>
                </a:lnTo>
                <a:lnTo>
                  <a:pt x="233175" y="15733"/>
                </a:lnTo>
                <a:lnTo>
                  <a:pt x="233175" y="72349"/>
                </a:lnTo>
                <a:lnTo>
                  <a:pt x="232467" y="74589"/>
                </a:lnTo>
                <a:lnTo>
                  <a:pt x="229635" y="76656"/>
                </a:lnTo>
                <a:lnTo>
                  <a:pt x="226611" y="77287"/>
                </a:lnTo>
                <a:lnTo>
                  <a:pt x="221980" y="77517"/>
                </a:lnTo>
                <a:lnTo>
                  <a:pt x="221980" y="79240"/>
                </a:lnTo>
                <a:lnTo>
                  <a:pt x="254361" y="79240"/>
                </a:lnTo>
                <a:lnTo>
                  <a:pt x="254361" y="77632"/>
                </a:lnTo>
                <a:lnTo>
                  <a:pt x="250074" y="77479"/>
                </a:lnTo>
                <a:lnTo>
                  <a:pt x="247146" y="77000"/>
                </a:lnTo>
                <a:lnTo>
                  <a:pt x="245577" y="76196"/>
                </a:lnTo>
                <a:lnTo>
                  <a:pt x="243223" y="73517"/>
                </a:lnTo>
                <a:lnTo>
                  <a:pt x="243223" y="1435"/>
                </a:lnTo>
                <a:lnTo>
                  <a:pt x="242936" y="344"/>
                </a:lnTo>
                <a:lnTo>
                  <a:pt x="242247" y="344"/>
                </a:lnTo>
                <a:lnTo>
                  <a:pt x="221176" y="11082"/>
                </a:lnTo>
                <a:lnTo>
                  <a:pt x="222554" y="12077"/>
                </a:lnTo>
                <a:lnTo>
                  <a:pt x="225626" y="10938"/>
                </a:lnTo>
                <a:lnTo>
                  <a:pt x="228506" y="10105"/>
                </a:lnTo>
                <a:lnTo>
                  <a:pt x="231032" y="10105"/>
                </a:lnTo>
                <a:close/>
              </a:path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2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7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3" y="35715"/>
                </a:lnTo>
                <a:lnTo>
                  <a:pt x="282953" y="27600"/>
                </a:lnTo>
                <a:lnTo>
                  <a:pt x="284876" y="21484"/>
                </a:lnTo>
                <a:lnTo>
                  <a:pt x="288722" y="14843"/>
                </a:lnTo>
                <a:lnTo>
                  <a:pt x="292569" y="8201"/>
                </a:lnTo>
                <a:lnTo>
                  <a:pt x="296348" y="4880"/>
                </a:lnTo>
                <a:lnTo>
                  <a:pt x="300062" y="4880"/>
                </a:lnTo>
                <a:lnTo>
                  <a:pt x="301085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4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1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2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4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2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5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2" y="39390"/>
                </a:lnTo>
                <a:lnTo>
                  <a:pt x="350680" y="40290"/>
                </a:lnTo>
                <a:lnTo>
                  <a:pt x="353818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3" y="75737"/>
                </a:lnTo>
                <a:lnTo>
                  <a:pt x="336404" y="75737"/>
                </a:lnTo>
                <a:lnTo>
                  <a:pt x="341092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0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7" y="56597"/>
                </a:lnTo>
                <a:lnTo>
                  <a:pt x="319697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6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1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89678" y="59659"/>
                </a:moveTo>
                <a:lnTo>
                  <a:pt x="89678" y="79240"/>
                </a:lnTo>
                <a:lnTo>
                  <a:pt x="98807" y="79240"/>
                </a:lnTo>
                <a:lnTo>
                  <a:pt x="98807" y="59659"/>
                </a:lnTo>
                <a:lnTo>
                  <a:pt x="110806" y="59659"/>
                </a:lnTo>
                <a:lnTo>
                  <a:pt x="110806" y="52023"/>
                </a:lnTo>
                <a:lnTo>
                  <a:pt x="98807" y="52023"/>
                </a:lnTo>
                <a:lnTo>
                  <a:pt x="98807" y="344"/>
                </a:lnTo>
                <a:lnTo>
                  <a:pt x="93353" y="344"/>
                </a:lnTo>
                <a:lnTo>
                  <a:pt x="89563" y="12173"/>
                </a:lnTo>
                <a:lnTo>
                  <a:pt x="89563" y="52023"/>
                </a:lnTo>
                <a:lnTo>
                  <a:pt x="56608" y="52023"/>
                </a:lnTo>
                <a:lnTo>
                  <a:pt x="56608" y="59659"/>
                </a:lnTo>
                <a:lnTo>
                  <a:pt x="89678" y="59659"/>
                </a:lnTo>
                <a:close/>
              </a:path>
              <a:path w="357761" h="80847">
                <a:moveTo>
                  <a:pt x="93353" y="344"/>
                </a:moveTo>
                <a:lnTo>
                  <a:pt x="56608" y="52023"/>
                </a:lnTo>
                <a:lnTo>
                  <a:pt x="61374" y="52023"/>
                </a:lnTo>
                <a:lnTo>
                  <a:pt x="89563" y="12173"/>
                </a:lnTo>
                <a:lnTo>
                  <a:pt x="93353" y="3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5286693" y="3273277"/>
            <a:ext cx="325237" cy="71336"/>
          </a:xfrm>
          <a:custGeom>
            <a:avLst/>
            <a:gdLst/>
            <a:ahLst/>
            <a:cxnLst/>
            <a:rect l="l" t="t" r="r" b="b"/>
            <a:pathLst>
              <a:path w="357761" h="80847">
                <a:moveTo>
                  <a:pt x="334107" y="75737"/>
                </a:moveTo>
                <a:lnTo>
                  <a:pt x="330777" y="73727"/>
                </a:lnTo>
                <a:lnTo>
                  <a:pt x="333935" y="79412"/>
                </a:lnTo>
                <a:lnTo>
                  <a:pt x="341092" y="79412"/>
                </a:lnTo>
                <a:lnTo>
                  <a:pt x="336404" y="75737"/>
                </a:lnTo>
                <a:lnTo>
                  <a:pt x="334107" y="75737"/>
                </a:lnTo>
                <a:close/>
              </a:path>
              <a:path w="357761" h="80847">
                <a:moveTo>
                  <a:pt x="303219" y="32729"/>
                </a:moveTo>
                <a:lnTo>
                  <a:pt x="299315" y="38433"/>
                </a:lnTo>
                <a:lnTo>
                  <a:pt x="295009" y="41285"/>
                </a:lnTo>
                <a:lnTo>
                  <a:pt x="287813" y="41285"/>
                </a:lnTo>
                <a:lnTo>
                  <a:pt x="288177" y="45304"/>
                </a:lnTo>
                <a:lnTo>
                  <a:pt x="294875" y="45304"/>
                </a:lnTo>
                <a:lnTo>
                  <a:pt x="300530" y="42022"/>
                </a:lnTo>
                <a:lnTo>
                  <a:pt x="305142" y="35457"/>
                </a:lnTo>
                <a:lnTo>
                  <a:pt x="307123" y="27026"/>
                </a:lnTo>
                <a:lnTo>
                  <a:pt x="303219" y="32729"/>
                </a:lnTo>
                <a:close/>
              </a:path>
              <a:path w="357761" h="80847">
                <a:moveTo>
                  <a:pt x="275565" y="38510"/>
                </a:moveTo>
                <a:lnTo>
                  <a:pt x="278474" y="41227"/>
                </a:lnTo>
                <a:lnTo>
                  <a:pt x="281383" y="43945"/>
                </a:lnTo>
                <a:lnTo>
                  <a:pt x="284617" y="45304"/>
                </a:lnTo>
                <a:lnTo>
                  <a:pt x="288177" y="45304"/>
                </a:lnTo>
                <a:lnTo>
                  <a:pt x="287813" y="41285"/>
                </a:lnTo>
                <a:lnTo>
                  <a:pt x="284761" y="39132"/>
                </a:lnTo>
                <a:lnTo>
                  <a:pt x="282952" y="35715"/>
                </a:lnTo>
                <a:lnTo>
                  <a:pt x="282952" y="27600"/>
                </a:lnTo>
                <a:lnTo>
                  <a:pt x="284876" y="21484"/>
                </a:lnTo>
                <a:lnTo>
                  <a:pt x="288722" y="14843"/>
                </a:lnTo>
                <a:lnTo>
                  <a:pt x="292569" y="8201"/>
                </a:lnTo>
                <a:lnTo>
                  <a:pt x="296348" y="4880"/>
                </a:lnTo>
                <a:lnTo>
                  <a:pt x="300062" y="4880"/>
                </a:lnTo>
                <a:lnTo>
                  <a:pt x="301085" y="5330"/>
                </a:lnTo>
                <a:lnTo>
                  <a:pt x="304655" y="7694"/>
                </a:lnTo>
                <a:lnTo>
                  <a:pt x="307784" y="8728"/>
                </a:lnTo>
                <a:lnTo>
                  <a:pt x="309075" y="11656"/>
                </a:lnTo>
                <a:lnTo>
                  <a:pt x="309075" y="20805"/>
                </a:lnTo>
                <a:lnTo>
                  <a:pt x="307123" y="27026"/>
                </a:lnTo>
                <a:lnTo>
                  <a:pt x="305142" y="35457"/>
                </a:lnTo>
                <a:lnTo>
                  <a:pt x="309754" y="28892"/>
                </a:lnTo>
                <a:lnTo>
                  <a:pt x="312061" y="22164"/>
                </a:lnTo>
                <a:lnTo>
                  <a:pt x="312061" y="15274"/>
                </a:lnTo>
                <a:lnTo>
                  <a:pt x="311889" y="12144"/>
                </a:lnTo>
                <a:lnTo>
                  <a:pt x="311257" y="9589"/>
                </a:lnTo>
                <a:lnTo>
                  <a:pt x="314127" y="10278"/>
                </a:lnTo>
                <a:lnTo>
                  <a:pt x="317400" y="10680"/>
                </a:lnTo>
                <a:lnTo>
                  <a:pt x="321801" y="10680"/>
                </a:lnTo>
                <a:lnTo>
                  <a:pt x="325094" y="10048"/>
                </a:lnTo>
                <a:lnTo>
                  <a:pt x="328653" y="8747"/>
                </a:lnTo>
                <a:lnTo>
                  <a:pt x="331524" y="7407"/>
                </a:lnTo>
                <a:lnTo>
                  <a:pt x="290589" y="80905"/>
                </a:lnTo>
                <a:lnTo>
                  <a:pt x="296157" y="80905"/>
                </a:lnTo>
                <a:lnTo>
                  <a:pt x="341456" y="-229"/>
                </a:lnTo>
                <a:lnTo>
                  <a:pt x="336863" y="-229"/>
                </a:lnTo>
                <a:lnTo>
                  <a:pt x="334682" y="1914"/>
                </a:lnTo>
                <a:lnTo>
                  <a:pt x="330605" y="4651"/>
                </a:lnTo>
                <a:lnTo>
                  <a:pt x="326892" y="6794"/>
                </a:lnTo>
                <a:lnTo>
                  <a:pt x="322835" y="7866"/>
                </a:lnTo>
                <a:lnTo>
                  <a:pt x="316749" y="7866"/>
                </a:lnTo>
                <a:lnTo>
                  <a:pt x="313496" y="7407"/>
                </a:lnTo>
                <a:lnTo>
                  <a:pt x="310644" y="6565"/>
                </a:lnTo>
                <a:lnTo>
                  <a:pt x="307582" y="3847"/>
                </a:lnTo>
                <a:lnTo>
                  <a:pt x="305228" y="2354"/>
                </a:lnTo>
                <a:lnTo>
                  <a:pt x="301803" y="1435"/>
                </a:lnTo>
                <a:lnTo>
                  <a:pt x="292808" y="1435"/>
                </a:lnTo>
                <a:lnTo>
                  <a:pt x="286932" y="4497"/>
                </a:lnTo>
                <a:lnTo>
                  <a:pt x="281804" y="10622"/>
                </a:lnTo>
                <a:lnTo>
                  <a:pt x="276675" y="16747"/>
                </a:lnTo>
                <a:lnTo>
                  <a:pt x="274111" y="22968"/>
                </a:lnTo>
                <a:lnTo>
                  <a:pt x="274111" y="34529"/>
                </a:lnTo>
                <a:lnTo>
                  <a:pt x="275565" y="38510"/>
                </a:lnTo>
                <a:close/>
              </a:path>
              <a:path w="357761" h="80847">
                <a:moveTo>
                  <a:pt x="321103" y="72856"/>
                </a:moveTo>
                <a:lnTo>
                  <a:pt x="323916" y="75479"/>
                </a:lnTo>
                <a:lnTo>
                  <a:pt x="326730" y="78101"/>
                </a:lnTo>
                <a:lnTo>
                  <a:pt x="330069" y="79412"/>
                </a:lnTo>
                <a:lnTo>
                  <a:pt x="333935" y="79412"/>
                </a:lnTo>
                <a:lnTo>
                  <a:pt x="330777" y="73727"/>
                </a:lnTo>
                <a:lnTo>
                  <a:pt x="328596" y="70454"/>
                </a:lnTo>
                <a:lnTo>
                  <a:pt x="328596" y="62836"/>
                </a:lnTo>
                <a:lnTo>
                  <a:pt x="330375" y="56808"/>
                </a:lnTo>
                <a:lnTo>
                  <a:pt x="333935" y="49840"/>
                </a:lnTo>
                <a:lnTo>
                  <a:pt x="337495" y="42873"/>
                </a:lnTo>
                <a:lnTo>
                  <a:pt x="341552" y="39390"/>
                </a:lnTo>
                <a:lnTo>
                  <a:pt x="348632" y="39390"/>
                </a:lnTo>
                <a:lnTo>
                  <a:pt x="350680" y="40290"/>
                </a:lnTo>
                <a:lnTo>
                  <a:pt x="353818" y="43888"/>
                </a:lnTo>
                <a:lnTo>
                  <a:pt x="354604" y="46395"/>
                </a:lnTo>
                <a:lnTo>
                  <a:pt x="354604" y="54817"/>
                </a:lnTo>
                <a:lnTo>
                  <a:pt x="352738" y="60473"/>
                </a:lnTo>
                <a:lnTo>
                  <a:pt x="349006" y="66578"/>
                </a:lnTo>
                <a:lnTo>
                  <a:pt x="345274" y="72684"/>
                </a:lnTo>
                <a:lnTo>
                  <a:pt x="341073" y="75737"/>
                </a:lnTo>
                <a:lnTo>
                  <a:pt x="336404" y="75737"/>
                </a:lnTo>
                <a:lnTo>
                  <a:pt x="341092" y="79412"/>
                </a:lnTo>
                <a:lnTo>
                  <a:pt x="346853" y="75909"/>
                </a:lnTo>
                <a:lnTo>
                  <a:pt x="351216" y="68904"/>
                </a:lnTo>
                <a:lnTo>
                  <a:pt x="355580" y="61899"/>
                </a:lnTo>
                <a:lnTo>
                  <a:pt x="357761" y="55506"/>
                </a:lnTo>
                <a:lnTo>
                  <a:pt x="357761" y="44328"/>
                </a:lnTo>
                <a:lnTo>
                  <a:pt x="356479" y="40634"/>
                </a:lnTo>
                <a:lnTo>
                  <a:pt x="353915" y="38643"/>
                </a:lnTo>
                <a:lnTo>
                  <a:pt x="351350" y="36653"/>
                </a:lnTo>
                <a:lnTo>
                  <a:pt x="348403" y="35658"/>
                </a:lnTo>
                <a:lnTo>
                  <a:pt x="338681" y="35658"/>
                </a:lnTo>
                <a:lnTo>
                  <a:pt x="332854" y="38596"/>
                </a:lnTo>
                <a:lnTo>
                  <a:pt x="327591" y="44472"/>
                </a:lnTo>
                <a:lnTo>
                  <a:pt x="322328" y="50348"/>
                </a:lnTo>
                <a:lnTo>
                  <a:pt x="319696" y="56597"/>
                </a:lnTo>
                <a:lnTo>
                  <a:pt x="319696" y="68770"/>
                </a:lnTo>
                <a:lnTo>
                  <a:pt x="321103" y="72856"/>
                </a:lnTo>
                <a:close/>
              </a:path>
              <a:path w="357761" h="80847">
                <a:moveTo>
                  <a:pt x="155439" y="24001"/>
                </a:moveTo>
                <a:lnTo>
                  <a:pt x="157084" y="19637"/>
                </a:lnTo>
                <a:lnTo>
                  <a:pt x="158807" y="16403"/>
                </a:lnTo>
                <a:lnTo>
                  <a:pt x="160606" y="14297"/>
                </a:lnTo>
                <a:lnTo>
                  <a:pt x="163859" y="10469"/>
                </a:lnTo>
                <a:lnTo>
                  <a:pt x="168107" y="8555"/>
                </a:lnTo>
                <a:lnTo>
                  <a:pt x="177600" y="8555"/>
                </a:lnTo>
                <a:lnTo>
                  <a:pt x="181255" y="10039"/>
                </a:lnTo>
                <a:lnTo>
                  <a:pt x="184317" y="13005"/>
                </a:lnTo>
                <a:lnTo>
                  <a:pt x="187379" y="15972"/>
                </a:lnTo>
                <a:lnTo>
                  <a:pt x="188911" y="20288"/>
                </a:lnTo>
                <a:lnTo>
                  <a:pt x="188911" y="32423"/>
                </a:lnTo>
                <a:lnTo>
                  <a:pt x="186403" y="39064"/>
                </a:lnTo>
                <a:lnTo>
                  <a:pt x="181389" y="45878"/>
                </a:lnTo>
                <a:lnTo>
                  <a:pt x="179536" y="48313"/>
                </a:lnTo>
                <a:lnTo>
                  <a:pt x="173007" y="56149"/>
                </a:lnTo>
                <a:lnTo>
                  <a:pt x="164113" y="66018"/>
                </a:lnTo>
                <a:lnTo>
                  <a:pt x="152855" y="77919"/>
                </a:lnTo>
                <a:lnTo>
                  <a:pt x="152855" y="79240"/>
                </a:lnTo>
                <a:lnTo>
                  <a:pt x="198728" y="79240"/>
                </a:lnTo>
                <a:lnTo>
                  <a:pt x="205101" y="63219"/>
                </a:lnTo>
                <a:lnTo>
                  <a:pt x="203608" y="62530"/>
                </a:lnTo>
                <a:lnTo>
                  <a:pt x="201732" y="65937"/>
                </a:lnTo>
                <a:lnTo>
                  <a:pt x="200048" y="68081"/>
                </a:lnTo>
                <a:lnTo>
                  <a:pt x="197063" y="69842"/>
                </a:lnTo>
                <a:lnTo>
                  <a:pt x="194480" y="70282"/>
                </a:lnTo>
                <a:lnTo>
                  <a:pt x="164453" y="70282"/>
                </a:lnTo>
                <a:lnTo>
                  <a:pt x="168306" y="66298"/>
                </a:lnTo>
                <a:lnTo>
                  <a:pt x="179207" y="54777"/>
                </a:lnTo>
                <a:lnTo>
                  <a:pt x="187319" y="45750"/>
                </a:lnTo>
                <a:lnTo>
                  <a:pt x="192642" y="39218"/>
                </a:lnTo>
                <a:lnTo>
                  <a:pt x="196967" y="33399"/>
                </a:lnTo>
                <a:lnTo>
                  <a:pt x="199130" y="27351"/>
                </a:lnTo>
                <a:lnTo>
                  <a:pt x="199130" y="15178"/>
                </a:lnTo>
                <a:lnTo>
                  <a:pt x="197130" y="10192"/>
                </a:lnTo>
                <a:lnTo>
                  <a:pt x="193130" y="6115"/>
                </a:lnTo>
                <a:lnTo>
                  <a:pt x="189130" y="2038"/>
                </a:lnTo>
                <a:lnTo>
                  <a:pt x="183896" y="0"/>
                </a:lnTo>
                <a:lnTo>
                  <a:pt x="172184" y="0"/>
                </a:lnTo>
                <a:lnTo>
                  <a:pt x="167275" y="1712"/>
                </a:lnTo>
                <a:lnTo>
                  <a:pt x="162702" y="5139"/>
                </a:lnTo>
                <a:lnTo>
                  <a:pt x="158127" y="8565"/>
                </a:lnTo>
                <a:lnTo>
                  <a:pt x="154883" y="14680"/>
                </a:lnTo>
                <a:lnTo>
                  <a:pt x="152970" y="23485"/>
                </a:lnTo>
                <a:lnTo>
                  <a:pt x="155439" y="24001"/>
                </a:lnTo>
                <a:close/>
              </a:path>
              <a:path w="357761" h="80847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3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7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6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1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4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19" y="1712"/>
                </a:lnTo>
                <a:lnTo>
                  <a:pt x="9846" y="5139"/>
                </a:lnTo>
                <a:lnTo>
                  <a:pt x="5271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357761" h="80847">
                <a:moveTo>
                  <a:pt x="89678" y="59659"/>
                </a:moveTo>
                <a:lnTo>
                  <a:pt x="89678" y="79240"/>
                </a:lnTo>
                <a:lnTo>
                  <a:pt x="98807" y="79240"/>
                </a:lnTo>
                <a:lnTo>
                  <a:pt x="98807" y="59659"/>
                </a:lnTo>
                <a:lnTo>
                  <a:pt x="110806" y="59659"/>
                </a:lnTo>
                <a:lnTo>
                  <a:pt x="110806" y="52023"/>
                </a:lnTo>
                <a:lnTo>
                  <a:pt x="98807" y="52023"/>
                </a:lnTo>
                <a:lnTo>
                  <a:pt x="98807" y="344"/>
                </a:lnTo>
                <a:lnTo>
                  <a:pt x="93353" y="344"/>
                </a:lnTo>
                <a:lnTo>
                  <a:pt x="89563" y="12173"/>
                </a:lnTo>
                <a:lnTo>
                  <a:pt x="89563" y="52023"/>
                </a:lnTo>
                <a:lnTo>
                  <a:pt x="56608" y="52023"/>
                </a:lnTo>
                <a:lnTo>
                  <a:pt x="56608" y="59659"/>
                </a:lnTo>
                <a:lnTo>
                  <a:pt x="89678" y="59659"/>
                </a:lnTo>
                <a:close/>
              </a:path>
              <a:path w="357761" h="80847">
                <a:moveTo>
                  <a:pt x="93353" y="344"/>
                </a:moveTo>
                <a:lnTo>
                  <a:pt x="56608" y="52023"/>
                </a:lnTo>
                <a:lnTo>
                  <a:pt x="61374" y="52023"/>
                </a:lnTo>
                <a:lnTo>
                  <a:pt x="89563" y="12173"/>
                </a:lnTo>
                <a:lnTo>
                  <a:pt x="93353" y="344"/>
                </a:lnTo>
                <a:close/>
              </a:path>
              <a:path w="357761" h="80847">
                <a:moveTo>
                  <a:pt x="139110" y="70741"/>
                </a:moveTo>
                <a:lnTo>
                  <a:pt x="136585" y="68215"/>
                </a:lnTo>
                <a:lnTo>
                  <a:pt x="133255" y="67584"/>
                </a:lnTo>
                <a:lnTo>
                  <a:pt x="129914" y="68215"/>
                </a:lnTo>
                <a:lnTo>
                  <a:pt x="127350" y="70741"/>
                </a:lnTo>
                <a:lnTo>
                  <a:pt x="126710" y="74072"/>
                </a:lnTo>
                <a:lnTo>
                  <a:pt x="127341" y="77412"/>
                </a:lnTo>
                <a:lnTo>
                  <a:pt x="129867" y="79976"/>
                </a:lnTo>
                <a:lnTo>
                  <a:pt x="133255" y="80618"/>
                </a:lnTo>
                <a:lnTo>
                  <a:pt x="136632" y="79976"/>
                </a:lnTo>
                <a:lnTo>
                  <a:pt x="139120" y="77412"/>
                </a:lnTo>
                <a:lnTo>
                  <a:pt x="139742" y="74072"/>
                </a:lnTo>
                <a:lnTo>
                  <a:pt x="139110" y="70741"/>
                </a:lnTo>
                <a:close/>
              </a:path>
              <a:path w="357761" h="80847">
                <a:moveTo>
                  <a:pt x="251402" y="74001"/>
                </a:moveTo>
                <a:lnTo>
                  <a:pt x="258839" y="61324"/>
                </a:lnTo>
                <a:lnTo>
                  <a:pt x="261211" y="54587"/>
                </a:lnTo>
                <a:lnTo>
                  <a:pt x="262399" y="47410"/>
                </a:lnTo>
                <a:lnTo>
                  <a:pt x="262391" y="38728"/>
                </a:lnTo>
                <a:lnTo>
                  <a:pt x="260840" y="25625"/>
                </a:lnTo>
                <a:lnTo>
                  <a:pt x="256600" y="14068"/>
                </a:lnTo>
                <a:lnTo>
                  <a:pt x="251739" y="4842"/>
                </a:lnTo>
                <a:lnTo>
                  <a:pt x="244907" y="229"/>
                </a:lnTo>
                <a:lnTo>
                  <a:pt x="235307" y="240"/>
                </a:lnTo>
                <a:lnTo>
                  <a:pt x="223062" y="4063"/>
                </a:lnTo>
                <a:lnTo>
                  <a:pt x="214401" y="14757"/>
                </a:lnTo>
                <a:lnTo>
                  <a:pt x="210421" y="26777"/>
                </a:lnTo>
                <a:lnTo>
                  <a:pt x="209177" y="40251"/>
                </a:lnTo>
                <a:lnTo>
                  <a:pt x="209418" y="46620"/>
                </a:lnTo>
                <a:lnTo>
                  <a:pt x="211874" y="59673"/>
                </a:lnTo>
                <a:lnTo>
                  <a:pt x="216985" y="70053"/>
                </a:lnTo>
                <a:lnTo>
                  <a:pt x="220545" y="50377"/>
                </a:lnTo>
                <a:lnTo>
                  <a:pt x="220545" y="32423"/>
                </a:lnTo>
                <a:lnTo>
                  <a:pt x="221176" y="24958"/>
                </a:lnTo>
                <a:lnTo>
                  <a:pt x="222440" y="19293"/>
                </a:lnTo>
                <a:lnTo>
                  <a:pt x="224851" y="8651"/>
                </a:lnTo>
                <a:lnTo>
                  <a:pt x="229309" y="3330"/>
                </a:lnTo>
                <a:lnTo>
                  <a:pt x="242324" y="3330"/>
                </a:lnTo>
                <a:lnTo>
                  <a:pt x="246763" y="8498"/>
                </a:lnTo>
                <a:lnTo>
                  <a:pt x="249137" y="18833"/>
                </a:lnTo>
                <a:lnTo>
                  <a:pt x="250399" y="24384"/>
                </a:lnTo>
                <a:lnTo>
                  <a:pt x="251031" y="31810"/>
                </a:lnTo>
                <a:lnTo>
                  <a:pt x="251021" y="43092"/>
                </a:lnTo>
                <a:lnTo>
                  <a:pt x="250148" y="57318"/>
                </a:lnTo>
                <a:lnTo>
                  <a:pt x="247873" y="67870"/>
                </a:lnTo>
                <a:lnTo>
                  <a:pt x="245767" y="74034"/>
                </a:lnTo>
                <a:lnTo>
                  <a:pt x="241902" y="77115"/>
                </a:lnTo>
                <a:lnTo>
                  <a:pt x="229539" y="77115"/>
                </a:lnTo>
                <a:lnTo>
                  <a:pt x="224946" y="72254"/>
                </a:lnTo>
                <a:lnTo>
                  <a:pt x="222497" y="62530"/>
                </a:lnTo>
                <a:lnTo>
                  <a:pt x="221846" y="76905"/>
                </a:lnTo>
                <a:lnTo>
                  <a:pt x="228047" y="80331"/>
                </a:lnTo>
                <a:lnTo>
                  <a:pt x="235587" y="80331"/>
                </a:lnTo>
                <a:lnTo>
                  <a:pt x="240453" y="79879"/>
                </a:lnTo>
                <a:lnTo>
                  <a:pt x="251402" y="74001"/>
                </a:lnTo>
                <a:close/>
              </a:path>
              <a:path w="357761" h="80847">
                <a:moveTo>
                  <a:pt x="221846" y="76905"/>
                </a:moveTo>
                <a:lnTo>
                  <a:pt x="222497" y="62530"/>
                </a:lnTo>
                <a:lnTo>
                  <a:pt x="221195" y="57324"/>
                </a:lnTo>
                <a:lnTo>
                  <a:pt x="220545" y="50377"/>
                </a:lnTo>
                <a:lnTo>
                  <a:pt x="216985" y="70053"/>
                </a:lnTo>
                <a:lnTo>
                  <a:pt x="221846" y="769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5671505" y="3272973"/>
            <a:ext cx="325237" cy="71438"/>
          </a:xfrm>
          <a:custGeom>
            <a:avLst/>
            <a:gdLst/>
            <a:ahLst/>
            <a:cxnLst/>
            <a:rect l="l" t="t" r="r" b="b"/>
            <a:pathLst>
              <a:path w="357761" h="80963">
                <a:moveTo>
                  <a:pt x="246629" y="33418"/>
                </a:moveTo>
                <a:lnTo>
                  <a:pt x="250093" y="31083"/>
                </a:lnTo>
                <a:lnTo>
                  <a:pt x="252236" y="29054"/>
                </a:lnTo>
                <a:lnTo>
                  <a:pt x="255949" y="25495"/>
                </a:lnTo>
                <a:lnTo>
                  <a:pt x="257805" y="21475"/>
                </a:lnTo>
                <a:lnTo>
                  <a:pt x="257805" y="12594"/>
                </a:lnTo>
                <a:lnTo>
                  <a:pt x="255987" y="8727"/>
                </a:lnTo>
                <a:lnTo>
                  <a:pt x="252351" y="5397"/>
                </a:lnTo>
                <a:lnTo>
                  <a:pt x="248715" y="2067"/>
                </a:lnTo>
                <a:lnTo>
                  <a:pt x="243816" y="401"/>
                </a:lnTo>
                <a:lnTo>
                  <a:pt x="237654" y="401"/>
                </a:lnTo>
                <a:lnTo>
                  <a:pt x="232410" y="3617"/>
                </a:lnTo>
                <a:lnTo>
                  <a:pt x="240486" y="3617"/>
                </a:lnTo>
                <a:lnTo>
                  <a:pt x="243883" y="4890"/>
                </a:lnTo>
                <a:lnTo>
                  <a:pt x="246122" y="7436"/>
                </a:lnTo>
                <a:lnTo>
                  <a:pt x="248361" y="9981"/>
                </a:lnTo>
                <a:lnTo>
                  <a:pt x="249481" y="13072"/>
                </a:lnTo>
                <a:lnTo>
                  <a:pt x="249481" y="20882"/>
                </a:lnTo>
                <a:lnTo>
                  <a:pt x="248294" y="24442"/>
                </a:lnTo>
                <a:lnTo>
                  <a:pt x="245921" y="27389"/>
                </a:lnTo>
                <a:lnTo>
                  <a:pt x="244543" y="29112"/>
                </a:lnTo>
                <a:lnTo>
                  <a:pt x="242055" y="31236"/>
                </a:lnTo>
                <a:lnTo>
                  <a:pt x="238458" y="33763"/>
                </a:lnTo>
                <a:lnTo>
                  <a:pt x="234056" y="31045"/>
                </a:lnTo>
                <a:lnTo>
                  <a:pt x="232774" y="42893"/>
                </a:lnTo>
                <a:lnTo>
                  <a:pt x="240199" y="48138"/>
                </a:lnTo>
                <a:lnTo>
                  <a:pt x="245107" y="52051"/>
                </a:lnTo>
                <a:lnTo>
                  <a:pt x="247500" y="54635"/>
                </a:lnTo>
                <a:lnTo>
                  <a:pt x="249892" y="57219"/>
                </a:lnTo>
                <a:lnTo>
                  <a:pt x="251088" y="60597"/>
                </a:lnTo>
                <a:lnTo>
                  <a:pt x="251088" y="68445"/>
                </a:lnTo>
                <a:lnTo>
                  <a:pt x="249959" y="71507"/>
                </a:lnTo>
                <a:lnTo>
                  <a:pt x="247701" y="73957"/>
                </a:lnTo>
                <a:lnTo>
                  <a:pt x="245443" y="76407"/>
                </a:lnTo>
                <a:lnTo>
                  <a:pt x="242113" y="77632"/>
                </a:lnTo>
                <a:lnTo>
                  <a:pt x="233539" y="77632"/>
                </a:lnTo>
                <a:lnTo>
                  <a:pt x="230104" y="76082"/>
                </a:lnTo>
                <a:lnTo>
                  <a:pt x="227405" y="72981"/>
                </a:lnTo>
                <a:lnTo>
                  <a:pt x="230898" y="80847"/>
                </a:lnTo>
                <a:lnTo>
                  <a:pt x="244103" y="80847"/>
                </a:lnTo>
                <a:lnTo>
                  <a:pt x="249662" y="78972"/>
                </a:lnTo>
                <a:lnTo>
                  <a:pt x="253816" y="75221"/>
                </a:lnTo>
                <a:lnTo>
                  <a:pt x="257968" y="71469"/>
                </a:lnTo>
                <a:lnTo>
                  <a:pt x="260045" y="66837"/>
                </a:lnTo>
                <a:lnTo>
                  <a:pt x="260045" y="56463"/>
                </a:lnTo>
                <a:lnTo>
                  <a:pt x="258638" y="52243"/>
                </a:lnTo>
                <a:lnTo>
                  <a:pt x="255825" y="48663"/>
                </a:lnTo>
                <a:lnTo>
                  <a:pt x="253012" y="45084"/>
                </a:lnTo>
                <a:lnTo>
                  <a:pt x="248351" y="40883"/>
                </a:lnTo>
                <a:lnTo>
                  <a:pt x="241845" y="36060"/>
                </a:lnTo>
                <a:lnTo>
                  <a:pt x="246629" y="33418"/>
                </a:lnTo>
                <a:close/>
              </a:path>
              <a:path w="357761" h="80963">
                <a:moveTo>
                  <a:pt x="216631" y="72187"/>
                </a:moveTo>
                <a:lnTo>
                  <a:pt x="221090" y="75651"/>
                </a:lnTo>
                <a:lnTo>
                  <a:pt x="225549" y="79115"/>
                </a:lnTo>
                <a:lnTo>
                  <a:pt x="230898" y="80847"/>
                </a:lnTo>
                <a:lnTo>
                  <a:pt x="227405" y="72981"/>
                </a:lnTo>
                <a:lnTo>
                  <a:pt x="224707" y="69880"/>
                </a:lnTo>
                <a:lnTo>
                  <a:pt x="223358" y="65708"/>
                </a:lnTo>
                <a:lnTo>
                  <a:pt x="223358" y="57401"/>
                </a:lnTo>
                <a:lnTo>
                  <a:pt x="224105" y="54224"/>
                </a:lnTo>
                <a:lnTo>
                  <a:pt x="225597" y="50931"/>
                </a:lnTo>
                <a:lnTo>
                  <a:pt x="227090" y="47639"/>
                </a:lnTo>
                <a:lnTo>
                  <a:pt x="229482" y="44960"/>
                </a:lnTo>
                <a:lnTo>
                  <a:pt x="232774" y="42893"/>
                </a:lnTo>
                <a:lnTo>
                  <a:pt x="234056" y="31045"/>
                </a:lnTo>
                <a:lnTo>
                  <a:pt x="230506" y="28145"/>
                </a:lnTo>
                <a:lnTo>
                  <a:pt x="227808" y="25064"/>
                </a:lnTo>
                <a:lnTo>
                  <a:pt x="225109" y="21982"/>
                </a:lnTo>
                <a:lnTo>
                  <a:pt x="223760" y="18642"/>
                </a:lnTo>
                <a:lnTo>
                  <a:pt x="223760" y="11867"/>
                </a:lnTo>
                <a:lnTo>
                  <a:pt x="224908" y="9168"/>
                </a:lnTo>
                <a:lnTo>
                  <a:pt x="229501" y="4727"/>
                </a:lnTo>
                <a:lnTo>
                  <a:pt x="232410" y="3617"/>
                </a:lnTo>
                <a:lnTo>
                  <a:pt x="237654" y="401"/>
                </a:lnTo>
                <a:lnTo>
                  <a:pt x="230955" y="401"/>
                </a:lnTo>
                <a:lnTo>
                  <a:pt x="225511" y="2163"/>
                </a:lnTo>
                <a:lnTo>
                  <a:pt x="221320" y="5684"/>
                </a:lnTo>
                <a:lnTo>
                  <a:pt x="217129" y="9206"/>
                </a:lnTo>
                <a:lnTo>
                  <a:pt x="215033" y="13493"/>
                </a:lnTo>
                <a:lnTo>
                  <a:pt x="215033" y="22987"/>
                </a:lnTo>
                <a:lnTo>
                  <a:pt x="216449" y="27045"/>
                </a:lnTo>
                <a:lnTo>
                  <a:pt x="219281" y="30719"/>
                </a:lnTo>
                <a:lnTo>
                  <a:pt x="221119" y="33131"/>
                </a:lnTo>
                <a:lnTo>
                  <a:pt x="224563" y="36366"/>
                </a:lnTo>
                <a:lnTo>
                  <a:pt x="229616" y="40423"/>
                </a:lnTo>
                <a:lnTo>
                  <a:pt x="224602" y="43793"/>
                </a:lnTo>
                <a:lnTo>
                  <a:pt x="221080" y="46683"/>
                </a:lnTo>
                <a:lnTo>
                  <a:pt x="219052" y="49094"/>
                </a:lnTo>
                <a:lnTo>
                  <a:pt x="215952" y="52807"/>
                </a:lnTo>
                <a:lnTo>
                  <a:pt x="214401" y="57094"/>
                </a:lnTo>
                <a:lnTo>
                  <a:pt x="214401" y="67622"/>
                </a:lnTo>
                <a:lnTo>
                  <a:pt x="216631" y="72187"/>
                </a:lnTo>
                <a:close/>
              </a:path>
              <a:path w="357761" h="80963">
                <a:moveTo>
                  <a:pt x="334107" y="76082"/>
                </a:moveTo>
                <a:lnTo>
                  <a:pt x="330777" y="74072"/>
                </a:lnTo>
                <a:lnTo>
                  <a:pt x="333934" y="79756"/>
                </a:lnTo>
                <a:lnTo>
                  <a:pt x="341092" y="79756"/>
                </a:lnTo>
                <a:lnTo>
                  <a:pt x="336404" y="76082"/>
                </a:lnTo>
                <a:lnTo>
                  <a:pt x="334107" y="76082"/>
                </a:lnTo>
                <a:close/>
              </a:path>
              <a:path w="357761" h="80963">
                <a:moveTo>
                  <a:pt x="303219" y="33074"/>
                </a:moveTo>
                <a:lnTo>
                  <a:pt x="299315" y="38778"/>
                </a:lnTo>
                <a:lnTo>
                  <a:pt x="295009" y="41629"/>
                </a:lnTo>
                <a:lnTo>
                  <a:pt x="287813" y="41629"/>
                </a:lnTo>
                <a:lnTo>
                  <a:pt x="288177" y="45649"/>
                </a:lnTo>
                <a:lnTo>
                  <a:pt x="294875" y="45649"/>
                </a:lnTo>
                <a:lnTo>
                  <a:pt x="300530" y="42366"/>
                </a:lnTo>
                <a:lnTo>
                  <a:pt x="305143" y="35801"/>
                </a:lnTo>
                <a:lnTo>
                  <a:pt x="307123" y="27370"/>
                </a:lnTo>
                <a:lnTo>
                  <a:pt x="303219" y="33074"/>
                </a:lnTo>
                <a:close/>
              </a:path>
              <a:path w="357761" h="80963">
                <a:moveTo>
                  <a:pt x="275565" y="38854"/>
                </a:moveTo>
                <a:lnTo>
                  <a:pt x="278474" y="41572"/>
                </a:lnTo>
                <a:lnTo>
                  <a:pt x="281383" y="44290"/>
                </a:lnTo>
                <a:lnTo>
                  <a:pt x="284617" y="45649"/>
                </a:lnTo>
                <a:lnTo>
                  <a:pt x="288177" y="45649"/>
                </a:lnTo>
                <a:lnTo>
                  <a:pt x="287813" y="41629"/>
                </a:lnTo>
                <a:lnTo>
                  <a:pt x="284761" y="39476"/>
                </a:lnTo>
                <a:lnTo>
                  <a:pt x="282952" y="36060"/>
                </a:lnTo>
                <a:lnTo>
                  <a:pt x="282952" y="27944"/>
                </a:lnTo>
                <a:lnTo>
                  <a:pt x="284876" y="21829"/>
                </a:lnTo>
                <a:lnTo>
                  <a:pt x="288722" y="15187"/>
                </a:lnTo>
                <a:lnTo>
                  <a:pt x="292569" y="8546"/>
                </a:lnTo>
                <a:lnTo>
                  <a:pt x="296348" y="5225"/>
                </a:lnTo>
                <a:lnTo>
                  <a:pt x="300062" y="5225"/>
                </a:lnTo>
                <a:lnTo>
                  <a:pt x="301085" y="5674"/>
                </a:lnTo>
                <a:lnTo>
                  <a:pt x="304655" y="8038"/>
                </a:lnTo>
                <a:lnTo>
                  <a:pt x="307784" y="9072"/>
                </a:lnTo>
                <a:lnTo>
                  <a:pt x="309075" y="12000"/>
                </a:lnTo>
                <a:lnTo>
                  <a:pt x="309075" y="21150"/>
                </a:lnTo>
                <a:lnTo>
                  <a:pt x="307123" y="27370"/>
                </a:lnTo>
                <a:lnTo>
                  <a:pt x="305143" y="35801"/>
                </a:lnTo>
                <a:lnTo>
                  <a:pt x="309754" y="29236"/>
                </a:lnTo>
                <a:lnTo>
                  <a:pt x="312061" y="22508"/>
                </a:lnTo>
                <a:lnTo>
                  <a:pt x="312061" y="15618"/>
                </a:lnTo>
                <a:lnTo>
                  <a:pt x="311889" y="12488"/>
                </a:lnTo>
                <a:lnTo>
                  <a:pt x="311257" y="9934"/>
                </a:lnTo>
                <a:lnTo>
                  <a:pt x="314128" y="10622"/>
                </a:lnTo>
                <a:lnTo>
                  <a:pt x="317400" y="11024"/>
                </a:lnTo>
                <a:lnTo>
                  <a:pt x="321801" y="11024"/>
                </a:lnTo>
                <a:lnTo>
                  <a:pt x="325094" y="10393"/>
                </a:lnTo>
                <a:lnTo>
                  <a:pt x="328653" y="9091"/>
                </a:lnTo>
                <a:lnTo>
                  <a:pt x="331524" y="7751"/>
                </a:lnTo>
                <a:lnTo>
                  <a:pt x="290589" y="81249"/>
                </a:lnTo>
                <a:lnTo>
                  <a:pt x="296157" y="81249"/>
                </a:lnTo>
                <a:lnTo>
                  <a:pt x="341456" y="115"/>
                </a:lnTo>
                <a:lnTo>
                  <a:pt x="336863" y="115"/>
                </a:lnTo>
                <a:lnTo>
                  <a:pt x="334682" y="2258"/>
                </a:lnTo>
                <a:lnTo>
                  <a:pt x="330605" y="4995"/>
                </a:lnTo>
                <a:lnTo>
                  <a:pt x="326892" y="7139"/>
                </a:lnTo>
                <a:lnTo>
                  <a:pt x="322835" y="8211"/>
                </a:lnTo>
                <a:lnTo>
                  <a:pt x="316749" y="8211"/>
                </a:lnTo>
                <a:lnTo>
                  <a:pt x="313496" y="7751"/>
                </a:lnTo>
                <a:lnTo>
                  <a:pt x="310644" y="6909"/>
                </a:lnTo>
                <a:lnTo>
                  <a:pt x="307583" y="4192"/>
                </a:lnTo>
                <a:lnTo>
                  <a:pt x="305229" y="2698"/>
                </a:lnTo>
                <a:lnTo>
                  <a:pt x="301803" y="1780"/>
                </a:lnTo>
                <a:lnTo>
                  <a:pt x="292808" y="1780"/>
                </a:lnTo>
                <a:lnTo>
                  <a:pt x="286932" y="4842"/>
                </a:lnTo>
                <a:lnTo>
                  <a:pt x="281804" y="10967"/>
                </a:lnTo>
                <a:lnTo>
                  <a:pt x="276675" y="17092"/>
                </a:lnTo>
                <a:lnTo>
                  <a:pt x="274111" y="23312"/>
                </a:lnTo>
                <a:lnTo>
                  <a:pt x="274111" y="34873"/>
                </a:lnTo>
                <a:lnTo>
                  <a:pt x="275565" y="38854"/>
                </a:lnTo>
                <a:close/>
              </a:path>
              <a:path w="357761" h="80963">
                <a:moveTo>
                  <a:pt x="321103" y="73201"/>
                </a:moveTo>
                <a:lnTo>
                  <a:pt x="323917" y="75823"/>
                </a:lnTo>
                <a:lnTo>
                  <a:pt x="326730" y="78445"/>
                </a:lnTo>
                <a:lnTo>
                  <a:pt x="330068" y="79756"/>
                </a:lnTo>
                <a:lnTo>
                  <a:pt x="333934" y="79756"/>
                </a:lnTo>
                <a:lnTo>
                  <a:pt x="330777" y="74072"/>
                </a:lnTo>
                <a:lnTo>
                  <a:pt x="328596" y="70799"/>
                </a:lnTo>
                <a:lnTo>
                  <a:pt x="328596" y="63181"/>
                </a:lnTo>
                <a:lnTo>
                  <a:pt x="330376" y="57153"/>
                </a:lnTo>
                <a:lnTo>
                  <a:pt x="333934" y="50185"/>
                </a:lnTo>
                <a:lnTo>
                  <a:pt x="337495" y="43218"/>
                </a:lnTo>
                <a:lnTo>
                  <a:pt x="341552" y="39734"/>
                </a:lnTo>
                <a:lnTo>
                  <a:pt x="348632" y="39734"/>
                </a:lnTo>
                <a:lnTo>
                  <a:pt x="350680" y="40634"/>
                </a:lnTo>
                <a:lnTo>
                  <a:pt x="353818" y="44233"/>
                </a:lnTo>
                <a:lnTo>
                  <a:pt x="354604" y="46740"/>
                </a:lnTo>
                <a:lnTo>
                  <a:pt x="354604" y="55162"/>
                </a:lnTo>
                <a:lnTo>
                  <a:pt x="352738" y="60817"/>
                </a:lnTo>
                <a:lnTo>
                  <a:pt x="349006" y="66923"/>
                </a:lnTo>
                <a:lnTo>
                  <a:pt x="345274" y="73029"/>
                </a:lnTo>
                <a:lnTo>
                  <a:pt x="341073" y="76082"/>
                </a:lnTo>
                <a:lnTo>
                  <a:pt x="336404" y="76082"/>
                </a:lnTo>
                <a:lnTo>
                  <a:pt x="341092" y="79756"/>
                </a:lnTo>
                <a:lnTo>
                  <a:pt x="346853" y="76254"/>
                </a:lnTo>
                <a:lnTo>
                  <a:pt x="351216" y="69248"/>
                </a:lnTo>
                <a:lnTo>
                  <a:pt x="355580" y="62244"/>
                </a:lnTo>
                <a:lnTo>
                  <a:pt x="357761" y="55851"/>
                </a:lnTo>
                <a:lnTo>
                  <a:pt x="357761" y="44673"/>
                </a:lnTo>
                <a:lnTo>
                  <a:pt x="356479" y="40979"/>
                </a:lnTo>
                <a:lnTo>
                  <a:pt x="353915" y="38988"/>
                </a:lnTo>
                <a:lnTo>
                  <a:pt x="351350" y="36997"/>
                </a:lnTo>
                <a:lnTo>
                  <a:pt x="348403" y="36003"/>
                </a:lnTo>
                <a:lnTo>
                  <a:pt x="338681" y="36003"/>
                </a:lnTo>
                <a:lnTo>
                  <a:pt x="332854" y="38940"/>
                </a:lnTo>
                <a:lnTo>
                  <a:pt x="327591" y="44816"/>
                </a:lnTo>
                <a:lnTo>
                  <a:pt x="322328" y="50692"/>
                </a:lnTo>
                <a:lnTo>
                  <a:pt x="319697" y="56941"/>
                </a:lnTo>
                <a:lnTo>
                  <a:pt x="319697" y="69115"/>
                </a:lnTo>
                <a:lnTo>
                  <a:pt x="321103" y="73201"/>
                </a:lnTo>
                <a:close/>
              </a:path>
              <a:path w="357761" h="80963">
                <a:moveTo>
                  <a:pt x="62349" y="19580"/>
                </a:moveTo>
                <a:lnTo>
                  <a:pt x="64378" y="16058"/>
                </a:lnTo>
                <a:lnTo>
                  <a:pt x="66272" y="13455"/>
                </a:lnTo>
                <a:lnTo>
                  <a:pt x="68033" y="11771"/>
                </a:lnTo>
                <a:lnTo>
                  <a:pt x="71249" y="8670"/>
                </a:lnTo>
                <a:lnTo>
                  <a:pt x="74961" y="7120"/>
                </a:lnTo>
                <a:lnTo>
                  <a:pt x="82731" y="7120"/>
                </a:lnTo>
                <a:lnTo>
                  <a:pt x="85898" y="8211"/>
                </a:lnTo>
                <a:lnTo>
                  <a:pt x="88673" y="10393"/>
                </a:lnTo>
                <a:lnTo>
                  <a:pt x="91448" y="12575"/>
                </a:lnTo>
                <a:lnTo>
                  <a:pt x="92836" y="15752"/>
                </a:lnTo>
                <a:lnTo>
                  <a:pt x="92836" y="24633"/>
                </a:lnTo>
                <a:lnTo>
                  <a:pt x="91075" y="28423"/>
                </a:lnTo>
                <a:lnTo>
                  <a:pt x="87554" y="31294"/>
                </a:lnTo>
                <a:lnTo>
                  <a:pt x="84032" y="34165"/>
                </a:lnTo>
                <a:lnTo>
                  <a:pt x="79209" y="36710"/>
                </a:lnTo>
                <a:lnTo>
                  <a:pt x="73086" y="38931"/>
                </a:lnTo>
                <a:lnTo>
                  <a:pt x="73813" y="40347"/>
                </a:lnTo>
                <a:lnTo>
                  <a:pt x="84702" y="40251"/>
                </a:lnTo>
                <a:lnTo>
                  <a:pt x="90712" y="42874"/>
                </a:lnTo>
                <a:lnTo>
                  <a:pt x="94271" y="48118"/>
                </a:lnTo>
                <a:lnTo>
                  <a:pt x="96376" y="51218"/>
                </a:lnTo>
                <a:lnTo>
                  <a:pt x="97429" y="54817"/>
                </a:lnTo>
                <a:lnTo>
                  <a:pt x="97429" y="63162"/>
                </a:lnTo>
                <a:lnTo>
                  <a:pt x="96127" y="67096"/>
                </a:lnTo>
                <a:lnTo>
                  <a:pt x="93525" y="70713"/>
                </a:lnTo>
                <a:lnTo>
                  <a:pt x="90922" y="74330"/>
                </a:lnTo>
                <a:lnTo>
                  <a:pt x="86941" y="76139"/>
                </a:lnTo>
                <a:lnTo>
                  <a:pt x="79172" y="76139"/>
                </a:lnTo>
                <a:lnTo>
                  <a:pt x="76234" y="75048"/>
                </a:lnTo>
                <a:lnTo>
                  <a:pt x="72770" y="72866"/>
                </a:lnTo>
                <a:lnTo>
                  <a:pt x="69306" y="70684"/>
                </a:lnTo>
                <a:lnTo>
                  <a:pt x="66522" y="69593"/>
                </a:lnTo>
                <a:lnTo>
                  <a:pt x="64417" y="69593"/>
                </a:lnTo>
                <a:lnTo>
                  <a:pt x="61345" y="70971"/>
                </a:lnTo>
                <a:lnTo>
                  <a:pt x="60398" y="73842"/>
                </a:lnTo>
                <a:lnTo>
                  <a:pt x="61345" y="76952"/>
                </a:lnTo>
                <a:lnTo>
                  <a:pt x="65134" y="79747"/>
                </a:lnTo>
                <a:lnTo>
                  <a:pt x="68435" y="80445"/>
                </a:lnTo>
                <a:lnTo>
                  <a:pt x="73643" y="80443"/>
                </a:lnTo>
                <a:lnTo>
                  <a:pt x="87366" y="78298"/>
                </a:lnTo>
                <a:lnTo>
                  <a:pt x="97572" y="72119"/>
                </a:lnTo>
                <a:lnTo>
                  <a:pt x="103294" y="66569"/>
                </a:lnTo>
                <a:lnTo>
                  <a:pt x="106156" y="60157"/>
                </a:lnTo>
                <a:lnTo>
                  <a:pt x="106156" y="46721"/>
                </a:lnTo>
                <a:lnTo>
                  <a:pt x="104069" y="41629"/>
                </a:lnTo>
                <a:lnTo>
                  <a:pt x="99897" y="37610"/>
                </a:lnTo>
                <a:lnTo>
                  <a:pt x="97677" y="35504"/>
                </a:lnTo>
                <a:lnTo>
                  <a:pt x="94731" y="33667"/>
                </a:lnTo>
                <a:lnTo>
                  <a:pt x="91056" y="32097"/>
                </a:lnTo>
                <a:lnTo>
                  <a:pt x="94195" y="29916"/>
                </a:lnTo>
                <a:lnTo>
                  <a:pt x="98003" y="26183"/>
                </a:lnTo>
                <a:lnTo>
                  <a:pt x="100644" y="23082"/>
                </a:lnTo>
                <a:lnTo>
                  <a:pt x="101965" y="19676"/>
                </a:lnTo>
                <a:lnTo>
                  <a:pt x="101965" y="11752"/>
                </a:lnTo>
                <a:lnTo>
                  <a:pt x="100366" y="8038"/>
                </a:lnTo>
                <a:lnTo>
                  <a:pt x="97171" y="4823"/>
                </a:lnTo>
                <a:lnTo>
                  <a:pt x="93974" y="1607"/>
                </a:lnTo>
                <a:lnTo>
                  <a:pt x="89448" y="0"/>
                </a:lnTo>
                <a:lnTo>
                  <a:pt x="78119" y="0"/>
                </a:lnTo>
                <a:lnTo>
                  <a:pt x="73296" y="1741"/>
                </a:lnTo>
                <a:lnTo>
                  <a:pt x="69125" y="5225"/>
                </a:lnTo>
                <a:lnTo>
                  <a:pt x="64952" y="8708"/>
                </a:lnTo>
                <a:lnTo>
                  <a:pt x="62101" y="13359"/>
                </a:lnTo>
                <a:lnTo>
                  <a:pt x="60570" y="19178"/>
                </a:lnTo>
                <a:lnTo>
                  <a:pt x="62349" y="19580"/>
                </a:lnTo>
                <a:close/>
              </a:path>
              <a:path w="357761" h="80963">
                <a:moveTo>
                  <a:pt x="2583" y="24346"/>
                </a:moveTo>
                <a:lnTo>
                  <a:pt x="4229" y="19982"/>
                </a:lnTo>
                <a:lnTo>
                  <a:pt x="5951" y="16748"/>
                </a:lnTo>
                <a:lnTo>
                  <a:pt x="7750" y="14642"/>
                </a:lnTo>
                <a:lnTo>
                  <a:pt x="11003" y="10814"/>
                </a:lnTo>
                <a:lnTo>
                  <a:pt x="15252" y="8900"/>
                </a:lnTo>
                <a:lnTo>
                  <a:pt x="24744" y="8900"/>
                </a:lnTo>
                <a:lnTo>
                  <a:pt x="28399" y="10383"/>
                </a:lnTo>
                <a:lnTo>
                  <a:pt x="31461" y="13350"/>
                </a:lnTo>
                <a:lnTo>
                  <a:pt x="34523" y="16317"/>
                </a:lnTo>
                <a:lnTo>
                  <a:pt x="36055" y="20632"/>
                </a:lnTo>
                <a:lnTo>
                  <a:pt x="36055" y="32768"/>
                </a:lnTo>
                <a:lnTo>
                  <a:pt x="33547" y="39409"/>
                </a:lnTo>
                <a:lnTo>
                  <a:pt x="28534" y="46223"/>
                </a:lnTo>
                <a:lnTo>
                  <a:pt x="26680" y="48658"/>
                </a:lnTo>
                <a:lnTo>
                  <a:pt x="20151" y="56494"/>
                </a:lnTo>
                <a:lnTo>
                  <a:pt x="11257" y="66362"/>
                </a:lnTo>
                <a:lnTo>
                  <a:pt x="0" y="78264"/>
                </a:lnTo>
                <a:lnTo>
                  <a:pt x="0" y="79584"/>
                </a:lnTo>
                <a:lnTo>
                  <a:pt x="45872" y="79584"/>
                </a:lnTo>
                <a:lnTo>
                  <a:pt x="52245" y="63564"/>
                </a:lnTo>
                <a:lnTo>
                  <a:pt x="50752" y="62875"/>
                </a:lnTo>
                <a:lnTo>
                  <a:pt x="48876" y="66282"/>
                </a:lnTo>
                <a:lnTo>
                  <a:pt x="47192" y="68426"/>
                </a:lnTo>
                <a:lnTo>
                  <a:pt x="44207" y="70186"/>
                </a:lnTo>
                <a:lnTo>
                  <a:pt x="41624" y="70627"/>
                </a:lnTo>
                <a:lnTo>
                  <a:pt x="11597" y="70627"/>
                </a:lnTo>
                <a:lnTo>
                  <a:pt x="15451" y="66643"/>
                </a:lnTo>
                <a:lnTo>
                  <a:pt x="26352" y="55121"/>
                </a:lnTo>
                <a:lnTo>
                  <a:pt x="34464" y="46094"/>
                </a:lnTo>
                <a:lnTo>
                  <a:pt x="39787" y="39562"/>
                </a:lnTo>
                <a:lnTo>
                  <a:pt x="44111" y="33744"/>
                </a:lnTo>
                <a:lnTo>
                  <a:pt x="46274" y="27695"/>
                </a:lnTo>
                <a:lnTo>
                  <a:pt x="46274" y="15522"/>
                </a:lnTo>
                <a:lnTo>
                  <a:pt x="44274" y="10536"/>
                </a:lnTo>
                <a:lnTo>
                  <a:pt x="40274" y="6459"/>
                </a:lnTo>
                <a:lnTo>
                  <a:pt x="36274" y="2382"/>
                </a:lnTo>
                <a:lnTo>
                  <a:pt x="31040" y="344"/>
                </a:lnTo>
                <a:lnTo>
                  <a:pt x="19328" y="344"/>
                </a:lnTo>
                <a:lnTo>
                  <a:pt x="14419" y="2057"/>
                </a:lnTo>
                <a:lnTo>
                  <a:pt x="9846" y="5483"/>
                </a:lnTo>
                <a:lnTo>
                  <a:pt x="5271" y="8909"/>
                </a:lnTo>
                <a:lnTo>
                  <a:pt x="2028" y="15025"/>
                </a:lnTo>
                <a:lnTo>
                  <a:pt x="114" y="23829"/>
                </a:lnTo>
                <a:lnTo>
                  <a:pt x="2583" y="24346"/>
                </a:lnTo>
                <a:close/>
              </a:path>
              <a:path w="357761" h="80963">
                <a:moveTo>
                  <a:pt x="139110" y="71086"/>
                </a:moveTo>
                <a:lnTo>
                  <a:pt x="136585" y="68559"/>
                </a:lnTo>
                <a:lnTo>
                  <a:pt x="133255" y="67928"/>
                </a:lnTo>
                <a:lnTo>
                  <a:pt x="129914" y="68559"/>
                </a:lnTo>
                <a:lnTo>
                  <a:pt x="127350" y="71086"/>
                </a:lnTo>
                <a:lnTo>
                  <a:pt x="126710" y="74417"/>
                </a:lnTo>
                <a:lnTo>
                  <a:pt x="127341" y="77756"/>
                </a:lnTo>
                <a:lnTo>
                  <a:pt x="129867" y="80321"/>
                </a:lnTo>
                <a:lnTo>
                  <a:pt x="133255" y="80963"/>
                </a:lnTo>
                <a:lnTo>
                  <a:pt x="136632" y="80321"/>
                </a:lnTo>
                <a:lnTo>
                  <a:pt x="139120" y="77756"/>
                </a:lnTo>
                <a:lnTo>
                  <a:pt x="139742" y="74417"/>
                </a:lnTo>
                <a:lnTo>
                  <a:pt x="139110" y="71086"/>
                </a:lnTo>
                <a:close/>
              </a:path>
              <a:path w="357761" h="80963">
                <a:moveTo>
                  <a:pt x="172241" y="10450"/>
                </a:moveTo>
                <a:lnTo>
                  <a:pt x="174155" y="12843"/>
                </a:lnTo>
                <a:lnTo>
                  <a:pt x="174385" y="16077"/>
                </a:lnTo>
                <a:lnTo>
                  <a:pt x="174385" y="72694"/>
                </a:lnTo>
                <a:lnTo>
                  <a:pt x="173676" y="74933"/>
                </a:lnTo>
                <a:lnTo>
                  <a:pt x="170844" y="77000"/>
                </a:lnTo>
                <a:lnTo>
                  <a:pt x="167821" y="77632"/>
                </a:lnTo>
                <a:lnTo>
                  <a:pt x="163190" y="77862"/>
                </a:lnTo>
                <a:lnTo>
                  <a:pt x="163190" y="79584"/>
                </a:lnTo>
                <a:lnTo>
                  <a:pt x="195570" y="79584"/>
                </a:lnTo>
                <a:lnTo>
                  <a:pt x="195570" y="77976"/>
                </a:lnTo>
                <a:lnTo>
                  <a:pt x="191283" y="77823"/>
                </a:lnTo>
                <a:lnTo>
                  <a:pt x="188355" y="77345"/>
                </a:lnTo>
                <a:lnTo>
                  <a:pt x="186786" y="76541"/>
                </a:lnTo>
                <a:lnTo>
                  <a:pt x="184432" y="73861"/>
                </a:lnTo>
                <a:lnTo>
                  <a:pt x="184432" y="1780"/>
                </a:lnTo>
                <a:lnTo>
                  <a:pt x="184145" y="689"/>
                </a:lnTo>
                <a:lnTo>
                  <a:pt x="183456" y="689"/>
                </a:lnTo>
                <a:lnTo>
                  <a:pt x="162385" y="11426"/>
                </a:lnTo>
                <a:lnTo>
                  <a:pt x="163763" y="12421"/>
                </a:lnTo>
                <a:lnTo>
                  <a:pt x="166835" y="11283"/>
                </a:lnTo>
                <a:lnTo>
                  <a:pt x="169715" y="10450"/>
                </a:lnTo>
                <a:lnTo>
                  <a:pt x="172241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6056317" y="3272973"/>
            <a:ext cx="325237" cy="71690"/>
          </a:xfrm>
          <a:custGeom>
            <a:avLst/>
            <a:gdLst/>
            <a:ahLst/>
            <a:cxnLst/>
            <a:rect l="l" t="t" r="r" b="b"/>
            <a:pathLst>
              <a:path w="357761" h="81249">
                <a:moveTo>
                  <a:pt x="215205" y="19580"/>
                </a:moveTo>
                <a:lnTo>
                  <a:pt x="217234" y="16058"/>
                </a:lnTo>
                <a:lnTo>
                  <a:pt x="219128" y="13455"/>
                </a:lnTo>
                <a:lnTo>
                  <a:pt x="220889" y="11771"/>
                </a:lnTo>
                <a:lnTo>
                  <a:pt x="224105" y="8670"/>
                </a:lnTo>
                <a:lnTo>
                  <a:pt x="227817" y="7120"/>
                </a:lnTo>
                <a:lnTo>
                  <a:pt x="235587" y="7120"/>
                </a:lnTo>
                <a:lnTo>
                  <a:pt x="238754" y="8211"/>
                </a:lnTo>
                <a:lnTo>
                  <a:pt x="241529" y="10393"/>
                </a:lnTo>
                <a:lnTo>
                  <a:pt x="244304" y="12575"/>
                </a:lnTo>
                <a:lnTo>
                  <a:pt x="245692" y="15752"/>
                </a:lnTo>
                <a:lnTo>
                  <a:pt x="245692" y="24633"/>
                </a:lnTo>
                <a:lnTo>
                  <a:pt x="243931" y="28423"/>
                </a:lnTo>
                <a:lnTo>
                  <a:pt x="240410" y="31294"/>
                </a:lnTo>
                <a:lnTo>
                  <a:pt x="236887" y="34165"/>
                </a:lnTo>
                <a:lnTo>
                  <a:pt x="232065" y="36710"/>
                </a:lnTo>
                <a:lnTo>
                  <a:pt x="225942" y="38931"/>
                </a:lnTo>
                <a:lnTo>
                  <a:pt x="226669" y="40347"/>
                </a:lnTo>
                <a:lnTo>
                  <a:pt x="237558" y="40251"/>
                </a:lnTo>
                <a:lnTo>
                  <a:pt x="243567" y="42874"/>
                </a:lnTo>
                <a:lnTo>
                  <a:pt x="247127" y="48118"/>
                </a:lnTo>
                <a:lnTo>
                  <a:pt x="249232" y="51218"/>
                </a:lnTo>
                <a:lnTo>
                  <a:pt x="250285" y="54817"/>
                </a:lnTo>
                <a:lnTo>
                  <a:pt x="250285" y="63162"/>
                </a:lnTo>
                <a:lnTo>
                  <a:pt x="248983" y="67096"/>
                </a:lnTo>
                <a:lnTo>
                  <a:pt x="246381" y="70713"/>
                </a:lnTo>
                <a:lnTo>
                  <a:pt x="243778" y="74330"/>
                </a:lnTo>
                <a:lnTo>
                  <a:pt x="239797" y="76139"/>
                </a:lnTo>
                <a:lnTo>
                  <a:pt x="232027" y="76139"/>
                </a:lnTo>
                <a:lnTo>
                  <a:pt x="229089" y="75048"/>
                </a:lnTo>
                <a:lnTo>
                  <a:pt x="225626" y="72866"/>
                </a:lnTo>
                <a:lnTo>
                  <a:pt x="222162" y="70684"/>
                </a:lnTo>
                <a:lnTo>
                  <a:pt x="219377" y="69593"/>
                </a:lnTo>
                <a:lnTo>
                  <a:pt x="217272" y="69593"/>
                </a:lnTo>
                <a:lnTo>
                  <a:pt x="214201" y="70971"/>
                </a:lnTo>
                <a:lnTo>
                  <a:pt x="213254" y="73842"/>
                </a:lnTo>
                <a:lnTo>
                  <a:pt x="214201" y="76952"/>
                </a:lnTo>
                <a:lnTo>
                  <a:pt x="217990" y="79747"/>
                </a:lnTo>
                <a:lnTo>
                  <a:pt x="221291" y="80445"/>
                </a:lnTo>
                <a:lnTo>
                  <a:pt x="226500" y="80443"/>
                </a:lnTo>
                <a:lnTo>
                  <a:pt x="240222" y="78298"/>
                </a:lnTo>
                <a:lnTo>
                  <a:pt x="250428" y="72119"/>
                </a:lnTo>
                <a:lnTo>
                  <a:pt x="256150" y="66569"/>
                </a:lnTo>
                <a:lnTo>
                  <a:pt x="259011" y="60157"/>
                </a:lnTo>
                <a:lnTo>
                  <a:pt x="259011" y="46721"/>
                </a:lnTo>
                <a:lnTo>
                  <a:pt x="256925" y="41629"/>
                </a:lnTo>
                <a:lnTo>
                  <a:pt x="252753" y="37610"/>
                </a:lnTo>
                <a:lnTo>
                  <a:pt x="250533" y="35504"/>
                </a:lnTo>
                <a:lnTo>
                  <a:pt x="247586" y="33667"/>
                </a:lnTo>
                <a:lnTo>
                  <a:pt x="243912" y="32097"/>
                </a:lnTo>
                <a:lnTo>
                  <a:pt x="247050" y="29916"/>
                </a:lnTo>
                <a:lnTo>
                  <a:pt x="250859" y="26183"/>
                </a:lnTo>
                <a:lnTo>
                  <a:pt x="253500" y="23082"/>
                </a:lnTo>
                <a:lnTo>
                  <a:pt x="254820" y="19676"/>
                </a:lnTo>
                <a:lnTo>
                  <a:pt x="254820" y="11752"/>
                </a:lnTo>
                <a:lnTo>
                  <a:pt x="253222" y="8038"/>
                </a:lnTo>
                <a:lnTo>
                  <a:pt x="250026" y="4823"/>
                </a:lnTo>
                <a:lnTo>
                  <a:pt x="246830" y="1607"/>
                </a:lnTo>
                <a:lnTo>
                  <a:pt x="242304" y="0"/>
                </a:lnTo>
                <a:lnTo>
                  <a:pt x="230975" y="0"/>
                </a:lnTo>
                <a:lnTo>
                  <a:pt x="226152" y="1741"/>
                </a:lnTo>
                <a:lnTo>
                  <a:pt x="221980" y="5225"/>
                </a:lnTo>
                <a:lnTo>
                  <a:pt x="217808" y="8708"/>
                </a:lnTo>
                <a:lnTo>
                  <a:pt x="214957" y="13359"/>
                </a:lnTo>
                <a:lnTo>
                  <a:pt x="213426" y="19178"/>
                </a:lnTo>
                <a:lnTo>
                  <a:pt x="215205" y="19580"/>
                </a:lnTo>
                <a:close/>
              </a:path>
              <a:path w="357761" h="81249">
                <a:moveTo>
                  <a:pt x="2583" y="24346"/>
                </a:moveTo>
                <a:lnTo>
                  <a:pt x="4229" y="19982"/>
                </a:lnTo>
                <a:lnTo>
                  <a:pt x="5951" y="16748"/>
                </a:lnTo>
                <a:lnTo>
                  <a:pt x="7750" y="14642"/>
                </a:lnTo>
                <a:lnTo>
                  <a:pt x="11003" y="10814"/>
                </a:lnTo>
                <a:lnTo>
                  <a:pt x="15252" y="8900"/>
                </a:lnTo>
                <a:lnTo>
                  <a:pt x="24744" y="8900"/>
                </a:lnTo>
                <a:lnTo>
                  <a:pt x="28399" y="10383"/>
                </a:lnTo>
                <a:lnTo>
                  <a:pt x="31462" y="13350"/>
                </a:lnTo>
                <a:lnTo>
                  <a:pt x="34523" y="16317"/>
                </a:lnTo>
                <a:lnTo>
                  <a:pt x="36055" y="20632"/>
                </a:lnTo>
                <a:lnTo>
                  <a:pt x="36055" y="32768"/>
                </a:lnTo>
                <a:lnTo>
                  <a:pt x="33547" y="39409"/>
                </a:lnTo>
                <a:lnTo>
                  <a:pt x="28534" y="46223"/>
                </a:lnTo>
                <a:lnTo>
                  <a:pt x="26680" y="48658"/>
                </a:lnTo>
                <a:lnTo>
                  <a:pt x="20151" y="56494"/>
                </a:lnTo>
                <a:lnTo>
                  <a:pt x="11257" y="66362"/>
                </a:lnTo>
                <a:lnTo>
                  <a:pt x="0" y="78264"/>
                </a:lnTo>
                <a:lnTo>
                  <a:pt x="0" y="79584"/>
                </a:lnTo>
                <a:lnTo>
                  <a:pt x="45872" y="79584"/>
                </a:lnTo>
                <a:lnTo>
                  <a:pt x="52245" y="63564"/>
                </a:lnTo>
                <a:lnTo>
                  <a:pt x="50752" y="62875"/>
                </a:lnTo>
                <a:lnTo>
                  <a:pt x="48876" y="66282"/>
                </a:lnTo>
                <a:lnTo>
                  <a:pt x="47192" y="68426"/>
                </a:lnTo>
                <a:lnTo>
                  <a:pt x="44207" y="70186"/>
                </a:lnTo>
                <a:lnTo>
                  <a:pt x="41624" y="70627"/>
                </a:lnTo>
                <a:lnTo>
                  <a:pt x="11597" y="70627"/>
                </a:lnTo>
                <a:lnTo>
                  <a:pt x="15451" y="66643"/>
                </a:lnTo>
                <a:lnTo>
                  <a:pt x="26352" y="55121"/>
                </a:lnTo>
                <a:lnTo>
                  <a:pt x="34464" y="46094"/>
                </a:lnTo>
                <a:lnTo>
                  <a:pt x="39787" y="39562"/>
                </a:lnTo>
                <a:lnTo>
                  <a:pt x="44110" y="33744"/>
                </a:lnTo>
                <a:lnTo>
                  <a:pt x="46274" y="27695"/>
                </a:lnTo>
                <a:lnTo>
                  <a:pt x="46274" y="15522"/>
                </a:lnTo>
                <a:lnTo>
                  <a:pt x="44274" y="10536"/>
                </a:lnTo>
                <a:lnTo>
                  <a:pt x="40275" y="6459"/>
                </a:lnTo>
                <a:lnTo>
                  <a:pt x="36274" y="2382"/>
                </a:lnTo>
                <a:lnTo>
                  <a:pt x="31040" y="344"/>
                </a:lnTo>
                <a:lnTo>
                  <a:pt x="19328" y="344"/>
                </a:lnTo>
                <a:lnTo>
                  <a:pt x="14419" y="2057"/>
                </a:lnTo>
                <a:lnTo>
                  <a:pt x="9846" y="5483"/>
                </a:lnTo>
                <a:lnTo>
                  <a:pt x="5271" y="8909"/>
                </a:lnTo>
                <a:lnTo>
                  <a:pt x="2028" y="15025"/>
                </a:lnTo>
                <a:lnTo>
                  <a:pt x="114" y="23829"/>
                </a:lnTo>
                <a:lnTo>
                  <a:pt x="2583" y="24346"/>
                </a:lnTo>
                <a:close/>
              </a:path>
              <a:path w="357761" h="81249">
                <a:moveTo>
                  <a:pt x="78176" y="10450"/>
                </a:moveTo>
                <a:lnTo>
                  <a:pt x="80090" y="12843"/>
                </a:lnTo>
                <a:lnTo>
                  <a:pt x="80320" y="16077"/>
                </a:lnTo>
                <a:lnTo>
                  <a:pt x="80320" y="72694"/>
                </a:lnTo>
                <a:lnTo>
                  <a:pt x="79612" y="74933"/>
                </a:lnTo>
                <a:lnTo>
                  <a:pt x="76779" y="77000"/>
                </a:lnTo>
                <a:lnTo>
                  <a:pt x="73756" y="77632"/>
                </a:lnTo>
                <a:lnTo>
                  <a:pt x="69125" y="77862"/>
                </a:lnTo>
                <a:lnTo>
                  <a:pt x="69125" y="79584"/>
                </a:lnTo>
                <a:lnTo>
                  <a:pt x="101505" y="79584"/>
                </a:lnTo>
                <a:lnTo>
                  <a:pt x="101505" y="77976"/>
                </a:lnTo>
                <a:lnTo>
                  <a:pt x="97218" y="77823"/>
                </a:lnTo>
                <a:lnTo>
                  <a:pt x="94290" y="77345"/>
                </a:lnTo>
                <a:lnTo>
                  <a:pt x="92721" y="76541"/>
                </a:lnTo>
                <a:lnTo>
                  <a:pt x="90367" y="73861"/>
                </a:lnTo>
                <a:lnTo>
                  <a:pt x="90367" y="1780"/>
                </a:lnTo>
                <a:lnTo>
                  <a:pt x="90080" y="689"/>
                </a:lnTo>
                <a:lnTo>
                  <a:pt x="89391" y="689"/>
                </a:lnTo>
                <a:lnTo>
                  <a:pt x="68320" y="11426"/>
                </a:lnTo>
                <a:lnTo>
                  <a:pt x="69699" y="12421"/>
                </a:lnTo>
                <a:lnTo>
                  <a:pt x="72770" y="11283"/>
                </a:lnTo>
                <a:lnTo>
                  <a:pt x="75650" y="10450"/>
                </a:lnTo>
                <a:lnTo>
                  <a:pt x="78176" y="10450"/>
                </a:lnTo>
                <a:close/>
              </a:path>
              <a:path w="357761" h="81249">
                <a:moveTo>
                  <a:pt x="139111" y="71086"/>
                </a:moveTo>
                <a:lnTo>
                  <a:pt x="136584" y="68559"/>
                </a:lnTo>
                <a:lnTo>
                  <a:pt x="133255" y="67928"/>
                </a:lnTo>
                <a:lnTo>
                  <a:pt x="129914" y="68559"/>
                </a:lnTo>
                <a:lnTo>
                  <a:pt x="127350" y="71086"/>
                </a:lnTo>
                <a:lnTo>
                  <a:pt x="126710" y="74417"/>
                </a:lnTo>
                <a:lnTo>
                  <a:pt x="127341" y="77756"/>
                </a:lnTo>
                <a:lnTo>
                  <a:pt x="129867" y="80321"/>
                </a:lnTo>
                <a:lnTo>
                  <a:pt x="133255" y="80963"/>
                </a:lnTo>
                <a:lnTo>
                  <a:pt x="136632" y="80321"/>
                </a:lnTo>
                <a:lnTo>
                  <a:pt x="139120" y="77756"/>
                </a:lnTo>
                <a:lnTo>
                  <a:pt x="139742" y="74417"/>
                </a:lnTo>
                <a:lnTo>
                  <a:pt x="139111" y="71086"/>
                </a:lnTo>
                <a:close/>
              </a:path>
              <a:path w="357761" h="81249">
                <a:moveTo>
                  <a:pt x="172241" y="10450"/>
                </a:moveTo>
                <a:lnTo>
                  <a:pt x="174155" y="12843"/>
                </a:lnTo>
                <a:lnTo>
                  <a:pt x="174385" y="16077"/>
                </a:lnTo>
                <a:lnTo>
                  <a:pt x="174385" y="72694"/>
                </a:lnTo>
                <a:lnTo>
                  <a:pt x="173677" y="74933"/>
                </a:lnTo>
                <a:lnTo>
                  <a:pt x="170844" y="77000"/>
                </a:lnTo>
                <a:lnTo>
                  <a:pt x="167821" y="77632"/>
                </a:lnTo>
                <a:lnTo>
                  <a:pt x="163190" y="77862"/>
                </a:lnTo>
                <a:lnTo>
                  <a:pt x="163190" y="79584"/>
                </a:lnTo>
                <a:lnTo>
                  <a:pt x="195570" y="79584"/>
                </a:lnTo>
                <a:lnTo>
                  <a:pt x="195570" y="77976"/>
                </a:lnTo>
                <a:lnTo>
                  <a:pt x="191283" y="77823"/>
                </a:lnTo>
                <a:lnTo>
                  <a:pt x="188355" y="77345"/>
                </a:lnTo>
                <a:lnTo>
                  <a:pt x="186786" y="76541"/>
                </a:lnTo>
                <a:lnTo>
                  <a:pt x="184432" y="73861"/>
                </a:lnTo>
                <a:lnTo>
                  <a:pt x="184432" y="1780"/>
                </a:lnTo>
                <a:lnTo>
                  <a:pt x="184145" y="689"/>
                </a:lnTo>
                <a:lnTo>
                  <a:pt x="183456" y="689"/>
                </a:lnTo>
                <a:lnTo>
                  <a:pt x="162385" y="11426"/>
                </a:lnTo>
                <a:lnTo>
                  <a:pt x="163764" y="12421"/>
                </a:lnTo>
                <a:lnTo>
                  <a:pt x="166835" y="11283"/>
                </a:lnTo>
                <a:lnTo>
                  <a:pt x="169715" y="10450"/>
                </a:lnTo>
                <a:lnTo>
                  <a:pt x="172241" y="10450"/>
                </a:lnTo>
                <a:close/>
              </a:path>
              <a:path w="357761" h="81249">
                <a:moveTo>
                  <a:pt x="334107" y="76082"/>
                </a:moveTo>
                <a:lnTo>
                  <a:pt x="330777" y="74072"/>
                </a:lnTo>
                <a:lnTo>
                  <a:pt x="333934" y="79756"/>
                </a:lnTo>
                <a:lnTo>
                  <a:pt x="341092" y="79756"/>
                </a:lnTo>
                <a:lnTo>
                  <a:pt x="336404" y="76082"/>
                </a:lnTo>
                <a:lnTo>
                  <a:pt x="334107" y="76082"/>
                </a:lnTo>
                <a:close/>
              </a:path>
              <a:path w="357761" h="81249">
                <a:moveTo>
                  <a:pt x="303219" y="33074"/>
                </a:moveTo>
                <a:lnTo>
                  <a:pt x="299315" y="38778"/>
                </a:lnTo>
                <a:lnTo>
                  <a:pt x="295009" y="41629"/>
                </a:lnTo>
                <a:lnTo>
                  <a:pt x="287813" y="41629"/>
                </a:lnTo>
                <a:lnTo>
                  <a:pt x="288176" y="45649"/>
                </a:lnTo>
                <a:lnTo>
                  <a:pt x="294875" y="45649"/>
                </a:lnTo>
                <a:lnTo>
                  <a:pt x="300530" y="42366"/>
                </a:lnTo>
                <a:lnTo>
                  <a:pt x="305143" y="35801"/>
                </a:lnTo>
                <a:lnTo>
                  <a:pt x="307123" y="27370"/>
                </a:lnTo>
                <a:lnTo>
                  <a:pt x="303219" y="33074"/>
                </a:lnTo>
                <a:close/>
              </a:path>
              <a:path w="357761" h="81249">
                <a:moveTo>
                  <a:pt x="275565" y="38854"/>
                </a:moveTo>
                <a:lnTo>
                  <a:pt x="278474" y="41572"/>
                </a:lnTo>
                <a:lnTo>
                  <a:pt x="281383" y="44290"/>
                </a:lnTo>
                <a:lnTo>
                  <a:pt x="284618" y="45649"/>
                </a:lnTo>
                <a:lnTo>
                  <a:pt x="288176" y="45649"/>
                </a:lnTo>
                <a:lnTo>
                  <a:pt x="287813" y="41629"/>
                </a:lnTo>
                <a:lnTo>
                  <a:pt x="284761" y="39476"/>
                </a:lnTo>
                <a:lnTo>
                  <a:pt x="282953" y="36060"/>
                </a:lnTo>
                <a:lnTo>
                  <a:pt x="282953" y="27944"/>
                </a:lnTo>
                <a:lnTo>
                  <a:pt x="284876" y="21829"/>
                </a:lnTo>
                <a:lnTo>
                  <a:pt x="288723" y="15187"/>
                </a:lnTo>
                <a:lnTo>
                  <a:pt x="292569" y="8546"/>
                </a:lnTo>
                <a:lnTo>
                  <a:pt x="296348" y="5225"/>
                </a:lnTo>
                <a:lnTo>
                  <a:pt x="300062" y="5225"/>
                </a:lnTo>
                <a:lnTo>
                  <a:pt x="301085" y="5674"/>
                </a:lnTo>
                <a:lnTo>
                  <a:pt x="304655" y="8038"/>
                </a:lnTo>
                <a:lnTo>
                  <a:pt x="307784" y="9072"/>
                </a:lnTo>
                <a:lnTo>
                  <a:pt x="309075" y="12000"/>
                </a:lnTo>
                <a:lnTo>
                  <a:pt x="309075" y="21150"/>
                </a:lnTo>
                <a:lnTo>
                  <a:pt x="307123" y="27370"/>
                </a:lnTo>
                <a:lnTo>
                  <a:pt x="305143" y="35801"/>
                </a:lnTo>
                <a:lnTo>
                  <a:pt x="309754" y="29236"/>
                </a:lnTo>
                <a:lnTo>
                  <a:pt x="312061" y="22508"/>
                </a:lnTo>
                <a:lnTo>
                  <a:pt x="312061" y="15618"/>
                </a:lnTo>
                <a:lnTo>
                  <a:pt x="311889" y="12488"/>
                </a:lnTo>
                <a:lnTo>
                  <a:pt x="311257" y="9934"/>
                </a:lnTo>
                <a:lnTo>
                  <a:pt x="314128" y="10622"/>
                </a:lnTo>
                <a:lnTo>
                  <a:pt x="317400" y="11024"/>
                </a:lnTo>
                <a:lnTo>
                  <a:pt x="321801" y="11024"/>
                </a:lnTo>
                <a:lnTo>
                  <a:pt x="325094" y="10393"/>
                </a:lnTo>
                <a:lnTo>
                  <a:pt x="328653" y="9091"/>
                </a:lnTo>
                <a:lnTo>
                  <a:pt x="331524" y="7751"/>
                </a:lnTo>
                <a:lnTo>
                  <a:pt x="290589" y="81249"/>
                </a:lnTo>
                <a:lnTo>
                  <a:pt x="296158" y="81249"/>
                </a:lnTo>
                <a:lnTo>
                  <a:pt x="341456" y="115"/>
                </a:lnTo>
                <a:lnTo>
                  <a:pt x="336863" y="115"/>
                </a:lnTo>
                <a:lnTo>
                  <a:pt x="334682" y="2258"/>
                </a:lnTo>
                <a:lnTo>
                  <a:pt x="330605" y="4995"/>
                </a:lnTo>
                <a:lnTo>
                  <a:pt x="326892" y="7139"/>
                </a:lnTo>
                <a:lnTo>
                  <a:pt x="322835" y="8211"/>
                </a:lnTo>
                <a:lnTo>
                  <a:pt x="316749" y="8211"/>
                </a:lnTo>
                <a:lnTo>
                  <a:pt x="313496" y="7751"/>
                </a:lnTo>
                <a:lnTo>
                  <a:pt x="310644" y="6909"/>
                </a:lnTo>
                <a:lnTo>
                  <a:pt x="307583" y="4192"/>
                </a:lnTo>
                <a:lnTo>
                  <a:pt x="305229" y="2698"/>
                </a:lnTo>
                <a:lnTo>
                  <a:pt x="301803" y="1780"/>
                </a:lnTo>
                <a:lnTo>
                  <a:pt x="292808" y="1780"/>
                </a:lnTo>
                <a:lnTo>
                  <a:pt x="286932" y="4842"/>
                </a:lnTo>
                <a:lnTo>
                  <a:pt x="281804" y="10967"/>
                </a:lnTo>
                <a:lnTo>
                  <a:pt x="276675" y="17092"/>
                </a:lnTo>
                <a:lnTo>
                  <a:pt x="274111" y="23312"/>
                </a:lnTo>
                <a:lnTo>
                  <a:pt x="274111" y="34873"/>
                </a:lnTo>
                <a:lnTo>
                  <a:pt x="275565" y="38854"/>
                </a:lnTo>
                <a:close/>
              </a:path>
              <a:path w="357761" h="81249">
                <a:moveTo>
                  <a:pt x="321103" y="73201"/>
                </a:moveTo>
                <a:lnTo>
                  <a:pt x="323917" y="75823"/>
                </a:lnTo>
                <a:lnTo>
                  <a:pt x="326730" y="78445"/>
                </a:lnTo>
                <a:lnTo>
                  <a:pt x="330068" y="79756"/>
                </a:lnTo>
                <a:lnTo>
                  <a:pt x="333934" y="79756"/>
                </a:lnTo>
                <a:lnTo>
                  <a:pt x="330777" y="74072"/>
                </a:lnTo>
                <a:lnTo>
                  <a:pt x="328596" y="70799"/>
                </a:lnTo>
                <a:lnTo>
                  <a:pt x="328596" y="63181"/>
                </a:lnTo>
                <a:lnTo>
                  <a:pt x="330376" y="57153"/>
                </a:lnTo>
                <a:lnTo>
                  <a:pt x="333934" y="50185"/>
                </a:lnTo>
                <a:lnTo>
                  <a:pt x="337495" y="43218"/>
                </a:lnTo>
                <a:lnTo>
                  <a:pt x="341552" y="39734"/>
                </a:lnTo>
                <a:lnTo>
                  <a:pt x="348632" y="39734"/>
                </a:lnTo>
                <a:lnTo>
                  <a:pt x="350680" y="40634"/>
                </a:lnTo>
                <a:lnTo>
                  <a:pt x="353818" y="44233"/>
                </a:lnTo>
                <a:lnTo>
                  <a:pt x="354604" y="46740"/>
                </a:lnTo>
                <a:lnTo>
                  <a:pt x="354604" y="55162"/>
                </a:lnTo>
                <a:lnTo>
                  <a:pt x="352738" y="60817"/>
                </a:lnTo>
                <a:lnTo>
                  <a:pt x="349006" y="66923"/>
                </a:lnTo>
                <a:lnTo>
                  <a:pt x="345274" y="73029"/>
                </a:lnTo>
                <a:lnTo>
                  <a:pt x="341073" y="76082"/>
                </a:lnTo>
                <a:lnTo>
                  <a:pt x="336404" y="76082"/>
                </a:lnTo>
                <a:lnTo>
                  <a:pt x="341092" y="79756"/>
                </a:lnTo>
                <a:lnTo>
                  <a:pt x="346853" y="76254"/>
                </a:lnTo>
                <a:lnTo>
                  <a:pt x="351216" y="69248"/>
                </a:lnTo>
                <a:lnTo>
                  <a:pt x="355580" y="62244"/>
                </a:lnTo>
                <a:lnTo>
                  <a:pt x="357761" y="55851"/>
                </a:lnTo>
                <a:lnTo>
                  <a:pt x="357761" y="44673"/>
                </a:lnTo>
                <a:lnTo>
                  <a:pt x="356479" y="40979"/>
                </a:lnTo>
                <a:lnTo>
                  <a:pt x="353915" y="38988"/>
                </a:lnTo>
                <a:lnTo>
                  <a:pt x="351350" y="36997"/>
                </a:lnTo>
                <a:lnTo>
                  <a:pt x="348403" y="36003"/>
                </a:lnTo>
                <a:lnTo>
                  <a:pt x="338681" y="36003"/>
                </a:lnTo>
                <a:lnTo>
                  <a:pt x="332854" y="38940"/>
                </a:lnTo>
                <a:lnTo>
                  <a:pt x="327591" y="44816"/>
                </a:lnTo>
                <a:lnTo>
                  <a:pt x="322328" y="50692"/>
                </a:lnTo>
                <a:lnTo>
                  <a:pt x="319697" y="56941"/>
                </a:lnTo>
                <a:lnTo>
                  <a:pt x="319697" y="69115"/>
                </a:lnTo>
                <a:lnTo>
                  <a:pt x="321103" y="732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6449792" y="3271910"/>
            <a:ext cx="316575" cy="72501"/>
          </a:xfrm>
          <a:custGeom>
            <a:avLst/>
            <a:gdLst/>
            <a:ahLst/>
            <a:cxnLst/>
            <a:rect l="l" t="t" r="r" b="b"/>
            <a:pathLst>
              <a:path w="348232" h="82168">
                <a:moveTo>
                  <a:pt x="324578" y="77288"/>
                </a:moveTo>
                <a:lnTo>
                  <a:pt x="321248" y="75278"/>
                </a:lnTo>
                <a:lnTo>
                  <a:pt x="324405" y="80962"/>
                </a:lnTo>
                <a:lnTo>
                  <a:pt x="331562" y="80962"/>
                </a:lnTo>
                <a:lnTo>
                  <a:pt x="326874" y="77288"/>
                </a:lnTo>
                <a:lnTo>
                  <a:pt x="324578" y="77288"/>
                </a:lnTo>
                <a:close/>
              </a:path>
              <a:path w="348232" h="82168">
                <a:moveTo>
                  <a:pt x="293690" y="34279"/>
                </a:moveTo>
                <a:lnTo>
                  <a:pt x="289785" y="39984"/>
                </a:lnTo>
                <a:lnTo>
                  <a:pt x="285479" y="42835"/>
                </a:lnTo>
                <a:lnTo>
                  <a:pt x="278283" y="42835"/>
                </a:lnTo>
                <a:lnTo>
                  <a:pt x="278647" y="46855"/>
                </a:lnTo>
                <a:lnTo>
                  <a:pt x="285345" y="46855"/>
                </a:lnTo>
                <a:lnTo>
                  <a:pt x="291000" y="43572"/>
                </a:lnTo>
                <a:lnTo>
                  <a:pt x="295613" y="37007"/>
                </a:lnTo>
                <a:lnTo>
                  <a:pt x="297594" y="28576"/>
                </a:lnTo>
                <a:lnTo>
                  <a:pt x="293690" y="34279"/>
                </a:lnTo>
                <a:close/>
              </a:path>
              <a:path w="348232" h="82168">
                <a:moveTo>
                  <a:pt x="266035" y="40060"/>
                </a:moveTo>
                <a:lnTo>
                  <a:pt x="268944" y="42778"/>
                </a:lnTo>
                <a:lnTo>
                  <a:pt x="271853" y="45496"/>
                </a:lnTo>
                <a:lnTo>
                  <a:pt x="275088" y="46855"/>
                </a:lnTo>
                <a:lnTo>
                  <a:pt x="278647" y="46855"/>
                </a:lnTo>
                <a:lnTo>
                  <a:pt x="278283" y="42835"/>
                </a:lnTo>
                <a:lnTo>
                  <a:pt x="275231" y="40682"/>
                </a:lnTo>
                <a:lnTo>
                  <a:pt x="273423" y="37266"/>
                </a:lnTo>
                <a:lnTo>
                  <a:pt x="273423" y="29150"/>
                </a:lnTo>
                <a:lnTo>
                  <a:pt x="275346" y="23035"/>
                </a:lnTo>
                <a:lnTo>
                  <a:pt x="279193" y="16393"/>
                </a:lnTo>
                <a:lnTo>
                  <a:pt x="283039" y="9751"/>
                </a:lnTo>
                <a:lnTo>
                  <a:pt x="286819" y="6431"/>
                </a:lnTo>
                <a:lnTo>
                  <a:pt x="290532" y="6431"/>
                </a:lnTo>
                <a:lnTo>
                  <a:pt x="291555" y="6880"/>
                </a:lnTo>
                <a:lnTo>
                  <a:pt x="295125" y="9244"/>
                </a:lnTo>
                <a:lnTo>
                  <a:pt x="298254" y="10278"/>
                </a:lnTo>
                <a:lnTo>
                  <a:pt x="299546" y="13206"/>
                </a:lnTo>
                <a:lnTo>
                  <a:pt x="299546" y="22355"/>
                </a:lnTo>
                <a:lnTo>
                  <a:pt x="297594" y="28576"/>
                </a:lnTo>
                <a:lnTo>
                  <a:pt x="295613" y="37007"/>
                </a:lnTo>
                <a:lnTo>
                  <a:pt x="300224" y="30442"/>
                </a:lnTo>
                <a:lnTo>
                  <a:pt x="302531" y="23714"/>
                </a:lnTo>
                <a:lnTo>
                  <a:pt x="302531" y="16824"/>
                </a:lnTo>
                <a:lnTo>
                  <a:pt x="302359" y="13694"/>
                </a:lnTo>
                <a:lnTo>
                  <a:pt x="301727" y="11139"/>
                </a:lnTo>
                <a:lnTo>
                  <a:pt x="304598" y="11828"/>
                </a:lnTo>
                <a:lnTo>
                  <a:pt x="307870" y="12230"/>
                </a:lnTo>
                <a:lnTo>
                  <a:pt x="312271" y="12230"/>
                </a:lnTo>
                <a:lnTo>
                  <a:pt x="315564" y="11598"/>
                </a:lnTo>
                <a:lnTo>
                  <a:pt x="319123" y="10297"/>
                </a:lnTo>
                <a:lnTo>
                  <a:pt x="321994" y="8957"/>
                </a:lnTo>
                <a:lnTo>
                  <a:pt x="281059" y="82455"/>
                </a:lnTo>
                <a:lnTo>
                  <a:pt x="286628" y="82455"/>
                </a:lnTo>
                <a:lnTo>
                  <a:pt x="331926" y="1321"/>
                </a:lnTo>
                <a:lnTo>
                  <a:pt x="327333" y="1321"/>
                </a:lnTo>
                <a:lnTo>
                  <a:pt x="325152" y="3464"/>
                </a:lnTo>
                <a:lnTo>
                  <a:pt x="321075" y="6201"/>
                </a:lnTo>
                <a:lnTo>
                  <a:pt x="317362" y="8345"/>
                </a:lnTo>
                <a:lnTo>
                  <a:pt x="313305" y="9416"/>
                </a:lnTo>
                <a:lnTo>
                  <a:pt x="307219" y="9416"/>
                </a:lnTo>
                <a:lnTo>
                  <a:pt x="303966" y="8957"/>
                </a:lnTo>
                <a:lnTo>
                  <a:pt x="301114" y="8115"/>
                </a:lnTo>
                <a:lnTo>
                  <a:pt x="298053" y="5397"/>
                </a:lnTo>
                <a:lnTo>
                  <a:pt x="295699" y="3904"/>
                </a:lnTo>
                <a:lnTo>
                  <a:pt x="292273" y="2986"/>
                </a:lnTo>
                <a:lnTo>
                  <a:pt x="283278" y="2986"/>
                </a:lnTo>
                <a:lnTo>
                  <a:pt x="277402" y="6048"/>
                </a:lnTo>
                <a:lnTo>
                  <a:pt x="272275" y="12173"/>
                </a:lnTo>
                <a:lnTo>
                  <a:pt x="267145" y="18298"/>
                </a:lnTo>
                <a:lnTo>
                  <a:pt x="264581" y="24518"/>
                </a:lnTo>
                <a:lnTo>
                  <a:pt x="264581" y="36079"/>
                </a:lnTo>
                <a:lnTo>
                  <a:pt x="266035" y="40060"/>
                </a:lnTo>
                <a:close/>
              </a:path>
              <a:path w="348232" h="82168">
                <a:moveTo>
                  <a:pt x="311574" y="74407"/>
                </a:moveTo>
                <a:lnTo>
                  <a:pt x="314387" y="77029"/>
                </a:lnTo>
                <a:lnTo>
                  <a:pt x="317200" y="79651"/>
                </a:lnTo>
                <a:lnTo>
                  <a:pt x="320539" y="80962"/>
                </a:lnTo>
                <a:lnTo>
                  <a:pt x="324405" y="80962"/>
                </a:lnTo>
                <a:lnTo>
                  <a:pt x="321248" y="75278"/>
                </a:lnTo>
                <a:lnTo>
                  <a:pt x="319066" y="72005"/>
                </a:lnTo>
                <a:lnTo>
                  <a:pt x="319066" y="64387"/>
                </a:lnTo>
                <a:lnTo>
                  <a:pt x="320846" y="58358"/>
                </a:lnTo>
                <a:lnTo>
                  <a:pt x="324405" y="51391"/>
                </a:lnTo>
                <a:lnTo>
                  <a:pt x="327965" y="44424"/>
                </a:lnTo>
                <a:lnTo>
                  <a:pt x="332022" y="40940"/>
                </a:lnTo>
                <a:lnTo>
                  <a:pt x="339102" y="40940"/>
                </a:lnTo>
                <a:lnTo>
                  <a:pt x="341150" y="41840"/>
                </a:lnTo>
                <a:lnTo>
                  <a:pt x="344288" y="45438"/>
                </a:lnTo>
                <a:lnTo>
                  <a:pt x="345074" y="47946"/>
                </a:lnTo>
                <a:lnTo>
                  <a:pt x="345074" y="56368"/>
                </a:lnTo>
                <a:lnTo>
                  <a:pt x="343208" y="62023"/>
                </a:lnTo>
                <a:lnTo>
                  <a:pt x="339476" y="68129"/>
                </a:lnTo>
                <a:lnTo>
                  <a:pt x="335744" y="74235"/>
                </a:lnTo>
                <a:lnTo>
                  <a:pt x="331543" y="77288"/>
                </a:lnTo>
                <a:lnTo>
                  <a:pt x="326874" y="77288"/>
                </a:lnTo>
                <a:lnTo>
                  <a:pt x="331562" y="80962"/>
                </a:lnTo>
                <a:lnTo>
                  <a:pt x="337323" y="77460"/>
                </a:lnTo>
                <a:lnTo>
                  <a:pt x="341687" y="70454"/>
                </a:lnTo>
                <a:lnTo>
                  <a:pt x="346050" y="63449"/>
                </a:lnTo>
                <a:lnTo>
                  <a:pt x="348232" y="57056"/>
                </a:lnTo>
                <a:lnTo>
                  <a:pt x="348232" y="45878"/>
                </a:lnTo>
                <a:lnTo>
                  <a:pt x="346949" y="42184"/>
                </a:lnTo>
                <a:lnTo>
                  <a:pt x="344385" y="40194"/>
                </a:lnTo>
                <a:lnTo>
                  <a:pt x="341820" y="38203"/>
                </a:lnTo>
                <a:lnTo>
                  <a:pt x="338873" y="37208"/>
                </a:lnTo>
                <a:lnTo>
                  <a:pt x="329151" y="37208"/>
                </a:lnTo>
                <a:lnTo>
                  <a:pt x="323324" y="40146"/>
                </a:lnTo>
                <a:lnTo>
                  <a:pt x="318061" y="46022"/>
                </a:lnTo>
                <a:lnTo>
                  <a:pt x="312798" y="51898"/>
                </a:lnTo>
                <a:lnTo>
                  <a:pt x="310167" y="58147"/>
                </a:lnTo>
                <a:lnTo>
                  <a:pt x="310167" y="70321"/>
                </a:lnTo>
                <a:lnTo>
                  <a:pt x="311574" y="74407"/>
                </a:lnTo>
                <a:close/>
              </a:path>
              <a:path w="348232" h="82168">
                <a:moveTo>
                  <a:pt x="9856" y="11656"/>
                </a:moveTo>
                <a:lnTo>
                  <a:pt x="11770" y="14048"/>
                </a:lnTo>
                <a:lnTo>
                  <a:pt x="12000" y="17283"/>
                </a:lnTo>
                <a:lnTo>
                  <a:pt x="12000" y="73900"/>
                </a:lnTo>
                <a:lnTo>
                  <a:pt x="11291" y="76139"/>
                </a:lnTo>
                <a:lnTo>
                  <a:pt x="8459" y="78206"/>
                </a:lnTo>
                <a:lnTo>
                  <a:pt x="5435" y="78838"/>
                </a:lnTo>
                <a:lnTo>
                  <a:pt x="804" y="79067"/>
                </a:lnTo>
                <a:lnTo>
                  <a:pt x="804" y="80790"/>
                </a:lnTo>
                <a:lnTo>
                  <a:pt x="33185" y="80790"/>
                </a:lnTo>
                <a:lnTo>
                  <a:pt x="33185" y="79182"/>
                </a:lnTo>
                <a:lnTo>
                  <a:pt x="28897" y="79029"/>
                </a:lnTo>
                <a:lnTo>
                  <a:pt x="25969" y="78551"/>
                </a:lnTo>
                <a:lnTo>
                  <a:pt x="24401" y="77747"/>
                </a:lnTo>
                <a:lnTo>
                  <a:pt x="22047" y="75067"/>
                </a:lnTo>
                <a:lnTo>
                  <a:pt x="22047" y="2986"/>
                </a:lnTo>
                <a:lnTo>
                  <a:pt x="21760" y="1894"/>
                </a:lnTo>
                <a:lnTo>
                  <a:pt x="21071" y="1894"/>
                </a:lnTo>
                <a:lnTo>
                  <a:pt x="0" y="12632"/>
                </a:lnTo>
                <a:lnTo>
                  <a:pt x="1378" y="13627"/>
                </a:lnTo>
                <a:lnTo>
                  <a:pt x="4450" y="12488"/>
                </a:lnTo>
                <a:lnTo>
                  <a:pt x="7330" y="11656"/>
                </a:lnTo>
                <a:lnTo>
                  <a:pt x="9856" y="11656"/>
                </a:lnTo>
                <a:close/>
              </a:path>
              <a:path w="348232" h="82168">
                <a:moveTo>
                  <a:pt x="53624" y="30432"/>
                </a:moveTo>
                <a:lnTo>
                  <a:pt x="53222" y="31810"/>
                </a:lnTo>
                <a:lnTo>
                  <a:pt x="55576" y="32499"/>
                </a:lnTo>
                <a:lnTo>
                  <a:pt x="60628" y="32499"/>
                </a:lnTo>
                <a:lnTo>
                  <a:pt x="66082" y="33705"/>
                </a:lnTo>
                <a:lnTo>
                  <a:pt x="71938" y="36117"/>
                </a:lnTo>
                <a:lnTo>
                  <a:pt x="73382" y="36746"/>
                </a:lnTo>
                <a:lnTo>
                  <a:pt x="84184" y="45248"/>
                </a:lnTo>
                <a:lnTo>
                  <a:pt x="87784" y="57535"/>
                </a:lnTo>
                <a:lnTo>
                  <a:pt x="87784" y="63200"/>
                </a:lnTo>
                <a:lnTo>
                  <a:pt x="86138" y="67976"/>
                </a:lnTo>
                <a:lnTo>
                  <a:pt x="82847" y="71861"/>
                </a:lnTo>
                <a:lnTo>
                  <a:pt x="79555" y="75747"/>
                </a:lnTo>
                <a:lnTo>
                  <a:pt x="75708" y="77689"/>
                </a:lnTo>
                <a:lnTo>
                  <a:pt x="69393" y="77689"/>
                </a:lnTo>
                <a:lnTo>
                  <a:pt x="66666" y="76455"/>
                </a:lnTo>
                <a:lnTo>
                  <a:pt x="63126" y="73986"/>
                </a:lnTo>
                <a:lnTo>
                  <a:pt x="59585" y="71517"/>
                </a:lnTo>
                <a:lnTo>
                  <a:pt x="56724" y="70282"/>
                </a:lnTo>
                <a:lnTo>
                  <a:pt x="54542" y="70282"/>
                </a:lnTo>
                <a:lnTo>
                  <a:pt x="50724" y="71574"/>
                </a:lnTo>
                <a:lnTo>
                  <a:pt x="49490" y="74589"/>
                </a:lnTo>
                <a:lnTo>
                  <a:pt x="49490" y="77651"/>
                </a:lnTo>
                <a:lnTo>
                  <a:pt x="51403" y="79776"/>
                </a:lnTo>
                <a:lnTo>
                  <a:pt x="55231" y="80962"/>
                </a:lnTo>
                <a:lnTo>
                  <a:pt x="57528" y="81690"/>
                </a:lnTo>
                <a:lnTo>
                  <a:pt x="60551" y="82053"/>
                </a:lnTo>
                <a:lnTo>
                  <a:pt x="73527" y="82053"/>
                </a:lnTo>
                <a:lnTo>
                  <a:pt x="81153" y="79221"/>
                </a:lnTo>
                <a:lnTo>
                  <a:pt x="87181" y="73555"/>
                </a:lnTo>
                <a:lnTo>
                  <a:pt x="93210" y="67889"/>
                </a:lnTo>
                <a:lnTo>
                  <a:pt x="96224" y="60827"/>
                </a:lnTo>
                <a:lnTo>
                  <a:pt x="96224" y="48577"/>
                </a:lnTo>
                <a:lnTo>
                  <a:pt x="95516" y="44988"/>
                </a:lnTo>
                <a:lnTo>
                  <a:pt x="94100" y="41601"/>
                </a:lnTo>
                <a:lnTo>
                  <a:pt x="92683" y="38213"/>
                </a:lnTo>
                <a:lnTo>
                  <a:pt x="90598" y="35160"/>
                </a:lnTo>
                <a:lnTo>
                  <a:pt x="87842" y="32442"/>
                </a:lnTo>
                <a:lnTo>
                  <a:pt x="84627" y="29303"/>
                </a:lnTo>
                <a:lnTo>
                  <a:pt x="80626" y="26930"/>
                </a:lnTo>
                <a:lnTo>
                  <a:pt x="75842" y="25322"/>
                </a:lnTo>
                <a:lnTo>
                  <a:pt x="72933" y="24365"/>
                </a:lnTo>
                <a:lnTo>
                  <a:pt x="68340" y="23351"/>
                </a:lnTo>
                <a:lnTo>
                  <a:pt x="62063" y="22279"/>
                </a:lnTo>
                <a:lnTo>
                  <a:pt x="66944" y="12230"/>
                </a:lnTo>
                <a:lnTo>
                  <a:pt x="89966" y="12230"/>
                </a:lnTo>
                <a:lnTo>
                  <a:pt x="92664" y="11426"/>
                </a:lnTo>
                <a:lnTo>
                  <a:pt x="97143" y="803"/>
                </a:lnTo>
                <a:lnTo>
                  <a:pt x="96224" y="0"/>
                </a:lnTo>
                <a:lnTo>
                  <a:pt x="93612" y="2354"/>
                </a:lnTo>
                <a:lnTo>
                  <a:pt x="90770" y="2986"/>
                </a:lnTo>
                <a:lnTo>
                  <a:pt x="66140" y="2986"/>
                </a:lnTo>
                <a:lnTo>
                  <a:pt x="53624" y="30432"/>
                </a:lnTo>
                <a:close/>
              </a:path>
              <a:path w="348232" h="82168">
                <a:moveTo>
                  <a:pt x="129581" y="72292"/>
                </a:moveTo>
                <a:lnTo>
                  <a:pt x="127055" y="69765"/>
                </a:lnTo>
                <a:lnTo>
                  <a:pt x="123725" y="69134"/>
                </a:lnTo>
                <a:lnTo>
                  <a:pt x="120384" y="69765"/>
                </a:lnTo>
                <a:lnTo>
                  <a:pt x="117820" y="72292"/>
                </a:lnTo>
                <a:lnTo>
                  <a:pt x="117180" y="75623"/>
                </a:lnTo>
                <a:lnTo>
                  <a:pt x="117811" y="78962"/>
                </a:lnTo>
                <a:lnTo>
                  <a:pt x="120337" y="81527"/>
                </a:lnTo>
                <a:lnTo>
                  <a:pt x="123725" y="82168"/>
                </a:lnTo>
                <a:lnTo>
                  <a:pt x="127102" y="81527"/>
                </a:lnTo>
                <a:lnTo>
                  <a:pt x="129590" y="78962"/>
                </a:lnTo>
                <a:lnTo>
                  <a:pt x="130212" y="75623"/>
                </a:lnTo>
                <a:lnTo>
                  <a:pt x="129581" y="72292"/>
                </a:lnTo>
                <a:close/>
              </a:path>
              <a:path w="348232" h="82168">
                <a:moveTo>
                  <a:pt x="183081" y="75551"/>
                </a:moveTo>
                <a:lnTo>
                  <a:pt x="190518" y="62875"/>
                </a:lnTo>
                <a:lnTo>
                  <a:pt x="192891" y="56138"/>
                </a:lnTo>
                <a:lnTo>
                  <a:pt x="194078" y="48960"/>
                </a:lnTo>
                <a:lnTo>
                  <a:pt x="194070" y="40278"/>
                </a:lnTo>
                <a:lnTo>
                  <a:pt x="192520" y="27175"/>
                </a:lnTo>
                <a:lnTo>
                  <a:pt x="188280" y="15618"/>
                </a:lnTo>
                <a:lnTo>
                  <a:pt x="183418" y="6392"/>
                </a:lnTo>
                <a:lnTo>
                  <a:pt x="176587" y="1780"/>
                </a:lnTo>
                <a:lnTo>
                  <a:pt x="166987" y="1790"/>
                </a:lnTo>
                <a:lnTo>
                  <a:pt x="154742" y="5613"/>
                </a:lnTo>
                <a:lnTo>
                  <a:pt x="146081" y="16307"/>
                </a:lnTo>
                <a:lnTo>
                  <a:pt x="142101" y="28327"/>
                </a:lnTo>
                <a:lnTo>
                  <a:pt x="140857" y="41802"/>
                </a:lnTo>
                <a:lnTo>
                  <a:pt x="141097" y="48171"/>
                </a:lnTo>
                <a:lnTo>
                  <a:pt x="143554" y="61224"/>
                </a:lnTo>
                <a:lnTo>
                  <a:pt x="148665" y="71603"/>
                </a:lnTo>
                <a:lnTo>
                  <a:pt x="152224" y="51927"/>
                </a:lnTo>
                <a:lnTo>
                  <a:pt x="152224" y="33973"/>
                </a:lnTo>
                <a:lnTo>
                  <a:pt x="152855" y="26509"/>
                </a:lnTo>
                <a:lnTo>
                  <a:pt x="154119" y="20843"/>
                </a:lnTo>
                <a:lnTo>
                  <a:pt x="156530" y="10201"/>
                </a:lnTo>
                <a:lnTo>
                  <a:pt x="160989" y="4880"/>
                </a:lnTo>
                <a:lnTo>
                  <a:pt x="174003" y="4880"/>
                </a:lnTo>
                <a:lnTo>
                  <a:pt x="178442" y="10048"/>
                </a:lnTo>
                <a:lnTo>
                  <a:pt x="180816" y="20384"/>
                </a:lnTo>
                <a:lnTo>
                  <a:pt x="182079" y="25935"/>
                </a:lnTo>
                <a:lnTo>
                  <a:pt x="182711" y="33361"/>
                </a:lnTo>
                <a:lnTo>
                  <a:pt x="182700" y="44642"/>
                </a:lnTo>
                <a:lnTo>
                  <a:pt x="181828" y="58869"/>
                </a:lnTo>
                <a:lnTo>
                  <a:pt x="179553" y="69421"/>
                </a:lnTo>
                <a:lnTo>
                  <a:pt x="177447" y="75584"/>
                </a:lnTo>
                <a:lnTo>
                  <a:pt x="173582" y="78666"/>
                </a:lnTo>
                <a:lnTo>
                  <a:pt x="161219" y="78666"/>
                </a:lnTo>
                <a:lnTo>
                  <a:pt x="156626" y="73804"/>
                </a:lnTo>
                <a:lnTo>
                  <a:pt x="154176" y="64081"/>
                </a:lnTo>
                <a:lnTo>
                  <a:pt x="153525" y="78455"/>
                </a:lnTo>
                <a:lnTo>
                  <a:pt x="159726" y="81881"/>
                </a:lnTo>
                <a:lnTo>
                  <a:pt x="167267" y="81881"/>
                </a:lnTo>
                <a:lnTo>
                  <a:pt x="172133" y="81429"/>
                </a:lnTo>
                <a:lnTo>
                  <a:pt x="183081" y="75551"/>
                </a:lnTo>
                <a:close/>
              </a:path>
              <a:path w="348232" h="82168">
                <a:moveTo>
                  <a:pt x="153525" y="78455"/>
                </a:moveTo>
                <a:lnTo>
                  <a:pt x="154176" y="64081"/>
                </a:lnTo>
                <a:lnTo>
                  <a:pt x="152875" y="58874"/>
                </a:lnTo>
                <a:lnTo>
                  <a:pt x="152224" y="51927"/>
                </a:lnTo>
                <a:lnTo>
                  <a:pt x="148665" y="71603"/>
                </a:lnTo>
                <a:lnTo>
                  <a:pt x="153525" y="78455"/>
                </a:lnTo>
                <a:close/>
              </a:path>
              <a:path w="348232" h="82168">
                <a:moveTo>
                  <a:pt x="241872" y="75551"/>
                </a:moveTo>
                <a:lnTo>
                  <a:pt x="249309" y="62875"/>
                </a:lnTo>
                <a:lnTo>
                  <a:pt x="251682" y="56138"/>
                </a:lnTo>
                <a:lnTo>
                  <a:pt x="252869" y="48960"/>
                </a:lnTo>
                <a:lnTo>
                  <a:pt x="252861" y="40278"/>
                </a:lnTo>
                <a:lnTo>
                  <a:pt x="251311" y="27175"/>
                </a:lnTo>
                <a:lnTo>
                  <a:pt x="247070" y="15618"/>
                </a:lnTo>
                <a:lnTo>
                  <a:pt x="242209" y="6392"/>
                </a:lnTo>
                <a:lnTo>
                  <a:pt x="235378" y="1780"/>
                </a:lnTo>
                <a:lnTo>
                  <a:pt x="225777" y="1790"/>
                </a:lnTo>
                <a:lnTo>
                  <a:pt x="213532" y="5613"/>
                </a:lnTo>
                <a:lnTo>
                  <a:pt x="204872" y="16307"/>
                </a:lnTo>
                <a:lnTo>
                  <a:pt x="200891" y="28327"/>
                </a:lnTo>
                <a:lnTo>
                  <a:pt x="199647" y="41802"/>
                </a:lnTo>
                <a:lnTo>
                  <a:pt x="199888" y="48171"/>
                </a:lnTo>
                <a:lnTo>
                  <a:pt x="202344" y="61224"/>
                </a:lnTo>
                <a:lnTo>
                  <a:pt x="207455" y="71603"/>
                </a:lnTo>
                <a:lnTo>
                  <a:pt x="211015" y="51927"/>
                </a:lnTo>
                <a:lnTo>
                  <a:pt x="211015" y="33973"/>
                </a:lnTo>
                <a:lnTo>
                  <a:pt x="211646" y="26509"/>
                </a:lnTo>
                <a:lnTo>
                  <a:pt x="212910" y="20843"/>
                </a:lnTo>
                <a:lnTo>
                  <a:pt x="215321" y="10201"/>
                </a:lnTo>
                <a:lnTo>
                  <a:pt x="219780" y="4880"/>
                </a:lnTo>
                <a:lnTo>
                  <a:pt x="232794" y="4880"/>
                </a:lnTo>
                <a:lnTo>
                  <a:pt x="237233" y="10048"/>
                </a:lnTo>
                <a:lnTo>
                  <a:pt x="239607" y="20384"/>
                </a:lnTo>
                <a:lnTo>
                  <a:pt x="240870" y="25935"/>
                </a:lnTo>
                <a:lnTo>
                  <a:pt x="241501" y="33361"/>
                </a:lnTo>
                <a:lnTo>
                  <a:pt x="241491" y="44642"/>
                </a:lnTo>
                <a:lnTo>
                  <a:pt x="240618" y="58869"/>
                </a:lnTo>
                <a:lnTo>
                  <a:pt x="238344" y="69421"/>
                </a:lnTo>
                <a:lnTo>
                  <a:pt x="236238" y="75584"/>
                </a:lnTo>
                <a:lnTo>
                  <a:pt x="232373" y="78666"/>
                </a:lnTo>
                <a:lnTo>
                  <a:pt x="220010" y="78666"/>
                </a:lnTo>
                <a:lnTo>
                  <a:pt x="215417" y="73804"/>
                </a:lnTo>
                <a:lnTo>
                  <a:pt x="212967" y="64081"/>
                </a:lnTo>
                <a:lnTo>
                  <a:pt x="212316" y="78455"/>
                </a:lnTo>
                <a:lnTo>
                  <a:pt x="218517" y="81881"/>
                </a:lnTo>
                <a:lnTo>
                  <a:pt x="226057" y="81881"/>
                </a:lnTo>
                <a:lnTo>
                  <a:pt x="230923" y="81429"/>
                </a:lnTo>
                <a:lnTo>
                  <a:pt x="241872" y="75551"/>
                </a:lnTo>
                <a:close/>
              </a:path>
              <a:path w="348232" h="82168">
                <a:moveTo>
                  <a:pt x="212316" y="78455"/>
                </a:moveTo>
                <a:lnTo>
                  <a:pt x="212967" y="64081"/>
                </a:lnTo>
                <a:lnTo>
                  <a:pt x="211665" y="58874"/>
                </a:lnTo>
                <a:lnTo>
                  <a:pt x="211015" y="51927"/>
                </a:lnTo>
                <a:lnTo>
                  <a:pt x="207455" y="71603"/>
                </a:lnTo>
                <a:lnTo>
                  <a:pt x="212316" y="784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2206842" y="3399058"/>
            <a:ext cx="195057" cy="69866"/>
          </a:xfrm>
          <a:custGeom>
            <a:avLst/>
            <a:gdLst/>
            <a:ahLst/>
            <a:cxnLst/>
            <a:rect l="l" t="t" r="r" b="b"/>
            <a:pathLst>
              <a:path w="214563" h="79182">
                <a:moveTo>
                  <a:pt x="4746" y="2411"/>
                </a:moveTo>
                <a:lnTo>
                  <a:pt x="7817" y="3148"/>
                </a:lnTo>
                <a:lnTo>
                  <a:pt x="10611" y="5636"/>
                </a:lnTo>
                <a:lnTo>
                  <a:pt x="11310" y="8421"/>
                </a:lnTo>
                <a:lnTo>
                  <a:pt x="23539" y="5416"/>
                </a:lnTo>
                <a:lnTo>
                  <a:pt x="26199" y="4363"/>
                </a:lnTo>
                <a:lnTo>
                  <a:pt x="35117" y="4363"/>
                </a:lnTo>
                <a:lnTo>
                  <a:pt x="39940" y="5033"/>
                </a:lnTo>
                <a:lnTo>
                  <a:pt x="43116" y="6373"/>
                </a:lnTo>
                <a:lnTo>
                  <a:pt x="48858" y="8823"/>
                </a:lnTo>
                <a:lnTo>
                  <a:pt x="51728" y="13550"/>
                </a:lnTo>
                <a:lnTo>
                  <a:pt x="51728" y="26489"/>
                </a:lnTo>
                <a:lnTo>
                  <a:pt x="49240" y="30604"/>
                </a:lnTo>
                <a:lnTo>
                  <a:pt x="44265" y="32901"/>
                </a:lnTo>
                <a:lnTo>
                  <a:pt x="41662" y="34088"/>
                </a:lnTo>
                <a:lnTo>
                  <a:pt x="42275" y="40710"/>
                </a:lnTo>
                <a:lnTo>
                  <a:pt x="47021" y="43122"/>
                </a:lnTo>
                <a:lnTo>
                  <a:pt x="48054" y="36863"/>
                </a:lnTo>
                <a:lnTo>
                  <a:pt x="52417" y="35791"/>
                </a:lnTo>
                <a:lnTo>
                  <a:pt x="55690" y="34432"/>
                </a:lnTo>
                <a:lnTo>
                  <a:pt x="57872" y="32786"/>
                </a:lnTo>
                <a:lnTo>
                  <a:pt x="61737" y="29915"/>
                </a:lnTo>
                <a:lnTo>
                  <a:pt x="63670" y="25705"/>
                </a:lnTo>
                <a:lnTo>
                  <a:pt x="63670" y="12766"/>
                </a:lnTo>
                <a:lnTo>
                  <a:pt x="60905" y="7560"/>
                </a:lnTo>
                <a:lnTo>
                  <a:pt x="55374" y="4535"/>
                </a:lnTo>
                <a:lnTo>
                  <a:pt x="49843" y="1511"/>
                </a:lnTo>
                <a:lnTo>
                  <a:pt x="42370" y="0"/>
                </a:lnTo>
                <a:lnTo>
                  <a:pt x="0" y="0"/>
                </a:lnTo>
                <a:lnTo>
                  <a:pt x="0" y="2181"/>
                </a:lnTo>
                <a:lnTo>
                  <a:pt x="4746" y="2411"/>
                </a:lnTo>
                <a:close/>
              </a:path>
              <a:path w="214563" h="79182">
                <a:moveTo>
                  <a:pt x="38351" y="77804"/>
                </a:moveTo>
                <a:lnTo>
                  <a:pt x="44896" y="77804"/>
                </a:lnTo>
                <a:lnTo>
                  <a:pt x="50408" y="76904"/>
                </a:lnTo>
                <a:lnTo>
                  <a:pt x="54886" y="75105"/>
                </a:lnTo>
                <a:lnTo>
                  <a:pt x="63383" y="71660"/>
                </a:lnTo>
                <a:lnTo>
                  <a:pt x="67632" y="65344"/>
                </a:lnTo>
                <a:lnTo>
                  <a:pt x="67632" y="50682"/>
                </a:lnTo>
                <a:lnTo>
                  <a:pt x="65718" y="46423"/>
                </a:lnTo>
                <a:lnTo>
                  <a:pt x="61890" y="43380"/>
                </a:lnTo>
                <a:lnTo>
                  <a:pt x="58063" y="40337"/>
                </a:lnTo>
                <a:lnTo>
                  <a:pt x="53451" y="38165"/>
                </a:lnTo>
                <a:lnTo>
                  <a:pt x="48054" y="36863"/>
                </a:lnTo>
                <a:lnTo>
                  <a:pt x="47021" y="43122"/>
                </a:lnTo>
                <a:lnTo>
                  <a:pt x="51767" y="45534"/>
                </a:lnTo>
                <a:lnTo>
                  <a:pt x="54140" y="50031"/>
                </a:lnTo>
                <a:lnTo>
                  <a:pt x="54140" y="63238"/>
                </a:lnTo>
                <a:lnTo>
                  <a:pt x="52111" y="67717"/>
                </a:lnTo>
                <a:lnTo>
                  <a:pt x="48054" y="70052"/>
                </a:lnTo>
                <a:lnTo>
                  <a:pt x="43997" y="72387"/>
                </a:lnTo>
                <a:lnTo>
                  <a:pt x="38964" y="73555"/>
                </a:lnTo>
                <a:lnTo>
                  <a:pt x="28782" y="73555"/>
                </a:lnTo>
                <a:lnTo>
                  <a:pt x="26122" y="73258"/>
                </a:lnTo>
                <a:lnTo>
                  <a:pt x="23826" y="72071"/>
                </a:lnTo>
                <a:lnTo>
                  <a:pt x="23252" y="68732"/>
                </a:lnTo>
                <a:lnTo>
                  <a:pt x="23252" y="39447"/>
                </a:lnTo>
                <a:lnTo>
                  <a:pt x="36227" y="39504"/>
                </a:lnTo>
                <a:lnTo>
                  <a:pt x="42275" y="40710"/>
                </a:lnTo>
                <a:lnTo>
                  <a:pt x="41662" y="34088"/>
                </a:lnTo>
                <a:lnTo>
                  <a:pt x="38389" y="34719"/>
                </a:lnTo>
                <a:lnTo>
                  <a:pt x="34447" y="34796"/>
                </a:lnTo>
                <a:lnTo>
                  <a:pt x="23252" y="34968"/>
                </a:lnTo>
                <a:lnTo>
                  <a:pt x="23252" y="8440"/>
                </a:lnTo>
                <a:lnTo>
                  <a:pt x="23539" y="5416"/>
                </a:lnTo>
                <a:lnTo>
                  <a:pt x="11310" y="8421"/>
                </a:lnTo>
                <a:lnTo>
                  <a:pt x="11310" y="69459"/>
                </a:lnTo>
                <a:lnTo>
                  <a:pt x="10611" y="72263"/>
                </a:lnTo>
                <a:lnTo>
                  <a:pt x="7817" y="74674"/>
                </a:lnTo>
                <a:lnTo>
                  <a:pt x="4746" y="75411"/>
                </a:lnTo>
                <a:lnTo>
                  <a:pt x="0" y="75679"/>
                </a:lnTo>
                <a:lnTo>
                  <a:pt x="0" y="77804"/>
                </a:lnTo>
                <a:lnTo>
                  <a:pt x="38351" y="77804"/>
                </a:lnTo>
                <a:close/>
              </a:path>
              <a:path w="214563" h="79182">
                <a:moveTo>
                  <a:pt x="93981" y="26738"/>
                </a:moveTo>
                <a:lnTo>
                  <a:pt x="89426" y="32327"/>
                </a:lnTo>
                <a:lnTo>
                  <a:pt x="91263" y="41744"/>
                </a:lnTo>
                <a:lnTo>
                  <a:pt x="91799" y="38605"/>
                </a:lnTo>
                <a:lnTo>
                  <a:pt x="92679" y="36002"/>
                </a:lnTo>
                <a:lnTo>
                  <a:pt x="93904" y="33935"/>
                </a:lnTo>
                <a:lnTo>
                  <a:pt x="96200" y="30068"/>
                </a:lnTo>
                <a:lnTo>
                  <a:pt x="99913" y="23943"/>
                </a:lnTo>
                <a:lnTo>
                  <a:pt x="93981" y="26738"/>
                </a:lnTo>
                <a:close/>
              </a:path>
              <a:path w="214563" h="79182">
                <a:moveTo>
                  <a:pt x="127490" y="45419"/>
                </a:moveTo>
                <a:lnTo>
                  <a:pt x="127490" y="38566"/>
                </a:lnTo>
                <a:lnTo>
                  <a:pt x="125462" y="33274"/>
                </a:lnTo>
                <a:lnTo>
                  <a:pt x="121404" y="29542"/>
                </a:lnTo>
                <a:lnTo>
                  <a:pt x="117347" y="25810"/>
                </a:lnTo>
                <a:lnTo>
                  <a:pt x="112620" y="23943"/>
                </a:lnTo>
                <a:lnTo>
                  <a:pt x="99913" y="23943"/>
                </a:lnTo>
                <a:lnTo>
                  <a:pt x="96200" y="30068"/>
                </a:lnTo>
                <a:lnTo>
                  <a:pt x="99530" y="28135"/>
                </a:lnTo>
                <a:lnTo>
                  <a:pt x="108295" y="28135"/>
                </a:lnTo>
                <a:lnTo>
                  <a:pt x="111434" y="29819"/>
                </a:lnTo>
                <a:lnTo>
                  <a:pt x="113309" y="33188"/>
                </a:lnTo>
                <a:lnTo>
                  <a:pt x="114343" y="35064"/>
                </a:lnTo>
                <a:lnTo>
                  <a:pt x="115070" y="37916"/>
                </a:lnTo>
                <a:lnTo>
                  <a:pt x="115491" y="41744"/>
                </a:lnTo>
                <a:lnTo>
                  <a:pt x="91263" y="41744"/>
                </a:lnTo>
                <a:lnTo>
                  <a:pt x="89426" y="32327"/>
                </a:lnTo>
                <a:lnTo>
                  <a:pt x="84871" y="37916"/>
                </a:lnTo>
                <a:lnTo>
                  <a:pt x="82594" y="44557"/>
                </a:lnTo>
                <a:lnTo>
                  <a:pt x="82594" y="59334"/>
                </a:lnTo>
                <a:lnTo>
                  <a:pt x="84555" y="65593"/>
                </a:lnTo>
                <a:lnTo>
                  <a:pt x="88478" y="71028"/>
                </a:lnTo>
                <a:lnTo>
                  <a:pt x="92402" y="76464"/>
                </a:lnTo>
                <a:lnTo>
                  <a:pt x="97961" y="79182"/>
                </a:lnTo>
                <a:lnTo>
                  <a:pt x="111395" y="79182"/>
                </a:lnTo>
                <a:lnTo>
                  <a:pt x="116668" y="77115"/>
                </a:lnTo>
                <a:lnTo>
                  <a:pt x="120974" y="72980"/>
                </a:lnTo>
                <a:lnTo>
                  <a:pt x="125280" y="68846"/>
                </a:lnTo>
                <a:lnTo>
                  <a:pt x="128218" y="64348"/>
                </a:lnTo>
                <a:lnTo>
                  <a:pt x="129787" y="59487"/>
                </a:lnTo>
                <a:lnTo>
                  <a:pt x="127777" y="58798"/>
                </a:lnTo>
                <a:lnTo>
                  <a:pt x="125443" y="62664"/>
                </a:lnTo>
                <a:lnTo>
                  <a:pt x="122897" y="65650"/>
                </a:lnTo>
                <a:lnTo>
                  <a:pt x="120142" y="67755"/>
                </a:lnTo>
                <a:lnTo>
                  <a:pt x="117386" y="69861"/>
                </a:lnTo>
                <a:lnTo>
                  <a:pt x="113998" y="70913"/>
                </a:lnTo>
                <a:lnTo>
                  <a:pt x="105004" y="70913"/>
                </a:lnTo>
                <a:lnTo>
                  <a:pt x="100698" y="68885"/>
                </a:lnTo>
                <a:lnTo>
                  <a:pt x="97062" y="64827"/>
                </a:lnTo>
                <a:lnTo>
                  <a:pt x="93425" y="60769"/>
                </a:lnTo>
                <a:lnTo>
                  <a:pt x="91416" y="54300"/>
                </a:lnTo>
                <a:lnTo>
                  <a:pt x="91033" y="45419"/>
                </a:lnTo>
                <a:lnTo>
                  <a:pt x="127490" y="45419"/>
                </a:lnTo>
                <a:close/>
              </a:path>
              <a:path w="214563" h="79182">
                <a:moveTo>
                  <a:pt x="135597" y="63793"/>
                </a:moveTo>
                <a:lnTo>
                  <a:pt x="135597" y="67659"/>
                </a:lnTo>
                <a:lnTo>
                  <a:pt x="136037" y="70684"/>
                </a:lnTo>
                <a:lnTo>
                  <a:pt x="136917" y="72866"/>
                </a:lnTo>
                <a:lnTo>
                  <a:pt x="138525" y="76885"/>
                </a:lnTo>
                <a:lnTo>
                  <a:pt x="141587" y="78895"/>
                </a:lnTo>
                <a:lnTo>
                  <a:pt x="148170" y="78895"/>
                </a:lnTo>
                <a:lnTo>
                  <a:pt x="152534" y="77230"/>
                </a:lnTo>
                <a:lnTo>
                  <a:pt x="156859" y="74225"/>
                </a:lnTo>
                <a:lnTo>
                  <a:pt x="158849" y="71545"/>
                </a:lnTo>
                <a:lnTo>
                  <a:pt x="160112" y="69822"/>
                </a:lnTo>
                <a:lnTo>
                  <a:pt x="157318" y="69976"/>
                </a:lnTo>
                <a:lnTo>
                  <a:pt x="154132" y="72311"/>
                </a:lnTo>
                <a:lnTo>
                  <a:pt x="151558" y="72636"/>
                </a:lnTo>
                <a:lnTo>
                  <a:pt x="148879" y="72636"/>
                </a:lnTo>
                <a:lnTo>
                  <a:pt x="147080" y="71315"/>
                </a:lnTo>
                <a:lnTo>
                  <a:pt x="146161" y="68674"/>
                </a:lnTo>
                <a:lnTo>
                  <a:pt x="145415" y="64980"/>
                </a:lnTo>
                <a:lnTo>
                  <a:pt x="145529" y="28996"/>
                </a:lnTo>
                <a:lnTo>
                  <a:pt x="157242" y="28996"/>
                </a:lnTo>
                <a:lnTo>
                  <a:pt x="157242" y="24862"/>
                </a:lnTo>
                <a:lnTo>
                  <a:pt x="145644" y="24862"/>
                </a:lnTo>
                <a:lnTo>
                  <a:pt x="145644" y="10737"/>
                </a:lnTo>
                <a:lnTo>
                  <a:pt x="144611" y="9761"/>
                </a:lnTo>
                <a:lnTo>
                  <a:pt x="140286" y="15579"/>
                </a:lnTo>
                <a:lnTo>
                  <a:pt x="137539" y="19168"/>
                </a:lnTo>
                <a:lnTo>
                  <a:pt x="136372" y="20527"/>
                </a:lnTo>
                <a:lnTo>
                  <a:pt x="133300" y="23656"/>
                </a:lnTo>
                <a:lnTo>
                  <a:pt x="130660" y="25838"/>
                </a:lnTo>
                <a:lnTo>
                  <a:pt x="129741" y="26604"/>
                </a:lnTo>
                <a:lnTo>
                  <a:pt x="129339" y="28996"/>
                </a:lnTo>
                <a:lnTo>
                  <a:pt x="135597" y="28996"/>
                </a:lnTo>
                <a:lnTo>
                  <a:pt x="135597" y="63793"/>
                </a:lnTo>
                <a:close/>
              </a:path>
              <a:path w="214563" h="79182">
                <a:moveTo>
                  <a:pt x="172938" y="77507"/>
                </a:moveTo>
                <a:lnTo>
                  <a:pt x="175790" y="78665"/>
                </a:lnTo>
                <a:lnTo>
                  <a:pt x="182220" y="78665"/>
                </a:lnTo>
                <a:lnTo>
                  <a:pt x="182067" y="71181"/>
                </a:lnTo>
                <a:lnTo>
                  <a:pt x="178278" y="68463"/>
                </a:lnTo>
                <a:lnTo>
                  <a:pt x="177130" y="65899"/>
                </a:lnTo>
                <a:lnTo>
                  <a:pt x="177130" y="58089"/>
                </a:lnTo>
                <a:lnTo>
                  <a:pt x="179885" y="54223"/>
                </a:lnTo>
                <a:lnTo>
                  <a:pt x="185397" y="50816"/>
                </a:lnTo>
                <a:lnTo>
                  <a:pt x="188267" y="49055"/>
                </a:lnTo>
                <a:lnTo>
                  <a:pt x="191903" y="47448"/>
                </a:lnTo>
                <a:lnTo>
                  <a:pt x="196305" y="45993"/>
                </a:lnTo>
                <a:lnTo>
                  <a:pt x="196305" y="64195"/>
                </a:lnTo>
                <a:lnTo>
                  <a:pt x="195148" y="68176"/>
                </a:lnTo>
                <a:lnTo>
                  <a:pt x="191081" y="74339"/>
                </a:lnTo>
                <a:lnTo>
                  <a:pt x="193569" y="72464"/>
                </a:lnTo>
                <a:lnTo>
                  <a:pt x="196477" y="69937"/>
                </a:lnTo>
                <a:lnTo>
                  <a:pt x="196592" y="72273"/>
                </a:lnTo>
                <a:lnTo>
                  <a:pt x="198401" y="75967"/>
                </a:lnTo>
                <a:lnTo>
                  <a:pt x="201453" y="78493"/>
                </a:lnTo>
                <a:lnTo>
                  <a:pt x="204056" y="78493"/>
                </a:lnTo>
                <a:lnTo>
                  <a:pt x="208457" y="77766"/>
                </a:lnTo>
                <a:lnTo>
                  <a:pt x="212017" y="75354"/>
                </a:lnTo>
                <a:lnTo>
                  <a:pt x="214563" y="72636"/>
                </a:lnTo>
                <a:lnTo>
                  <a:pt x="214563" y="69650"/>
                </a:lnTo>
                <a:lnTo>
                  <a:pt x="213146" y="70684"/>
                </a:lnTo>
                <a:lnTo>
                  <a:pt x="210276" y="72004"/>
                </a:lnTo>
                <a:lnTo>
                  <a:pt x="207826" y="72004"/>
                </a:lnTo>
                <a:lnTo>
                  <a:pt x="205989" y="68923"/>
                </a:lnTo>
                <a:lnTo>
                  <a:pt x="205836" y="65171"/>
                </a:lnTo>
                <a:lnTo>
                  <a:pt x="205836" y="37093"/>
                </a:lnTo>
                <a:lnTo>
                  <a:pt x="205127" y="33246"/>
                </a:lnTo>
                <a:lnTo>
                  <a:pt x="203711" y="30604"/>
                </a:lnTo>
                <a:lnTo>
                  <a:pt x="201071" y="25781"/>
                </a:lnTo>
                <a:lnTo>
                  <a:pt x="196037" y="23369"/>
                </a:lnTo>
                <a:lnTo>
                  <a:pt x="182220" y="23369"/>
                </a:lnTo>
                <a:lnTo>
                  <a:pt x="177368" y="24834"/>
                </a:lnTo>
                <a:lnTo>
                  <a:pt x="174058" y="27762"/>
                </a:lnTo>
                <a:lnTo>
                  <a:pt x="170747" y="30690"/>
                </a:lnTo>
                <a:lnTo>
                  <a:pt x="169092" y="33494"/>
                </a:lnTo>
                <a:lnTo>
                  <a:pt x="169092" y="36174"/>
                </a:lnTo>
                <a:lnTo>
                  <a:pt x="169551" y="38806"/>
                </a:lnTo>
                <a:lnTo>
                  <a:pt x="172708" y="41629"/>
                </a:lnTo>
                <a:lnTo>
                  <a:pt x="176498" y="41380"/>
                </a:lnTo>
                <a:lnTo>
                  <a:pt x="179426" y="38548"/>
                </a:lnTo>
                <a:lnTo>
                  <a:pt x="179330" y="35399"/>
                </a:lnTo>
                <a:lnTo>
                  <a:pt x="178852" y="31982"/>
                </a:lnTo>
                <a:lnTo>
                  <a:pt x="179732" y="28767"/>
                </a:lnTo>
                <a:lnTo>
                  <a:pt x="183253" y="26738"/>
                </a:lnTo>
                <a:lnTo>
                  <a:pt x="187062" y="26240"/>
                </a:lnTo>
                <a:lnTo>
                  <a:pt x="191157" y="26240"/>
                </a:lnTo>
                <a:lnTo>
                  <a:pt x="193856" y="27523"/>
                </a:lnTo>
                <a:lnTo>
                  <a:pt x="195157" y="30087"/>
                </a:lnTo>
                <a:lnTo>
                  <a:pt x="195923" y="31619"/>
                </a:lnTo>
                <a:lnTo>
                  <a:pt x="196305" y="34337"/>
                </a:lnTo>
                <a:lnTo>
                  <a:pt x="196305" y="43122"/>
                </a:lnTo>
                <a:lnTo>
                  <a:pt x="185780" y="47065"/>
                </a:lnTo>
                <a:lnTo>
                  <a:pt x="178756" y="50185"/>
                </a:lnTo>
                <a:lnTo>
                  <a:pt x="175235" y="52481"/>
                </a:lnTo>
                <a:lnTo>
                  <a:pt x="169685" y="56195"/>
                </a:lnTo>
                <a:lnTo>
                  <a:pt x="166910" y="60827"/>
                </a:lnTo>
                <a:lnTo>
                  <a:pt x="166910" y="69937"/>
                </a:lnTo>
                <a:lnTo>
                  <a:pt x="168115" y="72875"/>
                </a:lnTo>
                <a:lnTo>
                  <a:pt x="170527" y="75191"/>
                </a:lnTo>
                <a:lnTo>
                  <a:pt x="172938" y="77507"/>
                </a:lnTo>
                <a:close/>
              </a:path>
              <a:path w="214563" h="79182">
                <a:moveTo>
                  <a:pt x="190516" y="71009"/>
                </a:moveTo>
                <a:lnTo>
                  <a:pt x="188095" y="71717"/>
                </a:lnTo>
                <a:lnTo>
                  <a:pt x="185569" y="71717"/>
                </a:lnTo>
                <a:lnTo>
                  <a:pt x="182067" y="71181"/>
                </a:lnTo>
                <a:lnTo>
                  <a:pt x="182220" y="78665"/>
                </a:lnTo>
                <a:lnTo>
                  <a:pt x="185531" y="77632"/>
                </a:lnTo>
                <a:lnTo>
                  <a:pt x="189014" y="75564"/>
                </a:lnTo>
                <a:lnTo>
                  <a:pt x="191081" y="74339"/>
                </a:lnTo>
                <a:lnTo>
                  <a:pt x="195148" y="68176"/>
                </a:lnTo>
                <a:lnTo>
                  <a:pt x="190516" y="710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2977823" y="3397791"/>
            <a:ext cx="182958" cy="71134"/>
          </a:xfrm>
          <a:custGeom>
            <a:avLst/>
            <a:gdLst/>
            <a:ahLst/>
            <a:cxnLst/>
            <a:rect l="l" t="t" r="r" b="b"/>
            <a:pathLst>
              <a:path w="201254" h="80618">
                <a:moveTo>
                  <a:pt x="187839" y="33074"/>
                </a:moveTo>
                <a:lnTo>
                  <a:pt x="191303" y="30739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6" y="57"/>
                </a:lnTo>
                <a:lnTo>
                  <a:pt x="178863" y="57"/>
                </a:lnTo>
                <a:lnTo>
                  <a:pt x="173620" y="3272"/>
                </a:lnTo>
                <a:lnTo>
                  <a:pt x="181696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7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4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5" y="30700"/>
                </a:lnTo>
                <a:lnTo>
                  <a:pt x="173983" y="42548"/>
                </a:lnTo>
                <a:lnTo>
                  <a:pt x="181409" y="47792"/>
                </a:lnTo>
                <a:lnTo>
                  <a:pt x="186317" y="51707"/>
                </a:lnTo>
                <a:lnTo>
                  <a:pt x="188710" y="54291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9" y="71163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9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8" y="80503"/>
                </a:lnTo>
                <a:lnTo>
                  <a:pt x="185313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8" y="71124"/>
                </a:lnTo>
                <a:lnTo>
                  <a:pt x="201254" y="66492"/>
                </a:lnTo>
                <a:lnTo>
                  <a:pt x="201254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1" y="40538"/>
                </a:lnTo>
                <a:lnTo>
                  <a:pt x="183054" y="35715"/>
                </a:lnTo>
                <a:lnTo>
                  <a:pt x="187839" y="33074"/>
                </a:lnTo>
                <a:close/>
              </a:path>
              <a:path w="201254" h="80618">
                <a:moveTo>
                  <a:pt x="157841" y="71842"/>
                </a:moveTo>
                <a:lnTo>
                  <a:pt x="162300" y="75306"/>
                </a:lnTo>
                <a:lnTo>
                  <a:pt x="166759" y="78771"/>
                </a:lnTo>
                <a:lnTo>
                  <a:pt x="172108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1" y="44615"/>
                </a:lnTo>
                <a:lnTo>
                  <a:pt x="173983" y="42548"/>
                </a:lnTo>
                <a:lnTo>
                  <a:pt x="175265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20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1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1" y="71842"/>
                </a:lnTo>
                <a:close/>
              </a:path>
              <a:path w="201254" h="80618">
                <a:moveTo>
                  <a:pt x="2583" y="24001"/>
                </a:moveTo>
                <a:lnTo>
                  <a:pt x="4229" y="19637"/>
                </a:lnTo>
                <a:lnTo>
                  <a:pt x="5952" y="16403"/>
                </a:lnTo>
                <a:lnTo>
                  <a:pt x="7750" y="14297"/>
                </a:lnTo>
                <a:lnTo>
                  <a:pt x="11004" y="10469"/>
                </a:lnTo>
                <a:lnTo>
                  <a:pt x="15253" y="8555"/>
                </a:lnTo>
                <a:lnTo>
                  <a:pt x="24744" y="8555"/>
                </a:lnTo>
                <a:lnTo>
                  <a:pt x="28400" y="10039"/>
                </a:lnTo>
                <a:lnTo>
                  <a:pt x="31462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4" y="6115"/>
                </a:lnTo>
                <a:lnTo>
                  <a:pt x="36275" y="2038"/>
                </a:lnTo>
                <a:lnTo>
                  <a:pt x="31041" y="0"/>
                </a:lnTo>
                <a:lnTo>
                  <a:pt x="19329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201254" h="80618">
                <a:moveTo>
                  <a:pt x="80320" y="70741"/>
                </a:moveTo>
                <a:lnTo>
                  <a:pt x="77794" y="68215"/>
                </a:lnTo>
                <a:lnTo>
                  <a:pt x="74464" y="67583"/>
                </a:lnTo>
                <a:lnTo>
                  <a:pt x="71124" y="68215"/>
                </a:lnTo>
                <a:lnTo>
                  <a:pt x="68560" y="70741"/>
                </a:lnTo>
                <a:lnTo>
                  <a:pt x="67919" y="74072"/>
                </a:lnTo>
                <a:lnTo>
                  <a:pt x="68550" y="77412"/>
                </a:lnTo>
                <a:lnTo>
                  <a:pt x="71076" y="79977"/>
                </a:lnTo>
                <a:lnTo>
                  <a:pt x="74464" y="80618"/>
                </a:lnTo>
                <a:lnTo>
                  <a:pt x="77842" y="79977"/>
                </a:lnTo>
                <a:lnTo>
                  <a:pt x="80330" y="77412"/>
                </a:lnTo>
                <a:lnTo>
                  <a:pt x="80952" y="74072"/>
                </a:lnTo>
                <a:lnTo>
                  <a:pt x="80320" y="70741"/>
                </a:lnTo>
                <a:close/>
              </a:path>
              <a:path w="201254" h="80618">
                <a:moveTo>
                  <a:pt x="113451" y="10105"/>
                </a:moveTo>
                <a:lnTo>
                  <a:pt x="115365" y="12498"/>
                </a:lnTo>
                <a:lnTo>
                  <a:pt x="115594" y="15733"/>
                </a:lnTo>
                <a:lnTo>
                  <a:pt x="115594" y="72349"/>
                </a:lnTo>
                <a:lnTo>
                  <a:pt x="114886" y="74589"/>
                </a:lnTo>
                <a:lnTo>
                  <a:pt x="112054" y="76656"/>
                </a:lnTo>
                <a:lnTo>
                  <a:pt x="109030" y="77287"/>
                </a:lnTo>
                <a:lnTo>
                  <a:pt x="104399" y="77517"/>
                </a:lnTo>
                <a:lnTo>
                  <a:pt x="104399" y="79240"/>
                </a:lnTo>
                <a:lnTo>
                  <a:pt x="136780" y="79240"/>
                </a:lnTo>
                <a:lnTo>
                  <a:pt x="136780" y="77632"/>
                </a:lnTo>
                <a:lnTo>
                  <a:pt x="132493" y="77479"/>
                </a:lnTo>
                <a:lnTo>
                  <a:pt x="129565" y="77000"/>
                </a:lnTo>
                <a:lnTo>
                  <a:pt x="127995" y="76196"/>
                </a:lnTo>
                <a:lnTo>
                  <a:pt x="125642" y="73517"/>
                </a:lnTo>
                <a:lnTo>
                  <a:pt x="125642" y="1435"/>
                </a:lnTo>
                <a:lnTo>
                  <a:pt x="125354" y="344"/>
                </a:lnTo>
                <a:lnTo>
                  <a:pt x="124665" y="344"/>
                </a:lnTo>
                <a:lnTo>
                  <a:pt x="103595" y="11082"/>
                </a:lnTo>
                <a:lnTo>
                  <a:pt x="104973" y="12077"/>
                </a:lnTo>
                <a:lnTo>
                  <a:pt x="108045" y="10938"/>
                </a:lnTo>
                <a:lnTo>
                  <a:pt x="110925" y="10105"/>
                </a:lnTo>
                <a:lnTo>
                  <a:pt x="113451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3362635" y="3397791"/>
            <a:ext cx="182958" cy="71134"/>
          </a:xfrm>
          <a:custGeom>
            <a:avLst/>
            <a:gdLst/>
            <a:ahLst/>
            <a:cxnLst/>
            <a:rect l="l" t="t" r="r" b="b"/>
            <a:pathLst>
              <a:path w="201254" h="80618">
                <a:moveTo>
                  <a:pt x="187839" y="33074"/>
                </a:moveTo>
                <a:lnTo>
                  <a:pt x="191303" y="30739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5" y="57"/>
                </a:lnTo>
                <a:lnTo>
                  <a:pt x="178863" y="57"/>
                </a:lnTo>
                <a:lnTo>
                  <a:pt x="173620" y="3272"/>
                </a:lnTo>
                <a:lnTo>
                  <a:pt x="181696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7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4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6" y="30700"/>
                </a:lnTo>
                <a:lnTo>
                  <a:pt x="173983" y="42548"/>
                </a:lnTo>
                <a:lnTo>
                  <a:pt x="181409" y="47792"/>
                </a:lnTo>
                <a:lnTo>
                  <a:pt x="186318" y="51707"/>
                </a:lnTo>
                <a:lnTo>
                  <a:pt x="188710" y="54291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9" y="71163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9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8" y="80503"/>
                </a:lnTo>
                <a:lnTo>
                  <a:pt x="185313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8" y="71124"/>
                </a:lnTo>
                <a:lnTo>
                  <a:pt x="201254" y="66492"/>
                </a:lnTo>
                <a:lnTo>
                  <a:pt x="201254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1" y="40538"/>
                </a:lnTo>
                <a:lnTo>
                  <a:pt x="183054" y="35715"/>
                </a:lnTo>
                <a:lnTo>
                  <a:pt x="187839" y="33074"/>
                </a:lnTo>
                <a:close/>
              </a:path>
              <a:path w="201254" h="80618">
                <a:moveTo>
                  <a:pt x="157841" y="71842"/>
                </a:moveTo>
                <a:lnTo>
                  <a:pt x="162299" y="75306"/>
                </a:lnTo>
                <a:lnTo>
                  <a:pt x="166759" y="78771"/>
                </a:lnTo>
                <a:lnTo>
                  <a:pt x="172108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2" y="44615"/>
                </a:lnTo>
                <a:lnTo>
                  <a:pt x="173983" y="42548"/>
                </a:lnTo>
                <a:lnTo>
                  <a:pt x="175266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20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1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1" y="71842"/>
                </a:lnTo>
                <a:close/>
              </a:path>
              <a:path w="201254" h="80618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4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400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9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201254" h="80618">
                <a:moveTo>
                  <a:pt x="80320" y="70741"/>
                </a:moveTo>
                <a:lnTo>
                  <a:pt x="77794" y="68215"/>
                </a:lnTo>
                <a:lnTo>
                  <a:pt x="74464" y="67583"/>
                </a:lnTo>
                <a:lnTo>
                  <a:pt x="71125" y="68215"/>
                </a:lnTo>
                <a:lnTo>
                  <a:pt x="68560" y="70741"/>
                </a:lnTo>
                <a:lnTo>
                  <a:pt x="67919" y="74072"/>
                </a:lnTo>
                <a:lnTo>
                  <a:pt x="68550" y="77412"/>
                </a:lnTo>
                <a:lnTo>
                  <a:pt x="71076" y="79977"/>
                </a:lnTo>
                <a:lnTo>
                  <a:pt x="74464" y="80618"/>
                </a:lnTo>
                <a:lnTo>
                  <a:pt x="77842" y="79977"/>
                </a:lnTo>
                <a:lnTo>
                  <a:pt x="80330" y="77412"/>
                </a:lnTo>
                <a:lnTo>
                  <a:pt x="80952" y="74072"/>
                </a:lnTo>
                <a:lnTo>
                  <a:pt x="80320" y="70741"/>
                </a:lnTo>
                <a:close/>
              </a:path>
              <a:path w="201254" h="80618">
                <a:moveTo>
                  <a:pt x="113451" y="10105"/>
                </a:moveTo>
                <a:lnTo>
                  <a:pt x="115365" y="12498"/>
                </a:lnTo>
                <a:lnTo>
                  <a:pt x="115594" y="15733"/>
                </a:lnTo>
                <a:lnTo>
                  <a:pt x="115594" y="72349"/>
                </a:lnTo>
                <a:lnTo>
                  <a:pt x="114886" y="74589"/>
                </a:lnTo>
                <a:lnTo>
                  <a:pt x="112054" y="76656"/>
                </a:lnTo>
                <a:lnTo>
                  <a:pt x="109030" y="77287"/>
                </a:lnTo>
                <a:lnTo>
                  <a:pt x="104399" y="77517"/>
                </a:lnTo>
                <a:lnTo>
                  <a:pt x="104399" y="79240"/>
                </a:lnTo>
                <a:lnTo>
                  <a:pt x="136780" y="79240"/>
                </a:lnTo>
                <a:lnTo>
                  <a:pt x="136780" y="77632"/>
                </a:lnTo>
                <a:lnTo>
                  <a:pt x="132493" y="77479"/>
                </a:lnTo>
                <a:lnTo>
                  <a:pt x="129565" y="77000"/>
                </a:lnTo>
                <a:lnTo>
                  <a:pt x="127995" y="76196"/>
                </a:lnTo>
                <a:lnTo>
                  <a:pt x="125642" y="73517"/>
                </a:lnTo>
                <a:lnTo>
                  <a:pt x="125642" y="1435"/>
                </a:lnTo>
                <a:lnTo>
                  <a:pt x="125355" y="344"/>
                </a:lnTo>
                <a:lnTo>
                  <a:pt x="124665" y="344"/>
                </a:lnTo>
                <a:lnTo>
                  <a:pt x="103595" y="11082"/>
                </a:lnTo>
                <a:lnTo>
                  <a:pt x="104973" y="12077"/>
                </a:lnTo>
                <a:lnTo>
                  <a:pt x="108045" y="10938"/>
                </a:lnTo>
                <a:lnTo>
                  <a:pt x="110925" y="10105"/>
                </a:lnTo>
                <a:lnTo>
                  <a:pt x="113451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3747446" y="3397791"/>
            <a:ext cx="182958" cy="71134"/>
          </a:xfrm>
          <a:custGeom>
            <a:avLst/>
            <a:gdLst/>
            <a:ahLst/>
            <a:cxnLst/>
            <a:rect l="l" t="t" r="r" b="b"/>
            <a:pathLst>
              <a:path w="201254" h="80618">
                <a:moveTo>
                  <a:pt x="187839" y="33074"/>
                </a:moveTo>
                <a:lnTo>
                  <a:pt x="191302" y="30739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5" y="57"/>
                </a:lnTo>
                <a:lnTo>
                  <a:pt x="178863" y="57"/>
                </a:lnTo>
                <a:lnTo>
                  <a:pt x="173619" y="3272"/>
                </a:lnTo>
                <a:lnTo>
                  <a:pt x="181696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7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4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6" y="30700"/>
                </a:lnTo>
                <a:lnTo>
                  <a:pt x="173983" y="42548"/>
                </a:lnTo>
                <a:lnTo>
                  <a:pt x="181409" y="47792"/>
                </a:lnTo>
                <a:lnTo>
                  <a:pt x="186318" y="51707"/>
                </a:lnTo>
                <a:lnTo>
                  <a:pt x="188710" y="54291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9" y="71163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9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8" y="80503"/>
                </a:lnTo>
                <a:lnTo>
                  <a:pt x="185313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8" y="71124"/>
                </a:lnTo>
                <a:lnTo>
                  <a:pt x="201254" y="66492"/>
                </a:lnTo>
                <a:lnTo>
                  <a:pt x="201254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1" y="40538"/>
                </a:lnTo>
                <a:lnTo>
                  <a:pt x="183054" y="35715"/>
                </a:lnTo>
                <a:lnTo>
                  <a:pt x="187839" y="33074"/>
                </a:lnTo>
                <a:close/>
              </a:path>
              <a:path w="201254" h="80618">
                <a:moveTo>
                  <a:pt x="157841" y="71842"/>
                </a:moveTo>
                <a:lnTo>
                  <a:pt x="162299" y="75306"/>
                </a:lnTo>
                <a:lnTo>
                  <a:pt x="166758" y="78771"/>
                </a:lnTo>
                <a:lnTo>
                  <a:pt x="172108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1" y="44615"/>
                </a:lnTo>
                <a:lnTo>
                  <a:pt x="173983" y="42548"/>
                </a:lnTo>
                <a:lnTo>
                  <a:pt x="175266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19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1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1" y="71842"/>
                </a:lnTo>
                <a:close/>
              </a:path>
              <a:path w="201254" h="80618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3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201254" h="80618">
                <a:moveTo>
                  <a:pt x="80320" y="70741"/>
                </a:moveTo>
                <a:lnTo>
                  <a:pt x="77794" y="68215"/>
                </a:lnTo>
                <a:lnTo>
                  <a:pt x="74464" y="67583"/>
                </a:lnTo>
                <a:lnTo>
                  <a:pt x="71125" y="68215"/>
                </a:lnTo>
                <a:lnTo>
                  <a:pt x="68560" y="70741"/>
                </a:lnTo>
                <a:lnTo>
                  <a:pt x="67919" y="74072"/>
                </a:lnTo>
                <a:lnTo>
                  <a:pt x="68550" y="77412"/>
                </a:lnTo>
                <a:lnTo>
                  <a:pt x="71076" y="79977"/>
                </a:lnTo>
                <a:lnTo>
                  <a:pt x="74464" y="80618"/>
                </a:lnTo>
                <a:lnTo>
                  <a:pt x="77842" y="79977"/>
                </a:lnTo>
                <a:lnTo>
                  <a:pt x="80329" y="77412"/>
                </a:lnTo>
                <a:lnTo>
                  <a:pt x="80952" y="74072"/>
                </a:lnTo>
                <a:lnTo>
                  <a:pt x="80320" y="70741"/>
                </a:lnTo>
                <a:close/>
              </a:path>
              <a:path w="201254" h="80618">
                <a:moveTo>
                  <a:pt x="113450" y="10105"/>
                </a:moveTo>
                <a:lnTo>
                  <a:pt x="115365" y="12498"/>
                </a:lnTo>
                <a:lnTo>
                  <a:pt x="115594" y="15733"/>
                </a:lnTo>
                <a:lnTo>
                  <a:pt x="115594" y="72349"/>
                </a:lnTo>
                <a:lnTo>
                  <a:pt x="114886" y="74589"/>
                </a:lnTo>
                <a:lnTo>
                  <a:pt x="112054" y="76656"/>
                </a:lnTo>
                <a:lnTo>
                  <a:pt x="109030" y="77287"/>
                </a:lnTo>
                <a:lnTo>
                  <a:pt x="104399" y="77517"/>
                </a:lnTo>
                <a:lnTo>
                  <a:pt x="104399" y="79240"/>
                </a:lnTo>
                <a:lnTo>
                  <a:pt x="136780" y="79240"/>
                </a:lnTo>
                <a:lnTo>
                  <a:pt x="136780" y="77632"/>
                </a:lnTo>
                <a:lnTo>
                  <a:pt x="132493" y="77479"/>
                </a:lnTo>
                <a:lnTo>
                  <a:pt x="129565" y="77000"/>
                </a:lnTo>
                <a:lnTo>
                  <a:pt x="127995" y="76196"/>
                </a:lnTo>
                <a:lnTo>
                  <a:pt x="125642" y="73517"/>
                </a:lnTo>
                <a:lnTo>
                  <a:pt x="125642" y="1435"/>
                </a:lnTo>
                <a:lnTo>
                  <a:pt x="125355" y="344"/>
                </a:lnTo>
                <a:lnTo>
                  <a:pt x="124665" y="344"/>
                </a:lnTo>
                <a:lnTo>
                  <a:pt x="103595" y="11082"/>
                </a:lnTo>
                <a:lnTo>
                  <a:pt x="104973" y="12077"/>
                </a:lnTo>
                <a:lnTo>
                  <a:pt x="108045" y="10938"/>
                </a:lnTo>
                <a:lnTo>
                  <a:pt x="110924" y="10105"/>
                </a:lnTo>
                <a:lnTo>
                  <a:pt x="113450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4132258" y="3397791"/>
            <a:ext cx="182959" cy="71134"/>
          </a:xfrm>
          <a:custGeom>
            <a:avLst/>
            <a:gdLst/>
            <a:ahLst/>
            <a:cxnLst/>
            <a:rect l="l" t="t" r="r" b="b"/>
            <a:pathLst>
              <a:path w="201255" h="80618">
                <a:moveTo>
                  <a:pt x="187839" y="33074"/>
                </a:moveTo>
                <a:lnTo>
                  <a:pt x="191302" y="30739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5" y="57"/>
                </a:lnTo>
                <a:lnTo>
                  <a:pt x="178863" y="57"/>
                </a:lnTo>
                <a:lnTo>
                  <a:pt x="173619" y="3272"/>
                </a:lnTo>
                <a:lnTo>
                  <a:pt x="181696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7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4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6" y="30700"/>
                </a:lnTo>
                <a:lnTo>
                  <a:pt x="173983" y="42548"/>
                </a:lnTo>
                <a:lnTo>
                  <a:pt x="181409" y="47792"/>
                </a:lnTo>
                <a:lnTo>
                  <a:pt x="186318" y="51707"/>
                </a:lnTo>
                <a:lnTo>
                  <a:pt x="188710" y="54291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9" y="71163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9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8" y="80503"/>
                </a:lnTo>
                <a:lnTo>
                  <a:pt x="185313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8" y="71124"/>
                </a:lnTo>
                <a:lnTo>
                  <a:pt x="201255" y="66492"/>
                </a:lnTo>
                <a:lnTo>
                  <a:pt x="201255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1" y="40538"/>
                </a:lnTo>
                <a:lnTo>
                  <a:pt x="183054" y="35715"/>
                </a:lnTo>
                <a:lnTo>
                  <a:pt x="187839" y="33074"/>
                </a:lnTo>
                <a:close/>
              </a:path>
              <a:path w="201255" h="80618">
                <a:moveTo>
                  <a:pt x="157841" y="71842"/>
                </a:moveTo>
                <a:lnTo>
                  <a:pt x="162299" y="75306"/>
                </a:lnTo>
                <a:lnTo>
                  <a:pt x="166758" y="78771"/>
                </a:lnTo>
                <a:lnTo>
                  <a:pt x="172108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1" y="44615"/>
                </a:lnTo>
                <a:lnTo>
                  <a:pt x="173983" y="42548"/>
                </a:lnTo>
                <a:lnTo>
                  <a:pt x="175266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19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2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1" y="71842"/>
                </a:lnTo>
                <a:close/>
              </a:path>
              <a:path w="201255" h="80618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3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201255" h="80618">
                <a:moveTo>
                  <a:pt x="80320" y="70741"/>
                </a:moveTo>
                <a:lnTo>
                  <a:pt x="77794" y="68215"/>
                </a:lnTo>
                <a:lnTo>
                  <a:pt x="74464" y="67583"/>
                </a:lnTo>
                <a:lnTo>
                  <a:pt x="71125" y="68215"/>
                </a:lnTo>
                <a:lnTo>
                  <a:pt x="68559" y="70741"/>
                </a:lnTo>
                <a:lnTo>
                  <a:pt x="67919" y="74072"/>
                </a:lnTo>
                <a:lnTo>
                  <a:pt x="68550" y="77412"/>
                </a:lnTo>
                <a:lnTo>
                  <a:pt x="71076" y="79977"/>
                </a:lnTo>
                <a:lnTo>
                  <a:pt x="74464" y="80618"/>
                </a:lnTo>
                <a:lnTo>
                  <a:pt x="77842" y="79977"/>
                </a:lnTo>
                <a:lnTo>
                  <a:pt x="80329" y="77412"/>
                </a:lnTo>
                <a:lnTo>
                  <a:pt x="80952" y="74072"/>
                </a:lnTo>
                <a:lnTo>
                  <a:pt x="80320" y="70741"/>
                </a:lnTo>
                <a:close/>
              </a:path>
              <a:path w="201255" h="80618">
                <a:moveTo>
                  <a:pt x="113450" y="10105"/>
                </a:moveTo>
                <a:lnTo>
                  <a:pt x="115365" y="12498"/>
                </a:lnTo>
                <a:lnTo>
                  <a:pt x="115594" y="15733"/>
                </a:lnTo>
                <a:lnTo>
                  <a:pt x="115594" y="72349"/>
                </a:lnTo>
                <a:lnTo>
                  <a:pt x="114886" y="74589"/>
                </a:lnTo>
                <a:lnTo>
                  <a:pt x="112054" y="76656"/>
                </a:lnTo>
                <a:lnTo>
                  <a:pt x="109030" y="77287"/>
                </a:lnTo>
                <a:lnTo>
                  <a:pt x="104399" y="77517"/>
                </a:lnTo>
                <a:lnTo>
                  <a:pt x="104399" y="79240"/>
                </a:lnTo>
                <a:lnTo>
                  <a:pt x="136780" y="79240"/>
                </a:lnTo>
                <a:lnTo>
                  <a:pt x="136780" y="77632"/>
                </a:lnTo>
                <a:lnTo>
                  <a:pt x="132493" y="77479"/>
                </a:lnTo>
                <a:lnTo>
                  <a:pt x="129565" y="77000"/>
                </a:lnTo>
                <a:lnTo>
                  <a:pt x="127995" y="76196"/>
                </a:lnTo>
                <a:lnTo>
                  <a:pt x="125642" y="73517"/>
                </a:lnTo>
                <a:lnTo>
                  <a:pt x="125642" y="1435"/>
                </a:lnTo>
                <a:lnTo>
                  <a:pt x="125355" y="344"/>
                </a:lnTo>
                <a:lnTo>
                  <a:pt x="124665" y="344"/>
                </a:lnTo>
                <a:lnTo>
                  <a:pt x="103595" y="11082"/>
                </a:lnTo>
                <a:lnTo>
                  <a:pt x="104973" y="12077"/>
                </a:lnTo>
                <a:lnTo>
                  <a:pt x="108045" y="10938"/>
                </a:lnTo>
                <a:lnTo>
                  <a:pt x="110924" y="10105"/>
                </a:lnTo>
                <a:lnTo>
                  <a:pt x="113450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4517070" y="3397791"/>
            <a:ext cx="182959" cy="71134"/>
          </a:xfrm>
          <a:custGeom>
            <a:avLst/>
            <a:gdLst/>
            <a:ahLst/>
            <a:cxnLst/>
            <a:rect l="l" t="t" r="r" b="b"/>
            <a:pathLst>
              <a:path w="201255" h="80618">
                <a:moveTo>
                  <a:pt x="187839" y="33074"/>
                </a:moveTo>
                <a:lnTo>
                  <a:pt x="191302" y="30739"/>
                </a:lnTo>
                <a:lnTo>
                  <a:pt x="193446" y="28710"/>
                </a:lnTo>
                <a:lnTo>
                  <a:pt x="197159" y="25150"/>
                </a:lnTo>
                <a:lnTo>
                  <a:pt x="199015" y="21130"/>
                </a:lnTo>
                <a:lnTo>
                  <a:pt x="199015" y="12249"/>
                </a:lnTo>
                <a:lnTo>
                  <a:pt x="197197" y="8383"/>
                </a:lnTo>
                <a:lnTo>
                  <a:pt x="193561" y="5053"/>
                </a:lnTo>
                <a:lnTo>
                  <a:pt x="189925" y="1722"/>
                </a:lnTo>
                <a:lnTo>
                  <a:pt x="185025" y="57"/>
                </a:lnTo>
                <a:lnTo>
                  <a:pt x="178863" y="57"/>
                </a:lnTo>
                <a:lnTo>
                  <a:pt x="173619" y="3272"/>
                </a:lnTo>
                <a:lnTo>
                  <a:pt x="181696" y="3272"/>
                </a:lnTo>
                <a:lnTo>
                  <a:pt x="185092" y="4545"/>
                </a:lnTo>
                <a:lnTo>
                  <a:pt x="187332" y="7091"/>
                </a:lnTo>
                <a:lnTo>
                  <a:pt x="189571" y="9637"/>
                </a:lnTo>
                <a:lnTo>
                  <a:pt x="190690" y="12728"/>
                </a:lnTo>
                <a:lnTo>
                  <a:pt x="190690" y="20537"/>
                </a:lnTo>
                <a:lnTo>
                  <a:pt x="189504" y="24097"/>
                </a:lnTo>
                <a:lnTo>
                  <a:pt x="187131" y="27044"/>
                </a:lnTo>
                <a:lnTo>
                  <a:pt x="185753" y="28767"/>
                </a:lnTo>
                <a:lnTo>
                  <a:pt x="183265" y="30892"/>
                </a:lnTo>
                <a:lnTo>
                  <a:pt x="179667" y="33418"/>
                </a:lnTo>
                <a:lnTo>
                  <a:pt x="175266" y="30700"/>
                </a:lnTo>
                <a:lnTo>
                  <a:pt x="173983" y="42548"/>
                </a:lnTo>
                <a:lnTo>
                  <a:pt x="181409" y="47792"/>
                </a:lnTo>
                <a:lnTo>
                  <a:pt x="186318" y="51707"/>
                </a:lnTo>
                <a:lnTo>
                  <a:pt x="188710" y="54291"/>
                </a:lnTo>
                <a:lnTo>
                  <a:pt x="191102" y="56874"/>
                </a:lnTo>
                <a:lnTo>
                  <a:pt x="192298" y="60253"/>
                </a:lnTo>
                <a:lnTo>
                  <a:pt x="192298" y="68100"/>
                </a:lnTo>
                <a:lnTo>
                  <a:pt x="191169" y="71163"/>
                </a:lnTo>
                <a:lnTo>
                  <a:pt x="188911" y="73612"/>
                </a:lnTo>
                <a:lnTo>
                  <a:pt x="186652" y="76063"/>
                </a:lnTo>
                <a:lnTo>
                  <a:pt x="183322" y="77287"/>
                </a:lnTo>
                <a:lnTo>
                  <a:pt x="174749" y="77287"/>
                </a:lnTo>
                <a:lnTo>
                  <a:pt x="171313" y="75737"/>
                </a:lnTo>
                <a:lnTo>
                  <a:pt x="168615" y="72636"/>
                </a:lnTo>
                <a:lnTo>
                  <a:pt x="172108" y="80503"/>
                </a:lnTo>
                <a:lnTo>
                  <a:pt x="185313" y="80503"/>
                </a:lnTo>
                <a:lnTo>
                  <a:pt x="190872" y="78627"/>
                </a:lnTo>
                <a:lnTo>
                  <a:pt x="195025" y="74876"/>
                </a:lnTo>
                <a:lnTo>
                  <a:pt x="199178" y="71124"/>
                </a:lnTo>
                <a:lnTo>
                  <a:pt x="201255" y="66492"/>
                </a:lnTo>
                <a:lnTo>
                  <a:pt x="201255" y="56118"/>
                </a:lnTo>
                <a:lnTo>
                  <a:pt x="199847" y="51898"/>
                </a:lnTo>
                <a:lnTo>
                  <a:pt x="197034" y="48319"/>
                </a:lnTo>
                <a:lnTo>
                  <a:pt x="194221" y="44740"/>
                </a:lnTo>
                <a:lnTo>
                  <a:pt x="189561" y="40538"/>
                </a:lnTo>
                <a:lnTo>
                  <a:pt x="183054" y="35715"/>
                </a:lnTo>
                <a:lnTo>
                  <a:pt x="187839" y="33074"/>
                </a:lnTo>
                <a:close/>
              </a:path>
              <a:path w="201255" h="80618">
                <a:moveTo>
                  <a:pt x="157841" y="71842"/>
                </a:moveTo>
                <a:lnTo>
                  <a:pt x="162299" y="75306"/>
                </a:lnTo>
                <a:lnTo>
                  <a:pt x="166758" y="78771"/>
                </a:lnTo>
                <a:lnTo>
                  <a:pt x="172108" y="80503"/>
                </a:lnTo>
                <a:lnTo>
                  <a:pt x="168615" y="72636"/>
                </a:lnTo>
                <a:lnTo>
                  <a:pt x="165917" y="69536"/>
                </a:lnTo>
                <a:lnTo>
                  <a:pt x="164567" y="65363"/>
                </a:lnTo>
                <a:lnTo>
                  <a:pt x="164567" y="57056"/>
                </a:lnTo>
                <a:lnTo>
                  <a:pt x="165314" y="53879"/>
                </a:lnTo>
                <a:lnTo>
                  <a:pt x="166807" y="50587"/>
                </a:lnTo>
                <a:lnTo>
                  <a:pt x="168299" y="47295"/>
                </a:lnTo>
                <a:lnTo>
                  <a:pt x="170691" y="44615"/>
                </a:lnTo>
                <a:lnTo>
                  <a:pt x="173983" y="42548"/>
                </a:lnTo>
                <a:lnTo>
                  <a:pt x="175266" y="30700"/>
                </a:lnTo>
                <a:lnTo>
                  <a:pt x="171715" y="27801"/>
                </a:lnTo>
                <a:lnTo>
                  <a:pt x="169017" y="24719"/>
                </a:lnTo>
                <a:lnTo>
                  <a:pt x="166318" y="21637"/>
                </a:lnTo>
                <a:lnTo>
                  <a:pt x="164969" y="18298"/>
                </a:lnTo>
                <a:lnTo>
                  <a:pt x="164969" y="11522"/>
                </a:lnTo>
                <a:lnTo>
                  <a:pt x="166118" y="8823"/>
                </a:lnTo>
                <a:lnTo>
                  <a:pt x="170711" y="4383"/>
                </a:lnTo>
                <a:lnTo>
                  <a:pt x="173619" y="3272"/>
                </a:lnTo>
                <a:lnTo>
                  <a:pt x="178863" y="57"/>
                </a:lnTo>
                <a:lnTo>
                  <a:pt x="172165" y="57"/>
                </a:lnTo>
                <a:lnTo>
                  <a:pt x="166720" y="1818"/>
                </a:lnTo>
                <a:lnTo>
                  <a:pt x="162529" y="5340"/>
                </a:lnTo>
                <a:lnTo>
                  <a:pt x="158338" y="8861"/>
                </a:lnTo>
                <a:lnTo>
                  <a:pt x="156243" y="13149"/>
                </a:lnTo>
                <a:lnTo>
                  <a:pt x="156243" y="22642"/>
                </a:lnTo>
                <a:lnTo>
                  <a:pt x="157659" y="26700"/>
                </a:lnTo>
                <a:lnTo>
                  <a:pt x="160491" y="30375"/>
                </a:lnTo>
                <a:lnTo>
                  <a:pt x="162328" y="32786"/>
                </a:lnTo>
                <a:lnTo>
                  <a:pt x="165773" y="36021"/>
                </a:lnTo>
                <a:lnTo>
                  <a:pt x="170825" y="40079"/>
                </a:lnTo>
                <a:lnTo>
                  <a:pt x="165811" y="43448"/>
                </a:lnTo>
                <a:lnTo>
                  <a:pt x="162290" y="46338"/>
                </a:lnTo>
                <a:lnTo>
                  <a:pt x="160261" y="48750"/>
                </a:lnTo>
                <a:lnTo>
                  <a:pt x="157162" y="52463"/>
                </a:lnTo>
                <a:lnTo>
                  <a:pt x="155611" y="56750"/>
                </a:lnTo>
                <a:lnTo>
                  <a:pt x="155611" y="67277"/>
                </a:lnTo>
                <a:lnTo>
                  <a:pt x="157841" y="71842"/>
                </a:lnTo>
                <a:close/>
              </a:path>
              <a:path w="201255" h="80618">
                <a:moveTo>
                  <a:pt x="2583" y="24001"/>
                </a:moveTo>
                <a:lnTo>
                  <a:pt x="4229" y="19637"/>
                </a:lnTo>
                <a:lnTo>
                  <a:pt x="5951" y="16403"/>
                </a:lnTo>
                <a:lnTo>
                  <a:pt x="7750" y="14297"/>
                </a:lnTo>
                <a:lnTo>
                  <a:pt x="11003" y="10469"/>
                </a:lnTo>
                <a:lnTo>
                  <a:pt x="15252" y="8555"/>
                </a:lnTo>
                <a:lnTo>
                  <a:pt x="24744" y="8555"/>
                </a:lnTo>
                <a:lnTo>
                  <a:pt x="28399" y="10039"/>
                </a:lnTo>
                <a:lnTo>
                  <a:pt x="31461" y="13005"/>
                </a:lnTo>
                <a:lnTo>
                  <a:pt x="34524" y="15972"/>
                </a:lnTo>
                <a:lnTo>
                  <a:pt x="36055" y="20288"/>
                </a:lnTo>
                <a:lnTo>
                  <a:pt x="36055" y="32423"/>
                </a:lnTo>
                <a:lnTo>
                  <a:pt x="33548" y="39064"/>
                </a:lnTo>
                <a:lnTo>
                  <a:pt x="28534" y="45878"/>
                </a:lnTo>
                <a:lnTo>
                  <a:pt x="26680" y="48313"/>
                </a:lnTo>
                <a:lnTo>
                  <a:pt x="20151" y="56149"/>
                </a:lnTo>
                <a:lnTo>
                  <a:pt x="11257" y="66018"/>
                </a:lnTo>
                <a:lnTo>
                  <a:pt x="0" y="77919"/>
                </a:lnTo>
                <a:lnTo>
                  <a:pt x="0" y="79240"/>
                </a:lnTo>
                <a:lnTo>
                  <a:pt x="45872" y="79240"/>
                </a:lnTo>
                <a:lnTo>
                  <a:pt x="52245" y="63219"/>
                </a:lnTo>
                <a:lnTo>
                  <a:pt x="50752" y="62530"/>
                </a:lnTo>
                <a:lnTo>
                  <a:pt x="48877" y="65937"/>
                </a:lnTo>
                <a:lnTo>
                  <a:pt x="47192" y="68081"/>
                </a:lnTo>
                <a:lnTo>
                  <a:pt x="44207" y="69842"/>
                </a:lnTo>
                <a:lnTo>
                  <a:pt x="41624" y="70282"/>
                </a:lnTo>
                <a:lnTo>
                  <a:pt x="11597" y="70282"/>
                </a:lnTo>
                <a:lnTo>
                  <a:pt x="15451" y="66298"/>
                </a:lnTo>
                <a:lnTo>
                  <a:pt x="26352" y="54777"/>
                </a:lnTo>
                <a:lnTo>
                  <a:pt x="34464" y="45750"/>
                </a:lnTo>
                <a:lnTo>
                  <a:pt x="39787" y="39218"/>
                </a:lnTo>
                <a:lnTo>
                  <a:pt x="44112" y="33399"/>
                </a:lnTo>
                <a:lnTo>
                  <a:pt x="46274" y="27351"/>
                </a:lnTo>
                <a:lnTo>
                  <a:pt x="46274" y="15178"/>
                </a:lnTo>
                <a:lnTo>
                  <a:pt x="44274" y="10192"/>
                </a:lnTo>
                <a:lnTo>
                  <a:pt x="40275" y="6115"/>
                </a:lnTo>
                <a:lnTo>
                  <a:pt x="36275" y="2038"/>
                </a:lnTo>
                <a:lnTo>
                  <a:pt x="31040" y="0"/>
                </a:lnTo>
                <a:lnTo>
                  <a:pt x="19328" y="0"/>
                </a:lnTo>
                <a:lnTo>
                  <a:pt x="14420" y="1712"/>
                </a:lnTo>
                <a:lnTo>
                  <a:pt x="9846" y="5139"/>
                </a:lnTo>
                <a:lnTo>
                  <a:pt x="5272" y="8565"/>
                </a:lnTo>
                <a:lnTo>
                  <a:pt x="2028" y="14680"/>
                </a:lnTo>
                <a:lnTo>
                  <a:pt x="114" y="23485"/>
                </a:lnTo>
                <a:lnTo>
                  <a:pt x="2583" y="24001"/>
                </a:lnTo>
                <a:close/>
              </a:path>
              <a:path w="201255" h="80618">
                <a:moveTo>
                  <a:pt x="80320" y="70741"/>
                </a:moveTo>
                <a:lnTo>
                  <a:pt x="77794" y="68215"/>
                </a:lnTo>
                <a:lnTo>
                  <a:pt x="74464" y="67583"/>
                </a:lnTo>
                <a:lnTo>
                  <a:pt x="71125" y="68215"/>
                </a:lnTo>
                <a:lnTo>
                  <a:pt x="68559" y="70741"/>
                </a:lnTo>
                <a:lnTo>
                  <a:pt x="67919" y="74072"/>
                </a:lnTo>
                <a:lnTo>
                  <a:pt x="68550" y="77412"/>
                </a:lnTo>
                <a:lnTo>
                  <a:pt x="71076" y="79977"/>
                </a:lnTo>
                <a:lnTo>
                  <a:pt x="74464" y="80618"/>
                </a:lnTo>
                <a:lnTo>
                  <a:pt x="77842" y="79977"/>
                </a:lnTo>
                <a:lnTo>
                  <a:pt x="80329" y="77412"/>
                </a:lnTo>
                <a:lnTo>
                  <a:pt x="80952" y="74072"/>
                </a:lnTo>
                <a:lnTo>
                  <a:pt x="80320" y="70741"/>
                </a:lnTo>
                <a:close/>
              </a:path>
              <a:path w="201255" h="80618">
                <a:moveTo>
                  <a:pt x="113450" y="10105"/>
                </a:moveTo>
                <a:lnTo>
                  <a:pt x="115365" y="12498"/>
                </a:lnTo>
                <a:lnTo>
                  <a:pt x="115594" y="15733"/>
                </a:lnTo>
                <a:lnTo>
                  <a:pt x="115594" y="72349"/>
                </a:lnTo>
                <a:lnTo>
                  <a:pt x="114886" y="74589"/>
                </a:lnTo>
                <a:lnTo>
                  <a:pt x="112054" y="76656"/>
                </a:lnTo>
                <a:lnTo>
                  <a:pt x="109030" y="77287"/>
                </a:lnTo>
                <a:lnTo>
                  <a:pt x="104399" y="77517"/>
                </a:lnTo>
                <a:lnTo>
                  <a:pt x="104399" y="79240"/>
                </a:lnTo>
                <a:lnTo>
                  <a:pt x="136780" y="79240"/>
                </a:lnTo>
                <a:lnTo>
                  <a:pt x="136780" y="77632"/>
                </a:lnTo>
                <a:lnTo>
                  <a:pt x="132493" y="77479"/>
                </a:lnTo>
                <a:lnTo>
                  <a:pt x="129565" y="77000"/>
                </a:lnTo>
                <a:lnTo>
                  <a:pt x="127995" y="76196"/>
                </a:lnTo>
                <a:lnTo>
                  <a:pt x="125642" y="73517"/>
                </a:lnTo>
                <a:lnTo>
                  <a:pt x="125642" y="1435"/>
                </a:lnTo>
                <a:lnTo>
                  <a:pt x="125355" y="344"/>
                </a:lnTo>
                <a:lnTo>
                  <a:pt x="124665" y="344"/>
                </a:lnTo>
                <a:lnTo>
                  <a:pt x="103595" y="11082"/>
                </a:lnTo>
                <a:lnTo>
                  <a:pt x="104973" y="12077"/>
                </a:lnTo>
                <a:lnTo>
                  <a:pt x="108045" y="10938"/>
                </a:lnTo>
                <a:lnTo>
                  <a:pt x="110924" y="10105"/>
                </a:lnTo>
                <a:lnTo>
                  <a:pt x="113450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4942613" y="3396778"/>
            <a:ext cx="177113" cy="73362"/>
          </a:xfrm>
          <a:custGeom>
            <a:avLst/>
            <a:gdLst/>
            <a:ahLst/>
            <a:cxnLst/>
            <a:rect l="l" t="t" r="r" b="b"/>
            <a:pathLst>
              <a:path w="194824" h="83144">
                <a:moveTo>
                  <a:pt x="179151" y="76206"/>
                </a:moveTo>
                <a:lnTo>
                  <a:pt x="175839" y="78149"/>
                </a:lnTo>
                <a:lnTo>
                  <a:pt x="165544" y="78149"/>
                </a:lnTo>
                <a:lnTo>
                  <a:pt x="161343" y="75163"/>
                </a:lnTo>
                <a:lnTo>
                  <a:pt x="163802" y="81651"/>
                </a:lnTo>
                <a:lnTo>
                  <a:pt x="177734" y="81651"/>
                </a:lnTo>
                <a:lnTo>
                  <a:pt x="183581" y="78838"/>
                </a:lnTo>
                <a:lnTo>
                  <a:pt x="188078" y="73211"/>
                </a:lnTo>
                <a:lnTo>
                  <a:pt x="192575" y="67583"/>
                </a:lnTo>
                <a:lnTo>
                  <a:pt x="194824" y="61267"/>
                </a:lnTo>
                <a:lnTo>
                  <a:pt x="194824" y="46453"/>
                </a:lnTo>
                <a:lnTo>
                  <a:pt x="192757" y="40443"/>
                </a:lnTo>
                <a:lnTo>
                  <a:pt x="188623" y="36232"/>
                </a:lnTo>
                <a:lnTo>
                  <a:pt x="184490" y="32021"/>
                </a:lnTo>
                <a:lnTo>
                  <a:pt x="179380" y="29916"/>
                </a:lnTo>
                <a:lnTo>
                  <a:pt x="170194" y="29916"/>
                </a:lnTo>
                <a:lnTo>
                  <a:pt x="167113" y="30528"/>
                </a:lnTo>
                <a:lnTo>
                  <a:pt x="164051" y="31753"/>
                </a:lnTo>
                <a:lnTo>
                  <a:pt x="160280" y="33514"/>
                </a:lnTo>
                <a:lnTo>
                  <a:pt x="157908" y="34969"/>
                </a:lnTo>
                <a:lnTo>
                  <a:pt x="156415" y="40538"/>
                </a:lnTo>
                <a:lnTo>
                  <a:pt x="158367" y="37017"/>
                </a:lnTo>
                <a:lnTo>
                  <a:pt x="162309" y="35256"/>
                </a:lnTo>
                <a:lnTo>
                  <a:pt x="174672" y="35256"/>
                </a:lnTo>
                <a:lnTo>
                  <a:pt x="179226" y="38548"/>
                </a:lnTo>
                <a:lnTo>
                  <a:pt x="181906" y="45132"/>
                </a:lnTo>
                <a:lnTo>
                  <a:pt x="183514" y="49075"/>
                </a:lnTo>
                <a:lnTo>
                  <a:pt x="184318" y="53592"/>
                </a:lnTo>
                <a:lnTo>
                  <a:pt x="184318" y="63890"/>
                </a:lnTo>
                <a:lnTo>
                  <a:pt x="183284" y="68435"/>
                </a:lnTo>
                <a:lnTo>
                  <a:pt x="181217" y="72320"/>
                </a:lnTo>
                <a:lnTo>
                  <a:pt x="179151" y="76206"/>
                </a:lnTo>
                <a:close/>
              </a:path>
              <a:path w="194824" h="83144">
                <a:moveTo>
                  <a:pt x="158683" y="69191"/>
                </a:moveTo>
                <a:lnTo>
                  <a:pt x="156022" y="63219"/>
                </a:lnTo>
                <a:lnTo>
                  <a:pt x="154693" y="57114"/>
                </a:lnTo>
                <a:lnTo>
                  <a:pt x="154693" y="46051"/>
                </a:lnTo>
                <a:lnTo>
                  <a:pt x="155267" y="42606"/>
                </a:lnTo>
                <a:lnTo>
                  <a:pt x="156415" y="40538"/>
                </a:lnTo>
                <a:lnTo>
                  <a:pt x="157908" y="34969"/>
                </a:lnTo>
                <a:lnTo>
                  <a:pt x="158827" y="30796"/>
                </a:lnTo>
                <a:lnTo>
                  <a:pt x="160510" y="26585"/>
                </a:lnTo>
                <a:lnTo>
                  <a:pt x="162960" y="22336"/>
                </a:lnTo>
                <a:lnTo>
                  <a:pt x="165410" y="18087"/>
                </a:lnTo>
                <a:lnTo>
                  <a:pt x="168031" y="14584"/>
                </a:lnTo>
                <a:lnTo>
                  <a:pt x="170825" y="11828"/>
                </a:lnTo>
                <a:lnTo>
                  <a:pt x="173543" y="9110"/>
                </a:lnTo>
                <a:lnTo>
                  <a:pt x="176634" y="6995"/>
                </a:lnTo>
                <a:lnTo>
                  <a:pt x="180098" y="5483"/>
                </a:lnTo>
                <a:lnTo>
                  <a:pt x="183561" y="3971"/>
                </a:lnTo>
                <a:lnTo>
                  <a:pt x="187686" y="2775"/>
                </a:lnTo>
                <a:lnTo>
                  <a:pt x="192470" y="1894"/>
                </a:lnTo>
                <a:lnTo>
                  <a:pt x="192183" y="0"/>
                </a:lnTo>
                <a:lnTo>
                  <a:pt x="182992" y="844"/>
                </a:lnTo>
                <a:lnTo>
                  <a:pt x="170972" y="4858"/>
                </a:lnTo>
                <a:lnTo>
                  <a:pt x="159917" y="12173"/>
                </a:lnTo>
                <a:lnTo>
                  <a:pt x="150901" y="22628"/>
                </a:lnTo>
                <a:lnTo>
                  <a:pt x="145606" y="34168"/>
                </a:lnTo>
                <a:lnTo>
                  <a:pt x="143842" y="46969"/>
                </a:lnTo>
                <a:lnTo>
                  <a:pt x="143857" y="48307"/>
                </a:lnTo>
                <a:lnTo>
                  <a:pt x="146097" y="61675"/>
                </a:lnTo>
                <a:lnTo>
                  <a:pt x="152138" y="72177"/>
                </a:lnTo>
                <a:lnTo>
                  <a:pt x="157668" y="78493"/>
                </a:lnTo>
                <a:lnTo>
                  <a:pt x="163802" y="81651"/>
                </a:lnTo>
                <a:lnTo>
                  <a:pt x="161343" y="75163"/>
                </a:lnTo>
                <a:lnTo>
                  <a:pt x="158683" y="69191"/>
                </a:lnTo>
                <a:close/>
              </a:path>
              <a:path w="194824" h="83144">
                <a:moveTo>
                  <a:pt x="9855" y="11254"/>
                </a:moveTo>
                <a:lnTo>
                  <a:pt x="11769" y="13646"/>
                </a:lnTo>
                <a:lnTo>
                  <a:pt x="11999" y="16881"/>
                </a:lnTo>
                <a:lnTo>
                  <a:pt x="11999" y="73498"/>
                </a:lnTo>
                <a:lnTo>
                  <a:pt x="11291" y="75737"/>
                </a:lnTo>
                <a:lnTo>
                  <a:pt x="8458" y="77804"/>
                </a:lnTo>
                <a:lnTo>
                  <a:pt x="5435" y="78436"/>
                </a:lnTo>
                <a:lnTo>
                  <a:pt x="804" y="78666"/>
                </a:lnTo>
                <a:lnTo>
                  <a:pt x="804" y="80388"/>
                </a:lnTo>
                <a:lnTo>
                  <a:pt x="33184" y="80388"/>
                </a:lnTo>
                <a:lnTo>
                  <a:pt x="33184" y="78780"/>
                </a:lnTo>
                <a:lnTo>
                  <a:pt x="28897" y="78627"/>
                </a:lnTo>
                <a:lnTo>
                  <a:pt x="25969" y="78149"/>
                </a:lnTo>
                <a:lnTo>
                  <a:pt x="24400" y="77345"/>
                </a:lnTo>
                <a:lnTo>
                  <a:pt x="22046" y="74665"/>
                </a:lnTo>
                <a:lnTo>
                  <a:pt x="22046" y="2584"/>
                </a:lnTo>
                <a:lnTo>
                  <a:pt x="21759" y="1493"/>
                </a:lnTo>
                <a:lnTo>
                  <a:pt x="21070" y="1493"/>
                </a:lnTo>
                <a:lnTo>
                  <a:pt x="0" y="12230"/>
                </a:lnTo>
                <a:lnTo>
                  <a:pt x="1377" y="13225"/>
                </a:lnTo>
                <a:lnTo>
                  <a:pt x="4449" y="12086"/>
                </a:lnTo>
                <a:lnTo>
                  <a:pt x="7329" y="11254"/>
                </a:lnTo>
                <a:lnTo>
                  <a:pt x="9855" y="11254"/>
                </a:lnTo>
                <a:close/>
              </a:path>
              <a:path w="194824" h="83144">
                <a:moveTo>
                  <a:pt x="70789" y="71890"/>
                </a:moveTo>
                <a:lnTo>
                  <a:pt x="68264" y="69363"/>
                </a:lnTo>
                <a:lnTo>
                  <a:pt x="64934" y="68732"/>
                </a:lnTo>
                <a:lnTo>
                  <a:pt x="61593" y="69363"/>
                </a:lnTo>
                <a:lnTo>
                  <a:pt x="59029" y="71890"/>
                </a:lnTo>
                <a:lnTo>
                  <a:pt x="58389" y="75220"/>
                </a:lnTo>
                <a:lnTo>
                  <a:pt x="59020" y="78560"/>
                </a:lnTo>
                <a:lnTo>
                  <a:pt x="61546" y="81125"/>
                </a:lnTo>
                <a:lnTo>
                  <a:pt x="64934" y="81766"/>
                </a:lnTo>
                <a:lnTo>
                  <a:pt x="68311" y="81125"/>
                </a:lnTo>
                <a:lnTo>
                  <a:pt x="70799" y="78560"/>
                </a:lnTo>
                <a:lnTo>
                  <a:pt x="71421" y="75220"/>
                </a:lnTo>
                <a:lnTo>
                  <a:pt x="70789" y="71890"/>
                </a:lnTo>
                <a:close/>
              </a:path>
              <a:path w="194824" h="83144">
                <a:moveTo>
                  <a:pt x="113126" y="4478"/>
                </a:moveTo>
                <a:lnTo>
                  <a:pt x="117048" y="6966"/>
                </a:lnTo>
                <a:lnTo>
                  <a:pt x="119728" y="11943"/>
                </a:lnTo>
                <a:lnTo>
                  <a:pt x="122407" y="16920"/>
                </a:lnTo>
                <a:lnTo>
                  <a:pt x="123747" y="23389"/>
                </a:lnTo>
                <a:lnTo>
                  <a:pt x="126541" y="62875"/>
                </a:lnTo>
                <a:lnTo>
                  <a:pt x="129718" y="57516"/>
                </a:lnTo>
                <a:lnTo>
                  <a:pt x="131900" y="51506"/>
                </a:lnTo>
                <a:lnTo>
                  <a:pt x="134082" y="45496"/>
                </a:lnTo>
                <a:lnTo>
                  <a:pt x="135172" y="39582"/>
                </a:lnTo>
                <a:lnTo>
                  <a:pt x="135172" y="25494"/>
                </a:lnTo>
                <a:lnTo>
                  <a:pt x="132876" y="18001"/>
                </a:lnTo>
                <a:lnTo>
                  <a:pt x="128283" y="11283"/>
                </a:lnTo>
                <a:lnTo>
                  <a:pt x="123690" y="4564"/>
                </a:lnTo>
                <a:lnTo>
                  <a:pt x="117183" y="1205"/>
                </a:lnTo>
                <a:lnTo>
                  <a:pt x="101681" y="1205"/>
                </a:lnTo>
                <a:lnTo>
                  <a:pt x="104208" y="4478"/>
                </a:lnTo>
                <a:lnTo>
                  <a:pt x="113126" y="4478"/>
                </a:lnTo>
                <a:close/>
              </a:path>
              <a:path w="194824" h="83144">
                <a:moveTo>
                  <a:pt x="97452" y="77919"/>
                </a:moveTo>
                <a:lnTo>
                  <a:pt x="94811" y="78953"/>
                </a:lnTo>
                <a:lnTo>
                  <a:pt x="91500" y="79929"/>
                </a:lnTo>
                <a:lnTo>
                  <a:pt x="87520" y="80847"/>
                </a:lnTo>
                <a:lnTo>
                  <a:pt x="88094" y="83144"/>
                </a:lnTo>
                <a:lnTo>
                  <a:pt x="94447" y="82341"/>
                </a:lnTo>
                <a:lnTo>
                  <a:pt x="99710" y="81192"/>
                </a:lnTo>
                <a:lnTo>
                  <a:pt x="103883" y="79699"/>
                </a:lnTo>
                <a:lnTo>
                  <a:pt x="111346" y="77058"/>
                </a:lnTo>
                <a:lnTo>
                  <a:pt x="117508" y="73019"/>
                </a:lnTo>
                <a:lnTo>
                  <a:pt x="122369" y="67583"/>
                </a:lnTo>
                <a:lnTo>
                  <a:pt x="126541" y="62875"/>
                </a:lnTo>
                <a:lnTo>
                  <a:pt x="123747" y="23389"/>
                </a:lnTo>
                <a:lnTo>
                  <a:pt x="123575" y="37351"/>
                </a:lnTo>
                <a:lnTo>
                  <a:pt x="123460" y="39821"/>
                </a:lnTo>
                <a:lnTo>
                  <a:pt x="123326" y="41247"/>
                </a:lnTo>
                <a:lnTo>
                  <a:pt x="121211" y="43850"/>
                </a:lnTo>
                <a:lnTo>
                  <a:pt x="118436" y="45304"/>
                </a:lnTo>
                <a:lnTo>
                  <a:pt x="115661" y="46759"/>
                </a:lnTo>
                <a:lnTo>
                  <a:pt x="112972" y="47486"/>
                </a:lnTo>
                <a:lnTo>
                  <a:pt x="104705" y="47486"/>
                </a:lnTo>
                <a:lnTo>
                  <a:pt x="100791" y="45113"/>
                </a:lnTo>
                <a:lnTo>
                  <a:pt x="98629" y="40366"/>
                </a:lnTo>
                <a:lnTo>
                  <a:pt x="96466" y="35619"/>
                </a:lnTo>
                <a:lnTo>
                  <a:pt x="95385" y="30452"/>
                </a:lnTo>
                <a:lnTo>
                  <a:pt x="95385" y="18087"/>
                </a:lnTo>
                <a:lnTo>
                  <a:pt x="96543" y="12996"/>
                </a:lnTo>
                <a:lnTo>
                  <a:pt x="98858" y="9589"/>
                </a:lnTo>
                <a:lnTo>
                  <a:pt x="101174" y="6182"/>
                </a:lnTo>
                <a:lnTo>
                  <a:pt x="104208" y="4478"/>
                </a:lnTo>
                <a:lnTo>
                  <a:pt x="101681" y="1205"/>
                </a:lnTo>
                <a:lnTo>
                  <a:pt x="95873" y="3847"/>
                </a:lnTo>
                <a:lnTo>
                  <a:pt x="91338" y="9130"/>
                </a:lnTo>
                <a:lnTo>
                  <a:pt x="86802" y="14412"/>
                </a:lnTo>
                <a:lnTo>
                  <a:pt x="84534" y="21130"/>
                </a:lnTo>
                <a:lnTo>
                  <a:pt x="84534" y="35677"/>
                </a:lnTo>
                <a:lnTo>
                  <a:pt x="86438" y="41179"/>
                </a:lnTo>
                <a:lnTo>
                  <a:pt x="90247" y="45792"/>
                </a:lnTo>
                <a:lnTo>
                  <a:pt x="94055" y="50405"/>
                </a:lnTo>
                <a:lnTo>
                  <a:pt x="99213" y="52711"/>
                </a:lnTo>
                <a:lnTo>
                  <a:pt x="107365" y="52711"/>
                </a:lnTo>
                <a:lnTo>
                  <a:pt x="111174" y="52022"/>
                </a:lnTo>
                <a:lnTo>
                  <a:pt x="115001" y="51218"/>
                </a:lnTo>
                <a:lnTo>
                  <a:pt x="118331" y="49745"/>
                </a:lnTo>
                <a:lnTo>
                  <a:pt x="121164" y="47601"/>
                </a:lnTo>
                <a:lnTo>
                  <a:pt x="123173" y="46108"/>
                </a:lnTo>
                <a:lnTo>
                  <a:pt x="122560" y="49324"/>
                </a:lnTo>
                <a:lnTo>
                  <a:pt x="121038" y="53315"/>
                </a:lnTo>
                <a:lnTo>
                  <a:pt x="118609" y="58080"/>
                </a:lnTo>
                <a:lnTo>
                  <a:pt x="116178" y="62846"/>
                </a:lnTo>
                <a:lnTo>
                  <a:pt x="112934" y="67162"/>
                </a:lnTo>
                <a:lnTo>
                  <a:pt x="108877" y="71029"/>
                </a:lnTo>
                <a:lnTo>
                  <a:pt x="106007" y="73747"/>
                </a:lnTo>
                <a:lnTo>
                  <a:pt x="102198" y="76043"/>
                </a:lnTo>
                <a:lnTo>
                  <a:pt x="97452" y="77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5327425" y="3398096"/>
            <a:ext cx="173825" cy="72501"/>
          </a:xfrm>
          <a:custGeom>
            <a:avLst/>
            <a:gdLst/>
            <a:ahLst/>
            <a:cxnLst/>
            <a:rect l="l" t="t" r="r" b="b"/>
            <a:pathLst>
              <a:path w="191207" h="82168">
                <a:moveTo>
                  <a:pt x="88543" y="5598"/>
                </a:moveTo>
                <a:lnTo>
                  <a:pt x="87357" y="8469"/>
                </a:lnTo>
                <a:lnTo>
                  <a:pt x="85816" y="12249"/>
                </a:lnTo>
                <a:lnTo>
                  <a:pt x="83328" y="18374"/>
                </a:lnTo>
                <a:lnTo>
                  <a:pt x="85338" y="19293"/>
                </a:lnTo>
                <a:lnTo>
                  <a:pt x="87826" y="15388"/>
                </a:lnTo>
                <a:lnTo>
                  <a:pt x="89883" y="12824"/>
                </a:lnTo>
                <a:lnTo>
                  <a:pt x="93136" y="10373"/>
                </a:lnTo>
                <a:lnTo>
                  <a:pt x="95806" y="9761"/>
                </a:lnTo>
                <a:lnTo>
                  <a:pt x="124551" y="9761"/>
                </a:lnTo>
                <a:lnTo>
                  <a:pt x="101299" y="79986"/>
                </a:lnTo>
                <a:lnTo>
                  <a:pt x="108877" y="79986"/>
                </a:lnTo>
                <a:lnTo>
                  <a:pt x="133794" y="2985"/>
                </a:lnTo>
                <a:lnTo>
                  <a:pt x="133794" y="1091"/>
                </a:lnTo>
                <a:lnTo>
                  <a:pt x="90276" y="1091"/>
                </a:lnTo>
                <a:lnTo>
                  <a:pt x="89318" y="3617"/>
                </a:lnTo>
                <a:lnTo>
                  <a:pt x="88543" y="5598"/>
                </a:lnTo>
                <a:close/>
              </a:path>
              <a:path w="191207" h="82168">
                <a:moveTo>
                  <a:pt x="147688" y="28537"/>
                </a:moveTo>
                <a:lnTo>
                  <a:pt x="147286" y="29915"/>
                </a:lnTo>
                <a:lnTo>
                  <a:pt x="149640" y="30605"/>
                </a:lnTo>
                <a:lnTo>
                  <a:pt x="154693" y="30605"/>
                </a:lnTo>
                <a:lnTo>
                  <a:pt x="160147" y="31810"/>
                </a:lnTo>
                <a:lnTo>
                  <a:pt x="166003" y="34222"/>
                </a:lnTo>
                <a:lnTo>
                  <a:pt x="167447" y="34851"/>
                </a:lnTo>
                <a:lnTo>
                  <a:pt x="178248" y="43353"/>
                </a:lnTo>
                <a:lnTo>
                  <a:pt x="181849" y="55640"/>
                </a:lnTo>
                <a:lnTo>
                  <a:pt x="181849" y="61305"/>
                </a:lnTo>
                <a:lnTo>
                  <a:pt x="180203" y="66081"/>
                </a:lnTo>
                <a:lnTo>
                  <a:pt x="176912" y="69966"/>
                </a:lnTo>
                <a:lnTo>
                  <a:pt x="173620" y="73852"/>
                </a:lnTo>
                <a:lnTo>
                  <a:pt x="169773" y="75794"/>
                </a:lnTo>
                <a:lnTo>
                  <a:pt x="163457" y="75794"/>
                </a:lnTo>
                <a:lnTo>
                  <a:pt x="160731" y="74560"/>
                </a:lnTo>
                <a:lnTo>
                  <a:pt x="157190" y="72091"/>
                </a:lnTo>
                <a:lnTo>
                  <a:pt x="153649" y="69622"/>
                </a:lnTo>
                <a:lnTo>
                  <a:pt x="150789" y="68387"/>
                </a:lnTo>
                <a:lnTo>
                  <a:pt x="148607" y="68387"/>
                </a:lnTo>
                <a:lnTo>
                  <a:pt x="144789" y="69679"/>
                </a:lnTo>
                <a:lnTo>
                  <a:pt x="143555" y="72694"/>
                </a:lnTo>
                <a:lnTo>
                  <a:pt x="143555" y="75756"/>
                </a:lnTo>
                <a:lnTo>
                  <a:pt x="145468" y="77881"/>
                </a:lnTo>
                <a:lnTo>
                  <a:pt x="149296" y="79067"/>
                </a:lnTo>
                <a:lnTo>
                  <a:pt x="151593" y="79795"/>
                </a:lnTo>
                <a:lnTo>
                  <a:pt x="154616" y="80158"/>
                </a:lnTo>
                <a:lnTo>
                  <a:pt x="167591" y="80158"/>
                </a:lnTo>
                <a:lnTo>
                  <a:pt x="175218" y="77326"/>
                </a:lnTo>
                <a:lnTo>
                  <a:pt x="181246" y="71660"/>
                </a:lnTo>
                <a:lnTo>
                  <a:pt x="187275" y="65994"/>
                </a:lnTo>
                <a:lnTo>
                  <a:pt x="190288" y="58932"/>
                </a:lnTo>
                <a:lnTo>
                  <a:pt x="190288" y="46682"/>
                </a:lnTo>
                <a:lnTo>
                  <a:pt x="189580" y="43093"/>
                </a:lnTo>
                <a:lnTo>
                  <a:pt x="188164" y="39706"/>
                </a:lnTo>
                <a:lnTo>
                  <a:pt x="186748" y="36318"/>
                </a:lnTo>
                <a:lnTo>
                  <a:pt x="184662" y="33265"/>
                </a:lnTo>
                <a:lnTo>
                  <a:pt x="181906" y="30547"/>
                </a:lnTo>
                <a:lnTo>
                  <a:pt x="178691" y="27408"/>
                </a:lnTo>
                <a:lnTo>
                  <a:pt x="174691" y="25035"/>
                </a:lnTo>
                <a:lnTo>
                  <a:pt x="169907" y="23427"/>
                </a:lnTo>
                <a:lnTo>
                  <a:pt x="166998" y="22470"/>
                </a:lnTo>
                <a:lnTo>
                  <a:pt x="162405" y="21456"/>
                </a:lnTo>
                <a:lnTo>
                  <a:pt x="156128" y="20384"/>
                </a:lnTo>
                <a:lnTo>
                  <a:pt x="161008" y="10335"/>
                </a:lnTo>
                <a:lnTo>
                  <a:pt x="184030" y="10335"/>
                </a:lnTo>
                <a:lnTo>
                  <a:pt x="186729" y="9531"/>
                </a:lnTo>
                <a:lnTo>
                  <a:pt x="191207" y="-1091"/>
                </a:lnTo>
                <a:lnTo>
                  <a:pt x="190288" y="-1894"/>
                </a:lnTo>
                <a:lnTo>
                  <a:pt x="187676" y="459"/>
                </a:lnTo>
                <a:lnTo>
                  <a:pt x="184834" y="1091"/>
                </a:lnTo>
                <a:lnTo>
                  <a:pt x="160204" y="1091"/>
                </a:lnTo>
                <a:lnTo>
                  <a:pt x="147688" y="28537"/>
                </a:lnTo>
                <a:close/>
              </a:path>
              <a:path w="191207" h="82168">
                <a:moveTo>
                  <a:pt x="9855" y="9761"/>
                </a:moveTo>
                <a:lnTo>
                  <a:pt x="11769" y="12153"/>
                </a:lnTo>
                <a:lnTo>
                  <a:pt x="11999" y="15388"/>
                </a:lnTo>
                <a:lnTo>
                  <a:pt x="11999" y="72005"/>
                </a:lnTo>
                <a:lnTo>
                  <a:pt x="11291" y="74244"/>
                </a:lnTo>
                <a:lnTo>
                  <a:pt x="8458" y="76311"/>
                </a:lnTo>
                <a:lnTo>
                  <a:pt x="5435" y="76943"/>
                </a:lnTo>
                <a:lnTo>
                  <a:pt x="804" y="77173"/>
                </a:lnTo>
                <a:lnTo>
                  <a:pt x="804" y="78895"/>
                </a:lnTo>
                <a:lnTo>
                  <a:pt x="33184" y="78895"/>
                </a:lnTo>
                <a:lnTo>
                  <a:pt x="33184" y="77287"/>
                </a:lnTo>
                <a:lnTo>
                  <a:pt x="28897" y="77134"/>
                </a:lnTo>
                <a:lnTo>
                  <a:pt x="25969" y="76656"/>
                </a:lnTo>
                <a:lnTo>
                  <a:pt x="24400" y="75852"/>
                </a:lnTo>
                <a:lnTo>
                  <a:pt x="22046" y="73172"/>
                </a:lnTo>
                <a:lnTo>
                  <a:pt x="22046" y="1091"/>
                </a:lnTo>
                <a:lnTo>
                  <a:pt x="21759" y="0"/>
                </a:lnTo>
                <a:lnTo>
                  <a:pt x="21070" y="0"/>
                </a:lnTo>
                <a:lnTo>
                  <a:pt x="0" y="10737"/>
                </a:lnTo>
                <a:lnTo>
                  <a:pt x="1377" y="11732"/>
                </a:lnTo>
                <a:lnTo>
                  <a:pt x="4449" y="10593"/>
                </a:lnTo>
                <a:lnTo>
                  <a:pt x="7329" y="9761"/>
                </a:lnTo>
                <a:lnTo>
                  <a:pt x="9855" y="9761"/>
                </a:lnTo>
                <a:close/>
              </a:path>
              <a:path w="191207" h="82168">
                <a:moveTo>
                  <a:pt x="70789" y="70397"/>
                </a:moveTo>
                <a:lnTo>
                  <a:pt x="68264" y="67870"/>
                </a:lnTo>
                <a:lnTo>
                  <a:pt x="64934" y="67239"/>
                </a:lnTo>
                <a:lnTo>
                  <a:pt x="61593" y="67870"/>
                </a:lnTo>
                <a:lnTo>
                  <a:pt x="59029" y="70397"/>
                </a:lnTo>
                <a:lnTo>
                  <a:pt x="58389" y="73727"/>
                </a:lnTo>
                <a:lnTo>
                  <a:pt x="59020" y="77067"/>
                </a:lnTo>
                <a:lnTo>
                  <a:pt x="61546" y="79632"/>
                </a:lnTo>
                <a:lnTo>
                  <a:pt x="64934" y="80273"/>
                </a:lnTo>
                <a:lnTo>
                  <a:pt x="68311" y="79632"/>
                </a:lnTo>
                <a:lnTo>
                  <a:pt x="70799" y="77067"/>
                </a:lnTo>
                <a:lnTo>
                  <a:pt x="71421" y="73727"/>
                </a:lnTo>
                <a:lnTo>
                  <a:pt x="70789" y="70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5712237" y="3396424"/>
            <a:ext cx="173355" cy="72501"/>
          </a:xfrm>
          <a:custGeom>
            <a:avLst/>
            <a:gdLst/>
            <a:ahLst/>
            <a:cxnLst/>
            <a:rect l="l" t="t" r="r" b="b"/>
            <a:pathLst>
              <a:path w="190691" h="82168">
                <a:moveTo>
                  <a:pt x="146884" y="20786"/>
                </a:moveTo>
                <a:lnTo>
                  <a:pt x="148912" y="17264"/>
                </a:lnTo>
                <a:lnTo>
                  <a:pt x="150807" y="14661"/>
                </a:lnTo>
                <a:lnTo>
                  <a:pt x="152568" y="12977"/>
                </a:lnTo>
                <a:lnTo>
                  <a:pt x="155784" y="9876"/>
                </a:lnTo>
                <a:lnTo>
                  <a:pt x="159496" y="8325"/>
                </a:lnTo>
                <a:lnTo>
                  <a:pt x="167266" y="8325"/>
                </a:lnTo>
                <a:lnTo>
                  <a:pt x="170433" y="9416"/>
                </a:lnTo>
                <a:lnTo>
                  <a:pt x="173208" y="11598"/>
                </a:lnTo>
                <a:lnTo>
                  <a:pt x="175983" y="13781"/>
                </a:lnTo>
                <a:lnTo>
                  <a:pt x="177371" y="16958"/>
                </a:lnTo>
                <a:lnTo>
                  <a:pt x="177371" y="25839"/>
                </a:lnTo>
                <a:lnTo>
                  <a:pt x="175610" y="29628"/>
                </a:lnTo>
                <a:lnTo>
                  <a:pt x="172089" y="32500"/>
                </a:lnTo>
                <a:lnTo>
                  <a:pt x="168567" y="35371"/>
                </a:lnTo>
                <a:lnTo>
                  <a:pt x="163744" y="37916"/>
                </a:lnTo>
                <a:lnTo>
                  <a:pt x="157620" y="40136"/>
                </a:lnTo>
                <a:lnTo>
                  <a:pt x="158348" y="41553"/>
                </a:lnTo>
                <a:lnTo>
                  <a:pt x="169237" y="41457"/>
                </a:lnTo>
                <a:lnTo>
                  <a:pt x="175247" y="44079"/>
                </a:lnTo>
                <a:lnTo>
                  <a:pt x="178806" y="49324"/>
                </a:lnTo>
                <a:lnTo>
                  <a:pt x="180911" y="52424"/>
                </a:lnTo>
                <a:lnTo>
                  <a:pt x="181963" y="56023"/>
                </a:lnTo>
                <a:lnTo>
                  <a:pt x="181963" y="64368"/>
                </a:lnTo>
                <a:lnTo>
                  <a:pt x="180662" y="68301"/>
                </a:lnTo>
                <a:lnTo>
                  <a:pt x="178059" y="71919"/>
                </a:lnTo>
                <a:lnTo>
                  <a:pt x="175457" y="75536"/>
                </a:lnTo>
                <a:lnTo>
                  <a:pt x="171476" y="77345"/>
                </a:lnTo>
                <a:lnTo>
                  <a:pt x="163707" y="77345"/>
                </a:lnTo>
                <a:lnTo>
                  <a:pt x="160768" y="76254"/>
                </a:lnTo>
                <a:lnTo>
                  <a:pt x="157305" y="74072"/>
                </a:lnTo>
                <a:lnTo>
                  <a:pt x="153841" y="71890"/>
                </a:lnTo>
                <a:lnTo>
                  <a:pt x="151056" y="70799"/>
                </a:lnTo>
                <a:lnTo>
                  <a:pt x="148952" y="70799"/>
                </a:lnTo>
                <a:lnTo>
                  <a:pt x="145880" y="72177"/>
                </a:lnTo>
                <a:lnTo>
                  <a:pt x="144933" y="75048"/>
                </a:lnTo>
                <a:lnTo>
                  <a:pt x="145880" y="78158"/>
                </a:lnTo>
                <a:lnTo>
                  <a:pt x="149669" y="80953"/>
                </a:lnTo>
                <a:lnTo>
                  <a:pt x="152970" y="81651"/>
                </a:lnTo>
                <a:lnTo>
                  <a:pt x="158178" y="81649"/>
                </a:lnTo>
                <a:lnTo>
                  <a:pt x="171901" y="79503"/>
                </a:lnTo>
                <a:lnTo>
                  <a:pt x="182107" y="73326"/>
                </a:lnTo>
                <a:lnTo>
                  <a:pt x="187829" y="67775"/>
                </a:lnTo>
                <a:lnTo>
                  <a:pt x="190691" y="61363"/>
                </a:lnTo>
                <a:lnTo>
                  <a:pt x="190691" y="47926"/>
                </a:lnTo>
                <a:lnTo>
                  <a:pt x="188604" y="42835"/>
                </a:lnTo>
                <a:lnTo>
                  <a:pt x="184432" y="38816"/>
                </a:lnTo>
                <a:lnTo>
                  <a:pt x="182212" y="36711"/>
                </a:lnTo>
                <a:lnTo>
                  <a:pt x="179265" y="34873"/>
                </a:lnTo>
                <a:lnTo>
                  <a:pt x="175591" y="33304"/>
                </a:lnTo>
                <a:lnTo>
                  <a:pt x="178729" y="31121"/>
                </a:lnTo>
                <a:lnTo>
                  <a:pt x="182538" y="27389"/>
                </a:lnTo>
                <a:lnTo>
                  <a:pt x="185179" y="24289"/>
                </a:lnTo>
                <a:lnTo>
                  <a:pt x="186500" y="20882"/>
                </a:lnTo>
                <a:lnTo>
                  <a:pt x="186500" y="12957"/>
                </a:lnTo>
                <a:lnTo>
                  <a:pt x="184901" y="9244"/>
                </a:lnTo>
                <a:lnTo>
                  <a:pt x="181705" y="6029"/>
                </a:lnTo>
                <a:lnTo>
                  <a:pt x="178509" y="2813"/>
                </a:lnTo>
                <a:lnTo>
                  <a:pt x="173983" y="1205"/>
                </a:lnTo>
                <a:lnTo>
                  <a:pt x="162653" y="1205"/>
                </a:lnTo>
                <a:lnTo>
                  <a:pt x="157831" y="2947"/>
                </a:lnTo>
                <a:lnTo>
                  <a:pt x="153659" y="6431"/>
                </a:lnTo>
                <a:lnTo>
                  <a:pt x="149487" y="9914"/>
                </a:lnTo>
                <a:lnTo>
                  <a:pt x="146636" y="14565"/>
                </a:lnTo>
                <a:lnTo>
                  <a:pt x="145105" y="20384"/>
                </a:lnTo>
                <a:lnTo>
                  <a:pt x="146884" y="20786"/>
                </a:lnTo>
                <a:close/>
              </a:path>
              <a:path w="190691" h="82168">
                <a:moveTo>
                  <a:pt x="9855" y="11656"/>
                </a:moveTo>
                <a:lnTo>
                  <a:pt x="11769" y="14048"/>
                </a:lnTo>
                <a:lnTo>
                  <a:pt x="11999" y="17283"/>
                </a:lnTo>
                <a:lnTo>
                  <a:pt x="11999" y="73900"/>
                </a:lnTo>
                <a:lnTo>
                  <a:pt x="11290" y="76139"/>
                </a:lnTo>
                <a:lnTo>
                  <a:pt x="8458" y="78206"/>
                </a:lnTo>
                <a:lnTo>
                  <a:pt x="5435" y="78838"/>
                </a:lnTo>
                <a:lnTo>
                  <a:pt x="804" y="79068"/>
                </a:lnTo>
                <a:lnTo>
                  <a:pt x="804" y="80790"/>
                </a:lnTo>
                <a:lnTo>
                  <a:pt x="33184" y="80790"/>
                </a:lnTo>
                <a:lnTo>
                  <a:pt x="33184" y="79182"/>
                </a:lnTo>
                <a:lnTo>
                  <a:pt x="28897" y="79029"/>
                </a:lnTo>
                <a:lnTo>
                  <a:pt x="25969" y="78551"/>
                </a:lnTo>
                <a:lnTo>
                  <a:pt x="24400" y="77747"/>
                </a:lnTo>
                <a:lnTo>
                  <a:pt x="22046" y="75067"/>
                </a:lnTo>
                <a:lnTo>
                  <a:pt x="22046" y="2986"/>
                </a:lnTo>
                <a:lnTo>
                  <a:pt x="21759" y="1894"/>
                </a:lnTo>
                <a:lnTo>
                  <a:pt x="21070" y="1894"/>
                </a:lnTo>
                <a:lnTo>
                  <a:pt x="0" y="12632"/>
                </a:lnTo>
                <a:lnTo>
                  <a:pt x="1377" y="13627"/>
                </a:lnTo>
                <a:lnTo>
                  <a:pt x="4449" y="12488"/>
                </a:lnTo>
                <a:lnTo>
                  <a:pt x="7329" y="11656"/>
                </a:lnTo>
                <a:lnTo>
                  <a:pt x="9855" y="11656"/>
                </a:lnTo>
                <a:close/>
              </a:path>
              <a:path w="190691" h="82168">
                <a:moveTo>
                  <a:pt x="70789" y="72292"/>
                </a:moveTo>
                <a:lnTo>
                  <a:pt x="68264" y="69765"/>
                </a:lnTo>
                <a:lnTo>
                  <a:pt x="64934" y="69134"/>
                </a:lnTo>
                <a:lnTo>
                  <a:pt x="61593" y="69765"/>
                </a:lnTo>
                <a:lnTo>
                  <a:pt x="59029" y="72292"/>
                </a:lnTo>
                <a:lnTo>
                  <a:pt x="58389" y="75622"/>
                </a:lnTo>
                <a:lnTo>
                  <a:pt x="59020" y="78962"/>
                </a:lnTo>
                <a:lnTo>
                  <a:pt x="61546" y="81527"/>
                </a:lnTo>
                <a:lnTo>
                  <a:pt x="64934" y="82168"/>
                </a:lnTo>
                <a:lnTo>
                  <a:pt x="68311" y="81527"/>
                </a:lnTo>
                <a:lnTo>
                  <a:pt x="70799" y="78962"/>
                </a:lnTo>
                <a:lnTo>
                  <a:pt x="71421" y="75622"/>
                </a:lnTo>
                <a:lnTo>
                  <a:pt x="70789" y="72292"/>
                </a:lnTo>
                <a:close/>
              </a:path>
              <a:path w="190691" h="82168">
                <a:moveTo>
                  <a:pt x="88897" y="30432"/>
                </a:moveTo>
                <a:lnTo>
                  <a:pt x="88495" y="31810"/>
                </a:lnTo>
                <a:lnTo>
                  <a:pt x="90850" y="32500"/>
                </a:lnTo>
                <a:lnTo>
                  <a:pt x="95902" y="32500"/>
                </a:lnTo>
                <a:lnTo>
                  <a:pt x="101356" y="33705"/>
                </a:lnTo>
                <a:lnTo>
                  <a:pt x="107212" y="36117"/>
                </a:lnTo>
                <a:lnTo>
                  <a:pt x="108656" y="36746"/>
                </a:lnTo>
                <a:lnTo>
                  <a:pt x="119458" y="45248"/>
                </a:lnTo>
                <a:lnTo>
                  <a:pt x="123058" y="57535"/>
                </a:lnTo>
                <a:lnTo>
                  <a:pt x="123058" y="63200"/>
                </a:lnTo>
                <a:lnTo>
                  <a:pt x="121412" y="67976"/>
                </a:lnTo>
                <a:lnTo>
                  <a:pt x="118121" y="71861"/>
                </a:lnTo>
                <a:lnTo>
                  <a:pt x="114829" y="75747"/>
                </a:lnTo>
                <a:lnTo>
                  <a:pt x="110982" y="77689"/>
                </a:lnTo>
                <a:lnTo>
                  <a:pt x="104667" y="77689"/>
                </a:lnTo>
                <a:lnTo>
                  <a:pt x="101940" y="76455"/>
                </a:lnTo>
                <a:lnTo>
                  <a:pt x="98400" y="73986"/>
                </a:lnTo>
                <a:lnTo>
                  <a:pt x="94859" y="71517"/>
                </a:lnTo>
                <a:lnTo>
                  <a:pt x="91998" y="70282"/>
                </a:lnTo>
                <a:lnTo>
                  <a:pt x="89816" y="70282"/>
                </a:lnTo>
                <a:lnTo>
                  <a:pt x="85998" y="71574"/>
                </a:lnTo>
                <a:lnTo>
                  <a:pt x="84764" y="74589"/>
                </a:lnTo>
                <a:lnTo>
                  <a:pt x="84764" y="77651"/>
                </a:lnTo>
                <a:lnTo>
                  <a:pt x="86677" y="79776"/>
                </a:lnTo>
                <a:lnTo>
                  <a:pt x="90505" y="80962"/>
                </a:lnTo>
                <a:lnTo>
                  <a:pt x="92802" y="81690"/>
                </a:lnTo>
                <a:lnTo>
                  <a:pt x="95825" y="82053"/>
                </a:lnTo>
                <a:lnTo>
                  <a:pt x="108800" y="82053"/>
                </a:lnTo>
                <a:lnTo>
                  <a:pt x="116427" y="79221"/>
                </a:lnTo>
                <a:lnTo>
                  <a:pt x="122455" y="73555"/>
                </a:lnTo>
                <a:lnTo>
                  <a:pt x="128484" y="67889"/>
                </a:lnTo>
                <a:lnTo>
                  <a:pt x="131498" y="60827"/>
                </a:lnTo>
                <a:lnTo>
                  <a:pt x="131498" y="48577"/>
                </a:lnTo>
                <a:lnTo>
                  <a:pt x="130789" y="44988"/>
                </a:lnTo>
                <a:lnTo>
                  <a:pt x="129374" y="41601"/>
                </a:lnTo>
                <a:lnTo>
                  <a:pt x="127957" y="38213"/>
                </a:lnTo>
                <a:lnTo>
                  <a:pt x="125872" y="35160"/>
                </a:lnTo>
                <a:lnTo>
                  <a:pt x="123116" y="32442"/>
                </a:lnTo>
                <a:lnTo>
                  <a:pt x="119900" y="29303"/>
                </a:lnTo>
                <a:lnTo>
                  <a:pt x="115900" y="26930"/>
                </a:lnTo>
                <a:lnTo>
                  <a:pt x="111116" y="25322"/>
                </a:lnTo>
                <a:lnTo>
                  <a:pt x="108207" y="24365"/>
                </a:lnTo>
                <a:lnTo>
                  <a:pt x="103614" y="23351"/>
                </a:lnTo>
                <a:lnTo>
                  <a:pt x="97337" y="22279"/>
                </a:lnTo>
                <a:lnTo>
                  <a:pt x="102218" y="12230"/>
                </a:lnTo>
                <a:lnTo>
                  <a:pt x="125240" y="12230"/>
                </a:lnTo>
                <a:lnTo>
                  <a:pt x="127938" y="11426"/>
                </a:lnTo>
                <a:lnTo>
                  <a:pt x="132417" y="803"/>
                </a:lnTo>
                <a:lnTo>
                  <a:pt x="131498" y="0"/>
                </a:lnTo>
                <a:lnTo>
                  <a:pt x="128885" y="2354"/>
                </a:lnTo>
                <a:lnTo>
                  <a:pt x="126044" y="2986"/>
                </a:lnTo>
                <a:lnTo>
                  <a:pt x="101414" y="2986"/>
                </a:lnTo>
                <a:lnTo>
                  <a:pt x="88897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6097048" y="3397791"/>
            <a:ext cx="177792" cy="71437"/>
          </a:xfrm>
          <a:custGeom>
            <a:avLst/>
            <a:gdLst/>
            <a:ahLst/>
            <a:cxnLst/>
            <a:rect l="l" t="t" r="r" b="b"/>
            <a:pathLst>
              <a:path w="195571" h="80962">
                <a:moveTo>
                  <a:pt x="145909" y="24001"/>
                </a:moveTo>
                <a:lnTo>
                  <a:pt x="147555" y="19637"/>
                </a:lnTo>
                <a:lnTo>
                  <a:pt x="149277" y="16403"/>
                </a:lnTo>
                <a:lnTo>
                  <a:pt x="151076" y="14297"/>
                </a:lnTo>
                <a:lnTo>
                  <a:pt x="154329" y="10469"/>
                </a:lnTo>
                <a:lnTo>
                  <a:pt x="158578" y="8555"/>
                </a:lnTo>
                <a:lnTo>
                  <a:pt x="168070" y="8555"/>
                </a:lnTo>
                <a:lnTo>
                  <a:pt x="171725" y="10039"/>
                </a:lnTo>
                <a:lnTo>
                  <a:pt x="174788" y="13005"/>
                </a:lnTo>
                <a:lnTo>
                  <a:pt x="177849" y="15972"/>
                </a:lnTo>
                <a:lnTo>
                  <a:pt x="179381" y="20288"/>
                </a:lnTo>
                <a:lnTo>
                  <a:pt x="179381" y="32423"/>
                </a:lnTo>
                <a:lnTo>
                  <a:pt x="176873" y="39064"/>
                </a:lnTo>
                <a:lnTo>
                  <a:pt x="171860" y="45878"/>
                </a:lnTo>
                <a:lnTo>
                  <a:pt x="170006" y="48313"/>
                </a:lnTo>
                <a:lnTo>
                  <a:pt x="163477" y="56149"/>
                </a:lnTo>
                <a:lnTo>
                  <a:pt x="154583" y="66018"/>
                </a:lnTo>
                <a:lnTo>
                  <a:pt x="143325" y="77919"/>
                </a:lnTo>
                <a:lnTo>
                  <a:pt x="143325" y="79240"/>
                </a:lnTo>
                <a:lnTo>
                  <a:pt x="189198" y="79240"/>
                </a:lnTo>
                <a:lnTo>
                  <a:pt x="195571" y="63219"/>
                </a:lnTo>
                <a:lnTo>
                  <a:pt x="194078" y="62530"/>
                </a:lnTo>
                <a:lnTo>
                  <a:pt x="192202" y="65937"/>
                </a:lnTo>
                <a:lnTo>
                  <a:pt x="190518" y="68081"/>
                </a:lnTo>
                <a:lnTo>
                  <a:pt x="187533" y="69842"/>
                </a:lnTo>
                <a:lnTo>
                  <a:pt x="184950" y="70282"/>
                </a:lnTo>
                <a:lnTo>
                  <a:pt x="154923" y="70282"/>
                </a:lnTo>
                <a:lnTo>
                  <a:pt x="158777" y="66298"/>
                </a:lnTo>
                <a:lnTo>
                  <a:pt x="169678" y="54777"/>
                </a:lnTo>
                <a:lnTo>
                  <a:pt x="177789" y="45750"/>
                </a:lnTo>
                <a:lnTo>
                  <a:pt x="183112" y="39218"/>
                </a:lnTo>
                <a:lnTo>
                  <a:pt x="187436" y="33399"/>
                </a:lnTo>
                <a:lnTo>
                  <a:pt x="189600" y="27351"/>
                </a:lnTo>
                <a:lnTo>
                  <a:pt x="189600" y="15178"/>
                </a:lnTo>
                <a:lnTo>
                  <a:pt x="187600" y="10192"/>
                </a:lnTo>
                <a:lnTo>
                  <a:pt x="183600" y="6115"/>
                </a:lnTo>
                <a:lnTo>
                  <a:pt x="179600" y="2038"/>
                </a:lnTo>
                <a:lnTo>
                  <a:pt x="174366" y="0"/>
                </a:lnTo>
                <a:lnTo>
                  <a:pt x="162654" y="0"/>
                </a:lnTo>
                <a:lnTo>
                  <a:pt x="157745" y="1712"/>
                </a:lnTo>
                <a:lnTo>
                  <a:pt x="153172" y="5139"/>
                </a:lnTo>
                <a:lnTo>
                  <a:pt x="148597" y="8565"/>
                </a:lnTo>
                <a:lnTo>
                  <a:pt x="145354" y="14680"/>
                </a:lnTo>
                <a:lnTo>
                  <a:pt x="143440" y="23485"/>
                </a:lnTo>
                <a:lnTo>
                  <a:pt x="145909" y="24001"/>
                </a:lnTo>
                <a:close/>
              </a:path>
              <a:path w="195571" h="80962">
                <a:moveTo>
                  <a:pt x="88094" y="19235"/>
                </a:moveTo>
                <a:lnTo>
                  <a:pt x="90122" y="15714"/>
                </a:lnTo>
                <a:lnTo>
                  <a:pt x="92017" y="13111"/>
                </a:lnTo>
                <a:lnTo>
                  <a:pt x="93778" y="11426"/>
                </a:lnTo>
                <a:lnTo>
                  <a:pt x="96993" y="8325"/>
                </a:lnTo>
                <a:lnTo>
                  <a:pt x="100706" y="6775"/>
                </a:lnTo>
                <a:lnTo>
                  <a:pt x="108476" y="6775"/>
                </a:lnTo>
                <a:lnTo>
                  <a:pt x="111643" y="7866"/>
                </a:lnTo>
                <a:lnTo>
                  <a:pt x="114418" y="10048"/>
                </a:lnTo>
                <a:lnTo>
                  <a:pt x="117193" y="12230"/>
                </a:lnTo>
                <a:lnTo>
                  <a:pt x="118581" y="15408"/>
                </a:lnTo>
                <a:lnTo>
                  <a:pt x="118581" y="24288"/>
                </a:lnTo>
                <a:lnTo>
                  <a:pt x="116819" y="28078"/>
                </a:lnTo>
                <a:lnTo>
                  <a:pt x="113299" y="30949"/>
                </a:lnTo>
                <a:lnTo>
                  <a:pt x="109776" y="33820"/>
                </a:lnTo>
                <a:lnTo>
                  <a:pt x="104954" y="36366"/>
                </a:lnTo>
                <a:lnTo>
                  <a:pt x="98831" y="38586"/>
                </a:lnTo>
                <a:lnTo>
                  <a:pt x="99558" y="40002"/>
                </a:lnTo>
                <a:lnTo>
                  <a:pt x="110447" y="39907"/>
                </a:lnTo>
                <a:lnTo>
                  <a:pt x="116456" y="42529"/>
                </a:lnTo>
                <a:lnTo>
                  <a:pt x="120016" y="47773"/>
                </a:lnTo>
                <a:lnTo>
                  <a:pt x="122121" y="50874"/>
                </a:lnTo>
                <a:lnTo>
                  <a:pt x="123173" y="54472"/>
                </a:lnTo>
                <a:lnTo>
                  <a:pt x="123173" y="62818"/>
                </a:lnTo>
                <a:lnTo>
                  <a:pt x="121872" y="66751"/>
                </a:lnTo>
                <a:lnTo>
                  <a:pt x="119269" y="70368"/>
                </a:lnTo>
                <a:lnTo>
                  <a:pt x="116667" y="73986"/>
                </a:lnTo>
                <a:lnTo>
                  <a:pt x="112686" y="75795"/>
                </a:lnTo>
                <a:lnTo>
                  <a:pt x="104916" y="75795"/>
                </a:lnTo>
                <a:lnTo>
                  <a:pt x="101978" y="74704"/>
                </a:lnTo>
                <a:lnTo>
                  <a:pt x="98515" y="72522"/>
                </a:lnTo>
                <a:lnTo>
                  <a:pt x="95051" y="70339"/>
                </a:lnTo>
                <a:lnTo>
                  <a:pt x="92266" y="69249"/>
                </a:lnTo>
                <a:lnTo>
                  <a:pt x="90161" y="69249"/>
                </a:lnTo>
                <a:lnTo>
                  <a:pt x="87090" y="70627"/>
                </a:lnTo>
                <a:lnTo>
                  <a:pt x="86142" y="73498"/>
                </a:lnTo>
                <a:lnTo>
                  <a:pt x="87090" y="76608"/>
                </a:lnTo>
                <a:lnTo>
                  <a:pt x="90879" y="79402"/>
                </a:lnTo>
                <a:lnTo>
                  <a:pt x="94180" y="80101"/>
                </a:lnTo>
                <a:lnTo>
                  <a:pt x="99388" y="80099"/>
                </a:lnTo>
                <a:lnTo>
                  <a:pt x="113111" y="77953"/>
                </a:lnTo>
                <a:lnTo>
                  <a:pt x="123317" y="71775"/>
                </a:lnTo>
                <a:lnTo>
                  <a:pt x="129039" y="66225"/>
                </a:lnTo>
                <a:lnTo>
                  <a:pt x="131900" y="59813"/>
                </a:lnTo>
                <a:lnTo>
                  <a:pt x="131900" y="46376"/>
                </a:lnTo>
                <a:lnTo>
                  <a:pt x="129814" y="41285"/>
                </a:lnTo>
                <a:lnTo>
                  <a:pt x="125642" y="37265"/>
                </a:lnTo>
                <a:lnTo>
                  <a:pt x="123422" y="35160"/>
                </a:lnTo>
                <a:lnTo>
                  <a:pt x="120475" y="33322"/>
                </a:lnTo>
                <a:lnTo>
                  <a:pt x="116801" y="31753"/>
                </a:lnTo>
                <a:lnTo>
                  <a:pt x="119939" y="29571"/>
                </a:lnTo>
                <a:lnTo>
                  <a:pt x="123748" y="25839"/>
                </a:lnTo>
                <a:lnTo>
                  <a:pt x="126389" y="22738"/>
                </a:lnTo>
                <a:lnTo>
                  <a:pt x="127709" y="19331"/>
                </a:lnTo>
                <a:lnTo>
                  <a:pt x="127709" y="11407"/>
                </a:lnTo>
                <a:lnTo>
                  <a:pt x="126111" y="7694"/>
                </a:lnTo>
                <a:lnTo>
                  <a:pt x="122915" y="4478"/>
                </a:lnTo>
                <a:lnTo>
                  <a:pt x="119719" y="1263"/>
                </a:lnTo>
                <a:lnTo>
                  <a:pt x="115193" y="-344"/>
                </a:lnTo>
                <a:lnTo>
                  <a:pt x="103863" y="-344"/>
                </a:lnTo>
                <a:lnTo>
                  <a:pt x="99041" y="1397"/>
                </a:lnTo>
                <a:lnTo>
                  <a:pt x="94869" y="4880"/>
                </a:lnTo>
                <a:lnTo>
                  <a:pt x="90697" y="8364"/>
                </a:lnTo>
                <a:lnTo>
                  <a:pt x="87845" y="13015"/>
                </a:lnTo>
                <a:lnTo>
                  <a:pt x="86315" y="18833"/>
                </a:lnTo>
                <a:lnTo>
                  <a:pt x="88094" y="19235"/>
                </a:lnTo>
                <a:close/>
              </a:path>
              <a:path w="195571" h="80962">
                <a:moveTo>
                  <a:pt x="9856" y="10105"/>
                </a:moveTo>
                <a:lnTo>
                  <a:pt x="11770" y="12498"/>
                </a:lnTo>
                <a:lnTo>
                  <a:pt x="12000" y="15733"/>
                </a:lnTo>
                <a:lnTo>
                  <a:pt x="12000" y="72349"/>
                </a:lnTo>
                <a:lnTo>
                  <a:pt x="11291" y="74589"/>
                </a:lnTo>
                <a:lnTo>
                  <a:pt x="8459" y="76656"/>
                </a:lnTo>
                <a:lnTo>
                  <a:pt x="5435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85" y="79240"/>
                </a:lnTo>
                <a:lnTo>
                  <a:pt x="33185" y="77632"/>
                </a:lnTo>
                <a:lnTo>
                  <a:pt x="28897" y="77479"/>
                </a:lnTo>
                <a:lnTo>
                  <a:pt x="25969" y="77000"/>
                </a:lnTo>
                <a:lnTo>
                  <a:pt x="24401" y="76196"/>
                </a:lnTo>
                <a:lnTo>
                  <a:pt x="22047" y="73517"/>
                </a:lnTo>
                <a:lnTo>
                  <a:pt x="22047" y="1435"/>
                </a:lnTo>
                <a:lnTo>
                  <a:pt x="21760" y="344"/>
                </a:lnTo>
                <a:lnTo>
                  <a:pt x="21071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50" y="10938"/>
                </a:lnTo>
                <a:lnTo>
                  <a:pt x="7330" y="10105"/>
                </a:lnTo>
                <a:lnTo>
                  <a:pt x="9856" y="10105"/>
                </a:lnTo>
                <a:close/>
              </a:path>
              <a:path w="195571" h="80962">
                <a:moveTo>
                  <a:pt x="70790" y="70741"/>
                </a:moveTo>
                <a:lnTo>
                  <a:pt x="68264" y="68215"/>
                </a:lnTo>
                <a:lnTo>
                  <a:pt x="64934" y="67583"/>
                </a:lnTo>
                <a:lnTo>
                  <a:pt x="61593" y="68215"/>
                </a:lnTo>
                <a:lnTo>
                  <a:pt x="59029" y="70741"/>
                </a:lnTo>
                <a:lnTo>
                  <a:pt x="58389" y="74072"/>
                </a:lnTo>
                <a:lnTo>
                  <a:pt x="59021" y="77412"/>
                </a:lnTo>
                <a:lnTo>
                  <a:pt x="61547" y="79977"/>
                </a:lnTo>
                <a:lnTo>
                  <a:pt x="64934" y="80618"/>
                </a:lnTo>
                <a:lnTo>
                  <a:pt x="68311" y="79977"/>
                </a:lnTo>
                <a:lnTo>
                  <a:pt x="70799" y="77412"/>
                </a:lnTo>
                <a:lnTo>
                  <a:pt x="71422" y="74072"/>
                </a:lnTo>
                <a:lnTo>
                  <a:pt x="70790" y="707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6481859" y="3398095"/>
            <a:ext cx="176435" cy="70931"/>
          </a:xfrm>
          <a:custGeom>
            <a:avLst/>
            <a:gdLst/>
            <a:ahLst/>
            <a:cxnLst/>
            <a:rect l="l" t="t" r="r" b="b"/>
            <a:pathLst>
              <a:path w="194078" h="80388">
                <a:moveTo>
                  <a:pt x="103921" y="9761"/>
                </a:moveTo>
                <a:lnTo>
                  <a:pt x="105835" y="12154"/>
                </a:lnTo>
                <a:lnTo>
                  <a:pt x="106065" y="15388"/>
                </a:lnTo>
                <a:lnTo>
                  <a:pt x="106065" y="72005"/>
                </a:lnTo>
                <a:lnTo>
                  <a:pt x="105356" y="74244"/>
                </a:lnTo>
                <a:lnTo>
                  <a:pt x="102524" y="76311"/>
                </a:lnTo>
                <a:lnTo>
                  <a:pt x="99500" y="76943"/>
                </a:lnTo>
                <a:lnTo>
                  <a:pt x="94869" y="77173"/>
                </a:lnTo>
                <a:lnTo>
                  <a:pt x="94869" y="78895"/>
                </a:lnTo>
                <a:lnTo>
                  <a:pt x="127250" y="78895"/>
                </a:lnTo>
                <a:lnTo>
                  <a:pt x="127250" y="77287"/>
                </a:lnTo>
                <a:lnTo>
                  <a:pt x="122963" y="77134"/>
                </a:lnTo>
                <a:lnTo>
                  <a:pt x="120035" y="76656"/>
                </a:lnTo>
                <a:lnTo>
                  <a:pt x="118466" y="75852"/>
                </a:lnTo>
                <a:lnTo>
                  <a:pt x="116112" y="73172"/>
                </a:lnTo>
                <a:lnTo>
                  <a:pt x="116112" y="1091"/>
                </a:lnTo>
                <a:lnTo>
                  <a:pt x="115825" y="0"/>
                </a:lnTo>
                <a:lnTo>
                  <a:pt x="115136" y="0"/>
                </a:lnTo>
                <a:lnTo>
                  <a:pt x="94065" y="10737"/>
                </a:lnTo>
                <a:lnTo>
                  <a:pt x="95443" y="11732"/>
                </a:lnTo>
                <a:lnTo>
                  <a:pt x="98515" y="10593"/>
                </a:lnTo>
                <a:lnTo>
                  <a:pt x="101395" y="9761"/>
                </a:lnTo>
                <a:lnTo>
                  <a:pt x="103921" y="9761"/>
                </a:lnTo>
                <a:close/>
              </a:path>
              <a:path w="194078" h="80388">
                <a:moveTo>
                  <a:pt x="183081" y="73656"/>
                </a:moveTo>
                <a:lnTo>
                  <a:pt x="190518" y="60980"/>
                </a:lnTo>
                <a:lnTo>
                  <a:pt x="192891" y="54243"/>
                </a:lnTo>
                <a:lnTo>
                  <a:pt x="194078" y="47065"/>
                </a:lnTo>
                <a:lnTo>
                  <a:pt x="194071" y="38383"/>
                </a:lnTo>
                <a:lnTo>
                  <a:pt x="192520" y="25281"/>
                </a:lnTo>
                <a:lnTo>
                  <a:pt x="188280" y="13723"/>
                </a:lnTo>
                <a:lnTo>
                  <a:pt x="183418" y="4497"/>
                </a:lnTo>
                <a:lnTo>
                  <a:pt x="176587" y="-114"/>
                </a:lnTo>
                <a:lnTo>
                  <a:pt x="166987" y="-103"/>
                </a:lnTo>
                <a:lnTo>
                  <a:pt x="154742" y="3718"/>
                </a:lnTo>
                <a:lnTo>
                  <a:pt x="146081" y="14412"/>
                </a:lnTo>
                <a:lnTo>
                  <a:pt x="142101" y="26432"/>
                </a:lnTo>
                <a:lnTo>
                  <a:pt x="140857" y="39907"/>
                </a:lnTo>
                <a:lnTo>
                  <a:pt x="141097" y="46276"/>
                </a:lnTo>
                <a:lnTo>
                  <a:pt x="143554" y="59329"/>
                </a:lnTo>
                <a:lnTo>
                  <a:pt x="148665" y="69708"/>
                </a:lnTo>
                <a:lnTo>
                  <a:pt x="152224" y="50032"/>
                </a:lnTo>
                <a:lnTo>
                  <a:pt x="152224" y="32078"/>
                </a:lnTo>
                <a:lnTo>
                  <a:pt x="152855" y="24614"/>
                </a:lnTo>
                <a:lnTo>
                  <a:pt x="154119" y="18948"/>
                </a:lnTo>
                <a:lnTo>
                  <a:pt x="156530" y="8306"/>
                </a:lnTo>
                <a:lnTo>
                  <a:pt x="160989" y="2985"/>
                </a:lnTo>
                <a:lnTo>
                  <a:pt x="174003" y="2985"/>
                </a:lnTo>
                <a:lnTo>
                  <a:pt x="178442" y="8153"/>
                </a:lnTo>
                <a:lnTo>
                  <a:pt x="180816" y="18489"/>
                </a:lnTo>
                <a:lnTo>
                  <a:pt x="182079" y="24040"/>
                </a:lnTo>
                <a:lnTo>
                  <a:pt x="182711" y="31466"/>
                </a:lnTo>
                <a:lnTo>
                  <a:pt x="182700" y="42747"/>
                </a:lnTo>
                <a:lnTo>
                  <a:pt x="181828" y="56974"/>
                </a:lnTo>
                <a:lnTo>
                  <a:pt x="179553" y="67526"/>
                </a:lnTo>
                <a:lnTo>
                  <a:pt x="177447" y="73689"/>
                </a:lnTo>
                <a:lnTo>
                  <a:pt x="173582" y="76771"/>
                </a:lnTo>
                <a:lnTo>
                  <a:pt x="161219" y="76771"/>
                </a:lnTo>
                <a:lnTo>
                  <a:pt x="156626" y="71909"/>
                </a:lnTo>
                <a:lnTo>
                  <a:pt x="154176" y="62186"/>
                </a:lnTo>
                <a:lnTo>
                  <a:pt x="153525" y="76560"/>
                </a:lnTo>
                <a:lnTo>
                  <a:pt x="159726" y="79986"/>
                </a:lnTo>
                <a:lnTo>
                  <a:pt x="167267" y="79986"/>
                </a:lnTo>
                <a:lnTo>
                  <a:pt x="172133" y="79534"/>
                </a:lnTo>
                <a:lnTo>
                  <a:pt x="183081" y="73656"/>
                </a:lnTo>
                <a:close/>
              </a:path>
              <a:path w="194078" h="80388">
                <a:moveTo>
                  <a:pt x="153525" y="76560"/>
                </a:moveTo>
                <a:lnTo>
                  <a:pt x="154176" y="62186"/>
                </a:lnTo>
                <a:lnTo>
                  <a:pt x="152875" y="56980"/>
                </a:lnTo>
                <a:lnTo>
                  <a:pt x="152224" y="50032"/>
                </a:lnTo>
                <a:lnTo>
                  <a:pt x="148665" y="69708"/>
                </a:lnTo>
                <a:lnTo>
                  <a:pt x="153525" y="76560"/>
                </a:lnTo>
                <a:close/>
              </a:path>
              <a:path w="194078" h="80388">
                <a:moveTo>
                  <a:pt x="9856" y="9761"/>
                </a:moveTo>
                <a:lnTo>
                  <a:pt x="11770" y="12153"/>
                </a:lnTo>
                <a:lnTo>
                  <a:pt x="12000" y="15388"/>
                </a:lnTo>
                <a:lnTo>
                  <a:pt x="12000" y="72005"/>
                </a:lnTo>
                <a:lnTo>
                  <a:pt x="11291" y="74244"/>
                </a:lnTo>
                <a:lnTo>
                  <a:pt x="8459" y="76311"/>
                </a:lnTo>
                <a:lnTo>
                  <a:pt x="5435" y="76943"/>
                </a:lnTo>
                <a:lnTo>
                  <a:pt x="804" y="77173"/>
                </a:lnTo>
                <a:lnTo>
                  <a:pt x="804" y="78895"/>
                </a:lnTo>
                <a:lnTo>
                  <a:pt x="33185" y="78895"/>
                </a:lnTo>
                <a:lnTo>
                  <a:pt x="33185" y="77287"/>
                </a:lnTo>
                <a:lnTo>
                  <a:pt x="28897" y="77134"/>
                </a:lnTo>
                <a:lnTo>
                  <a:pt x="25969" y="76656"/>
                </a:lnTo>
                <a:lnTo>
                  <a:pt x="24401" y="75852"/>
                </a:lnTo>
                <a:lnTo>
                  <a:pt x="22047" y="73172"/>
                </a:lnTo>
                <a:lnTo>
                  <a:pt x="22047" y="1091"/>
                </a:lnTo>
                <a:lnTo>
                  <a:pt x="21760" y="0"/>
                </a:lnTo>
                <a:lnTo>
                  <a:pt x="21071" y="0"/>
                </a:lnTo>
                <a:lnTo>
                  <a:pt x="0" y="10737"/>
                </a:lnTo>
                <a:lnTo>
                  <a:pt x="1378" y="11732"/>
                </a:lnTo>
                <a:lnTo>
                  <a:pt x="4450" y="10593"/>
                </a:lnTo>
                <a:lnTo>
                  <a:pt x="7330" y="9761"/>
                </a:lnTo>
                <a:lnTo>
                  <a:pt x="9856" y="9761"/>
                </a:lnTo>
                <a:close/>
              </a:path>
              <a:path w="194078" h="80388">
                <a:moveTo>
                  <a:pt x="70790" y="70397"/>
                </a:moveTo>
                <a:lnTo>
                  <a:pt x="68264" y="67870"/>
                </a:lnTo>
                <a:lnTo>
                  <a:pt x="64934" y="67239"/>
                </a:lnTo>
                <a:lnTo>
                  <a:pt x="61593" y="67870"/>
                </a:lnTo>
                <a:lnTo>
                  <a:pt x="59029" y="70397"/>
                </a:lnTo>
                <a:lnTo>
                  <a:pt x="58389" y="73727"/>
                </a:lnTo>
                <a:lnTo>
                  <a:pt x="59021" y="77067"/>
                </a:lnTo>
                <a:lnTo>
                  <a:pt x="61547" y="79632"/>
                </a:lnTo>
                <a:lnTo>
                  <a:pt x="64934" y="80273"/>
                </a:lnTo>
                <a:lnTo>
                  <a:pt x="68311" y="79632"/>
                </a:lnTo>
                <a:lnTo>
                  <a:pt x="70799" y="77067"/>
                </a:lnTo>
                <a:lnTo>
                  <a:pt x="71422" y="73727"/>
                </a:lnTo>
                <a:lnTo>
                  <a:pt x="70790" y="703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2207678" y="3521394"/>
            <a:ext cx="635925" cy="93528"/>
          </a:xfrm>
          <a:custGeom>
            <a:avLst/>
            <a:gdLst/>
            <a:ahLst/>
            <a:cxnLst/>
            <a:rect l="l" t="t" r="r" b="b"/>
            <a:pathLst>
              <a:path w="699517" h="105998">
                <a:moveTo>
                  <a:pt x="669605" y="27504"/>
                </a:moveTo>
                <a:lnTo>
                  <a:pt x="645376" y="27504"/>
                </a:lnTo>
                <a:lnTo>
                  <a:pt x="647290" y="29380"/>
                </a:lnTo>
                <a:lnTo>
                  <a:pt x="649711" y="30863"/>
                </a:lnTo>
                <a:lnTo>
                  <a:pt x="651826" y="33629"/>
                </a:lnTo>
                <a:lnTo>
                  <a:pt x="653127" y="36462"/>
                </a:lnTo>
                <a:lnTo>
                  <a:pt x="671499" y="76197"/>
                </a:lnTo>
                <a:lnTo>
                  <a:pt x="672016" y="78015"/>
                </a:lnTo>
                <a:lnTo>
                  <a:pt x="672073" y="80465"/>
                </a:lnTo>
                <a:lnTo>
                  <a:pt x="670887" y="83795"/>
                </a:lnTo>
                <a:lnTo>
                  <a:pt x="668514" y="88772"/>
                </a:lnTo>
                <a:lnTo>
                  <a:pt x="666141" y="93748"/>
                </a:lnTo>
                <a:lnTo>
                  <a:pt x="663882" y="96236"/>
                </a:lnTo>
                <a:lnTo>
                  <a:pt x="660897" y="96236"/>
                </a:lnTo>
                <a:lnTo>
                  <a:pt x="657519" y="95145"/>
                </a:lnTo>
                <a:lnTo>
                  <a:pt x="654065" y="94054"/>
                </a:lnTo>
                <a:lnTo>
                  <a:pt x="651347" y="94054"/>
                </a:lnTo>
                <a:lnTo>
                  <a:pt x="647663" y="96494"/>
                </a:lnTo>
                <a:lnTo>
                  <a:pt x="647099" y="99280"/>
                </a:lnTo>
                <a:lnTo>
                  <a:pt x="648036" y="103318"/>
                </a:lnTo>
                <a:lnTo>
                  <a:pt x="651788" y="105462"/>
                </a:lnTo>
                <a:lnTo>
                  <a:pt x="655940" y="105998"/>
                </a:lnTo>
                <a:lnTo>
                  <a:pt x="660342" y="105998"/>
                </a:lnTo>
                <a:lnTo>
                  <a:pt x="663978" y="104141"/>
                </a:lnTo>
                <a:lnTo>
                  <a:pt x="666849" y="100428"/>
                </a:lnTo>
                <a:lnTo>
                  <a:pt x="669720" y="96715"/>
                </a:lnTo>
                <a:lnTo>
                  <a:pt x="672724" y="90724"/>
                </a:lnTo>
                <a:lnTo>
                  <a:pt x="675862" y="82455"/>
                </a:lnTo>
                <a:lnTo>
                  <a:pt x="693948" y="34567"/>
                </a:lnTo>
                <a:lnTo>
                  <a:pt x="694522" y="32997"/>
                </a:lnTo>
                <a:lnTo>
                  <a:pt x="696770" y="30011"/>
                </a:lnTo>
                <a:lnTo>
                  <a:pt x="699517" y="27504"/>
                </a:lnTo>
                <a:lnTo>
                  <a:pt x="683728" y="27504"/>
                </a:lnTo>
                <a:lnTo>
                  <a:pt x="685508" y="29399"/>
                </a:lnTo>
                <a:lnTo>
                  <a:pt x="688838" y="30662"/>
                </a:lnTo>
                <a:lnTo>
                  <a:pt x="689058" y="33495"/>
                </a:lnTo>
                <a:lnTo>
                  <a:pt x="688264" y="36634"/>
                </a:lnTo>
                <a:lnTo>
                  <a:pt x="677470" y="66665"/>
                </a:lnTo>
                <a:lnTo>
                  <a:pt x="664036" y="36863"/>
                </a:lnTo>
                <a:lnTo>
                  <a:pt x="663538" y="35753"/>
                </a:lnTo>
                <a:lnTo>
                  <a:pt x="662715" y="32729"/>
                </a:lnTo>
                <a:lnTo>
                  <a:pt x="663595" y="30298"/>
                </a:lnTo>
                <a:lnTo>
                  <a:pt x="666275" y="29495"/>
                </a:lnTo>
                <a:lnTo>
                  <a:pt x="669605" y="27504"/>
                </a:lnTo>
                <a:close/>
              </a:path>
              <a:path w="699517" h="105998">
                <a:moveTo>
                  <a:pt x="616762" y="66263"/>
                </a:moveTo>
                <a:lnTo>
                  <a:pt x="616762" y="70129"/>
                </a:lnTo>
                <a:lnTo>
                  <a:pt x="617202" y="73153"/>
                </a:lnTo>
                <a:lnTo>
                  <a:pt x="618082" y="75335"/>
                </a:lnTo>
                <a:lnTo>
                  <a:pt x="619690" y="79355"/>
                </a:lnTo>
                <a:lnTo>
                  <a:pt x="622752" y="81364"/>
                </a:lnTo>
                <a:lnTo>
                  <a:pt x="629335" y="81364"/>
                </a:lnTo>
                <a:lnTo>
                  <a:pt x="633699" y="79699"/>
                </a:lnTo>
                <a:lnTo>
                  <a:pt x="638024" y="76694"/>
                </a:lnTo>
                <a:lnTo>
                  <a:pt x="640014" y="74014"/>
                </a:lnTo>
                <a:lnTo>
                  <a:pt x="641277" y="72292"/>
                </a:lnTo>
                <a:lnTo>
                  <a:pt x="638483" y="72445"/>
                </a:lnTo>
                <a:lnTo>
                  <a:pt x="635297" y="74780"/>
                </a:lnTo>
                <a:lnTo>
                  <a:pt x="632723" y="75105"/>
                </a:lnTo>
                <a:lnTo>
                  <a:pt x="630043" y="75105"/>
                </a:lnTo>
                <a:lnTo>
                  <a:pt x="628244" y="73785"/>
                </a:lnTo>
                <a:lnTo>
                  <a:pt x="627326" y="71143"/>
                </a:lnTo>
                <a:lnTo>
                  <a:pt x="626580" y="67449"/>
                </a:lnTo>
                <a:lnTo>
                  <a:pt x="626694" y="31466"/>
                </a:lnTo>
                <a:lnTo>
                  <a:pt x="638407" y="31466"/>
                </a:lnTo>
                <a:lnTo>
                  <a:pt x="638407" y="27332"/>
                </a:lnTo>
                <a:lnTo>
                  <a:pt x="626809" y="27332"/>
                </a:lnTo>
                <a:lnTo>
                  <a:pt x="626809" y="13206"/>
                </a:lnTo>
                <a:lnTo>
                  <a:pt x="625776" y="12230"/>
                </a:lnTo>
                <a:lnTo>
                  <a:pt x="621451" y="18049"/>
                </a:lnTo>
                <a:lnTo>
                  <a:pt x="618704" y="21637"/>
                </a:lnTo>
                <a:lnTo>
                  <a:pt x="617537" y="22996"/>
                </a:lnTo>
                <a:lnTo>
                  <a:pt x="614465" y="26126"/>
                </a:lnTo>
                <a:lnTo>
                  <a:pt x="611824" y="28308"/>
                </a:lnTo>
                <a:lnTo>
                  <a:pt x="610906" y="29073"/>
                </a:lnTo>
                <a:lnTo>
                  <a:pt x="610504" y="31466"/>
                </a:lnTo>
                <a:lnTo>
                  <a:pt x="616762" y="31466"/>
                </a:lnTo>
                <a:lnTo>
                  <a:pt x="616762" y="66263"/>
                </a:lnTo>
                <a:close/>
              </a:path>
              <a:path w="699517" h="105998">
                <a:moveTo>
                  <a:pt x="468557" y="45668"/>
                </a:moveTo>
                <a:lnTo>
                  <a:pt x="470748" y="29025"/>
                </a:lnTo>
                <a:lnTo>
                  <a:pt x="465829" y="34825"/>
                </a:lnTo>
                <a:lnTo>
                  <a:pt x="460911" y="40625"/>
                </a:lnTo>
                <a:lnTo>
                  <a:pt x="458452" y="47467"/>
                </a:lnTo>
                <a:lnTo>
                  <a:pt x="458452" y="63928"/>
                </a:lnTo>
                <a:lnTo>
                  <a:pt x="460442" y="70426"/>
                </a:lnTo>
                <a:lnTo>
                  <a:pt x="464423" y="74847"/>
                </a:lnTo>
                <a:lnTo>
                  <a:pt x="468403" y="79268"/>
                </a:lnTo>
                <a:lnTo>
                  <a:pt x="472786" y="81479"/>
                </a:lnTo>
                <a:lnTo>
                  <a:pt x="481589" y="81479"/>
                </a:lnTo>
                <a:lnTo>
                  <a:pt x="485206" y="80541"/>
                </a:lnTo>
                <a:lnTo>
                  <a:pt x="488421" y="78665"/>
                </a:lnTo>
                <a:lnTo>
                  <a:pt x="492689" y="75622"/>
                </a:lnTo>
                <a:lnTo>
                  <a:pt x="495368" y="72981"/>
                </a:lnTo>
                <a:lnTo>
                  <a:pt x="495368" y="98686"/>
                </a:lnTo>
                <a:lnTo>
                  <a:pt x="494536" y="101155"/>
                </a:lnTo>
                <a:lnTo>
                  <a:pt x="491206" y="103375"/>
                </a:lnTo>
                <a:lnTo>
                  <a:pt x="488670" y="103950"/>
                </a:lnTo>
                <a:lnTo>
                  <a:pt x="485264" y="103988"/>
                </a:lnTo>
                <a:lnTo>
                  <a:pt x="485264" y="105882"/>
                </a:lnTo>
                <a:lnTo>
                  <a:pt x="513051" y="105882"/>
                </a:lnTo>
                <a:lnTo>
                  <a:pt x="513051" y="104275"/>
                </a:lnTo>
                <a:lnTo>
                  <a:pt x="509875" y="103969"/>
                </a:lnTo>
                <a:lnTo>
                  <a:pt x="507731" y="103069"/>
                </a:lnTo>
                <a:lnTo>
                  <a:pt x="505894" y="100581"/>
                </a:lnTo>
                <a:lnTo>
                  <a:pt x="505530" y="97040"/>
                </a:lnTo>
                <a:lnTo>
                  <a:pt x="505530" y="27217"/>
                </a:lnTo>
                <a:lnTo>
                  <a:pt x="504325" y="26413"/>
                </a:lnTo>
                <a:lnTo>
                  <a:pt x="497952" y="30203"/>
                </a:lnTo>
                <a:lnTo>
                  <a:pt x="495234" y="28671"/>
                </a:lnTo>
                <a:lnTo>
                  <a:pt x="491866" y="27217"/>
                </a:lnTo>
                <a:lnTo>
                  <a:pt x="487579" y="26126"/>
                </a:lnTo>
                <a:lnTo>
                  <a:pt x="477130" y="26126"/>
                </a:lnTo>
                <a:lnTo>
                  <a:pt x="472432" y="36031"/>
                </a:lnTo>
                <a:lnTo>
                  <a:pt x="475015" y="31533"/>
                </a:lnTo>
                <a:lnTo>
                  <a:pt x="479025" y="29284"/>
                </a:lnTo>
                <a:lnTo>
                  <a:pt x="489244" y="29284"/>
                </a:lnTo>
                <a:lnTo>
                  <a:pt x="492498" y="30815"/>
                </a:lnTo>
                <a:lnTo>
                  <a:pt x="494220" y="33877"/>
                </a:lnTo>
                <a:lnTo>
                  <a:pt x="495138" y="35562"/>
                </a:lnTo>
                <a:lnTo>
                  <a:pt x="495598" y="37916"/>
                </a:lnTo>
                <a:lnTo>
                  <a:pt x="495598" y="65171"/>
                </a:lnTo>
                <a:lnTo>
                  <a:pt x="495407" y="68713"/>
                </a:lnTo>
                <a:lnTo>
                  <a:pt x="493531" y="71124"/>
                </a:lnTo>
                <a:lnTo>
                  <a:pt x="490354" y="72847"/>
                </a:lnTo>
                <a:lnTo>
                  <a:pt x="487359" y="73670"/>
                </a:lnTo>
                <a:lnTo>
                  <a:pt x="483656" y="74129"/>
                </a:lnTo>
                <a:lnTo>
                  <a:pt x="478833" y="74129"/>
                </a:lnTo>
                <a:lnTo>
                  <a:pt x="475111" y="72043"/>
                </a:lnTo>
                <a:lnTo>
                  <a:pt x="472489" y="67870"/>
                </a:lnTo>
                <a:lnTo>
                  <a:pt x="469867" y="63698"/>
                </a:lnTo>
                <a:lnTo>
                  <a:pt x="468557" y="58224"/>
                </a:lnTo>
                <a:lnTo>
                  <a:pt x="468557" y="45668"/>
                </a:lnTo>
                <a:close/>
              </a:path>
              <a:path w="699517" h="105998">
                <a:moveTo>
                  <a:pt x="151374" y="34758"/>
                </a:moveTo>
                <a:lnTo>
                  <a:pt x="153670" y="31179"/>
                </a:lnTo>
                <a:lnTo>
                  <a:pt x="157307" y="28710"/>
                </a:lnTo>
                <a:lnTo>
                  <a:pt x="164464" y="28710"/>
                </a:lnTo>
                <a:lnTo>
                  <a:pt x="167890" y="30623"/>
                </a:lnTo>
                <a:lnTo>
                  <a:pt x="170263" y="34452"/>
                </a:lnTo>
                <a:lnTo>
                  <a:pt x="171564" y="36519"/>
                </a:lnTo>
                <a:lnTo>
                  <a:pt x="172597" y="39409"/>
                </a:lnTo>
                <a:lnTo>
                  <a:pt x="173363" y="43122"/>
                </a:lnTo>
                <a:lnTo>
                  <a:pt x="175143" y="43122"/>
                </a:lnTo>
                <a:lnTo>
                  <a:pt x="174741" y="27102"/>
                </a:lnTo>
                <a:lnTo>
                  <a:pt x="171756" y="28307"/>
                </a:lnTo>
                <a:lnTo>
                  <a:pt x="169392" y="27925"/>
                </a:lnTo>
                <a:lnTo>
                  <a:pt x="166961" y="27159"/>
                </a:lnTo>
                <a:lnTo>
                  <a:pt x="164531" y="26394"/>
                </a:lnTo>
                <a:lnTo>
                  <a:pt x="160273" y="26011"/>
                </a:lnTo>
                <a:lnTo>
                  <a:pt x="155642" y="26011"/>
                </a:lnTo>
                <a:lnTo>
                  <a:pt x="151795" y="27389"/>
                </a:lnTo>
                <a:lnTo>
                  <a:pt x="148733" y="30145"/>
                </a:lnTo>
                <a:lnTo>
                  <a:pt x="145671" y="32901"/>
                </a:lnTo>
                <a:lnTo>
                  <a:pt x="144140" y="36423"/>
                </a:lnTo>
                <a:lnTo>
                  <a:pt x="144140" y="44194"/>
                </a:lnTo>
                <a:lnTo>
                  <a:pt x="145250" y="47218"/>
                </a:lnTo>
                <a:lnTo>
                  <a:pt x="147470" y="49783"/>
                </a:lnTo>
                <a:lnTo>
                  <a:pt x="149690" y="52348"/>
                </a:lnTo>
                <a:lnTo>
                  <a:pt x="153154" y="54893"/>
                </a:lnTo>
                <a:lnTo>
                  <a:pt x="157862" y="57420"/>
                </a:lnTo>
                <a:lnTo>
                  <a:pt x="164292" y="61095"/>
                </a:lnTo>
                <a:lnTo>
                  <a:pt x="166703" y="62511"/>
                </a:lnTo>
                <a:lnTo>
                  <a:pt x="168388" y="63966"/>
                </a:lnTo>
                <a:lnTo>
                  <a:pt x="170301" y="66952"/>
                </a:lnTo>
                <a:lnTo>
                  <a:pt x="170779" y="70110"/>
                </a:lnTo>
                <a:lnTo>
                  <a:pt x="170779" y="72636"/>
                </a:lnTo>
                <a:lnTo>
                  <a:pt x="168282" y="76282"/>
                </a:lnTo>
                <a:lnTo>
                  <a:pt x="164349" y="78665"/>
                </a:lnTo>
                <a:lnTo>
                  <a:pt x="156311" y="78665"/>
                </a:lnTo>
                <a:lnTo>
                  <a:pt x="152388" y="76521"/>
                </a:lnTo>
                <a:lnTo>
                  <a:pt x="149709" y="72234"/>
                </a:lnTo>
                <a:lnTo>
                  <a:pt x="148216" y="69899"/>
                </a:lnTo>
                <a:lnTo>
                  <a:pt x="147030" y="66550"/>
                </a:lnTo>
                <a:lnTo>
                  <a:pt x="146150" y="62186"/>
                </a:lnTo>
                <a:lnTo>
                  <a:pt x="144255" y="62186"/>
                </a:lnTo>
                <a:lnTo>
                  <a:pt x="144255" y="80732"/>
                </a:lnTo>
                <a:lnTo>
                  <a:pt x="147298" y="79067"/>
                </a:lnTo>
                <a:lnTo>
                  <a:pt x="150015" y="79450"/>
                </a:lnTo>
                <a:lnTo>
                  <a:pt x="152924" y="80216"/>
                </a:lnTo>
                <a:lnTo>
                  <a:pt x="155833" y="80981"/>
                </a:lnTo>
                <a:lnTo>
                  <a:pt x="158436" y="81364"/>
                </a:lnTo>
                <a:lnTo>
                  <a:pt x="166206" y="81364"/>
                </a:lnTo>
                <a:lnTo>
                  <a:pt x="170636" y="79928"/>
                </a:lnTo>
                <a:lnTo>
                  <a:pt x="174023" y="77057"/>
                </a:lnTo>
                <a:lnTo>
                  <a:pt x="177411" y="74186"/>
                </a:lnTo>
                <a:lnTo>
                  <a:pt x="179104" y="70493"/>
                </a:lnTo>
                <a:lnTo>
                  <a:pt x="179104" y="60080"/>
                </a:lnTo>
                <a:lnTo>
                  <a:pt x="175028" y="54913"/>
                </a:lnTo>
                <a:lnTo>
                  <a:pt x="166875" y="50472"/>
                </a:lnTo>
                <a:lnTo>
                  <a:pt x="159297" y="46395"/>
                </a:lnTo>
                <a:lnTo>
                  <a:pt x="154015" y="43639"/>
                </a:lnTo>
                <a:lnTo>
                  <a:pt x="151374" y="40500"/>
                </a:lnTo>
                <a:lnTo>
                  <a:pt x="151374" y="34758"/>
                </a:lnTo>
                <a:close/>
              </a:path>
              <a:path w="699517" h="105998">
                <a:moveTo>
                  <a:pt x="10850" y="13321"/>
                </a:moveTo>
                <a:lnTo>
                  <a:pt x="7379" y="17577"/>
                </a:lnTo>
                <a:lnTo>
                  <a:pt x="1844" y="28924"/>
                </a:lnTo>
                <a:lnTo>
                  <a:pt x="0" y="42146"/>
                </a:lnTo>
                <a:lnTo>
                  <a:pt x="223" y="46969"/>
                </a:lnTo>
                <a:lnTo>
                  <a:pt x="3382" y="59551"/>
                </a:lnTo>
                <a:lnTo>
                  <a:pt x="10276" y="70110"/>
                </a:lnTo>
                <a:lnTo>
                  <a:pt x="15474" y="74794"/>
                </a:lnTo>
                <a:lnTo>
                  <a:pt x="26720" y="80368"/>
                </a:lnTo>
                <a:lnTo>
                  <a:pt x="40360" y="82226"/>
                </a:lnTo>
                <a:lnTo>
                  <a:pt x="48054" y="82226"/>
                </a:lnTo>
                <a:lnTo>
                  <a:pt x="55192" y="80120"/>
                </a:lnTo>
                <a:lnTo>
                  <a:pt x="61775" y="75909"/>
                </a:lnTo>
                <a:lnTo>
                  <a:pt x="65642" y="73421"/>
                </a:lnTo>
                <a:lnTo>
                  <a:pt x="68876" y="70531"/>
                </a:lnTo>
                <a:lnTo>
                  <a:pt x="71478" y="67239"/>
                </a:lnTo>
                <a:lnTo>
                  <a:pt x="69297" y="65056"/>
                </a:lnTo>
                <a:lnTo>
                  <a:pt x="65775" y="68387"/>
                </a:lnTo>
                <a:lnTo>
                  <a:pt x="62541" y="70875"/>
                </a:lnTo>
                <a:lnTo>
                  <a:pt x="59594" y="72521"/>
                </a:lnTo>
                <a:lnTo>
                  <a:pt x="54465" y="75431"/>
                </a:lnTo>
                <a:lnTo>
                  <a:pt x="48858" y="76885"/>
                </a:lnTo>
                <a:lnTo>
                  <a:pt x="34351" y="76885"/>
                </a:lnTo>
                <a:lnTo>
                  <a:pt x="27395" y="73756"/>
                </a:lnTo>
                <a:lnTo>
                  <a:pt x="21902" y="67497"/>
                </a:lnTo>
                <a:lnTo>
                  <a:pt x="21268" y="66750"/>
                </a:lnTo>
                <a:lnTo>
                  <a:pt x="15565" y="56027"/>
                </a:lnTo>
                <a:lnTo>
                  <a:pt x="13664" y="42376"/>
                </a:lnTo>
                <a:lnTo>
                  <a:pt x="13731" y="39270"/>
                </a:lnTo>
                <a:lnTo>
                  <a:pt x="16003" y="25873"/>
                </a:lnTo>
                <a:lnTo>
                  <a:pt x="21501" y="15503"/>
                </a:lnTo>
                <a:lnTo>
                  <a:pt x="26725" y="8995"/>
                </a:lnTo>
                <a:lnTo>
                  <a:pt x="33452" y="5742"/>
                </a:lnTo>
                <a:lnTo>
                  <a:pt x="49834" y="5742"/>
                </a:lnTo>
                <a:lnTo>
                  <a:pt x="56321" y="8766"/>
                </a:lnTo>
                <a:lnTo>
                  <a:pt x="61144" y="14814"/>
                </a:lnTo>
                <a:lnTo>
                  <a:pt x="63670" y="18030"/>
                </a:lnTo>
                <a:lnTo>
                  <a:pt x="65718" y="22259"/>
                </a:lnTo>
                <a:lnTo>
                  <a:pt x="67287" y="27504"/>
                </a:lnTo>
                <a:lnTo>
                  <a:pt x="69985" y="27504"/>
                </a:lnTo>
                <a:lnTo>
                  <a:pt x="68895" y="1090"/>
                </a:lnTo>
                <a:lnTo>
                  <a:pt x="66426" y="1090"/>
                </a:lnTo>
                <a:lnTo>
                  <a:pt x="66043" y="2392"/>
                </a:lnTo>
                <a:lnTo>
                  <a:pt x="63364" y="4574"/>
                </a:lnTo>
                <a:lnTo>
                  <a:pt x="60666" y="4880"/>
                </a:lnTo>
                <a:lnTo>
                  <a:pt x="58159" y="4249"/>
                </a:lnTo>
                <a:lnTo>
                  <a:pt x="53680" y="2985"/>
                </a:lnTo>
                <a:lnTo>
                  <a:pt x="49202" y="1722"/>
                </a:lnTo>
                <a:lnTo>
                  <a:pt x="44839" y="1090"/>
                </a:lnTo>
                <a:lnTo>
                  <a:pt x="40590" y="1090"/>
                </a:lnTo>
                <a:lnTo>
                  <a:pt x="33198" y="1630"/>
                </a:lnTo>
                <a:lnTo>
                  <a:pt x="20950" y="5568"/>
                </a:lnTo>
                <a:lnTo>
                  <a:pt x="10850" y="13321"/>
                </a:lnTo>
                <a:close/>
              </a:path>
              <a:path w="699517" h="105998">
                <a:moveTo>
                  <a:pt x="122773" y="68923"/>
                </a:moveTo>
                <a:lnTo>
                  <a:pt x="120457" y="72866"/>
                </a:lnTo>
                <a:lnTo>
                  <a:pt x="118141" y="76809"/>
                </a:lnTo>
                <a:lnTo>
                  <a:pt x="114840" y="78780"/>
                </a:lnTo>
                <a:lnTo>
                  <a:pt x="105080" y="78780"/>
                </a:lnTo>
                <a:lnTo>
                  <a:pt x="100803" y="75833"/>
                </a:lnTo>
                <a:lnTo>
                  <a:pt x="97722" y="69937"/>
                </a:lnTo>
                <a:lnTo>
                  <a:pt x="101310" y="82053"/>
                </a:lnTo>
                <a:lnTo>
                  <a:pt x="116314" y="82053"/>
                </a:lnTo>
                <a:lnTo>
                  <a:pt x="122553" y="79240"/>
                </a:lnTo>
                <a:lnTo>
                  <a:pt x="127376" y="73612"/>
                </a:lnTo>
                <a:lnTo>
                  <a:pt x="132198" y="67985"/>
                </a:lnTo>
                <a:lnTo>
                  <a:pt x="134609" y="61363"/>
                </a:lnTo>
                <a:lnTo>
                  <a:pt x="134609" y="45476"/>
                </a:lnTo>
                <a:lnTo>
                  <a:pt x="132122" y="38854"/>
                </a:lnTo>
                <a:lnTo>
                  <a:pt x="127146" y="33877"/>
                </a:lnTo>
                <a:lnTo>
                  <a:pt x="122170" y="28901"/>
                </a:lnTo>
                <a:lnTo>
                  <a:pt x="115893" y="26413"/>
                </a:lnTo>
                <a:lnTo>
                  <a:pt x="100698" y="26413"/>
                </a:lnTo>
                <a:lnTo>
                  <a:pt x="94468" y="29045"/>
                </a:lnTo>
                <a:lnTo>
                  <a:pt x="89627" y="34308"/>
                </a:lnTo>
                <a:lnTo>
                  <a:pt x="84785" y="39572"/>
                </a:lnTo>
                <a:lnTo>
                  <a:pt x="82364" y="46012"/>
                </a:lnTo>
                <a:lnTo>
                  <a:pt x="82364" y="61784"/>
                </a:lnTo>
                <a:lnTo>
                  <a:pt x="84909" y="68559"/>
                </a:lnTo>
                <a:lnTo>
                  <a:pt x="90000" y="73957"/>
                </a:lnTo>
                <a:lnTo>
                  <a:pt x="95090" y="79355"/>
                </a:lnTo>
                <a:lnTo>
                  <a:pt x="94640" y="64042"/>
                </a:lnTo>
                <a:lnTo>
                  <a:pt x="93100" y="57688"/>
                </a:lnTo>
                <a:lnTo>
                  <a:pt x="93100" y="42337"/>
                </a:lnTo>
                <a:lnTo>
                  <a:pt x="95014" y="36328"/>
                </a:lnTo>
                <a:lnTo>
                  <a:pt x="98841" y="32844"/>
                </a:lnTo>
                <a:lnTo>
                  <a:pt x="101061" y="30853"/>
                </a:lnTo>
                <a:lnTo>
                  <a:pt x="103683" y="29858"/>
                </a:lnTo>
                <a:lnTo>
                  <a:pt x="112295" y="29858"/>
                </a:lnTo>
                <a:lnTo>
                  <a:pt x="116562" y="32787"/>
                </a:lnTo>
                <a:lnTo>
                  <a:pt x="119510" y="38643"/>
                </a:lnTo>
                <a:lnTo>
                  <a:pt x="122457" y="44500"/>
                </a:lnTo>
                <a:lnTo>
                  <a:pt x="123931" y="50740"/>
                </a:lnTo>
                <a:lnTo>
                  <a:pt x="123931" y="63755"/>
                </a:lnTo>
                <a:lnTo>
                  <a:pt x="122773" y="68923"/>
                </a:lnTo>
                <a:close/>
              </a:path>
              <a:path w="699517" h="105998">
                <a:moveTo>
                  <a:pt x="97722" y="69937"/>
                </a:moveTo>
                <a:lnTo>
                  <a:pt x="94640" y="64042"/>
                </a:lnTo>
                <a:lnTo>
                  <a:pt x="95090" y="79355"/>
                </a:lnTo>
                <a:lnTo>
                  <a:pt x="101310" y="82053"/>
                </a:lnTo>
                <a:lnTo>
                  <a:pt x="97722" y="69937"/>
                </a:lnTo>
                <a:close/>
              </a:path>
              <a:path w="699517" h="105998">
                <a:moveTo>
                  <a:pt x="193469" y="66263"/>
                </a:moveTo>
                <a:lnTo>
                  <a:pt x="193469" y="70129"/>
                </a:lnTo>
                <a:lnTo>
                  <a:pt x="193909" y="73153"/>
                </a:lnTo>
                <a:lnTo>
                  <a:pt x="194789" y="75335"/>
                </a:lnTo>
                <a:lnTo>
                  <a:pt x="196397" y="79355"/>
                </a:lnTo>
                <a:lnTo>
                  <a:pt x="199459" y="81364"/>
                </a:lnTo>
                <a:lnTo>
                  <a:pt x="206042" y="81364"/>
                </a:lnTo>
                <a:lnTo>
                  <a:pt x="210406" y="79699"/>
                </a:lnTo>
                <a:lnTo>
                  <a:pt x="214731" y="76694"/>
                </a:lnTo>
                <a:lnTo>
                  <a:pt x="216721" y="74014"/>
                </a:lnTo>
                <a:lnTo>
                  <a:pt x="217984" y="72292"/>
                </a:lnTo>
                <a:lnTo>
                  <a:pt x="215190" y="72445"/>
                </a:lnTo>
                <a:lnTo>
                  <a:pt x="212004" y="74780"/>
                </a:lnTo>
                <a:lnTo>
                  <a:pt x="209430" y="75105"/>
                </a:lnTo>
                <a:lnTo>
                  <a:pt x="206751" y="75105"/>
                </a:lnTo>
                <a:lnTo>
                  <a:pt x="204952" y="73785"/>
                </a:lnTo>
                <a:lnTo>
                  <a:pt x="204033" y="71143"/>
                </a:lnTo>
                <a:lnTo>
                  <a:pt x="203287" y="67449"/>
                </a:lnTo>
                <a:lnTo>
                  <a:pt x="203401" y="31466"/>
                </a:lnTo>
                <a:lnTo>
                  <a:pt x="215114" y="31466"/>
                </a:lnTo>
                <a:lnTo>
                  <a:pt x="215114" y="27331"/>
                </a:lnTo>
                <a:lnTo>
                  <a:pt x="203516" y="27331"/>
                </a:lnTo>
                <a:lnTo>
                  <a:pt x="203516" y="13206"/>
                </a:lnTo>
                <a:lnTo>
                  <a:pt x="202483" y="12230"/>
                </a:lnTo>
                <a:lnTo>
                  <a:pt x="198158" y="18049"/>
                </a:lnTo>
                <a:lnTo>
                  <a:pt x="195411" y="21637"/>
                </a:lnTo>
                <a:lnTo>
                  <a:pt x="194244" y="22996"/>
                </a:lnTo>
                <a:lnTo>
                  <a:pt x="191172" y="26126"/>
                </a:lnTo>
                <a:lnTo>
                  <a:pt x="188532" y="28307"/>
                </a:lnTo>
                <a:lnTo>
                  <a:pt x="187613" y="29073"/>
                </a:lnTo>
                <a:lnTo>
                  <a:pt x="187211" y="31466"/>
                </a:lnTo>
                <a:lnTo>
                  <a:pt x="193469" y="31466"/>
                </a:lnTo>
                <a:lnTo>
                  <a:pt x="193469" y="66263"/>
                </a:lnTo>
                <a:close/>
              </a:path>
              <a:path w="699517" h="105998">
                <a:moveTo>
                  <a:pt x="299145" y="68923"/>
                </a:moveTo>
                <a:lnTo>
                  <a:pt x="296829" y="72866"/>
                </a:lnTo>
                <a:lnTo>
                  <a:pt x="294514" y="76809"/>
                </a:lnTo>
                <a:lnTo>
                  <a:pt x="291212" y="78780"/>
                </a:lnTo>
                <a:lnTo>
                  <a:pt x="281452" y="78780"/>
                </a:lnTo>
                <a:lnTo>
                  <a:pt x="277175" y="75833"/>
                </a:lnTo>
                <a:lnTo>
                  <a:pt x="274094" y="69937"/>
                </a:lnTo>
                <a:lnTo>
                  <a:pt x="277682" y="82053"/>
                </a:lnTo>
                <a:lnTo>
                  <a:pt x="292686" y="82053"/>
                </a:lnTo>
                <a:lnTo>
                  <a:pt x="298925" y="79240"/>
                </a:lnTo>
                <a:lnTo>
                  <a:pt x="303748" y="73612"/>
                </a:lnTo>
                <a:lnTo>
                  <a:pt x="308570" y="67985"/>
                </a:lnTo>
                <a:lnTo>
                  <a:pt x="310981" y="61363"/>
                </a:lnTo>
                <a:lnTo>
                  <a:pt x="310981" y="45476"/>
                </a:lnTo>
                <a:lnTo>
                  <a:pt x="308494" y="38854"/>
                </a:lnTo>
                <a:lnTo>
                  <a:pt x="303518" y="33877"/>
                </a:lnTo>
                <a:lnTo>
                  <a:pt x="298542" y="28901"/>
                </a:lnTo>
                <a:lnTo>
                  <a:pt x="292265" y="26413"/>
                </a:lnTo>
                <a:lnTo>
                  <a:pt x="277070" y="26413"/>
                </a:lnTo>
                <a:lnTo>
                  <a:pt x="270840" y="29045"/>
                </a:lnTo>
                <a:lnTo>
                  <a:pt x="265999" y="34308"/>
                </a:lnTo>
                <a:lnTo>
                  <a:pt x="261157" y="39572"/>
                </a:lnTo>
                <a:lnTo>
                  <a:pt x="258736" y="46012"/>
                </a:lnTo>
                <a:lnTo>
                  <a:pt x="258736" y="61784"/>
                </a:lnTo>
                <a:lnTo>
                  <a:pt x="261281" y="68559"/>
                </a:lnTo>
                <a:lnTo>
                  <a:pt x="266372" y="73957"/>
                </a:lnTo>
                <a:lnTo>
                  <a:pt x="271462" y="79355"/>
                </a:lnTo>
                <a:lnTo>
                  <a:pt x="271013" y="64042"/>
                </a:lnTo>
                <a:lnTo>
                  <a:pt x="269472" y="57688"/>
                </a:lnTo>
                <a:lnTo>
                  <a:pt x="269472" y="42337"/>
                </a:lnTo>
                <a:lnTo>
                  <a:pt x="271386" y="36328"/>
                </a:lnTo>
                <a:lnTo>
                  <a:pt x="275213" y="32844"/>
                </a:lnTo>
                <a:lnTo>
                  <a:pt x="277433" y="30853"/>
                </a:lnTo>
                <a:lnTo>
                  <a:pt x="280055" y="29858"/>
                </a:lnTo>
                <a:lnTo>
                  <a:pt x="288667" y="29858"/>
                </a:lnTo>
                <a:lnTo>
                  <a:pt x="292935" y="32787"/>
                </a:lnTo>
                <a:lnTo>
                  <a:pt x="295882" y="38643"/>
                </a:lnTo>
                <a:lnTo>
                  <a:pt x="298829" y="44500"/>
                </a:lnTo>
                <a:lnTo>
                  <a:pt x="300303" y="50740"/>
                </a:lnTo>
                <a:lnTo>
                  <a:pt x="300303" y="63755"/>
                </a:lnTo>
                <a:lnTo>
                  <a:pt x="299145" y="68923"/>
                </a:lnTo>
                <a:close/>
              </a:path>
              <a:path w="699517" h="105998">
                <a:moveTo>
                  <a:pt x="274094" y="69937"/>
                </a:moveTo>
                <a:lnTo>
                  <a:pt x="271013" y="64042"/>
                </a:lnTo>
                <a:lnTo>
                  <a:pt x="271462" y="79355"/>
                </a:lnTo>
                <a:lnTo>
                  <a:pt x="277682" y="82053"/>
                </a:lnTo>
                <a:lnTo>
                  <a:pt x="274094" y="69937"/>
                </a:lnTo>
                <a:close/>
              </a:path>
              <a:path w="699517" h="105998">
                <a:moveTo>
                  <a:pt x="350826" y="27331"/>
                </a:moveTo>
                <a:lnTo>
                  <a:pt x="336416" y="27331"/>
                </a:lnTo>
                <a:lnTo>
                  <a:pt x="336416" y="11235"/>
                </a:lnTo>
                <a:lnTo>
                  <a:pt x="337277" y="7694"/>
                </a:lnTo>
                <a:lnTo>
                  <a:pt x="338310" y="4823"/>
                </a:lnTo>
                <a:lnTo>
                  <a:pt x="340281" y="3387"/>
                </a:lnTo>
                <a:lnTo>
                  <a:pt x="344491" y="3387"/>
                </a:lnTo>
                <a:lnTo>
                  <a:pt x="346960" y="4775"/>
                </a:lnTo>
                <a:lnTo>
                  <a:pt x="349103" y="7751"/>
                </a:lnTo>
                <a:lnTo>
                  <a:pt x="351170" y="10613"/>
                </a:lnTo>
                <a:lnTo>
                  <a:pt x="353735" y="12288"/>
                </a:lnTo>
                <a:lnTo>
                  <a:pt x="356146" y="12288"/>
                </a:lnTo>
                <a:lnTo>
                  <a:pt x="359093" y="9799"/>
                </a:lnTo>
                <a:lnTo>
                  <a:pt x="359553" y="7407"/>
                </a:lnTo>
                <a:lnTo>
                  <a:pt x="358223" y="3349"/>
                </a:lnTo>
                <a:lnTo>
                  <a:pt x="355562" y="2009"/>
                </a:lnTo>
                <a:lnTo>
                  <a:pt x="352902" y="669"/>
                </a:lnTo>
                <a:lnTo>
                  <a:pt x="349888" y="0"/>
                </a:lnTo>
                <a:lnTo>
                  <a:pt x="338138" y="0"/>
                </a:lnTo>
                <a:lnTo>
                  <a:pt x="332377" y="4000"/>
                </a:lnTo>
                <a:lnTo>
                  <a:pt x="329239" y="12000"/>
                </a:lnTo>
                <a:lnTo>
                  <a:pt x="327593" y="16173"/>
                </a:lnTo>
                <a:lnTo>
                  <a:pt x="326770" y="21283"/>
                </a:lnTo>
                <a:lnTo>
                  <a:pt x="326770" y="27331"/>
                </a:lnTo>
                <a:lnTo>
                  <a:pt x="316952" y="27331"/>
                </a:lnTo>
                <a:lnTo>
                  <a:pt x="316952" y="31179"/>
                </a:lnTo>
                <a:lnTo>
                  <a:pt x="326770" y="31179"/>
                </a:lnTo>
                <a:lnTo>
                  <a:pt x="326770" y="72292"/>
                </a:lnTo>
                <a:lnTo>
                  <a:pt x="326129" y="75077"/>
                </a:lnTo>
                <a:lnTo>
                  <a:pt x="323564" y="77718"/>
                </a:lnTo>
                <a:lnTo>
                  <a:pt x="320895" y="78474"/>
                </a:lnTo>
                <a:lnTo>
                  <a:pt x="316838" y="78665"/>
                </a:lnTo>
                <a:lnTo>
                  <a:pt x="316838" y="80273"/>
                </a:lnTo>
                <a:lnTo>
                  <a:pt x="347438" y="80273"/>
                </a:lnTo>
                <a:lnTo>
                  <a:pt x="347438" y="78665"/>
                </a:lnTo>
                <a:lnTo>
                  <a:pt x="342501" y="78321"/>
                </a:lnTo>
                <a:lnTo>
                  <a:pt x="339449" y="77546"/>
                </a:lnTo>
                <a:lnTo>
                  <a:pt x="337114" y="75134"/>
                </a:lnTo>
                <a:lnTo>
                  <a:pt x="336530" y="72368"/>
                </a:lnTo>
                <a:lnTo>
                  <a:pt x="336530" y="31179"/>
                </a:lnTo>
                <a:lnTo>
                  <a:pt x="350826" y="31179"/>
                </a:lnTo>
                <a:lnTo>
                  <a:pt x="350826" y="27331"/>
                </a:lnTo>
                <a:close/>
              </a:path>
              <a:path w="699517" h="105998">
                <a:moveTo>
                  <a:pt x="449966" y="80273"/>
                </a:moveTo>
                <a:lnTo>
                  <a:pt x="455306" y="60406"/>
                </a:lnTo>
                <a:lnTo>
                  <a:pt x="452033" y="60406"/>
                </a:lnTo>
                <a:lnTo>
                  <a:pt x="449009" y="67105"/>
                </a:lnTo>
                <a:lnTo>
                  <a:pt x="445603" y="71325"/>
                </a:lnTo>
                <a:lnTo>
                  <a:pt x="441814" y="73067"/>
                </a:lnTo>
                <a:lnTo>
                  <a:pt x="438025" y="74809"/>
                </a:lnTo>
                <a:lnTo>
                  <a:pt x="432149" y="75680"/>
                </a:lnTo>
                <a:lnTo>
                  <a:pt x="416839" y="75680"/>
                </a:lnTo>
                <a:lnTo>
                  <a:pt x="412428" y="75469"/>
                </a:lnTo>
                <a:lnTo>
                  <a:pt x="409481" y="74627"/>
                </a:lnTo>
                <a:lnTo>
                  <a:pt x="408744" y="70914"/>
                </a:lnTo>
                <a:lnTo>
                  <a:pt x="408744" y="41802"/>
                </a:lnTo>
                <a:lnTo>
                  <a:pt x="431805" y="41802"/>
                </a:lnTo>
                <a:lnTo>
                  <a:pt x="434982" y="42538"/>
                </a:lnTo>
                <a:lnTo>
                  <a:pt x="437737" y="45486"/>
                </a:lnTo>
                <a:lnTo>
                  <a:pt x="438867" y="48501"/>
                </a:lnTo>
                <a:lnTo>
                  <a:pt x="439747" y="53056"/>
                </a:lnTo>
                <a:lnTo>
                  <a:pt x="442502" y="53056"/>
                </a:lnTo>
                <a:lnTo>
                  <a:pt x="442502" y="25838"/>
                </a:lnTo>
                <a:lnTo>
                  <a:pt x="439747" y="25838"/>
                </a:lnTo>
                <a:lnTo>
                  <a:pt x="438905" y="30394"/>
                </a:lnTo>
                <a:lnTo>
                  <a:pt x="437795" y="33418"/>
                </a:lnTo>
                <a:lnTo>
                  <a:pt x="435039" y="36404"/>
                </a:lnTo>
                <a:lnTo>
                  <a:pt x="431843" y="37150"/>
                </a:lnTo>
                <a:lnTo>
                  <a:pt x="408744" y="37150"/>
                </a:lnTo>
                <a:lnTo>
                  <a:pt x="408744" y="10909"/>
                </a:lnTo>
                <a:lnTo>
                  <a:pt x="409749" y="7225"/>
                </a:lnTo>
                <a:lnTo>
                  <a:pt x="412533" y="6947"/>
                </a:lnTo>
                <a:lnTo>
                  <a:pt x="435384" y="6947"/>
                </a:lnTo>
                <a:lnTo>
                  <a:pt x="439823" y="7713"/>
                </a:lnTo>
                <a:lnTo>
                  <a:pt x="443804" y="10775"/>
                </a:lnTo>
                <a:lnTo>
                  <a:pt x="445297" y="14144"/>
                </a:lnTo>
                <a:lnTo>
                  <a:pt x="446292" y="19350"/>
                </a:lnTo>
                <a:lnTo>
                  <a:pt x="449277" y="19350"/>
                </a:lnTo>
                <a:lnTo>
                  <a:pt x="448876" y="2469"/>
                </a:lnTo>
                <a:lnTo>
                  <a:pt x="386410" y="2469"/>
                </a:lnTo>
                <a:lnTo>
                  <a:pt x="386410" y="4651"/>
                </a:lnTo>
                <a:lnTo>
                  <a:pt x="390774" y="4957"/>
                </a:lnTo>
                <a:lnTo>
                  <a:pt x="393587" y="5751"/>
                </a:lnTo>
                <a:lnTo>
                  <a:pt x="396113" y="8316"/>
                </a:lnTo>
                <a:lnTo>
                  <a:pt x="396745" y="11043"/>
                </a:lnTo>
                <a:lnTo>
                  <a:pt x="396745" y="71966"/>
                </a:lnTo>
                <a:lnTo>
                  <a:pt x="396103" y="74732"/>
                </a:lnTo>
                <a:lnTo>
                  <a:pt x="393539" y="76914"/>
                </a:lnTo>
                <a:lnTo>
                  <a:pt x="390736" y="77689"/>
                </a:lnTo>
                <a:lnTo>
                  <a:pt x="386410" y="78149"/>
                </a:lnTo>
                <a:lnTo>
                  <a:pt x="386410" y="80273"/>
                </a:lnTo>
                <a:lnTo>
                  <a:pt x="449966" y="80273"/>
                </a:lnTo>
                <a:close/>
              </a:path>
              <a:path w="699517" h="105998">
                <a:moveTo>
                  <a:pt x="470748" y="29025"/>
                </a:moveTo>
                <a:lnTo>
                  <a:pt x="468557" y="45668"/>
                </a:lnTo>
                <a:lnTo>
                  <a:pt x="469848" y="40529"/>
                </a:lnTo>
                <a:lnTo>
                  <a:pt x="472432" y="36031"/>
                </a:lnTo>
                <a:lnTo>
                  <a:pt x="477130" y="26126"/>
                </a:lnTo>
                <a:lnTo>
                  <a:pt x="470748" y="29025"/>
                </a:lnTo>
                <a:close/>
              </a:path>
              <a:path w="699517" h="105998">
                <a:moveTo>
                  <a:pt x="532629" y="27102"/>
                </a:moveTo>
                <a:lnTo>
                  <a:pt x="515463" y="27102"/>
                </a:lnTo>
                <a:lnTo>
                  <a:pt x="515463" y="28710"/>
                </a:lnTo>
                <a:lnTo>
                  <a:pt x="518219" y="28978"/>
                </a:lnTo>
                <a:lnTo>
                  <a:pt x="520860" y="30088"/>
                </a:lnTo>
                <a:lnTo>
                  <a:pt x="522811" y="33169"/>
                </a:lnTo>
                <a:lnTo>
                  <a:pt x="522811" y="71545"/>
                </a:lnTo>
                <a:lnTo>
                  <a:pt x="524304" y="75469"/>
                </a:lnTo>
                <a:lnTo>
                  <a:pt x="527290" y="77804"/>
                </a:lnTo>
                <a:lnTo>
                  <a:pt x="530237" y="80178"/>
                </a:lnTo>
                <a:lnTo>
                  <a:pt x="533376" y="81364"/>
                </a:lnTo>
                <a:lnTo>
                  <a:pt x="540342" y="81364"/>
                </a:lnTo>
                <a:lnTo>
                  <a:pt x="543786" y="80216"/>
                </a:lnTo>
                <a:lnTo>
                  <a:pt x="547040" y="77919"/>
                </a:lnTo>
                <a:lnTo>
                  <a:pt x="549183" y="76426"/>
                </a:lnTo>
                <a:lnTo>
                  <a:pt x="551556" y="74129"/>
                </a:lnTo>
                <a:lnTo>
                  <a:pt x="554159" y="71029"/>
                </a:lnTo>
                <a:lnTo>
                  <a:pt x="554159" y="80273"/>
                </a:lnTo>
                <a:lnTo>
                  <a:pt x="554561" y="81134"/>
                </a:lnTo>
                <a:lnTo>
                  <a:pt x="557929" y="79833"/>
                </a:lnTo>
                <a:lnTo>
                  <a:pt x="560111" y="79010"/>
                </a:lnTo>
                <a:lnTo>
                  <a:pt x="563441" y="77900"/>
                </a:lnTo>
                <a:lnTo>
                  <a:pt x="567096" y="76799"/>
                </a:lnTo>
                <a:lnTo>
                  <a:pt x="570751" y="74186"/>
                </a:lnTo>
                <a:lnTo>
                  <a:pt x="567727" y="74301"/>
                </a:lnTo>
                <a:lnTo>
                  <a:pt x="564809" y="72895"/>
                </a:lnTo>
                <a:lnTo>
                  <a:pt x="563402" y="70129"/>
                </a:lnTo>
                <a:lnTo>
                  <a:pt x="563402" y="27102"/>
                </a:lnTo>
                <a:lnTo>
                  <a:pt x="544858" y="27102"/>
                </a:lnTo>
                <a:lnTo>
                  <a:pt x="544858" y="28997"/>
                </a:lnTo>
                <a:lnTo>
                  <a:pt x="548303" y="29188"/>
                </a:lnTo>
                <a:lnTo>
                  <a:pt x="551748" y="30662"/>
                </a:lnTo>
                <a:lnTo>
                  <a:pt x="553470" y="33514"/>
                </a:lnTo>
                <a:lnTo>
                  <a:pt x="553470" y="67928"/>
                </a:lnTo>
                <a:lnTo>
                  <a:pt x="552015" y="69612"/>
                </a:lnTo>
                <a:lnTo>
                  <a:pt x="549164" y="71890"/>
                </a:lnTo>
                <a:lnTo>
                  <a:pt x="546676" y="73612"/>
                </a:lnTo>
                <a:lnTo>
                  <a:pt x="544131" y="74474"/>
                </a:lnTo>
                <a:lnTo>
                  <a:pt x="537739" y="74474"/>
                </a:lnTo>
                <a:lnTo>
                  <a:pt x="535136" y="73019"/>
                </a:lnTo>
                <a:lnTo>
                  <a:pt x="533720" y="70110"/>
                </a:lnTo>
                <a:lnTo>
                  <a:pt x="532629" y="66454"/>
                </a:lnTo>
                <a:lnTo>
                  <a:pt x="532629" y="27102"/>
                </a:lnTo>
                <a:close/>
              </a:path>
              <a:path w="699517" h="105998">
                <a:moveTo>
                  <a:pt x="594807" y="7790"/>
                </a:moveTo>
                <a:lnTo>
                  <a:pt x="594807" y="4459"/>
                </a:lnTo>
                <a:lnTo>
                  <a:pt x="591889" y="698"/>
                </a:lnTo>
                <a:lnTo>
                  <a:pt x="588836" y="114"/>
                </a:lnTo>
                <a:lnTo>
                  <a:pt x="585736" y="707"/>
                </a:lnTo>
                <a:lnTo>
                  <a:pt x="583439" y="3081"/>
                </a:lnTo>
                <a:lnTo>
                  <a:pt x="582866" y="6143"/>
                </a:lnTo>
                <a:lnTo>
                  <a:pt x="582866" y="7790"/>
                </a:lnTo>
                <a:lnTo>
                  <a:pt x="584588" y="10364"/>
                </a:lnTo>
                <a:lnTo>
                  <a:pt x="587152" y="12115"/>
                </a:lnTo>
                <a:lnTo>
                  <a:pt x="590482" y="12115"/>
                </a:lnTo>
                <a:lnTo>
                  <a:pt x="593056" y="10364"/>
                </a:lnTo>
                <a:lnTo>
                  <a:pt x="594807" y="7790"/>
                </a:lnTo>
                <a:close/>
              </a:path>
              <a:path w="699517" h="105998">
                <a:moveTo>
                  <a:pt x="603419" y="80273"/>
                </a:moveTo>
                <a:lnTo>
                  <a:pt x="603419" y="78665"/>
                </a:lnTo>
                <a:lnTo>
                  <a:pt x="599706" y="78359"/>
                </a:lnTo>
                <a:lnTo>
                  <a:pt x="597324" y="77651"/>
                </a:lnTo>
                <a:lnTo>
                  <a:pt x="595219" y="75431"/>
                </a:lnTo>
                <a:lnTo>
                  <a:pt x="594692" y="72694"/>
                </a:lnTo>
                <a:lnTo>
                  <a:pt x="594692" y="27102"/>
                </a:lnTo>
                <a:lnTo>
                  <a:pt x="592511" y="26930"/>
                </a:lnTo>
                <a:lnTo>
                  <a:pt x="589870" y="28040"/>
                </a:lnTo>
                <a:lnTo>
                  <a:pt x="585200" y="29686"/>
                </a:lnTo>
                <a:lnTo>
                  <a:pt x="578502" y="31868"/>
                </a:lnTo>
                <a:lnTo>
                  <a:pt x="576033" y="32672"/>
                </a:lnTo>
                <a:lnTo>
                  <a:pt x="576033" y="34452"/>
                </a:lnTo>
                <a:lnTo>
                  <a:pt x="579909" y="33456"/>
                </a:lnTo>
                <a:lnTo>
                  <a:pt x="582578" y="33418"/>
                </a:lnTo>
                <a:lnTo>
                  <a:pt x="584358" y="35773"/>
                </a:lnTo>
                <a:lnTo>
                  <a:pt x="584875" y="38452"/>
                </a:lnTo>
                <a:lnTo>
                  <a:pt x="584875" y="72809"/>
                </a:lnTo>
                <a:lnTo>
                  <a:pt x="584339" y="75555"/>
                </a:lnTo>
                <a:lnTo>
                  <a:pt x="582196" y="77584"/>
                </a:lnTo>
                <a:lnTo>
                  <a:pt x="579612" y="78282"/>
                </a:lnTo>
                <a:lnTo>
                  <a:pt x="575517" y="78665"/>
                </a:lnTo>
                <a:lnTo>
                  <a:pt x="575517" y="80273"/>
                </a:lnTo>
                <a:lnTo>
                  <a:pt x="603419" y="802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2986487" y="3522002"/>
            <a:ext cx="316574" cy="71437"/>
          </a:xfrm>
          <a:custGeom>
            <a:avLst/>
            <a:gdLst/>
            <a:ahLst/>
            <a:cxnLst/>
            <a:rect l="l" t="t" r="r" b="b"/>
            <a:pathLst>
              <a:path w="348231" h="80962">
                <a:moveTo>
                  <a:pt x="129580" y="71086"/>
                </a:moveTo>
                <a:lnTo>
                  <a:pt x="127054" y="68559"/>
                </a:lnTo>
                <a:lnTo>
                  <a:pt x="123724" y="67928"/>
                </a:lnTo>
                <a:lnTo>
                  <a:pt x="120385" y="68559"/>
                </a:lnTo>
                <a:lnTo>
                  <a:pt x="117820" y="71086"/>
                </a:lnTo>
                <a:lnTo>
                  <a:pt x="117179" y="74416"/>
                </a:lnTo>
                <a:lnTo>
                  <a:pt x="117810" y="77756"/>
                </a:lnTo>
                <a:lnTo>
                  <a:pt x="120337" y="80321"/>
                </a:lnTo>
                <a:lnTo>
                  <a:pt x="123724" y="80962"/>
                </a:lnTo>
                <a:lnTo>
                  <a:pt x="127102" y="80321"/>
                </a:lnTo>
                <a:lnTo>
                  <a:pt x="129590" y="77756"/>
                </a:lnTo>
                <a:lnTo>
                  <a:pt x="130212" y="74416"/>
                </a:lnTo>
                <a:lnTo>
                  <a:pt x="129580" y="71086"/>
                </a:lnTo>
                <a:close/>
              </a:path>
              <a:path w="348231" h="80962">
                <a:moveTo>
                  <a:pt x="178308" y="33418"/>
                </a:moveTo>
                <a:lnTo>
                  <a:pt x="181772" y="31083"/>
                </a:lnTo>
                <a:lnTo>
                  <a:pt x="183916" y="29054"/>
                </a:lnTo>
                <a:lnTo>
                  <a:pt x="187628" y="25494"/>
                </a:lnTo>
                <a:lnTo>
                  <a:pt x="189484" y="21475"/>
                </a:lnTo>
                <a:lnTo>
                  <a:pt x="189484" y="12594"/>
                </a:lnTo>
                <a:lnTo>
                  <a:pt x="187667" y="8727"/>
                </a:lnTo>
                <a:lnTo>
                  <a:pt x="184030" y="5397"/>
                </a:lnTo>
                <a:lnTo>
                  <a:pt x="180394" y="2067"/>
                </a:lnTo>
                <a:lnTo>
                  <a:pt x="175495" y="401"/>
                </a:lnTo>
                <a:lnTo>
                  <a:pt x="169333" y="401"/>
                </a:lnTo>
                <a:lnTo>
                  <a:pt x="164089" y="3617"/>
                </a:lnTo>
                <a:lnTo>
                  <a:pt x="172165" y="3617"/>
                </a:lnTo>
                <a:lnTo>
                  <a:pt x="175562" y="4890"/>
                </a:lnTo>
                <a:lnTo>
                  <a:pt x="177801" y="7436"/>
                </a:lnTo>
                <a:lnTo>
                  <a:pt x="180040" y="9981"/>
                </a:lnTo>
                <a:lnTo>
                  <a:pt x="181160" y="13072"/>
                </a:lnTo>
                <a:lnTo>
                  <a:pt x="181160" y="20882"/>
                </a:lnTo>
                <a:lnTo>
                  <a:pt x="179973" y="24442"/>
                </a:lnTo>
                <a:lnTo>
                  <a:pt x="177600" y="27389"/>
                </a:lnTo>
                <a:lnTo>
                  <a:pt x="176222" y="29112"/>
                </a:lnTo>
                <a:lnTo>
                  <a:pt x="173734" y="31236"/>
                </a:lnTo>
                <a:lnTo>
                  <a:pt x="170136" y="33763"/>
                </a:lnTo>
                <a:lnTo>
                  <a:pt x="165735" y="31045"/>
                </a:lnTo>
                <a:lnTo>
                  <a:pt x="164453" y="42893"/>
                </a:lnTo>
                <a:lnTo>
                  <a:pt x="171878" y="48137"/>
                </a:lnTo>
                <a:lnTo>
                  <a:pt x="176787" y="52051"/>
                </a:lnTo>
                <a:lnTo>
                  <a:pt x="179179" y="54635"/>
                </a:lnTo>
                <a:lnTo>
                  <a:pt x="181571" y="57219"/>
                </a:lnTo>
                <a:lnTo>
                  <a:pt x="182767" y="60597"/>
                </a:lnTo>
                <a:lnTo>
                  <a:pt x="182767" y="68444"/>
                </a:lnTo>
                <a:lnTo>
                  <a:pt x="181638" y="71507"/>
                </a:lnTo>
                <a:lnTo>
                  <a:pt x="179380" y="73957"/>
                </a:lnTo>
                <a:lnTo>
                  <a:pt x="177122" y="76407"/>
                </a:lnTo>
                <a:lnTo>
                  <a:pt x="173792" y="77632"/>
                </a:lnTo>
                <a:lnTo>
                  <a:pt x="165218" y="77632"/>
                </a:lnTo>
                <a:lnTo>
                  <a:pt x="161783" y="76082"/>
                </a:lnTo>
                <a:lnTo>
                  <a:pt x="159084" y="72981"/>
                </a:lnTo>
                <a:lnTo>
                  <a:pt x="162577" y="80847"/>
                </a:lnTo>
                <a:lnTo>
                  <a:pt x="175782" y="80847"/>
                </a:lnTo>
                <a:lnTo>
                  <a:pt x="181342" y="78972"/>
                </a:lnTo>
                <a:lnTo>
                  <a:pt x="185494" y="75220"/>
                </a:lnTo>
                <a:lnTo>
                  <a:pt x="189648" y="71469"/>
                </a:lnTo>
                <a:lnTo>
                  <a:pt x="191724" y="66837"/>
                </a:lnTo>
                <a:lnTo>
                  <a:pt x="191724" y="56463"/>
                </a:lnTo>
                <a:lnTo>
                  <a:pt x="190317" y="52243"/>
                </a:lnTo>
                <a:lnTo>
                  <a:pt x="187504" y="48663"/>
                </a:lnTo>
                <a:lnTo>
                  <a:pt x="184691" y="45084"/>
                </a:lnTo>
                <a:lnTo>
                  <a:pt x="180031" y="40883"/>
                </a:lnTo>
                <a:lnTo>
                  <a:pt x="173524" y="36060"/>
                </a:lnTo>
                <a:lnTo>
                  <a:pt x="178308" y="33418"/>
                </a:lnTo>
                <a:close/>
              </a:path>
              <a:path w="348231" h="80962">
                <a:moveTo>
                  <a:pt x="148310" y="72187"/>
                </a:moveTo>
                <a:lnTo>
                  <a:pt x="152769" y="75651"/>
                </a:lnTo>
                <a:lnTo>
                  <a:pt x="157228" y="79115"/>
                </a:lnTo>
                <a:lnTo>
                  <a:pt x="162577" y="80847"/>
                </a:lnTo>
                <a:lnTo>
                  <a:pt x="159084" y="72981"/>
                </a:lnTo>
                <a:lnTo>
                  <a:pt x="156386" y="69880"/>
                </a:lnTo>
                <a:lnTo>
                  <a:pt x="155037" y="65708"/>
                </a:lnTo>
                <a:lnTo>
                  <a:pt x="155037" y="57401"/>
                </a:lnTo>
                <a:lnTo>
                  <a:pt x="155783" y="54224"/>
                </a:lnTo>
                <a:lnTo>
                  <a:pt x="157276" y="50932"/>
                </a:lnTo>
                <a:lnTo>
                  <a:pt x="158769" y="47639"/>
                </a:lnTo>
                <a:lnTo>
                  <a:pt x="161161" y="44960"/>
                </a:lnTo>
                <a:lnTo>
                  <a:pt x="164453" y="42893"/>
                </a:lnTo>
                <a:lnTo>
                  <a:pt x="165735" y="31045"/>
                </a:lnTo>
                <a:lnTo>
                  <a:pt x="162185" y="28145"/>
                </a:lnTo>
                <a:lnTo>
                  <a:pt x="159486" y="25064"/>
                </a:lnTo>
                <a:lnTo>
                  <a:pt x="156788" y="21982"/>
                </a:lnTo>
                <a:lnTo>
                  <a:pt x="155439" y="18642"/>
                </a:lnTo>
                <a:lnTo>
                  <a:pt x="155439" y="11866"/>
                </a:lnTo>
                <a:lnTo>
                  <a:pt x="156587" y="9168"/>
                </a:lnTo>
                <a:lnTo>
                  <a:pt x="161180" y="4727"/>
                </a:lnTo>
                <a:lnTo>
                  <a:pt x="164089" y="3617"/>
                </a:lnTo>
                <a:lnTo>
                  <a:pt x="169333" y="401"/>
                </a:lnTo>
                <a:lnTo>
                  <a:pt x="162634" y="401"/>
                </a:lnTo>
                <a:lnTo>
                  <a:pt x="157190" y="2162"/>
                </a:lnTo>
                <a:lnTo>
                  <a:pt x="152999" y="5684"/>
                </a:lnTo>
                <a:lnTo>
                  <a:pt x="148808" y="9206"/>
                </a:lnTo>
                <a:lnTo>
                  <a:pt x="146712" y="13493"/>
                </a:lnTo>
                <a:lnTo>
                  <a:pt x="146712" y="22987"/>
                </a:lnTo>
                <a:lnTo>
                  <a:pt x="148128" y="27045"/>
                </a:lnTo>
                <a:lnTo>
                  <a:pt x="150960" y="30719"/>
                </a:lnTo>
                <a:lnTo>
                  <a:pt x="152798" y="33131"/>
                </a:lnTo>
                <a:lnTo>
                  <a:pt x="156242" y="36366"/>
                </a:lnTo>
                <a:lnTo>
                  <a:pt x="161295" y="40423"/>
                </a:lnTo>
                <a:lnTo>
                  <a:pt x="156281" y="43792"/>
                </a:lnTo>
                <a:lnTo>
                  <a:pt x="152760" y="46682"/>
                </a:lnTo>
                <a:lnTo>
                  <a:pt x="150731" y="49094"/>
                </a:lnTo>
                <a:lnTo>
                  <a:pt x="147631" y="52807"/>
                </a:lnTo>
                <a:lnTo>
                  <a:pt x="146080" y="57095"/>
                </a:lnTo>
                <a:lnTo>
                  <a:pt x="146080" y="67622"/>
                </a:lnTo>
                <a:lnTo>
                  <a:pt x="148310" y="72187"/>
                </a:lnTo>
                <a:close/>
              </a:path>
              <a:path w="348231" h="80962">
                <a:moveTo>
                  <a:pt x="221502" y="10450"/>
                </a:moveTo>
                <a:lnTo>
                  <a:pt x="223415" y="12843"/>
                </a:lnTo>
                <a:lnTo>
                  <a:pt x="223645" y="16077"/>
                </a:lnTo>
                <a:lnTo>
                  <a:pt x="223645" y="72694"/>
                </a:lnTo>
                <a:lnTo>
                  <a:pt x="222937" y="74933"/>
                </a:lnTo>
                <a:lnTo>
                  <a:pt x="220105" y="77000"/>
                </a:lnTo>
                <a:lnTo>
                  <a:pt x="217081" y="77632"/>
                </a:lnTo>
                <a:lnTo>
                  <a:pt x="212450" y="77862"/>
                </a:lnTo>
                <a:lnTo>
                  <a:pt x="212450" y="79584"/>
                </a:lnTo>
                <a:lnTo>
                  <a:pt x="244830" y="79584"/>
                </a:lnTo>
                <a:lnTo>
                  <a:pt x="244830" y="77976"/>
                </a:lnTo>
                <a:lnTo>
                  <a:pt x="240544" y="77824"/>
                </a:lnTo>
                <a:lnTo>
                  <a:pt x="237616" y="77345"/>
                </a:lnTo>
                <a:lnTo>
                  <a:pt x="236046" y="76541"/>
                </a:lnTo>
                <a:lnTo>
                  <a:pt x="233692" y="73862"/>
                </a:lnTo>
                <a:lnTo>
                  <a:pt x="233692" y="1780"/>
                </a:lnTo>
                <a:lnTo>
                  <a:pt x="233405" y="689"/>
                </a:lnTo>
                <a:lnTo>
                  <a:pt x="232716" y="689"/>
                </a:lnTo>
                <a:lnTo>
                  <a:pt x="211646" y="11426"/>
                </a:lnTo>
                <a:lnTo>
                  <a:pt x="213024" y="12422"/>
                </a:lnTo>
                <a:lnTo>
                  <a:pt x="216095" y="11282"/>
                </a:lnTo>
                <a:lnTo>
                  <a:pt x="218976" y="10450"/>
                </a:lnTo>
                <a:lnTo>
                  <a:pt x="221502" y="10450"/>
                </a:lnTo>
                <a:close/>
              </a:path>
              <a:path w="348231" h="80962">
                <a:moveTo>
                  <a:pt x="324577" y="76082"/>
                </a:moveTo>
                <a:lnTo>
                  <a:pt x="321247" y="74072"/>
                </a:lnTo>
                <a:lnTo>
                  <a:pt x="324405" y="79756"/>
                </a:lnTo>
                <a:lnTo>
                  <a:pt x="331562" y="79756"/>
                </a:lnTo>
                <a:lnTo>
                  <a:pt x="326873" y="76082"/>
                </a:lnTo>
                <a:lnTo>
                  <a:pt x="324577" y="76082"/>
                </a:lnTo>
                <a:close/>
              </a:path>
              <a:path w="348231" h="80962">
                <a:moveTo>
                  <a:pt x="293689" y="33074"/>
                </a:moveTo>
                <a:lnTo>
                  <a:pt x="289785" y="38778"/>
                </a:lnTo>
                <a:lnTo>
                  <a:pt x="285479" y="41629"/>
                </a:lnTo>
                <a:lnTo>
                  <a:pt x="278283" y="41629"/>
                </a:lnTo>
                <a:lnTo>
                  <a:pt x="278647" y="45649"/>
                </a:lnTo>
                <a:lnTo>
                  <a:pt x="285345" y="45649"/>
                </a:lnTo>
                <a:lnTo>
                  <a:pt x="291000" y="42366"/>
                </a:lnTo>
                <a:lnTo>
                  <a:pt x="295612" y="35801"/>
                </a:lnTo>
                <a:lnTo>
                  <a:pt x="297593" y="27370"/>
                </a:lnTo>
                <a:lnTo>
                  <a:pt x="293689" y="33074"/>
                </a:lnTo>
                <a:close/>
              </a:path>
              <a:path w="348231" h="80962">
                <a:moveTo>
                  <a:pt x="266035" y="38854"/>
                </a:moveTo>
                <a:lnTo>
                  <a:pt x="268944" y="41572"/>
                </a:lnTo>
                <a:lnTo>
                  <a:pt x="271853" y="44290"/>
                </a:lnTo>
                <a:lnTo>
                  <a:pt x="275087" y="45649"/>
                </a:lnTo>
                <a:lnTo>
                  <a:pt x="278647" y="45649"/>
                </a:lnTo>
                <a:lnTo>
                  <a:pt x="278283" y="41629"/>
                </a:lnTo>
                <a:lnTo>
                  <a:pt x="275230" y="39476"/>
                </a:lnTo>
                <a:lnTo>
                  <a:pt x="273422" y="36060"/>
                </a:lnTo>
                <a:lnTo>
                  <a:pt x="273422" y="27944"/>
                </a:lnTo>
                <a:lnTo>
                  <a:pt x="275345" y="21829"/>
                </a:lnTo>
                <a:lnTo>
                  <a:pt x="279192" y="15187"/>
                </a:lnTo>
                <a:lnTo>
                  <a:pt x="283039" y="8546"/>
                </a:lnTo>
                <a:lnTo>
                  <a:pt x="286819" y="5225"/>
                </a:lnTo>
                <a:lnTo>
                  <a:pt x="290531" y="5225"/>
                </a:lnTo>
                <a:lnTo>
                  <a:pt x="291555" y="5675"/>
                </a:lnTo>
                <a:lnTo>
                  <a:pt x="295124" y="8039"/>
                </a:lnTo>
                <a:lnTo>
                  <a:pt x="298253" y="9072"/>
                </a:lnTo>
                <a:lnTo>
                  <a:pt x="299545" y="12000"/>
                </a:lnTo>
                <a:lnTo>
                  <a:pt x="299545" y="21149"/>
                </a:lnTo>
                <a:lnTo>
                  <a:pt x="297593" y="27370"/>
                </a:lnTo>
                <a:lnTo>
                  <a:pt x="295612" y="35801"/>
                </a:lnTo>
                <a:lnTo>
                  <a:pt x="300224" y="29236"/>
                </a:lnTo>
                <a:lnTo>
                  <a:pt x="302530" y="22508"/>
                </a:lnTo>
                <a:lnTo>
                  <a:pt x="302530" y="15618"/>
                </a:lnTo>
                <a:lnTo>
                  <a:pt x="302358" y="12489"/>
                </a:lnTo>
                <a:lnTo>
                  <a:pt x="301727" y="9933"/>
                </a:lnTo>
                <a:lnTo>
                  <a:pt x="304597" y="10622"/>
                </a:lnTo>
                <a:lnTo>
                  <a:pt x="307869" y="11024"/>
                </a:lnTo>
                <a:lnTo>
                  <a:pt x="312271" y="11024"/>
                </a:lnTo>
                <a:lnTo>
                  <a:pt x="315563" y="10393"/>
                </a:lnTo>
                <a:lnTo>
                  <a:pt x="319123" y="9091"/>
                </a:lnTo>
                <a:lnTo>
                  <a:pt x="321993" y="7751"/>
                </a:lnTo>
                <a:lnTo>
                  <a:pt x="281058" y="81249"/>
                </a:lnTo>
                <a:lnTo>
                  <a:pt x="286627" y="81249"/>
                </a:lnTo>
                <a:lnTo>
                  <a:pt x="331926" y="115"/>
                </a:lnTo>
                <a:lnTo>
                  <a:pt x="327333" y="115"/>
                </a:lnTo>
                <a:lnTo>
                  <a:pt x="325151" y="2258"/>
                </a:lnTo>
                <a:lnTo>
                  <a:pt x="321075" y="4995"/>
                </a:lnTo>
                <a:lnTo>
                  <a:pt x="317362" y="7139"/>
                </a:lnTo>
                <a:lnTo>
                  <a:pt x="313305" y="8211"/>
                </a:lnTo>
                <a:lnTo>
                  <a:pt x="307219" y="8211"/>
                </a:lnTo>
                <a:lnTo>
                  <a:pt x="303966" y="7751"/>
                </a:lnTo>
                <a:lnTo>
                  <a:pt x="301114" y="6909"/>
                </a:lnTo>
                <a:lnTo>
                  <a:pt x="298052" y="4191"/>
                </a:lnTo>
                <a:lnTo>
                  <a:pt x="295698" y="2698"/>
                </a:lnTo>
                <a:lnTo>
                  <a:pt x="292272" y="1780"/>
                </a:lnTo>
                <a:lnTo>
                  <a:pt x="283278" y="1780"/>
                </a:lnTo>
                <a:lnTo>
                  <a:pt x="277403" y="4842"/>
                </a:lnTo>
                <a:lnTo>
                  <a:pt x="272274" y="10967"/>
                </a:lnTo>
                <a:lnTo>
                  <a:pt x="267145" y="17092"/>
                </a:lnTo>
                <a:lnTo>
                  <a:pt x="264580" y="23312"/>
                </a:lnTo>
                <a:lnTo>
                  <a:pt x="264580" y="34873"/>
                </a:lnTo>
                <a:lnTo>
                  <a:pt x="266035" y="38854"/>
                </a:lnTo>
                <a:close/>
              </a:path>
              <a:path w="348231" h="80962">
                <a:moveTo>
                  <a:pt x="311573" y="73201"/>
                </a:moveTo>
                <a:lnTo>
                  <a:pt x="314386" y="75823"/>
                </a:lnTo>
                <a:lnTo>
                  <a:pt x="317199" y="78445"/>
                </a:lnTo>
                <a:lnTo>
                  <a:pt x="320539" y="79756"/>
                </a:lnTo>
                <a:lnTo>
                  <a:pt x="324405" y="79756"/>
                </a:lnTo>
                <a:lnTo>
                  <a:pt x="321247" y="74072"/>
                </a:lnTo>
                <a:lnTo>
                  <a:pt x="319065" y="70799"/>
                </a:lnTo>
                <a:lnTo>
                  <a:pt x="319065" y="63181"/>
                </a:lnTo>
                <a:lnTo>
                  <a:pt x="320845" y="57152"/>
                </a:lnTo>
                <a:lnTo>
                  <a:pt x="324405" y="50185"/>
                </a:lnTo>
                <a:lnTo>
                  <a:pt x="327964" y="43218"/>
                </a:lnTo>
                <a:lnTo>
                  <a:pt x="332022" y="39734"/>
                </a:lnTo>
                <a:lnTo>
                  <a:pt x="339102" y="39734"/>
                </a:lnTo>
                <a:lnTo>
                  <a:pt x="341150" y="40634"/>
                </a:lnTo>
                <a:lnTo>
                  <a:pt x="344289" y="44232"/>
                </a:lnTo>
                <a:lnTo>
                  <a:pt x="345073" y="46740"/>
                </a:lnTo>
                <a:lnTo>
                  <a:pt x="345073" y="55162"/>
                </a:lnTo>
                <a:lnTo>
                  <a:pt x="343207" y="60817"/>
                </a:lnTo>
                <a:lnTo>
                  <a:pt x="339475" y="66923"/>
                </a:lnTo>
                <a:lnTo>
                  <a:pt x="335744" y="73029"/>
                </a:lnTo>
                <a:lnTo>
                  <a:pt x="331543" y="76082"/>
                </a:lnTo>
                <a:lnTo>
                  <a:pt x="326873" y="76082"/>
                </a:lnTo>
                <a:lnTo>
                  <a:pt x="331562" y="79756"/>
                </a:lnTo>
                <a:lnTo>
                  <a:pt x="337322" y="76254"/>
                </a:lnTo>
                <a:lnTo>
                  <a:pt x="341686" y="69248"/>
                </a:lnTo>
                <a:lnTo>
                  <a:pt x="346049" y="62243"/>
                </a:lnTo>
                <a:lnTo>
                  <a:pt x="348231" y="55851"/>
                </a:lnTo>
                <a:lnTo>
                  <a:pt x="348231" y="44673"/>
                </a:lnTo>
                <a:lnTo>
                  <a:pt x="346949" y="40979"/>
                </a:lnTo>
                <a:lnTo>
                  <a:pt x="344384" y="38988"/>
                </a:lnTo>
                <a:lnTo>
                  <a:pt x="341820" y="36998"/>
                </a:lnTo>
                <a:lnTo>
                  <a:pt x="338872" y="36002"/>
                </a:lnTo>
                <a:lnTo>
                  <a:pt x="329151" y="36002"/>
                </a:lnTo>
                <a:lnTo>
                  <a:pt x="323323" y="38940"/>
                </a:lnTo>
                <a:lnTo>
                  <a:pt x="318060" y="44816"/>
                </a:lnTo>
                <a:lnTo>
                  <a:pt x="312798" y="50692"/>
                </a:lnTo>
                <a:lnTo>
                  <a:pt x="310166" y="56942"/>
                </a:lnTo>
                <a:lnTo>
                  <a:pt x="310166" y="69115"/>
                </a:lnTo>
                <a:lnTo>
                  <a:pt x="311573" y="73201"/>
                </a:lnTo>
                <a:close/>
              </a:path>
              <a:path w="348231" h="80962">
                <a:moveTo>
                  <a:pt x="52819" y="19580"/>
                </a:moveTo>
                <a:lnTo>
                  <a:pt x="54848" y="16058"/>
                </a:lnTo>
                <a:lnTo>
                  <a:pt x="56742" y="13455"/>
                </a:lnTo>
                <a:lnTo>
                  <a:pt x="58503" y="11771"/>
                </a:lnTo>
                <a:lnTo>
                  <a:pt x="61718" y="8670"/>
                </a:lnTo>
                <a:lnTo>
                  <a:pt x="65431" y="7120"/>
                </a:lnTo>
                <a:lnTo>
                  <a:pt x="73201" y="7120"/>
                </a:lnTo>
                <a:lnTo>
                  <a:pt x="76368" y="8211"/>
                </a:lnTo>
                <a:lnTo>
                  <a:pt x="79143" y="10393"/>
                </a:lnTo>
                <a:lnTo>
                  <a:pt x="81918" y="12575"/>
                </a:lnTo>
                <a:lnTo>
                  <a:pt x="83305" y="15752"/>
                </a:lnTo>
                <a:lnTo>
                  <a:pt x="83305" y="24633"/>
                </a:lnTo>
                <a:lnTo>
                  <a:pt x="81545" y="28422"/>
                </a:lnTo>
                <a:lnTo>
                  <a:pt x="78023" y="31294"/>
                </a:lnTo>
                <a:lnTo>
                  <a:pt x="74502" y="34165"/>
                </a:lnTo>
                <a:lnTo>
                  <a:pt x="69679" y="36710"/>
                </a:lnTo>
                <a:lnTo>
                  <a:pt x="63555" y="38931"/>
                </a:lnTo>
                <a:lnTo>
                  <a:pt x="64283" y="40347"/>
                </a:lnTo>
                <a:lnTo>
                  <a:pt x="75172" y="40251"/>
                </a:lnTo>
                <a:lnTo>
                  <a:pt x="81181" y="42873"/>
                </a:lnTo>
                <a:lnTo>
                  <a:pt x="84741" y="48118"/>
                </a:lnTo>
                <a:lnTo>
                  <a:pt x="86846" y="51218"/>
                </a:lnTo>
                <a:lnTo>
                  <a:pt x="87898" y="54817"/>
                </a:lnTo>
                <a:lnTo>
                  <a:pt x="87898" y="63162"/>
                </a:lnTo>
                <a:lnTo>
                  <a:pt x="86597" y="67095"/>
                </a:lnTo>
                <a:lnTo>
                  <a:pt x="83994" y="70713"/>
                </a:lnTo>
                <a:lnTo>
                  <a:pt x="81392" y="74330"/>
                </a:lnTo>
                <a:lnTo>
                  <a:pt x="77411" y="76139"/>
                </a:lnTo>
                <a:lnTo>
                  <a:pt x="69641" y="76139"/>
                </a:lnTo>
                <a:lnTo>
                  <a:pt x="66704" y="75048"/>
                </a:lnTo>
                <a:lnTo>
                  <a:pt x="63240" y="72866"/>
                </a:lnTo>
                <a:lnTo>
                  <a:pt x="59776" y="70684"/>
                </a:lnTo>
                <a:lnTo>
                  <a:pt x="56991" y="69593"/>
                </a:lnTo>
                <a:lnTo>
                  <a:pt x="54886" y="69593"/>
                </a:lnTo>
                <a:lnTo>
                  <a:pt x="51815" y="70971"/>
                </a:lnTo>
                <a:lnTo>
                  <a:pt x="50867" y="73842"/>
                </a:lnTo>
                <a:lnTo>
                  <a:pt x="51815" y="76952"/>
                </a:lnTo>
                <a:lnTo>
                  <a:pt x="55604" y="79747"/>
                </a:lnTo>
                <a:lnTo>
                  <a:pt x="58905" y="80445"/>
                </a:lnTo>
                <a:lnTo>
                  <a:pt x="64113" y="80443"/>
                </a:lnTo>
                <a:lnTo>
                  <a:pt x="77836" y="78298"/>
                </a:lnTo>
                <a:lnTo>
                  <a:pt x="88042" y="72120"/>
                </a:lnTo>
                <a:lnTo>
                  <a:pt x="93764" y="66569"/>
                </a:lnTo>
                <a:lnTo>
                  <a:pt x="96625" y="60157"/>
                </a:lnTo>
                <a:lnTo>
                  <a:pt x="96625" y="46721"/>
                </a:lnTo>
                <a:lnTo>
                  <a:pt x="94539" y="41629"/>
                </a:lnTo>
                <a:lnTo>
                  <a:pt x="90367" y="37610"/>
                </a:lnTo>
                <a:lnTo>
                  <a:pt x="88147" y="35505"/>
                </a:lnTo>
                <a:lnTo>
                  <a:pt x="85200" y="33667"/>
                </a:lnTo>
                <a:lnTo>
                  <a:pt x="81525" y="32098"/>
                </a:lnTo>
                <a:lnTo>
                  <a:pt x="84664" y="29916"/>
                </a:lnTo>
                <a:lnTo>
                  <a:pt x="88473" y="26183"/>
                </a:lnTo>
                <a:lnTo>
                  <a:pt x="91114" y="23083"/>
                </a:lnTo>
                <a:lnTo>
                  <a:pt x="92434" y="19676"/>
                </a:lnTo>
                <a:lnTo>
                  <a:pt x="92434" y="11752"/>
                </a:lnTo>
                <a:lnTo>
                  <a:pt x="90836" y="8039"/>
                </a:lnTo>
                <a:lnTo>
                  <a:pt x="87640" y="4823"/>
                </a:lnTo>
                <a:lnTo>
                  <a:pt x="84444" y="1607"/>
                </a:lnTo>
                <a:lnTo>
                  <a:pt x="79918" y="0"/>
                </a:lnTo>
                <a:lnTo>
                  <a:pt x="68589" y="0"/>
                </a:lnTo>
                <a:lnTo>
                  <a:pt x="63766" y="1741"/>
                </a:lnTo>
                <a:lnTo>
                  <a:pt x="59594" y="5225"/>
                </a:lnTo>
                <a:lnTo>
                  <a:pt x="55422" y="8709"/>
                </a:lnTo>
                <a:lnTo>
                  <a:pt x="52571" y="13359"/>
                </a:lnTo>
                <a:lnTo>
                  <a:pt x="51039" y="19178"/>
                </a:lnTo>
                <a:lnTo>
                  <a:pt x="52819" y="19580"/>
                </a:lnTo>
                <a:close/>
              </a:path>
              <a:path w="348231" h="80962">
                <a:moveTo>
                  <a:pt x="9855" y="10450"/>
                </a:moveTo>
                <a:lnTo>
                  <a:pt x="11769" y="12842"/>
                </a:lnTo>
                <a:lnTo>
                  <a:pt x="11999" y="16077"/>
                </a:lnTo>
                <a:lnTo>
                  <a:pt x="11999" y="72694"/>
                </a:lnTo>
                <a:lnTo>
                  <a:pt x="11291" y="74933"/>
                </a:lnTo>
                <a:lnTo>
                  <a:pt x="8458" y="77000"/>
                </a:lnTo>
                <a:lnTo>
                  <a:pt x="5435" y="77632"/>
                </a:lnTo>
                <a:lnTo>
                  <a:pt x="803" y="77862"/>
                </a:lnTo>
                <a:lnTo>
                  <a:pt x="803" y="79584"/>
                </a:lnTo>
                <a:lnTo>
                  <a:pt x="33184" y="79584"/>
                </a:lnTo>
                <a:lnTo>
                  <a:pt x="33184" y="77976"/>
                </a:lnTo>
                <a:lnTo>
                  <a:pt x="28897" y="77824"/>
                </a:lnTo>
                <a:lnTo>
                  <a:pt x="25969" y="77345"/>
                </a:lnTo>
                <a:lnTo>
                  <a:pt x="24400" y="76541"/>
                </a:lnTo>
                <a:lnTo>
                  <a:pt x="22046" y="73862"/>
                </a:lnTo>
                <a:lnTo>
                  <a:pt x="22046" y="1780"/>
                </a:lnTo>
                <a:lnTo>
                  <a:pt x="21759" y="689"/>
                </a:lnTo>
                <a:lnTo>
                  <a:pt x="21070" y="689"/>
                </a:lnTo>
                <a:lnTo>
                  <a:pt x="0" y="11426"/>
                </a:lnTo>
                <a:lnTo>
                  <a:pt x="1377" y="12422"/>
                </a:lnTo>
                <a:lnTo>
                  <a:pt x="4449" y="11282"/>
                </a:lnTo>
                <a:lnTo>
                  <a:pt x="7329" y="10450"/>
                </a:lnTo>
                <a:lnTo>
                  <a:pt x="9855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371298" y="3522002"/>
            <a:ext cx="316574" cy="71437"/>
          </a:xfrm>
          <a:custGeom>
            <a:avLst/>
            <a:gdLst/>
            <a:ahLst/>
            <a:cxnLst/>
            <a:rect l="l" t="t" r="r" b="b"/>
            <a:pathLst>
              <a:path w="348231" h="80962">
                <a:moveTo>
                  <a:pt x="129580" y="71086"/>
                </a:moveTo>
                <a:lnTo>
                  <a:pt x="127054" y="68559"/>
                </a:lnTo>
                <a:lnTo>
                  <a:pt x="123724" y="67928"/>
                </a:lnTo>
                <a:lnTo>
                  <a:pt x="120385" y="68559"/>
                </a:lnTo>
                <a:lnTo>
                  <a:pt x="117820" y="71086"/>
                </a:lnTo>
                <a:lnTo>
                  <a:pt x="117179" y="74416"/>
                </a:lnTo>
                <a:lnTo>
                  <a:pt x="117810" y="77756"/>
                </a:lnTo>
                <a:lnTo>
                  <a:pt x="120337" y="80321"/>
                </a:lnTo>
                <a:lnTo>
                  <a:pt x="123724" y="80962"/>
                </a:lnTo>
                <a:lnTo>
                  <a:pt x="127102" y="80321"/>
                </a:lnTo>
                <a:lnTo>
                  <a:pt x="129590" y="77756"/>
                </a:lnTo>
                <a:lnTo>
                  <a:pt x="130212" y="74416"/>
                </a:lnTo>
                <a:lnTo>
                  <a:pt x="129580" y="71086"/>
                </a:lnTo>
                <a:close/>
              </a:path>
              <a:path w="348231" h="80962">
                <a:moveTo>
                  <a:pt x="178308" y="33418"/>
                </a:moveTo>
                <a:lnTo>
                  <a:pt x="181772" y="31083"/>
                </a:lnTo>
                <a:lnTo>
                  <a:pt x="183916" y="29054"/>
                </a:lnTo>
                <a:lnTo>
                  <a:pt x="187628" y="25494"/>
                </a:lnTo>
                <a:lnTo>
                  <a:pt x="189484" y="21475"/>
                </a:lnTo>
                <a:lnTo>
                  <a:pt x="189484" y="12594"/>
                </a:lnTo>
                <a:lnTo>
                  <a:pt x="187666" y="8727"/>
                </a:lnTo>
                <a:lnTo>
                  <a:pt x="184030" y="5397"/>
                </a:lnTo>
                <a:lnTo>
                  <a:pt x="180394" y="2067"/>
                </a:lnTo>
                <a:lnTo>
                  <a:pt x="175495" y="401"/>
                </a:lnTo>
                <a:lnTo>
                  <a:pt x="169333" y="401"/>
                </a:lnTo>
                <a:lnTo>
                  <a:pt x="164089" y="3617"/>
                </a:lnTo>
                <a:lnTo>
                  <a:pt x="172165" y="3617"/>
                </a:lnTo>
                <a:lnTo>
                  <a:pt x="175562" y="4890"/>
                </a:lnTo>
                <a:lnTo>
                  <a:pt x="177801" y="7436"/>
                </a:lnTo>
                <a:lnTo>
                  <a:pt x="180040" y="9981"/>
                </a:lnTo>
                <a:lnTo>
                  <a:pt x="181160" y="13072"/>
                </a:lnTo>
                <a:lnTo>
                  <a:pt x="181160" y="20882"/>
                </a:lnTo>
                <a:lnTo>
                  <a:pt x="179973" y="24442"/>
                </a:lnTo>
                <a:lnTo>
                  <a:pt x="177600" y="27389"/>
                </a:lnTo>
                <a:lnTo>
                  <a:pt x="176222" y="29112"/>
                </a:lnTo>
                <a:lnTo>
                  <a:pt x="173734" y="31236"/>
                </a:lnTo>
                <a:lnTo>
                  <a:pt x="170136" y="33763"/>
                </a:lnTo>
                <a:lnTo>
                  <a:pt x="165735" y="31045"/>
                </a:lnTo>
                <a:lnTo>
                  <a:pt x="164453" y="42893"/>
                </a:lnTo>
                <a:lnTo>
                  <a:pt x="171878" y="48137"/>
                </a:lnTo>
                <a:lnTo>
                  <a:pt x="176787" y="52051"/>
                </a:lnTo>
                <a:lnTo>
                  <a:pt x="179179" y="54635"/>
                </a:lnTo>
                <a:lnTo>
                  <a:pt x="181571" y="57219"/>
                </a:lnTo>
                <a:lnTo>
                  <a:pt x="182767" y="60597"/>
                </a:lnTo>
                <a:lnTo>
                  <a:pt x="182767" y="68444"/>
                </a:lnTo>
                <a:lnTo>
                  <a:pt x="181638" y="71507"/>
                </a:lnTo>
                <a:lnTo>
                  <a:pt x="179380" y="73957"/>
                </a:lnTo>
                <a:lnTo>
                  <a:pt x="177122" y="76407"/>
                </a:lnTo>
                <a:lnTo>
                  <a:pt x="173792" y="77632"/>
                </a:lnTo>
                <a:lnTo>
                  <a:pt x="165218" y="77632"/>
                </a:lnTo>
                <a:lnTo>
                  <a:pt x="161783" y="76082"/>
                </a:lnTo>
                <a:lnTo>
                  <a:pt x="159084" y="72981"/>
                </a:lnTo>
                <a:lnTo>
                  <a:pt x="162577" y="80847"/>
                </a:lnTo>
                <a:lnTo>
                  <a:pt x="175782" y="80847"/>
                </a:lnTo>
                <a:lnTo>
                  <a:pt x="181342" y="78972"/>
                </a:lnTo>
                <a:lnTo>
                  <a:pt x="185494" y="75220"/>
                </a:lnTo>
                <a:lnTo>
                  <a:pt x="189648" y="71469"/>
                </a:lnTo>
                <a:lnTo>
                  <a:pt x="191724" y="66837"/>
                </a:lnTo>
                <a:lnTo>
                  <a:pt x="191724" y="56463"/>
                </a:lnTo>
                <a:lnTo>
                  <a:pt x="190317" y="52243"/>
                </a:lnTo>
                <a:lnTo>
                  <a:pt x="187504" y="48663"/>
                </a:lnTo>
                <a:lnTo>
                  <a:pt x="184691" y="45084"/>
                </a:lnTo>
                <a:lnTo>
                  <a:pt x="180031" y="40883"/>
                </a:lnTo>
                <a:lnTo>
                  <a:pt x="173524" y="36060"/>
                </a:lnTo>
                <a:lnTo>
                  <a:pt x="178308" y="33418"/>
                </a:lnTo>
                <a:close/>
              </a:path>
              <a:path w="348231" h="80962">
                <a:moveTo>
                  <a:pt x="148310" y="72187"/>
                </a:moveTo>
                <a:lnTo>
                  <a:pt x="152769" y="75651"/>
                </a:lnTo>
                <a:lnTo>
                  <a:pt x="157228" y="79115"/>
                </a:lnTo>
                <a:lnTo>
                  <a:pt x="162577" y="80847"/>
                </a:lnTo>
                <a:lnTo>
                  <a:pt x="159084" y="72981"/>
                </a:lnTo>
                <a:lnTo>
                  <a:pt x="156386" y="69880"/>
                </a:lnTo>
                <a:lnTo>
                  <a:pt x="155037" y="65708"/>
                </a:lnTo>
                <a:lnTo>
                  <a:pt x="155037" y="57401"/>
                </a:lnTo>
                <a:lnTo>
                  <a:pt x="155783" y="54224"/>
                </a:lnTo>
                <a:lnTo>
                  <a:pt x="157276" y="50932"/>
                </a:lnTo>
                <a:lnTo>
                  <a:pt x="158769" y="47639"/>
                </a:lnTo>
                <a:lnTo>
                  <a:pt x="161161" y="44960"/>
                </a:lnTo>
                <a:lnTo>
                  <a:pt x="164453" y="42893"/>
                </a:lnTo>
                <a:lnTo>
                  <a:pt x="165735" y="31045"/>
                </a:lnTo>
                <a:lnTo>
                  <a:pt x="162185" y="28145"/>
                </a:lnTo>
                <a:lnTo>
                  <a:pt x="159486" y="25064"/>
                </a:lnTo>
                <a:lnTo>
                  <a:pt x="156788" y="21982"/>
                </a:lnTo>
                <a:lnTo>
                  <a:pt x="155439" y="18642"/>
                </a:lnTo>
                <a:lnTo>
                  <a:pt x="155439" y="11866"/>
                </a:lnTo>
                <a:lnTo>
                  <a:pt x="156587" y="9168"/>
                </a:lnTo>
                <a:lnTo>
                  <a:pt x="161180" y="4727"/>
                </a:lnTo>
                <a:lnTo>
                  <a:pt x="164089" y="3617"/>
                </a:lnTo>
                <a:lnTo>
                  <a:pt x="169333" y="401"/>
                </a:lnTo>
                <a:lnTo>
                  <a:pt x="162635" y="401"/>
                </a:lnTo>
                <a:lnTo>
                  <a:pt x="157190" y="2162"/>
                </a:lnTo>
                <a:lnTo>
                  <a:pt x="152999" y="5684"/>
                </a:lnTo>
                <a:lnTo>
                  <a:pt x="148808" y="9206"/>
                </a:lnTo>
                <a:lnTo>
                  <a:pt x="146712" y="13493"/>
                </a:lnTo>
                <a:lnTo>
                  <a:pt x="146712" y="22987"/>
                </a:lnTo>
                <a:lnTo>
                  <a:pt x="148128" y="27045"/>
                </a:lnTo>
                <a:lnTo>
                  <a:pt x="150961" y="30719"/>
                </a:lnTo>
                <a:lnTo>
                  <a:pt x="152797" y="33131"/>
                </a:lnTo>
                <a:lnTo>
                  <a:pt x="156243" y="36366"/>
                </a:lnTo>
                <a:lnTo>
                  <a:pt x="161295" y="40423"/>
                </a:lnTo>
                <a:lnTo>
                  <a:pt x="156281" y="43792"/>
                </a:lnTo>
                <a:lnTo>
                  <a:pt x="152760" y="46682"/>
                </a:lnTo>
                <a:lnTo>
                  <a:pt x="150731" y="49094"/>
                </a:lnTo>
                <a:lnTo>
                  <a:pt x="147631" y="52807"/>
                </a:lnTo>
                <a:lnTo>
                  <a:pt x="146081" y="57095"/>
                </a:lnTo>
                <a:lnTo>
                  <a:pt x="146081" y="67622"/>
                </a:lnTo>
                <a:lnTo>
                  <a:pt x="148310" y="72187"/>
                </a:lnTo>
                <a:close/>
              </a:path>
              <a:path w="348231" h="80962">
                <a:moveTo>
                  <a:pt x="221502" y="10450"/>
                </a:moveTo>
                <a:lnTo>
                  <a:pt x="223415" y="12843"/>
                </a:lnTo>
                <a:lnTo>
                  <a:pt x="223645" y="16077"/>
                </a:lnTo>
                <a:lnTo>
                  <a:pt x="223645" y="72694"/>
                </a:lnTo>
                <a:lnTo>
                  <a:pt x="222937" y="74933"/>
                </a:lnTo>
                <a:lnTo>
                  <a:pt x="220105" y="77000"/>
                </a:lnTo>
                <a:lnTo>
                  <a:pt x="217081" y="77632"/>
                </a:lnTo>
                <a:lnTo>
                  <a:pt x="212450" y="77862"/>
                </a:lnTo>
                <a:lnTo>
                  <a:pt x="212450" y="79584"/>
                </a:lnTo>
                <a:lnTo>
                  <a:pt x="244830" y="79584"/>
                </a:lnTo>
                <a:lnTo>
                  <a:pt x="244830" y="77976"/>
                </a:lnTo>
                <a:lnTo>
                  <a:pt x="240543" y="77824"/>
                </a:lnTo>
                <a:lnTo>
                  <a:pt x="237616" y="77345"/>
                </a:lnTo>
                <a:lnTo>
                  <a:pt x="236046" y="76541"/>
                </a:lnTo>
                <a:lnTo>
                  <a:pt x="233692" y="73862"/>
                </a:lnTo>
                <a:lnTo>
                  <a:pt x="233692" y="1780"/>
                </a:lnTo>
                <a:lnTo>
                  <a:pt x="233405" y="689"/>
                </a:lnTo>
                <a:lnTo>
                  <a:pt x="232716" y="689"/>
                </a:lnTo>
                <a:lnTo>
                  <a:pt x="211646" y="11426"/>
                </a:lnTo>
                <a:lnTo>
                  <a:pt x="213024" y="12422"/>
                </a:lnTo>
                <a:lnTo>
                  <a:pt x="216095" y="11282"/>
                </a:lnTo>
                <a:lnTo>
                  <a:pt x="218976" y="10450"/>
                </a:lnTo>
                <a:lnTo>
                  <a:pt x="221502" y="10450"/>
                </a:lnTo>
                <a:close/>
              </a:path>
              <a:path w="348231" h="80962">
                <a:moveTo>
                  <a:pt x="324577" y="76082"/>
                </a:moveTo>
                <a:lnTo>
                  <a:pt x="321247" y="74072"/>
                </a:lnTo>
                <a:lnTo>
                  <a:pt x="324405" y="79756"/>
                </a:lnTo>
                <a:lnTo>
                  <a:pt x="331562" y="79756"/>
                </a:lnTo>
                <a:lnTo>
                  <a:pt x="326873" y="76082"/>
                </a:lnTo>
                <a:lnTo>
                  <a:pt x="324577" y="76082"/>
                </a:lnTo>
                <a:close/>
              </a:path>
              <a:path w="348231" h="80962">
                <a:moveTo>
                  <a:pt x="293689" y="33074"/>
                </a:moveTo>
                <a:lnTo>
                  <a:pt x="289785" y="38778"/>
                </a:lnTo>
                <a:lnTo>
                  <a:pt x="285479" y="41629"/>
                </a:lnTo>
                <a:lnTo>
                  <a:pt x="278283" y="41629"/>
                </a:lnTo>
                <a:lnTo>
                  <a:pt x="278647" y="45649"/>
                </a:lnTo>
                <a:lnTo>
                  <a:pt x="285345" y="45649"/>
                </a:lnTo>
                <a:lnTo>
                  <a:pt x="291000" y="42366"/>
                </a:lnTo>
                <a:lnTo>
                  <a:pt x="295612" y="35801"/>
                </a:lnTo>
                <a:lnTo>
                  <a:pt x="297593" y="27370"/>
                </a:lnTo>
                <a:lnTo>
                  <a:pt x="293689" y="33074"/>
                </a:lnTo>
                <a:close/>
              </a:path>
              <a:path w="348231" h="80962">
                <a:moveTo>
                  <a:pt x="266035" y="38854"/>
                </a:moveTo>
                <a:lnTo>
                  <a:pt x="268944" y="41572"/>
                </a:lnTo>
                <a:lnTo>
                  <a:pt x="271853" y="44290"/>
                </a:lnTo>
                <a:lnTo>
                  <a:pt x="275087" y="45649"/>
                </a:lnTo>
                <a:lnTo>
                  <a:pt x="278647" y="45649"/>
                </a:lnTo>
                <a:lnTo>
                  <a:pt x="278283" y="41629"/>
                </a:lnTo>
                <a:lnTo>
                  <a:pt x="275230" y="39476"/>
                </a:lnTo>
                <a:lnTo>
                  <a:pt x="273422" y="36060"/>
                </a:lnTo>
                <a:lnTo>
                  <a:pt x="273422" y="27944"/>
                </a:lnTo>
                <a:lnTo>
                  <a:pt x="275345" y="21829"/>
                </a:lnTo>
                <a:lnTo>
                  <a:pt x="279192" y="15187"/>
                </a:lnTo>
                <a:lnTo>
                  <a:pt x="283039" y="8546"/>
                </a:lnTo>
                <a:lnTo>
                  <a:pt x="286819" y="5225"/>
                </a:lnTo>
                <a:lnTo>
                  <a:pt x="290531" y="5225"/>
                </a:lnTo>
                <a:lnTo>
                  <a:pt x="291555" y="5675"/>
                </a:lnTo>
                <a:lnTo>
                  <a:pt x="295124" y="8039"/>
                </a:lnTo>
                <a:lnTo>
                  <a:pt x="298253" y="9072"/>
                </a:lnTo>
                <a:lnTo>
                  <a:pt x="299545" y="12000"/>
                </a:lnTo>
                <a:lnTo>
                  <a:pt x="299545" y="21149"/>
                </a:lnTo>
                <a:lnTo>
                  <a:pt x="297593" y="27370"/>
                </a:lnTo>
                <a:lnTo>
                  <a:pt x="295612" y="35801"/>
                </a:lnTo>
                <a:lnTo>
                  <a:pt x="300224" y="29236"/>
                </a:lnTo>
                <a:lnTo>
                  <a:pt x="302530" y="22508"/>
                </a:lnTo>
                <a:lnTo>
                  <a:pt x="302530" y="15618"/>
                </a:lnTo>
                <a:lnTo>
                  <a:pt x="302358" y="12489"/>
                </a:lnTo>
                <a:lnTo>
                  <a:pt x="301727" y="9933"/>
                </a:lnTo>
                <a:lnTo>
                  <a:pt x="304597" y="10622"/>
                </a:lnTo>
                <a:lnTo>
                  <a:pt x="307869" y="11024"/>
                </a:lnTo>
                <a:lnTo>
                  <a:pt x="312271" y="11024"/>
                </a:lnTo>
                <a:lnTo>
                  <a:pt x="315563" y="10393"/>
                </a:lnTo>
                <a:lnTo>
                  <a:pt x="319123" y="9091"/>
                </a:lnTo>
                <a:lnTo>
                  <a:pt x="321993" y="7751"/>
                </a:lnTo>
                <a:lnTo>
                  <a:pt x="281058" y="81249"/>
                </a:lnTo>
                <a:lnTo>
                  <a:pt x="286627" y="81249"/>
                </a:lnTo>
                <a:lnTo>
                  <a:pt x="331926" y="115"/>
                </a:lnTo>
                <a:lnTo>
                  <a:pt x="327333" y="115"/>
                </a:lnTo>
                <a:lnTo>
                  <a:pt x="325151" y="2258"/>
                </a:lnTo>
                <a:lnTo>
                  <a:pt x="321075" y="4995"/>
                </a:lnTo>
                <a:lnTo>
                  <a:pt x="317362" y="7139"/>
                </a:lnTo>
                <a:lnTo>
                  <a:pt x="313305" y="8211"/>
                </a:lnTo>
                <a:lnTo>
                  <a:pt x="307218" y="8211"/>
                </a:lnTo>
                <a:lnTo>
                  <a:pt x="303966" y="7751"/>
                </a:lnTo>
                <a:lnTo>
                  <a:pt x="301114" y="6909"/>
                </a:lnTo>
                <a:lnTo>
                  <a:pt x="298052" y="4191"/>
                </a:lnTo>
                <a:lnTo>
                  <a:pt x="295698" y="2698"/>
                </a:lnTo>
                <a:lnTo>
                  <a:pt x="292272" y="1780"/>
                </a:lnTo>
                <a:lnTo>
                  <a:pt x="283278" y="1780"/>
                </a:lnTo>
                <a:lnTo>
                  <a:pt x="277403" y="4842"/>
                </a:lnTo>
                <a:lnTo>
                  <a:pt x="272274" y="10967"/>
                </a:lnTo>
                <a:lnTo>
                  <a:pt x="267144" y="17092"/>
                </a:lnTo>
                <a:lnTo>
                  <a:pt x="264580" y="23312"/>
                </a:lnTo>
                <a:lnTo>
                  <a:pt x="264580" y="34873"/>
                </a:lnTo>
                <a:lnTo>
                  <a:pt x="266035" y="38854"/>
                </a:lnTo>
                <a:close/>
              </a:path>
              <a:path w="348231" h="80962">
                <a:moveTo>
                  <a:pt x="311573" y="73201"/>
                </a:moveTo>
                <a:lnTo>
                  <a:pt x="314386" y="75823"/>
                </a:lnTo>
                <a:lnTo>
                  <a:pt x="317199" y="78445"/>
                </a:lnTo>
                <a:lnTo>
                  <a:pt x="320539" y="79756"/>
                </a:lnTo>
                <a:lnTo>
                  <a:pt x="324405" y="79756"/>
                </a:lnTo>
                <a:lnTo>
                  <a:pt x="321247" y="74072"/>
                </a:lnTo>
                <a:lnTo>
                  <a:pt x="319065" y="70799"/>
                </a:lnTo>
                <a:lnTo>
                  <a:pt x="319065" y="63181"/>
                </a:lnTo>
                <a:lnTo>
                  <a:pt x="320845" y="57152"/>
                </a:lnTo>
                <a:lnTo>
                  <a:pt x="324405" y="50185"/>
                </a:lnTo>
                <a:lnTo>
                  <a:pt x="327964" y="43218"/>
                </a:lnTo>
                <a:lnTo>
                  <a:pt x="332021" y="39734"/>
                </a:lnTo>
                <a:lnTo>
                  <a:pt x="339102" y="39734"/>
                </a:lnTo>
                <a:lnTo>
                  <a:pt x="341150" y="40634"/>
                </a:lnTo>
                <a:lnTo>
                  <a:pt x="344289" y="44232"/>
                </a:lnTo>
                <a:lnTo>
                  <a:pt x="345073" y="46740"/>
                </a:lnTo>
                <a:lnTo>
                  <a:pt x="345073" y="55162"/>
                </a:lnTo>
                <a:lnTo>
                  <a:pt x="343207" y="60817"/>
                </a:lnTo>
                <a:lnTo>
                  <a:pt x="339475" y="66923"/>
                </a:lnTo>
                <a:lnTo>
                  <a:pt x="335744" y="73029"/>
                </a:lnTo>
                <a:lnTo>
                  <a:pt x="331543" y="76082"/>
                </a:lnTo>
                <a:lnTo>
                  <a:pt x="326873" y="76082"/>
                </a:lnTo>
                <a:lnTo>
                  <a:pt x="331562" y="79756"/>
                </a:lnTo>
                <a:lnTo>
                  <a:pt x="337322" y="76254"/>
                </a:lnTo>
                <a:lnTo>
                  <a:pt x="341686" y="69248"/>
                </a:lnTo>
                <a:lnTo>
                  <a:pt x="346049" y="62243"/>
                </a:lnTo>
                <a:lnTo>
                  <a:pt x="348231" y="55851"/>
                </a:lnTo>
                <a:lnTo>
                  <a:pt x="348231" y="44673"/>
                </a:lnTo>
                <a:lnTo>
                  <a:pt x="346948" y="40979"/>
                </a:lnTo>
                <a:lnTo>
                  <a:pt x="344384" y="38988"/>
                </a:lnTo>
                <a:lnTo>
                  <a:pt x="341820" y="36998"/>
                </a:lnTo>
                <a:lnTo>
                  <a:pt x="338872" y="36002"/>
                </a:lnTo>
                <a:lnTo>
                  <a:pt x="329151" y="36002"/>
                </a:lnTo>
                <a:lnTo>
                  <a:pt x="323323" y="38940"/>
                </a:lnTo>
                <a:lnTo>
                  <a:pt x="318060" y="44816"/>
                </a:lnTo>
                <a:lnTo>
                  <a:pt x="312798" y="50692"/>
                </a:lnTo>
                <a:lnTo>
                  <a:pt x="310166" y="56942"/>
                </a:lnTo>
                <a:lnTo>
                  <a:pt x="310166" y="69115"/>
                </a:lnTo>
                <a:lnTo>
                  <a:pt x="311573" y="73201"/>
                </a:lnTo>
                <a:close/>
              </a:path>
              <a:path w="348231" h="80962">
                <a:moveTo>
                  <a:pt x="52819" y="19580"/>
                </a:moveTo>
                <a:lnTo>
                  <a:pt x="54848" y="16058"/>
                </a:lnTo>
                <a:lnTo>
                  <a:pt x="56743" y="13455"/>
                </a:lnTo>
                <a:lnTo>
                  <a:pt x="58503" y="11771"/>
                </a:lnTo>
                <a:lnTo>
                  <a:pt x="61718" y="8670"/>
                </a:lnTo>
                <a:lnTo>
                  <a:pt x="65431" y="7120"/>
                </a:lnTo>
                <a:lnTo>
                  <a:pt x="73201" y="7120"/>
                </a:lnTo>
                <a:lnTo>
                  <a:pt x="76368" y="8211"/>
                </a:lnTo>
                <a:lnTo>
                  <a:pt x="79143" y="10393"/>
                </a:lnTo>
                <a:lnTo>
                  <a:pt x="81918" y="12575"/>
                </a:lnTo>
                <a:lnTo>
                  <a:pt x="83305" y="15752"/>
                </a:lnTo>
                <a:lnTo>
                  <a:pt x="83305" y="24633"/>
                </a:lnTo>
                <a:lnTo>
                  <a:pt x="81545" y="28422"/>
                </a:lnTo>
                <a:lnTo>
                  <a:pt x="78023" y="31294"/>
                </a:lnTo>
                <a:lnTo>
                  <a:pt x="74502" y="34165"/>
                </a:lnTo>
                <a:lnTo>
                  <a:pt x="69679" y="36710"/>
                </a:lnTo>
                <a:lnTo>
                  <a:pt x="63555" y="38931"/>
                </a:lnTo>
                <a:lnTo>
                  <a:pt x="64283" y="40347"/>
                </a:lnTo>
                <a:lnTo>
                  <a:pt x="75172" y="40251"/>
                </a:lnTo>
                <a:lnTo>
                  <a:pt x="81181" y="42873"/>
                </a:lnTo>
                <a:lnTo>
                  <a:pt x="84740" y="48118"/>
                </a:lnTo>
                <a:lnTo>
                  <a:pt x="86846" y="51218"/>
                </a:lnTo>
                <a:lnTo>
                  <a:pt x="87898" y="54817"/>
                </a:lnTo>
                <a:lnTo>
                  <a:pt x="87898" y="63162"/>
                </a:lnTo>
                <a:lnTo>
                  <a:pt x="86597" y="67095"/>
                </a:lnTo>
                <a:lnTo>
                  <a:pt x="83994" y="70713"/>
                </a:lnTo>
                <a:lnTo>
                  <a:pt x="81392" y="74330"/>
                </a:lnTo>
                <a:lnTo>
                  <a:pt x="77411" y="76139"/>
                </a:lnTo>
                <a:lnTo>
                  <a:pt x="69641" y="76139"/>
                </a:lnTo>
                <a:lnTo>
                  <a:pt x="66703" y="75048"/>
                </a:lnTo>
                <a:lnTo>
                  <a:pt x="63240" y="72866"/>
                </a:lnTo>
                <a:lnTo>
                  <a:pt x="59776" y="70684"/>
                </a:lnTo>
                <a:lnTo>
                  <a:pt x="56991" y="69593"/>
                </a:lnTo>
                <a:lnTo>
                  <a:pt x="54886" y="69593"/>
                </a:lnTo>
                <a:lnTo>
                  <a:pt x="51815" y="70971"/>
                </a:lnTo>
                <a:lnTo>
                  <a:pt x="50867" y="73842"/>
                </a:lnTo>
                <a:lnTo>
                  <a:pt x="51815" y="76952"/>
                </a:lnTo>
                <a:lnTo>
                  <a:pt x="55604" y="79747"/>
                </a:lnTo>
                <a:lnTo>
                  <a:pt x="58905" y="80445"/>
                </a:lnTo>
                <a:lnTo>
                  <a:pt x="64113" y="80443"/>
                </a:lnTo>
                <a:lnTo>
                  <a:pt x="77836" y="78298"/>
                </a:lnTo>
                <a:lnTo>
                  <a:pt x="88042" y="72120"/>
                </a:lnTo>
                <a:lnTo>
                  <a:pt x="93764" y="66569"/>
                </a:lnTo>
                <a:lnTo>
                  <a:pt x="96625" y="60157"/>
                </a:lnTo>
                <a:lnTo>
                  <a:pt x="96625" y="46721"/>
                </a:lnTo>
                <a:lnTo>
                  <a:pt x="94539" y="41629"/>
                </a:lnTo>
                <a:lnTo>
                  <a:pt x="90367" y="37610"/>
                </a:lnTo>
                <a:lnTo>
                  <a:pt x="88147" y="35505"/>
                </a:lnTo>
                <a:lnTo>
                  <a:pt x="85200" y="33667"/>
                </a:lnTo>
                <a:lnTo>
                  <a:pt x="81525" y="32098"/>
                </a:lnTo>
                <a:lnTo>
                  <a:pt x="84664" y="29916"/>
                </a:lnTo>
                <a:lnTo>
                  <a:pt x="88473" y="26183"/>
                </a:lnTo>
                <a:lnTo>
                  <a:pt x="91114" y="23083"/>
                </a:lnTo>
                <a:lnTo>
                  <a:pt x="92434" y="19676"/>
                </a:lnTo>
                <a:lnTo>
                  <a:pt x="92434" y="11752"/>
                </a:lnTo>
                <a:lnTo>
                  <a:pt x="90836" y="8039"/>
                </a:lnTo>
                <a:lnTo>
                  <a:pt x="87640" y="4823"/>
                </a:lnTo>
                <a:lnTo>
                  <a:pt x="84444" y="1607"/>
                </a:lnTo>
                <a:lnTo>
                  <a:pt x="79918" y="0"/>
                </a:lnTo>
                <a:lnTo>
                  <a:pt x="68589" y="0"/>
                </a:lnTo>
                <a:lnTo>
                  <a:pt x="63766" y="1741"/>
                </a:lnTo>
                <a:lnTo>
                  <a:pt x="59594" y="5225"/>
                </a:lnTo>
                <a:lnTo>
                  <a:pt x="55422" y="8709"/>
                </a:lnTo>
                <a:lnTo>
                  <a:pt x="52571" y="13359"/>
                </a:lnTo>
                <a:lnTo>
                  <a:pt x="51039" y="19178"/>
                </a:lnTo>
                <a:lnTo>
                  <a:pt x="52819" y="19580"/>
                </a:lnTo>
                <a:close/>
              </a:path>
              <a:path w="348231" h="80962">
                <a:moveTo>
                  <a:pt x="9855" y="10450"/>
                </a:moveTo>
                <a:lnTo>
                  <a:pt x="11769" y="12842"/>
                </a:lnTo>
                <a:lnTo>
                  <a:pt x="11999" y="16077"/>
                </a:lnTo>
                <a:lnTo>
                  <a:pt x="11999" y="72694"/>
                </a:lnTo>
                <a:lnTo>
                  <a:pt x="11291" y="74933"/>
                </a:lnTo>
                <a:lnTo>
                  <a:pt x="8459" y="77000"/>
                </a:lnTo>
                <a:lnTo>
                  <a:pt x="5435" y="77632"/>
                </a:lnTo>
                <a:lnTo>
                  <a:pt x="803" y="77862"/>
                </a:lnTo>
                <a:lnTo>
                  <a:pt x="803" y="79584"/>
                </a:lnTo>
                <a:lnTo>
                  <a:pt x="33184" y="79584"/>
                </a:lnTo>
                <a:lnTo>
                  <a:pt x="33184" y="77976"/>
                </a:lnTo>
                <a:lnTo>
                  <a:pt x="28897" y="77824"/>
                </a:lnTo>
                <a:lnTo>
                  <a:pt x="25969" y="77345"/>
                </a:lnTo>
                <a:lnTo>
                  <a:pt x="24400" y="76541"/>
                </a:lnTo>
                <a:lnTo>
                  <a:pt x="22046" y="73862"/>
                </a:lnTo>
                <a:lnTo>
                  <a:pt x="22046" y="1780"/>
                </a:lnTo>
                <a:lnTo>
                  <a:pt x="21759" y="689"/>
                </a:lnTo>
                <a:lnTo>
                  <a:pt x="21070" y="689"/>
                </a:lnTo>
                <a:lnTo>
                  <a:pt x="0" y="11426"/>
                </a:lnTo>
                <a:lnTo>
                  <a:pt x="1377" y="12422"/>
                </a:lnTo>
                <a:lnTo>
                  <a:pt x="4449" y="11282"/>
                </a:lnTo>
                <a:lnTo>
                  <a:pt x="7329" y="10450"/>
                </a:lnTo>
                <a:lnTo>
                  <a:pt x="9855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3756110" y="3522002"/>
            <a:ext cx="316574" cy="71437"/>
          </a:xfrm>
          <a:custGeom>
            <a:avLst/>
            <a:gdLst/>
            <a:ahLst/>
            <a:cxnLst/>
            <a:rect l="l" t="t" r="r" b="b"/>
            <a:pathLst>
              <a:path w="348231" h="80962">
                <a:moveTo>
                  <a:pt x="129580" y="71086"/>
                </a:moveTo>
                <a:lnTo>
                  <a:pt x="127054" y="68559"/>
                </a:lnTo>
                <a:lnTo>
                  <a:pt x="123724" y="67928"/>
                </a:lnTo>
                <a:lnTo>
                  <a:pt x="120385" y="68559"/>
                </a:lnTo>
                <a:lnTo>
                  <a:pt x="117820" y="71086"/>
                </a:lnTo>
                <a:lnTo>
                  <a:pt x="117179" y="74416"/>
                </a:lnTo>
                <a:lnTo>
                  <a:pt x="117810" y="77756"/>
                </a:lnTo>
                <a:lnTo>
                  <a:pt x="120337" y="80321"/>
                </a:lnTo>
                <a:lnTo>
                  <a:pt x="123724" y="80962"/>
                </a:lnTo>
                <a:lnTo>
                  <a:pt x="127102" y="80321"/>
                </a:lnTo>
                <a:lnTo>
                  <a:pt x="129589" y="77756"/>
                </a:lnTo>
                <a:lnTo>
                  <a:pt x="130212" y="74416"/>
                </a:lnTo>
                <a:lnTo>
                  <a:pt x="129580" y="71086"/>
                </a:lnTo>
                <a:close/>
              </a:path>
              <a:path w="348231" h="80962">
                <a:moveTo>
                  <a:pt x="178308" y="33418"/>
                </a:moveTo>
                <a:lnTo>
                  <a:pt x="181772" y="31083"/>
                </a:lnTo>
                <a:lnTo>
                  <a:pt x="183916" y="29054"/>
                </a:lnTo>
                <a:lnTo>
                  <a:pt x="187628" y="25494"/>
                </a:lnTo>
                <a:lnTo>
                  <a:pt x="189484" y="21475"/>
                </a:lnTo>
                <a:lnTo>
                  <a:pt x="189484" y="12594"/>
                </a:lnTo>
                <a:lnTo>
                  <a:pt x="187666" y="8727"/>
                </a:lnTo>
                <a:lnTo>
                  <a:pt x="184030" y="5397"/>
                </a:lnTo>
                <a:lnTo>
                  <a:pt x="180394" y="2067"/>
                </a:lnTo>
                <a:lnTo>
                  <a:pt x="175495" y="401"/>
                </a:lnTo>
                <a:lnTo>
                  <a:pt x="169333" y="401"/>
                </a:lnTo>
                <a:lnTo>
                  <a:pt x="164089" y="3617"/>
                </a:lnTo>
                <a:lnTo>
                  <a:pt x="172165" y="3617"/>
                </a:lnTo>
                <a:lnTo>
                  <a:pt x="175562" y="4890"/>
                </a:lnTo>
                <a:lnTo>
                  <a:pt x="177801" y="7436"/>
                </a:lnTo>
                <a:lnTo>
                  <a:pt x="180040" y="9981"/>
                </a:lnTo>
                <a:lnTo>
                  <a:pt x="181160" y="13072"/>
                </a:lnTo>
                <a:lnTo>
                  <a:pt x="181160" y="20882"/>
                </a:lnTo>
                <a:lnTo>
                  <a:pt x="179973" y="24442"/>
                </a:lnTo>
                <a:lnTo>
                  <a:pt x="177600" y="27389"/>
                </a:lnTo>
                <a:lnTo>
                  <a:pt x="176222" y="29112"/>
                </a:lnTo>
                <a:lnTo>
                  <a:pt x="173734" y="31236"/>
                </a:lnTo>
                <a:lnTo>
                  <a:pt x="170136" y="33763"/>
                </a:lnTo>
                <a:lnTo>
                  <a:pt x="165735" y="31045"/>
                </a:lnTo>
                <a:lnTo>
                  <a:pt x="164453" y="42893"/>
                </a:lnTo>
                <a:lnTo>
                  <a:pt x="171878" y="48137"/>
                </a:lnTo>
                <a:lnTo>
                  <a:pt x="176787" y="52051"/>
                </a:lnTo>
                <a:lnTo>
                  <a:pt x="179179" y="54635"/>
                </a:lnTo>
                <a:lnTo>
                  <a:pt x="181571" y="57219"/>
                </a:lnTo>
                <a:lnTo>
                  <a:pt x="182767" y="60597"/>
                </a:lnTo>
                <a:lnTo>
                  <a:pt x="182767" y="68444"/>
                </a:lnTo>
                <a:lnTo>
                  <a:pt x="181638" y="71507"/>
                </a:lnTo>
                <a:lnTo>
                  <a:pt x="179380" y="73957"/>
                </a:lnTo>
                <a:lnTo>
                  <a:pt x="177121" y="76407"/>
                </a:lnTo>
                <a:lnTo>
                  <a:pt x="173792" y="77632"/>
                </a:lnTo>
                <a:lnTo>
                  <a:pt x="165218" y="77632"/>
                </a:lnTo>
                <a:lnTo>
                  <a:pt x="161783" y="76082"/>
                </a:lnTo>
                <a:lnTo>
                  <a:pt x="159084" y="72981"/>
                </a:lnTo>
                <a:lnTo>
                  <a:pt x="162577" y="80847"/>
                </a:lnTo>
                <a:lnTo>
                  <a:pt x="175782" y="80847"/>
                </a:lnTo>
                <a:lnTo>
                  <a:pt x="181341" y="78972"/>
                </a:lnTo>
                <a:lnTo>
                  <a:pt x="185494" y="75220"/>
                </a:lnTo>
                <a:lnTo>
                  <a:pt x="189648" y="71469"/>
                </a:lnTo>
                <a:lnTo>
                  <a:pt x="191724" y="66837"/>
                </a:lnTo>
                <a:lnTo>
                  <a:pt x="191724" y="56463"/>
                </a:lnTo>
                <a:lnTo>
                  <a:pt x="190317" y="52243"/>
                </a:lnTo>
                <a:lnTo>
                  <a:pt x="187504" y="48663"/>
                </a:lnTo>
                <a:lnTo>
                  <a:pt x="184691" y="45084"/>
                </a:lnTo>
                <a:lnTo>
                  <a:pt x="180031" y="40883"/>
                </a:lnTo>
                <a:lnTo>
                  <a:pt x="173524" y="36060"/>
                </a:lnTo>
                <a:lnTo>
                  <a:pt x="178308" y="33418"/>
                </a:lnTo>
                <a:close/>
              </a:path>
              <a:path w="348231" h="80962">
                <a:moveTo>
                  <a:pt x="148310" y="72187"/>
                </a:moveTo>
                <a:lnTo>
                  <a:pt x="152769" y="75651"/>
                </a:lnTo>
                <a:lnTo>
                  <a:pt x="157228" y="79115"/>
                </a:lnTo>
                <a:lnTo>
                  <a:pt x="162577" y="80847"/>
                </a:lnTo>
                <a:lnTo>
                  <a:pt x="159084" y="72981"/>
                </a:lnTo>
                <a:lnTo>
                  <a:pt x="156386" y="69880"/>
                </a:lnTo>
                <a:lnTo>
                  <a:pt x="155037" y="65708"/>
                </a:lnTo>
                <a:lnTo>
                  <a:pt x="155037" y="57401"/>
                </a:lnTo>
                <a:lnTo>
                  <a:pt x="155783" y="54224"/>
                </a:lnTo>
                <a:lnTo>
                  <a:pt x="157276" y="50932"/>
                </a:lnTo>
                <a:lnTo>
                  <a:pt x="158769" y="47639"/>
                </a:lnTo>
                <a:lnTo>
                  <a:pt x="161161" y="44960"/>
                </a:lnTo>
                <a:lnTo>
                  <a:pt x="164453" y="42893"/>
                </a:lnTo>
                <a:lnTo>
                  <a:pt x="165735" y="31045"/>
                </a:lnTo>
                <a:lnTo>
                  <a:pt x="162185" y="28145"/>
                </a:lnTo>
                <a:lnTo>
                  <a:pt x="159486" y="25064"/>
                </a:lnTo>
                <a:lnTo>
                  <a:pt x="156788" y="21982"/>
                </a:lnTo>
                <a:lnTo>
                  <a:pt x="155439" y="18642"/>
                </a:lnTo>
                <a:lnTo>
                  <a:pt x="155439" y="11866"/>
                </a:lnTo>
                <a:lnTo>
                  <a:pt x="156587" y="9168"/>
                </a:lnTo>
                <a:lnTo>
                  <a:pt x="161180" y="4727"/>
                </a:lnTo>
                <a:lnTo>
                  <a:pt x="164089" y="3617"/>
                </a:lnTo>
                <a:lnTo>
                  <a:pt x="169333" y="401"/>
                </a:lnTo>
                <a:lnTo>
                  <a:pt x="162635" y="401"/>
                </a:lnTo>
                <a:lnTo>
                  <a:pt x="157190" y="2162"/>
                </a:lnTo>
                <a:lnTo>
                  <a:pt x="152999" y="5684"/>
                </a:lnTo>
                <a:lnTo>
                  <a:pt x="148808" y="9206"/>
                </a:lnTo>
                <a:lnTo>
                  <a:pt x="146712" y="13493"/>
                </a:lnTo>
                <a:lnTo>
                  <a:pt x="146712" y="22987"/>
                </a:lnTo>
                <a:lnTo>
                  <a:pt x="148128" y="27045"/>
                </a:lnTo>
                <a:lnTo>
                  <a:pt x="150961" y="30719"/>
                </a:lnTo>
                <a:lnTo>
                  <a:pt x="152797" y="33131"/>
                </a:lnTo>
                <a:lnTo>
                  <a:pt x="156243" y="36366"/>
                </a:lnTo>
                <a:lnTo>
                  <a:pt x="161295" y="40423"/>
                </a:lnTo>
                <a:lnTo>
                  <a:pt x="156281" y="43792"/>
                </a:lnTo>
                <a:lnTo>
                  <a:pt x="152760" y="46682"/>
                </a:lnTo>
                <a:lnTo>
                  <a:pt x="150731" y="49094"/>
                </a:lnTo>
                <a:lnTo>
                  <a:pt x="147631" y="52807"/>
                </a:lnTo>
                <a:lnTo>
                  <a:pt x="146081" y="57095"/>
                </a:lnTo>
                <a:lnTo>
                  <a:pt x="146081" y="67622"/>
                </a:lnTo>
                <a:lnTo>
                  <a:pt x="148310" y="72187"/>
                </a:lnTo>
                <a:close/>
              </a:path>
              <a:path w="348231" h="80962">
                <a:moveTo>
                  <a:pt x="221502" y="10450"/>
                </a:moveTo>
                <a:lnTo>
                  <a:pt x="223415" y="12843"/>
                </a:lnTo>
                <a:lnTo>
                  <a:pt x="223645" y="16077"/>
                </a:lnTo>
                <a:lnTo>
                  <a:pt x="223645" y="72694"/>
                </a:lnTo>
                <a:lnTo>
                  <a:pt x="222937" y="74933"/>
                </a:lnTo>
                <a:lnTo>
                  <a:pt x="220105" y="77000"/>
                </a:lnTo>
                <a:lnTo>
                  <a:pt x="217081" y="77632"/>
                </a:lnTo>
                <a:lnTo>
                  <a:pt x="212450" y="77862"/>
                </a:lnTo>
                <a:lnTo>
                  <a:pt x="212450" y="79584"/>
                </a:lnTo>
                <a:lnTo>
                  <a:pt x="244830" y="79584"/>
                </a:lnTo>
                <a:lnTo>
                  <a:pt x="244830" y="77976"/>
                </a:lnTo>
                <a:lnTo>
                  <a:pt x="240543" y="77824"/>
                </a:lnTo>
                <a:lnTo>
                  <a:pt x="237616" y="77345"/>
                </a:lnTo>
                <a:lnTo>
                  <a:pt x="236046" y="76541"/>
                </a:lnTo>
                <a:lnTo>
                  <a:pt x="233692" y="73862"/>
                </a:lnTo>
                <a:lnTo>
                  <a:pt x="233692" y="1780"/>
                </a:lnTo>
                <a:lnTo>
                  <a:pt x="233405" y="689"/>
                </a:lnTo>
                <a:lnTo>
                  <a:pt x="232716" y="689"/>
                </a:lnTo>
                <a:lnTo>
                  <a:pt x="211646" y="11426"/>
                </a:lnTo>
                <a:lnTo>
                  <a:pt x="213024" y="12422"/>
                </a:lnTo>
                <a:lnTo>
                  <a:pt x="216095" y="11282"/>
                </a:lnTo>
                <a:lnTo>
                  <a:pt x="218975" y="10450"/>
                </a:lnTo>
                <a:lnTo>
                  <a:pt x="221502" y="10450"/>
                </a:lnTo>
                <a:close/>
              </a:path>
              <a:path w="348231" h="80962">
                <a:moveTo>
                  <a:pt x="324577" y="76082"/>
                </a:moveTo>
                <a:lnTo>
                  <a:pt x="321247" y="74072"/>
                </a:lnTo>
                <a:lnTo>
                  <a:pt x="324405" y="79756"/>
                </a:lnTo>
                <a:lnTo>
                  <a:pt x="331562" y="79756"/>
                </a:lnTo>
                <a:lnTo>
                  <a:pt x="326873" y="76082"/>
                </a:lnTo>
                <a:lnTo>
                  <a:pt x="324577" y="76082"/>
                </a:lnTo>
                <a:close/>
              </a:path>
              <a:path w="348231" h="80962">
                <a:moveTo>
                  <a:pt x="293689" y="33074"/>
                </a:moveTo>
                <a:lnTo>
                  <a:pt x="289785" y="38778"/>
                </a:lnTo>
                <a:lnTo>
                  <a:pt x="285479" y="41629"/>
                </a:lnTo>
                <a:lnTo>
                  <a:pt x="278283" y="41629"/>
                </a:lnTo>
                <a:lnTo>
                  <a:pt x="278647" y="45649"/>
                </a:lnTo>
                <a:lnTo>
                  <a:pt x="285345" y="45649"/>
                </a:lnTo>
                <a:lnTo>
                  <a:pt x="291000" y="42366"/>
                </a:lnTo>
                <a:lnTo>
                  <a:pt x="295612" y="35801"/>
                </a:lnTo>
                <a:lnTo>
                  <a:pt x="297593" y="27370"/>
                </a:lnTo>
                <a:lnTo>
                  <a:pt x="293689" y="33074"/>
                </a:lnTo>
                <a:close/>
              </a:path>
              <a:path w="348231" h="80962">
                <a:moveTo>
                  <a:pt x="266035" y="38854"/>
                </a:moveTo>
                <a:lnTo>
                  <a:pt x="268944" y="41572"/>
                </a:lnTo>
                <a:lnTo>
                  <a:pt x="271853" y="44290"/>
                </a:lnTo>
                <a:lnTo>
                  <a:pt x="275087" y="45649"/>
                </a:lnTo>
                <a:lnTo>
                  <a:pt x="278647" y="45649"/>
                </a:lnTo>
                <a:lnTo>
                  <a:pt x="278283" y="41629"/>
                </a:lnTo>
                <a:lnTo>
                  <a:pt x="275230" y="39476"/>
                </a:lnTo>
                <a:lnTo>
                  <a:pt x="273422" y="36060"/>
                </a:lnTo>
                <a:lnTo>
                  <a:pt x="273422" y="27944"/>
                </a:lnTo>
                <a:lnTo>
                  <a:pt x="275345" y="21829"/>
                </a:lnTo>
                <a:lnTo>
                  <a:pt x="279192" y="15187"/>
                </a:lnTo>
                <a:lnTo>
                  <a:pt x="283039" y="8546"/>
                </a:lnTo>
                <a:lnTo>
                  <a:pt x="286819" y="5225"/>
                </a:lnTo>
                <a:lnTo>
                  <a:pt x="290531" y="5225"/>
                </a:lnTo>
                <a:lnTo>
                  <a:pt x="291555" y="5675"/>
                </a:lnTo>
                <a:lnTo>
                  <a:pt x="295124" y="8039"/>
                </a:lnTo>
                <a:lnTo>
                  <a:pt x="298253" y="9072"/>
                </a:lnTo>
                <a:lnTo>
                  <a:pt x="299545" y="12000"/>
                </a:lnTo>
                <a:lnTo>
                  <a:pt x="299545" y="21149"/>
                </a:lnTo>
                <a:lnTo>
                  <a:pt x="297593" y="27370"/>
                </a:lnTo>
                <a:lnTo>
                  <a:pt x="295612" y="35801"/>
                </a:lnTo>
                <a:lnTo>
                  <a:pt x="300224" y="29236"/>
                </a:lnTo>
                <a:lnTo>
                  <a:pt x="302530" y="22508"/>
                </a:lnTo>
                <a:lnTo>
                  <a:pt x="302530" y="15618"/>
                </a:lnTo>
                <a:lnTo>
                  <a:pt x="302358" y="12489"/>
                </a:lnTo>
                <a:lnTo>
                  <a:pt x="301727" y="9933"/>
                </a:lnTo>
                <a:lnTo>
                  <a:pt x="304597" y="10622"/>
                </a:lnTo>
                <a:lnTo>
                  <a:pt x="307869" y="11024"/>
                </a:lnTo>
                <a:lnTo>
                  <a:pt x="312271" y="11024"/>
                </a:lnTo>
                <a:lnTo>
                  <a:pt x="315563" y="10393"/>
                </a:lnTo>
                <a:lnTo>
                  <a:pt x="319123" y="9091"/>
                </a:lnTo>
                <a:lnTo>
                  <a:pt x="321993" y="7751"/>
                </a:lnTo>
                <a:lnTo>
                  <a:pt x="281058" y="81249"/>
                </a:lnTo>
                <a:lnTo>
                  <a:pt x="286627" y="81249"/>
                </a:lnTo>
                <a:lnTo>
                  <a:pt x="331926" y="115"/>
                </a:lnTo>
                <a:lnTo>
                  <a:pt x="327333" y="115"/>
                </a:lnTo>
                <a:lnTo>
                  <a:pt x="325151" y="2258"/>
                </a:lnTo>
                <a:lnTo>
                  <a:pt x="321075" y="4995"/>
                </a:lnTo>
                <a:lnTo>
                  <a:pt x="317362" y="7139"/>
                </a:lnTo>
                <a:lnTo>
                  <a:pt x="313305" y="8211"/>
                </a:lnTo>
                <a:lnTo>
                  <a:pt x="307218" y="8211"/>
                </a:lnTo>
                <a:lnTo>
                  <a:pt x="303966" y="7751"/>
                </a:lnTo>
                <a:lnTo>
                  <a:pt x="301114" y="6909"/>
                </a:lnTo>
                <a:lnTo>
                  <a:pt x="298052" y="4191"/>
                </a:lnTo>
                <a:lnTo>
                  <a:pt x="295698" y="2698"/>
                </a:lnTo>
                <a:lnTo>
                  <a:pt x="292272" y="1780"/>
                </a:lnTo>
                <a:lnTo>
                  <a:pt x="283278" y="1780"/>
                </a:lnTo>
                <a:lnTo>
                  <a:pt x="277403" y="4842"/>
                </a:lnTo>
                <a:lnTo>
                  <a:pt x="272274" y="10967"/>
                </a:lnTo>
                <a:lnTo>
                  <a:pt x="267144" y="17092"/>
                </a:lnTo>
                <a:lnTo>
                  <a:pt x="264580" y="23312"/>
                </a:lnTo>
                <a:lnTo>
                  <a:pt x="264580" y="34873"/>
                </a:lnTo>
                <a:lnTo>
                  <a:pt x="266035" y="38854"/>
                </a:lnTo>
                <a:close/>
              </a:path>
              <a:path w="348231" h="80962">
                <a:moveTo>
                  <a:pt x="311573" y="73201"/>
                </a:moveTo>
                <a:lnTo>
                  <a:pt x="314386" y="75823"/>
                </a:lnTo>
                <a:lnTo>
                  <a:pt x="317199" y="78445"/>
                </a:lnTo>
                <a:lnTo>
                  <a:pt x="320539" y="79756"/>
                </a:lnTo>
                <a:lnTo>
                  <a:pt x="324405" y="79756"/>
                </a:lnTo>
                <a:lnTo>
                  <a:pt x="321247" y="74072"/>
                </a:lnTo>
                <a:lnTo>
                  <a:pt x="319065" y="70799"/>
                </a:lnTo>
                <a:lnTo>
                  <a:pt x="319065" y="63181"/>
                </a:lnTo>
                <a:lnTo>
                  <a:pt x="320845" y="57152"/>
                </a:lnTo>
                <a:lnTo>
                  <a:pt x="324405" y="50185"/>
                </a:lnTo>
                <a:lnTo>
                  <a:pt x="327964" y="43218"/>
                </a:lnTo>
                <a:lnTo>
                  <a:pt x="332021" y="39734"/>
                </a:lnTo>
                <a:lnTo>
                  <a:pt x="339102" y="39734"/>
                </a:lnTo>
                <a:lnTo>
                  <a:pt x="341150" y="40634"/>
                </a:lnTo>
                <a:lnTo>
                  <a:pt x="344289" y="44232"/>
                </a:lnTo>
                <a:lnTo>
                  <a:pt x="345073" y="46740"/>
                </a:lnTo>
                <a:lnTo>
                  <a:pt x="345073" y="55162"/>
                </a:lnTo>
                <a:lnTo>
                  <a:pt x="343207" y="60817"/>
                </a:lnTo>
                <a:lnTo>
                  <a:pt x="339475" y="66923"/>
                </a:lnTo>
                <a:lnTo>
                  <a:pt x="335744" y="73029"/>
                </a:lnTo>
                <a:lnTo>
                  <a:pt x="331543" y="76082"/>
                </a:lnTo>
                <a:lnTo>
                  <a:pt x="326873" y="76082"/>
                </a:lnTo>
                <a:lnTo>
                  <a:pt x="331562" y="79756"/>
                </a:lnTo>
                <a:lnTo>
                  <a:pt x="337322" y="76254"/>
                </a:lnTo>
                <a:lnTo>
                  <a:pt x="341686" y="69248"/>
                </a:lnTo>
                <a:lnTo>
                  <a:pt x="346049" y="62243"/>
                </a:lnTo>
                <a:lnTo>
                  <a:pt x="348231" y="55851"/>
                </a:lnTo>
                <a:lnTo>
                  <a:pt x="348231" y="44673"/>
                </a:lnTo>
                <a:lnTo>
                  <a:pt x="346948" y="40979"/>
                </a:lnTo>
                <a:lnTo>
                  <a:pt x="344384" y="38988"/>
                </a:lnTo>
                <a:lnTo>
                  <a:pt x="341820" y="36998"/>
                </a:lnTo>
                <a:lnTo>
                  <a:pt x="338872" y="36002"/>
                </a:lnTo>
                <a:lnTo>
                  <a:pt x="329151" y="36002"/>
                </a:lnTo>
                <a:lnTo>
                  <a:pt x="323323" y="38940"/>
                </a:lnTo>
                <a:lnTo>
                  <a:pt x="318060" y="44816"/>
                </a:lnTo>
                <a:lnTo>
                  <a:pt x="312798" y="50692"/>
                </a:lnTo>
                <a:lnTo>
                  <a:pt x="310166" y="56942"/>
                </a:lnTo>
                <a:lnTo>
                  <a:pt x="310166" y="69115"/>
                </a:lnTo>
                <a:lnTo>
                  <a:pt x="311573" y="73201"/>
                </a:lnTo>
                <a:close/>
              </a:path>
              <a:path w="348231" h="80962">
                <a:moveTo>
                  <a:pt x="52819" y="19580"/>
                </a:moveTo>
                <a:lnTo>
                  <a:pt x="54848" y="16058"/>
                </a:lnTo>
                <a:lnTo>
                  <a:pt x="56743" y="13455"/>
                </a:lnTo>
                <a:lnTo>
                  <a:pt x="58503" y="11771"/>
                </a:lnTo>
                <a:lnTo>
                  <a:pt x="61718" y="8670"/>
                </a:lnTo>
                <a:lnTo>
                  <a:pt x="65431" y="7120"/>
                </a:lnTo>
                <a:lnTo>
                  <a:pt x="73201" y="7120"/>
                </a:lnTo>
                <a:lnTo>
                  <a:pt x="76368" y="8211"/>
                </a:lnTo>
                <a:lnTo>
                  <a:pt x="79143" y="10393"/>
                </a:lnTo>
                <a:lnTo>
                  <a:pt x="81918" y="12575"/>
                </a:lnTo>
                <a:lnTo>
                  <a:pt x="83305" y="15752"/>
                </a:lnTo>
                <a:lnTo>
                  <a:pt x="83305" y="24633"/>
                </a:lnTo>
                <a:lnTo>
                  <a:pt x="81545" y="28422"/>
                </a:lnTo>
                <a:lnTo>
                  <a:pt x="78023" y="31294"/>
                </a:lnTo>
                <a:lnTo>
                  <a:pt x="74502" y="34165"/>
                </a:lnTo>
                <a:lnTo>
                  <a:pt x="69679" y="36710"/>
                </a:lnTo>
                <a:lnTo>
                  <a:pt x="63555" y="38931"/>
                </a:lnTo>
                <a:lnTo>
                  <a:pt x="64282" y="40347"/>
                </a:lnTo>
                <a:lnTo>
                  <a:pt x="75172" y="40251"/>
                </a:lnTo>
                <a:lnTo>
                  <a:pt x="81181" y="42873"/>
                </a:lnTo>
                <a:lnTo>
                  <a:pt x="84740" y="48118"/>
                </a:lnTo>
                <a:lnTo>
                  <a:pt x="86846" y="51218"/>
                </a:lnTo>
                <a:lnTo>
                  <a:pt x="87898" y="54817"/>
                </a:lnTo>
                <a:lnTo>
                  <a:pt x="87898" y="63162"/>
                </a:lnTo>
                <a:lnTo>
                  <a:pt x="86597" y="67095"/>
                </a:lnTo>
                <a:lnTo>
                  <a:pt x="83994" y="70713"/>
                </a:lnTo>
                <a:lnTo>
                  <a:pt x="81391" y="74330"/>
                </a:lnTo>
                <a:lnTo>
                  <a:pt x="77411" y="76139"/>
                </a:lnTo>
                <a:lnTo>
                  <a:pt x="69641" y="76139"/>
                </a:lnTo>
                <a:lnTo>
                  <a:pt x="66703" y="75048"/>
                </a:lnTo>
                <a:lnTo>
                  <a:pt x="63240" y="72866"/>
                </a:lnTo>
                <a:lnTo>
                  <a:pt x="59776" y="70684"/>
                </a:lnTo>
                <a:lnTo>
                  <a:pt x="56991" y="69593"/>
                </a:lnTo>
                <a:lnTo>
                  <a:pt x="54886" y="69593"/>
                </a:lnTo>
                <a:lnTo>
                  <a:pt x="51815" y="70971"/>
                </a:lnTo>
                <a:lnTo>
                  <a:pt x="50867" y="73842"/>
                </a:lnTo>
                <a:lnTo>
                  <a:pt x="51815" y="76952"/>
                </a:lnTo>
                <a:lnTo>
                  <a:pt x="55604" y="79747"/>
                </a:lnTo>
                <a:lnTo>
                  <a:pt x="58905" y="80445"/>
                </a:lnTo>
                <a:lnTo>
                  <a:pt x="64113" y="80443"/>
                </a:lnTo>
                <a:lnTo>
                  <a:pt x="77836" y="78298"/>
                </a:lnTo>
                <a:lnTo>
                  <a:pt x="88042" y="72120"/>
                </a:lnTo>
                <a:lnTo>
                  <a:pt x="93764" y="66569"/>
                </a:lnTo>
                <a:lnTo>
                  <a:pt x="96625" y="60157"/>
                </a:lnTo>
                <a:lnTo>
                  <a:pt x="96625" y="46721"/>
                </a:lnTo>
                <a:lnTo>
                  <a:pt x="94539" y="41629"/>
                </a:lnTo>
                <a:lnTo>
                  <a:pt x="90367" y="37610"/>
                </a:lnTo>
                <a:lnTo>
                  <a:pt x="88147" y="35505"/>
                </a:lnTo>
                <a:lnTo>
                  <a:pt x="85200" y="33667"/>
                </a:lnTo>
                <a:lnTo>
                  <a:pt x="81525" y="32098"/>
                </a:lnTo>
                <a:lnTo>
                  <a:pt x="84664" y="29916"/>
                </a:lnTo>
                <a:lnTo>
                  <a:pt x="88473" y="26183"/>
                </a:lnTo>
                <a:lnTo>
                  <a:pt x="91114" y="23083"/>
                </a:lnTo>
                <a:lnTo>
                  <a:pt x="92434" y="19676"/>
                </a:lnTo>
                <a:lnTo>
                  <a:pt x="92434" y="11752"/>
                </a:lnTo>
                <a:lnTo>
                  <a:pt x="90836" y="8039"/>
                </a:lnTo>
                <a:lnTo>
                  <a:pt x="87640" y="4823"/>
                </a:lnTo>
                <a:lnTo>
                  <a:pt x="84444" y="1607"/>
                </a:lnTo>
                <a:lnTo>
                  <a:pt x="79918" y="0"/>
                </a:lnTo>
                <a:lnTo>
                  <a:pt x="68588" y="0"/>
                </a:lnTo>
                <a:lnTo>
                  <a:pt x="63766" y="1741"/>
                </a:lnTo>
                <a:lnTo>
                  <a:pt x="59594" y="5225"/>
                </a:lnTo>
                <a:lnTo>
                  <a:pt x="55422" y="8709"/>
                </a:lnTo>
                <a:lnTo>
                  <a:pt x="52570" y="13359"/>
                </a:lnTo>
                <a:lnTo>
                  <a:pt x="51039" y="19178"/>
                </a:lnTo>
                <a:lnTo>
                  <a:pt x="52819" y="19580"/>
                </a:lnTo>
                <a:close/>
              </a:path>
              <a:path w="348231" h="80962">
                <a:moveTo>
                  <a:pt x="9855" y="10450"/>
                </a:moveTo>
                <a:lnTo>
                  <a:pt x="11769" y="12842"/>
                </a:lnTo>
                <a:lnTo>
                  <a:pt x="11999" y="16077"/>
                </a:lnTo>
                <a:lnTo>
                  <a:pt x="11999" y="72694"/>
                </a:lnTo>
                <a:lnTo>
                  <a:pt x="11290" y="74933"/>
                </a:lnTo>
                <a:lnTo>
                  <a:pt x="8459" y="77000"/>
                </a:lnTo>
                <a:lnTo>
                  <a:pt x="5434" y="77632"/>
                </a:lnTo>
                <a:lnTo>
                  <a:pt x="803" y="77862"/>
                </a:lnTo>
                <a:lnTo>
                  <a:pt x="803" y="79584"/>
                </a:lnTo>
                <a:lnTo>
                  <a:pt x="33184" y="79584"/>
                </a:lnTo>
                <a:lnTo>
                  <a:pt x="33184" y="77976"/>
                </a:lnTo>
                <a:lnTo>
                  <a:pt x="28897" y="77824"/>
                </a:lnTo>
                <a:lnTo>
                  <a:pt x="25969" y="77345"/>
                </a:lnTo>
                <a:lnTo>
                  <a:pt x="24400" y="76541"/>
                </a:lnTo>
                <a:lnTo>
                  <a:pt x="22046" y="73862"/>
                </a:lnTo>
                <a:lnTo>
                  <a:pt x="22046" y="1780"/>
                </a:lnTo>
                <a:lnTo>
                  <a:pt x="21759" y="689"/>
                </a:lnTo>
                <a:lnTo>
                  <a:pt x="21070" y="689"/>
                </a:lnTo>
                <a:lnTo>
                  <a:pt x="0" y="11426"/>
                </a:lnTo>
                <a:lnTo>
                  <a:pt x="1377" y="12422"/>
                </a:lnTo>
                <a:lnTo>
                  <a:pt x="4449" y="11282"/>
                </a:lnTo>
                <a:lnTo>
                  <a:pt x="7329" y="10450"/>
                </a:lnTo>
                <a:lnTo>
                  <a:pt x="9855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140922" y="3522002"/>
            <a:ext cx="316574" cy="71437"/>
          </a:xfrm>
          <a:custGeom>
            <a:avLst/>
            <a:gdLst/>
            <a:ahLst/>
            <a:cxnLst/>
            <a:rect l="l" t="t" r="r" b="b"/>
            <a:pathLst>
              <a:path w="348231" h="80962">
                <a:moveTo>
                  <a:pt x="129581" y="71086"/>
                </a:moveTo>
                <a:lnTo>
                  <a:pt x="127055" y="68559"/>
                </a:lnTo>
                <a:lnTo>
                  <a:pt x="123724" y="67928"/>
                </a:lnTo>
                <a:lnTo>
                  <a:pt x="120385" y="68559"/>
                </a:lnTo>
                <a:lnTo>
                  <a:pt x="117820" y="71086"/>
                </a:lnTo>
                <a:lnTo>
                  <a:pt x="117179" y="74416"/>
                </a:lnTo>
                <a:lnTo>
                  <a:pt x="117811" y="77756"/>
                </a:lnTo>
                <a:lnTo>
                  <a:pt x="120337" y="80321"/>
                </a:lnTo>
                <a:lnTo>
                  <a:pt x="123724" y="80962"/>
                </a:lnTo>
                <a:lnTo>
                  <a:pt x="127102" y="80321"/>
                </a:lnTo>
                <a:lnTo>
                  <a:pt x="129590" y="77756"/>
                </a:lnTo>
                <a:lnTo>
                  <a:pt x="130212" y="74416"/>
                </a:lnTo>
                <a:lnTo>
                  <a:pt x="129581" y="71086"/>
                </a:lnTo>
                <a:close/>
              </a:path>
              <a:path w="348231" h="80962">
                <a:moveTo>
                  <a:pt x="178309" y="33418"/>
                </a:moveTo>
                <a:lnTo>
                  <a:pt x="181772" y="31083"/>
                </a:lnTo>
                <a:lnTo>
                  <a:pt x="183916" y="29054"/>
                </a:lnTo>
                <a:lnTo>
                  <a:pt x="187628" y="25494"/>
                </a:lnTo>
                <a:lnTo>
                  <a:pt x="189485" y="21475"/>
                </a:lnTo>
                <a:lnTo>
                  <a:pt x="189485" y="12594"/>
                </a:lnTo>
                <a:lnTo>
                  <a:pt x="187667" y="8727"/>
                </a:lnTo>
                <a:lnTo>
                  <a:pt x="184031" y="5397"/>
                </a:lnTo>
                <a:lnTo>
                  <a:pt x="180394" y="2067"/>
                </a:lnTo>
                <a:lnTo>
                  <a:pt x="175495" y="401"/>
                </a:lnTo>
                <a:lnTo>
                  <a:pt x="169333" y="401"/>
                </a:lnTo>
                <a:lnTo>
                  <a:pt x="164089" y="3617"/>
                </a:lnTo>
                <a:lnTo>
                  <a:pt x="172165" y="3617"/>
                </a:lnTo>
                <a:lnTo>
                  <a:pt x="175562" y="4890"/>
                </a:lnTo>
                <a:lnTo>
                  <a:pt x="177801" y="7436"/>
                </a:lnTo>
                <a:lnTo>
                  <a:pt x="180041" y="9981"/>
                </a:lnTo>
                <a:lnTo>
                  <a:pt x="181160" y="13072"/>
                </a:lnTo>
                <a:lnTo>
                  <a:pt x="181160" y="20882"/>
                </a:lnTo>
                <a:lnTo>
                  <a:pt x="179974" y="24442"/>
                </a:lnTo>
                <a:lnTo>
                  <a:pt x="177600" y="27389"/>
                </a:lnTo>
                <a:lnTo>
                  <a:pt x="176223" y="29112"/>
                </a:lnTo>
                <a:lnTo>
                  <a:pt x="173735" y="31236"/>
                </a:lnTo>
                <a:lnTo>
                  <a:pt x="170137" y="33763"/>
                </a:lnTo>
                <a:lnTo>
                  <a:pt x="165736" y="31045"/>
                </a:lnTo>
                <a:lnTo>
                  <a:pt x="164453" y="42893"/>
                </a:lnTo>
                <a:lnTo>
                  <a:pt x="171879" y="48137"/>
                </a:lnTo>
                <a:lnTo>
                  <a:pt x="176787" y="52051"/>
                </a:lnTo>
                <a:lnTo>
                  <a:pt x="179179" y="54635"/>
                </a:lnTo>
                <a:lnTo>
                  <a:pt x="181571" y="57219"/>
                </a:lnTo>
                <a:lnTo>
                  <a:pt x="182768" y="60597"/>
                </a:lnTo>
                <a:lnTo>
                  <a:pt x="182768" y="68444"/>
                </a:lnTo>
                <a:lnTo>
                  <a:pt x="181639" y="71507"/>
                </a:lnTo>
                <a:lnTo>
                  <a:pt x="179380" y="73957"/>
                </a:lnTo>
                <a:lnTo>
                  <a:pt x="177122" y="76407"/>
                </a:lnTo>
                <a:lnTo>
                  <a:pt x="173792" y="77632"/>
                </a:lnTo>
                <a:lnTo>
                  <a:pt x="165219" y="77632"/>
                </a:lnTo>
                <a:lnTo>
                  <a:pt x="161783" y="76082"/>
                </a:lnTo>
                <a:lnTo>
                  <a:pt x="159085" y="72981"/>
                </a:lnTo>
                <a:lnTo>
                  <a:pt x="162577" y="80847"/>
                </a:lnTo>
                <a:lnTo>
                  <a:pt x="175783" y="80847"/>
                </a:lnTo>
                <a:lnTo>
                  <a:pt x="181342" y="78972"/>
                </a:lnTo>
                <a:lnTo>
                  <a:pt x="185495" y="75220"/>
                </a:lnTo>
                <a:lnTo>
                  <a:pt x="189648" y="71469"/>
                </a:lnTo>
                <a:lnTo>
                  <a:pt x="191724" y="66837"/>
                </a:lnTo>
                <a:lnTo>
                  <a:pt x="191724" y="56463"/>
                </a:lnTo>
                <a:lnTo>
                  <a:pt x="190317" y="52243"/>
                </a:lnTo>
                <a:lnTo>
                  <a:pt x="187504" y="48663"/>
                </a:lnTo>
                <a:lnTo>
                  <a:pt x="184691" y="45084"/>
                </a:lnTo>
                <a:lnTo>
                  <a:pt x="180031" y="40883"/>
                </a:lnTo>
                <a:lnTo>
                  <a:pt x="173524" y="36060"/>
                </a:lnTo>
                <a:lnTo>
                  <a:pt x="178309" y="33418"/>
                </a:lnTo>
                <a:close/>
              </a:path>
              <a:path w="348231" h="80962">
                <a:moveTo>
                  <a:pt x="148311" y="72187"/>
                </a:moveTo>
                <a:lnTo>
                  <a:pt x="152769" y="75651"/>
                </a:lnTo>
                <a:lnTo>
                  <a:pt x="157228" y="79115"/>
                </a:lnTo>
                <a:lnTo>
                  <a:pt x="162577" y="80847"/>
                </a:lnTo>
                <a:lnTo>
                  <a:pt x="159085" y="72981"/>
                </a:lnTo>
                <a:lnTo>
                  <a:pt x="156386" y="69880"/>
                </a:lnTo>
                <a:lnTo>
                  <a:pt x="155037" y="65708"/>
                </a:lnTo>
                <a:lnTo>
                  <a:pt x="155037" y="57401"/>
                </a:lnTo>
                <a:lnTo>
                  <a:pt x="155784" y="54224"/>
                </a:lnTo>
                <a:lnTo>
                  <a:pt x="157276" y="50932"/>
                </a:lnTo>
                <a:lnTo>
                  <a:pt x="158769" y="47639"/>
                </a:lnTo>
                <a:lnTo>
                  <a:pt x="161161" y="44960"/>
                </a:lnTo>
                <a:lnTo>
                  <a:pt x="164453" y="42893"/>
                </a:lnTo>
                <a:lnTo>
                  <a:pt x="165736" y="31045"/>
                </a:lnTo>
                <a:lnTo>
                  <a:pt x="162185" y="28145"/>
                </a:lnTo>
                <a:lnTo>
                  <a:pt x="159487" y="25064"/>
                </a:lnTo>
                <a:lnTo>
                  <a:pt x="156788" y="21982"/>
                </a:lnTo>
                <a:lnTo>
                  <a:pt x="155439" y="18642"/>
                </a:lnTo>
                <a:lnTo>
                  <a:pt x="155439" y="11866"/>
                </a:lnTo>
                <a:lnTo>
                  <a:pt x="156587" y="9168"/>
                </a:lnTo>
                <a:lnTo>
                  <a:pt x="161180" y="4727"/>
                </a:lnTo>
                <a:lnTo>
                  <a:pt x="164089" y="3617"/>
                </a:lnTo>
                <a:lnTo>
                  <a:pt x="169333" y="401"/>
                </a:lnTo>
                <a:lnTo>
                  <a:pt x="162635" y="401"/>
                </a:lnTo>
                <a:lnTo>
                  <a:pt x="157190" y="2162"/>
                </a:lnTo>
                <a:lnTo>
                  <a:pt x="152999" y="5684"/>
                </a:lnTo>
                <a:lnTo>
                  <a:pt x="148808" y="9206"/>
                </a:lnTo>
                <a:lnTo>
                  <a:pt x="146712" y="13493"/>
                </a:lnTo>
                <a:lnTo>
                  <a:pt x="146712" y="22987"/>
                </a:lnTo>
                <a:lnTo>
                  <a:pt x="148128" y="27045"/>
                </a:lnTo>
                <a:lnTo>
                  <a:pt x="150961" y="30719"/>
                </a:lnTo>
                <a:lnTo>
                  <a:pt x="152798" y="33131"/>
                </a:lnTo>
                <a:lnTo>
                  <a:pt x="156243" y="36366"/>
                </a:lnTo>
                <a:lnTo>
                  <a:pt x="161295" y="40423"/>
                </a:lnTo>
                <a:lnTo>
                  <a:pt x="156281" y="43792"/>
                </a:lnTo>
                <a:lnTo>
                  <a:pt x="152760" y="46682"/>
                </a:lnTo>
                <a:lnTo>
                  <a:pt x="150731" y="49094"/>
                </a:lnTo>
                <a:lnTo>
                  <a:pt x="147631" y="52807"/>
                </a:lnTo>
                <a:lnTo>
                  <a:pt x="146081" y="57095"/>
                </a:lnTo>
                <a:lnTo>
                  <a:pt x="146081" y="67622"/>
                </a:lnTo>
                <a:lnTo>
                  <a:pt x="148311" y="72187"/>
                </a:lnTo>
                <a:close/>
              </a:path>
              <a:path w="348231" h="80962">
                <a:moveTo>
                  <a:pt x="221502" y="10450"/>
                </a:moveTo>
                <a:lnTo>
                  <a:pt x="223416" y="12843"/>
                </a:lnTo>
                <a:lnTo>
                  <a:pt x="223646" y="16077"/>
                </a:lnTo>
                <a:lnTo>
                  <a:pt x="223646" y="72694"/>
                </a:lnTo>
                <a:lnTo>
                  <a:pt x="222937" y="74933"/>
                </a:lnTo>
                <a:lnTo>
                  <a:pt x="220105" y="77000"/>
                </a:lnTo>
                <a:lnTo>
                  <a:pt x="217081" y="77632"/>
                </a:lnTo>
                <a:lnTo>
                  <a:pt x="212450" y="77862"/>
                </a:lnTo>
                <a:lnTo>
                  <a:pt x="212450" y="79584"/>
                </a:lnTo>
                <a:lnTo>
                  <a:pt x="244831" y="79584"/>
                </a:lnTo>
                <a:lnTo>
                  <a:pt x="244831" y="77976"/>
                </a:lnTo>
                <a:lnTo>
                  <a:pt x="240544" y="77824"/>
                </a:lnTo>
                <a:lnTo>
                  <a:pt x="237616" y="77345"/>
                </a:lnTo>
                <a:lnTo>
                  <a:pt x="236046" y="76541"/>
                </a:lnTo>
                <a:lnTo>
                  <a:pt x="233693" y="73862"/>
                </a:lnTo>
                <a:lnTo>
                  <a:pt x="233693" y="1780"/>
                </a:lnTo>
                <a:lnTo>
                  <a:pt x="233406" y="689"/>
                </a:lnTo>
                <a:lnTo>
                  <a:pt x="232716" y="689"/>
                </a:lnTo>
                <a:lnTo>
                  <a:pt x="211646" y="11426"/>
                </a:lnTo>
                <a:lnTo>
                  <a:pt x="213024" y="12422"/>
                </a:lnTo>
                <a:lnTo>
                  <a:pt x="216096" y="11282"/>
                </a:lnTo>
                <a:lnTo>
                  <a:pt x="218975" y="10450"/>
                </a:lnTo>
                <a:lnTo>
                  <a:pt x="221502" y="10450"/>
                </a:lnTo>
                <a:close/>
              </a:path>
              <a:path w="348231" h="80962">
                <a:moveTo>
                  <a:pt x="324577" y="76082"/>
                </a:moveTo>
                <a:lnTo>
                  <a:pt x="321247" y="74072"/>
                </a:lnTo>
                <a:lnTo>
                  <a:pt x="324405" y="79756"/>
                </a:lnTo>
                <a:lnTo>
                  <a:pt x="331563" y="79756"/>
                </a:lnTo>
                <a:lnTo>
                  <a:pt x="326874" y="76082"/>
                </a:lnTo>
                <a:lnTo>
                  <a:pt x="324577" y="76082"/>
                </a:lnTo>
                <a:close/>
              </a:path>
              <a:path w="348231" h="80962">
                <a:moveTo>
                  <a:pt x="293689" y="33074"/>
                </a:moveTo>
                <a:lnTo>
                  <a:pt x="289785" y="38778"/>
                </a:lnTo>
                <a:lnTo>
                  <a:pt x="285479" y="41629"/>
                </a:lnTo>
                <a:lnTo>
                  <a:pt x="278283" y="41629"/>
                </a:lnTo>
                <a:lnTo>
                  <a:pt x="278647" y="45649"/>
                </a:lnTo>
                <a:lnTo>
                  <a:pt x="285345" y="45649"/>
                </a:lnTo>
                <a:lnTo>
                  <a:pt x="291000" y="42366"/>
                </a:lnTo>
                <a:lnTo>
                  <a:pt x="295612" y="35801"/>
                </a:lnTo>
                <a:lnTo>
                  <a:pt x="297593" y="27370"/>
                </a:lnTo>
                <a:lnTo>
                  <a:pt x="293689" y="33074"/>
                </a:lnTo>
                <a:close/>
              </a:path>
              <a:path w="348231" h="80962">
                <a:moveTo>
                  <a:pt x="266035" y="38854"/>
                </a:moveTo>
                <a:lnTo>
                  <a:pt x="268944" y="41572"/>
                </a:lnTo>
                <a:lnTo>
                  <a:pt x="271853" y="44290"/>
                </a:lnTo>
                <a:lnTo>
                  <a:pt x="275087" y="45649"/>
                </a:lnTo>
                <a:lnTo>
                  <a:pt x="278647" y="45649"/>
                </a:lnTo>
                <a:lnTo>
                  <a:pt x="278283" y="41629"/>
                </a:lnTo>
                <a:lnTo>
                  <a:pt x="275231" y="39476"/>
                </a:lnTo>
                <a:lnTo>
                  <a:pt x="273422" y="36060"/>
                </a:lnTo>
                <a:lnTo>
                  <a:pt x="273422" y="27944"/>
                </a:lnTo>
                <a:lnTo>
                  <a:pt x="275346" y="21829"/>
                </a:lnTo>
                <a:lnTo>
                  <a:pt x="279192" y="15187"/>
                </a:lnTo>
                <a:lnTo>
                  <a:pt x="283039" y="8546"/>
                </a:lnTo>
                <a:lnTo>
                  <a:pt x="286819" y="5225"/>
                </a:lnTo>
                <a:lnTo>
                  <a:pt x="290531" y="5225"/>
                </a:lnTo>
                <a:lnTo>
                  <a:pt x="291555" y="5675"/>
                </a:lnTo>
                <a:lnTo>
                  <a:pt x="295124" y="8039"/>
                </a:lnTo>
                <a:lnTo>
                  <a:pt x="298253" y="9072"/>
                </a:lnTo>
                <a:lnTo>
                  <a:pt x="299545" y="12000"/>
                </a:lnTo>
                <a:lnTo>
                  <a:pt x="299545" y="21149"/>
                </a:lnTo>
                <a:lnTo>
                  <a:pt x="297593" y="27370"/>
                </a:lnTo>
                <a:lnTo>
                  <a:pt x="295612" y="35801"/>
                </a:lnTo>
                <a:lnTo>
                  <a:pt x="300225" y="29236"/>
                </a:lnTo>
                <a:lnTo>
                  <a:pt x="302531" y="22508"/>
                </a:lnTo>
                <a:lnTo>
                  <a:pt x="302531" y="15618"/>
                </a:lnTo>
                <a:lnTo>
                  <a:pt x="302358" y="12489"/>
                </a:lnTo>
                <a:lnTo>
                  <a:pt x="301727" y="9933"/>
                </a:lnTo>
                <a:lnTo>
                  <a:pt x="304597" y="10622"/>
                </a:lnTo>
                <a:lnTo>
                  <a:pt x="307870" y="11024"/>
                </a:lnTo>
                <a:lnTo>
                  <a:pt x="312271" y="11024"/>
                </a:lnTo>
                <a:lnTo>
                  <a:pt x="315563" y="10393"/>
                </a:lnTo>
                <a:lnTo>
                  <a:pt x="319123" y="9091"/>
                </a:lnTo>
                <a:lnTo>
                  <a:pt x="321994" y="7751"/>
                </a:lnTo>
                <a:lnTo>
                  <a:pt x="281058" y="81249"/>
                </a:lnTo>
                <a:lnTo>
                  <a:pt x="286627" y="81249"/>
                </a:lnTo>
                <a:lnTo>
                  <a:pt x="331926" y="115"/>
                </a:lnTo>
                <a:lnTo>
                  <a:pt x="327333" y="115"/>
                </a:lnTo>
                <a:lnTo>
                  <a:pt x="325151" y="2258"/>
                </a:lnTo>
                <a:lnTo>
                  <a:pt x="321075" y="4995"/>
                </a:lnTo>
                <a:lnTo>
                  <a:pt x="317363" y="7139"/>
                </a:lnTo>
                <a:lnTo>
                  <a:pt x="313305" y="8211"/>
                </a:lnTo>
                <a:lnTo>
                  <a:pt x="307219" y="8211"/>
                </a:lnTo>
                <a:lnTo>
                  <a:pt x="303966" y="7751"/>
                </a:lnTo>
                <a:lnTo>
                  <a:pt x="301114" y="6909"/>
                </a:lnTo>
                <a:lnTo>
                  <a:pt x="298052" y="4191"/>
                </a:lnTo>
                <a:lnTo>
                  <a:pt x="295698" y="2698"/>
                </a:lnTo>
                <a:lnTo>
                  <a:pt x="292273" y="1780"/>
                </a:lnTo>
                <a:lnTo>
                  <a:pt x="283278" y="1780"/>
                </a:lnTo>
                <a:lnTo>
                  <a:pt x="277403" y="4842"/>
                </a:lnTo>
                <a:lnTo>
                  <a:pt x="272274" y="10967"/>
                </a:lnTo>
                <a:lnTo>
                  <a:pt x="267145" y="17092"/>
                </a:lnTo>
                <a:lnTo>
                  <a:pt x="264580" y="23312"/>
                </a:lnTo>
                <a:lnTo>
                  <a:pt x="264580" y="34873"/>
                </a:lnTo>
                <a:lnTo>
                  <a:pt x="266035" y="38854"/>
                </a:lnTo>
                <a:close/>
              </a:path>
              <a:path w="348231" h="80962">
                <a:moveTo>
                  <a:pt x="311573" y="73201"/>
                </a:moveTo>
                <a:lnTo>
                  <a:pt x="314386" y="75823"/>
                </a:lnTo>
                <a:lnTo>
                  <a:pt x="317200" y="78445"/>
                </a:lnTo>
                <a:lnTo>
                  <a:pt x="320539" y="79756"/>
                </a:lnTo>
                <a:lnTo>
                  <a:pt x="324405" y="79756"/>
                </a:lnTo>
                <a:lnTo>
                  <a:pt x="321247" y="74072"/>
                </a:lnTo>
                <a:lnTo>
                  <a:pt x="319066" y="70799"/>
                </a:lnTo>
                <a:lnTo>
                  <a:pt x="319066" y="63181"/>
                </a:lnTo>
                <a:lnTo>
                  <a:pt x="320845" y="57152"/>
                </a:lnTo>
                <a:lnTo>
                  <a:pt x="324405" y="50185"/>
                </a:lnTo>
                <a:lnTo>
                  <a:pt x="327965" y="43218"/>
                </a:lnTo>
                <a:lnTo>
                  <a:pt x="332022" y="39734"/>
                </a:lnTo>
                <a:lnTo>
                  <a:pt x="339102" y="39734"/>
                </a:lnTo>
                <a:lnTo>
                  <a:pt x="341150" y="40634"/>
                </a:lnTo>
                <a:lnTo>
                  <a:pt x="344289" y="44232"/>
                </a:lnTo>
                <a:lnTo>
                  <a:pt x="345074" y="46740"/>
                </a:lnTo>
                <a:lnTo>
                  <a:pt x="345074" y="55162"/>
                </a:lnTo>
                <a:lnTo>
                  <a:pt x="343208" y="60817"/>
                </a:lnTo>
                <a:lnTo>
                  <a:pt x="339476" y="66923"/>
                </a:lnTo>
                <a:lnTo>
                  <a:pt x="335744" y="73029"/>
                </a:lnTo>
                <a:lnTo>
                  <a:pt x="331544" y="76082"/>
                </a:lnTo>
                <a:lnTo>
                  <a:pt x="326874" y="76082"/>
                </a:lnTo>
                <a:lnTo>
                  <a:pt x="331563" y="79756"/>
                </a:lnTo>
                <a:lnTo>
                  <a:pt x="337322" y="76254"/>
                </a:lnTo>
                <a:lnTo>
                  <a:pt x="341686" y="69248"/>
                </a:lnTo>
                <a:lnTo>
                  <a:pt x="346050" y="62243"/>
                </a:lnTo>
                <a:lnTo>
                  <a:pt x="348231" y="55851"/>
                </a:lnTo>
                <a:lnTo>
                  <a:pt x="348231" y="44673"/>
                </a:lnTo>
                <a:lnTo>
                  <a:pt x="346949" y="40979"/>
                </a:lnTo>
                <a:lnTo>
                  <a:pt x="344385" y="38988"/>
                </a:lnTo>
                <a:lnTo>
                  <a:pt x="341820" y="36998"/>
                </a:lnTo>
                <a:lnTo>
                  <a:pt x="338873" y="36002"/>
                </a:lnTo>
                <a:lnTo>
                  <a:pt x="329151" y="36002"/>
                </a:lnTo>
                <a:lnTo>
                  <a:pt x="323324" y="38940"/>
                </a:lnTo>
                <a:lnTo>
                  <a:pt x="318061" y="44816"/>
                </a:lnTo>
                <a:lnTo>
                  <a:pt x="312798" y="50692"/>
                </a:lnTo>
                <a:lnTo>
                  <a:pt x="310167" y="56942"/>
                </a:lnTo>
                <a:lnTo>
                  <a:pt x="310167" y="69115"/>
                </a:lnTo>
                <a:lnTo>
                  <a:pt x="311573" y="73201"/>
                </a:lnTo>
                <a:close/>
              </a:path>
              <a:path w="348231" h="80962">
                <a:moveTo>
                  <a:pt x="52820" y="19580"/>
                </a:moveTo>
                <a:lnTo>
                  <a:pt x="54848" y="16058"/>
                </a:lnTo>
                <a:lnTo>
                  <a:pt x="56743" y="13455"/>
                </a:lnTo>
                <a:lnTo>
                  <a:pt x="58503" y="11771"/>
                </a:lnTo>
                <a:lnTo>
                  <a:pt x="61719" y="8670"/>
                </a:lnTo>
                <a:lnTo>
                  <a:pt x="65431" y="7120"/>
                </a:lnTo>
                <a:lnTo>
                  <a:pt x="73201" y="7120"/>
                </a:lnTo>
                <a:lnTo>
                  <a:pt x="76368" y="8211"/>
                </a:lnTo>
                <a:lnTo>
                  <a:pt x="79143" y="10393"/>
                </a:lnTo>
                <a:lnTo>
                  <a:pt x="81919" y="12575"/>
                </a:lnTo>
                <a:lnTo>
                  <a:pt x="83306" y="15752"/>
                </a:lnTo>
                <a:lnTo>
                  <a:pt x="83306" y="24633"/>
                </a:lnTo>
                <a:lnTo>
                  <a:pt x="81545" y="28422"/>
                </a:lnTo>
                <a:lnTo>
                  <a:pt x="78024" y="31294"/>
                </a:lnTo>
                <a:lnTo>
                  <a:pt x="74502" y="34165"/>
                </a:lnTo>
                <a:lnTo>
                  <a:pt x="69680" y="36710"/>
                </a:lnTo>
                <a:lnTo>
                  <a:pt x="63555" y="38931"/>
                </a:lnTo>
                <a:lnTo>
                  <a:pt x="64283" y="40347"/>
                </a:lnTo>
                <a:lnTo>
                  <a:pt x="75173" y="40251"/>
                </a:lnTo>
                <a:lnTo>
                  <a:pt x="81181" y="42873"/>
                </a:lnTo>
                <a:lnTo>
                  <a:pt x="84741" y="48118"/>
                </a:lnTo>
                <a:lnTo>
                  <a:pt x="86846" y="51218"/>
                </a:lnTo>
                <a:lnTo>
                  <a:pt x="87899" y="54817"/>
                </a:lnTo>
                <a:lnTo>
                  <a:pt x="87899" y="63162"/>
                </a:lnTo>
                <a:lnTo>
                  <a:pt x="86598" y="67095"/>
                </a:lnTo>
                <a:lnTo>
                  <a:pt x="83994" y="70713"/>
                </a:lnTo>
                <a:lnTo>
                  <a:pt x="81392" y="74330"/>
                </a:lnTo>
                <a:lnTo>
                  <a:pt x="77411" y="76139"/>
                </a:lnTo>
                <a:lnTo>
                  <a:pt x="69642" y="76139"/>
                </a:lnTo>
                <a:lnTo>
                  <a:pt x="66704" y="75048"/>
                </a:lnTo>
                <a:lnTo>
                  <a:pt x="63240" y="72866"/>
                </a:lnTo>
                <a:lnTo>
                  <a:pt x="59776" y="70684"/>
                </a:lnTo>
                <a:lnTo>
                  <a:pt x="56991" y="69593"/>
                </a:lnTo>
                <a:lnTo>
                  <a:pt x="54886" y="69593"/>
                </a:lnTo>
                <a:lnTo>
                  <a:pt x="51815" y="70971"/>
                </a:lnTo>
                <a:lnTo>
                  <a:pt x="50868" y="73842"/>
                </a:lnTo>
                <a:lnTo>
                  <a:pt x="51815" y="76952"/>
                </a:lnTo>
                <a:lnTo>
                  <a:pt x="55604" y="79747"/>
                </a:lnTo>
                <a:lnTo>
                  <a:pt x="58905" y="80445"/>
                </a:lnTo>
                <a:lnTo>
                  <a:pt x="64113" y="80443"/>
                </a:lnTo>
                <a:lnTo>
                  <a:pt x="77836" y="78298"/>
                </a:lnTo>
                <a:lnTo>
                  <a:pt x="88042" y="72120"/>
                </a:lnTo>
                <a:lnTo>
                  <a:pt x="93765" y="66569"/>
                </a:lnTo>
                <a:lnTo>
                  <a:pt x="96626" y="60157"/>
                </a:lnTo>
                <a:lnTo>
                  <a:pt x="96626" y="46721"/>
                </a:lnTo>
                <a:lnTo>
                  <a:pt x="94540" y="41629"/>
                </a:lnTo>
                <a:lnTo>
                  <a:pt x="90367" y="37610"/>
                </a:lnTo>
                <a:lnTo>
                  <a:pt x="88148" y="35505"/>
                </a:lnTo>
                <a:lnTo>
                  <a:pt x="85200" y="33667"/>
                </a:lnTo>
                <a:lnTo>
                  <a:pt x="81526" y="32098"/>
                </a:lnTo>
                <a:lnTo>
                  <a:pt x="84665" y="29916"/>
                </a:lnTo>
                <a:lnTo>
                  <a:pt x="88473" y="26183"/>
                </a:lnTo>
                <a:lnTo>
                  <a:pt x="91114" y="23083"/>
                </a:lnTo>
                <a:lnTo>
                  <a:pt x="92434" y="19676"/>
                </a:lnTo>
                <a:lnTo>
                  <a:pt x="92434" y="11752"/>
                </a:lnTo>
                <a:lnTo>
                  <a:pt x="90836" y="8039"/>
                </a:lnTo>
                <a:lnTo>
                  <a:pt x="87640" y="4823"/>
                </a:lnTo>
                <a:lnTo>
                  <a:pt x="84445" y="1607"/>
                </a:lnTo>
                <a:lnTo>
                  <a:pt x="79918" y="0"/>
                </a:lnTo>
                <a:lnTo>
                  <a:pt x="68588" y="0"/>
                </a:lnTo>
                <a:lnTo>
                  <a:pt x="63766" y="1741"/>
                </a:lnTo>
                <a:lnTo>
                  <a:pt x="59594" y="5225"/>
                </a:lnTo>
                <a:lnTo>
                  <a:pt x="55423" y="8709"/>
                </a:lnTo>
                <a:lnTo>
                  <a:pt x="52571" y="13359"/>
                </a:lnTo>
                <a:lnTo>
                  <a:pt x="51040" y="19178"/>
                </a:lnTo>
                <a:lnTo>
                  <a:pt x="52820" y="19580"/>
                </a:lnTo>
                <a:close/>
              </a:path>
              <a:path w="348231" h="80962">
                <a:moveTo>
                  <a:pt x="9855" y="10450"/>
                </a:moveTo>
                <a:lnTo>
                  <a:pt x="11769" y="12842"/>
                </a:lnTo>
                <a:lnTo>
                  <a:pt x="11999" y="16077"/>
                </a:lnTo>
                <a:lnTo>
                  <a:pt x="11999" y="72694"/>
                </a:lnTo>
                <a:lnTo>
                  <a:pt x="11291" y="74933"/>
                </a:lnTo>
                <a:lnTo>
                  <a:pt x="8459" y="77000"/>
                </a:lnTo>
                <a:lnTo>
                  <a:pt x="5435" y="77632"/>
                </a:lnTo>
                <a:lnTo>
                  <a:pt x="804" y="77862"/>
                </a:lnTo>
                <a:lnTo>
                  <a:pt x="804" y="79584"/>
                </a:lnTo>
                <a:lnTo>
                  <a:pt x="33184" y="79584"/>
                </a:lnTo>
                <a:lnTo>
                  <a:pt x="33184" y="77976"/>
                </a:lnTo>
                <a:lnTo>
                  <a:pt x="28898" y="77824"/>
                </a:lnTo>
                <a:lnTo>
                  <a:pt x="25970" y="77345"/>
                </a:lnTo>
                <a:lnTo>
                  <a:pt x="24400" y="76541"/>
                </a:lnTo>
                <a:lnTo>
                  <a:pt x="22046" y="73862"/>
                </a:lnTo>
                <a:lnTo>
                  <a:pt x="22046" y="1780"/>
                </a:lnTo>
                <a:lnTo>
                  <a:pt x="21759" y="689"/>
                </a:lnTo>
                <a:lnTo>
                  <a:pt x="21070" y="689"/>
                </a:lnTo>
                <a:lnTo>
                  <a:pt x="0" y="11426"/>
                </a:lnTo>
                <a:lnTo>
                  <a:pt x="1378" y="12422"/>
                </a:lnTo>
                <a:lnTo>
                  <a:pt x="4449" y="11282"/>
                </a:lnTo>
                <a:lnTo>
                  <a:pt x="7329" y="10450"/>
                </a:lnTo>
                <a:lnTo>
                  <a:pt x="9855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4525733" y="3522002"/>
            <a:ext cx="316574" cy="71437"/>
          </a:xfrm>
          <a:custGeom>
            <a:avLst/>
            <a:gdLst/>
            <a:ahLst/>
            <a:cxnLst/>
            <a:rect l="l" t="t" r="r" b="b"/>
            <a:pathLst>
              <a:path w="348231" h="80962">
                <a:moveTo>
                  <a:pt x="129581" y="71086"/>
                </a:moveTo>
                <a:lnTo>
                  <a:pt x="127055" y="68559"/>
                </a:lnTo>
                <a:lnTo>
                  <a:pt x="123724" y="67928"/>
                </a:lnTo>
                <a:lnTo>
                  <a:pt x="120385" y="68559"/>
                </a:lnTo>
                <a:lnTo>
                  <a:pt x="117820" y="71086"/>
                </a:lnTo>
                <a:lnTo>
                  <a:pt x="117179" y="74416"/>
                </a:lnTo>
                <a:lnTo>
                  <a:pt x="117811" y="77756"/>
                </a:lnTo>
                <a:lnTo>
                  <a:pt x="120337" y="80321"/>
                </a:lnTo>
                <a:lnTo>
                  <a:pt x="123724" y="80962"/>
                </a:lnTo>
                <a:lnTo>
                  <a:pt x="127102" y="80321"/>
                </a:lnTo>
                <a:lnTo>
                  <a:pt x="129590" y="77756"/>
                </a:lnTo>
                <a:lnTo>
                  <a:pt x="130212" y="74416"/>
                </a:lnTo>
                <a:lnTo>
                  <a:pt x="129581" y="71086"/>
                </a:lnTo>
                <a:close/>
              </a:path>
              <a:path w="348231" h="80962">
                <a:moveTo>
                  <a:pt x="178309" y="33418"/>
                </a:moveTo>
                <a:lnTo>
                  <a:pt x="181772" y="31083"/>
                </a:lnTo>
                <a:lnTo>
                  <a:pt x="183916" y="29054"/>
                </a:lnTo>
                <a:lnTo>
                  <a:pt x="187628" y="25494"/>
                </a:lnTo>
                <a:lnTo>
                  <a:pt x="189485" y="21475"/>
                </a:lnTo>
                <a:lnTo>
                  <a:pt x="189485" y="12594"/>
                </a:lnTo>
                <a:lnTo>
                  <a:pt x="187667" y="8727"/>
                </a:lnTo>
                <a:lnTo>
                  <a:pt x="184031" y="5397"/>
                </a:lnTo>
                <a:lnTo>
                  <a:pt x="180394" y="2067"/>
                </a:lnTo>
                <a:lnTo>
                  <a:pt x="175495" y="401"/>
                </a:lnTo>
                <a:lnTo>
                  <a:pt x="169333" y="401"/>
                </a:lnTo>
                <a:lnTo>
                  <a:pt x="164089" y="3617"/>
                </a:lnTo>
                <a:lnTo>
                  <a:pt x="172165" y="3617"/>
                </a:lnTo>
                <a:lnTo>
                  <a:pt x="175562" y="4890"/>
                </a:lnTo>
                <a:lnTo>
                  <a:pt x="177801" y="7436"/>
                </a:lnTo>
                <a:lnTo>
                  <a:pt x="180041" y="9981"/>
                </a:lnTo>
                <a:lnTo>
                  <a:pt x="181160" y="13072"/>
                </a:lnTo>
                <a:lnTo>
                  <a:pt x="181160" y="20882"/>
                </a:lnTo>
                <a:lnTo>
                  <a:pt x="179974" y="24442"/>
                </a:lnTo>
                <a:lnTo>
                  <a:pt x="177600" y="27389"/>
                </a:lnTo>
                <a:lnTo>
                  <a:pt x="176223" y="29112"/>
                </a:lnTo>
                <a:lnTo>
                  <a:pt x="173735" y="31236"/>
                </a:lnTo>
                <a:lnTo>
                  <a:pt x="170137" y="33763"/>
                </a:lnTo>
                <a:lnTo>
                  <a:pt x="165735" y="31045"/>
                </a:lnTo>
                <a:lnTo>
                  <a:pt x="164453" y="42893"/>
                </a:lnTo>
                <a:lnTo>
                  <a:pt x="171879" y="48137"/>
                </a:lnTo>
                <a:lnTo>
                  <a:pt x="176787" y="52051"/>
                </a:lnTo>
                <a:lnTo>
                  <a:pt x="179179" y="54635"/>
                </a:lnTo>
                <a:lnTo>
                  <a:pt x="181571" y="57219"/>
                </a:lnTo>
                <a:lnTo>
                  <a:pt x="182768" y="60597"/>
                </a:lnTo>
                <a:lnTo>
                  <a:pt x="182768" y="68444"/>
                </a:lnTo>
                <a:lnTo>
                  <a:pt x="181639" y="71507"/>
                </a:lnTo>
                <a:lnTo>
                  <a:pt x="179380" y="73957"/>
                </a:lnTo>
                <a:lnTo>
                  <a:pt x="177122" y="76407"/>
                </a:lnTo>
                <a:lnTo>
                  <a:pt x="173792" y="77632"/>
                </a:lnTo>
                <a:lnTo>
                  <a:pt x="165219" y="77632"/>
                </a:lnTo>
                <a:lnTo>
                  <a:pt x="161783" y="76082"/>
                </a:lnTo>
                <a:lnTo>
                  <a:pt x="159085" y="72981"/>
                </a:lnTo>
                <a:lnTo>
                  <a:pt x="162577" y="80847"/>
                </a:lnTo>
                <a:lnTo>
                  <a:pt x="175783" y="80847"/>
                </a:lnTo>
                <a:lnTo>
                  <a:pt x="181341" y="78972"/>
                </a:lnTo>
                <a:lnTo>
                  <a:pt x="185495" y="75220"/>
                </a:lnTo>
                <a:lnTo>
                  <a:pt x="189648" y="71469"/>
                </a:lnTo>
                <a:lnTo>
                  <a:pt x="191724" y="66837"/>
                </a:lnTo>
                <a:lnTo>
                  <a:pt x="191724" y="56463"/>
                </a:lnTo>
                <a:lnTo>
                  <a:pt x="190317" y="52243"/>
                </a:lnTo>
                <a:lnTo>
                  <a:pt x="187504" y="48663"/>
                </a:lnTo>
                <a:lnTo>
                  <a:pt x="184691" y="45084"/>
                </a:lnTo>
                <a:lnTo>
                  <a:pt x="180031" y="40883"/>
                </a:lnTo>
                <a:lnTo>
                  <a:pt x="173524" y="36060"/>
                </a:lnTo>
                <a:lnTo>
                  <a:pt x="178309" y="33418"/>
                </a:lnTo>
                <a:close/>
              </a:path>
              <a:path w="348231" h="80962">
                <a:moveTo>
                  <a:pt x="148311" y="72187"/>
                </a:moveTo>
                <a:lnTo>
                  <a:pt x="152769" y="75651"/>
                </a:lnTo>
                <a:lnTo>
                  <a:pt x="157228" y="79115"/>
                </a:lnTo>
                <a:lnTo>
                  <a:pt x="162577" y="80847"/>
                </a:lnTo>
                <a:lnTo>
                  <a:pt x="159085" y="72981"/>
                </a:lnTo>
                <a:lnTo>
                  <a:pt x="156386" y="69880"/>
                </a:lnTo>
                <a:lnTo>
                  <a:pt x="155037" y="65708"/>
                </a:lnTo>
                <a:lnTo>
                  <a:pt x="155037" y="57401"/>
                </a:lnTo>
                <a:lnTo>
                  <a:pt x="155784" y="54224"/>
                </a:lnTo>
                <a:lnTo>
                  <a:pt x="157276" y="50932"/>
                </a:lnTo>
                <a:lnTo>
                  <a:pt x="158769" y="47639"/>
                </a:lnTo>
                <a:lnTo>
                  <a:pt x="161161" y="44960"/>
                </a:lnTo>
                <a:lnTo>
                  <a:pt x="164453" y="42893"/>
                </a:lnTo>
                <a:lnTo>
                  <a:pt x="165735" y="31045"/>
                </a:lnTo>
                <a:lnTo>
                  <a:pt x="162185" y="28145"/>
                </a:lnTo>
                <a:lnTo>
                  <a:pt x="159487" y="25064"/>
                </a:lnTo>
                <a:lnTo>
                  <a:pt x="156788" y="21982"/>
                </a:lnTo>
                <a:lnTo>
                  <a:pt x="155439" y="18642"/>
                </a:lnTo>
                <a:lnTo>
                  <a:pt x="155439" y="11866"/>
                </a:lnTo>
                <a:lnTo>
                  <a:pt x="156587" y="9168"/>
                </a:lnTo>
                <a:lnTo>
                  <a:pt x="161180" y="4727"/>
                </a:lnTo>
                <a:lnTo>
                  <a:pt x="164089" y="3617"/>
                </a:lnTo>
                <a:lnTo>
                  <a:pt x="169333" y="401"/>
                </a:lnTo>
                <a:lnTo>
                  <a:pt x="162635" y="401"/>
                </a:lnTo>
                <a:lnTo>
                  <a:pt x="157190" y="2162"/>
                </a:lnTo>
                <a:lnTo>
                  <a:pt x="152999" y="5684"/>
                </a:lnTo>
                <a:lnTo>
                  <a:pt x="148808" y="9206"/>
                </a:lnTo>
                <a:lnTo>
                  <a:pt x="146712" y="13493"/>
                </a:lnTo>
                <a:lnTo>
                  <a:pt x="146712" y="22987"/>
                </a:lnTo>
                <a:lnTo>
                  <a:pt x="148128" y="27045"/>
                </a:lnTo>
                <a:lnTo>
                  <a:pt x="150961" y="30719"/>
                </a:lnTo>
                <a:lnTo>
                  <a:pt x="152798" y="33131"/>
                </a:lnTo>
                <a:lnTo>
                  <a:pt x="156243" y="36366"/>
                </a:lnTo>
                <a:lnTo>
                  <a:pt x="161295" y="40423"/>
                </a:lnTo>
                <a:lnTo>
                  <a:pt x="156281" y="43792"/>
                </a:lnTo>
                <a:lnTo>
                  <a:pt x="152760" y="46682"/>
                </a:lnTo>
                <a:lnTo>
                  <a:pt x="150731" y="49094"/>
                </a:lnTo>
                <a:lnTo>
                  <a:pt x="147631" y="52807"/>
                </a:lnTo>
                <a:lnTo>
                  <a:pt x="146081" y="57095"/>
                </a:lnTo>
                <a:lnTo>
                  <a:pt x="146081" y="67622"/>
                </a:lnTo>
                <a:lnTo>
                  <a:pt x="148311" y="72187"/>
                </a:lnTo>
                <a:close/>
              </a:path>
              <a:path w="348231" h="80962">
                <a:moveTo>
                  <a:pt x="221502" y="10450"/>
                </a:moveTo>
                <a:lnTo>
                  <a:pt x="223416" y="12843"/>
                </a:lnTo>
                <a:lnTo>
                  <a:pt x="223645" y="16077"/>
                </a:lnTo>
                <a:lnTo>
                  <a:pt x="223645" y="72694"/>
                </a:lnTo>
                <a:lnTo>
                  <a:pt x="222937" y="74933"/>
                </a:lnTo>
                <a:lnTo>
                  <a:pt x="220105" y="77000"/>
                </a:lnTo>
                <a:lnTo>
                  <a:pt x="217081" y="77632"/>
                </a:lnTo>
                <a:lnTo>
                  <a:pt x="212450" y="77862"/>
                </a:lnTo>
                <a:lnTo>
                  <a:pt x="212450" y="79584"/>
                </a:lnTo>
                <a:lnTo>
                  <a:pt x="244831" y="79584"/>
                </a:lnTo>
                <a:lnTo>
                  <a:pt x="244831" y="77976"/>
                </a:lnTo>
                <a:lnTo>
                  <a:pt x="240544" y="77824"/>
                </a:lnTo>
                <a:lnTo>
                  <a:pt x="237616" y="77345"/>
                </a:lnTo>
                <a:lnTo>
                  <a:pt x="236046" y="76541"/>
                </a:lnTo>
                <a:lnTo>
                  <a:pt x="233693" y="73862"/>
                </a:lnTo>
                <a:lnTo>
                  <a:pt x="233693" y="1780"/>
                </a:lnTo>
                <a:lnTo>
                  <a:pt x="233406" y="689"/>
                </a:lnTo>
                <a:lnTo>
                  <a:pt x="232716" y="689"/>
                </a:lnTo>
                <a:lnTo>
                  <a:pt x="211646" y="11426"/>
                </a:lnTo>
                <a:lnTo>
                  <a:pt x="213024" y="12422"/>
                </a:lnTo>
                <a:lnTo>
                  <a:pt x="216096" y="11282"/>
                </a:lnTo>
                <a:lnTo>
                  <a:pt x="218975" y="10450"/>
                </a:lnTo>
                <a:lnTo>
                  <a:pt x="221502" y="10450"/>
                </a:lnTo>
                <a:close/>
              </a:path>
              <a:path w="348231" h="80962">
                <a:moveTo>
                  <a:pt x="324577" y="76082"/>
                </a:moveTo>
                <a:lnTo>
                  <a:pt x="321247" y="74072"/>
                </a:lnTo>
                <a:lnTo>
                  <a:pt x="324405" y="79756"/>
                </a:lnTo>
                <a:lnTo>
                  <a:pt x="331563" y="79756"/>
                </a:lnTo>
                <a:lnTo>
                  <a:pt x="326874" y="76082"/>
                </a:lnTo>
                <a:lnTo>
                  <a:pt x="324577" y="76082"/>
                </a:lnTo>
                <a:close/>
              </a:path>
              <a:path w="348231" h="80962">
                <a:moveTo>
                  <a:pt x="293689" y="33074"/>
                </a:moveTo>
                <a:lnTo>
                  <a:pt x="289785" y="38778"/>
                </a:lnTo>
                <a:lnTo>
                  <a:pt x="285479" y="41629"/>
                </a:lnTo>
                <a:lnTo>
                  <a:pt x="278283" y="41629"/>
                </a:lnTo>
                <a:lnTo>
                  <a:pt x="278647" y="45649"/>
                </a:lnTo>
                <a:lnTo>
                  <a:pt x="285345" y="45649"/>
                </a:lnTo>
                <a:lnTo>
                  <a:pt x="291000" y="42366"/>
                </a:lnTo>
                <a:lnTo>
                  <a:pt x="295612" y="35801"/>
                </a:lnTo>
                <a:lnTo>
                  <a:pt x="297593" y="27370"/>
                </a:lnTo>
                <a:lnTo>
                  <a:pt x="293689" y="33074"/>
                </a:lnTo>
                <a:close/>
              </a:path>
              <a:path w="348231" h="80962">
                <a:moveTo>
                  <a:pt x="266035" y="38854"/>
                </a:moveTo>
                <a:lnTo>
                  <a:pt x="268944" y="41572"/>
                </a:lnTo>
                <a:lnTo>
                  <a:pt x="271853" y="44290"/>
                </a:lnTo>
                <a:lnTo>
                  <a:pt x="275087" y="45649"/>
                </a:lnTo>
                <a:lnTo>
                  <a:pt x="278647" y="45649"/>
                </a:lnTo>
                <a:lnTo>
                  <a:pt x="278283" y="41629"/>
                </a:lnTo>
                <a:lnTo>
                  <a:pt x="275231" y="39476"/>
                </a:lnTo>
                <a:lnTo>
                  <a:pt x="273422" y="36060"/>
                </a:lnTo>
                <a:lnTo>
                  <a:pt x="273422" y="27944"/>
                </a:lnTo>
                <a:lnTo>
                  <a:pt x="275346" y="21829"/>
                </a:lnTo>
                <a:lnTo>
                  <a:pt x="279192" y="15187"/>
                </a:lnTo>
                <a:lnTo>
                  <a:pt x="283039" y="8546"/>
                </a:lnTo>
                <a:lnTo>
                  <a:pt x="286819" y="5225"/>
                </a:lnTo>
                <a:lnTo>
                  <a:pt x="290531" y="5225"/>
                </a:lnTo>
                <a:lnTo>
                  <a:pt x="291555" y="5675"/>
                </a:lnTo>
                <a:lnTo>
                  <a:pt x="295124" y="8039"/>
                </a:lnTo>
                <a:lnTo>
                  <a:pt x="298253" y="9072"/>
                </a:lnTo>
                <a:lnTo>
                  <a:pt x="299545" y="12000"/>
                </a:lnTo>
                <a:lnTo>
                  <a:pt x="299545" y="21149"/>
                </a:lnTo>
                <a:lnTo>
                  <a:pt x="297593" y="27370"/>
                </a:lnTo>
                <a:lnTo>
                  <a:pt x="295612" y="35801"/>
                </a:lnTo>
                <a:lnTo>
                  <a:pt x="300225" y="29236"/>
                </a:lnTo>
                <a:lnTo>
                  <a:pt x="302531" y="22508"/>
                </a:lnTo>
                <a:lnTo>
                  <a:pt x="302531" y="15618"/>
                </a:lnTo>
                <a:lnTo>
                  <a:pt x="302358" y="12489"/>
                </a:lnTo>
                <a:lnTo>
                  <a:pt x="301727" y="9933"/>
                </a:lnTo>
                <a:lnTo>
                  <a:pt x="304597" y="10622"/>
                </a:lnTo>
                <a:lnTo>
                  <a:pt x="307870" y="11024"/>
                </a:lnTo>
                <a:lnTo>
                  <a:pt x="312271" y="11024"/>
                </a:lnTo>
                <a:lnTo>
                  <a:pt x="315563" y="10393"/>
                </a:lnTo>
                <a:lnTo>
                  <a:pt x="319123" y="9091"/>
                </a:lnTo>
                <a:lnTo>
                  <a:pt x="321994" y="7751"/>
                </a:lnTo>
                <a:lnTo>
                  <a:pt x="281058" y="81249"/>
                </a:lnTo>
                <a:lnTo>
                  <a:pt x="286627" y="81249"/>
                </a:lnTo>
                <a:lnTo>
                  <a:pt x="331926" y="115"/>
                </a:lnTo>
                <a:lnTo>
                  <a:pt x="327333" y="115"/>
                </a:lnTo>
                <a:lnTo>
                  <a:pt x="325151" y="2258"/>
                </a:lnTo>
                <a:lnTo>
                  <a:pt x="321075" y="4995"/>
                </a:lnTo>
                <a:lnTo>
                  <a:pt x="317363" y="7139"/>
                </a:lnTo>
                <a:lnTo>
                  <a:pt x="313305" y="8211"/>
                </a:lnTo>
                <a:lnTo>
                  <a:pt x="307219" y="8211"/>
                </a:lnTo>
                <a:lnTo>
                  <a:pt x="303966" y="7751"/>
                </a:lnTo>
                <a:lnTo>
                  <a:pt x="301114" y="6909"/>
                </a:lnTo>
                <a:lnTo>
                  <a:pt x="298052" y="4191"/>
                </a:lnTo>
                <a:lnTo>
                  <a:pt x="295698" y="2698"/>
                </a:lnTo>
                <a:lnTo>
                  <a:pt x="292273" y="1780"/>
                </a:lnTo>
                <a:lnTo>
                  <a:pt x="283278" y="1780"/>
                </a:lnTo>
                <a:lnTo>
                  <a:pt x="277403" y="4842"/>
                </a:lnTo>
                <a:lnTo>
                  <a:pt x="272274" y="10967"/>
                </a:lnTo>
                <a:lnTo>
                  <a:pt x="267145" y="17092"/>
                </a:lnTo>
                <a:lnTo>
                  <a:pt x="264580" y="23312"/>
                </a:lnTo>
                <a:lnTo>
                  <a:pt x="264580" y="34873"/>
                </a:lnTo>
                <a:lnTo>
                  <a:pt x="266035" y="38854"/>
                </a:lnTo>
                <a:close/>
              </a:path>
              <a:path w="348231" h="80962">
                <a:moveTo>
                  <a:pt x="311573" y="73201"/>
                </a:moveTo>
                <a:lnTo>
                  <a:pt x="314386" y="75823"/>
                </a:lnTo>
                <a:lnTo>
                  <a:pt x="317200" y="78445"/>
                </a:lnTo>
                <a:lnTo>
                  <a:pt x="320539" y="79756"/>
                </a:lnTo>
                <a:lnTo>
                  <a:pt x="324405" y="79756"/>
                </a:lnTo>
                <a:lnTo>
                  <a:pt x="321247" y="74072"/>
                </a:lnTo>
                <a:lnTo>
                  <a:pt x="319066" y="70799"/>
                </a:lnTo>
                <a:lnTo>
                  <a:pt x="319066" y="63181"/>
                </a:lnTo>
                <a:lnTo>
                  <a:pt x="320845" y="57152"/>
                </a:lnTo>
                <a:lnTo>
                  <a:pt x="324405" y="50185"/>
                </a:lnTo>
                <a:lnTo>
                  <a:pt x="327965" y="43218"/>
                </a:lnTo>
                <a:lnTo>
                  <a:pt x="332022" y="39734"/>
                </a:lnTo>
                <a:lnTo>
                  <a:pt x="339102" y="39734"/>
                </a:lnTo>
                <a:lnTo>
                  <a:pt x="341150" y="40634"/>
                </a:lnTo>
                <a:lnTo>
                  <a:pt x="344289" y="44232"/>
                </a:lnTo>
                <a:lnTo>
                  <a:pt x="345074" y="46740"/>
                </a:lnTo>
                <a:lnTo>
                  <a:pt x="345074" y="55162"/>
                </a:lnTo>
                <a:lnTo>
                  <a:pt x="343208" y="60817"/>
                </a:lnTo>
                <a:lnTo>
                  <a:pt x="339476" y="66923"/>
                </a:lnTo>
                <a:lnTo>
                  <a:pt x="335744" y="73029"/>
                </a:lnTo>
                <a:lnTo>
                  <a:pt x="331544" y="76082"/>
                </a:lnTo>
                <a:lnTo>
                  <a:pt x="326874" y="76082"/>
                </a:lnTo>
                <a:lnTo>
                  <a:pt x="331563" y="79756"/>
                </a:lnTo>
                <a:lnTo>
                  <a:pt x="337322" y="76254"/>
                </a:lnTo>
                <a:lnTo>
                  <a:pt x="341686" y="69248"/>
                </a:lnTo>
                <a:lnTo>
                  <a:pt x="346050" y="62243"/>
                </a:lnTo>
                <a:lnTo>
                  <a:pt x="348231" y="55851"/>
                </a:lnTo>
                <a:lnTo>
                  <a:pt x="348231" y="44673"/>
                </a:lnTo>
                <a:lnTo>
                  <a:pt x="346949" y="40979"/>
                </a:lnTo>
                <a:lnTo>
                  <a:pt x="344385" y="38988"/>
                </a:lnTo>
                <a:lnTo>
                  <a:pt x="341820" y="36998"/>
                </a:lnTo>
                <a:lnTo>
                  <a:pt x="338873" y="36002"/>
                </a:lnTo>
                <a:lnTo>
                  <a:pt x="329151" y="36002"/>
                </a:lnTo>
                <a:lnTo>
                  <a:pt x="323324" y="38940"/>
                </a:lnTo>
                <a:lnTo>
                  <a:pt x="318061" y="44816"/>
                </a:lnTo>
                <a:lnTo>
                  <a:pt x="312798" y="50692"/>
                </a:lnTo>
                <a:lnTo>
                  <a:pt x="310167" y="56942"/>
                </a:lnTo>
                <a:lnTo>
                  <a:pt x="310167" y="69115"/>
                </a:lnTo>
                <a:lnTo>
                  <a:pt x="311573" y="73201"/>
                </a:lnTo>
                <a:close/>
              </a:path>
              <a:path w="348231" h="80962">
                <a:moveTo>
                  <a:pt x="52820" y="19580"/>
                </a:moveTo>
                <a:lnTo>
                  <a:pt x="54848" y="16058"/>
                </a:lnTo>
                <a:lnTo>
                  <a:pt x="56743" y="13455"/>
                </a:lnTo>
                <a:lnTo>
                  <a:pt x="58503" y="11771"/>
                </a:lnTo>
                <a:lnTo>
                  <a:pt x="61719" y="8670"/>
                </a:lnTo>
                <a:lnTo>
                  <a:pt x="65431" y="7120"/>
                </a:lnTo>
                <a:lnTo>
                  <a:pt x="73201" y="7120"/>
                </a:lnTo>
                <a:lnTo>
                  <a:pt x="76368" y="8211"/>
                </a:lnTo>
                <a:lnTo>
                  <a:pt x="79143" y="10393"/>
                </a:lnTo>
                <a:lnTo>
                  <a:pt x="81919" y="12575"/>
                </a:lnTo>
                <a:lnTo>
                  <a:pt x="83306" y="15752"/>
                </a:lnTo>
                <a:lnTo>
                  <a:pt x="83306" y="24633"/>
                </a:lnTo>
                <a:lnTo>
                  <a:pt x="81545" y="28422"/>
                </a:lnTo>
                <a:lnTo>
                  <a:pt x="78024" y="31294"/>
                </a:lnTo>
                <a:lnTo>
                  <a:pt x="74502" y="34165"/>
                </a:lnTo>
                <a:lnTo>
                  <a:pt x="69680" y="36710"/>
                </a:lnTo>
                <a:lnTo>
                  <a:pt x="63555" y="38931"/>
                </a:lnTo>
                <a:lnTo>
                  <a:pt x="64283" y="40347"/>
                </a:lnTo>
                <a:lnTo>
                  <a:pt x="75173" y="40251"/>
                </a:lnTo>
                <a:lnTo>
                  <a:pt x="81181" y="42873"/>
                </a:lnTo>
                <a:lnTo>
                  <a:pt x="84741" y="48118"/>
                </a:lnTo>
                <a:lnTo>
                  <a:pt x="86846" y="51218"/>
                </a:lnTo>
                <a:lnTo>
                  <a:pt x="87899" y="54817"/>
                </a:lnTo>
                <a:lnTo>
                  <a:pt x="87899" y="63162"/>
                </a:lnTo>
                <a:lnTo>
                  <a:pt x="86598" y="67095"/>
                </a:lnTo>
                <a:lnTo>
                  <a:pt x="83994" y="70713"/>
                </a:lnTo>
                <a:lnTo>
                  <a:pt x="81392" y="74330"/>
                </a:lnTo>
                <a:lnTo>
                  <a:pt x="77411" y="76139"/>
                </a:lnTo>
                <a:lnTo>
                  <a:pt x="69642" y="76139"/>
                </a:lnTo>
                <a:lnTo>
                  <a:pt x="66704" y="75048"/>
                </a:lnTo>
                <a:lnTo>
                  <a:pt x="63240" y="72866"/>
                </a:lnTo>
                <a:lnTo>
                  <a:pt x="59776" y="70684"/>
                </a:lnTo>
                <a:lnTo>
                  <a:pt x="56991" y="69593"/>
                </a:lnTo>
                <a:lnTo>
                  <a:pt x="54886" y="69593"/>
                </a:lnTo>
                <a:lnTo>
                  <a:pt x="51815" y="70971"/>
                </a:lnTo>
                <a:lnTo>
                  <a:pt x="50868" y="73842"/>
                </a:lnTo>
                <a:lnTo>
                  <a:pt x="51815" y="76952"/>
                </a:lnTo>
                <a:lnTo>
                  <a:pt x="55604" y="79747"/>
                </a:lnTo>
                <a:lnTo>
                  <a:pt x="58905" y="80445"/>
                </a:lnTo>
                <a:lnTo>
                  <a:pt x="64113" y="80443"/>
                </a:lnTo>
                <a:lnTo>
                  <a:pt x="77836" y="78298"/>
                </a:lnTo>
                <a:lnTo>
                  <a:pt x="88042" y="72120"/>
                </a:lnTo>
                <a:lnTo>
                  <a:pt x="93765" y="66569"/>
                </a:lnTo>
                <a:lnTo>
                  <a:pt x="96626" y="60157"/>
                </a:lnTo>
                <a:lnTo>
                  <a:pt x="96626" y="46721"/>
                </a:lnTo>
                <a:lnTo>
                  <a:pt x="94540" y="41629"/>
                </a:lnTo>
                <a:lnTo>
                  <a:pt x="90367" y="37610"/>
                </a:lnTo>
                <a:lnTo>
                  <a:pt x="88148" y="35505"/>
                </a:lnTo>
                <a:lnTo>
                  <a:pt x="85200" y="33667"/>
                </a:lnTo>
                <a:lnTo>
                  <a:pt x="81526" y="32098"/>
                </a:lnTo>
                <a:lnTo>
                  <a:pt x="84665" y="29916"/>
                </a:lnTo>
                <a:lnTo>
                  <a:pt x="88473" y="26183"/>
                </a:lnTo>
                <a:lnTo>
                  <a:pt x="91114" y="23083"/>
                </a:lnTo>
                <a:lnTo>
                  <a:pt x="92434" y="19676"/>
                </a:lnTo>
                <a:lnTo>
                  <a:pt x="92434" y="11752"/>
                </a:lnTo>
                <a:lnTo>
                  <a:pt x="90836" y="8039"/>
                </a:lnTo>
                <a:lnTo>
                  <a:pt x="87640" y="4823"/>
                </a:lnTo>
                <a:lnTo>
                  <a:pt x="84445" y="1607"/>
                </a:lnTo>
                <a:lnTo>
                  <a:pt x="79918" y="0"/>
                </a:lnTo>
                <a:lnTo>
                  <a:pt x="68588" y="0"/>
                </a:lnTo>
                <a:lnTo>
                  <a:pt x="63766" y="1741"/>
                </a:lnTo>
                <a:lnTo>
                  <a:pt x="59594" y="5225"/>
                </a:lnTo>
                <a:lnTo>
                  <a:pt x="55423" y="8709"/>
                </a:lnTo>
                <a:lnTo>
                  <a:pt x="52571" y="13359"/>
                </a:lnTo>
                <a:lnTo>
                  <a:pt x="51040" y="19178"/>
                </a:lnTo>
                <a:lnTo>
                  <a:pt x="52820" y="19580"/>
                </a:lnTo>
                <a:close/>
              </a:path>
              <a:path w="348231" h="80962">
                <a:moveTo>
                  <a:pt x="9855" y="10450"/>
                </a:moveTo>
                <a:lnTo>
                  <a:pt x="11769" y="12842"/>
                </a:lnTo>
                <a:lnTo>
                  <a:pt x="11999" y="16077"/>
                </a:lnTo>
                <a:lnTo>
                  <a:pt x="11999" y="72694"/>
                </a:lnTo>
                <a:lnTo>
                  <a:pt x="11291" y="74933"/>
                </a:lnTo>
                <a:lnTo>
                  <a:pt x="8459" y="77000"/>
                </a:lnTo>
                <a:lnTo>
                  <a:pt x="5435" y="77632"/>
                </a:lnTo>
                <a:lnTo>
                  <a:pt x="804" y="77862"/>
                </a:lnTo>
                <a:lnTo>
                  <a:pt x="804" y="79584"/>
                </a:lnTo>
                <a:lnTo>
                  <a:pt x="33184" y="79584"/>
                </a:lnTo>
                <a:lnTo>
                  <a:pt x="33184" y="77976"/>
                </a:lnTo>
                <a:lnTo>
                  <a:pt x="28898" y="77824"/>
                </a:lnTo>
                <a:lnTo>
                  <a:pt x="25970" y="77345"/>
                </a:lnTo>
                <a:lnTo>
                  <a:pt x="24400" y="76541"/>
                </a:lnTo>
                <a:lnTo>
                  <a:pt x="22046" y="73862"/>
                </a:lnTo>
                <a:lnTo>
                  <a:pt x="22046" y="1780"/>
                </a:lnTo>
                <a:lnTo>
                  <a:pt x="21759" y="689"/>
                </a:lnTo>
                <a:lnTo>
                  <a:pt x="21070" y="689"/>
                </a:lnTo>
                <a:lnTo>
                  <a:pt x="0" y="11426"/>
                </a:lnTo>
                <a:lnTo>
                  <a:pt x="1378" y="12422"/>
                </a:lnTo>
                <a:lnTo>
                  <a:pt x="4449" y="11282"/>
                </a:lnTo>
                <a:lnTo>
                  <a:pt x="7329" y="10450"/>
                </a:lnTo>
                <a:lnTo>
                  <a:pt x="9855" y="10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4910545" y="3520938"/>
            <a:ext cx="316574" cy="73717"/>
          </a:xfrm>
          <a:custGeom>
            <a:avLst/>
            <a:gdLst/>
            <a:ahLst/>
            <a:cxnLst/>
            <a:rect l="l" t="t" r="r" b="b"/>
            <a:pathLst>
              <a:path w="348231" h="83546">
                <a:moveTo>
                  <a:pt x="311573" y="74407"/>
                </a:moveTo>
                <a:lnTo>
                  <a:pt x="314386" y="77029"/>
                </a:lnTo>
                <a:lnTo>
                  <a:pt x="317200" y="79651"/>
                </a:lnTo>
                <a:lnTo>
                  <a:pt x="320539" y="80962"/>
                </a:lnTo>
                <a:lnTo>
                  <a:pt x="324405" y="80962"/>
                </a:lnTo>
                <a:lnTo>
                  <a:pt x="321247" y="75278"/>
                </a:lnTo>
                <a:lnTo>
                  <a:pt x="319066" y="72005"/>
                </a:lnTo>
                <a:lnTo>
                  <a:pt x="319066" y="64387"/>
                </a:lnTo>
                <a:lnTo>
                  <a:pt x="320845" y="58358"/>
                </a:lnTo>
                <a:lnTo>
                  <a:pt x="324405" y="51391"/>
                </a:lnTo>
                <a:lnTo>
                  <a:pt x="327965" y="44424"/>
                </a:lnTo>
                <a:lnTo>
                  <a:pt x="332022" y="40940"/>
                </a:lnTo>
                <a:lnTo>
                  <a:pt x="339102" y="40940"/>
                </a:lnTo>
                <a:lnTo>
                  <a:pt x="341150" y="41840"/>
                </a:lnTo>
                <a:lnTo>
                  <a:pt x="344288" y="45438"/>
                </a:lnTo>
                <a:lnTo>
                  <a:pt x="345074" y="47946"/>
                </a:lnTo>
                <a:lnTo>
                  <a:pt x="345074" y="56367"/>
                </a:lnTo>
                <a:lnTo>
                  <a:pt x="343208" y="62023"/>
                </a:lnTo>
                <a:lnTo>
                  <a:pt x="339476" y="68129"/>
                </a:lnTo>
                <a:lnTo>
                  <a:pt x="335744" y="74235"/>
                </a:lnTo>
                <a:lnTo>
                  <a:pt x="331543" y="77288"/>
                </a:lnTo>
                <a:lnTo>
                  <a:pt x="326874" y="77288"/>
                </a:lnTo>
                <a:lnTo>
                  <a:pt x="331562" y="80962"/>
                </a:lnTo>
                <a:lnTo>
                  <a:pt x="337322" y="77460"/>
                </a:lnTo>
                <a:lnTo>
                  <a:pt x="341686" y="70454"/>
                </a:lnTo>
                <a:lnTo>
                  <a:pt x="346050" y="63449"/>
                </a:lnTo>
                <a:lnTo>
                  <a:pt x="348231" y="57056"/>
                </a:lnTo>
                <a:lnTo>
                  <a:pt x="348231" y="45878"/>
                </a:lnTo>
                <a:lnTo>
                  <a:pt x="346949" y="42184"/>
                </a:lnTo>
                <a:lnTo>
                  <a:pt x="344385" y="40194"/>
                </a:lnTo>
                <a:lnTo>
                  <a:pt x="341820" y="38203"/>
                </a:lnTo>
                <a:lnTo>
                  <a:pt x="338873" y="37208"/>
                </a:lnTo>
                <a:lnTo>
                  <a:pt x="329151" y="37208"/>
                </a:lnTo>
                <a:lnTo>
                  <a:pt x="323323" y="40146"/>
                </a:lnTo>
                <a:lnTo>
                  <a:pt x="318061" y="46022"/>
                </a:lnTo>
                <a:lnTo>
                  <a:pt x="312798" y="51898"/>
                </a:lnTo>
                <a:lnTo>
                  <a:pt x="310167" y="58148"/>
                </a:lnTo>
                <a:lnTo>
                  <a:pt x="310167" y="70321"/>
                </a:lnTo>
                <a:lnTo>
                  <a:pt x="311573" y="74407"/>
                </a:lnTo>
                <a:close/>
              </a:path>
              <a:path w="348231" h="83546">
                <a:moveTo>
                  <a:pt x="51844" y="25551"/>
                </a:moveTo>
                <a:lnTo>
                  <a:pt x="53489" y="21188"/>
                </a:lnTo>
                <a:lnTo>
                  <a:pt x="55212" y="17953"/>
                </a:lnTo>
                <a:lnTo>
                  <a:pt x="57010" y="15848"/>
                </a:lnTo>
                <a:lnTo>
                  <a:pt x="60264" y="12020"/>
                </a:lnTo>
                <a:lnTo>
                  <a:pt x="64512" y="10106"/>
                </a:lnTo>
                <a:lnTo>
                  <a:pt x="74005" y="10106"/>
                </a:lnTo>
                <a:lnTo>
                  <a:pt x="77660" y="11589"/>
                </a:lnTo>
                <a:lnTo>
                  <a:pt x="80722" y="14556"/>
                </a:lnTo>
                <a:lnTo>
                  <a:pt x="83784" y="17522"/>
                </a:lnTo>
                <a:lnTo>
                  <a:pt x="85315" y="21838"/>
                </a:lnTo>
                <a:lnTo>
                  <a:pt x="85315" y="33973"/>
                </a:lnTo>
                <a:lnTo>
                  <a:pt x="82808" y="40615"/>
                </a:lnTo>
                <a:lnTo>
                  <a:pt x="77794" y="47429"/>
                </a:lnTo>
                <a:lnTo>
                  <a:pt x="75940" y="49863"/>
                </a:lnTo>
                <a:lnTo>
                  <a:pt x="69411" y="57700"/>
                </a:lnTo>
                <a:lnTo>
                  <a:pt x="60518" y="67568"/>
                </a:lnTo>
                <a:lnTo>
                  <a:pt x="49260" y="79470"/>
                </a:lnTo>
                <a:lnTo>
                  <a:pt x="49260" y="80790"/>
                </a:lnTo>
                <a:lnTo>
                  <a:pt x="95133" y="80790"/>
                </a:lnTo>
                <a:lnTo>
                  <a:pt x="101506" y="64770"/>
                </a:lnTo>
                <a:lnTo>
                  <a:pt x="100013" y="64081"/>
                </a:lnTo>
                <a:lnTo>
                  <a:pt x="98137" y="67488"/>
                </a:lnTo>
                <a:lnTo>
                  <a:pt x="96453" y="69632"/>
                </a:lnTo>
                <a:lnTo>
                  <a:pt x="93468" y="71392"/>
                </a:lnTo>
                <a:lnTo>
                  <a:pt x="90884" y="71832"/>
                </a:lnTo>
                <a:lnTo>
                  <a:pt x="60857" y="71832"/>
                </a:lnTo>
                <a:lnTo>
                  <a:pt x="64711" y="67849"/>
                </a:lnTo>
                <a:lnTo>
                  <a:pt x="75612" y="56327"/>
                </a:lnTo>
                <a:lnTo>
                  <a:pt x="83724" y="47300"/>
                </a:lnTo>
                <a:lnTo>
                  <a:pt x="89047" y="40768"/>
                </a:lnTo>
                <a:lnTo>
                  <a:pt x="93371" y="34949"/>
                </a:lnTo>
                <a:lnTo>
                  <a:pt x="95535" y="28901"/>
                </a:lnTo>
                <a:lnTo>
                  <a:pt x="95535" y="16728"/>
                </a:lnTo>
                <a:lnTo>
                  <a:pt x="93535" y="11742"/>
                </a:lnTo>
                <a:lnTo>
                  <a:pt x="89535" y="7665"/>
                </a:lnTo>
                <a:lnTo>
                  <a:pt x="85535" y="3588"/>
                </a:lnTo>
                <a:lnTo>
                  <a:pt x="80301" y="1550"/>
                </a:lnTo>
                <a:lnTo>
                  <a:pt x="68588" y="1550"/>
                </a:lnTo>
                <a:lnTo>
                  <a:pt x="63680" y="3263"/>
                </a:lnTo>
                <a:lnTo>
                  <a:pt x="59106" y="6689"/>
                </a:lnTo>
                <a:lnTo>
                  <a:pt x="54532" y="10115"/>
                </a:lnTo>
                <a:lnTo>
                  <a:pt x="51288" y="16230"/>
                </a:lnTo>
                <a:lnTo>
                  <a:pt x="49375" y="25035"/>
                </a:lnTo>
                <a:lnTo>
                  <a:pt x="51844" y="25551"/>
                </a:lnTo>
                <a:close/>
              </a:path>
              <a:path w="348231" h="83546">
                <a:moveTo>
                  <a:pt x="9855" y="11656"/>
                </a:moveTo>
                <a:lnTo>
                  <a:pt x="11769" y="14048"/>
                </a:lnTo>
                <a:lnTo>
                  <a:pt x="11999" y="17283"/>
                </a:lnTo>
                <a:lnTo>
                  <a:pt x="11999" y="73900"/>
                </a:lnTo>
                <a:lnTo>
                  <a:pt x="11291" y="76139"/>
                </a:lnTo>
                <a:lnTo>
                  <a:pt x="8459" y="78206"/>
                </a:lnTo>
                <a:lnTo>
                  <a:pt x="5435" y="78838"/>
                </a:lnTo>
                <a:lnTo>
                  <a:pt x="804" y="79068"/>
                </a:lnTo>
                <a:lnTo>
                  <a:pt x="804" y="80790"/>
                </a:lnTo>
                <a:lnTo>
                  <a:pt x="33184" y="80790"/>
                </a:lnTo>
                <a:lnTo>
                  <a:pt x="33184" y="79182"/>
                </a:lnTo>
                <a:lnTo>
                  <a:pt x="28898" y="79029"/>
                </a:lnTo>
                <a:lnTo>
                  <a:pt x="25970" y="78551"/>
                </a:lnTo>
                <a:lnTo>
                  <a:pt x="24400" y="77747"/>
                </a:lnTo>
                <a:lnTo>
                  <a:pt x="22046" y="75067"/>
                </a:lnTo>
                <a:lnTo>
                  <a:pt x="22046" y="2986"/>
                </a:lnTo>
                <a:lnTo>
                  <a:pt x="21759" y="1895"/>
                </a:lnTo>
                <a:lnTo>
                  <a:pt x="21070" y="1895"/>
                </a:lnTo>
                <a:lnTo>
                  <a:pt x="0" y="12632"/>
                </a:lnTo>
                <a:lnTo>
                  <a:pt x="1377" y="13627"/>
                </a:lnTo>
                <a:lnTo>
                  <a:pt x="4449" y="12488"/>
                </a:lnTo>
                <a:lnTo>
                  <a:pt x="7329" y="11656"/>
                </a:lnTo>
                <a:lnTo>
                  <a:pt x="9855" y="11656"/>
                </a:lnTo>
                <a:close/>
              </a:path>
              <a:path w="348231" h="83546">
                <a:moveTo>
                  <a:pt x="129580" y="72292"/>
                </a:moveTo>
                <a:lnTo>
                  <a:pt x="127055" y="69765"/>
                </a:lnTo>
                <a:lnTo>
                  <a:pt x="123724" y="69134"/>
                </a:lnTo>
                <a:lnTo>
                  <a:pt x="120384" y="69765"/>
                </a:lnTo>
                <a:lnTo>
                  <a:pt x="117820" y="72292"/>
                </a:lnTo>
                <a:lnTo>
                  <a:pt x="117179" y="75622"/>
                </a:lnTo>
                <a:lnTo>
                  <a:pt x="117811" y="78962"/>
                </a:lnTo>
                <a:lnTo>
                  <a:pt x="120337" y="81527"/>
                </a:lnTo>
                <a:lnTo>
                  <a:pt x="123724" y="82168"/>
                </a:lnTo>
                <a:lnTo>
                  <a:pt x="127102" y="81527"/>
                </a:lnTo>
                <a:lnTo>
                  <a:pt x="129590" y="78962"/>
                </a:lnTo>
                <a:lnTo>
                  <a:pt x="130212" y="75622"/>
                </a:lnTo>
                <a:lnTo>
                  <a:pt x="129580" y="72292"/>
                </a:lnTo>
                <a:close/>
              </a:path>
              <a:path w="348231" h="83546">
                <a:moveTo>
                  <a:pt x="171917" y="4880"/>
                </a:moveTo>
                <a:lnTo>
                  <a:pt x="175839" y="7369"/>
                </a:lnTo>
                <a:lnTo>
                  <a:pt x="178519" y="12345"/>
                </a:lnTo>
                <a:lnTo>
                  <a:pt x="181198" y="17322"/>
                </a:lnTo>
                <a:lnTo>
                  <a:pt x="182538" y="23791"/>
                </a:lnTo>
                <a:lnTo>
                  <a:pt x="185332" y="63277"/>
                </a:lnTo>
                <a:lnTo>
                  <a:pt x="188509" y="57918"/>
                </a:lnTo>
                <a:lnTo>
                  <a:pt x="190691" y="51908"/>
                </a:lnTo>
                <a:lnTo>
                  <a:pt x="192872" y="45898"/>
                </a:lnTo>
                <a:lnTo>
                  <a:pt x="193963" y="39984"/>
                </a:lnTo>
                <a:lnTo>
                  <a:pt x="193963" y="25896"/>
                </a:lnTo>
                <a:lnTo>
                  <a:pt x="191667" y="18403"/>
                </a:lnTo>
                <a:lnTo>
                  <a:pt x="187073" y="11685"/>
                </a:lnTo>
                <a:lnTo>
                  <a:pt x="182481" y="4966"/>
                </a:lnTo>
                <a:lnTo>
                  <a:pt x="175974" y="1607"/>
                </a:lnTo>
                <a:lnTo>
                  <a:pt x="160472" y="1607"/>
                </a:lnTo>
                <a:lnTo>
                  <a:pt x="162998" y="4880"/>
                </a:lnTo>
                <a:lnTo>
                  <a:pt x="171917" y="4880"/>
                </a:lnTo>
                <a:close/>
              </a:path>
              <a:path w="348231" h="83546">
                <a:moveTo>
                  <a:pt x="156243" y="78321"/>
                </a:moveTo>
                <a:lnTo>
                  <a:pt x="153602" y="79355"/>
                </a:lnTo>
                <a:lnTo>
                  <a:pt x="150291" y="80331"/>
                </a:lnTo>
                <a:lnTo>
                  <a:pt x="146311" y="81249"/>
                </a:lnTo>
                <a:lnTo>
                  <a:pt x="146884" y="83546"/>
                </a:lnTo>
                <a:lnTo>
                  <a:pt x="153238" y="82742"/>
                </a:lnTo>
                <a:lnTo>
                  <a:pt x="158501" y="81594"/>
                </a:lnTo>
                <a:lnTo>
                  <a:pt x="162673" y="80101"/>
                </a:lnTo>
                <a:lnTo>
                  <a:pt x="170137" y="77460"/>
                </a:lnTo>
                <a:lnTo>
                  <a:pt x="176299" y="73421"/>
                </a:lnTo>
                <a:lnTo>
                  <a:pt x="181160" y="67985"/>
                </a:lnTo>
                <a:lnTo>
                  <a:pt x="185332" y="63277"/>
                </a:lnTo>
                <a:lnTo>
                  <a:pt x="182538" y="23791"/>
                </a:lnTo>
                <a:lnTo>
                  <a:pt x="182366" y="37753"/>
                </a:lnTo>
                <a:lnTo>
                  <a:pt x="182251" y="40222"/>
                </a:lnTo>
                <a:lnTo>
                  <a:pt x="182117" y="41649"/>
                </a:lnTo>
                <a:lnTo>
                  <a:pt x="180001" y="44252"/>
                </a:lnTo>
                <a:lnTo>
                  <a:pt x="177227" y="45706"/>
                </a:lnTo>
                <a:lnTo>
                  <a:pt x="174452" y="47161"/>
                </a:lnTo>
                <a:lnTo>
                  <a:pt x="171763" y="47888"/>
                </a:lnTo>
                <a:lnTo>
                  <a:pt x="163495" y="47888"/>
                </a:lnTo>
                <a:lnTo>
                  <a:pt x="159582" y="45515"/>
                </a:lnTo>
                <a:lnTo>
                  <a:pt x="157420" y="40768"/>
                </a:lnTo>
                <a:lnTo>
                  <a:pt x="155257" y="36021"/>
                </a:lnTo>
                <a:lnTo>
                  <a:pt x="154176" y="30854"/>
                </a:lnTo>
                <a:lnTo>
                  <a:pt x="154176" y="18489"/>
                </a:lnTo>
                <a:lnTo>
                  <a:pt x="155333" y="13398"/>
                </a:lnTo>
                <a:lnTo>
                  <a:pt x="157649" y="9991"/>
                </a:lnTo>
                <a:lnTo>
                  <a:pt x="159965" y="6584"/>
                </a:lnTo>
                <a:lnTo>
                  <a:pt x="162998" y="4880"/>
                </a:lnTo>
                <a:lnTo>
                  <a:pt x="160472" y="1607"/>
                </a:lnTo>
                <a:lnTo>
                  <a:pt x="154664" y="4249"/>
                </a:lnTo>
                <a:lnTo>
                  <a:pt x="150128" y="9531"/>
                </a:lnTo>
                <a:lnTo>
                  <a:pt x="145592" y="14814"/>
                </a:lnTo>
                <a:lnTo>
                  <a:pt x="143325" y="21532"/>
                </a:lnTo>
                <a:lnTo>
                  <a:pt x="143325" y="36079"/>
                </a:lnTo>
                <a:lnTo>
                  <a:pt x="145229" y="41581"/>
                </a:lnTo>
                <a:lnTo>
                  <a:pt x="149038" y="46194"/>
                </a:lnTo>
                <a:lnTo>
                  <a:pt x="152846" y="50807"/>
                </a:lnTo>
                <a:lnTo>
                  <a:pt x="158003" y="53113"/>
                </a:lnTo>
                <a:lnTo>
                  <a:pt x="166156" y="53113"/>
                </a:lnTo>
                <a:lnTo>
                  <a:pt x="169965" y="52424"/>
                </a:lnTo>
                <a:lnTo>
                  <a:pt x="173792" y="51620"/>
                </a:lnTo>
                <a:lnTo>
                  <a:pt x="177122" y="50147"/>
                </a:lnTo>
                <a:lnTo>
                  <a:pt x="179954" y="48003"/>
                </a:lnTo>
                <a:lnTo>
                  <a:pt x="181964" y="46510"/>
                </a:lnTo>
                <a:lnTo>
                  <a:pt x="181351" y="49726"/>
                </a:lnTo>
                <a:lnTo>
                  <a:pt x="179829" y="53716"/>
                </a:lnTo>
                <a:lnTo>
                  <a:pt x="177400" y="58482"/>
                </a:lnTo>
                <a:lnTo>
                  <a:pt x="174968" y="63248"/>
                </a:lnTo>
                <a:lnTo>
                  <a:pt x="171725" y="67564"/>
                </a:lnTo>
                <a:lnTo>
                  <a:pt x="167668" y="71430"/>
                </a:lnTo>
                <a:lnTo>
                  <a:pt x="164797" y="74149"/>
                </a:lnTo>
                <a:lnTo>
                  <a:pt x="160988" y="76445"/>
                </a:lnTo>
                <a:lnTo>
                  <a:pt x="156243" y="78321"/>
                </a:lnTo>
                <a:close/>
              </a:path>
              <a:path w="348231" h="83546">
                <a:moveTo>
                  <a:pt x="206479" y="30432"/>
                </a:moveTo>
                <a:lnTo>
                  <a:pt x="206077" y="31810"/>
                </a:lnTo>
                <a:lnTo>
                  <a:pt x="208431" y="32500"/>
                </a:lnTo>
                <a:lnTo>
                  <a:pt x="213484" y="32500"/>
                </a:lnTo>
                <a:lnTo>
                  <a:pt x="218937" y="33705"/>
                </a:lnTo>
                <a:lnTo>
                  <a:pt x="224794" y="36117"/>
                </a:lnTo>
                <a:lnTo>
                  <a:pt x="226237" y="36746"/>
                </a:lnTo>
                <a:lnTo>
                  <a:pt x="237039" y="45248"/>
                </a:lnTo>
                <a:lnTo>
                  <a:pt x="240640" y="57535"/>
                </a:lnTo>
                <a:lnTo>
                  <a:pt x="240640" y="63200"/>
                </a:lnTo>
                <a:lnTo>
                  <a:pt x="238993" y="67976"/>
                </a:lnTo>
                <a:lnTo>
                  <a:pt x="235702" y="71861"/>
                </a:lnTo>
                <a:lnTo>
                  <a:pt x="232410" y="75747"/>
                </a:lnTo>
                <a:lnTo>
                  <a:pt x="228564" y="77689"/>
                </a:lnTo>
                <a:lnTo>
                  <a:pt x="222248" y="77689"/>
                </a:lnTo>
                <a:lnTo>
                  <a:pt x="219521" y="76455"/>
                </a:lnTo>
                <a:lnTo>
                  <a:pt x="215981" y="73986"/>
                </a:lnTo>
                <a:lnTo>
                  <a:pt x="212440" y="71517"/>
                </a:lnTo>
                <a:lnTo>
                  <a:pt x="209579" y="70282"/>
                </a:lnTo>
                <a:lnTo>
                  <a:pt x="207397" y="70282"/>
                </a:lnTo>
                <a:lnTo>
                  <a:pt x="203580" y="71574"/>
                </a:lnTo>
                <a:lnTo>
                  <a:pt x="202345" y="74589"/>
                </a:lnTo>
                <a:lnTo>
                  <a:pt x="202345" y="77651"/>
                </a:lnTo>
                <a:lnTo>
                  <a:pt x="204259" y="79776"/>
                </a:lnTo>
                <a:lnTo>
                  <a:pt x="208087" y="80962"/>
                </a:lnTo>
                <a:lnTo>
                  <a:pt x="210383" y="81690"/>
                </a:lnTo>
                <a:lnTo>
                  <a:pt x="213407" y="82053"/>
                </a:lnTo>
                <a:lnTo>
                  <a:pt x="226382" y="82053"/>
                </a:lnTo>
                <a:lnTo>
                  <a:pt x="234009" y="79221"/>
                </a:lnTo>
                <a:lnTo>
                  <a:pt x="240037" y="73555"/>
                </a:lnTo>
                <a:lnTo>
                  <a:pt x="246065" y="67889"/>
                </a:lnTo>
                <a:lnTo>
                  <a:pt x="249079" y="60827"/>
                </a:lnTo>
                <a:lnTo>
                  <a:pt x="249079" y="48577"/>
                </a:lnTo>
                <a:lnTo>
                  <a:pt x="248371" y="44988"/>
                </a:lnTo>
                <a:lnTo>
                  <a:pt x="246955" y="41601"/>
                </a:lnTo>
                <a:lnTo>
                  <a:pt x="245538" y="38213"/>
                </a:lnTo>
                <a:lnTo>
                  <a:pt x="243453" y="35160"/>
                </a:lnTo>
                <a:lnTo>
                  <a:pt x="240697" y="32442"/>
                </a:lnTo>
                <a:lnTo>
                  <a:pt x="237482" y="29303"/>
                </a:lnTo>
                <a:lnTo>
                  <a:pt x="233482" y="26930"/>
                </a:lnTo>
                <a:lnTo>
                  <a:pt x="228697" y="25322"/>
                </a:lnTo>
                <a:lnTo>
                  <a:pt x="225789" y="24365"/>
                </a:lnTo>
                <a:lnTo>
                  <a:pt x="221195" y="23351"/>
                </a:lnTo>
                <a:lnTo>
                  <a:pt x="214918" y="22278"/>
                </a:lnTo>
                <a:lnTo>
                  <a:pt x="219799" y="12230"/>
                </a:lnTo>
                <a:lnTo>
                  <a:pt x="242821" y="12230"/>
                </a:lnTo>
                <a:lnTo>
                  <a:pt x="245520" y="11426"/>
                </a:lnTo>
                <a:lnTo>
                  <a:pt x="249998" y="803"/>
                </a:lnTo>
                <a:lnTo>
                  <a:pt x="249079" y="0"/>
                </a:lnTo>
                <a:lnTo>
                  <a:pt x="246467" y="2354"/>
                </a:lnTo>
                <a:lnTo>
                  <a:pt x="243625" y="2986"/>
                </a:lnTo>
                <a:lnTo>
                  <a:pt x="218995" y="2986"/>
                </a:lnTo>
                <a:lnTo>
                  <a:pt x="206479" y="30432"/>
                </a:lnTo>
                <a:close/>
              </a:path>
              <a:path w="348231" h="83546">
                <a:moveTo>
                  <a:pt x="324577" y="77288"/>
                </a:moveTo>
                <a:lnTo>
                  <a:pt x="321247" y="75278"/>
                </a:lnTo>
                <a:lnTo>
                  <a:pt x="324405" y="80962"/>
                </a:lnTo>
                <a:lnTo>
                  <a:pt x="331562" y="80962"/>
                </a:lnTo>
                <a:lnTo>
                  <a:pt x="326874" y="77288"/>
                </a:lnTo>
                <a:lnTo>
                  <a:pt x="324577" y="77288"/>
                </a:lnTo>
                <a:close/>
              </a:path>
              <a:path w="348231" h="83546">
                <a:moveTo>
                  <a:pt x="293689" y="34279"/>
                </a:moveTo>
                <a:lnTo>
                  <a:pt x="289785" y="39984"/>
                </a:lnTo>
                <a:lnTo>
                  <a:pt x="285479" y="42835"/>
                </a:lnTo>
                <a:lnTo>
                  <a:pt x="278283" y="42835"/>
                </a:lnTo>
                <a:lnTo>
                  <a:pt x="278647" y="46855"/>
                </a:lnTo>
                <a:lnTo>
                  <a:pt x="285345" y="46855"/>
                </a:lnTo>
                <a:lnTo>
                  <a:pt x="291000" y="43572"/>
                </a:lnTo>
                <a:lnTo>
                  <a:pt x="295612" y="37007"/>
                </a:lnTo>
                <a:lnTo>
                  <a:pt x="297593" y="28576"/>
                </a:lnTo>
                <a:lnTo>
                  <a:pt x="293689" y="34279"/>
                </a:lnTo>
                <a:close/>
              </a:path>
              <a:path w="348231" h="83546">
                <a:moveTo>
                  <a:pt x="266035" y="40060"/>
                </a:moveTo>
                <a:lnTo>
                  <a:pt x="268944" y="42778"/>
                </a:lnTo>
                <a:lnTo>
                  <a:pt x="271853" y="45496"/>
                </a:lnTo>
                <a:lnTo>
                  <a:pt x="275087" y="46855"/>
                </a:lnTo>
                <a:lnTo>
                  <a:pt x="278647" y="46855"/>
                </a:lnTo>
                <a:lnTo>
                  <a:pt x="278283" y="42835"/>
                </a:lnTo>
                <a:lnTo>
                  <a:pt x="275231" y="40682"/>
                </a:lnTo>
                <a:lnTo>
                  <a:pt x="273422" y="37266"/>
                </a:lnTo>
                <a:lnTo>
                  <a:pt x="273422" y="29150"/>
                </a:lnTo>
                <a:lnTo>
                  <a:pt x="275346" y="23035"/>
                </a:lnTo>
                <a:lnTo>
                  <a:pt x="279192" y="16393"/>
                </a:lnTo>
                <a:lnTo>
                  <a:pt x="283039" y="9752"/>
                </a:lnTo>
                <a:lnTo>
                  <a:pt x="286818" y="6431"/>
                </a:lnTo>
                <a:lnTo>
                  <a:pt x="290531" y="6431"/>
                </a:lnTo>
                <a:lnTo>
                  <a:pt x="291555" y="6880"/>
                </a:lnTo>
                <a:lnTo>
                  <a:pt x="295124" y="9244"/>
                </a:lnTo>
                <a:lnTo>
                  <a:pt x="298253" y="10278"/>
                </a:lnTo>
                <a:lnTo>
                  <a:pt x="299545" y="13206"/>
                </a:lnTo>
                <a:lnTo>
                  <a:pt x="299545" y="22355"/>
                </a:lnTo>
                <a:lnTo>
                  <a:pt x="297593" y="28576"/>
                </a:lnTo>
                <a:lnTo>
                  <a:pt x="295612" y="37007"/>
                </a:lnTo>
                <a:lnTo>
                  <a:pt x="300224" y="30442"/>
                </a:lnTo>
                <a:lnTo>
                  <a:pt x="302531" y="23714"/>
                </a:lnTo>
                <a:lnTo>
                  <a:pt x="302531" y="16824"/>
                </a:lnTo>
                <a:lnTo>
                  <a:pt x="302358" y="13694"/>
                </a:lnTo>
                <a:lnTo>
                  <a:pt x="301727" y="11139"/>
                </a:lnTo>
                <a:lnTo>
                  <a:pt x="304597" y="11828"/>
                </a:lnTo>
                <a:lnTo>
                  <a:pt x="307870" y="12230"/>
                </a:lnTo>
                <a:lnTo>
                  <a:pt x="312271" y="12230"/>
                </a:lnTo>
                <a:lnTo>
                  <a:pt x="315563" y="11598"/>
                </a:lnTo>
                <a:lnTo>
                  <a:pt x="319123" y="10297"/>
                </a:lnTo>
                <a:lnTo>
                  <a:pt x="321994" y="8957"/>
                </a:lnTo>
                <a:lnTo>
                  <a:pt x="281058" y="82455"/>
                </a:lnTo>
                <a:lnTo>
                  <a:pt x="286627" y="82455"/>
                </a:lnTo>
                <a:lnTo>
                  <a:pt x="331926" y="1320"/>
                </a:lnTo>
                <a:lnTo>
                  <a:pt x="327333" y="1320"/>
                </a:lnTo>
                <a:lnTo>
                  <a:pt x="325151" y="3464"/>
                </a:lnTo>
                <a:lnTo>
                  <a:pt x="321075" y="6201"/>
                </a:lnTo>
                <a:lnTo>
                  <a:pt x="317362" y="8345"/>
                </a:lnTo>
                <a:lnTo>
                  <a:pt x="313305" y="9416"/>
                </a:lnTo>
                <a:lnTo>
                  <a:pt x="307219" y="9416"/>
                </a:lnTo>
                <a:lnTo>
                  <a:pt x="303966" y="8957"/>
                </a:lnTo>
                <a:lnTo>
                  <a:pt x="301114" y="8115"/>
                </a:lnTo>
                <a:lnTo>
                  <a:pt x="298052" y="5397"/>
                </a:lnTo>
                <a:lnTo>
                  <a:pt x="295698" y="3904"/>
                </a:lnTo>
                <a:lnTo>
                  <a:pt x="292272" y="2986"/>
                </a:lnTo>
                <a:lnTo>
                  <a:pt x="283278" y="2986"/>
                </a:lnTo>
                <a:lnTo>
                  <a:pt x="277402" y="6048"/>
                </a:lnTo>
                <a:lnTo>
                  <a:pt x="272274" y="12173"/>
                </a:lnTo>
                <a:lnTo>
                  <a:pt x="267145" y="18298"/>
                </a:lnTo>
                <a:lnTo>
                  <a:pt x="264580" y="24518"/>
                </a:lnTo>
                <a:lnTo>
                  <a:pt x="264580" y="36079"/>
                </a:lnTo>
                <a:lnTo>
                  <a:pt x="266035" y="40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5295357" y="3522103"/>
            <a:ext cx="316574" cy="72552"/>
          </a:xfrm>
          <a:custGeom>
            <a:avLst/>
            <a:gdLst/>
            <a:ahLst/>
            <a:cxnLst/>
            <a:rect l="l" t="t" r="r" b="b"/>
            <a:pathLst>
              <a:path w="348231" h="82226">
                <a:moveTo>
                  <a:pt x="183081" y="74230"/>
                </a:moveTo>
                <a:lnTo>
                  <a:pt x="190518" y="61554"/>
                </a:lnTo>
                <a:lnTo>
                  <a:pt x="192891" y="54817"/>
                </a:lnTo>
                <a:lnTo>
                  <a:pt x="194078" y="47639"/>
                </a:lnTo>
                <a:lnTo>
                  <a:pt x="194070" y="38957"/>
                </a:lnTo>
                <a:lnTo>
                  <a:pt x="192519" y="25855"/>
                </a:lnTo>
                <a:lnTo>
                  <a:pt x="188279" y="14297"/>
                </a:lnTo>
                <a:lnTo>
                  <a:pt x="183418" y="5072"/>
                </a:lnTo>
                <a:lnTo>
                  <a:pt x="176586" y="459"/>
                </a:lnTo>
                <a:lnTo>
                  <a:pt x="166986" y="470"/>
                </a:lnTo>
                <a:lnTo>
                  <a:pt x="154741" y="4292"/>
                </a:lnTo>
                <a:lnTo>
                  <a:pt x="146081" y="14986"/>
                </a:lnTo>
                <a:lnTo>
                  <a:pt x="142100" y="27006"/>
                </a:lnTo>
                <a:lnTo>
                  <a:pt x="140856" y="40481"/>
                </a:lnTo>
                <a:lnTo>
                  <a:pt x="141097" y="46850"/>
                </a:lnTo>
                <a:lnTo>
                  <a:pt x="143553" y="59903"/>
                </a:lnTo>
                <a:lnTo>
                  <a:pt x="148664" y="70282"/>
                </a:lnTo>
                <a:lnTo>
                  <a:pt x="152224" y="50606"/>
                </a:lnTo>
                <a:lnTo>
                  <a:pt x="152224" y="32653"/>
                </a:lnTo>
                <a:lnTo>
                  <a:pt x="152855" y="25188"/>
                </a:lnTo>
                <a:lnTo>
                  <a:pt x="154119" y="19522"/>
                </a:lnTo>
                <a:lnTo>
                  <a:pt x="156530" y="8881"/>
                </a:lnTo>
                <a:lnTo>
                  <a:pt x="160988" y="3559"/>
                </a:lnTo>
                <a:lnTo>
                  <a:pt x="174002" y="3559"/>
                </a:lnTo>
                <a:lnTo>
                  <a:pt x="178442" y="8727"/>
                </a:lnTo>
                <a:lnTo>
                  <a:pt x="180816" y="19063"/>
                </a:lnTo>
                <a:lnTo>
                  <a:pt x="182078" y="24614"/>
                </a:lnTo>
                <a:lnTo>
                  <a:pt x="182710" y="32040"/>
                </a:lnTo>
                <a:lnTo>
                  <a:pt x="182700" y="43322"/>
                </a:lnTo>
                <a:lnTo>
                  <a:pt x="181827" y="57548"/>
                </a:lnTo>
                <a:lnTo>
                  <a:pt x="179552" y="68100"/>
                </a:lnTo>
                <a:lnTo>
                  <a:pt x="177447" y="74263"/>
                </a:lnTo>
                <a:lnTo>
                  <a:pt x="173582" y="77345"/>
                </a:lnTo>
                <a:lnTo>
                  <a:pt x="161218" y="77345"/>
                </a:lnTo>
                <a:lnTo>
                  <a:pt x="156626" y="72483"/>
                </a:lnTo>
                <a:lnTo>
                  <a:pt x="154176" y="62760"/>
                </a:lnTo>
                <a:lnTo>
                  <a:pt x="153525" y="77134"/>
                </a:lnTo>
                <a:lnTo>
                  <a:pt x="159726" y="80560"/>
                </a:lnTo>
                <a:lnTo>
                  <a:pt x="167266" y="80560"/>
                </a:lnTo>
                <a:lnTo>
                  <a:pt x="172133" y="80108"/>
                </a:lnTo>
                <a:lnTo>
                  <a:pt x="183081" y="74230"/>
                </a:lnTo>
                <a:close/>
              </a:path>
              <a:path w="348231" h="82226">
                <a:moveTo>
                  <a:pt x="153525" y="77134"/>
                </a:moveTo>
                <a:lnTo>
                  <a:pt x="154176" y="62760"/>
                </a:lnTo>
                <a:lnTo>
                  <a:pt x="152874" y="57554"/>
                </a:lnTo>
                <a:lnTo>
                  <a:pt x="152224" y="50606"/>
                </a:lnTo>
                <a:lnTo>
                  <a:pt x="148664" y="70282"/>
                </a:lnTo>
                <a:lnTo>
                  <a:pt x="153525" y="77134"/>
                </a:lnTo>
                <a:close/>
              </a:path>
              <a:path w="348231" h="82226">
                <a:moveTo>
                  <a:pt x="230707" y="3559"/>
                </a:moveTo>
                <a:lnTo>
                  <a:pt x="234630" y="6048"/>
                </a:lnTo>
                <a:lnTo>
                  <a:pt x="237310" y="11024"/>
                </a:lnTo>
                <a:lnTo>
                  <a:pt x="239989" y="16001"/>
                </a:lnTo>
                <a:lnTo>
                  <a:pt x="241329" y="22470"/>
                </a:lnTo>
                <a:lnTo>
                  <a:pt x="244123" y="61956"/>
                </a:lnTo>
                <a:lnTo>
                  <a:pt x="247299" y="56597"/>
                </a:lnTo>
                <a:lnTo>
                  <a:pt x="249481" y="50587"/>
                </a:lnTo>
                <a:lnTo>
                  <a:pt x="251663" y="44577"/>
                </a:lnTo>
                <a:lnTo>
                  <a:pt x="252754" y="38663"/>
                </a:lnTo>
                <a:lnTo>
                  <a:pt x="252754" y="24575"/>
                </a:lnTo>
                <a:lnTo>
                  <a:pt x="250457" y="17082"/>
                </a:lnTo>
                <a:lnTo>
                  <a:pt x="245864" y="10364"/>
                </a:lnTo>
                <a:lnTo>
                  <a:pt x="241271" y="3646"/>
                </a:lnTo>
                <a:lnTo>
                  <a:pt x="234764" y="286"/>
                </a:lnTo>
                <a:lnTo>
                  <a:pt x="219262" y="286"/>
                </a:lnTo>
                <a:lnTo>
                  <a:pt x="221789" y="3559"/>
                </a:lnTo>
                <a:lnTo>
                  <a:pt x="230707" y="3559"/>
                </a:lnTo>
                <a:close/>
              </a:path>
              <a:path w="348231" h="82226">
                <a:moveTo>
                  <a:pt x="215033" y="77000"/>
                </a:moveTo>
                <a:lnTo>
                  <a:pt x="212392" y="78034"/>
                </a:lnTo>
                <a:lnTo>
                  <a:pt x="209081" y="79010"/>
                </a:lnTo>
                <a:lnTo>
                  <a:pt x="205101" y="79928"/>
                </a:lnTo>
                <a:lnTo>
                  <a:pt x="205675" y="82226"/>
                </a:lnTo>
                <a:lnTo>
                  <a:pt x="212029" y="81422"/>
                </a:lnTo>
                <a:lnTo>
                  <a:pt x="217291" y="80273"/>
                </a:lnTo>
                <a:lnTo>
                  <a:pt x="221464" y="78780"/>
                </a:lnTo>
                <a:lnTo>
                  <a:pt x="228927" y="76139"/>
                </a:lnTo>
                <a:lnTo>
                  <a:pt x="235089" y="72100"/>
                </a:lnTo>
                <a:lnTo>
                  <a:pt x="239950" y="66664"/>
                </a:lnTo>
                <a:lnTo>
                  <a:pt x="244123" y="61956"/>
                </a:lnTo>
                <a:lnTo>
                  <a:pt x="241329" y="22470"/>
                </a:lnTo>
                <a:lnTo>
                  <a:pt x="241156" y="36433"/>
                </a:lnTo>
                <a:lnTo>
                  <a:pt x="241041" y="38902"/>
                </a:lnTo>
                <a:lnTo>
                  <a:pt x="240907" y="40328"/>
                </a:lnTo>
                <a:lnTo>
                  <a:pt x="238792" y="42931"/>
                </a:lnTo>
                <a:lnTo>
                  <a:pt x="236018" y="44385"/>
                </a:lnTo>
                <a:lnTo>
                  <a:pt x="233243" y="45840"/>
                </a:lnTo>
                <a:lnTo>
                  <a:pt x="230553" y="46567"/>
                </a:lnTo>
                <a:lnTo>
                  <a:pt x="222286" y="46567"/>
                </a:lnTo>
                <a:lnTo>
                  <a:pt x="218373" y="44194"/>
                </a:lnTo>
                <a:lnTo>
                  <a:pt x="216211" y="39447"/>
                </a:lnTo>
                <a:lnTo>
                  <a:pt x="214048" y="34700"/>
                </a:lnTo>
                <a:lnTo>
                  <a:pt x="212967" y="29533"/>
                </a:lnTo>
                <a:lnTo>
                  <a:pt x="212967" y="17168"/>
                </a:lnTo>
                <a:lnTo>
                  <a:pt x="214124" y="12077"/>
                </a:lnTo>
                <a:lnTo>
                  <a:pt x="216440" y="8670"/>
                </a:lnTo>
                <a:lnTo>
                  <a:pt x="218755" y="5263"/>
                </a:lnTo>
                <a:lnTo>
                  <a:pt x="221789" y="3559"/>
                </a:lnTo>
                <a:lnTo>
                  <a:pt x="219262" y="286"/>
                </a:lnTo>
                <a:lnTo>
                  <a:pt x="213455" y="2928"/>
                </a:lnTo>
                <a:lnTo>
                  <a:pt x="208919" y="8211"/>
                </a:lnTo>
                <a:lnTo>
                  <a:pt x="204383" y="13493"/>
                </a:lnTo>
                <a:lnTo>
                  <a:pt x="202116" y="20211"/>
                </a:lnTo>
                <a:lnTo>
                  <a:pt x="202116" y="34758"/>
                </a:lnTo>
                <a:lnTo>
                  <a:pt x="204020" y="40261"/>
                </a:lnTo>
                <a:lnTo>
                  <a:pt x="207828" y="44874"/>
                </a:lnTo>
                <a:lnTo>
                  <a:pt x="211636" y="49486"/>
                </a:lnTo>
                <a:lnTo>
                  <a:pt x="216794" y="51792"/>
                </a:lnTo>
                <a:lnTo>
                  <a:pt x="224947" y="51792"/>
                </a:lnTo>
                <a:lnTo>
                  <a:pt x="228755" y="51103"/>
                </a:lnTo>
                <a:lnTo>
                  <a:pt x="232583" y="50300"/>
                </a:lnTo>
                <a:lnTo>
                  <a:pt x="235913" y="48826"/>
                </a:lnTo>
                <a:lnTo>
                  <a:pt x="238745" y="46682"/>
                </a:lnTo>
                <a:lnTo>
                  <a:pt x="240755" y="45189"/>
                </a:lnTo>
                <a:lnTo>
                  <a:pt x="240142" y="48405"/>
                </a:lnTo>
                <a:lnTo>
                  <a:pt x="238620" y="52396"/>
                </a:lnTo>
                <a:lnTo>
                  <a:pt x="236190" y="57161"/>
                </a:lnTo>
                <a:lnTo>
                  <a:pt x="233759" y="61927"/>
                </a:lnTo>
                <a:lnTo>
                  <a:pt x="230515" y="66244"/>
                </a:lnTo>
                <a:lnTo>
                  <a:pt x="226459" y="70110"/>
                </a:lnTo>
                <a:lnTo>
                  <a:pt x="223588" y="72828"/>
                </a:lnTo>
                <a:lnTo>
                  <a:pt x="219779" y="75124"/>
                </a:lnTo>
                <a:lnTo>
                  <a:pt x="215033" y="77000"/>
                </a:lnTo>
                <a:close/>
              </a:path>
              <a:path w="348231" h="82226">
                <a:moveTo>
                  <a:pt x="324577" y="75967"/>
                </a:moveTo>
                <a:lnTo>
                  <a:pt x="321247" y="73957"/>
                </a:lnTo>
                <a:lnTo>
                  <a:pt x="324405" y="79641"/>
                </a:lnTo>
                <a:lnTo>
                  <a:pt x="331562" y="79641"/>
                </a:lnTo>
                <a:lnTo>
                  <a:pt x="326874" y="75967"/>
                </a:lnTo>
                <a:lnTo>
                  <a:pt x="324577" y="75967"/>
                </a:lnTo>
                <a:close/>
              </a:path>
              <a:path w="348231" h="82226">
                <a:moveTo>
                  <a:pt x="293689" y="32959"/>
                </a:moveTo>
                <a:lnTo>
                  <a:pt x="289785" y="38663"/>
                </a:lnTo>
                <a:lnTo>
                  <a:pt x="285479" y="41514"/>
                </a:lnTo>
                <a:lnTo>
                  <a:pt x="278283" y="41514"/>
                </a:lnTo>
                <a:lnTo>
                  <a:pt x="278647" y="45534"/>
                </a:lnTo>
                <a:lnTo>
                  <a:pt x="285345" y="45534"/>
                </a:lnTo>
                <a:lnTo>
                  <a:pt x="291000" y="42251"/>
                </a:lnTo>
                <a:lnTo>
                  <a:pt x="295612" y="35686"/>
                </a:lnTo>
                <a:lnTo>
                  <a:pt x="297593" y="27255"/>
                </a:lnTo>
                <a:lnTo>
                  <a:pt x="293689" y="32959"/>
                </a:lnTo>
                <a:close/>
              </a:path>
              <a:path w="348231" h="82226">
                <a:moveTo>
                  <a:pt x="266035" y="38739"/>
                </a:moveTo>
                <a:lnTo>
                  <a:pt x="268944" y="41457"/>
                </a:lnTo>
                <a:lnTo>
                  <a:pt x="271853" y="44175"/>
                </a:lnTo>
                <a:lnTo>
                  <a:pt x="275087" y="45534"/>
                </a:lnTo>
                <a:lnTo>
                  <a:pt x="278647" y="45534"/>
                </a:lnTo>
                <a:lnTo>
                  <a:pt x="278283" y="41514"/>
                </a:lnTo>
                <a:lnTo>
                  <a:pt x="275231" y="39361"/>
                </a:lnTo>
                <a:lnTo>
                  <a:pt x="273422" y="35945"/>
                </a:lnTo>
                <a:lnTo>
                  <a:pt x="273422" y="27829"/>
                </a:lnTo>
                <a:lnTo>
                  <a:pt x="275346" y="21714"/>
                </a:lnTo>
                <a:lnTo>
                  <a:pt x="279192" y="15072"/>
                </a:lnTo>
                <a:lnTo>
                  <a:pt x="283039" y="8431"/>
                </a:lnTo>
                <a:lnTo>
                  <a:pt x="286818" y="5110"/>
                </a:lnTo>
                <a:lnTo>
                  <a:pt x="290531" y="5110"/>
                </a:lnTo>
                <a:lnTo>
                  <a:pt x="291555" y="5560"/>
                </a:lnTo>
                <a:lnTo>
                  <a:pt x="295124" y="7924"/>
                </a:lnTo>
                <a:lnTo>
                  <a:pt x="298253" y="8957"/>
                </a:lnTo>
                <a:lnTo>
                  <a:pt x="299545" y="11885"/>
                </a:lnTo>
                <a:lnTo>
                  <a:pt x="299545" y="21034"/>
                </a:lnTo>
                <a:lnTo>
                  <a:pt x="297593" y="27255"/>
                </a:lnTo>
                <a:lnTo>
                  <a:pt x="295612" y="35686"/>
                </a:lnTo>
                <a:lnTo>
                  <a:pt x="300224" y="29121"/>
                </a:lnTo>
                <a:lnTo>
                  <a:pt x="302531" y="22393"/>
                </a:lnTo>
                <a:lnTo>
                  <a:pt x="302531" y="15503"/>
                </a:lnTo>
                <a:lnTo>
                  <a:pt x="302358" y="12374"/>
                </a:lnTo>
                <a:lnTo>
                  <a:pt x="301727" y="9818"/>
                </a:lnTo>
                <a:lnTo>
                  <a:pt x="304597" y="10507"/>
                </a:lnTo>
                <a:lnTo>
                  <a:pt x="307870" y="10909"/>
                </a:lnTo>
                <a:lnTo>
                  <a:pt x="312271" y="10909"/>
                </a:lnTo>
                <a:lnTo>
                  <a:pt x="315563" y="10278"/>
                </a:lnTo>
                <a:lnTo>
                  <a:pt x="319123" y="8976"/>
                </a:lnTo>
                <a:lnTo>
                  <a:pt x="321994" y="7636"/>
                </a:lnTo>
                <a:lnTo>
                  <a:pt x="281058" y="81134"/>
                </a:lnTo>
                <a:lnTo>
                  <a:pt x="286627" y="81134"/>
                </a:lnTo>
                <a:lnTo>
                  <a:pt x="331926" y="0"/>
                </a:lnTo>
                <a:lnTo>
                  <a:pt x="327333" y="0"/>
                </a:lnTo>
                <a:lnTo>
                  <a:pt x="325151" y="2143"/>
                </a:lnTo>
                <a:lnTo>
                  <a:pt x="321075" y="4880"/>
                </a:lnTo>
                <a:lnTo>
                  <a:pt x="317362" y="7024"/>
                </a:lnTo>
                <a:lnTo>
                  <a:pt x="313305" y="8096"/>
                </a:lnTo>
                <a:lnTo>
                  <a:pt x="307219" y="8096"/>
                </a:lnTo>
                <a:lnTo>
                  <a:pt x="303966" y="7636"/>
                </a:lnTo>
                <a:lnTo>
                  <a:pt x="301114" y="6794"/>
                </a:lnTo>
                <a:lnTo>
                  <a:pt x="298052" y="4076"/>
                </a:lnTo>
                <a:lnTo>
                  <a:pt x="295698" y="2583"/>
                </a:lnTo>
                <a:lnTo>
                  <a:pt x="292272" y="1665"/>
                </a:lnTo>
                <a:lnTo>
                  <a:pt x="283278" y="1665"/>
                </a:lnTo>
                <a:lnTo>
                  <a:pt x="277402" y="4727"/>
                </a:lnTo>
                <a:lnTo>
                  <a:pt x="272274" y="10852"/>
                </a:lnTo>
                <a:lnTo>
                  <a:pt x="267145" y="16977"/>
                </a:lnTo>
                <a:lnTo>
                  <a:pt x="264580" y="23197"/>
                </a:lnTo>
                <a:lnTo>
                  <a:pt x="264580" y="34758"/>
                </a:lnTo>
                <a:lnTo>
                  <a:pt x="266035" y="38739"/>
                </a:lnTo>
                <a:close/>
              </a:path>
              <a:path w="348231" h="82226">
                <a:moveTo>
                  <a:pt x="311573" y="73086"/>
                </a:moveTo>
                <a:lnTo>
                  <a:pt x="314386" y="75708"/>
                </a:lnTo>
                <a:lnTo>
                  <a:pt x="317200" y="78330"/>
                </a:lnTo>
                <a:lnTo>
                  <a:pt x="320539" y="79641"/>
                </a:lnTo>
                <a:lnTo>
                  <a:pt x="324405" y="79641"/>
                </a:lnTo>
                <a:lnTo>
                  <a:pt x="321247" y="73957"/>
                </a:lnTo>
                <a:lnTo>
                  <a:pt x="319066" y="70684"/>
                </a:lnTo>
                <a:lnTo>
                  <a:pt x="319066" y="63066"/>
                </a:lnTo>
                <a:lnTo>
                  <a:pt x="320845" y="57037"/>
                </a:lnTo>
                <a:lnTo>
                  <a:pt x="324405" y="50070"/>
                </a:lnTo>
                <a:lnTo>
                  <a:pt x="327965" y="43103"/>
                </a:lnTo>
                <a:lnTo>
                  <a:pt x="332022" y="39619"/>
                </a:lnTo>
                <a:lnTo>
                  <a:pt x="339102" y="39619"/>
                </a:lnTo>
                <a:lnTo>
                  <a:pt x="341150" y="40519"/>
                </a:lnTo>
                <a:lnTo>
                  <a:pt x="344288" y="44117"/>
                </a:lnTo>
                <a:lnTo>
                  <a:pt x="345074" y="46625"/>
                </a:lnTo>
                <a:lnTo>
                  <a:pt x="345074" y="55047"/>
                </a:lnTo>
                <a:lnTo>
                  <a:pt x="343208" y="60702"/>
                </a:lnTo>
                <a:lnTo>
                  <a:pt x="339476" y="66808"/>
                </a:lnTo>
                <a:lnTo>
                  <a:pt x="335744" y="72914"/>
                </a:lnTo>
                <a:lnTo>
                  <a:pt x="331543" y="75967"/>
                </a:lnTo>
                <a:lnTo>
                  <a:pt x="326874" y="75967"/>
                </a:lnTo>
                <a:lnTo>
                  <a:pt x="331562" y="79641"/>
                </a:lnTo>
                <a:lnTo>
                  <a:pt x="337322" y="76139"/>
                </a:lnTo>
                <a:lnTo>
                  <a:pt x="341686" y="69133"/>
                </a:lnTo>
                <a:lnTo>
                  <a:pt x="346050" y="62128"/>
                </a:lnTo>
                <a:lnTo>
                  <a:pt x="348231" y="55736"/>
                </a:lnTo>
                <a:lnTo>
                  <a:pt x="348231" y="44558"/>
                </a:lnTo>
                <a:lnTo>
                  <a:pt x="346949" y="40864"/>
                </a:lnTo>
                <a:lnTo>
                  <a:pt x="344385" y="38873"/>
                </a:lnTo>
                <a:lnTo>
                  <a:pt x="341820" y="36883"/>
                </a:lnTo>
                <a:lnTo>
                  <a:pt x="338873" y="35887"/>
                </a:lnTo>
                <a:lnTo>
                  <a:pt x="329151" y="35887"/>
                </a:lnTo>
                <a:lnTo>
                  <a:pt x="323323" y="38825"/>
                </a:lnTo>
                <a:lnTo>
                  <a:pt x="318061" y="44701"/>
                </a:lnTo>
                <a:lnTo>
                  <a:pt x="312798" y="50577"/>
                </a:lnTo>
                <a:lnTo>
                  <a:pt x="310166" y="56827"/>
                </a:lnTo>
                <a:lnTo>
                  <a:pt x="310166" y="69000"/>
                </a:lnTo>
                <a:lnTo>
                  <a:pt x="311573" y="73086"/>
                </a:lnTo>
                <a:close/>
              </a:path>
              <a:path w="348231" h="82226">
                <a:moveTo>
                  <a:pt x="51844" y="24231"/>
                </a:moveTo>
                <a:lnTo>
                  <a:pt x="53489" y="19867"/>
                </a:lnTo>
                <a:lnTo>
                  <a:pt x="55212" y="16632"/>
                </a:lnTo>
                <a:lnTo>
                  <a:pt x="57010" y="14527"/>
                </a:lnTo>
                <a:lnTo>
                  <a:pt x="60264" y="10699"/>
                </a:lnTo>
                <a:lnTo>
                  <a:pt x="64512" y="8785"/>
                </a:lnTo>
                <a:lnTo>
                  <a:pt x="74005" y="8785"/>
                </a:lnTo>
                <a:lnTo>
                  <a:pt x="77660" y="10268"/>
                </a:lnTo>
                <a:lnTo>
                  <a:pt x="80722" y="13235"/>
                </a:lnTo>
                <a:lnTo>
                  <a:pt x="83784" y="16202"/>
                </a:lnTo>
                <a:lnTo>
                  <a:pt x="85315" y="20518"/>
                </a:lnTo>
                <a:lnTo>
                  <a:pt x="85315" y="32653"/>
                </a:lnTo>
                <a:lnTo>
                  <a:pt x="82808" y="39294"/>
                </a:lnTo>
                <a:lnTo>
                  <a:pt x="77794" y="46108"/>
                </a:lnTo>
                <a:lnTo>
                  <a:pt x="75940" y="48543"/>
                </a:lnTo>
                <a:lnTo>
                  <a:pt x="69411" y="56379"/>
                </a:lnTo>
                <a:lnTo>
                  <a:pt x="60518" y="66247"/>
                </a:lnTo>
                <a:lnTo>
                  <a:pt x="49260" y="78149"/>
                </a:lnTo>
                <a:lnTo>
                  <a:pt x="49260" y="79469"/>
                </a:lnTo>
                <a:lnTo>
                  <a:pt x="95133" y="79469"/>
                </a:lnTo>
                <a:lnTo>
                  <a:pt x="101506" y="63449"/>
                </a:lnTo>
                <a:lnTo>
                  <a:pt x="100013" y="62760"/>
                </a:lnTo>
                <a:lnTo>
                  <a:pt x="98137" y="66167"/>
                </a:lnTo>
                <a:lnTo>
                  <a:pt x="96453" y="68311"/>
                </a:lnTo>
                <a:lnTo>
                  <a:pt x="93468" y="70071"/>
                </a:lnTo>
                <a:lnTo>
                  <a:pt x="90884" y="70512"/>
                </a:lnTo>
                <a:lnTo>
                  <a:pt x="60857" y="70512"/>
                </a:lnTo>
                <a:lnTo>
                  <a:pt x="64711" y="66528"/>
                </a:lnTo>
                <a:lnTo>
                  <a:pt x="75612" y="55006"/>
                </a:lnTo>
                <a:lnTo>
                  <a:pt x="83724" y="45979"/>
                </a:lnTo>
                <a:lnTo>
                  <a:pt x="89047" y="39447"/>
                </a:lnTo>
                <a:lnTo>
                  <a:pt x="93371" y="33628"/>
                </a:lnTo>
                <a:lnTo>
                  <a:pt x="95535" y="27580"/>
                </a:lnTo>
                <a:lnTo>
                  <a:pt x="95535" y="15407"/>
                </a:lnTo>
                <a:lnTo>
                  <a:pt x="93535" y="10421"/>
                </a:lnTo>
                <a:lnTo>
                  <a:pt x="89535" y="6344"/>
                </a:lnTo>
                <a:lnTo>
                  <a:pt x="85535" y="2267"/>
                </a:lnTo>
                <a:lnTo>
                  <a:pt x="80301" y="229"/>
                </a:lnTo>
                <a:lnTo>
                  <a:pt x="68588" y="229"/>
                </a:lnTo>
                <a:lnTo>
                  <a:pt x="63680" y="1942"/>
                </a:lnTo>
                <a:lnTo>
                  <a:pt x="59106" y="5368"/>
                </a:lnTo>
                <a:lnTo>
                  <a:pt x="54532" y="8794"/>
                </a:lnTo>
                <a:lnTo>
                  <a:pt x="51288" y="14909"/>
                </a:lnTo>
                <a:lnTo>
                  <a:pt x="49375" y="23714"/>
                </a:lnTo>
                <a:lnTo>
                  <a:pt x="51844" y="24231"/>
                </a:lnTo>
                <a:close/>
              </a:path>
              <a:path w="348231" h="82226">
                <a:moveTo>
                  <a:pt x="9855" y="10335"/>
                </a:moveTo>
                <a:lnTo>
                  <a:pt x="11769" y="12727"/>
                </a:lnTo>
                <a:lnTo>
                  <a:pt x="11999" y="15962"/>
                </a:lnTo>
                <a:lnTo>
                  <a:pt x="11999" y="72579"/>
                </a:lnTo>
                <a:lnTo>
                  <a:pt x="11291" y="74818"/>
                </a:lnTo>
                <a:lnTo>
                  <a:pt x="8458" y="76885"/>
                </a:lnTo>
                <a:lnTo>
                  <a:pt x="5435" y="77517"/>
                </a:lnTo>
                <a:lnTo>
                  <a:pt x="804" y="77747"/>
                </a:lnTo>
                <a:lnTo>
                  <a:pt x="804" y="79469"/>
                </a:lnTo>
                <a:lnTo>
                  <a:pt x="33184" y="79469"/>
                </a:lnTo>
                <a:lnTo>
                  <a:pt x="33184" y="77861"/>
                </a:lnTo>
                <a:lnTo>
                  <a:pt x="28897" y="77709"/>
                </a:lnTo>
                <a:lnTo>
                  <a:pt x="25969" y="77230"/>
                </a:lnTo>
                <a:lnTo>
                  <a:pt x="24400" y="76426"/>
                </a:lnTo>
                <a:lnTo>
                  <a:pt x="22046" y="73747"/>
                </a:lnTo>
                <a:lnTo>
                  <a:pt x="22046" y="1665"/>
                </a:lnTo>
                <a:lnTo>
                  <a:pt x="21759" y="574"/>
                </a:lnTo>
                <a:lnTo>
                  <a:pt x="21070" y="574"/>
                </a:lnTo>
                <a:lnTo>
                  <a:pt x="0" y="11311"/>
                </a:lnTo>
                <a:lnTo>
                  <a:pt x="1377" y="12306"/>
                </a:lnTo>
                <a:lnTo>
                  <a:pt x="4449" y="11167"/>
                </a:lnTo>
                <a:lnTo>
                  <a:pt x="7329" y="10335"/>
                </a:lnTo>
                <a:lnTo>
                  <a:pt x="9855" y="10335"/>
                </a:lnTo>
                <a:close/>
              </a:path>
              <a:path w="348231" h="82226">
                <a:moveTo>
                  <a:pt x="129580" y="70971"/>
                </a:moveTo>
                <a:lnTo>
                  <a:pt x="127055" y="68444"/>
                </a:lnTo>
                <a:lnTo>
                  <a:pt x="123724" y="67813"/>
                </a:lnTo>
                <a:lnTo>
                  <a:pt x="120384" y="68444"/>
                </a:lnTo>
                <a:lnTo>
                  <a:pt x="117820" y="70971"/>
                </a:lnTo>
                <a:lnTo>
                  <a:pt x="117179" y="74301"/>
                </a:lnTo>
                <a:lnTo>
                  <a:pt x="117811" y="77641"/>
                </a:lnTo>
                <a:lnTo>
                  <a:pt x="120337" y="80206"/>
                </a:lnTo>
                <a:lnTo>
                  <a:pt x="123724" y="80847"/>
                </a:lnTo>
                <a:lnTo>
                  <a:pt x="127102" y="80206"/>
                </a:lnTo>
                <a:lnTo>
                  <a:pt x="129590" y="77641"/>
                </a:lnTo>
                <a:lnTo>
                  <a:pt x="130212" y="74301"/>
                </a:lnTo>
                <a:lnTo>
                  <a:pt x="129580" y="709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5680168" y="3522306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293689" y="32729"/>
                </a:moveTo>
                <a:lnTo>
                  <a:pt x="289785" y="38433"/>
                </a:lnTo>
                <a:lnTo>
                  <a:pt x="285479" y="41285"/>
                </a:lnTo>
                <a:lnTo>
                  <a:pt x="278283" y="41285"/>
                </a:lnTo>
                <a:lnTo>
                  <a:pt x="278647" y="45304"/>
                </a:lnTo>
                <a:lnTo>
                  <a:pt x="285345" y="45304"/>
                </a:lnTo>
                <a:lnTo>
                  <a:pt x="291000" y="42022"/>
                </a:lnTo>
                <a:lnTo>
                  <a:pt x="295612" y="35457"/>
                </a:lnTo>
                <a:lnTo>
                  <a:pt x="297593" y="27026"/>
                </a:lnTo>
                <a:lnTo>
                  <a:pt x="293689" y="32729"/>
                </a:lnTo>
                <a:close/>
              </a:path>
              <a:path w="348231" h="80847">
                <a:moveTo>
                  <a:pt x="266035" y="38510"/>
                </a:moveTo>
                <a:lnTo>
                  <a:pt x="268944" y="41227"/>
                </a:lnTo>
                <a:lnTo>
                  <a:pt x="271853" y="43945"/>
                </a:lnTo>
                <a:lnTo>
                  <a:pt x="275087" y="45304"/>
                </a:lnTo>
                <a:lnTo>
                  <a:pt x="278647" y="45304"/>
                </a:lnTo>
                <a:lnTo>
                  <a:pt x="278283" y="41285"/>
                </a:lnTo>
                <a:lnTo>
                  <a:pt x="275231" y="39132"/>
                </a:lnTo>
                <a:lnTo>
                  <a:pt x="273422" y="35715"/>
                </a:lnTo>
                <a:lnTo>
                  <a:pt x="273422" y="27600"/>
                </a:lnTo>
                <a:lnTo>
                  <a:pt x="275346" y="21485"/>
                </a:lnTo>
                <a:lnTo>
                  <a:pt x="279192" y="14843"/>
                </a:lnTo>
                <a:lnTo>
                  <a:pt x="283039" y="8201"/>
                </a:lnTo>
                <a:lnTo>
                  <a:pt x="286818" y="4880"/>
                </a:lnTo>
                <a:lnTo>
                  <a:pt x="290531" y="4880"/>
                </a:lnTo>
                <a:lnTo>
                  <a:pt x="291555" y="5330"/>
                </a:lnTo>
                <a:lnTo>
                  <a:pt x="295124" y="7694"/>
                </a:lnTo>
                <a:lnTo>
                  <a:pt x="298253" y="8728"/>
                </a:lnTo>
                <a:lnTo>
                  <a:pt x="299545" y="11656"/>
                </a:lnTo>
                <a:lnTo>
                  <a:pt x="299545" y="20805"/>
                </a:lnTo>
                <a:lnTo>
                  <a:pt x="297593" y="27026"/>
                </a:lnTo>
                <a:lnTo>
                  <a:pt x="295612" y="35457"/>
                </a:lnTo>
                <a:lnTo>
                  <a:pt x="300224" y="28892"/>
                </a:lnTo>
                <a:lnTo>
                  <a:pt x="302531" y="22164"/>
                </a:lnTo>
                <a:lnTo>
                  <a:pt x="302531" y="15273"/>
                </a:lnTo>
                <a:lnTo>
                  <a:pt x="302358" y="12144"/>
                </a:lnTo>
                <a:lnTo>
                  <a:pt x="301727" y="9589"/>
                </a:lnTo>
                <a:lnTo>
                  <a:pt x="304598" y="10278"/>
                </a:lnTo>
                <a:lnTo>
                  <a:pt x="307870" y="10680"/>
                </a:lnTo>
                <a:lnTo>
                  <a:pt x="312271" y="10680"/>
                </a:lnTo>
                <a:lnTo>
                  <a:pt x="315563" y="10048"/>
                </a:lnTo>
                <a:lnTo>
                  <a:pt x="319123" y="8747"/>
                </a:lnTo>
                <a:lnTo>
                  <a:pt x="321994" y="7407"/>
                </a:lnTo>
                <a:lnTo>
                  <a:pt x="281058" y="80905"/>
                </a:lnTo>
                <a:lnTo>
                  <a:pt x="286627" y="80905"/>
                </a:lnTo>
                <a:lnTo>
                  <a:pt x="331926" y="-229"/>
                </a:lnTo>
                <a:lnTo>
                  <a:pt x="327333" y="-229"/>
                </a:lnTo>
                <a:lnTo>
                  <a:pt x="325151" y="1914"/>
                </a:lnTo>
                <a:lnTo>
                  <a:pt x="321074" y="4651"/>
                </a:lnTo>
                <a:lnTo>
                  <a:pt x="317362" y="6794"/>
                </a:lnTo>
                <a:lnTo>
                  <a:pt x="313305" y="7866"/>
                </a:lnTo>
                <a:lnTo>
                  <a:pt x="307219" y="7866"/>
                </a:lnTo>
                <a:lnTo>
                  <a:pt x="303966" y="7407"/>
                </a:lnTo>
                <a:lnTo>
                  <a:pt x="301114" y="6565"/>
                </a:lnTo>
                <a:lnTo>
                  <a:pt x="298052" y="3847"/>
                </a:lnTo>
                <a:lnTo>
                  <a:pt x="295699" y="2354"/>
                </a:lnTo>
                <a:lnTo>
                  <a:pt x="292272" y="1435"/>
                </a:lnTo>
                <a:lnTo>
                  <a:pt x="283278" y="1435"/>
                </a:lnTo>
                <a:lnTo>
                  <a:pt x="277402" y="4497"/>
                </a:lnTo>
                <a:lnTo>
                  <a:pt x="272274" y="10622"/>
                </a:lnTo>
                <a:lnTo>
                  <a:pt x="267145" y="16747"/>
                </a:lnTo>
                <a:lnTo>
                  <a:pt x="264580" y="22968"/>
                </a:lnTo>
                <a:lnTo>
                  <a:pt x="264580" y="34528"/>
                </a:lnTo>
                <a:lnTo>
                  <a:pt x="266035" y="38510"/>
                </a:lnTo>
                <a:close/>
              </a:path>
              <a:path w="348231" h="80847">
                <a:moveTo>
                  <a:pt x="311573" y="72856"/>
                </a:moveTo>
                <a:lnTo>
                  <a:pt x="314386" y="75479"/>
                </a:lnTo>
                <a:lnTo>
                  <a:pt x="317200" y="78101"/>
                </a:lnTo>
                <a:lnTo>
                  <a:pt x="320538" y="79412"/>
                </a:lnTo>
                <a:lnTo>
                  <a:pt x="324404" y="79412"/>
                </a:lnTo>
                <a:lnTo>
                  <a:pt x="321247" y="73727"/>
                </a:lnTo>
                <a:lnTo>
                  <a:pt x="319066" y="70454"/>
                </a:lnTo>
                <a:lnTo>
                  <a:pt x="319066" y="62837"/>
                </a:lnTo>
                <a:lnTo>
                  <a:pt x="320845" y="56807"/>
                </a:lnTo>
                <a:lnTo>
                  <a:pt x="324404" y="49840"/>
                </a:lnTo>
                <a:lnTo>
                  <a:pt x="327965" y="42873"/>
                </a:lnTo>
                <a:lnTo>
                  <a:pt x="332022" y="39390"/>
                </a:lnTo>
                <a:lnTo>
                  <a:pt x="339102" y="39390"/>
                </a:lnTo>
                <a:lnTo>
                  <a:pt x="341150" y="40290"/>
                </a:lnTo>
                <a:lnTo>
                  <a:pt x="344288" y="43888"/>
                </a:lnTo>
                <a:lnTo>
                  <a:pt x="345074" y="46395"/>
                </a:lnTo>
                <a:lnTo>
                  <a:pt x="345074" y="54817"/>
                </a:lnTo>
                <a:lnTo>
                  <a:pt x="343208" y="60473"/>
                </a:lnTo>
                <a:lnTo>
                  <a:pt x="339476" y="66578"/>
                </a:lnTo>
                <a:lnTo>
                  <a:pt x="335744" y="72684"/>
                </a:lnTo>
                <a:lnTo>
                  <a:pt x="331543" y="75737"/>
                </a:lnTo>
                <a:lnTo>
                  <a:pt x="326874" y="75737"/>
                </a:lnTo>
                <a:lnTo>
                  <a:pt x="331562" y="79412"/>
                </a:lnTo>
                <a:lnTo>
                  <a:pt x="337323" y="75909"/>
                </a:lnTo>
                <a:lnTo>
                  <a:pt x="341686" y="68904"/>
                </a:lnTo>
                <a:lnTo>
                  <a:pt x="346050" y="61899"/>
                </a:lnTo>
                <a:lnTo>
                  <a:pt x="348231" y="55506"/>
                </a:lnTo>
                <a:lnTo>
                  <a:pt x="348231" y="44328"/>
                </a:lnTo>
                <a:lnTo>
                  <a:pt x="346949" y="40634"/>
                </a:lnTo>
                <a:lnTo>
                  <a:pt x="344385" y="38643"/>
                </a:lnTo>
                <a:lnTo>
                  <a:pt x="341820" y="36653"/>
                </a:lnTo>
                <a:lnTo>
                  <a:pt x="338873" y="35658"/>
                </a:lnTo>
                <a:lnTo>
                  <a:pt x="329151" y="35658"/>
                </a:lnTo>
                <a:lnTo>
                  <a:pt x="323323" y="38596"/>
                </a:lnTo>
                <a:lnTo>
                  <a:pt x="318061" y="44472"/>
                </a:lnTo>
                <a:lnTo>
                  <a:pt x="312798" y="50348"/>
                </a:lnTo>
                <a:lnTo>
                  <a:pt x="310167" y="56597"/>
                </a:lnTo>
                <a:lnTo>
                  <a:pt x="310167" y="68770"/>
                </a:lnTo>
                <a:lnTo>
                  <a:pt x="311573" y="72856"/>
                </a:lnTo>
                <a:close/>
              </a:path>
              <a:path w="348231" h="80847">
                <a:moveTo>
                  <a:pt x="204699" y="24001"/>
                </a:moveTo>
                <a:lnTo>
                  <a:pt x="206345" y="19637"/>
                </a:lnTo>
                <a:lnTo>
                  <a:pt x="208067" y="16403"/>
                </a:lnTo>
                <a:lnTo>
                  <a:pt x="209866" y="14297"/>
                </a:lnTo>
                <a:lnTo>
                  <a:pt x="213119" y="10469"/>
                </a:lnTo>
                <a:lnTo>
                  <a:pt x="217368" y="8555"/>
                </a:lnTo>
                <a:lnTo>
                  <a:pt x="226860" y="8555"/>
                </a:lnTo>
                <a:lnTo>
                  <a:pt x="230515" y="10039"/>
                </a:lnTo>
                <a:lnTo>
                  <a:pt x="233578" y="13005"/>
                </a:lnTo>
                <a:lnTo>
                  <a:pt x="236640" y="15972"/>
                </a:lnTo>
                <a:lnTo>
                  <a:pt x="238171" y="20288"/>
                </a:lnTo>
                <a:lnTo>
                  <a:pt x="238171" y="32423"/>
                </a:lnTo>
                <a:lnTo>
                  <a:pt x="235663" y="39064"/>
                </a:lnTo>
                <a:lnTo>
                  <a:pt x="230650" y="45878"/>
                </a:lnTo>
                <a:lnTo>
                  <a:pt x="228796" y="48313"/>
                </a:lnTo>
                <a:lnTo>
                  <a:pt x="222267" y="56149"/>
                </a:lnTo>
                <a:lnTo>
                  <a:pt x="213374" y="66018"/>
                </a:lnTo>
                <a:lnTo>
                  <a:pt x="202116" y="77919"/>
                </a:lnTo>
                <a:lnTo>
                  <a:pt x="202116" y="79240"/>
                </a:lnTo>
                <a:lnTo>
                  <a:pt x="247989" y="79240"/>
                </a:lnTo>
                <a:lnTo>
                  <a:pt x="254361" y="63219"/>
                </a:lnTo>
                <a:lnTo>
                  <a:pt x="252869" y="62530"/>
                </a:lnTo>
                <a:lnTo>
                  <a:pt x="250992" y="65937"/>
                </a:lnTo>
                <a:lnTo>
                  <a:pt x="249309" y="68081"/>
                </a:lnTo>
                <a:lnTo>
                  <a:pt x="246324" y="69842"/>
                </a:lnTo>
                <a:lnTo>
                  <a:pt x="243740" y="70282"/>
                </a:lnTo>
                <a:lnTo>
                  <a:pt x="213713" y="70282"/>
                </a:lnTo>
                <a:lnTo>
                  <a:pt x="217567" y="66298"/>
                </a:lnTo>
                <a:lnTo>
                  <a:pt x="228468" y="54777"/>
                </a:lnTo>
                <a:lnTo>
                  <a:pt x="236580" y="45750"/>
                </a:lnTo>
                <a:lnTo>
                  <a:pt x="241903" y="39218"/>
                </a:lnTo>
                <a:lnTo>
                  <a:pt x="246227" y="33399"/>
                </a:lnTo>
                <a:lnTo>
                  <a:pt x="248390" y="27351"/>
                </a:lnTo>
                <a:lnTo>
                  <a:pt x="248390" y="15178"/>
                </a:lnTo>
                <a:lnTo>
                  <a:pt x="246390" y="10192"/>
                </a:lnTo>
                <a:lnTo>
                  <a:pt x="242390" y="6115"/>
                </a:lnTo>
                <a:lnTo>
                  <a:pt x="238391" y="2038"/>
                </a:lnTo>
                <a:lnTo>
                  <a:pt x="233157" y="0"/>
                </a:lnTo>
                <a:lnTo>
                  <a:pt x="221444" y="0"/>
                </a:lnTo>
                <a:lnTo>
                  <a:pt x="216535" y="1713"/>
                </a:lnTo>
                <a:lnTo>
                  <a:pt x="211962" y="5139"/>
                </a:lnTo>
                <a:lnTo>
                  <a:pt x="207388" y="8565"/>
                </a:lnTo>
                <a:lnTo>
                  <a:pt x="204144" y="14680"/>
                </a:lnTo>
                <a:lnTo>
                  <a:pt x="202231" y="23485"/>
                </a:lnTo>
                <a:lnTo>
                  <a:pt x="204699" y="24001"/>
                </a:lnTo>
                <a:close/>
              </a:path>
              <a:path w="348231" h="80847">
                <a:moveTo>
                  <a:pt x="145909" y="24001"/>
                </a:moveTo>
                <a:lnTo>
                  <a:pt x="147554" y="19637"/>
                </a:lnTo>
                <a:lnTo>
                  <a:pt x="149277" y="16403"/>
                </a:lnTo>
                <a:lnTo>
                  <a:pt x="151075" y="14297"/>
                </a:lnTo>
                <a:lnTo>
                  <a:pt x="154329" y="10469"/>
                </a:lnTo>
                <a:lnTo>
                  <a:pt x="158577" y="8555"/>
                </a:lnTo>
                <a:lnTo>
                  <a:pt x="168070" y="8555"/>
                </a:lnTo>
                <a:lnTo>
                  <a:pt x="171725" y="10039"/>
                </a:lnTo>
                <a:lnTo>
                  <a:pt x="174787" y="13005"/>
                </a:lnTo>
                <a:lnTo>
                  <a:pt x="177849" y="15972"/>
                </a:lnTo>
                <a:lnTo>
                  <a:pt x="179380" y="20288"/>
                </a:lnTo>
                <a:lnTo>
                  <a:pt x="179380" y="32423"/>
                </a:lnTo>
                <a:lnTo>
                  <a:pt x="176873" y="39064"/>
                </a:lnTo>
                <a:lnTo>
                  <a:pt x="171859" y="45878"/>
                </a:lnTo>
                <a:lnTo>
                  <a:pt x="170006" y="48313"/>
                </a:lnTo>
                <a:lnTo>
                  <a:pt x="163476" y="56149"/>
                </a:lnTo>
                <a:lnTo>
                  <a:pt x="154583" y="66018"/>
                </a:lnTo>
                <a:lnTo>
                  <a:pt x="143325" y="77919"/>
                </a:lnTo>
                <a:lnTo>
                  <a:pt x="143325" y="79240"/>
                </a:lnTo>
                <a:lnTo>
                  <a:pt x="189198" y="79240"/>
                </a:lnTo>
                <a:lnTo>
                  <a:pt x="195571" y="63219"/>
                </a:lnTo>
                <a:lnTo>
                  <a:pt x="194078" y="62530"/>
                </a:lnTo>
                <a:lnTo>
                  <a:pt x="192202" y="65937"/>
                </a:lnTo>
                <a:lnTo>
                  <a:pt x="190518" y="68081"/>
                </a:lnTo>
                <a:lnTo>
                  <a:pt x="187533" y="69842"/>
                </a:lnTo>
                <a:lnTo>
                  <a:pt x="184949" y="70282"/>
                </a:lnTo>
                <a:lnTo>
                  <a:pt x="154922" y="70282"/>
                </a:lnTo>
                <a:lnTo>
                  <a:pt x="158776" y="66298"/>
                </a:lnTo>
                <a:lnTo>
                  <a:pt x="169677" y="54777"/>
                </a:lnTo>
                <a:lnTo>
                  <a:pt x="177789" y="45750"/>
                </a:lnTo>
                <a:lnTo>
                  <a:pt x="183112" y="39218"/>
                </a:lnTo>
                <a:lnTo>
                  <a:pt x="187436" y="33399"/>
                </a:lnTo>
                <a:lnTo>
                  <a:pt x="189600" y="27351"/>
                </a:lnTo>
                <a:lnTo>
                  <a:pt x="189600" y="15178"/>
                </a:lnTo>
                <a:lnTo>
                  <a:pt x="187600" y="10192"/>
                </a:lnTo>
                <a:lnTo>
                  <a:pt x="183600" y="6115"/>
                </a:lnTo>
                <a:lnTo>
                  <a:pt x="179600" y="2038"/>
                </a:lnTo>
                <a:lnTo>
                  <a:pt x="174366" y="0"/>
                </a:lnTo>
                <a:lnTo>
                  <a:pt x="162653" y="0"/>
                </a:lnTo>
                <a:lnTo>
                  <a:pt x="157745" y="1713"/>
                </a:lnTo>
                <a:lnTo>
                  <a:pt x="153171" y="5139"/>
                </a:lnTo>
                <a:lnTo>
                  <a:pt x="148597" y="8565"/>
                </a:lnTo>
                <a:lnTo>
                  <a:pt x="145353" y="14680"/>
                </a:lnTo>
                <a:lnTo>
                  <a:pt x="143440" y="23485"/>
                </a:lnTo>
                <a:lnTo>
                  <a:pt x="145909" y="24001"/>
                </a:lnTo>
                <a:close/>
              </a:path>
              <a:path w="348231" h="80847">
                <a:moveTo>
                  <a:pt x="9855" y="10105"/>
                </a:moveTo>
                <a:lnTo>
                  <a:pt x="11769" y="12498"/>
                </a:lnTo>
                <a:lnTo>
                  <a:pt x="11999" y="15733"/>
                </a:lnTo>
                <a:lnTo>
                  <a:pt x="11999" y="72349"/>
                </a:lnTo>
                <a:lnTo>
                  <a:pt x="11290" y="74589"/>
                </a:lnTo>
                <a:lnTo>
                  <a:pt x="8458" y="76656"/>
                </a:lnTo>
                <a:lnTo>
                  <a:pt x="5435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84" y="79240"/>
                </a:lnTo>
                <a:lnTo>
                  <a:pt x="33184" y="77632"/>
                </a:lnTo>
                <a:lnTo>
                  <a:pt x="28897" y="77479"/>
                </a:lnTo>
                <a:lnTo>
                  <a:pt x="25969" y="77000"/>
                </a:lnTo>
                <a:lnTo>
                  <a:pt x="24400" y="76196"/>
                </a:lnTo>
                <a:lnTo>
                  <a:pt x="22046" y="73517"/>
                </a:lnTo>
                <a:lnTo>
                  <a:pt x="22046" y="1435"/>
                </a:lnTo>
                <a:lnTo>
                  <a:pt x="21759" y="344"/>
                </a:lnTo>
                <a:lnTo>
                  <a:pt x="21070" y="344"/>
                </a:lnTo>
                <a:lnTo>
                  <a:pt x="0" y="11082"/>
                </a:lnTo>
                <a:lnTo>
                  <a:pt x="1377" y="12077"/>
                </a:lnTo>
                <a:lnTo>
                  <a:pt x="4449" y="10938"/>
                </a:lnTo>
                <a:lnTo>
                  <a:pt x="7329" y="10105"/>
                </a:lnTo>
                <a:lnTo>
                  <a:pt x="9855" y="10105"/>
                </a:lnTo>
                <a:close/>
              </a:path>
              <a:path w="348231" h="80847">
                <a:moveTo>
                  <a:pt x="68646" y="10105"/>
                </a:moveTo>
                <a:lnTo>
                  <a:pt x="70560" y="12498"/>
                </a:lnTo>
                <a:lnTo>
                  <a:pt x="70789" y="15733"/>
                </a:lnTo>
                <a:lnTo>
                  <a:pt x="70789" y="72349"/>
                </a:lnTo>
                <a:lnTo>
                  <a:pt x="70081" y="74589"/>
                </a:lnTo>
                <a:lnTo>
                  <a:pt x="67249" y="76656"/>
                </a:lnTo>
                <a:lnTo>
                  <a:pt x="64225" y="77287"/>
                </a:lnTo>
                <a:lnTo>
                  <a:pt x="59594" y="77517"/>
                </a:lnTo>
                <a:lnTo>
                  <a:pt x="59594" y="79240"/>
                </a:lnTo>
                <a:lnTo>
                  <a:pt x="91975" y="79240"/>
                </a:lnTo>
                <a:lnTo>
                  <a:pt x="91975" y="77632"/>
                </a:lnTo>
                <a:lnTo>
                  <a:pt x="87688" y="77479"/>
                </a:lnTo>
                <a:lnTo>
                  <a:pt x="84760" y="77000"/>
                </a:lnTo>
                <a:lnTo>
                  <a:pt x="83191" y="76196"/>
                </a:lnTo>
                <a:lnTo>
                  <a:pt x="80837" y="73517"/>
                </a:lnTo>
                <a:lnTo>
                  <a:pt x="80837" y="1435"/>
                </a:lnTo>
                <a:lnTo>
                  <a:pt x="80550" y="344"/>
                </a:lnTo>
                <a:lnTo>
                  <a:pt x="79861" y="344"/>
                </a:lnTo>
                <a:lnTo>
                  <a:pt x="58790" y="11082"/>
                </a:lnTo>
                <a:lnTo>
                  <a:pt x="60168" y="12077"/>
                </a:lnTo>
                <a:lnTo>
                  <a:pt x="63240" y="10938"/>
                </a:lnTo>
                <a:lnTo>
                  <a:pt x="66120" y="10105"/>
                </a:lnTo>
                <a:lnTo>
                  <a:pt x="68646" y="10105"/>
                </a:lnTo>
                <a:close/>
              </a:path>
              <a:path w="348231" h="80847">
                <a:moveTo>
                  <a:pt x="129580" y="70741"/>
                </a:moveTo>
                <a:lnTo>
                  <a:pt x="127055" y="68215"/>
                </a:lnTo>
                <a:lnTo>
                  <a:pt x="123724" y="67583"/>
                </a:lnTo>
                <a:lnTo>
                  <a:pt x="120384" y="68215"/>
                </a:lnTo>
                <a:lnTo>
                  <a:pt x="117820" y="70741"/>
                </a:lnTo>
                <a:lnTo>
                  <a:pt x="117179" y="74072"/>
                </a:lnTo>
                <a:lnTo>
                  <a:pt x="117811" y="77412"/>
                </a:lnTo>
                <a:lnTo>
                  <a:pt x="120337" y="79977"/>
                </a:lnTo>
                <a:lnTo>
                  <a:pt x="123724" y="80618"/>
                </a:lnTo>
                <a:lnTo>
                  <a:pt x="127102" y="79977"/>
                </a:lnTo>
                <a:lnTo>
                  <a:pt x="129590" y="77412"/>
                </a:lnTo>
                <a:lnTo>
                  <a:pt x="130212" y="74072"/>
                </a:lnTo>
                <a:lnTo>
                  <a:pt x="129580" y="70741"/>
                </a:lnTo>
                <a:close/>
              </a:path>
              <a:path w="348231" h="80847">
                <a:moveTo>
                  <a:pt x="324577" y="75737"/>
                </a:moveTo>
                <a:lnTo>
                  <a:pt x="321247" y="73727"/>
                </a:lnTo>
                <a:lnTo>
                  <a:pt x="324404" y="79412"/>
                </a:lnTo>
                <a:lnTo>
                  <a:pt x="331562" y="79412"/>
                </a:lnTo>
                <a:lnTo>
                  <a:pt x="326874" y="75737"/>
                </a:lnTo>
                <a:lnTo>
                  <a:pt x="324577" y="757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064980" y="3521293"/>
            <a:ext cx="316575" cy="72400"/>
          </a:xfrm>
          <a:custGeom>
            <a:avLst/>
            <a:gdLst/>
            <a:ahLst/>
            <a:cxnLst/>
            <a:rect l="l" t="t" r="r" b="b"/>
            <a:pathLst>
              <a:path w="348232" h="82053">
                <a:moveTo>
                  <a:pt x="59460" y="78053"/>
                </a:moveTo>
                <a:lnTo>
                  <a:pt x="60111" y="63679"/>
                </a:lnTo>
                <a:lnTo>
                  <a:pt x="58809" y="58473"/>
                </a:lnTo>
                <a:lnTo>
                  <a:pt x="58159" y="51525"/>
                </a:lnTo>
                <a:lnTo>
                  <a:pt x="54600" y="71201"/>
                </a:lnTo>
                <a:lnTo>
                  <a:pt x="59460" y="78053"/>
                </a:lnTo>
                <a:close/>
              </a:path>
              <a:path w="348232" h="82053">
                <a:moveTo>
                  <a:pt x="129581" y="71890"/>
                </a:moveTo>
                <a:lnTo>
                  <a:pt x="127055" y="69363"/>
                </a:lnTo>
                <a:lnTo>
                  <a:pt x="123725" y="68732"/>
                </a:lnTo>
                <a:lnTo>
                  <a:pt x="120384" y="69363"/>
                </a:lnTo>
                <a:lnTo>
                  <a:pt x="117820" y="71890"/>
                </a:lnTo>
                <a:lnTo>
                  <a:pt x="117180" y="75220"/>
                </a:lnTo>
                <a:lnTo>
                  <a:pt x="117811" y="78560"/>
                </a:lnTo>
                <a:lnTo>
                  <a:pt x="120337" y="81125"/>
                </a:lnTo>
                <a:lnTo>
                  <a:pt x="123725" y="81766"/>
                </a:lnTo>
                <a:lnTo>
                  <a:pt x="127102" y="81125"/>
                </a:lnTo>
                <a:lnTo>
                  <a:pt x="129590" y="78560"/>
                </a:lnTo>
                <a:lnTo>
                  <a:pt x="130212" y="75220"/>
                </a:lnTo>
                <a:lnTo>
                  <a:pt x="129581" y="71890"/>
                </a:lnTo>
                <a:close/>
              </a:path>
              <a:path w="348232" h="82053">
                <a:moveTo>
                  <a:pt x="237942" y="76206"/>
                </a:moveTo>
                <a:lnTo>
                  <a:pt x="234630" y="78149"/>
                </a:lnTo>
                <a:lnTo>
                  <a:pt x="224335" y="78149"/>
                </a:lnTo>
                <a:lnTo>
                  <a:pt x="220134" y="75163"/>
                </a:lnTo>
                <a:lnTo>
                  <a:pt x="222593" y="81651"/>
                </a:lnTo>
                <a:lnTo>
                  <a:pt x="236524" y="81651"/>
                </a:lnTo>
                <a:lnTo>
                  <a:pt x="242372" y="78838"/>
                </a:lnTo>
                <a:lnTo>
                  <a:pt x="246869" y="73211"/>
                </a:lnTo>
                <a:lnTo>
                  <a:pt x="251366" y="67583"/>
                </a:lnTo>
                <a:lnTo>
                  <a:pt x="253615" y="61267"/>
                </a:lnTo>
                <a:lnTo>
                  <a:pt x="253615" y="46453"/>
                </a:lnTo>
                <a:lnTo>
                  <a:pt x="251548" y="40443"/>
                </a:lnTo>
                <a:lnTo>
                  <a:pt x="247415" y="36232"/>
                </a:lnTo>
                <a:lnTo>
                  <a:pt x="243281" y="32021"/>
                </a:lnTo>
                <a:lnTo>
                  <a:pt x="238171" y="29916"/>
                </a:lnTo>
                <a:lnTo>
                  <a:pt x="228985" y="29916"/>
                </a:lnTo>
                <a:lnTo>
                  <a:pt x="225904" y="30528"/>
                </a:lnTo>
                <a:lnTo>
                  <a:pt x="222842" y="31753"/>
                </a:lnTo>
                <a:lnTo>
                  <a:pt x="219072" y="33514"/>
                </a:lnTo>
                <a:lnTo>
                  <a:pt x="216698" y="34969"/>
                </a:lnTo>
                <a:lnTo>
                  <a:pt x="215206" y="40538"/>
                </a:lnTo>
                <a:lnTo>
                  <a:pt x="217158" y="37017"/>
                </a:lnTo>
                <a:lnTo>
                  <a:pt x="221100" y="35256"/>
                </a:lnTo>
                <a:lnTo>
                  <a:pt x="233464" y="35256"/>
                </a:lnTo>
                <a:lnTo>
                  <a:pt x="238018" y="38548"/>
                </a:lnTo>
                <a:lnTo>
                  <a:pt x="240697" y="45132"/>
                </a:lnTo>
                <a:lnTo>
                  <a:pt x="242305" y="49075"/>
                </a:lnTo>
                <a:lnTo>
                  <a:pt x="243109" y="53592"/>
                </a:lnTo>
                <a:lnTo>
                  <a:pt x="243109" y="63890"/>
                </a:lnTo>
                <a:lnTo>
                  <a:pt x="242075" y="68435"/>
                </a:lnTo>
                <a:lnTo>
                  <a:pt x="240009" y="72320"/>
                </a:lnTo>
                <a:lnTo>
                  <a:pt x="237942" y="76206"/>
                </a:lnTo>
                <a:close/>
              </a:path>
              <a:path w="348232" h="82053">
                <a:moveTo>
                  <a:pt x="217473" y="69191"/>
                </a:moveTo>
                <a:lnTo>
                  <a:pt x="214814" y="63219"/>
                </a:lnTo>
                <a:lnTo>
                  <a:pt x="213484" y="57114"/>
                </a:lnTo>
                <a:lnTo>
                  <a:pt x="213484" y="46051"/>
                </a:lnTo>
                <a:lnTo>
                  <a:pt x="214058" y="42606"/>
                </a:lnTo>
                <a:lnTo>
                  <a:pt x="215206" y="40538"/>
                </a:lnTo>
                <a:lnTo>
                  <a:pt x="216698" y="34969"/>
                </a:lnTo>
                <a:lnTo>
                  <a:pt x="217618" y="30796"/>
                </a:lnTo>
                <a:lnTo>
                  <a:pt x="219301" y="26585"/>
                </a:lnTo>
                <a:lnTo>
                  <a:pt x="221751" y="22336"/>
                </a:lnTo>
                <a:lnTo>
                  <a:pt x="224201" y="18087"/>
                </a:lnTo>
                <a:lnTo>
                  <a:pt x="226822" y="14584"/>
                </a:lnTo>
                <a:lnTo>
                  <a:pt x="229616" y="11828"/>
                </a:lnTo>
                <a:lnTo>
                  <a:pt x="232334" y="9110"/>
                </a:lnTo>
                <a:lnTo>
                  <a:pt x="235425" y="6995"/>
                </a:lnTo>
                <a:lnTo>
                  <a:pt x="238889" y="5483"/>
                </a:lnTo>
                <a:lnTo>
                  <a:pt x="242352" y="3971"/>
                </a:lnTo>
                <a:lnTo>
                  <a:pt x="246477" y="2775"/>
                </a:lnTo>
                <a:lnTo>
                  <a:pt x="251261" y="1895"/>
                </a:lnTo>
                <a:lnTo>
                  <a:pt x="250974" y="0"/>
                </a:lnTo>
                <a:lnTo>
                  <a:pt x="241783" y="844"/>
                </a:lnTo>
                <a:lnTo>
                  <a:pt x="229763" y="4858"/>
                </a:lnTo>
                <a:lnTo>
                  <a:pt x="218708" y="12173"/>
                </a:lnTo>
                <a:lnTo>
                  <a:pt x="209692" y="22628"/>
                </a:lnTo>
                <a:lnTo>
                  <a:pt x="204397" y="34168"/>
                </a:lnTo>
                <a:lnTo>
                  <a:pt x="202633" y="46969"/>
                </a:lnTo>
                <a:lnTo>
                  <a:pt x="202648" y="48307"/>
                </a:lnTo>
                <a:lnTo>
                  <a:pt x="204888" y="61675"/>
                </a:lnTo>
                <a:lnTo>
                  <a:pt x="210929" y="72177"/>
                </a:lnTo>
                <a:lnTo>
                  <a:pt x="216459" y="78493"/>
                </a:lnTo>
                <a:lnTo>
                  <a:pt x="222593" y="81651"/>
                </a:lnTo>
                <a:lnTo>
                  <a:pt x="220134" y="75163"/>
                </a:lnTo>
                <a:lnTo>
                  <a:pt x="217473" y="69191"/>
                </a:lnTo>
                <a:close/>
              </a:path>
              <a:path w="348232" h="82053">
                <a:moveTo>
                  <a:pt x="324578" y="76886"/>
                </a:moveTo>
                <a:lnTo>
                  <a:pt x="321248" y="74876"/>
                </a:lnTo>
                <a:lnTo>
                  <a:pt x="324405" y="80560"/>
                </a:lnTo>
                <a:lnTo>
                  <a:pt x="331562" y="80560"/>
                </a:lnTo>
                <a:lnTo>
                  <a:pt x="326874" y="76886"/>
                </a:lnTo>
                <a:lnTo>
                  <a:pt x="324578" y="76886"/>
                </a:lnTo>
                <a:close/>
              </a:path>
              <a:path w="348232" h="82053">
                <a:moveTo>
                  <a:pt x="293690" y="33878"/>
                </a:moveTo>
                <a:lnTo>
                  <a:pt x="289785" y="39582"/>
                </a:lnTo>
                <a:lnTo>
                  <a:pt x="285479" y="42433"/>
                </a:lnTo>
                <a:lnTo>
                  <a:pt x="278283" y="42433"/>
                </a:lnTo>
                <a:lnTo>
                  <a:pt x="278647" y="46453"/>
                </a:lnTo>
                <a:lnTo>
                  <a:pt x="285345" y="46453"/>
                </a:lnTo>
                <a:lnTo>
                  <a:pt x="291000" y="43170"/>
                </a:lnTo>
                <a:lnTo>
                  <a:pt x="295613" y="36605"/>
                </a:lnTo>
                <a:lnTo>
                  <a:pt x="297594" y="28174"/>
                </a:lnTo>
                <a:lnTo>
                  <a:pt x="293690" y="33878"/>
                </a:lnTo>
                <a:close/>
              </a:path>
              <a:path w="348232" h="82053">
                <a:moveTo>
                  <a:pt x="266035" y="39658"/>
                </a:moveTo>
                <a:lnTo>
                  <a:pt x="268944" y="42376"/>
                </a:lnTo>
                <a:lnTo>
                  <a:pt x="271853" y="45094"/>
                </a:lnTo>
                <a:lnTo>
                  <a:pt x="275088" y="46453"/>
                </a:lnTo>
                <a:lnTo>
                  <a:pt x="278647" y="46453"/>
                </a:lnTo>
                <a:lnTo>
                  <a:pt x="278283" y="42433"/>
                </a:lnTo>
                <a:lnTo>
                  <a:pt x="275231" y="40280"/>
                </a:lnTo>
                <a:lnTo>
                  <a:pt x="273423" y="36864"/>
                </a:lnTo>
                <a:lnTo>
                  <a:pt x="273423" y="28748"/>
                </a:lnTo>
                <a:lnTo>
                  <a:pt x="275346" y="22633"/>
                </a:lnTo>
                <a:lnTo>
                  <a:pt x="279193" y="15991"/>
                </a:lnTo>
                <a:lnTo>
                  <a:pt x="283039" y="9350"/>
                </a:lnTo>
                <a:lnTo>
                  <a:pt x="286819" y="6029"/>
                </a:lnTo>
                <a:lnTo>
                  <a:pt x="290532" y="6029"/>
                </a:lnTo>
                <a:lnTo>
                  <a:pt x="291555" y="6479"/>
                </a:lnTo>
                <a:lnTo>
                  <a:pt x="295125" y="8842"/>
                </a:lnTo>
                <a:lnTo>
                  <a:pt x="298254" y="9876"/>
                </a:lnTo>
                <a:lnTo>
                  <a:pt x="299546" y="12804"/>
                </a:lnTo>
                <a:lnTo>
                  <a:pt x="299546" y="21953"/>
                </a:lnTo>
                <a:lnTo>
                  <a:pt x="297594" y="28174"/>
                </a:lnTo>
                <a:lnTo>
                  <a:pt x="295613" y="36605"/>
                </a:lnTo>
                <a:lnTo>
                  <a:pt x="300224" y="30040"/>
                </a:lnTo>
                <a:lnTo>
                  <a:pt x="302531" y="23312"/>
                </a:lnTo>
                <a:lnTo>
                  <a:pt x="302531" y="16422"/>
                </a:lnTo>
                <a:lnTo>
                  <a:pt x="302359" y="13293"/>
                </a:lnTo>
                <a:lnTo>
                  <a:pt x="301727" y="10737"/>
                </a:lnTo>
                <a:lnTo>
                  <a:pt x="304598" y="11426"/>
                </a:lnTo>
                <a:lnTo>
                  <a:pt x="307870" y="11828"/>
                </a:lnTo>
                <a:lnTo>
                  <a:pt x="312271" y="11828"/>
                </a:lnTo>
                <a:lnTo>
                  <a:pt x="315564" y="11196"/>
                </a:lnTo>
                <a:lnTo>
                  <a:pt x="319123" y="9895"/>
                </a:lnTo>
                <a:lnTo>
                  <a:pt x="321994" y="8555"/>
                </a:lnTo>
                <a:lnTo>
                  <a:pt x="281059" y="82053"/>
                </a:lnTo>
                <a:lnTo>
                  <a:pt x="286628" y="82053"/>
                </a:lnTo>
                <a:lnTo>
                  <a:pt x="331926" y="918"/>
                </a:lnTo>
                <a:lnTo>
                  <a:pt x="327333" y="918"/>
                </a:lnTo>
                <a:lnTo>
                  <a:pt x="325152" y="3062"/>
                </a:lnTo>
                <a:lnTo>
                  <a:pt x="321075" y="5799"/>
                </a:lnTo>
                <a:lnTo>
                  <a:pt x="317362" y="7943"/>
                </a:lnTo>
                <a:lnTo>
                  <a:pt x="313305" y="9014"/>
                </a:lnTo>
                <a:lnTo>
                  <a:pt x="307219" y="9014"/>
                </a:lnTo>
                <a:lnTo>
                  <a:pt x="303966" y="8555"/>
                </a:lnTo>
                <a:lnTo>
                  <a:pt x="301114" y="7713"/>
                </a:lnTo>
                <a:lnTo>
                  <a:pt x="298053" y="4995"/>
                </a:lnTo>
                <a:lnTo>
                  <a:pt x="295699" y="3502"/>
                </a:lnTo>
                <a:lnTo>
                  <a:pt x="292273" y="2584"/>
                </a:lnTo>
                <a:lnTo>
                  <a:pt x="283278" y="2584"/>
                </a:lnTo>
                <a:lnTo>
                  <a:pt x="277402" y="5646"/>
                </a:lnTo>
                <a:lnTo>
                  <a:pt x="272275" y="11771"/>
                </a:lnTo>
                <a:lnTo>
                  <a:pt x="267145" y="17896"/>
                </a:lnTo>
                <a:lnTo>
                  <a:pt x="264581" y="24116"/>
                </a:lnTo>
                <a:lnTo>
                  <a:pt x="264581" y="35677"/>
                </a:lnTo>
                <a:lnTo>
                  <a:pt x="266035" y="39658"/>
                </a:lnTo>
                <a:close/>
              </a:path>
              <a:path w="348232" h="82053">
                <a:moveTo>
                  <a:pt x="311574" y="74005"/>
                </a:moveTo>
                <a:lnTo>
                  <a:pt x="314387" y="76627"/>
                </a:lnTo>
                <a:lnTo>
                  <a:pt x="317200" y="79249"/>
                </a:lnTo>
                <a:lnTo>
                  <a:pt x="320539" y="80560"/>
                </a:lnTo>
                <a:lnTo>
                  <a:pt x="324405" y="80560"/>
                </a:lnTo>
                <a:lnTo>
                  <a:pt x="321248" y="74876"/>
                </a:lnTo>
                <a:lnTo>
                  <a:pt x="319066" y="71603"/>
                </a:lnTo>
                <a:lnTo>
                  <a:pt x="319066" y="63985"/>
                </a:lnTo>
                <a:lnTo>
                  <a:pt x="320846" y="57956"/>
                </a:lnTo>
                <a:lnTo>
                  <a:pt x="324405" y="50989"/>
                </a:lnTo>
                <a:lnTo>
                  <a:pt x="327965" y="44022"/>
                </a:lnTo>
                <a:lnTo>
                  <a:pt x="332022" y="40538"/>
                </a:lnTo>
                <a:lnTo>
                  <a:pt x="339102" y="40538"/>
                </a:lnTo>
                <a:lnTo>
                  <a:pt x="341150" y="41438"/>
                </a:lnTo>
                <a:lnTo>
                  <a:pt x="344288" y="45036"/>
                </a:lnTo>
                <a:lnTo>
                  <a:pt x="345074" y="47544"/>
                </a:lnTo>
                <a:lnTo>
                  <a:pt x="345074" y="55966"/>
                </a:lnTo>
                <a:lnTo>
                  <a:pt x="343208" y="61621"/>
                </a:lnTo>
                <a:lnTo>
                  <a:pt x="339476" y="67727"/>
                </a:lnTo>
                <a:lnTo>
                  <a:pt x="335744" y="73833"/>
                </a:lnTo>
                <a:lnTo>
                  <a:pt x="331543" y="76886"/>
                </a:lnTo>
                <a:lnTo>
                  <a:pt x="326874" y="76886"/>
                </a:lnTo>
                <a:lnTo>
                  <a:pt x="331562" y="80560"/>
                </a:lnTo>
                <a:lnTo>
                  <a:pt x="337323" y="77058"/>
                </a:lnTo>
                <a:lnTo>
                  <a:pt x="341687" y="70052"/>
                </a:lnTo>
                <a:lnTo>
                  <a:pt x="346050" y="63047"/>
                </a:lnTo>
                <a:lnTo>
                  <a:pt x="348232" y="56654"/>
                </a:lnTo>
                <a:lnTo>
                  <a:pt x="348232" y="45476"/>
                </a:lnTo>
                <a:lnTo>
                  <a:pt x="346949" y="41783"/>
                </a:lnTo>
                <a:lnTo>
                  <a:pt x="344385" y="39792"/>
                </a:lnTo>
                <a:lnTo>
                  <a:pt x="341820" y="37802"/>
                </a:lnTo>
                <a:lnTo>
                  <a:pt x="338873" y="36806"/>
                </a:lnTo>
                <a:lnTo>
                  <a:pt x="329151" y="36806"/>
                </a:lnTo>
                <a:lnTo>
                  <a:pt x="323324" y="39744"/>
                </a:lnTo>
                <a:lnTo>
                  <a:pt x="318061" y="45620"/>
                </a:lnTo>
                <a:lnTo>
                  <a:pt x="312798" y="51496"/>
                </a:lnTo>
                <a:lnTo>
                  <a:pt x="310167" y="57746"/>
                </a:lnTo>
                <a:lnTo>
                  <a:pt x="310167" y="69919"/>
                </a:lnTo>
                <a:lnTo>
                  <a:pt x="311574" y="74005"/>
                </a:lnTo>
                <a:close/>
              </a:path>
              <a:path w="348232" h="82053">
                <a:moveTo>
                  <a:pt x="146885" y="20384"/>
                </a:moveTo>
                <a:lnTo>
                  <a:pt x="148913" y="16862"/>
                </a:lnTo>
                <a:lnTo>
                  <a:pt x="150808" y="14259"/>
                </a:lnTo>
                <a:lnTo>
                  <a:pt x="152569" y="12575"/>
                </a:lnTo>
                <a:lnTo>
                  <a:pt x="155784" y="9474"/>
                </a:lnTo>
                <a:lnTo>
                  <a:pt x="159496" y="7924"/>
                </a:lnTo>
                <a:lnTo>
                  <a:pt x="167267" y="7924"/>
                </a:lnTo>
                <a:lnTo>
                  <a:pt x="170434" y="9014"/>
                </a:lnTo>
                <a:lnTo>
                  <a:pt x="173209" y="11196"/>
                </a:lnTo>
                <a:lnTo>
                  <a:pt x="175983" y="13379"/>
                </a:lnTo>
                <a:lnTo>
                  <a:pt x="177371" y="16556"/>
                </a:lnTo>
                <a:lnTo>
                  <a:pt x="177371" y="25437"/>
                </a:lnTo>
                <a:lnTo>
                  <a:pt x="175610" y="29226"/>
                </a:lnTo>
                <a:lnTo>
                  <a:pt x="172089" y="32098"/>
                </a:lnTo>
                <a:lnTo>
                  <a:pt x="168567" y="34969"/>
                </a:lnTo>
                <a:lnTo>
                  <a:pt x="163744" y="37514"/>
                </a:lnTo>
                <a:lnTo>
                  <a:pt x="157621" y="39734"/>
                </a:lnTo>
                <a:lnTo>
                  <a:pt x="158348" y="41151"/>
                </a:lnTo>
                <a:lnTo>
                  <a:pt x="169237" y="41055"/>
                </a:lnTo>
                <a:lnTo>
                  <a:pt x="175247" y="43677"/>
                </a:lnTo>
                <a:lnTo>
                  <a:pt x="178807" y="48922"/>
                </a:lnTo>
                <a:lnTo>
                  <a:pt x="180911" y="52022"/>
                </a:lnTo>
                <a:lnTo>
                  <a:pt x="181964" y="55621"/>
                </a:lnTo>
                <a:lnTo>
                  <a:pt x="181964" y="63966"/>
                </a:lnTo>
                <a:lnTo>
                  <a:pt x="180662" y="67899"/>
                </a:lnTo>
                <a:lnTo>
                  <a:pt x="178060" y="71517"/>
                </a:lnTo>
                <a:lnTo>
                  <a:pt x="175457" y="75134"/>
                </a:lnTo>
                <a:lnTo>
                  <a:pt x="171476" y="76943"/>
                </a:lnTo>
                <a:lnTo>
                  <a:pt x="163707" y="76943"/>
                </a:lnTo>
                <a:lnTo>
                  <a:pt x="160769" y="75852"/>
                </a:lnTo>
                <a:lnTo>
                  <a:pt x="157305" y="73670"/>
                </a:lnTo>
                <a:lnTo>
                  <a:pt x="153841" y="71488"/>
                </a:lnTo>
                <a:lnTo>
                  <a:pt x="151057" y="70397"/>
                </a:lnTo>
                <a:lnTo>
                  <a:pt x="148952" y="70397"/>
                </a:lnTo>
                <a:lnTo>
                  <a:pt x="145880" y="71775"/>
                </a:lnTo>
                <a:lnTo>
                  <a:pt x="144933" y="74646"/>
                </a:lnTo>
                <a:lnTo>
                  <a:pt x="145880" y="77756"/>
                </a:lnTo>
                <a:lnTo>
                  <a:pt x="149670" y="80551"/>
                </a:lnTo>
                <a:lnTo>
                  <a:pt x="152971" y="81249"/>
                </a:lnTo>
                <a:lnTo>
                  <a:pt x="158179" y="81247"/>
                </a:lnTo>
                <a:lnTo>
                  <a:pt x="171902" y="79101"/>
                </a:lnTo>
                <a:lnTo>
                  <a:pt x="182108" y="72924"/>
                </a:lnTo>
                <a:lnTo>
                  <a:pt x="187830" y="67373"/>
                </a:lnTo>
                <a:lnTo>
                  <a:pt x="190691" y="60961"/>
                </a:lnTo>
                <a:lnTo>
                  <a:pt x="190691" y="47524"/>
                </a:lnTo>
                <a:lnTo>
                  <a:pt x="188605" y="42433"/>
                </a:lnTo>
                <a:lnTo>
                  <a:pt x="184433" y="38414"/>
                </a:lnTo>
                <a:lnTo>
                  <a:pt x="182213" y="36309"/>
                </a:lnTo>
                <a:lnTo>
                  <a:pt x="179266" y="34471"/>
                </a:lnTo>
                <a:lnTo>
                  <a:pt x="175591" y="32902"/>
                </a:lnTo>
                <a:lnTo>
                  <a:pt x="178730" y="30719"/>
                </a:lnTo>
                <a:lnTo>
                  <a:pt x="182538" y="26987"/>
                </a:lnTo>
                <a:lnTo>
                  <a:pt x="185179" y="23887"/>
                </a:lnTo>
                <a:lnTo>
                  <a:pt x="186500" y="20480"/>
                </a:lnTo>
                <a:lnTo>
                  <a:pt x="186500" y="12555"/>
                </a:lnTo>
                <a:lnTo>
                  <a:pt x="184902" y="8842"/>
                </a:lnTo>
                <a:lnTo>
                  <a:pt x="181706" y="5627"/>
                </a:lnTo>
                <a:lnTo>
                  <a:pt x="178509" y="2411"/>
                </a:lnTo>
                <a:lnTo>
                  <a:pt x="173984" y="803"/>
                </a:lnTo>
                <a:lnTo>
                  <a:pt x="162654" y="803"/>
                </a:lnTo>
                <a:lnTo>
                  <a:pt x="157831" y="2545"/>
                </a:lnTo>
                <a:lnTo>
                  <a:pt x="153660" y="6029"/>
                </a:lnTo>
                <a:lnTo>
                  <a:pt x="149487" y="9513"/>
                </a:lnTo>
                <a:lnTo>
                  <a:pt x="146636" y="14163"/>
                </a:lnTo>
                <a:lnTo>
                  <a:pt x="145105" y="19982"/>
                </a:lnTo>
                <a:lnTo>
                  <a:pt x="146885" y="20384"/>
                </a:lnTo>
                <a:close/>
              </a:path>
              <a:path w="348232" h="82053">
                <a:moveTo>
                  <a:pt x="9856" y="11254"/>
                </a:moveTo>
                <a:lnTo>
                  <a:pt x="11770" y="13646"/>
                </a:lnTo>
                <a:lnTo>
                  <a:pt x="12000" y="16881"/>
                </a:lnTo>
                <a:lnTo>
                  <a:pt x="12000" y="73498"/>
                </a:lnTo>
                <a:lnTo>
                  <a:pt x="11291" y="75737"/>
                </a:lnTo>
                <a:lnTo>
                  <a:pt x="8459" y="77804"/>
                </a:lnTo>
                <a:lnTo>
                  <a:pt x="5435" y="78436"/>
                </a:lnTo>
                <a:lnTo>
                  <a:pt x="804" y="78666"/>
                </a:lnTo>
                <a:lnTo>
                  <a:pt x="804" y="80388"/>
                </a:lnTo>
                <a:lnTo>
                  <a:pt x="33185" y="80388"/>
                </a:lnTo>
                <a:lnTo>
                  <a:pt x="33185" y="78780"/>
                </a:lnTo>
                <a:lnTo>
                  <a:pt x="28897" y="78627"/>
                </a:lnTo>
                <a:lnTo>
                  <a:pt x="25969" y="78149"/>
                </a:lnTo>
                <a:lnTo>
                  <a:pt x="24401" y="77345"/>
                </a:lnTo>
                <a:lnTo>
                  <a:pt x="22047" y="74665"/>
                </a:lnTo>
                <a:lnTo>
                  <a:pt x="22047" y="2584"/>
                </a:lnTo>
                <a:lnTo>
                  <a:pt x="21760" y="1493"/>
                </a:lnTo>
                <a:lnTo>
                  <a:pt x="21071" y="1493"/>
                </a:lnTo>
                <a:lnTo>
                  <a:pt x="0" y="12230"/>
                </a:lnTo>
                <a:lnTo>
                  <a:pt x="1378" y="13225"/>
                </a:lnTo>
                <a:lnTo>
                  <a:pt x="4450" y="12086"/>
                </a:lnTo>
                <a:lnTo>
                  <a:pt x="7330" y="11254"/>
                </a:lnTo>
                <a:lnTo>
                  <a:pt x="9856" y="11254"/>
                </a:lnTo>
                <a:close/>
              </a:path>
              <a:path w="348232" h="82053">
                <a:moveTo>
                  <a:pt x="89016" y="75149"/>
                </a:moveTo>
                <a:lnTo>
                  <a:pt x="96453" y="62473"/>
                </a:lnTo>
                <a:lnTo>
                  <a:pt x="98826" y="55736"/>
                </a:lnTo>
                <a:lnTo>
                  <a:pt x="100013" y="48558"/>
                </a:lnTo>
                <a:lnTo>
                  <a:pt x="100005" y="39876"/>
                </a:lnTo>
                <a:lnTo>
                  <a:pt x="98455" y="26773"/>
                </a:lnTo>
                <a:lnTo>
                  <a:pt x="94215" y="15216"/>
                </a:lnTo>
                <a:lnTo>
                  <a:pt x="89353" y="5990"/>
                </a:lnTo>
                <a:lnTo>
                  <a:pt x="82522" y="1378"/>
                </a:lnTo>
                <a:lnTo>
                  <a:pt x="72922" y="1389"/>
                </a:lnTo>
                <a:lnTo>
                  <a:pt x="60677" y="5211"/>
                </a:lnTo>
                <a:lnTo>
                  <a:pt x="52016" y="15905"/>
                </a:lnTo>
                <a:lnTo>
                  <a:pt x="48036" y="27925"/>
                </a:lnTo>
                <a:lnTo>
                  <a:pt x="46792" y="41400"/>
                </a:lnTo>
                <a:lnTo>
                  <a:pt x="47032" y="47769"/>
                </a:lnTo>
                <a:lnTo>
                  <a:pt x="49488" y="60822"/>
                </a:lnTo>
                <a:lnTo>
                  <a:pt x="54600" y="71201"/>
                </a:lnTo>
                <a:lnTo>
                  <a:pt x="58159" y="51525"/>
                </a:lnTo>
                <a:lnTo>
                  <a:pt x="58159" y="33571"/>
                </a:lnTo>
                <a:lnTo>
                  <a:pt x="58790" y="26107"/>
                </a:lnTo>
                <a:lnTo>
                  <a:pt x="60054" y="20441"/>
                </a:lnTo>
                <a:lnTo>
                  <a:pt x="62465" y="9799"/>
                </a:lnTo>
                <a:lnTo>
                  <a:pt x="66924" y="4478"/>
                </a:lnTo>
                <a:lnTo>
                  <a:pt x="79937" y="4478"/>
                </a:lnTo>
                <a:lnTo>
                  <a:pt x="84377" y="9646"/>
                </a:lnTo>
                <a:lnTo>
                  <a:pt x="86751" y="19982"/>
                </a:lnTo>
                <a:lnTo>
                  <a:pt x="88014" y="25533"/>
                </a:lnTo>
                <a:lnTo>
                  <a:pt x="88645" y="32959"/>
                </a:lnTo>
                <a:lnTo>
                  <a:pt x="88635" y="44240"/>
                </a:lnTo>
                <a:lnTo>
                  <a:pt x="87763" y="58467"/>
                </a:lnTo>
                <a:lnTo>
                  <a:pt x="85488" y="69019"/>
                </a:lnTo>
                <a:lnTo>
                  <a:pt x="83382" y="75182"/>
                </a:lnTo>
                <a:lnTo>
                  <a:pt x="79517" y="78264"/>
                </a:lnTo>
                <a:lnTo>
                  <a:pt x="67154" y="78264"/>
                </a:lnTo>
                <a:lnTo>
                  <a:pt x="62561" y="73402"/>
                </a:lnTo>
                <a:lnTo>
                  <a:pt x="60111" y="63679"/>
                </a:lnTo>
                <a:lnTo>
                  <a:pt x="59460" y="78053"/>
                </a:lnTo>
                <a:lnTo>
                  <a:pt x="65661" y="81479"/>
                </a:lnTo>
                <a:lnTo>
                  <a:pt x="73201" y="81479"/>
                </a:lnTo>
                <a:lnTo>
                  <a:pt x="78068" y="81027"/>
                </a:lnTo>
                <a:lnTo>
                  <a:pt x="89016" y="7514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441129" y="3520938"/>
            <a:ext cx="271792" cy="73717"/>
          </a:xfrm>
          <a:custGeom>
            <a:avLst/>
            <a:gdLst/>
            <a:ahLst/>
            <a:cxnLst/>
            <a:rect l="l" t="t" r="r" b="b"/>
            <a:pathLst>
              <a:path w="298971" h="83546">
                <a:moveTo>
                  <a:pt x="80320" y="72292"/>
                </a:moveTo>
                <a:lnTo>
                  <a:pt x="77794" y="69765"/>
                </a:lnTo>
                <a:lnTo>
                  <a:pt x="74464" y="69134"/>
                </a:lnTo>
                <a:lnTo>
                  <a:pt x="71123" y="69765"/>
                </a:lnTo>
                <a:lnTo>
                  <a:pt x="68559" y="72292"/>
                </a:lnTo>
                <a:lnTo>
                  <a:pt x="67919" y="75622"/>
                </a:lnTo>
                <a:lnTo>
                  <a:pt x="68550" y="78962"/>
                </a:lnTo>
                <a:lnTo>
                  <a:pt x="71076" y="81527"/>
                </a:lnTo>
                <a:lnTo>
                  <a:pt x="74464" y="82168"/>
                </a:lnTo>
                <a:lnTo>
                  <a:pt x="77841" y="81527"/>
                </a:lnTo>
                <a:lnTo>
                  <a:pt x="80329" y="78962"/>
                </a:lnTo>
                <a:lnTo>
                  <a:pt x="80952" y="75622"/>
                </a:lnTo>
                <a:lnTo>
                  <a:pt x="80320" y="72292"/>
                </a:lnTo>
                <a:close/>
              </a:path>
              <a:path w="298971" h="83546">
                <a:moveTo>
                  <a:pt x="98428" y="30432"/>
                </a:moveTo>
                <a:lnTo>
                  <a:pt x="98026" y="31810"/>
                </a:lnTo>
                <a:lnTo>
                  <a:pt x="100380" y="32500"/>
                </a:lnTo>
                <a:lnTo>
                  <a:pt x="105432" y="32500"/>
                </a:lnTo>
                <a:lnTo>
                  <a:pt x="110886" y="33705"/>
                </a:lnTo>
                <a:lnTo>
                  <a:pt x="116743" y="36117"/>
                </a:lnTo>
                <a:lnTo>
                  <a:pt x="118186" y="36746"/>
                </a:lnTo>
                <a:lnTo>
                  <a:pt x="128988" y="45248"/>
                </a:lnTo>
                <a:lnTo>
                  <a:pt x="132589" y="57535"/>
                </a:lnTo>
                <a:lnTo>
                  <a:pt x="132589" y="63200"/>
                </a:lnTo>
                <a:lnTo>
                  <a:pt x="130942" y="67976"/>
                </a:lnTo>
                <a:lnTo>
                  <a:pt x="127651" y="71861"/>
                </a:lnTo>
                <a:lnTo>
                  <a:pt x="124359" y="75747"/>
                </a:lnTo>
                <a:lnTo>
                  <a:pt x="120513" y="77689"/>
                </a:lnTo>
                <a:lnTo>
                  <a:pt x="114197" y="77689"/>
                </a:lnTo>
                <a:lnTo>
                  <a:pt x="111470" y="76455"/>
                </a:lnTo>
                <a:lnTo>
                  <a:pt x="107930" y="73986"/>
                </a:lnTo>
                <a:lnTo>
                  <a:pt x="104389" y="71517"/>
                </a:lnTo>
                <a:lnTo>
                  <a:pt x="101528" y="70282"/>
                </a:lnTo>
                <a:lnTo>
                  <a:pt x="99347" y="70282"/>
                </a:lnTo>
                <a:lnTo>
                  <a:pt x="95529" y="71574"/>
                </a:lnTo>
                <a:lnTo>
                  <a:pt x="94294" y="74589"/>
                </a:lnTo>
                <a:lnTo>
                  <a:pt x="94294" y="77651"/>
                </a:lnTo>
                <a:lnTo>
                  <a:pt x="96208" y="79776"/>
                </a:lnTo>
                <a:lnTo>
                  <a:pt x="100035" y="80962"/>
                </a:lnTo>
                <a:lnTo>
                  <a:pt x="102332" y="81690"/>
                </a:lnTo>
                <a:lnTo>
                  <a:pt x="105356" y="82053"/>
                </a:lnTo>
                <a:lnTo>
                  <a:pt x="118331" y="82053"/>
                </a:lnTo>
                <a:lnTo>
                  <a:pt x="125957" y="79221"/>
                </a:lnTo>
                <a:lnTo>
                  <a:pt x="131986" y="73555"/>
                </a:lnTo>
                <a:lnTo>
                  <a:pt x="138014" y="67889"/>
                </a:lnTo>
                <a:lnTo>
                  <a:pt x="141028" y="60827"/>
                </a:lnTo>
                <a:lnTo>
                  <a:pt x="141028" y="48577"/>
                </a:lnTo>
                <a:lnTo>
                  <a:pt x="140320" y="44988"/>
                </a:lnTo>
                <a:lnTo>
                  <a:pt x="138904" y="41601"/>
                </a:lnTo>
                <a:lnTo>
                  <a:pt x="137487" y="38213"/>
                </a:lnTo>
                <a:lnTo>
                  <a:pt x="135402" y="35160"/>
                </a:lnTo>
                <a:lnTo>
                  <a:pt x="132646" y="32442"/>
                </a:lnTo>
                <a:lnTo>
                  <a:pt x="129431" y="29303"/>
                </a:lnTo>
                <a:lnTo>
                  <a:pt x="125431" y="26930"/>
                </a:lnTo>
                <a:lnTo>
                  <a:pt x="120647" y="25322"/>
                </a:lnTo>
                <a:lnTo>
                  <a:pt x="117737" y="24365"/>
                </a:lnTo>
                <a:lnTo>
                  <a:pt x="113144" y="23351"/>
                </a:lnTo>
                <a:lnTo>
                  <a:pt x="106867" y="22278"/>
                </a:lnTo>
                <a:lnTo>
                  <a:pt x="111748" y="12230"/>
                </a:lnTo>
                <a:lnTo>
                  <a:pt x="134770" y="12230"/>
                </a:lnTo>
                <a:lnTo>
                  <a:pt x="137469" y="11426"/>
                </a:lnTo>
                <a:lnTo>
                  <a:pt x="141947" y="803"/>
                </a:lnTo>
                <a:lnTo>
                  <a:pt x="141028" y="0"/>
                </a:lnTo>
                <a:lnTo>
                  <a:pt x="138416" y="2354"/>
                </a:lnTo>
                <a:lnTo>
                  <a:pt x="135574" y="2986"/>
                </a:lnTo>
                <a:lnTo>
                  <a:pt x="110944" y="2986"/>
                </a:lnTo>
                <a:lnTo>
                  <a:pt x="98428" y="30432"/>
                </a:lnTo>
                <a:close/>
              </a:path>
              <a:path w="298971" h="83546">
                <a:moveTo>
                  <a:pt x="192611" y="75551"/>
                </a:moveTo>
                <a:lnTo>
                  <a:pt x="200048" y="62875"/>
                </a:lnTo>
                <a:lnTo>
                  <a:pt x="202421" y="56137"/>
                </a:lnTo>
                <a:lnTo>
                  <a:pt x="203608" y="48960"/>
                </a:lnTo>
                <a:lnTo>
                  <a:pt x="203600" y="40278"/>
                </a:lnTo>
                <a:lnTo>
                  <a:pt x="202050" y="27176"/>
                </a:lnTo>
                <a:lnTo>
                  <a:pt x="197809" y="15618"/>
                </a:lnTo>
                <a:lnTo>
                  <a:pt x="192948" y="6393"/>
                </a:lnTo>
                <a:lnTo>
                  <a:pt x="186117" y="1780"/>
                </a:lnTo>
                <a:lnTo>
                  <a:pt x="176517" y="1790"/>
                </a:lnTo>
                <a:lnTo>
                  <a:pt x="164272" y="5613"/>
                </a:lnTo>
                <a:lnTo>
                  <a:pt x="155611" y="16307"/>
                </a:lnTo>
                <a:lnTo>
                  <a:pt x="151631" y="28327"/>
                </a:lnTo>
                <a:lnTo>
                  <a:pt x="150387" y="41802"/>
                </a:lnTo>
                <a:lnTo>
                  <a:pt x="150627" y="48171"/>
                </a:lnTo>
                <a:lnTo>
                  <a:pt x="153083" y="61224"/>
                </a:lnTo>
                <a:lnTo>
                  <a:pt x="158195" y="71603"/>
                </a:lnTo>
                <a:lnTo>
                  <a:pt x="161754" y="51927"/>
                </a:lnTo>
                <a:lnTo>
                  <a:pt x="161754" y="33973"/>
                </a:lnTo>
                <a:lnTo>
                  <a:pt x="162385" y="26509"/>
                </a:lnTo>
                <a:lnTo>
                  <a:pt x="163649" y="20843"/>
                </a:lnTo>
                <a:lnTo>
                  <a:pt x="166060" y="10201"/>
                </a:lnTo>
                <a:lnTo>
                  <a:pt x="170519" y="4880"/>
                </a:lnTo>
                <a:lnTo>
                  <a:pt x="183532" y="4880"/>
                </a:lnTo>
                <a:lnTo>
                  <a:pt x="187972" y="10048"/>
                </a:lnTo>
                <a:lnTo>
                  <a:pt x="190346" y="20384"/>
                </a:lnTo>
                <a:lnTo>
                  <a:pt x="191609" y="25935"/>
                </a:lnTo>
                <a:lnTo>
                  <a:pt x="192240" y="33361"/>
                </a:lnTo>
                <a:lnTo>
                  <a:pt x="192230" y="44642"/>
                </a:lnTo>
                <a:lnTo>
                  <a:pt x="191358" y="58869"/>
                </a:lnTo>
                <a:lnTo>
                  <a:pt x="189083" y="69421"/>
                </a:lnTo>
                <a:lnTo>
                  <a:pt x="186977" y="75584"/>
                </a:lnTo>
                <a:lnTo>
                  <a:pt x="183112" y="78666"/>
                </a:lnTo>
                <a:lnTo>
                  <a:pt x="170749" y="78666"/>
                </a:lnTo>
                <a:lnTo>
                  <a:pt x="166156" y="73804"/>
                </a:lnTo>
                <a:lnTo>
                  <a:pt x="163706" y="64081"/>
                </a:lnTo>
                <a:lnTo>
                  <a:pt x="163055" y="78455"/>
                </a:lnTo>
                <a:lnTo>
                  <a:pt x="169256" y="81881"/>
                </a:lnTo>
                <a:lnTo>
                  <a:pt x="176796" y="81881"/>
                </a:lnTo>
                <a:lnTo>
                  <a:pt x="181663" y="81429"/>
                </a:lnTo>
                <a:lnTo>
                  <a:pt x="192611" y="75551"/>
                </a:lnTo>
                <a:close/>
              </a:path>
              <a:path w="298971" h="83546">
                <a:moveTo>
                  <a:pt x="163055" y="78455"/>
                </a:moveTo>
                <a:lnTo>
                  <a:pt x="163706" y="64081"/>
                </a:lnTo>
                <a:lnTo>
                  <a:pt x="162404" y="58875"/>
                </a:lnTo>
                <a:lnTo>
                  <a:pt x="161754" y="51927"/>
                </a:lnTo>
                <a:lnTo>
                  <a:pt x="158195" y="71603"/>
                </a:lnTo>
                <a:lnTo>
                  <a:pt x="163055" y="78455"/>
                </a:lnTo>
                <a:close/>
              </a:path>
              <a:path w="298971" h="83546">
                <a:moveTo>
                  <a:pt x="275317" y="77288"/>
                </a:moveTo>
                <a:lnTo>
                  <a:pt x="271987" y="75278"/>
                </a:lnTo>
                <a:lnTo>
                  <a:pt x="275144" y="80962"/>
                </a:lnTo>
                <a:lnTo>
                  <a:pt x="282302" y="80962"/>
                </a:lnTo>
                <a:lnTo>
                  <a:pt x="277613" y="77288"/>
                </a:lnTo>
                <a:lnTo>
                  <a:pt x="275317" y="77288"/>
                </a:lnTo>
                <a:close/>
              </a:path>
              <a:path w="298971" h="83546">
                <a:moveTo>
                  <a:pt x="244429" y="34279"/>
                </a:moveTo>
                <a:lnTo>
                  <a:pt x="240525" y="39984"/>
                </a:lnTo>
                <a:lnTo>
                  <a:pt x="236219" y="42835"/>
                </a:lnTo>
                <a:lnTo>
                  <a:pt x="229023" y="42835"/>
                </a:lnTo>
                <a:lnTo>
                  <a:pt x="229386" y="46855"/>
                </a:lnTo>
                <a:lnTo>
                  <a:pt x="236084" y="46855"/>
                </a:lnTo>
                <a:lnTo>
                  <a:pt x="241740" y="43572"/>
                </a:lnTo>
                <a:lnTo>
                  <a:pt x="246352" y="37007"/>
                </a:lnTo>
                <a:lnTo>
                  <a:pt x="248333" y="28576"/>
                </a:lnTo>
                <a:lnTo>
                  <a:pt x="244429" y="34279"/>
                </a:lnTo>
                <a:close/>
              </a:path>
              <a:path w="298971" h="83546">
                <a:moveTo>
                  <a:pt x="216774" y="40060"/>
                </a:moveTo>
                <a:lnTo>
                  <a:pt x="219683" y="42778"/>
                </a:lnTo>
                <a:lnTo>
                  <a:pt x="222592" y="45496"/>
                </a:lnTo>
                <a:lnTo>
                  <a:pt x="225827" y="46855"/>
                </a:lnTo>
                <a:lnTo>
                  <a:pt x="229386" y="46855"/>
                </a:lnTo>
                <a:lnTo>
                  <a:pt x="229023" y="42835"/>
                </a:lnTo>
                <a:lnTo>
                  <a:pt x="225970" y="40682"/>
                </a:lnTo>
                <a:lnTo>
                  <a:pt x="224162" y="37266"/>
                </a:lnTo>
                <a:lnTo>
                  <a:pt x="224162" y="29150"/>
                </a:lnTo>
                <a:lnTo>
                  <a:pt x="226085" y="23035"/>
                </a:lnTo>
                <a:lnTo>
                  <a:pt x="229932" y="16393"/>
                </a:lnTo>
                <a:lnTo>
                  <a:pt x="233779" y="9752"/>
                </a:lnTo>
                <a:lnTo>
                  <a:pt x="237558" y="6431"/>
                </a:lnTo>
                <a:lnTo>
                  <a:pt x="241271" y="6431"/>
                </a:lnTo>
                <a:lnTo>
                  <a:pt x="242294" y="6880"/>
                </a:lnTo>
                <a:lnTo>
                  <a:pt x="245864" y="9244"/>
                </a:lnTo>
                <a:lnTo>
                  <a:pt x="248993" y="10278"/>
                </a:lnTo>
                <a:lnTo>
                  <a:pt x="250285" y="13206"/>
                </a:lnTo>
                <a:lnTo>
                  <a:pt x="250285" y="22355"/>
                </a:lnTo>
                <a:lnTo>
                  <a:pt x="248333" y="28576"/>
                </a:lnTo>
                <a:lnTo>
                  <a:pt x="246352" y="37007"/>
                </a:lnTo>
                <a:lnTo>
                  <a:pt x="250964" y="30442"/>
                </a:lnTo>
                <a:lnTo>
                  <a:pt x="253270" y="23714"/>
                </a:lnTo>
                <a:lnTo>
                  <a:pt x="253270" y="16824"/>
                </a:lnTo>
                <a:lnTo>
                  <a:pt x="253098" y="13694"/>
                </a:lnTo>
                <a:lnTo>
                  <a:pt x="252466" y="11139"/>
                </a:lnTo>
                <a:lnTo>
                  <a:pt x="255337" y="11828"/>
                </a:lnTo>
                <a:lnTo>
                  <a:pt x="258610" y="12230"/>
                </a:lnTo>
                <a:lnTo>
                  <a:pt x="263010" y="12230"/>
                </a:lnTo>
                <a:lnTo>
                  <a:pt x="266303" y="11598"/>
                </a:lnTo>
                <a:lnTo>
                  <a:pt x="269862" y="10297"/>
                </a:lnTo>
                <a:lnTo>
                  <a:pt x="272733" y="8957"/>
                </a:lnTo>
                <a:lnTo>
                  <a:pt x="231798" y="82455"/>
                </a:lnTo>
                <a:lnTo>
                  <a:pt x="237367" y="82455"/>
                </a:lnTo>
                <a:lnTo>
                  <a:pt x="282666" y="1320"/>
                </a:lnTo>
                <a:lnTo>
                  <a:pt x="278072" y="1320"/>
                </a:lnTo>
                <a:lnTo>
                  <a:pt x="275891" y="3464"/>
                </a:lnTo>
                <a:lnTo>
                  <a:pt x="271814" y="6201"/>
                </a:lnTo>
                <a:lnTo>
                  <a:pt x="268101" y="8345"/>
                </a:lnTo>
                <a:lnTo>
                  <a:pt x="264044" y="9416"/>
                </a:lnTo>
                <a:lnTo>
                  <a:pt x="257959" y="9416"/>
                </a:lnTo>
                <a:lnTo>
                  <a:pt x="254706" y="8957"/>
                </a:lnTo>
                <a:lnTo>
                  <a:pt x="251854" y="8115"/>
                </a:lnTo>
                <a:lnTo>
                  <a:pt x="248792" y="5397"/>
                </a:lnTo>
                <a:lnTo>
                  <a:pt x="246438" y="3904"/>
                </a:lnTo>
                <a:lnTo>
                  <a:pt x="243012" y="2986"/>
                </a:lnTo>
                <a:lnTo>
                  <a:pt x="234018" y="2986"/>
                </a:lnTo>
                <a:lnTo>
                  <a:pt x="228141" y="6048"/>
                </a:lnTo>
                <a:lnTo>
                  <a:pt x="223014" y="12173"/>
                </a:lnTo>
                <a:lnTo>
                  <a:pt x="217885" y="18298"/>
                </a:lnTo>
                <a:lnTo>
                  <a:pt x="215320" y="24518"/>
                </a:lnTo>
                <a:lnTo>
                  <a:pt x="215320" y="36079"/>
                </a:lnTo>
                <a:lnTo>
                  <a:pt x="216774" y="40060"/>
                </a:lnTo>
                <a:close/>
              </a:path>
              <a:path w="298971" h="83546">
                <a:moveTo>
                  <a:pt x="262313" y="74407"/>
                </a:moveTo>
                <a:lnTo>
                  <a:pt x="265126" y="77029"/>
                </a:lnTo>
                <a:lnTo>
                  <a:pt x="267939" y="79651"/>
                </a:lnTo>
                <a:lnTo>
                  <a:pt x="271278" y="80962"/>
                </a:lnTo>
                <a:lnTo>
                  <a:pt x="275144" y="80962"/>
                </a:lnTo>
                <a:lnTo>
                  <a:pt x="271987" y="75278"/>
                </a:lnTo>
                <a:lnTo>
                  <a:pt x="269805" y="72005"/>
                </a:lnTo>
                <a:lnTo>
                  <a:pt x="269805" y="64387"/>
                </a:lnTo>
                <a:lnTo>
                  <a:pt x="271585" y="58358"/>
                </a:lnTo>
                <a:lnTo>
                  <a:pt x="275144" y="51391"/>
                </a:lnTo>
                <a:lnTo>
                  <a:pt x="278704" y="44424"/>
                </a:lnTo>
                <a:lnTo>
                  <a:pt x="282761" y="40940"/>
                </a:lnTo>
                <a:lnTo>
                  <a:pt x="289841" y="40940"/>
                </a:lnTo>
                <a:lnTo>
                  <a:pt x="291890" y="41840"/>
                </a:lnTo>
                <a:lnTo>
                  <a:pt x="295027" y="45438"/>
                </a:lnTo>
                <a:lnTo>
                  <a:pt x="295813" y="47946"/>
                </a:lnTo>
                <a:lnTo>
                  <a:pt x="295813" y="56367"/>
                </a:lnTo>
                <a:lnTo>
                  <a:pt x="293947" y="62023"/>
                </a:lnTo>
                <a:lnTo>
                  <a:pt x="290215" y="68129"/>
                </a:lnTo>
                <a:lnTo>
                  <a:pt x="286484" y="74235"/>
                </a:lnTo>
                <a:lnTo>
                  <a:pt x="282282" y="77288"/>
                </a:lnTo>
                <a:lnTo>
                  <a:pt x="277613" y="77288"/>
                </a:lnTo>
                <a:lnTo>
                  <a:pt x="282302" y="80962"/>
                </a:lnTo>
                <a:lnTo>
                  <a:pt x="288062" y="77460"/>
                </a:lnTo>
                <a:lnTo>
                  <a:pt x="292426" y="70454"/>
                </a:lnTo>
                <a:lnTo>
                  <a:pt x="296789" y="63449"/>
                </a:lnTo>
                <a:lnTo>
                  <a:pt x="298971" y="57056"/>
                </a:lnTo>
                <a:lnTo>
                  <a:pt x="298971" y="45878"/>
                </a:lnTo>
                <a:lnTo>
                  <a:pt x="297688" y="42184"/>
                </a:lnTo>
                <a:lnTo>
                  <a:pt x="295124" y="40194"/>
                </a:lnTo>
                <a:lnTo>
                  <a:pt x="292559" y="38203"/>
                </a:lnTo>
                <a:lnTo>
                  <a:pt x="289612" y="37208"/>
                </a:lnTo>
                <a:lnTo>
                  <a:pt x="279890" y="37208"/>
                </a:lnTo>
                <a:lnTo>
                  <a:pt x="274063" y="40146"/>
                </a:lnTo>
                <a:lnTo>
                  <a:pt x="268800" y="46022"/>
                </a:lnTo>
                <a:lnTo>
                  <a:pt x="263537" y="51898"/>
                </a:lnTo>
                <a:lnTo>
                  <a:pt x="260906" y="58147"/>
                </a:lnTo>
                <a:lnTo>
                  <a:pt x="260906" y="70321"/>
                </a:lnTo>
                <a:lnTo>
                  <a:pt x="262313" y="74407"/>
                </a:lnTo>
                <a:close/>
              </a:path>
              <a:path w="298971" h="83546">
                <a:moveTo>
                  <a:pt x="28591" y="4880"/>
                </a:moveTo>
                <a:lnTo>
                  <a:pt x="32514" y="7368"/>
                </a:lnTo>
                <a:lnTo>
                  <a:pt x="35193" y="12345"/>
                </a:lnTo>
                <a:lnTo>
                  <a:pt x="37873" y="17322"/>
                </a:lnTo>
                <a:lnTo>
                  <a:pt x="39212" y="23791"/>
                </a:lnTo>
                <a:lnTo>
                  <a:pt x="42006" y="63277"/>
                </a:lnTo>
                <a:lnTo>
                  <a:pt x="45183" y="57918"/>
                </a:lnTo>
                <a:lnTo>
                  <a:pt x="47365" y="51908"/>
                </a:lnTo>
                <a:lnTo>
                  <a:pt x="49547" y="45898"/>
                </a:lnTo>
                <a:lnTo>
                  <a:pt x="50638" y="39984"/>
                </a:lnTo>
                <a:lnTo>
                  <a:pt x="50638" y="25896"/>
                </a:lnTo>
                <a:lnTo>
                  <a:pt x="48341" y="18403"/>
                </a:lnTo>
                <a:lnTo>
                  <a:pt x="43748" y="11685"/>
                </a:lnTo>
                <a:lnTo>
                  <a:pt x="39155" y="4966"/>
                </a:lnTo>
                <a:lnTo>
                  <a:pt x="32648" y="1607"/>
                </a:lnTo>
                <a:lnTo>
                  <a:pt x="17147" y="1607"/>
                </a:lnTo>
                <a:lnTo>
                  <a:pt x="19673" y="4880"/>
                </a:lnTo>
                <a:lnTo>
                  <a:pt x="28591" y="4880"/>
                </a:lnTo>
                <a:close/>
              </a:path>
              <a:path w="298971" h="83546">
                <a:moveTo>
                  <a:pt x="12917" y="78321"/>
                </a:moveTo>
                <a:lnTo>
                  <a:pt x="10276" y="79355"/>
                </a:lnTo>
                <a:lnTo>
                  <a:pt x="6965" y="80331"/>
                </a:lnTo>
                <a:lnTo>
                  <a:pt x="2985" y="81249"/>
                </a:lnTo>
                <a:lnTo>
                  <a:pt x="3559" y="83546"/>
                </a:lnTo>
                <a:lnTo>
                  <a:pt x="9913" y="82742"/>
                </a:lnTo>
                <a:lnTo>
                  <a:pt x="15175" y="81594"/>
                </a:lnTo>
                <a:lnTo>
                  <a:pt x="19348" y="80101"/>
                </a:lnTo>
                <a:lnTo>
                  <a:pt x="26811" y="77460"/>
                </a:lnTo>
                <a:lnTo>
                  <a:pt x="32973" y="73421"/>
                </a:lnTo>
                <a:lnTo>
                  <a:pt x="37834" y="67985"/>
                </a:lnTo>
                <a:lnTo>
                  <a:pt x="42006" y="63277"/>
                </a:lnTo>
                <a:lnTo>
                  <a:pt x="39212" y="23791"/>
                </a:lnTo>
                <a:lnTo>
                  <a:pt x="39040" y="37753"/>
                </a:lnTo>
                <a:lnTo>
                  <a:pt x="38925" y="40222"/>
                </a:lnTo>
                <a:lnTo>
                  <a:pt x="38791" y="41649"/>
                </a:lnTo>
                <a:lnTo>
                  <a:pt x="36676" y="44251"/>
                </a:lnTo>
                <a:lnTo>
                  <a:pt x="33902" y="45706"/>
                </a:lnTo>
                <a:lnTo>
                  <a:pt x="31127" y="47161"/>
                </a:lnTo>
                <a:lnTo>
                  <a:pt x="28437" y="47888"/>
                </a:lnTo>
                <a:lnTo>
                  <a:pt x="20170" y="47888"/>
                </a:lnTo>
                <a:lnTo>
                  <a:pt x="16256" y="45515"/>
                </a:lnTo>
                <a:lnTo>
                  <a:pt x="14094" y="40768"/>
                </a:lnTo>
                <a:lnTo>
                  <a:pt x="11931" y="36021"/>
                </a:lnTo>
                <a:lnTo>
                  <a:pt x="10850" y="30854"/>
                </a:lnTo>
                <a:lnTo>
                  <a:pt x="10850" y="18489"/>
                </a:lnTo>
                <a:lnTo>
                  <a:pt x="12008" y="13398"/>
                </a:lnTo>
                <a:lnTo>
                  <a:pt x="14324" y="9991"/>
                </a:lnTo>
                <a:lnTo>
                  <a:pt x="16639" y="6584"/>
                </a:lnTo>
                <a:lnTo>
                  <a:pt x="19673" y="4880"/>
                </a:lnTo>
                <a:lnTo>
                  <a:pt x="17147" y="1607"/>
                </a:lnTo>
                <a:lnTo>
                  <a:pt x="11339" y="4249"/>
                </a:lnTo>
                <a:lnTo>
                  <a:pt x="6803" y="9531"/>
                </a:lnTo>
                <a:lnTo>
                  <a:pt x="2267" y="14814"/>
                </a:lnTo>
                <a:lnTo>
                  <a:pt x="0" y="21532"/>
                </a:lnTo>
                <a:lnTo>
                  <a:pt x="0" y="36079"/>
                </a:lnTo>
                <a:lnTo>
                  <a:pt x="1903" y="41581"/>
                </a:lnTo>
                <a:lnTo>
                  <a:pt x="5712" y="46194"/>
                </a:lnTo>
                <a:lnTo>
                  <a:pt x="9520" y="50807"/>
                </a:lnTo>
                <a:lnTo>
                  <a:pt x="14678" y="53113"/>
                </a:lnTo>
                <a:lnTo>
                  <a:pt x="22830" y="53113"/>
                </a:lnTo>
                <a:lnTo>
                  <a:pt x="26639" y="52424"/>
                </a:lnTo>
                <a:lnTo>
                  <a:pt x="30466" y="51620"/>
                </a:lnTo>
                <a:lnTo>
                  <a:pt x="33796" y="50147"/>
                </a:lnTo>
                <a:lnTo>
                  <a:pt x="36629" y="48003"/>
                </a:lnTo>
                <a:lnTo>
                  <a:pt x="38638" y="46510"/>
                </a:lnTo>
                <a:lnTo>
                  <a:pt x="38025" y="49726"/>
                </a:lnTo>
                <a:lnTo>
                  <a:pt x="36504" y="53716"/>
                </a:lnTo>
                <a:lnTo>
                  <a:pt x="34074" y="58482"/>
                </a:lnTo>
                <a:lnTo>
                  <a:pt x="31643" y="63248"/>
                </a:lnTo>
                <a:lnTo>
                  <a:pt x="28399" y="67564"/>
                </a:lnTo>
                <a:lnTo>
                  <a:pt x="24342" y="71430"/>
                </a:lnTo>
                <a:lnTo>
                  <a:pt x="21472" y="74149"/>
                </a:lnTo>
                <a:lnTo>
                  <a:pt x="17663" y="76445"/>
                </a:lnTo>
                <a:lnTo>
                  <a:pt x="12917" y="78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2206581" y="3645908"/>
            <a:ext cx="669589" cy="72400"/>
          </a:xfrm>
          <a:custGeom>
            <a:avLst/>
            <a:gdLst/>
            <a:ahLst/>
            <a:cxnLst/>
            <a:rect l="l" t="t" r="r" b="b"/>
            <a:pathLst>
              <a:path w="736548" h="82053">
                <a:moveTo>
                  <a:pt x="645135" y="47888"/>
                </a:moveTo>
                <a:lnTo>
                  <a:pt x="645135" y="41036"/>
                </a:lnTo>
                <a:lnTo>
                  <a:pt x="643107" y="35744"/>
                </a:lnTo>
                <a:lnTo>
                  <a:pt x="639049" y="32011"/>
                </a:lnTo>
                <a:lnTo>
                  <a:pt x="634992" y="28279"/>
                </a:lnTo>
                <a:lnTo>
                  <a:pt x="630265" y="26413"/>
                </a:lnTo>
                <a:lnTo>
                  <a:pt x="617558" y="26413"/>
                </a:lnTo>
                <a:lnTo>
                  <a:pt x="613845" y="32538"/>
                </a:lnTo>
                <a:lnTo>
                  <a:pt x="617175" y="30604"/>
                </a:lnTo>
                <a:lnTo>
                  <a:pt x="625940" y="30604"/>
                </a:lnTo>
                <a:lnTo>
                  <a:pt x="629079" y="32289"/>
                </a:lnTo>
                <a:lnTo>
                  <a:pt x="630954" y="35657"/>
                </a:lnTo>
                <a:lnTo>
                  <a:pt x="631988" y="37533"/>
                </a:lnTo>
                <a:lnTo>
                  <a:pt x="632715" y="40385"/>
                </a:lnTo>
                <a:lnTo>
                  <a:pt x="633136" y="44213"/>
                </a:lnTo>
                <a:lnTo>
                  <a:pt x="608908" y="44213"/>
                </a:lnTo>
                <a:lnTo>
                  <a:pt x="607071" y="34796"/>
                </a:lnTo>
                <a:lnTo>
                  <a:pt x="602516" y="40385"/>
                </a:lnTo>
                <a:lnTo>
                  <a:pt x="600239" y="47027"/>
                </a:lnTo>
                <a:lnTo>
                  <a:pt x="600239" y="61803"/>
                </a:lnTo>
                <a:lnTo>
                  <a:pt x="602200" y="68062"/>
                </a:lnTo>
                <a:lnTo>
                  <a:pt x="606123" y="73498"/>
                </a:lnTo>
                <a:lnTo>
                  <a:pt x="610047" y="78934"/>
                </a:lnTo>
                <a:lnTo>
                  <a:pt x="615606" y="81651"/>
                </a:lnTo>
                <a:lnTo>
                  <a:pt x="629040" y="81651"/>
                </a:lnTo>
                <a:lnTo>
                  <a:pt x="634313" y="79584"/>
                </a:lnTo>
                <a:lnTo>
                  <a:pt x="638619" y="75450"/>
                </a:lnTo>
                <a:lnTo>
                  <a:pt x="642925" y="71315"/>
                </a:lnTo>
                <a:lnTo>
                  <a:pt x="645862" y="66818"/>
                </a:lnTo>
                <a:lnTo>
                  <a:pt x="647432" y="61956"/>
                </a:lnTo>
                <a:lnTo>
                  <a:pt x="645422" y="61267"/>
                </a:lnTo>
                <a:lnTo>
                  <a:pt x="643087" y="65134"/>
                </a:lnTo>
                <a:lnTo>
                  <a:pt x="640543" y="68119"/>
                </a:lnTo>
                <a:lnTo>
                  <a:pt x="637787" y="70225"/>
                </a:lnTo>
                <a:lnTo>
                  <a:pt x="635031" y="72330"/>
                </a:lnTo>
                <a:lnTo>
                  <a:pt x="631643" y="73383"/>
                </a:lnTo>
                <a:lnTo>
                  <a:pt x="622649" y="73383"/>
                </a:lnTo>
                <a:lnTo>
                  <a:pt x="618343" y="71354"/>
                </a:lnTo>
                <a:lnTo>
                  <a:pt x="614707" y="67296"/>
                </a:lnTo>
                <a:lnTo>
                  <a:pt x="611070" y="63239"/>
                </a:lnTo>
                <a:lnTo>
                  <a:pt x="609061" y="56769"/>
                </a:lnTo>
                <a:lnTo>
                  <a:pt x="608678" y="47888"/>
                </a:lnTo>
                <a:lnTo>
                  <a:pt x="645135" y="47888"/>
                </a:lnTo>
                <a:close/>
              </a:path>
              <a:path w="736548" h="82053">
                <a:moveTo>
                  <a:pt x="662887" y="803"/>
                </a:moveTo>
                <a:lnTo>
                  <a:pt x="660629" y="727"/>
                </a:lnTo>
                <a:lnTo>
                  <a:pt x="657146" y="1952"/>
                </a:lnTo>
                <a:lnTo>
                  <a:pt x="653663" y="3177"/>
                </a:lnTo>
                <a:lnTo>
                  <a:pt x="649740" y="4287"/>
                </a:lnTo>
                <a:lnTo>
                  <a:pt x="645376" y="5282"/>
                </a:lnTo>
                <a:lnTo>
                  <a:pt x="645376" y="7234"/>
                </a:lnTo>
                <a:lnTo>
                  <a:pt x="647960" y="6947"/>
                </a:lnTo>
                <a:lnTo>
                  <a:pt x="650180" y="6947"/>
                </a:lnTo>
                <a:lnTo>
                  <a:pt x="652821" y="9292"/>
                </a:lnTo>
                <a:lnTo>
                  <a:pt x="653127" y="13091"/>
                </a:lnTo>
                <a:lnTo>
                  <a:pt x="653127" y="73785"/>
                </a:lnTo>
                <a:lnTo>
                  <a:pt x="655175" y="77154"/>
                </a:lnTo>
                <a:lnTo>
                  <a:pt x="659270" y="78838"/>
                </a:lnTo>
                <a:lnTo>
                  <a:pt x="663366" y="80522"/>
                </a:lnTo>
                <a:lnTo>
                  <a:pt x="667538" y="81364"/>
                </a:lnTo>
                <a:lnTo>
                  <a:pt x="664495" y="75306"/>
                </a:lnTo>
                <a:lnTo>
                  <a:pt x="662658" y="71890"/>
                </a:lnTo>
                <a:lnTo>
                  <a:pt x="662658" y="40041"/>
                </a:lnTo>
                <a:lnTo>
                  <a:pt x="663959" y="37926"/>
                </a:lnTo>
                <a:lnTo>
                  <a:pt x="666562" y="36261"/>
                </a:lnTo>
                <a:lnTo>
                  <a:pt x="669164" y="34595"/>
                </a:lnTo>
                <a:lnTo>
                  <a:pt x="671825" y="33763"/>
                </a:lnTo>
                <a:lnTo>
                  <a:pt x="679939" y="33763"/>
                </a:lnTo>
                <a:lnTo>
                  <a:pt x="685163" y="26241"/>
                </a:lnTo>
                <a:lnTo>
                  <a:pt x="674944" y="26241"/>
                </a:lnTo>
                <a:lnTo>
                  <a:pt x="670887" y="27676"/>
                </a:lnTo>
                <a:lnTo>
                  <a:pt x="667365" y="30547"/>
                </a:lnTo>
                <a:lnTo>
                  <a:pt x="665375" y="32193"/>
                </a:lnTo>
                <a:lnTo>
                  <a:pt x="662887" y="35773"/>
                </a:lnTo>
                <a:lnTo>
                  <a:pt x="662887" y="803"/>
                </a:lnTo>
                <a:close/>
              </a:path>
              <a:path w="736548" h="82053">
                <a:moveTo>
                  <a:pt x="688579" y="67411"/>
                </a:moveTo>
                <a:lnTo>
                  <a:pt x="685996" y="71430"/>
                </a:lnTo>
                <a:lnTo>
                  <a:pt x="683413" y="75450"/>
                </a:lnTo>
                <a:lnTo>
                  <a:pt x="679441" y="77460"/>
                </a:lnTo>
                <a:lnTo>
                  <a:pt x="674083" y="77460"/>
                </a:lnTo>
                <a:lnTo>
                  <a:pt x="669777" y="77029"/>
                </a:lnTo>
                <a:lnTo>
                  <a:pt x="667136" y="76168"/>
                </a:lnTo>
                <a:lnTo>
                  <a:pt x="664495" y="75306"/>
                </a:lnTo>
                <a:lnTo>
                  <a:pt x="667538" y="81364"/>
                </a:lnTo>
                <a:lnTo>
                  <a:pt x="680207" y="81364"/>
                </a:lnTo>
                <a:lnTo>
                  <a:pt x="687001" y="78474"/>
                </a:lnTo>
                <a:lnTo>
                  <a:pt x="692168" y="72694"/>
                </a:lnTo>
                <a:lnTo>
                  <a:pt x="697335" y="66913"/>
                </a:lnTo>
                <a:lnTo>
                  <a:pt x="699918" y="59966"/>
                </a:lnTo>
                <a:lnTo>
                  <a:pt x="699918" y="44271"/>
                </a:lnTo>
                <a:lnTo>
                  <a:pt x="697928" y="38107"/>
                </a:lnTo>
                <a:lnTo>
                  <a:pt x="693948" y="33361"/>
                </a:lnTo>
                <a:lnTo>
                  <a:pt x="689967" y="28614"/>
                </a:lnTo>
                <a:lnTo>
                  <a:pt x="685163" y="26241"/>
                </a:lnTo>
                <a:lnTo>
                  <a:pt x="679939" y="33763"/>
                </a:lnTo>
                <a:lnTo>
                  <a:pt x="683843" y="36184"/>
                </a:lnTo>
                <a:lnTo>
                  <a:pt x="686254" y="41026"/>
                </a:lnTo>
                <a:lnTo>
                  <a:pt x="688666" y="45869"/>
                </a:lnTo>
                <a:lnTo>
                  <a:pt x="689871" y="51142"/>
                </a:lnTo>
                <a:lnTo>
                  <a:pt x="689871" y="62550"/>
                </a:lnTo>
                <a:lnTo>
                  <a:pt x="688579" y="67411"/>
                </a:lnTo>
                <a:close/>
              </a:path>
              <a:path w="736548" h="82053">
                <a:moveTo>
                  <a:pt x="712033" y="66263"/>
                </a:moveTo>
                <a:lnTo>
                  <a:pt x="712033" y="70129"/>
                </a:lnTo>
                <a:lnTo>
                  <a:pt x="712473" y="73153"/>
                </a:lnTo>
                <a:lnTo>
                  <a:pt x="713353" y="75335"/>
                </a:lnTo>
                <a:lnTo>
                  <a:pt x="714961" y="79355"/>
                </a:lnTo>
                <a:lnTo>
                  <a:pt x="718023" y="81364"/>
                </a:lnTo>
                <a:lnTo>
                  <a:pt x="724606" y="81364"/>
                </a:lnTo>
                <a:lnTo>
                  <a:pt x="728969" y="79699"/>
                </a:lnTo>
                <a:lnTo>
                  <a:pt x="733294" y="76694"/>
                </a:lnTo>
                <a:lnTo>
                  <a:pt x="735285" y="74015"/>
                </a:lnTo>
                <a:lnTo>
                  <a:pt x="736548" y="72292"/>
                </a:lnTo>
                <a:lnTo>
                  <a:pt x="733754" y="72445"/>
                </a:lnTo>
                <a:lnTo>
                  <a:pt x="730568" y="74780"/>
                </a:lnTo>
                <a:lnTo>
                  <a:pt x="727993" y="75105"/>
                </a:lnTo>
                <a:lnTo>
                  <a:pt x="725314" y="75105"/>
                </a:lnTo>
                <a:lnTo>
                  <a:pt x="723515" y="73785"/>
                </a:lnTo>
                <a:lnTo>
                  <a:pt x="722597" y="71143"/>
                </a:lnTo>
                <a:lnTo>
                  <a:pt x="721850" y="67449"/>
                </a:lnTo>
                <a:lnTo>
                  <a:pt x="721965" y="31466"/>
                </a:lnTo>
                <a:lnTo>
                  <a:pt x="733677" y="31466"/>
                </a:lnTo>
                <a:lnTo>
                  <a:pt x="733677" y="27332"/>
                </a:lnTo>
                <a:lnTo>
                  <a:pt x="722080" y="27332"/>
                </a:lnTo>
                <a:lnTo>
                  <a:pt x="722080" y="13206"/>
                </a:lnTo>
                <a:lnTo>
                  <a:pt x="721046" y="12230"/>
                </a:lnTo>
                <a:lnTo>
                  <a:pt x="716721" y="18049"/>
                </a:lnTo>
                <a:lnTo>
                  <a:pt x="713975" y="21637"/>
                </a:lnTo>
                <a:lnTo>
                  <a:pt x="712808" y="22996"/>
                </a:lnTo>
                <a:lnTo>
                  <a:pt x="709736" y="26126"/>
                </a:lnTo>
                <a:lnTo>
                  <a:pt x="707095" y="28308"/>
                </a:lnTo>
                <a:lnTo>
                  <a:pt x="706177" y="29073"/>
                </a:lnTo>
                <a:lnTo>
                  <a:pt x="705775" y="31466"/>
                </a:lnTo>
                <a:lnTo>
                  <a:pt x="712033" y="31466"/>
                </a:lnTo>
                <a:lnTo>
                  <a:pt x="712033" y="66263"/>
                </a:lnTo>
                <a:close/>
              </a:path>
              <a:path w="736548" h="82053">
                <a:moveTo>
                  <a:pt x="305436" y="34758"/>
                </a:moveTo>
                <a:lnTo>
                  <a:pt x="307732" y="31179"/>
                </a:lnTo>
                <a:lnTo>
                  <a:pt x="311368" y="28710"/>
                </a:lnTo>
                <a:lnTo>
                  <a:pt x="318526" y="28710"/>
                </a:lnTo>
                <a:lnTo>
                  <a:pt x="321951" y="30623"/>
                </a:lnTo>
                <a:lnTo>
                  <a:pt x="324324" y="34452"/>
                </a:lnTo>
                <a:lnTo>
                  <a:pt x="325626" y="36519"/>
                </a:lnTo>
                <a:lnTo>
                  <a:pt x="326659" y="39409"/>
                </a:lnTo>
                <a:lnTo>
                  <a:pt x="327425" y="43122"/>
                </a:lnTo>
                <a:lnTo>
                  <a:pt x="329204" y="43122"/>
                </a:lnTo>
                <a:lnTo>
                  <a:pt x="328803" y="27102"/>
                </a:lnTo>
                <a:lnTo>
                  <a:pt x="325817" y="28307"/>
                </a:lnTo>
                <a:lnTo>
                  <a:pt x="323454" y="27925"/>
                </a:lnTo>
                <a:lnTo>
                  <a:pt x="321023" y="27159"/>
                </a:lnTo>
                <a:lnTo>
                  <a:pt x="318592" y="26394"/>
                </a:lnTo>
                <a:lnTo>
                  <a:pt x="314334" y="26011"/>
                </a:lnTo>
                <a:lnTo>
                  <a:pt x="309703" y="26011"/>
                </a:lnTo>
                <a:lnTo>
                  <a:pt x="305856" y="27389"/>
                </a:lnTo>
                <a:lnTo>
                  <a:pt x="302794" y="30145"/>
                </a:lnTo>
                <a:lnTo>
                  <a:pt x="299732" y="32901"/>
                </a:lnTo>
                <a:lnTo>
                  <a:pt x="298201" y="36423"/>
                </a:lnTo>
                <a:lnTo>
                  <a:pt x="298201" y="44194"/>
                </a:lnTo>
                <a:lnTo>
                  <a:pt x="299311" y="47218"/>
                </a:lnTo>
                <a:lnTo>
                  <a:pt x="301531" y="49783"/>
                </a:lnTo>
                <a:lnTo>
                  <a:pt x="303751" y="52348"/>
                </a:lnTo>
                <a:lnTo>
                  <a:pt x="307215" y="54893"/>
                </a:lnTo>
                <a:lnTo>
                  <a:pt x="311923" y="57420"/>
                </a:lnTo>
                <a:lnTo>
                  <a:pt x="318353" y="61095"/>
                </a:lnTo>
                <a:lnTo>
                  <a:pt x="320765" y="62511"/>
                </a:lnTo>
                <a:lnTo>
                  <a:pt x="322449" y="63966"/>
                </a:lnTo>
                <a:lnTo>
                  <a:pt x="324362" y="66952"/>
                </a:lnTo>
                <a:lnTo>
                  <a:pt x="324841" y="70110"/>
                </a:lnTo>
                <a:lnTo>
                  <a:pt x="324841" y="72636"/>
                </a:lnTo>
                <a:lnTo>
                  <a:pt x="322344" y="76282"/>
                </a:lnTo>
                <a:lnTo>
                  <a:pt x="318411" y="78665"/>
                </a:lnTo>
                <a:lnTo>
                  <a:pt x="310373" y="78665"/>
                </a:lnTo>
                <a:lnTo>
                  <a:pt x="306450" y="76521"/>
                </a:lnTo>
                <a:lnTo>
                  <a:pt x="303770" y="72234"/>
                </a:lnTo>
                <a:lnTo>
                  <a:pt x="302278" y="69899"/>
                </a:lnTo>
                <a:lnTo>
                  <a:pt x="301091" y="66550"/>
                </a:lnTo>
                <a:lnTo>
                  <a:pt x="300211" y="62186"/>
                </a:lnTo>
                <a:lnTo>
                  <a:pt x="298316" y="62186"/>
                </a:lnTo>
                <a:lnTo>
                  <a:pt x="298316" y="80732"/>
                </a:lnTo>
                <a:lnTo>
                  <a:pt x="301359" y="79067"/>
                </a:lnTo>
                <a:lnTo>
                  <a:pt x="304077" y="79450"/>
                </a:lnTo>
                <a:lnTo>
                  <a:pt x="306986" y="80216"/>
                </a:lnTo>
                <a:lnTo>
                  <a:pt x="309894" y="80981"/>
                </a:lnTo>
                <a:lnTo>
                  <a:pt x="312497" y="81364"/>
                </a:lnTo>
                <a:lnTo>
                  <a:pt x="320267" y="81364"/>
                </a:lnTo>
                <a:lnTo>
                  <a:pt x="324697" y="79928"/>
                </a:lnTo>
                <a:lnTo>
                  <a:pt x="328085" y="77057"/>
                </a:lnTo>
                <a:lnTo>
                  <a:pt x="331472" y="74186"/>
                </a:lnTo>
                <a:lnTo>
                  <a:pt x="333166" y="70493"/>
                </a:lnTo>
                <a:lnTo>
                  <a:pt x="333166" y="60080"/>
                </a:lnTo>
                <a:lnTo>
                  <a:pt x="329089" y="54913"/>
                </a:lnTo>
                <a:lnTo>
                  <a:pt x="320937" y="50472"/>
                </a:lnTo>
                <a:lnTo>
                  <a:pt x="313358" y="46395"/>
                </a:lnTo>
                <a:lnTo>
                  <a:pt x="308076" y="43639"/>
                </a:lnTo>
                <a:lnTo>
                  <a:pt x="305436" y="40500"/>
                </a:lnTo>
                <a:lnTo>
                  <a:pt x="305436" y="34758"/>
                </a:lnTo>
                <a:close/>
              </a:path>
              <a:path w="736548" h="82053">
                <a:moveTo>
                  <a:pt x="201641" y="28978"/>
                </a:moveTo>
                <a:lnTo>
                  <a:pt x="196627" y="34681"/>
                </a:lnTo>
                <a:lnTo>
                  <a:pt x="191613" y="40385"/>
                </a:lnTo>
                <a:lnTo>
                  <a:pt x="189105" y="47199"/>
                </a:lnTo>
                <a:lnTo>
                  <a:pt x="189105" y="63200"/>
                </a:lnTo>
                <a:lnTo>
                  <a:pt x="191402" y="69593"/>
                </a:lnTo>
                <a:lnTo>
                  <a:pt x="195995" y="74301"/>
                </a:lnTo>
                <a:lnTo>
                  <a:pt x="200588" y="79010"/>
                </a:lnTo>
                <a:lnTo>
                  <a:pt x="205870" y="81364"/>
                </a:lnTo>
                <a:lnTo>
                  <a:pt x="217927" y="81364"/>
                </a:lnTo>
                <a:lnTo>
                  <a:pt x="223285" y="78799"/>
                </a:lnTo>
                <a:lnTo>
                  <a:pt x="227917" y="73670"/>
                </a:lnTo>
                <a:lnTo>
                  <a:pt x="230328" y="70990"/>
                </a:lnTo>
                <a:lnTo>
                  <a:pt x="232625" y="67354"/>
                </a:lnTo>
                <a:lnTo>
                  <a:pt x="234806" y="62760"/>
                </a:lnTo>
                <a:lnTo>
                  <a:pt x="233198" y="61784"/>
                </a:lnTo>
                <a:lnTo>
                  <a:pt x="230979" y="65038"/>
                </a:lnTo>
                <a:lnTo>
                  <a:pt x="228988" y="67411"/>
                </a:lnTo>
                <a:lnTo>
                  <a:pt x="227228" y="68904"/>
                </a:lnTo>
                <a:lnTo>
                  <a:pt x="224127" y="71507"/>
                </a:lnTo>
                <a:lnTo>
                  <a:pt x="220587" y="72809"/>
                </a:lnTo>
                <a:lnTo>
                  <a:pt x="210980" y="72809"/>
                </a:lnTo>
                <a:lnTo>
                  <a:pt x="206511" y="70512"/>
                </a:lnTo>
                <a:lnTo>
                  <a:pt x="203201" y="65918"/>
                </a:lnTo>
                <a:lnTo>
                  <a:pt x="199890" y="61325"/>
                </a:lnTo>
                <a:lnTo>
                  <a:pt x="198234" y="56137"/>
                </a:lnTo>
                <a:lnTo>
                  <a:pt x="198234" y="44041"/>
                </a:lnTo>
                <a:lnTo>
                  <a:pt x="199737" y="38978"/>
                </a:lnTo>
                <a:lnTo>
                  <a:pt x="202741" y="35170"/>
                </a:lnTo>
                <a:lnTo>
                  <a:pt x="205746" y="31361"/>
                </a:lnTo>
                <a:lnTo>
                  <a:pt x="209430" y="29456"/>
                </a:lnTo>
                <a:lnTo>
                  <a:pt x="213793" y="29456"/>
                </a:lnTo>
                <a:lnTo>
                  <a:pt x="217525" y="29858"/>
                </a:lnTo>
                <a:lnTo>
                  <a:pt x="220013" y="31504"/>
                </a:lnTo>
                <a:lnTo>
                  <a:pt x="221372" y="34968"/>
                </a:lnTo>
                <a:lnTo>
                  <a:pt x="222061" y="37725"/>
                </a:lnTo>
                <a:lnTo>
                  <a:pt x="223257" y="40825"/>
                </a:lnTo>
                <a:lnTo>
                  <a:pt x="226462" y="43122"/>
                </a:lnTo>
                <a:lnTo>
                  <a:pt x="229639" y="43122"/>
                </a:lnTo>
                <a:lnTo>
                  <a:pt x="232759" y="40395"/>
                </a:lnTo>
                <a:lnTo>
                  <a:pt x="233198" y="37954"/>
                </a:lnTo>
                <a:lnTo>
                  <a:pt x="233198" y="35007"/>
                </a:lnTo>
                <a:lnTo>
                  <a:pt x="231467" y="32298"/>
                </a:lnTo>
                <a:lnTo>
                  <a:pt x="228003" y="29829"/>
                </a:lnTo>
                <a:lnTo>
                  <a:pt x="224539" y="27360"/>
                </a:lnTo>
                <a:lnTo>
                  <a:pt x="220415" y="26126"/>
                </a:lnTo>
                <a:lnTo>
                  <a:pt x="207975" y="26126"/>
                </a:lnTo>
                <a:lnTo>
                  <a:pt x="201641" y="28978"/>
                </a:lnTo>
                <a:close/>
              </a:path>
              <a:path w="736548" h="82053">
                <a:moveTo>
                  <a:pt x="50752" y="50070"/>
                </a:moveTo>
                <a:lnTo>
                  <a:pt x="23711" y="50070"/>
                </a:lnTo>
                <a:lnTo>
                  <a:pt x="52417" y="54836"/>
                </a:lnTo>
                <a:lnTo>
                  <a:pt x="57297" y="66148"/>
                </a:lnTo>
                <a:lnTo>
                  <a:pt x="57986" y="67756"/>
                </a:lnTo>
                <a:lnTo>
                  <a:pt x="58905" y="70741"/>
                </a:lnTo>
                <a:lnTo>
                  <a:pt x="59479" y="73785"/>
                </a:lnTo>
                <a:lnTo>
                  <a:pt x="57986" y="77029"/>
                </a:lnTo>
                <a:lnTo>
                  <a:pt x="54771" y="77842"/>
                </a:lnTo>
                <a:lnTo>
                  <a:pt x="51326" y="78149"/>
                </a:lnTo>
                <a:lnTo>
                  <a:pt x="51326" y="80273"/>
                </a:lnTo>
                <a:lnTo>
                  <a:pt x="81239" y="80273"/>
                </a:lnTo>
                <a:lnTo>
                  <a:pt x="81239" y="78149"/>
                </a:lnTo>
                <a:lnTo>
                  <a:pt x="78483" y="77766"/>
                </a:lnTo>
                <a:lnTo>
                  <a:pt x="74186" y="74943"/>
                </a:lnTo>
                <a:lnTo>
                  <a:pt x="72627" y="72196"/>
                </a:lnTo>
                <a:lnTo>
                  <a:pt x="70675" y="67756"/>
                </a:lnTo>
                <a:lnTo>
                  <a:pt x="41394" y="1090"/>
                </a:lnTo>
                <a:lnTo>
                  <a:pt x="39097" y="1090"/>
                </a:lnTo>
                <a:lnTo>
                  <a:pt x="37146" y="17685"/>
                </a:lnTo>
                <a:lnTo>
                  <a:pt x="50752" y="50070"/>
                </a:lnTo>
                <a:close/>
              </a:path>
              <a:path w="736548" h="82053">
                <a:moveTo>
                  <a:pt x="23711" y="50070"/>
                </a:moveTo>
                <a:lnTo>
                  <a:pt x="37146" y="17685"/>
                </a:lnTo>
                <a:lnTo>
                  <a:pt x="39097" y="1090"/>
                </a:lnTo>
                <a:lnTo>
                  <a:pt x="14582" y="58798"/>
                </a:lnTo>
                <a:lnTo>
                  <a:pt x="10908" y="67449"/>
                </a:lnTo>
                <a:lnTo>
                  <a:pt x="8315" y="72751"/>
                </a:lnTo>
                <a:lnTo>
                  <a:pt x="6803" y="74703"/>
                </a:lnTo>
                <a:lnTo>
                  <a:pt x="3023" y="77804"/>
                </a:lnTo>
                <a:lnTo>
                  <a:pt x="0" y="78149"/>
                </a:lnTo>
                <a:lnTo>
                  <a:pt x="0" y="80273"/>
                </a:lnTo>
                <a:lnTo>
                  <a:pt x="23309" y="80273"/>
                </a:lnTo>
                <a:lnTo>
                  <a:pt x="23309" y="78149"/>
                </a:lnTo>
                <a:lnTo>
                  <a:pt x="20553" y="77919"/>
                </a:lnTo>
                <a:lnTo>
                  <a:pt x="17682" y="77115"/>
                </a:lnTo>
                <a:lnTo>
                  <a:pt x="15271" y="74971"/>
                </a:lnTo>
                <a:lnTo>
                  <a:pt x="15568" y="70636"/>
                </a:lnTo>
                <a:lnTo>
                  <a:pt x="16754" y="67229"/>
                </a:lnTo>
                <a:lnTo>
                  <a:pt x="18582" y="62530"/>
                </a:lnTo>
                <a:lnTo>
                  <a:pt x="21644" y="54836"/>
                </a:lnTo>
                <a:lnTo>
                  <a:pt x="52417" y="54836"/>
                </a:lnTo>
                <a:lnTo>
                  <a:pt x="23711" y="50070"/>
                </a:lnTo>
                <a:close/>
              </a:path>
              <a:path w="736548" h="82053">
                <a:moveTo>
                  <a:pt x="149307" y="2469"/>
                </a:moveTo>
                <a:lnTo>
                  <a:pt x="82881" y="2469"/>
                </a:lnTo>
                <a:lnTo>
                  <a:pt x="82192" y="22451"/>
                </a:lnTo>
                <a:lnTo>
                  <a:pt x="85062" y="22451"/>
                </a:lnTo>
                <a:lnTo>
                  <a:pt x="86249" y="16135"/>
                </a:lnTo>
                <a:lnTo>
                  <a:pt x="88019" y="12039"/>
                </a:lnTo>
                <a:lnTo>
                  <a:pt x="90373" y="10163"/>
                </a:lnTo>
                <a:lnTo>
                  <a:pt x="92727" y="8287"/>
                </a:lnTo>
                <a:lnTo>
                  <a:pt x="97157" y="7349"/>
                </a:lnTo>
                <a:lnTo>
                  <a:pt x="110209" y="7349"/>
                </a:lnTo>
                <a:lnTo>
                  <a:pt x="110209" y="71239"/>
                </a:lnTo>
                <a:lnTo>
                  <a:pt x="109596" y="74416"/>
                </a:lnTo>
                <a:lnTo>
                  <a:pt x="107147" y="76943"/>
                </a:lnTo>
                <a:lnTo>
                  <a:pt x="104047" y="77766"/>
                </a:lnTo>
                <a:lnTo>
                  <a:pt x="99071" y="78149"/>
                </a:lnTo>
                <a:lnTo>
                  <a:pt x="99071" y="80273"/>
                </a:lnTo>
                <a:lnTo>
                  <a:pt x="133346" y="80273"/>
                </a:lnTo>
                <a:lnTo>
                  <a:pt x="133346" y="78149"/>
                </a:lnTo>
                <a:lnTo>
                  <a:pt x="128562" y="77804"/>
                </a:lnTo>
                <a:lnTo>
                  <a:pt x="125462" y="77086"/>
                </a:lnTo>
                <a:lnTo>
                  <a:pt x="122629" y="74904"/>
                </a:lnTo>
                <a:lnTo>
                  <a:pt x="121921" y="72081"/>
                </a:lnTo>
                <a:lnTo>
                  <a:pt x="121921" y="7349"/>
                </a:lnTo>
                <a:lnTo>
                  <a:pt x="135279" y="7349"/>
                </a:lnTo>
                <a:lnTo>
                  <a:pt x="139748" y="8297"/>
                </a:lnTo>
                <a:lnTo>
                  <a:pt x="143996" y="12086"/>
                </a:lnTo>
                <a:lnTo>
                  <a:pt x="145748" y="16173"/>
                </a:lnTo>
                <a:lnTo>
                  <a:pt x="147125" y="22451"/>
                </a:lnTo>
                <a:lnTo>
                  <a:pt x="149939" y="22451"/>
                </a:lnTo>
                <a:lnTo>
                  <a:pt x="149307" y="2469"/>
                </a:lnTo>
                <a:close/>
              </a:path>
              <a:path w="736548" h="82053">
                <a:moveTo>
                  <a:pt x="276834" y="68923"/>
                </a:moveTo>
                <a:lnTo>
                  <a:pt x="274518" y="72866"/>
                </a:lnTo>
                <a:lnTo>
                  <a:pt x="272203" y="76809"/>
                </a:lnTo>
                <a:lnTo>
                  <a:pt x="268902" y="78780"/>
                </a:lnTo>
                <a:lnTo>
                  <a:pt x="259142" y="78780"/>
                </a:lnTo>
                <a:lnTo>
                  <a:pt x="254864" y="75833"/>
                </a:lnTo>
                <a:lnTo>
                  <a:pt x="251783" y="69937"/>
                </a:lnTo>
                <a:lnTo>
                  <a:pt x="255372" y="82053"/>
                </a:lnTo>
                <a:lnTo>
                  <a:pt x="270375" y="82053"/>
                </a:lnTo>
                <a:lnTo>
                  <a:pt x="276614" y="79240"/>
                </a:lnTo>
                <a:lnTo>
                  <a:pt x="281437" y="73612"/>
                </a:lnTo>
                <a:lnTo>
                  <a:pt x="286260" y="67985"/>
                </a:lnTo>
                <a:lnTo>
                  <a:pt x="288671" y="61363"/>
                </a:lnTo>
                <a:lnTo>
                  <a:pt x="288671" y="45476"/>
                </a:lnTo>
                <a:lnTo>
                  <a:pt x="286183" y="38854"/>
                </a:lnTo>
                <a:lnTo>
                  <a:pt x="281207" y="33877"/>
                </a:lnTo>
                <a:lnTo>
                  <a:pt x="276232" y="28901"/>
                </a:lnTo>
                <a:lnTo>
                  <a:pt x="269954" y="26413"/>
                </a:lnTo>
                <a:lnTo>
                  <a:pt x="254759" y="26413"/>
                </a:lnTo>
                <a:lnTo>
                  <a:pt x="248530" y="29045"/>
                </a:lnTo>
                <a:lnTo>
                  <a:pt x="243688" y="34308"/>
                </a:lnTo>
                <a:lnTo>
                  <a:pt x="238846" y="39572"/>
                </a:lnTo>
                <a:lnTo>
                  <a:pt x="236425" y="46012"/>
                </a:lnTo>
                <a:lnTo>
                  <a:pt x="236425" y="61784"/>
                </a:lnTo>
                <a:lnTo>
                  <a:pt x="238970" y="68559"/>
                </a:lnTo>
                <a:lnTo>
                  <a:pt x="244061" y="73957"/>
                </a:lnTo>
                <a:lnTo>
                  <a:pt x="249152" y="79355"/>
                </a:lnTo>
                <a:lnTo>
                  <a:pt x="248702" y="64042"/>
                </a:lnTo>
                <a:lnTo>
                  <a:pt x="247162" y="57688"/>
                </a:lnTo>
                <a:lnTo>
                  <a:pt x="247162" y="42337"/>
                </a:lnTo>
                <a:lnTo>
                  <a:pt x="249075" y="36328"/>
                </a:lnTo>
                <a:lnTo>
                  <a:pt x="252903" y="32844"/>
                </a:lnTo>
                <a:lnTo>
                  <a:pt x="255122" y="30853"/>
                </a:lnTo>
                <a:lnTo>
                  <a:pt x="257745" y="29858"/>
                </a:lnTo>
                <a:lnTo>
                  <a:pt x="266357" y="29858"/>
                </a:lnTo>
                <a:lnTo>
                  <a:pt x="270624" y="32787"/>
                </a:lnTo>
                <a:lnTo>
                  <a:pt x="273571" y="38643"/>
                </a:lnTo>
                <a:lnTo>
                  <a:pt x="276519" y="44500"/>
                </a:lnTo>
                <a:lnTo>
                  <a:pt x="277992" y="50740"/>
                </a:lnTo>
                <a:lnTo>
                  <a:pt x="277992" y="63755"/>
                </a:lnTo>
                <a:lnTo>
                  <a:pt x="276834" y="68923"/>
                </a:lnTo>
                <a:close/>
              </a:path>
              <a:path w="736548" h="82053">
                <a:moveTo>
                  <a:pt x="251783" y="69937"/>
                </a:moveTo>
                <a:lnTo>
                  <a:pt x="248702" y="64042"/>
                </a:lnTo>
                <a:lnTo>
                  <a:pt x="249152" y="79355"/>
                </a:lnTo>
                <a:lnTo>
                  <a:pt x="255372" y="82053"/>
                </a:lnTo>
                <a:lnTo>
                  <a:pt x="251783" y="69937"/>
                </a:lnTo>
                <a:close/>
              </a:path>
              <a:path w="736548" h="82053">
                <a:moveTo>
                  <a:pt x="347530" y="66263"/>
                </a:moveTo>
                <a:lnTo>
                  <a:pt x="347530" y="70129"/>
                </a:lnTo>
                <a:lnTo>
                  <a:pt x="347971" y="73153"/>
                </a:lnTo>
                <a:lnTo>
                  <a:pt x="348851" y="75335"/>
                </a:lnTo>
                <a:lnTo>
                  <a:pt x="350458" y="79355"/>
                </a:lnTo>
                <a:lnTo>
                  <a:pt x="353520" y="81364"/>
                </a:lnTo>
                <a:lnTo>
                  <a:pt x="360104" y="81364"/>
                </a:lnTo>
                <a:lnTo>
                  <a:pt x="364467" y="79699"/>
                </a:lnTo>
                <a:lnTo>
                  <a:pt x="368792" y="76694"/>
                </a:lnTo>
                <a:lnTo>
                  <a:pt x="370783" y="74014"/>
                </a:lnTo>
                <a:lnTo>
                  <a:pt x="372046" y="72292"/>
                </a:lnTo>
                <a:lnTo>
                  <a:pt x="369252" y="72445"/>
                </a:lnTo>
                <a:lnTo>
                  <a:pt x="366065" y="74780"/>
                </a:lnTo>
                <a:lnTo>
                  <a:pt x="363491" y="75105"/>
                </a:lnTo>
                <a:lnTo>
                  <a:pt x="360812" y="75105"/>
                </a:lnTo>
                <a:lnTo>
                  <a:pt x="359013" y="73785"/>
                </a:lnTo>
                <a:lnTo>
                  <a:pt x="358094" y="71143"/>
                </a:lnTo>
                <a:lnTo>
                  <a:pt x="357348" y="67449"/>
                </a:lnTo>
                <a:lnTo>
                  <a:pt x="357463" y="31466"/>
                </a:lnTo>
                <a:lnTo>
                  <a:pt x="369175" y="31466"/>
                </a:lnTo>
                <a:lnTo>
                  <a:pt x="369175" y="27331"/>
                </a:lnTo>
                <a:lnTo>
                  <a:pt x="357578" y="27331"/>
                </a:lnTo>
                <a:lnTo>
                  <a:pt x="357578" y="13206"/>
                </a:lnTo>
                <a:lnTo>
                  <a:pt x="356544" y="12230"/>
                </a:lnTo>
                <a:lnTo>
                  <a:pt x="352219" y="18049"/>
                </a:lnTo>
                <a:lnTo>
                  <a:pt x="349473" y="21637"/>
                </a:lnTo>
                <a:lnTo>
                  <a:pt x="348306" y="22996"/>
                </a:lnTo>
                <a:lnTo>
                  <a:pt x="345234" y="26126"/>
                </a:lnTo>
                <a:lnTo>
                  <a:pt x="342593" y="28307"/>
                </a:lnTo>
                <a:lnTo>
                  <a:pt x="341674" y="29073"/>
                </a:lnTo>
                <a:lnTo>
                  <a:pt x="341272" y="31466"/>
                </a:lnTo>
                <a:lnTo>
                  <a:pt x="347530" y="31466"/>
                </a:lnTo>
                <a:lnTo>
                  <a:pt x="347530" y="66263"/>
                </a:lnTo>
                <a:close/>
              </a:path>
              <a:path w="736548" h="82053">
                <a:moveTo>
                  <a:pt x="453206" y="68923"/>
                </a:moveTo>
                <a:lnTo>
                  <a:pt x="450890" y="72866"/>
                </a:lnTo>
                <a:lnTo>
                  <a:pt x="448575" y="76809"/>
                </a:lnTo>
                <a:lnTo>
                  <a:pt x="445274" y="78780"/>
                </a:lnTo>
                <a:lnTo>
                  <a:pt x="435514" y="78780"/>
                </a:lnTo>
                <a:lnTo>
                  <a:pt x="431236" y="75833"/>
                </a:lnTo>
                <a:lnTo>
                  <a:pt x="428155" y="69937"/>
                </a:lnTo>
                <a:lnTo>
                  <a:pt x="431743" y="82053"/>
                </a:lnTo>
                <a:lnTo>
                  <a:pt x="446748" y="82053"/>
                </a:lnTo>
                <a:lnTo>
                  <a:pt x="452986" y="79240"/>
                </a:lnTo>
                <a:lnTo>
                  <a:pt x="457809" y="73612"/>
                </a:lnTo>
                <a:lnTo>
                  <a:pt x="462632" y="67985"/>
                </a:lnTo>
                <a:lnTo>
                  <a:pt x="465043" y="61363"/>
                </a:lnTo>
                <a:lnTo>
                  <a:pt x="465043" y="45476"/>
                </a:lnTo>
                <a:lnTo>
                  <a:pt x="462555" y="38854"/>
                </a:lnTo>
                <a:lnTo>
                  <a:pt x="457579" y="33877"/>
                </a:lnTo>
                <a:lnTo>
                  <a:pt x="452604" y="28901"/>
                </a:lnTo>
                <a:lnTo>
                  <a:pt x="446326" y="26413"/>
                </a:lnTo>
                <a:lnTo>
                  <a:pt x="431131" y="26413"/>
                </a:lnTo>
                <a:lnTo>
                  <a:pt x="424902" y="29045"/>
                </a:lnTo>
                <a:lnTo>
                  <a:pt x="420060" y="34308"/>
                </a:lnTo>
                <a:lnTo>
                  <a:pt x="415218" y="39572"/>
                </a:lnTo>
                <a:lnTo>
                  <a:pt x="412797" y="46012"/>
                </a:lnTo>
                <a:lnTo>
                  <a:pt x="412797" y="61784"/>
                </a:lnTo>
                <a:lnTo>
                  <a:pt x="415342" y="68559"/>
                </a:lnTo>
                <a:lnTo>
                  <a:pt x="420433" y="73957"/>
                </a:lnTo>
                <a:lnTo>
                  <a:pt x="425524" y="79355"/>
                </a:lnTo>
                <a:lnTo>
                  <a:pt x="425074" y="64042"/>
                </a:lnTo>
                <a:lnTo>
                  <a:pt x="423534" y="57688"/>
                </a:lnTo>
                <a:lnTo>
                  <a:pt x="423534" y="42337"/>
                </a:lnTo>
                <a:lnTo>
                  <a:pt x="425447" y="36328"/>
                </a:lnTo>
                <a:lnTo>
                  <a:pt x="429275" y="32844"/>
                </a:lnTo>
                <a:lnTo>
                  <a:pt x="431495" y="30853"/>
                </a:lnTo>
                <a:lnTo>
                  <a:pt x="434117" y="29858"/>
                </a:lnTo>
                <a:lnTo>
                  <a:pt x="442729" y="29858"/>
                </a:lnTo>
                <a:lnTo>
                  <a:pt x="446996" y="32787"/>
                </a:lnTo>
                <a:lnTo>
                  <a:pt x="449943" y="38643"/>
                </a:lnTo>
                <a:lnTo>
                  <a:pt x="452891" y="44500"/>
                </a:lnTo>
                <a:lnTo>
                  <a:pt x="454364" y="50740"/>
                </a:lnTo>
                <a:lnTo>
                  <a:pt x="454364" y="63755"/>
                </a:lnTo>
                <a:lnTo>
                  <a:pt x="453206" y="68923"/>
                </a:lnTo>
                <a:close/>
              </a:path>
              <a:path w="736548" h="82053">
                <a:moveTo>
                  <a:pt x="428155" y="69937"/>
                </a:moveTo>
                <a:lnTo>
                  <a:pt x="425074" y="64042"/>
                </a:lnTo>
                <a:lnTo>
                  <a:pt x="425524" y="79355"/>
                </a:lnTo>
                <a:lnTo>
                  <a:pt x="431743" y="82053"/>
                </a:lnTo>
                <a:lnTo>
                  <a:pt x="428155" y="69937"/>
                </a:lnTo>
                <a:close/>
              </a:path>
              <a:path w="736548" h="82053">
                <a:moveTo>
                  <a:pt x="504887" y="27331"/>
                </a:moveTo>
                <a:lnTo>
                  <a:pt x="490477" y="27331"/>
                </a:lnTo>
                <a:lnTo>
                  <a:pt x="490477" y="11235"/>
                </a:lnTo>
                <a:lnTo>
                  <a:pt x="491338" y="7694"/>
                </a:lnTo>
                <a:lnTo>
                  <a:pt x="492371" y="4823"/>
                </a:lnTo>
                <a:lnTo>
                  <a:pt x="494342" y="3387"/>
                </a:lnTo>
                <a:lnTo>
                  <a:pt x="498553" y="3387"/>
                </a:lnTo>
                <a:lnTo>
                  <a:pt x="501022" y="4775"/>
                </a:lnTo>
                <a:lnTo>
                  <a:pt x="503165" y="7751"/>
                </a:lnTo>
                <a:lnTo>
                  <a:pt x="505232" y="10613"/>
                </a:lnTo>
                <a:lnTo>
                  <a:pt x="507796" y="12288"/>
                </a:lnTo>
                <a:lnTo>
                  <a:pt x="510208" y="12288"/>
                </a:lnTo>
                <a:lnTo>
                  <a:pt x="513155" y="9799"/>
                </a:lnTo>
                <a:lnTo>
                  <a:pt x="513614" y="7407"/>
                </a:lnTo>
                <a:lnTo>
                  <a:pt x="512284" y="3349"/>
                </a:lnTo>
                <a:lnTo>
                  <a:pt x="509624" y="2009"/>
                </a:lnTo>
                <a:lnTo>
                  <a:pt x="506964" y="669"/>
                </a:lnTo>
                <a:lnTo>
                  <a:pt x="503949" y="0"/>
                </a:lnTo>
                <a:lnTo>
                  <a:pt x="492199" y="0"/>
                </a:lnTo>
                <a:lnTo>
                  <a:pt x="486439" y="4000"/>
                </a:lnTo>
                <a:lnTo>
                  <a:pt x="483300" y="12000"/>
                </a:lnTo>
                <a:lnTo>
                  <a:pt x="481654" y="16173"/>
                </a:lnTo>
                <a:lnTo>
                  <a:pt x="480831" y="21283"/>
                </a:lnTo>
                <a:lnTo>
                  <a:pt x="480831" y="27331"/>
                </a:lnTo>
                <a:lnTo>
                  <a:pt x="471014" y="27331"/>
                </a:lnTo>
                <a:lnTo>
                  <a:pt x="471014" y="31179"/>
                </a:lnTo>
                <a:lnTo>
                  <a:pt x="480831" y="31179"/>
                </a:lnTo>
                <a:lnTo>
                  <a:pt x="480831" y="72292"/>
                </a:lnTo>
                <a:lnTo>
                  <a:pt x="480190" y="75077"/>
                </a:lnTo>
                <a:lnTo>
                  <a:pt x="477626" y="77718"/>
                </a:lnTo>
                <a:lnTo>
                  <a:pt x="474956" y="78474"/>
                </a:lnTo>
                <a:lnTo>
                  <a:pt x="470899" y="78665"/>
                </a:lnTo>
                <a:lnTo>
                  <a:pt x="470899" y="80273"/>
                </a:lnTo>
                <a:lnTo>
                  <a:pt x="501500" y="80273"/>
                </a:lnTo>
                <a:lnTo>
                  <a:pt x="501500" y="78665"/>
                </a:lnTo>
                <a:lnTo>
                  <a:pt x="496562" y="78321"/>
                </a:lnTo>
                <a:lnTo>
                  <a:pt x="493510" y="77546"/>
                </a:lnTo>
                <a:lnTo>
                  <a:pt x="491175" y="75134"/>
                </a:lnTo>
                <a:lnTo>
                  <a:pt x="490592" y="72368"/>
                </a:lnTo>
                <a:lnTo>
                  <a:pt x="490592" y="31179"/>
                </a:lnTo>
                <a:lnTo>
                  <a:pt x="504887" y="31179"/>
                </a:lnTo>
                <a:lnTo>
                  <a:pt x="504887" y="27331"/>
                </a:lnTo>
                <a:close/>
              </a:path>
              <a:path w="736548" h="82053">
                <a:moveTo>
                  <a:pt x="576221" y="28652"/>
                </a:moveTo>
                <a:lnTo>
                  <a:pt x="572355" y="26624"/>
                </a:lnTo>
                <a:lnTo>
                  <a:pt x="569790" y="26011"/>
                </a:lnTo>
                <a:lnTo>
                  <a:pt x="559992" y="26011"/>
                </a:lnTo>
                <a:lnTo>
                  <a:pt x="556088" y="35686"/>
                </a:lnTo>
                <a:lnTo>
                  <a:pt x="558767" y="31418"/>
                </a:lnTo>
                <a:lnTo>
                  <a:pt x="562518" y="29284"/>
                </a:lnTo>
                <a:lnTo>
                  <a:pt x="569867" y="29284"/>
                </a:lnTo>
                <a:lnTo>
                  <a:pt x="572460" y="30308"/>
                </a:lnTo>
                <a:lnTo>
                  <a:pt x="575120" y="32356"/>
                </a:lnTo>
                <a:lnTo>
                  <a:pt x="577781" y="34404"/>
                </a:lnTo>
                <a:lnTo>
                  <a:pt x="579111" y="31179"/>
                </a:lnTo>
                <a:lnTo>
                  <a:pt x="576221" y="28652"/>
                </a:lnTo>
                <a:close/>
              </a:path>
              <a:path w="736548" h="82053">
                <a:moveTo>
                  <a:pt x="594325" y="73383"/>
                </a:moveTo>
                <a:lnTo>
                  <a:pt x="591684" y="73383"/>
                </a:lnTo>
                <a:lnTo>
                  <a:pt x="589445" y="71890"/>
                </a:lnTo>
                <a:lnTo>
                  <a:pt x="588526" y="69153"/>
                </a:lnTo>
                <a:lnTo>
                  <a:pt x="588660" y="15206"/>
                </a:lnTo>
                <a:lnTo>
                  <a:pt x="588813" y="6143"/>
                </a:lnTo>
                <a:lnTo>
                  <a:pt x="588928" y="114"/>
                </a:lnTo>
                <a:lnTo>
                  <a:pt x="588584" y="0"/>
                </a:lnTo>
                <a:lnTo>
                  <a:pt x="585541" y="1090"/>
                </a:lnTo>
                <a:lnTo>
                  <a:pt x="582727" y="2028"/>
                </a:lnTo>
                <a:lnTo>
                  <a:pt x="579283" y="3023"/>
                </a:lnTo>
                <a:lnTo>
                  <a:pt x="575838" y="3961"/>
                </a:lnTo>
                <a:lnTo>
                  <a:pt x="571130" y="5167"/>
                </a:lnTo>
                <a:lnTo>
                  <a:pt x="571130" y="7062"/>
                </a:lnTo>
                <a:lnTo>
                  <a:pt x="574632" y="6775"/>
                </a:lnTo>
                <a:lnTo>
                  <a:pt x="578852" y="8976"/>
                </a:lnTo>
                <a:lnTo>
                  <a:pt x="579111" y="12919"/>
                </a:lnTo>
                <a:lnTo>
                  <a:pt x="579111" y="31179"/>
                </a:lnTo>
                <a:lnTo>
                  <a:pt x="577781" y="34404"/>
                </a:lnTo>
                <a:lnTo>
                  <a:pt x="579111" y="37916"/>
                </a:lnTo>
                <a:lnTo>
                  <a:pt x="579111" y="67526"/>
                </a:lnTo>
                <a:lnTo>
                  <a:pt x="578192" y="70761"/>
                </a:lnTo>
                <a:lnTo>
                  <a:pt x="574517" y="74282"/>
                </a:lnTo>
                <a:lnTo>
                  <a:pt x="572106" y="75163"/>
                </a:lnTo>
                <a:lnTo>
                  <a:pt x="563456" y="75163"/>
                </a:lnTo>
                <a:lnTo>
                  <a:pt x="559198" y="72751"/>
                </a:lnTo>
                <a:lnTo>
                  <a:pt x="556347" y="67928"/>
                </a:lnTo>
                <a:lnTo>
                  <a:pt x="553495" y="63104"/>
                </a:lnTo>
                <a:lnTo>
                  <a:pt x="552069" y="57612"/>
                </a:lnTo>
                <a:lnTo>
                  <a:pt x="552069" y="45209"/>
                </a:lnTo>
                <a:lnTo>
                  <a:pt x="553409" y="39955"/>
                </a:lnTo>
                <a:lnTo>
                  <a:pt x="556088" y="35686"/>
                </a:lnTo>
                <a:lnTo>
                  <a:pt x="559992" y="26011"/>
                </a:lnTo>
                <a:lnTo>
                  <a:pt x="554069" y="28987"/>
                </a:lnTo>
                <a:lnTo>
                  <a:pt x="549227" y="34940"/>
                </a:lnTo>
                <a:lnTo>
                  <a:pt x="544385" y="40892"/>
                </a:lnTo>
                <a:lnTo>
                  <a:pt x="541964" y="48022"/>
                </a:lnTo>
                <a:lnTo>
                  <a:pt x="541964" y="62951"/>
                </a:lnTo>
                <a:lnTo>
                  <a:pt x="543984" y="68780"/>
                </a:lnTo>
                <a:lnTo>
                  <a:pt x="548022" y="73813"/>
                </a:lnTo>
                <a:lnTo>
                  <a:pt x="552060" y="78847"/>
                </a:lnTo>
                <a:lnTo>
                  <a:pt x="557332" y="81364"/>
                </a:lnTo>
                <a:lnTo>
                  <a:pt x="567513" y="81364"/>
                </a:lnTo>
                <a:lnTo>
                  <a:pt x="570747" y="80503"/>
                </a:lnTo>
                <a:lnTo>
                  <a:pt x="573542" y="78780"/>
                </a:lnTo>
                <a:lnTo>
                  <a:pt x="575111" y="77785"/>
                </a:lnTo>
                <a:lnTo>
                  <a:pt x="579111" y="73785"/>
                </a:lnTo>
                <a:lnTo>
                  <a:pt x="579111" y="80847"/>
                </a:lnTo>
                <a:lnTo>
                  <a:pt x="579512" y="81364"/>
                </a:lnTo>
                <a:lnTo>
                  <a:pt x="588526" y="77976"/>
                </a:lnTo>
                <a:lnTo>
                  <a:pt x="593846" y="76139"/>
                </a:lnTo>
                <a:lnTo>
                  <a:pt x="596621" y="75182"/>
                </a:lnTo>
                <a:lnTo>
                  <a:pt x="596851" y="73210"/>
                </a:lnTo>
                <a:lnTo>
                  <a:pt x="594325" y="73383"/>
                </a:lnTo>
                <a:close/>
              </a:path>
              <a:path w="736548" h="82053">
                <a:moveTo>
                  <a:pt x="611626" y="29207"/>
                </a:moveTo>
                <a:lnTo>
                  <a:pt x="607071" y="34796"/>
                </a:lnTo>
                <a:lnTo>
                  <a:pt x="608908" y="44213"/>
                </a:lnTo>
                <a:lnTo>
                  <a:pt x="609444" y="41074"/>
                </a:lnTo>
                <a:lnTo>
                  <a:pt x="610324" y="38471"/>
                </a:lnTo>
                <a:lnTo>
                  <a:pt x="611549" y="36404"/>
                </a:lnTo>
                <a:lnTo>
                  <a:pt x="613845" y="32538"/>
                </a:lnTo>
                <a:lnTo>
                  <a:pt x="617558" y="26413"/>
                </a:lnTo>
                <a:lnTo>
                  <a:pt x="611626" y="292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2986487" y="3647023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59460" y="76675"/>
                </a:moveTo>
                <a:lnTo>
                  <a:pt x="60110" y="62301"/>
                </a:lnTo>
                <a:lnTo>
                  <a:pt x="58809" y="57094"/>
                </a:lnTo>
                <a:lnTo>
                  <a:pt x="58159" y="50147"/>
                </a:lnTo>
                <a:lnTo>
                  <a:pt x="54599" y="69823"/>
                </a:lnTo>
                <a:lnTo>
                  <a:pt x="59460" y="76675"/>
                </a:lnTo>
                <a:close/>
              </a:path>
              <a:path w="348231" h="80847">
                <a:moveTo>
                  <a:pt x="129580" y="70512"/>
                </a:moveTo>
                <a:lnTo>
                  <a:pt x="127054" y="67985"/>
                </a:lnTo>
                <a:lnTo>
                  <a:pt x="123724" y="67354"/>
                </a:lnTo>
                <a:lnTo>
                  <a:pt x="120385" y="67985"/>
                </a:lnTo>
                <a:lnTo>
                  <a:pt x="117820" y="70512"/>
                </a:lnTo>
                <a:lnTo>
                  <a:pt x="117179" y="73842"/>
                </a:lnTo>
                <a:lnTo>
                  <a:pt x="117810" y="77182"/>
                </a:lnTo>
                <a:lnTo>
                  <a:pt x="120337" y="79747"/>
                </a:lnTo>
                <a:lnTo>
                  <a:pt x="123724" y="80388"/>
                </a:lnTo>
                <a:lnTo>
                  <a:pt x="127102" y="79747"/>
                </a:lnTo>
                <a:lnTo>
                  <a:pt x="129590" y="77182"/>
                </a:lnTo>
                <a:lnTo>
                  <a:pt x="130212" y="73842"/>
                </a:lnTo>
                <a:lnTo>
                  <a:pt x="129580" y="70512"/>
                </a:lnTo>
                <a:close/>
              </a:path>
              <a:path w="348231" h="80847">
                <a:moveTo>
                  <a:pt x="183081" y="73771"/>
                </a:moveTo>
                <a:lnTo>
                  <a:pt x="190518" y="61095"/>
                </a:lnTo>
                <a:lnTo>
                  <a:pt x="192891" y="54357"/>
                </a:lnTo>
                <a:lnTo>
                  <a:pt x="194078" y="47180"/>
                </a:lnTo>
                <a:lnTo>
                  <a:pt x="194070" y="38498"/>
                </a:lnTo>
                <a:lnTo>
                  <a:pt x="192519" y="25395"/>
                </a:lnTo>
                <a:lnTo>
                  <a:pt x="188279" y="13838"/>
                </a:lnTo>
                <a:lnTo>
                  <a:pt x="183418" y="4612"/>
                </a:lnTo>
                <a:lnTo>
                  <a:pt x="176586" y="0"/>
                </a:lnTo>
                <a:lnTo>
                  <a:pt x="166986" y="10"/>
                </a:lnTo>
                <a:lnTo>
                  <a:pt x="154741" y="3833"/>
                </a:lnTo>
                <a:lnTo>
                  <a:pt x="146080" y="14527"/>
                </a:lnTo>
                <a:lnTo>
                  <a:pt x="142100" y="26547"/>
                </a:lnTo>
                <a:lnTo>
                  <a:pt x="140856" y="40022"/>
                </a:lnTo>
                <a:lnTo>
                  <a:pt x="141097" y="46391"/>
                </a:lnTo>
                <a:lnTo>
                  <a:pt x="143553" y="59443"/>
                </a:lnTo>
                <a:lnTo>
                  <a:pt x="148664" y="69823"/>
                </a:lnTo>
                <a:lnTo>
                  <a:pt x="152224" y="50147"/>
                </a:lnTo>
                <a:lnTo>
                  <a:pt x="152224" y="32193"/>
                </a:lnTo>
                <a:lnTo>
                  <a:pt x="152855" y="24729"/>
                </a:lnTo>
                <a:lnTo>
                  <a:pt x="154118" y="19063"/>
                </a:lnTo>
                <a:lnTo>
                  <a:pt x="156530" y="8421"/>
                </a:lnTo>
                <a:lnTo>
                  <a:pt x="160989" y="3100"/>
                </a:lnTo>
                <a:lnTo>
                  <a:pt x="174003" y="3100"/>
                </a:lnTo>
                <a:lnTo>
                  <a:pt x="178442" y="8268"/>
                </a:lnTo>
                <a:lnTo>
                  <a:pt x="180815" y="18604"/>
                </a:lnTo>
                <a:lnTo>
                  <a:pt x="182078" y="24155"/>
                </a:lnTo>
                <a:lnTo>
                  <a:pt x="182710" y="31581"/>
                </a:lnTo>
                <a:lnTo>
                  <a:pt x="182700" y="42862"/>
                </a:lnTo>
                <a:lnTo>
                  <a:pt x="181827" y="57089"/>
                </a:lnTo>
                <a:lnTo>
                  <a:pt x="179552" y="67641"/>
                </a:lnTo>
                <a:lnTo>
                  <a:pt x="177447" y="73804"/>
                </a:lnTo>
                <a:lnTo>
                  <a:pt x="173581" y="76886"/>
                </a:lnTo>
                <a:lnTo>
                  <a:pt x="161218" y="76886"/>
                </a:lnTo>
                <a:lnTo>
                  <a:pt x="156626" y="72024"/>
                </a:lnTo>
                <a:lnTo>
                  <a:pt x="154176" y="62301"/>
                </a:lnTo>
                <a:lnTo>
                  <a:pt x="153525" y="76675"/>
                </a:lnTo>
                <a:lnTo>
                  <a:pt x="159726" y="80101"/>
                </a:lnTo>
                <a:lnTo>
                  <a:pt x="167266" y="80101"/>
                </a:lnTo>
                <a:lnTo>
                  <a:pt x="172132" y="79649"/>
                </a:lnTo>
                <a:lnTo>
                  <a:pt x="183081" y="73771"/>
                </a:lnTo>
                <a:close/>
              </a:path>
              <a:path w="348231" h="80847">
                <a:moveTo>
                  <a:pt x="153525" y="76675"/>
                </a:moveTo>
                <a:lnTo>
                  <a:pt x="154176" y="62301"/>
                </a:lnTo>
                <a:lnTo>
                  <a:pt x="152874" y="57095"/>
                </a:lnTo>
                <a:lnTo>
                  <a:pt x="152224" y="50147"/>
                </a:lnTo>
                <a:lnTo>
                  <a:pt x="148664" y="69823"/>
                </a:lnTo>
                <a:lnTo>
                  <a:pt x="153525" y="76675"/>
                </a:lnTo>
                <a:close/>
              </a:path>
              <a:path w="348231" h="80847">
                <a:moveTo>
                  <a:pt x="241872" y="73771"/>
                </a:moveTo>
                <a:lnTo>
                  <a:pt x="249309" y="61095"/>
                </a:lnTo>
                <a:lnTo>
                  <a:pt x="251682" y="54358"/>
                </a:lnTo>
                <a:lnTo>
                  <a:pt x="252868" y="47180"/>
                </a:lnTo>
                <a:lnTo>
                  <a:pt x="252860" y="38498"/>
                </a:lnTo>
                <a:lnTo>
                  <a:pt x="251310" y="25396"/>
                </a:lnTo>
                <a:lnTo>
                  <a:pt x="247070" y="13838"/>
                </a:lnTo>
                <a:lnTo>
                  <a:pt x="242209" y="4612"/>
                </a:lnTo>
                <a:lnTo>
                  <a:pt x="235377" y="0"/>
                </a:lnTo>
                <a:lnTo>
                  <a:pt x="225776" y="10"/>
                </a:lnTo>
                <a:lnTo>
                  <a:pt x="213532" y="3833"/>
                </a:lnTo>
                <a:lnTo>
                  <a:pt x="204871" y="14527"/>
                </a:lnTo>
                <a:lnTo>
                  <a:pt x="200891" y="26547"/>
                </a:lnTo>
                <a:lnTo>
                  <a:pt x="199647" y="40022"/>
                </a:lnTo>
                <a:lnTo>
                  <a:pt x="199887" y="46391"/>
                </a:lnTo>
                <a:lnTo>
                  <a:pt x="202344" y="59443"/>
                </a:lnTo>
                <a:lnTo>
                  <a:pt x="207455" y="69823"/>
                </a:lnTo>
                <a:lnTo>
                  <a:pt x="211014" y="50147"/>
                </a:lnTo>
                <a:lnTo>
                  <a:pt x="211014" y="32193"/>
                </a:lnTo>
                <a:lnTo>
                  <a:pt x="211646" y="24729"/>
                </a:lnTo>
                <a:lnTo>
                  <a:pt x="212909" y="19063"/>
                </a:lnTo>
                <a:lnTo>
                  <a:pt x="215320" y="8421"/>
                </a:lnTo>
                <a:lnTo>
                  <a:pt x="219780" y="3100"/>
                </a:lnTo>
                <a:lnTo>
                  <a:pt x="232793" y="3100"/>
                </a:lnTo>
                <a:lnTo>
                  <a:pt x="237233" y="8268"/>
                </a:lnTo>
                <a:lnTo>
                  <a:pt x="239606" y="18604"/>
                </a:lnTo>
                <a:lnTo>
                  <a:pt x="240869" y="24155"/>
                </a:lnTo>
                <a:lnTo>
                  <a:pt x="241501" y="31581"/>
                </a:lnTo>
                <a:lnTo>
                  <a:pt x="241490" y="42862"/>
                </a:lnTo>
                <a:lnTo>
                  <a:pt x="240618" y="57089"/>
                </a:lnTo>
                <a:lnTo>
                  <a:pt x="238343" y="67641"/>
                </a:lnTo>
                <a:lnTo>
                  <a:pt x="236238" y="73804"/>
                </a:lnTo>
                <a:lnTo>
                  <a:pt x="232372" y="76886"/>
                </a:lnTo>
                <a:lnTo>
                  <a:pt x="220009" y="76886"/>
                </a:lnTo>
                <a:lnTo>
                  <a:pt x="215416" y="72024"/>
                </a:lnTo>
                <a:lnTo>
                  <a:pt x="212966" y="62301"/>
                </a:lnTo>
                <a:lnTo>
                  <a:pt x="212316" y="76675"/>
                </a:lnTo>
                <a:lnTo>
                  <a:pt x="218516" y="80101"/>
                </a:lnTo>
                <a:lnTo>
                  <a:pt x="226056" y="80101"/>
                </a:lnTo>
                <a:lnTo>
                  <a:pt x="230923" y="79649"/>
                </a:lnTo>
                <a:lnTo>
                  <a:pt x="241872" y="73771"/>
                </a:lnTo>
                <a:close/>
              </a:path>
              <a:path w="348231" h="80847">
                <a:moveTo>
                  <a:pt x="212316" y="76675"/>
                </a:moveTo>
                <a:lnTo>
                  <a:pt x="212966" y="62301"/>
                </a:lnTo>
                <a:lnTo>
                  <a:pt x="211665" y="57095"/>
                </a:lnTo>
                <a:lnTo>
                  <a:pt x="211014" y="50147"/>
                </a:lnTo>
                <a:lnTo>
                  <a:pt x="207455" y="69823"/>
                </a:lnTo>
                <a:lnTo>
                  <a:pt x="212316" y="76675"/>
                </a:lnTo>
                <a:close/>
              </a:path>
              <a:path w="348231" h="80847">
                <a:moveTo>
                  <a:pt x="324577" y="75507"/>
                </a:moveTo>
                <a:lnTo>
                  <a:pt x="321247" y="73498"/>
                </a:lnTo>
                <a:lnTo>
                  <a:pt x="324405" y="79182"/>
                </a:lnTo>
                <a:lnTo>
                  <a:pt x="331562" y="79182"/>
                </a:lnTo>
                <a:lnTo>
                  <a:pt x="326873" y="75507"/>
                </a:lnTo>
                <a:lnTo>
                  <a:pt x="324577" y="75507"/>
                </a:lnTo>
                <a:close/>
              </a:path>
              <a:path w="348231" h="80847">
                <a:moveTo>
                  <a:pt x="293689" y="32499"/>
                </a:moveTo>
                <a:lnTo>
                  <a:pt x="289785" y="38203"/>
                </a:lnTo>
                <a:lnTo>
                  <a:pt x="285479" y="41055"/>
                </a:lnTo>
                <a:lnTo>
                  <a:pt x="278283" y="41055"/>
                </a:lnTo>
                <a:lnTo>
                  <a:pt x="278647" y="45075"/>
                </a:lnTo>
                <a:lnTo>
                  <a:pt x="285345" y="45075"/>
                </a:lnTo>
                <a:lnTo>
                  <a:pt x="291000" y="41792"/>
                </a:lnTo>
                <a:lnTo>
                  <a:pt x="295612" y="35227"/>
                </a:lnTo>
                <a:lnTo>
                  <a:pt x="297593" y="26796"/>
                </a:lnTo>
                <a:lnTo>
                  <a:pt x="293689" y="32499"/>
                </a:lnTo>
                <a:close/>
              </a:path>
              <a:path w="348231" h="80847">
                <a:moveTo>
                  <a:pt x="266035" y="38280"/>
                </a:moveTo>
                <a:lnTo>
                  <a:pt x="268944" y="40998"/>
                </a:lnTo>
                <a:lnTo>
                  <a:pt x="271853" y="43716"/>
                </a:lnTo>
                <a:lnTo>
                  <a:pt x="275087" y="45075"/>
                </a:lnTo>
                <a:lnTo>
                  <a:pt x="278647" y="45075"/>
                </a:lnTo>
                <a:lnTo>
                  <a:pt x="278283" y="41055"/>
                </a:lnTo>
                <a:lnTo>
                  <a:pt x="275230" y="38902"/>
                </a:lnTo>
                <a:lnTo>
                  <a:pt x="273422" y="35485"/>
                </a:lnTo>
                <a:lnTo>
                  <a:pt x="273422" y="27370"/>
                </a:lnTo>
                <a:lnTo>
                  <a:pt x="275345" y="21255"/>
                </a:lnTo>
                <a:lnTo>
                  <a:pt x="279192" y="14613"/>
                </a:lnTo>
                <a:lnTo>
                  <a:pt x="283039" y="7972"/>
                </a:lnTo>
                <a:lnTo>
                  <a:pt x="286819" y="4651"/>
                </a:lnTo>
                <a:lnTo>
                  <a:pt x="290531" y="4651"/>
                </a:lnTo>
                <a:lnTo>
                  <a:pt x="291555" y="5100"/>
                </a:lnTo>
                <a:lnTo>
                  <a:pt x="295124" y="7464"/>
                </a:lnTo>
                <a:lnTo>
                  <a:pt x="298253" y="8498"/>
                </a:lnTo>
                <a:lnTo>
                  <a:pt x="299545" y="11426"/>
                </a:lnTo>
                <a:lnTo>
                  <a:pt x="299545" y="20575"/>
                </a:lnTo>
                <a:lnTo>
                  <a:pt x="297593" y="26796"/>
                </a:lnTo>
                <a:lnTo>
                  <a:pt x="295612" y="35227"/>
                </a:lnTo>
                <a:lnTo>
                  <a:pt x="300224" y="28662"/>
                </a:lnTo>
                <a:lnTo>
                  <a:pt x="302530" y="21934"/>
                </a:lnTo>
                <a:lnTo>
                  <a:pt x="302530" y="15044"/>
                </a:lnTo>
                <a:lnTo>
                  <a:pt x="302358" y="11914"/>
                </a:lnTo>
                <a:lnTo>
                  <a:pt x="301727" y="9359"/>
                </a:lnTo>
                <a:lnTo>
                  <a:pt x="304597" y="10048"/>
                </a:lnTo>
                <a:lnTo>
                  <a:pt x="307869" y="10450"/>
                </a:lnTo>
                <a:lnTo>
                  <a:pt x="312271" y="10450"/>
                </a:lnTo>
                <a:lnTo>
                  <a:pt x="315563" y="9818"/>
                </a:lnTo>
                <a:lnTo>
                  <a:pt x="319123" y="8517"/>
                </a:lnTo>
                <a:lnTo>
                  <a:pt x="321993" y="7177"/>
                </a:lnTo>
                <a:lnTo>
                  <a:pt x="281058" y="80675"/>
                </a:lnTo>
                <a:lnTo>
                  <a:pt x="286627" y="80675"/>
                </a:lnTo>
                <a:lnTo>
                  <a:pt x="331926" y="-459"/>
                </a:lnTo>
                <a:lnTo>
                  <a:pt x="327333" y="-459"/>
                </a:lnTo>
                <a:lnTo>
                  <a:pt x="325151" y="1684"/>
                </a:lnTo>
                <a:lnTo>
                  <a:pt x="321075" y="4421"/>
                </a:lnTo>
                <a:lnTo>
                  <a:pt x="317362" y="6565"/>
                </a:lnTo>
                <a:lnTo>
                  <a:pt x="313305" y="7636"/>
                </a:lnTo>
                <a:lnTo>
                  <a:pt x="307219" y="7636"/>
                </a:lnTo>
                <a:lnTo>
                  <a:pt x="303966" y="7177"/>
                </a:lnTo>
                <a:lnTo>
                  <a:pt x="301114" y="6335"/>
                </a:lnTo>
                <a:lnTo>
                  <a:pt x="298052" y="3617"/>
                </a:lnTo>
                <a:lnTo>
                  <a:pt x="295698" y="2124"/>
                </a:lnTo>
                <a:lnTo>
                  <a:pt x="292272" y="1205"/>
                </a:lnTo>
                <a:lnTo>
                  <a:pt x="283278" y="1205"/>
                </a:lnTo>
                <a:lnTo>
                  <a:pt x="277403" y="4268"/>
                </a:lnTo>
                <a:lnTo>
                  <a:pt x="272274" y="10393"/>
                </a:lnTo>
                <a:lnTo>
                  <a:pt x="267145" y="16518"/>
                </a:lnTo>
                <a:lnTo>
                  <a:pt x="264580" y="22738"/>
                </a:lnTo>
                <a:lnTo>
                  <a:pt x="264580" y="34299"/>
                </a:lnTo>
                <a:lnTo>
                  <a:pt x="266035" y="38280"/>
                </a:lnTo>
                <a:close/>
              </a:path>
              <a:path w="348231" h="80847">
                <a:moveTo>
                  <a:pt x="311573" y="72627"/>
                </a:moveTo>
                <a:lnTo>
                  <a:pt x="314386" y="75249"/>
                </a:lnTo>
                <a:lnTo>
                  <a:pt x="317199" y="77871"/>
                </a:lnTo>
                <a:lnTo>
                  <a:pt x="320539" y="79182"/>
                </a:lnTo>
                <a:lnTo>
                  <a:pt x="324405" y="79182"/>
                </a:lnTo>
                <a:lnTo>
                  <a:pt x="321247" y="73498"/>
                </a:lnTo>
                <a:lnTo>
                  <a:pt x="319065" y="70225"/>
                </a:lnTo>
                <a:lnTo>
                  <a:pt x="319065" y="62607"/>
                </a:lnTo>
                <a:lnTo>
                  <a:pt x="320845" y="56578"/>
                </a:lnTo>
                <a:lnTo>
                  <a:pt x="324405" y="49611"/>
                </a:lnTo>
                <a:lnTo>
                  <a:pt x="327964" y="42644"/>
                </a:lnTo>
                <a:lnTo>
                  <a:pt x="332022" y="39160"/>
                </a:lnTo>
                <a:lnTo>
                  <a:pt x="339102" y="39160"/>
                </a:lnTo>
                <a:lnTo>
                  <a:pt x="341150" y="40060"/>
                </a:lnTo>
                <a:lnTo>
                  <a:pt x="344289" y="43658"/>
                </a:lnTo>
                <a:lnTo>
                  <a:pt x="345073" y="46166"/>
                </a:lnTo>
                <a:lnTo>
                  <a:pt x="345073" y="54587"/>
                </a:lnTo>
                <a:lnTo>
                  <a:pt x="343207" y="60243"/>
                </a:lnTo>
                <a:lnTo>
                  <a:pt x="339475" y="66349"/>
                </a:lnTo>
                <a:lnTo>
                  <a:pt x="335744" y="72455"/>
                </a:lnTo>
                <a:lnTo>
                  <a:pt x="331543" y="75507"/>
                </a:lnTo>
                <a:lnTo>
                  <a:pt x="326873" y="75507"/>
                </a:lnTo>
                <a:lnTo>
                  <a:pt x="331562" y="79182"/>
                </a:lnTo>
                <a:lnTo>
                  <a:pt x="337322" y="75680"/>
                </a:lnTo>
                <a:lnTo>
                  <a:pt x="341686" y="68674"/>
                </a:lnTo>
                <a:lnTo>
                  <a:pt x="346049" y="61669"/>
                </a:lnTo>
                <a:lnTo>
                  <a:pt x="348231" y="55276"/>
                </a:lnTo>
                <a:lnTo>
                  <a:pt x="348231" y="44098"/>
                </a:lnTo>
                <a:lnTo>
                  <a:pt x="346949" y="40404"/>
                </a:lnTo>
                <a:lnTo>
                  <a:pt x="344384" y="38414"/>
                </a:lnTo>
                <a:lnTo>
                  <a:pt x="341820" y="36423"/>
                </a:lnTo>
                <a:lnTo>
                  <a:pt x="338872" y="35428"/>
                </a:lnTo>
                <a:lnTo>
                  <a:pt x="329151" y="35428"/>
                </a:lnTo>
                <a:lnTo>
                  <a:pt x="323323" y="38366"/>
                </a:lnTo>
                <a:lnTo>
                  <a:pt x="318060" y="44242"/>
                </a:lnTo>
                <a:lnTo>
                  <a:pt x="312798" y="50118"/>
                </a:lnTo>
                <a:lnTo>
                  <a:pt x="310166" y="56367"/>
                </a:lnTo>
                <a:lnTo>
                  <a:pt x="310166" y="68541"/>
                </a:lnTo>
                <a:lnTo>
                  <a:pt x="311573" y="72627"/>
                </a:lnTo>
                <a:close/>
              </a:path>
              <a:path w="348231" h="80847">
                <a:moveTo>
                  <a:pt x="9855" y="9876"/>
                </a:moveTo>
                <a:lnTo>
                  <a:pt x="11769" y="12269"/>
                </a:lnTo>
                <a:lnTo>
                  <a:pt x="11999" y="15503"/>
                </a:lnTo>
                <a:lnTo>
                  <a:pt x="11999" y="72119"/>
                </a:lnTo>
                <a:lnTo>
                  <a:pt x="11291" y="74359"/>
                </a:lnTo>
                <a:lnTo>
                  <a:pt x="8458" y="76426"/>
                </a:lnTo>
                <a:lnTo>
                  <a:pt x="5435" y="77058"/>
                </a:lnTo>
                <a:lnTo>
                  <a:pt x="803" y="77288"/>
                </a:lnTo>
                <a:lnTo>
                  <a:pt x="803" y="79010"/>
                </a:lnTo>
                <a:lnTo>
                  <a:pt x="33184" y="79010"/>
                </a:lnTo>
                <a:lnTo>
                  <a:pt x="33184" y="77402"/>
                </a:lnTo>
                <a:lnTo>
                  <a:pt x="28897" y="77249"/>
                </a:lnTo>
                <a:lnTo>
                  <a:pt x="25969" y="76771"/>
                </a:lnTo>
                <a:lnTo>
                  <a:pt x="24400" y="75967"/>
                </a:lnTo>
                <a:lnTo>
                  <a:pt x="22046" y="73287"/>
                </a:lnTo>
                <a:lnTo>
                  <a:pt x="22046" y="1205"/>
                </a:lnTo>
                <a:lnTo>
                  <a:pt x="21759" y="115"/>
                </a:lnTo>
                <a:lnTo>
                  <a:pt x="21070" y="115"/>
                </a:lnTo>
                <a:lnTo>
                  <a:pt x="0" y="10852"/>
                </a:lnTo>
                <a:lnTo>
                  <a:pt x="1377" y="11847"/>
                </a:lnTo>
                <a:lnTo>
                  <a:pt x="4449" y="10708"/>
                </a:lnTo>
                <a:lnTo>
                  <a:pt x="7329" y="9876"/>
                </a:lnTo>
                <a:lnTo>
                  <a:pt x="9855" y="9876"/>
                </a:lnTo>
                <a:close/>
              </a:path>
              <a:path w="348231" h="80847">
                <a:moveTo>
                  <a:pt x="89016" y="73771"/>
                </a:moveTo>
                <a:lnTo>
                  <a:pt x="96453" y="61095"/>
                </a:lnTo>
                <a:lnTo>
                  <a:pt x="98826" y="54357"/>
                </a:lnTo>
                <a:lnTo>
                  <a:pt x="100013" y="47180"/>
                </a:lnTo>
                <a:lnTo>
                  <a:pt x="100005" y="38498"/>
                </a:lnTo>
                <a:lnTo>
                  <a:pt x="98454" y="25395"/>
                </a:lnTo>
                <a:lnTo>
                  <a:pt x="94214" y="13838"/>
                </a:lnTo>
                <a:lnTo>
                  <a:pt x="89353" y="4612"/>
                </a:lnTo>
                <a:lnTo>
                  <a:pt x="82521" y="0"/>
                </a:lnTo>
                <a:lnTo>
                  <a:pt x="72921" y="10"/>
                </a:lnTo>
                <a:lnTo>
                  <a:pt x="60676" y="3833"/>
                </a:lnTo>
                <a:lnTo>
                  <a:pt x="52015" y="14527"/>
                </a:lnTo>
                <a:lnTo>
                  <a:pt x="48035" y="26547"/>
                </a:lnTo>
                <a:lnTo>
                  <a:pt x="46791" y="40022"/>
                </a:lnTo>
                <a:lnTo>
                  <a:pt x="47031" y="46391"/>
                </a:lnTo>
                <a:lnTo>
                  <a:pt x="49488" y="59443"/>
                </a:lnTo>
                <a:lnTo>
                  <a:pt x="54599" y="69823"/>
                </a:lnTo>
                <a:lnTo>
                  <a:pt x="58159" y="50147"/>
                </a:lnTo>
                <a:lnTo>
                  <a:pt x="58159" y="32193"/>
                </a:lnTo>
                <a:lnTo>
                  <a:pt x="58790" y="24729"/>
                </a:lnTo>
                <a:lnTo>
                  <a:pt x="60053" y="19063"/>
                </a:lnTo>
                <a:lnTo>
                  <a:pt x="62465" y="8421"/>
                </a:lnTo>
                <a:lnTo>
                  <a:pt x="66924" y="3100"/>
                </a:lnTo>
                <a:lnTo>
                  <a:pt x="79937" y="3100"/>
                </a:lnTo>
                <a:lnTo>
                  <a:pt x="84377" y="8268"/>
                </a:lnTo>
                <a:lnTo>
                  <a:pt x="86750" y="18604"/>
                </a:lnTo>
                <a:lnTo>
                  <a:pt x="88013" y="24155"/>
                </a:lnTo>
                <a:lnTo>
                  <a:pt x="88645" y="31581"/>
                </a:lnTo>
                <a:lnTo>
                  <a:pt x="88634" y="42862"/>
                </a:lnTo>
                <a:lnTo>
                  <a:pt x="87762" y="57089"/>
                </a:lnTo>
                <a:lnTo>
                  <a:pt x="85487" y="67641"/>
                </a:lnTo>
                <a:lnTo>
                  <a:pt x="83382" y="73804"/>
                </a:lnTo>
                <a:lnTo>
                  <a:pt x="79516" y="76886"/>
                </a:lnTo>
                <a:lnTo>
                  <a:pt x="67153" y="76886"/>
                </a:lnTo>
                <a:lnTo>
                  <a:pt x="62561" y="72024"/>
                </a:lnTo>
                <a:lnTo>
                  <a:pt x="60110" y="62301"/>
                </a:lnTo>
                <a:lnTo>
                  <a:pt x="59460" y="76675"/>
                </a:lnTo>
                <a:lnTo>
                  <a:pt x="65661" y="80101"/>
                </a:lnTo>
                <a:lnTo>
                  <a:pt x="73201" y="80101"/>
                </a:lnTo>
                <a:lnTo>
                  <a:pt x="78067" y="79649"/>
                </a:lnTo>
                <a:lnTo>
                  <a:pt x="89016" y="7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3371298" y="3647023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59460" y="76675"/>
                </a:moveTo>
                <a:lnTo>
                  <a:pt x="60111" y="62301"/>
                </a:lnTo>
                <a:lnTo>
                  <a:pt x="58810" y="57094"/>
                </a:lnTo>
                <a:lnTo>
                  <a:pt x="58159" y="50147"/>
                </a:lnTo>
                <a:lnTo>
                  <a:pt x="54599" y="69823"/>
                </a:lnTo>
                <a:lnTo>
                  <a:pt x="59460" y="76675"/>
                </a:lnTo>
                <a:close/>
              </a:path>
              <a:path w="348231" h="80847">
                <a:moveTo>
                  <a:pt x="129580" y="70512"/>
                </a:moveTo>
                <a:lnTo>
                  <a:pt x="127054" y="67985"/>
                </a:lnTo>
                <a:lnTo>
                  <a:pt x="123724" y="67354"/>
                </a:lnTo>
                <a:lnTo>
                  <a:pt x="120385" y="67985"/>
                </a:lnTo>
                <a:lnTo>
                  <a:pt x="117820" y="70512"/>
                </a:lnTo>
                <a:lnTo>
                  <a:pt x="117179" y="73842"/>
                </a:lnTo>
                <a:lnTo>
                  <a:pt x="117810" y="77182"/>
                </a:lnTo>
                <a:lnTo>
                  <a:pt x="120337" y="79747"/>
                </a:lnTo>
                <a:lnTo>
                  <a:pt x="123724" y="80388"/>
                </a:lnTo>
                <a:lnTo>
                  <a:pt x="127102" y="79747"/>
                </a:lnTo>
                <a:lnTo>
                  <a:pt x="129590" y="77182"/>
                </a:lnTo>
                <a:lnTo>
                  <a:pt x="130212" y="73842"/>
                </a:lnTo>
                <a:lnTo>
                  <a:pt x="129580" y="70512"/>
                </a:lnTo>
                <a:close/>
              </a:path>
              <a:path w="348231" h="80847">
                <a:moveTo>
                  <a:pt x="183081" y="73771"/>
                </a:moveTo>
                <a:lnTo>
                  <a:pt x="190518" y="61095"/>
                </a:lnTo>
                <a:lnTo>
                  <a:pt x="192891" y="54357"/>
                </a:lnTo>
                <a:lnTo>
                  <a:pt x="194078" y="47180"/>
                </a:lnTo>
                <a:lnTo>
                  <a:pt x="194070" y="38498"/>
                </a:lnTo>
                <a:lnTo>
                  <a:pt x="192519" y="25395"/>
                </a:lnTo>
                <a:lnTo>
                  <a:pt x="188279" y="13838"/>
                </a:lnTo>
                <a:lnTo>
                  <a:pt x="183418" y="4612"/>
                </a:lnTo>
                <a:lnTo>
                  <a:pt x="176586" y="0"/>
                </a:lnTo>
                <a:lnTo>
                  <a:pt x="166986" y="10"/>
                </a:lnTo>
                <a:lnTo>
                  <a:pt x="154741" y="3833"/>
                </a:lnTo>
                <a:lnTo>
                  <a:pt x="146081" y="14527"/>
                </a:lnTo>
                <a:lnTo>
                  <a:pt x="142100" y="26547"/>
                </a:lnTo>
                <a:lnTo>
                  <a:pt x="140856" y="40022"/>
                </a:lnTo>
                <a:lnTo>
                  <a:pt x="141097" y="46391"/>
                </a:lnTo>
                <a:lnTo>
                  <a:pt x="143553" y="59443"/>
                </a:lnTo>
                <a:lnTo>
                  <a:pt x="148664" y="69823"/>
                </a:lnTo>
                <a:lnTo>
                  <a:pt x="152224" y="50147"/>
                </a:lnTo>
                <a:lnTo>
                  <a:pt x="152224" y="32193"/>
                </a:lnTo>
                <a:lnTo>
                  <a:pt x="152855" y="24729"/>
                </a:lnTo>
                <a:lnTo>
                  <a:pt x="154118" y="19063"/>
                </a:lnTo>
                <a:lnTo>
                  <a:pt x="156530" y="8421"/>
                </a:lnTo>
                <a:lnTo>
                  <a:pt x="160989" y="3100"/>
                </a:lnTo>
                <a:lnTo>
                  <a:pt x="174003" y="3100"/>
                </a:lnTo>
                <a:lnTo>
                  <a:pt x="178442" y="8268"/>
                </a:lnTo>
                <a:lnTo>
                  <a:pt x="180815" y="18604"/>
                </a:lnTo>
                <a:lnTo>
                  <a:pt x="182078" y="24155"/>
                </a:lnTo>
                <a:lnTo>
                  <a:pt x="182710" y="31581"/>
                </a:lnTo>
                <a:lnTo>
                  <a:pt x="182700" y="42862"/>
                </a:lnTo>
                <a:lnTo>
                  <a:pt x="181827" y="57089"/>
                </a:lnTo>
                <a:lnTo>
                  <a:pt x="179552" y="67641"/>
                </a:lnTo>
                <a:lnTo>
                  <a:pt x="177447" y="73804"/>
                </a:lnTo>
                <a:lnTo>
                  <a:pt x="173581" y="76886"/>
                </a:lnTo>
                <a:lnTo>
                  <a:pt x="161218" y="76886"/>
                </a:lnTo>
                <a:lnTo>
                  <a:pt x="156626" y="72024"/>
                </a:lnTo>
                <a:lnTo>
                  <a:pt x="154176" y="62301"/>
                </a:lnTo>
                <a:lnTo>
                  <a:pt x="153525" y="76675"/>
                </a:lnTo>
                <a:lnTo>
                  <a:pt x="159726" y="80101"/>
                </a:lnTo>
                <a:lnTo>
                  <a:pt x="167266" y="80101"/>
                </a:lnTo>
                <a:lnTo>
                  <a:pt x="172132" y="79649"/>
                </a:lnTo>
                <a:lnTo>
                  <a:pt x="183081" y="73771"/>
                </a:lnTo>
                <a:close/>
              </a:path>
              <a:path w="348231" h="80847">
                <a:moveTo>
                  <a:pt x="153525" y="76675"/>
                </a:moveTo>
                <a:lnTo>
                  <a:pt x="154176" y="62301"/>
                </a:lnTo>
                <a:lnTo>
                  <a:pt x="152875" y="57095"/>
                </a:lnTo>
                <a:lnTo>
                  <a:pt x="152224" y="50147"/>
                </a:lnTo>
                <a:lnTo>
                  <a:pt x="148664" y="69823"/>
                </a:lnTo>
                <a:lnTo>
                  <a:pt x="153525" y="76675"/>
                </a:lnTo>
                <a:close/>
              </a:path>
              <a:path w="348231" h="80847">
                <a:moveTo>
                  <a:pt x="241872" y="73771"/>
                </a:moveTo>
                <a:lnTo>
                  <a:pt x="249309" y="61095"/>
                </a:lnTo>
                <a:lnTo>
                  <a:pt x="251682" y="54358"/>
                </a:lnTo>
                <a:lnTo>
                  <a:pt x="252868" y="47180"/>
                </a:lnTo>
                <a:lnTo>
                  <a:pt x="252860" y="38498"/>
                </a:lnTo>
                <a:lnTo>
                  <a:pt x="251310" y="25396"/>
                </a:lnTo>
                <a:lnTo>
                  <a:pt x="247070" y="13838"/>
                </a:lnTo>
                <a:lnTo>
                  <a:pt x="242209" y="4612"/>
                </a:lnTo>
                <a:lnTo>
                  <a:pt x="235377" y="0"/>
                </a:lnTo>
                <a:lnTo>
                  <a:pt x="225777" y="10"/>
                </a:lnTo>
                <a:lnTo>
                  <a:pt x="213532" y="3833"/>
                </a:lnTo>
                <a:lnTo>
                  <a:pt x="204871" y="14527"/>
                </a:lnTo>
                <a:lnTo>
                  <a:pt x="200891" y="26547"/>
                </a:lnTo>
                <a:lnTo>
                  <a:pt x="199647" y="40022"/>
                </a:lnTo>
                <a:lnTo>
                  <a:pt x="199887" y="46391"/>
                </a:lnTo>
                <a:lnTo>
                  <a:pt x="202344" y="59443"/>
                </a:lnTo>
                <a:lnTo>
                  <a:pt x="207454" y="69823"/>
                </a:lnTo>
                <a:lnTo>
                  <a:pt x="211014" y="50147"/>
                </a:lnTo>
                <a:lnTo>
                  <a:pt x="211014" y="32193"/>
                </a:lnTo>
                <a:lnTo>
                  <a:pt x="211646" y="24729"/>
                </a:lnTo>
                <a:lnTo>
                  <a:pt x="212909" y="19063"/>
                </a:lnTo>
                <a:lnTo>
                  <a:pt x="215320" y="8421"/>
                </a:lnTo>
                <a:lnTo>
                  <a:pt x="219780" y="3100"/>
                </a:lnTo>
                <a:lnTo>
                  <a:pt x="232793" y="3100"/>
                </a:lnTo>
                <a:lnTo>
                  <a:pt x="237233" y="8268"/>
                </a:lnTo>
                <a:lnTo>
                  <a:pt x="239606" y="18604"/>
                </a:lnTo>
                <a:lnTo>
                  <a:pt x="240869" y="24155"/>
                </a:lnTo>
                <a:lnTo>
                  <a:pt x="241501" y="31581"/>
                </a:lnTo>
                <a:lnTo>
                  <a:pt x="241490" y="42862"/>
                </a:lnTo>
                <a:lnTo>
                  <a:pt x="240618" y="57089"/>
                </a:lnTo>
                <a:lnTo>
                  <a:pt x="238343" y="67641"/>
                </a:lnTo>
                <a:lnTo>
                  <a:pt x="236238" y="73804"/>
                </a:lnTo>
                <a:lnTo>
                  <a:pt x="232372" y="76886"/>
                </a:lnTo>
                <a:lnTo>
                  <a:pt x="220009" y="76886"/>
                </a:lnTo>
                <a:lnTo>
                  <a:pt x="215416" y="72024"/>
                </a:lnTo>
                <a:lnTo>
                  <a:pt x="212966" y="62301"/>
                </a:lnTo>
                <a:lnTo>
                  <a:pt x="212316" y="76675"/>
                </a:lnTo>
                <a:lnTo>
                  <a:pt x="218516" y="80101"/>
                </a:lnTo>
                <a:lnTo>
                  <a:pt x="226056" y="80101"/>
                </a:lnTo>
                <a:lnTo>
                  <a:pt x="230923" y="79649"/>
                </a:lnTo>
                <a:lnTo>
                  <a:pt x="241872" y="73771"/>
                </a:lnTo>
                <a:close/>
              </a:path>
              <a:path w="348231" h="80847">
                <a:moveTo>
                  <a:pt x="212316" y="76675"/>
                </a:moveTo>
                <a:lnTo>
                  <a:pt x="212966" y="62301"/>
                </a:lnTo>
                <a:lnTo>
                  <a:pt x="211665" y="57095"/>
                </a:lnTo>
                <a:lnTo>
                  <a:pt x="211014" y="50147"/>
                </a:lnTo>
                <a:lnTo>
                  <a:pt x="207454" y="69823"/>
                </a:lnTo>
                <a:lnTo>
                  <a:pt x="212316" y="76675"/>
                </a:lnTo>
                <a:close/>
              </a:path>
              <a:path w="348231" h="80847">
                <a:moveTo>
                  <a:pt x="324577" y="75507"/>
                </a:moveTo>
                <a:lnTo>
                  <a:pt x="321247" y="73498"/>
                </a:lnTo>
                <a:lnTo>
                  <a:pt x="324405" y="79182"/>
                </a:lnTo>
                <a:lnTo>
                  <a:pt x="331562" y="79182"/>
                </a:lnTo>
                <a:lnTo>
                  <a:pt x="326873" y="75507"/>
                </a:lnTo>
                <a:lnTo>
                  <a:pt x="324577" y="75507"/>
                </a:lnTo>
                <a:close/>
              </a:path>
              <a:path w="348231" h="80847">
                <a:moveTo>
                  <a:pt x="293689" y="32499"/>
                </a:moveTo>
                <a:lnTo>
                  <a:pt x="289785" y="38203"/>
                </a:lnTo>
                <a:lnTo>
                  <a:pt x="285479" y="41055"/>
                </a:lnTo>
                <a:lnTo>
                  <a:pt x="278283" y="41055"/>
                </a:lnTo>
                <a:lnTo>
                  <a:pt x="278647" y="45075"/>
                </a:lnTo>
                <a:lnTo>
                  <a:pt x="285345" y="45075"/>
                </a:lnTo>
                <a:lnTo>
                  <a:pt x="291000" y="41792"/>
                </a:lnTo>
                <a:lnTo>
                  <a:pt x="295612" y="35227"/>
                </a:lnTo>
                <a:lnTo>
                  <a:pt x="297593" y="26796"/>
                </a:lnTo>
                <a:lnTo>
                  <a:pt x="293689" y="32499"/>
                </a:lnTo>
                <a:close/>
              </a:path>
              <a:path w="348231" h="80847">
                <a:moveTo>
                  <a:pt x="266035" y="38280"/>
                </a:moveTo>
                <a:lnTo>
                  <a:pt x="268944" y="40998"/>
                </a:lnTo>
                <a:lnTo>
                  <a:pt x="271853" y="43716"/>
                </a:lnTo>
                <a:lnTo>
                  <a:pt x="275087" y="45075"/>
                </a:lnTo>
                <a:lnTo>
                  <a:pt x="278647" y="45075"/>
                </a:lnTo>
                <a:lnTo>
                  <a:pt x="278283" y="41055"/>
                </a:lnTo>
                <a:lnTo>
                  <a:pt x="275230" y="38902"/>
                </a:lnTo>
                <a:lnTo>
                  <a:pt x="273422" y="35485"/>
                </a:lnTo>
                <a:lnTo>
                  <a:pt x="273422" y="27370"/>
                </a:lnTo>
                <a:lnTo>
                  <a:pt x="275345" y="21255"/>
                </a:lnTo>
                <a:lnTo>
                  <a:pt x="279192" y="14613"/>
                </a:lnTo>
                <a:lnTo>
                  <a:pt x="283039" y="7972"/>
                </a:lnTo>
                <a:lnTo>
                  <a:pt x="286819" y="4651"/>
                </a:lnTo>
                <a:lnTo>
                  <a:pt x="290531" y="4651"/>
                </a:lnTo>
                <a:lnTo>
                  <a:pt x="291555" y="5100"/>
                </a:lnTo>
                <a:lnTo>
                  <a:pt x="295124" y="7464"/>
                </a:lnTo>
                <a:lnTo>
                  <a:pt x="298253" y="8498"/>
                </a:lnTo>
                <a:lnTo>
                  <a:pt x="299545" y="11426"/>
                </a:lnTo>
                <a:lnTo>
                  <a:pt x="299545" y="20575"/>
                </a:lnTo>
                <a:lnTo>
                  <a:pt x="297593" y="26796"/>
                </a:lnTo>
                <a:lnTo>
                  <a:pt x="295612" y="35227"/>
                </a:lnTo>
                <a:lnTo>
                  <a:pt x="300224" y="28662"/>
                </a:lnTo>
                <a:lnTo>
                  <a:pt x="302530" y="21934"/>
                </a:lnTo>
                <a:lnTo>
                  <a:pt x="302530" y="15044"/>
                </a:lnTo>
                <a:lnTo>
                  <a:pt x="302358" y="11914"/>
                </a:lnTo>
                <a:lnTo>
                  <a:pt x="301727" y="9359"/>
                </a:lnTo>
                <a:lnTo>
                  <a:pt x="304597" y="10048"/>
                </a:lnTo>
                <a:lnTo>
                  <a:pt x="307869" y="10450"/>
                </a:lnTo>
                <a:lnTo>
                  <a:pt x="312271" y="10450"/>
                </a:lnTo>
                <a:lnTo>
                  <a:pt x="315563" y="9818"/>
                </a:lnTo>
                <a:lnTo>
                  <a:pt x="319123" y="8517"/>
                </a:lnTo>
                <a:lnTo>
                  <a:pt x="321993" y="7177"/>
                </a:lnTo>
                <a:lnTo>
                  <a:pt x="281058" y="80675"/>
                </a:lnTo>
                <a:lnTo>
                  <a:pt x="286627" y="80675"/>
                </a:lnTo>
                <a:lnTo>
                  <a:pt x="331926" y="-459"/>
                </a:lnTo>
                <a:lnTo>
                  <a:pt x="327333" y="-459"/>
                </a:lnTo>
                <a:lnTo>
                  <a:pt x="325151" y="1684"/>
                </a:lnTo>
                <a:lnTo>
                  <a:pt x="321075" y="4421"/>
                </a:lnTo>
                <a:lnTo>
                  <a:pt x="317362" y="6565"/>
                </a:lnTo>
                <a:lnTo>
                  <a:pt x="313305" y="7636"/>
                </a:lnTo>
                <a:lnTo>
                  <a:pt x="307218" y="7636"/>
                </a:lnTo>
                <a:lnTo>
                  <a:pt x="303966" y="7177"/>
                </a:lnTo>
                <a:lnTo>
                  <a:pt x="301114" y="6335"/>
                </a:lnTo>
                <a:lnTo>
                  <a:pt x="298052" y="3617"/>
                </a:lnTo>
                <a:lnTo>
                  <a:pt x="295698" y="2124"/>
                </a:lnTo>
                <a:lnTo>
                  <a:pt x="292272" y="1205"/>
                </a:lnTo>
                <a:lnTo>
                  <a:pt x="283278" y="1205"/>
                </a:lnTo>
                <a:lnTo>
                  <a:pt x="277403" y="4268"/>
                </a:lnTo>
                <a:lnTo>
                  <a:pt x="272274" y="10393"/>
                </a:lnTo>
                <a:lnTo>
                  <a:pt x="267144" y="16518"/>
                </a:lnTo>
                <a:lnTo>
                  <a:pt x="264580" y="22738"/>
                </a:lnTo>
                <a:lnTo>
                  <a:pt x="264580" y="34299"/>
                </a:lnTo>
                <a:lnTo>
                  <a:pt x="266035" y="38280"/>
                </a:lnTo>
                <a:close/>
              </a:path>
              <a:path w="348231" h="80847">
                <a:moveTo>
                  <a:pt x="311573" y="72627"/>
                </a:moveTo>
                <a:lnTo>
                  <a:pt x="314386" y="75249"/>
                </a:lnTo>
                <a:lnTo>
                  <a:pt x="317199" y="77871"/>
                </a:lnTo>
                <a:lnTo>
                  <a:pt x="320539" y="79182"/>
                </a:lnTo>
                <a:lnTo>
                  <a:pt x="324405" y="79182"/>
                </a:lnTo>
                <a:lnTo>
                  <a:pt x="321247" y="73498"/>
                </a:lnTo>
                <a:lnTo>
                  <a:pt x="319065" y="70225"/>
                </a:lnTo>
                <a:lnTo>
                  <a:pt x="319065" y="62607"/>
                </a:lnTo>
                <a:lnTo>
                  <a:pt x="320845" y="56578"/>
                </a:lnTo>
                <a:lnTo>
                  <a:pt x="324405" y="49611"/>
                </a:lnTo>
                <a:lnTo>
                  <a:pt x="327964" y="42644"/>
                </a:lnTo>
                <a:lnTo>
                  <a:pt x="332021" y="39160"/>
                </a:lnTo>
                <a:lnTo>
                  <a:pt x="339102" y="39160"/>
                </a:lnTo>
                <a:lnTo>
                  <a:pt x="341150" y="40060"/>
                </a:lnTo>
                <a:lnTo>
                  <a:pt x="344289" y="43658"/>
                </a:lnTo>
                <a:lnTo>
                  <a:pt x="345073" y="46166"/>
                </a:lnTo>
                <a:lnTo>
                  <a:pt x="345073" y="54587"/>
                </a:lnTo>
                <a:lnTo>
                  <a:pt x="343207" y="60243"/>
                </a:lnTo>
                <a:lnTo>
                  <a:pt x="339475" y="66349"/>
                </a:lnTo>
                <a:lnTo>
                  <a:pt x="335744" y="72455"/>
                </a:lnTo>
                <a:lnTo>
                  <a:pt x="331543" y="75507"/>
                </a:lnTo>
                <a:lnTo>
                  <a:pt x="326873" y="75507"/>
                </a:lnTo>
                <a:lnTo>
                  <a:pt x="331562" y="79182"/>
                </a:lnTo>
                <a:lnTo>
                  <a:pt x="337322" y="75680"/>
                </a:lnTo>
                <a:lnTo>
                  <a:pt x="341686" y="68674"/>
                </a:lnTo>
                <a:lnTo>
                  <a:pt x="346049" y="61669"/>
                </a:lnTo>
                <a:lnTo>
                  <a:pt x="348231" y="55276"/>
                </a:lnTo>
                <a:lnTo>
                  <a:pt x="348231" y="44098"/>
                </a:lnTo>
                <a:lnTo>
                  <a:pt x="346948" y="40404"/>
                </a:lnTo>
                <a:lnTo>
                  <a:pt x="344384" y="38414"/>
                </a:lnTo>
                <a:lnTo>
                  <a:pt x="341820" y="36423"/>
                </a:lnTo>
                <a:lnTo>
                  <a:pt x="338872" y="35428"/>
                </a:lnTo>
                <a:lnTo>
                  <a:pt x="329151" y="35428"/>
                </a:lnTo>
                <a:lnTo>
                  <a:pt x="323323" y="38366"/>
                </a:lnTo>
                <a:lnTo>
                  <a:pt x="318060" y="44242"/>
                </a:lnTo>
                <a:lnTo>
                  <a:pt x="312798" y="50118"/>
                </a:lnTo>
                <a:lnTo>
                  <a:pt x="310166" y="56367"/>
                </a:lnTo>
                <a:lnTo>
                  <a:pt x="310166" y="68541"/>
                </a:lnTo>
                <a:lnTo>
                  <a:pt x="311573" y="72627"/>
                </a:lnTo>
                <a:close/>
              </a:path>
              <a:path w="348231" h="80847">
                <a:moveTo>
                  <a:pt x="9855" y="9876"/>
                </a:moveTo>
                <a:lnTo>
                  <a:pt x="11769" y="12269"/>
                </a:lnTo>
                <a:lnTo>
                  <a:pt x="11999" y="15503"/>
                </a:lnTo>
                <a:lnTo>
                  <a:pt x="11999" y="72119"/>
                </a:lnTo>
                <a:lnTo>
                  <a:pt x="11291" y="74359"/>
                </a:lnTo>
                <a:lnTo>
                  <a:pt x="8459" y="76426"/>
                </a:lnTo>
                <a:lnTo>
                  <a:pt x="5435" y="77058"/>
                </a:lnTo>
                <a:lnTo>
                  <a:pt x="803" y="77288"/>
                </a:lnTo>
                <a:lnTo>
                  <a:pt x="803" y="79010"/>
                </a:lnTo>
                <a:lnTo>
                  <a:pt x="33184" y="79010"/>
                </a:lnTo>
                <a:lnTo>
                  <a:pt x="33184" y="77402"/>
                </a:lnTo>
                <a:lnTo>
                  <a:pt x="28897" y="77249"/>
                </a:lnTo>
                <a:lnTo>
                  <a:pt x="25969" y="76771"/>
                </a:lnTo>
                <a:lnTo>
                  <a:pt x="24400" y="75967"/>
                </a:lnTo>
                <a:lnTo>
                  <a:pt x="22046" y="73287"/>
                </a:lnTo>
                <a:lnTo>
                  <a:pt x="22046" y="1205"/>
                </a:lnTo>
                <a:lnTo>
                  <a:pt x="21759" y="115"/>
                </a:lnTo>
                <a:lnTo>
                  <a:pt x="21070" y="115"/>
                </a:lnTo>
                <a:lnTo>
                  <a:pt x="0" y="10852"/>
                </a:lnTo>
                <a:lnTo>
                  <a:pt x="1377" y="11847"/>
                </a:lnTo>
                <a:lnTo>
                  <a:pt x="4449" y="10708"/>
                </a:lnTo>
                <a:lnTo>
                  <a:pt x="7329" y="9876"/>
                </a:lnTo>
                <a:lnTo>
                  <a:pt x="9855" y="9876"/>
                </a:lnTo>
                <a:close/>
              </a:path>
              <a:path w="348231" h="80847">
                <a:moveTo>
                  <a:pt x="89016" y="73771"/>
                </a:moveTo>
                <a:lnTo>
                  <a:pt x="96453" y="61095"/>
                </a:lnTo>
                <a:lnTo>
                  <a:pt x="98826" y="54357"/>
                </a:lnTo>
                <a:lnTo>
                  <a:pt x="100013" y="47180"/>
                </a:lnTo>
                <a:lnTo>
                  <a:pt x="100005" y="38498"/>
                </a:lnTo>
                <a:lnTo>
                  <a:pt x="98454" y="25395"/>
                </a:lnTo>
                <a:lnTo>
                  <a:pt x="94214" y="13838"/>
                </a:lnTo>
                <a:lnTo>
                  <a:pt x="89353" y="4612"/>
                </a:lnTo>
                <a:lnTo>
                  <a:pt x="82521" y="0"/>
                </a:lnTo>
                <a:lnTo>
                  <a:pt x="72921" y="10"/>
                </a:lnTo>
                <a:lnTo>
                  <a:pt x="60676" y="3833"/>
                </a:lnTo>
                <a:lnTo>
                  <a:pt x="52015" y="14527"/>
                </a:lnTo>
                <a:lnTo>
                  <a:pt x="48035" y="26547"/>
                </a:lnTo>
                <a:lnTo>
                  <a:pt x="46791" y="40022"/>
                </a:lnTo>
                <a:lnTo>
                  <a:pt x="47031" y="46391"/>
                </a:lnTo>
                <a:lnTo>
                  <a:pt x="49488" y="59443"/>
                </a:lnTo>
                <a:lnTo>
                  <a:pt x="54599" y="69823"/>
                </a:lnTo>
                <a:lnTo>
                  <a:pt x="58159" y="50147"/>
                </a:lnTo>
                <a:lnTo>
                  <a:pt x="58159" y="32193"/>
                </a:lnTo>
                <a:lnTo>
                  <a:pt x="58790" y="24729"/>
                </a:lnTo>
                <a:lnTo>
                  <a:pt x="60053" y="19063"/>
                </a:lnTo>
                <a:lnTo>
                  <a:pt x="62465" y="8421"/>
                </a:lnTo>
                <a:lnTo>
                  <a:pt x="66924" y="3100"/>
                </a:lnTo>
                <a:lnTo>
                  <a:pt x="79937" y="3100"/>
                </a:lnTo>
                <a:lnTo>
                  <a:pt x="84377" y="8268"/>
                </a:lnTo>
                <a:lnTo>
                  <a:pt x="86750" y="18604"/>
                </a:lnTo>
                <a:lnTo>
                  <a:pt x="88013" y="24155"/>
                </a:lnTo>
                <a:lnTo>
                  <a:pt x="88645" y="31581"/>
                </a:lnTo>
                <a:lnTo>
                  <a:pt x="88634" y="42862"/>
                </a:lnTo>
                <a:lnTo>
                  <a:pt x="87762" y="57089"/>
                </a:lnTo>
                <a:lnTo>
                  <a:pt x="85487" y="67641"/>
                </a:lnTo>
                <a:lnTo>
                  <a:pt x="83382" y="73804"/>
                </a:lnTo>
                <a:lnTo>
                  <a:pt x="79516" y="76886"/>
                </a:lnTo>
                <a:lnTo>
                  <a:pt x="67153" y="76886"/>
                </a:lnTo>
                <a:lnTo>
                  <a:pt x="62560" y="72024"/>
                </a:lnTo>
                <a:lnTo>
                  <a:pt x="60111" y="62301"/>
                </a:lnTo>
                <a:lnTo>
                  <a:pt x="59460" y="76675"/>
                </a:lnTo>
                <a:lnTo>
                  <a:pt x="65661" y="80101"/>
                </a:lnTo>
                <a:lnTo>
                  <a:pt x="73201" y="80101"/>
                </a:lnTo>
                <a:lnTo>
                  <a:pt x="78067" y="79649"/>
                </a:lnTo>
                <a:lnTo>
                  <a:pt x="89016" y="7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3756110" y="3647023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59460" y="76675"/>
                </a:moveTo>
                <a:lnTo>
                  <a:pt x="60111" y="62301"/>
                </a:lnTo>
                <a:lnTo>
                  <a:pt x="58810" y="57094"/>
                </a:lnTo>
                <a:lnTo>
                  <a:pt x="58159" y="50147"/>
                </a:lnTo>
                <a:lnTo>
                  <a:pt x="54599" y="69823"/>
                </a:lnTo>
                <a:lnTo>
                  <a:pt x="59460" y="76675"/>
                </a:lnTo>
                <a:close/>
              </a:path>
              <a:path w="348231" h="80847">
                <a:moveTo>
                  <a:pt x="129580" y="70512"/>
                </a:moveTo>
                <a:lnTo>
                  <a:pt x="127054" y="67985"/>
                </a:lnTo>
                <a:lnTo>
                  <a:pt x="123724" y="67354"/>
                </a:lnTo>
                <a:lnTo>
                  <a:pt x="120385" y="67985"/>
                </a:lnTo>
                <a:lnTo>
                  <a:pt x="117820" y="70512"/>
                </a:lnTo>
                <a:lnTo>
                  <a:pt x="117179" y="73842"/>
                </a:lnTo>
                <a:lnTo>
                  <a:pt x="117810" y="77182"/>
                </a:lnTo>
                <a:lnTo>
                  <a:pt x="120337" y="79747"/>
                </a:lnTo>
                <a:lnTo>
                  <a:pt x="123724" y="80388"/>
                </a:lnTo>
                <a:lnTo>
                  <a:pt x="127102" y="79747"/>
                </a:lnTo>
                <a:lnTo>
                  <a:pt x="129589" y="77182"/>
                </a:lnTo>
                <a:lnTo>
                  <a:pt x="130212" y="73842"/>
                </a:lnTo>
                <a:lnTo>
                  <a:pt x="129580" y="70512"/>
                </a:lnTo>
                <a:close/>
              </a:path>
              <a:path w="348231" h="80847">
                <a:moveTo>
                  <a:pt x="183081" y="73771"/>
                </a:moveTo>
                <a:lnTo>
                  <a:pt x="190518" y="61095"/>
                </a:lnTo>
                <a:lnTo>
                  <a:pt x="192891" y="54357"/>
                </a:lnTo>
                <a:lnTo>
                  <a:pt x="194078" y="47180"/>
                </a:lnTo>
                <a:lnTo>
                  <a:pt x="194070" y="38498"/>
                </a:lnTo>
                <a:lnTo>
                  <a:pt x="192519" y="25395"/>
                </a:lnTo>
                <a:lnTo>
                  <a:pt x="188279" y="13838"/>
                </a:lnTo>
                <a:lnTo>
                  <a:pt x="183418" y="4612"/>
                </a:lnTo>
                <a:lnTo>
                  <a:pt x="176586" y="0"/>
                </a:lnTo>
                <a:lnTo>
                  <a:pt x="166986" y="10"/>
                </a:lnTo>
                <a:lnTo>
                  <a:pt x="154741" y="3833"/>
                </a:lnTo>
                <a:lnTo>
                  <a:pt x="146081" y="14527"/>
                </a:lnTo>
                <a:lnTo>
                  <a:pt x="142100" y="26547"/>
                </a:lnTo>
                <a:lnTo>
                  <a:pt x="140856" y="40022"/>
                </a:lnTo>
                <a:lnTo>
                  <a:pt x="141096" y="46391"/>
                </a:lnTo>
                <a:lnTo>
                  <a:pt x="143553" y="59443"/>
                </a:lnTo>
                <a:lnTo>
                  <a:pt x="148664" y="69823"/>
                </a:lnTo>
                <a:lnTo>
                  <a:pt x="152224" y="50147"/>
                </a:lnTo>
                <a:lnTo>
                  <a:pt x="152224" y="32193"/>
                </a:lnTo>
                <a:lnTo>
                  <a:pt x="152855" y="24729"/>
                </a:lnTo>
                <a:lnTo>
                  <a:pt x="154118" y="19063"/>
                </a:lnTo>
                <a:lnTo>
                  <a:pt x="156530" y="8421"/>
                </a:lnTo>
                <a:lnTo>
                  <a:pt x="160988" y="3100"/>
                </a:lnTo>
                <a:lnTo>
                  <a:pt x="174003" y="3100"/>
                </a:lnTo>
                <a:lnTo>
                  <a:pt x="178442" y="8268"/>
                </a:lnTo>
                <a:lnTo>
                  <a:pt x="180815" y="18604"/>
                </a:lnTo>
                <a:lnTo>
                  <a:pt x="182078" y="24155"/>
                </a:lnTo>
                <a:lnTo>
                  <a:pt x="182710" y="31581"/>
                </a:lnTo>
                <a:lnTo>
                  <a:pt x="182700" y="42862"/>
                </a:lnTo>
                <a:lnTo>
                  <a:pt x="181827" y="57089"/>
                </a:lnTo>
                <a:lnTo>
                  <a:pt x="179552" y="67641"/>
                </a:lnTo>
                <a:lnTo>
                  <a:pt x="177447" y="73804"/>
                </a:lnTo>
                <a:lnTo>
                  <a:pt x="173581" y="76886"/>
                </a:lnTo>
                <a:lnTo>
                  <a:pt x="161218" y="76886"/>
                </a:lnTo>
                <a:lnTo>
                  <a:pt x="156625" y="72024"/>
                </a:lnTo>
                <a:lnTo>
                  <a:pt x="154176" y="62301"/>
                </a:lnTo>
                <a:lnTo>
                  <a:pt x="153525" y="76675"/>
                </a:lnTo>
                <a:lnTo>
                  <a:pt x="159725" y="80101"/>
                </a:lnTo>
                <a:lnTo>
                  <a:pt x="167266" y="80101"/>
                </a:lnTo>
                <a:lnTo>
                  <a:pt x="172132" y="79649"/>
                </a:lnTo>
                <a:lnTo>
                  <a:pt x="183081" y="73771"/>
                </a:lnTo>
                <a:close/>
              </a:path>
              <a:path w="348231" h="80847">
                <a:moveTo>
                  <a:pt x="153525" y="76675"/>
                </a:moveTo>
                <a:lnTo>
                  <a:pt x="154176" y="62301"/>
                </a:lnTo>
                <a:lnTo>
                  <a:pt x="152875" y="57095"/>
                </a:lnTo>
                <a:lnTo>
                  <a:pt x="152224" y="50147"/>
                </a:lnTo>
                <a:lnTo>
                  <a:pt x="148664" y="69823"/>
                </a:lnTo>
                <a:lnTo>
                  <a:pt x="153525" y="76675"/>
                </a:lnTo>
                <a:close/>
              </a:path>
              <a:path w="348231" h="80847">
                <a:moveTo>
                  <a:pt x="241872" y="73771"/>
                </a:moveTo>
                <a:lnTo>
                  <a:pt x="249309" y="61095"/>
                </a:lnTo>
                <a:lnTo>
                  <a:pt x="251682" y="54358"/>
                </a:lnTo>
                <a:lnTo>
                  <a:pt x="252868" y="47180"/>
                </a:lnTo>
                <a:lnTo>
                  <a:pt x="252860" y="38498"/>
                </a:lnTo>
                <a:lnTo>
                  <a:pt x="251310" y="25396"/>
                </a:lnTo>
                <a:lnTo>
                  <a:pt x="247070" y="13838"/>
                </a:lnTo>
                <a:lnTo>
                  <a:pt x="242209" y="4612"/>
                </a:lnTo>
                <a:lnTo>
                  <a:pt x="235377" y="0"/>
                </a:lnTo>
                <a:lnTo>
                  <a:pt x="225777" y="10"/>
                </a:lnTo>
                <a:lnTo>
                  <a:pt x="213532" y="3833"/>
                </a:lnTo>
                <a:lnTo>
                  <a:pt x="204871" y="14527"/>
                </a:lnTo>
                <a:lnTo>
                  <a:pt x="200891" y="26547"/>
                </a:lnTo>
                <a:lnTo>
                  <a:pt x="199647" y="40022"/>
                </a:lnTo>
                <a:lnTo>
                  <a:pt x="199887" y="46391"/>
                </a:lnTo>
                <a:lnTo>
                  <a:pt x="202344" y="59443"/>
                </a:lnTo>
                <a:lnTo>
                  <a:pt x="207454" y="69823"/>
                </a:lnTo>
                <a:lnTo>
                  <a:pt x="211014" y="50147"/>
                </a:lnTo>
                <a:lnTo>
                  <a:pt x="211014" y="32193"/>
                </a:lnTo>
                <a:lnTo>
                  <a:pt x="211646" y="24729"/>
                </a:lnTo>
                <a:lnTo>
                  <a:pt x="212909" y="19063"/>
                </a:lnTo>
                <a:lnTo>
                  <a:pt x="215320" y="8421"/>
                </a:lnTo>
                <a:lnTo>
                  <a:pt x="219779" y="3100"/>
                </a:lnTo>
                <a:lnTo>
                  <a:pt x="232793" y="3100"/>
                </a:lnTo>
                <a:lnTo>
                  <a:pt x="237233" y="8268"/>
                </a:lnTo>
                <a:lnTo>
                  <a:pt x="239606" y="18604"/>
                </a:lnTo>
                <a:lnTo>
                  <a:pt x="240869" y="24155"/>
                </a:lnTo>
                <a:lnTo>
                  <a:pt x="241501" y="31581"/>
                </a:lnTo>
                <a:lnTo>
                  <a:pt x="241490" y="42862"/>
                </a:lnTo>
                <a:lnTo>
                  <a:pt x="240618" y="57089"/>
                </a:lnTo>
                <a:lnTo>
                  <a:pt x="238343" y="67641"/>
                </a:lnTo>
                <a:lnTo>
                  <a:pt x="236238" y="73804"/>
                </a:lnTo>
                <a:lnTo>
                  <a:pt x="232372" y="76886"/>
                </a:lnTo>
                <a:lnTo>
                  <a:pt x="220009" y="76886"/>
                </a:lnTo>
                <a:lnTo>
                  <a:pt x="215416" y="72024"/>
                </a:lnTo>
                <a:lnTo>
                  <a:pt x="212966" y="62301"/>
                </a:lnTo>
                <a:lnTo>
                  <a:pt x="212316" y="76675"/>
                </a:lnTo>
                <a:lnTo>
                  <a:pt x="218516" y="80101"/>
                </a:lnTo>
                <a:lnTo>
                  <a:pt x="226056" y="80101"/>
                </a:lnTo>
                <a:lnTo>
                  <a:pt x="230923" y="79649"/>
                </a:lnTo>
                <a:lnTo>
                  <a:pt x="241872" y="73771"/>
                </a:lnTo>
                <a:close/>
              </a:path>
              <a:path w="348231" h="80847">
                <a:moveTo>
                  <a:pt x="212316" y="76675"/>
                </a:moveTo>
                <a:lnTo>
                  <a:pt x="212966" y="62301"/>
                </a:lnTo>
                <a:lnTo>
                  <a:pt x="211665" y="57095"/>
                </a:lnTo>
                <a:lnTo>
                  <a:pt x="211014" y="50147"/>
                </a:lnTo>
                <a:lnTo>
                  <a:pt x="207454" y="69823"/>
                </a:lnTo>
                <a:lnTo>
                  <a:pt x="212316" y="76675"/>
                </a:lnTo>
                <a:close/>
              </a:path>
              <a:path w="348231" h="80847">
                <a:moveTo>
                  <a:pt x="324577" y="75507"/>
                </a:moveTo>
                <a:lnTo>
                  <a:pt x="321247" y="73498"/>
                </a:lnTo>
                <a:lnTo>
                  <a:pt x="324405" y="79182"/>
                </a:lnTo>
                <a:lnTo>
                  <a:pt x="331562" y="79182"/>
                </a:lnTo>
                <a:lnTo>
                  <a:pt x="326873" y="75507"/>
                </a:lnTo>
                <a:lnTo>
                  <a:pt x="324577" y="75507"/>
                </a:lnTo>
                <a:close/>
              </a:path>
              <a:path w="348231" h="80847">
                <a:moveTo>
                  <a:pt x="293689" y="32499"/>
                </a:moveTo>
                <a:lnTo>
                  <a:pt x="289785" y="38203"/>
                </a:lnTo>
                <a:lnTo>
                  <a:pt x="285479" y="41055"/>
                </a:lnTo>
                <a:lnTo>
                  <a:pt x="278283" y="41055"/>
                </a:lnTo>
                <a:lnTo>
                  <a:pt x="278647" y="45075"/>
                </a:lnTo>
                <a:lnTo>
                  <a:pt x="285345" y="45075"/>
                </a:lnTo>
                <a:lnTo>
                  <a:pt x="291000" y="41792"/>
                </a:lnTo>
                <a:lnTo>
                  <a:pt x="295612" y="35227"/>
                </a:lnTo>
                <a:lnTo>
                  <a:pt x="297593" y="26796"/>
                </a:lnTo>
                <a:lnTo>
                  <a:pt x="293689" y="32499"/>
                </a:lnTo>
                <a:close/>
              </a:path>
              <a:path w="348231" h="80847">
                <a:moveTo>
                  <a:pt x="266035" y="38280"/>
                </a:moveTo>
                <a:lnTo>
                  <a:pt x="268944" y="40998"/>
                </a:lnTo>
                <a:lnTo>
                  <a:pt x="271853" y="43716"/>
                </a:lnTo>
                <a:lnTo>
                  <a:pt x="275087" y="45075"/>
                </a:lnTo>
                <a:lnTo>
                  <a:pt x="278647" y="45075"/>
                </a:lnTo>
                <a:lnTo>
                  <a:pt x="278283" y="41055"/>
                </a:lnTo>
                <a:lnTo>
                  <a:pt x="275230" y="38902"/>
                </a:lnTo>
                <a:lnTo>
                  <a:pt x="273422" y="35485"/>
                </a:lnTo>
                <a:lnTo>
                  <a:pt x="273422" y="27370"/>
                </a:lnTo>
                <a:lnTo>
                  <a:pt x="275345" y="21255"/>
                </a:lnTo>
                <a:lnTo>
                  <a:pt x="279192" y="14613"/>
                </a:lnTo>
                <a:lnTo>
                  <a:pt x="283039" y="7972"/>
                </a:lnTo>
                <a:lnTo>
                  <a:pt x="286819" y="4651"/>
                </a:lnTo>
                <a:lnTo>
                  <a:pt x="290531" y="4651"/>
                </a:lnTo>
                <a:lnTo>
                  <a:pt x="291555" y="5100"/>
                </a:lnTo>
                <a:lnTo>
                  <a:pt x="295124" y="7464"/>
                </a:lnTo>
                <a:lnTo>
                  <a:pt x="298253" y="8498"/>
                </a:lnTo>
                <a:lnTo>
                  <a:pt x="299545" y="11426"/>
                </a:lnTo>
                <a:lnTo>
                  <a:pt x="299545" y="20575"/>
                </a:lnTo>
                <a:lnTo>
                  <a:pt x="297593" y="26796"/>
                </a:lnTo>
                <a:lnTo>
                  <a:pt x="295612" y="35227"/>
                </a:lnTo>
                <a:lnTo>
                  <a:pt x="300224" y="28662"/>
                </a:lnTo>
                <a:lnTo>
                  <a:pt x="302530" y="21934"/>
                </a:lnTo>
                <a:lnTo>
                  <a:pt x="302530" y="15044"/>
                </a:lnTo>
                <a:lnTo>
                  <a:pt x="302358" y="11914"/>
                </a:lnTo>
                <a:lnTo>
                  <a:pt x="301727" y="9359"/>
                </a:lnTo>
                <a:lnTo>
                  <a:pt x="304597" y="10048"/>
                </a:lnTo>
                <a:lnTo>
                  <a:pt x="307869" y="10450"/>
                </a:lnTo>
                <a:lnTo>
                  <a:pt x="312271" y="10450"/>
                </a:lnTo>
                <a:lnTo>
                  <a:pt x="315563" y="9818"/>
                </a:lnTo>
                <a:lnTo>
                  <a:pt x="319123" y="8517"/>
                </a:lnTo>
                <a:lnTo>
                  <a:pt x="321993" y="7177"/>
                </a:lnTo>
                <a:lnTo>
                  <a:pt x="281058" y="80675"/>
                </a:lnTo>
                <a:lnTo>
                  <a:pt x="286627" y="80675"/>
                </a:lnTo>
                <a:lnTo>
                  <a:pt x="331926" y="-459"/>
                </a:lnTo>
                <a:lnTo>
                  <a:pt x="327333" y="-459"/>
                </a:lnTo>
                <a:lnTo>
                  <a:pt x="325151" y="1684"/>
                </a:lnTo>
                <a:lnTo>
                  <a:pt x="321075" y="4421"/>
                </a:lnTo>
                <a:lnTo>
                  <a:pt x="317362" y="6565"/>
                </a:lnTo>
                <a:lnTo>
                  <a:pt x="313305" y="7636"/>
                </a:lnTo>
                <a:lnTo>
                  <a:pt x="307218" y="7636"/>
                </a:lnTo>
                <a:lnTo>
                  <a:pt x="303966" y="7177"/>
                </a:lnTo>
                <a:lnTo>
                  <a:pt x="301114" y="6335"/>
                </a:lnTo>
                <a:lnTo>
                  <a:pt x="298052" y="3617"/>
                </a:lnTo>
                <a:lnTo>
                  <a:pt x="295698" y="2124"/>
                </a:lnTo>
                <a:lnTo>
                  <a:pt x="292272" y="1205"/>
                </a:lnTo>
                <a:lnTo>
                  <a:pt x="283278" y="1205"/>
                </a:lnTo>
                <a:lnTo>
                  <a:pt x="277403" y="4268"/>
                </a:lnTo>
                <a:lnTo>
                  <a:pt x="272274" y="10393"/>
                </a:lnTo>
                <a:lnTo>
                  <a:pt x="267144" y="16518"/>
                </a:lnTo>
                <a:lnTo>
                  <a:pt x="264580" y="22738"/>
                </a:lnTo>
                <a:lnTo>
                  <a:pt x="264580" y="34299"/>
                </a:lnTo>
                <a:lnTo>
                  <a:pt x="266035" y="38280"/>
                </a:lnTo>
                <a:close/>
              </a:path>
              <a:path w="348231" h="80847">
                <a:moveTo>
                  <a:pt x="311573" y="72627"/>
                </a:moveTo>
                <a:lnTo>
                  <a:pt x="314386" y="75249"/>
                </a:lnTo>
                <a:lnTo>
                  <a:pt x="317199" y="77871"/>
                </a:lnTo>
                <a:lnTo>
                  <a:pt x="320539" y="79182"/>
                </a:lnTo>
                <a:lnTo>
                  <a:pt x="324405" y="79182"/>
                </a:lnTo>
                <a:lnTo>
                  <a:pt x="321247" y="73498"/>
                </a:lnTo>
                <a:lnTo>
                  <a:pt x="319065" y="70225"/>
                </a:lnTo>
                <a:lnTo>
                  <a:pt x="319065" y="62607"/>
                </a:lnTo>
                <a:lnTo>
                  <a:pt x="320845" y="56578"/>
                </a:lnTo>
                <a:lnTo>
                  <a:pt x="324405" y="49611"/>
                </a:lnTo>
                <a:lnTo>
                  <a:pt x="327964" y="42644"/>
                </a:lnTo>
                <a:lnTo>
                  <a:pt x="332021" y="39160"/>
                </a:lnTo>
                <a:lnTo>
                  <a:pt x="339102" y="39160"/>
                </a:lnTo>
                <a:lnTo>
                  <a:pt x="341150" y="40060"/>
                </a:lnTo>
                <a:lnTo>
                  <a:pt x="344289" y="43658"/>
                </a:lnTo>
                <a:lnTo>
                  <a:pt x="345073" y="46166"/>
                </a:lnTo>
                <a:lnTo>
                  <a:pt x="345073" y="54587"/>
                </a:lnTo>
                <a:lnTo>
                  <a:pt x="343207" y="60243"/>
                </a:lnTo>
                <a:lnTo>
                  <a:pt x="339475" y="66349"/>
                </a:lnTo>
                <a:lnTo>
                  <a:pt x="335744" y="72455"/>
                </a:lnTo>
                <a:lnTo>
                  <a:pt x="331543" y="75507"/>
                </a:lnTo>
                <a:lnTo>
                  <a:pt x="326873" y="75507"/>
                </a:lnTo>
                <a:lnTo>
                  <a:pt x="331562" y="79182"/>
                </a:lnTo>
                <a:lnTo>
                  <a:pt x="337322" y="75680"/>
                </a:lnTo>
                <a:lnTo>
                  <a:pt x="341686" y="68674"/>
                </a:lnTo>
                <a:lnTo>
                  <a:pt x="346049" y="61669"/>
                </a:lnTo>
                <a:lnTo>
                  <a:pt x="348231" y="55276"/>
                </a:lnTo>
                <a:lnTo>
                  <a:pt x="348231" y="44098"/>
                </a:lnTo>
                <a:lnTo>
                  <a:pt x="346948" y="40404"/>
                </a:lnTo>
                <a:lnTo>
                  <a:pt x="344384" y="38414"/>
                </a:lnTo>
                <a:lnTo>
                  <a:pt x="341820" y="36423"/>
                </a:lnTo>
                <a:lnTo>
                  <a:pt x="338872" y="35428"/>
                </a:lnTo>
                <a:lnTo>
                  <a:pt x="329151" y="35428"/>
                </a:lnTo>
                <a:lnTo>
                  <a:pt x="323323" y="38366"/>
                </a:lnTo>
                <a:lnTo>
                  <a:pt x="318060" y="44242"/>
                </a:lnTo>
                <a:lnTo>
                  <a:pt x="312798" y="50118"/>
                </a:lnTo>
                <a:lnTo>
                  <a:pt x="310166" y="56367"/>
                </a:lnTo>
                <a:lnTo>
                  <a:pt x="310166" y="68541"/>
                </a:lnTo>
                <a:lnTo>
                  <a:pt x="311573" y="72627"/>
                </a:lnTo>
                <a:close/>
              </a:path>
              <a:path w="348231" h="80847">
                <a:moveTo>
                  <a:pt x="9855" y="9876"/>
                </a:moveTo>
                <a:lnTo>
                  <a:pt x="11769" y="12269"/>
                </a:lnTo>
                <a:lnTo>
                  <a:pt x="11999" y="15503"/>
                </a:lnTo>
                <a:lnTo>
                  <a:pt x="11999" y="72119"/>
                </a:lnTo>
                <a:lnTo>
                  <a:pt x="11290" y="74359"/>
                </a:lnTo>
                <a:lnTo>
                  <a:pt x="8459" y="76426"/>
                </a:lnTo>
                <a:lnTo>
                  <a:pt x="5434" y="77058"/>
                </a:lnTo>
                <a:lnTo>
                  <a:pt x="803" y="77288"/>
                </a:lnTo>
                <a:lnTo>
                  <a:pt x="803" y="79010"/>
                </a:lnTo>
                <a:lnTo>
                  <a:pt x="33184" y="79010"/>
                </a:lnTo>
                <a:lnTo>
                  <a:pt x="33184" y="77402"/>
                </a:lnTo>
                <a:lnTo>
                  <a:pt x="28897" y="77249"/>
                </a:lnTo>
                <a:lnTo>
                  <a:pt x="25969" y="76771"/>
                </a:lnTo>
                <a:lnTo>
                  <a:pt x="24400" y="75967"/>
                </a:lnTo>
                <a:lnTo>
                  <a:pt x="22046" y="73287"/>
                </a:lnTo>
                <a:lnTo>
                  <a:pt x="22046" y="1205"/>
                </a:lnTo>
                <a:lnTo>
                  <a:pt x="21759" y="115"/>
                </a:lnTo>
                <a:lnTo>
                  <a:pt x="21070" y="115"/>
                </a:lnTo>
                <a:lnTo>
                  <a:pt x="0" y="10852"/>
                </a:lnTo>
                <a:lnTo>
                  <a:pt x="1377" y="11847"/>
                </a:lnTo>
                <a:lnTo>
                  <a:pt x="4449" y="10708"/>
                </a:lnTo>
                <a:lnTo>
                  <a:pt x="7329" y="9876"/>
                </a:lnTo>
                <a:lnTo>
                  <a:pt x="9855" y="9876"/>
                </a:lnTo>
                <a:close/>
              </a:path>
              <a:path w="348231" h="80847">
                <a:moveTo>
                  <a:pt x="89016" y="73771"/>
                </a:moveTo>
                <a:lnTo>
                  <a:pt x="96453" y="61095"/>
                </a:lnTo>
                <a:lnTo>
                  <a:pt x="98826" y="54357"/>
                </a:lnTo>
                <a:lnTo>
                  <a:pt x="100013" y="47180"/>
                </a:lnTo>
                <a:lnTo>
                  <a:pt x="100005" y="38498"/>
                </a:lnTo>
                <a:lnTo>
                  <a:pt x="98454" y="25395"/>
                </a:lnTo>
                <a:lnTo>
                  <a:pt x="94214" y="13838"/>
                </a:lnTo>
                <a:lnTo>
                  <a:pt x="89353" y="4612"/>
                </a:lnTo>
                <a:lnTo>
                  <a:pt x="82521" y="0"/>
                </a:lnTo>
                <a:lnTo>
                  <a:pt x="72921" y="10"/>
                </a:lnTo>
                <a:lnTo>
                  <a:pt x="60676" y="3833"/>
                </a:lnTo>
                <a:lnTo>
                  <a:pt x="52015" y="14527"/>
                </a:lnTo>
                <a:lnTo>
                  <a:pt x="48035" y="26547"/>
                </a:lnTo>
                <a:lnTo>
                  <a:pt x="46791" y="40022"/>
                </a:lnTo>
                <a:lnTo>
                  <a:pt x="47031" y="46391"/>
                </a:lnTo>
                <a:lnTo>
                  <a:pt x="49488" y="59443"/>
                </a:lnTo>
                <a:lnTo>
                  <a:pt x="54599" y="69823"/>
                </a:lnTo>
                <a:lnTo>
                  <a:pt x="58159" y="50147"/>
                </a:lnTo>
                <a:lnTo>
                  <a:pt x="58159" y="32193"/>
                </a:lnTo>
                <a:lnTo>
                  <a:pt x="58790" y="24729"/>
                </a:lnTo>
                <a:lnTo>
                  <a:pt x="60053" y="19063"/>
                </a:lnTo>
                <a:lnTo>
                  <a:pt x="62465" y="8421"/>
                </a:lnTo>
                <a:lnTo>
                  <a:pt x="66923" y="3100"/>
                </a:lnTo>
                <a:lnTo>
                  <a:pt x="79937" y="3100"/>
                </a:lnTo>
                <a:lnTo>
                  <a:pt x="84377" y="8268"/>
                </a:lnTo>
                <a:lnTo>
                  <a:pt x="86750" y="18604"/>
                </a:lnTo>
                <a:lnTo>
                  <a:pt x="88013" y="24155"/>
                </a:lnTo>
                <a:lnTo>
                  <a:pt x="88645" y="31581"/>
                </a:lnTo>
                <a:lnTo>
                  <a:pt x="88634" y="42862"/>
                </a:lnTo>
                <a:lnTo>
                  <a:pt x="87762" y="57089"/>
                </a:lnTo>
                <a:lnTo>
                  <a:pt x="85487" y="67641"/>
                </a:lnTo>
                <a:lnTo>
                  <a:pt x="83382" y="73804"/>
                </a:lnTo>
                <a:lnTo>
                  <a:pt x="79516" y="76886"/>
                </a:lnTo>
                <a:lnTo>
                  <a:pt x="67153" y="76886"/>
                </a:lnTo>
                <a:lnTo>
                  <a:pt x="62560" y="72024"/>
                </a:lnTo>
                <a:lnTo>
                  <a:pt x="60111" y="62301"/>
                </a:lnTo>
                <a:lnTo>
                  <a:pt x="59460" y="76675"/>
                </a:lnTo>
                <a:lnTo>
                  <a:pt x="65660" y="80101"/>
                </a:lnTo>
                <a:lnTo>
                  <a:pt x="73201" y="80101"/>
                </a:lnTo>
                <a:lnTo>
                  <a:pt x="78067" y="79649"/>
                </a:lnTo>
                <a:lnTo>
                  <a:pt x="89016" y="7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4140922" y="3647023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59460" y="76675"/>
                </a:moveTo>
                <a:lnTo>
                  <a:pt x="60111" y="62301"/>
                </a:lnTo>
                <a:lnTo>
                  <a:pt x="58810" y="57094"/>
                </a:lnTo>
                <a:lnTo>
                  <a:pt x="58159" y="50147"/>
                </a:lnTo>
                <a:lnTo>
                  <a:pt x="54599" y="69823"/>
                </a:lnTo>
                <a:lnTo>
                  <a:pt x="59460" y="76675"/>
                </a:lnTo>
                <a:close/>
              </a:path>
              <a:path w="348231" h="80847">
                <a:moveTo>
                  <a:pt x="129581" y="70512"/>
                </a:moveTo>
                <a:lnTo>
                  <a:pt x="127055" y="67985"/>
                </a:lnTo>
                <a:lnTo>
                  <a:pt x="123724" y="67354"/>
                </a:lnTo>
                <a:lnTo>
                  <a:pt x="120385" y="67985"/>
                </a:lnTo>
                <a:lnTo>
                  <a:pt x="117820" y="70512"/>
                </a:lnTo>
                <a:lnTo>
                  <a:pt x="117179" y="73842"/>
                </a:lnTo>
                <a:lnTo>
                  <a:pt x="117811" y="77182"/>
                </a:lnTo>
                <a:lnTo>
                  <a:pt x="120337" y="79747"/>
                </a:lnTo>
                <a:lnTo>
                  <a:pt x="123724" y="80388"/>
                </a:lnTo>
                <a:lnTo>
                  <a:pt x="127102" y="79747"/>
                </a:lnTo>
                <a:lnTo>
                  <a:pt x="129590" y="77182"/>
                </a:lnTo>
                <a:lnTo>
                  <a:pt x="130212" y="73842"/>
                </a:lnTo>
                <a:lnTo>
                  <a:pt x="129581" y="70512"/>
                </a:lnTo>
                <a:close/>
              </a:path>
              <a:path w="348231" h="80847">
                <a:moveTo>
                  <a:pt x="183081" y="73771"/>
                </a:moveTo>
                <a:lnTo>
                  <a:pt x="190518" y="61095"/>
                </a:lnTo>
                <a:lnTo>
                  <a:pt x="192892" y="54357"/>
                </a:lnTo>
                <a:lnTo>
                  <a:pt x="194078" y="47180"/>
                </a:lnTo>
                <a:lnTo>
                  <a:pt x="194070" y="38498"/>
                </a:lnTo>
                <a:lnTo>
                  <a:pt x="192520" y="25395"/>
                </a:lnTo>
                <a:lnTo>
                  <a:pt x="188279" y="13838"/>
                </a:lnTo>
                <a:lnTo>
                  <a:pt x="183419" y="4612"/>
                </a:lnTo>
                <a:lnTo>
                  <a:pt x="176586" y="0"/>
                </a:lnTo>
                <a:lnTo>
                  <a:pt x="166986" y="10"/>
                </a:lnTo>
                <a:lnTo>
                  <a:pt x="154741" y="3833"/>
                </a:lnTo>
                <a:lnTo>
                  <a:pt x="146081" y="14527"/>
                </a:lnTo>
                <a:lnTo>
                  <a:pt x="142101" y="26547"/>
                </a:lnTo>
                <a:lnTo>
                  <a:pt x="140856" y="40022"/>
                </a:lnTo>
                <a:lnTo>
                  <a:pt x="141097" y="46391"/>
                </a:lnTo>
                <a:lnTo>
                  <a:pt x="143553" y="59443"/>
                </a:lnTo>
                <a:lnTo>
                  <a:pt x="148664" y="69823"/>
                </a:lnTo>
                <a:lnTo>
                  <a:pt x="152224" y="50147"/>
                </a:lnTo>
                <a:lnTo>
                  <a:pt x="152224" y="32193"/>
                </a:lnTo>
                <a:lnTo>
                  <a:pt x="152855" y="24729"/>
                </a:lnTo>
                <a:lnTo>
                  <a:pt x="154119" y="19063"/>
                </a:lnTo>
                <a:lnTo>
                  <a:pt x="156530" y="8421"/>
                </a:lnTo>
                <a:lnTo>
                  <a:pt x="160988" y="3100"/>
                </a:lnTo>
                <a:lnTo>
                  <a:pt x="174003" y="3100"/>
                </a:lnTo>
                <a:lnTo>
                  <a:pt x="178442" y="8268"/>
                </a:lnTo>
                <a:lnTo>
                  <a:pt x="180816" y="18604"/>
                </a:lnTo>
                <a:lnTo>
                  <a:pt x="182078" y="24155"/>
                </a:lnTo>
                <a:lnTo>
                  <a:pt x="182710" y="31581"/>
                </a:lnTo>
                <a:lnTo>
                  <a:pt x="182700" y="42862"/>
                </a:lnTo>
                <a:lnTo>
                  <a:pt x="181828" y="57089"/>
                </a:lnTo>
                <a:lnTo>
                  <a:pt x="179553" y="67641"/>
                </a:lnTo>
                <a:lnTo>
                  <a:pt x="177448" y="73804"/>
                </a:lnTo>
                <a:lnTo>
                  <a:pt x="173582" y="76886"/>
                </a:lnTo>
                <a:lnTo>
                  <a:pt x="161218" y="76886"/>
                </a:lnTo>
                <a:lnTo>
                  <a:pt x="156626" y="72024"/>
                </a:lnTo>
                <a:lnTo>
                  <a:pt x="154176" y="62301"/>
                </a:lnTo>
                <a:lnTo>
                  <a:pt x="153525" y="76675"/>
                </a:lnTo>
                <a:lnTo>
                  <a:pt x="159726" y="80101"/>
                </a:lnTo>
                <a:lnTo>
                  <a:pt x="167266" y="80101"/>
                </a:lnTo>
                <a:lnTo>
                  <a:pt x="172133" y="79649"/>
                </a:lnTo>
                <a:lnTo>
                  <a:pt x="183081" y="73771"/>
                </a:lnTo>
                <a:close/>
              </a:path>
              <a:path w="348231" h="80847">
                <a:moveTo>
                  <a:pt x="153525" y="76675"/>
                </a:moveTo>
                <a:lnTo>
                  <a:pt x="154176" y="62301"/>
                </a:lnTo>
                <a:lnTo>
                  <a:pt x="152875" y="57095"/>
                </a:lnTo>
                <a:lnTo>
                  <a:pt x="152224" y="50147"/>
                </a:lnTo>
                <a:lnTo>
                  <a:pt x="148664" y="69823"/>
                </a:lnTo>
                <a:lnTo>
                  <a:pt x="153525" y="76675"/>
                </a:lnTo>
                <a:close/>
              </a:path>
              <a:path w="348231" h="80847">
                <a:moveTo>
                  <a:pt x="241872" y="73771"/>
                </a:moveTo>
                <a:lnTo>
                  <a:pt x="249309" y="61095"/>
                </a:lnTo>
                <a:lnTo>
                  <a:pt x="251682" y="54358"/>
                </a:lnTo>
                <a:lnTo>
                  <a:pt x="252869" y="47180"/>
                </a:lnTo>
                <a:lnTo>
                  <a:pt x="252861" y="38498"/>
                </a:lnTo>
                <a:lnTo>
                  <a:pt x="251310" y="25396"/>
                </a:lnTo>
                <a:lnTo>
                  <a:pt x="247070" y="13838"/>
                </a:lnTo>
                <a:lnTo>
                  <a:pt x="242209" y="4612"/>
                </a:lnTo>
                <a:lnTo>
                  <a:pt x="235377" y="0"/>
                </a:lnTo>
                <a:lnTo>
                  <a:pt x="225777" y="10"/>
                </a:lnTo>
                <a:lnTo>
                  <a:pt x="213532" y="3833"/>
                </a:lnTo>
                <a:lnTo>
                  <a:pt x="204872" y="14527"/>
                </a:lnTo>
                <a:lnTo>
                  <a:pt x="200891" y="26547"/>
                </a:lnTo>
                <a:lnTo>
                  <a:pt x="199647" y="40022"/>
                </a:lnTo>
                <a:lnTo>
                  <a:pt x="199888" y="46391"/>
                </a:lnTo>
                <a:lnTo>
                  <a:pt x="202344" y="59443"/>
                </a:lnTo>
                <a:lnTo>
                  <a:pt x="207455" y="69823"/>
                </a:lnTo>
                <a:lnTo>
                  <a:pt x="211015" y="50147"/>
                </a:lnTo>
                <a:lnTo>
                  <a:pt x="211015" y="32193"/>
                </a:lnTo>
                <a:lnTo>
                  <a:pt x="211646" y="24729"/>
                </a:lnTo>
                <a:lnTo>
                  <a:pt x="212909" y="19063"/>
                </a:lnTo>
                <a:lnTo>
                  <a:pt x="215321" y="8421"/>
                </a:lnTo>
                <a:lnTo>
                  <a:pt x="219779" y="3100"/>
                </a:lnTo>
                <a:lnTo>
                  <a:pt x="232794" y="3100"/>
                </a:lnTo>
                <a:lnTo>
                  <a:pt x="237233" y="8268"/>
                </a:lnTo>
                <a:lnTo>
                  <a:pt x="239606" y="18604"/>
                </a:lnTo>
                <a:lnTo>
                  <a:pt x="240869" y="24155"/>
                </a:lnTo>
                <a:lnTo>
                  <a:pt x="241501" y="31581"/>
                </a:lnTo>
                <a:lnTo>
                  <a:pt x="241491" y="42862"/>
                </a:lnTo>
                <a:lnTo>
                  <a:pt x="240618" y="57089"/>
                </a:lnTo>
                <a:lnTo>
                  <a:pt x="238343" y="67641"/>
                </a:lnTo>
                <a:lnTo>
                  <a:pt x="236238" y="73804"/>
                </a:lnTo>
                <a:lnTo>
                  <a:pt x="232372" y="76886"/>
                </a:lnTo>
                <a:lnTo>
                  <a:pt x="220009" y="76886"/>
                </a:lnTo>
                <a:lnTo>
                  <a:pt x="215416" y="72024"/>
                </a:lnTo>
                <a:lnTo>
                  <a:pt x="212967" y="62301"/>
                </a:lnTo>
                <a:lnTo>
                  <a:pt x="212316" y="76675"/>
                </a:lnTo>
                <a:lnTo>
                  <a:pt x="218516" y="80101"/>
                </a:lnTo>
                <a:lnTo>
                  <a:pt x="226057" y="80101"/>
                </a:lnTo>
                <a:lnTo>
                  <a:pt x="230923" y="79649"/>
                </a:lnTo>
                <a:lnTo>
                  <a:pt x="241872" y="73771"/>
                </a:lnTo>
                <a:close/>
              </a:path>
              <a:path w="348231" h="80847">
                <a:moveTo>
                  <a:pt x="212316" y="76675"/>
                </a:moveTo>
                <a:lnTo>
                  <a:pt x="212967" y="62301"/>
                </a:lnTo>
                <a:lnTo>
                  <a:pt x="211666" y="57095"/>
                </a:lnTo>
                <a:lnTo>
                  <a:pt x="211015" y="50147"/>
                </a:lnTo>
                <a:lnTo>
                  <a:pt x="207455" y="69823"/>
                </a:lnTo>
                <a:lnTo>
                  <a:pt x="212316" y="76675"/>
                </a:lnTo>
                <a:close/>
              </a:path>
              <a:path w="348231" h="80847">
                <a:moveTo>
                  <a:pt x="324577" y="75507"/>
                </a:moveTo>
                <a:lnTo>
                  <a:pt x="321247" y="73498"/>
                </a:lnTo>
                <a:lnTo>
                  <a:pt x="324405" y="79182"/>
                </a:lnTo>
                <a:lnTo>
                  <a:pt x="331563" y="79182"/>
                </a:lnTo>
                <a:lnTo>
                  <a:pt x="326874" y="75507"/>
                </a:lnTo>
                <a:lnTo>
                  <a:pt x="324577" y="75507"/>
                </a:lnTo>
                <a:close/>
              </a:path>
              <a:path w="348231" h="80847">
                <a:moveTo>
                  <a:pt x="293689" y="32499"/>
                </a:moveTo>
                <a:lnTo>
                  <a:pt x="289785" y="38203"/>
                </a:lnTo>
                <a:lnTo>
                  <a:pt x="285479" y="41055"/>
                </a:lnTo>
                <a:lnTo>
                  <a:pt x="278283" y="41055"/>
                </a:lnTo>
                <a:lnTo>
                  <a:pt x="278647" y="45075"/>
                </a:lnTo>
                <a:lnTo>
                  <a:pt x="285345" y="45075"/>
                </a:lnTo>
                <a:lnTo>
                  <a:pt x="291000" y="41792"/>
                </a:lnTo>
                <a:lnTo>
                  <a:pt x="295612" y="35227"/>
                </a:lnTo>
                <a:lnTo>
                  <a:pt x="297593" y="26796"/>
                </a:lnTo>
                <a:lnTo>
                  <a:pt x="293689" y="32499"/>
                </a:lnTo>
                <a:close/>
              </a:path>
              <a:path w="348231" h="80847">
                <a:moveTo>
                  <a:pt x="266035" y="38280"/>
                </a:moveTo>
                <a:lnTo>
                  <a:pt x="268944" y="40998"/>
                </a:lnTo>
                <a:lnTo>
                  <a:pt x="271853" y="43716"/>
                </a:lnTo>
                <a:lnTo>
                  <a:pt x="275087" y="45075"/>
                </a:lnTo>
                <a:lnTo>
                  <a:pt x="278647" y="45075"/>
                </a:lnTo>
                <a:lnTo>
                  <a:pt x="278283" y="41055"/>
                </a:lnTo>
                <a:lnTo>
                  <a:pt x="275231" y="38902"/>
                </a:lnTo>
                <a:lnTo>
                  <a:pt x="273422" y="35485"/>
                </a:lnTo>
                <a:lnTo>
                  <a:pt x="273422" y="27370"/>
                </a:lnTo>
                <a:lnTo>
                  <a:pt x="275346" y="21255"/>
                </a:lnTo>
                <a:lnTo>
                  <a:pt x="279192" y="14613"/>
                </a:lnTo>
                <a:lnTo>
                  <a:pt x="283039" y="7972"/>
                </a:lnTo>
                <a:lnTo>
                  <a:pt x="286819" y="4651"/>
                </a:lnTo>
                <a:lnTo>
                  <a:pt x="290531" y="4651"/>
                </a:lnTo>
                <a:lnTo>
                  <a:pt x="291555" y="5100"/>
                </a:lnTo>
                <a:lnTo>
                  <a:pt x="295124" y="7464"/>
                </a:lnTo>
                <a:lnTo>
                  <a:pt x="298253" y="8498"/>
                </a:lnTo>
                <a:lnTo>
                  <a:pt x="299545" y="11426"/>
                </a:lnTo>
                <a:lnTo>
                  <a:pt x="299545" y="20575"/>
                </a:lnTo>
                <a:lnTo>
                  <a:pt x="297593" y="26796"/>
                </a:lnTo>
                <a:lnTo>
                  <a:pt x="295612" y="35227"/>
                </a:lnTo>
                <a:lnTo>
                  <a:pt x="300225" y="28662"/>
                </a:lnTo>
                <a:lnTo>
                  <a:pt x="302531" y="21934"/>
                </a:lnTo>
                <a:lnTo>
                  <a:pt x="302531" y="15044"/>
                </a:lnTo>
                <a:lnTo>
                  <a:pt x="302358" y="11914"/>
                </a:lnTo>
                <a:lnTo>
                  <a:pt x="301727" y="9359"/>
                </a:lnTo>
                <a:lnTo>
                  <a:pt x="304597" y="10048"/>
                </a:lnTo>
                <a:lnTo>
                  <a:pt x="307870" y="10450"/>
                </a:lnTo>
                <a:lnTo>
                  <a:pt x="312271" y="10450"/>
                </a:lnTo>
                <a:lnTo>
                  <a:pt x="315563" y="9818"/>
                </a:lnTo>
                <a:lnTo>
                  <a:pt x="319123" y="8517"/>
                </a:lnTo>
                <a:lnTo>
                  <a:pt x="321994" y="7177"/>
                </a:lnTo>
                <a:lnTo>
                  <a:pt x="281058" y="80675"/>
                </a:lnTo>
                <a:lnTo>
                  <a:pt x="286627" y="80675"/>
                </a:lnTo>
                <a:lnTo>
                  <a:pt x="331926" y="-459"/>
                </a:lnTo>
                <a:lnTo>
                  <a:pt x="327333" y="-459"/>
                </a:lnTo>
                <a:lnTo>
                  <a:pt x="325151" y="1684"/>
                </a:lnTo>
                <a:lnTo>
                  <a:pt x="321075" y="4421"/>
                </a:lnTo>
                <a:lnTo>
                  <a:pt x="317363" y="6565"/>
                </a:lnTo>
                <a:lnTo>
                  <a:pt x="313305" y="7636"/>
                </a:lnTo>
                <a:lnTo>
                  <a:pt x="307219" y="7636"/>
                </a:lnTo>
                <a:lnTo>
                  <a:pt x="303966" y="7177"/>
                </a:lnTo>
                <a:lnTo>
                  <a:pt x="301114" y="6335"/>
                </a:lnTo>
                <a:lnTo>
                  <a:pt x="298052" y="3617"/>
                </a:lnTo>
                <a:lnTo>
                  <a:pt x="295698" y="2124"/>
                </a:lnTo>
                <a:lnTo>
                  <a:pt x="292273" y="1205"/>
                </a:lnTo>
                <a:lnTo>
                  <a:pt x="283278" y="1205"/>
                </a:lnTo>
                <a:lnTo>
                  <a:pt x="277403" y="4268"/>
                </a:lnTo>
                <a:lnTo>
                  <a:pt x="272274" y="10393"/>
                </a:lnTo>
                <a:lnTo>
                  <a:pt x="267145" y="16518"/>
                </a:lnTo>
                <a:lnTo>
                  <a:pt x="264580" y="22738"/>
                </a:lnTo>
                <a:lnTo>
                  <a:pt x="264580" y="34299"/>
                </a:lnTo>
                <a:lnTo>
                  <a:pt x="266035" y="38280"/>
                </a:lnTo>
                <a:close/>
              </a:path>
              <a:path w="348231" h="80847">
                <a:moveTo>
                  <a:pt x="311573" y="72627"/>
                </a:moveTo>
                <a:lnTo>
                  <a:pt x="314386" y="75249"/>
                </a:lnTo>
                <a:lnTo>
                  <a:pt x="317200" y="77871"/>
                </a:lnTo>
                <a:lnTo>
                  <a:pt x="320539" y="79182"/>
                </a:lnTo>
                <a:lnTo>
                  <a:pt x="324405" y="79182"/>
                </a:lnTo>
                <a:lnTo>
                  <a:pt x="321247" y="73498"/>
                </a:lnTo>
                <a:lnTo>
                  <a:pt x="319066" y="70225"/>
                </a:lnTo>
                <a:lnTo>
                  <a:pt x="319066" y="62607"/>
                </a:lnTo>
                <a:lnTo>
                  <a:pt x="320845" y="56578"/>
                </a:lnTo>
                <a:lnTo>
                  <a:pt x="324405" y="49611"/>
                </a:lnTo>
                <a:lnTo>
                  <a:pt x="327965" y="42644"/>
                </a:lnTo>
                <a:lnTo>
                  <a:pt x="332022" y="39160"/>
                </a:lnTo>
                <a:lnTo>
                  <a:pt x="339102" y="39160"/>
                </a:lnTo>
                <a:lnTo>
                  <a:pt x="341150" y="40060"/>
                </a:lnTo>
                <a:lnTo>
                  <a:pt x="344289" y="43658"/>
                </a:lnTo>
                <a:lnTo>
                  <a:pt x="345074" y="46166"/>
                </a:lnTo>
                <a:lnTo>
                  <a:pt x="345074" y="54587"/>
                </a:lnTo>
                <a:lnTo>
                  <a:pt x="343208" y="60243"/>
                </a:lnTo>
                <a:lnTo>
                  <a:pt x="339476" y="66349"/>
                </a:lnTo>
                <a:lnTo>
                  <a:pt x="335744" y="72455"/>
                </a:lnTo>
                <a:lnTo>
                  <a:pt x="331544" y="75507"/>
                </a:lnTo>
                <a:lnTo>
                  <a:pt x="326874" y="75507"/>
                </a:lnTo>
                <a:lnTo>
                  <a:pt x="331563" y="79182"/>
                </a:lnTo>
                <a:lnTo>
                  <a:pt x="337322" y="75680"/>
                </a:lnTo>
                <a:lnTo>
                  <a:pt x="341686" y="68674"/>
                </a:lnTo>
                <a:lnTo>
                  <a:pt x="346050" y="61669"/>
                </a:lnTo>
                <a:lnTo>
                  <a:pt x="348231" y="55276"/>
                </a:lnTo>
                <a:lnTo>
                  <a:pt x="348231" y="44098"/>
                </a:lnTo>
                <a:lnTo>
                  <a:pt x="346949" y="40404"/>
                </a:lnTo>
                <a:lnTo>
                  <a:pt x="344385" y="38414"/>
                </a:lnTo>
                <a:lnTo>
                  <a:pt x="341820" y="36423"/>
                </a:lnTo>
                <a:lnTo>
                  <a:pt x="338873" y="35428"/>
                </a:lnTo>
                <a:lnTo>
                  <a:pt x="329151" y="35428"/>
                </a:lnTo>
                <a:lnTo>
                  <a:pt x="323324" y="38366"/>
                </a:lnTo>
                <a:lnTo>
                  <a:pt x="318061" y="44242"/>
                </a:lnTo>
                <a:lnTo>
                  <a:pt x="312798" y="50118"/>
                </a:lnTo>
                <a:lnTo>
                  <a:pt x="310167" y="56367"/>
                </a:lnTo>
                <a:lnTo>
                  <a:pt x="310167" y="68541"/>
                </a:lnTo>
                <a:lnTo>
                  <a:pt x="311573" y="72627"/>
                </a:lnTo>
                <a:close/>
              </a:path>
              <a:path w="348231" h="80847">
                <a:moveTo>
                  <a:pt x="9855" y="9876"/>
                </a:moveTo>
                <a:lnTo>
                  <a:pt x="11769" y="12269"/>
                </a:lnTo>
                <a:lnTo>
                  <a:pt x="11999" y="15503"/>
                </a:lnTo>
                <a:lnTo>
                  <a:pt x="11999" y="72119"/>
                </a:lnTo>
                <a:lnTo>
                  <a:pt x="11291" y="74359"/>
                </a:lnTo>
                <a:lnTo>
                  <a:pt x="8459" y="76426"/>
                </a:lnTo>
                <a:lnTo>
                  <a:pt x="5435" y="77058"/>
                </a:lnTo>
                <a:lnTo>
                  <a:pt x="804" y="77288"/>
                </a:lnTo>
                <a:lnTo>
                  <a:pt x="804" y="79010"/>
                </a:lnTo>
                <a:lnTo>
                  <a:pt x="33184" y="79010"/>
                </a:lnTo>
                <a:lnTo>
                  <a:pt x="33184" y="77402"/>
                </a:lnTo>
                <a:lnTo>
                  <a:pt x="28898" y="77249"/>
                </a:lnTo>
                <a:lnTo>
                  <a:pt x="25970" y="76771"/>
                </a:lnTo>
                <a:lnTo>
                  <a:pt x="24400" y="75967"/>
                </a:lnTo>
                <a:lnTo>
                  <a:pt x="22046" y="73287"/>
                </a:lnTo>
                <a:lnTo>
                  <a:pt x="22046" y="1205"/>
                </a:lnTo>
                <a:lnTo>
                  <a:pt x="21759" y="115"/>
                </a:lnTo>
                <a:lnTo>
                  <a:pt x="21070" y="115"/>
                </a:lnTo>
                <a:lnTo>
                  <a:pt x="0" y="10852"/>
                </a:lnTo>
                <a:lnTo>
                  <a:pt x="1378" y="11847"/>
                </a:lnTo>
                <a:lnTo>
                  <a:pt x="4449" y="10708"/>
                </a:lnTo>
                <a:lnTo>
                  <a:pt x="7329" y="9876"/>
                </a:lnTo>
                <a:lnTo>
                  <a:pt x="9855" y="9876"/>
                </a:lnTo>
                <a:close/>
              </a:path>
              <a:path w="348231" h="80847">
                <a:moveTo>
                  <a:pt x="89016" y="73771"/>
                </a:moveTo>
                <a:lnTo>
                  <a:pt x="96453" y="61095"/>
                </a:lnTo>
                <a:lnTo>
                  <a:pt x="98827" y="54357"/>
                </a:lnTo>
                <a:lnTo>
                  <a:pt x="100013" y="47180"/>
                </a:lnTo>
                <a:lnTo>
                  <a:pt x="100005" y="38498"/>
                </a:lnTo>
                <a:lnTo>
                  <a:pt x="98455" y="25395"/>
                </a:lnTo>
                <a:lnTo>
                  <a:pt x="94214" y="13838"/>
                </a:lnTo>
                <a:lnTo>
                  <a:pt x="89353" y="4612"/>
                </a:lnTo>
                <a:lnTo>
                  <a:pt x="82521" y="0"/>
                </a:lnTo>
                <a:lnTo>
                  <a:pt x="72921" y="10"/>
                </a:lnTo>
                <a:lnTo>
                  <a:pt x="60676" y="3833"/>
                </a:lnTo>
                <a:lnTo>
                  <a:pt x="52016" y="14527"/>
                </a:lnTo>
                <a:lnTo>
                  <a:pt x="48036" y="26547"/>
                </a:lnTo>
                <a:lnTo>
                  <a:pt x="46791" y="40022"/>
                </a:lnTo>
                <a:lnTo>
                  <a:pt x="47032" y="46391"/>
                </a:lnTo>
                <a:lnTo>
                  <a:pt x="49489" y="59443"/>
                </a:lnTo>
                <a:lnTo>
                  <a:pt x="54599" y="69823"/>
                </a:lnTo>
                <a:lnTo>
                  <a:pt x="58159" y="50147"/>
                </a:lnTo>
                <a:lnTo>
                  <a:pt x="58159" y="32193"/>
                </a:lnTo>
                <a:lnTo>
                  <a:pt x="58790" y="24729"/>
                </a:lnTo>
                <a:lnTo>
                  <a:pt x="60054" y="19063"/>
                </a:lnTo>
                <a:lnTo>
                  <a:pt x="62465" y="8421"/>
                </a:lnTo>
                <a:lnTo>
                  <a:pt x="66923" y="3100"/>
                </a:lnTo>
                <a:lnTo>
                  <a:pt x="79938" y="3100"/>
                </a:lnTo>
                <a:lnTo>
                  <a:pt x="84377" y="8268"/>
                </a:lnTo>
                <a:lnTo>
                  <a:pt x="86751" y="18604"/>
                </a:lnTo>
                <a:lnTo>
                  <a:pt x="88013" y="24155"/>
                </a:lnTo>
                <a:lnTo>
                  <a:pt x="88645" y="31581"/>
                </a:lnTo>
                <a:lnTo>
                  <a:pt x="88635" y="42862"/>
                </a:lnTo>
                <a:lnTo>
                  <a:pt x="87762" y="57089"/>
                </a:lnTo>
                <a:lnTo>
                  <a:pt x="85487" y="67641"/>
                </a:lnTo>
                <a:lnTo>
                  <a:pt x="83383" y="73804"/>
                </a:lnTo>
                <a:lnTo>
                  <a:pt x="79516" y="76886"/>
                </a:lnTo>
                <a:lnTo>
                  <a:pt x="67153" y="76886"/>
                </a:lnTo>
                <a:lnTo>
                  <a:pt x="62560" y="72024"/>
                </a:lnTo>
                <a:lnTo>
                  <a:pt x="60111" y="62301"/>
                </a:lnTo>
                <a:lnTo>
                  <a:pt x="59460" y="76675"/>
                </a:lnTo>
                <a:lnTo>
                  <a:pt x="65661" y="80101"/>
                </a:lnTo>
                <a:lnTo>
                  <a:pt x="73201" y="80101"/>
                </a:lnTo>
                <a:lnTo>
                  <a:pt x="78067" y="79649"/>
                </a:lnTo>
                <a:lnTo>
                  <a:pt x="89016" y="737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4517069" y="3645807"/>
            <a:ext cx="271792" cy="73362"/>
          </a:xfrm>
          <a:custGeom>
            <a:avLst/>
            <a:gdLst/>
            <a:ahLst/>
            <a:cxnLst/>
            <a:rect l="l" t="t" r="r" b="b"/>
            <a:pathLst>
              <a:path w="298971" h="83144">
                <a:moveTo>
                  <a:pt x="28591" y="4478"/>
                </a:moveTo>
                <a:lnTo>
                  <a:pt x="32515" y="6966"/>
                </a:lnTo>
                <a:lnTo>
                  <a:pt x="35193" y="11943"/>
                </a:lnTo>
                <a:lnTo>
                  <a:pt x="37873" y="16920"/>
                </a:lnTo>
                <a:lnTo>
                  <a:pt x="39212" y="23389"/>
                </a:lnTo>
                <a:lnTo>
                  <a:pt x="42006" y="62875"/>
                </a:lnTo>
                <a:lnTo>
                  <a:pt x="45183" y="57516"/>
                </a:lnTo>
                <a:lnTo>
                  <a:pt x="47365" y="51506"/>
                </a:lnTo>
                <a:lnTo>
                  <a:pt x="49547" y="45496"/>
                </a:lnTo>
                <a:lnTo>
                  <a:pt x="50638" y="39582"/>
                </a:lnTo>
                <a:lnTo>
                  <a:pt x="50638" y="25494"/>
                </a:lnTo>
                <a:lnTo>
                  <a:pt x="48341" y="18001"/>
                </a:lnTo>
                <a:lnTo>
                  <a:pt x="43748" y="11283"/>
                </a:lnTo>
                <a:lnTo>
                  <a:pt x="39155" y="4564"/>
                </a:lnTo>
                <a:lnTo>
                  <a:pt x="32648" y="1205"/>
                </a:lnTo>
                <a:lnTo>
                  <a:pt x="17147" y="1205"/>
                </a:lnTo>
                <a:lnTo>
                  <a:pt x="19673" y="4478"/>
                </a:lnTo>
                <a:lnTo>
                  <a:pt x="28591" y="4478"/>
                </a:lnTo>
                <a:close/>
              </a:path>
              <a:path w="298971" h="83144">
                <a:moveTo>
                  <a:pt x="12917" y="77919"/>
                </a:moveTo>
                <a:lnTo>
                  <a:pt x="10276" y="78953"/>
                </a:lnTo>
                <a:lnTo>
                  <a:pt x="6965" y="79929"/>
                </a:lnTo>
                <a:lnTo>
                  <a:pt x="2985" y="80847"/>
                </a:lnTo>
                <a:lnTo>
                  <a:pt x="3559" y="83144"/>
                </a:lnTo>
                <a:lnTo>
                  <a:pt x="9913" y="82341"/>
                </a:lnTo>
                <a:lnTo>
                  <a:pt x="15176" y="81192"/>
                </a:lnTo>
                <a:lnTo>
                  <a:pt x="19348" y="79699"/>
                </a:lnTo>
                <a:lnTo>
                  <a:pt x="26811" y="77058"/>
                </a:lnTo>
                <a:lnTo>
                  <a:pt x="32973" y="73019"/>
                </a:lnTo>
                <a:lnTo>
                  <a:pt x="37834" y="67583"/>
                </a:lnTo>
                <a:lnTo>
                  <a:pt x="42006" y="62875"/>
                </a:lnTo>
                <a:lnTo>
                  <a:pt x="39212" y="23389"/>
                </a:lnTo>
                <a:lnTo>
                  <a:pt x="39040" y="37351"/>
                </a:lnTo>
                <a:lnTo>
                  <a:pt x="38925" y="39821"/>
                </a:lnTo>
                <a:lnTo>
                  <a:pt x="38791" y="41247"/>
                </a:lnTo>
                <a:lnTo>
                  <a:pt x="36677" y="43850"/>
                </a:lnTo>
                <a:lnTo>
                  <a:pt x="33901" y="45304"/>
                </a:lnTo>
                <a:lnTo>
                  <a:pt x="31127" y="46759"/>
                </a:lnTo>
                <a:lnTo>
                  <a:pt x="28438" y="47486"/>
                </a:lnTo>
                <a:lnTo>
                  <a:pt x="20171" y="47486"/>
                </a:lnTo>
                <a:lnTo>
                  <a:pt x="16256" y="45113"/>
                </a:lnTo>
                <a:lnTo>
                  <a:pt x="14094" y="40366"/>
                </a:lnTo>
                <a:lnTo>
                  <a:pt x="11932" y="35619"/>
                </a:lnTo>
                <a:lnTo>
                  <a:pt x="10850" y="30452"/>
                </a:lnTo>
                <a:lnTo>
                  <a:pt x="10850" y="18087"/>
                </a:lnTo>
                <a:lnTo>
                  <a:pt x="12008" y="12996"/>
                </a:lnTo>
                <a:lnTo>
                  <a:pt x="14324" y="9589"/>
                </a:lnTo>
                <a:lnTo>
                  <a:pt x="16639" y="6182"/>
                </a:lnTo>
                <a:lnTo>
                  <a:pt x="19673" y="4478"/>
                </a:lnTo>
                <a:lnTo>
                  <a:pt x="17147" y="1205"/>
                </a:lnTo>
                <a:lnTo>
                  <a:pt x="11339" y="3847"/>
                </a:lnTo>
                <a:lnTo>
                  <a:pt x="6803" y="9129"/>
                </a:lnTo>
                <a:lnTo>
                  <a:pt x="2267" y="14412"/>
                </a:lnTo>
                <a:lnTo>
                  <a:pt x="0" y="21130"/>
                </a:lnTo>
                <a:lnTo>
                  <a:pt x="0" y="35677"/>
                </a:lnTo>
                <a:lnTo>
                  <a:pt x="1903" y="41179"/>
                </a:lnTo>
                <a:lnTo>
                  <a:pt x="5712" y="45792"/>
                </a:lnTo>
                <a:lnTo>
                  <a:pt x="9520" y="50405"/>
                </a:lnTo>
                <a:lnTo>
                  <a:pt x="14678" y="52711"/>
                </a:lnTo>
                <a:lnTo>
                  <a:pt x="22830" y="52711"/>
                </a:lnTo>
                <a:lnTo>
                  <a:pt x="26639" y="52022"/>
                </a:lnTo>
                <a:lnTo>
                  <a:pt x="30466" y="51218"/>
                </a:lnTo>
                <a:lnTo>
                  <a:pt x="33796" y="49745"/>
                </a:lnTo>
                <a:lnTo>
                  <a:pt x="36629" y="47601"/>
                </a:lnTo>
                <a:lnTo>
                  <a:pt x="38638" y="46108"/>
                </a:lnTo>
                <a:lnTo>
                  <a:pt x="38026" y="49324"/>
                </a:lnTo>
                <a:lnTo>
                  <a:pt x="36505" y="53315"/>
                </a:lnTo>
                <a:lnTo>
                  <a:pt x="34074" y="58080"/>
                </a:lnTo>
                <a:lnTo>
                  <a:pt x="31643" y="62846"/>
                </a:lnTo>
                <a:lnTo>
                  <a:pt x="28399" y="67162"/>
                </a:lnTo>
                <a:lnTo>
                  <a:pt x="24342" y="71029"/>
                </a:lnTo>
                <a:lnTo>
                  <a:pt x="21472" y="73747"/>
                </a:lnTo>
                <a:lnTo>
                  <a:pt x="17663" y="76043"/>
                </a:lnTo>
                <a:lnTo>
                  <a:pt x="12917" y="77919"/>
                </a:lnTo>
                <a:close/>
              </a:path>
              <a:path w="298971" h="83144">
                <a:moveTo>
                  <a:pt x="80320" y="71890"/>
                </a:moveTo>
                <a:lnTo>
                  <a:pt x="77794" y="69363"/>
                </a:lnTo>
                <a:lnTo>
                  <a:pt x="74464" y="68732"/>
                </a:lnTo>
                <a:lnTo>
                  <a:pt x="71125" y="69363"/>
                </a:lnTo>
                <a:lnTo>
                  <a:pt x="68559" y="71890"/>
                </a:lnTo>
                <a:lnTo>
                  <a:pt x="67919" y="75220"/>
                </a:lnTo>
                <a:lnTo>
                  <a:pt x="68550" y="78560"/>
                </a:lnTo>
                <a:lnTo>
                  <a:pt x="71076" y="81125"/>
                </a:lnTo>
                <a:lnTo>
                  <a:pt x="74464" y="81766"/>
                </a:lnTo>
                <a:lnTo>
                  <a:pt x="77842" y="81125"/>
                </a:lnTo>
                <a:lnTo>
                  <a:pt x="80329" y="78560"/>
                </a:lnTo>
                <a:lnTo>
                  <a:pt x="80952" y="75220"/>
                </a:lnTo>
                <a:lnTo>
                  <a:pt x="80320" y="71890"/>
                </a:lnTo>
                <a:close/>
              </a:path>
              <a:path w="298971" h="83144">
                <a:moveTo>
                  <a:pt x="133821" y="75149"/>
                </a:moveTo>
                <a:lnTo>
                  <a:pt x="141258" y="62473"/>
                </a:lnTo>
                <a:lnTo>
                  <a:pt x="143631" y="55736"/>
                </a:lnTo>
                <a:lnTo>
                  <a:pt x="144818" y="48558"/>
                </a:lnTo>
                <a:lnTo>
                  <a:pt x="144810" y="39876"/>
                </a:lnTo>
                <a:lnTo>
                  <a:pt x="143259" y="26773"/>
                </a:lnTo>
                <a:lnTo>
                  <a:pt x="139019" y="15216"/>
                </a:lnTo>
                <a:lnTo>
                  <a:pt x="134158" y="5990"/>
                </a:lnTo>
                <a:lnTo>
                  <a:pt x="127326" y="1378"/>
                </a:lnTo>
                <a:lnTo>
                  <a:pt x="117726" y="1389"/>
                </a:lnTo>
                <a:lnTo>
                  <a:pt x="105481" y="5211"/>
                </a:lnTo>
                <a:lnTo>
                  <a:pt x="96820" y="15905"/>
                </a:lnTo>
                <a:lnTo>
                  <a:pt x="92840" y="27925"/>
                </a:lnTo>
                <a:lnTo>
                  <a:pt x="91596" y="41400"/>
                </a:lnTo>
                <a:lnTo>
                  <a:pt x="91836" y="47769"/>
                </a:lnTo>
                <a:lnTo>
                  <a:pt x="94293" y="60822"/>
                </a:lnTo>
                <a:lnTo>
                  <a:pt x="99404" y="71201"/>
                </a:lnTo>
                <a:lnTo>
                  <a:pt x="102964" y="51525"/>
                </a:lnTo>
                <a:lnTo>
                  <a:pt x="102964" y="33571"/>
                </a:lnTo>
                <a:lnTo>
                  <a:pt x="103595" y="26107"/>
                </a:lnTo>
                <a:lnTo>
                  <a:pt x="104858" y="20441"/>
                </a:lnTo>
                <a:lnTo>
                  <a:pt x="107270" y="9799"/>
                </a:lnTo>
                <a:lnTo>
                  <a:pt x="111728" y="4478"/>
                </a:lnTo>
                <a:lnTo>
                  <a:pt x="124742" y="4478"/>
                </a:lnTo>
                <a:lnTo>
                  <a:pt x="129181" y="9646"/>
                </a:lnTo>
                <a:lnTo>
                  <a:pt x="131555" y="19982"/>
                </a:lnTo>
                <a:lnTo>
                  <a:pt x="132818" y="25533"/>
                </a:lnTo>
                <a:lnTo>
                  <a:pt x="133450" y="32959"/>
                </a:lnTo>
                <a:lnTo>
                  <a:pt x="133439" y="44240"/>
                </a:lnTo>
                <a:lnTo>
                  <a:pt x="132567" y="58467"/>
                </a:lnTo>
                <a:lnTo>
                  <a:pt x="130292" y="69019"/>
                </a:lnTo>
                <a:lnTo>
                  <a:pt x="128187" y="75182"/>
                </a:lnTo>
                <a:lnTo>
                  <a:pt x="124321" y="78264"/>
                </a:lnTo>
                <a:lnTo>
                  <a:pt x="111958" y="78264"/>
                </a:lnTo>
                <a:lnTo>
                  <a:pt x="107365" y="73402"/>
                </a:lnTo>
                <a:lnTo>
                  <a:pt x="104916" y="63679"/>
                </a:lnTo>
                <a:lnTo>
                  <a:pt x="104265" y="78053"/>
                </a:lnTo>
                <a:lnTo>
                  <a:pt x="110465" y="81479"/>
                </a:lnTo>
                <a:lnTo>
                  <a:pt x="118006" y="81479"/>
                </a:lnTo>
                <a:lnTo>
                  <a:pt x="122872" y="81027"/>
                </a:lnTo>
                <a:lnTo>
                  <a:pt x="133821" y="75149"/>
                </a:lnTo>
                <a:close/>
              </a:path>
              <a:path w="298971" h="83144">
                <a:moveTo>
                  <a:pt x="104265" y="78053"/>
                </a:moveTo>
                <a:lnTo>
                  <a:pt x="104916" y="63679"/>
                </a:lnTo>
                <a:lnTo>
                  <a:pt x="103615" y="58472"/>
                </a:lnTo>
                <a:lnTo>
                  <a:pt x="102964" y="51525"/>
                </a:lnTo>
                <a:lnTo>
                  <a:pt x="99404" y="71201"/>
                </a:lnTo>
                <a:lnTo>
                  <a:pt x="104265" y="78053"/>
                </a:lnTo>
                <a:close/>
              </a:path>
              <a:path w="298971" h="83144">
                <a:moveTo>
                  <a:pt x="188681" y="76206"/>
                </a:moveTo>
                <a:lnTo>
                  <a:pt x="185370" y="78149"/>
                </a:lnTo>
                <a:lnTo>
                  <a:pt x="175074" y="78149"/>
                </a:lnTo>
                <a:lnTo>
                  <a:pt x="170874" y="75163"/>
                </a:lnTo>
                <a:lnTo>
                  <a:pt x="173332" y="81651"/>
                </a:lnTo>
                <a:lnTo>
                  <a:pt x="187265" y="81651"/>
                </a:lnTo>
                <a:lnTo>
                  <a:pt x="193111" y="78838"/>
                </a:lnTo>
                <a:lnTo>
                  <a:pt x="197608" y="73211"/>
                </a:lnTo>
                <a:lnTo>
                  <a:pt x="202106" y="67583"/>
                </a:lnTo>
                <a:lnTo>
                  <a:pt x="204354" y="61267"/>
                </a:lnTo>
                <a:lnTo>
                  <a:pt x="204354" y="46453"/>
                </a:lnTo>
                <a:lnTo>
                  <a:pt x="202287" y="40443"/>
                </a:lnTo>
                <a:lnTo>
                  <a:pt x="198154" y="36232"/>
                </a:lnTo>
                <a:lnTo>
                  <a:pt x="194020" y="32021"/>
                </a:lnTo>
                <a:lnTo>
                  <a:pt x="188911" y="29916"/>
                </a:lnTo>
                <a:lnTo>
                  <a:pt x="179724" y="29916"/>
                </a:lnTo>
                <a:lnTo>
                  <a:pt x="176644" y="30528"/>
                </a:lnTo>
                <a:lnTo>
                  <a:pt x="173581" y="31753"/>
                </a:lnTo>
                <a:lnTo>
                  <a:pt x="169811" y="33514"/>
                </a:lnTo>
                <a:lnTo>
                  <a:pt x="167438" y="34969"/>
                </a:lnTo>
                <a:lnTo>
                  <a:pt x="165945" y="40538"/>
                </a:lnTo>
                <a:lnTo>
                  <a:pt x="167897" y="37017"/>
                </a:lnTo>
                <a:lnTo>
                  <a:pt x="171839" y="35256"/>
                </a:lnTo>
                <a:lnTo>
                  <a:pt x="184202" y="35256"/>
                </a:lnTo>
                <a:lnTo>
                  <a:pt x="188758" y="38548"/>
                </a:lnTo>
                <a:lnTo>
                  <a:pt x="191437" y="45132"/>
                </a:lnTo>
                <a:lnTo>
                  <a:pt x="193044" y="49075"/>
                </a:lnTo>
                <a:lnTo>
                  <a:pt x="193848" y="53592"/>
                </a:lnTo>
                <a:lnTo>
                  <a:pt x="193848" y="63890"/>
                </a:lnTo>
                <a:lnTo>
                  <a:pt x="192815" y="68435"/>
                </a:lnTo>
                <a:lnTo>
                  <a:pt x="190747" y="72320"/>
                </a:lnTo>
                <a:lnTo>
                  <a:pt x="188681" y="76206"/>
                </a:lnTo>
                <a:close/>
              </a:path>
              <a:path w="298971" h="83144">
                <a:moveTo>
                  <a:pt x="168213" y="69191"/>
                </a:moveTo>
                <a:lnTo>
                  <a:pt x="165553" y="63219"/>
                </a:lnTo>
                <a:lnTo>
                  <a:pt x="164223" y="57114"/>
                </a:lnTo>
                <a:lnTo>
                  <a:pt x="164223" y="46051"/>
                </a:lnTo>
                <a:lnTo>
                  <a:pt x="164797" y="42606"/>
                </a:lnTo>
                <a:lnTo>
                  <a:pt x="165945" y="40538"/>
                </a:lnTo>
                <a:lnTo>
                  <a:pt x="167438" y="34969"/>
                </a:lnTo>
                <a:lnTo>
                  <a:pt x="168357" y="30796"/>
                </a:lnTo>
                <a:lnTo>
                  <a:pt x="170041" y="26585"/>
                </a:lnTo>
                <a:lnTo>
                  <a:pt x="172490" y="22336"/>
                </a:lnTo>
                <a:lnTo>
                  <a:pt x="174940" y="18087"/>
                </a:lnTo>
                <a:lnTo>
                  <a:pt x="177562" y="14584"/>
                </a:lnTo>
                <a:lnTo>
                  <a:pt x="180356" y="11828"/>
                </a:lnTo>
                <a:lnTo>
                  <a:pt x="183074" y="9110"/>
                </a:lnTo>
                <a:lnTo>
                  <a:pt x="186164" y="6995"/>
                </a:lnTo>
                <a:lnTo>
                  <a:pt x="189628" y="5483"/>
                </a:lnTo>
                <a:lnTo>
                  <a:pt x="193092" y="3971"/>
                </a:lnTo>
                <a:lnTo>
                  <a:pt x="197216" y="2775"/>
                </a:lnTo>
                <a:lnTo>
                  <a:pt x="202001" y="1895"/>
                </a:lnTo>
                <a:lnTo>
                  <a:pt x="201713" y="0"/>
                </a:lnTo>
                <a:lnTo>
                  <a:pt x="192522" y="844"/>
                </a:lnTo>
                <a:lnTo>
                  <a:pt x="180502" y="4858"/>
                </a:lnTo>
                <a:lnTo>
                  <a:pt x="169448" y="12173"/>
                </a:lnTo>
                <a:lnTo>
                  <a:pt x="160431" y="22628"/>
                </a:lnTo>
                <a:lnTo>
                  <a:pt x="155137" y="34168"/>
                </a:lnTo>
                <a:lnTo>
                  <a:pt x="153372" y="46969"/>
                </a:lnTo>
                <a:lnTo>
                  <a:pt x="153387" y="48307"/>
                </a:lnTo>
                <a:lnTo>
                  <a:pt x="155628" y="61675"/>
                </a:lnTo>
                <a:lnTo>
                  <a:pt x="161668" y="72177"/>
                </a:lnTo>
                <a:lnTo>
                  <a:pt x="167199" y="78493"/>
                </a:lnTo>
                <a:lnTo>
                  <a:pt x="173332" y="81651"/>
                </a:lnTo>
                <a:lnTo>
                  <a:pt x="170874" y="75163"/>
                </a:lnTo>
                <a:lnTo>
                  <a:pt x="168213" y="69191"/>
                </a:lnTo>
                <a:close/>
              </a:path>
              <a:path w="298971" h="83144">
                <a:moveTo>
                  <a:pt x="275317" y="76886"/>
                </a:moveTo>
                <a:lnTo>
                  <a:pt x="271987" y="74876"/>
                </a:lnTo>
                <a:lnTo>
                  <a:pt x="275144" y="80560"/>
                </a:lnTo>
                <a:lnTo>
                  <a:pt x="282302" y="80560"/>
                </a:lnTo>
                <a:lnTo>
                  <a:pt x="277613" y="76886"/>
                </a:lnTo>
                <a:lnTo>
                  <a:pt x="275317" y="76886"/>
                </a:lnTo>
                <a:close/>
              </a:path>
              <a:path w="298971" h="83144">
                <a:moveTo>
                  <a:pt x="244429" y="33878"/>
                </a:moveTo>
                <a:lnTo>
                  <a:pt x="240524" y="39582"/>
                </a:lnTo>
                <a:lnTo>
                  <a:pt x="236219" y="42433"/>
                </a:lnTo>
                <a:lnTo>
                  <a:pt x="229023" y="42433"/>
                </a:lnTo>
                <a:lnTo>
                  <a:pt x="229386" y="46453"/>
                </a:lnTo>
                <a:lnTo>
                  <a:pt x="236084" y="46453"/>
                </a:lnTo>
                <a:lnTo>
                  <a:pt x="241740" y="43170"/>
                </a:lnTo>
                <a:lnTo>
                  <a:pt x="246352" y="36605"/>
                </a:lnTo>
                <a:lnTo>
                  <a:pt x="248333" y="28174"/>
                </a:lnTo>
                <a:lnTo>
                  <a:pt x="244429" y="33878"/>
                </a:lnTo>
                <a:close/>
              </a:path>
              <a:path w="298971" h="83144">
                <a:moveTo>
                  <a:pt x="216775" y="39658"/>
                </a:moveTo>
                <a:lnTo>
                  <a:pt x="219683" y="42376"/>
                </a:lnTo>
                <a:lnTo>
                  <a:pt x="222592" y="45094"/>
                </a:lnTo>
                <a:lnTo>
                  <a:pt x="225827" y="46453"/>
                </a:lnTo>
                <a:lnTo>
                  <a:pt x="229386" y="46453"/>
                </a:lnTo>
                <a:lnTo>
                  <a:pt x="229023" y="42433"/>
                </a:lnTo>
                <a:lnTo>
                  <a:pt x="225970" y="40280"/>
                </a:lnTo>
                <a:lnTo>
                  <a:pt x="224162" y="36864"/>
                </a:lnTo>
                <a:lnTo>
                  <a:pt x="224162" y="28748"/>
                </a:lnTo>
                <a:lnTo>
                  <a:pt x="226085" y="22633"/>
                </a:lnTo>
                <a:lnTo>
                  <a:pt x="229932" y="15991"/>
                </a:lnTo>
                <a:lnTo>
                  <a:pt x="233779" y="9350"/>
                </a:lnTo>
                <a:lnTo>
                  <a:pt x="237559" y="6029"/>
                </a:lnTo>
                <a:lnTo>
                  <a:pt x="241271" y="6029"/>
                </a:lnTo>
                <a:lnTo>
                  <a:pt x="242295" y="6479"/>
                </a:lnTo>
                <a:lnTo>
                  <a:pt x="245864" y="8842"/>
                </a:lnTo>
                <a:lnTo>
                  <a:pt x="248993" y="9876"/>
                </a:lnTo>
                <a:lnTo>
                  <a:pt x="250285" y="12804"/>
                </a:lnTo>
                <a:lnTo>
                  <a:pt x="250285" y="21953"/>
                </a:lnTo>
                <a:lnTo>
                  <a:pt x="248333" y="28174"/>
                </a:lnTo>
                <a:lnTo>
                  <a:pt x="246352" y="36605"/>
                </a:lnTo>
                <a:lnTo>
                  <a:pt x="250964" y="30040"/>
                </a:lnTo>
                <a:lnTo>
                  <a:pt x="253270" y="23312"/>
                </a:lnTo>
                <a:lnTo>
                  <a:pt x="253270" y="16422"/>
                </a:lnTo>
                <a:lnTo>
                  <a:pt x="253098" y="13293"/>
                </a:lnTo>
                <a:lnTo>
                  <a:pt x="252466" y="10737"/>
                </a:lnTo>
                <a:lnTo>
                  <a:pt x="255337" y="11426"/>
                </a:lnTo>
                <a:lnTo>
                  <a:pt x="258609" y="11828"/>
                </a:lnTo>
                <a:lnTo>
                  <a:pt x="263011" y="11828"/>
                </a:lnTo>
                <a:lnTo>
                  <a:pt x="266303" y="11196"/>
                </a:lnTo>
                <a:lnTo>
                  <a:pt x="269862" y="9895"/>
                </a:lnTo>
                <a:lnTo>
                  <a:pt x="272733" y="8555"/>
                </a:lnTo>
                <a:lnTo>
                  <a:pt x="231798" y="82053"/>
                </a:lnTo>
                <a:lnTo>
                  <a:pt x="237367" y="82053"/>
                </a:lnTo>
                <a:lnTo>
                  <a:pt x="282666" y="918"/>
                </a:lnTo>
                <a:lnTo>
                  <a:pt x="278072" y="918"/>
                </a:lnTo>
                <a:lnTo>
                  <a:pt x="275891" y="3062"/>
                </a:lnTo>
                <a:lnTo>
                  <a:pt x="271814" y="5799"/>
                </a:lnTo>
                <a:lnTo>
                  <a:pt x="268102" y="7943"/>
                </a:lnTo>
                <a:lnTo>
                  <a:pt x="264044" y="9014"/>
                </a:lnTo>
                <a:lnTo>
                  <a:pt x="257958" y="9014"/>
                </a:lnTo>
                <a:lnTo>
                  <a:pt x="254706" y="8555"/>
                </a:lnTo>
                <a:lnTo>
                  <a:pt x="251854" y="7713"/>
                </a:lnTo>
                <a:lnTo>
                  <a:pt x="248792" y="4995"/>
                </a:lnTo>
                <a:lnTo>
                  <a:pt x="246438" y="3502"/>
                </a:lnTo>
                <a:lnTo>
                  <a:pt x="243012" y="2584"/>
                </a:lnTo>
                <a:lnTo>
                  <a:pt x="234018" y="2584"/>
                </a:lnTo>
                <a:lnTo>
                  <a:pt x="228142" y="5646"/>
                </a:lnTo>
                <a:lnTo>
                  <a:pt x="223014" y="11771"/>
                </a:lnTo>
                <a:lnTo>
                  <a:pt x="217884" y="17896"/>
                </a:lnTo>
                <a:lnTo>
                  <a:pt x="215320" y="24116"/>
                </a:lnTo>
                <a:lnTo>
                  <a:pt x="215320" y="35677"/>
                </a:lnTo>
                <a:lnTo>
                  <a:pt x="216775" y="39658"/>
                </a:lnTo>
                <a:close/>
              </a:path>
              <a:path w="298971" h="83144">
                <a:moveTo>
                  <a:pt x="262313" y="74005"/>
                </a:moveTo>
                <a:lnTo>
                  <a:pt x="265126" y="76627"/>
                </a:lnTo>
                <a:lnTo>
                  <a:pt x="267939" y="79249"/>
                </a:lnTo>
                <a:lnTo>
                  <a:pt x="271278" y="80560"/>
                </a:lnTo>
                <a:lnTo>
                  <a:pt x="275144" y="80560"/>
                </a:lnTo>
                <a:lnTo>
                  <a:pt x="271987" y="74876"/>
                </a:lnTo>
                <a:lnTo>
                  <a:pt x="269805" y="71603"/>
                </a:lnTo>
                <a:lnTo>
                  <a:pt x="269805" y="63985"/>
                </a:lnTo>
                <a:lnTo>
                  <a:pt x="271585" y="57956"/>
                </a:lnTo>
                <a:lnTo>
                  <a:pt x="275144" y="50989"/>
                </a:lnTo>
                <a:lnTo>
                  <a:pt x="278704" y="44022"/>
                </a:lnTo>
                <a:lnTo>
                  <a:pt x="282761" y="40538"/>
                </a:lnTo>
                <a:lnTo>
                  <a:pt x="289842" y="40538"/>
                </a:lnTo>
                <a:lnTo>
                  <a:pt x="291890" y="41438"/>
                </a:lnTo>
                <a:lnTo>
                  <a:pt x="295029" y="45036"/>
                </a:lnTo>
                <a:lnTo>
                  <a:pt x="295813" y="47544"/>
                </a:lnTo>
                <a:lnTo>
                  <a:pt x="295813" y="55966"/>
                </a:lnTo>
                <a:lnTo>
                  <a:pt x="293947" y="61621"/>
                </a:lnTo>
                <a:lnTo>
                  <a:pt x="290215" y="67727"/>
                </a:lnTo>
                <a:lnTo>
                  <a:pt x="286484" y="73833"/>
                </a:lnTo>
                <a:lnTo>
                  <a:pt x="282283" y="76886"/>
                </a:lnTo>
                <a:lnTo>
                  <a:pt x="277613" y="76886"/>
                </a:lnTo>
                <a:lnTo>
                  <a:pt x="282302" y="80560"/>
                </a:lnTo>
                <a:lnTo>
                  <a:pt x="288062" y="77058"/>
                </a:lnTo>
                <a:lnTo>
                  <a:pt x="292426" y="70052"/>
                </a:lnTo>
                <a:lnTo>
                  <a:pt x="296789" y="63047"/>
                </a:lnTo>
                <a:lnTo>
                  <a:pt x="298971" y="56654"/>
                </a:lnTo>
                <a:lnTo>
                  <a:pt x="298971" y="45476"/>
                </a:lnTo>
                <a:lnTo>
                  <a:pt x="297688" y="41783"/>
                </a:lnTo>
                <a:lnTo>
                  <a:pt x="295124" y="39792"/>
                </a:lnTo>
                <a:lnTo>
                  <a:pt x="292560" y="37802"/>
                </a:lnTo>
                <a:lnTo>
                  <a:pt x="289612" y="36806"/>
                </a:lnTo>
                <a:lnTo>
                  <a:pt x="279890" y="36806"/>
                </a:lnTo>
                <a:lnTo>
                  <a:pt x="274063" y="39744"/>
                </a:lnTo>
                <a:lnTo>
                  <a:pt x="268800" y="45620"/>
                </a:lnTo>
                <a:lnTo>
                  <a:pt x="263537" y="51496"/>
                </a:lnTo>
                <a:lnTo>
                  <a:pt x="260906" y="57746"/>
                </a:lnTo>
                <a:lnTo>
                  <a:pt x="260906" y="69919"/>
                </a:lnTo>
                <a:lnTo>
                  <a:pt x="262313" y="74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4902351" y="3645807"/>
            <a:ext cx="271322" cy="72400"/>
          </a:xfrm>
          <a:custGeom>
            <a:avLst/>
            <a:gdLst/>
            <a:ahLst/>
            <a:cxnLst/>
            <a:rect l="l" t="t" r="r" b="b"/>
            <a:pathLst>
              <a:path w="298454" h="82053">
                <a:moveTo>
                  <a:pt x="14840" y="69191"/>
                </a:moveTo>
                <a:lnTo>
                  <a:pt x="12180" y="63219"/>
                </a:lnTo>
                <a:lnTo>
                  <a:pt x="10850" y="57114"/>
                </a:lnTo>
                <a:lnTo>
                  <a:pt x="10850" y="46051"/>
                </a:lnTo>
                <a:lnTo>
                  <a:pt x="11425" y="42606"/>
                </a:lnTo>
                <a:lnTo>
                  <a:pt x="12573" y="40538"/>
                </a:lnTo>
                <a:lnTo>
                  <a:pt x="14065" y="34969"/>
                </a:lnTo>
                <a:lnTo>
                  <a:pt x="14984" y="30796"/>
                </a:lnTo>
                <a:lnTo>
                  <a:pt x="16669" y="26585"/>
                </a:lnTo>
                <a:lnTo>
                  <a:pt x="19118" y="22336"/>
                </a:lnTo>
                <a:lnTo>
                  <a:pt x="21567" y="18087"/>
                </a:lnTo>
                <a:lnTo>
                  <a:pt x="24189" y="14584"/>
                </a:lnTo>
                <a:lnTo>
                  <a:pt x="26983" y="11828"/>
                </a:lnTo>
                <a:lnTo>
                  <a:pt x="29701" y="9110"/>
                </a:lnTo>
                <a:lnTo>
                  <a:pt x="32792" y="6995"/>
                </a:lnTo>
                <a:lnTo>
                  <a:pt x="36256" y="5483"/>
                </a:lnTo>
                <a:lnTo>
                  <a:pt x="39719" y="3971"/>
                </a:lnTo>
                <a:lnTo>
                  <a:pt x="43843" y="2775"/>
                </a:lnTo>
                <a:lnTo>
                  <a:pt x="48628" y="1895"/>
                </a:lnTo>
                <a:lnTo>
                  <a:pt x="48341" y="0"/>
                </a:lnTo>
                <a:lnTo>
                  <a:pt x="39149" y="844"/>
                </a:lnTo>
                <a:lnTo>
                  <a:pt x="27129" y="4858"/>
                </a:lnTo>
                <a:lnTo>
                  <a:pt x="16075" y="12173"/>
                </a:lnTo>
                <a:lnTo>
                  <a:pt x="7058" y="22628"/>
                </a:lnTo>
                <a:lnTo>
                  <a:pt x="1764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5" y="61675"/>
                </a:lnTo>
                <a:lnTo>
                  <a:pt x="8296" y="72177"/>
                </a:lnTo>
                <a:lnTo>
                  <a:pt x="13827" y="78493"/>
                </a:lnTo>
                <a:lnTo>
                  <a:pt x="19960" y="81651"/>
                </a:lnTo>
                <a:lnTo>
                  <a:pt x="17501" y="75163"/>
                </a:lnTo>
                <a:lnTo>
                  <a:pt x="14840" y="69191"/>
                </a:lnTo>
                <a:close/>
              </a:path>
              <a:path w="298454" h="82053">
                <a:moveTo>
                  <a:pt x="79803" y="71890"/>
                </a:moveTo>
                <a:lnTo>
                  <a:pt x="77277" y="69363"/>
                </a:lnTo>
                <a:lnTo>
                  <a:pt x="73947" y="68732"/>
                </a:lnTo>
                <a:lnTo>
                  <a:pt x="70607" y="69363"/>
                </a:lnTo>
                <a:lnTo>
                  <a:pt x="68043" y="71890"/>
                </a:lnTo>
                <a:lnTo>
                  <a:pt x="67402" y="75220"/>
                </a:lnTo>
                <a:lnTo>
                  <a:pt x="68034" y="78560"/>
                </a:lnTo>
                <a:lnTo>
                  <a:pt x="70560" y="81125"/>
                </a:lnTo>
                <a:lnTo>
                  <a:pt x="73947" y="81766"/>
                </a:lnTo>
                <a:lnTo>
                  <a:pt x="77324" y="81125"/>
                </a:lnTo>
                <a:lnTo>
                  <a:pt x="79813" y="78560"/>
                </a:lnTo>
                <a:lnTo>
                  <a:pt x="80435" y="75220"/>
                </a:lnTo>
                <a:lnTo>
                  <a:pt x="79803" y="71890"/>
                </a:lnTo>
                <a:close/>
              </a:path>
              <a:path w="298454" h="82053">
                <a:moveTo>
                  <a:pt x="112934" y="11254"/>
                </a:moveTo>
                <a:lnTo>
                  <a:pt x="114848" y="13647"/>
                </a:lnTo>
                <a:lnTo>
                  <a:pt x="115077" y="16881"/>
                </a:lnTo>
                <a:lnTo>
                  <a:pt x="115077" y="73498"/>
                </a:lnTo>
                <a:lnTo>
                  <a:pt x="114369" y="75737"/>
                </a:lnTo>
                <a:lnTo>
                  <a:pt x="111537" y="77804"/>
                </a:lnTo>
                <a:lnTo>
                  <a:pt x="108513" y="78436"/>
                </a:lnTo>
                <a:lnTo>
                  <a:pt x="103882" y="78666"/>
                </a:lnTo>
                <a:lnTo>
                  <a:pt x="103882" y="80388"/>
                </a:lnTo>
                <a:lnTo>
                  <a:pt x="136263" y="80388"/>
                </a:lnTo>
                <a:lnTo>
                  <a:pt x="136263" y="78780"/>
                </a:lnTo>
                <a:lnTo>
                  <a:pt x="131976" y="78627"/>
                </a:lnTo>
                <a:lnTo>
                  <a:pt x="129048" y="78149"/>
                </a:lnTo>
                <a:lnTo>
                  <a:pt x="127478" y="77345"/>
                </a:lnTo>
                <a:lnTo>
                  <a:pt x="125125" y="74665"/>
                </a:lnTo>
                <a:lnTo>
                  <a:pt x="125125" y="2584"/>
                </a:lnTo>
                <a:lnTo>
                  <a:pt x="124838" y="1493"/>
                </a:lnTo>
                <a:lnTo>
                  <a:pt x="124148" y="1493"/>
                </a:lnTo>
                <a:lnTo>
                  <a:pt x="103078" y="12230"/>
                </a:lnTo>
                <a:lnTo>
                  <a:pt x="104456" y="13225"/>
                </a:lnTo>
                <a:lnTo>
                  <a:pt x="107528" y="12086"/>
                </a:lnTo>
                <a:lnTo>
                  <a:pt x="110407" y="11254"/>
                </a:lnTo>
                <a:lnTo>
                  <a:pt x="112934" y="11254"/>
                </a:lnTo>
                <a:close/>
              </a:path>
              <a:path w="298454" h="82053">
                <a:moveTo>
                  <a:pt x="171724" y="11254"/>
                </a:moveTo>
                <a:lnTo>
                  <a:pt x="173639" y="13647"/>
                </a:lnTo>
                <a:lnTo>
                  <a:pt x="173868" y="16881"/>
                </a:lnTo>
                <a:lnTo>
                  <a:pt x="173868" y="73498"/>
                </a:lnTo>
                <a:lnTo>
                  <a:pt x="173160" y="75737"/>
                </a:lnTo>
                <a:lnTo>
                  <a:pt x="170327" y="77804"/>
                </a:lnTo>
                <a:lnTo>
                  <a:pt x="167304" y="78436"/>
                </a:lnTo>
                <a:lnTo>
                  <a:pt x="162673" y="78666"/>
                </a:lnTo>
                <a:lnTo>
                  <a:pt x="162673" y="80388"/>
                </a:lnTo>
                <a:lnTo>
                  <a:pt x="195054" y="80388"/>
                </a:lnTo>
                <a:lnTo>
                  <a:pt x="195054" y="78780"/>
                </a:lnTo>
                <a:lnTo>
                  <a:pt x="190766" y="78627"/>
                </a:lnTo>
                <a:lnTo>
                  <a:pt x="187838" y="78149"/>
                </a:lnTo>
                <a:lnTo>
                  <a:pt x="186269" y="77345"/>
                </a:lnTo>
                <a:lnTo>
                  <a:pt x="183916" y="74665"/>
                </a:lnTo>
                <a:lnTo>
                  <a:pt x="183916" y="2584"/>
                </a:lnTo>
                <a:lnTo>
                  <a:pt x="183628" y="1493"/>
                </a:lnTo>
                <a:lnTo>
                  <a:pt x="182939" y="1493"/>
                </a:lnTo>
                <a:lnTo>
                  <a:pt x="161869" y="12230"/>
                </a:lnTo>
                <a:lnTo>
                  <a:pt x="163247" y="13225"/>
                </a:lnTo>
                <a:lnTo>
                  <a:pt x="166319" y="12086"/>
                </a:lnTo>
                <a:lnTo>
                  <a:pt x="169198" y="11254"/>
                </a:lnTo>
                <a:lnTo>
                  <a:pt x="171724" y="11254"/>
                </a:lnTo>
                <a:close/>
              </a:path>
              <a:path w="298454" h="82053">
                <a:moveTo>
                  <a:pt x="274800" y="76886"/>
                </a:moveTo>
                <a:lnTo>
                  <a:pt x="271470" y="74876"/>
                </a:lnTo>
                <a:lnTo>
                  <a:pt x="274627" y="80560"/>
                </a:lnTo>
                <a:lnTo>
                  <a:pt x="281785" y="80560"/>
                </a:lnTo>
                <a:lnTo>
                  <a:pt x="277096" y="76886"/>
                </a:lnTo>
                <a:lnTo>
                  <a:pt x="274800" y="76886"/>
                </a:lnTo>
                <a:close/>
              </a:path>
              <a:path w="298454" h="82053">
                <a:moveTo>
                  <a:pt x="243912" y="33878"/>
                </a:moveTo>
                <a:lnTo>
                  <a:pt x="240007" y="39582"/>
                </a:lnTo>
                <a:lnTo>
                  <a:pt x="235702" y="42433"/>
                </a:lnTo>
                <a:lnTo>
                  <a:pt x="228506" y="42433"/>
                </a:lnTo>
                <a:lnTo>
                  <a:pt x="228869" y="46453"/>
                </a:lnTo>
                <a:lnTo>
                  <a:pt x="235568" y="46453"/>
                </a:lnTo>
                <a:lnTo>
                  <a:pt x="241223" y="43170"/>
                </a:lnTo>
                <a:lnTo>
                  <a:pt x="245835" y="36605"/>
                </a:lnTo>
                <a:lnTo>
                  <a:pt x="247816" y="28174"/>
                </a:lnTo>
                <a:lnTo>
                  <a:pt x="243912" y="33878"/>
                </a:lnTo>
                <a:close/>
              </a:path>
              <a:path w="298454" h="82053">
                <a:moveTo>
                  <a:pt x="216258" y="39658"/>
                </a:moveTo>
                <a:lnTo>
                  <a:pt x="219167" y="42376"/>
                </a:lnTo>
                <a:lnTo>
                  <a:pt x="222076" y="45094"/>
                </a:lnTo>
                <a:lnTo>
                  <a:pt x="225310" y="46453"/>
                </a:lnTo>
                <a:lnTo>
                  <a:pt x="228869" y="46453"/>
                </a:lnTo>
                <a:lnTo>
                  <a:pt x="228506" y="42433"/>
                </a:lnTo>
                <a:lnTo>
                  <a:pt x="225453" y="40280"/>
                </a:lnTo>
                <a:lnTo>
                  <a:pt x="223645" y="36864"/>
                </a:lnTo>
                <a:lnTo>
                  <a:pt x="223645" y="28748"/>
                </a:lnTo>
                <a:lnTo>
                  <a:pt x="225569" y="22633"/>
                </a:lnTo>
                <a:lnTo>
                  <a:pt x="229415" y="15991"/>
                </a:lnTo>
                <a:lnTo>
                  <a:pt x="233262" y="9350"/>
                </a:lnTo>
                <a:lnTo>
                  <a:pt x="237041" y="6029"/>
                </a:lnTo>
                <a:lnTo>
                  <a:pt x="240754" y="6029"/>
                </a:lnTo>
                <a:lnTo>
                  <a:pt x="241778" y="6479"/>
                </a:lnTo>
                <a:lnTo>
                  <a:pt x="245347" y="8842"/>
                </a:lnTo>
                <a:lnTo>
                  <a:pt x="248476" y="9876"/>
                </a:lnTo>
                <a:lnTo>
                  <a:pt x="249768" y="12804"/>
                </a:lnTo>
                <a:lnTo>
                  <a:pt x="249768" y="21953"/>
                </a:lnTo>
                <a:lnTo>
                  <a:pt x="247816" y="28174"/>
                </a:lnTo>
                <a:lnTo>
                  <a:pt x="245835" y="36605"/>
                </a:lnTo>
                <a:lnTo>
                  <a:pt x="250447" y="30040"/>
                </a:lnTo>
                <a:lnTo>
                  <a:pt x="252753" y="23312"/>
                </a:lnTo>
                <a:lnTo>
                  <a:pt x="252753" y="16422"/>
                </a:lnTo>
                <a:lnTo>
                  <a:pt x="252581" y="13293"/>
                </a:lnTo>
                <a:lnTo>
                  <a:pt x="251950" y="10737"/>
                </a:lnTo>
                <a:lnTo>
                  <a:pt x="254820" y="11426"/>
                </a:lnTo>
                <a:lnTo>
                  <a:pt x="258092" y="11828"/>
                </a:lnTo>
                <a:lnTo>
                  <a:pt x="262494" y="11828"/>
                </a:lnTo>
                <a:lnTo>
                  <a:pt x="265786" y="11196"/>
                </a:lnTo>
                <a:lnTo>
                  <a:pt x="269346" y="9895"/>
                </a:lnTo>
                <a:lnTo>
                  <a:pt x="272216" y="8555"/>
                </a:lnTo>
                <a:lnTo>
                  <a:pt x="231281" y="82053"/>
                </a:lnTo>
                <a:lnTo>
                  <a:pt x="236850" y="82053"/>
                </a:lnTo>
                <a:lnTo>
                  <a:pt x="282149" y="918"/>
                </a:lnTo>
                <a:lnTo>
                  <a:pt x="277555" y="918"/>
                </a:lnTo>
                <a:lnTo>
                  <a:pt x="275374" y="3062"/>
                </a:lnTo>
                <a:lnTo>
                  <a:pt x="271297" y="5799"/>
                </a:lnTo>
                <a:lnTo>
                  <a:pt x="267585" y="7943"/>
                </a:lnTo>
                <a:lnTo>
                  <a:pt x="263528" y="9014"/>
                </a:lnTo>
                <a:lnTo>
                  <a:pt x="257442" y="9014"/>
                </a:lnTo>
                <a:lnTo>
                  <a:pt x="254189" y="8555"/>
                </a:lnTo>
                <a:lnTo>
                  <a:pt x="251337" y="7713"/>
                </a:lnTo>
                <a:lnTo>
                  <a:pt x="248275" y="4995"/>
                </a:lnTo>
                <a:lnTo>
                  <a:pt x="245921" y="3502"/>
                </a:lnTo>
                <a:lnTo>
                  <a:pt x="242495" y="2584"/>
                </a:lnTo>
                <a:lnTo>
                  <a:pt x="233501" y="2584"/>
                </a:lnTo>
                <a:lnTo>
                  <a:pt x="227625" y="5646"/>
                </a:lnTo>
                <a:lnTo>
                  <a:pt x="222497" y="11771"/>
                </a:lnTo>
                <a:lnTo>
                  <a:pt x="217367" y="17896"/>
                </a:lnTo>
                <a:lnTo>
                  <a:pt x="214803" y="24116"/>
                </a:lnTo>
                <a:lnTo>
                  <a:pt x="214803" y="35677"/>
                </a:lnTo>
                <a:lnTo>
                  <a:pt x="216258" y="39658"/>
                </a:lnTo>
                <a:close/>
              </a:path>
              <a:path w="298454" h="82053">
                <a:moveTo>
                  <a:pt x="261796" y="74005"/>
                </a:moveTo>
                <a:lnTo>
                  <a:pt x="264609" y="76627"/>
                </a:lnTo>
                <a:lnTo>
                  <a:pt x="267422" y="79249"/>
                </a:lnTo>
                <a:lnTo>
                  <a:pt x="270761" y="80560"/>
                </a:lnTo>
                <a:lnTo>
                  <a:pt x="274627" y="80560"/>
                </a:lnTo>
                <a:lnTo>
                  <a:pt x="271470" y="74876"/>
                </a:lnTo>
                <a:lnTo>
                  <a:pt x="269288" y="71603"/>
                </a:lnTo>
                <a:lnTo>
                  <a:pt x="269288" y="63985"/>
                </a:lnTo>
                <a:lnTo>
                  <a:pt x="271068" y="57956"/>
                </a:lnTo>
                <a:lnTo>
                  <a:pt x="274627" y="50989"/>
                </a:lnTo>
                <a:lnTo>
                  <a:pt x="278187" y="44022"/>
                </a:lnTo>
                <a:lnTo>
                  <a:pt x="282244" y="40538"/>
                </a:lnTo>
                <a:lnTo>
                  <a:pt x="289325" y="40538"/>
                </a:lnTo>
                <a:lnTo>
                  <a:pt x="291373" y="41438"/>
                </a:lnTo>
                <a:lnTo>
                  <a:pt x="294511" y="45036"/>
                </a:lnTo>
                <a:lnTo>
                  <a:pt x="295296" y="47544"/>
                </a:lnTo>
                <a:lnTo>
                  <a:pt x="295296" y="55966"/>
                </a:lnTo>
                <a:lnTo>
                  <a:pt x="293430" y="61621"/>
                </a:lnTo>
                <a:lnTo>
                  <a:pt x="289699" y="67727"/>
                </a:lnTo>
                <a:lnTo>
                  <a:pt x="285967" y="73833"/>
                </a:lnTo>
                <a:lnTo>
                  <a:pt x="281766" y="76886"/>
                </a:lnTo>
                <a:lnTo>
                  <a:pt x="277096" y="76886"/>
                </a:lnTo>
                <a:lnTo>
                  <a:pt x="281785" y="80560"/>
                </a:lnTo>
                <a:lnTo>
                  <a:pt x="287545" y="77058"/>
                </a:lnTo>
                <a:lnTo>
                  <a:pt x="291909" y="70052"/>
                </a:lnTo>
                <a:lnTo>
                  <a:pt x="296273" y="63047"/>
                </a:lnTo>
                <a:lnTo>
                  <a:pt x="298454" y="56654"/>
                </a:lnTo>
                <a:lnTo>
                  <a:pt x="298454" y="45476"/>
                </a:lnTo>
                <a:lnTo>
                  <a:pt x="297172" y="41783"/>
                </a:lnTo>
                <a:lnTo>
                  <a:pt x="294607" y="39792"/>
                </a:lnTo>
                <a:lnTo>
                  <a:pt x="292042" y="37802"/>
                </a:lnTo>
                <a:lnTo>
                  <a:pt x="289095" y="36806"/>
                </a:lnTo>
                <a:lnTo>
                  <a:pt x="279373" y="36806"/>
                </a:lnTo>
                <a:lnTo>
                  <a:pt x="273546" y="39744"/>
                </a:lnTo>
                <a:lnTo>
                  <a:pt x="268284" y="45620"/>
                </a:lnTo>
                <a:lnTo>
                  <a:pt x="263021" y="51496"/>
                </a:lnTo>
                <a:lnTo>
                  <a:pt x="260389" y="57746"/>
                </a:lnTo>
                <a:lnTo>
                  <a:pt x="260389" y="69919"/>
                </a:lnTo>
                <a:lnTo>
                  <a:pt x="261796" y="74005"/>
                </a:lnTo>
                <a:close/>
              </a:path>
              <a:path w="298454" h="82053">
                <a:moveTo>
                  <a:pt x="35308" y="76206"/>
                </a:moveTo>
                <a:lnTo>
                  <a:pt x="31998" y="78149"/>
                </a:lnTo>
                <a:lnTo>
                  <a:pt x="21701" y="78149"/>
                </a:lnTo>
                <a:lnTo>
                  <a:pt x="17501" y="75163"/>
                </a:lnTo>
                <a:lnTo>
                  <a:pt x="19960" y="81651"/>
                </a:lnTo>
                <a:lnTo>
                  <a:pt x="33892" y="81651"/>
                </a:lnTo>
                <a:lnTo>
                  <a:pt x="39738" y="78838"/>
                </a:lnTo>
                <a:lnTo>
                  <a:pt x="44236" y="73211"/>
                </a:lnTo>
                <a:lnTo>
                  <a:pt x="48733" y="67583"/>
                </a:lnTo>
                <a:lnTo>
                  <a:pt x="50982" y="61267"/>
                </a:lnTo>
                <a:lnTo>
                  <a:pt x="50982" y="46453"/>
                </a:lnTo>
                <a:lnTo>
                  <a:pt x="48915" y="40443"/>
                </a:lnTo>
                <a:lnTo>
                  <a:pt x="44781" y="36232"/>
                </a:lnTo>
                <a:lnTo>
                  <a:pt x="40647" y="32021"/>
                </a:lnTo>
                <a:lnTo>
                  <a:pt x="35538" y="29916"/>
                </a:lnTo>
                <a:lnTo>
                  <a:pt x="26352" y="29916"/>
                </a:lnTo>
                <a:lnTo>
                  <a:pt x="23271" y="30528"/>
                </a:lnTo>
                <a:lnTo>
                  <a:pt x="20208" y="31753"/>
                </a:lnTo>
                <a:lnTo>
                  <a:pt x="16439" y="33514"/>
                </a:lnTo>
                <a:lnTo>
                  <a:pt x="14065" y="34969"/>
                </a:lnTo>
                <a:lnTo>
                  <a:pt x="12573" y="40538"/>
                </a:lnTo>
                <a:lnTo>
                  <a:pt x="14525" y="37016"/>
                </a:lnTo>
                <a:lnTo>
                  <a:pt x="18467" y="35256"/>
                </a:lnTo>
                <a:lnTo>
                  <a:pt x="30830" y="35256"/>
                </a:lnTo>
                <a:lnTo>
                  <a:pt x="35385" y="38548"/>
                </a:lnTo>
                <a:lnTo>
                  <a:pt x="38064" y="45132"/>
                </a:lnTo>
                <a:lnTo>
                  <a:pt x="39672" y="49075"/>
                </a:lnTo>
                <a:lnTo>
                  <a:pt x="40475" y="53592"/>
                </a:lnTo>
                <a:lnTo>
                  <a:pt x="40475" y="63890"/>
                </a:lnTo>
                <a:lnTo>
                  <a:pt x="39442" y="68435"/>
                </a:lnTo>
                <a:lnTo>
                  <a:pt x="37375" y="72320"/>
                </a:lnTo>
                <a:lnTo>
                  <a:pt x="35308" y="76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5287163" y="3645807"/>
            <a:ext cx="271322" cy="72146"/>
          </a:xfrm>
          <a:custGeom>
            <a:avLst/>
            <a:gdLst/>
            <a:ahLst/>
            <a:cxnLst/>
            <a:rect l="l" t="t" r="r" b="b"/>
            <a:pathLst>
              <a:path w="298454" h="81766">
                <a:moveTo>
                  <a:pt x="243912" y="33878"/>
                </a:moveTo>
                <a:lnTo>
                  <a:pt x="240007" y="39582"/>
                </a:lnTo>
                <a:lnTo>
                  <a:pt x="235702" y="42433"/>
                </a:lnTo>
                <a:lnTo>
                  <a:pt x="228506" y="42433"/>
                </a:lnTo>
                <a:lnTo>
                  <a:pt x="228869" y="46453"/>
                </a:lnTo>
                <a:lnTo>
                  <a:pt x="235568" y="46453"/>
                </a:lnTo>
                <a:lnTo>
                  <a:pt x="241223" y="43170"/>
                </a:lnTo>
                <a:lnTo>
                  <a:pt x="245835" y="36605"/>
                </a:lnTo>
                <a:lnTo>
                  <a:pt x="247816" y="28174"/>
                </a:lnTo>
                <a:lnTo>
                  <a:pt x="243912" y="33878"/>
                </a:lnTo>
                <a:close/>
              </a:path>
              <a:path w="298454" h="81766">
                <a:moveTo>
                  <a:pt x="216258" y="39658"/>
                </a:moveTo>
                <a:lnTo>
                  <a:pt x="219167" y="42376"/>
                </a:lnTo>
                <a:lnTo>
                  <a:pt x="222076" y="45094"/>
                </a:lnTo>
                <a:lnTo>
                  <a:pt x="225310" y="46453"/>
                </a:lnTo>
                <a:lnTo>
                  <a:pt x="228869" y="46453"/>
                </a:lnTo>
                <a:lnTo>
                  <a:pt x="228506" y="42433"/>
                </a:lnTo>
                <a:lnTo>
                  <a:pt x="225453" y="40280"/>
                </a:lnTo>
                <a:lnTo>
                  <a:pt x="223645" y="36864"/>
                </a:lnTo>
                <a:lnTo>
                  <a:pt x="223645" y="28748"/>
                </a:lnTo>
                <a:lnTo>
                  <a:pt x="225569" y="22633"/>
                </a:lnTo>
                <a:lnTo>
                  <a:pt x="229415" y="15991"/>
                </a:lnTo>
                <a:lnTo>
                  <a:pt x="233262" y="9350"/>
                </a:lnTo>
                <a:lnTo>
                  <a:pt x="237041" y="6029"/>
                </a:lnTo>
                <a:lnTo>
                  <a:pt x="240754" y="6029"/>
                </a:lnTo>
                <a:lnTo>
                  <a:pt x="241778" y="6479"/>
                </a:lnTo>
                <a:lnTo>
                  <a:pt x="245347" y="8842"/>
                </a:lnTo>
                <a:lnTo>
                  <a:pt x="248476" y="9876"/>
                </a:lnTo>
                <a:lnTo>
                  <a:pt x="249768" y="12804"/>
                </a:lnTo>
                <a:lnTo>
                  <a:pt x="249768" y="21953"/>
                </a:lnTo>
                <a:lnTo>
                  <a:pt x="247816" y="28174"/>
                </a:lnTo>
                <a:lnTo>
                  <a:pt x="245835" y="36605"/>
                </a:lnTo>
                <a:lnTo>
                  <a:pt x="250447" y="30040"/>
                </a:lnTo>
                <a:lnTo>
                  <a:pt x="252753" y="23312"/>
                </a:lnTo>
                <a:lnTo>
                  <a:pt x="252753" y="16422"/>
                </a:lnTo>
                <a:lnTo>
                  <a:pt x="252581" y="13293"/>
                </a:lnTo>
                <a:lnTo>
                  <a:pt x="251950" y="10737"/>
                </a:lnTo>
                <a:lnTo>
                  <a:pt x="254820" y="11426"/>
                </a:lnTo>
                <a:lnTo>
                  <a:pt x="258092" y="11828"/>
                </a:lnTo>
                <a:lnTo>
                  <a:pt x="262494" y="11828"/>
                </a:lnTo>
                <a:lnTo>
                  <a:pt x="265786" y="11196"/>
                </a:lnTo>
                <a:lnTo>
                  <a:pt x="269346" y="9895"/>
                </a:lnTo>
                <a:lnTo>
                  <a:pt x="272216" y="8555"/>
                </a:lnTo>
                <a:lnTo>
                  <a:pt x="231281" y="82053"/>
                </a:lnTo>
                <a:lnTo>
                  <a:pt x="236850" y="82053"/>
                </a:lnTo>
                <a:lnTo>
                  <a:pt x="282149" y="918"/>
                </a:lnTo>
                <a:lnTo>
                  <a:pt x="277555" y="918"/>
                </a:lnTo>
                <a:lnTo>
                  <a:pt x="275374" y="3062"/>
                </a:lnTo>
                <a:lnTo>
                  <a:pt x="271297" y="5799"/>
                </a:lnTo>
                <a:lnTo>
                  <a:pt x="267585" y="7943"/>
                </a:lnTo>
                <a:lnTo>
                  <a:pt x="263528" y="9014"/>
                </a:lnTo>
                <a:lnTo>
                  <a:pt x="257442" y="9014"/>
                </a:lnTo>
                <a:lnTo>
                  <a:pt x="254189" y="8555"/>
                </a:lnTo>
                <a:lnTo>
                  <a:pt x="251337" y="7713"/>
                </a:lnTo>
                <a:lnTo>
                  <a:pt x="248275" y="4995"/>
                </a:lnTo>
                <a:lnTo>
                  <a:pt x="245921" y="3502"/>
                </a:lnTo>
                <a:lnTo>
                  <a:pt x="242495" y="2584"/>
                </a:lnTo>
                <a:lnTo>
                  <a:pt x="233501" y="2584"/>
                </a:lnTo>
                <a:lnTo>
                  <a:pt x="227625" y="5646"/>
                </a:lnTo>
                <a:lnTo>
                  <a:pt x="222497" y="11771"/>
                </a:lnTo>
                <a:lnTo>
                  <a:pt x="217367" y="17896"/>
                </a:lnTo>
                <a:lnTo>
                  <a:pt x="214803" y="24116"/>
                </a:lnTo>
                <a:lnTo>
                  <a:pt x="214803" y="35677"/>
                </a:lnTo>
                <a:lnTo>
                  <a:pt x="216258" y="39658"/>
                </a:lnTo>
                <a:close/>
              </a:path>
              <a:path w="298454" h="81766">
                <a:moveTo>
                  <a:pt x="261796" y="74005"/>
                </a:moveTo>
                <a:lnTo>
                  <a:pt x="264609" y="76627"/>
                </a:lnTo>
                <a:lnTo>
                  <a:pt x="267422" y="79249"/>
                </a:lnTo>
                <a:lnTo>
                  <a:pt x="270761" y="80560"/>
                </a:lnTo>
                <a:lnTo>
                  <a:pt x="274627" y="80560"/>
                </a:lnTo>
                <a:lnTo>
                  <a:pt x="271470" y="74876"/>
                </a:lnTo>
                <a:lnTo>
                  <a:pt x="269288" y="71603"/>
                </a:lnTo>
                <a:lnTo>
                  <a:pt x="269288" y="63985"/>
                </a:lnTo>
                <a:lnTo>
                  <a:pt x="271068" y="57956"/>
                </a:lnTo>
                <a:lnTo>
                  <a:pt x="274627" y="50989"/>
                </a:lnTo>
                <a:lnTo>
                  <a:pt x="278187" y="44022"/>
                </a:lnTo>
                <a:lnTo>
                  <a:pt x="282244" y="40538"/>
                </a:lnTo>
                <a:lnTo>
                  <a:pt x="289325" y="40538"/>
                </a:lnTo>
                <a:lnTo>
                  <a:pt x="291373" y="41438"/>
                </a:lnTo>
                <a:lnTo>
                  <a:pt x="294511" y="45036"/>
                </a:lnTo>
                <a:lnTo>
                  <a:pt x="295296" y="47544"/>
                </a:lnTo>
                <a:lnTo>
                  <a:pt x="295296" y="55966"/>
                </a:lnTo>
                <a:lnTo>
                  <a:pt x="293430" y="61621"/>
                </a:lnTo>
                <a:lnTo>
                  <a:pt x="289699" y="67727"/>
                </a:lnTo>
                <a:lnTo>
                  <a:pt x="285967" y="73833"/>
                </a:lnTo>
                <a:lnTo>
                  <a:pt x="281766" y="76886"/>
                </a:lnTo>
                <a:lnTo>
                  <a:pt x="277096" y="76886"/>
                </a:lnTo>
                <a:lnTo>
                  <a:pt x="281785" y="80560"/>
                </a:lnTo>
                <a:lnTo>
                  <a:pt x="287545" y="77058"/>
                </a:lnTo>
                <a:lnTo>
                  <a:pt x="291909" y="70052"/>
                </a:lnTo>
                <a:lnTo>
                  <a:pt x="296273" y="63047"/>
                </a:lnTo>
                <a:lnTo>
                  <a:pt x="298454" y="56654"/>
                </a:lnTo>
                <a:lnTo>
                  <a:pt x="298454" y="45476"/>
                </a:lnTo>
                <a:lnTo>
                  <a:pt x="297172" y="41783"/>
                </a:lnTo>
                <a:lnTo>
                  <a:pt x="294607" y="39792"/>
                </a:lnTo>
                <a:lnTo>
                  <a:pt x="292042" y="37802"/>
                </a:lnTo>
                <a:lnTo>
                  <a:pt x="289095" y="36806"/>
                </a:lnTo>
                <a:lnTo>
                  <a:pt x="279373" y="36806"/>
                </a:lnTo>
                <a:lnTo>
                  <a:pt x="273546" y="39744"/>
                </a:lnTo>
                <a:lnTo>
                  <a:pt x="268284" y="45620"/>
                </a:lnTo>
                <a:lnTo>
                  <a:pt x="263021" y="51496"/>
                </a:lnTo>
                <a:lnTo>
                  <a:pt x="260389" y="57746"/>
                </a:lnTo>
                <a:lnTo>
                  <a:pt x="260389" y="69919"/>
                </a:lnTo>
                <a:lnTo>
                  <a:pt x="261796" y="74005"/>
                </a:lnTo>
                <a:close/>
              </a:path>
              <a:path w="298454" h="81766">
                <a:moveTo>
                  <a:pt x="35308" y="76206"/>
                </a:moveTo>
                <a:lnTo>
                  <a:pt x="31997" y="78149"/>
                </a:lnTo>
                <a:lnTo>
                  <a:pt x="21701" y="78149"/>
                </a:lnTo>
                <a:lnTo>
                  <a:pt x="17500" y="75163"/>
                </a:lnTo>
                <a:lnTo>
                  <a:pt x="19960" y="81651"/>
                </a:lnTo>
                <a:lnTo>
                  <a:pt x="33891" y="81651"/>
                </a:lnTo>
                <a:lnTo>
                  <a:pt x="39738" y="78838"/>
                </a:lnTo>
                <a:lnTo>
                  <a:pt x="44236" y="73211"/>
                </a:lnTo>
                <a:lnTo>
                  <a:pt x="48733" y="67583"/>
                </a:lnTo>
                <a:lnTo>
                  <a:pt x="50982" y="61267"/>
                </a:lnTo>
                <a:lnTo>
                  <a:pt x="50982" y="46453"/>
                </a:lnTo>
                <a:lnTo>
                  <a:pt x="48915" y="40443"/>
                </a:lnTo>
                <a:lnTo>
                  <a:pt x="44781" y="36232"/>
                </a:lnTo>
                <a:lnTo>
                  <a:pt x="40647" y="32021"/>
                </a:lnTo>
                <a:lnTo>
                  <a:pt x="35538" y="29916"/>
                </a:lnTo>
                <a:lnTo>
                  <a:pt x="26352" y="29916"/>
                </a:lnTo>
                <a:lnTo>
                  <a:pt x="23270" y="30528"/>
                </a:lnTo>
                <a:lnTo>
                  <a:pt x="20208" y="31753"/>
                </a:lnTo>
                <a:lnTo>
                  <a:pt x="16438" y="33514"/>
                </a:lnTo>
                <a:lnTo>
                  <a:pt x="14065" y="34969"/>
                </a:lnTo>
                <a:lnTo>
                  <a:pt x="12573" y="40538"/>
                </a:lnTo>
                <a:lnTo>
                  <a:pt x="14525" y="37016"/>
                </a:lnTo>
                <a:lnTo>
                  <a:pt x="18467" y="35256"/>
                </a:lnTo>
                <a:lnTo>
                  <a:pt x="30830" y="35256"/>
                </a:lnTo>
                <a:lnTo>
                  <a:pt x="35384" y="38548"/>
                </a:lnTo>
                <a:lnTo>
                  <a:pt x="38064" y="45132"/>
                </a:lnTo>
                <a:lnTo>
                  <a:pt x="39672" y="49075"/>
                </a:lnTo>
                <a:lnTo>
                  <a:pt x="40475" y="53592"/>
                </a:lnTo>
                <a:lnTo>
                  <a:pt x="40475" y="63890"/>
                </a:lnTo>
                <a:lnTo>
                  <a:pt x="39442" y="68435"/>
                </a:lnTo>
                <a:lnTo>
                  <a:pt x="37375" y="72320"/>
                </a:lnTo>
                <a:lnTo>
                  <a:pt x="35308" y="76206"/>
                </a:lnTo>
                <a:close/>
              </a:path>
              <a:path w="298454" h="81766">
                <a:moveTo>
                  <a:pt x="14840" y="69191"/>
                </a:moveTo>
                <a:lnTo>
                  <a:pt x="12180" y="63219"/>
                </a:lnTo>
                <a:lnTo>
                  <a:pt x="10850" y="57114"/>
                </a:lnTo>
                <a:lnTo>
                  <a:pt x="10850" y="46051"/>
                </a:lnTo>
                <a:lnTo>
                  <a:pt x="11425" y="42606"/>
                </a:lnTo>
                <a:lnTo>
                  <a:pt x="12573" y="40538"/>
                </a:lnTo>
                <a:lnTo>
                  <a:pt x="14065" y="34969"/>
                </a:lnTo>
                <a:lnTo>
                  <a:pt x="14984" y="30796"/>
                </a:lnTo>
                <a:lnTo>
                  <a:pt x="16668" y="26585"/>
                </a:lnTo>
                <a:lnTo>
                  <a:pt x="19118" y="22336"/>
                </a:lnTo>
                <a:lnTo>
                  <a:pt x="21567" y="18087"/>
                </a:lnTo>
                <a:lnTo>
                  <a:pt x="24189" y="14584"/>
                </a:lnTo>
                <a:lnTo>
                  <a:pt x="26983" y="11828"/>
                </a:lnTo>
                <a:lnTo>
                  <a:pt x="29701" y="9110"/>
                </a:lnTo>
                <a:lnTo>
                  <a:pt x="32792" y="6995"/>
                </a:lnTo>
                <a:lnTo>
                  <a:pt x="36256" y="5483"/>
                </a:lnTo>
                <a:lnTo>
                  <a:pt x="39719" y="3971"/>
                </a:lnTo>
                <a:lnTo>
                  <a:pt x="43843" y="2775"/>
                </a:lnTo>
                <a:lnTo>
                  <a:pt x="48628" y="1895"/>
                </a:lnTo>
                <a:lnTo>
                  <a:pt x="48341" y="0"/>
                </a:lnTo>
                <a:lnTo>
                  <a:pt x="39149" y="844"/>
                </a:lnTo>
                <a:lnTo>
                  <a:pt x="27129" y="4858"/>
                </a:lnTo>
                <a:lnTo>
                  <a:pt x="16075" y="12173"/>
                </a:lnTo>
                <a:lnTo>
                  <a:pt x="7058" y="22628"/>
                </a:lnTo>
                <a:lnTo>
                  <a:pt x="1764" y="34168"/>
                </a:lnTo>
                <a:lnTo>
                  <a:pt x="0" y="46969"/>
                </a:lnTo>
                <a:lnTo>
                  <a:pt x="15" y="48307"/>
                </a:lnTo>
                <a:lnTo>
                  <a:pt x="2255" y="61675"/>
                </a:lnTo>
                <a:lnTo>
                  <a:pt x="8296" y="72177"/>
                </a:lnTo>
                <a:lnTo>
                  <a:pt x="13826" y="78493"/>
                </a:lnTo>
                <a:lnTo>
                  <a:pt x="19960" y="81651"/>
                </a:lnTo>
                <a:lnTo>
                  <a:pt x="17500" y="75163"/>
                </a:lnTo>
                <a:lnTo>
                  <a:pt x="14840" y="69191"/>
                </a:lnTo>
                <a:close/>
              </a:path>
              <a:path w="298454" h="81766">
                <a:moveTo>
                  <a:pt x="79803" y="71890"/>
                </a:moveTo>
                <a:lnTo>
                  <a:pt x="77277" y="69363"/>
                </a:lnTo>
                <a:lnTo>
                  <a:pt x="73947" y="68732"/>
                </a:lnTo>
                <a:lnTo>
                  <a:pt x="70607" y="69363"/>
                </a:lnTo>
                <a:lnTo>
                  <a:pt x="68043" y="71890"/>
                </a:lnTo>
                <a:lnTo>
                  <a:pt x="67402" y="75220"/>
                </a:lnTo>
                <a:lnTo>
                  <a:pt x="68034" y="78560"/>
                </a:lnTo>
                <a:lnTo>
                  <a:pt x="70560" y="81125"/>
                </a:lnTo>
                <a:lnTo>
                  <a:pt x="73947" y="81766"/>
                </a:lnTo>
                <a:lnTo>
                  <a:pt x="77324" y="81125"/>
                </a:lnTo>
                <a:lnTo>
                  <a:pt x="79813" y="78560"/>
                </a:lnTo>
                <a:lnTo>
                  <a:pt x="80435" y="75220"/>
                </a:lnTo>
                <a:lnTo>
                  <a:pt x="79803" y="71890"/>
                </a:lnTo>
                <a:close/>
              </a:path>
              <a:path w="298454" h="81766">
                <a:moveTo>
                  <a:pt x="133304" y="75149"/>
                </a:moveTo>
                <a:lnTo>
                  <a:pt x="140741" y="62473"/>
                </a:lnTo>
                <a:lnTo>
                  <a:pt x="143113" y="55736"/>
                </a:lnTo>
                <a:lnTo>
                  <a:pt x="144301" y="48558"/>
                </a:lnTo>
                <a:lnTo>
                  <a:pt x="144293" y="39876"/>
                </a:lnTo>
                <a:lnTo>
                  <a:pt x="142742" y="26773"/>
                </a:lnTo>
                <a:lnTo>
                  <a:pt x="138502" y="15216"/>
                </a:lnTo>
                <a:lnTo>
                  <a:pt x="133641" y="5990"/>
                </a:lnTo>
                <a:lnTo>
                  <a:pt x="126809" y="1378"/>
                </a:lnTo>
                <a:lnTo>
                  <a:pt x="117209" y="1389"/>
                </a:lnTo>
                <a:lnTo>
                  <a:pt x="104964" y="5211"/>
                </a:lnTo>
                <a:lnTo>
                  <a:pt x="96303" y="15905"/>
                </a:lnTo>
                <a:lnTo>
                  <a:pt x="92323" y="27925"/>
                </a:lnTo>
                <a:lnTo>
                  <a:pt x="91079" y="41400"/>
                </a:lnTo>
                <a:lnTo>
                  <a:pt x="91320" y="47769"/>
                </a:lnTo>
                <a:lnTo>
                  <a:pt x="93776" y="60822"/>
                </a:lnTo>
                <a:lnTo>
                  <a:pt x="98887" y="71201"/>
                </a:lnTo>
                <a:lnTo>
                  <a:pt x="102447" y="51525"/>
                </a:lnTo>
                <a:lnTo>
                  <a:pt x="102447" y="33571"/>
                </a:lnTo>
                <a:lnTo>
                  <a:pt x="103078" y="26107"/>
                </a:lnTo>
                <a:lnTo>
                  <a:pt x="104341" y="20441"/>
                </a:lnTo>
                <a:lnTo>
                  <a:pt x="106753" y="9799"/>
                </a:lnTo>
                <a:lnTo>
                  <a:pt x="111211" y="4478"/>
                </a:lnTo>
                <a:lnTo>
                  <a:pt x="124225" y="4478"/>
                </a:lnTo>
                <a:lnTo>
                  <a:pt x="128665" y="9646"/>
                </a:lnTo>
                <a:lnTo>
                  <a:pt x="131038" y="19982"/>
                </a:lnTo>
                <a:lnTo>
                  <a:pt x="132301" y="25533"/>
                </a:lnTo>
                <a:lnTo>
                  <a:pt x="132933" y="32959"/>
                </a:lnTo>
                <a:lnTo>
                  <a:pt x="132923" y="44240"/>
                </a:lnTo>
                <a:lnTo>
                  <a:pt x="132050" y="58467"/>
                </a:lnTo>
                <a:lnTo>
                  <a:pt x="129775" y="69019"/>
                </a:lnTo>
                <a:lnTo>
                  <a:pt x="127669" y="75182"/>
                </a:lnTo>
                <a:lnTo>
                  <a:pt x="123804" y="78264"/>
                </a:lnTo>
                <a:lnTo>
                  <a:pt x="111441" y="78264"/>
                </a:lnTo>
                <a:lnTo>
                  <a:pt x="106848" y="73402"/>
                </a:lnTo>
                <a:lnTo>
                  <a:pt x="104399" y="63679"/>
                </a:lnTo>
                <a:lnTo>
                  <a:pt x="103748" y="78053"/>
                </a:lnTo>
                <a:lnTo>
                  <a:pt x="109949" y="81479"/>
                </a:lnTo>
                <a:lnTo>
                  <a:pt x="117489" y="81479"/>
                </a:lnTo>
                <a:lnTo>
                  <a:pt x="122355" y="81027"/>
                </a:lnTo>
                <a:lnTo>
                  <a:pt x="133304" y="75149"/>
                </a:lnTo>
                <a:close/>
              </a:path>
              <a:path w="298454" h="81766">
                <a:moveTo>
                  <a:pt x="103748" y="78053"/>
                </a:moveTo>
                <a:lnTo>
                  <a:pt x="104399" y="63679"/>
                </a:lnTo>
                <a:lnTo>
                  <a:pt x="103097" y="58472"/>
                </a:lnTo>
                <a:lnTo>
                  <a:pt x="102447" y="51525"/>
                </a:lnTo>
                <a:lnTo>
                  <a:pt x="98887" y="71201"/>
                </a:lnTo>
                <a:lnTo>
                  <a:pt x="103748" y="78053"/>
                </a:lnTo>
                <a:close/>
              </a:path>
              <a:path w="298454" h="81766">
                <a:moveTo>
                  <a:pt x="171724" y="11254"/>
                </a:moveTo>
                <a:lnTo>
                  <a:pt x="173639" y="13647"/>
                </a:lnTo>
                <a:lnTo>
                  <a:pt x="173868" y="16881"/>
                </a:lnTo>
                <a:lnTo>
                  <a:pt x="173868" y="73498"/>
                </a:lnTo>
                <a:lnTo>
                  <a:pt x="173160" y="75737"/>
                </a:lnTo>
                <a:lnTo>
                  <a:pt x="170327" y="77804"/>
                </a:lnTo>
                <a:lnTo>
                  <a:pt x="167304" y="78436"/>
                </a:lnTo>
                <a:lnTo>
                  <a:pt x="162673" y="78666"/>
                </a:lnTo>
                <a:lnTo>
                  <a:pt x="162673" y="80388"/>
                </a:lnTo>
                <a:lnTo>
                  <a:pt x="195054" y="80388"/>
                </a:lnTo>
                <a:lnTo>
                  <a:pt x="195054" y="78780"/>
                </a:lnTo>
                <a:lnTo>
                  <a:pt x="190766" y="78627"/>
                </a:lnTo>
                <a:lnTo>
                  <a:pt x="187838" y="78149"/>
                </a:lnTo>
                <a:lnTo>
                  <a:pt x="186269" y="77345"/>
                </a:lnTo>
                <a:lnTo>
                  <a:pt x="183916" y="74665"/>
                </a:lnTo>
                <a:lnTo>
                  <a:pt x="183916" y="2584"/>
                </a:lnTo>
                <a:lnTo>
                  <a:pt x="183628" y="1493"/>
                </a:lnTo>
                <a:lnTo>
                  <a:pt x="182939" y="1493"/>
                </a:lnTo>
                <a:lnTo>
                  <a:pt x="161869" y="12230"/>
                </a:lnTo>
                <a:lnTo>
                  <a:pt x="163247" y="13225"/>
                </a:lnTo>
                <a:lnTo>
                  <a:pt x="166319" y="12086"/>
                </a:lnTo>
                <a:lnTo>
                  <a:pt x="169198" y="11254"/>
                </a:lnTo>
                <a:lnTo>
                  <a:pt x="171724" y="11254"/>
                </a:lnTo>
                <a:close/>
              </a:path>
              <a:path w="298454" h="81766">
                <a:moveTo>
                  <a:pt x="274800" y="76886"/>
                </a:moveTo>
                <a:lnTo>
                  <a:pt x="271470" y="74876"/>
                </a:lnTo>
                <a:lnTo>
                  <a:pt x="274627" y="80560"/>
                </a:lnTo>
                <a:lnTo>
                  <a:pt x="281785" y="80560"/>
                </a:lnTo>
                <a:lnTo>
                  <a:pt x="277096" y="76886"/>
                </a:lnTo>
                <a:lnTo>
                  <a:pt x="274800" y="768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5671714" y="3645453"/>
            <a:ext cx="271583" cy="72754"/>
          </a:xfrm>
          <a:custGeom>
            <a:avLst/>
            <a:gdLst/>
            <a:ahLst/>
            <a:cxnLst/>
            <a:rect l="l" t="t" r="r" b="b"/>
            <a:pathLst>
              <a:path w="298741" h="82455">
                <a:moveTo>
                  <a:pt x="80090" y="72292"/>
                </a:moveTo>
                <a:lnTo>
                  <a:pt x="77565" y="69765"/>
                </a:lnTo>
                <a:lnTo>
                  <a:pt x="74234" y="69134"/>
                </a:lnTo>
                <a:lnTo>
                  <a:pt x="70894" y="69765"/>
                </a:lnTo>
                <a:lnTo>
                  <a:pt x="68330" y="72292"/>
                </a:lnTo>
                <a:lnTo>
                  <a:pt x="67689" y="75622"/>
                </a:lnTo>
                <a:lnTo>
                  <a:pt x="68321" y="78962"/>
                </a:lnTo>
                <a:lnTo>
                  <a:pt x="70847" y="81527"/>
                </a:lnTo>
                <a:lnTo>
                  <a:pt x="74234" y="82168"/>
                </a:lnTo>
                <a:lnTo>
                  <a:pt x="77612" y="81527"/>
                </a:lnTo>
                <a:lnTo>
                  <a:pt x="80100" y="78962"/>
                </a:lnTo>
                <a:lnTo>
                  <a:pt x="80722" y="75622"/>
                </a:lnTo>
                <a:lnTo>
                  <a:pt x="80090" y="72292"/>
                </a:lnTo>
                <a:close/>
              </a:path>
              <a:path w="298741" h="82455">
                <a:moveTo>
                  <a:pt x="128818" y="34624"/>
                </a:moveTo>
                <a:lnTo>
                  <a:pt x="132282" y="32289"/>
                </a:lnTo>
                <a:lnTo>
                  <a:pt x="134425" y="30260"/>
                </a:lnTo>
                <a:lnTo>
                  <a:pt x="138138" y="26700"/>
                </a:lnTo>
                <a:lnTo>
                  <a:pt x="139994" y="22681"/>
                </a:lnTo>
                <a:lnTo>
                  <a:pt x="139994" y="13800"/>
                </a:lnTo>
                <a:lnTo>
                  <a:pt x="138176" y="9933"/>
                </a:lnTo>
                <a:lnTo>
                  <a:pt x="134540" y="6603"/>
                </a:lnTo>
                <a:lnTo>
                  <a:pt x="130904" y="3272"/>
                </a:lnTo>
                <a:lnTo>
                  <a:pt x="126005" y="1607"/>
                </a:lnTo>
                <a:lnTo>
                  <a:pt x="119843" y="1607"/>
                </a:lnTo>
                <a:lnTo>
                  <a:pt x="114599" y="4823"/>
                </a:lnTo>
                <a:lnTo>
                  <a:pt x="122675" y="4823"/>
                </a:lnTo>
                <a:lnTo>
                  <a:pt x="126072" y="6096"/>
                </a:lnTo>
                <a:lnTo>
                  <a:pt x="128311" y="8641"/>
                </a:lnTo>
                <a:lnTo>
                  <a:pt x="130550" y="11187"/>
                </a:lnTo>
                <a:lnTo>
                  <a:pt x="131670" y="14278"/>
                </a:lnTo>
                <a:lnTo>
                  <a:pt x="131670" y="22087"/>
                </a:lnTo>
                <a:lnTo>
                  <a:pt x="130483" y="25647"/>
                </a:lnTo>
                <a:lnTo>
                  <a:pt x="128110" y="28595"/>
                </a:lnTo>
                <a:lnTo>
                  <a:pt x="126732" y="30318"/>
                </a:lnTo>
                <a:lnTo>
                  <a:pt x="124244" y="32442"/>
                </a:lnTo>
                <a:lnTo>
                  <a:pt x="120647" y="34969"/>
                </a:lnTo>
                <a:lnTo>
                  <a:pt x="116245" y="32251"/>
                </a:lnTo>
                <a:lnTo>
                  <a:pt x="114963" y="44098"/>
                </a:lnTo>
                <a:lnTo>
                  <a:pt x="122388" y="49343"/>
                </a:lnTo>
                <a:lnTo>
                  <a:pt x="127296" y="53257"/>
                </a:lnTo>
                <a:lnTo>
                  <a:pt x="129689" y="55841"/>
                </a:lnTo>
                <a:lnTo>
                  <a:pt x="132081" y="58425"/>
                </a:lnTo>
                <a:lnTo>
                  <a:pt x="133277" y="61803"/>
                </a:lnTo>
                <a:lnTo>
                  <a:pt x="133277" y="69650"/>
                </a:lnTo>
                <a:lnTo>
                  <a:pt x="132148" y="72713"/>
                </a:lnTo>
                <a:lnTo>
                  <a:pt x="129890" y="75163"/>
                </a:lnTo>
                <a:lnTo>
                  <a:pt x="127632" y="77613"/>
                </a:lnTo>
                <a:lnTo>
                  <a:pt x="124302" y="78838"/>
                </a:lnTo>
                <a:lnTo>
                  <a:pt x="115728" y="78838"/>
                </a:lnTo>
                <a:lnTo>
                  <a:pt x="112293" y="77288"/>
                </a:lnTo>
                <a:lnTo>
                  <a:pt x="109595" y="74187"/>
                </a:lnTo>
                <a:lnTo>
                  <a:pt x="113087" y="82053"/>
                </a:lnTo>
                <a:lnTo>
                  <a:pt x="126292" y="82053"/>
                </a:lnTo>
                <a:lnTo>
                  <a:pt x="131851" y="80178"/>
                </a:lnTo>
                <a:lnTo>
                  <a:pt x="136005" y="76426"/>
                </a:lnTo>
                <a:lnTo>
                  <a:pt x="140157" y="72675"/>
                </a:lnTo>
                <a:lnTo>
                  <a:pt x="142234" y="68043"/>
                </a:lnTo>
                <a:lnTo>
                  <a:pt x="142234" y="57669"/>
                </a:lnTo>
                <a:lnTo>
                  <a:pt x="140827" y="53448"/>
                </a:lnTo>
                <a:lnTo>
                  <a:pt x="138014" y="49869"/>
                </a:lnTo>
                <a:lnTo>
                  <a:pt x="135201" y="46290"/>
                </a:lnTo>
                <a:lnTo>
                  <a:pt x="130540" y="42089"/>
                </a:lnTo>
                <a:lnTo>
                  <a:pt x="124034" y="37266"/>
                </a:lnTo>
                <a:lnTo>
                  <a:pt x="128818" y="34624"/>
                </a:lnTo>
                <a:close/>
              </a:path>
              <a:path w="298741" h="82455">
                <a:moveTo>
                  <a:pt x="98820" y="73392"/>
                </a:moveTo>
                <a:lnTo>
                  <a:pt x="103279" y="76857"/>
                </a:lnTo>
                <a:lnTo>
                  <a:pt x="107738" y="80321"/>
                </a:lnTo>
                <a:lnTo>
                  <a:pt x="113087" y="82053"/>
                </a:lnTo>
                <a:lnTo>
                  <a:pt x="109595" y="74187"/>
                </a:lnTo>
                <a:lnTo>
                  <a:pt x="106896" y="71086"/>
                </a:lnTo>
                <a:lnTo>
                  <a:pt x="105547" y="66914"/>
                </a:lnTo>
                <a:lnTo>
                  <a:pt x="105547" y="58607"/>
                </a:lnTo>
                <a:lnTo>
                  <a:pt x="106294" y="55430"/>
                </a:lnTo>
                <a:lnTo>
                  <a:pt x="107786" y="52137"/>
                </a:lnTo>
                <a:lnTo>
                  <a:pt x="109279" y="48845"/>
                </a:lnTo>
                <a:lnTo>
                  <a:pt x="111671" y="46165"/>
                </a:lnTo>
                <a:lnTo>
                  <a:pt x="114963" y="44098"/>
                </a:lnTo>
                <a:lnTo>
                  <a:pt x="116245" y="32251"/>
                </a:lnTo>
                <a:lnTo>
                  <a:pt x="112695" y="29351"/>
                </a:lnTo>
                <a:lnTo>
                  <a:pt x="109997" y="26269"/>
                </a:lnTo>
                <a:lnTo>
                  <a:pt x="107298" y="23188"/>
                </a:lnTo>
                <a:lnTo>
                  <a:pt x="105949" y="19848"/>
                </a:lnTo>
                <a:lnTo>
                  <a:pt x="105949" y="13072"/>
                </a:lnTo>
                <a:lnTo>
                  <a:pt x="107097" y="10373"/>
                </a:lnTo>
                <a:lnTo>
                  <a:pt x="111690" y="5933"/>
                </a:lnTo>
                <a:lnTo>
                  <a:pt x="114599" y="4823"/>
                </a:lnTo>
                <a:lnTo>
                  <a:pt x="119843" y="1607"/>
                </a:lnTo>
                <a:lnTo>
                  <a:pt x="113144" y="1607"/>
                </a:lnTo>
                <a:lnTo>
                  <a:pt x="107700" y="3368"/>
                </a:lnTo>
                <a:lnTo>
                  <a:pt x="103509" y="6890"/>
                </a:lnTo>
                <a:lnTo>
                  <a:pt x="99318" y="10412"/>
                </a:lnTo>
                <a:lnTo>
                  <a:pt x="97222" y="14699"/>
                </a:lnTo>
                <a:lnTo>
                  <a:pt x="97222" y="24193"/>
                </a:lnTo>
                <a:lnTo>
                  <a:pt x="98638" y="28251"/>
                </a:lnTo>
                <a:lnTo>
                  <a:pt x="101470" y="31925"/>
                </a:lnTo>
                <a:lnTo>
                  <a:pt x="103308" y="34337"/>
                </a:lnTo>
                <a:lnTo>
                  <a:pt x="106752" y="37572"/>
                </a:lnTo>
                <a:lnTo>
                  <a:pt x="111805" y="41629"/>
                </a:lnTo>
                <a:lnTo>
                  <a:pt x="106791" y="44998"/>
                </a:lnTo>
                <a:lnTo>
                  <a:pt x="103269" y="47888"/>
                </a:lnTo>
                <a:lnTo>
                  <a:pt x="101241" y="50300"/>
                </a:lnTo>
                <a:lnTo>
                  <a:pt x="98141" y="54013"/>
                </a:lnTo>
                <a:lnTo>
                  <a:pt x="96590" y="58300"/>
                </a:lnTo>
                <a:lnTo>
                  <a:pt x="96590" y="68828"/>
                </a:lnTo>
                <a:lnTo>
                  <a:pt x="98820" y="73392"/>
                </a:lnTo>
                <a:close/>
              </a:path>
              <a:path w="298741" h="82455">
                <a:moveTo>
                  <a:pt x="156989" y="30432"/>
                </a:moveTo>
                <a:lnTo>
                  <a:pt x="156587" y="31810"/>
                </a:lnTo>
                <a:lnTo>
                  <a:pt x="158941" y="32500"/>
                </a:lnTo>
                <a:lnTo>
                  <a:pt x="163993" y="32500"/>
                </a:lnTo>
                <a:lnTo>
                  <a:pt x="169447" y="33705"/>
                </a:lnTo>
                <a:lnTo>
                  <a:pt x="175304" y="36117"/>
                </a:lnTo>
                <a:lnTo>
                  <a:pt x="176747" y="36746"/>
                </a:lnTo>
                <a:lnTo>
                  <a:pt x="187549" y="45248"/>
                </a:lnTo>
                <a:lnTo>
                  <a:pt x="191150" y="57535"/>
                </a:lnTo>
                <a:lnTo>
                  <a:pt x="191150" y="63200"/>
                </a:lnTo>
                <a:lnTo>
                  <a:pt x="189503" y="67976"/>
                </a:lnTo>
                <a:lnTo>
                  <a:pt x="186212" y="71861"/>
                </a:lnTo>
                <a:lnTo>
                  <a:pt x="182920" y="75747"/>
                </a:lnTo>
                <a:lnTo>
                  <a:pt x="179074" y="77689"/>
                </a:lnTo>
                <a:lnTo>
                  <a:pt x="172758" y="77689"/>
                </a:lnTo>
                <a:lnTo>
                  <a:pt x="170031" y="76455"/>
                </a:lnTo>
                <a:lnTo>
                  <a:pt x="166491" y="73986"/>
                </a:lnTo>
                <a:lnTo>
                  <a:pt x="162950" y="71517"/>
                </a:lnTo>
                <a:lnTo>
                  <a:pt x="160089" y="70282"/>
                </a:lnTo>
                <a:lnTo>
                  <a:pt x="157907" y="70282"/>
                </a:lnTo>
                <a:lnTo>
                  <a:pt x="154090" y="71574"/>
                </a:lnTo>
                <a:lnTo>
                  <a:pt x="152855" y="74589"/>
                </a:lnTo>
                <a:lnTo>
                  <a:pt x="152855" y="77651"/>
                </a:lnTo>
                <a:lnTo>
                  <a:pt x="154769" y="79776"/>
                </a:lnTo>
                <a:lnTo>
                  <a:pt x="158596" y="80962"/>
                </a:lnTo>
                <a:lnTo>
                  <a:pt x="160893" y="81690"/>
                </a:lnTo>
                <a:lnTo>
                  <a:pt x="163917" y="82053"/>
                </a:lnTo>
                <a:lnTo>
                  <a:pt x="176891" y="82053"/>
                </a:lnTo>
                <a:lnTo>
                  <a:pt x="184518" y="79221"/>
                </a:lnTo>
                <a:lnTo>
                  <a:pt x="190546" y="73555"/>
                </a:lnTo>
                <a:lnTo>
                  <a:pt x="196575" y="67889"/>
                </a:lnTo>
                <a:lnTo>
                  <a:pt x="199589" y="60827"/>
                </a:lnTo>
                <a:lnTo>
                  <a:pt x="199589" y="48577"/>
                </a:lnTo>
                <a:lnTo>
                  <a:pt x="198881" y="44988"/>
                </a:lnTo>
                <a:lnTo>
                  <a:pt x="197465" y="41601"/>
                </a:lnTo>
                <a:lnTo>
                  <a:pt x="196048" y="38213"/>
                </a:lnTo>
                <a:lnTo>
                  <a:pt x="193963" y="35160"/>
                </a:lnTo>
                <a:lnTo>
                  <a:pt x="191207" y="32442"/>
                </a:lnTo>
                <a:lnTo>
                  <a:pt x="187992" y="29303"/>
                </a:lnTo>
                <a:lnTo>
                  <a:pt x="183992" y="26930"/>
                </a:lnTo>
                <a:lnTo>
                  <a:pt x="179207" y="25322"/>
                </a:lnTo>
                <a:lnTo>
                  <a:pt x="176298" y="24365"/>
                </a:lnTo>
                <a:lnTo>
                  <a:pt x="171705" y="23351"/>
                </a:lnTo>
                <a:lnTo>
                  <a:pt x="165428" y="22278"/>
                </a:lnTo>
                <a:lnTo>
                  <a:pt x="170309" y="12230"/>
                </a:lnTo>
                <a:lnTo>
                  <a:pt x="193331" y="12230"/>
                </a:lnTo>
                <a:lnTo>
                  <a:pt x="196030" y="11426"/>
                </a:lnTo>
                <a:lnTo>
                  <a:pt x="200508" y="803"/>
                </a:lnTo>
                <a:lnTo>
                  <a:pt x="199589" y="0"/>
                </a:lnTo>
                <a:lnTo>
                  <a:pt x="196977" y="2354"/>
                </a:lnTo>
                <a:lnTo>
                  <a:pt x="194135" y="2986"/>
                </a:lnTo>
                <a:lnTo>
                  <a:pt x="169505" y="2986"/>
                </a:lnTo>
                <a:lnTo>
                  <a:pt x="156989" y="30432"/>
                </a:lnTo>
                <a:close/>
              </a:path>
              <a:path w="298741" h="82455">
                <a:moveTo>
                  <a:pt x="275087" y="77288"/>
                </a:moveTo>
                <a:lnTo>
                  <a:pt x="271757" y="75278"/>
                </a:lnTo>
                <a:lnTo>
                  <a:pt x="274914" y="80962"/>
                </a:lnTo>
                <a:lnTo>
                  <a:pt x="282072" y="80962"/>
                </a:lnTo>
                <a:lnTo>
                  <a:pt x="277384" y="77288"/>
                </a:lnTo>
                <a:lnTo>
                  <a:pt x="275087" y="77288"/>
                </a:lnTo>
                <a:close/>
              </a:path>
              <a:path w="298741" h="82455">
                <a:moveTo>
                  <a:pt x="244199" y="34279"/>
                </a:moveTo>
                <a:lnTo>
                  <a:pt x="240295" y="39984"/>
                </a:lnTo>
                <a:lnTo>
                  <a:pt x="235989" y="42835"/>
                </a:lnTo>
                <a:lnTo>
                  <a:pt x="228793" y="42835"/>
                </a:lnTo>
                <a:lnTo>
                  <a:pt x="229157" y="46855"/>
                </a:lnTo>
                <a:lnTo>
                  <a:pt x="235855" y="46855"/>
                </a:lnTo>
                <a:lnTo>
                  <a:pt x="241510" y="43572"/>
                </a:lnTo>
                <a:lnTo>
                  <a:pt x="246122" y="37007"/>
                </a:lnTo>
                <a:lnTo>
                  <a:pt x="248103" y="28576"/>
                </a:lnTo>
                <a:lnTo>
                  <a:pt x="244199" y="34279"/>
                </a:lnTo>
                <a:close/>
              </a:path>
              <a:path w="298741" h="82455">
                <a:moveTo>
                  <a:pt x="216545" y="40060"/>
                </a:moveTo>
                <a:lnTo>
                  <a:pt x="219454" y="42778"/>
                </a:lnTo>
                <a:lnTo>
                  <a:pt x="222363" y="45496"/>
                </a:lnTo>
                <a:lnTo>
                  <a:pt x="225597" y="46855"/>
                </a:lnTo>
                <a:lnTo>
                  <a:pt x="229157" y="46855"/>
                </a:lnTo>
                <a:lnTo>
                  <a:pt x="228793" y="42835"/>
                </a:lnTo>
                <a:lnTo>
                  <a:pt x="225740" y="40682"/>
                </a:lnTo>
                <a:lnTo>
                  <a:pt x="223932" y="37266"/>
                </a:lnTo>
                <a:lnTo>
                  <a:pt x="223932" y="29150"/>
                </a:lnTo>
                <a:lnTo>
                  <a:pt x="225856" y="23035"/>
                </a:lnTo>
                <a:lnTo>
                  <a:pt x="229702" y="16393"/>
                </a:lnTo>
                <a:lnTo>
                  <a:pt x="233549" y="9752"/>
                </a:lnTo>
                <a:lnTo>
                  <a:pt x="237328" y="6431"/>
                </a:lnTo>
                <a:lnTo>
                  <a:pt x="241041" y="6431"/>
                </a:lnTo>
                <a:lnTo>
                  <a:pt x="242065" y="6880"/>
                </a:lnTo>
                <a:lnTo>
                  <a:pt x="245634" y="9244"/>
                </a:lnTo>
                <a:lnTo>
                  <a:pt x="248763" y="10278"/>
                </a:lnTo>
                <a:lnTo>
                  <a:pt x="250055" y="13206"/>
                </a:lnTo>
                <a:lnTo>
                  <a:pt x="250055" y="22355"/>
                </a:lnTo>
                <a:lnTo>
                  <a:pt x="248103" y="28576"/>
                </a:lnTo>
                <a:lnTo>
                  <a:pt x="246122" y="37007"/>
                </a:lnTo>
                <a:lnTo>
                  <a:pt x="250734" y="30442"/>
                </a:lnTo>
                <a:lnTo>
                  <a:pt x="253041" y="23714"/>
                </a:lnTo>
                <a:lnTo>
                  <a:pt x="253041" y="16824"/>
                </a:lnTo>
                <a:lnTo>
                  <a:pt x="252868" y="13694"/>
                </a:lnTo>
                <a:lnTo>
                  <a:pt x="252237" y="11139"/>
                </a:lnTo>
                <a:lnTo>
                  <a:pt x="255107" y="11828"/>
                </a:lnTo>
                <a:lnTo>
                  <a:pt x="258380" y="12230"/>
                </a:lnTo>
                <a:lnTo>
                  <a:pt x="262781" y="12230"/>
                </a:lnTo>
                <a:lnTo>
                  <a:pt x="266073" y="11598"/>
                </a:lnTo>
                <a:lnTo>
                  <a:pt x="269632" y="10297"/>
                </a:lnTo>
                <a:lnTo>
                  <a:pt x="272503" y="8957"/>
                </a:lnTo>
                <a:lnTo>
                  <a:pt x="231568" y="82455"/>
                </a:lnTo>
                <a:lnTo>
                  <a:pt x="237137" y="82455"/>
                </a:lnTo>
                <a:lnTo>
                  <a:pt x="282436" y="1320"/>
                </a:lnTo>
                <a:lnTo>
                  <a:pt x="277842" y="1320"/>
                </a:lnTo>
                <a:lnTo>
                  <a:pt x="275661" y="3464"/>
                </a:lnTo>
                <a:lnTo>
                  <a:pt x="271585" y="6201"/>
                </a:lnTo>
                <a:lnTo>
                  <a:pt x="267872" y="8345"/>
                </a:lnTo>
                <a:lnTo>
                  <a:pt x="263815" y="9416"/>
                </a:lnTo>
                <a:lnTo>
                  <a:pt x="257729" y="9416"/>
                </a:lnTo>
                <a:lnTo>
                  <a:pt x="254476" y="8957"/>
                </a:lnTo>
                <a:lnTo>
                  <a:pt x="251624" y="8115"/>
                </a:lnTo>
                <a:lnTo>
                  <a:pt x="248562" y="5397"/>
                </a:lnTo>
                <a:lnTo>
                  <a:pt x="246208" y="3904"/>
                </a:lnTo>
                <a:lnTo>
                  <a:pt x="242782" y="2986"/>
                </a:lnTo>
                <a:lnTo>
                  <a:pt x="233788" y="2986"/>
                </a:lnTo>
                <a:lnTo>
                  <a:pt x="227912" y="6048"/>
                </a:lnTo>
                <a:lnTo>
                  <a:pt x="222784" y="12173"/>
                </a:lnTo>
                <a:lnTo>
                  <a:pt x="217655" y="18298"/>
                </a:lnTo>
                <a:lnTo>
                  <a:pt x="215090" y="24518"/>
                </a:lnTo>
                <a:lnTo>
                  <a:pt x="215090" y="36079"/>
                </a:lnTo>
                <a:lnTo>
                  <a:pt x="216545" y="40060"/>
                </a:lnTo>
                <a:close/>
              </a:path>
              <a:path w="298741" h="82455">
                <a:moveTo>
                  <a:pt x="262083" y="74407"/>
                </a:moveTo>
                <a:lnTo>
                  <a:pt x="264896" y="77029"/>
                </a:lnTo>
                <a:lnTo>
                  <a:pt x="267710" y="79651"/>
                </a:lnTo>
                <a:lnTo>
                  <a:pt x="271048" y="80962"/>
                </a:lnTo>
                <a:lnTo>
                  <a:pt x="274914" y="80962"/>
                </a:lnTo>
                <a:lnTo>
                  <a:pt x="271757" y="75278"/>
                </a:lnTo>
                <a:lnTo>
                  <a:pt x="269575" y="72005"/>
                </a:lnTo>
                <a:lnTo>
                  <a:pt x="269575" y="64387"/>
                </a:lnTo>
                <a:lnTo>
                  <a:pt x="271355" y="58358"/>
                </a:lnTo>
                <a:lnTo>
                  <a:pt x="274914" y="51391"/>
                </a:lnTo>
                <a:lnTo>
                  <a:pt x="278474" y="44424"/>
                </a:lnTo>
                <a:lnTo>
                  <a:pt x="282531" y="40940"/>
                </a:lnTo>
                <a:lnTo>
                  <a:pt x="289612" y="40940"/>
                </a:lnTo>
                <a:lnTo>
                  <a:pt x="291660" y="41840"/>
                </a:lnTo>
                <a:lnTo>
                  <a:pt x="294798" y="45438"/>
                </a:lnTo>
                <a:lnTo>
                  <a:pt x="295583" y="47946"/>
                </a:lnTo>
                <a:lnTo>
                  <a:pt x="295583" y="56367"/>
                </a:lnTo>
                <a:lnTo>
                  <a:pt x="293717" y="62023"/>
                </a:lnTo>
                <a:lnTo>
                  <a:pt x="289986" y="68129"/>
                </a:lnTo>
                <a:lnTo>
                  <a:pt x="286254" y="74235"/>
                </a:lnTo>
                <a:lnTo>
                  <a:pt x="282053" y="77288"/>
                </a:lnTo>
                <a:lnTo>
                  <a:pt x="277384" y="77288"/>
                </a:lnTo>
                <a:lnTo>
                  <a:pt x="282072" y="80962"/>
                </a:lnTo>
                <a:lnTo>
                  <a:pt x="287832" y="77460"/>
                </a:lnTo>
                <a:lnTo>
                  <a:pt x="292196" y="70454"/>
                </a:lnTo>
                <a:lnTo>
                  <a:pt x="296560" y="63449"/>
                </a:lnTo>
                <a:lnTo>
                  <a:pt x="298741" y="57056"/>
                </a:lnTo>
                <a:lnTo>
                  <a:pt x="298741" y="45878"/>
                </a:lnTo>
                <a:lnTo>
                  <a:pt x="297459" y="42184"/>
                </a:lnTo>
                <a:lnTo>
                  <a:pt x="294894" y="40194"/>
                </a:lnTo>
                <a:lnTo>
                  <a:pt x="292330" y="38203"/>
                </a:lnTo>
                <a:lnTo>
                  <a:pt x="289383" y="37208"/>
                </a:lnTo>
                <a:lnTo>
                  <a:pt x="279660" y="37208"/>
                </a:lnTo>
                <a:lnTo>
                  <a:pt x="273833" y="40146"/>
                </a:lnTo>
                <a:lnTo>
                  <a:pt x="268571" y="46022"/>
                </a:lnTo>
                <a:lnTo>
                  <a:pt x="263308" y="51898"/>
                </a:lnTo>
                <a:lnTo>
                  <a:pt x="260676" y="58148"/>
                </a:lnTo>
                <a:lnTo>
                  <a:pt x="260676" y="70321"/>
                </a:lnTo>
                <a:lnTo>
                  <a:pt x="262083" y="74407"/>
                </a:lnTo>
                <a:close/>
              </a:path>
              <a:path w="298741" h="82455">
                <a:moveTo>
                  <a:pt x="4133" y="30432"/>
                </a:moveTo>
                <a:lnTo>
                  <a:pt x="3731" y="31810"/>
                </a:lnTo>
                <a:lnTo>
                  <a:pt x="6085" y="32500"/>
                </a:lnTo>
                <a:lnTo>
                  <a:pt x="11138" y="32500"/>
                </a:lnTo>
                <a:lnTo>
                  <a:pt x="16591" y="33705"/>
                </a:lnTo>
                <a:lnTo>
                  <a:pt x="22448" y="36117"/>
                </a:lnTo>
                <a:lnTo>
                  <a:pt x="23891" y="36746"/>
                </a:lnTo>
                <a:lnTo>
                  <a:pt x="34693" y="45248"/>
                </a:lnTo>
                <a:lnTo>
                  <a:pt x="38294" y="57535"/>
                </a:lnTo>
                <a:lnTo>
                  <a:pt x="38294" y="63200"/>
                </a:lnTo>
                <a:lnTo>
                  <a:pt x="36647" y="67976"/>
                </a:lnTo>
                <a:lnTo>
                  <a:pt x="33356" y="71861"/>
                </a:lnTo>
                <a:lnTo>
                  <a:pt x="30064" y="75747"/>
                </a:lnTo>
                <a:lnTo>
                  <a:pt x="26218" y="77689"/>
                </a:lnTo>
                <a:lnTo>
                  <a:pt x="19902" y="77689"/>
                </a:lnTo>
                <a:lnTo>
                  <a:pt x="17175" y="76455"/>
                </a:lnTo>
                <a:lnTo>
                  <a:pt x="13635" y="73986"/>
                </a:lnTo>
                <a:lnTo>
                  <a:pt x="10094" y="71517"/>
                </a:lnTo>
                <a:lnTo>
                  <a:pt x="7234" y="70282"/>
                </a:lnTo>
                <a:lnTo>
                  <a:pt x="5052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0" y="80962"/>
                </a:lnTo>
                <a:lnTo>
                  <a:pt x="8037" y="81690"/>
                </a:lnTo>
                <a:lnTo>
                  <a:pt x="11061" y="82053"/>
                </a:lnTo>
                <a:lnTo>
                  <a:pt x="24036" y="82053"/>
                </a:lnTo>
                <a:lnTo>
                  <a:pt x="31663" y="79221"/>
                </a:lnTo>
                <a:lnTo>
                  <a:pt x="37691" y="73555"/>
                </a:lnTo>
                <a:lnTo>
                  <a:pt x="43719" y="67889"/>
                </a:lnTo>
                <a:lnTo>
                  <a:pt x="46733" y="60827"/>
                </a:lnTo>
                <a:lnTo>
                  <a:pt x="46733" y="48577"/>
                </a:lnTo>
                <a:lnTo>
                  <a:pt x="46025" y="44988"/>
                </a:lnTo>
                <a:lnTo>
                  <a:pt x="44609" y="41601"/>
                </a:lnTo>
                <a:lnTo>
                  <a:pt x="43193" y="38213"/>
                </a:lnTo>
                <a:lnTo>
                  <a:pt x="41107" y="35160"/>
                </a:lnTo>
                <a:lnTo>
                  <a:pt x="38351" y="32442"/>
                </a:lnTo>
                <a:lnTo>
                  <a:pt x="35136" y="29303"/>
                </a:lnTo>
                <a:lnTo>
                  <a:pt x="31136" y="26930"/>
                </a:lnTo>
                <a:lnTo>
                  <a:pt x="26352" y="25322"/>
                </a:lnTo>
                <a:lnTo>
                  <a:pt x="23443" y="24365"/>
                </a:lnTo>
                <a:lnTo>
                  <a:pt x="18850" y="23351"/>
                </a:lnTo>
                <a:lnTo>
                  <a:pt x="12573" y="22278"/>
                </a:lnTo>
                <a:lnTo>
                  <a:pt x="17453" y="12230"/>
                </a:lnTo>
                <a:lnTo>
                  <a:pt x="40475" y="12230"/>
                </a:lnTo>
                <a:lnTo>
                  <a:pt x="43174" y="11426"/>
                </a:lnTo>
                <a:lnTo>
                  <a:pt x="47652" y="803"/>
                </a:lnTo>
                <a:lnTo>
                  <a:pt x="46733" y="0"/>
                </a:lnTo>
                <a:lnTo>
                  <a:pt x="44121" y="2354"/>
                </a:lnTo>
                <a:lnTo>
                  <a:pt x="41279" y="2986"/>
                </a:lnTo>
                <a:lnTo>
                  <a:pt x="16649" y="2986"/>
                </a:lnTo>
                <a:lnTo>
                  <a:pt x="4133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056525" y="3645453"/>
            <a:ext cx="271583" cy="72754"/>
          </a:xfrm>
          <a:custGeom>
            <a:avLst/>
            <a:gdLst/>
            <a:ahLst/>
            <a:cxnLst/>
            <a:rect l="l" t="t" r="r" b="b"/>
            <a:pathLst>
              <a:path w="298741" h="82455">
                <a:moveTo>
                  <a:pt x="80090" y="72292"/>
                </a:moveTo>
                <a:lnTo>
                  <a:pt x="77564" y="69765"/>
                </a:lnTo>
                <a:lnTo>
                  <a:pt x="74234" y="69134"/>
                </a:lnTo>
                <a:lnTo>
                  <a:pt x="70894" y="69765"/>
                </a:lnTo>
                <a:lnTo>
                  <a:pt x="68329" y="72292"/>
                </a:lnTo>
                <a:lnTo>
                  <a:pt x="67689" y="75622"/>
                </a:lnTo>
                <a:lnTo>
                  <a:pt x="68321" y="78962"/>
                </a:lnTo>
                <a:lnTo>
                  <a:pt x="70847" y="81527"/>
                </a:lnTo>
                <a:lnTo>
                  <a:pt x="74234" y="82168"/>
                </a:lnTo>
                <a:lnTo>
                  <a:pt x="77612" y="81527"/>
                </a:lnTo>
                <a:lnTo>
                  <a:pt x="80100" y="78962"/>
                </a:lnTo>
                <a:lnTo>
                  <a:pt x="80722" y="75622"/>
                </a:lnTo>
                <a:lnTo>
                  <a:pt x="80090" y="72292"/>
                </a:lnTo>
                <a:close/>
              </a:path>
              <a:path w="298741" h="82455">
                <a:moveTo>
                  <a:pt x="98198" y="30432"/>
                </a:moveTo>
                <a:lnTo>
                  <a:pt x="97796" y="31810"/>
                </a:lnTo>
                <a:lnTo>
                  <a:pt x="100150" y="32500"/>
                </a:lnTo>
                <a:lnTo>
                  <a:pt x="105203" y="32500"/>
                </a:lnTo>
                <a:lnTo>
                  <a:pt x="110657" y="33705"/>
                </a:lnTo>
                <a:lnTo>
                  <a:pt x="116513" y="36117"/>
                </a:lnTo>
                <a:lnTo>
                  <a:pt x="117956" y="36746"/>
                </a:lnTo>
                <a:lnTo>
                  <a:pt x="128758" y="45248"/>
                </a:lnTo>
                <a:lnTo>
                  <a:pt x="132359" y="57535"/>
                </a:lnTo>
                <a:lnTo>
                  <a:pt x="132359" y="63200"/>
                </a:lnTo>
                <a:lnTo>
                  <a:pt x="130713" y="67976"/>
                </a:lnTo>
                <a:lnTo>
                  <a:pt x="127421" y="71861"/>
                </a:lnTo>
                <a:lnTo>
                  <a:pt x="124130" y="75747"/>
                </a:lnTo>
                <a:lnTo>
                  <a:pt x="120283" y="77689"/>
                </a:lnTo>
                <a:lnTo>
                  <a:pt x="113967" y="77689"/>
                </a:lnTo>
                <a:lnTo>
                  <a:pt x="111240" y="76455"/>
                </a:lnTo>
                <a:lnTo>
                  <a:pt x="107700" y="73986"/>
                </a:lnTo>
                <a:lnTo>
                  <a:pt x="104159" y="71517"/>
                </a:lnTo>
                <a:lnTo>
                  <a:pt x="101299" y="70282"/>
                </a:lnTo>
                <a:lnTo>
                  <a:pt x="99117" y="70282"/>
                </a:lnTo>
                <a:lnTo>
                  <a:pt x="95299" y="71574"/>
                </a:lnTo>
                <a:lnTo>
                  <a:pt x="94065" y="74589"/>
                </a:lnTo>
                <a:lnTo>
                  <a:pt x="94065" y="77651"/>
                </a:lnTo>
                <a:lnTo>
                  <a:pt x="95978" y="79776"/>
                </a:lnTo>
                <a:lnTo>
                  <a:pt x="99806" y="80962"/>
                </a:lnTo>
                <a:lnTo>
                  <a:pt x="102102" y="81690"/>
                </a:lnTo>
                <a:lnTo>
                  <a:pt x="105126" y="82053"/>
                </a:lnTo>
                <a:lnTo>
                  <a:pt x="118101" y="82053"/>
                </a:lnTo>
                <a:lnTo>
                  <a:pt x="125728" y="79221"/>
                </a:lnTo>
                <a:lnTo>
                  <a:pt x="131756" y="73555"/>
                </a:lnTo>
                <a:lnTo>
                  <a:pt x="137784" y="67889"/>
                </a:lnTo>
                <a:lnTo>
                  <a:pt x="140799" y="60827"/>
                </a:lnTo>
                <a:lnTo>
                  <a:pt x="140799" y="48577"/>
                </a:lnTo>
                <a:lnTo>
                  <a:pt x="140090" y="44988"/>
                </a:lnTo>
                <a:lnTo>
                  <a:pt x="138674" y="41601"/>
                </a:lnTo>
                <a:lnTo>
                  <a:pt x="137258" y="38213"/>
                </a:lnTo>
                <a:lnTo>
                  <a:pt x="135172" y="35160"/>
                </a:lnTo>
                <a:lnTo>
                  <a:pt x="132416" y="32442"/>
                </a:lnTo>
                <a:lnTo>
                  <a:pt x="129201" y="29303"/>
                </a:lnTo>
                <a:lnTo>
                  <a:pt x="125201" y="26930"/>
                </a:lnTo>
                <a:lnTo>
                  <a:pt x="120417" y="25322"/>
                </a:lnTo>
                <a:lnTo>
                  <a:pt x="117508" y="24365"/>
                </a:lnTo>
                <a:lnTo>
                  <a:pt x="112915" y="23351"/>
                </a:lnTo>
                <a:lnTo>
                  <a:pt x="106637" y="22278"/>
                </a:lnTo>
                <a:lnTo>
                  <a:pt x="111518" y="12230"/>
                </a:lnTo>
                <a:lnTo>
                  <a:pt x="134541" y="12230"/>
                </a:lnTo>
                <a:lnTo>
                  <a:pt x="137239" y="11426"/>
                </a:lnTo>
                <a:lnTo>
                  <a:pt x="141717" y="803"/>
                </a:lnTo>
                <a:lnTo>
                  <a:pt x="140799" y="0"/>
                </a:lnTo>
                <a:lnTo>
                  <a:pt x="138186" y="2354"/>
                </a:lnTo>
                <a:lnTo>
                  <a:pt x="135344" y="2986"/>
                </a:lnTo>
                <a:lnTo>
                  <a:pt x="110714" y="2986"/>
                </a:lnTo>
                <a:lnTo>
                  <a:pt x="98198" y="30432"/>
                </a:lnTo>
                <a:close/>
              </a:path>
              <a:path w="298741" h="82455">
                <a:moveTo>
                  <a:pt x="275087" y="77288"/>
                </a:moveTo>
                <a:lnTo>
                  <a:pt x="271757" y="75278"/>
                </a:lnTo>
                <a:lnTo>
                  <a:pt x="274914" y="80962"/>
                </a:lnTo>
                <a:lnTo>
                  <a:pt x="282072" y="80962"/>
                </a:lnTo>
                <a:lnTo>
                  <a:pt x="277384" y="77288"/>
                </a:lnTo>
                <a:lnTo>
                  <a:pt x="275087" y="77288"/>
                </a:lnTo>
                <a:close/>
              </a:path>
              <a:path w="298741" h="82455">
                <a:moveTo>
                  <a:pt x="244199" y="34279"/>
                </a:moveTo>
                <a:lnTo>
                  <a:pt x="240295" y="39984"/>
                </a:lnTo>
                <a:lnTo>
                  <a:pt x="235989" y="42835"/>
                </a:lnTo>
                <a:lnTo>
                  <a:pt x="228793" y="42835"/>
                </a:lnTo>
                <a:lnTo>
                  <a:pt x="229156" y="46855"/>
                </a:lnTo>
                <a:lnTo>
                  <a:pt x="235855" y="46855"/>
                </a:lnTo>
                <a:lnTo>
                  <a:pt x="241510" y="43572"/>
                </a:lnTo>
                <a:lnTo>
                  <a:pt x="246122" y="37007"/>
                </a:lnTo>
                <a:lnTo>
                  <a:pt x="248103" y="28576"/>
                </a:lnTo>
                <a:lnTo>
                  <a:pt x="244199" y="34279"/>
                </a:lnTo>
                <a:close/>
              </a:path>
              <a:path w="298741" h="82455">
                <a:moveTo>
                  <a:pt x="216545" y="40060"/>
                </a:moveTo>
                <a:lnTo>
                  <a:pt x="219453" y="42778"/>
                </a:lnTo>
                <a:lnTo>
                  <a:pt x="222363" y="45496"/>
                </a:lnTo>
                <a:lnTo>
                  <a:pt x="225597" y="46855"/>
                </a:lnTo>
                <a:lnTo>
                  <a:pt x="229156" y="46855"/>
                </a:lnTo>
                <a:lnTo>
                  <a:pt x="228793" y="42835"/>
                </a:lnTo>
                <a:lnTo>
                  <a:pt x="225741" y="40682"/>
                </a:lnTo>
                <a:lnTo>
                  <a:pt x="223932" y="37266"/>
                </a:lnTo>
                <a:lnTo>
                  <a:pt x="223932" y="29150"/>
                </a:lnTo>
                <a:lnTo>
                  <a:pt x="225856" y="23035"/>
                </a:lnTo>
                <a:lnTo>
                  <a:pt x="229702" y="16393"/>
                </a:lnTo>
                <a:lnTo>
                  <a:pt x="233549" y="9752"/>
                </a:lnTo>
                <a:lnTo>
                  <a:pt x="237328" y="6431"/>
                </a:lnTo>
                <a:lnTo>
                  <a:pt x="241041" y="6431"/>
                </a:lnTo>
                <a:lnTo>
                  <a:pt x="242065" y="6880"/>
                </a:lnTo>
                <a:lnTo>
                  <a:pt x="245634" y="9244"/>
                </a:lnTo>
                <a:lnTo>
                  <a:pt x="248763" y="10278"/>
                </a:lnTo>
                <a:lnTo>
                  <a:pt x="250055" y="13206"/>
                </a:lnTo>
                <a:lnTo>
                  <a:pt x="250055" y="22355"/>
                </a:lnTo>
                <a:lnTo>
                  <a:pt x="248103" y="28576"/>
                </a:lnTo>
                <a:lnTo>
                  <a:pt x="246122" y="37007"/>
                </a:lnTo>
                <a:lnTo>
                  <a:pt x="250734" y="30442"/>
                </a:lnTo>
                <a:lnTo>
                  <a:pt x="253041" y="23714"/>
                </a:lnTo>
                <a:lnTo>
                  <a:pt x="253041" y="16824"/>
                </a:lnTo>
                <a:lnTo>
                  <a:pt x="252868" y="13694"/>
                </a:lnTo>
                <a:lnTo>
                  <a:pt x="252237" y="11139"/>
                </a:lnTo>
                <a:lnTo>
                  <a:pt x="255107" y="11828"/>
                </a:lnTo>
                <a:lnTo>
                  <a:pt x="258380" y="12230"/>
                </a:lnTo>
                <a:lnTo>
                  <a:pt x="262781" y="12230"/>
                </a:lnTo>
                <a:lnTo>
                  <a:pt x="266073" y="11598"/>
                </a:lnTo>
                <a:lnTo>
                  <a:pt x="269633" y="10297"/>
                </a:lnTo>
                <a:lnTo>
                  <a:pt x="272503" y="8957"/>
                </a:lnTo>
                <a:lnTo>
                  <a:pt x="231568" y="82455"/>
                </a:lnTo>
                <a:lnTo>
                  <a:pt x="237137" y="82455"/>
                </a:lnTo>
                <a:lnTo>
                  <a:pt x="282436" y="1320"/>
                </a:lnTo>
                <a:lnTo>
                  <a:pt x="277843" y="1320"/>
                </a:lnTo>
                <a:lnTo>
                  <a:pt x="275661" y="3464"/>
                </a:lnTo>
                <a:lnTo>
                  <a:pt x="271584" y="6201"/>
                </a:lnTo>
                <a:lnTo>
                  <a:pt x="267872" y="8345"/>
                </a:lnTo>
                <a:lnTo>
                  <a:pt x="263815" y="9416"/>
                </a:lnTo>
                <a:lnTo>
                  <a:pt x="257729" y="9416"/>
                </a:lnTo>
                <a:lnTo>
                  <a:pt x="254476" y="8957"/>
                </a:lnTo>
                <a:lnTo>
                  <a:pt x="251624" y="8115"/>
                </a:lnTo>
                <a:lnTo>
                  <a:pt x="248562" y="5397"/>
                </a:lnTo>
                <a:lnTo>
                  <a:pt x="246208" y="3904"/>
                </a:lnTo>
                <a:lnTo>
                  <a:pt x="242782" y="2986"/>
                </a:lnTo>
                <a:lnTo>
                  <a:pt x="233788" y="2986"/>
                </a:lnTo>
                <a:lnTo>
                  <a:pt x="227912" y="6048"/>
                </a:lnTo>
                <a:lnTo>
                  <a:pt x="222784" y="12173"/>
                </a:lnTo>
                <a:lnTo>
                  <a:pt x="217655" y="18298"/>
                </a:lnTo>
                <a:lnTo>
                  <a:pt x="215091" y="24518"/>
                </a:lnTo>
                <a:lnTo>
                  <a:pt x="215091" y="36079"/>
                </a:lnTo>
                <a:lnTo>
                  <a:pt x="216545" y="40060"/>
                </a:lnTo>
                <a:close/>
              </a:path>
              <a:path w="298741" h="82455">
                <a:moveTo>
                  <a:pt x="262083" y="74407"/>
                </a:moveTo>
                <a:lnTo>
                  <a:pt x="264896" y="77029"/>
                </a:lnTo>
                <a:lnTo>
                  <a:pt x="267710" y="79651"/>
                </a:lnTo>
                <a:lnTo>
                  <a:pt x="271048" y="80962"/>
                </a:lnTo>
                <a:lnTo>
                  <a:pt x="274914" y="80962"/>
                </a:lnTo>
                <a:lnTo>
                  <a:pt x="271757" y="75278"/>
                </a:lnTo>
                <a:lnTo>
                  <a:pt x="269575" y="72005"/>
                </a:lnTo>
                <a:lnTo>
                  <a:pt x="269575" y="64387"/>
                </a:lnTo>
                <a:lnTo>
                  <a:pt x="271355" y="58358"/>
                </a:lnTo>
                <a:lnTo>
                  <a:pt x="274914" y="51391"/>
                </a:lnTo>
                <a:lnTo>
                  <a:pt x="278474" y="44424"/>
                </a:lnTo>
                <a:lnTo>
                  <a:pt x="282531" y="40940"/>
                </a:lnTo>
                <a:lnTo>
                  <a:pt x="289612" y="40940"/>
                </a:lnTo>
                <a:lnTo>
                  <a:pt x="291660" y="41840"/>
                </a:lnTo>
                <a:lnTo>
                  <a:pt x="294798" y="45438"/>
                </a:lnTo>
                <a:lnTo>
                  <a:pt x="295583" y="47946"/>
                </a:lnTo>
                <a:lnTo>
                  <a:pt x="295583" y="56367"/>
                </a:lnTo>
                <a:lnTo>
                  <a:pt x="293717" y="62023"/>
                </a:lnTo>
                <a:lnTo>
                  <a:pt x="289986" y="68129"/>
                </a:lnTo>
                <a:lnTo>
                  <a:pt x="286254" y="74235"/>
                </a:lnTo>
                <a:lnTo>
                  <a:pt x="282053" y="77288"/>
                </a:lnTo>
                <a:lnTo>
                  <a:pt x="277384" y="77288"/>
                </a:lnTo>
                <a:lnTo>
                  <a:pt x="282072" y="80962"/>
                </a:lnTo>
                <a:lnTo>
                  <a:pt x="287833" y="77460"/>
                </a:lnTo>
                <a:lnTo>
                  <a:pt x="292196" y="70454"/>
                </a:lnTo>
                <a:lnTo>
                  <a:pt x="296559" y="63449"/>
                </a:lnTo>
                <a:lnTo>
                  <a:pt x="298741" y="57056"/>
                </a:lnTo>
                <a:lnTo>
                  <a:pt x="298741" y="45878"/>
                </a:lnTo>
                <a:lnTo>
                  <a:pt x="297459" y="42184"/>
                </a:lnTo>
                <a:lnTo>
                  <a:pt x="294894" y="40194"/>
                </a:lnTo>
                <a:lnTo>
                  <a:pt x="292330" y="38203"/>
                </a:lnTo>
                <a:lnTo>
                  <a:pt x="289383" y="37208"/>
                </a:lnTo>
                <a:lnTo>
                  <a:pt x="279661" y="37208"/>
                </a:lnTo>
                <a:lnTo>
                  <a:pt x="273833" y="40146"/>
                </a:lnTo>
                <a:lnTo>
                  <a:pt x="268571" y="46022"/>
                </a:lnTo>
                <a:lnTo>
                  <a:pt x="263307" y="51898"/>
                </a:lnTo>
                <a:lnTo>
                  <a:pt x="260676" y="58148"/>
                </a:lnTo>
                <a:lnTo>
                  <a:pt x="260676" y="70321"/>
                </a:lnTo>
                <a:lnTo>
                  <a:pt x="262083" y="74407"/>
                </a:lnTo>
                <a:close/>
              </a:path>
              <a:path w="298741" h="82455">
                <a:moveTo>
                  <a:pt x="156185" y="20786"/>
                </a:moveTo>
                <a:lnTo>
                  <a:pt x="158213" y="17264"/>
                </a:lnTo>
                <a:lnTo>
                  <a:pt x="160108" y="14661"/>
                </a:lnTo>
                <a:lnTo>
                  <a:pt x="161869" y="12977"/>
                </a:lnTo>
                <a:lnTo>
                  <a:pt x="165084" y="9876"/>
                </a:lnTo>
                <a:lnTo>
                  <a:pt x="168797" y="8325"/>
                </a:lnTo>
                <a:lnTo>
                  <a:pt x="176567" y="8325"/>
                </a:lnTo>
                <a:lnTo>
                  <a:pt x="179734" y="9416"/>
                </a:lnTo>
                <a:lnTo>
                  <a:pt x="182509" y="11598"/>
                </a:lnTo>
                <a:lnTo>
                  <a:pt x="185283" y="13781"/>
                </a:lnTo>
                <a:lnTo>
                  <a:pt x="186671" y="16958"/>
                </a:lnTo>
                <a:lnTo>
                  <a:pt x="186671" y="25839"/>
                </a:lnTo>
                <a:lnTo>
                  <a:pt x="184910" y="29628"/>
                </a:lnTo>
                <a:lnTo>
                  <a:pt x="181389" y="32500"/>
                </a:lnTo>
                <a:lnTo>
                  <a:pt x="177867" y="35371"/>
                </a:lnTo>
                <a:lnTo>
                  <a:pt x="173044" y="37916"/>
                </a:lnTo>
                <a:lnTo>
                  <a:pt x="166921" y="40136"/>
                </a:lnTo>
                <a:lnTo>
                  <a:pt x="167648" y="41553"/>
                </a:lnTo>
                <a:lnTo>
                  <a:pt x="178538" y="41457"/>
                </a:lnTo>
                <a:lnTo>
                  <a:pt x="184547" y="44080"/>
                </a:lnTo>
                <a:lnTo>
                  <a:pt x="188107" y="49324"/>
                </a:lnTo>
                <a:lnTo>
                  <a:pt x="190212" y="52424"/>
                </a:lnTo>
                <a:lnTo>
                  <a:pt x="191264" y="56023"/>
                </a:lnTo>
                <a:lnTo>
                  <a:pt x="191264" y="64368"/>
                </a:lnTo>
                <a:lnTo>
                  <a:pt x="189963" y="68301"/>
                </a:lnTo>
                <a:lnTo>
                  <a:pt x="187360" y="71919"/>
                </a:lnTo>
                <a:lnTo>
                  <a:pt x="184757" y="75536"/>
                </a:lnTo>
                <a:lnTo>
                  <a:pt x="180777" y="77345"/>
                </a:lnTo>
                <a:lnTo>
                  <a:pt x="173007" y="77345"/>
                </a:lnTo>
                <a:lnTo>
                  <a:pt x="170069" y="76254"/>
                </a:lnTo>
                <a:lnTo>
                  <a:pt x="166606" y="74072"/>
                </a:lnTo>
                <a:lnTo>
                  <a:pt x="163142" y="71890"/>
                </a:lnTo>
                <a:lnTo>
                  <a:pt x="160357" y="70799"/>
                </a:lnTo>
                <a:lnTo>
                  <a:pt x="158252" y="70799"/>
                </a:lnTo>
                <a:lnTo>
                  <a:pt x="155181" y="72177"/>
                </a:lnTo>
                <a:lnTo>
                  <a:pt x="154233" y="75048"/>
                </a:lnTo>
                <a:lnTo>
                  <a:pt x="155181" y="78158"/>
                </a:lnTo>
                <a:lnTo>
                  <a:pt x="158970" y="80953"/>
                </a:lnTo>
                <a:lnTo>
                  <a:pt x="162271" y="81651"/>
                </a:lnTo>
                <a:lnTo>
                  <a:pt x="167479" y="81649"/>
                </a:lnTo>
                <a:lnTo>
                  <a:pt x="181202" y="79503"/>
                </a:lnTo>
                <a:lnTo>
                  <a:pt x="191408" y="73326"/>
                </a:lnTo>
                <a:lnTo>
                  <a:pt x="197130" y="67775"/>
                </a:lnTo>
                <a:lnTo>
                  <a:pt x="199991" y="61363"/>
                </a:lnTo>
                <a:lnTo>
                  <a:pt x="199991" y="47926"/>
                </a:lnTo>
                <a:lnTo>
                  <a:pt x="197905" y="42835"/>
                </a:lnTo>
                <a:lnTo>
                  <a:pt x="193733" y="38816"/>
                </a:lnTo>
                <a:lnTo>
                  <a:pt x="191513" y="36711"/>
                </a:lnTo>
                <a:lnTo>
                  <a:pt x="188566" y="34873"/>
                </a:lnTo>
                <a:lnTo>
                  <a:pt x="184892" y="33304"/>
                </a:lnTo>
                <a:lnTo>
                  <a:pt x="188030" y="31121"/>
                </a:lnTo>
                <a:lnTo>
                  <a:pt x="191839" y="27389"/>
                </a:lnTo>
                <a:lnTo>
                  <a:pt x="194480" y="24289"/>
                </a:lnTo>
                <a:lnTo>
                  <a:pt x="195800" y="20882"/>
                </a:lnTo>
                <a:lnTo>
                  <a:pt x="195800" y="12958"/>
                </a:lnTo>
                <a:lnTo>
                  <a:pt x="194202" y="9244"/>
                </a:lnTo>
                <a:lnTo>
                  <a:pt x="191006" y="6029"/>
                </a:lnTo>
                <a:lnTo>
                  <a:pt x="187810" y="2813"/>
                </a:lnTo>
                <a:lnTo>
                  <a:pt x="183284" y="1205"/>
                </a:lnTo>
                <a:lnTo>
                  <a:pt x="171954" y="1205"/>
                </a:lnTo>
                <a:lnTo>
                  <a:pt x="167132" y="2947"/>
                </a:lnTo>
                <a:lnTo>
                  <a:pt x="162960" y="6431"/>
                </a:lnTo>
                <a:lnTo>
                  <a:pt x="158787" y="9914"/>
                </a:lnTo>
                <a:lnTo>
                  <a:pt x="155936" y="14565"/>
                </a:lnTo>
                <a:lnTo>
                  <a:pt x="154405" y="20384"/>
                </a:lnTo>
                <a:lnTo>
                  <a:pt x="156185" y="20786"/>
                </a:lnTo>
                <a:close/>
              </a:path>
              <a:path w="298741" h="82455">
                <a:moveTo>
                  <a:pt x="4133" y="30432"/>
                </a:moveTo>
                <a:lnTo>
                  <a:pt x="3731" y="31810"/>
                </a:lnTo>
                <a:lnTo>
                  <a:pt x="6085" y="32500"/>
                </a:lnTo>
                <a:lnTo>
                  <a:pt x="11138" y="32500"/>
                </a:lnTo>
                <a:lnTo>
                  <a:pt x="16592" y="33705"/>
                </a:lnTo>
                <a:lnTo>
                  <a:pt x="22448" y="36117"/>
                </a:lnTo>
                <a:lnTo>
                  <a:pt x="23891" y="36746"/>
                </a:lnTo>
                <a:lnTo>
                  <a:pt x="34693" y="45248"/>
                </a:lnTo>
                <a:lnTo>
                  <a:pt x="38294" y="57535"/>
                </a:lnTo>
                <a:lnTo>
                  <a:pt x="38294" y="63200"/>
                </a:lnTo>
                <a:lnTo>
                  <a:pt x="36647" y="67976"/>
                </a:lnTo>
                <a:lnTo>
                  <a:pt x="33356" y="71861"/>
                </a:lnTo>
                <a:lnTo>
                  <a:pt x="30064" y="75747"/>
                </a:lnTo>
                <a:lnTo>
                  <a:pt x="26218" y="77689"/>
                </a:lnTo>
                <a:lnTo>
                  <a:pt x="19902" y="77689"/>
                </a:lnTo>
                <a:lnTo>
                  <a:pt x="17175" y="76455"/>
                </a:lnTo>
                <a:lnTo>
                  <a:pt x="13635" y="73986"/>
                </a:lnTo>
                <a:lnTo>
                  <a:pt x="10094" y="71517"/>
                </a:lnTo>
                <a:lnTo>
                  <a:pt x="7234" y="70282"/>
                </a:lnTo>
                <a:lnTo>
                  <a:pt x="5052" y="70282"/>
                </a:lnTo>
                <a:lnTo>
                  <a:pt x="1234" y="71574"/>
                </a:lnTo>
                <a:lnTo>
                  <a:pt x="0" y="74589"/>
                </a:lnTo>
                <a:lnTo>
                  <a:pt x="0" y="77651"/>
                </a:lnTo>
                <a:lnTo>
                  <a:pt x="1913" y="79776"/>
                </a:lnTo>
                <a:lnTo>
                  <a:pt x="5741" y="80962"/>
                </a:lnTo>
                <a:lnTo>
                  <a:pt x="8037" y="81690"/>
                </a:lnTo>
                <a:lnTo>
                  <a:pt x="11061" y="82053"/>
                </a:lnTo>
                <a:lnTo>
                  <a:pt x="24036" y="82053"/>
                </a:lnTo>
                <a:lnTo>
                  <a:pt x="31663" y="79221"/>
                </a:lnTo>
                <a:lnTo>
                  <a:pt x="37691" y="73555"/>
                </a:lnTo>
                <a:lnTo>
                  <a:pt x="43719" y="67889"/>
                </a:lnTo>
                <a:lnTo>
                  <a:pt x="46734" y="60827"/>
                </a:lnTo>
                <a:lnTo>
                  <a:pt x="46734" y="48577"/>
                </a:lnTo>
                <a:lnTo>
                  <a:pt x="46025" y="44988"/>
                </a:lnTo>
                <a:lnTo>
                  <a:pt x="44609" y="41601"/>
                </a:lnTo>
                <a:lnTo>
                  <a:pt x="43193" y="38213"/>
                </a:lnTo>
                <a:lnTo>
                  <a:pt x="41107" y="35160"/>
                </a:lnTo>
                <a:lnTo>
                  <a:pt x="38351" y="32442"/>
                </a:lnTo>
                <a:lnTo>
                  <a:pt x="35136" y="29303"/>
                </a:lnTo>
                <a:lnTo>
                  <a:pt x="31136" y="26930"/>
                </a:lnTo>
                <a:lnTo>
                  <a:pt x="26352" y="25322"/>
                </a:lnTo>
                <a:lnTo>
                  <a:pt x="23443" y="24365"/>
                </a:lnTo>
                <a:lnTo>
                  <a:pt x="18850" y="23351"/>
                </a:lnTo>
                <a:lnTo>
                  <a:pt x="12572" y="22278"/>
                </a:lnTo>
                <a:lnTo>
                  <a:pt x="17453" y="12230"/>
                </a:lnTo>
                <a:lnTo>
                  <a:pt x="40475" y="12230"/>
                </a:lnTo>
                <a:lnTo>
                  <a:pt x="43174" y="11426"/>
                </a:lnTo>
                <a:lnTo>
                  <a:pt x="47652" y="803"/>
                </a:lnTo>
                <a:lnTo>
                  <a:pt x="46734" y="0"/>
                </a:lnTo>
                <a:lnTo>
                  <a:pt x="44121" y="2354"/>
                </a:lnTo>
                <a:lnTo>
                  <a:pt x="41279" y="2986"/>
                </a:lnTo>
                <a:lnTo>
                  <a:pt x="16649" y="2986"/>
                </a:lnTo>
                <a:lnTo>
                  <a:pt x="4133" y="30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439145" y="3645453"/>
            <a:ext cx="273775" cy="72754"/>
          </a:xfrm>
          <a:custGeom>
            <a:avLst/>
            <a:gdLst/>
            <a:ahLst/>
            <a:cxnLst/>
            <a:rect l="l" t="t" r="r" b="b"/>
            <a:pathLst>
              <a:path w="301153" h="82455">
                <a:moveTo>
                  <a:pt x="264494" y="74407"/>
                </a:moveTo>
                <a:lnTo>
                  <a:pt x="267308" y="77029"/>
                </a:lnTo>
                <a:lnTo>
                  <a:pt x="270121" y="79651"/>
                </a:lnTo>
                <a:lnTo>
                  <a:pt x="273459" y="80962"/>
                </a:lnTo>
                <a:lnTo>
                  <a:pt x="277325" y="80962"/>
                </a:lnTo>
                <a:lnTo>
                  <a:pt x="274169" y="75278"/>
                </a:lnTo>
                <a:lnTo>
                  <a:pt x="271987" y="72005"/>
                </a:lnTo>
                <a:lnTo>
                  <a:pt x="271987" y="64387"/>
                </a:lnTo>
                <a:lnTo>
                  <a:pt x="273767" y="58358"/>
                </a:lnTo>
                <a:lnTo>
                  <a:pt x="277325" y="51391"/>
                </a:lnTo>
                <a:lnTo>
                  <a:pt x="280886" y="44424"/>
                </a:lnTo>
                <a:lnTo>
                  <a:pt x="284943" y="40940"/>
                </a:lnTo>
                <a:lnTo>
                  <a:pt x="292023" y="40940"/>
                </a:lnTo>
                <a:lnTo>
                  <a:pt x="294071" y="41840"/>
                </a:lnTo>
                <a:lnTo>
                  <a:pt x="297209" y="45438"/>
                </a:lnTo>
                <a:lnTo>
                  <a:pt x="297995" y="47946"/>
                </a:lnTo>
                <a:lnTo>
                  <a:pt x="297995" y="56367"/>
                </a:lnTo>
                <a:lnTo>
                  <a:pt x="296129" y="62023"/>
                </a:lnTo>
                <a:lnTo>
                  <a:pt x="292397" y="68129"/>
                </a:lnTo>
                <a:lnTo>
                  <a:pt x="288665" y="74235"/>
                </a:lnTo>
                <a:lnTo>
                  <a:pt x="284464" y="77288"/>
                </a:lnTo>
                <a:lnTo>
                  <a:pt x="279795" y="77288"/>
                </a:lnTo>
                <a:lnTo>
                  <a:pt x="284483" y="80962"/>
                </a:lnTo>
                <a:lnTo>
                  <a:pt x="290244" y="77460"/>
                </a:lnTo>
                <a:lnTo>
                  <a:pt x="294607" y="70454"/>
                </a:lnTo>
                <a:lnTo>
                  <a:pt x="298971" y="63449"/>
                </a:lnTo>
                <a:lnTo>
                  <a:pt x="301153" y="57056"/>
                </a:lnTo>
                <a:lnTo>
                  <a:pt x="301153" y="45878"/>
                </a:lnTo>
                <a:lnTo>
                  <a:pt x="299870" y="42184"/>
                </a:lnTo>
                <a:lnTo>
                  <a:pt x="297306" y="40194"/>
                </a:lnTo>
                <a:lnTo>
                  <a:pt x="294741" y="38203"/>
                </a:lnTo>
                <a:lnTo>
                  <a:pt x="291794" y="37208"/>
                </a:lnTo>
                <a:lnTo>
                  <a:pt x="282072" y="37208"/>
                </a:lnTo>
                <a:lnTo>
                  <a:pt x="276245" y="40146"/>
                </a:lnTo>
                <a:lnTo>
                  <a:pt x="270982" y="46022"/>
                </a:lnTo>
                <a:lnTo>
                  <a:pt x="265719" y="51898"/>
                </a:lnTo>
                <a:lnTo>
                  <a:pt x="263088" y="58148"/>
                </a:lnTo>
                <a:lnTo>
                  <a:pt x="263088" y="70321"/>
                </a:lnTo>
                <a:lnTo>
                  <a:pt x="264494" y="74407"/>
                </a:lnTo>
                <a:close/>
              </a:path>
              <a:path w="301153" h="82455">
                <a:moveTo>
                  <a:pt x="33069" y="61210"/>
                </a:moveTo>
                <a:lnTo>
                  <a:pt x="33069" y="80790"/>
                </a:lnTo>
                <a:lnTo>
                  <a:pt x="42198" y="80790"/>
                </a:lnTo>
                <a:lnTo>
                  <a:pt x="42198" y="61210"/>
                </a:lnTo>
                <a:lnTo>
                  <a:pt x="54197" y="61210"/>
                </a:lnTo>
                <a:lnTo>
                  <a:pt x="54197" y="53573"/>
                </a:lnTo>
                <a:lnTo>
                  <a:pt x="42198" y="53573"/>
                </a:lnTo>
                <a:lnTo>
                  <a:pt x="42198" y="1895"/>
                </a:lnTo>
                <a:lnTo>
                  <a:pt x="36744" y="1895"/>
                </a:lnTo>
                <a:lnTo>
                  <a:pt x="32954" y="13723"/>
                </a:lnTo>
                <a:lnTo>
                  <a:pt x="32954" y="53573"/>
                </a:lnTo>
                <a:lnTo>
                  <a:pt x="0" y="53573"/>
                </a:lnTo>
                <a:lnTo>
                  <a:pt x="0" y="61210"/>
                </a:lnTo>
                <a:lnTo>
                  <a:pt x="33069" y="61210"/>
                </a:lnTo>
                <a:close/>
              </a:path>
              <a:path w="301153" h="82455">
                <a:moveTo>
                  <a:pt x="36744" y="1895"/>
                </a:moveTo>
                <a:lnTo>
                  <a:pt x="0" y="53573"/>
                </a:lnTo>
                <a:lnTo>
                  <a:pt x="4765" y="53573"/>
                </a:lnTo>
                <a:lnTo>
                  <a:pt x="32954" y="13723"/>
                </a:lnTo>
                <a:lnTo>
                  <a:pt x="36744" y="1895"/>
                </a:lnTo>
                <a:close/>
              </a:path>
              <a:path w="301153" h="82455">
                <a:moveTo>
                  <a:pt x="82502" y="72292"/>
                </a:moveTo>
                <a:lnTo>
                  <a:pt x="79976" y="69765"/>
                </a:lnTo>
                <a:lnTo>
                  <a:pt x="76646" y="69134"/>
                </a:lnTo>
                <a:lnTo>
                  <a:pt x="73305" y="69765"/>
                </a:lnTo>
                <a:lnTo>
                  <a:pt x="70741" y="72292"/>
                </a:lnTo>
                <a:lnTo>
                  <a:pt x="70101" y="75622"/>
                </a:lnTo>
                <a:lnTo>
                  <a:pt x="70732" y="78962"/>
                </a:lnTo>
                <a:lnTo>
                  <a:pt x="73258" y="81527"/>
                </a:lnTo>
                <a:lnTo>
                  <a:pt x="76646" y="82168"/>
                </a:lnTo>
                <a:lnTo>
                  <a:pt x="80023" y="81527"/>
                </a:lnTo>
                <a:lnTo>
                  <a:pt x="82511" y="78962"/>
                </a:lnTo>
                <a:lnTo>
                  <a:pt x="83133" y="75622"/>
                </a:lnTo>
                <a:lnTo>
                  <a:pt x="82502" y="72292"/>
                </a:lnTo>
                <a:close/>
              </a:path>
              <a:path w="301153" h="82455">
                <a:moveTo>
                  <a:pt x="100610" y="30432"/>
                </a:moveTo>
                <a:lnTo>
                  <a:pt x="100208" y="31810"/>
                </a:lnTo>
                <a:lnTo>
                  <a:pt x="102562" y="32500"/>
                </a:lnTo>
                <a:lnTo>
                  <a:pt x="107614" y="32500"/>
                </a:lnTo>
                <a:lnTo>
                  <a:pt x="113068" y="33705"/>
                </a:lnTo>
                <a:lnTo>
                  <a:pt x="118924" y="36117"/>
                </a:lnTo>
                <a:lnTo>
                  <a:pt x="120368" y="36746"/>
                </a:lnTo>
                <a:lnTo>
                  <a:pt x="131170" y="45248"/>
                </a:lnTo>
                <a:lnTo>
                  <a:pt x="134770" y="57535"/>
                </a:lnTo>
                <a:lnTo>
                  <a:pt x="134770" y="63200"/>
                </a:lnTo>
                <a:lnTo>
                  <a:pt x="133124" y="67976"/>
                </a:lnTo>
                <a:lnTo>
                  <a:pt x="129833" y="71861"/>
                </a:lnTo>
                <a:lnTo>
                  <a:pt x="126541" y="75747"/>
                </a:lnTo>
                <a:lnTo>
                  <a:pt x="122694" y="77689"/>
                </a:lnTo>
                <a:lnTo>
                  <a:pt x="116379" y="77689"/>
                </a:lnTo>
                <a:lnTo>
                  <a:pt x="113652" y="76455"/>
                </a:lnTo>
                <a:lnTo>
                  <a:pt x="110112" y="73986"/>
                </a:lnTo>
                <a:lnTo>
                  <a:pt x="106571" y="71517"/>
                </a:lnTo>
                <a:lnTo>
                  <a:pt x="103710" y="70282"/>
                </a:lnTo>
                <a:lnTo>
                  <a:pt x="101528" y="70282"/>
                </a:lnTo>
                <a:lnTo>
                  <a:pt x="97710" y="71574"/>
                </a:lnTo>
                <a:lnTo>
                  <a:pt x="96476" y="74589"/>
                </a:lnTo>
                <a:lnTo>
                  <a:pt x="96476" y="77651"/>
                </a:lnTo>
                <a:lnTo>
                  <a:pt x="98389" y="79776"/>
                </a:lnTo>
                <a:lnTo>
                  <a:pt x="102217" y="80962"/>
                </a:lnTo>
                <a:lnTo>
                  <a:pt x="104514" y="81690"/>
                </a:lnTo>
                <a:lnTo>
                  <a:pt x="107537" y="82053"/>
                </a:lnTo>
                <a:lnTo>
                  <a:pt x="120513" y="82053"/>
                </a:lnTo>
                <a:lnTo>
                  <a:pt x="128139" y="79221"/>
                </a:lnTo>
                <a:lnTo>
                  <a:pt x="134167" y="73555"/>
                </a:lnTo>
                <a:lnTo>
                  <a:pt x="140196" y="67889"/>
                </a:lnTo>
                <a:lnTo>
                  <a:pt x="143210" y="60827"/>
                </a:lnTo>
                <a:lnTo>
                  <a:pt x="143210" y="48577"/>
                </a:lnTo>
                <a:lnTo>
                  <a:pt x="142502" y="44988"/>
                </a:lnTo>
                <a:lnTo>
                  <a:pt x="141086" y="41601"/>
                </a:lnTo>
                <a:lnTo>
                  <a:pt x="139669" y="38213"/>
                </a:lnTo>
                <a:lnTo>
                  <a:pt x="137584" y="35160"/>
                </a:lnTo>
                <a:lnTo>
                  <a:pt x="134828" y="32442"/>
                </a:lnTo>
                <a:lnTo>
                  <a:pt x="131613" y="29303"/>
                </a:lnTo>
                <a:lnTo>
                  <a:pt x="127612" y="26930"/>
                </a:lnTo>
                <a:lnTo>
                  <a:pt x="122828" y="25322"/>
                </a:lnTo>
                <a:lnTo>
                  <a:pt x="119919" y="24365"/>
                </a:lnTo>
                <a:lnTo>
                  <a:pt x="115326" y="23351"/>
                </a:lnTo>
                <a:lnTo>
                  <a:pt x="109049" y="22278"/>
                </a:lnTo>
                <a:lnTo>
                  <a:pt x="113929" y="12230"/>
                </a:lnTo>
                <a:lnTo>
                  <a:pt x="136952" y="12230"/>
                </a:lnTo>
                <a:lnTo>
                  <a:pt x="139650" y="11426"/>
                </a:lnTo>
                <a:lnTo>
                  <a:pt x="144129" y="803"/>
                </a:lnTo>
                <a:lnTo>
                  <a:pt x="143210" y="0"/>
                </a:lnTo>
                <a:lnTo>
                  <a:pt x="140598" y="2354"/>
                </a:lnTo>
                <a:lnTo>
                  <a:pt x="137756" y="2986"/>
                </a:lnTo>
                <a:lnTo>
                  <a:pt x="113126" y="2986"/>
                </a:lnTo>
                <a:lnTo>
                  <a:pt x="100610" y="30432"/>
                </a:lnTo>
                <a:close/>
              </a:path>
              <a:path w="301153" h="82455">
                <a:moveTo>
                  <a:pt x="159400" y="30432"/>
                </a:moveTo>
                <a:lnTo>
                  <a:pt x="158998" y="31810"/>
                </a:lnTo>
                <a:lnTo>
                  <a:pt x="161352" y="32500"/>
                </a:lnTo>
                <a:lnTo>
                  <a:pt x="166405" y="32500"/>
                </a:lnTo>
                <a:lnTo>
                  <a:pt x="171859" y="33705"/>
                </a:lnTo>
                <a:lnTo>
                  <a:pt x="177715" y="36117"/>
                </a:lnTo>
                <a:lnTo>
                  <a:pt x="179158" y="36746"/>
                </a:lnTo>
                <a:lnTo>
                  <a:pt x="189960" y="45248"/>
                </a:lnTo>
                <a:lnTo>
                  <a:pt x="193561" y="57535"/>
                </a:lnTo>
                <a:lnTo>
                  <a:pt x="193561" y="63200"/>
                </a:lnTo>
                <a:lnTo>
                  <a:pt x="191915" y="67976"/>
                </a:lnTo>
                <a:lnTo>
                  <a:pt x="188624" y="71861"/>
                </a:lnTo>
                <a:lnTo>
                  <a:pt x="185332" y="75747"/>
                </a:lnTo>
                <a:lnTo>
                  <a:pt x="181485" y="77689"/>
                </a:lnTo>
                <a:lnTo>
                  <a:pt x="175170" y="77689"/>
                </a:lnTo>
                <a:lnTo>
                  <a:pt x="172442" y="76455"/>
                </a:lnTo>
                <a:lnTo>
                  <a:pt x="168902" y="73986"/>
                </a:lnTo>
                <a:lnTo>
                  <a:pt x="165361" y="71517"/>
                </a:lnTo>
                <a:lnTo>
                  <a:pt x="162501" y="70282"/>
                </a:lnTo>
                <a:lnTo>
                  <a:pt x="160319" y="70282"/>
                </a:lnTo>
                <a:lnTo>
                  <a:pt x="156501" y="71574"/>
                </a:lnTo>
                <a:lnTo>
                  <a:pt x="155267" y="74589"/>
                </a:lnTo>
                <a:lnTo>
                  <a:pt x="155267" y="77651"/>
                </a:lnTo>
                <a:lnTo>
                  <a:pt x="157180" y="79776"/>
                </a:lnTo>
                <a:lnTo>
                  <a:pt x="161008" y="80962"/>
                </a:lnTo>
                <a:lnTo>
                  <a:pt x="163304" y="81690"/>
                </a:lnTo>
                <a:lnTo>
                  <a:pt x="166328" y="82053"/>
                </a:lnTo>
                <a:lnTo>
                  <a:pt x="179303" y="82053"/>
                </a:lnTo>
                <a:lnTo>
                  <a:pt x="186930" y="79221"/>
                </a:lnTo>
                <a:lnTo>
                  <a:pt x="192958" y="73555"/>
                </a:lnTo>
                <a:lnTo>
                  <a:pt x="198986" y="67889"/>
                </a:lnTo>
                <a:lnTo>
                  <a:pt x="202001" y="60827"/>
                </a:lnTo>
                <a:lnTo>
                  <a:pt x="202001" y="48577"/>
                </a:lnTo>
                <a:lnTo>
                  <a:pt x="201292" y="44988"/>
                </a:lnTo>
                <a:lnTo>
                  <a:pt x="199876" y="41601"/>
                </a:lnTo>
                <a:lnTo>
                  <a:pt x="198460" y="38213"/>
                </a:lnTo>
                <a:lnTo>
                  <a:pt x="196374" y="35160"/>
                </a:lnTo>
                <a:lnTo>
                  <a:pt x="193618" y="32442"/>
                </a:lnTo>
                <a:lnTo>
                  <a:pt x="190403" y="29303"/>
                </a:lnTo>
                <a:lnTo>
                  <a:pt x="186403" y="26930"/>
                </a:lnTo>
                <a:lnTo>
                  <a:pt x="181619" y="25322"/>
                </a:lnTo>
                <a:lnTo>
                  <a:pt x="178710" y="24365"/>
                </a:lnTo>
                <a:lnTo>
                  <a:pt x="174117" y="23351"/>
                </a:lnTo>
                <a:lnTo>
                  <a:pt x="167839" y="22278"/>
                </a:lnTo>
                <a:lnTo>
                  <a:pt x="172720" y="12230"/>
                </a:lnTo>
                <a:lnTo>
                  <a:pt x="195743" y="12230"/>
                </a:lnTo>
                <a:lnTo>
                  <a:pt x="198441" y="11426"/>
                </a:lnTo>
                <a:lnTo>
                  <a:pt x="202919" y="803"/>
                </a:lnTo>
                <a:lnTo>
                  <a:pt x="202001" y="0"/>
                </a:lnTo>
                <a:lnTo>
                  <a:pt x="199388" y="2354"/>
                </a:lnTo>
                <a:lnTo>
                  <a:pt x="196546" y="2986"/>
                </a:lnTo>
                <a:lnTo>
                  <a:pt x="171916" y="2986"/>
                </a:lnTo>
                <a:lnTo>
                  <a:pt x="159400" y="30432"/>
                </a:lnTo>
                <a:close/>
              </a:path>
              <a:path w="301153" h="82455">
                <a:moveTo>
                  <a:pt x="277498" y="77288"/>
                </a:moveTo>
                <a:lnTo>
                  <a:pt x="274169" y="75278"/>
                </a:lnTo>
                <a:lnTo>
                  <a:pt x="277325" y="80962"/>
                </a:lnTo>
                <a:lnTo>
                  <a:pt x="284483" y="80962"/>
                </a:lnTo>
                <a:lnTo>
                  <a:pt x="279795" y="77288"/>
                </a:lnTo>
                <a:lnTo>
                  <a:pt x="277498" y="77288"/>
                </a:lnTo>
                <a:close/>
              </a:path>
              <a:path w="301153" h="82455">
                <a:moveTo>
                  <a:pt x="246610" y="34279"/>
                </a:moveTo>
                <a:lnTo>
                  <a:pt x="242706" y="39984"/>
                </a:lnTo>
                <a:lnTo>
                  <a:pt x="238400" y="42835"/>
                </a:lnTo>
                <a:lnTo>
                  <a:pt x="231204" y="42835"/>
                </a:lnTo>
                <a:lnTo>
                  <a:pt x="231568" y="46855"/>
                </a:lnTo>
                <a:lnTo>
                  <a:pt x="238266" y="46855"/>
                </a:lnTo>
                <a:lnTo>
                  <a:pt x="243921" y="43572"/>
                </a:lnTo>
                <a:lnTo>
                  <a:pt x="248534" y="37007"/>
                </a:lnTo>
                <a:lnTo>
                  <a:pt x="250514" y="28576"/>
                </a:lnTo>
                <a:lnTo>
                  <a:pt x="246610" y="34279"/>
                </a:lnTo>
                <a:close/>
              </a:path>
              <a:path w="301153" h="82455">
                <a:moveTo>
                  <a:pt x="218956" y="40060"/>
                </a:moveTo>
                <a:lnTo>
                  <a:pt x="221865" y="42778"/>
                </a:lnTo>
                <a:lnTo>
                  <a:pt x="224774" y="45496"/>
                </a:lnTo>
                <a:lnTo>
                  <a:pt x="228009" y="46855"/>
                </a:lnTo>
                <a:lnTo>
                  <a:pt x="231568" y="46855"/>
                </a:lnTo>
                <a:lnTo>
                  <a:pt x="231204" y="42835"/>
                </a:lnTo>
                <a:lnTo>
                  <a:pt x="228152" y="40682"/>
                </a:lnTo>
                <a:lnTo>
                  <a:pt x="226344" y="37266"/>
                </a:lnTo>
                <a:lnTo>
                  <a:pt x="226344" y="29150"/>
                </a:lnTo>
                <a:lnTo>
                  <a:pt x="228267" y="23035"/>
                </a:lnTo>
                <a:lnTo>
                  <a:pt x="232114" y="16393"/>
                </a:lnTo>
                <a:lnTo>
                  <a:pt x="235960" y="9752"/>
                </a:lnTo>
                <a:lnTo>
                  <a:pt x="239740" y="6431"/>
                </a:lnTo>
                <a:lnTo>
                  <a:pt x="243453" y="6431"/>
                </a:lnTo>
                <a:lnTo>
                  <a:pt x="244476" y="6880"/>
                </a:lnTo>
                <a:lnTo>
                  <a:pt x="248046" y="9244"/>
                </a:lnTo>
                <a:lnTo>
                  <a:pt x="251175" y="10278"/>
                </a:lnTo>
                <a:lnTo>
                  <a:pt x="252466" y="13206"/>
                </a:lnTo>
                <a:lnTo>
                  <a:pt x="252466" y="22355"/>
                </a:lnTo>
                <a:lnTo>
                  <a:pt x="250514" y="28576"/>
                </a:lnTo>
                <a:lnTo>
                  <a:pt x="248534" y="37007"/>
                </a:lnTo>
                <a:lnTo>
                  <a:pt x="253145" y="30442"/>
                </a:lnTo>
                <a:lnTo>
                  <a:pt x="255452" y="23714"/>
                </a:lnTo>
                <a:lnTo>
                  <a:pt x="255452" y="16824"/>
                </a:lnTo>
                <a:lnTo>
                  <a:pt x="255280" y="13694"/>
                </a:lnTo>
                <a:lnTo>
                  <a:pt x="254648" y="11139"/>
                </a:lnTo>
                <a:lnTo>
                  <a:pt x="257519" y="11828"/>
                </a:lnTo>
                <a:lnTo>
                  <a:pt x="260791" y="12230"/>
                </a:lnTo>
                <a:lnTo>
                  <a:pt x="265192" y="12230"/>
                </a:lnTo>
                <a:lnTo>
                  <a:pt x="268485" y="11598"/>
                </a:lnTo>
                <a:lnTo>
                  <a:pt x="272044" y="10297"/>
                </a:lnTo>
                <a:lnTo>
                  <a:pt x="274915" y="8957"/>
                </a:lnTo>
                <a:lnTo>
                  <a:pt x="233980" y="82455"/>
                </a:lnTo>
                <a:lnTo>
                  <a:pt x="239549" y="82455"/>
                </a:lnTo>
                <a:lnTo>
                  <a:pt x="284847" y="1320"/>
                </a:lnTo>
                <a:lnTo>
                  <a:pt x="280254" y="1320"/>
                </a:lnTo>
                <a:lnTo>
                  <a:pt x="278073" y="3464"/>
                </a:lnTo>
                <a:lnTo>
                  <a:pt x="273996" y="6201"/>
                </a:lnTo>
                <a:lnTo>
                  <a:pt x="270283" y="8345"/>
                </a:lnTo>
                <a:lnTo>
                  <a:pt x="266226" y="9416"/>
                </a:lnTo>
                <a:lnTo>
                  <a:pt x="260140" y="9416"/>
                </a:lnTo>
                <a:lnTo>
                  <a:pt x="256887" y="8957"/>
                </a:lnTo>
                <a:lnTo>
                  <a:pt x="254035" y="8115"/>
                </a:lnTo>
                <a:lnTo>
                  <a:pt x="250974" y="5397"/>
                </a:lnTo>
                <a:lnTo>
                  <a:pt x="248620" y="3904"/>
                </a:lnTo>
                <a:lnTo>
                  <a:pt x="245194" y="2986"/>
                </a:lnTo>
                <a:lnTo>
                  <a:pt x="236199" y="2986"/>
                </a:lnTo>
                <a:lnTo>
                  <a:pt x="230323" y="6048"/>
                </a:lnTo>
                <a:lnTo>
                  <a:pt x="225195" y="12173"/>
                </a:lnTo>
                <a:lnTo>
                  <a:pt x="220066" y="18298"/>
                </a:lnTo>
                <a:lnTo>
                  <a:pt x="217502" y="24518"/>
                </a:lnTo>
                <a:lnTo>
                  <a:pt x="217502" y="36079"/>
                </a:lnTo>
                <a:lnTo>
                  <a:pt x="218956" y="40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2730875" y="3794185"/>
            <a:ext cx="25365" cy="47067"/>
          </a:xfrm>
          <a:custGeom>
            <a:avLst/>
            <a:gdLst/>
            <a:ahLst/>
            <a:cxnLst/>
            <a:rect l="l" t="t" r="r" b="b"/>
            <a:pathLst>
              <a:path w="27902" h="53343">
                <a:moveTo>
                  <a:pt x="27902" y="53343"/>
                </a:moveTo>
                <a:lnTo>
                  <a:pt x="27902" y="51735"/>
                </a:lnTo>
                <a:lnTo>
                  <a:pt x="24189" y="51429"/>
                </a:lnTo>
                <a:lnTo>
                  <a:pt x="21806" y="50721"/>
                </a:lnTo>
                <a:lnTo>
                  <a:pt x="19701" y="48501"/>
                </a:lnTo>
                <a:lnTo>
                  <a:pt x="19175" y="45764"/>
                </a:lnTo>
                <a:lnTo>
                  <a:pt x="19175" y="172"/>
                </a:lnTo>
                <a:lnTo>
                  <a:pt x="16994" y="0"/>
                </a:lnTo>
                <a:lnTo>
                  <a:pt x="14352" y="1110"/>
                </a:lnTo>
                <a:lnTo>
                  <a:pt x="9683" y="2756"/>
                </a:lnTo>
                <a:lnTo>
                  <a:pt x="2985" y="4938"/>
                </a:lnTo>
                <a:lnTo>
                  <a:pt x="516" y="5742"/>
                </a:lnTo>
                <a:lnTo>
                  <a:pt x="516" y="7522"/>
                </a:lnTo>
                <a:lnTo>
                  <a:pt x="4391" y="6526"/>
                </a:lnTo>
                <a:lnTo>
                  <a:pt x="7061" y="6488"/>
                </a:lnTo>
                <a:lnTo>
                  <a:pt x="8841" y="8842"/>
                </a:lnTo>
                <a:lnTo>
                  <a:pt x="9357" y="11522"/>
                </a:lnTo>
                <a:lnTo>
                  <a:pt x="9357" y="45878"/>
                </a:lnTo>
                <a:lnTo>
                  <a:pt x="8822" y="48625"/>
                </a:lnTo>
                <a:lnTo>
                  <a:pt x="6679" y="50654"/>
                </a:lnTo>
                <a:lnTo>
                  <a:pt x="4095" y="51352"/>
                </a:lnTo>
                <a:lnTo>
                  <a:pt x="0" y="51735"/>
                </a:lnTo>
                <a:lnTo>
                  <a:pt x="0" y="53343"/>
                </a:lnTo>
                <a:lnTo>
                  <a:pt x="27902" y="533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2762682" y="3781214"/>
            <a:ext cx="27975" cy="61000"/>
          </a:xfrm>
          <a:custGeom>
            <a:avLst/>
            <a:gdLst/>
            <a:ahLst/>
            <a:cxnLst/>
            <a:rect l="l" t="t" r="r" b="b"/>
            <a:pathLst>
              <a:path w="30773" h="69133">
                <a:moveTo>
                  <a:pt x="6258" y="54032"/>
                </a:moveTo>
                <a:lnTo>
                  <a:pt x="6258" y="57899"/>
                </a:lnTo>
                <a:lnTo>
                  <a:pt x="6698" y="60922"/>
                </a:lnTo>
                <a:lnTo>
                  <a:pt x="7578" y="63104"/>
                </a:lnTo>
                <a:lnTo>
                  <a:pt x="9186" y="67124"/>
                </a:lnTo>
                <a:lnTo>
                  <a:pt x="12248" y="69133"/>
                </a:lnTo>
                <a:lnTo>
                  <a:pt x="18831" y="69133"/>
                </a:lnTo>
                <a:lnTo>
                  <a:pt x="23194" y="67468"/>
                </a:lnTo>
                <a:lnTo>
                  <a:pt x="27519" y="64463"/>
                </a:lnTo>
                <a:lnTo>
                  <a:pt x="29510" y="61784"/>
                </a:lnTo>
                <a:lnTo>
                  <a:pt x="30773" y="60061"/>
                </a:lnTo>
                <a:lnTo>
                  <a:pt x="27979" y="60214"/>
                </a:lnTo>
                <a:lnTo>
                  <a:pt x="24792" y="62549"/>
                </a:lnTo>
                <a:lnTo>
                  <a:pt x="22218" y="62875"/>
                </a:lnTo>
                <a:lnTo>
                  <a:pt x="19539" y="62875"/>
                </a:lnTo>
                <a:lnTo>
                  <a:pt x="17740" y="61554"/>
                </a:lnTo>
                <a:lnTo>
                  <a:pt x="16822" y="58913"/>
                </a:lnTo>
                <a:lnTo>
                  <a:pt x="16075" y="55219"/>
                </a:lnTo>
                <a:lnTo>
                  <a:pt x="16190" y="19235"/>
                </a:lnTo>
                <a:lnTo>
                  <a:pt x="27902" y="19235"/>
                </a:lnTo>
                <a:lnTo>
                  <a:pt x="27902" y="15101"/>
                </a:lnTo>
                <a:lnTo>
                  <a:pt x="16305" y="15101"/>
                </a:lnTo>
                <a:lnTo>
                  <a:pt x="16305" y="976"/>
                </a:lnTo>
                <a:lnTo>
                  <a:pt x="15271" y="0"/>
                </a:lnTo>
                <a:lnTo>
                  <a:pt x="10946" y="5818"/>
                </a:lnTo>
                <a:lnTo>
                  <a:pt x="8200" y="9407"/>
                </a:lnTo>
                <a:lnTo>
                  <a:pt x="7033" y="10766"/>
                </a:lnTo>
                <a:lnTo>
                  <a:pt x="3961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8" y="19235"/>
                </a:lnTo>
                <a:lnTo>
                  <a:pt x="6258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2796836" y="3793222"/>
            <a:ext cx="43320" cy="48790"/>
          </a:xfrm>
          <a:custGeom>
            <a:avLst/>
            <a:gdLst/>
            <a:ahLst/>
            <a:cxnLst/>
            <a:rect l="l" t="t" r="r" b="b"/>
            <a:pathLst>
              <a:path w="47652" h="55295">
                <a:moveTo>
                  <a:pt x="6028" y="54137"/>
                </a:moveTo>
                <a:lnTo>
                  <a:pt x="8879" y="55295"/>
                </a:lnTo>
                <a:lnTo>
                  <a:pt x="15310" y="55295"/>
                </a:lnTo>
                <a:lnTo>
                  <a:pt x="15157" y="47811"/>
                </a:lnTo>
                <a:lnTo>
                  <a:pt x="11367" y="45093"/>
                </a:lnTo>
                <a:lnTo>
                  <a:pt x="10219" y="42529"/>
                </a:lnTo>
                <a:lnTo>
                  <a:pt x="10219" y="34720"/>
                </a:lnTo>
                <a:lnTo>
                  <a:pt x="12975" y="30853"/>
                </a:lnTo>
                <a:lnTo>
                  <a:pt x="18487" y="27446"/>
                </a:lnTo>
                <a:lnTo>
                  <a:pt x="21357" y="25685"/>
                </a:lnTo>
                <a:lnTo>
                  <a:pt x="24993" y="24077"/>
                </a:lnTo>
                <a:lnTo>
                  <a:pt x="29395" y="22623"/>
                </a:lnTo>
                <a:lnTo>
                  <a:pt x="29395" y="40825"/>
                </a:lnTo>
                <a:lnTo>
                  <a:pt x="28237" y="44806"/>
                </a:lnTo>
                <a:lnTo>
                  <a:pt x="24170" y="50969"/>
                </a:lnTo>
                <a:lnTo>
                  <a:pt x="26658" y="49094"/>
                </a:lnTo>
                <a:lnTo>
                  <a:pt x="29567" y="46568"/>
                </a:lnTo>
                <a:lnTo>
                  <a:pt x="29682" y="48903"/>
                </a:lnTo>
                <a:lnTo>
                  <a:pt x="31491" y="52596"/>
                </a:lnTo>
                <a:lnTo>
                  <a:pt x="34543" y="55123"/>
                </a:lnTo>
                <a:lnTo>
                  <a:pt x="37146" y="55123"/>
                </a:lnTo>
                <a:lnTo>
                  <a:pt x="41547" y="54396"/>
                </a:lnTo>
                <a:lnTo>
                  <a:pt x="45107" y="51984"/>
                </a:lnTo>
                <a:lnTo>
                  <a:pt x="47652" y="49266"/>
                </a:lnTo>
                <a:lnTo>
                  <a:pt x="47652" y="46280"/>
                </a:lnTo>
                <a:lnTo>
                  <a:pt x="46236" y="47314"/>
                </a:lnTo>
                <a:lnTo>
                  <a:pt x="43366" y="48634"/>
                </a:lnTo>
                <a:lnTo>
                  <a:pt x="40916" y="48634"/>
                </a:lnTo>
                <a:lnTo>
                  <a:pt x="39078" y="45553"/>
                </a:lnTo>
                <a:lnTo>
                  <a:pt x="38926" y="41802"/>
                </a:lnTo>
                <a:lnTo>
                  <a:pt x="38926" y="13723"/>
                </a:lnTo>
                <a:lnTo>
                  <a:pt x="38217" y="9876"/>
                </a:lnTo>
                <a:lnTo>
                  <a:pt x="36801" y="7234"/>
                </a:lnTo>
                <a:lnTo>
                  <a:pt x="34160" y="2411"/>
                </a:lnTo>
                <a:lnTo>
                  <a:pt x="29127" y="0"/>
                </a:lnTo>
                <a:lnTo>
                  <a:pt x="15310" y="0"/>
                </a:lnTo>
                <a:lnTo>
                  <a:pt x="10458" y="1463"/>
                </a:lnTo>
                <a:lnTo>
                  <a:pt x="7148" y="4392"/>
                </a:lnTo>
                <a:lnTo>
                  <a:pt x="3836" y="7321"/>
                </a:lnTo>
                <a:lnTo>
                  <a:pt x="2181" y="10124"/>
                </a:lnTo>
                <a:lnTo>
                  <a:pt x="2181" y="12804"/>
                </a:lnTo>
                <a:lnTo>
                  <a:pt x="2640" y="15436"/>
                </a:lnTo>
                <a:lnTo>
                  <a:pt x="5798" y="18259"/>
                </a:lnTo>
                <a:lnTo>
                  <a:pt x="9588" y="18010"/>
                </a:lnTo>
                <a:lnTo>
                  <a:pt x="12516" y="15178"/>
                </a:lnTo>
                <a:lnTo>
                  <a:pt x="12420" y="12029"/>
                </a:lnTo>
                <a:lnTo>
                  <a:pt x="11942" y="8612"/>
                </a:lnTo>
                <a:lnTo>
                  <a:pt x="12822" y="5397"/>
                </a:lnTo>
                <a:lnTo>
                  <a:pt x="16343" y="3368"/>
                </a:lnTo>
                <a:lnTo>
                  <a:pt x="20152" y="2870"/>
                </a:lnTo>
                <a:lnTo>
                  <a:pt x="24247" y="2870"/>
                </a:lnTo>
                <a:lnTo>
                  <a:pt x="26946" y="4153"/>
                </a:lnTo>
                <a:lnTo>
                  <a:pt x="28247" y="6718"/>
                </a:lnTo>
                <a:lnTo>
                  <a:pt x="29012" y="8249"/>
                </a:lnTo>
                <a:lnTo>
                  <a:pt x="29395" y="10967"/>
                </a:lnTo>
                <a:lnTo>
                  <a:pt x="29395" y="19752"/>
                </a:lnTo>
                <a:lnTo>
                  <a:pt x="18869" y="23695"/>
                </a:lnTo>
                <a:lnTo>
                  <a:pt x="11846" y="26815"/>
                </a:lnTo>
                <a:lnTo>
                  <a:pt x="8324" y="29111"/>
                </a:lnTo>
                <a:lnTo>
                  <a:pt x="2775" y="32825"/>
                </a:lnTo>
                <a:lnTo>
                  <a:pt x="0" y="37456"/>
                </a:lnTo>
                <a:lnTo>
                  <a:pt x="0" y="46568"/>
                </a:lnTo>
                <a:lnTo>
                  <a:pt x="1205" y="49505"/>
                </a:lnTo>
                <a:lnTo>
                  <a:pt x="3617" y="51821"/>
                </a:lnTo>
                <a:lnTo>
                  <a:pt x="6028" y="541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2810615" y="3832758"/>
            <a:ext cx="11891" cy="9255"/>
          </a:xfrm>
          <a:custGeom>
            <a:avLst/>
            <a:gdLst/>
            <a:ahLst/>
            <a:cxnLst/>
            <a:rect l="l" t="t" r="r" b="b"/>
            <a:pathLst>
              <a:path w="13080" h="10489">
                <a:moveTo>
                  <a:pt x="8448" y="2832"/>
                </a:moveTo>
                <a:lnTo>
                  <a:pt x="6028" y="3541"/>
                </a:lnTo>
                <a:lnTo>
                  <a:pt x="3502" y="3541"/>
                </a:lnTo>
                <a:lnTo>
                  <a:pt x="0" y="3005"/>
                </a:lnTo>
                <a:lnTo>
                  <a:pt x="152" y="10489"/>
                </a:lnTo>
                <a:lnTo>
                  <a:pt x="3463" y="9455"/>
                </a:lnTo>
                <a:lnTo>
                  <a:pt x="6946" y="7388"/>
                </a:lnTo>
                <a:lnTo>
                  <a:pt x="9013" y="6163"/>
                </a:lnTo>
                <a:lnTo>
                  <a:pt x="13080" y="0"/>
                </a:lnTo>
                <a:lnTo>
                  <a:pt x="8448" y="2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2837610" y="3770118"/>
            <a:ext cx="25522" cy="71134"/>
          </a:xfrm>
          <a:custGeom>
            <a:avLst/>
            <a:gdLst/>
            <a:ahLst/>
            <a:cxnLst/>
            <a:rect l="l" t="t" r="r" b="b"/>
            <a:pathLst>
              <a:path w="28074" h="80618">
                <a:moveTo>
                  <a:pt x="11386" y="2296"/>
                </a:moveTo>
                <a:lnTo>
                  <a:pt x="5167" y="4134"/>
                </a:lnTo>
                <a:lnTo>
                  <a:pt x="0" y="5512"/>
                </a:lnTo>
                <a:lnTo>
                  <a:pt x="956" y="7177"/>
                </a:lnTo>
                <a:lnTo>
                  <a:pt x="3597" y="6718"/>
                </a:lnTo>
                <a:lnTo>
                  <a:pt x="6468" y="6718"/>
                </a:lnTo>
                <a:lnTo>
                  <a:pt x="8783" y="9129"/>
                </a:lnTo>
                <a:lnTo>
                  <a:pt x="9415" y="11828"/>
                </a:lnTo>
                <a:lnTo>
                  <a:pt x="9415" y="73631"/>
                </a:lnTo>
                <a:lnTo>
                  <a:pt x="8783" y="75766"/>
                </a:lnTo>
                <a:lnTo>
                  <a:pt x="6257" y="77947"/>
                </a:lnTo>
                <a:lnTo>
                  <a:pt x="3846" y="78665"/>
                </a:lnTo>
                <a:lnTo>
                  <a:pt x="287" y="79010"/>
                </a:lnTo>
                <a:lnTo>
                  <a:pt x="287" y="80618"/>
                </a:lnTo>
                <a:lnTo>
                  <a:pt x="28074" y="80618"/>
                </a:lnTo>
                <a:lnTo>
                  <a:pt x="28074" y="79010"/>
                </a:lnTo>
                <a:lnTo>
                  <a:pt x="24476" y="78742"/>
                </a:lnTo>
                <a:lnTo>
                  <a:pt x="22103" y="78120"/>
                </a:lnTo>
                <a:lnTo>
                  <a:pt x="20955" y="77144"/>
                </a:lnTo>
                <a:lnTo>
                  <a:pt x="19233" y="74014"/>
                </a:lnTo>
                <a:lnTo>
                  <a:pt x="19233" y="1837"/>
                </a:lnTo>
                <a:lnTo>
                  <a:pt x="18658" y="0"/>
                </a:lnTo>
                <a:lnTo>
                  <a:pt x="11386" y="2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2338714" y="3793374"/>
            <a:ext cx="31785" cy="48841"/>
          </a:xfrm>
          <a:custGeom>
            <a:avLst/>
            <a:gdLst/>
            <a:ahLst/>
            <a:cxnLst/>
            <a:rect l="l" t="t" r="r" b="b"/>
            <a:pathLst>
              <a:path w="34964" h="55353">
                <a:moveTo>
                  <a:pt x="7234" y="8747"/>
                </a:moveTo>
                <a:lnTo>
                  <a:pt x="9530" y="5168"/>
                </a:lnTo>
                <a:lnTo>
                  <a:pt x="13166" y="2698"/>
                </a:lnTo>
                <a:lnTo>
                  <a:pt x="20324" y="2698"/>
                </a:lnTo>
                <a:lnTo>
                  <a:pt x="23749" y="4612"/>
                </a:lnTo>
                <a:lnTo>
                  <a:pt x="26122" y="8440"/>
                </a:lnTo>
                <a:lnTo>
                  <a:pt x="27424" y="10508"/>
                </a:lnTo>
                <a:lnTo>
                  <a:pt x="28457" y="13398"/>
                </a:lnTo>
                <a:lnTo>
                  <a:pt x="29223" y="17111"/>
                </a:lnTo>
                <a:lnTo>
                  <a:pt x="31002" y="17111"/>
                </a:lnTo>
                <a:lnTo>
                  <a:pt x="30601" y="1091"/>
                </a:lnTo>
                <a:lnTo>
                  <a:pt x="27615" y="2296"/>
                </a:lnTo>
                <a:lnTo>
                  <a:pt x="25252" y="1914"/>
                </a:lnTo>
                <a:lnTo>
                  <a:pt x="22821" y="1148"/>
                </a:lnTo>
                <a:lnTo>
                  <a:pt x="20391" y="382"/>
                </a:lnTo>
                <a:lnTo>
                  <a:pt x="16133" y="0"/>
                </a:lnTo>
                <a:lnTo>
                  <a:pt x="11501" y="0"/>
                </a:lnTo>
                <a:lnTo>
                  <a:pt x="7655" y="1378"/>
                </a:lnTo>
                <a:lnTo>
                  <a:pt x="4593" y="4134"/>
                </a:lnTo>
                <a:lnTo>
                  <a:pt x="1530" y="6890"/>
                </a:lnTo>
                <a:lnTo>
                  <a:pt x="0" y="10412"/>
                </a:lnTo>
                <a:lnTo>
                  <a:pt x="0" y="18183"/>
                </a:lnTo>
                <a:lnTo>
                  <a:pt x="1110" y="21207"/>
                </a:lnTo>
                <a:lnTo>
                  <a:pt x="3329" y="23772"/>
                </a:lnTo>
                <a:lnTo>
                  <a:pt x="5549" y="26337"/>
                </a:lnTo>
                <a:lnTo>
                  <a:pt x="9013" y="28882"/>
                </a:lnTo>
                <a:lnTo>
                  <a:pt x="13721" y="31408"/>
                </a:lnTo>
                <a:lnTo>
                  <a:pt x="20152" y="35083"/>
                </a:lnTo>
                <a:lnTo>
                  <a:pt x="22563" y="36500"/>
                </a:lnTo>
                <a:lnTo>
                  <a:pt x="24247" y="37954"/>
                </a:lnTo>
                <a:lnTo>
                  <a:pt x="26161" y="40940"/>
                </a:lnTo>
                <a:lnTo>
                  <a:pt x="26639" y="44098"/>
                </a:lnTo>
                <a:lnTo>
                  <a:pt x="26639" y="46625"/>
                </a:lnTo>
                <a:lnTo>
                  <a:pt x="24142" y="50271"/>
                </a:lnTo>
                <a:lnTo>
                  <a:pt x="20209" y="52654"/>
                </a:lnTo>
                <a:lnTo>
                  <a:pt x="12171" y="52654"/>
                </a:lnTo>
                <a:lnTo>
                  <a:pt x="8248" y="50510"/>
                </a:lnTo>
                <a:lnTo>
                  <a:pt x="5569" y="46223"/>
                </a:lnTo>
                <a:lnTo>
                  <a:pt x="4076" y="43888"/>
                </a:lnTo>
                <a:lnTo>
                  <a:pt x="2890" y="40538"/>
                </a:lnTo>
                <a:lnTo>
                  <a:pt x="2009" y="36175"/>
                </a:lnTo>
                <a:lnTo>
                  <a:pt x="114" y="36175"/>
                </a:lnTo>
                <a:lnTo>
                  <a:pt x="114" y="54721"/>
                </a:lnTo>
                <a:lnTo>
                  <a:pt x="3157" y="53056"/>
                </a:lnTo>
                <a:lnTo>
                  <a:pt x="5875" y="53439"/>
                </a:lnTo>
                <a:lnTo>
                  <a:pt x="8784" y="54205"/>
                </a:lnTo>
                <a:lnTo>
                  <a:pt x="11693" y="54970"/>
                </a:lnTo>
                <a:lnTo>
                  <a:pt x="14296" y="55353"/>
                </a:lnTo>
                <a:lnTo>
                  <a:pt x="22065" y="55353"/>
                </a:lnTo>
                <a:lnTo>
                  <a:pt x="26496" y="53917"/>
                </a:lnTo>
                <a:lnTo>
                  <a:pt x="29883" y="51046"/>
                </a:lnTo>
                <a:lnTo>
                  <a:pt x="33270" y="48175"/>
                </a:lnTo>
                <a:lnTo>
                  <a:pt x="34964" y="44481"/>
                </a:lnTo>
                <a:lnTo>
                  <a:pt x="34964" y="34069"/>
                </a:lnTo>
                <a:lnTo>
                  <a:pt x="30888" y="28901"/>
                </a:lnTo>
                <a:lnTo>
                  <a:pt x="22735" y="24461"/>
                </a:lnTo>
                <a:lnTo>
                  <a:pt x="15157" y="20384"/>
                </a:lnTo>
                <a:lnTo>
                  <a:pt x="9875" y="17628"/>
                </a:lnTo>
                <a:lnTo>
                  <a:pt x="7234" y="14489"/>
                </a:lnTo>
                <a:lnTo>
                  <a:pt x="7234" y="874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2207677" y="3771386"/>
            <a:ext cx="64980" cy="71590"/>
          </a:xfrm>
          <a:custGeom>
            <a:avLst/>
            <a:gdLst/>
            <a:ahLst/>
            <a:cxnLst/>
            <a:rect l="l" t="t" r="r" b="b"/>
            <a:pathLst>
              <a:path w="71478" h="81135">
                <a:moveTo>
                  <a:pt x="10850" y="12230"/>
                </a:moveTo>
                <a:lnTo>
                  <a:pt x="7379" y="16487"/>
                </a:lnTo>
                <a:lnTo>
                  <a:pt x="1844" y="27834"/>
                </a:lnTo>
                <a:lnTo>
                  <a:pt x="0" y="41055"/>
                </a:lnTo>
                <a:lnTo>
                  <a:pt x="223" y="45878"/>
                </a:lnTo>
                <a:lnTo>
                  <a:pt x="3382" y="58461"/>
                </a:lnTo>
                <a:lnTo>
                  <a:pt x="10276" y="69019"/>
                </a:lnTo>
                <a:lnTo>
                  <a:pt x="15474" y="73703"/>
                </a:lnTo>
                <a:lnTo>
                  <a:pt x="26720" y="79277"/>
                </a:lnTo>
                <a:lnTo>
                  <a:pt x="40360" y="81135"/>
                </a:lnTo>
                <a:lnTo>
                  <a:pt x="48054" y="81135"/>
                </a:lnTo>
                <a:lnTo>
                  <a:pt x="55192" y="79029"/>
                </a:lnTo>
                <a:lnTo>
                  <a:pt x="61775" y="74818"/>
                </a:lnTo>
                <a:lnTo>
                  <a:pt x="65642" y="72330"/>
                </a:lnTo>
                <a:lnTo>
                  <a:pt x="68876" y="69440"/>
                </a:lnTo>
                <a:lnTo>
                  <a:pt x="71478" y="66148"/>
                </a:lnTo>
                <a:lnTo>
                  <a:pt x="69297" y="63966"/>
                </a:lnTo>
                <a:lnTo>
                  <a:pt x="65775" y="67296"/>
                </a:lnTo>
                <a:lnTo>
                  <a:pt x="62541" y="69784"/>
                </a:lnTo>
                <a:lnTo>
                  <a:pt x="59594" y="71430"/>
                </a:lnTo>
                <a:lnTo>
                  <a:pt x="54465" y="74340"/>
                </a:lnTo>
                <a:lnTo>
                  <a:pt x="48858" y="75795"/>
                </a:lnTo>
                <a:lnTo>
                  <a:pt x="34351" y="75795"/>
                </a:lnTo>
                <a:lnTo>
                  <a:pt x="27395" y="72665"/>
                </a:lnTo>
                <a:lnTo>
                  <a:pt x="21902" y="66406"/>
                </a:lnTo>
                <a:lnTo>
                  <a:pt x="21268" y="65659"/>
                </a:lnTo>
                <a:lnTo>
                  <a:pt x="15565" y="54936"/>
                </a:lnTo>
                <a:lnTo>
                  <a:pt x="13664" y="41285"/>
                </a:lnTo>
                <a:lnTo>
                  <a:pt x="13731" y="38179"/>
                </a:lnTo>
                <a:lnTo>
                  <a:pt x="16003" y="24783"/>
                </a:lnTo>
                <a:lnTo>
                  <a:pt x="21501" y="14412"/>
                </a:lnTo>
                <a:lnTo>
                  <a:pt x="26725" y="7904"/>
                </a:lnTo>
                <a:lnTo>
                  <a:pt x="33452" y="4651"/>
                </a:lnTo>
                <a:lnTo>
                  <a:pt x="49834" y="4651"/>
                </a:lnTo>
                <a:lnTo>
                  <a:pt x="56321" y="7675"/>
                </a:lnTo>
                <a:lnTo>
                  <a:pt x="61144" y="13723"/>
                </a:lnTo>
                <a:lnTo>
                  <a:pt x="63670" y="16939"/>
                </a:lnTo>
                <a:lnTo>
                  <a:pt x="65718" y="21168"/>
                </a:lnTo>
                <a:lnTo>
                  <a:pt x="67287" y="26413"/>
                </a:lnTo>
                <a:lnTo>
                  <a:pt x="69985" y="26413"/>
                </a:lnTo>
                <a:lnTo>
                  <a:pt x="68895" y="0"/>
                </a:lnTo>
                <a:lnTo>
                  <a:pt x="66426" y="0"/>
                </a:lnTo>
                <a:lnTo>
                  <a:pt x="66043" y="1301"/>
                </a:lnTo>
                <a:lnTo>
                  <a:pt x="63364" y="3483"/>
                </a:lnTo>
                <a:lnTo>
                  <a:pt x="60666" y="3789"/>
                </a:lnTo>
                <a:lnTo>
                  <a:pt x="58159" y="3158"/>
                </a:lnTo>
                <a:lnTo>
                  <a:pt x="53680" y="1894"/>
                </a:lnTo>
                <a:lnTo>
                  <a:pt x="49202" y="631"/>
                </a:lnTo>
                <a:lnTo>
                  <a:pt x="44839" y="0"/>
                </a:lnTo>
                <a:lnTo>
                  <a:pt x="40590" y="0"/>
                </a:lnTo>
                <a:lnTo>
                  <a:pt x="33198" y="539"/>
                </a:lnTo>
                <a:lnTo>
                  <a:pt x="20950" y="4477"/>
                </a:lnTo>
                <a:lnTo>
                  <a:pt x="10850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2282554" y="3793729"/>
            <a:ext cx="47495" cy="49094"/>
          </a:xfrm>
          <a:custGeom>
            <a:avLst/>
            <a:gdLst/>
            <a:ahLst/>
            <a:cxnLst/>
            <a:rect l="l" t="t" r="r" b="b"/>
            <a:pathLst>
              <a:path w="52245" h="55640">
                <a:moveTo>
                  <a:pt x="40409" y="42510"/>
                </a:moveTo>
                <a:lnTo>
                  <a:pt x="38093" y="46453"/>
                </a:lnTo>
                <a:lnTo>
                  <a:pt x="35777" y="50395"/>
                </a:lnTo>
                <a:lnTo>
                  <a:pt x="32476" y="52367"/>
                </a:lnTo>
                <a:lnTo>
                  <a:pt x="22716" y="52367"/>
                </a:lnTo>
                <a:lnTo>
                  <a:pt x="18438" y="49419"/>
                </a:lnTo>
                <a:lnTo>
                  <a:pt x="15357" y="43524"/>
                </a:lnTo>
                <a:lnTo>
                  <a:pt x="18946" y="55640"/>
                </a:lnTo>
                <a:lnTo>
                  <a:pt x="33950" y="55640"/>
                </a:lnTo>
                <a:lnTo>
                  <a:pt x="40188" y="52826"/>
                </a:lnTo>
                <a:lnTo>
                  <a:pt x="45011" y="47199"/>
                </a:lnTo>
                <a:lnTo>
                  <a:pt x="49834" y="41572"/>
                </a:lnTo>
                <a:lnTo>
                  <a:pt x="52245" y="34950"/>
                </a:lnTo>
                <a:lnTo>
                  <a:pt x="52245" y="19063"/>
                </a:lnTo>
                <a:lnTo>
                  <a:pt x="49757" y="12441"/>
                </a:lnTo>
                <a:lnTo>
                  <a:pt x="44781" y="7464"/>
                </a:lnTo>
                <a:lnTo>
                  <a:pt x="39806" y="2488"/>
                </a:lnTo>
                <a:lnTo>
                  <a:pt x="33529" y="0"/>
                </a:lnTo>
                <a:lnTo>
                  <a:pt x="18333" y="0"/>
                </a:lnTo>
                <a:lnTo>
                  <a:pt x="12104" y="2631"/>
                </a:lnTo>
                <a:lnTo>
                  <a:pt x="7262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5" y="47544"/>
                </a:lnTo>
                <a:lnTo>
                  <a:pt x="12726" y="52941"/>
                </a:lnTo>
                <a:lnTo>
                  <a:pt x="12276" y="37629"/>
                </a:lnTo>
                <a:lnTo>
                  <a:pt x="10736" y="31275"/>
                </a:lnTo>
                <a:lnTo>
                  <a:pt x="10736" y="15924"/>
                </a:lnTo>
                <a:lnTo>
                  <a:pt x="12649" y="9914"/>
                </a:lnTo>
                <a:lnTo>
                  <a:pt x="16477" y="6431"/>
                </a:lnTo>
                <a:lnTo>
                  <a:pt x="18697" y="4440"/>
                </a:lnTo>
                <a:lnTo>
                  <a:pt x="21319" y="3445"/>
                </a:lnTo>
                <a:lnTo>
                  <a:pt x="29931" y="3445"/>
                </a:lnTo>
                <a:lnTo>
                  <a:pt x="34198" y="6373"/>
                </a:lnTo>
                <a:lnTo>
                  <a:pt x="37146" y="12230"/>
                </a:lnTo>
                <a:lnTo>
                  <a:pt x="40093" y="18087"/>
                </a:lnTo>
                <a:lnTo>
                  <a:pt x="41566" y="24327"/>
                </a:lnTo>
                <a:lnTo>
                  <a:pt x="41566" y="37342"/>
                </a:lnTo>
                <a:lnTo>
                  <a:pt x="40409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2293715" y="3826931"/>
            <a:ext cx="6063" cy="15892"/>
          </a:xfrm>
          <a:custGeom>
            <a:avLst/>
            <a:gdLst/>
            <a:ahLst/>
            <a:cxnLst/>
            <a:rect l="l" t="t" r="r" b="b"/>
            <a:pathLst>
              <a:path w="6669" h="18011">
                <a:moveTo>
                  <a:pt x="3081" y="5895"/>
                </a:moveTo>
                <a:lnTo>
                  <a:pt x="0" y="0"/>
                </a:lnTo>
                <a:lnTo>
                  <a:pt x="449" y="15312"/>
                </a:lnTo>
                <a:lnTo>
                  <a:pt x="6669" y="18011"/>
                </a:lnTo>
                <a:lnTo>
                  <a:pt x="3081" y="5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2377870" y="3781214"/>
            <a:ext cx="27975" cy="61000"/>
          </a:xfrm>
          <a:custGeom>
            <a:avLst/>
            <a:gdLst/>
            <a:ahLst/>
            <a:cxnLst/>
            <a:rect l="l" t="t" r="r" b="b"/>
            <a:pathLst>
              <a:path w="30773" h="69133">
                <a:moveTo>
                  <a:pt x="6258" y="54032"/>
                </a:moveTo>
                <a:lnTo>
                  <a:pt x="6258" y="57898"/>
                </a:lnTo>
                <a:lnTo>
                  <a:pt x="6698" y="60922"/>
                </a:lnTo>
                <a:lnTo>
                  <a:pt x="7578" y="63104"/>
                </a:lnTo>
                <a:lnTo>
                  <a:pt x="9186" y="67124"/>
                </a:lnTo>
                <a:lnTo>
                  <a:pt x="12248" y="69133"/>
                </a:lnTo>
                <a:lnTo>
                  <a:pt x="18831" y="69133"/>
                </a:lnTo>
                <a:lnTo>
                  <a:pt x="23194" y="67468"/>
                </a:lnTo>
                <a:lnTo>
                  <a:pt x="27520" y="64463"/>
                </a:lnTo>
                <a:lnTo>
                  <a:pt x="29510" y="61784"/>
                </a:lnTo>
                <a:lnTo>
                  <a:pt x="30773" y="60061"/>
                </a:lnTo>
                <a:lnTo>
                  <a:pt x="27979" y="60214"/>
                </a:lnTo>
                <a:lnTo>
                  <a:pt x="24792" y="62549"/>
                </a:lnTo>
                <a:lnTo>
                  <a:pt x="22218" y="62875"/>
                </a:lnTo>
                <a:lnTo>
                  <a:pt x="19539" y="62875"/>
                </a:lnTo>
                <a:lnTo>
                  <a:pt x="17740" y="61554"/>
                </a:lnTo>
                <a:lnTo>
                  <a:pt x="16822" y="58913"/>
                </a:lnTo>
                <a:lnTo>
                  <a:pt x="16075" y="55219"/>
                </a:lnTo>
                <a:lnTo>
                  <a:pt x="16190" y="19235"/>
                </a:lnTo>
                <a:lnTo>
                  <a:pt x="27902" y="19235"/>
                </a:lnTo>
                <a:lnTo>
                  <a:pt x="27902" y="15101"/>
                </a:lnTo>
                <a:lnTo>
                  <a:pt x="16305" y="15101"/>
                </a:lnTo>
                <a:lnTo>
                  <a:pt x="16305" y="976"/>
                </a:lnTo>
                <a:lnTo>
                  <a:pt x="15271" y="0"/>
                </a:lnTo>
                <a:lnTo>
                  <a:pt x="10946" y="5818"/>
                </a:lnTo>
                <a:lnTo>
                  <a:pt x="8200" y="9407"/>
                </a:lnTo>
                <a:lnTo>
                  <a:pt x="7033" y="10766"/>
                </a:lnTo>
                <a:lnTo>
                  <a:pt x="3961" y="13895"/>
                </a:lnTo>
                <a:lnTo>
                  <a:pt x="1320" y="16077"/>
                </a:lnTo>
                <a:lnTo>
                  <a:pt x="402" y="16843"/>
                </a:lnTo>
                <a:lnTo>
                  <a:pt x="0" y="19235"/>
                </a:lnTo>
                <a:lnTo>
                  <a:pt x="6258" y="19235"/>
                </a:lnTo>
                <a:lnTo>
                  <a:pt x="6258" y="540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2442893" y="3793729"/>
            <a:ext cx="47495" cy="49094"/>
          </a:xfrm>
          <a:custGeom>
            <a:avLst/>
            <a:gdLst/>
            <a:ahLst/>
            <a:cxnLst/>
            <a:rect l="l" t="t" r="r" b="b"/>
            <a:pathLst>
              <a:path w="52245" h="55640">
                <a:moveTo>
                  <a:pt x="40409" y="42510"/>
                </a:moveTo>
                <a:lnTo>
                  <a:pt x="38093" y="46453"/>
                </a:lnTo>
                <a:lnTo>
                  <a:pt x="35777" y="50395"/>
                </a:lnTo>
                <a:lnTo>
                  <a:pt x="32476" y="52367"/>
                </a:lnTo>
                <a:lnTo>
                  <a:pt x="22716" y="52367"/>
                </a:lnTo>
                <a:lnTo>
                  <a:pt x="18438" y="49419"/>
                </a:lnTo>
                <a:lnTo>
                  <a:pt x="15357" y="43524"/>
                </a:lnTo>
                <a:lnTo>
                  <a:pt x="18946" y="55640"/>
                </a:lnTo>
                <a:lnTo>
                  <a:pt x="33950" y="55640"/>
                </a:lnTo>
                <a:lnTo>
                  <a:pt x="40188" y="52826"/>
                </a:lnTo>
                <a:lnTo>
                  <a:pt x="45011" y="47199"/>
                </a:lnTo>
                <a:lnTo>
                  <a:pt x="49834" y="41572"/>
                </a:lnTo>
                <a:lnTo>
                  <a:pt x="52245" y="34950"/>
                </a:lnTo>
                <a:lnTo>
                  <a:pt x="52245" y="19063"/>
                </a:lnTo>
                <a:lnTo>
                  <a:pt x="49757" y="12441"/>
                </a:lnTo>
                <a:lnTo>
                  <a:pt x="44781" y="7464"/>
                </a:lnTo>
                <a:lnTo>
                  <a:pt x="39806" y="2488"/>
                </a:lnTo>
                <a:lnTo>
                  <a:pt x="33528" y="0"/>
                </a:lnTo>
                <a:lnTo>
                  <a:pt x="18333" y="0"/>
                </a:lnTo>
                <a:lnTo>
                  <a:pt x="12104" y="2631"/>
                </a:lnTo>
                <a:lnTo>
                  <a:pt x="7262" y="7895"/>
                </a:lnTo>
                <a:lnTo>
                  <a:pt x="2421" y="13159"/>
                </a:lnTo>
                <a:lnTo>
                  <a:pt x="0" y="19599"/>
                </a:lnTo>
                <a:lnTo>
                  <a:pt x="0" y="35370"/>
                </a:lnTo>
                <a:lnTo>
                  <a:pt x="2545" y="42146"/>
                </a:lnTo>
                <a:lnTo>
                  <a:pt x="7635" y="47544"/>
                </a:lnTo>
                <a:lnTo>
                  <a:pt x="12726" y="52941"/>
                </a:lnTo>
                <a:lnTo>
                  <a:pt x="12276" y="37629"/>
                </a:lnTo>
                <a:lnTo>
                  <a:pt x="10736" y="31275"/>
                </a:lnTo>
                <a:lnTo>
                  <a:pt x="10736" y="15924"/>
                </a:lnTo>
                <a:lnTo>
                  <a:pt x="12649" y="9914"/>
                </a:lnTo>
                <a:lnTo>
                  <a:pt x="16477" y="6431"/>
                </a:lnTo>
                <a:lnTo>
                  <a:pt x="18697" y="4440"/>
                </a:lnTo>
                <a:lnTo>
                  <a:pt x="21319" y="3445"/>
                </a:lnTo>
                <a:lnTo>
                  <a:pt x="29931" y="3445"/>
                </a:lnTo>
                <a:lnTo>
                  <a:pt x="34198" y="6373"/>
                </a:lnTo>
                <a:lnTo>
                  <a:pt x="37146" y="12230"/>
                </a:lnTo>
                <a:lnTo>
                  <a:pt x="40093" y="18087"/>
                </a:lnTo>
                <a:lnTo>
                  <a:pt x="41566" y="24327"/>
                </a:lnTo>
                <a:lnTo>
                  <a:pt x="41566" y="37342"/>
                </a:lnTo>
                <a:lnTo>
                  <a:pt x="40409" y="425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2454053" y="3826932"/>
            <a:ext cx="6063" cy="15891"/>
          </a:xfrm>
          <a:custGeom>
            <a:avLst/>
            <a:gdLst/>
            <a:ahLst/>
            <a:cxnLst/>
            <a:rect l="l" t="t" r="r" b="b"/>
            <a:pathLst>
              <a:path w="6669" h="18010">
                <a:moveTo>
                  <a:pt x="3081" y="5894"/>
                </a:moveTo>
                <a:lnTo>
                  <a:pt x="0" y="0"/>
                </a:lnTo>
                <a:lnTo>
                  <a:pt x="449" y="15312"/>
                </a:lnTo>
                <a:lnTo>
                  <a:pt x="6669" y="18010"/>
                </a:lnTo>
                <a:lnTo>
                  <a:pt x="3081" y="5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2495712" y="3770423"/>
            <a:ext cx="38831" cy="70829"/>
          </a:xfrm>
          <a:custGeom>
            <a:avLst/>
            <a:gdLst/>
            <a:ahLst/>
            <a:cxnLst/>
            <a:rect l="l" t="t" r="r" b="b"/>
            <a:pathLst>
              <a:path w="42714" h="80273">
                <a:moveTo>
                  <a:pt x="33988" y="27331"/>
                </a:moveTo>
                <a:lnTo>
                  <a:pt x="19577" y="27331"/>
                </a:lnTo>
                <a:lnTo>
                  <a:pt x="19577" y="11235"/>
                </a:lnTo>
                <a:lnTo>
                  <a:pt x="20438" y="7694"/>
                </a:lnTo>
                <a:lnTo>
                  <a:pt x="21472" y="4823"/>
                </a:lnTo>
                <a:lnTo>
                  <a:pt x="23443" y="3387"/>
                </a:lnTo>
                <a:lnTo>
                  <a:pt x="27653" y="3387"/>
                </a:lnTo>
                <a:lnTo>
                  <a:pt x="30122" y="4775"/>
                </a:lnTo>
                <a:lnTo>
                  <a:pt x="32265" y="7751"/>
                </a:lnTo>
                <a:lnTo>
                  <a:pt x="34332" y="10613"/>
                </a:lnTo>
                <a:lnTo>
                  <a:pt x="36897" y="12288"/>
                </a:lnTo>
                <a:lnTo>
                  <a:pt x="39308" y="12288"/>
                </a:lnTo>
                <a:lnTo>
                  <a:pt x="42255" y="9799"/>
                </a:lnTo>
                <a:lnTo>
                  <a:pt x="42714" y="7407"/>
                </a:lnTo>
                <a:lnTo>
                  <a:pt x="41384" y="3349"/>
                </a:lnTo>
                <a:lnTo>
                  <a:pt x="38724" y="2009"/>
                </a:lnTo>
                <a:lnTo>
                  <a:pt x="36064" y="669"/>
                </a:lnTo>
                <a:lnTo>
                  <a:pt x="33050" y="0"/>
                </a:lnTo>
                <a:lnTo>
                  <a:pt x="21299" y="0"/>
                </a:lnTo>
                <a:lnTo>
                  <a:pt x="15539" y="4000"/>
                </a:lnTo>
                <a:lnTo>
                  <a:pt x="12400" y="12000"/>
                </a:lnTo>
                <a:lnTo>
                  <a:pt x="10755" y="16173"/>
                </a:lnTo>
                <a:lnTo>
                  <a:pt x="9932" y="21283"/>
                </a:lnTo>
                <a:lnTo>
                  <a:pt x="9932" y="27331"/>
                </a:lnTo>
                <a:lnTo>
                  <a:pt x="114" y="27331"/>
                </a:lnTo>
                <a:lnTo>
                  <a:pt x="114" y="31179"/>
                </a:lnTo>
                <a:lnTo>
                  <a:pt x="9932" y="31179"/>
                </a:lnTo>
                <a:lnTo>
                  <a:pt x="9932" y="72292"/>
                </a:lnTo>
                <a:lnTo>
                  <a:pt x="9291" y="75077"/>
                </a:lnTo>
                <a:lnTo>
                  <a:pt x="6726" y="77718"/>
                </a:lnTo>
                <a:lnTo>
                  <a:pt x="4056" y="78474"/>
                </a:lnTo>
                <a:lnTo>
                  <a:pt x="0" y="78665"/>
                </a:lnTo>
                <a:lnTo>
                  <a:pt x="0" y="80273"/>
                </a:lnTo>
                <a:lnTo>
                  <a:pt x="30600" y="80273"/>
                </a:lnTo>
                <a:lnTo>
                  <a:pt x="30600" y="78665"/>
                </a:lnTo>
                <a:lnTo>
                  <a:pt x="25663" y="78321"/>
                </a:lnTo>
                <a:lnTo>
                  <a:pt x="22610" y="77546"/>
                </a:lnTo>
                <a:lnTo>
                  <a:pt x="20276" y="75134"/>
                </a:lnTo>
                <a:lnTo>
                  <a:pt x="19692" y="72368"/>
                </a:lnTo>
                <a:lnTo>
                  <a:pt x="19692" y="31179"/>
                </a:lnTo>
                <a:lnTo>
                  <a:pt x="33988" y="31179"/>
                </a:lnTo>
                <a:lnTo>
                  <a:pt x="33988" y="273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2560422" y="3771386"/>
            <a:ext cx="64980" cy="71590"/>
          </a:xfrm>
          <a:custGeom>
            <a:avLst/>
            <a:gdLst/>
            <a:ahLst/>
            <a:cxnLst/>
            <a:rect l="l" t="t" r="r" b="b"/>
            <a:pathLst>
              <a:path w="71478" h="81135">
                <a:moveTo>
                  <a:pt x="10850" y="12230"/>
                </a:moveTo>
                <a:lnTo>
                  <a:pt x="7379" y="16487"/>
                </a:lnTo>
                <a:lnTo>
                  <a:pt x="1844" y="27834"/>
                </a:lnTo>
                <a:lnTo>
                  <a:pt x="0" y="41055"/>
                </a:lnTo>
                <a:lnTo>
                  <a:pt x="223" y="45878"/>
                </a:lnTo>
                <a:lnTo>
                  <a:pt x="3382" y="58461"/>
                </a:lnTo>
                <a:lnTo>
                  <a:pt x="10277" y="69019"/>
                </a:lnTo>
                <a:lnTo>
                  <a:pt x="15474" y="73703"/>
                </a:lnTo>
                <a:lnTo>
                  <a:pt x="26720" y="79277"/>
                </a:lnTo>
                <a:lnTo>
                  <a:pt x="40361" y="81135"/>
                </a:lnTo>
                <a:lnTo>
                  <a:pt x="48054" y="81135"/>
                </a:lnTo>
                <a:lnTo>
                  <a:pt x="55192" y="79029"/>
                </a:lnTo>
                <a:lnTo>
                  <a:pt x="61775" y="74818"/>
                </a:lnTo>
                <a:lnTo>
                  <a:pt x="65642" y="72330"/>
                </a:lnTo>
                <a:lnTo>
                  <a:pt x="68876" y="69440"/>
                </a:lnTo>
                <a:lnTo>
                  <a:pt x="71478" y="66148"/>
                </a:lnTo>
                <a:lnTo>
                  <a:pt x="69297" y="63966"/>
                </a:lnTo>
                <a:lnTo>
                  <a:pt x="65775" y="67296"/>
                </a:lnTo>
                <a:lnTo>
                  <a:pt x="62541" y="69784"/>
                </a:lnTo>
                <a:lnTo>
                  <a:pt x="59594" y="71430"/>
                </a:lnTo>
                <a:lnTo>
                  <a:pt x="54465" y="74340"/>
                </a:lnTo>
                <a:lnTo>
                  <a:pt x="48858" y="75795"/>
                </a:lnTo>
                <a:lnTo>
                  <a:pt x="34351" y="75795"/>
                </a:lnTo>
                <a:lnTo>
                  <a:pt x="27395" y="72665"/>
                </a:lnTo>
                <a:lnTo>
                  <a:pt x="21902" y="66406"/>
                </a:lnTo>
                <a:lnTo>
                  <a:pt x="21268" y="65659"/>
                </a:lnTo>
                <a:lnTo>
                  <a:pt x="15565" y="54936"/>
                </a:lnTo>
                <a:lnTo>
                  <a:pt x="13664" y="41285"/>
                </a:lnTo>
                <a:lnTo>
                  <a:pt x="13731" y="38179"/>
                </a:lnTo>
                <a:lnTo>
                  <a:pt x="16002" y="24783"/>
                </a:lnTo>
                <a:lnTo>
                  <a:pt x="21501" y="14412"/>
                </a:lnTo>
                <a:lnTo>
                  <a:pt x="26725" y="7904"/>
                </a:lnTo>
                <a:lnTo>
                  <a:pt x="33452" y="4651"/>
                </a:lnTo>
                <a:lnTo>
                  <a:pt x="49834" y="4651"/>
                </a:lnTo>
                <a:lnTo>
                  <a:pt x="56321" y="7675"/>
                </a:lnTo>
                <a:lnTo>
                  <a:pt x="61144" y="13723"/>
                </a:lnTo>
                <a:lnTo>
                  <a:pt x="63670" y="16939"/>
                </a:lnTo>
                <a:lnTo>
                  <a:pt x="65718" y="21169"/>
                </a:lnTo>
                <a:lnTo>
                  <a:pt x="67287" y="26413"/>
                </a:lnTo>
                <a:lnTo>
                  <a:pt x="69985" y="26413"/>
                </a:lnTo>
                <a:lnTo>
                  <a:pt x="68895" y="0"/>
                </a:lnTo>
                <a:lnTo>
                  <a:pt x="66426" y="0"/>
                </a:lnTo>
                <a:lnTo>
                  <a:pt x="66043" y="1301"/>
                </a:lnTo>
                <a:lnTo>
                  <a:pt x="63364" y="3483"/>
                </a:lnTo>
                <a:lnTo>
                  <a:pt x="60666" y="3789"/>
                </a:lnTo>
                <a:lnTo>
                  <a:pt x="58159" y="3158"/>
                </a:lnTo>
                <a:lnTo>
                  <a:pt x="53680" y="1894"/>
                </a:lnTo>
                <a:lnTo>
                  <a:pt x="49202" y="631"/>
                </a:lnTo>
                <a:lnTo>
                  <a:pt x="44839" y="0"/>
                </a:lnTo>
                <a:lnTo>
                  <a:pt x="40590" y="0"/>
                </a:lnTo>
                <a:lnTo>
                  <a:pt x="33198" y="539"/>
                </a:lnTo>
                <a:lnTo>
                  <a:pt x="20950" y="4477"/>
                </a:lnTo>
                <a:lnTo>
                  <a:pt x="10850" y="122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636498" y="3793222"/>
            <a:ext cx="43320" cy="48790"/>
          </a:xfrm>
          <a:custGeom>
            <a:avLst/>
            <a:gdLst/>
            <a:ahLst/>
            <a:cxnLst/>
            <a:rect l="l" t="t" r="r" b="b"/>
            <a:pathLst>
              <a:path w="47652" h="55295">
                <a:moveTo>
                  <a:pt x="6028" y="54138"/>
                </a:moveTo>
                <a:lnTo>
                  <a:pt x="8879" y="55295"/>
                </a:lnTo>
                <a:lnTo>
                  <a:pt x="15310" y="55295"/>
                </a:lnTo>
                <a:lnTo>
                  <a:pt x="15157" y="47812"/>
                </a:lnTo>
                <a:lnTo>
                  <a:pt x="11367" y="45094"/>
                </a:lnTo>
                <a:lnTo>
                  <a:pt x="10219" y="42529"/>
                </a:lnTo>
                <a:lnTo>
                  <a:pt x="10219" y="34720"/>
                </a:lnTo>
                <a:lnTo>
                  <a:pt x="12975" y="30854"/>
                </a:lnTo>
                <a:lnTo>
                  <a:pt x="18487" y="27447"/>
                </a:lnTo>
                <a:lnTo>
                  <a:pt x="21357" y="25686"/>
                </a:lnTo>
                <a:lnTo>
                  <a:pt x="24993" y="24078"/>
                </a:lnTo>
                <a:lnTo>
                  <a:pt x="29395" y="22623"/>
                </a:lnTo>
                <a:lnTo>
                  <a:pt x="29395" y="40825"/>
                </a:lnTo>
                <a:lnTo>
                  <a:pt x="28237" y="44807"/>
                </a:lnTo>
                <a:lnTo>
                  <a:pt x="24170" y="50970"/>
                </a:lnTo>
                <a:lnTo>
                  <a:pt x="26658" y="49094"/>
                </a:lnTo>
                <a:lnTo>
                  <a:pt x="29567" y="46567"/>
                </a:lnTo>
                <a:lnTo>
                  <a:pt x="29682" y="48903"/>
                </a:lnTo>
                <a:lnTo>
                  <a:pt x="31491" y="52597"/>
                </a:lnTo>
                <a:lnTo>
                  <a:pt x="34543" y="55123"/>
                </a:lnTo>
                <a:lnTo>
                  <a:pt x="37146" y="55123"/>
                </a:lnTo>
                <a:lnTo>
                  <a:pt x="41547" y="54396"/>
                </a:lnTo>
                <a:lnTo>
                  <a:pt x="45107" y="51985"/>
                </a:lnTo>
                <a:lnTo>
                  <a:pt x="47652" y="49267"/>
                </a:lnTo>
                <a:lnTo>
                  <a:pt x="47652" y="46280"/>
                </a:lnTo>
                <a:lnTo>
                  <a:pt x="46236" y="47314"/>
                </a:lnTo>
                <a:lnTo>
                  <a:pt x="43366" y="48635"/>
                </a:lnTo>
                <a:lnTo>
                  <a:pt x="40916" y="48635"/>
                </a:lnTo>
                <a:lnTo>
                  <a:pt x="39078" y="45553"/>
                </a:lnTo>
                <a:lnTo>
                  <a:pt x="38926" y="41802"/>
                </a:lnTo>
                <a:lnTo>
                  <a:pt x="38926" y="13723"/>
                </a:lnTo>
                <a:lnTo>
                  <a:pt x="38217" y="9876"/>
                </a:lnTo>
                <a:lnTo>
                  <a:pt x="36801" y="7235"/>
                </a:lnTo>
                <a:lnTo>
                  <a:pt x="34160" y="2411"/>
                </a:lnTo>
                <a:lnTo>
                  <a:pt x="29127" y="0"/>
                </a:lnTo>
                <a:lnTo>
                  <a:pt x="15310" y="0"/>
                </a:lnTo>
                <a:lnTo>
                  <a:pt x="10458" y="1464"/>
                </a:lnTo>
                <a:lnTo>
                  <a:pt x="7148" y="4392"/>
                </a:lnTo>
                <a:lnTo>
                  <a:pt x="3836" y="7321"/>
                </a:lnTo>
                <a:lnTo>
                  <a:pt x="2181" y="10125"/>
                </a:lnTo>
                <a:lnTo>
                  <a:pt x="2181" y="12804"/>
                </a:lnTo>
                <a:lnTo>
                  <a:pt x="2640" y="15436"/>
                </a:lnTo>
                <a:lnTo>
                  <a:pt x="5798" y="18259"/>
                </a:lnTo>
                <a:lnTo>
                  <a:pt x="9588" y="18011"/>
                </a:lnTo>
                <a:lnTo>
                  <a:pt x="12516" y="15178"/>
                </a:lnTo>
                <a:lnTo>
                  <a:pt x="12420" y="12029"/>
                </a:lnTo>
                <a:lnTo>
                  <a:pt x="11942" y="8613"/>
                </a:lnTo>
                <a:lnTo>
                  <a:pt x="12822" y="5397"/>
                </a:lnTo>
                <a:lnTo>
                  <a:pt x="16343" y="3368"/>
                </a:lnTo>
                <a:lnTo>
                  <a:pt x="20152" y="2871"/>
                </a:lnTo>
                <a:lnTo>
                  <a:pt x="24247" y="2871"/>
                </a:lnTo>
                <a:lnTo>
                  <a:pt x="26946" y="4153"/>
                </a:lnTo>
                <a:lnTo>
                  <a:pt x="28247" y="6718"/>
                </a:lnTo>
                <a:lnTo>
                  <a:pt x="29012" y="8249"/>
                </a:lnTo>
                <a:lnTo>
                  <a:pt x="29395" y="10967"/>
                </a:lnTo>
                <a:lnTo>
                  <a:pt x="29395" y="19752"/>
                </a:lnTo>
                <a:lnTo>
                  <a:pt x="18869" y="23695"/>
                </a:lnTo>
                <a:lnTo>
                  <a:pt x="11846" y="26815"/>
                </a:lnTo>
                <a:lnTo>
                  <a:pt x="8324" y="29112"/>
                </a:lnTo>
                <a:lnTo>
                  <a:pt x="2775" y="32825"/>
                </a:lnTo>
                <a:lnTo>
                  <a:pt x="0" y="37457"/>
                </a:lnTo>
                <a:lnTo>
                  <a:pt x="0" y="46567"/>
                </a:lnTo>
                <a:lnTo>
                  <a:pt x="1205" y="49506"/>
                </a:lnTo>
                <a:lnTo>
                  <a:pt x="3617" y="51822"/>
                </a:lnTo>
                <a:lnTo>
                  <a:pt x="6028" y="541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650277" y="3832758"/>
            <a:ext cx="11891" cy="9254"/>
          </a:xfrm>
          <a:custGeom>
            <a:avLst/>
            <a:gdLst/>
            <a:ahLst/>
            <a:cxnLst/>
            <a:rect l="l" t="t" r="r" b="b"/>
            <a:pathLst>
              <a:path w="13080" h="10488">
                <a:moveTo>
                  <a:pt x="8448" y="2832"/>
                </a:moveTo>
                <a:lnTo>
                  <a:pt x="6028" y="3540"/>
                </a:lnTo>
                <a:lnTo>
                  <a:pt x="3502" y="3540"/>
                </a:lnTo>
                <a:lnTo>
                  <a:pt x="0" y="3005"/>
                </a:lnTo>
                <a:lnTo>
                  <a:pt x="152" y="10488"/>
                </a:lnTo>
                <a:lnTo>
                  <a:pt x="3463" y="9455"/>
                </a:lnTo>
                <a:lnTo>
                  <a:pt x="6946" y="7388"/>
                </a:lnTo>
                <a:lnTo>
                  <a:pt x="9013" y="6163"/>
                </a:lnTo>
                <a:lnTo>
                  <a:pt x="13080" y="0"/>
                </a:lnTo>
                <a:lnTo>
                  <a:pt x="8448" y="28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675811" y="3793374"/>
            <a:ext cx="49740" cy="70474"/>
          </a:xfrm>
          <a:custGeom>
            <a:avLst/>
            <a:gdLst/>
            <a:ahLst/>
            <a:cxnLst/>
            <a:rect l="l" t="t" r="r" b="b"/>
            <a:pathLst>
              <a:path w="54714" h="79871">
                <a:moveTo>
                  <a:pt x="28419" y="79871"/>
                </a:moveTo>
                <a:lnTo>
                  <a:pt x="28419" y="77862"/>
                </a:lnTo>
                <a:lnTo>
                  <a:pt x="24170" y="77555"/>
                </a:lnTo>
                <a:lnTo>
                  <a:pt x="21414" y="76962"/>
                </a:lnTo>
                <a:lnTo>
                  <a:pt x="18888" y="75201"/>
                </a:lnTo>
                <a:lnTo>
                  <a:pt x="18257" y="72828"/>
                </a:lnTo>
                <a:lnTo>
                  <a:pt x="18257" y="50185"/>
                </a:lnTo>
                <a:lnTo>
                  <a:pt x="22582" y="53803"/>
                </a:lnTo>
                <a:lnTo>
                  <a:pt x="25031" y="54606"/>
                </a:lnTo>
                <a:lnTo>
                  <a:pt x="26601" y="55142"/>
                </a:lnTo>
                <a:lnTo>
                  <a:pt x="30601" y="55410"/>
                </a:lnTo>
                <a:lnTo>
                  <a:pt x="33816" y="51448"/>
                </a:lnTo>
                <a:lnTo>
                  <a:pt x="27003" y="51448"/>
                </a:lnTo>
                <a:lnTo>
                  <a:pt x="22706" y="49525"/>
                </a:lnTo>
                <a:lnTo>
                  <a:pt x="19252" y="46300"/>
                </a:lnTo>
                <a:lnTo>
                  <a:pt x="18257" y="43696"/>
                </a:lnTo>
                <a:lnTo>
                  <a:pt x="18257" y="14814"/>
                </a:lnTo>
                <a:lnTo>
                  <a:pt x="19424" y="11417"/>
                </a:lnTo>
                <a:lnTo>
                  <a:pt x="24093" y="7933"/>
                </a:lnTo>
                <a:lnTo>
                  <a:pt x="26677" y="7062"/>
                </a:lnTo>
                <a:lnTo>
                  <a:pt x="33529" y="7062"/>
                </a:lnTo>
                <a:lnTo>
                  <a:pt x="37059" y="8804"/>
                </a:lnTo>
                <a:lnTo>
                  <a:pt x="40102" y="12287"/>
                </a:lnTo>
                <a:lnTo>
                  <a:pt x="43145" y="15771"/>
                </a:lnTo>
                <a:lnTo>
                  <a:pt x="44666" y="21035"/>
                </a:lnTo>
                <a:lnTo>
                  <a:pt x="44666" y="35428"/>
                </a:lnTo>
                <a:lnTo>
                  <a:pt x="43203" y="41161"/>
                </a:lnTo>
                <a:lnTo>
                  <a:pt x="40275" y="45275"/>
                </a:lnTo>
                <a:lnTo>
                  <a:pt x="43279" y="52291"/>
                </a:lnTo>
                <a:lnTo>
                  <a:pt x="47853" y="46051"/>
                </a:lnTo>
                <a:lnTo>
                  <a:pt x="52427" y="39811"/>
                </a:lnTo>
                <a:lnTo>
                  <a:pt x="54714" y="32863"/>
                </a:lnTo>
                <a:lnTo>
                  <a:pt x="54714" y="17398"/>
                </a:lnTo>
                <a:lnTo>
                  <a:pt x="52810" y="11244"/>
                </a:lnTo>
                <a:lnTo>
                  <a:pt x="49001" y="6747"/>
                </a:lnTo>
                <a:lnTo>
                  <a:pt x="45193" y="2249"/>
                </a:lnTo>
                <a:lnTo>
                  <a:pt x="40648" y="0"/>
                </a:lnTo>
                <a:lnTo>
                  <a:pt x="31730" y="0"/>
                </a:lnTo>
                <a:lnTo>
                  <a:pt x="28189" y="1072"/>
                </a:lnTo>
                <a:lnTo>
                  <a:pt x="24744" y="3215"/>
                </a:lnTo>
                <a:lnTo>
                  <a:pt x="20611" y="6316"/>
                </a:lnTo>
                <a:lnTo>
                  <a:pt x="18085" y="8842"/>
                </a:lnTo>
                <a:lnTo>
                  <a:pt x="18085" y="1091"/>
                </a:lnTo>
                <a:lnTo>
                  <a:pt x="17510" y="229"/>
                </a:lnTo>
                <a:lnTo>
                  <a:pt x="10008" y="2833"/>
                </a:lnTo>
                <a:lnTo>
                  <a:pt x="6162" y="4153"/>
                </a:lnTo>
                <a:lnTo>
                  <a:pt x="5970" y="4191"/>
                </a:lnTo>
                <a:lnTo>
                  <a:pt x="516" y="5971"/>
                </a:lnTo>
                <a:lnTo>
                  <a:pt x="516" y="7866"/>
                </a:lnTo>
                <a:lnTo>
                  <a:pt x="3272" y="7579"/>
                </a:lnTo>
                <a:lnTo>
                  <a:pt x="7262" y="8813"/>
                </a:lnTo>
                <a:lnTo>
                  <a:pt x="8324" y="11503"/>
                </a:lnTo>
                <a:lnTo>
                  <a:pt x="8324" y="72330"/>
                </a:lnTo>
                <a:lnTo>
                  <a:pt x="6860" y="75680"/>
                </a:lnTo>
                <a:lnTo>
                  <a:pt x="3597" y="77747"/>
                </a:lnTo>
                <a:lnTo>
                  <a:pt x="0" y="77976"/>
                </a:lnTo>
                <a:lnTo>
                  <a:pt x="0" y="79871"/>
                </a:lnTo>
                <a:lnTo>
                  <a:pt x="28419" y="79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03630" y="3833323"/>
            <a:ext cx="11525" cy="8942"/>
          </a:xfrm>
          <a:custGeom>
            <a:avLst/>
            <a:gdLst/>
            <a:ahLst/>
            <a:cxnLst/>
            <a:rect l="l" t="t" r="r" b="b"/>
            <a:pathLst>
              <a:path w="12678" h="10134">
                <a:moveTo>
                  <a:pt x="6927" y="10134"/>
                </a:moveTo>
                <a:lnTo>
                  <a:pt x="12678" y="7015"/>
                </a:lnTo>
                <a:lnTo>
                  <a:pt x="9674" y="0"/>
                </a:lnTo>
                <a:lnTo>
                  <a:pt x="6745" y="4115"/>
                </a:lnTo>
                <a:lnTo>
                  <a:pt x="3215" y="6172"/>
                </a:lnTo>
                <a:lnTo>
                  <a:pt x="0" y="10134"/>
                </a:lnTo>
                <a:lnTo>
                  <a:pt x="6927" y="101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737556" y="3770525"/>
            <a:ext cx="10855" cy="10588"/>
          </a:xfrm>
          <a:custGeom>
            <a:avLst/>
            <a:gdLst/>
            <a:ahLst/>
            <a:cxnLst/>
            <a:rect l="l" t="t" r="r" b="b"/>
            <a:pathLst>
              <a:path w="11941" h="12000">
                <a:moveTo>
                  <a:pt x="11941" y="7675"/>
                </a:moveTo>
                <a:lnTo>
                  <a:pt x="11941" y="4344"/>
                </a:lnTo>
                <a:lnTo>
                  <a:pt x="9023" y="583"/>
                </a:lnTo>
                <a:lnTo>
                  <a:pt x="5970" y="0"/>
                </a:lnTo>
                <a:lnTo>
                  <a:pt x="2870" y="593"/>
                </a:lnTo>
                <a:lnTo>
                  <a:pt x="573" y="2966"/>
                </a:lnTo>
                <a:lnTo>
                  <a:pt x="0" y="6028"/>
                </a:lnTo>
                <a:lnTo>
                  <a:pt x="0" y="7675"/>
                </a:lnTo>
                <a:lnTo>
                  <a:pt x="1722" y="10249"/>
                </a:lnTo>
                <a:lnTo>
                  <a:pt x="4286" y="12000"/>
                </a:lnTo>
                <a:lnTo>
                  <a:pt x="7616" y="12000"/>
                </a:lnTo>
                <a:lnTo>
                  <a:pt x="10190" y="10249"/>
                </a:lnTo>
                <a:lnTo>
                  <a:pt x="11941" y="76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986487" y="3771335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129580" y="70741"/>
                </a:moveTo>
                <a:lnTo>
                  <a:pt x="127054" y="68215"/>
                </a:lnTo>
                <a:lnTo>
                  <a:pt x="123724" y="67583"/>
                </a:lnTo>
                <a:lnTo>
                  <a:pt x="120385" y="68215"/>
                </a:lnTo>
                <a:lnTo>
                  <a:pt x="117820" y="70741"/>
                </a:lnTo>
                <a:lnTo>
                  <a:pt x="117179" y="74072"/>
                </a:lnTo>
                <a:lnTo>
                  <a:pt x="117810" y="77412"/>
                </a:lnTo>
                <a:lnTo>
                  <a:pt x="120337" y="79977"/>
                </a:lnTo>
                <a:lnTo>
                  <a:pt x="123724" y="80618"/>
                </a:lnTo>
                <a:lnTo>
                  <a:pt x="127102" y="79977"/>
                </a:lnTo>
                <a:lnTo>
                  <a:pt x="129590" y="77412"/>
                </a:lnTo>
                <a:lnTo>
                  <a:pt x="130212" y="74072"/>
                </a:lnTo>
                <a:lnTo>
                  <a:pt x="129580" y="70741"/>
                </a:lnTo>
                <a:close/>
              </a:path>
              <a:path w="348231" h="80847">
                <a:moveTo>
                  <a:pt x="147334" y="5942"/>
                </a:moveTo>
                <a:lnTo>
                  <a:pt x="146148" y="8814"/>
                </a:lnTo>
                <a:lnTo>
                  <a:pt x="144607" y="12594"/>
                </a:lnTo>
                <a:lnTo>
                  <a:pt x="142119" y="18719"/>
                </a:lnTo>
                <a:lnTo>
                  <a:pt x="144128" y="19637"/>
                </a:lnTo>
                <a:lnTo>
                  <a:pt x="146617" y="15733"/>
                </a:lnTo>
                <a:lnTo>
                  <a:pt x="148674" y="13168"/>
                </a:lnTo>
                <a:lnTo>
                  <a:pt x="151927" y="10718"/>
                </a:lnTo>
                <a:lnTo>
                  <a:pt x="154597" y="10105"/>
                </a:lnTo>
                <a:lnTo>
                  <a:pt x="183341" y="10105"/>
                </a:lnTo>
                <a:lnTo>
                  <a:pt x="160089" y="80330"/>
                </a:lnTo>
                <a:lnTo>
                  <a:pt x="167668" y="80330"/>
                </a:lnTo>
                <a:lnTo>
                  <a:pt x="192585" y="3330"/>
                </a:lnTo>
                <a:lnTo>
                  <a:pt x="192585" y="1435"/>
                </a:lnTo>
                <a:lnTo>
                  <a:pt x="149066" y="1435"/>
                </a:lnTo>
                <a:lnTo>
                  <a:pt x="148109" y="3962"/>
                </a:lnTo>
                <a:lnTo>
                  <a:pt x="147334" y="5942"/>
                </a:lnTo>
                <a:close/>
              </a:path>
              <a:path w="348231" h="80847">
                <a:moveTo>
                  <a:pt x="206125" y="5942"/>
                </a:moveTo>
                <a:lnTo>
                  <a:pt x="204938" y="8814"/>
                </a:lnTo>
                <a:lnTo>
                  <a:pt x="203398" y="12594"/>
                </a:lnTo>
                <a:lnTo>
                  <a:pt x="200910" y="18719"/>
                </a:lnTo>
                <a:lnTo>
                  <a:pt x="202919" y="19637"/>
                </a:lnTo>
                <a:lnTo>
                  <a:pt x="205407" y="15733"/>
                </a:lnTo>
                <a:lnTo>
                  <a:pt x="207465" y="13168"/>
                </a:lnTo>
                <a:lnTo>
                  <a:pt x="210718" y="10718"/>
                </a:lnTo>
                <a:lnTo>
                  <a:pt x="213388" y="10105"/>
                </a:lnTo>
                <a:lnTo>
                  <a:pt x="242132" y="10105"/>
                </a:lnTo>
                <a:lnTo>
                  <a:pt x="218880" y="80330"/>
                </a:lnTo>
                <a:lnTo>
                  <a:pt x="226458" y="80330"/>
                </a:lnTo>
                <a:lnTo>
                  <a:pt x="251376" y="3330"/>
                </a:lnTo>
                <a:lnTo>
                  <a:pt x="251376" y="1435"/>
                </a:lnTo>
                <a:lnTo>
                  <a:pt x="207857" y="1435"/>
                </a:lnTo>
                <a:lnTo>
                  <a:pt x="206900" y="3962"/>
                </a:lnTo>
                <a:lnTo>
                  <a:pt x="206125" y="5942"/>
                </a:lnTo>
                <a:close/>
              </a:path>
              <a:path w="348231" h="80847">
                <a:moveTo>
                  <a:pt x="324577" y="75737"/>
                </a:moveTo>
                <a:lnTo>
                  <a:pt x="321247" y="73727"/>
                </a:lnTo>
                <a:lnTo>
                  <a:pt x="324405" y="79412"/>
                </a:lnTo>
                <a:lnTo>
                  <a:pt x="331562" y="79412"/>
                </a:lnTo>
                <a:lnTo>
                  <a:pt x="326873" y="75737"/>
                </a:lnTo>
                <a:lnTo>
                  <a:pt x="324577" y="75737"/>
                </a:lnTo>
                <a:close/>
              </a:path>
              <a:path w="348231" h="80847">
                <a:moveTo>
                  <a:pt x="293689" y="32729"/>
                </a:moveTo>
                <a:lnTo>
                  <a:pt x="289785" y="38433"/>
                </a:lnTo>
                <a:lnTo>
                  <a:pt x="285479" y="41285"/>
                </a:lnTo>
                <a:lnTo>
                  <a:pt x="278283" y="41285"/>
                </a:lnTo>
                <a:lnTo>
                  <a:pt x="278647" y="45304"/>
                </a:lnTo>
                <a:lnTo>
                  <a:pt x="285345" y="45304"/>
                </a:lnTo>
                <a:lnTo>
                  <a:pt x="291000" y="42022"/>
                </a:lnTo>
                <a:lnTo>
                  <a:pt x="295612" y="35457"/>
                </a:lnTo>
                <a:lnTo>
                  <a:pt x="297593" y="27026"/>
                </a:lnTo>
                <a:lnTo>
                  <a:pt x="293689" y="32729"/>
                </a:lnTo>
                <a:close/>
              </a:path>
              <a:path w="348231" h="80847">
                <a:moveTo>
                  <a:pt x="266035" y="38510"/>
                </a:moveTo>
                <a:lnTo>
                  <a:pt x="268944" y="41227"/>
                </a:lnTo>
                <a:lnTo>
                  <a:pt x="271853" y="43945"/>
                </a:lnTo>
                <a:lnTo>
                  <a:pt x="275087" y="45304"/>
                </a:lnTo>
                <a:lnTo>
                  <a:pt x="278647" y="45304"/>
                </a:lnTo>
                <a:lnTo>
                  <a:pt x="278283" y="41285"/>
                </a:lnTo>
                <a:lnTo>
                  <a:pt x="275230" y="39132"/>
                </a:lnTo>
                <a:lnTo>
                  <a:pt x="273422" y="35715"/>
                </a:lnTo>
                <a:lnTo>
                  <a:pt x="273422" y="27600"/>
                </a:lnTo>
                <a:lnTo>
                  <a:pt x="275345" y="21485"/>
                </a:lnTo>
                <a:lnTo>
                  <a:pt x="279192" y="14843"/>
                </a:lnTo>
                <a:lnTo>
                  <a:pt x="283039" y="8201"/>
                </a:lnTo>
                <a:lnTo>
                  <a:pt x="286819" y="4880"/>
                </a:lnTo>
                <a:lnTo>
                  <a:pt x="290531" y="4880"/>
                </a:lnTo>
                <a:lnTo>
                  <a:pt x="291555" y="5330"/>
                </a:lnTo>
                <a:lnTo>
                  <a:pt x="295124" y="7694"/>
                </a:lnTo>
                <a:lnTo>
                  <a:pt x="298253" y="8728"/>
                </a:lnTo>
                <a:lnTo>
                  <a:pt x="299545" y="11656"/>
                </a:lnTo>
                <a:lnTo>
                  <a:pt x="299545" y="20805"/>
                </a:lnTo>
                <a:lnTo>
                  <a:pt x="297593" y="27026"/>
                </a:lnTo>
                <a:lnTo>
                  <a:pt x="295612" y="35457"/>
                </a:lnTo>
                <a:lnTo>
                  <a:pt x="300224" y="28892"/>
                </a:lnTo>
                <a:lnTo>
                  <a:pt x="302530" y="22164"/>
                </a:lnTo>
                <a:lnTo>
                  <a:pt x="302530" y="15273"/>
                </a:lnTo>
                <a:lnTo>
                  <a:pt x="302358" y="12144"/>
                </a:lnTo>
                <a:lnTo>
                  <a:pt x="301727" y="9589"/>
                </a:lnTo>
                <a:lnTo>
                  <a:pt x="304597" y="10278"/>
                </a:lnTo>
                <a:lnTo>
                  <a:pt x="307869" y="10680"/>
                </a:lnTo>
                <a:lnTo>
                  <a:pt x="312271" y="10680"/>
                </a:lnTo>
                <a:lnTo>
                  <a:pt x="315563" y="10048"/>
                </a:lnTo>
                <a:lnTo>
                  <a:pt x="319123" y="8747"/>
                </a:lnTo>
                <a:lnTo>
                  <a:pt x="321993" y="7407"/>
                </a:lnTo>
                <a:lnTo>
                  <a:pt x="281058" y="80905"/>
                </a:lnTo>
                <a:lnTo>
                  <a:pt x="286627" y="80905"/>
                </a:lnTo>
                <a:lnTo>
                  <a:pt x="331926" y="-229"/>
                </a:lnTo>
                <a:lnTo>
                  <a:pt x="327333" y="-229"/>
                </a:lnTo>
                <a:lnTo>
                  <a:pt x="325151" y="1914"/>
                </a:lnTo>
                <a:lnTo>
                  <a:pt x="321075" y="4651"/>
                </a:lnTo>
                <a:lnTo>
                  <a:pt x="317362" y="6794"/>
                </a:lnTo>
                <a:lnTo>
                  <a:pt x="313305" y="7866"/>
                </a:lnTo>
                <a:lnTo>
                  <a:pt x="307219" y="7866"/>
                </a:lnTo>
                <a:lnTo>
                  <a:pt x="303966" y="7407"/>
                </a:lnTo>
                <a:lnTo>
                  <a:pt x="301114" y="6565"/>
                </a:lnTo>
                <a:lnTo>
                  <a:pt x="298052" y="3847"/>
                </a:lnTo>
                <a:lnTo>
                  <a:pt x="295698" y="2354"/>
                </a:lnTo>
                <a:lnTo>
                  <a:pt x="292272" y="1435"/>
                </a:lnTo>
                <a:lnTo>
                  <a:pt x="283278" y="1435"/>
                </a:lnTo>
                <a:lnTo>
                  <a:pt x="277403" y="4497"/>
                </a:lnTo>
                <a:lnTo>
                  <a:pt x="272274" y="10622"/>
                </a:lnTo>
                <a:lnTo>
                  <a:pt x="267145" y="16747"/>
                </a:lnTo>
                <a:lnTo>
                  <a:pt x="264580" y="22968"/>
                </a:lnTo>
                <a:lnTo>
                  <a:pt x="264580" y="34528"/>
                </a:lnTo>
                <a:lnTo>
                  <a:pt x="266035" y="38510"/>
                </a:lnTo>
                <a:close/>
              </a:path>
              <a:path w="348231" h="80847">
                <a:moveTo>
                  <a:pt x="311573" y="72856"/>
                </a:moveTo>
                <a:lnTo>
                  <a:pt x="314386" y="75479"/>
                </a:lnTo>
                <a:lnTo>
                  <a:pt x="317199" y="78101"/>
                </a:lnTo>
                <a:lnTo>
                  <a:pt x="320539" y="79412"/>
                </a:lnTo>
                <a:lnTo>
                  <a:pt x="324405" y="79412"/>
                </a:lnTo>
                <a:lnTo>
                  <a:pt x="321247" y="73727"/>
                </a:lnTo>
                <a:lnTo>
                  <a:pt x="319065" y="70454"/>
                </a:lnTo>
                <a:lnTo>
                  <a:pt x="319065" y="62837"/>
                </a:lnTo>
                <a:lnTo>
                  <a:pt x="320845" y="56807"/>
                </a:lnTo>
                <a:lnTo>
                  <a:pt x="324405" y="49840"/>
                </a:lnTo>
                <a:lnTo>
                  <a:pt x="327964" y="42873"/>
                </a:lnTo>
                <a:lnTo>
                  <a:pt x="332022" y="39390"/>
                </a:lnTo>
                <a:lnTo>
                  <a:pt x="339102" y="39390"/>
                </a:lnTo>
                <a:lnTo>
                  <a:pt x="341150" y="40290"/>
                </a:lnTo>
                <a:lnTo>
                  <a:pt x="344289" y="43888"/>
                </a:lnTo>
                <a:lnTo>
                  <a:pt x="345073" y="46395"/>
                </a:lnTo>
                <a:lnTo>
                  <a:pt x="345073" y="54817"/>
                </a:lnTo>
                <a:lnTo>
                  <a:pt x="343207" y="60473"/>
                </a:lnTo>
                <a:lnTo>
                  <a:pt x="339475" y="66578"/>
                </a:lnTo>
                <a:lnTo>
                  <a:pt x="335744" y="72684"/>
                </a:lnTo>
                <a:lnTo>
                  <a:pt x="331543" y="75737"/>
                </a:lnTo>
                <a:lnTo>
                  <a:pt x="326873" y="75737"/>
                </a:lnTo>
                <a:lnTo>
                  <a:pt x="331562" y="79412"/>
                </a:lnTo>
                <a:lnTo>
                  <a:pt x="337322" y="75909"/>
                </a:lnTo>
                <a:lnTo>
                  <a:pt x="341686" y="68904"/>
                </a:lnTo>
                <a:lnTo>
                  <a:pt x="346049" y="61899"/>
                </a:lnTo>
                <a:lnTo>
                  <a:pt x="348231" y="55506"/>
                </a:lnTo>
                <a:lnTo>
                  <a:pt x="348231" y="44328"/>
                </a:lnTo>
                <a:lnTo>
                  <a:pt x="346949" y="40634"/>
                </a:lnTo>
                <a:lnTo>
                  <a:pt x="344384" y="38643"/>
                </a:lnTo>
                <a:lnTo>
                  <a:pt x="341820" y="36653"/>
                </a:lnTo>
                <a:lnTo>
                  <a:pt x="338872" y="35658"/>
                </a:lnTo>
                <a:lnTo>
                  <a:pt x="329151" y="35658"/>
                </a:lnTo>
                <a:lnTo>
                  <a:pt x="323323" y="38596"/>
                </a:lnTo>
                <a:lnTo>
                  <a:pt x="318060" y="44472"/>
                </a:lnTo>
                <a:lnTo>
                  <a:pt x="312798" y="50348"/>
                </a:lnTo>
                <a:lnTo>
                  <a:pt x="310166" y="56597"/>
                </a:lnTo>
                <a:lnTo>
                  <a:pt x="310166" y="68770"/>
                </a:lnTo>
                <a:lnTo>
                  <a:pt x="311573" y="72856"/>
                </a:lnTo>
                <a:close/>
              </a:path>
              <a:path w="348231" h="80847">
                <a:moveTo>
                  <a:pt x="51843" y="24001"/>
                </a:moveTo>
                <a:lnTo>
                  <a:pt x="53489" y="19637"/>
                </a:lnTo>
                <a:lnTo>
                  <a:pt x="55212" y="16403"/>
                </a:lnTo>
                <a:lnTo>
                  <a:pt x="57010" y="14297"/>
                </a:lnTo>
                <a:lnTo>
                  <a:pt x="60264" y="10469"/>
                </a:lnTo>
                <a:lnTo>
                  <a:pt x="64513" y="8555"/>
                </a:lnTo>
                <a:lnTo>
                  <a:pt x="74004" y="8555"/>
                </a:lnTo>
                <a:lnTo>
                  <a:pt x="77660" y="10039"/>
                </a:lnTo>
                <a:lnTo>
                  <a:pt x="80722" y="13005"/>
                </a:lnTo>
                <a:lnTo>
                  <a:pt x="83784" y="15972"/>
                </a:lnTo>
                <a:lnTo>
                  <a:pt x="85315" y="20288"/>
                </a:lnTo>
                <a:lnTo>
                  <a:pt x="85315" y="32423"/>
                </a:lnTo>
                <a:lnTo>
                  <a:pt x="82808" y="39064"/>
                </a:lnTo>
                <a:lnTo>
                  <a:pt x="77794" y="45878"/>
                </a:lnTo>
                <a:lnTo>
                  <a:pt x="75940" y="48313"/>
                </a:lnTo>
                <a:lnTo>
                  <a:pt x="69411" y="56149"/>
                </a:lnTo>
                <a:lnTo>
                  <a:pt x="60517" y="66018"/>
                </a:lnTo>
                <a:lnTo>
                  <a:pt x="49260" y="77919"/>
                </a:lnTo>
                <a:lnTo>
                  <a:pt x="49260" y="79240"/>
                </a:lnTo>
                <a:lnTo>
                  <a:pt x="95132" y="79240"/>
                </a:lnTo>
                <a:lnTo>
                  <a:pt x="101505" y="63219"/>
                </a:lnTo>
                <a:lnTo>
                  <a:pt x="100013" y="62530"/>
                </a:lnTo>
                <a:lnTo>
                  <a:pt x="98137" y="65937"/>
                </a:lnTo>
                <a:lnTo>
                  <a:pt x="96453" y="68081"/>
                </a:lnTo>
                <a:lnTo>
                  <a:pt x="93468" y="69842"/>
                </a:lnTo>
                <a:lnTo>
                  <a:pt x="90884" y="70282"/>
                </a:lnTo>
                <a:lnTo>
                  <a:pt x="60857" y="70282"/>
                </a:lnTo>
                <a:lnTo>
                  <a:pt x="64711" y="66298"/>
                </a:lnTo>
                <a:lnTo>
                  <a:pt x="75612" y="54777"/>
                </a:lnTo>
                <a:lnTo>
                  <a:pt x="83724" y="45750"/>
                </a:lnTo>
                <a:lnTo>
                  <a:pt x="89047" y="39218"/>
                </a:lnTo>
                <a:lnTo>
                  <a:pt x="93372" y="33399"/>
                </a:lnTo>
                <a:lnTo>
                  <a:pt x="95534" y="27351"/>
                </a:lnTo>
                <a:lnTo>
                  <a:pt x="95534" y="15178"/>
                </a:lnTo>
                <a:lnTo>
                  <a:pt x="93534" y="10192"/>
                </a:lnTo>
                <a:lnTo>
                  <a:pt x="89535" y="6115"/>
                </a:lnTo>
                <a:lnTo>
                  <a:pt x="85535" y="2038"/>
                </a:lnTo>
                <a:lnTo>
                  <a:pt x="80301" y="0"/>
                </a:lnTo>
                <a:lnTo>
                  <a:pt x="68589" y="0"/>
                </a:lnTo>
                <a:lnTo>
                  <a:pt x="63680" y="1712"/>
                </a:lnTo>
                <a:lnTo>
                  <a:pt x="59106" y="5139"/>
                </a:lnTo>
                <a:lnTo>
                  <a:pt x="54532" y="8565"/>
                </a:lnTo>
                <a:lnTo>
                  <a:pt x="51288" y="14680"/>
                </a:lnTo>
                <a:lnTo>
                  <a:pt x="49374" y="23485"/>
                </a:lnTo>
                <a:lnTo>
                  <a:pt x="51843" y="24001"/>
                </a:lnTo>
                <a:close/>
              </a:path>
              <a:path w="348231" h="80847">
                <a:moveTo>
                  <a:pt x="9855" y="10105"/>
                </a:moveTo>
                <a:lnTo>
                  <a:pt x="11769" y="12498"/>
                </a:lnTo>
                <a:lnTo>
                  <a:pt x="11999" y="15733"/>
                </a:lnTo>
                <a:lnTo>
                  <a:pt x="11999" y="72349"/>
                </a:lnTo>
                <a:lnTo>
                  <a:pt x="11291" y="74589"/>
                </a:lnTo>
                <a:lnTo>
                  <a:pt x="8458" y="76656"/>
                </a:lnTo>
                <a:lnTo>
                  <a:pt x="5435" y="77287"/>
                </a:lnTo>
                <a:lnTo>
                  <a:pt x="803" y="77517"/>
                </a:lnTo>
                <a:lnTo>
                  <a:pt x="803" y="79240"/>
                </a:lnTo>
                <a:lnTo>
                  <a:pt x="33184" y="79240"/>
                </a:lnTo>
                <a:lnTo>
                  <a:pt x="33184" y="77632"/>
                </a:lnTo>
                <a:lnTo>
                  <a:pt x="28897" y="77479"/>
                </a:lnTo>
                <a:lnTo>
                  <a:pt x="25969" y="77000"/>
                </a:lnTo>
                <a:lnTo>
                  <a:pt x="24400" y="76196"/>
                </a:lnTo>
                <a:lnTo>
                  <a:pt x="22046" y="73517"/>
                </a:lnTo>
                <a:lnTo>
                  <a:pt x="22046" y="1435"/>
                </a:lnTo>
                <a:lnTo>
                  <a:pt x="21759" y="344"/>
                </a:lnTo>
                <a:lnTo>
                  <a:pt x="21070" y="344"/>
                </a:lnTo>
                <a:lnTo>
                  <a:pt x="0" y="11082"/>
                </a:lnTo>
                <a:lnTo>
                  <a:pt x="1377" y="12077"/>
                </a:lnTo>
                <a:lnTo>
                  <a:pt x="4449" y="10938"/>
                </a:lnTo>
                <a:lnTo>
                  <a:pt x="7329" y="10105"/>
                </a:lnTo>
                <a:lnTo>
                  <a:pt x="9855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3371298" y="3771335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129580" y="70741"/>
                </a:moveTo>
                <a:lnTo>
                  <a:pt x="127054" y="68215"/>
                </a:lnTo>
                <a:lnTo>
                  <a:pt x="123724" y="67583"/>
                </a:lnTo>
                <a:lnTo>
                  <a:pt x="120385" y="68215"/>
                </a:lnTo>
                <a:lnTo>
                  <a:pt x="117820" y="70741"/>
                </a:lnTo>
                <a:lnTo>
                  <a:pt x="117179" y="74072"/>
                </a:lnTo>
                <a:lnTo>
                  <a:pt x="117810" y="77412"/>
                </a:lnTo>
                <a:lnTo>
                  <a:pt x="120337" y="79977"/>
                </a:lnTo>
                <a:lnTo>
                  <a:pt x="123724" y="80618"/>
                </a:lnTo>
                <a:lnTo>
                  <a:pt x="127102" y="79977"/>
                </a:lnTo>
                <a:lnTo>
                  <a:pt x="129590" y="77412"/>
                </a:lnTo>
                <a:lnTo>
                  <a:pt x="130212" y="74072"/>
                </a:lnTo>
                <a:lnTo>
                  <a:pt x="129580" y="70741"/>
                </a:lnTo>
                <a:close/>
              </a:path>
              <a:path w="348231" h="80847">
                <a:moveTo>
                  <a:pt x="147334" y="5942"/>
                </a:moveTo>
                <a:lnTo>
                  <a:pt x="146148" y="8814"/>
                </a:lnTo>
                <a:lnTo>
                  <a:pt x="144607" y="12594"/>
                </a:lnTo>
                <a:lnTo>
                  <a:pt x="142119" y="18719"/>
                </a:lnTo>
                <a:lnTo>
                  <a:pt x="144128" y="19637"/>
                </a:lnTo>
                <a:lnTo>
                  <a:pt x="146617" y="15733"/>
                </a:lnTo>
                <a:lnTo>
                  <a:pt x="148674" y="13168"/>
                </a:lnTo>
                <a:lnTo>
                  <a:pt x="151927" y="10718"/>
                </a:lnTo>
                <a:lnTo>
                  <a:pt x="154597" y="10105"/>
                </a:lnTo>
                <a:lnTo>
                  <a:pt x="183341" y="10105"/>
                </a:lnTo>
                <a:lnTo>
                  <a:pt x="160089" y="80330"/>
                </a:lnTo>
                <a:lnTo>
                  <a:pt x="167668" y="80330"/>
                </a:lnTo>
                <a:lnTo>
                  <a:pt x="192585" y="3330"/>
                </a:lnTo>
                <a:lnTo>
                  <a:pt x="192585" y="1435"/>
                </a:lnTo>
                <a:lnTo>
                  <a:pt x="149066" y="1435"/>
                </a:lnTo>
                <a:lnTo>
                  <a:pt x="148109" y="3962"/>
                </a:lnTo>
                <a:lnTo>
                  <a:pt x="147334" y="5942"/>
                </a:lnTo>
                <a:close/>
              </a:path>
              <a:path w="348231" h="80847">
                <a:moveTo>
                  <a:pt x="206125" y="5942"/>
                </a:moveTo>
                <a:lnTo>
                  <a:pt x="204938" y="8814"/>
                </a:lnTo>
                <a:lnTo>
                  <a:pt x="203398" y="12594"/>
                </a:lnTo>
                <a:lnTo>
                  <a:pt x="200909" y="18719"/>
                </a:lnTo>
                <a:lnTo>
                  <a:pt x="202919" y="19637"/>
                </a:lnTo>
                <a:lnTo>
                  <a:pt x="205407" y="15733"/>
                </a:lnTo>
                <a:lnTo>
                  <a:pt x="207465" y="13168"/>
                </a:lnTo>
                <a:lnTo>
                  <a:pt x="210718" y="10718"/>
                </a:lnTo>
                <a:lnTo>
                  <a:pt x="213388" y="10105"/>
                </a:lnTo>
                <a:lnTo>
                  <a:pt x="242132" y="10105"/>
                </a:lnTo>
                <a:lnTo>
                  <a:pt x="218880" y="80330"/>
                </a:lnTo>
                <a:lnTo>
                  <a:pt x="226458" y="80330"/>
                </a:lnTo>
                <a:lnTo>
                  <a:pt x="251376" y="3330"/>
                </a:lnTo>
                <a:lnTo>
                  <a:pt x="251376" y="1435"/>
                </a:lnTo>
                <a:lnTo>
                  <a:pt x="207857" y="1435"/>
                </a:lnTo>
                <a:lnTo>
                  <a:pt x="206900" y="3962"/>
                </a:lnTo>
                <a:lnTo>
                  <a:pt x="206125" y="5942"/>
                </a:lnTo>
                <a:close/>
              </a:path>
              <a:path w="348231" h="80847">
                <a:moveTo>
                  <a:pt x="324577" y="75737"/>
                </a:moveTo>
                <a:lnTo>
                  <a:pt x="321247" y="73727"/>
                </a:lnTo>
                <a:lnTo>
                  <a:pt x="324405" y="79412"/>
                </a:lnTo>
                <a:lnTo>
                  <a:pt x="331562" y="79412"/>
                </a:lnTo>
                <a:lnTo>
                  <a:pt x="326873" y="75737"/>
                </a:lnTo>
                <a:lnTo>
                  <a:pt x="324577" y="75737"/>
                </a:lnTo>
                <a:close/>
              </a:path>
              <a:path w="348231" h="80847">
                <a:moveTo>
                  <a:pt x="293689" y="32729"/>
                </a:moveTo>
                <a:lnTo>
                  <a:pt x="289785" y="38433"/>
                </a:lnTo>
                <a:lnTo>
                  <a:pt x="285479" y="41285"/>
                </a:lnTo>
                <a:lnTo>
                  <a:pt x="278283" y="41285"/>
                </a:lnTo>
                <a:lnTo>
                  <a:pt x="278647" y="45304"/>
                </a:lnTo>
                <a:lnTo>
                  <a:pt x="285345" y="45304"/>
                </a:lnTo>
                <a:lnTo>
                  <a:pt x="291000" y="42022"/>
                </a:lnTo>
                <a:lnTo>
                  <a:pt x="295612" y="35457"/>
                </a:lnTo>
                <a:lnTo>
                  <a:pt x="297593" y="27026"/>
                </a:lnTo>
                <a:lnTo>
                  <a:pt x="293689" y="32729"/>
                </a:lnTo>
                <a:close/>
              </a:path>
              <a:path w="348231" h="80847">
                <a:moveTo>
                  <a:pt x="266035" y="38510"/>
                </a:moveTo>
                <a:lnTo>
                  <a:pt x="268944" y="41227"/>
                </a:lnTo>
                <a:lnTo>
                  <a:pt x="271853" y="43945"/>
                </a:lnTo>
                <a:lnTo>
                  <a:pt x="275087" y="45304"/>
                </a:lnTo>
                <a:lnTo>
                  <a:pt x="278647" y="45304"/>
                </a:lnTo>
                <a:lnTo>
                  <a:pt x="278283" y="41285"/>
                </a:lnTo>
                <a:lnTo>
                  <a:pt x="275230" y="39132"/>
                </a:lnTo>
                <a:lnTo>
                  <a:pt x="273422" y="35715"/>
                </a:lnTo>
                <a:lnTo>
                  <a:pt x="273422" y="27600"/>
                </a:lnTo>
                <a:lnTo>
                  <a:pt x="275345" y="21485"/>
                </a:lnTo>
                <a:lnTo>
                  <a:pt x="279192" y="14843"/>
                </a:lnTo>
                <a:lnTo>
                  <a:pt x="283039" y="8201"/>
                </a:lnTo>
                <a:lnTo>
                  <a:pt x="286819" y="4880"/>
                </a:lnTo>
                <a:lnTo>
                  <a:pt x="290531" y="4880"/>
                </a:lnTo>
                <a:lnTo>
                  <a:pt x="291555" y="5330"/>
                </a:lnTo>
                <a:lnTo>
                  <a:pt x="295124" y="7694"/>
                </a:lnTo>
                <a:lnTo>
                  <a:pt x="298253" y="8728"/>
                </a:lnTo>
                <a:lnTo>
                  <a:pt x="299545" y="11656"/>
                </a:lnTo>
                <a:lnTo>
                  <a:pt x="299545" y="20805"/>
                </a:lnTo>
                <a:lnTo>
                  <a:pt x="297593" y="27026"/>
                </a:lnTo>
                <a:lnTo>
                  <a:pt x="295612" y="35457"/>
                </a:lnTo>
                <a:lnTo>
                  <a:pt x="300224" y="28892"/>
                </a:lnTo>
                <a:lnTo>
                  <a:pt x="302530" y="22164"/>
                </a:lnTo>
                <a:lnTo>
                  <a:pt x="302530" y="15273"/>
                </a:lnTo>
                <a:lnTo>
                  <a:pt x="302358" y="12144"/>
                </a:lnTo>
                <a:lnTo>
                  <a:pt x="301727" y="9589"/>
                </a:lnTo>
                <a:lnTo>
                  <a:pt x="304597" y="10278"/>
                </a:lnTo>
                <a:lnTo>
                  <a:pt x="307869" y="10680"/>
                </a:lnTo>
                <a:lnTo>
                  <a:pt x="312271" y="10680"/>
                </a:lnTo>
                <a:lnTo>
                  <a:pt x="315563" y="10048"/>
                </a:lnTo>
                <a:lnTo>
                  <a:pt x="319123" y="8747"/>
                </a:lnTo>
                <a:lnTo>
                  <a:pt x="321993" y="7407"/>
                </a:lnTo>
                <a:lnTo>
                  <a:pt x="281058" y="80905"/>
                </a:lnTo>
                <a:lnTo>
                  <a:pt x="286627" y="80905"/>
                </a:lnTo>
                <a:lnTo>
                  <a:pt x="331926" y="-229"/>
                </a:lnTo>
                <a:lnTo>
                  <a:pt x="327333" y="-229"/>
                </a:lnTo>
                <a:lnTo>
                  <a:pt x="325151" y="1914"/>
                </a:lnTo>
                <a:lnTo>
                  <a:pt x="321075" y="4651"/>
                </a:lnTo>
                <a:lnTo>
                  <a:pt x="317362" y="6794"/>
                </a:lnTo>
                <a:lnTo>
                  <a:pt x="313305" y="7866"/>
                </a:lnTo>
                <a:lnTo>
                  <a:pt x="307218" y="7866"/>
                </a:lnTo>
                <a:lnTo>
                  <a:pt x="303966" y="7407"/>
                </a:lnTo>
                <a:lnTo>
                  <a:pt x="301114" y="6565"/>
                </a:lnTo>
                <a:lnTo>
                  <a:pt x="298052" y="3847"/>
                </a:lnTo>
                <a:lnTo>
                  <a:pt x="295698" y="2354"/>
                </a:lnTo>
                <a:lnTo>
                  <a:pt x="292272" y="1435"/>
                </a:lnTo>
                <a:lnTo>
                  <a:pt x="283278" y="1435"/>
                </a:lnTo>
                <a:lnTo>
                  <a:pt x="277403" y="4497"/>
                </a:lnTo>
                <a:lnTo>
                  <a:pt x="272274" y="10622"/>
                </a:lnTo>
                <a:lnTo>
                  <a:pt x="267144" y="16747"/>
                </a:lnTo>
                <a:lnTo>
                  <a:pt x="264580" y="22968"/>
                </a:lnTo>
                <a:lnTo>
                  <a:pt x="264580" y="34528"/>
                </a:lnTo>
                <a:lnTo>
                  <a:pt x="266035" y="38510"/>
                </a:lnTo>
                <a:close/>
              </a:path>
              <a:path w="348231" h="80847">
                <a:moveTo>
                  <a:pt x="311573" y="72856"/>
                </a:moveTo>
                <a:lnTo>
                  <a:pt x="314386" y="75479"/>
                </a:lnTo>
                <a:lnTo>
                  <a:pt x="317199" y="78101"/>
                </a:lnTo>
                <a:lnTo>
                  <a:pt x="320539" y="79412"/>
                </a:lnTo>
                <a:lnTo>
                  <a:pt x="324405" y="79412"/>
                </a:lnTo>
                <a:lnTo>
                  <a:pt x="321247" y="73727"/>
                </a:lnTo>
                <a:lnTo>
                  <a:pt x="319065" y="70454"/>
                </a:lnTo>
                <a:lnTo>
                  <a:pt x="319065" y="62837"/>
                </a:lnTo>
                <a:lnTo>
                  <a:pt x="320845" y="56807"/>
                </a:lnTo>
                <a:lnTo>
                  <a:pt x="324405" y="49840"/>
                </a:lnTo>
                <a:lnTo>
                  <a:pt x="327964" y="42873"/>
                </a:lnTo>
                <a:lnTo>
                  <a:pt x="332021" y="39390"/>
                </a:lnTo>
                <a:lnTo>
                  <a:pt x="339102" y="39390"/>
                </a:lnTo>
                <a:lnTo>
                  <a:pt x="341150" y="40290"/>
                </a:lnTo>
                <a:lnTo>
                  <a:pt x="344289" y="43888"/>
                </a:lnTo>
                <a:lnTo>
                  <a:pt x="345073" y="46395"/>
                </a:lnTo>
                <a:lnTo>
                  <a:pt x="345073" y="54817"/>
                </a:lnTo>
                <a:lnTo>
                  <a:pt x="343207" y="60473"/>
                </a:lnTo>
                <a:lnTo>
                  <a:pt x="339475" y="66578"/>
                </a:lnTo>
                <a:lnTo>
                  <a:pt x="335744" y="72684"/>
                </a:lnTo>
                <a:lnTo>
                  <a:pt x="331543" y="75737"/>
                </a:lnTo>
                <a:lnTo>
                  <a:pt x="326873" y="75737"/>
                </a:lnTo>
                <a:lnTo>
                  <a:pt x="331562" y="79412"/>
                </a:lnTo>
                <a:lnTo>
                  <a:pt x="337322" y="75909"/>
                </a:lnTo>
                <a:lnTo>
                  <a:pt x="341686" y="68904"/>
                </a:lnTo>
                <a:lnTo>
                  <a:pt x="346049" y="61899"/>
                </a:lnTo>
                <a:lnTo>
                  <a:pt x="348231" y="55506"/>
                </a:lnTo>
                <a:lnTo>
                  <a:pt x="348231" y="44328"/>
                </a:lnTo>
                <a:lnTo>
                  <a:pt x="346948" y="40634"/>
                </a:lnTo>
                <a:lnTo>
                  <a:pt x="344384" y="38643"/>
                </a:lnTo>
                <a:lnTo>
                  <a:pt x="341820" y="36653"/>
                </a:lnTo>
                <a:lnTo>
                  <a:pt x="338872" y="35658"/>
                </a:lnTo>
                <a:lnTo>
                  <a:pt x="329151" y="35658"/>
                </a:lnTo>
                <a:lnTo>
                  <a:pt x="323323" y="38596"/>
                </a:lnTo>
                <a:lnTo>
                  <a:pt x="318060" y="44472"/>
                </a:lnTo>
                <a:lnTo>
                  <a:pt x="312798" y="50348"/>
                </a:lnTo>
                <a:lnTo>
                  <a:pt x="310166" y="56597"/>
                </a:lnTo>
                <a:lnTo>
                  <a:pt x="310166" y="68770"/>
                </a:lnTo>
                <a:lnTo>
                  <a:pt x="311573" y="72856"/>
                </a:lnTo>
                <a:close/>
              </a:path>
              <a:path w="348231" h="80847">
                <a:moveTo>
                  <a:pt x="51843" y="24001"/>
                </a:moveTo>
                <a:lnTo>
                  <a:pt x="53489" y="19637"/>
                </a:lnTo>
                <a:lnTo>
                  <a:pt x="55212" y="16403"/>
                </a:lnTo>
                <a:lnTo>
                  <a:pt x="57010" y="14297"/>
                </a:lnTo>
                <a:lnTo>
                  <a:pt x="60264" y="10469"/>
                </a:lnTo>
                <a:lnTo>
                  <a:pt x="64512" y="8555"/>
                </a:lnTo>
                <a:lnTo>
                  <a:pt x="74005" y="8555"/>
                </a:lnTo>
                <a:lnTo>
                  <a:pt x="77660" y="10039"/>
                </a:lnTo>
                <a:lnTo>
                  <a:pt x="80721" y="13005"/>
                </a:lnTo>
                <a:lnTo>
                  <a:pt x="83784" y="15972"/>
                </a:lnTo>
                <a:lnTo>
                  <a:pt x="85315" y="20288"/>
                </a:lnTo>
                <a:lnTo>
                  <a:pt x="85315" y="32423"/>
                </a:lnTo>
                <a:lnTo>
                  <a:pt x="82808" y="39064"/>
                </a:lnTo>
                <a:lnTo>
                  <a:pt x="77794" y="45878"/>
                </a:lnTo>
                <a:lnTo>
                  <a:pt x="75940" y="48313"/>
                </a:lnTo>
                <a:lnTo>
                  <a:pt x="69411" y="56149"/>
                </a:lnTo>
                <a:lnTo>
                  <a:pt x="60517" y="66018"/>
                </a:lnTo>
                <a:lnTo>
                  <a:pt x="49260" y="77919"/>
                </a:lnTo>
                <a:lnTo>
                  <a:pt x="49260" y="79240"/>
                </a:lnTo>
                <a:lnTo>
                  <a:pt x="95132" y="79240"/>
                </a:lnTo>
                <a:lnTo>
                  <a:pt x="101505" y="63219"/>
                </a:lnTo>
                <a:lnTo>
                  <a:pt x="100013" y="62530"/>
                </a:lnTo>
                <a:lnTo>
                  <a:pt x="98137" y="65937"/>
                </a:lnTo>
                <a:lnTo>
                  <a:pt x="96453" y="68081"/>
                </a:lnTo>
                <a:lnTo>
                  <a:pt x="93468" y="69842"/>
                </a:lnTo>
                <a:lnTo>
                  <a:pt x="90884" y="70282"/>
                </a:lnTo>
                <a:lnTo>
                  <a:pt x="60857" y="70282"/>
                </a:lnTo>
                <a:lnTo>
                  <a:pt x="64711" y="66298"/>
                </a:lnTo>
                <a:lnTo>
                  <a:pt x="75612" y="54777"/>
                </a:lnTo>
                <a:lnTo>
                  <a:pt x="83724" y="45750"/>
                </a:lnTo>
                <a:lnTo>
                  <a:pt x="89047" y="39218"/>
                </a:lnTo>
                <a:lnTo>
                  <a:pt x="93372" y="33399"/>
                </a:lnTo>
                <a:lnTo>
                  <a:pt x="95534" y="27351"/>
                </a:lnTo>
                <a:lnTo>
                  <a:pt x="95534" y="15178"/>
                </a:lnTo>
                <a:lnTo>
                  <a:pt x="93535" y="10192"/>
                </a:lnTo>
                <a:lnTo>
                  <a:pt x="89535" y="6115"/>
                </a:lnTo>
                <a:lnTo>
                  <a:pt x="85535" y="2038"/>
                </a:lnTo>
                <a:lnTo>
                  <a:pt x="80301" y="0"/>
                </a:lnTo>
                <a:lnTo>
                  <a:pt x="68589" y="0"/>
                </a:lnTo>
                <a:lnTo>
                  <a:pt x="63680" y="1712"/>
                </a:lnTo>
                <a:lnTo>
                  <a:pt x="59106" y="5139"/>
                </a:lnTo>
                <a:lnTo>
                  <a:pt x="54532" y="8565"/>
                </a:lnTo>
                <a:lnTo>
                  <a:pt x="51288" y="14680"/>
                </a:lnTo>
                <a:lnTo>
                  <a:pt x="49374" y="23485"/>
                </a:lnTo>
                <a:lnTo>
                  <a:pt x="51843" y="24001"/>
                </a:lnTo>
                <a:close/>
              </a:path>
              <a:path w="348231" h="80847">
                <a:moveTo>
                  <a:pt x="9855" y="10105"/>
                </a:moveTo>
                <a:lnTo>
                  <a:pt x="11769" y="12498"/>
                </a:lnTo>
                <a:lnTo>
                  <a:pt x="11999" y="15733"/>
                </a:lnTo>
                <a:lnTo>
                  <a:pt x="11999" y="72349"/>
                </a:lnTo>
                <a:lnTo>
                  <a:pt x="11291" y="74589"/>
                </a:lnTo>
                <a:lnTo>
                  <a:pt x="8459" y="76656"/>
                </a:lnTo>
                <a:lnTo>
                  <a:pt x="5435" y="77287"/>
                </a:lnTo>
                <a:lnTo>
                  <a:pt x="803" y="77517"/>
                </a:lnTo>
                <a:lnTo>
                  <a:pt x="803" y="79240"/>
                </a:lnTo>
                <a:lnTo>
                  <a:pt x="33184" y="79240"/>
                </a:lnTo>
                <a:lnTo>
                  <a:pt x="33184" y="77632"/>
                </a:lnTo>
                <a:lnTo>
                  <a:pt x="28897" y="77479"/>
                </a:lnTo>
                <a:lnTo>
                  <a:pt x="25969" y="77000"/>
                </a:lnTo>
                <a:lnTo>
                  <a:pt x="24400" y="76196"/>
                </a:lnTo>
                <a:lnTo>
                  <a:pt x="22046" y="73517"/>
                </a:lnTo>
                <a:lnTo>
                  <a:pt x="22046" y="1435"/>
                </a:lnTo>
                <a:lnTo>
                  <a:pt x="21759" y="344"/>
                </a:lnTo>
                <a:lnTo>
                  <a:pt x="21070" y="344"/>
                </a:lnTo>
                <a:lnTo>
                  <a:pt x="0" y="11082"/>
                </a:lnTo>
                <a:lnTo>
                  <a:pt x="1377" y="12077"/>
                </a:lnTo>
                <a:lnTo>
                  <a:pt x="4449" y="10938"/>
                </a:lnTo>
                <a:lnTo>
                  <a:pt x="7329" y="10105"/>
                </a:lnTo>
                <a:lnTo>
                  <a:pt x="9855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3756110" y="3771335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129580" y="70741"/>
                </a:moveTo>
                <a:lnTo>
                  <a:pt x="127054" y="68215"/>
                </a:lnTo>
                <a:lnTo>
                  <a:pt x="123724" y="67583"/>
                </a:lnTo>
                <a:lnTo>
                  <a:pt x="120385" y="68215"/>
                </a:lnTo>
                <a:lnTo>
                  <a:pt x="117820" y="70741"/>
                </a:lnTo>
                <a:lnTo>
                  <a:pt x="117179" y="74072"/>
                </a:lnTo>
                <a:lnTo>
                  <a:pt x="117810" y="77412"/>
                </a:lnTo>
                <a:lnTo>
                  <a:pt x="120337" y="79977"/>
                </a:lnTo>
                <a:lnTo>
                  <a:pt x="123724" y="80618"/>
                </a:lnTo>
                <a:lnTo>
                  <a:pt x="127102" y="79977"/>
                </a:lnTo>
                <a:lnTo>
                  <a:pt x="129589" y="77412"/>
                </a:lnTo>
                <a:lnTo>
                  <a:pt x="130212" y="74072"/>
                </a:lnTo>
                <a:lnTo>
                  <a:pt x="129580" y="70741"/>
                </a:lnTo>
                <a:close/>
              </a:path>
              <a:path w="348231" h="80847">
                <a:moveTo>
                  <a:pt x="147334" y="5942"/>
                </a:moveTo>
                <a:lnTo>
                  <a:pt x="146147" y="8814"/>
                </a:lnTo>
                <a:lnTo>
                  <a:pt x="144607" y="12594"/>
                </a:lnTo>
                <a:lnTo>
                  <a:pt x="142119" y="18719"/>
                </a:lnTo>
                <a:lnTo>
                  <a:pt x="144128" y="19637"/>
                </a:lnTo>
                <a:lnTo>
                  <a:pt x="146617" y="15733"/>
                </a:lnTo>
                <a:lnTo>
                  <a:pt x="148673" y="13168"/>
                </a:lnTo>
                <a:lnTo>
                  <a:pt x="151927" y="10718"/>
                </a:lnTo>
                <a:lnTo>
                  <a:pt x="154597" y="10105"/>
                </a:lnTo>
                <a:lnTo>
                  <a:pt x="183341" y="10105"/>
                </a:lnTo>
                <a:lnTo>
                  <a:pt x="160089" y="80330"/>
                </a:lnTo>
                <a:lnTo>
                  <a:pt x="167668" y="80330"/>
                </a:lnTo>
                <a:lnTo>
                  <a:pt x="192585" y="3330"/>
                </a:lnTo>
                <a:lnTo>
                  <a:pt x="192585" y="1435"/>
                </a:lnTo>
                <a:lnTo>
                  <a:pt x="149066" y="1435"/>
                </a:lnTo>
                <a:lnTo>
                  <a:pt x="148109" y="3962"/>
                </a:lnTo>
                <a:lnTo>
                  <a:pt x="147334" y="5942"/>
                </a:lnTo>
                <a:close/>
              </a:path>
              <a:path w="348231" h="80847">
                <a:moveTo>
                  <a:pt x="206125" y="5942"/>
                </a:moveTo>
                <a:lnTo>
                  <a:pt x="204938" y="8814"/>
                </a:lnTo>
                <a:lnTo>
                  <a:pt x="203398" y="12594"/>
                </a:lnTo>
                <a:lnTo>
                  <a:pt x="200909" y="18719"/>
                </a:lnTo>
                <a:lnTo>
                  <a:pt x="202919" y="19637"/>
                </a:lnTo>
                <a:lnTo>
                  <a:pt x="205407" y="15733"/>
                </a:lnTo>
                <a:lnTo>
                  <a:pt x="207464" y="13168"/>
                </a:lnTo>
                <a:lnTo>
                  <a:pt x="210718" y="10718"/>
                </a:lnTo>
                <a:lnTo>
                  <a:pt x="213388" y="10105"/>
                </a:lnTo>
                <a:lnTo>
                  <a:pt x="242132" y="10105"/>
                </a:lnTo>
                <a:lnTo>
                  <a:pt x="218880" y="80330"/>
                </a:lnTo>
                <a:lnTo>
                  <a:pt x="226458" y="80330"/>
                </a:lnTo>
                <a:lnTo>
                  <a:pt x="251376" y="3330"/>
                </a:lnTo>
                <a:lnTo>
                  <a:pt x="251376" y="1435"/>
                </a:lnTo>
                <a:lnTo>
                  <a:pt x="207857" y="1435"/>
                </a:lnTo>
                <a:lnTo>
                  <a:pt x="206900" y="3962"/>
                </a:lnTo>
                <a:lnTo>
                  <a:pt x="206125" y="5942"/>
                </a:lnTo>
                <a:close/>
              </a:path>
              <a:path w="348231" h="80847">
                <a:moveTo>
                  <a:pt x="324577" y="75737"/>
                </a:moveTo>
                <a:lnTo>
                  <a:pt x="321247" y="73727"/>
                </a:lnTo>
                <a:lnTo>
                  <a:pt x="324405" y="79412"/>
                </a:lnTo>
                <a:lnTo>
                  <a:pt x="331562" y="79412"/>
                </a:lnTo>
                <a:lnTo>
                  <a:pt x="326873" y="75737"/>
                </a:lnTo>
                <a:lnTo>
                  <a:pt x="324577" y="75737"/>
                </a:lnTo>
                <a:close/>
              </a:path>
              <a:path w="348231" h="80847">
                <a:moveTo>
                  <a:pt x="293689" y="32729"/>
                </a:moveTo>
                <a:lnTo>
                  <a:pt x="289785" y="38433"/>
                </a:lnTo>
                <a:lnTo>
                  <a:pt x="285479" y="41285"/>
                </a:lnTo>
                <a:lnTo>
                  <a:pt x="278283" y="41285"/>
                </a:lnTo>
                <a:lnTo>
                  <a:pt x="278647" y="45304"/>
                </a:lnTo>
                <a:lnTo>
                  <a:pt x="285345" y="45304"/>
                </a:lnTo>
                <a:lnTo>
                  <a:pt x="291000" y="42022"/>
                </a:lnTo>
                <a:lnTo>
                  <a:pt x="295612" y="35457"/>
                </a:lnTo>
                <a:lnTo>
                  <a:pt x="297593" y="27026"/>
                </a:lnTo>
                <a:lnTo>
                  <a:pt x="293689" y="32729"/>
                </a:lnTo>
                <a:close/>
              </a:path>
              <a:path w="348231" h="80847">
                <a:moveTo>
                  <a:pt x="266035" y="38510"/>
                </a:moveTo>
                <a:lnTo>
                  <a:pt x="268944" y="41227"/>
                </a:lnTo>
                <a:lnTo>
                  <a:pt x="271853" y="43945"/>
                </a:lnTo>
                <a:lnTo>
                  <a:pt x="275087" y="45304"/>
                </a:lnTo>
                <a:lnTo>
                  <a:pt x="278647" y="45304"/>
                </a:lnTo>
                <a:lnTo>
                  <a:pt x="278283" y="41285"/>
                </a:lnTo>
                <a:lnTo>
                  <a:pt x="275230" y="39132"/>
                </a:lnTo>
                <a:lnTo>
                  <a:pt x="273422" y="35715"/>
                </a:lnTo>
                <a:lnTo>
                  <a:pt x="273422" y="27600"/>
                </a:lnTo>
                <a:lnTo>
                  <a:pt x="275345" y="21485"/>
                </a:lnTo>
                <a:lnTo>
                  <a:pt x="279192" y="14843"/>
                </a:lnTo>
                <a:lnTo>
                  <a:pt x="283039" y="8201"/>
                </a:lnTo>
                <a:lnTo>
                  <a:pt x="286819" y="4880"/>
                </a:lnTo>
                <a:lnTo>
                  <a:pt x="290531" y="4880"/>
                </a:lnTo>
                <a:lnTo>
                  <a:pt x="291555" y="5330"/>
                </a:lnTo>
                <a:lnTo>
                  <a:pt x="295124" y="7694"/>
                </a:lnTo>
                <a:lnTo>
                  <a:pt x="298253" y="8728"/>
                </a:lnTo>
                <a:lnTo>
                  <a:pt x="299545" y="11656"/>
                </a:lnTo>
                <a:lnTo>
                  <a:pt x="299545" y="20805"/>
                </a:lnTo>
                <a:lnTo>
                  <a:pt x="297593" y="27026"/>
                </a:lnTo>
                <a:lnTo>
                  <a:pt x="295612" y="35457"/>
                </a:lnTo>
                <a:lnTo>
                  <a:pt x="300224" y="28892"/>
                </a:lnTo>
                <a:lnTo>
                  <a:pt x="302530" y="22164"/>
                </a:lnTo>
                <a:lnTo>
                  <a:pt x="302530" y="15273"/>
                </a:lnTo>
                <a:lnTo>
                  <a:pt x="302358" y="12144"/>
                </a:lnTo>
                <a:lnTo>
                  <a:pt x="301727" y="9589"/>
                </a:lnTo>
                <a:lnTo>
                  <a:pt x="304597" y="10278"/>
                </a:lnTo>
                <a:lnTo>
                  <a:pt x="307869" y="10680"/>
                </a:lnTo>
                <a:lnTo>
                  <a:pt x="312271" y="10680"/>
                </a:lnTo>
                <a:lnTo>
                  <a:pt x="315563" y="10048"/>
                </a:lnTo>
                <a:lnTo>
                  <a:pt x="319123" y="8747"/>
                </a:lnTo>
                <a:lnTo>
                  <a:pt x="321993" y="7407"/>
                </a:lnTo>
                <a:lnTo>
                  <a:pt x="281058" y="80905"/>
                </a:lnTo>
                <a:lnTo>
                  <a:pt x="286627" y="80905"/>
                </a:lnTo>
                <a:lnTo>
                  <a:pt x="331926" y="-229"/>
                </a:lnTo>
                <a:lnTo>
                  <a:pt x="327333" y="-229"/>
                </a:lnTo>
                <a:lnTo>
                  <a:pt x="325151" y="1914"/>
                </a:lnTo>
                <a:lnTo>
                  <a:pt x="321075" y="4651"/>
                </a:lnTo>
                <a:lnTo>
                  <a:pt x="317362" y="6794"/>
                </a:lnTo>
                <a:lnTo>
                  <a:pt x="313305" y="7866"/>
                </a:lnTo>
                <a:lnTo>
                  <a:pt x="307218" y="7866"/>
                </a:lnTo>
                <a:lnTo>
                  <a:pt x="303966" y="7407"/>
                </a:lnTo>
                <a:lnTo>
                  <a:pt x="301114" y="6565"/>
                </a:lnTo>
                <a:lnTo>
                  <a:pt x="298052" y="3847"/>
                </a:lnTo>
                <a:lnTo>
                  <a:pt x="295698" y="2354"/>
                </a:lnTo>
                <a:lnTo>
                  <a:pt x="292272" y="1435"/>
                </a:lnTo>
                <a:lnTo>
                  <a:pt x="283278" y="1435"/>
                </a:lnTo>
                <a:lnTo>
                  <a:pt x="277403" y="4497"/>
                </a:lnTo>
                <a:lnTo>
                  <a:pt x="272274" y="10622"/>
                </a:lnTo>
                <a:lnTo>
                  <a:pt x="267144" y="16747"/>
                </a:lnTo>
                <a:lnTo>
                  <a:pt x="264580" y="22968"/>
                </a:lnTo>
                <a:lnTo>
                  <a:pt x="264580" y="34528"/>
                </a:lnTo>
                <a:lnTo>
                  <a:pt x="266035" y="38510"/>
                </a:lnTo>
                <a:close/>
              </a:path>
              <a:path w="348231" h="80847">
                <a:moveTo>
                  <a:pt x="311573" y="72856"/>
                </a:moveTo>
                <a:lnTo>
                  <a:pt x="314386" y="75479"/>
                </a:lnTo>
                <a:lnTo>
                  <a:pt x="317199" y="78101"/>
                </a:lnTo>
                <a:lnTo>
                  <a:pt x="320539" y="79412"/>
                </a:lnTo>
                <a:lnTo>
                  <a:pt x="324405" y="79412"/>
                </a:lnTo>
                <a:lnTo>
                  <a:pt x="321247" y="73727"/>
                </a:lnTo>
                <a:lnTo>
                  <a:pt x="319065" y="70454"/>
                </a:lnTo>
                <a:lnTo>
                  <a:pt x="319065" y="62837"/>
                </a:lnTo>
                <a:lnTo>
                  <a:pt x="320845" y="56807"/>
                </a:lnTo>
                <a:lnTo>
                  <a:pt x="324405" y="49840"/>
                </a:lnTo>
                <a:lnTo>
                  <a:pt x="327964" y="42873"/>
                </a:lnTo>
                <a:lnTo>
                  <a:pt x="332021" y="39390"/>
                </a:lnTo>
                <a:lnTo>
                  <a:pt x="339102" y="39390"/>
                </a:lnTo>
                <a:lnTo>
                  <a:pt x="341150" y="40290"/>
                </a:lnTo>
                <a:lnTo>
                  <a:pt x="344289" y="43888"/>
                </a:lnTo>
                <a:lnTo>
                  <a:pt x="345073" y="46395"/>
                </a:lnTo>
                <a:lnTo>
                  <a:pt x="345073" y="54817"/>
                </a:lnTo>
                <a:lnTo>
                  <a:pt x="343207" y="60473"/>
                </a:lnTo>
                <a:lnTo>
                  <a:pt x="339475" y="66578"/>
                </a:lnTo>
                <a:lnTo>
                  <a:pt x="335744" y="72684"/>
                </a:lnTo>
                <a:lnTo>
                  <a:pt x="331543" y="75737"/>
                </a:lnTo>
                <a:lnTo>
                  <a:pt x="326873" y="75737"/>
                </a:lnTo>
                <a:lnTo>
                  <a:pt x="331562" y="79412"/>
                </a:lnTo>
                <a:lnTo>
                  <a:pt x="337322" y="75909"/>
                </a:lnTo>
                <a:lnTo>
                  <a:pt x="341686" y="68904"/>
                </a:lnTo>
                <a:lnTo>
                  <a:pt x="346049" y="61899"/>
                </a:lnTo>
                <a:lnTo>
                  <a:pt x="348231" y="55506"/>
                </a:lnTo>
                <a:lnTo>
                  <a:pt x="348231" y="44328"/>
                </a:lnTo>
                <a:lnTo>
                  <a:pt x="346948" y="40634"/>
                </a:lnTo>
                <a:lnTo>
                  <a:pt x="344384" y="38643"/>
                </a:lnTo>
                <a:lnTo>
                  <a:pt x="341820" y="36653"/>
                </a:lnTo>
                <a:lnTo>
                  <a:pt x="338872" y="35658"/>
                </a:lnTo>
                <a:lnTo>
                  <a:pt x="329151" y="35658"/>
                </a:lnTo>
                <a:lnTo>
                  <a:pt x="323323" y="38596"/>
                </a:lnTo>
                <a:lnTo>
                  <a:pt x="318060" y="44472"/>
                </a:lnTo>
                <a:lnTo>
                  <a:pt x="312798" y="50348"/>
                </a:lnTo>
                <a:lnTo>
                  <a:pt x="310166" y="56597"/>
                </a:lnTo>
                <a:lnTo>
                  <a:pt x="310166" y="68770"/>
                </a:lnTo>
                <a:lnTo>
                  <a:pt x="311573" y="72856"/>
                </a:lnTo>
                <a:close/>
              </a:path>
              <a:path w="348231" h="80847">
                <a:moveTo>
                  <a:pt x="51843" y="24001"/>
                </a:moveTo>
                <a:lnTo>
                  <a:pt x="53489" y="19637"/>
                </a:lnTo>
                <a:lnTo>
                  <a:pt x="55211" y="16403"/>
                </a:lnTo>
                <a:lnTo>
                  <a:pt x="57010" y="14297"/>
                </a:lnTo>
                <a:lnTo>
                  <a:pt x="60264" y="10469"/>
                </a:lnTo>
                <a:lnTo>
                  <a:pt x="64512" y="8555"/>
                </a:lnTo>
                <a:lnTo>
                  <a:pt x="74005" y="8555"/>
                </a:lnTo>
                <a:lnTo>
                  <a:pt x="77659" y="10039"/>
                </a:lnTo>
                <a:lnTo>
                  <a:pt x="80721" y="13005"/>
                </a:lnTo>
                <a:lnTo>
                  <a:pt x="83784" y="15972"/>
                </a:lnTo>
                <a:lnTo>
                  <a:pt x="85315" y="20288"/>
                </a:lnTo>
                <a:lnTo>
                  <a:pt x="85315" y="32423"/>
                </a:lnTo>
                <a:lnTo>
                  <a:pt x="82808" y="39064"/>
                </a:lnTo>
                <a:lnTo>
                  <a:pt x="77794" y="45878"/>
                </a:lnTo>
                <a:lnTo>
                  <a:pt x="75940" y="48313"/>
                </a:lnTo>
                <a:lnTo>
                  <a:pt x="69411" y="56149"/>
                </a:lnTo>
                <a:lnTo>
                  <a:pt x="60517" y="66018"/>
                </a:lnTo>
                <a:lnTo>
                  <a:pt x="49260" y="77919"/>
                </a:lnTo>
                <a:lnTo>
                  <a:pt x="49260" y="79240"/>
                </a:lnTo>
                <a:lnTo>
                  <a:pt x="95132" y="79240"/>
                </a:lnTo>
                <a:lnTo>
                  <a:pt x="101505" y="63219"/>
                </a:lnTo>
                <a:lnTo>
                  <a:pt x="100013" y="62530"/>
                </a:lnTo>
                <a:lnTo>
                  <a:pt x="98137" y="65937"/>
                </a:lnTo>
                <a:lnTo>
                  <a:pt x="96453" y="68081"/>
                </a:lnTo>
                <a:lnTo>
                  <a:pt x="93468" y="69842"/>
                </a:lnTo>
                <a:lnTo>
                  <a:pt x="90884" y="70282"/>
                </a:lnTo>
                <a:lnTo>
                  <a:pt x="60857" y="70282"/>
                </a:lnTo>
                <a:lnTo>
                  <a:pt x="64711" y="66298"/>
                </a:lnTo>
                <a:lnTo>
                  <a:pt x="75612" y="54777"/>
                </a:lnTo>
                <a:lnTo>
                  <a:pt x="83724" y="45750"/>
                </a:lnTo>
                <a:lnTo>
                  <a:pt x="89047" y="39218"/>
                </a:lnTo>
                <a:lnTo>
                  <a:pt x="93372" y="33399"/>
                </a:lnTo>
                <a:lnTo>
                  <a:pt x="95534" y="27351"/>
                </a:lnTo>
                <a:lnTo>
                  <a:pt x="95534" y="15178"/>
                </a:lnTo>
                <a:lnTo>
                  <a:pt x="93535" y="10192"/>
                </a:lnTo>
                <a:lnTo>
                  <a:pt x="89535" y="6115"/>
                </a:lnTo>
                <a:lnTo>
                  <a:pt x="85535" y="2038"/>
                </a:lnTo>
                <a:lnTo>
                  <a:pt x="80301" y="0"/>
                </a:lnTo>
                <a:lnTo>
                  <a:pt x="68588" y="0"/>
                </a:lnTo>
                <a:lnTo>
                  <a:pt x="63680" y="1712"/>
                </a:lnTo>
                <a:lnTo>
                  <a:pt x="59106" y="5139"/>
                </a:lnTo>
                <a:lnTo>
                  <a:pt x="54532" y="8565"/>
                </a:lnTo>
                <a:lnTo>
                  <a:pt x="51288" y="14680"/>
                </a:lnTo>
                <a:lnTo>
                  <a:pt x="49374" y="23485"/>
                </a:lnTo>
                <a:lnTo>
                  <a:pt x="51843" y="24001"/>
                </a:lnTo>
                <a:close/>
              </a:path>
              <a:path w="348231" h="80847">
                <a:moveTo>
                  <a:pt x="9855" y="10105"/>
                </a:moveTo>
                <a:lnTo>
                  <a:pt x="11769" y="12498"/>
                </a:lnTo>
                <a:lnTo>
                  <a:pt x="11999" y="15733"/>
                </a:lnTo>
                <a:lnTo>
                  <a:pt x="11999" y="72349"/>
                </a:lnTo>
                <a:lnTo>
                  <a:pt x="11290" y="74589"/>
                </a:lnTo>
                <a:lnTo>
                  <a:pt x="8459" y="76656"/>
                </a:lnTo>
                <a:lnTo>
                  <a:pt x="5434" y="77287"/>
                </a:lnTo>
                <a:lnTo>
                  <a:pt x="803" y="77517"/>
                </a:lnTo>
                <a:lnTo>
                  <a:pt x="803" y="79240"/>
                </a:lnTo>
                <a:lnTo>
                  <a:pt x="33184" y="79240"/>
                </a:lnTo>
                <a:lnTo>
                  <a:pt x="33184" y="77632"/>
                </a:lnTo>
                <a:lnTo>
                  <a:pt x="28897" y="77479"/>
                </a:lnTo>
                <a:lnTo>
                  <a:pt x="25969" y="77000"/>
                </a:lnTo>
                <a:lnTo>
                  <a:pt x="24400" y="76196"/>
                </a:lnTo>
                <a:lnTo>
                  <a:pt x="22046" y="73517"/>
                </a:lnTo>
                <a:lnTo>
                  <a:pt x="22046" y="1435"/>
                </a:lnTo>
                <a:lnTo>
                  <a:pt x="21759" y="344"/>
                </a:lnTo>
                <a:lnTo>
                  <a:pt x="21070" y="344"/>
                </a:lnTo>
                <a:lnTo>
                  <a:pt x="0" y="11082"/>
                </a:lnTo>
                <a:lnTo>
                  <a:pt x="1377" y="12077"/>
                </a:lnTo>
                <a:lnTo>
                  <a:pt x="4449" y="10938"/>
                </a:lnTo>
                <a:lnTo>
                  <a:pt x="7329" y="10105"/>
                </a:lnTo>
                <a:lnTo>
                  <a:pt x="9855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4140922" y="3771335"/>
            <a:ext cx="316574" cy="71336"/>
          </a:xfrm>
          <a:custGeom>
            <a:avLst/>
            <a:gdLst/>
            <a:ahLst/>
            <a:cxnLst/>
            <a:rect l="l" t="t" r="r" b="b"/>
            <a:pathLst>
              <a:path w="348231" h="80847">
                <a:moveTo>
                  <a:pt x="129581" y="70741"/>
                </a:moveTo>
                <a:lnTo>
                  <a:pt x="127055" y="68215"/>
                </a:lnTo>
                <a:lnTo>
                  <a:pt x="123724" y="67583"/>
                </a:lnTo>
                <a:lnTo>
                  <a:pt x="120385" y="68215"/>
                </a:lnTo>
                <a:lnTo>
                  <a:pt x="117820" y="70741"/>
                </a:lnTo>
                <a:lnTo>
                  <a:pt x="117179" y="74072"/>
                </a:lnTo>
                <a:lnTo>
                  <a:pt x="117811" y="77412"/>
                </a:lnTo>
                <a:lnTo>
                  <a:pt x="120337" y="79977"/>
                </a:lnTo>
                <a:lnTo>
                  <a:pt x="123724" y="80618"/>
                </a:lnTo>
                <a:lnTo>
                  <a:pt x="127102" y="79977"/>
                </a:lnTo>
                <a:lnTo>
                  <a:pt x="129590" y="77412"/>
                </a:lnTo>
                <a:lnTo>
                  <a:pt x="130212" y="74072"/>
                </a:lnTo>
                <a:lnTo>
                  <a:pt x="129581" y="70741"/>
                </a:lnTo>
                <a:close/>
              </a:path>
              <a:path w="348231" h="80847">
                <a:moveTo>
                  <a:pt x="147335" y="5942"/>
                </a:moveTo>
                <a:lnTo>
                  <a:pt x="146148" y="8814"/>
                </a:lnTo>
                <a:lnTo>
                  <a:pt x="144608" y="12594"/>
                </a:lnTo>
                <a:lnTo>
                  <a:pt x="142119" y="18719"/>
                </a:lnTo>
                <a:lnTo>
                  <a:pt x="144129" y="19637"/>
                </a:lnTo>
                <a:lnTo>
                  <a:pt x="146617" y="15733"/>
                </a:lnTo>
                <a:lnTo>
                  <a:pt x="148674" y="13168"/>
                </a:lnTo>
                <a:lnTo>
                  <a:pt x="151928" y="10718"/>
                </a:lnTo>
                <a:lnTo>
                  <a:pt x="154597" y="10105"/>
                </a:lnTo>
                <a:lnTo>
                  <a:pt x="183342" y="10105"/>
                </a:lnTo>
                <a:lnTo>
                  <a:pt x="160089" y="80330"/>
                </a:lnTo>
                <a:lnTo>
                  <a:pt x="167668" y="80330"/>
                </a:lnTo>
                <a:lnTo>
                  <a:pt x="192585" y="3330"/>
                </a:lnTo>
                <a:lnTo>
                  <a:pt x="192585" y="1435"/>
                </a:lnTo>
                <a:lnTo>
                  <a:pt x="149066" y="1435"/>
                </a:lnTo>
                <a:lnTo>
                  <a:pt x="148110" y="3962"/>
                </a:lnTo>
                <a:lnTo>
                  <a:pt x="147335" y="5942"/>
                </a:lnTo>
                <a:close/>
              </a:path>
              <a:path w="348231" h="80847">
                <a:moveTo>
                  <a:pt x="206125" y="5942"/>
                </a:moveTo>
                <a:lnTo>
                  <a:pt x="204939" y="8814"/>
                </a:lnTo>
                <a:lnTo>
                  <a:pt x="203398" y="12594"/>
                </a:lnTo>
                <a:lnTo>
                  <a:pt x="200910" y="18719"/>
                </a:lnTo>
                <a:lnTo>
                  <a:pt x="202920" y="19637"/>
                </a:lnTo>
                <a:lnTo>
                  <a:pt x="205408" y="15733"/>
                </a:lnTo>
                <a:lnTo>
                  <a:pt x="207465" y="13168"/>
                </a:lnTo>
                <a:lnTo>
                  <a:pt x="210718" y="10718"/>
                </a:lnTo>
                <a:lnTo>
                  <a:pt x="213388" y="10105"/>
                </a:lnTo>
                <a:lnTo>
                  <a:pt x="242132" y="10105"/>
                </a:lnTo>
                <a:lnTo>
                  <a:pt x="218880" y="80330"/>
                </a:lnTo>
                <a:lnTo>
                  <a:pt x="226459" y="80330"/>
                </a:lnTo>
                <a:lnTo>
                  <a:pt x="251376" y="3330"/>
                </a:lnTo>
                <a:lnTo>
                  <a:pt x="251376" y="1435"/>
                </a:lnTo>
                <a:lnTo>
                  <a:pt x="207857" y="1435"/>
                </a:lnTo>
                <a:lnTo>
                  <a:pt x="206900" y="3962"/>
                </a:lnTo>
                <a:lnTo>
                  <a:pt x="206125" y="5942"/>
                </a:lnTo>
                <a:close/>
              </a:path>
              <a:path w="348231" h="80847">
                <a:moveTo>
                  <a:pt x="324577" y="75737"/>
                </a:moveTo>
                <a:lnTo>
                  <a:pt x="321247" y="73727"/>
                </a:lnTo>
                <a:lnTo>
                  <a:pt x="324405" y="79412"/>
                </a:lnTo>
                <a:lnTo>
                  <a:pt x="331563" y="79412"/>
                </a:lnTo>
                <a:lnTo>
                  <a:pt x="326874" y="75737"/>
                </a:lnTo>
                <a:lnTo>
                  <a:pt x="324577" y="75737"/>
                </a:lnTo>
                <a:close/>
              </a:path>
              <a:path w="348231" h="80847">
                <a:moveTo>
                  <a:pt x="293689" y="32729"/>
                </a:moveTo>
                <a:lnTo>
                  <a:pt x="289785" y="38433"/>
                </a:lnTo>
                <a:lnTo>
                  <a:pt x="285479" y="41285"/>
                </a:lnTo>
                <a:lnTo>
                  <a:pt x="278283" y="41285"/>
                </a:lnTo>
                <a:lnTo>
                  <a:pt x="278647" y="45304"/>
                </a:lnTo>
                <a:lnTo>
                  <a:pt x="285345" y="45304"/>
                </a:lnTo>
                <a:lnTo>
                  <a:pt x="291000" y="42022"/>
                </a:lnTo>
                <a:lnTo>
                  <a:pt x="295612" y="35457"/>
                </a:lnTo>
                <a:lnTo>
                  <a:pt x="297593" y="27026"/>
                </a:lnTo>
                <a:lnTo>
                  <a:pt x="293689" y="32729"/>
                </a:lnTo>
                <a:close/>
              </a:path>
              <a:path w="348231" h="80847">
                <a:moveTo>
                  <a:pt x="266035" y="38510"/>
                </a:moveTo>
                <a:lnTo>
                  <a:pt x="268944" y="41227"/>
                </a:lnTo>
                <a:lnTo>
                  <a:pt x="271853" y="43945"/>
                </a:lnTo>
                <a:lnTo>
                  <a:pt x="275087" y="45304"/>
                </a:lnTo>
                <a:lnTo>
                  <a:pt x="278647" y="45304"/>
                </a:lnTo>
                <a:lnTo>
                  <a:pt x="278283" y="41285"/>
                </a:lnTo>
                <a:lnTo>
                  <a:pt x="275231" y="39132"/>
                </a:lnTo>
                <a:lnTo>
                  <a:pt x="273422" y="35715"/>
                </a:lnTo>
                <a:lnTo>
                  <a:pt x="273422" y="27600"/>
                </a:lnTo>
                <a:lnTo>
                  <a:pt x="275346" y="21485"/>
                </a:lnTo>
                <a:lnTo>
                  <a:pt x="279192" y="14843"/>
                </a:lnTo>
                <a:lnTo>
                  <a:pt x="283039" y="8201"/>
                </a:lnTo>
                <a:lnTo>
                  <a:pt x="286819" y="4880"/>
                </a:lnTo>
                <a:lnTo>
                  <a:pt x="290531" y="4880"/>
                </a:lnTo>
                <a:lnTo>
                  <a:pt x="291555" y="5330"/>
                </a:lnTo>
                <a:lnTo>
                  <a:pt x="295124" y="7694"/>
                </a:lnTo>
                <a:lnTo>
                  <a:pt x="298253" y="8728"/>
                </a:lnTo>
                <a:lnTo>
                  <a:pt x="299545" y="11656"/>
                </a:lnTo>
                <a:lnTo>
                  <a:pt x="299545" y="20805"/>
                </a:lnTo>
                <a:lnTo>
                  <a:pt x="297593" y="27026"/>
                </a:lnTo>
                <a:lnTo>
                  <a:pt x="295612" y="35457"/>
                </a:lnTo>
                <a:lnTo>
                  <a:pt x="300225" y="28892"/>
                </a:lnTo>
                <a:lnTo>
                  <a:pt x="302531" y="22164"/>
                </a:lnTo>
                <a:lnTo>
                  <a:pt x="302531" y="15273"/>
                </a:lnTo>
                <a:lnTo>
                  <a:pt x="302358" y="12144"/>
                </a:lnTo>
                <a:lnTo>
                  <a:pt x="301727" y="9589"/>
                </a:lnTo>
                <a:lnTo>
                  <a:pt x="304597" y="10278"/>
                </a:lnTo>
                <a:lnTo>
                  <a:pt x="307870" y="10680"/>
                </a:lnTo>
                <a:lnTo>
                  <a:pt x="312271" y="10680"/>
                </a:lnTo>
                <a:lnTo>
                  <a:pt x="315563" y="10048"/>
                </a:lnTo>
                <a:lnTo>
                  <a:pt x="319123" y="8747"/>
                </a:lnTo>
                <a:lnTo>
                  <a:pt x="321994" y="7407"/>
                </a:lnTo>
                <a:lnTo>
                  <a:pt x="281058" y="80905"/>
                </a:lnTo>
                <a:lnTo>
                  <a:pt x="286627" y="80905"/>
                </a:lnTo>
                <a:lnTo>
                  <a:pt x="331926" y="-229"/>
                </a:lnTo>
                <a:lnTo>
                  <a:pt x="327333" y="-229"/>
                </a:lnTo>
                <a:lnTo>
                  <a:pt x="325151" y="1914"/>
                </a:lnTo>
                <a:lnTo>
                  <a:pt x="321075" y="4651"/>
                </a:lnTo>
                <a:lnTo>
                  <a:pt x="317363" y="6794"/>
                </a:lnTo>
                <a:lnTo>
                  <a:pt x="313305" y="7866"/>
                </a:lnTo>
                <a:lnTo>
                  <a:pt x="307219" y="7866"/>
                </a:lnTo>
                <a:lnTo>
                  <a:pt x="303966" y="7407"/>
                </a:lnTo>
                <a:lnTo>
                  <a:pt x="301114" y="6565"/>
                </a:lnTo>
                <a:lnTo>
                  <a:pt x="298052" y="3847"/>
                </a:lnTo>
                <a:lnTo>
                  <a:pt x="295698" y="2354"/>
                </a:lnTo>
                <a:lnTo>
                  <a:pt x="292273" y="1435"/>
                </a:lnTo>
                <a:lnTo>
                  <a:pt x="283278" y="1435"/>
                </a:lnTo>
                <a:lnTo>
                  <a:pt x="277403" y="4497"/>
                </a:lnTo>
                <a:lnTo>
                  <a:pt x="272274" y="10622"/>
                </a:lnTo>
                <a:lnTo>
                  <a:pt x="267145" y="16747"/>
                </a:lnTo>
                <a:lnTo>
                  <a:pt x="264580" y="22968"/>
                </a:lnTo>
                <a:lnTo>
                  <a:pt x="264580" y="34528"/>
                </a:lnTo>
                <a:lnTo>
                  <a:pt x="266035" y="38510"/>
                </a:lnTo>
                <a:close/>
              </a:path>
              <a:path w="348231" h="80847">
                <a:moveTo>
                  <a:pt x="311573" y="72856"/>
                </a:moveTo>
                <a:lnTo>
                  <a:pt x="314386" y="75479"/>
                </a:lnTo>
                <a:lnTo>
                  <a:pt x="317200" y="78101"/>
                </a:lnTo>
                <a:lnTo>
                  <a:pt x="320539" y="79412"/>
                </a:lnTo>
                <a:lnTo>
                  <a:pt x="324405" y="79412"/>
                </a:lnTo>
                <a:lnTo>
                  <a:pt x="321247" y="73727"/>
                </a:lnTo>
                <a:lnTo>
                  <a:pt x="319066" y="70454"/>
                </a:lnTo>
                <a:lnTo>
                  <a:pt x="319066" y="62837"/>
                </a:lnTo>
                <a:lnTo>
                  <a:pt x="320845" y="56807"/>
                </a:lnTo>
                <a:lnTo>
                  <a:pt x="324405" y="49840"/>
                </a:lnTo>
                <a:lnTo>
                  <a:pt x="327965" y="42873"/>
                </a:lnTo>
                <a:lnTo>
                  <a:pt x="332022" y="39390"/>
                </a:lnTo>
                <a:lnTo>
                  <a:pt x="339102" y="39390"/>
                </a:lnTo>
                <a:lnTo>
                  <a:pt x="341150" y="40290"/>
                </a:lnTo>
                <a:lnTo>
                  <a:pt x="344289" y="43888"/>
                </a:lnTo>
                <a:lnTo>
                  <a:pt x="345074" y="46395"/>
                </a:lnTo>
                <a:lnTo>
                  <a:pt x="345074" y="54817"/>
                </a:lnTo>
                <a:lnTo>
                  <a:pt x="343208" y="60473"/>
                </a:lnTo>
                <a:lnTo>
                  <a:pt x="339476" y="66578"/>
                </a:lnTo>
                <a:lnTo>
                  <a:pt x="335744" y="72684"/>
                </a:lnTo>
                <a:lnTo>
                  <a:pt x="331544" y="75737"/>
                </a:lnTo>
                <a:lnTo>
                  <a:pt x="326874" y="75737"/>
                </a:lnTo>
                <a:lnTo>
                  <a:pt x="331563" y="79412"/>
                </a:lnTo>
                <a:lnTo>
                  <a:pt x="337322" y="75909"/>
                </a:lnTo>
                <a:lnTo>
                  <a:pt x="341686" y="68904"/>
                </a:lnTo>
                <a:lnTo>
                  <a:pt x="346050" y="61899"/>
                </a:lnTo>
                <a:lnTo>
                  <a:pt x="348231" y="55506"/>
                </a:lnTo>
                <a:lnTo>
                  <a:pt x="348231" y="44328"/>
                </a:lnTo>
                <a:lnTo>
                  <a:pt x="346949" y="40634"/>
                </a:lnTo>
                <a:lnTo>
                  <a:pt x="344385" y="38643"/>
                </a:lnTo>
                <a:lnTo>
                  <a:pt x="341820" y="36653"/>
                </a:lnTo>
                <a:lnTo>
                  <a:pt x="338873" y="35658"/>
                </a:lnTo>
                <a:lnTo>
                  <a:pt x="329151" y="35658"/>
                </a:lnTo>
                <a:lnTo>
                  <a:pt x="323324" y="38596"/>
                </a:lnTo>
                <a:lnTo>
                  <a:pt x="318061" y="44472"/>
                </a:lnTo>
                <a:lnTo>
                  <a:pt x="312798" y="50348"/>
                </a:lnTo>
                <a:lnTo>
                  <a:pt x="310167" y="56597"/>
                </a:lnTo>
                <a:lnTo>
                  <a:pt x="310167" y="68770"/>
                </a:lnTo>
                <a:lnTo>
                  <a:pt x="311573" y="72856"/>
                </a:lnTo>
                <a:close/>
              </a:path>
              <a:path w="348231" h="80847">
                <a:moveTo>
                  <a:pt x="51844" y="24001"/>
                </a:moveTo>
                <a:lnTo>
                  <a:pt x="53489" y="19637"/>
                </a:lnTo>
                <a:lnTo>
                  <a:pt x="55212" y="16403"/>
                </a:lnTo>
                <a:lnTo>
                  <a:pt x="57010" y="14297"/>
                </a:lnTo>
                <a:lnTo>
                  <a:pt x="60264" y="10469"/>
                </a:lnTo>
                <a:lnTo>
                  <a:pt x="64512" y="8555"/>
                </a:lnTo>
                <a:lnTo>
                  <a:pt x="74005" y="8555"/>
                </a:lnTo>
                <a:lnTo>
                  <a:pt x="77660" y="10039"/>
                </a:lnTo>
                <a:lnTo>
                  <a:pt x="80722" y="13005"/>
                </a:lnTo>
                <a:lnTo>
                  <a:pt x="83784" y="15972"/>
                </a:lnTo>
                <a:lnTo>
                  <a:pt x="85315" y="20288"/>
                </a:lnTo>
                <a:lnTo>
                  <a:pt x="85315" y="32423"/>
                </a:lnTo>
                <a:lnTo>
                  <a:pt x="82809" y="39064"/>
                </a:lnTo>
                <a:lnTo>
                  <a:pt x="77794" y="45878"/>
                </a:lnTo>
                <a:lnTo>
                  <a:pt x="75940" y="48313"/>
                </a:lnTo>
                <a:lnTo>
                  <a:pt x="69411" y="56149"/>
                </a:lnTo>
                <a:lnTo>
                  <a:pt x="60518" y="66018"/>
                </a:lnTo>
                <a:lnTo>
                  <a:pt x="49260" y="77919"/>
                </a:lnTo>
                <a:lnTo>
                  <a:pt x="49260" y="79240"/>
                </a:lnTo>
                <a:lnTo>
                  <a:pt x="95133" y="79240"/>
                </a:lnTo>
                <a:lnTo>
                  <a:pt x="101506" y="63219"/>
                </a:lnTo>
                <a:lnTo>
                  <a:pt x="100013" y="62530"/>
                </a:lnTo>
                <a:lnTo>
                  <a:pt x="98138" y="65937"/>
                </a:lnTo>
                <a:lnTo>
                  <a:pt x="96453" y="68081"/>
                </a:lnTo>
                <a:lnTo>
                  <a:pt x="93468" y="69842"/>
                </a:lnTo>
                <a:lnTo>
                  <a:pt x="90884" y="70282"/>
                </a:lnTo>
                <a:lnTo>
                  <a:pt x="60857" y="70282"/>
                </a:lnTo>
                <a:lnTo>
                  <a:pt x="64711" y="66298"/>
                </a:lnTo>
                <a:lnTo>
                  <a:pt x="75612" y="54777"/>
                </a:lnTo>
                <a:lnTo>
                  <a:pt x="83724" y="45750"/>
                </a:lnTo>
                <a:lnTo>
                  <a:pt x="89047" y="39218"/>
                </a:lnTo>
                <a:lnTo>
                  <a:pt x="93372" y="33399"/>
                </a:lnTo>
                <a:lnTo>
                  <a:pt x="95535" y="27351"/>
                </a:lnTo>
                <a:lnTo>
                  <a:pt x="95535" y="15178"/>
                </a:lnTo>
                <a:lnTo>
                  <a:pt x="93535" y="10192"/>
                </a:lnTo>
                <a:lnTo>
                  <a:pt x="89535" y="6115"/>
                </a:lnTo>
                <a:lnTo>
                  <a:pt x="85535" y="2038"/>
                </a:lnTo>
                <a:lnTo>
                  <a:pt x="80301" y="0"/>
                </a:lnTo>
                <a:lnTo>
                  <a:pt x="68588" y="0"/>
                </a:lnTo>
                <a:lnTo>
                  <a:pt x="63680" y="1712"/>
                </a:lnTo>
                <a:lnTo>
                  <a:pt x="59106" y="5139"/>
                </a:lnTo>
                <a:lnTo>
                  <a:pt x="54533" y="8565"/>
                </a:lnTo>
                <a:lnTo>
                  <a:pt x="51288" y="14680"/>
                </a:lnTo>
                <a:lnTo>
                  <a:pt x="49375" y="23485"/>
                </a:lnTo>
                <a:lnTo>
                  <a:pt x="51844" y="24001"/>
                </a:lnTo>
                <a:close/>
              </a:path>
              <a:path w="348231" h="80847">
                <a:moveTo>
                  <a:pt x="9855" y="10105"/>
                </a:moveTo>
                <a:lnTo>
                  <a:pt x="11769" y="12498"/>
                </a:lnTo>
                <a:lnTo>
                  <a:pt x="11999" y="15733"/>
                </a:lnTo>
                <a:lnTo>
                  <a:pt x="11999" y="72349"/>
                </a:lnTo>
                <a:lnTo>
                  <a:pt x="11291" y="74589"/>
                </a:lnTo>
                <a:lnTo>
                  <a:pt x="8459" y="76656"/>
                </a:lnTo>
                <a:lnTo>
                  <a:pt x="5435" y="77287"/>
                </a:lnTo>
                <a:lnTo>
                  <a:pt x="804" y="77517"/>
                </a:lnTo>
                <a:lnTo>
                  <a:pt x="804" y="79240"/>
                </a:lnTo>
                <a:lnTo>
                  <a:pt x="33184" y="79240"/>
                </a:lnTo>
                <a:lnTo>
                  <a:pt x="33184" y="77632"/>
                </a:lnTo>
                <a:lnTo>
                  <a:pt x="28898" y="77479"/>
                </a:lnTo>
                <a:lnTo>
                  <a:pt x="25970" y="77000"/>
                </a:lnTo>
                <a:lnTo>
                  <a:pt x="24400" y="76196"/>
                </a:lnTo>
                <a:lnTo>
                  <a:pt x="22046" y="73517"/>
                </a:lnTo>
                <a:lnTo>
                  <a:pt x="22046" y="1435"/>
                </a:lnTo>
                <a:lnTo>
                  <a:pt x="21759" y="344"/>
                </a:lnTo>
                <a:lnTo>
                  <a:pt x="21070" y="344"/>
                </a:lnTo>
                <a:lnTo>
                  <a:pt x="0" y="11082"/>
                </a:lnTo>
                <a:lnTo>
                  <a:pt x="1378" y="12077"/>
                </a:lnTo>
                <a:lnTo>
                  <a:pt x="4449" y="10938"/>
                </a:lnTo>
                <a:lnTo>
                  <a:pt x="7329" y="10105"/>
                </a:lnTo>
                <a:lnTo>
                  <a:pt x="9855" y="10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4525733" y="3769967"/>
            <a:ext cx="316574" cy="72754"/>
          </a:xfrm>
          <a:custGeom>
            <a:avLst/>
            <a:gdLst/>
            <a:ahLst/>
            <a:cxnLst/>
            <a:rect l="l" t="t" r="r" b="b"/>
            <a:pathLst>
              <a:path w="348231" h="82455">
                <a:moveTo>
                  <a:pt x="311573" y="74407"/>
                </a:moveTo>
                <a:lnTo>
                  <a:pt x="314386" y="77029"/>
                </a:lnTo>
                <a:lnTo>
                  <a:pt x="317200" y="79651"/>
                </a:lnTo>
                <a:lnTo>
                  <a:pt x="320539" y="80962"/>
                </a:lnTo>
                <a:lnTo>
                  <a:pt x="324405" y="80962"/>
                </a:lnTo>
                <a:lnTo>
                  <a:pt x="321247" y="75278"/>
                </a:lnTo>
                <a:lnTo>
                  <a:pt x="319066" y="72005"/>
                </a:lnTo>
                <a:lnTo>
                  <a:pt x="319066" y="64387"/>
                </a:lnTo>
                <a:lnTo>
                  <a:pt x="320845" y="58358"/>
                </a:lnTo>
                <a:lnTo>
                  <a:pt x="324405" y="51391"/>
                </a:lnTo>
                <a:lnTo>
                  <a:pt x="327965" y="44424"/>
                </a:lnTo>
                <a:lnTo>
                  <a:pt x="332022" y="40940"/>
                </a:lnTo>
                <a:lnTo>
                  <a:pt x="339102" y="40940"/>
                </a:lnTo>
                <a:lnTo>
                  <a:pt x="341150" y="41840"/>
                </a:lnTo>
                <a:lnTo>
                  <a:pt x="344289" y="45438"/>
                </a:lnTo>
                <a:lnTo>
                  <a:pt x="345074" y="47946"/>
                </a:lnTo>
                <a:lnTo>
                  <a:pt x="345074" y="56367"/>
                </a:lnTo>
                <a:lnTo>
                  <a:pt x="343208" y="62023"/>
                </a:lnTo>
                <a:lnTo>
                  <a:pt x="339476" y="68129"/>
                </a:lnTo>
                <a:lnTo>
                  <a:pt x="335744" y="74235"/>
                </a:lnTo>
                <a:lnTo>
                  <a:pt x="331544" y="77288"/>
                </a:lnTo>
                <a:lnTo>
                  <a:pt x="326874" y="77288"/>
                </a:lnTo>
                <a:lnTo>
                  <a:pt x="331563" y="80962"/>
                </a:lnTo>
                <a:lnTo>
                  <a:pt x="337322" y="77460"/>
                </a:lnTo>
                <a:lnTo>
                  <a:pt x="341686" y="70454"/>
                </a:lnTo>
                <a:lnTo>
                  <a:pt x="346050" y="63449"/>
                </a:lnTo>
                <a:lnTo>
                  <a:pt x="348231" y="57056"/>
                </a:lnTo>
                <a:lnTo>
                  <a:pt x="348231" y="45878"/>
                </a:lnTo>
                <a:lnTo>
                  <a:pt x="346949" y="42184"/>
                </a:lnTo>
                <a:lnTo>
                  <a:pt x="344385" y="40194"/>
                </a:lnTo>
                <a:lnTo>
                  <a:pt x="341820" y="38203"/>
                </a:lnTo>
                <a:lnTo>
                  <a:pt x="338873" y="37208"/>
                </a:lnTo>
                <a:lnTo>
                  <a:pt x="329151" y="37208"/>
                </a:lnTo>
                <a:lnTo>
                  <a:pt x="323324" y="40146"/>
                </a:lnTo>
                <a:lnTo>
                  <a:pt x="318061" y="46022"/>
                </a:lnTo>
                <a:lnTo>
                  <a:pt x="312798" y="51898"/>
                </a:lnTo>
                <a:lnTo>
                  <a:pt x="310167" y="58148"/>
                </a:lnTo>
                <a:lnTo>
                  <a:pt x="310167" y="70321"/>
                </a:lnTo>
                <a:lnTo>
                  <a:pt x="311573" y="74407"/>
                </a:lnTo>
                <a:close/>
              </a:path>
              <a:path w="348231" h="82455">
                <a:moveTo>
                  <a:pt x="204699" y="25551"/>
                </a:moveTo>
                <a:lnTo>
                  <a:pt x="206345" y="21188"/>
                </a:lnTo>
                <a:lnTo>
                  <a:pt x="208067" y="17953"/>
                </a:lnTo>
                <a:lnTo>
                  <a:pt x="209866" y="15848"/>
                </a:lnTo>
                <a:lnTo>
                  <a:pt x="213120" y="12020"/>
                </a:lnTo>
                <a:lnTo>
                  <a:pt x="217368" y="10106"/>
                </a:lnTo>
                <a:lnTo>
                  <a:pt x="226861" y="10106"/>
                </a:lnTo>
                <a:lnTo>
                  <a:pt x="230515" y="11589"/>
                </a:lnTo>
                <a:lnTo>
                  <a:pt x="233578" y="14556"/>
                </a:lnTo>
                <a:lnTo>
                  <a:pt x="236640" y="17522"/>
                </a:lnTo>
                <a:lnTo>
                  <a:pt x="238171" y="21838"/>
                </a:lnTo>
                <a:lnTo>
                  <a:pt x="238171" y="33973"/>
                </a:lnTo>
                <a:lnTo>
                  <a:pt x="235665" y="40615"/>
                </a:lnTo>
                <a:lnTo>
                  <a:pt x="230650" y="47429"/>
                </a:lnTo>
                <a:lnTo>
                  <a:pt x="228796" y="49863"/>
                </a:lnTo>
                <a:lnTo>
                  <a:pt x="222267" y="57700"/>
                </a:lnTo>
                <a:lnTo>
                  <a:pt x="213374" y="67568"/>
                </a:lnTo>
                <a:lnTo>
                  <a:pt x="202116" y="79470"/>
                </a:lnTo>
                <a:lnTo>
                  <a:pt x="202116" y="80790"/>
                </a:lnTo>
                <a:lnTo>
                  <a:pt x="247989" y="80790"/>
                </a:lnTo>
                <a:lnTo>
                  <a:pt x="254361" y="64770"/>
                </a:lnTo>
                <a:lnTo>
                  <a:pt x="252869" y="64081"/>
                </a:lnTo>
                <a:lnTo>
                  <a:pt x="250993" y="67488"/>
                </a:lnTo>
                <a:lnTo>
                  <a:pt x="249309" y="69632"/>
                </a:lnTo>
                <a:lnTo>
                  <a:pt x="246324" y="71392"/>
                </a:lnTo>
                <a:lnTo>
                  <a:pt x="243740" y="71832"/>
                </a:lnTo>
                <a:lnTo>
                  <a:pt x="213713" y="71832"/>
                </a:lnTo>
                <a:lnTo>
                  <a:pt x="217567" y="67849"/>
                </a:lnTo>
                <a:lnTo>
                  <a:pt x="228468" y="56327"/>
                </a:lnTo>
                <a:lnTo>
                  <a:pt x="236580" y="47300"/>
                </a:lnTo>
                <a:lnTo>
                  <a:pt x="241903" y="40768"/>
                </a:lnTo>
                <a:lnTo>
                  <a:pt x="246228" y="34950"/>
                </a:lnTo>
                <a:lnTo>
                  <a:pt x="248390" y="28901"/>
                </a:lnTo>
                <a:lnTo>
                  <a:pt x="248390" y="16728"/>
                </a:lnTo>
                <a:lnTo>
                  <a:pt x="246391" y="11742"/>
                </a:lnTo>
                <a:lnTo>
                  <a:pt x="242391" y="7665"/>
                </a:lnTo>
                <a:lnTo>
                  <a:pt x="238391" y="3588"/>
                </a:lnTo>
                <a:lnTo>
                  <a:pt x="233157" y="1550"/>
                </a:lnTo>
                <a:lnTo>
                  <a:pt x="221444" y="1550"/>
                </a:lnTo>
                <a:lnTo>
                  <a:pt x="216536" y="3263"/>
                </a:lnTo>
                <a:lnTo>
                  <a:pt x="211962" y="6689"/>
                </a:lnTo>
                <a:lnTo>
                  <a:pt x="207388" y="10115"/>
                </a:lnTo>
                <a:lnTo>
                  <a:pt x="204144" y="16230"/>
                </a:lnTo>
                <a:lnTo>
                  <a:pt x="202231" y="25035"/>
                </a:lnTo>
                <a:lnTo>
                  <a:pt x="204699" y="25551"/>
                </a:lnTo>
                <a:close/>
              </a:path>
              <a:path w="348231" h="82455">
                <a:moveTo>
                  <a:pt x="51844" y="25551"/>
                </a:moveTo>
                <a:lnTo>
                  <a:pt x="53489" y="21188"/>
                </a:lnTo>
                <a:lnTo>
                  <a:pt x="55212" y="17953"/>
                </a:lnTo>
                <a:lnTo>
                  <a:pt x="57010" y="15848"/>
                </a:lnTo>
                <a:lnTo>
                  <a:pt x="60264" y="12019"/>
                </a:lnTo>
                <a:lnTo>
                  <a:pt x="64512" y="10106"/>
                </a:lnTo>
                <a:lnTo>
                  <a:pt x="74005" y="10106"/>
                </a:lnTo>
                <a:lnTo>
                  <a:pt x="77660" y="11589"/>
                </a:lnTo>
                <a:lnTo>
                  <a:pt x="80722" y="14556"/>
                </a:lnTo>
                <a:lnTo>
                  <a:pt x="83784" y="17522"/>
                </a:lnTo>
                <a:lnTo>
                  <a:pt x="85315" y="21838"/>
                </a:lnTo>
                <a:lnTo>
                  <a:pt x="85315" y="33973"/>
                </a:lnTo>
                <a:lnTo>
                  <a:pt x="82809" y="40615"/>
                </a:lnTo>
                <a:lnTo>
                  <a:pt x="77794" y="47429"/>
                </a:lnTo>
                <a:lnTo>
                  <a:pt x="75940" y="49863"/>
                </a:lnTo>
                <a:lnTo>
                  <a:pt x="69411" y="57700"/>
                </a:lnTo>
                <a:lnTo>
                  <a:pt x="60518" y="67568"/>
                </a:lnTo>
                <a:lnTo>
                  <a:pt x="49260" y="79470"/>
                </a:lnTo>
                <a:lnTo>
                  <a:pt x="49260" y="80790"/>
                </a:lnTo>
                <a:lnTo>
                  <a:pt x="95133" y="80790"/>
                </a:lnTo>
                <a:lnTo>
                  <a:pt x="101506" y="64770"/>
                </a:lnTo>
                <a:lnTo>
                  <a:pt x="100013" y="64081"/>
                </a:lnTo>
                <a:lnTo>
                  <a:pt x="98138" y="67488"/>
                </a:lnTo>
                <a:lnTo>
                  <a:pt x="96453" y="69632"/>
                </a:lnTo>
                <a:lnTo>
                  <a:pt x="93468" y="71392"/>
                </a:lnTo>
                <a:lnTo>
                  <a:pt x="90884" y="71832"/>
                </a:lnTo>
                <a:lnTo>
                  <a:pt x="60857" y="71832"/>
                </a:lnTo>
                <a:lnTo>
                  <a:pt x="64711" y="67849"/>
                </a:lnTo>
                <a:lnTo>
                  <a:pt x="75612" y="56327"/>
                </a:lnTo>
                <a:lnTo>
                  <a:pt x="83724" y="47300"/>
                </a:lnTo>
                <a:lnTo>
                  <a:pt x="89047" y="40768"/>
                </a:lnTo>
                <a:lnTo>
                  <a:pt x="93372" y="34949"/>
                </a:lnTo>
                <a:lnTo>
                  <a:pt x="95535" y="28901"/>
                </a:lnTo>
                <a:lnTo>
                  <a:pt x="95535" y="16728"/>
                </a:lnTo>
                <a:lnTo>
                  <a:pt x="93535" y="11742"/>
                </a:lnTo>
                <a:lnTo>
                  <a:pt x="89535" y="7665"/>
                </a:lnTo>
                <a:lnTo>
                  <a:pt x="85535" y="3588"/>
                </a:lnTo>
                <a:lnTo>
                  <a:pt x="80301" y="1550"/>
                </a:lnTo>
                <a:lnTo>
                  <a:pt x="68588" y="1550"/>
                </a:lnTo>
                <a:lnTo>
                  <a:pt x="63680" y="3263"/>
                </a:lnTo>
                <a:lnTo>
                  <a:pt x="59106" y="6689"/>
                </a:lnTo>
                <a:lnTo>
                  <a:pt x="54533" y="10115"/>
                </a:lnTo>
                <a:lnTo>
                  <a:pt x="51288" y="16230"/>
                </a:lnTo>
                <a:lnTo>
                  <a:pt x="49375" y="25035"/>
                </a:lnTo>
                <a:lnTo>
                  <a:pt x="51844" y="25551"/>
                </a:lnTo>
                <a:close/>
              </a:path>
              <a:path w="348231" h="82455">
                <a:moveTo>
                  <a:pt x="9855" y="11656"/>
                </a:moveTo>
                <a:lnTo>
                  <a:pt x="11769" y="14049"/>
                </a:lnTo>
                <a:lnTo>
                  <a:pt x="11999" y="17283"/>
                </a:lnTo>
                <a:lnTo>
                  <a:pt x="11999" y="73900"/>
                </a:lnTo>
                <a:lnTo>
                  <a:pt x="11291" y="76139"/>
                </a:lnTo>
                <a:lnTo>
                  <a:pt x="8459" y="78206"/>
                </a:lnTo>
                <a:lnTo>
                  <a:pt x="5435" y="78838"/>
                </a:lnTo>
                <a:lnTo>
                  <a:pt x="804" y="79068"/>
                </a:lnTo>
                <a:lnTo>
                  <a:pt x="804" y="80790"/>
                </a:lnTo>
                <a:lnTo>
                  <a:pt x="33184" y="80790"/>
                </a:lnTo>
                <a:lnTo>
                  <a:pt x="33184" y="79182"/>
                </a:lnTo>
                <a:lnTo>
                  <a:pt x="28898" y="79029"/>
                </a:lnTo>
                <a:lnTo>
                  <a:pt x="25970" y="78551"/>
                </a:lnTo>
                <a:lnTo>
                  <a:pt x="24400" y="77747"/>
                </a:lnTo>
                <a:lnTo>
                  <a:pt x="22046" y="75067"/>
                </a:lnTo>
                <a:lnTo>
                  <a:pt x="22046" y="2986"/>
                </a:lnTo>
                <a:lnTo>
                  <a:pt x="21759" y="1895"/>
                </a:lnTo>
                <a:lnTo>
                  <a:pt x="21070" y="1895"/>
                </a:lnTo>
                <a:lnTo>
                  <a:pt x="0" y="12632"/>
                </a:lnTo>
                <a:lnTo>
                  <a:pt x="1378" y="13627"/>
                </a:lnTo>
                <a:lnTo>
                  <a:pt x="4449" y="12488"/>
                </a:lnTo>
                <a:lnTo>
                  <a:pt x="7329" y="11656"/>
                </a:lnTo>
                <a:lnTo>
                  <a:pt x="9855" y="11656"/>
                </a:lnTo>
                <a:close/>
              </a:path>
              <a:path w="348231" h="82455">
                <a:moveTo>
                  <a:pt x="129581" y="72292"/>
                </a:moveTo>
                <a:lnTo>
                  <a:pt x="127055" y="69765"/>
                </a:lnTo>
                <a:lnTo>
                  <a:pt x="123724" y="69134"/>
                </a:lnTo>
                <a:lnTo>
                  <a:pt x="120385" y="69765"/>
                </a:lnTo>
                <a:lnTo>
                  <a:pt x="117820" y="72292"/>
                </a:lnTo>
                <a:lnTo>
                  <a:pt x="117179" y="75622"/>
                </a:lnTo>
                <a:lnTo>
                  <a:pt x="117811" y="78962"/>
                </a:lnTo>
                <a:lnTo>
                  <a:pt x="120337" y="81527"/>
                </a:lnTo>
                <a:lnTo>
                  <a:pt x="123724" y="82168"/>
                </a:lnTo>
                <a:lnTo>
                  <a:pt x="127102" y="81527"/>
                </a:lnTo>
                <a:lnTo>
                  <a:pt x="129590" y="78962"/>
                </a:lnTo>
                <a:lnTo>
                  <a:pt x="130212" y="75622"/>
                </a:lnTo>
                <a:lnTo>
                  <a:pt x="129581" y="72292"/>
                </a:lnTo>
                <a:close/>
              </a:path>
              <a:path w="348231" h="82455">
                <a:moveTo>
                  <a:pt x="147688" y="30432"/>
                </a:moveTo>
                <a:lnTo>
                  <a:pt x="147286" y="31810"/>
                </a:lnTo>
                <a:lnTo>
                  <a:pt x="149640" y="32500"/>
                </a:lnTo>
                <a:lnTo>
                  <a:pt x="154693" y="32500"/>
                </a:lnTo>
                <a:lnTo>
                  <a:pt x="160147" y="33705"/>
                </a:lnTo>
                <a:lnTo>
                  <a:pt x="166003" y="36117"/>
                </a:lnTo>
                <a:lnTo>
                  <a:pt x="167447" y="36746"/>
                </a:lnTo>
                <a:lnTo>
                  <a:pt x="178248" y="45248"/>
                </a:lnTo>
                <a:lnTo>
                  <a:pt x="181849" y="57535"/>
                </a:lnTo>
                <a:lnTo>
                  <a:pt x="181849" y="63200"/>
                </a:lnTo>
                <a:lnTo>
                  <a:pt x="180203" y="67976"/>
                </a:lnTo>
                <a:lnTo>
                  <a:pt x="176912" y="71861"/>
                </a:lnTo>
                <a:lnTo>
                  <a:pt x="173620" y="75747"/>
                </a:lnTo>
                <a:lnTo>
                  <a:pt x="169773" y="77689"/>
                </a:lnTo>
                <a:lnTo>
                  <a:pt x="163457" y="77689"/>
                </a:lnTo>
                <a:lnTo>
                  <a:pt x="160731" y="76455"/>
                </a:lnTo>
                <a:lnTo>
                  <a:pt x="157190" y="73986"/>
                </a:lnTo>
                <a:lnTo>
                  <a:pt x="153650" y="71517"/>
                </a:lnTo>
                <a:lnTo>
                  <a:pt x="150789" y="70282"/>
                </a:lnTo>
                <a:lnTo>
                  <a:pt x="148607" y="70282"/>
                </a:lnTo>
                <a:lnTo>
                  <a:pt x="144789" y="71574"/>
                </a:lnTo>
                <a:lnTo>
                  <a:pt x="143555" y="74589"/>
                </a:lnTo>
                <a:lnTo>
                  <a:pt x="143555" y="77651"/>
                </a:lnTo>
                <a:lnTo>
                  <a:pt x="145469" y="79776"/>
                </a:lnTo>
                <a:lnTo>
                  <a:pt x="149296" y="80962"/>
                </a:lnTo>
                <a:lnTo>
                  <a:pt x="151593" y="81690"/>
                </a:lnTo>
                <a:lnTo>
                  <a:pt x="154616" y="82053"/>
                </a:lnTo>
                <a:lnTo>
                  <a:pt x="167592" y="82053"/>
                </a:lnTo>
                <a:lnTo>
                  <a:pt x="175218" y="79221"/>
                </a:lnTo>
                <a:lnTo>
                  <a:pt x="181246" y="73555"/>
                </a:lnTo>
                <a:lnTo>
                  <a:pt x="187275" y="67889"/>
                </a:lnTo>
                <a:lnTo>
                  <a:pt x="190288" y="60827"/>
                </a:lnTo>
                <a:lnTo>
                  <a:pt x="190288" y="48577"/>
                </a:lnTo>
                <a:lnTo>
                  <a:pt x="189580" y="44988"/>
                </a:lnTo>
                <a:lnTo>
                  <a:pt x="188164" y="41601"/>
                </a:lnTo>
                <a:lnTo>
                  <a:pt x="186748" y="38213"/>
                </a:lnTo>
                <a:lnTo>
                  <a:pt x="184662" y="35160"/>
                </a:lnTo>
                <a:lnTo>
                  <a:pt x="181906" y="32442"/>
                </a:lnTo>
                <a:lnTo>
                  <a:pt x="178691" y="29303"/>
                </a:lnTo>
                <a:lnTo>
                  <a:pt x="174691" y="26930"/>
                </a:lnTo>
                <a:lnTo>
                  <a:pt x="169907" y="25322"/>
                </a:lnTo>
                <a:lnTo>
                  <a:pt x="166999" y="24365"/>
                </a:lnTo>
                <a:lnTo>
                  <a:pt x="162405" y="23351"/>
                </a:lnTo>
                <a:lnTo>
                  <a:pt x="156128" y="22278"/>
                </a:lnTo>
                <a:lnTo>
                  <a:pt x="161008" y="12230"/>
                </a:lnTo>
                <a:lnTo>
                  <a:pt x="184031" y="12230"/>
                </a:lnTo>
                <a:lnTo>
                  <a:pt x="186729" y="11426"/>
                </a:lnTo>
                <a:lnTo>
                  <a:pt x="191207" y="803"/>
                </a:lnTo>
                <a:lnTo>
                  <a:pt x="190288" y="0"/>
                </a:lnTo>
                <a:lnTo>
                  <a:pt x="187676" y="2354"/>
                </a:lnTo>
                <a:lnTo>
                  <a:pt x="184834" y="2986"/>
                </a:lnTo>
                <a:lnTo>
                  <a:pt x="160204" y="2986"/>
                </a:lnTo>
                <a:lnTo>
                  <a:pt x="147688" y="30432"/>
                </a:lnTo>
                <a:close/>
              </a:path>
              <a:path w="348231" h="82455">
                <a:moveTo>
                  <a:pt x="324577" y="77288"/>
                </a:moveTo>
                <a:lnTo>
                  <a:pt x="321247" y="75278"/>
                </a:lnTo>
                <a:lnTo>
                  <a:pt x="324405" y="80962"/>
                </a:lnTo>
                <a:lnTo>
                  <a:pt x="331563" y="80962"/>
                </a:lnTo>
                <a:lnTo>
                  <a:pt x="326874" y="77288"/>
                </a:lnTo>
                <a:lnTo>
                  <a:pt x="324577" y="77288"/>
                </a:lnTo>
                <a:close/>
              </a:path>
              <a:path w="348231" h="82455">
                <a:moveTo>
                  <a:pt x="293689" y="34279"/>
                </a:moveTo>
                <a:lnTo>
                  <a:pt x="289785" y="39984"/>
                </a:lnTo>
                <a:lnTo>
                  <a:pt x="285479" y="42835"/>
                </a:lnTo>
                <a:lnTo>
                  <a:pt x="278283" y="42835"/>
                </a:lnTo>
                <a:lnTo>
                  <a:pt x="278647" y="46855"/>
                </a:lnTo>
                <a:lnTo>
                  <a:pt x="285345" y="46855"/>
                </a:lnTo>
                <a:lnTo>
                  <a:pt x="291000" y="43572"/>
                </a:lnTo>
                <a:lnTo>
                  <a:pt x="295612" y="37007"/>
                </a:lnTo>
                <a:lnTo>
                  <a:pt x="297593" y="28576"/>
                </a:lnTo>
                <a:lnTo>
                  <a:pt x="293689" y="34279"/>
                </a:lnTo>
                <a:close/>
              </a:path>
              <a:path w="348231" h="82455">
                <a:moveTo>
                  <a:pt x="266035" y="40060"/>
                </a:moveTo>
                <a:lnTo>
                  <a:pt x="268944" y="42778"/>
                </a:lnTo>
                <a:lnTo>
                  <a:pt x="271853" y="45496"/>
                </a:lnTo>
                <a:lnTo>
                  <a:pt x="275087" y="46855"/>
                </a:lnTo>
                <a:lnTo>
                  <a:pt x="278647" y="46855"/>
                </a:lnTo>
                <a:lnTo>
                  <a:pt x="278283" y="42835"/>
                </a:lnTo>
                <a:lnTo>
                  <a:pt x="275231" y="40682"/>
                </a:lnTo>
                <a:lnTo>
                  <a:pt x="273422" y="37266"/>
                </a:lnTo>
                <a:lnTo>
                  <a:pt x="273422" y="29150"/>
                </a:lnTo>
                <a:lnTo>
                  <a:pt x="275346" y="23035"/>
                </a:lnTo>
                <a:lnTo>
                  <a:pt x="279192" y="16393"/>
                </a:lnTo>
                <a:lnTo>
                  <a:pt x="283039" y="9752"/>
                </a:lnTo>
                <a:lnTo>
                  <a:pt x="286819" y="6431"/>
                </a:lnTo>
                <a:lnTo>
                  <a:pt x="290531" y="6431"/>
                </a:lnTo>
                <a:lnTo>
                  <a:pt x="291555" y="6880"/>
                </a:lnTo>
                <a:lnTo>
                  <a:pt x="295124" y="9244"/>
                </a:lnTo>
                <a:lnTo>
                  <a:pt x="298253" y="10278"/>
                </a:lnTo>
                <a:lnTo>
                  <a:pt x="299545" y="13206"/>
                </a:lnTo>
                <a:lnTo>
                  <a:pt x="299545" y="22355"/>
                </a:lnTo>
                <a:lnTo>
                  <a:pt x="297593" y="28576"/>
                </a:lnTo>
                <a:lnTo>
                  <a:pt x="295612" y="37007"/>
                </a:lnTo>
                <a:lnTo>
                  <a:pt x="300225" y="30442"/>
                </a:lnTo>
                <a:lnTo>
                  <a:pt x="302531" y="23714"/>
                </a:lnTo>
                <a:lnTo>
                  <a:pt x="302531" y="16824"/>
                </a:lnTo>
                <a:lnTo>
                  <a:pt x="302358" y="13694"/>
                </a:lnTo>
                <a:lnTo>
                  <a:pt x="301727" y="11139"/>
                </a:lnTo>
                <a:lnTo>
                  <a:pt x="304597" y="11828"/>
                </a:lnTo>
                <a:lnTo>
                  <a:pt x="307870" y="12230"/>
                </a:lnTo>
                <a:lnTo>
                  <a:pt x="312271" y="12230"/>
                </a:lnTo>
                <a:lnTo>
                  <a:pt x="315563" y="11598"/>
                </a:lnTo>
                <a:lnTo>
                  <a:pt x="319123" y="10297"/>
                </a:lnTo>
                <a:lnTo>
                  <a:pt x="321994" y="8957"/>
                </a:lnTo>
                <a:lnTo>
                  <a:pt x="281058" y="82455"/>
                </a:lnTo>
                <a:lnTo>
                  <a:pt x="286627" y="82455"/>
                </a:lnTo>
                <a:lnTo>
                  <a:pt x="331926" y="1320"/>
                </a:lnTo>
                <a:lnTo>
                  <a:pt x="327333" y="1320"/>
                </a:lnTo>
                <a:lnTo>
                  <a:pt x="325151" y="3464"/>
                </a:lnTo>
                <a:lnTo>
                  <a:pt x="321075" y="6201"/>
                </a:lnTo>
                <a:lnTo>
                  <a:pt x="317363" y="8345"/>
                </a:lnTo>
                <a:lnTo>
                  <a:pt x="313305" y="9416"/>
                </a:lnTo>
                <a:lnTo>
                  <a:pt x="307219" y="9416"/>
                </a:lnTo>
                <a:lnTo>
                  <a:pt x="303966" y="8957"/>
                </a:lnTo>
                <a:lnTo>
                  <a:pt x="301114" y="8115"/>
                </a:lnTo>
                <a:lnTo>
                  <a:pt x="298052" y="5397"/>
                </a:lnTo>
                <a:lnTo>
                  <a:pt x="295698" y="3904"/>
                </a:lnTo>
                <a:lnTo>
                  <a:pt x="292273" y="2986"/>
                </a:lnTo>
                <a:lnTo>
                  <a:pt x="283278" y="2986"/>
                </a:lnTo>
                <a:lnTo>
                  <a:pt x="277403" y="6048"/>
                </a:lnTo>
                <a:lnTo>
                  <a:pt x="272274" y="12173"/>
                </a:lnTo>
                <a:lnTo>
                  <a:pt x="267145" y="18298"/>
                </a:lnTo>
                <a:lnTo>
                  <a:pt x="264580" y="24518"/>
                </a:lnTo>
                <a:lnTo>
                  <a:pt x="264580" y="36079"/>
                </a:lnTo>
                <a:lnTo>
                  <a:pt x="266035" y="40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4910545" y="3769967"/>
            <a:ext cx="316574" cy="72501"/>
          </a:xfrm>
          <a:custGeom>
            <a:avLst/>
            <a:gdLst/>
            <a:ahLst/>
            <a:cxnLst/>
            <a:rect l="l" t="t" r="r" b="b"/>
            <a:pathLst>
              <a:path w="348231" h="82168">
                <a:moveTo>
                  <a:pt x="293689" y="34279"/>
                </a:moveTo>
                <a:lnTo>
                  <a:pt x="289785" y="39984"/>
                </a:lnTo>
                <a:lnTo>
                  <a:pt x="285479" y="42835"/>
                </a:lnTo>
                <a:lnTo>
                  <a:pt x="278283" y="42835"/>
                </a:lnTo>
                <a:lnTo>
                  <a:pt x="278647" y="46855"/>
                </a:lnTo>
                <a:lnTo>
                  <a:pt x="285345" y="46855"/>
                </a:lnTo>
                <a:lnTo>
                  <a:pt x="291000" y="43572"/>
                </a:lnTo>
                <a:lnTo>
                  <a:pt x="295612" y="37007"/>
                </a:lnTo>
                <a:lnTo>
                  <a:pt x="297593" y="28576"/>
                </a:lnTo>
                <a:lnTo>
                  <a:pt x="293689" y="34279"/>
                </a:lnTo>
                <a:close/>
              </a:path>
              <a:path w="348231" h="82168">
                <a:moveTo>
                  <a:pt x="266035" y="40060"/>
                </a:moveTo>
                <a:lnTo>
                  <a:pt x="268944" y="42778"/>
                </a:lnTo>
                <a:lnTo>
                  <a:pt x="271853" y="45496"/>
                </a:lnTo>
                <a:lnTo>
                  <a:pt x="275087" y="46855"/>
                </a:lnTo>
                <a:lnTo>
                  <a:pt x="278647" y="46855"/>
                </a:lnTo>
                <a:lnTo>
                  <a:pt x="278283" y="42835"/>
                </a:lnTo>
                <a:lnTo>
                  <a:pt x="275231" y="40682"/>
                </a:lnTo>
                <a:lnTo>
                  <a:pt x="273422" y="37266"/>
                </a:lnTo>
                <a:lnTo>
                  <a:pt x="273422" y="29150"/>
                </a:lnTo>
                <a:lnTo>
                  <a:pt x="275346" y="23035"/>
                </a:lnTo>
                <a:lnTo>
                  <a:pt x="279192" y="16393"/>
                </a:lnTo>
                <a:lnTo>
                  <a:pt x="283039" y="9752"/>
                </a:lnTo>
                <a:lnTo>
                  <a:pt x="286818" y="6431"/>
                </a:lnTo>
                <a:lnTo>
                  <a:pt x="290531" y="6431"/>
                </a:lnTo>
                <a:lnTo>
                  <a:pt x="291555" y="6880"/>
                </a:lnTo>
                <a:lnTo>
                  <a:pt x="295124" y="9244"/>
                </a:lnTo>
                <a:lnTo>
                  <a:pt x="298253" y="10278"/>
                </a:lnTo>
                <a:lnTo>
                  <a:pt x="299545" y="13206"/>
                </a:lnTo>
                <a:lnTo>
                  <a:pt x="299545" y="22355"/>
                </a:lnTo>
                <a:lnTo>
                  <a:pt x="297593" y="28576"/>
                </a:lnTo>
                <a:lnTo>
                  <a:pt x="295612" y="37007"/>
                </a:lnTo>
                <a:lnTo>
                  <a:pt x="300224" y="30442"/>
                </a:lnTo>
                <a:lnTo>
                  <a:pt x="302531" y="23714"/>
                </a:lnTo>
                <a:lnTo>
                  <a:pt x="302531" y="16824"/>
                </a:lnTo>
                <a:lnTo>
                  <a:pt x="302358" y="13694"/>
                </a:lnTo>
                <a:lnTo>
                  <a:pt x="301727" y="11139"/>
                </a:lnTo>
                <a:lnTo>
                  <a:pt x="304597" y="11828"/>
                </a:lnTo>
                <a:lnTo>
                  <a:pt x="307870" y="12230"/>
                </a:lnTo>
                <a:lnTo>
                  <a:pt x="312271" y="12230"/>
                </a:lnTo>
                <a:lnTo>
                  <a:pt x="315563" y="11598"/>
                </a:lnTo>
                <a:lnTo>
                  <a:pt x="319123" y="10297"/>
                </a:lnTo>
                <a:lnTo>
                  <a:pt x="321994" y="8957"/>
                </a:lnTo>
                <a:lnTo>
                  <a:pt x="281058" y="82455"/>
                </a:lnTo>
                <a:lnTo>
                  <a:pt x="286627" y="82455"/>
                </a:lnTo>
                <a:lnTo>
                  <a:pt x="331926" y="1320"/>
                </a:lnTo>
                <a:lnTo>
                  <a:pt x="327333" y="1320"/>
                </a:lnTo>
                <a:lnTo>
                  <a:pt x="325151" y="3464"/>
                </a:lnTo>
                <a:lnTo>
                  <a:pt x="321075" y="6201"/>
                </a:lnTo>
                <a:lnTo>
                  <a:pt x="317362" y="8345"/>
                </a:lnTo>
                <a:lnTo>
                  <a:pt x="313305" y="9416"/>
                </a:lnTo>
                <a:lnTo>
                  <a:pt x="307219" y="9416"/>
                </a:lnTo>
                <a:lnTo>
                  <a:pt x="303966" y="8957"/>
                </a:lnTo>
                <a:lnTo>
                  <a:pt x="301114" y="8115"/>
                </a:lnTo>
                <a:lnTo>
                  <a:pt x="298052" y="5397"/>
                </a:lnTo>
                <a:lnTo>
                  <a:pt x="295698" y="3904"/>
                </a:lnTo>
                <a:lnTo>
                  <a:pt x="292272" y="2986"/>
                </a:lnTo>
                <a:lnTo>
                  <a:pt x="283278" y="2986"/>
                </a:lnTo>
                <a:lnTo>
                  <a:pt x="277402" y="6048"/>
                </a:lnTo>
                <a:lnTo>
                  <a:pt x="272274" y="12173"/>
                </a:lnTo>
                <a:lnTo>
                  <a:pt x="267145" y="18298"/>
                </a:lnTo>
                <a:lnTo>
                  <a:pt x="264580" y="24518"/>
                </a:lnTo>
                <a:lnTo>
                  <a:pt x="264580" y="36079"/>
                </a:lnTo>
                <a:lnTo>
                  <a:pt x="266035" y="40060"/>
                </a:lnTo>
                <a:close/>
              </a:path>
              <a:path w="348231" h="82168">
                <a:moveTo>
                  <a:pt x="311573" y="74407"/>
                </a:moveTo>
                <a:lnTo>
                  <a:pt x="314386" y="77029"/>
                </a:lnTo>
                <a:lnTo>
                  <a:pt x="317200" y="79651"/>
                </a:lnTo>
                <a:lnTo>
                  <a:pt x="320539" y="80962"/>
                </a:lnTo>
                <a:lnTo>
                  <a:pt x="324405" y="80962"/>
                </a:lnTo>
                <a:lnTo>
                  <a:pt x="321247" y="75278"/>
                </a:lnTo>
                <a:lnTo>
                  <a:pt x="319066" y="72005"/>
                </a:lnTo>
                <a:lnTo>
                  <a:pt x="319066" y="64387"/>
                </a:lnTo>
                <a:lnTo>
                  <a:pt x="320845" y="58358"/>
                </a:lnTo>
                <a:lnTo>
                  <a:pt x="324405" y="51391"/>
                </a:lnTo>
                <a:lnTo>
                  <a:pt x="327965" y="44424"/>
                </a:lnTo>
                <a:lnTo>
                  <a:pt x="332022" y="40940"/>
                </a:lnTo>
                <a:lnTo>
                  <a:pt x="339102" y="40940"/>
                </a:lnTo>
                <a:lnTo>
                  <a:pt x="341150" y="41840"/>
                </a:lnTo>
                <a:lnTo>
                  <a:pt x="344288" y="45438"/>
                </a:lnTo>
                <a:lnTo>
                  <a:pt x="345074" y="47946"/>
                </a:lnTo>
                <a:lnTo>
                  <a:pt x="345074" y="56367"/>
                </a:lnTo>
                <a:lnTo>
                  <a:pt x="343208" y="62023"/>
                </a:lnTo>
                <a:lnTo>
                  <a:pt x="339476" y="68129"/>
                </a:lnTo>
                <a:lnTo>
                  <a:pt x="335744" y="74235"/>
                </a:lnTo>
                <a:lnTo>
                  <a:pt x="331543" y="77288"/>
                </a:lnTo>
                <a:lnTo>
                  <a:pt x="326874" y="77288"/>
                </a:lnTo>
                <a:lnTo>
                  <a:pt x="331562" y="80962"/>
                </a:lnTo>
                <a:lnTo>
                  <a:pt x="337322" y="77460"/>
                </a:lnTo>
                <a:lnTo>
                  <a:pt x="341686" y="70454"/>
                </a:lnTo>
                <a:lnTo>
                  <a:pt x="346050" y="63449"/>
                </a:lnTo>
                <a:lnTo>
                  <a:pt x="348231" y="57056"/>
                </a:lnTo>
                <a:lnTo>
                  <a:pt x="348231" y="45878"/>
                </a:lnTo>
                <a:lnTo>
                  <a:pt x="346949" y="42184"/>
                </a:lnTo>
                <a:lnTo>
                  <a:pt x="344385" y="40194"/>
                </a:lnTo>
                <a:lnTo>
                  <a:pt x="341820" y="38203"/>
                </a:lnTo>
                <a:lnTo>
                  <a:pt x="338873" y="37208"/>
                </a:lnTo>
                <a:lnTo>
                  <a:pt x="329151" y="37208"/>
                </a:lnTo>
                <a:lnTo>
                  <a:pt x="323323" y="40146"/>
                </a:lnTo>
                <a:lnTo>
                  <a:pt x="318061" y="46022"/>
                </a:lnTo>
                <a:lnTo>
                  <a:pt x="312798" y="51898"/>
                </a:lnTo>
                <a:lnTo>
                  <a:pt x="310167" y="58148"/>
                </a:lnTo>
                <a:lnTo>
                  <a:pt x="310167" y="70321"/>
                </a:lnTo>
                <a:lnTo>
                  <a:pt x="311573" y="74407"/>
                </a:lnTo>
                <a:close/>
              </a:path>
              <a:path w="348231" h="82168">
                <a:moveTo>
                  <a:pt x="145909" y="25551"/>
                </a:moveTo>
                <a:lnTo>
                  <a:pt x="147554" y="21188"/>
                </a:lnTo>
                <a:lnTo>
                  <a:pt x="149277" y="17953"/>
                </a:lnTo>
                <a:lnTo>
                  <a:pt x="151075" y="15848"/>
                </a:lnTo>
                <a:lnTo>
                  <a:pt x="154329" y="12020"/>
                </a:lnTo>
                <a:lnTo>
                  <a:pt x="158577" y="10106"/>
                </a:lnTo>
                <a:lnTo>
                  <a:pt x="168070" y="10106"/>
                </a:lnTo>
                <a:lnTo>
                  <a:pt x="171725" y="11589"/>
                </a:lnTo>
                <a:lnTo>
                  <a:pt x="174787" y="14556"/>
                </a:lnTo>
                <a:lnTo>
                  <a:pt x="177849" y="17522"/>
                </a:lnTo>
                <a:lnTo>
                  <a:pt x="179380" y="21838"/>
                </a:lnTo>
                <a:lnTo>
                  <a:pt x="179380" y="33973"/>
                </a:lnTo>
                <a:lnTo>
                  <a:pt x="176873" y="40615"/>
                </a:lnTo>
                <a:lnTo>
                  <a:pt x="171859" y="47429"/>
                </a:lnTo>
                <a:lnTo>
                  <a:pt x="170006" y="49863"/>
                </a:lnTo>
                <a:lnTo>
                  <a:pt x="163476" y="57700"/>
                </a:lnTo>
                <a:lnTo>
                  <a:pt x="154583" y="67568"/>
                </a:lnTo>
                <a:lnTo>
                  <a:pt x="143325" y="79470"/>
                </a:lnTo>
                <a:lnTo>
                  <a:pt x="143325" y="80790"/>
                </a:lnTo>
                <a:lnTo>
                  <a:pt x="189198" y="80790"/>
                </a:lnTo>
                <a:lnTo>
                  <a:pt x="195571" y="64770"/>
                </a:lnTo>
                <a:lnTo>
                  <a:pt x="194078" y="64081"/>
                </a:lnTo>
                <a:lnTo>
                  <a:pt x="192202" y="67488"/>
                </a:lnTo>
                <a:lnTo>
                  <a:pt x="190518" y="69632"/>
                </a:lnTo>
                <a:lnTo>
                  <a:pt x="187533" y="71392"/>
                </a:lnTo>
                <a:lnTo>
                  <a:pt x="184949" y="71832"/>
                </a:lnTo>
                <a:lnTo>
                  <a:pt x="154922" y="71832"/>
                </a:lnTo>
                <a:lnTo>
                  <a:pt x="158776" y="67849"/>
                </a:lnTo>
                <a:lnTo>
                  <a:pt x="169677" y="56327"/>
                </a:lnTo>
                <a:lnTo>
                  <a:pt x="177789" y="47300"/>
                </a:lnTo>
                <a:lnTo>
                  <a:pt x="183112" y="40768"/>
                </a:lnTo>
                <a:lnTo>
                  <a:pt x="187436" y="34950"/>
                </a:lnTo>
                <a:lnTo>
                  <a:pt x="189600" y="28901"/>
                </a:lnTo>
                <a:lnTo>
                  <a:pt x="189600" y="16728"/>
                </a:lnTo>
                <a:lnTo>
                  <a:pt x="187600" y="11742"/>
                </a:lnTo>
                <a:lnTo>
                  <a:pt x="183600" y="7665"/>
                </a:lnTo>
                <a:lnTo>
                  <a:pt x="179600" y="3588"/>
                </a:lnTo>
                <a:lnTo>
                  <a:pt x="174366" y="1550"/>
                </a:lnTo>
                <a:lnTo>
                  <a:pt x="162653" y="1550"/>
                </a:lnTo>
                <a:lnTo>
                  <a:pt x="157745" y="3263"/>
                </a:lnTo>
                <a:lnTo>
                  <a:pt x="153171" y="6689"/>
                </a:lnTo>
                <a:lnTo>
                  <a:pt x="148597" y="10115"/>
                </a:lnTo>
                <a:lnTo>
                  <a:pt x="145353" y="16230"/>
                </a:lnTo>
                <a:lnTo>
                  <a:pt x="143440" y="25035"/>
                </a:lnTo>
                <a:lnTo>
                  <a:pt x="145909" y="25551"/>
                </a:lnTo>
                <a:close/>
              </a:path>
              <a:path w="348231" h="82168">
                <a:moveTo>
                  <a:pt x="9855" y="11656"/>
                </a:moveTo>
                <a:lnTo>
                  <a:pt x="11769" y="14049"/>
                </a:lnTo>
                <a:lnTo>
                  <a:pt x="11999" y="17283"/>
                </a:lnTo>
                <a:lnTo>
                  <a:pt x="11999" y="73900"/>
                </a:lnTo>
                <a:lnTo>
                  <a:pt x="11291" y="76139"/>
                </a:lnTo>
                <a:lnTo>
                  <a:pt x="8459" y="78206"/>
                </a:lnTo>
                <a:lnTo>
                  <a:pt x="5435" y="78838"/>
                </a:lnTo>
                <a:lnTo>
                  <a:pt x="804" y="79068"/>
                </a:lnTo>
                <a:lnTo>
                  <a:pt x="804" y="80790"/>
                </a:lnTo>
                <a:lnTo>
                  <a:pt x="33184" y="80790"/>
                </a:lnTo>
                <a:lnTo>
                  <a:pt x="33184" y="79182"/>
                </a:lnTo>
                <a:lnTo>
                  <a:pt x="28898" y="79029"/>
                </a:lnTo>
                <a:lnTo>
                  <a:pt x="25970" y="78551"/>
                </a:lnTo>
                <a:lnTo>
                  <a:pt x="24400" y="77747"/>
                </a:lnTo>
                <a:lnTo>
                  <a:pt x="22046" y="75067"/>
                </a:lnTo>
                <a:lnTo>
                  <a:pt x="22046" y="2986"/>
                </a:lnTo>
                <a:lnTo>
                  <a:pt x="21759" y="1895"/>
                </a:lnTo>
                <a:lnTo>
                  <a:pt x="21070" y="1895"/>
                </a:lnTo>
                <a:lnTo>
                  <a:pt x="0" y="12632"/>
                </a:lnTo>
                <a:lnTo>
                  <a:pt x="1377" y="13627"/>
                </a:lnTo>
                <a:lnTo>
                  <a:pt x="4449" y="12488"/>
                </a:lnTo>
                <a:lnTo>
                  <a:pt x="7329" y="11656"/>
                </a:lnTo>
                <a:lnTo>
                  <a:pt x="9855" y="11656"/>
                </a:lnTo>
                <a:close/>
              </a:path>
              <a:path w="348231" h="82168">
                <a:moveTo>
                  <a:pt x="68646" y="11656"/>
                </a:moveTo>
                <a:lnTo>
                  <a:pt x="70560" y="14049"/>
                </a:lnTo>
                <a:lnTo>
                  <a:pt x="70789" y="17283"/>
                </a:lnTo>
                <a:lnTo>
                  <a:pt x="70789" y="73900"/>
                </a:lnTo>
                <a:lnTo>
                  <a:pt x="70081" y="76139"/>
                </a:lnTo>
                <a:lnTo>
                  <a:pt x="67249" y="78206"/>
                </a:lnTo>
                <a:lnTo>
                  <a:pt x="64225" y="78838"/>
                </a:lnTo>
                <a:lnTo>
                  <a:pt x="59594" y="79068"/>
                </a:lnTo>
                <a:lnTo>
                  <a:pt x="59594" y="80790"/>
                </a:lnTo>
                <a:lnTo>
                  <a:pt x="91975" y="80790"/>
                </a:lnTo>
                <a:lnTo>
                  <a:pt x="91975" y="79182"/>
                </a:lnTo>
                <a:lnTo>
                  <a:pt x="87688" y="79029"/>
                </a:lnTo>
                <a:lnTo>
                  <a:pt x="84760" y="78551"/>
                </a:lnTo>
                <a:lnTo>
                  <a:pt x="83191" y="77747"/>
                </a:lnTo>
                <a:lnTo>
                  <a:pt x="80837" y="75067"/>
                </a:lnTo>
                <a:lnTo>
                  <a:pt x="80837" y="2986"/>
                </a:lnTo>
                <a:lnTo>
                  <a:pt x="80550" y="1895"/>
                </a:lnTo>
                <a:lnTo>
                  <a:pt x="79861" y="1895"/>
                </a:lnTo>
                <a:lnTo>
                  <a:pt x="58790" y="12632"/>
                </a:lnTo>
                <a:lnTo>
                  <a:pt x="60168" y="13627"/>
                </a:lnTo>
                <a:lnTo>
                  <a:pt x="63240" y="12488"/>
                </a:lnTo>
                <a:lnTo>
                  <a:pt x="66120" y="11656"/>
                </a:lnTo>
                <a:lnTo>
                  <a:pt x="68646" y="11656"/>
                </a:lnTo>
                <a:close/>
              </a:path>
              <a:path w="348231" h="82168">
                <a:moveTo>
                  <a:pt x="129580" y="72292"/>
                </a:moveTo>
                <a:lnTo>
                  <a:pt x="127055" y="69765"/>
                </a:lnTo>
                <a:lnTo>
                  <a:pt x="123724" y="69134"/>
                </a:lnTo>
                <a:lnTo>
                  <a:pt x="120384" y="69765"/>
                </a:lnTo>
                <a:lnTo>
                  <a:pt x="117820" y="72292"/>
                </a:lnTo>
                <a:lnTo>
                  <a:pt x="117179" y="75622"/>
                </a:lnTo>
                <a:lnTo>
                  <a:pt x="117811" y="78962"/>
                </a:lnTo>
                <a:lnTo>
                  <a:pt x="120337" y="81527"/>
                </a:lnTo>
                <a:lnTo>
                  <a:pt x="123724" y="82168"/>
                </a:lnTo>
                <a:lnTo>
                  <a:pt x="127102" y="81527"/>
                </a:lnTo>
                <a:lnTo>
                  <a:pt x="129590" y="78962"/>
                </a:lnTo>
                <a:lnTo>
                  <a:pt x="130212" y="75622"/>
                </a:lnTo>
                <a:lnTo>
                  <a:pt x="129580" y="72292"/>
                </a:lnTo>
                <a:close/>
              </a:path>
              <a:path w="348231" h="82168">
                <a:moveTo>
                  <a:pt x="206479" y="30432"/>
                </a:moveTo>
                <a:lnTo>
                  <a:pt x="206077" y="31810"/>
                </a:lnTo>
                <a:lnTo>
                  <a:pt x="208431" y="32500"/>
                </a:lnTo>
                <a:lnTo>
                  <a:pt x="213484" y="32500"/>
                </a:lnTo>
                <a:lnTo>
                  <a:pt x="218937" y="33705"/>
                </a:lnTo>
                <a:lnTo>
                  <a:pt x="224794" y="36117"/>
                </a:lnTo>
                <a:lnTo>
                  <a:pt x="226237" y="36746"/>
                </a:lnTo>
                <a:lnTo>
                  <a:pt x="237039" y="45248"/>
                </a:lnTo>
                <a:lnTo>
                  <a:pt x="240640" y="57535"/>
                </a:lnTo>
                <a:lnTo>
                  <a:pt x="240640" y="63200"/>
                </a:lnTo>
                <a:lnTo>
                  <a:pt x="238993" y="67976"/>
                </a:lnTo>
                <a:lnTo>
                  <a:pt x="235702" y="71861"/>
                </a:lnTo>
                <a:lnTo>
                  <a:pt x="232410" y="75747"/>
                </a:lnTo>
                <a:lnTo>
                  <a:pt x="228564" y="77689"/>
                </a:lnTo>
                <a:lnTo>
                  <a:pt x="222248" y="77689"/>
                </a:lnTo>
                <a:lnTo>
                  <a:pt x="219521" y="76455"/>
                </a:lnTo>
                <a:lnTo>
                  <a:pt x="215981" y="73986"/>
                </a:lnTo>
                <a:lnTo>
                  <a:pt x="212440" y="71517"/>
                </a:lnTo>
                <a:lnTo>
                  <a:pt x="209579" y="70282"/>
                </a:lnTo>
                <a:lnTo>
                  <a:pt x="207397" y="70282"/>
                </a:lnTo>
                <a:lnTo>
                  <a:pt x="203580" y="71574"/>
                </a:lnTo>
                <a:lnTo>
                  <a:pt x="202345" y="74589"/>
                </a:lnTo>
                <a:lnTo>
                  <a:pt x="202345" y="77651"/>
                </a:lnTo>
                <a:lnTo>
                  <a:pt x="204259" y="79776"/>
                </a:lnTo>
                <a:lnTo>
                  <a:pt x="208087" y="80962"/>
                </a:lnTo>
                <a:lnTo>
                  <a:pt x="210383" y="81690"/>
                </a:lnTo>
                <a:lnTo>
                  <a:pt x="213407" y="82053"/>
                </a:lnTo>
                <a:lnTo>
                  <a:pt x="226382" y="82053"/>
                </a:lnTo>
                <a:lnTo>
                  <a:pt x="234009" y="79221"/>
                </a:lnTo>
                <a:lnTo>
                  <a:pt x="240037" y="73555"/>
                </a:lnTo>
                <a:lnTo>
                  <a:pt x="246065" y="67889"/>
                </a:lnTo>
                <a:lnTo>
                  <a:pt x="249079" y="60827"/>
                </a:lnTo>
                <a:lnTo>
                  <a:pt x="249079" y="48577"/>
                </a:lnTo>
                <a:lnTo>
                  <a:pt x="248371" y="44988"/>
                </a:lnTo>
                <a:lnTo>
                  <a:pt x="246955" y="41601"/>
                </a:lnTo>
                <a:lnTo>
                  <a:pt x="245538" y="38213"/>
                </a:lnTo>
                <a:lnTo>
                  <a:pt x="243453" y="35160"/>
                </a:lnTo>
                <a:lnTo>
                  <a:pt x="240697" y="32442"/>
                </a:lnTo>
                <a:lnTo>
                  <a:pt x="237482" y="29303"/>
                </a:lnTo>
                <a:lnTo>
                  <a:pt x="233482" y="26930"/>
                </a:lnTo>
                <a:lnTo>
                  <a:pt x="228697" y="25322"/>
                </a:lnTo>
                <a:lnTo>
                  <a:pt x="225789" y="24365"/>
                </a:lnTo>
                <a:lnTo>
                  <a:pt x="221195" y="23351"/>
                </a:lnTo>
                <a:lnTo>
                  <a:pt x="214918" y="22278"/>
                </a:lnTo>
                <a:lnTo>
                  <a:pt x="219799" y="12230"/>
                </a:lnTo>
                <a:lnTo>
                  <a:pt x="242821" y="12230"/>
                </a:lnTo>
                <a:lnTo>
                  <a:pt x="245520" y="11426"/>
                </a:lnTo>
                <a:lnTo>
                  <a:pt x="249998" y="803"/>
                </a:lnTo>
                <a:lnTo>
                  <a:pt x="249079" y="0"/>
                </a:lnTo>
                <a:lnTo>
                  <a:pt x="246467" y="2354"/>
                </a:lnTo>
                <a:lnTo>
                  <a:pt x="243625" y="2986"/>
                </a:lnTo>
                <a:lnTo>
                  <a:pt x="218995" y="2986"/>
                </a:lnTo>
                <a:lnTo>
                  <a:pt x="206479" y="30432"/>
                </a:lnTo>
                <a:close/>
              </a:path>
              <a:path w="348231" h="82168">
                <a:moveTo>
                  <a:pt x="324577" y="77288"/>
                </a:moveTo>
                <a:lnTo>
                  <a:pt x="321247" y="75278"/>
                </a:lnTo>
                <a:lnTo>
                  <a:pt x="324405" y="80962"/>
                </a:lnTo>
                <a:lnTo>
                  <a:pt x="331562" y="80962"/>
                </a:lnTo>
                <a:lnTo>
                  <a:pt x="326874" y="77288"/>
                </a:lnTo>
                <a:lnTo>
                  <a:pt x="324577" y="772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5295357" y="3770322"/>
            <a:ext cx="316574" cy="72400"/>
          </a:xfrm>
          <a:custGeom>
            <a:avLst/>
            <a:gdLst/>
            <a:ahLst/>
            <a:cxnLst/>
            <a:rect l="l" t="t" r="r" b="b"/>
            <a:pathLst>
              <a:path w="348231" h="82053">
                <a:moveTo>
                  <a:pt x="204699" y="25149"/>
                </a:moveTo>
                <a:lnTo>
                  <a:pt x="206345" y="20786"/>
                </a:lnTo>
                <a:lnTo>
                  <a:pt x="208067" y="17551"/>
                </a:lnTo>
                <a:lnTo>
                  <a:pt x="209866" y="15446"/>
                </a:lnTo>
                <a:lnTo>
                  <a:pt x="213120" y="11618"/>
                </a:lnTo>
                <a:lnTo>
                  <a:pt x="217368" y="9704"/>
                </a:lnTo>
                <a:lnTo>
                  <a:pt x="226861" y="9704"/>
                </a:lnTo>
                <a:lnTo>
                  <a:pt x="230515" y="11187"/>
                </a:lnTo>
                <a:lnTo>
                  <a:pt x="233578" y="14154"/>
                </a:lnTo>
                <a:lnTo>
                  <a:pt x="236640" y="17120"/>
                </a:lnTo>
                <a:lnTo>
                  <a:pt x="238171" y="21436"/>
                </a:lnTo>
                <a:lnTo>
                  <a:pt x="238171" y="33571"/>
                </a:lnTo>
                <a:lnTo>
                  <a:pt x="235663" y="40213"/>
                </a:lnTo>
                <a:lnTo>
                  <a:pt x="230650" y="47027"/>
                </a:lnTo>
                <a:lnTo>
                  <a:pt x="228796" y="49461"/>
                </a:lnTo>
                <a:lnTo>
                  <a:pt x="222267" y="57298"/>
                </a:lnTo>
                <a:lnTo>
                  <a:pt x="213374" y="67166"/>
                </a:lnTo>
                <a:lnTo>
                  <a:pt x="202116" y="79068"/>
                </a:lnTo>
                <a:lnTo>
                  <a:pt x="202116" y="80388"/>
                </a:lnTo>
                <a:lnTo>
                  <a:pt x="247989" y="80388"/>
                </a:lnTo>
                <a:lnTo>
                  <a:pt x="254361" y="64368"/>
                </a:lnTo>
                <a:lnTo>
                  <a:pt x="252869" y="63679"/>
                </a:lnTo>
                <a:lnTo>
                  <a:pt x="250992" y="67086"/>
                </a:lnTo>
                <a:lnTo>
                  <a:pt x="249309" y="69230"/>
                </a:lnTo>
                <a:lnTo>
                  <a:pt x="246324" y="70990"/>
                </a:lnTo>
                <a:lnTo>
                  <a:pt x="243740" y="71430"/>
                </a:lnTo>
                <a:lnTo>
                  <a:pt x="213713" y="71430"/>
                </a:lnTo>
                <a:lnTo>
                  <a:pt x="217567" y="67447"/>
                </a:lnTo>
                <a:lnTo>
                  <a:pt x="228468" y="55925"/>
                </a:lnTo>
                <a:lnTo>
                  <a:pt x="236580" y="46898"/>
                </a:lnTo>
                <a:lnTo>
                  <a:pt x="241903" y="40366"/>
                </a:lnTo>
                <a:lnTo>
                  <a:pt x="246227" y="34548"/>
                </a:lnTo>
                <a:lnTo>
                  <a:pt x="248390" y="28499"/>
                </a:lnTo>
                <a:lnTo>
                  <a:pt x="248390" y="16326"/>
                </a:lnTo>
                <a:lnTo>
                  <a:pt x="246390" y="11340"/>
                </a:lnTo>
                <a:lnTo>
                  <a:pt x="242390" y="7263"/>
                </a:lnTo>
                <a:lnTo>
                  <a:pt x="238391" y="3186"/>
                </a:lnTo>
                <a:lnTo>
                  <a:pt x="233157" y="1148"/>
                </a:lnTo>
                <a:lnTo>
                  <a:pt x="221444" y="1148"/>
                </a:lnTo>
                <a:lnTo>
                  <a:pt x="216535" y="2861"/>
                </a:lnTo>
                <a:lnTo>
                  <a:pt x="211962" y="6287"/>
                </a:lnTo>
                <a:lnTo>
                  <a:pt x="207388" y="9713"/>
                </a:lnTo>
                <a:lnTo>
                  <a:pt x="204144" y="15828"/>
                </a:lnTo>
                <a:lnTo>
                  <a:pt x="202231" y="24633"/>
                </a:lnTo>
                <a:lnTo>
                  <a:pt x="204699" y="25149"/>
                </a:lnTo>
                <a:close/>
              </a:path>
              <a:path w="348231" h="82053">
                <a:moveTo>
                  <a:pt x="9855" y="11254"/>
                </a:moveTo>
                <a:lnTo>
                  <a:pt x="11769" y="13647"/>
                </a:lnTo>
                <a:lnTo>
                  <a:pt x="11999" y="16881"/>
                </a:lnTo>
                <a:lnTo>
                  <a:pt x="11999" y="73498"/>
                </a:lnTo>
                <a:lnTo>
                  <a:pt x="11291" y="75737"/>
                </a:lnTo>
                <a:lnTo>
                  <a:pt x="8458" y="77804"/>
                </a:lnTo>
                <a:lnTo>
                  <a:pt x="5435" y="78436"/>
                </a:lnTo>
                <a:lnTo>
                  <a:pt x="804" y="78666"/>
                </a:lnTo>
                <a:lnTo>
                  <a:pt x="804" y="80388"/>
                </a:lnTo>
                <a:lnTo>
                  <a:pt x="33184" y="80388"/>
                </a:lnTo>
                <a:lnTo>
                  <a:pt x="33184" y="78780"/>
                </a:lnTo>
                <a:lnTo>
                  <a:pt x="28897" y="78627"/>
                </a:lnTo>
                <a:lnTo>
                  <a:pt x="25969" y="78149"/>
                </a:lnTo>
                <a:lnTo>
                  <a:pt x="24400" y="77345"/>
                </a:lnTo>
                <a:lnTo>
                  <a:pt x="22046" y="74665"/>
                </a:lnTo>
                <a:lnTo>
                  <a:pt x="22046" y="2584"/>
                </a:lnTo>
                <a:lnTo>
                  <a:pt x="21759" y="1493"/>
                </a:lnTo>
                <a:lnTo>
                  <a:pt x="21070" y="1493"/>
                </a:lnTo>
                <a:lnTo>
                  <a:pt x="0" y="12230"/>
                </a:lnTo>
                <a:lnTo>
                  <a:pt x="1377" y="13225"/>
                </a:lnTo>
                <a:lnTo>
                  <a:pt x="4449" y="12086"/>
                </a:lnTo>
                <a:lnTo>
                  <a:pt x="7329" y="11254"/>
                </a:lnTo>
                <a:lnTo>
                  <a:pt x="9855" y="11254"/>
                </a:lnTo>
                <a:close/>
              </a:path>
              <a:path w="348231" h="82053">
                <a:moveTo>
                  <a:pt x="89016" y="75149"/>
                </a:moveTo>
                <a:lnTo>
                  <a:pt x="96453" y="62473"/>
                </a:lnTo>
                <a:lnTo>
                  <a:pt x="98825" y="55736"/>
                </a:lnTo>
                <a:lnTo>
                  <a:pt x="100013" y="48558"/>
                </a:lnTo>
                <a:lnTo>
                  <a:pt x="100005" y="39876"/>
                </a:lnTo>
                <a:lnTo>
                  <a:pt x="98454" y="26773"/>
                </a:lnTo>
                <a:lnTo>
                  <a:pt x="94214" y="15216"/>
                </a:lnTo>
                <a:lnTo>
                  <a:pt x="89353" y="5990"/>
                </a:lnTo>
                <a:lnTo>
                  <a:pt x="82521" y="1378"/>
                </a:lnTo>
                <a:lnTo>
                  <a:pt x="72921" y="1389"/>
                </a:lnTo>
                <a:lnTo>
                  <a:pt x="60676" y="5211"/>
                </a:lnTo>
                <a:lnTo>
                  <a:pt x="52015" y="15905"/>
                </a:lnTo>
                <a:lnTo>
                  <a:pt x="48035" y="27925"/>
                </a:lnTo>
                <a:lnTo>
                  <a:pt x="46791" y="41400"/>
                </a:lnTo>
                <a:lnTo>
                  <a:pt x="47032" y="47769"/>
                </a:lnTo>
                <a:lnTo>
                  <a:pt x="49488" y="60822"/>
                </a:lnTo>
                <a:lnTo>
                  <a:pt x="54599" y="71201"/>
                </a:lnTo>
                <a:lnTo>
                  <a:pt x="58159" y="51525"/>
                </a:lnTo>
                <a:lnTo>
                  <a:pt x="58159" y="33571"/>
                </a:lnTo>
                <a:lnTo>
                  <a:pt x="58790" y="26107"/>
                </a:lnTo>
                <a:lnTo>
                  <a:pt x="60054" y="20441"/>
                </a:lnTo>
                <a:lnTo>
                  <a:pt x="62465" y="9799"/>
                </a:lnTo>
                <a:lnTo>
                  <a:pt x="66923" y="4478"/>
                </a:lnTo>
                <a:lnTo>
                  <a:pt x="79937" y="4478"/>
                </a:lnTo>
                <a:lnTo>
                  <a:pt x="84377" y="9646"/>
                </a:lnTo>
                <a:lnTo>
                  <a:pt x="86751" y="19982"/>
                </a:lnTo>
                <a:lnTo>
                  <a:pt x="88013" y="25533"/>
                </a:lnTo>
                <a:lnTo>
                  <a:pt x="88645" y="32959"/>
                </a:lnTo>
                <a:lnTo>
                  <a:pt x="88635" y="44240"/>
                </a:lnTo>
                <a:lnTo>
                  <a:pt x="87762" y="58467"/>
                </a:lnTo>
                <a:lnTo>
                  <a:pt x="85487" y="69019"/>
                </a:lnTo>
                <a:lnTo>
                  <a:pt x="83381" y="75182"/>
                </a:lnTo>
                <a:lnTo>
                  <a:pt x="79516" y="78264"/>
                </a:lnTo>
                <a:lnTo>
                  <a:pt x="67153" y="78264"/>
                </a:lnTo>
                <a:lnTo>
                  <a:pt x="62560" y="73402"/>
                </a:lnTo>
                <a:lnTo>
                  <a:pt x="60111" y="63679"/>
                </a:lnTo>
                <a:lnTo>
                  <a:pt x="59460" y="78053"/>
                </a:lnTo>
                <a:lnTo>
                  <a:pt x="65661" y="81479"/>
                </a:lnTo>
                <a:lnTo>
                  <a:pt x="73201" y="81479"/>
                </a:lnTo>
                <a:lnTo>
                  <a:pt x="78067" y="81027"/>
                </a:lnTo>
                <a:lnTo>
                  <a:pt x="89016" y="75149"/>
                </a:lnTo>
                <a:close/>
              </a:path>
              <a:path w="348231" h="82053">
                <a:moveTo>
                  <a:pt x="59460" y="78053"/>
                </a:moveTo>
                <a:lnTo>
                  <a:pt x="60111" y="63679"/>
                </a:lnTo>
                <a:lnTo>
                  <a:pt x="58809" y="58472"/>
                </a:lnTo>
                <a:lnTo>
                  <a:pt x="58159" y="51525"/>
                </a:lnTo>
                <a:lnTo>
                  <a:pt x="54599" y="71201"/>
                </a:lnTo>
                <a:lnTo>
                  <a:pt x="59460" y="78053"/>
                </a:lnTo>
                <a:close/>
              </a:path>
              <a:path w="348231" h="82053">
                <a:moveTo>
                  <a:pt x="129580" y="71890"/>
                </a:moveTo>
                <a:lnTo>
                  <a:pt x="127055" y="69363"/>
                </a:lnTo>
                <a:lnTo>
                  <a:pt x="123724" y="68732"/>
                </a:lnTo>
                <a:lnTo>
                  <a:pt x="120384" y="69363"/>
                </a:lnTo>
                <a:lnTo>
                  <a:pt x="117820" y="71890"/>
                </a:lnTo>
                <a:lnTo>
                  <a:pt x="117179" y="75220"/>
                </a:lnTo>
                <a:lnTo>
                  <a:pt x="117811" y="78560"/>
                </a:lnTo>
                <a:lnTo>
                  <a:pt x="120337" y="81125"/>
                </a:lnTo>
                <a:lnTo>
                  <a:pt x="123724" y="81766"/>
                </a:lnTo>
                <a:lnTo>
                  <a:pt x="127102" y="81125"/>
                </a:lnTo>
                <a:lnTo>
                  <a:pt x="129590" y="78560"/>
                </a:lnTo>
                <a:lnTo>
                  <a:pt x="130212" y="75220"/>
                </a:lnTo>
                <a:lnTo>
                  <a:pt x="129580" y="71890"/>
                </a:lnTo>
                <a:close/>
              </a:path>
              <a:path w="348231" h="82053">
                <a:moveTo>
                  <a:pt x="179151" y="76206"/>
                </a:moveTo>
                <a:lnTo>
                  <a:pt x="175839" y="78149"/>
                </a:lnTo>
                <a:lnTo>
                  <a:pt x="165544" y="78149"/>
                </a:lnTo>
                <a:lnTo>
                  <a:pt x="161343" y="75163"/>
                </a:lnTo>
                <a:lnTo>
                  <a:pt x="163802" y="81651"/>
                </a:lnTo>
                <a:lnTo>
                  <a:pt x="177734" y="81651"/>
                </a:lnTo>
                <a:lnTo>
                  <a:pt x="183581" y="78838"/>
                </a:lnTo>
                <a:lnTo>
                  <a:pt x="188078" y="73211"/>
                </a:lnTo>
                <a:lnTo>
                  <a:pt x="192575" y="67583"/>
                </a:lnTo>
                <a:lnTo>
                  <a:pt x="194824" y="61267"/>
                </a:lnTo>
                <a:lnTo>
                  <a:pt x="194824" y="46453"/>
                </a:lnTo>
                <a:lnTo>
                  <a:pt x="192757" y="40443"/>
                </a:lnTo>
                <a:lnTo>
                  <a:pt x="188623" y="36232"/>
                </a:lnTo>
                <a:lnTo>
                  <a:pt x="184490" y="32021"/>
                </a:lnTo>
                <a:lnTo>
                  <a:pt x="179380" y="29916"/>
                </a:lnTo>
                <a:lnTo>
                  <a:pt x="170194" y="29916"/>
                </a:lnTo>
                <a:lnTo>
                  <a:pt x="167113" y="30528"/>
                </a:lnTo>
                <a:lnTo>
                  <a:pt x="164051" y="31753"/>
                </a:lnTo>
                <a:lnTo>
                  <a:pt x="160280" y="33514"/>
                </a:lnTo>
                <a:lnTo>
                  <a:pt x="157908" y="34969"/>
                </a:lnTo>
                <a:lnTo>
                  <a:pt x="156415" y="40538"/>
                </a:lnTo>
                <a:lnTo>
                  <a:pt x="158367" y="37017"/>
                </a:lnTo>
                <a:lnTo>
                  <a:pt x="162309" y="35256"/>
                </a:lnTo>
                <a:lnTo>
                  <a:pt x="174672" y="35256"/>
                </a:lnTo>
                <a:lnTo>
                  <a:pt x="179226" y="38548"/>
                </a:lnTo>
                <a:lnTo>
                  <a:pt x="181906" y="45132"/>
                </a:lnTo>
                <a:lnTo>
                  <a:pt x="183514" y="49075"/>
                </a:lnTo>
                <a:lnTo>
                  <a:pt x="184318" y="53592"/>
                </a:lnTo>
                <a:lnTo>
                  <a:pt x="184318" y="63890"/>
                </a:lnTo>
                <a:lnTo>
                  <a:pt x="183284" y="68435"/>
                </a:lnTo>
                <a:lnTo>
                  <a:pt x="181217" y="72320"/>
                </a:lnTo>
                <a:lnTo>
                  <a:pt x="179151" y="76206"/>
                </a:lnTo>
                <a:close/>
              </a:path>
              <a:path w="348231" h="82053">
                <a:moveTo>
                  <a:pt x="158683" y="69191"/>
                </a:moveTo>
                <a:lnTo>
                  <a:pt x="156022" y="63219"/>
                </a:lnTo>
                <a:lnTo>
                  <a:pt x="154693" y="57114"/>
                </a:lnTo>
                <a:lnTo>
                  <a:pt x="154693" y="46051"/>
                </a:lnTo>
                <a:lnTo>
                  <a:pt x="155267" y="42606"/>
                </a:lnTo>
                <a:lnTo>
                  <a:pt x="156415" y="40538"/>
                </a:lnTo>
                <a:lnTo>
                  <a:pt x="157908" y="34969"/>
                </a:lnTo>
                <a:lnTo>
                  <a:pt x="158827" y="30796"/>
                </a:lnTo>
                <a:lnTo>
                  <a:pt x="160510" y="26585"/>
                </a:lnTo>
                <a:lnTo>
                  <a:pt x="162960" y="22336"/>
                </a:lnTo>
                <a:lnTo>
                  <a:pt x="165410" y="18087"/>
                </a:lnTo>
                <a:lnTo>
                  <a:pt x="168031" y="14584"/>
                </a:lnTo>
                <a:lnTo>
                  <a:pt x="170825" y="11828"/>
                </a:lnTo>
                <a:lnTo>
                  <a:pt x="173543" y="9110"/>
                </a:lnTo>
                <a:lnTo>
                  <a:pt x="176634" y="6995"/>
                </a:lnTo>
                <a:lnTo>
                  <a:pt x="180098" y="5483"/>
                </a:lnTo>
                <a:lnTo>
                  <a:pt x="183561" y="3971"/>
                </a:lnTo>
                <a:lnTo>
                  <a:pt x="187686" y="2775"/>
                </a:lnTo>
                <a:lnTo>
                  <a:pt x="192470" y="1895"/>
                </a:lnTo>
                <a:lnTo>
                  <a:pt x="192183" y="0"/>
                </a:lnTo>
                <a:lnTo>
                  <a:pt x="182992" y="844"/>
                </a:lnTo>
                <a:lnTo>
                  <a:pt x="170972" y="4858"/>
                </a:lnTo>
                <a:lnTo>
                  <a:pt x="159917" y="12173"/>
                </a:lnTo>
                <a:lnTo>
                  <a:pt x="150901" y="22628"/>
                </a:lnTo>
                <a:lnTo>
                  <a:pt x="145606" y="34168"/>
                </a:lnTo>
                <a:lnTo>
                  <a:pt x="143842" y="46969"/>
                </a:lnTo>
                <a:lnTo>
                  <a:pt x="143857" y="48307"/>
                </a:lnTo>
                <a:lnTo>
                  <a:pt x="146097" y="61675"/>
                </a:lnTo>
                <a:lnTo>
                  <a:pt x="152138" y="72177"/>
                </a:lnTo>
                <a:lnTo>
                  <a:pt x="157668" y="78493"/>
                </a:lnTo>
                <a:lnTo>
                  <a:pt x="163802" y="81651"/>
                </a:lnTo>
                <a:lnTo>
                  <a:pt x="161343" y="75163"/>
                </a:lnTo>
                <a:lnTo>
                  <a:pt x="158683" y="69191"/>
                </a:lnTo>
                <a:close/>
              </a:path>
              <a:path w="348231" h="82053">
                <a:moveTo>
                  <a:pt x="324577" y="76886"/>
                </a:moveTo>
                <a:lnTo>
                  <a:pt x="321247" y="74876"/>
                </a:lnTo>
                <a:lnTo>
                  <a:pt x="324405" y="80560"/>
                </a:lnTo>
                <a:lnTo>
                  <a:pt x="331562" y="80560"/>
                </a:lnTo>
                <a:lnTo>
                  <a:pt x="326874" y="76886"/>
                </a:lnTo>
                <a:lnTo>
                  <a:pt x="324577" y="76886"/>
                </a:lnTo>
                <a:close/>
              </a:path>
              <a:path w="348231" h="82053">
                <a:moveTo>
                  <a:pt x="293689" y="33878"/>
                </a:moveTo>
                <a:lnTo>
                  <a:pt x="289785" y="39582"/>
                </a:lnTo>
                <a:lnTo>
                  <a:pt x="285479" y="42433"/>
                </a:lnTo>
                <a:lnTo>
                  <a:pt x="278283" y="42433"/>
                </a:lnTo>
                <a:lnTo>
                  <a:pt x="278647" y="46453"/>
                </a:lnTo>
                <a:lnTo>
                  <a:pt x="285345" y="46453"/>
                </a:lnTo>
                <a:lnTo>
                  <a:pt x="291000" y="43170"/>
                </a:lnTo>
                <a:lnTo>
                  <a:pt x="295612" y="36605"/>
                </a:lnTo>
                <a:lnTo>
                  <a:pt x="297593" y="28174"/>
                </a:lnTo>
                <a:lnTo>
                  <a:pt x="293689" y="33878"/>
                </a:lnTo>
                <a:close/>
              </a:path>
              <a:path w="348231" h="82053">
                <a:moveTo>
                  <a:pt x="266035" y="39658"/>
                </a:moveTo>
                <a:lnTo>
                  <a:pt x="268944" y="42376"/>
                </a:lnTo>
                <a:lnTo>
                  <a:pt x="271853" y="45094"/>
                </a:lnTo>
                <a:lnTo>
                  <a:pt x="275087" y="46453"/>
                </a:lnTo>
                <a:lnTo>
                  <a:pt x="278647" y="46453"/>
                </a:lnTo>
                <a:lnTo>
                  <a:pt x="278283" y="42433"/>
                </a:lnTo>
                <a:lnTo>
                  <a:pt x="275231" y="40280"/>
                </a:lnTo>
                <a:lnTo>
                  <a:pt x="273422" y="36864"/>
                </a:lnTo>
                <a:lnTo>
                  <a:pt x="273422" y="28748"/>
                </a:lnTo>
                <a:lnTo>
                  <a:pt x="275346" y="22633"/>
                </a:lnTo>
                <a:lnTo>
                  <a:pt x="279192" y="15991"/>
                </a:lnTo>
                <a:lnTo>
                  <a:pt x="283039" y="9350"/>
                </a:lnTo>
                <a:lnTo>
                  <a:pt x="286818" y="6029"/>
                </a:lnTo>
                <a:lnTo>
                  <a:pt x="290531" y="6029"/>
                </a:lnTo>
                <a:lnTo>
                  <a:pt x="291555" y="6479"/>
                </a:lnTo>
                <a:lnTo>
                  <a:pt x="295124" y="8842"/>
                </a:lnTo>
                <a:lnTo>
                  <a:pt x="298253" y="9876"/>
                </a:lnTo>
                <a:lnTo>
                  <a:pt x="299545" y="12804"/>
                </a:lnTo>
                <a:lnTo>
                  <a:pt x="299545" y="21953"/>
                </a:lnTo>
                <a:lnTo>
                  <a:pt x="297593" y="28174"/>
                </a:lnTo>
                <a:lnTo>
                  <a:pt x="295612" y="36605"/>
                </a:lnTo>
                <a:lnTo>
                  <a:pt x="300224" y="30040"/>
                </a:lnTo>
                <a:lnTo>
                  <a:pt x="302531" y="23312"/>
                </a:lnTo>
                <a:lnTo>
                  <a:pt x="302531" y="16422"/>
                </a:lnTo>
                <a:lnTo>
                  <a:pt x="302358" y="13293"/>
                </a:lnTo>
                <a:lnTo>
                  <a:pt x="301727" y="10737"/>
                </a:lnTo>
                <a:lnTo>
                  <a:pt x="304597" y="11426"/>
                </a:lnTo>
                <a:lnTo>
                  <a:pt x="307870" y="11828"/>
                </a:lnTo>
                <a:lnTo>
                  <a:pt x="312271" y="11828"/>
                </a:lnTo>
                <a:lnTo>
                  <a:pt x="315563" y="11196"/>
                </a:lnTo>
                <a:lnTo>
                  <a:pt x="319123" y="9895"/>
                </a:lnTo>
                <a:lnTo>
                  <a:pt x="321994" y="8555"/>
                </a:lnTo>
                <a:lnTo>
                  <a:pt x="281058" y="82053"/>
                </a:lnTo>
                <a:lnTo>
                  <a:pt x="286627" y="82053"/>
                </a:lnTo>
                <a:lnTo>
                  <a:pt x="331926" y="918"/>
                </a:lnTo>
                <a:lnTo>
                  <a:pt x="327333" y="918"/>
                </a:lnTo>
                <a:lnTo>
                  <a:pt x="325151" y="3062"/>
                </a:lnTo>
                <a:lnTo>
                  <a:pt x="321075" y="5799"/>
                </a:lnTo>
                <a:lnTo>
                  <a:pt x="317362" y="7943"/>
                </a:lnTo>
                <a:lnTo>
                  <a:pt x="313305" y="9014"/>
                </a:lnTo>
                <a:lnTo>
                  <a:pt x="307219" y="9014"/>
                </a:lnTo>
                <a:lnTo>
                  <a:pt x="303966" y="8555"/>
                </a:lnTo>
                <a:lnTo>
                  <a:pt x="301114" y="7713"/>
                </a:lnTo>
                <a:lnTo>
                  <a:pt x="298052" y="4995"/>
                </a:lnTo>
                <a:lnTo>
                  <a:pt x="295698" y="3502"/>
                </a:lnTo>
                <a:lnTo>
                  <a:pt x="292272" y="2584"/>
                </a:lnTo>
                <a:lnTo>
                  <a:pt x="283278" y="2584"/>
                </a:lnTo>
                <a:lnTo>
                  <a:pt x="277402" y="5646"/>
                </a:lnTo>
                <a:lnTo>
                  <a:pt x="272274" y="11771"/>
                </a:lnTo>
                <a:lnTo>
                  <a:pt x="267145" y="17896"/>
                </a:lnTo>
                <a:lnTo>
                  <a:pt x="264580" y="24116"/>
                </a:lnTo>
                <a:lnTo>
                  <a:pt x="264580" y="35677"/>
                </a:lnTo>
                <a:lnTo>
                  <a:pt x="266035" y="39658"/>
                </a:lnTo>
                <a:close/>
              </a:path>
              <a:path w="348231" h="82053">
                <a:moveTo>
                  <a:pt x="311573" y="74005"/>
                </a:moveTo>
                <a:lnTo>
                  <a:pt x="314386" y="76627"/>
                </a:lnTo>
                <a:lnTo>
                  <a:pt x="317200" y="79249"/>
                </a:lnTo>
                <a:lnTo>
                  <a:pt x="320539" y="80560"/>
                </a:lnTo>
                <a:lnTo>
                  <a:pt x="324405" y="80560"/>
                </a:lnTo>
                <a:lnTo>
                  <a:pt x="321247" y="74876"/>
                </a:lnTo>
                <a:lnTo>
                  <a:pt x="319066" y="71603"/>
                </a:lnTo>
                <a:lnTo>
                  <a:pt x="319066" y="63985"/>
                </a:lnTo>
                <a:lnTo>
                  <a:pt x="320845" y="57956"/>
                </a:lnTo>
                <a:lnTo>
                  <a:pt x="324405" y="50989"/>
                </a:lnTo>
                <a:lnTo>
                  <a:pt x="327965" y="44022"/>
                </a:lnTo>
                <a:lnTo>
                  <a:pt x="332022" y="40538"/>
                </a:lnTo>
                <a:lnTo>
                  <a:pt x="339102" y="40538"/>
                </a:lnTo>
                <a:lnTo>
                  <a:pt x="341150" y="41438"/>
                </a:lnTo>
                <a:lnTo>
                  <a:pt x="344288" y="45036"/>
                </a:lnTo>
                <a:lnTo>
                  <a:pt x="345074" y="47544"/>
                </a:lnTo>
                <a:lnTo>
                  <a:pt x="345074" y="55966"/>
                </a:lnTo>
                <a:lnTo>
                  <a:pt x="343208" y="61621"/>
                </a:lnTo>
                <a:lnTo>
                  <a:pt x="339476" y="67727"/>
                </a:lnTo>
                <a:lnTo>
                  <a:pt x="335744" y="73833"/>
                </a:lnTo>
                <a:lnTo>
                  <a:pt x="331543" y="76886"/>
                </a:lnTo>
                <a:lnTo>
                  <a:pt x="326874" y="76886"/>
                </a:lnTo>
                <a:lnTo>
                  <a:pt x="331562" y="80560"/>
                </a:lnTo>
                <a:lnTo>
                  <a:pt x="337322" y="77058"/>
                </a:lnTo>
                <a:lnTo>
                  <a:pt x="341686" y="70052"/>
                </a:lnTo>
                <a:lnTo>
                  <a:pt x="346050" y="63047"/>
                </a:lnTo>
                <a:lnTo>
                  <a:pt x="348231" y="56654"/>
                </a:lnTo>
                <a:lnTo>
                  <a:pt x="348231" y="45476"/>
                </a:lnTo>
                <a:lnTo>
                  <a:pt x="346949" y="41783"/>
                </a:lnTo>
                <a:lnTo>
                  <a:pt x="344385" y="39792"/>
                </a:lnTo>
                <a:lnTo>
                  <a:pt x="341820" y="37802"/>
                </a:lnTo>
                <a:lnTo>
                  <a:pt x="338873" y="36806"/>
                </a:lnTo>
                <a:lnTo>
                  <a:pt x="329151" y="36806"/>
                </a:lnTo>
                <a:lnTo>
                  <a:pt x="323323" y="39744"/>
                </a:lnTo>
                <a:lnTo>
                  <a:pt x="318061" y="45620"/>
                </a:lnTo>
                <a:lnTo>
                  <a:pt x="312798" y="51496"/>
                </a:lnTo>
                <a:lnTo>
                  <a:pt x="310166" y="57746"/>
                </a:lnTo>
                <a:lnTo>
                  <a:pt x="310166" y="69919"/>
                </a:lnTo>
                <a:lnTo>
                  <a:pt x="311573" y="740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5671505" y="3771133"/>
            <a:ext cx="271792" cy="72552"/>
          </a:xfrm>
          <a:custGeom>
            <a:avLst/>
            <a:gdLst/>
            <a:ahLst/>
            <a:cxnLst/>
            <a:rect l="l" t="t" r="r" b="b"/>
            <a:pathLst>
              <a:path w="298971" h="82226">
                <a:moveTo>
                  <a:pt x="12917" y="77000"/>
                </a:moveTo>
                <a:lnTo>
                  <a:pt x="10276" y="78034"/>
                </a:lnTo>
                <a:lnTo>
                  <a:pt x="6965" y="79010"/>
                </a:lnTo>
                <a:lnTo>
                  <a:pt x="2985" y="79928"/>
                </a:lnTo>
                <a:lnTo>
                  <a:pt x="3559" y="82226"/>
                </a:lnTo>
                <a:lnTo>
                  <a:pt x="9913" y="81422"/>
                </a:lnTo>
                <a:lnTo>
                  <a:pt x="15175" y="80273"/>
                </a:lnTo>
                <a:lnTo>
                  <a:pt x="19348" y="78780"/>
                </a:lnTo>
                <a:lnTo>
                  <a:pt x="26811" y="76139"/>
                </a:lnTo>
                <a:lnTo>
                  <a:pt x="32973" y="72100"/>
                </a:lnTo>
                <a:lnTo>
                  <a:pt x="37834" y="66664"/>
                </a:lnTo>
                <a:lnTo>
                  <a:pt x="42006" y="61956"/>
                </a:lnTo>
                <a:lnTo>
                  <a:pt x="39212" y="22470"/>
                </a:lnTo>
                <a:lnTo>
                  <a:pt x="39040" y="36433"/>
                </a:lnTo>
                <a:lnTo>
                  <a:pt x="38925" y="38902"/>
                </a:lnTo>
                <a:lnTo>
                  <a:pt x="38791" y="40328"/>
                </a:lnTo>
                <a:lnTo>
                  <a:pt x="36676" y="42931"/>
                </a:lnTo>
                <a:lnTo>
                  <a:pt x="33901" y="44385"/>
                </a:lnTo>
                <a:lnTo>
                  <a:pt x="31127" y="45840"/>
                </a:lnTo>
                <a:lnTo>
                  <a:pt x="28437" y="46567"/>
                </a:lnTo>
                <a:lnTo>
                  <a:pt x="20170" y="46567"/>
                </a:lnTo>
                <a:lnTo>
                  <a:pt x="16256" y="44194"/>
                </a:lnTo>
                <a:lnTo>
                  <a:pt x="14094" y="39447"/>
                </a:lnTo>
                <a:lnTo>
                  <a:pt x="11931" y="34700"/>
                </a:lnTo>
                <a:lnTo>
                  <a:pt x="10850" y="29533"/>
                </a:lnTo>
                <a:lnTo>
                  <a:pt x="10850" y="17168"/>
                </a:lnTo>
                <a:lnTo>
                  <a:pt x="12008" y="12077"/>
                </a:lnTo>
                <a:lnTo>
                  <a:pt x="14324" y="8670"/>
                </a:lnTo>
                <a:lnTo>
                  <a:pt x="16639" y="5263"/>
                </a:lnTo>
                <a:lnTo>
                  <a:pt x="19673" y="3559"/>
                </a:lnTo>
                <a:lnTo>
                  <a:pt x="17146" y="286"/>
                </a:lnTo>
                <a:lnTo>
                  <a:pt x="11339" y="2928"/>
                </a:lnTo>
                <a:lnTo>
                  <a:pt x="6803" y="8211"/>
                </a:lnTo>
                <a:lnTo>
                  <a:pt x="2267" y="13493"/>
                </a:lnTo>
                <a:lnTo>
                  <a:pt x="0" y="20211"/>
                </a:lnTo>
                <a:lnTo>
                  <a:pt x="0" y="34758"/>
                </a:lnTo>
                <a:lnTo>
                  <a:pt x="1903" y="40261"/>
                </a:lnTo>
                <a:lnTo>
                  <a:pt x="5712" y="44874"/>
                </a:lnTo>
                <a:lnTo>
                  <a:pt x="9520" y="49486"/>
                </a:lnTo>
                <a:lnTo>
                  <a:pt x="14678" y="51792"/>
                </a:lnTo>
                <a:lnTo>
                  <a:pt x="22830" y="51792"/>
                </a:lnTo>
                <a:lnTo>
                  <a:pt x="26639" y="51103"/>
                </a:lnTo>
                <a:lnTo>
                  <a:pt x="30466" y="50300"/>
                </a:lnTo>
                <a:lnTo>
                  <a:pt x="33796" y="48826"/>
                </a:lnTo>
                <a:lnTo>
                  <a:pt x="36629" y="46682"/>
                </a:lnTo>
                <a:lnTo>
                  <a:pt x="38638" y="45189"/>
                </a:lnTo>
                <a:lnTo>
                  <a:pt x="38025" y="48405"/>
                </a:lnTo>
                <a:lnTo>
                  <a:pt x="36504" y="52396"/>
                </a:lnTo>
                <a:lnTo>
                  <a:pt x="34074" y="57161"/>
                </a:lnTo>
                <a:lnTo>
                  <a:pt x="31643" y="61927"/>
                </a:lnTo>
                <a:lnTo>
                  <a:pt x="28399" y="66243"/>
                </a:lnTo>
                <a:lnTo>
                  <a:pt x="24342" y="70110"/>
                </a:lnTo>
                <a:lnTo>
                  <a:pt x="21472" y="72828"/>
                </a:lnTo>
                <a:lnTo>
                  <a:pt x="17663" y="75124"/>
                </a:lnTo>
                <a:lnTo>
                  <a:pt x="12917" y="77000"/>
                </a:lnTo>
                <a:close/>
              </a:path>
              <a:path w="298971" h="82226">
                <a:moveTo>
                  <a:pt x="80320" y="70971"/>
                </a:moveTo>
                <a:lnTo>
                  <a:pt x="77794" y="68444"/>
                </a:lnTo>
                <a:lnTo>
                  <a:pt x="74464" y="67813"/>
                </a:lnTo>
                <a:lnTo>
                  <a:pt x="71124" y="68444"/>
                </a:lnTo>
                <a:lnTo>
                  <a:pt x="68559" y="70971"/>
                </a:lnTo>
                <a:lnTo>
                  <a:pt x="67919" y="74301"/>
                </a:lnTo>
                <a:lnTo>
                  <a:pt x="68550" y="77641"/>
                </a:lnTo>
                <a:lnTo>
                  <a:pt x="71076" y="80206"/>
                </a:lnTo>
                <a:lnTo>
                  <a:pt x="74464" y="80847"/>
                </a:lnTo>
                <a:lnTo>
                  <a:pt x="77841" y="80206"/>
                </a:lnTo>
                <a:lnTo>
                  <a:pt x="80329" y="77641"/>
                </a:lnTo>
                <a:lnTo>
                  <a:pt x="80952" y="74301"/>
                </a:lnTo>
                <a:lnTo>
                  <a:pt x="80320" y="70971"/>
                </a:lnTo>
                <a:close/>
              </a:path>
              <a:path w="298971" h="82226">
                <a:moveTo>
                  <a:pt x="122656" y="3559"/>
                </a:moveTo>
                <a:lnTo>
                  <a:pt x="126579" y="6048"/>
                </a:lnTo>
                <a:lnTo>
                  <a:pt x="129259" y="11024"/>
                </a:lnTo>
                <a:lnTo>
                  <a:pt x="131938" y="16001"/>
                </a:lnTo>
                <a:lnTo>
                  <a:pt x="133277" y="22470"/>
                </a:lnTo>
                <a:lnTo>
                  <a:pt x="136071" y="61956"/>
                </a:lnTo>
                <a:lnTo>
                  <a:pt x="139248" y="56597"/>
                </a:lnTo>
                <a:lnTo>
                  <a:pt x="141430" y="50587"/>
                </a:lnTo>
                <a:lnTo>
                  <a:pt x="143612" y="44577"/>
                </a:lnTo>
                <a:lnTo>
                  <a:pt x="144703" y="38663"/>
                </a:lnTo>
                <a:lnTo>
                  <a:pt x="144703" y="24575"/>
                </a:lnTo>
                <a:lnTo>
                  <a:pt x="142406" y="17082"/>
                </a:lnTo>
                <a:lnTo>
                  <a:pt x="137813" y="10364"/>
                </a:lnTo>
                <a:lnTo>
                  <a:pt x="133220" y="3646"/>
                </a:lnTo>
                <a:lnTo>
                  <a:pt x="126713" y="286"/>
                </a:lnTo>
                <a:lnTo>
                  <a:pt x="111211" y="286"/>
                </a:lnTo>
                <a:lnTo>
                  <a:pt x="113738" y="3559"/>
                </a:lnTo>
                <a:lnTo>
                  <a:pt x="122656" y="3559"/>
                </a:lnTo>
                <a:close/>
              </a:path>
              <a:path w="298971" h="82226">
                <a:moveTo>
                  <a:pt x="106982" y="77000"/>
                </a:moveTo>
                <a:lnTo>
                  <a:pt x="104341" y="78034"/>
                </a:lnTo>
                <a:lnTo>
                  <a:pt x="101030" y="79010"/>
                </a:lnTo>
                <a:lnTo>
                  <a:pt x="97050" y="79928"/>
                </a:lnTo>
                <a:lnTo>
                  <a:pt x="97624" y="82226"/>
                </a:lnTo>
                <a:lnTo>
                  <a:pt x="103978" y="81422"/>
                </a:lnTo>
                <a:lnTo>
                  <a:pt x="109240" y="80273"/>
                </a:lnTo>
                <a:lnTo>
                  <a:pt x="113413" y="78780"/>
                </a:lnTo>
                <a:lnTo>
                  <a:pt x="120876" y="76139"/>
                </a:lnTo>
                <a:lnTo>
                  <a:pt x="127038" y="72100"/>
                </a:lnTo>
                <a:lnTo>
                  <a:pt x="131899" y="66664"/>
                </a:lnTo>
                <a:lnTo>
                  <a:pt x="136071" y="61956"/>
                </a:lnTo>
                <a:lnTo>
                  <a:pt x="133277" y="22470"/>
                </a:lnTo>
                <a:lnTo>
                  <a:pt x="133105" y="36433"/>
                </a:lnTo>
                <a:lnTo>
                  <a:pt x="132990" y="38902"/>
                </a:lnTo>
                <a:lnTo>
                  <a:pt x="132856" y="40328"/>
                </a:lnTo>
                <a:lnTo>
                  <a:pt x="130741" y="42931"/>
                </a:lnTo>
                <a:lnTo>
                  <a:pt x="127966" y="44385"/>
                </a:lnTo>
                <a:lnTo>
                  <a:pt x="125192" y="45840"/>
                </a:lnTo>
                <a:lnTo>
                  <a:pt x="122502" y="46567"/>
                </a:lnTo>
                <a:lnTo>
                  <a:pt x="114235" y="46567"/>
                </a:lnTo>
                <a:lnTo>
                  <a:pt x="110321" y="44194"/>
                </a:lnTo>
                <a:lnTo>
                  <a:pt x="108159" y="39447"/>
                </a:lnTo>
                <a:lnTo>
                  <a:pt x="105996" y="34700"/>
                </a:lnTo>
                <a:lnTo>
                  <a:pt x="104916" y="29533"/>
                </a:lnTo>
                <a:lnTo>
                  <a:pt x="104916" y="17168"/>
                </a:lnTo>
                <a:lnTo>
                  <a:pt x="106073" y="12077"/>
                </a:lnTo>
                <a:lnTo>
                  <a:pt x="108389" y="8670"/>
                </a:lnTo>
                <a:lnTo>
                  <a:pt x="110704" y="5263"/>
                </a:lnTo>
                <a:lnTo>
                  <a:pt x="113738" y="3559"/>
                </a:lnTo>
                <a:lnTo>
                  <a:pt x="111211" y="286"/>
                </a:lnTo>
                <a:lnTo>
                  <a:pt x="105404" y="2928"/>
                </a:lnTo>
                <a:lnTo>
                  <a:pt x="100868" y="8211"/>
                </a:lnTo>
                <a:lnTo>
                  <a:pt x="96332" y="13493"/>
                </a:lnTo>
                <a:lnTo>
                  <a:pt x="94065" y="20211"/>
                </a:lnTo>
                <a:lnTo>
                  <a:pt x="94065" y="34758"/>
                </a:lnTo>
                <a:lnTo>
                  <a:pt x="95969" y="40261"/>
                </a:lnTo>
                <a:lnTo>
                  <a:pt x="99777" y="44874"/>
                </a:lnTo>
                <a:lnTo>
                  <a:pt x="103585" y="49486"/>
                </a:lnTo>
                <a:lnTo>
                  <a:pt x="108743" y="51792"/>
                </a:lnTo>
                <a:lnTo>
                  <a:pt x="116895" y="51792"/>
                </a:lnTo>
                <a:lnTo>
                  <a:pt x="120704" y="51103"/>
                </a:lnTo>
                <a:lnTo>
                  <a:pt x="124531" y="50300"/>
                </a:lnTo>
                <a:lnTo>
                  <a:pt x="127861" y="48826"/>
                </a:lnTo>
                <a:lnTo>
                  <a:pt x="130694" y="46682"/>
                </a:lnTo>
                <a:lnTo>
                  <a:pt x="132703" y="45189"/>
                </a:lnTo>
                <a:lnTo>
                  <a:pt x="132091" y="48405"/>
                </a:lnTo>
                <a:lnTo>
                  <a:pt x="130569" y="52396"/>
                </a:lnTo>
                <a:lnTo>
                  <a:pt x="128139" y="57161"/>
                </a:lnTo>
                <a:lnTo>
                  <a:pt x="125708" y="61927"/>
                </a:lnTo>
                <a:lnTo>
                  <a:pt x="122464" y="66243"/>
                </a:lnTo>
                <a:lnTo>
                  <a:pt x="118407" y="70110"/>
                </a:lnTo>
                <a:lnTo>
                  <a:pt x="115537" y="72828"/>
                </a:lnTo>
                <a:lnTo>
                  <a:pt x="111728" y="75124"/>
                </a:lnTo>
                <a:lnTo>
                  <a:pt x="106982" y="77000"/>
                </a:lnTo>
                <a:close/>
              </a:path>
              <a:path w="298971" h="82226">
                <a:moveTo>
                  <a:pt x="187838" y="33303"/>
                </a:moveTo>
                <a:lnTo>
                  <a:pt x="191302" y="30968"/>
                </a:lnTo>
                <a:lnTo>
                  <a:pt x="193446" y="28939"/>
                </a:lnTo>
                <a:lnTo>
                  <a:pt x="197159" y="25379"/>
                </a:lnTo>
                <a:lnTo>
                  <a:pt x="199015" y="21360"/>
                </a:lnTo>
                <a:lnTo>
                  <a:pt x="199015" y="12479"/>
                </a:lnTo>
                <a:lnTo>
                  <a:pt x="197197" y="8612"/>
                </a:lnTo>
                <a:lnTo>
                  <a:pt x="193561" y="5282"/>
                </a:lnTo>
                <a:lnTo>
                  <a:pt x="189925" y="1952"/>
                </a:lnTo>
                <a:lnTo>
                  <a:pt x="185025" y="286"/>
                </a:lnTo>
                <a:lnTo>
                  <a:pt x="178863" y="286"/>
                </a:lnTo>
                <a:lnTo>
                  <a:pt x="173619" y="3502"/>
                </a:lnTo>
                <a:lnTo>
                  <a:pt x="181695" y="3502"/>
                </a:lnTo>
                <a:lnTo>
                  <a:pt x="185092" y="4775"/>
                </a:lnTo>
                <a:lnTo>
                  <a:pt x="187332" y="7321"/>
                </a:lnTo>
                <a:lnTo>
                  <a:pt x="189571" y="9866"/>
                </a:lnTo>
                <a:lnTo>
                  <a:pt x="190690" y="12957"/>
                </a:lnTo>
                <a:lnTo>
                  <a:pt x="190690" y="20767"/>
                </a:lnTo>
                <a:lnTo>
                  <a:pt x="189503" y="24327"/>
                </a:lnTo>
                <a:lnTo>
                  <a:pt x="187131" y="27274"/>
                </a:lnTo>
                <a:lnTo>
                  <a:pt x="185753" y="28997"/>
                </a:lnTo>
                <a:lnTo>
                  <a:pt x="183265" y="31121"/>
                </a:lnTo>
                <a:lnTo>
                  <a:pt x="179667" y="33648"/>
                </a:lnTo>
                <a:lnTo>
                  <a:pt x="175265" y="30930"/>
                </a:lnTo>
                <a:lnTo>
                  <a:pt x="173983" y="42778"/>
                </a:lnTo>
                <a:lnTo>
                  <a:pt x="181408" y="48022"/>
                </a:lnTo>
                <a:lnTo>
                  <a:pt x="186317" y="51936"/>
                </a:lnTo>
                <a:lnTo>
                  <a:pt x="188710" y="54520"/>
                </a:lnTo>
                <a:lnTo>
                  <a:pt x="191102" y="57104"/>
                </a:lnTo>
                <a:lnTo>
                  <a:pt x="192297" y="60482"/>
                </a:lnTo>
                <a:lnTo>
                  <a:pt x="192297" y="68329"/>
                </a:lnTo>
                <a:lnTo>
                  <a:pt x="191168" y="71392"/>
                </a:lnTo>
                <a:lnTo>
                  <a:pt x="188911" y="73842"/>
                </a:lnTo>
                <a:lnTo>
                  <a:pt x="186652" y="76292"/>
                </a:lnTo>
                <a:lnTo>
                  <a:pt x="183322" y="77517"/>
                </a:lnTo>
                <a:lnTo>
                  <a:pt x="174748" y="77517"/>
                </a:lnTo>
                <a:lnTo>
                  <a:pt x="171313" y="75967"/>
                </a:lnTo>
                <a:lnTo>
                  <a:pt x="168615" y="72866"/>
                </a:lnTo>
                <a:lnTo>
                  <a:pt x="172107" y="80732"/>
                </a:lnTo>
                <a:lnTo>
                  <a:pt x="185312" y="80732"/>
                </a:lnTo>
                <a:lnTo>
                  <a:pt x="190872" y="78857"/>
                </a:lnTo>
                <a:lnTo>
                  <a:pt x="195025" y="75105"/>
                </a:lnTo>
                <a:lnTo>
                  <a:pt x="199177" y="71354"/>
                </a:lnTo>
                <a:lnTo>
                  <a:pt x="201255" y="66722"/>
                </a:lnTo>
                <a:lnTo>
                  <a:pt x="201255" y="56348"/>
                </a:lnTo>
                <a:lnTo>
                  <a:pt x="199847" y="52128"/>
                </a:lnTo>
                <a:lnTo>
                  <a:pt x="197034" y="48548"/>
                </a:lnTo>
                <a:lnTo>
                  <a:pt x="194221" y="44969"/>
                </a:lnTo>
                <a:lnTo>
                  <a:pt x="189560" y="40768"/>
                </a:lnTo>
                <a:lnTo>
                  <a:pt x="183054" y="35945"/>
                </a:lnTo>
                <a:lnTo>
                  <a:pt x="187838" y="33303"/>
                </a:lnTo>
                <a:close/>
              </a:path>
              <a:path w="298971" h="82226">
                <a:moveTo>
                  <a:pt x="157840" y="72072"/>
                </a:moveTo>
                <a:lnTo>
                  <a:pt x="162299" y="75536"/>
                </a:lnTo>
                <a:lnTo>
                  <a:pt x="166758" y="79000"/>
                </a:lnTo>
                <a:lnTo>
                  <a:pt x="172107" y="80732"/>
                </a:lnTo>
                <a:lnTo>
                  <a:pt x="168615" y="72866"/>
                </a:lnTo>
                <a:lnTo>
                  <a:pt x="165917" y="69765"/>
                </a:lnTo>
                <a:lnTo>
                  <a:pt x="164567" y="65593"/>
                </a:lnTo>
                <a:lnTo>
                  <a:pt x="164567" y="57286"/>
                </a:lnTo>
                <a:lnTo>
                  <a:pt x="165314" y="54109"/>
                </a:lnTo>
                <a:lnTo>
                  <a:pt x="166807" y="50817"/>
                </a:lnTo>
                <a:lnTo>
                  <a:pt x="168299" y="47524"/>
                </a:lnTo>
                <a:lnTo>
                  <a:pt x="170691" y="44845"/>
                </a:lnTo>
                <a:lnTo>
                  <a:pt x="173983" y="42778"/>
                </a:lnTo>
                <a:lnTo>
                  <a:pt x="175265" y="30930"/>
                </a:lnTo>
                <a:lnTo>
                  <a:pt x="171715" y="28030"/>
                </a:lnTo>
                <a:lnTo>
                  <a:pt x="169017" y="24949"/>
                </a:lnTo>
                <a:lnTo>
                  <a:pt x="166318" y="21867"/>
                </a:lnTo>
                <a:lnTo>
                  <a:pt x="164969" y="18527"/>
                </a:lnTo>
                <a:lnTo>
                  <a:pt x="164969" y="11752"/>
                </a:lnTo>
                <a:lnTo>
                  <a:pt x="166118" y="9053"/>
                </a:lnTo>
                <a:lnTo>
                  <a:pt x="170711" y="4612"/>
                </a:lnTo>
                <a:lnTo>
                  <a:pt x="173619" y="3502"/>
                </a:lnTo>
                <a:lnTo>
                  <a:pt x="178863" y="286"/>
                </a:lnTo>
                <a:lnTo>
                  <a:pt x="172165" y="286"/>
                </a:lnTo>
                <a:lnTo>
                  <a:pt x="166720" y="2048"/>
                </a:lnTo>
                <a:lnTo>
                  <a:pt x="162529" y="5569"/>
                </a:lnTo>
                <a:lnTo>
                  <a:pt x="158338" y="9091"/>
                </a:lnTo>
                <a:lnTo>
                  <a:pt x="156243" y="13378"/>
                </a:lnTo>
                <a:lnTo>
                  <a:pt x="156243" y="22872"/>
                </a:lnTo>
                <a:lnTo>
                  <a:pt x="157659" y="26930"/>
                </a:lnTo>
                <a:lnTo>
                  <a:pt x="160491" y="30604"/>
                </a:lnTo>
                <a:lnTo>
                  <a:pt x="162328" y="33016"/>
                </a:lnTo>
                <a:lnTo>
                  <a:pt x="165773" y="36251"/>
                </a:lnTo>
                <a:lnTo>
                  <a:pt x="170825" y="40308"/>
                </a:lnTo>
                <a:lnTo>
                  <a:pt x="165811" y="43677"/>
                </a:lnTo>
                <a:lnTo>
                  <a:pt x="162290" y="46567"/>
                </a:lnTo>
                <a:lnTo>
                  <a:pt x="160261" y="48979"/>
                </a:lnTo>
                <a:lnTo>
                  <a:pt x="157162" y="52692"/>
                </a:lnTo>
                <a:lnTo>
                  <a:pt x="155611" y="56980"/>
                </a:lnTo>
                <a:lnTo>
                  <a:pt x="155611" y="67507"/>
                </a:lnTo>
                <a:lnTo>
                  <a:pt x="157840" y="72072"/>
                </a:lnTo>
                <a:close/>
              </a:path>
              <a:path w="298971" h="82226">
                <a:moveTo>
                  <a:pt x="275317" y="75967"/>
                </a:moveTo>
                <a:lnTo>
                  <a:pt x="271987" y="73957"/>
                </a:lnTo>
                <a:lnTo>
                  <a:pt x="275144" y="79641"/>
                </a:lnTo>
                <a:lnTo>
                  <a:pt x="282301" y="79641"/>
                </a:lnTo>
                <a:lnTo>
                  <a:pt x="277613" y="75967"/>
                </a:lnTo>
                <a:lnTo>
                  <a:pt x="275317" y="75967"/>
                </a:lnTo>
                <a:close/>
              </a:path>
              <a:path w="298971" h="82226">
                <a:moveTo>
                  <a:pt x="244429" y="32959"/>
                </a:moveTo>
                <a:lnTo>
                  <a:pt x="240524" y="38663"/>
                </a:lnTo>
                <a:lnTo>
                  <a:pt x="236219" y="41514"/>
                </a:lnTo>
                <a:lnTo>
                  <a:pt x="229023" y="41514"/>
                </a:lnTo>
                <a:lnTo>
                  <a:pt x="229386" y="45534"/>
                </a:lnTo>
                <a:lnTo>
                  <a:pt x="236084" y="45534"/>
                </a:lnTo>
                <a:lnTo>
                  <a:pt x="241740" y="42251"/>
                </a:lnTo>
                <a:lnTo>
                  <a:pt x="246352" y="35686"/>
                </a:lnTo>
                <a:lnTo>
                  <a:pt x="248333" y="27255"/>
                </a:lnTo>
                <a:lnTo>
                  <a:pt x="244429" y="32959"/>
                </a:lnTo>
                <a:close/>
              </a:path>
              <a:path w="298971" h="82226">
                <a:moveTo>
                  <a:pt x="216774" y="38739"/>
                </a:moveTo>
                <a:lnTo>
                  <a:pt x="219683" y="41457"/>
                </a:lnTo>
                <a:lnTo>
                  <a:pt x="222592" y="44175"/>
                </a:lnTo>
                <a:lnTo>
                  <a:pt x="225826" y="45534"/>
                </a:lnTo>
                <a:lnTo>
                  <a:pt x="229386" y="45534"/>
                </a:lnTo>
                <a:lnTo>
                  <a:pt x="229023" y="41514"/>
                </a:lnTo>
                <a:lnTo>
                  <a:pt x="225970" y="39361"/>
                </a:lnTo>
                <a:lnTo>
                  <a:pt x="224162" y="35945"/>
                </a:lnTo>
                <a:lnTo>
                  <a:pt x="224162" y="27829"/>
                </a:lnTo>
                <a:lnTo>
                  <a:pt x="226085" y="21714"/>
                </a:lnTo>
                <a:lnTo>
                  <a:pt x="229932" y="15072"/>
                </a:lnTo>
                <a:lnTo>
                  <a:pt x="233779" y="8431"/>
                </a:lnTo>
                <a:lnTo>
                  <a:pt x="237557" y="5110"/>
                </a:lnTo>
                <a:lnTo>
                  <a:pt x="241271" y="5110"/>
                </a:lnTo>
                <a:lnTo>
                  <a:pt x="242294" y="5560"/>
                </a:lnTo>
                <a:lnTo>
                  <a:pt x="245864" y="7924"/>
                </a:lnTo>
                <a:lnTo>
                  <a:pt x="248993" y="8957"/>
                </a:lnTo>
                <a:lnTo>
                  <a:pt x="250284" y="11885"/>
                </a:lnTo>
                <a:lnTo>
                  <a:pt x="250284" y="21034"/>
                </a:lnTo>
                <a:lnTo>
                  <a:pt x="248333" y="27255"/>
                </a:lnTo>
                <a:lnTo>
                  <a:pt x="246352" y="35686"/>
                </a:lnTo>
                <a:lnTo>
                  <a:pt x="250964" y="29121"/>
                </a:lnTo>
                <a:lnTo>
                  <a:pt x="253270" y="22393"/>
                </a:lnTo>
                <a:lnTo>
                  <a:pt x="253270" y="15503"/>
                </a:lnTo>
                <a:lnTo>
                  <a:pt x="253098" y="12374"/>
                </a:lnTo>
                <a:lnTo>
                  <a:pt x="252466" y="9818"/>
                </a:lnTo>
                <a:lnTo>
                  <a:pt x="255337" y="10507"/>
                </a:lnTo>
                <a:lnTo>
                  <a:pt x="258609" y="10909"/>
                </a:lnTo>
                <a:lnTo>
                  <a:pt x="263011" y="10909"/>
                </a:lnTo>
                <a:lnTo>
                  <a:pt x="266303" y="10278"/>
                </a:lnTo>
                <a:lnTo>
                  <a:pt x="269862" y="8976"/>
                </a:lnTo>
                <a:lnTo>
                  <a:pt x="272733" y="7636"/>
                </a:lnTo>
                <a:lnTo>
                  <a:pt x="231798" y="81134"/>
                </a:lnTo>
                <a:lnTo>
                  <a:pt x="237367" y="81134"/>
                </a:lnTo>
                <a:lnTo>
                  <a:pt x="282666" y="0"/>
                </a:lnTo>
                <a:lnTo>
                  <a:pt x="278072" y="0"/>
                </a:lnTo>
                <a:lnTo>
                  <a:pt x="275891" y="2143"/>
                </a:lnTo>
                <a:lnTo>
                  <a:pt x="271814" y="4880"/>
                </a:lnTo>
                <a:lnTo>
                  <a:pt x="268101" y="7024"/>
                </a:lnTo>
                <a:lnTo>
                  <a:pt x="264044" y="8096"/>
                </a:lnTo>
                <a:lnTo>
                  <a:pt x="257958" y="8096"/>
                </a:lnTo>
                <a:lnTo>
                  <a:pt x="254706" y="7636"/>
                </a:lnTo>
                <a:lnTo>
                  <a:pt x="251854" y="6794"/>
                </a:lnTo>
                <a:lnTo>
                  <a:pt x="248792" y="4076"/>
                </a:lnTo>
                <a:lnTo>
                  <a:pt x="246438" y="2583"/>
                </a:lnTo>
                <a:lnTo>
                  <a:pt x="243012" y="1665"/>
                </a:lnTo>
                <a:lnTo>
                  <a:pt x="234018" y="1665"/>
                </a:lnTo>
                <a:lnTo>
                  <a:pt x="228142" y="4727"/>
                </a:lnTo>
                <a:lnTo>
                  <a:pt x="223014" y="10852"/>
                </a:lnTo>
                <a:lnTo>
                  <a:pt x="217884" y="16977"/>
                </a:lnTo>
                <a:lnTo>
                  <a:pt x="215320" y="23197"/>
                </a:lnTo>
                <a:lnTo>
                  <a:pt x="215320" y="34758"/>
                </a:lnTo>
                <a:lnTo>
                  <a:pt x="216774" y="38739"/>
                </a:lnTo>
                <a:close/>
              </a:path>
              <a:path w="298971" h="82226">
                <a:moveTo>
                  <a:pt x="262313" y="73086"/>
                </a:moveTo>
                <a:lnTo>
                  <a:pt x="265126" y="75708"/>
                </a:lnTo>
                <a:lnTo>
                  <a:pt x="267939" y="78330"/>
                </a:lnTo>
                <a:lnTo>
                  <a:pt x="271278" y="79641"/>
                </a:lnTo>
                <a:lnTo>
                  <a:pt x="275144" y="79641"/>
                </a:lnTo>
                <a:lnTo>
                  <a:pt x="271987" y="73957"/>
                </a:lnTo>
                <a:lnTo>
                  <a:pt x="269805" y="70684"/>
                </a:lnTo>
                <a:lnTo>
                  <a:pt x="269805" y="63066"/>
                </a:lnTo>
                <a:lnTo>
                  <a:pt x="271585" y="57037"/>
                </a:lnTo>
                <a:lnTo>
                  <a:pt x="275144" y="50070"/>
                </a:lnTo>
                <a:lnTo>
                  <a:pt x="278704" y="43103"/>
                </a:lnTo>
                <a:lnTo>
                  <a:pt x="282761" y="39619"/>
                </a:lnTo>
                <a:lnTo>
                  <a:pt x="289842" y="39619"/>
                </a:lnTo>
                <a:lnTo>
                  <a:pt x="291890" y="40519"/>
                </a:lnTo>
                <a:lnTo>
                  <a:pt x="295028" y="44117"/>
                </a:lnTo>
                <a:lnTo>
                  <a:pt x="295813" y="46625"/>
                </a:lnTo>
                <a:lnTo>
                  <a:pt x="295813" y="55047"/>
                </a:lnTo>
                <a:lnTo>
                  <a:pt x="293947" y="60702"/>
                </a:lnTo>
                <a:lnTo>
                  <a:pt x="290215" y="66808"/>
                </a:lnTo>
                <a:lnTo>
                  <a:pt x="286484" y="72914"/>
                </a:lnTo>
                <a:lnTo>
                  <a:pt x="282282" y="75967"/>
                </a:lnTo>
                <a:lnTo>
                  <a:pt x="277613" y="75967"/>
                </a:lnTo>
                <a:lnTo>
                  <a:pt x="282301" y="79641"/>
                </a:lnTo>
                <a:lnTo>
                  <a:pt x="288062" y="76139"/>
                </a:lnTo>
                <a:lnTo>
                  <a:pt x="292426" y="69133"/>
                </a:lnTo>
                <a:lnTo>
                  <a:pt x="296789" y="62128"/>
                </a:lnTo>
                <a:lnTo>
                  <a:pt x="298971" y="55736"/>
                </a:lnTo>
                <a:lnTo>
                  <a:pt x="298971" y="44558"/>
                </a:lnTo>
                <a:lnTo>
                  <a:pt x="297688" y="40864"/>
                </a:lnTo>
                <a:lnTo>
                  <a:pt x="295124" y="38873"/>
                </a:lnTo>
                <a:lnTo>
                  <a:pt x="292559" y="36883"/>
                </a:lnTo>
                <a:lnTo>
                  <a:pt x="289612" y="35887"/>
                </a:lnTo>
                <a:lnTo>
                  <a:pt x="279890" y="35887"/>
                </a:lnTo>
                <a:lnTo>
                  <a:pt x="274063" y="38825"/>
                </a:lnTo>
                <a:lnTo>
                  <a:pt x="268800" y="44701"/>
                </a:lnTo>
                <a:lnTo>
                  <a:pt x="263537" y="50577"/>
                </a:lnTo>
                <a:lnTo>
                  <a:pt x="260906" y="56827"/>
                </a:lnTo>
                <a:lnTo>
                  <a:pt x="260906" y="69000"/>
                </a:lnTo>
                <a:lnTo>
                  <a:pt x="262313" y="73086"/>
                </a:lnTo>
                <a:close/>
              </a:path>
              <a:path w="298971" h="82226">
                <a:moveTo>
                  <a:pt x="28591" y="3559"/>
                </a:moveTo>
                <a:lnTo>
                  <a:pt x="32513" y="6048"/>
                </a:lnTo>
                <a:lnTo>
                  <a:pt x="35193" y="11024"/>
                </a:lnTo>
                <a:lnTo>
                  <a:pt x="37873" y="16001"/>
                </a:lnTo>
                <a:lnTo>
                  <a:pt x="39212" y="22470"/>
                </a:lnTo>
                <a:lnTo>
                  <a:pt x="42006" y="61956"/>
                </a:lnTo>
                <a:lnTo>
                  <a:pt x="45183" y="56597"/>
                </a:lnTo>
                <a:lnTo>
                  <a:pt x="47365" y="50587"/>
                </a:lnTo>
                <a:lnTo>
                  <a:pt x="49547" y="44577"/>
                </a:lnTo>
                <a:lnTo>
                  <a:pt x="50638" y="38663"/>
                </a:lnTo>
                <a:lnTo>
                  <a:pt x="50638" y="24575"/>
                </a:lnTo>
                <a:lnTo>
                  <a:pt x="48341" y="17082"/>
                </a:lnTo>
                <a:lnTo>
                  <a:pt x="43748" y="10364"/>
                </a:lnTo>
                <a:lnTo>
                  <a:pt x="39155" y="3646"/>
                </a:lnTo>
                <a:lnTo>
                  <a:pt x="32648" y="286"/>
                </a:lnTo>
                <a:lnTo>
                  <a:pt x="17146" y="286"/>
                </a:lnTo>
                <a:lnTo>
                  <a:pt x="19673" y="3559"/>
                </a:lnTo>
                <a:lnTo>
                  <a:pt x="28591" y="35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6056317" y="3771031"/>
            <a:ext cx="271792" cy="72654"/>
          </a:xfrm>
          <a:custGeom>
            <a:avLst/>
            <a:gdLst/>
            <a:ahLst/>
            <a:cxnLst/>
            <a:rect l="l" t="t" r="r" b="b"/>
            <a:pathLst>
              <a:path w="298971" h="82341">
                <a:moveTo>
                  <a:pt x="80320" y="71086"/>
                </a:moveTo>
                <a:lnTo>
                  <a:pt x="77794" y="68559"/>
                </a:lnTo>
                <a:lnTo>
                  <a:pt x="74464" y="67928"/>
                </a:lnTo>
                <a:lnTo>
                  <a:pt x="71123" y="68559"/>
                </a:lnTo>
                <a:lnTo>
                  <a:pt x="68559" y="71086"/>
                </a:lnTo>
                <a:lnTo>
                  <a:pt x="67919" y="74416"/>
                </a:lnTo>
                <a:lnTo>
                  <a:pt x="68550" y="77756"/>
                </a:lnTo>
                <a:lnTo>
                  <a:pt x="71076" y="80321"/>
                </a:lnTo>
                <a:lnTo>
                  <a:pt x="74464" y="80962"/>
                </a:lnTo>
                <a:lnTo>
                  <a:pt x="77841" y="80321"/>
                </a:lnTo>
                <a:lnTo>
                  <a:pt x="80329" y="77756"/>
                </a:lnTo>
                <a:lnTo>
                  <a:pt x="80952" y="74416"/>
                </a:lnTo>
                <a:lnTo>
                  <a:pt x="80320" y="71086"/>
                </a:lnTo>
                <a:close/>
              </a:path>
              <a:path w="298971" h="82341">
                <a:moveTo>
                  <a:pt x="183743" y="60004"/>
                </a:moveTo>
                <a:lnTo>
                  <a:pt x="183743" y="79584"/>
                </a:lnTo>
                <a:lnTo>
                  <a:pt x="192872" y="79584"/>
                </a:lnTo>
                <a:lnTo>
                  <a:pt x="192872" y="60004"/>
                </a:lnTo>
                <a:lnTo>
                  <a:pt x="204871" y="60004"/>
                </a:lnTo>
                <a:lnTo>
                  <a:pt x="204871" y="52367"/>
                </a:lnTo>
                <a:lnTo>
                  <a:pt x="192872" y="52367"/>
                </a:lnTo>
                <a:lnTo>
                  <a:pt x="192872" y="689"/>
                </a:lnTo>
                <a:lnTo>
                  <a:pt x="187418" y="689"/>
                </a:lnTo>
                <a:lnTo>
                  <a:pt x="183628" y="12517"/>
                </a:lnTo>
                <a:lnTo>
                  <a:pt x="183628" y="52367"/>
                </a:lnTo>
                <a:lnTo>
                  <a:pt x="150674" y="52367"/>
                </a:lnTo>
                <a:lnTo>
                  <a:pt x="150674" y="60004"/>
                </a:lnTo>
                <a:lnTo>
                  <a:pt x="183743" y="60004"/>
                </a:lnTo>
                <a:close/>
              </a:path>
              <a:path w="298971" h="82341">
                <a:moveTo>
                  <a:pt x="187418" y="689"/>
                </a:moveTo>
                <a:lnTo>
                  <a:pt x="150674" y="52367"/>
                </a:lnTo>
                <a:lnTo>
                  <a:pt x="155439" y="52367"/>
                </a:lnTo>
                <a:lnTo>
                  <a:pt x="183628" y="12517"/>
                </a:lnTo>
                <a:lnTo>
                  <a:pt x="187418" y="689"/>
                </a:lnTo>
                <a:close/>
              </a:path>
              <a:path w="298971" h="82341">
                <a:moveTo>
                  <a:pt x="275317" y="76082"/>
                </a:moveTo>
                <a:lnTo>
                  <a:pt x="271987" y="74072"/>
                </a:lnTo>
                <a:lnTo>
                  <a:pt x="275144" y="79756"/>
                </a:lnTo>
                <a:lnTo>
                  <a:pt x="282302" y="79756"/>
                </a:lnTo>
                <a:lnTo>
                  <a:pt x="277613" y="76082"/>
                </a:lnTo>
                <a:lnTo>
                  <a:pt x="275317" y="76082"/>
                </a:lnTo>
                <a:close/>
              </a:path>
              <a:path w="298971" h="82341">
                <a:moveTo>
                  <a:pt x="244429" y="33074"/>
                </a:moveTo>
                <a:lnTo>
                  <a:pt x="240525" y="38778"/>
                </a:lnTo>
                <a:lnTo>
                  <a:pt x="236219" y="41629"/>
                </a:lnTo>
                <a:lnTo>
                  <a:pt x="229023" y="41629"/>
                </a:lnTo>
                <a:lnTo>
                  <a:pt x="229386" y="45649"/>
                </a:lnTo>
                <a:lnTo>
                  <a:pt x="236084" y="45649"/>
                </a:lnTo>
                <a:lnTo>
                  <a:pt x="241740" y="42366"/>
                </a:lnTo>
                <a:lnTo>
                  <a:pt x="246352" y="35801"/>
                </a:lnTo>
                <a:lnTo>
                  <a:pt x="248333" y="27370"/>
                </a:lnTo>
                <a:lnTo>
                  <a:pt x="244429" y="33074"/>
                </a:lnTo>
                <a:close/>
              </a:path>
              <a:path w="298971" h="82341">
                <a:moveTo>
                  <a:pt x="216774" y="38854"/>
                </a:moveTo>
                <a:lnTo>
                  <a:pt x="219683" y="41572"/>
                </a:lnTo>
                <a:lnTo>
                  <a:pt x="222592" y="44290"/>
                </a:lnTo>
                <a:lnTo>
                  <a:pt x="225827" y="45649"/>
                </a:lnTo>
                <a:lnTo>
                  <a:pt x="229386" y="45649"/>
                </a:lnTo>
                <a:lnTo>
                  <a:pt x="229023" y="41629"/>
                </a:lnTo>
                <a:lnTo>
                  <a:pt x="225970" y="39476"/>
                </a:lnTo>
                <a:lnTo>
                  <a:pt x="224162" y="36060"/>
                </a:lnTo>
                <a:lnTo>
                  <a:pt x="224162" y="27944"/>
                </a:lnTo>
                <a:lnTo>
                  <a:pt x="226085" y="21829"/>
                </a:lnTo>
                <a:lnTo>
                  <a:pt x="229932" y="15187"/>
                </a:lnTo>
                <a:lnTo>
                  <a:pt x="233779" y="8546"/>
                </a:lnTo>
                <a:lnTo>
                  <a:pt x="237558" y="5225"/>
                </a:lnTo>
                <a:lnTo>
                  <a:pt x="241271" y="5225"/>
                </a:lnTo>
                <a:lnTo>
                  <a:pt x="242294" y="5675"/>
                </a:lnTo>
                <a:lnTo>
                  <a:pt x="245864" y="8039"/>
                </a:lnTo>
                <a:lnTo>
                  <a:pt x="248993" y="9072"/>
                </a:lnTo>
                <a:lnTo>
                  <a:pt x="250285" y="12000"/>
                </a:lnTo>
                <a:lnTo>
                  <a:pt x="250285" y="21149"/>
                </a:lnTo>
                <a:lnTo>
                  <a:pt x="248333" y="27370"/>
                </a:lnTo>
                <a:lnTo>
                  <a:pt x="246352" y="35801"/>
                </a:lnTo>
                <a:lnTo>
                  <a:pt x="250964" y="29236"/>
                </a:lnTo>
                <a:lnTo>
                  <a:pt x="253270" y="22508"/>
                </a:lnTo>
                <a:lnTo>
                  <a:pt x="253270" y="15618"/>
                </a:lnTo>
                <a:lnTo>
                  <a:pt x="253098" y="12489"/>
                </a:lnTo>
                <a:lnTo>
                  <a:pt x="252466" y="9933"/>
                </a:lnTo>
                <a:lnTo>
                  <a:pt x="255337" y="10622"/>
                </a:lnTo>
                <a:lnTo>
                  <a:pt x="258610" y="11024"/>
                </a:lnTo>
                <a:lnTo>
                  <a:pt x="263010" y="11024"/>
                </a:lnTo>
                <a:lnTo>
                  <a:pt x="266303" y="10393"/>
                </a:lnTo>
                <a:lnTo>
                  <a:pt x="269862" y="9091"/>
                </a:lnTo>
                <a:lnTo>
                  <a:pt x="272733" y="7751"/>
                </a:lnTo>
                <a:lnTo>
                  <a:pt x="231798" y="81249"/>
                </a:lnTo>
                <a:lnTo>
                  <a:pt x="237367" y="81249"/>
                </a:lnTo>
                <a:lnTo>
                  <a:pt x="282666" y="115"/>
                </a:lnTo>
                <a:lnTo>
                  <a:pt x="278072" y="115"/>
                </a:lnTo>
                <a:lnTo>
                  <a:pt x="275891" y="2258"/>
                </a:lnTo>
                <a:lnTo>
                  <a:pt x="271814" y="4995"/>
                </a:lnTo>
                <a:lnTo>
                  <a:pt x="268101" y="7139"/>
                </a:lnTo>
                <a:lnTo>
                  <a:pt x="264044" y="8211"/>
                </a:lnTo>
                <a:lnTo>
                  <a:pt x="257959" y="8211"/>
                </a:lnTo>
                <a:lnTo>
                  <a:pt x="254706" y="7751"/>
                </a:lnTo>
                <a:lnTo>
                  <a:pt x="251854" y="6909"/>
                </a:lnTo>
                <a:lnTo>
                  <a:pt x="248792" y="4191"/>
                </a:lnTo>
                <a:lnTo>
                  <a:pt x="246438" y="2698"/>
                </a:lnTo>
                <a:lnTo>
                  <a:pt x="243012" y="1780"/>
                </a:lnTo>
                <a:lnTo>
                  <a:pt x="234018" y="1780"/>
                </a:lnTo>
                <a:lnTo>
                  <a:pt x="228141" y="4842"/>
                </a:lnTo>
                <a:lnTo>
                  <a:pt x="223014" y="10967"/>
                </a:lnTo>
                <a:lnTo>
                  <a:pt x="217885" y="17092"/>
                </a:lnTo>
                <a:lnTo>
                  <a:pt x="215320" y="23312"/>
                </a:lnTo>
                <a:lnTo>
                  <a:pt x="215320" y="34873"/>
                </a:lnTo>
                <a:lnTo>
                  <a:pt x="216774" y="38854"/>
                </a:lnTo>
                <a:close/>
              </a:path>
              <a:path w="298971" h="82341">
                <a:moveTo>
                  <a:pt x="262313" y="73201"/>
                </a:moveTo>
                <a:lnTo>
                  <a:pt x="265126" y="75823"/>
                </a:lnTo>
                <a:lnTo>
                  <a:pt x="267939" y="78445"/>
                </a:lnTo>
                <a:lnTo>
                  <a:pt x="271278" y="79756"/>
                </a:lnTo>
                <a:lnTo>
                  <a:pt x="275144" y="79756"/>
                </a:lnTo>
                <a:lnTo>
                  <a:pt x="271987" y="74072"/>
                </a:lnTo>
                <a:lnTo>
                  <a:pt x="269805" y="70799"/>
                </a:lnTo>
                <a:lnTo>
                  <a:pt x="269805" y="63181"/>
                </a:lnTo>
                <a:lnTo>
                  <a:pt x="271585" y="57152"/>
                </a:lnTo>
                <a:lnTo>
                  <a:pt x="275144" y="50185"/>
                </a:lnTo>
                <a:lnTo>
                  <a:pt x="278704" y="43218"/>
                </a:lnTo>
                <a:lnTo>
                  <a:pt x="282761" y="39734"/>
                </a:lnTo>
                <a:lnTo>
                  <a:pt x="289841" y="39734"/>
                </a:lnTo>
                <a:lnTo>
                  <a:pt x="291890" y="40634"/>
                </a:lnTo>
                <a:lnTo>
                  <a:pt x="295027" y="44232"/>
                </a:lnTo>
                <a:lnTo>
                  <a:pt x="295813" y="46740"/>
                </a:lnTo>
                <a:lnTo>
                  <a:pt x="295813" y="55162"/>
                </a:lnTo>
                <a:lnTo>
                  <a:pt x="293947" y="60817"/>
                </a:lnTo>
                <a:lnTo>
                  <a:pt x="290215" y="66923"/>
                </a:lnTo>
                <a:lnTo>
                  <a:pt x="286484" y="73029"/>
                </a:lnTo>
                <a:lnTo>
                  <a:pt x="282282" y="76082"/>
                </a:lnTo>
                <a:lnTo>
                  <a:pt x="277613" y="76082"/>
                </a:lnTo>
                <a:lnTo>
                  <a:pt x="282302" y="79756"/>
                </a:lnTo>
                <a:lnTo>
                  <a:pt x="288062" y="76254"/>
                </a:lnTo>
                <a:lnTo>
                  <a:pt x="292426" y="69248"/>
                </a:lnTo>
                <a:lnTo>
                  <a:pt x="296789" y="62243"/>
                </a:lnTo>
                <a:lnTo>
                  <a:pt x="298971" y="55851"/>
                </a:lnTo>
                <a:lnTo>
                  <a:pt x="298971" y="44673"/>
                </a:lnTo>
                <a:lnTo>
                  <a:pt x="297688" y="40979"/>
                </a:lnTo>
                <a:lnTo>
                  <a:pt x="295124" y="38988"/>
                </a:lnTo>
                <a:lnTo>
                  <a:pt x="292559" y="36998"/>
                </a:lnTo>
                <a:lnTo>
                  <a:pt x="289612" y="36002"/>
                </a:lnTo>
                <a:lnTo>
                  <a:pt x="279890" y="36002"/>
                </a:lnTo>
                <a:lnTo>
                  <a:pt x="274063" y="38940"/>
                </a:lnTo>
                <a:lnTo>
                  <a:pt x="268800" y="44816"/>
                </a:lnTo>
                <a:lnTo>
                  <a:pt x="263537" y="50692"/>
                </a:lnTo>
                <a:lnTo>
                  <a:pt x="260906" y="56942"/>
                </a:lnTo>
                <a:lnTo>
                  <a:pt x="260906" y="69115"/>
                </a:lnTo>
                <a:lnTo>
                  <a:pt x="262313" y="73201"/>
                </a:lnTo>
                <a:close/>
              </a:path>
              <a:path w="298971" h="82341">
                <a:moveTo>
                  <a:pt x="97624" y="19580"/>
                </a:moveTo>
                <a:lnTo>
                  <a:pt x="99652" y="16058"/>
                </a:lnTo>
                <a:lnTo>
                  <a:pt x="101547" y="13455"/>
                </a:lnTo>
                <a:lnTo>
                  <a:pt x="103308" y="11771"/>
                </a:lnTo>
                <a:lnTo>
                  <a:pt x="106523" y="8670"/>
                </a:lnTo>
                <a:lnTo>
                  <a:pt x="110236" y="7120"/>
                </a:lnTo>
                <a:lnTo>
                  <a:pt x="118006" y="7120"/>
                </a:lnTo>
                <a:lnTo>
                  <a:pt x="121173" y="8211"/>
                </a:lnTo>
                <a:lnTo>
                  <a:pt x="123948" y="10393"/>
                </a:lnTo>
                <a:lnTo>
                  <a:pt x="126722" y="12575"/>
                </a:lnTo>
                <a:lnTo>
                  <a:pt x="128110" y="15752"/>
                </a:lnTo>
                <a:lnTo>
                  <a:pt x="128110" y="24633"/>
                </a:lnTo>
                <a:lnTo>
                  <a:pt x="126349" y="28422"/>
                </a:lnTo>
                <a:lnTo>
                  <a:pt x="122828" y="31294"/>
                </a:lnTo>
                <a:lnTo>
                  <a:pt x="119306" y="34165"/>
                </a:lnTo>
                <a:lnTo>
                  <a:pt x="114483" y="36710"/>
                </a:lnTo>
                <a:lnTo>
                  <a:pt x="108360" y="38931"/>
                </a:lnTo>
                <a:lnTo>
                  <a:pt x="109087" y="40347"/>
                </a:lnTo>
                <a:lnTo>
                  <a:pt x="119976" y="40251"/>
                </a:lnTo>
                <a:lnTo>
                  <a:pt x="125986" y="42873"/>
                </a:lnTo>
                <a:lnTo>
                  <a:pt x="129546" y="48118"/>
                </a:lnTo>
                <a:lnTo>
                  <a:pt x="131651" y="51218"/>
                </a:lnTo>
                <a:lnTo>
                  <a:pt x="132703" y="54817"/>
                </a:lnTo>
                <a:lnTo>
                  <a:pt x="132703" y="63162"/>
                </a:lnTo>
                <a:lnTo>
                  <a:pt x="131402" y="67095"/>
                </a:lnTo>
                <a:lnTo>
                  <a:pt x="128799" y="70713"/>
                </a:lnTo>
                <a:lnTo>
                  <a:pt x="126196" y="74330"/>
                </a:lnTo>
                <a:lnTo>
                  <a:pt x="122216" y="76139"/>
                </a:lnTo>
                <a:lnTo>
                  <a:pt x="114446" y="76139"/>
                </a:lnTo>
                <a:lnTo>
                  <a:pt x="111508" y="75048"/>
                </a:lnTo>
                <a:lnTo>
                  <a:pt x="108045" y="72866"/>
                </a:lnTo>
                <a:lnTo>
                  <a:pt x="104580" y="70684"/>
                </a:lnTo>
                <a:lnTo>
                  <a:pt x="101796" y="69593"/>
                </a:lnTo>
                <a:lnTo>
                  <a:pt x="99691" y="69593"/>
                </a:lnTo>
                <a:lnTo>
                  <a:pt x="96620" y="70971"/>
                </a:lnTo>
                <a:lnTo>
                  <a:pt x="95672" y="73842"/>
                </a:lnTo>
                <a:lnTo>
                  <a:pt x="96620" y="76952"/>
                </a:lnTo>
                <a:lnTo>
                  <a:pt x="100409" y="79747"/>
                </a:lnTo>
                <a:lnTo>
                  <a:pt x="103710" y="80445"/>
                </a:lnTo>
                <a:lnTo>
                  <a:pt x="108918" y="80443"/>
                </a:lnTo>
                <a:lnTo>
                  <a:pt x="122641" y="78298"/>
                </a:lnTo>
                <a:lnTo>
                  <a:pt x="132847" y="72120"/>
                </a:lnTo>
                <a:lnTo>
                  <a:pt x="138569" y="66569"/>
                </a:lnTo>
                <a:lnTo>
                  <a:pt x="141430" y="60157"/>
                </a:lnTo>
                <a:lnTo>
                  <a:pt x="141430" y="46721"/>
                </a:lnTo>
                <a:lnTo>
                  <a:pt x="139344" y="41629"/>
                </a:lnTo>
                <a:lnTo>
                  <a:pt x="135172" y="37610"/>
                </a:lnTo>
                <a:lnTo>
                  <a:pt x="132952" y="35505"/>
                </a:lnTo>
                <a:lnTo>
                  <a:pt x="130005" y="33667"/>
                </a:lnTo>
                <a:lnTo>
                  <a:pt x="126331" y="32098"/>
                </a:lnTo>
                <a:lnTo>
                  <a:pt x="129469" y="29916"/>
                </a:lnTo>
                <a:lnTo>
                  <a:pt x="133277" y="26183"/>
                </a:lnTo>
                <a:lnTo>
                  <a:pt x="135918" y="23083"/>
                </a:lnTo>
                <a:lnTo>
                  <a:pt x="137239" y="19676"/>
                </a:lnTo>
                <a:lnTo>
                  <a:pt x="137239" y="11752"/>
                </a:lnTo>
                <a:lnTo>
                  <a:pt x="135641" y="8039"/>
                </a:lnTo>
                <a:lnTo>
                  <a:pt x="132445" y="4823"/>
                </a:lnTo>
                <a:lnTo>
                  <a:pt x="129249" y="1607"/>
                </a:lnTo>
                <a:lnTo>
                  <a:pt x="124723" y="0"/>
                </a:lnTo>
                <a:lnTo>
                  <a:pt x="113393" y="0"/>
                </a:lnTo>
                <a:lnTo>
                  <a:pt x="108571" y="1741"/>
                </a:lnTo>
                <a:lnTo>
                  <a:pt x="104399" y="5225"/>
                </a:lnTo>
                <a:lnTo>
                  <a:pt x="100226" y="8709"/>
                </a:lnTo>
                <a:lnTo>
                  <a:pt x="97375" y="13359"/>
                </a:lnTo>
                <a:lnTo>
                  <a:pt x="95844" y="19178"/>
                </a:lnTo>
                <a:lnTo>
                  <a:pt x="97624" y="19580"/>
                </a:lnTo>
                <a:close/>
              </a:path>
              <a:path w="298971" h="82341">
                <a:moveTo>
                  <a:pt x="28591" y="3674"/>
                </a:moveTo>
                <a:lnTo>
                  <a:pt x="32514" y="6163"/>
                </a:lnTo>
                <a:lnTo>
                  <a:pt x="35193" y="11139"/>
                </a:lnTo>
                <a:lnTo>
                  <a:pt x="37873" y="16116"/>
                </a:lnTo>
                <a:lnTo>
                  <a:pt x="39212" y="22585"/>
                </a:lnTo>
                <a:lnTo>
                  <a:pt x="42006" y="62071"/>
                </a:lnTo>
                <a:lnTo>
                  <a:pt x="45183" y="56712"/>
                </a:lnTo>
                <a:lnTo>
                  <a:pt x="47365" y="50702"/>
                </a:lnTo>
                <a:lnTo>
                  <a:pt x="49547" y="44692"/>
                </a:lnTo>
                <a:lnTo>
                  <a:pt x="50638" y="38778"/>
                </a:lnTo>
                <a:lnTo>
                  <a:pt x="50638" y="24691"/>
                </a:lnTo>
                <a:lnTo>
                  <a:pt x="48341" y="17197"/>
                </a:lnTo>
                <a:lnTo>
                  <a:pt x="43748" y="10479"/>
                </a:lnTo>
                <a:lnTo>
                  <a:pt x="39155" y="3761"/>
                </a:lnTo>
                <a:lnTo>
                  <a:pt x="32648" y="401"/>
                </a:lnTo>
                <a:lnTo>
                  <a:pt x="17147" y="401"/>
                </a:lnTo>
                <a:lnTo>
                  <a:pt x="19673" y="3674"/>
                </a:lnTo>
                <a:lnTo>
                  <a:pt x="28591" y="3674"/>
                </a:lnTo>
                <a:close/>
              </a:path>
              <a:path w="298971" h="82341">
                <a:moveTo>
                  <a:pt x="12917" y="77115"/>
                </a:moveTo>
                <a:lnTo>
                  <a:pt x="10276" y="78149"/>
                </a:lnTo>
                <a:lnTo>
                  <a:pt x="6965" y="79125"/>
                </a:lnTo>
                <a:lnTo>
                  <a:pt x="2985" y="80044"/>
                </a:lnTo>
                <a:lnTo>
                  <a:pt x="3559" y="82341"/>
                </a:lnTo>
                <a:lnTo>
                  <a:pt x="9913" y="81537"/>
                </a:lnTo>
                <a:lnTo>
                  <a:pt x="15175" y="80388"/>
                </a:lnTo>
                <a:lnTo>
                  <a:pt x="19348" y="78895"/>
                </a:lnTo>
                <a:lnTo>
                  <a:pt x="26811" y="76254"/>
                </a:lnTo>
                <a:lnTo>
                  <a:pt x="32973" y="72215"/>
                </a:lnTo>
                <a:lnTo>
                  <a:pt x="37834" y="66779"/>
                </a:lnTo>
                <a:lnTo>
                  <a:pt x="42006" y="62071"/>
                </a:lnTo>
                <a:lnTo>
                  <a:pt x="39212" y="22585"/>
                </a:lnTo>
                <a:lnTo>
                  <a:pt x="39040" y="36548"/>
                </a:lnTo>
                <a:lnTo>
                  <a:pt x="38925" y="39017"/>
                </a:lnTo>
                <a:lnTo>
                  <a:pt x="38791" y="40443"/>
                </a:lnTo>
                <a:lnTo>
                  <a:pt x="36676" y="43046"/>
                </a:lnTo>
                <a:lnTo>
                  <a:pt x="33902" y="44500"/>
                </a:lnTo>
                <a:lnTo>
                  <a:pt x="31127" y="45955"/>
                </a:lnTo>
                <a:lnTo>
                  <a:pt x="28437" y="46682"/>
                </a:lnTo>
                <a:lnTo>
                  <a:pt x="20170" y="46682"/>
                </a:lnTo>
                <a:lnTo>
                  <a:pt x="16256" y="44309"/>
                </a:lnTo>
                <a:lnTo>
                  <a:pt x="14094" y="39562"/>
                </a:lnTo>
                <a:lnTo>
                  <a:pt x="11931" y="34815"/>
                </a:lnTo>
                <a:lnTo>
                  <a:pt x="10850" y="29648"/>
                </a:lnTo>
                <a:lnTo>
                  <a:pt x="10850" y="17283"/>
                </a:lnTo>
                <a:lnTo>
                  <a:pt x="12008" y="12192"/>
                </a:lnTo>
                <a:lnTo>
                  <a:pt x="14324" y="8785"/>
                </a:lnTo>
                <a:lnTo>
                  <a:pt x="16639" y="5378"/>
                </a:lnTo>
                <a:lnTo>
                  <a:pt x="19673" y="3674"/>
                </a:lnTo>
                <a:lnTo>
                  <a:pt x="17147" y="401"/>
                </a:lnTo>
                <a:lnTo>
                  <a:pt x="11339" y="3043"/>
                </a:lnTo>
                <a:lnTo>
                  <a:pt x="6803" y="8326"/>
                </a:lnTo>
                <a:lnTo>
                  <a:pt x="2267" y="13608"/>
                </a:lnTo>
                <a:lnTo>
                  <a:pt x="0" y="20326"/>
                </a:lnTo>
                <a:lnTo>
                  <a:pt x="0" y="34873"/>
                </a:lnTo>
                <a:lnTo>
                  <a:pt x="1903" y="40376"/>
                </a:lnTo>
                <a:lnTo>
                  <a:pt x="5712" y="44989"/>
                </a:lnTo>
                <a:lnTo>
                  <a:pt x="9520" y="49601"/>
                </a:lnTo>
                <a:lnTo>
                  <a:pt x="14678" y="51907"/>
                </a:lnTo>
                <a:lnTo>
                  <a:pt x="22830" y="51907"/>
                </a:lnTo>
                <a:lnTo>
                  <a:pt x="26639" y="51218"/>
                </a:lnTo>
                <a:lnTo>
                  <a:pt x="30466" y="50415"/>
                </a:lnTo>
                <a:lnTo>
                  <a:pt x="33796" y="48941"/>
                </a:lnTo>
                <a:lnTo>
                  <a:pt x="36629" y="46797"/>
                </a:lnTo>
                <a:lnTo>
                  <a:pt x="38638" y="45304"/>
                </a:lnTo>
                <a:lnTo>
                  <a:pt x="38025" y="48520"/>
                </a:lnTo>
                <a:lnTo>
                  <a:pt x="36504" y="52511"/>
                </a:lnTo>
                <a:lnTo>
                  <a:pt x="34074" y="57277"/>
                </a:lnTo>
                <a:lnTo>
                  <a:pt x="31643" y="62042"/>
                </a:lnTo>
                <a:lnTo>
                  <a:pt x="28399" y="66358"/>
                </a:lnTo>
                <a:lnTo>
                  <a:pt x="24342" y="70225"/>
                </a:lnTo>
                <a:lnTo>
                  <a:pt x="21472" y="72943"/>
                </a:lnTo>
                <a:lnTo>
                  <a:pt x="17663" y="75239"/>
                </a:lnTo>
                <a:lnTo>
                  <a:pt x="12917" y="771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6443634" y="3770322"/>
            <a:ext cx="269286" cy="72400"/>
          </a:xfrm>
          <a:custGeom>
            <a:avLst/>
            <a:gdLst/>
            <a:ahLst/>
            <a:cxnLst/>
            <a:rect l="l" t="t" r="r" b="b"/>
            <a:pathLst>
              <a:path w="296215" h="82053">
                <a:moveTo>
                  <a:pt x="165457" y="69191"/>
                </a:moveTo>
                <a:lnTo>
                  <a:pt x="162797" y="63219"/>
                </a:lnTo>
                <a:lnTo>
                  <a:pt x="161467" y="57114"/>
                </a:lnTo>
                <a:lnTo>
                  <a:pt x="161467" y="46051"/>
                </a:lnTo>
                <a:lnTo>
                  <a:pt x="162041" y="42606"/>
                </a:lnTo>
                <a:lnTo>
                  <a:pt x="163189" y="40538"/>
                </a:lnTo>
                <a:lnTo>
                  <a:pt x="164681" y="34969"/>
                </a:lnTo>
                <a:lnTo>
                  <a:pt x="165601" y="30796"/>
                </a:lnTo>
                <a:lnTo>
                  <a:pt x="167284" y="26585"/>
                </a:lnTo>
                <a:lnTo>
                  <a:pt x="169735" y="22336"/>
                </a:lnTo>
                <a:lnTo>
                  <a:pt x="172184" y="18087"/>
                </a:lnTo>
                <a:lnTo>
                  <a:pt x="174806" y="14584"/>
                </a:lnTo>
                <a:lnTo>
                  <a:pt x="177599" y="11828"/>
                </a:lnTo>
                <a:lnTo>
                  <a:pt x="180317" y="9110"/>
                </a:lnTo>
                <a:lnTo>
                  <a:pt x="183408" y="6995"/>
                </a:lnTo>
                <a:lnTo>
                  <a:pt x="186872" y="5483"/>
                </a:lnTo>
                <a:lnTo>
                  <a:pt x="190336" y="3971"/>
                </a:lnTo>
                <a:lnTo>
                  <a:pt x="194460" y="2775"/>
                </a:lnTo>
                <a:lnTo>
                  <a:pt x="199245" y="1895"/>
                </a:lnTo>
                <a:lnTo>
                  <a:pt x="198957" y="0"/>
                </a:lnTo>
                <a:lnTo>
                  <a:pt x="189766" y="844"/>
                </a:lnTo>
                <a:lnTo>
                  <a:pt x="177746" y="4858"/>
                </a:lnTo>
                <a:lnTo>
                  <a:pt x="166692" y="12173"/>
                </a:lnTo>
                <a:lnTo>
                  <a:pt x="157675" y="22628"/>
                </a:lnTo>
                <a:lnTo>
                  <a:pt x="152381" y="34168"/>
                </a:lnTo>
                <a:lnTo>
                  <a:pt x="150616" y="46969"/>
                </a:lnTo>
                <a:lnTo>
                  <a:pt x="150631" y="48307"/>
                </a:lnTo>
                <a:lnTo>
                  <a:pt x="152872" y="61675"/>
                </a:lnTo>
                <a:lnTo>
                  <a:pt x="158912" y="72177"/>
                </a:lnTo>
                <a:lnTo>
                  <a:pt x="164443" y="78493"/>
                </a:lnTo>
                <a:lnTo>
                  <a:pt x="170576" y="81651"/>
                </a:lnTo>
                <a:lnTo>
                  <a:pt x="168117" y="75163"/>
                </a:lnTo>
                <a:lnTo>
                  <a:pt x="165457" y="69191"/>
                </a:lnTo>
                <a:close/>
              </a:path>
              <a:path w="296215" h="82053">
                <a:moveTo>
                  <a:pt x="272561" y="76886"/>
                </a:moveTo>
                <a:lnTo>
                  <a:pt x="269231" y="74876"/>
                </a:lnTo>
                <a:lnTo>
                  <a:pt x="272388" y="80560"/>
                </a:lnTo>
                <a:lnTo>
                  <a:pt x="279546" y="80560"/>
                </a:lnTo>
                <a:lnTo>
                  <a:pt x="274857" y="76886"/>
                </a:lnTo>
                <a:lnTo>
                  <a:pt x="272561" y="76886"/>
                </a:lnTo>
                <a:close/>
              </a:path>
              <a:path w="296215" h="82053">
                <a:moveTo>
                  <a:pt x="241673" y="33878"/>
                </a:moveTo>
                <a:lnTo>
                  <a:pt x="237769" y="39582"/>
                </a:lnTo>
                <a:lnTo>
                  <a:pt x="233463" y="42433"/>
                </a:lnTo>
                <a:lnTo>
                  <a:pt x="226267" y="42433"/>
                </a:lnTo>
                <a:lnTo>
                  <a:pt x="226630" y="46453"/>
                </a:lnTo>
                <a:lnTo>
                  <a:pt x="233329" y="46453"/>
                </a:lnTo>
                <a:lnTo>
                  <a:pt x="238984" y="43170"/>
                </a:lnTo>
                <a:lnTo>
                  <a:pt x="243596" y="36605"/>
                </a:lnTo>
                <a:lnTo>
                  <a:pt x="245577" y="28174"/>
                </a:lnTo>
                <a:lnTo>
                  <a:pt x="241673" y="33878"/>
                </a:lnTo>
                <a:close/>
              </a:path>
              <a:path w="296215" h="82053">
                <a:moveTo>
                  <a:pt x="214018" y="39658"/>
                </a:moveTo>
                <a:lnTo>
                  <a:pt x="216927" y="42376"/>
                </a:lnTo>
                <a:lnTo>
                  <a:pt x="219837" y="45094"/>
                </a:lnTo>
                <a:lnTo>
                  <a:pt x="223071" y="46453"/>
                </a:lnTo>
                <a:lnTo>
                  <a:pt x="226630" y="46453"/>
                </a:lnTo>
                <a:lnTo>
                  <a:pt x="226267" y="42433"/>
                </a:lnTo>
                <a:lnTo>
                  <a:pt x="223215" y="40280"/>
                </a:lnTo>
                <a:lnTo>
                  <a:pt x="221406" y="36864"/>
                </a:lnTo>
                <a:lnTo>
                  <a:pt x="221406" y="28748"/>
                </a:lnTo>
                <a:lnTo>
                  <a:pt x="223329" y="22633"/>
                </a:lnTo>
                <a:lnTo>
                  <a:pt x="227176" y="15991"/>
                </a:lnTo>
                <a:lnTo>
                  <a:pt x="231023" y="9350"/>
                </a:lnTo>
                <a:lnTo>
                  <a:pt x="234802" y="6029"/>
                </a:lnTo>
                <a:lnTo>
                  <a:pt x="238515" y="6029"/>
                </a:lnTo>
                <a:lnTo>
                  <a:pt x="239538" y="6479"/>
                </a:lnTo>
                <a:lnTo>
                  <a:pt x="243108" y="8842"/>
                </a:lnTo>
                <a:lnTo>
                  <a:pt x="246237" y="9876"/>
                </a:lnTo>
                <a:lnTo>
                  <a:pt x="247529" y="12804"/>
                </a:lnTo>
                <a:lnTo>
                  <a:pt x="247529" y="21953"/>
                </a:lnTo>
                <a:lnTo>
                  <a:pt x="245577" y="28174"/>
                </a:lnTo>
                <a:lnTo>
                  <a:pt x="243596" y="36605"/>
                </a:lnTo>
                <a:lnTo>
                  <a:pt x="248208" y="30040"/>
                </a:lnTo>
                <a:lnTo>
                  <a:pt x="250514" y="23312"/>
                </a:lnTo>
                <a:lnTo>
                  <a:pt x="250514" y="16422"/>
                </a:lnTo>
                <a:lnTo>
                  <a:pt x="250342" y="13293"/>
                </a:lnTo>
                <a:lnTo>
                  <a:pt x="249711" y="10737"/>
                </a:lnTo>
                <a:lnTo>
                  <a:pt x="252581" y="11426"/>
                </a:lnTo>
                <a:lnTo>
                  <a:pt x="255854" y="11828"/>
                </a:lnTo>
                <a:lnTo>
                  <a:pt x="260254" y="11828"/>
                </a:lnTo>
                <a:lnTo>
                  <a:pt x="263547" y="11196"/>
                </a:lnTo>
                <a:lnTo>
                  <a:pt x="267107" y="9895"/>
                </a:lnTo>
                <a:lnTo>
                  <a:pt x="269977" y="8555"/>
                </a:lnTo>
                <a:lnTo>
                  <a:pt x="229042" y="82053"/>
                </a:lnTo>
                <a:lnTo>
                  <a:pt x="234611" y="82053"/>
                </a:lnTo>
                <a:lnTo>
                  <a:pt x="279910" y="918"/>
                </a:lnTo>
                <a:lnTo>
                  <a:pt x="275317" y="918"/>
                </a:lnTo>
                <a:lnTo>
                  <a:pt x="273135" y="3062"/>
                </a:lnTo>
                <a:lnTo>
                  <a:pt x="269058" y="5799"/>
                </a:lnTo>
                <a:lnTo>
                  <a:pt x="265345" y="7943"/>
                </a:lnTo>
                <a:lnTo>
                  <a:pt x="261289" y="9014"/>
                </a:lnTo>
                <a:lnTo>
                  <a:pt x="255203" y="9014"/>
                </a:lnTo>
                <a:lnTo>
                  <a:pt x="251950" y="8555"/>
                </a:lnTo>
                <a:lnTo>
                  <a:pt x="249098" y="7713"/>
                </a:lnTo>
                <a:lnTo>
                  <a:pt x="246036" y="4995"/>
                </a:lnTo>
                <a:lnTo>
                  <a:pt x="243682" y="3502"/>
                </a:lnTo>
                <a:lnTo>
                  <a:pt x="240256" y="2584"/>
                </a:lnTo>
                <a:lnTo>
                  <a:pt x="231262" y="2584"/>
                </a:lnTo>
                <a:lnTo>
                  <a:pt x="225385" y="5646"/>
                </a:lnTo>
                <a:lnTo>
                  <a:pt x="220258" y="11771"/>
                </a:lnTo>
                <a:lnTo>
                  <a:pt x="215129" y="17896"/>
                </a:lnTo>
                <a:lnTo>
                  <a:pt x="212564" y="24116"/>
                </a:lnTo>
                <a:lnTo>
                  <a:pt x="212564" y="35677"/>
                </a:lnTo>
                <a:lnTo>
                  <a:pt x="214018" y="39658"/>
                </a:lnTo>
                <a:close/>
              </a:path>
              <a:path w="296215" h="82053">
                <a:moveTo>
                  <a:pt x="259557" y="74005"/>
                </a:moveTo>
                <a:lnTo>
                  <a:pt x="262370" y="76627"/>
                </a:lnTo>
                <a:lnTo>
                  <a:pt x="265183" y="79249"/>
                </a:lnTo>
                <a:lnTo>
                  <a:pt x="268522" y="80560"/>
                </a:lnTo>
                <a:lnTo>
                  <a:pt x="272388" y="80560"/>
                </a:lnTo>
                <a:lnTo>
                  <a:pt x="269231" y="74876"/>
                </a:lnTo>
                <a:lnTo>
                  <a:pt x="267049" y="71603"/>
                </a:lnTo>
                <a:lnTo>
                  <a:pt x="267049" y="63985"/>
                </a:lnTo>
                <a:lnTo>
                  <a:pt x="268829" y="57956"/>
                </a:lnTo>
                <a:lnTo>
                  <a:pt x="272388" y="50989"/>
                </a:lnTo>
                <a:lnTo>
                  <a:pt x="275948" y="44022"/>
                </a:lnTo>
                <a:lnTo>
                  <a:pt x="280005" y="40538"/>
                </a:lnTo>
                <a:lnTo>
                  <a:pt x="287086" y="40538"/>
                </a:lnTo>
                <a:lnTo>
                  <a:pt x="289134" y="41438"/>
                </a:lnTo>
                <a:lnTo>
                  <a:pt x="292271" y="45036"/>
                </a:lnTo>
                <a:lnTo>
                  <a:pt x="293057" y="47544"/>
                </a:lnTo>
                <a:lnTo>
                  <a:pt x="293057" y="55966"/>
                </a:lnTo>
                <a:lnTo>
                  <a:pt x="291191" y="61621"/>
                </a:lnTo>
                <a:lnTo>
                  <a:pt x="287459" y="67727"/>
                </a:lnTo>
                <a:lnTo>
                  <a:pt x="283728" y="73833"/>
                </a:lnTo>
                <a:lnTo>
                  <a:pt x="279526" y="76886"/>
                </a:lnTo>
                <a:lnTo>
                  <a:pt x="274857" y="76886"/>
                </a:lnTo>
                <a:lnTo>
                  <a:pt x="279546" y="80560"/>
                </a:lnTo>
                <a:lnTo>
                  <a:pt x="285306" y="77058"/>
                </a:lnTo>
                <a:lnTo>
                  <a:pt x="289670" y="70052"/>
                </a:lnTo>
                <a:lnTo>
                  <a:pt x="294033" y="63047"/>
                </a:lnTo>
                <a:lnTo>
                  <a:pt x="296215" y="56654"/>
                </a:lnTo>
                <a:lnTo>
                  <a:pt x="296215" y="45476"/>
                </a:lnTo>
                <a:lnTo>
                  <a:pt x="294932" y="41783"/>
                </a:lnTo>
                <a:lnTo>
                  <a:pt x="292368" y="39792"/>
                </a:lnTo>
                <a:lnTo>
                  <a:pt x="289803" y="37802"/>
                </a:lnTo>
                <a:lnTo>
                  <a:pt x="286857" y="36806"/>
                </a:lnTo>
                <a:lnTo>
                  <a:pt x="277135" y="36806"/>
                </a:lnTo>
                <a:lnTo>
                  <a:pt x="271307" y="39744"/>
                </a:lnTo>
                <a:lnTo>
                  <a:pt x="266044" y="45620"/>
                </a:lnTo>
                <a:lnTo>
                  <a:pt x="260781" y="51496"/>
                </a:lnTo>
                <a:lnTo>
                  <a:pt x="258150" y="57746"/>
                </a:lnTo>
                <a:lnTo>
                  <a:pt x="258150" y="69919"/>
                </a:lnTo>
                <a:lnTo>
                  <a:pt x="259557" y="74005"/>
                </a:lnTo>
                <a:close/>
              </a:path>
              <a:path w="296215" h="82053">
                <a:moveTo>
                  <a:pt x="32227" y="34222"/>
                </a:moveTo>
                <a:lnTo>
                  <a:pt x="35691" y="31887"/>
                </a:lnTo>
                <a:lnTo>
                  <a:pt x="37834" y="29858"/>
                </a:lnTo>
                <a:lnTo>
                  <a:pt x="41547" y="26298"/>
                </a:lnTo>
                <a:lnTo>
                  <a:pt x="43403" y="22279"/>
                </a:lnTo>
                <a:lnTo>
                  <a:pt x="43403" y="13398"/>
                </a:lnTo>
                <a:lnTo>
                  <a:pt x="41585" y="9531"/>
                </a:lnTo>
                <a:lnTo>
                  <a:pt x="37949" y="6201"/>
                </a:lnTo>
                <a:lnTo>
                  <a:pt x="34313" y="2871"/>
                </a:lnTo>
                <a:lnTo>
                  <a:pt x="29413" y="1205"/>
                </a:lnTo>
                <a:lnTo>
                  <a:pt x="23252" y="1205"/>
                </a:lnTo>
                <a:lnTo>
                  <a:pt x="18008" y="4421"/>
                </a:lnTo>
                <a:lnTo>
                  <a:pt x="26084" y="4421"/>
                </a:lnTo>
                <a:lnTo>
                  <a:pt x="29481" y="5694"/>
                </a:lnTo>
                <a:lnTo>
                  <a:pt x="31720" y="8240"/>
                </a:lnTo>
                <a:lnTo>
                  <a:pt x="33959" y="10785"/>
                </a:lnTo>
                <a:lnTo>
                  <a:pt x="35079" y="13876"/>
                </a:lnTo>
                <a:lnTo>
                  <a:pt x="35079" y="21686"/>
                </a:lnTo>
                <a:lnTo>
                  <a:pt x="33892" y="25245"/>
                </a:lnTo>
                <a:lnTo>
                  <a:pt x="31519" y="28193"/>
                </a:lnTo>
                <a:lnTo>
                  <a:pt x="30141" y="29916"/>
                </a:lnTo>
                <a:lnTo>
                  <a:pt x="27653" y="32040"/>
                </a:lnTo>
                <a:lnTo>
                  <a:pt x="24055" y="34567"/>
                </a:lnTo>
                <a:lnTo>
                  <a:pt x="19653" y="31849"/>
                </a:lnTo>
                <a:lnTo>
                  <a:pt x="18372" y="43696"/>
                </a:lnTo>
                <a:lnTo>
                  <a:pt x="25796" y="48941"/>
                </a:lnTo>
                <a:lnTo>
                  <a:pt x="30705" y="52855"/>
                </a:lnTo>
                <a:lnTo>
                  <a:pt x="33098" y="55439"/>
                </a:lnTo>
                <a:lnTo>
                  <a:pt x="35490" y="58023"/>
                </a:lnTo>
                <a:lnTo>
                  <a:pt x="36686" y="61401"/>
                </a:lnTo>
                <a:lnTo>
                  <a:pt x="36686" y="69248"/>
                </a:lnTo>
                <a:lnTo>
                  <a:pt x="35557" y="72311"/>
                </a:lnTo>
                <a:lnTo>
                  <a:pt x="33299" y="74761"/>
                </a:lnTo>
                <a:lnTo>
                  <a:pt x="31040" y="77211"/>
                </a:lnTo>
                <a:lnTo>
                  <a:pt x="27710" y="78436"/>
                </a:lnTo>
                <a:lnTo>
                  <a:pt x="19137" y="78436"/>
                </a:lnTo>
                <a:lnTo>
                  <a:pt x="15702" y="76886"/>
                </a:lnTo>
                <a:lnTo>
                  <a:pt x="13003" y="73785"/>
                </a:lnTo>
                <a:lnTo>
                  <a:pt x="16496" y="81651"/>
                </a:lnTo>
                <a:lnTo>
                  <a:pt x="29701" y="81651"/>
                </a:lnTo>
                <a:lnTo>
                  <a:pt x="35260" y="79776"/>
                </a:lnTo>
                <a:lnTo>
                  <a:pt x="39413" y="76024"/>
                </a:lnTo>
                <a:lnTo>
                  <a:pt x="43566" y="72273"/>
                </a:lnTo>
                <a:lnTo>
                  <a:pt x="45643" y="67641"/>
                </a:lnTo>
                <a:lnTo>
                  <a:pt x="45643" y="57267"/>
                </a:lnTo>
                <a:lnTo>
                  <a:pt x="44236" y="53046"/>
                </a:lnTo>
                <a:lnTo>
                  <a:pt x="41423" y="49467"/>
                </a:lnTo>
                <a:lnTo>
                  <a:pt x="38609" y="45888"/>
                </a:lnTo>
                <a:lnTo>
                  <a:pt x="33949" y="41687"/>
                </a:lnTo>
                <a:lnTo>
                  <a:pt x="27443" y="36864"/>
                </a:lnTo>
                <a:lnTo>
                  <a:pt x="32227" y="34222"/>
                </a:lnTo>
                <a:close/>
              </a:path>
              <a:path w="296215" h="82053">
                <a:moveTo>
                  <a:pt x="2228" y="72990"/>
                </a:moveTo>
                <a:lnTo>
                  <a:pt x="6688" y="76455"/>
                </a:lnTo>
                <a:lnTo>
                  <a:pt x="11147" y="79919"/>
                </a:lnTo>
                <a:lnTo>
                  <a:pt x="16496" y="81651"/>
                </a:lnTo>
                <a:lnTo>
                  <a:pt x="13003" y="73785"/>
                </a:lnTo>
                <a:lnTo>
                  <a:pt x="10305" y="70684"/>
                </a:lnTo>
                <a:lnTo>
                  <a:pt x="8956" y="66512"/>
                </a:lnTo>
                <a:lnTo>
                  <a:pt x="8956" y="58205"/>
                </a:lnTo>
                <a:lnTo>
                  <a:pt x="9702" y="55028"/>
                </a:lnTo>
                <a:lnTo>
                  <a:pt x="11195" y="51735"/>
                </a:lnTo>
                <a:lnTo>
                  <a:pt x="12688" y="48443"/>
                </a:lnTo>
                <a:lnTo>
                  <a:pt x="15080" y="45764"/>
                </a:lnTo>
                <a:lnTo>
                  <a:pt x="18372" y="43696"/>
                </a:lnTo>
                <a:lnTo>
                  <a:pt x="19653" y="31849"/>
                </a:lnTo>
                <a:lnTo>
                  <a:pt x="16104" y="28949"/>
                </a:lnTo>
                <a:lnTo>
                  <a:pt x="13405" y="25867"/>
                </a:lnTo>
                <a:lnTo>
                  <a:pt x="10707" y="22786"/>
                </a:lnTo>
                <a:lnTo>
                  <a:pt x="9358" y="19446"/>
                </a:lnTo>
                <a:lnTo>
                  <a:pt x="9358" y="12670"/>
                </a:lnTo>
                <a:lnTo>
                  <a:pt x="10506" y="9971"/>
                </a:lnTo>
                <a:lnTo>
                  <a:pt x="15099" y="5531"/>
                </a:lnTo>
                <a:lnTo>
                  <a:pt x="18008" y="4421"/>
                </a:lnTo>
                <a:lnTo>
                  <a:pt x="23252" y="1205"/>
                </a:lnTo>
                <a:lnTo>
                  <a:pt x="16553" y="1205"/>
                </a:lnTo>
                <a:lnTo>
                  <a:pt x="11109" y="2966"/>
                </a:lnTo>
                <a:lnTo>
                  <a:pt x="6918" y="6488"/>
                </a:lnTo>
                <a:lnTo>
                  <a:pt x="2727" y="10010"/>
                </a:lnTo>
                <a:lnTo>
                  <a:pt x="631" y="14297"/>
                </a:lnTo>
                <a:lnTo>
                  <a:pt x="631" y="23791"/>
                </a:lnTo>
                <a:lnTo>
                  <a:pt x="2047" y="27849"/>
                </a:lnTo>
                <a:lnTo>
                  <a:pt x="4879" y="31523"/>
                </a:lnTo>
                <a:lnTo>
                  <a:pt x="6717" y="33935"/>
                </a:lnTo>
                <a:lnTo>
                  <a:pt x="10161" y="37170"/>
                </a:lnTo>
                <a:lnTo>
                  <a:pt x="15214" y="41227"/>
                </a:lnTo>
                <a:lnTo>
                  <a:pt x="10200" y="44596"/>
                </a:lnTo>
                <a:lnTo>
                  <a:pt x="6678" y="47486"/>
                </a:lnTo>
                <a:lnTo>
                  <a:pt x="4650" y="49898"/>
                </a:lnTo>
                <a:lnTo>
                  <a:pt x="1550" y="53611"/>
                </a:lnTo>
                <a:lnTo>
                  <a:pt x="0" y="57898"/>
                </a:lnTo>
                <a:lnTo>
                  <a:pt x="0" y="68426"/>
                </a:lnTo>
                <a:lnTo>
                  <a:pt x="2228" y="72990"/>
                </a:lnTo>
                <a:close/>
              </a:path>
              <a:path w="296215" h="82053">
                <a:moveTo>
                  <a:pt x="77564" y="71890"/>
                </a:moveTo>
                <a:lnTo>
                  <a:pt x="75038" y="69363"/>
                </a:lnTo>
                <a:lnTo>
                  <a:pt x="71708" y="68732"/>
                </a:lnTo>
                <a:lnTo>
                  <a:pt x="68367" y="69363"/>
                </a:lnTo>
                <a:lnTo>
                  <a:pt x="65803" y="71890"/>
                </a:lnTo>
                <a:lnTo>
                  <a:pt x="65163" y="75220"/>
                </a:lnTo>
                <a:lnTo>
                  <a:pt x="65795" y="78560"/>
                </a:lnTo>
                <a:lnTo>
                  <a:pt x="68321" y="81125"/>
                </a:lnTo>
                <a:lnTo>
                  <a:pt x="71708" y="81766"/>
                </a:lnTo>
                <a:lnTo>
                  <a:pt x="75085" y="81125"/>
                </a:lnTo>
                <a:lnTo>
                  <a:pt x="77573" y="78560"/>
                </a:lnTo>
                <a:lnTo>
                  <a:pt x="78196" y="75220"/>
                </a:lnTo>
                <a:lnTo>
                  <a:pt x="77564" y="71890"/>
                </a:lnTo>
                <a:close/>
              </a:path>
              <a:path w="296215" h="82053">
                <a:moveTo>
                  <a:pt x="95318" y="7091"/>
                </a:moveTo>
                <a:lnTo>
                  <a:pt x="94131" y="9962"/>
                </a:lnTo>
                <a:lnTo>
                  <a:pt x="92590" y="13742"/>
                </a:lnTo>
                <a:lnTo>
                  <a:pt x="90103" y="19867"/>
                </a:lnTo>
                <a:lnTo>
                  <a:pt x="92113" y="20786"/>
                </a:lnTo>
                <a:lnTo>
                  <a:pt x="94600" y="16881"/>
                </a:lnTo>
                <a:lnTo>
                  <a:pt x="96657" y="14317"/>
                </a:lnTo>
                <a:lnTo>
                  <a:pt x="99911" y="11867"/>
                </a:lnTo>
                <a:lnTo>
                  <a:pt x="102580" y="11254"/>
                </a:lnTo>
                <a:lnTo>
                  <a:pt x="131325" y="11254"/>
                </a:lnTo>
                <a:lnTo>
                  <a:pt x="108073" y="81479"/>
                </a:lnTo>
                <a:lnTo>
                  <a:pt x="115652" y="81479"/>
                </a:lnTo>
                <a:lnTo>
                  <a:pt x="140569" y="4478"/>
                </a:lnTo>
                <a:lnTo>
                  <a:pt x="140569" y="2584"/>
                </a:lnTo>
                <a:lnTo>
                  <a:pt x="97050" y="2584"/>
                </a:lnTo>
                <a:lnTo>
                  <a:pt x="96093" y="5110"/>
                </a:lnTo>
                <a:lnTo>
                  <a:pt x="95318" y="7091"/>
                </a:lnTo>
                <a:close/>
              </a:path>
              <a:path w="296215" h="82053">
                <a:moveTo>
                  <a:pt x="185925" y="76206"/>
                </a:moveTo>
                <a:lnTo>
                  <a:pt x="182614" y="78149"/>
                </a:lnTo>
                <a:lnTo>
                  <a:pt x="172318" y="78149"/>
                </a:lnTo>
                <a:lnTo>
                  <a:pt x="168117" y="75163"/>
                </a:lnTo>
                <a:lnTo>
                  <a:pt x="170576" y="81651"/>
                </a:lnTo>
                <a:lnTo>
                  <a:pt x="184508" y="81651"/>
                </a:lnTo>
                <a:lnTo>
                  <a:pt x="190355" y="78838"/>
                </a:lnTo>
                <a:lnTo>
                  <a:pt x="194852" y="73211"/>
                </a:lnTo>
                <a:lnTo>
                  <a:pt x="199350" y="67583"/>
                </a:lnTo>
                <a:lnTo>
                  <a:pt x="201599" y="61267"/>
                </a:lnTo>
                <a:lnTo>
                  <a:pt x="201599" y="46453"/>
                </a:lnTo>
                <a:lnTo>
                  <a:pt x="199532" y="40443"/>
                </a:lnTo>
                <a:lnTo>
                  <a:pt x="195398" y="36232"/>
                </a:lnTo>
                <a:lnTo>
                  <a:pt x="191264" y="32021"/>
                </a:lnTo>
                <a:lnTo>
                  <a:pt x="186155" y="29916"/>
                </a:lnTo>
                <a:lnTo>
                  <a:pt x="176969" y="29916"/>
                </a:lnTo>
                <a:lnTo>
                  <a:pt x="173887" y="30528"/>
                </a:lnTo>
                <a:lnTo>
                  <a:pt x="170825" y="31753"/>
                </a:lnTo>
                <a:lnTo>
                  <a:pt x="167055" y="33514"/>
                </a:lnTo>
                <a:lnTo>
                  <a:pt x="164681" y="34969"/>
                </a:lnTo>
                <a:lnTo>
                  <a:pt x="163189" y="40538"/>
                </a:lnTo>
                <a:lnTo>
                  <a:pt x="165142" y="37017"/>
                </a:lnTo>
                <a:lnTo>
                  <a:pt x="169084" y="35256"/>
                </a:lnTo>
                <a:lnTo>
                  <a:pt x="181447" y="35256"/>
                </a:lnTo>
                <a:lnTo>
                  <a:pt x="186001" y="38548"/>
                </a:lnTo>
                <a:lnTo>
                  <a:pt x="188681" y="45132"/>
                </a:lnTo>
                <a:lnTo>
                  <a:pt x="190288" y="49075"/>
                </a:lnTo>
                <a:lnTo>
                  <a:pt x="191092" y="53592"/>
                </a:lnTo>
                <a:lnTo>
                  <a:pt x="191092" y="63890"/>
                </a:lnTo>
                <a:lnTo>
                  <a:pt x="190059" y="68435"/>
                </a:lnTo>
                <a:lnTo>
                  <a:pt x="187992" y="72320"/>
                </a:lnTo>
                <a:lnTo>
                  <a:pt x="185925" y="76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6922759" y="4846954"/>
            <a:ext cx="932215" cy="107247"/>
          </a:xfrm>
          <a:custGeom>
            <a:avLst/>
            <a:gdLst/>
            <a:ahLst/>
            <a:cxnLst/>
            <a:rect l="l" t="t" r="r" b="b"/>
            <a:pathLst>
              <a:path w="1025437" h="121547">
                <a:moveTo>
                  <a:pt x="604989" y="28779"/>
                </a:moveTo>
                <a:lnTo>
                  <a:pt x="588699" y="28779"/>
                </a:lnTo>
                <a:lnTo>
                  <a:pt x="582724" y="30547"/>
                </a:lnTo>
                <a:lnTo>
                  <a:pt x="578008" y="34084"/>
                </a:lnTo>
                <a:lnTo>
                  <a:pt x="575382" y="36067"/>
                </a:lnTo>
                <a:lnTo>
                  <a:pt x="572596" y="39309"/>
                </a:lnTo>
                <a:lnTo>
                  <a:pt x="569649" y="43811"/>
                </a:lnTo>
                <a:lnTo>
                  <a:pt x="569649" y="31030"/>
                </a:lnTo>
                <a:lnTo>
                  <a:pt x="547545" y="31030"/>
                </a:lnTo>
                <a:lnTo>
                  <a:pt x="547545" y="118492"/>
                </a:lnTo>
                <a:lnTo>
                  <a:pt x="570372" y="118492"/>
                </a:lnTo>
                <a:lnTo>
                  <a:pt x="570372" y="65650"/>
                </a:lnTo>
                <a:lnTo>
                  <a:pt x="571122" y="61202"/>
                </a:lnTo>
                <a:lnTo>
                  <a:pt x="572623" y="57719"/>
                </a:lnTo>
                <a:lnTo>
                  <a:pt x="575517" y="51127"/>
                </a:lnTo>
                <a:lnTo>
                  <a:pt x="580848" y="47831"/>
                </a:lnTo>
                <a:lnTo>
                  <a:pt x="594942" y="47831"/>
                </a:lnTo>
                <a:lnTo>
                  <a:pt x="599228" y="50081"/>
                </a:lnTo>
                <a:lnTo>
                  <a:pt x="601479" y="54583"/>
                </a:lnTo>
                <a:lnTo>
                  <a:pt x="602711" y="57049"/>
                </a:lnTo>
                <a:lnTo>
                  <a:pt x="603327" y="60586"/>
                </a:lnTo>
                <a:lnTo>
                  <a:pt x="603327" y="118492"/>
                </a:lnTo>
                <a:lnTo>
                  <a:pt x="626798" y="118492"/>
                </a:lnTo>
                <a:lnTo>
                  <a:pt x="626798" y="48500"/>
                </a:lnTo>
                <a:lnTo>
                  <a:pt x="623918" y="40636"/>
                </a:lnTo>
                <a:lnTo>
                  <a:pt x="618157" y="35893"/>
                </a:lnTo>
                <a:lnTo>
                  <a:pt x="612396" y="31150"/>
                </a:lnTo>
                <a:lnTo>
                  <a:pt x="604989" y="28779"/>
                </a:lnTo>
                <a:close/>
              </a:path>
              <a:path w="1025437" h="121547">
                <a:moveTo>
                  <a:pt x="652806" y="94537"/>
                </a:moveTo>
                <a:lnTo>
                  <a:pt x="652806" y="118492"/>
                </a:lnTo>
                <a:lnTo>
                  <a:pt x="677160" y="118492"/>
                </a:lnTo>
                <a:lnTo>
                  <a:pt x="677160" y="94537"/>
                </a:lnTo>
                <a:lnTo>
                  <a:pt x="652806" y="94537"/>
                </a:lnTo>
                <a:close/>
              </a:path>
              <a:path w="1025437" h="121547">
                <a:moveTo>
                  <a:pt x="721460" y="59648"/>
                </a:moveTo>
                <a:lnTo>
                  <a:pt x="724300" y="51984"/>
                </a:lnTo>
                <a:lnTo>
                  <a:pt x="729578" y="48152"/>
                </a:lnTo>
                <a:lnTo>
                  <a:pt x="742706" y="48152"/>
                </a:lnTo>
                <a:lnTo>
                  <a:pt x="746698" y="49921"/>
                </a:lnTo>
                <a:lnTo>
                  <a:pt x="749271" y="53458"/>
                </a:lnTo>
                <a:lnTo>
                  <a:pt x="751039" y="56084"/>
                </a:lnTo>
                <a:lnTo>
                  <a:pt x="752138" y="59032"/>
                </a:lnTo>
                <a:lnTo>
                  <a:pt x="752566" y="62301"/>
                </a:lnTo>
                <a:lnTo>
                  <a:pt x="776036" y="62301"/>
                </a:lnTo>
                <a:lnTo>
                  <a:pt x="775439" y="57901"/>
                </a:lnTo>
                <a:lnTo>
                  <a:pt x="771178" y="44853"/>
                </a:lnTo>
                <a:lnTo>
                  <a:pt x="763618" y="36174"/>
                </a:lnTo>
                <a:lnTo>
                  <a:pt x="750384" y="30304"/>
                </a:lnTo>
                <a:lnTo>
                  <a:pt x="736651" y="28779"/>
                </a:lnTo>
                <a:lnTo>
                  <a:pt x="728278" y="29426"/>
                </a:lnTo>
                <a:lnTo>
                  <a:pt x="716025" y="33501"/>
                </a:lnTo>
                <a:lnTo>
                  <a:pt x="706268" y="41319"/>
                </a:lnTo>
                <a:lnTo>
                  <a:pt x="700498" y="50062"/>
                </a:lnTo>
                <a:lnTo>
                  <a:pt x="696567" y="62060"/>
                </a:lnTo>
                <a:lnTo>
                  <a:pt x="695257" y="76449"/>
                </a:lnTo>
                <a:lnTo>
                  <a:pt x="695900" y="86136"/>
                </a:lnTo>
                <a:lnTo>
                  <a:pt x="699175" y="98611"/>
                </a:lnTo>
                <a:lnTo>
                  <a:pt x="705224" y="109006"/>
                </a:lnTo>
                <a:lnTo>
                  <a:pt x="710719" y="114354"/>
                </a:lnTo>
                <a:lnTo>
                  <a:pt x="721922" y="119749"/>
                </a:lnTo>
                <a:lnTo>
                  <a:pt x="736329" y="121547"/>
                </a:lnTo>
                <a:lnTo>
                  <a:pt x="747352" y="120369"/>
                </a:lnTo>
                <a:lnTo>
                  <a:pt x="759140" y="115390"/>
                </a:lnTo>
                <a:lnTo>
                  <a:pt x="768240" y="106514"/>
                </a:lnTo>
                <a:lnTo>
                  <a:pt x="772740" y="100297"/>
                </a:lnTo>
                <a:lnTo>
                  <a:pt x="775259" y="93706"/>
                </a:lnTo>
                <a:lnTo>
                  <a:pt x="775795" y="86739"/>
                </a:lnTo>
                <a:lnTo>
                  <a:pt x="752405" y="86739"/>
                </a:lnTo>
                <a:lnTo>
                  <a:pt x="751923" y="91348"/>
                </a:lnTo>
                <a:lnTo>
                  <a:pt x="750556" y="95099"/>
                </a:lnTo>
                <a:lnTo>
                  <a:pt x="748306" y="97993"/>
                </a:lnTo>
                <a:lnTo>
                  <a:pt x="746055" y="100887"/>
                </a:lnTo>
                <a:lnTo>
                  <a:pt x="742251" y="102334"/>
                </a:lnTo>
                <a:lnTo>
                  <a:pt x="729337" y="102334"/>
                </a:lnTo>
                <a:lnTo>
                  <a:pt x="724193" y="98690"/>
                </a:lnTo>
                <a:lnTo>
                  <a:pt x="721460" y="91401"/>
                </a:lnTo>
                <a:lnTo>
                  <a:pt x="719958" y="87489"/>
                </a:lnTo>
                <a:lnTo>
                  <a:pt x="719209" y="82317"/>
                </a:lnTo>
                <a:lnTo>
                  <a:pt x="719209" y="69134"/>
                </a:lnTo>
                <a:lnTo>
                  <a:pt x="719958" y="63721"/>
                </a:lnTo>
                <a:lnTo>
                  <a:pt x="721460" y="59648"/>
                </a:lnTo>
                <a:close/>
              </a:path>
              <a:path w="1025437" h="121547">
                <a:moveTo>
                  <a:pt x="788920" y="74841"/>
                </a:moveTo>
                <a:lnTo>
                  <a:pt x="789731" y="84867"/>
                </a:lnTo>
                <a:lnTo>
                  <a:pt x="793395" y="97097"/>
                </a:lnTo>
                <a:lnTo>
                  <a:pt x="800012" y="107841"/>
                </a:lnTo>
                <a:lnTo>
                  <a:pt x="807743" y="114859"/>
                </a:lnTo>
                <a:lnTo>
                  <a:pt x="819314" y="119875"/>
                </a:lnTo>
                <a:lnTo>
                  <a:pt x="818137" y="95180"/>
                </a:lnTo>
                <a:lnTo>
                  <a:pt x="814520" y="90410"/>
                </a:lnTo>
                <a:lnTo>
                  <a:pt x="812712" y="83630"/>
                </a:lnTo>
                <a:lnTo>
                  <a:pt x="812712" y="66052"/>
                </a:lnTo>
                <a:lnTo>
                  <a:pt x="814520" y="59286"/>
                </a:lnTo>
                <a:lnTo>
                  <a:pt x="818137" y="54543"/>
                </a:lnTo>
                <a:lnTo>
                  <a:pt x="821754" y="49800"/>
                </a:lnTo>
                <a:lnTo>
                  <a:pt x="826912" y="47429"/>
                </a:lnTo>
                <a:lnTo>
                  <a:pt x="840308" y="47429"/>
                </a:lnTo>
                <a:lnTo>
                  <a:pt x="845452" y="49800"/>
                </a:lnTo>
                <a:lnTo>
                  <a:pt x="849042" y="54543"/>
                </a:lnTo>
                <a:lnTo>
                  <a:pt x="852633" y="59286"/>
                </a:lnTo>
                <a:lnTo>
                  <a:pt x="854428" y="66052"/>
                </a:lnTo>
                <a:lnTo>
                  <a:pt x="854428" y="83630"/>
                </a:lnTo>
                <a:lnTo>
                  <a:pt x="852633" y="90410"/>
                </a:lnTo>
                <a:lnTo>
                  <a:pt x="849042" y="95180"/>
                </a:lnTo>
                <a:lnTo>
                  <a:pt x="846262" y="120302"/>
                </a:lnTo>
                <a:lnTo>
                  <a:pt x="858217" y="115743"/>
                </a:lnTo>
                <a:lnTo>
                  <a:pt x="867368" y="107841"/>
                </a:lnTo>
                <a:lnTo>
                  <a:pt x="872556" y="100020"/>
                </a:lnTo>
                <a:lnTo>
                  <a:pt x="876984" y="88174"/>
                </a:lnTo>
                <a:lnTo>
                  <a:pt x="878460" y="74841"/>
                </a:lnTo>
                <a:lnTo>
                  <a:pt x="877663" y="65036"/>
                </a:lnTo>
                <a:lnTo>
                  <a:pt x="874002" y="52821"/>
                </a:lnTo>
                <a:lnTo>
                  <a:pt x="867368" y="41962"/>
                </a:lnTo>
                <a:lnTo>
                  <a:pt x="859594" y="34814"/>
                </a:lnTo>
                <a:lnTo>
                  <a:pt x="848039" y="29745"/>
                </a:lnTo>
                <a:lnTo>
                  <a:pt x="833690" y="28055"/>
                </a:lnTo>
                <a:lnTo>
                  <a:pt x="821062" y="29331"/>
                </a:lnTo>
                <a:lnTo>
                  <a:pt x="809140" y="33957"/>
                </a:lnTo>
                <a:lnTo>
                  <a:pt x="800012" y="41962"/>
                </a:lnTo>
                <a:lnTo>
                  <a:pt x="794863" y="49780"/>
                </a:lnTo>
                <a:lnTo>
                  <a:pt x="790406" y="61632"/>
                </a:lnTo>
                <a:lnTo>
                  <a:pt x="788920" y="74841"/>
                </a:lnTo>
                <a:close/>
              </a:path>
              <a:path w="1025437" h="121547">
                <a:moveTo>
                  <a:pt x="849042" y="95180"/>
                </a:moveTo>
                <a:lnTo>
                  <a:pt x="845452" y="99949"/>
                </a:lnTo>
                <a:lnTo>
                  <a:pt x="840308" y="102334"/>
                </a:lnTo>
                <a:lnTo>
                  <a:pt x="826912" y="102334"/>
                </a:lnTo>
                <a:lnTo>
                  <a:pt x="821754" y="99949"/>
                </a:lnTo>
                <a:lnTo>
                  <a:pt x="818137" y="95180"/>
                </a:lnTo>
                <a:lnTo>
                  <a:pt x="819314" y="119875"/>
                </a:lnTo>
                <a:lnTo>
                  <a:pt x="833690" y="121547"/>
                </a:lnTo>
                <a:lnTo>
                  <a:pt x="846262" y="120302"/>
                </a:lnTo>
                <a:lnTo>
                  <a:pt x="849042" y="95180"/>
                </a:lnTo>
                <a:close/>
              </a:path>
              <a:path w="1025437" h="121547">
                <a:moveTo>
                  <a:pt x="922956" y="60988"/>
                </a:moveTo>
                <a:lnTo>
                  <a:pt x="923572" y="57397"/>
                </a:lnTo>
                <a:lnTo>
                  <a:pt x="924804" y="54985"/>
                </a:lnTo>
                <a:lnTo>
                  <a:pt x="927055" y="50751"/>
                </a:lnTo>
                <a:lnTo>
                  <a:pt x="931449" y="48635"/>
                </a:lnTo>
                <a:lnTo>
                  <a:pt x="943613" y="48635"/>
                </a:lnTo>
                <a:lnTo>
                  <a:pt x="947391" y="50751"/>
                </a:lnTo>
                <a:lnTo>
                  <a:pt x="949320" y="54985"/>
                </a:lnTo>
                <a:lnTo>
                  <a:pt x="950391" y="57344"/>
                </a:lnTo>
                <a:lnTo>
                  <a:pt x="950927" y="61122"/>
                </a:lnTo>
                <a:lnTo>
                  <a:pt x="950927" y="118492"/>
                </a:lnTo>
                <a:lnTo>
                  <a:pt x="973996" y="118492"/>
                </a:lnTo>
                <a:lnTo>
                  <a:pt x="973996" y="62408"/>
                </a:lnTo>
                <a:lnTo>
                  <a:pt x="974611" y="59058"/>
                </a:lnTo>
                <a:lnTo>
                  <a:pt x="975844" y="56271"/>
                </a:lnTo>
                <a:lnTo>
                  <a:pt x="978256" y="51019"/>
                </a:lnTo>
                <a:lnTo>
                  <a:pt x="982623" y="48394"/>
                </a:lnTo>
                <a:lnTo>
                  <a:pt x="994412" y="48394"/>
                </a:lnTo>
                <a:lnTo>
                  <a:pt x="998163" y="50430"/>
                </a:lnTo>
                <a:lnTo>
                  <a:pt x="1000198" y="54503"/>
                </a:lnTo>
                <a:lnTo>
                  <a:pt x="1001270" y="56647"/>
                </a:lnTo>
                <a:lnTo>
                  <a:pt x="1001806" y="59380"/>
                </a:lnTo>
                <a:lnTo>
                  <a:pt x="1001806" y="118492"/>
                </a:lnTo>
                <a:lnTo>
                  <a:pt x="1025276" y="118492"/>
                </a:lnTo>
                <a:lnTo>
                  <a:pt x="1025437" y="63265"/>
                </a:lnTo>
                <a:lnTo>
                  <a:pt x="1025437" y="57585"/>
                </a:lnTo>
                <a:lnTo>
                  <a:pt x="1025170" y="53270"/>
                </a:lnTo>
                <a:lnTo>
                  <a:pt x="1024634" y="50323"/>
                </a:lnTo>
                <a:lnTo>
                  <a:pt x="1023776" y="45875"/>
                </a:lnTo>
                <a:lnTo>
                  <a:pt x="1022115" y="42123"/>
                </a:lnTo>
                <a:lnTo>
                  <a:pt x="1019650" y="39068"/>
                </a:lnTo>
                <a:lnTo>
                  <a:pt x="1016596" y="35317"/>
                </a:lnTo>
                <a:lnTo>
                  <a:pt x="1013193" y="32691"/>
                </a:lnTo>
                <a:lnTo>
                  <a:pt x="1009442" y="31190"/>
                </a:lnTo>
                <a:lnTo>
                  <a:pt x="1005691" y="29690"/>
                </a:lnTo>
                <a:lnTo>
                  <a:pt x="1001887" y="28939"/>
                </a:lnTo>
                <a:lnTo>
                  <a:pt x="992241" y="28939"/>
                </a:lnTo>
                <a:lnTo>
                  <a:pt x="986990" y="30145"/>
                </a:lnTo>
                <a:lnTo>
                  <a:pt x="982275" y="32557"/>
                </a:lnTo>
                <a:lnTo>
                  <a:pt x="977827" y="34969"/>
                </a:lnTo>
                <a:lnTo>
                  <a:pt x="974103" y="38747"/>
                </a:lnTo>
                <a:lnTo>
                  <a:pt x="971102" y="43892"/>
                </a:lnTo>
                <a:lnTo>
                  <a:pt x="969388" y="39604"/>
                </a:lnTo>
                <a:lnTo>
                  <a:pt x="966869" y="36094"/>
                </a:lnTo>
                <a:lnTo>
                  <a:pt x="963546" y="33361"/>
                </a:lnTo>
                <a:lnTo>
                  <a:pt x="959420" y="30413"/>
                </a:lnTo>
                <a:lnTo>
                  <a:pt x="954007" y="28939"/>
                </a:lnTo>
                <a:lnTo>
                  <a:pt x="940237" y="28939"/>
                </a:lnTo>
                <a:lnTo>
                  <a:pt x="934476" y="30654"/>
                </a:lnTo>
                <a:lnTo>
                  <a:pt x="930029" y="34084"/>
                </a:lnTo>
                <a:lnTo>
                  <a:pt x="927511" y="36014"/>
                </a:lnTo>
                <a:lnTo>
                  <a:pt x="924831" y="39256"/>
                </a:lnTo>
                <a:lnTo>
                  <a:pt x="921990" y="43811"/>
                </a:lnTo>
                <a:lnTo>
                  <a:pt x="921990" y="31030"/>
                </a:lnTo>
                <a:lnTo>
                  <a:pt x="899727" y="31030"/>
                </a:lnTo>
                <a:lnTo>
                  <a:pt x="899727" y="118492"/>
                </a:lnTo>
                <a:lnTo>
                  <a:pt x="922956" y="118492"/>
                </a:lnTo>
                <a:lnTo>
                  <a:pt x="922956" y="60988"/>
                </a:lnTo>
                <a:close/>
              </a:path>
              <a:path w="1025437" h="121547">
                <a:moveTo>
                  <a:pt x="146919" y="60987"/>
                </a:moveTo>
                <a:lnTo>
                  <a:pt x="147535" y="57397"/>
                </a:lnTo>
                <a:lnTo>
                  <a:pt x="148767" y="54985"/>
                </a:lnTo>
                <a:lnTo>
                  <a:pt x="151018" y="50751"/>
                </a:lnTo>
                <a:lnTo>
                  <a:pt x="155412" y="48634"/>
                </a:lnTo>
                <a:lnTo>
                  <a:pt x="167576" y="48634"/>
                </a:lnTo>
                <a:lnTo>
                  <a:pt x="171354" y="50751"/>
                </a:lnTo>
                <a:lnTo>
                  <a:pt x="173283" y="54985"/>
                </a:lnTo>
                <a:lnTo>
                  <a:pt x="174354" y="57343"/>
                </a:lnTo>
                <a:lnTo>
                  <a:pt x="174890" y="61121"/>
                </a:lnTo>
                <a:lnTo>
                  <a:pt x="174890" y="118492"/>
                </a:lnTo>
                <a:lnTo>
                  <a:pt x="197959" y="118492"/>
                </a:lnTo>
                <a:lnTo>
                  <a:pt x="197959" y="62408"/>
                </a:lnTo>
                <a:lnTo>
                  <a:pt x="198575" y="59058"/>
                </a:lnTo>
                <a:lnTo>
                  <a:pt x="199807" y="56271"/>
                </a:lnTo>
                <a:lnTo>
                  <a:pt x="202219" y="51019"/>
                </a:lnTo>
                <a:lnTo>
                  <a:pt x="206586" y="48393"/>
                </a:lnTo>
                <a:lnTo>
                  <a:pt x="218375" y="48393"/>
                </a:lnTo>
                <a:lnTo>
                  <a:pt x="222126" y="50430"/>
                </a:lnTo>
                <a:lnTo>
                  <a:pt x="224161" y="54503"/>
                </a:lnTo>
                <a:lnTo>
                  <a:pt x="225233" y="56647"/>
                </a:lnTo>
                <a:lnTo>
                  <a:pt x="225769" y="59380"/>
                </a:lnTo>
                <a:lnTo>
                  <a:pt x="225769" y="118492"/>
                </a:lnTo>
                <a:lnTo>
                  <a:pt x="249240" y="118492"/>
                </a:lnTo>
                <a:lnTo>
                  <a:pt x="249401" y="63265"/>
                </a:lnTo>
                <a:lnTo>
                  <a:pt x="249401" y="57584"/>
                </a:lnTo>
                <a:lnTo>
                  <a:pt x="249133" y="53270"/>
                </a:lnTo>
                <a:lnTo>
                  <a:pt x="248597" y="50323"/>
                </a:lnTo>
                <a:lnTo>
                  <a:pt x="247739" y="45874"/>
                </a:lnTo>
                <a:lnTo>
                  <a:pt x="246078" y="42123"/>
                </a:lnTo>
                <a:lnTo>
                  <a:pt x="243613" y="39068"/>
                </a:lnTo>
                <a:lnTo>
                  <a:pt x="240559" y="35317"/>
                </a:lnTo>
                <a:lnTo>
                  <a:pt x="237157" y="32691"/>
                </a:lnTo>
                <a:lnTo>
                  <a:pt x="233405" y="31190"/>
                </a:lnTo>
                <a:lnTo>
                  <a:pt x="229654" y="29690"/>
                </a:lnTo>
                <a:lnTo>
                  <a:pt x="225850" y="28939"/>
                </a:lnTo>
                <a:lnTo>
                  <a:pt x="216204" y="28939"/>
                </a:lnTo>
                <a:lnTo>
                  <a:pt x="210953" y="30145"/>
                </a:lnTo>
                <a:lnTo>
                  <a:pt x="206238" y="32557"/>
                </a:lnTo>
                <a:lnTo>
                  <a:pt x="201790" y="34968"/>
                </a:lnTo>
                <a:lnTo>
                  <a:pt x="198066" y="38747"/>
                </a:lnTo>
                <a:lnTo>
                  <a:pt x="195065" y="43892"/>
                </a:lnTo>
                <a:lnTo>
                  <a:pt x="193351" y="39604"/>
                </a:lnTo>
                <a:lnTo>
                  <a:pt x="190832" y="36094"/>
                </a:lnTo>
                <a:lnTo>
                  <a:pt x="187510" y="33361"/>
                </a:lnTo>
                <a:lnTo>
                  <a:pt x="183383" y="30413"/>
                </a:lnTo>
                <a:lnTo>
                  <a:pt x="177970" y="28939"/>
                </a:lnTo>
                <a:lnTo>
                  <a:pt x="164200" y="28939"/>
                </a:lnTo>
                <a:lnTo>
                  <a:pt x="158439" y="30654"/>
                </a:lnTo>
                <a:lnTo>
                  <a:pt x="153992" y="34084"/>
                </a:lnTo>
                <a:lnTo>
                  <a:pt x="151474" y="36014"/>
                </a:lnTo>
                <a:lnTo>
                  <a:pt x="148794" y="39256"/>
                </a:lnTo>
                <a:lnTo>
                  <a:pt x="145954" y="43811"/>
                </a:lnTo>
                <a:lnTo>
                  <a:pt x="145954" y="31029"/>
                </a:lnTo>
                <a:lnTo>
                  <a:pt x="123690" y="31029"/>
                </a:lnTo>
                <a:lnTo>
                  <a:pt x="123690" y="118492"/>
                </a:lnTo>
                <a:lnTo>
                  <a:pt x="146919" y="118492"/>
                </a:lnTo>
                <a:lnTo>
                  <a:pt x="146919" y="60987"/>
                </a:lnTo>
                <a:close/>
              </a:path>
              <a:path w="1025437" h="121547">
                <a:moveTo>
                  <a:pt x="34080" y="94134"/>
                </a:moveTo>
                <a:lnTo>
                  <a:pt x="40751" y="73716"/>
                </a:lnTo>
                <a:lnTo>
                  <a:pt x="56023" y="27090"/>
                </a:lnTo>
                <a:lnTo>
                  <a:pt x="70812" y="73716"/>
                </a:lnTo>
                <a:lnTo>
                  <a:pt x="77725" y="94134"/>
                </a:lnTo>
                <a:lnTo>
                  <a:pt x="85361" y="118492"/>
                </a:lnTo>
                <a:lnTo>
                  <a:pt x="112207" y="118492"/>
                </a:lnTo>
                <a:lnTo>
                  <a:pt x="70249" y="0"/>
                </a:lnTo>
                <a:lnTo>
                  <a:pt x="42278" y="0"/>
                </a:lnTo>
                <a:lnTo>
                  <a:pt x="0" y="118492"/>
                </a:lnTo>
                <a:lnTo>
                  <a:pt x="25880" y="118492"/>
                </a:lnTo>
                <a:lnTo>
                  <a:pt x="34080" y="94134"/>
                </a:lnTo>
                <a:close/>
              </a:path>
              <a:path w="1025437" h="121547">
                <a:moveTo>
                  <a:pt x="40751" y="73716"/>
                </a:moveTo>
                <a:lnTo>
                  <a:pt x="34080" y="94134"/>
                </a:lnTo>
                <a:lnTo>
                  <a:pt x="77725" y="94134"/>
                </a:lnTo>
                <a:lnTo>
                  <a:pt x="70812" y="73716"/>
                </a:lnTo>
                <a:lnTo>
                  <a:pt x="40751" y="73716"/>
                </a:lnTo>
                <a:close/>
              </a:path>
              <a:path w="1025437" h="121547">
                <a:moveTo>
                  <a:pt x="336404" y="45473"/>
                </a:moveTo>
                <a:lnTo>
                  <a:pt x="332680" y="38291"/>
                </a:lnTo>
                <a:lnTo>
                  <a:pt x="325231" y="34486"/>
                </a:lnTo>
                <a:lnTo>
                  <a:pt x="312869" y="30121"/>
                </a:lnTo>
                <a:lnTo>
                  <a:pt x="299671" y="28779"/>
                </a:lnTo>
                <a:lnTo>
                  <a:pt x="289946" y="29426"/>
                </a:lnTo>
                <a:lnTo>
                  <a:pt x="277317" y="33203"/>
                </a:lnTo>
                <a:lnTo>
                  <a:pt x="268485" y="40355"/>
                </a:lnTo>
                <a:lnTo>
                  <a:pt x="264680" y="45285"/>
                </a:lnTo>
                <a:lnTo>
                  <a:pt x="262537" y="51582"/>
                </a:lnTo>
                <a:lnTo>
                  <a:pt x="262054" y="59246"/>
                </a:lnTo>
                <a:lnTo>
                  <a:pt x="284158" y="59246"/>
                </a:lnTo>
                <a:lnTo>
                  <a:pt x="284694" y="55869"/>
                </a:lnTo>
                <a:lnTo>
                  <a:pt x="285766" y="53190"/>
                </a:lnTo>
                <a:lnTo>
                  <a:pt x="287373" y="51207"/>
                </a:lnTo>
                <a:lnTo>
                  <a:pt x="289624" y="48527"/>
                </a:lnTo>
                <a:lnTo>
                  <a:pt x="293456" y="47188"/>
                </a:lnTo>
                <a:lnTo>
                  <a:pt x="303690" y="47188"/>
                </a:lnTo>
                <a:lnTo>
                  <a:pt x="307347" y="47871"/>
                </a:lnTo>
                <a:lnTo>
                  <a:pt x="309839" y="49238"/>
                </a:lnTo>
                <a:lnTo>
                  <a:pt x="312331" y="50604"/>
                </a:lnTo>
                <a:lnTo>
                  <a:pt x="313577" y="53083"/>
                </a:lnTo>
                <a:lnTo>
                  <a:pt x="313577" y="59621"/>
                </a:lnTo>
                <a:lnTo>
                  <a:pt x="311942" y="61791"/>
                </a:lnTo>
                <a:lnTo>
                  <a:pt x="308673" y="63185"/>
                </a:lnTo>
                <a:lnTo>
                  <a:pt x="306851" y="63989"/>
                </a:lnTo>
                <a:lnTo>
                  <a:pt x="303824" y="64659"/>
                </a:lnTo>
                <a:lnTo>
                  <a:pt x="299591" y="65195"/>
                </a:lnTo>
                <a:lnTo>
                  <a:pt x="291794" y="66159"/>
                </a:lnTo>
                <a:lnTo>
                  <a:pt x="282952" y="67285"/>
                </a:lnTo>
                <a:lnTo>
                  <a:pt x="276255" y="69160"/>
                </a:lnTo>
                <a:lnTo>
                  <a:pt x="271700" y="71786"/>
                </a:lnTo>
                <a:lnTo>
                  <a:pt x="262102" y="81743"/>
                </a:lnTo>
                <a:lnTo>
                  <a:pt x="259241" y="95180"/>
                </a:lnTo>
                <a:lnTo>
                  <a:pt x="259241" y="103486"/>
                </a:lnTo>
                <a:lnTo>
                  <a:pt x="261827" y="109904"/>
                </a:lnTo>
                <a:lnTo>
                  <a:pt x="266998" y="114432"/>
                </a:lnTo>
                <a:lnTo>
                  <a:pt x="272168" y="118961"/>
                </a:lnTo>
                <a:lnTo>
                  <a:pt x="278719" y="121225"/>
                </a:lnTo>
                <a:lnTo>
                  <a:pt x="292866" y="121225"/>
                </a:lnTo>
                <a:lnTo>
                  <a:pt x="298439" y="119805"/>
                </a:lnTo>
                <a:lnTo>
                  <a:pt x="293402" y="104585"/>
                </a:lnTo>
                <a:lnTo>
                  <a:pt x="290294" y="104585"/>
                </a:lnTo>
                <a:lnTo>
                  <a:pt x="287655" y="103714"/>
                </a:lnTo>
                <a:lnTo>
                  <a:pt x="283314" y="100231"/>
                </a:lnTo>
                <a:lnTo>
                  <a:pt x="282229" y="97404"/>
                </a:lnTo>
                <a:lnTo>
                  <a:pt x="282229" y="89097"/>
                </a:lnTo>
                <a:lnTo>
                  <a:pt x="283998" y="85854"/>
                </a:lnTo>
                <a:lnTo>
                  <a:pt x="287534" y="83764"/>
                </a:lnTo>
                <a:lnTo>
                  <a:pt x="289624" y="82532"/>
                </a:lnTo>
                <a:lnTo>
                  <a:pt x="293080" y="81487"/>
                </a:lnTo>
                <a:lnTo>
                  <a:pt x="297903" y="80629"/>
                </a:lnTo>
                <a:lnTo>
                  <a:pt x="303047" y="79664"/>
                </a:lnTo>
                <a:lnTo>
                  <a:pt x="305619" y="79182"/>
                </a:lnTo>
                <a:lnTo>
                  <a:pt x="307642" y="78660"/>
                </a:lnTo>
                <a:lnTo>
                  <a:pt x="310588" y="77534"/>
                </a:lnTo>
                <a:lnTo>
                  <a:pt x="313496" y="75886"/>
                </a:lnTo>
                <a:lnTo>
                  <a:pt x="313496" y="84407"/>
                </a:lnTo>
                <a:lnTo>
                  <a:pt x="313335" y="92071"/>
                </a:lnTo>
                <a:lnTo>
                  <a:pt x="311179" y="97350"/>
                </a:lnTo>
                <a:lnTo>
                  <a:pt x="311139" y="111632"/>
                </a:lnTo>
                <a:lnTo>
                  <a:pt x="314300" y="108203"/>
                </a:lnTo>
                <a:lnTo>
                  <a:pt x="314675" y="111954"/>
                </a:lnTo>
                <a:lnTo>
                  <a:pt x="315211" y="115062"/>
                </a:lnTo>
                <a:lnTo>
                  <a:pt x="316390" y="118492"/>
                </a:lnTo>
                <a:lnTo>
                  <a:pt x="341307" y="118492"/>
                </a:lnTo>
                <a:lnTo>
                  <a:pt x="341307" y="115116"/>
                </a:lnTo>
                <a:lnTo>
                  <a:pt x="337931" y="112463"/>
                </a:lnTo>
                <a:lnTo>
                  <a:pt x="336725" y="109355"/>
                </a:lnTo>
                <a:lnTo>
                  <a:pt x="336565" y="106353"/>
                </a:lnTo>
                <a:lnTo>
                  <a:pt x="336404" y="99011"/>
                </a:lnTo>
                <a:lnTo>
                  <a:pt x="336404" y="45473"/>
                </a:lnTo>
                <a:close/>
              </a:path>
              <a:path w="1025437" h="121547">
                <a:moveTo>
                  <a:pt x="311139" y="111632"/>
                </a:moveTo>
                <a:lnTo>
                  <a:pt x="311179" y="97350"/>
                </a:lnTo>
                <a:lnTo>
                  <a:pt x="307025" y="100244"/>
                </a:lnTo>
                <a:lnTo>
                  <a:pt x="302873" y="103138"/>
                </a:lnTo>
                <a:lnTo>
                  <a:pt x="298331" y="104585"/>
                </a:lnTo>
                <a:lnTo>
                  <a:pt x="293402" y="104585"/>
                </a:lnTo>
                <a:lnTo>
                  <a:pt x="298439" y="119805"/>
                </a:lnTo>
                <a:lnTo>
                  <a:pt x="303369" y="116965"/>
                </a:lnTo>
                <a:lnTo>
                  <a:pt x="307494" y="114553"/>
                </a:lnTo>
                <a:lnTo>
                  <a:pt x="311139" y="111632"/>
                </a:lnTo>
                <a:close/>
              </a:path>
              <a:path w="1025437" h="121547">
                <a:moveTo>
                  <a:pt x="380876" y="99681"/>
                </a:moveTo>
                <a:lnTo>
                  <a:pt x="425324" y="49921"/>
                </a:lnTo>
                <a:lnTo>
                  <a:pt x="425324" y="30869"/>
                </a:lnTo>
                <a:lnTo>
                  <a:pt x="354271" y="30869"/>
                </a:lnTo>
                <a:lnTo>
                  <a:pt x="354271" y="49519"/>
                </a:lnTo>
                <a:lnTo>
                  <a:pt x="396148" y="49519"/>
                </a:lnTo>
                <a:lnTo>
                  <a:pt x="351216" y="100646"/>
                </a:lnTo>
                <a:lnTo>
                  <a:pt x="351216" y="118492"/>
                </a:lnTo>
                <a:lnTo>
                  <a:pt x="426852" y="118492"/>
                </a:lnTo>
                <a:lnTo>
                  <a:pt x="426852" y="99681"/>
                </a:lnTo>
                <a:lnTo>
                  <a:pt x="380876" y="99681"/>
                </a:lnTo>
                <a:close/>
              </a:path>
              <a:path w="1025437" h="121547">
                <a:moveTo>
                  <a:pt x="436176" y="74841"/>
                </a:moveTo>
                <a:lnTo>
                  <a:pt x="436987" y="84867"/>
                </a:lnTo>
                <a:lnTo>
                  <a:pt x="440651" y="97097"/>
                </a:lnTo>
                <a:lnTo>
                  <a:pt x="447268" y="107841"/>
                </a:lnTo>
                <a:lnTo>
                  <a:pt x="454999" y="114859"/>
                </a:lnTo>
                <a:lnTo>
                  <a:pt x="466571" y="119875"/>
                </a:lnTo>
                <a:lnTo>
                  <a:pt x="465393" y="95180"/>
                </a:lnTo>
                <a:lnTo>
                  <a:pt x="461776" y="90410"/>
                </a:lnTo>
                <a:lnTo>
                  <a:pt x="459968" y="83630"/>
                </a:lnTo>
                <a:lnTo>
                  <a:pt x="459968" y="66052"/>
                </a:lnTo>
                <a:lnTo>
                  <a:pt x="461776" y="59286"/>
                </a:lnTo>
                <a:lnTo>
                  <a:pt x="465393" y="54543"/>
                </a:lnTo>
                <a:lnTo>
                  <a:pt x="469010" y="49800"/>
                </a:lnTo>
                <a:lnTo>
                  <a:pt x="474168" y="47429"/>
                </a:lnTo>
                <a:lnTo>
                  <a:pt x="487564" y="47429"/>
                </a:lnTo>
                <a:lnTo>
                  <a:pt x="492708" y="49800"/>
                </a:lnTo>
                <a:lnTo>
                  <a:pt x="496298" y="54543"/>
                </a:lnTo>
                <a:lnTo>
                  <a:pt x="499889" y="59286"/>
                </a:lnTo>
                <a:lnTo>
                  <a:pt x="501684" y="66052"/>
                </a:lnTo>
                <a:lnTo>
                  <a:pt x="501684" y="83630"/>
                </a:lnTo>
                <a:lnTo>
                  <a:pt x="499889" y="90410"/>
                </a:lnTo>
                <a:lnTo>
                  <a:pt x="496298" y="95180"/>
                </a:lnTo>
                <a:lnTo>
                  <a:pt x="493519" y="120301"/>
                </a:lnTo>
                <a:lnTo>
                  <a:pt x="505474" y="115743"/>
                </a:lnTo>
                <a:lnTo>
                  <a:pt x="514625" y="107841"/>
                </a:lnTo>
                <a:lnTo>
                  <a:pt x="519812" y="100020"/>
                </a:lnTo>
                <a:lnTo>
                  <a:pt x="524241" y="88174"/>
                </a:lnTo>
                <a:lnTo>
                  <a:pt x="525717" y="74841"/>
                </a:lnTo>
                <a:lnTo>
                  <a:pt x="524920" y="65036"/>
                </a:lnTo>
                <a:lnTo>
                  <a:pt x="521258" y="52821"/>
                </a:lnTo>
                <a:lnTo>
                  <a:pt x="514625" y="41962"/>
                </a:lnTo>
                <a:lnTo>
                  <a:pt x="506850" y="34813"/>
                </a:lnTo>
                <a:lnTo>
                  <a:pt x="495295" y="29745"/>
                </a:lnTo>
                <a:lnTo>
                  <a:pt x="480946" y="28055"/>
                </a:lnTo>
                <a:lnTo>
                  <a:pt x="468318" y="29331"/>
                </a:lnTo>
                <a:lnTo>
                  <a:pt x="456396" y="33957"/>
                </a:lnTo>
                <a:lnTo>
                  <a:pt x="447268" y="41962"/>
                </a:lnTo>
                <a:lnTo>
                  <a:pt x="442119" y="49780"/>
                </a:lnTo>
                <a:lnTo>
                  <a:pt x="437662" y="61632"/>
                </a:lnTo>
                <a:lnTo>
                  <a:pt x="436176" y="74841"/>
                </a:lnTo>
                <a:close/>
              </a:path>
              <a:path w="1025437" h="121547">
                <a:moveTo>
                  <a:pt x="496298" y="95180"/>
                </a:moveTo>
                <a:lnTo>
                  <a:pt x="492708" y="99949"/>
                </a:lnTo>
                <a:lnTo>
                  <a:pt x="487564" y="102334"/>
                </a:lnTo>
                <a:lnTo>
                  <a:pt x="474168" y="102334"/>
                </a:lnTo>
                <a:lnTo>
                  <a:pt x="469010" y="99949"/>
                </a:lnTo>
                <a:lnTo>
                  <a:pt x="465393" y="95180"/>
                </a:lnTo>
                <a:lnTo>
                  <a:pt x="466571" y="119875"/>
                </a:lnTo>
                <a:lnTo>
                  <a:pt x="480946" y="121547"/>
                </a:lnTo>
                <a:lnTo>
                  <a:pt x="493519" y="120301"/>
                </a:lnTo>
                <a:lnTo>
                  <a:pt x="496298" y="9518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6922248" y="4992221"/>
            <a:ext cx="940545" cy="135832"/>
          </a:xfrm>
          <a:custGeom>
            <a:avLst/>
            <a:gdLst/>
            <a:ahLst/>
            <a:cxnLst/>
            <a:rect l="l" t="t" r="r" b="b"/>
            <a:pathLst>
              <a:path w="1034600" h="153943">
                <a:moveTo>
                  <a:pt x="172353" y="45472"/>
                </a:moveTo>
                <a:lnTo>
                  <a:pt x="168629" y="38291"/>
                </a:lnTo>
                <a:lnTo>
                  <a:pt x="161180" y="34486"/>
                </a:lnTo>
                <a:lnTo>
                  <a:pt x="148818" y="30121"/>
                </a:lnTo>
                <a:lnTo>
                  <a:pt x="135620" y="28778"/>
                </a:lnTo>
                <a:lnTo>
                  <a:pt x="125895" y="29426"/>
                </a:lnTo>
                <a:lnTo>
                  <a:pt x="113266" y="33203"/>
                </a:lnTo>
                <a:lnTo>
                  <a:pt x="104433" y="40354"/>
                </a:lnTo>
                <a:lnTo>
                  <a:pt x="100629" y="45285"/>
                </a:lnTo>
                <a:lnTo>
                  <a:pt x="98485" y="51582"/>
                </a:lnTo>
                <a:lnTo>
                  <a:pt x="98003" y="59246"/>
                </a:lnTo>
                <a:lnTo>
                  <a:pt x="120107" y="59246"/>
                </a:lnTo>
                <a:lnTo>
                  <a:pt x="120643" y="55869"/>
                </a:lnTo>
                <a:lnTo>
                  <a:pt x="121715" y="53190"/>
                </a:lnTo>
                <a:lnTo>
                  <a:pt x="123322" y="51207"/>
                </a:lnTo>
                <a:lnTo>
                  <a:pt x="125573" y="48527"/>
                </a:lnTo>
                <a:lnTo>
                  <a:pt x="129404" y="47187"/>
                </a:lnTo>
                <a:lnTo>
                  <a:pt x="139639" y="47187"/>
                </a:lnTo>
                <a:lnTo>
                  <a:pt x="143296" y="47871"/>
                </a:lnTo>
                <a:lnTo>
                  <a:pt x="145788" y="49237"/>
                </a:lnTo>
                <a:lnTo>
                  <a:pt x="148279" y="50604"/>
                </a:lnTo>
                <a:lnTo>
                  <a:pt x="149525" y="53083"/>
                </a:lnTo>
                <a:lnTo>
                  <a:pt x="149525" y="59621"/>
                </a:lnTo>
                <a:lnTo>
                  <a:pt x="147890" y="61791"/>
                </a:lnTo>
                <a:lnTo>
                  <a:pt x="144622" y="63185"/>
                </a:lnTo>
                <a:lnTo>
                  <a:pt x="142800" y="63989"/>
                </a:lnTo>
                <a:lnTo>
                  <a:pt x="139773" y="64659"/>
                </a:lnTo>
                <a:lnTo>
                  <a:pt x="135540" y="65194"/>
                </a:lnTo>
                <a:lnTo>
                  <a:pt x="127743" y="66159"/>
                </a:lnTo>
                <a:lnTo>
                  <a:pt x="118901" y="67285"/>
                </a:lnTo>
                <a:lnTo>
                  <a:pt x="112203" y="69160"/>
                </a:lnTo>
                <a:lnTo>
                  <a:pt x="107648" y="71786"/>
                </a:lnTo>
                <a:lnTo>
                  <a:pt x="98051" y="81743"/>
                </a:lnTo>
                <a:lnTo>
                  <a:pt x="95190" y="95179"/>
                </a:lnTo>
                <a:lnTo>
                  <a:pt x="95190" y="103486"/>
                </a:lnTo>
                <a:lnTo>
                  <a:pt x="97776" y="109904"/>
                </a:lnTo>
                <a:lnTo>
                  <a:pt x="102946" y="114432"/>
                </a:lnTo>
                <a:lnTo>
                  <a:pt x="108117" y="118961"/>
                </a:lnTo>
                <a:lnTo>
                  <a:pt x="114668" y="121225"/>
                </a:lnTo>
                <a:lnTo>
                  <a:pt x="128814" y="121225"/>
                </a:lnTo>
                <a:lnTo>
                  <a:pt x="134388" y="119805"/>
                </a:lnTo>
                <a:lnTo>
                  <a:pt x="129350" y="104585"/>
                </a:lnTo>
                <a:lnTo>
                  <a:pt x="126242" y="104585"/>
                </a:lnTo>
                <a:lnTo>
                  <a:pt x="123603" y="103714"/>
                </a:lnTo>
                <a:lnTo>
                  <a:pt x="119263" y="100230"/>
                </a:lnTo>
                <a:lnTo>
                  <a:pt x="118177" y="97404"/>
                </a:lnTo>
                <a:lnTo>
                  <a:pt x="118177" y="89097"/>
                </a:lnTo>
                <a:lnTo>
                  <a:pt x="119946" y="85854"/>
                </a:lnTo>
                <a:lnTo>
                  <a:pt x="123483" y="83764"/>
                </a:lnTo>
                <a:lnTo>
                  <a:pt x="125573" y="82532"/>
                </a:lnTo>
                <a:lnTo>
                  <a:pt x="129029" y="81487"/>
                </a:lnTo>
                <a:lnTo>
                  <a:pt x="133852" y="80629"/>
                </a:lnTo>
                <a:lnTo>
                  <a:pt x="138996" y="79664"/>
                </a:lnTo>
                <a:lnTo>
                  <a:pt x="141568" y="79182"/>
                </a:lnTo>
                <a:lnTo>
                  <a:pt x="143591" y="78660"/>
                </a:lnTo>
                <a:lnTo>
                  <a:pt x="146537" y="77534"/>
                </a:lnTo>
                <a:lnTo>
                  <a:pt x="149445" y="75886"/>
                </a:lnTo>
                <a:lnTo>
                  <a:pt x="149445" y="84407"/>
                </a:lnTo>
                <a:lnTo>
                  <a:pt x="149284" y="92071"/>
                </a:lnTo>
                <a:lnTo>
                  <a:pt x="147128" y="97350"/>
                </a:lnTo>
                <a:lnTo>
                  <a:pt x="147087" y="111632"/>
                </a:lnTo>
                <a:lnTo>
                  <a:pt x="150249" y="108202"/>
                </a:lnTo>
                <a:lnTo>
                  <a:pt x="150624" y="111954"/>
                </a:lnTo>
                <a:lnTo>
                  <a:pt x="151159" y="115062"/>
                </a:lnTo>
                <a:lnTo>
                  <a:pt x="152338" y="118492"/>
                </a:lnTo>
                <a:lnTo>
                  <a:pt x="177256" y="118492"/>
                </a:lnTo>
                <a:lnTo>
                  <a:pt x="177256" y="115116"/>
                </a:lnTo>
                <a:lnTo>
                  <a:pt x="173880" y="112463"/>
                </a:lnTo>
                <a:lnTo>
                  <a:pt x="172674" y="109355"/>
                </a:lnTo>
                <a:lnTo>
                  <a:pt x="172513" y="106353"/>
                </a:lnTo>
                <a:lnTo>
                  <a:pt x="172353" y="99011"/>
                </a:lnTo>
                <a:lnTo>
                  <a:pt x="172353" y="45472"/>
                </a:lnTo>
                <a:close/>
              </a:path>
              <a:path w="1034600" h="153943">
                <a:moveTo>
                  <a:pt x="147087" y="111632"/>
                </a:moveTo>
                <a:lnTo>
                  <a:pt x="147128" y="97350"/>
                </a:lnTo>
                <a:lnTo>
                  <a:pt x="142974" y="100244"/>
                </a:lnTo>
                <a:lnTo>
                  <a:pt x="138821" y="103138"/>
                </a:lnTo>
                <a:lnTo>
                  <a:pt x="134279" y="104585"/>
                </a:lnTo>
                <a:lnTo>
                  <a:pt x="129350" y="104585"/>
                </a:lnTo>
                <a:lnTo>
                  <a:pt x="134388" y="119805"/>
                </a:lnTo>
                <a:lnTo>
                  <a:pt x="139317" y="116965"/>
                </a:lnTo>
                <a:lnTo>
                  <a:pt x="143443" y="114553"/>
                </a:lnTo>
                <a:lnTo>
                  <a:pt x="147087" y="111632"/>
                </a:lnTo>
                <a:close/>
              </a:path>
              <a:path w="1034600" h="153943">
                <a:moveTo>
                  <a:pt x="252807" y="28778"/>
                </a:moveTo>
                <a:lnTo>
                  <a:pt x="236517" y="28778"/>
                </a:lnTo>
                <a:lnTo>
                  <a:pt x="230543" y="30547"/>
                </a:lnTo>
                <a:lnTo>
                  <a:pt x="225827" y="34084"/>
                </a:lnTo>
                <a:lnTo>
                  <a:pt x="223201" y="36067"/>
                </a:lnTo>
                <a:lnTo>
                  <a:pt x="220415" y="39309"/>
                </a:lnTo>
                <a:lnTo>
                  <a:pt x="217468" y="43811"/>
                </a:lnTo>
                <a:lnTo>
                  <a:pt x="217468" y="31029"/>
                </a:lnTo>
                <a:lnTo>
                  <a:pt x="195364" y="31029"/>
                </a:lnTo>
                <a:lnTo>
                  <a:pt x="195364" y="118492"/>
                </a:lnTo>
                <a:lnTo>
                  <a:pt x="218191" y="118492"/>
                </a:lnTo>
                <a:lnTo>
                  <a:pt x="218191" y="65650"/>
                </a:lnTo>
                <a:lnTo>
                  <a:pt x="218941" y="61202"/>
                </a:lnTo>
                <a:lnTo>
                  <a:pt x="220441" y="57718"/>
                </a:lnTo>
                <a:lnTo>
                  <a:pt x="223335" y="51127"/>
                </a:lnTo>
                <a:lnTo>
                  <a:pt x="228667" y="47831"/>
                </a:lnTo>
                <a:lnTo>
                  <a:pt x="242760" y="47831"/>
                </a:lnTo>
                <a:lnTo>
                  <a:pt x="247047" y="50081"/>
                </a:lnTo>
                <a:lnTo>
                  <a:pt x="249297" y="54583"/>
                </a:lnTo>
                <a:lnTo>
                  <a:pt x="250529" y="57048"/>
                </a:lnTo>
                <a:lnTo>
                  <a:pt x="251146" y="60586"/>
                </a:lnTo>
                <a:lnTo>
                  <a:pt x="251146" y="118492"/>
                </a:lnTo>
                <a:lnTo>
                  <a:pt x="274616" y="118492"/>
                </a:lnTo>
                <a:lnTo>
                  <a:pt x="274616" y="48500"/>
                </a:lnTo>
                <a:lnTo>
                  <a:pt x="271736" y="40636"/>
                </a:lnTo>
                <a:lnTo>
                  <a:pt x="265976" y="35893"/>
                </a:lnTo>
                <a:lnTo>
                  <a:pt x="260215" y="31150"/>
                </a:lnTo>
                <a:lnTo>
                  <a:pt x="252807" y="28778"/>
                </a:lnTo>
                <a:close/>
              </a:path>
              <a:path w="1034600" h="153943">
                <a:moveTo>
                  <a:pt x="323853" y="30869"/>
                </a:moveTo>
                <a:lnTo>
                  <a:pt x="300383" y="30869"/>
                </a:lnTo>
                <a:lnTo>
                  <a:pt x="300383" y="93706"/>
                </a:lnTo>
                <a:lnTo>
                  <a:pt x="301643" y="101289"/>
                </a:lnTo>
                <a:lnTo>
                  <a:pt x="304161" y="106434"/>
                </a:lnTo>
                <a:lnTo>
                  <a:pt x="306384" y="110193"/>
                </a:lnTo>
                <a:lnTo>
                  <a:pt x="316052" y="117864"/>
                </a:lnTo>
                <a:lnTo>
                  <a:pt x="330364" y="120421"/>
                </a:lnTo>
                <a:lnTo>
                  <a:pt x="334865" y="120421"/>
                </a:lnTo>
                <a:lnTo>
                  <a:pt x="338790" y="119832"/>
                </a:lnTo>
                <a:lnTo>
                  <a:pt x="342139" y="118653"/>
                </a:lnTo>
                <a:lnTo>
                  <a:pt x="345489" y="117474"/>
                </a:lnTo>
                <a:lnTo>
                  <a:pt x="348958" y="115277"/>
                </a:lnTo>
                <a:lnTo>
                  <a:pt x="352548" y="112061"/>
                </a:lnTo>
                <a:lnTo>
                  <a:pt x="353727" y="111043"/>
                </a:lnTo>
                <a:lnTo>
                  <a:pt x="355603" y="108524"/>
                </a:lnTo>
                <a:lnTo>
                  <a:pt x="357210" y="106112"/>
                </a:lnTo>
                <a:lnTo>
                  <a:pt x="357210" y="118492"/>
                </a:lnTo>
                <a:lnTo>
                  <a:pt x="379475" y="118492"/>
                </a:lnTo>
                <a:lnTo>
                  <a:pt x="379475" y="30869"/>
                </a:lnTo>
                <a:lnTo>
                  <a:pt x="356246" y="30869"/>
                </a:lnTo>
                <a:lnTo>
                  <a:pt x="356246" y="84166"/>
                </a:lnTo>
                <a:lnTo>
                  <a:pt x="355496" y="88695"/>
                </a:lnTo>
                <a:lnTo>
                  <a:pt x="353995" y="92125"/>
                </a:lnTo>
                <a:lnTo>
                  <a:pt x="351102" y="98449"/>
                </a:lnTo>
                <a:lnTo>
                  <a:pt x="345743" y="101611"/>
                </a:lnTo>
                <a:lnTo>
                  <a:pt x="331811" y="101611"/>
                </a:lnTo>
                <a:lnTo>
                  <a:pt x="327712" y="99387"/>
                </a:lnTo>
                <a:lnTo>
                  <a:pt x="325622" y="94938"/>
                </a:lnTo>
                <a:lnTo>
                  <a:pt x="324443" y="92419"/>
                </a:lnTo>
                <a:lnTo>
                  <a:pt x="323853" y="88668"/>
                </a:lnTo>
                <a:lnTo>
                  <a:pt x="323853" y="30869"/>
                </a:lnTo>
                <a:close/>
              </a:path>
              <a:path w="1034600" h="153943">
                <a:moveTo>
                  <a:pt x="478064" y="45473"/>
                </a:moveTo>
                <a:lnTo>
                  <a:pt x="474340" y="38291"/>
                </a:lnTo>
                <a:lnTo>
                  <a:pt x="466892" y="34486"/>
                </a:lnTo>
                <a:lnTo>
                  <a:pt x="454529" y="30121"/>
                </a:lnTo>
                <a:lnTo>
                  <a:pt x="441331" y="28779"/>
                </a:lnTo>
                <a:lnTo>
                  <a:pt x="431607" y="29426"/>
                </a:lnTo>
                <a:lnTo>
                  <a:pt x="418978" y="33203"/>
                </a:lnTo>
                <a:lnTo>
                  <a:pt x="410145" y="40354"/>
                </a:lnTo>
                <a:lnTo>
                  <a:pt x="406340" y="45285"/>
                </a:lnTo>
                <a:lnTo>
                  <a:pt x="404197" y="51582"/>
                </a:lnTo>
                <a:lnTo>
                  <a:pt x="403715" y="59246"/>
                </a:lnTo>
                <a:lnTo>
                  <a:pt x="425819" y="59246"/>
                </a:lnTo>
                <a:lnTo>
                  <a:pt x="426355" y="55869"/>
                </a:lnTo>
                <a:lnTo>
                  <a:pt x="427426" y="53190"/>
                </a:lnTo>
                <a:lnTo>
                  <a:pt x="429034" y="51207"/>
                </a:lnTo>
                <a:lnTo>
                  <a:pt x="431284" y="48527"/>
                </a:lnTo>
                <a:lnTo>
                  <a:pt x="435116" y="47188"/>
                </a:lnTo>
                <a:lnTo>
                  <a:pt x="445350" y="47188"/>
                </a:lnTo>
                <a:lnTo>
                  <a:pt x="449008" y="47871"/>
                </a:lnTo>
                <a:lnTo>
                  <a:pt x="451499" y="49237"/>
                </a:lnTo>
                <a:lnTo>
                  <a:pt x="453991" y="50604"/>
                </a:lnTo>
                <a:lnTo>
                  <a:pt x="455237" y="53083"/>
                </a:lnTo>
                <a:lnTo>
                  <a:pt x="455237" y="59621"/>
                </a:lnTo>
                <a:lnTo>
                  <a:pt x="453602" y="61791"/>
                </a:lnTo>
                <a:lnTo>
                  <a:pt x="450334" y="63185"/>
                </a:lnTo>
                <a:lnTo>
                  <a:pt x="448512" y="63989"/>
                </a:lnTo>
                <a:lnTo>
                  <a:pt x="445485" y="64659"/>
                </a:lnTo>
                <a:lnTo>
                  <a:pt x="441251" y="65195"/>
                </a:lnTo>
                <a:lnTo>
                  <a:pt x="433454" y="66159"/>
                </a:lnTo>
                <a:lnTo>
                  <a:pt x="424612" y="67285"/>
                </a:lnTo>
                <a:lnTo>
                  <a:pt x="417915" y="69160"/>
                </a:lnTo>
                <a:lnTo>
                  <a:pt x="413360" y="71786"/>
                </a:lnTo>
                <a:lnTo>
                  <a:pt x="403762" y="81743"/>
                </a:lnTo>
                <a:lnTo>
                  <a:pt x="400901" y="95179"/>
                </a:lnTo>
                <a:lnTo>
                  <a:pt x="400901" y="103486"/>
                </a:lnTo>
                <a:lnTo>
                  <a:pt x="403487" y="109904"/>
                </a:lnTo>
                <a:lnTo>
                  <a:pt x="408658" y="114433"/>
                </a:lnTo>
                <a:lnTo>
                  <a:pt x="413829" y="118961"/>
                </a:lnTo>
                <a:lnTo>
                  <a:pt x="420379" y="121225"/>
                </a:lnTo>
                <a:lnTo>
                  <a:pt x="434526" y="121225"/>
                </a:lnTo>
                <a:lnTo>
                  <a:pt x="440099" y="119805"/>
                </a:lnTo>
                <a:lnTo>
                  <a:pt x="435062" y="104585"/>
                </a:lnTo>
                <a:lnTo>
                  <a:pt x="431954" y="104585"/>
                </a:lnTo>
                <a:lnTo>
                  <a:pt x="429315" y="103714"/>
                </a:lnTo>
                <a:lnTo>
                  <a:pt x="424975" y="100231"/>
                </a:lnTo>
                <a:lnTo>
                  <a:pt x="423889" y="97404"/>
                </a:lnTo>
                <a:lnTo>
                  <a:pt x="423889" y="89097"/>
                </a:lnTo>
                <a:lnTo>
                  <a:pt x="425658" y="85854"/>
                </a:lnTo>
                <a:lnTo>
                  <a:pt x="429194" y="83764"/>
                </a:lnTo>
                <a:lnTo>
                  <a:pt x="431284" y="82532"/>
                </a:lnTo>
                <a:lnTo>
                  <a:pt x="434740" y="81487"/>
                </a:lnTo>
                <a:lnTo>
                  <a:pt x="439563" y="80629"/>
                </a:lnTo>
                <a:lnTo>
                  <a:pt x="444707" y="79664"/>
                </a:lnTo>
                <a:lnTo>
                  <a:pt x="447279" y="79182"/>
                </a:lnTo>
                <a:lnTo>
                  <a:pt x="449302" y="78660"/>
                </a:lnTo>
                <a:lnTo>
                  <a:pt x="452248" y="77534"/>
                </a:lnTo>
                <a:lnTo>
                  <a:pt x="455156" y="75886"/>
                </a:lnTo>
                <a:lnTo>
                  <a:pt x="455156" y="84407"/>
                </a:lnTo>
                <a:lnTo>
                  <a:pt x="454996" y="92071"/>
                </a:lnTo>
                <a:lnTo>
                  <a:pt x="452839" y="97350"/>
                </a:lnTo>
                <a:lnTo>
                  <a:pt x="452799" y="111632"/>
                </a:lnTo>
                <a:lnTo>
                  <a:pt x="455960" y="108202"/>
                </a:lnTo>
                <a:lnTo>
                  <a:pt x="456336" y="111954"/>
                </a:lnTo>
                <a:lnTo>
                  <a:pt x="456871" y="115062"/>
                </a:lnTo>
                <a:lnTo>
                  <a:pt x="458050" y="118492"/>
                </a:lnTo>
                <a:lnTo>
                  <a:pt x="482967" y="118492"/>
                </a:lnTo>
                <a:lnTo>
                  <a:pt x="482967" y="115116"/>
                </a:lnTo>
                <a:lnTo>
                  <a:pt x="479591" y="112463"/>
                </a:lnTo>
                <a:lnTo>
                  <a:pt x="478386" y="109355"/>
                </a:lnTo>
                <a:lnTo>
                  <a:pt x="478225" y="106353"/>
                </a:lnTo>
                <a:lnTo>
                  <a:pt x="478064" y="99011"/>
                </a:lnTo>
                <a:lnTo>
                  <a:pt x="478064" y="45473"/>
                </a:lnTo>
                <a:close/>
              </a:path>
              <a:path w="1034600" h="153943">
                <a:moveTo>
                  <a:pt x="452799" y="111632"/>
                </a:moveTo>
                <a:lnTo>
                  <a:pt x="452839" y="97350"/>
                </a:lnTo>
                <a:lnTo>
                  <a:pt x="448685" y="100244"/>
                </a:lnTo>
                <a:lnTo>
                  <a:pt x="444533" y="103138"/>
                </a:lnTo>
                <a:lnTo>
                  <a:pt x="439991" y="104585"/>
                </a:lnTo>
                <a:lnTo>
                  <a:pt x="435062" y="104585"/>
                </a:lnTo>
                <a:lnTo>
                  <a:pt x="440099" y="119805"/>
                </a:lnTo>
                <a:lnTo>
                  <a:pt x="445029" y="116965"/>
                </a:lnTo>
                <a:lnTo>
                  <a:pt x="449155" y="114553"/>
                </a:lnTo>
                <a:lnTo>
                  <a:pt x="452799" y="111632"/>
                </a:lnTo>
                <a:close/>
              </a:path>
              <a:path w="1034600" h="153943">
                <a:moveTo>
                  <a:pt x="550703" y="30869"/>
                </a:moveTo>
                <a:lnTo>
                  <a:pt x="551552" y="52413"/>
                </a:lnTo>
                <a:lnTo>
                  <a:pt x="551552" y="33287"/>
                </a:lnTo>
                <a:lnTo>
                  <a:pt x="582854" y="122351"/>
                </a:lnTo>
                <a:lnTo>
                  <a:pt x="582599" y="124762"/>
                </a:lnTo>
                <a:lnTo>
                  <a:pt x="581447" y="127656"/>
                </a:lnTo>
                <a:lnTo>
                  <a:pt x="580295" y="130550"/>
                </a:lnTo>
                <a:lnTo>
                  <a:pt x="577710" y="133364"/>
                </a:lnTo>
                <a:lnTo>
                  <a:pt x="574602" y="134945"/>
                </a:lnTo>
                <a:lnTo>
                  <a:pt x="570530" y="135481"/>
                </a:lnTo>
                <a:lnTo>
                  <a:pt x="566135" y="135454"/>
                </a:lnTo>
                <a:lnTo>
                  <a:pt x="563242" y="135293"/>
                </a:lnTo>
                <a:lnTo>
                  <a:pt x="563242" y="153622"/>
                </a:lnTo>
                <a:lnTo>
                  <a:pt x="565707" y="153783"/>
                </a:lnTo>
                <a:lnTo>
                  <a:pt x="570020" y="153930"/>
                </a:lnTo>
                <a:lnTo>
                  <a:pt x="583818" y="153943"/>
                </a:lnTo>
                <a:lnTo>
                  <a:pt x="590570" y="151947"/>
                </a:lnTo>
                <a:lnTo>
                  <a:pt x="593946" y="147955"/>
                </a:lnTo>
                <a:lnTo>
                  <a:pt x="596693" y="143795"/>
                </a:lnTo>
                <a:lnTo>
                  <a:pt x="601682" y="133089"/>
                </a:lnTo>
                <a:lnTo>
                  <a:pt x="607691" y="117045"/>
                </a:lnTo>
                <a:lnTo>
                  <a:pt x="637751" y="30869"/>
                </a:lnTo>
                <a:lnTo>
                  <a:pt x="613397" y="30869"/>
                </a:lnTo>
                <a:lnTo>
                  <a:pt x="595313" y="95501"/>
                </a:lnTo>
                <a:lnTo>
                  <a:pt x="576183" y="30869"/>
                </a:lnTo>
                <a:lnTo>
                  <a:pt x="551553" y="30869"/>
                </a:lnTo>
                <a:lnTo>
                  <a:pt x="551552" y="28939"/>
                </a:lnTo>
                <a:lnTo>
                  <a:pt x="548498" y="28779"/>
                </a:lnTo>
                <a:lnTo>
                  <a:pt x="541639" y="28779"/>
                </a:lnTo>
                <a:lnTo>
                  <a:pt x="536066" y="30574"/>
                </a:lnTo>
                <a:lnTo>
                  <a:pt x="531780" y="34165"/>
                </a:lnTo>
                <a:lnTo>
                  <a:pt x="529154" y="36308"/>
                </a:lnTo>
                <a:lnTo>
                  <a:pt x="526073" y="40301"/>
                </a:lnTo>
                <a:lnTo>
                  <a:pt x="522536" y="46142"/>
                </a:lnTo>
                <a:lnTo>
                  <a:pt x="522536" y="30869"/>
                </a:lnTo>
                <a:lnTo>
                  <a:pt x="500673" y="30869"/>
                </a:lnTo>
                <a:lnTo>
                  <a:pt x="500673" y="118492"/>
                </a:lnTo>
                <a:lnTo>
                  <a:pt x="523742" y="118492"/>
                </a:lnTo>
                <a:lnTo>
                  <a:pt x="523742" y="69589"/>
                </a:lnTo>
                <a:lnTo>
                  <a:pt x="524626" y="64391"/>
                </a:lnTo>
                <a:lnTo>
                  <a:pt x="526394" y="61014"/>
                </a:lnTo>
                <a:lnTo>
                  <a:pt x="529555" y="55012"/>
                </a:lnTo>
                <a:lnTo>
                  <a:pt x="535745" y="52011"/>
                </a:lnTo>
                <a:lnTo>
                  <a:pt x="545658" y="52011"/>
                </a:lnTo>
                <a:lnTo>
                  <a:pt x="548820" y="52145"/>
                </a:lnTo>
                <a:lnTo>
                  <a:pt x="551552" y="52413"/>
                </a:lnTo>
                <a:lnTo>
                  <a:pt x="550703" y="30869"/>
                </a:lnTo>
                <a:close/>
              </a:path>
              <a:path w="1034600" h="153943">
                <a:moveTo>
                  <a:pt x="731654" y="90142"/>
                </a:moveTo>
                <a:lnTo>
                  <a:pt x="735579" y="87194"/>
                </a:lnTo>
                <a:lnTo>
                  <a:pt x="741313" y="83121"/>
                </a:lnTo>
                <a:lnTo>
                  <a:pt x="750476" y="76610"/>
                </a:lnTo>
                <a:lnTo>
                  <a:pt x="758193" y="71143"/>
                </a:lnTo>
                <a:lnTo>
                  <a:pt x="763739" y="66186"/>
                </a:lnTo>
                <a:lnTo>
                  <a:pt x="767115" y="61738"/>
                </a:lnTo>
                <a:lnTo>
                  <a:pt x="772259" y="55039"/>
                </a:lnTo>
                <a:lnTo>
                  <a:pt x="774831" y="47375"/>
                </a:lnTo>
                <a:lnTo>
                  <a:pt x="774831" y="38747"/>
                </a:lnTo>
                <a:lnTo>
                  <a:pt x="774641" y="34417"/>
                </a:lnTo>
                <a:lnTo>
                  <a:pt x="771331" y="21766"/>
                </a:lnTo>
                <a:lnTo>
                  <a:pt x="763899" y="11616"/>
                </a:lnTo>
                <a:lnTo>
                  <a:pt x="759604" y="8179"/>
                </a:lnTo>
                <a:lnTo>
                  <a:pt x="748298" y="3069"/>
                </a:lnTo>
                <a:lnTo>
                  <a:pt x="734480" y="1366"/>
                </a:lnTo>
                <a:lnTo>
                  <a:pt x="721261" y="3067"/>
                </a:lnTo>
                <a:lnTo>
                  <a:pt x="709912" y="8876"/>
                </a:lnTo>
                <a:lnTo>
                  <a:pt x="701927" y="18810"/>
                </a:lnTo>
                <a:lnTo>
                  <a:pt x="698712" y="24920"/>
                </a:lnTo>
                <a:lnTo>
                  <a:pt x="696917" y="32932"/>
                </a:lnTo>
                <a:lnTo>
                  <a:pt x="696542" y="42847"/>
                </a:lnTo>
                <a:lnTo>
                  <a:pt x="718807" y="42847"/>
                </a:lnTo>
                <a:lnTo>
                  <a:pt x="719074" y="36308"/>
                </a:lnTo>
                <a:lnTo>
                  <a:pt x="719933" y="31539"/>
                </a:lnTo>
                <a:lnTo>
                  <a:pt x="721379" y="28537"/>
                </a:lnTo>
                <a:lnTo>
                  <a:pt x="723898" y="23339"/>
                </a:lnTo>
                <a:lnTo>
                  <a:pt x="728640" y="20740"/>
                </a:lnTo>
                <a:lnTo>
                  <a:pt x="740697" y="20740"/>
                </a:lnTo>
                <a:lnTo>
                  <a:pt x="744609" y="22374"/>
                </a:lnTo>
                <a:lnTo>
                  <a:pt x="747342" y="25644"/>
                </a:lnTo>
                <a:lnTo>
                  <a:pt x="750074" y="28913"/>
                </a:lnTo>
                <a:lnTo>
                  <a:pt x="751441" y="33012"/>
                </a:lnTo>
                <a:lnTo>
                  <a:pt x="751441" y="43999"/>
                </a:lnTo>
                <a:lnTo>
                  <a:pt x="749056" y="49572"/>
                </a:lnTo>
                <a:lnTo>
                  <a:pt x="744287" y="54664"/>
                </a:lnTo>
                <a:lnTo>
                  <a:pt x="736536" y="61409"/>
                </a:lnTo>
                <a:lnTo>
                  <a:pt x="723791" y="70902"/>
                </a:lnTo>
                <a:lnTo>
                  <a:pt x="715522" y="77312"/>
                </a:lnTo>
                <a:lnTo>
                  <a:pt x="706202" y="86639"/>
                </a:lnTo>
                <a:lnTo>
                  <a:pt x="700642" y="95582"/>
                </a:lnTo>
                <a:lnTo>
                  <a:pt x="697265" y="102495"/>
                </a:lnTo>
                <a:lnTo>
                  <a:pt x="695471" y="110132"/>
                </a:lnTo>
                <a:lnTo>
                  <a:pt x="695257" y="118492"/>
                </a:lnTo>
                <a:lnTo>
                  <a:pt x="775072" y="118492"/>
                </a:lnTo>
                <a:lnTo>
                  <a:pt x="775072" y="98315"/>
                </a:lnTo>
                <a:lnTo>
                  <a:pt x="724193" y="98315"/>
                </a:lnTo>
                <a:lnTo>
                  <a:pt x="725639" y="95903"/>
                </a:lnTo>
                <a:lnTo>
                  <a:pt x="727421" y="93786"/>
                </a:lnTo>
                <a:lnTo>
                  <a:pt x="731654" y="90142"/>
                </a:lnTo>
                <a:close/>
              </a:path>
              <a:path w="1034600" h="153943">
                <a:moveTo>
                  <a:pt x="1011130" y="38104"/>
                </a:moveTo>
                <a:lnTo>
                  <a:pt x="1011130" y="118492"/>
                </a:lnTo>
                <a:lnTo>
                  <a:pt x="1034600" y="118492"/>
                </a:lnTo>
                <a:lnTo>
                  <a:pt x="1034600" y="1929"/>
                </a:lnTo>
                <a:lnTo>
                  <a:pt x="1015551" y="1929"/>
                </a:lnTo>
                <a:lnTo>
                  <a:pt x="1015551" y="2947"/>
                </a:lnTo>
                <a:lnTo>
                  <a:pt x="1014667" y="6591"/>
                </a:lnTo>
                <a:lnTo>
                  <a:pt x="1013648" y="10075"/>
                </a:lnTo>
                <a:lnTo>
                  <a:pt x="1012149" y="12862"/>
                </a:lnTo>
                <a:lnTo>
                  <a:pt x="1010166" y="14952"/>
                </a:lnTo>
                <a:lnTo>
                  <a:pt x="1007272" y="18007"/>
                </a:lnTo>
                <a:lnTo>
                  <a:pt x="1003521" y="20043"/>
                </a:lnTo>
                <a:lnTo>
                  <a:pt x="998913" y="21061"/>
                </a:lnTo>
                <a:lnTo>
                  <a:pt x="996019" y="21704"/>
                </a:lnTo>
                <a:lnTo>
                  <a:pt x="990955" y="22187"/>
                </a:lnTo>
                <a:lnTo>
                  <a:pt x="983721" y="22508"/>
                </a:lnTo>
                <a:lnTo>
                  <a:pt x="983721" y="38104"/>
                </a:lnTo>
                <a:lnTo>
                  <a:pt x="1011130" y="38104"/>
                </a:lnTo>
                <a:close/>
              </a:path>
              <a:path w="1034600" h="153943">
                <a:moveTo>
                  <a:pt x="806556" y="7476"/>
                </a:moveTo>
                <a:lnTo>
                  <a:pt x="798284" y="16801"/>
                </a:lnTo>
                <a:lnTo>
                  <a:pt x="795626" y="22201"/>
                </a:lnTo>
                <a:lnTo>
                  <a:pt x="792124" y="33185"/>
                </a:lnTo>
                <a:lnTo>
                  <a:pt x="790022" y="46230"/>
                </a:lnTo>
                <a:lnTo>
                  <a:pt x="789322" y="61336"/>
                </a:lnTo>
                <a:lnTo>
                  <a:pt x="789551" y="70224"/>
                </a:lnTo>
                <a:lnTo>
                  <a:pt x="791056" y="84160"/>
                </a:lnTo>
                <a:lnTo>
                  <a:pt x="793967" y="96016"/>
                </a:lnTo>
                <a:lnTo>
                  <a:pt x="798284" y="105791"/>
                </a:lnTo>
                <a:lnTo>
                  <a:pt x="804151" y="113128"/>
                </a:lnTo>
                <a:lnTo>
                  <a:pt x="815070" y="119322"/>
                </a:lnTo>
                <a:lnTo>
                  <a:pt x="829511" y="121386"/>
                </a:lnTo>
                <a:lnTo>
                  <a:pt x="818204" y="99186"/>
                </a:lnTo>
                <a:lnTo>
                  <a:pt x="816007" y="92085"/>
                </a:lnTo>
                <a:lnTo>
                  <a:pt x="814935" y="87977"/>
                </a:lnTo>
                <a:lnTo>
                  <a:pt x="813268" y="76250"/>
                </a:lnTo>
                <a:lnTo>
                  <a:pt x="812712" y="61336"/>
                </a:lnTo>
                <a:lnTo>
                  <a:pt x="812831" y="53721"/>
                </a:lnTo>
                <a:lnTo>
                  <a:pt x="813879" y="40141"/>
                </a:lnTo>
                <a:lnTo>
                  <a:pt x="816007" y="30145"/>
                </a:lnTo>
                <a:lnTo>
                  <a:pt x="818204" y="23392"/>
                </a:lnTo>
                <a:lnTo>
                  <a:pt x="822705" y="20016"/>
                </a:lnTo>
                <a:lnTo>
                  <a:pt x="836316" y="20016"/>
                </a:lnTo>
                <a:lnTo>
                  <a:pt x="840777" y="23392"/>
                </a:lnTo>
                <a:lnTo>
                  <a:pt x="842894" y="30145"/>
                </a:lnTo>
                <a:lnTo>
                  <a:pt x="843985" y="34385"/>
                </a:lnTo>
                <a:lnTo>
                  <a:pt x="845547" y="46067"/>
                </a:lnTo>
                <a:lnTo>
                  <a:pt x="846069" y="61336"/>
                </a:lnTo>
                <a:lnTo>
                  <a:pt x="845968" y="68203"/>
                </a:lnTo>
                <a:lnTo>
                  <a:pt x="844966" y="81738"/>
                </a:lnTo>
                <a:lnTo>
                  <a:pt x="842894" y="92085"/>
                </a:lnTo>
                <a:lnTo>
                  <a:pt x="840777" y="99186"/>
                </a:lnTo>
                <a:lnTo>
                  <a:pt x="840650" y="120230"/>
                </a:lnTo>
                <a:lnTo>
                  <a:pt x="852455" y="115075"/>
                </a:lnTo>
                <a:lnTo>
                  <a:pt x="860737" y="105791"/>
                </a:lnTo>
                <a:lnTo>
                  <a:pt x="863374" y="100466"/>
                </a:lnTo>
                <a:lnTo>
                  <a:pt x="866888" y="89503"/>
                </a:lnTo>
                <a:lnTo>
                  <a:pt x="868996" y="76460"/>
                </a:lnTo>
                <a:lnTo>
                  <a:pt x="869699" y="61336"/>
                </a:lnTo>
                <a:lnTo>
                  <a:pt x="869466" y="52368"/>
                </a:lnTo>
                <a:lnTo>
                  <a:pt x="867957" y="38452"/>
                </a:lnTo>
                <a:lnTo>
                  <a:pt x="865048" y="26596"/>
                </a:lnTo>
                <a:lnTo>
                  <a:pt x="860737" y="16801"/>
                </a:lnTo>
                <a:lnTo>
                  <a:pt x="854852" y="9409"/>
                </a:lnTo>
                <a:lnTo>
                  <a:pt x="843939" y="3196"/>
                </a:lnTo>
                <a:lnTo>
                  <a:pt x="829511" y="1125"/>
                </a:lnTo>
                <a:lnTo>
                  <a:pt x="818344" y="2294"/>
                </a:lnTo>
                <a:lnTo>
                  <a:pt x="806556" y="7476"/>
                </a:lnTo>
                <a:close/>
              </a:path>
              <a:path w="1034600" h="153943">
                <a:moveTo>
                  <a:pt x="840777" y="99186"/>
                </a:moveTo>
                <a:lnTo>
                  <a:pt x="836316" y="102736"/>
                </a:lnTo>
                <a:lnTo>
                  <a:pt x="822705" y="102736"/>
                </a:lnTo>
                <a:lnTo>
                  <a:pt x="818204" y="99186"/>
                </a:lnTo>
                <a:lnTo>
                  <a:pt x="829511" y="121386"/>
                </a:lnTo>
                <a:lnTo>
                  <a:pt x="840650" y="120230"/>
                </a:lnTo>
                <a:lnTo>
                  <a:pt x="840777" y="99186"/>
                </a:lnTo>
                <a:close/>
              </a:path>
              <a:path w="1034600" h="153943">
                <a:moveTo>
                  <a:pt x="900621" y="7476"/>
                </a:moveTo>
                <a:lnTo>
                  <a:pt x="892349" y="16801"/>
                </a:lnTo>
                <a:lnTo>
                  <a:pt x="889691" y="22201"/>
                </a:lnTo>
                <a:lnTo>
                  <a:pt x="886189" y="33185"/>
                </a:lnTo>
                <a:lnTo>
                  <a:pt x="884087" y="46230"/>
                </a:lnTo>
                <a:lnTo>
                  <a:pt x="883387" y="61336"/>
                </a:lnTo>
                <a:lnTo>
                  <a:pt x="883616" y="70224"/>
                </a:lnTo>
                <a:lnTo>
                  <a:pt x="885121" y="84160"/>
                </a:lnTo>
                <a:lnTo>
                  <a:pt x="888032" y="96016"/>
                </a:lnTo>
                <a:lnTo>
                  <a:pt x="892349" y="105791"/>
                </a:lnTo>
                <a:lnTo>
                  <a:pt x="898216" y="113128"/>
                </a:lnTo>
                <a:lnTo>
                  <a:pt x="909135" y="119322"/>
                </a:lnTo>
                <a:lnTo>
                  <a:pt x="923576" y="121386"/>
                </a:lnTo>
                <a:lnTo>
                  <a:pt x="912269" y="99186"/>
                </a:lnTo>
                <a:lnTo>
                  <a:pt x="910072" y="92085"/>
                </a:lnTo>
                <a:lnTo>
                  <a:pt x="909000" y="87977"/>
                </a:lnTo>
                <a:lnTo>
                  <a:pt x="907333" y="76250"/>
                </a:lnTo>
                <a:lnTo>
                  <a:pt x="906777" y="61336"/>
                </a:lnTo>
                <a:lnTo>
                  <a:pt x="906896" y="53721"/>
                </a:lnTo>
                <a:lnTo>
                  <a:pt x="907944" y="40141"/>
                </a:lnTo>
                <a:lnTo>
                  <a:pt x="910072" y="30145"/>
                </a:lnTo>
                <a:lnTo>
                  <a:pt x="912269" y="23393"/>
                </a:lnTo>
                <a:lnTo>
                  <a:pt x="916770" y="20016"/>
                </a:lnTo>
                <a:lnTo>
                  <a:pt x="930381" y="20016"/>
                </a:lnTo>
                <a:lnTo>
                  <a:pt x="934842" y="23393"/>
                </a:lnTo>
                <a:lnTo>
                  <a:pt x="936959" y="30145"/>
                </a:lnTo>
                <a:lnTo>
                  <a:pt x="938050" y="34385"/>
                </a:lnTo>
                <a:lnTo>
                  <a:pt x="939613" y="46067"/>
                </a:lnTo>
                <a:lnTo>
                  <a:pt x="940134" y="61336"/>
                </a:lnTo>
                <a:lnTo>
                  <a:pt x="940033" y="68203"/>
                </a:lnTo>
                <a:lnTo>
                  <a:pt x="939031" y="81738"/>
                </a:lnTo>
                <a:lnTo>
                  <a:pt x="936959" y="92085"/>
                </a:lnTo>
                <a:lnTo>
                  <a:pt x="934842" y="99186"/>
                </a:lnTo>
                <a:lnTo>
                  <a:pt x="934715" y="120230"/>
                </a:lnTo>
                <a:lnTo>
                  <a:pt x="946520" y="115075"/>
                </a:lnTo>
                <a:lnTo>
                  <a:pt x="954803" y="105791"/>
                </a:lnTo>
                <a:lnTo>
                  <a:pt x="957439" y="100466"/>
                </a:lnTo>
                <a:lnTo>
                  <a:pt x="960953" y="89503"/>
                </a:lnTo>
                <a:lnTo>
                  <a:pt x="963061" y="76460"/>
                </a:lnTo>
                <a:lnTo>
                  <a:pt x="963764" y="61336"/>
                </a:lnTo>
                <a:lnTo>
                  <a:pt x="963531" y="52368"/>
                </a:lnTo>
                <a:lnTo>
                  <a:pt x="962022" y="38452"/>
                </a:lnTo>
                <a:lnTo>
                  <a:pt x="959113" y="26596"/>
                </a:lnTo>
                <a:lnTo>
                  <a:pt x="954803" y="16801"/>
                </a:lnTo>
                <a:lnTo>
                  <a:pt x="948917" y="9409"/>
                </a:lnTo>
                <a:lnTo>
                  <a:pt x="938004" y="3196"/>
                </a:lnTo>
                <a:lnTo>
                  <a:pt x="923576" y="1125"/>
                </a:lnTo>
                <a:lnTo>
                  <a:pt x="912409" y="2294"/>
                </a:lnTo>
                <a:lnTo>
                  <a:pt x="900621" y="7476"/>
                </a:lnTo>
                <a:close/>
              </a:path>
              <a:path w="1034600" h="153943">
                <a:moveTo>
                  <a:pt x="934842" y="99186"/>
                </a:moveTo>
                <a:lnTo>
                  <a:pt x="930381" y="102736"/>
                </a:lnTo>
                <a:lnTo>
                  <a:pt x="916770" y="102736"/>
                </a:lnTo>
                <a:lnTo>
                  <a:pt x="912269" y="99186"/>
                </a:lnTo>
                <a:lnTo>
                  <a:pt x="923576" y="121386"/>
                </a:lnTo>
                <a:lnTo>
                  <a:pt x="934715" y="120230"/>
                </a:lnTo>
                <a:lnTo>
                  <a:pt x="934842" y="99186"/>
                </a:lnTo>
                <a:close/>
              </a:path>
              <a:path w="1034600" h="153943">
                <a:moveTo>
                  <a:pt x="24609" y="91897"/>
                </a:moveTo>
                <a:lnTo>
                  <a:pt x="23603" y="85452"/>
                </a:lnTo>
                <a:lnTo>
                  <a:pt x="23389" y="76288"/>
                </a:lnTo>
                <a:lnTo>
                  <a:pt x="23389" y="73555"/>
                </a:lnTo>
                <a:lnTo>
                  <a:pt x="0" y="73555"/>
                </a:lnTo>
                <a:lnTo>
                  <a:pt x="0" y="76288"/>
                </a:lnTo>
                <a:lnTo>
                  <a:pt x="497" y="86238"/>
                </a:lnTo>
                <a:lnTo>
                  <a:pt x="3083" y="98996"/>
                </a:lnTo>
                <a:lnTo>
                  <a:pt x="7877" y="109288"/>
                </a:lnTo>
                <a:lnTo>
                  <a:pt x="12430" y="114316"/>
                </a:lnTo>
                <a:lnTo>
                  <a:pt x="23407" y="119619"/>
                </a:lnTo>
                <a:lnTo>
                  <a:pt x="38822" y="121386"/>
                </a:lnTo>
                <a:lnTo>
                  <a:pt x="50595" y="120220"/>
                </a:lnTo>
                <a:lnTo>
                  <a:pt x="62511" y="115269"/>
                </a:lnTo>
                <a:lnTo>
                  <a:pt x="70732" y="106434"/>
                </a:lnTo>
                <a:lnTo>
                  <a:pt x="74214" y="100539"/>
                </a:lnTo>
                <a:lnTo>
                  <a:pt x="75957" y="92553"/>
                </a:lnTo>
                <a:lnTo>
                  <a:pt x="75957" y="0"/>
                </a:lnTo>
                <a:lnTo>
                  <a:pt x="51200" y="0"/>
                </a:lnTo>
                <a:lnTo>
                  <a:pt x="51200" y="88614"/>
                </a:lnTo>
                <a:lnTo>
                  <a:pt x="50638" y="92687"/>
                </a:lnTo>
                <a:lnTo>
                  <a:pt x="49512" y="95099"/>
                </a:lnTo>
                <a:lnTo>
                  <a:pt x="47637" y="99172"/>
                </a:lnTo>
                <a:lnTo>
                  <a:pt x="43779" y="101209"/>
                </a:lnTo>
                <a:lnTo>
                  <a:pt x="32044" y="101209"/>
                </a:lnTo>
                <a:lnTo>
                  <a:pt x="28198" y="99346"/>
                </a:lnTo>
                <a:lnTo>
                  <a:pt x="26404" y="95622"/>
                </a:lnTo>
                <a:lnTo>
                  <a:pt x="24609" y="918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925170" y="5129402"/>
            <a:ext cx="1237171" cy="143067"/>
          </a:xfrm>
          <a:custGeom>
            <a:avLst/>
            <a:gdLst/>
            <a:ahLst/>
            <a:cxnLst/>
            <a:rect l="l" t="t" r="r" b="b"/>
            <a:pathLst>
              <a:path w="1360888" h="162143">
                <a:moveTo>
                  <a:pt x="809634" y="70271"/>
                </a:moveTo>
                <a:lnTo>
                  <a:pt x="808256" y="84729"/>
                </a:lnTo>
                <a:lnTo>
                  <a:pt x="809558" y="98850"/>
                </a:lnTo>
                <a:lnTo>
                  <a:pt x="813816" y="110879"/>
                </a:lnTo>
                <a:lnTo>
                  <a:pt x="821037" y="119778"/>
                </a:lnTo>
                <a:lnTo>
                  <a:pt x="826067" y="123504"/>
                </a:lnTo>
                <a:lnTo>
                  <a:pt x="837657" y="128789"/>
                </a:lnTo>
                <a:lnTo>
                  <a:pt x="850535" y="130550"/>
                </a:lnTo>
                <a:lnTo>
                  <a:pt x="860208" y="129732"/>
                </a:lnTo>
                <a:lnTo>
                  <a:pt x="872382" y="125534"/>
                </a:lnTo>
                <a:lnTo>
                  <a:pt x="882043" y="117769"/>
                </a:lnTo>
                <a:lnTo>
                  <a:pt x="886866" y="112409"/>
                </a:lnTo>
                <a:lnTo>
                  <a:pt x="889572" y="107131"/>
                </a:lnTo>
                <a:lnTo>
                  <a:pt x="890162" y="101932"/>
                </a:lnTo>
                <a:lnTo>
                  <a:pt x="866771" y="101932"/>
                </a:lnTo>
                <a:lnTo>
                  <a:pt x="865539" y="104505"/>
                </a:lnTo>
                <a:lnTo>
                  <a:pt x="862512" y="107961"/>
                </a:lnTo>
                <a:lnTo>
                  <a:pt x="859563" y="110641"/>
                </a:lnTo>
                <a:lnTo>
                  <a:pt x="855733" y="111981"/>
                </a:lnTo>
                <a:lnTo>
                  <a:pt x="846570" y="111981"/>
                </a:lnTo>
                <a:lnTo>
                  <a:pt x="842765" y="110882"/>
                </a:lnTo>
                <a:lnTo>
                  <a:pt x="839603" y="108685"/>
                </a:lnTo>
                <a:lnTo>
                  <a:pt x="834406" y="105148"/>
                </a:lnTo>
                <a:lnTo>
                  <a:pt x="831647" y="98985"/>
                </a:lnTo>
                <a:lnTo>
                  <a:pt x="831324" y="90195"/>
                </a:lnTo>
                <a:lnTo>
                  <a:pt x="891286" y="90195"/>
                </a:lnTo>
                <a:lnTo>
                  <a:pt x="867494" y="75082"/>
                </a:lnTo>
                <a:lnTo>
                  <a:pt x="831887" y="75082"/>
                </a:lnTo>
                <a:lnTo>
                  <a:pt x="832638" y="69402"/>
                </a:lnTo>
                <a:lnTo>
                  <a:pt x="834473" y="64900"/>
                </a:lnTo>
                <a:lnTo>
                  <a:pt x="837394" y="61577"/>
                </a:lnTo>
                <a:lnTo>
                  <a:pt x="840314" y="58254"/>
                </a:lnTo>
                <a:lnTo>
                  <a:pt x="844427" y="56593"/>
                </a:lnTo>
                <a:lnTo>
                  <a:pt x="849732" y="37702"/>
                </a:lnTo>
                <a:lnTo>
                  <a:pt x="842174" y="38257"/>
                </a:lnTo>
                <a:lnTo>
                  <a:pt x="829920" y="42173"/>
                </a:lnTo>
                <a:lnTo>
                  <a:pt x="819790" y="49840"/>
                </a:lnTo>
                <a:lnTo>
                  <a:pt x="813767" y="58348"/>
                </a:lnTo>
                <a:lnTo>
                  <a:pt x="809634" y="70271"/>
                </a:lnTo>
                <a:close/>
              </a:path>
              <a:path w="1360888" h="162143">
                <a:moveTo>
                  <a:pt x="869423" y="41802"/>
                </a:moveTo>
                <a:lnTo>
                  <a:pt x="863583" y="39068"/>
                </a:lnTo>
                <a:lnTo>
                  <a:pt x="857019" y="37702"/>
                </a:lnTo>
                <a:lnTo>
                  <a:pt x="849732" y="37702"/>
                </a:lnTo>
                <a:lnTo>
                  <a:pt x="844427" y="56593"/>
                </a:lnTo>
                <a:lnTo>
                  <a:pt x="854607" y="56593"/>
                </a:lnTo>
                <a:lnTo>
                  <a:pt x="858694" y="58161"/>
                </a:lnTo>
                <a:lnTo>
                  <a:pt x="861989" y="61296"/>
                </a:lnTo>
                <a:lnTo>
                  <a:pt x="865285" y="64431"/>
                </a:lnTo>
                <a:lnTo>
                  <a:pt x="867119" y="69026"/>
                </a:lnTo>
                <a:lnTo>
                  <a:pt x="867494" y="75082"/>
                </a:lnTo>
                <a:lnTo>
                  <a:pt x="891286" y="90195"/>
                </a:lnTo>
                <a:lnTo>
                  <a:pt x="891394" y="82639"/>
                </a:lnTo>
                <a:lnTo>
                  <a:pt x="891153" y="76851"/>
                </a:lnTo>
                <a:lnTo>
                  <a:pt x="890563" y="72832"/>
                </a:lnTo>
                <a:lnTo>
                  <a:pt x="889545" y="65972"/>
                </a:lnTo>
                <a:lnTo>
                  <a:pt x="887322" y="59943"/>
                </a:lnTo>
                <a:lnTo>
                  <a:pt x="883892" y="54744"/>
                </a:lnTo>
                <a:lnTo>
                  <a:pt x="880088" y="48849"/>
                </a:lnTo>
                <a:lnTo>
                  <a:pt x="875265" y="44535"/>
                </a:lnTo>
                <a:lnTo>
                  <a:pt x="869423" y="41802"/>
                </a:lnTo>
                <a:close/>
              </a:path>
              <a:path w="1360888" h="162143">
                <a:moveTo>
                  <a:pt x="951444" y="54744"/>
                </a:moveTo>
                <a:lnTo>
                  <a:pt x="951444" y="75886"/>
                </a:lnTo>
                <a:lnTo>
                  <a:pt x="1038493" y="75886"/>
                </a:lnTo>
                <a:lnTo>
                  <a:pt x="1038493" y="54744"/>
                </a:lnTo>
                <a:lnTo>
                  <a:pt x="951444" y="54744"/>
                </a:lnTo>
                <a:close/>
              </a:path>
              <a:path w="1360888" h="162143">
                <a:moveTo>
                  <a:pt x="951444" y="92286"/>
                </a:moveTo>
                <a:lnTo>
                  <a:pt x="951444" y="113428"/>
                </a:lnTo>
                <a:lnTo>
                  <a:pt x="1038493" y="113428"/>
                </a:lnTo>
                <a:lnTo>
                  <a:pt x="1038493" y="92286"/>
                </a:lnTo>
                <a:lnTo>
                  <a:pt x="951444" y="92286"/>
                </a:lnTo>
                <a:close/>
              </a:path>
              <a:path w="1360888" h="162143">
                <a:moveTo>
                  <a:pt x="1219562" y="47268"/>
                </a:moveTo>
                <a:lnTo>
                  <a:pt x="1219562" y="127656"/>
                </a:lnTo>
                <a:lnTo>
                  <a:pt x="1243031" y="127656"/>
                </a:lnTo>
                <a:lnTo>
                  <a:pt x="1243031" y="11093"/>
                </a:lnTo>
                <a:lnTo>
                  <a:pt x="1223982" y="11093"/>
                </a:lnTo>
                <a:lnTo>
                  <a:pt x="1223982" y="12111"/>
                </a:lnTo>
                <a:lnTo>
                  <a:pt x="1223098" y="15756"/>
                </a:lnTo>
                <a:lnTo>
                  <a:pt x="1222079" y="19239"/>
                </a:lnTo>
                <a:lnTo>
                  <a:pt x="1220580" y="22026"/>
                </a:lnTo>
                <a:lnTo>
                  <a:pt x="1218597" y="24116"/>
                </a:lnTo>
                <a:lnTo>
                  <a:pt x="1215703" y="27171"/>
                </a:lnTo>
                <a:lnTo>
                  <a:pt x="1211952" y="29207"/>
                </a:lnTo>
                <a:lnTo>
                  <a:pt x="1207344" y="30226"/>
                </a:lnTo>
                <a:lnTo>
                  <a:pt x="1204451" y="30869"/>
                </a:lnTo>
                <a:lnTo>
                  <a:pt x="1199387" y="31351"/>
                </a:lnTo>
                <a:lnTo>
                  <a:pt x="1192153" y="31673"/>
                </a:lnTo>
                <a:lnTo>
                  <a:pt x="1192153" y="47268"/>
                </a:lnTo>
                <a:lnTo>
                  <a:pt x="1219562" y="47268"/>
                </a:lnTo>
                <a:close/>
              </a:path>
              <a:path w="1360888" h="162143">
                <a:moveTo>
                  <a:pt x="1145430" y="109730"/>
                </a:moveTo>
                <a:lnTo>
                  <a:pt x="1143501" y="111123"/>
                </a:lnTo>
                <a:lnTo>
                  <a:pt x="1140420" y="112088"/>
                </a:lnTo>
                <a:lnTo>
                  <a:pt x="1136187" y="112624"/>
                </a:lnTo>
                <a:lnTo>
                  <a:pt x="1136348" y="146708"/>
                </a:lnTo>
                <a:lnTo>
                  <a:pt x="1136348" y="130550"/>
                </a:lnTo>
                <a:lnTo>
                  <a:pt x="1144652" y="129907"/>
                </a:lnTo>
                <a:lnTo>
                  <a:pt x="1145430" y="109730"/>
                </a:lnTo>
                <a:close/>
              </a:path>
              <a:path w="1360888" h="162143">
                <a:moveTo>
                  <a:pt x="1114806" y="37996"/>
                </a:moveTo>
                <a:lnTo>
                  <a:pt x="1115932" y="34741"/>
                </a:lnTo>
                <a:lnTo>
                  <a:pt x="1118182" y="32356"/>
                </a:lnTo>
                <a:lnTo>
                  <a:pt x="1120433" y="29971"/>
                </a:lnTo>
                <a:lnTo>
                  <a:pt x="1123888" y="28725"/>
                </a:lnTo>
                <a:lnTo>
                  <a:pt x="1128550" y="10691"/>
                </a:lnTo>
                <a:lnTo>
                  <a:pt x="1123085" y="11120"/>
                </a:lnTo>
                <a:lnTo>
                  <a:pt x="1118932" y="11790"/>
                </a:lnTo>
                <a:lnTo>
                  <a:pt x="1116092" y="12701"/>
                </a:lnTo>
                <a:lnTo>
                  <a:pt x="1114806" y="37996"/>
                </a:lnTo>
                <a:close/>
              </a:path>
              <a:path w="1360888" h="162143">
                <a:moveTo>
                  <a:pt x="1096172" y="58710"/>
                </a:moveTo>
                <a:lnTo>
                  <a:pt x="1100378" y="64069"/>
                </a:lnTo>
                <a:lnTo>
                  <a:pt x="1104585" y="69428"/>
                </a:lnTo>
                <a:lnTo>
                  <a:pt x="1111806" y="73609"/>
                </a:lnTo>
                <a:lnTo>
                  <a:pt x="1122040" y="76610"/>
                </a:lnTo>
                <a:lnTo>
                  <a:pt x="1128550" y="78539"/>
                </a:lnTo>
                <a:lnTo>
                  <a:pt x="1128550" y="112865"/>
                </a:lnTo>
                <a:lnTo>
                  <a:pt x="1122442" y="111793"/>
                </a:lnTo>
                <a:lnTo>
                  <a:pt x="1118343" y="109462"/>
                </a:lnTo>
                <a:lnTo>
                  <a:pt x="1116252" y="105871"/>
                </a:lnTo>
                <a:lnTo>
                  <a:pt x="1114913" y="103567"/>
                </a:lnTo>
                <a:lnTo>
                  <a:pt x="1113868" y="99038"/>
                </a:lnTo>
                <a:lnTo>
                  <a:pt x="1113118" y="92286"/>
                </a:lnTo>
                <a:lnTo>
                  <a:pt x="1091416" y="92286"/>
                </a:lnTo>
                <a:lnTo>
                  <a:pt x="1092249" y="103055"/>
                </a:lnTo>
                <a:lnTo>
                  <a:pt x="1096680" y="115200"/>
                </a:lnTo>
                <a:lnTo>
                  <a:pt x="1104920" y="123798"/>
                </a:lnTo>
                <a:lnTo>
                  <a:pt x="1110117" y="127228"/>
                </a:lnTo>
                <a:lnTo>
                  <a:pt x="1117995" y="129532"/>
                </a:lnTo>
                <a:lnTo>
                  <a:pt x="1128550" y="130711"/>
                </a:lnTo>
                <a:lnTo>
                  <a:pt x="1128550" y="146708"/>
                </a:lnTo>
                <a:lnTo>
                  <a:pt x="1136348" y="146708"/>
                </a:lnTo>
                <a:lnTo>
                  <a:pt x="1136187" y="112624"/>
                </a:lnTo>
                <a:lnTo>
                  <a:pt x="1136187" y="81192"/>
                </a:lnTo>
                <a:lnTo>
                  <a:pt x="1140688" y="82853"/>
                </a:lnTo>
                <a:lnTo>
                  <a:pt x="1143877" y="84461"/>
                </a:lnTo>
                <a:lnTo>
                  <a:pt x="1145751" y="86015"/>
                </a:lnTo>
                <a:lnTo>
                  <a:pt x="1148912" y="88695"/>
                </a:lnTo>
                <a:lnTo>
                  <a:pt x="1150494" y="92339"/>
                </a:lnTo>
                <a:lnTo>
                  <a:pt x="1150494" y="103004"/>
                </a:lnTo>
                <a:lnTo>
                  <a:pt x="1148806" y="107265"/>
                </a:lnTo>
                <a:lnTo>
                  <a:pt x="1145430" y="109730"/>
                </a:lnTo>
                <a:lnTo>
                  <a:pt x="1144652" y="129907"/>
                </a:lnTo>
                <a:lnTo>
                  <a:pt x="1151833" y="127710"/>
                </a:lnTo>
                <a:lnTo>
                  <a:pt x="1157888" y="123959"/>
                </a:lnTo>
                <a:lnTo>
                  <a:pt x="1163931" y="119168"/>
                </a:lnTo>
                <a:lnTo>
                  <a:pt x="1170551" y="108498"/>
                </a:lnTo>
                <a:lnTo>
                  <a:pt x="1172758" y="94536"/>
                </a:lnTo>
                <a:lnTo>
                  <a:pt x="1172749" y="93659"/>
                </a:lnTo>
                <a:lnTo>
                  <a:pt x="1169887" y="80570"/>
                </a:lnTo>
                <a:lnTo>
                  <a:pt x="1161908" y="70741"/>
                </a:lnTo>
                <a:lnTo>
                  <a:pt x="1150857" y="64705"/>
                </a:lnTo>
                <a:lnTo>
                  <a:pt x="1136187" y="59085"/>
                </a:lnTo>
                <a:lnTo>
                  <a:pt x="1136187" y="28457"/>
                </a:lnTo>
                <a:lnTo>
                  <a:pt x="1141546" y="28832"/>
                </a:lnTo>
                <a:lnTo>
                  <a:pt x="1145243" y="30922"/>
                </a:lnTo>
                <a:lnTo>
                  <a:pt x="1147279" y="34727"/>
                </a:lnTo>
                <a:lnTo>
                  <a:pt x="1148458" y="36925"/>
                </a:lnTo>
                <a:lnTo>
                  <a:pt x="1149262" y="40408"/>
                </a:lnTo>
                <a:lnTo>
                  <a:pt x="1149690" y="45178"/>
                </a:lnTo>
                <a:lnTo>
                  <a:pt x="1170830" y="45178"/>
                </a:lnTo>
                <a:lnTo>
                  <a:pt x="1170191" y="38338"/>
                </a:lnTo>
                <a:lnTo>
                  <a:pt x="1165642" y="26043"/>
                </a:lnTo>
                <a:lnTo>
                  <a:pt x="1156764" y="17283"/>
                </a:lnTo>
                <a:lnTo>
                  <a:pt x="1151780" y="13692"/>
                </a:lnTo>
                <a:lnTo>
                  <a:pt x="1144922" y="11549"/>
                </a:lnTo>
                <a:lnTo>
                  <a:pt x="1136187" y="10852"/>
                </a:lnTo>
                <a:lnTo>
                  <a:pt x="1136187" y="0"/>
                </a:lnTo>
                <a:lnTo>
                  <a:pt x="1128550" y="0"/>
                </a:lnTo>
                <a:lnTo>
                  <a:pt x="1128550" y="10691"/>
                </a:lnTo>
                <a:lnTo>
                  <a:pt x="1123888" y="28725"/>
                </a:lnTo>
                <a:lnTo>
                  <a:pt x="1128550" y="28618"/>
                </a:lnTo>
                <a:lnTo>
                  <a:pt x="1128550" y="56834"/>
                </a:lnTo>
                <a:lnTo>
                  <a:pt x="1124639" y="55602"/>
                </a:lnTo>
                <a:lnTo>
                  <a:pt x="1121745" y="54262"/>
                </a:lnTo>
                <a:lnTo>
                  <a:pt x="1119870" y="52815"/>
                </a:lnTo>
                <a:lnTo>
                  <a:pt x="1116494" y="50189"/>
                </a:lnTo>
                <a:lnTo>
                  <a:pt x="1114806" y="46625"/>
                </a:lnTo>
                <a:lnTo>
                  <a:pt x="1114806" y="37996"/>
                </a:lnTo>
                <a:lnTo>
                  <a:pt x="1116092" y="12701"/>
                </a:lnTo>
                <a:lnTo>
                  <a:pt x="1111430" y="14148"/>
                </a:lnTo>
                <a:lnTo>
                  <a:pt x="1107197" y="16774"/>
                </a:lnTo>
                <a:lnTo>
                  <a:pt x="1103393" y="20579"/>
                </a:lnTo>
                <a:lnTo>
                  <a:pt x="1100444" y="23527"/>
                </a:lnTo>
                <a:lnTo>
                  <a:pt x="1098154" y="27037"/>
                </a:lnTo>
                <a:lnTo>
                  <a:pt x="1096520" y="31110"/>
                </a:lnTo>
                <a:lnTo>
                  <a:pt x="1094886" y="35183"/>
                </a:lnTo>
                <a:lnTo>
                  <a:pt x="1094069" y="39711"/>
                </a:lnTo>
                <a:lnTo>
                  <a:pt x="1094069" y="52252"/>
                </a:lnTo>
                <a:lnTo>
                  <a:pt x="1096172" y="58710"/>
                </a:lnTo>
                <a:close/>
              </a:path>
              <a:path w="1360888" h="162143">
                <a:moveTo>
                  <a:pt x="1347707" y="84649"/>
                </a:moveTo>
                <a:lnTo>
                  <a:pt x="1347707" y="11817"/>
                </a:lnTo>
                <a:lnTo>
                  <a:pt x="1321986" y="11817"/>
                </a:lnTo>
                <a:lnTo>
                  <a:pt x="1325281" y="34325"/>
                </a:lnTo>
                <a:lnTo>
                  <a:pt x="1325281" y="84649"/>
                </a:lnTo>
                <a:lnTo>
                  <a:pt x="1296104" y="84649"/>
                </a:lnTo>
                <a:lnTo>
                  <a:pt x="1321986" y="11817"/>
                </a:lnTo>
                <a:lnTo>
                  <a:pt x="1279145" y="82559"/>
                </a:lnTo>
                <a:lnTo>
                  <a:pt x="1279145" y="102575"/>
                </a:lnTo>
                <a:lnTo>
                  <a:pt x="1325281" y="102575"/>
                </a:lnTo>
                <a:lnTo>
                  <a:pt x="1325281" y="127656"/>
                </a:lnTo>
                <a:lnTo>
                  <a:pt x="1347707" y="127656"/>
                </a:lnTo>
                <a:lnTo>
                  <a:pt x="1347707" y="102575"/>
                </a:lnTo>
                <a:lnTo>
                  <a:pt x="1360888" y="102575"/>
                </a:lnTo>
                <a:lnTo>
                  <a:pt x="1360888" y="84649"/>
                </a:lnTo>
                <a:lnTo>
                  <a:pt x="1347707" y="84649"/>
                </a:lnTo>
                <a:close/>
              </a:path>
              <a:path w="1360888" h="162143">
                <a:moveTo>
                  <a:pt x="1321986" y="11817"/>
                </a:moveTo>
                <a:lnTo>
                  <a:pt x="1296104" y="84649"/>
                </a:lnTo>
                <a:lnTo>
                  <a:pt x="1325281" y="34325"/>
                </a:lnTo>
                <a:lnTo>
                  <a:pt x="1321986" y="11817"/>
                </a:lnTo>
                <a:close/>
              </a:path>
              <a:path w="1360888" h="162143">
                <a:moveTo>
                  <a:pt x="531481" y="162143"/>
                </a:moveTo>
                <a:lnTo>
                  <a:pt x="531481" y="116482"/>
                </a:lnTo>
                <a:lnTo>
                  <a:pt x="533892" y="120180"/>
                </a:lnTo>
                <a:lnTo>
                  <a:pt x="538795" y="107318"/>
                </a:lnTo>
                <a:lnTo>
                  <a:pt x="533384" y="103191"/>
                </a:lnTo>
                <a:lnTo>
                  <a:pt x="530677" y="96037"/>
                </a:lnTo>
                <a:lnTo>
                  <a:pt x="530677" y="79423"/>
                </a:lnTo>
                <a:lnTo>
                  <a:pt x="531481" y="74118"/>
                </a:lnTo>
                <a:lnTo>
                  <a:pt x="533089" y="69937"/>
                </a:lnTo>
                <a:lnTo>
                  <a:pt x="536197" y="62059"/>
                </a:lnTo>
                <a:lnTo>
                  <a:pt x="541903" y="58120"/>
                </a:lnTo>
                <a:lnTo>
                  <a:pt x="557122" y="58120"/>
                </a:lnTo>
                <a:lnTo>
                  <a:pt x="562119" y="60720"/>
                </a:lnTo>
                <a:lnTo>
                  <a:pt x="565200" y="65918"/>
                </a:lnTo>
                <a:lnTo>
                  <a:pt x="568281" y="71117"/>
                </a:lnTo>
                <a:lnTo>
                  <a:pt x="569821" y="77092"/>
                </a:lnTo>
                <a:lnTo>
                  <a:pt x="569821" y="92044"/>
                </a:lnTo>
                <a:lnTo>
                  <a:pt x="568147" y="98609"/>
                </a:lnTo>
                <a:lnTo>
                  <a:pt x="564798" y="103540"/>
                </a:lnTo>
                <a:lnTo>
                  <a:pt x="561448" y="108470"/>
                </a:lnTo>
                <a:lnTo>
                  <a:pt x="560613" y="129921"/>
                </a:lnTo>
                <a:lnTo>
                  <a:pt x="572943" y="126227"/>
                </a:lnTo>
                <a:lnTo>
                  <a:pt x="583043" y="118010"/>
                </a:lnTo>
                <a:lnTo>
                  <a:pt x="588492" y="109436"/>
                </a:lnTo>
                <a:lnTo>
                  <a:pt x="592212" y="97390"/>
                </a:lnTo>
                <a:lnTo>
                  <a:pt x="593452" y="82719"/>
                </a:lnTo>
                <a:lnTo>
                  <a:pt x="592658" y="71523"/>
                </a:lnTo>
                <a:lnTo>
                  <a:pt x="589137" y="59079"/>
                </a:lnTo>
                <a:lnTo>
                  <a:pt x="582802" y="49438"/>
                </a:lnTo>
                <a:lnTo>
                  <a:pt x="580524" y="47192"/>
                </a:lnTo>
                <a:lnTo>
                  <a:pt x="569605" y="40376"/>
                </a:lnTo>
                <a:lnTo>
                  <a:pt x="556800" y="38104"/>
                </a:lnTo>
                <a:lnTo>
                  <a:pt x="549781" y="38104"/>
                </a:lnTo>
                <a:lnTo>
                  <a:pt x="543725" y="40060"/>
                </a:lnTo>
                <a:lnTo>
                  <a:pt x="538635" y="43972"/>
                </a:lnTo>
                <a:lnTo>
                  <a:pt x="535848" y="46169"/>
                </a:lnTo>
                <a:lnTo>
                  <a:pt x="533223" y="49170"/>
                </a:lnTo>
                <a:lnTo>
                  <a:pt x="530758" y="52975"/>
                </a:lnTo>
                <a:lnTo>
                  <a:pt x="530758" y="40033"/>
                </a:lnTo>
                <a:lnTo>
                  <a:pt x="508814" y="40033"/>
                </a:lnTo>
                <a:lnTo>
                  <a:pt x="508814" y="162143"/>
                </a:lnTo>
                <a:lnTo>
                  <a:pt x="531481" y="162143"/>
                </a:lnTo>
                <a:close/>
              </a:path>
              <a:path w="1360888" h="162143">
                <a:moveTo>
                  <a:pt x="13905" y="68330"/>
                </a:moveTo>
                <a:lnTo>
                  <a:pt x="24657" y="73341"/>
                </a:lnTo>
                <a:lnTo>
                  <a:pt x="39465" y="77413"/>
                </a:lnTo>
                <a:lnTo>
                  <a:pt x="52004" y="80227"/>
                </a:lnTo>
                <a:lnTo>
                  <a:pt x="59345" y="81835"/>
                </a:lnTo>
                <a:lnTo>
                  <a:pt x="64730" y="83684"/>
                </a:lnTo>
                <a:lnTo>
                  <a:pt x="68160" y="85774"/>
                </a:lnTo>
                <a:lnTo>
                  <a:pt x="71590" y="87918"/>
                </a:lnTo>
                <a:lnTo>
                  <a:pt x="73304" y="90945"/>
                </a:lnTo>
                <a:lnTo>
                  <a:pt x="73304" y="101557"/>
                </a:lnTo>
                <a:lnTo>
                  <a:pt x="69848" y="106139"/>
                </a:lnTo>
                <a:lnTo>
                  <a:pt x="62935" y="108604"/>
                </a:lnTo>
                <a:lnTo>
                  <a:pt x="59292" y="109890"/>
                </a:lnTo>
                <a:lnTo>
                  <a:pt x="54549" y="110534"/>
                </a:lnTo>
                <a:lnTo>
                  <a:pt x="38956" y="110534"/>
                </a:lnTo>
                <a:lnTo>
                  <a:pt x="32070" y="108095"/>
                </a:lnTo>
                <a:lnTo>
                  <a:pt x="28051" y="103218"/>
                </a:lnTo>
                <a:lnTo>
                  <a:pt x="25855" y="100539"/>
                </a:lnTo>
                <a:lnTo>
                  <a:pt x="24381" y="96492"/>
                </a:lnTo>
                <a:lnTo>
                  <a:pt x="23631" y="91080"/>
                </a:lnTo>
                <a:lnTo>
                  <a:pt x="0" y="91080"/>
                </a:lnTo>
                <a:lnTo>
                  <a:pt x="556" y="98322"/>
                </a:lnTo>
                <a:lnTo>
                  <a:pt x="4813" y="110483"/>
                </a:lnTo>
                <a:lnTo>
                  <a:pt x="13262" y="120140"/>
                </a:lnTo>
                <a:lnTo>
                  <a:pt x="23094" y="125967"/>
                </a:lnTo>
                <a:lnTo>
                  <a:pt x="35274" y="129525"/>
                </a:lnTo>
                <a:lnTo>
                  <a:pt x="49673" y="130711"/>
                </a:lnTo>
                <a:lnTo>
                  <a:pt x="62652" y="129695"/>
                </a:lnTo>
                <a:lnTo>
                  <a:pt x="74933" y="126123"/>
                </a:lnTo>
                <a:lnTo>
                  <a:pt x="84758" y="119979"/>
                </a:lnTo>
                <a:lnTo>
                  <a:pt x="88089" y="116762"/>
                </a:lnTo>
                <a:lnTo>
                  <a:pt x="94904" y="105893"/>
                </a:lnTo>
                <a:lnTo>
                  <a:pt x="97176" y="93009"/>
                </a:lnTo>
                <a:lnTo>
                  <a:pt x="97161" y="91796"/>
                </a:lnTo>
                <a:lnTo>
                  <a:pt x="94315" y="78577"/>
                </a:lnTo>
                <a:lnTo>
                  <a:pt x="86567" y="68812"/>
                </a:lnTo>
                <a:lnTo>
                  <a:pt x="82012" y="65221"/>
                </a:lnTo>
                <a:lnTo>
                  <a:pt x="75260" y="62354"/>
                </a:lnTo>
                <a:lnTo>
                  <a:pt x="66311" y="60210"/>
                </a:lnTo>
                <a:lnTo>
                  <a:pt x="45895" y="55307"/>
                </a:lnTo>
                <a:lnTo>
                  <a:pt x="38018" y="53431"/>
                </a:lnTo>
                <a:lnTo>
                  <a:pt x="32874" y="51796"/>
                </a:lnTo>
                <a:lnTo>
                  <a:pt x="30463" y="50403"/>
                </a:lnTo>
                <a:lnTo>
                  <a:pt x="26712" y="48313"/>
                </a:lnTo>
                <a:lnTo>
                  <a:pt x="24836" y="45151"/>
                </a:lnTo>
                <a:lnTo>
                  <a:pt x="24836" y="36308"/>
                </a:lnTo>
                <a:lnTo>
                  <a:pt x="26739" y="32717"/>
                </a:lnTo>
                <a:lnTo>
                  <a:pt x="30543" y="30145"/>
                </a:lnTo>
                <a:lnTo>
                  <a:pt x="34347" y="27573"/>
                </a:lnTo>
                <a:lnTo>
                  <a:pt x="39439" y="26286"/>
                </a:lnTo>
                <a:lnTo>
                  <a:pt x="51548" y="26286"/>
                </a:lnTo>
                <a:lnTo>
                  <a:pt x="56344" y="27278"/>
                </a:lnTo>
                <a:lnTo>
                  <a:pt x="60203" y="29261"/>
                </a:lnTo>
                <a:lnTo>
                  <a:pt x="65990" y="32262"/>
                </a:lnTo>
                <a:lnTo>
                  <a:pt x="69098" y="37326"/>
                </a:lnTo>
                <a:lnTo>
                  <a:pt x="69526" y="44454"/>
                </a:lnTo>
                <a:lnTo>
                  <a:pt x="93318" y="44454"/>
                </a:lnTo>
                <a:lnTo>
                  <a:pt x="92521" y="37059"/>
                </a:lnTo>
                <a:lnTo>
                  <a:pt x="87971" y="24933"/>
                </a:lnTo>
                <a:lnTo>
                  <a:pt x="79453" y="15635"/>
                </a:lnTo>
                <a:lnTo>
                  <a:pt x="72765" y="11429"/>
                </a:lnTo>
                <a:lnTo>
                  <a:pt x="60927" y="7137"/>
                </a:lnTo>
                <a:lnTo>
                  <a:pt x="47503" y="5707"/>
                </a:lnTo>
                <a:lnTo>
                  <a:pt x="35548" y="6571"/>
                </a:lnTo>
                <a:lnTo>
                  <a:pt x="23144" y="10063"/>
                </a:lnTo>
                <a:lnTo>
                  <a:pt x="13503" y="16238"/>
                </a:lnTo>
                <a:lnTo>
                  <a:pt x="10888" y="18847"/>
                </a:lnTo>
                <a:lnTo>
                  <a:pt x="4168" y="29724"/>
                </a:lnTo>
                <a:lnTo>
                  <a:pt x="1928" y="42686"/>
                </a:lnTo>
                <a:lnTo>
                  <a:pt x="2054" y="46167"/>
                </a:lnTo>
                <a:lnTo>
                  <a:pt x="5568" y="59110"/>
                </a:lnTo>
                <a:lnTo>
                  <a:pt x="13905" y="68330"/>
                </a:lnTo>
                <a:close/>
              </a:path>
              <a:path w="1360888" h="162143">
                <a:moveTo>
                  <a:pt x="135563" y="40837"/>
                </a:moveTo>
                <a:lnTo>
                  <a:pt x="135563" y="16399"/>
                </a:lnTo>
                <a:lnTo>
                  <a:pt x="112896" y="16399"/>
                </a:lnTo>
                <a:lnTo>
                  <a:pt x="112896" y="40837"/>
                </a:lnTo>
                <a:lnTo>
                  <a:pt x="100679" y="40837"/>
                </a:lnTo>
                <a:lnTo>
                  <a:pt x="100679" y="57156"/>
                </a:lnTo>
                <a:lnTo>
                  <a:pt x="112896" y="57156"/>
                </a:lnTo>
                <a:lnTo>
                  <a:pt x="112896" y="116563"/>
                </a:lnTo>
                <a:lnTo>
                  <a:pt x="114182" y="120609"/>
                </a:lnTo>
                <a:lnTo>
                  <a:pt x="116754" y="123235"/>
                </a:lnTo>
                <a:lnTo>
                  <a:pt x="120719" y="127362"/>
                </a:lnTo>
                <a:lnTo>
                  <a:pt x="128114" y="129237"/>
                </a:lnTo>
                <a:lnTo>
                  <a:pt x="138938" y="128862"/>
                </a:lnTo>
                <a:lnTo>
                  <a:pt x="149789" y="128460"/>
                </a:lnTo>
                <a:lnTo>
                  <a:pt x="149789" y="111337"/>
                </a:lnTo>
                <a:lnTo>
                  <a:pt x="145288" y="111498"/>
                </a:lnTo>
                <a:lnTo>
                  <a:pt x="140626" y="111498"/>
                </a:lnTo>
                <a:lnTo>
                  <a:pt x="137840" y="111056"/>
                </a:lnTo>
                <a:lnTo>
                  <a:pt x="136929" y="110172"/>
                </a:lnTo>
                <a:lnTo>
                  <a:pt x="135563" y="107050"/>
                </a:lnTo>
                <a:lnTo>
                  <a:pt x="135563" y="57156"/>
                </a:lnTo>
                <a:lnTo>
                  <a:pt x="149789" y="57156"/>
                </a:lnTo>
                <a:lnTo>
                  <a:pt x="149789" y="40837"/>
                </a:lnTo>
                <a:lnTo>
                  <a:pt x="135563" y="40837"/>
                </a:lnTo>
                <a:close/>
              </a:path>
              <a:path w="1360888" h="162143">
                <a:moveTo>
                  <a:pt x="163086" y="84005"/>
                </a:moveTo>
                <a:lnTo>
                  <a:pt x="163897" y="94031"/>
                </a:lnTo>
                <a:lnTo>
                  <a:pt x="167562" y="106261"/>
                </a:lnTo>
                <a:lnTo>
                  <a:pt x="174178" y="117005"/>
                </a:lnTo>
                <a:lnTo>
                  <a:pt x="181910" y="124023"/>
                </a:lnTo>
                <a:lnTo>
                  <a:pt x="193481" y="129039"/>
                </a:lnTo>
                <a:lnTo>
                  <a:pt x="192304" y="104344"/>
                </a:lnTo>
                <a:lnTo>
                  <a:pt x="188687" y="99574"/>
                </a:lnTo>
                <a:lnTo>
                  <a:pt x="186878" y="92795"/>
                </a:lnTo>
                <a:lnTo>
                  <a:pt x="186878" y="75216"/>
                </a:lnTo>
                <a:lnTo>
                  <a:pt x="188687" y="68450"/>
                </a:lnTo>
                <a:lnTo>
                  <a:pt x="192304" y="63707"/>
                </a:lnTo>
                <a:lnTo>
                  <a:pt x="195921" y="58964"/>
                </a:lnTo>
                <a:lnTo>
                  <a:pt x="201078" y="56593"/>
                </a:lnTo>
                <a:lnTo>
                  <a:pt x="214474" y="56593"/>
                </a:lnTo>
                <a:lnTo>
                  <a:pt x="219618" y="58964"/>
                </a:lnTo>
                <a:lnTo>
                  <a:pt x="223209" y="63707"/>
                </a:lnTo>
                <a:lnTo>
                  <a:pt x="226799" y="68450"/>
                </a:lnTo>
                <a:lnTo>
                  <a:pt x="228594" y="75216"/>
                </a:lnTo>
                <a:lnTo>
                  <a:pt x="228594" y="92795"/>
                </a:lnTo>
                <a:lnTo>
                  <a:pt x="226799" y="99574"/>
                </a:lnTo>
                <a:lnTo>
                  <a:pt x="223209" y="104344"/>
                </a:lnTo>
                <a:lnTo>
                  <a:pt x="220429" y="129466"/>
                </a:lnTo>
                <a:lnTo>
                  <a:pt x="232384" y="124907"/>
                </a:lnTo>
                <a:lnTo>
                  <a:pt x="241535" y="117005"/>
                </a:lnTo>
                <a:lnTo>
                  <a:pt x="246723" y="109184"/>
                </a:lnTo>
                <a:lnTo>
                  <a:pt x="251151" y="97338"/>
                </a:lnTo>
                <a:lnTo>
                  <a:pt x="252627" y="84005"/>
                </a:lnTo>
                <a:lnTo>
                  <a:pt x="251831" y="74200"/>
                </a:lnTo>
                <a:lnTo>
                  <a:pt x="248169" y="61985"/>
                </a:lnTo>
                <a:lnTo>
                  <a:pt x="241535" y="51127"/>
                </a:lnTo>
                <a:lnTo>
                  <a:pt x="233761" y="43977"/>
                </a:lnTo>
                <a:lnTo>
                  <a:pt x="222205" y="38909"/>
                </a:lnTo>
                <a:lnTo>
                  <a:pt x="207857" y="37219"/>
                </a:lnTo>
                <a:lnTo>
                  <a:pt x="195228" y="38495"/>
                </a:lnTo>
                <a:lnTo>
                  <a:pt x="183307" y="43121"/>
                </a:lnTo>
                <a:lnTo>
                  <a:pt x="174178" y="51127"/>
                </a:lnTo>
                <a:lnTo>
                  <a:pt x="169030" y="58945"/>
                </a:lnTo>
                <a:lnTo>
                  <a:pt x="164572" y="70796"/>
                </a:lnTo>
                <a:lnTo>
                  <a:pt x="163086" y="84005"/>
                </a:lnTo>
                <a:close/>
              </a:path>
              <a:path w="1360888" h="162143">
                <a:moveTo>
                  <a:pt x="223209" y="104344"/>
                </a:moveTo>
                <a:lnTo>
                  <a:pt x="219618" y="109113"/>
                </a:lnTo>
                <a:lnTo>
                  <a:pt x="214474" y="111498"/>
                </a:lnTo>
                <a:lnTo>
                  <a:pt x="201078" y="111498"/>
                </a:lnTo>
                <a:lnTo>
                  <a:pt x="195921" y="109113"/>
                </a:lnTo>
                <a:lnTo>
                  <a:pt x="192304" y="104344"/>
                </a:lnTo>
                <a:lnTo>
                  <a:pt x="193481" y="129039"/>
                </a:lnTo>
                <a:lnTo>
                  <a:pt x="207857" y="130711"/>
                </a:lnTo>
                <a:lnTo>
                  <a:pt x="220429" y="129466"/>
                </a:lnTo>
                <a:lnTo>
                  <a:pt x="223209" y="104344"/>
                </a:lnTo>
                <a:close/>
              </a:path>
              <a:path w="1360888" h="162143">
                <a:moveTo>
                  <a:pt x="295515" y="68812"/>
                </a:moveTo>
                <a:lnTo>
                  <a:pt x="298354" y="61148"/>
                </a:lnTo>
                <a:lnTo>
                  <a:pt x="303633" y="57316"/>
                </a:lnTo>
                <a:lnTo>
                  <a:pt x="316761" y="57316"/>
                </a:lnTo>
                <a:lnTo>
                  <a:pt x="320753" y="59085"/>
                </a:lnTo>
                <a:lnTo>
                  <a:pt x="323325" y="62622"/>
                </a:lnTo>
                <a:lnTo>
                  <a:pt x="325094" y="65248"/>
                </a:lnTo>
                <a:lnTo>
                  <a:pt x="326192" y="68196"/>
                </a:lnTo>
                <a:lnTo>
                  <a:pt x="326621" y="71465"/>
                </a:lnTo>
                <a:lnTo>
                  <a:pt x="350091" y="71465"/>
                </a:lnTo>
                <a:lnTo>
                  <a:pt x="349493" y="67065"/>
                </a:lnTo>
                <a:lnTo>
                  <a:pt x="345233" y="54017"/>
                </a:lnTo>
                <a:lnTo>
                  <a:pt x="337673" y="45338"/>
                </a:lnTo>
                <a:lnTo>
                  <a:pt x="324438" y="39468"/>
                </a:lnTo>
                <a:lnTo>
                  <a:pt x="310706" y="37943"/>
                </a:lnTo>
                <a:lnTo>
                  <a:pt x="302334" y="38590"/>
                </a:lnTo>
                <a:lnTo>
                  <a:pt x="290080" y="42665"/>
                </a:lnTo>
                <a:lnTo>
                  <a:pt x="280323" y="50483"/>
                </a:lnTo>
                <a:lnTo>
                  <a:pt x="274553" y="59226"/>
                </a:lnTo>
                <a:lnTo>
                  <a:pt x="270622" y="71224"/>
                </a:lnTo>
                <a:lnTo>
                  <a:pt x="269311" y="85613"/>
                </a:lnTo>
                <a:lnTo>
                  <a:pt x="269954" y="95300"/>
                </a:lnTo>
                <a:lnTo>
                  <a:pt x="273230" y="107775"/>
                </a:lnTo>
                <a:lnTo>
                  <a:pt x="279278" y="118170"/>
                </a:lnTo>
                <a:lnTo>
                  <a:pt x="284774" y="123518"/>
                </a:lnTo>
                <a:lnTo>
                  <a:pt x="295977" y="128913"/>
                </a:lnTo>
                <a:lnTo>
                  <a:pt x="310384" y="130711"/>
                </a:lnTo>
                <a:lnTo>
                  <a:pt x="321406" y="129533"/>
                </a:lnTo>
                <a:lnTo>
                  <a:pt x="333195" y="124555"/>
                </a:lnTo>
                <a:lnTo>
                  <a:pt x="342294" y="115678"/>
                </a:lnTo>
                <a:lnTo>
                  <a:pt x="346796" y="109462"/>
                </a:lnTo>
                <a:lnTo>
                  <a:pt x="349314" y="102870"/>
                </a:lnTo>
                <a:lnTo>
                  <a:pt x="349850" y="95903"/>
                </a:lnTo>
                <a:lnTo>
                  <a:pt x="326460" y="95903"/>
                </a:lnTo>
                <a:lnTo>
                  <a:pt x="325978" y="100512"/>
                </a:lnTo>
                <a:lnTo>
                  <a:pt x="324611" y="104263"/>
                </a:lnTo>
                <a:lnTo>
                  <a:pt x="322361" y="107157"/>
                </a:lnTo>
                <a:lnTo>
                  <a:pt x="320110" y="110051"/>
                </a:lnTo>
                <a:lnTo>
                  <a:pt x="316306" y="111498"/>
                </a:lnTo>
                <a:lnTo>
                  <a:pt x="303392" y="111498"/>
                </a:lnTo>
                <a:lnTo>
                  <a:pt x="298247" y="107854"/>
                </a:lnTo>
                <a:lnTo>
                  <a:pt x="295515" y="100565"/>
                </a:lnTo>
                <a:lnTo>
                  <a:pt x="294013" y="96653"/>
                </a:lnTo>
                <a:lnTo>
                  <a:pt x="293264" y="91482"/>
                </a:lnTo>
                <a:lnTo>
                  <a:pt x="293264" y="78298"/>
                </a:lnTo>
                <a:lnTo>
                  <a:pt x="294013" y="72885"/>
                </a:lnTo>
                <a:lnTo>
                  <a:pt x="295515" y="68812"/>
                </a:lnTo>
                <a:close/>
              </a:path>
              <a:path w="1360888" h="162143">
                <a:moveTo>
                  <a:pt x="368119" y="9566"/>
                </a:moveTo>
                <a:lnTo>
                  <a:pt x="368119" y="127656"/>
                </a:lnTo>
                <a:lnTo>
                  <a:pt x="390625" y="127656"/>
                </a:lnTo>
                <a:lnTo>
                  <a:pt x="390625" y="100083"/>
                </a:lnTo>
                <a:lnTo>
                  <a:pt x="400109" y="90195"/>
                </a:lnTo>
                <a:lnTo>
                  <a:pt x="421088" y="127656"/>
                </a:lnTo>
                <a:lnTo>
                  <a:pt x="448737" y="127656"/>
                </a:lnTo>
                <a:lnTo>
                  <a:pt x="416907" y="73957"/>
                </a:lnTo>
                <a:lnTo>
                  <a:pt x="447532" y="40435"/>
                </a:lnTo>
                <a:lnTo>
                  <a:pt x="419159" y="40435"/>
                </a:lnTo>
                <a:lnTo>
                  <a:pt x="390625" y="73394"/>
                </a:lnTo>
                <a:lnTo>
                  <a:pt x="390625" y="9566"/>
                </a:lnTo>
                <a:lnTo>
                  <a:pt x="368119" y="9566"/>
                </a:lnTo>
                <a:close/>
              </a:path>
              <a:path w="1360888" h="162143">
                <a:moveTo>
                  <a:pt x="533892" y="120180"/>
                </a:moveTo>
                <a:lnTo>
                  <a:pt x="536358" y="122994"/>
                </a:lnTo>
                <a:lnTo>
                  <a:pt x="538876" y="124923"/>
                </a:lnTo>
                <a:lnTo>
                  <a:pt x="543483" y="128407"/>
                </a:lnTo>
                <a:lnTo>
                  <a:pt x="549271" y="130148"/>
                </a:lnTo>
                <a:lnTo>
                  <a:pt x="556237" y="130148"/>
                </a:lnTo>
                <a:lnTo>
                  <a:pt x="560613" y="129921"/>
                </a:lnTo>
                <a:lnTo>
                  <a:pt x="561448" y="108470"/>
                </a:lnTo>
                <a:lnTo>
                  <a:pt x="556586" y="110936"/>
                </a:lnTo>
                <a:lnTo>
                  <a:pt x="545814" y="110936"/>
                </a:lnTo>
                <a:lnTo>
                  <a:pt x="542011" y="109730"/>
                </a:lnTo>
                <a:lnTo>
                  <a:pt x="538795" y="107318"/>
                </a:lnTo>
                <a:lnTo>
                  <a:pt x="533892" y="120180"/>
                </a:lnTo>
                <a:close/>
              </a:path>
              <a:path w="1360888" h="162143">
                <a:moveTo>
                  <a:pt x="659328" y="61175"/>
                </a:moveTo>
                <a:lnTo>
                  <a:pt x="660025" y="61175"/>
                </a:lnTo>
                <a:lnTo>
                  <a:pt x="663186" y="61309"/>
                </a:lnTo>
                <a:lnTo>
                  <a:pt x="665919" y="61577"/>
                </a:lnTo>
                <a:lnTo>
                  <a:pt x="665919" y="38104"/>
                </a:lnTo>
                <a:lnTo>
                  <a:pt x="662864" y="37943"/>
                </a:lnTo>
                <a:lnTo>
                  <a:pt x="656006" y="37943"/>
                </a:lnTo>
                <a:lnTo>
                  <a:pt x="650432" y="39738"/>
                </a:lnTo>
                <a:lnTo>
                  <a:pt x="646146" y="43329"/>
                </a:lnTo>
                <a:lnTo>
                  <a:pt x="643520" y="45472"/>
                </a:lnTo>
                <a:lnTo>
                  <a:pt x="640439" y="49465"/>
                </a:lnTo>
                <a:lnTo>
                  <a:pt x="636902" y="55307"/>
                </a:lnTo>
                <a:lnTo>
                  <a:pt x="636902" y="40033"/>
                </a:lnTo>
                <a:lnTo>
                  <a:pt x="615040" y="40033"/>
                </a:lnTo>
                <a:lnTo>
                  <a:pt x="615040" y="127656"/>
                </a:lnTo>
                <a:lnTo>
                  <a:pt x="638108" y="127656"/>
                </a:lnTo>
                <a:lnTo>
                  <a:pt x="638108" y="78753"/>
                </a:lnTo>
                <a:lnTo>
                  <a:pt x="638992" y="73555"/>
                </a:lnTo>
                <a:lnTo>
                  <a:pt x="640761" y="70179"/>
                </a:lnTo>
                <a:lnTo>
                  <a:pt x="643922" y="64176"/>
                </a:lnTo>
                <a:lnTo>
                  <a:pt x="650111" y="61175"/>
                </a:lnTo>
                <a:lnTo>
                  <a:pt x="659328" y="61175"/>
                </a:lnTo>
                <a:close/>
              </a:path>
              <a:path w="1360888" h="162143">
                <a:moveTo>
                  <a:pt x="674393" y="8440"/>
                </a:moveTo>
                <a:lnTo>
                  <a:pt x="674393" y="29583"/>
                </a:lnTo>
                <a:lnTo>
                  <a:pt x="697622" y="29583"/>
                </a:lnTo>
                <a:lnTo>
                  <a:pt x="697622" y="8440"/>
                </a:lnTo>
                <a:lnTo>
                  <a:pt x="674393" y="8440"/>
                </a:lnTo>
                <a:close/>
              </a:path>
              <a:path w="1360888" h="162143">
                <a:moveTo>
                  <a:pt x="674393" y="40033"/>
                </a:moveTo>
                <a:lnTo>
                  <a:pt x="674393" y="127656"/>
                </a:lnTo>
                <a:lnTo>
                  <a:pt x="697622" y="127656"/>
                </a:lnTo>
                <a:lnTo>
                  <a:pt x="697622" y="40033"/>
                </a:lnTo>
                <a:lnTo>
                  <a:pt x="674393" y="40033"/>
                </a:lnTo>
                <a:close/>
              </a:path>
              <a:path w="1360888" h="162143">
                <a:moveTo>
                  <a:pt x="742324" y="68812"/>
                </a:moveTo>
                <a:lnTo>
                  <a:pt x="745163" y="61148"/>
                </a:lnTo>
                <a:lnTo>
                  <a:pt x="750442" y="57317"/>
                </a:lnTo>
                <a:lnTo>
                  <a:pt x="763570" y="57317"/>
                </a:lnTo>
                <a:lnTo>
                  <a:pt x="767562" y="59085"/>
                </a:lnTo>
                <a:lnTo>
                  <a:pt x="770134" y="62622"/>
                </a:lnTo>
                <a:lnTo>
                  <a:pt x="771903" y="65248"/>
                </a:lnTo>
                <a:lnTo>
                  <a:pt x="773002" y="68196"/>
                </a:lnTo>
                <a:lnTo>
                  <a:pt x="773430" y="71465"/>
                </a:lnTo>
                <a:lnTo>
                  <a:pt x="796900" y="71465"/>
                </a:lnTo>
                <a:lnTo>
                  <a:pt x="796302" y="67065"/>
                </a:lnTo>
                <a:lnTo>
                  <a:pt x="792042" y="54017"/>
                </a:lnTo>
                <a:lnTo>
                  <a:pt x="784482" y="45339"/>
                </a:lnTo>
                <a:lnTo>
                  <a:pt x="771247" y="39468"/>
                </a:lnTo>
                <a:lnTo>
                  <a:pt x="757515" y="37943"/>
                </a:lnTo>
                <a:lnTo>
                  <a:pt x="749142" y="38591"/>
                </a:lnTo>
                <a:lnTo>
                  <a:pt x="736889" y="42665"/>
                </a:lnTo>
                <a:lnTo>
                  <a:pt x="727132" y="50483"/>
                </a:lnTo>
                <a:lnTo>
                  <a:pt x="721362" y="59226"/>
                </a:lnTo>
                <a:lnTo>
                  <a:pt x="717431" y="71224"/>
                </a:lnTo>
                <a:lnTo>
                  <a:pt x="716121" y="85613"/>
                </a:lnTo>
                <a:lnTo>
                  <a:pt x="716764" y="95300"/>
                </a:lnTo>
                <a:lnTo>
                  <a:pt x="720039" y="107775"/>
                </a:lnTo>
                <a:lnTo>
                  <a:pt x="726087" y="118171"/>
                </a:lnTo>
                <a:lnTo>
                  <a:pt x="731582" y="123518"/>
                </a:lnTo>
                <a:lnTo>
                  <a:pt x="742786" y="128913"/>
                </a:lnTo>
                <a:lnTo>
                  <a:pt x="757193" y="130711"/>
                </a:lnTo>
                <a:lnTo>
                  <a:pt x="768216" y="129533"/>
                </a:lnTo>
                <a:lnTo>
                  <a:pt x="780004" y="124555"/>
                </a:lnTo>
                <a:lnTo>
                  <a:pt x="789104" y="115679"/>
                </a:lnTo>
                <a:lnTo>
                  <a:pt x="793604" y="109462"/>
                </a:lnTo>
                <a:lnTo>
                  <a:pt x="796122" y="102870"/>
                </a:lnTo>
                <a:lnTo>
                  <a:pt x="796659" y="95903"/>
                </a:lnTo>
                <a:lnTo>
                  <a:pt x="773269" y="95903"/>
                </a:lnTo>
                <a:lnTo>
                  <a:pt x="772787" y="100512"/>
                </a:lnTo>
                <a:lnTo>
                  <a:pt x="771420" y="104263"/>
                </a:lnTo>
                <a:lnTo>
                  <a:pt x="769170" y="107157"/>
                </a:lnTo>
                <a:lnTo>
                  <a:pt x="766919" y="110051"/>
                </a:lnTo>
                <a:lnTo>
                  <a:pt x="763115" y="111498"/>
                </a:lnTo>
                <a:lnTo>
                  <a:pt x="750201" y="111498"/>
                </a:lnTo>
                <a:lnTo>
                  <a:pt x="745057" y="107854"/>
                </a:lnTo>
                <a:lnTo>
                  <a:pt x="742324" y="100566"/>
                </a:lnTo>
                <a:lnTo>
                  <a:pt x="740822" y="96653"/>
                </a:lnTo>
                <a:lnTo>
                  <a:pt x="740073" y="91482"/>
                </a:lnTo>
                <a:lnTo>
                  <a:pt x="740073" y="78298"/>
                </a:lnTo>
                <a:lnTo>
                  <a:pt x="740822" y="72885"/>
                </a:lnTo>
                <a:lnTo>
                  <a:pt x="742324" y="688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7538255" y="5146176"/>
            <a:ext cx="21117" cy="0"/>
          </a:xfrm>
          <a:custGeom>
            <a:avLst/>
            <a:gdLst/>
            <a:ahLst/>
            <a:cxnLst/>
            <a:rect l="l" t="t" r="r" b="b"/>
            <a:pathLst>
              <a:path w="23229">
                <a:moveTo>
                  <a:pt x="0" y="0"/>
                </a:moveTo>
                <a:lnTo>
                  <a:pt x="23229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7790119" y="5187033"/>
            <a:ext cx="79135" cy="0"/>
          </a:xfrm>
          <a:custGeom>
            <a:avLst/>
            <a:gdLst/>
            <a:ahLst/>
            <a:cxnLst/>
            <a:rect l="l" t="t" r="r" b="b"/>
            <a:pathLst>
              <a:path w="87048">
                <a:moveTo>
                  <a:pt x="0" y="0"/>
                </a:moveTo>
                <a:lnTo>
                  <a:pt x="87048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7790119" y="5220157"/>
            <a:ext cx="79135" cy="0"/>
          </a:xfrm>
          <a:custGeom>
            <a:avLst/>
            <a:gdLst/>
            <a:ahLst/>
            <a:cxnLst/>
            <a:rect l="l" t="t" r="r" b="b"/>
            <a:pathLst>
              <a:path w="87048">
                <a:moveTo>
                  <a:pt x="0" y="0"/>
                </a:moveTo>
                <a:lnTo>
                  <a:pt x="87048" y="0"/>
                </a:lnTo>
              </a:path>
            </a:pathLst>
          </a:custGeom>
          <a:ln w="2241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2117269" y="2331977"/>
            <a:ext cx="420981" cy="68717"/>
          </a:xfrm>
          <a:custGeom>
            <a:avLst/>
            <a:gdLst/>
            <a:ahLst/>
            <a:cxnLst/>
            <a:rect l="l" t="t" r="r" b="b"/>
            <a:pathLst>
              <a:path w="463079" h="77879">
                <a:moveTo>
                  <a:pt x="115502" y="51212"/>
                </a:moveTo>
                <a:lnTo>
                  <a:pt x="115502" y="45631"/>
                </a:lnTo>
                <a:lnTo>
                  <a:pt x="115227" y="41566"/>
                </a:lnTo>
                <a:lnTo>
                  <a:pt x="114676" y="39016"/>
                </a:lnTo>
                <a:lnTo>
                  <a:pt x="114056" y="35296"/>
                </a:lnTo>
                <a:lnTo>
                  <a:pt x="112816" y="32040"/>
                </a:lnTo>
                <a:lnTo>
                  <a:pt x="110955" y="29250"/>
                </a:lnTo>
                <a:lnTo>
                  <a:pt x="109026" y="26321"/>
                </a:lnTo>
                <a:lnTo>
                  <a:pt x="106219" y="23935"/>
                </a:lnTo>
                <a:lnTo>
                  <a:pt x="102533" y="22092"/>
                </a:lnTo>
                <a:lnTo>
                  <a:pt x="98847" y="20249"/>
                </a:lnTo>
                <a:lnTo>
                  <a:pt x="95041" y="19327"/>
                </a:lnTo>
                <a:lnTo>
                  <a:pt x="83328" y="19327"/>
                </a:lnTo>
                <a:lnTo>
                  <a:pt x="79797" y="32066"/>
                </a:lnTo>
                <a:lnTo>
                  <a:pt x="82691" y="28982"/>
                </a:lnTo>
                <a:lnTo>
                  <a:pt x="86274" y="27440"/>
                </a:lnTo>
                <a:lnTo>
                  <a:pt x="96504" y="27440"/>
                </a:lnTo>
                <a:lnTo>
                  <a:pt x="100759" y="29680"/>
                </a:lnTo>
                <a:lnTo>
                  <a:pt x="103308" y="34159"/>
                </a:lnTo>
                <a:lnTo>
                  <a:pt x="104686" y="36570"/>
                </a:lnTo>
                <a:lnTo>
                  <a:pt x="105564" y="39792"/>
                </a:lnTo>
                <a:lnTo>
                  <a:pt x="105943" y="43822"/>
                </a:lnTo>
                <a:lnTo>
                  <a:pt x="75199" y="43822"/>
                </a:lnTo>
                <a:lnTo>
                  <a:pt x="72202" y="27647"/>
                </a:lnTo>
                <a:lnTo>
                  <a:pt x="67379" y="33194"/>
                </a:lnTo>
                <a:lnTo>
                  <a:pt x="64968" y="40412"/>
                </a:lnTo>
                <a:lnTo>
                  <a:pt x="64968" y="58327"/>
                </a:lnTo>
                <a:lnTo>
                  <a:pt x="67362" y="65346"/>
                </a:lnTo>
                <a:lnTo>
                  <a:pt x="72150" y="70360"/>
                </a:lnTo>
                <a:lnTo>
                  <a:pt x="76938" y="75372"/>
                </a:lnTo>
                <a:lnTo>
                  <a:pt x="82777" y="77879"/>
                </a:lnTo>
                <a:lnTo>
                  <a:pt x="92491" y="77879"/>
                </a:lnTo>
                <a:lnTo>
                  <a:pt x="95023" y="77603"/>
                </a:lnTo>
                <a:lnTo>
                  <a:pt x="97262" y="77052"/>
                </a:lnTo>
                <a:lnTo>
                  <a:pt x="101431" y="76087"/>
                </a:lnTo>
                <a:lnTo>
                  <a:pt x="104927" y="74227"/>
                </a:lnTo>
                <a:lnTo>
                  <a:pt x="107752" y="71471"/>
                </a:lnTo>
                <a:lnTo>
                  <a:pt x="110964" y="67844"/>
                </a:lnTo>
                <a:lnTo>
                  <a:pt x="112325" y="65346"/>
                </a:lnTo>
                <a:lnTo>
                  <a:pt x="113685" y="62849"/>
                </a:lnTo>
                <a:lnTo>
                  <a:pt x="114727" y="58551"/>
                </a:lnTo>
                <a:lnTo>
                  <a:pt x="105582" y="58551"/>
                </a:lnTo>
                <a:lnTo>
                  <a:pt x="104892" y="60997"/>
                </a:lnTo>
                <a:lnTo>
                  <a:pt x="102068" y="65011"/>
                </a:lnTo>
                <a:lnTo>
                  <a:pt x="99174" y="68215"/>
                </a:lnTo>
                <a:lnTo>
                  <a:pt x="95299" y="69817"/>
                </a:lnTo>
                <a:lnTo>
                  <a:pt x="85240" y="69817"/>
                </a:lnTo>
                <a:lnTo>
                  <a:pt x="81399" y="68120"/>
                </a:lnTo>
                <a:lnTo>
                  <a:pt x="78919" y="64726"/>
                </a:lnTo>
                <a:lnTo>
                  <a:pt x="76439" y="61333"/>
                </a:lnTo>
                <a:lnTo>
                  <a:pt x="75113" y="56828"/>
                </a:lnTo>
                <a:lnTo>
                  <a:pt x="74940" y="51212"/>
                </a:lnTo>
                <a:lnTo>
                  <a:pt x="115502" y="51212"/>
                </a:lnTo>
                <a:close/>
              </a:path>
              <a:path w="463079" h="77879">
                <a:moveTo>
                  <a:pt x="171813" y="20567"/>
                </a:moveTo>
                <a:lnTo>
                  <a:pt x="161634" y="20567"/>
                </a:lnTo>
                <a:lnTo>
                  <a:pt x="146184" y="65631"/>
                </a:lnTo>
                <a:lnTo>
                  <a:pt x="131406" y="20567"/>
                </a:lnTo>
                <a:lnTo>
                  <a:pt x="120606" y="20567"/>
                </a:lnTo>
                <a:lnTo>
                  <a:pt x="141017" y="75915"/>
                </a:lnTo>
                <a:lnTo>
                  <a:pt x="150938" y="75915"/>
                </a:lnTo>
                <a:lnTo>
                  <a:pt x="171813" y="20567"/>
                </a:lnTo>
                <a:close/>
              </a:path>
              <a:path w="463079" h="77879">
                <a:moveTo>
                  <a:pt x="194606" y="22101"/>
                </a:moveTo>
                <a:lnTo>
                  <a:pt x="189783" y="27647"/>
                </a:lnTo>
                <a:lnTo>
                  <a:pt x="192780" y="43822"/>
                </a:lnTo>
                <a:lnTo>
                  <a:pt x="192952" y="39068"/>
                </a:lnTo>
                <a:lnTo>
                  <a:pt x="194485" y="35149"/>
                </a:lnTo>
                <a:lnTo>
                  <a:pt x="197379" y="32066"/>
                </a:lnTo>
                <a:lnTo>
                  <a:pt x="200910" y="19327"/>
                </a:lnTo>
                <a:lnTo>
                  <a:pt x="194606" y="22101"/>
                </a:lnTo>
                <a:close/>
              </a:path>
              <a:path w="463079" h="77879">
                <a:moveTo>
                  <a:pt x="233084" y="51212"/>
                </a:moveTo>
                <a:lnTo>
                  <a:pt x="233084" y="45631"/>
                </a:lnTo>
                <a:lnTo>
                  <a:pt x="232808" y="41566"/>
                </a:lnTo>
                <a:lnTo>
                  <a:pt x="232257" y="39016"/>
                </a:lnTo>
                <a:lnTo>
                  <a:pt x="231637" y="35296"/>
                </a:lnTo>
                <a:lnTo>
                  <a:pt x="230397" y="32040"/>
                </a:lnTo>
                <a:lnTo>
                  <a:pt x="228537" y="29250"/>
                </a:lnTo>
                <a:lnTo>
                  <a:pt x="226607" y="26321"/>
                </a:lnTo>
                <a:lnTo>
                  <a:pt x="223800" y="23935"/>
                </a:lnTo>
                <a:lnTo>
                  <a:pt x="220114" y="22092"/>
                </a:lnTo>
                <a:lnTo>
                  <a:pt x="216428" y="20249"/>
                </a:lnTo>
                <a:lnTo>
                  <a:pt x="212622" y="19327"/>
                </a:lnTo>
                <a:lnTo>
                  <a:pt x="200910" y="19327"/>
                </a:lnTo>
                <a:lnTo>
                  <a:pt x="197379" y="32066"/>
                </a:lnTo>
                <a:lnTo>
                  <a:pt x="200272" y="28982"/>
                </a:lnTo>
                <a:lnTo>
                  <a:pt x="203855" y="27440"/>
                </a:lnTo>
                <a:lnTo>
                  <a:pt x="214086" y="27440"/>
                </a:lnTo>
                <a:lnTo>
                  <a:pt x="218340" y="29680"/>
                </a:lnTo>
                <a:lnTo>
                  <a:pt x="220889" y="34159"/>
                </a:lnTo>
                <a:lnTo>
                  <a:pt x="222267" y="36570"/>
                </a:lnTo>
                <a:lnTo>
                  <a:pt x="223146" y="39792"/>
                </a:lnTo>
                <a:lnTo>
                  <a:pt x="223525" y="43822"/>
                </a:lnTo>
                <a:lnTo>
                  <a:pt x="192780" y="43822"/>
                </a:lnTo>
                <a:lnTo>
                  <a:pt x="189783" y="27647"/>
                </a:lnTo>
                <a:lnTo>
                  <a:pt x="184960" y="33194"/>
                </a:lnTo>
                <a:lnTo>
                  <a:pt x="182549" y="40412"/>
                </a:lnTo>
                <a:lnTo>
                  <a:pt x="182549" y="58327"/>
                </a:lnTo>
                <a:lnTo>
                  <a:pt x="184943" y="65346"/>
                </a:lnTo>
                <a:lnTo>
                  <a:pt x="189731" y="70360"/>
                </a:lnTo>
                <a:lnTo>
                  <a:pt x="194520" y="75372"/>
                </a:lnTo>
                <a:lnTo>
                  <a:pt x="200358" y="77879"/>
                </a:lnTo>
                <a:lnTo>
                  <a:pt x="210073" y="77879"/>
                </a:lnTo>
                <a:lnTo>
                  <a:pt x="212604" y="77603"/>
                </a:lnTo>
                <a:lnTo>
                  <a:pt x="214844" y="77052"/>
                </a:lnTo>
                <a:lnTo>
                  <a:pt x="219012" y="76087"/>
                </a:lnTo>
                <a:lnTo>
                  <a:pt x="222508" y="74227"/>
                </a:lnTo>
                <a:lnTo>
                  <a:pt x="225333" y="71471"/>
                </a:lnTo>
                <a:lnTo>
                  <a:pt x="228545" y="67844"/>
                </a:lnTo>
                <a:lnTo>
                  <a:pt x="229906" y="65346"/>
                </a:lnTo>
                <a:lnTo>
                  <a:pt x="231267" y="62849"/>
                </a:lnTo>
                <a:lnTo>
                  <a:pt x="232309" y="58551"/>
                </a:lnTo>
                <a:lnTo>
                  <a:pt x="223163" y="58551"/>
                </a:lnTo>
                <a:lnTo>
                  <a:pt x="222474" y="60997"/>
                </a:lnTo>
                <a:lnTo>
                  <a:pt x="219649" y="65011"/>
                </a:lnTo>
                <a:lnTo>
                  <a:pt x="216756" y="68215"/>
                </a:lnTo>
                <a:lnTo>
                  <a:pt x="212880" y="69817"/>
                </a:lnTo>
                <a:lnTo>
                  <a:pt x="202822" y="69817"/>
                </a:lnTo>
                <a:lnTo>
                  <a:pt x="198981" y="68120"/>
                </a:lnTo>
                <a:lnTo>
                  <a:pt x="196500" y="64726"/>
                </a:lnTo>
                <a:lnTo>
                  <a:pt x="194020" y="61333"/>
                </a:lnTo>
                <a:lnTo>
                  <a:pt x="192694" y="56828"/>
                </a:lnTo>
                <a:lnTo>
                  <a:pt x="192522" y="51212"/>
                </a:lnTo>
                <a:lnTo>
                  <a:pt x="233084" y="51212"/>
                </a:lnTo>
                <a:close/>
              </a:path>
              <a:path w="463079" h="77879">
                <a:moveTo>
                  <a:pt x="253741" y="75915"/>
                </a:moveTo>
                <a:lnTo>
                  <a:pt x="253741" y="43306"/>
                </a:lnTo>
                <a:lnTo>
                  <a:pt x="253973" y="40524"/>
                </a:lnTo>
                <a:lnTo>
                  <a:pt x="254904" y="36631"/>
                </a:lnTo>
                <a:lnTo>
                  <a:pt x="257461" y="32919"/>
                </a:lnTo>
                <a:lnTo>
                  <a:pt x="261629" y="29128"/>
                </a:lnTo>
                <a:lnTo>
                  <a:pt x="264179" y="28371"/>
                </a:lnTo>
                <a:lnTo>
                  <a:pt x="265591" y="27923"/>
                </a:lnTo>
                <a:lnTo>
                  <a:pt x="269604" y="27699"/>
                </a:lnTo>
                <a:lnTo>
                  <a:pt x="273944" y="27699"/>
                </a:lnTo>
                <a:lnTo>
                  <a:pt x="276941" y="29422"/>
                </a:lnTo>
                <a:lnTo>
                  <a:pt x="278595" y="32867"/>
                </a:lnTo>
                <a:lnTo>
                  <a:pt x="279594" y="34934"/>
                </a:lnTo>
                <a:lnTo>
                  <a:pt x="280093" y="37655"/>
                </a:lnTo>
                <a:lnTo>
                  <a:pt x="280093" y="75915"/>
                </a:lnTo>
                <a:lnTo>
                  <a:pt x="289549" y="75915"/>
                </a:lnTo>
                <a:lnTo>
                  <a:pt x="289549" y="34831"/>
                </a:lnTo>
                <a:lnTo>
                  <a:pt x="288791" y="30541"/>
                </a:lnTo>
                <a:lnTo>
                  <a:pt x="287276" y="27544"/>
                </a:lnTo>
                <a:lnTo>
                  <a:pt x="284520" y="22066"/>
                </a:lnTo>
                <a:lnTo>
                  <a:pt x="279215" y="19327"/>
                </a:lnTo>
                <a:lnTo>
                  <a:pt x="267778" y="19327"/>
                </a:lnTo>
                <a:lnTo>
                  <a:pt x="264523" y="20033"/>
                </a:lnTo>
                <a:lnTo>
                  <a:pt x="261595" y="21446"/>
                </a:lnTo>
                <a:lnTo>
                  <a:pt x="258667" y="22858"/>
                </a:lnTo>
                <a:lnTo>
                  <a:pt x="255894" y="25184"/>
                </a:lnTo>
                <a:lnTo>
                  <a:pt x="253276" y="28423"/>
                </a:lnTo>
                <a:lnTo>
                  <a:pt x="253276" y="20567"/>
                </a:lnTo>
                <a:lnTo>
                  <a:pt x="244440" y="20567"/>
                </a:lnTo>
                <a:lnTo>
                  <a:pt x="244440" y="75915"/>
                </a:lnTo>
                <a:lnTo>
                  <a:pt x="253741" y="75915"/>
                </a:lnTo>
                <a:close/>
              </a:path>
              <a:path w="463079" h="77879">
                <a:moveTo>
                  <a:pt x="312531" y="20567"/>
                </a:moveTo>
                <a:lnTo>
                  <a:pt x="303024" y="20567"/>
                </a:lnTo>
                <a:lnTo>
                  <a:pt x="303024" y="62909"/>
                </a:lnTo>
                <a:lnTo>
                  <a:pt x="303799" y="66681"/>
                </a:lnTo>
                <a:lnTo>
                  <a:pt x="305349" y="69507"/>
                </a:lnTo>
                <a:lnTo>
                  <a:pt x="308209" y="74778"/>
                </a:lnTo>
                <a:lnTo>
                  <a:pt x="313582" y="77413"/>
                </a:lnTo>
                <a:lnTo>
                  <a:pt x="326535" y="77413"/>
                </a:lnTo>
                <a:lnTo>
                  <a:pt x="330841" y="75966"/>
                </a:lnTo>
                <a:lnTo>
                  <a:pt x="334389" y="73072"/>
                </a:lnTo>
                <a:lnTo>
                  <a:pt x="336180" y="71625"/>
                </a:lnTo>
                <a:lnTo>
                  <a:pt x="338884" y="67750"/>
                </a:lnTo>
                <a:lnTo>
                  <a:pt x="338781" y="75915"/>
                </a:lnTo>
                <a:lnTo>
                  <a:pt x="347565" y="75915"/>
                </a:lnTo>
                <a:lnTo>
                  <a:pt x="347565" y="20567"/>
                </a:lnTo>
                <a:lnTo>
                  <a:pt x="338264" y="20567"/>
                </a:lnTo>
                <a:lnTo>
                  <a:pt x="338264" y="53159"/>
                </a:lnTo>
                <a:lnTo>
                  <a:pt x="337627" y="57414"/>
                </a:lnTo>
                <a:lnTo>
                  <a:pt x="336352" y="60515"/>
                </a:lnTo>
                <a:lnTo>
                  <a:pt x="334010" y="66303"/>
                </a:lnTo>
                <a:lnTo>
                  <a:pt x="329600" y="69197"/>
                </a:lnTo>
                <a:lnTo>
                  <a:pt x="318612" y="69197"/>
                </a:lnTo>
                <a:lnTo>
                  <a:pt x="315529" y="67543"/>
                </a:lnTo>
                <a:lnTo>
                  <a:pt x="313875" y="64235"/>
                </a:lnTo>
                <a:lnTo>
                  <a:pt x="312531" y="60136"/>
                </a:lnTo>
                <a:lnTo>
                  <a:pt x="312531" y="20567"/>
                </a:lnTo>
                <a:close/>
              </a:path>
              <a:path w="463079" h="77879">
                <a:moveTo>
                  <a:pt x="370978" y="22101"/>
                </a:moveTo>
                <a:lnTo>
                  <a:pt x="366155" y="27647"/>
                </a:lnTo>
                <a:lnTo>
                  <a:pt x="369152" y="43822"/>
                </a:lnTo>
                <a:lnTo>
                  <a:pt x="369324" y="39068"/>
                </a:lnTo>
                <a:lnTo>
                  <a:pt x="370857" y="35149"/>
                </a:lnTo>
                <a:lnTo>
                  <a:pt x="373751" y="32066"/>
                </a:lnTo>
                <a:lnTo>
                  <a:pt x="377282" y="19327"/>
                </a:lnTo>
                <a:lnTo>
                  <a:pt x="370978" y="22101"/>
                </a:lnTo>
                <a:close/>
              </a:path>
              <a:path w="463079" h="77879">
                <a:moveTo>
                  <a:pt x="409456" y="51212"/>
                </a:moveTo>
                <a:lnTo>
                  <a:pt x="409456" y="45631"/>
                </a:lnTo>
                <a:lnTo>
                  <a:pt x="409180" y="41566"/>
                </a:lnTo>
                <a:lnTo>
                  <a:pt x="408629" y="39016"/>
                </a:lnTo>
                <a:lnTo>
                  <a:pt x="408009" y="35296"/>
                </a:lnTo>
                <a:lnTo>
                  <a:pt x="406769" y="32040"/>
                </a:lnTo>
                <a:lnTo>
                  <a:pt x="404909" y="29250"/>
                </a:lnTo>
                <a:lnTo>
                  <a:pt x="402980" y="26321"/>
                </a:lnTo>
                <a:lnTo>
                  <a:pt x="400172" y="23935"/>
                </a:lnTo>
                <a:lnTo>
                  <a:pt x="396486" y="22092"/>
                </a:lnTo>
                <a:lnTo>
                  <a:pt x="392800" y="20249"/>
                </a:lnTo>
                <a:lnTo>
                  <a:pt x="388994" y="19327"/>
                </a:lnTo>
                <a:lnTo>
                  <a:pt x="377282" y="19327"/>
                </a:lnTo>
                <a:lnTo>
                  <a:pt x="373751" y="32066"/>
                </a:lnTo>
                <a:lnTo>
                  <a:pt x="376644" y="28982"/>
                </a:lnTo>
                <a:lnTo>
                  <a:pt x="380227" y="27440"/>
                </a:lnTo>
                <a:lnTo>
                  <a:pt x="390458" y="27440"/>
                </a:lnTo>
                <a:lnTo>
                  <a:pt x="394712" y="29680"/>
                </a:lnTo>
                <a:lnTo>
                  <a:pt x="397261" y="34159"/>
                </a:lnTo>
                <a:lnTo>
                  <a:pt x="398639" y="36570"/>
                </a:lnTo>
                <a:lnTo>
                  <a:pt x="399518" y="39792"/>
                </a:lnTo>
                <a:lnTo>
                  <a:pt x="399897" y="43822"/>
                </a:lnTo>
                <a:lnTo>
                  <a:pt x="369152" y="43822"/>
                </a:lnTo>
                <a:lnTo>
                  <a:pt x="366155" y="27647"/>
                </a:lnTo>
                <a:lnTo>
                  <a:pt x="361332" y="33194"/>
                </a:lnTo>
                <a:lnTo>
                  <a:pt x="358921" y="40412"/>
                </a:lnTo>
                <a:lnTo>
                  <a:pt x="358921" y="58327"/>
                </a:lnTo>
                <a:lnTo>
                  <a:pt x="361315" y="65346"/>
                </a:lnTo>
                <a:lnTo>
                  <a:pt x="366104" y="70360"/>
                </a:lnTo>
                <a:lnTo>
                  <a:pt x="370892" y="75372"/>
                </a:lnTo>
                <a:lnTo>
                  <a:pt x="376730" y="77879"/>
                </a:lnTo>
                <a:lnTo>
                  <a:pt x="386445" y="77879"/>
                </a:lnTo>
                <a:lnTo>
                  <a:pt x="388977" y="77603"/>
                </a:lnTo>
                <a:lnTo>
                  <a:pt x="391216" y="77052"/>
                </a:lnTo>
                <a:lnTo>
                  <a:pt x="395384" y="76087"/>
                </a:lnTo>
                <a:lnTo>
                  <a:pt x="398880" y="74227"/>
                </a:lnTo>
                <a:lnTo>
                  <a:pt x="401705" y="71471"/>
                </a:lnTo>
                <a:lnTo>
                  <a:pt x="404917" y="67844"/>
                </a:lnTo>
                <a:lnTo>
                  <a:pt x="406278" y="65346"/>
                </a:lnTo>
                <a:lnTo>
                  <a:pt x="407639" y="62849"/>
                </a:lnTo>
                <a:lnTo>
                  <a:pt x="408681" y="58551"/>
                </a:lnTo>
                <a:lnTo>
                  <a:pt x="399535" y="58551"/>
                </a:lnTo>
                <a:lnTo>
                  <a:pt x="398846" y="60997"/>
                </a:lnTo>
                <a:lnTo>
                  <a:pt x="396021" y="65011"/>
                </a:lnTo>
                <a:lnTo>
                  <a:pt x="393128" y="68215"/>
                </a:lnTo>
                <a:lnTo>
                  <a:pt x="389252" y="69817"/>
                </a:lnTo>
                <a:lnTo>
                  <a:pt x="379194" y="69817"/>
                </a:lnTo>
                <a:lnTo>
                  <a:pt x="375353" y="68120"/>
                </a:lnTo>
                <a:lnTo>
                  <a:pt x="372872" y="64726"/>
                </a:lnTo>
                <a:lnTo>
                  <a:pt x="370392" y="61333"/>
                </a:lnTo>
                <a:lnTo>
                  <a:pt x="369066" y="56828"/>
                </a:lnTo>
                <a:lnTo>
                  <a:pt x="368894" y="51212"/>
                </a:lnTo>
                <a:lnTo>
                  <a:pt x="409456" y="51212"/>
                </a:lnTo>
                <a:close/>
              </a:path>
              <a:path w="463079" h="77879">
                <a:moveTo>
                  <a:pt x="431009" y="68680"/>
                </a:moveTo>
                <a:lnTo>
                  <a:pt x="428666" y="65682"/>
                </a:lnTo>
                <a:lnTo>
                  <a:pt x="427392" y="64029"/>
                </a:lnTo>
                <a:lnTo>
                  <a:pt x="426617" y="61652"/>
                </a:lnTo>
                <a:lnTo>
                  <a:pt x="426341" y="58551"/>
                </a:lnTo>
                <a:lnTo>
                  <a:pt x="417402" y="58551"/>
                </a:lnTo>
                <a:lnTo>
                  <a:pt x="417643" y="64063"/>
                </a:lnTo>
                <a:lnTo>
                  <a:pt x="419477" y="68688"/>
                </a:lnTo>
                <a:lnTo>
                  <a:pt x="422905" y="72426"/>
                </a:lnTo>
                <a:lnTo>
                  <a:pt x="426332" y="76164"/>
                </a:lnTo>
                <a:lnTo>
                  <a:pt x="432163" y="78034"/>
                </a:lnTo>
                <a:lnTo>
                  <a:pt x="448043" y="78034"/>
                </a:lnTo>
                <a:lnTo>
                  <a:pt x="453735" y="76242"/>
                </a:lnTo>
                <a:lnTo>
                  <a:pt x="457473" y="72659"/>
                </a:lnTo>
                <a:lnTo>
                  <a:pt x="461211" y="69076"/>
                </a:lnTo>
                <a:lnTo>
                  <a:pt x="463079" y="64821"/>
                </a:lnTo>
                <a:lnTo>
                  <a:pt x="463079" y="54795"/>
                </a:lnTo>
                <a:lnTo>
                  <a:pt x="461271" y="51058"/>
                </a:lnTo>
                <a:lnTo>
                  <a:pt x="457654" y="48680"/>
                </a:lnTo>
                <a:lnTo>
                  <a:pt x="455380" y="47165"/>
                </a:lnTo>
                <a:lnTo>
                  <a:pt x="450902" y="45597"/>
                </a:lnTo>
                <a:lnTo>
                  <a:pt x="444219" y="43977"/>
                </a:lnTo>
                <a:lnTo>
                  <a:pt x="438070" y="42479"/>
                </a:lnTo>
                <a:lnTo>
                  <a:pt x="435384" y="41824"/>
                </a:lnTo>
                <a:lnTo>
                  <a:pt x="431973" y="40205"/>
                </a:lnTo>
                <a:lnTo>
                  <a:pt x="429596" y="38758"/>
                </a:lnTo>
                <a:lnTo>
                  <a:pt x="428408" y="36829"/>
                </a:lnTo>
                <a:lnTo>
                  <a:pt x="428408" y="34417"/>
                </a:lnTo>
                <a:lnTo>
                  <a:pt x="429312" y="30438"/>
                </a:lnTo>
                <a:lnTo>
                  <a:pt x="432929" y="27750"/>
                </a:lnTo>
                <a:lnTo>
                  <a:pt x="435590" y="27079"/>
                </a:lnTo>
                <a:lnTo>
                  <a:pt x="444374" y="27079"/>
                </a:lnTo>
                <a:lnTo>
                  <a:pt x="448077" y="28302"/>
                </a:lnTo>
                <a:lnTo>
                  <a:pt x="450213" y="30748"/>
                </a:lnTo>
                <a:lnTo>
                  <a:pt x="451522" y="32471"/>
                </a:lnTo>
                <a:lnTo>
                  <a:pt x="452435" y="36484"/>
                </a:lnTo>
                <a:lnTo>
                  <a:pt x="461219" y="36484"/>
                </a:lnTo>
                <a:lnTo>
                  <a:pt x="461288" y="32901"/>
                </a:lnTo>
                <a:lnTo>
                  <a:pt x="460169" y="29560"/>
                </a:lnTo>
                <a:lnTo>
                  <a:pt x="457860" y="26459"/>
                </a:lnTo>
                <a:lnTo>
                  <a:pt x="454174" y="21566"/>
                </a:lnTo>
                <a:lnTo>
                  <a:pt x="448164" y="19120"/>
                </a:lnTo>
                <a:lnTo>
                  <a:pt x="433454" y="19120"/>
                </a:lnTo>
                <a:lnTo>
                  <a:pt x="428382" y="20740"/>
                </a:lnTo>
                <a:lnTo>
                  <a:pt x="424610" y="23978"/>
                </a:lnTo>
                <a:lnTo>
                  <a:pt x="420838" y="27216"/>
                </a:lnTo>
                <a:lnTo>
                  <a:pt x="418952" y="31454"/>
                </a:lnTo>
                <a:lnTo>
                  <a:pt x="418952" y="41135"/>
                </a:lnTo>
                <a:lnTo>
                  <a:pt x="420950" y="44615"/>
                </a:lnTo>
                <a:lnTo>
                  <a:pt x="424946" y="47130"/>
                </a:lnTo>
                <a:lnTo>
                  <a:pt x="427185" y="48577"/>
                </a:lnTo>
                <a:lnTo>
                  <a:pt x="430664" y="49886"/>
                </a:lnTo>
                <a:lnTo>
                  <a:pt x="435384" y="51058"/>
                </a:lnTo>
                <a:lnTo>
                  <a:pt x="442772" y="52918"/>
                </a:lnTo>
                <a:lnTo>
                  <a:pt x="446734" y="53917"/>
                </a:lnTo>
                <a:lnTo>
                  <a:pt x="449386" y="54795"/>
                </a:lnTo>
                <a:lnTo>
                  <a:pt x="450730" y="55553"/>
                </a:lnTo>
                <a:lnTo>
                  <a:pt x="453882" y="58603"/>
                </a:lnTo>
                <a:lnTo>
                  <a:pt x="453882" y="64115"/>
                </a:lnTo>
                <a:lnTo>
                  <a:pt x="452573" y="66432"/>
                </a:lnTo>
                <a:lnTo>
                  <a:pt x="449955" y="67930"/>
                </a:lnTo>
                <a:lnTo>
                  <a:pt x="447337" y="69429"/>
                </a:lnTo>
                <a:lnTo>
                  <a:pt x="444305" y="70178"/>
                </a:lnTo>
                <a:lnTo>
                  <a:pt x="435073" y="70178"/>
                </a:lnTo>
                <a:lnTo>
                  <a:pt x="431009" y="68680"/>
                </a:lnTo>
                <a:close/>
              </a:path>
              <a:path w="463079" h="77879">
                <a:moveTo>
                  <a:pt x="10282" y="8836"/>
                </a:moveTo>
                <a:lnTo>
                  <a:pt x="38908" y="8836"/>
                </a:lnTo>
                <a:lnTo>
                  <a:pt x="41716" y="9353"/>
                </a:lnTo>
                <a:lnTo>
                  <a:pt x="43817" y="10386"/>
                </a:lnTo>
                <a:lnTo>
                  <a:pt x="47744" y="12350"/>
                </a:lnTo>
                <a:lnTo>
                  <a:pt x="49707" y="16037"/>
                </a:lnTo>
                <a:lnTo>
                  <a:pt x="52825" y="36846"/>
                </a:lnTo>
                <a:lnTo>
                  <a:pt x="55452" y="34521"/>
                </a:lnTo>
                <a:lnTo>
                  <a:pt x="57329" y="31626"/>
                </a:lnTo>
                <a:lnTo>
                  <a:pt x="59206" y="28733"/>
                </a:lnTo>
                <a:lnTo>
                  <a:pt x="60145" y="25012"/>
                </a:lnTo>
                <a:lnTo>
                  <a:pt x="60145" y="11747"/>
                </a:lnTo>
                <a:lnTo>
                  <a:pt x="56580" y="5770"/>
                </a:lnTo>
                <a:lnTo>
                  <a:pt x="49449" y="2531"/>
                </a:lnTo>
                <a:lnTo>
                  <a:pt x="45694" y="843"/>
                </a:lnTo>
                <a:lnTo>
                  <a:pt x="40923" y="0"/>
                </a:lnTo>
                <a:lnTo>
                  <a:pt x="0" y="0"/>
                </a:lnTo>
                <a:lnTo>
                  <a:pt x="0" y="75915"/>
                </a:lnTo>
                <a:lnTo>
                  <a:pt x="10282" y="75915"/>
                </a:lnTo>
                <a:lnTo>
                  <a:pt x="10282" y="43357"/>
                </a:lnTo>
                <a:lnTo>
                  <a:pt x="37892" y="43357"/>
                </a:lnTo>
                <a:lnTo>
                  <a:pt x="40975" y="43822"/>
                </a:lnTo>
                <a:lnTo>
                  <a:pt x="42938" y="44753"/>
                </a:lnTo>
                <a:lnTo>
                  <a:pt x="46383" y="46441"/>
                </a:lnTo>
                <a:lnTo>
                  <a:pt x="45496" y="31885"/>
                </a:lnTo>
                <a:lnTo>
                  <a:pt x="42689" y="33814"/>
                </a:lnTo>
                <a:lnTo>
                  <a:pt x="38874" y="34779"/>
                </a:lnTo>
                <a:lnTo>
                  <a:pt x="10282" y="34779"/>
                </a:lnTo>
                <a:lnTo>
                  <a:pt x="10282" y="8836"/>
                </a:lnTo>
                <a:close/>
              </a:path>
              <a:path w="463079" h="77879">
                <a:moveTo>
                  <a:pt x="60352" y="71970"/>
                </a:moveTo>
                <a:lnTo>
                  <a:pt x="59732" y="69559"/>
                </a:lnTo>
                <a:lnTo>
                  <a:pt x="59112" y="65992"/>
                </a:lnTo>
                <a:lnTo>
                  <a:pt x="59008" y="63098"/>
                </a:lnTo>
                <a:lnTo>
                  <a:pt x="58647" y="52918"/>
                </a:lnTo>
                <a:lnTo>
                  <a:pt x="58474" y="48508"/>
                </a:lnTo>
                <a:lnTo>
                  <a:pt x="57639" y="45321"/>
                </a:lnTo>
                <a:lnTo>
                  <a:pt x="56140" y="43357"/>
                </a:lnTo>
                <a:lnTo>
                  <a:pt x="52411" y="39809"/>
                </a:lnTo>
                <a:lnTo>
                  <a:pt x="49449" y="38603"/>
                </a:lnTo>
                <a:lnTo>
                  <a:pt x="52825" y="36846"/>
                </a:lnTo>
                <a:lnTo>
                  <a:pt x="49707" y="16037"/>
                </a:lnTo>
                <a:lnTo>
                  <a:pt x="49707" y="26476"/>
                </a:lnTo>
                <a:lnTo>
                  <a:pt x="48304" y="29955"/>
                </a:lnTo>
                <a:lnTo>
                  <a:pt x="45496" y="31885"/>
                </a:lnTo>
                <a:lnTo>
                  <a:pt x="46383" y="46441"/>
                </a:lnTo>
                <a:lnTo>
                  <a:pt x="48226" y="49765"/>
                </a:lnTo>
                <a:lnTo>
                  <a:pt x="48467" y="54727"/>
                </a:lnTo>
                <a:lnTo>
                  <a:pt x="49087" y="67388"/>
                </a:lnTo>
                <a:lnTo>
                  <a:pt x="49225" y="70351"/>
                </a:lnTo>
                <a:lnTo>
                  <a:pt x="49604" y="73383"/>
                </a:lnTo>
                <a:lnTo>
                  <a:pt x="50431" y="75915"/>
                </a:lnTo>
                <a:lnTo>
                  <a:pt x="63039" y="75915"/>
                </a:lnTo>
                <a:lnTo>
                  <a:pt x="63039" y="74209"/>
                </a:lnTo>
                <a:lnTo>
                  <a:pt x="60352" y="71970"/>
                </a:lnTo>
                <a:close/>
              </a:path>
              <a:path w="463079" h="77879">
                <a:moveTo>
                  <a:pt x="77024" y="22101"/>
                </a:moveTo>
                <a:lnTo>
                  <a:pt x="72202" y="27647"/>
                </a:lnTo>
                <a:lnTo>
                  <a:pt x="75199" y="43822"/>
                </a:lnTo>
                <a:lnTo>
                  <a:pt x="75371" y="39068"/>
                </a:lnTo>
                <a:lnTo>
                  <a:pt x="76904" y="35149"/>
                </a:lnTo>
                <a:lnTo>
                  <a:pt x="79797" y="32066"/>
                </a:lnTo>
                <a:lnTo>
                  <a:pt x="83328" y="19327"/>
                </a:lnTo>
                <a:lnTo>
                  <a:pt x="77024" y="221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2881443" y="2326551"/>
            <a:ext cx="293155" cy="86272"/>
          </a:xfrm>
          <a:custGeom>
            <a:avLst/>
            <a:gdLst/>
            <a:ahLst/>
            <a:cxnLst/>
            <a:rect l="l" t="t" r="r" b="b"/>
            <a:pathLst>
              <a:path w="322470" h="97775">
                <a:moveTo>
                  <a:pt x="127123" y="97051"/>
                </a:moveTo>
                <a:lnTo>
                  <a:pt x="129982" y="95140"/>
                </a:lnTo>
                <a:lnTo>
                  <a:pt x="131635" y="92039"/>
                </a:lnTo>
                <a:lnTo>
                  <a:pt x="133289" y="88938"/>
                </a:lnTo>
                <a:lnTo>
                  <a:pt x="134116" y="85338"/>
                </a:lnTo>
                <a:lnTo>
                  <a:pt x="134116" y="70799"/>
                </a:lnTo>
                <a:lnTo>
                  <a:pt x="123058" y="70799"/>
                </a:lnTo>
                <a:lnTo>
                  <a:pt x="123058" y="82065"/>
                </a:lnTo>
                <a:lnTo>
                  <a:pt x="128690" y="82065"/>
                </a:lnTo>
                <a:lnTo>
                  <a:pt x="128845" y="84804"/>
                </a:lnTo>
                <a:lnTo>
                  <a:pt x="128070" y="87853"/>
                </a:lnTo>
                <a:lnTo>
                  <a:pt x="127106" y="90781"/>
                </a:lnTo>
                <a:lnTo>
                  <a:pt x="125435" y="92452"/>
                </a:lnTo>
                <a:lnTo>
                  <a:pt x="123058" y="92866"/>
                </a:lnTo>
                <a:lnTo>
                  <a:pt x="123058" y="97775"/>
                </a:lnTo>
                <a:lnTo>
                  <a:pt x="127123" y="97051"/>
                </a:lnTo>
                <a:close/>
              </a:path>
              <a:path w="322470" h="97775">
                <a:moveTo>
                  <a:pt x="302266" y="63977"/>
                </a:moveTo>
                <a:lnTo>
                  <a:pt x="302266" y="82065"/>
                </a:lnTo>
                <a:lnTo>
                  <a:pt x="311567" y="82065"/>
                </a:lnTo>
                <a:lnTo>
                  <a:pt x="311567" y="63977"/>
                </a:lnTo>
                <a:lnTo>
                  <a:pt x="322470" y="63977"/>
                </a:lnTo>
                <a:lnTo>
                  <a:pt x="322470" y="55864"/>
                </a:lnTo>
                <a:lnTo>
                  <a:pt x="311567" y="55864"/>
                </a:lnTo>
                <a:lnTo>
                  <a:pt x="311567" y="7855"/>
                </a:lnTo>
                <a:lnTo>
                  <a:pt x="303713" y="7855"/>
                </a:lnTo>
                <a:lnTo>
                  <a:pt x="302111" y="22325"/>
                </a:lnTo>
                <a:lnTo>
                  <a:pt x="302111" y="55864"/>
                </a:lnTo>
                <a:lnTo>
                  <a:pt x="278394" y="55864"/>
                </a:lnTo>
                <a:lnTo>
                  <a:pt x="269816" y="54882"/>
                </a:lnTo>
                <a:lnTo>
                  <a:pt x="269816" y="63977"/>
                </a:lnTo>
                <a:lnTo>
                  <a:pt x="302266" y="63977"/>
                </a:lnTo>
                <a:close/>
              </a:path>
              <a:path w="322470" h="97775">
                <a:moveTo>
                  <a:pt x="303713" y="7855"/>
                </a:moveTo>
                <a:lnTo>
                  <a:pt x="269816" y="54882"/>
                </a:lnTo>
                <a:lnTo>
                  <a:pt x="278394" y="55864"/>
                </a:lnTo>
                <a:lnTo>
                  <a:pt x="302111" y="22325"/>
                </a:lnTo>
                <a:lnTo>
                  <a:pt x="303713" y="7855"/>
                </a:lnTo>
                <a:close/>
              </a:path>
              <a:path w="322470" h="97775">
                <a:moveTo>
                  <a:pt x="154052" y="72065"/>
                </a:moveTo>
                <a:lnTo>
                  <a:pt x="157997" y="76871"/>
                </a:lnTo>
                <a:lnTo>
                  <a:pt x="161941" y="81677"/>
                </a:lnTo>
                <a:lnTo>
                  <a:pt x="168288" y="84081"/>
                </a:lnTo>
                <a:lnTo>
                  <a:pt x="185580" y="84081"/>
                </a:lnTo>
                <a:lnTo>
                  <a:pt x="192177" y="81858"/>
                </a:lnTo>
                <a:lnTo>
                  <a:pt x="196828" y="77414"/>
                </a:lnTo>
                <a:lnTo>
                  <a:pt x="201478" y="72969"/>
                </a:lnTo>
                <a:lnTo>
                  <a:pt x="203803" y="67216"/>
                </a:lnTo>
                <a:lnTo>
                  <a:pt x="203803" y="55743"/>
                </a:lnTo>
                <a:lnTo>
                  <a:pt x="202709" y="52014"/>
                </a:lnTo>
                <a:lnTo>
                  <a:pt x="200522" y="48965"/>
                </a:lnTo>
                <a:lnTo>
                  <a:pt x="198335" y="45916"/>
                </a:lnTo>
                <a:lnTo>
                  <a:pt x="195295" y="43857"/>
                </a:lnTo>
                <a:lnTo>
                  <a:pt x="191402" y="42789"/>
                </a:lnTo>
                <a:lnTo>
                  <a:pt x="193814" y="41790"/>
                </a:lnTo>
                <a:lnTo>
                  <a:pt x="197293" y="38655"/>
                </a:lnTo>
                <a:lnTo>
                  <a:pt x="199738" y="35830"/>
                </a:lnTo>
                <a:lnTo>
                  <a:pt x="200961" y="32143"/>
                </a:lnTo>
                <a:lnTo>
                  <a:pt x="200961" y="21222"/>
                </a:lnTo>
                <a:lnTo>
                  <a:pt x="198895" y="16356"/>
                </a:lnTo>
                <a:lnTo>
                  <a:pt x="194761" y="12997"/>
                </a:lnTo>
                <a:lnTo>
                  <a:pt x="190627" y="9637"/>
                </a:lnTo>
                <a:lnTo>
                  <a:pt x="184788" y="7958"/>
                </a:lnTo>
                <a:lnTo>
                  <a:pt x="167702" y="7958"/>
                </a:lnTo>
                <a:lnTo>
                  <a:pt x="161037" y="11403"/>
                </a:lnTo>
                <a:lnTo>
                  <a:pt x="157247" y="18294"/>
                </a:lnTo>
                <a:lnTo>
                  <a:pt x="155043" y="22153"/>
                </a:lnTo>
                <a:lnTo>
                  <a:pt x="153940" y="26838"/>
                </a:lnTo>
                <a:lnTo>
                  <a:pt x="153940" y="32351"/>
                </a:lnTo>
                <a:lnTo>
                  <a:pt x="163138" y="32351"/>
                </a:lnTo>
                <a:lnTo>
                  <a:pt x="163310" y="28147"/>
                </a:lnTo>
                <a:lnTo>
                  <a:pt x="164051" y="24909"/>
                </a:lnTo>
                <a:lnTo>
                  <a:pt x="165360" y="22635"/>
                </a:lnTo>
                <a:lnTo>
                  <a:pt x="167736" y="18500"/>
                </a:lnTo>
                <a:lnTo>
                  <a:pt x="172025" y="16434"/>
                </a:lnTo>
                <a:lnTo>
                  <a:pt x="181705" y="16434"/>
                </a:lnTo>
                <a:lnTo>
                  <a:pt x="184754" y="17433"/>
                </a:lnTo>
                <a:lnTo>
                  <a:pt x="187372" y="19431"/>
                </a:lnTo>
                <a:lnTo>
                  <a:pt x="189990" y="21429"/>
                </a:lnTo>
                <a:lnTo>
                  <a:pt x="191299" y="24271"/>
                </a:lnTo>
                <a:lnTo>
                  <a:pt x="191299" y="32919"/>
                </a:lnTo>
                <a:lnTo>
                  <a:pt x="189335" y="36364"/>
                </a:lnTo>
                <a:lnTo>
                  <a:pt x="185408" y="38294"/>
                </a:lnTo>
                <a:lnTo>
                  <a:pt x="183169" y="39396"/>
                </a:lnTo>
                <a:lnTo>
                  <a:pt x="180310" y="39947"/>
                </a:lnTo>
                <a:lnTo>
                  <a:pt x="174712" y="39896"/>
                </a:lnTo>
                <a:lnTo>
                  <a:pt x="172284" y="39688"/>
                </a:lnTo>
                <a:lnTo>
                  <a:pt x="172284" y="47905"/>
                </a:lnTo>
                <a:lnTo>
                  <a:pt x="181654" y="47802"/>
                </a:lnTo>
                <a:lnTo>
                  <a:pt x="185985" y="48818"/>
                </a:lnTo>
                <a:lnTo>
                  <a:pt x="189103" y="50851"/>
                </a:lnTo>
                <a:lnTo>
                  <a:pt x="192220" y="52884"/>
                </a:lnTo>
                <a:lnTo>
                  <a:pt x="193779" y="56450"/>
                </a:lnTo>
                <a:lnTo>
                  <a:pt x="193779" y="65683"/>
                </a:lnTo>
                <a:lnTo>
                  <a:pt x="192298" y="69059"/>
                </a:lnTo>
                <a:lnTo>
                  <a:pt x="189335" y="71677"/>
                </a:lnTo>
                <a:lnTo>
                  <a:pt x="186373" y="74296"/>
                </a:lnTo>
                <a:lnTo>
                  <a:pt x="182446" y="75605"/>
                </a:lnTo>
                <a:lnTo>
                  <a:pt x="171250" y="75605"/>
                </a:lnTo>
                <a:lnTo>
                  <a:pt x="166893" y="73658"/>
                </a:lnTo>
                <a:lnTo>
                  <a:pt x="164481" y="69765"/>
                </a:lnTo>
                <a:lnTo>
                  <a:pt x="163103" y="67595"/>
                </a:lnTo>
                <a:lnTo>
                  <a:pt x="162208" y="64115"/>
                </a:lnTo>
                <a:lnTo>
                  <a:pt x="161794" y="59326"/>
                </a:lnTo>
                <a:lnTo>
                  <a:pt x="152080" y="59326"/>
                </a:lnTo>
                <a:lnTo>
                  <a:pt x="152080" y="66217"/>
                </a:lnTo>
                <a:lnTo>
                  <a:pt x="154052" y="72065"/>
                </a:lnTo>
                <a:close/>
              </a:path>
              <a:path w="322470" h="97775">
                <a:moveTo>
                  <a:pt x="1446" y="27441"/>
                </a:moveTo>
                <a:lnTo>
                  <a:pt x="1446" y="33298"/>
                </a:lnTo>
                <a:lnTo>
                  <a:pt x="3221" y="37880"/>
                </a:lnTo>
                <a:lnTo>
                  <a:pt x="6768" y="41187"/>
                </a:lnTo>
                <a:lnTo>
                  <a:pt x="10317" y="44495"/>
                </a:lnTo>
                <a:lnTo>
                  <a:pt x="10747" y="30231"/>
                </a:lnTo>
                <a:lnTo>
                  <a:pt x="10747" y="23996"/>
                </a:lnTo>
                <a:lnTo>
                  <a:pt x="11703" y="21291"/>
                </a:lnTo>
                <a:lnTo>
                  <a:pt x="13615" y="18707"/>
                </a:lnTo>
                <a:lnTo>
                  <a:pt x="16431" y="6942"/>
                </a:lnTo>
                <a:lnTo>
                  <a:pt x="11049" y="9078"/>
                </a:lnTo>
                <a:lnTo>
                  <a:pt x="7208" y="13281"/>
                </a:lnTo>
                <a:lnTo>
                  <a:pt x="3367" y="17484"/>
                </a:lnTo>
                <a:lnTo>
                  <a:pt x="1446" y="22204"/>
                </a:lnTo>
                <a:lnTo>
                  <a:pt x="1446" y="27441"/>
                </a:lnTo>
                <a:close/>
              </a:path>
              <a:path w="322470" h="97775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  <a:path w="322470" h="97775">
                <a:moveTo>
                  <a:pt x="38219" y="74262"/>
                </a:moveTo>
                <a:lnTo>
                  <a:pt x="34154" y="76415"/>
                </a:lnTo>
                <a:lnTo>
                  <a:pt x="28264" y="76690"/>
                </a:lnTo>
                <a:lnTo>
                  <a:pt x="28264" y="84287"/>
                </a:lnTo>
                <a:lnTo>
                  <a:pt x="34499" y="83598"/>
                </a:lnTo>
                <a:lnTo>
                  <a:pt x="39270" y="82185"/>
                </a:lnTo>
                <a:lnTo>
                  <a:pt x="40458" y="70230"/>
                </a:lnTo>
                <a:lnTo>
                  <a:pt x="38219" y="74262"/>
                </a:lnTo>
                <a:close/>
              </a:path>
              <a:path w="322470" h="97775">
                <a:moveTo>
                  <a:pt x="90620" y="63977"/>
                </a:moveTo>
                <a:lnTo>
                  <a:pt x="90620" y="82065"/>
                </a:lnTo>
                <a:lnTo>
                  <a:pt x="99921" y="82065"/>
                </a:lnTo>
                <a:lnTo>
                  <a:pt x="99921" y="63977"/>
                </a:lnTo>
                <a:lnTo>
                  <a:pt x="110823" y="63977"/>
                </a:lnTo>
                <a:lnTo>
                  <a:pt x="110823" y="55864"/>
                </a:lnTo>
                <a:lnTo>
                  <a:pt x="99921" y="55864"/>
                </a:lnTo>
                <a:lnTo>
                  <a:pt x="99921" y="7855"/>
                </a:lnTo>
                <a:lnTo>
                  <a:pt x="92067" y="7855"/>
                </a:lnTo>
                <a:lnTo>
                  <a:pt x="90465" y="22325"/>
                </a:lnTo>
                <a:lnTo>
                  <a:pt x="90465" y="55864"/>
                </a:lnTo>
                <a:lnTo>
                  <a:pt x="66748" y="55864"/>
                </a:lnTo>
                <a:lnTo>
                  <a:pt x="58170" y="54882"/>
                </a:lnTo>
                <a:lnTo>
                  <a:pt x="58170" y="63977"/>
                </a:lnTo>
                <a:lnTo>
                  <a:pt x="90620" y="63977"/>
                </a:lnTo>
                <a:close/>
              </a:path>
              <a:path w="322470" h="97775">
                <a:moveTo>
                  <a:pt x="92067" y="7855"/>
                </a:moveTo>
                <a:lnTo>
                  <a:pt x="58170" y="54882"/>
                </a:lnTo>
                <a:lnTo>
                  <a:pt x="66748" y="55864"/>
                </a:lnTo>
                <a:lnTo>
                  <a:pt x="90465" y="22325"/>
                </a:lnTo>
                <a:lnTo>
                  <a:pt x="92067" y="7855"/>
                </a:lnTo>
                <a:close/>
              </a:path>
              <a:path w="322470" h="97775">
                <a:moveTo>
                  <a:pt x="235880" y="29663"/>
                </a:moveTo>
                <a:lnTo>
                  <a:pt x="235880" y="82065"/>
                </a:lnTo>
                <a:lnTo>
                  <a:pt x="245801" y="82065"/>
                </a:lnTo>
                <a:lnTo>
                  <a:pt x="245801" y="8371"/>
                </a:lnTo>
                <a:lnTo>
                  <a:pt x="238463" y="8371"/>
                </a:lnTo>
                <a:lnTo>
                  <a:pt x="237154" y="14091"/>
                </a:lnTo>
                <a:lnTo>
                  <a:pt x="235174" y="17717"/>
                </a:lnTo>
                <a:lnTo>
                  <a:pt x="232521" y="19250"/>
                </a:lnTo>
                <a:lnTo>
                  <a:pt x="229869" y="20783"/>
                </a:lnTo>
                <a:lnTo>
                  <a:pt x="225184" y="21877"/>
                </a:lnTo>
                <a:lnTo>
                  <a:pt x="218467" y="22531"/>
                </a:lnTo>
                <a:lnTo>
                  <a:pt x="218467" y="29663"/>
                </a:lnTo>
                <a:lnTo>
                  <a:pt x="235880" y="29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3266255" y="2332676"/>
            <a:ext cx="276901" cy="86272"/>
          </a:xfrm>
          <a:custGeom>
            <a:avLst/>
            <a:gdLst/>
            <a:ahLst/>
            <a:cxnLst/>
            <a:rect l="l" t="t" r="r" b="b"/>
            <a:pathLst>
              <a:path w="304591" h="97775">
                <a:moveTo>
                  <a:pt x="186132" y="912"/>
                </a:moveTo>
                <a:lnTo>
                  <a:pt x="152235" y="47939"/>
                </a:lnTo>
                <a:lnTo>
                  <a:pt x="160813" y="48921"/>
                </a:lnTo>
                <a:lnTo>
                  <a:pt x="184530" y="15382"/>
                </a:lnTo>
                <a:lnTo>
                  <a:pt x="186132" y="912"/>
                </a:lnTo>
                <a:close/>
              </a:path>
              <a:path w="304591" h="97775">
                <a:moveTo>
                  <a:pt x="233038" y="75122"/>
                </a:moveTo>
                <a:lnTo>
                  <a:pt x="234622" y="67543"/>
                </a:lnTo>
                <a:lnTo>
                  <a:pt x="235914" y="62048"/>
                </a:lnTo>
                <a:lnTo>
                  <a:pt x="236913" y="58637"/>
                </a:lnTo>
                <a:lnTo>
                  <a:pt x="238463" y="53331"/>
                </a:lnTo>
                <a:lnTo>
                  <a:pt x="240737" y="47457"/>
                </a:lnTo>
                <a:lnTo>
                  <a:pt x="243734" y="41014"/>
                </a:lnTo>
                <a:lnTo>
                  <a:pt x="246765" y="34400"/>
                </a:lnTo>
                <a:lnTo>
                  <a:pt x="250253" y="28233"/>
                </a:lnTo>
                <a:lnTo>
                  <a:pt x="254197" y="22514"/>
                </a:lnTo>
                <a:lnTo>
                  <a:pt x="258141" y="16795"/>
                </a:lnTo>
                <a:lnTo>
                  <a:pt x="261301" y="12781"/>
                </a:lnTo>
                <a:lnTo>
                  <a:pt x="263679" y="10473"/>
                </a:lnTo>
                <a:lnTo>
                  <a:pt x="263679" y="2359"/>
                </a:lnTo>
                <a:lnTo>
                  <a:pt x="212214" y="2359"/>
                </a:lnTo>
                <a:lnTo>
                  <a:pt x="212214" y="11713"/>
                </a:lnTo>
                <a:lnTo>
                  <a:pt x="253138" y="11713"/>
                </a:lnTo>
                <a:lnTo>
                  <a:pt x="252817" y="12083"/>
                </a:lnTo>
                <a:lnTo>
                  <a:pt x="245363" y="21712"/>
                </a:lnTo>
                <a:lnTo>
                  <a:pt x="238256" y="32953"/>
                </a:lnTo>
                <a:lnTo>
                  <a:pt x="234808" y="39335"/>
                </a:lnTo>
                <a:lnTo>
                  <a:pt x="229437" y="51231"/>
                </a:lnTo>
                <a:lnTo>
                  <a:pt x="225419" y="63160"/>
                </a:lnTo>
                <a:lnTo>
                  <a:pt x="222755" y="75122"/>
                </a:lnTo>
                <a:lnTo>
                  <a:pt x="233038" y="75122"/>
                </a:lnTo>
                <a:close/>
              </a:path>
              <a:path w="304591" h="97775">
                <a:moveTo>
                  <a:pt x="294670" y="22721"/>
                </a:moveTo>
                <a:lnTo>
                  <a:pt x="294670" y="75122"/>
                </a:lnTo>
                <a:lnTo>
                  <a:pt x="304591" y="75122"/>
                </a:lnTo>
                <a:lnTo>
                  <a:pt x="304591" y="1429"/>
                </a:lnTo>
                <a:lnTo>
                  <a:pt x="297254" y="1429"/>
                </a:lnTo>
                <a:lnTo>
                  <a:pt x="295945" y="7148"/>
                </a:lnTo>
                <a:lnTo>
                  <a:pt x="293964" y="10774"/>
                </a:lnTo>
                <a:lnTo>
                  <a:pt x="291312" y="12307"/>
                </a:lnTo>
                <a:lnTo>
                  <a:pt x="288659" y="13840"/>
                </a:lnTo>
                <a:lnTo>
                  <a:pt x="283974" y="14934"/>
                </a:lnTo>
                <a:lnTo>
                  <a:pt x="277257" y="15589"/>
                </a:lnTo>
                <a:lnTo>
                  <a:pt x="277257" y="22721"/>
                </a:lnTo>
                <a:lnTo>
                  <a:pt x="294670" y="22721"/>
                </a:lnTo>
                <a:close/>
              </a:path>
              <a:path w="304591" h="97775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304591" h="97775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8" y="7958"/>
                </a:lnTo>
                <a:lnTo>
                  <a:pt x="36480" y="9784"/>
                </a:lnTo>
                <a:lnTo>
                  <a:pt x="38649" y="13264"/>
                </a:lnTo>
                <a:lnTo>
                  <a:pt x="40528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0"/>
                </a:lnTo>
                <a:lnTo>
                  <a:pt x="23252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0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304591" h="97775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304591" h="97775">
                <a:moveTo>
                  <a:pt x="94314" y="67121"/>
                </a:moveTo>
                <a:lnTo>
                  <a:pt x="90654" y="68766"/>
                </a:lnTo>
                <a:lnTo>
                  <a:pt x="80906" y="68766"/>
                </a:lnTo>
                <a:lnTo>
                  <a:pt x="77108" y="67172"/>
                </a:lnTo>
                <a:lnTo>
                  <a:pt x="78012" y="77034"/>
                </a:lnTo>
                <a:lnTo>
                  <a:pt x="93031" y="77034"/>
                </a:lnTo>
                <a:lnTo>
                  <a:pt x="99266" y="74442"/>
                </a:lnTo>
                <a:lnTo>
                  <a:pt x="103641" y="69257"/>
                </a:lnTo>
                <a:lnTo>
                  <a:pt x="108016" y="64072"/>
                </a:lnTo>
                <a:lnTo>
                  <a:pt x="110203" y="58120"/>
                </a:lnTo>
                <a:lnTo>
                  <a:pt x="110203" y="43547"/>
                </a:lnTo>
                <a:lnTo>
                  <a:pt x="107895" y="37638"/>
                </a:lnTo>
                <a:lnTo>
                  <a:pt x="103279" y="33677"/>
                </a:lnTo>
                <a:lnTo>
                  <a:pt x="98663" y="29714"/>
                </a:lnTo>
                <a:lnTo>
                  <a:pt x="93255" y="27733"/>
                </a:lnTo>
                <a:lnTo>
                  <a:pt x="83403" y="27733"/>
                </a:lnTo>
                <a:lnTo>
                  <a:pt x="80096" y="28422"/>
                </a:lnTo>
                <a:lnTo>
                  <a:pt x="77134" y="29800"/>
                </a:lnTo>
                <a:lnTo>
                  <a:pt x="73896" y="31351"/>
                </a:lnTo>
                <a:lnTo>
                  <a:pt x="71208" y="33693"/>
                </a:lnTo>
                <a:lnTo>
                  <a:pt x="69072" y="36829"/>
                </a:lnTo>
                <a:lnTo>
                  <a:pt x="69417" y="27871"/>
                </a:lnTo>
                <a:lnTo>
                  <a:pt x="71122" y="20989"/>
                </a:lnTo>
                <a:lnTo>
                  <a:pt x="74188" y="16183"/>
                </a:lnTo>
                <a:lnTo>
                  <a:pt x="77254" y="11377"/>
                </a:lnTo>
                <a:lnTo>
                  <a:pt x="81387" y="8974"/>
                </a:lnTo>
                <a:lnTo>
                  <a:pt x="91137" y="8974"/>
                </a:lnTo>
                <a:lnTo>
                  <a:pt x="94529" y="10524"/>
                </a:lnTo>
                <a:lnTo>
                  <a:pt x="96769" y="13625"/>
                </a:lnTo>
                <a:lnTo>
                  <a:pt x="98853" y="17570"/>
                </a:lnTo>
                <a:lnTo>
                  <a:pt x="99404" y="20498"/>
                </a:lnTo>
                <a:lnTo>
                  <a:pt x="108602" y="20498"/>
                </a:lnTo>
                <a:lnTo>
                  <a:pt x="108602" y="15950"/>
                </a:lnTo>
                <a:lnTo>
                  <a:pt x="106974" y="11532"/>
                </a:lnTo>
                <a:lnTo>
                  <a:pt x="103718" y="7243"/>
                </a:lnTo>
                <a:lnTo>
                  <a:pt x="100463" y="2953"/>
                </a:lnTo>
                <a:lnTo>
                  <a:pt x="94702" y="809"/>
                </a:lnTo>
                <a:lnTo>
                  <a:pt x="86434" y="809"/>
                </a:lnTo>
                <a:lnTo>
                  <a:pt x="81482" y="1231"/>
                </a:lnTo>
                <a:lnTo>
                  <a:pt x="70226" y="6907"/>
                </a:lnTo>
                <a:lnTo>
                  <a:pt x="62821" y="19206"/>
                </a:lnTo>
                <a:lnTo>
                  <a:pt x="60581" y="25614"/>
                </a:lnTo>
                <a:lnTo>
                  <a:pt x="59462" y="33418"/>
                </a:lnTo>
                <a:lnTo>
                  <a:pt x="59509" y="45509"/>
                </a:lnTo>
                <a:lnTo>
                  <a:pt x="61659" y="59614"/>
                </a:lnTo>
                <a:lnTo>
                  <a:pt x="67006" y="69154"/>
                </a:lnTo>
                <a:lnTo>
                  <a:pt x="72035" y="74407"/>
                </a:lnTo>
                <a:lnTo>
                  <a:pt x="74369" y="63986"/>
                </a:lnTo>
                <a:lnTo>
                  <a:pt x="71631" y="60799"/>
                </a:lnTo>
                <a:lnTo>
                  <a:pt x="70261" y="56863"/>
                </a:lnTo>
                <a:lnTo>
                  <a:pt x="70261" y="46837"/>
                </a:lnTo>
                <a:lnTo>
                  <a:pt x="71768" y="42840"/>
                </a:lnTo>
                <a:lnTo>
                  <a:pt x="74783" y="40188"/>
                </a:lnTo>
                <a:lnTo>
                  <a:pt x="77797" y="37535"/>
                </a:lnTo>
                <a:lnTo>
                  <a:pt x="81301" y="36208"/>
                </a:lnTo>
                <a:lnTo>
                  <a:pt x="91016" y="36208"/>
                </a:lnTo>
                <a:lnTo>
                  <a:pt x="94960" y="37923"/>
                </a:lnTo>
                <a:lnTo>
                  <a:pt x="97130" y="41350"/>
                </a:lnTo>
                <a:lnTo>
                  <a:pt x="99300" y="44778"/>
                </a:lnTo>
                <a:lnTo>
                  <a:pt x="100386" y="48387"/>
                </a:lnTo>
                <a:lnTo>
                  <a:pt x="100386" y="56656"/>
                </a:lnTo>
                <a:lnTo>
                  <a:pt x="99171" y="60540"/>
                </a:lnTo>
                <a:lnTo>
                  <a:pt x="96743" y="63830"/>
                </a:lnTo>
                <a:lnTo>
                  <a:pt x="94314" y="67121"/>
                </a:lnTo>
                <a:close/>
              </a:path>
              <a:path w="304591" h="97775">
                <a:moveTo>
                  <a:pt x="74369" y="63986"/>
                </a:moveTo>
                <a:lnTo>
                  <a:pt x="72035" y="74407"/>
                </a:lnTo>
                <a:lnTo>
                  <a:pt x="78012" y="77034"/>
                </a:lnTo>
                <a:lnTo>
                  <a:pt x="77108" y="67172"/>
                </a:lnTo>
                <a:lnTo>
                  <a:pt x="74369" y="63986"/>
                </a:lnTo>
                <a:close/>
              </a:path>
              <a:path w="304591" h="97775">
                <a:moveTo>
                  <a:pt x="127123" y="90109"/>
                </a:moveTo>
                <a:lnTo>
                  <a:pt x="129982" y="88197"/>
                </a:lnTo>
                <a:lnTo>
                  <a:pt x="131635" y="85097"/>
                </a:lnTo>
                <a:lnTo>
                  <a:pt x="133289" y="81996"/>
                </a:lnTo>
                <a:lnTo>
                  <a:pt x="134116" y="78395"/>
                </a:lnTo>
                <a:lnTo>
                  <a:pt x="134116" y="63857"/>
                </a:lnTo>
                <a:lnTo>
                  <a:pt x="123058" y="63857"/>
                </a:lnTo>
                <a:lnTo>
                  <a:pt x="123058" y="75122"/>
                </a:lnTo>
                <a:lnTo>
                  <a:pt x="128690" y="75122"/>
                </a:lnTo>
                <a:lnTo>
                  <a:pt x="128845" y="77861"/>
                </a:lnTo>
                <a:lnTo>
                  <a:pt x="128070" y="80911"/>
                </a:lnTo>
                <a:lnTo>
                  <a:pt x="127106" y="83839"/>
                </a:lnTo>
                <a:lnTo>
                  <a:pt x="125435" y="85510"/>
                </a:lnTo>
                <a:lnTo>
                  <a:pt x="123058" y="85923"/>
                </a:lnTo>
                <a:lnTo>
                  <a:pt x="123058" y="90832"/>
                </a:lnTo>
                <a:lnTo>
                  <a:pt x="127123" y="90109"/>
                </a:lnTo>
                <a:close/>
              </a:path>
              <a:path w="304591" h="97775">
                <a:moveTo>
                  <a:pt x="184685" y="57035"/>
                </a:moveTo>
                <a:lnTo>
                  <a:pt x="184685" y="75122"/>
                </a:lnTo>
                <a:lnTo>
                  <a:pt x="193986" y="75122"/>
                </a:lnTo>
                <a:lnTo>
                  <a:pt x="193986" y="57035"/>
                </a:lnTo>
                <a:lnTo>
                  <a:pt x="204888" y="57035"/>
                </a:lnTo>
                <a:lnTo>
                  <a:pt x="204888" y="48921"/>
                </a:lnTo>
                <a:lnTo>
                  <a:pt x="193986" y="48921"/>
                </a:lnTo>
                <a:lnTo>
                  <a:pt x="193986" y="912"/>
                </a:lnTo>
                <a:lnTo>
                  <a:pt x="186132" y="912"/>
                </a:lnTo>
                <a:lnTo>
                  <a:pt x="184530" y="15382"/>
                </a:lnTo>
                <a:lnTo>
                  <a:pt x="184530" y="48921"/>
                </a:lnTo>
                <a:lnTo>
                  <a:pt x="160813" y="48921"/>
                </a:lnTo>
                <a:lnTo>
                  <a:pt x="152235" y="47939"/>
                </a:lnTo>
                <a:lnTo>
                  <a:pt x="152235" y="57035"/>
                </a:lnTo>
                <a:lnTo>
                  <a:pt x="184685" y="57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3790026" y="2333664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600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60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1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3804917" y="2393261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1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3843566" y="2334758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80"/>
                </a:lnTo>
                <a:lnTo>
                  <a:pt x="39597" y="57673"/>
                </a:lnTo>
                <a:lnTo>
                  <a:pt x="36945" y="61186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0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2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1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3897340" y="2333573"/>
            <a:ext cx="45471" cy="67211"/>
          </a:xfrm>
          <a:custGeom>
            <a:avLst/>
            <a:gdLst/>
            <a:ahLst/>
            <a:cxnLst/>
            <a:rect l="l" t="t" r="r" b="b"/>
            <a:pathLst>
              <a:path w="50018" h="76173">
                <a:moveTo>
                  <a:pt x="878" y="56226"/>
                </a:moveTo>
                <a:lnTo>
                  <a:pt x="878" y="61945"/>
                </a:lnTo>
                <a:lnTo>
                  <a:pt x="2755" y="66699"/>
                </a:lnTo>
                <a:lnTo>
                  <a:pt x="6510" y="70489"/>
                </a:lnTo>
                <a:lnTo>
                  <a:pt x="10265" y="74279"/>
                </a:lnTo>
                <a:lnTo>
                  <a:pt x="15759" y="76173"/>
                </a:lnTo>
                <a:lnTo>
                  <a:pt x="22993" y="76173"/>
                </a:lnTo>
                <a:lnTo>
                  <a:pt x="26713" y="75926"/>
                </a:lnTo>
                <a:lnTo>
                  <a:pt x="38148" y="70704"/>
                </a:lnTo>
                <a:lnTo>
                  <a:pt x="45935" y="58706"/>
                </a:lnTo>
                <a:lnTo>
                  <a:pt x="48657" y="51712"/>
                </a:lnTo>
                <a:lnTo>
                  <a:pt x="50018" y="43685"/>
                </a:lnTo>
                <a:lnTo>
                  <a:pt x="50018" y="26597"/>
                </a:lnTo>
                <a:lnTo>
                  <a:pt x="48881" y="19913"/>
                </a:lnTo>
                <a:lnTo>
                  <a:pt x="46607" y="14573"/>
                </a:lnTo>
                <a:lnTo>
                  <a:pt x="37420" y="3307"/>
                </a:lnTo>
                <a:lnTo>
                  <a:pt x="24285" y="0"/>
                </a:lnTo>
                <a:lnTo>
                  <a:pt x="16293" y="0"/>
                </a:lnTo>
                <a:lnTo>
                  <a:pt x="10248" y="2549"/>
                </a:lnTo>
                <a:lnTo>
                  <a:pt x="6148" y="7648"/>
                </a:lnTo>
                <a:lnTo>
                  <a:pt x="2049" y="12747"/>
                </a:lnTo>
                <a:lnTo>
                  <a:pt x="0" y="18656"/>
                </a:lnTo>
                <a:lnTo>
                  <a:pt x="0" y="32367"/>
                </a:lnTo>
                <a:lnTo>
                  <a:pt x="2075" y="38086"/>
                </a:lnTo>
                <a:lnTo>
                  <a:pt x="6226" y="42531"/>
                </a:lnTo>
                <a:lnTo>
                  <a:pt x="10377" y="46975"/>
                </a:lnTo>
                <a:lnTo>
                  <a:pt x="16018" y="49197"/>
                </a:lnTo>
                <a:lnTo>
                  <a:pt x="15518" y="39611"/>
                </a:lnTo>
                <a:lnTo>
                  <a:pt x="13176" y="36769"/>
                </a:lnTo>
                <a:lnTo>
                  <a:pt x="10833" y="33926"/>
                </a:lnTo>
                <a:lnTo>
                  <a:pt x="9662" y="30093"/>
                </a:lnTo>
                <a:lnTo>
                  <a:pt x="9662" y="20171"/>
                </a:lnTo>
                <a:lnTo>
                  <a:pt x="10997" y="16097"/>
                </a:lnTo>
                <a:lnTo>
                  <a:pt x="13666" y="13048"/>
                </a:lnTo>
                <a:lnTo>
                  <a:pt x="16336" y="9999"/>
                </a:lnTo>
                <a:lnTo>
                  <a:pt x="19945" y="8475"/>
                </a:lnTo>
                <a:lnTo>
                  <a:pt x="28729" y="8475"/>
                </a:lnTo>
                <a:lnTo>
                  <a:pt x="32216" y="9810"/>
                </a:lnTo>
                <a:lnTo>
                  <a:pt x="34955" y="12480"/>
                </a:lnTo>
                <a:lnTo>
                  <a:pt x="37694" y="15150"/>
                </a:lnTo>
                <a:lnTo>
                  <a:pt x="39063" y="19207"/>
                </a:lnTo>
                <a:lnTo>
                  <a:pt x="40665" y="40309"/>
                </a:lnTo>
                <a:lnTo>
                  <a:pt x="39356" y="51643"/>
                </a:lnTo>
                <a:lnTo>
                  <a:pt x="37134" y="59163"/>
                </a:lnTo>
                <a:lnTo>
                  <a:pt x="33999" y="62867"/>
                </a:lnTo>
                <a:lnTo>
                  <a:pt x="30865" y="66570"/>
                </a:lnTo>
                <a:lnTo>
                  <a:pt x="27075" y="68422"/>
                </a:lnTo>
                <a:lnTo>
                  <a:pt x="20255" y="68422"/>
                </a:lnTo>
                <a:lnTo>
                  <a:pt x="16224" y="66871"/>
                </a:lnTo>
                <a:lnTo>
                  <a:pt x="12538" y="64907"/>
                </a:lnTo>
                <a:lnTo>
                  <a:pt x="10557" y="61359"/>
                </a:lnTo>
                <a:lnTo>
                  <a:pt x="10282" y="56226"/>
                </a:lnTo>
                <a:lnTo>
                  <a:pt x="878" y="56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3911448" y="2350519"/>
            <a:ext cx="22860" cy="26462"/>
          </a:xfrm>
          <a:custGeom>
            <a:avLst/>
            <a:gdLst/>
            <a:ahLst/>
            <a:cxnLst/>
            <a:rect l="l" t="t" r="r" b="b"/>
            <a:pathLst>
              <a:path w="25146" h="29990">
                <a:moveTo>
                  <a:pt x="0" y="20404"/>
                </a:moveTo>
                <a:lnTo>
                  <a:pt x="499" y="29990"/>
                </a:lnTo>
                <a:lnTo>
                  <a:pt x="11143" y="29990"/>
                </a:lnTo>
                <a:lnTo>
                  <a:pt x="14424" y="29327"/>
                </a:lnTo>
                <a:lnTo>
                  <a:pt x="17473" y="28001"/>
                </a:lnTo>
                <a:lnTo>
                  <a:pt x="20522" y="26674"/>
                </a:lnTo>
                <a:lnTo>
                  <a:pt x="23079" y="24375"/>
                </a:lnTo>
                <a:lnTo>
                  <a:pt x="25146" y="21102"/>
                </a:lnTo>
                <a:lnTo>
                  <a:pt x="23545" y="0"/>
                </a:lnTo>
                <a:lnTo>
                  <a:pt x="23545" y="11507"/>
                </a:lnTo>
                <a:lnTo>
                  <a:pt x="22020" y="15753"/>
                </a:lnTo>
                <a:lnTo>
                  <a:pt x="18971" y="18182"/>
                </a:lnTo>
                <a:lnTo>
                  <a:pt x="15923" y="20611"/>
                </a:lnTo>
                <a:lnTo>
                  <a:pt x="12556" y="21825"/>
                </a:lnTo>
                <a:lnTo>
                  <a:pt x="3737" y="21825"/>
                </a:lnTo>
                <a:lnTo>
                  <a:pt x="0" y="2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3652381" y="2332676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651065" y="2326551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676761" y="2388518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704935" y="2333573"/>
            <a:ext cx="45471" cy="67211"/>
          </a:xfrm>
          <a:custGeom>
            <a:avLst/>
            <a:gdLst/>
            <a:ahLst/>
            <a:cxnLst/>
            <a:rect l="l" t="t" r="r" b="b"/>
            <a:pathLst>
              <a:path w="50018" h="76173">
                <a:moveTo>
                  <a:pt x="878" y="56226"/>
                </a:moveTo>
                <a:lnTo>
                  <a:pt x="878" y="61945"/>
                </a:lnTo>
                <a:lnTo>
                  <a:pt x="2755" y="66699"/>
                </a:lnTo>
                <a:lnTo>
                  <a:pt x="6510" y="70489"/>
                </a:lnTo>
                <a:lnTo>
                  <a:pt x="10265" y="74279"/>
                </a:lnTo>
                <a:lnTo>
                  <a:pt x="15759" y="76173"/>
                </a:lnTo>
                <a:lnTo>
                  <a:pt x="22993" y="76173"/>
                </a:lnTo>
                <a:lnTo>
                  <a:pt x="26713" y="75926"/>
                </a:lnTo>
                <a:lnTo>
                  <a:pt x="38148" y="70704"/>
                </a:lnTo>
                <a:lnTo>
                  <a:pt x="45935" y="58706"/>
                </a:lnTo>
                <a:lnTo>
                  <a:pt x="48657" y="51712"/>
                </a:lnTo>
                <a:lnTo>
                  <a:pt x="50018" y="43685"/>
                </a:lnTo>
                <a:lnTo>
                  <a:pt x="50018" y="26597"/>
                </a:lnTo>
                <a:lnTo>
                  <a:pt x="48881" y="19913"/>
                </a:lnTo>
                <a:lnTo>
                  <a:pt x="46607" y="14573"/>
                </a:lnTo>
                <a:lnTo>
                  <a:pt x="37420" y="3307"/>
                </a:lnTo>
                <a:lnTo>
                  <a:pt x="24285" y="0"/>
                </a:lnTo>
                <a:lnTo>
                  <a:pt x="16293" y="0"/>
                </a:lnTo>
                <a:lnTo>
                  <a:pt x="10248" y="2549"/>
                </a:lnTo>
                <a:lnTo>
                  <a:pt x="6148" y="7648"/>
                </a:lnTo>
                <a:lnTo>
                  <a:pt x="2049" y="12747"/>
                </a:lnTo>
                <a:lnTo>
                  <a:pt x="0" y="18656"/>
                </a:lnTo>
                <a:lnTo>
                  <a:pt x="0" y="32367"/>
                </a:lnTo>
                <a:lnTo>
                  <a:pt x="2075" y="38086"/>
                </a:lnTo>
                <a:lnTo>
                  <a:pt x="6226" y="42531"/>
                </a:lnTo>
                <a:lnTo>
                  <a:pt x="10377" y="46975"/>
                </a:lnTo>
                <a:lnTo>
                  <a:pt x="16018" y="49197"/>
                </a:lnTo>
                <a:lnTo>
                  <a:pt x="15518" y="39611"/>
                </a:lnTo>
                <a:lnTo>
                  <a:pt x="13176" y="36769"/>
                </a:lnTo>
                <a:lnTo>
                  <a:pt x="10833" y="33926"/>
                </a:lnTo>
                <a:lnTo>
                  <a:pt x="9662" y="30093"/>
                </a:lnTo>
                <a:lnTo>
                  <a:pt x="9662" y="20171"/>
                </a:lnTo>
                <a:lnTo>
                  <a:pt x="10997" y="16097"/>
                </a:lnTo>
                <a:lnTo>
                  <a:pt x="13666" y="13048"/>
                </a:lnTo>
                <a:lnTo>
                  <a:pt x="16336" y="9999"/>
                </a:lnTo>
                <a:lnTo>
                  <a:pt x="19945" y="8475"/>
                </a:lnTo>
                <a:lnTo>
                  <a:pt x="28729" y="8475"/>
                </a:lnTo>
                <a:lnTo>
                  <a:pt x="32216" y="9810"/>
                </a:lnTo>
                <a:lnTo>
                  <a:pt x="34955" y="12480"/>
                </a:lnTo>
                <a:lnTo>
                  <a:pt x="37694" y="15150"/>
                </a:lnTo>
                <a:lnTo>
                  <a:pt x="39063" y="19207"/>
                </a:lnTo>
                <a:lnTo>
                  <a:pt x="40665" y="40309"/>
                </a:lnTo>
                <a:lnTo>
                  <a:pt x="39356" y="51643"/>
                </a:lnTo>
                <a:lnTo>
                  <a:pt x="37134" y="59163"/>
                </a:lnTo>
                <a:lnTo>
                  <a:pt x="33999" y="62867"/>
                </a:lnTo>
                <a:lnTo>
                  <a:pt x="30865" y="66570"/>
                </a:lnTo>
                <a:lnTo>
                  <a:pt x="27075" y="68422"/>
                </a:lnTo>
                <a:lnTo>
                  <a:pt x="20255" y="68422"/>
                </a:lnTo>
                <a:lnTo>
                  <a:pt x="16224" y="66871"/>
                </a:lnTo>
                <a:lnTo>
                  <a:pt x="12538" y="64907"/>
                </a:lnTo>
                <a:lnTo>
                  <a:pt x="10557" y="61359"/>
                </a:lnTo>
                <a:lnTo>
                  <a:pt x="10282" y="56226"/>
                </a:lnTo>
                <a:lnTo>
                  <a:pt x="878" y="56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3719042" y="2350519"/>
            <a:ext cx="22860" cy="26462"/>
          </a:xfrm>
          <a:custGeom>
            <a:avLst/>
            <a:gdLst/>
            <a:ahLst/>
            <a:cxnLst/>
            <a:rect l="l" t="t" r="r" b="b"/>
            <a:pathLst>
              <a:path w="25146" h="29990">
                <a:moveTo>
                  <a:pt x="0" y="20404"/>
                </a:moveTo>
                <a:lnTo>
                  <a:pt x="499" y="29990"/>
                </a:lnTo>
                <a:lnTo>
                  <a:pt x="11143" y="29990"/>
                </a:lnTo>
                <a:lnTo>
                  <a:pt x="14424" y="29327"/>
                </a:lnTo>
                <a:lnTo>
                  <a:pt x="17473" y="28001"/>
                </a:lnTo>
                <a:lnTo>
                  <a:pt x="20522" y="26674"/>
                </a:lnTo>
                <a:lnTo>
                  <a:pt x="23079" y="24375"/>
                </a:lnTo>
                <a:lnTo>
                  <a:pt x="25146" y="21102"/>
                </a:lnTo>
                <a:lnTo>
                  <a:pt x="23545" y="0"/>
                </a:lnTo>
                <a:lnTo>
                  <a:pt x="23545" y="11507"/>
                </a:lnTo>
                <a:lnTo>
                  <a:pt x="22020" y="15753"/>
                </a:lnTo>
                <a:lnTo>
                  <a:pt x="18971" y="18182"/>
                </a:lnTo>
                <a:lnTo>
                  <a:pt x="15923" y="20611"/>
                </a:lnTo>
                <a:lnTo>
                  <a:pt x="12556" y="21825"/>
                </a:lnTo>
                <a:lnTo>
                  <a:pt x="3737" y="21825"/>
                </a:lnTo>
                <a:lnTo>
                  <a:pt x="0" y="2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3762936" y="2389021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1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4282246" y="2334758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8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2" y="9724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4335692" y="2334758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8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2" y="9724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4037193" y="2332676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4148971" y="2333938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4095524" y="2333938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4035877" y="2326551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4061573" y="2388518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4201194" y="2389021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4228800" y="2334758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8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2" y="9724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4420689" y="2326551"/>
            <a:ext cx="345802" cy="86272"/>
          </a:xfrm>
          <a:custGeom>
            <a:avLst/>
            <a:gdLst/>
            <a:ahLst/>
            <a:cxnLst/>
            <a:rect l="l" t="t" r="r" b="b"/>
            <a:pathLst>
              <a:path w="380382" h="97775">
                <a:moveTo>
                  <a:pt x="38219" y="74262"/>
                </a:moveTo>
                <a:lnTo>
                  <a:pt x="34154" y="76415"/>
                </a:lnTo>
                <a:lnTo>
                  <a:pt x="28264" y="76690"/>
                </a:lnTo>
                <a:lnTo>
                  <a:pt x="28264" y="84287"/>
                </a:lnTo>
                <a:lnTo>
                  <a:pt x="34499" y="83598"/>
                </a:lnTo>
                <a:lnTo>
                  <a:pt x="39270" y="82185"/>
                </a:lnTo>
                <a:lnTo>
                  <a:pt x="40458" y="70230"/>
                </a:lnTo>
                <a:lnTo>
                  <a:pt x="38219" y="74262"/>
                </a:lnTo>
                <a:close/>
              </a:path>
              <a:path w="380382" h="97775">
                <a:moveTo>
                  <a:pt x="149410" y="63977"/>
                </a:moveTo>
                <a:lnTo>
                  <a:pt x="149410" y="82065"/>
                </a:lnTo>
                <a:lnTo>
                  <a:pt x="158711" y="82065"/>
                </a:lnTo>
                <a:lnTo>
                  <a:pt x="158711" y="63977"/>
                </a:lnTo>
                <a:lnTo>
                  <a:pt x="169614" y="63977"/>
                </a:lnTo>
                <a:lnTo>
                  <a:pt x="169614" y="55864"/>
                </a:lnTo>
                <a:lnTo>
                  <a:pt x="158711" y="55864"/>
                </a:lnTo>
                <a:lnTo>
                  <a:pt x="158711" y="7855"/>
                </a:lnTo>
                <a:lnTo>
                  <a:pt x="150857" y="7855"/>
                </a:lnTo>
                <a:lnTo>
                  <a:pt x="149256" y="22325"/>
                </a:lnTo>
                <a:lnTo>
                  <a:pt x="149256" y="55864"/>
                </a:lnTo>
                <a:lnTo>
                  <a:pt x="125538" y="55864"/>
                </a:lnTo>
                <a:lnTo>
                  <a:pt x="116960" y="54882"/>
                </a:lnTo>
                <a:lnTo>
                  <a:pt x="116960" y="63977"/>
                </a:lnTo>
                <a:lnTo>
                  <a:pt x="149410" y="63977"/>
                </a:lnTo>
                <a:close/>
              </a:path>
              <a:path w="380382" h="97775">
                <a:moveTo>
                  <a:pt x="150857" y="7855"/>
                </a:moveTo>
                <a:lnTo>
                  <a:pt x="116960" y="54882"/>
                </a:lnTo>
                <a:lnTo>
                  <a:pt x="125538" y="55864"/>
                </a:lnTo>
                <a:lnTo>
                  <a:pt x="149256" y="22325"/>
                </a:lnTo>
                <a:lnTo>
                  <a:pt x="150857" y="7855"/>
                </a:lnTo>
                <a:close/>
              </a:path>
              <a:path w="380382" h="97775">
                <a:moveTo>
                  <a:pt x="235880" y="29663"/>
                </a:moveTo>
                <a:lnTo>
                  <a:pt x="235880" y="82065"/>
                </a:lnTo>
                <a:lnTo>
                  <a:pt x="245800" y="82065"/>
                </a:lnTo>
                <a:lnTo>
                  <a:pt x="245800" y="8371"/>
                </a:lnTo>
                <a:lnTo>
                  <a:pt x="238463" y="8371"/>
                </a:lnTo>
                <a:lnTo>
                  <a:pt x="237154" y="14091"/>
                </a:lnTo>
                <a:lnTo>
                  <a:pt x="235173" y="17717"/>
                </a:lnTo>
                <a:lnTo>
                  <a:pt x="232521" y="19250"/>
                </a:lnTo>
                <a:lnTo>
                  <a:pt x="229869" y="20783"/>
                </a:lnTo>
                <a:lnTo>
                  <a:pt x="225184" y="21877"/>
                </a:lnTo>
                <a:lnTo>
                  <a:pt x="218467" y="22531"/>
                </a:lnTo>
                <a:lnTo>
                  <a:pt x="218467" y="29663"/>
                </a:lnTo>
                <a:lnTo>
                  <a:pt x="235880" y="29663"/>
                </a:lnTo>
                <a:close/>
              </a:path>
              <a:path w="380382" h="97775">
                <a:moveTo>
                  <a:pt x="185913" y="97051"/>
                </a:moveTo>
                <a:lnTo>
                  <a:pt x="188773" y="95140"/>
                </a:lnTo>
                <a:lnTo>
                  <a:pt x="190426" y="92039"/>
                </a:lnTo>
                <a:lnTo>
                  <a:pt x="192079" y="88938"/>
                </a:lnTo>
                <a:lnTo>
                  <a:pt x="192906" y="85338"/>
                </a:lnTo>
                <a:lnTo>
                  <a:pt x="192906" y="70799"/>
                </a:lnTo>
                <a:lnTo>
                  <a:pt x="181848" y="70799"/>
                </a:lnTo>
                <a:lnTo>
                  <a:pt x="181848" y="82065"/>
                </a:lnTo>
                <a:lnTo>
                  <a:pt x="187481" y="82065"/>
                </a:lnTo>
                <a:lnTo>
                  <a:pt x="187636" y="84804"/>
                </a:lnTo>
                <a:lnTo>
                  <a:pt x="186861" y="87853"/>
                </a:lnTo>
                <a:lnTo>
                  <a:pt x="185896" y="90781"/>
                </a:lnTo>
                <a:lnTo>
                  <a:pt x="184226" y="92452"/>
                </a:lnTo>
                <a:lnTo>
                  <a:pt x="181848" y="92866"/>
                </a:lnTo>
                <a:lnTo>
                  <a:pt x="181848" y="97775"/>
                </a:lnTo>
                <a:lnTo>
                  <a:pt x="185913" y="97051"/>
                </a:lnTo>
                <a:close/>
              </a:path>
              <a:path w="380382" h="97775">
                <a:moveTo>
                  <a:pt x="339613" y="73279"/>
                </a:moveTo>
                <a:lnTo>
                  <a:pt x="340509" y="69628"/>
                </a:lnTo>
                <a:lnTo>
                  <a:pt x="342679" y="66303"/>
                </a:lnTo>
                <a:lnTo>
                  <a:pt x="346124" y="63306"/>
                </a:lnTo>
                <a:lnTo>
                  <a:pt x="348053" y="61618"/>
                </a:lnTo>
                <a:lnTo>
                  <a:pt x="350705" y="59843"/>
                </a:lnTo>
                <a:lnTo>
                  <a:pt x="354081" y="57983"/>
                </a:lnTo>
                <a:lnTo>
                  <a:pt x="361160" y="54055"/>
                </a:lnTo>
                <a:lnTo>
                  <a:pt x="367395" y="50576"/>
                </a:lnTo>
                <a:lnTo>
                  <a:pt x="371718" y="47613"/>
                </a:lnTo>
                <a:lnTo>
                  <a:pt x="374130" y="45166"/>
                </a:lnTo>
                <a:lnTo>
                  <a:pt x="378298" y="40963"/>
                </a:lnTo>
                <a:lnTo>
                  <a:pt x="380382" y="35899"/>
                </a:lnTo>
                <a:lnTo>
                  <a:pt x="380382" y="24357"/>
                </a:lnTo>
                <a:lnTo>
                  <a:pt x="378427" y="19259"/>
                </a:lnTo>
                <a:lnTo>
                  <a:pt x="374518" y="14676"/>
                </a:lnTo>
                <a:lnTo>
                  <a:pt x="370608" y="10094"/>
                </a:lnTo>
                <a:lnTo>
                  <a:pt x="364415" y="7803"/>
                </a:lnTo>
                <a:lnTo>
                  <a:pt x="345745" y="7803"/>
                </a:lnTo>
                <a:lnTo>
                  <a:pt x="338631" y="11386"/>
                </a:lnTo>
                <a:lnTo>
                  <a:pt x="334601" y="18552"/>
                </a:lnTo>
                <a:lnTo>
                  <a:pt x="332328" y="22617"/>
                </a:lnTo>
                <a:lnTo>
                  <a:pt x="331139" y="27871"/>
                </a:lnTo>
                <a:lnTo>
                  <a:pt x="331036" y="34314"/>
                </a:lnTo>
                <a:lnTo>
                  <a:pt x="340492" y="34314"/>
                </a:lnTo>
                <a:lnTo>
                  <a:pt x="340630" y="29732"/>
                </a:lnTo>
                <a:lnTo>
                  <a:pt x="341353" y="26149"/>
                </a:lnTo>
                <a:lnTo>
                  <a:pt x="342662" y="23565"/>
                </a:lnTo>
                <a:lnTo>
                  <a:pt x="345107" y="18742"/>
                </a:lnTo>
                <a:lnTo>
                  <a:pt x="349517" y="16330"/>
                </a:lnTo>
                <a:lnTo>
                  <a:pt x="360195" y="16330"/>
                </a:lnTo>
                <a:lnTo>
                  <a:pt x="363641" y="17596"/>
                </a:lnTo>
                <a:lnTo>
                  <a:pt x="366224" y="20128"/>
                </a:lnTo>
                <a:lnTo>
                  <a:pt x="368808" y="22661"/>
                </a:lnTo>
                <a:lnTo>
                  <a:pt x="370099" y="26080"/>
                </a:lnTo>
                <a:lnTo>
                  <a:pt x="370099" y="34073"/>
                </a:lnTo>
                <a:lnTo>
                  <a:pt x="368687" y="37346"/>
                </a:lnTo>
                <a:lnTo>
                  <a:pt x="365862" y="40206"/>
                </a:lnTo>
                <a:lnTo>
                  <a:pt x="364071" y="42031"/>
                </a:lnTo>
                <a:lnTo>
                  <a:pt x="360954" y="44236"/>
                </a:lnTo>
                <a:lnTo>
                  <a:pt x="356510" y="46820"/>
                </a:lnTo>
                <a:lnTo>
                  <a:pt x="346589" y="52556"/>
                </a:lnTo>
                <a:lnTo>
                  <a:pt x="339940" y="56415"/>
                </a:lnTo>
                <a:lnTo>
                  <a:pt x="335471" y="60704"/>
                </a:lnTo>
                <a:lnTo>
                  <a:pt x="333180" y="65424"/>
                </a:lnTo>
                <a:lnTo>
                  <a:pt x="330889" y="70144"/>
                </a:lnTo>
                <a:lnTo>
                  <a:pt x="329571" y="75691"/>
                </a:lnTo>
                <a:lnTo>
                  <a:pt x="329227" y="82065"/>
                </a:lnTo>
                <a:lnTo>
                  <a:pt x="380020" y="82065"/>
                </a:lnTo>
                <a:lnTo>
                  <a:pt x="380020" y="73279"/>
                </a:lnTo>
                <a:lnTo>
                  <a:pt x="339613" y="73279"/>
                </a:lnTo>
                <a:close/>
              </a:path>
              <a:path w="380382" h="97775">
                <a:moveTo>
                  <a:pt x="271634" y="72065"/>
                </a:moveTo>
                <a:lnTo>
                  <a:pt x="275578" y="76871"/>
                </a:lnTo>
                <a:lnTo>
                  <a:pt x="279522" y="81677"/>
                </a:lnTo>
                <a:lnTo>
                  <a:pt x="285869" y="84081"/>
                </a:lnTo>
                <a:lnTo>
                  <a:pt x="303162" y="84081"/>
                </a:lnTo>
                <a:lnTo>
                  <a:pt x="309759" y="81858"/>
                </a:lnTo>
                <a:lnTo>
                  <a:pt x="314409" y="77414"/>
                </a:lnTo>
                <a:lnTo>
                  <a:pt x="319059" y="72969"/>
                </a:lnTo>
                <a:lnTo>
                  <a:pt x="321385" y="67216"/>
                </a:lnTo>
                <a:lnTo>
                  <a:pt x="321385" y="55743"/>
                </a:lnTo>
                <a:lnTo>
                  <a:pt x="320291" y="52014"/>
                </a:lnTo>
                <a:lnTo>
                  <a:pt x="318103" y="48965"/>
                </a:lnTo>
                <a:lnTo>
                  <a:pt x="315916" y="45916"/>
                </a:lnTo>
                <a:lnTo>
                  <a:pt x="312876" y="43857"/>
                </a:lnTo>
                <a:lnTo>
                  <a:pt x="308984" y="42789"/>
                </a:lnTo>
                <a:lnTo>
                  <a:pt x="311395" y="41790"/>
                </a:lnTo>
                <a:lnTo>
                  <a:pt x="314874" y="38655"/>
                </a:lnTo>
                <a:lnTo>
                  <a:pt x="317319" y="35830"/>
                </a:lnTo>
                <a:lnTo>
                  <a:pt x="318543" y="32143"/>
                </a:lnTo>
                <a:lnTo>
                  <a:pt x="318543" y="21222"/>
                </a:lnTo>
                <a:lnTo>
                  <a:pt x="316476" y="16356"/>
                </a:lnTo>
                <a:lnTo>
                  <a:pt x="312342" y="12997"/>
                </a:lnTo>
                <a:lnTo>
                  <a:pt x="308208" y="9637"/>
                </a:lnTo>
                <a:lnTo>
                  <a:pt x="302369" y="7958"/>
                </a:lnTo>
                <a:lnTo>
                  <a:pt x="285284" y="7958"/>
                </a:lnTo>
                <a:lnTo>
                  <a:pt x="278618" y="11403"/>
                </a:lnTo>
                <a:lnTo>
                  <a:pt x="274829" y="18294"/>
                </a:lnTo>
                <a:lnTo>
                  <a:pt x="272624" y="22153"/>
                </a:lnTo>
                <a:lnTo>
                  <a:pt x="271522" y="26838"/>
                </a:lnTo>
                <a:lnTo>
                  <a:pt x="271522" y="32351"/>
                </a:lnTo>
                <a:lnTo>
                  <a:pt x="280719" y="32351"/>
                </a:lnTo>
                <a:lnTo>
                  <a:pt x="280891" y="28147"/>
                </a:lnTo>
                <a:lnTo>
                  <a:pt x="281632" y="24909"/>
                </a:lnTo>
                <a:lnTo>
                  <a:pt x="282941" y="22635"/>
                </a:lnTo>
                <a:lnTo>
                  <a:pt x="285318" y="18500"/>
                </a:lnTo>
                <a:lnTo>
                  <a:pt x="289607" y="16434"/>
                </a:lnTo>
                <a:lnTo>
                  <a:pt x="299287" y="16434"/>
                </a:lnTo>
                <a:lnTo>
                  <a:pt x="302335" y="17433"/>
                </a:lnTo>
                <a:lnTo>
                  <a:pt x="304953" y="19431"/>
                </a:lnTo>
                <a:lnTo>
                  <a:pt x="307571" y="21429"/>
                </a:lnTo>
                <a:lnTo>
                  <a:pt x="308880" y="24271"/>
                </a:lnTo>
                <a:lnTo>
                  <a:pt x="308880" y="32919"/>
                </a:lnTo>
                <a:lnTo>
                  <a:pt x="306916" y="36364"/>
                </a:lnTo>
                <a:lnTo>
                  <a:pt x="302990" y="38294"/>
                </a:lnTo>
                <a:lnTo>
                  <a:pt x="300751" y="39396"/>
                </a:lnTo>
                <a:lnTo>
                  <a:pt x="297891" y="39947"/>
                </a:lnTo>
                <a:lnTo>
                  <a:pt x="292294" y="39896"/>
                </a:lnTo>
                <a:lnTo>
                  <a:pt x="289865" y="39688"/>
                </a:lnTo>
                <a:lnTo>
                  <a:pt x="289865" y="47905"/>
                </a:lnTo>
                <a:lnTo>
                  <a:pt x="299235" y="47802"/>
                </a:lnTo>
                <a:lnTo>
                  <a:pt x="303566" y="48818"/>
                </a:lnTo>
                <a:lnTo>
                  <a:pt x="306684" y="50851"/>
                </a:lnTo>
                <a:lnTo>
                  <a:pt x="309801" y="52884"/>
                </a:lnTo>
                <a:lnTo>
                  <a:pt x="311360" y="56450"/>
                </a:lnTo>
                <a:lnTo>
                  <a:pt x="311360" y="65683"/>
                </a:lnTo>
                <a:lnTo>
                  <a:pt x="309879" y="69059"/>
                </a:lnTo>
                <a:lnTo>
                  <a:pt x="306916" y="71677"/>
                </a:lnTo>
                <a:lnTo>
                  <a:pt x="303954" y="74296"/>
                </a:lnTo>
                <a:lnTo>
                  <a:pt x="300027" y="75605"/>
                </a:lnTo>
                <a:lnTo>
                  <a:pt x="288832" y="75605"/>
                </a:lnTo>
                <a:lnTo>
                  <a:pt x="284474" y="73658"/>
                </a:lnTo>
                <a:lnTo>
                  <a:pt x="282063" y="69765"/>
                </a:lnTo>
                <a:lnTo>
                  <a:pt x="280684" y="67595"/>
                </a:lnTo>
                <a:lnTo>
                  <a:pt x="279789" y="64115"/>
                </a:lnTo>
                <a:lnTo>
                  <a:pt x="279376" y="59326"/>
                </a:lnTo>
                <a:lnTo>
                  <a:pt x="269662" y="59326"/>
                </a:lnTo>
                <a:lnTo>
                  <a:pt x="269662" y="66217"/>
                </a:lnTo>
                <a:lnTo>
                  <a:pt x="271634" y="72065"/>
                </a:lnTo>
                <a:close/>
              </a:path>
              <a:path w="380382" h="97775">
                <a:moveTo>
                  <a:pt x="1446" y="27441"/>
                </a:moveTo>
                <a:lnTo>
                  <a:pt x="1446" y="33298"/>
                </a:lnTo>
                <a:lnTo>
                  <a:pt x="3220" y="37880"/>
                </a:lnTo>
                <a:lnTo>
                  <a:pt x="6768" y="41187"/>
                </a:lnTo>
                <a:lnTo>
                  <a:pt x="10317" y="44495"/>
                </a:lnTo>
                <a:lnTo>
                  <a:pt x="10747" y="30231"/>
                </a:lnTo>
                <a:lnTo>
                  <a:pt x="10747" y="23996"/>
                </a:lnTo>
                <a:lnTo>
                  <a:pt x="11703" y="21291"/>
                </a:lnTo>
                <a:lnTo>
                  <a:pt x="13615" y="18707"/>
                </a:lnTo>
                <a:lnTo>
                  <a:pt x="16431" y="6942"/>
                </a:lnTo>
                <a:lnTo>
                  <a:pt x="11048" y="9078"/>
                </a:lnTo>
                <a:lnTo>
                  <a:pt x="7208" y="13281"/>
                </a:lnTo>
                <a:lnTo>
                  <a:pt x="3367" y="17484"/>
                </a:lnTo>
                <a:lnTo>
                  <a:pt x="1446" y="22204"/>
                </a:lnTo>
                <a:lnTo>
                  <a:pt x="1446" y="27441"/>
                </a:lnTo>
                <a:close/>
              </a:path>
              <a:path w="380382" h="97775">
                <a:moveTo>
                  <a:pt x="83024" y="29663"/>
                </a:moveTo>
                <a:lnTo>
                  <a:pt x="83024" y="82065"/>
                </a:lnTo>
                <a:lnTo>
                  <a:pt x="92945" y="82065"/>
                </a:lnTo>
                <a:lnTo>
                  <a:pt x="92945" y="8371"/>
                </a:lnTo>
                <a:lnTo>
                  <a:pt x="85608" y="8371"/>
                </a:lnTo>
                <a:lnTo>
                  <a:pt x="84299" y="14091"/>
                </a:lnTo>
                <a:lnTo>
                  <a:pt x="82318" y="17717"/>
                </a:lnTo>
                <a:lnTo>
                  <a:pt x="79665" y="19250"/>
                </a:lnTo>
                <a:lnTo>
                  <a:pt x="77013" y="20783"/>
                </a:lnTo>
                <a:lnTo>
                  <a:pt x="72328" y="21877"/>
                </a:lnTo>
                <a:lnTo>
                  <a:pt x="65611" y="22531"/>
                </a:lnTo>
                <a:lnTo>
                  <a:pt x="65611" y="29663"/>
                </a:lnTo>
                <a:lnTo>
                  <a:pt x="83024" y="29663"/>
                </a:lnTo>
                <a:close/>
              </a:path>
              <a:path w="380382" h="97775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4805501" y="2332676"/>
            <a:ext cx="346600" cy="86272"/>
          </a:xfrm>
          <a:custGeom>
            <a:avLst/>
            <a:gdLst/>
            <a:ahLst/>
            <a:cxnLst/>
            <a:rect l="l" t="t" r="r" b="b"/>
            <a:pathLst>
              <a:path w="381260" h="97775">
                <a:moveTo>
                  <a:pt x="258512" y="11351"/>
                </a:moveTo>
                <a:lnTo>
                  <a:pt x="258512" y="2359"/>
                </a:lnTo>
                <a:lnTo>
                  <a:pt x="220068" y="2359"/>
                </a:lnTo>
                <a:lnTo>
                  <a:pt x="214436" y="42203"/>
                </a:lnTo>
                <a:lnTo>
                  <a:pt x="222497" y="42668"/>
                </a:lnTo>
                <a:lnTo>
                  <a:pt x="226071" y="38741"/>
                </a:lnTo>
                <a:lnTo>
                  <a:pt x="230652" y="36260"/>
                </a:lnTo>
                <a:lnTo>
                  <a:pt x="233399" y="35640"/>
                </a:lnTo>
                <a:lnTo>
                  <a:pt x="241013" y="35640"/>
                </a:lnTo>
                <a:lnTo>
                  <a:pt x="244793" y="37053"/>
                </a:lnTo>
                <a:lnTo>
                  <a:pt x="247945" y="39878"/>
                </a:lnTo>
                <a:lnTo>
                  <a:pt x="251097" y="42703"/>
                </a:lnTo>
                <a:lnTo>
                  <a:pt x="252673" y="46699"/>
                </a:lnTo>
                <a:lnTo>
                  <a:pt x="252673" y="56139"/>
                </a:lnTo>
                <a:lnTo>
                  <a:pt x="251346" y="60032"/>
                </a:lnTo>
                <a:lnTo>
                  <a:pt x="248694" y="63546"/>
                </a:lnTo>
                <a:lnTo>
                  <a:pt x="246042" y="67060"/>
                </a:lnTo>
                <a:lnTo>
                  <a:pt x="241960" y="68818"/>
                </a:lnTo>
                <a:lnTo>
                  <a:pt x="233555" y="68818"/>
                </a:lnTo>
                <a:lnTo>
                  <a:pt x="231005" y="68301"/>
                </a:lnTo>
                <a:lnTo>
                  <a:pt x="228800" y="67267"/>
                </a:lnTo>
                <a:lnTo>
                  <a:pt x="224495" y="65235"/>
                </a:lnTo>
                <a:lnTo>
                  <a:pt x="222032" y="61565"/>
                </a:lnTo>
                <a:lnTo>
                  <a:pt x="221412" y="56260"/>
                </a:lnTo>
                <a:lnTo>
                  <a:pt x="211749" y="56260"/>
                </a:lnTo>
                <a:lnTo>
                  <a:pt x="212300" y="63288"/>
                </a:lnTo>
                <a:lnTo>
                  <a:pt x="214893" y="68499"/>
                </a:lnTo>
                <a:lnTo>
                  <a:pt x="219526" y="71893"/>
                </a:lnTo>
                <a:lnTo>
                  <a:pt x="224159" y="75286"/>
                </a:lnTo>
                <a:lnTo>
                  <a:pt x="229490" y="76983"/>
                </a:lnTo>
                <a:lnTo>
                  <a:pt x="244991" y="76983"/>
                </a:lnTo>
                <a:lnTo>
                  <a:pt x="251889" y="74313"/>
                </a:lnTo>
                <a:lnTo>
                  <a:pt x="256213" y="68972"/>
                </a:lnTo>
                <a:lnTo>
                  <a:pt x="260536" y="63633"/>
                </a:lnTo>
                <a:lnTo>
                  <a:pt x="262697" y="57466"/>
                </a:lnTo>
                <a:lnTo>
                  <a:pt x="262697" y="43753"/>
                </a:lnTo>
                <a:lnTo>
                  <a:pt x="260338" y="38207"/>
                </a:lnTo>
                <a:lnTo>
                  <a:pt x="255618" y="33831"/>
                </a:lnTo>
                <a:lnTo>
                  <a:pt x="250899" y="29456"/>
                </a:lnTo>
                <a:lnTo>
                  <a:pt x="245146" y="27268"/>
                </a:lnTo>
                <a:lnTo>
                  <a:pt x="234743" y="27268"/>
                </a:lnTo>
                <a:lnTo>
                  <a:pt x="231557" y="27836"/>
                </a:lnTo>
                <a:lnTo>
                  <a:pt x="228800" y="28973"/>
                </a:lnTo>
                <a:lnTo>
                  <a:pt x="227250" y="29628"/>
                </a:lnTo>
                <a:lnTo>
                  <a:pt x="223892" y="31919"/>
                </a:lnTo>
                <a:lnTo>
                  <a:pt x="227044" y="11351"/>
                </a:lnTo>
                <a:lnTo>
                  <a:pt x="258512" y="11351"/>
                </a:lnTo>
                <a:close/>
              </a:path>
              <a:path w="381260" h="97775">
                <a:moveTo>
                  <a:pt x="361057" y="57035"/>
                </a:moveTo>
                <a:lnTo>
                  <a:pt x="361057" y="75122"/>
                </a:lnTo>
                <a:lnTo>
                  <a:pt x="370358" y="75122"/>
                </a:lnTo>
                <a:lnTo>
                  <a:pt x="370358" y="57035"/>
                </a:lnTo>
                <a:lnTo>
                  <a:pt x="381260" y="57035"/>
                </a:lnTo>
                <a:lnTo>
                  <a:pt x="381260" y="48921"/>
                </a:lnTo>
                <a:lnTo>
                  <a:pt x="370358" y="48921"/>
                </a:lnTo>
                <a:lnTo>
                  <a:pt x="370358" y="912"/>
                </a:lnTo>
                <a:lnTo>
                  <a:pt x="362504" y="912"/>
                </a:lnTo>
                <a:lnTo>
                  <a:pt x="360902" y="15382"/>
                </a:lnTo>
                <a:lnTo>
                  <a:pt x="360902" y="48921"/>
                </a:lnTo>
                <a:lnTo>
                  <a:pt x="337185" y="48921"/>
                </a:lnTo>
                <a:lnTo>
                  <a:pt x="328607" y="47939"/>
                </a:lnTo>
                <a:lnTo>
                  <a:pt x="328607" y="57035"/>
                </a:lnTo>
                <a:lnTo>
                  <a:pt x="361057" y="57035"/>
                </a:lnTo>
                <a:close/>
              </a:path>
              <a:path w="381260" h="97775">
                <a:moveTo>
                  <a:pt x="362504" y="912"/>
                </a:moveTo>
                <a:lnTo>
                  <a:pt x="328607" y="47939"/>
                </a:lnTo>
                <a:lnTo>
                  <a:pt x="337185" y="48921"/>
                </a:lnTo>
                <a:lnTo>
                  <a:pt x="360902" y="15382"/>
                </a:lnTo>
                <a:lnTo>
                  <a:pt x="362504" y="912"/>
                </a:lnTo>
                <a:close/>
              </a:path>
              <a:path w="381260" h="97775">
                <a:moveTo>
                  <a:pt x="271634" y="65123"/>
                </a:moveTo>
                <a:lnTo>
                  <a:pt x="275578" y="69929"/>
                </a:lnTo>
                <a:lnTo>
                  <a:pt x="279522" y="74735"/>
                </a:lnTo>
                <a:lnTo>
                  <a:pt x="285869" y="77138"/>
                </a:lnTo>
                <a:lnTo>
                  <a:pt x="303162" y="77138"/>
                </a:lnTo>
                <a:lnTo>
                  <a:pt x="309759" y="74915"/>
                </a:lnTo>
                <a:lnTo>
                  <a:pt x="314409" y="70471"/>
                </a:lnTo>
                <a:lnTo>
                  <a:pt x="319059" y="66027"/>
                </a:lnTo>
                <a:lnTo>
                  <a:pt x="321385" y="60273"/>
                </a:lnTo>
                <a:lnTo>
                  <a:pt x="321385" y="48801"/>
                </a:lnTo>
                <a:lnTo>
                  <a:pt x="320291" y="45071"/>
                </a:lnTo>
                <a:lnTo>
                  <a:pt x="318103" y="42022"/>
                </a:lnTo>
                <a:lnTo>
                  <a:pt x="315916" y="38974"/>
                </a:lnTo>
                <a:lnTo>
                  <a:pt x="312876" y="36915"/>
                </a:lnTo>
                <a:lnTo>
                  <a:pt x="308984" y="35847"/>
                </a:lnTo>
                <a:lnTo>
                  <a:pt x="311395" y="34848"/>
                </a:lnTo>
                <a:lnTo>
                  <a:pt x="314874" y="31713"/>
                </a:lnTo>
                <a:lnTo>
                  <a:pt x="317319" y="28887"/>
                </a:lnTo>
                <a:lnTo>
                  <a:pt x="318543" y="25201"/>
                </a:lnTo>
                <a:lnTo>
                  <a:pt x="318543" y="14280"/>
                </a:lnTo>
                <a:lnTo>
                  <a:pt x="316476" y="9413"/>
                </a:lnTo>
                <a:lnTo>
                  <a:pt x="312342" y="6054"/>
                </a:lnTo>
                <a:lnTo>
                  <a:pt x="308208" y="2695"/>
                </a:lnTo>
                <a:lnTo>
                  <a:pt x="302369" y="1015"/>
                </a:lnTo>
                <a:lnTo>
                  <a:pt x="285284" y="1015"/>
                </a:lnTo>
                <a:lnTo>
                  <a:pt x="278618" y="4461"/>
                </a:lnTo>
                <a:lnTo>
                  <a:pt x="274829" y="11351"/>
                </a:lnTo>
                <a:lnTo>
                  <a:pt x="272624" y="15210"/>
                </a:lnTo>
                <a:lnTo>
                  <a:pt x="271522" y="19896"/>
                </a:lnTo>
                <a:lnTo>
                  <a:pt x="271522" y="25408"/>
                </a:lnTo>
                <a:lnTo>
                  <a:pt x="280719" y="25408"/>
                </a:lnTo>
                <a:lnTo>
                  <a:pt x="280891" y="21204"/>
                </a:lnTo>
                <a:lnTo>
                  <a:pt x="281632" y="17966"/>
                </a:lnTo>
                <a:lnTo>
                  <a:pt x="282941" y="15692"/>
                </a:lnTo>
                <a:lnTo>
                  <a:pt x="285318" y="11558"/>
                </a:lnTo>
                <a:lnTo>
                  <a:pt x="289607" y="9491"/>
                </a:lnTo>
                <a:lnTo>
                  <a:pt x="299287" y="9491"/>
                </a:lnTo>
                <a:lnTo>
                  <a:pt x="302335" y="10490"/>
                </a:lnTo>
                <a:lnTo>
                  <a:pt x="304953" y="12488"/>
                </a:lnTo>
                <a:lnTo>
                  <a:pt x="307571" y="14487"/>
                </a:lnTo>
                <a:lnTo>
                  <a:pt x="308880" y="17329"/>
                </a:lnTo>
                <a:lnTo>
                  <a:pt x="308880" y="25976"/>
                </a:lnTo>
                <a:lnTo>
                  <a:pt x="306916" y="29421"/>
                </a:lnTo>
                <a:lnTo>
                  <a:pt x="302990" y="31351"/>
                </a:lnTo>
                <a:lnTo>
                  <a:pt x="300751" y="32453"/>
                </a:lnTo>
                <a:lnTo>
                  <a:pt x="297891" y="33005"/>
                </a:lnTo>
                <a:lnTo>
                  <a:pt x="292294" y="32953"/>
                </a:lnTo>
                <a:lnTo>
                  <a:pt x="289865" y="32746"/>
                </a:lnTo>
                <a:lnTo>
                  <a:pt x="289865" y="40963"/>
                </a:lnTo>
                <a:lnTo>
                  <a:pt x="299235" y="40860"/>
                </a:lnTo>
                <a:lnTo>
                  <a:pt x="303566" y="41876"/>
                </a:lnTo>
                <a:lnTo>
                  <a:pt x="306684" y="43908"/>
                </a:lnTo>
                <a:lnTo>
                  <a:pt x="309801" y="45941"/>
                </a:lnTo>
                <a:lnTo>
                  <a:pt x="311360" y="49507"/>
                </a:lnTo>
                <a:lnTo>
                  <a:pt x="311360" y="58740"/>
                </a:lnTo>
                <a:lnTo>
                  <a:pt x="309879" y="62116"/>
                </a:lnTo>
                <a:lnTo>
                  <a:pt x="306916" y="64735"/>
                </a:lnTo>
                <a:lnTo>
                  <a:pt x="303954" y="67353"/>
                </a:lnTo>
                <a:lnTo>
                  <a:pt x="300027" y="68662"/>
                </a:lnTo>
                <a:lnTo>
                  <a:pt x="288832" y="68662"/>
                </a:lnTo>
                <a:lnTo>
                  <a:pt x="284474" y="66716"/>
                </a:lnTo>
                <a:lnTo>
                  <a:pt x="282063" y="62823"/>
                </a:lnTo>
                <a:lnTo>
                  <a:pt x="280684" y="60652"/>
                </a:lnTo>
                <a:lnTo>
                  <a:pt x="279789" y="57173"/>
                </a:lnTo>
                <a:lnTo>
                  <a:pt x="279376" y="52384"/>
                </a:lnTo>
                <a:lnTo>
                  <a:pt x="269662" y="52384"/>
                </a:lnTo>
                <a:lnTo>
                  <a:pt x="269662" y="59274"/>
                </a:lnTo>
                <a:lnTo>
                  <a:pt x="271634" y="65123"/>
                </a:lnTo>
                <a:close/>
              </a:path>
              <a:path w="381260" h="97775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8" y="2135"/>
                </a:lnTo>
                <a:lnTo>
                  <a:pt x="7208" y="6338"/>
                </a:lnTo>
                <a:lnTo>
                  <a:pt x="3366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381260" h="97775">
                <a:moveTo>
                  <a:pt x="83024" y="22721"/>
                </a:moveTo>
                <a:lnTo>
                  <a:pt x="83024" y="75122"/>
                </a:lnTo>
                <a:lnTo>
                  <a:pt x="92945" y="75122"/>
                </a:lnTo>
                <a:lnTo>
                  <a:pt x="92945" y="1429"/>
                </a:lnTo>
                <a:lnTo>
                  <a:pt x="85608" y="1429"/>
                </a:lnTo>
                <a:lnTo>
                  <a:pt x="84299" y="7148"/>
                </a:lnTo>
                <a:lnTo>
                  <a:pt x="82318" y="10774"/>
                </a:lnTo>
                <a:lnTo>
                  <a:pt x="79665" y="12307"/>
                </a:lnTo>
                <a:lnTo>
                  <a:pt x="77013" y="13840"/>
                </a:lnTo>
                <a:lnTo>
                  <a:pt x="72328" y="14934"/>
                </a:lnTo>
                <a:lnTo>
                  <a:pt x="65611" y="15589"/>
                </a:lnTo>
                <a:lnTo>
                  <a:pt x="65611" y="22721"/>
                </a:lnTo>
                <a:lnTo>
                  <a:pt x="83024" y="22721"/>
                </a:lnTo>
                <a:close/>
              </a:path>
              <a:path w="381260" h="97775">
                <a:moveTo>
                  <a:pt x="36255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0"/>
                </a:lnTo>
                <a:close/>
              </a:path>
              <a:path w="381260" h="97775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381260" h="97775">
                <a:moveTo>
                  <a:pt x="153105" y="67121"/>
                </a:moveTo>
                <a:lnTo>
                  <a:pt x="149445" y="68766"/>
                </a:lnTo>
                <a:lnTo>
                  <a:pt x="139696" y="68766"/>
                </a:lnTo>
                <a:lnTo>
                  <a:pt x="135898" y="67172"/>
                </a:lnTo>
                <a:lnTo>
                  <a:pt x="136803" y="77034"/>
                </a:lnTo>
                <a:lnTo>
                  <a:pt x="151822" y="77034"/>
                </a:lnTo>
                <a:lnTo>
                  <a:pt x="158056" y="74442"/>
                </a:lnTo>
                <a:lnTo>
                  <a:pt x="162432" y="69257"/>
                </a:lnTo>
                <a:lnTo>
                  <a:pt x="166807" y="64072"/>
                </a:lnTo>
                <a:lnTo>
                  <a:pt x="168994" y="58120"/>
                </a:lnTo>
                <a:lnTo>
                  <a:pt x="168994" y="43547"/>
                </a:lnTo>
                <a:lnTo>
                  <a:pt x="166686" y="37638"/>
                </a:lnTo>
                <a:lnTo>
                  <a:pt x="162070" y="33677"/>
                </a:lnTo>
                <a:lnTo>
                  <a:pt x="157454" y="29714"/>
                </a:lnTo>
                <a:lnTo>
                  <a:pt x="152045" y="27733"/>
                </a:lnTo>
                <a:lnTo>
                  <a:pt x="142193" y="27733"/>
                </a:lnTo>
                <a:lnTo>
                  <a:pt x="138887" y="28422"/>
                </a:lnTo>
                <a:lnTo>
                  <a:pt x="135924" y="29800"/>
                </a:lnTo>
                <a:lnTo>
                  <a:pt x="132686" y="31351"/>
                </a:lnTo>
                <a:lnTo>
                  <a:pt x="129999" y="33693"/>
                </a:lnTo>
                <a:lnTo>
                  <a:pt x="127863" y="36829"/>
                </a:lnTo>
                <a:lnTo>
                  <a:pt x="128208" y="27871"/>
                </a:lnTo>
                <a:lnTo>
                  <a:pt x="129913" y="20989"/>
                </a:lnTo>
                <a:lnTo>
                  <a:pt x="132979" y="16183"/>
                </a:lnTo>
                <a:lnTo>
                  <a:pt x="136045" y="11377"/>
                </a:lnTo>
                <a:lnTo>
                  <a:pt x="140178" y="8974"/>
                </a:lnTo>
                <a:lnTo>
                  <a:pt x="149927" y="8974"/>
                </a:lnTo>
                <a:lnTo>
                  <a:pt x="153320" y="10524"/>
                </a:lnTo>
                <a:lnTo>
                  <a:pt x="155559" y="13625"/>
                </a:lnTo>
                <a:lnTo>
                  <a:pt x="157643" y="17570"/>
                </a:lnTo>
                <a:lnTo>
                  <a:pt x="158194" y="20498"/>
                </a:lnTo>
                <a:lnTo>
                  <a:pt x="167392" y="20498"/>
                </a:lnTo>
                <a:lnTo>
                  <a:pt x="167392" y="15950"/>
                </a:lnTo>
                <a:lnTo>
                  <a:pt x="165764" y="11532"/>
                </a:lnTo>
                <a:lnTo>
                  <a:pt x="162509" y="7243"/>
                </a:lnTo>
                <a:lnTo>
                  <a:pt x="159254" y="2953"/>
                </a:lnTo>
                <a:lnTo>
                  <a:pt x="153493" y="809"/>
                </a:lnTo>
                <a:lnTo>
                  <a:pt x="145225" y="809"/>
                </a:lnTo>
                <a:lnTo>
                  <a:pt x="140273" y="1231"/>
                </a:lnTo>
                <a:lnTo>
                  <a:pt x="129017" y="6907"/>
                </a:lnTo>
                <a:lnTo>
                  <a:pt x="121611" y="19206"/>
                </a:lnTo>
                <a:lnTo>
                  <a:pt x="119372" y="25614"/>
                </a:lnTo>
                <a:lnTo>
                  <a:pt x="118253" y="33418"/>
                </a:lnTo>
                <a:lnTo>
                  <a:pt x="118300" y="45509"/>
                </a:lnTo>
                <a:lnTo>
                  <a:pt x="120450" y="59614"/>
                </a:lnTo>
                <a:lnTo>
                  <a:pt x="125797" y="69154"/>
                </a:lnTo>
                <a:lnTo>
                  <a:pt x="130826" y="74407"/>
                </a:lnTo>
                <a:lnTo>
                  <a:pt x="133160" y="63986"/>
                </a:lnTo>
                <a:lnTo>
                  <a:pt x="130421" y="60799"/>
                </a:lnTo>
                <a:lnTo>
                  <a:pt x="129052" y="56863"/>
                </a:lnTo>
                <a:lnTo>
                  <a:pt x="129052" y="46837"/>
                </a:lnTo>
                <a:lnTo>
                  <a:pt x="130559" y="42840"/>
                </a:lnTo>
                <a:lnTo>
                  <a:pt x="133573" y="40188"/>
                </a:lnTo>
                <a:lnTo>
                  <a:pt x="136587" y="37535"/>
                </a:lnTo>
                <a:lnTo>
                  <a:pt x="140092" y="36208"/>
                </a:lnTo>
                <a:lnTo>
                  <a:pt x="149807" y="36208"/>
                </a:lnTo>
                <a:lnTo>
                  <a:pt x="153751" y="37923"/>
                </a:lnTo>
                <a:lnTo>
                  <a:pt x="155921" y="41350"/>
                </a:lnTo>
                <a:lnTo>
                  <a:pt x="158091" y="44778"/>
                </a:lnTo>
                <a:lnTo>
                  <a:pt x="159176" y="48387"/>
                </a:lnTo>
                <a:lnTo>
                  <a:pt x="159176" y="56656"/>
                </a:lnTo>
                <a:lnTo>
                  <a:pt x="157962" y="60540"/>
                </a:lnTo>
                <a:lnTo>
                  <a:pt x="155533" y="63830"/>
                </a:lnTo>
                <a:lnTo>
                  <a:pt x="153105" y="67121"/>
                </a:lnTo>
                <a:close/>
              </a:path>
              <a:path w="381260" h="97775">
                <a:moveTo>
                  <a:pt x="133160" y="63986"/>
                </a:moveTo>
                <a:lnTo>
                  <a:pt x="130826" y="74407"/>
                </a:lnTo>
                <a:lnTo>
                  <a:pt x="136803" y="77034"/>
                </a:lnTo>
                <a:lnTo>
                  <a:pt x="135898" y="67172"/>
                </a:lnTo>
                <a:lnTo>
                  <a:pt x="133160" y="63986"/>
                </a:lnTo>
                <a:close/>
              </a:path>
              <a:path w="381260" h="97775">
                <a:moveTo>
                  <a:pt x="185913" y="90109"/>
                </a:moveTo>
                <a:lnTo>
                  <a:pt x="188773" y="88197"/>
                </a:lnTo>
                <a:lnTo>
                  <a:pt x="190426" y="85097"/>
                </a:lnTo>
                <a:lnTo>
                  <a:pt x="192079" y="81996"/>
                </a:lnTo>
                <a:lnTo>
                  <a:pt x="192906" y="78395"/>
                </a:lnTo>
                <a:lnTo>
                  <a:pt x="192906" y="63857"/>
                </a:lnTo>
                <a:lnTo>
                  <a:pt x="181848" y="63857"/>
                </a:lnTo>
                <a:lnTo>
                  <a:pt x="181848" y="75122"/>
                </a:lnTo>
                <a:lnTo>
                  <a:pt x="187481" y="75122"/>
                </a:lnTo>
                <a:lnTo>
                  <a:pt x="187636" y="77861"/>
                </a:lnTo>
                <a:lnTo>
                  <a:pt x="186861" y="80911"/>
                </a:lnTo>
                <a:lnTo>
                  <a:pt x="185896" y="83839"/>
                </a:lnTo>
                <a:lnTo>
                  <a:pt x="184226" y="85510"/>
                </a:lnTo>
                <a:lnTo>
                  <a:pt x="181848" y="85923"/>
                </a:lnTo>
                <a:lnTo>
                  <a:pt x="181848" y="90832"/>
                </a:lnTo>
                <a:lnTo>
                  <a:pt x="185913" y="901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5190313" y="2332676"/>
            <a:ext cx="345191" cy="86272"/>
          </a:xfrm>
          <a:custGeom>
            <a:avLst/>
            <a:gdLst/>
            <a:ahLst/>
            <a:cxnLst/>
            <a:rect l="l" t="t" r="r" b="b"/>
            <a:pathLst>
              <a:path w="379710" h="97775">
                <a:moveTo>
                  <a:pt x="302266" y="57035"/>
                </a:moveTo>
                <a:lnTo>
                  <a:pt x="302266" y="75122"/>
                </a:lnTo>
                <a:lnTo>
                  <a:pt x="311567" y="75122"/>
                </a:lnTo>
                <a:lnTo>
                  <a:pt x="311567" y="57035"/>
                </a:lnTo>
                <a:lnTo>
                  <a:pt x="322470" y="57035"/>
                </a:lnTo>
                <a:lnTo>
                  <a:pt x="322470" y="48921"/>
                </a:lnTo>
                <a:lnTo>
                  <a:pt x="311567" y="48921"/>
                </a:lnTo>
                <a:lnTo>
                  <a:pt x="311567" y="912"/>
                </a:lnTo>
                <a:lnTo>
                  <a:pt x="303713" y="912"/>
                </a:lnTo>
                <a:lnTo>
                  <a:pt x="302111" y="15382"/>
                </a:lnTo>
                <a:lnTo>
                  <a:pt x="302111" y="48921"/>
                </a:lnTo>
                <a:lnTo>
                  <a:pt x="278394" y="48921"/>
                </a:lnTo>
                <a:lnTo>
                  <a:pt x="269816" y="47939"/>
                </a:lnTo>
                <a:lnTo>
                  <a:pt x="269816" y="57035"/>
                </a:lnTo>
                <a:lnTo>
                  <a:pt x="302266" y="57035"/>
                </a:lnTo>
                <a:close/>
              </a:path>
              <a:path w="379710" h="97775">
                <a:moveTo>
                  <a:pt x="303713" y="912"/>
                </a:moveTo>
                <a:lnTo>
                  <a:pt x="269816" y="47939"/>
                </a:lnTo>
                <a:lnTo>
                  <a:pt x="278394" y="48921"/>
                </a:lnTo>
                <a:lnTo>
                  <a:pt x="302111" y="15382"/>
                </a:lnTo>
                <a:lnTo>
                  <a:pt x="303713" y="912"/>
                </a:lnTo>
                <a:close/>
              </a:path>
              <a:path w="379710" h="97775">
                <a:moveTo>
                  <a:pt x="330570" y="57241"/>
                </a:moveTo>
                <a:lnTo>
                  <a:pt x="330570" y="62961"/>
                </a:lnTo>
                <a:lnTo>
                  <a:pt x="332448" y="67715"/>
                </a:lnTo>
                <a:lnTo>
                  <a:pt x="336203" y="71505"/>
                </a:lnTo>
                <a:lnTo>
                  <a:pt x="339958" y="75294"/>
                </a:lnTo>
                <a:lnTo>
                  <a:pt x="345452" y="77189"/>
                </a:lnTo>
                <a:lnTo>
                  <a:pt x="352686" y="77189"/>
                </a:lnTo>
                <a:lnTo>
                  <a:pt x="356406" y="76941"/>
                </a:lnTo>
                <a:lnTo>
                  <a:pt x="367841" y="71720"/>
                </a:lnTo>
                <a:lnTo>
                  <a:pt x="375628" y="59722"/>
                </a:lnTo>
                <a:lnTo>
                  <a:pt x="378349" y="52728"/>
                </a:lnTo>
                <a:lnTo>
                  <a:pt x="379710" y="44701"/>
                </a:lnTo>
                <a:lnTo>
                  <a:pt x="379710" y="27613"/>
                </a:lnTo>
                <a:lnTo>
                  <a:pt x="378573" y="20929"/>
                </a:lnTo>
                <a:lnTo>
                  <a:pt x="376300" y="15589"/>
                </a:lnTo>
                <a:lnTo>
                  <a:pt x="367112" y="4323"/>
                </a:lnTo>
                <a:lnTo>
                  <a:pt x="353978" y="1015"/>
                </a:lnTo>
                <a:lnTo>
                  <a:pt x="345986" y="1015"/>
                </a:lnTo>
                <a:lnTo>
                  <a:pt x="339940" y="3565"/>
                </a:lnTo>
                <a:lnTo>
                  <a:pt x="335841" y="8664"/>
                </a:lnTo>
                <a:lnTo>
                  <a:pt x="331742" y="13763"/>
                </a:lnTo>
                <a:lnTo>
                  <a:pt x="329692" y="19672"/>
                </a:lnTo>
                <a:lnTo>
                  <a:pt x="329692" y="33383"/>
                </a:lnTo>
                <a:lnTo>
                  <a:pt x="331767" y="39102"/>
                </a:lnTo>
                <a:lnTo>
                  <a:pt x="335919" y="43547"/>
                </a:lnTo>
                <a:lnTo>
                  <a:pt x="340070" y="47991"/>
                </a:lnTo>
                <a:lnTo>
                  <a:pt x="345710" y="50213"/>
                </a:lnTo>
                <a:lnTo>
                  <a:pt x="345211" y="40627"/>
                </a:lnTo>
                <a:lnTo>
                  <a:pt x="342869" y="37785"/>
                </a:lnTo>
                <a:lnTo>
                  <a:pt x="340526" y="34942"/>
                </a:lnTo>
                <a:lnTo>
                  <a:pt x="339355" y="31109"/>
                </a:lnTo>
                <a:lnTo>
                  <a:pt x="339355" y="21187"/>
                </a:lnTo>
                <a:lnTo>
                  <a:pt x="340690" y="17113"/>
                </a:lnTo>
                <a:lnTo>
                  <a:pt x="343359" y="14064"/>
                </a:lnTo>
                <a:lnTo>
                  <a:pt x="346029" y="11015"/>
                </a:lnTo>
                <a:lnTo>
                  <a:pt x="349638" y="9491"/>
                </a:lnTo>
                <a:lnTo>
                  <a:pt x="358422" y="9491"/>
                </a:lnTo>
                <a:lnTo>
                  <a:pt x="361909" y="10826"/>
                </a:lnTo>
                <a:lnTo>
                  <a:pt x="364648" y="13496"/>
                </a:lnTo>
                <a:lnTo>
                  <a:pt x="367387" y="16166"/>
                </a:lnTo>
                <a:lnTo>
                  <a:pt x="368756" y="20223"/>
                </a:lnTo>
                <a:lnTo>
                  <a:pt x="370358" y="41325"/>
                </a:lnTo>
                <a:lnTo>
                  <a:pt x="369049" y="52659"/>
                </a:lnTo>
                <a:lnTo>
                  <a:pt x="366827" y="60179"/>
                </a:lnTo>
                <a:lnTo>
                  <a:pt x="363692" y="63883"/>
                </a:lnTo>
                <a:lnTo>
                  <a:pt x="360557" y="67586"/>
                </a:lnTo>
                <a:lnTo>
                  <a:pt x="356768" y="69438"/>
                </a:lnTo>
                <a:lnTo>
                  <a:pt x="349948" y="69438"/>
                </a:lnTo>
                <a:lnTo>
                  <a:pt x="345917" y="67887"/>
                </a:lnTo>
                <a:lnTo>
                  <a:pt x="342231" y="65923"/>
                </a:lnTo>
                <a:lnTo>
                  <a:pt x="340250" y="62375"/>
                </a:lnTo>
                <a:lnTo>
                  <a:pt x="339975" y="57241"/>
                </a:lnTo>
                <a:lnTo>
                  <a:pt x="330570" y="57241"/>
                </a:lnTo>
                <a:close/>
              </a:path>
              <a:path w="379710" h="97775">
                <a:moveTo>
                  <a:pt x="345211" y="40627"/>
                </a:moveTo>
                <a:lnTo>
                  <a:pt x="345710" y="50213"/>
                </a:lnTo>
                <a:lnTo>
                  <a:pt x="356355" y="50213"/>
                </a:lnTo>
                <a:lnTo>
                  <a:pt x="359636" y="49550"/>
                </a:lnTo>
                <a:lnTo>
                  <a:pt x="362684" y="48224"/>
                </a:lnTo>
                <a:lnTo>
                  <a:pt x="365733" y="46897"/>
                </a:lnTo>
                <a:lnTo>
                  <a:pt x="368291" y="44598"/>
                </a:lnTo>
                <a:lnTo>
                  <a:pt x="370358" y="41325"/>
                </a:lnTo>
                <a:lnTo>
                  <a:pt x="368756" y="20223"/>
                </a:lnTo>
                <a:lnTo>
                  <a:pt x="368756" y="31730"/>
                </a:lnTo>
                <a:lnTo>
                  <a:pt x="367231" y="35976"/>
                </a:lnTo>
                <a:lnTo>
                  <a:pt x="364183" y="38405"/>
                </a:lnTo>
                <a:lnTo>
                  <a:pt x="361134" y="40834"/>
                </a:lnTo>
                <a:lnTo>
                  <a:pt x="357767" y="42048"/>
                </a:lnTo>
                <a:lnTo>
                  <a:pt x="348949" y="42048"/>
                </a:lnTo>
                <a:lnTo>
                  <a:pt x="345211" y="40627"/>
                </a:lnTo>
                <a:close/>
              </a:path>
              <a:path w="379710" h="97775">
                <a:moveTo>
                  <a:pt x="221929" y="50075"/>
                </a:moveTo>
                <a:lnTo>
                  <a:pt x="223332" y="46570"/>
                </a:lnTo>
                <a:lnTo>
                  <a:pt x="226139" y="44038"/>
                </a:lnTo>
                <a:lnTo>
                  <a:pt x="228947" y="41505"/>
                </a:lnTo>
                <a:lnTo>
                  <a:pt x="232572" y="40239"/>
                </a:lnTo>
                <a:lnTo>
                  <a:pt x="241598" y="40239"/>
                </a:lnTo>
                <a:lnTo>
                  <a:pt x="245353" y="41480"/>
                </a:lnTo>
                <a:lnTo>
                  <a:pt x="248281" y="43960"/>
                </a:lnTo>
                <a:lnTo>
                  <a:pt x="251209" y="46441"/>
                </a:lnTo>
                <a:lnTo>
                  <a:pt x="249038" y="26398"/>
                </a:lnTo>
                <a:lnTo>
                  <a:pt x="244423" y="30980"/>
                </a:lnTo>
                <a:lnTo>
                  <a:pt x="241219" y="32126"/>
                </a:lnTo>
                <a:lnTo>
                  <a:pt x="233606" y="32126"/>
                </a:lnTo>
                <a:lnTo>
                  <a:pt x="230558" y="31144"/>
                </a:lnTo>
                <a:lnTo>
                  <a:pt x="227974" y="29180"/>
                </a:lnTo>
                <a:lnTo>
                  <a:pt x="225390" y="27217"/>
                </a:lnTo>
                <a:lnTo>
                  <a:pt x="224099" y="24495"/>
                </a:lnTo>
                <a:lnTo>
                  <a:pt x="224099" y="17914"/>
                </a:lnTo>
                <a:lnTo>
                  <a:pt x="225098" y="15210"/>
                </a:lnTo>
                <a:lnTo>
                  <a:pt x="229094" y="10593"/>
                </a:lnTo>
                <a:lnTo>
                  <a:pt x="232332" y="9439"/>
                </a:lnTo>
                <a:lnTo>
                  <a:pt x="237327" y="912"/>
                </a:lnTo>
                <a:lnTo>
                  <a:pt x="229989" y="912"/>
                </a:lnTo>
                <a:lnTo>
                  <a:pt x="224323" y="2893"/>
                </a:lnTo>
                <a:lnTo>
                  <a:pt x="220327" y="6855"/>
                </a:lnTo>
                <a:lnTo>
                  <a:pt x="216331" y="10817"/>
                </a:lnTo>
                <a:lnTo>
                  <a:pt x="214332" y="15554"/>
                </a:lnTo>
                <a:lnTo>
                  <a:pt x="214332" y="25477"/>
                </a:lnTo>
                <a:lnTo>
                  <a:pt x="215694" y="29060"/>
                </a:lnTo>
                <a:lnTo>
                  <a:pt x="218415" y="31816"/>
                </a:lnTo>
                <a:lnTo>
                  <a:pt x="221877" y="34589"/>
                </a:lnTo>
                <a:lnTo>
                  <a:pt x="224460" y="35692"/>
                </a:lnTo>
                <a:lnTo>
                  <a:pt x="220257" y="37380"/>
                </a:lnTo>
                <a:lnTo>
                  <a:pt x="217089" y="39817"/>
                </a:lnTo>
                <a:lnTo>
                  <a:pt x="214953" y="43004"/>
                </a:lnTo>
                <a:lnTo>
                  <a:pt x="212817" y="46191"/>
                </a:lnTo>
                <a:lnTo>
                  <a:pt x="211749" y="49972"/>
                </a:lnTo>
                <a:lnTo>
                  <a:pt x="211749" y="61789"/>
                </a:lnTo>
                <a:lnTo>
                  <a:pt x="214238" y="67465"/>
                </a:lnTo>
                <a:lnTo>
                  <a:pt x="219216" y="71376"/>
                </a:lnTo>
                <a:lnTo>
                  <a:pt x="221929" y="58413"/>
                </a:lnTo>
                <a:lnTo>
                  <a:pt x="221929" y="50075"/>
                </a:lnTo>
                <a:close/>
              </a:path>
              <a:path w="379710" h="97775">
                <a:moveTo>
                  <a:pt x="127863" y="50075"/>
                </a:moveTo>
                <a:lnTo>
                  <a:pt x="129267" y="46570"/>
                </a:lnTo>
                <a:lnTo>
                  <a:pt x="132074" y="44038"/>
                </a:lnTo>
                <a:lnTo>
                  <a:pt x="134882" y="41505"/>
                </a:lnTo>
                <a:lnTo>
                  <a:pt x="138507" y="40239"/>
                </a:lnTo>
                <a:lnTo>
                  <a:pt x="147533" y="40239"/>
                </a:lnTo>
                <a:lnTo>
                  <a:pt x="151288" y="41480"/>
                </a:lnTo>
                <a:lnTo>
                  <a:pt x="154216" y="43960"/>
                </a:lnTo>
                <a:lnTo>
                  <a:pt x="157144" y="46441"/>
                </a:lnTo>
                <a:lnTo>
                  <a:pt x="154973" y="26398"/>
                </a:lnTo>
                <a:lnTo>
                  <a:pt x="150358" y="30980"/>
                </a:lnTo>
                <a:lnTo>
                  <a:pt x="147154" y="32126"/>
                </a:lnTo>
                <a:lnTo>
                  <a:pt x="139541" y="32126"/>
                </a:lnTo>
                <a:lnTo>
                  <a:pt x="136493" y="31144"/>
                </a:lnTo>
                <a:lnTo>
                  <a:pt x="133909" y="29180"/>
                </a:lnTo>
                <a:lnTo>
                  <a:pt x="131325" y="27217"/>
                </a:lnTo>
                <a:lnTo>
                  <a:pt x="130034" y="24495"/>
                </a:lnTo>
                <a:lnTo>
                  <a:pt x="130034" y="17914"/>
                </a:lnTo>
                <a:lnTo>
                  <a:pt x="131033" y="15210"/>
                </a:lnTo>
                <a:lnTo>
                  <a:pt x="135029" y="10593"/>
                </a:lnTo>
                <a:lnTo>
                  <a:pt x="138267" y="9439"/>
                </a:lnTo>
                <a:lnTo>
                  <a:pt x="143262" y="912"/>
                </a:lnTo>
                <a:lnTo>
                  <a:pt x="135924" y="912"/>
                </a:lnTo>
                <a:lnTo>
                  <a:pt x="130258" y="2893"/>
                </a:lnTo>
                <a:lnTo>
                  <a:pt x="126262" y="6855"/>
                </a:lnTo>
                <a:lnTo>
                  <a:pt x="122266" y="10817"/>
                </a:lnTo>
                <a:lnTo>
                  <a:pt x="120267" y="15554"/>
                </a:lnTo>
                <a:lnTo>
                  <a:pt x="120267" y="25477"/>
                </a:lnTo>
                <a:lnTo>
                  <a:pt x="121628" y="29060"/>
                </a:lnTo>
                <a:lnTo>
                  <a:pt x="124350" y="31816"/>
                </a:lnTo>
                <a:lnTo>
                  <a:pt x="127812" y="34589"/>
                </a:lnTo>
                <a:lnTo>
                  <a:pt x="130395" y="35692"/>
                </a:lnTo>
                <a:lnTo>
                  <a:pt x="126192" y="37380"/>
                </a:lnTo>
                <a:lnTo>
                  <a:pt x="123024" y="39817"/>
                </a:lnTo>
                <a:lnTo>
                  <a:pt x="120888" y="43004"/>
                </a:lnTo>
                <a:lnTo>
                  <a:pt x="118752" y="46191"/>
                </a:lnTo>
                <a:lnTo>
                  <a:pt x="117684" y="49972"/>
                </a:lnTo>
                <a:lnTo>
                  <a:pt x="117684" y="61789"/>
                </a:lnTo>
                <a:lnTo>
                  <a:pt x="120173" y="67465"/>
                </a:lnTo>
                <a:lnTo>
                  <a:pt x="125151" y="71376"/>
                </a:lnTo>
                <a:lnTo>
                  <a:pt x="127863" y="58413"/>
                </a:lnTo>
                <a:lnTo>
                  <a:pt x="127863" y="50075"/>
                </a:lnTo>
                <a:close/>
              </a:path>
              <a:path w="379710" h="97775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8" y="2135"/>
                </a:lnTo>
                <a:lnTo>
                  <a:pt x="7208" y="6338"/>
                </a:lnTo>
                <a:lnTo>
                  <a:pt x="3366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379710" h="97775">
                <a:moveTo>
                  <a:pt x="83024" y="22721"/>
                </a:moveTo>
                <a:lnTo>
                  <a:pt x="83024" y="75122"/>
                </a:lnTo>
                <a:lnTo>
                  <a:pt x="92945" y="75122"/>
                </a:lnTo>
                <a:lnTo>
                  <a:pt x="92945" y="1429"/>
                </a:lnTo>
                <a:lnTo>
                  <a:pt x="85608" y="1429"/>
                </a:lnTo>
                <a:lnTo>
                  <a:pt x="84299" y="7148"/>
                </a:lnTo>
                <a:lnTo>
                  <a:pt x="82318" y="10774"/>
                </a:lnTo>
                <a:lnTo>
                  <a:pt x="79665" y="12307"/>
                </a:lnTo>
                <a:lnTo>
                  <a:pt x="77013" y="13840"/>
                </a:lnTo>
                <a:lnTo>
                  <a:pt x="72328" y="14934"/>
                </a:lnTo>
                <a:lnTo>
                  <a:pt x="65611" y="15589"/>
                </a:lnTo>
                <a:lnTo>
                  <a:pt x="65611" y="22721"/>
                </a:lnTo>
                <a:lnTo>
                  <a:pt x="83024" y="22721"/>
                </a:lnTo>
                <a:close/>
              </a:path>
              <a:path w="379710" h="97775">
                <a:moveTo>
                  <a:pt x="36255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0"/>
                </a:lnTo>
                <a:close/>
              </a:path>
              <a:path w="379710" h="97775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379710" h="97775">
                <a:moveTo>
                  <a:pt x="131713" y="64554"/>
                </a:moveTo>
                <a:lnTo>
                  <a:pt x="129147" y="61746"/>
                </a:lnTo>
                <a:lnTo>
                  <a:pt x="127863" y="58413"/>
                </a:lnTo>
                <a:lnTo>
                  <a:pt x="125151" y="71376"/>
                </a:lnTo>
                <a:lnTo>
                  <a:pt x="130128" y="75286"/>
                </a:lnTo>
                <a:lnTo>
                  <a:pt x="136217" y="77241"/>
                </a:lnTo>
                <a:lnTo>
                  <a:pt x="151408" y="77241"/>
                </a:lnTo>
                <a:lnTo>
                  <a:pt x="157591" y="74976"/>
                </a:lnTo>
                <a:lnTo>
                  <a:pt x="161966" y="70445"/>
                </a:lnTo>
                <a:lnTo>
                  <a:pt x="166341" y="65915"/>
                </a:lnTo>
                <a:lnTo>
                  <a:pt x="168529" y="60394"/>
                </a:lnTo>
                <a:lnTo>
                  <a:pt x="168529" y="48370"/>
                </a:lnTo>
                <a:lnTo>
                  <a:pt x="166893" y="43891"/>
                </a:lnTo>
                <a:lnTo>
                  <a:pt x="163620" y="40446"/>
                </a:lnTo>
                <a:lnTo>
                  <a:pt x="161863" y="38620"/>
                </a:lnTo>
                <a:lnTo>
                  <a:pt x="159452" y="37001"/>
                </a:lnTo>
                <a:lnTo>
                  <a:pt x="156386" y="35588"/>
                </a:lnTo>
                <a:lnTo>
                  <a:pt x="159142" y="34038"/>
                </a:lnTo>
                <a:lnTo>
                  <a:pt x="162483" y="30834"/>
                </a:lnTo>
                <a:lnTo>
                  <a:pt x="164826" y="27974"/>
                </a:lnTo>
                <a:lnTo>
                  <a:pt x="165997" y="24236"/>
                </a:lnTo>
                <a:lnTo>
                  <a:pt x="165997" y="14624"/>
                </a:lnTo>
                <a:lnTo>
                  <a:pt x="163982" y="10257"/>
                </a:lnTo>
                <a:lnTo>
                  <a:pt x="159951" y="6519"/>
                </a:lnTo>
                <a:lnTo>
                  <a:pt x="155921" y="2781"/>
                </a:lnTo>
                <a:lnTo>
                  <a:pt x="150358" y="912"/>
                </a:lnTo>
                <a:lnTo>
                  <a:pt x="143262" y="912"/>
                </a:lnTo>
                <a:lnTo>
                  <a:pt x="138267" y="9439"/>
                </a:lnTo>
                <a:lnTo>
                  <a:pt x="147257" y="9439"/>
                </a:lnTo>
                <a:lnTo>
                  <a:pt x="150616" y="10593"/>
                </a:lnTo>
                <a:lnTo>
                  <a:pt x="155025" y="15210"/>
                </a:lnTo>
                <a:lnTo>
                  <a:pt x="156128" y="17742"/>
                </a:lnTo>
                <a:lnTo>
                  <a:pt x="156128" y="23668"/>
                </a:lnTo>
                <a:lnTo>
                  <a:pt x="154973" y="26398"/>
                </a:lnTo>
                <a:lnTo>
                  <a:pt x="157144" y="46441"/>
                </a:lnTo>
                <a:lnTo>
                  <a:pt x="158608" y="50075"/>
                </a:lnTo>
                <a:lnTo>
                  <a:pt x="158608" y="59481"/>
                </a:lnTo>
                <a:lnTo>
                  <a:pt x="157187" y="62952"/>
                </a:lnTo>
                <a:lnTo>
                  <a:pt x="154345" y="65277"/>
                </a:lnTo>
                <a:lnTo>
                  <a:pt x="151503" y="67603"/>
                </a:lnTo>
                <a:lnTo>
                  <a:pt x="147929" y="68766"/>
                </a:lnTo>
                <a:lnTo>
                  <a:pt x="138250" y="68766"/>
                </a:lnTo>
                <a:lnTo>
                  <a:pt x="134279" y="67362"/>
                </a:lnTo>
                <a:lnTo>
                  <a:pt x="131713" y="64554"/>
                </a:lnTo>
                <a:close/>
              </a:path>
              <a:path w="379710" h="97775">
                <a:moveTo>
                  <a:pt x="185913" y="90109"/>
                </a:moveTo>
                <a:lnTo>
                  <a:pt x="188773" y="88197"/>
                </a:lnTo>
                <a:lnTo>
                  <a:pt x="190426" y="85097"/>
                </a:lnTo>
                <a:lnTo>
                  <a:pt x="192079" y="81996"/>
                </a:lnTo>
                <a:lnTo>
                  <a:pt x="192906" y="78395"/>
                </a:lnTo>
                <a:lnTo>
                  <a:pt x="192906" y="63857"/>
                </a:lnTo>
                <a:lnTo>
                  <a:pt x="181848" y="63857"/>
                </a:lnTo>
                <a:lnTo>
                  <a:pt x="181848" y="75122"/>
                </a:lnTo>
                <a:lnTo>
                  <a:pt x="187481" y="75122"/>
                </a:lnTo>
                <a:lnTo>
                  <a:pt x="187636" y="77861"/>
                </a:lnTo>
                <a:lnTo>
                  <a:pt x="186861" y="80911"/>
                </a:lnTo>
                <a:lnTo>
                  <a:pt x="185896" y="83839"/>
                </a:lnTo>
                <a:lnTo>
                  <a:pt x="184226" y="85510"/>
                </a:lnTo>
                <a:lnTo>
                  <a:pt x="181848" y="85923"/>
                </a:lnTo>
                <a:lnTo>
                  <a:pt x="181848" y="90832"/>
                </a:lnTo>
                <a:lnTo>
                  <a:pt x="185913" y="90109"/>
                </a:lnTo>
                <a:close/>
              </a:path>
              <a:path w="379710" h="97775">
                <a:moveTo>
                  <a:pt x="225778" y="64554"/>
                </a:moveTo>
                <a:lnTo>
                  <a:pt x="223212" y="61746"/>
                </a:lnTo>
                <a:lnTo>
                  <a:pt x="221929" y="58413"/>
                </a:lnTo>
                <a:lnTo>
                  <a:pt x="219216" y="71376"/>
                </a:lnTo>
                <a:lnTo>
                  <a:pt x="224193" y="75286"/>
                </a:lnTo>
                <a:lnTo>
                  <a:pt x="230282" y="77241"/>
                </a:lnTo>
                <a:lnTo>
                  <a:pt x="245474" y="77241"/>
                </a:lnTo>
                <a:lnTo>
                  <a:pt x="251657" y="74976"/>
                </a:lnTo>
                <a:lnTo>
                  <a:pt x="256031" y="70445"/>
                </a:lnTo>
                <a:lnTo>
                  <a:pt x="260407" y="65915"/>
                </a:lnTo>
                <a:lnTo>
                  <a:pt x="262594" y="60394"/>
                </a:lnTo>
                <a:lnTo>
                  <a:pt x="262594" y="48370"/>
                </a:lnTo>
                <a:lnTo>
                  <a:pt x="260958" y="43891"/>
                </a:lnTo>
                <a:lnTo>
                  <a:pt x="257685" y="40446"/>
                </a:lnTo>
                <a:lnTo>
                  <a:pt x="255928" y="38620"/>
                </a:lnTo>
                <a:lnTo>
                  <a:pt x="253517" y="37001"/>
                </a:lnTo>
                <a:lnTo>
                  <a:pt x="250451" y="35588"/>
                </a:lnTo>
                <a:lnTo>
                  <a:pt x="253207" y="34038"/>
                </a:lnTo>
                <a:lnTo>
                  <a:pt x="256549" y="30834"/>
                </a:lnTo>
                <a:lnTo>
                  <a:pt x="258891" y="27974"/>
                </a:lnTo>
                <a:lnTo>
                  <a:pt x="260062" y="24236"/>
                </a:lnTo>
                <a:lnTo>
                  <a:pt x="260062" y="14624"/>
                </a:lnTo>
                <a:lnTo>
                  <a:pt x="258047" y="10257"/>
                </a:lnTo>
                <a:lnTo>
                  <a:pt x="254016" y="6519"/>
                </a:lnTo>
                <a:lnTo>
                  <a:pt x="249986" y="2781"/>
                </a:lnTo>
                <a:lnTo>
                  <a:pt x="244423" y="912"/>
                </a:lnTo>
                <a:lnTo>
                  <a:pt x="237327" y="912"/>
                </a:lnTo>
                <a:lnTo>
                  <a:pt x="232332" y="9439"/>
                </a:lnTo>
                <a:lnTo>
                  <a:pt x="241323" y="9439"/>
                </a:lnTo>
                <a:lnTo>
                  <a:pt x="244681" y="10593"/>
                </a:lnTo>
                <a:lnTo>
                  <a:pt x="249091" y="15210"/>
                </a:lnTo>
                <a:lnTo>
                  <a:pt x="250193" y="17742"/>
                </a:lnTo>
                <a:lnTo>
                  <a:pt x="250193" y="23668"/>
                </a:lnTo>
                <a:lnTo>
                  <a:pt x="249038" y="26398"/>
                </a:lnTo>
                <a:lnTo>
                  <a:pt x="251209" y="46441"/>
                </a:lnTo>
                <a:lnTo>
                  <a:pt x="252673" y="50075"/>
                </a:lnTo>
                <a:lnTo>
                  <a:pt x="252673" y="59481"/>
                </a:lnTo>
                <a:lnTo>
                  <a:pt x="251252" y="62952"/>
                </a:lnTo>
                <a:lnTo>
                  <a:pt x="248410" y="65277"/>
                </a:lnTo>
                <a:lnTo>
                  <a:pt x="245568" y="67603"/>
                </a:lnTo>
                <a:lnTo>
                  <a:pt x="241994" y="68766"/>
                </a:lnTo>
                <a:lnTo>
                  <a:pt x="232315" y="68766"/>
                </a:lnTo>
                <a:lnTo>
                  <a:pt x="228344" y="67362"/>
                </a:lnTo>
                <a:lnTo>
                  <a:pt x="225778" y="645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5628570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1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5" y="53814"/>
                </a:lnTo>
                <a:lnTo>
                  <a:pt x="21477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79" y="10938"/>
                </a:lnTo>
                <a:lnTo>
                  <a:pt x="20289" y="8526"/>
                </a:lnTo>
                <a:lnTo>
                  <a:pt x="30968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2" y="74261"/>
                </a:lnTo>
                <a:lnTo>
                  <a:pt x="50792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5682017" y="2333664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600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4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60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6" y="28853"/>
                </a:lnTo>
                <a:lnTo>
                  <a:pt x="41026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5696907" y="2393261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2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5740441" y="2389021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5767953" y="2333573"/>
            <a:ext cx="45471" cy="67211"/>
          </a:xfrm>
          <a:custGeom>
            <a:avLst/>
            <a:gdLst/>
            <a:ahLst/>
            <a:cxnLst/>
            <a:rect l="l" t="t" r="r" b="b"/>
            <a:pathLst>
              <a:path w="50018" h="76173">
                <a:moveTo>
                  <a:pt x="878" y="56226"/>
                </a:moveTo>
                <a:lnTo>
                  <a:pt x="878" y="61945"/>
                </a:lnTo>
                <a:lnTo>
                  <a:pt x="2756" y="66699"/>
                </a:lnTo>
                <a:lnTo>
                  <a:pt x="6510" y="70489"/>
                </a:lnTo>
                <a:lnTo>
                  <a:pt x="10265" y="74279"/>
                </a:lnTo>
                <a:lnTo>
                  <a:pt x="15760" y="76173"/>
                </a:lnTo>
                <a:lnTo>
                  <a:pt x="22994" y="76173"/>
                </a:lnTo>
                <a:lnTo>
                  <a:pt x="26713" y="75926"/>
                </a:lnTo>
                <a:lnTo>
                  <a:pt x="38149" y="70704"/>
                </a:lnTo>
                <a:lnTo>
                  <a:pt x="45936" y="58706"/>
                </a:lnTo>
                <a:lnTo>
                  <a:pt x="48657" y="51712"/>
                </a:lnTo>
                <a:lnTo>
                  <a:pt x="50018" y="43685"/>
                </a:lnTo>
                <a:lnTo>
                  <a:pt x="50018" y="26597"/>
                </a:lnTo>
                <a:lnTo>
                  <a:pt x="48881" y="19913"/>
                </a:lnTo>
                <a:lnTo>
                  <a:pt x="46607" y="14573"/>
                </a:lnTo>
                <a:lnTo>
                  <a:pt x="37420" y="3307"/>
                </a:lnTo>
                <a:lnTo>
                  <a:pt x="24285" y="0"/>
                </a:lnTo>
                <a:lnTo>
                  <a:pt x="16294" y="0"/>
                </a:lnTo>
                <a:lnTo>
                  <a:pt x="10248" y="2549"/>
                </a:lnTo>
                <a:lnTo>
                  <a:pt x="6148" y="7648"/>
                </a:lnTo>
                <a:lnTo>
                  <a:pt x="2049" y="12747"/>
                </a:lnTo>
                <a:lnTo>
                  <a:pt x="0" y="18656"/>
                </a:lnTo>
                <a:lnTo>
                  <a:pt x="0" y="32367"/>
                </a:lnTo>
                <a:lnTo>
                  <a:pt x="2075" y="38086"/>
                </a:lnTo>
                <a:lnTo>
                  <a:pt x="6226" y="42531"/>
                </a:lnTo>
                <a:lnTo>
                  <a:pt x="10377" y="46975"/>
                </a:lnTo>
                <a:lnTo>
                  <a:pt x="16018" y="49197"/>
                </a:lnTo>
                <a:lnTo>
                  <a:pt x="15518" y="39611"/>
                </a:lnTo>
                <a:lnTo>
                  <a:pt x="13176" y="36769"/>
                </a:lnTo>
                <a:lnTo>
                  <a:pt x="10833" y="33926"/>
                </a:lnTo>
                <a:lnTo>
                  <a:pt x="9662" y="30093"/>
                </a:lnTo>
                <a:lnTo>
                  <a:pt x="9662" y="20171"/>
                </a:lnTo>
                <a:lnTo>
                  <a:pt x="10997" y="16097"/>
                </a:lnTo>
                <a:lnTo>
                  <a:pt x="13667" y="13048"/>
                </a:lnTo>
                <a:lnTo>
                  <a:pt x="16337" y="9999"/>
                </a:lnTo>
                <a:lnTo>
                  <a:pt x="19945" y="8475"/>
                </a:lnTo>
                <a:lnTo>
                  <a:pt x="28729" y="8475"/>
                </a:lnTo>
                <a:lnTo>
                  <a:pt x="32217" y="9810"/>
                </a:lnTo>
                <a:lnTo>
                  <a:pt x="34956" y="12480"/>
                </a:lnTo>
                <a:lnTo>
                  <a:pt x="37694" y="15150"/>
                </a:lnTo>
                <a:lnTo>
                  <a:pt x="39063" y="19207"/>
                </a:lnTo>
                <a:lnTo>
                  <a:pt x="40665" y="40309"/>
                </a:lnTo>
                <a:lnTo>
                  <a:pt x="39356" y="51643"/>
                </a:lnTo>
                <a:lnTo>
                  <a:pt x="37134" y="59163"/>
                </a:lnTo>
                <a:lnTo>
                  <a:pt x="33999" y="62867"/>
                </a:lnTo>
                <a:lnTo>
                  <a:pt x="30865" y="66570"/>
                </a:lnTo>
                <a:lnTo>
                  <a:pt x="27076" y="68422"/>
                </a:lnTo>
                <a:lnTo>
                  <a:pt x="20255" y="68422"/>
                </a:lnTo>
                <a:lnTo>
                  <a:pt x="16225" y="66871"/>
                </a:lnTo>
                <a:lnTo>
                  <a:pt x="12539" y="64907"/>
                </a:lnTo>
                <a:lnTo>
                  <a:pt x="10558" y="61359"/>
                </a:lnTo>
                <a:lnTo>
                  <a:pt x="10282" y="56226"/>
                </a:lnTo>
                <a:lnTo>
                  <a:pt x="878" y="56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5782060" y="2350519"/>
            <a:ext cx="22861" cy="26462"/>
          </a:xfrm>
          <a:custGeom>
            <a:avLst/>
            <a:gdLst/>
            <a:ahLst/>
            <a:cxnLst/>
            <a:rect l="l" t="t" r="r" b="b"/>
            <a:pathLst>
              <a:path w="25147" h="29990">
                <a:moveTo>
                  <a:pt x="0" y="20404"/>
                </a:moveTo>
                <a:lnTo>
                  <a:pt x="499" y="29990"/>
                </a:lnTo>
                <a:lnTo>
                  <a:pt x="11144" y="29990"/>
                </a:lnTo>
                <a:lnTo>
                  <a:pt x="14424" y="29327"/>
                </a:lnTo>
                <a:lnTo>
                  <a:pt x="17473" y="28001"/>
                </a:lnTo>
                <a:lnTo>
                  <a:pt x="20522" y="26674"/>
                </a:lnTo>
                <a:lnTo>
                  <a:pt x="23079" y="24375"/>
                </a:lnTo>
                <a:lnTo>
                  <a:pt x="25147" y="21102"/>
                </a:lnTo>
                <a:lnTo>
                  <a:pt x="23544" y="0"/>
                </a:lnTo>
                <a:lnTo>
                  <a:pt x="23544" y="11507"/>
                </a:lnTo>
                <a:lnTo>
                  <a:pt x="22020" y="15753"/>
                </a:lnTo>
                <a:lnTo>
                  <a:pt x="18972" y="18182"/>
                </a:lnTo>
                <a:lnTo>
                  <a:pt x="15923" y="20611"/>
                </a:lnTo>
                <a:lnTo>
                  <a:pt x="12556" y="21825"/>
                </a:lnTo>
                <a:lnTo>
                  <a:pt x="3738" y="21825"/>
                </a:lnTo>
                <a:lnTo>
                  <a:pt x="0" y="2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5820976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1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5" y="53814"/>
                </a:lnTo>
                <a:lnTo>
                  <a:pt x="21477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79" y="10938"/>
                </a:lnTo>
                <a:lnTo>
                  <a:pt x="20289" y="8526"/>
                </a:lnTo>
                <a:lnTo>
                  <a:pt x="30968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2" y="74261"/>
                </a:lnTo>
                <a:lnTo>
                  <a:pt x="50792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5874422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1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5" y="53814"/>
                </a:lnTo>
                <a:lnTo>
                  <a:pt x="21477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79" y="10938"/>
                </a:lnTo>
                <a:lnTo>
                  <a:pt x="20289" y="8526"/>
                </a:lnTo>
                <a:lnTo>
                  <a:pt x="30968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2" y="74261"/>
                </a:lnTo>
                <a:lnTo>
                  <a:pt x="50792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576439" y="2332676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575124" y="2326551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5600819" y="2388518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6125254" y="2389021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6152436" y="2334758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80"/>
                </a:lnTo>
                <a:lnTo>
                  <a:pt x="39597" y="57673"/>
                </a:lnTo>
                <a:lnTo>
                  <a:pt x="36945" y="61186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1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2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0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6206210" y="2333573"/>
            <a:ext cx="45471" cy="67211"/>
          </a:xfrm>
          <a:custGeom>
            <a:avLst/>
            <a:gdLst/>
            <a:ahLst/>
            <a:cxnLst/>
            <a:rect l="l" t="t" r="r" b="b"/>
            <a:pathLst>
              <a:path w="50018" h="76173">
                <a:moveTo>
                  <a:pt x="879" y="56226"/>
                </a:moveTo>
                <a:lnTo>
                  <a:pt x="879" y="61945"/>
                </a:lnTo>
                <a:lnTo>
                  <a:pt x="2756" y="66699"/>
                </a:lnTo>
                <a:lnTo>
                  <a:pt x="6511" y="70489"/>
                </a:lnTo>
                <a:lnTo>
                  <a:pt x="10266" y="74279"/>
                </a:lnTo>
                <a:lnTo>
                  <a:pt x="15760" y="76173"/>
                </a:lnTo>
                <a:lnTo>
                  <a:pt x="22994" y="76173"/>
                </a:lnTo>
                <a:lnTo>
                  <a:pt x="26714" y="75926"/>
                </a:lnTo>
                <a:lnTo>
                  <a:pt x="38149" y="70704"/>
                </a:lnTo>
                <a:lnTo>
                  <a:pt x="45936" y="58706"/>
                </a:lnTo>
                <a:lnTo>
                  <a:pt x="48657" y="51712"/>
                </a:lnTo>
                <a:lnTo>
                  <a:pt x="50018" y="43685"/>
                </a:lnTo>
                <a:lnTo>
                  <a:pt x="50018" y="26597"/>
                </a:lnTo>
                <a:lnTo>
                  <a:pt x="48881" y="19913"/>
                </a:lnTo>
                <a:lnTo>
                  <a:pt x="46608" y="14573"/>
                </a:lnTo>
                <a:lnTo>
                  <a:pt x="37421" y="3307"/>
                </a:lnTo>
                <a:lnTo>
                  <a:pt x="24286" y="0"/>
                </a:lnTo>
                <a:lnTo>
                  <a:pt x="16294" y="0"/>
                </a:lnTo>
                <a:lnTo>
                  <a:pt x="10248" y="2549"/>
                </a:lnTo>
                <a:lnTo>
                  <a:pt x="6149" y="7648"/>
                </a:lnTo>
                <a:lnTo>
                  <a:pt x="2050" y="12747"/>
                </a:lnTo>
                <a:lnTo>
                  <a:pt x="0" y="18656"/>
                </a:lnTo>
                <a:lnTo>
                  <a:pt x="0" y="32367"/>
                </a:lnTo>
                <a:lnTo>
                  <a:pt x="2076" y="38086"/>
                </a:lnTo>
                <a:lnTo>
                  <a:pt x="6227" y="42531"/>
                </a:lnTo>
                <a:lnTo>
                  <a:pt x="10378" y="46975"/>
                </a:lnTo>
                <a:lnTo>
                  <a:pt x="16018" y="49197"/>
                </a:lnTo>
                <a:lnTo>
                  <a:pt x="15519" y="39611"/>
                </a:lnTo>
                <a:lnTo>
                  <a:pt x="13176" y="36769"/>
                </a:lnTo>
                <a:lnTo>
                  <a:pt x="10834" y="33926"/>
                </a:lnTo>
                <a:lnTo>
                  <a:pt x="9663" y="30093"/>
                </a:lnTo>
                <a:lnTo>
                  <a:pt x="9663" y="20171"/>
                </a:lnTo>
                <a:lnTo>
                  <a:pt x="10998" y="16097"/>
                </a:lnTo>
                <a:lnTo>
                  <a:pt x="13667" y="13048"/>
                </a:lnTo>
                <a:lnTo>
                  <a:pt x="16337" y="9999"/>
                </a:lnTo>
                <a:lnTo>
                  <a:pt x="19945" y="8475"/>
                </a:lnTo>
                <a:lnTo>
                  <a:pt x="28730" y="8475"/>
                </a:lnTo>
                <a:lnTo>
                  <a:pt x="32217" y="9810"/>
                </a:lnTo>
                <a:lnTo>
                  <a:pt x="34956" y="12480"/>
                </a:lnTo>
                <a:lnTo>
                  <a:pt x="37695" y="15150"/>
                </a:lnTo>
                <a:lnTo>
                  <a:pt x="39064" y="19207"/>
                </a:lnTo>
                <a:lnTo>
                  <a:pt x="40666" y="40309"/>
                </a:lnTo>
                <a:lnTo>
                  <a:pt x="39357" y="51643"/>
                </a:lnTo>
                <a:lnTo>
                  <a:pt x="37135" y="59163"/>
                </a:lnTo>
                <a:lnTo>
                  <a:pt x="33999" y="62867"/>
                </a:lnTo>
                <a:lnTo>
                  <a:pt x="30865" y="66570"/>
                </a:lnTo>
                <a:lnTo>
                  <a:pt x="27076" y="68422"/>
                </a:lnTo>
                <a:lnTo>
                  <a:pt x="20255" y="68422"/>
                </a:lnTo>
                <a:lnTo>
                  <a:pt x="16225" y="66871"/>
                </a:lnTo>
                <a:lnTo>
                  <a:pt x="12539" y="64907"/>
                </a:lnTo>
                <a:lnTo>
                  <a:pt x="10558" y="61359"/>
                </a:lnTo>
                <a:lnTo>
                  <a:pt x="10283" y="56226"/>
                </a:lnTo>
                <a:lnTo>
                  <a:pt x="879" y="56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6220318" y="2350519"/>
            <a:ext cx="22860" cy="26462"/>
          </a:xfrm>
          <a:custGeom>
            <a:avLst/>
            <a:gdLst/>
            <a:ahLst/>
            <a:cxnLst/>
            <a:rect l="l" t="t" r="r" b="b"/>
            <a:pathLst>
              <a:path w="25146" h="29990">
                <a:moveTo>
                  <a:pt x="0" y="20404"/>
                </a:moveTo>
                <a:lnTo>
                  <a:pt x="499" y="29990"/>
                </a:lnTo>
                <a:lnTo>
                  <a:pt x="11143" y="29990"/>
                </a:lnTo>
                <a:lnTo>
                  <a:pt x="14424" y="29327"/>
                </a:lnTo>
                <a:lnTo>
                  <a:pt x="17473" y="28001"/>
                </a:lnTo>
                <a:lnTo>
                  <a:pt x="20522" y="26674"/>
                </a:lnTo>
                <a:lnTo>
                  <a:pt x="23079" y="24375"/>
                </a:lnTo>
                <a:lnTo>
                  <a:pt x="25146" y="21102"/>
                </a:lnTo>
                <a:lnTo>
                  <a:pt x="23545" y="0"/>
                </a:lnTo>
                <a:lnTo>
                  <a:pt x="23545" y="11507"/>
                </a:lnTo>
                <a:lnTo>
                  <a:pt x="22020" y="15753"/>
                </a:lnTo>
                <a:lnTo>
                  <a:pt x="18972" y="18182"/>
                </a:lnTo>
                <a:lnTo>
                  <a:pt x="15923" y="20611"/>
                </a:lnTo>
                <a:lnTo>
                  <a:pt x="12556" y="21825"/>
                </a:lnTo>
                <a:lnTo>
                  <a:pt x="3737" y="21825"/>
                </a:lnTo>
                <a:lnTo>
                  <a:pt x="0" y="2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6259845" y="2333390"/>
            <a:ext cx="46128" cy="67257"/>
          </a:xfrm>
          <a:custGeom>
            <a:avLst/>
            <a:gdLst/>
            <a:ahLst/>
            <a:cxnLst/>
            <a:rect l="l" t="t" r="r" b="b"/>
            <a:pathLst>
              <a:path w="50741" h="76225">
                <a:moveTo>
                  <a:pt x="34852" y="66312"/>
                </a:moveTo>
                <a:lnTo>
                  <a:pt x="31192" y="67957"/>
                </a:lnTo>
                <a:lnTo>
                  <a:pt x="21443" y="67957"/>
                </a:lnTo>
                <a:lnTo>
                  <a:pt x="17645" y="66363"/>
                </a:lnTo>
                <a:lnTo>
                  <a:pt x="18549" y="76225"/>
                </a:lnTo>
                <a:lnTo>
                  <a:pt x="33569" y="76225"/>
                </a:lnTo>
                <a:lnTo>
                  <a:pt x="39804" y="73633"/>
                </a:lnTo>
                <a:lnTo>
                  <a:pt x="44179" y="68448"/>
                </a:lnTo>
                <a:lnTo>
                  <a:pt x="48553" y="63262"/>
                </a:lnTo>
                <a:lnTo>
                  <a:pt x="50741" y="57311"/>
                </a:lnTo>
                <a:lnTo>
                  <a:pt x="50741" y="42738"/>
                </a:lnTo>
                <a:lnTo>
                  <a:pt x="48432" y="36829"/>
                </a:lnTo>
                <a:lnTo>
                  <a:pt x="43817" y="32867"/>
                </a:lnTo>
                <a:lnTo>
                  <a:pt x="39201" y="28905"/>
                </a:lnTo>
                <a:lnTo>
                  <a:pt x="33792" y="26924"/>
                </a:lnTo>
                <a:lnTo>
                  <a:pt x="23941" y="26924"/>
                </a:lnTo>
                <a:lnTo>
                  <a:pt x="20634" y="27613"/>
                </a:lnTo>
                <a:lnTo>
                  <a:pt x="17671" y="28991"/>
                </a:lnTo>
                <a:lnTo>
                  <a:pt x="14432" y="30542"/>
                </a:lnTo>
                <a:lnTo>
                  <a:pt x="11746" y="32884"/>
                </a:lnTo>
                <a:lnTo>
                  <a:pt x="9610" y="36019"/>
                </a:lnTo>
                <a:lnTo>
                  <a:pt x="9955" y="27062"/>
                </a:lnTo>
                <a:lnTo>
                  <a:pt x="11659" y="20180"/>
                </a:lnTo>
                <a:lnTo>
                  <a:pt x="14726" y="15374"/>
                </a:lnTo>
                <a:lnTo>
                  <a:pt x="17792" y="10568"/>
                </a:lnTo>
                <a:lnTo>
                  <a:pt x="21925" y="8164"/>
                </a:lnTo>
                <a:lnTo>
                  <a:pt x="31674" y="8164"/>
                </a:lnTo>
                <a:lnTo>
                  <a:pt x="35066" y="9715"/>
                </a:lnTo>
                <a:lnTo>
                  <a:pt x="37306" y="12816"/>
                </a:lnTo>
                <a:lnTo>
                  <a:pt x="39390" y="16761"/>
                </a:lnTo>
                <a:lnTo>
                  <a:pt x="39942" y="19689"/>
                </a:lnTo>
                <a:lnTo>
                  <a:pt x="49139" y="19689"/>
                </a:lnTo>
                <a:lnTo>
                  <a:pt x="49139" y="15141"/>
                </a:lnTo>
                <a:lnTo>
                  <a:pt x="47511" y="10723"/>
                </a:lnTo>
                <a:lnTo>
                  <a:pt x="44256" y="6433"/>
                </a:lnTo>
                <a:lnTo>
                  <a:pt x="41000" y="2144"/>
                </a:lnTo>
                <a:lnTo>
                  <a:pt x="35239" y="0"/>
                </a:lnTo>
                <a:lnTo>
                  <a:pt x="26971" y="0"/>
                </a:lnTo>
                <a:lnTo>
                  <a:pt x="22020" y="422"/>
                </a:lnTo>
                <a:lnTo>
                  <a:pt x="10764" y="6098"/>
                </a:lnTo>
                <a:lnTo>
                  <a:pt x="3358" y="18397"/>
                </a:lnTo>
                <a:lnTo>
                  <a:pt x="1119" y="24805"/>
                </a:lnTo>
                <a:lnTo>
                  <a:pt x="0" y="32609"/>
                </a:lnTo>
                <a:lnTo>
                  <a:pt x="47" y="44700"/>
                </a:lnTo>
                <a:lnTo>
                  <a:pt x="2197" y="58805"/>
                </a:lnTo>
                <a:lnTo>
                  <a:pt x="7544" y="68344"/>
                </a:lnTo>
                <a:lnTo>
                  <a:pt x="12573" y="73598"/>
                </a:lnTo>
                <a:lnTo>
                  <a:pt x="14907" y="63176"/>
                </a:lnTo>
                <a:lnTo>
                  <a:pt x="12168" y="59990"/>
                </a:lnTo>
                <a:lnTo>
                  <a:pt x="10799" y="56054"/>
                </a:lnTo>
                <a:lnTo>
                  <a:pt x="10799" y="46028"/>
                </a:lnTo>
                <a:lnTo>
                  <a:pt x="12306" y="42031"/>
                </a:lnTo>
                <a:lnTo>
                  <a:pt x="15320" y="39378"/>
                </a:lnTo>
                <a:lnTo>
                  <a:pt x="18334" y="36726"/>
                </a:lnTo>
                <a:lnTo>
                  <a:pt x="21839" y="35399"/>
                </a:lnTo>
                <a:lnTo>
                  <a:pt x="31554" y="35399"/>
                </a:lnTo>
                <a:lnTo>
                  <a:pt x="35498" y="37114"/>
                </a:lnTo>
                <a:lnTo>
                  <a:pt x="37668" y="40541"/>
                </a:lnTo>
                <a:lnTo>
                  <a:pt x="39838" y="43969"/>
                </a:lnTo>
                <a:lnTo>
                  <a:pt x="40923" y="47578"/>
                </a:lnTo>
                <a:lnTo>
                  <a:pt x="40923" y="55847"/>
                </a:lnTo>
                <a:lnTo>
                  <a:pt x="39709" y="59731"/>
                </a:lnTo>
                <a:lnTo>
                  <a:pt x="37280" y="63021"/>
                </a:lnTo>
                <a:lnTo>
                  <a:pt x="34852" y="66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6271274" y="2389134"/>
            <a:ext cx="5433" cy="11513"/>
          </a:xfrm>
          <a:custGeom>
            <a:avLst/>
            <a:gdLst/>
            <a:ahLst/>
            <a:cxnLst/>
            <a:rect l="l" t="t" r="r" b="b"/>
            <a:pathLst>
              <a:path w="5976" h="13048">
                <a:moveTo>
                  <a:pt x="2333" y="0"/>
                </a:moveTo>
                <a:lnTo>
                  <a:pt x="0" y="10421"/>
                </a:lnTo>
                <a:lnTo>
                  <a:pt x="5976" y="13048"/>
                </a:lnTo>
                <a:lnTo>
                  <a:pt x="5072" y="3186"/>
                </a:lnTo>
                <a:lnTo>
                  <a:pt x="2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5961251" y="2332676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5959935" y="2326551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985631" y="2388518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6013382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066828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656086" y="2389134"/>
            <a:ext cx="5433" cy="11513"/>
          </a:xfrm>
          <a:custGeom>
            <a:avLst/>
            <a:gdLst/>
            <a:ahLst/>
            <a:cxnLst/>
            <a:rect l="l" t="t" r="r" b="b"/>
            <a:pathLst>
              <a:path w="5976" h="13048">
                <a:moveTo>
                  <a:pt x="2333" y="0"/>
                </a:moveTo>
                <a:lnTo>
                  <a:pt x="0" y="10421"/>
                </a:lnTo>
                <a:lnTo>
                  <a:pt x="5976" y="13048"/>
                </a:lnTo>
                <a:lnTo>
                  <a:pt x="5072" y="3186"/>
                </a:lnTo>
                <a:lnTo>
                  <a:pt x="233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450936" y="2333572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7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8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1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8"/>
                </a:lnTo>
                <a:lnTo>
                  <a:pt x="28229" y="31989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6346063" y="2332676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6344747" y="2326551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6370443" y="2388518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6398193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6510066" y="2389021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6537670" y="2334758"/>
            <a:ext cx="46785" cy="64203"/>
          </a:xfrm>
          <a:custGeom>
            <a:avLst/>
            <a:gdLst/>
            <a:ahLst/>
            <a:cxnLst/>
            <a:rect l="l" t="t" r="r" b="b"/>
            <a:pathLst>
              <a:path w="51464" h="72763">
                <a:moveTo>
                  <a:pt x="20823" y="72763"/>
                </a:moveTo>
                <a:lnTo>
                  <a:pt x="22408" y="65183"/>
                </a:lnTo>
                <a:lnTo>
                  <a:pt x="23699" y="59688"/>
                </a:lnTo>
                <a:lnTo>
                  <a:pt x="24698" y="56278"/>
                </a:lnTo>
                <a:lnTo>
                  <a:pt x="26249" y="50972"/>
                </a:lnTo>
                <a:lnTo>
                  <a:pt x="28522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8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4" y="8113"/>
                </a:lnTo>
                <a:lnTo>
                  <a:pt x="51464" y="0"/>
                </a:lnTo>
                <a:lnTo>
                  <a:pt x="0" y="0"/>
                </a:lnTo>
                <a:lnTo>
                  <a:pt x="0" y="9354"/>
                </a:lnTo>
                <a:lnTo>
                  <a:pt x="40923" y="9354"/>
                </a:lnTo>
                <a:lnTo>
                  <a:pt x="40602" y="9723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6590599" y="2333436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6644657" y="2333390"/>
            <a:ext cx="46128" cy="67257"/>
          </a:xfrm>
          <a:custGeom>
            <a:avLst/>
            <a:gdLst/>
            <a:ahLst/>
            <a:cxnLst/>
            <a:rect l="l" t="t" r="r" b="b"/>
            <a:pathLst>
              <a:path w="50741" h="76225">
                <a:moveTo>
                  <a:pt x="34852" y="66312"/>
                </a:moveTo>
                <a:lnTo>
                  <a:pt x="31192" y="67957"/>
                </a:lnTo>
                <a:lnTo>
                  <a:pt x="21443" y="67957"/>
                </a:lnTo>
                <a:lnTo>
                  <a:pt x="17645" y="66363"/>
                </a:lnTo>
                <a:lnTo>
                  <a:pt x="18549" y="76225"/>
                </a:lnTo>
                <a:lnTo>
                  <a:pt x="33569" y="76225"/>
                </a:lnTo>
                <a:lnTo>
                  <a:pt x="39804" y="73633"/>
                </a:lnTo>
                <a:lnTo>
                  <a:pt x="44179" y="68448"/>
                </a:lnTo>
                <a:lnTo>
                  <a:pt x="48553" y="63262"/>
                </a:lnTo>
                <a:lnTo>
                  <a:pt x="50741" y="57311"/>
                </a:lnTo>
                <a:lnTo>
                  <a:pt x="50741" y="42738"/>
                </a:lnTo>
                <a:lnTo>
                  <a:pt x="48432" y="36829"/>
                </a:lnTo>
                <a:lnTo>
                  <a:pt x="43817" y="32867"/>
                </a:lnTo>
                <a:lnTo>
                  <a:pt x="39201" y="28905"/>
                </a:lnTo>
                <a:lnTo>
                  <a:pt x="33792" y="26924"/>
                </a:lnTo>
                <a:lnTo>
                  <a:pt x="23941" y="26924"/>
                </a:lnTo>
                <a:lnTo>
                  <a:pt x="20634" y="27613"/>
                </a:lnTo>
                <a:lnTo>
                  <a:pt x="17671" y="28991"/>
                </a:lnTo>
                <a:lnTo>
                  <a:pt x="14432" y="30542"/>
                </a:lnTo>
                <a:lnTo>
                  <a:pt x="11746" y="32884"/>
                </a:lnTo>
                <a:lnTo>
                  <a:pt x="9610" y="36019"/>
                </a:lnTo>
                <a:lnTo>
                  <a:pt x="9955" y="27062"/>
                </a:lnTo>
                <a:lnTo>
                  <a:pt x="11659" y="20180"/>
                </a:lnTo>
                <a:lnTo>
                  <a:pt x="14726" y="15374"/>
                </a:lnTo>
                <a:lnTo>
                  <a:pt x="17792" y="10568"/>
                </a:lnTo>
                <a:lnTo>
                  <a:pt x="21925" y="8164"/>
                </a:lnTo>
                <a:lnTo>
                  <a:pt x="31674" y="8164"/>
                </a:lnTo>
                <a:lnTo>
                  <a:pt x="35066" y="9715"/>
                </a:lnTo>
                <a:lnTo>
                  <a:pt x="37306" y="12816"/>
                </a:lnTo>
                <a:lnTo>
                  <a:pt x="39390" y="16761"/>
                </a:lnTo>
                <a:lnTo>
                  <a:pt x="39942" y="19689"/>
                </a:lnTo>
                <a:lnTo>
                  <a:pt x="49139" y="19689"/>
                </a:lnTo>
                <a:lnTo>
                  <a:pt x="49139" y="15141"/>
                </a:lnTo>
                <a:lnTo>
                  <a:pt x="47511" y="10723"/>
                </a:lnTo>
                <a:lnTo>
                  <a:pt x="44256" y="6433"/>
                </a:lnTo>
                <a:lnTo>
                  <a:pt x="41000" y="2144"/>
                </a:lnTo>
                <a:lnTo>
                  <a:pt x="35239" y="0"/>
                </a:lnTo>
                <a:lnTo>
                  <a:pt x="26971" y="0"/>
                </a:lnTo>
                <a:lnTo>
                  <a:pt x="22020" y="422"/>
                </a:lnTo>
                <a:lnTo>
                  <a:pt x="10764" y="6098"/>
                </a:lnTo>
                <a:lnTo>
                  <a:pt x="3358" y="18397"/>
                </a:lnTo>
                <a:lnTo>
                  <a:pt x="1119" y="24805"/>
                </a:lnTo>
                <a:lnTo>
                  <a:pt x="0" y="32609"/>
                </a:lnTo>
                <a:lnTo>
                  <a:pt x="47" y="44700"/>
                </a:lnTo>
                <a:lnTo>
                  <a:pt x="2197" y="58805"/>
                </a:lnTo>
                <a:lnTo>
                  <a:pt x="7544" y="68344"/>
                </a:lnTo>
                <a:lnTo>
                  <a:pt x="12573" y="73598"/>
                </a:lnTo>
                <a:lnTo>
                  <a:pt x="14907" y="63176"/>
                </a:lnTo>
                <a:lnTo>
                  <a:pt x="12168" y="59990"/>
                </a:lnTo>
                <a:lnTo>
                  <a:pt x="10799" y="56054"/>
                </a:lnTo>
                <a:lnTo>
                  <a:pt x="10799" y="46028"/>
                </a:lnTo>
                <a:lnTo>
                  <a:pt x="12306" y="42031"/>
                </a:lnTo>
                <a:lnTo>
                  <a:pt x="15320" y="39378"/>
                </a:lnTo>
                <a:lnTo>
                  <a:pt x="18334" y="36726"/>
                </a:lnTo>
                <a:lnTo>
                  <a:pt x="21839" y="35399"/>
                </a:lnTo>
                <a:lnTo>
                  <a:pt x="31554" y="35399"/>
                </a:lnTo>
                <a:lnTo>
                  <a:pt x="35498" y="37114"/>
                </a:lnTo>
                <a:lnTo>
                  <a:pt x="37668" y="40541"/>
                </a:lnTo>
                <a:lnTo>
                  <a:pt x="39838" y="43969"/>
                </a:lnTo>
                <a:lnTo>
                  <a:pt x="40923" y="47578"/>
                </a:lnTo>
                <a:lnTo>
                  <a:pt x="40923" y="55847"/>
                </a:lnTo>
                <a:lnTo>
                  <a:pt x="39709" y="59731"/>
                </a:lnTo>
                <a:lnTo>
                  <a:pt x="37280" y="63021"/>
                </a:lnTo>
                <a:lnTo>
                  <a:pt x="34852" y="66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729559" y="2326551"/>
            <a:ext cx="345802" cy="86272"/>
          </a:xfrm>
          <a:custGeom>
            <a:avLst/>
            <a:gdLst/>
            <a:ahLst/>
            <a:cxnLst/>
            <a:rect l="l" t="t" r="r" b="b"/>
            <a:pathLst>
              <a:path w="380382" h="97775">
                <a:moveTo>
                  <a:pt x="69176" y="73279"/>
                </a:moveTo>
                <a:lnTo>
                  <a:pt x="70071" y="69628"/>
                </a:lnTo>
                <a:lnTo>
                  <a:pt x="72242" y="66303"/>
                </a:lnTo>
                <a:lnTo>
                  <a:pt x="75687" y="63306"/>
                </a:lnTo>
                <a:lnTo>
                  <a:pt x="77615" y="61618"/>
                </a:lnTo>
                <a:lnTo>
                  <a:pt x="80268" y="59843"/>
                </a:lnTo>
                <a:lnTo>
                  <a:pt x="83644" y="57983"/>
                </a:lnTo>
                <a:lnTo>
                  <a:pt x="90723" y="54055"/>
                </a:lnTo>
                <a:lnTo>
                  <a:pt x="96958" y="50576"/>
                </a:lnTo>
                <a:lnTo>
                  <a:pt x="101281" y="47613"/>
                </a:lnTo>
                <a:lnTo>
                  <a:pt x="103693" y="45166"/>
                </a:lnTo>
                <a:lnTo>
                  <a:pt x="107861" y="40963"/>
                </a:lnTo>
                <a:lnTo>
                  <a:pt x="109945" y="35899"/>
                </a:lnTo>
                <a:lnTo>
                  <a:pt x="109945" y="24357"/>
                </a:lnTo>
                <a:lnTo>
                  <a:pt x="107990" y="19259"/>
                </a:lnTo>
                <a:lnTo>
                  <a:pt x="104081" y="14676"/>
                </a:lnTo>
                <a:lnTo>
                  <a:pt x="100170" y="10094"/>
                </a:lnTo>
                <a:lnTo>
                  <a:pt x="93978" y="7803"/>
                </a:lnTo>
                <a:lnTo>
                  <a:pt x="75308" y="7803"/>
                </a:lnTo>
                <a:lnTo>
                  <a:pt x="68194" y="11386"/>
                </a:lnTo>
                <a:lnTo>
                  <a:pt x="64164" y="18552"/>
                </a:lnTo>
                <a:lnTo>
                  <a:pt x="61890" y="22617"/>
                </a:lnTo>
                <a:lnTo>
                  <a:pt x="60702" y="27871"/>
                </a:lnTo>
                <a:lnTo>
                  <a:pt x="60599" y="34314"/>
                </a:lnTo>
                <a:lnTo>
                  <a:pt x="70055" y="34314"/>
                </a:lnTo>
                <a:lnTo>
                  <a:pt x="70192" y="29732"/>
                </a:lnTo>
                <a:lnTo>
                  <a:pt x="70916" y="26149"/>
                </a:lnTo>
                <a:lnTo>
                  <a:pt x="72225" y="23565"/>
                </a:lnTo>
                <a:lnTo>
                  <a:pt x="74670" y="18742"/>
                </a:lnTo>
                <a:lnTo>
                  <a:pt x="79080" y="16330"/>
                </a:lnTo>
                <a:lnTo>
                  <a:pt x="89758" y="16330"/>
                </a:lnTo>
                <a:lnTo>
                  <a:pt x="93203" y="17596"/>
                </a:lnTo>
                <a:lnTo>
                  <a:pt x="95787" y="20128"/>
                </a:lnTo>
                <a:lnTo>
                  <a:pt x="98371" y="22661"/>
                </a:lnTo>
                <a:lnTo>
                  <a:pt x="99662" y="26080"/>
                </a:lnTo>
                <a:lnTo>
                  <a:pt x="99662" y="34073"/>
                </a:lnTo>
                <a:lnTo>
                  <a:pt x="98250" y="37346"/>
                </a:lnTo>
                <a:lnTo>
                  <a:pt x="95425" y="40206"/>
                </a:lnTo>
                <a:lnTo>
                  <a:pt x="93634" y="42031"/>
                </a:lnTo>
                <a:lnTo>
                  <a:pt x="90516" y="44236"/>
                </a:lnTo>
                <a:lnTo>
                  <a:pt x="86073" y="46820"/>
                </a:lnTo>
                <a:lnTo>
                  <a:pt x="76152" y="52556"/>
                </a:lnTo>
                <a:lnTo>
                  <a:pt x="69503" y="56415"/>
                </a:lnTo>
                <a:lnTo>
                  <a:pt x="65034" y="60704"/>
                </a:lnTo>
                <a:lnTo>
                  <a:pt x="62743" y="65424"/>
                </a:lnTo>
                <a:lnTo>
                  <a:pt x="60452" y="70144"/>
                </a:lnTo>
                <a:lnTo>
                  <a:pt x="59135" y="75691"/>
                </a:lnTo>
                <a:lnTo>
                  <a:pt x="58790" y="82065"/>
                </a:lnTo>
                <a:lnTo>
                  <a:pt x="109583" y="82065"/>
                </a:lnTo>
                <a:lnTo>
                  <a:pt x="109583" y="73279"/>
                </a:lnTo>
                <a:lnTo>
                  <a:pt x="69176" y="73279"/>
                </a:lnTo>
                <a:close/>
              </a:path>
              <a:path w="380382" h="97775">
                <a:moveTo>
                  <a:pt x="149410" y="63977"/>
                </a:moveTo>
                <a:lnTo>
                  <a:pt x="149410" y="82065"/>
                </a:lnTo>
                <a:lnTo>
                  <a:pt x="158711" y="82065"/>
                </a:lnTo>
                <a:lnTo>
                  <a:pt x="158711" y="63977"/>
                </a:lnTo>
                <a:lnTo>
                  <a:pt x="169614" y="63977"/>
                </a:lnTo>
                <a:lnTo>
                  <a:pt x="169614" y="55864"/>
                </a:lnTo>
                <a:lnTo>
                  <a:pt x="158711" y="55864"/>
                </a:lnTo>
                <a:lnTo>
                  <a:pt x="158711" y="7855"/>
                </a:lnTo>
                <a:lnTo>
                  <a:pt x="150857" y="7855"/>
                </a:lnTo>
                <a:lnTo>
                  <a:pt x="149256" y="22325"/>
                </a:lnTo>
                <a:lnTo>
                  <a:pt x="149256" y="55864"/>
                </a:lnTo>
                <a:lnTo>
                  <a:pt x="125538" y="55864"/>
                </a:lnTo>
                <a:lnTo>
                  <a:pt x="116961" y="54882"/>
                </a:lnTo>
                <a:lnTo>
                  <a:pt x="116961" y="63977"/>
                </a:lnTo>
                <a:lnTo>
                  <a:pt x="149410" y="63977"/>
                </a:lnTo>
                <a:close/>
              </a:path>
              <a:path w="380382" h="97775">
                <a:moveTo>
                  <a:pt x="150857" y="7855"/>
                </a:moveTo>
                <a:lnTo>
                  <a:pt x="116961" y="54882"/>
                </a:lnTo>
                <a:lnTo>
                  <a:pt x="125538" y="55864"/>
                </a:lnTo>
                <a:lnTo>
                  <a:pt x="149256" y="22325"/>
                </a:lnTo>
                <a:lnTo>
                  <a:pt x="150857" y="7855"/>
                </a:lnTo>
                <a:close/>
              </a:path>
              <a:path w="380382" h="97775">
                <a:moveTo>
                  <a:pt x="294670" y="29663"/>
                </a:moveTo>
                <a:lnTo>
                  <a:pt x="294670" y="82065"/>
                </a:lnTo>
                <a:lnTo>
                  <a:pt x="304591" y="82065"/>
                </a:lnTo>
                <a:lnTo>
                  <a:pt x="304591" y="8371"/>
                </a:lnTo>
                <a:lnTo>
                  <a:pt x="297254" y="8371"/>
                </a:lnTo>
                <a:lnTo>
                  <a:pt x="295945" y="14091"/>
                </a:lnTo>
                <a:lnTo>
                  <a:pt x="293964" y="17717"/>
                </a:lnTo>
                <a:lnTo>
                  <a:pt x="291311" y="19250"/>
                </a:lnTo>
                <a:lnTo>
                  <a:pt x="288659" y="20783"/>
                </a:lnTo>
                <a:lnTo>
                  <a:pt x="283975" y="21877"/>
                </a:lnTo>
                <a:lnTo>
                  <a:pt x="277257" y="22531"/>
                </a:lnTo>
                <a:lnTo>
                  <a:pt x="277257" y="29663"/>
                </a:lnTo>
                <a:lnTo>
                  <a:pt x="294670" y="29663"/>
                </a:lnTo>
                <a:close/>
              </a:path>
              <a:path w="380382" h="97775">
                <a:moveTo>
                  <a:pt x="185913" y="97051"/>
                </a:moveTo>
                <a:lnTo>
                  <a:pt x="188773" y="95140"/>
                </a:lnTo>
                <a:lnTo>
                  <a:pt x="190426" y="92039"/>
                </a:lnTo>
                <a:lnTo>
                  <a:pt x="192080" y="88938"/>
                </a:lnTo>
                <a:lnTo>
                  <a:pt x="192906" y="85338"/>
                </a:lnTo>
                <a:lnTo>
                  <a:pt x="192906" y="70799"/>
                </a:lnTo>
                <a:lnTo>
                  <a:pt x="181849" y="70799"/>
                </a:lnTo>
                <a:lnTo>
                  <a:pt x="181849" y="82065"/>
                </a:lnTo>
                <a:lnTo>
                  <a:pt x="187481" y="82065"/>
                </a:lnTo>
                <a:lnTo>
                  <a:pt x="187636" y="84804"/>
                </a:lnTo>
                <a:lnTo>
                  <a:pt x="186861" y="87853"/>
                </a:lnTo>
                <a:lnTo>
                  <a:pt x="185896" y="90781"/>
                </a:lnTo>
                <a:lnTo>
                  <a:pt x="184226" y="92452"/>
                </a:lnTo>
                <a:lnTo>
                  <a:pt x="181849" y="92866"/>
                </a:lnTo>
                <a:lnTo>
                  <a:pt x="181849" y="97775"/>
                </a:lnTo>
                <a:lnTo>
                  <a:pt x="185913" y="97051"/>
                </a:lnTo>
                <a:close/>
              </a:path>
              <a:path w="380382" h="97775">
                <a:moveTo>
                  <a:pt x="212989" y="64184"/>
                </a:moveTo>
                <a:lnTo>
                  <a:pt x="212989" y="69903"/>
                </a:lnTo>
                <a:lnTo>
                  <a:pt x="214867" y="74658"/>
                </a:lnTo>
                <a:lnTo>
                  <a:pt x="218622" y="78448"/>
                </a:lnTo>
                <a:lnTo>
                  <a:pt x="222376" y="82237"/>
                </a:lnTo>
                <a:lnTo>
                  <a:pt x="227871" y="84132"/>
                </a:lnTo>
                <a:lnTo>
                  <a:pt x="235105" y="84132"/>
                </a:lnTo>
                <a:lnTo>
                  <a:pt x="238824" y="83884"/>
                </a:lnTo>
                <a:lnTo>
                  <a:pt x="250260" y="78663"/>
                </a:lnTo>
                <a:lnTo>
                  <a:pt x="258047" y="66665"/>
                </a:lnTo>
                <a:lnTo>
                  <a:pt x="260768" y="59671"/>
                </a:lnTo>
                <a:lnTo>
                  <a:pt x="262129" y="51643"/>
                </a:lnTo>
                <a:lnTo>
                  <a:pt x="262129" y="34555"/>
                </a:lnTo>
                <a:lnTo>
                  <a:pt x="260992" y="27871"/>
                </a:lnTo>
                <a:lnTo>
                  <a:pt x="258719" y="22531"/>
                </a:lnTo>
                <a:lnTo>
                  <a:pt x="249531" y="11266"/>
                </a:lnTo>
                <a:lnTo>
                  <a:pt x="236397" y="7958"/>
                </a:lnTo>
                <a:lnTo>
                  <a:pt x="228405" y="7958"/>
                </a:lnTo>
                <a:lnTo>
                  <a:pt x="222359" y="10507"/>
                </a:lnTo>
                <a:lnTo>
                  <a:pt x="218260" y="15607"/>
                </a:lnTo>
                <a:lnTo>
                  <a:pt x="214160" y="20706"/>
                </a:lnTo>
                <a:lnTo>
                  <a:pt x="212110" y="26614"/>
                </a:lnTo>
                <a:lnTo>
                  <a:pt x="212110" y="40326"/>
                </a:lnTo>
                <a:lnTo>
                  <a:pt x="214186" y="46045"/>
                </a:lnTo>
                <a:lnTo>
                  <a:pt x="218337" y="50490"/>
                </a:lnTo>
                <a:lnTo>
                  <a:pt x="222488" y="54934"/>
                </a:lnTo>
                <a:lnTo>
                  <a:pt x="228129" y="57156"/>
                </a:lnTo>
                <a:lnTo>
                  <a:pt x="227630" y="47569"/>
                </a:lnTo>
                <a:lnTo>
                  <a:pt x="225287" y="44727"/>
                </a:lnTo>
                <a:lnTo>
                  <a:pt x="222945" y="41885"/>
                </a:lnTo>
                <a:lnTo>
                  <a:pt x="221774" y="38052"/>
                </a:lnTo>
                <a:lnTo>
                  <a:pt x="221774" y="28130"/>
                </a:lnTo>
                <a:lnTo>
                  <a:pt x="223108" y="24056"/>
                </a:lnTo>
                <a:lnTo>
                  <a:pt x="225778" y="21007"/>
                </a:lnTo>
                <a:lnTo>
                  <a:pt x="228448" y="17958"/>
                </a:lnTo>
                <a:lnTo>
                  <a:pt x="232056" y="16434"/>
                </a:lnTo>
                <a:lnTo>
                  <a:pt x="240840" y="16434"/>
                </a:lnTo>
                <a:lnTo>
                  <a:pt x="244328" y="17769"/>
                </a:lnTo>
                <a:lnTo>
                  <a:pt x="247067" y="20438"/>
                </a:lnTo>
                <a:lnTo>
                  <a:pt x="249805" y="23108"/>
                </a:lnTo>
                <a:lnTo>
                  <a:pt x="251175" y="27165"/>
                </a:lnTo>
                <a:lnTo>
                  <a:pt x="252776" y="48268"/>
                </a:lnTo>
                <a:lnTo>
                  <a:pt x="251467" y="59602"/>
                </a:lnTo>
                <a:lnTo>
                  <a:pt x="249246" y="67121"/>
                </a:lnTo>
                <a:lnTo>
                  <a:pt x="246110" y="70825"/>
                </a:lnTo>
                <a:lnTo>
                  <a:pt x="242976" y="74528"/>
                </a:lnTo>
                <a:lnTo>
                  <a:pt x="239187" y="76380"/>
                </a:lnTo>
                <a:lnTo>
                  <a:pt x="232366" y="76380"/>
                </a:lnTo>
                <a:lnTo>
                  <a:pt x="228336" y="74830"/>
                </a:lnTo>
                <a:lnTo>
                  <a:pt x="224650" y="72866"/>
                </a:lnTo>
                <a:lnTo>
                  <a:pt x="222669" y="69317"/>
                </a:lnTo>
                <a:lnTo>
                  <a:pt x="222394" y="64184"/>
                </a:lnTo>
                <a:lnTo>
                  <a:pt x="212989" y="64184"/>
                </a:lnTo>
                <a:close/>
              </a:path>
              <a:path w="380382" h="97775">
                <a:moveTo>
                  <a:pt x="227630" y="47569"/>
                </a:moveTo>
                <a:lnTo>
                  <a:pt x="228129" y="57156"/>
                </a:lnTo>
                <a:lnTo>
                  <a:pt x="238773" y="57156"/>
                </a:lnTo>
                <a:lnTo>
                  <a:pt x="242055" y="56493"/>
                </a:lnTo>
                <a:lnTo>
                  <a:pt x="245103" y="55166"/>
                </a:lnTo>
                <a:lnTo>
                  <a:pt x="248152" y="53840"/>
                </a:lnTo>
                <a:lnTo>
                  <a:pt x="250710" y="51540"/>
                </a:lnTo>
                <a:lnTo>
                  <a:pt x="252776" y="48268"/>
                </a:lnTo>
                <a:lnTo>
                  <a:pt x="251175" y="27165"/>
                </a:lnTo>
                <a:lnTo>
                  <a:pt x="251175" y="38673"/>
                </a:lnTo>
                <a:lnTo>
                  <a:pt x="249650" y="42918"/>
                </a:lnTo>
                <a:lnTo>
                  <a:pt x="246602" y="45347"/>
                </a:lnTo>
                <a:lnTo>
                  <a:pt x="243553" y="47777"/>
                </a:lnTo>
                <a:lnTo>
                  <a:pt x="240186" y="48991"/>
                </a:lnTo>
                <a:lnTo>
                  <a:pt x="231367" y="48991"/>
                </a:lnTo>
                <a:lnTo>
                  <a:pt x="227630" y="47569"/>
                </a:lnTo>
                <a:close/>
              </a:path>
              <a:path w="380382" h="97775">
                <a:moveTo>
                  <a:pt x="339613" y="73279"/>
                </a:moveTo>
                <a:lnTo>
                  <a:pt x="340508" y="69628"/>
                </a:lnTo>
                <a:lnTo>
                  <a:pt x="342679" y="66303"/>
                </a:lnTo>
                <a:lnTo>
                  <a:pt x="346124" y="63306"/>
                </a:lnTo>
                <a:lnTo>
                  <a:pt x="348052" y="61618"/>
                </a:lnTo>
                <a:lnTo>
                  <a:pt x="350705" y="59843"/>
                </a:lnTo>
                <a:lnTo>
                  <a:pt x="354081" y="57983"/>
                </a:lnTo>
                <a:lnTo>
                  <a:pt x="361160" y="54055"/>
                </a:lnTo>
                <a:lnTo>
                  <a:pt x="367395" y="50576"/>
                </a:lnTo>
                <a:lnTo>
                  <a:pt x="371718" y="47613"/>
                </a:lnTo>
                <a:lnTo>
                  <a:pt x="374130" y="45166"/>
                </a:lnTo>
                <a:lnTo>
                  <a:pt x="378298" y="40963"/>
                </a:lnTo>
                <a:lnTo>
                  <a:pt x="380382" y="35899"/>
                </a:lnTo>
                <a:lnTo>
                  <a:pt x="380382" y="24357"/>
                </a:lnTo>
                <a:lnTo>
                  <a:pt x="378427" y="19259"/>
                </a:lnTo>
                <a:lnTo>
                  <a:pt x="374518" y="14676"/>
                </a:lnTo>
                <a:lnTo>
                  <a:pt x="370608" y="10094"/>
                </a:lnTo>
                <a:lnTo>
                  <a:pt x="364415" y="7803"/>
                </a:lnTo>
                <a:lnTo>
                  <a:pt x="345745" y="7803"/>
                </a:lnTo>
                <a:lnTo>
                  <a:pt x="338631" y="11386"/>
                </a:lnTo>
                <a:lnTo>
                  <a:pt x="334601" y="18552"/>
                </a:lnTo>
                <a:lnTo>
                  <a:pt x="332328" y="22617"/>
                </a:lnTo>
                <a:lnTo>
                  <a:pt x="331139" y="27871"/>
                </a:lnTo>
                <a:lnTo>
                  <a:pt x="331037" y="34314"/>
                </a:lnTo>
                <a:lnTo>
                  <a:pt x="340492" y="34314"/>
                </a:lnTo>
                <a:lnTo>
                  <a:pt x="340630" y="29732"/>
                </a:lnTo>
                <a:lnTo>
                  <a:pt x="341353" y="26149"/>
                </a:lnTo>
                <a:lnTo>
                  <a:pt x="342662" y="23565"/>
                </a:lnTo>
                <a:lnTo>
                  <a:pt x="345108" y="18742"/>
                </a:lnTo>
                <a:lnTo>
                  <a:pt x="349517" y="16330"/>
                </a:lnTo>
                <a:lnTo>
                  <a:pt x="360195" y="16330"/>
                </a:lnTo>
                <a:lnTo>
                  <a:pt x="363641" y="17596"/>
                </a:lnTo>
                <a:lnTo>
                  <a:pt x="366224" y="20128"/>
                </a:lnTo>
                <a:lnTo>
                  <a:pt x="368808" y="22661"/>
                </a:lnTo>
                <a:lnTo>
                  <a:pt x="370099" y="26080"/>
                </a:lnTo>
                <a:lnTo>
                  <a:pt x="370099" y="34073"/>
                </a:lnTo>
                <a:lnTo>
                  <a:pt x="368687" y="37346"/>
                </a:lnTo>
                <a:lnTo>
                  <a:pt x="365862" y="40206"/>
                </a:lnTo>
                <a:lnTo>
                  <a:pt x="364071" y="42031"/>
                </a:lnTo>
                <a:lnTo>
                  <a:pt x="360954" y="44236"/>
                </a:lnTo>
                <a:lnTo>
                  <a:pt x="356510" y="46820"/>
                </a:lnTo>
                <a:lnTo>
                  <a:pt x="346589" y="52556"/>
                </a:lnTo>
                <a:lnTo>
                  <a:pt x="339940" y="56415"/>
                </a:lnTo>
                <a:lnTo>
                  <a:pt x="335471" y="60704"/>
                </a:lnTo>
                <a:lnTo>
                  <a:pt x="333180" y="65424"/>
                </a:lnTo>
                <a:lnTo>
                  <a:pt x="330889" y="70144"/>
                </a:lnTo>
                <a:lnTo>
                  <a:pt x="329572" y="75691"/>
                </a:lnTo>
                <a:lnTo>
                  <a:pt x="329227" y="82065"/>
                </a:lnTo>
                <a:lnTo>
                  <a:pt x="380020" y="82065"/>
                </a:lnTo>
                <a:lnTo>
                  <a:pt x="380020" y="73279"/>
                </a:lnTo>
                <a:lnTo>
                  <a:pt x="339613" y="73279"/>
                </a:lnTo>
                <a:close/>
              </a:path>
              <a:path w="380382" h="97775">
                <a:moveTo>
                  <a:pt x="1446" y="27441"/>
                </a:moveTo>
                <a:lnTo>
                  <a:pt x="1446" y="33298"/>
                </a:lnTo>
                <a:lnTo>
                  <a:pt x="3220" y="37880"/>
                </a:lnTo>
                <a:lnTo>
                  <a:pt x="6768" y="41187"/>
                </a:lnTo>
                <a:lnTo>
                  <a:pt x="10317" y="44495"/>
                </a:lnTo>
                <a:lnTo>
                  <a:pt x="10747" y="30231"/>
                </a:lnTo>
                <a:lnTo>
                  <a:pt x="10747" y="23996"/>
                </a:lnTo>
                <a:lnTo>
                  <a:pt x="11703" y="21291"/>
                </a:lnTo>
                <a:lnTo>
                  <a:pt x="13615" y="18707"/>
                </a:lnTo>
                <a:lnTo>
                  <a:pt x="16431" y="6942"/>
                </a:lnTo>
                <a:lnTo>
                  <a:pt x="11049" y="9078"/>
                </a:lnTo>
                <a:lnTo>
                  <a:pt x="7208" y="13281"/>
                </a:lnTo>
                <a:lnTo>
                  <a:pt x="3367" y="17484"/>
                </a:lnTo>
                <a:lnTo>
                  <a:pt x="1446" y="22204"/>
                </a:lnTo>
                <a:lnTo>
                  <a:pt x="1446" y="27441"/>
                </a:lnTo>
                <a:close/>
              </a:path>
              <a:path w="380382" h="97775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  <a:path w="380382" h="97775">
                <a:moveTo>
                  <a:pt x="38219" y="74262"/>
                </a:moveTo>
                <a:lnTo>
                  <a:pt x="34154" y="76415"/>
                </a:lnTo>
                <a:lnTo>
                  <a:pt x="28264" y="76690"/>
                </a:lnTo>
                <a:lnTo>
                  <a:pt x="28264" y="84287"/>
                </a:lnTo>
                <a:lnTo>
                  <a:pt x="34499" y="83598"/>
                </a:lnTo>
                <a:lnTo>
                  <a:pt x="39270" y="82185"/>
                </a:lnTo>
                <a:lnTo>
                  <a:pt x="40458" y="70230"/>
                </a:lnTo>
                <a:lnTo>
                  <a:pt x="38219" y="742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2117033" y="2446115"/>
            <a:ext cx="209661" cy="66984"/>
          </a:xfrm>
          <a:custGeom>
            <a:avLst/>
            <a:gdLst/>
            <a:ahLst/>
            <a:cxnLst/>
            <a:rect l="l" t="t" r="r" b="b"/>
            <a:pathLst>
              <a:path w="230627" h="75915">
                <a:moveTo>
                  <a:pt x="194612" y="75915"/>
                </a:moveTo>
                <a:lnTo>
                  <a:pt x="205049" y="75915"/>
                </a:lnTo>
                <a:lnTo>
                  <a:pt x="205049" y="9043"/>
                </a:lnTo>
                <a:lnTo>
                  <a:pt x="230627" y="9043"/>
                </a:lnTo>
                <a:lnTo>
                  <a:pt x="230627" y="0"/>
                </a:lnTo>
                <a:lnTo>
                  <a:pt x="169034" y="0"/>
                </a:lnTo>
                <a:lnTo>
                  <a:pt x="169034" y="9043"/>
                </a:lnTo>
                <a:lnTo>
                  <a:pt x="194612" y="9043"/>
                </a:lnTo>
                <a:lnTo>
                  <a:pt x="194612" y="75915"/>
                </a:lnTo>
                <a:close/>
              </a:path>
              <a:path w="230627" h="75915">
                <a:moveTo>
                  <a:pt x="10024" y="66871"/>
                </a:moveTo>
                <a:lnTo>
                  <a:pt x="10024" y="41135"/>
                </a:lnTo>
                <a:lnTo>
                  <a:pt x="51929" y="41135"/>
                </a:lnTo>
                <a:lnTo>
                  <a:pt x="51929" y="32350"/>
                </a:lnTo>
                <a:lnTo>
                  <a:pt x="10024" y="32350"/>
                </a:lnTo>
                <a:lnTo>
                  <a:pt x="10024" y="9302"/>
                </a:lnTo>
                <a:lnTo>
                  <a:pt x="55340" y="9302"/>
                </a:lnTo>
                <a:lnTo>
                  <a:pt x="55340" y="0"/>
                </a:lnTo>
                <a:lnTo>
                  <a:pt x="0" y="0"/>
                </a:lnTo>
                <a:lnTo>
                  <a:pt x="0" y="75915"/>
                </a:lnTo>
                <a:lnTo>
                  <a:pt x="56115" y="75915"/>
                </a:lnTo>
                <a:lnTo>
                  <a:pt x="56115" y="66871"/>
                </a:lnTo>
                <a:lnTo>
                  <a:pt x="10024" y="66871"/>
                </a:lnTo>
                <a:close/>
              </a:path>
              <a:path w="230627" h="75915">
                <a:moveTo>
                  <a:pt x="102430" y="32092"/>
                </a:moveTo>
                <a:lnTo>
                  <a:pt x="79384" y="32092"/>
                </a:lnTo>
                <a:lnTo>
                  <a:pt x="79384" y="8578"/>
                </a:lnTo>
                <a:lnTo>
                  <a:pt x="102206" y="8578"/>
                </a:lnTo>
                <a:lnTo>
                  <a:pt x="105581" y="9061"/>
                </a:lnTo>
                <a:lnTo>
                  <a:pt x="107855" y="10025"/>
                </a:lnTo>
                <a:lnTo>
                  <a:pt x="111886" y="11748"/>
                </a:lnTo>
                <a:lnTo>
                  <a:pt x="113901" y="15090"/>
                </a:lnTo>
                <a:lnTo>
                  <a:pt x="114004" y="35038"/>
                </a:lnTo>
                <a:lnTo>
                  <a:pt x="116657" y="33694"/>
                </a:lnTo>
                <a:lnTo>
                  <a:pt x="120101" y="30593"/>
                </a:lnTo>
                <a:lnTo>
                  <a:pt x="122823" y="27527"/>
                </a:lnTo>
                <a:lnTo>
                  <a:pt x="124183" y="23600"/>
                </a:lnTo>
                <a:lnTo>
                  <a:pt x="124183" y="14711"/>
                </a:lnTo>
                <a:lnTo>
                  <a:pt x="123081" y="11093"/>
                </a:lnTo>
                <a:lnTo>
                  <a:pt x="120876" y="7958"/>
                </a:lnTo>
                <a:lnTo>
                  <a:pt x="117122" y="2652"/>
                </a:lnTo>
                <a:lnTo>
                  <a:pt x="110800" y="0"/>
                </a:lnTo>
                <a:lnTo>
                  <a:pt x="69308" y="0"/>
                </a:lnTo>
                <a:lnTo>
                  <a:pt x="69308" y="75915"/>
                </a:lnTo>
                <a:lnTo>
                  <a:pt x="111386" y="75915"/>
                </a:lnTo>
                <a:lnTo>
                  <a:pt x="112351" y="65304"/>
                </a:lnTo>
                <a:lnTo>
                  <a:pt x="107855" y="67130"/>
                </a:lnTo>
                <a:lnTo>
                  <a:pt x="79384" y="67130"/>
                </a:lnTo>
                <a:lnTo>
                  <a:pt x="79384" y="40412"/>
                </a:lnTo>
                <a:lnTo>
                  <a:pt x="104100" y="40412"/>
                </a:lnTo>
                <a:lnTo>
                  <a:pt x="107562" y="40946"/>
                </a:lnTo>
                <a:lnTo>
                  <a:pt x="110180" y="42014"/>
                </a:lnTo>
                <a:lnTo>
                  <a:pt x="115106" y="44013"/>
                </a:lnTo>
                <a:lnTo>
                  <a:pt x="112006" y="28388"/>
                </a:lnTo>
                <a:lnTo>
                  <a:pt x="108217" y="30283"/>
                </a:lnTo>
                <a:lnTo>
                  <a:pt x="105806" y="31489"/>
                </a:lnTo>
                <a:lnTo>
                  <a:pt x="102430" y="32092"/>
                </a:lnTo>
                <a:close/>
              </a:path>
              <a:path w="230627" h="75915">
                <a:moveTo>
                  <a:pt x="122737" y="40050"/>
                </a:moveTo>
                <a:lnTo>
                  <a:pt x="120808" y="38190"/>
                </a:lnTo>
                <a:lnTo>
                  <a:pt x="117897" y="36519"/>
                </a:lnTo>
                <a:lnTo>
                  <a:pt x="114004" y="35038"/>
                </a:lnTo>
                <a:lnTo>
                  <a:pt x="113901" y="24978"/>
                </a:lnTo>
                <a:lnTo>
                  <a:pt x="112006" y="28388"/>
                </a:lnTo>
                <a:lnTo>
                  <a:pt x="115106" y="44013"/>
                </a:lnTo>
                <a:lnTo>
                  <a:pt x="117569" y="47768"/>
                </a:lnTo>
                <a:lnTo>
                  <a:pt x="117569" y="56553"/>
                </a:lnTo>
                <a:lnTo>
                  <a:pt x="116725" y="59344"/>
                </a:lnTo>
                <a:lnTo>
                  <a:pt x="115037" y="61652"/>
                </a:lnTo>
                <a:lnTo>
                  <a:pt x="112351" y="65304"/>
                </a:lnTo>
                <a:lnTo>
                  <a:pt x="111386" y="75915"/>
                </a:lnTo>
                <a:lnTo>
                  <a:pt x="118672" y="72952"/>
                </a:lnTo>
                <a:lnTo>
                  <a:pt x="123253" y="67027"/>
                </a:lnTo>
                <a:lnTo>
                  <a:pt x="126319" y="63065"/>
                </a:lnTo>
                <a:lnTo>
                  <a:pt x="127852" y="58637"/>
                </a:lnTo>
                <a:lnTo>
                  <a:pt x="127852" y="47923"/>
                </a:lnTo>
                <a:lnTo>
                  <a:pt x="126147" y="43358"/>
                </a:lnTo>
                <a:lnTo>
                  <a:pt x="122737" y="40050"/>
                </a:lnTo>
                <a:close/>
              </a:path>
              <a:path w="230627" h="75915">
                <a:moveTo>
                  <a:pt x="142441" y="0"/>
                </a:moveTo>
                <a:lnTo>
                  <a:pt x="142441" y="75915"/>
                </a:lnTo>
                <a:lnTo>
                  <a:pt x="152827" y="75915"/>
                </a:lnTo>
                <a:lnTo>
                  <a:pt x="152827" y="0"/>
                </a:lnTo>
                <a:lnTo>
                  <a:pt x="14244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3035293" y="2507400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2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3073144" y="2447711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8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8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2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30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5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8"/>
                </a:lnTo>
                <a:lnTo>
                  <a:pt x="28229" y="31989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2882430" y="2487085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2914825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4" y="30937"/>
                </a:lnTo>
                <a:lnTo>
                  <a:pt x="5321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2913510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2939205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2967473" y="2448896"/>
            <a:ext cx="46785" cy="64203"/>
          </a:xfrm>
          <a:custGeom>
            <a:avLst/>
            <a:gdLst/>
            <a:ahLst/>
            <a:cxnLst/>
            <a:rect l="l" t="t" r="r" b="b"/>
            <a:pathLst>
              <a:path w="51464" h="72763">
                <a:moveTo>
                  <a:pt x="20823" y="72763"/>
                </a:moveTo>
                <a:lnTo>
                  <a:pt x="22408" y="65183"/>
                </a:lnTo>
                <a:lnTo>
                  <a:pt x="23699" y="59688"/>
                </a:lnTo>
                <a:lnTo>
                  <a:pt x="24699" y="56278"/>
                </a:lnTo>
                <a:lnTo>
                  <a:pt x="26249" y="50972"/>
                </a:lnTo>
                <a:lnTo>
                  <a:pt x="28522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8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4" y="8113"/>
                </a:lnTo>
                <a:lnTo>
                  <a:pt x="51464" y="0"/>
                </a:lnTo>
                <a:lnTo>
                  <a:pt x="0" y="0"/>
                </a:lnTo>
                <a:lnTo>
                  <a:pt x="0" y="9354"/>
                </a:lnTo>
                <a:lnTo>
                  <a:pt x="40923" y="9354"/>
                </a:lnTo>
                <a:lnTo>
                  <a:pt x="40602" y="9723"/>
                </a:lnTo>
                <a:lnTo>
                  <a:pt x="33148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3020402" y="2447801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600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4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6" y="72160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3267241" y="2446815"/>
            <a:ext cx="238722" cy="74371"/>
          </a:xfrm>
          <a:custGeom>
            <a:avLst/>
            <a:gdLst/>
            <a:ahLst/>
            <a:cxnLst/>
            <a:rect l="l" t="t" r="r" b="b"/>
            <a:pathLst>
              <a:path w="262594" h="84287">
                <a:moveTo>
                  <a:pt x="72409" y="67319"/>
                </a:moveTo>
                <a:lnTo>
                  <a:pt x="68344" y="69472"/>
                </a:lnTo>
                <a:lnTo>
                  <a:pt x="62453" y="69748"/>
                </a:lnTo>
                <a:lnTo>
                  <a:pt x="62453" y="77344"/>
                </a:lnTo>
                <a:lnTo>
                  <a:pt x="68688" y="76655"/>
                </a:lnTo>
                <a:lnTo>
                  <a:pt x="73459" y="75243"/>
                </a:lnTo>
                <a:lnTo>
                  <a:pt x="74648" y="63288"/>
                </a:lnTo>
                <a:lnTo>
                  <a:pt x="72409" y="67319"/>
                </a:lnTo>
                <a:close/>
              </a:path>
              <a:path w="262594" h="84287">
                <a:moveTo>
                  <a:pt x="187294" y="67121"/>
                </a:moveTo>
                <a:lnTo>
                  <a:pt x="183634" y="68766"/>
                </a:lnTo>
                <a:lnTo>
                  <a:pt x="173886" y="68766"/>
                </a:lnTo>
                <a:lnTo>
                  <a:pt x="170088" y="67172"/>
                </a:lnTo>
                <a:lnTo>
                  <a:pt x="170992" y="77034"/>
                </a:lnTo>
                <a:lnTo>
                  <a:pt x="186011" y="77034"/>
                </a:lnTo>
                <a:lnTo>
                  <a:pt x="192246" y="74442"/>
                </a:lnTo>
                <a:lnTo>
                  <a:pt x="196621" y="69257"/>
                </a:lnTo>
                <a:lnTo>
                  <a:pt x="200996" y="64072"/>
                </a:lnTo>
                <a:lnTo>
                  <a:pt x="203183" y="58120"/>
                </a:lnTo>
                <a:lnTo>
                  <a:pt x="203183" y="43547"/>
                </a:lnTo>
                <a:lnTo>
                  <a:pt x="200875" y="37638"/>
                </a:lnTo>
                <a:lnTo>
                  <a:pt x="196259" y="33677"/>
                </a:lnTo>
                <a:lnTo>
                  <a:pt x="191643" y="29714"/>
                </a:lnTo>
                <a:lnTo>
                  <a:pt x="186235" y="27733"/>
                </a:lnTo>
                <a:lnTo>
                  <a:pt x="176383" y="27733"/>
                </a:lnTo>
                <a:lnTo>
                  <a:pt x="173076" y="28422"/>
                </a:lnTo>
                <a:lnTo>
                  <a:pt x="170114" y="29800"/>
                </a:lnTo>
                <a:lnTo>
                  <a:pt x="166876" y="31351"/>
                </a:lnTo>
                <a:lnTo>
                  <a:pt x="164188" y="33693"/>
                </a:lnTo>
                <a:lnTo>
                  <a:pt x="162052" y="36829"/>
                </a:lnTo>
                <a:lnTo>
                  <a:pt x="162397" y="27871"/>
                </a:lnTo>
                <a:lnTo>
                  <a:pt x="164103" y="20989"/>
                </a:lnTo>
                <a:lnTo>
                  <a:pt x="167168" y="16183"/>
                </a:lnTo>
                <a:lnTo>
                  <a:pt x="170234" y="11377"/>
                </a:lnTo>
                <a:lnTo>
                  <a:pt x="174367" y="8974"/>
                </a:lnTo>
                <a:lnTo>
                  <a:pt x="184117" y="8974"/>
                </a:lnTo>
                <a:lnTo>
                  <a:pt x="187509" y="10524"/>
                </a:lnTo>
                <a:lnTo>
                  <a:pt x="189749" y="13625"/>
                </a:lnTo>
                <a:lnTo>
                  <a:pt x="191833" y="17570"/>
                </a:lnTo>
                <a:lnTo>
                  <a:pt x="192384" y="20498"/>
                </a:lnTo>
                <a:lnTo>
                  <a:pt x="201582" y="20498"/>
                </a:lnTo>
                <a:lnTo>
                  <a:pt x="201582" y="15950"/>
                </a:lnTo>
                <a:lnTo>
                  <a:pt x="199954" y="11532"/>
                </a:lnTo>
                <a:lnTo>
                  <a:pt x="196699" y="7243"/>
                </a:lnTo>
                <a:lnTo>
                  <a:pt x="193443" y="2953"/>
                </a:lnTo>
                <a:lnTo>
                  <a:pt x="187682" y="808"/>
                </a:lnTo>
                <a:lnTo>
                  <a:pt x="179414" y="808"/>
                </a:lnTo>
                <a:lnTo>
                  <a:pt x="174462" y="1231"/>
                </a:lnTo>
                <a:lnTo>
                  <a:pt x="163206" y="6907"/>
                </a:lnTo>
                <a:lnTo>
                  <a:pt x="155801" y="19206"/>
                </a:lnTo>
                <a:lnTo>
                  <a:pt x="153561" y="25614"/>
                </a:lnTo>
                <a:lnTo>
                  <a:pt x="152442" y="33418"/>
                </a:lnTo>
                <a:lnTo>
                  <a:pt x="152489" y="45509"/>
                </a:lnTo>
                <a:lnTo>
                  <a:pt x="154639" y="59614"/>
                </a:lnTo>
                <a:lnTo>
                  <a:pt x="159986" y="69154"/>
                </a:lnTo>
                <a:lnTo>
                  <a:pt x="165015" y="74407"/>
                </a:lnTo>
                <a:lnTo>
                  <a:pt x="167349" y="63986"/>
                </a:lnTo>
                <a:lnTo>
                  <a:pt x="164611" y="60799"/>
                </a:lnTo>
                <a:lnTo>
                  <a:pt x="163241" y="56863"/>
                </a:lnTo>
                <a:lnTo>
                  <a:pt x="163241" y="46837"/>
                </a:lnTo>
                <a:lnTo>
                  <a:pt x="164748" y="42840"/>
                </a:lnTo>
                <a:lnTo>
                  <a:pt x="167763" y="40188"/>
                </a:lnTo>
                <a:lnTo>
                  <a:pt x="170777" y="37535"/>
                </a:lnTo>
                <a:lnTo>
                  <a:pt x="174281" y="36208"/>
                </a:lnTo>
                <a:lnTo>
                  <a:pt x="183996" y="36208"/>
                </a:lnTo>
                <a:lnTo>
                  <a:pt x="187940" y="37923"/>
                </a:lnTo>
                <a:lnTo>
                  <a:pt x="190110" y="41350"/>
                </a:lnTo>
                <a:lnTo>
                  <a:pt x="192280" y="44778"/>
                </a:lnTo>
                <a:lnTo>
                  <a:pt x="193366" y="48387"/>
                </a:lnTo>
                <a:lnTo>
                  <a:pt x="193366" y="56656"/>
                </a:lnTo>
                <a:lnTo>
                  <a:pt x="192152" y="60540"/>
                </a:lnTo>
                <a:lnTo>
                  <a:pt x="189723" y="63830"/>
                </a:lnTo>
                <a:lnTo>
                  <a:pt x="187294" y="67121"/>
                </a:lnTo>
                <a:close/>
              </a:path>
              <a:path w="262594" h="84287">
                <a:moveTo>
                  <a:pt x="167349" y="63986"/>
                </a:moveTo>
                <a:lnTo>
                  <a:pt x="165015" y="74407"/>
                </a:lnTo>
                <a:lnTo>
                  <a:pt x="170992" y="77034"/>
                </a:lnTo>
                <a:lnTo>
                  <a:pt x="170088" y="67172"/>
                </a:lnTo>
                <a:lnTo>
                  <a:pt x="167349" y="63986"/>
                </a:lnTo>
                <a:close/>
              </a:path>
              <a:path w="262594" h="84287">
                <a:moveTo>
                  <a:pt x="242390" y="57035"/>
                </a:moveTo>
                <a:lnTo>
                  <a:pt x="242390" y="75122"/>
                </a:lnTo>
                <a:lnTo>
                  <a:pt x="251691" y="75122"/>
                </a:lnTo>
                <a:lnTo>
                  <a:pt x="251691" y="57035"/>
                </a:lnTo>
                <a:lnTo>
                  <a:pt x="262594" y="57035"/>
                </a:lnTo>
                <a:lnTo>
                  <a:pt x="262594" y="48921"/>
                </a:lnTo>
                <a:lnTo>
                  <a:pt x="251691" y="48921"/>
                </a:lnTo>
                <a:lnTo>
                  <a:pt x="251691" y="912"/>
                </a:lnTo>
                <a:lnTo>
                  <a:pt x="243837" y="912"/>
                </a:lnTo>
                <a:lnTo>
                  <a:pt x="242235" y="15382"/>
                </a:lnTo>
                <a:lnTo>
                  <a:pt x="242235" y="48921"/>
                </a:lnTo>
                <a:lnTo>
                  <a:pt x="218518" y="48921"/>
                </a:lnTo>
                <a:lnTo>
                  <a:pt x="209941" y="47939"/>
                </a:lnTo>
                <a:lnTo>
                  <a:pt x="209941" y="57035"/>
                </a:lnTo>
                <a:lnTo>
                  <a:pt x="242390" y="57035"/>
                </a:lnTo>
                <a:close/>
              </a:path>
              <a:path w="262594" h="84287">
                <a:moveTo>
                  <a:pt x="243837" y="912"/>
                </a:moveTo>
                <a:lnTo>
                  <a:pt x="209941" y="47939"/>
                </a:lnTo>
                <a:lnTo>
                  <a:pt x="218518" y="48921"/>
                </a:lnTo>
                <a:lnTo>
                  <a:pt x="242235" y="15382"/>
                </a:lnTo>
                <a:lnTo>
                  <a:pt x="243837" y="912"/>
                </a:lnTo>
                <a:close/>
              </a:path>
              <a:path w="262594" h="84287">
                <a:moveTo>
                  <a:pt x="94177" y="65123"/>
                </a:moveTo>
                <a:lnTo>
                  <a:pt x="98121" y="69929"/>
                </a:lnTo>
                <a:lnTo>
                  <a:pt x="102065" y="74735"/>
                </a:lnTo>
                <a:lnTo>
                  <a:pt x="108412" y="77138"/>
                </a:lnTo>
                <a:lnTo>
                  <a:pt x="125705" y="77138"/>
                </a:lnTo>
                <a:lnTo>
                  <a:pt x="132302" y="74915"/>
                </a:lnTo>
                <a:lnTo>
                  <a:pt x="136952" y="70471"/>
                </a:lnTo>
                <a:lnTo>
                  <a:pt x="141602" y="66027"/>
                </a:lnTo>
                <a:lnTo>
                  <a:pt x="143928" y="60273"/>
                </a:lnTo>
                <a:lnTo>
                  <a:pt x="143928" y="48801"/>
                </a:lnTo>
                <a:lnTo>
                  <a:pt x="142834" y="45071"/>
                </a:lnTo>
                <a:lnTo>
                  <a:pt x="140646" y="42022"/>
                </a:lnTo>
                <a:lnTo>
                  <a:pt x="138459" y="38974"/>
                </a:lnTo>
                <a:lnTo>
                  <a:pt x="135419" y="36915"/>
                </a:lnTo>
                <a:lnTo>
                  <a:pt x="131526" y="35847"/>
                </a:lnTo>
                <a:lnTo>
                  <a:pt x="133938" y="34848"/>
                </a:lnTo>
                <a:lnTo>
                  <a:pt x="137417" y="31712"/>
                </a:lnTo>
                <a:lnTo>
                  <a:pt x="139863" y="28887"/>
                </a:lnTo>
                <a:lnTo>
                  <a:pt x="141086" y="25201"/>
                </a:lnTo>
                <a:lnTo>
                  <a:pt x="141086" y="14280"/>
                </a:lnTo>
                <a:lnTo>
                  <a:pt x="139019" y="9413"/>
                </a:lnTo>
                <a:lnTo>
                  <a:pt x="134885" y="6054"/>
                </a:lnTo>
                <a:lnTo>
                  <a:pt x="130751" y="2695"/>
                </a:lnTo>
                <a:lnTo>
                  <a:pt x="124913" y="1015"/>
                </a:lnTo>
                <a:lnTo>
                  <a:pt x="107826" y="1015"/>
                </a:lnTo>
                <a:lnTo>
                  <a:pt x="101161" y="4461"/>
                </a:lnTo>
                <a:lnTo>
                  <a:pt x="97372" y="11351"/>
                </a:lnTo>
                <a:lnTo>
                  <a:pt x="95167" y="15210"/>
                </a:lnTo>
                <a:lnTo>
                  <a:pt x="94065" y="19896"/>
                </a:lnTo>
                <a:lnTo>
                  <a:pt x="94065" y="25408"/>
                </a:lnTo>
                <a:lnTo>
                  <a:pt x="103262" y="25408"/>
                </a:lnTo>
                <a:lnTo>
                  <a:pt x="103434" y="21204"/>
                </a:lnTo>
                <a:lnTo>
                  <a:pt x="104175" y="17966"/>
                </a:lnTo>
                <a:lnTo>
                  <a:pt x="105484" y="15692"/>
                </a:lnTo>
                <a:lnTo>
                  <a:pt x="107861" y="11558"/>
                </a:lnTo>
                <a:lnTo>
                  <a:pt x="112150" y="9491"/>
                </a:lnTo>
                <a:lnTo>
                  <a:pt x="121829" y="9491"/>
                </a:lnTo>
                <a:lnTo>
                  <a:pt x="124878" y="10490"/>
                </a:lnTo>
                <a:lnTo>
                  <a:pt x="127496" y="12488"/>
                </a:lnTo>
                <a:lnTo>
                  <a:pt x="130114" y="14487"/>
                </a:lnTo>
                <a:lnTo>
                  <a:pt x="131423" y="17329"/>
                </a:lnTo>
                <a:lnTo>
                  <a:pt x="131423" y="25976"/>
                </a:lnTo>
                <a:lnTo>
                  <a:pt x="129460" y="29421"/>
                </a:lnTo>
                <a:lnTo>
                  <a:pt x="125532" y="31351"/>
                </a:lnTo>
                <a:lnTo>
                  <a:pt x="123293" y="32453"/>
                </a:lnTo>
                <a:lnTo>
                  <a:pt x="120434" y="33005"/>
                </a:lnTo>
                <a:lnTo>
                  <a:pt x="114837" y="32953"/>
                </a:lnTo>
                <a:lnTo>
                  <a:pt x="112408" y="32746"/>
                </a:lnTo>
                <a:lnTo>
                  <a:pt x="112408" y="40963"/>
                </a:lnTo>
                <a:lnTo>
                  <a:pt x="121778" y="40860"/>
                </a:lnTo>
                <a:lnTo>
                  <a:pt x="126110" y="41876"/>
                </a:lnTo>
                <a:lnTo>
                  <a:pt x="129227" y="43908"/>
                </a:lnTo>
                <a:lnTo>
                  <a:pt x="132345" y="45941"/>
                </a:lnTo>
                <a:lnTo>
                  <a:pt x="133903" y="49507"/>
                </a:lnTo>
                <a:lnTo>
                  <a:pt x="133903" y="58740"/>
                </a:lnTo>
                <a:lnTo>
                  <a:pt x="132422" y="62116"/>
                </a:lnTo>
                <a:lnTo>
                  <a:pt x="129460" y="64735"/>
                </a:lnTo>
                <a:lnTo>
                  <a:pt x="126497" y="67353"/>
                </a:lnTo>
                <a:lnTo>
                  <a:pt x="122570" y="68662"/>
                </a:lnTo>
                <a:lnTo>
                  <a:pt x="111375" y="68662"/>
                </a:lnTo>
                <a:lnTo>
                  <a:pt x="107017" y="66716"/>
                </a:lnTo>
                <a:lnTo>
                  <a:pt x="104606" y="62823"/>
                </a:lnTo>
                <a:lnTo>
                  <a:pt x="103228" y="60652"/>
                </a:lnTo>
                <a:lnTo>
                  <a:pt x="102332" y="57173"/>
                </a:lnTo>
                <a:lnTo>
                  <a:pt x="101919" y="52384"/>
                </a:lnTo>
                <a:lnTo>
                  <a:pt x="92204" y="52384"/>
                </a:lnTo>
                <a:lnTo>
                  <a:pt x="92204" y="59274"/>
                </a:lnTo>
                <a:lnTo>
                  <a:pt x="94177" y="65123"/>
                </a:lnTo>
                <a:close/>
              </a:path>
              <a:path w="262594" h="84287">
                <a:moveTo>
                  <a:pt x="0" y="40860"/>
                </a:moveTo>
                <a:lnTo>
                  <a:pt x="0" y="50420"/>
                </a:lnTo>
                <a:lnTo>
                  <a:pt x="25939" y="50420"/>
                </a:lnTo>
                <a:lnTo>
                  <a:pt x="25939" y="40860"/>
                </a:lnTo>
                <a:lnTo>
                  <a:pt x="0" y="40860"/>
                </a:lnTo>
                <a:close/>
              </a:path>
              <a:path w="262594" h="84287">
                <a:moveTo>
                  <a:pt x="35636" y="20498"/>
                </a:moveTo>
                <a:lnTo>
                  <a:pt x="35636" y="26355"/>
                </a:lnTo>
                <a:lnTo>
                  <a:pt x="37410" y="30937"/>
                </a:lnTo>
                <a:lnTo>
                  <a:pt x="40958" y="34245"/>
                </a:lnTo>
                <a:lnTo>
                  <a:pt x="44506" y="37552"/>
                </a:lnTo>
                <a:lnTo>
                  <a:pt x="44937" y="23289"/>
                </a:lnTo>
                <a:lnTo>
                  <a:pt x="44937" y="17053"/>
                </a:lnTo>
                <a:lnTo>
                  <a:pt x="45892" y="14349"/>
                </a:lnTo>
                <a:lnTo>
                  <a:pt x="47804" y="11764"/>
                </a:lnTo>
                <a:lnTo>
                  <a:pt x="50620" y="0"/>
                </a:lnTo>
                <a:lnTo>
                  <a:pt x="45238" y="2135"/>
                </a:lnTo>
                <a:lnTo>
                  <a:pt x="41397" y="6338"/>
                </a:lnTo>
                <a:lnTo>
                  <a:pt x="37556" y="10541"/>
                </a:lnTo>
                <a:lnTo>
                  <a:pt x="35636" y="15262"/>
                </a:lnTo>
                <a:lnTo>
                  <a:pt x="35636" y="20498"/>
                </a:lnTo>
                <a:close/>
              </a:path>
              <a:path w="262594" h="84287">
                <a:moveTo>
                  <a:pt x="70445" y="35140"/>
                </a:moveTo>
                <a:lnTo>
                  <a:pt x="62453" y="32901"/>
                </a:lnTo>
                <a:lnTo>
                  <a:pt x="62453" y="7785"/>
                </a:lnTo>
                <a:lnTo>
                  <a:pt x="67207" y="7958"/>
                </a:lnTo>
                <a:lnTo>
                  <a:pt x="70669" y="9784"/>
                </a:lnTo>
                <a:lnTo>
                  <a:pt x="72839" y="13264"/>
                </a:lnTo>
                <a:lnTo>
                  <a:pt x="74717" y="17415"/>
                </a:lnTo>
                <a:lnTo>
                  <a:pt x="74958" y="20033"/>
                </a:lnTo>
                <a:lnTo>
                  <a:pt x="84000" y="20033"/>
                </a:lnTo>
                <a:lnTo>
                  <a:pt x="83828" y="14176"/>
                </a:lnTo>
                <a:lnTo>
                  <a:pt x="81907" y="9465"/>
                </a:lnTo>
                <a:lnTo>
                  <a:pt x="78239" y="5899"/>
                </a:lnTo>
                <a:lnTo>
                  <a:pt x="74570" y="2333"/>
                </a:lnTo>
                <a:lnTo>
                  <a:pt x="69308" y="309"/>
                </a:lnTo>
                <a:lnTo>
                  <a:pt x="62453" y="-172"/>
                </a:lnTo>
                <a:lnTo>
                  <a:pt x="62453" y="-6942"/>
                </a:lnTo>
                <a:lnTo>
                  <a:pt x="57544" y="-6942"/>
                </a:lnTo>
                <a:lnTo>
                  <a:pt x="57544" y="-69"/>
                </a:lnTo>
                <a:lnTo>
                  <a:pt x="50620" y="0"/>
                </a:lnTo>
                <a:lnTo>
                  <a:pt x="47804" y="11764"/>
                </a:lnTo>
                <a:lnTo>
                  <a:pt x="49716" y="9181"/>
                </a:lnTo>
                <a:lnTo>
                  <a:pt x="52928" y="7803"/>
                </a:lnTo>
                <a:lnTo>
                  <a:pt x="57441" y="7630"/>
                </a:lnTo>
                <a:lnTo>
                  <a:pt x="57441" y="31919"/>
                </a:lnTo>
                <a:lnTo>
                  <a:pt x="53617" y="31161"/>
                </a:lnTo>
                <a:lnTo>
                  <a:pt x="50577" y="29817"/>
                </a:lnTo>
                <a:lnTo>
                  <a:pt x="46065" y="25959"/>
                </a:lnTo>
                <a:lnTo>
                  <a:pt x="44937" y="23289"/>
                </a:lnTo>
                <a:lnTo>
                  <a:pt x="44506" y="37552"/>
                </a:lnTo>
                <a:lnTo>
                  <a:pt x="50000" y="39912"/>
                </a:lnTo>
                <a:lnTo>
                  <a:pt x="57441" y="41325"/>
                </a:lnTo>
                <a:lnTo>
                  <a:pt x="57441" y="69489"/>
                </a:lnTo>
                <a:lnTo>
                  <a:pt x="51653" y="69007"/>
                </a:lnTo>
                <a:lnTo>
                  <a:pt x="47692" y="66820"/>
                </a:lnTo>
                <a:lnTo>
                  <a:pt x="45557" y="62926"/>
                </a:lnTo>
                <a:lnTo>
                  <a:pt x="44351" y="60756"/>
                </a:lnTo>
                <a:lnTo>
                  <a:pt x="43610" y="57311"/>
                </a:lnTo>
                <a:lnTo>
                  <a:pt x="43334" y="52591"/>
                </a:lnTo>
                <a:lnTo>
                  <a:pt x="34189" y="52591"/>
                </a:lnTo>
                <a:lnTo>
                  <a:pt x="34189" y="58516"/>
                </a:lnTo>
                <a:lnTo>
                  <a:pt x="35171" y="63219"/>
                </a:lnTo>
                <a:lnTo>
                  <a:pt x="37134" y="66699"/>
                </a:lnTo>
                <a:lnTo>
                  <a:pt x="40717" y="73141"/>
                </a:lnTo>
                <a:lnTo>
                  <a:pt x="47520" y="76690"/>
                </a:lnTo>
                <a:lnTo>
                  <a:pt x="57544" y="77344"/>
                </a:lnTo>
                <a:lnTo>
                  <a:pt x="57544" y="87370"/>
                </a:lnTo>
                <a:lnTo>
                  <a:pt x="62453" y="87370"/>
                </a:lnTo>
                <a:lnTo>
                  <a:pt x="62453" y="42565"/>
                </a:lnTo>
                <a:lnTo>
                  <a:pt x="66759" y="43736"/>
                </a:lnTo>
                <a:lnTo>
                  <a:pt x="69825" y="44976"/>
                </a:lnTo>
                <a:lnTo>
                  <a:pt x="71650" y="46286"/>
                </a:lnTo>
                <a:lnTo>
                  <a:pt x="74820" y="48525"/>
                </a:lnTo>
                <a:lnTo>
                  <a:pt x="76404" y="51798"/>
                </a:lnTo>
                <a:lnTo>
                  <a:pt x="76404" y="58826"/>
                </a:lnTo>
                <a:lnTo>
                  <a:pt x="75819" y="61221"/>
                </a:lnTo>
                <a:lnTo>
                  <a:pt x="74648" y="63288"/>
                </a:lnTo>
                <a:lnTo>
                  <a:pt x="73459" y="75243"/>
                </a:lnTo>
                <a:lnTo>
                  <a:pt x="76766" y="73107"/>
                </a:lnTo>
                <a:lnTo>
                  <a:pt x="82726" y="69248"/>
                </a:lnTo>
                <a:lnTo>
                  <a:pt x="85705" y="62737"/>
                </a:lnTo>
                <a:lnTo>
                  <a:pt x="85705" y="47233"/>
                </a:lnTo>
                <a:lnTo>
                  <a:pt x="83380" y="42445"/>
                </a:lnTo>
                <a:lnTo>
                  <a:pt x="78730" y="39206"/>
                </a:lnTo>
                <a:lnTo>
                  <a:pt x="75871" y="37242"/>
                </a:lnTo>
                <a:lnTo>
                  <a:pt x="70445" y="35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3651065" y="2446815"/>
            <a:ext cx="154195" cy="74371"/>
          </a:xfrm>
          <a:custGeom>
            <a:avLst/>
            <a:gdLst/>
            <a:ahLst/>
            <a:cxnLst/>
            <a:rect l="l" t="t" r="r" b="b"/>
            <a:pathLst>
              <a:path w="169614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169614" h="84287">
                <a:moveTo>
                  <a:pt x="105656" y="11351"/>
                </a:moveTo>
                <a:lnTo>
                  <a:pt x="105656" y="2359"/>
                </a:lnTo>
                <a:lnTo>
                  <a:pt x="67213" y="2359"/>
                </a:lnTo>
                <a:lnTo>
                  <a:pt x="61580" y="42203"/>
                </a:lnTo>
                <a:lnTo>
                  <a:pt x="69641" y="42668"/>
                </a:lnTo>
                <a:lnTo>
                  <a:pt x="73216" y="38741"/>
                </a:lnTo>
                <a:lnTo>
                  <a:pt x="77797" y="36260"/>
                </a:lnTo>
                <a:lnTo>
                  <a:pt x="80544" y="35640"/>
                </a:lnTo>
                <a:lnTo>
                  <a:pt x="88157" y="35640"/>
                </a:lnTo>
                <a:lnTo>
                  <a:pt x="91937" y="37053"/>
                </a:lnTo>
                <a:lnTo>
                  <a:pt x="95089" y="39878"/>
                </a:lnTo>
                <a:lnTo>
                  <a:pt x="98241" y="42703"/>
                </a:lnTo>
                <a:lnTo>
                  <a:pt x="99817" y="46699"/>
                </a:lnTo>
                <a:lnTo>
                  <a:pt x="99817" y="56139"/>
                </a:lnTo>
                <a:lnTo>
                  <a:pt x="98491" y="60032"/>
                </a:lnTo>
                <a:lnTo>
                  <a:pt x="95839" y="63546"/>
                </a:lnTo>
                <a:lnTo>
                  <a:pt x="93186" y="67060"/>
                </a:lnTo>
                <a:lnTo>
                  <a:pt x="89104" y="68818"/>
                </a:lnTo>
                <a:lnTo>
                  <a:pt x="80699" y="68818"/>
                </a:lnTo>
                <a:lnTo>
                  <a:pt x="78150" y="68301"/>
                </a:lnTo>
                <a:lnTo>
                  <a:pt x="75945" y="67267"/>
                </a:lnTo>
                <a:lnTo>
                  <a:pt x="71639" y="65235"/>
                </a:lnTo>
                <a:lnTo>
                  <a:pt x="69176" y="61565"/>
                </a:lnTo>
                <a:lnTo>
                  <a:pt x="68556" y="56260"/>
                </a:lnTo>
                <a:lnTo>
                  <a:pt x="58894" y="56260"/>
                </a:lnTo>
                <a:lnTo>
                  <a:pt x="59444" y="63288"/>
                </a:lnTo>
                <a:lnTo>
                  <a:pt x="62037" y="68499"/>
                </a:lnTo>
                <a:lnTo>
                  <a:pt x="66670" y="71893"/>
                </a:lnTo>
                <a:lnTo>
                  <a:pt x="71303" y="75286"/>
                </a:lnTo>
                <a:lnTo>
                  <a:pt x="76634" y="76983"/>
                </a:lnTo>
                <a:lnTo>
                  <a:pt x="92136" y="76983"/>
                </a:lnTo>
                <a:lnTo>
                  <a:pt x="99034" y="74313"/>
                </a:lnTo>
                <a:lnTo>
                  <a:pt x="103357" y="68972"/>
                </a:lnTo>
                <a:lnTo>
                  <a:pt x="107680" y="63633"/>
                </a:lnTo>
                <a:lnTo>
                  <a:pt x="109842" y="57466"/>
                </a:lnTo>
                <a:lnTo>
                  <a:pt x="109842" y="43753"/>
                </a:lnTo>
                <a:lnTo>
                  <a:pt x="107482" y="38207"/>
                </a:lnTo>
                <a:lnTo>
                  <a:pt x="102763" y="33831"/>
                </a:lnTo>
                <a:lnTo>
                  <a:pt x="98043" y="29456"/>
                </a:lnTo>
                <a:lnTo>
                  <a:pt x="92291" y="27268"/>
                </a:lnTo>
                <a:lnTo>
                  <a:pt x="81887" y="27268"/>
                </a:lnTo>
                <a:lnTo>
                  <a:pt x="78701" y="27836"/>
                </a:lnTo>
                <a:lnTo>
                  <a:pt x="75945" y="28973"/>
                </a:lnTo>
                <a:lnTo>
                  <a:pt x="74395" y="29628"/>
                </a:lnTo>
                <a:lnTo>
                  <a:pt x="71036" y="31919"/>
                </a:lnTo>
                <a:lnTo>
                  <a:pt x="74188" y="11351"/>
                </a:lnTo>
                <a:lnTo>
                  <a:pt x="105656" y="11351"/>
                </a:lnTo>
                <a:close/>
              </a:path>
              <a:path w="169614" h="84287">
                <a:moveTo>
                  <a:pt x="149410" y="57035"/>
                </a:moveTo>
                <a:lnTo>
                  <a:pt x="149410" y="75122"/>
                </a:lnTo>
                <a:lnTo>
                  <a:pt x="158711" y="75122"/>
                </a:lnTo>
                <a:lnTo>
                  <a:pt x="158711" y="57035"/>
                </a:lnTo>
                <a:lnTo>
                  <a:pt x="169614" y="57035"/>
                </a:lnTo>
                <a:lnTo>
                  <a:pt x="169614" y="48921"/>
                </a:lnTo>
                <a:lnTo>
                  <a:pt x="158711" y="48921"/>
                </a:lnTo>
                <a:lnTo>
                  <a:pt x="158711" y="912"/>
                </a:lnTo>
                <a:lnTo>
                  <a:pt x="150857" y="912"/>
                </a:lnTo>
                <a:lnTo>
                  <a:pt x="149256" y="15382"/>
                </a:lnTo>
                <a:lnTo>
                  <a:pt x="149256" y="48921"/>
                </a:lnTo>
                <a:lnTo>
                  <a:pt x="125538" y="48921"/>
                </a:lnTo>
                <a:lnTo>
                  <a:pt x="116960" y="47939"/>
                </a:lnTo>
                <a:lnTo>
                  <a:pt x="116960" y="57035"/>
                </a:lnTo>
                <a:lnTo>
                  <a:pt x="149410" y="57035"/>
                </a:lnTo>
                <a:close/>
              </a:path>
              <a:path w="169614" h="84287">
                <a:moveTo>
                  <a:pt x="150857" y="912"/>
                </a:moveTo>
                <a:lnTo>
                  <a:pt x="116960" y="47939"/>
                </a:lnTo>
                <a:lnTo>
                  <a:pt x="125538" y="48921"/>
                </a:lnTo>
                <a:lnTo>
                  <a:pt x="149256" y="15382"/>
                </a:lnTo>
                <a:lnTo>
                  <a:pt x="150857" y="912"/>
                </a:lnTo>
                <a:close/>
              </a:path>
              <a:path w="169614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169614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1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4035878" y="2446815"/>
            <a:ext cx="206232" cy="74371"/>
          </a:xfrm>
          <a:custGeom>
            <a:avLst/>
            <a:gdLst/>
            <a:ahLst/>
            <a:cxnLst/>
            <a:rect l="l" t="t" r="r" b="b"/>
            <a:pathLst>
              <a:path w="226855" h="84287">
                <a:moveTo>
                  <a:pt x="177715" y="57241"/>
                </a:moveTo>
                <a:lnTo>
                  <a:pt x="177715" y="62961"/>
                </a:lnTo>
                <a:lnTo>
                  <a:pt x="179592" y="67715"/>
                </a:lnTo>
                <a:lnTo>
                  <a:pt x="183347" y="71505"/>
                </a:lnTo>
                <a:lnTo>
                  <a:pt x="187102" y="75294"/>
                </a:lnTo>
                <a:lnTo>
                  <a:pt x="192596" y="77189"/>
                </a:lnTo>
                <a:lnTo>
                  <a:pt x="199830" y="77189"/>
                </a:lnTo>
                <a:lnTo>
                  <a:pt x="203550" y="76941"/>
                </a:lnTo>
                <a:lnTo>
                  <a:pt x="214985" y="71720"/>
                </a:lnTo>
                <a:lnTo>
                  <a:pt x="222773" y="59722"/>
                </a:lnTo>
                <a:lnTo>
                  <a:pt x="225494" y="52728"/>
                </a:lnTo>
                <a:lnTo>
                  <a:pt x="226855" y="44701"/>
                </a:lnTo>
                <a:lnTo>
                  <a:pt x="226855" y="27613"/>
                </a:lnTo>
                <a:lnTo>
                  <a:pt x="225718" y="20929"/>
                </a:lnTo>
                <a:lnTo>
                  <a:pt x="223444" y="15589"/>
                </a:lnTo>
                <a:lnTo>
                  <a:pt x="214257" y="4323"/>
                </a:lnTo>
                <a:lnTo>
                  <a:pt x="201122" y="1015"/>
                </a:lnTo>
                <a:lnTo>
                  <a:pt x="193130" y="1015"/>
                </a:lnTo>
                <a:lnTo>
                  <a:pt x="187085" y="3565"/>
                </a:lnTo>
                <a:lnTo>
                  <a:pt x="182985" y="8664"/>
                </a:lnTo>
                <a:lnTo>
                  <a:pt x="178886" y="13763"/>
                </a:lnTo>
                <a:lnTo>
                  <a:pt x="176836" y="19672"/>
                </a:lnTo>
                <a:lnTo>
                  <a:pt x="176836" y="33383"/>
                </a:lnTo>
                <a:lnTo>
                  <a:pt x="178912" y="39102"/>
                </a:lnTo>
                <a:lnTo>
                  <a:pt x="183063" y="43547"/>
                </a:lnTo>
                <a:lnTo>
                  <a:pt x="187214" y="47991"/>
                </a:lnTo>
                <a:lnTo>
                  <a:pt x="192855" y="50213"/>
                </a:lnTo>
                <a:lnTo>
                  <a:pt x="192355" y="40627"/>
                </a:lnTo>
                <a:lnTo>
                  <a:pt x="190013" y="37785"/>
                </a:lnTo>
                <a:lnTo>
                  <a:pt x="187670" y="34942"/>
                </a:lnTo>
                <a:lnTo>
                  <a:pt x="186499" y="31109"/>
                </a:lnTo>
                <a:lnTo>
                  <a:pt x="186499" y="21187"/>
                </a:lnTo>
                <a:lnTo>
                  <a:pt x="187834" y="17113"/>
                </a:lnTo>
                <a:lnTo>
                  <a:pt x="190503" y="14064"/>
                </a:lnTo>
                <a:lnTo>
                  <a:pt x="193173" y="11015"/>
                </a:lnTo>
                <a:lnTo>
                  <a:pt x="196782" y="9491"/>
                </a:lnTo>
                <a:lnTo>
                  <a:pt x="205566" y="9491"/>
                </a:lnTo>
                <a:lnTo>
                  <a:pt x="209053" y="10826"/>
                </a:lnTo>
                <a:lnTo>
                  <a:pt x="211792" y="13496"/>
                </a:lnTo>
                <a:lnTo>
                  <a:pt x="214531" y="16166"/>
                </a:lnTo>
                <a:lnTo>
                  <a:pt x="215900" y="20223"/>
                </a:lnTo>
                <a:lnTo>
                  <a:pt x="217502" y="41325"/>
                </a:lnTo>
                <a:lnTo>
                  <a:pt x="216193" y="52659"/>
                </a:lnTo>
                <a:lnTo>
                  <a:pt x="213971" y="60179"/>
                </a:lnTo>
                <a:lnTo>
                  <a:pt x="210836" y="63883"/>
                </a:lnTo>
                <a:lnTo>
                  <a:pt x="207702" y="67586"/>
                </a:lnTo>
                <a:lnTo>
                  <a:pt x="203912" y="69438"/>
                </a:lnTo>
                <a:lnTo>
                  <a:pt x="197092" y="69438"/>
                </a:lnTo>
                <a:lnTo>
                  <a:pt x="193061" y="67887"/>
                </a:lnTo>
                <a:lnTo>
                  <a:pt x="189376" y="65923"/>
                </a:lnTo>
                <a:lnTo>
                  <a:pt x="187394" y="62375"/>
                </a:lnTo>
                <a:lnTo>
                  <a:pt x="187119" y="57241"/>
                </a:lnTo>
                <a:lnTo>
                  <a:pt x="177715" y="57241"/>
                </a:lnTo>
                <a:close/>
              </a:path>
              <a:path w="226855" h="84287">
                <a:moveTo>
                  <a:pt x="192355" y="40627"/>
                </a:moveTo>
                <a:lnTo>
                  <a:pt x="192855" y="50213"/>
                </a:lnTo>
                <a:lnTo>
                  <a:pt x="203499" y="50213"/>
                </a:lnTo>
                <a:lnTo>
                  <a:pt x="206780" y="49550"/>
                </a:lnTo>
                <a:lnTo>
                  <a:pt x="209828" y="48224"/>
                </a:lnTo>
                <a:lnTo>
                  <a:pt x="212877" y="46897"/>
                </a:lnTo>
                <a:lnTo>
                  <a:pt x="215435" y="44598"/>
                </a:lnTo>
                <a:lnTo>
                  <a:pt x="217502" y="41325"/>
                </a:lnTo>
                <a:lnTo>
                  <a:pt x="215900" y="20223"/>
                </a:lnTo>
                <a:lnTo>
                  <a:pt x="215900" y="31730"/>
                </a:lnTo>
                <a:lnTo>
                  <a:pt x="214376" y="35976"/>
                </a:lnTo>
                <a:lnTo>
                  <a:pt x="211327" y="38405"/>
                </a:lnTo>
                <a:lnTo>
                  <a:pt x="208278" y="40834"/>
                </a:lnTo>
                <a:lnTo>
                  <a:pt x="204911" y="42048"/>
                </a:lnTo>
                <a:lnTo>
                  <a:pt x="196093" y="42048"/>
                </a:lnTo>
                <a:lnTo>
                  <a:pt x="192355" y="40627"/>
                </a:lnTo>
                <a:close/>
              </a:path>
              <a:path w="226855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226855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1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226855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226855" h="84287">
                <a:moveTo>
                  <a:pt x="90620" y="57035"/>
                </a:moveTo>
                <a:lnTo>
                  <a:pt x="90620" y="75122"/>
                </a:lnTo>
                <a:lnTo>
                  <a:pt x="99921" y="75122"/>
                </a:lnTo>
                <a:lnTo>
                  <a:pt x="99921" y="57035"/>
                </a:lnTo>
                <a:lnTo>
                  <a:pt x="110823" y="57035"/>
                </a:lnTo>
                <a:lnTo>
                  <a:pt x="110823" y="48921"/>
                </a:lnTo>
                <a:lnTo>
                  <a:pt x="99921" y="48921"/>
                </a:lnTo>
                <a:lnTo>
                  <a:pt x="99921" y="912"/>
                </a:lnTo>
                <a:lnTo>
                  <a:pt x="92067" y="912"/>
                </a:lnTo>
                <a:lnTo>
                  <a:pt x="90465" y="15382"/>
                </a:lnTo>
                <a:lnTo>
                  <a:pt x="90465" y="48921"/>
                </a:lnTo>
                <a:lnTo>
                  <a:pt x="66748" y="48921"/>
                </a:lnTo>
                <a:lnTo>
                  <a:pt x="58170" y="47939"/>
                </a:lnTo>
                <a:lnTo>
                  <a:pt x="58170" y="57035"/>
                </a:lnTo>
                <a:lnTo>
                  <a:pt x="90620" y="57035"/>
                </a:lnTo>
                <a:close/>
              </a:path>
              <a:path w="226855" h="84287">
                <a:moveTo>
                  <a:pt x="92067" y="912"/>
                </a:moveTo>
                <a:lnTo>
                  <a:pt x="58170" y="47939"/>
                </a:lnTo>
                <a:lnTo>
                  <a:pt x="66748" y="48921"/>
                </a:lnTo>
                <a:lnTo>
                  <a:pt x="90465" y="15382"/>
                </a:lnTo>
                <a:lnTo>
                  <a:pt x="92067" y="912"/>
                </a:lnTo>
                <a:close/>
              </a:path>
              <a:path w="226855" h="84287">
                <a:moveTo>
                  <a:pt x="118924" y="57241"/>
                </a:moveTo>
                <a:lnTo>
                  <a:pt x="118924" y="62961"/>
                </a:lnTo>
                <a:lnTo>
                  <a:pt x="120802" y="67715"/>
                </a:lnTo>
                <a:lnTo>
                  <a:pt x="124556" y="71505"/>
                </a:lnTo>
                <a:lnTo>
                  <a:pt x="128311" y="75294"/>
                </a:lnTo>
                <a:lnTo>
                  <a:pt x="133806" y="77189"/>
                </a:lnTo>
                <a:lnTo>
                  <a:pt x="141040" y="77189"/>
                </a:lnTo>
                <a:lnTo>
                  <a:pt x="144759" y="76941"/>
                </a:lnTo>
                <a:lnTo>
                  <a:pt x="156195" y="71720"/>
                </a:lnTo>
                <a:lnTo>
                  <a:pt x="163982" y="59722"/>
                </a:lnTo>
                <a:lnTo>
                  <a:pt x="166703" y="52728"/>
                </a:lnTo>
                <a:lnTo>
                  <a:pt x="168064" y="44701"/>
                </a:lnTo>
                <a:lnTo>
                  <a:pt x="168064" y="27613"/>
                </a:lnTo>
                <a:lnTo>
                  <a:pt x="166927" y="20929"/>
                </a:lnTo>
                <a:lnTo>
                  <a:pt x="164653" y="15589"/>
                </a:lnTo>
                <a:lnTo>
                  <a:pt x="155466" y="4323"/>
                </a:lnTo>
                <a:lnTo>
                  <a:pt x="142331" y="1015"/>
                </a:lnTo>
                <a:lnTo>
                  <a:pt x="134340" y="1015"/>
                </a:lnTo>
                <a:lnTo>
                  <a:pt x="128294" y="3565"/>
                </a:lnTo>
                <a:lnTo>
                  <a:pt x="124194" y="8664"/>
                </a:lnTo>
                <a:lnTo>
                  <a:pt x="120095" y="13763"/>
                </a:lnTo>
                <a:lnTo>
                  <a:pt x="118046" y="19672"/>
                </a:lnTo>
                <a:lnTo>
                  <a:pt x="118046" y="33383"/>
                </a:lnTo>
                <a:lnTo>
                  <a:pt x="120121" y="39102"/>
                </a:lnTo>
                <a:lnTo>
                  <a:pt x="124272" y="43547"/>
                </a:lnTo>
                <a:lnTo>
                  <a:pt x="128423" y="47991"/>
                </a:lnTo>
                <a:lnTo>
                  <a:pt x="134064" y="50213"/>
                </a:lnTo>
                <a:lnTo>
                  <a:pt x="133565" y="40627"/>
                </a:lnTo>
                <a:lnTo>
                  <a:pt x="131222" y="37785"/>
                </a:lnTo>
                <a:lnTo>
                  <a:pt x="128880" y="34942"/>
                </a:lnTo>
                <a:lnTo>
                  <a:pt x="127708" y="31109"/>
                </a:lnTo>
                <a:lnTo>
                  <a:pt x="127708" y="21187"/>
                </a:lnTo>
                <a:lnTo>
                  <a:pt x="129043" y="17113"/>
                </a:lnTo>
                <a:lnTo>
                  <a:pt x="131713" y="14064"/>
                </a:lnTo>
                <a:lnTo>
                  <a:pt x="134383" y="11015"/>
                </a:lnTo>
                <a:lnTo>
                  <a:pt x="137991" y="9491"/>
                </a:lnTo>
                <a:lnTo>
                  <a:pt x="146775" y="9491"/>
                </a:lnTo>
                <a:lnTo>
                  <a:pt x="150263" y="10826"/>
                </a:lnTo>
                <a:lnTo>
                  <a:pt x="153002" y="13496"/>
                </a:lnTo>
                <a:lnTo>
                  <a:pt x="155740" y="16166"/>
                </a:lnTo>
                <a:lnTo>
                  <a:pt x="157110" y="20223"/>
                </a:lnTo>
                <a:lnTo>
                  <a:pt x="158711" y="41325"/>
                </a:lnTo>
                <a:lnTo>
                  <a:pt x="157402" y="52659"/>
                </a:lnTo>
                <a:lnTo>
                  <a:pt x="155180" y="60179"/>
                </a:lnTo>
                <a:lnTo>
                  <a:pt x="152045" y="63883"/>
                </a:lnTo>
                <a:lnTo>
                  <a:pt x="148911" y="67586"/>
                </a:lnTo>
                <a:lnTo>
                  <a:pt x="145122" y="69438"/>
                </a:lnTo>
                <a:lnTo>
                  <a:pt x="138301" y="69438"/>
                </a:lnTo>
                <a:lnTo>
                  <a:pt x="134271" y="67887"/>
                </a:lnTo>
                <a:lnTo>
                  <a:pt x="130585" y="65923"/>
                </a:lnTo>
                <a:lnTo>
                  <a:pt x="128604" y="62375"/>
                </a:lnTo>
                <a:lnTo>
                  <a:pt x="128328" y="57241"/>
                </a:lnTo>
                <a:lnTo>
                  <a:pt x="118924" y="57241"/>
                </a:lnTo>
                <a:close/>
              </a:path>
              <a:path w="226855" h="84287">
                <a:moveTo>
                  <a:pt x="133565" y="40627"/>
                </a:moveTo>
                <a:lnTo>
                  <a:pt x="134064" y="50213"/>
                </a:lnTo>
                <a:lnTo>
                  <a:pt x="144708" y="50213"/>
                </a:lnTo>
                <a:lnTo>
                  <a:pt x="147989" y="49550"/>
                </a:lnTo>
                <a:lnTo>
                  <a:pt x="151038" y="48224"/>
                </a:lnTo>
                <a:lnTo>
                  <a:pt x="154087" y="46897"/>
                </a:lnTo>
                <a:lnTo>
                  <a:pt x="156644" y="44598"/>
                </a:lnTo>
                <a:lnTo>
                  <a:pt x="158711" y="41325"/>
                </a:lnTo>
                <a:lnTo>
                  <a:pt x="157110" y="20223"/>
                </a:lnTo>
                <a:lnTo>
                  <a:pt x="157110" y="31730"/>
                </a:lnTo>
                <a:lnTo>
                  <a:pt x="155585" y="35976"/>
                </a:lnTo>
                <a:lnTo>
                  <a:pt x="152536" y="38405"/>
                </a:lnTo>
                <a:lnTo>
                  <a:pt x="149488" y="40834"/>
                </a:lnTo>
                <a:lnTo>
                  <a:pt x="146121" y="42048"/>
                </a:lnTo>
                <a:lnTo>
                  <a:pt x="137302" y="42048"/>
                </a:lnTo>
                <a:lnTo>
                  <a:pt x="133565" y="40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4420689" y="2446815"/>
            <a:ext cx="206655" cy="74371"/>
          </a:xfrm>
          <a:custGeom>
            <a:avLst/>
            <a:gdLst/>
            <a:ahLst/>
            <a:cxnLst/>
            <a:rect l="l" t="t" r="r" b="b"/>
            <a:pathLst>
              <a:path w="227320" h="84287">
                <a:moveTo>
                  <a:pt x="190503" y="64554"/>
                </a:moveTo>
                <a:lnTo>
                  <a:pt x="187937" y="61746"/>
                </a:lnTo>
                <a:lnTo>
                  <a:pt x="186654" y="58413"/>
                </a:lnTo>
                <a:lnTo>
                  <a:pt x="183941" y="71376"/>
                </a:lnTo>
                <a:lnTo>
                  <a:pt x="188919" y="75286"/>
                </a:lnTo>
                <a:lnTo>
                  <a:pt x="195008" y="77241"/>
                </a:lnTo>
                <a:lnTo>
                  <a:pt x="210199" y="77241"/>
                </a:lnTo>
                <a:lnTo>
                  <a:pt x="216382" y="74976"/>
                </a:lnTo>
                <a:lnTo>
                  <a:pt x="220757" y="70445"/>
                </a:lnTo>
                <a:lnTo>
                  <a:pt x="225132" y="65915"/>
                </a:lnTo>
                <a:lnTo>
                  <a:pt x="227320" y="60394"/>
                </a:lnTo>
                <a:lnTo>
                  <a:pt x="227320" y="48370"/>
                </a:lnTo>
                <a:lnTo>
                  <a:pt x="225683" y="43891"/>
                </a:lnTo>
                <a:lnTo>
                  <a:pt x="222411" y="40446"/>
                </a:lnTo>
                <a:lnTo>
                  <a:pt x="220654" y="38620"/>
                </a:lnTo>
                <a:lnTo>
                  <a:pt x="218243" y="37001"/>
                </a:lnTo>
                <a:lnTo>
                  <a:pt x="215177" y="35588"/>
                </a:lnTo>
                <a:lnTo>
                  <a:pt x="217932" y="34038"/>
                </a:lnTo>
                <a:lnTo>
                  <a:pt x="221274" y="30834"/>
                </a:lnTo>
                <a:lnTo>
                  <a:pt x="223617" y="27974"/>
                </a:lnTo>
                <a:lnTo>
                  <a:pt x="224788" y="24236"/>
                </a:lnTo>
                <a:lnTo>
                  <a:pt x="224788" y="14624"/>
                </a:lnTo>
                <a:lnTo>
                  <a:pt x="222773" y="10257"/>
                </a:lnTo>
                <a:lnTo>
                  <a:pt x="218742" y="6519"/>
                </a:lnTo>
                <a:lnTo>
                  <a:pt x="214711" y="2781"/>
                </a:lnTo>
                <a:lnTo>
                  <a:pt x="209149" y="912"/>
                </a:lnTo>
                <a:lnTo>
                  <a:pt x="202052" y="912"/>
                </a:lnTo>
                <a:lnTo>
                  <a:pt x="197057" y="9439"/>
                </a:lnTo>
                <a:lnTo>
                  <a:pt x="206048" y="9439"/>
                </a:lnTo>
                <a:lnTo>
                  <a:pt x="209407" y="10593"/>
                </a:lnTo>
                <a:lnTo>
                  <a:pt x="213816" y="15210"/>
                </a:lnTo>
                <a:lnTo>
                  <a:pt x="214918" y="17742"/>
                </a:lnTo>
                <a:lnTo>
                  <a:pt x="214918" y="23668"/>
                </a:lnTo>
                <a:lnTo>
                  <a:pt x="213764" y="26398"/>
                </a:lnTo>
                <a:lnTo>
                  <a:pt x="215934" y="46441"/>
                </a:lnTo>
                <a:lnTo>
                  <a:pt x="217398" y="50075"/>
                </a:lnTo>
                <a:lnTo>
                  <a:pt x="217398" y="59481"/>
                </a:lnTo>
                <a:lnTo>
                  <a:pt x="215978" y="62952"/>
                </a:lnTo>
                <a:lnTo>
                  <a:pt x="213136" y="65277"/>
                </a:lnTo>
                <a:lnTo>
                  <a:pt x="210294" y="67603"/>
                </a:lnTo>
                <a:lnTo>
                  <a:pt x="206720" y="68766"/>
                </a:lnTo>
                <a:lnTo>
                  <a:pt x="197040" y="68766"/>
                </a:lnTo>
                <a:lnTo>
                  <a:pt x="193070" y="67362"/>
                </a:lnTo>
                <a:lnTo>
                  <a:pt x="190503" y="64554"/>
                </a:lnTo>
                <a:close/>
              </a:path>
              <a:path w="227320" h="84287">
                <a:moveTo>
                  <a:pt x="186654" y="50075"/>
                </a:moveTo>
                <a:lnTo>
                  <a:pt x="188058" y="46570"/>
                </a:lnTo>
                <a:lnTo>
                  <a:pt x="190865" y="44038"/>
                </a:lnTo>
                <a:lnTo>
                  <a:pt x="193673" y="41505"/>
                </a:lnTo>
                <a:lnTo>
                  <a:pt x="197298" y="40239"/>
                </a:lnTo>
                <a:lnTo>
                  <a:pt x="206324" y="40239"/>
                </a:lnTo>
                <a:lnTo>
                  <a:pt x="210078" y="41480"/>
                </a:lnTo>
                <a:lnTo>
                  <a:pt x="213007" y="43960"/>
                </a:lnTo>
                <a:lnTo>
                  <a:pt x="215934" y="46441"/>
                </a:lnTo>
                <a:lnTo>
                  <a:pt x="213764" y="26398"/>
                </a:lnTo>
                <a:lnTo>
                  <a:pt x="209149" y="30980"/>
                </a:lnTo>
                <a:lnTo>
                  <a:pt x="205945" y="32126"/>
                </a:lnTo>
                <a:lnTo>
                  <a:pt x="198332" y="32126"/>
                </a:lnTo>
                <a:lnTo>
                  <a:pt x="195283" y="31144"/>
                </a:lnTo>
                <a:lnTo>
                  <a:pt x="192699" y="29180"/>
                </a:lnTo>
                <a:lnTo>
                  <a:pt x="190116" y="27217"/>
                </a:lnTo>
                <a:lnTo>
                  <a:pt x="188824" y="24494"/>
                </a:lnTo>
                <a:lnTo>
                  <a:pt x="188824" y="17914"/>
                </a:lnTo>
                <a:lnTo>
                  <a:pt x="189823" y="15210"/>
                </a:lnTo>
                <a:lnTo>
                  <a:pt x="193819" y="10593"/>
                </a:lnTo>
                <a:lnTo>
                  <a:pt x="197057" y="9439"/>
                </a:lnTo>
                <a:lnTo>
                  <a:pt x="202052" y="912"/>
                </a:lnTo>
                <a:lnTo>
                  <a:pt x="194715" y="912"/>
                </a:lnTo>
                <a:lnTo>
                  <a:pt x="189048" y="2893"/>
                </a:lnTo>
                <a:lnTo>
                  <a:pt x="185052" y="6855"/>
                </a:lnTo>
                <a:lnTo>
                  <a:pt x="181056" y="10817"/>
                </a:lnTo>
                <a:lnTo>
                  <a:pt x="179058" y="15554"/>
                </a:lnTo>
                <a:lnTo>
                  <a:pt x="179058" y="25477"/>
                </a:lnTo>
                <a:lnTo>
                  <a:pt x="180419" y="29060"/>
                </a:lnTo>
                <a:lnTo>
                  <a:pt x="183140" y="31816"/>
                </a:lnTo>
                <a:lnTo>
                  <a:pt x="186603" y="34589"/>
                </a:lnTo>
                <a:lnTo>
                  <a:pt x="189186" y="35692"/>
                </a:lnTo>
                <a:lnTo>
                  <a:pt x="184983" y="37380"/>
                </a:lnTo>
                <a:lnTo>
                  <a:pt x="181814" y="39817"/>
                </a:lnTo>
                <a:lnTo>
                  <a:pt x="179679" y="43004"/>
                </a:lnTo>
                <a:lnTo>
                  <a:pt x="177543" y="46191"/>
                </a:lnTo>
                <a:lnTo>
                  <a:pt x="176475" y="49972"/>
                </a:lnTo>
                <a:lnTo>
                  <a:pt x="176475" y="61789"/>
                </a:lnTo>
                <a:lnTo>
                  <a:pt x="178963" y="67465"/>
                </a:lnTo>
                <a:lnTo>
                  <a:pt x="183941" y="71376"/>
                </a:lnTo>
                <a:lnTo>
                  <a:pt x="186654" y="58413"/>
                </a:lnTo>
                <a:lnTo>
                  <a:pt x="186654" y="50075"/>
                </a:lnTo>
                <a:close/>
              </a:path>
              <a:path w="227320" h="84287">
                <a:moveTo>
                  <a:pt x="69073" y="50075"/>
                </a:moveTo>
                <a:lnTo>
                  <a:pt x="70477" y="46570"/>
                </a:lnTo>
                <a:lnTo>
                  <a:pt x="73284" y="44038"/>
                </a:lnTo>
                <a:lnTo>
                  <a:pt x="76091" y="41505"/>
                </a:lnTo>
                <a:lnTo>
                  <a:pt x="79717" y="40239"/>
                </a:lnTo>
                <a:lnTo>
                  <a:pt x="88742" y="40239"/>
                </a:lnTo>
                <a:lnTo>
                  <a:pt x="92497" y="41480"/>
                </a:lnTo>
                <a:lnTo>
                  <a:pt x="95425" y="43960"/>
                </a:lnTo>
                <a:lnTo>
                  <a:pt x="98353" y="46441"/>
                </a:lnTo>
                <a:lnTo>
                  <a:pt x="96183" y="26398"/>
                </a:lnTo>
                <a:lnTo>
                  <a:pt x="91567" y="30980"/>
                </a:lnTo>
                <a:lnTo>
                  <a:pt x="88364" y="32126"/>
                </a:lnTo>
                <a:lnTo>
                  <a:pt x="80750" y="32126"/>
                </a:lnTo>
                <a:lnTo>
                  <a:pt x="77702" y="31144"/>
                </a:lnTo>
                <a:lnTo>
                  <a:pt x="75118" y="29180"/>
                </a:lnTo>
                <a:lnTo>
                  <a:pt x="72534" y="27217"/>
                </a:lnTo>
                <a:lnTo>
                  <a:pt x="71243" y="24494"/>
                </a:lnTo>
                <a:lnTo>
                  <a:pt x="71243" y="17914"/>
                </a:lnTo>
                <a:lnTo>
                  <a:pt x="72242" y="15210"/>
                </a:lnTo>
                <a:lnTo>
                  <a:pt x="76238" y="10593"/>
                </a:lnTo>
                <a:lnTo>
                  <a:pt x="79476" y="9439"/>
                </a:lnTo>
                <a:lnTo>
                  <a:pt x="84471" y="912"/>
                </a:lnTo>
                <a:lnTo>
                  <a:pt x="77133" y="912"/>
                </a:lnTo>
                <a:lnTo>
                  <a:pt x="71467" y="2893"/>
                </a:lnTo>
                <a:lnTo>
                  <a:pt x="67471" y="6855"/>
                </a:lnTo>
                <a:lnTo>
                  <a:pt x="63475" y="10817"/>
                </a:lnTo>
                <a:lnTo>
                  <a:pt x="61477" y="15554"/>
                </a:lnTo>
                <a:lnTo>
                  <a:pt x="61477" y="25477"/>
                </a:lnTo>
                <a:lnTo>
                  <a:pt x="62838" y="29060"/>
                </a:lnTo>
                <a:lnTo>
                  <a:pt x="65559" y="31816"/>
                </a:lnTo>
                <a:lnTo>
                  <a:pt x="69021" y="34589"/>
                </a:lnTo>
                <a:lnTo>
                  <a:pt x="71605" y="35692"/>
                </a:lnTo>
                <a:lnTo>
                  <a:pt x="67402" y="37380"/>
                </a:lnTo>
                <a:lnTo>
                  <a:pt x="64233" y="39817"/>
                </a:lnTo>
                <a:lnTo>
                  <a:pt x="62097" y="43004"/>
                </a:lnTo>
                <a:lnTo>
                  <a:pt x="59961" y="46191"/>
                </a:lnTo>
                <a:lnTo>
                  <a:pt x="58894" y="49972"/>
                </a:lnTo>
                <a:lnTo>
                  <a:pt x="58894" y="61789"/>
                </a:lnTo>
                <a:lnTo>
                  <a:pt x="61382" y="67465"/>
                </a:lnTo>
                <a:lnTo>
                  <a:pt x="66360" y="71376"/>
                </a:lnTo>
                <a:lnTo>
                  <a:pt x="69073" y="58413"/>
                </a:lnTo>
                <a:lnTo>
                  <a:pt x="69073" y="50075"/>
                </a:lnTo>
                <a:close/>
              </a:path>
              <a:path w="227320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8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227320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227320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227320" h="84287">
                <a:moveTo>
                  <a:pt x="72922" y="64554"/>
                </a:moveTo>
                <a:lnTo>
                  <a:pt x="70356" y="61746"/>
                </a:lnTo>
                <a:lnTo>
                  <a:pt x="69073" y="58413"/>
                </a:lnTo>
                <a:lnTo>
                  <a:pt x="66360" y="71376"/>
                </a:lnTo>
                <a:lnTo>
                  <a:pt x="71337" y="75286"/>
                </a:lnTo>
                <a:lnTo>
                  <a:pt x="77426" y="77241"/>
                </a:lnTo>
                <a:lnTo>
                  <a:pt x="92618" y="77241"/>
                </a:lnTo>
                <a:lnTo>
                  <a:pt x="98801" y="74976"/>
                </a:lnTo>
                <a:lnTo>
                  <a:pt x="103176" y="70445"/>
                </a:lnTo>
                <a:lnTo>
                  <a:pt x="107551" y="65915"/>
                </a:lnTo>
                <a:lnTo>
                  <a:pt x="109738" y="60394"/>
                </a:lnTo>
                <a:lnTo>
                  <a:pt x="109738" y="48370"/>
                </a:lnTo>
                <a:lnTo>
                  <a:pt x="108102" y="43891"/>
                </a:lnTo>
                <a:lnTo>
                  <a:pt x="104830" y="40446"/>
                </a:lnTo>
                <a:lnTo>
                  <a:pt x="103073" y="38620"/>
                </a:lnTo>
                <a:lnTo>
                  <a:pt x="100661" y="37001"/>
                </a:lnTo>
                <a:lnTo>
                  <a:pt x="97595" y="35588"/>
                </a:lnTo>
                <a:lnTo>
                  <a:pt x="100351" y="34038"/>
                </a:lnTo>
                <a:lnTo>
                  <a:pt x="103693" y="30834"/>
                </a:lnTo>
                <a:lnTo>
                  <a:pt x="106035" y="27974"/>
                </a:lnTo>
                <a:lnTo>
                  <a:pt x="107206" y="24236"/>
                </a:lnTo>
                <a:lnTo>
                  <a:pt x="107206" y="14624"/>
                </a:lnTo>
                <a:lnTo>
                  <a:pt x="105191" y="10257"/>
                </a:lnTo>
                <a:lnTo>
                  <a:pt x="101161" y="6519"/>
                </a:lnTo>
                <a:lnTo>
                  <a:pt x="97130" y="2781"/>
                </a:lnTo>
                <a:lnTo>
                  <a:pt x="91567" y="912"/>
                </a:lnTo>
                <a:lnTo>
                  <a:pt x="84471" y="912"/>
                </a:lnTo>
                <a:lnTo>
                  <a:pt x="79476" y="9439"/>
                </a:lnTo>
                <a:lnTo>
                  <a:pt x="88467" y="9439"/>
                </a:lnTo>
                <a:lnTo>
                  <a:pt x="91825" y="10593"/>
                </a:lnTo>
                <a:lnTo>
                  <a:pt x="96235" y="15210"/>
                </a:lnTo>
                <a:lnTo>
                  <a:pt x="97337" y="17742"/>
                </a:lnTo>
                <a:lnTo>
                  <a:pt x="97337" y="23668"/>
                </a:lnTo>
                <a:lnTo>
                  <a:pt x="96183" y="26398"/>
                </a:lnTo>
                <a:lnTo>
                  <a:pt x="98353" y="46441"/>
                </a:lnTo>
                <a:lnTo>
                  <a:pt x="99817" y="50075"/>
                </a:lnTo>
                <a:lnTo>
                  <a:pt x="99817" y="59481"/>
                </a:lnTo>
                <a:lnTo>
                  <a:pt x="98396" y="62952"/>
                </a:lnTo>
                <a:lnTo>
                  <a:pt x="95554" y="65277"/>
                </a:lnTo>
                <a:lnTo>
                  <a:pt x="92713" y="67603"/>
                </a:lnTo>
                <a:lnTo>
                  <a:pt x="89139" y="68766"/>
                </a:lnTo>
                <a:lnTo>
                  <a:pt x="79459" y="68766"/>
                </a:lnTo>
                <a:lnTo>
                  <a:pt x="75489" y="67362"/>
                </a:lnTo>
                <a:lnTo>
                  <a:pt x="72922" y="64554"/>
                </a:lnTo>
                <a:close/>
              </a:path>
              <a:path w="227320" h="84287">
                <a:moveTo>
                  <a:pt x="118924" y="57241"/>
                </a:moveTo>
                <a:lnTo>
                  <a:pt x="118924" y="62961"/>
                </a:lnTo>
                <a:lnTo>
                  <a:pt x="120802" y="67715"/>
                </a:lnTo>
                <a:lnTo>
                  <a:pt x="124556" y="71505"/>
                </a:lnTo>
                <a:lnTo>
                  <a:pt x="128311" y="75294"/>
                </a:lnTo>
                <a:lnTo>
                  <a:pt x="133806" y="77189"/>
                </a:lnTo>
                <a:lnTo>
                  <a:pt x="141040" y="77189"/>
                </a:lnTo>
                <a:lnTo>
                  <a:pt x="144759" y="76941"/>
                </a:lnTo>
                <a:lnTo>
                  <a:pt x="156195" y="71720"/>
                </a:lnTo>
                <a:lnTo>
                  <a:pt x="163982" y="59722"/>
                </a:lnTo>
                <a:lnTo>
                  <a:pt x="166703" y="52728"/>
                </a:lnTo>
                <a:lnTo>
                  <a:pt x="168064" y="44701"/>
                </a:lnTo>
                <a:lnTo>
                  <a:pt x="168064" y="27613"/>
                </a:lnTo>
                <a:lnTo>
                  <a:pt x="166927" y="20929"/>
                </a:lnTo>
                <a:lnTo>
                  <a:pt x="164653" y="15589"/>
                </a:lnTo>
                <a:lnTo>
                  <a:pt x="155466" y="4323"/>
                </a:lnTo>
                <a:lnTo>
                  <a:pt x="142331" y="1015"/>
                </a:lnTo>
                <a:lnTo>
                  <a:pt x="134340" y="1015"/>
                </a:lnTo>
                <a:lnTo>
                  <a:pt x="128294" y="3565"/>
                </a:lnTo>
                <a:lnTo>
                  <a:pt x="124194" y="8664"/>
                </a:lnTo>
                <a:lnTo>
                  <a:pt x="120095" y="13763"/>
                </a:lnTo>
                <a:lnTo>
                  <a:pt x="118046" y="19672"/>
                </a:lnTo>
                <a:lnTo>
                  <a:pt x="118046" y="33383"/>
                </a:lnTo>
                <a:lnTo>
                  <a:pt x="120121" y="39102"/>
                </a:lnTo>
                <a:lnTo>
                  <a:pt x="124272" y="43547"/>
                </a:lnTo>
                <a:lnTo>
                  <a:pt x="128423" y="47991"/>
                </a:lnTo>
                <a:lnTo>
                  <a:pt x="134064" y="50213"/>
                </a:lnTo>
                <a:lnTo>
                  <a:pt x="133565" y="40627"/>
                </a:lnTo>
                <a:lnTo>
                  <a:pt x="131222" y="37785"/>
                </a:lnTo>
                <a:lnTo>
                  <a:pt x="128879" y="34942"/>
                </a:lnTo>
                <a:lnTo>
                  <a:pt x="127708" y="31109"/>
                </a:lnTo>
                <a:lnTo>
                  <a:pt x="127708" y="21187"/>
                </a:lnTo>
                <a:lnTo>
                  <a:pt x="129043" y="17113"/>
                </a:lnTo>
                <a:lnTo>
                  <a:pt x="131713" y="14064"/>
                </a:lnTo>
                <a:lnTo>
                  <a:pt x="134383" y="11015"/>
                </a:lnTo>
                <a:lnTo>
                  <a:pt x="137991" y="9491"/>
                </a:lnTo>
                <a:lnTo>
                  <a:pt x="146775" y="9491"/>
                </a:lnTo>
                <a:lnTo>
                  <a:pt x="150263" y="10826"/>
                </a:lnTo>
                <a:lnTo>
                  <a:pt x="153002" y="13496"/>
                </a:lnTo>
                <a:lnTo>
                  <a:pt x="155740" y="16166"/>
                </a:lnTo>
                <a:lnTo>
                  <a:pt x="157110" y="20223"/>
                </a:lnTo>
                <a:lnTo>
                  <a:pt x="158711" y="41325"/>
                </a:lnTo>
                <a:lnTo>
                  <a:pt x="157402" y="52659"/>
                </a:lnTo>
                <a:lnTo>
                  <a:pt x="155180" y="60179"/>
                </a:lnTo>
                <a:lnTo>
                  <a:pt x="152045" y="63883"/>
                </a:lnTo>
                <a:lnTo>
                  <a:pt x="148911" y="67586"/>
                </a:lnTo>
                <a:lnTo>
                  <a:pt x="145122" y="69438"/>
                </a:lnTo>
                <a:lnTo>
                  <a:pt x="138301" y="69438"/>
                </a:lnTo>
                <a:lnTo>
                  <a:pt x="134271" y="67887"/>
                </a:lnTo>
                <a:lnTo>
                  <a:pt x="130585" y="65923"/>
                </a:lnTo>
                <a:lnTo>
                  <a:pt x="128604" y="62375"/>
                </a:lnTo>
                <a:lnTo>
                  <a:pt x="128328" y="57241"/>
                </a:lnTo>
                <a:lnTo>
                  <a:pt x="118924" y="57241"/>
                </a:lnTo>
                <a:close/>
              </a:path>
              <a:path w="227320" h="84287">
                <a:moveTo>
                  <a:pt x="133565" y="40627"/>
                </a:moveTo>
                <a:lnTo>
                  <a:pt x="134064" y="50213"/>
                </a:lnTo>
                <a:lnTo>
                  <a:pt x="144708" y="50213"/>
                </a:lnTo>
                <a:lnTo>
                  <a:pt x="147989" y="49550"/>
                </a:lnTo>
                <a:lnTo>
                  <a:pt x="151038" y="48224"/>
                </a:lnTo>
                <a:lnTo>
                  <a:pt x="154087" y="46897"/>
                </a:lnTo>
                <a:lnTo>
                  <a:pt x="156644" y="44598"/>
                </a:lnTo>
                <a:lnTo>
                  <a:pt x="158711" y="41325"/>
                </a:lnTo>
                <a:lnTo>
                  <a:pt x="157110" y="20223"/>
                </a:lnTo>
                <a:lnTo>
                  <a:pt x="157110" y="31730"/>
                </a:lnTo>
                <a:lnTo>
                  <a:pt x="155585" y="35976"/>
                </a:lnTo>
                <a:lnTo>
                  <a:pt x="152536" y="38405"/>
                </a:lnTo>
                <a:lnTo>
                  <a:pt x="149488" y="40834"/>
                </a:lnTo>
                <a:lnTo>
                  <a:pt x="146121" y="42048"/>
                </a:lnTo>
                <a:lnTo>
                  <a:pt x="137302" y="42048"/>
                </a:lnTo>
                <a:lnTo>
                  <a:pt x="133565" y="40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4944461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1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5" y="53814"/>
                </a:lnTo>
                <a:lnTo>
                  <a:pt x="21477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79" y="10938"/>
                </a:lnTo>
                <a:lnTo>
                  <a:pt x="20289" y="8526"/>
                </a:lnTo>
                <a:lnTo>
                  <a:pt x="30968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2" y="74261"/>
                </a:lnTo>
                <a:lnTo>
                  <a:pt x="50792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4917372" y="2503159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4998001" y="2448896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80"/>
                </a:lnTo>
                <a:lnTo>
                  <a:pt x="39597" y="57673"/>
                </a:lnTo>
                <a:lnTo>
                  <a:pt x="36945" y="61186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0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1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1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5051447" y="2448896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80"/>
                </a:lnTo>
                <a:lnTo>
                  <a:pt x="39597" y="57673"/>
                </a:lnTo>
                <a:lnTo>
                  <a:pt x="36945" y="61186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0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1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1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806816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865148" y="2448076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4805501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4831196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5436775" y="2447529"/>
            <a:ext cx="46128" cy="67257"/>
          </a:xfrm>
          <a:custGeom>
            <a:avLst/>
            <a:gdLst/>
            <a:ahLst/>
            <a:cxnLst/>
            <a:rect l="l" t="t" r="r" b="b"/>
            <a:pathLst>
              <a:path w="50741" h="76225">
                <a:moveTo>
                  <a:pt x="34852" y="66312"/>
                </a:moveTo>
                <a:lnTo>
                  <a:pt x="31192" y="67957"/>
                </a:lnTo>
                <a:lnTo>
                  <a:pt x="21443" y="67957"/>
                </a:lnTo>
                <a:lnTo>
                  <a:pt x="17645" y="66363"/>
                </a:lnTo>
                <a:lnTo>
                  <a:pt x="18549" y="76225"/>
                </a:lnTo>
                <a:lnTo>
                  <a:pt x="33569" y="76225"/>
                </a:lnTo>
                <a:lnTo>
                  <a:pt x="39803" y="73633"/>
                </a:lnTo>
                <a:lnTo>
                  <a:pt x="44179" y="68448"/>
                </a:lnTo>
                <a:lnTo>
                  <a:pt x="48553" y="63263"/>
                </a:lnTo>
                <a:lnTo>
                  <a:pt x="50741" y="57311"/>
                </a:lnTo>
                <a:lnTo>
                  <a:pt x="50741" y="42738"/>
                </a:lnTo>
                <a:lnTo>
                  <a:pt x="48433" y="36829"/>
                </a:lnTo>
                <a:lnTo>
                  <a:pt x="43817" y="32868"/>
                </a:lnTo>
                <a:lnTo>
                  <a:pt x="39201" y="28906"/>
                </a:lnTo>
                <a:lnTo>
                  <a:pt x="33792" y="26924"/>
                </a:lnTo>
                <a:lnTo>
                  <a:pt x="23940" y="26924"/>
                </a:lnTo>
                <a:lnTo>
                  <a:pt x="20634" y="27613"/>
                </a:lnTo>
                <a:lnTo>
                  <a:pt x="17671" y="28991"/>
                </a:lnTo>
                <a:lnTo>
                  <a:pt x="14433" y="30542"/>
                </a:lnTo>
                <a:lnTo>
                  <a:pt x="11746" y="32885"/>
                </a:lnTo>
                <a:lnTo>
                  <a:pt x="9610" y="36020"/>
                </a:lnTo>
                <a:lnTo>
                  <a:pt x="9955" y="27062"/>
                </a:lnTo>
                <a:lnTo>
                  <a:pt x="11660" y="20180"/>
                </a:lnTo>
                <a:lnTo>
                  <a:pt x="14726" y="15374"/>
                </a:lnTo>
                <a:lnTo>
                  <a:pt x="17792" y="10569"/>
                </a:lnTo>
                <a:lnTo>
                  <a:pt x="21925" y="8165"/>
                </a:lnTo>
                <a:lnTo>
                  <a:pt x="31674" y="8165"/>
                </a:lnTo>
                <a:lnTo>
                  <a:pt x="35067" y="9715"/>
                </a:lnTo>
                <a:lnTo>
                  <a:pt x="37306" y="12817"/>
                </a:lnTo>
                <a:lnTo>
                  <a:pt x="39390" y="16761"/>
                </a:lnTo>
                <a:lnTo>
                  <a:pt x="39941" y="19689"/>
                </a:lnTo>
                <a:lnTo>
                  <a:pt x="49139" y="19689"/>
                </a:lnTo>
                <a:lnTo>
                  <a:pt x="49139" y="15142"/>
                </a:lnTo>
                <a:lnTo>
                  <a:pt x="47511" y="10723"/>
                </a:lnTo>
                <a:lnTo>
                  <a:pt x="44256" y="6434"/>
                </a:lnTo>
                <a:lnTo>
                  <a:pt x="41000" y="2145"/>
                </a:lnTo>
                <a:lnTo>
                  <a:pt x="35239" y="0"/>
                </a:lnTo>
                <a:lnTo>
                  <a:pt x="26972" y="0"/>
                </a:lnTo>
                <a:lnTo>
                  <a:pt x="22020" y="422"/>
                </a:lnTo>
                <a:lnTo>
                  <a:pt x="10764" y="6098"/>
                </a:lnTo>
                <a:lnTo>
                  <a:pt x="3358" y="18397"/>
                </a:lnTo>
                <a:lnTo>
                  <a:pt x="1119" y="24806"/>
                </a:lnTo>
                <a:lnTo>
                  <a:pt x="0" y="32609"/>
                </a:lnTo>
                <a:lnTo>
                  <a:pt x="47" y="44700"/>
                </a:lnTo>
                <a:lnTo>
                  <a:pt x="2197" y="58806"/>
                </a:lnTo>
                <a:lnTo>
                  <a:pt x="7544" y="68345"/>
                </a:lnTo>
                <a:lnTo>
                  <a:pt x="12572" y="73598"/>
                </a:lnTo>
                <a:lnTo>
                  <a:pt x="14907" y="63177"/>
                </a:lnTo>
                <a:lnTo>
                  <a:pt x="12168" y="59990"/>
                </a:lnTo>
                <a:lnTo>
                  <a:pt x="10798" y="56054"/>
                </a:lnTo>
                <a:lnTo>
                  <a:pt x="10798" y="46028"/>
                </a:lnTo>
                <a:lnTo>
                  <a:pt x="12306" y="42032"/>
                </a:lnTo>
                <a:lnTo>
                  <a:pt x="15320" y="39379"/>
                </a:lnTo>
                <a:lnTo>
                  <a:pt x="18334" y="36726"/>
                </a:lnTo>
                <a:lnTo>
                  <a:pt x="21839" y="35400"/>
                </a:lnTo>
                <a:lnTo>
                  <a:pt x="31554" y="35400"/>
                </a:lnTo>
                <a:lnTo>
                  <a:pt x="35498" y="37114"/>
                </a:lnTo>
                <a:lnTo>
                  <a:pt x="37668" y="40542"/>
                </a:lnTo>
                <a:lnTo>
                  <a:pt x="39838" y="43970"/>
                </a:lnTo>
                <a:lnTo>
                  <a:pt x="40923" y="47578"/>
                </a:lnTo>
                <a:lnTo>
                  <a:pt x="40923" y="55847"/>
                </a:lnTo>
                <a:lnTo>
                  <a:pt x="39709" y="59731"/>
                </a:lnTo>
                <a:lnTo>
                  <a:pt x="37280" y="63022"/>
                </a:lnTo>
                <a:lnTo>
                  <a:pt x="34852" y="66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5448205" y="2503272"/>
            <a:ext cx="5434" cy="11513"/>
          </a:xfrm>
          <a:custGeom>
            <a:avLst/>
            <a:gdLst/>
            <a:ahLst/>
            <a:cxnLst/>
            <a:rect l="l" t="t" r="r" b="b"/>
            <a:pathLst>
              <a:path w="5977" h="13048">
                <a:moveTo>
                  <a:pt x="2334" y="0"/>
                </a:moveTo>
                <a:lnTo>
                  <a:pt x="0" y="10421"/>
                </a:lnTo>
                <a:lnTo>
                  <a:pt x="5977" y="13048"/>
                </a:lnTo>
                <a:lnTo>
                  <a:pt x="5072" y="3186"/>
                </a:lnTo>
                <a:lnTo>
                  <a:pt x="23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5191627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5249960" y="2448076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5190313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5216008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5302184" y="2503159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5329367" y="2448896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2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80"/>
                </a:lnTo>
                <a:lnTo>
                  <a:pt x="39597" y="57673"/>
                </a:lnTo>
                <a:lnTo>
                  <a:pt x="36945" y="61186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0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1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1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5383330" y="2447529"/>
            <a:ext cx="46128" cy="67257"/>
          </a:xfrm>
          <a:custGeom>
            <a:avLst/>
            <a:gdLst/>
            <a:ahLst/>
            <a:cxnLst/>
            <a:rect l="l" t="t" r="r" b="b"/>
            <a:pathLst>
              <a:path w="50741" h="76225">
                <a:moveTo>
                  <a:pt x="34852" y="66312"/>
                </a:moveTo>
                <a:lnTo>
                  <a:pt x="31192" y="67957"/>
                </a:lnTo>
                <a:lnTo>
                  <a:pt x="21443" y="67957"/>
                </a:lnTo>
                <a:lnTo>
                  <a:pt x="17645" y="66363"/>
                </a:lnTo>
                <a:lnTo>
                  <a:pt x="18549" y="76225"/>
                </a:lnTo>
                <a:lnTo>
                  <a:pt x="33569" y="76225"/>
                </a:lnTo>
                <a:lnTo>
                  <a:pt x="39803" y="73633"/>
                </a:lnTo>
                <a:lnTo>
                  <a:pt x="44179" y="68448"/>
                </a:lnTo>
                <a:lnTo>
                  <a:pt x="48553" y="63263"/>
                </a:lnTo>
                <a:lnTo>
                  <a:pt x="50741" y="57311"/>
                </a:lnTo>
                <a:lnTo>
                  <a:pt x="50741" y="42738"/>
                </a:lnTo>
                <a:lnTo>
                  <a:pt x="48433" y="36829"/>
                </a:lnTo>
                <a:lnTo>
                  <a:pt x="43817" y="32868"/>
                </a:lnTo>
                <a:lnTo>
                  <a:pt x="39201" y="28906"/>
                </a:lnTo>
                <a:lnTo>
                  <a:pt x="33792" y="26924"/>
                </a:lnTo>
                <a:lnTo>
                  <a:pt x="23940" y="26924"/>
                </a:lnTo>
                <a:lnTo>
                  <a:pt x="20634" y="27613"/>
                </a:lnTo>
                <a:lnTo>
                  <a:pt x="17671" y="28991"/>
                </a:lnTo>
                <a:lnTo>
                  <a:pt x="14433" y="30542"/>
                </a:lnTo>
                <a:lnTo>
                  <a:pt x="11746" y="32885"/>
                </a:lnTo>
                <a:lnTo>
                  <a:pt x="9610" y="36020"/>
                </a:lnTo>
                <a:lnTo>
                  <a:pt x="9955" y="27062"/>
                </a:lnTo>
                <a:lnTo>
                  <a:pt x="11660" y="20180"/>
                </a:lnTo>
                <a:lnTo>
                  <a:pt x="14726" y="15374"/>
                </a:lnTo>
                <a:lnTo>
                  <a:pt x="17792" y="10569"/>
                </a:lnTo>
                <a:lnTo>
                  <a:pt x="21925" y="8165"/>
                </a:lnTo>
                <a:lnTo>
                  <a:pt x="31674" y="8165"/>
                </a:lnTo>
                <a:lnTo>
                  <a:pt x="35067" y="9715"/>
                </a:lnTo>
                <a:lnTo>
                  <a:pt x="37306" y="12817"/>
                </a:lnTo>
                <a:lnTo>
                  <a:pt x="39390" y="16761"/>
                </a:lnTo>
                <a:lnTo>
                  <a:pt x="39941" y="19689"/>
                </a:lnTo>
                <a:lnTo>
                  <a:pt x="49139" y="19689"/>
                </a:lnTo>
                <a:lnTo>
                  <a:pt x="49139" y="15142"/>
                </a:lnTo>
                <a:lnTo>
                  <a:pt x="47511" y="10723"/>
                </a:lnTo>
                <a:lnTo>
                  <a:pt x="44256" y="6434"/>
                </a:lnTo>
                <a:lnTo>
                  <a:pt x="41000" y="2145"/>
                </a:lnTo>
                <a:lnTo>
                  <a:pt x="35239" y="0"/>
                </a:lnTo>
                <a:lnTo>
                  <a:pt x="26972" y="0"/>
                </a:lnTo>
                <a:lnTo>
                  <a:pt x="22020" y="422"/>
                </a:lnTo>
                <a:lnTo>
                  <a:pt x="10764" y="6098"/>
                </a:lnTo>
                <a:lnTo>
                  <a:pt x="3358" y="18397"/>
                </a:lnTo>
                <a:lnTo>
                  <a:pt x="1119" y="24806"/>
                </a:lnTo>
                <a:lnTo>
                  <a:pt x="0" y="32609"/>
                </a:lnTo>
                <a:lnTo>
                  <a:pt x="47" y="44700"/>
                </a:lnTo>
                <a:lnTo>
                  <a:pt x="2197" y="58806"/>
                </a:lnTo>
                <a:lnTo>
                  <a:pt x="7544" y="68345"/>
                </a:lnTo>
                <a:lnTo>
                  <a:pt x="12572" y="73598"/>
                </a:lnTo>
                <a:lnTo>
                  <a:pt x="14907" y="63177"/>
                </a:lnTo>
                <a:lnTo>
                  <a:pt x="12168" y="59990"/>
                </a:lnTo>
                <a:lnTo>
                  <a:pt x="10798" y="56054"/>
                </a:lnTo>
                <a:lnTo>
                  <a:pt x="10798" y="46028"/>
                </a:lnTo>
                <a:lnTo>
                  <a:pt x="12306" y="42032"/>
                </a:lnTo>
                <a:lnTo>
                  <a:pt x="15320" y="39379"/>
                </a:lnTo>
                <a:lnTo>
                  <a:pt x="18334" y="36726"/>
                </a:lnTo>
                <a:lnTo>
                  <a:pt x="21839" y="35400"/>
                </a:lnTo>
                <a:lnTo>
                  <a:pt x="31554" y="35400"/>
                </a:lnTo>
                <a:lnTo>
                  <a:pt x="35498" y="37114"/>
                </a:lnTo>
                <a:lnTo>
                  <a:pt x="37668" y="40542"/>
                </a:lnTo>
                <a:lnTo>
                  <a:pt x="39838" y="43970"/>
                </a:lnTo>
                <a:lnTo>
                  <a:pt x="40923" y="47578"/>
                </a:lnTo>
                <a:lnTo>
                  <a:pt x="40923" y="55847"/>
                </a:lnTo>
                <a:lnTo>
                  <a:pt x="39709" y="59731"/>
                </a:lnTo>
                <a:lnTo>
                  <a:pt x="37280" y="63022"/>
                </a:lnTo>
                <a:lnTo>
                  <a:pt x="34852" y="663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5394759" y="2503272"/>
            <a:ext cx="5434" cy="11513"/>
          </a:xfrm>
          <a:custGeom>
            <a:avLst/>
            <a:gdLst/>
            <a:ahLst/>
            <a:cxnLst/>
            <a:rect l="l" t="t" r="r" b="b"/>
            <a:pathLst>
              <a:path w="5977" h="13048">
                <a:moveTo>
                  <a:pt x="2334" y="0"/>
                </a:moveTo>
                <a:lnTo>
                  <a:pt x="0" y="10421"/>
                </a:lnTo>
                <a:lnTo>
                  <a:pt x="5977" y="13048"/>
                </a:lnTo>
                <a:lnTo>
                  <a:pt x="5072" y="3186"/>
                </a:lnTo>
                <a:lnTo>
                  <a:pt x="23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5634771" y="2448076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5575124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8"/>
                </a:lnTo>
                <a:lnTo>
                  <a:pt x="23251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5600819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5686995" y="2503159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5720965" y="2447619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1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0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0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69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8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2" y="45528"/>
                </a:lnTo>
                <a:lnTo>
                  <a:pt x="33456" y="49163"/>
                </a:lnTo>
                <a:lnTo>
                  <a:pt x="33456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4"/>
                </a:lnTo>
                <a:lnTo>
                  <a:pt x="13099" y="67854"/>
                </a:lnTo>
                <a:lnTo>
                  <a:pt x="9128" y="66449"/>
                </a:lnTo>
                <a:lnTo>
                  <a:pt x="6561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5767530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1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5" y="53814"/>
                </a:lnTo>
                <a:lnTo>
                  <a:pt x="21477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79" y="10938"/>
                </a:lnTo>
                <a:lnTo>
                  <a:pt x="20289" y="8526"/>
                </a:lnTo>
                <a:lnTo>
                  <a:pt x="30968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2" y="74261"/>
                </a:lnTo>
                <a:lnTo>
                  <a:pt x="50792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5821493" y="2448896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8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0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2" y="9724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5714179" y="2447619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2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69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0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8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39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5576439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6113787" y="2507400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0" y="8475"/>
                </a:lnTo>
                <a:lnTo>
                  <a:pt x="13658" y="0"/>
                </a:lnTo>
                <a:lnTo>
                  <a:pt x="2841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6152342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6212669" y="2447619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2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0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0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70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8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3" y="45528"/>
                </a:lnTo>
                <a:lnTo>
                  <a:pt x="33457" y="49163"/>
                </a:lnTo>
                <a:lnTo>
                  <a:pt x="33457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4"/>
                </a:lnTo>
                <a:lnTo>
                  <a:pt x="13098" y="67854"/>
                </a:lnTo>
                <a:lnTo>
                  <a:pt x="9128" y="66449"/>
                </a:lnTo>
                <a:lnTo>
                  <a:pt x="6562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6205882" y="2447619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3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70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1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8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40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5961251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5959935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5985631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6013382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6071808" y="2503159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6098896" y="2447801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600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60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6344747" y="2440688"/>
            <a:ext cx="293155" cy="86272"/>
          </a:xfrm>
          <a:custGeom>
            <a:avLst/>
            <a:gdLst/>
            <a:ahLst/>
            <a:cxnLst/>
            <a:rect l="l" t="t" r="r" b="b"/>
            <a:pathLst>
              <a:path w="322470" h="97775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  <a:path w="322470" h="97775">
                <a:moveTo>
                  <a:pt x="38219" y="74262"/>
                </a:moveTo>
                <a:lnTo>
                  <a:pt x="34154" y="76415"/>
                </a:lnTo>
                <a:lnTo>
                  <a:pt x="28264" y="76690"/>
                </a:lnTo>
                <a:lnTo>
                  <a:pt x="28264" y="84287"/>
                </a:lnTo>
                <a:lnTo>
                  <a:pt x="34499" y="83598"/>
                </a:lnTo>
                <a:lnTo>
                  <a:pt x="39270" y="82185"/>
                </a:lnTo>
                <a:lnTo>
                  <a:pt x="40458" y="70230"/>
                </a:lnTo>
                <a:lnTo>
                  <a:pt x="38219" y="74262"/>
                </a:lnTo>
                <a:close/>
              </a:path>
              <a:path w="322470" h="97775">
                <a:moveTo>
                  <a:pt x="69176" y="73279"/>
                </a:moveTo>
                <a:lnTo>
                  <a:pt x="70071" y="69628"/>
                </a:lnTo>
                <a:lnTo>
                  <a:pt x="72242" y="66303"/>
                </a:lnTo>
                <a:lnTo>
                  <a:pt x="75687" y="63306"/>
                </a:lnTo>
                <a:lnTo>
                  <a:pt x="77615" y="61618"/>
                </a:lnTo>
                <a:lnTo>
                  <a:pt x="80268" y="59843"/>
                </a:lnTo>
                <a:lnTo>
                  <a:pt x="83644" y="57983"/>
                </a:lnTo>
                <a:lnTo>
                  <a:pt x="90723" y="54055"/>
                </a:lnTo>
                <a:lnTo>
                  <a:pt x="96958" y="50576"/>
                </a:lnTo>
                <a:lnTo>
                  <a:pt x="101281" y="47613"/>
                </a:lnTo>
                <a:lnTo>
                  <a:pt x="103693" y="45166"/>
                </a:lnTo>
                <a:lnTo>
                  <a:pt x="107861" y="40963"/>
                </a:lnTo>
                <a:lnTo>
                  <a:pt x="109945" y="35899"/>
                </a:lnTo>
                <a:lnTo>
                  <a:pt x="109945" y="24357"/>
                </a:lnTo>
                <a:lnTo>
                  <a:pt x="107990" y="19259"/>
                </a:lnTo>
                <a:lnTo>
                  <a:pt x="104081" y="14676"/>
                </a:lnTo>
                <a:lnTo>
                  <a:pt x="100170" y="10094"/>
                </a:lnTo>
                <a:lnTo>
                  <a:pt x="93978" y="7803"/>
                </a:lnTo>
                <a:lnTo>
                  <a:pt x="75308" y="7803"/>
                </a:lnTo>
                <a:lnTo>
                  <a:pt x="68194" y="11386"/>
                </a:lnTo>
                <a:lnTo>
                  <a:pt x="64164" y="18552"/>
                </a:lnTo>
                <a:lnTo>
                  <a:pt x="61890" y="22617"/>
                </a:lnTo>
                <a:lnTo>
                  <a:pt x="60702" y="27871"/>
                </a:lnTo>
                <a:lnTo>
                  <a:pt x="60599" y="34314"/>
                </a:lnTo>
                <a:lnTo>
                  <a:pt x="70055" y="34314"/>
                </a:lnTo>
                <a:lnTo>
                  <a:pt x="70192" y="29732"/>
                </a:lnTo>
                <a:lnTo>
                  <a:pt x="70916" y="26149"/>
                </a:lnTo>
                <a:lnTo>
                  <a:pt x="72225" y="23565"/>
                </a:lnTo>
                <a:lnTo>
                  <a:pt x="74670" y="18742"/>
                </a:lnTo>
                <a:lnTo>
                  <a:pt x="79080" y="16330"/>
                </a:lnTo>
                <a:lnTo>
                  <a:pt x="89758" y="16330"/>
                </a:lnTo>
                <a:lnTo>
                  <a:pt x="93203" y="17596"/>
                </a:lnTo>
                <a:lnTo>
                  <a:pt x="95787" y="20128"/>
                </a:lnTo>
                <a:lnTo>
                  <a:pt x="98371" y="22661"/>
                </a:lnTo>
                <a:lnTo>
                  <a:pt x="99662" y="26080"/>
                </a:lnTo>
                <a:lnTo>
                  <a:pt x="99662" y="34073"/>
                </a:lnTo>
                <a:lnTo>
                  <a:pt x="98250" y="37346"/>
                </a:lnTo>
                <a:lnTo>
                  <a:pt x="95425" y="40206"/>
                </a:lnTo>
                <a:lnTo>
                  <a:pt x="93634" y="42031"/>
                </a:lnTo>
                <a:lnTo>
                  <a:pt x="90516" y="44236"/>
                </a:lnTo>
                <a:lnTo>
                  <a:pt x="86073" y="46820"/>
                </a:lnTo>
                <a:lnTo>
                  <a:pt x="76152" y="52556"/>
                </a:lnTo>
                <a:lnTo>
                  <a:pt x="69503" y="56415"/>
                </a:lnTo>
                <a:lnTo>
                  <a:pt x="65034" y="60704"/>
                </a:lnTo>
                <a:lnTo>
                  <a:pt x="62743" y="65424"/>
                </a:lnTo>
                <a:lnTo>
                  <a:pt x="60452" y="70144"/>
                </a:lnTo>
                <a:lnTo>
                  <a:pt x="59135" y="75691"/>
                </a:lnTo>
                <a:lnTo>
                  <a:pt x="58790" y="82065"/>
                </a:lnTo>
                <a:lnTo>
                  <a:pt x="109583" y="82065"/>
                </a:lnTo>
                <a:lnTo>
                  <a:pt x="109583" y="73279"/>
                </a:lnTo>
                <a:lnTo>
                  <a:pt x="69176" y="73279"/>
                </a:lnTo>
                <a:close/>
              </a:path>
              <a:path w="322470" h="97775">
                <a:moveTo>
                  <a:pt x="177089" y="29663"/>
                </a:moveTo>
                <a:lnTo>
                  <a:pt x="177089" y="82065"/>
                </a:lnTo>
                <a:lnTo>
                  <a:pt x="187010" y="82065"/>
                </a:lnTo>
                <a:lnTo>
                  <a:pt x="187010" y="8371"/>
                </a:lnTo>
                <a:lnTo>
                  <a:pt x="179673" y="8371"/>
                </a:lnTo>
                <a:lnTo>
                  <a:pt x="178364" y="14091"/>
                </a:lnTo>
                <a:lnTo>
                  <a:pt x="176383" y="17717"/>
                </a:lnTo>
                <a:lnTo>
                  <a:pt x="173730" y="19250"/>
                </a:lnTo>
                <a:lnTo>
                  <a:pt x="171078" y="20783"/>
                </a:lnTo>
                <a:lnTo>
                  <a:pt x="166393" y="21877"/>
                </a:lnTo>
                <a:lnTo>
                  <a:pt x="159676" y="22531"/>
                </a:lnTo>
                <a:lnTo>
                  <a:pt x="159676" y="29663"/>
                </a:lnTo>
                <a:lnTo>
                  <a:pt x="177089" y="29663"/>
                </a:lnTo>
                <a:close/>
              </a:path>
              <a:path w="322470" h="97775">
                <a:moveTo>
                  <a:pt x="127123" y="97051"/>
                </a:moveTo>
                <a:lnTo>
                  <a:pt x="129982" y="95140"/>
                </a:lnTo>
                <a:lnTo>
                  <a:pt x="131635" y="92039"/>
                </a:lnTo>
                <a:lnTo>
                  <a:pt x="133289" y="88938"/>
                </a:lnTo>
                <a:lnTo>
                  <a:pt x="134116" y="85338"/>
                </a:lnTo>
                <a:lnTo>
                  <a:pt x="134116" y="70799"/>
                </a:lnTo>
                <a:lnTo>
                  <a:pt x="123058" y="70799"/>
                </a:lnTo>
                <a:lnTo>
                  <a:pt x="123058" y="82065"/>
                </a:lnTo>
                <a:lnTo>
                  <a:pt x="128690" y="82065"/>
                </a:lnTo>
                <a:lnTo>
                  <a:pt x="128845" y="84804"/>
                </a:lnTo>
                <a:lnTo>
                  <a:pt x="128070" y="87853"/>
                </a:lnTo>
                <a:lnTo>
                  <a:pt x="127106" y="90781"/>
                </a:lnTo>
                <a:lnTo>
                  <a:pt x="125435" y="92452"/>
                </a:lnTo>
                <a:lnTo>
                  <a:pt x="123058" y="92866"/>
                </a:lnTo>
                <a:lnTo>
                  <a:pt x="123058" y="97775"/>
                </a:lnTo>
                <a:lnTo>
                  <a:pt x="127123" y="97051"/>
                </a:lnTo>
                <a:close/>
              </a:path>
              <a:path w="322470" h="97775">
                <a:moveTo>
                  <a:pt x="247170" y="74064"/>
                </a:moveTo>
                <a:lnTo>
                  <a:pt x="243510" y="75709"/>
                </a:lnTo>
                <a:lnTo>
                  <a:pt x="233761" y="75709"/>
                </a:lnTo>
                <a:lnTo>
                  <a:pt x="229963" y="74115"/>
                </a:lnTo>
                <a:lnTo>
                  <a:pt x="230868" y="83977"/>
                </a:lnTo>
                <a:lnTo>
                  <a:pt x="245887" y="83977"/>
                </a:lnTo>
                <a:lnTo>
                  <a:pt x="252122" y="81385"/>
                </a:lnTo>
                <a:lnTo>
                  <a:pt x="256497" y="76199"/>
                </a:lnTo>
                <a:lnTo>
                  <a:pt x="260872" y="71014"/>
                </a:lnTo>
                <a:lnTo>
                  <a:pt x="263059" y="65063"/>
                </a:lnTo>
                <a:lnTo>
                  <a:pt x="263059" y="50490"/>
                </a:lnTo>
                <a:lnTo>
                  <a:pt x="260750" y="44581"/>
                </a:lnTo>
                <a:lnTo>
                  <a:pt x="256135" y="40619"/>
                </a:lnTo>
                <a:lnTo>
                  <a:pt x="251519" y="36657"/>
                </a:lnTo>
                <a:lnTo>
                  <a:pt x="246110" y="34676"/>
                </a:lnTo>
                <a:lnTo>
                  <a:pt x="236259" y="34676"/>
                </a:lnTo>
                <a:lnTo>
                  <a:pt x="232952" y="35365"/>
                </a:lnTo>
                <a:lnTo>
                  <a:pt x="229989" y="36743"/>
                </a:lnTo>
                <a:lnTo>
                  <a:pt x="226751" y="38294"/>
                </a:lnTo>
                <a:lnTo>
                  <a:pt x="224064" y="40636"/>
                </a:lnTo>
                <a:lnTo>
                  <a:pt x="221929" y="43771"/>
                </a:lnTo>
                <a:lnTo>
                  <a:pt x="222273" y="34813"/>
                </a:lnTo>
                <a:lnTo>
                  <a:pt x="223978" y="27932"/>
                </a:lnTo>
                <a:lnTo>
                  <a:pt x="227044" y="23126"/>
                </a:lnTo>
                <a:lnTo>
                  <a:pt x="230110" y="18320"/>
                </a:lnTo>
                <a:lnTo>
                  <a:pt x="234243" y="15916"/>
                </a:lnTo>
                <a:lnTo>
                  <a:pt x="243992" y="15916"/>
                </a:lnTo>
                <a:lnTo>
                  <a:pt x="247385" y="17467"/>
                </a:lnTo>
                <a:lnTo>
                  <a:pt x="249624" y="20568"/>
                </a:lnTo>
                <a:lnTo>
                  <a:pt x="251709" y="24512"/>
                </a:lnTo>
                <a:lnTo>
                  <a:pt x="252260" y="27441"/>
                </a:lnTo>
                <a:lnTo>
                  <a:pt x="261457" y="27441"/>
                </a:lnTo>
                <a:lnTo>
                  <a:pt x="261457" y="22893"/>
                </a:lnTo>
                <a:lnTo>
                  <a:pt x="259830" y="18475"/>
                </a:lnTo>
                <a:lnTo>
                  <a:pt x="256574" y="14185"/>
                </a:lnTo>
                <a:lnTo>
                  <a:pt x="253318" y="9896"/>
                </a:lnTo>
                <a:lnTo>
                  <a:pt x="247558" y="7751"/>
                </a:lnTo>
                <a:lnTo>
                  <a:pt x="239289" y="7751"/>
                </a:lnTo>
                <a:lnTo>
                  <a:pt x="234338" y="8173"/>
                </a:lnTo>
                <a:lnTo>
                  <a:pt x="223082" y="13850"/>
                </a:lnTo>
                <a:lnTo>
                  <a:pt x="215676" y="26149"/>
                </a:lnTo>
                <a:lnTo>
                  <a:pt x="213437" y="32557"/>
                </a:lnTo>
                <a:lnTo>
                  <a:pt x="212318" y="40360"/>
                </a:lnTo>
                <a:lnTo>
                  <a:pt x="212365" y="52451"/>
                </a:lnTo>
                <a:lnTo>
                  <a:pt x="214515" y="66557"/>
                </a:lnTo>
                <a:lnTo>
                  <a:pt x="219862" y="76096"/>
                </a:lnTo>
                <a:lnTo>
                  <a:pt x="224891" y="81350"/>
                </a:lnTo>
                <a:lnTo>
                  <a:pt x="227225" y="70928"/>
                </a:lnTo>
                <a:lnTo>
                  <a:pt x="224486" y="67742"/>
                </a:lnTo>
                <a:lnTo>
                  <a:pt x="223117" y="63805"/>
                </a:lnTo>
                <a:lnTo>
                  <a:pt x="223117" y="53780"/>
                </a:lnTo>
                <a:lnTo>
                  <a:pt x="224624" y="49783"/>
                </a:lnTo>
                <a:lnTo>
                  <a:pt x="227638" y="47130"/>
                </a:lnTo>
                <a:lnTo>
                  <a:pt x="230652" y="44478"/>
                </a:lnTo>
                <a:lnTo>
                  <a:pt x="234157" y="43151"/>
                </a:lnTo>
                <a:lnTo>
                  <a:pt x="243872" y="43151"/>
                </a:lnTo>
                <a:lnTo>
                  <a:pt x="247816" y="44865"/>
                </a:lnTo>
                <a:lnTo>
                  <a:pt x="249986" y="48293"/>
                </a:lnTo>
                <a:lnTo>
                  <a:pt x="252156" y="51721"/>
                </a:lnTo>
                <a:lnTo>
                  <a:pt x="253242" y="55330"/>
                </a:lnTo>
                <a:lnTo>
                  <a:pt x="253242" y="63598"/>
                </a:lnTo>
                <a:lnTo>
                  <a:pt x="252027" y="67483"/>
                </a:lnTo>
                <a:lnTo>
                  <a:pt x="249599" y="70773"/>
                </a:lnTo>
                <a:lnTo>
                  <a:pt x="247170" y="74064"/>
                </a:lnTo>
                <a:close/>
              </a:path>
              <a:path w="322470" h="97775">
                <a:moveTo>
                  <a:pt x="227225" y="70928"/>
                </a:moveTo>
                <a:lnTo>
                  <a:pt x="224891" y="81350"/>
                </a:lnTo>
                <a:lnTo>
                  <a:pt x="230868" y="83977"/>
                </a:lnTo>
                <a:lnTo>
                  <a:pt x="229963" y="74115"/>
                </a:lnTo>
                <a:lnTo>
                  <a:pt x="227225" y="70928"/>
                </a:lnTo>
                <a:close/>
              </a:path>
              <a:path w="322470" h="97775">
                <a:moveTo>
                  <a:pt x="302266" y="63977"/>
                </a:moveTo>
                <a:lnTo>
                  <a:pt x="302266" y="82065"/>
                </a:lnTo>
                <a:lnTo>
                  <a:pt x="311567" y="82065"/>
                </a:lnTo>
                <a:lnTo>
                  <a:pt x="311567" y="63977"/>
                </a:lnTo>
                <a:lnTo>
                  <a:pt x="322470" y="63977"/>
                </a:lnTo>
                <a:lnTo>
                  <a:pt x="322470" y="55864"/>
                </a:lnTo>
                <a:lnTo>
                  <a:pt x="311567" y="55864"/>
                </a:lnTo>
                <a:lnTo>
                  <a:pt x="311567" y="7855"/>
                </a:lnTo>
                <a:lnTo>
                  <a:pt x="303713" y="7855"/>
                </a:lnTo>
                <a:lnTo>
                  <a:pt x="302111" y="22325"/>
                </a:lnTo>
                <a:lnTo>
                  <a:pt x="302111" y="55864"/>
                </a:lnTo>
                <a:lnTo>
                  <a:pt x="278394" y="55864"/>
                </a:lnTo>
                <a:lnTo>
                  <a:pt x="269816" y="54882"/>
                </a:lnTo>
                <a:lnTo>
                  <a:pt x="269816" y="63977"/>
                </a:lnTo>
                <a:lnTo>
                  <a:pt x="302266" y="63977"/>
                </a:lnTo>
                <a:close/>
              </a:path>
              <a:path w="322470" h="97775">
                <a:moveTo>
                  <a:pt x="303713" y="7855"/>
                </a:moveTo>
                <a:lnTo>
                  <a:pt x="269816" y="54882"/>
                </a:lnTo>
                <a:lnTo>
                  <a:pt x="278394" y="55864"/>
                </a:lnTo>
                <a:lnTo>
                  <a:pt x="302111" y="22325"/>
                </a:lnTo>
                <a:lnTo>
                  <a:pt x="303713" y="7855"/>
                </a:lnTo>
                <a:close/>
              </a:path>
              <a:path w="322470" h="97775">
                <a:moveTo>
                  <a:pt x="1446" y="27441"/>
                </a:moveTo>
                <a:lnTo>
                  <a:pt x="1446" y="33298"/>
                </a:lnTo>
                <a:lnTo>
                  <a:pt x="3220" y="37880"/>
                </a:lnTo>
                <a:lnTo>
                  <a:pt x="6768" y="41187"/>
                </a:lnTo>
                <a:lnTo>
                  <a:pt x="10317" y="44495"/>
                </a:lnTo>
                <a:lnTo>
                  <a:pt x="10747" y="30231"/>
                </a:lnTo>
                <a:lnTo>
                  <a:pt x="10747" y="23996"/>
                </a:lnTo>
                <a:lnTo>
                  <a:pt x="11703" y="21291"/>
                </a:lnTo>
                <a:lnTo>
                  <a:pt x="13615" y="18707"/>
                </a:lnTo>
                <a:lnTo>
                  <a:pt x="16431" y="6942"/>
                </a:lnTo>
                <a:lnTo>
                  <a:pt x="11049" y="9078"/>
                </a:lnTo>
                <a:lnTo>
                  <a:pt x="7208" y="13281"/>
                </a:lnTo>
                <a:lnTo>
                  <a:pt x="3367" y="17484"/>
                </a:lnTo>
                <a:lnTo>
                  <a:pt x="1446" y="22204"/>
                </a:lnTo>
                <a:lnTo>
                  <a:pt x="1446" y="27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841431" y="2503159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921965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9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6975411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9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4" name="object 864"/>
          <p:cNvSpPr/>
          <p:nvPr/>
        </p:nvSpPr>
        <p:spPr>
          <a:xfrm>
            <a:off x="6867815" y="2447711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8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1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0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8"/>
                </a:lnTo>
                <a:lnTo>
                  <a:pt x="28229" y="31989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4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5" name="object 865"/>
          <p:cNvSpPr/>
          <p:nvPr/>
        </p:nvSpPr>
        <p:spPr>
          <a:xfrm>
            <a:off x="6730874" y="2446814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6" name="object 866"/>
          <p:cNvSpPr/>
          <p:nvPr/>
        </p:nvSpPr>
        <p:spPr>
          <a:xfrm>
            <a:off x="6729559" y="2440688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2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8"/>
                </a:lnTo>
                <a:lnTo>
                  <a:pt x="23252" y="76432"/>
                </a:lnTo>
                <a:lnTo>
                  <a:pt x="17464" y="75950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80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7" name="object 867"/>
          <p:cNvSpPr/>
          <p:nvPr/>
        </p:nvSpPr>
        <p:spPr>
          <a:xfrm>
            <a:off x="6755255" y="2502657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8" name="object 868"/>
          <p:cNvSpPr/>
          <p:nvPr/>
        </p:nvSpPr>
        <p:spPr>
          <a:xfrm>
            <a:off x="6783005" y="2447574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6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7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9" name="object 869"/>
          <p:cNvSpPr/>
          <p:nvPr/>
        </p:nvSpPr>
        <p:spPr>
          <a:xfrm>
            <a:off x="2475440" y="2559158"/>
            <a:ext cx="21936" cy="87139"/>
          </a:xfrm>
          <a:custGeom>
            <a:avLst/>
            <a:gdLst/>
            <a:ahLst/>
            <a:cxnLst/>
            <a:rect l="l" t="t" r="r" b="b"/>
            <a:pathLst>
              <a:path w="24130" h="98757">
                <a:moveTo>
                  <a:pt x="6859" y="85020"/>
                </a:moveTo>
                <a:lnTo>
                  <a:pt x="154" y="98757"/>
                </a:lnTo>
                <a:lnTo>
                  <a:pt x="6613" y="98757"/>
                </a:lnTo>
                <a:lnTo>
                  <a:pt x="14724" y="85340"/>
                </a:lnTo>
                <a:lnTo>
                  <a:pt x="19273" y="76070"/>
                </a:lnTo>
                <a:lnTo>
                  <a:pt x="23110" y="62109"/>
                </a:lnTo>
                <a:lnTo>
                  <a:pt x="24130" y="48784"/>
                </a:lnTo>
                <a:lnTo>
                  <a:pt x="24130" y="44891"/>
                </a:lnTo>
                <a:lnTo>
                  <a:pt x="23777" y="40843"/>
                </a:lnTo>
                <a:lnTo>
                  <a:pt x="23071" y="36640"/>
                </a:lnTo>
                <a:lnTo>
                  <a:pt x="22365" y="32437"/>
                </a:lnTo>
                <a:lnTo>
                  <a:pt x="21185" y="28181"/>
                </a:lnTo>
                <a:lnTo>
                  <a:pt x="19531" y="23875"/>
                </a:lnTo>
                <a:lnTo>
                  <a:pt x="18222" y="20396"/>
                </a:lnTo>
                <a:lnTo>
                  <a:pt x="17008" y="17665"/>
                </a:lnTo>
                <a:lnTo>
                  <a:pt x="14769" y="13703"/>
                </a:lnTo>
                <a:lnTo>
                  <a:pt x="11557" y="8475"/>
                </a:lnTo>
                <a:lnTo>
                  <a:pt x="6252" y="0"/>
                </a:lnTo>
                <a:lnTo>
                  <a:pt x="0" y="0"/>
                </a:lnTo>
                <a:lnTo>
                  <a:pt x="5063" y="9578"/>
                </a:lnTo>
                <a:lnTo>
                  <a:pt x="8456" y="16916"/>
                </a:lnTo>
                <a:lnTo>
                  <a:pt x="10179" y="22015"/>
                </a:lnTo>
                <a:lnTo>
                  <a:pt x="10834" y="24055"/>
                </a:lnTo>
                <a:lnTo>
                  <a:pt x="13482" y="36170"/>
                </a:lnTo>
                <a:lnTo>
                  <a:pt x="14364" y="49352"/>
                </a:lnTo>
                <a:lnTo>
                  <a:pt x="14360" y="50366"/>
                </a:lnTo>
                <a:lnTo>
                  <a:pt x="13397" y="63774"/>
                </a:lnTo>
                <a:lnTo>
                  <a:pt x="10747" y="75399"/>
                </a:lnTo>
                <a:lnTo>
                  <a:pt x="10701" y="75541"/>
                </a:lnTo>
                <a:lnTo>
                  <a:pt x="6859" y="850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0" name="object 870"/>
          <p:cNvSpPr/>
          <p:nvPr/>
        </p:nvSpPr>
        <p:spPr>
          <a:xfrm>
            <a:off x="2117033" y="2560253"/>
            <a:ext cx="51014" cy="66984"/>
          </a:xfrm>
          <a:custGeom>
            <a:avLst/>
            <a:gdLst/>
            <a:ahLst/>
            <a:cxnLst/>
            <a:rect l="l" t="t" r="r" b="b"/>
            <a:pathLst>
              <a:path w="56115" h="75915">
                <a:moveTo>
                  <a:pt x="10024" y="66871"/>
                </a:moveTo>
                <a:lnTo>
                  <a:pt x="10024" y="41135"/>
                </a:lnTo>
                <a:lnTo>
                  <a:pt x="51929" y="41135"/>
                </a:lnTo>
                <a:lnTo>
                  <a:pt x="51929" y="32350"/>
                </a:lnTo>
                <a:lnTo>
                  <a:pt x="10024" y="32350"/>
                </a:lnTo>
                <a:lnTo>
                  <a:pt x="10024" y="9302"/>
                </a:lnTo>
                <a:lnTo>
                  <a:pt x="55340" y="9302"/>
                </a:lnTo>
                <a:lnTo>
                  <a:pt x="55340" y="0"/>
                </a:lnTo>
                <a:lnTo>
                  <a:pt x="0" y="0"/>
                </a:lnTo>
                <a:lnTo>
                  <a:pt x="0" y="75915"/>
                </a:lnTo>
                <a:lnTo>
                  <a:pt x="56115" y="75915"/>
                </a:lnTo>
                <a:lnTo>
                  <a:pt x="56115" y="66871"/>
                </a:lnTo>
                <a:lnTo>
                  <a:pt x="10024" y="668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1" name="object 871"/>
          <p:cNvSpPr/>
          <p:nvPr/>
        </p:nvSpPr>
        <p:spPr>
          <a:xfrm>
            <a:off x="2180042" y="2560253"/>
            <a:ext cx="49886" cy="66984"/>
          </a:xfrm>
          <a:custGeom>
            <a:avLst/>
            <a:gdLst/>
            <a:ahLst/>
            <a:cxnLst/>
            <a:rect l="l" t="t" r="r" b="b"/>
            <a:pathLst>
              <a:path w="54875" h="75915">
                <a:moveTo>
                  <a:pt x="33121" y="32092"/>
                </a:moveTo>
                <a:lnTo>
                  <a:pt x="10076" y="32092"/>
                </a:lnTo>
                <a:lnTo>
                  <a:pt x="10076" y="8578"/>
                </a:lnTo>
                <a:lnTo>
                  <a:pt x="32897" y="8578"/>
                </a:lnTo>
                <a:lnTo>
                  <a:pt x="36273" y="9061"/>
                </a:lnTo>
                <a:lnTo>
                  <a:pt x="38546" y="10025"/>
                </a:lnTo>
                <a:lnTo>
                  <a:pt x="42577" y="11748"/>
                </a:lnTo>
                <a:lnTo>
                  <a:pt x="44592" y="15090"/>
                </a:lnTo>
                <a:lnTo>
                  <a:pt x="44695" y="35038"/>
                </a:lnTo>
                <a:lnTo>
                  <a:pt x="47348" y="33694"/>
                </a:lnTo>
                <a:lnTo>
                  <a:pt x="50793" y="30593"/>
                </a:lnTo>
                <a:lnTo>
                  <a:pt x="53514" y="27527"/>
                </a:lnTo>
                <a:lnTo>
                  <a:pt x="54875" y="23600"/>
                </a:lnTo>
                <a:lnTo>
                  <a:pt x="54875" y="14711"/>
                </a:lnTo>
                <a:lnTo>
                  <a:pt x="53773" y="11093"/>
                </a:lnTo>
                <a:lnTo>
                  <a:pt x="51568" y="7958"/>
                </a:lnTo>
                <a:lnTo>
                  <a:pt x="47813" y="2652"/>
                </a:lnTo>
                <a:lnTo>
                  <a:pt x="41492" y="0"/>
                </a:lnTo>
                <a:lnTo>
                  <a:pt x="0" y="0"/>
                </a:lnTo>
                <a:lnTo>
                  <a:pt x="0" y="75915"/>
                </a:lnTo>
                <a:lnTo>
                  <a:pt x="42078" y="75915"/>
                </a:lnTo>
                <a:lnTo>
                  <a:pt x="43042" y="65304"/>
                </a:lnTo>
                <a:lnTo>
                  <a:pt x="38546" y="67130"/>
                </a:lnTo>
                <a:lnTo>
                  <a:pt x="10076" y="67130"/>
                </a:lnTo>
                <a:lnTo>
                  <a:pt x="10076" y="40412"/>
                </a:lnTo>
                <a:lnTo>
                  <a:pt x="34792" y="40412"/>
                </a:lnTo>
                <a:lnTo>
                  <a:pt x="38254" y="40946"/>
                </a:lnTo>
                <a:lnTo>
                  <a:pt x="40872" y="42014"/>
                </a:lnTo>
                <a:lnTo>
                  <a:pt x="45798" y="44013"/>
                </a:lnTo>
                <a:lnTo>
                  <a:pt x="42698" y="28388"/>
                </a:lnTo>
                <a:lnTo>
                  <a:pt x="38908" y="30283"/>
                </a:lnTo>
                <a:lnTo>
                  <a:pt x="36497" y="31489"/>
                </a:lnTo>
                <a:lnTo>
                  <a:pt x="33121" y="320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2" name="object 872"/>
          <p:cNvSpPr/>
          <p:nvPr/>
        </p:nvSpPr>
        <p:spPr>
          <a:xfrm>
            <a:off x="2218294" y="2582293"/>
            <a:ext cx="14968" cy="44944"/>
          </a:xfrm>
          <a:custGeom>
            <a:avLst/>
            <a:gdLst/>
            <a:ahLst/>
            <a:cxnLst/>
            <a:rect l="l" t="t" r="r" b="b"/>
            <a:pathLst>
              <a:path w="16465" h="50937">
                <a:moveTo>
                  <a:pt x="11350" y="15072"/>
                </a:moveTo>
                <a:lnTo>
                  <a:pt x="9421" y="13212"/>
                </a:lnTo>
                <a:lnTo>
                  <a:pt x="6510" y="11541"/>
                </a:lnTo>
                <a:lnTo>
                  <a:pt x="2617" y="10060"/>
                </a:lnTo>
                <a:lnTo>
                  <a:pt x="2514" y="0"/>
                </a:lnTo>
                <a:lnTo>
                  <a:pt x="620" y="3410"/>
                </a:lnTo>
                <a:lnTo>
                  <a:pt x="3720" y="19035"/>
                </a:lnTo>
                <a:lnTo>
                  <a:pt x="6183" y="22790"/>
                </a:lnTo>
                <a:lnTo>
                  <a:pt x="6183" y="31575"/>
                </a:lnTo>
                <a:lnTo>
                  <a:pt x="5339" y="34366"/>
                </a:lnTo>
                <a:lnTo>
                  <a:pt x="3651" y="36674"/>
                </a:lnTo>
                <a:lnTo>
                  <a:pt x="964" y="40326"/>
                </a:lnTo>
                <a:lnTo>
                  <a:pt x="0" y="50937"/>
                </a:lnTo>
                <a:lnTo>
                  <a:pt x="7285" y="47974"/>
                </a:lnTo>
                <a:lnTo>
                  <a:pt x="11867" y="42048"/>
                </a:lnTo>
                <a:lnTo>
                  <a:pt x="14933" y="38087"/>
                </a:lnTo>
                <a:lnTo>
                  <a:pt x="16465" y="33659"/>
                </a:lnTo>
                <a:lnTo>
                  <a:pt x="16465" y="22945"/>
                </a:lnTo>
                <a:lnTo>
                  <a:pt x="14760" y="18380"/>
                </a:lnTo>
                <a:lnTo>
                  <a:pt x="11350" y="150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3" name="object 873"/>
          <p:cNvSpPr/>
          <p:nvPr/>
        </p:nvSpPr>
        <p:spPr>
          <a:xfrm>
            <a:off x="2251245" y="2560253"/>
            <a:ext cx="0" cy="66984"/>
          </a:xfrm>
          <a:custGeom>
            <a:avLst/>
            <a:gdLst/>
            <a:ahLst/>
            <a:cxnLst/>
            <a:rect l="l" t="t" r="r" b="b"/>
            <a:pathLst>
              <a:path h="75915">
                <a:moveTo>
                  <a:pt x="0" y="0"/>
                </a:moveTo>
                <a:lnTo>
                  <a:pt x="0" y="75915"/>
                </a:lnTo>
              </a:path>
            </a:pathLst>
          </a:custGeom>
          <a:ln w="1165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4" name="object 874"/>
          <p:cNvSpPr/>
          <p:nvPr/>
        </p:nvSpPr>
        <p:spPr>
          <a:xfrm>
            <a:off x="2270701" y="2560253"/>
            <a:ext cx="55993" cy="66984"/>
          </a:xfrm>
          <a:custGeom>
            <a:avLst/>
            <a:gdLst/>
            <a:ahLst/>
            <a:cxnLst/>
            <a:rect l="l" t="t" r="r" b="b"/>
            <a:pathLst>
              <a:path w="61592" h="75915">
                <a:moveTo>
                  <a:pt x="25577" y="75915"/>
                </a:moveTo>
                <a:lnTo>
                  <a:pt x="36015" y="75915"/>
                </a:lnTo>
                <a:lnTo>
                  <a:pt x="36015" y="9043"/>
                </a:lnTo>
                <a:lnTo>
                  <a:pt x="61592" y="9043"/>
                </a:lnTo>
                <a:lnTo>
                  <a:pt x="61592" y="0"/>
                </a:lnTo>
                <a:lnTo>
                  <a:pt x="0" y="0"/>
                </a:lnTo>
                <a:lnTo>
                  <a:pt x="0" y="9043"/>
                </a:lnTo>
                <a:lnTo>
                  <a:pt x="25577" y="9043"/>
                </a:lnTo>
                <a:lnTo>
                  <a:pt x="25577" y="75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5" name="object 875"/>
          <p:cNvSpPr/>
          <p:nvPr/>
        </p:nvSpPr>
        <p:spPr>
          <a:xfrm>
            <a:off x="2363872" y="2562214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1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6" name="object 876"/>
          <p:cNvSpPr/>
          <p:nvPr/>
        </p:nvSpPr>
        <p:spPr>
          <a:xfrm>
            <a:off x="2329267" y="2559158"/>
            <a:ext cx="21936" cy="87139"/>
          </a:xfrm>
          <a:custGeom>
            <a:avLst/>
            <a:gdLst/>
            <a:ahLst/>
            <a:cxnLst/>
            <a:rect l="l" t="t" r="r" b="b"/>
            <a:pathLst>
              <a:path w="24130" h="98757">
                <a:moveTo>
                  <a:pt x="17878" y="98757"/>
                </a:moveTo>
                <a:lnTo>
                  <a:pt x="24130" y="98757"/>
                </a:lnTo>
                <a:lnTo>
                  <a:pt x="19066" y="89179"/>
                </a:lnTo>
                <a:lnTo>
                  <a:pt x="15673" y="81841"/>
                </a:lnTo>
                <a:lnTo>
                  <a:pt x="13951" y="76742"/>
                </a:lnTo>
                <a:lnTo>
                  <a:pt x="13283" y="74658"/>
                </a:lnTo>
                <a:lnTo>
                  <a:pt x="10645" y="62548"/>
                </a:lnTo>
                <a:lnTo>
                  <a:pt x="9765" y="49352"/>
                </a:lnTo>
                <a:lnTo>
                  <a:pt x="9771" y="48228"/>
                </a:lnTo>
                <a:lnTo>
                  <a:pt x="10754" y="34903"/>
                </a:lnTo>
                <a:lnTo>
                  <a:pt x="13434" y="23203"/>
                </a:lnTo>
                <a:lnTo>
                  <a:pt x="17301" y="13642"/>
                </a:lnTo>
                <a:lnTo>
                  <a:pt x="23975" y="0"/>
                </a:lnTo>
                <a:lnTo>
                  <a:pt x="17516" y="0"/>
                </a:lnTo>
                <a:lnTo>
                  <a:pt x="9349" y="13538"/>
                </a:lnTo>
                <a:lnTo>
                  <a:pt x="4805" y="22738"/>
                </a:lnTo>
                <a:lnTo>
                  <a:pt x="1013" y="36632"/>
                </a:lnTo>
                <a:lnTo>
                  <a:pt x="0" y="49973"/>
                </a:lnTo>
                <a:lnTo>
                  <a:pt x="0" y="52694"/>
                </a:lnTo>
                <a:lnTo>
                  <a:pt x="568" y="58551"/>
                </a:lnTo>
                <a:lnTo>
                  <a:pt x="1326" y="64339"/>
                </a:lnTo>
                <a:lnTo>
                  <a:pt x="2669" y="69783"/>
                </a:lnTo>
                <a:lnTo>
                  <a:pt x="4598" y="74881"/>
                </a:lnTo>
                <a:lnTo>
                  <a:pt x="6010" y="78602"/>
                </a:lnTo>
                <a:lnTo>
                  <a:pt x="7320" y="81548"/>
                </a:lnTo>
                <a:lnTo>
                  <a:pt x="9731" y="85889"/>
                </a:lnTo>
                <a:lnTo>
                  <a:pt x="12848" y="90902"/>
                </a:lnTo>
                <a:lnTo>
                  <a:pt x="17878" y="987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7" name="object 877"/>
          <p:cNvSpPr/>
          <p:nvPr/>
        </p:nvSpPr>
        <p:spPr>
          <a:xfrm>
            <a:off x="2412104" y="2601223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8" name="object 878"/>
          <p:cNvSpPr/>
          <p:nvPr/>
        </p:nvSpPr>
        <p:spPr>
          <a:xfrm>
            <a:off x="2441258" y="2564767"/>
            <a:ext cx="23393" cy="63245"/>
          </a:xfrm>
          <a:custGeom>
            <a:avLst/>
            <a:gdLst/>
            <a:ahLst/>
            <a:cxnLst/>
            <a:rect l="l" t="t" r="r" b="b"/>
            <a:pathLst>
              <a:path w="25732" h="71678">
                <a:moveTo>
                  <a:pt x="16896" y="15451"/>
                </a:moveTo>
                <a:lnTo>
                  <a:pt x="16896" y="0"/>
                </a:lnTo>
                <a:lnTo>
                  <a:pt x="7492" y="0"/>
                </a:lnTo>
                <a:lnTo>
                  <a:pt x="7492" y="15451"/>
                </a:lnTo>
                <a:lnTo>
                  <a:pt x="0" y="15451"/>
                </a:lnTo>
                <a:lnTo>
                  <a:pt x="0" y="23048"/>
                </a:lnTo>
                <a:lnTo>
                  <a:pt x="7492" y="23048"/>
                </a:lnTo>
                <a:lnTo>
                  <a:pt x="7492" y="63237"/>
                </a:lnTo>
                <a:lnTo>
                  <a:pt x="8267" y="66122"/>
                </a:lnTo>
                <a:lnTo>
                  <a:pt x="11367" y="70566"/>
                </a:lnTo>
                <a:lnTo>
                  <a:pt x="14312" y="71678"/>
                </a:lnTo>
                <a:lnTo>
                  <a:pt x="19996" y="71678"/>
                </a:lnTo>
                <a:lnTo>
                  <a:pt x="22399" y="71471"/>
                </a:lnTo>
                <a:lnTo>
                  <a:pt x="25732" y="70799"/>
                </a:lnTo>
                <a:lnTo>
                  <a:pt x="25732" y="63461"/>
                </a:lnTo>
                <a:lnTo>
                  <a:pt x="23407" y="63607"/>
                </a:lnTo>
                <a:lnTo>
                  <a:pt x="20789" y="63616"/>
                </a:lnTo>
                <a:lnTo>
                  <a:pt x="17551" y="62393"/>
                </a:lnTo>
                <a:lnTo>
                  <a:pt x="16896" y="59172"/>
                </a:lnTo>
                <a:lnTo>
                  <a:pt x="16896" y="23048"/>
                </a:lnTo>
                <a:lnTo>
                  <a:pt x="25732" y="23048"/>
                </a:lnTo>
                <a:lnTo>
                  <a:pt x="25732" y="15451"/>
                </a:lnTo>
                <a:lnTo>
                  <a:pt x="16896" y="154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9" name="object 879"/>
          <p:cNvSpPr/>
          <p:nvPr/>
        </p:nvSpPr>
        <p:spPr>
          <a:xfrm>
            <a:off x="3035293" y="2621537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2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0" name="object 880"/>
          <p:cNvSpPr/>
          <p:nvPr/>
        </p:nvSpPr>
        <p:spPr>
          <a:xfrm>
            <a:off x="3073144" y="2561848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8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2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30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5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1" name="object 881"/>
          <p:cNvSpPr/>
          <p:nvPr/>
        </p:nvSpPr>
        <p:spPr>
          <a:xfrm>
            <a:off x="2882430" y="2601223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2" name="object 882"/>
          <p:cNvSpPr/>
          <p:nvPr/>
        </p:nvSpPr>
        <p:spPr>
          <a:xfrm>
            <a:off x="2914825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4" y="30937"/>
                </a:lnTo>
                <a:lnTo>
                  <a:pt x="5321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3" name="object 883"/>
          <p:cNvSpPr/>
          <p:nvPr/>
        </p:nvSpPr>
        <p:spPr>
          <a:xfrm>
            <a:off x="2913510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4" name="object 884"/>
          <p:cNvSpPr/>
          <p:nvPr/>
        </p:nvSpPr>
        <p:spPr>
          <a:xfrm>
            <a:off x="2939205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5" name="object 885"/>
          <p:cNvSpPr/>
          <p:nvPr/>
        </p:nvSpPr>
        <p:spPr>
          <a:xfrm>
            <a:off x="2967473" y="2563034"/>
            <a:ext cx="46785" cy="64203"/>
          </a:xfrm>
          <a:custGeom>
            <a:avLst/>
            <a:gdLst/>
            <a:ahLst/>
            <a:cxnLst/>
            <a:rect l="l" t="t" r="r" b="b"/>
            <a:pathLst>
              <a:path w="51464" h="72763">
                <a:moveTo>
                  <a:pt x="20823" y="72763"/>
                </a:moveTo>
                <a:lnTo>
                  <a:pt x="22408" y="65183"/>
                </a:lnTo>
                <a:lnTo>
                  <a:pt x="23699" y="59688"/>
                </a:lnTo>
                <a:lnTo>
                  <a:pt x="24699" y="56277"/>
                </a:lnTo>
                <a:lnTo>
                  <a:pt x="26249" y="50972"/>
                </a:lnTo>
                <a:lnTo>
                  <a:pt x="28522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8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4" y="8113"/>
                </a:lnTo>
                <a:lnTo>
                  <a:pt x="51464" y="0"/>
                </a:lnTo>
                <a:lnTo>
                  <a:pt x="0" y="0"/>
                </a:lnTo>
                <a:lnTo>
                  <a:pt x="0" y="9354"/>
                </a:lnTo>
                <a:lnTo>
                  <a:pt x="40923" y="9354"/>
                </a:lnTo>
                <a:lnTo>
                  <a:pt x="40602" y="9723"/>
                </a:lnTo>
                <a:lnTo>
                  <a:pt x="33148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6" name="object 886"/>
          <p:cNvSpPr/>
          <p:nvPr/>
        </p:nvSpPr>
        <p:spPr>
          <a:xfrm>
            <a:off x="3020402" y="2561940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4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6" y="72159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7" name="object 887"/>
          <p:cNvSpPr/>
          <p:nvPr/>
        </p:nvSpPr>
        <p:spPr>
          <a:xfrm>
            <a:off x="3267241" y="2560952"/>
            <a:ext cx="238722" cy="74371"/>
          </a:xfrm>
          <a:custGeom>
            <a:avLst/>
            <a:gdLst/>
            <a:ahLst/>
            <a:cxnLst/>
            <a:rect l="l" t="t" r="r" b="b"/>
            <a:pathLst>
              <a:path w="262594" h="84287">
                <a:moveTo>
                  <a:pt x="72409" y="67319"/>
                </a:moveTo>
                <a:lnTo>
                  <a:pt x="68344" y="69472"/>
                </a:lnTo>
                <a:lnTo>
                  <a:pt x="62453" y="69748"/>
                </a:lnTo>
                <a:lnTo>
                  <a:pt x="62453" y="77344"/>
                </a:lnTo>
                <a:lnTo>
                  <a:pt x="68688" y="76655"/>
                </a:lnTo>
                <a:lnTo>
                  <a:pt x="73459" y="75243"/>
                </a:lnTo>
                <a:lnTo>
                  <a:pt x="74648" y="63288"/>
                </a:lnTo>
                <a:lnTo>
                  <a:pt x="72409" y="67319"/>
                </a:lnTo>
                <a:close/>
              </a:path>
              <a:path w="262594" h="84287">
                <a:moveTo>
                  <a:pt x="187294" y="67121"/>
                </a:moveTo>
                <a:lnTo>
                  <a:pt x="183634" y="68766"/>
                </a:lnTo>
                <a:lnTo>
                  <a:pt x="173886" y="68766"/>
                </a:lnTo>
                <a:lnTo>
                  <a:pt x="170088" y="67172"/>
                </a:lnTo>
                <a:lnTo>
                  <a:pt x="170992" y="77034"/>
                </a:lnTo>
                <a:lnTo>
                  <a:pt x="186011" y="77034"/>
                </a:lnTo>
                <a:lnTo>
                  <a:pt x="192246" y="74442"/>
                </a:lnTo>
                <a:lnTo>
                  <a:pt x="196621" y="69257"/>
                </a:lnTo>
                <a:lnTo>
                  <a:pt x="200996" y="64072"/>
                </a:lnTo>
                <a:lnTo>
                  <a:pt x="203183" y="58120"/>
                </a:lnTo>
                <a:lnTo>
                  <a:pt x="203183" y="43547"/>
                </a:lnTo>
                <a:lnTo>
                  <a:pt x="200875" y="37638"/>
                </a:lnTo>
                <a:lnTo>
                  <a:pt x="196259" y="33677"/>
                </a:lnTo>
                <a:lnTo>
                  <a:pt x="191643" y="29714"/>
                </a:lnTo>
                <a:lnTo>
                  <a:pt x="186235" y="27733"/>
                </a:lnTo>
                <a:lnTo>
                  <a:pt x="176383" y="27733"/>
                </a:lnTo>
                <a:lnTo>
                  <a:pt x="173076" y="28422"/>
                </a:lnTo>
                <a:lnTo>
                  <a:pt x="170114" y="29800"/>
                </a:lnTo>
                <a:lnTo>
                  <a:pt x="166876" y="31351"/>
                </a:lnTo>
                <a:lnTo>
                  <a:pt x="164188" y="33693"/>
                </a:lnTo>
                <a:lnTo>
                  <a:pt x="162052" y="36829"/>
                </a:lnTo>
                <a:lnTo>
                  <a:pt x="162397" y="27871"/>
                </a:lnTo>
                <a:lnTo>
                  <a:pt x="164103" y="20989"/>
                </a:lnTo>
                <a:lnTo>
                  <a:pt x="167168" y="16183"/>
                </a:lnTo>
                <a:lnTo>
                  <a:pt x="170234" y="11377"/>
                </a:lnTo>
                <a:lnTo>
                  <a:pt x="174367" y="8974"/>
                </a:lnTo>
                <a:lnTo>
                  <a:pt x="184117" y="8974"/>
                </a:lnTo>
                <a:lnTo>
                  <a:pt x="187509" y="10524"/>
                </a:lnTo>
                <a:lnTo>
                  <a:pt x="189749" y="13625"/>
                </a:lnTo>
                <a:lnTo>
                  <a:pt x="191833" y="17570"/>
                </a:lnTo>
                <a:lnTo>
                  <a:pt x="192384" y="20498"/>
                </a:lnTo>
                <a:lnTo>
                  <a:pt x="201582" y="20498"/>
                </a:lnTo>
                <a:lnTo>
                  <a:pt x="201582" y="15950"/>
                </a:lnTo>
                <a:lnTo>
                  <a:pt x="199954" y="11532"/>
                </a:lnTo>
                <a:lnTo>
                  <a:pt x="196699" y="7243"/>
                </a:lnTo>
                <a:lnTo>
                  <a:pt x="193443" y="2953"/>
                </a:lnTo>
                <a:lnTo>
                  <a:pt x="187682" y="808"/>
                </a:lnTo>
                <a:lnTo>
                  <a:pt x="179414" y="808"/>
                </a:lnTo>
                <a:lnTo>
                  <a:pt x="174462" y="1231"/>
                </a:lnTo>
                <a:lnTo>
                  <a:pt x="163206" y="6907"/>
                </a:lnTo>
                <a:lnTo>
                  <a:pt x="155801" y="19206"/>
                </a:lnTo>
                <a:lnTo>
                  <a:pt x="153561" y="25614"/>
                </a:lnTo>
                <a:lnTo>
                  <a:pt x="152442" y="33418"/>
                </a:lnTo>
                <a:lnTo>
                  <a:pt x="152489" y="45509"/>
                </a:lnTo>
                <a:lnTo>
                  <a:pt x="154639" y="59614"/>
                </a:lnTo>
                <a:lnTo>
                  <a:pt x="159986" y="69154"/>
                </a:lnTo>
                <a:lnTo>
                  <a:pt x="165015" y="74407"/>
                </a:lnTo>
                <a:lnTo>
                  <a:pt x="167349" y="63986"/>
                </a:lnTo>
                <a:lnTo>
                  <a:pt x="164611" y="60799"/>
                </a:lnTo>
                <a:lnTo>
                  <a:pt x="163241" y="56863"/>
                </a:lnTo>
                <a:lnTo>
                  <a:pt x="163241" y="46837"/>
                </a:lnTo>
                <a:lnTo>
                  <a:pt x="164748" y="42840"/>
                </a:lnTo>
                <a:lnTo>
                  <a:pt x="167763" y="40188"/>
                </a:lnTo>
                <a:lnTo>
                  <a:pt x="170777" y="37535"/>
                </a:lnTo>
                <a:lnTo>
                  <a:pt x="174281" y="36208"/>
                </a:lnTo>
                <a:lnTo>
                  <a:pt x="183996" y="36208"/>
                </a:lnTo>
                <a:lnTo>
                  <a:pt x="187940" y="37923"/>
                </a:lnTo>
                <a:lnTo>
                  <a:pt x="190110" y="41350"/>
                </a:lnTo>
                <a:lnTo>
                  <a:pt x="192280" y="44778"/>
                </a:lnTo>
                <a:lnTo>
                  <a:pt x="193366" y="48387"/>
                </a:lnTo>
                <a:lnTo>
                  <a:pt x="193366" y="56656"/>
                </a:lnTo>
                <a:lnTo>
                  <a:pt x="192152" y="60540"/>
                </a:lnTo>
                <a:lnTo>
                  <a:pt x="189723" y="63830"/>
                </a:lnTo>
                <a:lnTo>
                  <a:pt x="187294" y="67121"/>
                </a:lnTo>
                <a:close/>
              </a:path>
              <a:path w="262594" h="84287">
                <a:moveTo>
                  <a:pt x="167349" y="63986"/>
                </a:moveTo>
                <a:lnTo>
                  <a:pt x="165015" y="74407"/>
                </a:lnTo>
                <a:lnTo>
                  <a:pt x="170992" y="77034"/>
                </a:lnTo>
                <a:lnTo>
                  <a:pt x="170088" y="67172"/>
                </a:lnTo>
                <a:lnTo>
                  <a:pt x="167349" y="63986"/>
                </a:lnTo>
                <a:close/>
              </a:path>
              <a:path w="262594" h="84287">
                <a:moveTo>
                  <a:pt x="242390" y="57035"/>
                </a:moveTo>
                <a:lnTo>
                  <a:pt x="242390" y="75122"/>
                </a:lnTo>
                <a:lnTo>
                  <a:pt x="251691" y="75122"/>
                </a:lnTo>
                <a:lnTo>
                  <a:pt x="251691" y="57035"/>
                </a:lnTo>
                <a:lnTo>
                  <a:pt x="262594" y="57035"/>
                </a:lnTo>
                <a:lnTo>
                  <a:pt x="262594" y="48921"/>
                </a:lnTo>
                <a:lnTo>
                  <a:pt x="251691" y="48921"/>
                </a:lnTo>
                <a:lnTo>
                  <a:pt x="251691" y="912"/>
                </a:lnTo>
                <a:lnTo>
                  <a:pt x="243837" y="912"/>
                </a:lnTo>
                <a:lnTo>
                  <a:pt x="242235" y="15382"/>
                </a:lnTo>
                <a:lnTo>
                  <a:pt x="242235" y="48921"/>
                </a:lnTo>
                <a:lnTo>
                  <a:pt x="218518" y="48921"/>
                </a:lnTo>
                <a:lnTo>
                  <a:pt x="209941" y="47939"/>
                </a:lnTo>
                <a:lnTo>
                  <a:pt x="209941" y="57035"/>
                </a:lnTo>
                <a:lnTo>
                  <a:pt x="242390" y="57035"/>
                </a:lnTo>
                <a:close/>
              </a:path>
              <a:path w="262594" h="84287">
                <a:moveTo>
                  <a:pt x="243837" y="912"/>
                </a:moveTo>
                <a:lnTo>
                  <a:pt x="209941" y="47939"/>
                </a:lnTo>
                <a:lnTo>
                  <a:pt x="218518" y="48921"/>
                </a:lnTo>
                <a:lnTo>
                  <a:pt x="242235" y="15382"/>
                </a:lnTo>
                <a:lnTo>
                  <a:pt x="243837" y="912"/>
                </a:lnTo>
                <a:close/>
              </a:path>
              <a:path w="262594" h="84287">
                <a:moveTo>
                  <a:pt x="94177" y="65122"/>
                </a:moveTo>
                <a:lnTo>
                  <a:pt x="98121" y="69929"/>
                </a:lnTo>
                <a:lnTo>
                  <a:pt x="102065" y="74735"/>
                </a:lnTo>
                <a:lnTo>
                  <a:pt x="108412" y="77138"/>
                </a:lnTo>
                <a:lnTo>
                  <a:pt x="125705" y="77138"/>
                </a:lnTo>
                <a:lnTo>
                  <a:pt x="132302" y="74915"/>
                </a:lnTo>
                <a:lnTo>
                  <a:pt x="136952" y="70471"/>
                </a:lnTo>
                <a:lnTo>
                  <a:pt x="141602" y="66027"/>
                </a:lnTo>
                <a:lnTo>
                  <a:pt x="143928" y="60273"/>
                </a:lnTo>
                <a:lnTo>
                  <a:pt x="143928" y="48801"/>
                </a:lnTo>
                <a:lnTo>
                  <a:pt x="142834" y="45071"/>
                </a:lnTo>
                <a:lnTo>
                  <a:pt x="140646" y="42022"/>
                </a:lnTo>
                <a:lnTo>
                  <a:pt x="138459" y="38974"/>
                </a:lnTo>
                <a:lnTo>
                  <a:pt x="135419" y="36915"/>
                </a:lnTo>
                <a:lnTo>
                  <a:pt x="131526" y="35847"/>
                </a:lnTo>
                <a:lnTo>
                  <a:pt x="133938" y="34848"/>
                </a:lnTo>
                <a:lnTo>
                  <a:pt x="137417" y="31712"/>
                </a:lnTo>
                <a:lnTo>
                  <a:pt x="139863" y="28887"/>
                </a:lnTo>
                <a:lnTo>
                  <a:pt x="141086" y="25201"/>
                </a:lnTo>
                <a:lnTo>
                  <a:pt x="141086" y="14280"/>
                </a:lnTo>
                <a:lnTo>
                  <a:pt x="139019" y="9413"/>
                </a:lnTo>
                <a:lnTo>
                  <a:pt x="134885" y="6054"/>
                </a:lnTo>
                <a:lnTo>
                  <a:pt x="130751" y="2695"/>
                </a:lnTo>
                <a:lnTo>
                  <a:pt x="124913" y="1015"/>
                </a:lnTo>
                <a:lnTo>
                  <a:pt x="107826" y="1015"/>
                </a:lnTo>
                <a:lnTo>
                  <a:pt x="101161" y="4461"/>
                </a:lnTo>
                <a:lnTo>
                  <a:pt x="97372" y="11351"/>
                </a:lnTo>
                <a:lnTo>
                  <a:pt x="95167" y="15210"/>
                </a:lnTo>
                <a:lnTo>
                  <a:pt x="94065" y="19896"/>
                </a:lnTo>
                <a:lnTo>
                  <a:pt x="94065" y="25408"/>
                </a:lnTo>
                <a:lnTo>
                  <a:pt x="103262" y="25408"/>
                </a:lnTo>
                <a:lnTo>
                  <a:pt x="103434" y="21204"/>
                </a:lnTo>
                <a:lnTo>
                  <a:pt x="104175" y="17966"/>
                </a:lnTo>
                <a:lnTo>
                  <a:pt x="105484" y="15692"/>
                </a:lnTo>
                <a:lnTo>
                  <a:pt x="107861" y="11558"/>
                </a:lnTo>
                <a:lnTo>
                  <a:pt x="112150" y="9491"/>
                </a:lnTo>
                <a:lnTo>
                  <a:pt x="121829" y="9491"/>
                </a:lnTo>
                <a:lnTo>
                  <a:pt x="124878" y="10490"/>
                </a:lnTo>
                <a:lnTo>
                  <a:pt x="127496" y="12488"/>
                </a:lnTo>
                <a:lnTo>
                  <a:pt x="130114" y="14487"/>
                </a:lnTo>
                <a:lnTo>
                  <a:pt x="131423" y="17329"/>
                </a:lnTo>
                <a:lnTo>
                  <a:pt x="131423" y="25976"/>
                </a:lnTo>
                <a:lnTo>
                  <a:pt x="129460" y="29421"/>
                </a:lnTo>
                <a:lnTo>
                  <a:pt x="125532" y="31351"/>
                </a:lnTo>
                <a:lnTo>
                  <a:pt x="123293" y="32453"/>
                </a:lnTo>
                <a:lnTo>
                  <a:pt x="120434" y="33004"/>
                </a:lnTo>
                <a:lnTo>
                  <a:pt x="114837" y="32953"/>
                </a:lnTo>
                <a:lnTo>
                  <a:pt x="112408" y="32746"/>
                </a:lnTo>
                <a:lnTo>
                  <a:pt x="112408" y="40963"/>
                </a:lnTo>
                <a:lnTo>
                  <a:pt x="121778" y="40860"/>
                </a:lnTo>
                <a:lnTo>
                  <a:pt x="126110" y="41876"/>
                </a:lnTo>
                <a:lnTo>
                  <a:pt x="129227" y="43908"/>
                </a:lnTo>
                <a:lnTo>
                  <a:pt x="132345" y="45941"/>
                </a:lnTo>
                <a:lnTo>
                  <a:pt x="133903" y="49507"/>
                </a:lnTo>
                <a:lnTo>
                  <a:pt x="133903" y="58740"/>
                </a:lnTo>
                <a:lnTo>
                  <a:pt x="132422" y="62116"/>
                </a:lnTo>
                <a:lnTo>
                  <a:pt x="129460" y="64735"/>
                </a:lnTo>
                <a:lnTo>
                  <a:pt x="126497" y="67353"/>
                </a:lnTo>
                <a:lnTo>
                  <a:pt x="122570" y="68662"/>
                </a:lnTo>
                <a:lnTo>
                  <a:pt x="111375" y="68662"/>
                </a:lnTo>
                <a:lnTo>
                  <a:pt x="107017" y="66716"/>
                </a:lnTo>
                <a:lnTo>
                  <a:pt x="104606" y="62823"/>
                </a:lnTo>
                <a:lnTo>
                  <a:pt x="103228" y="60652"/>
                </a:lnTo>
                <a:lnTo>
                  <a:pt x="102332" y="57173"/>
                </a:lnTo>
                <a:lnTo>
                  <a:pt x="101919" y="52384"/>
                </a:lnTo>
                <a:lnTo>
                  <a:pt x="92204" y="52384"/>
                </a:lnTo>
                <a:lnTo>
                  <a:pt x="92204" y="59274"/>
                </a:lnTo>
                <a:lnTo>
                  <a:pt x="94177" y="65122"/>
                </a:lnTo>
                <a:close/>
              </a:path>
              <a:path w="262594" h="84287">
                <a:moveTo>
                  <a:pt x="0" y="40860"/>
                </a:moveTo>
                <a:lnTo>
                  <a:pt x="0" y="50420"/>
                </a:lnTo>
                <a:lnTo>
                  <a:pt x="25939" y="50420"/>
                </a:lnTo>
                <a:lnTo>
                  <a:pt x="25939" y="40860"/>
                </a:lnTo>
                <a:lnTo>
                  <a:pt x="0" y="40860"/>
                </a:lnTo>
                <a:close/>
              </a:path>
              <a:path w="262594" h="84287">
                <a:moveTo>
                  <a:pt x="35636" y="20498"/>
                </a:moveTo>
                <a:lnTo>
                  <a:pt x="35636" y="26355"/>
                </a:lnTo>
                <a:lnTo>
                  <a:pt x="37410" y="30937"/>
                </a:lnTo>
                <a:lnTo>
                  <a:pt x="40958" y="34245"/>
                </a:lnTo>
                <a:lnTo>
                  <a:pt x="44506" y="37552"/>
                </a:lnTo>
                <a:lnTo>
                  <a:pt x="44937" y="23289"/>
                </a:lnTo>
                <a:lnTo>
                  <a:pt x="44937" y="17053"/>
                </a:lnTo>
                <a:lnTo>
                  <a:pt x="45892" y="14349"/>
                </a:lnTo>
                <a:lnTo>
                  <a:pt x="47804" y="11764"/>
                </a:lnTo>
                <a:lnTo>
                  <a:pt x="50620" y="0"/>
                </a:lnTo>
                <a:lnTo>
                  <a:pt x="45238" y="2135"/>
                </a:lnTo>
                <a:lnTo>
                  <a:pt x="41397" y="6338"/>
                </a:lnTo>
                <a:lnTo>
                  <a:pt x="37556" y="10541"/>
                </a:lnTo>
                <a:lnTo>
                  <a:pt x="35636" y="15262"/>
                </a:lnTo>
                <a:lnTo>
                  <a:pt x="35636" y="20498"/>
                </a:lnTo>
                <a:close/>
              </a:path>
              <a:path w="262594" h="84287">
                <a:moveTo>
                  <a:pt x="70445" y="35140"/>
                </a:moveTo>
                <a:lnTo>
                  <a:pt x="62453" y="32901"/>
                </a:lnTo>
                <a:lnTo>
                  <a:pt x="62453" y="7785"/>
                </a:lnTo>
                <a:lnTo>
                  <a:pt x="67207" y="7958"/>
                </a:lnTo>
                <a:lnTo>
                  <a:pt x="70669" y="9784"/>
                </a:lnTo>
                <a:lnTo>
                  <a:pt x="72839" y="13264"/>
                </a:lnTo>
                <a:lnTo>
                  <a:pt x="74717" y="17415"/>
                </a:lnTo>
                <a:lnTo>
                  <a:pt x="74958" y="20033"/>
                </a:lnTo>
                <a:lnTo>
                  <a:pt x="84000" y="20033"/>
                </a:lnTo>
                <a:lnTo>
                  <a:pt x="83828" y="14176"/>
                </a:lnTo>
                <a:lnTo>
                  <a:pt x="81907" y="9465"/>
                </a:lnTo>
                <a:lnTo>
                  <a:pt x="78239" y="5899"/>
                </a:lnTo>
                <a:lnTo>
                  <a:pt x="74570" y="2333"/>
                </a:lnTo>
                <a:lnTo>
                  <a:pt x="69308" y="309"/>
                </a:lnTo>
                <a:lnTo>
                  <a:pt x="62453" y="-172"/>
                </a:lnTo>
                <a:lnTo>
                  <a:pt x="62453" y="-6942"/>
                </a:lnTo>
                <a:lnTo>
                  <a:pt x="57544" y="-6942"/>
                </a:lnTo>
                <a:lnTo>
                  <a:pt x="57544" y="-69"/>
                </a:lnTo>
                <a:lnTo>
                  <a:pt x="50620" y="0"/>
                </a:lnTo>
                <a:lnTo>
                  <a:pt x="47804" y="11764"/>
                </a:lnTo>
                <a:lnTo>
                  <a:pt x="49716" y="9181"/>
                </a:lnTo>
                <a:lnTo>
                  <a:pt x="52928" y="7803"/>
                </a:lnTo>
                <a:lnTo>
                  <a:pt x="57441" y="7630"/>
                </a:lnTo>
                <a:lnTo>
                  <a:pt x="57441" y="31919"/>
                </a:lnTo>
                <a:lnTo>
                  <a:pt x="53617" y="31161"/>
                </a:lnTo>
                <a:lnTo>
                  <a:pt x="50577" y="29817"/>
                </a:lnTo>
                <a:lnTo>
                  <a:pt x="46065" y="25959"/>
                </a:lnTo>
                <a:lnTo>
                  <a:pt x="44937" y="23289"/>
                </a:lnTo>
                <a:lnTo>
                  <a:pt x="44506" y="37552"/>
                </a:lnTo>
                <a:lnTo>
                  <a:pt x="50000" y="39912"/>
                </a:lnTo>
                <a:lnTo>
                  <a:pt x="57441" y="41325"/>
                </a:lnTo>
                <a:lnTo>
                  <a:pt x="57441" y="69489"/>
                </a:lnTo>
                <a:lnTo>
                  <a:pt x="51653" y="69007"/>
                </a:lnTo>
                <a:lnTo>
                  <a:pt x="47692" y="66820"/>
                </a:lnTo>
                <a:lnTo>
                  <a:pt x="45557" y="62926"/>
                </a:lnTo>
                <a:lnTo>
                  <a:pt x="44351" y="60756"/>
                </a:lnTo>
                <a:lnTo>
                  <a:pt x="43610" y="57311"/>
                </a:lnTo>
                <a:lnTo>
                  <a:pt x="43334" y="52590"/>
                </a:lnTo>
                <a:lnTo>
                  <a:pt x="34189" y="52590"/>
                </a:lnTo>
                <a:lnTo>
                  <a:pt x="34189" y="58516"/>
                </a:lnTo>
                <a:lnTo>
                  <a:pt x="35171" y="63219"/>
                </a:lnTo>
                <a:lnTo>
                  <a:pt x="37134" y="66699"/>
                </a:lnTo>
                <a:lnTo>
                  <a:pt x="40717" y="73141"/>
                </a:lnTo>
                <a:lnTo>
                  <a:pt x="47520" y="76690"/>
                </a:lnTo>
                <a:lnTo>
                  <a:pt x="57544" y="77344"/>
                </a:lnTo>
                <a:lnTo>
                  <a:pt x="57544" y="87370"/>
                </a:lnTo>
                <a:lnTo>
                  <a:pt x="62453" y="87370"/>
                </a:lnTo>
                <a:lnTo>
                  <a:pt x="62453" y="42565"/>
                </a:lnTo>
                <a:lnTo>
                  <a:pt x="66759" y="43736"/>
                </a:lnTo>
                <a:lnTo>
                  <a:pt x="69825" y="44976"/>
                </a:lnTo>
                <a:lnTo>
                  <a:pt x="71650" y="46286"/>
                </a:lnTo>
                <a:lnTo>
                  <a:pt x="74820" y="48525"/>
                </a:lnTo>
                <a:lnTo>
                  <a:pt x="76404" y="51798"/>
                </a:lnTo>
                <a:lnTo>
                  <a:pt x="76404" y="58826"/>
                </a:lnTo>
                <a:lnTo>
                  <a:pt x="75819" y="61221"/>
                </a:lnTo>
                <a:lnTo>
                  <a:pt x="74648" y="63288"/>
                </a:lnTo>
                <a:lnTo>
                  <a:pt x="73459" y="75243"/>
                </a:lnTo>
                <a:lnTo>
                  <a:pt x="76766" y="73107"/>
                </a:lnTo>
                <a:lnTo>
                  <a:pt x="82726" y="69248"/>
                </a:lnTo>
                <a:lnTo>
                  <a:pt x="85705" y="62737"/>
                </a:lnTo>
                <a:lnTo>
                  <a:pt x="85705" y="47233"/>
                </a:lnTo>
                <a:lnTo>
                  <a:pt x="83380" y="42445"/>
                </a:lnTo>
                <a:lnTo>
                  <a:pt x="78730" y="39206"/>
                </a:lnTo>
                <a:lnTo>
                  <a:pt x="75871" y="37242"/>
                </a:lnTo>
                <a:lnTo>
                  <a:pt x="70445" y="35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8" name="object 888"/>
          <p:cNvSpPr/>
          <p:nvPr/>
        </p:nvSpPr>
        <p:spPr>
          <a:xfrm>
            <a:off x="3651065" y="2560952"/>
            <a:ext cx="154195" cy="74371"/>
          </a:xfrm>
          <a:custGeom>
            <a:avLst/>
            <a:gdLst/>
            <a:ahLst/>
            <a:cxnLst/>
            <a:rect l="l" t="t" r="r" b="b"/>
            <a:pathLst>
              <a:path w="169614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169614" h="84287">
                <a:moveTo>
                  <a:pt x="105656" y="11351"/>
                </a:moveTo>
                <a:lnTo>
                  <a:pt x="105656" y="2359"/>
                </a:lnTo>
                <a:lnTo>
                  <a:pt x="67213" y="2359"/>
                </a:lnTo>
                <a:lnTo>
                  <a:pt x="61580" y="42203"/>
                </a:lnTo>
                <a:lnTo>
                  <a:pt x="69641" y="42668"/>
                </a:lnTo>
                <a:lnTo>
                  <a:pt x="73216" y="38741"/>
                </a:lnTo>
                <a:lnTo>
                  <a:pt x="77797" y="36260"/>
                </a:lnTo>
                <a:lnTo>
                  <a:pt x="80544" y="35640"/>
                </a:lnTo>
                <a:lnTo>
                  <a:pt x="88157" y="35640"/>
                </a:lnTo>
                <a:lnTo>
                  <a:pt x="91937" y="37053"/>
                </a:lnTo>
                <a:lnTo>
                  <a:pt x="95089" y="39878"/>
                </a:lnTo>
                <a:lnTo>
                  <a:pt x="98241" y="42703"/>
                </a:lnTo>
                <a:lnTo>
                  <a:pt x="99817" y="46699"/>
                </a:lnTo>
                <a:lnTo>
                  <a:pt x="99817" y="56139"/>
                </a:lnTo>
                <a:lnTo>
                  <a:pt x="98491" y="60032"/>
                </a:lnTo>
                <a:lnTo>
                  <a:pt x="95839" y="63546"/>
                </a:lnTo>
                <a:lnTo>
                  <a:pt x="93186" y="67060"/>
                </a:lnTo>
                <a:lnTo>
                  <a:pt x="89104" y="68818"/>
                </a:lnTo>
                <a:lnTo>
                  <a:pt x="80699" y="68818"/>
                </a:lnTo>
                <a:lnTo>
                  <a:pt x="78150" y="68301"/>
                </a:lnTo>
                <a:lnTo>
                  <a:pt x="75945" y="67267"/>
                </a:lnTo>
                <a:lnTo>
                  <a:pt x="71639" y="65234"/>
                </a:lnTo>
                <a:lnTo>
                  <a:pt x="69176" y="61565"/>
                </a:lnTo>
                <a:lnTo>
                  <a:pt x="68556" y="56260"/>
                </a:lnTo>
                <a:lnTo>
                  <a:pt x="58894" y="56260"/>
                </a:lnTo>
                <a:lnTo>
                  <a:pt x="59444" y="63288"/>
                </a:lnTo>
                <a:lnTo>
                  <a:pt x="62037" y="68499"/>
                </a:lnTo>
                <a:lnTo>
                  <a:pt x="66670" y="71892"/>
                </a:lnTo>
                <a:lnTo>
                  <a:pt x="71303" y="75286"/>
                </a:lnTo>
                <a:lnTo>
                  <a:pt x="76634" y="76983"/>
                </a:lnTo>
                <a:lnTo>
                  <a:pt x="92136" y="76983"/>
                </a:lnTo>
                <a:lnTo>
                  <a:pt x="99034" y="74313"/>
                </a:lnTo>
                <a:lnTo>
                  <a:pt x="103357" y="68972"/>
                </a:lnTo>
                <a:lnTo>
                  <a:pt x="107680" y="63633"/>
                </a:lnTo>
                <a:lnTo>
                  <a:pt x="109842" y="57465"/>
                </a:lnTo>
                <a:lnTo>
                  <a:pt x="109842" y="43753"/>
                </a:lnTo>
                <a:lnTo>
                  <a:pt x="107482" y="38207"/>
                </a:lnTo>
                <a:lnTo>
                  <a:pt x="102763" y="33831"/>
                </a:lnTo>
                <a:lnTo>
                  <a:pt x="98043" y="29456"/>
                </a:lnTo>
                <a:lnTo>
                  <a:pt x="92291" y="27268"/>
                </a:lnTo>
                <a:lnTo>
                  <a:pt x="81887" y="27268"/>
                </a:lnTo>
                <a:lnTo>
                  <a:pt x="78701" y="27836"/>
                </a:lnTo>
                <a:lnTo>
                  <a:pt x="75945" y="28973"/>
                </a:lnTo>
                <a:lnTo>
                  <a:pt x="74395" y="29628"/>
                </a:lnTo>
                <a:lnTo>
                  <a:pt x="71036" y="31919"/>
                </a:lnTo>
                <a:lnTo>
                  <a:pt x="74188" y="11351"/>
                </a:lnTo>
                <a:lnTo>
                  <a:pt x="105656" y="11351"/>
                </a:lnTo>
                <a:close/>
              </a:path>
              <a:path w="169614" h="84287">
                <a:moveTo>
                  <a:pt x="149410" y="57035"/>
                </a:moveTo>
                <a:lnTo>
                  <a:pt x="149410" y="75122"/>
                </a:lnTo>
                <a:lnTo>
                  <a:pt x="158711" y="75122"/>
                </a:lnTo>
                <a:lnTo>
                  <a:pt x="158711" y="57035"/>
                </a:lnTo>
                <a:lnTo>
                  <a:pt x="169614" y="57035"/>
                </a:lnTo>
                <a:lnTo>
                  <a:pt x="169614" y="48921"/>
                </a:lnTo>
                <a:lnTo>
                  <a:pt x="158711" y="48921"/>
                </a:lnTo>
                <a:lnTo>
                  <a:pt x="158711" y="912"/>
                </a:lnTo>
                <a:lnTo>
                  <a:pt x="150857" y="912"/>
                </a:lnTo>
                <a:lnTo>
                  <a:pt x="149256" y="15382"/>
                </a:lnTo>
                <a:lnTo>
                  <a:pt x="149256" y="48921"/>
                </a:lnTo>
                <a:lnTo>
                  <a:pt x="125538" y="48921"/>
                </a:lnTo>
                <a:lnTo>
                  <a:pt x="116960" y="47939"/>
                </a:lnTo>
                <a:lnTo>
                  <a:pt x="116960" y="57035"/>
                </a:lnTo>
                <a:lnTo>
                  <a:pt x="149410" y="57035"/>
                </a:lnTo>
                <a:close/>
              </a:path>
              <a:path w="169614" h="84287">
                <a:moveTo>
                  <a:pt x="150857" y="912"/>
                </a:moveTo>
                <a:lnTo>
                  <a:pt x="116960" y="47939"/>
                </a:lnTo>
                <a:lnTo>
                  <a:pt x="125538" y="48921"/>
                </a:lnTo>
                <a:lnTo>
                  <a:pt x="149256" y="15382"/>
                </a:lnTo>
                <a:lnTo>
                  <a:pt x="150857" y="912"/>
                </a:lnTo>
                <a:close/>
              </a:path>
              <a:path w="169614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169614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0"/>
                </a:lnTo>
                <a:lnTo>
                  <a:pt x="0" y="52590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1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9" name="object 889"/>
          <p:cNvSpPr/>
          <p:nvPr/>
        </p:nvSpPr>
        <p:spPr>
          <a:xfrm>
            <a:off x="4035878" y="2560952"/>
            <a:ext cx="206232" cy="74371"/>
          </a:xfrm>
          <a:custGeom>
            <a:avLst/>
            <a:gdLst/>
            <a:ahLst/>
            <a:cxnLst/>
            <a:rect l="l" t="t" r="r" b="b"/>
            <a:pathLst>
              <a:path w="226855" h="84287">
                <a:moveTo>
                  <a:pt x="177715" y="57241"/>
                </a:moveTo>
                <a:lnTo>
                  <a:pt x="177715" y="62961"/>
                </a:lnTo>
                <a:lnTo>
                  <a:pt x="179592" y="67715"/>
                </a:lnTo>
                <a:lnTo>
                  <a:pt x="183347" y="71505"/>
                </a:lnTo>
                <a:lnTo>
                  <a:pt x="187102" y="75294"/>
                </a:lnTo>
                <a:lnTo>
                  <a:pt x="192596" y="77189"/>
                </a:lnTo>
                <a:lnTo>
                  <a:pt x="199830" y="77189"/>
                </a:lnTo>
                <a:lnTo>
                  <a:pt x="203550" y="76941"/>
                </a:lnTo>
                <a:lnTo>
                  <a:pt x="214985" y="71720"/>
                </a:lnTo>
                <a:lnTo>
                  <a:pt x="222773" y="59722"/>
                </a:lnTo>
                <a:lnTo>
                  <a:pt x="225494" y="52728"/>
                </a:lnTo>
                <a:lnTo>
                  <a:pt x="226855" y="44701"/>
                </a:lnTo>
                <a:lnTo>
                  <a:pt x="226855" y="27613"/>
                </a:lnTo>
                <a:lnTo>
                  <a:pt x="225718" y="20929"/>
                </a:lnTo>
                <a:lnTo>
                  <a:pt x="223444" y="15589"/>
                </a:lnTo>
                <a:lnTo>
                  <a:pt x="214257" y="4323"/>
                </a:lnTo>
                <a:lnTo>
                  <a:pt x="201122" y="1015"/>
                </a:lnTo>
                <a:lnTo>
                  <a:pt x="193130" y="1015"/>
                </a:lnTo>
                <a:lnTo>
                  <a:pt x="187085" y="3565"/>
                </a:lnTo>
                <a:lnTo>
                  <a:pt x="182985" y="8664"/>
                </a:lnTo>
                <a:lnTo>
                  <a:pt x="178886" y="13763"/>
                </a:lnTo>
                <a:lnTo>
                  <a:pt x="176836" y="19672"/>
                </a:lnTo>
                <a:lnTo>
                  <a:pt x="176836" y="33383"/>
                </a:lnTo>
                <a:lnTo>
                  <a:pt x="178912" y="39102"/>
                </a:lnTo>
                <a:lnTo>
                  <a:pt x="183063" y="43547"/>
                </a:lnTo>
                <a:lnTo>
                  <a:pt x="187214" y="47991"/>
                </a:lnTo>
                <a:lnTo>
                  <a:pt x="192855" y="50213"/>
                </a:lnTo>
                <a:lnTo>
                  <a:pt x="192355" y="40627"/>
                </a:lnTo>
                <a:lnTo>
                  <a:pt x="190013" y="37785"/>
                </a:lnTo>
                <a:lnTo>
                  <a:pt x="187670" y="34942"/>
                </a:lnTo>
                <a:lnTo>
                  <a:pt x="186499" y="31109"/>
                </a:lnTo>
                <a:lnTo>
                  <a:pt x="186499" y="21187"/>
                </a:lnTo>
                <a:lnTo>
                  <a:pt x="187834" y="17113"/>
                </a:lnTo>
                <a:lnTo>
                  <a:pt x="190503" y="14064"/>
                </a:lnTo>
                <a:lnTo>
                  <a:pt x="193173" y="11015"/>
                </a:lnTo>
                <a:lnTo>
                  <a:pt x="196782" y="9491"/>
                </a:lnTo>
                <a:lnTo>
                  <a:pt x="205566" y="9491"/>
                </a:lnTo>
                <a:lnTo>
                  <a:pt x="209053" y="10826"/>
                </a:lnTo>
                <a:lnTo>
                  <a:pt x="211792" y="13496"/>
                </a:lnTo>
                <a:lnTo>
                  <a:pt x="214531" y="16166"/>
                </a:lnTo>
                <a:lnTo>
                  <a:pt x="215900" y="20223"/>
                </a:lnTo>
                <a:lnTo>
                  <a:pt x="217502" y="41325"/>
                </a:lnTo>
                <a:lnTo>
                  <a:pt x="216193" y="52659"/>
                </a:lnTo>
                <a:lnTo>
                  <a:pt x="213971" y="60179"/>
                </a:lnTo>
                <a:lnTo>
                  <a:pt x="210836" y="63883"/>
                </a:lnTo>
                <a:lnTo>
                  <a:pt x="207702" y="67586"/>
                </a:lnTo>
                <a:lnTo>
                  <a:pt x="203912" y="69438"/>
                </a:lnTo>
                <a:lnTo>
                  <a:pt x="197092" y="69438"/>
                </a:lnTo>
                <a:lnTo>
                  <a:pt x="193061" y="67887"/>
                </a:lnTo>
                <a:lnTo>
                  <a:pt x="189376" y="65923"/>
                </a:lnTo>
                <a:lnTo>
                  <a:pt x="187394" y="62375"/>
                </a:lnTo>
                <a:lnTo>
                  <a:pt x="187119" y="57241"/>
                </a:lnTo>
                <a:lnTo>
                  <a:pt x="177715" y="57241"/>
                </a:lnTo>
                <a:close/>
              </a:path>
              <a:path w="226855" h="84287">
                <a:moveTo>
                  <a:pt x="192355" y="40627"/>
                </a:moveTo>
                <a:lnTo>
                  <a:pt x="192855" y="50213"/>
                </a:lnTo>
                <a:lnTo>
                  <a:pt x="203499" y="50213"/>
                </a:lnTo>
                <a:lnTo>
                  <a:pt x="206780" y="49550"/>
                </a:lnTo>
                <a:lnTo>
                  <a:pt x="209828" y="48224"/>
                </a:lnTo>
                <a:lnTo>
                  <a:pt x="212877" y="46897"/>
                </a:lnTo>
                <a:lnTo>
                  <a:pt x="215435" y="44598"/>
                </a:lnTo>
                <a:lnTo>
                  <a:pt x="217502" y="41325"/>
                </a:lnTo>
                <a:lnTo>
                  <a:pt x="215900" y="20223"/>
                </a:lnTo>
                <a:lnTo>
                  <a:pt x="215900" y="31730"/>
                </a:lnTo>
                <a:lnTo>
                  <a:pt x="214376" y="35976"/>
                </a:lnTo>
                <a:lnTo>
                  <a:pt x="211327" y="38405"/>
                </a:lnTo>
                <a:lnTo>
                  <a:pt x="208278" y="40834"/>
                </a:lnTo>
                <a:lnTo>
                  <a:pt x="204911" y="42048"/>
                </a:lnTo>
                <a:lnTo>
                  <a:pt x="196093" y="42048"/>
                </a:lnTo>
                <a:lnTo>
                  <a:pt x="192355" y="40627"/>
                </a:lnTo>
                <a:close/>
              </a:path>
              <a:path w="226855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226855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0"/>
                </a:lnTo>
                <a:lnTo>
                  <a:pt x="0" y="52590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1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226855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226855" h="84287">
                <a:moveTo>
                  <a:pt x="90620" y="57035"/>
                </a:moveTo>
                <a:lnTo>
                  <a:pt x="90620" y="75122"/>
                </a:lnTo>
                <a:lnTo>
                  <a:pt x="99921" y="75122"/>
                </a:lnTo>
                <a:lnTo>
                  <a:pt x="99921" y="57035"/>
                </a:lnTo>
                <a:lnTo>
                  <a:pt x="110823" y="57035"/>
                </a:lnTo>
                <a:lnTo>
                  <a:pt x="110823" y="48921"/>
                </a:lnTo>
                <a:lnTo>
                  <a:pt x="99921" y="48921"/>
                </a:lnTo>
                <a:lnTo>
                  <a:pt x="99921" y="912"/>
                </a:lnTo>
                <a:lnTo>
                  <a:pt x="92067" y="912"/>
                </a:lnTo>
                <a:lnTo>
                  <a:pt x="90465" y="15382"/>
                </a:lnTo>
                <a:lnTo>
                  <a:pt x="90465" y="48921"/>
                </a:lnTo>
                <a:lnTo>
                  <a:pt x="66748" y="48921"/>
                </a:lnTo>
                <a:lnTo>
                  <a:pt x="58170" y="47939"/>
                </a:lnTo>
                <a:lnTo>
                  <a:pt x="58170" y="57035"/>
                </a:lnTo>
                <a:lnTo>
                  <a:pt x="90620" y="57035"/>
                </a:lnTo>
                <a:close/>
              </a:path>
              <a:path w="226855" h="84287">
                <a:moveTo>
                  <a:pt x="92067" y="912"/>
                </a:moveTo>
                <a:lnTo>
                  <a:pt x="58170" y="47939"/>
                </a:lnTo>
                <a:lnTo>
                  <a:pt x="66748" y="48921"/>
                </a:lnTo>
                <a:lnTo>
                  <a:pt x="90465" y="15382"/>
                </a:lnTo>
                <a:lnTo>
                  <a:pt x="92067" y="912"/>
                </a:lnTo>
                <a:close/>
              </a:path>
              <a:path w="226855" h="84287">
                <a:moveTo>
                  <a:pt x="118924" y="57241"/>
                </a:moveTo>
                <a:lnTo>
                  <a:pt x="118924" y="62961"/>
                </a:lnTo>
                <a:lnTo>
                  <a:pt x="120802" y="67715"/>
                </a:lnTo>
                <a:lnTo>
                  <a:pt x="124556" y="71505"/>
                </a:lnTo>
                <a:lnTo>
                  <a:pt x="128311" y="75294"/>
                </a:lnTo>
                <a:lnTo>
                  <a:pt x="133806" y="77189"/>
                </a:lnTo>
                <a:lnTo>
                  <a:pt x="141040" y="77189"/>
                </a:lnTo>
                <a:lnTo>
                  <a:pt x="144759" y="76941"/>
                </a:lnTo>
                <a:lnTo>
                  <a:pt x="156195" y="71720"/>
                </a:lnTo>
                <a:lnTo>
                  <a:pt x="163982" y="59722"/>
                </a:lnTo>
                <a:lnTo>
                  <a:pt x="166703" y="52728"/>
                </a:lnTo>
                <a:lnTo>
                  <a:pt x="168064" y="44701"/>
                </a:lnTo>
                <a:lnTo>
                  <a:pt x="168064" y="27613"/>
                </a:lnTo>
                <a:lnTo>
                  <a:pt x="166927" y="20929"/>
                </a:lnTo>
                <a:lnTo>
                  <a:pt x="164653" y="15589"/>
                </a:lnTo>
                <a:lnTo>
                  <a:pt x="155466" y="4323"/>
                </a:lnTo>
                <a:lnTo>
                  <a:pt x="142331" y="1015"/>
                </a:lnTo>
                <a:lnTo>
                  <a:pt x="134340" y="1015"/>
                </a:lnTo>
                <a:lnTo>
                  <a:pt x="128294" y="3565"/>
                </a:lnTo>
                <a:lnTo>
                  <a:pt x="124194" y="8664"/>
                </a:lnTo>
                <a:lnTo>
                  <a:pt x="120095" y="13763"/>
                </a:lnTo>
                <a:lnTo>
                  <a:pt x="118046" y="19672"/>
                </a:lnTo>
                <a:lnTo>
                  <a:pt x="118046" y="33383"/>
                </a:lnTo>
                <a:lnTo>
                  <a:pt x="120121" y="39102"/>
                </a:lnTo>
                <a:lnTo>
                  <a:pt x="124272" y="43547"/>
                </a:lnTo>
                <a:lnTo>
                  <a:pt x="128423" y="47991"/>
                </a:lnTo>
                <a:lnTo>
                  <a:pt x="134064" y="50213"/>
                </a:lnTo>
                <a:lnTo>
                  <a:pt x="133565" y="40627"/>
                </a:lnTo>
                <a:lnTo>
                  <a:pt x="131222" y="37785"/>
                </a:lnTo>
                <a:lnTo>
                  <a:pt x="128880" y="34942"/>
                </a:lnTo>
                <a:lnTo>
                  <a:pt x="127708" y="31109"/>
                </a:lnTo>
                <a:lnTo>
                  <a:pt x="127708" y="21187"/>
                </a:lnTo>
                <a:lnTo>
                  <a:pt x="129043" y="17113"/>
                </a:lnTo>
                <a:lnTo>
                  <a:pt x="131713" y="14064"/>
                </a:lnTo>
                <a:lnTo>
                  <a:pt x="134383" y="11015"/>
                </a:lnTo>
                <a:lnTo>
                  <a:pt x="137991" y="9491"/>
                </a:lnTo>
                <a:lnTo>
                  <a:pt x="146775" y="9491"/>
                </a:lnTo>
                <a:lnTo>
                  <a:pt x="150263" y="10826"/>
                </a:lnTo>
                <a:lnTo>
                  <a:pt x="153002" y="13496"/>
                </a:lnTo>
                <a:lnTo>
                  <a:pt x="155740" y="16166"/>
                </a:lnTo>
                <a:lnTo>
                  <a:pt x="157110" y="20223"/>
                </a:lnTo>
                <a:lnTo>
                  <a:pt x="158711" y="41325"/>
                </a:lnTo>
                <a:lnTo>
                  <a:pt x="157402" y="52659"/>
                </a:lnTo>
                <a:lnTo>
                  <a:pt x="155180" y="60179"/>
                </a:lnTo>
                <a:lnTo>
                  <a:pt x="152045" y="63883"/>
                </a:lnTo>
                <a:lnTo>
                  <a:pt x="148911" y="67586"/>
                </a:lnTo>
                <a:lnTo>
                  <a:pt x="145122" y="69438"/>
                </a:lnTo>
                <a:lnTo>
                  <a:pt x="138301" y="69438"/>
                </a:lnTo>
                <a:lnTo>
                  <a:pt x="134271" y="67887"/>
                </a:lnTo>
                <a:lnTo>
                  <a:pt x="130585" y="65923"/>
                </a:lnTo>
                <a:lnTo>
                  <a:pt x="128604" y="62375"/>
                </a:lnTo>
                <a:lnTo>
                  <a:pt x="128328" y="57241"/>
                </a:lnTo>
                <a:lnTo>
                  <a:pt x="118924" y="57241"/>
                </a:lnTo>
                <a:close/>
              </a:path>
              <a:path w="226855" h="84287">
                <a:moveTo>
                  <a:pt x="133565" y="40627"/>
                </a:moveTo>
                <a:lnTo>
                  <a:pt x="134064" y="50213"/>
                </a:lnTo>
                <a:lnTo>
                  <a:pt x="144708" y="50213"/>
                </a:lnTo>
                <a:lnTo>
                  <a:pt x="147989" y="49550"/>
                </a:lnTo>
                <a:lnTo>
                  <a:pt x="151038" y="48224"/>
                </a:lnTo>
                <a:lnTo>
                  <a:pt x="154087" y="46897"/>
                </a:lnTo>
                <a:lnTo>
                  <a:pt x="156644" y="44598"/>
                </a:lnTo>
                <a:lnTo>
                  <a:pt x="158711" y="41325"/>
                </a:lnTo>
                <a:lnTo>
                  <a:pt x="157110" y="20223"/>
                </a:lnTo>
                <a:lnTo>
                  <a:pt x="157110" y="31730"/>
                </a:lnTo>
                <a:lnTo>
                  <a:pt x="155585" y="35976"/>
                </a:lnTo>
                <a:lnTo>
                  <a:pt x="152536" y="38405"/>
                </a:lnTo>
                <a:lnTo>
                  <a:pt x="149488" y="40834"/>
                </a:lnTo>
                <a:lnTo>
                  <a:pt x="146121" y="42048"/>
                </a:lnTo>
                <a:lnTo>
                  <a:pt x="137302" y="42048"/>
                </a:lnTo>
                <a:lnTo>
                  <a:pt x="133565" y="40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0" name="object 890"/>
          <p:cNvSpPr/>
          <p:nvPr/>
        </p:nvSpPr>
        <p:spPr>
          <a:xfrm>
            <a:off x="4420689" y="2560952"/>
            <a:ext cx="206655" cy="74371"/>
          </a:xfrm>
          <a:custGeom>
            <a:avLst/>
            <a:gdLst/>
            <a:ahLst/>
            <a:cxnLst/>
            <a:rect l="l" t="t" r="r" b="b"/>
            <a:pathLst>
              <a:path w="227320" h="84287">
                <a:moveTo>
                  <a:pt x="190503" y="64554"/>
                </a:moveTo>
                <a:lnTo>
                  <a:pt x="187937" y="61746"/>
                </a:lnTo>
                <a:lnTo>
                  <a:pt x="186654" y="58413"/>
                </a:lnTo>
                <a:lnTo>
                  <a:pt x="183941" y="71376"/>
                </a:lnTo>
                <a:lnTo>
                  <a:pt x="188919" y="75286"/>
                </a:lnTo>
                <a:lnTo>
                  <a:pt x="195008" y="77241"/>
                </a:lnTo>
                <a:lnTo>
                  <a:pt x="210199" y="77241"/>
                </a:lnTo>
                <a:lnTo>
                  <a:pt x="216382" y="74976"/>
                </a:lnTo>
                <a:lnTo>
                  <a:pt x="220757" y="70445"/>
                </a:lnTo>
                <a:lnTo>
                  <a:pt x="225132" y="65915"/>
                </a:lnTo>
                <a:lnTo>
                  <a:pt x="227320" y="60394"/>
                </a:lnTo>
                <a:lnTo>
                  <a:pt x="227320" y="48370"/>
                </a:lnTo>
                <a:lnTo>
                  <a:pt x="225683" y="43891"/>
                </a:lnTo>
                <a:lnTo>
                  <a:pt x="222411" y="40446"/>
                </a:lnTo>
                <a:lnTo>
                  <a:pt x="220654" y="38620"/>
                </a:lnTo>
                <a:lnTo>
                  <a:pt x="218243" y="37001"/>
                </a:lnTo>
                <a:lnTo>
                  <a:pt x="215177" y="35588"/>
                </a:lnTo>
                <a:lnTo>
                  <a:pt x="217932" y="34038"/>
                </a:lnTo>
                <a:lnTo>
                  <a:pt x="221274" y="30834"/>
                </a:lnTo>
                <a:lnTo>
                  <a:pt x="223617" y="27974"/>
                </a:lnTo>
                <a:lnTo>
                  <a:pt x="224788" y="24236"/>
                </a:lnTo>
                <a:lnTo>
                  <a:pt x="224788" y="14624"/>
                </a:lnTo>
                <a:lnTo>
                  <a:pt x="222773" y="10257"/>
                </a:lnTo>
                <a:lnTo>
                  <a:pt x="218742" y="6519"/>
                </a:lnTo>
                <a:lnTo>
                  <a:pt x="214711" y="2781"/>
                </a:lnTo>
                <a:lnTo>
                  <a:pt x="209149" y="912"/>
                </a:lnTo>
                <a:lnTo>
                  <a:pt x="202052" y="912"/>
                </a:lnTo>
                <a:lnTo>
                  <a:pt x="197057" y="9439"/>
                </a:lnTo>
                <a:lnTo>
                  <a:pt x="206048" y="9439"/>
                </a:lnTo>
                <a:lnTo>
                  <a:pt x="209407" y="10593"/>
                </a:lnTo>
                <a:lnTo>
                  <a:pt x="213816" y="15210"/>
                </a:lnTo>
                <a:lnTo>
                  <a:pt x="214918" y="17742"/>
                </a:lnTo>
                <a:lnTo>
                  <a:pt x="214918" y="23668"/>
                </a:lnTo>
                <a:lnTo>
                  <a:pt x="213764" y="26398"/>
                </a:lnTo>
                <a:lnTo>
                  <a:pt x="215934" y="46441"/>
                </a:lnTo>
                <a:lnTo>
                  <a:pt x="217398" y="50075"/>
                </a:lnTo>
                <a:lnTo>
                  <a:pt x="217398" y="59481"/>
                </a:lnTo>
                <a:lnTo>
                  <a:pt x="215978" y="62952"/>
                </a:lnTo>
                <a:lnTo>
                  <a:pt x="213136" y="65277"/>
                </a:lnTo>
                <a:lnTo>
                  <a:pt x="210294" y="67603"/>
                </a:lnTo>
                <a:lnTo>
                  <a:pt x="206720" y="68766"/>
                </a:lnTo>
                <a:lnTo>
                  <a:pt x="197040" y="68766"/>
                </a:lnTo>
                <a:lnTo>
                  <a:pt x="193070" y="67362"/>
                </a:lnTo>
                <a:lnTo>
                  <a:pt x="190503" y="64554"/>
                </a:lnTo>
                <a:close/>
              </a:path>
              <a:path w="227320" h="84287">
                <a:moveTo>
                  <a:pt x="186654" y="50075"/>
                </a:moveTo>
                <a:lnTo>
                  <a:pt x="188058" y="46570"/>
                </a:lnTo>
                <a:lnTo>
                  <a:pt x="190865" y="44038"/>
                </a:lnTo>
                <a:lnTo>
                  <a:pt x="193673" y="41505"/>
                </a:lnTo>
                <a:lnTo>
                  <a:pt x="197298" y="40239"/>
                </a:lnTo>
                <a:lnTo>
                  <a:pt x="206324" y="40239"/>
                </a:lnTo>
                <a:lnTo>
                  <a:pt x="210078" y="41480"/>
                </a:lnTo>
                <a:lnTo>
                  <a:pt x="213007" y="43960"/>
                </a:lnTo>
                <a:lnTo>
                  <a:pt x="215934" y="46441"/>
                </a:lnTo>
                <a:lnTo>
                  <a:pt x="213764" y="26398"/>
                </a:lnTo>
                <a:lnTo>
                  <a:pt x="209149" y="30980"/>
                </a:lnTo>
                <a:lnTo>
                  <a:pt x="205945" y="32126"/>
                </a:lnTo>
                <a:lnTo>
                  <a:pt x="198332" y="32126"/>
                </a:lnTo>
                <a:lnTo>
                  <a:pt x="195283" y="31144"/>
                </a:lnTo>
                <a:lnTo>
                  <a:pt x="192699" y="29180"/>
                </a:lnTo>
                <a:lnTo>
                  <a:pt x="190116" y="27217"/>
                </a:lnTo>
                <a:lnTo>
                  <a:pt x="188824" y="24495"/>
                </a:lnTo>
                <a:lnTo>
                  <a:pt x="188824" y="17914"/>
                </a:lnTo>
                <a:lnTo>
                  <a:pt x="189823" y="15210"/>
                </a:lnTo>
                <a:lnTo>
                  <a:pt x="193819" y="10593"/>
                </a:lnTo>
                <a:lnTo>
                  <a:pt x="197057" y="9439"/>
                </a:lnTo>
                <a:lnTo>
                  <a:pt x="202052" y="912"/>
                </a:lnTo>
                <a:lnTo>
                  <a:pt x="194715" y="912"/>
                </a:lnTo>
                <a:lnTo>
                  <a:pt x="189048" y="2893"/>
                </a:lnTo>
                <a:lnTo>
                  <a:pt x="185052" y="6855"/>
                </a:lnTo>
                <a:lnTo>
                  <a:pt x="181056" y="10817"/>
                </a:lnTo>
                <a:lnTo>
                  <a:pt x="179058" y="15554"/>
                </a:lnTo>
                <a:lnTo>
                  <a:pt x="179058" y="25477"/>
                </a:lnTo>
                <a:lnTo>
                  <a:pt x="180419" y="29060"/>
                </a:lnTo>
                <a:lnTo>
                  <a:pt x="183140" y="31816"/>
                </a:lnTo>
                <a:lnTo>
                  <a:pt x="186603" y="34589"/>
                </a:lnTo>
                <a:lnTo>
                  <a:pt x="189186" y="35692"/>
                </a:lnTo>
                <a:lnTo>
                  <a:pt x="184983" y="37380"/>
                </a:lnTo>
                <a:lnTo>
                  <a:pt x="181814" y="39817"/>
                </a:lnTo>
                <a:lnTo>
                  <a:pt x="179679" y="43004"/>
                </a:lnTo>
                <a:lnTo>
                  <a:pt x="177543" y="46191"/>
                </a:lnTo>
                <a:lnTo>
                  <a:pt x="176475" y="49972"/>
                </a:lnTo>
                <a:lnTo>
                  <a:pt x="176475" y="61789"/>
                </a:lnTo>
                <a:lnTo>
                  <a:pt x="178963" y="67465"/>
                </a:lnTo>
                <a:lnTo>
                  <a:pt x="183941" y="71376"/>
                </a:lnTo>
                <a:lnTo>
                  <a:pt x="186654" y="58413"/>
                </a:lnTo>
                <a:lnTo>
                  <a:pt x="186654" y="50075"/>
                </a:lnTo>
                <a:close/>
              </a:path>
              <a:path w="227320" h="84287">
                <a:moveTo>
                  <a:pt x="69073" y="50075"/>
                </a:moveTo>
                <a:lnTo>
                  <a:pt x="70477" y="46570"/>
                </a:lnTo>
                <a:lnTo>
                  <a:pt x="73284" y="44038"/>
                </a:lnTo>
                <a:lnTo>
                  <a:pt x="76091" y="41505"/>
                </a:lnTo>
                <a:lnTo>
                  <a:pt x="79717" y="40239"/>
                </a:lnTo>
                <a:lnTo>
                  <a:pt x="88742" y="40239"/>
                </a:lnTo>
                <a:lnTo>
                  <a:pt x="92497" y="41480"/>
                </a:lnTo>
                <a:lnTo>
                  <a:pt x="95425" y="43960"/>
                </a:lnTo>
                <a:lnTo>
                  <a:pt x="98353" y="46441"/>
                </a:lnTo>
                <a:lnTo>
                  <a:pt x="96183" y="26398"/>
                </a:lnTo>
                <a:lnTo>
                  <a:pt x="91567" y="30980"/>
                </a:lnTo>
                <a:lnTo>
                  <a:pt x="88364" y="32126"/>
                </a:lnTo>
                <a:lnTo>
                  <a:pt x="80750" y="32126"/>
                </a:lnTo>
                <a:lnTo>
                  <a:pt x="77702" y="31144"/>
                </a:lnTo>
                <a:lnTo>
                  <a:pt x="75118" y="29180"/>
                </a:lnTo>
                <a:lnTo>
                  <a:pt x="72534" y="27217"/>
                </a:lnTo>
                <a:lnTo>
                  <a:pt x="71243" y="24495"/>
                </a:lnTo>
                <a:lnTo>
                  <a:pt x="71243" y="17914"/>
                </a:lnTo>
                <a:lnTo>
                  <a:pt x="72242" y="15210"/>
                </a:lnTo>
                <a:lnTo>
                  <a:pt x="76238" y="10593"/>
                </a:lnTo>
                <a:lnTo>
                  <a:pt x="79476" y="9439"/>
                </a:lnTo>
                <a:lnTo>
                  <a:pt x="84471" y="912"/>
                </a:lnTo>
                <a:lnTo>
                  <a:pt x="77133" y="912"/>
                </a:lnTo>
                <a:lnTo>
                  <a:pt x="71467" y="2893"/>
                </a:lnTo>
                <a:lnTo>
                  <a:pt x="67471" y="6855"/>
                </a:lnTo>
                <a:lnTo>
                  <a:pt x="63475" y="10817"/>
                </a:lnTo>
                <a:lnTo>
                  <a:pt x="61477" y="15554"/>
                </a:lnTo>
                <a:lnTo>
                  <a:pt x="61477" y="25477"/>
                </a:lnTo>
                <a:lnTo>
                  <a:pt x="62838" y="29060"/>
                </a:lnTo>
                <a:lnTo>
                  <a:pt x="65559" y="31816"/>
                </a:lnTo>
                <a:lnTo>
                  <a:pt x="69021" y="34589"/>
                </a:lnTo>
                <a:lnTo>
                  <a:pt x="71605" y="35692"/>
                </a:lnTo>
                <a:lnTo>
                  <a:pt x="67402" y="37380"/>
                </a:lnTo>
                <a:lnTo>
                  <a:pt x="64233" y="39817"/>
                </a:lnTo>
                <a:lnTo>
                  <a:pt x="62097" y="43004"/>
                </a:lnTo>
                <a:lnTo>
                  <a:pt x="59961" y="46191"/>
                </a:lnTo>
                <a:lnTo>
                  <a:pt x="58894" y="49972"/>
                </a:lnTo>
                <a:lnTo>
                  <a:pt x="58894" y="61789"/>
                </a:lnTo>
                <a:lnTo>
                  <a:pt x="61382" y="67465"/>
                </a:lnTo>
                <a:lnTo>
                  <a:pt x="66360" y="71376"/>
                </a:lnTo>
                <a:lnTo>
                  <a:pt x="69073" y="58413"/>
                </a:lnTo>
                <a:lnTo>
                  <a:pt x="69073" y="50075"/>
                </a:lnTo>
                <a:close/>
              </a:path>
              <a:path w="227320" h="84287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8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227320" h="84287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8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0"/>
                </a:lnTo>
                <a:lnTo>
                  <a:pt x="23251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0"/>
                </a:lnTo>
                <a:lnTo>
                  <a:pt x="0" y="52590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227320" h="84287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227320" h="84287">
                <a:moveTo>
                  <a:pt x="72922" y="64554"/>
                </a:moveTo>
                <a:lnTo>
                  <a:pt x="70356" y="61746"/>
                </a:lnTo>
                <a:lnTo>
                  <a:pt x="69073" y="58413"/>
                </a:lnTo>
                <a:lnTo>
                  <a:pt x="66360" y="71376"/>
                </a:lnTo>
                <a:lnTo>
                  <a:pt x="71337" y="75286"/>
                </a:lnTo>
                <a:lnTo>
                  <a:pt x="77426" y="77241"/>
                </a:lnTo>
                <a:lnTo>
                  <a:pt x="92618" y="77241"/>
                </a:lnTo>
                <a:lnTo>
                  <a:pt x="98801" y="74976"/>
                </a:lnTo>
                <a:lnTo>
                  <a:pt x="103176" y="70445"/>
                </a:lnTo>
                <a:lnTo>
                  <a:pt x="107551" y="65915"/>
                </a:lnTo>
                <a:lnTo>
                  <a:pt x="109738" y="60394"/>
                </a:lnTo>
                <a:lnTo>
                  <a:pt x="109738" y="48370"/>
                </a:lnTo>
                <a:lnTo>
                  <a:pt x="108102" y="43891"/>
                </a:lnTo>
                <a:lnTo>
                  <a:pt x="104830" y="40446"/>
                </a:lnTo>
                <a:lnTo>
                  <a:pt x="103073" y="38620"/>
                </a:lnTo>
                <a:lnTo>
                  <a:pt x="100661" y="37001"/>
                </a:lnTo>
                <a:lnTo>
                  <a:pt x="97595" y="35588"/>
                </a:lnTo>
                <a:lnTo>
                  <a:pt x="100351" y="34038"/>
                </a:lnTo>
                <a:lnTo>
                  <a:pt x="103693" y="30834"/>
                </a:lnTo>
                <a:lnTo>
                  <a:pt x="106035" y="27974"/>
                </a:lnTo>
                <a:lnTo>
                  <a:pt x="107206" y="24236"/>
                </a:lnTo>
                <a:lnTo>
                  <a:pt x="107206" y="14624"/>
                </a:lnTo>
                <a:lnTo>
                  <a:pt x="105191" y="10257"/>
                </a:lnTo>
                <a:lnTo>
                  <a:pt x="101161" y="6519"/>
                </a:lnTo>
                <a:lnTo>
                  <a:pt x="97130" y="2781"/>
                </a:lnTo>
                <a:lnTo>
                  <a:pt x="91567" y="912"/>
                </a:lnTo>
                <a:lnTo>
                  <a:pt x="84471" y="912"/>
                </a:lnTo>
                <a:lnTo>
                  <a:pt x="79476" y="9439"/>
                </a:lnTo>
                <a:lnTo>
                  <a:pt x="88467" y="9439"/>
                </a:lnTo>
                <a:lnTo>
                  <a:pt x="91825" y="10593"/>
                </a:lnTo>
                <a:lnTo>
                  <a:pt x="96235" y="15210"/>
                </a:lnTo>
                <a:lnTo>
                  <a:pt x="97337" y="17742"/>
                </a:lnTo>
                <a:lnTo>
                  <a:pt x="97337" y="23668"/>
                </a:lnTo>
                <a:lnTo>
                  <a:pt x="96183" y="26398"/>
                </a:lnTo>
                <a:lnTo>
                  <a:pt x="98353" y="46441"/>
                </a:lnTo>
                <a:lnTo>
                  <a:pt x="99817" y="50075"/>
                </a:lnTo>
                <a:lnTo>
                  <a:pt x="99817" y="59481"/>
                </a:lnTo>
                <a:lnTo>
                  <a:pt x="98396" y="62952"/>
                </a:lnTo>
                <a:lnTo>
                  <a:pt x="95554" y="65277"/>
                </a:lnTo>
                <a:lnTo>
                  <a:pt x="92713" y="67603"/>
                </a:lnTo>
                <a:lnTo>
                  <a:pt x="89139" y="68766"/>
                </a:lnTo>
                <a:lnTo>
                  <a:pt x="79459" y="68766"/>
                </a:lnTo>
                <a:lnTo>
                  <a:pt x="75489" y="67362"/>
                </a:lnTo>
                <a:lnTo>
                  <a:pt x="72922" y="64554"/>
                </a:lnTo>
                <a:close/>
              </a:path>
              <a:path w="227320" h="84287">
                <a:moveTo>
                  <a:pt x="118924" y="57241"/>
                </a:moveTo>
                <a:lnTo>
                  <a:pt x="118924" y="62961"/>
                </a:lnTo>
                <a:lnTo>
                  <a:pt x="120802" y="67715"/>
                </a:lnTo>
                <a:lnTo>
                  <a:pt x="124556" y="71505"/>
                </a:lnTo>
                <a:lnTo>
                  <a:pt x="128311" y="75294"/>
                </a:lnTo>
                <a:lnTo>
                  <a:pt x="133806" y="77189"/>
                </a:lnTo>
                <a:lnTo>
                  <a:pt x="141040" y="77189"/>
                </a:lnTo>
                <a:lnTo>
                  <a:pt x="144759" y="76941"/>
                </a:lnTo>
                <a:lnTo>
                  <a:pt x="156195" y="71720"/>
                </a:lnTo>
                <a:lnTo>
                  <a:pt x="163982" y="59722"/>
                </a:lnTo>
                <a:lnTo>
                  <a:pt x="166703" y="52728"/>
                </a:lnTo>
                <a:lnTo>
                  <a:pt x="168064" y="44701"/>
                </a:lnTo>
                <a:lnTo>
                  <a:pt x="168064" y="27613"/>
                </a:lnTo>
                <a:lnTo>
                  <a:pt x="166927" y="20929"/>
                </a:lnTo>
                <a:lnTo>
                  <a:pt x="164653" y="15589"/>
                </a:lnTo>
                <a:lnTo>
                  <a:pt x="155466" y="4323"/>
                </a:lnTo>
                <a:lnTo>
                  <a:pt x="142331" y="1015"/>
                </a:lnTo>
                <a:lnTo>
                  <a:pt x="134340" y="1015"/>
                </a:lnTo>
                <a:lnTo>
                  <a:pt x="128294" y="3565"/>
                </a:lnTo>
                <a:lnTo>
                  <a:pt x="124194" y="8664"/>
                </a:lnTo>
                <a:lnTo>
                  <a:pt x="120095" y="13763"/>
                </a:lnTo>
                <a:lnTo>
                  <a:pt x="118046" y="19672"/>
                </a:lnTo>
                <a:lnTo>
                  <a:pt x="118046" y="33383"/>
                </a:lnTo>
                <a:lnTo>
                  <a:pt x="120121" y="39102"/>
                </a:lnTo>
                <a:lnTo>
                  <a:pt x="124272" y="43547"/>
                </a:lnTo>
                <a:lnTo>
                  <a:pt x="128423" y="47991"/>
                </a:lnTo>
                <a:lnTo>
                  <a:pt x="134064" y="50213"/>
                </a:lnTo>
                <a:lnTo>
                  <a:pt x="133565" y="40627"/>
                </a:lnTo>
                <a:lnTo>
                  <a:pt x="131222" y="37785"/>
                </a:lnTo>
                <a:lnTo>
                  <a:pt x="128879" y="34942"/>
                </a:lnTo>
                <a:lnTo>
                  <a:pt x="127708" y="31109"/>
                </a:lnTo>
                <a:lnTo>
                  <a:pt x="127708" y="21187"/>
                </a:lnTo>
                <a:lnTo>
                  <a:pt x="129043" y="17113"/>
                </a:lnTo>
                <a:lnTo>
                  <a:pt x="131713" y="14064"/>
                </a:lnTo>
                <a:lnTo>
                  <a:pt x="134383" y="11015"/>
                </a:lnTo>
                <a:lnTo>
                  <a:pt x="137991" y="9491"/>
                </a:lnTo>
                <a:lnTo>
                  <a:pt x="146775" y="9491"/>
                </a:lnTo>
                <a:lnTo>
                  <a:pt x="150263" y="10826"/>
                </a:lnTo>
                <a:lnTo>
                  <a:pt x="153002" y="13496"/>
                </a:lnTo>
                <a:lnTo>
                  <a:pt x="155740" y="16166"/>
                </a:lnTo>
                <a:lnTo>
                  <a:pt x="157110" y="20223"/>
                </a:lnTo>
                <a:lnTo>
                  <a:pt x="158711" y="41325"/>
                </a:lnTo>
                <a:lnTo>
                  <a:pt x="157402" y="52659"/>
                </a:lnTo>
                <a:lnTo>
                  <a:pt x="155180" y="60179"/>
                </a:lnTo>
                <a:lnTo>
                  <a:pt x="152045" y="63883"/>
                </a:lnTo>
                <a:lnTo>
                  <a:pt x="148911" y="67586"/>
                </a:lnTo>
                <a:lnTo>
                  <a:pt x="145122" y="69438"/>
                </a:lnTo>
                <a:lnTo>
                  <a:pt x="138301" y="69438"/>
                </a:lnTo>
                <a:lnTo>
                  <a:pt x="134271" y="67887"/>
                </a:lnTo>
                <a:lnTo>
                  <a:pt x="130585" y="65923"/>
                </a:lnTo>
                <a:lnTo>
                  <a:pt x="128604" y="62375"/>
                </a:lnTo>
                <a:lnTo>
                  <a:pt x="128328" y="57241"/>
                </a:lnTo>
                <a:lnTo>
                  <a:pt x="118924" y="57241"/>
                </a:lnTo>
                <a:close/>
              </a:path>
              <a:path w="227320" h="84287">
                <a:moveTo>
                  <a:pt x="133565" y="40627"/>
                </a:moveTo>
                <a:lnTo>
                  <a:pt x="134064" y="50213"/>
                </a:lnTo>
                <a:lnTo>
                  <a:pt x="144708" y="50213"/>
                </a:lnTo>
                <a:lnTo>
                  <a:pt x="147989" y="49550"/>
                </a:lnTo>
                <a:lnTo>
                  <a:pt x="151038" y="48224"/>
                </a:lnTo>
                <a:lnTo>
                  <a:pt x="154087" y="46897"/>
                </a:lnTo>
                <a:lnTo>
                  <a:pt x="156644" y="44598"/>
                </a:lnTo>
                <a:lnTo>
                  <a:pt x="158711" y="41325"/>
                </a:lnTo>
                <a:lnTo>
                  <a:pt x="157110" y="20223"/>
                </a:lnTo>
                <a:lnTo>
                  <a:pt x="157110" y="31730"/>
                </a:lnTo>
                <a:lnTo>
                  <a:pt x="155585" y="35976"/>
                </a:lnTo>
                <a:lnTo>
                  <a:pt x="152536" y="38405"/>
                </a:lnTo>
                <a:lnTo>
                  <a:pt x="149488" y="40834"/>
                </a:lnTo>
                <a:lnTo>
                  <a:pt x="146121" y="42048"/>
                </a:lnTo>
                <a:lnTo>
                  <a:pt x="137302" y="42048"/>
                </a:lnTo>
                <a:lnTo>
                  <a:pt x="133565" y="406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1" name="object 891"/>
          <p:cNvSpPr/>
          <p:nvPr/>
        </p:nvSpPr>
        <p:spPr>
          <a:xfrm>
            <a:off x="4805501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7"/>
                </a:lnTo>
                <a:lnTo>
                  <a:pt x="23251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2" name="object 892"/>
          <p:cNvSpPr/>
          <p:nvPr/>
        </p:nvSpPr>
        <p:spPr>
          <a:xfrm>
            <a:off x="4831196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3" name="object 893"/>
          <p:cNvSpPr/>
          <p:nvPr/>
        </p:nvSpPr>
        <p:spPr>
          <a:xfrm>
            <a:off x="4950661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4" name="object 894"/>
          <p:cNvSpPr/>
          <p:nvPr/>
        </p:nvSpPr>
        <p:spPr>
          <a:xfrm>
            <a:off x="4917372" y="2617298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5" name="object 895"/>
          <p:cNvSpPr/>
          <p:nvPr/>
        </p:nvSpPr>
        <p:spPr>
          <a:xfrm>
            <a:off x="5050649" y="2561848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5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7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7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4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4" y="40860"/>
                </a:lnTo>
                <a:lnTo>
                  <a:pt x="37022" y="42893"/>
                </a:lnTo>
                <a:lnTo>
                  <a:pt x="40139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4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2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6" name="object 896"/>
          <p:cNvSpPr/>
          <p:nvPr/>
        </p:nvSpPr>
        <p:spPr>
          <a:xfrm>
            <a:off x="4997202" y="2561848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5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7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7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4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4" y="40860"/>
                </a:lnTo>
                <a:lnTo>
                  <a:pt x="37022" y="42893"/>
                </a:lnTo>
                <a:lnTo>
                  <a:pt x="40139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4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2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7" name="object 897"/>
          <p:cNvSpPr/>
          <p:nvPr/>
        </p:nvSpPr>
        <p:spPr>
          <a:xfrm>
            <a:off x="4806816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8" name="object 898"/>
          <p:cNvSpPr/>
          <p:nvPr/>
        </p:nvSpPr>
        <p:spPr>
          <a:xfrm>
            <a:off x="4865148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9" name="object 899"/>
          <p:cNvSpPr/>
          <p:nvPr/>
        </p:nvSpPr>
        <p:spPr>
          <a:xfrm>
            <a:off x="5388920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0" name="object 900"/>
          <p:cNvSpPr/>
          <p:nvPr/>
        </p:nvSpPr>
        <p:spPr>
          <a:xfrm>
            <a:off x="5302184" y="2617298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1" name="object 901"/>
          <p:cNvSpPr/>
          <p:nvPr/>
        </p:nvSpPr>
        <p:spPr>
          <a:xfrm>
            <a:off x="5329272" y="2561940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4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59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6" y="28853"/>
                </a:lnTo>
                <a:lnTo>
                  <a:pt x="41026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2" name="object 902"/>
          <p:cNvSpPr/>
          <p:nvPr/>
        </p:nvSpPr>
        <p:spPr>
          <a:xfrm>
            <a:off x="5344163" y="2621537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2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3" name="object 903"/>
          <p:cNvSpPr/>
          <p:nvPr/>
        </p:nvSpPr>
        <p:spPr>
          <a:xfrm>
            <a:off x="5443046" y="2561758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1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0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0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69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7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2" y="45528"/>
                </a:lnTo>
                <a:lnTo>
                  <a:pt x="33456" y="49163"/>
                </a:lnTo>
                <a:lnTo>
                  <a:pt x="33456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4"/>
                </a:lnTo>
                <a:lnTo>
                  <a:pt x="13099" y="67854"/>
                </a:lnTo>
                <a:lnTo>
                  <a:pt x="9128" y="66449"/>
                </a:lnTo>
                <a:lnTo>
                  <a:pt x="6561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4" name="object 904"/>
          <p:cNvSpPr/>
          <p:nvPr/>
        </p:nvSpPr>
        <p:spPr>
          <a:xfrm>
            <a:off x="5436259" y="2561758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2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69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0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7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39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5" name="object 905"/>
          <p:cNvSpPr/>
          <p:nvPr/>
        </p:nvSpPr>
        <p:spPr>
          <a:xfrm>
            <a:off x="5191627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6" name="object 906"/>
          <p:cNvSpPr/>
          <p:nvPr/>
        </p:nvSpPr>
        <p:spPr>
          <a:xfrm>
            <a:off x="5249960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7" name="object 907"/>
          <p:cNvSpPr/>
          <p:nvPr/>
        </p:nvSpPr>
        <p:spPr>
          <a:xfrm>
            <a:off x="5190313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7"/>
                </a:lnTo>
                <a:lnTo>
                  <a:pt x="23251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8" name="object 908"/>
          <p:cNvSpPr/>
          <p:nvPr/>
        </p:nvSpPr>
        <p:spPr>
          <a:xfrm>
            <a:off x="5216008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9" name="object 909"/>
          <p:cNvSpPr/>
          <p:nvPr/>
        </p:nvSpPr>
        <p:spPr>
          <a:xfrm>
            <a:off x="5720285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0" name="object 910"/>
          <p:cNvSpPr/>
          <p:nvPr/>
        </p:nvSpPr>
        <p:spPr>
          <a:xfrm>
            <a:off x="5686995" y="2617298"/>
            <a:ext cx="10053" cy="23801"/>
          </a:xfrm>
          <a:custGeom>
            <a:avLst/>
            <a:gdLst/>
            <a:ahLst/>
            <a:cxnLst/>
            <a:rect l="l" t="t" r="r" b="b"/>
            <a:pathLst>
              <a:path w="11058" h="26975">
                <a:moveTo>
                  <a:pt x="4065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8" y="14538"/>
                </a:lnTo>
                <a:lnTo>
                  <a:pt x="11058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7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5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1" name="object 911"/>
          <p:cNvSpPr/>
          <p:nvPr/>
        </p:nvSpPr>
        <p:spPr>
          <a:xfrm>
            <a:off x="5774412" y="2561758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1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0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0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69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7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2" y="45528"/>
                </a:lnTo>
                <a:lnTo>
                  <a:pt x="33456" y="49163"/>
                </a:lnTo>
                <a:lnTo>
                  <a:pt x="33456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4"/>
                </a:lnTo>
                <a:lnTo>
                  <a:pt x="13099" y="67854"/>
                </a:lnTo>
                <a:lnTo>
                  <a:pt x="9128" y="66449"/>
                </a:lnTo>
                <a:lnTo>
                  <a:pt x="6561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2" name="object 912"/>
          <p:cNvSpPr/>
          <p:nvPr/>
        </p:nvSpPr>
        <p:spPr>
          <a:xfrm>
            <a:off x="5821493" y="2563034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7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0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3" y="9723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3" name="object 913"/>
          <p:cNvSpPr/>
          <p:nvPr/>
        </p:nvSpPr>
        <p:spPr>
          <a:xfrm>
            <a:off x="5767624" y="2561758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2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69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0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7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39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4" name="object 914"/>
          <p:cNvSpPr/>
          <p:nvPr/>
        </p:nvSpPr>
        <p:spPr>
          <a:xfrm>
            <a:off x="5576439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1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5" name="object 915"/>
          <p:cNvSpPr/>
          <p:nvPr/>
        </p:nvSpPr>
        <p:spPr>
          <a:xfrm>
            <a:off x="5634771" y="2562214"/>
            <a:ext cx="24848" cy="65023"/>
          </a:xfrm>
          <a:custGeom>
            <a:avLst/>
            <a:gdLst/>
            <a:ahLst/>
            <a:cxnLst/>
            <a:rect l="l" t="t" r="r" b="b"/>
            <a:pathLst>
              <a:path w="27333" h="73693">
                <a:moveTo>
                  <a:pt x="17413" y="21291"/>
                </a:moveTo>
                <a:lnTo>
                  <a:pt x="17413" y="73693"/>
                </a:lnTo>
                <a:lnTo>
                  <a:pt x="27333" y="73693"/>
                </a:lnTo>
                <a:lnTo>
                  <a:pt x="27333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6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6" name="object 916"/>
          <p:cNvSpPr/>
          <p:nvPr/>
        </p:nvSpPr>
        <p:spPr>
          <a:xfrm>
            <a:off x="5575124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5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8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7"/>
                </a:lnTo>
                <a:lnTo>
                  <a:pt x="23251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5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7" name="object 917"/>
          <p:cNvSpPr/>
          <p:nvPr/>
        </p:nvSpPr>
        <p:spPr>
          <a:xfrm>
            <a:off x="5600819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8" name="object 918"/>
          <p:cNvSpPr/>
          <p:nvPr/>
        </p:nvSpPr>
        <p:spPr>
          <a:xfrm>
            <a:off x="6019583" y="2562214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3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9" name="object 919"/>
          <p:cNvSpPr/>
          <p:nvPr/>
        </p:nvSpPr>
        <p:spPr>
          <a:xfrm>
            <a:off x="5959935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0" name="object 920"/>
          <p:cNvSpPr/>
          <p:nvPr/>
        </p:nvSpPr>
        <p:spPr>
          <a:xfrm>
            <a:off x="5985631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1" name="object 921"/>
          <p:cNvSpPr/>
          <p:nvPr/>
        </p:nvSpPr>
        <p:spPr>
          <a:xfrm>
            <a:off x="6158543" y="2562214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3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2" name="object 922"/>
          <p:cNvSpPr/>
          <p:nvPr/>
        </p:nvSpPr>
        <p:spPr>
          <a:xfrm>
            <a:off x="6071808" y="2617298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3" name="object 923"/>
          <p:cNvSpPr/>
          <p:nvPr/>
        </p:nvSpPr>
        <p:spPr>
          <a:xfrm>
            <a:off x="6212669" y="2561758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2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0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0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70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7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3" y="45528"/>
                </a:lnTo>
                <a:lnTo>
                  <a:pt x="33457" y="49163"/>
                </a:lnTo>
                <a:lnTo>
                  <a:pt x="33457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4"/>
                </a:lnTo>
                <a:lnTo>
                  <a:pt x="13098" y="67854"/>
                </a:lnTo>
                <a:lnTo>
                  <a:pt x="9128" y="66449"/>
                </a:lnTo>
                <a:lnTo>
                  <a:pt x="6562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4" name="object 924"/>
          <p:cNvSpPr/>
          <p:nvPr/>
        </p:nvSpPr>
        <p:spPr>
          <a:xfrm>
            <a:off x="6205882" y="2561758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3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70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1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7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40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5" name="object 925"/>
          <p:cNvSpPr/>
          <p:nvPr/>
        </p:nvSpPr>
        <p:spPr>
          <a:xfrm>
            <a:off x="6098191" y="2561848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1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6" name="object 926"/>
          <p:cNvSpPr/>
          <p:nvPr/>
        </p:nvSpPr>
        <p:spPr>
          <a:xfrm>
            <a:off x="5961251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7" name="object 927"/>
          <p:cNvSpPr/>
          <p:nvPr/>
        </p:nvSpPr>
        <p:spPr>
          <a:xfrm>
            <a:off x="6344747" y="2560952"/>
            <a:ext cx="292591" cy="86272"/>
          </a:xfrm>
          <a:custGeom>
            <a:avLst/>
            <a:gdLst/>
            <a:ahLst/>
            <a:cxnLst/>
            <a:rect l="l" t="t" r="r" b="b"/>
            <a:pathLst>
              <a:path w="321850" h="97775">
                <a:moveTo>
                  <a:pt x="236913" y="77138"/>
                </a:moveTo>
                <a:lnTo>
                  <a:pt x="237106" y="77137"/>
                </a:lnTo>
                <a:lnTo>
                  <a:pt x="241684" y="68662"/>
                </a:lnTo>
                <a:lnTo>
                  <a:pt x="230868" y="68662"/>
                </a:lnTo>
                <a:lnTo>
                  <a:pt x="228026" y="77138"/>
                </a:lnTo>
                <a:lnTo>
                  <a:pt x="236913" y="77138"/>
                </a:lnTo>
                <a:close/>
              </a:path>
              <a:path w="321850" h="97775">
                <a:moveTo>
                  <a:pt x="305961" y="67121"/>
                </a:moveTo>
                <a:lnTo>
                  <a:pt x="302301" y="68766"/>
                </a:lnTo>
                <a:lnTo>
                  <a:pt x="292552" y="68766"/>
                </a:lnTo>
                <a:lnTo>
                  <a:pt x="288754" y="67172"/>
                </a:lnTo>
                <a:lnTo>
                  <a:pt x="289658" y="77034"/>
                </a:lnTo>
                <a:lnTo>
                  <a:pt x="304678" y="77034"/>
                </a:lnTo>
                <a:lnTo>
                  <a:pt x="310913" y="74442"/>
                </a:lnTo>
                <a:lnTo>
                  <a:pt x="315287" y="69257"/>
                </a:lnTo>
                <a:lnTo>
                  <a:pt x="319662" y="64072"/>
                </a:lnTo>
                <a:lnTo>
                  <a:pt x="321850" y="58120"/>
                </a:lnTo>
                <a:lnTo>
                  <a:pt x="321850" y="43547"/>
                </a:lnTo>
                <a:lnTo>
                  <a:pt x="319541" y="37638"/>
                </a:lnTo>
                <a:lnTo>
                  <a:pt x="314926" y="33677"/>
                </a:lnTo>
                <a:lnTo>
                  <a:pt x="310310" y="29714"/>
                </a:lnTo>
                <a:lnTo>
                  <a:pt x="304901" y="27733"/>
                </a:lnTo>
                <a:lnTo>
                  <a:pt x="295049" y="27733"/>
                </a:lnTo>
                <a:lnTo>
                  <a:pt x="291742" y="28422"/>
                </a:lnTo>
                <a:lnTo>
                  <a:pt x="288780" y="29800"/>
                </a:lnTo>
                <a:lnTo>
                  <a:pt x="285541" y="31351"/>
                </a:lnTo>
                <a:lnTo>
                  <a:pt x="282855" y="33693"/>
                </a:lnTo>
                <a:lnTo>
                  <a:pt x="280719" y="36829"/>
                </a:lnTo>
                <a:lnTo>
                  <a:pt x="281064" y="27871"/>
                </a:lnTo>
                <a:lnTo>
                  <a:pt x="282768" y="20989"/>
                </a:lnTo>
                <a:lnTo>
                  <a:pt x="285835" y="16183"/>
                </a:lnTo>
                <a:lnTo>
                  <a:pt x="288901" y="11377"/>
                </a:lnTo>
                <a:lnTo>
                  <a:pt x="293034" y="8974"/>
                </a:lnTo>
                <a:lnTo>
                  <a:pt x="302783" y="8974"/>
                </a:lnTo>
                <a:lnTo>
                  <a:pt x="306175" y="10524"/>
                </a:lnTo>
                <a:lnTo>
                  <a:pt x="308415" y="13625"/>
                </a:lnTo>
                <a:lnTo>
                  <a:pt x="310499" y="17570"/>
                </a:lnTo>
                <a:lnTo>
                  <a:pt x="311050" y="20498"/>
                </a:lnTo>
                <a:lnTo>
                  <a:pt x="320248" y="20498"/>
                </a:lnTo>
                <a:lnTo>
                  <a:pt x="320248" y="15950"/>
                </a:lnTo>
                <a:lnTo>
                  <a:pt x="318620" y="11532"/>
                </a:lnTo>
                <a:lnTo>
                  <a:pt x="315365" y="7243"/>
                </a:lnTo>
                <a:lnTo>
                  <a:pt x="312109" y="2953"/>
                </a:lnTo>
                <a:lnTo>
                  <a:pt x="306348" y="808"/>
                </a:lnTo>
                <a:lnTo>
                  <a:pt x="298080" y="808"/>
                </a:lnTo>
                <a:lnTo>
                  <a:pt x="293129" y="1231"/>
                </a:lnTo>
                <a:lnTo>
                  <a:pt x="281873" y="6907"/>
                </a:lnTo>
                <a:lnTo>
                  <a:pt x="274467" y="19206"/>
                </a:lnTo>
                <a:lnTo>
                  <a:pt x="272228" y="25614"/>
                </a:lnTo>
                <a:lnTo>
                  <a:pt x="271108" y="33418"/>
                </a:lnTo>
                <a:lnTo>
                  <a:pt x="271156" y="45509"/>
                </a:lnTo>
                <a:lnTo>
                  <a:pt x="273305" y="59614"/>
                </a:lnTo>
                <a:lnTo>
                  <a:pt x="278652" y="69154"/>
                </a:lnTo>
                <a:lnTo>
                  <a:pt x="283682" y="74407"/>
                </a:lnTo>
                <a:lnTo>
                  <a:pt x="286016" y="63986"/>
                </a:lnTo>
                <a:lnTo>
                  <a:pt x="283277" y="60799"/>
                </a:lnTo>
                <a:lnTo>
                  <a:pt x="281908" y="56863"/>
                </a:lnTo>
                <a:lnTo>
                  <a:pt x="281908" y="46837"/>
                </a:lnTo>
                <a:lnTo>
                  <a:pt x="283415" y="42840"/>
                </a:lnTo>
                <a:lnTo>
                  <a:pt x="286429" y="40188"/>
                </a:lnTo>
                <a:lnTo>
                  <a:pt x="289443" y="37535"/>
                </a:lnTo>
                <a:lnTo>
                  <a:pt x="292948" y="36208"/>
                </a:lnTo>
                <a:lnTo>
                  <a:pt x="302662" y="36208"/>
                </a:lnTo>
                <a:lnTo>
                  <a:pt x="306607" y="37923"/>
                </a:lnTo>
                <a:lnTo>
                  <a:pt x="308777" y="41350"/>
                </a:lnTo>
                <a:lnTo>
                  <a:pt x="310947" y="44778"/>
                </a:lnTo>
                <a:lnTo>
                  <a:pt x="312032" y="48387"/>
                </a:lnTo>
                <a:lnTo>
                  <a:pt x="312032" y="56656"/>
                </a:lnTo>
                <a:lnTo>
                  <a:pt x="310818" y="60540"/>
                </a:lnTo>
                <a:lnTo>
                  <a:pt x="308389" y="63830"/>
                </a:lnTo>
                <a:lnTo>
                  <a:pt x="305961" y="67121"/>
                </a:lnTo>
                <a:close/>
              </a:path>
              <a:path w="321850" h="97775">
                <a:moveTo>
                  <a:pt x="286016" y="63986"/>
                </a:moveTo>
                <a:lnTo>
                  <a:pt x="283682" y="74407"/>
                </a:lnTo>
                <a:lnTo>
                  <a:pt x="289658" y="77034"/>
                </a:lnTo>
                <a:lnTo>
                  <a:pt x="288754" y="67172"/>
                </a:lnTo>
                <a:lnTo>
                  <a:pt x="286016" y="63986"/>
                </a:lnTo>
                <a:close/>
              </a:path>
              <a:path w="321850" h="97775">
                <a:moveTo>
                  <a:pt x="1446" y="20498"/>
                </a:moveTo>
                <a:lnTo>
                  <a:pt x="1446" y="26355"/>
                </a:lnTo>
                <a:lnTo>
                  <a:pt x="3220" y="30937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4"/>
                </a:lnTo>
                <a:lnTo>
                  <a:pt x="16431" y="0"/>
                </a:lnTo>
                <a:lnTo>
                  <a:pt x="11049" y="2135"/>
                </a:lnTo>
                <a:lnTo>
                  <a:pt x="7208" y="6338"/>
                </a:lnTo>
                <a:lnTo>
                  <a:pt x="3367" y="10541"/>
                </a:lnTo>
                <a:lnTo>
                  <a:pt x="1446" y="15262"/>
                </a:lnTo>
                <a:lnTo>
                  <a:pt x="1446" y="20498"/>
                </a:lnTo>
                <a:close/>
              </a:path>
              <a:path w="321850" h="97775">
                <a:moveTo>
                  <a:pt x="83024" y="22721"/>
                </a:moveTo>
                <a:lnTo>
                  <a:pt x="83024" y="75122"/>
                </a:lnTo>
                <a:lnTo>
                  <a:pt x="92945" y="75122"/>
                </a:lnTo>
                <a:lnTo>
                  <a:pt x="92945" y="1429"/>
                </a:lnTo>
                <a:lnTo>
                  <a:pt x="85608" y="1429"/>
                </a:lnTo>
                <a:lnTo>
                  <a:pt x="84299" y="7148"/>
                </a:lnTo>
                <a:lnTo>
                  <a:pt x="82318" y="10774"/>
                </a:lnTo>
                <a:lnTo>
                  <a:pt x="79665" y="12307"/>
                </a:lnTo>
                <a:lnTo>
                  <a:pt x="77013" y="13840"/>
                </a:lnTo>
                <a:lnTo>
                  <a:pt x="72328" y="14934"/>
                </a:lnTo>
                <a:lnTo>
                  <a:pt x="65611" y="15589"/>
                </a:lnTo>
                <a:lnTo>
                  <a:pt x="65611" y="22721"/>
                </a:lnTo>
                <a:lnTo>
                  <a:pt x="83024" y="22721"/>
                </a:lnTo>
                <a:close/>
              </a:path>
              <a:path w="321850" h="97775">
                <a:moveTo>
                  <a:pt x="36256" y="35140"/>
                </a:moveTo>
                <a:lnTo>
                  <a:pt x="28264" y="32901"/>
                </a:lnTo>
                <a:lnTo>
                  <a:pt x="28264" y="7785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3"/>
                </a:lnTo>
                <a:lnTo>
                  <a:pt x="49811" y="20033"/>
                </a:lnTo>
                <a:lnTo>
                  <a:pt x="49639" y="14176"/>
                </a:lnTo>
                <a:lnTo>
                  <a:pt x="47717" y="9465"/>
                </a:lnTo>
                <a:lnTo>
                  <a:pt x="44049" y="5899"/>
                </a:lnTo>
                <a:lnTo>
                  <a:pt x="40381" y="2333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9"/>
                </a:lnTo>
                <a:lnTo>
                  <a:pt x="16431" y="0"/>
                </a:lnTo>
                <a:lnTo>
                  <a:pt x="13615" y="11764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0"/>
                </a:lnTo>
                <a:lnTo>
                  <a:pt x="23252" y="31919"/>
                </a:lnTo>
                <a:lnTo>
                  <a:pt x="19428" y="31161"/>
                </a:lnTo>
                <a:lnTo>
                  <a:pt x="16388" y="29817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89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0"/>
                </a:lnTo>
                <a:lnTo>
                  <a:pt x="0" y="52590"/>
                </a:lnTo>
                <a:lnTo>
                  <a:pt x="0" y="58516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1"/>
                </a:lnTo>
                <a:lnTo>
                  <a:pt x="13330" y="76690"/>
                </a:lnTo>
                <a:lnTo>
                  <a:pt x="23355" y="77344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6"/>
                </a:lnTo>
                <a:lnTo>
                  <a:pt x="35636" y="44976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6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0"/>
                </a:lnTo>
                <a:close/>
              </a:path>
              <a:path w="321850" h="97775">
                <a:moveTo>
                  <a:pt x="38219" y="67319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4"/>
                </a:lnTo>
                <a:lnTo>
                  <a:pt x="34499" y="76655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19"/>
                </a:lnTo>
                <a:close/>
              </a:path>
              <a:path w="321850" h="97775">
                <a:moveTo>
                  <a:pt x="127123" y="90109"/>
                </a:moveTo>
                <a:lnTo>
                  <a:pt x="129982" y="88197"/>
                </a:lnTo>
                <a:lnTo>
                  <a:pt x="131635" y="85096"/>
                </a:lnTo>
                <a:lnTo>
                  <a:pt x="133289" y="81996"/>
                </a:lnTo>
                <a:lnTo>
                  <a:pt x="134116" y="78395"/>
                </a:lnTo>
                <a:lnTo>
                  <a:pt x="134116" y="63857"/>
                </a:lnTo>
                <a:lnTo>
                  <a:pt x="123058" y="63857"/>
                </a:lnTo>
                <a:lnTo>
                  <a:pt x="123058" y="75122"/>
                </a:lnTo>
                <a:lnTo>
                  <a:pt x="128690" y="75122"/>
                </a:lnTo>
                <a:lnTo>
                  <a:pt x="128845" y="77861"/>
                </a:lnTo>
                <a:lnTo>
                  <a:pt x="128070" y="80911"/>
                </a:lnTo>
                <a:lnTo>
                  <a:pt x="127106" y="83839"/>
                </a:lnTo>
                <a:lnTo>
                  <a:pt x="125435" y="85510"/>
                </a:lnTo>
                <a:lnTo>
                  <a:pt x="123058" y="85923"/>
                </a:lnTo>
                <a:lnTo>
                  <a:pt x="123058" y="90832"/>
                </a:lnTo>
                <a:lnTo>
                  <a:pt x="127123" y="90109"/>
                </a:lnTo>
                <a:close/>
              </a:path>
              <a:path w="321850" h="97775">
                <a:moveTo>
                  <a:pt x="184685" y="57035"/>
                </a:moveTo>
                <a:lnTo>
                  <a:pt x="184685" y="75122"/>
                </a:lnTo>
                <a:lnTo>
                  <a:pt x="193986" y="75122"/>
                </a:lnTo>
                <a:lnTo>
                  <a:pt x="193986" y="57035"/>
                </a:lnTo>
                <a:lnTo>
                  <a:pt x="204888" y="57035"/>
                </a:lnTo>
                <a:lnTo>
                  <a:pt x="204888" y="48921"/>
                </a:lnTo>
                <a:lnTo>
                  <a:pt x="193986" y="48921"/>
                </a:lnTo>
                <a:lnTo>
                  <a:pt x="193986" y="912"/>
                </a:lnTo>
                <a:lnTo>
                  <a:pt x="186132" y="912"/>
                </a:lnTo>
                <a:lnTo>
                  <a:pt x="184530" y="15382"/>
                </a:lnTo>
                <a:lnTo>
                  <a:pt x="184530" y="48921"/>
                </a:lnTo>
                <a:lnTo>
                  <a:pt x="160813" y="48921"/>
                </a:lnTo>
                <a:lnTo>
                  <a:pt x="152235" y="47939"/>
                </a:lnTo>
                <a:lnTo>
                  <a:pt x="152235" y="57035"/>
                </a:lnTo>
                <a:lnTo>
                  <a:pt x="184685" y="57035"/>
                </a:lnTo>
                <a:close/>
              </a:path>
              <a:path w="321850" h="97775">
                <a:moveTo>
                  <a:pt x="186132" y="912"/>
                </a:moveTo>
                <a:lnTo>
                  <a:pt x="152235" y="47939"/>
                </a:lnTo>
                <a:lnTo>
                  <a:pt x="160813" y="48921"/>
                </a:lnTo>
                <a:lnTo>
                  <a:pt x="184530" y="15382"/>
                </a:lnTo>
                <a:lnTo>
                  <a:pt x="186132" y="912"/>
                </a:lnTo>
                <a:close/>
              </a:path>
              <a:path w="321850" h="97775">
                <a:moveTo>
                  <a:pt x="249694" y="73551"/>
                </a:moveTo>
                <a:lnTo>
                  <a:pt x="258201" y="62978"/>
                </a:lnTo>
                <a:lnTo>
                  <a:pt x="261198" y="56397"/>
                </a:lnTo>
                <a:lnTo>
                  <a:pt x="262697" y="48077"/>
                </a:lnTo>
                <a:lnTo>
                  <a:pt x="262697" y="37830"/>
                </a:lnTo>
                <a:lnTo>
                  <a:pt x="261443" y="23719"/>
                </a:lnTo>
                <a:lnTo>
                  <a:pt x="257737" y="12953"/>
                </a:lnTo>
                <a:lnTo>
                  <a:pt x="253465" y="5064"/>
                </a:lnTo>
                <a:lnTo>
                  <a:pt x="246541" y="1119"/>
                </a:lnTo>
                <a:lnTo>
                  <a:pt x="236965" y="1119"/>
                </a:lnTo>
                <a:lnTo>
                  <a:pt x="234321" y="1241"/>
                </a:lnTo>
                <a:lnTo>
                  <a:pt x="222546" y="6077"/>
                </a:lnTo>
                <a:lnTo>
                  <a:pt x="214901" y="17966"/>
                </a:lnTo>
                <a:lnTo>
                  <a:pt x="212731" y="23995"/>
                </a:lnTo>
                <a:lnTo>
                  <a:pt x="211646" y="31213"/>
                </a:lnTo>
                <a:lnTo>
                  <a:pt x="211655" y="40964"/>
                </a:lnTo>
                <a:lnTo>
                  <a:pt x="213118" y="54781"/>
                </a:lnTo>
                <a:lnTo>
                  <a:pt x="217071" y="65562"/>
                </a:lnTo>
                <a:lnTo>
                  <a:pt x="221412" y="73279"/>
                </a:lnTo>
                <a:lnTo>
                  <a:pt x="228026" y="77138"/>
                </a:lnTo>
                <a:lnTo>
                  <a:pt x="230868" y="68662"/>
                </a:lnTo>
                <a:lnTo>
                  <a:pt x="226631" y="65165"/>
                </a:lnTo>
                <a:lnTo>
                  <a:pt x="224150" y="58172"/>
                </a:lnTo>
                <a:lnTo>
                  <a:pt x="222531" y="53590"/>
                </a:lnTo>
                <a:lnTo>
                  <a:pt x="221722" y="47526"/>
                </a:lnTo>
                <a:lnTo>
                  <a:pt x="221722" y="29955"/>
                </a:lnTo>
                <a:lnTo>
                  <a:pt x="222988" y="22367"/>
                </a:lnTo>
                <a:lnTo>
                  <a:pt x="225520" y="17217"/>
                </a:lnTo>
                <a:lnTo>
                  <a:pt x="228052" y="12066"/>
                </a:lnTo>
                <a:lnTo>
                  <a:pt x="232056" y="9491"/>
                </a:lnTo>
                <a:lnTo>
                  <a:pt x="243493" y="9491"/>
                </a:lnTo>
                <a:lnTo>
                  <a:pt x="247506" y="12204"/>
                </a:lnTo>
                <a:lnTo>
                  <a:pt x="249573" y="17630"/>
                </a:lnTo>
                <a:lnTo>
                  <a:pt x="251640" y="23057"/>
                </a:lnTo>
                <a:lnTo>
                  <a:pt x="252673" y="29972"/>
                </a:lnTo>
                <a:lnTo>
                  <a:pt x="252673" y="50024"/>
                </a:lnTo>
                <a:lnTo>
                  <a:pt x="251243" y="57982"/>
                </a:lnTo>
                <a:lnTo>
                  <a:pt x="248384" y="62254"/>
                </a:lnTo>
                <a:lnTo>
                  <a:pt x="245525" y="66526"/>
                </a:lnTo>
                <a:lnTo>
                  <a:pt x="241684" y="68662"/>
                </a:lnTo>
                <a:lnTo>
                  <a:pt x="237106" y="77137"/>
                </a:lnTo>
                <a:lnTo>
                  <a:pt x="249694" y="735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8" name="object 928"/>
          <p:cNvSpPr/>
          <p:nvPr/>
        </p:nvSpPr>
        <p:spPr>
          <a:xfrm>
            <a:off x="6841431" y="2617298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9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9" name="object 929"/>
          <p:cNvSpPr/>
          <p:nvPr/>
        </p:nvSpPr>
        <p:spPr>
          <a:xfrm>
            <a:off x="6868613" y="2563034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2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3" y="34693"/>
                </a:lnTo>
                <a:lnTo>
                  <a:pt x="36195" y="37518"/>
                </a:lnTo>
                <a:lnTo>
                  <a:pt x="39347" y="40343"/>
                </a:lnTo>
                <a:lnTo>
                  <a:pt x="40923" y="44340"/>
                </a:lnTo>
                <a:lnTo>
                  <a:pt x="40923" y="53779"/>
                </a:lnTo>
                <a:lnTo>
                  <a:pt x="39597" y="57673"/>
                </a:lnTo>
                <a:lnTo>
                  <a:pt x="36945" y="61187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1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09" y="72926"/>
                </a:lnTo>
                <a:lnTo>
                  <a:pt x="17740" y="74623"/>
                </a:lnTo>
                <a:lnTo>
                  <a:pt x="33242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49" y="27096"/>
                </a:lnTo>
                <a:lnTo>
                  <a:pt x="33396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0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0" name="object 930"/>
          <p:cNvSpPr/>
          <p:nvPr/>
        </p:nvSpPr>
        <p:spPr>
          <a:xfrm>
            <a:off x="6921966" y="2561940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59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5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1" name="object 931"/>
          <p:cNvSpPr/>
          <p:nvPr/>
        </p:nvSpPr>
        <p:spPr>
          <a:xfrm>
            <a:off x="6936856" y="2621537"/>
            <a:ext cx="12417" cy="7478"/>
          </a:xfrm>
          <a:custGeom>
            <a:avLst/>
            <a:gdLst/>
            <a:ahLst/>
            <a:cxnLst/>
            <a:rect l="l" t="t" r="r" b="b"/>
            <a:pathLst>
              <a:path w="13659" h="8475">
                <a:moveTo>
                  <a:pt x="8888" y="8475"/>
                </a:moveTo>
                <a:lnTo>
                  <a:pt x="9081" y="8475"/>
                </a:lnTo>
                <a:lnTo>
                  <a:pt x="13659" y="0"/>
                </a:lnTo>
                <a:lnTo>
                  <a:pt x="2842" y="0"/>
                </a:lnTo>
                <a:lnTo>
                  <a:pt x="0" y="8475"/>
                </a:lnTo>
                <a:lnTo>
                  <a:pt x="8888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2" name="object 932"/>
          <p:cNvSpPr/>
          <p:nvPr/>
        </p:nvSpPr>
        <p:spPr>
          <a:xfrm>
            <a:off x="6975834" y="2561849"/>
            <a:ext cx="45471" cy="67211"/>
          </a:xfrm>
          <a:custGeom>
            <a:avLst/>
            <a:gdLst/>
            <a:ahLst/>
            <a:cxnLst/>
            <a:rect l="l" t="t" r="r" b="b"/>
            <a:pathLst>
              <a:path w="50018" h="76173">
                <a:moveTo>
                  <a:pt x="879" y="56226"/>
                </a:moveTo>
                <a:lnTo>
                  <a:pt x="879" y="61945"/>
                </a:lnTo>
                <a:lnTo>
                  <a:pt x="2756" y="66699"/>
                </a:lnTo>
                <a:lnTo>
                  <a:pt x="6511" y="70489"/>
                </a:lnTo>
                <a:lnTo>
                  <a:pt x="10266" y="74279"/>
                </a:lnTo>
                <a:lnTo>
                  <a:pt x="15760" y="76173"/>
                </a:lnTo>
                <a:lnTo>
                  <a:pt x="22994" y="76173"/>
                </a:lnTo>
                <a:lnTo>
                  <a:pt x="26714" y="75926"/>
                </a:lnTo>
                <a:lnTo>
                  <a:pt x="38149" y="70704"/>
                </a:lnTo>
                <a:lnTo>
                  <a:pt x="45936" y="58706"/>
                </a:lnTo>
                <a:lnTo>
                  <a:pt x="48657" y="51712"/>
                </a:lnTo>
                <a:lnTo>
                  <a:pt x="50018" y="43685"/>
                </a:lnTo>
                <a:lnTo>
                  <a:pt x="50018" y="26597"/>
                </a:lnTo>
                <a:lnTo>
                  <a:pt x="48881" y="19913"/>
                </a:lnTo>
                <a:lnTo>
                  <a:pt x="46608" y="14573"/>
                </a:lnTo>
                <a:lnTo>
                  <a:pt x="37421" y="3307"/>
                </a:lnTo>
                <a:lnTo>
                  <a:pt x="24286" y="0"/>
                </a:lnTo>
                <a:lnTo>
                  <a:pt x="16294" y="0"/>
                </a:lnTo>
                <a:lnTo>
                  <a:pt x="10248" y="2549"/>
                </a:lnTo>
                <a:lnTo>
                  <a:pt x="6149" y="7648"/>
                </a:lnTo>
                <a:lnTo>
                  <a:pt x="2049" y="12747"/>
                </a:lnTo>
                <a:lnTo>
                  <a:pt x="0" y="18656"/>
                </a:lnTo>
                <a:lnTo>
                  <a:pt x="0" y="32367"/>
                </a:lnTo>
                <a:lnTo>
                  <a:pt x="2076" y="38086"/>
                </a:lnTo>
                <a:lnTo>
                  <a:pt x="6227" y="42531"/>
                </a:lnTo>
                <a:lnTo>
                  <a:pt x="10378" y="46975"/>
                </a:lnTo>
                <a:lnTo>
                  <a:pt x="16018" y="49197"/>
                </a:lnTo>
                <a:lnTo>
                  <a:pt x="15519" y="39611"/>
                </a:lnTo>
                <a:lnTo>
                  <a:pt x="13176" y="36769"/>
                </a:lnTo>
                <a:lnTo>
                  <a:pt x="10834" y="33926"/>
                </a:lnTo>
                <a:lnTo>
                  <a:pt x="9663" y="30093"/>
                </a:lnTo>
                <a:lnTo>
                  <a:pt x="9663" y="20171"/>
                </a:lnTo>
                <a:lnTo>
                  <a:pt x="10998" y="16097"/>
                </a:lnTo>
                <a:lnTo>
                  <a:pt x="13667" y="13048"/>
                </a:lnTo>
                <a:lnTo>
                  <a:pt x="16337" y="9999"/>
                </a:lnTo>
                <a:lnTo>
                  <a:pt x="19945" y="8475"/>
                </a:lnTo>
                <a:lnTo>
                  <a:pt x="28730" y="8475"/>
                </a:lnTo>
                <a:lnTo>
                  <a:pt x="32217" y="9810"/>
                </a:lnTo>
                <a:lnTo>
                  <a:pt x="34956" y="12480"/>
                </a:lnTo>
                <a:lnTo>
                  <a:pt x="37695" y="15150"/>
                </a:lnTo>
                <a:lnTo>
                  <a:pt x="39064" y="19207"/>
                </a:lnTo>
                <a:lnTo>
                  <a:pt x="40666" y="40309"/>
                </a:lnTo>
                <a:lnTo>
                  <a:pt x="39357" y="51643"/>
                </a:lnTo>
                <a:lnTo>
                  <a:pt x="37135" y="59163"/>
                </a:lnTo>
                <a:lnTo>
                  <a:pt x="33999" y="62867"/>
                </a:lnTo>
                <a:lnTo>
                  <a:pt x="30865" y="66570"/>
                </a:lnTo>
                <a:lnTo>
                  <a:pt x="27076" y="68422"/>
                </a:lnTo>
                <a:lnTo>
                  <a:pt x="20255" y="68422"/>
                </a:lnTo>
                <a:lnTo>
                  <a:pt x="16225" y="66871"/>
                </a:lnTo>
                <a:lnTo>
                  <a:pt x="12539" y="64907"/>
                </a:lnTo>
                <a:lnTo>
                  <a:pt x="10558" y="61359"/>
                </a:lnTo>
                <a:lnTo>
                  <a:pt x="10283" y="56226"/>
                </a:lnTo>
                <a:lnTo>
                  <a:pt x="879" y="5622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3" name="object 933"/>
          <p:cNvSpPr/>
          <p:nvPr/>
        </p:nvSpPr>
        <p:spPr>
          <a:xfrm>
            <a:off x="6989942" y="2578795"/>
            <a:ext cx="22860" cy="26462"/>
          </a:xfrm>
          <a:custGeom>
            <a:avLst/>
            <a:gdLst/>
            <a:ahLst/>
            <a:cxnLst/>
            <a:rect l="l" t="t" r="r" b="b"/>
            <a:pathLst>
              <a:path w="25146" h="29990">
                <a:moveTo>
                  <a:pt x="0" y="20404"/>
                </a:moveTo>
                <a:lnTo>
                  <a:pt x="499" y="29990"/>
                </a:lnTo>
                <a:lnTo>
                  <a:pt x="11143" y="29990"/>
                </a:lnTo>
                <a:lnTo>
                  <a:pt x="14424" y="29327"/>
                </a:lnTo>
                <a:lnTo>
                  <a:pt x="17473" y="28001"/>
                </a:lnTo>
                <a:lnTo>
                  <a:pt x="20522" y="26674"/>
                </a:lnTo>
                <a:lnTo>
                  <a:pt x="23079" y="24375"/>
                </a:lnTo>
                <a:lnTo>
                  <a:pt x="25146" y="21102"/>
                </a:lnTo>
                <a:lnTo>
                  <a:pt x="23545" y="0"/>
                </a:lnTo>
                <a:lnTo>
                  <a:pt x="23545" y="11507"/>
                </a:lnTo>
                <a:lnTo>
                  <a:pt x="22020" y="15753"/>
                </a:lnTo>
                <a:lnTo>
                  <a:pt x="18972" y="18182"/>
                </a:lnTo>
                <a:lnTo>
                  <a:pt x="15923" y="20611"/>
                </a:lnTo>
                <a:lnTo>
                  <a:pt x="12556" y="21825"/>
                </a:lnTo>
                <a:lnTo>
                  <a:pt x="3737" y="21825"/>
                </a:lnTo>
                <a:lnTo>
                  <a:pt x="0" y="204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4" name="object 934"/>
          <p:cNvSpPr/>
          <p:nvPr/>
        </p:nvSpPr>
        <p:spPr>
          <a:xfrm>
            <a:off x="6730874" y="2560952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8"/>
                </a:moveTo>
                <a:lnTo>
                  <a:pt x="0" y="26355"/>
                </a:lnTo>
                <a:lnTo>
                  <a:pt x="1773" y="30937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4"/>
                </a:lnTo>
                <a:lnTo>
                  <a:pt x="14984" y="0"/>
                </a:lnTo>
                <a:lnTo>
                  <a:pt x="9602" y="2135"/>
                </a:lnTo>
                <a:lnTo>
                  <a:pt x="5761" y="6338"/>
                </a:lnTo>
                <a:lnTo>
                  <a:pt x="1920" y="10541"/>
                </a:lnTo>
                <a:lnTo>
                  <a:pt x="0" y="15262"/>
                </a:lnTo>
                <a:lnTo>
                  <a:pt x="0" y="2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5" name="object 935"/>
          <p:cNvSpPr/>
          <p:nvPr/>
        </p:nvSpPr>
        <p:spPr>
          <a:xfrm>
            <a:off x="6789206" y="2562214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3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6" name="object 936"/>
          <p:cNvSpPr/>
          <p:nvPr/>
        </p:nvSpPr>
        <p:spPr>
          <a:xfrm>
            <a:off x="6729559" y="2554827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2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7" name="object 937"/>
          <p:cNvSpPr/>
          <p:nvPr/>
        </p:nvSpPr>
        <p:spPr>
          <a:xfrm>
            <a:off x="6755255" y="2616795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8" name="object 938"/>
          <p:cNvSpPr/>
          <p:nvPr/>
        </p:nvSpPr>
        <p:spPr>
          <a:xfrm>
            <a:off x="2144873" y="2674390"/>
            <a:ext cx="651144" cy="68854"/>
          </a:xfrm>
          <a:custGeom>
            <a:avLst/>
            <a:gdLst/>
            <a:ahLst/>
            <a:cxnLst/>
            <a:rect l="l" t="t" r="r" b="b"/>
            <a:pathLst>
              <a:path w="716258" h="78034">
                <a:moveTo>
                  <a:pt x="707423" y="20568"/>
                </a:moveTo>
                <a:lnTo>
                  <a:pt x="707423" y="5116"/>
                </a:lnTo>
                <a:lnTo>
                  <a:pt x="698018" y="5116"/>
                </a:lnTo>
                <a:lnTo>
                  <a:pt x="698018" y="20568"/>
                </a:lnTo>
                <a:lnTo>
                  <a:pt x="690526" y="20568"/>
                </a:lnTo>
                <a:lnTo>
                  <a:pt x="690526" y="28164"/>
                </a:lnTo>
                <a:lnTo>
                  <a:pt x="698018" y="28164"/>
                </a:lnTo>
                <a:lnTo>
                  <a:pt x="698018" y="68353"/>
                </a:lnTo>
                <a:lnTo>
                  <a:pt x="698793" y="71238"/>
                </a:lnTo>
                <a:lnTo>
                  <a:pt x="701894" y="75682"/>
                </a:lnTo>
                <a:lnTo>
                  <a:pt x="704839" y="76794"/>
                </a:lnTo>
                <a:lnTo>
                  <a:pt x="710523" y="76794"/>
                </a:lnTo>
                <a:lnTo>
                  <a:pt x="712926" y="76587"/>
                </a:lnTo>
                <a:lnTo>
                  <a:pt x="716258" y="75915"/>
                </a:lnTo>
                <a:lnTo>
                  <a:pt x="716258" y="68577"/>
                </a:lnTo>
                <a:lnTo>
                  <a:pt x="713933" y="68724"/>
                </a:lnTo>
                <a:lnTo>
                  <a:pt x="711315" y="68732"/>
                </a:lnTo>
                <a:lnTo>
                  <a:pt x="708077" y="67509"/>
                </a:lnTo>
                <a:lnTo>
                  <a:pt x="707423" y="64288"/>
                </a:lnTo>
                <a:lnTo>
                  <a:pt x="707423" y="28164"/>
                </a:lnTo>
                <a:lnTo>
                  <a:pt x="716258" y="28164"/>
                </a:lnTo>
                <a:lnTo>
                  <a:pt x="716258" y="20568"/>
                </a:lnTo>
                <a:lnTo>
                  <a:pt x="707423" y="20568"/>
                </a:lnTo>
                <a:close/>
              </a:path>
              <a:path w="716258" h="78034">
                <a:moveTo>
                  <a:pt x="0" y="41653"/>
                </a:moveTo>
                <a:lnTo>
                  <a:pt x="0" y="51213"/>
                </a:lnTo>
                <a:lnTo>
                  <a:pt x="25939" y="51213"/>
                </a:lnTo>
                <a:lnTo>
                  <a:pt x="25939" y="41653"/>
                </a:lnTo>
                <a:lnTo>
                  <a:pt x="0" y="41653"/>
                </a:lnTo>
                <a:close/>
              </a:path>
              <a:path w="716258" h="78034">
                <a:moveTo>
                  <a:pt x="85740" y="8837"/>
                </a:moveTo>
                <a:lnTo>
                  <a:pt x="114366" y="8837"/>
                </a:lnTo>
                <a:lnTo>
                  <a:pt x="117173" y="9353"/>
                </a:lnTo>
                <a:lnTo>
                  <a:pt x="119275" y="10387"/>
                </a:lnTo>
                <a:lnTo>
                  <a:pt x="123202" y="12351"/>
                </a:lnTo>
                <a:lnTo>
                  <a:pt x="125165" y="16037"/>
                </a:lnTo>
                <a:lnTo>
                  <a:pt x="128283" y="36846"/>
                </a:lnTo>
                <a:lnTo>
                  <a:pt x="130909" y="34521"/>
                </a:lnTo>
                <a:lnTo>
                  <a:pt x="132787" y="31627"/>
                </a:lnTo>
                <a:lnTo>
                  <a:pt x="134664" y="28733"/>
                </a:lnTo>
                <a:lnTo>
                  <a:pt x="135603" y="25012"/>
                </a:lnTo>
                <a:lnTo>
                  <a:pt x="135603" y="11748"/>
                </a:lnTo>
                <a:lnTo>
                  <a:pt x="132038" y="5770"/>
                </a:lnTo>
                <a:lnTo>
                  <a:pt x="124907" y="2532"/>
                </a:lnTo>
                <a:lnTo>
                  <a:pt x="121152" y="844"/>
                </a:lnTo>
                <a:lnTo>
                  <a:pt x="116381" y="0"/>
                </a:lnTo>
                <a:lnTo>
                  <a:pt x="75457" y="0"/>
                </a:lnTo>
                <a:lnTo>
                  <a:pt x="75457" y="75915"/>
                </a:lnTo>
                <a:lnTo>
                  <a:pt x="85740" y="75915"/>
                </a:lnTo>
                <a:lnTo>
                  <a:pt x="85740" y="43358"/>
                </a:lnTo>
                <a:lnTo>
                  <a:pt x="113350" y="43358"/>
                </a:lnTo>
                <a:lnTo>
                  <a:pt x="116433" y="43823"/>
                </a:lnTo>
                <a:lnTo>
                  <a:pt x="118396" y="44753"/>
                </a:lnTo>
                <a:lnTo>
                  <a:pt x="121841" y="46441"/>
                </a:lnTo>
                <a:lnTo>
                  <a:pt x="120954" y="31885"/>
                </a:lnTo>
                <a:lnTo>
                  <a:pt x="118147" y="33814"/>
                </a:lnTo>
                <a:lnTo>
                  <a:pt x="114331" y="34779"/>
                </a:lnTo>
                <a:lnTo>
                  <a:pt x="85740" y="34779"/>
                </a:lnTo>
                <a:lnTo>
                  <a:pt x="85740" y="8837"/>
                </a:lnTo>
                <a:close/>
              </a:path>
              <a:path w="716258" h="78034">
                <a:moveTo>
                  <a:pt x="135810" y="71971"/>
                </a:moveTo>
                <a:lnTo>
                  <a:pt x="135189" y="69559"/>
                </a:lnTo>
                <a:lnTo>
                  <a:pt x="134569" y="65993"/>
                </a:lnTo>
                <a:lnTo>
                  <a:pt x="134466" y="63099"/>
                </a:lnTo>
                <a:lnTo>
                  <a:pt x="134104" y="52918"/>
                </a:lnTo>
                <a:lnTo>
                  <a:pt x="133932" y="48508"/>
                </a:lnTo>
                <a:lnTo>
                  <a:pt x="133097" y="45321"/>
                </a:lnTo>
                <a:lnTo>
                  <a:pt x="131598" y="43358"/>
                </a:lnTo>
                <a:lnTo>
                  <a:pt x="127869" y="39809"/>
                </a:lnTo>
                <a:lnTo>
                  <a:pt x="124907" y="38604"/>
                </a:lnTo>
                <a:lnTo>
                  <a:pt x="128283" y="36846"/>
                </a:lnTo>
                <a:lnTo>
                  <a:pt x="125165" y="16037"/>
                </a:lnTo>
                <a:lnTo>
                  <a:pt x="125165" y="26476"/>
                </a:lnTo>
                <a:lnTo>
                  <a:pt x="123762" y="29956"/>
                </a:lnTo>
                <a:lnTo>
                  <a:pt x="120954" y="31885"/>
                </a:lnTo>
                <a:lnTo>
                  <a:pt x="121841" y="46441"/>
                </a:lnTo>
                <a:lnTo>
                  <a:pt x="123684" y="49766"/>
                </a:lnTo>
                <a:lnTo>
                  <a:pt x="123925" y="54727"/>
                </a:lnTo>
                <a:lnTo>
                  <a:pt x="124545" y="67388"/>
                </a:lnTo>
                <a:lnTo>
                  <a:pt x="124683" y="70351"/>
                </a:lnTo>
                <a:lnTo>
                  <a:pt x="125062" y="73383"/>
                </a:lnTo>
                <a:lnTo>
                  <a:pt x="125889" y="75915"/>
                </a:lnTo>
                <a:lnTo>
                  <a:pt x="138496" y="75915"/>
                </a:lnTo>
                <a:lnTo>
                  <a:pt x="138496" y="74210"/>
                </a:lnTo>
                <a:lnTo>
                  <a:pt x="135810" y="71971"/>
                </a:lnTo>
                <a:close/>
              </a:path>
              <a:path w="716258" h="78034">
                <a:moveTo>
                  <a:pt x="152482" y="22101"/>
                </a:moveTo>
                <a:lnTo>
                  <a:pt x="147659" y="27648"/>
                </a:lnTo>
                <a:lnTo>
                  <a:pt x="150656" y="43823"/>
                </a:lnTo>
                <a:lnTo>
                  <a:pt x="150829" y="39068"/>
                </a:lnTo>
                <a:lnTo>
                  <a:pt x="152362" y="35149"/>
                </a:lnTo>
                <a:lnTo>
                  <a:pt x="155255" y="32066"/>
                </a:lnTo>
                <a:lnTo>
                  <a:pt x="158786" y="19328"/>
                </a:lnTo>
                <a:lnTo>
                  <a:pt x="152482" y="22101"/>
                </a:lnTo>
                <a:close/>
              </a:path>
              <a:path w="716258" h="78034">
                <a:moveTo>
                  <a:pt x="190960" y="51213"/>
                </a:moveTo>
                <a:lnTo>
                  <a:pt x="190960" y="45631"/>
                </a:lnTo>
                <a:lnTo>
                  <a:pt x="190685" y="41566"/>
                </a:lnTo>
                <a:lnTo>
                  <a:pt x="190133" y="39017"/>
                </a:lnTo>
                <a:lnTo>
                  <a:pt x="189513" y="35296"/>
                </a:lnTo>
                <a:lnTo>
                  <a:pt x="188273" y="32040"/>
                </a:lnTo>
                <a:lnTo>
                  <a:pt x="186413" y="29250"/>
                </a:lnTo>
                <a:lnTo>
                  <a:pt x="184484" y="26321"/>
                </a:lnTo>
                <a:lnTo>
                  <a:pt x="181677" y="23935"/>
                </a:lnTo>
                <a:lnTo>
                  <a:pt x="177991" y="22092"/>
                </a:lnTo>
                <a:lnTo>
                  <a:pt x="174305" y="20249"/>
                </a:lnTo>
                <a:lnTo>
                  <a:pt x="170498" y="19328"/>
                </a:lnTo>
                <a:lnTo>
                  <a:pt x="158786" y="19328"/>
                </a:lnTo>
                <a:lnTo>
                  <a:pt x="155255" y="32066"/>
                </a:lnTo>
                <a:lnTo>
                  <a:pt x="158149" y="28982"/>
                </a:lnTo>
                <a:lnTo>
                  <a:pt x="161732" y="27441"/>
                </a:lnTo>
                <a:lnTo>
                  <a:pt x="171962" y="27441"/>
                </a:lnTo>
                <a:lnTo>
                  <a:pt x="176217" y="29680"/>
                </a:lnTo>
                <a:lnTo>
                  <a:pt x="178766" y="34159"/>
                </a:lnTo>
                <a:lnTo>
                  <a:pt x="180144" y="36571"/>
                </a:lnTo>
                <a:lnTo>
                  <a:pt x="181022" y="39792"/>
                </a:lnTo>
                <a:lnTo>
                  <a:pt x="181401" y="43823"/>
                </a:lnTo>
                <a:lnTo>
                  <a:pt x="150656" y="43823"/>
                </a:lnTo>
                <a:lnTo>
                  <a:pt x="147659" y="27648"/>
                </a:lnTo>
                <a:lnTo>
                  <a:pt x="142837" y="33195"/>
                </a:lnTo>
                <a:lnTo>
                  <a:pt x="140426" y="40412"/>
                </a:lnTo>
                <a:lnTo>
                  <a:pt x="140426" y="58327"/>
                </a:lnTo>
                <a:lnTo>
                  <a:pt x="142820" y="65347"/>
                </a:lnTo>
                <a:lnTo>
                  <a:pt x="147608" y="70360"/>
                </a:lnTo>
                <a:lnTo>
                  <a:pt x="152396" y="75372"/>
                </a:lnTo>
                <a:lnTo>
                  <a:pt x="158235" y="77879"/>
                </a:lnTo>
                <a:lnTo>
                  <a:pt x="167949" y="77879"/>
                </a:lnTo>
                <a:lnTo>
                  <a:pt x="170481" y="77603"/>
                </a:lnTo>
                <a:lnTo>
                  <a:pt x="172720" y="77052"/>
                </a:lnTo>
                <a:lnTo>
                  <a:pt x="176888" y="76087"/>
                </a:lnTo>
                <a:lnTo>
                  <a:pt x="180385" y="74227"/>
                </a:lnTo>
                <a:lnTo>
                  <a:pt x="183209" y="71471"/>
                </a:lnTo>
                <a:lnTo>
                  <a:pt x="186422" y="67845"/>
                </a:lnTo>
                <a:lnTo>
                  <a:pt x="187782" y="65347"/>
                </a:lnTo>
                <a:lnTo>
                  <a:pt x="189143" y="62849"/>
                </a:lnTo>
                <a:lnTo>
                  <a:pt x="190185" y="58551"/>
                </a:lnTo>
                <a:lnTo>
                  <a:pt x="181039" y="58551"/>
                </a:lnTo>
                <a:lnTo>
                  <a:pt x="180350" y="60997"/>
                </a:lnTo>
                <a:lnTo>
                  <a:pt x="177525" y="65011"/>
                </a:lnTo>
                <a:lnTo>
                  <a:pt x="174632" y="68215"/>
                </a:lnTo>
                <a:lnTo>
                  <a:pt x="170757" y="69817"/>
                </a:lnTo>
                <a:lnTo>
                  <a:pt x="160698" y="69817"/>
                </a:lnTo>
                <a:lnTo>
                  <a:pt x="156857" y="68120"/>
                </a:lnTo>
                <a:lnTo>
                  <a:pt x="154377" y="64727"/>
                </a:lnTo>
                <a:lnTo>
                  <a:pt x="151897" y="61333"/>
                </a:lnTo>
                <a:lnTo>
                  <a:pt x="150570" y="56828"/>
                </a:lnTo>
                <a:lnTo>
                  <a:pt x="150398" y="51213"/>
                </a:lnTo>
                <a:lnTo>
                  <a:pt x="190960" y="51213"/>
                </a:lnTo>
                <a:close/>
              </a:path>
              <a:path w="716258" h="78034">
                <a:moveTo>
                  <a:pt x="202316" y="20826"/>
                </a:moveTo>
                <a:lnTo>
                  <a:pt x="202316" y="75915"/>
                </a:lnTo>
                <a:lnTo>
                  <a:pt x="211772" y="75915"/>
                </a:lnTo>
                <a:lnTo>
                  <a:pt x="211772" y="20826"/>
                </a:lnTo>
                <a:lnTo>
                  <a:pt x="202316" y="20826"/>
                </a:lnTo>
                <a:close/>
              </a:path>
              <a:path w="716258" h="78034">
                <a:moveTo>
                  <a:pt x="202316" y="0"/>
                </a:moveTo>
                <a:lnTo>
                  <a:pt x="202316" y="10542"/>
                </a:lnTo>
                <a:lnTo>
                  <a:pt x="211772" y="10542"/>
                </a:lnTo>
                <a:lnTo>
                  <a:pt x="211772" y="0"/>
                </a:lnTo>
                <a:lnTo>
                  <a:pt x="202316" y="0"/>
                </a:lnTo>
                <a:close/>
              </a:path>
              <a:path w="716258" h="78034">
                <a:moveTo>
                  <a:pt x="235134" y="75915"/>
                </a:moveTo>
                <a:lnTo>
                  <a:pt x="235134" y="43306"/>
                </a:lnTo>
                <a:lnTo>
                  <a:pt x="235366" y="40524"/>
                </a:lnTo>
                <a:lnTo>
                  <a:pt x="236296" y="36631"/>
                </a:lnTo>
                <a:lnTo>
                  <a:pt x="238854" y="32919"/>
                </a:lnTo>
                <a:lnTo>
                  <a:pt x="243022" y="29129"/>
                </a:lnTo>
                <a:lnTo>
                  <a:pt x="245571" y="28371"/>
                </a:lnTo>
                <a:lnTo>
                  <a:pt x="246984" y="27923"/>
                </a:lnTo>
                <a:lnTo>
                  <a:pt x="250997" y="27699"/>
                </a:lnTo>
                <a:lnTo>
                  <a:pt x="255337" y="27699"/>
                </a:lnTo>
                <a:lnTo>
                  <a:pt x="258334" y="29422"/>
                </a:lnTo>
                <a:lnTo>
                  <a:pt x="259988" y="32867"/>
                </a:lnTo>
                <a:lnTo>
                  <a:pt x="260987" y="34934"/>
                </a:lnTo>
                <a:lnTo>
                  <a:pt x="261486" y="37656"/>
                </a:lnTo>
                <a:lnTo>
                  <a:pt x="261486" y="75915"/>
                </a:lnTo>
                <a:lnTo>
                  <a:pt x="270942" y="75915"/>
                </a:lnTo>
                <a:lnTo>
                  <a:pt x="270942" y="34831"/>
                </a:lnTo>
                <a:lnTo>
                  <a:pt x="270184" y="30541"/>
                </a:lnTo>
                <a:lnTo>
                  <a:pt x="268668" y="27544"/>
                </a:lnTo>
                <a:lnTo>
                  <a:pt x="265913" y="22066"/>
                </a:lnTo>
                <a:lnTo>
                  <a:pt x="260608" y="19328"/>
                </a:lnTo>
                <a:lnTo>
                  <a:pt x="249171" y="19328"/>
                </a:lnTo>
                <a:lnTo>
                  <a:pt x="245916" y="20034"/>
                </a:lnTo>
                <a:lnTo>
                  <a:pt x="242988" y="21446"/>
                </a:lnTo>
                <a:lnTo>
                  <a:pt x="240059" y="22859"/>
                </a:lnTo>
                <a:lnTo>
                  <a:pt x="237286" y="25184"/>
                </a:lnTo>
                <a:lnTo>
                  <a:pt x="234669" y="28423"/>
                </a:lnTo>
                <a:lnTo>
                  <a:pt x="234669" y="20568"/>
                </a:lnTo>
                <a:lnTo>
                  <a:pt x="225833" y="20568"/>
                </a:lnTo>
                <a:lnTo>
                  <a:pt x="225833" y="75915"/>
                </a:lnTo>
                <a:lnTo>
                  <a:pt x="235134" y="75915"/>
                </a:lnTo>
                <a:close/>
              </a:path>
              <a:path w="716258" h="78034">
                <a:moveTo>
                  <a:pt x="329577" y="20568"/>
                </a:moveTo>
                <a:lnTo>
                  <a:pt x="319398" y="20568"/>
                </a:lnTo>
                <a:lnTo>
                  <a:pt x="303949" y="65631"/>
                </a:lnTo>
                <a:lnTo>
                  <a:pt x="289170" y="20568"/>
                </a:lnTo>
                <a:lnTo>
                  <a:pt x="278371" y="20568"/>
                </a:lnTo>
                <a:lnTo>
                  <a:pt x="298781" y="75915"/>
                </a:lnTo>
                <a:lnTo>
                  <a:pt x="308702" y="75915"/>
                </a:lnTo>
                <a:lnTo>
                  <a:pt x="329577" y="20568"/>
                </a:lnTo>
                <a:close/>
              </a:path>
              <a:path w="716258" h="78034">
                <a:moveTo>
                  <a:pt x="352370" y="22101"/>
                </a:moveTo>
                <a:lnTo>
                  <a:pt x="347548" y="27648"/>
                </a:lnTo>
                <a:lnTo>
                  <a:pt x="350545" y="43823"/>
                </a:lnTo>
                <a:lnTo>
                  <a:pt x="350717" y="39068"/>
                </a:lnTo>
                <a:lnTo>
                  <a:pt x="352250" y="35149"/>
                </a:lnTo>
                <a:lnTo>
                  <a:pt x="355143" y="32066"/>
                </a:lnTo>
                <a:lnTo>
                  <a:pt x="358674" y="19328"/>
                </a:lnTo>
                <a:lnTo>
                  <a:pt x="352370" y="22101"/>
                </a:lnTo>
                <a:close/>
              </a:path>
              <a:path w="716258" h="78034">
                <a:moveTo>
                  <a:pt x="390849" y="51213"/>
                </a:moveTo>
                <a:lnTo>
                  <a:pt x="390849" y="45631"/>
                </a:lnTo>
                <a:lnTo>
                  <a:pt x="390573" y="41566"/>
                </a:lnTo>
                <a:lnTo>
                  <a:pt x="390022" y="39017"/>
                </a:lnTo>
                <a:lnTo>
                  <a:pt x="389402" y="35296"/>
                </a:lnTo>
                <a:lnTo>
                  <a:pt x="388162" y="32040"/>
                </a:lnTo>
                <a:lnTo>
                  <a:pt x="386302" y="29250"/>
                </a:lnTo>
                <a:lnTo>
                  <a:pt x="384372" y="26321"/>
                </a:lnTo>
                <a:lnTo>
                  <a:pt x="381565" y="23935"/>
                </a:lnTo>
                <a:lnTo>
                  <a:pt x="377879" y="22092"/>
                </a:lnTo>
                <a:lnTo>
                  <a:pt x="374193" y="20249"/>
                </a:lnTo>
                <a:lnTo>
                  <a:pt x="370387" y="19328"/>
                </a:lnTo>
                <a:lnTo>
                  <a:pt x="358674" y="19328"/>
                </a:lnTo>
                <a:lnTo>
                  <a:pt x="355143" y="32066"/>
                </a:lnTo>
                <a:lnTo>
                  <a:pt x="358037" y="28982"/>
                </a:lnTo>
                <a:lnTo>
                  <a:pt x="361620" y="27441"/>
                </a:lnTo>
                <a:lnTo>
                  <a:pt x="371851" y="27441"/>
                </a:lnTo>
                <a:lnTo>
                  <a:pt x="376105" y="29680"/>
                </a:lnTo>
                <a:lnTo>
                  <a:pt x="378654" y="34159"/>
                </a:lnTo>
                <a:lnTo>
                  <a:pt x="380032" y="36571"/>
                </a:lnTo>
                <a:lnTo>
                  <a:pt x="380910" y="39792"/>
                </a:lnTo>
                <a:lnTo>
                  <a:pt x="381289" y="43823"/>
                </a:lnTo>
                <a:lnTo>
                  <a:pt x="350545" y="43823"/>
                </a:lnTo>
                <a:lnTo>
                  <a:pt x="347548" y="27648"/>
                </a:lnTo>
                <a:lnTo>
                  <a:pt x="342725" y="33195"/>
                </a:lnTo>
                <a:lnTo>
                  <a:pt x="340314" y="40412"/>
                </a:lnTo>
                <a:lnTo>
                  <a:pt x="340314" y="58327"/>
                </a:lnTo>
                <a:lnTo>
                  <a:pt x="342708" y="65347"/>
                </a:lnTo>
                <a:lnTo>
                  <a:pt x="347496" y="70360"/>
                </a:lnTo>
                <a:lnTo>
                  <a:pt x="352284" y="75372"/>
                </a:lnTo>
                <a:lnTo>
                  <a:pt x="358123" y="77879"/>
                </a:lnTo>
                <a:lnTo>
                  <a:pt x="367838" y="77879"/>
                </a:lnTo>
                <a:lnTo>
                  <a:pt x="370369" y="77603"/>
                </a:lnTo>
                <a:lnTo>
                  <a:pt x="372609" y="77052"/>
                </a:lnTo>
                <a:lnTo>
                  <a:pt x="376776" y="76087"/>
                </a:lnTo>
                <a:lnTo>
                  <a:pt x="380273" y="74227"/>
                </a:lnTo>
                <a:lnTo>
                  <a:pt x="383098" y="71471"/>
                </a:lnTo>
                <a:lnTo>
                  <a:pt x="386310" y="67845"/>
                </a:lnTo>
                <a:lnTo>
                  <a:pt x="387671" y="65347"/>
                </a:lnTo>
                <a:lnTo>
                  <a:pt x="389031" y="62849"/>
                </a:lnTo>
                <a:lnTo>
                  <a:pt x="390074" y="58551"/>
                </a:lnTo>
                <a:lnTo>
                  <a:pt x="380928" y="58551"/>
                </a:lnTo>
                <a:lnTo>
                  <a:pt x="380239" y="60997"/>
                </a:lnTo>
                <a:lnTo>
                  <a:pt x="377414" y="65011"/>
                </a:lnTo>
                <a:lnTo>
                  <a:pt x="374520" y="68215"/>
                </a:lnTo>
                <a:lnTo>
                  <a:pt x="370645" y="69817"/>
                </a:lnTo>
                <a:lnTo>
                  <a:pt x="360586" y="69817"/>
                </a:lnTo>
                <a:lnTo>
                  <a:pt x="356745" y="68120"/>
                </a:lnTo>
                <a:lnTo>
                  <a:pt x="354265" y="64727"/>
                </a:lnTo>
                <a:lnTo>
                  <a:pt x="351785" y="61333"/>
                </a:lnTo>
                <a:lnTo>
                  <a:pt x="350458" y="56828"/>
                </a:lnTo>
                <a:lnTo>
                  <a:pt x="350286" y="51213"/>
                </a:lnTo>
                <a:lnTo>
                  <a:pt x="390849" y="51213"/>
                </a:lnTo>
                <a:close/>
              </a:path>
              <a:path w="716258" h="78034">
                <a:moveTo>
                  <a:pt x="412401" y="68680"/>
                </a:moveTo>
                <a:lnTo>
                  <a:pt x="410059" y="65683"/>
                </a:lnTo>
                <a:lnTo>
                  <a:pt x="408784" y="64029"/>
                </a:lnTo>
                <a:lnTo>
                  <a:pt x="408009" y="61652"/>
                </a:lnTo>
                <a:lnTo>
                  <a:pt x="407734" y="58551"/>
                </a:lnTo>
                <a:lnTo>
                  <a:pt x="398794" y="58551"/>
                </a:lnTo>
                <a:lnTo>
                  <a:pt x="399036" y="64064"/>
                </a:lnTo>
                <a:lnTo>
                  <a:pt x="400870" y="68689"/>
                </a:lnTo>
                <a:lnTo>
                  <a:pt x="404298" y="72427"/>
                </a:lnTo>
                <a:lnTo>
                  <a:pt x="407725" y="76165"/>
                </a:lnTo>
                <a:lnTo>
                  <a:pt x="413555" y="78034"/>
                </a:lnTo>
                <a:lnTo>
                  <a:pt x="429436" y="78034"/>
                </a:lnTo>
                <a:lnTo>
                  <a:pt x="435128" y="76243"/>
                </a:lnTo>
                <a:lnTo>
                  <a:pt x="438866" y="72659"/>
                </a:lnTo>
                <a:lnTo>
                  <a:pt x="442603" y="69076"/>
                </a:lnTo>
                <a:lnTo>
                  <a:pt x="444472" y="64821"/>
                </a:lnTo>
                <a:lnTo>
                  <a:pt x="444472" y="54796"/>
                </a:lnTo>
                <a:lnTo>
                  <a:pt x="442663" y="51058"/>
                </a:lnTo>
                <a:lnTo>
                  <a:pt x="439047" y="48681"/>
                </a:lnTo>
                <a:lnTo>
                  <a:pt x="436773" y="47165"/>
                </a:lnTo>
                <a:lnTo>
                  <a:pt x="432295" y="45597"/>
                </a:lnTo>
                <a:lnTo>
                  <a:pt x="425612" y="43978"/>
                </a:lnTo>
                <a:lnTo>
                  <a:pt x="419463" y="42479"/>
                </a:lnTo>
                <a:lnTo>
                  <a:pt x="416776" y="41824"/>
                </a:lnTo>
                <a:lnTo>
                  <a:pt x="413366" y="40205"/>
                </a:lnTo>
                <a:lnTo>
                  <a:pt x="410989" y="38758"/>
                </a:lnTo>
                <a:lnTo>
                  <a:pt x="409800" y="36829"/>
                </a:lnTo>
                <a:lnTo>
                  <a:pt x="409800" y="34418"/>
                </a:lnTo>
                <a:lnTo>
                  <a:pt x="410705" y="30438"/>
                </a:lnTo>
                <a:lnTo>
                  <a:pt x="414322" y="27751"/>
                </a:lnTo>
                <a:lnTo>
                  <a:pt x="416983" y="27079"/>
                </a:lnTo>
                <a:lnTo>
                  <a:pt x="425767" y="27079"/>
                </a:lnTo>
                <a:lnTo>
                  <a:pt x="429470" y="28302"/>
                </a:lnTo>
                <a:lnTo>
                  <a:pt x="431606" y="30748"/>
                </a:lnTo>
                <a:lnTo>
                  <a:pt x="432915" y="32471"/>
                </a:lnTo>
                <a:lnTo>
                  <a:pt x="433828" y="36484"/>
                </a:lnTo>
                <a:lnTo>
                  <a:pt x="442612" y="36484"/>
                </a:lnTo>
                <a:lnTo>
                  <a:pt x="442681" y="32901"/>
                </a:lnTo>
                <a:lnTo>
                  <a:pt x="441561" y="29560"/>
                </a:lnTo>
                <a:lnTo>
                  <a:pt x="439253" y="26459"/>
                </a:lnTo>
                <a:lnTo>
                  <a:pt x="435567" y="21567"/>
                </a:lnTo>
                <a:lnTo>
                  <a:pt x="429556" y="19121"/>
                </a:lnTo>
                <a:lnTo>
                  <a:pt x="414847" y="19121"/>
                </a:lnTo>
                <a:lnTo>
                  <a:pt x="409775" y="20740"/>
                </a:lnTo>
                <a:lnTo>
                  <a:pt x="406003" y="23978"/>
                </a:lnTo>
                <a:lnTo>
                  <a:pt x="402231" y="27217"/>
                </a:lnTo>
                <a:lnTo>
                  <a:pt x="400345" y="31454"/>
                </a:lnTo>
                <a:lnTo>
                  <a:pt x="400345" y="41135"/>
                </a:lnTo>
                <a:lnTo>
                  <a:pt x="402342" y="44615"/>
                </a:lnTo>
                <a:lnTo>
                  <a:pt x="406338" y="47130"/>
                </a:lnTo>
                <a:lnTo>
                  <a:pt x="408578" y="48577"/>
                </a:lnTo>
                <a:lnTo>
                  <a:pt x="412057" y="49886"/>
                </a:lnTo>
                <a:lnTo>
                  <a:pt x="416776" y="51058"/>
                </a:lnTo>
                <a:lnTo>
                  <a:pt x="424165" y="52918"/>
                </a:lnTo>
                <a:lnTo>
                  <a:pt x="428127" y="53917"/>
                </a:lnTo>
                <a:lnTo>
                  <a:pt x="430779" y="54796"/>
                </a:lnTo>
                <a:lnTo>
                  <a:pt x="432123" y="55554"/>
                </a:lnTo>
                <a:lnTo>
                  <a:pt x="435275" y="58603"/>
                </a:lnTo>
                <a:lnTo>
                  <a:pt x="435275" y="64115"/>
                </a:lnTo>
                <a:lnTo>
                  <a:pt x="433966" y="66432"/>
                </a:lnTo>
                <a:lnTo>
                  <a:pt x="431347" y="67931"/>
                </a:lnTo>
                <a:lnTo>
                  <a:pt x="428730" y="69429"/>
                </a:lnTo>
                <a:lnTo>
                  <a:pt x="425698" y="70179"/>
                </a:lnTo>
                <a:lnTo>
                  <a:pt x="416466" y="70179"/>
                </a:lnTo>
                <a:lnTo>
                  <a:pt x="412401" y="68680"/>
                </a:lnTo>
                <a:close/>
              </a:path>
              <a:path w="716258" h="78034">
                <a:moveTo>
                  <a:pt x="472260" y="20568"/>
                </a:moveTo>
                <a:lnTo>
                  <a:pt x="472260" y="5116"/>
                </a:lnTo>
                <a:lnTo>
                  <a:pt x="462856" y="5116"/>
                </a:lnTo>
                <a:lnTo>
                  <a:pt x="462856" y="20568"/>
                </a:lnTo>
                <a:lnTo>
                  <a:pt x="455363" y="20568"/>
                </a:lnTo>
                <a:lnTo>
                  <a:pt x="455363" y="28164"/>
                </a:lnTo>
                <a:lnTo>
                  <a:pt x="462856" y="28164"/>
                </a:lnTo>
                <a:lnTo>
                  <a:pt x="462856" y="68353"/>
                </a:lnTo>
                <a:lnTo>
                  <a:pt x="463631" y="71238"/>
                </a:lnTo>
                <a:lnTo>
                  <a:pt x="466731" y="75682"/>
                </a:lnTo>
                <a:lnTo>
                  <a:pt x="469676" y="76794"/>
                </a:lnTo>
                <a:lnTo>
                  <a:pt x="475360" y="76794"/>
                </a:lnTo>
                <a:lnTo>
                  <a:pt x="477763" y="76587"/>
                </a:lnTo>
                <a:lnTo>
                  <a:pt x="481096" y="75915"/>
                </a:lnTo>
                <a:lnTo>
                  <a:pt x="481096" y="68577"/>
                </a:lnTo>
                <a:lnTo>
                  <a:pt x="478770" y="68724"/>
                </a:lnTo>
                <a:lnTo>
                  <a:pt x="476152" y="68732"/>
                </a:lnTo>
                <a:lnTo>
                  <a:pt x="472914" y="67509"/>
                </a:lnTo>
                <a:lnTo>
                  <a:pt x="472260" y="64288"/>
                </a:lnTo>
                <a:lnTo>
                  <a:pt x="472260" y="28164"/>
                </a:lnTo>
                <a:lnTo>
                  <a:pt x="481096" y="28164"/>
                </a:lnTo>
                <a:lnTo>
                  <a:pt x="481096" y="20568"/>
                </a:lnTo>
                <a:lnTo>
                  <a:pt x="472260" y="20568"/>
                </a:lnTo>
                <a:close/>
              </a:path>
              <a:path w="716258" h="78034">
                <a:moveTo>
                  <a:pt x="505571" y="75915"/>
                </a:moveTo>
                <a:lnTo>
                  <a:pt x="505571" y="39430"/>
                </a:lnTo>
                <a:lnTo>
                  <a:pt x="507009" y="34504"/>
                </a:lnTo>
                <a:lnTo>
                  <a:pt x="509885" y="31782"/>
                </a:lnTo>
                <a:lnTo>
                  <a:pt x="512762" y="29060"/>
                </a:lnTo>
                <a:lnTo>
                  <a:pt x="515957" y="27699"/>
                </a:lnTo>
                <a:lnTo>
                  <a:pt x="523329" y="27699"/>
                </a:lnTo>
                <a:lnTo>
                  <a:pt x="525964" y="28991"/>
                </a:lnTo>
                <a:lnTo>
                  <a:pt x="527376" y="31575"/>
                </a:lnTo>
                <a:lnTo>
                  <a:pt x="528272" y="33298"/>
                </a:lnTo>
                <a:lnTo>
                  <a:pt x="528719" y="36037"/>
                </a:lnTo>
                <a:lnTo>
                  <a:pt x="528719" y="75915"/>
                </a:lnTo>
                <a:lnTo>
                  <a:pt x="538175" y="75915"/>
                </a:lnTo>
                <a:lnTo>
                  <a:pt x="538175" y="38000"/>
                </a:lnTo>
                <a:lnTo>
                  <a:pt x="539493" y="33918"/>
                </a:lnTo>
                <a:lnTo>
                  <a:pt x="542128" y="31472"/>
                </a:lnTo>
                <a:lnTo>
                  <a:pt x="544764" y="29026"/>
                </a:lnTo>
                <a:lnTo>
                  <a:pt x="547907" y="27802"/>
                </a:lnTo>
                <a:lnTo>
                  <a:pt x="554211" y="27802"/>
                </a:lnTo>
                <a:lnTo>
                  <a:pt x="556458" y="28492"/>
                </a:lnTo>
                <a:lnTo>
                  <a:pt x="560145" y="31248"/>
                </a:lnTo>
                <a:lnTo>
                  <a:pt x="561066" y="33780"/>
                </a:lnTo>
                <a:lnTo>
                  <a:pt x="561066" y="75915"/>
                </a:lnTo>
                <a:lnTo>
                  <a:pt x="570728" y="75915"/>
                </a:lnTo>
                <a:lnTo>
                  <a:pt x="570728" y="34176"/>
                </a:lnTo>
                <a:lnTo>
                  <a:pt x="570005" y="30283"/>
                </a:lnTo>
                <a:lnTo>
                  <a:pt x="568559" y="27389"/>
                </a:lnTo>
                <a:lnTo>
                  <a:pt x="565871" y="22014"/>
                </a:lnTo>
                <a:lnTo>
                  <a:pt x="560808" y="19328"/>
                </a:lnTo>
                <a:lnTo>
                  <a:pt x="549888" y="19328"/>
                </a:lnTo>
                <a:lnTo>
                  <a:pt x="546753" y="20042"/>
                </a:lnTo>
                <a:lnTo>
                  <a:pt x="543963" y="21472"/>
                </a:lnTo>
                <a:lnTo>
                  <a:pt x="541173" y="22902"/>
                </a:lnTo>
                <a:lnTo>
                  <a:pt x="538744" y="25098"/>
                </a:lnTo>
                <a:lnTo>
                  <a:pt x="536677" y="28061"/>
                </a:lnTo>
                <a:lnTo>
                  <a:pt x="535437" y="25650"/>
                </a:lnTo>
                <a:lnTo>
                  <a:pt x="532543" y="22583"/>
                </a:lnTo>
                <a:lnTo>
                  <a:pt x="529856" y="20412"/>
                </a:lnTo>
                <a:lnTo>
                  <a:pt x="526308" y="19328"/>
                </a:lnTo>
                <a:lnTo>
                  <a:pt x="518006" y="19328"/>
                </a:lnTo>
                <a:lnTo>
                  <a:pt x="514527" y="20378"/>
                </a:lnTo>
                <a:lnTo>
                  <a:pt x="511461" y="22480"/>
                </a:lnTo>
                <a:lnTo>
                  <a:pt x="507672" y="25701"/>
                </a:lnTo>
                <a:lnTo>
                  <a:pt x="505467" y="28423"/>
                </a:lnTo>
                <a:lnTo>
                  <a:pt x="505467" y="20568"/>
                </a:lnTo>
                <a:lnTo>
                  <a:pt x="496270" y="20568"/>
                </a:lnTo>
                <a:lnTo>
                  <a:pt x="496270" y="75915"/>
                </a:lnTo>
                <a:lnTo>
                  <a:pt x="505571" y="75915"/>
                </a:lnTo>
                <a:close/>
              </a:path>
              <a:path w="716258" h="78034">
                <a:moveTo>
                  <a:pt x="587533" y="22101"/>
                </a:moveTo>
                <a:lnTo>
                  <a:pt x="582710" y="27648"/>
                </a:lnTo>
                <a:lnTo>
                  <a:pt x="585707" y="43823"/>
                </a:lnTo>
                <a:lnTo>
                  <a:pt x="585880" y="39068"/>
                </a:lnTo>
                <a:lnTo>
                  <a:pt x="587413" y="35149"/>
                </a:lnTo>
                <a:lnTo>
                  <a:pt x="590306" y="32066"/>
                </a:lnTo>
                <a:lnTo>
                  <a:pt x="593837" y="19328"/>
                </a:lnTo>
                <a:lnTo>
                  <a:pt x="587533" y="22101"/>
                </a:lnTo>
                <a:close/>
              </a:path>
              <a:path w="716258" h="78034">
                <a:moveTo>
                  <a:pt x="626011" y="51213"/>
                </a:moveTo>
                <a:lnTo>
                  <a:pt x="626011" y="45631"/>
                </a:lnTo>
                <a:lnTo>
                  <a:pt x="625736" y="41566"/>
                </a:lnTo>
                <a:lnTo>
                  <a:pt x="625185" y="39017"/>
                </a:lnTo>
                <a:lnTo>
                  <a:pt x="624565" y="35296"/>
                </a:lnTo>
                <a:lnTo>
                  <a:pt x="623324" y="32040"/>
                </a:lnTo>
                <a:lnTo>
                  <a:pt x="621464" y="29250"/>
                </a:lnTo>
                <a:lnTo>
                  <a:pt x="619535" y="26321"/>
                </a:lnTo>
                <a:lnTo>
                  <a:pt x="616728" y="23935"/>
                </a:lnTo>
                <a:lnTo>
                  <a:pt x="613042" y="22092"/>
                </a:lnTo>
                <a:lnTo>
                  <a:pt x="609356" y="20249"/>
                </a:lnTo>
                <a:lnTo>
                  <a:pt x="605549" y="19328"/>
                </a:lnTo>
                <a:lnTo>
                  <a:pt x="593837" y="19328"/>
                </a:lnTo>
                <a:lnTo>
                  <a:pt x="590306" y="32066"/>
                </a:lnTo>
                <a:lnTo>
                  <a:pt x="593200" y="28982"/>
                </a:lnTo>
                <a:lnTo>
                  <a:pt x="596783" y="27441"/>
                </a:lnTo>
                <a:lnTo>
                  <a:pt x="607013" y="27441"/>
                </a:lnTo>
                <a:lnTo>
                  <a:pt x="611268" y="29680"/>
                </a:lnTo>
                <a:lnTo>
                  <a:pt x="613817" y="34159"/>
                </a:lnTo>
                <a:lnTo>
                  <a:pt x="615195" y="36571"/>
                </a:lnTo>
                <a:lnTo>
                  <a:pt x="616073" y="39792"/>
                </a:lnTo>
                <a:lnTo>
                  <a:pt x="616452" y="43823"/>
                </a:lnTo>
                <a:lnTo>
                  <a:pt x="585707" y="43823"/>
                </a:lnTo>
                <a:lnTo>
                  <a:pt x="582710" y="27648"/>
                </a:lnTo>
                <a:lnTo>
                  <a:pt x="577888" y="33195"/>
                </a:lnTo>
                <a:lnTo>
                  <a:pt x="575477" y="40412"/>
                </a:lnTo>
                <a:lnTo>
                  <a:pt x="575477" y="58327"/>
                </a:lnTo>
                <a:lnTo>
                  <a:pt x="577871" y="65347"/>
                </a:lnTo>
                <a:lnTo>
                  <a:pt x="582659" y="70360"/>
                </a:lnTo>
                <a:lnTo>
                  <a:pt x="587447" y="75372"/>
                </a:lnTo>
                <a:lnTo>
                  <a:pt x="593286" y="77879"/>
                </a:lnTo>
                <a:lnTo>
                  <a:pt x="603000" y="77879"/>
                </a:lnTo>
                <a:lnTo>
                  <a:pt x="605532" y="77603"/>
                </a:lnTo>
                <a:lnTo>
                  <a:pt x="607771" y="77052"/>
                </a:lnTo>
                <a:lnTo>
                  <a:pt x="611939" y="76087"/>
                </a:lnTo>
                <a:lnTo>
                  <a:pt x="615436" y="74227"/>
                </a:lnTo>
                <a:lnTo>
                  <a:pt x="618260" y="71471"/>
                </a:lnTo>
                <a:lnTo>
                  <a:pt x="621473" y="67845"/>
                </a:lnTo>
                <a:lnTo>
                  <a:pt x="622833" y="65347"/>
                </a:lnTo>
                <a:lnTo>
                  <a:pt x="624194" y="62849"/>
                </a:lnTo>
                <a:lnTo>
                  <a:pt x="625236" y="58551"/>
                </a:lnTo>
                <a:lnTo>
                  <a:pt x="616090" y="58551"/>
                </a:lnTo>
                <a:lnTo>
                  <a:pt x="615401" y="60997"/>
                </a:lnTo>
                <a:lnTo>
                  <a:pt x="612577" y="65011"/>
                </a:lnTo>
                <a:lnTo>
                  <a:pt x="609683" y="68215"/>
                </a:lnTo>
                <a:lnTo>
                  <a:pt x="605808" y="69817"/>
                </a:lnTo>
                <a:lnTo>
                  <a:pt x="595749" y="69817"/>
                </a:lnTo>
                <a:lnTo>
                  <a:pt x="591908" y="68120"/>
                </a:lnTo>
                <a:lnTo>
                  <a:pt x="589428" y="64727"/>
                </a:lnTo>
                <a:lnTo>
                  <a:pt x="586948" y="61333"/>
                </a:lnTo>
                <a:lnTo>
                  <a:pt x="585621" y="56828"/>
                </a:lnTo>
                <a:lnTo>
                  <a:pt x="585449" y="51213"/>
                </a:lnTo>
                <a:lnTo>
                  <a:pt x="626011" y="51213"/>
                </a:lnTo>
                <a:close/>
              </a:path>
              <a:path w="716258" h="78034">
                <a:moveTo>
                  <a:pt x="646668" y="75915"/>
                </a:moveTo>
                <a:lnTo>
                  <a:pt x="646668" y="43306"/>
                </a:lnTo>
                <a:lnTo>
                  <a:pt x="646901" y="40524"/>
                </a:lnTo>
                <a:lnTo>
                  <a:pt x="647831" y="36631"/>
                </a:lnTo>
                <a:lnTo>
                  <a:pt x="650389" y="32919"/>
                </a:lnTo>
                <a:lnTo>
                  <a:pt x="654557" y="29129"/>
                </a:lnTo>
                <a:lnTo>
                  <a:pt x="657106" y="28371"/>
                </a:lnTo>
                <a:lnTo>
                  <a:pt x="658518" y="27923"/>
                </a:lnTo>
                <a:lnTo>
                  <a:pt x="662531" y="27699"/>
                </a:lnTo>
                <a:lnTo>
                  <a:pt x="666872" y="27699"/>
                </a:lnTo>
                <a:lnTo>
                  <a:pt x="669869" y="29422"/>
                </a:lnTo>
                <a:lnTo>
                  <a:pt x="671522" y="32867"/>
                </a:lnTo>
                <a:lnTo>
                  <a:pt x="672521" y="34934"/>
                </a:lnTo>
                <a:lnTo>
                  <a:pt x="673021" y="37656"/>
                </a:lnTo>
                <a:lnTo>
                  <a:pt x="673021" y="75915"/>
                </a:lnTo>
                <a:lnTo>
                  <a:pt x="682477" y="75915"/>
                </a:lnTo>
                <a:lnTo>
                  <a:pt x="682477" y="34831"/>
                </a:lnTo>
                <a:lnTo>
                  <a:pt x="681719" y="30541"/>
                </a:lnTo>
                <a:lnTo>
                  <a:pt x="680203" y="27544"/>
                </a:lnTo>
                <a:lnTo>
                  <a:pt x="677447" y="22066"/>
                </a:lnTo>
                <a:lnTo>
                  <a:pt x="672142" y="19328"/>
                </a:lnTo>
                <a:lnTo>
                  <a:pt x="660706" y="19328"/>
                </a:lnTo>
                <a:lnTo>
                  <a:pt x="657451" y="20034"/>
                </a:lnTo>
                <a:lnTo>
                  <a:pt x="654522" y="21446"/>
                </a:lnTo>
                <a:lnTo>
                  <a:pt x="651594" y="22859"/>
                </a:lnTo>
                <a:lnTo>
                  <a:pt x="648821" y="25184"/>
                </a:lnTo>
                <a:lnTo>
                  <a:pt x="646203" y="28423"/>
                </a:lnTo>
                <a:lnTo>
                  <a:pt x="646203" y="20568"/>
                </a:lnTo>
                <a:lnTo>
                  <a:pt x="637367" y="20568"/>
                </a:lnTo>
                <a:lnTo>
                  <a:pt x="637367" y="75915"/>
                </a:lnTo>
                <a:lnTo>
                  <a:pt x="646668" y="75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9" name="object 939"/>
          <p:cNvSpPr/>
          <p:nvPr/>
        </p:nvSpPr>
        <p:spPr>
          <a:xfrm>
            <a:off x="2144873" y="2715361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0" name="object 940"/>
          <p:cNvSpPr/>
          <p:nvPr/>
        </p:nvSpPr>
        <p:spPr>
          <a:xfrm>
            <a:off x="2333095" y="2674870"/>
            <a:ext cx="0" cy="66505"/>
          </a:xfrm>
          <a:custGeom>
            <a:avLst/>
            <a:gdLst/>
            <a:ahLst/>
            <a:cxnLst/>
            <a:rect l="l" t="t" r="r" b="b"/>
            <a:pathLst>
              <a:path h="75372">
                <a:moveTo>
                  <a:pt x="0" y="0"/>
                </a:moveTo>
                <a:lnTo>
                  <a:pt x="0" y="75372"/>
                </a:lnTo>
              </a:path>
            </a:pathLst>
          </a:custGeom>
          <a:ln w="1072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1" name="object 941"/>
          <p:cNvSpPr/>
          <p:nvPr/>
        </p:nvSpPr>
        <p:spPr>
          <a:xfrm>
            <a:off x="2881443" y="2675091"/>
            <a:ext cx="206842" cy="74371"/>
          </a:xfrm>
          <a:custGeom>
            <a:avLst/>
            <a:gdLst/>
            <a:ahLst/>
            <a:cxnLst/>
            <a:rect l="l" t="t" r="r" b="b"/>
            <a:pathLst>
              <a:path w="227526" h="84287">
                <a:moveTo>
                  <a:pt x="1446" y="20499"/>
                </a:moveTo>
                <a:lnTo>
                  <a:pt x="1446" y="26356"/>
                </a:lnTo>
                <a:lnTo>
                  <a:pt x="3221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526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1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7526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7526" h="84287">
                <a:moveTo>
                  <a:pt x="141815" y="22721"/>
                </a:moveTo>
                <a:lnTo>
                  <a:pt x="141815" y="75123"/>
                </a:lnTo>
                <a:lnTo>
                  <a:pt x="151736" y="75123"/>
                </a:lnTo>
                <a:lnTo>
                  <a:pt x="151736" y="1429"/>
                </a:lnTo>
                <a:lnTo>
                  <a:pt x="144398" y="1429"/>
                </a:lnTo>
                <a:lnTo>
                  <a:pt x="143089" y="7148"/>
                </a:lnTo>
                <a:lnTo>
                  <a:pt x="141109" y="10774"/>
                </a:lnTo>
                <a:lnTo>
                  <a:pt x="138456" y="12308"/>
                </a:lnTo>
                <a:lnTo>
                  <a:pt x="135803" y="13841"/>
                </a:lnTo>
                <a:lnTo>
                  <a:pt x="131119" y="14935"/>
                </a:lnTo>
                <a:lnTo>
                  <a:pt x="124402" y="15589"/>
                </a:lnTo>
                <a:lnTo>
                  <a:pt x="124402" y="22721"/>
                </a:lnTo>
                <a:lnTo>
                  <a:pt x="141815" y="22721"/>
                </a:lnTo>
                <a:close/>
              </a:path>
              <a:path w="227526" h="84287">
                <a:moveTo>
                  <a:pt x="94314" y="67121"/>
                </a:moveTo>
                <a:lnTo>
                  <a:pt x="90654" y="68766"/>
                </a:lnTo>
                <a:lnTo>
                  <a:pt x="80906" y="68766"/>
                </a:lnTo>
                <a:lnTo>
                  <a:pt x="77108" y="67173"/>
                </a:lnTo>
                <a:lnTo>
                  <a:pt x="78012" y="77035"/>
                </a:lnTo>
                <a:lnTo>
                  <a:pt x="93031" y="77035"/>
                </a:lnTo>
                <a:lnTo>
                  <a:pt x="99266" y="74442"/>
                </a:lnTo>
                <a:lnTo>
                  <a:pt x="103641" y="69257"/>
                </a:lnTo>
                <a:lnTo>
                  <a:pt x="108016" y="64072"/>
                </a:lnTo>
                <a:lnTo>
                  <a:pt x="110203" y="58120"/>
                </a:lnTo>
                <a:lnTo>
                  <a:pt x="110203" y="43547"/>
                </a:lnTo>
                <a:lnTo>
                  <a:pt x="107895" y="37639"/>
                </a:lnTo>
                <a:lnTo>
                  <a:pt x="103279" y="33677"/>
                </a:lnTo>
                <a:lnTo>
                  <a:pt x="98663" y="29715"/>
                </a:lnTo>
                <a:lnTo>
                  <a:pt x="93255" y="27733"/>
                </a:lnTo>
                <a:lnTo>
                  <a:pt x="83403" y="27733"/>
                </a:lnTo>
                <a:lnTo>
                  <a:pt x="80096" y="28423"/>
                </a:lnTo>
                <a:lnTo>
                  <a:pt x="77134" y="29801"/>
                </a:lnTo>
                <a:lnTo>
                  <a:pt x="73895" y="31351"/>
                </a:lnTo>
                <a:lnTo>
                  <a:pt x="71208" y="33694"/>
                </a:lnTo>
                <a:lnTo>
                  <a:pt x="69073" y="36829"/>
                </a:lnTo>
                <a:lnTo>
                  <a:pt x="69417" y="27871"/>
                </a:lnTo>
                <a:lnTo>
                  <a:pt x="71122" y="20989"/>
                </a:lnTo>
                <a:lnTo>
                  <a:pt x="74188" y="16183"/>
                </a:lnTo>
                <a:lnTo>
                  <a:pt x="77254" y="11378"/>
                </a:lnTo>
                <a:lnTo>
                  <a:pt x="81388" y="8974"/>
                </a:lnTo>
                <a:lnTo>
                  <a:pt x="91137" y="8974"/>
                </a:lnTo>
                <a:lnTo>
                  <a:pt x="94530" y="10525"/>
                </a:lnTo>
                <a:lnTo>
                  <a:pt x="96769" y="13626"/>
                </a:lnTo>
                <a:lnTo>
                  <a:pt x="98853" y="17570"/>
                </a:lnTo>
                <a:lnTo>
                  <a:pt x="99404" y="20499"/>
                </a:lnTo>
                <a:lnTo>
                  <a:pt x="108602" y="20499"/>
                </a:lnTo>
                <a:lnTo>
                  <a:pt x="108602" y="15951"/>
                </a:lnTo>
                <a:lnTo>
                  <a:pt x="106974" y="11532"/>
                </a:lnTo>
                <a:lnTo>
                  <a:pt x="103718" y="7243"/>
                </a:lnTo>
                <a:lnTo>
                  <a:pt x="100463" y="2954"/>
                </a:lnTo>
                <a:lnTo>
                  <a:pt x="94702" y="809"/>
                </a:lnTo>
                <a:lnTo>
                  <a:pt x="86434" y="809"/>
                </a:lnTo>
                <a:lnTo>
                  <a:pt x="81482" y="1231"/>
                </a:lnTo>
                <a:lnTo>
                  <a:pt x="70226" y="6908"/>
                </a:lnTo>
                <a:lnTo>
                  <a:pt x="62821" y="19207"/>
                </a:lnTo>
                <a:lnTo>
                  <a:pt x="60581" y="25615"/>
                </a:lnTo>
                <a:lnTo>
                  <a:pt x="59462" y="33418"/>
                </a:lnTo>
                <a:lnTo>
                  <a:pt x="59509" y="45509"/>
                </a:lnTo>
                <a:lnTo>
                  <a:pt x="61659" y="59615"/>
                </a:lnTo>
                <a:lnTo>
                  <a:pt x="67006" y="69154"/>
                </a:lnTo>
                <a:lnTo>
                  <a:pt x="72035" y="74408"/>
                </a:lnTo>
                <a:lnTo>
                  <a:pt x="74369" y="63986"/>
                </a:lnTo>
                <a:lnTo>
                  <a:pt x="71631" y="60799"/>
                </a:lnTo>
                <a:lnTo>
                  <a:pt x="70261" y="56863"/>
                </a:lnTo>
                <a:lnTo>
                  <a:pt x="70261" y="46837"/>
                </a:lnTo>
                <a:lnTo>
                  <a:pt x="71768" y="42841"/>
                </a:lnTo>
                <a:lnTo>
                  <a:pt x="74782" y="40188"/>
                </a:lnTo>
                <a:lnTo>
                  <a:pt x="77797" y="37536"/>
                </a:lnTo>
                <a:lnTo>
                  <a:pt x="81302" y="36209"/>
                </a:lnTo>
                <a:lnTo>
                  <a:pt x="91016" y="36209"/>
                </a:lnTo>
                <a:lnTo>
                  <a:pt x="94960" y="37923"/>
                </a:lnTo>
                <a:lnTo>
                  <a:pt x="97130" y="41351"/>
                </a:lnTo>
                <a:lnTo>
                  <a:pt x="99300" y="44779"/>
                </a:lnTo>
                <a:lnTo>
                  <a:pt x="100386" y="48388"/>
                </a:lnTo>
                <a:lnTo>
                  <a:pt x="100386" y="56656"/>
                </a:lnTo>
                <a:lnTo>
                  <a:pt x="99172" y="60541"/>
                </a:lnTo>
                <a:lnTo>
                  <a:pt x="96743" y="63831"/>
                </a:lnTo>
                <a:lnTo>
                  <a:pt x="94314" y="67121"/>
                </a:lnTo>
                <a:close/>
              </a:path>
              <a:path w="227526" h="84287">
                <a:moveTo>
                  <a:pt x="74369" y="63986"/>
                </a:moveTo>
                <a:lnTo>
                  <a:pt x="72035" y="74408"/>
                </a:lnTo>
                <a:lnTo>
                  <a:pt x="78012" y="77035"/>
                </a:lnTo>
                <a:lnTo>
                  <a:pt x="77108" y="67173"/>
                </a:lnTo>
                <a:lnTo>
                  <a:pt x="74369" y="63986"/>
                </a:lnTo>
                <a:close/>
              </a:path>
              <a:path w="227526" h="84287">
                <a:moveTo>
                  <a:pt x="186757" y="66337"/>
                </a:moveTo>
                <a:lnTo>
                  <a:pt x="187653" y="62685"/>
                </a:lnTo>
                <a:lnTo>
                  <a:pt x="189823" y="59361"/>
                </a:lnTo>
                <a:lnTo>
                  <a:pt x="193268" y="56364"/>
                </a:lnTo>
                <a:lnTo>
                  <a:pt x="195197" y="54675"/>
                </a:lnTo>
                <a:lnTo>
                  <a:pt x="197850" y="52901"/>
                </a:lnTo>
                <a:lnTo>
                  <a:pt x="201226" y="51041"/>
                </a:lnTo>
                <a:lnTo>
                  <a:pt x="208305" y="47113"/>
                </a:lnTo>
                <a:lnTo>
                  <a:pt x="214540" y="43634"/>
                </a:lnTo>
                <a:lnTo>
                  <a:pt x="218863" y="40671"/>
                </a:lnTo>
                <a:lnTo>
                  <a:pt x="221274" y="38224"/>
                </a:lnTo>
                <a:lnTo>
                  <a:pt x="225442" y="34021"/>
                </a:lnTo>
                <a:lnTo>
                  <a:pt x="227526" y="28957"/>
                </a:lnTo>
                <a:lnTo>
                  <a:pt x="227526" y="17415"/>
                </a:lnTo>
                <a:lnTo>
                  <a:pt x="225572" y="12316"/>
                </a:lnTo>
                <a:lnTo>
                  <a:pt x="221662" y="7734"/>
                </a:lnTo>
                <a:lnTo>
                  <a:pt x="217752" y="3152"/>
                </a:lnTo>
                <a:lnTo>
                  <a:pt x="211560" y="861"/>
                </a:lnTo>
                <a:lnTo>
                  <a:pt x="192889" y="861"/>
                </a:lnTo>
                <a:lnTo>
                  <a:pt x="185776" y="4444"/>
                </a:lnTo>
                <a:lnTo>
                  <a:pt x="181745" y="11610"/>
                </a:lnTo>
                <a:lnTo>
                  <a:pt x="179472" y="15675"/>
                </a:lnTo>
                <a:lnTo>
                  <a:pt x="178283" y="20929"/>
                </a:lnTo>
                <a:lnTo>
                  <a:pt x="178180" y="27372"/>
                </a:lnTo>
                <a:lnTo>
                  <a:pt x="187636" y="27372"/>
                </a:lnTo>
                <a:lnTo>
                  <a:pt x="187774" y="22790"/>
                </a:lnTo>
                <a:lnTo>
                  <a:pt x="188497" y="19207"/>
                </a:lnTo>
                <a:lnTo>
                  <a:pt x="189806" y="16623"/>
                </a:lnTo>
                <a:lnTo>
                  <a:pt x="192252" y="11799"/>
                </a:lnTo>
                <a:lnTo>
                  <a:pt x="196661" y="9388"/>
                </a:lnTo>
                <a:lnTo>
                  <a:pt x="207340" y="9388"/>
                </a:lnTo>
                <a:lnTo>
                  <a:pt x="210785" y="10654"/>
                </a:lnTo>
                <a:lnTo>
                  <a:pt x="213368" y="13186"/>
                </a:lnTo>
                <a:lnTo>
                  <a:pt x="215952" y="15718"/>
                </a:lnTo>
                <a:lnTo>
                  <a:pt x="217244" y="19138"/>
                </a:lnTo>
                <a:lnTo>
                  <a:pt x="217244" y="27131"/>
                </a:lnTo>
                <a:lnTo>
                  <a:pt x="215831" y="30404"/>
                </a:lnTo>
                <a:lnTo>
                  <a:pt x="213006" y="33263"/>
                </a:lnTo>
                <a:lnTo>
                  <a:pt x="211215" y="35089"/>
                </a:lnTo>
                <a:lnTo>
                  <a:pt x="208098" y="37294"/>
                </a:lnTo>
                <a:lnTo>
                  <a:pt x="203654" y="39878"/>
                </a:lnTo>
                <a:lnTo>
                  <a:pt x="193733" y="45614"/>
                </a:lnTo>
                <a:lnTo>
                  <a:pt x="187085" y="49473"/>
                </a:lnTo>
                <a:lnTo>
                  <a:pt x="182615" y="53762"/>
                </a:lnTo>
                <a:lnTo>
                  <a:pt x="180324" y="58482"/>
                </a:lnTo>
                <a:lnTo>
                  <a:pt x="178034" y="63202"/>
                </a:lnTo>
                <a:lnTo>
                  <a:pt x="176716" y="68749"/>
                </a:lnTo>
                <a:lnTo>
                  <a:pt x="176372" y="75123"/>
                </a:lnTo>
                <a:lnTo>
                  <a:pt x="227164" y="75123"/>
                </a:lnTo>
                <a:lnTo>
                  <a:pt x="227164" y="66337"/>
                </a:lnTo>
                <a:lnTo>
                  <a:pt x="186757" y="66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2" name="object 942"/>
          <p:cNvSpPr/>
          <p:nvPr/>
        </p:nvSpPr>
        <p:spPr>
          <a:xfrm>
            <a:off x="3266255" y="2675091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80182" y="75123"/>
                </a:moveTo>
                <a:lnTo>
                  <a:pt x="81767" y="67543"/>
                </a:lnTo>
                <a:lnTo>
                  <a:pt x="83059" y="62048"/>
                </a:lnTo>
                <a:lnTo>
                  <a:pt x="84058" y="58637"/>
                </a:lnTo>
                <a:lnTo>
                  <a:pt x="85608" y="53331"/>
                </a:lnTo>
                <a:lnTo>
                  <a:pt x="87881" y="47457"/>
                </a:lnTo>
                <a:lnTo>
                  <a:pt x="90878" y="41015"/>
                </a:lnTo>
                <a:lnTo>
                  <a:pt x="93910" y="34400"/>
                </a:lnTo>
                <a:lnTo>
                  <a:pt x="97397" y="28233"/>
                </a:lnTo>
                <a:lnTo>
                  <a:pt x="101342" y="22514"/>
                </a:lnTo>
                <a:lnTo>
                  <a:pt x="105286" y="16795"/>
                </a:lnTo>
                <a:lnTo>
                  <a:pt x="108446" y="12781"/>
                </a:lnTo>
                <a:lnTo>
                  <a:pt x="110823" y="10473"/>
                </a:lnTo>
                <a:lnTo>
                  <a:pt x="110823" y="2359"/>
                </a:lnTo>
                <a:lnTo>
                  <a:pt x="59359" y="2359"/>
                </a:lnTo>
                <a:lnTo>
                  <a:pt x="59359" y="11714"/>
                </a:lnTo>
                <a:lnTo>
                  <a:pt x="100282" y="11714"/>
                </a:lnTo>
                <a:lnTo>
                  <a:pt x="99961" y="12083"/>
                </a:lnTo>
                <a:lnTo>
                  <a:pt x="92508" y="21713"/>
                </a:lnTo>
                <a:lnTo>
                  <a:pt x="85401" y="32953"/>
                </a:lnTo>
                <a:lnTo>
                  <a:pt x="81953" y="39336"/>
                </a:lnTo>
                <a:lnTo>
                  <a:pt x="76581" y="51232"/>
                </a:lnTo>
                <a:lnTo>
                  <a:pt x="72563" y="63161"/>
                </a:lnTo>
                <a:lnTo>
                  <a:pt x="69900" y="75123"/>
                </a:lnTo>
                <a:lnTo>
                  <a:pt x="80182" y="75123"/>
                </a:lnTo>
                <a:close/>
              </a:path>
              <a:path w="228405" h="84287">
                <a:moveTo>
                  <a:pt x="141814" y="22721"/>
                </a:moveTo>
                <a:lnTo>
                  <a:pt x="141814" y="75123"/>
                </a:lnTo>
                <a:lnTo>
                  <a:pt x="151736" y="75123"/>
                </a:lnTo>
                <a:lnTo>
                  <a:pt x="151736" y="1429"/>
                </a:lnTo>
                <a:lnTo>
                  <a:pt x="144398" y="1429"/>
                </a:lnTo>
                <a:lnTo>
                  <a:pt x="143089" y="7148"/>
                </a:lnTo>
                <a:lnTo>
                  <a:pt x="141109" y="10774"/>
                </a:lnTo>
                <a:lnTo>
                  <a:pt x="138456" y="12308"/>
                </a:lnTo>
                <a:lnTo>
                  <a:pt x="135804" y="13841"/>
                </a:lnTo>
                <a:lnTo>
                  <a:pt x="131119" y="14935"/>
                </a:lnTo>
                <a:lnTo>
                  <a:pt x="124402" y="15589"/>
                </a:lnTo>
                <a:lnTo>
                  <a:pt x="124402" y="22721"/>
                </a:lnTo>
                <a:lnTo>
                  <a:pt x="141814" y="22721"/>
                </a:lnTo>
                <a:close/>
              </a:path>
              <a:path w="228405" h="84287">
                <a:moveTo>
                  <a:pt x="208201" y="57035"/>
                </a:moveTo>
                <a:lnTo>
                  <a:pt x="208201" y="75123"/>
                </a:lnTo>
                <a:lnTo>
                  <a:pt x="217502" y="75123"/>
                </a:lnTo>
                <a:lnTo>
                  <a:pt x="217502" y="57035"/>
                </a:lnTo>
                <a:lnTo>
                  <a:pt x="228405" y="57035"/>
                </a:lnTo>
                <a:lnTo>
                  <a:pt x="228405" y="48922"/>
                </a:lnTo>
                <a:lnTo>
                  <a:pt x="217502" y="48922"/>
                </a:lnTo>
                <a:lnTo>
                  <a:pt x="217502" y="912"/>
                </a:lnTo>
                <a:lnTo>
                  <a:pt x="209648" y="912"/>
                </a:lnTo>
                <a:lnTo>
                  <a:pt x="208046" y="15382"/>
                </a:lnTo>
                <a:lnTo>
                  <a:pt x="208046" y="48922"/>
                </a:lnTo>
                <a:lnTo>
                  <a:pt x="184329" y="48922"/>
                </a:lnTo>
                <a:lnTo>
                  <a:pt x="175752" y="47940"/>
                </a:lnTo>
                <a:lnTo>
                  <a:pt x="175752" y="57035"/>
                </a:lnTo>
                <a:lnTo>
                  <a:pt x="208201" y="57035"/>
                </a:lnTo>
                <a:close/>
              </a:path>
              <a:path w="228405" h="84287">
                <a:moveTo>
                  <a:pt x="209648" y="912"/>
                </a:moveTo>
                <a:lnTo>
                  <a:pt x="175752" y="47940"/>
                </a:lnTo>
                <a:lnTo>
                  <a:pt x="184329" y="48922"/>
                </a:lnTo>
                <a:lnTo>
                  <a:pt x="208046" y="15382"/>
                </a:lnTo>
                <a:lnTo>
                  <a:pt x="209648" y="912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49" y="13264"/>
                </a:lnTo>
                <a:lnTo>
                  <a:pt x="40528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0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3" name="object 943"/>
          <p:cNvSpPr/>
          <p:nvPr/>
        </p:nvSpPr>
        <p:spPr>
          <a:xfrm>
            <a:off x="3651066" y="2675091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69073" y="50076"/>
                </a:moveTo>
                <a:lnTo>
                  <a:pt x="70477" y="46570"/>
                </a:lnTo>
                <a:lnTo>
                  <a:pt x="73284" y="44038"/>
                </a:lnTo>
                <a:lnTo>
                  <a:pt x="76091" y="41506"/>
                </a:lnTo>
                <a:lnTo>
                  <a:pt x="79717" y="40240"/>
                </a:lnTo>
                <a:lnTo>
                  <a:pt x="88742" y="40240"/>
                </a:lnTo>
                <a:lnTo>
                  <a:pt x="92497" y="41480"/>
                </a:lnTo>
                <a:lnTo>
                  <a:pt x="95425" y="43961"/>
                </a:lnTo>
                <a:lnTo>
                  <a:pt x="98353" y="46441"/>
                </a:lnTo>
                <a:lnTo>
                  <a:pt x="96183" y="26398"/>
                </a:lnTo>
                <a:lnTo>
                  <a:pt x="91567" y="30981"/>
                </a:lnTo>
                <a:lnTo>
                  <a:pt x="88364" y="32127"/>
                </a:lnTo>
                <a:lnTo>
                  <a:pt x="80750" y="32127"/>
                </a:lnTo>
                <a:lnTo>
                  <a:pt x="77702" y="31144"/>
                </a:lnTo>
                <a:lnTo>
                  <a:pt x="75118" y="29180"/>
                </a:lnTo>
                <a:lnTo>
                  <a:pt x="72534" y="27217"/>
                </a:lnTo>
                <a:lnTo>
                  <a:pt x="71243" y="24495"/>
                </a:lnTo>
                <a:lnTo>
                  <a:pt x="71243" y="17915"/>
                </a:lnTo>
                <a:lnTo>
                  <a:pt x="72242" y="15210"/>
                </a:lnTo>
                <a:lnTo>
                  <a:pt x="76238" y="10594"/>
                </a:lnTo>
                <a:lnTo>
                  <a:pt x="79476" y="9440"/>
                </a:lnTo>
                <a:lnTo>
                  <a:pt x="84471" y="912"/>
                </a:lnTo>
                <a:lnTo>
                  <a:pt x="77134" y="912"/>
                </a:lnTo>
                <a:lnTo>
                  <a:pt x="71467" y="2894"/>
                </a:lnTo>
                <a:lnTo>
                  <a:pt x="67471" y="6855"/>
                </a:lnTo>
                <a:lnTo>
                  <a:pt x="63475" y="10817"/>
                </a:lnTo>
                <a:lnTo>
                  <a:pt x="61477" y="15555"/>
                </a:lnTo>
                <a:lnTo>
                  <a:pt x="61477" y="25477"/>
                </a:lnTo>
                <a:lnTo>
                  <a:pt x="62838" y="29060"/>
                </a:lnTo>
                <a:lnTo>
                  <a:pt x="65559" y="31816"/>
                </a:lnTo>
                <a:lnTo>
                  <a:pt x="69021" y="34589"/>
                </a:lnTo>
                <a:lnTo>
                  <a:pt x="71605" y="35692"/>
                </a:lnTo>
                <a:lnTo>
                  <a:pt x="67402" y="37380"/>
                </a:lnTo>
                <a:lnTo>
                  <a:pt x="64233" y="39818"/>
                </a:lnTo>
                <a:lnTo>
                  <a:pt x="62097" y="43004"/>
                </a:lnTo>
                <a:lnTo>
                  <a:pt x="59961" y="46191"/>
                </a:lnTo>
                <a:lnTo>
                  <a:pt x="58894" y="49972"/>
                </a:lnTo>
                <a:lnTo>
                  <a:pt x="58894" y="61790"/>
                </a:lnTo>
                <a:lnTo>
                  <a:pt x="61382" y="67466"/>
                </a:lnTo>
                <a:lnTo>
                  <a:pt x="66360" y="71376"/>
                </a:lnTo>
                <a:lnTo>
                  <a:pt x="69073" y="58413"/>
                </a:lnTo>
                <a:lnTo>
                  <a:pt x="69073" y="50076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1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8405" h="84287">
                <a:moveTo>
                  <a:pt x="72922" y="64554"/>
                </a:moveTo>
                <a:lnTo>
                  <a:pt x="70356" y="61747"/>
                </a:lnTo>
                <a:lnTo>
                  <a:pt x="69073" y="58413"/>
                </a:lnTo>
                <a:lnTo>
                  <a:pt x="66360" y="71376"/>
                </a:lnTo>
                <a:lnTo>
                  <a:pt x="71337" y="75286"/>
                </a:lnTo>
                <a:lnTo>
                  <a:pt x="77426" y="77241"/>
                </a:lnTo>
                <a:lnTo>
                  <a:pt x="92618" y="77241"/>
                </a:lnTo>
                <a:lnTo>
                  <a:pt x="98801" y="74976"/>
                </a:lnTo>
                <a:lnTo>
                  <a:pt x="103176" y="70446"/>
                </a:lnTo>
                <a:lnTo>
                  <a:pt x="107551" y="65915"/>
                </a:lnTo>
                <a:lnTo>
                  <a:pt x="109738" y="60394"/>
                </a:lnTo>
                <a:lnTo>
                  <a:pt x="109738" y="48370"/>
                </a:lnTo>
                <a:lnTo>
                  <a:pt x="108102" y="43892"/>
                </a:lnTo>
                <a:lnTo>
                  <a:pt x="104830" y="40447"/>
                </a:lnTo>
                <a:lnTo>
                  <a:pt x="103073" y="38620"/>
                </a:lnTo>
                <a:lnTo>
                  <a:pt x="100661" y="37001"/>
                </a:lnTo>
                <a:lnTo>
                  <a:pt x="97595" y="35589"/>
                </a:lnTo>
                <a:lnTo>
                  <a:pt x="100351" y="34039"/>
                </a:lnTo>
                <a:lnTo>
                  <a:pt x="103693" y="30834"/>
                </a:lnTo>
                <a:lnTo>
                  <a:pt x="106035" y="27975"/>
                </a:lnTo>
                <a:lnTo>
                  <a:pt x="107206" y="24237"/>
                </a:lnTo>
                <a:lnTo>
                  <a:pt x="107206" y="14625"/>
                </a:lnTo>
                <a:lnTo>
                  <a:pt x="105191" y="10258"/>
                </a:lnTo>
                <a:lnTo>
                  <a:pt x="101161" y="6520"/>
                </a:lnTo>
                <a:lnTo>
                  <a:pt x="97130" y="2782"/>
                </a:lnTo>
                <a:lnTo>
                  <a:pt x="91567" y="912"/>
                </a:lnTo>
                <a:lnTo>
                  <a:pt x="84471" y="912"/>
                </a:lnTo>
                <a:lnTo>
                  <a:pt x="79476" y="9440"/>
                </a:lnTo>
                <a:lnTo>
                  <a:pt x="88467" y="9440"/>
                </a:lnTo>
                <a:lnTo>
                  <a:pt x="91825" y="10594"/>
                </a:lnTo>
                <a:lnTo>
                  <a:pt x="96235" y="15210"/>
                </a:lnTo>
                <a:lnTo>
                  <a:pt x="97337" y="17742"/>
                </a:lnTo>
                <a:lnTo>
                  <a:pt x="97337" y="23668"/>
                </a:lnTo>
                <a:lnTo>
                  <a:pt x="96183" y="26398"/>
                </a:lnTo>
                <a:lnTo>
                  <a:pt x="98353" y="46441"/>
                </a:lnTo>
                <a:lnTo>
                  <a:pt x="99817" y="50076"/>
                </a:lnTo>
                <a:lnTo>
                  <a:pt x="99817" y="59481"/>
                </a:lnTo>
                <a:lnTo>
                  <a:pt x="98396" y="62952"/>
                </a:lnTo>
                <a:lnTo>
                  <a:pt x="95554" y="65278"/>
                </a:lnTo>
                <a:lnTo>
                  <a:pt x="92713" y="67603"/>
                </a:lnTo>
                <a:lnTo>
                  <a:pt x="89139" y="68766"/>
                </a:lnTo>
                <a:lnTo>
                  <a:pt x="79459" y="68766"/>
                </a:lnTo>
                <a:lnTo>
                  <a:pt x="75489" y="67362"/>
                </a:lnTo>
                <a:lnTo>
                  <a:pt x="72922" y="64554"/>
                </a:lnTo>
                <a:close/>
              </a:path>
              <a:path w="228405" h="84287">
                <a:moveTo>
                  <a:pt x="164447" y="11352"/>
                </a:moveTo>
                <a:lnTo>
                  <a:pt x="164447" y="2359"/>
                </a:lnTo>
                <a:lnTo>
                  <a:pt x="126003" y="2359"/>
                </a:lnTo>
                <a:lnTo>
                  <a:pt x="120371" y="42203"/>
                </a:lnTo>
                <a:lnTo>
                  <a:pt x="128432" y="42668"/>
                </a:lnTo>
                <a:lnTo>
                  <a:pt x="132006" y="38741"/>
                </a:lnTo>
                <a:lnTo>
                  <a:pt x="136587" y="36261"/>
                </a:lnTo>
                <a:lnTo>
                  <a:pt x="139335" y="35640"/>
                </a:lnTo>
                <a:lnTo>
                  <a:pt x="146948" y="35640"/>
                </a:lnTo>
                <a:lnTo>
                  <a:pt x="150728" y="37053"/>
                </a:lnTo>
                <a:lnTo>
                  <a:pt x="153880" y="39878"/>
                </a:lnTo>
                <a:lnTo>
                  <a:pt x="157032" y="42703"/>
                </a:lnTo>
                <a:lnTo>
                  <a:pt x="158608" y="46699"/>
                </a:lnTo>
                <a:lnTo>
                  <a:pt x="158608" y="56139"/>
                </a:lnTo>
                <a:lnTo>
                  <a:pt x="157281" y="60033"/>
                </a:lnTo>
                <a:lnTo>
                  <a:pt x="154629" y="63547"/>
                </a:lnTo>
                <a:lnTo>
                  <a:pt x="151977" y="67061"/>
                </a:lnTo>
                <a:lnTo>
                  <a:pt x="147895" y="68818"/>
                </a:lnTo>
                <a:lnTo>
                  <a:pt x="139490" y="68818"/>
                </a:lnTo>
                <a:lnTo>
                  <a:pt x="136940" y="68301"/>
                </a:lnTo>
                <a:lnTo>
                  <a:pt x="134735" y="67268"/>
                </a:lnTo>
                <a:lnTo>
                  <a:pt x="130430" y="65235"/>
                </a:lnTo>
                <a:lnTo>
                  <a:pt x="127966" y="61566"/>
                </a:lnTo>
                <a:lnTo>
                  <a:pt x="127347" y="56260"/>
                </a:lnTo>
                <a:lnTo>
                  <a:pt x="117684" y="56260"/>
                </a:lnTo>
                <a:lnTo>
                  <a:pt x="118235" y="63288"/>
                </a:lnTo>
                <a:lnTo>
                  <a:pt x="120828" y="68499"/>
                </a:lnTo>
                <a:lnTo>
                  <a:pt x="125461" y="71893"/>
                </a:lnTo>
                <a:lnTo>
                  <a:pt x="130094" y="75286"/>
                </a:lnTo>
                <a:lnTo>
                  <a:pt x="135425" y="76983"/>
                </a:lnTo>
                <a:lnTo>
                  <a:pt x="150926" y="76983"/>
                </a:lnTo>
                <a:lnTo>
                  <a:pt x="157824" y="74313"/>
                </a:lnTo>
                <a:lnTo>
                  <a:pt x="162147" y="68973"/>
                </a:lnTo>
                <a:lnTo>
                  <a:pt x="166471" y="63633"/>
                </a:lnTo>
                <a:lnTo>
                  <a:pt x="168632" y="57466"/>
                </a:lnTo>
                <a:lnTo>
                  <a:pt x="168632" y="43754"/>
                </a:lnTo>
                <a:lnTo>
                  <a:pt x="166273" y="38207"/>
                </a:lnTo>
                <a:lnTo>
                  <a:pt x="161553" y="33832"/>
                </a:lnTo>
                <a:lnTo>
                  <a:pt x="156834" y="29456"/>
                </a:lnTo>
                <a:lnTo>
                  <a:pt x="151081" y="27268"/>
                </a:lnTo>
                <a:lnTo>
                  <a:pt x="140678" y="27268"/>
                </a:lnTo>
                <a:lnTo>
                  <a:pt x="137492" y="27836"/>
                </a:lnTo>
                <a:lnTo>
                  <a:pt x="134735" y="28974"/>
                </a:lnTo>
                <a:lnTo>
                  <a:pt x="133186" y="29629"/>
                </a:lnTo>
                <a:lnTo>
                  <a:pt x="129827" y="31919"/>
                </a:lnTo>
                <a:lnTo>
                  <a:pt x="132979" y="11352"/>
                </a:lnTo>
                <a:lnTo>
                  <a:pt x="164447" y="11352"/>
                </a:lnTo>
                <a:close/>
              </a:path>
              <a:path w="228405" h="84287">
                <a:moveTo>
                  <a:pt x="197763" y="75123"/>
                </a:moveTo>
                <a:lnTo>
                  <a:pt x="199348" y="67543"/>
                </a:lnTo>
                <a:lnTo>
                  <a:pt x="200640" y="62048"/>
                </a:lnTo>
                <a:lnTo>
                  <a:pt x="201639" y="58637"/>
                </a:lnTo>
                <a:lnTo>
                  <a:pt x="203189" y="53331"/>
                </a:lnTo>
                <a:lnTo>
                  <a:pt x="205463" y="47457"/>
                </a:lnTo>
                <a:lnTo>
                  <a:pt x="208459" y="41015"/>
                </a:lnTo>
                <a:lnTo>
                  <a:pt x="211491" y="34400"/>
                </a:lnTo>
                <a:lnTo>
                  <a:pt x="214979" y="28233"/>
                </a:lnTo>
                <a:lnTo>
                  <a:pt x="218923" y="22514"/>
                </a:lnTo>
                <a:lnTo>
                  <a:pt x="222867" y="16795"/>
                </a:lnTo>
                <a:lnTo>
                  <a:pt x="226027" y="12781"/>
                </a:lnTo>
                <a:lnTo>
                  <a:pt x="228405" y="10473"/>
                </a:lnTo>
                <a:lnTo>
                  <a:pt x="228405" y="2359"/>
                </a:lnTo>
                <a:lnTo>
                  <a:pt x="176940" y="2359"/>
                </a:lnTo>
                <a:lnTo>
                  <a:pt x="176940" y="11714"/>
                </a:lnTo>
                <a:lnTo>
                  <a:pt x="217864" y="11714"/>
                </a:lnTo>
                <a:lnTo>
                  <a:pt x="217543" y="12083"/>
                </a:lnTo>
                <a:lnTo>
                  <a:pt x="210089" y="21713"/>
                </a:lnTo>
                <a:lnTo>
                  <a:pt x="202982" y="32953"/>
                </a:lnTo>
                <a:lnTo>
                  <a:pt x="199534" y="39336"/>
                </a:lnTo>
                <a:lnTo>
                  <a:pt x="194162" y="51232"/>
                </a:lnTo>
                <a:lnTo>
                  <a:pt x="190144" y="63161"/>
                </a:lnTo>
                <a:lnTo>
                  <a:pt x="187481" y="75123"/>
                </a:lnTo>
                <a:lnTo>
                  <a:pt x="197763" y="75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4" name="object 944"/>
          <p:cNvSpPr/>
          <p:nvPr/>
        </p:nvSpPr>
        <p:spPr>
          <a:xfrm>
            <a:off x="4035878" y="2675091"/>
            <a:ext cx="206748" cy="74371"/>
          </a:xfrm>
          <a:custGeom>
            <a:avLst/>
            <a:gdLst/>
            <a:ahLst/>
            <a:cxnLst/>
            <a:rect l="l" t="t" r="r" b="b"/>
            <a:pathLst>
              <a:path w="227423" h="84287">
                <a:moveTo>
                  <a:pt x="60133" y="57242"/>
                </a:moveTo>
                <a:lnTo>
                  <a:pt x="60133" y="62961"/>
                </a:lnTo>
                <a:lnTo>
                  <a:pt x="62011" y="67715"/>
                </a:lnTo>
                <a:lnTo>
                  <a:pt x="65765" y="71505"/>
                </a:lnTo>
                <a:lnTo>
                  <a:pt x="69521" y="75295"/>
                </a:lnTo>
                <a:lnTo>
                  <a:pt x="75015" y="77190"/>
                </a:lnTo>
                <a:lnTo>
                  <a:pt x="82249" y="77190"/>
                </a:lnTo>
                <a:lnTo>
                  <a:pt x="85969" y="76942"/>
                </a:lnTo>
                <a:lnTo>
                  <a:pt x="97404" y="71721"/>
                </a:lnTo>
                <a:lnTo>
                  <a:pt x="105191" y="59723"/>
                </a:lnTo>
                <a:lnTo>
                  <a:pt x="107912" y="52729"/>
                </a:lnTo>
                <a:lnTo>
                  <a:pt x="109273" y="44701"/>
                </a:lnTo>
                <a:lnTo>
                  <a:pt x="109273" y="27613"/>
                </a:lnTo>
                <a:lnTo>
                  <a:pt x="108136" y="20929"/>
                </a:lnTo>
                <a:lnTo>
                  <a:pt x="105863" y="15589"/>
                </a:lnTo>
                <a:lnTo>
                  <a:pt x="96675" y="4323"/>
                </a:lnTo>
                <a:lnTo>
                  <a:pt x="83540" y="1016"/>
                </a:lnTo>
                <a:lnTo>
                  <a:pt x="75549" y="1016"/>
                </a:lnTo>
                <a:lnTo>
                  <a:pt x="69503" y="3565"/>
                </a:lnTo>
                <a:lnTo>
                  <a:pt x="65404" y="8665"/>
                </a:lnTo>
                <a:lnTo>
                  <a:pt x="61305" y="13764"/>
                </a:lnTo>
                <a:lnTo>
                  <a:pt x="59255" y="19672"/>
                </a:lnTo>
                <a:lnTo>
                  <a:pt x="59255" y="33384"/>
                </a:lnTo>
                <a:lnTo>
                  <a:pt x="61330" y="39103"/>
                </a:lnTo>
                <a:lnTo>
                  <a:pt x="65482" y="43547"/>
                </a:lnTo>
                <a:lnTo>
                  <a:pt x="69633" y="47992"/>
                </a:lnTo>
                <a:lnTo>
                  <a:pt x="75273" y="50214"/>
                </a:lnTo>
                <a:lnTo>
                  <a:pt x="74774" y="40627"/>
                </a:lnTo>
                <a:lnTo>
                  <a:pt x="72431" y="37785"/>
                </a:lnTo>
                <a:lnTo>
                  <a:pt x="70089" y="34943"/>
                </a:lnTo>
                <a:lnTo>
                  <a:pt x="68918" y="31110"/>
                </a:lnTo>
                <a:lnTo>
                  <a:pt x="68918" y="21188"/>
                </a:lnTo>
                <a:lnTo>
                  <a:pt x="70253" y="17114"/>
                </a:lnTo>
                <a:lnTo>
                  <a:pt x="72922" y="14065"/>
                </a:lnTo>
                <a:lnTo>
                  <a:pt x="75592" y="11016"/>
                </a:lnTo>
                <a:lnTo>
                  <a:pt x="79200" y="9491"/>
                </a:lnTo>
                <a:lnTo>
                  <a:pt x="87985" y="9491"/>
                </a:lnTo>
                <a:lnTo>
                  <a:pt x="91472" y="10826"/>
                </a:lnTo>
                <a:lnTo>
                  <a:pt x="94211" y="13496"/>
                </a:lnTo>
                <a:lnTo>
                  <a:pt x="96950" y="16166"/>
                </a:lnTo>
                <a:lnTo>
                  <a:pt x="98319" y="20223"/>
                </a:lnTo>
                <a:lnTo>
                  <a:pt x="99921" y="41325"/>
                </a:lnTo>
                <a:lnTo>
                  <a:pt x="98612" y="52660"/>
                </a:lnTo>
                <a:lnTo>
                  <a:pt x="96390" y="60179"/>
                </a:lnTo>
                <a:lnTo>
                  <a:pt x="93255" y="63883"/>
                </a:lnTo>
                <a:lnTo>
                  <a:pt x="90120" y="67586"/>
                </a:lnTo>
                <a:lnTo>
                  <a:pt x="86331" y="69438"/>
                </a:lnTo>
                <a:lnTo>
                  <a:pt x="79510" y="69438"/>
                </a:lnTo>
                <a:lnTo>
                  <a:pt x="75480" y="67888"/>
                </a:lnTo>
                <a:lnTo>
                  <a:pt x="71794" y="65924"/>
                </a:lnTo>
                <a:lnTo>
                  <a:pt x="69813" y="62375"/>
                </a:lnTo>
                <a:lnTo>
                  <a:pt x="69537" y="57242"/>
                </a:lnTo>
                <a:lnTo>
                  <a:pt x="60133" y="57242"/>
                </a:lnTo>
                <a:close/>
              </a:path>
              <a:path w="227423" h="84287">
                <a:moveTo>
                  <a:pt x="74774" y="40627"/>
                </a:moveTo>
                <a:lnTo>
                  <a:pt x="75273" y="50214"/>
                </a:lnTo>
                <a:lnTo>
                  <a:pt x="85918" y="50214"/>
                </a:lnTo>
                <a:lnTo>
                  <a:pt x="89198" y="49550"/>
                </a:lnTo>
                <a:lnTo>
                  <a:pt x="92247" y="48224"/>
                </a:lnTo>
                <a:lnTo>
                  <a:pt x="95296" y="46898"/>
                </a:lnTo>
                <a:lnTo>
                  <a:pt x="97853" y="44598"/>
                </a:lnTo>
                <a:lnTo>
                  <a:pt x="99921" y="41325"/>
                </a:lnTo>
                <a:lnTo>
                  <a:pt x="98319" y="20223"/>
                </a:lnTo>
                <a:lnTo>
                  <a:pt x="98319" y="31730"/>
                </a:lnTo>
                <a:lnTo>
                  <a:pt x="96794" y="35976"/>
                </a:lnTo>
                <a:lnTo>
                  <a:pt x="93746" y="38405"/>
                </a:lnTo>
                <a:lnTo>
                  <a:pt x="90697" y="40834"/>
                </a:lnTo>
                <a:lnTo>
                  <a:pt x="87330" y="42048"/>
                </a:lnTo>
                <a:lnTo>
                  <a:pt x="78512" y="42048"/>
                </a:lnTo>
                <a:lnTo>
                  <a:pt x="74774" y="40627"/>
                </a:lnTo>
                <a:close/>
              </a:path>
              <a:path w="227423" h="84287">
                <a:moveTo>
                  <a:pt x="155629" y="73552"/>
                </a:moveTo>
                <a:lnTo>
                  <a:pt x="164136" y="62978"/>
                </a:lnTo>
                <a:lnTo>
                  <a:pt x="167133" y="56398"/>
                </a:lnTo>
                <a:lnTo>
                  <a:pt x="168632" y="48078"/>
                </a:lnTo>
                <a:lnTo>
                  <a:pt x="168632" y="37831"/>
                </a:lnTo>
                <a:lnTo>
                  <a:pt x="167378" y="23719"/>
                </a:lnTo>
                <a:lnTo>
                  <a:pt x="163672" y="12954"/>
                </a:lnTo>
                <a:lnTo>
                  <a:pt x="159400" y="5064"/>
                </a:lnTo>
                <a:lnTo>
                  <a:pt x="152476" y="1119"/>
                </a:lnTo>
                <a:lnTo>
                  <a:pt x="142900" y="1119"/>
                </a:lnTo>
                <a:lnTo>
                  <a:pt x="140256" y="1241"/>
                </a:lnTo>
                <a:lnTo>
                  <a:pt x="128481" y="6078"/>
                </a:lnTo>
                <a:lnTo>
                  <a:pt x="120836" y="17966"/>
                </a:lnTo>
                <a:lnTo>
                  <a:pt x="118666" y="23995"/>
                </a:lnTo>
                <a:lnTo>
                  <a:pt x="117581" y="31213"/>
                </a:lnTo>
                <a:lnTo>
                  <a:pt x="117590" y="40964"/>
                </a:lnTo>
                <a:lnTo>
                  <a:pt x="119053" y="54782"/>
                </a:lnTo>
                <a:lnTo>
                  <a:pt x="123006" y="65562"/>
                </a:lnTo>
                <a:lnTo>
                  <a:pt x="127347" y="73279"/>
                </a:lnTo>
                <a:lnTo>
                  <a:pt x="133960" y="77138"/>
                </a:lnTo>
                <a:lnTo>
                  <a:pt x="136803" y="68663"/>
                </a:lnTo>
                <a:lnTo>
                  <a:pt x="132566" y="65166"/>
                </a:lnTo>
                <a:lnTo>
                  <a:pt x="130085" y="58172"/>
                </a:lnTo>
                <a:lnTo>
                  <a:pt x="128466" y="53590"/>
                </a:lnTo>
                <a:lnTo>
                  <a:pt x="127657" y="47526"/>
                </a:lnTo>
                <a:lnTo>
                  <a:pt x="127657" y="29956"/>
                </a:lnTo>
                <a:lnTo>
                  <a:pt x="128923" y="22368"/>
                </a:lnTo>
                <a:lnTo>
                  <a:pt x="131455" y="17217"/>
                </a:lnTo>
                <a:lnTo>
                  <a:pt x="133986" y="12066"/>
                </a:lnTo>
                <a:lnTo>
                  <a:pt x="137991" y="9491"/>
                </a:lnTo>
                <a:lnTo>
                  <a:pt x="149428" y="9491"/>
                </a:lnTo>
                <a:lnTo>
                  <a:pt x="153441" y="12204"/>
                </a:lnTo>
                <a:lnTo>
                  <a:pt x="155507" y="17630"/>
                </a:lnTo>
                <a:lnTo>
                  <a:pt x="157575" y="23057"/>
                </a:lnTo>
                <a:lnTo>
                  <a:pt x="158608" y="29973"/>
                </a:lnTo>
                <a:lnTo>
                  <a:pt x="158608" y="50024"/>
                </a:lnTo>
                <a:lnTo>
                  <a:pt x="157178" y="57983"/>
                </a:lnTo>
                <a:lnTo>
                  <a:pt x="154319" y="62255"/>
                </a:lnTo>
                <a:lnTo>
                  <a:pt x="151460" y="66527"/>
                </a:lnTo>
                <a:lnTo>
                  <a:pt x="147619" y="68663"/>
                </a:lnTo>
                <a:lnTo>
                  <a:pt x="143042" y="77138"/>
                </a:lnTo>
                <a:lnTo>
                  <a:pt x="155629" y="73552"/>
                </a:lnTo>
                <a:close/>
              </a:path>
              <a:path w="227423" h="84287">
                <a:moveTo>
                  <a:pt x="142848" y="77138"/>
                </a:moveTo>
                <a:lnTo>
                  <a:pt x="143042" y="77138"/>
                </a:lnTo>
                <a:lnTo>
                  <a:pt x="147619" y="68663"/>
                </a:lnTo>
                <a:lnTo>
                  <a:pt x="136803" y="68663"/>
                </a:lnTo>
                <a:lnTo>
                  <a:pt x="133960" y="77138"/>
                </a:lnTo>
                <a:lnTo>
                  <a:pt x="142848" y="77138"/>
                </a:lnTo>
                <a:close/>
              </a:path>
              <a:path w="227423" h="84287">
                <a:moveTo>
                  <a:pt x="214420" y="73552"/>
                </a:moveTo>
                <a:lnTo>
                  <a:pt x="222927" y="62978"/>
                </a:lnTo>
                <a:lnTo>
                  <a:pt x="225924" y="56398"/>
                </a:lnTo>
                <a:lnTo>
                  <a:pt x="227423" y="48078"/>
                </a:lnTo>
                <a:lnTo>
                  <a:pt x="227423" y="37831"/>
                </a:lnTo>
                <a:lnTo>
                  <a:pt x="226168" y="23719"/>
                </a:lnTo>
                <a:lnTo>
                  <a:pt x="222462" y="12954"/>
                </a:lnTo>
                <a:lnTo>
                  <a:pt x="218191" y="5064"/>
                </a:lnTo>
                <a:lnTo>
                  <a:pt x="211267" y="1119"/>
                </a:lnTo>
                <a:lnTo>
                  <a:pt x="201691" y="1119"/>
                </a:lnTo>
                <a:lnTo>
                  <a:pt x="199047" y="1241"/>
                </a:lnTo>
                <a:lnTo>
                  <a:pt x="187271" y="6078"/>
                </a:lnTo>
                <a:lnTo>
                  <a:pt x="179627" y="17966"/>
                </a:lnTo>
                <a:lnTo>
                  <a:pt x="177457" y="23995"/>
                </a:lnTo>
                <a:lnTo>
                  <a:pt x="176372" y="31213"/>
                </a:lnTo>
                <a:lnTo>
                  <a:pt x="176381" y="40964"/>
                </a:lnTo>
                <a:lnTo>
                  <a:pt x="177843" y="54782"/>
                </a:lnTo>
                <a:lnTo>
                  <a:pt x="181797" y="65562"/>
                </a:lnTo>
                <a:lnTo>
                  <a:pt x="186137" y="73279"/>
                </a:lnTo>
                <a:lnTo>
                  <a:pt x="192751" y="77138"/>
                </a:lnTo>
                <a:lnTo>
                  <a:pt x="195593" y="68663"/>
                </a:lnTo>
                <a:lnTo>
                  <a:pt x="191356" y="65166"/>
                </a:lnTo>
                <a:lnTo>
                  <a:pt x="188876" y="58172"/>
                </a:lnTo>
                <a:lnTo>
                  <a:pt x="187257" y="53590"/>
                </a:lnTo>
                <a:lnTo>
                  <a:pt x="186447" y="47526"/>
                </a:lnTo>
                <a:lnTo>
                  <a:pt x="186447" y="29956"/>
                </a:lnTo>
                <a:lnTo>
                  <a:pt x="187713" y="22368"/>
                </a:lnTo>
                <a:lnTo>
                  <a:pt x="190245" y="17217"/>
                </a:lnTo>
                <a:lnTo>
                  <a:pt x="192777" y="12066"/>
                </a:lnTo>
                <a:lnTo>
                  <a:pt x="196782" y="9491"/>
                </a:lnTo>
                <a:lnTo>
                  <a:pt x="208218" y="9491"/>
                </a:lnTo>
                <a:lnTo>
                  <a:pt x="212231" y="12204"/>
                </a:lnTo>
                <a:lnTo>
                  <a:pt x="214298" y="17630"/>
                </a:lnTo>
                <a:lnTo>
                  <a:pt x="216365" y="23057"/>
                </a:lnTo>
                <a:lnTo>
                  <a:pt x="217398" y="29973"/>
                </a:lnTo>
                <a:lnTo>
                  <a:pt x="217398" y="50024"/>
                </a:lnTo>
                <a:lnTo>
                  <a:pt x="215969" y="57983"/>
                </a:lnTo>
                <a:lnTo>
                  <a:pt x="213110" y="62255"/>
                </a:lnTo>
                <a:lnTo>
                  <a:pt x="210251" y="66527"/>
                </a:lnTo>
                <a:lnTo>
                  <a:pt x="206410" y="68663"/>
                </a:lnTo>
                <a:lnTo>
                  <a:pt x="201832" y="77138"/>
                </a:lnTo>
                <a:lnTo>
                  <a:pt x="214420" y="73552"/>
                </a:lnTo>
                <a:close/>
              </a:path>
              <a:path w="227423" h="84287">
                <a:moveTo>
                  <a:pt x="201639" y="77138"/>
                </a:moveTo>
                <a:lnTo>
                  <a:pt x="201832" y="77138"/>
                </a:lnTo>
                <a:lnTo>
                  <a:pt x="206410" y="68663"/>
                </a:lnTo>
                <a:lnTo>
                  <a:pt x="195593" y="68663"/>
                </a:lnTo>
                <a:lnTo>
                  <a:pt x="192751" y="77138"/>
                </a:lnTo>
                <a:lnTo>
                  <a:pt x="201639" y="77138"/>
                </a:lnTo>
                <a:close/>
              </a:path>
              <a:path w="227423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423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1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7423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5" name="object 945"/>
          <p:cNvSpPr/>
          <p:nvPr/>
        </p:nvSpPr>
        <p:spPr>
          <a:xfrm>
            <a:off x="4420690" y="2668964"/>
            <a:ext cx="206748" cy="83216"/>
          </a:xfrm>
          <a:custGeom>
            <a:avLst/>
            <a:gdLst/>
            <a:ahLst/>
            <a:cxnLst/>
            <a:rect l="l" t="t" r="r" b="b"/>
            <a:pathLst>
              <a:path w="227423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7"/>
                </a:lnTo>
                <a:lnTo>
                  <a:pt x="23251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1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1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  <a:path w="227423" h="94312">
                <a:moveTo>
                  <a:pt x="38219" y="74262"/>
                </a:moveTo>
                <a:lnTo>
                  <a:pt x="34154" y="76415"/>
                </a:lnTo>
                <a:lnTo>
                  <a:pt x="28264" y="76690"/>
                </a:lnTo>
                <a:lnTo>
                  <a:pt x="28264" y="84287"/>
                </a:lnTo>
                <a:lnTo>
                  <a:pt x="34499" y="83598"/>
                </a:lnTo>
                <a:lnTo>
                  <a:pt x="39270" y="82185"/>
                </a:lnTo>
                <a:lnTo>
                  <a:pt x="40458" y="70230"/>
                </a:lnTo>
                <a:lnTo>
                  <a:pt x="38219" y="74262"/>
                </a:lnTo>
                <a:close/>
              </a:path>
              <a:path w="227423" h="94312">
                <a:moveTo>
                  <a:pt x="80182" y="82065"/>
                </a:moveTo>
                <a:lnTo>
                  <a:pt x="81766" y="74486"/>
                </a:lnTo>
                <a:lnTo>
                  <a:pt x="83059" y="68990"/>
                </a:lnTo>
                <a:lnTo>
                  <a:pt x="84057" y="65579"/>
                </a:lnTo>
                <a:lnTo>
                  <a:pt x="85608" y="60274"/>
                </a:lnTo>
                <a:lnTo>
                  <a:pt x="87881" y="54400"/>
                </a:lnTo>
                <a:lnTo>
                  <a:pt x="90878" y="47957"/>
                </a:lnTo>
                <a:lnTo>
                  <a:pt x="93910" y="41343"/>
                </a:lnTo>
                <a:lnTo>
                  <a:pt x="97397" y="35175"/>
                </a:lnTo>
                <a:lnTo>
                  <a:pt x="101342" y="29456"/>
                </a:lnTo>
                <a:lnTo>
                  <a:pt x="105285" y="23737"/>
                </a:lnTo>
                <a:lnTo>
                  <a:pt x="108446" y="19723"/>
                </a:lnTo>
                <a:lnTo>
                  <a:pt x="110823" y="17415"/>
                </a:lnTo>
                <a:lnTo>
                  <a:pt x="110823" y="9302"/>
                </a:lnTo>
                <a:lnTo>
                  <a:pt x="59358" y="9302"/>
                </a:lnTo>
                <a:lnTo>
                  <a:pt x="59358" y="18656"/>
                </a:lnTo>
                <a:lnTo>
                  <a:pt x="100282" y="18656"/>
                </a:lnTo>
                <a:lnTo>
                  <a:pt x="99961" y="19026"/>
                </a:lnTo>
                <a:lnTo>
                  <a:pt x="92507" y="28655"/>
                </a:lnTo>
                <a:lnTo>
                  <a:pt x="85401" y="39895"/>
                </a:lnTo>
                <a:lnTo>
                  <a:pt x="81953" y="46278"/>
                </a:lnTo>
                <a:lnTo>
                  <a:pt x="76581" y="58174"/>
                </a:lnTo>
                <a:lnTo>
                  <a:pt x="72563" y="70103"/>
                </a:lnTo>
                <a:lnTo>
                  <a:pt x="69899" y="82065"/>
                </a:lnTo>
                <a:lnTo>
                  <a:pt x="80182" y="82065"/>
                </a:lnTo>
                <a:close/>
              </a:path>
              <a:path w="227423" h="94312">
                <a:moveTo>
                  <a:pt x="131713" y="71497"/>
                </a:moveTo>
                <a:lnTo>
                  <a:pt x="129147" y="68689"/>
                </a:lnTo>
                <a:lnTo>
                  <a:pt x="127863" y="65355"/>
                </a:lnTo>
                <a:lnTo>
                  <a:pt x="125151" y="78318"/>
                </a:lnTo>
                <a:lnTo>
                  <a:pt x="130128" y="82228"/>
                </a:lnTo>
                <a:lnTo>
                  <a:pt x="136217" y="84184"/>
                </a:lnTo>
                <a:lnTo>
                  <a:pt x="151408" y="84184"/>
                </a:lnTo>
                <a:lnTo>
                  <a:pt x="157591" y="81919"/>
                </a:lnTo>
                <a:lnTo>
                  <a:pt x="161966" y="77388"/>
                </a:lnTo>
                <a:lnTo>
                  <a:pt x="166341" y="72857"/>
                </a:lnTo>
                <a:lnTo>
                  <a:pt x="168529" y="67336"/>
                </a:lnTo>
                <a:lnTo>
                  <a:pt x="168529" y="55313"/>
                </a:lnTo>
                <a:lnTo>
                  <a:pt x="166893" y="50834"/>
                </a:lnTo>
                <a:lnTo>
                  <a:pt x="163620" y="47389"/>
                </a:lnTo>
                <a:lnTo>
                  <a:pt x="161863" y="45563"/>
                </a:lnTo>
                <a:lnTo>
                  <a:pt x="159452" y="43943"/>
                </a:lnTo>
                <a:lnTo>
                  <a:pt x="156386" y="42531"/>
                </a:lnTo>
                <a:lnTo>
                  <a:pt x="159142" y="40981"/>
                </a:lnTo>
                <a:lnTo>
                  <a:pt x="162483" y="37776"/>
                </a:lnTo>
                <a:lnTo>
                  <a:pt x="164826" y="34917"/>
                </a:lnTo>
                <a:lnTo>
                  <a:pt x="165997" y="31179"/>
                </a:lnTo>
                <a:lnTo>
                  <a:pt x="165997" y="21567"/>
                </a:lnTo>
                <a:lnTo>
                  <a:pt x="163982" y="17200"/>
                </a:lnTo>
                <a:lnTo>
                  <a:pt x="159951" y="13462"/>
                </a:lnTo>
                <a:lnTo>
                  <a:pt x="155921" y="9724"/>
                </a:lnTo>
                <a:lnTo>
                  <a:pt x="150358" y="7855"/>
                </a:lnTo>
                <a:lnTo>
                  <a:pt x="143262" y="7855"/>
                </a:lnTo>
                <a:lnTo>
                  <a:pt x="138267" y="16382"/>
                </a:lnTo>
                <a:lnTo>
                  <a:pt x="147257" y="16382"/>
                </a:lnTo>
                <a:lnTo>
                  <a:pt x="150616" y="17536"/>
                </a:lnTo>
                <a:lnTo>
                  <a:pt x="155025" y="22152"/>
                </a:lnTo>
                <a:lnTo>
                  <a:pt x="156128" y="24685"/>
                </a:lnTo>
                <a:lnTo>
                  <a:pt x="156128" y="30611"/>
                </a:lnTo>
                <a:lnTo>
                  <a:pt x="154974" y="33341"/>
                </a:lnTo>
                <a:lnTo>
                  <a:pt x="157144" y="53383"/>
                </a:lnTo>
                <a:lnTo>
                  <a:pt x="158608" y="57018"/>
                </a:lnTo>
                <a:lnTo>
                  <a:pt x="158608" y="66423"/>
                </a:lnTo>
                <a:lnTo>
                  <a:pt x="157187" y="69895"/>
                </a:lnTo>
                <a:lnTo>
                  <a:pt x="154345" y="72220"/>
                </a:lnTo>
                <a:lnTo>
                  <a:pt x="151503" y="74546"/>
                </a:lnTo>
                <a:lnTo>
                  <a:pt x="147929" y="75709"/>
                </a:lnTo>
                <a:lnTo>
                  <a:pt x="138250" y="75709"/>
                </a:lnTo>
                <a:lnTo>
                  <a:pt x="134279" y="74304"/>
                </a:lnTo>
                <a:lnTo>
                  <a:pt x="131713" y="71497"/>
                </a:lnTo>
                <a:close/>
              </a:path>
              <a:path w="227423" h="94312">
                <a:moveTo>
                  <a:pt x="214420" y="80494"/>
                </a:moveTo>
                <a:lnTo>
                  <a:pt x="222927" y="69920"/>
                </a:lnTo>
                <a:lnTo>
                  <a:pt x="225924" y="63340"/>
                </a:lnTo>
                <a:lnTo>
                  <a:pt x="227423" y="55020"/>
                </a:lnTo>
                <a:lnTo>
                  <a:pt x="227423" y="44773"/>
                </a:lnTo>
                <a:lnTo>
                  <a:pt x="226168" y="30662"/>
                </a:lnTo>
                <a:lnTo>
                  <a:pt x="222462" y="19896"/>
                </a:lnTo>
                <a:lnTo>
                  <a:pt x="218191" y="12006"/>
                </a:lnTo>
                <a:lnTo>
                  <a:pt x="211267" y="8062"/>
                </a:lnTo>
                <a:lnTo>
                  <a:pt x="201691" y="8062"/>
                </a:lnTo>
                <a:lnTo>
                  <a:pt x="199047" y="8183"/>
                </a:lnTo>
                <a:lnTo>
                  <a:pt x="187271" y="13020"/>
                </a:lnTo>
                <a:lnTo>
                  <a:pt x="179627" y="24909"/>
                </a:lnTo>
                <a:lnTo>
                  <a:pt x="177457" y="30938"/>
                </a:lnTo>
                <a:lnTo>
                  <a:pt x="176372" y="38155"/>
                </a:lnTo>
                <a:lnTo>
                  <a:pt x="176381" y="47906"/>
                </a:lnTo>
                <a:lnTo>
                  <a:pt x="177843" y="61724"/>
                </a:lnTo>
                <a:lnTo>
                  <a:pt x="181797" y="72504"/>
                </a:lnTo>
                <a:lnTo>
                  <a:pt x="186137" y="80222"/>
                </a:lnTo>
                <a:lnTo>
                  <a:pt x="192751" y="84081"/>
                </a:lnTo>
                <a:lnTo>
                  <a:pt x="195593" y="75605"/>
                </a:lnTo>
                <a:lnTo>
                  <a:pt x="191356" y="72108"/>
                </a:lnTo>
                <a:lnTo>
                  <a:pt x="188876" y="65114"/>
                </a:lnTo>
                <a:lnTo>
                  <a:pt x="187257" y="60533"/>
                </a:lnTo>
                <a:lnTo>
                  <a:pt x="186447" y="54469"/>
                </a:lnTo>
                <a:lnTo>
                  <a:pt x="186447" y="36898"/>
                </a:lnTo>
                <a:lnTo>
                  <a:pt x="187713" y="29310"/>
                </a:lnTo>
                <a:lnTo>
                  <a:pt x="190245" y="24159"/>
                </a:lnTo>
                <a:lnTo>
                  <a:pt x="192777" y="19009"/>
                </a:lnTo>
                <a:lnTo>
                  <a:pt x="196782" y="16434"/>
                </a:lnTo>
                <a:lnTo>
                  <a:pt x="208218" y="16434"/>
                </a:lnTo>
                <a:lnTo>
                  <a:pt x="212231" y="19146"/>
                </a:lnTo>
                <a:lnTo>
                  <a:pt x="214298" y="24573"/>
                </a:lnTo>
                <a:lnTo>
                  <a:pt x="216365" y="29999"/>
                </a:lnTo>
                <a:lnTo>
                  <a:pt x="217398" y="36915"/>
                </a:lnTo>
                <a:lnTo>
                  <a:pt x="217398" y="56966"/>
                </a:lnTo>
                <a:lnTo>
                  <a:pt x="215969" y="64925"/>
                </a:lnTo>
                <a:lnTo>
                  <a:pt x="213110" y="69197"/>
                </a:lnTo>
                <a:lnTo>
                  <a:pt x="210251" y="73469"/>
                </a:lnTo>
                <a:lnTo>
                  <a:pt x="206410" y="75605"/>
                </a:lnTo>
                <a:lnTo>
                  <a:pt x="201832" y="84080"/>
                </a:lnTo>
                <a:lnTo>
                  <a:pt x="214420" y="80494"/>
                </a:lnTo>
                <a:close/>
              </a:path>
              <a:path w="227423" h="94312">
                <a:moveTo>
                  <a:pt x="201639" y="84081"/>
                </a:moveTo>
                <a:lnTo>
                  <a:pt x="201832" y="84080"/>
                </a:lnTo>
                <a:lnTo>
                  <a:pt x="206410" y="75605"/>
                </a:lnTo>
                <a:lnTo>
                  <a:pt x="195593" y="75605"/>
                </a:lnTo>
                <a:lnTo>
                  <a:pt x="192751" y="84081"/>
                </a:lnTo>
                <a:lnTo>
                  <a:pt x="201639" y="84081"/>
                </a:lnTo>
                <a:close/>
              </a:path>
              <a:path w="227423" h="94312">
                <a:moveTo>
                  <a:pt x="127863" y="57018"/>
                </a:moveTo>
                <a:lnTo>
                  <a:pt x="129267" y="53512"/>
                </a:lnTo>
                <a:lnTo>
                  <a:pt x="132074" y="50980"/>
                </a:lnTo>
                <a:lnTo>
                  <a:pt x="134882" y="48448"/>
                </a:lnTo>
                <a:lnTo>
                  <a:pt x="138507" y="47182"/>
                </a:lnTo>
                <a:lnTo>
                  <a:pt x="147533" y="47182"/>
                </a:lnTo>
                <a:lnTo>
                  <a:pt x="151288" y="48422"/>
                </a:lnTo>
                <a:lnTo>
                  <a:pt x="154216" y="50903"/>
                </a:lnTo>
                <a:lnTo>
                  <a:pt x="157144" y="53383"/>
                </a:lnTo>
                <a:lnTo>
                  <a:pt x="154974" y="33341"/>
                </a:lnTo>
                <a:lnTo>
                  <a:pt x="150358" y="37923"/>
                </a:lnTo>
                <a:lnTo>
                  <a:pt x="147154" y="39069"/>
                </a:lnTo>
                <a:lnTo>
                  <a:pt x="139541" y="39069"/>
                </a:lnTo>
                <a:lnTo>
                  <a:pt x="136493" y="38086"/>
                </a:lnTo>
                <a:lnTo>
                  <a:pt x="133909" y="36123"/>
                </a:lnTo>
                <a:lnTo>
                  <a:pt x="131325" y="34159"/>
                </a:lnTo>
                <a:lnTo>
                  <a:pt x="130034" y="31437"/>
                </a:lnTo>
                <a:lnTo>
                  <a:pt x="130034" y="24857"/>
                </a:lnTo>
                <a:lnTo>
                  <a:pt x="131033" y="22152"/>
                </a:lnTo>
                <a:lnTo>
                  <a:pt x="135029" y="17536"/>
                </a:lnTo>
                <a:lnTo>
                  <a:pt x="138267" y="16382"/>
                </a:lnTo>
                <a:lnTo>
                  <a:pt x="143262" y="7855"/>
                </a:lnTo>
                <a:lnTo>
                  <a:pt x="135924" y="7855"/>
                </a:lnTo>
                <a:lnTo>
                  <a:pt x="130258" y="9836"/>
                </a:lnTo>
                <a:lnTo>
                  <a:pt x="126262" y="13798"/>
                </a:lnTo>
                <a:lnTo>
                  <a:pt x="122266" y="17760"/>
                </a:lnTo>
                <a:lnTo>
                  <a:pt x="120268" y="22497"/>
                </a:lnTo>
                <a:lnTo>
                  <a:pt x="120268" y="32419"/>
                </a:lnTo>
                <a:lnTo>
                  <a:pt x="121628" y="36002"/>
                </a:lnTo>
                <a:lnTo>
                  <a:pt x="124350" y="38758"/>
                </a:lnTo>
                <a:lnTo>
                  <a:pt x="127812" y="41532"/>
                </a:lnTo>
                <a:lnTo>
                  <a:pt x="130395" y="42634"/>
                </a:lnTo>
                <a:lnTo>
                  <a:pt x="126192" y="44322"/>
                </a:lnTo>
                <a:lnTo>
                  <a:pt x="123024" y="46760"/>
                </a:lnTo>
                <a:lnTo>
                  <a:pt x="120888" y="49947"/>
                </a:lnTo>
                <a:lnTo>
                  <a:pt x="118752" y="53133"/>
                </a:lnTo>
                <a:lnTo>
                  <a:pt x="117684" y="56915"/>
                </a:lnTo>
                <a:lnTo>
                  <a:pt x="117684" y="68732"/>
                </a:lnTo>
                <a:lnTo>
                  <a:pt x="120173" y="74408"/>
                </a:lnTo>
                <a:lnTo>
                  <a:pt x="125151" y="78318"/>
                </a:lnTo>
                <a:lnTo>
                  <a:pt x="127863" y="65355"/>
                </a:lnTo>
                <a:lnTo>
                  <a:pt x="127863" y="57018"/>
                </a:lnTo>
                <a:close/>
              </a:path>
              <a:path w="227423" h="94312">
                <a:moveTo>
                  <a:pt x="1446" y="27441"/>
                </a:moveTo>
                <a:lnTo>
                  <a:pt x="1446" y="33298"/>
                </a:lnTo>
                <a:lnTo>
                  <a:pt x="3220" y="37880"/>
                </a:lnTo>
                <a:lnTo>
                  <a:pt x="6768" y="41187"/>
                </a:lnTo>
                <a:lnTo>
                  <a:pt x="10317" y="44495"/>
                </a:lnTo>
                <a:lnTo>
                  <a:pt x="10747" y="30231"/>
                </a:lnTo>
                <a:lnTo>
                  <a:pt x="10747" y="23996"/>
                </a:lnTo>
                <a:lnTo>
                  <a:pt x="11703" y="21291"/>
                </a:lnTo>
                <a:lnTo>
                  <a:pt x="13615" y="18707"/>
                </a:lnTo>
                <a:lnTo>
                  <a:pt x="16431" y="6942"/>
                </a:lnTo>
                <a:lnTo>
                  <a:pt x="11048" y="9078"/>
                </a:lnTo>
                <a:lnTo>
                  <a:pt x="7208" y="13281"/>
                </a:lnTo>
                <a:lnTo>
                  <a:pt x="3367" y="17484"/>
                </a:lnTo>
                <a:lnTo>
                  <a:pt x="1446" y="22204"/>
                </a:lnTo>
                <a:lnTo>
                  <a:pt x="1446" y="27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6" name="object 946"/>
          <p:cNvSpPr/>
          <p:nvPr/>
        </p:nvSpPr>
        <p:spPr>
          <a:xfrm>
            <a:off x="4805502" y="2675091"/>
            <a:ext cx="207077" cy="74371"/>
          </a:xfrm>
          <a:custGeom>
            <a:avLst/>
            <a:gdLst/>
            <a:ahLst/>
            <a:cxnLst/>
            <a:rect l="l" t="t" r="r" b="b"/>
            <a:pathLst>
              <a:path w="227785" h="84287">
                <a:moveTo>
                  <a:pt x="133565" y="40627"/>
                </a:moveTo>
                <a:lnTo>
                  <a:pt x="134064" y="50214"/>
                </a:lnTo>
                <a:lnTo>
                  <a:pt x="144708" y="50214"/>
                </a:lnTo>
                <a:lnTo>
                  <a:pt x="147989" y="49550"/>
                </a:lnTo>
                <a:lnTo>
                  <a:pt x="151038" y="48224"/>
                </a:lnTo>
                <a:lnTo>
                  <a:pt x="154086" y="46898"/>
                </a:lnTo>
                <a:lnTo>
                  <a:pt x="156644" y="44598"/>
                </a:lnTo>
                <a:lnTo>
                  <a:pt x="158711" y="41325"/>
                </a:lnTo>
                <a:lnTo>
                  <a:pt x="157109" y="20223"/>
                </a:lnTo>
                <a:lnTo>
                  <a:pt x="157109" y="31730"/>
                </a:lnTo>
                <a:lnTo>
                  <a:pt x="155585" y="35976"/>
                </a:lnTo>
                <a:lnTo>
                  <a:pt x="152536" y="38405"/>
                </a:lnTo>
                <a:lnTo>
                  <a:pt x="149488" y="40834"/>
                </a:lnTo>
                <a:lnTo>
                  <a:pt x="146121" y="42048"/>
                </a:lnTo>
                <a:lnTo>
                  <a:pt x="137302" y="42048"/>
                </a:lnTo>
                <a:lnTo>
                  <a:pt x="133565" y="40627"/>
                </a:lnTo>
                <a:close/>
              </a:path>
              <a:path w="227785" h="84287">
                <a:moveTo>
                  <a:pt x="211896" y="67121"/>
                </a:moveTo>
                <a:lnTo>
                  <a:pt x="208236" y="68766"/>
                </a:lnTo>
                <a:lnTo>
                  <a:pt x="198487" y="68766"/>
                </a:lnTo>
                <a:lnTo>
                  <a:pt x="194689" y="67173"/>
                </a:lnTo>
                <a:lnTo>
                  <a:pt x="195593" y="77035"/>
                </a:lnTo>
                <a:lnTo>
                  <a:pt x="210613" y="77035"/>
                </a:lnTo>
                <a:lnTo>
                  <a:pt x="216847" y="74442"/>
                </a:lnTo>
                <a:lnTo>
                  <a:pt x="221222" y="69257"/>
                </a:lnTo>
                <a:lnTo>
                  <a:pt x="225597" y="64072"/>
                </a:lnTo>
                <a:lnTo>
                  <a:pt x="227785" y="58120"/>
                </a:lnTo>
                <a:lnTo>
                  <a:pt x="227785" y="43547"/>
                </a:lnTo>
                <a:lnTo>
                  <a:pt x="225476" y="37639"/>
                </a:lnTo>
                <a:lnTo>
                  <a:pt x="220861" y="33677"/>
                </a:lnTo>
                <a:lnTo>
                  <a:pt x="216245" y="29715"/>
                </a:lnTo>
                <a:lnTo>
                  <a:pt x="210836" y="27733"/>
                </a:lnTo>
                <a:lnTo>
                  <a:pt x="200984" y="27733"/>
                </a:lnTo>
                <a:lnTo>
                  <a:pt x="197677" y="28423"/>
                </a:lnTo>
                <a:lnTo>
                  <a:pt x="194715" y="29801"/>
                </a:lnTo>
                <a:lnTo>
                  <a:pt x="191477" y="31351"/>
                </a:lnTo>
                <a:lnTo>
                  <a:pt x="188790" y="33694"/>
                </a:lnTo>
                <a:lnTo>
                  <a:pt x="186654" y="36829"/>
                </a:lnTo>
                <a:lnTo>
                  <a:pt x="186999" y="27871"/>
                </a:lnTo>
                <a:lnTo>
                  <a:pt x="188703" y="20989"/>
                </a:lnTo>
                <a:lnTo>
                  <a:pt x="191770" y="16183"/>
                </a:lnTo>
                <a:lnTo>
                  <a:pt x="194835" y="11378"/>
                </a:lnTo>
                <a:lnTo>
                  <a:pt x="198969" y="8974"/>
                </a:lnTo>
                <a:lnTo>
                  <a:pt x="208718" y="8974"/>
                </a:lnTo>
                <a:lnTo>
                  <a:pt x="212111" y="10525"/>
                </a:lnTo>
                <a:lnTo>
                  <a:pt x="214350" y="13626"/>
                </a:lnTo>
                <a:lnTo>
                  <a:pt x="216434" y="17570"/>
                </a:lnTo>
                <a:lnTo>
                  <a:pt x="216985" y="20499"/>
                </a:lnTo>
                <a:lnTo>
                  <a:pt x="226183" y="20499"/>
                </a:lnTo>
                <a:lnTo>
                  <a:pt x="226183" y="15951"/>
                </a:lnTo>
                <a:lnTo>
                  <a:pt x="224555" y="11532"/>
                </a:lnTo>
                <a:lnTo>
                  <a:pt x="221300" y="7243"/>
                </a:lnTo>
                <a:lnTo>
                  <a:pt x="218044" y="2954"/>
                </a:lnTo>
                <a:lnTo>
                  <a:pt x="212283" y="809"/>
                </a:lnTo>
                <a:lnTo>
                  <a:pt x="204015" y="809"/>
                </a:lnTo>
                <a:lnTo>
                  <a:pt x="199064" y="1231"/>
                </a:lnTo>
                <a:lnTo>
                  <a:pt x="187807" y="6908"/>
                </a:lnTo>
                <a:lnTo>
                  <a:pt x="180402" y="19207"/>
                </a:lnTo>
                <a:lnTo>
                  <a:pt x="178162" y="25615"/>
                </a:lnTo>
                <a:lnTo>
                  <a:pt x="177043" y="33418"/>
                </a:lnTo>
                <a:lnTo>
                  <a:pt x="177091" y="45509"/>
                </a:lnTo>
                <a:lnTo>
                  <a:pt x="179240" y="59615"/>
                </a:lnTo>
                <a:lnTo>
                  <a:pt x="184587" y="69154"/>
                </a:lnTo>
                <a:lnTo>
                  <a:pt x="189616" y="74408"/>
                </a:lnTo>
                <a:lnTo>
                  <a:pt x="191950" y="63986"/>
                </a:lnTo>
                <a:lnTo>
                  <a:pt x="189212" y="60799"/>
                </a:lnTo>
                <a:lnTo>
                  <a:pt x="187842" y="56863"/>
                </a:lnTo>
                <a:lnTo>
                  <a:pt x="187842" y="46837"/>
                </a:lnTo>
                <a:lnTo>
                  <a:pt x="189350" y="42841"/>
                </a:lnTo>
                <a:lnTo>
                  <a:pt x="192364" y="40188"/>
                </a:lnTo>
                <a:lnTo>
                  <a:pt x="195378" y="37536"/>
                </a:lnTo>
                <a:lnTo>
                  <a:pt x="198883" y="36209"/>
                </a:lnTo>
                <a:lnTo>
                  <a:pt x="208597" y="36209"/>
                </a:lnTo>
                <a:lnTo>
                  <a:pt x="212542" y="37923"/>
                </a:lnTo>
                <a:lnTo>
                  <a:pt x="214711" y="41351"/>
                </a:lnTo>
                <a:lnTo>
                  <a:pt x="216882" y="44779"/>
                </a:lnTo>
                <a:lnTo>
                  <a:pt x="217967" y="48388"/>
                </a:lnTo>
                <a:lnTo>
                  <a:pt x="217967" y="56656"/>
                </a:lnTo>
                <a:lnTo>
                  <a:pt x="216753" y="60541"/>
                </a:lnTo>
                <a:lnTo>
                  <a:pt x="214324" y="63831"/>
                </a:lnTo>
                <a:lnTo>
                  <a:pt x="211896" y="67121"/>
                </a:lnTo>
                <a:close/>
              </a:path>
              <a:path w="227785" h="84287">
                <a:moveTo>
                  <a:pt x="191950" y="63986"/>
                </a:moveTo>
                <a:lnTo>
                  <a:pt x="189616" y="74408"/>
                </a:lnTo>
                <a:lnTo>
                  <a:pt x="195593" y="77035"/>
                </a:lnTo>
                <a:lnTo>
                  <a:pt x="194689" y="67173"/>
                </a:lnTo>
                <a:lnTo>
                  <a:pt x="191950" y="63986"/>
                </a:lnTo>
                <a:close/>
              </a:path>
              <a:path w="22778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785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2778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7785" h="84287">
                <a:moveTo>
                  <a:pt x="80182" y="75123"/>
                </a:moveTo>
                <a:lnTo>
                  <a:pt x="81766" y="67543"/>
                </a:lnTo>
                <a:lnTo>
                  <a:pt x="83059" y="62048"/>
                </a:lnTo>
                <a:lnTo>
                  <a:pt x="84057" y="58637"/>
                </a:lnTo>
                <a:lnTo>
                  <a:pt x="85608" y="53331"/>
                </a:lnTo>
                <a:lnTo>
                  <a:pt x="87881" y="47457"/>
                </a:lnTo>
                <a:lnTo>
                  <a:pt x="90878" y="41015"/>
                </a:lnTo>
                <a:lnTo>
                  <a:pt x="93909" y="34400"/>
                </a:lnTo>
                <a:lnTo>
                  <a:pt x="97397" y="28233"/>
                </a:lnTo>
                <a:lnTo>
                  <a:pt x="101341" y="22514"/>
                </a:lnTo>
                <a:lnTo>
                  <a:pt x="105285" y="16795"/>
                </a:lnTo>
                <a:lnTo>
                  <a:pt x="108446" y="12781"/>
                </a:lnTo>
                <a:lnTo>
                  <a:pt x="110823" y="10473"/>
                </a:lnTo>
                <a:lnTo>
                  <a:pt x="110823" y="2359"/>
                </a:lnTo>
                <a:lnTo>
                  <a:pt x="59358" y="2359"/>
                </a:lnTo>
                <a:lnTo>
                  <a:pt x="59358" y="11714"/>
                </a:lnTo>
                <a:lnTo>
                  <a:pt x="100282" y="11714"/>
                </a:lnTo>
                <a:lnTo>
                  <a:pt x="99961" y="12083"/>
                </a:lnTo>
                <a:lnTo>
                  <a:pt x="92507" y="21713"/>
                </a:lnTo>
                <a:lnTo>
                  <a:pt x="85401" y="32953"/>
                </a:lnTo>
                <a:lnTo>
                  <a:pt x="81952" y="39336"/>
                </a:lnTo>
                <a:lnTo>
                  <a:pt x="76581" y="51232"/>
                </a:lnTo>
                <a:lnTo>
                  <a:pt x="72563" y="63161"/>
                </a:lnTo>
                <a:lnTo>
                  <a:pt x="69899" y="75123"/>
                </a:lnTo>
                <a:lnTo>
                  <a:pt x="80182" y="75123"/>
                </a:lnTo>
                <a:close/>
              </a:path>
              <a:path w="227785" h="84287">
                <a:moveTo>
                  <a:pt x="118924" y="57242"/>
                </a:moveTo>
                <a:lnTo>
                  <a:pt x="118924" y="62961"/>
                </a:lnTo>
                <a:lnTo>
                  <a:pt x="120802" y="67715"/>
                </a:lnTo>
                <a:lnTo>
                  <a:pt x="124556" y="71505"/>
                </a:lnTo>
                <a:lnTo>
                  <a:pt x="128311" y="75295"/>
                </a:lnTo>
                <a:lnTo>
                  <a:pt x="133806" y="77190"/>
                </a:lnTo>
                <a:lnTo>
                  <a:pt x="141040" y="77190"/>
                </a:lnTo>
                <a:lnTo>
                  <a:pt x="144759" y="76942"/>
                </a:lnTo>
                <a:lnTo>
                  <a:pt x="156195" y="71721"/>
                </a:lnTo>
                <a:lnTo>
                  <a:pt x="163982" y="59723"/>
                </a:lnTo>
                <a:lnTo>
                  <a:pt x="166703" y="52729"/>
                </a:lnTo>
                <a:lnTo>
                  <a:pt x="168064" y="44701"/>
                </a:lnTo>
                <a:lnTo>
                  <a:pt x="168064" y="27613"/>
                </a:lnTo>
                <a:lnTo>
                  <a:pt x="166927" y="20929"/>
                </a:lnTo>
                <a:lnTo>
                  <a:pt x="164653" y="15589"/>
                </a:lnTo>
                <a:lnTo>
                  <a:pt x="155466" y="4323"/>
                </a:lnTo>
                <a:lnTo>
                  <a:pt x="142331" y="1016"/>
                </a:lnTo>
                <a:lnTo>
                  <a:pt x="134340" y="1016"/>
                </a:lnTo>
                <a:lnTo>
                  <a:pt x="128294" y="3565"/>
                </a:lnTo>
                <a:lnTo>
                  <a:pt x="124194" y="8665"/>
                </a:lnTo>
                <a:lnTo>
                  <a:pt x="120095" y="13764"/>
                </a:lnTo>
                <a:lnTo>
                  <a:pt x="118046" y="19672"/>
                </a:lnTo>
                <a:lnTo>
                  <a:pt x="118046" y="33384"/>
                </a:lnTo>
                <a:lnTo>
                  <a:pt x="120121" y="39103"/>
                </a:lnTo>
                <a:lnTo>
                  <a:pt x="124272" y="43547"/>
                </a:lnTo>
                <a:lnTo>
                  <a:pt x="128423" y="47992"/>
                </a:lnTo>
                <a:lnTo>
                  <a:pt x="134064" y="50214"/>
                </a:lnTo>
                <a:lnTo>
                  <a:pt x="133565" y="40627"/>
                </a:lnTo>
                <a:lnTo>
                  <a:pt x="131222" y="37785"/>
                </a:lnTo>
                <a:lnTo>
                  <a:pt x="128879" y="34943"/>
                </a:lnTo>
                <a:lnTo>
                  <a:pt x="127708" y="31110"/>
                </a:lnTo>
                <a:lnTo>
                  <a:pt x="127708" y="21188"/>
                </a:lnTo>
                <a:lnTo>
                  <a:pt x="129043" y="17114"/>
                </a:lnTo>
                <a:lnTo>
                  <a:pt x="131713" y="14065"/>
                </a:lnTo>
                <a:lnTo>
                  <a:pt x="134383" y="11016"/>
                </a:lnTo>
                <a:lnTo>
                  <a:pt x="137991" y="9491"/>
                </a:lnTo>
                <a:lnTo>
                  <a:pt x="146775" y="9491"/>
                </a:lnTo>
                <a:lnTo>
                  <a:pt x="150263" y="10826"/>
                </a:lnTo>
                <a:lnTo>
                  <a:pt x="153002" y="13496"/>
                </a:lnTo>
                <a:lnTo>
                  <a:pt x="155740" y="16166"/>
                </a:lnTo>
                <a:lnTo>
                  <a:pt x="157109" y="20223"/>
                </a:lnTo>
                <a:lnTo>
                  <a:pt x="158711" y="41325"/>
                </a:lnTo>
                <a:lnTo>
                  <a:pt x="157402" y="52660"/>
                </a:lnTo>
                <a:lnTo>
                  <a:pt x="155180" y="60179"/>
                </a:lnTo>
                <a:lnTo>
                  <a:pt x="152045" y="63883"/>
                </a:lnTo>
                <a:lnTo>
                  <a:pt x="148911" y="67586"/>
                </a:lnTo>
                <a:lnTo>
                  <a:pt x="145122" y="69438"/>
                </a:lnTo>
                <a:lnTo>
                  <a:pt x="138301" y="69438"/>
                </a:lnTo>
                <a:lnTo>
                  <a:pt x="134271" y="67888"/>
                </a:lnTo>
                <a:lnTo>
                  <a:pt x="130585" y="65924"/>
                </a:lnTo>
                <a:lnTo>
                  <a:pt x="128604" y="62375"/>
                </a:lnTo>
                <a:lnTo>
                  <a:pt x="128328" y="57242"/>
                </a:lnTo>
                <a:lnTo>
                  <a:pt x="118924" y="57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7" name="object 947"/>
          <p:cNvSpPr/>
          <p:nvPr/>
        </p:nvSpPr>
        <p:spPr>
          <a:xfrm>
            <a:off x="5190313" y="2675091"/>
            <a:ext cx="207077" cy="74371"/>
          </a:xfrm>
          <a:custGeom>
            <a:avLst/>
            <a:gdLst/>
            <a:ahLst/>
            <a:cxnLst/>
            <a:rect l="l" t="t" r="r" b="b"/>
            <a:pathLst>
              <a:path w="227785" h="84287">
                <a:moveTo>
                  <a:pt x="191950" y="63986"/>
                </a:moveTo>
                <a:lnTo>
                  <a:pt x="189616" y="74408"/>
                </a:lnTo>
                <a:lnTo>
                  <a:pt x="195593" y="77035"/>
                </a:lnTo>
                <a:lnTo>
                  <a:pt x="194689" y="67173"/>
                </a:lnTo>
                <a:lnTo>
                  <a:pt x="191950" y="63986"/>
                </a:lnTo>
                <a:close/>
              </a:path>
              <a:path w="22778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785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2778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7785" h="84287">
                <a:moveTo>
                  <a:pt x="80182" y="75123"/>
                </a:moveTo>
                <a:lnTo>
                  <a:pt x="81766" y="67543"/>
                </a:lnTo>
                <a:lnTo>
                  <a:pt x="83059" y="62048"/>
                </a:lnTo>
                <a:lnTo>
                  <a:pt x="84057" y="58637"/>
                </a:lnTo>
                <a:lnTo>
                  <a:pt x="85608" y="53331"/>
                </a:lnTo>
                <a:lnTo>
                  <a:pt x="87881" y="47457"/>
                </a:lnTo>
                <a:lnTo>
                  <a:pt x="90878" y="41015"/>
                </a:lnTo>
                <a:lnTo>
                  <a:pt x="93909" y="34400"/>
                </a:lnTo>
                <a:lnTo>
                  <a:pt x="97397" y="28233"/>
                </a:lnTo>
                <a:lnTo>
                  <a:pt x="101341" y="22514"/>
                </a:lnTo>
                <a:lnTo>
                  <a:pt x="105285" y="16795"/>
                </a:lnTo>
                <a:lnTo>
                  <a:pt x="108446" y="12781"/>
                </a:lnTo>
                <a:lnTo>
                  <a:pt x="110823" y="10473"/>
                </a:lnTo>
                <a:lnTo>
                  <a:pt x="110823" y="2359"/>
                </a:lnTo>
                <a:lnTo>
                  <a:pt x="59358" y="2359"/>
                </a:lnTo>
                <a:lnTo>
                  <a:pt x="59358" y="11714"/>
                </a:lnTo>
                <a:lnTo>
                  <a:pt x="100282" y="11714"/>
                </a:lnTo>
                <a:lnTo>
                  <a:pt x="99961" y="12083"/>
                </a:lnTo>
                <a:lnTo>
                  <a:pt x="92507" y="21713"/>
                </a:lnTo>
                <a:lnTo>
                  <a:pt x="85401" y="32953"/>
                </a:lnTo>
                <a:lnTo>
                  <a:pt x="81952" y="39336"/>
                </a:lnTo>
                <a:lnTo>
                  <a:pt x="76581" y="51232"/>
                </a:lnTo>
                <a:lnTo>
                  <a:pt x="72563" y="63161"/>
                </a:lnTo>
                <a:lnTo>
                  <a:pt x="69899" y="75123"/>
                </a:lnTo>
                <a:lnTo>
                  <a:pt x="80182" y="75123"/>
                </a:lnTo>
                <a:close/>
              </a:path>
              <a:path w="227785" h="84287">
                <a:moveTo>
                  <a:pt x="153105" y="67121"/>
                </a:moveTo>
                <a:lnTo>
                  <a:pt x="149445" y="68766"/>
                </a:lnTo>
                <a:lnTo>
                  <a:pt x="139696" y="68766"/>
                </a:lnTo>
                <a:lnTo>
                  <a:pt x="135898" y="67173"/>
                </a:lnTo>
                <a:lnTo>
                  <a:pt x="136803" y="77035"/>
                </a:lnTo>
                <a:lnTo>
                  <a:pt x="151822" y="77035"/>
                </a:lnTo>
                <a:lnTo>
                  <a:pt x="158056" y="74442"/>
                </a:lnTo>
                <a:lnTo>
                  <a:pt x="162432" y="69257"/>
                </a:lnTo>
                <a:lnTo>
                  <a:pt x="166807" y="64072"/>
                </a:lnTo>
                <a:lnTo>
                  <a:pt x="168994" y="58120"/>
                </a:lnTo>
                <a:lnTo>
                  <a:pt x="168994" y="43547"/>
                </a:lnTo>
                <a:lnTo>
                  <a:pt x="166686" y="37639"/>
                </a:lnTo>
                <a:lnTo>
                  <a:pt x="162070" y="33677"/>
                </a:lnTo>
                <a:lnTo>
                  <a:pt x="157454" y="29715"/>
                </a:lnTo>
                <a:lnTo>
                  <a:pt x="152045" y="27733"/>
                </a:lnTo>
                <a:lnTo>
                  <a:pt x="142193" y="27733"/>
                </a:lnTo>
                <a:lnTo>
                  <a:pt x="138887" y="28423"/>
                </a:lnTo>
                <a:lnTo>
                  <a:pt x="135924" y="29801"/>
                </a:lnTo>
                <a:lnTo>
                  <a:pt x="132686" y="31351"/>
                </a:lnTo>
                <a:lnTo>
                  <a:pt x="129999" y="33694"/>
                </a:lnTo>
                <a:lnTo>
                  <a:pt x="127863" y="36829"/>
                </a:lnTo>
                <a:lnTo>
                  <a:pt x="128208" y="27871"/>
                </a:lnTo>
                <a:lnTo>
                  <a:pt x="129913" y="20989"/>
                </a:lnTo>
                <a:lnTo>
                  <a:pt x="132979" y="16183"/>
                </a:lnTo>
                <a:lnTo>
                  <a:pt x="136045" y="11378"/>
                </a:lnTo>
                <a:lnTo>
                  <a:pt x="140178" y="8974"/>
                </a:lnTo>
                <a:lnTo>
                  <a:pt x="149927" y="8974"/>
                </a:lnTo>
                <a:lnTo>
                  <a:pt x="153320" y="10525"/>
                </a:lnTo>
                <a:lnTo>
                  <a:pt x="155559" y="13626"/>
                </a:lnTo>
                <a:lnTo>
                  <a:pt x="157643" y="17570"/>
                </a:lnTo>
                <a:lnTo>
                  <a:pt x="158194" y="20499"/>
                </a:lnTo>
                <a:lnTo>
                  <a:pt x="167392" y="20499"/>
                </a:lnTo>
                <a:lnTo>
                  <a:pt x="167392" y="15951"/>
                </a:lnTo>
                <a:lnTo>
                  <a:pt x="165764" y="11532"/>
                </a:lnTo>
                <a:lnTo>
                  <a:pt x="162509" y="7243"/>
                </a:lnTo>
                <a:lnTo>
                  <a:pt x="159254" y="2954"/>
                </a:lnTo>
                <a:lnTo>
                  <a:pt x="153493" y="809"/>
                </a:lnTo>
                <a:lnTo>
                  <a:pt x="145225" y="809"/>
                </a:lnTo>
                <a:lnTo>
                  <a:pt x="140273" y="1231"/>
                </a:lnTo>
                <a:lnTo>
                  <a:pt x="129017" y="6908"/>
                </a:lnTo>
                <a:lnTo>
                  <a:pt x="121611" y="19207"/>
                </a:lnTo>
                <a:lnTo>
                  <a:pt x="119372" y="25615"/>
                </a:lnTo>
                <a:lnTo>
                  <a:pt x="118253" y="33418"/>
                </a:lnTo>
                <a:lnTo>
                  <a:pt x="118300" y="45509"/>
                </a:lnTo>
                <a:lnTo>
                  <a:pt x="120450" y="59615"/>
                </a:lnTo>
                <a:lnTo>
                  <a:pt x="125797" y="69154"/>
                </a:lnTo>
                <a:lnTo>
                  <a:pt x="130826" y="74408"/>
                </a:lnTo>
                <a:lnTo>
                  <a:pt x="133160" y="63986"/>
                </a:lnTo>
                <a:lnTo>
                  <a:pt x="130421" y="60799"/>
                </a:lnTo>
                <a:lnTo>
                  <a:pt x="129052" y="56863"/>
                </a:lnTo>
                <a:lnTo>
                  <a:pt x="129052" y="46837"/>
                </a:lnTo>
                <a:lnTo>
                  <a:pt x="130559" y="42841"/>
                </a:lnTo>
                <a:lnTo>
                  <a:pt x="133573" y="40188"/>
                </a:lnTo>
                <a:lnTo>
                  <a:pt x="136587" y="37536"/>
                </a:lnTo>
                <a:lnTo>
                  <a:pt x="140092" y="36209"/>
                </a:lnTo>
                <a:lnTo>
                  <a:pt x="149807" y="36209"/>
                </a:lnTo>
                <a:lnTo>
                  <a:pt x="153751" y="37923"/>
                </a:lnTo>
                <a:lnTo>
                  <a:pt x="155921" y="41351"/>
                </a:lnTo>
                <a:lnTo>
                  <a:pt x="158091" y="44779"/>
                </a:lnTo>
                <a:lnTo>
                  <a:pt x="159176" y="48388"/>
                </a:lnTo>
                <a:lnTo>
                  <a:pt x="159176" y="56656"/>
                </a:lnTo>
                <a:lnTo>
                  <a:pt x="157962" y="60541"/>
                </a:lnTo>
                <a:lnTo>
                  <a:pt x="155533" y="63831"/>
                </a:lnTo>
                <a:lnTo>
                  <a:pt x="153105" y="67121"/>
                </a:lnTo>
                <a:close/>
              </a:path>
              <a:path w="227785" h="84287">
                <a:moveTo>
                  <a:pt x="133160" y="63986"/>
                </a:moveTo>
                <a:lnTo>
                  <a:pt x="130826" y="74408"/>
                </a:lnTo>
                <a:lnTo>
                  <a:pt x="136803" y="77035"/>
                </a:lnTo>
                <a:lnTo>
                  <a:pt x="135898" y="67173"/>
                </a:lnTo>
                <a:lnTo>
                  <a:pt x="133160" y="63986"/>
                </a:lnTo>
                <a:close/>
              </a:path>
              <a:path w="227785" h="84287">
                <a:moveTo>
                  <a:pt x="211896" y="67121"/>
                </a:moveTo>
                <a:lnTo>
                  <a:pt x="208236" y="68766"/>
                </a:lnTo>
                <a:lnTo>
                  <a:pt x="198487" y="68766"/>
                </a:lnTo>
                <a:lnTo>
                  <a:pt x="194689" y="67173"/>
                </a:lnTo>
                <a:lnTo>
                  <a:pt x="195593" y="77035"/>
                </a:lnTo>
                <a:lnTo>
                  <a:pt x="210613" y="77035"/>
                </a:lnTo>
                <a:lnTo>
                  <a:pt x="216847" y="74442"/>
                </a:lnTo>
                <a:lnTo>
                  <a:pt x="221222" y="69257"/>
                </a:lnTo>
                <a:lnTo>
                  <a:pt x="225597" y="64072"/>
                </a:lnTo>
                <a:lnTo>
                  <a:pt x="227785" y="58120"/>
                </a:lnTo>
                <a:lnTo>
                  <a:pt x="227785" y="43547"/>
                </a:lnTo>
                <a:lnTo>
                  <a:pt x="225476" y="37639"/>
                </a:lnTo>
                <a:lnTo>
                  <a:pt x="220861" y="33677"/>
                </a:lnTo>
                <a:lnTo>
                  <a:pt x="216245" y="29715"/>
                </a:lnTo>
                <a:lnTo>
                  <a:pt x="210836" y="27733"/>
                </a:lnTo>
                <a:lnTo>
                  <a:pt x="200984" y="27733"/>
                </a:lnTo>
                <a:lnTo>
                  <a:pt x="197677" y="28423"/>
                </a:lnTo>
                <a:lnTo>
                  <a:pt x="194715" y="29801"/>
                </a:lnTo>
                <a:lnTo>
                  <a:pt x="191477" y="31351"/>
                </a:lnTo>
                <a:lnTo>
                  <a:pt x="188790" y="33694"/>
                </a:lnTo>
                <a:lnTo>
                  <a:pt x="186654" y="36829"/>
                </a:lnTo>
                <a:lnTo>
                  <a:pt x="186999" y="27871"/>
                </a:lnTo>
                <a:lnTo>
                  <a:pt x="188703" y="20989"/>
                </a:lnTo>
                <a:lnTo>
                  <a:pt x="191770" y="16183"/>
                </a:lnTo>
                <a:lnTo>
                  <a:pt x="194835" y="11378"/>
                </a:lnTo>
                <a:lnTo>
                  <a:pt x="198969" y="8974"/>
                </a:lnTo>
                <a:lnTo>
                  <a:pt x="208718" y="8974"/>
                </a:lnTo>
                <a:lnTo>
                  <a:pt x="212111" y="10525"/>
                </a:lnTo>
                <a:lnTo>
                  <a:pt x="214350" y="13626"/>
                </a:lnTo>
                <a:lnTo>
                  <a:pt x="216434" y="17570"/>
                </a:lnTo>
                <a:lnTo>
                  <a:pt x="216985" y="20499"/>
                </a:lnTo>
                <a:lnTo>
                  <a:pt x="226183" y="20499"/>
                </a:lnTo>
                <a:lnTo>
                  <a:pt x="226183" y="15951"/>
                </a:lnTo>
                <a:lnTo>
                  <a:pt x="224555" y="11532"/>
                </a:lnTo>
                <a:lnTo>
                  <a:pt x="221300" y="7243"/>
                </a:lnTo>
                <a:lnTo>
                  <a:pt x="218044" y="2954"/>
                </a:lnTo>
                <a:lnTo>
                  <a:pt x="212283" y="809"/>
                </a:lnTo>
                <a:lnTo>
                  <a:pt x="204015" y="809"/>
                </a:lnTo>
                <a:lnTo>
                  <a:pt x="199064" y="1231"/>
                </a:lnTo>
                <a:lnTo>
                  <a:pt x="187807" y="6908"/>
                </a:lnTo>
                <a:lnTo>
                  <a:pt x="180402" y="19207"/>
                </a:lnTo>
                <a:lnTo>
                  <a:pt x="178162" y="25615"/>
                </a:lnTo>
                <a:lnTo>
                  <a:pt x="177043" y="33418"/>
                </a:lnTo>
                <a:lnTo>
                  <a:pt x="177091" y="45509"/>
                </a:lnTo>
                <a:lnTo>
                  <a:pt x="179240" y="59615"/>
                </a:lnTo>
                <a:lnTo>
                  <a:pt x="184587" y="69154"/>
                </a:lnTo>
                <a:lnTo>
                  <a:pt x="189616" y="74408"/>
                </a:lnTo>
                <a:lnTo>
                  <a:pt x="191950" y="63986"/>
                </a:lnTo>
                <a:lnTo>
                  <a:pt x="189212" y="60799"/>
                </a:lnTo>
                <a:lnTo>
                  <a:pt x="187842" y="56863"/>
                </a:lnTo>
                <a:lnTo>
                  <a:pt x="187842" y="46837"/>
                </a:lnTo>
                <a:lnTo>
                  <a:pt x="189350" y="42841"/>
                </a:lnTo>
                <a:lnTo>
                  <a:pt x="192364" y="40188"/>
                </a:lnTo>
                <a:lnTo>
                  <a:pt x="195378" y="37536"/>
                </a:lnTo>
                <a:lnTo>
                  <a:pt x="198883" y="36209"/>
                </a:lnTo>
                <a:lnTo>
                  <a:pt x="208597" y="36209"/>
                </a:lnTo>
                <a:lnTo>
                  <a:pt x="212542" y="37923"/>
                </a:lnTo>
                <a:lnTo>
                  <a:pt x="214711" y="41351"/>
                </a:lnTo>
                <a:lnTo>
                  <a:pt x="216882" y="44779"/>
                </a:lnTo>
                <a:lnTo>
                  <a:pt x="217967" y="48388"/>
                </a:lnTo>
                <a:lnTo>
                  <a:pt x="217967" y="56656"/>
                </a:lnTo>
                <a:lnTo>
                  <a:pt x="216753" y="60541"/>
                </a:lnTo>
                <a:lnTo>
                  <a:pt x="214324" y="63831"/>
                </a:lnTo>
                <a:lnTo>
                  <a:pt x="211896" y="67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8" name="object 948"/>
          <p:cNvSpPr/>
          <p:nvPr/>
        </p:nvSpPr>
        <p:spPr>
          <a:xfrm>
            <a:off x="5575125" y="2675091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94314" y="67121"/>
                </a:moveTo>
                <a:lnTo>
                  <a:pt x="90654" y="68766"/>
                </a:lnTo>
                <a:lnTo>
                  <a:pt x="80905" y="68766"/>
                </a:lnTo>
                <a:lnTo>
                  <a:pt x="77107" y="67173"/>
                </a:lnTo>
                <a:lnTo>
                  <a:pt x="78012" y="77035"/>
                </a:lnTo>
                <a:lnTo>
                  <a:pt x="93031" y="77035"/>
                </a:lnTo>
                <a:lnTo>
                  <a:pt x="99266" y="74442"/>
                </a:lnTo>
                <a:lnTo>
                  <a:pt x="103641" y="69257"/>
                </a:lnTo>
                <a:lnTo>
                  <a:pt x="108016" y="64072"/>
                </a:lnTo>
                <a:lnTo>
                  <a:pt x="110203" y="58120"/>
                </a:lnTo>
                <a:lnTo>
                  <a:pt x="110203" y="43547"/>
                </a:lnTo>
                <a:lnTo>
                  <a:pt x="107895" y="37639"/>
                </a:lnTo>
                <a:lnTo>
                  <a:pt x="103279" y="33677"/>
                </a:lnTo>
                <a:lnTo>
                  <a:pt x="98663" y="29715"/>
                </a:lnTo>
                <a:lnTo>
                  <a:pt x="93255" y="27733"/>
                </a:lnTo>
                <a:lnTo>
                  <a:pt x="83403" y="27733"/>
                </a:lnTo>
                <a:lnTo>
                  <a:pt x="80096" y="28423"/>
                </a:lnTo>
                <a:lnTo>
                  <a:pt x="77133" y="29801"/>
                </a:lnTo>
                <a:lnTo>
                  <a:pt x="73895" y="31351"/>
                </a:lnTo>
                <a:lnTo>
                  <a:pt x="71209" y="33694"/>
                </a:lnTo>
                <a:lnTo>
                  <a:pt x="69073" y="36829"/>
                </a:lnTo>
                <a:lnTo>
                  <a:pt x="69418" y="27871"/>
                </a:lnTo>
                <a:lnTo>
                  <a:pt x="71122" y="20989"/>
                </a:lnTo>
                <a:lnTo>
                  <a:pt x="74188" y="16183"/>
                </a:lnTo>
                <a:lnTo>
                  <a:pt x="77254" y="11378"/>
                </a:lnTo>
                <a:lnTo>
                  <a:pt x="81387" y="8974"/>
                </a:lnTo>
                <a:lnTo>
                  <a:pt x="91136" y="8974"/>
                </a:lnTo>
                <a:lnTo>
                  <a:pt x="94529" y="10525"/>
                </a:lnTo>
                <a:lnTo>
                  <a:pt x="96768" y="13626"/>
                </a:lnTo>
                <a:lnTo>
                  <a:pt x="98852" y="17570"/>
                </a:lnTo>
                <a:lnTo>
                  <a:pt x="99404" y="20499"/>
                </a:lnTo>
                <a:lnTo>
                  <a:pt x="108602" y="20499"/>
                </a:lnTo>
                <a:lnTo>
                  <a:pt x="108602" y="15951"/>
                </a:lnTo>
                <a:lnTo>
                  <a:pt x="106973" y="11532"/>
                </a:lnTo>
                <a:lnTo>
                  <a:pt x="103718" y="7243"/>
                </a:lnTo>
                <a:lnTo>
                  <a:pt x="100463" y="2954"/>
                </a:lnTo>
                <a:lnTo>
                  <a:pt x="94702" y="809"/>
                </a:lnTo>
                <a:lnTo>
                  <a:pt x="86434" y="809"/>
                </a:lnTo>
                <a:lnTo>
                  <a:pt x="81482" y="1231"/>
                </a:lnTo>
                <a:lnTo>
                  <a:pt x="70226" y="6908"/>
                </a:lnTo>
                <a:lnTo>
                  <a:pt x="62821" y="19207"/>
                </a:lnTo>
                <a:lnTo>
                  <a:pt x="60581" y="25615"/>
                </a:lnTo>
                <a:lnTo>
                  <a:pt x="59462" y="33418"/>
                </a:lnTo>
                <a:lnTo>
                  <a:pt x="59509" y="45509"/>
                </a:lnTo>
                <a:lnTo>
                  <a:pt x="61659" y="59615"/>
                </a:lnTo>
                <a:lnTo>
                  <a:pt x="67006" y="69154"/>
                </a:lnTo>
                <a:lnTo>
                  <a:pt x="72035" y="74408"/>
                </a:lnTo>
                <a:lnTo>
                  <a:pt x="74369" y="63986"/>
                </a:lnTo>
                <a:lnTo>
                  <a:pt x="71631" y="60799"/>
                </a:lnTo>
                <a:lnTo>
                  <a:pt x="70261" y="56863"/>
                </a:lnTo>
                <a:lnTo>
                  <a:pt x="70261" y="46837"/>
                </a:lnTo>
                <a:lnTo>
                  <a:pt x="71768" y="42841"/>
                </a:lnTo>
                <a:lnTo>
                  <a:pt x="74783" y="40188"/>
                </a:lnTo>
                <a:lnTo>
                  <a:pt x="77796" y="37536"/>
                </a:lnTo>
                <a:lnTo>
                  <a:pt x="81302" y="36209"/>
                </a:lnTo>
                <a:lnTo>
                  <a:pt x="91016" y="36209"/>
                </a:lnTo>
                <a:lnTo>
                  <a:pt x="94960" y="37923"/>
                </a:lnTo>
                <a:lnTo>
                  <a:pt x="97130" y="41351"/>
                </a:lnTo>
                <a:lnTo>
                  <a:pt x="99301" y="44779"/>
                </a:lnTo>
                <a:lnTo>
                  <a:pt x="100386" y="48388"/>
                </a:lnTo>
                <a:lnTo>
                  <a:pt x="100386" y="56656"/>
                </a:lnTo>
                <a:lnTo>
                  <a:pt x="99171" y="60541"/>
                </a:lnTo>
                <a:lnTo>
                  <a:pt x="96743" y="63831"/>
                </a:lnTo>
                <a:lnTo>
                  <a:pt x="94314" y="67121"/>
                </a:lnTo>
                <a:close/>
              </a:path>
              <a:path w="228405" h="84287">
                <a:moveTo>
                  <a:pt x="74369" y="63986"/>
                </a:moveTo>
                <a:lnTo>
                  <a:pt x="72035" y="74408"/>
                </a:lnTo>
                <a:lnTo>
                  <a:pt x="78012" y="77035"/>
                </a:lnTo>
                <a:lnTo>
                  <a:pt x="77107" y="67173"/>
                </a:lnTo>
                <a:lnTo>
                  <a:pt x="74369" y="63986"/>
                </a:lnTo>
                <a:close/>
              </a:path>
              <a:path w="228405" h="84287">
                <a:moveTo>
                  <a:pt x="131713" y="64554"/>
                </a:moveTo>
                <a:lnTo>
                  <a:pt x="129147" y="61747"/>
                </a:lnTo>
                <a:lnTo>
                  <a:pt x="127863" y="58413"/>
                </a:lnTo>
                <a:lnTo>
                  <a:pt x="125151" y="71376"/>
                </a:lnTo>
                <a:lnTo>
                  <a:pt x="130128" y="75286"/>
                </a:lnTo>
                <a:lnTo>
                  <a:pt x="136217" y="77241"/>
                </a:lnTo>
                <a:lnTo>
                  <a:pt x="151408" y="77241"/>
                </a:lnTo>
                <a:lnTo>
                  <a:pt x="157591" y="74976"/>
                </a:lnTo>
                <a:lnTo>
                  <a:pt x="161966" y="70446"/>
                </a:lnTo>
                <a:lnTo>
                  <a:pt x="166341" y="65915"/>
                </a:lnTo>
                <a:lnTo>
                  <a:pt x="168529" y="60394"/>
                </a:lnTo>
                <a:lnTo>
                  <a:pt x="168529" y="48370"/>
                </a:lnTo>
                <a:lnTo>
                  <a:pt x="166893" y="43892"/>
                </a:lnTo>
                <a:lnTo>
                  <a:pt x="163620" y="40447"/>
                </a:lnTo>
                <a:lnTo>
                  <a:pt x="161863" y="38620"/>
                </a:lnTo>
                <a:lnTo>
                  <a:pt x="159452" y="37001"/>
                </a:lnTo>
                <a:lnTo>
                  <a:pt x="156386" y="35589"/>
                </a:lnTo>
                <a:lnTo>
                  <a:pt x="159142" y="34039"/>
                </a:lnTo>
                <a:lnTo>
                  <a:pt x="162483" y="30834"/>
                </a:lnTo>
                <a:lnTo>
                  <a:pt x="164826" y="27975"/>
                </a:lnTo>
                <a:lnTo>
                  <a:pt x="165997" y="24237"/>
                </a:lnTo>
                <a:lnTo>
                  <a:pt x="165997" y="14625"/>
                </a:lnTo>
                <a:lnTo>
                  <a:pt x="163982" y="10258"/>
                </a:lnTo>
                <a:lnTo>
                  <a:pt x="159951" y="6520"/>
                </a:lnTo>
                <a:lnTo>
                  <a:pt x="155921" y="2782"/>
                </a:lnTo>
                <a:lnTo>
                  <a:pt x="150358" y="912"/>
                </a:lnTo>
                <a:lnTo>
                  <a:pt x="143262" y="912"/>
                </a:lnTo>
                <a:lnTo>
                  <a:pt x="138267" y="9440"/>
                </a:lnTo>
                <a:lnTo>
                  <a:pt x="147257" y="9440"/>
                </a:lnTo>
                <a:lnTo>
                  <a:pt x="150616" y="10594"/>
                </a:lnTo>
                <a:lnTo>
                  <a:pt x="155025" y="15210"/>
                </a:lnTo>
                <a:lnTo>
                  <a:pt x="156128" y="17742"/>
                </a:lnTo>
                <a:lnTo>
                  <a:pt x="156128" y="23668"/>
                </a:lnTo>
                <a:lnTo>
                  <a:pt x="154973" y="26398"/>
                </a:lnTo>
                <a:lnTo>
                  <a:pt x="157144" y="46441"/>
                </a:lnTo>
                <a:lnTo>
                  <a:pt x="158608" y="50076"/>
                </a:lnTo>
                <a:lnTo>
                  <a:pt x="158608" y="59481"/>
                </a:lnTo>
                <a:lnTo>
                  <a:pt x="157187" y="62952"/>
                </a:lnTo>
                <a:lnTo>
                  <a:pt x="154345" y="65278"/>
                </a:lnTo>
                <a:lnTo>
                  <a:pt x="151503" y="67603"/>
                </a:lnTo>
                <a:lnTo>
                  <a:pt x="147929" y="68766"/>
                </a:lnTo>
                <a:lnTo>
                  <a:pt x="138250" y="68766"/>
                </a:lnTo>
                <a:lnTo>
                  <a:pt x="134279" y="67362"/>
                </a:lnTo>
                <a:lnTo>
                  <a:pt x="131713" y="64554"/>
                </a:lnTo>
                <a:close/>
              </a:path>
              <a:path w="228405" h="84287">
                <a:moveTo>
                  <a:pt x="197763" y="75123"/>
                </a:moveTo>
                <a:lnTo>
                  <a:pt x="199348" y="67543"/>
                </a:lnTo>
                <a:lnTo>
                  <a:pt x="200640" y="62048"/>
                </a:lnTo>
                <a:lnTo>
                  <a:pt x="201639" y="58637"/>
                </a:lnTo>
                <a:lnTo>
                  <a:pt x="203189" y="53331"/>
                </a:lnTo>
                <a:lnTo>
                  <a:pt x="205463" y="47457"/>
                </a:lnTo>
                <a:lnTo>
                  <a:pt x="208459" y="41015"/>
                </a:lnTo>
                <a:lnTo>
                  <a:pt x="211491" y="34400"/>
                </a:lnTo>
                <a:lnTo>
                  <a:pt x="214979" y="28233"/>
                </a:lnTo>
                <a:lnTo>
                  <a:pt x="218923" y="22514"/>
                </a:lnTo>
                <a:lnTo>
                  <a:pt x="222867" y="16795"/>
                </a:lnTo>
                <a:lnTo>
                  <a:pt x="226027" y="12781"/>
                </a:lnTo>
                <a:lnTo>
                  <a:pt x="228405" y="10473"/>
                </a:lnTo>
                <a:lnTo>
                  <a:pt x="228405" y="2359"/>
                </a:lnTo>
                <a:lnTo>
                  <a:pt x="176940" y="2359"/>
                </a:lnTo>
                <a:lnTo>
                  <a:pt x="176940" y="11714"/>
                </a:lnTo>
                <a:lnTo>
                  <a:pt x="217864" y="11714"/>
                </a:lnTo>
                <a:lnTo>
                  <a:pt x="217543" y="12083"/>
                </a:lnTo>
                <a:lnTo>
                  <a:pt x="210089" y="21713"/>
                </a:lnTo>
                <a:lnTo>
                  <a:pt x="202982" y="32953"/>
                </a:lnTo>
                <a:lnTo>
                  <a:pt x="199534" y="39336"/>
                </a:lnTo>
                <a:lnTo>
                  <a:pt x="194162" y="51232"/>
                </a:lnTo>
                <a:lnTo>
                  <a:pt x="190144" y="63161"/>
                </a:lnTo>
                <a:lnTo>
                  <a:pt x="187481" y="75123"/>
                </a:lnTo>
                <a:lnTo>
                  <a:pt x="197763" y="75123"/>
                </a:lnTo>
                <a:close/>
              </a:path>
              <a:path w="228405" h="84287">
                <a:moveTo>
                  <a:pt x="127863" y="50076"/>
                </a:moveTo>
                <a:lnTo>
                  <a:pt x="129267" y="46570"/>
                </a:lnTo>
                <a:lnTo>
                  <a:pt x="132074" y="44038"/>
                </a:lnTo>
                <a:lnTo>
                  <a:pt x="134882" y="41506"/>
                </a:lnTo>
                <a:lnTo>
                  <a:pt x="138507" y="40240"/>
                </a:lnTo>
                <a:lnTo>
                  <a:pt x="147533" y="40240"/>
                </a:lnTo>
                <a:lnTo>
                  <a:pt x="151288" y="41480"/>
                </a:lnTo>
                <a:lnTo>
                  <a:pt x="154216" y="43961"/>
                </a:lnTo>
                <a:lnTo>
                  <a:pt x="157144" y="46441"/>
                </a:lnTo>
                <a:lnTo>
                  <a:pt x="154973" y="26398"/>
                </a:lnTo>
                <a:lnTo>
                  <a:pt x="150358" y="30981"/>
                </a:lnTo>
                <a:lnTo>
                  <a:pt x="147154" y="32127"/>
                </a:lnTo>
                <a:lnTo>
                  <a:pt x="139541" y="32127"/>
                </a:lnTo>
                <a:lnTo>
                  <a:pt x="136493" y="31144"/>
                </a:lnTo>
                <a:lnTo>
                  <a:pt x="133909" y="29180"/>
                </a:lnTo>
                <a:lnTo>
                  <a:pt x="131325" y="27217"/>
                </a:lnTo>
                <a:lnTo>
                  <a:pt x="130034" y="24495"/>
                </a:lnTo>
                <a:lnTo>
                  <a:pt x="130034" y="17915"/>
                </a:lnTo>
                <a:lnTo>
                  <a:pt x="131033" y="15210"/>
                </a:lnTo>
                <a:lnTo>
                  <a:pt x="135029" y="10594"/>
                </a:lnTo>
                <a:lnTo>
                  <a:pt x="138267" y="9440"/>
                </a:lnTo>
                <a:lnTo>
                  <a:pt x="143262" y="912"/>
                </a:lnTo>
                <a:lnTo>
                  <a:pt x="135924" y="912"/>
                </a:lnTo>
                <a:lnTo>
                  <a:pt x="130258" y="2894"/>
                </a:lnTo>
                <a:lnTo>
                  <a:pt x="126262" y="6855"/>
                </a:lnTo>
                <a:lnTo>
                  <a:pt x="122266" y="10817"/>
                </a:lnTo>
                <a:lnTo>
                  <a:pt x="120267" y="15555"/>
                </a:lnTo>
                <a:lnTo>
                  <a:pt x="120267" y="25477"/>
                </a:lnTo>
                <a:lnTo>
                  <a:pt x="121628" y="29060"/>
                </a:lnTo>
                <a:lnTo>
                  <a:pt x="124350" y="31816"/>
                </a:lnTo>
                <a:lnTo>
                  <a:pt x="127812" y="34589"/>
                </a:lnTo>
                <a:lnTo>
                  <a:pt x="130395" y="35692"/>
                </a:lnTo>
                <a:lnTo>
                  <a:pt x="126192" y="37380"/>
                </a:lnTo>
                <a:lnTo>
                  <a:pt x="123024" y="39818"/>
                </a:lnTo>
                <a:lnTo>
                  <a:pt x="120888" y="43004"/>
                </a:lnTo>
                <a:lnTo>
                  <a:pt x="118752" y="46191"/>
                </a:lnTo>
                <a:lnTo>
                  <a:pt x="117684" y="49972"/>
                </a:lnTo>
                <a:lnTo>
                  <a:pt x="117684" y="61790"/>
                </a:lnTo>
                <a:lnTo>
                  <a:pt x="120173" y="67466"/>
                </a:lnTo>
                <a:lnTo>
                  <a:pt x="125151" y="71376"/>
                </a:lnTo>
                <a:lnTo>
                  <a:pt x="127863" y="58413"/>
                </a:lnTo>
                <a:lnTo>
                  <a:pt x="127863" y="50076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9" name="object 949"/>
          <p:cNvSpPr/>
          <p:nvPr/>
        </p:nvSpPr>
        <p:spPr>
          <a:xfrm>
            <a:off x="5959936" y="2675091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209648" y="912"/>
                </a:moveTo>
                <a:lnTo>
                  <a:pt x="175751" y="47940"/>
                </a:lnTo>
                <a:lnTo>
                  <a:pt x="184329" y="48922"/>
                </a:lnTo>
                <a:lnTo>
                  <a:pt x="208046" y="15382"/>
                </a:lnTo>
                <a:lnTo>
                  <a:pt x="209648" y="912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7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8405" h="84287">
                <a:moveTo>
                  <a:pt x="105656" y="11352"/>
                </a:moveTo>
                <a:lnTo>
                  <a:pt x="105656" y="2359"/>
                </a:lnTo>
                <a:lnTo>
                  <a:pt x="67213" y="2359"/>
                </a:lnTo>
                <a:lnTo>
                  <a:pt x="61580" y="42203"/>
                </a:lnTo>
                <a:lnTo>
                  <a:pt x="69641" y="42668"/>
                </a:lnTo>
                <a:lnTo>
                  <a:pt x="73215" y="38741"/>
                </a:lnTo>
                <a:lnTo>
                  <a:pt x="77797" y="36261"/>
                </a:lnTo>
                <a:lnTo>
                  <a:pt x="80544" y="35640"/>
                </a:lnTo>
                <a:lnTo>
                  <a:pt x="88157" y="35640"/>
                </a:lnTo>
                <a:lnTo>
                  <a:pt x="91937" y="37053"/>
                </a:lnTo>
                <a:lnTo>
                  <a:pt x="95089" y="39878"/>
                </a:lnTo>
                <a:lnTo>
                  <a:pt x="98241" y="42703"/>
                </a:lnTo>
                <a:lnTo>
                  <a:pt x="99817" y="46699"/>
                </a:lnTo>
                <a:lnTo>
                  <a:pt x="99817" y="56139"/>
                </a:lnTo>
                <a:lnTo>
                  <a:pt x="98491" y="60033"/>
                </a:lnTo>
                <a:lnTo>
                  <a:pt x="95839" y="63547"/>
                </a:lnTo>
                <a:lnTo>
                  <a:pt x="93186" y="67061"/>
                </a:lnTo>
                <a:lnTo>
                  <a:pt x="89104" y="68818"/>
                </a:lnTo>
                <a:lnTo>
                  <a:pt x="80699" y="68818"/>
                </a:lnTo>
                <a:lnTo>
                  <a:pt x="78150" y="68301"/>
                </a:lnTo>
                <a:lnTo>
                  <a:pt x="75945" y="67268"/>
                </a:lnTo>
                <a:lnTo>
                  <a:pt x="71639" y="65235"/>
                </a:lnTo>
                <a:lnTo>
                  <a:pt x="69176" y="61566"/>
                </a:lnTo>
                <a:lnTo>
                  <a:pt x="68556" y="56260"/>
                </a:lnTo>
                <a:lnTo>
                  <a:pt x="58894" y="56260"/>
                </a:lnTo>
                <a:lnTo>
                  <a:pt x="59445" y="63288"/>
                </a:lnTo>
                <a:lnTo>
                  <a:pt x="62037" y="68499"/>
                </a:lnTo>
                <a:lnTo>
                  <a:pt x="66670" y="71893"/>
                </a:lnTo>
                <a:lnTo>
                  <a:pt x="71303" y="75286"/>
                </a:lnTo>
                <a:lnTo>
                  <a:pt x="76634" y="76983"/>
                </a:lnTo>
                <a:lnTo>
                  <a:pt x="92136" y="76983"/>
                </a:lnTo>
                <a:lnTo>
                  <a:pt x="99034" y="74313"/>
                </a:lnTo>
                <a:lnTo>
                  <a:pt x="103357" y="68973"/>
                </a:lnTo>
                <a:lnTo>
                  <a:pt x="107680" y="63633"/>
                </a:lnTo>
                <a:lnTo>
                  <a:pt x="109842" y="57466"/>
                </a:lnTo>
                <a:lnTo>
                  <a:pt x="109842" y="43754"/>
                </a:lnTo>
                <a:lnTo>
                  <a:pt x="107482" y="38207"/>
                </a:lnTo>
                <a:lnTo>
                  <a:pt x="102763" y="33832"/>
                </a:lnTo>
                <a:lnTo>
                  <a:pt x="98043" y="29456"/>
                </a:lnTo>
                <a:lnTo>
                  <a:pt x="92291" y="27268"/>
                </a:lnTo>
                <a:lnTo>
                  <a:pt x="81887" y="27268"/>
                </a:lnTo>
                <a:lnTo>
                  <a:pt x="78701" y="27836"/>
                </a:lnTo>
                <a:lnTo>
                  <a:pt x="75945" y="28974"/>
                </a:lnTo>
                <a:lnTo>
                  <a:pt x="74394" y="29629"/>
                </a:lnTo>
                <a:lnTo>
                  <a:pt x="71036" y="31919"/>
                </a:lnTo>
                <a:lnTo>
                  <a:pt x="74188" y="11352"/>
                </a:lnTo>
                <a:lnTo>
                  <a:pt x="105656" y="11352"/>
                </a:lnTo>
                <a:close/>
              </a:path>
              <a:path w="228405" h="84287">
                <a:moveTo>
                  <a:pt x="164447" y="11352"/>
                </a:moveTo>
                <a:lnTo>
                  <a:pt x="164447" y="2359"/>
                </a:lnTo>
                <a:lnTo>
                  <a:pt x="126003" y="2359"/>
                </a:lnTo>
                <a:lnTo>
                  <a:pt x="120371" y="42203"/>
                </a:lnTo>
                <a:lnTo>
                  <a:pt x="128432" y="42668"/>
                </a:lnTo>
                <a:lnTo>
                  <a:pt x="132006" y="38741"/>
                </a:lnTo>
                <a:lnTo>
                  <a:pt x="136587" y="36261"/>
                </a:lnTo>
                <a:lnTo>
                  <a:pt x="139335" y="35640"/>
                </a:lnTo>
                <a:lnTo>
                  <a:pt x="146948" y="35640"/>
                </a:lnTo>
                <a:lnTo>
                  <a:pt x="150728" y="37053"/>
                </a:lnTo>
                <a:lnTo>
                  <a:pt x="153880" y="39878"/>
                </a:lnTo>
                <a:lnTo>
                  <a:pt x="157032" y="42703"/>
                </a:lnTo>
                <a:lnTo>
                  <a:pt x="158608" y="46699"/>
                </a:lnTo>
                <a:lnTo>
                  <a:pt x="158608" y="56139"/>
                </a:lnTo>
                <a:lnTo>
                  <a:pt x="157282" y="60033"/>
                </a:lnTo>
                <a:lnTo>
                  <a:pt x="154629" y="63547"/>
                </a:lnTo>
                <a:lnTo>
                  <a:pt x="151977" y="67061"/>
                </a:lnTo>
                <a:lnTo>
                  <a:pt x="147895" y="68818"/>
                </a:lnTo>
                <a:lnTo>
                  <a:pt x="139490" y="68818"/>
                </a:lnTo>
                <a:lnTo>
                  <a:pt x="136940" y="68301"/>
                </a:lnTo>
                <a:lnTo>
                  <a:pt x="134736" y="67268"/>
                </a:lnTo>
                <a:lnTo>
                  <a:pt x="130430" y="65235"/>
                </a:lnTo>
                <a:lnTo>
                  <a:pt x="127967" y="61566"/>
                </a:lnTo>
                <a:lnTo>
                  <a:pt x="127347" y="56260"/>
                </a:lnTo>
                <a:lnTo>
                  <a:pt x="117684" y="56260"/>
                </a:lnTo>
                <a:lnTo>
                  <a:pt x="118235" y="63288"/>
                </a:lnTo>
                <a:lnTo>
                  <a:pt x="120828" y="68499"/>
                </a:lnTo>
                <a:lnTo>
                  <a:pt x="125461" y="71893"/>
                </a:lnTo>
                <a:lnTo>
                  <a:pt x="130094" y="75286"/>
                </a:lnTo>
                <a:lnTo>
                  <a:pt x="135425" y="76983"/>
                </a:lnTo>
                <a:lnTo>
                  <a:pt x="150926" y="76983"/>
                </a:lnTo>
                <a:lnTo>
                  <a:pt x="157824" y="74313"/>
                </a:lnTo>
                <a:lnTo>
                  <a:pt x="162147" y="68973"/>
                </a:lnTo>
                <a:lnTo>
                  <a:pt x="166471" y="63633"/>
                </a:lnTo>
                <a:lnTo>
                  <a:pt x="168632" y="57466"/>
                </a:lnTo>
                <a:lnTo>
                  <a:pt x="168632" y="43754"/>
                </a:lnTo>
                <a:lnTo>
                  <a:pt x="166273" y="38207"/>
                </a:lnTo>
                <a:lnTo>
                  <a:pt x="161553" y="33832"/>
                </a:lnTo>
                <a:lnTo>
                  <a:pt x="156834" y="29456"/>
                </a:lnTo>
                <a:lnTo>
                  <a:pt x="151081" y="27268"/>
                </a:lnTo>
                <a:lnTo>
                  <a:pt x="140677" y="27268"/>
                </a:lnTo>
                <a:lnTo>
                  <a:pt x="137492" y="27836"/>
                </a:lnTo>
                <a:lnTo>
                  <a:pt x="134736" y="28974"/>
                </a:lnTo>
                <a:lnTo>
                  <a:pt x="133185" y="29629"/>
                </a:lnTo>
                <a:lnTo>
                  <a:pt x="129827" y="31919"/>
                </a:lnTo>
                <a:lnTo>
                  <a:pt x="132979" y="11352"/>
                </a:lnTo>
                <a:lnTo>
                  <a:pt x="164447" y="11352"/>
                </a:lnTo>
                <a:close/>
              </a:path>
              <a:path w="228405" h="84287">
                <a:moveTo>
                  <a:pt x="208201" y="57035"/>
                </a:moveTo>
                <a:lnTo>
                  <a:pt x="208201" y="75123"/>
                </a:lnTo>
                <a:lnTo>
                  <a:pt x="217502" y="75123"/>
                </a:lnTo>
                <a:lnTo>
                  <a:pt x="217502" y="57035"/>
                </a:lnTo>
                <a:lnTo>
                  <a:pt x="228405" y="57035"/>
                </a:lnTo>
                <a:lnTo>
                  <a:pt x="228405" y="48922"/>
                </a:lnTo>
                <a:lnTo>
                  <a:pt x="217502" y="48922"/>
                </a:lnTo>
                <a:lnTo>
                  <a:pt x="217502" y="912"/>
                </a:lnTo>
                <a:lnTo>
                  <a:pt x="209648" y="912"/>
                </a:lnTo>
                <a:lnTo>
                  <a:pt x="208046" y="15382"/>
                </a:lnTo>
                <a:lnTo>
                  <a:pt x="208046" y="48922"/>
                </a:lnTo>
                <a:lnTo>
                  <a:pt x="184329" y="48922"/>
                </a:lnTo>
                <a:lnTo>
                  <a:pt x="175751" y="47940"/>
                </a:lnTo>
                <a:lnTo>
                  <a:pt x="175751" y="57035"/>
                </a:lnTo>
                <a:lnTo>
                  <a:pt x="208201" y="570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0" name="object 950"/>
          <p:cNvSpPr/>
          <p:nvPr/>
        </p:nvSpPr>
        <p:spPr>
          <a:xfrm>
            <a:off x="6344748" y="2675091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208201" y="57035"/>
                </a:moveTo>
                <a:lnTo>
                  <a:pt x="208201" y="75123"/>
                </a:lnTo>
                <a:lnTo>
                  <a:pt x="217502" y="75123"/>
                </a:lnTo>
                <a:lnTo>
                  <a:pt x="217502" y="57035"/>
                </a:lnTo>
                <a:lnTo>
                  <a:pt x="228405" y="57035"/>
                </a:lnTo>
                <a:lnTo>
                  <a:pt x="228405" y="48922"/>
                </a:lnTo>
                <a:lnTo>
                  <a:pt x="217502" y="48922"/>
                </a:lnTo>
                <a:lnTo>
                  <a:pt x="217502" y="912"/>
                </a:lnTo>
                <a:lnTo>
                  <a:pt x="209648" y="912"/>
                </a:lnTo>
                <a:lnTo>
                  <a:pt x="208046" y="15382"/>
                </a:lnTo>
                <a:lnTo>
                  <a:pt x="208046" y="48922"/>
                </a:lnTo>
                <a:lnTo>
                  <a:pt x="184329" y="48922"/>
                </a:lnTo>
                <a:lnTo>
                  <a:pt x="175751" y="47940"/>
                </a:lnTo>
                <a:lnTo>
                  <a:pt x="175751" y="57035"/>
                </a:lnTo>
                <a:lnTo>
                  <a:pt x="208201" y="57035"/>
                </a:lnTo>
                <a:close/>
              </a:path>
              <a:path w="228405" h="84287">
                <a:moveTo>
                  <a:pt x="209648" y="912"/>
                </a:moveTo>
                <a:lnTo>
                  <a:pt x="175751" y="47940"/>
                </a:lnTo>
                <a:lnTo>
                  <a:pt x="184329" y="48922"/>
                </a:lnTo>
                <a:lnTo>
                  <a:pt x="208046" y="15382"/>
                </a:lnTo>
                <a:lnTo>
                  <a:pt x="209648" y="912"/>
                </a:lnTo>
                <a:close/>
              </a:path>
              <a:path w="228405" h="84287">
                <a:moveTo>
                  <a:pt x="59988" y="65123"/>
                </a:moveTo>
                <a:lnTo>
                  <a:pt x="63931" y="69929"/>
                </a:lnTo>
                <a:lnTo>
                  <a:pt x="67876" y="74735"/>
                </a:lnTo>
                <a:lnTo>
                  <a:pt x="74223" y="77138"/>
                </a:lnTo>
                <a:lnTo>
                  <a:pt x="91515" y="77138"/>
                </a:lnTo>
                <a:lnTo>
                  <a:pt x="98112" y="74916"/>
                </a:lnTo>
                <a:lnTo>
                  <a:pt x="102763" y="70471"/>
                </a:lnTo>
                <a:lnTo>
                  <a:pt x="107413" y="66027"/>
                </a:lnTo>
                <a:lnTo>
                  <a:pt x="109738" y="60274"/>
                </a:lnTo>
                <a:lnTo>
                  <a:pt x="109738" y="48801"/>
                </a:lnTo>
                <a:lnTo>
                  <a:pt x="108645" y="45072"/>
                </a:lnTo>
                <a:lnTo>
                  <a:pt x="106456" y="42023"/>
                </a:lnTo>
                <a:lnTo>
                  <a:pt x="104270" y="38974"/>
                </a:lnTo>
                <a:lnTo>
                  <a:pt x="101230" y="36915"/>
                </a:lnTo>
                <a:lnTo>
                  <a:pt x="97337" y="35847"/>
                </a:lnTo>
                <a:lnTo>
                  <a:pt x="99748" y="34848"/>
                </a:lnTo>
                <a:lnTo>
                  <a:pt x="103228" y="31713"/>
                </a:lnTo>
                <a:lnTo>
                  <a:pt x="105673" y="28888"/>
                </a:lnTo>
                <a:lnTo>
                  <a:pt x="106896" y="25201"/>
                </a:lnTo>
                <a:lnTo>
                  <a:pt x="106896" y="14280"/>
                </a:lnTo>
                <a:lnTo>
                  <a:pt x="104830" y="9413"/>
                </a:lnTo>
                <a:lnTo>
                  <a:pt x="100696" y="6055"/>
                </a:lnTo>
                <a:lnTo>
                  <a:pt x="96562" y="2695"/>
                </a:lnTo>
                <a:lnTo>
                  <a:pt x="90723" y="1016"/>
                </a:lnTo>
                <a:lnTo>
                  <a:pt x="73637" y="1016"/>
                </a:lnTo>
                <a:lnTo>
                  <a:pt x="66971" y="4461"/>
                </a:lnTo>
                <a:lnTo>
                  <a:pt x="63182" y="11352"/>
                </a:lnTo>
                <a:lnTo>
                  <a:pt x="60977" y="15210"/>
                </a:lnTo>
                <a:lnTo>
                  <a:pt x="59875" y="19896"/>
                </a:lnTo>
                <a:lnTo>
                  <a:pt x="59875" y="25408"/>
                </a:lnTo>
                <a:lnTo>
                  <a:pt x="69073" y="25408"/>
                </a:lnTo>
                <a:lnTo>
                  <a:pt x="69245" y="21205"/>
                </a:lnTo>
                <a:lnTo>
                  <a:pt x="69986" y="17966"/>
                </a:lnTo>
                <a:lnTo>
                  <a:pt x="71295" y="15692"/>
                </a:lnTo>
                <a:lnTo>
                  <a:pt x="73672" y="11558"/>
                </a:lnTo>
                <a:lnTo>
                  <a:pt x="77960" y="9491"/>
                </a:lnTo>
                <a:lnTo>
                  <a:pt x="87640" y="9491"/>
                </a:lnTo>
                <a:lnTo>
                  <a:pt x="90689" y="10491"/>
                </a:lnTo>
                <a:lnTo>
                  <a:pt x="93307" y="12489"/>
                </a:lnTo>
                <a:lnTo>
                  <a:pt x="95925" y="14487"/>
                </a:lnTo>
                <a:lnTo>
                  <a:pt x="97234" y="17329"/>
                </a:lnTo>
                <a:lnTo>
                  <a:pt x="97234" y="25976"/>
                </a:lnTo>
                <a:lnTo>
                  <a:pt x="95270" y="29422"/>
                </a:lnTo>
                <a:lnTo>
                  <a:pt x="91343" y="31351"/>
                </a:lnTo>
                <a:lnTo>
                  <a:pt x="89104" y="32453"/>
                </a:lnTo>
                <a:lnTo>
                  <a:pt x="86245" y="33005"/>
                </a:lnTo>
                <a:lnTo>
                  <a:pt x="80647" y="32953"/>
                </a:lnTo>
                <a:lnTo>
                  <a:pt x="78219" y="32746"/>
                </a:lnTo>
                <a:lnTo>
                  <a:pt x="78219" y="40963"/>
                </a:lnTo>
                <a:lnTo>
                  <a:pt x="87588" y="40860"/>
                </a:lnTo>
                <a:lnTo>
                  <a:pt x="91920" y="41876"/>
                </a:lnTo>
                <a:lnTo>
                  <a:pt x="95038" y="43909"/>
                </a:lnTo>
                <a:lnTo>
                  <a:pt x="98155" y="45941"/>
                </a:lnTo>
                <a:lnTo>
                  <a:pt x="99714" y="49507"/>
                </a:lnTo>
                <a:lnTo>
                  <a:pt x="99714" y="58740"/>
                </a:lnTo>
                <a:lnTo>
                  <a:pt x="98233" y="62117"/>
                </a:lnTo>
                <a:lnTo>
                  <a:pt x="95270" y="64735"/>
                </a:lnTo>
                <a:lnTo>
                  <a:pt x="92308" y="67354"/>
                </a:lnTo>
                <a:lnTo>
                  <a:pt x="88381" y="68663"/>
                </a:lnTo>
                <a:lnTo>
                  <a:pt x="77185" y="68663"/>
                </a:lnTo>
                <a:lnTo>
                  <a:pt x="72828" y="66716"/>
                </a:lnTo>
                <a:lnTo>
                  <a:pt x="70416" y="62823"/>
                </a:lnTo>
                <a:lnTo>
                  <a:pt x="69038" y="60653"/>
                </a:lnTo>
                <a:lnTo>
                  <a:pt x="68143" y="57173"/>
                </a:lnTo>
                <a:lnTo>
                  <a:pt x="67729" y="52384"/>
                </a:lnTo>
                <a:lnTo>
                  <a:pt x="58015" y="52384"/>
                </a:lnTo>
                <a:lnTo>
                  <a:pt x="58015" y="59274"/>
                </a:lnTo>
                <a:lnTo>
                  <a:pt x="59988" y="65123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7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8405" h="84287">
                <a:moveTo>
                  <a:pt x="138973" y="75123"/>
                </a:moveTo>
                <a:lnTo>
                  <a:pt x="140557" y="67543"/>
                </a:lnTo>
                <a:lnTo>
                  <a:pt x="141849" y="62048"/>
                </a:lnTo>
                <a:lnTo>
                  <a:pt x="142848" y="58637"/>
                </a:lnTo>
                <a:lnTo>
                  <a:pt x="144398" y="53331"/>
                </a:lnTo>
                <a:lnTo>
                  <a:pt x="146672" y="47457"/>
                </a:lnTo>
                <a:lnTo>
                  <a:pt x="149669" y="41015"/>
                </a:lnTo>
                <a:lnTo>
                  <a:pt x="152700" y="34400"/>
                </a:lnTo>
                <a:lnTo>
                  <a:pt x="156188" y="28233"/>
                </a:lnTo>
                <a:lnTo>
                  <a:pt x="160132" y="22514"/>
                </a:lnTo>
                <a:lnTo>
                  <a:pt x="164077" y="16795"/>
                </a:lnTo>
                <a:lnTo>
                  <a:pt x="167237" y="12781"/>
                </a:lnTo>
                <a:lnTo>
                  <a:pt x="169614" y="10473"/>
                </a:lnTo>
                <a:lnTo>
                  <a:pt x="169614" y="2359"/>
                </a:lnTo>
                <a:lnTo>
                  <a:pt x="118149" y="2359"/>
                </a:lnTo>
                <a:lnTo>
                  <a:pt x="118149" y="11714"/>
                </a:lnTo>
                <a:lnTo>
                  <a:pt x="159073" y="11714"/>
                </a:lnTo>
                <a:lnTo>
                  <a:pt x="158752" y="12083"/>
                </a:lnTo>
                <a:lnTo>
                  <a:pt x="151298" y="21713"/>
                </a:lnTo>
                <a:lnTo>
                  <a:pt x="144192" y="32953"/>
                </a:lnTo>
                <a:lnTo>
                  <a:pt x="140743" y="39336"/>
                </a:lnTo>
                <a:lnTo>
                  <a:pt x="135372" y="51232"/>
                </a:lnTo>
                <a:lnTo>
                  <a:pt x="131354" y="63161"/>
                </a:lnTo>
                <a:lnTo>
                  <a:pt x="128690" y="75123"/>
                </a:lnTo>
                <a:lnTo>
                  <a:pt x="138973" y="751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1" name="object 951"/>
          <p:cNvSpPr/>
          <p:nvPr/>
        </p:nvSpPr>
        <p:spPr>
          <a:xfrm>
            <a:off x="6729560" y="2675091"/>
            <a:ext cx="206748" cy="74371"/>
          </a:xfrm>
          <a:custGeom>
            <a:avLst/>
            <a:gdLst/>
            <a:ahLst/>
            <a:cxnLst/>
            <a:rect l="l" t="t" r="r" b="b"/>
            <a:pathLst>
              <a:path w="227423" h="84287">
                <a:moveTo>
                  <a:pt x="149410" y="57035"/>
                </a:moveTo>
                <a:lnTo>
                  <a:pt x="149410" y="75123"/>
                </a:lnTo>
                <a:lnTo>
                  <a:pt x="158711" y="75123"/>
                </a:lnTo>
                <a:lnTo>
                  <a:pt x="158711" y="57035"/>
                </a:lnTo>
                <a:lnTo>
                  <a:pt x="169614" y="57035"/>
                </a:lnTo>
                <a:lnTo>
                  <a:pt x="169614" y="48922"/>
                </a:lnTo>
                <a:lnTo>
                  <a:pt x="158711" y="48922"/>
                </a:lnTo>
                <a:lnTo>
                  <a:pt x="158711" y="912"/>
                </a:lnTo>
                <a:lnTo>
                  <a:pt x="150857" y="912"/>
                </a:lnTo>
                <a:lnTo>
                  <a:pt x="149256" y="15382"/>
                </a:lnTo>
                <a:lnTo>
                  <a:pt x="149256" y="48922"/>
                </a:lnTo>
                <a:lnTo>
                  <a:pt x="125538" y="48922"/>
                </a:lnTo>
                <a:lnTo>
                  <a:pt x="116961" y="47940"/>
                </a:lnTo>
                <a:lnTo>
                  <a:pt x="116961" y="57035"/>
                </a:lnTo>
                <a:lnTo>
                  <a:pt x="149410" y="57035"/>
                </a:lnTo>
                <a:close/>
              </a:path>
              <a:path w="227423" h="84287">
                <a:moveTo>
                  <a:pt x="150857" y="912"/>
                </a:moveTo>
                <a:lnTo>
                  <a:pt x="116961" y="47940"/>
                </a:lnTo>
                <a:lnTo>
                  <a:pt x="125538" y="48922"/>
                </a:lnTo>
                <a:lnTo>
                  <a:pt x="149256" y="15382"/>
                </a:lnTo>
                <a:lnTo>
                  <a:pt x="150857" y="912"/>
                </a:lnTo>
                <a:close/>
              </a:path>
              <a:path w="227423" h="84287">
                <a:moveTo>
                  <a:pt x="223238" y="11352"/>
                </a:moveTo>
                <a:lnTo>
                  <a:pt x="223238" y="2359"/>
                </a:lnTo>
                <a:lnTo>
                  <a:pt x="184794" y="2359"/>
                </a:lnTo>
                <a:lnTo>
                  <a:pt x="179162" y="42203"/>
                </a:lnTo>
                <a:lnTo>
                  <a:pt x="187223" y="42668"/>
                </a:lnTo>
                <a:lnTo>
                  <a:pt x="190797" y="38741"/>
                </a:lnTo>
                <a:lnTo>
                  <a:pt x="195378" y="36261"/>
                </a:lnTo>
                <a:lnTo>
                  <a:pt x="198125" y="35640"/>
                </a:lnTo>
                <a:lnTo>
                  <a:pt x="205738" y="35640"/>
                </a:lnTo>
                <a:lnTo>
                  <a:pt x="209519" y="37053"/>
                </a:lnTo>
                <a:lnTo>
                  <a:pt x="212671" y="39878"/>
                </a:lnTo>
                <a:lnTo>
                  <a:pt x="215823" y="42703"/>
                </a:lnTo>
                <a:lnTo>
                  <a:pt x="217399" y="46699"/>
                </a:lnTo>
                <a:lnTo>
                  <a:pt x="217399" y="56139"/>
                </a:lnTo>
                <a:lnTo>
                  <a:pt x="216072" y="60033"/>
                </a:lnTo>
                <a:lnTo>
                  <a:pt x="213420" y="63547"/>
                </a:lnTo>
                <a:lnTo>
                  <a:pt x="210767" y="67061"/>
                </a:lnTo>
                <a:lnTo>
                  <a:pt x="206685" y="68818"/>
                </a:lnTo>
                <a:lnTo>
                  <a:pt x="198280" y="68818"/>
                </a:lnTo>
                <a:lnTo>
                  <a:pt x="195731" y="68301"/>
                </a:lnTo>
                <a:lnTo>
                  <a:pt x="193526" y="67268"/>
                </a:lnTo>
                <a:lnTo>
                  <a:pt x="189220" y="65235"/>
                </a:lnTo>
                <a:lnTo>
                  <a:pt x="186757" y="61566"/>
                </a:lnTo>
                <a:lnTo>
                  <a:pt x="186137" y="56260"/>
                </a:lnTo>
                <a:lnTo>
                  <a:pt x="176475" y="56260"/>
                </a:lnTo>
                <a:lnTo>
                  <a:pt x="177026" y="63288"/>
                </a:lnTo>
                <a:lnTo>
                  <a:pt x="179618" y="68499"/>
                </a:lnTo>
                <a:lnTo>
                  <a:pt x="184251" y="71893"/>
                </a:lnTo>
                <a:lnTo>
                  <a:pt x="188885" y="75286"/>
                </a:lnTo>
                <a:lnTo>
                  <a:pt x="194215" y="76983"/>
                </a:lnTo>
                <a:lnTo>
                  <a:pt x="209717" y="76983"/>
                </a:lnTo>
                <a:lnTo>
                  <a:pt x="216615" y="74313"/>
                </a:lnTo>
                <a:lnTo>
                  <a:pt x="220938" y="68973"/>
                </a:lnTo>
                <a:lnTo>
                  <a:pt x="225261" y="63633"/>
                </a:lnTo>
                <a:lnTo>
                  <a:pt x="227423" y="57466"/>
                </a:lnTo>
                <a:lnTo>
                  <a:pt x="227423" y="43754"/>
                </a:lnTo>
                <a:lnTo>
                  <a:pt x="225063" y="38207"/>
                </a:lnTo>
                <a:lnTo>
                  <a:pt x="220344" y="33832"/>
                </a:lnTo>
                <a:lnTo>
                  <a:pt x="215625" y="29456"/>
                </a:lnTo>
                <a:lnTo>
                  <a:pt x="209872" y="27268"/>
                </a:lnTo>
                <a:lnTo>
                  <a:pt x="199468" y="27268"/>
                </a:lnTo>
                <a:lnTo>
                  <a:pt x="196282" y="27836"/>
                </a:lnTo>
                <a:lnTo>
                  <a:pt x="193526" y="28974"/>
                </a:lnTo>
                <a:lnTo>
                  <a:pt x="191976" y="29629"/>
                </a:lnTo>
                <a:lnTo>
                  <a:pt x="188618" y="31919"/>
                </a:lnTo>
                <a:lnTo>
                  <a:pt x="191770" y="11352"/>
                </a:lnTo>
                <a:lnTo>
                  <a:pt x="223238" y="11352"/>
                </a:lnTo>
                <a:close/>
              </a:path>
              <a:path w="227423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423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7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7423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7423" h="84287">
                <a:moveTo>
                  <a:pt x="90620" y="57035"/>
                </a:moveTo>
                <a:lnTo>
                  <a:pt x="90620" y="75123"/>
                </a:lnTo>
                <a:lnTo>
                  <a:pt x="99921" y="75123"/>
                </a:lnTo>
                <a:lnTo>
                  <a:pt x="99921" y="57035"/>
                </a:lnTo>
                <a:lnTo>
                  <a:pt x="110823" y="57035"/>
                </a:lnTo>
                <a:lnTo>
                  <a:pt x="110823" y="48922"/>
                </a:lnTo>
                <a:lnTo>
                  <a:pt x="99921" y="48922"/>
                </a:lnTo>
                <a:lnTo>
                  <a:pt x="99921" y="912"/>
                </a:lnTo>
                <a:lnTo>
                  <a:pt x="92067" y="912"/>
                </a:lnTo>
                <a:lnTo>
                  <a:pt x="90465" y="15382"/>
                </a:lnTo>
                <a:lnTo>
                  <a:pt x="90465" y="48922"/>
                </a:lnTo>
                <a:lnTo>
                  <a:pt x="66748" y="48922"/>
                </a:lnTo>
                <a:lnTo>
                  <a:pt x="58170" y="47940"/>
                </a:lnTo>
                <a:lnTo>
                  <a:pt x="58170" y="57035"/>
                </a:lnTo>
                <a:lnTo>
                  <a:pt x="90620" y="57035"/>
                </a:lnTo>
                <a:close/>
              </a:path>
              <a:path w="227423" h="84287">
                <a:moveTo>
                  <a:pt x="92067" y="912"/>
                </a:moveTo>
                <a:lnTo>
                  <a:pt x="58170" y="47940"/>
                </a:lnTo>
                <a:lnTo>
                  <a:pt x="66748" y="48922"/>
                </a:lnTo>
                <a:lnTo>
                  <a:pt x="90465" y="15382"/>
                </a:lnTo>
                <a:lnTo>
                  <a:pt x="92067" y="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2" name="object 952"/>
          <p:cNvSpPr/>
          <p:nvPr/>
        </p:nvSpPr>
        <p:spPr>
          <a:xfrm>
            <a:off x="2117033" y="2788529"/>
            <a:ext cx="47866" cy="66984"/>
          </a:xfrm>
          <a:custGeom>
            <a:avLst/>
            <a:gdLst/>
            <a:ahLst/>
            <a:cxnLst/>
            <a:rect l="l" t="t" r="r" b="b"/>
            <a:pathLst>
              <a:path w="52653" h="75915">
                <a:moveTo>
                  <a:pt x="10282" y="9302"/>
                </a:moveTo>
                <a:lnTo>
                  <a:pt x="52653" y="9302"/>
                </a:lnTo>
                <a:lnTo>
                  <a:pt x="52653" y="0"/>
                </a:lnTo>
                <a:lnTo>
                  <a:pt x="0" y="0"/>
                </a:lnTo>
                <a:lnTo>
                  <a:pt x="0" y="75915"/>
                </a:lnTo>
                <a:lnTo>
                  <a:pt x="10282" y="75915"/>
                </a:lnTo>
                <a:lnTo>
                  <a:pt x="10282" y="41394"/>
                </a:lnTo>
                <a:lnTo>
                  <a:pt x="47537" y="41394"/>
                </a:lnTo>
                <a:lnTo>
                  <a:pt x="47537" y="32350"/>
                </a:lnTo>
                <a:lnTo>
                  <a:pt x="10282" y="32350"/>
                </a:lnTo>
                <a:lnTo>
                  <a:pt x="10282" y="9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3" name="object 953"/>
          <p:cNvSpPr/>
          <p:nvPr/>
        </p:nvSpPr>
        <p:spPr>
          <a:xfrm>
            <a:off x="2166487" y="2786705"/>
            <a:ext cx="61206" cy="70541"/>
          </a:xfrm>
          <a:custGeom>
            <a:avLst/>
            <a:gdLst/>
            <a:ahLst/>
            <a:cxnLst/>
            <a:rect l="l" t="t" r="r" b="b"/>
            <a:pathLst>
              <a:path w="67327" h="79946">
                <a:moveTo>
                  <a:pt x="45005" y="0"/>
                </a:moveTo>
                <a:lnTo>
                  <a:pt x="35394" y="0"/>
                </a:lnTo>
                <a:lnTo>
                  <a:pt x="31344" y="177"/>
                </a:lnTo>
                <a:lnTo>
                  <a:pt x="18715" y="3683"/>
                </a:lnTo>
                <a:lnTo>
                  <a:pt x="8887" y="11679"/>
                </a:lnTo>
                <a:lnTo>
                  <a:pt x="6844" y="14401"/>
                </a:lnTo>
                <a:lnTo>
                  <a:pt x="1711" y="25648"/>
                </a:lnTo>
                <a:lnTo>
                  <a:pt x="0" y="39223"/>
                </a:lnTo>
                <a:lnTo>
                  <a:pt x="861" y="50321"/>
                </a:lnTo>
                <a:lnTo>
                  <a:pt x="4769" y="62664"/>
                </a:lnTo>
                <a:lnTo>
                  <a:pt x="11832" y="71936"/>
                </a:lnTo>
                <a:lnTo>
                  <a:pt x="17826" y="77276"/>
                </a:lnTo>
                <a:lnTo>
                  <a:pt x="25232" y="79946"/>
                </a:lnTo>
                <a:lnTo>
                  <a:pt x="35063" y="79935"/>
                </a:lnTo>
                <a:lnTo>
                  <a:pt x="48225" y="77340"/>
                </a:lnTo>
                <a:lnTo>
                  <a:pt x="58440" y="70179"/>
                </a:lnTo>
                <a:lnTo>
                  <a:pt x="63469" y="64770"/>
                </a:lnTo>
                <a:lnTo>
                  <a:pt x="66432" y="58069"/>
                </a:lnTo>
                <a:lnTo>
                  <a:pt x="67327" y="50076"/>
                </a:lnTo>
                <a:lnTo>
                  <a:pt x="57303" y="50076"/>
                </a:lnTo>
                <a:lnTo>
                  <a:pt x="56270" y="55071"/>
                </a:lnTo>
                <a:lnTo>
                  <a:pt x="54702" y="59102"/>
                </a:lnTo>
                <a:lnTo>
                  <a:pt x="52601" y="62169"/>
                </a:lnTo>
                <a:lnTo>
                  <a:pt x="48640" y="67991"/>
                </a:lnTo>
                <a:lnTo>
                  <a:pt x="42870" y="70903"/>
                </a:lnTo>
                <a:lnTo>
                  <a:pt x="27058" y="70903"/>
                </a:lnTo>
                <a:lnTo>
                  <a:pt x="20866" y="68137"/>
                </a:lnTo>
                <a:lnTo>
                  <a:pt x="16715" y="62608"/>
                </a:lnTo>
                <a:lnTo>
                  <a:pt x="12564" y="57078"/>
                </a:lnTo>
                <a:lnTo>
                  <a:pt x="10489" y="49869"/>
                </a:lnTo>
                <a:lnTo>
                  <a:pt x="10489" y="30128"/>
                </a:lnTo>
                <a:lnTo>
                  <a:pt x="12788" y="22075"/>
                </a:lnTo>
                <a:lnTo>
                  <a:pt x="17387" y="16821"/>
                </a:lnTo>
                <a:lnTo>
                  <a:pt x="21986" y="11567"/>
                </a:lnTo>
                <a:lnTo>
                  <a:pt x="28023" y="8940"/>
                </a:lnTo>
                <a:lnTo>
                  <a:pt x="41629" y="8940"/>
                </a:lnTo>
                <a:lnTo>
                  <a:pt x="46392" y="10370"/>
                </a:lnTo>
                <a:lnTo>
                  <a:pt x="49785" y="13229"/>
                </a:lnTo>
                <a:lnTo>
                  <a:pt x="53178" y="16089"/>
                </a:lnTo>
                <a:lnTo>
                  <a:pt x="55443" y="19965"/>
                </a:lnTo>
                <a:lnTo>
                  <a:pt x="56580" y="24857"/>
                </a:lnTo>
                <a:lnTo>
                  <a:pt x="66604" y="24857"/>
                </a:lnTo>
                <a:lnTo>
                  <a:pt x="66018" y="18414"/>
                </a:lnTo>
                <a:lnTo>
                  <a:pt x="63073" y="12661"/>
                </a:lnTo>
                <a:lnTo>
                  <a:pt x="57768" y="7596"/>
                </a:lnTo>
                <a:lnTo>
                  <a:pt x="52463" y="2532"/>
                </a:lnTo>
                <a:lnTo>
                  <a:pt x="4500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4" name="object 954"/>
          <p:cNvSpPr/>
          <p:nvPr/>
        </p:nvSpPr>
        <p:spPr>
          <a:xfrm>
            <a:off x="2234615" y="2788529"/>
            <a:ext cx="47866" cy="66984"/>
          </a:xfrm>
          <a:custGeom>
            <a:avLst/>
            <a:gdLst/>
            <a:ahLst/>
            <a:cxnLst/>
            <a:rect l="l" t="t" r="r" b="b"/>
            <a:pathLst>
              <a:path w="52653" h="75915">
                <a:moveTo>
                  <a:pt x="10282" y="9302"/>
                </a:moveTo>
                <a:lnTo>
                  <a:pt x="52653" y="9302"/>
                </a:lnTo>
                <a:lnTo>
                  <a:pt x="52653" y="0"/>
                </a:lnTo>
                <a:lnTo>
                  <a:pt x="0" y="0"/>
                </a:lnTo>
                <a:lnTo>
                  <a:pt x="0" y="75915"/>
                </a:lnTo>
                <a:lnTo>
                  <a:pt x="10282" y="75915"/>
                </a:lnTo>
                <a:lnTo>
                  <a:pt x="10282" y="41394"/>
                </a:lnTo>
                <a:lnTo>
                  <a:pt x="47537" y="41394"/>
                </a:lnTo>
                <a:lnTo>
                  <a:pt x="47537" y="32350"/>
                </a:lnTo>
                <a:lnTo>
                  <a:pt x="10282" y="32350"/>
                </a:lnTo>
                <a:lnTo>
                  <a:pt x="10282" y="9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5" name="object 955"/>
          <p:cNvSpPr/>
          <p:nvPr/>
        </p:nvSpPr>
        <p:spPr>
          <a:xfrm>
            <a:off x="2288061" y="2788529"/>
            <a:ext cx="47866" cy="66984"/>
          </a:xfrm>
          <a:custGeom>
            <a:avLst/>
            <a:gdLst/>
            <a:ahLst/>
            <a:cxnLst/>
            <a:rect l="l" t="t" r="r" b="b"/>
            <a:pathLst>
              <a:path w="52653" h="75915">
                <a:moveTo>
                  <a:pt x="10282" y="9302"/>
                </a:moveTo>
                <a:lnTo>
                  <a:pt x="52653" y="9302"/>
                </a:lnTo>
                <a:lnTo>
                  <a:pt x="52653" y="0"/>
                </a:lnTo>
                <a:lnTo>
                  <a:pt x="0" y="0"/>
                </a:lnTo>
                <a:lnTo>
                  <a:pt x="0" y="75915"/>
                </a:lnTo>
                <a:lnTo>
                  <a:pt x="10282" y="75915"/>
                </a:lnTo>
                <a:lnTo>
                  <a:pt x="10282" y="41394"/>
                </a:lnTo>
                <a:lnTo>
                  <a:pt x="47537" y="41394"/>
                </a:lnTo>
                <a:lnTo>
                  <a:pt x="47537" y="32350"/>
                </a:lnTo>
                <a:lnTo>
                  <a:pt x="10282" y="32350"/>
                </a:lnTo>
                <a:lnTo>
                  <a:pt x="10282" y="930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6" name="object 956"/>
          <p:cNvSpPr/>
          <p:nvPr/>
        </p:nvSpPr>
        <p:spPr>
          <a:xfrm>
            <a:off x="3112116" y="2790490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1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7" name="object 957"/>
          <p:cNvSpPr/>
          <p:nvPr/>
        </p:nvSpPr>
        <p:spPr>
          <a:xfrm>
            <a:off x="3025382" y="2845574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8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8" name="object 958"/>
          <p:cNvSpPr/>
          <p:nvPr/>
        </p:nvSpPr>
        <p:spPr>
          <a:xfrm>
            <a:off x="3159456" y="2791311"/>
            <a:ext cx="46316" cy="65844"/>
          </a:xfrm>
          <a:custGeom>
            <a:avLst/>
            <a:gdLst/>
            <a:ahLst/>
            <a:cxnLst/>
            <a:rect l="l" t="t" r="r" b="b"/>
            <a:pathLst>
              <a:path w="50948" h="74623">
                <a:moveTo>
                  <a:pt x="46762" y="8992"/>
                </a:moveTo>
                <a:lnTo>
                  <a:pt x="46762" y="0"/>
                </a:lnTo>
                <a:lnTo>
                  <a:pt x="8319" y="0"/>
                </a:lnTo>
                <a:lnTo>
                  <a:pt x="2686" y="39843"/>
                </a:lnTo>
                <a:lnTo>
                  <a:pt x="10747" y="40309"/>
                </a:lnTo>
                <a:lnTo>
                  <a:pt x="14321" y="36381"/>
                </a:lnTo>
                <a:lnTo>
                  <a:pt x="18903" y="33901"/>
                </a:lnTo>
                <a:lnTo>
                  <a:pt x="21650" y="33280"/>
                </a:lnTo>
                <a:lnTo>
                  <a:pt x="29263" y="33280"/>
                </a:lnTo>
                <a:lnTo>
                  <a:pt x="33044" y="34693"/>
                </a:lnTo>
                <a:lnTo>
                  <a:pt x="36196" y="37518"/>
                </a:lnTo>
                <a:lnTo>
                  <a:pt x="39347" y="40343"/>
                </a:lnTo>
                <a:lnTo>
                  <a:pt x="40924" y="44340"/>
                </a:lnTo>
                <a:lnTo>
                  <a:pt x="40924" y="53779"/>
                </a:lnTo>
                <a:lnTo>
                  <a:pt x="39597" y="57673"/>
                </a:lnTo>
                <a:lnTo>
                  <a:pt x="36945" y="61187"/>
                </a:lnTo>
                <a:lnTo>
                  <a:pt x="34292" y="64701"/>
                </a:lnTo>
                <a:lnTo>
                  <a:pt x="30210" y="66458"/>
                </a:lnTo>
                <a:lnTo>
                  <a:pt x="21805" y="66458"/>
                </a:lnTo>
                <a:lnTo>
                  <a:pt x="19256" y="65941"/>
                </a:lnTo>
                <a:lnTo>
                  <a:pt x="17051" y="64908"/>
                </a:lnTo>
                <a:lnTo>
                  <a:pt x="12745" y="62875"/>
                </a:lnTo>
                <a:lnTo>
                  <a:pt x="10282" y="59206"/>
                </a:lnTo>
                <a:lnTo>
                  <a:pt x="9662" y="53900"/>
                </a:lnTo>
                <a:lnTo>
                  <a:pt x="0" y="53900"/>
                </a:lnTo>
                <a:lnTo>
                  <a:pt x="551" y="60928"/>
                </a:lnTo>
                <a:lnTo>
                  <a:pt x="3143" y="66139"/>
                </a:lnTo>
                <a:lnTo>
                  <a:pt x="7776" y="69533"/>
                </a:lnTo>
                <a:lnTo>
                  <a:pt x="12410" y="72926"/>
                </a:lnTo>
                <a:lnTo>
                  <a:pt x="17740" y="74623"/>
                </a:lnTo>
                <a:lnTo>
                  <a:pt x="33242" y="74623"/>
                </a:lnTo>
                <a:lnTo>
                  <a:pt x="40140" y="71953"/>
                </a:lnTo>
                <a:lnTo>
                  <a:pt x="44463" y="66613"/>
                </a:lnTo>
                <a:lnTo>
                  <a:pt x="48786" y="61273"/>
                </a:lnTo>
                <a:lnTo>
                  <a:pt x="50948" y="55106"/>
                </a:lnTo>
                <a:lnTo>
                  <a:pt x="50948" y="41394"/>
                </a:lnTo>
                <a:lnTo>
                  <a:pt x="48588" y="35847"/>
                </a:lnTo>
                <a:lnTo>
                  <a:pt x="43869" y="31472"/>
                </a:lnTo>
                <a:lnTo>
                  <a:pt x="39150" y="27096"/>
                </a:lnTo>
                <a:lnTo>
                  <a:pt x="33397" y="24908"/>
                </a:lnTo>
                <a:lnTo>
                  <a:pt x="22993" y="24908"/>
                </a:lnTo>
                <a:lnTo>
                  <a:pt x="19807" y="25477"/>
                </a:lnTo>
                <a:lnTo>
                  <a:pt x="17051" y="26614"/>
                </a:lnTo>
                <a:lnTo>
                  <a:pt x="15501" y="27269"/>
                </a:lnTo>
                <a:lnTo>
                  <a:pt x="12142" y="29559"/>
                </a:lnTo>
                <a:lnTo>
                  <a:pt x="15294" y="8992"/>
                </a:lnTo>
                <a:lnTo>
                  <a:pt x="46762" y="89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9" name="object 959"/>
          <p:cNvSpPr/>
          <p:nvPr/>
        </p:nvSpPr>
        <p:spPr>
          <a:xfrm>
            <a:off x="3051766" y="2790126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7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4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0" name="object 960"/>
          <p:cNvSpPr/>
          <p:nvPr/>
        </p:nvSpPr>
        <p:spPr>
          <a:xfrm>
            <a:off x="2882430" y="2829499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1" name="object 961"/>
          <p:cNvSpPr/>
          <p:nvPr/>
        </p:nvSpPr>
        <p:spPr>
          <a:xfrm>
            <a:off x="2914825" y="2789228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9"/>
                </a:moveTo>
                <a:lnTo>
                  <a:pt x="0" y="26356"/>
                </a:lnTo>
                <a:lnTo>
                  <a:pt x="1774" y="30938"/>
                </a:lnTo>
                <a:lnTo>
                  <a:pt x="5321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5"/>
                </a:lnTo>
                <a:lnTo>
                  <a:pt x="14984" y="0"/>
                </a:lnTo>
                <a:lnTo>
                  <a:pt x="9602" y="2136"/>
                </a:lnTo>
                <a:lnTo>
                  <a:pt x="5761" y="6339"/>
                </a:lnTo>
                <a:lnTo>
                  <a:pt x="1920" y="10542"/>
                </a:lnTo>
                <a:lnTo>
                  <a:pt x="0" y="15262"/>
                </a:lnTo>
                <a:lnTo>
                  <a:pt x="0" y="20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2" name="object 962"/>
          <p:cNvSpPr/>
          <p:nvPr/>
        </p:nvSpPr>
        <p:spPr>
          <a:xfrm>
            <a:off x="2973156" y="2790490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1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3" name="object 963"/>
          <p:cNvSpPr/>
          <p:nvPr/>
        </p:nvSpPr>
        <p:spPr>
          <a:xfrm>
            <a:off x="2913510" y="2783103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1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4" name="object 964"/>
          <p:cNvSpPr/>
          <p:nvPr/>
        </p:nvSpPr>
        <p:spPr>
          <a:xfrm>
            <a:off x="2939205" y="2845071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5" name="object 965"/>
          <p:cNvSpPr/>
          <p:nvPr/>
        </p:nvSpPr>
        <p:spPr>
          <a:xfrm>
            <a:off x="3324017" y="2845071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6" name="object 966"/>
          <p:cNvSpPr/>
          <p:nvPr/>
        </p:nvSpPr>
        <p:spPr>
          <a:xfrm>
            <a:off x="3410193" y="2845574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8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7" name="object 967"/>
          <p:cNvSpPr/>
          <p:nvPr/>
        </p:nvSpPr>
        <p:spPr>
          <a:xfrm>
            <a:off x="3442214" y="2815661"/>
            <a:ext cx="12542" cy="41631"/>
          </a:xfrm>
          <a:custGeom>
            <a:avLst/>
            <a:gdLst/>
            <a:ahLst/>
            <a:cxnLst/>
            <a:rect l="l" t="t" r="r" b="b"/>
            <a:pathLst>
              <a:path w="13796" h="47182">
                <a:moveTo>
                  <a:pt x="9559" y="35210"/>
                </a:moveTo>
                <a:lnTo>
                  <a:pt x="7078" y="28216"/>
                </a:lnTo>
                <a:lnTo>
                  <a:pt x="5459" y="23634"/>
                </a:lnTo>
                <a:lnTo>
                  <a:pt x="4650" y="17570"/>
                </a:lnTo>
                <a:lnTo>
                  <a:pt x="4650" y="0"/>
                </a:lnTo>
                <a:lnTo>
                  <a:pt x="0" y="35606"/>
                </a:lnTo>
                <a:lnTo>
                  <a:pt x="4340" y="43323"/>
                </a:lnTo>
                <a:lnTo>
                  <a:pt x="10954" y="47182"/>
                </a:lnTo>
                <a:lnTo>
                  <a:pt x="13796" y="38707"/>
                </a:lnTo>
                <a:lnTo>
                  <a:pt x="9559" y="352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8" name="object 968"/>
          <p:cNvSpPr/>
          <p:nvPr/>
        </p:nvSpPr>
        <p:spPr>
          <a:xfrm>
            <a:off x="3437282" y="2790216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0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4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19221" y="67543"/>
                </a:lnTo>
                <a:lnTo>
                  <a:pt x="16379" y="76018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9" name="object 969"/>
          <p:cNvSpPr/>
          <p:nvPr/>
        </p:nvSpPr>
        <p:spPr>
          <a:xfrm>
            <a:off x="3491244" y="2791311"/>
            <a:ext cx="46786" cy="64203"/>
          </a:xfrm>
          <a:custGeom>
            <a:avLst/>
            <a:gdLst/>
            <a:ahLst/>
            <a:cxnLst/>
            <a:rect l="l" t="t" r="r" b="b"/>
            <a:pathLst>
              <a:path w="51465" h="72763">
                <a:moveTo>
                  <a:pt x="20823" y="72763"/>
                </a:moveTo>
                <a:lnTo>
                  <a:pt x="22408" y="65183"/>
                </a:lnTo>
                <a:lnTo>
                  <a:pt x="23700" y="59688"/>
                </a:lnTo>
                <a:lnTo>
                  <a:pt x="24699" y="56277"/>
                </a:lnTo>
                <a:lnTo>
                  <a:pt x="26249" y="50972"/>
                </a:lnTo>
                <a:lnTo>
                  <a:pt x="28523" y="45097"/>
                </a:lnTo>
                <a:lnTo>
                  <a:pt x="31519" y="38655"/>
                </a:lnTo>
                <a:lnTo>
                  <a:pt x="34551" y="32040"/>
                </a:lnTo>
                <a:lnTo>
                  <a:pt x="38039" y="25873"/>
                </a:lnTo>
                <a:lnTo>
                  <a:pt x="41983" y="20154"/>
                </a:lnTo>
                <a:lnTo>
                  <a:pt x="45927" y="14435"/>
                </a:lnTo>
                <a:lnTo>
                  <a:pt x="49087" y="10421"/>
                </a:lnTo>
                <a:lnTo>
                  <a:pt x="51465" y="8113"/>
                </a:lnTo>
                <a:lnTo>
                  <a:pt x="51465" y="0"/>
                </a:lnTo>
                <a:lnTo>
                  <a:pt x="0" y="0"/>
                </a:lnTo>
                <a:lnTo>
                  <a:pt x="0" y="9354"/>
                </a:lnTo>
                <a:lnTo>
                  <a:pt x="40924" y="9354"/>
                </a:lnTo>
                <a:lnTo>
                  <a:pt x="40603" y="9723"/>
                </a:lnTo>
                <a:lnTo>
                  <a:pt x="33149" y="19353"/>
                </a:lnTo>
                <a:lnTo>
                  <a:pt x="26042" y="30593"/>
                </a:lnTo>
                <a:lnTo>
                  <a:pt x="22594" y="36976"/>
                </a:lnTo>
                <a:lnTo>
                  <a:pt x="17222" y="48872"/>
                </a:lnTo>
                <a:lnTo>
                  <a:pt x="13204" y="60801"/>
                </a:lnTo>
                <a:lnTo>
                  <a:pt x="10540" y="72763"/>
                </a:lnTo>
                <a:lnTo>
                  <a:pt x="20823" y="727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0" name="object 970"/>
          <p:cNvSpPr/>
          <p:nvPr/>
        </p:nvSpPr>
        <p:spPr>
          <a:xfrm>
            <a:off x="3551055" y="2790034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1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1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1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69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7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3" y="45528"/>
                </a:lnTo>
                <a:lnTo>
                  <a:pt x="33457" y="49163"/>
                </a:lnTo>
                <a:lnTo>
                  <a:pt x="33457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3"/>
                </a:lnTo>
                <a:lnTo>
                  <a:pt x="13098" y="67853"/>
                </a:lnTo>
                <a:lnTo>
                  <a:pt x="9128" y="66449"/>
                </a:lnTo>
                <a:lnTo>
                  <a:pt x="6561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1" name="object 971"/>
          <p:cNvSpPr/>
          <p:nvPr/>
        </p:nvSpPr>
        <p:spPr>
          <a:xfrm>
            <a:off x="3544268" y="2790034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3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70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0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7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40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2" name="object 972"/>
          <p:cNvSpPr/>
          <p:nvPr/>
        </p:nvSpPr>
        <p:spPr>
          <a:xfrm>
            <a:off x="3267241" y="2829499"/>
            <a:ext cx="23581" cy="0"/>
          </a:xfrm>
          <a:custGeom>
            <a:avLst/>
            <a:gdLst/>
            <a:ahLst/>
            <a:cxnLst/>
            <a:rect l="l" t="t" r="r" b="b"/>
            <a:pathLst>
              <a:path w="25939">
                <a:moveTo>
                  <a:pt x="0" y="0"/>
                </a:moveTo>
                <a:lnTo>
                  <a:pt x="25939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3" name="object 973"/>
          <p:cNvSpPr/>
          <p:nvPr/>
        </p:nvSpPr>
        <p:spPr>
          <a:xfrm>
            <a:off x="3299637" y="2789228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9"/>
                </a:moveTo>
                <a:lnTo>
                  <a:pt x="0" y="26356"/>
                </a:lnTo>
                <a:lnTo>
                  <a:pt x="1774" y="30938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5"/>
                </a:lnTo>
                <a:lnTo>
                  <a:pt x="14984" y="0"/>
                </a:lnTo>
                <a:lnTo>
                  <a:pt x="9602" y="2136"/>
                </a:lnTo>
                <a:lnTo>
                  <a:pt x="5761" y="6339"/>
                </a:lnTo>
                <a:lnTo>
                  <a:pt x="1920" y="10542"/>
                </a:lnTo>
                <a:lnTo>
                  <a:pt x="0" y="15262"/>
                </a:lnTo>
                <a:lnTo>
                  <a:pt x="0" y="20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4" name="object 974"/>
          <p:cNvSpPr/>
          <p:nvPr/>
        </p:nvSpPr>
        <p:spPr>
          <a:xfrm>
            <a:off x="3357968" y="2790490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2" y="21291"/>
                </a:moveTo>
                <a:lnTo>
                  <a:pt x="17412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4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2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5" name="object 975"/>
          <p:cNvSpPr/>
          <p:nvPr/>
        </p:nvSpPr>
        <p:spPr>
          <a:xfrm>
            <a:off x="3298322" y="2783103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49" y="20206"/>
                </a:lnTo>
                <a:lnTo>
                  <a:pt x="40528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1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0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6" name="object 976"/>
          <p:cNvSpPr/>
          <p:nvPr/>
        </p:nvSpPr>
        <p:spPr>
          <a:xfrm>
            <a:off x="3708828" y="2845071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89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7" name="object 977"/>
          <p:cNvSpPr/>
          <p:nvPr/>
        </p:nvSpPr>
        <p:spPr>
          <a:xfrm>
            <a:off x="3743461" y="2790034"/>
            <a:ext cx="39435" cy="67349"/>
          </a:xfrm>
          <a:custGeom>
            <a:avLst/>
            <a:gdLst/>
            <a:ahLst/>
            <a:cxnLst/>
            <a:rect l="l" t="t" r="r" b="b"/>
            <a:pathLst>
              <a:path w="43378" h="76329">
                <a:moveTo>
                  <a:pt x="6561" y="63641"/>
                </a:moveTo>
                <a:lnTo>
                  <a:pt x="3995" y="60834"/>
                </a:lnTo>
                <a:lnTo>
                  <a:pt x="2712" y="57500"/>
                </a:lnTo>
                <a:lnTo>
                  <a:pt x="0" y="70463"/>
                </a:lnTo>
                <a:lnTo>
                  <a:pt x="4977" y="74373"/>
                </a:lnTo>
                <a:lnTo>
                  <a:pt x="11066" y="76329"/>
                </a:lnTo>
                <a:lnTo>
                  <a:pt x="26257" y="76329"/>
                </a:lnTo>
                <a:lnTo>
                  <a:pt x="32441" y="74064"/>
                </a:lnTo>
                <a:lnTo>
                  <a:pt x="36815" y="69533"/>
                </a:lnTo>
                <a:lnTo>
                  <a:pt x="41190" y="65002"/>
                </a:lnTo>
                <a:lnTo>
                  <a:pt x="43378" y="59481"/>
                </a:lnTo>
                <a:lnTo>
                  <a:pt x="43378" y="47458"/>
                </a:lnTo>
                <a:lnTo>
                  <a:pt x="41741" y="42979"/>
                </a:lnTo>
                <a:lnTo>
                  <a:pt x="38469" y="39534"/>
                </a:lnTo>
                <a:lnTo>
                  <a:pt x="36712" y="37708"/>
                </a:lnTo>
                <a:lnTo>
                  <a:pt x="34301" y="36088"/>
                </a:lnTo>
                <a:lnTo>
                  <a:pt x="31235" y="34676"/>
                </a:lnTo>
                <a:lnTo>
                  <a:pt x="33991" y="33126"/>
                </a:lnTo>
                <a:lnTo>
                  <a:pt x="37332" y="29921"/>
                </a:lnTo>
                <a:lnTo>
                  <a:pt x="39675" y="27062"/>
                </a:lnTo>
                <a:lnTo>
                  <a:pt x="40846" y="23324"/>
                </a:lnTo>
                <a:lnTo>
                  <a:pt x="40846" y="13712"/>
                </a:lnTo>
                <a:lnTo>
                  <a:pt x="38831" y="9345"/>
                </a:lnTo>
                <a:lnTo>
                  <a:pt x="34800" y="5607"/>
                </a:lnTo>
                <a:lnTo>
                  <a:pt x="30769" y="1869"/>
                </a:lnTo>
                <a:lnTo>
                  <a:pt x="25207" y="0"/>
                </a:lnTo>
                <a:lnTo>
                  <a:pt x="18110" y="0"/>
                </a:lnTo>
                <a:lnTo>
                  <a:pt x="13115" y="8527"/>
                </a:lnTo>
                <a:lnTo>
                  <a:pt x="22106" y="8527"/>
                </a:lnTo>
                <a:lnTo>
                  <a:pt x="25465" y="9681"/>
                </a:lnTo>
                <a:lnTo>
                  <a:pt x="29874" y="14297"/>
                </a:lnTo>
                <a:lnTo>
                  <a:pt x="30977" y="16830"/>
                </a:lnTo>
                <a:lnTo>
                  <a:pt x="30977" y="22756"/>
                </a:lnTo>
                <a:lnTo>
                  <a:pt x="29822" y="25486"/>
                </a:lnTo>
                <a:lnTo>
                  <a:pt x="31993" y="45528"/>
                </a:lnTo>
                <a:lnTo>
                  <a:pt x="33457" y="49163"/>
                </a:lnTo>
                <a:lnTo>
                  <a:pt x="33457" y="58568"/>
                </a:lnTo>
                <a:lnTo>
                  <a:pt x="32036" y="62039"/>
                </a:lnTo>
                <a:lnTo>
                  <a:pt x="29194" y="64365"/>
                </a:lnTo>
                <a:lnTo>
                  <a:pt x="26352" y="66690"/>
                </a:lnTo>
                <a:lnTo>
                  <a:pt x="22778" y="67853"/>
                </a:lnTo>
                <a:lnTo>
                  <a:pt x="13098" y="67853"/>
                </a:lnTo>
                <a:lnTo>
                  <a:pt x="9128" y="66449"/>
                </a:lnTo>
                <a:lnTo>
                  <a:pt x="6561" y="636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8" name="object 978"/>
          <p:cNvSpPr/>
          <p:nvPr/>
        </p:nvSpPr>
        <p:spPr>
          <a:xfrm>
            <a:off x="3790026" y="2790216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59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4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1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9" name="object 979"/>
          <p:cNvSpPr/>
          <p:nvPr/>
        </p:nvSpPr>
        <p:spPr>
          <a:xfrm>
            <a:off x="3804917" y="2849814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1" y="8475"/>
                </a:lnTo>
                <a:lnTo>
                  <a:pt x="13658" y="0"/>
                </a:lnTo>
                <a:lnTo>
                  <a:pt x="2841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0" name="object 980"/>
          <p:cNvSpPr/>
          <p:nvPr/>
        </p:nvSpPr>
        <p:spPr>
          <a:xfrm>
            <a:off x="3842767" y="2790126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7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7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2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4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39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4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2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1" name="object 981"/>
          <p:cNvSpPr/>
          <p:nvPr/>
        </p:nvSpPr>
        <p:spPr>
          <a:xfrm>
            <a:off x="3736674" y="2790034"/>
            <a:ext cx="35872" cy="62173"/>
          </a:xfrm>
          <a:custGeom>
            <a:avLst/>
            <a:gdLst/>
            <a:ahLst/>
            <a:cxnLst/>
            <a:rect l="l" t="t" r="r" b="b"/>
            <a:pathLst>
              <a:path w="39459" h="70463">
                <a:moveTo>
                  <a:pt x="10179" y="49163"/>
                </a:moveTo>
                <a:lnTo>
                  <a:pt x="11583" y="45657"/>
                </a:lnTo>
                <a:lnTo>
                  <a:pt x="14390" y="43125"/>
                </a:lnTo>
                <a:lnTo>
                  <a:pt x="17197" y="40593"/>
                </a:lnTo>
                <a:lnTo>
                  <a:pt x="20823" y="39327"/>
                </a:lnTo>
                <a:lnTo>
                  <a:pt x="29848" y="39327"/>
                </a:lnTo>
                <a:lnTo>
                  <a:pt x="33603" y="40567"/>
                </a:lnTo>
                <a:lnTo>
                  <a:pt x="36531" y="43048"/>
                </a:lnTo>
                <a:lnTo>
                  <a:pt x="39459" y="45528"/>
                </a:lnTo>
                <a:lnTo>
                  <a:pt x="37289" y="25486"/>
                </a:lnTo>
                <a:lnTo>
                  <a:pt x="32673" y="30068"/>
                </a:lnTo>
                <a:lnTo>
                  <a:pt x="29470" y="31214"/>
                </a:lnTo>
                <a:lnTo>
                  <a:pt x="21856" y="31214"/>
                </a:lnTo>
                <a:lnTo>
                  <a:pt x="18808" y="30231"/>
                </a:lnTo>
                <a:lnTo>
                  <a:pt x="16224" y="28268"/>
                </a:lnTo>
                <a:lnTo>
                  <a:pt x="13640" y="26304"/>
                </a:lnTo>
                <a:lnTo>
                  <a:pt x="12349" y="23582"/>
                </a:lnTo>
                <a:lnTo>
                  <a:pt x="12349" y="17002"/>
                </a:lnTo>
                <a:lnTo>
                  <a:pt x="13348" y="14297"/>
                </a:lnTo>
                <a:lnTo>
                  <a:pt x="17344" y="9681"/>
                </a:lnTo>
                <a:lnTo>
                  <a:pt x="20582" y="8527"/>
                </a:lnTo>
                <a:lnTo>
                  <a:pt x="25577" y="0"/>
                </a:lnTo>
                <a:lnTo>
                  <a:pt x="18239" y="0"/>
                </a:lnTo>
                <a:lnTo>
                  <a:pt x="12573" y="1981"/>
                </a:lnTo>
                <a:lnTo>
                  <a:pt x="8577" y="5942"/>
                </a:lnTo>
                <a:lnTo>
                  <a:pt x="4581" y="9905"/>
                </a:lnTo>
                <a:lnTo>
                  <a:pt x="2583" y="14642"/>
                </a:lnTo>
                <a:lnTo>
                  <a:pt x="2583" y="24564"/>
                </a:lnTo>
                <a:lnTo>
                  <a:pt x="3944" y="28147"/>
                </a:lnTo>
                <a:lnTo>
                  <a:pt x="6665" y="30903"/>
                </a:lnTo>
                <a:lnTo>
                  <a:pt x="10127" y="33677"/>
                </a:lnTo>
                <a:lnTo>
                  <a:pt x="12711" y="34779"/>
                </a:lnTo>
                <a:lnTo>
                  <a:pt x="8508" y="36467"/>
                </a:lnTo>
                <a:lnTo>
                  <a:pt x="5339" y="38905"/>
                </a:lnTo>
                <a:lnTo>
                  <a:pt x="3203" y="42092"/>
                </a:lnTo>
                <a:lnTo>
                  <a:pt x="1067" y="45278"/>
                </a:lnTo>
                <a:lnTo>
                  <a:pt x="0" y="49060"/>
                </a:lnTo>
                <a:lnTo>
                  <a:pt x="0" y="60877"/>
                </a:lnTo>
                <a:lnTo>
                  <a:pt x="2488" y="66553"/>
                </a:lnTo>
                <a:lnTo>
                  <a:pt x="7466" y="70463"/>
                </a:lnTo>
                <a:lnTo>
                  <a:pt x="10179" y="57500"/>
                </a:lnTo>
                <a:lnTo>
                  <a:pt x="10179" y="49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2" name="object 982"/>
          <p:cNvSpPr/>
          <p:nvPr/>
        </p:nvSpPr>
        <p:spPr>
          <a:xfrm>
            <a:off x="3652052" y="2829499"/>
            <a:ext cx="23580" cy="0"/>
          </a:xfrm>
          <a:custGeom>
            <a:avLst/>
            <a:gdLst/>
            <a:ahLst/>
            <a:cxnLst/>
            <a:rect l="l" t="t" r="r" b="b"/>
            <a:pathLst>
              <a:path w="25938">
                <a:moveTo>
                  <a:pt x="0" y="0"/>
                </a:moveTo>
                <a:lnTo>
                  <a:pt x="25938" y="0"/>
                </a:lnTo>
              </a:path>
            </a:pathLst>
          </a:custGeom>
          <a:ln w="1083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3" name="object 983"/>
          <p:cNvSpPr/>
          <p:nvPr/>
        </p:nvSpPr>
        <p:spPr>
          <a:xfrm>
            <a:off x="3684448" y="2789228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9"/>
                </a:moveTo>
                <a:lnTo>
                  <a:pt x="0" y="26356"/>
                </a:lnTo>
                <a:lnTo>
                  <a:pt x="1773" y="30938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5"/>
                </a:lnTo>
                <a:lnTo>
                  <a:pt x="14984" y="0"/>
                </a:lnTo>
                <a:lnTo>
                  <a:pt x="9602" y="2136"/>
                </a:lnTo>
                <a:lnTo>
                  <a:pt x="5761" y="6339"/>
                </a:lnTo>
                <a:lnTo>
                  <a:pt x="1920" y="10542"/>
                </a:lnTo>
                <a:lnTo>
                  <a:pt x="0" y="15262"/>
                </a:lnTo>
                <a:lnTo>
                  <a:pt x="0" y="20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4" name="object 984"/>
          <p:cNvSpPr/>
          <p:nvPr/>
        </p:nvSpPr>
        <p:spPr>
          <a:xfrm>
            <a:off x="3683133" y="2783103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7" y="14900"/>
                </a:lnTo>
                <a:lnTo>
                  <a:pt x="36479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8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1" y="14573"/>
                </a:lnTo>
                <a:lnTo>
                  <a:pt x="23251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1" y="48267"/>
                </a:lnTo>
                <a:lnTo>
                  <a:pt x="23251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1"/>
                </a:lnTo>
                <a:lnTo>
                  <a:pt x="2945" y="73641"/>
                </a:lnTo>
                <a:lnTo>
                  <a:pt x="6527" y="80084"/>
                </a:lnTo>
                <a:lnTo>
                  <a:pt x="13331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69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5" name="object 985"/>
          <p:cNvSpPr/>
          <p:nvPr/>
        </p:nvSpPr>
        <p:spPr>
          <a:xfrm>
            <a:off x="4036864" y="2783103"/>
            <a:ext cx="222468" cy="83216"/>
          </a:xfrm>
          <a:custGeom>
            <a:avLst/>
            <a:gdLst/>
            <a:ahLst/>
            <a:cxnLst/>
            <a:rect l="l" t="t" r="r" b="b"/>
            <a:pathLst>
              <a:path w="244715" h="94312">
                <a:moveTo>
                  <a:pt x="70445" y="42083"/>
                </a:moveTo>
                <a:lnTo>
                  <a:pt x="62454" y="39844"/>
                </a:lnTo>
                <a:lnTo>
                  <a:pt x="62454" y="14728"/>
                </a:lnTo>
                <a:lnTo>
                  <a:pt x="67207" y="14900"/>
                </a:lnTo>
                <a:lnTo>
                  <a:pt x="70669" y="16726"/>
                </a:lnTo>
                <a:lnTo>
                  <a:pt x="72839" y="20206"/>
                </a:lnTo>
                <a:lnTo>
                  <a:pt x="74717" y="24357"/>
                </a:lnTo>
                <a:lnTo>
                  <a:pt x="74958" y="26976"/>
                </a:lnTo>
                <a:lnTo>
                  <a:pt x="84000" y="26976"/>
                </a:lnTo>
                <a:lnTo>
                  <a:pt x="83828" y="21119"/>
                </a:lnTo>
                <a:lnTo>
                  <a:pt x="81907" y="16408"/>
                </a:lnTo>
                <a:lnTo>
                  <a:pt x="78238" y="12842"/>
                </a:lnTo>
                <a:lnTo>
                  <a:pt x="74570" y="9276"/>
                </a:lnTo>
                <a:lnTo>
                  <a:pt x="69308" y="7252"/>
                </a:lnTo>
                <a:lnTo>
                  <a:pt x="62454" y="6769"/>
                </a:lnTo>
                <a:lnTo>
                  <a:pt x="62454" y="0"/>
                </a:lnTo>
                <a:lnTo>
                  <a:pt x="57544" y="0"/>
                </a:lnTo>
                <a:lnTo>
                  <a:pt x="57544" y="6873"/>
                </a:lnTo>
                <a:lnTo>
                  <a:pt x="50620" y="6942"/>
                </a:lnTo>
                <a:lnTo>
                  <a:pt x="47804" y="18707"/>
                </a:lnTo>
                <a:lnTo>
                  <a:pt x="49716" y="16123"/>
                </a:lnTo>
                <a:lnTo>
                  <a:pt x="52928" y="14745"/>
                </a:lnTo>
                <a:lnTo>
                  <a:pt x="57441" y="14573"/>
                </a:lnTo>
                <a:lnTo>
                  <a:pt x="57441" y="38862"/>
                </a:lnTo>
                <a:lnTo>
                  <a:pt x="53617" y="38104"/>
                </a:lnTo>
                <a:lnTo>
                  <a:pt x="50577" y="36760"/>
                </a:lnTo>
                <a:lnTo>
                  <a:pt x="46065" y="32901"/>
                </a:lnTo>
                <a:lnTo>
                  <a:pt x="44936" y="30231"/>
                </a:lnTo>
                <a:lnTo>
                  <a:pt x="44506" y="44495"/>
                </a:lnTo>
                <a:lnTo>
                  <a:pt x="50000" y="46855"/>
                </a:lnTo>
                <a:lnTo>
                  <a:pt x="57441" y="48267"/>
                </a:lnTo>
                <a:lnTo>
                  <a:pt x="57441" y="76432"/>
                </a:lnTo>
                <a:lnTo>
                  <a:pt x="51654" y="75949"/>
                </a:lnTo>
                <a:lnTo>
                  <a:pt x="47692" y="73762"/>
                </a:lnTo>
                <a:lnTo>
                  <a:pt x="45557" y="69869"/>
                </a:lnTo>
                <a:lnTo>
                  <a:pt x="44351" y="67698"/>
                </a:lnTo>
                <a:lnTo>
                  <a:pt x="43610" y="64253"/>
                </a:lnTo>
                <a:lnTo>
                  <a:pt x="43335" y="59533"/>
                </a:lnTo>
                <a:lnTo>
                  <a:pt x="34189" y="59533"/>
                </a:lnTo>
                <a:lnTo>
                  <a:pt x="34189" y="65459"/>
                </a:lnTo>
                <a:lnTo>
                  <a:pt x="35171" y="70161"/>
                </a:lnTo>
                <a:lnTo>
                  <a:pt x="37134" y="73641"/>
                </a:lnTo>
                <a:lnTo>
                  <a:pt x="40717" y="80084"/>
                </a:lnTo>
                <a:lnTo>
                  <a:pt x="47520" y="83632"/>
                </a:lnTo>
                <a:lnTo>
                  <a:pt x="57544" y="84287"/>
                </a:lnTo>
                <a:lnTo>
                  <a:pt x="57544" y="94312"/>
                </a:lnTo>
                <a:lnTo>
                  <a:pt x="62454" y="94312"/>
                </a:lnTo>
                <a:lnTo>
                  <a:pt x="62454" y="49507"/>
                </a:lnTo>
                <a:lnTo>
                  <a:pt x="66759" y="50679"/>
                </a:lnTo>
                <a:lnTo>
                  <a:pt x="69825" y="51919"/>
                </a:lnTo>
                <a:lnTo>
                  <a:pt x="71650" y="53228"/>
                </a:lnTo>
                <a:lnTo>
                  <a:pt x="74820" y="55468"/>
                </a:lnTo>
                <a:lnTo>
                  <a:pt x="76404" y="58741"/>
                </a:lnTo>
                <a:lnTo>
                  <a:pt x="76404" y="65769"/>
                </a:lnTo>
                <a:lnTo>
                  <a:pt x="75819" y="68164"/>
                </a:lnTo>
                <a:lnTo>
                  <a:pt x="74648" y="70230"/>
                </a:lnTo>
                <a:lnTo>
                  <a:pt x="73459" y="82185"/>
                </a:lnTo>
                <a:lnTo>
                  <a:pt x="76766" y="80049"/>
                </a:lnTo>
                <a:lnTo>
                  <a:pt x="82726" y="76191"/>
                </a:lnTo>
                <a:lnTo>
                  <a:pt x="85705" y="69679"/>
                </a:lnTo>
                <a:lnTo>
                  <a:pt x="85705" y="54176"/>
                </a:lnTo>
                <a:lnTo>
                  <a:pt x="83380" y="49387"/>
                </a:lnTo>
                <a:lnTo>
                  <a:pt x="78730" y="46148"/>
                </a:lnTo>
                <a:lnTo>
                  <a:pt x="75871" y="44185"/>
                </a:lnTo>
                <a:lnTo>
                  <a:pt x="70445" y="42083"/>
                </a:lnTo>
                <a:close/>
              </a:path>
              <a:path w="244715" h="94312">
                <a:moveTo>
                  <a:pt x="72409" y="74262"/>
                </a:moveTo>
                <a:lnTo>
                  <a:pt x="68343" y="76415"/>
                </a:lnTo>
                <a:lnTo>
                  <a:pt x="62454" y="76690"/>
                </a:lnTo>
                <a:lnTo>
                  <a:pt x="62454" y="84287"/>
                </a:lnTo>
                <a:lnTo>
                  <a:pt x="68688" y="83598"/>
                </a:lnTo>
                <a:lnTo>
                  <a:pt x="73459" y="82185"/>
                </a:lnTo>
                <a:lnTo>
                  <a:pt x="74648" y="70230"/>
                </a:lnTo>
                <a:lnTo>
                  <a:pt x="72409" y="74262"/>
                </a:lnTo>
                <a:close/>
              </a:path>
              <a:path w="244715" h="94312">
                <a:moveTo>
                  <a:pt x="124809" y="63977"/>
                </a:moveTo>
                <a:lnTo>
                  <a:pt x="124809" y="82065"/>
                </a:lnTo>
                <a:lnTo>
                  <a:pt x="134110" y="82065"/>
                </a:lnTo>
                <a:lnTo>
                  <a:pt x="134110" y="63977"/>
                </a:lnTo>
                <a:lnTo>
                  <a:pt x="145013" y="63977"/>
                </a:lnTo>
                <a:lnTo>
                  <a:pt x="145013" y="55864"/>
                </a:lnTo>
                <a:lnTo>
                  <a:pt x="134110" y="55864"/>
                </a:lnTo>
                <a:lnTo>
                  <a:pt x="134110" y="7855"/>
                </a:lnTo>
                <a:lnTo>
                  <a:pt x="126256" y="7855"/>
                </a:lnTo>
                <a:lnTo>
                  <a:pt x="124654" y="22325"/>
                </a:lnTo>
                <a:lnTo>
                  <a:pt x="124654" y="55864"/>
                </a:lnTo>
                <a:lnTo>
                  <a:pt x="100937" y="55864"/>
                </a:lnTo>
                <a:lnTo>
                  <a:pt x="92359" y="54882"/>
                </a:lnTo>
                <a:lnTo>
                  <a:pt x="92359" y="63977"/>
                </a:lnTo>
                <a:lnTo>
                  <a:pt x="124809" y="63977"/>
                </a:lnTo>
                <a:close/>
              </a:path>
              <a:path w="244715" h="94312">
                <a:moveTo>
                  <a:pt x="126256" y="7855"/>
                </a:moveTo>
                <a:lnTo>
                  <a:pt x="92359" y="54882"/>
                </a:lnTo>
                <a:lnTo>
                  <a:pt x="100937" y="55864"/>
                </a:lnTo>
                <a:lnTo>
                  <a:pt x="124654" y="22325"/>
                </a:lnTo>
                <a:lnTo>
                  <a:pt x="126256" y="7855"/>
                </a:lnTo>
                <a:close/>
              </a:path>
              <a:path w="244715" h="94312">
                <a:moveTo>
                  <a:pt x="234795" y="29663"/>
                </a:moveTo>
                <a:lnTo>
                  <a:pt x="234795" y="82065"/>
                </a:lnTo>
                <a:lnTo>
                  <a:pt x="244715" y="82065"/>
                </a:lnTo>
                <a:lnTo>
                  <a:pt x="244715" y="8371"/>
                </a:lnTo>
                <a:lnTo>
                  <a:pt x="237378" y="8371"/>
                </a:lnTo>
                <a:lnTo>
                  <a:pt x="236069" y="14091"/>
                </a:lnTo>
                <a:lnTo>
                  <a:pt x="234089" y="17717"/>
                </a:lnTo>
                <a:lnTo>
                  <a:pt x="231436" y="19250"/>
                </a:lnTo>
                <a:lnTo>
                  <a:pt x="228784" y="20783"/>
                </a:lnTo>
                <a:lnTo>
                  <a:pt x="224099" y="21877"/>
                </a:lnTo>
                <a:lnTo>
                  <a:pt x="217382" y="22531"/>
                </a:lnTo>
                <a:lnTo>
                  <a:pt x="217382" y="29663"/>
                </a:lnTo>
                <a:lnTo>
                  <a:pt x="234795" y="29663"/>
                </a:lnTo>
                <a:close/>
              </a:path>
              <a:path w="244715" h="94312">
                <a:moveTo>
                  <a:pt x="189818" y="80494"/>
                </a:moveTo>
                <a:lnTo>
                  <a:pt x="198326" y="69920"/>
                </a:lnTo>
                <a:lnTo>
                  <a:pt x="201323" y="63340"/>
                </a:lnTo>
                <a:lnTo>
                  <a:pt x="202822" y="55020"/>
                </a:lnTo>
                <a:lnTo>
                  <a:pt x="202822" y="44773"/>
                </a:lnTo>
                <a:lnTo>
                  <a:pt x="201567" y="30662"/>
                </a:lnTo>
                <a:lnTo>
                  <a:pt x="197861" y="19896"/>
                </a:lnTo>
                <a:lnTo>
                  <a:pt x="193590" y="12006"/>
                </a:lnTo>
                <a:lnTo>
                  <a:pt x="186666" y="8062"/>
                </a:lnTo>
                <a:lnTo>
                  <a:pt x="177089" y="8062"/>
                </a:lnTo>
                <a:lnTo>
                  <a:pt x="174446" y="8183"/>
                </a:lnTo>
                <a:lnTo>
                  <a:pt x="162670" y="13020"/>
                </a:lnTo>
                <a:lnTo>
                  <a:pt x="155025" y="24909"/>
                </a:lnTo>
                <a:lnTo>
                  <a:pt x="152855" y="30938"/>
                </a:lnTo>
                <a:lnTo>
                  <a:pt x="151770" y="38155"/>
                </a:lnTo>
                <a:lnTo>
                  <a:pt x="151780" y="47906"/>
                </a:lnTo>
                <a:lnTo>
                  <a:pt x="153242" y="61724"/>
                </a:lnTo>
                <a:lnTo>
                  <a:pt x="157195" y="72504"/>
                </a:lnTo>
                <a:lnTo>
                  <a:pt x="161536" y="80222"/>
                </a:lnTo>
                <a:lnTo>
                  <a:pt x="168150" y="84081"/>
                </a:lnTo>
                <a:lnTo>
                  <a:pt x="170992" y="75605"/>
                </a:lnTo>
                <a:lnTo>
                  <a:pt x="166755" y="72108"/>
                </a:lnTo>
                <a:lnTo>
                  <a:pt x="164275" y="65114"/>
                </a:lnTo>
                <a:lnTo>
                  <a:pt x="162655" y="60533"/>
                </a:lnTo>
                <a:lnTo>
                  <a:pt x="161846" y="54469"/>
                </a:lnTo>
                <a:lnTo>
                  <a:pt x="161846" y="36898"/>
                </a:lnTo>
                <a:lnTo>
                  <a:pt x="163112" y="29310"/>
                </a:lnTo>
                <a:lnTo>
                  <a:pt x="165644" y="24159"/>
                </a:lnTo>
                <a:lnTo>
                  <a:pt x="168176" y="19009"/>
                </a:lnTo>
                <a:lnTo>
                  <a:pt x="172180" y="16434"/>
                </a:lnTo>
                <a:lnTo>
                  <a:pt x="183617" y="16434"/>
                </a:lnTo>
                <a:lnTo>
                  <a:pt x="187630" y="19146"/>
                </a:lnTo>
                <a:lnTo>
                  <a:pt x="189697" y="24573"/>
                </a:lnTo>
                <a:lnTo>
                  <a:pt x="191764" y="29999"/>
                </a:lnTo>
                <a:lnTo>
                  <a:pt x="192797" y="36915"/>
                </a:lnTo>
                <a:lnTo>
                  <a:pt x="192797" y="56966"/>
                </a:lnTo>
                <a:lnTo>
                  <a:pt x="191368" y="64925"/>
                </a:lnTo>
                <a:lnTo>
                  <a:pt x="188509" y="69197"/>
                </a:lnTo>
                <a:lnTo>
                  <a:pt x="185650" y="73469"/>
                </a:lnTo>
                <a:lnTo>
                  <a:pt x="181809" y="75605"/>
                </a:lnTo>
                <a:lnTo>
                  <a:pt x="177231" y="84080"/>
                </a:lnTo>
                <a:lnTo>
                  <a:pt x="189818" y="80494"/>
                </a:lnTo>
                <a:close/>
              </a:path>
              <a:path w="244715" h="94312">
                <a:moveTo>
                  <a:pt x="177038" y="84081"/>
                </a:moveTo>
                <a:lnTo>
                  <a:pt x="177231" y="84080"/>
                </a:lnTo>
                <a:lnTo>
                  <a:pt x="181809" y="75605"/>
                </a:lnTo>
                <a:lnTo>
                  <a:pt x="170992" y="75605"/>
                </a:lnTo>
                <a:lnTo>
                  <a:pt x="168150" y="84081"/>
                </a:lnTo>
                <a:lnTo>
                  <a:pt x="177038" y="84081"/>
                </a:lnTo>
                <a:close/>
              </a:path>
              <a:path w="244715" h="94312">
                <a:moveTo>
                  <a:pt x="0" y="47802"/>
                </a:moveTo>
                <a:lnTo>
                  <a:pt x="0" y="57362"/>
                </a:lnTo>
                <a:lnTo>
                  <a:pt x="25938" y="57362"/>
                </a:lnTo>
                <a:lnTo>
                  <a:pt x="25938" y="47802"/>
                </a:lnTo>
                <a:lnTo>
                  <a:pt x="0" y="47802"/>
                </a:lnTo>
                <a:close/>
              </a:path>
              <a:path w="244715" h="94312">
                <a:moveTo>
                  <a:pt x="35636" y="27441"/>
                </a:moveTo>
                <a:lnTo>
                  <a:pt x="35636" y="33298"/>
                </a:lnTo>
                <a:lnTo>
                  <a:pt x="37410" y="37880"/>
                </a:lnTo>
                <a:lnTo>
                  <a:pt x="40958" y="41187"/>
                </a:lnTo>
                <a:lnTo>
                  <a:pt x="44506" y="44495"/>
                </a:lnTo>
                <a:lnTo>
                  <a:pt x="44936" y="30231"/>
                </a:lnTo>
                <a:lnTo>
                  <a:pt x="44936" y="23996"/>
                </a:lnTo>
                <a:lnTo>
                  <a:pt x="45892" y="21291"/>
                </a:lnTo>
                <a:lnTo>
                  <a:pt x="47804" y="18707"/>
                </a:lnTo>
                <a:lnTo>
                  <a:pt x="50620" y="6942"/>
                </a:lnTo>
                <a:lnTo>
                  <a:pt x="45238" y="9078"/>
                </a:lnTo>
                <a:lnTo>
                  <a:pt x="41397" y="13281"/>
                </a:lnTo>
                <a:lnTo>
                  <a:pt x="37556" y="17484"/>
                </a:lnTo>
                <a:lnTo>
                  <a:pt x="35636" y="22204"/>
                </a:lnTo>
                <a:lnTo>
                  <a:pt x="35636" y="274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6" name="object 986"/>
          <p:cNvSpPr/>
          <p:nvPr/>
        </p:nvSpPr>
        <p:spPr>
          <a:xfrm>
            <a:off x="4420689" y="2789228"/>
            <a:ext cx="206655" cy="74371"/>
          </a:xfrm>
          <a:custGeom>
            <a:avLst/>
            <a:gdLst/>
            <a:ahLst/>
            <a:cxnLst/>
            <a:rect l="l" t="t" r="r" b="b"/>
            <a:pathLst>
              <a:path w="227320" h="84287">
                <a:moveTo>
                  <a:pt x="190503" y="64554"/>
                </a:moveTo>
                <a:lnTo>
                  <a:pt x="187937" y="61747"/>
                </a:lnTo>
                <a:lnTo>
                  <a:pt x="186654" y="58413"/>
                </a:lnTo>
                <a:lnTo>
                  <a:pt x="183941" y="71376"/>
                </a:lnTo>
                <a:lnTo>
                  <a:pt x="188919" y="75286"/>
                </a:lnTo>
                <a:lnTo>
                  <a:pt x="195008" y="77241"/>
                </a:lnTo>
                <a:lnTo>
                  <a:pt x="210199" y="77241"/>
                </a:lnTo>
                <a:lnTo>
                  <a:pt x="216382" y="74976"/>
                </a:lnTo>
                <a:lnTo>
                  <a:pt x="220757" y="70446"/>
                </a:lnTo>
                <a:lnTo>
                  <a:pt x="225132" y="65915"/>
                </a:lnTo>
                <a:lnTo>
                  <a:pt x="227320" y="60394"/>
                </a:lnTo>
                <a:lnTo>
                  <a:pt x="227320" y="48370"/>
                </a:lnTo>
                <a:lnTo>
                  <a:pt x="225683" y="43892"/>
                </a:lnTo>
                <a:lnTo>
                  <a:pt x="222411" y="40447"/>
                </a:lnTo>
                <a:lnTo>
                  <a:pt x="220654" y="38620"/>
                </a:lnTo>
                <a:lnTo>
                  <a:pt x="218243" y="37001"/>
                </a:lnTo>
                <a:lnTo>
                  <a:pt x="215177" y="35589"/>
                </a:lnTo>
                <a:lnTo>
                  <a:pt x="217932" y="34039"/>
                </a:lnTo>
                <a:lnTo>
                  <a:pt x="221274" y="30834"/>
                </a:lnTo>
                <a:lnTo>
                  <a:pt x="223617" y="27975"/>
                </a:lnTo>
                <a:lnTo>
                  <a:pt x="224788" y="24237"/>
                </a:lnTo>
                <a:lnTo>
                  <a:pt x="224788" y="14625"/>
                </a:lnTo>
                <a:lnTo>
                  <a:pt x="222773" y="10258"/>
                </a:lnTo>
                <a:lnTo>
                  <a:pt x="218742" y="6520"/>
                </a:lnTo>
                <a:lnTo>
                  <a:pt x="214711" y="2782"/>
                </a:lnTo>
                <a:lnTo>
                  <a:pt x="209149" y="912"/>
                </a:lnTo>
                <a:lnTo>
                  <a:pt x="202052" y="912"/>
                </a:lnTo>
                <a:lnTo>
                  <a:pt x="197057" y="9440"/>
                </a:lnTo>
                <a:lnTo>
                  <a:pt x="206048" y="9440"/>
                </a:lnTo>
                <a:lnTo>
                  <a:pt x="209407" y="10594"/>
                </a:lnTo>
                <a:lnTo>
                  <a:pt x="213816" y="15210"/>
                </a:lnTo>
                <a:lnTo>
                  <a:pt x="214918" y="17742"/>
                </a:lnTo>
                <a:lnTo>
                  <a:pt x="214918" y="23668"/>
                </a:lnTo>
                <a:lnTo>
                  <a:pt x="213764" y="26398"/>
                </a:lnTo>
                <a:lnTo>
                  <a:pt x="215934" y="46441"/>
                </a:lnTo>
                <a:lnTo>
                  <a:pt x="217398" y="50076"/>
                </a:lnTo>
                <a:lnTo>
                  <a:pt x="217398" y="59481"/>
                </a:lnTo>
                <a:lnTo>
                  <a:pt x="215978" y="62952"/>
                </a:lnTo>
                <a:lnTo>
                  <a:pt x="213136" y="65278"/>
                </a:lnTo>
                <a:lnTo>
                  <a:pt x="210294" y="67603"/>
                </a:lnTo>
                <a:lnTo>
                  <a:pt x="206720" y="68766"/>
                </a:lnTo>
                <a:lnTo>
                  <a:pt x="197040" y="68766"/>
                </a:lnTo>
                <a:lnTo>
                  <a:pt x="193070" y="67362"/>
                </a:lnTo>
                <a:lnTo>
                  <a:pt x="190503" y="64554"/>
                </a:lnTo>
                <a:close/>
              </a:path>
              <a:path w="227320" h="84287">
                <a:moveTo>
                  <a:pt x="186654" y="50076"/>
                </a:moveTo>
                <a:lnTo>
                  <a:pt x="188058" y="46570"/>
                </a:lnTo>
                <a:lnTo>
                  <a:pt x="190865" y="44038"/>
                </a:lnTo>
                <a:lnTo>
                  <a:pt x="193673" y="41506"/>
                </a:lnTo>
                <a:lnTo>
                  <a:pt x="197298" y="40240"/>
                </a:lnTo>
                <a:lnTo>
                  <a:pt x="206324" y="40240"/>
                </a:lnTo>
                <a:lnTo>
                  <a:pt x="210078" y="41480"/>
                </a:lnTo>
                <a:lnTo>
                  <a:pt x="213007" y="43961"/>
                </a:lnTo>
                <a:lnTo>
                  <a:pt x="215934" y="46441"/>
                </a:lnTo>
                <a:lnTo>
                  <a:pt x="213764" y="26398"/>
                </a:lnTo>
                <a:lnTo>
                  <a:pt x="209149" y="30981"/>
                </a:lnTo>
                <a:lnTo>
                  <a:pt x="205945" y="32127"/>
                </a:lnTo>
                <a:lnTo>
                  <a:pt x="198332" y="32127"/>
                </a:lnTo>
                <a:lnTo>
                  <a:pt x="195283" y="31144"/>
                </a:lnTo>
                <a:lnTo>
                  <a:pt x="192699" y="29180"/>
                </a:lnTo>
                <a:lnTo>
                  <a:pt x="190116" y="27217"/>
                </a:lnTo>
                <a:lnTo>
                  <a:pt x="188824" y="24495"/>
                </a:lnTo>
                <a:lnTo>
                  <a:pt x="188824" y="17915"/>
                </a:lnTo>
                <a:lnTo>
                  <a:pt x="189823" y="15210"/>
                </a:lnTo>
                <a:lnTo>
                  <a:pt x="193819" y="10594"/>
                </a:lnTo>
                <a:lnTo>
                  <a:pt x="197057" y="9440"/>
                </a:lnTo>
                <a:lnTo>
                  <a:pt x="202052" y="912"/>
                </a:lnTo>
                <a:lnTo>
                  <a:pt x="194715" y="912"/>
                </a:lnTo>
                <a:lnTo>
                  <a:pt x="189048" y="2894"/>
                </a:lnTo>
                <a:lnTo>
                  <a:pt x="185052" y="6855"/>
                </a:lnTo>
                <a:lnTo>
                  <a:pt x="181056" y="10817"/>
                </a:lnTo>
                <a:lnTo>
                  <a:pt x="179058" y="15555"/>
                </a:lnTo>
                <a:lnTo>
                  <a:pt x="179058" y="25477"/>
                </a:lnTo>
                <a:lnTo>
                  <a:pt x="180419" y="29060"/>
                </a:lnTo>
                <a:lnTo>
                  <a:pt x="183140" y="31816"/>
                </a:lnTo>
                <a:lnTo>
                  <a:pt x="186603" y="34589"/>
                </a:lnTo>
                <a:lnTo>
                  <a:pt x="189186" y="35692"/>
                </a:lnTo>
                <a:lnTo>
                  <a:pt x="184983" y="37380"/>
                </a:lnTo>
                <a:lnTo>
                  <a:pt x="181814" y="39818"/>
                </a:lnTo>
                <a:lnTo>
                  <a:pt x="179679" y="43004"/>
                </a:lnTo>
                <a:lnTo>
                  <a:pt x="177543" y="46191"/>
                </a:lnTo>
                <a:lnTo>
                  <a:pt x="176475" y="49972"/>
                </a:lnTo>
                <a:lnTo>
                  <a:pt x="176475" y="61790"/>
                </a:lnTo>
                <a:lnTo>
                  <a:pt x="178963" y="67466"/>
                </a:lnTo>
                <a:lnTo>
                  <a:pt x="183941" y="71376"/>
                </a:lnTo>
                <a:lnTo>
                  <a:pt x="186654" y="58413"/>
                </a:lnTo>
                <a:lnTo>
                  <a:pt x="186654" y="50076"/>
                </a:lnTo>
                <a:close/>
              </a:path>
              <a:path w="227320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320" h="84287">
                <a:moveTo>
                  <a:pt x="141815" y="22721"/>
                </a:moveTo>
                <a:lnTo>
                  <a:pt x="141815" y="75123"/>
                </a:lnTo>
                <a:lnTo>
                  <a:pt x="151735" y="75123"/>
                </a:lnTo>
                <a:lnTo>
                  <a:pt x="151735" y="1429"/>
                </a:lnTo>
                <a:lnTo>
                  <a:pt x="144398" y="1429"/>
                </a:lnTo>
                <a:lnTo>
                  <a:pt x="143089" y="7148"/>
                </a:lnTo>
                <a:lnTo>
                  <a:pt x="141109" y="10774"/>
                </a:lnTo>
                <a:lnTo>
                  <a:pt x="138456" y="12308"/>
                </a:lnTo>
                <a:lnTo>
                  <a:pt x="135804" y="13841"/>
                </a:lnTo>
                <a:lnTo>
                  <a:pt x="131119" y="14935"/>
                </a:lnTo>
                <a:lnTo>
                  <a:pt x="124402" y="15589"/>
                </a:lnTo>
                <a:lnTo>
                  <a:pt x="124402" y="22721"/>
                </a:lnTo>
                <a:lnTo>
                  <a:pt x="141815" y="22721"/>
                </a:lnTo>
                <a:close/>
              </a:path>
              <a:path w="227320" h="84287">
                <a:moveTo>
                  <a:pt x="83024" y="22721"/>
                </a:moveTo>
                <a:lnTo>
                  <a:pt x="83024" y="75123"/>
                </a:lnTo>
                <a:lnTo>
                  <a:pt x="92945" y="75123"/>
                </a:lnTo>
                <a:lnTo>
                  <a:pt x="92945" y="1429"/>
                </a:lnTo>
                <a:lnTo>
                  <a:pt x="85608" y="1429"/>
                </a:lnTo>
                <a:lnTo>
                  <a:pt x="84299" y="7148"/>
                </a:lnTo>
                <a:lnTo>
                  <a:pt x="82318" y="10774"/>
                </a:lnTo>
                <a:lnTo>
                  <a:pt x="79665" y="12308"/>
                </a:lnTo>
                <a:lnTo>
                  <a:pt x="77013" y="13841"/>
                </a:lnTo>
                <a:lnTo>
                  <a:pt x="72328" y="14935"/>
                </a:lnTo>
                <a:lnTo>
                  <a:pt x="65611" y="15589"/>
                </a:lnTo>
                <a:lnTo>
                  <a:pt x="65611" y="22721"/>
                </a:lnTo>
                <a:lnTo>
                  <a:pt x="83024" y="22721"/>
                </a:lnTo>
                <a:close/>
              </a:path>
              <a:path w="227320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7320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7" name="object 987"/>
          <p:cNvSpPr/>
          <p:nvPr/>
        </p:nvSpPr>
        <p:spPr>
          <a:xfrm>
            <a:off x="4805501" y="2789228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197763" y="75123"/>
                </a:moveTo>
                <a:lnTo>
                  <a:pt x="199348" y="67543"/>
                </a:lnTo>
                <a:lnTo>
                  <a:pt x="200640" y="62048"/>
                </a:lnTo>
                <a:lnTo>
                  <a:pt x="201639" y="58637"/>
                </a:lnTo>
                <a:lnTo>
                  <a:pt x="203189" y="53331"/>
                </a:lnTo>
                <a:lnTo>
                  <a:pt x="205463" y="47457"/>
                </a:lnTo>
                <a:lnTo>
                  <a:pt x="208459" y="41015"/>
                </a:lnTo>
                <a:lnTo>
                  <a:pt x="211491" y="34400"/>
                </a:lnTo>
                <a:lnTo>
                  <a:pt x="214979" y="28233"/>
                </a:lnTo>
                <a:lnTo>
                  <a:pt x="218923" y="22514"/>
                </a:lnTo>
                <a:lnTo>
                  <a:pt x="222867" y="16795"/>
                </a:lnTo>
                <a:lnTo>
                  <a:pt x="226027" y="12781"/>
                </a:lnTo>
                <a:lnTo>
                  <a:pt x="228405" y="10473"/>
                </a:lnTo>
                <a:lnTo>
                  <a:pt x="228405" y="2359"/>
                </a:lnTo>
                <a:lnTo>
                  <a:pt x="176940" y="2359"/>
                </a:lnTo>
                <a:lnTo>
                  <a:pt x="176940" y="11714"/>
                </a:lnTo>
                <a:lnTo>
                  <a:pt x="217864" y="11714"/>
                </a:lnTo>
                <a:lnTo>
                  <a:pt x="217543" y="12083"/>
                </a:lnTo>
                <a:lnTo>
                  <a:pt x="210089" y="21713"/>
                </a:lnTo>
                <a:lnTo>
                  <a:pt x="202982" y="32953"/>
                </a:lnTo>
                <a:lnTo>
                  <a:pt x="199534" y="39336"/>
                </a:lnTo>
                <a:lnTo>
                  <a:pt x="194162" y="51232"/>
                </a:lnTo>
                <a:lnTo>
                  <a:pt x="190144" y="63161"/>
                </a:lnTo>
                <a:lnTo>
                  <a:pt x="187481" y="75123"/>
                </a:lnTo>
                <a:lnTo>
                  <a:pt x="197763" y="75123"/>
                </a:lnTo>
                <a:close/>
              </a:path>
              <a:path w="228405" h="84287">
                <a:moveTo>
                  <a:pt x="118778" y="65123"/>
                </a:moveTo>
                <a:lnTo>
                  <a:pt x="122722" y="69929"/>
                </a:lnTo>
                <a:lnTo>
                  <a:pt x="126666" y="74735"/>
                </a:lnTo>
                <a:lnTo>
                  <a:pt x="133013" y="77138"/>
                </a:lnTo>
                <a:lnTo>
                  <a:pt x="150306" y="77138"/>
                </a:lnTo>
                <a:lnTo>
                  <a:pt x="156903" y="74916"/>
                </a:lnTo>
                <a:lnTo>
                  <a:pt x="161553" y="70471"/>
                </a:lnTo>
                <a:lnTo>
                  <a:pt x="166204" y="66027"/>
                </a:lnTo>
                <a:lnTo>
                  <a:pt x="168529" y="60274"/>
                </a:lnTo>
                <a:lnTo>
                  <a:pt x="168529" y="48801"/>
                </a:lnTo>
                <a:lnTo>
                  <a:pt x="167435" y="45072"/>
                </a:lnTo>
                <a:lnTo>
                  <a:pt x="165247" y="42023"/>
                </a:lnTo>
                <a:lnTo>
                  <a:pt x="163060" y="38974"/>
                </a:lnTo>
                <a:lnTo>
                  <a:pt x="160020" y="36915"/>
                </a:lnTo>
                <a:lnTo>
                  <a:pt x="156128" y="35847"/>
                </a:lnTo>
                <a:lnTo>
                  <a:pt x="158539" y="34848"/>
                </a:lnTo>
                <a:lnTo>
                  <a:pt x="162018" y="31713"/>
                </a:lnTo>
                <a:lnTo>
                  <a:pt x="164464" y="28888"/>
                </a:lnTo>
                <a:lnTo>
                  <a:pt x="165687" y="25201"/>
                </a:lnTo>
                <a:lnTo>
                  <a:pt x="165687" y="14280"/>
                </a:lnTo>
                <a:lnTo>
                  <a:pt x="163620" y="9413"/>
                </a:lnTo>
                <a:lnTo>
                  <a:pt x="159486" y="6055"/>
                </a:lnTo>
                <a:lnTo>
                  <a:pt x="155353" y="2695"/>
                </a:lnTo>
                <a:lnTo>
                  <a:pt x="149513" y="1016"/>
                </a:lnTo>
                <a:lnTo>
                  <a:pt x="132428" y="1016"/>
                </a:lnTo>
                <a:lnTo>
                  <a:pt x="125762" y="4461"/>
                </a:lnTo>
                <a:lnTo>
                  <a:pt x="121973" y="11352"/>
                </a:lnTo>
                <a:lnTo>
                  <a:pt x="119768" y="15210"/>
                </a:lnTo>
                <a:lnTo>
                  <a:pt x="118666" y="19896"/>
                </a:lnTo>
                <a:lnTo>
                  <a:pt x="118666" y="25408"/>
                </a:lnTo>
                <a:lnTo>
                  <a:pt x="127863" y="25408"/>
                </a:lnTo>
                <a:lnTo>
                  <a:pt x="128036" y="21205"/>
                </a:lnTo>
                <a:lnTo>
                  <a:pt x="128776" y="17966"/>
                </a:lnTo>
                <a:lnTo>
                  <a:pt x="130085" y="15692"/>
                </a:lnTo>
                <a:lnTo>
                  <a:pt x="132462" y="11558"/>
                </a:lnTo>
                <a:lnTo>
                  <a:pt x="136751" y="9491"/>
                </a:lnTo>
                <a:lnTo>
                  <a:pt x="146431" y="9491"/>
                </a:lnTo>
                <a:lnTo>
                  <a:pt x="149479" y="10491"/>
                </a:lnTo>
                <a:lnTo>
                  <a:pt x="152097" y="12489"/>
                </a:lnTo>
                <a:lnTo>
                  <a:pt x="154715" y="14487"/>
                </a:lnTo>
                <a:lnTo>
                  <a:pt x="156024" y="17329"/>
                </a:lnTo>
                <a:lnTo>
                  <a:pt x="156024" y="25976"/>
                </a:lnTo>
                <a:lnTo>
                  <a:pt x="154061" y="29422"/>
                </a:lnTo>
                <a:lnTo>
                  <a:pt x="150134" y="31351"/>
                </a:lnTo>
                <a:lnTo>
                  <a:pt x="147895" y="32453"/>
                </a:lnTo>
                <a:lnTo>
                  <a:pt x="145036" y="33005"/>
                </a:lnTo>
                <a:lnTo>
                  <a:pt x="139438" y="32953"/>
                </a:lnTo>
                <a:lnTo>
                  <a:pt x="137009" y="32746"/>
                </a:lnTo>
                <a:lnTo>
                  <a:pt x="137009" y="40963"/>
                </a:lnTo>
                <a:lnTo>
                  <a:pt x="146379" y="40860"/>
                </a:lnTo>
                <a:lnTo>
                  <a:pt x="150711" y="41876"/>
                </a:lnTo>
                <a:lnTo>
                  <a:pt x="153828" y="43909"/>
                </a:lnTo>
                <a:lnTo>
                  <a:pt x="156946" y="45941"/>
                </a:lnTo>
                <a:lnTo>
                  <a:pt x="158505" y="49507"/>
                </a:lnTo>
                <a:lnTo>
                  <a:pt x="158505" y="58740"/>
                </a:lnTo>
                <a:lnTo>
                  <a:pt x="157023" y="62117"/>
                </a:lnTo>
                <a:lnTo>
                  <a:pt x="154061" y="64735"/>
                </a:lnTo>
                <a:lnTo>
                  <a:pt x="151098" y="67354"/>
                </a:lnTo>
                <a:lnTo>
                  <a:pt x="147171" y="68663"/>
                </a:lnTo>
                <a:lnTo>
                  <a:pt x="135976" y="68663"/>
                </a:lnTo>
                <a:lnTo>
                  <a:pt x="131618" y="66716"/>
                </a:lnTo>
                <a:lnTo>
                  <a:pt x="129207" y="62823"/>
                </a:lnTo>
                <a:lnTo>
                  <a:pt x="127829" y="60653"/>
                </a:lnTo>
                <a:lnTo>
                  <a:pt x="126933" y="57173"/>
                </a:lnTo>
                <a:lnTo>
                  <a:pt x="126520" y="52384"/>
                </a:lnTo>
                <a:lnTo>
                  <a:pt x="116806" y="52384"/>
                </a:lnTo>
                <a:lnTo>
                  <a:pt x="116806" y="59274"/>
                </a:lnTo>
                <a:lnTo>
                  <a:pt x="118778" y="65123"/>
                </a:lnTo>
                <a:close/>
              </a:path>
              <a:path w="228405" h="84287">
                <a:moveTo>
                  <a:pt x="59988" y="65123"/>
                </a:moveTo>
                <a:lnTo>
                  <a:pt x="63931" y="69929"/>
                </a:lnTo>
                <a:lnTo>
                  <a:pt x="67875" y="74735"/>
                </a:lnTo>
                <a:lnTo>
                  <a:pt x="74222" y="77138"/>
                </a:lnTo>
                <a:lnTo>
                  <a:pt x="91515" y="77138"/>
                </a:lnTo>
                <a:lnTo>
                  <a:pt x="98112" y="74916"/>
                </a:lnTo>
                <a:lnTo>
                  <a:pt x="102763" y="70471"/>
                </a:lnTo>
                <a:lnTo>
                  <a:pt x="107413" y="66027"/>
                </a:lnTo>
                <a:lnTo>
                  <a:pt x="109738" y="60274"/>
                </a:lnTo>
                <a:lnTo>
                  <a:pt x="109738" y="48801"/>
                </a:lnTo>
                <a:lnTo>
                  <a:pt x="108645" y="45072"/>
                </a:lnTo>
                <a:lnTo>
                  <a:pt x="106457" y="42023"/>
                </a:lnTo>
                <a:lnTo>
                  <a:pt x="104270" y="38974"/>
                </a:lnTo>
                <a:lnTo>
                  <a:pt x="101230" y="36915"/>
                </a:lnTo>
                <a:lnTo>
                  <a:pt x="97337" y="35847"/>
                </a:lnTo>
                <a:lnTo>
                  <a:pt x="99748" y="34848"/>
                </a:lnTo>
                <a:lnTo>
                  <a:pt x="103227" y="31713"/>
                </a:lnTo>
                <a:lnTo>
                  <a:pt x="105673" y="28888"/>
                </a:lnTo>
                <a:lnTo>
                  <a:pt x="106896" y="25201"/>
                </a:lnTo>
                <a:lnTo>
                  <a:pt x="106896" y="14280"/>
                </a:lnTo>
                <a:lnTo>
                  <a:pt x="104830" y="9413"/>
                </a:lnTo>
                <a:lnTo>
                  <a:pt x="100696" y="6055"/>
                </a:lnTo>
                <a:lnTo>
                  <a:pt x="96562" y="2695"/>
                </a:lnTo>
                <a:lnTo>
                  <a:pt x="90723" y="1016"/>
                </a:lnTo>
                <a:lnTo>
                  <a:pt x="73637" y="1016"/>
                </a:lnTo>
                <a:lnTo>
                  <a:pt x="66971" y="4461"/>
                </a:lnTo>
                <a:lnTo>
                  <a:pt x="63182" y="11352"/>
                </a:lnTo>
                <a:lnTo>
                  <a:pt x="60977" y="15210"/>
                </a:lnTo>
                <a:lnTo>
                  <a:pt x="59875" y="19896"/>
                </a:lnTo>
                <a:lnTo>
                  <a:pt x="59875" y="25408"/>
                </a:lnTo>
                <a:lnTo>
                  <a:pt x="69073" y="25408"/>
                </a:lnTo>
                <a:lnTo>
                  <a:pt x="69245" y="21205"/>
                </a:lnTo>
                <a:lnTo>
                  <a:pt x="69986" y="17966"/>
                </a:lnTo>
                <a:lnTo>
                  <a:pt x="71295" y="15692"/>
                </a:lnTo>
                <a:lnTo>
                  <a:pt x="73671" y="11558"/>
                </a:lnTo>
                <a:lnTo>
                  <a:pt x="77960" y="9491"/>
                </a:lnTo>
                <a:lnTo>
                  <a:pt x="87640" y="9491"/>
                </a:lnTo>
                <a:lnTo>
                  <a:pt x="90689" y="10491"/>
                </a:lnTo>
                <a:lnTo>
                  <a:pt x="93306" y="12489"/>
                </a:lnTo>
                <a:lnTo>
                  <a:pt x="95925" y="14487"/>
                </a:lnTo>
                <a:lnTo>
                  <a:pt x="97234" y="17329"/>
                </a:lnTo>
                <a:lnTo>
                  <a:pt x="97234" y="25976"/>
                </a:lnTo>
                <a:lnTo>
                  <a:pt x="95270" y="29422"/>
                </a:lnTo>
                <a:lnTo>
                  <a:pt x="91343" y="31351"/>
                </a:lnTo>
                <a:lnTo>
                  <a:pt x="89104" y="32453"/>
                </a:lnTo>
                <a:lnTo>
                  <a:pt x="86245" y="33005"/>
                </a:lnTo>
                <a:lnTo>
                  <a:pt x="80647" y="32953"/>
                </a:lnTo>
                <a:lnTo>
                  <a:pt x="78218" y="32746"/>
                </a:lnTo>
                <a:lnTo>
                  <a:pt x="78218" y="40963"/>
                </a:lnTo>
                <a:lnTo>
                  <a:pt x="87588" y="40860"/>
                </a:lnTo>
                <a:lnTo>
                  <a:pt x="91920" y="41876"/>
                </a:lnTo>
                <a:lnTo>
                  <a:pt x="95038" y="43909"/>
                </a:lnTo>
                <a:lnTo>
                  <a:pt x="98155" y="45941"/>
                </a:lnTo>
                <a:lnTo>
                  <a:pt x="99714" y="49507"/>
                </a:lnTo>
                <a:lnTo>
                  <a:pt x="99714" y="58740"/>
                </a:lnTo>
                <a:lnTo>
                  <a:pt x="98233" y="62117"/>
                </a:lnTo>
                <a:lnTo>
                  <a:pt x="95270" y="64735"/>
                </a:lnTo>
                <a:lnTo>
                  <a:pt x="92307" y="67354"/>
                </a:lnTo>
                <a:lnTo>
                  <a:pt x="88381" y="68663"/>
                </a:lnTo>
                <a:lnTo>
                  <a:pt x="77185" y="68663"/>
                </a:lnTo>
                <a:lnTo>
                  <a:pt x="72828" y="66716"/>
                </a:lnTo>
                <a:lnTo>
                  <a:pt x="70416" y="62823"/>
                </a:lnTo>
                <a:lnTo>
                  <a:pt x="69038" y="60653"/>
                </a:lnTo>
                <a:lnTo>
                  <a:pt x="68143" y="57173"/>
                </a:lnTo>
                <a:lnTo>
                  <a:pt x="67729" y="52384"/>
                </a:lnTo>
                <a:lnTo>
                  <a:pt x="58015" y="52384"/>
                </a:lnTo>
                <a:lnTo>
                  <a:pt x="58015" y="59274"/>
                </a:lnTo>
                <a:lnTo>
                  <a:pt x="59988" y="65123"/>
                </a:lnTo>
                <a:close/>
              </a:path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8" name="object 988"/>
          <p:cNvSpPr/>
          <p:nvPr/>
        </p:nvSpPr>
        <p:spPr>
          <a:xfrm>
            <a:off x="5190313" y="2789228"/>
            <a:ext cx="206842" cy="74371"/>
          </a:xfrm>
          <a:custGeom>
            <a:avLst/>
            <a:gdLst/>
            <a:ahLst/>
            <a:cxnLst/>
            <a:rect l="l" t="t" r="r" b="b"/>
            <a:pathLst>
              <a:path w="227526" h="84287">
                <a:moveTo>
                  <a:pt x="69176" y="66337"/>
                </a:moveTo>
                <a:lnTo>
                  <a:pt x="70071" y="62685"/>
                </a:lnTo>
                <a:lnTo>
                  <a:pt x="72242" y="59361"/>
                </a:lnTo>
                <a:lnTo>
                  <a:pt x="75687" y="56364"/>
                </a:lnTo>
                <a:lnTo>
                  <a:pt x="77615" y="54675"/>
                </a:lnTo>
                <a:lnTo>
                  <a:pt x="80268" y="52901"/>
                </a:lnTo>
                <a:lnTo>
                  <a:pt x="83644" y="51041"/>
                </a:lnTo>
                <a:lnTo>
                  <a:pt x="90723" y="47113"/>
                </a:lnTo>
                <a:lnTo>
                  <a:pt x="96958" y="43634"/>
                </a:lnTo>
                <a:lnTo>
                  <a:pt x="101281" y="40671"/>
                </a:lnTo>
                <a:lnTo>
                  <a:pt x="103693" y="38224"/>
                </a:lnTo>
                <a:lnTo>
                  <a:pt x="107861" y="34021"/>
                </a:lnTo>
                <a:lnTo>
                  <a:pt x="109945" y="28957"/>
                </a:lnTo>
                <a:lnTo>
                  <a:pt x="109945" y="17415"/>
                </a:lnTo>
                <a:lnTo>
                  <a:pt x="107990" y="12316"/>
                </a:lnTo>
                <a:lnTo>
                  <a:pt x="104081" y="7734"/>
                </a:lnTo>
                <a:lnTo>
                  <a:pt x="100170" y="3152"/>
                </a:lnTo>
                <a:lnTo>
                  <a:pt x="93978" y="861"/>
                </a:lnTo>
                <a:lnTo>
                  <a:pt x="75307" y="861"/>
                </a:lnTo>
                <a:lnTo>
                  <a:pt x="68194" y="4444"/>
                </a:lnTo>
                <a:lnTo>
                  <a:pt x="64164" y="11610"/>
                </a:lnTo>
                <a:lnTo>
                  <a:pt x="61890" y="15675"/>
                </a:lnTo>
                <a:lnTo>
                  <a:pt x="60702" y="20929"/>
                </a:lnTo>
                <a:lnTo>
                  <a:pt x="60599" y="27372"/>
                </a:lnTo>
                <a:lnTo>
                  <a:pt x="70055" y="27372"/>
                </a:lnTo>
                <a:lnTo>
                  <a:pt x="70192" y="22790"/>
                </a:lnTo>
                <a:lnTo>
                  <a:pt x="70916" y="19207"/>
                </a:lnTo>
                <a:lnTo>
                  <a:pt x="72224" y="16623"/>
                </a:lnTo>
                <a:lnTo>
                  <a:pt x="74670" y="11799"/>
                </a:lnTo>
                <a:lnTo>
                  <a:pt x="79079" y="9388"/>
                </a:lnTo>
                <a:lnTo>
                  <a:pt x="89758" y="9388"/>
                </a:lnTo>
                <a:lnTo>
                  <a:pt x="93203" y="10654"/>
                </a:lnTo>
                <a:lnTo>
                  <a:pt x="95787" y="13186"/>
                </a:lnTo>
                <a:lnTo>
                  <a:pt x="98371" y="15718"/>
                </a:lnTo>
                <a:lnTo>
                  <a:pt x="99662" y="19138"/>
                </a:lnTo>
                <a:lnTo>
                  <a:pt x="99662" y="27131"/>
                </a:lnTo>
                <a:lnTo>
                  <a:pt x="98250" y="30404"/>
                </a:lnTo>
                <a:lnTo>
                  <a:pt x="95425" y="33263"/>
                </a:lnTo>
                <a:lnTo>
                  <a:pt x="93634" y="35089"/>
                </a:lnTo>
                <a:lnTo>
                  <a:pt x="90516" y="37294"/>
                </a:lnTo>
                <a:lnTo>
                  <a:pt x="86073" y="39878"/>
                </a:lnTo>
                <a:lnTo>
                  <a:pt x="76152" y="45614"/>
                </a:lnTo>
                <a:lnTo>
                  <a:pt x="69503" y="49473"/>
                </a:lnTo>
                <a:lnTo>
                  <a:pt x="65034" y="53762"/>
                </a:lnTo>
                <a:lnTo>
                  <a:pt x="62743" y="58482"/>
                </a:lnTo>
                <a:lnTo>
                  <a:pt x="60452" y="63202"/>
                </a:lnTo>
                <a:lnTo>
                  <a:pt x="59134" y="68749"/>
                </a:lnTo>
                <a:lnTo>
                  <a:pt x="58790" y="75123"/>
                </a:lnTo>
                <a:lnTo>
                  <a:pt x="109583" y="75123"/>
                </a:lnTo>
                <a:lnTo>
                  <a:pt x="109583" y="66337"/>
                </a:lnTo>
                <a:lnTo>
                  <a:pt x="69176" y="66337"/>
                </a:lnTo>
                <a:close/>
              </a:path>
              <a:path w="227526" h="84287">
                <a:moveTo>
                  <a:pt x="164447" y="11352"/>
                </a:moveTo>
                <a:lnTo>
                  <a:pt x="164447" y="2359"/>
                </a:lnTo>
                <a:lnTo>
                  <a:pt x="126003" y="2359"/>
                </a:lnTo>
                <a:lnTo>
                  <a:pt x="120371" y="42203"/>
                </a:lnTo>
                <a:lnTo>
                  <a:pt x="128432" y="42668"/>
                </a:lnTo>
                <a:lnTo>
                  <a:pt x="132006" y="38741"/>
                </a:lnTo>
                <a:lnTo>
                  <a:pt x="136587" y="36261"/>
                </a:lnTo>
                <a:lnTo>
                  <a:pt x="139334" y="35640"/>
                </a:lnTo>
                <a:lnTo>
                  <a:pt x="146948" y="35640"/>
                </a:lnTo>
                <a:lnTo>
                  <a:pt x="150728" y="37053"/>
                </a:lnTo>
                <a:lnTo>
                  <a:pt x="153880" y="39878"/>
                </a:lnTo>
                <a:lnTo>
                  <a:pt x="157032" y="42703"/>
                </a:lnTo>
                <a:lnTo>
                  <a:pt x="158608" y="46699"/>
                </a:lnTo>
                <a:lnTo>
                  <a:pt x="158608" y="56139"/>
                </a:lnTo>
                <a:lnTo>
                  <a:pt x="157281" y="60033"/>
                </a:lnTo>
                <a:lnTo>
                  <a:pt x="154629" y="63547"/>
                </a:lnTo>
                <a:lnTo>
                  <a:pt x="151977" y="67061"/>
                </a:lnTo>
                <a:lnTo>
                  <a:pt x="147895" y="68818"/>
                </a:lnTo>
                <a:lnTo>
                  <a:pt x="139490" y="68818"/>
                </a:lnTo>
                <a:lnTo>
                  <a:pt x="136940" y="68301"/>
                </a:lnTo>
                <a:lnTo>
                  <a:pt x="134735" y="67268"/>
                </a:lnTo>
                <a:lnTo>
                  <a:pt x="130430" y="65235"/>
                </a:lnTo>
                <a:lnTo>
                  <a:pt x="127966" y="61566"/>
                </a:lnTo>
                <a:lnTo>
                  <a:pt x="127347" y="56260"/>
                </a:lnTo>
                <a:lnTo>
                  <a:pt x="117684" y="56260"/>
                </a:lnTo>
                <a:lnTo>
                  <a:pt x="118235" y="63288"/>
                </a:lnTo>
                <a:lnTo>
                  <a:pt x="120828" y="68499"/>
                </a:lnTo>
                <a:lnTo>
                  <a:pt x="125461" y="71893"/>
                </a:lnTo>
                <a:lnTo>
                  <a:pt x="130094" y="75286"/>
                </a:lnTo>
                <a:lnTo>
                  <a:pt x="135424" y="76983"/>
                </a:lnTo>
                <a:lnTo>
                  <a:pt x="150926" y="76983"/>
                </a:lnTo>
                <a:lnTo>
                  <a:pt x="157824" y="74313"/>
                </a:lnTo>
                <a:lnTo>
                  <a:pt x="162147" y="68973"/>
                </a:lnTo>
                <a:lnTo>
                  <a:pt x="166471" y="63633"/>
                </a:lnTo>
                <a:lnTo>
                  <a:pt x="168632" y="57466"/>
                </a:lnTo>
                <a:lnTo>
                  <a:pt x="168632" y="43754"/>
                </a:lnTo>
                <a:lnTo>
                  <a:pt x="166273" y="38207"/>
                </a:lnTo>
                <a:lnTo>
                  <a:pt x="161553" y="33832"/>
                </a:lnTo>
                <a:lnTo>
                  <a:pt x="156834" y="29456"/>
                </a:lnTo>
                <a:lnTo>
                  <a:pt x="151081" y="27268"/>
                </a:lnTo>
                <a:lnTo>
                  <a:pt x="140678" y="27268"/>
                </a:lnTo>
                <a:lnTo>
                  <a:pt x="137492" y="27836"/>
                </a:lnTo>
                <a:lnTo>
                  <a:pt x="134735" y="28974"/>
                </a:lnTo>
                <a:lnTo>
                  <a:pt x="133185" y="29629"/>
                </a:lnTo>
                <a:lnTo>
                  <a:pt x="129827" y="31919"/>
                </a:lnTo>
                <a:lnTo>
                  <a:pt x="132979" y="11352"/>
                </a:lnTo>
                <a:lnTo>
                  <a:pt x="164447" y="11352"/>
                </a:lnTo>
                <a:close/>
              </a:path>
              <a:path w="227526" h="84287">
                <a:moveTo>
                  <a:pt x="186757" y="66337"/>
                </a:moveTo>
                <a:lnTo>
                  <a:pt x="187653" y="62685"/>
                </a:lnTo>
                <a:lnTo>
                  <a:pt x="189823" y="59361"/>
                </a:lnTo>
                <a:lnTo>
                  <a:pt x="193268" y="56364"/>
                </a:lnTo>
                <a:lnTo>
                  <a:pt x="195197" y="54675"/>
                </a:lnTo>
                <a:lnTo>
                  <a:pt x="197849" y="52901"/>
                </a:lnTo>
                <a:lnTo>
                  <a:pt x="201226" y="51041"/>
                </a:lnTo>
                <a:lnTo>
                  <a:pt x="208304" y="47113"/>
                </a:lnTo>
                <a:lnTo>
                  <a:pt x="214540" y="43634"/>
                </a:lnTo>
                <a:lnTo>
                  <a:pt x="218863" y="40671"/>
                </a:lnTo>
                <a:lnTo>
                  <a:pt x="221274" y="38224"/>
                </a:lnTo>
                <a:lnTo>
                  <a:pt x="225442" y="34021"/>
                </a:lnTo>
                <a:lnTo>
                  <a:pt x="227526" y="28957"/>
                </a:lnTo>
                <a:lnTo>
                  <a:pt x="227526" y="17415"/>
                </a:lnTo>
                <a:lnTo>
                  <a:pt x="225571" y="12316"/>
                </a:lnTo>
                <a:lnTo>
                  <a:pt x="221662" y="7734"/>
                </a:lnTo>
                <a:lnTo>
                  <a:pt x="217752" y="3152"/>
                </a:lnTo>
                <a:lnTo>
                  <a:pt x="211559" y="861"/>
                </a:lnTo>
                <a:lnTo>
                  <a:pt x="192889" y="861"/>
                </a:lnTo>
                <a:lnTo>
                  <a:pt x="185776" y="4444"/>
                </a:lnTo>
                <a:lnTo>
                  <a:pt x="181745" y="11610"/>
                </a:lnTo>
                <a:lnTo>
                  <a:pt x="179472" y="15675"/>
                </a:lnTo>
                <a:lnTo>
                  <a:pt x="178283" y="20929"/>
                </a:lnTo>
                <a:lnTo>
                  <a:pt x="178180" y="27372"/>
                </a:lnTo>
                <a:lnTo>
                  <a:pt x="187636" y="27372"/>
                </a:lnTo>
                <a:lnTo>
                  <a:pt x="187774" y="22790"/>
                </a:lnTo>
                <a:lnTo>
                  <a:pt x="188497" y="19207"/>
                </a:lnTo>
                <a:lnTo>
                  <a:pt x="189806" y="16623"/>
                </a:lnTo>
                <a:lnTo>
                  <a:pt x="192251" y="11799"/>
                </a:lnTo>
                <a:lnTo>
                  <a:pt x="196661" y="9388"/>
                </a:lnTo>
                <a:lnTo>
                  <a:pt x="207340" y="9388"/>
                </a:lnTo>
                <a:lnTo>
                  <a:pt x="210785" y="10654"/>
                </a:lnTo>
                <a:lnTo>
                  <a:pt x="213368" y="13186"/>
                </a:lnTo>
                <a:lnTo>
                  <a:pt x="215952" y="15718"/>
                </a:lnTo>
                <a:lnTo>
                  <a:pt x="217244" y="19138"/>
                </a:lnTo>
                <a:lnTo>
                  <a:pt x="217244" y="27131"/>
                </a:lnTo>
                <a:lnTo>
                  <a:pt x="215831" y="30404"/>
                </a:lnTo>
                <a:lnTo>
                  <a:pt x="213007" y="33263"/>
                </a:lnTo>
                <a:lnTo>
                  <a:pt x="211215" y="35089"/>
                </a:lnTo>
                <a:lnTo>
                  <a:pt x="208098" y="37294"/>
                </a:lnTo>
                <a:lnTo>
                  <a:pt x="203654" y="39878"/>
                </a:lnTo>
                <a:lnTo>
                  <a:pt x="193733" y="45614"/>
                </a:lnTo>
                <a:lnTo>
                  <a:pt x="187085" y="49473"/>
                </a:lnTo>
                <a:lnTo>
                  <a:pt x="182615" y="53762"/>
                </a:lnTo>
                <a:lnTo>
                  <a:pt x="180324" y="58482"/>
                </a:lnTo>
                <a:lnTo>
                  <a:pt x="178034" y="63202"/>
                </a:lnTo>
                <a:lnTo>
                  <a:pt x="176716" y="68749"/>
                </a:lnTo>
                <a:lnTo>
                  <a:pt x="176372" y="75123"/>
                </a:lnTo>
                <a:lnTo>
                  <a:pt x="227164" y="75123"/>
                </a:lnTo>
                <a:lnTo>
                  <a:pt x="227164" y="66337"/>
                </a:lnTo>
                <a:lnTo>
                  <a:pt x="186757" y="66337"/>
                </a:lnTo>
                <a:close/>
              </a:path>
              <a:path w="227526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7526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27526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9" name="object 989"/>
          <p:cNvSpPr/>
          <p:nvPr/>
        </p:nvSpPr>
        <p:spPr>
          <a:xfrm>
            <a:off x="5575125" y="2789228"/>
            <a:ext cx="191387" cy="74371"/>
          </a:xfrm>
          <a:custGeom>
            <a:avLst/>
            <a:gdLst/>
            <a:ahLst/>
            <a:cxnLst/>
            <a:rect l="l" t="t" r="r" b="b"/>
            <a:pathLst>
              <a:path w="210526" h="84287">
                <a:moveTo>
                  <a:pt x="155629" y="73552"/>
                </a:moveTo>
                <a:lnTo>
                  <a:pt x="164136" y="62978"/>
                </a:lnTo>
                <a:lnTo>
                  <a:pt x="167133" y="56398"/>
                </a:lnTo>
                <a:lnTo>
                  <a:pt x="168632" y="48078"/>
                </a:lnTo>
                <a:lnTo>
                  <a:pt x="168632" y="37831"/>
                </a:lnTo>
                <a:lnTo>
                  <a:pt x="167378" y="23719"/>
                </a:lnTo>
                <a:lnTo>
                  <a:pt x="163672" y="12954"/>
                </a:lnTo>
                <a:lnTo>
                  <a:pt x="159400" y="5064"/>
                </a:lnTo>
                <a:lnTo>
                  <a:pt x="152476" y="1119"/>
                </a:lnTo>
                <a:lnTo>
                  <a:pt x="142900" y="1119"/>
                </a:lnTo>
                <a:lnTo>
                  <a:pt x="140256" y="1241"/>
                </a:lnTo>
                <a:lnTo>
                  <a:pt x="128480" y="6078"/>
                </a:lnTo>
                <a:lnTo>
                  <a:pt x="120836" y="17966"/>
                </a:lnTo>
                <a:lnTo>
                  <a:pt x="118666" y="23995"/>
                </a:lnTo>
                <a:lnTo>
                  <a:pt x="117581" y="31213"/>
                </a:lnTo>
                <a:lnTo>
                  <a:pt x="117590" y="40964"/>
                </a:lnTo>
                <a:lnTo>
                  <a:pt x="119053" y="54782"/>
                </a:lnTo>
                <a:lnTo>
                  <a:pt x="123006" y="65562"/>
                </a:lnTo>
                <a:lnTo>
                  <a:pt x="127347" y="73279"/>
                </a:lnTo>
                <a:lnTo>
                  <a:pt x="133960" y="77138"/>
                </a:lnTo>
                <a:lnTo>
                  <a:pt x="136803" y="68663"/>
                </a:lnTo>
                <a:lnTo>
                  <a:pt x="132565" y="65166"/>
                </a:lnTo>
                <a:lnTo>
                  <a:pt x="130085" y="58172"/>
                </a:lnTo>
                <a:lnTo>
                  <a:pt x="128466" y="53590"/>
                </a:lnTo>
                <a:lnTo>
                  <a:pt x="127657" y="47526"/>
                </a:lnTo>
                <a:lnTo>
                  <a:pt x="127657" y="29956"/>
                </a:lnTo>
                <a:lnTo>
                  <a:pt x="128923" y="22368"/>
                </a:lnTo>
                <a:lnTo>
                  <a:pt x="131455" y="17217"/>
                </a:lnTo>
                <a:lnTo>
                  <a:pt x="133986" y="12066"/>
                </a:lnTo>
                <a:lnTo>
                  <a:pt x="137991" y="9491"/>
                </a:lnTo>
                <a:lnTo>
                  <a:pt x="149427" y="9491"/>
                </a:lnTo>
                <a:lnTo>
                  <a:pt x="153441" y="12204"/>
                </a:lnTo>
                <a:lnTo>
                  <a:pt x="155507" y="17630"/>
                </a:lnTo>
                <a:lnTo>
                  <a:pt x="157575" y="23057"/>
                </a:lnTo>
                <a:lnTo>
                  <a:pt x="158608" y="29973"/>
                </a:lnTo>
                <a:lnTo>
                  <a:pt x="158608" y="50024"/>
                </a:lnTo>
                <a:lnTo>
                  <a:pt x="157178" y="57983"/>
                </a:lnTo>
                <a:lnTo>
                  <a:pt x="154319" y="62255"/>
                </a:lnTo>
                <a:lnTo>
                  <a:pt x="151460" y="66527"/>
                </a:lnTo>
                <a:lnTo>
                  <a:pt x="147619" y="68663"/>
                </a:lnTo>
                <a:lnTo>
                  <a:pt x="143042" y="77138"/>
                </a:lnTo>
                <a:lnTo>
                  <a:pt x="155629" y="73552"/>
                </a:lnTo>
                <a:close/>
              </a:path>
              <a:path w="210526" h="84287">
                <a:moveTo>
                  <a:pt x="142848" y="77138"/>
                </a:moveTo>
                <a:lnTo>
                  <a:pt x="143042" y="77138"/>
                </a:lnTo>
                <a:lnTo>
                  <a:pt x="147619" y="68663"/>
                </a:lnTo>
                <a:lnTo>
                  <a:pt x="136803" y="68663"/>
                </a:lnTo>
                <a:lnTo>
                  <a:pt x="133960" y="77138"/>
                </a:lnTo>
                <a:lnTo>
                  <a:pt x="142848" y="77138"/>
                </a:lnTo>
                <a:close/>
              </a:path>
              <a:path w="210526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8" y="2136"/>
                </a:lnTo>
                <a:lnTo>
                  <a:pt x="7208" y="6339"/>
                </a:lnTo>
                <a:lnTo>
                  <a:pt x="3366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10526" h="84287">
                <a:moveTo>
                  <a:pt x="36255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7" y="7958"/>
                </a:lnTo>
                <a:lnTo>
                  <a:pt x="36479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8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8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1" y="7631"/>
                </a:lnTo>
                <a:lnTo>
                  <a:pt x="23251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1" y="41325"/>
                </a:lnTo>
                <a:lnTo>
                  <a:pt x="23251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1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69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5" y="35141"/>
                </a:lnTo>
                <a:close/>
              </a:path>
              <a:path w="210526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10526" h="84287">
                <a:moveTo>
                  <a:pt x="105656" y="11352"/>
                </a:moveTo>
                <a:lnTo>
                  <a:pt x="105656" y="2359"/>
                </a:lnTo>
                <a:lnTo>
                  <a:pt x="67213" y="2359"/>
                </a:lnTo>
                <a:lnTo>
                  <a:pt x="61580" y="42203"/>
                </a:lnTo>
                <a:lnTo>
                  <a:pt x="69641" y="42668"/>
                </a:lnTo>
                <a:lnTo>
                  <a:pt x="73216" y="38741"/>
                </a:lnTo>
                <a:lnTo>
                  <a:pt x="77796" y="36261"/>
                </a:lnTo>
                <a:lnTo>
                  <a:pt x="80544" y="35640"/>
                </a:lnTo>
                <a:lnTo>
                  <a:pt x="88157" y="35640"/>
                </a:lnTo>
                <a:lnTo>
                  <a:pt x="91937" y="37053"/>
                </a:lnTo>
                <a:lnTo>
                  <a:pt x="95089" y="39878"/>
                </a:lnTo>
                <a:lnTo>
                  <a:pt x="98241" y="42703"/>
                </a:lnTo>
                <a:lnTo>
                  <a:pt x="99817" y="46699"/>
                </a:lnTo>
                <a:lnTo>
                  <a:pt x="99817" y="56139"/>
                </a:lnTo>
                <a:lnTo>
                  <a:pt x="98491" y="60033"/>
                </a:lnTo>
                <a:lnTo>
                  <a:pt x="95839" y="63547"/>
                </a:lnTo>
                <a:lnTo>
                  <a:pt x="93186" y="67061"/>
                </a:lnTo>
                <a:lnTo>
                  <a:pt x="89104" y="68818"/>
                </a:lnTo>
                <a:lnTo>
                  <a:pt x="80699" y="68818"/>
                </a:lnTo>
                <a:lnTo>
                  <a:pt x="78150" y="68301"/>
                </a:lnTo>
                <a:lnTo>
                  <a:pt x="75945" y="67268"/>
                </a:lnTo>
                <a:lnTo>
                  <a:pt x="71639" y="65235"/>
                </a:lnTo>
                <a:lnTo>
                  <a:pt x="69176" y="61566"/>
                </a:lnTo>
                <a:lnTo>
                  <a:pt x="68556" y="56260"/>
                </a:lnTo>
                <a:lnTo>
                  <a:pt x="58894" y="56260"/>
                </a:lnTo>
                <a:lnTo>
                  <a:pt x="59444" y="63288"/>
                </a:lnTo>
                <a:lnTo>
                  <a:pt x="62037" y="68499"/>
                </a:lnTo>
                <a:lnTo>
                  <a:pt x="66670" y="71893"/>
                </a:lnTo>
                <a:lnTo>
                  <a:pt x="71303" y="75286"/>
                </a:lnTo>
                <a:lnTo>
                  <a:pt x="76634" y="76983"/>
                </a:lnTo>
                <a:lnTo>
                  <a:pt x="92135" y="76983"/>
                </a:lnTo>
                <a:lnTo>
                  <a:pt x="99034" y="74313"/>
                </a:lnTo>
                <a:lnTo>
                  <a:pt x="103357" y="68973"/>
                </a:lnTo>
                <a:lnTo>
                  <a:pt x="107680" y="63633"/>
                </a:lnTo>
                <a:lnTo>
                  <a:pt x="109842" y="57466"/>
                </a:lnTo>
                <a:lnTo>
                  <a:pt x="109842" y="43754"/>
                </a:lnTo>
                <a:lnTo>
                  <a:pt x="107482" y="38207"/>
                </a:lnTo>
                <a:lnTo>
                  <a:pt x="102763" y="33832"/>
                </a:lnTo>
                <a:lnTo>
                  <a:pt x="98043" y="29456"/>
                </a:lnTo>
                <a:lnTo>
                  <a:pt x="92291" y="27268"/>
                </a:lnTo>
                <a:lnTo>
                  <a:pt x="81887" y="27268"/>
                </a:lnTo>
                <a:lnTo>
                  <a:pt x="78701" y="27836"/>
                </a:lnTo>
                <a:lnTo>
                  <a:pt x="75945" y="28974"/>
                </a:lnTo>
                <a:lnTo>
                  <a:pt x="74395" y="29629"/>
                </a:lnTo>
                <a:lnTo>
                  <a:pt x="71036" y="31919"/>
                </a:lnTo>
                <a:lnTo>
                  <a:pt x="74188" y="11352"/>
                </a:lnTo>
                <a:lnTo>
                  <a:pt x="105656" y="11352"/>
                </a:lnTo>
                <a:close/>
              </a:path>
              <a:path w="210526" h="84287">
                <a:moveTo>
                  <a:pt x="200605" y="22721"/>
                </a:moveTo>
                <a:lnTo>
                  <a:pt x="200605" y="75123"/>
                </a:lnTo>
                <a:lnTo>
                  <a:pt x="210526" y="75123"/>
                </a:lnTo>
                <a:lnTo>
                  <a:pt x="210526" y="1429"/>
                </a:lnTo>
                <a:lnTo>
                  <a:pt x="203189" y="1429"/>
                </a:lnTo>
                <a:lnTo>
                  <a:pt x="201880" y="7148"/>
                </a:lnTo>
                <a:lnTo>
                  <a:pt x="199899" y="10774"/>
                </a:lnTo>
                <a:lnTo>
                  <a:pt x="197246" y="12308"/>
                </a:lnTo>
                <a:lnTo>
                  <a:pt x="194594" y="13841"/>
                </a:lnTo>
                <a:lnTo>
                  <a:pt x="189910" y="14935"/>
                </a:lnTo>
                <a:lnTo>
                  <a:pt x="183192" y="15589"/>
                </a:lnTo>
                <a:lnTo>
                  <a:pt x="183192" y="22721"/>
                </a:lnTo>
                <a:lnTo>
                  <a:pt x="200605" y="227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0" name="object 990"/>
          <p:cNvSpPr/>
          <p:nvPr/>
        </p:nvSpPr>
        <p:spPr>
          <a:xfrm>
            <a:off x="5959936" y="2789228"/>
            <a:ext cx="207641" cy="74371"/>
          </a:xfrm>
          <a:custGeom>
            <a:avLst/>
            <a:gdLst/>
            <a:ahLst/>
            <a:cxnLst/>
            <a:rect l="l" t="t" r="r" b="b"/>
            <a:pathLst>
              <a:path w="228405" h="84287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228405" h="84287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7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228405" h="84287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228405" h="84287">
                <a:moveTo>
                  <a:pt x="80182" y="75123"/>
                </a:moveTo>
                <a:lnTo>
                  <a:pt x="81767" y="67543"/>
                </a:lnTo>
                <a:lnTo>
                  <a:pt x="83059" y="62048"/>
                </a:lnTo>
                <a:lnTo>
                  <a:pt x="84057" y="58637"/>
                </a:lnTo>
                <a:lnTo>
                  <a:pt x="85608" y="53331"/>
                </a:lnTo>
                <a:lnTo>
                  <a:pt x="87881" y="47457"/>
                </a:lnTo>
                <a:lnTo>
                  <a:pt x="90878" y="41015"/>
                </a:lnTo>
                <a:lnTo>
                  <a:pt x="93910" y="34400"/>
                </a:lnTo>
                <a:lnTo>
                  <a:pt x="97397" y="28233"/>
                </a:lnTo>
                <a:lnTo>
                  <a:pt x="101342" y="22514"/>
                </a:lnTo>
                <a:lnTo>
                  <a:pt x="105286" y="16795"/>
                </a:lnTo>
                <a:lnTo>
                  <a:pt x="108446" y="12781"/>
                </a:lnTo>
                <a:lnTo>
                  <a:pt x="110823" y="10473"/>
                </a:lnTo>
                <a:lnTo>
                  <a:pt x="110823" y="2359"/>
                </a:lnTo>
                <a:lnTo>
                  <a:pt x="59359" y="2359"/>
                </a:lnTo>
                <a:lnTo>
                  <a:pt x="59359" y="11714"/>
                </a:lnTo>
                <a:lnTo>
                  <a:pt x="100282" y="11714"/>
                </a:lnTo>
                <a:lnTo>
                  <a:pt x="99961" y="12083"/>
                </a:lnTo>
                <a:lnTo>
                  <a:pt x="92508" y="21713"/>
                </a:lnTo>
                <a:lnTo>
                  <a:pt x="85401" y="32953"/>
                </a:lnTo>
                <a:lnTo>
                  <a:pt x="81953" y="39336"/>
                </a:lnTo>
                <a:lnTo>
                  <a:pt x="76581" y="51232"/>
                </a:lnTo>
                <a:lnTo>
                  <a:pt x="72563" y="63161"/>
                </a:lnTo>
                <a:lnTo>
                  <a:pt x="69900" y="75123"/>
                </a:lnTo>
                <a:lnTo>
                  <a:pt x="80182" y="75123"/>
                </a:lnTo>
                <a:close/>
              </a:path>
              <a:path w="228405" h="84287">
                <a:moveTo>
                  <a:pt x="153105" y="67121"/>
                </a:moveTo>
                <a:lnTo>
                  <a:pt x="149445" y="68766"/>
                </a:lnTo>
                <a:lnTo>
                  <a:pt x="139696" y="68766"/>
                </a:lnTo>
                <a:lnTo>
                  <a:pt x="135898" y="67173"/>
                </a:lnTo>
                <a:lnTo>
                  <a:pt x="136803" y="77035"/>
                </a:lnTo>
                <a:lnTo>
                  <a:pt x="151822" y="77035"/>
                </a:lnTo>
                <a:lnTo>
                  <a:pt x="158057" y="74442"/>
                </a:lnTo>
                <a:lnTo>
                  <a:pt x="162432" y="69257"/>
                </a:lnTo>
                <a:lnTo>
                  <a:pt x="166807" y="64072"/>
                </a:lnTo>
                <a:lnTo>
                  <a:pt x="168994" y="58120"/>
                </a:lnTo>
                <a:lnTo>
                  <a:pt x="168994" y="43547"/>
                </a:lnTo>
                <a:lnTo>
                  <a:pt x="166685" y="37639"/>
                </a:lnTo>
                <a:lnTo>
                  <a:pt x="162070" y="33677"/>
                </a:lnTo>
                <a:lnTo>
                  <a:pt x="157454" y="29715"/>
                </a:lnTo>
                <a:lnTo>
                  <a:pt x="152045" y="27733"/>
                </a:lnTo>
                <a:lnTo>
                  <a:pt x="142194" y="27733"/>
                </a:lnTo>
                <a:lnTo>
                  <a:pt x="138887" y="28423"/>
                </a:lnTo>
                <a:lnTo>
                  <a:pt x="135924" y="29801"/>
                </a:lnTo>
                <a:lnTo>
                  <a:pt x="132686" y="31351"/>
                </a:lnTo>
                <a:lnTo>
                  <a:pt x="129999" y="33694"/>
                </a:lnTo>
                <a:lnTo>
                  <a:pt x="127863" y="36829"/>
                </a:lnTo>
                <a:lnTo>
                  <a:pt x="128208" y="27871"/>
                </a:lnTo>
                <a:lnTo>
                  <a:pt x="129913" y="20989"/>
                </a:lnTo>
                <a:lnTo>
                  <a:pt x="132979" y="16183"/>
                </a:lnTo>
                <a:lnTo>
                  <a:pt x="136045" y="11378"/>
                </a:lnTo>
                <a:lnTo>
                  <a:pt x="140178" y="8974"/>
                </a:lnTo>
                <a:lnTo>
                  <a:pt x="149927" y="8974"/>
                </a:lnTo>
                <a:lnTo>
                  <a:pt x="153320" y="10525"/>
                </a:lnTo>
                <a:lnTo>
                  <a:pt x="155559" y="13626"/>
                </a:lnTo>
                <a:lnTo>
                  <a:pt x="157644" y="17570"/>
                </a:lnTo>
                <a:lnTo>
                  <a:pt x="158195" y="20499"/>
                </a:lnTo>
                <a:lnTo>
                  <a:pt x="167392" y="20499"/>
                </a:lnTo>
                <a:lnTo>
                  <a:pt x="167392" y="15951"/>
                </a:lnTo>
                <a:lnTo>
                  <a:pt x="165765" y="11532"/>
                </a:lnTo>
                <a:lnTo>
                  <a:pt x="162509" y="7243"/>
                </a:lnTo>
                <a:lnTo>
                  <a:pt x="159253" y="2954"/>
                </a:lnTo>
                <a:lnTo>
                  <a:pt x="153493" y="809"/>
                </a:lnTo>
                <a:lnTo>
                  <a:pt x="145224" y="809"/>
                </a:lnTo>
                <a:lnTo>
                  <a:pt x="140273" y="1231"/>
                </a:lnTo>
                <a:lnTo>
                  <a:pt x="129017" y="6907"/>
                </a:lnTo>
                <a:lnTo>
                  <a:pt x="121611" y="19207"/>
                </a:lnTo>
                <a:lnTo>
                  <a:pt x="119372" y="25615"/>
                </a:lnTo>
                <a:lnTo>
                  <a:pt x="118253" y="33418"/>
                </a:lnTo>
                <a:lnTo>
                  <a:pt x="118300" y="45509"/>
                </a:lnTo>
                <a:lnTo>
                  <a:pt x="120450" y="59615"/>
                </a:lnTo>
                <a:lnTo>
                  <a:pt x="125797" y="69154"/>
                </a:lnTo>
                <a:lnTo>
                  <a:pt x="130826" y="74408"/>
                </a:lnTo>
                <a:lnTo>
                  <a:pt x="133160" y="63986"/>
                </a:lnTo>
                <a:lnTo>
                  <a:pt x="130421" y="60799"/>
                </a:lnTo>
                <a:lnTo>
                  <a:pt x="129052" y="56863"/>
                </a:lnTo>
                <a:lnTo>
                  <a:pt x="129052" y="46837"/>
                </a:lnTo>
                <a:lnTo>
                  <a:pt x="130559" y="42841"/>
                </a:lnTo>
                <a:lnTo>
                  <a:pt x="133573" y="40188"/>
                </a:lnTo>
                <a:lnTo>
                  <a:pt x="136587" y="37536"/>
                </a:lnTo>
                <a:lnTo>
                  <a:pt x="140092" y="36209"/>
                </a:lnTo>
                <a:lnTo>
                  <a:pt x="149807" y="36209"/>
                </a:lnTo>
                <a:lnTo>
                  <a:pt x="153751" y="37923"/>
                </a:lnTo>
                <a:lnTo>
                  <a:pt x="155921" y="41351"/>
                </a:lnTo>
                <a:lnTo>
                  <a:pt x="158091" y="44779"/>
                </a:lnTo>
                <a:lnTo>
                  <a:pt x="159176" y="48388"/>
                </a:lnTo>
                <a:lnTo>
                  <a:pt x="159176" y="56656"/>
                </a:lnTo>
                <a:lnTo>
                  <a:pt x="157962" y="60541"/>
                </a:lnTo>
                <a:lnTo>
                  <a:pt x="155534" y="63831"/>
                </a:lnTo>
                <a:lnTo>
                  <a:pt x="153105" y="67121"/>
                </a:lnTo>
                <a:close/>
              </a:path>
              <a:path w="228405" h="84287">
                <a:moveTo>
                  <a:pt x="133160" y="63986"/>
                </a:moveTo>
                <a:lnTo>
                  <a:pt x="130826" y="74408"/>
                </a:lnTo>
                <a:lnTo>
                  <a:pt x="136803" y="77035"/>
                </a:lnTo>
                <a:lnTo>
                  <a:pt x="135898" y="67173"/>
                </a:lnTo>
                <a:lnTo>
                  <a:pt x="133160" y="63986"/>
                </a:lnTo>
                <a:close/>
              </a:path>
              <a:path w="228405" h="84287">
                <a:moveTo>
                  <a:pt x="208201" y="57035"/>
                </a:moveTo>
                <a:lnTo>
                  <a:pt x="208201" y="75123"/>
                </a:lnTo>
                <a:lnTo>
                  <a:pt x="217502" y="75123"/>
                </a:lnTo>
                <a:lnTo>
                  <a:pt x="217502" y="57035"/>
                </a:lnTo>
                <a:lnTo>
                  <a:pt x="228405" y="57035"/>
                </a:lnTo>
                <a:lnTo>
                  <a:pt x="228405" y="48922"/>
                </a:lnTo>
                <a:lnTo>
                  <a:pt x="217502" y="48922"/>
                </a:lnTo>
                <a:lnTo>
                  <a:pt x="217502" y="912"/>
                </a:lnTo>
                <a:lnTo>
                  <a:pt x="209648" y="912"/>
                </a:lnTo>
                <a:lnTo>
                  <a:pt x="208046" y="15382"/>
                </a:lnTo>
                <a:lnTo>
                  <a:pt x="208046" y="48922"/>
                </a:lnTo>
                <a:lnTo>
                  <a:pt x="184329" y="48922"/>
                </a:lnTo>
                <a:lnTo>
                  <a:pt x="175751" y="47940"/>
                </a:lnTo>
                <a:lnTo>
                  <a:pt x="175751" y="57035"/>
                </a:lnTo>
                <a:lnTo>
                  <a:pt x="208201" y="57035"/>
                </a:lnTo>
                <a:close/>
              </a:path>
              <a:path w="228405" h="84287">
                <a:moveTo>
                  <a:pt x="209648" y="912"/>
                </a:moveTo>
                <a:lnTo>
                  <a:pt x="175751" y="47940"/>
                </a:lnTo>
                <a:lnTo>
                  <a:pt x="184329" y="48922"/>
                </a:lnTo>
                <a:lnTo>
                  <a:pt x="208046" y="15382"/>
                </a:lnTo>
                <a:lnTo>
                  <a:pt x="209648" y="9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1" name="object 991"/>
          <p:cNvSpPr/>
          <p:nvPr/>
        </p:nvSpPr>
        <p:spPr>
          <a:xfrm>
            <a:off x="6404395" y="2790490"/>
            <a:ext cx="24849" cy="65023"/>
          </a:xfrm>
          <a:custGeom>
            <a:avLst/>
            <a:gdLst/>
            <a:ahLst/>
            <a:cxnLst/>
            <a:rect l="l" t="t" r="r" b="b"/>
            <a:pathLst>
              <a:path w="27334" h="73693">
                <a:moveTo>
                  <a:pt x="17413" y="21291"/>
                </a:moveTo>
                <a:lnTo>
                  <a:pt x="17413" y="73693"/>
                </a:lnTo>
                <a:lnTo>
                  <a:pt x="27334" y="73693"/>
                </a:lnTo>
                <a:lnTo>
                  <a:pt x="27334" y="0"/>
                </a:lnTo>
                <a:lnTo>
                  <a:pt x="19996" y="0"/>
                </a:lnTo>
                <a:lnTo>
                  <a:pt x="18687" y="5719"/>
                </a:lnTo>
                <a:lnTo>
                  <a:pt x="16707" y="9345"/>
                </a:lnTo>
                <a:lnTo>
                  <a:pt x="14053" y="10878"/>
                </a:lnTo>
                <a:lnTo>
                  <a:pt x="11402" y="12411"/>
                </a:lnTo>
                <a:lnTo>
                  <a:pt x="6717" y="13505"/>
                </a:lnTo>
                <a:lnTo>
                  <a:pt x="0" y="14159"/>
                </a:lnTo>
                <a:lnTo>
                  <a:pt x="0" y="21291"/>
                </a:lnTo>
                <a:lnTo>
                  <a:pt x="17413" y="2129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2" name="object 992"/>
          <p:cNvSpPr/>
          <p:nvPr/>
        </p:nvSpPr>
        <p:spPr>
          <a:xfrm>
            <a:off x="6344747" y="2783103"/>
            <a:ext cx="46833" cy="83216"/>
          </a:xfrm>
          <a:custGeom>
            <a:avLst/>
            <a:gdLst/>
            <a:ahLst/>
            <a:cxnLst/>
            <a:rect l="l" t="t" r="r" b="b"/>
            <a:pathLst>
              <a:path w="51516" h="94312">
                <a:moveTo>
                  <a:pt x="36256" y="42083"/>
                </a:moveTo>
                <a:lnTo>
                  <a:pt x="28264" y="39844"/>
                </a:lnTo>
                <a:lnTo>
                  <a:pt x="28264" y="14728"/>
                </a:lnTo>
                <a:lnTo>
                  <a:pt x="33018" y="14900"/>
                </a:lnTo>
                <a:lnTo>
                  <a:pt x="36480" y="16726"/>
                </a:lnTo>
                <a:lnTo>
                  <a:pt x="38650" y="20206"/>
                </a:lnTo>
                <a:lnTo>
                  <a:pt x="40527" y="24357"/>
                </a:lnTo>
                <a:lnTo>
                  <a:pt x="40768" y="26976"/>
                </a:lnTo>
                <a:lnTo>
                  <a:pt x="49811" y="26976"/>
                </a:lnTo>
                <a:lnTo>
                  <a:pt x="49639" y="21119"/>
                </a:lnTo>
                <a:lnTo>
                  <a:pt x="47717" y="16408"/>
                </a:lnTo>
                <a:lnTo>
                  <a:pt x="44049" y="12842"/>
                </a:lnTo>
                <a:lnTo>
                  <a:pt x="40381" y="9276"/>
                </a:lnTo>
                <a:lnTo>
                  <a:pt x="35119" y="7252"/>
                </a:lnTo>
                <a:lnTo>
                  <a:pt x="28264" y="6769"/>
                </a:lnTo>
                <a:lnTo>
                  <a:pt x="28264" y="0"/>
                </a:lnTo>
                <a:lnTo>
                  <a:pt x="23355" y="0"/>
                </a:lnTo>
                <a:lnTo>
                  <a:pt x="23355" y="6873"/>
                </a:lnTo>
                <a:lnTo>
                  <a:pt x="16431" y="6942"/>
                </a:lnTo>
                <a:lnTo>
                  <a:pt x="13615" y="18707"/>
                </a:lnTo>
                <a:lnTo>
                  <a:pt x="15527" y="16123"/>
                </a:lnTo>
                <a:lnTo>
                  <a:pt x="18739" y="14745"/>
                </a:lnTo>
                <a:lnTo>
                  <a:pt x="23252" y="14573"/>
                </a:lnTo>
                <a:lnTo>
                  <a:pt x="23252" y="38862"/>
                </a:lnTo>
                <a:lnTo>
                  <a:pt x="19428" y="38104"/>
                </a:lnTo>
                <a:lnTo>
                  <a:pt x="16388" y="36760"/>
                </a:lnTo>
                <a:lnTo>
                  <a:pt x="11875" y="32901"/>
                </a:lnTo>
                <a:lnTo>
                  <a:pt x="10747" y="30231"/>
                </a:lnTo>
                <a:lnTo>
                  <a:pt x="10317" y="44495"/>
                </a:lnTo>
                <a:lnTo>
                  <a:pt x="15811" y="46855"/>
                </a:lnTo>
                <a:lnTo>
                  <a:pt x="23252" y="48267"/>
                </a:lnTo>
                <a:lnTo>
                  <a:pt x="23252" y="76432"/>
                </a:lnTo>
                <a:lnTo>
                  <a:pt x="17464" y="75949"/>
                </a:lnTo>
                <a:lnTo>
                  <a:pt x="13503" y="73762"/>
                </a:lnTo>
                <a:lnTo>
                  <a:pt x="11367" y="69869"/>
                </a:lnTo>
                <a:lnTo>
                  <a:pt x="10162" y="67698"/>
                </a:lnTo>
                <a:lnTo>
                  <a:pt x="9421" y="64253"/>
                </a:lnTo>
                <a:lnTo>
                  <a:pt x="9145" y="59533"/>
                </a:lnTo>
                <a:lnTo>
                  <a:pt x="0" y="59533"/>
                </a:lnTo>
                <a:lnTo>
                  <a:pt x="0" y="65459"/>
                </a:lnTo>
                <a:lnTo>
                  <a:pt x="981" y="70161"/>
                </a:lnTo>
                <a:lnTo>
                  <a:pt x="2945" y="73641"/>
                </a:lnTo>
                <a:lnTo>
                  <a:pt x="6527" y="80084"/>
                </a:lnTo>
                <a:lnTo>
                  <a:pt x="13330" y="83632"/>
                </a:lnTo>
                <a:lnTo>
                  <a:pt x="23355" y="84287"/>
                </a:lnTo>
                <a:lnTo>
                  <a:pt x="23355" y="94312"/>
                </a:lnTo>
                <a:lnTo>
                  <a:pt x="28264" y="94312"/>
                </a:lnTo>
                <a:lnTo>
                  <a:pt x="28264" y="49507"/>
                </a:lnTo>
                <a:lnTo>
                  <a:pt x="32570" y="50679"/>
                </a:lnTo>
                <a:lnTo>
                  <a:pt x="35636" y="51919"/>
                </a:lnTo>
                <a:lnTo>
                  <a:pt x="37461" y="53228"/>
                </a:lnTo>
                <a:lnTo>
                  <a:pt x="40631" y="55468"/>
                </a:lnTo>
                <a:lnTo>
                  <a:pt x="42215" y="58741"/>
                </a:lnTo>
                <a:lnTo>
                  <a:pt x="42215" y="65769"/>
                </a:lnTo>
                <a:lnTo>
                  <a:pt x="41630" y="68164"/>
                </a:lnTo>
                <a:lnTo>
                  <a:pt x="40458" y="70230"/>
                </a:lnTo>
                <a:lnTo>
                  <a:pt x="39270" y="82185"/>
                </a:lnTo>
                <a:lnTo>
                  <a:pt x="42577" y="80049"/>
                </a:lnTo>
                <a:lnTo>
                  <a:pt x="48536" y="76191"/>
                </a:lnTo>
                <a:lnTo>
                  <a:pt x="51516" y="69679"/>
                </a:lnTo>
                <a:lnTo>
                  <a:pt x="51516" y="54176"/>
                </a:lnTo>
                <a:lnTo>
                  <a:pt x="49191" y="49387"/>
                </a:lnTo>
                <a:lnTo>
                  <a:pt x="44540" y="46148"/>
                </a:lnTo>
                <a:lnTo>
                  <a:pt x="41681" y="44185"/>
                </a:lnTo>
                <a:lnTo>
                  <a:pt x="36256" y="420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3" name="object 993"/>
          <p:cNvSpPr/>
          <p:nvPr/>
        </p:nvSpPr>
        <p:spPr>
          <a:xfrm>
            <a:off x="6370443" y="2845071"/>
            <a:ext cx="11085" cy="12402"/>
          </a:xfrm>
          <a:custGeom>
            <a:avLst/>
            <a:gdLst/>
            <a:ahLst/>
            <a:cxnLst/>
            <a:rect l="l" t="t" r="r" b="b"/>
            <a:pathLst>
              <a:path w="12194" h="14056">
                <a:moveTo>
                  <a:pt x="9955" y="4031"/>
                </a:moveTo>
                <a:lnTo>
                  <a:pt x="5890" y="6184"/>
                </a:lnTo>
                <a:lnTo>
                  <a:pt x="0" y="6459"/>
                </a:lnTo>
                <a:lnTo>
                  <a:pt x="0" y="14056"/>
                </a:lnTo>
                <a:lnTo>
                  <a:pt x="6234" y="13367"/>
                </a:lnTo>
                <a:lnTo>
                  <a:pt x="11005" y="11954"/>
                </a:lnTo>
                <a:lnTo>
                  <a:pt x="12194" y="0"/>
                </a:lnTo>
                <a:lnTo>
                  <a:pt x="9955" y="403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4" name="object 994"/>
          <p:cNvSpPr/>
          <p:nvPr/>
        </p:nvSpPr>
        <p:spPr>
          <a:xfrm>
            <a:off x="6456619" y="2845574"/>
            <a:ext cx="10052" cy="23801"/>
          </a:xfrm>
          <a:custGeom>
            <a:avLst/>
            <a:gdLst/>
            <a:ahLst/>
            <a:cxnLst/>
            <a:rect l="l" t="t" r="r" b="b"/>
            <a:pathLst>
              <a:path w="11057" h="26975">
                <a:moveTo>
                  <a:pt x="4064" y="26252"/>
                </a:moveTo>
                <a:lnTo>
                  <a:pt x="6924" y="24340"/>
                </a:lnTo>
                <a:lnTo>
                  <a:pt x="8577" y="21239"/>
                </a:lnTo>
                <a:lnTo>
                  <a:pt x="10230" y="18138"/>
                </a:lnTo>
                <a:lnTo>
                  <a:pt x="11057" y="14538"/>
                </a:lnTo>
                <a:lnTo>
                  <a:pt x="11057" y="0"/>
                </a:lnTo>
                <a:lnTo>
                  <a:pt x="0" y="0"/>
                </a:lnTo>
                <a:lnTo>
                  <a:pt x="0" y="11265"/>
                </a:lnTo>
                <a:lnTo>
                  <a:pt x="5632" y="11265"/>
                </a:lnTo>
                <a:lnTo>
                  <a:pt x="5787" y="14004"/>
                </a:lnTo>
                <a:lnTo>
                  <a:pt x="5012" y="17053"/>
                </a:lnTo>
                <a:lnTo>
                  <a:pt x="4047" y="19981"/>
                </a:lnTo>
                <a:lnTo>
                  <a:pt x="2376" y="21652"/>
                </a:lnTo>
                <a:lnTo>
                  <a:pt x="0" y="22066"/>
                </a:lnTo>
                <a:lnTo>
                  <a:pt x="0" y="26975"/>
                </a:lnTo>
                <a:lnTo>
                  <a:pt x="4064" y="262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5" name="object 995"/>
          <p:cNvSpPr/>
          <p:nvPr/>
        </p:nvSpPr>
        <p:spPr>
          <a:xfrm>
            <a:off x="6483708" y="2790216"/>
            <a:ext cx="46410" cy="67075"/>
          </a:xfrm>
          <a:custGeom>
            <a:avLst/>
            <a:gdLst/>
            <a:ahLst/>
            <a:cxnLst/>
            <a:rect l="l" t="t" r="r" b="b"/>
            <a:pathLst>
              <a:path w="51051" h="76018">
                <a:moveTo>
                  <a:pt x="38048" y="72432"/>
                </a:moveTo>
                <a:lnTo>
                  <a:pt x="46555" y="61858"/>
                </a:lnTo>
                <a:lnTo>
                  <a:pt x="49552" y="55278"/>
                </a:lnTo>
                <a:lnTo>
                  <a:pt x="51051" y="46958"/>
                </a:lnTo>
                <a:lnTo>
                  <a:pt x="51051" y="36711"/>
                </a:lnTo>
                <a:lnTo>
                  <a:pt x="49796" y="22599"/>
                </a:lnTo>
                <a:lnTo>
                  <a:pt x="46090" y="11834"/>
                </a:lnTo>
                <a:lnTo>
                  <a:pt x="41819" y="3944"/>
                </a:lnTo>
                <a:lnTo>
                  <a:pt x="34895" y="0"/>
                </a:lnTo>
                <a:lnTo>
                  <a:pt x="25319" y="0"/>
                </a:lnTo>
                <a:lnTo>
                  <a:pt x="22675" y="121"/>
                </a:lnTo>
                <a:lnTo>
                  <a:pt x="10899" y="4958"/>
                </a:lnTo>
                <a:lnTo>
                  <a:pt x="3255" y="16846"/>
                </a:lnTo>
                <a:lnTo>
                  <a:pt x="1085" y="22875"/>
                </a:lnTo>
                <a:lnTo>
                  <a:pt x="0" y="30093"/>
                </a:lnTo>
                <a:lnTo>
                  <a:pt x="9" y="39844"/>
                </a:lnTo>
                <a:lnTo>
                  <a:pt x="1471" y="53662"/>
                </a:lnTo>
                <a:lnTo>
                  <a:pt x="5425" y="64442"/>
                </a:lnTo>
                <a:lnTo>
                  <a:pt x="9765" y="72159"/>
                </a:lnTo>
                <a:lnTo>
                  <a:pt x="16379" y="76018"/>
                </a:lnTo>
                <a:lnTo>
                  <a:pt x="19221" y="67543"/>
                </a:lnTo>
                <a:lnTo>
                  <a:pt x="14984" y="64046"/>
                </a:lnTo>
                <a:lnTo>
                  <a:pt x="12504" y="57052"/>
                </a:lnTo>
                <a:lnTo>
                  <a:pt x="10885" y="52470"/>
                </a:lnTo>
                <a:lnTo>
                  <a:pt x="10075" y="46406"/>
                </a:lnTo>
                <a:lnTo>
                  <a:pt x="10075" y="28836"/>
                </a:lnTo>
                <a:lnTo>
                  <a:pt x="11341" y="21248"/>
                </a:lnTo>
                <a:lnTo>
                  <a:pt x="13873" y="16097"/>
                </a:lnTo>
                <a:lnTo>
                  <a:pt x="16405" y="10946"/>
                </a:lnTo>
                <a:lnTo>
                  <a:pt x="20410" y="8371"/>
                </a:lnTo>
                <a:lnTo>
                  <a:pt x="31846" y="8371"/>
                </a:lnTo>
                <a:lnTo>
                  <a:pt x="35859" y="11084"/>
                </a:lnTo>
                <a:lnTo>
                  <a:pt x="37926" y="16510"/>
                </a:lnTo>
                <a:lnTo>
                  <a:pt x="39993" y="21937"/>
                </a:lnTo>
                <a:lnTo>
                  <a:pt x="41027" y="28853"/>
                </a:lnTo>
                <a:lnTo>
                  <a:pt x="41027" y="48904"/>
                </a:lnTo>
                <a:lnTo>
                  <a:pt x="39597" y="56863"/>
                </a:lnTo>
                <a:lnTo>
                  <a:pt x="36738" y="61135"/>
                </a:lnTo>
                <a:lnTo>
                  <a:pt x="33879" y="65407"/>
                </a:lnTo>
                <a:lnTo>
                  <a:pt x="30038" y="67543"/>
                </a:lnTo>
                <a:lnTo>
                  <a:pt x="25460" y="76018"/>
                </a:lnTo>
                <a:lnTo>
                  <a:pt x="38048" y="724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6" name="object 996"/>
          <p:cNvSpPr/>
          <p:nvPr/>
        </p:nvSpPr>
        <p:spPr>
          <a:xfrm>
            <a:off x="6498598" y="2849814"/>
            <a:ext cx="12416" cy="7478"/>
          </a:xfrm>
          <a:custGeom>
            <a:avLst/>
            <a:gdLst/>
            <a:ahLst/>
            <a:cxnLst/>
            <a:rect l="l" t="t" r="r" b="b"/>
            <a:pathLst>
              <a:path w="13658" h="8475">
                <a:moveTo>
                  <a:pt x="8887" y="8475"/>
                </a:moveTo>
                <a:lnTo>
                  <a:pt x="9080" y="8475"/>
                </a:lnTo>
                <a:lnTo>
                  <a:pt x="13658" y="0"/>
                </a:lnTo>
                <a:lnTo>
                  <a:pt x="2841" y="0"/>
                </a:lnTo>
                <a:lnTo>
                  <a:pt x="0" y="8475"/>
                </a:lnTo>
                <a:lnTo>
                  <a:pt x="8887" y="847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7" name="object 997"/>
          <p:cNvSpPr/>
          <p:nvPr/>
        </p:nvSpPr>
        <p:spPr>
          <a:xfrm>
            <a:off x="6590599" y="2789989"/>
            <a:ext cx="46504" cy="65524"/>
          </a:xfrm>
          <a:custGeom>
            <a:avLst/>
            <a:gdLst/>
            <a:ahLst/>
            <a:cxnLst/>
            <a:rect l="l" t="t" r="r" b="b"/>
            <a:pathLst>
              <a:path w="51154" h="74261">
                <a:moveTo>
                  <a:pt x="10385" y="65476"/>
                </a:moveTo>
                <a:lnTo>
                  <a:pt x="11280" y="61824"/>
                </a:lnTo>
                <a:lnTo>
                  <a:pt x="13451" y="58500"/>
                </a:lnTo>
                <a:lnTo>
                  <a:pt x="16896" y="55502"/>
                </a:lnTo>
                <a:lnTo>
                  <a:pt x="18824" y="53814"/>
                </a:lnTo>
                <a:lnTo>
                  <a:pt x="21478" y="52040"/>
                </a:lnTo>
                <a:lnTo>
                  <a:pt x="24853" y="50180"/>
                </a:lnTo>
                <a:lnTo>
                  <a:pt x="31932" y="46252"/>
                </a:lnTo>
                <a:lnTo>
                  <a:pt x="38167" y="42772"/>
                </a:lnTo>
                <a:lnTo>
                  <a:pt x="42491" y="39809"/>
                </a:lnTo>
                <a:lnTo>
                  <a:pt x="44902" y="37363"/>
                </a:lnTo>
                <a:lnTo>
                  <a:pt x="49070" y="33160"/>
                </a:lnTo>
                <a:lnTo>
                  <a:pt x="51154" y="28095"/>
                </a:lnTo>
                <a:lnTo>
                  <a:pt x="51154" y="16554"/>
                </a:lnTo>
                <a:lnTo>
                  <a:pt x="49199" y="11455"/>
                </a:lnTo>
                <a:lnTo>
                  <a:pt x="45290" y="6873"/>
                </a:lnTo>
                <a:lnTo>
                  <a:pt x="41380" y="2291"/>
                </a:lnTo>
                <a:lnTo>
                  <a:pt x="35187" y="0"/>
                </a:lnTo>
                <a:lnTo>
                  <a:pt x="16517" y="0"/>
                </a:lnTo>
                <a:lnTo>
                  <a:pt x="9404" y="3583"/>
                </a:lnTo>
                <a:lnTo>
                  <a:pt x="5373" y="10749"/>
                </a:lnTo>
                <a:lnTo>
                  <a:pt x="3100" y="14814"/>
                </a:lnTo>
                <a:lnTo>
                  <a:pt x="1911" y="20068"/>
                </a:lnTo>
                <a:lnTo>
                  <a:pt x="1808" y="26510"/>
                </a:lnTo>
                <a:lnTo>
                  <a:pt x="11264" y="26510"/>
                </a:lnTo>
                <a:lnTo>
                  <a:pt x="11402" y="21928"/>
                </a:lnTo>
                <a:lnTo>
                  <a:pt x="12125" y="18345"/>
                </a:lnTo>
                <a:lnTo>
                  <a:pt x="13434" y="15762"/>
                </a:lnTo>
                <a:lnTo>
                  <a:pt x="15880" y="10938"/>
                </a:lnTo>
                <a:lnTo>
                  <a:pt x="20289" y="8526"/>
                </a:lnTo>
                <a:lnTo>
                  <a:pt x="30967" y="8526"/>
                </a:lnTo>
                <a:lnTo>
                  <a:pt x="34413" y="9793"/>
                </a:lnTo>
                <a:lnTo>
                  <a:pt x="36996" y="12325"/>
                </a:lnTo>
                <a:lnTo>
                  <a:pt x="39580" y="14857"/>
                </a:lnTo>
                <a:lnTo>
                  <a:pt x="40872" y="18276"/>
                </a:lnTo>
                <a:lnTo>
                  <a:pt x="40872" y="26270"/>
                </a:lnTo>
                <a:lnTo>
                  <a:pt x="39459" y="29543"/>
                </a:lnTo>
                <a:lnTo>
                  <a:pt x="36635" y="32402"/>
                </a:lnTo>
                <a:lnTo>
                  <a:pt x="34843" y="34228"/>
                </a:lnTo>
                <a:lnTo>
                  <a:pt x="31726" y="36433"/>
                </a:lnTo>
                <a:lnTo>
                  <a:pt x="27282" y="39017"/>
                </a:lnTo>
                <a:lnTo>
                  <a:pt x="17361" y="44753"/>
                </a:lnTo>
                <a:lnTo>
                  <a:pt x="10713" y="48612"/>
                </a:lnTo>
                <a:lnTo>
                  <a:pt x="6243" y="52901"/>
                </a:lnTo>
                <a:lnTo>
                  <a:pt x="3952" y="57621"/>
                </a:lnTo>
                <a:lnTo>
                  <a:pt x="1662" y="62341"/>
                </a:lnTo>
                <a:lnTo>
                  <a:pt x="344" y="67888"/>
                </a:lnTo>
                <a:lnTo>
                  <a:pt x="0" y="74261"/>
                </a:lnTo>
                <a:lnTo>
                  <a:pt x="50793" y="74261"/>
                </a:lnTo>
                <a:lnTo>
                  <a:pt x="50793" y="65476"/>
                </a:lnTo>
                <a:lnTo>
                  <a:pt x="10385" y="6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8" name="object 998"/>
          <p:cNvSpPr/>
          <p:nvPr/>
        </p:nvSpPr>
        <p:spPr>
          <a:xfrm>
            <a:off x="6536450" y="2790126"/>
            <a:ext cx="47021" cy="67166"/>
          </a:xfrm>
          <a:custGeom>
            <a:avLst/>
            <a:gdLst/>
            <a:ahLst/>
            <a:cxnLst/>
            <a:rect l="l" t="t" r="r" b="b"/>
            <a:pathLst>
              <a:path w="51723" h="76122">
                <a:moveTo>
                  <a:pt x="1972" y="64107"/>
                </a:moveTo>
                <a:lnTo>
                  <a:pt x="5916" y="68913"/>
                </a:lnTo>
                <a:lnTo>
                  <a:pt x="9860" y="73719"/>
                </a:lnTo>
                <a:lnTo>
                  <a:pt x="16207" y="76122"/>
                </a:lnTo>
                <a:lnTo>
                  <a:pt x="33500" y="76122"/>
                </a:lnTo>
                <a:lnTo>
                  <a:pt x="40097" y="73900"/>
                </a:lnTo>
                <a:lnTo>
                  <a:pt x="44747" y="69455"/>
                </a:lnTo>
                <a:lnTo>
                  <a:pt x="49397" y="65011"/>
                </a:lnTo>
                <a:lnTo>
                  <a:pt x="51723" y="59257"/>
                </a:lnTo>
                <a:lnTo>
                  <a:pt x="51723" y="47785"/>
                </a:lnTo>
                <a:lnTo>
                  <a:pt x="50629" y="44055"/>
                </a:lnTo>
                <a:lnTo>
                  <a:pt x="48441" y="41006"/>
                </a:lnTo>
                <a:lnTo>
                  <a:pt x="46254" y="37958"/>
                </a:lnTo>
                <a:lnTo>
                  <a:pt x="43214" y="35899"/>
                </a:lnTo>
                <a:lnTo>
                  <a:pt x="39322" y="34831"/>
                </a:lnTo>
                <a:lnTo>
                  <a:pt x="41733" y="33832"/>
                </a:lnTo>
                <a:lnTo>
                  <a:pt x="45212" y="30696"/>
                </a:lnTo>
                <a:lnTo>
                  <a:pt x="47658" y="27871"/>
                </a:lnTo>
                <a:lnTo>
                  <a:pt x="48881" y="24185"/>
                </a:lnTo>
                <a:lnTo>
                  <a:pt x="48881" y="13264"/>
                </a:lnTo>
                <a:lnTo>
                  <a:pt x="46814" y="8397"/>
                </a:lnTo>
                <a:lnTo>
                  <a:pt x="42680" y="5039"/>
                </a:lnTo>
                <a:lnTo>
                  <a:pt x="38546" y="1679"/>
                </a:lnTo>
                <a:lnTo>
                  <a:pt x="32708" y="0"/>
                </a:lnTo>
                <a:lnTo>
                  <a:pt x="15621" y="0"/>
                </a:lnTo>
                <a:lnTo>
                  <a:pt x="8956" y="3445"/>
                </a:lnTo>
                <a:lnTo>
                  <a:pt x="5167" y="10336"/>
                </a:lnTo>
                <a:lnTo>
                  <a:pt x="2961" y="14194"/>
                </a:lnTo>
                <a:lnTo>
                  <a:pt x="1860" y="18880"/>
                </a:lnTo>
                <a:lnTo>
                  <a:pt x="1860" y="24392"/>
                </a:lnTo>
                <a:lnTo>
                  <a:pt x="11057" y="24392"/>
                </a:lnTo>
                <a:lnTo>
                  <a:pt x="11229" y="20189"/>
                </a:lnTo>
                <a:lnTo>
                  <a:pt x="11970" y="16950"/>
                </a:lnTo>
                <a:lnTo>
                  <a:pt x="13279" y="14676"/>
                </a:lnTo>
                <a:lnTo>
                  <a:pt x="15656" y="10542"/>
                </a:lnTo>
                <a:lnTo>
                  <a:pt x="19945" y="8475"/>
                </a:lnTo>
                <a:lnTo>
                  <a:pt x="29624" y="8475"/>
                </a:lnTo>
                <a:lnTo>
                  <a:pt x="32673" y="9474"/>
                </a:lnTo>
                <a:lnTo>
                  <a:pt x="35291" y="11472"/>
                </a:lnTo>
                <a:lnTo>
                  <a:pt x="37909" y="13471"/>
                </a:lnTo>
                <a:lnTo>
                  <a:pt x="39218" y="16313"/>
                </a:lnTo>
                <a:lnTo>
                  <a:pt x="39218" y="24960"/>
                </a:lnTo>
                <a:lnTo>
                  <a:pt x="37255" y="28405"/>
                </a:lnTo>
                <a:lnTo>
                  <a:pt x="33328" y="30335"/>
                </a:lnTo>
                <a:lnTo>
                  <a:pt x="31088" y="31437"/>
                </a:lnTo>
                <a:lnTo>
                  <a:pt x="28229" y="31988"/>
                </a:lnTo>
                <a:lnTo>
                  <a:pt x="22632" y="31937"/>
                </a:lnTo>
                <a:lnTo>
                  <a:pt x="20203" y="31730"/>
                </a:lnTo>
                <a:lnTo>
                  <a:pt x="20203" y="39947"/>
                </a:lnTo>
                <a:lnTo>
                  <a:pt x="29573" y="39844"/>
                </a:lnTo>
                <a:lnTo>
                  <a:pt x="33905" y="40860"/>
                </a:lnTo>
                <a:lnTo>
                  <a:pt x="37022" y="42893"/>
                </a:lnTo>
                <a:lnTo>
                  <a:pt x="40140" y="44925"/>
                </a:lnTo>
                <a:lnTo>
                  <a:pt x="41698" y="48491"/>
                </a:lnTo>
                <a:lnTo>
                  <a:pt x="41698" y="57724"/>
                </a:lnTo>
                <a:lnTo>
                  <a:pt x="40217" y="61101"/>
                </a:lnTo>
                <a:lnTo>
                  <a:pt x="37255" y="63719"/>
                </a:lnTo>
                <a:lnTo>
                  <a:pt x="34292" y="66337"/>
                </a:lnTo>
                <a:lnTo>
                  <a:pt x="30365" y="67646"/>
                </a:lnTo>
                <a:lnTo>
                  <a:pt x="19170" y="67646"/>
                </a:lnTo>
                <a:lnTo>
                  <a:pt x="14812" y="65700"/>
                </a:lnTo>
                <a:lnTo>
                  <a:pt x="12401" y="61807"/>
                </a:lnTo>
                <a:lnTo>
                  <a:pt x="11023" y="59636"/>
                </a:lnTo>
                <a:lnTo>
                  <a:pt x="10127" y="56157"/>
                </a:lnTo>
                <a:lnTo>
                  <a:pt x="9714" y="51368"/>
                </a:lnTo>
                <a:lnTo>
                  <a:pt x="0" y="51368"/>
                </a:lnTo>
                <a:lnTo>
                  <a:pt x="0" y="58258"/>
                </a:lnTo>
                <a:lnTo>
                  <a:pt x="1972" y="64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9" name="object 999"/>
          <p:cNvSpPr/>
          <p:nvPr/>
        </p:nvSpPr>
        <p:spPr>
          <a:xfrm>
            <a:off x="6346063" y="2789228"/>
            <a:ext cx="13622" cy="33134"/>
          </a:xfrm>
          <a:custGeom>
            <a:avLst/>
            <a:gdLst/>
            <a:ahLst/>
            <a:cxnLst/>
            <a:rect l="l" t="t" r="r" b="b"/>
            <a:pathLst>
              <a:path w="14984" h="37552">
                <a:moveTo>
                  <a:pt x="0" y="20499"/>
                </a:moveTo>
                <a:lnTo>
                  <a:pt x="0" y="26356"/>
                </a:lnTo>
                <a:lnTo>
                  <a:pt x="1773" y="30938"/>
                </a:lnTo>
                <a:lnTo>
                  <a:pt x="5322" y="34245"/>
                </a:lnTo>
                <a:lnTo>
                  <a:pt x="8870" y="37552"/>
                </a:lnTo>
                <a:lnTo>
                  <a:pt x="9300" y="23289"/>
                </a:lnTo>
                <a:lnTo>
                  <a:pt x="9300" y="17053"/>
                </a:lnTo>
                <a:lnTo>
                  <a:pt x="10256" y="14349"/>
                </a:lnTo>
                <a:lnTo>
                  <a:pt x="12168" y="11765"/>
                </a:lnTo>
                <a:lnTo>
                  <a:pt x="14984" y="0"/>
                </a:lnTo>
                <a:lnTo>
                  <a:pt x="9602" y="2136"/>
                </a:lnTo>
                <a:lnTo>
                  <a:pt x="5761" y="6339"/>
                </a:lnTo>
                <a:lnTo>
                  <a:pt x="1920" y="10542"/>
                </a:lnTo>
                <a:lnTo>
                  <a:pt x="0" y="15262"/>
                </a:lnTo>
                <a:lnTo>
                  <a:pt x="0" y="20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0" name="object 1000"/>
          <p:cNvSpPr/>
          <p:nvPr/>
        </p:nvSpPr>
        <p:spPr>
          <a:xfrm>
            <a:off x="6729559" y="2789228"/>
            <a:ext cx="293155" cy="86272"/>
          </a:xfrm>
          <a:custGeom>
            <a:avLst/>
            <a:gdLst/>
            <a:ahLst/>
            <a:cxnLst/>
            <a:rect l="l" t="t" r="r" b="b"/>
            <a:pathLst>
              <a:path w="322470" h="97775">
                <a:moveTo>
                  <a:pt x="227225" y="63986"/>
                </a:moveTo>
                <a:lnTo>
                  <a:pt x="224891" y="74408"/>
                </a:lnTo>
                <a:lnTo>
                  <a:pt x="230868" y="77035"/>
                </a:lnTo>
                <a:lnTo>
                  <a:pt x="229963" y="67173"/>
                </a:lnTo>
                <a:lnTo>
                  <a:pt x="227225" y="63986"/>
                </a:lnTo>
                <a:close/>
              </a:path>
              <a:path w="322470" h="97775">
                <a:moveTo>
                  <a:pt x="302266" y="57035"/>
                </a:moveTo>
                <a:lnTo>
                  <a:pt x="302266" y="75123"/>
                </a:lnTo>
                <a:lnTo>
                  <a:pt x="311567" y="75123"/>
                </a:lnTo>
                <a:lnTo>
                  <a:pt x="311567" y="57035"/>
                </a:lnTo>
                <a:lnTo>
                  <a:pt x="322470" y="57035"/>
                </a:lnTo>
                <a:lnTo>
                  <a:pt x="322470" y="48922"/>
                </a:lnTo>
                <a:lnTo>
                  <a:pt x="311567" y="48922"/>
                </a:lnTo>
                <a:lnTo>
                  <a:pt x="311567" y="912"/>
                </a:lnTo>
                <a:lnTo>
                  <a:pt x="303713" y="912"/>
                </a:lnTo>
                <a:lnTo>
                  <a:pt x="302111" y="15382"/>
                </a:lnTo>
                <a:lnTo>
                  <a:pt x="302111" y="48922"/>
                </a:lnTo>
                <a:lnTo>
                  <a:pt x="278394" y="48922"/>
                </a:lnTo>
                <a:lnTo>
                  <a:pt x="269816" y="47940"/>
                </a:lnTo>
                <a:lnTo>
                  <a:pt x="269816" y="57035"/>
                </a:lnTo>
                <a:lnTo>
                  <a:pt x="302266" y="57035"/>
                </a:lnTo>
                <a:close/>
              </a:path>
              <a:path w="322470" h="97775">
                <a:moveTo>
                  <a:pt x="303713" y="912"/>
                </a:moveTo>
                <a:lnTo>
                  <a:pt x="269816" y="47940"/>
                </a:lnTo>
                <a:lnTo>
                  <a:pt x="278394" y="48922"/>
                </a:lnTo>
                <a:lnTo>
                  <a:pt x="302111" y="15382"/>
                </a:lnTo>
                <a:lnTo>
                  <a:pt x="303713" y="912"/>
                </a:lnTo>
                <a:close/>
              </a:path>
              <a:path w="322470" h="97775">
                <a:moveTo>
                  <a:pt x="1446" y="20499"/>
                </a:moveTo>
                <a:lnTo>
                  <a:pt x="1446" y="26356"/>
                </a:lnTo>
                <a:lnTo>
                  <a:pt x="3220" y="30938"/>
                </a:lnTo>
                <a:lnTo>
                  <a:pt x="6768" y="34245"/>
                </a:lnTo>
                <a:lnTo>
                  <a:pt x="10317" y="37552"/>
                </a:lnTo>
                <a:lnTo>
                  <a:pt x="10747" y="23289"/>
                </a:lnTo>
                <a:lnTo>
                  <a:pt x="10747" y="17053"/>
                </a:lnTo>
                <a:lnTo>
                  <a:pt x="11703" y="14349"/>
                </a:lnTo>
                <a:lnTo>
                  <a:pt x="13615" y="11765"/>
                </a:lnTo>
                <a:lnTo>
                  <a:pt x="16431" y="0"/>
                </a:lnTo>
                <a:lnTo>
                  <a:pt x="11049" y="2136"/>
                </a:lnTo>
                <a:lnTo>
                  <a:pt x="7208" y="6339"/>
                </a:lnTo>
                <a:lnTo>
                  <a:pt x="3367" y="10542"/>
                </a:lnTo>
                <a:lnTo>
                  <a:pt x="1446" y="15262"/>
                </a:lnTo>
                <a:lnTo>
                  <a:pt x="1446" y="20499"/>
                </a:lnTo>
                <a:close/>
              </a:path>
              <a:path w="322470" h="97775">
                <a:moveTo>
                  <a:pt x="83024" y="22721"/>
                </a:moveTo>
                <a:lnTo>
                  <a:pt x="83024" y="75123"/>
                </a:lnTo>
                <a:lnTo>
                  <a:pt x="92945" y="75123"/>
                </a:lnTo>
                <a:lnTo>
                  <a:pt x="92945" y="1429"/>
                </a:lnTo>
                <a:lnTo>
                  <a:pt x="85608" y="1429"/>
                </a:lnTo>
                <a:lnTo>
                  <a:pt x="84299" y="7148"/>
                </a:lnTo>
                <a:lnTo>
                  <a:pt x="82318" y="10774"/>
                </a:lnTo>
                <a:lnTo>
                  <a:pt x="79665" y="12308"/>
                </a:lnTo>
                <a:lnTo>
                  <a:pt x="77013" y="13841"/>
                </a:lnTo>
                <a:lnTo>
                  <a:pt x="72328" y="14935"/>
                </a:lnTo>
                <a:lnTo>
                  <a:pt x="65611" y="15589"/>
                </a:lnTo>
                <a:lnTo>
                  <a:pt x="65611" y="22721"/>
                </a:lnTo>
                <a:lnTo>
                  <a:pt x="83024" y="22721"/>
                </a:lnTo>
                <a:close/>
              </a:path>
              <a:path w="322470" h="97775">
                <a:moveTo>
                  <a:pt x="36256" y="35141"/>
                </a:moveTo>
                <a:lnTo>
                  <a:pt x="28264" y="32902"/>
                </a:lnTo>
                <a:lnTo>
                  <a:pt x="28264" y="7786"/>
                </a:lnTo>
                <a:lnTo>
                  <a:pt x="33018" y="7958"/>
                </a:lnTo>
                <a:lnTo>
                  <a:pt x="36480" y="9784"/>
                </a:lnTo>
                <a:lnTo>
                  <a:pt x="38650" y="13264"/>
                </a:lnTo>
                <a:lnTo>
                  <a:pt x="40527" y="17415"/>
                </a:lnTo>
                <a:lnTo>
                  <a:pt x="40768" y="20034"/>
                </a:lnTo>
                <a:lnTo>
                  <a:pt x="49811" y="20034"/>
                </a:lnTo>
                <a:lnTo>
                  <a:pt x="49639" y="14177"/>
                </a:lnTo>
                <a:lnTo>
                  <a:pt x="47717" y="9466"/>
                </a:lnTo>
                <a:lnTo>
                  <a:pt x="44049" y="5899"/>
                </a:lnTo>
                <a:lnTo>
                  <a:pt x="40381" y="2334"/>
                </a:lnTo>
                <a:lnTo>
                  <a:pt x="35119" y="309"/>
                </a:lnTo>
                <a:lnTo>
                  <a:pt x="28264" y="-172"/>
                </a:lnTo>
                <a:lnTo>
                  <a:pt x="28264" y="-6942"/>
                </a:lnTo>
                <a:lnTo>
                  <a:pt x="23355" y="-6942"/>
                </a:lnTo>
                <a:lnTo>
                  <a:pt x="23355" y="-68"/>
                </a:lnTo>
                <a:lnTo>
                  <a:pt x="16431" y="0"/>
                </a:lnTo>
                <a:lnTo>
                  <a:pt x="13615" y="11765"/>
                </a:lnTo>
                <a:lnTo>
                  <a:pt x="15527" y="9181"/>
                </a:lnTo>
                <a:lnTo>
                  <a:pt x="18739" y="7803"/>
                </a:lnTo>
                <a:lnTo>
                  <a:pt x="23252" y="7631"/>
                </a:lnTo>
                <a:lnTo>
                  <a:pt x="23252" y="31919"/>
                </a:lnTo>
                <a:lnTo>
                  <a:pt x="19428" y="31162"/>
                </a:lnTo>
                <a:lnTo>
                  <a:pt x="16388" y="29818"/>
                </a:lnTo>
                <a:lnTo>
                  <a:pt x="11875" y="25959"/>
                </a:lnTo>
                <a:lnTo>
                  <a:pt x="10747" y="23289"/>
                </a:lnTo>
                <a:lnTo>
                  <a:pt x="10317" y="37552"/>
                </a:lnTo>
                <a:lnTo>
                  <a:pt x="15811" y="39912"/>
                </a:lnTo>
                <a:lnTo>
                  <a:pt x="23252" y="41325"/>
                </a:lnTo>
                <a:lnTo>
                  <a:pt x="23252" y="69490"/>
                </a:lnTo>
                <a:lnTo>
                  <a:pt x="17464" y="69007"/>
                </a:lnTo>
                <a:lnTo>
                  <a:pt x="13503" y="66820"/>
                </a:lnTo>
                <a:lnTo>
                  <a:pt x="11367" y="62926"/>
                </a:lnTo>
                <a:lnTo>
                  <a:pt x="10162" y="60756"/>
                </a:lnTo>
                <a:lnTo>
                  <a:pt x="9421" y="57311"/>
                </a:lnTo>
                <a:lnTo>
                  <a:pt x="9145" y="52591"/>
                </a:lnTo>
                <a:lnTo>
                  <a:pt x="0" y="52591"/>
                </a:lnTo>
                <a:lnTo>
                  <a:pt x="0" y="58517"/>
                </a:lnTo>
                <a:lnTo>
                  <a:pt x="981" y="63219"/>
                </a:lnTo>
                <a:lnTo>
                  <a:pt x="2945" y="66699"/>
                </a:lnTo>
                <a:lnTo>
                  <a:pt x="6527" y="73142"/>
                </a:lnTo>
                <a:lnTo>
                  <a:pt x="13330" y="76690"/>
                </a:lnTo>
                <a:lnTo>
                  <a:pt x="23355" y="77345"/>
                </a:lnTo>
                <a:lnTo>
                  <a:pt x="23355" y="87370"/>
                </a:lnTo>
                <a:lnTo>
                  <a:pt x="28264" y="87370"/>
                </a:lnTo>
                <a:lnTo>
                  <a:pt x="28264" y="42565"/>
                </a:lnTo>
                <a:lnTo>
                  <a:pt x="32570" y="43737"/>
                </a:lnTo>
                <a:lnTo>
                  <a:pt x="35636" y="44977"/>
                </a:lnTo>
                <a:lnTo>
                  <a:pt x="37461" y="46286"/>
                </a:lnTo>
                <a:lnTo>
                  <a:pt x="40631" y="48525"/>
                </a:lnTo>
                <a:lnTo>
                  <a:pt x="42215" y="51798"/>
                </a:lnTo>
                <a:lnTo>
                  <a:pt x="42215" y="58827"/>
                </a:lnTo>
                <a:lnTo>
                  <a:pt x="41630" y="61221"/>
                </a:lnTo>
                <a:lnTo>
                  <a:pt x="40458" y="63288"/>
                </a:lnTo>
                <a:lnTo>
                  <a:pt x="39270" y="75243"/>
                </a:lnTo>
                <a:lnTo>
                  <a:pt x="42577" y="73107"/>
                </a:lnTo>
                <a:lnTo>
                  <a:pt x="48536" y="69248"/>
                </a:lnTo>
                <a:lnTo>
                  <a:pt x="51516" y="62737"/>
                </a:lnTo>
                <a:lnTo>
                  <a:pt x="51516" y="47233"/>
                </a:lnTo>
                <a:lnTo>
                  <a:pt x="49191" y="42445"/>
                </a:lnTo>
                <a:lnTo>
                  <a:pt x="44540" y="39206"/>
                </a:lnTo>
                <a:lnTo>
                  <a:pt x="41681" y="37242"/>
                </a:lnTo>
                <a:lnTo>
                  <a:pt x="36256" y="35141"/>
                </a:lnTo>
                <a:close/>
              </a:path>
              <a:path w="322470" h="97775">
                <a:moveTo>
                  <a:pt x="38219" y="67320"/>
                </a:moveTo>
                <a:lnTo>
                  <a:pt x="34154" y="69472"/>
                </a:lnTo>
                <a:lnTo>
                  <a:pt x="28264" y="69748"/>
                </a:lnTo>
                <a:lnTo>
                  <a:pt x="28264" y="77345"/>
                </a:lnTo>
                <a:lnTo>
                  <a:pt x="34499" y="76656"/>
                </a:lnTo>
                <a:lnTo>
                  <a:pt x="39270" y="75243"/>
                </a:lnTo>
                <a:lnTo>
                  <a:pt x="40458" y="63288"/>
                </a:lnTo>
                <a:lnTo>
                  <a:pt x="38219" y="67320"/>
                </a:lnTo>
                <a:close/>
              </a:path>
              <a:path w="322470" h="97775">
                <a:moveTo>
                  <a:pt x="127123" y="90109"/>
                </a:moveTo>
                <a:lnTo>
                  <a:pt x="129982" y="88197"/>
                </a:lnTo>
                <a:lnTo>
                  <a:pt x="131635" y="85096"/>
                </a:lnTo>
                <a:lnTo>
                  <a:pt x="133289" y="81996"/>
                </a:lnTo>
                <a:lnTo>
                  <a:pt x="134116" y="78396"/>
                </a:lnTo>
                <a:lnTo>
                  <a:pt x="134116" y="63857"/>
                </a:lnTo>
                <a:lnTo>
                  <a:pt x="123058" y="63857"/>
                </a:lnTo>
                <a:lnTo>
                  <a:pt x="123058" y="75123"/>
                </a:lnTo>
                <a:lnTo>
                  <a:pt x="128690" y="75123"/>
                </a:lnTo>
                <a:lnTo>
                  <a:pt x="128845" y="77862"/>
                </a:lnTo>
                <a:lnTo>
                  <a:pt x="128070" y="80911"/>
                </a:lnTo>
                <a:lnTo>
                  <a:pt x="127106" y="83839"/>
                </a:lnTo>
                <a:lnTo>
                  <a:pt x="125435" y="85510"/>
                </a:lnTo>
                <a:lnTo>
                  <a:pt x="123058" y="85923"/>
                </a:lnTo>
                <a:lnTo>
                  <a:pt x="123058" y="90833"/>
                </a:lnTo>
                <a:lnTo>
                  <a:pt x="127123" y="90109"/>
                </a:lnTo>
                <a:close/>
              </a:path>
              <a:path w="322470" h="97775">
                <a:moveTo>
                  <a:pt x="190903" y="73552"/>
                </a:moveTo>
                <a:lnTo>
                  <a:pt x="199411" y="62978"/>
                </a:lnTo>
                <a:lnTo>
                  <a:pt x="202407" y="56398"/>
                </a:lnTo>
                <a:lnTo>
                  <a:pt x="203907" y="48078"/>
                </a:lnTo>
                <a:lnTo>
                  <a:pt x="203907" y="37831"/>
                </a:lnTo>
                <a:lnTo>
                  <a:pt x="202652" y="23719"/>
                </a:lnTo>
                <a:lnTo>
                  <a:pt x="198946" y="12954"/>
                </a:lnTo>
                <a:lnTo>
                  <a:pt x="194675" y="5064"/>
                </a:lnTo>
                <a:lnTo>
                  <a:pt x="187751" y="1119"/>
                </a:lnTo>
                <a:lnTo>
                  <a:pt x="178174" y="1119"/>
                </a:lnTo>
                <a:lnTo>
                  <a:pt x="175531" y="1241"/>
                </a:lnTo>
                <a:lnTo>
                  <a:pt x="163755" y="6078"/>
                </a:lnTo>
                <a:lnTo>
                  <a:pt x="156111" y="17966"/>
                </a:lnTo>
                <a:lnTo>
                  <a:pt x="153940" y="23995"/>
                </a:lnTo>
                <a:lnTo>
                  <a:pt x="152855" y="31213"/>
                </a:lnTo>
                <a:lnTo>
                  <a:pt x="152865" y="40964"/>
                </a:lnTo>
                <a:lnTo>
                  <a:pt x="154327" y="54782"/>
                </a:lnTo>
                <a:lnTo>
                  <a:pt x="158281" y="65562"/>
                </a:lnTo>
                <a:lnTo>
                  <a:pt x="162621" y="73279"/>
                </a:lnTo>
                <a:lnTo>
                  <a:pt x="169234" y="77138"/>
                </a:lnTo>
                <a:lnTo>
                  <a:pt x="172077" y="68663"/>
                </a:lnTo>
                <a:lnTo>
                  <a:pt x="167840" y="65166"/>
                </a:lnTo>
                <a:lnTo>
                  <a:pt x="165360" y="58172"/>
                </a:lnTo>
                <a:lnTo>
                  <a:pt x="163741" y="53590"/>
                </a:lnTo>
                <a:lnTo>
                  <a:pt x="162931" y="47526"/>
                </a:lnTo>
                <a:lnTo>
                  <a:pt x="162931" y="29956"/>
                </a:lnTo>
                <a:lnTo>
                  <a:pt x="164197" y="22368"/>
                </a:lnTo>
                <a:lnTo>
                  <a:pt x="166729" y="17217"/>
                </a:lnTo>
                <a:lnTo>
                  <a:pt x="169261" y="12066"/>
                </a:lnTo>
                <a:lnTo>
                  <a:pt x="173266" y="9491"/>
                </a:lnTo>
                <a:lnTo>
                  <a:pt x="184702" y="9491"/>
                </a:lnTo>
                <a:lnTo>
                  <a:pt x="188715" y="12204"/>
                </a:lnTo>
                <a:lnTo>
                  <a:pt x="190782" y="17630"/>
                </a:lnTo>
                <a:lnTo>
                  <a:pt x="192849" y="23057"/>
                </a:lnTo>
                <a:lnTo>
                  <a:pt x="193882" y="29973"/>
                </a:lnTo>
                <a:lnTo>
                  <a:pt x="193882" y="50024"/>
                </a:lnTo>
                <a:lnTo>
                  <a:pt x="192453" y="57983"/>
                </a:lnTo>
                <a:lnTo>
                  <a:pt x="189594" y="62255"/>
                </a:lnTo>
                <a:lnTo>
                  <a:pt x="186735" y="66527"/>
                </a:lnTo>
                <a:lnTo>
                  <a:pt x="182894" y="68663"/>
                </a:lnTo>
                <a:lnTo>
                  <a:pt x="178316" y="77138"/>
                </a:lnTo>
                <a:lnTo>
                  <a:pt x="190903" y="73552"/>
                </a:lnTo>
                <a:close/>
              </a:path>
              <a:path w="322470" h="97775">
                <a:moveTo>
                  <a:pt x="178123" y="77138"/>
                </a:moveTo>
                <a:lnTo>
                  <a:pt x="178316" y="77138"/>
                </a:lnTo>
                <a:lnTo>
                  <a:pt x="182894" y="68663"/>
                </a:lnTo>
                <a:lnTo>
                  <a:pt x="172077" y="68663"/>
                </a:lnTo>
                <a:lnTo>
                  <a:pt x="169234" y="77138"/>
                </a:lnTo>
                <a:lnTo>
                  <a:pt x="178123" y="77138"/>
                </a:lnTo>
                <a:close/>
              </a:path>
              <a:path w="322470" h="97775">
                <a:moveTo>
                  <a:pt x="247170" y="67121"/>
                </a:moveTo>
                <a:lnTo>
                  <a:pt x="243510" y="68766"/>
                </a:lnTo>
                <a:lnTo>
                  <a:pt x="233761" y="68766"/>
                </a:lnTo>
                <a:lnTo>
                  <a:pt x="229963" y="67173"/>
                </a:lnTo>
                <a:lnTo>
                  <a:pt x="230868" y="77035"/>
                </a:lnTo>
                <a:lnTo>
                  <a:pt x="245887" y="77035"/>
                </a:lnTo>
                <a:lnTo>
                  <a:pt x="252122" y="74442"/>
                </a:lnTo>
                <a:lnTo>
                  <a:pt x="256497" y="69257"/>
                </a:lnTo>
                <a:lnTo>
                  <a:pt x="260872" y="64072"/>
                </a:lnTo>
                <a:lnTo>
                  <a:pt x="263059" y="58120"/>
                </a:lnTo>
                <a:lnTo>
                  <a:pt x="263059" y="43547"/>
                </a:lnTo>
                <a:lnTo>
                  <a:pt x="260750" y="37639"/>
                </a:lnTo>
                <a:lnTo>
                  <a:pt x="256135" y="33677"/>
                </a:lnTo>
                <a:lnTo>
                  <a:pt x="251519" y="29715"/>
                </a:lnTo>
                <a:lnTo>
                  <a:pt x="246110" y="27733"/>
                </a:lnTo>
                <a:lnTo>
                  <a:pt x="236259" y="27733"/>
                </a:lnTo>
                <a:lnTo>
                  <a:pt x="232952" y="28423"/>
                </a:lnTo>
                <a:lnTo>
                  <a:pt x="229989" y="29801"/>
                </a:lnTo>
                <a:lnTo>
                  <a:pt x="226751" y="31351"/>
                </a:lnTo>
                <a:lnTo>
                  <a:pt x="224064" y="33694"/>
                </a:lnTo>
                <a:lnTo>
                  <a:pt x="221929" y="36829"/>
                </a:lnTo>
                <a:lnTo>
                  <a:pt x="222274" y="27871"/>
                </a:lnTo>
                <a:lnTo>
                  <a:pt x="223978" y="20989"/>
                </a:lnTo>
                <a:lnTo>
                  <a:pt x="227044" y="16183"/>
                </a:lnTo>
                <a:lnTo>
                  <a:pt x="230110" y="11378"/>
                </a:lnTo>
                <a:lnTo>
                  <a:pt x="234243" y="8974"/>
                </a:lnTo>
                <a:lnTo>
                  <a:pt x="243992" y="8974"/>
                </a:lnTo>
                <a:lnTo>
                  <a:pt x="247385" y="10525"/>
                </a:lnTo>
                <a:lnTo>
                  <a:pt x="249624" y="13626"/>
                </a:lnTo>
                <a:lnTo>
                  <a:pt x="251708" y="17570"/>
                </a:lnTo>
                <a:lnTo>
                  <a:pt x="252260" y="20499"/>
                </a:lnTo>
                <a:lnTo>
                  <a:pt x="261457" y="20499"/>
                </a:lnTo>
                <a:lnTo>
                  <a:pt x="261457" y="15951"/>
                </a:lnTo>
                <a:lnTo>
                  <a:pt x="259830" y="11532"/>
                </a:lnTo>
                <a:lnTo>
                  <a:pt x="256574" y="7243"/>
                </a:lnTo>
                <a:lnTo>
                  <a:pt x="253318" y="2954"/>
                </a:lnTo>
                <a:lnTo>
                  <a:pt x="247558" y="809"/>
                </a:lnTo>
                <a:lnTo>
                  <a:pt x="239289" y="809"/>
                </a:lnTo>
                <a:lnTo>
                  <a:pt x="234338" y="1231"/>
                </a:lnTo>
                <a:lnTo>
                  <a:pt x="223082" y="6907"/>
                </a:lnTo>
                <a:lnTo>
                  <a:pt x="215676" y="19207"/>
                </a:lnTo>
                <a:lnTo>
                  <a:pt x="213437" y="25615"/>
                </a:lnTo>
                <a:lnTo>
                  <a:pt x="212318" y="33418"/>
                </a:lnTo>
                <a:lnTo>
                  <a:pt x="212365" y="45509"/>
                </a:lnTo>
                <a:lnTo>
                  <a:pt x="214515" y="59615"/>
                </a:lnTo>
                <a:lnTo>
                  <a:pt x="219862" y="69154"/>
                </a:lnTo>
                <a:lnTo>
                  <a:pt x="224891" y="74408"/>
                </a:lnTo>
                <a:lnTo>
                  <a:pt x="227225" y="63986"/>
                </a:lnTo>
                <a:lnTo>
                  <a:pt x="224486" y="60799"/>
                </a:lnTo>
                <a:lnTo>
                  <a:pt x="223117" y="56863"/>
                </a:lnTo>
                <a:lnTo>
                  <a:pt x="223117" y="46837"/>
                </a:lnTo>
                <a:lnTo>
                  <a:pt x="224624" y="42841"/>
                </a:lnTo>
                <a:lnTo>
                  <a:pt x="227638" y="40188"/>
                </a:lnTo>
                <a:lnTo>
                  <a:pt x="230652" y="37536"/>
                </a:lnTo>
                <a:lnTo>
                  <a:pt x="234157" y="36209"/>
                </a:lnTo>
                <a:lnTo>
                  <a:pt x="243872" y="36209"/>
                </a:lnTo>
                <a:lnTo>
                  <a:pt x="247816" y="37923"/>
                </a:lnTo>
                <a:lnTo>
                  <a:pt x="249986" y="41351"/>
                </a:lnTo>
                <a:lnTo>
                  <a:pt x="252156" y="44779"/>
                </a:lnTo>
                <a:lnTo>
                  <a:pt x="253242" y="48388"/>
                </a:lnTo>
                <a:lnTo>
                  <a:pt x="253242" y="56656"/>
                </a:lnTo>
                <a:lnTo>
                  <a:pt x="252027" y="60541"/>
                </a:lnTo>
                <a:lnTo>
                  <a:pt x="249599" y="63831"/>
                </a:lnTo>
                <a:lnTo>
                  <a:pt x="247170" y="671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1" name="object 1001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89</a:t>
            </a:r>
            <a:endParaRPr sz="1200">
              <a:latin typeface="Arial"/>
              <a:cs typeface="Arial"/>
            </a:endParaRPr>
          </a:p>
        </p:txBody>
      </p:sp>
      <p:sp>
        <p:nvSpPr>
          <p:cNvPr id="170" name="object 170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9" name="object 169"/>
          <p:cNvSpPr txBox="1"/>
          <p:nvPr/>
        </p:nvSpPr>
        <p:spPr>
          <a:xfrm>
            <a:off x="2493625" y="5024139"/>
            <a:ext cx="96203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8" name="object 168"/>
          <p:cNvSpPr txBox="1"/>
          <p:nvPr/>
        </p:nvSpPr>
        <p:spPr>
          <a:xfrm>
            <a:off x="2589828" y="5024139"/>
            <a:ext cx="1443044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7" name="object 167"/>
          <p:cNvSpPr txBox="1"/>
          <p:nvPr/>
        </p:nvSpPr>
        <p:spPr>
          <a:xfrm>
            <a:off x="4032872" y="5024139"/>
            <a:ext cx="673420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6" name="object 166"/>
          <p:cNvSpPr txBox="1"/>
          <p:nvPr/>
        </p:nvSpPr>
        <p:spPr>
          <a:xfrm>
            <a:off x="2493625" y="5397682"/>
            <a:ext cx="865825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5" name="object 165"/>
          <p:cNvSpPr txBox="1"/>
          <p:nvPr/>
        </p:nvSpPr>
        <p:spPr>
          <a:xfrm>
            <a:off x="3359451" y="5397682"/>
            <a:ext cx="1346841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4" name="object 164"/>
          <p:cNvSpPr txBox="1"/>
          <p:nvPr/>
        </p:nvSpPr>
        <p:spPr>
          <a:xfrm>
            <a:off x="2493625" y="5584454"/>
            <a:ext cx="19240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63" name="object 163"/>
          <p:cNvSpPr txBox="1"/>
          <p:nvPr/>
        </p:nvSpPr>
        <p:spPr>
          <a:xfrm>
            <a:off x="2686030" y="5584454"/>
            <a:ext cx="76962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62" name="object 162"/>
          <p:cNvSpPr txBox="1"/>
          <p:nvPr/>
        </p:nvSpPr>
        <p:spPr>
          <a:xfrm>
            <a:off x="3455654" y="5584454"/>
            <a:ext cx="76962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61" name="object 161"/>
          <p:cNvSpPr txBox="1"/>
          <p:nvPr/>
        </p:nvSpPr>
        <p:spPr>
          <a:xfrm>
            <a:off x="4225277" y="5584454"/>
            <a:ext cx="48101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60" name="object 160"/>
          <p:cNvSpPr txBox="1"/>
          <p:nvPr/>
        </p:nvSpPr>
        <p:spPr>
          <a:xfrm>
            <a:off x="2493625" y="5677840"/>
            <a:ext cx="577217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9" name="object 159"/>
          <p:cNvSpPr txBox="1"/>
          <p:nvPr/>
        </p:nvSpPr>
        <p:spPr>
          <a:xfrm>
            <a:off x="3070843" y="5677840"/>
            <a:ext cx="96203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8" name="object 158"/>
          <p:cNvSpPr txBox="1"/>
          <p:nvPr/>
        </p:nvSpPr>
        <p:spPr>
          <a:xfrm>
            <a:off x="3167046" y="5677840"/>
            <a:ext cx="409498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7" name="object 157"/>
          <p:cNvSpPr txBox="1"/>
          <p:nvPr/>
        </p:nvSpPr>
        <p:spPr>
          <a:xfrm>
            <a:off x="3576544" y="5677840"/>
            <a:ext cx="167718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6" name="object 156"/>
          <p:cNvSpPr txBox="1"/>
          <p:nvPr/>
        </p:nvSpPr>
        <p:spPr>
          <a:xfrm>
            <a:off x="3744263" y="5677840"/>
            <a:ext cx="19240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5" name="object 155"/>
          <p:cNvSpPr txBox="1"/>
          <p:nvPr/>
        </p:nvSpPr>
        <p:spPr>
          <a:xfrm>
            <a:off x="3936668" y="5677840"/>
            <a:ext cx="769624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4" name="object 154"/>
          <p:cNvSpPr txBox="1"/>
          <p:nvPr/>
        </p:nvSpPr>
        <p:spPr>
          <a:xfrm>
            <a:off x="3167046" y="5781602"/>
            <a:ext cx="577217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3" name="object 153"/>
          <p:cNvSpPr txBox="1"/>
          <p:nvPr/>
        </p:nvSpPr>
        <p:spPr>
          <a:xfrm>
            <a:off x="4321481" y="4930753"/>
            <a:ext cx="21003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2" name="object 152"/>
          <p:cNvSpPr txBox="1"/>
          <p:nvPr/>
        </p:nvSpPr>
        <p:spPr>
          <a:xfrm>
            <a:off x="4531516" y="4930753"/>
            <a:ext cx="545149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1" name="object 151"/>
          <p:cNvSpPr txBox="1"/>
          <p:nvPr/>
        </p:nvSpPr>
        <p:spPr>
          <a:xfrm>
            <a:off x="5076667" y="4930753"/>
            <a:ext cx="784061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50" name="object 150"/>
          <p:cNvSpPr txBox="1"/>
          <p:nvPr/>
        </p:nvSpPr>
        <p:spPr>
          <a:xfrm>
            <a:off x="5860728" y="4930754"/>
            <a:ext cx="769623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9" name="object 149"/>
          <p:cNvSpPr txBox="1"/>
          <p:nvPr/>
        </p:nvSpPr>
        <p:spPr>
          <a:xfrm>
            <a:off x="4321481" y="5034515"/>
            <a:ext cx="1539246" cy="4565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8" name="object 148"/>
          <p:cNvSpPr txBox="1"/>
          <p:nvPr/>
        </p:nvSpPr>
        <p:spPr>
          <a:xfrm>
            <a:off x="4321480" y="5491069"/>
            <a:ext cx="962029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7" name="object 147"/>
          <p:cNvSpPr txBox="1"/>
          <p:nvPr/>
        </p:nvSpPr>
        <p:spPr>
          <a:xfrm>
            <a:off x="5283510" y="5491069"/>
            <a:ext cx="134684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6" name="object 146"/>
          <p:cNvSpPr txBox="1"/>
          <p:nvPr/>
        </p:nvSpPr>
        <p:spPr>
          <a:xfrm>
            <a:off x="4321480" y="5584454"/>
            <a:ext cx="76962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5" name="object 145"/>
          <p:cNvSpPr txBox="1"/>
          <p:nvPr/>
        </p:nvSpPr>
        <p:spPr>
          <a:xfrm>
            <a:off x="5091104" y="5584454"/>
            <a:ext cx="105823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4" name="object 144"/>
          <p:cNvSpPr txBox="1"/>
          <p:nvPr/>
        </p:nvSpPr>
        <p:spPr>
          <a:xfrm>
            <a:off x="6149335" y="5584454"/>
            <a:ext cx="48101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3" name="object 143"/>
          <p:cNvSpPr txBox="1"/>
          <p:nvPr/>
        </p:nvSpPr>
        <p:spPr>
          <a:xfrm>
            <a:off x="4321480" y="5677840"/>
            <a:ext cx="48101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2" name="object 142"/>
          <p:cNvSpPr txBox="1"/>
          <p:nvPr/>
        </p:nvSpPr>
        <p:spPr>
          <a:xfrm>
            <a:off x="4802496" y="5677840"/>
            <a:ext cx="676728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41" name="object 141"/>
          <p:cNvSpPr txBox="1"/>
          <p:nvPr/>
        </p:nvSpPr>
        <p:spPr>
          <a:xfrm>
            <a:off x="5479224" y="5677840"/>
            <a:ext cx="189097" cy="1037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40" name="object 140"/>
          <p:cNvSpPr txBox="1"/>
          <p:nvPr/>
        </p:nvSpPr>
        <p:spPr>
          <a:xfrm>
            <a:off x="5668322" y="5677840"/>
            <a:ext cx="19240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9" name="object 139"/>
          <p:cNvSpPr txBox="1"/>
          <p:nvPr/>
        </p:nvSpPr>
        <p:spPr>
          <a:xfrm>
            <a:off x="5860728" y="5677840"/>
            <a:ext cx="769623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8" name="object 138"/>
          <p:cNvSpPr txBox="1"/>
          <p:nvPr/>
        </p:nvSpPr>
        <p:spPr>
          <a:xfrm>
            <a:off x="4802496" y="5781602"/>
            <a:ext cx="865825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7" name="object 137"/>
          <p:cNvSpPr txBox="1"/>
          <p:nvPr/>
        </p:nvSpPr>
        <p:spPr>
          <a:xfrm>
            <a:off x="761972" y="4743982"/>
            <a:ext cx="210036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6" name="object 136"/>
          <p:cNvSpPr txBox="1"/>
          <p:nvPr/>
        </p:nvSpPr>
        <p:spPr>
          <a:xfrm>
            <a:off x="972009" y="4743982"/>
            <a:ext cx="1329210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35" name="object 135"/>
          <p:cNvSpPr txBox="1"/>
          <p:nvPr/>
        </p:nvSpPr>
        <p:spPr>
          <a:xfrm>
            <a:off x="761972" y="4847744"/>
            <a:ext cx="1539246" cy="9234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4" name="object 134"/>
          <p:cNvSpPr txBox="1"/>
          <p:nvPr/>
        </p:nvSpPr>
        <p:spPr>
          <a:xfrm>
            <a:off x="7111366" y="2129180"/>
            <a:ext cx="577217" cy="8404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3" name="object 133"/>
          <p:cNvSpPr txBox="1"/>
          <p:nvPr/>
        </p:nvSpPr>
        <p:spPr>
          <a:xfrm>
            <a:off x="665769" y="1755636"/>
            <a:ext cx="673420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2" name="object 132"/>
          <p:cNvSpPr txBox="1"/>
          <p:nvPr/>
        </p:nvSpPr>
        <p:spPr>
          <a:xfrm>
            <a:off x="665769" y="2035794"/>
            <a:ext cx="481014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1" name="object 131"/>
          <p:cNvSpPr txBox="1"/>
          <p:nvPr/>
        </p:nvSpPr>
        <p:spPr>
          <a:xfrm>
            <a:off x="1146784" y="2035794"/>
            <a:ext cx="192405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0" name="object 130"/>
          <p:cNvSpPr txBox="1"/>
          <p:nvPr/>
        </p:nvSpPr>
        <p:spPr>
          <a:xfrm>
            <a:off x="5764524" y="1662251"/>
            <a:ext cx="31329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9" name="object 129"/>
          <p:cNvSpPr txBox="1"/>
          <p:nvPr/>
        </p:nvSpPr>
        <p:spPr>
          <a:xfrm>
            <a:off x="6077821" y="1662251"/>
            <a:ext cx="18193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8" name="object 128"/>
          <p:cNvSpPr txBox="1"/>
          <p:nvPr/>
        </p:nvSpPr>
        <p:spPr>
          <a:xfrm>
            <a:off x="6259755" y="1662251"/>
            <a:ext cx="22447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7" name="object 127"/>
          <p:cNvSpPr txBox="1"/>
          <p:nvPr/>
        </p:nvSpPr>
        <p:spPr>
          <a:xfrm>
            <a:off x="6484230" y="1662251"/>
            <a:ext cx="1396759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6" name="object 126"/>
          <p:cNvSpPr txBox="1"/>
          <p:nvPr/>
        </p:nvSpPr>
        <p:spPr>
          <a:xfrm>
            <a:off x="5764524" y="1766012"/>
            <a:ext cx="2116464" cy="11353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5" name="object 125"/>
          <p:cNvSpPr txBox="1"/>
          <p:nvPr/>
        </p:nvSpPr>
        <p:spPr>
          <a:xfrm>
            <a:off x="5764524" y="1879543"/>
            <a:ext cx="2116464" cy="628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94"/>
              </a:lnSpc>
              <a:spcBef>
                <a:spcPts val="10"/>
              </a:spcBef>
            </a:pPr>
            <a:endParaRPr sz="500"/>
          </a:p>
        </p:txBody>
      </p:sp>
      <p:sp>
        <p:nvSpPr>
          <p:cNvPr id="124" name="object 124"/>
          <p:cNvSpPr txBox="1"/>
          <p:nvPr/>
        </p:nvSpPr>
        <p:spPr>
          <a:xfrm>
            <a:off x="5668322" y="915164"/>
            <a:ext cx="281446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3" name="object 123"/>
          <p:cNvSpPr txBox="1"/>
          <p:nvPr/>
        </p:nvSpPr>
        <p:spPr>
          <a:xfrm>
            <a:off x="5949768" y="915164"/>
            <a:ext cx="39197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22" name="object 122"/>
          <p:cNvSpPr txBox="1"/>
          <p:nvPr/>
        </p:nvSpPr>
        <p:spPr>
          <a:xfrm>
            <a:off x="5668322" y="1018927"/>
            <a:ext cx="673420" cy="363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1" name="object 121"/>
          <p:cNvSpPr txBox="1"/>
          <p:nvPr/>
        </p:nvSpPr>
        <p:spPr>
          <a:xfrm>
            <a:off x="1050581" y="728392"/>
            <a:ext cx="673420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0" name="object 120"/>
          <p:cNvSpPr txBox="1"/>
          <p:nvPr/>
        </p:nvSpPr>
        <p:spPr>
          <a:xfrm>
            <a:off x="1724001" y="728392"/>
            <a:ext cx="384811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9" name="object 119"/>
          <p:cNvSpPr txBox="1"/>
          <p:nvPr/>
        </p:nvSpPr>
        <p:spPr>
          <a:xfrm>
            <a:off x="2108813" y="728392"/>
            <a:ext cx="769624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8" name="object 118"/>
          <p:cNvSpPr txBox="1"/>
          <p:nvPr/>
        </p:nvSpPr>
        <p:spPr>
          <a:xfrm>
            <a:off x="1050581" y="1195321"/>
            <a:ext cx="28860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7" name="object 117"/>
          <p:cNvSpPr txBox="1"/>
          <p:nvPr/>
        </p:nvSpPr>
        <p:spPr>
          <a:xfrm>
            <a:off x="1339189" y="1195321"/>
            <a:ext cx="115443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6" name="object 116"/>
          <p:cNvSpPr txBox="1"/>
          <p:nvPr/>
        </p:nvSpPr>
        <p:spPr>
          <a:xfrm>
            <a:off x="2493625" y="1195321"/>
            <a:ext cx="38481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5" name="object 115"/>
          <p:cNvSpPr txBox="1"/>
          <p:nvPr/>
        </p:nvSpPr>
        <p:spPr>
          <a:xfrm>
            <a:off x="1050581" y="1288708"/>
            <a:ext cx="86582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4" name="object 114"/>
          <p:cNvSpPr txBox="1"/>
          <p:nvPr/>
        </p:nvSpPr>
        <p:spPr>
          <a:xfrm>
            <a:off x="1916406" y="1288708"/>
            <a:ext cx="962029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13" name="object 113"/>
          <p:cNvSpPr txBox="1"/>
          <p:nvPr/>
        </p:nvSpPr>
        <p:spPr>
          <a:xfrm>
            <a:off x="1050581" y="1382093"/>
            <a:ext cx="673420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1724001" y="1382093"/>
            <a:ext cx="286113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11" name="object 111"/>
          <p:cNvSpPr txBox="1"/>
          <p:nvPr/>
        </p:nvSpPr>
        <p:spPr>
          <a:xfrm>
            <a:off x="2010114" y="1382093"/>
            <a:ext cx="291104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10" name="object 110"/>
          <p:cNvSpPr txBox="1"/>
          <p:nvPr/>
        </p:nvSpPr>
        <p:spPr>
          <a:xfrm>
            <a:off x="2301220" y="1382093"/>
            <a:ext cx="577217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9" name="object 109"/>
          <p:cNvSpPr txBox="1"/>
          <p:nvPr/>
        </p:nvSpPr>
        <p:spPr>
          <a:xfrm>
            <a:off x="1724002" y="1485855"/>
            <a:ext cx="577217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8" name="object 108"/>
          <p:cNvSpPr txBox="1"/>
          <p:nvPr/>
        </p:nvSpPr>
        <p:spPr>
          <a:xfrm>
            <a:off x="1050581" y="1662251"/>
            <a:ext cx="865825" cy="5291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7" name="object 107"/>
          <p:cNvSpPr txBox="1"/>
          <p:nvPr/>
        </p:nvSpPr>
        <p:spPr>
          <a:xfrm>
            <a:off x="1916407" y="1662251"/>
            <a:ext cx="962029" cy="5291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6" name="object 106"/>
          <p:cNvSpPr txBox="1"/>
          <p:nvPr/>
        </p:nvSpPr>
        <p:spPr>
          <a:xfrm>
            <a:off x="5572120" y="635007"/>
            <a:ext cx="2501275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5" name="object 105"/>
          <p:cNvSpPr txBox="1"/>
          <p:nvPr/>
        </p:nvSpPr>
        <p:spPr>
          <a:xfrm>
            <a:off x="8073395" y="635007"/>
            <a:ext cx="96203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5572119" y="821778"/>
            <a:ext cx="865825" cy="65370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3" name="object 103"/>
          <p:cNvSpPr txBox="1"/>
          <p:nvPr/>
        </p:nvSpPr>
        <p:spPr>
          <a:xfrm>
            <a:off x="6437945" y="821778"/>
            <a:ext cx="377650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02" name="object 102"/>
          <p:cNvSpPr txBox="1"/>
          <p:nvPr/>
        </p:nvSpPr>
        <p:spPr>
          <a:xfrm>
            <a:off x="6815595" y="821778"/>
            <a:ext cx="295770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101" name="object 101"/>
          <p:cNvSpPr txBox="1"/>
          <p:nvPr/>
        </p:nvSpPr>
        <p:spPr>
          <a:xfrm>
            <a:off x="7111366" y="821778"/>
            <a:ext cx="96203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7207569" y="821778"/>
            <a:ext cx="281446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9" name="object 99"/>
          <p:cNvSpPr txBox="1"/>
          <p:nvPr/>
        </p:nvSpPr>
        <p:spPr>
          <a:xfrm>
            <a:off x="7489016" y="821778"/>
            <a:ext cx="584379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98" name="object 98"/>
          <p:cNvSpPr txBox="1"/>
          <p:nvPr/>
        </p:nvSpPr>
        <p:spPr>
          <a:xfrm>
            <a:off x="8073395" y="821778"/>
            <a:ext cx="96203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6437945" y="925540"/>
            <a:ext cx="673420" cy="54993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7207568" y="925540"/>
            <a:ext cx="865825" cy="34648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5" name="object 95"/>
          <p:cNvSpPr txBox="1"/>
          <p:nvPr/>
        </p:nvSpPr>
        <p:spPr>
          <a:xfrm>
            <a:off x="7207569" y="1272028"/>
            <a:ext cx="328870" cy="1100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94" name="object 94"/>
          <p:cNvSpPr txBox="1"/>
          <p:nvPr/>
        </p:nvSpPr>
        <p:spPr>
          <a:xfrm>
            <a:off x="7536439" y="1272028"/>
            <a:ext cx="536955" cy="1100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53"/>
              </a:lnSpc>
              <a:spcBef>
                <a:spcPts val="29"/>
              </a:spcBef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7111366" y="1382093"/>
            <a:ext cx="962029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92" name="object 92"/>
          <p:cNvSpPr txBox="1"/>
          <p:nvPr/>
        </p:nvSpPr>
        <p:spPr>
          <a:xfrm>
            <a:off x="8073395" y="1382093"/>
            <a:ext cx="9620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91" name="object 91"/>
          <p:cNvSpPr txBox="1"/>
          <p:nvPr/>
        </p:nvSpPr>
        <p:spPr>
          <a:xfrm>
            <a:off x="5572120" y="1475479"/>
            <a:ext cx="1250637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6822757" y="1475479"/>
            <a:ext cx="1346841" cy="1556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473364" y="448235"/>
            <a:ext cx="3078494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8" name="object 88"/>
          <p:cNvSpPr txBox="1"/>
          <p:nvPr/>
        </p:nvSpPr>
        <p:spPr>
          <a:xfrm>
            <a:off x="3551857" y="448235"/>
            <a:ext cx="377431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87" name="object 87"/>
          <p:cNvSpPr txBox="1"/>
          <p:nvPr/>
        </p:nvSpPr>
        <p:spPr>
          <a:xfrm>
            <a:off x="3929288" y="448235"/>
            <a:ext cx="1546627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86" name="object 86"/>
          <p:cNvSpPr txBox="1"/>
          <p:nvPr/>
        </p:nvSpPr>
        <p:spPr>
          <a:xfrm>
            <a:off x="5475915" y="448235"/>
            <a:ext cx="1325462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6801378" y="448236"/>
            <a:ext cx="1432354" cy="354866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4" name="object 84"/>
          <p:cNvSpPr txBox="1"/>
          <p:nvPr/>
        </p:nvSpPr>
        <p:spPr>
          <a:xfrm>
            <a:off x="8233733" y="448235"/>
            <a:ext cx="436903" cy="56057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3" name="object 83"/>
          <p:cNvSpPr txBox="1"/>
          <p:nvPr/>
        </p:nvSpPr>
        <p:spPr>
          <a:xfrm>
            <a:off x="3551857" y="551997"/>
            <a:ext cx="1924058" cy="36316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473364" y="915164"/>
            <a:ext cx="404052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1" name="object 81"/>
          <p:cNvSpPr txBox="1"/>
          <p:nvPr/>
        </p:nvSpPr>
        <p:spPr>
          <a:xfrm>
            <a:off x="4513885" y="915164"/>
            <a:ext cx="769624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80" name="object 80"/>
          <p:cNvSpPr txBox="1"/>
          <p:nvPr/>
        </p:nvSpPr>
        <p:spPr>
          <a:xfrm>
            <a:off x="5283511" y="915164"/>
            <a:ext cx="1517868" cy="12762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9" name="object 79"/>
          <p:cNvSpPr txBox="1"/>
          <p:nvPr/>
        </p:nvSpPr>
        <p:spPr>
          <a:xfrm>
            <a:off x="473364" y="1008550"/>
            <a:ext cx="269368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8" name="object 78"/>
          <p:cNvSpPr txBox="1"/>
          <p:nvPr/>
        </p:nvSpPr>
        <p:spPr>
          <a:xfrm>
            <a:off x="3167045" y="1008550"/>
            <a:ext cx="1539246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7" name="object 77"/>
          <p:cNvSpPr txBox="1"/>
          <p:nvPr/>
        </p:nvSpPr>
        <p:spPr>
          <a:xfrm>
            <a:off x="4706292" y="1008550"/>
            <a:ext cx="5772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76" name="object 76"/>
          <p:cNvSpPr txBox="1"/>
          <p:nvPr/>
        </p:nvSpPr>
        <p:spPr>
          <a:xfrm>
            <a:off x="473364" y="1101936"/>
            <a:ext cx="250127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5" name="object 75"/>
          <p:cNvSpPr txBox="1"/>
          <p:nvPr/>
        </p:nvSpPr>
        <p:spPr>
          <a:xfrm>
            <a:off x="2974640" y="1101935"/>
            <a:ext cx="962028" cy="16035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4" name="object 74"/>
          <p:cNvSpPr txBox="1"/>
          <p:nvPr/>
        </p:nvSpPr>
        <p:spPr>
          <a:xfrm>
            <a:off x="3936669" y="1101936"/>
            <a:ext cx="288608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4225277" y="1101935"/>
            <a:ext cx="569836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2" name="object 72"/>
          <p:cNvSpPr txBox="1"/>
          <p:nvPr/>
        </p:nvSpPr>
        <p:spPr>
          <a:xfrm>
            <a:off x="4795113" y="1101935"/>
            <a:ext cx="6413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1" name="object 71"/>
          <p:cNvSpPr txBox="1"/>
          <p:nvPr/>
        </p:nvSpPr>
        <p:spPr>
          <a:xfrm>
            <a:off x="4859249" y="1101935"/>
            <a:ext cx="231855" cy="1037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08"/>
              </a:lnSpc>
              <a:spcBef>
                <a:spcPts val="22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5091104" y="1101936"/>
            <a:ext cx="192405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9" name="object 69"/>
          <p:cNvSpPr txBox="1"/>
          <p:nvPr/>
        </p:nvSpPr>
        <p:spPr>
          <a:xfrm>
            <a:off x="4225278" y="1205697"/>
            <a:ext cx="865826" cy="17639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8" name="object 68"/>
          <p:cNvSpPr txBox="1"/>
          <p:nvPr/>
        </p:nvSpPr>
        <p:spPr>
          <a:xfrm>
            <a:off x="2974640" y="1262292"/>
            <a:ext cx="205230" cy="1198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3179870" y="1262292"/>
            <a:ext cx="756798" cy="1198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73364" y="1382093"/>
            <a:ext cx="2706506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5" name="object 65"/>
          <p:cNvSpPr txBox="1"/>
          <p:nvPr/>
        </p:nvSpPr>
        <p:spPr>
          <a:xfrm>
            <a:off x="3179870" y="1382093"/>
            <a:ext cx="152642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4" name="object 64"/>
          <p:cNvSpPr txBox="1"/>
          <p:nvPr/>
        </p:nvSpPr>
        <p:spPr>
          <a:xfrm>
            <a:off x="4706292" y="1382093"/>
            <a:ext cx="57721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63" name="object 63"/>
          <p:cNvSpPr txBox="1"/>
          <p:nvPr/>
        </p:nvSpPr>
        <p:spPr>
          <a:xfrm>
            <a:off x="473364" y="1475478"/>
            <a:ext cx="2597479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3070843" y="1475478"/>
            <a:ext cx="577217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3648061" y="1475478"/>
            <a:ext cx="577217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225277" y="1475478"/>
            <a:ext cx="769624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4994901" y="1475478"/>
            <a:ext cx="288608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73364" y="1942407"/>
            <a:ext cx="2886087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3359451" y="1942407"/>
            <a:ext cx="1346841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706292" y="1942407"/>
            <a:ext cx="577217" cy="2490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473363" y="2191437"/>
            <a:ext cx="6328015" cy="6848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473364" y="2876266"/>
            <a:ext cx="1635449" cy="11206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2108813" y="2876266"/>
            <a:ext cx="4692565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2108813" y="3063037"/>
            <a:ext cx="105823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51" name="object 51"/>
          <p:cNvSpPr txBox="1"/>
          <p:nvPr/>
        </p:nvSpPr>
        <p:spPr>
          <a:xfrm>
            <a:off x="3167045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50" name="object 50"/>
          <p:cNvSpPr txBox="1"/>
          <p:nvPr/>
        </p:nvSpPr>
        <p:spPr>
          <a:xfrm>
            <a:off x="3551856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9" name="object 49"/>
          <p:cNvSpPr txBox="1"/>
          <p:nvPr/>
        </p:nvSpPr>
        <p:spPr>
          <a:xfrm>
            <a:off x="3936668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8" name="object 48"/>
          <p:cNvSpPr txBox="1"/>
          <p:nvPr/>
        </p:nvSpPr>
        <p:spPr>
          <a:xfrm>
            <a:off x="4321480" y="3063037"/>
            <a:ext cx="384812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7" name="object 47"/>
          <p:cNvSpPr txBox="1"/>
          <p:nvPr/>
        </p:nvSpPr>
        <p:spPr>
          <a:xfrm>
            <a:off x="4706292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6" name="object 46"/>
          <p:cNvSpPr txBox="1"/>
          <p:nvPr/>
        </p:nvSpPr>
        <p:spPr>
          <a:xfrm>
            <a:off x="5091104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5" name="object 45"/>
          <p:cNvSpPr txBox="1"/>
          <p:nvPr/>
        </p:nvSpPr>
        <p:spPr>
          <a:xfrm>
            <a:off x="5475915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4" name="object 44"/>
          <p:cNvSpPr txBox="1"/>
          <p:nvPr/>
        </p:nvSpPr>
        <p:spPr>
          <a:xfrm>
            <a:off x="5860727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3" name="object 43"/>
          <p:cNvSpPr txBox="1"/>
          <p:nvPr/>
        </p:nvSpPr>
        <p:spPr>
          <a:xfrm>
            <a:off x="6245539" y="3063037"/>
            <a:ext cx="384811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2" name="object 42"/>
          <p:cNvSpPr txBox="1"/>
          <p:nvPr/>
        </p:nvSpPr>
        <p:spPr>
          <a:xfrm>
            <a:off x="6630350" y="3063037"/>
            <a:ext cx="171027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41" name="object 41"/>
          <p:cNvSpPr txBox="1"/>
          <p:nvPr/>
        </p:nvSpPr>
        <p:spPr>
          <a:xfrm>
            <a:off x="2108813" y="3156424"/>
            <a:ext cx="1058232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40" name="object 40"/>
          <p:cNvSpPr txBox="1"/>
          <p:nvPr/>
        </p:nvSpPr>
        <p:spPr>
          <a:xfrm>
            <a:off x="3167045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9" name="object 39"/>
          <p:cNvSpPr txBox="1"/>
          <p:nvPr/>
        </p:nvSpPr>
        <p:spPr>
          <a:xfrm>
            <a:off x="3551856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8" name="object 38"/>
          <p:cNvSpPr txBox="1"/>
          <p:nvPr/>
        </p:nvSpPr>
        <p:spPr>
          <a:xfrm>
            <a:off x="3936668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7" name="object 37"/>
          <p:cNvSpPr txBox="1"/>
          <p:nvPr/>
        </p:nvSpPr>
        <p:spPr>
          <a:xfrm>
            <a:off x="4321480" y="3156424"/>
            <a:ext cx="384812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6" name="object 36"/>
          <p:cNvSpPr txBox="1"/>
          <p:nvPr/>
        </p:nvSpPr>
        <p:spPr>
          <a:xfrm>
            <a:off x="4706292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5" name="object 35"/>
          <p:cNvSpPr txBox="1"/>
          <p:nvPr/>
        </p:nvSpPr>
        <p:spPr>
          <a:xfrm>
            <a:off x="5091104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4" name="object 34"/>
          <p:cNvSpPr txBox="1"/>
          <p:nvPr/>
        </p:nvSpPr>
        <p:spPr>
          <a:xfrm>
            <a:off x="5475915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3" name="object 33"/>
          <p:cNvSpPr txBox="1"/>
          <p:nvPr/>
        </p:nvSpPr>
        <p:spPr>
          <a:xfrm>
            <a:off x="5860727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2" name="object 32"/>
          <p:cNvSpPr txBox="1"/>
          <p:nvPr/>
        </p:nvSpPr>
        <p:spPr>
          <a:xfrm>
            <a:off x="6245539" y="3156424"/>
            <a:ext cx="384811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1" name="object 31"/>
          <p:cNvSpPr txBox="1"/>
          <p:nvPr/>
        </p:nvSpPr>
        <p:spPr>
          <a:xfrm>
            <a:off x="6630350" y="3156424"/>
            <a:ext cx="171027" cy="8300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28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30" name="object 30"/>
          <p:cNvSpPr txBox="1"/>
          <p:nvPr/>
        </p:nvSpPr>
        <p:spPr>
          <a:xfrm>
            <a:off x="2108813" y="3239433"/>
            <a:ext cx="4692565" cy="66407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2108813" y="3903510"/>
            <a:ext cx="28860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8" name="object 28"/>
          <p:cNvSpPr txBox="1"/>
          <p:nvPr/>
        </p:nvSpPr>
        <p:spPr>
          <a:xfrm>
            <a:off x="2397422" y="3903510"/>
            <a:ext cx="192405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7" name="object 27"/>
          <p:cNvSpPr txBox="1"/>
          <p:nvPr/>
        </p:nvSpPr>
        <p:spPr>
          <a:xfrm>
            <a:off x="4321480" y="3903510"/>
            <a:ext cx="240507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6" name="object 26"/>
          <p:cNvSpPr txBox="1"/>
          <p:nvPr/>
        </p:nvSpPr>
        <p:spPr>
          <a:xfrm>
            <a:off x="6726554" y="3903510"/>
            <a:ext cx="74825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25" name="object 25"/>
          <p:cNvSpPr txBox="1"/>
          <p:nvPr/>
        </p:nvSpPr>
        <p:spPr>
          <a:xfrm>
            <a:off x="473364" y="3996896"/>
            <a:ext cx="1250637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1724001" y="3996896"/>
            <a:ext cx="1154435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2878436" y="3996896"/>
            <a:ext cx="673420" cy="37354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3551858" y="3996896"/>
            <a:ext cx="1539246" cy="56031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5091103" y="3996896"/>
            <a:ext cx="481015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5572120" y="3996896"/>
            <a:ext cx="153924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7111366" y="3996896"/>
            <a:ext cx="1122366" cy="4669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73364" y="4370439"/>
            <a:ext cx="1539246" cy="28015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2012610" y="4370439"/>
            <a:ext cx="1539247" cy="1867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5091104" y="4463825"/>
            <a:ext cx="3142628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5" name="object 15"/>
          <p:cNvSpPr txBox="1"/>
          <p:nvPr/>
        </p:nvSpPr>
        <p:spPr>
          <a:xfrm>
            <a:off x="2012610" y="4557210"/>
            <a:ext cx="6221123" cy="9338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18"/>
              </a:lnSpc>
              <a:spcBef>
                <a:spcPts val="30"/>
              </a:spcBef>
            </a:pPr>
            <a:endParaRPr sz="700"/>
          </a:p>
        </p:txBody>
      </p:sp>
      <p:sp>
        <p:nvSpPr>
          <p:cNvPr id="14" name="object 14"/>
          <p:cNvSpPr txBox="1"/>
          <p:nvPr/>
        </p:nvSpPr>
        <p:spPr>
          <a:xfrm>
            <a:off x="473364" y="4650596"/>
            <a:ext cx="192405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665769" y="4650596"/>
            <a:ext cx="6060784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6726554" y="4650596"/>
            <a:ext cx="1507178" cy="140338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73364" y="6053977"/>
            <a:ext cx="8197273" cy="35578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61555">
              <a:lnSpc>
                <a:spcPts val="1346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6657491" y="1597878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6657491" y="1624052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7469433" y="1608062"/>
            <a:ext cx="61483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402067" y="4171176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952003" y="4171176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4402067" y="4197350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5952003" y="4197350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601493" y="4824877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1601493" y="4851050"/>
            <a:ext cx="65325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150404608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object 864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53"/>
              </a:lnSpc>
              <a:spcBef>
                <a:spcPts val="22"/>
              </a:spcBef>
            </a:pPr>
            <a:endParaRPr sz="900"/>
          </a:p>
          <a:p>
            <a:pPr marL="161555">
              <a:lnSpc>
                <a:spcPts val="1140"/>
              </a:lnSpc>
              <a:spcBef>
                <a:spcPts val="44029"/>
              </a:spcBef>
            </a:pPr>
            <a:r>
              <a:rPr i="1" baseline="-10736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  <a:p>
            <a:pPr marL="161555">
              <a:lnSpc>
                <a:spcPts val="1754"/>
              </a:lnSpc>
              <a:spcBef>
                <a:spcPts val="31"/>
              </a:spcBef>
            </a:pPr>
            <a:r>
              <a:rPr i="1" baseline="-4294" dirty="0">
                <a:latin typeface="Arial"/>
                <a:cs typeface="Arial"/>
              </a:rPr>
              <a:t>Damodaran                                                                                                                                                              </a:t>
            </a:r>
            <a:r>
              <a:rPr i="1" spc="28" baseline="-4294" dirty="0">
                <a:latin typeface="Arial"/>
                <a:cs typeface="Arial"/>
              </a:rPr>
              <a:t> </a:t>
            </a:r>
            <a:r>
              <a:rPr i="1" baseline="32208" dirty="0">
                <a:latin typeface="Arial"/>
                <a:cs typeface="Arial"/>
              </a:rPr>
              <a:t>90</a:t>
            </a:r>
            <a:endParaRPr sz="1200">
              <a:latin typeface="Arial"/>
              <a:cs typeface="Arial"/>
            </a:endParaRPr>
          </a:p>
        </p:txBody>
      </p:sp>
      <p:sp>
        <p:nvSpPr>
          <p:cNvPr id="162" name="object 162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473364" y="448236"/>
            <a:ext cx="9563485" cy="5978182"/>
          </a:xfrm>
          <a:custGeom>
            <a:avLst/>
            <a:gdLst/>
            <a:ahLst/>
            <a:cxnLst/>
            <a:rect l="l" t="t" r="r" b="b"/>
            <a:pathLst>
              <a:path w="10519833" h="6775273">
                <a:moveTo>
                  <a:pt x="9017000" y="0"/>
                </a:moveTo>
                <a:lnTo>
                  <a:pt x="0" y="0"/>
                </a:lnTo>
                <a:lnTo>
                  <a:pt x="0" y="6756400"/>
                </a:lnTo>
                <a:lnTo>
                  <a:pt x="9017000" y="6756400"/>
                </a:lnTo>
                <a:lnTo>
                  <a:pt x="901700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7645976" y="2238375"/>
            <a:ext cx="614795" cy="895069"/>
          </a:xfrm>
          <a:custGeom>
            <a:avLst/>
            <a:gdLst/>
            <a:ahLst/>
            <a:cxnLst/>
            <a:rect l="l" t="t" r="r" b="b"/>
            <a:pathLst>
              <a:path w="676274" h="1014412">
                <a:moveTo>
                  <a:pt x="0" y="0"/>
                </a:moveTo>
                <a:lnTo>
                  <a:pt x="0" y="1014412"/>
                </a:lnTo>
                <a:lnTo>
                  <a:pt x="676274" y="1014412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7645976" y="2238375"/>
            <a:ext cx="614795" cy="895069"/>
          </a:xfrm>
          <a:custGeom>
            <a:avLst/>
            <a:gdLst/>
            <a:ahLst/>
            <a:cxnLst/>
            <a:rect l="l" t="t" r="r" b="b"/>
            <a:pathLst>
              <a:path w="676274" h="1014412">
                <a:moveTo>
                  <a:pt x="0" y="0"/>
                </a:moveTo>
                <a:lnTo>
                  <a:pt x="676274" y="0"/>
                </a:lnTo>
                <a:lnTo>
                  <a:pt x="676274" y="1014412"/>
                </a:lnTo>
                <a:lnTo>
                  <a:pt x="0" y="101441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6108988" y="1741114"/>
            <a:ext cx="2254249" cy="298356"/>
          </a:xfrm>
          <a:custGeom>
            <a:avLst/>
            <a:gdLst/>
            <a:ahLst/>
            <a:cxnLst/>
            <a:rect l="l" t="t" r="r" b="b"/>
            <a:pathLst>
              <a:path w="2479674" h="338137">
                <a:moveTo>
                  <a:pt x="0" y="0"/>
                </a:moveTo>
                <a:lnTo>
                  <a:pt x="0" y="338137"/>
                </a:lnTo>
                <a:lnTo>
                  <a:pt x="2479674" y="338137"/>
                </a:lnTo>
                <a:lnTo>
                  <a:pt x="24796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6108988" y="1741114"/>
            <a:ext cx="2254249" cy="298356"/>
          </a:xfrm>
          <a:custGeom>
            <a:avLst/>
            <a:gdLst/>
            <a:ahLst/>
            <a:cxnLst/>
            <a:rect l="l" t="t" r="r" b="b"/>
            <a:pathLst>
              <a:path w="2479674" h="338137">
                <a:moveTo>
                  <a:pt x="0" y="0"/>
                </a:moveTo>
                <a:lnTo>
                  <a:pt x="2479674" y="0"/>
                </a:lnTo>
                <a:lnTo>
                  <a:pt x="24796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678295" y="1840567"/>
            <a:ext cx="717261" cy="298356"/>
          </a:xfrm>
          <a:custGeom>
            <a:avLst/>
            <a:gdLst/>
            <a:ahLst/>
            <a:cxnLst/>
            <a:rect l="l" t="t" r="r" b="b"/>
            <a:pathLst>
              <a:path w="788987" h="338137">
                <a:moveTo>
                  <a:pt x="0" y="0"/>
                </a:moveTo>
                <a:lnTo>
                  <a:pt x="0" y="338137"/>
                </a:lnTo>
                <a:lnTo>
                  <a:pt x="788987" y="338137"/>
                </a:lnTo>
                <a:lnTo>
                  <a:pt x="7889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678295" y="1840567"/>
            <a:ext cx="717261" cy="298356"/>
          </a:xfrm>
          <a:custGeom>
            <a:avLst/>
            <a:gdLst/>
            <a:ahLst/>
            <a:cxnLst/>
            <a:rect l="l" t="t" r="r" b="b"/>
            <a:pathLst>
              <a:path w="788987" h="338137">
                <a:moveTo>
                  <a:pt x="0" y="0"/>
                </a:moveTo>
                <a:lnTo>
                  <a:pt x="788987" y="0"/>
                </a:lnTo>
                <a:lnTo>
                  <a:pt x="788987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1805420" y="14427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0" y="338137"/>
                </a:lnTo>
                <a:lnTo>
                  <a:pt x="676274" y="338137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1805420" y="14427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676274" y="0"/>
                </a:lnTo>
                <a:lnTo>
                  <a:pt x="6762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5904056" y="647140"/>
            <a:ext cx="2664113" cy="895069"/>
          </a:xfrm>
          <a:custGeom>
            <a:avLst/>
            <a:gdLst/>
            <a:ahLst/>
            <a:cxnLst/>
            <a:rect l="l" t="t" r="r" b="b"/>
            <a:pathLst>
              <a:path w="2930524" h="1014412">
                <a:moveTo>
                  <a:pt x="0" y="0"/>
                </a:moveTo>
                <a:lnTo>
                  <a:pt x="0" y="1014412"/>
                </a:lnTo>
                <a:lnTo>
                  <a:pt x="2930524" y="1014412"/>
                </a:lnTo>
                <a:lnTo>
                  <a:pt x="29305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5904056" y="647140"/>
            <a:ext cx="2664113" cy="895069"/>
          </a:xfrm>
          <a:custGeom>
            <a:avLst/>
            <a:gdLst/>
            <a:ahLst/>
            <a:cxnLst/>
            <a:rect l="l" t="t" r="r" b="b"/>
            <a:pathLst>
              <a:path w="2930524" h="1014412">
                <a:moveTo>
                  <a:pt x="0" y="0"/>
                </a:moveTo>
                <a:lnTo>
                  <a:pt x="2930524" y="0"/>
                </a:lnTo>
                <a:lnTo>
                  <a:pt x="2930524" y="1014412"/>
                </a:lnTo>
                <a:lnTo>
                  <a:pt x="0" y="101441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7645976" y="846044"/>
            <a:ext cx="922193" cy="596712"/>
          </a:xfrm>
          <a:custGeom>
            <a:avLst/>
            <a:gdLst/>
            <a:ahLst/>
            <a:cxnLst/>
            <a:rect l="l" t="t" r="r" b="b"/>
            <a:pathLst>
              <a:path w="1014412" h="676274">
                <a:moveTo>
                  <a:pt x="0" y="0"/>
                </a:moveTo>
                <a:lnTo>
                  <a:pt x="0" y="676274"/>
                </a:lnTo>
                <a:lnTo>
                  <a:pt x="1014412" y="676274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7645976" y="846044"/>
            <a:ext cx="922193" cy="596712"/>
          </a:xfrm>
          <a:custGeom>
            <a:avLst/>
            <a:gdLst/>
            <a:ahLst/>
            <a:cxnLst/>
            <a:rect l="l" t="t" r="r" b="b"/>
            <a:pathLst>
              <a:path w="1014412" h="676274">
                <a:moveTo>
                  <a:pt x="0" y="0"/>
                </a:moveTo>
                <a:lnTo>
                  <a:pt x="1014412" y="0"/>
                </a:lnTo>
                <a:lnTo>
                  <a:pt x="1014412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6826250" y="846045"/>
            <a:ext cx="717261" cy="696165"/>
          </a:xfrm>
          <a:custGeom>
            <a:avLst/>
            <a:gdLst/>
            <a:ahLst/>
            <a:cxnLst/>
            <a:rect l="l" t="t" r="r" b="b"/>
            <a:pathLst>
              <a:path w="788987" h="788987">
                <a:moveTo>
                  <a:pt x="0" y="0"/>
                </a:moveTo>
                <a:lnTo>
                  <a:pt x="0" y="788987"/>
                </a:lnTo>
                <a:lnTo>
                  <a:pt x="788987" y="788987"/>
                </a:lnTo>
                <a:lnTo>
                  <a:pt x="7889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6826250" y="846045"/>
            <a:ext cx="717261" cy="696165"/>
          </a:xfrm>
          <a:custGeom>
            <a:avLst/>
            <a:gdLst/>
            <a:ahLst/>
            <a:cxnLst/>
            <a:rect l="l" t="t" r="r" b="b"/>
            <a:pathLst>
              <a:path w="788987" h="788987">
                <a:moveTo>
                  <a:pt x="0" y="0"/>
                </a:moveTo>
                <a:lnTo>
                  <a:pt x="788987" y="0"/>
                </a:lnTo>
                <a:lnTo>
                  <a:pt x="788987" y="788987"/>
                </a:lnTo>
                <a:lnTo>
                  <a:pt x="0" y="78898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6006522" y="945496"/>
            <a:ext cx="717261" cy="497261"/>
          </a:xfrm>
          <a:custGeom>
            <a:avLst/>
            <a:gdLst/>
            <a:ahLst/>
            <a:cxnLst/>
            <a:rect l="l" t="t" r="r" b="b"/>
            <a:pathLst>
              <a:path w="788987" h="563562">
                <a:moveTo>
                  <a:pt x="0" y="0"/>
                </a:moveTo>
                <a:lnTo>
                  <a:pt x="0" y="563562"/>
                </a:lnTo>
                <a:lnTo>
                  <a:pt x="788987" y="563562"/>
                </a:lnTo>
                <a:lnTo>
                  <a:pt x="7889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6006522" y="945496"/>
            <a:ext cx="717261" cy="497261"/>
          </a:xfrm>
          <a:custGeom>
            <a:avLst/>
            <a:gdLst/>
            <a:ahLst/>
            <a:cxnLst/>
            <a:rect l="l" t="t" r="r" b="b"/>
            <a:pathLst>
              <a:path w="788987" h="563562">
                <a:moveTo>
                  <a:pt x="0" y="0"/>
                </a:moveTo>
                <a:lnTo>
                  <a:pt x="788987" y="0"/>
                </a:lnTo>
                <a:lnTo>
                  <a:pt x="788987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4469534" y="1542209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0" y="0"/>
                </a:moveTo>
                <a:lnTo>
                  <a:pt x="0" y="563562"/>
                </a:lnTo>
                <a:lnTo>
                  <a:pt x="901699" y="563562"/>
                </a:lnTo>
                <a:lnTo>
                  <a:pt x="9016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4469534" y="1542209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0" y="0"/>
                </a:moveTo>
                <a:lnTo>
                  <a:pt x="901699" y="0"/>
                </a:lnTo>
                <a:lnTo>
                  <a:pt x="901699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3239943" y="1542209"/>
            <a:ext cx="614795" cy="497261"/>
          </a:xfrm>
          <a:custGeom>
            <a:avLst/>
            <a:gdLst/>
            <a:ahLst/>
            <a:cxnLst/>
            <a:rect l="l" t="t" r="r" b="b"/>
            <a:pathLst>
              <a:path w="676274" h="563562">
                <a:moveTo>
                  <a:pt x="0" y="0"/>
                </a:moveTo>
                <a:lnTo>
                  <a:pt x="0" y="563562"/>
                </a:lnTo>
                <a:lnTo>
                  <a:pt x="676274" y="563562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3239943" y="1542209"/>
            <a:ext cx="614795" cy="497261"/>
          </a:xfrm>
          <a:custGeom>
            <a:avLst/>
            <a:gdLst/>
            <a:ahLst/>
            <a:cxnLst/>
            <a:rect l="l" t="t" r="r" b="b"/>
            <a:pathLst>
              <a:path w="676274" h="563562">
                <a:moveTo>
                  <a:pt x="0" y="0"/>
                </a:moveTo>
                <a:lnTo>
                  <a:pt x="676274" y="0"/>
                </a:lnTo>
                <a:lnTo>
                  <a:pt x="676274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4469534" y="1144401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0" y="338137"/>
                </a:lnTo>
                <a:lnTo>
                  <a:pt x="1014412" y="338137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4469534" y="1144401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1014412" y="0"/>
                </a:lnTo>
                <a:lnTo>
                  <a:pt x="1014412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3137476" y="1144401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0" y="338137"/>
                </a:lnTo>
                <a:lnTo>
                  <a:pt x="1127124" y="338137"/>
                </a:lnTo>
                <a:lnTo>
                  <a:pt x="112712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3137476" y="1144401"/>
            <a:ext cx="1024658" cy="298356"/>
          </a:xfrm>
          <a:custGeom>
            <a:avLst/>
            <a:gdLst/>
            <a:ahLst/>
            <a:cxnLst/>
            <a:rect l="l" t="t" r="r" b="b"/>
            <a:pathLst>
              <a:path w="1127124" h="338137">
                <a:moveTo>
                  <a:pt x="0" y="0"/>
                </a:moveTo>
                <a:lnTo>
                  <a:pt x="1127124" y="0"/>
                </a:lnTo>
                <a:lnTo>
                  <a:pt x="112712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3752272" y="448235"/>
            <a:ext cx="2049317" cy="497261"/>
          </a:xfrm>
          <a:custGeom>
            <a:avLst/>
            <a:gdLst/>
            <a:ahLst/>
            <a:cxnLst/>
            <a:rect l="l" t="t" r="r" b="b"/>
            <a:pathLst>
              <a:path w="2254249" h="563562">
                <a:moveTo>
                  <a:pt x="0" y="0"/>
                </a:moveTo>
                <a:lnTo>
                  <a:pt x="0" y="563562"/>
                </a:lnTo>
                <a:lnTo>
                  <a:pt x="2254249" y="563562"/>
                </a:lnTo>
                <a:lnTo>
                  <a:pt x="22542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3752272" y="448235"/>
            <a:ext cx="2049317" cy="497261"/>
          </a:xfrm>
          <a:custGeom>
            <a:avLst/>
            <a:gdLst/>
            <a:ahLst/>
            <a:cxnLst/>
            <a:rect l="l" t="t" r="r" b="b"/>
            <a:pathLst>
              <a:path w="2254249" h="563562">
                <a:moveTo>
                  <a:pt x="0" y="0"/>
                </a:moveTo>
                <a:lnTo>
                  <a:pt x="2254249" y="0"/>
                </a:lnTo>
                <a:lnTo>
                  <a:pt x="2254249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1088159" y="746591"/>
            <a:ext cx="717261" cy="497261"/>
          </a:xfrm>
          <a:custGeom>
            <a:avLst/>
            <a:gdLst/>
            <a:ahLst/>
            <a:cxnLst/>
            <a:rect l="l" t="t" r="r" b="b"/>
            <a:pathLst>
              <a:path w="788987" h="563562">
                <a:moveTo>
                  <a:pt x="0" y="0"/>
                </a:moveTo>
                <a:lnTo>
                  <a:pt x="0" y="563562"/>
                </a:lnTo>
                <a:lnTo>
                  <a:pt x="788987" y="563562"/>
                </a:lnTo>
                <a:lnTo>
                  <a:pt x="7889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1088159" y="746591"/>
            <a:ext cx="717261" cy="497261"/>
          </a:xfrm>
          <a:custGeom>
            <a:avLst/>
            <a:gdLst/>
            <a:ahLst/>
            <a:cxnLst/>
            <a:rect l="l" t="t" r="r" b="b"/>
            <a:pathLst>
              <a:path w="788987" h="563562">
                <a:moveTo>
                  <a:pt x="0" y="0"/>
                </a:moveTo>
                <a:lnTo>
                  <a:pt x="788987" y="0"/>
                </a:lnTo>
                <a:lnTo>
                  <a:pt x="788987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2215284" y="746591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0" y="0"/>
                </a:moveTo>
                <a:lnTo>
                  <a:pt x="0" y="563562"/>
                </a:lnTo>
                <a:lnTo>
                  <a:pt x="901699" y="563562"/>
                </a:lnTo>
                <a:lnTo>
                  <a:pt x="9016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2215284" y="746591"/>
            <a:ext cx="819726" cy="497261"/>
          </a:xfrm>
          <a:custGeom>
            <a:avLst/>
            <a:gdLst/>
            <a:ahLst/>
            <a:cxnLst/>
            <a:rect l="l" t="t" r="r" b="b"/>
            <a:pathLst>
              <a:path w="901699" h="563562">
                <a:moveTo>
                  <a:pt x="0" y="0"/>
                </a:moveTo>
                <a:lnTo>
                  <a:pt x="901699" y="0"/>
                </a:lnTo>
                <a:lnTo>
                  <a:pt x="901699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678295" y="4923584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7100887" y="0"/>
                </a:moveTo>
                <a:lnTo>
                  <a:pt x="0" y="0"/>
                </a:lnTo>
                <a:lnTo>
                  <a:pt x="0" y="1684337"/>
                </a:lnTo>
                <a:lnTo>
                  <a:pt x="7100887" y="1684337"/>
                </a:lnTo>
                <a:lnTo>
                  <a:pt x="7100887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678295" y="4923584"/>
            <a:ext cx="6455352" cy="1491783"/>
          </a:xfrm>
          <a:custGeom>
            <a:avLst/>
            <a:gdLst/>
            <a:ahLst/>
            <a:cxnLst/>
            <a:rect l="l" t="t" r="r" b="b"/>
            <a:pathLst>
              <a:path w="7100887" h="1690687">
                <a:moveTo>
                  <a:pt x="7100887" y="0"/>
                </a:moveTo>
                <a:lnTo>
                  <a:pt x="0" y="0"/>
                </a:lnTo>
                <a:lnTo>
                  <a:pt x="0" y="1684337"/>
                </a:lnTo>
              </a:path>
              <a:path w="7100887" h="1690687">
                <a:moveTo>
                  <a:pt x="7100887" y="1684337"/>
                </a:moveTo>
                <a:lnTo>
                  <a:pt x="7100887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6211454" y="6017558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0" y="338137"/>
                </a:lnTo>
                <a:lnTo>
                  <a:pt x="901699" y="338137"/>
                </a:lnTo>
                <a:lnTo>
                  <a:pt x="9016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6211454" y="6017558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901699" y="0"/>
                </a:lnTo>
                <a:lnTo>
                  <a:pt x="901699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5084329" y="6017558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0" y="338137"/>
                </a:lnTo>
                <a:lnTo>
                  <a:pt x="1014412" y="338137"/>
                </a:lnTo>
                <a:lnTo>
                  <a:pt x="10144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5084329" y="6017558"/>
            <a:ext cx="922193" cy="298356"/>
          </a:xfrm>
          <a:custGeom>
            <a:avLst/>
            <a:gdLst/>
            <a:ahLst/>
            <a:cxnLst/>
            <a:rect l="l" t="t" r="r" b="b"/>
            <a:pathLst>
              <a:path w="1014412" h="338137">
                <a:moveTo>
                  <a:pt x="0" y="0"/>
                </a:moveTo>
                <a:lnTo>
                  <a:pt x="1014412" y="0"/>
                </a:lnTo>
                <a:lnTo>
                  <a:pt x="1014412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162136" y="6017558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0" y="338137"/>
                </a:lnTo>
                <a:lnTo>
                  <a:pt x="901699" y="338137"/>
                </a:lnTo>
                <a:lnTo>
                  <a:pt x="9016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162136" y="6017558"/>
            <a:ext cx="819726" cy="298356"/>
          </a:xfrm>
          <a:custGeom>
            <a:avLst/>
            <a:gdLst/>
            <a:ahLst/>
            <a:cxnLst/>
            <a:rect l="l" t="t" r="r" b="b"/>
            <a:pathLst>
              <a:path w="901699" h="338137">
                <a:moveTo>
                  <a:pt x="0" y="0"/>
                </a:moveTo>
                <a:lnTo>
                  <a:pt x="901699" y="0"/>
                </a:lnTo>
                <a:lnTo>
                  <a:pt x="901699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3342408" y="60175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0" y="338137"/>
                </a:lnTo>
                <a:lnTo>
                  <a:pt x="676274" y="338137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3342408" y="60175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676274" y="0"/>
                </a:lnTo>
                <a:lnTo>
                  <a:pt x="6762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2625147" y="60175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0" y="338137"/>
                </a:lnTo>
                <a:lnTo>
                  <a:pt x="676274" y="338137"/>
                </a:lnTo>
                <a:lnTo>
                  <a:pt x="676274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2625147" y="6017558"/>
            <a:ext cx="614795" cy="298356"/>
          </a:xfrm>
          <a:custGeom>
            <a:avLst/>
            <a:gdLst/>
            <a:ahLst/>
            <a:cxnLst/>
            <a:rect l="l" t="t" r="r" b="b"/>
            <a:pathLst>
              <a:path w="676274" h="338137">
                <a:moveTo>
                  <a:pt x="0" y="0"/>
                </a:moveTo>
                <a:lnTo>
                  <a:pt x="676274" y="0"/>
                </a:lnTo>
                <a:lnTo>
                  <a:pt x="676274" y="338137"/>
                </a:lnTo>
                <a:lnTo>
                  <a:pt x="0" y="3381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4571999" y="5221940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4571999" y="5221940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2727613" y="5321393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0" y="450849"/>
                </a:lnTo>
                <a:lnTo>
                  <a:pt x="1690687" y="450849"/>
                </a:lnTo>
                <a:lnTo>
                  <a:pt x="1690687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2727613" y="5321393"/>
            <a:ext cx="1536988" cy="397808"/>
          </a:xfrm>
          <a:custGeom>
            <a:avLst/>
            <a:gdLst/>
            <a:ahLst/>
            <a:cxnLst/>
            <a:rect l="l" t="t" r="r" b="b"/>
            <a:pathLst>
              <a:path w="1690687" h="450849">
                <a:moveTo>
                  <a:pt x="0" y="0"/>
                </a:moveTo>
                <a:lnTo>
                  <a:pt x="1690687" y="0"/>
                </a:lnTo>
                <a:lnTo>
                  <a:pt x="1690687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780761" y="5023036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0" y="1239837"/>
                </a:lnTo>
                <a:lnTo>
                  <a:pt x="1803399" y="1239837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780761" y="5023036"/>
            <a:ext cx="1639454" cy="1093974"/>
          </a:xfrm>
          <a:custGeom>
            <a:avLst/>
            <a:gdLst/>
            <a:ahLst/>
            <a:cxnLst/>
            <a:rect l="l" t="t" r="r" b="b"/>
            <a:pathLst>
              <a:path w="1803399" h="1239837">
                <a:moveTo>
                  <a:pt x="0" y="0"/>
                </a:moveTo>
                <a:lnTo>
                  <a:pt x="1803399" y="0"/>
                </a:lnTo>
                <a:lnTo>
                  <a:pt x="1803399" y="1239837"/>
                </a:lnTo>
                <a:lnTo>
                  <a:pt x="0" y="1239837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473364" y="3033992"/>
            <a:ext cx="1741920" cy="1193426"/>
          </a:xfrm>
          <a:custGeom>
            <a:avLst/>
            <a:gdLst/>
            <a:ahLst/>
            <a:cxnLst/>
            <a:rect l="l" t="t" r="r" b="b"/>
            <a:pathLst>
              <a:path w="1916112" h="1352549">
                <a:moveTo>
                  <a:pt x="0" y="0"/>
                </a:moveTo>
                <a:lnTo>
                  <a:pt x="0" y="1352549"/>
                </a:lnTo>
                <a:lnTo>
                  <a:pt x="1916112" y="1352549"/>
                </a:lnTo>
                <a:lnTo>
                  <a:pt x="1916112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473364" y="3033992"/>
            <a:ext cx="1741920" cy="1193426"/>
          </a:xfrm>
          <a:custGeom>
            <a:avLst/>
            <a:gdLst/>
            <a:ahLst/>
            <a:cxnLst/>
            <a:rect l="l" t="t" r="r" b="b"/>
            <a:pathLst>
              <a:path w="1916112" h="1352549">
                <a:moveTo>
                  <a:pt x="0" y="0"/>
                </a:moveTo>
                <a:lnTo>
                  <a:pt x="1916112" y="0"/>
                </a:lnTo>
                <a:lnTo>
                  <a:pt x="1916112" y="1352549"/>
                </a:lnTo>
                <a:lnTo>
                  <a:pt x="0" y="13525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5904057" y="4227418"/>
            <a:ext cx="1639454" cy="497261"/>
          </a:xfrm>
          <a:custGeom>
            <a:avLst/>
            <a:gdLst/>
            <a:ahLst/>
            <a:cxnLst/>
            <a:rect l="l" t="t" r="r" b="b"/>
            <a:pathLst>
              <a:path w="1803399" h="563562">
                <a:moveTo>
                  <a:pt x="0" y="0"/>
                </a:moveTo>
                <a:lnTo>
                  <a:pt x="0" y="563562"/>
                </a:lnTo>
                <a:lnTo>
                  <a:pt x="1803399" y="563562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5904057" y="4227418"/>
            <a:ext cx="1639454" cy="497261"/>
          </a:xfrm>
          <a:custGeom>
            <a:avLst/>
            <a:gdLst/>
            <a:ahLst/>
            <a:cxnLst/>
            <a:rect l="l" t="t" r="r" b="b"/>
            <a:pathLst>
              <a:path w="1803399" h="563562">
                <a:moveTo>
                  <a:pt x="0" y="0"/>
                </a:moveTo>
                <a:lnTo>
                  <a:pt x="1803399" y="0"/>
                </a:lnTo>
                <a:lnTo>
                  <a:pt x="1803399" y="563562"/>
                </a:lnTo>
                <a:lnTo>
                  <a:pt x="0" y="563562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3752272" y="4227418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0" y="676274"/>
                </a:lnTo>
                <a:lnTo>
                  <a:pt x="1803399" y="676274"/>
                </a:lnTo>
                <a:lnTo>
                  <a:pt x="180339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3752272" y="4227418"/>
            <a:ext cx="1639454" cy="596712"/>
          </a:xfrm>
          <a:custGeom>
            <a:avLst/>
            <a:gdLst/>
            <a:ahLst/>
            <a:cxnLst/>
            <a:rect l="l" t="t" r="r" b="b"/>
            <a:pathLst>
              <a:path w="1803399" h="676274">
                <a:moveTo>
                  <a:pt x="0" y="0"/>
                </a:moveTo>
                <a:lnTo>
                  <a:pt x="1803399" y="0"/>
                </a:lnTo>
                <a:lnTo>
                  <a:pt x="1803399" y="676274"/>
                </a:lnTo>
                <a:lnTo>
                  <a:pt x="0" y="676274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1805420" y="4227419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0" y="0"/>
                </a:moveTo>
                <a:lnTo>
                  <a:pt x="0" y="450849"/>
                </a:lnTo>
                <a:lnTo>
                  <a:pt x="1352549" y="450849"/>
                </a:lnTo>
                <a:lnTo>
                  <a:pt x="1352549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1805420" y="4227419"/>
            <a:ext cx="1229590" cy="397808"/>
          </a:xfrm>
          <a:custGeom>
            <a:avLst/>
            <a:gdLst/>
            <a:ahLst/>
            <a:cxnLst/>
            <a:rect l="l" t="t" r="r" b="b"/>
            <a:pathLst>
              <a:path w="1352549" h="450849">
                <a:moveTo>
                  <a:pt x="0" y="0"/>
                </a:moveTo>
                <a:lnTo>
                  <a:pt x="1352549" y="0"/>
                </a:lnTo>
                <a:lnTo>
                  <a:pt x="1352549" y="450849"/>
                </a:lnTo>
                <a:lnTo>
                  <a:pt x="0" y="450849"/>
                </a:lnTo>
                <a:lnTo>
                  <a:pt x="0" y="0"/>
                </a:lnTo>
                <a:close/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7122263" y="3288148"/>
            <a:ext cx="125235" cy="88401"/>
          </a:xfrm>
          <a:custGeom>
            <a:avLst/>
            <a:gdLst/>
            <a:ahLst/>
            <a:cxnLst/>
            <a:rect l="l" t="t" r="r" b="b"/>
            <a:pathLst>
              <a:path w="137759" h="100188">
                <a:moveTo>
                  <a:pt x="137759" y="50094"/>
                </a:moveTo>
                <a:lnTo>
                  <a:pt x="0" y="0"/>
                </a:lnTo>
                <a:lnTo>
                  <a:pt x="0" y="100188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2226669" y="3332349"/>
            <a:ext cx="4986674" cy="0"/>
          </a:xfrm>
          <a:custGeom>
            <a:avLst/>
            <a:gdLst/>
            <a:ahLst/>
            <a:cxnLst/>
            <a:rect l="l" t="t" r="r" b="b"/>
            <a:pathLst>
              <a:path w="5485341">
                <a:moveTo>
                  <a:pt x="5485341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7657651" y="3336688"/>
            <a:ext cx="464854" cy="97639"/>
          </a:xfrm>
          <a:custGeom>
            <a:avLst/>
            <a:gdLst/>
            <a:ahLst/>
            <a:cxnLst/>
            <a:rect l="l" t="t" r="r" b="b"/>
            <a:pathLst>
              <a:path w="511339" h="110657">
                <a:moveTo>
                  <a:pt x="395447" y="55476"/>
                </a:moveTo>
                <a:lnTo>
                  <a:pt x="397624" y="49910"/>
                </a:lnTo>
                <a:lnTo>
                  <a:pt x="401734" y="45532"/>
                </a:lnTo>
                <a:lnTo>
                  <a:pt x="405843" y="41154"/>
                </a:lnTo>
                <a:lnTo>
                  <a:pt x="413463" y="27657"/>
                </a:lnTo>
                <a:lnTo>
                  <a:pt x="401022" y="31244"/>
                </a:lnTo>
                <a:lnTo>
                  <a:pt x="390947" y="39258"/>
                </a:lnTo>
                <a:lnTo>
                  <a:pt x="395447" y="55476"/>
                </a:lnTo>
                <a:close/>
              </a:path>
              <a:path w="511339" h="110657">
                <a:moveTo>
                  <a:pt x="473107" y="29205"/>
                </a:moveTo>
                <a:lnTo>
                  <a:pt x="473107" y="107795"/>
                </a:lnTo>
                <a:lnTo>
                  <a:pt x="486317" y="107795"/>
                </a:lnTo>
                <a:lnTo>
                  <a:pt x="486317" y="57016"/>
                </a:lnTo>
                <a:lnTo>
                  <a:pt x="488102" y="52087"/>
                </a:lnTo>
                <a:lnTo>
                  <a:pt x="491674" y="47807"/>
                </a:lnTo>
                <a:lnTo>
                  <a:pt x="495245" y="43526"/>
                </a:lnTo>
                <a:lnTo>
                  <a:pt x="500357" y="41387"/>
                </a:lnTo>
                <a:lnTo>
                  <a:pt x="508514" y="41411"/>
                </a:lnTo>
                <a:lnTo>
                  <a:pt x="511339" y="41753"/>
                </a:lnTo>
                <a:lnTo>
                  <a:pt x="511339" y="27811"/>
                </a:lnTo>
                <a:lnTo>
                  <a:pt x="509920" y="27664"/>
                </a:lnTo>
                <a:lnTo>
                  <a:pt x="507083" y="27444"/>
                </a:lnTo>
                <a:lnTo>
                  <a:pt x="501849" y="27444"/>
                </a:lnTo>
                <a:lnTo>
                  <a:pt x="497226" y="29340"/>
                </a:lnTo>
                <a:lnTo>
                  <a:pt x="493214" y="33131"/>
                </a:lnTo>
                <a:lnTo>
                  <a:pt x="489203" y="36922"/>
                </a:lnTo>
                <a:lnTo>
                  <a:pt x="486684" y="40139"/>
                </a:lnTo>
                <a:lnTo>
                  <a:pt x="485656" y="42780"/>
                </a:lnTo>
                <a:lnTo>
                  <a:pt x="485656" y="29205"/>
                </a:lnTo>
                <a:lnTo>
                  <a:pt x="473107" y="29205"/>
                </a:lnTo>
                <a:close/>
              </a:path>
              <a:path w="511339" h="110657">
                <a:moveTo>
                  <a:pt x="14602" y="13208"/>
                </a:moveTo>
                <a:lnTo>
                  <a:pt x="74774" y="13208"/>
                </a:lnTo>
                <a:lnTo>
                  <a:pt x="74774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58777"/>
                </a:lnTo>
                <a:lnTo>
                  <a:pt x="67509" y="58777"/>
                </a:lnTo>
                <a:lnTo>
                  <a:pt x="67509" y="45936"/>
                </a:lnTo>
                <a:lnTo>
                  <a:pt x="14602" y="45936"/>
                </a:lnTo>
                <a:lnTo>
                  <a:pt x="14602" y="13208"/>
                </a:lnTo>
                <a:close/>
              </a:path>
              <a:path w="511339" h="110657">
                <a:moveTo>
                  <a:pt x="133943" y="106286"/>
                </a:moveTo>
                <a:lnTo>
                  <a:pt x="143140" y="98256"/>
                </a:lnTo>
                <a:lnTo>
                  <a:pt x="146821" y="92364"/>
                </a:lnTo>
                <a:lnTo>
                  <a:pt x="150995" y="80601"/>
                </a:lnTo>
                <a:lnTo>
                  <a:pt x="152386" y="66850"/>
                </a:lnTo>
                <a:lnTo>
                  <a:pt x="151984" y="59511"/>
                </a:lnTo>
                <a:lnTo>
                  <a:pt x="148635" y="46742"/>
                </a:lnTo>
                <a:lnTo>
                  <a:pt x="141893" y="37057"/>
                </a:lnTo>
                <a:lnTo>
                  <a:pt x="129191" y="29073"/>
                </a:lnTo>
                <a:lnTo>
                  <a:pt x="116210" y="26930"/>
                </a:lnTo>
                <a:lnTo>
                  <a:pt x="111681" y="27152"/>
                </a:lnTo>
                <a:lnTo>
                  <a:pt x="99160" y="30728"/>
                </a:lnTo>
                <a:lnTo>
                  <a:pt x="89206" y="38671"/>
                </a:lnTo>
                <a:lnTo>
                  <a:pt x="85067" y="44581"/>
                </a:lnTo>
                <a:lnTo>
                  <a:pt x="80631" y="56216"/>
                </a:lnTo>
                <a:lnTo>
                  <a:pt x="79153" y="70225"/>
                </a:lnTo>
                <a:lnTo>
                  <a:pt x="79461" y="76631"/>
                </a:lnTo>
                <a:lnTo>
                  <a:pt x="82472" y="89424"/>
                </a:lnTo>
                <a:lnTo>
                  <a:pt x="88692" y="99687"/>
                </a:lnTo>
                <a:lnTo>
                  <a:pt x="90518" y="101627"/>
                </a:lnTo>
                <a:lnTo>
                  <a:pt x="92728" y="78370"/>
                </a:lnTo>
                <a:lnTo>
                  <a:pt x="92728" y="61297"/>
                </a:lnTo>
                <a:lnTo>
                  <a:pt x="94563" y="53861"/>
                </a:lnTo>
                <a:lnTo>
                  <a:pt x="98231" y="47697"/>
                </a:lnTo>
                <a:lnTo>
                  <a:pt x="101901" y="41533"/>
                </a:lnTo>
                <a:lnTo>
                  <a:pt x="107771" y="38451"/>
                </a:lnTo>
                <a:lnTo>
                  <a:pt x="124942" y="38451"/>
                </a:lnTo>
                <a:lnTo>
                  <a:pt x="131351" y="42071"/>
                </a:lnTo>
                <a:lnTo>
                  <a:pt x="135069" y="49311"/>
                </a:lnTo>
                <a:lnTo>
                  <a:pt x="137417" y="53910"/>
                </a:lnTo>
                <a:lnTo>
                  <a:pt x="138591" y="59878"/>
                </a:lnTo>
                <a:lnTo>
                  <a:pt x="138591" y="75337"/>
                </a:lnTo>
                <a:lnTo>
                  <a:pt x="136964" y="82712"/>
                </a:lnTo>
                <a:lnTo>
                  <a:pt x="133711" y="89340"/>
                </a:lnTo>
                <a:lnTo>
                  <a:pt x="130458" y="95969"/>
                </a:lnTo>
                <a:lnTo>
                  <a:pt x="124453" y="99283"/>
                </a:lnTo>
                <a:lnTo>
                  <a:pt x="107722" y="99283"/>
                </a:lnTo>
                <a:lnTo>
                  <a:pt x="114449" y="110657"/>
                </a:lnTo>
                <a:lnTo>
                  <a:pt x="121378" y="110222"/>
                </a:lnTo>
                <a:lnTo>
                  <a:pt x="133943" y="106286"/>
                </a:lnTo>
                <a:close/>
              </a:path>
              <a:path w="511339" h="110657">
                <a:moveTo>
                  <a:pt x="101901" y="96495"/>
                </a:moveTo>
                <a:lnTo>
                  <a:pt x="98231" y="90918"/>
                </a:lnTo>
                <a:lnTo>
                  <a:pt x="94563" y="85341"/>
                </a:lnTo>
                <a:lnTo>
                  <a:pt x="92728" y="78370"/>
                </a:lnTo>
                <a:lnTo>
                  <a:pt x="90518" y="101627"/>
                </a:lnTo>
                <a:lnTo>
                  <a:pt x="101109" y="108400"/>
                </a:lnTo>
                <a:lnTo>
                  <a:pt x="114449" y="110657"/>
                </a:lnTo>
                <a:lnTo>
                  <a:pt x="107722" y="99283"/>
                </a:lnTo>
                <a:lnTo>
                  <a:pt x="101901" y="96495"/>
                </a:lnTo>
                <a:close/>
              </a:path>
              <a:path w="511339" h="110657">
                <a:moveTo>
                  <a:pt x="172541" y="29205"/>
                </a:moveTo>
                <a:lnTo>
                  <a:pt x="172541" y="107795"/>
                </a:lnTo>
                <a:lnTo>
                  <a:pt x="185750" y="107795"/>
                </a:lnTo>
                <a:lnTo>
                  <a:pt x="185750" y="57016"/>
                </a:lnTo>
                <a:lnTo>
                  <a:pt x="187536" y="52087"/>
                </a:lnTo>
                <a:lnTo>
                  <a:pt x="191107" y="47807"/>
                </a:lnTo>
                <a:lnTo>
                  <a:pt x="194678" y="43526"/>
                </a:lnTo>
                <a:lnTo>
                  <a:pt x="199790" y="41387"/>
                </a:lnTo>
                <a:lnTo>
                  <a:pt x="207948" y="41411"/>
                </a:lnTo>
                <a:lnTo>
                  <a:pt x="210773" y="41753"/>
                </a:lnTo>
                <a:lnTo>
                  <a:pt x="210773" y="27811"/>
                </a:lnTo>
                <a:lnTo>
                  <a:pt x="209354" y="27664"/>
                </a:lnTo>
                <a:lnTo>
                  <a:pt x="206516" y="27444"/>
                </a:lnTo>
                <a:lnTo>
                  <a:pt x="201282" y="27444"/>
                </a:lnTo>
                <a:lnTo>
                  <a:pt x="196659" y="29340"/>
                </a:lnTo>
                <a:lnTo>
                  <a:pt x="192648" y="33131"/>
                </a:lnTo>
                <a:lnTo>
                  <a:pt x="188636" y="36922"/>
                </a:lnTo>
                <a:lnTo>
                  <a:pt x="186117" y="40139"/>
                </a:lnTo>
                <a:lnTo>
                  <a:pt x="185090" y="42780"/>
                </a:lnTo>
                <a:lnTo>
                  <a:pt x="185090" y="29205"/>
                </a:lnTo>
                <a:lnTo>
                  <a:pt x="172541" y="29205"/>
                </a:lnTo>
                <a:close/>
              </a:path>
              <a:path w="511339" h="110657">
                <a:moveTo>
                  <a:pt x="243036" y="41154"/>
                </a:moveTo>
                <a:lnTo>
                  <a:pt x="248124" y="38965"/>
                </a:lnTo>
                <a:lnTo>
                  <a:pt x="262653" y="38965"/>
                </a:lnTo>
                <a:lnTo>
                  <a:pt x="268695" y="42144"/>
                </a:lnTo>
                <a:lnTo>
                  <a:pt x="272315" y="48504"/>
                </a:lnTo>
                <a:lnTo>
                  <a:pt x="274271" y="51928"/>
                </a:lnTo>
                <a:lnTo>
                  <a:pt x="275519" y="56503"/>
                </a:lnTo>
                <a:lnTo>
                  <a:pt x="276057" y="62226"/>
                </a:lnTo>
                <a:lnTo>
                  <a:pt x="232396" y="62226"/>
                </a:lnTo>
                <a:lnTo>
                  <a:pt x="232640" y="55476"/>
                </a:lnTo>
                <a:lnTo>
                  <a:pt x="228140" y="39258"/>
                </a:lnTo>
                <a:lnTo>
                  <a:pt x="224173" y="44706"/>
                </a:lnTo>
                <a:lnTo>
                  <a:pt x="219443" y="56263"/>
                </a:lnTo>
                <a:lnTo>
                  <a:pt x="217866" y="70004"/>
                </a:lnTo>
                <a:lnTo>
                  <a:pt x="218258" y="77215"/>
                </a:lnTo>
                <a:lnTo>
                  <a:pt x="221514" y="89942"/>
                </a:lnTo>
                <a:lnTo>
                  <a:pt x="228066" y="99907"/>
                </a:lnTo>
                <a:lnTo>
                  <a:pt x="240157" y="108234"/>
                </a:lnTo>
                <a:lnTo>
                  <a:pt x="252942" y="110584"/>
                </a:lnTo>
                <a:lnTo>
                  <a:pt x="256954" y="110584"/>
                </a:lnTo>
                <a:lnTo>
                  <a:pt x="260549" y="110193"/>
                </a:lnTo>
                <a:lnTo>
                  <a:pt x="263729" y="109410"/>
                </a:lnTo>
                <a:lnTo>
                  <a:pt x="269648" y="108040"/>
                </a:lnTo>
                <a:lnTo>
                  <a:pt x="274614" y="105398"/>
                </a:lnTo>
                <a:lnTo>
                  <a:pt x="278625" y="101485"/>
                </a:lnTo>
                <a:lnTo>
                  <a:pt x="281022" y="99234"/>
                </a:lnTo>
                <a:lnTo>
                  <a:pt x="283187" y="96336"/>
                </a:lnTo>
                <a:lnTo>
                  <a:pt x="285120" y="92789"/>
                </a:lnTo>
                <a:lnTo>
                  <a:pt x="287052" y="89242"/>
                </a:lnTo>
                <a:lnTo>
                  <a:pt x="288189" y="86026"/>
                </a:lnTo>
                <a:lnTo>
                  <a:pt x="288532" y="83140"/>
                </a:lnTo>
                <a:lnTo>
                  <a:pt x="275543" y="83140"/>
                </a:lnTo>
                <a:lnTo>
                  <a:pt x="274564" y="86613"/>
                </a:lnTo>
                <a:lnTo>
                  <a:pt x="272902" y="89670"/>
                </a:lnTo>
                <a:lnTo>
                  <a:pt x="270554" y="92312"/>
                </a:lnTo>
                <a:lnTo>
                  <a:pt x="266444" y="96862"/>
                </a:lnTo>
                <a:lnTo>
                  <a:pt x="260941" y="99137"/>
                </a:lnTo>
                <a:lnTo>
                  <a:pt x="246656" y="99137"/>
                </a:lnTo>
                <a:lnTo>
                  <a:pt x="241201" y="96727"/>
                </a:lnTo>
                <a:lnTo>
                  <a:pt x="237679" y="91909"/>
                </a:lnTo>
                <a:lnTo>
                  <a:pt x="234156" y="87090"/>
                </a:lnTo>
                <a:lnTo>
                  <a:pt x="232273" y="80694"/>
                </a:lnTo>
                <a:lnTo>
                  <a:pt x="232028" y="72720"/>
                </a:lnTo>
                <a:lnTo>
                  <a:pt x="289632" y="72720"/>
                </a:lnTo>
                <a:lnTo>
                  <a:pt x="289632" y="64795"/>
                </a:lnTo>
                <a:lnTo>
                  <a:pt x="289241" y="59022"/>
                </a:lnTo>
                <a:lnTo>
                  <a:pt x="288458" y="55402"/>
                </a:lnTo>
                <a:lnTo>
                  <a:pt x="287578" y="50118"/>
                </a:lnTo>
                <a:lnTo>
                  <a:pt x="285817" y="45496"/>
                </a:lnTo>
                <a:lnTo>
                  <a:pt x="283175" y="41533"/>
                </a:lnTo>
                <a:lnTo>
                  <a:pt x="280435" y="37375"/>
                </a:lnTo>
                <a:lnTo>
                  <a:pt x="276448" y="33987"/>
                </a:lnTo>
                <a:lnTo>
                  <a:pt x="271214" y="31370"/>
                </a:lnTo>
                <a:lnTo>
                  <a:pt x="265979" y="28752"/>
                </a:lnTo>
                <a:lnTo>
                  <a:pt x="260574" y="27444"/>
                </a:lnTo>
                <a:lnTo>
                  <a:pt x="254997" y="27444"/>
                </a:lnTo>
                <a:lnTo>
                  <a:pt x="250656" y="27657"/>
                </a:lnTo>
                <a:lnTo>
                  <a:pt x="243036" y="41154"/>
                </a:lnTo>
                <a:close/>
              </a:path>
              <a:path w="511339" h="110657">
                <a:moveTo>
                  <a:pt x="232640" y="55476"/>
                </a:moveTo>
                <a:lnTo>
                  <a:pt x="234817" y="49910"/>
                </a:lnTo>
                <a:lnTo>
                  <a:pt x="238927" y="45532"/>
                </a:lnTo>
                <a:lnTo>
                  <a:pt x="243036" y="41154"/>
                </a:lnTo>
                <a:lnTo>
                  <a:pt x="250656" y="27657"/>
                </a:lnTo>
                <a:lnTo>
                  <a:pt x="238215" y="31244"/>
                </a:lnTo>
                <a:lnTo>
                  <a:pt x="228140" y="39258"/>
                </a:lnTo>
                <a:lnTo>
                  <a:pt x="232640" y="55476"/>
                </a:lnTo>
                <a:close/>
              </a:path>
              <a:path w="511339" h="110657">
                <a:moveTo>
                  <a:pt x="373775" y="29205"/>
                </a:moveTo>
                <a:lnTo>
                  <a:pt x="359320" y="29205"/>
                </a:lnTo>
                <a:lnTo>
                  <a:pt x="337379" y="93193"/>
                </a:lnTo>
                <a:lnTo>
                  <a:pt x="316391" y="29205"/>
                </a:lnTo>
                <a:lnTo>
                  <a:pt x="301055" y="29205"/>
                </a:lnTo>
                <a:lnTo>
                  <a:pt x="330041" y="107795"/>
                </a:lnTo>
                <a:lnTo>
                  <a:pt x="344130" y="107795"/>
                </a:lnTo>
                <a:lnTo>
                  <a:pt x="373775" y="29205"/>
                </a:lnTo>
                <a:close/>
              </a:path>
              <a:path w="511339" h="110657">
                <a:moveTo>
                  <a:pt x="405843" y="41154"/>
                </a:moveTo>
                <a:lnTo>
                  <a:pt x="410930" y="38965"/>
                </a:lnTo>
                <a:lnTo>
                  <a:pt x="425460" y="38965"/>
                </a:lnTo>
                <a:lnTo>
                  <a:pt x="431502" y="42144"/>
                </a:lnTo>
                <a:lnTo>
                  <a:pt x="435122" y="48504"/>
                </a:lnTo>
                <a:lnTo>
                  <a:pt x="437078" y="51928"/>
                </a:lnTo>
                <a:lnTo>
                  <a:pt x="438326" y="56503"/>
                </a:lnTo>
                <a:lnTo>
                  <a:pt x="438864" y="62226"/>
                </a:lnTo>
                <a:lnTo>
                  <a:pt x="395203" y="62226"/>
                </a:lnTo>
                <a:lnTo>
                  <a:pt x="395447" y="55476"/>
                </a:lnTo>
                <a:lnTo>
                  <a:pt x="390947" y="39258"/>
                </a:lnTo>
                <a:lnTo>
                  <a:pt x="386980" y="44706"/>
                </a:lnTo>
                <a:lnTo>
                  <a:pt x="382250" y="56263"/>
                </a:lnTo>
                <a:lnTo>
                  <a:pt x="380673" y="70004"/>
                </a:lnTo>
                <a:lnTo>
                  <a:pt x="381065" y="77215"/>
                </a:lnTo>
                <a:lnTo>
                  <a:pt x="384321" y="89942"/>
                </a:lnTo>
                <a:lnTo>
                  <a:pt x="390873" y="99907"/>
                </a:lnTo>
                <a:lnTo>
                  <a:pt x="402964" y="108234"/>
                </a:lnTo>
                <a:lnTo>
                  <a:pt x="415748" y="110584"/>
                </a:lnTo>
                <a:lnTo>
                  <a:pt x="419761" y="110584"/>
                </a:lnTo>
                <a:lnTo>
                  <a:pt x="423356" y="110193"/>
                </a:lnTo>
                <a:lnTo>
                  <a:pt x="426536" y="109410"/>
                </a:lnTo>
                <a:lnTo>
                  <a:pt x="432455" y="108040"/>
                </a:lnTo>
                <a:lnTo>
                  <a:pt x="437421" y="105398"/>
                </a:lnTo>
                <a:lnTo>
                  <a:pt x="441432" y="101485"/>
                </a:lnTo>
                <a:lnTo>
                  <a:pt x="443829" y="99234"/>
                </a:lnTo>
                <a:lnTo>
                  <a:pt x="445994" y="96336"/>
                </a:lnTo>
                <a:lnTo>
                  <a:pt x="447926" y="92789"/>
                </a:lnTo>
                <a:lnTo>
                  <a:pt x="449859" y="89242"/>
                </a:lnTo>
                <a:lnTo>
                  <a:pt x="450996" y="86026"/>
                </a:lnTo>
                <a:lnTo>
                  <a:pt x="451339" y="83140"/>
                </a:lnTo>
                <a:lnTo>
                  <a:pt x="438350" y="83140"/>
                </a:lnTo>
                <a:lnTo>
                  <a:pt x="437371" y="86613"/>
                </a:lnTo>
                <a:lnTo>
                  <a:pt x="435709" y="89670"/>
                </a:lnTo>
                <a:lnTo>
                  <a:pt x="433361" y="92312"/>
                </a:lnTo>
                <a:lnTo>
                  <a:pt x="429251" y="96862"/>
                </a:lnTo>
                <a:lnTo>
                  <a:pt x="423748" y="99137"/>
                </a:lnTo>
                <a:lnTo>
                  <a:pt x="409463" y="99137"/>
                </a:lnTo>
                <a:lnTo>
                  <a:pt x="404008" y="96727"/>
                </a:lnTo>
                <a:lnTo>
                  <a:pt x="400486" y="91909"/>
                </a:lnTo>
                <a:lnTo>
                  <a:pt x="396963" y="87090"/>
                </a:lnTo>
                <a:lnTo>
                  <a:pt x="395080" y="80694"/>
                </a:lnTo>
                <a:lnTo>
                  <a:pt x="394835" y="72720"/>
                </a:lnTo>
                <a:lnTo>
                  <a:pt x="452439" y="72720"/>
                </a:lnTo>
                <a:lnTo>
                  <a:pt x="452439" y="64795"/>
                </a:lnTo>
                <a:lnTo>
                  <a:pt x="452047" y="59022"/>
                </a:lnTo>
                <a:lnTo>
                  <a:pt x="451265" y="55402"/>
                </a:lnTo>
                <a:lnTo>
                  <a:pt x="450385" y="50118"/>
                </a:lnTo>
                <a:lnTo>
                  <a:pt x="448624" y="45496"/>
                </a:lnTo>
                <a:lnTo>
                  <a:pt x="445982" y="41533"/>
                </a:lnTo>
                <a:lnTo>
                  <a:pt x="443242" y="37375"/>
                </a:lnTo>
                <a:lnTo>
                  <a:pt x="439255" y="33987"/>
                </a:lnTo>
                <a:lnTo>
                  <a:pt x="434021" y="31370"/>
                </a:lnTo>
                <a:lnTo>
                  <a:pt x="428786" y="28752"/>
                </a:lnTo>
                <a:lnTo>
                  <a:pt x="423381" y="27444"/>
                </a:lnTo>
                <a:lnTo>
                  <a:pt x="417804" y="27444"/>
                </a:lnTo>
                <a:lnTo>
                  <a:pt x="413463" y="27657"/>
                </a:lnTo>
                <a:lnTo>
                  <a:pt x="405843" y="41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6111189" y="1743899"/>
            <a:ext cx="2162502" cy="123731"/>
          </a:xfrm>
          <a:custGeom>
            <a:avLst/>
            <a:gdLst/>
            <a:ahLst/>
            <a:cxnLst/>
            <a:rect l="l" t="t" r="r" b="b"/>
            <a:pathLst>
              <a:path w="2378752" h="140229">
                <a:moveTo>
                  <a:pt x="105301" y="57236"/>
                </a:moveTo>
                <a:lnTo>
                  <a:pt x="107478" y="51671"/>
                </a:lnTo>
                <a:lnTo>
                  <a:pt x="111587" y="47293"/>
                </a:lnTo>
                <a:lnTo>
                  <a:pt x="115696" y="42915"/>
                </a:lnTo>
                <a:lnTo>
                  <a:pt x="123316" y="29418"/>
                </a:lnTo>
                <a:lnTo>
                  <a:pt x="110875" y="33005"/>
                </a:lnTo>
                <a:lnTo>
                  <a:pt x="100800" y="41019"/>
                </a:lnTo>
                <a:lnTo>
                  <a:pt x="105301" y="57236"/>
                </a:lnTo>
                <a:close/>
              </a:path>
              <a:path w="2378752" h="140229">
                <a:moveTo>
                  <a:pt x="182961" y="30965"/>
                </a:moveTo>
                <a:lnTo>
                  <a:pt x="182961" y="109556"/>
                </a:lnTo>
                <a:lnTo>
                  <a:pt x="196170" y="109556"/>
                </a:lnTo>
                <a:lnTo>
                  <a:pt x="196170" y="58777"/>
                </a:lnTo>
                <a:lnTo>
                  <a:pt x="197956" y="53848"/>
                </a:lnTo>
                <a:lnTo>
                  <a:pt x="201527" y="49567"/>
                </a:lnTo>
                <a:lnTo>
                  <a:pt x="205098" y="45287"/>
                </a:lnTo>
                <a:lnTo>
                  <a:pt x="210210" y="43147"/>
                </a:lnTo>
                <a:lnTo>
                  <a:pt x="218368" y="43171"/>
                </a:lnTo>
                <a:lnTo>
                  <a:pt x="221193" y="43513"/>
                </a:lnTo>
                <a:lnTo>
                  <a:pt x="221193" y="29571"/>
                </a:lnTo>
                <a:lnTo>
                  <a:pt x="219774" y="29424"/>
                </a:lnTo>
                <a:lnTo>
                  <a:pt x="216936" y="29205"/>
                </a:lnTo>
                <a:lnTo>
                  <a:pt x="211702" y="29205"/>
                </a:lnTo>
                <a:lnTo>
                  <a:pt x="207079" y="31100"/>
                </a:lnTo>
                <a:lnTo>
                  <a:pt x="203067" y="34891"/>
                </a:lnTo>
                <a:lnTo>
                  <a:pt x="199056" y="38683"/>
                </a:lnTo>
                <a:lnTo>
                  <a:pt x="196537" y="41899"/>
                </a:lnTo>
                <a:lnTo>
                  <a:pt x="195509" y="44541"/>
                </a:lnTo>
                <a:lnTo>
                  <a:pt x="195509" y="30965"/>
                </a:lnTo>
                <a:lnTo>
                  <a:pt x="182961" y="30965"/>
                </a:lnTo>
                <a:close/>
              </a:path>
              <a:path w="2378752" h="140229">
                <a:moveTo>
                  <a:pt x="357925" y="31333"/>
                </a:moveTo>
                <a:lnTo>
                  <a:pt x="357925" y="109556"/>
                </a:lnTo>
                <a:lnTo>
                  <a:pt x="371354" y="109556"/>
                </a:lnTo>
                <a:lnTo>
                  <a:pt x="371354" y="31333"/>
                </a:lnTo>
                <a:lnTo>
                  <a:pt x="357925" y="31333"/>
                </a:lnTo>
                <a:close/>
              </a:path>
              <a:path w="2378752" h="140229">
                <a:moveTo>
                  <a:pt x="357925" y="1760"/>
                </a:moveTo>
                <a:lnTo>
                  <a:pt x="357925" y="16730"/>
                </a:lnTo>
                <a:lnTo>
                  <a:pt x="371354" y="16730"/>
                </a:lnTo>
                <a:lnTo>
                  <a:pt x="371354" y="1760"/>
                </a:lnTo>
                <a:lnTo>
                  <a:pt x="357925" y="1760"/>
                </a:lnTo>
                <a:close/>
              </a:path>
              <a:path w="2378752" h="140229">
                <a:moveTo>
                  <a:pt x="408705" y="109556"/>
                </a:moveTo>
                <a:lnTo>
                  <a:pt x="408705" y="63253"/>
                </a:lnTo>
                <a:lnTo>
                  <a:pt x="409035" y="59302"/>
                </a:lnTo>
                <a:lnTo>
                  <a:pt x="409695" y="56538"/>
                </a:lnTo>
                <a:lnTo>
                  <a:pt x="410356" y="53775"/>
                </a:lnTo>
                <a:lnTo>
                  <a:pt x="411787" y="51096"/>
                </a:lnTo>
                <a:lnTo>
                  <a:pt x="413988" y="48503"/>
                </a:lnTo>
                <a:lnTo>
                  <a:pt x="416728" y="45275"/>
                </a:lnTo>
                <a:lnTo>
                  <a:pt x="419907" y="43122"/>
                </a:lnTo>
                <a:lnTo>
                  <a:pt x="423527" y="42046"/>
                </a:lnTo>
                <a:lnTo>
                  <a:pt x="425533" y="41410"/>
                </a:lnTo>
                <a:lnTo>
                  <a:pt x="428101" y="41092"/>
                </a:lnTo>
                <a:lnTo>
                  <a:pt x="437396" y="41092"/>
                </a:lnTo>
                <a:lnTo>
                  <a:pt x="441652" y="43538"/>
                </a:lnTo>
                <a:lnTo>
                  <a:pt x="444001" y="48430"/>
                </a:lnTo>
                <a:lnTo>
                  <a:pt x="445419" y="51365"/>
                </a:lnTo>
                <a:lnTo>
                  <a:pt x="446129" y="55230"/>
                </a:lnTo>
                <a:lnTo>
                  <a:pt x="446129" y="109556"/>
                </a:lnTo>
                <a:lnTo>
                  <a:pt x="459557" y="109556"/>
                </a:lnTo>
                <a:lnTo>
                  <a:pt x="459557" y="51218"/>
                </a:lnTo>
                <a:lnTo>
                  <a:pt x="458481" y="45128"/>
                </a:lnTo>
                <a:lnTo>
                  <a:pt x="456329" y="40872"/>
                </a:lnTo>
                <a:lnTo>
                  <a:pt x="447728" y="32113"/>
                </a:lnTo>
                <a:lnTo>
                  <a:pt x="433727" y="29205"/>
                </a:lnTo>
                <a:lnTo>
                  <a:pt x="428640" y="29205"/>
                </a:lnTo>
                <a:lnTo>
                  <a:pt x="424017" y="30207"/>
                </a:lnTo>
                <a:lnTo>
                  <a:pt x="419858" y="32213"/>
                </a:lnTo>
                <a:lnTo>
                  <a:pt x="415700" y="34219"/>
                </a:lnTo>
                <a:lnTo>
                  <a:pt x="411762" y="37521"/>
                </a:lnTo>
                <a:lnTo>
                  <a:pt x="408044" y="42120"/>
                </a:lnTo>
                <a:lnTo>
                  <a:pt x="408044" y="30965"/>
                </a:lnTo>
                <a:lnTo>
                  <a:pt x="395496" y="30965"/>
                </a:lnTo>
                <a:lnTo>
                  <a:pt x="395496" y="109556"/>
                </a:lnTo>
                <a:lnTo>
                  <a:pt x="408705" y="109556"/>
                </a:lnTo>
                <a:close/>
              </a:path>
              <a:path w="2378752" h="140229">
                <a:moveTo>
                  <a:pt x="481767" y="75997"/>
                </a:moveTo>
                <a:lnTo>
                  <a:pt x="479492" y="81647"/>
                </a:lnTo>
                <a:lnTo>
                  <a:pt x="479492" y="95589"/>
                </a:lnTo>
                <a:lnTo>
                  <a:pt x="481804" y="101130"/>
                </a:lnTo>
                <a:lnTo>
                  <a:pt x="486426" y="105557"/>
                </a:lnTo>
                <a:lnTo>
                  <a:pt x="491050" y="109984"/>
                </a:lnTo>
                <a:lnTo>
                  <a:pt x="497006" y="112198"/>
                </a:lnTo>
                <a:lnTo>
                  <a:pt x="494682" y="95466"/>
                </a:lnTo>
                <a:lnTo>
                  <a:pt x="493288" y="92458"/>
                </a:lnTo>
                <a:lnTo>
                  <a:pt x="493288" y="83604"/>
                </a:lnTo>
                <a:lnTo>
                  <a:pt x="495318" y="79935"/>
                </a:lnTo>
                <a:lnTo>
                  <a:pt x="499378" y="77635"/>
                </a:lnTo>
                <a:lnTo>
                  <a:pt x="501776" y="76266"/>
                </a:lnTo>
                <a:lnTo>
                  <a:pt x="505371" y="75263"/>
                </a:lnTo>
                <a:lnTo>
                  <a:pt x="510165" y="74627"/>
                </a:lnTo>
                <a:lnTo>
                  <a:pt x="518164" y="73600"/>
                </a:lnTo>
                <a:lnTo>
                  <a:pt x="523105" y="72817"/>
                </a:lnTo>
                <a:lnTo>
                  <a:pt x="525649" y="72132"/>
                </a:lnTo>
                <a:lnTo>
                  <a:pt x="528192" y="71447"/>
                </a:lnTo>
                <a:lnTo>
                  <a:pt x="531886" y="69564"/>
                </a:lnTo>
                <a:lnTo>
                  <a:pt x="531886" y="88325"/>
                </a:lnTo>
                <a:lnTo>
                  <a:pt x="528217" y="94170"/>
                </a:lnTo>
                <a:lnTo>
                  <a:pt x="520952" y="108309"/>
                </a:lnTo>
                <a:lnTo>
                  <a:pt x="525991" y="105716"/>
                </a:lnTo>
                <a:lnTo>
                  <a:pt x="529856" y="102658"/>
                </a:lnTo>
                <a:lnTo>
                  <a:pt x="532547" y="99136"/>
                </a:lnTo>
                <a:lnTo>
                  <a:pt x="532987" y="102267"/>
                </a:lnTo>
                <a:lnTo>
                  <a:pt x="534821" y="106401"/>
                </a:lnTo>
                <a:lnTo>
                  <a:pt x="536876" y="109629"/>
                </a:lnTo>
                <a:lnTo>
                  <a:pt x="540178" y="111244"/>
                </a:lnTo>
                <a:lnTo>
                  <a:pt x="546587" y="111244"/>
                </a:lnTo>
                <a:lnTo>
                  <a:pt x="550207" y="110877"/>
                </a:lnTo>
                <a:lnTo>
                  <a:pt x="553827" y="109923"/>
                </a:lnTo>
                <a:lnTo>
                  <a:pt x="553827" y="100163"/>
                </a:lnTo>
                <a:lnTo>
                  <a:pt x="552212" y="100420"/>
                </a:lnTo>
                <a:lnTo>
                  <a:pt x="549497" y="100604"/>
                </a:lnTo>
                <a:lnTo>
                  <a:pt x="545938" y="99356"/>
                </a:lnTo>
                <a:lnTo>
                  <a:pt x="545095" y="96054"/>
                </a:lnTo>
                <a:lnTo>
                  <a:pt x="545095" y="43342"/>
                </a:lnTo>
                <a:lnTo>
                  <a:pt x="542233" y="37864"/>
                </a:lnTo>
                <a:lnTo>
                  <a:pt x="536509" y="34341"/>
                </a:lnTo>
                <a:lnTo>
                  <a:pt x="530736" y="30819"/>
                </a:lnTo>
                <a:lnTo>
                  <a:pt x="523227" y="29058"/>
                </a:lnTo>
                <a:lnTo>
                  <a:pt x="506007" y="29058"/>
                </a:lnTo>
                <a:lnTo>
                  <a:pt x="498999" y="30953"/>
                </a:lnTo>
                <a:lnTo>
                  <a:pt x="492958" y="34745"/>
                </a:lnTo>
                <a:lnTo>
                  <a:pt x="486916" y="38536"/>
                </a:lnTo>
                <a:lnTo>
                  <a:pt x="483773" y="45275"/>
                </a:lnTo>
                <a:lnTo>
                  <a:pt x="483528" y="54961"/>
                </a:lnTo>
                <a:lnTo>
                  <a:pt x="495856" y="54961"/>
                </a:lnTo>
                <a:lnTo>
                  <a:pt x="496345" y="50900"/>
                </a:lnTo>
                <a:lnTo>
                  <a:pt x="497397" y="47843"/>
                </a:lnTo>
                <a:lnTo>
                  <a:pt x="499011" y="45788"/>
                </a:lnTo>
                <a:lnTo>
                  <a:pt x="501898" y="42070"/>
                </a:lnTo>
                <a:lnTo>
                  <a:pt x="506790" y="40211"/>
                </a:lnTo>
                <a:lnTo>
                  <a:pt x="519656" y="40211"/>
                </a:lnTo>
                <a:lnTo>
                  <a:pt x="524242" y="41227"/>
                </a:lnTo>
                <a:lnTo>
                  <a:pt x="527447" y="43257"/>
                </a:lnTo>
                <a:lnTo>
                  <a:pt x="530651" y="45287"/>
                </a:lnTo>
                <a:lnTo>
                  <a:pt x="532253" y="48553"/>
                </a:lnTo>
                <a:lnTo>
                  <a:pt x="532253" y="55255"/>
                </a:lnTo>
                <a:lnTo>
                  <a:pt x="531372" y="58116"/>
                </a:lnTo>
                <a:lnTo>
                  <a:pt x="528315" y="61541"/>
                </a:lnTo>
                <a:lnTo>
                  <a:pt x="525282" y="61932"/>
                </a:lnTo>
                <a:lnTo>
                  <a:pt x="504222" y="64574"/>
                </a:lnTo>
                <a:lnTo>
                  <a:pt x="496835" y="65503"/>
                </a:lnTo>
                <a:lnTo>
                  <a:pt x="490866" y="67974"/>
                </a:lnTo>
                <a:lnTo>
                  <a:pt x="486317" y="71985"/>
                </a:lnTo>
                <a:lnTo>
                  <a:pt x="481767" y="75997"/>
                </a:lnTo>
                <a:close/>
              </a:path>
              <a:path w="2378752" h="140229">
                <a:moveTo>
                  <a:pt x="528217" y="94170"/>
                </a:moveTo>
                <a:lnTo>
                  <a:pt x="520879" y="97742"/>
                </a:lnTo>
                <a:lnTo>
                  <a:pt x="516525" y="99894"/>
                </a:lnTo>
                <a:lnTo>
                  <a:pt x="512024" y="100970"/>
                </a:lnTo>
                <a:lnTo>
                  <a:pt x="503560" y="100970"/>
                </a:lnTo>
                <a:lnTo>
                  <a:pt x="500259" y="99870"/>
                </a:lnTo>
                <a:lnTo>
                  <a:pt x="497471" y="97669"/>
                </a:lnTo>
                <a:lnTo>
                  <a:pt x="494682" y="95466"/>
                </a:lnTo>
                <a:lnTo>
                  <a:pt x="497006" y="112198"/>
                </a:lnTo>
                <a:lnTo>
                  <a:pt x="510361" y="112198"/>
                </a:lnTo>
                <a:lnTo>
                  <a:pt x="515914" y="110902"/>
                </a:lnTo>
                <a:lnTo>
                  <a:pt x="520952" y="108309"/>
                </a:lnTo>
                <a:lnTo>
                  <a:pt x="528217" y="94170"/>
                </a:lnTo>
                <a:close/>
              </a:path>
              <a:path w="2378752" h="140229">
                <a:moveTo>
                  <a:pt x="571194" y="1760"/>
                </a:moveTo>
                <a:lnTo>
                  <a:pt x="571194" y="109556"/>
                </a:lnTo>
                <a:lnTo>
                  <a:pt x="584402" y="109556"/>
                </a:lnTo>
                <a:lnTo>
                  <a:pt x="584402" y="1760"/>
                </a:lnTo>
                <a:lnTo>
                  <a:pt x="571194" y="1760"/>
                </a:lnTo>
                <a:close/>
              </a:path>
              <a:path w="2378752" h="140229">
                <a:moveTo>
                  <a:pt x="734172" y="1760"/>
                </a:moveTo>
                <a:lnTo>
                  <a:pt x="717808" y="1760"/>
                </a:lnTo>
                <a:lnTo>
                  <a:pt x="687208" y="93559"/>
                </a:lnTo>
                <a:lnTo>
                  <a:pt x="656242" y="1760"/>
                </a:lnTo>
                <a:lnTo>
                  <a:pt x="640098" y="1760"/>
                </a:lnTo>
                <a:lnTo>
                  <a:pt x="679356" y="109556"/>
                </a:lnTo>
                <a:lnTo>
                  <a:pt x="694839" y="109556"/>
                </a:lnTo>
                <a:lnTo>
                  <a:pt x="734172" y="1760"/>
                </a:lnTo>
                <a:close/>
              </a:path>
              <a:path w="2378752" h="140229">
                <a:moveTo>
                  <a:pt x="744763" y="75997"/>
                </a:moveTo>
                <a:lnTo>
                  <a:pt x="742488" y="81647"/>
                </a:lnTo>
                <a:lnTo>
                  <a:pt x="742488" y="95589"/>
                </a:lnTo>
                <a:lnTo>
                  <a:pt x="744800" y="101130"/>
                </a:lnTo>
                <a:lnTo>
                  <a:pt x="749422" y="105557"/>
                </a:lnTo>
                <a:lnTo>
                  <a:pt x="754046" y="109984"/>
                </a:lnTo>
                <a:lnTo>
                  <a:pt x="760002" y="112198"/>
                </a:lnTo>
                <a:lnTo>
                  <a:pt x="757678" y="95466"/>
                </a:lnTo>
                <a:lnTo>
                  <a:pt x="756284" y="92458"/>
                </a:lnTo>
                <a:lnTo>
                  <a:pt x="756284" y="83604"/>
                </a:lnTo>
                <a:lnTo>
                  <a:pt x="758314" y="79935"/>
                </a:lnTo>
                <a:lnTo>
                  <a:pt x="762374" y="77635"/>
                </a:lnTo>
                <a:lnTo>
                  <a:pt x="764771" y="76266"/>
                </a:lnTo>
                <a:lnTo>
                  <a:pt x="768367" y="75263"/>
                </a:lnTo>
                <a:lnTo>
                  <a:pt x="773161" y="74627"/>
                </a:lnTo>
                <a:lnTo>
                  <a:pt x="781160" y="73600"/>
                </a:lnTo>
                <a:lnTo>
                  <a:pt x="786101" y="72817"/>
                </a:lnTo>
                <a:lnTo>
                  <a:pt x="788645" y="72132"/>
                </a:lnTo>
                <a:lnTo>
                  <a:pt x="791188" y="71447"/>
                </a:lnTo>
                <a:lnTo>
                  <a:pt x="794882" y="69564"/>
                </a:lnTo>
                <a:lnTo>
                  <a:pt x="794882" y="88325"/>
                </a:lnTo>
                <a:lnTo>
                  <a:pt x="791213" y="94170"/>
                </a:lnTo>
                <a:lnTo>
                  <a:pt x="783948" y="108309"/>
                </a:lnTo>
                <a:lnTo>
                  <a:pt x="788987" y="105716"/>
                </a:lnTo>
                <a:lnTo>
                  <a:pt x="792852" y="102658"/>
                </a:lnTo>
                <a:lnTo>
                  <a:pt x="795542" y="99136"/>
                </a:lnTo>
                <a:lnTo>
                  <a:pt x="795983" y="102267"/>
                </a:lnTo>
                <a:lnTo>
                  <a:pt x="797817" y="106401"/>
                </a:lnTo>
                <a:lnTo>
                  <a:pt x="799872" y="109629"/>
                </a:lnTo>
                <a:lnTo>
                  <a:pt x="803174" y="111244"/>
                </a:lnTo>
                <a:lnTo>
                  <a:pt x="809582" y="111244"/>
                </a:lnTo>
                <a:lnTo>
                  <a:pt x="813203" y="110877"/>
                </a:lnTo>
                <a:lnTo>
                  <a:pt x="816823" y="109923"/>
                </a:lnTo>
                <a:lnTo>
                  <a:pt x="816823" y="100163"/>
                </a:lnTo>
                <a:lnTo>
                  <a:pt x="815208" y="100420"/>
                </a:lnTo>
                <a:lnTo>
                  <a:pt x="812493" y="100604"/>
                </a:lnTo>
                <a:lnTo>
                  <a:pt x="808934" y="99356"/>
                </a:lnTo>
                <a:lnTo>
                  <a:pt x="808090" y="96054"/>
                </a:lnTo>
                <a:lnTo>
                  <a:pt x="808090" y="43342"/>
                </a:lnTo>
                <a:lnTo>
                  <a:pt x="805228" y="37864"/>
                </a:lnTo>
                <a:lnTo>
                  <a:pt x="799505" y="34341"/>
                </a:lnTo>
                <a:lnTo>
                  <a:pt x="793732" y="30819"/>
                </a:lnTo>
                <a:lnTo>
                  <a:pt x="786223" y="29058"/>
                </a:lnTo>
                <a:lnTo>
                  <a:pt x="769003" y="29058"/>
                </a:lnTo>
                <a:lnTo>
                  <a:pt x="761995" y="30953"/>
                </a:lnTo>
                <a:lnTo>
                  <a:pt x="755953" y="34745"/>
                </a:lnTo>
                <a:lnTo>
                  <a:pt x="749912" y="38536"/>
                </a:lnTo>
                <a:lnTo>
                  <a:pt x="746769" y="45275"/>
                </a:lnTo>
                <a:lnTo>
                  <a:pt x="746524" y="54961"/>
                </a:lnTo>
                <a:lnTo>
                  <a:pt x="758852" y="54961"/>
                </a:lnTo>
                <a:lnTo>
                  <a:pt x="759341" y="50900"/>
                </a:lnTo>
                <a:lnTo>
                  <a:pt x="760393" y="47843"/>
                </a:lnTo>
                <a:lnTo>
                  <a:pt x="762007" y="45788"/>
                </a:lnTo>
                <a:lnTo>
                  <a:pt x="764894" y="42070"/>
                </a:lnTo>
                <a:lnTo>
                  <a:pt x="769786" y="40211"/>
                </a:lnTo>
                <a:lnTo>
                  <a:pt x="782652" y="40211"/>
                </a:lnTo>
                <a:lnTo>
                  <a:pt x="787238" y="41227"/>
                </a:lnTo>
                <a:lnTo>
                  <a:pt x="790442" y="43257"/>
                </a:lnTo>
                <a:lnTo>
                  <a:pt x="793647" y="45287"/>
                </a:lnTo>
                <a:lnTo>
                  <a:pt x="795249" y="48553"/>
                </a:lnTo>
                <a:lnTo>
                  <a:pt x="795249" y="55255"/>
                </a:lnTo>
                <a:lnTo>
                  <a:pt x="794368" y="58116"/>
                </a:lnTo>
                <a:lnTo>
                  <a:pt x="791311" y="61541"/>
                </a:lnTo>
                <a:lnTo>
                  <a:pt x="788278" y="61932"/>
                </a:lnTo>
                <a:lnTo>
                  <a:pt x="767217" y="64574"/>
                </a:lnTo>
                <a:lnTo>
                  <a:pt x="759830" y="65503"/>
                </a:lnTo>
                <a:lnTo>
                  <a:pt x="753862" y="67974"/>
                </a:lnTo>
                <a:lnTo>
                  <a:pt x="749313" y="71985"/>
                </a:lnTo>
                <a:lnTo>
                  <a:pt x="744763" y="75997"/>
                </a:lnTo>
                <a:close/>
              </a:path>
              <a:path w="2378752" h="140229">
                <a:moveTo>
                  <a:pt x="791213" y="94170"/>
                </a:moveTo>
                <a:lnTo>
                  <a:pt x="783875" y="97742"/>
                </a:lnTo>
                <a:lnTo>
                  <a:pt x="779521" y="99894"/>
                </a:lnTo>
                <a:lnTo>
                  <a:pt x="775020" y="100970"/>
                </a:lnTo>
                <a:lnTo>
                  <a:pt x="766556" y="100970"/>
                </a:lnTo>
                <a:lnTo>
                  <a:pt x="763255" y="99870"/>
                </a:lnTo>
                <a:lnTo>
                  <a:pt x="760466" y="97669"/>
                </a:lnTo>
                <a:lnTo>
                  <a:pt x="757678" y="95466"/>
                </a:lnTo>
                <a:lnTo>
                  <a:pt x="760002" y="112198"/>
                </a:lnTo>
                <a:lnTo>
                  <a:pt x="773357" y="112198"/>
                </a:lnTo>
                <a:lnTo>
                  <a:pt x="778909" y="110902"/>
                </a:lnTo>
                <a:lnTo>
                  <a:pt x="783948" y="108309"/>
                </a:lnTo>
                <a:lnTo>
                  <a:pt x="791213" y="94170"/>
                </a:lnTo>
                <a:close/>
              </a:path>
              <a:path w="2378752" h="140229">
                <a:moveTo>
                  <a:pt x="834189" y="1760"/>
                </a:moveTo>
                <a:lnTo>
                  <a:pt x="834189" y="109556"/>
                </a:lnTo>
                <a:lnTo>
                  <a:pt x="847398" y="109556"/>
                </a:lnTo>
                <a:lnTo>
                  <a:pt x="847398" y="1760"/>
                </a:lnTo>
                <a:lnTo>
                  <a:pt x="834189" y="1760"/>
                </a:lnTo>
                <a:close/>
              </a:path>
              <a:path w="2378752" h="140229">
                <a:moveTo>
                  <a:pt x="884602" y="30965"/>
                </a:moveTo>
                <a:lnTo>
                  <a:pt x="871100" y="30965"/>
                </a:lnTo>
                <a:lnTo>
                  <a:pt x="871100" y="91089"/>
                </a:lnTo>
                <a:lnTo>
                  <a:pt x="872200" y="96445"/>
                </a:lnTo>
                <a:lnTo>
                  <a:pt x="874402" y="100457"/>
                </a:lnTo>
                <a:lnTo>
                  <a:pt x="883216" y="108899"/>
                </a:lnTo>
                <a:lnTo>
                  <a:pt x="897297" y="111684"/>
                </a:lnTo>
                <a:lnTo>
                  <a:pt x="904488" y="111684"/>
                </a:lnTo>
                <a:lnTo>
                  <a:pt x="910603" y="109629"/>
                </a:lnTo>
                <a:lnTo>
                  <a:pt x="915642" y="105520"/>
                </a:lnTo>
                <a:lnTo>
                  <a:pt x="918186" y="103466"/>
                </a:lnTo>
                <a:lnTo>
                  <a:pt x="920314" y="100946"/>
                </a:lnTo>
                <a:lnTo>
                  <a:pt x="922026" y="97962"/>
                </a:lnTo>
                <a:lnTo>
                  <a:pt x="921879" y="109556"/>
                </a:lnTo>
                <a:lnTo>
                  <a:pt x="934354" y="109556"/>
                </a:lnTo>
                <a:lnTo>
                  <a:pt x="934354" y="30965"/>
                </a:lnTo>
                <a:lnTo>
                  <a:pt x="921145" y="30965"/>
                </a:lnTo>
                <a:lnTo>
                  <a:pt x="921145" y="77245"/>
                </a:lnTo>
                <a:lnTo>
                  <a:pt x="920240" y="83286"/>
                </a:lnTo>
                <a:lnTo>
                  <a:pt x="918430" y="87689"/>
                </a:lnTo>
                <a:lnTo>
                  <a:pt x="915104" y="95908"/>
                </a:lnTo>
                <a:lnTo>
                  <a:pt x="908842" y="100016"/>
                </a:lnTo>
                <a:lnTo>
                  <a:pt x="893236" y="100016"/>
                </a:lnTo>
                <a:lnTo>
                  <a:pt x="888858" y="97669"/>
                </a:lnTo>
                <a:lnTo>
                  <a:pt x="886510" y="92972"/>
                </a:lnTo>
                <a:lnTo>
                  <a:pt x="885238" y="90428"/>
                </a:lnTo>
                <a:lnTo>
                  <a:pt x="884602" y="87151"/>
                </a:lnTo>
                <a:lnTo>
                  <a:pt x="884602" y="30965"/>
                </a:lnTo>
                <a:close/>
              </a:path>
              <a:path w="2378752" h="140229">
                <a:moveTo>
                  <a:pt x="979825" y="42915"/>
                </a:moveTo>
                <a:lnTo>
                  <a:pt x="984913" y="40725"/>
                </a:lnTo>
                <a:lnTo>
                  <a:pt x="999442" y="40725"/>
                </a:lnTo>
                <a:lnTo>
                  <a:pt x="1005484" y="43905"/>
                </a:lnTo>
                <a:lnTo>
                  <a:pt x="1009104" y="50264"/>
                </a:lnTo>
                <a:lnTo>
                  <a:pt x="1011060" y="53689"/>
                </a:lnTo>
                <a:lnTo>
                  <a:pt x="1012308" y="58263"/>
                </a:lnTo>
                <a:lnTo>
                  <a:pt x="1012847" y="63987"/>
                </a:lnTo>
                <a:lnTo>
                  <a:pt x="969185" y="63987"/>
                </a:lnTo>
                <a:lnTo>
                  <a:pt x="969430" y="57236"/>
                </a:lnTo>
                <a:lnTo>
                  <a:pt x="964929" y="41019"/>
                </a:lnTo>
                <a:lnTo>
                  <a:pt x="960963" y="46467"/>
                </a:lnTo>
                <a:lnTo>
                  <a:pt x="956233" y="58023"/>
                </a:lnTo>
                <a:lnTo>
                  <a:pt x="954656" y="71765"/>
                </a:lnTo>
                <a:lnTo>
                  <a:pt x="955048" y="78975"/>
                </a:lnTo>
                <a:lnTo>
                  <a:pt x="958304" y="91703"/>
                </a:lnTo>
                <a:lnTo>
                  <a:pt x="964856" y="101668"/>
                </a:lnTo>
                <a:lnTo>
                  <a:pt x="976946" y="109995"/>
                </a:lnTo>
                <a:lnTo>
                  <a:pt x="989731" y="112344"/>
                </a:lnTo>
                <a:lnTo>
                  <a:pt x="993743" y="112344"/>
                </a:lnTo>
                <a:lnTo>
                  <a:pt x="997339" y="111953"/>
                </a:lnTo>
                <a:lnTo>
                  <a:pt x="1000519" y="111171"/>
                </a:lnTo>
                <a:lnTo>
                  <a:pt x="1006438" y="109801"/>
                </a:lnTo>
                <a:lnTo>
                  <a:pt x="1011403" y="107159"/>
                </a:lnTo>
                <a:lnTo>
                  <a:pt x="1015415" y="103245"/>
                </a:lnTo>
                <a:lnTo>
                  <a:pt x="1017812" y="100995"/>
                </a:lnTo>
                <a:lnTo>
                  <a:pt x="1019977" y="98096"/>
                </a:lnTo>
                <a:lnTo>
                  <a:pt x="1021909" y="94550"/>
                </a:lnTo>
                <a:lnTo>
                  <a:pt x="1023841" y="91003"/>
                </a:lnTo>
                <a:lnTo>
                  <a:pt x="1024979" y="87786"/>
                </a:lnTo>
                <a:lnTo>
                  <a:pt x="1025321" y="84900"/>
                </a:lnTo>
                <a:lnTo>
                  <a:pt x="1012333" y="84900"/>
                </a:lnTo>
                <a:lnTo>
                  <a:pt x="1011354" y="88374"/>
                </a:lnTo>
                <a:lnTo>
                  <a:pt x="1009691" y="91431"/>
                </a:lnTo>
                <a:lnTo>
                  <a:pt x="1007343" y="94073"/>
                </a:lnTo>
                <a:lnTo>
                  <a:pt x="1003234" y="98623"/>
                </a:lnTo>
                <a:lnTo>
                  <a:pt x="997730" y="100897"/>
                </a:lnTo>
                <a:lnTo>
                  <a:pt x="983445" y="100897"/>
                </a:lnTo>
                <a:lnTo>
                  <a:pt x="977991" y="98488"/>
                </a:lnTo>
                <a:lnTo>
                  <a:pt x="974469" y="93669"/>
                </a:lnTo>
                <a:lnTo>
                  <a:pt x="970946" y="88850"/>
                </a:lnTo>
                <a:lnTo>
                  <a:pt x="969063" y="82454"/>
                </a:lnTo>
                <a:lnTo>
                  <a:pt x="968818" y="74480"/>
                </a:lnTo>
                <a:lnTo>
                  <a:pt x="1026421" y="74480"/>
                </a:lnTo>
                <a:lnTo>
                  <a:pt x="1026421" y="66555"/>
                </a:lnTo>
                <a:lnTo>
                  <a:pt x="1026031" y="60783"/>
                </a:lnTo>
                <a:lnTo>
                  <a:pt x="1025248" y="57162"/>
                </a:lnTo>
                <a:lnTo>
                  <a:pt x="1024367" y="51879"/>
                </a:lnTo>
                <a:lnTo>
                  <a:pt x="1022606" y="47257"/>
                </a:lnTo>
                <a:lnTo>
                  <a:pt x="1019964" y="43293"/>
                </a:lnTo>
                <a:lnTo>
                  <a:pt x="1017225" y="39135"/>
                </a:lnTo>
                <a:lnTo>
                  <a:pt x="1013238" y="35747"/>
                </a:lnTo>
                <a:lnTo>
                  <a:pt x="1008003" y="33130"/>
                </a:lnTo>
                <a:lnTo>
                  <a:pt x="1002769" y="30513"/>
                </a:lnTo>
                <a:lnTo>
                  <a:pt x="997363" y="29205"/>
                </a:lnTo>
                <a:lnTo>
                  <a:pt x="991786" y="29205"/>
                </a:lnTo>
                <a:lnTo>
                  <a:pt x="987445" y="29418"/>
                </a:lnTo>
                <a:lnTo>
                  <a:pt x="979825" y="42915"/>
                </a:lnTo>
                <a:close/>
              </a:path>
              <a:path w="2378752" h="140229">
                <a:moveTo>
                  <a:pt x="969430" y="57236"/>
                </a:moveTo>
                <a:lnTo>
                  <a:pt x="971607" y="51671"/>
                </a:lnTo>
                <a:lnTo>
                  <a:pt x="975716" y="47293"/>
                </a:lnTo>
                <a:lnTo>
                  <a:pt x="979825" y="42915"/>
                </a:lnTo>
                <a:lnTo>
                  <a:pt x="987445" y="29418"/>
                </a:lnTo>
                <a:lnTo>
                  <a:pt x="975004" y="33005"/>
                </a:lnTo>
                <a:lnTo>
                  <a:pt x="964929" y="41019"/>
                </a:lnTo>
                <a:lnTo>
                  <a:pt x="969430" y="57236"/>
                </a:lnTo>
                <a:close/>
              </a:path>
              <a:path w="2378752" h="140229">
                <a:moveTo>
                  <a:pt x="1043788" y="49237"/>
                </a:moveTo>
                <a:lnTo>
                  <a:pt x="1043788" y="61565"/>
                </a:lnTo>
                <a:lnTo>
                  <a:pt x="1120325" y="61565"/>
                </a:lnTo>
                <a:lnTo>
                  <a:pt x="1120325" y="49237"/>
                </a:lnTo>
                <a:lnTo>
                  <a:pt x="1043788" y="49237"/>
                </a:lnTo>
                <a:close/>
              </a:path>
              <a:path w="2378752" h="140229">
                <a:moveTo>
                  <a:pt x="1201386" y="35149"/>
                </a:moveTo>
                <a:lnTo>
                  <a:pt x="1201386" y="109557"/>
                </a:lnTo>
                <a:lnTo>
                  <a:pt x="1215475" y="109557"/>
                </a:lnTo>
                <a:lnTo>
                  <a:pt x="1215475" y="4916"/>
                </a:lnTo>
                <a:lnTo>
                  <a:pt x="1205054" y="4916"/>
                </a:lnTo>
                <a:lnTo>
                  <a:pt x="1203196" y="13036"/>
                </a:lnTo>
                <a:lnTo>
                  <a:pt x="1200383" y="18185"/>
                </a:lnTo>
                <a:lnTo>
                  <a:pt x="1196616" y="20362"/>
                </a:lnTo>
                <a:lnTo>
                  <a:pt x="1192849" y="22540"/>
                </a:lnTo>
                <a:lnTo>
                  <a:pt x="1186196" y="24092"/>
                </a:lnTo>
                <a:lnTo>
                  <a:pt x="1176656" y="25022"/>
                </a:lnTo>
                <a:lnTo>
                  <a:pt x="1176656" y="35149"/>
                </a:lnTo>
                <a:lnTo>
                  <a:pt x="1201386" y="35149"/>
                </a:lnTo>
                <a:close/>
              </a:path>
              <a:path w="2378752" h="140229">
                <a:moveTo>
                  <a:pt x="1043788" y="80718"/>
                </a:moveTo>
                <a:lnTo>
                  <a:pt x="1043788" y="93265"/>
                </a:lnTo>
                <a:lnTo>
                  <a:pt x="1120325" y="93266"/>
                </a:lnTo>
                <a:lnTo>
                  <a:pt x="1120325" y="80718"/>
                </a:lnTo>
                <a:lnTo>
                  <a:pt x="1043788" y="80718"/>
                </a:lnTo>
                <a:close/>
              </a:path>
              <a:path w="2378752" h="140229">
                <a:moveTo>
                  <a:pt x="1297294" y="100384"/>
                </a:moveTo>
                <a:lnTo>
                  <a:pt x="1281933" y="100384"/>
                </a:lnTo>
                <a:lnTo>
                  <a:pt x="1275916" y="95418"/>
                </a:lnTo>
                <a:lnTo>
                  <a:pt x="1277245" y="109927"/>
                </a:lnTo>
                <a:lnTo>
                  <a:pt x="1290518" y="112419"/>
                </a:lnTo>
                <a:lnTo>
                  <a:pt x="1302069" y="110604"/>
                </a:lnTo>
                <a:lnTo>
                  <a:pt x="1312847" y="103918"/>
                </a:lnTo>
                <a:lnTo>
                  <a:pt x="1320751" y="92312"/>
                </a:lnTo>
                <a:lnTo>
                  <a:pt x="1323960" y="83407"/>
                </a:lnTo>
                <a:lnTo>
                  <a:pt x="1326341" y="71060"/>
                </a:lnTo>
                <a:lnTo>
                  <a:pt x="1327135" y="56869"/>
                </a:lnTo>
                <a:lnTo>
                  <a:pt x="1326502" y="44178"/>
                </a:lnTo>
                <a:lnTo>
                  <a:pt x="1324160" y="31551"/>
                </a:lnTo>
                <a:lnTo>
                  <a:pt x="1320091" y="21279"/>
                </a:lnTo>
                <a:lnTo>
                  <a:pt x="1314791" y="13881"/>
                </a:lnTo>
                <a:lnTo>
                  <a:pt x="1304273" y="6827"/>
                </a:lnTo>
                <a:lnTo>
                  <a:pt x="1290592" y="4475"/>
                </a:lnTo>
                <a:lnTo>
                  <a:pt x="1289087" y="4502"/>
                </a:lnTo>
                <a:lnTo>
                  <a:pt x="1276235" y="7502"/>
                </a:lnTo>
                <a:lnTo>
                  <a:pt x="1266292" y="15467"/>
                </a:lnTo>
                <a:lnTo>
                  <a:pt x="1259258" y="28397"/>
                </a:lnTo>
                <a:lnTo>
                  <a:pt x="1257721" y="33269"/>
                </a:lnTo>
                <a:lnTo>
                  <a:pt x="1255407" y="45361"/>
                </a:lnTo>
                <a:lnTo>
                  <a:pt x="1254635" y="59144"/>
                </a:lnTo>
                <a:lnTo>
                  <a:pt x="1255450" y="73180"/>
                </a:lnTo>
                <a:lnTo>
                  <a:pt x="1258018" y="85650"/>
                </a:lnTo>
                <a:lnTo>
                  <a:pt x="1262340" y="95981"/>
                </a:lnTo>
                <a:lnTo>
                  <a:pt x="1266909" y="102453"/>
                </a:lnTo>
                <a:lnTo>
                  <a:pt x="1269764" y="73823"/>
                </a:lnTo>
                <a:lnTo>
                  <a:pt x="1268945" y="59658"/>
                </a:lnTo>
                <a:lnTo>
                  <a:pt x="1269217" y="50577"/>
                </a:lnTo>
                <a:lnTo>
                  <a:pt x="1270968" y="37396"/>
                </a:lnTo>
                <a:lnTo>
                  <a:pt x="1274338" y="27333"/>
                </a:lnTo>
                <a:lnTo>
                  <a:pt x="1277934" y="20020"/>
                </a:lnTo>
                <a:lnTo>
                  <a:pt x="1283621" y="16363"/>
                </a:lnTo>
                <a:lnTo>
                  <a:pt x="1299862" y="16363"/>
                </a:lnTo>
                <a:lnTo>
                  <a:pt x="1305562" y="20215"/>
                </a:lnTo>
                <a:lnTo>
                  <a:pt x="1308496" y="27921"/>
                </a:lnTo>
                <a:lnTo>
                  <a:pt x="1309698" y="31464"/>
                </a:lnTo>
                <a:lnTo>
                  <a:pt x="1312099" y="43270"/>
                </a:lnTo>
                <a:lnTo>
                  <a:pt x="1312899" y="57383"/>
                </a:lnTo>
                <a:lnTo>
                  <a:pt x="1312480" y="69326"/>
                </a:lnTo>
                <a:lnTo>
                  <a:pt x="1310472" y="82440"/>
                </a:lnTo>
                <a:lnTo>
                  <a:pt x="1306809" y="91285"/>
                </a:lnTo>
                <a:lnTo>
                  <a:pt x="1302749" y="97351"/>
                </a:lnTo>
                <a:lnTo>
                  <a:pt x="1297294" y="100384"/>
                </a:lnTo>
                <a:close/>
              </a:path>
              <a:path w="2378752" h="140229">
                <a:moveTo>
                  <a:pt x="1277245" y="109927"/>
                </a:moveTo>
                <a:lnTo>
                  <a:pt x="1275916" y="95418"/>
                </a:lnTo>
                <a:lnTo>
                  <a:pt x="1272393" y="85488"/>
                </a:lnTo>
                <a:lnTo>
                  <a:pt x="1272221" y="84990"/>
                </a:lnTo>
                <a:lnTo>
                  <a:pt x="1269764" y="73823"/>
                </a:lnTo>
                <a:lnTo>
                  <a:pt x="1266909" y="102453"/>
                </a:lnTo>
                <a:lnTo>
                  <a:pt x="1277245" y="109927"/>
                </a:lnTo>
                <a:close/>
              </a:path>
              <a:path w="2378752" h="140229">
                <a:moveTo>
                  <a:pt x="1394511" y="95578"/>
                </a:moveTo>
                <a:lnTo>
                  <a:pt x="1390475" y="98879"/>
                </a:lnTo>
                <a:lnTo>
                  <a:pt x="1385400" y="100531"/>
                </a:lnTo>
                <a:lnTo>
                  <a:pt x="1371653" y="100531"/>
                </a:lnTo>
                <a:lnTo>
                  <a:pt x="1366015" y="98537"/>
                </a:lnTo>
                <a:lnTo>
                  <a:pt x="1362369" y="94550"/>
                </a:lnTo>
                <a:lnTo>
                  <a:pt x="1358726" y="90563"/>
                </a:lnTo>
                <a:lnTo>
                  <a:pt x="1356903" y="85830"/>
                </a:lnTo>
                <a:lnTo>
                  <a:pt x="1354508" y="105326"/>
                </a:lnTo>
                <a:lnTo>
                  <a:pt x="1365721" y="110755"/>
                </a:lnTo>
                <a:lnTo>
                  <a:pt x="1378991" y="112565"/>
                </a:lnTo>
                <a:lnTo>
                  <a:pt x="1382144" y="112478"/>
                </a:lnTo>
                <a:lnTo>
                  <a:pt x="1395318" y="109674"/>
                </a:lnTo>
                <a:lnTo>
                  <a:pt x="1405335" y="102915"/>
                </a:lnTo>
                <a:lnTo>
                  <a:pt x="1411547" y="96482"/>
                </a:lnTo>
                <a:lnTo>
                  <a:pt x="1414653" y="88643"/>
                </a:lnTo>
                <a:lnTo>
                  <a:pt x="1414653" y="71570"/>
                </a:lnTo>
                <a:lnTo>
                  <a:pt x="1412330" y="65210"/>
                </a:lnTo>
                <a:lnTo>
                  <a:pt x="1407683" y="60318"/>
                </a:lnTo>
                <a:lnTo>
                  <a:pt x="1405188" y="57725"/>
                </a:lnTo>
                <a:lnTo>
                  <a:pt x="1401763" y="55426"/>
                </a:lnTo>
                <a:lnTo>
                  <a:pt x="1397409" y="53420"/>
                </a:lnTo>
                <a:lnTo>
                  <a:pt x="1397042" y="28079"/>
                </a:lnTo>
                <a:lnTo>
                  <a:pt x="1397042" y="36494"/>
                </a:lnTo>
                <a:lnTo>
                  <a:pt x="1395404" y="40371"/>
                </a:lnTo>
                <a:lnTo>
                  <a:pt x="1398486" y="68830"/>
                </a:lnTo>
                <a:lnTo>
                  <a:pt x="1400565" y="73992"/>
                </a:lnTo>
                <a:lnTo>
                  <a:pt x="1400565" y="87347"/>
                </a:lnTo>
                <a:lnTo>
                  <a:pt x="1398547" y="92276"/>
                </a:lnTo>
                <a:lnTo>
                  <a:pt x="1394511" y="95578"/>
                </a:lnTo>
                <a:close/>
              </a:path>
              <a:path w="2378752" h="140229">
                <a:moveTo>
                  <a:pt x="1475168" y="83873"/>
                </a:moveTo>
                <a:lnTo>
                  <a:pt x="1475168" y="109557"/>
                </a:lnTo>
                <a:lnTo>
                  <a:pt x="1488376" y="109557"/>
                </a:lnTo>
                <a:lnTo>
                  <a:pt x="1488376" y="83873"/>
                </a:lnTo>
                <a:lnTo>
                  <a:pt x="1503860" y="83873"/>
                </a:lnTo>
                <a:lnTo>
                  <a:pt x="1503860" y="72352"/>
                </a:lnTo>
                <a:lnTo>
                  <a:pt x="1488376" y="72352"/>
                </a:lnTo>
                <a:lnTo>
                  <a:pt x="1488376" y="4182"/>
                </a:lnTo>
                <a:lnTo>
                  <a:pt x="1477223" y="4182"/>
                </a:lnTo>
                <a:lnTo>
                  <a:pt x="1474948" y="24729"/>
                </a:lnTo>
                <a:lnTo>
                  <a:pt x="1474948" y="72352"/>
                </a:lnTo>
                <a:lnTo>
                  <a:pt x="1441266" y="72352"/>
                </a:lnTo>
                <a:lnTo>
                  <a:pt x="1429085" y="70958"/>
                </a:lnTo>
                <a:lnTo>
                  <a:pt x="1429085" y="83873"/>
                </a:lnTo>
                <a:lnTo>
                  <a:pt x="1475168" y="83873"/>
                </a:lnTo>
                <a:close/>
              </a:path>
              <a:path w="2378752" h="140229">
                <a:moveTo>
                  <a:pt x="1477223" y="4182"/>
                </a:moveTo>
                <a:lnTo>
                  <a:pt x="1429085" y="70958"/>
                </a:lnTo>
                <a:lnTo>
                  <a:pt x="1441266" y="72352"/>
                </a:lnTo>
                <a:lnTo>
                  <a:pt x="1474948" y="24729"/>
                </a:lnTo>
                <a:lnTo>
                  <a:pt x="1477223" y="4182"/>
                </a:lnTo>
                <a:close/>
              </a:path>
              <a:path w="2378752" h="140229">
                <a:moveTo>
                  <a:pt x="1547130" y="1760"/>
                </a:moveTo>
                <a:lnTo>
                  <a:pt x="1512935" y="109557"/>
                </a:lnTo>
                <a:lnTo>
                  <a:pt x="1524089" y="109557"/>
                </a:lnTo>
                <a:lnTo>
                  <a:pt x="1558284" y="1760"/>
                </a:lnTo>
                <a:lnTo>
                  <a:pt x="1547130" y="1760"/>
                </a:lnTo>
                <a:close/>
              </a:path>
              <a:path w="2378752" h="140229">
                <a:moveTo>
                  <a:pt x="1613442" y="93559"/>
                </a:moveTo>
                <a:lnTo>
                  <a:pt x="1613442" y="109557"/>
                </a:lnTo>
                <a:lnTo>
                  <a:pt x="1628778" y="109557"/>
                </a:lnTo>
                <a:lnTo>
                  <a:pt x="1628778" y="93559"/>
                </a:lnTo>
                <a:lnTo>
                  <a:pt x="1613442" y="93559"/>
                </a:lnTo>
                <a:close/>
              </a:path>
              <a:path w="2378752" h="140229">
                <a:moveTo>
                  <a:pt x="1685526" y="100384"/>
                </a:moveTo>
                <a:lnTo>
                  <a:pt x="1670165" y="100384"/>
                </a:lnTo>
                <a:lnTo>
                  <a:pt x="1664148" y="95418"/>
                </a:lnTo>
                <a:lnTo>
                  <a:pt x="1665477" y="109927"/>
                </a:lnTo>
                <a:lnTo>
                  <a:pt x="1678750" y="112419"/>
                </a:lnTo>
                <a:lnTo>
                  <a:pt x="1690301" y="110604"/>
                </a:lnTo>
                <a:lnTo>
                  <a:pt x="1701079" y="103918"/>
                </a:lnTo>
                <a:lnTo>
                  <a:pt x="1708983" y="92312"/>
                </a:lnTo>
                <a:lnTo>
                  <a:pt x="1712192" y="83407"/>
                </a:lnTo>
                <a:lnTo>
                  <a:pt x="1714573" y="71060"/>
                </a:lnTo>
                <a:lnTo>
                  <a:pt x="1715367" y="56869"/>
                </a:lnTo>
                <a:lnTo>
                  <a:pt x="1714734" y="44178"/>
                </a:lnTo>
                <a:lnTo>
                  <a:pt x="1712391" y="31551"/>
                </a:lnTo>
                <a:lnTo>
                  <a:pt x="1708323" y="21279"/>
                </a:lnTo>
                <a:lnTo>
                  <a:pt x="1703023" y="13882"/>
                </a:lnTo>
                <a:lnTo>
                  <a:pt x="1692505" y="6827"/>
                </a:lnTo>
                <a:lnTo>
                  <a:pt x="1678824" y="4475"/>
                </a:lnTo>
                <a:lnTo>
                  <a:pt x="1677319" y="4502"/>
                </a:lnTo>
                <a:lnTo>
                  <a:pt x="1664467" y="7502"/>
                </a:lnTo>
                <a:lnTo>
                  <a:pt x="1654524" y="15467"/>
                </a:lnTo>
                <a:lnTo>
                  <a:pt x="1647490" y="28397"/>
                </a:lnTo>
                <a:lnTo>
                  <a:pt x="1645953" y="33269"/>
                </a:lnTo>
                <a:lnTo>
                  <a:pt x="1643639" y="45362"/>
                </a:lnTo>
                <a:lnTo>
                  <a:pt x="1642867" y="59144"/>
                </a:lnTo>
                <a:lnTo>
                  <a:pt x="1643682" y="73180"/>
                </a:lnTo>
                <a:lnTo>
                  <a:pt x="1646249" y="85650"/>
                </a:lnTo>
                <a:lnTo>
                  <a:pt x="1650572" y="95981"/>
                </a:lnTo>
                <a:lnTo>
                  <a:pt x="1655140" y="102453"/>
                </a:lnTo>
                <a:lnTo>
                  <a:pt x="1657995" y="73823"/>
                </a:lnTo>
                <a:lnTo>
                  <a:pt x="1657177" y="59658"/>
                </a:lnTo>
                <a:lnTo>
                  <a:pt x="1657449" y="50577"/>
                </a:lnTo>
                <a:lnTo>
                  <a:pt x="1659200" y="37396"/>
                </a:lnTo>
                <a:lnTo>
                  <a:pt x="1662570" y="27333"/>
                </a:lnTo>
                <a:lnTo>
                  <a:pt x="1666166" y="20020"/>
                </a:lnTo>
                <a:lnTo>
                  <a:pt x="1671853" y="16363"/>
                </a:lnTo>
                <a:lnTo>
                  <a:pt x="1688094" y="16363"/>
                </a:lnTo>
                <a:lnTo>
                  <a:pt x="1693793" y="20215"/>
                </a:lnTo>
                <a:lnTo>
                  <a:pt x="1696728" y="27921"/>
                </a:lnTo>
                <a:lnTo>
                  <a:pt x="1697930" y="31464"/>
                </a:lnTo>
                <a:lnTo>
                  <a:pt x="1700331" y="43270"/>
                </a:lnTo>
                <a:lnTo>
                  <a:pt x="1701131" y="57383"/>
                </a:lnTo>
                <a:lnTo>
                  <a:pt x="1700711" y="69326"/>
                </a:lnTo>
                <a:lnTo>
                  <a:pt x="1698704" y="82440"/>
                </a:lnTo>
                <a:lnTo>
                  <a:pt x="1695041" y="91285"/>
                </a:lnTo>
                <a:lnTo>
                  <a:pt x="1690981" y="97351"/>
                </a:lnTo>
                <a:lnTo>
                  <a:pt x="1685526" y="100384"/>
                </a:lnTo>
                <a:close/>
              </a:path>
              <a:path w="2378752" h="140229">
                <a:moveTo>
                  <a:pt x="1665477" y="109927"/>
                </a:moveTo>
                <a:lnTo>
                  <a:pt x="1664148" y="95418"/>
                </a:lnTo>
                <a:lnTo>
                  <a:pt x="1660625" y="85488"/>
                </a:lnTo>
                <a:lnTo>
                  <a:pt x="1660453" y="84990"/>
                </a:lnTo>
                <a:lnTo>
                  <a:pt x="1657995" y="73823"/>
                </a:lnTo>
                <a:lnTo>
                  <a:pt x="1655140" y="102453"/>
                </a:lnTo>
                <a:lnTo>
                  <a:pt x="1665477" y="109927"/>
                </a:lnTo>
                <a:close/>
              </a:path>
              <a:path w="2378752" h="140229">
                <a:moveTo>
                  <a:pt x="1782743" y="95578"/>
                </a:moveTo>
                <a:lnTo>
                  <a:pt x="1778707" y="98879"/>
                </a:lnTo>
                <a:lnTo>
                  <a:pt x="1773631" y="100531"/>
                </a:lnTo>
                <a:lnTo>
                  <a:pt x="1759885" y="100531"/>
                </a:lnTo>
                <a:lnTo>
                  <a:pt x="1754247" y="98537"/>
                </a:lnTo>
                <a:lnTo>
                  <a:pt x="1750601" y="94550"/>
                </a:lnTo>
                <a:lnTo>
                  <a:pt x="1746958" y="90563"/>
                </a:lnTo>
                <a:lnTo>
                  <a:pt x="1745135" y="85830"/>
                </a:lnTo>
                <a:lnTo>
                  <a:pt x="1742740" y="105326"/>
                </a:lnTo>
                <a:lnTo>
                  <a:pt x="1753953" y="110755"/>
                </a:lnTo>
                <a:lnTo>
                  <a:pt x="1767223" y="112565"/>
                </a:lnTo>
                <a:lnTo>
                  <a:pt x="1770376" y="112478"/>
                </a:lnTo>
                <a:lnTo>
                  <a:pt x="1783550" y="109674"/>
                </a:lnTo>
                <a:lnTo>
                  <a:pt x="1793566" y="102915"/>
                </a:lnTo>
                <a:lnTo>
                  <a:pt x="1799779" y="96482"/>
                </a:lnTo>
                <a:lnTo>
                  <a:pt x="1802885" y="88643"/>
                </a:lnTo>
                <a:lnTo>
                  <a:pt x="1802885" y="71570"/>
                </a:lnTo>
                <a:lnTo>
                  <a:pt x="1800562" y="65210"/>
                </a:lnTo>
                <a:lnTo>
                  <a:pt x="1795915" y="60318"/>
                </a:lnTo>
                <a:lnTo>
                  <a:pt x="1793420" y="57725"/>
                </a:lnTo>
                <a:lnTo>
                  <a:pt x="1789995" y="55426"/>
                </a:lnTo>
                <a:lnTo>
                  <a:pt x="1785641" y="53420"/>
                </a:lnTo>
                <a:lnTo>
                  <a:pt x="1785274" y="28079"/>
                </a:lnTo>
                <a:lnTo>
                  <a:pt x="1785274" y="36494"/>
                </a:lnTo>
                <a:lnTo>
                  <a:pt x="1783636" y="40371"/>
                </a:lnTo>
                <a:lnTo>
                  <a:pt x="1786718" y="68830"/>
                </a:lnTo>
                <a:lnTo>
                  <a:pt x="1788797" y="73992"/>
                </a:lnTo>
                <a:lnTo>
                  <a:pt x="1788797" y="87347"/>
                </a:lnTo>
                <a:lnTo>
                  <a:pt x="1786779" y="92276"/>
                </a:lnTo>
                <a:lnTo>
                  <a:pt x="1782743" y="95578"/>
                </a:lnTo>
                <a:close/>
              </a:path>
              <a:path w="2378752" h="140229">
                <a:moveTo>
                  <a:pt x="1863400" y="83873"/>
                </a:moveTo>
                <a:lnTo>
                  <a:pt x="1863400" y="109557"/>
                </a:lnTo>
                <a:lnTo>
                  <a:pt x="1876608" y="109557"/>
                </a:lnTo>
                <a:lnTo>
                  <a:pt x="1876608" y="83873"/>
                </a:lnTo>
                <a:lnTo>
                  <a:pt x="1892092" y="83873"/>
                </a:lnTo>
                <a:lnTo>
                  <a:pt x="1892092" y="72352"/>
                </a:lnTo>
                <a:lnTo>
                  <a:pt x="1876608" y="72352"/>
                </a:lnTo>
                <a:lnTo>
                  <a:pt x="1876608" y="4182"/>
                </a:lnTo>
                <a:lnTo>
                  <a:pt x="1865455" y="4182"/>
                </a:lnTo>
                <a:lnTo>
                  <a:pt x="1863180" y="24729"/>
                </a:lnTo>
                <a:lnTo>
                  <a:pt x="1863180" y="72352"/>
                </a:lnTo>
                <a:lnTo>
                  <a:pt x="1829498" y="72352"/>
                </a:lnTo>
                <a:lnTo>
                  <a:pt x="1817317" y="70958"/>
                </a:lnTo>
                <a:lnTo>
                  <a:pt x="1817317" y="83873"/>
                </a:lnTo>
                <a:lnTo>
                  <a:pt x="1863400" y="83873"/>
                </a:lnTo>
                <a:close/>
              </a:path>
              <a:path w="2378752" h="140229">
                <a:moveTo>
                  <a:pt x="1865455" y="4182"/>
                </a:moveTo>
                <a:lnTo>
                  <a:pt x="1817317" y="70958"/>
                </a:lnTo>
                <a:lnTo>
                  <a:pt x="1829498" y="72352"/>
                </a:lnTo>
                <a:lnTo>
                  <a:pt x="1863180" y="24729"/>
                </a:lnTo>
                <a:lnTo>
                  <a:pt x="1865455" y="4182"/>
                </a:lnTo>
                <a:close/>
              </a:path>
              <a:path w="2378752" h="140229">
                <a:moveTo>
                  <a:pt x="1920612" y="97082"/>
                </a:moveTo>
                <a:lnTo>
                  <a:pt x="1921885" y="91896"/>
                </a:lnTo>
                <a:lnTo>
                  <a:pt x="1924967" y="87175"/>
                </a:lnTo>
                <a:lnTo>
                  <a:pt x="1929859" y="82919"/>
                </a:lnTo>
                <a:lnTo>
                  <a:pt x="1932598" y="80522"/>
                </a:lnTo>
                <a:lnTo>
                  <a:pt x="1936365" y="78003"/>
                </a:lnTo>
                <a:lnTo>
                  <a:pt x="1941159" y="75361"/>
                </a:lnTo>
                <a:lnTo>
                  <a:pt x="1951212" y="69784"/>
                </a:lnTo>
                <a:lnTo>
                  <a:pt x="1960067" y="64843"/>
                </a:lnTo>
                <a:lnTo>
                  <a:pt x="1966206" y="60636"/>
                </a:lnTo>
                <a:lnTo>
                  <a:pt x="1969631" y="57163"/>
                </a:lnTo>
                <a:lnTo>
                  <a:pt x="1975550" y="51195"/>
                </a:lnTo>
                <a:lnTo>
                  <a:pt x="1978509" y="44003"/>
                </a:lnTo>
                <a:lnTo>
                  <a:pt x="1978509" y="27615"/>
                </a:lnTo>
                <a:lnTo>
                  <a:pt x="1975734" y="20375"/>
                </a:lnTo>
                <a:lnTo>
                  <a:pt x="1970180" y="13868"/>
                </a:lnTo>
                <a:lnTo>
                  <a:pt x="1968474" y="12068"/>
                </a:lnTo>
                <a:lnTo>
                  <a:pt x="1958120" y="6099"/>
                </a:lnTo>
                <a:lnTo>
                  <a:pt x="1943801" y="4109"/>
                </a:lnTo>
                <a:lnTo>
                  <a:pt x="1933708" y="5074"/>
                </a:lnTo>
                <a:lnTo>
                  <a:pt x="1921761" y="10085"/>
                </a:lnTo>
                <a:lnTo>
                  <a:pt x="1913495" y="19372"/>
                </a:lnTo>
                <a:lnTo>
                  <a:pt x="1910266" y="25144"/>
                </a:lnTo>
                <a:lnTo>
                  <a:pt x="1908578" y="32605"/>
                </a:lnTo>
                <a:lnTo>
                  <a:pt x="1908431" y="41753"/>
                </a:lnTo>
                <a:lnTo>
                  <a:pt x="1921859" y="41753"/>
                </a:lnTo>
                <a:lnTo>
                  <a:pt x="1922056" y="35246"/>
                </a:lnTo>
                <a:lnTo>
                  <a:pt x="1923083" y="30159"/>
                </a:lnTo>
                <a:lnTo>
                  <a:pt x="1924942" y="26490"/>
                </a:lnTo>
                <a:lnTo>
                  <a:pt x="1928415" y="19641"/>
                </a:lnTo>
                <a:lnTo>
                  <a:pt x="1934676" y="16217"/>
                </a:lnTo>
                <a:lnTo>
                  <a:pt x="1949843" y="16217"/>
                </a:lnTo>
                <a:lnTo>
                  <a:pt x="1954735" y="18014"/>
                </a:lnTo>
                <a:lnTo>
                  <a:pt x="1958404" y="21610"/>
                </a:lnTo>
                <a:lnTo>
                  <a:pt x="1962073" y="25205"/>
                </a:lnTo>
                <a:lnTo>
                  <a:pt x="1963907" y="30061"/>
                </a:lnTo>
                <a:lnTo>
                  <a:pt x="1963907" y="41411"/>
                </a:lnTo>
                <a:lnTo>
                  <a:pt x="1961901" y="46058"/>
                </a:lnTo>
                <a:lnTo>
                  <a:pt x="1957890" y="50118"/>
                </a:lnTo>
                <a:lnTo>
                  <a:pt x="1955346" y="52711"/>
                </a:lnTo>
                <a:lnTo>
                  <a:pt x="1950918" y="55842"/>
                </a:lnTo>
                <a:lnTo>
                  <a:pt x="1944608" y="59511"/>
                </a:lnTo>
                <a:lnTo>
                  <a:pt x="1930519" y="67656"/>
                </a:lnTo>
                <a:lnTo>
                  <a:pt x="1929469" y="68276"/>
                </a:lnTo>
                <a:lnTo>
                  <a:pt x="1918323" y="76677"/>
                </a:lnTo>
                <a:lnTo>
                  <a:pt x="1911477" y="85928"/>
                </a:lnTo>
                <a:lnTo>
                  <a:pt x="1908224" y="92630"/>
                </a:lnTo>
                <a:lnTo>
                  <a:pt x="1906352" y="100506"/>
                </a:lnTo>
                <a:lnTo>
                  <a:pt x="1905864" y="109557"/>
                </a:lnTo>
                <a:lnTo>
                  <a:pt x="1977996" y="109557"/>
                </a:lnTo>
                <a:lnTo>
                  <a:pt x="1977996" y="97082"/>
                </a:lnTo>
                <a:lnTo>
                  <a:pt x="1920612" y="97082"/>
                </a:lnTo>
                <a:close/>
              </a:path>
              <a:path w="2378752" h="140229">
                <a:moveTo>
                  <a:pt x="1995069" y="60905"/>
                </a:moveTo>
                <a:lnTo>
                  <a:pt x="1995069" y="74480"/>
                </a:lnTo>
                <a:lnTo>
                  <a:pt x="2031906" y="74480"/>
                </a:lnTo>
                <a:lnTo>
                  <a:pt x="2031906" y="60905"/>
                </a:lnTo>
                <a:lnTo>
                  <a:pt x="1995069" y="60905"/>
                </a:lnTo>
                <a:close/>
              </a:path>
              <a:path w="2378752" h="140229">
                <a:moveTo>
                  <a:pt x="2051768" y="93559"/>
                </a:moveTo>
                <a:lnTo>
                  <a:pt x="2051768" y="109557"/>
                </a:lnTo>
                <a:lnTo>
                  <a:pt x="2067105" y="109557"/>
                </a:lnTo>
                <a:lnTo>
                  <a:pt x="2067105" y="93559"/>
                </a:lnTo>
                <a:lnTo>
                  <a:pt x="2051768" y="93559"/>
                </a:lnTo>
                <a:close/>
              </a:path>
              <a:path w="2378752" h="140229">
                <a:moveTo>
                  <a:pt x="2123852" y="100384"/>
                </a:moveTo>
                <a:lnTo>
                  <a:pt x="2108491" y="100384"/>
                </a:lnTo>
                <a:lnTo>
                  <a:pt x="2102474" y="95418"/>
                </a:lnTo>
                <a:lnTo>
                  <a:pt x="2103803" y="109927"/>
                </a:lnTo>
                <a:lnTo>
                  <a:pt x="2117077" y="112419"/>
                </a:lnTo>
                <a:lnTo>
                  <a:pt x="2128627" y="110604"/>
                </a:lnTo>
                <a:lnTo>
                  <a:pt x="2139405" y="103918"/>
                </a:lnTo>
                <a:lnTo>
                  <a:pt x="2147310" y="92312"/>
                </a:lnTo>
                <a:lnTo>
                  <a:pt x="2150518" y="83407"/>
                </a:lnTo>
                <a:lnTo>
                  <a:pt x="2152900" y="71060"/>
                </a:lnTo>
                <a:lnTo>
                  <a:pt x="2153694" y="56869"/>
                </a:lnTo>
                <a:lnTo>
                  <a:pt x="2153060" y="44178"/>
                </a:lnTo>
                <a:lnTo>
                  <a:pt x="2150718" y="31551"/>
                </a:lnTo>
                <a:lnTo>
                  <a:pt x="2146649" y="21279"/>
                </a:lnTo>
                <a:lnTo>
                  <a:pt x="2141349" y="13881"/>
                </a:lnTo>
                <a:lnTo>
                  <a:pt x="2130831" y="6827"/>
                </a:lnTo>
                <a:lnTo>
                  <a:pt x="2117149" y="4475"/>
                </a:lnTo>
                <a:lnTo>
                  <a:pt x="2115646" y="4502"/>
                </a:lnTo>
                <a:lnTo>
                  <a:pt x="2102793" y="7502"/>
                </a:lnTo>
                <a:lnTo>
                  <a:pt x="2092850" y="15467"/>
                </a:lnTo>
                <a:lnTo>
                  <a:pt x="2085817" y="28397"/>
                </a:lnTo>
                <a:lnTo>
                  <a:pt x="2084279" y="33269"/>
                </a:lnTo>
                <a:lnTo>
                  <a:pt x="2081966" y="45362"/>
                </a:lnTo>
                <a:lnTo>
                  <a:pt x="2081194" y="59144"/>
                </a:lnTo>
                <a:lnTo>
                  <a:pt x="2082009" y="73180"/>
                </a:lnTo>
                <a:lnTo>
                  <a:pt x="2084576" y="85650"/>
                </a:lnTo>
                <a:lnTo>
                  <a:pt x="2088899" y="95981"/>
                </a:lnTo>
                <a:lnTo>
                  <a:pt x="2093467" y="102453"/>
                </a:lnTo>
                <a:lnTo>
                  <a:pt x="2096322" y="73823"/>
                </a:lnTo>
                <a:lnTo>
                  <a:pt x="2095503" y="59658"/>
                </a:lnTo>
                <a:lnTo>
                  <a:pt x="2095776" y="50577"/>
                </a:lnTo>
                <a:lnTo>
                  <a:pt x="2097526" y="37396"/>
                </a:lnTo>
                <a:lnTo>
                  <a:pt x="2100896" y="27333"/>
                </a:lnTo>
                <a:lnTo>
                  <a:pt x="2104492" y="20020"/>
                </a:lnTo>
                <a:lnTo>
                  <a:pt x="2110179" y="16363"/>
                </a:lnTo>
                <a:lnTo>
                  <a:pt x="2126421" y="16363"/>
                </a:lnTo>
                <a:lnTo>
                  <a:pt x="2132120" y="20215"/>
                </a:lnTo>
                <a:lnTo>
                  <a:pt x="2135054" y="27921"/>
                </a:lnTo>
                <a:lnTo>
                  <a:pt x="2136256" y="31464"/>
                </a:lnTo>
                <a:lnTo>
                  <a:pt x="2138658" y="43270"/>
                </a:lnTo>
                <a:lnTo>
                  <a:pt x="2139458" y="57383"/>
                </a:lnTo>
                <a:lnTo>
                  <a:pt x="2139038" y="69326"/>
                </a:lnTo>
                <a:lnTo>
                  <a:pt x="2137031" y="82440"/>
                </a:lnTo>
                <a:lnTo>
                  <a:pt x="2133367" y="91285"/>
                </a:lnTo>
                <a:lnTo>
                  <a:pt x="2129307" y="97351"/>
                </a:lnTo>
                <a:lnTo>
                  <a:pt x="2123852" y="100384"/>
                </a:lnTo>
                <a:close/>
              </a:path>
              <a:path w="2378752" h="140229">
                <a:moveTo>
                  <a:pt x="2103803" y="109927"/>
                </a:moveTo>
                <a:lnTo>
                  <a:pt x="2102474" y="95418"/>
                </a:lnTo>
                <a:lnTo>
                  <a:pt x="2098952" y="85488"/>
                </a:lnTo>
                <a:lnTo>
                  <a:pt x="2098780" y="84990"/>
                </a:lnTo>
                <a:lnTo>
                  <a:pt x="2096322" y="73823"/>
                </a:lnTo>
                <a:lnTo>
                  <a:pt x="2093467" y="102453"/>
                </a:lnTo>
                <a:lnTo>
                  <a:pt x="2103803" y="109927"/>
                </a:lnTo>
                <a:close/>
              </a:path>
              <a:path w="2378752" h="140229">
                <a:moveTo>
                  <a:pt x="2214061" y="83873"/>
                </a:moveTo>
                <a:lnTo>
                  <a:pt x="2214061" y="109557"/>
                </a:lnTo>
                <a:lnTo>
                  <a:pt x="2227269" y="109557"/>
                </a:lnTo>
                <a:lnTo>
                  <a:pt x="2227269" y="83873"/>
                </a:lnTo>
                <a:lnTo>
                  <a:pt x="2242752" y="83873"/>
                </a:lnTo>
                <a:lnTo>
                  <a:pt x="2242752" y="72352"/>
                </a:lnTo>
                <a:lnTo>
                  <a:pt x="2227269" y="72352"/>
                </a:lnTo>
                <a:lnTo>
                  <a:pt x="2227269" y="4182"/>
                </a:lnTo>
                <a:lnTo>
                  <a:pt x="2216116" y="4182"/>
                </a:lnTo>
                <a:lnTo>
                  <a:pt x="2213841" y="24729"/>
                </a:lnTo>
                <a:lnTo>
                  <a:pt x="2213841" y="72352"/>
                </a:lnTo>
                <a:lnTo>
                  <a:pt x="2180160" y="72352"/>
                </a:lnTo>
                <a:lnTo>
                  <a:pt x="2167978" y="70958"/>
                </a:lnTo>
                <a:lnTo>
                  <a:pt x="2167978" y="83873"/>
                </a:lnTo>
                <a:lnTo>
                  <a:pt x="2214061" y="83873"/>
                </a:lnTo>
                <a:close/>
              </a:path>
              <a:path w="2378752" h="140229">
                <a:moveTo>
                  <a:pt x="2216116" y="4182"/>
                </a:moveTo>
                <a:lnTo>
                  <a:pt x="2167978" y="70958"/>
                </a:lnTo>
                <a:lnTo>
                  <a:pt x="2180160" y="72352"/>
                </a:lnTo>
                <a:lnTo>
                  <a:pt x="2213841" y="24729"/>
                </a:lnTo>
                <a:lnTo>
                  <a:pt x="2216116" y="4182"/>
                </a:lnTo>
                <a:close/>
              </a:path>
              <a:path w="2378752" h="140229">
                <a:moveTo>
                  <a:pt x="2323080" y="19005"/>
                </a:moveTo>
                <a:lnTo>
                  <a:pt x="2323080" y="6237"/>
                </a:lnTo>
                <a:lnTo>
                  <a:pt x="2268485" y="6237"/>
                </a:lnTo>
                <a:lnTo>
                  <a:pt x="2260487" y="62813"/>
                </a:lnTo>
                <a:lnTo>
                  <a:pt x="2271933" y="63473"/>
                </a:lnTo>
                <a:lnTo>
                  <a:pt x="2274233" y="60342"/>
                </a:lnTo>
                <a:lnTo>
                  <a:pt x="2277009" y="57897"/>
                </a:lnTo>
                <a:lnTo>
                  <a:pt x="2280262" y="56135"/>
                </a:lnTo>
                <a:lnTo>
                  <a:pt x="2283515" y="54374"/>
                </a:lnTo>
                <a:lnTo>
                  <a:pt x="2287418" y="53494"/>
                </a:lnTo>
                <a:lnTo>
                  <a:pt x="2298229" y="53494"/>
                </a:lnTo>
                <a:lnTo>
                  <a:pt x="2303597" y="55499"/>
                </a:lnTo>
                <a:lnTo>
                  <a:pt x="2308074" y="59511"/>
                </a:lnTo>
                <a:lnTo>
                  <a:pt x="2312550" y="63522"/>
                </a:lnTo>
                <a:lnTo>
                  <a:pt x="2314788" y="69197"/>
                </a:lnTo>
                <a:lnTo>
                  <a:pt x="2314788" y="82601"/>
                </a:lnTo>
                <a:lnTo>
                  <a:pt x="2312905" y="88129"/>
                </a:lnTo>
                <a:lnTo>
                  <a:pt x="2309138" y="93119"/>
                </a:lnTo>
                <a:lnTo>
                  <a:pt x="2305370" y="98109"/>
                </a:lnTo>
                <a:lnTo>
                  <a:pt x="2299574" y="100604"/>
                </a:lnTo>
                <a:lnTo>
                  <a:pt x="2287637" y="100604"/>
                </a:lnTo>
                <a:lnTo>
                  <a:pt x="2284017" y="99870"/>
                </a:lnTo>
                <a:lnTo>
                  <a:pt x="2280887" y="98403"/>
                </a:lnTo>
                <a:lnTo>
                  <a:pt x="2274771" y="95517"/>
                </a:lnTo>
                <a:lnTo>
                  <a:pt x="2271273" y="90306"/>
                </a:lnTo>
                <a:lnTo>
                  <a:pt x="2270392" y="82772"/>
                </a:lnTo>
                <a:lnTo>
                  <a:pt x="2256671" y="82772"/>
                </a:lnTo>
                <a:lnTo>
                  <a:pt x="2257453" y="92752"/>
                </a:lnTo>
                <a:lnTo>
                  <a:pt x="2261135" y="100151"/>
                </a:lnTo>
                <a:lnTo>
                  <a:pt x="2267715" y="104970"/>
                </a:lnTo>
                <a:lnTo>
                  <a:pt x="2274294" y="109789"/>
                </a:lnTo>
                <a:lnTo>
                  <a:pt x="2281864" y="112198"/>
                </a:lnTo>
                <a:lnTo>
                  <a:pt x="2290425" y="112198"/>
                </a:lnTo>
                <a:lnTo>
                  <a:pt x="2297843" y="111770"/>
                </a:lnTo>
                <a:lnTo>
                  <a:pt x="2310611" y="108144"/>
                </a:lnTo>
                <a:lnTo>
                  <a:pt x="2319815" y="100824"/>
                </a:lnTo>
                <a:lnTo>
                  <a:pt x="2321357" y="98805"/>
                </a:lnTo>
                <a:lnTo>
                  <a:pt x="2327107" y="87413"/>
                </a:lnTo>
                <a:lnTo>
                  <a:pt x="2329024" y="74554"/>
                </a:lnTo>
                <a:lnTo>
                  <a:pt x="2329023" y="74245"/>
                </a:lnTo>
                <a:lnTo>
                  <a:pt x="2326456" y="61364"/>
                </a:lnTo>
                <a:lnTo>
                  <a:pt x="2318971" y="50926"/>
                </a:lnTo>
                <a:lnTo>
                  <a:pt x="2307432" y="43792"/>
                </a:lnTo>
                <a:lnTo>
                  <a:pt x="2294462" y="41606"/>
                </a:lnTo>
                <a:lnTo>
                  <a:pt x="2289325" y="41606"/>
                </a:lnTo>
                <a:lnTo>
                  <a:pt x="2284800" y="42413"/>
                </a:lnTo>
                <a:lnTo>
                  <a:pt x="2280887" y="44028"/>
                </a:lnTo>
                <a:lnTo>
                  <a:pt x="2278685" y="44957"/>
                </a:lnTo>
                <a:lnTo>
                  <a:pt x="2273915" y="48211"/>
                </a:lnTo>
                <a:lnTo>
                  <a:pt x="2278392" y="19005"/>
                </a:lnTo>
                <a:lnTo>
                  <a:pt x="2323080" y="19005"/>
                </a:lnTo>
                <a:close/>
              </a:path>
              <a:path w="2378752" h="140229">
                <a:moveTo>
                  <a:pt x="2378250" y="57994"/>
                </a:moveTo>
                <a:lnTo>
                  <a:pt x="2377247" y="52026"/>
                </a:lnTo>
                <a:lnTo>
                  <a:pt x="2376245" y="46058"/>
                </a:lnTo>
                <a:lnTo>
                  <a:pt x="2374569" y="40016"/>
                </a:lnTo>
                <a:lnTo>
                  <a:pt x="2372221" y="33901"/>
                </a:lnTo>
                <a:lnTo>
                  <a:pt x="2370361" y="28960"/>
                </a:lnTo>
                <a:lnTo>
                  <a:pt x="2368637" y="25083"/>
                </a:lnTo>
                <a:lnTo>
                  <a:pt x="2367048" y="22270"/>
                </a:lnTo>
                <a:lnTo>
                  <a:pt x="2366906" y="22020"/>
                </a:lnTo>
                <a:lnTo>
                  <a:pt x="2362238" y="14275"/>
                </a:lnTo>
                <a:lnTo>
                  <a:pt x="2353362" y="0"/>
                </a:lnTo>
                <a:lnTo>
                  <a:pt x="2344482" y="0"/>
                </a:lnTo>
                <a:lnTo>
                  <a:pt x="2349655" y="10052"/>
                </a:lnTo>
                <a:lnTo>
                  <a:pt x="2355265" y="21953"/>
                </a:lnTo>
                <a:lnTo>
                  <a:pt x="2358938" y="31259"/>
                </a:lnTo>
                <a:lnTo>
                  <a:pt x="2362396" y="44149"/>
                </a:lnTo>
                <a:lnTo>
                  <a:pt x="2364261" y="56737"/>
                </a:lnTo>
                <a:lnTo>
                  <a:pt x="2364883" y="70078"/>
                </a:lnTo>
                <a:lnTo>
                  <a:pt x="2364358" y="83084"/>
                </a:lnTo>
                <a:lnTo>
                  <a:pt x="2362646" y="95701"/>
                </a:lnTo>
                <a:lnTo>
                  <a:pt x="2359746" y="107061"/>
                </a:lnTo>
                <a:lnTo>
                  <a:pt x="2356944" y="114496"/>
                </a:lnTo>
                <a:lnTo>
                  <a:pt x="2351832" y="125864"/>
                </a:lnTo>
                <a:lnTo>
                  <a:pt x="2344702" y="140229"/>
                </a:lnTo>
                <a:lnTo>
                  <a:pt x="2353876" y="140229"/>
                </a:lnTo>
                <a:lnTo>
                  <a:pt x="2361475" y="127976"/>
                </a:lnTo>
                <a:lnTo>
                  <a:pt x="2367769" y="116769"/>
                </a:lnTo>
                <a:lnTo>
                  <a:pt x="2371854" y="108015"/>
                </a:lnTo>
                <a:lnTo>
                  <a:pt x="2375878" y="95352"/>
                </a:lnTo>
                <a:lnTo>
                  <a:pt x="2378033" y="82800"/>
                </a:lnTo>
                <a:lnTo>
                  <a:pt x="2378752" y="69271"/>
                </a:lnTo>
                <a:lnTo>
                  <a:pt x="2378752" y="63743"/>
                </a:lnTo>
                <a:lnTo>
                  <a:pt x="2378250" y="57994"/>
                </a:lnTo>
                <a:close/>
              </a:path>
              <a:path w="2378752" h="140229">
                <a:moveTo>
                  <a:pt x="1745135" y="73992"/>
                </a:moveTo>
                <a:lnTo>
                  <a:pt x="1747129" y="69014"/>
                </a:lnTo>
                <a:lnTo>
                  <a:pt x="1751116" y="65418"/>
                </a:lnTo>
                <a:lnTo>
                  <a:pt x="1755103" y="61823"/>
                </a:lnTo>
                <a:lnTo>
                  <a:pt x="1760252" y="60025"/>
                </a:lnTo>
                <a:lnTo>
                  <a:pt x="1773069" y="60025"/>
                </a:lnTo>
                <a:lnTo>
                  <a:pt x="1778401" y="61786"/>
                </a:lnTo>
                <a:lnTo>
                  <a:pt x="1782559" y="65308"/>
                </a:lnTo>
                <a:lnTo>
                  <a:pt x="1786718" y="68830"/>
                </a:lnTo>
                <a:lnTo>
                  <a:pt x="1783636" y="40371"/>
                </a:lnTo>
                <a:lnTo>
                  <a:pt x="1780358" y="43624"/>
                </a:lnTo>
                <a:lnTo>
                  <a:pt x="1777080" y="46878"/>
                </a:lnTo>
                <a:lnTo>
                  <a:pt x="1772531" y="48504"/>
                </a:lnTo>
                <a:lnTo>
                  <a:pt x="1761719" y="48504"/>
                </a:lnTo>
                <a:lnTo>
                  <a:pt x="1757390" y="47109"/>
                </a:lnTo>
                <a:lnTo>
                  <a:pt x="1753721" y="44321"/>
                </a:lnTo>
                <a:lnTo>
                  <a:pt x="1750052" y="41533"/>
                </a:lnTo>
                <a:lnTo>
                  <a:pt x="1748217" y="37668"/>
                </a:lnTo>
                <a:lnTo>
                  <a:pt x="1748217" y="28324"/>
                </a:lnTo>
                <a:lnTo>
                  <a:pt x="1749636" y="24484"/>
                </a:lnTo>
                <a:lnTo>
                  <a:pt x="1752473" y="21206"/>
                </a:lnTo>
                <a:lnTo>
                  <a:pt x="1755311" y="17928"/>
                </a:lnTo>
                <a:lnTo>
                  <a:pt x="1759909" y="16290"/>
                </a:lnTo>
                <a:lnTo>
                  <a:pt x="1772677" y="16290"/>
                </a:lnTo>
                <a:lnTo>
                  <a:pt x="1777447" y="17928"/>
                </a:lnTo>
                <a:lnTo>
                  <a:pt x="1780578" y="21206"/>
                </a:lnTo>
                <a:lnTo>
                  <a:pt x="1783709" y="24484"/>
                </a:lnTo>
                <a:lnTo>
                  <a:pt x="1785274" y="28079"/>
                </a:lnTo>
                <a:lnTo>
                  <a:pt x="1785641" y="53420"/>
                </a:lnTo>
                <a:lnTo>
                  <a:pt x="1789555" y="51219"/>
                </a:lnTo>
                <a:lnTo>
                  <a:pt x="1792441" y="48969"/>
                </a:lnTo>
                <a:lnTo>
                  <a:pt x="1794300" y="46670"/>
                </a:lnTo>
                <a:lnTo>
                  <a:pt x="1797626" y="42609"/>
                </a:lnTo>
                <a:lnTo>
                  <a:pt x="1799290" y="37301"/>
                </a:lnTo>
                <a:lnTo>
                  <a:pt x="1799290" y="23652"/>
                </a:lnTo>
                <a:lnTo>
                  <a:pt x="1796428" y="17452"/>
                </a:lnTo>
                <a:lnTo>
                  <a:pt x="1790705" y="12144"/>
                </a:lnTo>
                <a:lnTo>
                  <a:pt x="1784980" y="6836"/>
                </a:lnTo>
                <a:lnTo>
                  <a:pt x="1777080" y="4182"/>
                </a:lnTo>
                <a:lnTo>
                  <a:pt x="1766789" y="4182"/>
                </a:lnTo>
                <a:lnTo>
                  <a:pt x="1753069" y="6321"/>
                </a:lnTo>
                <a:lnTo>
                  <a:pt x="1742860" y="12621"/>
                </a:lnTo>
                <a:lnTo>
                  <a:pt x="1737186" y="18246"/>
                </a:lnTo>
                <a:lnTo>
                  <a:pt x="1734348" y="24973"/>
                </a:lnTo>
                <a:lnTo>
                  <a:pt x="1734348" y="39062"/>
                </a:lnTo>
                <a:lnTo>
                  <a:pt x="1736281" y="44150"/>
                </a:lnTo>
                <a:lnTo>
                  <a:pt x="1740145" y="48064"/>
                </a:lnTo>
                <a:lnTo>
                  <a:pt x="1742200" y="50167"/>
                </a:lnTo>
                <a:lnTo>
                  <a:pt x="1745062" y="52002"/>
                </a:lnTo>
                <a:lnTo>
                  <a:pt x="1748731" y="53567"/>
                </a:lnTo>
                <a:lnTo>
                  <a:pt x="1742763" y="55964"/>
                </a:lnTo>
                <a:lnTo>
                  <a:pt x="1738262" y="59425"/>
                </a:lnTo>
                <a:lnTo>
                  <a:pt x="1735229" y="63951"/>
                </a:lnTo>
                <a:lnTo>
                  <a:pt x="1732196" y="68475"/>
                </a:lnTo>
                <a:lnTo>
                  <a:pt x="1730679" y="73845"/>
                </a:lnTo>
                <a:lnTo>
                  <a:pt x="1730695" y="81250"/>
                </a:lnTo>
                <a:lnTo>
                  <a:pt x="1733535" y="94484"/>
                </a:lnTo>
                <a:lnTo>
                  <a:pt x="1741283" y="104237"/>
                </a:lnTo>
                <a:lnTo>
                  <a:pt x="1742740" y="105326"/>
                </a:lnTo>
                <a:lnTo>
                  <a:pt x="1745135" y="85830"/>
                </a:lnTo>
                <a:lnTo>
                  <a:pt x="1745135" y="73992"/>
                </a:lnTo>
                <a:close/>
              </a:path>
              <a:path w="2378752" h="140229">
                <a:moveTo>
                  <a:pt x="1561195" y="78883"/>
                </a:moveTo>
                <a:lnTo>
                  <a:pt x="1561733" y="83139"/>
                </a:lnTo>
                <a:lnTo>
                  <a:pt x="1562808" y="91358"/>
                </a:lnTo>
                <a:lnTo>
                  <a:pt x="1564717" y="99087"/>
                </a:lnTo>
                <a:lnTo>
                  <a:pt x="1567457" y="106328"/>
                </a:lnTo>
                <a:lnTo>
                  <a:pt x="1569462" y="111611"/>
                </a:lnTo>
                <a:lnTo>
                  <a:pt x="1571321" y="115794"/>
                </a:lnTo>
                <a:lnTo>
                  <a:pt x="1573034" y="118876"/>
                </a:lnTo>
                <a:lnTo>
                  <a:pt x="1574746" y="121958"/>
                </a:lnTo>
                <a:lnTo>
                  <a:pt x="1579172" y="129076"/>
                </a:lnTo>
                <a:lnTo>
                  <a:pt x="1586315" y="140229"/>
                </a:lnTo>
                <a:lnTo>
                  <a:pt x="1595194" y="140229"/>
                </a:lnTo>
                <a:lnTo>
                  <a:pt x="1590022" y="130177"/>
                </a:lnTo>
                <a:lnTo>
                  <a:pt x="1584412" y="118276"/>
                </a:lnTo>
                <a:lnTo>
                  <a:pt x="1580738" y="108969"/>
                </a:lnTo>
                <a:lnTo>
                  <a:pt x="1577272" y="96026"/>
                </a:lnTo>
                <a:lnTo>
                  <a:pt x="1575414" y="83434"/>
                </a:lnTo>
                <a:lnTo>
                  <a:pt x="1574795" y="70078"/>
                </a:lnTo>
                <a:lnTo>
                  <a:pt x="1575337" y="57010"/>
                </a:lnTo>
                <a:lnTo>
                  <a:pt x="1577073" y="44406"/>
                </a:lnTo>
                <a:lnTo>
                  <a:pt x="1580005" y="32947"/>
                </a:lnTo>
                <a:lnTo>
                  <a:pt x="1582778" y="25597"/>
                </a:lnTo>
                <a:lnTo>
                  <a:pt x="1587882" y="14253"/>
                </a:lnTo>
                <a:lnTo>
                  <a:pt x="1594974" y="0"/>
                </a:lnTo>
                <a:lnTo>
                  <a:pt x="1585802" y="0"/>
                </a:lnTo>
                <a:lnTo>
                  <a:pt x="1578124" y="12422"/>
                </a:lnTo>
                <a:lnTo>
                  <a:pt x="1571830" y="23617"/>
                </a:lnTo>
                <a:lnTo>
                  <a:pt x="1567750" y="32287"/>
                </a:lnTo>
                <a:lnTo>
                  <a:pt x="1563781" y="44855"/>
                </a:lnTo>
                <a:lnTo>
                  <a:pt x="1561640" y="57408"/>
                </a:lnTo>
                <a:lnTo>
                  <a:pt x="1560926" y="70958"/>
                </a:lnTo>
                <a:lnTo>
                  <a:pt x="1560926" y="74823"/>
                </a:lnTo>
                <a:lnTo>
                  <a:pt x="1561195" y="78883"/>
                </a:lnTo>
                <a:close/>
              </a:path>
              <a:path w="2378752" h="140229">
                <a:moveTo>
                  <a:pt x="1356903" y="73992"/>
                </a:moveTo>
                <a:lnTo>
                  <a:pt x="1358897" y="69014"/>
                </a:lnTo>
                <a:lnTo>
                  <a:pt x="1362884" y="65418"/>
                </a:lnTo>
                <a:lnTo>
                  <a:pt x="1366871" y="61823"/>
                </a:lnTo>
                <a:lnTo>
                  <a:pt x="1372020" y="60025"/>
                </a:lnTo>
                <a:lnTo>
                  <a:pt x="1384837" y="60025"/>
                </a:lnTo>
                <a:lnTo>
                  <a:pt x="1390169" y="61786"/>
                </a:lnTo>
                <a:lnTo>
                  <a:pt x="1394327" y="65308"/>
                </a:lnTo>
                <a:lnTo>
                  <a:pt x="1398486" y="68830"/>
                </a:lnTo>
                <a:lnTo>
                  <a:pt x="1395404" y="40371"/>
                </a:lnTo>
                <a:lnTo>
                  <a:pt x="1392126" y="43624"/>
                </a:lnTo>
                <a:lnTo>
                  <a:pt x="1388848" y="46878"/>
                </a:lnTo>
                <a:lnTo>
                  <a:pt x="1384299" y="48504"/>
                </a:lnTo>
                <a:lnTo>
                  <a:pt x="1373487" y="48504"/>
                </a:lnTo>
                <a:lnTo>
                  <a:pt x="1369158" y="47109"/>
                </a:lnTo>
                <a:lnTo>
                  <a:pt x="1365489" y="44321"/>
                </a:lnTo>
                <a:lnTo>
                  <a:pt x="1361820" y="41533"/>
                </a:lnTo>
                <a:lnTo>
                  <a:pt x="1359985" y="37668"/>
                </a:lnTo>
                <a:lnTo>
                  <a:pt x="1359985" y="28324"/>
                </a:lnTo>
                <a:lnTo>
                  <a:pt x="1361404" y="24484"/>
                </a:lnTo>
                <a:lnTo>
                  <a:pt x="1364241" y="21206"/>
                </a:lnTo>
                <a:lnTo>
                  <a:pt x="1367079" y="17928"/>
                </a:lnTo>
                <a:lnTo>
                  <a:pt x="1371677" y="16290"/>
                </a:lnTo>
                <a:lnTo>
                  <a:pt x="1384445" y="16290"/>
                </a:lnTo>
                <a:lnTo>
                  <a:pt x="1389215" y="17928"/>
                </a:lnTo>
                <a:lnTo>
                  <a:pt x="1392346" y="21206"/>
                </a:lnTo>
                <a:lnTo>
                  <a:pt x="1395477" y="24484"/>
                </a:lnTo>
                <a:lnTo>
                  <a:pt x="1397042" y="28079"/>
                </a:lnTo>
                <a:lnTo>
                  <a:pt x="1397409" y="53420"/>
                </a:lnTo>
                <a:lnTo>
                  <a:pt x="1401323" y="51219"/>
                </a:lnTo>
                <a:lnTo>
                  <a:pt x="1404209" y="48969"/>
                </a:lnTo>
                <a:lnTo>
                  <a:pt x="1406068" y="46670"/>
                </a:lnTo>
                <a:lnTo>
                  <a:pt x="1409394" y="42609"/>
                </a:lnTo>
                <a:lnTo>
                  <a:pt x="1411058" y="37301"/>
                </a:lnTo>
                <a:lnTo>
                  <a:pt x="1411058" y="23652"/>
                </a:lnTo>
                <a:lnTo>
                  <a:pt x="1408196" y="17452"/>
                </a:lnTo>
                <a:lnTo>
                  <a:pt x="1402473" y="12144"/>
                </a:lnTo>
                <a:lnTo>
                  <a:pt x="1396748" y="6836"/>
                </a:lnTo>
                <a:lnTo>
                  <a:pt x="1388848" y="4182"/>
                </a:lnTo>
                <a:lnTo>
                  <a:pt x="1378558" y="4182"/>
                </a:lnTo>
                <a:lnTo>
                  <a:pt x="1364838" y="6320"/>
                </a:lnTo>
                <a:lnTo>
                  <a:pt x="1354629" y="12621"/>
                </a:lnTo>
                <a:lnTo>
                  <a:pt x="1348954" y="18246"/>
                </a:lnTo>
                <a:lnTo>
                  <a:pt x="1346116" y="24973"/>
                </a:lnTo>
                <a:lnTo>
                  <a:pt x="1346116" y="39062"/>
                </a:lnTo>
                <a:lnTo>
                  <a:pt x="1348049" y="44150"/>
                </a:lnTo>
                <a:lnTo>
                  <a:pt x="1351913" y="48064"/>
                </a:lnTo>
                <a:lnTo>
                  <a:pt x="1353968" y="50167"/>
                </a:lnTo>
                <a:lnTo>
                  <a:pt x="1356830" y="52002"/>
                </a:lnTo>
                <a:lnTo>
                  <a:pt x="1360499" y="53567"/>
                </a:lnTo>
                <a:lnTo>
                  <a:pt x="1354531" y="55964"/>
                </a:lnTo>
                <a:lnTo>
                  <a:pt x="1350030" y="59425"/>
                </a:lnTo>
                <a:lnTo>
                  <a:pt x="1346997" y="63951"/>
                </a:lnTo>
                <a:lnTo>
                  <a:pt x="1343964" y="68475"/>
                </a:lnTo>
                <a:lnTo>
                  <a:pt x="1342447" y="73845"/>
                </a:lnTo>
                <a:lnTo>
                  <a:pt x="1342463" y="81250"/>
                </a:lnTo>
                <a:lnTo>
                  <a:pt x="1345303" y="94484"/>
                </a:lnTo>
                <a:lnTo>
                  <a:pt x="1353051" y="104237"/>
                </a:lnTo>
                <a:lnTo>
                  <a:pt x="1354508" y="105326"/>
                </a:lnTo>
                <a:lnTo>
                  <a:pt x="1356903" y="85830"/>
                </a:lnTo>
                <a:lnTo>
                  <a:pt x="1356903" y="73992"/>
                </a:lnTo>
                <a:close/>
              </a:path>
              <a:path w="2378752" h="140229">
                <a:moveTo>
                  <a:pt x="245751" y="30965"/>
                </a:moveTo>
                <a:lnTo>
                  <a:pt x="232689" y="30965"/>
                </a:lnTo>
                <a:lnTo>
                  <a:pt x="232689" y="109556"/>
                </a:lnTo>
                <a:lnTo>
                  <a:pt x="245898" y="109556"/>
                </a:lnTo>
                <a:lnTo>
                  <a:pt x="245898" y="57749"/>
                </a:lnTo>
                <a:lnTo>
                  <a:pt x="247940" y="50754"/>
                </a:lnTo>
                <a:lnTo>
                  <a:pt x="252024" y="46889"/>
                </a:lnTo>
                <a:lnTo>
                  <a:pt x="256110" y="43024"/>
                </a:lnTo>
                <a:lnTo>
                  <a:pt x="260646" y="41092"/>
                </a:lnTo>
                <a:lnTo>
                  <a:pt x="271116" y="41092"/>
                </a:lnTo>
                <a:lnTo>
                  <a:pt x="274858" y="42926"/>
                </a:lnTo>
                <a:lnTo>
                  <a:pt x="276864" y="46595"/>
                </a:lnTo>
                <a:lnTo>
                  <a:pt x="278135" y="49041"/>
                </a:lnTo>
                <a:lnTo>
                  <a:pt x="278772" y="52931"/>
                </a:lnTo>
                <a:lnTo>
                  <a:pt x="278772" y="109556"/>
                </a:lnTo>
                <a:lnTo>
                  <a:pt x="292201" y="109556"/>
                </a:lnTo>
                <a:lnTo>
                  <a:pt x="292201" y="55719"/>
                </a:lnTo>
                <a:lnTo>
                  <a:pt x="294072" y="49922"/>
                </a:lnTo>
                <a:lnTo>
                  <a:pt x="297814" y="46449"/>
                </a:lnTo>
                <a:lnTo>
                  <a:pt x="301557" y="42976"/>
                </a:lnTo>
                <a:lnTo>
                  <a:pt x="306021" y="41239"/>
                </a:lnTo>
                <a:lnTo>
                  <a:pt x="314973" y="41239"/>
                </a:lnTo>
                <a:lnTo>
                  <a:pt x="318165" y="42217"/>
                </a:lnTo>
                <a:lnTo>
                  <a:pt x="320783" y="44174"/>
                </a:lnTo>
                <a:lnTo>
                  <a:pt x="323400" y="46131"/>
                </a:lnTo>
                <a:lnTo>
                  <a:pt x="324708" y="49726"/>
                </a:lnTo>
                <a:lnTo>
                  <a:pt x="324708" y="109556"/>
                </a:lnTo>
                <a:lnTo>
                  <a:pt x="338431" y="109556"/>
                </a:lnTo>
                <a:lnTo>
                  <a:pt x="338431" y="50289"/>
                </a:lnTo>
                <a:lnTo>
                  <a:pt x="337403" y="44761"/>
                </a:lnTo>
                <a:lnTo>
                  <a:pt x="335348" y="40652"/>
                </a:lnTo>
                <a:lnTo>
                  <a:pt x="331533" y="33020"/>
                </a:lnTo>
                <a:lnTo>
                  <a:pt x="324341" y="29205"/>
                </a:lnTo>
                <a:lnTo>
                  <a:pt x="308834" y="29205"/>
                </a:lnTo>
                <a:lnTo>
                  <a:pt x="304382" y="30219"/>
                </a:lnTo>
                <a:lnTo>
                  <a:pt x="300419" y="32250"/>
                </a:lnTo>
                <a:lnTo>
                  <a:pt x="296457" y="34280"/>
                </a:lnTo>
                <a:lnTo>
                  <a:pt x="293008" y="37398"/>
                </a:lnTo>
                <a:lnTo>
                  <a:pt x="290073" y="41606"/>
                </a:lnTo>
                <a:lnTo>
                  <a:pt x="288312" y="38181"/>
                </a:lnTo>
                <a:lnTo>
                  <a:pt x="286355" y="35589"/>
                </a:lnTo>
                <a:lnTo>
                  <a:pt x="284202" y="33827"/>
                </a:lnTo>
                <a:lnTo>
                  <a:pt x="280386" y="30746"/>
                </a:lnTo>
                <a:lnTo>
                  <a:pt x="275348" y="29205"/>
                </a:lnTo>
                <a:lnTo>
                  <a:pt x="263558" y="29205"/>
                </a:lnTo>
                <a:lnTo>
                  <a:pt x="258617" y="30696"/>
                </a:lnTo>
                <a:lnTo>
                  <a:pt x="254263" y="33680"/>
                </a:lnTo>
                <a:lnTo>
                  <a:pt x="251719" y="35442"/>
                </a:lnTo>
                <a:lnTo>
                  <a:pt x="248882" y="38254"/>
                </a:lnTo>
                <a:lnTo>
                  <a:pt x="245751" y="42120"/>
                </a:lnTo>
                <a:lnTo>
                  <a:pt x="245751" y="30965"/>
                </a:lnTo>
                <a:close/>
              </a:path>
              <a:path w="2378752" h="140229">
                <a:moveTo>
                  <a:pt x="36323" y="109556"/>
                </a:moveTo>
                <a:lnTo>
                  <a:pt x="51146" y="109556"/>
                </a:lnTo>
                <a:lnTo>
                  <a:pt x="51146" y="14602"/>
                </a:lnTo>
                <a:lnTo>
                  <a:pt x="87469" y="14602"/>
                </a:lnTo>
                <a:lnTo>
                  <a:pt x="87469" y="1760"/>
                </a:lnTo>
                <a:lnTo>
                  <a:pt x="0" y="1760"/>
                </a:lnTo>
                <a:lnTo>
                  <a:pt x="0" y="14602"/>
                </a:lnTo>
                <a:lnTo>
                  <a:pt x="36323" y="14602"/>
                </a:lnTo>
                <a:lnTo>
                  <a:pt x="36323" y="109556"/>
                </a:lnTo>
                <a:close/>
              </a:path>
              <a:path w="2378752" h="140229">
                <a:moveTo>
                  <a:pt x="115696" y="42915"/>
                </a:moveTo>
                <a:lnTo>
                  <a:pt x="120783" y="40725"/>
                </a:lnTo>
                <a:lnTo>
                  <a:pt x="135313" y="40725"/>
                </a:lnTo>
                <a:lnTo>
                  <a:pt x="141355" y="43905"/>
                </a:lnTo>
                <a:lnTo>
                  <a:pt x="144975" y="50264"/>
                </a:lnTo>
                <a:lnTo>
                  <a:pt x="146931" y="53689"/>
                </a:lnTo>
                <a:lnTo>
                  <a:pt x="148179" y="58263"/>
                </a:lnTo>
                <a:lnTo>
                  <a:pt x="148717" y="63987"/>
                </a:lnTo>
                <a:lnTo>
                  <a:pt x="105056" y="63987"/>
                </a:lnTo>
                <a:lnTo>
                  <a:pt x="105301" y="57236"/>
                </a:lnTo>
                <a:lnTo>
                  <a:pt x="100800" y="41019"/>
                </a:lnTo>
                <a:lnTo>
                  <a:pt x="96834" y="46467"/>
                </a:lnTo>
                <a:lnTo>
                  <a:pt x="92103" y="58023"/>
                </a:lnTo>
                <a:lnTo>
                  <a:pt x="90527" y="71765"/>
                </a:lnTo>
                <a:lnTo>
                  <a:pt x="90919" y="78975"/>
                </a:lnTo>
                <a:lnTo>
                  <a:pt x="94174" y="91703"/>
                </a:lnTo>
                <a:lnTo>
                  <a:pt x="100726" y="101668"/>
                </a:lnTo>
                <a:lnTo>
                  <a:pt x="112817" y="109994"/>
                </a:lnTo>
                <a:lnTo>
                  <a:pt x="125602" y="112344"/>
                </a:lnTo>
                <a:lnTo>
                  <a:pt x="129614" y="112344"/>
                </a:lnTo>
                <a:lnTo>
                  <a:pt x="133210" y="111953"/>
                </a:lnTo>
                <a:lnTo>
                  <a:pt x="136389" y="111171"/>
                </a:lnTo>
                <a:lnTo>
                  <a:pt x="142309" y="109801"/>
                </a:lnTo>
                <a:lnTo>
                  <a:pt x="147274" y="107159"/>
                </a:lnTo>
                <a:lnTo>
                  <a:pt x="151286" y="103245"/>
                </a:lnTo>
                <a:lnTo>
                  <a:pt x="153682" y="100995"/>
                </a:lnTo>
                <a:lnTo>
                  <a:pt x="155848" y="98096"/>
                </a:lnTo>
                <a:lnTo>
                  <a:pt x="157780" y="94550"/>
                </a:lnTo>
                <a:lnTo>
                  <a:pt x="159712" y="91003"/>
                </a:lnTo>
                <a:lnTo>
                  <a:pt x="160850" y="87786"/>
                </a:lnTo>
                <a:lnTo>
                  <a:pt x="161192" y="84900"/>
                </a:lnTo>
                <a:lnTo>
                  <a:pt x="148204" y="84900"/>
                </a:lnTo>
                <a:lnTo>
                  <a:pt x="147225" y="88374"/>
                </a:lnTo>
                <a:lnTo>
                  <a:pt x="145562" y="91431"/>
                </a:lnTo>
                <a:lnTo>
                  <a:pt x="143214" y="94073"/>
                </a:lnTo>
                <a:lnTo>
                  <a:pt x="139105" y="98623"/>
                </a:lnTo>
                <a:lnTo>
                  <a:pt x="133601" y="100897"/>
                </a:lnTo>
                <a:lnTo>
                  <a:pt x="119316" y="100897"/>
                </a:lnTo>
                <a:lnTo>
                  <a:pt x="113862" y="98488"/>
                </a:lnTo>
                <a:lnTo>
                  <a:pt x="110339" y="93669"/>
                </a:lnTo>
                <a:lnTo>
                  <a:pt x="106817" y="88850"/>
                </a:lnTo>
                <a:lnTo>
                  <a:pt x="104934" y="82454"/>
                </a:lnTo>
                <a:lnTo>
                  <a:pt x="104689" y="74480"/>
                </a:lnTo>
                <a:lnTo>
                  <a:pt x="162292" y="74480"/>
                </a:lnTo>
                <a:lnTo>
                  <a:pt x="162292" y="66555"/>
                </a:lnTo>
                <a:lnTo>
                  <a:pt x="161901" y="60783"/>
                </a:lnTo>
                <a:lnTo>
                  <a:pt x="161119" y="57162"/>
                </a:lnTo>
                <a:lnTo>
                  <a:pt x="160238" y="51879"/>
                </a:lnTo>
                <a:lnTo>
                  <a:pt x="158477" y="47256"/>
                </a:lnTo>
                <a:lnTo>
                  <a:pt x="155835" y="43293"/>
                </a:lnTo>
                <a:lnTo>
                  <a:pt x="153095" y="39135"/>
                </a:lnTo>
                <a:lnTo>
                  <a:pt x="149108" y="35747"/>
                </a:lnTo>
                <a:lnTo>
                  <a:pt x="143874" y="33130"/>
                </a:lnTo>
                <a:lnTo>
                  <a:pt x="138640" y="30513"/>
                </a:lnTo>
                <a:lnTo>
                  <a:pt x="133234" y="29205"/>
                </a:lnTo>
                <a:lnTo>
                  <a:pt x="127657" y="29205"/>
                </a:lnTo>
                <a:lnTo>
                  <a:pt x="123316" y="29418"/>
                </a:lnTo>
                <a:lnTo>
                  <a:pt x="115696" y="429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6442681" y="174613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6636461" y="1745453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6875548" y="1745453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7060088" y="179278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7577955" y="183350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7924889" y="1803628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7976434" y="183350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6429461" y="1880839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6393572" y="1959054"/>
            <a:ext cx="14275" cy="33798"/>
          </a:xfrm>
          <a:custGeom>
            <a:avLst/>
            <a:gdLst/>
            <a:ahLst/>
            <a:cxnLst/>
            <a:rect l="l" t="t" r="r" b="b"/>
            <a:pathLst>
              <a:path w="15703" h="38304">
                <a:moveTo>
                  <a:pt x="5772" y="37277"/>
                </a:moveTo>
                <a:lnTo>
                  <a:pt x="9833" y="34562"/>
                </a:lnTo>
                <a:lnTo>
                  <a:pt x="12181" y="30159"/>
                </a:lnTo>
                <a:lnTo>
                  <a:pt x="14529" y="25756"/>
                </a:lnTo>
                <a:lnTo>
                  <a:pt x="15703" y="20644"/>
                </a:lnTo>
                <a:lnTo>
                  <a:pt x="15703" y="0"/>
                </a:lnTo>
                <a:lnTo>
                  <a:pt x="0" y="0"/>
                </a:lnTo>
                <a:lnTo>
                  <a:pt x="0" y="15996"/>
                </a:lnTo>
                <a:lnTo>
                  <a:pt x="7998" y="15996"/>
                </a:lnTo>
                <a:lnTo>
                  <a:pt x="8206" y="17183"/>
                </a:lnTo>
                <a:lnTo>
                  <a:pt x="8217" y="19886"/>
                </a:lnTo>
                <a:lnTo>
                  <a:pt x="7117" y="24215"/>
                </a:lnTo>
                <a:lnTo>
                  <a:pt x="5748" y="28373"/>
                </a:lnTo>
                <a:lnTo>
                  <a:pt x="3374" y="30746"/>
                </a:lnTo>
                <a:lnTo>
                  <a:pt x="0" y="31333"/>
                </a:lnTo>
                <a:lnTo>
                  <a:pt x="0" y="38304"/>
                </a:lnTo>
                <a:lnTo>
                  <a:pt x="5772" y="37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6501085" y="1882004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5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2" y="20497"/>
                </a:lnTo>
                <a:lnTo>
                  <a:pt x="69710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39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6580047" y="1880450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09" y="105451"/>
                </a:lnTo>
                <a:lnTo>
                  <a:pt x="35883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0" y="23445"/>
                </a:lnTo>
                <a:lnTo>
                  <a:pt x="55062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6591204" y="1941639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5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6115126" y="1925385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6115126" y="195325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6227110" y="1880127"/>
            <a:ext cx="66041" cy="93041"/>
          </a:xfrm>
          <a:custGeom>
            <a:avLst/>
            <a:gdLst/>
            <a:ahLst/>
            <a:cxnLst/>
            <a:rect l="l" t="t" r="r" b="b"/>
            <a:pathLst>
              <a:path w="72645" h="105447">
                <a:moveTo>
                  <a:pt x="14748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2" y="60734"/>
                </a:lnTo>
                <a:lnTo>
                  <a:pt x="60342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5" y="39894"/>
                </a:lnTo>
                <a:lnTo>
                  <a:pt x="72645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0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3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7" y="37644"/>
                </a:lnTo>
                <a:lnTo>
                  <a:pt x="15996" y="37644"/>
                </a:lnTo>
                <a:lnTo>
                  <a:pt x="16191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1" y="15532"/>
                </a:lnTo>
                <a:lnTo>
                  <a:pt x="28813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4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8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6307404" y="1880322"/>
            <a:ext cx="64575" cy="95437"/>
          </a:xfrm>
          <a:custGeom>
            <a:avLst/>
            <a:gdLst/>
            <a:ahLst/>
            <a:cxnLst/>
            <a:rect l="l" t="t" r="r" b="b"/>
            <a:pathLst>
              <a:path w="71032" h="108162">
                <a:moveTo>
                  <a:pt x="3913" y="94709"/>
                </a:moveTo>
                <a:lnTo>
                  <a:pt x="9246" y="100090"/>
                </a:lnTo>
                <a:lnTo>
                  <a:pt x="14578" y="105471"/>
                </a:lnTo>
                <a:lnTo>
                  <a:pt x="22381" y="108162"/>
                </a:lnTo>
                <a:lnTo>
                  <a:pt x="35784" y="108042"/>
                </a:lnTo>
                <a:lnTo>
                  <a:pt x="48170" y="104587"/>
                </a:lnTo>
                <a:lnTo>
                  <a:pt x="57987" y="96359"/>
                </a:lnTo>
                <a:lnTo>
                  <a:pt x="65235" y="83360"/>
                </a:lnTo>
                <a:lnTo>
                  <a:pt x="67923" y="75070"/>
                </a:lnTo>
                <a:lnTo>
                  <a:pt x="70255" y="62707"/>
                </a:lnTo>
                <a:lnTo>
                  <a:pt x="71032" y="49164"/>
                </a:lnTo>
                <a:lnTo>
                  <a:pt x="70962" y="45126"/>
                </a:lnTo>
                <a:lnTo>
                  <a:pt x="69512" y="31803"/>
                </a:lnTo>
                <a:lnTo>
                  <a:pt x="66189" y="20692"/>
                </a:lnTo>
                <a:lnTo>
                  <a:pt x="58901" y="9315"/>
                </a:lnTo>
                <a:lnTo>
                  <a:pt x="48297" y="2328"/>
                </a:lnTo>
                <a:lnTo>
                  <a:pt x="34488" y="0"/>
                </a:lnTo>
                <a:lnTo>
                  <a:pt x="31448" y="90"/>
                </a:lnTo>
                <a:lnTo>
                  <a:pt x="18378" y="3233"/>
                </a:lnTo>
                <a:lnTo>
                  <a:pt x="8732" y="10859"/>
                </a:lnTo>
                <a:lnTo>
                  <a:pt x="1984" y="23170"/>
                </a:lnTo>
                <a:lnTo>
                  <a:pt x="0" y="36029"/>
                </a:lnTo>
                <a:lnTo>
                  <a:pt x="3" y="36622"/>
                </a:lnTo>
                <a:lnTo>
                  <a:pt x="2299" y="49810"/>
                </a:lnTo>
                <a:lnTo>
                  <a:pt x="8842" y="60391"/>
                </a:lnTo>
                <a:lnTo>
                  <a:pt x="19471" y="67569"/>
                </a:lnTo>
                <a:lnTo>
                  <a:pt x="32874" y="69857"/>
                </a:lnTo>
                <a:lnTo>
                  <a:pt x="22038" y="56246"/>
                </a:lnTo>
                <a:lnTo>
                  <a:pt x="18712" y="52209"/>
                </a:lnTo>
                <a:lnTo>
                  <a:pt x="15385" y="48173"/>
                </a:lnTo>
                <a:lnTo>
                  <a:pt x="13722" y="42731"/>
                </a:lnTo>
                <a:lnTo>
                  <a:pt x="13722" y="28642"/>
                </a:lnTo>
                <a:lnTo>
                  <a:pt x="15617" y="22857"/>
                </a:lnTo>
                <a:lnTo>
                  <a:pt x="19408" y="18528"/>
                </a:lnTo>
                <a:lnTo>
                  <a:pt x="23200" y="14198"/>
                </a:lnTo>
                <a:lnTo>
                  <a:pt x="28324" y="12034"/>
                </a:lnTo>
                <a:lnTo>
                  <a:pt x="40799" y="12034"/>
                </a:lnTo>
                <a:lnTo>
                  <a:pt x="45752" y="13929"/>
                </a:lnTo>
                <a:lnTo>
                  <a:pt x="49641" y="17721"/>
                </a:lnTo>
                <a:lnTo>
                  <a:pt x="53531" y="21512"/>
                </a:lnTo>
                <a:lnTo>
                  <a:pt x="55475" y="27273"/>
                </a:lnTo>
                <a:lnTo>
                  <a:pt x="55475" y="43612"/>
                </a:lnTo>
                <a:lnTo>
                  <a:pt x="57749" y="57236"/>
                </a:lnTo>
                <a:lnTo>
                  <a:pt x="56191" y="67869"/>
                </a:lnTo>
                <a:lnTo>
                  <a:pt x="52800" y="80918"/>
                </a:lnTo>
                <a:lnTo>
                  <a:pt x="48284" y="89267"/>
                </a:lnTo>
                <a:lnTo>
                  <a:pt x="43832" y="94526"/>
                </a:lnTo>
                <a:lnTo>
                  <a:pt x="38451" y="97155"/>
                </a:lnTo>
                <a:lnTo>
                  <a:pt x="28765" y="97155"/>
                </a:lnTo>
                <a:lnTo>
                  <a:pt x="25731" y="96421"/>
                </a:lnTo>
                <a:lnTo>
                  <a:pt x="23041" y="94954"/>
                </a:lnTo>
                <a:lnTo>
                  <a:pt x="17807" y="92165"/>
                </a:lnTo>
                <a:lnTo>
                  <a:pt x="14994" y="87126"/>
                </a:lnTo>
                <a:lnTo>
                  <a:pt x="14602" y="79837"/>
                </a:lnTo>
                <a:lnTo>
                  <a:pt x="1247" y="79837"/>
                </a:lnTo>
                <a:lnTo>
                  <a:pt x="1247" y="87958"/>
                </a:lnTo>
                <a:lnTo>
                  <a:pt x="3913" y="94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6327440" y="1918803"/>
            <a:ext cx="32465" cy="23157"/>
          </a:xfrm>
          <a:custGeom>
            <a:avLst/>
            <a:gdLst/>
            <a:ahLst/>
            <a:cxnLst/>
            <a:rect l="l" t="t" r="r" b="b"/>
            <a:pathLst>
              <a:path w="35711" h="26245">
                <a:moveTo>
                  <a:pt x="35711" y="13624"/>
                </a:moveTo>
                <a:lnTo>
                  <a:pt x="33437" y="0"/>
                </a:lnTo>
                <a:lnTo>
                  <a:pt x="31272" y="6029"/>
                </a:lnTo>
                <a:lnTo>
                  <a:pt x="26942" y="9478"/>
                </a:lnTo>
                <a:lnTo>
                  <a:pt x="22613" y="12927"/>
                </a:lnTo>
                <a:lnTo>
                  <a:pt x="17831" y="14651"/>
                </a:lnTo>
                <a:lnTo>
                  <a:pt x="5307" y="14651"/>
                </a:lnTo>
                <a:lnTo>
                  <a:pt x="0" y="12634"/>
                </a:lnTo>
                <a:lnTo>
                  <a:pt x="10835" y="26245"/>
                </a:lnTo>
                <a:lnTo>
                  <a:pt x="15825" y="26245"/>
                </a:lnTo>
                <a:lnTo>
                  <a:pt x="20485" y="25304"/>
                </a:lnTo>
                <a:lnTo>
                  <a:pt x="24814" y="23420"/>
                </a:lnTo>
                <a:lnTo>
                  <a:pt x="29144" y="21537"/>
                </a:lnTo>
                <a:lnTo>
                  <a:pt x="32776" y="18271"/>
                </a:lnTo>
                <a:lnTo>
                  <a:pt x="35711" y="136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1914023" y="4329072"/>
            <a:ext cx="898622" cy="125804"/>
          </a:xfrm>
          <a:custGeom>
            <a:avLst/>
            <a:gdLst/>
            <a:ahLst/>
            <a:cxnLst/>
            <a:rect l="l" t="t" r="r" b="b"/>
            <a:pathLst>
              <a:path w="988484" h="142578">
                <a:moveTo>
                  <a:pt x="938365" y="113740"/>
                </a:moveTo>
                <a:lnTo>
                  <a:pt x="938133" y="115941"/>
                </a:lnTo>
                <a:lnTo>
                  <a:pt x="937081" y="118583"/>
                </a:lnTo>
                <a:lnTo>
                  <a:pt x="936029" y="121224"/>
                </a:lnTo>
                <a:lnTo>
                  <a:pt x="933669" y="123792"/>
                </a:lnTo>
                <a:lnTo>
                  <a:pt x="930832" y="125236"/>
                </a:lnTo>
                <a:lnTo>
                  <a:pt x="927114" y="125725"/>
                </a:lnTo>
                <a:lnTo>
                  <a:pt x="923102" y="125700"/>
                </a:lnTo>
                <a:lnTo>
                  <a:pt x="920461" y="125554"/>
                </a:lnTo>
                <a:lnTo>
                  <a:pt x="920461" y="142285"/>
                </a:lnTo>
                <a:lnTo>
                  <a:pt x="922711" y="142431"/>
                </a:lnTo>
                <a:lnTo>
                  <a:pt x="926649" y="142566"/>
                </a:lnTo>
                <a:lnTo>
                  <a:pt x="939246" y="142578"/>
                </a:lnTo>
                <a:lnTo>
                  <a:pt x="945410" y="140756"/>
                </a:lnTo>
                <a:lnTo>
                  <a:pt x="948492" y="137111"/>
                </a:lnTo>
                <a:lnTo>
                  <a:pt x="955080" y="124685"/>
                </a:lnTo>
                <a:lnTo>
                  <a:pt x="961040" y="108897"/>
                </a:lnTo>
                <a:lnTo>
                  <a:pt x="988484" y="30233"/>
                </a:lnTo>
                <a:lnTo>
                  <a:pt x="966250" y="30233"/>
                </a:lnTo>
                <a:lnTo>
                  <a:pt x="949740" y="89231"/>
                </a:lnTo>
                <a:lnTo>
                  <a:pt x="932275" y="30233"/>
                </a:lnTo>
                <a:lnTo>
                  <a:pt x="909013" y="30233"/>
                </a:lnTo>
                <a:lnTo>
                  <a:pt x="938365" y="113740"/>
                </a:lnTo>
                <a:close/>
              </a:path>
              <a:path w="988484" h="142578">
                <a:moveTo>
                  <a:pt x="670673" y="62911"/>
                </a:moveTo>
                <a:lnTo>
                  <a:pt x="672275" y="56747"/>
                </a:lnTo>
                <a:lnTo>
                  <a:pt x="675480" y="52687"/>
                </a:lnTo>
                <a:lnTo>
                  <a:pt x="678684" y="48627"/>
                </a:lnTo>
                <a:lnTo>
                  <a:pt x="681190" y="28219"/>
                </a:lnTo>
                <a:lnTo>
                  <a:pt x="668916" y="31528"/>
                </a:lnTo>
                <a:lnTo>
                  <a:pt x="658676" y="40139"/>
                </a:lnTo>
                <a:lnTo>
                  <a:pt x="654548" y="46321"/>
                </a:lnTo>
                <a:lnTo>
                  <a:pt x="650296" y="58033"/>
                </a:lnTo>
                <a:lnTo>
                  <a:pt x="648879" y="72059"/>
                </a:lnTo>
                <a:lnTo>
                  <a:pt x="649211" y="78626"/>
                </a:lnTo>
                <a:lnTo>
                  <a:pt x="652302" y="91361"/>
                </a:lnTo>
                <a:lnTo>
                  <a:pt x="658639" y="101632"/>
                </a:lnTo>
                <a:lnTo>
                  <a:pt x="669742" y="110088"/>
                </a:lnTo>
                <a:lnTo>
                  <a:pt x="682267" y="112712"/>
                </a:lnTo>
                <a:lnTo>
                  <a:pt x="688823" y="112712"/>
                </a:lnTo>
                <a:lnTo>
                  <a:pt x="693996" y="111452"/>
                </a:lnTo>
                <a:lnTo>
                  <a:pt x="697787" y="108933"/>
                </a:lnTo>
                <a:lnTo>
                  <a:pt x="701579" y="106414"/>
                </a:lnTo>
                <a:lnTo>
                  <a:pt x="704257" y="103540"/>
                </a:lnTo>
                <a:lnTo>
                  <a:pt x="705823" y="100311"/>
                </a:lnTo>
                <a:lnTo>
                  <a:pt x="705823" y="141918"/>
                </a:lnTo>
                <a:lnTo>
                  <a:pt x="726516" y="141918"/>
                </a:lnTo>
                <a:lnTo>
                  <a:pt x="726516" y="30379"/>
                </a:lnTo>
                <a:lnTo>
                  <a:pt x="706336" y="30379"/>
                </a:lnTo>
                <a:lnTo>
                  <a:pt x="706336" y="42267"/>
                </a:lnTo>
                <a:lnTo>
                  <a:pt x="703841" y="38011"/>
                </a:lnTo>
                <a:lnTo>
                  <a:pt x="701395" y="34953"/>
                </a:lnTo>
                <a:lnTo>
                  <a:pt x="698998" y="33094"/>
                </a:lnTo>
                <a:lnTo>
                  <a:pt x="694889" y="29816"/>
                </a:lnTo>
                <a:lnTo>
                  <a:pt x="695696" y="46596"/>
                </a:lnTo>
                <a:lnTo>
                  <a:pt x="700930" y="50070"/>
                </a:lnTo>
                <a:lnTo>
                  <a:pt x="703914" y="57016"/>
                </a:lnTo>
                <a:lnTo>
                  <a:pt x="705578" y="60881"/>
                </a:lnTo>
                <a:lnTo>
                  <a:pt x="706410" y="65259"/>
                </a:lnTo>
                <a:lnTo>
                  <a:pt x="706410" y="76364"/>
                </a:lnTo>
                <a:lnTo>
                  <a:pt x="705431" y="81501"/>
                </a:lnTo>
                <a:lnTo>
                  <a:pt x="703474" y="85562"/>
                </a:lnTo>
                <a:lnTo>
                  <a:pt x="700441" y="91725"/>
                </a:lnTo>
                <a:lnTo>
                  <a:pt x="695329" y="94807"/>
                </a:lnTo>
                <a:lnTo>
                  <a:pt x="680702" y="94807"/>
                </a:lnTo>
                <a:lnTo>
                  <a:pt x="675614" y="91456"/>
                </a:lnTo>
                <a:lnTo>
                  <a:pt x="672875" y="84754"/>
                </a:lnTo>
                <a:lnTo>
                  <a:pt x="671407" y="81232"/>
                </a:lnTo>
                <a:lnTo>
                  <a:pt x="670673" y="76707"/>
                </a:lnTo>
                <a:lnTo>
                  <a:pt x="670673" y="62911"/>
                </a:lnTo>
                <a:close/>
              </a:path>
              <a:path w="988484" h="142578">
                <a:moveTo>
                  <a:pt x="30232" y="29242"/>
                </a:moveTo>
                <a:lnTo>
                  <a:pt x="34978" y="22613"/>
                </a:lnTo>
                <a:lnTo>
                  <a:pt x="41460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6"/>
                </a:lnTo>
                <a:lnTo>
                  <a:pt x="88717" y="17905"/>
                </a:lnTo>
                <a:lnTo>
                  <a:pt x="85212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1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1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6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5"/>
                </a:lnTo>
                <a:lnTo>
                  <a:pt x="70629" y="109056"/>
                </a:lnTo>
                <a:lnTo>
                  <a:pt x="80975" y="102145"/>
                </a:lnTo>
                <a:lnTo>
                  <a:pt x="85786" y="97022"/>
                </a:lnTo>
                <a:lnTo>
                  <a:pt x="92284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6" y="85928"/>
                </a:lnTo>
                <a:lnTo>
                  <a:pt x="63718" y="91114"/>
                </a:lnTo>
                <a:lnTo>
                  <a:pt x="57677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5" y="57383"/>
                </a:lnTo>
                <a:lnTo>
                  <a:pt x="23226" y="52963"/>
                </a:lnTo>
                <a:lnTo>
                  <a:pt x="25367" y="39522"/>
                </a:lnTo>
                <a:lnTo>
                  <a:pt x="30232" y="29242"/>
                </a:lnTo>
                <a:close/>
              </a:path>
              <a:path w="988484" h="142578">
                <a:moveTo>
                  <a:pt x="110804" y="70371"/>
                </a:moveTo>
                <a:lnTo>
                  <a:pt x="111212" y="77237"/>
                </a:lnTo>
                <a:lnTo>
                  <a:pt x="114454" y="89680"/>
                </a:lnTo>
                <a:lnTo>
                  <a:pt x="120931" y="100494"/>
                </a:lnTo>
                <a:lnTo>
                  <a:pt x="126265" y="105680"/>
                </a:lnTo>
                <a:lnTo>
                  <a:pt x="137435" y="111174"/>
                </a:lnTo>
                <a:lnTo>
                  <a:pt x="137478" y="88937"/>
                </a:lnTo>
                <a:lnTo>
                  <a:pt x="134176" y="84583"/>
                </a:lnTo>
                <a:lnTo>
                  <a:pt x="132525" y="78394"/>
                </a:lnTo>
                <a:lnTo>
                  <a:pt x="132525" y="62348"/>
                </a:lnTo>
                <a:lnTo>
                  <a:pt x="134176" y="56172"/>
                </a:lnTo>
                <a:lnTo>
                  <a:pt x="130193" y="32516"/>
                </a:lnTo>
                <a:lnTo>
                  <a:pt x="120931" y="40359"/>
                </a:lnTo>
                <a:lnTo>
                  <a:pt x="117316" y="45570"/>
                </a:lnTo>
                <a:lnTo>
                  <a:pt x="112432" y="57228"/>
                </a:lnTo>
                <a:lnTo>
                  <a:pt x="110804" y="70371"/>
                </a:lnTo>
                <a:close/>
              </a:path>
              <a:path w="988484" h="142578">
                <a:moveTo>
                  <a:pt x="157719" y="95468"/>
                </a:moveTo>
                <a:lnTo>
                  <a:pt x="145489" y="95468"/>
                </a:lnTo>
                <a:lnTo>
                  <a:pt x="140780" y="93291"/>
                </a:lnTo>
                <a:lnTo>
                  <a:pt x="137478" y="88937"/>
                </a:lnTo>
                <a:lnTo>
                  <a:pt x="137435" y="111174"/>
                </a:lnTo>
                <a:lnTo>
                  <a:pt x="151677" y="113006"/>
                </a:lnTo>
                <a:lnTo>
                  <a:pt x="160782" y="112316"/>
                </a:lnTo>
                <a:lnTo>
                  <a:pt x="173139" y="108236"/>
                </a:lnTo>
                <a:lnTo>
                  <a:pt x="182424" y="100494"/>
                </a:lnTo>
                <a:lnTo>
                  <a:pt x="186081" y="95266"/>
                </a:lnTo>
                <a:lnTo>
                  <a:pt x="190933" y="83633"/>
                </a:lnTo>
                <a:lnTo>
                  <a:pt x="192550" y="70371"/>
                </a:lnTo>
                <a:lnTo>
                  <a:pt x="192153" y="63692"/>
                </a:lnTo>
                <a:lnTo>
                  <a:pt x="188916" y="51282"/>
                </a:lnTo>
                <a:lnTo>
                  <a:pt x="182424" y="40359"/>
                </a:lnTo>
                <a:lnTo>
                  <a:pt x="177049" y="35066"/>
                </a:lnTo>
                <a:lnTo>
                  <a:pt x="165893" y="29514"/>
                </a:lnTo>
                <a:lnTo>
                  <a:pt x="151677" y="27664"/>
                </a:lnTo>
                <a:lnTo>
                  <a:pt x="142514" y="28373"/>
                </a:lnTo>
                <a:lnTo>
                  <a:pt x="130193" y="32516"/>
                </a:lnTo>
                <a:lnTo>
                  <a:pt x="134176" y="56172"/>
                </a:lnTo>
                <a:lnTo>
                  <a:pt x="137478" y="51843"/>
                </a:lnTo>
                <a:lnTo>
                  <a:pt x="140780" y="47513"/>
                </a:lnTo>
                <a:lnTo>
                  <a:pt x="145489" y="45349"/>
                </a:lnTo>
                <a:lnTo>
                  <a:pt x="157719" y="45349"/>
                </a:lnTo>
                <a:lnTo>
                  <a:pt x="162415" y="47513"/>
                </a:lnTo>
                <a:lnTo>
                  <a:pt x="165693" y="51843"/>
                </a:lnTo>
                <a:lnTo>
                  <a:pt x="168971" y="56172"/>
                </a:lnTo>
                <a:lnTo>
                  <a:pt x="170609" y="62348"/>
                </a:lnTo>
                <a:lnTo>
                  <a:pt x="170609" y="78394"/>
                </a:lnTo>
                <a:lnTo>
                  <a:pt x="168971" y="84583"/>
                </a:lnTo>
                <a:lnTo>
                  <a:pt x="165693" y="88937"/>
                </a:lnTo>
                <a:lnTo>
                  <a:pt x="162415" y="93291"/>
                </a:lnTo>
                <a:lnTo>
                  <a:pt x="157719" y="95468"/>
                </a:lnTo>
                <a:close/>
              </a:path>
              <a:path w="988484" h="142578">
                <a:moveTo>
                  <a:pt x="314680" y="30966"/>
                </a:moveTo>
                <a:lnTo>
                  <a:pt x="314680" y="8658"/>
                </a:lnTo>
                <a:lnTo>
                  <a:pt x="293987" y="8658"/>
                </a:lnTo>
                <a:lnTo>
                  <a:pt x="293987" y="30966"/>
                </a:lnTo>
                <a:lnTo>
                  <a:pt x="282833" y="30966"/>
                </a:lnTo>
                <a:lnTo>
                  <a:pt x="282833" y="45862"/>
                </a:lnTo>
                <a:lnTo>
                  <a:pt x="293987" y="45862"/>
                </a:lnTo>
                <a:lnTo>
                  <a:pt x="293987" y="100091"/>
                </a:lnTo>
                <a:lnTo>
                  <a:pt x="295161" y="103784"/>
                </a:lnTo>
                <a:lnTo>
                  <a:pt x="297509" y="106181"/>
                </a:lnTo>
                <a:lnTo>
                  <a:pt x="301129" y="109948"/>
                </a:lnTo>
                <a:lnTo>
                  <a:pt x="307880" y="111660"/>
                </a:lnTo>
                <a:lnTo>
                  <a:pt x="317762" y="111318"/>
                </a:lnTo>
                <a:lnTo>
                  <a:pt x="327668" y="110951"/>
                </a:lnTo>
                <a:lnTo>
                  <a:pt x="327668" y="95321"/>
                </a:lnTo>
                <a:lnTo>
                  <a:pt x="323559" y="95468"/>
                </a:lnTo>
                <a:lnTo>
                  <a:pt x="319303" y="95468"/>
                </a:lnTo>
                <a:lnTo>
                  <a:pt x="316759" y="95064"/>
                </a:lnTo>
                <a:lnTo>
                  <a:pt x="315927" y="94257"/>
                </a:lnTo>
                <a:lnTo>
                  <a:pt x="314680" y="91407"/>
                </a:lnTo>
                <a:lnTo>
                  <a:pt x="314680" y="45862"/>
                </a:lnTo>
                <a:lnTo>
                  <a:pt x="327668" y="45862"/>
                </a:lnTo>
                <a:lnTo>
                  <a:pt x="327668" y="30966"/>
                </a:lnTo>
                <a:lnTo>
                  <a:pt x="314680" y="30966"/>
                </a:lnTo>
                <a:close/>
              </a:path>
              <a:path w="988484" h="142578">
                <a:moveTo>
                  <a:pt x="207459" y="104970"/>
                </a:moveTo>
                <a:lnTo>
                  <a:pt x="209820" y="106809"/>
                </a:lnTo>
                <a:lnTo>
                  <a:pt x="220666" y="111401"/>
                </a:lnTo>
                <a:lnTo>
                  <a:pt x="235306" y="112932"/>
                </a:lnTo>
                <a:lnTo>
                  <a:pt x="239051" y="112851"/>
                </a:lnTo>
                <a:lnTo>
                  <a:pt x="252782" y="110640"/>
                </a:lnTo>
                <a:lnTo>
                  <a:pt x="262641" y="105411"/>
                </a:lnTo>
                <a:lnTo>
                  <a:pt x="268536" y="100396"/>
                </a:lnTo>
                <a:lnTo>
                  <a:pt x="271483" y="93927"/>
                </a:lnTo>
                <a:lnTo>
                  <a:pt x="271483" y="79984"/>
                </a:lnTo>
                <a:lnTo>
                  <a:pt x="269428" y="74970"/>
                </a:lnTo>
                <a:lnTo>
                  <a:pt x="265319" y="70959"/>
                </a:lnTo>
                <a:lnTo>
                  <a:pt x="261161" y="66996"/>
                </a:lnTo>
                <a:lnTo>
                  <a:pt x="254924" y="64036"/>
                </a:lnTo>
                <a:lnTo>
                  <a:pt x="246607" y="62079"/>
                </a:lnTo>
                <a:lnTo>
                  <a:pt x="234133" y="59340"/>
                </a:lnTo>
                <a:lnTo>
                  <a:pt x="226868" y="57407"/>
                </a:lnTo>
                <a:lnTo>
                  <a:pt x="222758" y="55206"/>
                </a:lnTo>
                <a:lnTo>
                  <a:pt x="221731" y="51072"/>
                </a:lnTo>
                <a:lnTo>
                  <a:pt x="222697" y="47501"/>
                </a:lnTo>
                <a:lnTo>
                  <a:pt x="226562" y="44664"/>
                </a:lnTo>
                <a:lnTo>
                  <a:pt x="229803" y="43954"/>
                </a:lnTo>
                <a:lnTo>
                  <a:pt x="239881" y="43954"/>
                </a:lnTo>
                <a:lnTo>
                  <a:pt x="243794" y="45373"/>
                </a:lnTo>
                <a:lnTo>
                  <a:pt x="246093" y="48211"/>
                </a:lnTo>
                <a:lnTo>
                  <a:pt x="248075" y="51904"/>
                </a:lnTo>
                <a:lnTo>
                  <a:pt x="248368" y="54595"/>
                </a:lnTo>
                <a:lnTo>
                  <a:pt x="269282" y="54595"/>
                </a:lnTo>
                <a:lnTo>
                  <a:pt x="268352" y="44810"/>
                </a:lnTo>
                <a:lnTo>
                  <a:pt x="264744" y="37925"/>
                </a:lnTo>
                <a:lnTo>
                  <a:pt x="258458" y="33938"/>
                </a:lnTo>
                <a:lnTo>
                  <a:pt x="252172" y="29951"/>
                </a:lnTo>
                <a:lnTo>
                  <a:pt x="244039" y="27957"/>
                </a:lnTo>
                <a:lnTo>
                  <a:pt x="233649" y="27959"/>
                </a:lnTo>
                <a:lnTo>
                  <a:pt x="219893" y="30000"/>
                </a:lnTo>
                <a:lnTo>
                  <a:pt x="209587" y="35919"/>
                </a:lnTo>
                <a:lnTo>
                  <a:pt x="203790" y="41227"/>
                </a:lnTo>
                <a:lnTo>
                  <a:pt x="200891" y="47575"/>
                </a:lnTo>
                <a:lnTo>
                  <a:pt x="200891" y="61223"/>
                </a:lnTo>
                <a:lnTo>
                  <a:pt x="202750" y="66017"/>
                </a:lnTo>
                <a:lnTo>
                  <a:pt x="206468" y="69344"/>
                </a:lnTo>
                <a:lnTo>
                  <a:pt x="210186" y="72720"/>
                </a:lnTo>
                <a:lnTo>
                  <a:pt x="216570" y="75533"/>
                </a:lnTo>
                <a:lnTo>
                  <a:pt x="225620" y="77783"/>
                </a:lnTo>
                <a:lnTo>
                  <a:pt x="238193" y="80767"/>
                </a:lnTo>
                <a:lnTo>
                  <a:pt x="245458" y="82871"/>
                </a:lnTo>
                <a:lnTo>
                  <a:pt x="249371" y="85317"/>
                </a:lnTo>
                <a:lnTo>
                  <a:pt x="250350" y="89451"/>
                </a:lnTo>
                <a:lnTo>
                  <a:pt x="249139" y="93731"/>
                </a:lnTo>
                <a:lnTo>
                  <a:pt x="244296" y="96177"/>
                </a:lnTo>
                <a:lnTo>
                  <a:pt x="241030" y="96788"/>
                </a:lnTo>
                <a:lnTo>
                  <a:pt x="229925" y="96788"/>
                </a:lnTo>
                <a:lnTo>
                  <a:pt x="225131" y="95394"/>
                </a:lnTo>
                <a:lnTo>
                  <a:pt x="222538" y="92606"/>
                </a:lnTo>
                <a:lnTo>
                  <a:pt x="221071" y="91041"/>
                </a:lnTo>
                <a:lnTo>
                  <a:pt x="220117" y="88398"/>
                </a:lnTo>
                <a:lnTo>
                  <a:pt x="219677" y="84681"/>
                </a:lnTo>
                <a:lnTo>
                  <a:pt x="198470" y="84681"/>
                </a:lnTo>
                <a:lnTo>
                  <a:pt x="198470" y="92899"/>
                </a:lnTo>
                <a:lnTo>
                  <a:pt x="201466" y="99663"/>
                </a:lnTo>
                <a:lnTo>
                  <a:pt x="207459" y="104970"/>
                </a:lnTo>
                <a:close/>
              </a:path>
              <a:path w="988484" h="142578">
                <a:moveTo>
                  <a:pt x="373800" y="70371"/>
                </a:moveTo>
                <a:lnTo>
                  <a:pt x="374208" y="77237"/>
                </a:lnTo>
                <a:lnTo>
                  <a:pt x="377450" y="89680"/>
                </a:lnTo>
                <a:lnTo>
                  <a:pt x="383927" y="100494"/>
                </a:lnTo>
                <a:lnTo>
                  <a:pt x="389261" y="105680"/>
                </a:lnTo>
                <a:lnTo>
                  <a:pt x="400431" y="111174"/>
                </a:lnTo>
                <a:lnTo>
                  <a:pt x="400474" y="88937"/>
                </a:lnTo>
                <a:lnTo>
                  <a:pt x="397172" y="84583"/>
                </a:lnTo>
                <a:lnTo>
                  <a:pt x="395521" y="78394"/>
                </a:lnTo>
                <a:lnTo>
                  <a:pt x="395521" y="62348"/>
                </a:lnTo>
                <a:lnTo>
                  <a:pt x="397172" y="56172"/>
                </a:lnTo>
                <a:lnTo>
                  <a:pt x="393189" y="32516"/>
                </a:lnTo>
                <a:lnTo>
                  <a:pt x="383927" y="40359"/>
                </a:lnTo>
                <a:lnTo>
                  <a:pt x="380312" y="45570"/>
                </a:lnTo>
                <a:lnTo>
                  <a:pt x="375428" y="57228"/>
                </a:lnTo>
                <a:lnTo>
                  <a:pt x="373800" y="70371"/>
                </a:lnTo>
                <a:close/>
              </a:path>
              <a:path w="988484" h="142578">
                <a:moveTo>
                  <a:pt x="420715" y="95468"/>
                </a:moveTo>
                <a:lnTo>
                  <a:pt x="408485" y="95468"/>
                </a:lnTo>
                <a:lnTo>
                  <a:pt x="403776" y="93291"/>
                </a:lnTo>
                <a:lnTo>
                  <a:pt x="400474" y="88937"/>
                </a:lnTo>
                <a:lnTo>
                  <a:pt x="400431" y="111174"/>
                </a:lnTo>
                <a:lnTo>
                  <a:pt x="414673" y="113006"/>
                </a:lnTo>
                <a:lnTo>
                  <a:pt x="423778" y="112316"/>
                </a:lnTo>
                <a:lnTo>
                  <a:pt x="436135" y="108236"/>
                </a:lnTo>
                <a:lnTo>
                  <a:pt x="445420" y="100494"/>
                </a:lnTo>
                <a:lnTo>
                  <a:pt x="449077" y="95266"/>
                </a:lnTo>
                <a:lnTo>
                  <a:pt x="453929" y="83633"/>
                </a:lnTo>
                <a:lnTo>
                  <a:pt x="455546" y="70371"/>
                </a:lnTo>
                <a:lnTo>
                  <a:pt x="455149" y="63692"/>
                </a:lnTo>
                <a:lnTo>
                  <a:pt x="451912" y="51282"/>
                </a:lnTo>
                <a:lnTo>
                  <a:pt x="445420" y="40359"/>
                </a:lnTo>
                <a:lnTo>
                  <a:pt x="440045" y="35066"/>
                </a:lnTo>
                <a:lnTo>
                  <a:pt x="428889" y="29514"/>
                </a:lnTo>
                <a:lnTo>
                  <a:pt x="414673" y="27664"/>
                </a:lnTo>
                <a:lnTo>
                  <a:pt x="405510" y="28373"/>
                </a:lnTo>
                <a:lnTo>
                  <a:pt x="393189" y="32516"/>
                </a:lnTo>
                <a:lnTo>
                  <a:pt x="397172" y="56172"/>
                </a:lnTo>
                <a:lnTo>
                  <a:pt x="400474" y="51843"/>
                </a:lnTo>
                <a:lnTo>
                  <a:pt x="403776" y="47513"/>
                </a:lnTo>
                <a:lnTo>
                  <a:pt x="408485" y="45349"/>
                </a:lnTo>
                <a:lnTo>
                  <a:pt x="420715" y="45349"/>
                </a:lnTo>
                <a:lnTo>
                  <a:pt x="425411" y="47513"/>
                </a:lnTo>
                <a:lnTo>
                  <a:pt x="428689" y="51843"/>
                </a:lnTo>
                <a:lnTo>
                  <a:pt x="431966" y="56173"/>
                </a:lnTo>
                <a:lnTo>
                  <a:pt x="433605" y="62348"/>
                </a:lnTo>
                <a:lnTo>
                  <a:pt x="433605" y="78394"/>
                </a:lnTo>
                <a:lnTo>
                  <a:pt x="431966" y="84583"/>
                </a:lnTo>
                <a:lnTo>
                  <a:pt x="428689" y="88937"/>
                </a:lnTo>
                <a:lnTo>
                  <a:pt x="425411" y="93291"/>
                </a:lnTo>
                <a:lnTo>
                  <a:pt x="420715" y="95468"/>
                </a:lnTo>
                <a:close/>
              </a:path>
              <a:path w="988484" h="142578">
                <a:moveTo>
                  <a:pt x="469831" y="45716"/>
                </a:moveTo>
                <a:lnTo>
                  <a:pt x="469831" y="110217"/>
                </a:lnTo>
                <a:lnTo>
                  <a:pt x="490671" y="110217"/>
                </a:lnTo>
                <a:lnTo>
                  <a:pt x="490671" y="45716"/>
                </a:lnTo>
                <a:lnTo>
                  <a:pt x="504393" y="45716"/>
                </a:lnTo>
                <a:lnTo>
                  <a:pt x="504393" y="30966"/>
                </a:lnTo>
                <a:lnTo>
                  <a:pt x="490671" y="30966"/>
                </a:lnTo>
                <a:lnTo>
                  <a:pt x="490671" y="22649"/>
                </a:lnTo>
                <a:lnTo>
                  <a:pt x="492249" y="19922"/>
                </a:lnTo>
                <a:lnTo>
                  <a:pt x="495208" y="18015"/>
                </a:lnTo>
                <a:lnTo>
                  <a:pt x="500736" y="18161"/>
                </a:lnTo>
                <a:lnTo>
                  <a:pt x="503879" y="18418"/>
                </a:lnTo>
                <a:lnTo>
                  <a:pt x="503879" y="1394"/>
                </a:lnTo>
                <a:lnTo>
                  <a:pt x="502021" y="1247"/>
                </a:lnTo>
                <a:lnTo>
                  <a:pt x="498400" y="990"/>
                </a:lnTo>
                <a:lnTo>
                  <a:pt x="484287" y="954"/>
                </a:lnTo>
                <a:lnTo>
                  <a:pt x="476973" y="3351"/>
                </a:lnTo>
                <a:lnTo>
                  <a:pt x="473940" y="8145"/>
                </a:lnTo>
                <a:lnTo>
                  <a:pt x="471054" y="11374"/>
                </a:lnTo>
                <a:lnTo>
                  <a:pt x="469611" y="17268"/>
                </a:lnTo>
                <a:lnTo>
                  <a:pt x="469611" y="30966"/>
                </a:lnTo>
                <a:lnTo>
                  <a:pt x="458163" y="30966"/>
                </a:lnTo>
                <a:lnTo>
                  <a:pt x="458163" y="45716"/>
                </a:lnTo>
                <a:lnTo>
                  <a:pt x="469831" y="45716"/>
                </a:lnTo>
                <a:close/>
              </a:path>
              <a:path w="988484" h="142578">
                <a:moveTo>
                  <a:pt x="578483" y="90771"/>
                </a:moveTo>
                <a:lnTo>
                  <a:pt x="578483" y="62960"/>
                </a:lnTo>
                <a:lnTo>
                  <a:pt x="631023" y="62960"/>
                </a:lnTo>
                <a:lnTo>
                  <a:pt x="631023" y="44175"/>
                </a:lnTo>
                <a:lnTo>
                  <a:pt x="578483" y="44175"/>
                </a:lnTo>
                <a:lnTo>
                  <a:pt x="578483" y="21207"/>
                </a:lnTo>
                <a:lnTo>
                  <a:pt x="635720" y="21207"/>
                </a:lnTo>
                <a:lnTo>
                  <a:pt x="635720" y="2054"/>
                </a:lnTo>
                <a:lnTo>
                  <a:pt x="556395" y="2054"/>
                </a:lnTo>
                <a:lnTo>
                  <a:pt x="556395" y="110217"/>
                </a:lnTo>
                <a:lnTo>
                  <a:pt x="638361" y="110217"/>
                </a:lnTo>
                <a:lnTo>
                  <a:pt x="638361" y="90771"/>
                </a:lnTo>
                <a:lnTo>
                  <a:pt x="578483" y="90771"/>
                </a:lnTo>
                <a:close/>
              </a:path>
              <a:path w="988484" h="142578">
                <a:moveTo>
                  <a:pt x="689507" y="28178"/>
                </a:moveTo>
                <a:lnTo>
                  <a:pt x="681190" y="28219"/>
                </a:lnTo>
                <a:lnTo>
                  <a:pt x="678684" y="48627"/>
                </a:lnTo>
                <a:lnTo>
                  <a:pt x="682928" y="46596"/>
                </a:lnTo>
                <a:lnTo>
                  <a:pt x="695696" y="46596"/>
                </a:lnTo>
                <a:lnTo>
                  <a:pt x="694889" y="29816"/>
                </a:lnTo>
                <a:lnTo>
                  <a:pt x="689507" y="28178"/>
                </a:lnTo>
                <a:close/>
              </a:path>
              <a:path w="988484" h="142578">
                <a:moveTo>
                  <a:pt x="779435" y="110364"/>
                </a:moveTo>
                <a:lnTo>
                  <a:pt x="782493" y="109288"/>
                </a:lnTo>
                <a:lnTo>
                  <a:pt x="785661" y="107282"/>
                </a:lnTo>
                <a:lnTo>
                  <a:pt x="788938" y="104347"/>
                </a:lnTo>
                <a:lnTo>
                  <a:pt x="790944" y="102341"/>
                </a:lnTo>
                <a:lnTo>
                  <a:pt x="793195" y="98917"/>
                </a:lnTo>
                <a:lnTo>
                  <a:pt x="793195" y="110217"/>
                </a:lnTo>
                <a:lnTo>
                  <a:pt x="813520" y="110217"/>
                </a:lnTo>
                <a:lnTo>
                  <a:pt x="813520" y="30233"/>
                </a:lnTo>
                <a:lnTo>
                  <a:pt x="792314" y="30233"/>
                </a:lnTo>
                <a:lnTo>
                  <a:pt x="792314" y="78884"/>
                </a:lnTo>
                <a:lnTo>
                  <a:pt x="791629" y="83018"/>
                </a:lnTo>
                <a:lnTo>
                  <a:pt x="790259" y="86148"/>
                </a:lnTo>
                <a:lnTo>
                  <a:pt x="787617" y="91921"/>
                </a:lnTo>
                <a:lnTo>
                  <a:pt x="782725" y="94807"/>
                </a:lnTo>
                <a:lnTo>
                  <a:pt x="770006" y="94807"/>
                </a:lnTo>
                <a:lnTo>
                  <a:pt x="766263" y="92777"/>
                </a:lnTo>
                <a:lnTo>
                  <a:pt x="764356" y="88717"/>
                </a:lnTo>
                <a:lnTo>
                  <a:pt x="763279" y="86417"/>
                </a:lnTo>
                <a:lnTo>
                  <a:pt x="762741" y="82993"/>
                </a:lnTo>
                <a:lnTo>
                  <a:pt x="762741" y="30233"/>
                </a:lnTo>
                <a:lnTo>
                  <a:pt x="741314" y="30233"/>
                </a:lnTo>
                <a:lnTo>
                  <a:pt x="741314" y="87591"/>
                </a:lnTo>
                <a:lnTo>
                  <a:pt x="742464" y="94514"/>
                </a:lnTo>
                <a:lnTo>
                  <a:pt x="744763" y="99210"/>
                </a:lnTo>
                <a:lnTo>
                  <a:pt x="745590" y="100775"/>
                </a:lnTo>
                <a:lnTo>
                  <a:pt x="754594" y="109178"/>
                </a:lnTo>
                <a:lnTo>
                  <a:pt x="768685" y="111978"/>
                </a:lnTo>
                <a:lnTo>
                  <a:pt x="772794" y="111978"/>
                </a:lnTo>
                <a:lnTo>
                  <a:pt x="776378" y="111440"/>
                </a:lnTo>
                <a:lnTo>
                  <a:pt x="779435" y="110364"/>
                </a:lnTo>
                <a:close/>
              </a:path>
              <a:path w="988484" h="142578">
                <a:moveTo>
                  <a:pt x="829860" y="1394"/>
                </a:moveTo>
                <a:lnTo>
                  <a:pt x="829860" y="20693"/>
                </a:lnTo>
                <a:lnTo>
                  <a:pt x="851067" y="20693"/>
                </a:lnTo>
                <a:lnTo>
                  <a:pt x="851067" y="1394"/>
                </a:lnTo>
                <a:lnTo>
                  <a:pt x="829860" y="1394"/>
                </a:lnTo>
                <a:close/>
              </a:path>
              <a:path w="988484" h="142578">
                <a:moveTo>
                  <a:pt x="829860" y="30233"/>
                </a:moveTo>
                <a:lnTo>
                  <a:pt x="829860" y="110217"/>
                </a:lnTo>
                <a:lnTo>
                  <a:pt x="851067" y="110217"/>
                </a:lnTo>
                <a:lnTo>
                  <a:pt x="851067" y="30233"/>
                </a:lnTo>
                <a:lnTo>
                  <a:pt x="829860" y="30233"/>
                </a:lnTo>
                <a:close/>
              </a:path>
              <a:path w="988484" h="142578">
                <a:moveTo>
                  <a:pt x="890766" y="30966"/>
                </a:moveTo>
                <a:lnTo>
                  <a:pt x="890766" y="8659"/>
                </a:lnTo>
                <a:lnTo>
                  <a:pt x="870073" y="8659"/>
                </a:lnTo>
                <a:lnTo>
                  <a:pt x="870073" y="30966"/>
                </a:lnTo>
                <a:lnTo>
                  <a:pt x="858919" y="30966"/>
                </a:lnTo>
                <a:lnTo>
                  <a:pt x="858919" y="45862"/>
                </a:lnTo>
                <a:lnTo>
                  <a:pt x="870073" y="45862"/>
                </a:lnTo>
                <a:lnTo>
                  <a:pt x="870073" y="100091"/>
                </a:lnTo>
                <a:lnTo>
                  <a:pt x="871247" y="103784"/>
                </a:lnTo>
                <a:lnTo>
                  <a:pt x="873595" y="106181"/>
                </a:lnTo>
                <a:lnTo>
                  <a:pt x="877215" y="109948"/>
                </a:lnTo>
                <a:lnTo>
                  <a:pt x="883966" y="111660"/>
                </a:lnTo>
                <a:lnTo>
                  <a:pt x="893848" y="111318"/>
                </a:lnTo>
                <a:lnTo>
                  <a:pt x="903754" y="110951"/>
                </a:lnTo>
                <a:lnTo>
                  <a:pt x="903754" y="95321"/>
                </a:lnTo>
                <a:lnTo>
                  <a:pt x="899645" y="95468"/>
                </a:lnTo>
                <a:lnTo>
                  <a:pt x="895389" y="95468"/>
                </a:lnTo>
                <a:lnTo>
                  <a:pt x="892845" y="95064"/>
                </a:lnTo>
                <a:lnTo>
                  <a:pt x="892013" y="94257"/>
                </a:lnTo>
                <a:lnTo>
                  <a:pt x="890766" y="91407"/>
                </a:lnTo>
                <a:lnTo>
                  <a:pt x="890766" y="45862"/>
                </a:lnTo>
                <a:lnTo>
                  <a:pt x="903754" y="45862"/>
                </a:lnTo>
                <a:lnTo>
                  <a:pt x="903754" y="30966"/>
                </a:lnTo>
                <a:lnTo>
                  <a:pt x="890766" y="309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2678081" y="4329461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1917358" y="4464395"/>
            <a:ext cx="461074" cy="96991"/>
          </a:xfrm>
          <a:custGeom>
            <a:avLst/>
            <a:gdLst/>
            <a:ahLst/>
            <a:cxnLst/>
            <a:rect l="l" t="t" r="r" b="b"/>
            <a:pathLst>
              <a:path w="507181" h="109923">
                <a:moveTo>
                  <a:pt x="396891" y="25316"/>
                </a:moveTo>
                <a:lnTo>
                  <a:pt x="398028" y="22564"/>
                </a:lnTo>
                <a:lnTo>
                  <a:pt x="402577" y="18014"/>
                </a:lnTo>
                <a:lnTo>
                  <a:pt x="405329" y="16877"/>
                </a:lnTo>
                <a:lnTo>
                  <a:pt x="411787" y="16877"/>
                </a:lnTo>
                <a:lnTo>
                  <a:pt x="414539" y="18014"/>
                </a:lnTo>
                <a:lnTo>
                  <a:pt x="419088" y="22564"/>
                </a:lnTo>
                <a:lnTo>
                  <a:pt x="420226" y="25316"/>
                </a:lnTo>
                <a:lnTo>
                  <a:pt x="420226" y="31773"/>
                </a:lnTo>
                <a:lnTo>
                  <a:pt x="419088" y="34525"/>
                </a:lnTo>
                <a:lnTo>
                  <a:pt x="414539" y="39075"/>
                </a:lnTo>
                <a:lnTo>
                  <a:pt x="411787" y="40212"/>
                </a:lnTo>
                <a:lnTo>
                  <a:pt x="408558" y="40212"/>
                </a:lnTo>
                <a:lnTo>
                  <a:pt x="408558" y="55842"/>
                </a:lnTo>
                <a:lnTo>
                  <a:pt x="416141" y="55842"/>
                </a:lnTo>
                <a:lnTo>
                  <a:pt x="422586" y="53176"/>
                </a:lnTo>
                <a:lnTo>
                  <a:pt x="427894" y="47843"/>
                </a:lnTo>
                <a:lnTo>
                  <a:pt x="433202" y="42511"/>
                </a:lnTo>
                <a:lnTo>
                  <a:pt x="435856" y="36078"/>
                </a:lnTo>
                <a:lnTo>
                  <a:pt x="435856" y="21011"/>
                </a:lnTo>
                <a:lnTo>
                  <a:pt x="433189" y="14578"/>
                </a:lnTo>
                <a:lnTo>
                  <a:pt x="427857" y="9245"/>
                </a:lnTo>
                <a:lnTo>
                  <a:pt x="422525" y="3913"/>
                </a:lnTo>
                <a:lnTo>
                  <a:pt x="416092" y="1247"/>
                </a:lnTo>
                <a:lnTo>
                  <a:pt x="401024" y="1247"/>
                </a:lnTo>
                <a:lnTo>
                  <a:pt x="394591" y="3913"/>
                </a:lnTo>
                <a:lnTo>
                  <a:pt x="389259" y="9245"/>
                </a:lnTo>
                <a:lnTo>
                  <a:pt x="383927" y="14578"/>
                </a:lnTo>
                <a:lnTo>
                  <a:pt x="381260" y="21011"/>
                </a:lnTo>
                <a:lnTo>
                  <a:pt x="381260" y="36078"/>
                </a:lnTo>
                <a:lnTo>
                  <a:pt x="383927" y="42511"/>
                </a:lnTo>
                <a:lnTo>
                  <a:pt x="389259" y="47843"/>
                </a:lnTo>
                <a:lnTo>
                  <a:pt x="394591" y="53176"/>
                </a:lnTo>
                <a:lnTo>
                  <a:pt x="396891" y="31773"/>
                </a:lnTo>
                <a:lnTo>
                  <a:pt x="396891" y="25316"/>
                </a:lnTo>
                <a:close/>
              </a:path>
              <a:path w="507181" h="109923">
                <a:moveTo>
                  <a:pt x="25022" y="33754"/>
                </a:moveTo>
                <a:lnTo>
                  <a:pt x="25022" y="107135"/>
                </a:lnTo>
                <a:lnTo>
                  <a:pt x="46450" y="107135"/>
                </a:lnTo>
                <a:lnTo>
                  <a:pt x="46450" y="733"/>
                </a:lnTo>
                <a:lnTo>
                  <a:pt x="29058" y="733"/>
                </a:lnTo>
                <a:lnTo>
                  <a:pt x="29058" y="1663"/>
                </a:lnTo>
                <a:lnTo>
                  <a:pt x="28251" y="4989"/>
                </a:lnTo>
                <a:lnTo>
                  <a:pt x="27322" y="8169"/>
                </a:lnTo>
                <a:lnTo>
                  <a:pt x="25952" y="10713"/>
                </a:lnTo>
                <a:lnTo>
                  <a:pt x="24142" y="12621"/>
                </a:lnTo>
                <a:lnTo>
                  <a:pt x="21500" y="15409"/>
                </a:lnTo>
                <a:lnTo>
                  <a:pt x="18076" y="17268"/>
                </a:lnTo>
                <a:lnTo>
                  <a:pt x="13869" y="18198"/>
                </a:lnTo>
                <a:lnTo>
                  <a:pt x="11227" y="18785"/>
                </a:lnTo>
                <a:lnTo>
                  <a:pt x="6604" y="19225"/>
                </a:lnTo>
                <a:lnTo>
                  <a:pt x="0" y="19519"/>
                </a:lnTo>
                <a:lnTo>
                  <a:pt x="0" y="33754"/>
                </a:lnTo>
                <a:lnTo>
                  <a:pt x="25022" y="33754"/>
                </a:lnTo>
                <a:close/>
              </a:path>
              <a:path w="507181" h="109923">
                <a:moveTo>
                  <a:pt x="143581" y="47819"/>
                </a:moveTo>
                <a:lnTo>
                  <a:pt x="145929" y="45128"/>
                </a:lnTo>
                <a:lnTo>
                  <a:pt x="149647" y="40823"/>
                </a:lnTo>
                <a:lnTo>
                  <a:pt x="151506" y="35540"/>
                </a:lnTo>
                <a:lnTo>
                  <a:pt x="151506" y="20424"/>
                </a:lnTo>
                <a:lnTo>
                  <a:pt x="148387" y="13367"/>
                </a:lnTo>
                <a:lnTo>
                  <a:pt x="142150" y="8108"/>
                </a:lnTo>
                <a:lnTo>
                  <a:pt x="131101" y="2123"/>
                </a:lnTo>
                <a:lnTo>
                  <a:pt x="117531" y="219"/>
                </a:lnTo>
                <a:lnTo>
                  <a:pt x="112052" y="219"/>
                </a:lnTo>
                <a:lnTo>
                  <a:pt x="107429" y="880"/>
                </a:lnTo>
                <a:lnTo>
                  <a:pt x="103662" y="2201"/>
                </a:lnTo>
                <a:lnTo>
                  <a:pt x="99895" y="3522"/>
                </a:lnTo>
                <a:lnTo>
                  <a:pt x="96642" y="5430"/>
                </a:lnTo>
                <a:lnTo>
                  <a:pt x="93902" y="7924"/>
                </a:lnTo>
                <a:lnTo>
                  <a:pt x="90233" y="11447"/>
                </a:lnTo>
                <a:lnTo>
                  <a:pt x="87543" y="15287"/>
                </a:lnTo>
                <a:lnTo>
                  <a:pt x="85830" y="19445"/>
                </a:lnTo>
                <a:lnTo>
                  <a:pt x="84216" y="24191"/>
                </a:lnTo>
                <a:lnTo>
                  <a:pt x="83311" y="29205"/>
                </a:lnTo>
                <a:lnTo>
                  <a:pt x="83115" y="34488"/>
                </a:lnTo>
                <a:lnTo>
                  <a:pt x="102634" y="34488"/>
                </a:lnTo>
                <a:lnTo>
                  <a:pt x="102537" y="29254"/>
                </a:lnTo>
                <a:lnTo>
                  <a:pt x="103650" y="25071"/>
                </a:lnTo>
                <a:lnTo>
                  <a:pt x="105973" y="21940"/>
                </a:lnTo>
                <a:lnTo>
                  <a:pt x="108297" y="18809"/>
                </a:lnTo>
                <a:lnTo>
                  <a:pt x="111929" y="17244"/>
                </a:lnTo>
                <a:lnTo>
                  <a:pt x="121175" y="17244"/>
                </a:lnTo>
                <a:lnTo>
                  <a:pt x="124514" y="18516"/>
                </a:lnTo>
                <a:lnTo>
                  <a:pt x="126887" y="21060"/>
                </a:lnTo>
                <a:lnTo>
                  <a:pt x="129259" y="23603"/>
                </a:lnTo>
                <a:lnTo>
                  <a:pt x="130446" y="26906"/>
                </a:lnTo>
                <a:lnTo>
                  <a:pt x="130446" y="37228"/>
                </a:lnTo>
                <a:lnTo>
                  <a:pt x="128122" y="41386"/>
                </a:lnTo>
                <a:lnTo>
                  <a:pt x="123475" y="43441"/>
                </a:lnTo>
                <a:lnTo>
                  <a:pt x="120784" y="44664"/>
                </a:lnTo>
                <a:lnTo>
                  <a:pt x="116039" y="45324"/>
                </a:lnTo>
                <a:lnTo>
                  <a:pt x="109239" y="45422"/>
                </a:lnTo>
                <a:lnTo>
                  <a:pt x="109239" y="60391"/>
                </a:lnTo>
                <a:lnTo>
                  <a:pt x="116186" y="60391"/>
                </a:lnTo>
                <a:lnTo>
                  <a:pt x="121273" y="61052"/>
                </a:lnTo>
                <a:lnTo>
                  <a:pt x="124502" y="62373"/>
                </a:lnTo>
                <a:lnTo>
                  <a:pt x="130177" y="64721"/>
                </a:lnTo>
                <a:lnTo>
                  <a:pt x="133014" y="69393"/>
                </a:lnTo>
                <a:lnTo>
                  <a:pt x="133014" y="81672"/>
                </a:lnTo>
                <a:lnTo>
                  <a:pt x="131485" y="85720"/>
                </a:lnTo>
                <a:lnTo>
                  <a:pt x="128428" y="88533"/>
                </a:lnTo>
                <a:lnTo>
                  <a:pt x="125370" y="91346"/>
                </a:lnTo>
                <a:lnTo>
                  <a:pt x="121787" y="92752"/>
                </a:lnTo>
                <a:lnTo>
                  <a:pt x="110975" y="92752"/>
                </a:lnTo>
                <a:lnTo>
                  <a:pt x="106353" y="90184"/>
                </a:lnTo>
                <a:lnTo>
                  <a:pt x="103809" y="85047"/>
                </a:lnTo>
                <a:lnTo>
                  <a:pt x="102439" y="82259"/>
                </a:lnTo>
                <a:lnTo>
                  <a:pt x="101754" y="78737"/>
                </a:lnTo>
                <a:lnTo>
                  <a:pt x="101754" y="74481"/>
                </a:lnTo>
                <a:lnTo>
                  <a:pt x="81207" y="74481"/>
                </a:lnTo>
                <a:lnTo>
                  <a:pt x="81550" y="82944"/>
                </a:lnTo>
                <a:lnTo>
                  <a:pt x="83262" y="89793"/>
                </a:lnTo>
                <a:lnTo>
                  <a:pt x="86344" y="95027"/>
                </a:lnTo>
                <a:lnTo>
                  <a:pt x="92054" y="101873"/>
                </a:lnTo>
                <a:lnTo>
                  <a:pt x="103054" y="107801"/>
                </a:lnTo>
                <a:lnTo>
                  <a:pt x="117751" y="109777"/>
                </a:lnTo>
                <a:lnTo>
                  <a:pt x="122709" y="109576"/>
                </a:lnTo>
                <a:lnTo>
                  <a:pt x="135743" y="106451"/>
                </a:lnTo>
                <a:lnTo>
                  <a:pt x="145452" y="99540"/>
                </a:lnTo>
                <a:lnTo>
                  <a:pt x="152490" y="88433"/>
                </a:lnTo>
                <a:lnTo>
                  <a:pt x="154808" y="75801"/>
                </a:lnTo>
                <a:lnTo>
                  <a:pt x="154808" y="67240"/>
                </a:lnTo>
                <a:lnTo>
                  <a:pt x="152142" y="60490"/>
                </a:lnTo>
                <a:lnTo>
                  <a:pt x="146810" y="55548"/>
                </a:lnTo>
                <a:lnTo>
                  <a:pt x="143238" y="52271"/>
                </a:lnTo>
                <a:lnTo>
                  <a:pt x="140499" y="50632"/>
                </a:lnTo>
                <a:lnTo>
                  <a:pt x="138591" y="50632"/>
                </a:lnTo>
                <a:lnTo>
                  <a:pt x="141135" y="49654"/>
                </a:lnTo>
                <a:lnTo>
                  <a:pt x="143581" y="47819"/>
                </a:lnTo>
                <a:close/>
              </a:path>
              <a:path w="507181" h="109923">
                <a:moveTo>
                  <a:pt x="174303" y="85268"/>
                </a:moveTo>
                <a:lnTo>
                  <a:pt x="174303" y="107135"/>
                </a:lnTo>
                <a:lnTo>
                  <a:pt x="196537" y="107135"/>
                </a:lnTo>
                <a:lnTo>
                  <a:pt x="196537" y="85268"/>
                </a:lnTo>
                <a:lnTo>
                  <a:pt x="174303" y="85268"/>
                </a:lnTo>
                <a:close/>
              </a:path>
              <a:path w="507181" h="109923">
                <a:moveTo>
                  <a:pt x="268817" y="47819"/>
                </a:moveTo>
                <a:lnTo>
                  <a:pt x="271165" y="45128"/>
                </a:lnTo>
                <a:lnTo>
                  <a:pt x="274883" y="40823"/>
                </a:lnTo>
                <a:lnTo>
                  <a:pt x="276742" y="35540"/>
                </a:lnTo>
                <a:lnTo>
                  <a:pt x="276742" y="20424"/>
                </a:lnTo>
                <a:lnTo>
                  <a:pt x="273623" y="13367"/>
                </a:lnTo>
                <a:lnTo>
                  <a:pt x="267386" y="8108"/>
                </a:lnTo>
                <a:lnTo>
                  <a:pt x="256338" y="2123"/>
                </a:lnTo>
                <a:lnTo>
                  <a:pt x="242767" y="219"/>
                </a:lnTo>
                <a:lnTo>
                  <a:pt x="237288" y="219"/>
                </a:lnTo>
                <a:lnTo>
                  <a:pt x="232665" y="880"/>
                </a:lnTo>
                <a:lnTo>
                  <a:pt x="228898" y="2201"/>
                </a:lnTo>
                <a:lnTo>
                  <a:pt x="225131" y="3522"/>
                </a:lnTo>
                <a:lnTo>
                  <a:pt x="221878" y="5430"/>
                </a:lnTo>
                <a:lnTo>
                  <a:pt x="219138" y="7924"/>
                </a:lnTo>
                <a:lnTo>
                  <a:pt x="215469" y="11447"/>
                </a:lnTo>
                <a:lnTo>
                  <a:pt x="212779" y="15287"/>
                </a:lnTo>
                <a:lnTo>
                  <a:pt x="211067" y="19445"/>
                </a:lnTo>
                <a:lnTo>
                  <a:pt x="209452" y="24191"/>
                </a:lnTo>
                <a:lnTo>
                  <a:pt x="208547" y="29205"/>
                </a:lnTo>
                <a:lnTo>
                  <a:pt x="208351" y="34488"/>
                </a:lnTo>
                <a:lnTo>
                  <a:pt x="227871" y="34488"/>
                </a:lnTo>
                <a:lnTo>
                  <a:pt x="227773" y="29254"/>
                </a:lnTo>
                <a:lnTo>
                  <a:pt x="228886" y="25071"/>
                </a:lnTo>
                <a:lnTo>
                  <a:pt x="231210" y="21940"/>
                </a:lnTo>
                <a:lnTo>
                  <a:pt x="233533" y="18809"/>
                </a:lnTo>
                <a:lnTo>
                  <a:pt x="237166" y="17244"/>
                </a:lnTo>
                <a:lnTo>
                  <a:pt x="246411" y="17244"/>
                </a:lnTo>
                <a:lnTo>
                  <a:pt x="249750" y="18516"/>
                </a:lnTo>
                <a:lnTo>
                  <a:pt x="252123" y="21060"/>
                </a:lnTo>
                <a:lnTo>
                  <a:pt x="254496" y="23603"/>
                </a:lnTo>
                <a:lnTo>
                  <a:pt x="255682" y="26906"/>
                </a:lnTo>
                <a:lnTo>
                  <a:pt x="255682" y="37228"/>
                </a:lnTo>
                <a:lnTo>
                  <a:pt x="253358" y="41386"/>
                </a:lnTo>
                <a:lnTo>
                  <a:pt x="248711" y="43441"/>
                </a:lnTo>
                <a:lnTo>
                  <a:pt x="246020" y="44664"/>
                </a:lnTo>
                <a:lnTo>
                  <a:pt x="241275" y="45324"/>
                </a:lnTo>
                <a:lnTo>
                  <a:pt x="234475" y="45422"/>
                </a:lnTo>
                <a:lnTo>
                  <a:pt x="234475" y="60391"/>
                </a:lnTo>
                <a:lnTo>
                  <a:pt x="241422" y="60391"/>
                </a:lnTo>
                <a:lnTo>
                  <a:pt x="246509" y="61052"/>
                </a:lnTo>
                <a:lnTo>
                  <a:pt x="249738" y="62373"/>
                </a:lnTo>
                <a:lnTo>
                  <a:pt x="255413" y="64721"/>
                </a:lnTo>
                <a:lnTo>
                  <a:pt x="258250" y="69393"/>
                </a:lnTo>
                <a:lnTo>
                  <a:pt x="258250" y="81672"/>
                </a:lnTo>
                <a:lnTo>
                  <a:pt x="256721" y="85720"/>
                </a:lnTo>
                <a:lnTo>
                  <a:pt x="253664" y="88533"/>
                </a:lnTo>
                <a:lnTo>
                  <a:pt x="250606" y="91346"/>
                </a:lnTo>
                <a:lnTo>
                  <a:pt x="247023" y="92752"/>
                </a:lnTo>
                <a:lnTo>
                  <a:pt x="236212" y="92752"/>
                </a:lnTo>
                <a:lnTo>
                  <a:pt x="231589" y="90184"/>
                </a:lnTo>
                <a:lnTo>
                  <a:pt x="229045" y="85047"/>
                </a:lnTo>
                <a:lnTo>
                  <a:pt x="227675" y="82259"/>
                </a:lnTo>
                <a:lnTo>
                  <a:pt x="226990" y="78737"/>
                </a:lnTo>
                <a:lnTo>
                  <a:pt x="226990" y="74481"/>
                </a:lnTo>
                <a:lnTo>
                  <a:pt x="206444" y="74481"/>
                </a:lnTo>
                <a:lnTo>
                  <a:pt x="206786" y="82944"/>
                </a:lnTo>
                <a:lnTo>
                  <a:pt x="208498" y="89793"/>
                </a:lnTo>
                <a:lnTo>
                  <a:pt x="211580" y="95027"/>
                </a:lnTo>
                <a:lnTo>
                  <a:pt x="217290" y="101873"/>
                </a:lnTo>
                <a:lnTo>
                  <a:pt x="228290" y="107801"/>
                </a:lnTo>
                <a:lnTo>
                  <a:pt x="242987" y="109777"/>
                </a:lnTo>
                <a:lnTo>
                  <a:pt x="247945" y="109576"/>
                </a:lnTo>
                <a:lnTo>
                  <a:pt x="260979" y="106451"/>
                </a:lnTo>
                <a:lnTo>
                  <a:pt x="270688" y="99540"/>
                </a:lnTo>
                <a:lnTo>
                  <a:pt x="277726" y="88433"/>
                </a:lnTo>
                <a:lnTo>
                  <a:pt x="280044" y="75801"/>
                </a:lnTo>
                <a:lnTo>
                  <a:pt x="280044" y="67240"/>
                </a:lnTo>
                <a:lnTo>
                  <a:pt x="277378" y="60490"/>
                </a:lnTo>
                <a:lnTo>
                  <a:pt x="272046" y="55548"/>
                </a:lnTo>
                <a:lnTo>
                  <a:pt x="268475" y="52271"/>
                </a:lnTo>
                <a:lnTo>
                  <a:pt x="265735" y="50632"/>
                </a:lnTo>
                <a:lnTo>
                  <a:pt x="263827" y="50632"/>
                </a:lnTo>
                <a:lnTo>
                  <a:pt x="266371" y="49654"/>
                </a:lnTo>
                <a:lnTo>
                  <a:pt x="268817" y="47819"/>
                </a:lnTo>
                <a:close/>
              </a:path>
              <a:path w="507181" h="109923">
                <a:moveTo>
                  <a:pt x="311465" y="5183"/>
                </a:moveTo>
                <a:lnTo>
                  <a:pt x="303025" y="14308"/>
                </a:lnTo>
                <a:lnTo>
                  <a:pt x="297912" y="27204"/>
                </a:lnTo>
                <a:lnTo>
                  <a:pt x="295610" y="39954"/>
                </a:lnTo>
                <a:lnTo>
                  <a:pt x="294843" y="54961"/>
                </a:lnTo>
                <a:lnTo>
                  <a:pt x="294894" y="59080"/>
                </a:lnTo>
                <a:lnTo>
                  <a:pt x="296064" y="73513"/>
                </a:lnTo>
                <a:lnTo>
                  <a:pt x="298774" y="85666"/>
                </a:lnTo>
                <a:lnTo>
                  <a:pt x="303025" y="95541"/>
                </a:lnTo>
                <a:lnTo>
                  <a:pt x="306845" y="100731"/>
                </a:lnTo>
                <a:lnTo>
                  <a:pt x="317260" y="107515"/>
                </a:lnTo>
                <a:lnTo>
                  <a:pt x="331533" y="109777"/>
                </a:lnTo>
                <a:lnTo>
                  <a:pt x="321211" y="89511"/>
                </a:lnTo>
                <a:lnTo>
                  <a:pt x="319205" y="83030"/>
                </a:lnTo>
                <a:lnTo>
                  <a:pt x="318632" y="80994"/>
                </a:lnTo>
                <a:lnTo>
                  <a:pt x="316805" y="69723"/>
                </a:lnTo>
                <a:lnTo>
                  <a:pt x="316196" y="54961"/>
                </a:lnTo>
                <a:lnTo>
                  <a:pt x="316235" y="50750"/>
                </a:lnTo>
                <a:lnTo>
                  <a:pt x="317128" y="36656"/>
                </a:lnTo>
                <a:lnTo>
                  <a:pt x="319205" y="26490"/>
                </a:lnTo>
                <a:lnTo>
                  <a:pt x="321211" y="20326"/>
                </a:lnTo>
                <a:lnTo>
                  <a:pt x="325320" y="17244"/>
                </a:lnTo>
                <a:lnTo>
                  <a:pt x="337746" y="17244"/>
                </a:lnTo>
                <a:lnTo>
                  <a:pt x="341818" y="20326"/>
                </a:lnTo>
                <a:lnTo>
                  <a:pt x="343751" y="26490"/>
                </a:lnTo>
                <a:lnTo>
                  <a:pt x="346078" y="39863"/>
                </a:lnTo>
                <a:lnTo>
                  <a:pt x="346649" y="54961"/>
                </a:lnTo>
                <a:lnTo>
                  <a:pt x="346620" y="58539"/>
                </a:lnTo>
                <a:lnTo>
                  <a:pt x="345773" y="72531"/>
                </a:lnTo>
                <a:lnTo>
                  <a:pt x="343751" y="83030"/>
                </a:lnTo>
                <a:lnTo>
                  <a:pt x="341818" y="89511"/>
                </a:lnTo>
                <a:lnTo>
                  <a:pt x="339281" y="109191"/>
                </a:lnTo>
                <a:lnTo>
                  <a:pt x="351590" y="104627"/>
                </a:lnTo>
                <a:lnTo>
                  <a:pt x="360041" y="95541"/>
                </a:lnTo>
                <a:lnTo>
                  <a:pt x="365143" y="82731"/>
                </a:lnTo>
                <a:lnTo>
                  <a:pt x="367453" y="69986"/>
                </a:lnTo>
                <a:lnTo>
                  <a:pt x="368223" y="54961"/>
                </a:lnTo>
                <a:lnTo>
                  <a:pt x="368169" y="50761"/>
                </a:lnTo>
                <a:lnTo>
                  <a:pt x="366995" y="36353"/>
                </a:lnTo>
                <a:lnTo>
                  <a:pt x="364285" y="24202"/>
                </a:lnTo>
                <a:lnTo>
                  <a:pt x="360041" y="14308"/>
                </a:lnTo>
                <a:lnTo>
                  <a:pt x="356204" y="9073"/>
                </a:lnTo>
                <a:lnTo>
                  <a:pt x="345794" y="2268"/>
                </a:lnTo>
                <a:lnTo>
                  <a:pt x="331533" y="0"/>
                </a:lnTo>
                <a:lnTo>
                  <a:pt x="323756" y="593"/>
                </a:lnTo>
                <a:lnTo>
                  <a:pt x="311465" y="5183"/>
                </a:lnTo>
                <a:close/>
              </a:path>
              <a:path w="507181" h="109923">
                <a:moveTo>
                  <a:pt x="341818" y="89511"/>
                </a:moveTo>
                <a:lnTo>
                  <a:pt x="337746" y="92752"/>
                </a:lnTo>
                <a:lnTo>
                  <a:pt x="325320" y="92752"/>
                </a:lnTo>
                <a:lnTo>
                  <a:pt x="321211" y="89511"/>
                </a:lnTo>
                <a:lnTo>
                  <a:pt x="331533" y="109777"/>
                </a:lnTo>
                <a:lnTo>
                  <a:pt x="339281" y="109191"/>
                </a:lnTo>
                <a:lnTo>
                  <a:pt x="341818" y="89511"/>
                </a:lnTo>
                <a:close/>
              </a:path>
              <a:path w="507181" h="109923">
                <a:moveTo>
                  <a:pt x="408558" y="40212"/>
                </a:moveTo>
                <a:lnTo>
                  <a:pt x="405329" y="40212"/>
                </a:lnTo>
                <a:lnTo>
                  <a:pt x="402577" y="39075"/>
                </a:lnTo>
                <a:lnTo>
                  <a:pt x="398028" y="34525"/>
                </a:lnTo>
                <a:lnTo>
                  <a:pt x="396891" y="31773"/>
                </a:lnTo>
                <a:lnTo>
                  <a:pt x="394591" y="53176"/>
                </a:lnTo>
                <a:lnTo>
                  <a:pt x="401024" y="55842"/>
                </a:lnTo>
                <a:lnTo>
                  <a:pt x="408558" y="55842"/>
                </a:lnTo>
                <a:lnTo>
                  <a:pt x="408558" y="40212"/>
                </a:lnTo>
                <a:close/>
              </a:path>
              <a:path w="507181" h="109923">
                <a:moveTo>
                  <a:pt x="468216" y="85194"/>
                </a:moveTo>
                <a:lnTo>
                  <a:pt x="465917" y="106597"/>
                </a:lnTo>
                <a:lnTo>
                  <a:pt x="472350" y="109263"/>
                </a:lnTo>
                <a:lnTo>
                  <a:pt x="469354" y="87946"/>
                </a:lnTo>
                <a:lnTo>
                  <a:pt x="468216" y="85194"/>
                </a:lnTo>
                <a:close/>
              </a:path>
              <a:path w="507181" h="109923">
                <a:moveTo>
                  <a:pt x="468216" y="733"/>
                </a:moveTo>
                <a:lnTo>
                  <a:pt x="408705" y="109923"/>
                </a:lnTo>
                <a:lnTo>
                  <a:pt x="420079" y="109923"/>
                </a:lnTo>
                <a:lnTo>
                  <a:pt x="479370" y="733"/>
                </a:lnTo>
                <a:lnTo>
                  <a:pt x="468216" y="733"/>
                </a:lnTo>
                <a:close/>
              </a:path>
              <a:path w="507181" h="109923">
                <a:moveTo>
                  <a:pt x="468216" y="78737"/>
                </a:moveTo>
                <a:lnTo>
                  <a:pt x="469354" y="75985"/>
                </a:lnTo>
                <a:lnTo>
                  <a:pt x="473903" y="71435"/>
                </a:lnTo>
                <a:lnTo>
                  <a:pt x="476655" y="70298"/>
                </a:lnTo>
                <a:lnTo>
                  <a:pt x="483113" y="70298"/>
                </a:lnTo>
                <a:lnTo>
                  <a:pt x="485864" y="71435"/>
                </a:lnTo>
                <a:lnTo>
                  <a:pt x="490414" y="75985"/>
                </a:lnTo>
                <a:lnTo>
                  <a:pt x="491551" y="78737"/>
                </a:lnTo>
                <a:lnTo>
                  <a:pt x="491551" y="85194"/>
                </a:lnTo>
                <a:lnTo>
                  <a:pt x="490414" y="87946"/>
                </a:lnTo>
                <a:lnTo>
                  <a:pt x="485864" y="92495"/>
                </a:lnTo>
                <a:lnTo>
                  <a:pt x="483113" y="93633"/>
                </a:lnTo>
                <a:lnTo>
                  <a:pt x="476655" y="93633"/>
                </a:lnTo>
                <a:lnTo>
                  <a:pt x="473903" y="92495"/>
                </a:lnTo>
                <a:lnTo>
                  <a:pt x="469354" y="87946"/>
                </a:lnTo>
                <a:lnTo>
                  <a:pt x="472350" y="109263"/>
                </a:lnTo>
                <a:lnTo>
                  <a:pt x="487418" y="109263"/>
                </a:lnTo>
                <a:lnTo>
                  <a:pt x="493850" y="106597"/>
                </a:lnTo>
                <a:lnTo>
                  <a:pt x="499183" y="101264"/>
                </a:lnTo>
                <a:lnTo>
                  <a:pt x="504515" y="95932"/>
                </a:lnTo>
                <a:lnTo>
                  <a:pt x="507181" y="89499"/>
                </a:lnTo>
                <a:lnTo>
                  <a:pt x="507181" y="74432"/>
                </a:lnTo>
                <a:lnTo>
                  <a:pt x="504515" y="67999"/>
                </a:lnTo>
                <a:lnTo>
                  <a:pt x="499183" y="62666"/>
                </a:lnTo>
                <a:lnTo>
                  <a:pt x="493850" y="57334"/>
                </a:lnTo>
                <a:lnTo>
                  <a:pt x="487418" y="54668"/>
                </a:lnTo>
                <a:lnTo>
                  <a:pt x="472350" y="54668"/>
                </a:lnTo>
                <a:lnTo>
                  <a:pt x="465917" y="57322"/>
                </a:lnTo>
                <a:lnTo>
                  <a:pt x="460585" y="62630"/>
                </a:lnTo>
                <a:lnTo>
                  <a:pt x="455252" y="67937"/>
                </a:lnTo>
                <a:lnTo>
                  <a:pt x="452586" y="74383"/>
                </a:lnTo>
                <a:lnTo>
                  <a:pt x="452586" y="89499"/>
                </a:lnTo>
                <a:lnTo>
                  <a:pt x="455252" y="95932"/>
                </a:lnTo>
                <a:lnTo>
                  <a:pt x="460585" y="101264"/>
                </a:lnTo>
                <a:lnTo>
                  <a:pt x="465917" y="106597"/>
                </a:lnTo>
                <a:lnTo>
                  <a:pt x="468216" y="85194"/>
                </a:lnTo>
                <a:lnTo>
                  <a:pt x="468216" y="787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4200694" y="4357763"/>
            <a:ext cx="24248" cy="69404"/>
          </a:xfrm>
          <a:custGeom>
            <a:avLst/>
            <a:gdLst/>
            <a:ahLst/>
            <a:cxnLst/>
            <a:rect l="l" t="t" r="r" b="b"/>
            <a:pathLst>
              <a:path w="26673" h="78658">
                <a:moveTo>
                  <a:pt x="0" y="37855"/>
                </a:moveTo>
                <a:lnTo>
                  <a:pt x="408" y="44721"/>
                </a:lnTo>
                <a:lnTo>
                  <a:pt x="3649" y="57164"/>
                </a:lnTo>
                <a:lnTo>
                  <a:pt x="10126" y="67978"/>
                </a:lnTo>
                <a:lnTo>
                  <a:pt x="15460" y="73164"/>
                </a:lnTo>
                <a:lnTo>
                  <a:pt x="26630" y="78658"/>
                </a:lnTo>
                <a:lnTo>
                  <a:pt x="26673" y="56421"/>
                </a:lnTo>
                <a:lnTo>
                  <a:pt x="23371" y="52067"/>
                </a:lnTo>
                <a:lnTo>
                  <a:pt x="21720" y="45878"/>
                </a:lnTo>
                <a:lnTo>
                  <a:pt x="21720" y="29832"/>
                </a:lnTo>
                <a:lnTo>
                  <a:pt x="23371" y="23656"/>
                </a:lnTo>
                <a:lnTo>
                  <a:pt x="19388" y="0"/>
                </a:lnTo>
                <a:lnTo>
                  <a:pt x="10126" y="7843"/>
                </a:lnTo>
                <a:lnTo>
                  <a:pt x="6511" y="13054"/>
                </a:lnTo>
                <a:lnTo>
                  <a:pt x="1627" y="24711"/>
                </a:lnTo>
                <a:lnTo>
                  <a:pt x="0" y="37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4218321" y="4353482"/>
            <a:ext cx="56688" cy="75301"/>
          </a:xfrm>
          <a:custGeom>
            <a:avLst/>
            <a:gdLst/>
            <a:ahLst/>
            <a:cxnLst/>
            <a:rect l="l" t="t" r="r" b="b"/>
            <a:pathLst>
              <a:path w="62357" h="85341">
                <a:moveTo>
                  <a:pt x="27525" y="67803"/>
                </a:moveTo>
                <a:lnTo>
                  <a:pt x="15295" y="67803"/>
                </a:lnTo>
                <a:lnTo>
                  <a:pt x="10587" y="65626"/>
                </a:lnTo>
                <a:lnTo>
                  <a:pt x="7285" y="61272"/>
                </a:lnTo>
                <a:lnTo>
                  <a:pt x="7242" y="83510"/>
                </a:lnTo>
                <a:lnTo>
                  <a:pt x="21484" y="85341"/>
                </a:lnTo>
                <a:lnTo>
                  <a:pt x="30589" y="84651"/>
                </a:lnTo>
                <a:lnTo>
                  <a:pt x="42946" y="80572"/>
                </a:lnTo>
                <a:lnTo>
                  <a:pt x="52230" y="72830"/>
                </a:lnTo>
                <a:lnTo>
                  <a:pt x="55888" y="67601"/>
                </a:lnTo>
                <a:lnTo>
                  <a:pt x="60740" y="55969"/>
                </a:lnTo>
                <a:lnTo>
                  <a:pt x="62357" y="42707"/>
                </a:lnTo>
                <a:lnTo>
                  <a:pt x="61960" y="36027"/>
                </a:lnTo>
                <a:lnTo>
                  <a:pt x="58723" y="23618"/>
                </a:lnTo>
                <a:lnTo>
                  <a:pt x="52230" y="12695"/>
                </a:lnTo>
                <a:lnTo>
                  <a:pt x="46856" y="7401"/>
                </a:lnTo>
                <a:lnTo>
                  <a:pt x="35700" y="1850"/>
                </a:lnTo>
                <a:lnTo>
                  <a:pt x="21484" y="0"/>
                </a:lnTo>
                <a:lnTo>
                  <a:pt x="12321" y="709"/>
                </a:lnTo>
                <a:lnTo>
                  <a:pt x="0" y="4851"/>
                </a:lnTo>
                <a:lnTo>
                  <a:pt x="3982" y="28508"/>
                </a:lnTo>
                <a:lnTo>
                  <a:pt x="7285" y="24179"/>
                </a:lnTo>
                <a:lnTo>
                  <a:pt x="10587" y="19849"/>
                </a:lnTo>
                <a:lnTo>
                  <a:pt x="15295" y="17684"/>
                </a:lnTo>
                <a:lnTo>
                  <a:pt x="27525" y="17684"/>
                </a:lnTo>
                <a:lnTo>
                  <a:pt x="32222" y="19849"/>
                </a:lnTo>
                <a:lnTo>
                  <a:pt x="35499" y="24179"/>
                </a:lnTo>
                <a:lnTo>
                  <a:pt x="38777" y="28508"/>
                </a:lnTo>
                <a:lnTo>
                  <a:pt x="40416" y="34684"/>
                </a:lnTo>
                <a:lnTo>
                  <a:pt x="40416" y="50730"/>
                </a:lnTo>
                <a:lnTo>
                  <a:pt x="38777" y="56918"/>
                </a:lnTo>
                <a:lnTo>
                  <a:pt x="35499" y="61272"/>
                </a:lnTo>
                <a:lnTo>
                  <a:pt x="32222" y="65626"/>
                </a:lnTo>
                <a:lnTo>
                  <a:pt x="27525" y="678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4277388" y="4329914"/>
            <a:ext cx="42026" cy="96409"/>
          </a:xfrm>
          <a:custGeom>
            <a:avLst/>
            <a:gdLst/>
            <a:ahLst/>
            <a:cxnLst/>
            <a:rect l="l" t="t" r="r" b="b"/>
            <a:pathLst>
              <a:path w="46229" h="109263">
                <a:moveTo>
                  <a:pt x="11667" y="44761"/>
                </a:moveTo>
                <a:lnTo>
                  <a:pt x="11667" y="109263"/>
                </a:lnTo>
                <a:lnTo>
                  <a:pt x="32507" y="109263"/>
                </a:lnTo>
                <a:lnTo>
                  <a:pt x="32507" y="44761"/>
                </a:lnTo>
                <a:lnTo>
                  <a:pt x="46229" y="44761"/>
                </a:lnTo>
                <a:lnTo>
                  <a:pt x="46229" y="30012"/>
                </a:lnTo>
                <a:lnTo>
                  <a:pt x="32507" y="30012"/>
                </a:lnTo>
                <a:lnTo>
                  <a:pt x="32507" y="21695"/>
                </a:lnTo>
                <a:lnTo>
                  <a:pt x="34085" y="18968"/>
                </a:lnTo>
                <a:lnTo>
                  <a:pt x="37044" y="17060"/>
                </a:lnTo>
                <a:lnTo>
                  <a:pt x="42573" y="17207"/>
                </a:lnTo>
                <a:lnTo>
                  <a:pt x="45716" y="17464"/>
                </a:lnTo>
                <a:lnTo>
                  <a:pt x="45716" y="440"/>
                </a:lnTo>
                <a:lnTo>
                  <a:pt x="43857" y="293"/>
                </a:lnTo>
                <a:lnTo>
                  <a:pt x="40236" y="36"/>
                </a:lnTo>
                <a:lnTo>
                  <a:pt x="26123" y="0"/>
                </a:lnTo>
                <a:lnTo>
                  <a:pt x="18810" y="2397"/>
                </a:lnTo>
                <a:lnTo>
                  <a:pt x="15776" y="7191"/>
                </a:lnTo>
                <a:lnTo>
                  <a:pt x="12890" y="10420"/>
                </a:lnTo>
                <a:lnTo>
                  <a:pt x="11447" y="16314"/>
                </a:lnTo>
                <a:lnTo>
                  <a:pt x="11447" y="30012"/>
                </a:lnTo>
                <a:lnTo>
                  <a:pt x="0" y="30012"/>
                </a:lnTo>
                <a:lnTo>
                  <a:pt x="0" y="44761"/>
                </a:lnTo>
                <a:lnTo>
                  <a:pt x="11667" y="44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4366090" y="4330886"/>
            <a:ext cx="83186" cy="95438"/>
          </a:xfrm>
          <a:custGeom>
            <a:avLst/>
            <a:gdLst/>
            <a:ahLst/>
            <a:cxnLst/>
            <a:rect l="l" t="t" r="r" b="b"/>
            <a:pathLst>
              <a:path w="91505" h="108163">
                <a:moveTo>
                  <a:pt x="46596" y="0"/>
                </a:moveTo>
                <a:lnTo>
                  <a:pt x="0" y="0"/>
                </a:lnTo>
                <a:lnTo>
                  <a:pt x="0" y="108162"/>
                </a:lnTo>
                <a:lnTo>
                  <a:pt x="46596" y="108163"/>
                </a:lnTo>
                <a:lnTo>
                  <a:pt x="42780" y="89377"/>
                </a:lnTo>
                <a:lnTo>
                  <a:pt x="21940" y="89377"/>
                </a:lnTo>
                <a:lnTo>
                  <a:pt x="21940" y="18785"/>
                </a:lnTo>
                <a:lnTo>
                  <a:pt x="53054" y="18785"/>
                </a:lnTo>
                <a:lnTo>
                  <a:pt x="59915" y="21733"/>
                </a:lnTo>
                <a:lnTo>
                  <a:pt x="63364" y="27628"/>
                </a:lnTo>
                <a:lnTo>
                  <a:pt x="63552" y="27955"/>
                </a:lnTo>
                <a:lnTo>
                  <a:pt x="67291" y="38620"/>
                </a:lnTo>
                <a:lnTo>
                  <a:pt x="68537" y="52981"/>
                </a:lnTo>
                <a:lnTo>
                  <a:pt x="68537" y="60954"/>
                </a:lnTo>
                <a:lnTo>
                  <a:pt x="67387" y="67828"/>
                </a:lnTo>
                <a:lnTo>
                  <a:pt x="65088" y="73600"/>
                </a:lnTo>
                <a:lnTo>
                  <a:pt x="64152" y="75743"/>
                </a:lnTo>
                <a:lnTo>
                  <a:pt x="63684" y="105128"/>
                </a:lnTo>
                <a:lnTo>
                  <a:pt x="74462" y="98447"/>
                </a:lnTo>
                <a:lnTo>
                  <a:pt x="82846" y="87983"/>
                </a:lnTo>
                <a:lnTo>
                  <a:pt x="87544" y="77601"/>
                </a:lnTo>
                <a:lnTo>
                  <a:pt x="90515" y="65275"/>
                </a:lnTo>
                <a:lnTo>
                  <a:pt x="91505" y="51439"/>
                </a:lnTo>
                <a:lnTo>
                  <a:pt x="91505" y="45765"/>
                </a:lnTo>
                <a:lnTo>
                  <a:pt x="90820" y="39797"/>
                </a:lnTo>
                <a:lnTo>
                  <a:pt x="89450" y="33535"/>
                </a:lnTo>
                <a:lnTo>
                  <a:pt x="88081" y="27273"/>
                </a:lnTo>
                <a:lnTo>
                  <a:pt x="85512" y="21451"/>
                </a:lnTo>
                <a:lnTo>
                  <a:pt x="81745" y="16070"/>
                </a:lnTo>
                <a:lnTo>
                  <a:pt x="77049" y="9417"/>
                </a:lnTo>
                <a:lnTo>
                  <a:pt x="70909" y="4843"/>
                </a:lnTo>
                <a:lnTo>
                  <a:pt x="63327" y="2348"/>
                </a:lnTo>
                <a:lnTo>
                  <a:pt x="58875" y="880"/>
                </a:lnTo>
                <a:lnTo>
                  <a:pt x="53298" y="98"/>
                </a:lnTo>
                <a:lnTo>
                  <a:pt x="4659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4404981" y="4397718"/>
            <a:ext cx="19428" cy="28606"/>
          </a:xfrm>
          <a:custGeom>
            <a:avLst/>
            <a:gdLst/>
            <a:ahLst/>
            <a:cxnLst/>
            <a:rect l="l" t="t" r="r" b="b"/>
            <a:pathLst>
              <a:path w="21371" h="32420">
                <a:moveTo>
                  <a:pt x="12778" y="10225"/>
                </a:moveTo>
                <a:lnTo>
                  <a:pt x="0" y="13634"/>
                </a:lnTo>
                <a:lnTo>
                  <a:pt x="3815" y="32420"/>
                </a:lnTo>
                <a:lnTo>
                  <a:pt x="7733" y="32285"/>
                </a:lnTo>
                <a:lnTo>
                  <a:pt x="20903" y="29385"/>
                </a:lnTo>
                <a:lnTo>
                  <a:pt x="21371" y="0"/>
                </a:lnTo>
                <a:lnTo>
                  <a:pt x="12778" y="102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4461284" y="4353871"/>
            <a:ext cx="68999" cy="74783"/>
          </a:xfrm>
          <a:custGeom>
            <a:avLst/>
            <a:gdLst/>
            <a:ahLst/>
            <a:cxnLst/>
            <a:rect l="l" t="t" r="r" b="b"/>
            <a:pathLst>
              <a:path w="75899" h="84754">
                <a:moveTo>
                  <a:pt x="55843" y="3742"/>
                </a:moveTo>
                <a:lnTo>
                  <a:pt x="50510" y="1247"/>
                </a:lnTo>
                <a:lnTo>
                  <a:pt x="44517" y="0"/>
                </a:lnTo>
                <a:lnTo>
                  <a:pt x="37864" y="0"/>
                </a:lnTo>
                <a:lnTo>
                  <a:pt x="33319" y="213"/>
                </a:lnTo>
                <a:lnTo>
                  <a:pt x="29266" y="18761"/>
                </a:lnTo>
                <a:lnTo>
                  <a:pt x="33021" y="17244"/>
                </a:lnTo>
                <a:lnTo>
                  <a:pt x="42316" y="17244"/>
                </a:lnTo>
                <a:lnTo>
                  <a:pt x="46046" y="18675"/>
                </a:lnTo>
                <a:lnTo>
                  <a:pt x="49054" y="21537"/>
                </a:lnTo>
                <a:lnTo>
                  <a:pt x="52063" y="24399"/>
                </a:lnTo>
                <a:lnTo>
                  <a:pt x="53739" y="28593"/>
                </a:lnTo>
                <a:lnTo>
                  <a:pt x="54081" y="34122"/>
                </a:lnTo>
                <a:lnTo>
                  <a:pt x="21573" y="34122"/>
                </a:lnTo>
                <a:lnTo>
                  <a:pt x="22258" y="28936"/>
                </a:lnTo>
                <a:lnTo>
                  <a:pt x="20761" y="3592"/>
                </a:lnTo>
                <a:lnTo>
                  <a:pt x="10529" y="11080"/>
                </a:lnTo>
                <a:lnTo>
                  <a:pt x="6037" y="17031"/>
                </a:lnTo>
                <a:lnTo>
                  <a:pt x="1509" y="28590"/>
                </a:lnTo>
                <a:lnTo>
                  <a:pt x="0" y="42927"/>
                </a:lnTo>
                <a:lnTo>
                  <a:pt x="753" y="53395"/>
                </a:lnTo>
                <a:lnTo>
                  <a:pt x="4587" y="65873"/>
                </a:lnTo>
                <a:lnTo>
                  <a:pt x="11667" y="74921"/>
                </a:lnTo>
                <a:lnTo>
                  <a:pt x="14375" y="77036"/>
                </a:lnTo>
                <a:lnTo>
                  <a:pt x="25781" y="82825"/>
                </a:lnTo>
                <a:lnTo>
                  <a:pt x="38598" y="84754"/>
                </a:lnTo>
                <a:lnTo>
                  <a:pt x="45048" y="84369"/>
                </a:lnTo>
                <a:lnTo>
                  <a:pt x="57581" y="80681"/>
                </a:lnTo>
                <a:lnTo>
                  <a:pt x="67363" y="73087"/>
                </a:lnTo>
                <a:lnTo>
                  <a:pt x="71765" y="68195"/>
                </a:lnTo>
                <a:lnTo>
                  <a:pt x="74236" y="63376"/>
                </a:lnTo>
                <a:lnTo>
                  <a:pt x="74774" y="58631"/>
                </a:lnTo>
                <a:lnTo>
                  <a:pt x="53421" y="58631"/>
                </a:lnTo>
                <a:lnTo>
                  <a:pt x="52295" y="60979"/>
                </a:lnTo>
                <a:lnTo>
                  <a:pt x="49531" y="64134"/>
                </a:lnTo>
                <a:lnTo>
                  <a:pt x="46840" y="66580"/>
                </a:lnTo>
                <a:lnTo>
                  <a:pt x="43343" y="67803"/>
                </a:lnTo>
                <a:lnTo>
                  <a:pt x="34978" y="67803"/>
                </a:lnTo>
                <a:lnTo>
                  <a:pt x="31505" y="66800"/>
                </a:lnTo>
                <a:lnTo>
                  <a:pt x="28618" y="64795"/>
                </a:lnTo>
                <a:lnTo>
                  <a:pt x="23873" y="61566"/>
                </a:lnTo>
                <a:lnTo>
                  <a:pt x="21353" y="55940"/>
                </a:lnTo>
                <a:lnTo>
                  <a:pt x="21060" y="47917"/>
                </a:lnTo>
                <a:lnTo>
                  <a:pt x="75802" y="47917"/>
                </a:lnTo>
                <a:lnTo>
                  <a:pt x="75899" y="41019"/>
                </a:lnTo>
                <a:lnTo>
                  <a:pt x="75679" y="35736"/>
                </a:lnTo>
                <a:lnTo>
                  <a:pt x="75141" y="32067"/>
                </a:lnTo>
                <a:lnTo>
                  <a:pt x="74211" y="25805"/>
                </a:lnTo>
                <a:lnTo>
                  <a:pt x="72181" y="20302"/>
                </a:lnTo>
                <a:lnTo>
                  <a:pt x="69050" y="15556"/>
                </a:lnTo>
                <a:lnTo>
                  <a:pt x="65577" y="10175"/>
                </a:lnTo>
                <a:lnTo>
                  <a:pt x="61174" y="6237"/>
                </a:lnTo>
                <a:lnTo>
                  <a:pt x="55843" y="37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4480159" y="4354059"/>
            <a:ext cx="11415" cy="25343"/>
          </a:xfrm>
          <a:custGeom>
            <a:avLst/>
            <a:gdLst/>
            <a:ahLst/>
            <a:cxnLst/>
            <a:rect l="l" t="t" r="r" b="b"/>
            <a:pathLst>
              <a:path w="12557" h="28722">
                <a:moveTo>
                  <a:pt x="12557" y="0"/>
                </a:moveTo>
                <a:lnTo>
                  <a:pt x="0" y="3379"/>
                </a:lnTo>
                <a:lnTo>
                  <a:pt x="1496" y="28722"/>
                </a:lnTo>
                <a:lnTo>
                  <a:pt x="3172" y="24613"/>
                </a:lnTo>
                <a:lnTo>
                  <a:pt x="5838" y="21580"/>
                </a:lnTo>
                <a:lnTo>
                  <a:pt x="8505" y="18547"/>
                </a:lnTo>
                <a:lnTo>
                  <a:pt x="1255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4618941" y="4336713"/>
            <a:ext cx="40759" cy="90883"/>
          </a:xfrm>
          <a:custGeom>
            <a:avLst/>
            <a:gdLst/>
            <a:ahLst/>
            <a:cxnLst/>
            <a:rect l="l" t="t" r="r" b="b"/>
            <a:pathLst>
              <a:path w="44835" h="103001">
                <a:moveTo>
                  <a:pt x="31847" y="22307"/>
                </a:moveTo>
                <a:lnTo>
                  <a:pt x="31847" y="0"/>
                </a:lnTo>
                <a:lnTo>
                  <a:pt x="11154" y="0"/>
                </a:lnTo>
                <a:lnTo>
                  <a:pt x="11154" y="22307"/>
                </a:lnTo>
                <a:lnTo>
                  <a:pt x="0" y="22307"/>
                </a:lnTo>
                <a:lnTo>
                  <a:pt x="0" y="37203"/>
                </a:lnTo>
                <a:lnTo>
                  <a:pt x="11154" y="37203"/>
                </a:lnTo>
                <a:lnTo>
                  <a:pt x="11154" y="91432"/>
                </a:lnTo>
                <a:lnTo>
                  <a:pt x="12328" y="95125"/>
                </a:lnTo>
                <a:lnTo>
                  <a:pt x="14676" y="97522"/>
                </a:lnTo>
                <a:lnTo>
                  <a:pt x="18296" y="101289"/>
                </a:lnTo>
                <a:lnTo>
                  <a:pt x="25047" y="103001"/>
                </a:lnTo>
                <a:lnTo>
                  <a:pt x="34929" y="102659"/>
                </a:lnTo>
                <a:lnTo>
                  <a:pt x="44835" y="102292"/>
                </a:lnTo>
                <a:lnTo>
                  <a:pt x="44835" y="86662"/>
                </a:lnTo>
                <a:lnTo>
                  <a:pt x="40726" y="86809"/>
                </a:lnTo>
                <a:lnTo>
                  <a:pt x="36470" y="86809"/>
                </a:lnTo>
                <a:lnTo>
                  <a:pt x="33926" y="86405"/>
                </a:lnTo>
                <a:lnTo>
                  <a:pt x="33094" y="85598"/>
                </a:lnTo>
                <a:lnTo>
                  <a:pt x="31847" y="82748"/>
                </a:lnTo>
                <a:lnTo>
                  <a:pt x="31847" y="37203"/>
                </a:lnTo>
                <a:lnTo>
                  <a:pt x="44835" y="37203"/>
                </a:lnTo>
                <a:lnTo>
                  <a:pt x="44835" y="22307"/>
                </a:lnTo>
                <a:lnTo>
                  <a:pt x="31847" y="223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4546049" y="4331015"/>
            <a:ext cx="70512" cy="97186"/>
          </a:xfrm>
          <a:custGeom>
            <a:avLst/>
            <a:gdLst/>
            <a:ahLst/>
            <a:cxnLst/>
            <a:rect l="l" t="t" r="r" b="b"/>
            <a:pathLst>
              <a:path w="77563" h="110144">
                <a:moveTo>
                  <a:pt x="44174" y="110144"/>
                </a:moveTo>
                <a:lnTo>
                  <a:pt x="59124" y="106601"/>
                </a:lnTo>
                <a:lnTo>
                  <a:pt x="68757" y="97889"/>
                </a:lnTo>
                <a:lnTo>
                  <a:pt x="72057" y="92479"/>
                </a:lnTo>
                <a:lnTo>
                  <a:pt x="76186" y="80735"/>
                </a:lnTo>
                <a:lnTo>
                  <a:pt x="77563" y="66996"/>
                </a:lnTo>
                <a:lnTo>
                  <a:pt x="77299" y="61007"/>
                </a:lnTo>
                <a:lnTo>
                  <a:pt x="74501" y="48193"/>
                </a:lnTo>
                <a:lnTo>
                  <a:pt x="68647" y="37644"/>
                </a:lnTo>
                <a:lnTo>
                  <a:pt x="57197" y="28752"/>
                </a:lnTo>
                <a:lnTo>
                  <a:pt x="43954" y="26270"/>
                </a:lnTo>
                <a:lnTo>
                  <a:pt x="38133" y="26270"/>
                </a:lnTo>
                <a:lnTo>
                  <a:pt x="33338" y="27493"/>
                </a:lnTo>
                <a:lnTo>
                  <a:pt x="29572" y="29939"/>
                </a:lnTo>
                <a:lnTo>
                  <a:pt x="26392" y="31895"/>
                </a:lnTo>
                <a:lnTo>
                  <a:pt x="23481" y="34733"/>
                </a:lnTo>
                <a:lnTo>
                  <a:pt x="20840" y="38451"/>
                </a:lnTo>
                <a:lnTo>
                  <a:pt x="20840" y="0"/>
                </a:lnTo>
                <a:lnTo>
                  <a:pt x="0" y="0"/>
                </a:lnTo>
                <a:lnTo>
                  <a:pt x="0" y="108016"/>
                </a:lnTo>
                <a:lnTo>
                  <a:pt x="20473" y="108016"/>
                </a:lnTo>
                <a:lnTo>
                  <a:pt x="20473" y="97962"/>
                </a:lnTo>
                <a:lnTo>
                  <a:pt x="23261" y="101876"/>
                </a:lnTo>
                <a:lnTo>
                  <a:pt x="25854" y="104615"/>
                </a:lnTo>
                <a:lnTo>
                  <a:pt x="28251" y="106181"/>
                </a:lnTo>
                <a:lnTo>
                  <a:pt x="27762" y="90649"/>
                </a:lnTo>
                <a:lnTo>
                  <a:pt x="24729" y="86148"/>
                </a:lnTo>
                <a:lnTo>
                  <a:pt x="21696" y="81648"/>
                </a:lnTo>
                <a:lnTo>
                  <a:pt x="20179" y="75973"/>
                </a:lnTo>
                <a:lnTo>
                  <a:pt x="20179" y="63302"/>
                </a:lnTo>
                <a:lnTo>
                  <a:pt x="20913" y="58557"/>
                </a:lnTo>
                <a:lnTo>
                  <a:pt x="22380" y="54888"/>
                </a:lnTo>
                <a:lnTo>
                  <a:pt x="25218" y="47990"/>
                </a:lnTo>
                <a:lnTo>
                  <a:pt x="30428" y="44541"/>
                </a:lnTo>
                <a:lnTo>
                  <a:pt x="45496" y="44541"/>
                </a:lnTo>
                <a:lnTo>
                  <a:pt x="50632" y="48064"/>
                </a:lnTo>
                <a:lnTo>
                  <a:pt x="53420" y="55108"/>
                </a:lnTo>
                <a:lnTo>
                  <a:pt x="54888" y="58826"/>
                </a:lnTo>
                <a:lnTo>
                  <a:pt x="55622" y="63522"/>
                </a:lnTo>
                <a:lnTo>
                  <a:pt x="55622" y="76291"/>
                </a:lnTo>
                <a:lnTo>
                  <a:pt x="54130" y="82014"/>
                </a:lnTo>
                <a:lnTo>
                  <a:pt x="51145" y="86368"/>
                </a:lnTo>
                <a:lnTo>
                  <a:pt x="48161" y="90722"/>
                </a:lnTo>
                <a:lnTo>
                  <a:pt x="43979" y="92899"/>
                </a:lnTo>
                <a:lnTo>
                  <a:pt x="38597" y="92899"/>
                </a:lnTo>
                <a:lnTo>
                  <a:pt x="37570" y="110144"/>
                </a:lnTo>
                <a:lnTo>
                  <a:pt x="44174" y="1101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4571289" y="4411000"/>
            <a:ext cx="9850" cy="17201"/>
          </a:xfrm>
          <a:custGeom>
            <a:avLst/>
            <a:gdLst/>
            <a:ahLst/>
            <a:cxnLst/>
            <a:rect l="l" t="t" r="r" b="b"/>
            <a:pathLst>
              <a:path w="10835" h="19494">
                <a:moveTo>
                  <a:pt x="4622" y="2250"/>
                </a:moveTo>
                <a:lnTo>
                  <a:pt x="0" y="0"/>
                </a:lnTo>
                <a:lnTo>
                  <a:pt x="489" y="15532"/>
                </a:lnTo>
                <a:lnTo>
                  <a:pt x="4500" y="18173"/>
                </a:lnTo>
                <a:lnTo>
                  <a:pt x="9808" y="19494"/>
                </a:lnTo>
                <a:lnTo>
                  <a:pt x="10835" y="2250"/>
                </a:lnTo>
                <a:lnTo>
                  <a:pt x="4622" y="2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3860876" y="4329073"/>
            <a:ext cx="87455" cy="99905"/>
          </a:xfrm>
          <a:custGeom>
            <a:avLst/>
            <a:gdLst/>
            <a:ahLst/>
            <a:cxnLst/>
            <a:rect l="l" t="t" r="r" b="b"/>
            <a:pathLst>
              <a:path w="96201" h="113226">
                <a:moveTo>
                  <a:pt x="30232" y="29242"/>
                </a:moveTo>
                <a:lnTo>
                  <a:pt x="34978" y="22613"/>
                </a:lnTo>
                <a:lnTo>
                  <a:pt x="41459" y="19299"/>
                </a:lnTo>
                <a:lnTo>
                  <a:pt x="57750" y="19299"/>
                </a:lnTo>
                <a:lnTo>
                  <a:pt x="63841" y="21647"/>
                </a:lnTo>
                <a:lnTo>
                  <a:pt x="67950" y="26343"/>
                </a:lnTo>
                <a:lnTo>
                  <a:pt x="70249" y="28985"/>
                </a:lnTo>
                <a:lnTo>
                  <a:pt x="72133" y="32898"/>
                </a:lnTo>
                <a:lnTo>
                  <a:pt x="73600" y="38084"/>
                </a:lnTo>
                <a:lnTo>
                  <a:pt x="96201" y="38084"/>
                </a:lnTo>
                <a:lnTo>
                  <a:pt x="95859" y="31333"/>
                </a:lnTo>
                <a:lnTo>
                  <a:pt x="93364" y="24606"/>
                </a:lnTo>
                <a:lnTo>
                  <a:pt x="88717" y="17905"/>
                </a:lnTo>
                <a:lnTo>
                  <a:pt x="85211" y="13578"/>
                </a:lnTo>
                <a:lnTo>
                  <a:pt x="75547" y="6034"/>
                </a:lnTo>
                <a:lnTo>
                  <a:pt x="63409" y="1508"/>
                </a:lnTo>
                <a:lnTo>
                  <a:pt x="48798" y="0"/>
                </a:lnTo>
                <a:lnTo>
                  <a:pt x="37290" y="1183"/>
                </a:lnTo>
                <a:lnTo>
                  <a:pt x="25353" y="5622"/>
                </a:lnTo>
                <a:lnTo>
                  <a:pt x="15189" y="13355"/>
                </a:lnTo>
                <a:lnTo>
                  <a:pt x="10317" y="19150"/>
                </a:lnTo>
                <a:lnTo>
                  <a:pt x="4585" y="29811"/>
                </a:lnTo>
                <a:lnTo>
                  <a:pt x="1146" y="42434"/>
                </a:lnTo>
                <a:lnTo>
                  <a:pt x="0" y="57016"/>
                </a:lnTo>
                <a:lnTo>
                  <a:pt x="195" y="63196"/>
                </a:lnTo>
                <a:lnTo>
                  <a:pt x="2289" y="76798"/>
                </a:lnTo>
                <a:lnTo>
                  <a:pt x="6675" y="88484"/>
                </a:lnTo>
                <a:lnTo>
                  <a:pt x="13355" y="98256"/>
                </a:lnTo>
                <a:lnTo>
                  <a:pt x="24231" y="107075"/>
                </a:lnTo>
                <a:lnTo>
                  <a:pt x="36113" y="111688"/>
                </a:lnTo>
                <a:lnTo>
                  <a:pt x="50045" y="113226"/>
                </a:lnTo>
                <a:lnTo>
                  <a:pt x="58254" y="112655"/>
                </a:lnTo>
                <a:lnTo>
                  <a:pt x="70629" y="109056"/>
                </a:lnTo>
                <a:lnTo>
                  <a:pt x="80975" y="102145"/>
                </a:lnTo>
                <a:lnTo>
                  <a:pt x="85786" y="97022"/>
                </a:lnTo>
                <a:lnTo>
                  <a:pt x="92283" y="86213"/>
                </a:lnTo>
                <a:lnTo>
                  <a:pt x="95981" y="73380"/>
                </a:lnTo>
                <a:lnTo>
                  <a:pt x="73600" y="73380"/>
                </a:lnTo>
                <a:lnTo>
                  <a:pt x="72084" y="78957"/>
                </a:lnTo>
                <a:lnTo>
                  <a:pt x="70176" y="83140"/>
                </a:lnTo>
                <a:lnTo>
                  <a:pt x="67876" y="85928"/>
                </a:lnTo>
                <a:lnTo>
                  <a:pt x="63718" y="91114"/>
                </a:lnTo>
                <a:lnTo>
                  <a:pt x="57676" y="93706"/>
                </a:lnTo>
                <a:lnTo>
                  <a:pt x="42022" y="93706"/>
                </a:lnTo>
                <a:lnTo>
                  <a:pt x="35650" y="90686"/>
                </a:lnTo>
                <a:lnTo>
                  <a:pt x="30636" y="84644"/>
                </a:lnTo>
                <a:lnTo>
                  <a:pt x="29182" y="82704"/>
                </a:lnTo>
                <a:lnTo>
                  <a:pt x="24631" y="71886"/>
                </a:lnTo>
                <a:lnTo>
                  <a:pt x="23114" y="57383"/>
                </a:lnTo>
                <a:lnTo>
                  <a:pt x="23226" y="52963"/>
                </a:lnTo>
                <a:lnTo>
                  <a:pt x="25366" y="39522"/>
                </a:lnTo>
                <a:lnTo>
                  <a:pt x="30232" y="292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3961608" y="4357763"/>
            <a:ext cx="24248" cy="69404"/>
          </a:xfrm>
          <a:custGeom>
            <a:avLst/>
            <a:gdLst/>
            <a:ahLst/>
            <a:cxnLst/>
            <a:rect l="l" t="t" r="r" b="b"/>
            <a:pathLst>
              <a:path w="26673" h="78658">
                <a:moveTo>
                  <a:pt x="0" y="37855"/>
                </a:moveTo>
                <a:lnTo>
                  <a:pt x="408" y="44720"/>
                </a:lnTo>
                <a:lnTo>
                  <a:pt x="3649" y="57164"/>
                </a:lnTo>
                <a:lnTo>
                  <a:pt x="10126" y="67978"/>
                </a:lnTo>
                <a:lnTo>
                  <a:pt x="15460" y="73164"/>
                </a:lnTo>
                <a:lnTo>
                  <a:pt x="26630" y="78658"/>
                </a:lnTo>
                <a:lnTo>
                  <a:pt x="26673" y="56421"/>
                </a:lnTo>
                <a:lnTo>
                  <a:pt x="23371" y="52067"/>
                </a:lnTo>
                <a:lnTo>
                  <a:pt x="21720" y="45878"/>
                </a:lnTo>
                <a:lnTo>
                  <a:pt x="21720" y="29832"/>
                </a:lnTo>
                <a:lnTo>
                  <a:pt x="23371" y="23656"/>
                </a:lnTo>
                <a:lnTo>
                  <a:pt x="19388" y="0"/>
                </a:lnTo>
                <a:lnTo>
                  <a:pt x="10126" y="7843"/>
                </a:lnTo>
                <a:lnTo>
                  <a:pt x="6511" y="13054"/>
                </a:lnTo>
                <a:lnTo>
                  <a:pt x="1627" y="24711"/>
                </a:lnTo>
                <a:lnTo>
                  <a:pt x="0" y="378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3979233" y="4353482"/>
            <a:ext cx="56688" cy="75301"/>
          </a:xfrm>
          <a:custGeom>
            <a:avLst/>
            <a:gdLst/>
            <a:ahLst/>
            <a:cxnLst/>
            <a:rect l="l" t="t" r="r" b="b"/>
            <a:pathLst>
              <a:path w="62357" h="85341">
                <a:moveTo>
                  <a:pt x="27525" y="67803"/>
                </a:moveTo>
                <a:lnTo>
                  <a:pt x="15295" y="67803"/>
                </a:lnTo>
                <a:lnTo>
                  <a:pt x="10587" y="65626"/>
                </a:lnTo>
                <a:lnTo>
                  <a:pt x="7285" y="61272"/>
                </a:lnTo>
                <a:lnTo>
                  <a:pt x="7242" y="83510"/>
                </a:lnTo>
                <a:lnTo>
                  <a:pt x="21484" y="85341"/>
                </a:lnTo>
                <a:lnTo>
                  <a:pt x="30589" y="84651"/>
                </a:lnTo>
                <a:lnTo>
                  <a:pt x="42946" y="80572"/>
                </a:lnTo>
                <a:lnTo>
                  <a:pt x="52230" y="72830"/>
                </a:lnTo>
                <a:lnTo>
                  <a:pt x="55888" y="67601"/>
                </a:lnTo>
                <a:lnTo>
                  <a:pt x="60740" y="55969"/>
                </a:lnTo>
                <a:lnTo>
                  <a:pt x="62357" y="42707"/>
                </a:lnTo>
                <a:lnTo>
                  <a:pt x="61960" y="36027"/>
                </a:lnTo>
                <a:lnTo>
                  <a:pt x="58723" y="23618"/>
                </a:lnTo>
                <a:lnTo>
                  <a:pt x="52230" y="12695"/>
                </a:lnTo>
                <a:lnTo>
                  <a:pt x="46856" y="7401"/>
                </a:lnTo>
                <a:lnTo>
                  <a:pt x="35700" y="1850"/>
                </a:lnTo>
                <a:lnTo>
                  <a:pt x="21484" y="0"/>
                </a:lnTo>
                <a:lnTo>
                  <a:pt x="12321" y="709"/>
                </a:lnTo>
                <a:lnTo>
                  <a:pt x="0" y="4851"/>
                </a:lnTo>
                <a:lnTo>
                  <a:pt x="3982" y="28508"/>
                </a:lnTo>
                <a:lnTo>
                  <a:pt x="7285" y="24179"/>
                </a:lnTo>
                <a:lnTo>
                  <a:pt x="10587" y="19849"/>
                </a:lnTo>
                <a:lnTo>
                  <a:pt x="15295" y="17684"/>
                </a:lnTo>
                <a:lnTo>
                  <a:pt x="27525" y="17684"/>
                </a:lnTo>
                <a:lnTo>
                  <a:pt x="32222" y="19849"/>
                </a:lnTo>
                <a:lnTo>
                  <a:pt x="35499" y="24179"/>
                </a:lnTo>
                <a:lnTo>
                  <a:pt x="38777" y="28508"/>
                </a:lnTo>
                <a:lnTo>
                  <a:pt x="40416" y="34684"/>
                </a:lnTo>
                <a:lnTo>
                  <a:pt x="40416" y="50730"/>
                </a:lnTo>
                <a:lnTo>
                  <a:pt x="38777" y="56918"/>
                </a:lnTo>
                <a:lnTo>
                  <a:pt x="35499" y="61272"/>
                </a:lnTo>
                <a:lnTo>
                  <a:pt x="32222" y="65626"/>
                </a:lnTo>
                <a:lnTo>
                  <a:pt x="27525" y="678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4117997" y="4336713"/>
            <a:ext cx="40759" cy="90884"/>
          </a:xfrm>
          <a:custGeom>
            <a:avLst/>
            <a:gdLst/>
            <a:ahLst/>
            <a:cxnLst/>
            <a:rect l="l" t="t" r="r" b="b"/>
            <a:pathLst>
              <a:path w="44835" h="103002">
                <a:moveTo>
                  <a:pt x="31847" y="22307"/>
                </a:moveTo>
                <a:lnTo>
                  <a:pt x="31847" y="0"/>
                </a:lnTo>
                <a:lnTo>
                  <a:pt x="11153" y="0"/>
                </a:lnTo>
                <a:lnTo>
                  <a:pt x="11153" y="22307"/>
                </a:lnTo>
                <a:lnTo>
                  <a:pt x="0" y="22307"/>
                </a:lnTo>
                <a:lnTo>
                  <a:pt x="0" y="37204"/>
                </a:lnTo>
                <a:lnTo>
                  <a:pt x="11153" y="37204"/>
                </a:lnTo>
                <a:lnTo>
                  <a:pt x="11153" y="91432"/>
                </a:lnTo>
                <a:lnTo>
                  <a:pt x="12327" y="95125"/>
                </a:lnTo>
                <a:lnTo>
                  <a:pt x="14676" y="97522"/>
                </a:lnTo>
                <a:lnTo>
                  <a:pt x="18296" y="101289"/>
                </a:lnTo>
                <a:lnTo>
                  <a:pt x="25047" y="103002"/>
                </a:lnTo>
                <a:lnTo>
                  <a:pt x="34929" y="102659"/>
                </a:lnTo>
                <a:lnTo>
                  <a:pt x="44835" y="102292"/>
                </a:lnTo>
                <a:lnTo>
                  <a:pt x="44835" y="86662"/>
                </a:lnTo>
                <a:lnTo>
                  <a:pt x="40726" y="86809"/>
                </a:lnTo>
                <a:lnTo>
                  <a:pt x="36470" y="86809"/>
                </a:lnTo>
                <a:lnTo>
                  <a:pt x="33926" y="86405"/>
                </a:lnTo>
                <a:lnTo>
                  <a:pt x="33094" y="85598"/>
                </a:lnTo>
                <a:lnTo>
                  <a:pt x="31847" y="82748"/>
                </a:lnTo>
                <a:lnTo>
                  <a:pt x="31847" y="37204"/>
                </a:lnTo>
                <a:lnTo>
                  <a:pt x="44835" y="37204"/>
                </a:lnTo>
                <a:lnTo>
                  <a:pt x="44835" y="22307"/>
                </a:lnTo>
                <a:lnTo>
                  <a:pt x="31847" y="223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4041303" y="4353741"/>
            <a:ext cx="66375" cy="74977"/>
          </a:xfrm>
          <a:custGeom>
            <a:avLst/>
            <a:gdLst/>
            <a:ahLst/>
            <a:cxnLst/>
            <a:rect l="l" t="t" r="r" b="b"/>
            <a:pathLst>
              <a:path w="73013" h="84974">
                <a:moveTo>
                  <a:pt x="8988" y="77012"/>
                </a:moveTo>
                <a:lnTo>
                  <a:pt x="11350" y="78851"/>
                </a:lnTo>
                <a:lnTo>
                  <a:pt x="22196" y="83444"/>
                </a:lnTo>
                <a:lnTo>
                  <a:pt x="36836" y="84974"/>
                </a:lnTo>
                <a:lnTo>
                  <a:pt x="40581" y="84893"/>
                </a:lnTo>
                <a:lnTo>
                  <a:pt x="54312" y="82682"/>
                </a:lnTo>
                <a:lnTo>
                  <a:pt x="64171" y="77453"/>
                </a:lnTo>
                <a:lnTo>
                  <a:pt x="70066" y="72438"/>
                </a:lnTo>
                <a:lnTo>
                  <a:pt x="73013" y="65969"/>
                </a:lnTo>
                <a:lnTo>
                  <a:pt x="73013" y="52026"/>
                </a:lnTo>
                <a:lnTo>
                  <a:pt x="70958" y="47012"/>
                </a:lnTo>
                <a:lnTo>
                  <a:pt x="66849" y="43001"/>
                </a:lnTo>
                <a:lnTo>
                  <a:pt x="62691" y="39038"/>
                </a:lnTo>
                <a:lnTo>
                  <a:pt x="56453" y="36078"/>
                </a:lnTo>
                <a:lnTo>
                  <a:pt x="48137" y="34121"/>
                </a:lnTo>
                <a:lnTo>
                  <a:pt x="35662" y="31382"/>
                </a:lnTo>
                <a:lnTo>
                  <a:pt x="28398" y="29450"/>
                </a:lnTo>
                <a:lnTo>
                  <a:pt x="24288" y="27248"/>
                </a:lnTo>
                <a:lnTo>
                  <a:pt x="23261" y="23114"/>
                </a:lnTo>
                <a:lnTo>
                  <a:pt x="24227" y="19543"/>
                </a:lnTo>
                <a:lnTo>
                  <a:pt x="28092" y="16706"/>
                </a:lnTo>
                <a:lnTo>
                  <a:pt x="31333" y="15996"/>
                </a:lnTo>
                <a:lnTo>
                  <a:pt x="41411" y="15996"/>
                </a:lnTo>
                <a:lnTo>
                  <a:pt x="45324" y="17415"/>
                </a:lnTo>
                <a:lnTo>
                  <a:pt x="47623" y="20253"/>
                </a:lnTo>
                <a:lnTo>
                  <a:pt x="49605" y="23946"/>
                </a:lnTo>
                <a:lnTo>
                  <a:pt x="49898" y="26637"/>
                </a:lnTo>
                <a:lnTo>
                  <a:pt x="70812" y="26637"/>
                </a:lnTo>
                <a:lnTo>
                  <a:pt x="69882" y="16853"/>
                </a:lnTo>
                <a:lnTo>
                  <a:pt x="66274" y="9967"/>
                </a:lnTo>
                <a:lnTo>
                  <a:pt x="59988" y="5980"/>
                </a:lnTo>
                <a:lnTo>
                  <a:pt x="53702" y="1993"/>
                </a:lnTo>
                <a:lnTo>
                  <a:pt x="45569" y="0"/>
                </a:lnTo>
                <a:lnTo>
                  <a:pt x="35179" y="1"/>
                </a:lnTo>
                <a:lnTo>
                  <a:pt x="21423" y="2042"/>
                </a:lnTo>
                <a:lnTo>
                  <a:pt x="11116" y="7961"/>
                </a:lnTo>
                <a:lnTo>
                  <a:pt x="5320" y="13269"/>
                </a:lnTo>
                <a:lnTo>
                  <a:pt x="2421" y="19617"/>
                </a:lnTo>
                <a:lnTo>
                  <a:pt x="2421" y="33265"/>
                </a:lnTo>
                <a:lnTo>
                  <a:pt x="4280" y="38060"/>
                </a:lnTo>
                <a:lnTo>
                  <a:pt x="7998" y="41386"/>
                </a:lnTo>
                <a:lnTo>
                  <a:pt x="11716" y="44762"/>
                </a:lnTo>
                <a:lnTo>
                  <a:pt x="18100" y="47575"/>
                </a:lnTo>
                <a:lnTo>
                  <a:pt x="27150" y="49825"/>
                </a:lnTo>
                <a:lnTo>
                  <a:pt x="39723" y="52809"/>
                </a:lnTo>
                <a:lnTo>
                  <a:pt x="46987" y="54913"/>
                </a:lnTo>
                <a:lnTo>
                  <a:pt x="50901" y="57359"/>
                </a:lnTo>
                <a:lnTo>
                  <a:pt x="51880" y="61493"/>
                </a:lnTo>
                <a:lnTo>
                  <a:pt x="50669" y="65773"/>
                </a:lnTo>
                <a:lnTo>
                  <a:pt x="45826" y="68219"/>
                </a:lnTo>
                <a:lnTo>
                  <a:pt x="42560" y="68830"/>
                </a:lnTo>
                <a:lnTo>
                  <a:pt x="31455" y="68830"/>
                </a:lnTo>
                <a:lnTo>
                  <a:pt x="26661" y="67436"/>
                </a:lnTo>
                <a:lnTo>
                  <a:pt x="24068" y="64648"/>
                </a:lnTo>
                <a:lnTo>
                  <a:pt x="22601" y="63083"/>
                </a:lnTo>
                <a:lnTo>
                  <a:pt x="21647" y="60440"/>
                </a:lnTo>
                <a:lnTo>
                  <a:pt x="21206" y="56723"/>
                </a:lnTo>
                <a:lnTo>
                  <a:pt x="0" y="56723"/>
                </a:lnTo>
                <a:lnTo>
                  <a:pt x="0" y="64941"/>
                </a:lnTo>
                <a:lnTo>
                  <a:pt x="2996" y="71705"/>
                </a:lnTo>
                <a:lnTo>
                  <a:pt x="8988" y="77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3858207" y="4465948"/>
            <a:ext cx="1262767" cy="95568"/>
          </a:xfrm>
          <a:custGeom>
            <a:avLst/>
            <a:gdLst/>
            <a:ahLst/>
            <a:cxnLst/>
            <a:rect l="l" t="t" r="r" b="b"/>
            <a:pathLst>
              <a:path w="1389044" h="108310">
                <a:moveTo>
                  <a:pt x="96691" y="89377"/>
                </a:moveTo>
                <a:lnTo>
                  <a:pt x="96691" y="105374"/>
                </a:lnTo>
                <a:lnTo>
                  <a:pt x="112027" y="105374"/>
                </a:lnTo>
                <a:lnTo>
                  <a:pt x="112027" y="89377"/>
                </a:lnTo>
                <a:lnTo>
                  <a:pt x="96691" y="89377"/>
                </a:lnTo>
                <a:close/>
              </a:path>
              <a:path w="1389044" h="108310">
                <a:moveTo>
                  <a:pt x="156496" y="105374"/>
                </a:moveTo>
                <a:lnTo>
                  <a:pt x="158746" y="94611"/>
                </a:lnTo>
                <a:lnTo>
                  <a:pt x="160580" y="86809"/>
                </a:lnTo>
                <a:lnTo>
                  <a:pt x="161999" y="81966"/>
                </a:lnTo>
                <a:lnTo>
                  <a:pt x="166333" y="69390"/>
                </a:lnTo>
                <a:lnTo>
                  <a:pt x="171685" y="56943"/>
                </a:lnTo>
                <a:lnTo>
                  <a:pt x="173780" y="52526"/>
                </a:lnTo>
                <a:lnTo>
                  <a:pt x="179818" y="41262"/>
                </a:lnTo>
                <a:lnTo>
                  <a:pt x="186545" y="30673"/>
                </a:lnTo>
                <a:lnTo>
                  <a:pt x="192146" y="22552"/>
                </a:lnTo>
                <a:lnTo>
                  <a:pt x="196635" y="16853"/>
                </a:lnTo>
                <a:lnTo>
                  <a:pt x="200010" y="13575"/>
                </a:lnTo>
                <a:lnTo>
                  <a:pt x="200010" y="2054"/>
                </a:lnTo>
                <a:lnTo>
                  <a:pt x="126923" y="2054"/>
                </a:lnTo>
                <a:lnTo>
                  <a:pt x="126923" y="15336"/>
                </a:lnTo>
                <a:lnTo>
                  <a:pt x="185041" y="15336"/>
                </a:lnTo>
                <a:lnTo>
                  <a:pt x="178263" y="23673"/>
                </a:lnTo>
                <a:lnTo>
                  <a:pt x="170963" y="34017"/>
                </a:lnTo>
                <a:lnTo>
                  <a:pt x="163907" y="45496"/>
                </a:lnTo>
                <a:lnTo>
                  <a:pt x="157470" y="57647"/>
                </a:lnTo>
                <a:lnTo>
                  <a:pt x="152145" y="69543"/>
                </a:lnTo>
                <a:lnTo>
                  <a:pt x="147774" y="81464"/>
                </a:lnTo>
                <a:lnTo>
                  <a:pt x="144357" y="93407"/>
                </a:lnTo>
                <a:lnTo>
                  <a:pt x="141893" y="105374"/>
                </a:lnTo>
                <a:lnTo>
                  <a:pt x="156496" y="105374"/>
                </a:lnTo>
                <a:close/>
              </a:path>
              <a:path w="1389044" h="108310">
                <a:moveTo>
                  <a:pt x="300884" y="733"/>
                </a:moveTo>
                <a:lnTo>
                  <a:pt x="242106" y="108163"/>
                </a:lnTo>
                <a:lnTo>
                  <a:pt x="250252" y="108163"/>
                </a:lnTo>
                <a:lnTo>
                  <a:pt x="309029" y="733"/>
                </a:lnTo>
                <a:lnTo>
                  <a:pt x="300884" y="733"/>
                </a:lnTo>
                <a:close/>
              </a:path>
              <a:path w="1389044" h="108310">
                <a:moveTo>
                  <a:pt x="235306" y="44175"/>
                </a:moveTo>
                <a:lnTo>
                  <a:pt x="231747" y="42695"/>
                </a:lnTo>
                <a:lnTo>
                  <a:pt x="232420" y="54595"/>
                </a:lnTo>
                <a:lnTo>
                  <a:pt x="239465" y="54595"/>
                </a:lnTo>
                <a:lnTo>
                  <a:pt x="239465" y="44175"/>
                </a:lnTo>
                <a:lnTo>
                  <a:pt x="235306" y="44175"/>
                </a:lnTo>
                <a:close/>
              </a:path>
              <a:path w="1389044" h="108310">
                <a:moveTo>
                  <a:pt x="307317" y="94954"/>
                </a:moveTo>
                <a:lnTo>
                  <a:pt x="303734" y="93474"/>
                </a:lnTo>
                <a:lnTo>
                  <a:pt x="304431" y="105374"/>
                </a:lnTo>
                <a:lnTo>
                  <a:pt x="311524" y="105374"/>
                </a:lnTo>
                <a:lnTo>
                  <a:pt x="311524" y="94954"/>
                </a:lnTo>
                <a:lnTo>
                  <a:pt x="307317" y="94954"/>
                </a:lnTo>
                <a:close/>
              </a:path>
              <a:path w="1389044" h="108310">
                <a:moveTo>
                  <a:pt x="484409" y="79691"/>
                </a:moveTo>
                <a:lnTo>
                  <a:pt x="484409" y="105374"/>
                </a:lnTo>
                <a:lnTo>
                  <a:pt x="497617" y="105374"/>
                </a:lnTo>
                <a:lnTo>
                  <a:pt x="497617" y="79691"/>
                </a:lnTo>
                <a:lnTo>
                  <a:pt x="513101" y="79691"/>
                </a:lnTo>
                <a:lnTo>
                  <a:pt x="513101" y="68170"/>
                </a:lnTo>
                <a:lnTo>
                  <a:pt x="497617" y="68170"/>
                </a:lnTo>
                <a:lnTo>
                  <a:pt x="497617" y="0"/>
                </a:lnTo>
                <a:lnTo>
                  <a:pt x="486464" y="0"/>
                </a:lnTo>
                <a:lnTo>
                  <a:pt x="484189" y="20546"/>
                </a:lnTo>
                <a:lnTo>
                  <a:pt x="484189" y="68170"/>
                </a:lnTo>
                <a:lnTo>
                  <a:pt x="450507" y="68170"/>
                </a:lnTo>
                <a:lnTo>
                  <a:pt x="438326" y="66776"/>
                </a:lnTo>
                <a:lnTo>
                  <a:pt x="438326" y="79691"/>
                </a:lnTo>
                <a:lnTo>
                  <a:pt x="484409" y="79691"/>
                </a:lnTo>
                <a:close/>
              </a:path>
              <a:path w="1389044" h="108310">
                <a:moveTo>
                  <a:pt x="486464" y="0"/>
                </a:moveTo>
                <a:lnTo>
                  <a:pt x="438326" y="66776"/>
                </a:lnTo>
                <a:lnTo>
                  <a:pt x="450507" y="68170"/>
                </a:lnTo>
                <a:lnTo>
                  <a:pt x="484189" y="20546"/>
                </a:lnTo>
                <a:lnTo>
                  <a:pt x="486464" y="0"/>
                </a:lnTo>
                <a:close/>
              </a:path>
              <a:path w="1389044" h="108310">
                <a:moveTo>
                  <a:pt x="535017" y="89377"/>
                </a:moveTo>
                <a:lnTo>
                  <a:pt x="535017" y="105374"/>
                </a:lnTo>
                <a:lnTo>
                  <a:pt x="550353" y="105374"/>
                </a:lnTo>
                <a:lnTo>
                  <a:pt x="550353" y="89377"/>
                </a:lnTo>
                <a:lnTo>
                  <a:pt x="535017" y="89377"/>
                </a:lnTo>
                <a:close/>
              </a:path>
              <a:path w="1389044" h="108310">
                <a:moveTo>
                  <a:pt x="594822" y="105374"/>
                </a:moveTo>
                <a:lnTo>
                  <a:pt x="597072" y="94611"/>
                </a:lnTo>
                <a:lnTo>
                  <a:pt x="598907" y="86809"/>
                </a:lnTo>
                <a:lnTo>
                  <a:pt x="600326" y="81966"/>
                </a:lnTo>
                <a:lnTo>
                  <a:pt x="604659" y="69390"/>
                </a:lnTo>
                <a:lnTo>
                  <a:pt x="610012" y="56943"/>
                </a:lnTo>
                <a:lnTo>
                  <a:pt x="612107" y="52526"/>
                </a:lnTo>
                <a:lnTo>
                  <a:pt x="618145" y="41262"/>
                </a:lnTo>
                <a:lnTo>
                  <a:pt x="624871" y="30673"/>
                </a:lnTo>
                <a:lnTo>
                  <a:pt x="630472" y="22552"/>
                </a:lnTo>
                <a:lnTo>
                  <a:pt x="634961" y="16853"/>
                </a:lnTo>
                <a:lnTo>
                  <a:pt x="638337" y="13575"/>
                </a:lnTo>
                <a:lnTo>
                  <a:pt x="638337" y="2054"/>
                </a:lnTo>
                <a:lnTo>
                  <a:pt x="565249" y="2054"/>
                </a:lnTo>
                <a:lnTo>
                  <a:pt x="565249" y="15336"/>
                </a:lnTo>
                <a:lnTo>
                  <a:pt x="623367" y="15336"/>
                </a:lnTo>
                <a:lnTo>
                  <a:pt x="616590" y="23674"/>
                </a:lnTo>
                <a:lnTo>
                  <a:pt x="609289" y="34017"/>
                </a:lnTo>
                <a:lnTo>
                  <a:pt x="602233" y="45496"/>
                </a:lnTo>
                <a:lnTo>
                  <a:pt x="595796" y="57646"/>
                </a:lnTo>
                <a:lnTo>
                  <a:pt x="590471" y="69543"/>
                </a:lnTo>
                <a:lnTo>
                  <a:pt x="586100" y="81464"/>
                </a:lnTo>
                <a:lnTo>
                  <a:pt x="582683" y="93407"/>
                </a:lnTo>
                <a:lnTo>
                  <a:pt x="580219" y="105374"/>
                </a:lnTo>
                <a:lnTo>
                  <a:pt x="594822" y="105374"/>
                </a:lnTo>
                <a:close/>
              </a:path>
              <a:path w="1389044" h="108310">
                <a:moveTo>
                  <a:pt x="718664" y="14823"/>
                </a:moveTo>
                <a:lnTo>
                  <a:pt x="718664" y="2054"/>
                </a:lnTo>
                <a:lnTo>
                  <a:pt x="664069" y="2054"/>
                </a:lnTo>
                <a:lnTo>
                  <a:pt x="656070" y="58631"/>
                </a:lnTo>
                <a:lnTo>
                  <a:pt x="667518" y="59291"/>
                </a:lnTo>
                <a:lnTo>
                  <a:pt x="669817" y="56160"/>
                </a:lnTo>
                <a:lnTo>
                  <a:pt x="672593" y="53714"/>
                </a:lnTo>
                <a:lnTo>
                  <a:pt x="675846" y="51953"/>
                </a:lnTo>
                <a:lnTo>
                  <a:pt x="679100" y="50192"/>
                </a:lnTo>
                <a:lnTo>
                  <a:pt x="683001" y="49311"/>
                </a:lnTo>
                <a:lnTo>
                  <a:pt x="693812" y="49311"/>
                </a:lnTo>
                <a:lnTo>
                  <a:pt x="699181" y="51317"/>
                </a:lnTo>
                <a:lnTo>
                  <a:pt x="703657" y="55329"/>
                </a:lnTo>
                <a:lnTo>
                  <a:pt x="708134" y="59340"/>
                </a:lnTo>
                <a:lnTo>
                  <a:pt x="710372" y="65015"/>
                </a:lnTo>
                <a:lnTo>
                  <a:pt x="710372" y="78419"/>
                </a:lnTo>
                <a:lnTo>
                  <a:pt x="708488" y="83947"/>
                </a:lnTo>
                <a:lnTo>
                  <a:pt x="704721" y="88937"/>
                </a:lnTo>
                <a:lnTo>
                  <a:pt x="700955" y="93927"/>
                </a:lnTo>
                <a:lnTo>
                  <a:pt x="695158" y="96422"/>
                </a:lnTo>
                <a:lnTo>
                  <a:pt x="683221" y="96422"/>
                </a:lnTo>
                <a:lnTo>
                  <a:pt x="679601" y="95688"/>
                </a:lnTo>
                <a:lnTo>
                  <a:pt x="676470" y="94221"/>
                </a:lnTo>
                <a:lnTo>
                  <a:pt x="670355" y="91334"/>
                </a:lnTo>
                <a:lnTo>
                  <a:pt x="666857" y="86124"/>
                </a:lnTo>
                <a:lnTo>
                  <a:pt x="665976" y="78590"/>
                </a:lnTo>
                <a:lnTo>
                  <a:pt x="652255" y="78590"/>
                </a:lnTo>
                <a:lnTo>
                  <a:pt x="653037" y="88570"/>
                </a:lnTo>
                <a:lnTo>
                  <a:pt x="656718" y="95969"/>
                </a:lnTo>
                <a:lnTo>
                  <a:pt x="663298" y="100788"/>
                </a:lnTo>
                <a:lnTo>
                  <a:pt x="669878" y="105606"/>
                </a:lnTo>
                <a:lnTo>
                  <a:pt x="677449" y="108016"/>
                </a:lnTo>
                <a:lnTo>
                  <a:pt x="686010" y="108016"/>
                </a:lnTo>
                <a:lnTo>
                  <a:pt x="693426" y="107588"/>
                </a:lnTo>
                <a:lnTo>
                  <a:pt x="706194" y="103962"/>
                </a:lnTo>
                <a:lnTo>
                  <a:pt x="715399" y="96642"/>
                </a:lnTo>
                <a:lnTo>
                  <a:pt x="716941" y="94623"/>
                </a:lnTo>
                <a:lnTo>
                  <a:pt x="722691" y="83230"/>
                </a:lnTo>
                <a:lnTo>
                  <a:pt x="724608" y="70371"/>
                </a:lnTo>
                <a:lnTo>
                  <a:pt x="724607" y="70062"/>
                </a:lnTo>
                <a:lnTo>
                  <a:pt x="722040" y="57182"/>
                </a:lnTo>
                <a:lnTo>
                  <a:pt x="714554" y="46743"/>
                </a:lnTo>
                <a:lnTo>
                  <a:pt x="703016" y="39610"/>
                </a:lnTo>
                <a:lnTo>
                  <a:pt x="690046" y="37424"/>
                </a:lnTo>
                <a:lnTo>
                  <a:pt x="684909" y="37424"/>
                </a:lnTo>
                <a:lnTo>
                  <a:pt x="680383" y="38231"/>
                </a:lnTo>
                <a:lnTo>
                  <a:pt x="676470" y="39845"/>
                </a:lnTo>
                <a:lnTo>
                  <a:pt x="674268" y="40775"/>
                </a:lnTo>
                <a:lnTo>
                  <a:pt x="669499" y="44028"/>
                </a:lnTo>
                <a:lnTo>
                  <a:pt x="673975" y="14823"/>
                </a:lnTo>
                <a:lnTo>
                  <a:pt x="718664" y="14823"/>
                </a:lnTo>
                <a:close/>
              </a:path>
              <a:path w="1389044" h="108310">
                <a:moveTo>
                  <a:pt x="826876" y="734"/>
                </a:moveTo>
                <a:lnTo>
                  <a:pt x="768098" y="108163"/>
                </a:lnTo>
                <a:lnTo>
                  <a:pt x="776243" y="108163"/>
                </a:lnTo>
                <a:lnTo>
                  <a:pt x="835021" y="734"/>
                </a:lnTo>
                <a:lnTo>
                  <a:pt x="826876" y="734"/>
                </a:lnTo>
                <a:close/>
              </a:path>
              <a:path w="1389044" h="108310">
                <a:moveTo>
                  <a:pt x="761298" y="44175"/>
                </a:moveTo>
                <a:lnTo>
                  <a:pt x="757739" y="42695"/>
                </a:lnTo>
                <a:lnTo>
                  <a:pt x="758412" y="54595"/>
                </a:lnTo>
                <a:lnTo>
                  <a:pt x="765456" y="54595"/>
                </a:lnTo>
                <a:lnTo>
                  <a:pt x="765456" y="44175"/>
                </a:lnTo>
                <a:lnTo>
                  <a:pt x="761298" y="44175"/>
                </a:lnTo>
                <a:close/>
              </a:path>
              <a:path w="1389044" h="108310">
                <a:moveTo>
                  <a:pt x="833309" y="94954"/>
                </a:moveTo>
                <a:lnTo>
                  <a:pt x="829725" y="93474"/>
                </a:lnTo>
                <a:lnTo>
                  <a:pt x="830422" y="105374"/>
                </a:lnTo>
                <a:lnTo>
                  <a:pt x="837516" y="105374"/>
                </a:lnTo>
                <a:lnTo>
                  <a:pt x="837516" y="94954"/>
                </a:lnTo>
                <a:lnTo>
                  <a:pt x="833309" y="94954"/>
                </a:lnTo>
                <a:close/>
              </a:path>
              <a:path w="1389044" h="108310">
                <a:moveTo>
                  <a:pt x="879587" y="45055"/>
                </a:moveTo>
                <a:lnTo>
                  <a:pt x="879587" y="57383"/>
                </a:lnTo>
                <a:lnTo>
                  <a:pt x="956123" y="57383"/>
                </a:lnTo>
                <a:lnTo>
                  <a:pt x="956123" y="45055"/>
                </a:lnTo>
                <a:lnTo>
                  <a:pt x="879587" y="45055"/>
                </a:lnTo>
                <a:close/>
              </a:path>
              <a:path w="1389044" h="108310">
                <a:moveTo>
                  <a:pt x="879587" y="76536"/>
                </a:moveTo>
                <a:lnTo>
                  <a:pt x="879587" y="89084"/>
                </a:lnTo>
                <a:lnTo>
                  <a:pt x="956123" y="89084"/>
                </a:lnTo>
                <a:lnTo>
                  <a:pt x="956123" y="76536"/>
                </a:lnTo>
                <a:lnTo>
                  <a:pt x="879587" y="76536"/>
                </a:lnTo>
                <a:close/>
              </a:path>
              <a:path w="1389044" h="108310">
                <a:moveTo>
                  <a:pt x="969772" y="94856"/>
                </a:moveTo>
                <a:lnTo>
                  <a:pt x="975104" y="100237"/>
                </a:lnTo>
                <a:lnTo>
                  <a:pt x="980437" y="105619"/>
                </a:lnTo>
                <a:lnTo>
                  <a:pt x="988240" y="108310"/>
                </a:lnTo>
                <a:lnTo>
                  <a:pt x="1001643" y="108190"/>
                </a:lnTo>
                <a:lnTo>
                  <a:pt x="1014029" y="104734"/>
                </a:lnTo>
                <a:lnTo>
                  <a:pt x="1023846" y="96506"/>
                </a:lnTo>
                <a:lnTo>
                  <a:pt x="1031094" y="83507"/>
                </a:lnTo>
                <a:lnTo>
                  <a:pt x="1033782" y="75217"/>
                </a:lnTo>
                <a:lnTo>
                  <a:pt x="1036113" y="62855"/>
                </a:lnTo>
                <a:lnTo>
                  <a:pt x="1036890" y="49311"/>
                </a:lnTo>
                <a:lnTo>
                  <a:pt x="1036820" y="45274"/>
                </a:lnTo>
                <a:lnTo>
                  <a:pt x="1035370" y="31950"/>
                </a:lnTo>
                <a:lnTo>
                  <a:pt x="1032047" y="20840"/>
                </a:lnTo>
                <a:lnTo>
                  <a:pt x="1024760" y="9462"/>
                </a:lnTo>
                <a:lnTo>
                  <a:pt x="1014156" y="2476"/>
                </a:lnTo>
                <a:lnTo>
                  <a:pt x="1000347" y="147"/>
                </a:lnTo>
                <a:lnTo>
                  <a:pt x="997308" y="237"/>
                </a:lnTo>
                <a:lnTo>
                  <a:pt x="984238" y="3380"/>
                </a:lnTo>
                <a:lnTo>
                  <a:pt x="974591" y="11007"/>
                </a:lnTo>
                <a:lnTo>
                  <a:pt x="967843" y="23318"/>
                </a:lnTo>
                <a:lnTo>
                  <a:pt x="965858" y="36176"/>
                </a:lnTo>
                <a:lnTo>
                  <a:pt x="965862" y="36769"/>
                </a:lnTo>
                <a:lnTo>
                  <a:pt x="968158" y="49958"/>
                </a:lnTo>
                <a:lnTo>
                  <a:pt x="974701" y="60539"/>
                </a:lnTo>
                <a:lnTo>
                  <a:pt x="985330" y="67716"/>
                </a:lnTo>
                <a:lnTo>
                  <a:pt x="998733" y="70005"/>
                </a:lnTo>
                <a:lnTo>
                  <a:pt x="987897" y="56393"/>
                </a:lnTo>
                <a:lnTo>
                  <a:pt x="984571" y="52357"/>
                </a:lnTo>
                <a:lnTo>
                  <a:pt x="981244" y="48321"/>
                </a:lnTo>
                <a:lnTo>
                  <a:pt x="979581" y="42878"/>
                </a:lnTo>
                <a:lnTo>
                  <a:pt x="979581" y="28789"/>
                </a:lnTo>
                <a:lnTo>
                  <a:pt x="981476" y="23005"/>
                </a:lnTo>
                <a:lnTo>
                  <a:pt x="985267" y="18675"/>
                </a:lnTo>
                <a:lnTo>
                  <a:pt x="989059" y="14346"/>
                </a:lnTo>
                <a:lnTo>
                  <a:pt x="994183" y="12181"/>
                </a:lnTo>
                <a:lnTo>
                  <a:pt x="1006658" y="12181"/>
                </a:lnTo>
                <a:lnTo>
                  <a:pt x="1011611" y="14077"/>
                </a:lnTo>
                <a:lnTo>
                  <a:pt x="1015500" y="17868"/>
                </a:lnTo>
                <a:lnTo>
                  <a:pt x="1019390" y="21659"/>
                </a:lnTo>
                <a:lnTo>
                  <a:pt x="1021334" y="27420"/>
                </a:lnTo>
                <a:lnTo>
                  <a:pt x="1021334" y="43759"/>
                </a:lnTo>
                <a:lnTo>
                  <a:pt x="1023609" y="57383"/>
                </a:lnTo>
                <a:lnTo>
                  <a:pt x="1022050" y="68016"/>
                </a:lnTo>
                <a:lnTo>
                  <a:pt x="1018659" y="81065"/>
                </a:lnTo>
                <a:lnTo>
                  <a:pt x="1014143" y="89414"/>
                </a:lnTo>
                <a:lnTo>
                  <a:pt x="1009691" y="94673"/>
                </a:lnTo>
                <a:lnTo>
                  <a:pt x="1004310" y="97302"/>
                </a:lnTo>
                <a:lnTo>
                  <a:pt x="994623" y="97302"/>
                </a:lnTo>
                <a:lnTo>
                  <a:pt x="991590" y="96568"/>
                </a:lnTo>
                <a:lnTo>
                  <a:pt x="988900" y="95101"/>
                </a:lnTo>
                <a:lnTo>
                  <a:pt x="983665" y="92312"/>
                </a:lnTo>
                <a:lnTo>
                  <a:pt x="980853" y="87274"/>
                </a:lnTo>
                <a:lnTo>
                  <a:pt x="980461" y="79985"/>
                </a:lnTo>
                <a:lnTo>
                  <a:pt x="967106" y="79985"/>
                </a:lnTo>
                <a:lnTo>
                  <a:pt x="967106" y="88105"/>
                </a:lnTo>
                <a:lnTo>
                  <a:pt x="969772" y="94856"/>
                </a:lnTo>
                <a:close/>
              </a:path>
              <a:path w="1389044" h="108310">
                <a:moveTo>
                  <a:pt x="1023609" y="57383"/>
                </a:moveTo>
                <a:lnTo>
                  <a:pt x="1021334" y="43759"/>
                </a:lnTo>
                <a:lnTo>
                  <a:pt x="1019169" y="49788"/>
                </a:lnTo>
                <a:lnTo>
                  <a:pt x="1014840" y="53237"/>
                </a:lnTo>
                <a:lnTo>
                  <a:pt x="1010511" y="56686"/>
                </a:lnTo>
                <a:lnTo>
                  <a:pt x="1005728" y="58411"/>
                </a:lnTo>
                <a:lnTo>
                  <a:pt x="993205" y="58411"/>
                </a:lnTo>
                <a:lnTo>
                  <a:pt x="987897" y="56393"/>
                </a:lnTo>
                <a:lnTo>
                  <a:pt x="998733" y="70005"/>
                </a:lnTo>
                <a:lnTo>
                  <a:pt x="1003722" y="70005"/>
                </a:lnTo>
                <a:lnTo>
                  <a:pt x="1008382" y="69063"/>
                </a:lnTo>
                <a:lnTo>
                  <a:pt x="1012712" y="67180"/>
                </a:lnTo>
                <a:lnTo>
                  <a:pt x="1017041" y="65296"/>
                </a:lnTo>
                <a:lnTo>
                  <a:pt x="1020673" y="62031"/>
                </a:lnTo>
                <a:lnTo>
                  <a:pt x="1023609" y="57383"/>
                </a:lnTo>
                <a:close/>
              </a:path>
              <a:path w="1389044" h="108310">
                <a:moveTo>
                  <a:pt x="1061009" y="89377"/>
                </a:moveTo>
                <a:lnTo>
                  <a:pt x="1061009" y="105374"/>
                </a:lnTo>
                <a:lnTo>
                  <a:pt x="1076345" y="105374"/>
                </a:lnTo>
                <a:lnTo>
                  <a:pt x="1076345" y="89377"/>
                </a:lnTo>
                <a:lnTo>
                  <a:pt x="1061009" y="89377"/>
                </a:lnTo>
                <a:close/>
              </a:path>
              <a:path w="1389044" h="108310">
                <a:moveTo>
                  <a:pt x="1135637" y="79691"/>
                </a:moveTo>
                <a:lnTo>
                  <a:pt x="1135637" y="105374"/>
                </a:lnTo>
                <a:lnTo>
                  <a:pt x="1148845" y="105374"/>
                </a:lnTo>
                <a:lnTo>
                  <a:pt x="1148845" y="79691"/>
                </a:lnTo>
                <a:lnTo>
                  <a:pt x="1164328" y="79691"/>
                </a:lnTo>
                <a:lnTo>
                  <a:pt x="1164328" y="68170"/>
                </a:lnTo>
                <a:lnTo>
                  <a:pt x="1148845" y="68170"/>
                </a:lnTo>
                <a:lnTo>
                  <a:pt x="1148845" y="0"/>
                </a:lnTo>
                <a:lnTo>
                  <a:pt x="1137691" y="0"/>
                </a:lnTo>
                <a:lnTo>
                  <a:pt x="1135416" y="20546"/>
                </a:lnTo>
                <a:lnTo>
                  <a:pt x="1135416" y="68170"/>
                </a:lnTo>
                <a:lnTo>
                  <a:pt x="1101735" y="68170"/>
                </a:lnTo>
                <a:lnTo>
                  <a:pt x="1089553" y="66776"/>
                </a:lnTo>
                <a:lnTo>
                  <a:pt x="1089553" y="79691"/>
                </a:lnTo>
                <a:lnTo>
                  <a:pt x="1135637" y="79691"/>
                </a:lnTo>
                <a:close/>
              </a:path>
              <a:path w="1389044" h="108310">
                <a:moveTo>
                  <a:pt x="1137691" y="0"/>
                </a:moveTo>
                <a:lnTo>
                  <a:pt x="1089553" y="66776"/>
                </a:lnTo>
                <a:lnTo>
                  <a:pt x="1101735" y="68170"/>
                </a:lnTo>
                <a:lnTo>
                  <a:pt x="1135416" y="20546"/>
                </a:lnTo>
                <a:lnTo>
                  <a:pt x="1137691" y="0"/>
                </a:lnTo>
                <a:close/>
              </a:path>
              <a:path w="1389044" h="108310">
                <a:moveTo>
                  <a:pt x="1244655" y="14823"/>
                </a:moveTo>
                <a:lnTo>
                  <a:pt x="1244655" y="2054"/>
                </a:lnTo>
                <a:lnTo>
                  <a:pt x="1190061" y="2054"/>
                </a:lnTo>
                <a:lnTo>
                  <a:pt x="1182062" y="58631"/>
                </a:lnTo>
                <a:lnTo>
                  <a:pt x="1193509" y="59291"/>
                </a:lnTo>
                <a:lnTo>
                  <a:pt x="1195808" y="56160"/>
                </a:lnTo>
                <a:lnTo>
                  <a:pt x="1198584" y="53714"/>
                </a:lnTo>
                <a:lnTo>
                  <a:pt x="1201838" y="51953"/>
                </a:lnTo>
                <a:lnTo>
                  <a:pt x="1205091" y="50192"/>
                </a:lnTo>
                <a:lnTo>
                  <a:pt x="1208993" y="49311"/>
                </a:lnTo>
                <a:lnTo>
                  <a:pt x="1219804" y="49311"/>
                </a:lnTo>
                <a:lnTo>
                  <a:pt x="1225173" y="51317"/>
                </a:lnTo>
                <a:lnTo>
                  <a:pt x="1229649" y="55329"/>
                </a:lnTo>
                <a:lnTo>
                  <a:pt x="1234125" y="59340"/>
                </a:lnTo>
                <a:lnTo>
                  <a:pt x="1236364" y="65015"/>
                </a:lnTo>
                <a:lnTo>
                  <a:pt x="1236364" y="78419"/>
                </a:lnTo>
                <a:lnTo>
                  <a:pt x="1234480" y="83947"/>
                </a:lnTo>
                <a:lnTo>
                  <a:pt x="1230713" y="88937"/>
                </a:lnTo>
                <a:lnTo>
                  <a:pt x="1226946" y="93927"/>
                </a:lnTo>
                <a:lnTo>
                  <a:pt x="1221149" y="96422"/>
                </a:lnTo>
                <a:lnTo>
                  <a:pt x="1209212" y="96422"/>
                </a:lnTo>
                <a:lnTo>
                  <a:pt x="1205593" y="95688"/>
                </a:lnTo>
                <a:lnTo>
                  <a:pt x="1202462" y="94221"/>
                </a:lnTo>
                <a:lnTo>
                  <a:pt x="1196347" y="91334"/>
                </a:lnTo>
                <a:lnTo>
                  <a:pt x="1192849" y="86124"/>
                </a:lnTo>
                <a:lnTo>
                  <a:pt x="1191968" y="78590"/>
                </a:lnTo>
                <a:lnTo>
                  <a:pt x="1178246" y="78590"/>
                </a:lnTo>
                <a:lnTo>
                  <a:pt x="1179029" y="88570"/>
                </a:lnTo>
                <a:lnTo>
                  <a:pt x="1182710" y="95969"/>
                </a:lnTo>
                <a:lnTo>
                  <a:pt x="1189290" y="100788"/>
                </a:lnTo>
                <a:lnTo>
                  <a:pt x="1195870" y="105606"/>
                </a:lnTo>
                <a:lnTo>
                  <a:pt x="1203440" y="108016"/>
                </a:lnTo>
                <a:lnTo>
                  <a:pt x="1212001" y="108016"/>
                </a:lnTo>
                <a:lnTo>
                  <a:pt x="1219417" y="107588"/>
                </a:lnTo>
                <a:lnTo>
                  <a:pt x="1232186" y="103962"/>
                </a:lnTo>
                <a:lnTo>
                  <a:pt x="1241390" y="96642"/>
                </a:lnTo>
                <a:lnTo>
                  <a:pt x="1242933" y="94623"/>
                </a:lnTo>
                <a:lnTo>
                  <a:pt x="1248683" y="83230"/>
                </a:lnTo>
                <a:lnTo>
                  <a:pt x="1250599" y="70371"/>
                </a:lnTo>
                <a:lnTo>
                  <a:pt x="1250598" y="70062"/>
                </a:lnTo>
                <a:lnTo>
                  <a:pt x="1248031" y="57182"/>
                </a:lnTo>
                <a:lnTo>
                  <a:pt x="1240546" y="46743"/>
                </a:lnTo>
                <a:lnTo>
                  <a:pt x="1229008" y="39610"/>
                </a:lnTo>
                <a:lnTo>
                  <a:pt x="1216037" y="37424"/>
                </a:lnTo>
                <a:lnTo>
                  <a:pt x="1210901" y="37424"/>
                </a:lnTo>
                <a:lnTo>
                  <a:pt x="1206375" y="38231"/>
                </a:lnTo>
                <a:lnTo>
                  <a:pt x="1202462" y="39845"/>
                </a:lnTo>
                <a:lnTo>
                  <a:pt x="1200260" y="40775"/>
                </a:lnTo>
                <a:lnTo>
                  <a:pt x="1195491" y="44028"/>
                </a:lnTo>
                <a:lnTo>
                  <a:pt x="1199966" y="14823"/>
                </a:lnTo>
                <a:lnTo>
                  <a:pt x="1244655" y="14823"/>
                </a:lnTo>
                <a:close/>
              </a:path>
              <a:path w="1389044" h="108310">
                <a:moveTo>
                  <a:pt x="1352867" y="734"/>
                </a:moveTo>
                <a:lnTo>
                  <a:pt x="1294090" y="108163"/>
                </a:lnTo>
                <a:lnTo>
                  <a:pt x="1302235" y="108163"/>
                </a:lnTo>
                <a:lnTo>
                  <a:pt x="1361013" y="734"/>
                </a:lnTo>
                <a:lnTo>
                  <a:pt x="1352867" y="734"/>
                </a:lnTo>
                <a:close/>
              </a:path>
              <a:path w="1389044" h="108310">
                <a:moveTo>
                  <a:pt x="1287290" y="44175"/>
                </a:moveTo>
                <a:lnTo>
                  <a:pt x="1283730" y="42695"/>
                </a:lnTo>
                <a:lnTo>
                  <a:pt x="1284403" y="54595"/>
                </a:lnTo>
                <a:lnTo>
                  <a:pt x="1291448" y="54595"/>
                </a:lnTo>
                <a:lnTo>
                  <a:pt x="1291448" y="44175"/>
                </a:lnTo>
                <a:lnTo>
                  <a:pt x="1287290" y="44175"/>
                </a:lnTo>
                <a:close/>
              </a:path>
              <a:path w="1389044" h="108310">
                <a:moveTo>
                  <a:pt x="1359300" y="94954"/>
                </a:moveTo>
                <a:lnTo>
                  <a:pt x="1355717" y="93474"/>
                </a:lnTo>
                <a:lnTo>
                  <a:pt x="1356414" y="105374"/>
                </a:lnTo>
                <a:lnTo>
                  <a:pt x="1363507" y="105374"/>
                </a:lnTo>
                <a:lnTo>
                  <a:pt x="1363507" y="94954"/>
                </a:lnTo>
                <a:lnTo>
                  <a:pt x="1359300" y="94954"/>
                </a:lnTo>
                <a:close/>
              </a:path>
              <a:path w="1389044" h="108310">
                <a:moveTo>
                  <a:pt x="1340393" y="92899"/>
                </a:moveTo>
                <a:lnTo>
                  <a:pt x="1345382" y="97889"/>
                </a:lnTo>
                <a:lnTo>
                  <a:pt x="1350373" y="102879"/>
                </a:lnTo>
                <a:lnTo>
                  <a:pt x="1356414" y="105374"/>
                </a:lnTo>
                <a:lnTo>
                  <a:pt x="1355717" y="93474"/>
                </a:lnTo>
                <a:lnTo>
                  <a:pt x="1352757" y="90515"/>
                </a:lnTo>
                <a:lnTo>
                  <a:pt x="1349798" y="87555"/>
                </a:lnTo>
                <a:lnTo>
                  <a:pt x="1348318" y="83996"/>
                </a:lnTo>
                <a:lnTo>
                  <a:pt x="1348318" y="75679"/>
                </a:lnTo>
                <a:lnTo>
                  <a:pt x="1349798" y="72120"/>
                </a:lnTo>
                <a:lnTo>
                  <a:pt x="1352757" y="69161"/>
                </a:lnTo>
                <a:lnTo>
                  <a:pt x="1355717" y="66201"/>
                </a:lnTo>
                <a:lnTo>
                  <a:pt x="1359300" y="64721"/>
                </a:lnTo>
                <a:lnTo>
                  <a:pt x="1367666" y="64721"/>
                </a:lnTo>
                <a:lnTo>
                  <a:pt x="1371225" y="66201"/>
                </a:lnTo>
                <a:lnTo>
                  <a:pt x="1374185" y="69161"/>
                </a:lnTo>
                <a:lnTo>
                  <a:pt x="1377144" y="72120"/>
                </a:lnTo>
                <a:lnTo>
                  <a:pt x="1378624" y="75679"/>
                </a:lnTo>
                <a:lnTo>
                  <a:pt x="1378624" y="83996"/>
                </a:lnTo>
                <a:lnTo>
                  <a:pt x="1377144" y="87555"/>
                </a:lnTo>
                <a:lnTo>
                  <a:pt x="1374185" y="90515"/>
                </a:lnTo>
                <a:lnTo>
                  <a:pt x="1371225" y="93474"/>
                </a:lnTo>
                <a:lnTo>
                  <a:pt x="1367666" y="94954"/>
                </a:lnTo>
                <a:lnTo>
                  <a:pt x="1363507" y="94954"/>
                </a:lnTo>
                <a:lnTo>
                  <a:pt x="1363507" y="105374"/>
                </a:lnTo>
                <a:lnTo>
                  <a:pt x="1370552" y="105374"/>
                </a:lnTo>
                <a:lnTo>
                  <a:pt x="1376569" y="102879"/>
                </a:lnTo>
                <a:lnTo>
                  <a:pt x="1381559" y="97889"/>
                </a:lnTo>
                <a:lnTo>
                  <a:pt x="1386549" y="92899"/>
                </a:lnTo>
                <a:lnTo>
                  <a:pt x="1389044" y="86883"/>
                </a:lnTo>
                <a:lnTo>
                  <a:pt x="1389044" y="72793"/>
                </a:lnTo>
                <a:lnTo>
                  <a:pt x="1386549" y="66776"/>
                </a:lnTo>
                <a:lnTo>
                  <a:pt x="1381559" y="61786"/>
                </a:lnTo>
                <a:lnTo>
                  <a:pt x="1376569" y="56796"/>
                </a:lnTo>
                <a:lnTo>
                  <a:pt x="1370552" y="54301"/>
                </a:lnTo>
                <a:lnTo>
                  <a:pt x="1356414" y="54301"/>
                </a:lnTo>
                <a:lnTo>
                  <a:pt x="1350373" y="56796"/>
                </a:lnTo>
                <a:lnTo>
                  <a:pt x="1345382" y="61786"/>
                </a:lnTo>
                <a:lnTo>
                  <a:pt x="1340393" y="66776"/>
                </a:lnTo>
                <a:lnTo>
                  <a:pt x="1337897" y="72793"/>
                </a:lnTo>
                <a:lnTo>
                  <a:pt x="1337897" y="86882"/>
                </a:lnTo>
                <a:lnTo>
                  <a:pt x="1340393" y="92899"/>
                </a:lnTo>
                <a:close/>
              </a:path>
              <a:path w="1389044" h="108310">
                <a:moveTo>
                  <a:pt x="1268406" y="42120"/>
                </a:moveTo>
                <a:lnTo>
                  <a:pt x="1273396" y="47110"/>
                </a:lnTo>
                <a:lnTo>
                  <a:pt x="1278386" y="52100"/>
                </a:lnTo>
                <a:lnTo>
                  <a:pt x="1284403" y="54595"/>
                </a:lnTo>
                <a:lnTo>
                  <a:pt x="1283730" y="42695"/>
                </a:lnTo>
                <a:lnTo>
                  <a:pt x="1280771" y="39735"/>
                </a:lnTo>
                <a:lnTo>
                  <a:pt x="1277811" y="36776"/>
                </a:lnTo>
                <a:lnTo>
                  <a:pt x="1276332" y="33217"/>
                </a:lnTo>
                <a:lnTo>
                  <a:pt x="1276332" y="24851"/>
                </a:lnTo>
                <a:lnTo>
                  <a:pt x="1277811" y="21280"/>
                </a:lnTo>
                <a:lnTo>
                  <a:pt x="1280771" y="18345"/>
                </a:lnTo>
                <a:lnTo>
                  <a:pt x="1283730" y="15410"/>
                </a:lnTo>
                <a:lnTo>
                  <a:pt x="1287290" y="13942"/>
                </a:lnTo>
                <a:lnTo>
                  <a:pt x="1295655" y="13942"/>
                </a:lnTo>
                <a:lnTo>
                  <a:pt x="1299238" y="15422"/>
                </a:lnTo>
                <a:lnTo>
                  <a:pt x="1302198" y="18382"/>
                </a:lnTo>
                <a:lnTo>
                  <a:pt x="1305158" y="21341"/>
                </a:lnTo>
                <a:lnTo>
                  <a:pt x="1306638" y="24900"/>
                </a:lnTo>
                <a:lnTo>
                  <a:pt x="1306638" y="33217"/>
                </a:lnTo>
                <a:lnTo>
                  <a:pt x="1305158" y="36776"/>
                </a:lnTo>
                <a:lnTo>
                  <a:pt x="1302198" y="39735"/>
                </a:lnTo>
                <a:lnTo>
                  <a:pt x="1299238" y="42695"/>
                </a:lnTo>
                <a:lnTo>
                  <a:pt x="1295655" y="44175"/>
                </a:lnTo>
                <a:lnTo>
                  <a:pt x="1291448" y="44175"/>
                </a:lnTo>
                <a:lnTo>
                  <a:pt x="1291448" y="54595"/>
                </a:lnTo>
                <a:lnTo>
                  <a:pt x="1298541" y="54595"/>
                </a:lnTo>
                <a:lnTo>
                  <a:pt x="1304583" y="52100"/>
                </a:lnTo>
                <a:lnTo>
                  <a:pt x="1309573" y="47110"/>
                </a:lnTo>
                <a:lnTo>
                  <a:pt x="1314563" y="42120"/>
                </a:lnTo>
                <a:lnTo>
                  <a:pt x="1317058" y="36103"/>
                </a:lnTo>
                <a:lnTo>
                  <a:pt x="1317058" y="22014"/>
                </a:lnTo>
                <a:lnTo>
                  <a:pt x="1314563" y="15984"/>
                </a:lnTo>
                <a:lnTo>
                  <a:pt x="1309573" y="10970"/>
                </a:lnTo>
                <a:lnTo>
                  <a:pt x="1304583" y="5956"/>
                </a:lnTo>
                <a:lnTo>
                  <a:pt x="1298541" y="3449"/>
                </a:lnTo>
                <a:lnTo>
                  <a:pt x="1284403" y="3449"/>
                </a:lnTo>
                <a:lnTo>
                  <a:pt x="1278386" y="5956"/>
                </a:lnTo>
                <a:lnTo>
                  <a:pt x="1273396" y="10970"/>
                </a:lnTo>
                <a:lnTo>
                  <a:pt x="1268406" y="15984"/>
                </a:lnTo>
                <a:lnTo>
                  <a:pt x="1265912" y="22014"/>
                </a:lnTo>
                <a:lnTo>
                  <a:pt x="1265912" y="36103"/>
                </a:lnTo>
                <a:lnTo>
                  <a:pt x="1268406" y="42120"/>
                </a:lnTo>
                <a:close/>
              </a:path>
              <a:path w="1389044" h="108310">
                <a:moveTo>
                  <a:pt x="814401" y="92899"/>
                </a:moveTo>
                <a:lnTo>
                  <a:pt x="819391" y="97889"/>
                </a:lnTo>
                <a:lnTo>
                  <a:pt x="824381" y="102879"/>
                </a:lnTo>
                <a:lnTo>
                  <a:pt x="830422" y="105374"/>
                </a:lnTo>
                <a:lnTo>
                  <a:pt x="829725" y="93474"/>
                </a:lnTo>
                <a:lnTo>
                  <a:pt x="826765" y="90515"/>
                </a:lnTo>
                <a:lnTo>
                  <a:pt x="823806" y="87555"/>
                </a:lnTo>
                <a:lnTo>
                  <a:pt x="822326" y="83996"/>
                </a:lnTo>
                <a:lnTo>
                  <a:pt x="822326" y="75679"/>
                </a:lnTo>
                <a:lnTo>
                  <a:pt x="823806" y="72120"/>
                </a:lnTo>
                <a:lnTo>
                  <a:pt x="826765" y="69161"/>
                </a:lnTo>
                <a:lnTo>
                  <a:pt x="829725" y="66201"/>
                </a:lnTo>
                <a:lnTo>
                  <a:pt x="833309" y="64721"/>
                </a:lnTo>
                <a:lnTo>
                  <a:pt x="841674" y="64721"/>
                </a:lnTo>
                <a:lnTo>
                  <a:pt x="845233" y="66201"/>
                </a:lnTo>
                <a:lnTo>
                  <a:pt x="848193" y="69161"/>
                </a:lnTo>
                <a:lnTo>
                  <a:pt x="851152" y="72120"/>
                </a:lnTo>
                <a:lnTo>
                  <a:pt x="852632" y="75679"/>
                </a:lnTo>
                <a:lnTo>
                  <a:pt x="852632" y="83996"/>
                </a:lnTo>
                <a:lnTo>
                  <a:pt x="851152" y="87555"/>
                </a:lnTo>
                <a:lnTo>
                  <a:pt x="848193" y="90515"/>
                </a:lnTo>
                <a:lnTo>
                  <a:pt x="845233" y="93474"/>
                </a:lnTo>
                <a:lnTo>
                  <a:pt x="841674" y="94954"/>
                </a:lnTo>
                <a:lnTo>
                  <a:pt x="837516" y="94954"/>
                </a:lnTo>
                <a:lnTo>
                  <a:pt x="837516" y="105374"/>
                </a:lnTo>
                <a:lnTo>
                  <a:pt x="844561" y="105374"/>
                </a:lnTo>
                <a:lnTo>
                  <a:pt x="850577" y="102879"/>
                </a:lnTo>
                <a:lnTo>
                  <a:pt x="855567" y="97889"/>
                </a:lnTo>
                <a:lnTo>
                  <a:pt x="860557" y="92899"/>
                </a:lnTo>
                <a:lnTo>
                  <a:pt x="863052" y="86882"/>
                </a:lnTo>
                <a:lnTo>
                  <a:pt x="863052" y="72793"/>
                </a:lnTo>
                <a:lnTo>
                  <a:pt x="860557" y="66776"/>
                </a:lnTo>
                <a:lnTo>
                  <a:pt x="855567" y="61786"/>
                </a:lnTo>
                <a:lnTo>
                  <a:pt x="850577" y="56796"/>
                </a:lnTo>
                <a:lnTo>
                  <a:pt x="844561" y="54301"/>
                </a:lnTo>
                <a:lnTo>
                  <a:pt x="830422" y="54301"/>
                </a:lnTo>
                <a:lnTo>
                  <a:pt x="824381" y="56796"/>
                </a:lnTo>
                <a:lnTo>
                  <a:pt x="819391" y="61786"/>
                </a:lnTo>
                <a:lnTo>
                  <a:pt x="814401" y="66776"/>
                </a:lnTo>
                <a:lnTo>
                  <a:pt x="811906" y="72793"/>
                </a:lnTo>
                <a:lnTo>
                  <a:pt x="811906" y="86882"/>
                </a:lnTo>
                <a:lnTo>
                  <a:pt x="814401" y="92899"/>
                </a:lnTo>
                <a:close/>
              </a:path>
              <a:path w="1389044" h="108310">
                <a:moveTo>
                  <a:pt x="742414" y="42120"/>
                </a:moveTo>
                <a:lnTo>
                  <a:pt x="747405" y="47110"/>
                </a:lnTo>
                <a:lnTo>
                  <a:pt x="752394" y="52100"/>
                </a:lnTo>
                <a:lnTo>
                  <a:pt x="758412" y="54595"/>
                </a:lnTo>
                <a:lnTo>
                  <a:pt x="757739" y="42695"/>
                </a:lnTo>
                <a:lnTo>
                  <a:pt x="754779" y="39735"/>
                </a:lnTo>
                <a:lnTo>
                  <a:pt x="751820" y="36776"/>
                </a:lnTo>
                <a:lnTo>
                  <a:pt x="750340" y="33217"/>
                </a:lnTo>
                <a:lnTo>
                  <a:pt x="750340" y="24851"/>
                </a:lnTo>
                <a:lnTo>
                  <a:pt x="751820" y="21280"/>
                </a:lnTo>
                <a:lnTo>
                  <a:pt x="754779" y="18345"/>
                </a:lnTo>
                <a:lnTo>
                  <a:pt x="757739" y="15410"/>
                </a:lnTo>
                <a:lnTo>
                  <a:pt x="761298" y="13942"/>
                </a:lnTo>
                <a:lnTo>
                  <a:pt x="769663" y="13942"/>
                </a:lnTo>
                <a:lnTo>
                  <a:pt x="773246" y="15422"/>
                </a:lnTo>
                <a:lnTo>
                  <a:pt x="776206" y="18382"/>
                </a:lnTo>
                <a:lnTo>
                  <a:pt x="779166" y="21341"/>
                </a:lnTo>
                <a:lnTo>
                  <a:pt x="780646" y="24900"/>
                </a:lnTo>
                <a:lnTo>
                  <a:pt x="780646" y="33217"/>
                </a:lnTo>
                <a:lnTo>
                  <a:pt x="779166" y="36776"/>
                </a:lnTo>
                <a:lnTo>
                  <a:pt x="776206" y="39735"/>
                </a:lnTo>
                <a:lnTo>
                  <a:pt x="773246" y="42695"/>
                </a:lnTo>
                <a:lnTo>
                  <a:pt x="769663" y="44175"/>
                </a:lnTo>
                <a:lnTo>
                  <a:pt x="765456" y="44175"/>
                </a:lnTo>
                <a:lnTo>
                  <a:pt x="765456" y="54595"/>
                </a:lnTo>
                <a:lnTo>
                  <a:pt x="772550" y="54595"/>
                </a:lnTo>
                <a:lnTo>
                  <a:pt x="778591" y="52100"/>
                </a:lnTo>
                <a:lnTo>
                  <a:pt x="783581" y="47110"/>
                </a:lnTo>
                <a:lnTo>
                  <a:pt x="788571" y="42120"/>
                </a:lnTo>
                <a:lnTo>
                  <a:pt x="791066" y="36103"/>
                </a:lnTo>
                <a:lnTo>
                  <a:pt x="791066" y="22014"/>
                </a:lnTo>
                <a:lnTo>
                  <a:pt x="788571" y="15984"/>
                </a:lnTo>
                <a:lnTo>
                  <a:pt x="783581" y="10970"/>
                </a:lnTo>
                <a:lnTo>
                  <a:pt x="778591" y="5956"/>
                </a:lnTo>
                <a:lnTo>
                  <a:pt x="772550" y="3449"/>
                </a:lnTo>
                <a:lnTo>
                  <a:pt x="758412" y="3449"/>
                </a:lnTo>
                <a:lnTo>
                  <a:pt x="752394" y="5956"/>
                </a:lnTo>
                <a:lnTo>
                  <a:pt x="747405" y="10970"/>
                </a:lnTo>
                <a:lnTo>
                  <a:pt x="742414" y="15984"/>
                </a:lnTo>
                <a:lnTo>
                  <a:pt x="739920" y="22014"/>
                </a:lnTo>
                <a:lnTo>
                  <a:pt x="739920" y="36103"/>
                </a:lnTo>
                <a:lnTo>
                  <a:pt x="742414" y="42120"/>
                </a:lnTo>
                <a:close/>
              </a:path>
              <a:path w="1389044" h="108310">
                <a:moveTo>
                  <a:pt x="288409" y="92899"/>
                </a:moveTo>
                <a:lnTo>
                  <a:pt x="293399" y="97889"/>
                </a:lnTo>
                <a:lnTo>
                  <a:pt x="298389" y="102879"/>
                </a:lnTo>
                <a:lnTo>
                  <a:pt x="304431" y="105374"/>
                </a:lnTo>
                <a:lnTo>
                  <a:pt x="303734" y="93474"/>
                </a:lnTo>
                <a:lnTo>
                  <a:pt x="300774" y="90515"/>
                </a:lnTo>
                <a:lnTo>
                  <a:pt x="297814" y="87555"/>
                </a:lnTo>
                <a:lnTo>
                  <a:pt x="296335" y="83996"/>
                </a:lnTo>
                <a:lnTo>
                  <a:pt x="296335" y="75679"/>
                </a:lnTo>
                <a:lnTo>
                  <a:pt x="297814" y="72120"/>
                </a:lnTo>
                <a:lnTo>
                  <a:pt x="300774" y="69161"/>
                </a:lnTo>
                <a:lnTo>
                  <a:pt x="303734" y="66201"/>
                </a:lnTo>
                <a:lnTo>
                  <a:pt x="307317" y="64721"/>
                </a:lnTo>
                <a:lnTo>
                  <a:pt x="315683" y="64721"/>
                </a:lnTo>
                <a:lnTo>
                  <a:pt x="319241" y="66201"/>
                </a:lnTo>
                <a:lnTo>
                  <a:pt x="322201" y="69161"/>
                </a:lnTo>
                <a:lnTo>
                  <a:pt x="325161" y="72120"/>
                </a:lnTo>
                <a:lnTo>
                  <a:pt x="326641" y="75679"/>
                </a:lnTo>
                <a:lnTo>
                  <a:pt x="326641" y="83996"/>
                </a:lnTo>
                <a:lnTo>
                  <a:pt x="325161" y="87555"/>
                </a:lnTo>
                <a:lnTo>
                  <a:pt x="322201" y="90515"/>
                </a:lnTo>
                <a:lnTo>
                  <a:pt x="319241" y="93474"/>
                </a:lnTo>
                <a:lnTo>
                  <a:pt x="315683" y="94954"/>
                </a:lnTo>
                <a:lnTo>
                  <a:pt x="311524" y="94954"/>
                </a:lnTo>
                <a:lnTo>
                  <a:pt x="311524" y="105374"/>
                </a:lnTo>
                <a:lnTo>
                  <a:pt x="318569" y="105374"/>
                </a:lnTo>
                <a:lnTo>
                  <a:pt x="324586" y="102879"/>
                </a:lnTo>
                <a:lnTo>
                  <a:pt x="329575" y="97889"/>
                </a:lnTo>
                <a:lnTo>
                  <a:pt x="334565" y="92899"/>
                </a:lnTo>
                <a:lnTo>
                  <a:pt x="337061" y="86882"/>
                </a:lnTo>
                <a:lnTo>
                  <a:pt x="337061" y="72793"/>
                </a:lnTo>
                <a:lnTo>
                  <a:pt x="334565" y="66776"/>
                </a:lnTo>
                <a:lnTo>
                  <a:pt x="329575" y="61786"/>
                </a:lnTo>
                <a:lnTo>
                  <a:pt x="324586" y="56796"/>
                </a:lnTo>
                <a:lnTo>
                  <a:pt x="318569" y="54301"/>
                </a:lnTo>
                <a:lnTo>
                  <a:pt x="304431" y="54301"/>
                </a:lnTo>
                <a:lnTo>
                  <a:pt x="298389" y="56796"/>
                </a:lnTo>
                <a:lnTo>
                  <a:pt x="293399" y="61786"/>
                </a:lnTo>
                <a:lnTo>
                  <a:pt x="288409" y="66776"/>
                </a:lnTo>
                <a:lnTo>
                  <a:pt x="285915" y="72793"/>
                </a:lnTo>
                <a:lnTo>
                  <a:pt x="285915" y="86882"/>
                </a:lnTo>
                <a:lnTo>
                  <a:pt x="288409" y="92899"/>
                </a:lnTo>
                <a:close/>
              </a:path>
              <a:path w="1389044" h="108310">
                <a:moveTo>
                  <a:pt x="398138" y="60905"/>
                </a:moveTo>
                <a:lnTo>
                  <a:pt x="398138" y="28691"/>
                </a:lnTo>
                <a:lnTo>
                  <a:pt x="385590" y="28691"/>
                </a:lnTo>
                <a:lnTo>
                  <a:pt x="385590" y="60905"/>
                </a:lnTo>
                <a:lnTo>
                  <a:pt x="353596" y="60905"/>
                </a:lnTo>
                <a:lnTo>
                  <a:pt x="353596" y="73233"/>
                </a:lnTo>
                <a:lnTo>
                  <a:pt x="385590" y="73233"/>
                </a:lnTo>
                <a:lnTo>
                  <a:pt x="385590" y="105374"/>
                </a:lnTo>
                <a:lnTo>
                  <a:pt x="398138" y="105374"/>
                </a:lnTo>
                <a:lnTo>
                  <a:pt x="398138" y="73233"/>
                </a:lnTo>
                <a:lnTo>
                  <a:pt x="430132" y="73233"/>
                </a:lnTo>
                <a:lnTo>
                  <a:pt x="430132" y="60905"/>
                </a:lnTo>
                <a:lnTo>
                  <a:pt x="398138" y="60905"/>
                </a:lnTo>
                <a:close/>
              </a:path>
              <a:path w="1389044" h="108310">
                <a:moveTo>
                  <a:pt x="216423" y="42120"/>
                </a:moveTo>
                <a:lnTo>
                  <a:pt x="221413" y="47110"/>
                </a:lnTo>
                <a:lnTo>
                  <a:pt x="226402" y="52099"/>
                </a:lnTo>
                <a:lnTo>
                  <a:pt x="232420" y="54595"/>
                </a:lnTo>
                <a:lnTo>
                  <a:pt x="231747" y="42695"/>
                </a:lnTo>
                <a:lnTo>
                  <a:pt x="228788" y="39735"/>
                </a:lnTo>
                <a:lnTo>
                  <a:pt x="225828" y="36775"/>
                </a:lnTo>
                <a:lnTo>
                  <a:pt x="224348" y="33216"/>
                </a:lnTo>
                <a:lnTo>
                  <a:pt x="224348" y="24851"/>
                </a:lnTo>
                <a:lnTo>
                  <a:pt x="225828" y="21280"/>
                </a:lnTo>
                <a:lnTo>
                  <a:pt x="228788" y="18345"/>
                </a:lnTo>
                <a:lnTo>
                  <a:pt x="231747" y="15409"/>
                </a:lnTo>
                <a:lnTo>
                  <a:pt x="235306" y="13942"/>
                </a:lnTo>
                <a:lnTo>
                  <a:pt x="243672" y="13942"/>
                </a:lnTo>
                <a:lnTo>
                  <a:pt x="247255" y="15422"/>
                </a:lnTo>
                <a:lnTo>
                  <a:pt x="250215" y="18382"/>
                </a:lnTo>
                <a:lnTo>
                  <a:pt x="253175" y="21341"/>
                </a:lnTo>
                <a:lnTo>
                  <a:pt x="254654" y="24900"/>
                </a:lnTo>
                <a:lnTo>
                  <a:pt x="254654" y="33216"/>
                </a:lnTo>
                <a:lnTo>
                  <a:pt x="253175" y="36775"/>
                </a:lnTo>
                <a:lnTo>
                  <a:pt x="250215" y="39735"/>
                </a:lnTo>
                <a:lnTo>
                  <a:pt x="247255" y="42695"/>
                </a:lnTo>
                <a:lnTo>
                  <a:pt x="243672" y="44175"/>
                </a:lnTo>
                <a:lnTo>
                  <a:pt x="239465" y="44175"/>
                </a:lnTo>
                <a:lnTo>
                  <a:pt x="239465" y="54595"/>
                </a:lnTo>
                <a:lnTo>
                  <a:pt x="246558" y="54595"/>
                </a:lnTo>
                <a:lnTo>
                  <a:pt x="252599" y="52099"/>
                </a:lnTo>
                <a:lnTo>
                  <a:pt x="257590" y="47110"/>
                </a:lnTo>
                <a:lnTo>
                  <a:pt x="262579" y="42120"/>
                </a:lnTo>
                <a:lnTo>
                  <a:pt x="265074" y="36103"/>
                </a:lnTo>
                <a:lnTo>
                  <a:pt x="265074" y="22014"/>
                </a:lnTo>
                <a:lnTo>
                  <a:pt x="262579" y="15984"/>
                </a:lnTo>
                <a:lnTo>
                  <a:pt x="257590" y="10970"/>
                </a:lnTo>
                <a:lnTo>
                  <a:pt x="252599" y="5955"/>
                </a:lnTo>
                <a:lnTo>
                  <a:pt x="246558" y="3448"/>
                </a:lnTo>
                <a:lnTo>
                  <a:pt x="232420" y="3448"/>
                </a:lnTo>
                <a:lnTo>
                  <a:pt x="226402" y="5955"/>
                </a:lnTo>
                <a:lnTo>
                  <a:pt x="221413" y="10970"/>
                </a:lnTo>
                <a:lnTo>
                  <a:pt x="216423" y="15984"/>
                </a:lnTo>
                <a:lnTo>
                  <a:pt x="213928" y="22014"/>
                </a:lnTo>
                <a:lnTo>
                  <a:pt x="213928" y="36103"/>
                </a:lnTo>
                <a:lnTo>
                  <a:pt x="216423" y="42120"/>
                </a:lnTo>
                <a:close/>
              </a:path>
              <a:path w="1389044" h="108310">
                <a:moveTo>
                  <a:pt x="46083" y="79691"/>
                </a:moveTo>
                <a:lnTo>
                  <a:pt x="46083" y="105374"/>
                </a:lnTo>
                <a:lnTo>
                  <a:pt x="59291" y="105374"/>
                </a:lnTo>
                <a:lnTo>
                  <a:pt x="59291" y="79691"/>
                </a:lnTo>
                <a:lnTo>
                  <a:pt x="74774" y="79691"/>
                </a:lnTo>
                <a:lnTo>
                  <a:pt x="74774" y="68170"/>
                </a:lnTo>
                <a:lnTo>
                  <a:pt x="59291" y="68170"/>
                </a:lnTo>
                <a:lnTo>
                  <a:pt x="59291" y="0"/>
                </a:lnTo>
                <a:lnTo>
                  <a:pt x="48137" y="0"/>
                </a:lnTo>
                <a:lnTo>
                  <a:pt x="45862" y="20546"/>
                </a:lnTo>
                <a:lnTo>
                  <a:pt x="45862" y="68170"/>
                </a:lnTo>
                <a:lnTo>
                  <a:pt x="12181" y="68170"/>
                </a:lnTo>
                <a:lnTo>
                  <a:pt x="0" y="66776"/>
                </a:lnTo>
                <a:lnTo>
                  <a:pt x="0" y="79691"/>
                </a:lnTo>
                <a:lnTo>
                  <a:pt x="46083" y="79691"/>
                </a:lnTo>
                <a:close/>
              </a:path>
              <a:path w="1389044" h="108310">
                <a:moveTo>
                  <a:pt x="48137" y="0"/>
                </a:moveTo>
                <a:lnTo>
                  <a:pt x="0" y="66776"/>
                </a:lnTo>
                <a:lnTo>
                  <a:pt x="12181" y="68170"/>
                </a:lnTo>
                <a:lnTo>
                  <a:pt x="45862" y="20546"/>
                </a:lnTo>
                <a:lnTo>
                  <a:pt x="48137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3946108" y="455186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4344586" y="455186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4657832" y="451114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4657832" y="4539017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4822761" y="455186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3856940" y="4596415"/>
            <a:ext cx="1320960" cy="97639"/>
          </a:xfrm>
          <a:custGeom>
            <a:avLst/>
            <a:gdLst/>
            <a:ahLst/>
            <a:cxnLst/>
            <a:rect l="l" t="t" r="r" b="b"/>
            <a:pathLst>
              <a:path w="1453056" h="110658">
                <a:moveTo>
                  <a:pt x="36323" y="107795"/>
                </a:moveTo>
                <a:lnTo>
                  <a:pt x="51146" y="107795"/>
                </a:lnTo>
                <a:lnTo>
                  <a:pt x="51146" y="12841"/>
                </a:lnTo>
                <a:lnTo>
                  <a:pt x="87469" y="12841"/>
                </a:lnTo>
                <a:lnTo>
                  <a:pt x="87469" y="0"/>
                </a:lnTo>
                <a:lnTo>
                  <a:pt x="0" y="0"/>
                </a:lnTo>
                <a:lnTo>
                  <a:pt x="0" y="12841"/>
                </a:lnTo>
                <a:lnTo>
                  <a:pt x="36323" y="12841"/>
                </a:lnTo>
                <a:lnTo>
                  <a:pt x="36323" y="107795"/>
                </a:lnTo>
                <a:close/>
              </a:path>
              <a:path w="1453056" h="110658">
                <a:moveTo>
                  <a:pt x="93535" y="74236"/>
                </a:moveTo>
                <a:lnTo>
                  <a:pt x="91260" y="79886"/>
                </a:lnTo>
                <a:lnTo>
                  <a:pt x="91260" y="93829"/>
                </a:lnTo>
                <a:lnTo>
                  <a:pt x="93572" y="99369"/>
                </a:lnTo>
                <a:lnTo>
                  <a:pt x="98195" y="103796"/>
                </a:lnTo>
                <a:lnTo>
                  <a:pt x="102818" y="108224"/>
                </a:lnTo>
                <a:lnTo>
                  <a:pt x="108774" y="110437"/>
                </a:lnTo>
                <a:lnTo>
                  <a:pt x="106450" y="93706"/>
                </a:lnTo>
                <a:lnTo>
                  <a:pt x="105056" y="90698"/>
                </a:lnTo>
                <a:lnTo>
                  <a:pt x="105056" y="81843"/>
                </a:lnTo>
                <a:lnTo>
                  <a:pt x="107086" y="78174"/>
                </a:lnTo>
                <a:lnTo>
                  <a:pt x="111147" y="75875"/>
                </a:lnTo>
                <a:lnTo>
                  <a:pt x="113544" y="74505"/>
                </a:lnTo>
                <a:lnTo>
                  <a:pt x="117139" y="73502"/>
                </a:lnTo>
                <a:lnTo>
                  <a:pt x="121934" y="72866"/>
                </a:lnTo>
                <a:lnTo>
                  <a:pt x="129932" y="71839"/>
                </a:lnTo>
                <a:lnTo>
                  <a:pt x="134873" y="71056"/>
                </a:lnTo>
                <a:lnTo>
                  <a:pt x="137417" y="70371"/>
                </a:lnTo>
                <a:lnTo>
                  <a:pt x="139961" y="69687"/>
                </a:lnTo>
                <a:lnTo>
                  <a:pt x="143654" y="67803"/>
                </a:lnTo>
                <a:lnTo>
                  <a:pt x="143654" y="86564"/>
                </a:lnTo>
                <a:lnTo>
                  <a:pt x="139985" y="92410"/>
                </a:lnTo>
                <a:lnTo>
                  <a:pt x="132720" y="106548"/>
                </a:lnTo>
                <a:lnTo>
                  <a:pt x="137759" y="103955"/>
                </a:lnTo>
                <a:lnTo>
                  <a:pt x="141624" y="100898"/>
                </a:lnTo>
                <a:lnTo>
                  <a:pt x="144315" y="97375"/>
                </a:lnTo>
                <a:lnTo>
                  <a:pt x="144755" y="100506"/>
                </a:lnTo>
                <a:lnTo>
                  <a:pt x="146589" y="104640"/>
                </a:lnTo>
                <a:lnTo>
                  <a:pt x="148644" y="107869"/>
                </a:lnTo>
                <a:lnTo>
                  <a:pt x="151946" y="109483"/>
                </a:lnTo>
                <a:lnTo>
                  <a:pt x="158354" y="109483"/>
                </a:lnTo>
                <a:lnTo>
                  <a:pt x="161975" y="109116"/>
                </a:lnTo>
                <a:lnTo>
                  <a:pt x="165595" y="108162"/>
                </a:lnTo>
                <a:lnTo>
                  <a:pt x="165595" y="98403"/>
                </a:lnTo>
                <a:lnTo>
                  <a:pt x="163981" y="98660"/>
                </a:lnTo>
                <a:lnTo>
                  <a:pt x="161265" y="98843"/>
                </a:lnTo>
                <a:lnTo>
                  <a:pt x="157706" y="97596"/>
                </a:lnTo>
                <a:lnTo>
                  <a:pt x="156863" y="94294"/>
                </a:lnTo>
                <a:lnTo>
                  <a:pt x="156863" y="41582"/>
                </a:lnTo>
                <a:lnTo>
                  <a:pt x="154001" y="36103"/>
                </a:lnTo>
                <a:lnTo>
                  <a:pt x="148277" y="32580"/>
                </a:lnTo>
                <a:lnTo>
                  <a:pt x="142505" y="29058"/>
                </a:lnTo>
                <a:lnTo>
                  <a:pt x="134995" y="27297"/>
                </a:lnTo>
                <a:lnTo>
                  <a:pt x="117775" y="27297"/>
                </a:lnTo>
                <a:lnTo>
                  <a:pt x="110767" y="29193"/>
                </a:lnTo>
                <a:lnTo>
                  <a:pt x="104726" y="32984"/>
                </a:lnTo>
                <a:lnTo>
                  <a:pt x="98684" y="36775"/>
                </a:lnTo>
                <a:lnTo>
                  <a:pt x="95541" y="43514"/>
                </a:lnTo>
                <a:lnTo>
                  <a:pt x="95296" y="53200"/>
                </a:lnTo>
                <a:lnTo>
                  <a:pt x="107624" y="53200"/>
                </a:lnTo>
                <a:lnTo>
                  <a:pt x="108113" y="49140"/>
                </a:lnTo>
                <a:lnTo>
                  <a:pt x="109165" y="46083"/>
                </a:lnTo>
                <a:lnTo>
                  <a:pt x="110780" y="44028"/>
                </a:lnTo>
                <a:lnTo>
                  <a:pt x="113666" y="40310"/>
                </a:lnTo>
                <a:lnTo>
                  <a:pt x="118558" y="38451"/>
                </a:lnTo>
                <a:lnTo>
                  <a:pt x="131424" y="38451"/>
                </a:lnTo>
                <a:lnTo>
                  <a:pt x="136010" y="39466"/>
                </a:lnTo>
                <a:lnTo>
                  <a:pt x="139214" y="41496"/>
                </a:lnTo>
                <a:lnTo>
                  <a:pt x="142419" y="43526"/>
                </a:lnTo>
                <a:lnTo>
                  <a:pt x="144021" y="46792"/>
                </a:lnTo>
                <a:lnTo>
                  <a:pt x="144021" y="53494"/>
                </a:lnTo>
                <a:lnTo>
                  <a:pt x="143140" y="56356"/>
                </a:lnTo>
                <a:lnTo>
                  <a:pt x="140083" y="59780"/>
                </a:lnTo>
                <a:lnTo>
                  <a:pt x="137050" y="60172"/>
                </a:lnTo>
                <a:lnTo>
                  <a:pt x="115990" y="62813"/>
                </a:lnTo>
                <a:lnTo>
                  <a:pt x="108603" y="63743"/>
                </a:lnTo>
                <a:lnTo>
                  <a:pt x="102634" y="66213"/>
                </a:lnTo>
                <a:lnTo>
                  <a:pt x="98085" y="70225"/>
                </a:lnTo>
                <a:lnTo>
                  <a:pt x="93535" y="74236"/>
                </a:lnTo>
                <a:close/>
              </a:path>
              <a:path w="1453056" h="110658">
                <a:moveTo>
                  <a:pt x="139985" y="92410"/>
                </a:moveTo>
                <a:lnTo>
                  <a:pt x="132647" y="95981"/>
                </a:lnTo>
                <a:lnTo>
                  <a:pt x="128293" y="98134"/>
                </a:lnTo>
                <a:lnTo>
                  <a:pt x="123792" y="99210"/>
                </a:lnTo>
                <a:lnTo>
                  <a:pt x="115329" y="99210"/>
                </a:lnTo>
                <a:lnTo>
                  <a:pt x="112027" y="98109"/>
                </a:lnTo>
                <a:lnTo>
                  <a:pt x="109239" y="95908"/>
                </a:lnTo>
                <a:lnTo>
                  <a:pt x="106450" y="93706"/>
                </a:lnTo>
                <a:lnTo>
                  <a:pt x="108774" y="110437"/>
                </a:lnTo>
                <a:lnTo>
                  <a:pt x="122129" y="110437"/>
                </a:lnTo>
                <a:lnTo>
                  <a:pt x="127682" y="109141"/>
                </a:lnTo>
                <a:lnTo>
                  <a:pt x="132720" y="106548"/>
                </a:lnTo>
                <a:lnTo>
                  <a:pt x="139985" y="92410"/>
                </a:lnTo>
                <a:close/>
              </a:path>
              <a:path w="1453056" h="110658">
                <a:moveTo>
                  <a:pt x="173715" y="107795"/>
                </a:moveTo>
                <a:lnTo>
                  <a:pt x="190446" y="107795"/>
                </a:lnTo>
                <a:lnTo>
                  <a:pt x="209379" y="78296"/>
                </a:lnTo>
                <a:lnTo>
                  <a:pt x="228898" y="107795"/>
                </a:lnTo>
                <a:lnTo>
                  <a:pt x="245775" y="107795"/>
                </a:lnTo>
                <a:lnTo>
                  <a:pt x="218111" y="67510"/>
                </a:lnTo>
                <a:lnTo>
                  <a:pt x="244601" y="29572"/>
                </a:lnTo>
                <a:lnTo>
                  <a:pt x="228531" y="29205"/>
                </a:lnTo>
                <a:lnTo>
                  <a:pt x="210259" y="56869"/>
                </a:lnTo>
                <a:lnTo>
                  <a:pt x="192208" y="29205"/>
                </a:lnTo>
                <a:lnTo>
                  <a:pt x="175110" y="29205"/>
                </a:lnTo>
                <a:lnTo>
                  <a:pt x="201380" y="67510"/>
                </a:lnTo>
                <a:lnTo>
                  <a:pt x="173715" y="107795"/>
                </a:lnTo>
                <a:close/>
              </a:path>
              <a:path w="1453056" h="110658">
                <a:moveTo>
                  <a:pt x="295674" y="29205"/>
                </a:moveTo>
                <a:lnTo>
                  <a:pt x="295674" y="107795"/>
                </a:lnTo>
                <a:lnTo>
                  <a:pt x="308883" y="107795"/>
                </a:lnTo>
                <a:lnTo>
                  <a:pt x="308883" y="57016"/>
                </a:lnTo>
                <a:lnTo>
                  <a:pt x="310668" y="52087"/>
                </a:lnTo>
                <a:lnTo>
                  <a:pt x="314239" y="47807"/>
                </a:lnTo>
                <a:lnTo>
                  <a:pt x="317811" y="43526"/>
                </a:lnTo>
                <a:lnTo>
                  <a:pt x="322923" y="41386"/>
                </a:lnTo>
                <a:lnTo>
                  <a:pt x="331080" y="41411"/>
                </a:lnTo>
                <a:lnTo>
                  <a:pt x="333905" y="41753"/>
                </a:lnTo>
                <a:lnTo>
                  <a:pt x="333905" y="27811"/>
                </a:lnTo>
                <a:lnTo>
                  <a:pt x="332487" y="27664"/>
                </a:lnTo>
                <a:lnTo>
                  <a:pt x="329649" y="27444"/>
                </a:lnTo>
                <a:lnTo>
                  <a:pt x="324415" y="27444"/>
                </a:lnTo>
                <a:lnTo>
                  <a:pt x="319792" y="29339"/>
                </a:lnTo>
                <a:lnTo>
                  <a:pt x="315780" y="33131"/>
                </a:lnTo>
                <a:lnTo>
                  <a:pt x="311769" y="36922"/>
                </a:lnTo>
                <a:lnTo>
                  <a:pt x="309250" y="40139"/>
                </a:lnTo>
                <a:lnTo>
                  <a:pt x="308222" y="42780"/>
                </a:lnTo>
                <a:lnTo>
                  <a:pt x="308222" y="29205"/>
                </a:lnTo>
                <a:lnTo>
                  <a:pt x="295674" y="29205"/>
                </a:lnTo>
                <a:close/>
              </a:path>
              <a:path w="1453056" h="110658">
                <a:moveTo>
                  <a:pt x="344007" y="74236"/>
                </a:moveTo>
                <a:lnTo>
                  <a:pt x="341733" y="79886"/>
                </a:lnTo>
                <a:lnTo>
                  <a:pt x="341733" y="93829"/>
                </a:lnTo>
                <a:lnTo>
                  <a:pt x="344044" y="99369"/>
                </a:lnTo>
                <a:lnTo>
                  <a:pt x="348667" y="103796"/>
                </a:lnTo>
                <a:lnTo>
                  <a:pt x="353290" y="108224"/>
                </a:lnTo>
                <a:lnTo>
                  <a:pt x="359246" y="110437"/>
                </a:lnTo>
                <a:lnTo>
                  <a:pt x="356922" y="93706"/>
                </a:lnTo>
                <a:lnTo>
                  <a:pt x="355528" y="90698"/>
                </a:lnTo>
                <a:lnTo>
                  <a:pt x="355528" y="81843"/>
                </a:lnTo>
                <a:lnTo>
                  <a:pt x="357558" y="78174"/>
                </a:lnTo>
                <a:lnTo>
                  <a:pt x="361619" y="75875"/>
                </a:lnTo>
                <a:lnTo>
                  <a:pt x="364016" y="74505"/>
                </a:lnTo>
                <a:lnTo>
                  <a:pt x="367612" y="73502"/>
                </a:lnTo>
                <a:lnTo>
                  <a:pt x="372405" y="72866"/>
                </a:lnTo>
                <a:lnTo>
                  <a:pt x="380404" y="71839"/>
                </a:lnTo>
                <a:lnTo>
                  <a:pt x="385345" y="71056"/>
                </a:lnTo>
                <a:lnTo>
                  <a:pt x="387889" y="70371"/>
                </a:lnTo>
                <a:lnTo>
                  <a:pt x="390433" y="69687"/>
                </a:lnTo>
                <a:lnTo>
                  <a:pt x="394126" y="67803"/>
                </a:lnTo>
                <a:lnTo>
                  <a:pt x="394126" y="86564"/>
                </a:lnTo>
                <a:lnTo>
                  <a:pt x="390457" y="92410"/>
                </a:lnTo>
                <a:lnTo>
                  <a:pt x="383193" y="106548"/>
                </a:lnTo>
                <a:lnTo>
                  <a:pt x="388231" y="103955"/>
                </a:lnTo>
                <a:lnTo>
                  <a:pt x="392096" y="100898"/>
                </a:lnTo>
                <a:lnTo>
                  <a:pt x="394787" y="97375"/>
                </a:lnTo>
                <a:lnTo>
                  <a:pt x="395227" y="100506"/>
                </a:lnTo>
                <a:lnTo>
                  <a:pt x="397062" y="104640"/>
                </a:lnTo>
                <a:lnTo>
                  <a:pt x="399116" y="107869"/>
                </a:lnTo>
                <a:lnTo>
                  <a:pt x="402418" y="109483"/>
                </a:lnTo>
                <a:lnTo>
                  <a:pt x="408827" y="109483"/>
                </a:lnTo>
                <a:lnTo>
                  <a:pt x="412447" y="109116"/>
                </a:lnTo>
                <a:lnTo>
                  <a:pt x="416067" y="108162"/>
                </a:lnTo>
                <a:lnTo>
                  <a:pt x="416067" y="98403"/>
                </a:lnTo>
                <a:lnTo>
                  <a:pt x="414453" y="98660"/>
                </a:lnTo>
                <a:lnTo>
                  <a:pt x="411738" y="98843"/>
                </a:lnTo>
                <a:lnTo>
                  <a:pt x="408178" y="97596"/>
                </a:lnTo>
                <a:lnTo>
                  <a:pt x="407335" y="94294"/>
                </a:lnTo>
                <a:lnTo>
                  <a:pt x="407335" y="41582"/>
                </a:lnTo>
                <a:lnTo>
                  <a:pt x="404473" y="36103"/>
                </a:lnTo>
                <a:lnTo>
                  <a:pt x="398749" y="32580"/>
                </a:lnTo>
                <a:lnTo>
                  <a:pt x="392977" y="29058"/>
                </a:lnTo>
                <a:lnTo>
                  <a:pt x="385467" y="27297"/>
                </a:lnTo>
                <a:lnTo>
                  <a:pt x="368248" y="27297"/>
                </a:lnTo>
                <a:lnTo>
                  <a:pt x="361240" y="29193"/>
                </a:lnTo>
                <a:lnTo>
                  <a:pt x="355198" y="32984"/>
                </a:lnTo>
                <a:lnTo>
                  <a:pt x="349156" y="36775"/>
                </a:lnTo>
                <a:lnTo>
                  <a:pt x="346013" y="43514"/>
                </a:lnTo>
                <a:lnTo>
                  <a:pt x="345768" y="53200"/>
                </a:lnTo>
                <a:lnTo>
                  <a:pt x="358097" y="53200"/>
                </a:lnTo>
                <a:lnTo>
                  <a:pt x="358585" y="49140"/>
                </a:lnTo>
                <a:lnTo>
                  <a:pt x="359638" y="46083"/>
                </a:lnTo>
                <a:lnTo>
                  <a:pt x="361252" y="44028"/>
                </a:lnTo>
                <a:lnTo>
                  <a:pt x="364138" y="40310"/>
                </a:lnTo>
                <a:lnTo>
                  <a:pt x="369030" y="38451"/>
                </a:lnTo>
                <a:lnTo>
                  <a:pt x="381896" y="38451"/>
                </a:lnTo>
                <a:lnTo>
                  <a:pt x="386483" y="39466"/>
                </a:lnTo>
                <a:lnTo>
                  <a:pt x="389686" y="41496"/>
                </a:lnTo>
                <a:lnTo>
                  <a:pt x="392891" y="43526"/>
                </a:lnTo>
                <a:lnTo>
                  <a:pt x="394493" y="46792"/>
                </a:lnTo>
                <a:lnTo>
                  <a:pt x="394493" y="53494"/>
                </a:lnTo>
                <a:lnTo>
                  <a:pt x="393613" y="56356"/>
                </a:lnTo>
                <a:lnTo>
                  <a:pt x="390555" y="59780"/>
                </a:lnTo>
                <a:lnTo>
                  <a:pt x="387522" y="60172"/>
                </a:lnTo>
                <a:lnTo>
                  <a:pt x="366462" y="62813"/>
                </a:lnTo>
                <a:lnTo>
                  <a:pt x="359075" y="63743"/>
                </a:lnTo>
                <a:lnTo>
                  <a:pt x="353107" y="66213"/>
                </a:lnTo>
                <a:lnTo>
                  <a:pt x="348557" y="70225"/>
                </a:lnTo>
                <a:lnTo>
                  <a:pt x="344007" y="74236"/>
                </a:lnTo>
                <a:close/>
              </a:path>
              <a:path w="1453056" h="110658">
                <a:moveTo>
                  <a:pt x="390457" y="92410"/>
                </a:moveTo>
                <a:lnTo>
                  <a:pt x="383119" y="95981"/>
                </a:lnTo>
                <a:lnTo>
                  <a:pt x="378765" y="98134"/>
                </a:lnTo>
                <a:lnTo>
                  <a:pt x="374265" y="99210"/>
                </a:lnTo>
                <a:lnTo>
                  <a:pt x="365801" y="99210"/>
                </a:lnTo>
                <a:lnTo>
                  <a:pt x="362499" y="98109"/>
                </a:lnTo>
                <a:lnTo>
                  <a:pt x="359711" y="95908"/>
                </a:lnTo>
                <a:lnTo>
                  <a:pt x="356922" y="93706"/>
                </a:lnTo>
                <a:lnTo>
                  <a:pt x="359246" y="110437"/>
                </a:lnTo>
                <a:lnTo>
                  <a:pt x="372601" y="110437"/>
                </a:lnTo>
                <a:lnTo>
                  <a:pt x="378154" y="109141"/>
                </a:lnTo>
                <a:lnTo>
                  <a:pt x="383193" y="106548"/>
                </a:lnTo>
                <a:lnTo>
                  <a:pt x="390457" y="92410"/>
                </a:lnTo>
                <a:close/>
              </a:path>
              <a:path w="1453056" h="110658">
                <a:moveTo>
                  <a:pt x="491404" y="41154"/>
                </a:moveTo>
                <a:lnTo>
                  <a:pt x="496492" y="38965"/>
                </a:lnTo>
                <a:lnTo>
                  <a:pt x="511021" y="38965"/>
                </a:lnTo>
                <a:lnTo>
                  <a:pt x="517063" y="42144"/>
                </a:lnTo>
                <a:lnTo>
                  <a:pt x="520683" y="48504"/>
                </a:lnTo>
                <a:lnTo>
                  <a:pt x="522640" y="51928"/>
                </a:lnTo>
                <a:lnTo>
                  <a:pt x="523888" y="56503"/>
                </a:lnTo>
                <a:lnTo>
                  <a:pt x="524426" y="62226"/>
                </a:lnTo>
                <a:lnTo>
                  <a:pt x="480764" y="62226"/>
                </a:lnTo>
                <a:lnTo>
                  <a:pt x="481009" y="55475"/>
                </a:lnTo>
                <a:lnTo>
                  <a:pt x="476508" y="39258"/>
                </a:lnTo>
                <a:lnTo>
                  <a:pt x="472542" y="44707"/>
                </a:lnTo>
                <a:lnTo>
                  <a:pt x="467812" y="56263"/>
                </a:lnTo>
                <a:lnTo>
                  <a:pt x="466235" y="70004"/>
                </a:lnTo>
                <a:lnTo>
                  <a:pt x="466627" y="77215"/>
                </a:lnTo>
                <a:lnTo>
                  <a:pt x="469883" y="89942"/>
                </a:lnTo>
                <a:lnTo>
                  <a:pt x="476434" y="99907"/>
                </a:lnTo>
                <a:lnTo>
                  <a:pt x="488526" y="108234"/>
                </a:lnTo>
                <a:lnTo>
                  <a:pt x="501311" y="110584"/>
                </a:lnTo>
                <a:lnTo>
                  <a:pt x="505322" y="110584"/>
                </a:lnTo>
                <a:lnTo>
                  <a:pt x="508918" y="110193"/>
                </a:lnTo>
                <a:lnTo>
                  <a:pt x="512098" y="109410"/>
                </a:lnTo>
                <a:lnTo>
                  <a:pt x="518017" y="108040"/>
                </a:lnTo>
                <a:lnTo>
                  <a:pt x="522982" y="105398"/>
                </a:lnTo>
                <a:lnTo>
                  <a:pt x="526994" y="101485"/>
                </a:lnTo>
                <a:lnTo>
                  <a:pt x="529391" y="99235"/>
                </a:lnTo>
                <a:lnTo>
                  <a:pt x="531556" y="96336"/>
                </a:lnTo>
                <a:lnTo>
                  <a:pt x="533488" y="92789"/>
                </a:lnTo>
                <a:lnTo>
                  <a:pt x="535420" y="89242"/>
                </a:lnTo>
                <a:lnTo>
                  <a:pt x="536558" y="86026"/>
                </a:lnTo>
                <a:lnTo>
                  <a:pt x="536900" y="83140"/>
                </a:lnTo>
                <a:lnTo>
                  <a:pt x="523912" y="83140"/>
                </a:lnTo>
                <a:lnTo>
                  <a:pt x="522933" y="86613"/>
                </a:lnTo>
                <a:lnTo>
                  <a:pt x="521270" y="89670"/>
                </a:lnTo>
                <a:lnTo>
                  <a:pt x="518922" y="92312"/>
                </a:lnTo>
                <a:lnTo>
                  <a:pt x="514813" y="96862"/>
                </a:lnTo>
                <a:lnTo>
                  <a:pt x="509309" y="99137"/>
                </a:lnTo>
                <a:lnTo>
                  <a:pt x="495025" y="99137"/>
                </a:lnTo>
                <a:lnTo>
                  <a:pt x="489570" y="96727"/>
                </a:lnTo>
                <a:lnTo>
                  <a:pt x="486048" y="91909"/>
                </a:lnTo>
                <a:lnTo>
                  <a:pt x="482525" y="87090"/>
                </a:lnTo>
                <a:lnTo>
                  <a:pt x="480642" y="80694"/>
                </a:lnTo>
                <a:lnTo>
                  <a:pt x="480397" y="72720"/>
                </a:lnTo>
                <a:lnTo>
                  <a:pt x="538001" y="72720"/>
                </a:lnTo>
                <a:lnTo>
                  <a:pt x="538001" y="64795"/>
                </a:lnTo>
                <a:lnTo>
                  <a:pt x="537609" y="59022"/>
                </a:lnTo>
                <a:lnTo>
                  <a:pt x="536827" y="55402"/>
                </a:lnTo>
                <a:lnTo>
                  <a:pt x="535946" y="50118"/>
                </a:lnTo>
                <a:lnTo>
                  <a:pt x="534185" y="45496"/>
                </a:lnTo>
                <a:lnTo>
                  <a:pt x="531544" y="41533"/>
                </a:lnTo>
                <a:lnTo>
                  <a:pt x="528804" y="37375"/>
                </a:lnTo>
                <a:lnTo>
                  <a:pt x="524817" y="33987"/>
                </a:lnTo>
                <a:lnTo>
                  <a:pt x="519583" y="31370"/>
                </a:lnTo>
                <a:lnTo>
                  <a:pt x="514348" y="28752"/>
                </a:lnTo>
                <a:lnTo>
                  <a:pt x="508942" y="27444"/>
                </a:lnTo>
                <a:lnTo>
                  <a:pt x="503366" y="27444"/>
                </a:lnTo>
                <a:lnTo>
                  <a:pt x="499024" y="27657"/>
                </a:lnTo>
                <a:lnTo>
                  <a:pt x="491404" y="41154"/>
                </a:lnTo>
                <a:close/>
              </a:path>
              <a:path w="1453056" h="110658">
                <a:moveTo>
                  <a:pt x="481009" y="55475"/>
                </a:moveTo>
                <a:lnTo>
                  <a:pt x="483186" y="49910"/>
                </a:lnTo>
                <a:lnTo>
                  <a:pt x="487295" y="45532"/>
                </a:lnTo>
                <a:lnTo>
                  <a:pt x="491404" y="41154"/>
                </a:lnTo>
                <a:lnTo>
                  <a:pt x="499024" y="27657"/>
                </a:lnTo>
                <a:lnTo>
                  <a:pt x="486584" y="31244"/>
                </a:lnTo>
                <a:lnTo>
                  <a:pt x="476508" y="39258"/>
                </a:lnTo>
                <a:lnTo>
                  <a:pt x="481009" y="55475"/>
                </a:lnTo>
                <a:close/>
              </a:path>
              <a:path w="1453056" h="110658">
                <a:moveTo>
                  <a:pt x="592938" y="47477"/>
                </a:moveTo>
                <a:lnTo>
                  <a:pt x="592938" y="59805"/>
                </a:lnTo>
                <a:lnTo>
                  <a:pt x="669475" y="59805"/>
                </a:lnTo>
                <a:lnTo>
                  <a:pt x="669475" y="47477"/>
                </a:lnTo>
                <a:lnTo>
                  <a:pt x="592938" y="47477"/>
                </a:lnTo>
                <a:close/>
              </a:path>
              <a:path w="1453056" h="110658">
                <a:moveTo>
                  <a:pt x="592938" y="78957"/>
                </a:moveTo>
                <a:lnTo>
                  <a:pt x="592938" y="91505"/>
                </a:lnTo>
                <a:lnTo>
                  <a:pt x="669475" y="91505"/>
                </a:lnTo>
                <a:lnTo>
                  <a:pt x="669475" y="78957"/>
                </a:lnTo>
                <a:lnTo>
                  <a:pt x="592938" y="78957"/>
                </a:lnTo>
                <a:close/>
              </a:path>
              <a:path w="1453056" h="110658">
                <a:moveTo>
                  <a:pt x="758778" y="98623"/>
                </a:moveTo>
                <a:lnTo>
                  <a:pt x="743417" y="98623"/>
                </a:lnTo>
                <a:lnTo>
                  <a:pt x="737400" y="93658"/>
                </a:lnTo>
                <a:lnTo>
                  <a:pt x="738730" y="108166"/>
                </a:lnTo>
                <a:lnTo>
                  <a:pt x="752003" y="110658"/>
                </a:lnTo>
                <a:lnTo>
                  <a:pt x="763554" y="108843"/>
                </a:lnTo>
                <a:lnTo>
                  <a:pt x="774331" y="102157"/>
                </a:lnTo>
                <a:lnTo>
                  <a:pt x="782236" y="90551"/>
                </a:lnTo>
                <a:lnTo>
                  <a:pt x="785444" y="81647"/>
                </a:lnTo>
                <a:lnTo>
                  <a:pt x="787826" y="69299"/>
                </a:lnTo>
                <a:lnTo>
                  <a:pt x="788620" y="55108"/>
                </a:lnTo>
                <a:lnTo>
                  <a:pt x="787987" y="42417"/>
                </a:lnTo>
                <a:lnTo>
                  <a:pt x="785644" y="29790"/>
                </a:lnTo>
                <a:lnTo>
                  <a:pt x="781576" y="19519"/>
                </a:lnTo>
                <a:lnTo>
                  <a:pt x="776276" y="12121"/>
                </a:lnTo>
                <a:lnTo>
                  <a:pt x="765757" y="5066"/>
                </a:lnTo>
                <a:lnTo>
                  <a:pt x="752076" y="2715"/>
                </a:lnTo>
                <a:lnTo>
                  <a:pt x="750572" y="2742"/>
                </a:lnTo>
                <a:lnTo>
                  <a:pt x="737720" y="5741"/>
                </a:lnTo>
                <a:lnTo>
                  <a:pt x="727777" y="13706"/>
                </a:lnTo>
                <a:lnTo>
                  <a:pt x="720743" y="26637"/>
                </a:lnTo>
                <a:lnTo>
                  <a:pt x="719205" y="31508"/>
                </a:lnTo>
                <a:lnTo>
                  <a:pt x="716892" y="43601"/>
                </a:lnTo>
                <a:lnTo>
                  <a:pt x="716120" y="57383"/>
                </a:lnTo>
                <a:lnTo>
                  <a:pt x="716935" y="71419"/>
                </a:lnTo>
                <a:lnTo>
                  <a:pt x="719502" y="83889"/>
                </a:lnTo>
                <a:lnTo>
                  <a:pt x="723825" y="94220"/>
                </a:lnTo>
                <a:lnTo>
                  <a:pt x="728393" y="100692"/>
                </a:lnTo>
                <a:lnTo>
                  <a:pt x="731248" y="72062"/>
                </a:lnTo>
                <a:lnTo>
                  <a:pt x="730429" y="57897"/>
                </a:lnTo>
                <a:lnTo>
                  <a:pt x="730702" y="48816"/>
                </a:lnTo>
                <a:lnTo>
                  <a:pt x="732452" y="35635"/>
                </a:lnTo>
                <a:lnTo>
                  <a:pt x="735823" y="25573"/>
                </a:lnTo>
                <a:lnTo>
                  <a:pt x="739418" y="18259"/>
                </a:lnTo>
                <a:lnTo>
                  <a:pt x="745105" y="14602"/>
                </a:lnTo>
                <a:lnTo>
                  <a:pt x="761347" y="14602"/>
                </a:lnTo>
                <a:lnTo>
                  <a:pt x="767046" y="18455"/>
                </a:lnTo>
                <a:lnTo>
                  <a:pt x="769981" y="26160"/>
                </a:lnTo>
                <a:lnTo>
                  <a:pt x="771183" y="29704"/>
                </a:lnTo>
                <a:lnTo>
                  <a:pt x="773584" y="41509"/>
                </a:lnTo>
                <a:lnTo>
                  <a:pt x="774384" y="55622"/>
                </a:lnTo>
                <a:lnTo>
                  <a:pt x="773964" y="67565"/>
                </a:lnTo>
                <a:lnTo>
                  <a:pt x="771957" y="80679"/>
                </a:lnTo>
                <a:lnTo>
                  <a:pt x="768294" y="89524"/>
                </a:lnTo>
                <a:lnTo>
                  <a:pt x="764233" y="95590"/>
                </a:lnTo>
                <a:lnTo>
                  <a:pt x="758778" y="98623"/>
                </a:lnTo>
                <a:close/>
              </a:path>
              <a:path w="1453056" h="110658">
                <a:moveTo>
                  <a:pt x="738730" y="108166"/>
                </a:moveTo>
                <a:lnTo>
                  <a:pt x="737400" y="93658"/>
                </a:lnTo>
                <a:lnTo>
                  <a:pt x="733878" y="83727"/>
                </a:lnTo>
                <a:lnTo>
                  <a:pt x="733706" y="83229"/>
                </a:lnTo>
                <a:lnTo>
                  <a:pt x="731248" y="72062"/>
                </a:lnTo>
                <a:lnTo>
                  <a:pt x="728393" y="100692"/>
                </a:lnTo>
                <a:lnTo>
                  <a:pt x="738730" y="108166"/>
                </a:lnTo>
                <a:close/>
              </a:path>
              <a:path w="1453056" h="110658">
                <a:moveTo>
                  <a:pt x="890888" y="3155"/>
                </a:moveTo>
                <a:lnTo>
                  <a:pt x="832110" y="110584"/>
                </a:lnTo>
                <a:lnTo>
                  <a:pt x="840256" y="110584"/>
                </a:lnTo>
                <a:lnTo>
                  <a:pt x="899033" y="3155"/>
                </a:lnTo>
                <a:lnTo>
                  <a:pt x="890888" y="3155"/>
                </a:lnTo>
                <a:close/>
              </a:path>
              <a:path w="1453056" h="110658">
                <a:moveTo>
                  <a:pt x="825310" y="46596"/>
                </a:moveTo>
                <a:lnTo>
                  <a:pt x="821751" y="45116"/>
                </a:lnTo>
                <a:lnTo>
                  <a:pt x="822424" y="57016"/>
                </a:lnTo>
                <a:lnTo>
                  <a:pt x="829468" y="57016"/>
                </a:lnTo>
                <a:lnTo>
                  <a:pt x="829468" y="46596"/>
                </a:lnTo>
                <a:lnTo>
                  <a:pt x="825310" y="46596"/>
                </a:lnTo>
                <a:close/>
              </a:path>
              <a:path w="1453056" h="110658">
                <a:moveTo>
                  <a:pt x="897321" y="97376"/>
                </a:moveTo>
                <a:lnTo>
                  <a:pt x="893737" y="95896"/>
                </a:lnTo>
                <a:lnTo>
                  <a:pt x="894435" y="107796"/>
                </a:lnTo>
                <a:lnTo>
                  <a:pt x="901528" y="107796"/>
                </a:lnTo>
                <a:lnTo>
                  <a:pt x="901528" y="97376"/>
                </a:lnTo>
                <a:lnTo>
                  <a:pt x="897321" y="97376"/>
                </a:lnTo>
                <a:close/>
              </a:path>
              <a:path w="1453056" h="110658">
                <a:moveTo>
                  <a:pt x="980657" y="59144"/>
                </a:moveTo>
                <a:lnTo>
                  <a:pt x="980657" y="72720"/>
                </a:lnTo>
                <a:lnTo>
                  <a:pt x="1017494" y="72720"/>
                </a:lnTo>
                <a:lnTo>
                  <a:pt x="1017494" y="59144"/>
                </a:lnTo>
                <a:lnTo>
                  <a:pt x="980657" y="59144"/>
                </a:lnTo>
                <a:close/>
              </a:path>
              <a:path w="1453056" h="110658">
                <a:moveTo>
                  <a:pt x="1096647" y="69418"/>
                </a:moveTo>
                <a:lnTo>
                  <a:pt x="1026569" y="95982"/>
                </a:lnTo>
                <a:lnTo>
                  <a:pt x="1026569" y="109190"/>
                </a:lnTo>
                <a:lnTo>
                  <a:pt x="1112351" y="75655"/>
                </a:lnTo>
                <a:lnTo>
                  <a:pt x="1112351" y="63327"/>
                </a:lnTo>
                <a:lnTo>
                  <a:pt x="1026569" y="29719"/>
                </a:lnTo>
                <a:lnTo>
                  <a:pt x="1026569" y="42927"/>
                </a:lnTo>
                <a:lnTo>
                  <a:pt x="1096647" y="69418"/>
                </a:lnTo>
                <a:close/>
              </a:path>
              <a:path w="1453056" h="110658">
                <a:moveTo>
                  <a:pt x="1225246" y="65125"/>
                </a:moveTo>
                <a:lnTo>
                  <a:pt x="1222140" y="60796"/>
                </a:lnTo>
                <a:lnTo>
                  <a:pt x="1219034" y="56466"/>
                </a:lnTo>
                <a:lnTo>
                  <a:pt x="1214716" y="53543"/>
                </a:lnTo>
                <a:lnTo>
                  <a:pt x="1209188" y="52026"/>
                </a:lnTo>
                <a:lnTo>
                  <a:pt x="1212612" y="50608"/>
                </a:lnTo>
                <a:lnTo>
                  <a:pt x="1215401" y="48651"/>
                </a:lnTo>
                <a:lnTo>
                  <a:pt x="1217554" y="46156"/>
                </a:lnTo>
                <a:lnTo>
                  <a:pt x="1221027" y="42145"/>
                </a:lnTo>
                <a:lnTo>
                  <a:pt x="1222764" y="36910"/>
                </a:lnTo>
                <a:lnTo>
                  <a:pt x="1222764" y="21402"/>
                </a:lnTo>
                <a:lnTo>
                  <a:pt x="1219829" y="14492"/>
                </a:lnTo>
                <a:lnTo>
                  <a:pt x="1213958" y="9723"/>
                </a:lnTo>
                <a:lnTo>
                  <a:pt x="1213626" y="9457"/>
                </a:lnTo>
                <a:lnTo>
                  <a:pt x="1203103" y="4290"/>
                </a:lnTo>
                <a:lnTo>
                  <a:pt x="1189082" y="2568"/>
                </a:lnTo>
                <a:lnTo>
                  <a:pt x="1181248" y="3187"/>
                </a:lnTo>
                <a:lnTo>
                  <a:pt x="1169032" y="7899"/>
                </a:lnTo>
                <a:lnTo>
                  <a:pt x="1160684" y="17244"/>
                </a:lnTo>
                <a:lnTo>
                  <a:pt x="1157553" y="22723"/>
                </a:lnTo>
                <a:lnTo>
                  <a:pt x="1155987" y="29376"/>
                </a:lnTo>
                <a:lnTo>
                  <a:pt x="1155987" y="37204"/>
                </a:lnTo>
                <a:lnTo>
                  <a:pt x="1169049" y="37204"/>
                </a:lnTo>
                <a:lnTo>
                  <a:pt x="1169294" y="31235"/>
                </a:lnTo>
                <a:lnTo>
                  <a:pt x="1170345" y="26637"/>
                </a:lnTo>
                <a:lnTo>
                  <a:pt x="1172204" y="23408"/>
                </a:lnTo>
                <a:lnTo>
                  <a:pt x="1175580" y="17538"/>
                </a:lnTo>
                <a:lnTo>
                  <a:pt x="1181671" y="14602"/>
                </a:lnTo>
                <a:lnTo>
                  <a:pt x="1195417" y="14602"/>
                </a:lnTo>
                <a:lnTo>
                  <a:pt x="1199747" y="16021"/>
                </a:lnTo>
                <a:lnTo>
                  <a:pt x="1203464" y="18858"/>
                </a:lnTo>
                <a:lnTo>
                  <a:pt x="1207182" y="21696"/>
                </a:lnTo>
                <a:lnTo>
                  <a:pt x="1209042" y="25732"/>
                </a:lnTo>
                <a:lnTo>
                  <a:pt x="1209042" y="38011"/>
                </a:lnTo>
                <a:lnTo>
                  <a:pt x="1206253" y="42903"/>
                </a:lnTo>
                <a:lnTo>
                  <a:pt x="1200676" y="45642"/>
                </a:lnTo>
                <a:lnTo>
                  <a:pt x="1197496" y="47208"/>
                </a:lnTo>
                <a:lnTo>
                  <a:pt x="1193436" y="47990"/>
                </a:lnTo>
                <a:lnTo>
                  <a:pt x="1184557" y="47868"/>
                </a:lnTo>
                <a:lnTo>
                  <a:pt x="1182038" y="47624"/>
                </a:lnTo>
                <a:lnTo>
                  <a:pt x="1182038" y="59291"/>
                </a:lnTo>
                <a:lnTo>
                  <a:pt x="1187468" y="59144"/>
                </a:lnTo>
                <a:lnTo>
                  <a:pt x="1195344" y="59144"/>
                </a:lnTo>
                <a:lnTo>
                  <a:pt x="1201496" y="60587"/>
                </a:lnTo>
                <a:lnTo>
                  <a:pt x="1205923" y="63474"/>
                </a:lnTo>
                <a:lnTo>
                  <a:pt x="1210350" y="66360"/>
                </a:lnTo>
                <a:lnTo>
                  <a:pt x="1212563" y="71423"/>
                </a:lnTo>
                <a:lnTo>
                  <a:pt x="1212563" y="84534"/>
                </a:lnTo>
                <a:lnTo>
                  <a:pt x="1210460" y="89328"/>
                </a:lnTo>
                <a:lnTo>
                  <a:pt x="1206253" y="93046"/>
                </a:lnTo>
                <a:lnTo>
                  <a:pt x="1202046" y="96764"/>
                </a:lnTo>
                <a:lnTo>
                  <a:pt x="1196469" y="98623"/>
                </a:lnTo>
                <a:lnTo>
                  <a:pt x="1180570" y="98623"/>
                </a:lnTo>
                <a:lnTo>
                  <a:pt x="1174382" y="95859"/>
                </a:lnTo>
                <a:lnTo>
                  <a:pt x="1170957" y="90331"/>
                </a:lnTo>
                <a:lnTo>
                  <a:pt x="1169000" y="87249"/>
                </a:lnTo>
                <a:lnTo>
                  <a:pt x="1167728" y="82308"/>
                </a:lnTo>
                <a:lnTo>
                  <a:pt x="1167141" y="75508"/>
                </a:lnTo>
                <a:lnTo>
                  <a:pt x="1153346" y="75508"/>
                </a:lnTo>
                <a:lnTo>
                  <a:pt x="1155591" y="89496"/>
                </a:lnTo>
                <a:lnTo>
                  <a:pt x="1161748" y="100421"/>
                </a:lnTo>
                <a:lnTo>
                  <a:pt x="1163941" y="102758"/>
                </a:lnTo>
                <a:lnTo>
                  <a:pt x="1174390" y="108683"/>
                </a:lnTo>
                <a:lnTo>
                  <a:pt x="1188789" y="110658"/>
                </a:lnTo>
                <a:lnTo>
                  <a:pt x="1193841" y="110463"/>
                </a:lnTo>
                <a:lnTo>
                  <a:pt x="1206888" y="107563"/>
                </a:lnTo>
                <a:lnTo>
                  <a:pt x="1216893" y="101191"/>
                </a:lnTo>
                <a:lnTo>
                  <a:pt x="1224513" y="89849"/>
                </a:lnTo>
                <a:lnTo>
                  <a:pt x="1226799" y="76682"/>
                </a:lnTo>
                <a:lnTo>
                  <a:pt x="1226799" y="70421"/>
                </a:lnTo>
                <a:lnTo>
                  <a:pt x="1225246" y="65125"/>
                </a:lnTo>
                <a:close/>
              </a:path>
              <a:path w="1453056" h="110658">
                <a:moveTo>
                  <a:pt x="1308668" y="17244"/>
                </a:moveTo>
                <a:lnTo>
                  <a:pt x="1308668" y="4476"/>
                </a:lnTo>
                <a:lnTo>
                  <a:pt x="1254073" y="4476"/>
                </a:lnTo>
                <a:lnTo>
                  <a:pt x="1246074" y="61052"/>
                </a:lnTo>
                <a:lnTo>
                  <a:pt x="1257522" y="61713"/>
                </a:lnTo>
                <a:lnTo>
                  <a:pt x="1259821" y="58582"/>
                </a:lnTo>
                <a:lnTo>
                  <a:pt x="1262597" y="56136"/>
                </a:lnTo>
                <a:lnTo>
                  <a:pt x="1265850" y="54375"/>
                </a:lnTo>
                <a:lnTo>
                  <a:pt x="1269104" y="52614"/>
                </a:lnTo>
                <a:lnTo>
                  <a:pt x="1273005" y="51733"/>
                </a:lnTo>
                <a:lnTo>
                  <a:pt x="1283816" y="51733"/>
                </a:lnTo>
                <a:lnTo>
                  <a:pt x="1289185" y="53739"/>
                </a:lnTo>
                <a:lnTo>
                  <a:pt x="1293661" y="57750"/>
                </a:lnTo>
                <a:lnTo>
                  <a:pt x="1298138" y="61762"/>
                </a:lnTo>
                <a:lnTo>
                  <a:pt x="1300376" y="67436"/>
                </a:lnTo>
                <a:lnTo>
                  <a:pt x="1300376" y="80841"/>
                </a:lnTo>
                <a:lnTo>
                  <a:pt x="1298492" y="86369"/>
                </a:lnTo>
                <a:lnTo>
                  <a:pt x="1294725" y="91359"/>
                </a:lnTo>
                <a:lnTo>
                  <a:pt x="1290959" y="96348"/>
                </a:lnTo>
                <a:lnTo>
                  <a:pt x="1285162" y="98843"/>
                </a:lnTo>
                <a:lnTo>
                  <a:pt x="1273225" y="98843"/>
                </a:lnTo>
                <a:lnTo>
                  <a:pt x="1269605" y="98109"/>
                </a:lnTo>
                <a:lnTo>
                  <a:pt x="1266474" y="96642"/>
                </a:lnTo>
                <a:lnTo>
                  <a:pt x="1260359" y="93756"/>
                </a:lnTo>
                <a:lnTo>
                  <a:pt x="1256861" y="88546"/>
                </a:lnTo>
                <a:lnTo>
                  <a:pt x="1255980" y="81012"/>
                </a:lnTo>
                <a:lnTo>
                  <a:pt x="1242259" y="81012"/>
                </a:lnTo>
                <a:lnTo>
                  <a:pt x="1243041" y="90992"/>
                </a:lnTo>
                <a:lnTo>
                  <a:pt x="1246722" y="98391"/>
                </a:lnTo>
                <a:lnTo>
                  <a:pt x="1253302" y="103209"/>
                </a:lnTo>
                <a:lnTo>
                  <a:pt x="1259882" y="108028"/>
                </a:lnTo>
                <a:lnTo>
                  <a:pt x="1267453" y="110437"/>
                </a:lnTo>
                <a:lnTo>
                  <a:pt x="1276014" y="110437"/>
                </a:lnTo>
                <a:lnTo>
                  <a:pt x="1283430" y="110009"/>
                </a:lnTo>
                <a:lnTo>
                  <a:pt x="1296198" y="106384"/>
                </a:lnTo>
                <a:lnTo>
                  <a:pt x="1305402" y="99063"/>
                </a:lnTo>
                <a:lnTo>
                  <a:pt x="1306945" y="97044"/>
                </a:lnTo>
                <a:lnTo>
                  <a:pt x="1312695" y="85652"/>
                </a:lnTo>
                <a:lnTo>
                  <a:pt x="1314612" y="72793"/>
                </a:lnTo>
                <a:lnTo>
                  <a:pt x="1314611" y="72483"/>
                </a:lnTo>
                <a:lnTo>
                  <a:pt x="1312044" y="59603"/>
                </a:lnTo>
                <a:lnTo>
                  <a:pt x="1304558" y="49165"/>
                </a:lnTo>
                <a:lnTo>
                  <a:pt x="1293020" y="42032"/>
                </a:lnTo>
                <a:lnTo>
                  <a:pt x="1280050" y="39845"/>
                </a:lnTo>
                <a:lnTo>
                  <a:pt x="1274913" y="39845"/>
                </a:lnTo>
                <a:lnTo>
                  <a:pt x="1270387" y="40653"/>
                </a:lnTo>
                <a:lnTo>
                  <a:pt x="1266474" y="42267"/>
                </a:lnTo>
                <a:lnTo>
                  <a:pt x="1264272" y="43196"/>
                </a:lnTo>
                <a:lnTo>
                  <a:pt x="1259503" y="46450"/>
                </a:lnTo>
                <a:lnTo>
                  <a:pt x="1263979" y="17244"/>
                </a:lnTo>
                <a:lnTo>
                  <a:pt x="1308668" y="17244"/>
                </a:lnTo>
                <a:close/>
              </a:path>
              <a:path w="1453056" h="110658">
                <a:moveTo>
                  <a:pt x="1416880" y="3155"/>
                </a:moveTo>
                <a:lnTo>
                  <a:pt x="1358102" y="110584"/>
                </a:lnTo>
                <a:lnTo>
                  <a:pt x="1366247" y="110584"/>
                </a:lnTo>
                <a:lnTo>
                  <a:pt x="1425025" y="3155"/>
                </a:lnTo>
                <a:lnTo>
                  <a:pt x="1416880" y="3155"/>
                </a:lnTo>
                <a:close/>
              </a:path>
              <a:path w="1453056" h="110658">
                <a:moveTo>
                  <a:pt x="1351302" y="46596"/>
                </a:moveTo>
                <a:lnTo>
                  <a:pt x="1347743" y="45116"/>
                </a:lnTo>
                <a:lnTo>
                  <a:pt x="1348416" y="57016"/>
                </a:lnTo>
                <a:lnTo>
                  <a:pt x="1355460" y="57016"/>
                </a:lnTo>
                <a:lnTo>
                  <a:pt x="1355460" y="46596"/>
                </a:lnTo>
                <a:lnTo>
                  <a:pt x="1351302" y="46596"/>
                </a:lnTo>
                <a:close/>
              </a:path>
              <a:path w="1453056" h="110658">
                <a:moveTo>
                  <a:pt x="1423313" y="97376"/>
                </a:moveTo>
                <a:lnTo>
                  <a:pt x="1419729" y="95896"/>
                </a:lnTo>
                <a:lnTo>
                  <a:pt x="1420426" y="107796"/>
                </a:lnTo>
                <a:lnTo>
                  <a:pt x="1427520" y="107796"/>
                </a:lnTo>
                <a:lnTo>
                  <a:pt x="1427520" y="97376"/>
                </a:lnTo>
                <a:lnTo>
                  <a:pt x="1423313" y="97376"/>
                </a:lnTo>
                <a:close/>
              </a:path>
              <a:path w="1453056" h="110658">
                <a:moveTo>
                  <a:pt x="1404405" y="95321"/>
                </a:moveTo>
                <a:lnTo>
                  <a:pt x="1409395" y="100311"/>
                </a:lnTo>
                <a:lnTo>
                  <a:pt x="1414385" y="105301"/>
                </a:lnTo>
                <a:lnTo>
                  <a:pt x="1420426" y="107796"/>
                </a:lnTo>
                <a:lnTo>
                  <a:pt x="1419729" y="95896"/>
                </a:lnTo>
                <a:lnTo>
                  <a:pt x="1416769" y="92936"/>
                </a:lnTo>
                <a:lnTo>
                  <a:pt x="1413810" y="89976"/>
                </a:lnTo>
                <a:lnTo>
                  <a:pt x="1412330" y="86417"/>
                </a:lnTo>
                <a:lnTo>
                  <a:pt x="1412330" y="78101"/>
                </a:lnTo>
                <a:lnTo>
                  <a:pt x="1413810" y="74542"/>
                </a:lnTo>
                <a:lnTo>
                  <a:pt x="1416769" y="71582"/>
                </a:lnTo>
                <a:lnTo>
                  <a:pt x="1419729" y="68623"/>
                </a:lnTo>
                <a:lnTo>
                  <a:pt x="1423313" y="67143"/>
                </a:lnTo>
                <a:lnTo>
                  <a:pt x="1431678" y="67143"/>
                </a:lnTo>
                <a:lnTo>
                  <a:pt x="1435237" y="68623"/>
                </a:lnTo>
                <a:lnTo>
                  <a:pt x="1438197" y="71582"/>
                </a:lnTo>
                <a:lnTo>
                  <a:pt x="1441156" y="74542"/>
                </a:lnTo>
                <a:lnTo>
                  <a:pt x="1442636" y="78101"/>
                </a:lnTo>
                <a:lnTo>
                  <a:pt x="1442636" y="86417"/>
                </a:lnTo>
                <a:lnTo>
                  <a:pt x="1441156" y="89976"/>
                </a:lnTo>
                <a:lnTo>
                  <a:pt x="1438197" y="92936"/>
                </a:lnTo>
                <a:lnTo>
                  <a:pt x="1435237" y="95896"/>
                </a:lnTo>
                <a:lnTo>
                  <a:pt x="1431678" y="97376"/>
                </a:lnTo>
                <a:lnTo>
                  <a:pt x="1427520" y="97376"/>
                </a:lnTo>
                <a:lnTo>
                  <a:pt x="1427520" y="107796"/>
                </a:lnTo>
                <a:lnTo>
                  <a:pt x="1434564" y="107796"/>
                </a:lnTo>
                <a:lnTo>
                  <a:pt x="1440581" y="105301"/>
                </a:lnTo>
                <a:lnTo>
                  <a:pt x="1445571" y="100311"/>
                </a:lnTo>
                <a:lnTo>
                  <a:pt x="1450561" y="95321"/>
                </a:lnTo>
                <a:lnTo>
                  <a:pt x="1453056" y="89304"/>
                </a:lnTo>
                <a:lnTo>
                  <a:pt x="1453056" y="75215"/>
                </a:lnTo>
                <a:lnTo>
                  <a:pt x="1450561" y="69198"/>
                </a:lnTo>
                <a:lnTo>
                  <a:pt x="1445571" y="64208"/>
                </a:lnTo>
                <a:lnTo>
                  <a:pt x="1440581" y="59218"/>
                </a:lnTo>
                <a:lnTo>
                  <a:pt x="1434564" y="56723"/>
                </a:lnTo>
                <a:lnTo>
                  <a:pt x="1420426" y="56723"/>
                </a:lnTo>
                <a:lnTo>
                  <a:pt x="1414385" y="59218"/>
                </a:lnTo>
                <a:lnTo>
                  <a:pt x="1409395" y="64208"/>
                </a:lnTo>
                <a:lnTo>
                  <a:pt x="1404405" y="69197"/>
                </a:lnTo>
                <a:lnTo>
                  <a:pt x="1401910" y="75215"/>
                </a:lnTo>
                <a:lnTo>
                  <a:pt x="1401910" y="89304"/>
                </a:lnTo>
                <a:lnTo>
                  <a:pt x="1404405" y="95321"/>
                </a:lnTo>
                <a:close/>
              </a:path>
              <a:path w="1453056" h="110658">
                <a:moveTo>
                  <a:pt x="1332418" y="44542"/>
                </a:moveTo>
                <a:lnTo>
                  <a:pt x="1337409" y="49532"/>
                </a:lnTo>
                <a:lnTo>
                  <a:pt x="1342398" y="54521"/>
                </a:lnTo>
                <a:lnTo>
                  <a:pt x="1348416" y="57016"/>
                </a:lnTo>
                <a:lnTo>
                  <a:pt x="1347743" y="45116"/>
                </a:lnTo>
                <a:lnTo>
                  <a:pt x="1344783" y="42157"/>
                </a:lnTo>
                <a:lnTo>
                  <a:pt x="1341824" y="39197"/>
                </a:lnTo>
                <a:lnTo>
                  <a:pt x="1340344" y="35638"/>
                </a:lnTo>
                <a:lnTo>
                  <a:pt x="1340344" y="27273"/>
                </a:lnTo>
                <a:lnTo>
                  <a:pt x="1341824" y="23702"/>
                </a:lnTo>
                <a:lnTo>
                  <a:pt x="1344783" y="20767"/>
                </a:lnTo>
                <a:lnTo>
                  <a:pt x="1347743" y="17831"/>
                </a:lnTo>
                <a:lnTo>
                  <a:pt x="1351302" y="16363"/>
                </a:lnTo>
                <a:lnTo>
                  <a:pt x="1359667" y="16363"/>
                </a:lnTo>
                <a:lnTo>
                  <a:pt x="1363250" y="17843"/>
                </a:lnTo>
                <a:lnTo>
                  <a:pt x="1366210" y="20803"/>
                </a:lnTo>
                <a:lnTo>
                  <a:pt x="1369170" y="23763"/>
                </a:lnTo>
                <a:lnTo>
                  <a:pt x="1370650" y="27322"/>
                </a:lnTo>
                <a:lnTo>
                  <a:pt x="1370650" y="35638"/>
                </a:lnTo>
                <a:lnTo>
                  <a:pt x="1369170" y="39197"/>
                </a:lnTo>
                <a:lnTo>
                  <a:pt x="1366210" y="42157"/>
                </a:lnTo>
                <a:lnTo>
                  <a:pt x="1363250" y="45116"/>
                </a:lnTo>
                <a:lnTo>
                  <a:pt x="1359667" y="46596"/>
                </a:lnTo>
                <a:lnTo>
                  <a:pt x="1355460" y="46596"/>
                </a:lnTo>
                <a:lnTo>
                  <a:pt x="1355460" y="57016"/>
                </a:lnTo>
                <a:lnTo>
                  <a:pt x="1362554" y="57016"/>
                </a:lnTo>
                <a:lnTo>
                  <a:pt x="1368595" y="54521"/>
                </a:lnTo>
                <a:lnTo>
                  <a:pt x="1373585" y="49532"/>
                </a:lnTo>
                <a:lnTo>
                  <a:pt x="1378575" y="44542"/>
                </a:lnTo>
                <a:lnTo>
                  <a:pt x="1381070" y="38525"/>
                </a:lnTo>
                <a:lnTo>
                  <a:pt x="1381070" y="24436"/>
                </a:lnTo>
                <a:lnTo>
                  <a:pt x="1378575" y="18406"/>
                </a:lnTo>
                <a:lnTo>
                  <a:pt x="1373585" y="13392"/>
                </a:lnTo>
                <a:lnTo>
                  <a:pt x="1368595" y="8377"/>
                </a:lnTo>
                <a:lnTo>
                  <a:pt x="1362554" y="5870"/>
                </a:lnTo>
                <a:lnTo>
                  <a:pt x="1348416" y="5870"/>
                </a:lnTo>
                <a:lnTo>
                  <a:pt x="1342398" y="8377"/>
                </a:lnTo>
                <a:lnTo>
                  <a:pt x="1337409" y="13392"/>
                </a:lnTo>
                <a:lnTo>
                  <a:pt x="1332418" y="18406"/>
                </a:lnTo>
                <a:lnTo>
                  <a:pt x="1329924" y="24436"/>
                </a:lnTo>
                <a:lnTo>
                  <a:pt x="1329924" y="38525"/>
                </a:lnTo>
                <a:lnTo>
                  <a:pt x="1332418" y="44542"/>
                </a:lnTo>
                <a:close/>
              </a:path>
              <a:path w="1453056" h="110658">
                <a:moveTo>
                  <a:pt x="878413" y="95321"/>
                </a:moveTo>
                <a:lnTo>
                  <a:pt x="883403" y="100311"/>
                </a:lnTo>
                <a:lnTo>
                  <a:pt x="888393" y="105301"/>
                </a:lnTo>
                <a:lnTo>
                  <a:pt x="894435" y="107796"/>
                </a:lnTo>
                <a:lnTo>
                  <a:pt x="893737" y="95896"/>
                </a:lnTo>
                <a:lnTo>
                  <a:pt x="890778" y="92936"/>
                </a:lnTo>
                <a:lnTo>
                  <a:pt x="887818" y="89976"/>
                </a:lnTo>
                <a:lnTo>
                  <a:pt x="886339" y="86417"/>
                </a:lnTo>
                <a:lnTo>
                  <a:pt x="886339" y="78101"/>
                </a:lnTo>
                <a:lnTo>
                  <a:pt x="887818" y="74542"/>
                </a:lnTo>
                <a:lnTo>
                  <a:pt x="890778" y="71582"/>
                </a:lnTo>
                <a:lnTo>
                  <a:pt x="893737" y="68623"/>
                </a:lnTo>
                <a:lnTo>
                  <a:pt x="897321" y="67143"/>
                </a:lnTo>
                <a:lnTo>
                  <a:pt x="905687" y="67143"/>
                </a:lnTo>
                <a:lnTo>
                  <a:pt x="909245" y="68623"/>
                </a:lnTo>
                <a:lnTo>
                  <a:pt x="912205" y="71582"/>
                </a:lnTo>
                <a:lnTo>
                  <a:pt x="915165" y="74542"/>
                </a:lnTo>
                <a:lnTo>
                  <a:pt x="916645" y="78101"/>
                </a:lnTo>
                <a:lnTo>
                  <a:pt x="916645" y="86417"/>
                </a:lnTo>
                <a:lnTo>
                  <a:pt x="915165" y="89976"/>
                </a:lnTo>
                <a:lnTo>
                  <a:pt x="912205" y="92936"/>
                </a:lnTo>
                <a:lnTo>
                  <a:pt x="909245" y="95896"/>
                </a:lnTo>
                <a:lnTo>
                  <a:pt x="905687" y="97376"/>
                </a:lnTo>
                <a:lnTo>
                  <a:pt x="901528" y="97376"/>
                </a:lnTo>
                <a:lnTo>
                  <a:pt x="901528" y="107796"/>
                </a:lnTo>
                <a:lnTo>
                  <a:pt x="908573" y="107796"/>
                </a:lnTo>
                <a:lnTo>
                  <a:pt x="914590" y="105301"/>
                </a:lnTo>
                <a:lnTo>
                  <a:pt x="919579" y="100311"/>
                </a:lnTo>
                <a:lnTo>
                  <a:pt x="924569" y="95321"/>
                </a:lnTo>
                <a:lnTo>
                  <a:pt x="927065" y="89304"/>
                </a:lnTo>
                <a:lnTo>
                  <a:pt x="927065" y="75215"/>
                </a:lnTo>
                <a:lnTo>
                  <a:pt x="924569" y="69197"/>
                </a:lnTo>
                <a:lnTo>
                  <a:pt x="919579" y="64208"/>
                </a:lnTo>
                <a:lnTo>
                  <a:pt x="914590" y="59218"/>
                </a:lnTo>
                <a:lnTo>
                  <a:pt x="908573" y="56723"/>
                </a:lnTo>
                <a:lnTo>
                  <a:pt x="894435" y="56723"/>
                </a:lnTo>
                <a:lnTo>
                  <a:pt x="888393" y="59218"/>
                </a:lnTo>
                <a:lnTo>
                  <a:pt x="883403" y="64208"/>
                </a:lnTo>
                <a:lnTo>
                  <a:pt x="878413" y="69197"/>
                </a:lnTo>
                <a:lnTo>
                  <a:pt x="875919" y="75215"/>
                </a:lnTo>
                <a:lnTo>
                  <a:pt x="875919" y="89304"/>
                </a:lnTo>
                <a:lnTo>
                  <a:pt x="878413" y="95321"/>
                </a:lnTo>
                <a:close/>
              </a:path>
              <a:path w="1453056" h="110658">
                <a:moveTo>
                  <a:pt x="806427" y="44542"/>
                </a:moveTo>
                <a:lnTo>
                  <a:pt x="811417" y="49532"/>
                </a:lnTo>
                <a:lnTo>
                  <a:pt x="816406" y="54521"/>
                </a:lnTo>
                <a:lnTo>
                  <a:pt x="822424" y="57016"/>
                </a:lnTo>
                <a:lnTo>
                  <a:pt x="821751" y="45116"/>
                </a:lnTo>
                <a:lnTo>
                  <a:pt x="818792" y="42157"/>
                </a:lnTo>
                <a:lnTo>
                  <a:pt x="815832" y="39197"/>
                </a:lnTo>
                <a:lnTo>
                  <a:pt x="814352" y="35638"/>
                </a:lnTo>
                <a:lnTo>
                  <a:pt x="814352" y="27273"/>
                </a:lnTo>
                <a:lnTo>
                  <a:pt x="815832" y="23702"/>
                </a:lnTo>
                <a:lnTo>
                  <a:pt x="818792" y="20767"/>
                </a:lnTo>
                <a:lnTo>
                  <a:pt x="821751" y="17831"/>
                </a:lnTo>
                <a:lnTo>
                  <a:pt x="825310" y="16363"/>
                </a:lnTo>
                <a:lnTo>
                  <a:pt x="833676" y="16363"/>
                </a:lnTo>
                <a:lnTo>
                  <a:pt x="837259" y="17843"/>
                </a:lnTo>
                <a:lnTo>
                  <a:pt x="840218" y="20803"/>
                </a:lnTo>
                <a:lnTo>
                  <a:pt x="843179" y="23763"/>
                </a:lnTo>
                <a:lnTo>
                  <a:pt x="844658" y="27322"/>
                </a:lnTo>
                <a:lnTo>
                  <a:pt x="844658" y="35638"/>
                </a:lnTo>
                <a:lnTo>
                  <a:pt x="843179" y="39197"/>
                </a:lnTo>
                <a:lnTo>
                  <a:pt x="840218" y="42157"/>
                </a:lnTo>
                <a:lnTo>
                  <a:pt x="837259" y="45116"/>
                </a:lnTo>
                <a:lnTo>
                  <a:pt x="833676" y="46596"/>
                </a:lnTo>
                <a:lnTo>
                  <a:pt x="829468" y="46596"/>
                </a:lnTo>
                <a:lnTo>
                  <a:pt x="829468" y="57016"/>
                </a:lnTo>
                <a:lnTo>
                  <a:pt x="836562" y="57016"/>
                </a:lnTo>
                <a:lnTo>
                  <a:pt x="842603" y="54521"/>
                </a:lnTo>
                <a:lnTo>
                  <a:pt x="847593" y="49532"/>
                </a:lnTo>
                <a:lnTo>
                  <a:pt x="852583" y="44542"/>
                </a:lnTo>
                <a:lnTo>
                  <a:pt x="855078" y="38525"/>
                </a:lnTo>
                <a:lnTo>
                  <a:pt x="855078" y="24436"/>
                </a:lnTo>
                <a:lnTo>
                  <a:pt x="852583" y="18406"/>
                </a:lnTo>
                <a:lnTo>
                  <a:pt x="847593" y="13392"/>
                </a:lnTo>
                <a:lnTo>
                  <a:pt x="842603" y="8377"/>
                </a:lnTo>
                <a:lnTo>
                  <a:pt x="836562" y="5870"/>
                </a:lnTo>
                <a:lnTo>
                  <a:pt x="822424" y="5870"/>
                </a:lnTo>
                <a:lnTo>
                  <a:pt x="816406" y="8377"/>
                </a:lnTo>
                <a:lnTo>
                  <a:pt x="811417" y="13392"/>
                </a:lnTo>
                <a:lnTo>
                  <a:pt x="806427" y="18406"/>
                </a:lnTo>
                <a:lnTo>
                  <a:pt x="803932" y="24435"/>
                </a:lnTo>
                <a:lnTo>
                  <a:pt x="803932" y="38525"/>
                </a:lnTo>
                <a:lnTo>
                  <a:pt x="806427" y="44542"/>
                </a:lnTo>
                <a:close/>
              </a:path>
              <a:path w="1453056" h="110658">
                <a:moveTo>
                  <a:pt x="451559" y="109043"/>
                </a:moveTo>
                <a:lnTo>
                  <a:pt x="455240" y="108945"/>
                </a:lnTo>
                <a:lnTo>
                  <a:pt x="458518" y="108554"/>
                </a:lnTo>
                <a:lnTo>
                  <a:pt x="461612" y="107795"/>
                </a:lnTo>
                <a:lnTo>
                  <a:pt x="461612" y="97375"/>
                </a:lnTo>
                <a:lnTo>
                  <a:pt x="457625" y="97596"/>
                </a:lnTo>
                <a:lnTo>
                  <a:pt x="454592" y="97596"/>
                </a:lnTo>
                <a:lnTo>
                  <a:pt x="451852" y="96788"/>
                </a:lnTo>
                <a:lnTo>
                  <a:pt x="449064" y="94024"/>
                </a:lnTo>
                <a:lnTo>
                  <a:pt x="449064" y="39992"/>
                </a:lnTo>
                <a:lnTo>
                  <a:pt x="461612" y="39992"/>
                </a:lnTo>
                <a:lnTo>
                  <a:pt x="461612" y="29205"/>
                </a:lnTo>
                <a:lnTo>
                  <a:pt x="449064" y="29205"/>
                </a:lnTo>
                <a:lnTo>
                  <a:pt x="449064" y="7264"/>
                </a:lnTo>
                <a:lnTo>
                  <a:pt x="435709" y="7264"/>
                </a:lnTo>
                <a:lnTo>
                  <a:pt x="435709" y="29205"/>
                </a:lnTo>
                <a:lnTo>
                  <a:pt x="425069" y="29205"/>
                </a:lnTo>
                <a:lnTo>
                  <a:pt x="425069" y="39992"/>
                </a:lnTo>
                <a:lnTo>
                  <a:pt x="435709" y="39992"/>
                </a:lnTo>
                <a:lnTo>
                  <a:pt x="435709" y="97057"/>
                </a:lnTo>
                <a:lnTo>
                  <a:pt x="436809" y="101155"/>
                </a:lnTo>
                <a:lnTo>
                  <a:pt x="439010" y="104310"/>
                </a:lnTo>
                <a:lnTo>
                  <a:pt x="441212" y="107465"/>
                </a:lnTo>
                <a:lnTo>
                  <a:pt x="445394" y="109043"/>
                </a:lnTo>
                <a:lnTo>
                  <a:pt x="451559" y="1090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6008523" y="4330302"/>
            <a:ext cx="512796" cy="124897"/>
          </a:xfrm>
          <a:custGeom>
            <a:avLst/>
            <a:gdLst/>
            <a:ahLst/>
            <a:cxnLst/>
            <a:rect l="l" t="t" r="r" b="b"/>
            <a:pathLst>
              <a:path w="564076" h="141550">
                <a:moveTo>
                  <a:pt x="500052" y="103576"/>
                </a:moveTo>
                <a:lnTo>
                  <a:pt x="502413" y="105415"/>
                </a:lnTo>
                <a:lnTo>
                  <a:pt x="513259" y="110007"/>
                </a:lnTo>
                <a:lnTo>
                  <a:pt x="527899" y="111538"/>
                </a:lnTo>
                <a:lnTo>
                  <a:pt x="531643" y="111456"/>
                </a:lnTo>
                <a:lnTo>
                  <a:pt x="545375" y="109246"/>
                </a:lnTo>
                <a:lnTo>
                  <a:pt x="555233" y="104016"/>
                </a:lnTo>
                <a:lnTo>
                  <a:pt x="561129" y="99002"/>
                </a:lnTo>
                <a:lnTo>
                  <a:pt x="564076" y="92533"/>
                </a:lnTo>
                <a:lnTo>
                  <a:pt x="564076" y="78590"/>
                </a:lnTo>
                <a:lnTo>
                  <a:pt x="562021" y="73576"/>
                </a:lnTo>
                <a:lnTo>
                  <a:pt x="557912" y="69564"/>
                </a:lnTo>
                <a:lnTo>
                  <a:pt x="553753" y="65602"/>
                </a:lnTo>
                <a:lnTo>
                  <a:pt x="547516" y="62642"/>
                </a:lnTo>
                <a:lnTo>
                  <a:pt x="539200" y="60685"/>
                </a:lnTo>
                <a:lnTo>
                  <a:pt x="526725" y="57945"/>
                </a:lnTo>
                <a:lnTo>
                  <a:pt x="519461" y="56013"/>
                </a:lnTo>
                <a:lnTo>
                  <a:pt x="515351" y="53812"/>
                </a:lnTo>
                <a:lnTo>
                  <a:pt x="514324" y="49678"/>
                </a:lnTo>
                <a:lnTo>
                  <a:pt x="515290" y="46107"/>
                </a:lnTo>
                <a:lnTo>
                  <a:pt x="519155" y="43269"/>
                </a:lnTo>
                <a:lnTo>
                  <a:pt x="522396" y="42560"/>
                </a:lnTo>
                <a:lnTo>
                  <a:pt x="532474" y="42560"/>
                </a:lnTo>
                <a:lnTo>
                  <a:pt x="536386" y="43979"/>
                </a:lnTo>
                <a:lnTo>
                  <a:pt x="538686" y="46816"/>
                </a:lnTo>
                <a:lnTo>
                  <a:pt x="540668" y="50510"/>
                </a:lnTo>
                <a:lnTo>
                  <a:pt x="540961" y="53200"/>
                </a:lnTo>
                <a:lnTo>
                  <a:pt x="561875" y="53200"/>
                </a:lnTo>
                <a:lnTo>
                  <a:pt x="560945" y="43416"/>
                </a:lnTo>
                <a:lnTo>
                  <a:pt x="557337" y="36531"/>
                </a:lnTo>
                <a:lnTo>
                  <a:pt x="551051" y="32544"/>
                </a:lnTo>
                <a:lnTo>
                  <a:pt x="544765" y="28557"/>
                </a:lnTo>
                <a:lnTo>
                  <a:pt x="536632" y="26563"/>
                </a:lnTo>
                <a:lnTo>
                  <a:pt x="526242" y="26564"/>
                </a:lnTo>
                <a:lnTo>
                  <a:pt x="512486" y="28606"/>
                </a:lnTo>
                <a:lnTo>
                  <a:pt x="502180" y="34525"/>
                </a:lnTo>
                <a:lnTo>
                  <a:pt x="496382" y="39833"/>
                </a:lnTo>
                <a:lnTo>
                  <a:pt x="493484" y="46180"/>
                </a:lnTo>
                <a:lnTo>
                  <a:pt x="493484" y="59829"/>
                </a:lnTo>
                <a:lnTo>
                  <a:pt x="495343" y="64623"/>
                </a:lnTo>
                <a:lnTo>
                  <a:pt x="499061" y="67950"/>
                </a:lnTo>
                <a:lnTo>
                  <a:pt x="502779" y="71326"/>
                </a:lnTo>
                <a:lnTo>
                  <a:pt x="509163" y="74138"/>
                </a:lnTo>
                <a:lnTo>
                  <a:pt x="518213" y="76389"/>
                </a:lnTo>
                <a:lnTo>
                  <a:pt x="530786" y="79373"/>
                </a:lnTo>
                <a:lnTo>
                  <a:pt x="538050" y="81476"/>
                </a:lnTo>
                <a:lnTo>
                  <a:pt x="541964" y="83922"/>
                </a:lnTo>
                <a:lnTo>
                  <a:pt x="542942" y="88056"/>
                </a:lnTo>
                <a:lnTo>
                  <a:pt x="541732" y="92337"/>
                </a:lnTo>
                <a:lnTo>
                  <a:pt x="536889" y="94783"/>
                </a:lnTo>
                <a:lnTo>
                  <a:pt x="533623" y="95394"/>
                </a:lnTo>
                <a:lnTo>
                  <a:pt x="522518" y="95394"/>
                </a:lnTo>
                <a:lnTo>
                  <a:pt x="517723" y="94000"/>
                </a:lnTo>
                <a:lnTo>
                  <a:pt x="515131" y="91212"/>
                </a:lnTo>
                <a:lnTo>
                  <a:pt x="513664" y="89646"/>
                </a:lnTo>
                <a:lnTo>
                  <a:pt x="512710" y="87005"/>
                </a:lnTo>
                <a:lnTo>
                  <a:pt x="512269" y="83286"/>
                </a:lnTo>
                <a:lnTo>
                  <a:pt x="491062" y="83286"/>
                </a:lnTo>
                <a:lnTo>
                  <a:pt x="491062" y="91505"/>
                </a:lnTo>
                <a:lnTo>
                  <a:pt x="494059" y="98268"/>
                </a:lnTo>
                <a:lnTo>
                  <a:pt x="500052" y="103576"/>
                </a:lnTo>
                <a:close/>
              </a:path>
              <a:path w="564076" h="141550">
                <a:moveTo>
                  <a:pt x="287285" y="63743"/>
                </a:moveTo>
                <a:lnTo>
                  <a:pt x="288019" y="59217"/>
                </a:lnTo>
                <a:lnTo>
                  <a:pt x="289486" y="55548"/>
                </a:lnTo>
                <a:lnTo>
                  <a:pt x="292275" y="48651"/>
                </a:lnTo>
                <a:lnTo>
                  <a:pt x="296779" y="27031"/>
                </a:lnTo>
                <a:lnTo>
                  <a:pt x="284117" y="30545"/>
                </a:lnTo>
                <a:lnTo>
                  <a:pt x="274516" y="39074"/>
                </a:lnTo>
                <a:lnTo>
                  <a:pt x="271498" y="43830"/>
                </a:lnTo>
                <a:lnTo>
                  <a:pt x="267103" y="55502"/>
                </a:lnTo>
                <a:lnTo>
                  <a:pt x="265637" y="69050"/>
                </a:lnTo>
                <a:lnTo>
                  <a:pt x="265914" y="75233"/>
                </a:lnTo>
                <a:lnTo>
                  <a:pt x="268807" y="88109"/>
                </a:lnTo>
                <a:lnTo>
                  <a:pt x="274847" y="98366"/>
                </a:lnTo>
                <a:lnTo>
                  <a:pt x="286294" y="106776"/>
                </a:lnTo>
                <a:lnTo>
                  <a:pt x="299465" y="109190"/>
                </a:lnTo>
                <a:lnTo>
                  <a:pt x="306119" y="109190"/>
                </a:lnTo>
                <a:lnTo>
                  <a:pt x="311525" y="107600"/>
                </a:lnTo>
                <a:lnTo>
                  <a:pt x="315683" y="104420"/>
                </a:lnTo>
                <a:lnTo>
                  <a:pt x="317982" y="102708"/>
                </a:lnTo>
                <a:lnTo>
                  <a:pt x="320135" y="100139"/>
                </a:lnTo>
                <a:lnTo>
                  <a:pt x="322140" y="96715"/>
                </a:lnTo>
                <a:lnTo>
                  <a:pt x="322140" y="109483"/>
                </a:lnTo>
                <a:lnTo>
                  <a:pt x="321309" y="114913"/>
                </a:lnTo>
                <a:lnTo>
                  <a:pt x="319645" y="118142"/>
                </a:lnTo>
                <a:lnTo>
                  <a:pt x="317101" y="123181"/>
                </a:lnTo>
                <a:lnTo>
                  <a:pt x="312063" y="125700"/>
                </a:lnTo>
                <a:lnTo>
                  <a:pt x="299196" y="125700"/>
                </a:lnTo>
                <a:lnTo>
                  <a:pt x="295405" y="124746"/>
                </a:lnTo>
                <a:lnTo>
                  <a:pt x="291834" y="121762"/>
                </a:lnTo>
                <a:lnTo>
                  <a:pt x="290293" y="117555"/>
                </a:lnTo>
                <a:lnTo>
                  <a:pt x="267545" y="117555"/>
                </a:lnTo>
                <a:lnTo>
                  <a:pt x="268230" y="125529"/>
                </a:lnTo>
                <a:lnTo>
                  <a:pt x="271801" y="131522"/>
                </a:lnTo>
                <a:lnTo>
                  <a:pt x="278258" y="135533"/>
                </a:lnTo>
                <a:lnTo>
                  <a:pt x="289521" y="140085"/>
                </a:lnTo>
                <a:lnTo>
                  <a:pt x="303281" y="141550"/>
                </a:lnTo>
                <a:lnTo>
                  <a:pt x="317512" y="140239"/>
                </a:lnTo>
                <a:lnTo>
                  <a:pt x="329515" y="135743"/>
                </a:lnTo>
                <a:lnTo>
                  <a:pt x="337624" y="128049"/>
                </a:lnTo>
                <a:lnTo>
                  <a:pt x="341097" y="122814"/>
                </a:lnTo>
                <a:lnTo>
                  <a:pt x="342834" y="115036"/>
                </a:lnTo>
                <a:lnTo>
                  <a:pt x="342834" y="28838"/>
                </a:lnTo>
                <a:lnTo>
                  <a:pt x="322507" y="28838"/>
                </a:lnTo>
                <a:lnTo>
                  <a:pt x="322507" y="40359"/>
                </a:lnTo>
                <a:lnTo>
                  <a:pt x="319376" y="34733"/>
                </a:lnTo>
                <a:lnTo>
                  <a:pt x="315267" y="30868"/>
                </a:lnTo>
                <a:lnTo>
                  <a:pt x="310179" y="28764"/>
                </a:lnTo>
                <a:lnTo>
                  <a:pt x="307195" y="27542"/>
                </a:lnTo>
                <a:lnTo>
                  <a:pt x="303697" y="26930"/>
                </a:lnTo>
                <a:lnTo>
                  <a:pt x="299686" y="26930"/>
                </a:lnTo>
                <a:lnTo>
                  <a:pt x="304676" y="45202"/>
                </a:lnTo>
                <a:lnTo>
                  <a:pt x="310057" y="45202"/>
                </a:lnTo>
                <a:lnTo>
                  <a:pt x="314350" y="47183"/>
                </a:lnTo>
                <a:lnTo>
                  <a:pt x="317554" y="51146"/>
                </a:lnTo>
                <a:lnTo>
                  <a:pt x="320758" y="55108"/>
                </a:lnTo>
                <a:lnTo>
                  <a:pt x="322360" y="60881"/>
                </a:lnTo>
                <a:lnTo>
                  <a:pt x="322360" y="76535"/>
                </a:lnTo>
                <a:lnTo>
                  <a:pt x="320672" y="82418"/>
                </a:lnTo>
                <a:lnTo>
                  <a:pt x="317297" y="86111"/>
                </a:lnTo>
                <a:lnTo>
                  <a:pt x="313922" y="89805"/>
                </a:lnTo>
                <a:lnTo>
                  <a:pt x="309788" y="91652"/>
                </a:lnTo>
                <a:lnTo>
                  <a:pt x="297558" y="91652"/>
                </a:lnTo>
                <a:lnTo>
                  <a:pt x="292470" y="88276"/>
                </a:lnTo>
                <a:lnTo>
                  <a:pt x="289632" y="81525"/>
                </a:lnTo>
                <a:lnTo>
                  <a:pt x="288067" y="77905"/>
                </a:lnTo>
                <a:lnTo>
                  <a:pt x="287285" y="73771"/>
                </a:lnTo>
                <a:lnTo>
                  <a:pt x="287285" y="63743"/>
                </a:lnTo>
                <a:close/>
              </a:path>
              <a:path w="564076" h="141550">
                <a:moveTo>
                  <a:pt x="23995" y="660"/>
                </a:moveTo>
                <a:lnTo>
                  <a:pt x="0" y="660"/>
                </a:lnTo>
                <a:lnTo>
                  <a:pt x="30673" y="108823"/>
                </a:lnTo>
                <a:lnTo>
                  <a:pt x="51660" y="108823"/>
                </a:lnTo>
                <a:lnTo>
                  <a:pt x="64722" y="45569"/>
                </a:lnTo>
                <a:lnTo>
                  <a:pt x="68537" y="24655"/>
                </a:lnTo>
                <a:lnTo>
                  <a:pt x="72353" y="45569"/>
                </a:lnTo>
                <a:lnTo>
                  <a:pt x="85414" y="108823"/>
                </a:lnTo>
                <a:lnTo>
                  <a:pt x="106989" y="108823"/>
                </a:lnTo>
                <a:lnTo>
                  <a:pt x="137442" y="660"/>
                </a:lnTo>
                <a:lnTo>
                  <a:pt x="114473" y="660"/>
                </a:lnTo>
                <a:lnTo>
                  <a:pt x="100018" y="63253"/>
                </a:lnTo>
                <a:lnTo>
                  <a:pt x="96715" y="79838"/>
                </a:lnTo>
                <a:lnTo>
                  <a:pt x="93413" y="62593"/>
                </a:lnTo>
                <a:lnTo>
                  <a:pt x="80571" y="660"/>
                </a:lnTo>
                <a:lnTo>
                  <a:pt x="56723" y="660"/>
                </a:lnTo>
                <a:lnTo>
                  <a:pt x="44541" y="62960"/>
                </a:lnTo>
                <a:lnTo>
                  <a:pt x="41387" y="79838"/>
                </a:lnTo>
                <a:lnTo>
                  <a:pt x="38305" y="62593"/>
                </a:lnTo>
                <a:lnTo>
                  <a:pt x="23995" y="660"/>
                </a:lnTo>
                <a:close/>
              </a:path>
              <a:path w="564076" h="141550">
                <a:moveTo>
                  <a:pt x="194850" y="30452"/>
                </a:moveTo>
                <a:lnTo>
                  <a:pt x="189517" y="27957"/>
                </a:lnTo>
                <a:lnTo>
                  <a:pt x="183525" y="26710"/>
                </a:lnTo>
                <a:lnTo>
                  <a:pt x="176871" y="26710"/>
                </a:lnTo>
                <a:lnTo>
                  <a:pt x="172326" y="26923"/>
                </a:lnTo>
                <a:lnTo>
                  <a:pt x="168273" y="45471"/>
                </a:lnTo>
                <a:lnTo>
                  <a:pt x="172028" y="43954"/>
                </a:lnTo>
                <a:lnTo>
                  <a:pt x="181323" y="43954"/>
                </a:lnTo>
                <a:lnTo>
                  <a:pt x="185053" y="45385"/>
                </a:lnTo>
                <a:lnTo>
                  <a:pt x="188062" y="48247"/>
                </a:lnTo>
                <a:lnTo>
                  <a:pt x="191071" y="51109"/>
                </a:lnTo>
                <a:lnTo>
                  <a:pt x="192746" y="55304"/>
                </a:lnTo>
                <a:lnTo>
                  <a:pt x="193089" y="60832"/>
                </a:lnTo>
                <a:lnTo>
                  <a:pt x="160581" y="60832"/>
                </a:lnTo>
                <a:lnTo>
                  <a:pt x="161265" y="55646"/>
                </a:lnTo>
                <a:lnTo>
                  <a:pt x="159768" y="30303"/>
                </a:lnTo>
                <a:lnTo>
                  <a:pt x="149537" y="37790"/>
                </a:lnTo>
                <a:lnTo>
                  <a:pt x="145045" y="43741"/>
                </a:lnTo>
                <a:lnTo>
                  <a:pt x="140517" y="55300"/>
                </a:lnTo>
                <a:lnTo>
                  <a:pt x="139007" y="69637"/>
                </a:lnTo>
                <a:lnTo>
                  <a:pt x="139761" y="80105"/>
                </a:lnTo>
                <a:lnTo>
                  <a:pt x="143595" y="92583"/>
                </a:lnTo>
                <a:lnTo>
                  <a:pt x="150675" y="101631"/>
                </a:lnTo>
                <a:lnTo>
                  <a:pt x="153382" y="103746"/>
                </a:lnTo>
                <a:lnTo>
                  <a:pt x="164788" y="109535"/>
                </a:lnTo>
                <a:lnTo>
                  <a:pt x="177605" y="111464"/>
                </a:lnTo>
                <a:lnTo>
                  <a:pt x="184055" y="111079"/>
                </a:lnTo>
                <a:lnTo>
                  <a:pt x="196588" y="107391"/>
                </a:lnTo>
                <a:lnTo>
                  <a:pt x="206370" y="99797"/>
                </a:lnTo>
                <a:lnTo>
                  <a:pt x="210773" y="94905"/>
                </a:lnTo>
                <a:lnTo>
                  <a:pt x="213243" y="90086"/>
                </a:lnTo>
                <a:lnTo>
                  <a:pt x="213781" y="85341"/>
                </a:lnTo>
                <a:lnTo>
                  <a:pt x="192428" y="85341"/>
                </a:lnTo>
                <a:lnTo>
                  <a:pt x="191303" y="87689"/>
                </a:lnTo>
                <a:lnTo>
                  <a:pt x="188539" y="90844"/>
                </a:lnTo>
                <a:lnTo>
                  <a:pt x="185848" y="93291"/>
                </a:lnTo>
                <a:lnTo>
                  <a:pt x="182350" y="94513"/>
                </a:lnTo>
                <a:lnTo>
                  <a:pt x="173985" y="94513"/>
                </a:lnTo>
                <a:lnTo>
                  <a:pt x="170512" y="93511"/>
                </a:lnTo>
                <a:lnTo>
                  <a:pt x="167626" y="91505"/>
                </a:lnTo>
                <a:lnTo>
                  <a:pt x="162880" y="88276"/>
                </a:lnTo>
                <a:lnTo>
                  <a:pt x="160361" y="82650"/>
                </a:lnTo>
                <a:lnTo>
                  <a:pt x="160067" y="74627"/>
                </a:lnTo>
                <a:lnTo>
                  <a:pt x="214809" y="74627"/>
                </a:lnTo>
                <a:lnTo>
                  <a:pt x="214907" y="67730"/>
                </a:lnTo>
                <a:lnTo>
                  <a:pt x="214687" y="62446"/>
                </a:lnTo>
                <a:lnTo>
                  <a:pt x="214149" y="58777"/>
                </a:lnTo>
                <a:lnTo>
                  <a:pt x="213219" y="52516"/>
                </a:lnTo>
                <a:lnTo>
                  <a:pt x="211189" y="47012"/>
                </a:lnTo>
                <a:lnTo>
                  <a:pt x="208058" y="42267"/>
                </a:lnTo>
                <a:lnTo>
                  <a:pt x="204585" y="36885"/>
                </a:lnTo>
                <a:lnTo>
                  <a:pt x="200182" y="32947"/>
                </a:lnTo>
                <a:lnTo>
                  <a:pt x="194850" y="30452"/>
                </a:lnTo>
                <a:close/>
              </a:path>
              <a:path w="564076" h="141550">
                <a:moveTo>
                  <a:pt x="172326" y="26923"/>
                </a:moveTo>
                <a:lnTo>
                  <a:pt x="159768" y="30303"/>
                </a:lnTo>
                <a:lnTo>
                  <a:pt x="161265" y="55646"/>
                </a:lnTo>
                <a:lnTo>
                  <a:pt x="162941" y="51537"/>
                </a:lnTo>
                <a:lnTo>
                  <a:pt x="165607" y="48504"/>
                </a:lnTo>
                <a:lnTo>
                  <a:pt x="168273" y="45471"/>
                </a:lnTo>
                <a:lnTo>
                  <a:pt x="172326" y="26923"/>
                </a:lnTo>
                <a:close/>
              </a:path>
              <a:path w="564076" h="141550">
                <a:moveTo>
                  <a:pt x="233276" y="0"/>
                </a:moveTo>
                <a:lnTo>
                  <a:pt x="233276" y="19298"/>
                </a:lnTo>
                <a:lnTo>
                  <a:pt x="254483" y="19298"/>
                </a:lnTo>
                <a:lnTo>
                  <a:pt x="254483" y="0"/>
                </a:lnTo>
                <a:lnTo>
                  <a:pt x="233276" y="0"/>
                </a:lnTo>
                <a:close/>
              </a:path>
              <a:path w="564076" h="141550">
                <a:moveTo>
                  <a:pt x="233276" y="28838"/>
                </a:moveTo>
                <a:lnTo>
                  <a:pt x="233276" y="108823"/>
                </a:lnTo>
                <a:lnTo>
                  <a:pt x="254483" y="108823"/>
                </a:lnTo>
                <a:lnTo>
                  <a:pt x="254483" y="28838"/>
                </a:lnTo>
                <a:lnTo>
                  <a:pt x="233276" y="28838"/>
                </a:lnTo>
                <a:close/>
              </a:path>
              <a:path w="564076" h="141550">
                <a:moveTo>
                  <a:pt x="297337" y="45202"/>
                </a:moveTo>
                <a:lnTo>
                  <a:pt x="304676" y="45202"/>
                </a:lnTo>
                <a:lnTo>
                  <a:pt x="299686" y="26930"/>
                </a:lnTo>
                <a:lnTo>
                  <a:pt x="296779" y="27031"/>
                </a:lnTo>
                <a:lnTo>
                  <a:pt x="292275" y="48651"/>
                </a:lnTo>
                <a:lnTo>
                  <a:pt x="297337" y="45202"/>
                </a:lnTo>
                <a:close/>
              </a:path>
              <a:path w="564076" h="141550">
                <a:moveTo>
                  <a:pt x="469513" y="29572"/>
                </a:moveTo>
                <a:lnTo>
                  <a:pt x="469513" y="7264"/>
                </a:lnTo>
                <a:lnTo>
                  <a:pt x="448820" y="7264"/>
                </a:lnTo>
                <a:lnTo>
                  <a:pt x="448820" y="29572"/>
                </a:lnTo>
                <a:lnTo>
                  <a:pt x="437666" y="29572"/>
                </a:lnTo>
                <a:lnTo>
                  <a:pt x="437666" y="44468"/>
                </a:lnTo>
                <a:lnTo>
                  <a:pt x="448820" y="44468"/>
                </a:lnTo>
                <a:lnTo>
                  <a:pt x="448820" y="98696"/>
                </a:lnTo>
                <a:lnTo>
                  <a:pt x="449994" y="102390"/>
                </a:lnTo>
                <a:lnTo>
                  <a:pt x="452342" y="104787"/>
                </a:lnTo>
                <a:lnTo>
                  <a:pt x="455962" y="108554"/>
                </a:lnTo>
                <a:lnTo>
                  <a:pt x="462713" y="110266"/>
                </a:lnTo>
                <a:lnTo>
                  <a:pt x="472595" y="109923"/>
                </a:lnTo>
                <a:lnTo>
                  <a:pt x="482501" y="109557"/>
                </a:lnTo>
                <a:lnTo>
                  <a:pt x="482501" y="93927"/>
                </a:lnTo>
                <a:lnTo>
                  <a:pt x="478392" y="94073"/>
                </a:lnTo>
                <a:lnTo>
                  <a:pt x="474136" y="94073"/>
                </a:lnTo>
                <a:lnTo>
                  <a:pt x="471592" y="93670"/>
                </a:lnTo>
                <a:lnTo>
                  <a:pt x="470760" y="92863"/>
                </a:lnTo>
                <a:lnTo>
                  <a:pt x="469513" y="90013"/>
                </a:lnTo>
                <a:lnTo>
                  <a:pt x="469513" y="44468"/>
                </a:lnTo>
                <a:lnTo>
                  <a:pt x="482501" y="44468"/>
                </a:lnTo>
                <a:lnTo>
                  <a:pt x="482501" y="29572"/>
                </a:lnTo>
                <a:lnTo>
                  <a:pt x="469513" y="29572"/>
                </a:lnTo>
                <a:close/>
              </a:path>
              <a:path w="564076" h="141550">
                <a:moveTo>
                  <a:pt x="430499" y="108823"/>
                </a:moveTo>
                <a:lnTo>
                  <a:pt x="430499" y="54717"/>
                </a:lnTo>
                <a:lnTo>
                  <a:pt x="430254" y="49568"/>
                </a:lnTo>
                <a:lnTo>
                  <a:pt x="429765" y="46413"/>
                </a:lnTo>
                <a:lnTo>
                  <a:pt x="429276" y="43257"/>
                </a:lnTo>
                <a:lnTo>
                  <a:pt x="427931" y="40187"/>
                </a:lnTo>
                <a:lnTo>
                  <a:pt x="425729" y="37203"/>
                </a:lnTo>
                <a:lnTo>
                  <a:pt x="423136" y="33681"/>
                </a:lnTo>
                <a:lnTo>
                  <a:pt x="419822" y="31064"/>
                </a:lnTo>
                <a:lnTo>
                  <a:pt x="415786" y="29352"/>
                </a:lnTo>
                <a:lnTo>
                  <a:pt x="411750" y="27639"/>
                </a:lnTo>
                <a:lnTo>
                  <a:pt x="407262" y="26783"/>
                </a:lnTo>
                <a:lnTo>
                  <a:pt x="397917" y="26783"/>
                </a:lnTo>
                <a:lnTo>
                  <a:pt x="393722" y="27700"/>
                </a:lnTo>
                <a:lnTo>
                  <a:pt x="389736" y="29535"/>
                </a:lnTo>
                <a:lnTo>
                  <a:pt x="385748" y="31370"/>
                </a:lnTo>
                <a:lnTo>
                  <a:pt x="382239" y="34611"/>
                </a:lnTo>
                <a:lnTo>
                  <a:pt x="379206" y="39258"/>
                </a:lnTo>
                <a:lnTo>
                  <a:pt x="379206" y="1027"/>
                </a:lnTo>
                <a:lnTo>
                  <a:pt x="358366" y="1027"/>
                </a:lnTo>
                <a:lnTo>
                  <a:pt x="358366" y="108823"/>
                </a:lnTo>
                <a:lnTo>
                  <a:pt x="379206" y="108823"/>
                </a:lnTo>
                <a:lnTo>
                  <a:pt x="379206" y="58679"/>
                </a:lnTo>
                <a:lnTo>
                  <a:pt x="380637" y="53408"/>
                </a:lnTo>
                <a:lnTo>
                  <a:pt x="383499" y="49715"/>
                </a:lnTo>
                <a:lnTo>
                  <a:pt x="386361" y="46021"/>
                </a:lnTo>
                <a:lnTo>
                  <a:pt x="390556" y="44174"/>
                </a:lnTo>
                <a:lnTo>
                  <a:pt x="401416" y="44174"/>
                </a:lnTo>
                <a:lnTo>
                  <a:pt x="405036" y="46033"/>
                </a:lnTo>
                <a:lnTo>
                  <a:pt x="406944" y="49751"/>
                </a:lnTo>
                <a:lnTo>
                  <a:pt x="408411" y="52393"/>
                </a:lnTo>
                <a:lnTo>
                  <a:pt x="409145" y="55866"/>
                </a:lnTo>
                <a:lnTo>
                  <a:pt x="409145" y="108823"/>
                </a:lnTo>
                <a:lnTo>
                  <a:pt x="430499" y="1088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6230233" y="4329461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6017529" y="4463489"/>
            <a:ext cx="1152764" cy="98092"/>
          </a:xfrm>
          <a:custGeom>
            <a:avLst/>
            <a:gdLst/>
            <a:ahLst/>
            <a:cxnLst/>
            <a:rect l="l" t="t" r="r" b="b"/>
            <a:pathLst>
              <a:path w="1268040" h="111171">
                <a:moveTo>
                  <a:pt x="1147401" y="44909"/>
                </a:moveTo>
                <a:lnTo>
                  <a:pt x="1152392" y="49899"/>
                </a:lnTo>
                <a:lnTo>
                  <a:pt x="1157382" y="54888"/>
                </a:lnTo>
                <a:lnTo>
                  <a:pt x="1163399" y="57383"/>
                </a:lnTo>
                <a:lnTo>
                  <a:pt x="1162726" y="45483"/>
                </a:lnTo>
                <a:lnTo>
                  <a:pt x="1159767" y="42524"/>
                </a:lnTo>
                <a:lnTo>
                  <a:pt x="1156807" y="39564"/>
                </a:lnTo>
                <a:lnTo>
                  <a:pt x="1155327" y="36005"/>
                </a:lnTo>
                <a:lnTo>
                  <a:pt x="1155327" y="27640"/>
                </a:lnTo>
                <a:lnTo>
                  <a:pt x="1156807" y="24069"/>
                </a:lnTo>
                <a:lnTo>
                  <a:pt x="1159767" y="21133"/>
                </a:lnTo>
                <a:lnTo>
                  <a:pt x="1162726" y="18198"/>
                </a:lnTo>
                <a:lnTo>
                  <a:pt x="1166285" y="16731"/>
                </a:lnTo>
                <a:lnTo>
                  <a:pt x="1174651" y="16731"/>
                </a:lnTo>
                <a:lnTo>
                  <a:pt x="1178234" y="18210"/>
                </a:lnTo>
                <a:lnTo>
                  <a:pt x="1181193" y="21170"/>
                </a:lnTo>
                <a:lnTo>
                  <a:pt x="1184153" y="24129"/>
                </a:lnTo>
                <a:lnTo>
                  <a:pt x="1185633" y="27689"/>
                </a:lnTo>
                <a:lnTo>
                  <a:pt x="1185633" y="36005"/>
                </a:lnTo>
                <a:lnTo>
                  <a:pt x="1184153" y="39564"/>
                </a:lnTo>
                <a:lnTo>
                  <a:pt x="1181193" y="42524"/>
                </a:lnTo>
                <a:lnTo>
                  <a:pt x="1178234" y="45483"/>
                </a:lnTo>
                <a:lnTo>
                  <a:pt x="1174651" y="46963"/>
                </a:lnTo>
                <a:lnTo>
                  <a:pt x="1170443" y="46963"/>
                </a:lnTo>
                <a:lnTo>
                  <a:pt x="1170443" y="57383"/>
                </a:lnTo>
                <a:lnTo>
                  <a:pt x="1177537" y="57383"/>
                </a:lnTo>
                <a:lnTo>
                  <a:pt x="1183579" y="54888"/>
                </a:lnTo>
                <a:lnTo>
                  <a:pt x="1188568" y="49899"/>
                </a:lnTo>
                <a:lnTo>
                  <a:pt x="1193558" y="44909"/>
                </a:lnTo>
                <a:lnTo>
                  <a:pt x="1196053" y="38891"/>
                </a:lnTo>
                <a:lnTo>
                  <a:pt x="1196053" y="24802"/>
                </a:lnTo>
                <a:lnTo>
                  <a:pt x="1193558" y="18773"/>
                </a:lnTo>
                <a:lnTo>
                  <a:pt x="1188568" y="13759"/>
                </a:lnTo>
                <a:lnTo>
                  <a:pt x="1183579" y="8744"/>
                </a:lnTo>
                <a:lnTo>
                  <a:pt x="1177537" y="6237"/>
                </a:lnTo>
                <a:lnTo>
                  <a:pt x="1163399" y="6237"/>
                </a:lnTo>
                <a:lnTo>
                  <a:pt x="1157382" y="8744"/>
                </a:lnTo>
                <a:lnTo>
                  <a:pt x="1152392" y="13759"/>
                </a:lnTo>
                <a:lnTo>
                  <a:pt x="1147401" y="18773"/>
                </a:lnTo>
                <a:lnTo>
                  <a:pt x="1144907" y="24802"/>
                </a:lnTo>
                <a:lnTo>
                  <a:pt x="1144907" y="38891"/>
                </a:lnTo>
                <a:lnTo>
                  <a:pt x="1147401" y="44909"/>
                </a:lnTo>
                <a:close/>
              </a:path>
              <a:path w="1268040" h="111171">
                <a:moveTo>
                  <a:pt x="693397" y="95688"/>
                </a:moveTo>
                <a:lnTo>
                  <a:pt x="698386" y="100678"/>
                </a:lnTo>
                <a:lnTo>
                  <a:pt x="703376" y="105668"/>
                </a:lnTo>
                <a:lnTo>
                  <a:pt x="709418" y="108163"/>
                </a:lnTo>
                <a:lnTo>
                  <a:pt x="708720" y="96263"/>
                </a:lnTo>
                <a:lnTo>
                  <a:pt x="705761" y="93303"/>
                </a:lnTo>
                <a:lnTo>
                  <a:pt x="702802" y="90343"/>
                </a:lnTo>
                <a:lnTo>
                  <a:pt x="701322" y="86784"/>
                </a:lnTo>
                <a:lnTo>
                  <a:pt x="701322" y="78468"/>
                </a:lnTo>
                <a:lnTo>
                  <a:pt x="702802" y="74909"/>
                </a:lnTo>
                <a:lnTo>
                  <a:pt x="705761" y="71949"/>
                </a:lnTo>
                <a:lnTo>
                  <a:pt x="708720" y="68990"/>
                </a:lnTo>
                <a:lnTo>
                  <a:pt x="712304" y="67510"/>
                </a:lnTo>
                <a:lnTo>
                  <a:pt x="720670" y="67510"/>
                </a:lnTo>
                <a:lnTo>
                  <a:pt x="724229" y="68990"/>
                </a:lnTo>
                <a:lnTo>
                  <a:pt x="727188" y="71949"/>
                </a:lnTo>
                <a:lnTo>
                  <a:pt x="730148" y="74909"/>
                </a:lnTo>
                <a:lnTo>
                  <a:pt x="731628" y="78468"/>
                </a:lnTo>
                <a:lnTo>
                  <a:pt x="731628" y="86784"/>
                </a:lnTo>
                <a:lnTo>
                  <a:pt x="730148" y="90343"/>
                </a:lnTo>
                <a:lnTo>
                  <a:pt x="727188" y="93303"/>
                </a:lnTo>
                <a:lnTo>
                  <a:pt x="724229" y="96263"/>
                </a:lnTo>
                <a:lnTo>
                  <a:pt x="720670" y="97743"/>
                </a:lnTo>
                <a:lnTo>
                  <a:pt x="716511" y="97743"/>
                </a:lnTo>
                <a:lnTo>
                  <a:pt x="716511" y="108163"/>
                </a:lnTo>
                <a:lnTo>
                  <a:pt x="723556" y="108163"/>
                </a:lnTo>
                <a:lnTo>
                  <a:pt x="729573" y="105668"/>
                </a:lnTo>
                <a:lnTo>
                  <a:pt x="734563" y="100678"/>
                </a:lnTo>
                <a:lnTo>
                  <a:pt x="739553" y="95688"/>
                </a:lnTo>
                <a:lnTo>
                  <a:pt x="742048" y="89671"/>
                </a:lnTo>
                <a:lnTo>
                  <a:pt x="742048" y="75581"/>
                </a:lnTo>
                <a:lnTo>
                  <a:pt x="739553" y="69564"/>
                </a:lnTo>
                <a:lnTo>
                  <a:pt x="734563" y="64575"/>
                </a:lnTo>
                <a:lnTo>
                  <a:pt x="729573" y="59584"/>
                </a:lnTo>
                <a:lnTo>
                  <a:pt x="723556" y="57090"/>
                </a:lnTo>
                <a:lnTo>
                  <a:pt x="709418" y="57090"/>
                </a:lnTo>
                <a:lnTo>
                  <a:pt x="703376" y="59584"/>
                </a:lnTo>
                <a:lnTo>
                  <a:pt x="698386" y="64575"/>
                </a:lnTo>
                <a:lnTo>
                  <a:pt x="693397" y="69564"/>
                </a:lnTo>
                <a:lnTo>
                  <a:pt x="690902" y="75581"/>
                </a:lnTo>
                <a:lnTo>
                  <a:pt x="690902" y="89671"/>
                </a:lnTo>
                <a:lnTo>
                  <a:pt x="693397" y="95688"/>
                </a:lnTo>
                <a:close/>
              </a:path>
              <a:path w="1268040" h="111171">
                <a:moveTo>
                  <a:pt x="621410" y="44908"/>
                </a:moveTo>
                <a:lnTo>
                  <a:pt x="626400" y="49899"/>
                </a:lnTo>
                <a:lnTo>
                  <a:pt x="631390" y="54888"/>
                </a:lnTo>
                <a:lnTo>
                  <a:pt x="637407" y="57383"/>
                </a:lnTo>
                <a:lnTo>
                  <a:pt x="636735" y="45483"/>
                </a:lnTo>
                <a:lnTo>
                  <a:pt x="633775" y="42524"/>
                </a:lnTo>
                <a:lnTo>
                  <a:pt x="630815" y="39564"/>
                </a:lnTo>
                <a:lnTo>
                  <a:pt x="629335" y="36005"/>
                </a:lnTo>
                <a:lnTo>
                  <a:pt x="629335" y="27640"/>
                </a:lnTo>
                <a:lnTo>
                  <a:pt x="630815" y="24069"/>
                </a:lnTo>
                <a:lnTo>
                  <a:pt x="633775" y="21133"/>
                </a:lnTo>
                <a:lnTo>
                  <a:pt x="636735" y="18198"/>
                </a:lnTo>
                <a:lnTo>
                  <a:pt x="640294" y="16731"/>
                </a:lnTo>
                <a:lnTo>
                  <a:pt x="648659" y="16731"/>
                </a:lnTo>
                <a:lnTo>
                  <a:pt x="652242" y="18210"/>
                </a:lnTo>
                <a:lnTo>
                  <a:pt x="655201" y="21170"/>
                </a:lnTo>
                <a:lnTo>
                  <a:pt x="658162" y="24129"/>
                </a:lnTo>
                <a:lnTo>
                  <a:pt x="659642" y="27688"/>
                </a:lnTo>
                <a:lnTo>
                  <a:pt x="659642" y="36005"/>
                </a:lnTo>
                <a:lnTo>
                  <a:pt x="658162" y="39564"/>
                </a:lnTo>
                <a:lnTo>
                  <a:pt x="655201" y="42524"/>
                </a:lnTo>
                <a:lnTo>
                  <a:pt x="652242" y="45483"/>
                </a:lnTo>
                <a:lnTo>
                  <a:pt x="648659" y="46963"/>
                </a:lnTo>
                <a:lnTo>
                  <a:pt x="644451" y="46963"/>
                </a:lnTo>
                <a:lnTo>
                  <a:pt x="644451" y="57383"/>
                </a:lnTo>
                <a:lnTo>
                  <a:pt x="651545" y="57383"/>
                </a:lnTo>
                <a:lnTo>
                  <a:pt x="657587" y="54888"/>
                </a:lnTo>
                <a:lnTo>
                  <a:pt x="662577" y="49899"/>
                </a:lnTo>
                <a:lnTo>
                  <a:pt x="667567" y="44908"/>
                </a:lnTo>
                <a:lnTo>
                  <a:pt x="670062" y="38891"/>
                </a:lnTo>
                <a:lnTo>
                  <a:pt x="670062" y="24802"/>
                </a:lnTo>
                <a:lnTo>
                  <a:pt x="667567" y="18773"/>
                </a:lnTo>
                <a:lnTo>
                  <a:pt x="662577" y="13759"/>
                </a:lnTo>
                <a:lnTo>
                  <a:pt x="657587" y="8744"/>
                </a:lnTo>
                <a:lnTo>
                  <a:pt x="651545" y="6237"/>
                </a:lnTo>
                <a:lnTo>
                  <a:pt x="637407" y="6237"/>
                </a:lnTo>
                <a:lnTo>
                  <a:pt x="631390" y="8744"/>
                </a:lnTo>
                <a:lnTo>
                  <a:pt x="626400" y="13759"/>
                </a:lnTo>
                <a:lnTo>
                  <a:pt x="621410" y="18773"/>
                </a:lnTo>
                <a:lnTo>
                  <a:pt x="618915" y="24802"/>
                </a:lnTo>
                <a:lnTo>
                  <a:pt x="618915" y="38891"/>
                </a:lnTo>
                <a:lnTo>
                  <a:pt x="621410" y="44908"/>
                </a:lnTo>
                <a:close/>
              </a:path>
              <a:path w="1268040" h="111171">
                <a:moveTo>
                  <a:pt x="545706" y="72597"/>
                </a:moveTo>
                <a:lnTo>
                  <a:pt x="547700" y="67620"/>
                </a:lnTo>
                <a:lnTo>
                  <a:pt x="551686" y="64024"/>
                </a:lnTo>
                <a:lnTo>
                  <a:pt x="555673" y="60429"/>
                </a:lnTo>
                <a:lnTo>
                  <a:pt x="560822" y="58631"/>
                </a:lnTo>
                <a:lnTo>
                  <a:pt x="573639" y="58631"/>
                </a:lnTo>
                <a:lnTo>
                  <a:pt x="578972" y="60392"/>
                </a:lnTo>
                <a:lnTo>
                  <a:pt x="583130" y="63914"/>
                </a:lnTo>
                <a:lnTo>
                  <a:pt x="587288" y="67436"/>
                </a:lnTo>
                <a:lnTo>
                  <a:pt x="584206" y="38977"/>
                </a:lnTo>
                <a:lnTo>
                  <a:pt x="580929" y="42230"/>
                </a:lnTo>
                <a:lnTo>
                  <a:pt x="577651" y="45483"/>
                </a:lnTo>
                <a:lnTo>
                  <a:pt x="573101" y="47110"/>
                </a:lnTo>
                <a:lnTo>
                  <a:pt x="562290" y="47110"/>
                </a:lnTo>
                <a:lnTo>
                  <a:pt x="557961" y="45716"/>
                </a:lnTo>
                <a:lnTo>
                  <a:pt x="554292" y="42927"/>
                </a:lnTo>
                <a:lnTo>
                  <a:pt x="550622" y="40139"/>
                </a:lnTo>
                <a:lnTo>
                  <a:pt x="548788" y="36274"/>
                </a:lnTo>
                <a:lnTo>
                  <a:pt x="548788" y="26930"/>
                </a:lnTo>
                <a:lnTo>
                  <a:pt x="550207" y="23090"/>
                </a:lnTo>
                <a:lnTo>
                  <a:pt x="553044" y="19812"/>
                </a:lnTo>
                <a:lnTo>
                  <a:pt x="555882" y="16535"/>
                </a:lnTo>
                <a:lnTo>
                  <a:pt x="560480" y="14896"/>
                </a:lnTo>
                <a:lnTo>
                  <a:pt x="573248" y="14896"/>
                </a:lnTo>
                <a:lnTo>
                  <a:pt x="578018" y="16535"/>
                </a:lnTo>
                <a:lnTo>
                  <a:pt x="581149" y="19812"/>
                </a:lnTo>
                <a:lnTo>
                  <a:pt x="584280" y="23090"/>
                </a:lnTo>
                <a:lnTo>
                  <a:pt x="585845" y="26686"/>
                </a:lnTo>
                <a:lnTo>
                  <a:pt x="586212" y="52026"/>
                </a:lnTo>
                <a:lnTo>
                  <a:pt x="590126" y="49825"/>
                </a:lnTo>
                <a:lnTo>
                  <a:pt x="593012" y="47575"/>
                </a:lnTo>
                <a:lnTo>
                  <a:pt x="594871" y="45275"/>
                </a:lnTo>
                <a:lnTo>
                  <a:pt x="598197" y="41215"/>
                </a:lnTo>
                <a:lnTo>
                  <a:pt x="599861" y="35907"/>
                </a:lnTo>
                <a:lnTo>
                  <a:pt x="599861" y="22258"/>
                </a:lnTo>
                <a:lnTo>
                  <a:pt x="596999" y="16058"/>
                </a:lnTo>
                <a:lnTo>
                  <a:pt x="591275" y="10750"/>
                </a:lnTo>
                <a:lnTo>
                  <a:pt x="585552" y="5442"/>
                </a:lnTo>
                <a:lnTo>
                  <a:pt x="577651" y="2788"/>
                </a:lnTo>
                <a:lnTo>
                  <a:pt x="567360" y="2788"/>
                </a:lnTo>
                <a:lnTo>
                  <a:pt x="553641" y="4927"/>
                </a:lnTo>
                <a:lnTo>
                  <a:pt x="543431" y="11227"/>
                </a:lnTo>
                <a:lnTo>
                  <a:pt x="537756" y="16853"/>
                </a:lnTo>
                <a:lnTo>
                  <a:pt x="534919" y="23579"/>
                </a:lnTo>
                <a:lnTo>
                  <a:pt x="534919" y="37669"/>
                </a:lnTo>
                <a:lnTo>
                  <a:pt x="536851" y="42756"/>
                </a:lnTo>
                <a:lnTo>
                  <a:pt x="540715" y="46669"/>
                </a:lnTo>
                <a:lnTo>
                  <a:pt x="542771" y="48773"/>
                </a:lnTo>
                <a:lnTo>
                  <a:pt x="545633" y="50608"/>
                </a:lnTo>
                <a:lnTo>
                  <a:pt x="549302" y="52173"/>
                </a:lnTo>
                <a:lnTo>
                  <a:pt x="543333" y="54570"/>
                </a:lnTo>
                <a:lnTo>
                  <a:pt x="538833" y="58032"/>
                </a:lnTo>
                <a:lnTo>
                  <a:pt x="535800" y="62556"/>
                </a:lnTo>
                <a:lnTo>
                  <a:pt x="532767" y="67082"/>
                </a:lnTo>
                <a:lnTo>
                  <a:pt x="531250" y="72451"/>
                </a:lnTo>
                <a:lnTo>
                  <a:pt x="531265" y="79856"/>
                </a:lnTo>
                <a:lnTo>
                  <a:pt x="534106" y="93090"/>
                </a:lnTo>
                <a:lnTo>
                  <a:pt x="541854" y="102843"/>
                </a:lnTo>
                <a:lnTo>
                  <a:pt x="543311" y="103932"/>
                </a:lnTo>
                <a:lnTo>
                  <a:pt x="545706" y="84436"/>
                </a:lnTo>
                <a:lnTo>
                  <a:pt x="545706" y="72597"/>
                </a:lnTo>
                <a:close/>
              </a:path>
              <a:path w="1268040" h="111171">
                <a:moveTo>
                  <a:pt x="304113" y="109410"/>
                </a:moveTo>
                <a:lnTo>
                  <a:pt x="307794" y="109312"/>
                </a:lnTo>
                <a:lnTo>
                  <a:pt x="311072" y="108921"/>
                </a:lnTo>
                <a:lnTo>
                  <a:pt x="314166" y="108162"/>
                </a:lnTo>
                <a:lnTo>
                  <a:pt x="314166" y="97742"/>
                </a:lnTo>
                <a:lnTo>
                  <a:pt x="310179" y="97963"/>
                </a:lnTo>
                <a:lnTo>
                  <a:pt x="307146" y="97963"/>
                </a:lnTo>
                <a:lnTo>
                  <a:pt x="304406" y="97155"/>
                </a:lnTo>
                <a:lnTo>
                  <a:pt x="301618" y="94392"/>
                </a:lnTo>
                <a:lnTo>
                  <a:pt x="301618" y="40359"/>
                </a:lnTo>
                <a:lnTo>
                  <a:pt x="314166" y="40359"/>
                </a:lnTo>
                <a:lnTo>
                  <a:pt x="314166" y="29572"/>
                </a:lnTo>
                <a:lnTo>
                  <a:pt x="301618" y="29572"/>
                </a:lnTo>
                <a:lnTo>
                  <a:pt x="301618" y="7631"/>
                </a:lnTo>
                <a:lnTo>
                  <a:pt x="288263" y="7631"/>
                </a:lnTo>
                <a:lnTo>
                  <a:pt x="288263" y="29572"/>
                </a:lnTo>
                <a:lnTo>
                  <a:pt x="277622" y="29572"/>
                </a:lnTo>
                <a:lnTo>
                  <a:pt x="277622" y="40359"/>
                </a:lnTo>
                <a:lnTo>
                  <a:pt x="288263" y="40359"/>
                </a:lnTo>
                <a:lnTo>
                  <a:pt x="288263" y="97424"/>
                </a:lnTo>
                <a:lnTo>
                  <a:pt x="289363" y="101522"/>
                </a:lnTo>
                <a:lnTo>
                  <a:pt x="291564" y="104677"/>
                </a:lnTo>
                <a:lnTo>
                  <a:pt x="293766" y="107832"/>
                </a:lnTo>
                <a:lnTo>
                  <a:pt x="297948" y="109410"/>
                </a:lnTo>
                <a:lnTo>
                  <a:pt x="304113" y="109410"/>
                </a:lnTo>
                <a:close/>
              </a:path>
              <a:path w="1268040" h="111171">
                <a:moveTo>
                  <a:pt x="209109" y="108162"/>
                </a:moveTo>
                <a:lnTo>
                  <a:pt x="209109" y="98109"/>
                </a:lnTo>
                <a:lnTo>
                  <a:pt x="209965" y="81403"/>
                </a:lnTo>
                <a:lnTo>
                  <a:pt x="209036" y="75410"/>
                </a:lnTo>
                <a:lnTo>
                  <a:pt x="209036" y="57799"/>
                </a:lnTo>
                <a:lnTo>
                  <a:pt x="211299" y="50461"/>
                </a:lnTo>
                <a:lnTo>
                  <a:pt x="215824" y="46009"/>
                </a:lnTo>
                <a:lnTo>
                  <a:pt x="220349" y="41557"/>
                </a:lnTo>
                <a:lnTo>
                  <a:pt x="225620" y="39332"/>
                </a:lnTo>
                <a:lnTo>
                  <a:pt x="224128" y="28508"/>
                </a:lnTo>
                <a:lnTo>
                  <a:pt x="220116" y="30489"/>
                </a:lnTo>
                <a:lnTo>
                  <a:pt x="216105" y="32470"/>
                </a:lnTo>
                <a:lnTo>
                  <a:pt x="212656" y="35345"/>
                </a:lnTo>
                <a:lnTo>
                  <a:pt x="209770" y="39111"/>
                </a:lnTo>
                <a:lnTo>
                  <a:pt x="209770" y="0"/>
                </a:lnTo>
                <a:lnTo>
                  <a:pt x="196928" y="0"/>
                </a:lnTo>
                <a:lnTo>
                  <a:pt x="196928" y="108162"/>
                </a:lnTo>
                <a:lnTo>
                  <a:pt x="209109" y="108162"/>
                </a:lnTo>
                <a:close/>
              </a:path>
              <a:path w="1268040" h="111171">
                <a:moveTo>
                  <a:pt x="65152" y="103206"/>
                </a:moveTo>
                <a:lnTo>
                  <a:pt x="75128" y="95285"/>
                </a:lnTo>
                <a:lnTo>
                  <a:pt x="82626" y="83653"/>
                </a:lnTo>
                <a:lnTo>
                  <a:pt x="84938" y="78007"/>
                </a:lnTo>
                <a:lnTo>
                  <a:pt x="88047" y="65840"/>
                </a:lnTo>
                <a:lnTo>
                  <a:pt x="89083" y="52613"/>
                </a:lnTo>
                <a:lnTo>
                  <a:pt x="87872" y="38697"/>
                </a:lnTo>
                <a:lnTo>
                  <a:pt x="84227" y="26530"/>
                </a:lnTo>
                <a:lnTo>
                  <a:pt x="78150" y="16143"/>
                </a:lnTo>
                <a:lnTo>
                  <a:pt x="68966" y="7443"/>
                </a:lnTo>
                <a:lnTo>
                  <a:pt x="57432" y="2135"/>
                </a:lnTo>
                <a:lnTo>
                  <a:pt x="43660" y="366"/>
                </a:lnTo>
                <a:lnTo>
                  <a:pt x="0" y="366"/>
                </a:lnTo>
                <a:lnTo>
                  <a:pt x="0" y="108162"/>
                </a:lnTo>
                <a:lnTo>
                  <a:pt x="43514" y="108162"/>
                </a:lnTo>
                <a:lnTo>
                  <a:pt x="40726" y="95688"/>
                </a:lnTo>
                <a:lnTo>
                  <a:pt x="14676" y="95688"/>
                </a:lnTo>
                <a:lnTo>
                  <a:pt x="14676" y="12914"/>
                </a:lnTo>
                <a:lnTo>
                  <a:pt x="43712" y="13006"/>
                </a:lnTo>
                <a:lnTo>
                  <a:pt x="56977" y="16211"/>
                </a:lnTo>
                <a:lnTo>
                  <a:pt x="66225" y="23995"/>
                </a:lnTo>
                <a:lnTo>
                  <a:pt x="69207" y="29021"/>
                </a:lnTo>
                <a:lnTo>
                  <a:pt x="72942" y="40665"/>
                </a:lnTo>
                <a:lnTo>
                  <a:pt x="74187" y="55109"/>
                </a:lnTo>
                <a:lnTo>
                  <a:pt x="74187" y="58582"/>
                </a:lnTo>
                <a:lnTo>
                  <a:pt x="73820" y="62349"/>
                </a:lnTo>
                <a:lnTo>
                  <a:pt x="73086" y="66409"/>
                </a:lnTo>
                <a:lnTo>
                  <a:pt x="71814" y="73209"/>
                </a:lnTo>
                <a:lnTo>
                  <a:pt x="69735" y="78786"/>
                </a:lnTo>
                <a:lnTo>
                  <a:pt x="66849" y="83140"/>
                </a:lnTo>
                <a:lnTo>
                  <a:pt x="63229" y="88570"/>
                </a:lnTo>
                <a:lnTo>
                  <a:pt x="58581" y="92239"/>
                </a:lnTo>
                <a:lnTo>
                  <a:pt x="52906" y="94147"/>
                </a:lnTo>
                <a:lnTo>
                  <a:pt x="52698" y="107416"/>
                </a:lnTo>
                <a:lnTo>
                  <a:pt x="65152" y="103206"/>
                </a:lnTo>
                <a:close/>
              </a:path>
              <a:path w="1268040" h="111171">
                <a:moveTo>
                  <a:pt x="40726" y="95688"/>
                </a:moveTo>
                <a:lnTo>
                  <a:pt x="43514" y="108162"/>
                </a:lnTo>
                <a:lnTo>
                  <a:pt x="52698" y="107416"/>
                </a:lnTo>
                <a:lnTo>
                  <a:pt x="52906" y="94147"/>
                </a:lnTo>
                <a:lnTo>
                  <a:pt x="49727" y="95174"/>
                </a:lnTo>
                <a:lnTo>
                  <a:pt x="45667" y="95688"/>
                </a:lnTo>
                <a:lnTo>
                  <a:pt x="40726" y="95688"/>
                </a:lnTo>
                <a:close/>
              </a:path>
              <a:path w="1268040" h="111171">
                <a:moveTo>
                  <a:pt x="131057" y="41521"/>
                </a:moveTo>
                <a:lnTo>
                  <a:pt x="136144" y="39332"/>
                </a:lnTo>
                <a:lnTo>
                  <a:pt x="150674" y="39332"/>
                </a:lnTo>
                <a:lnTo>
                  <a:pt x="156716" y="42511"/>
                </a:lnTo>
                <a:lnTo>
                  <a:pt x="160336" y="48871"/>
                </a:lnTo>
                <a:lnTo>
                  <a:pt x="162292" y="52295"/>
                </a:lnTo>
                <a:lnTo>
                  <a:pt x="163540" y="56869"/>
                </a:lnTo>
                <a:lnTo>
                  <a:pt x="164078" y="62593"/>
                </a:lnTo>
                <a:lnTo>
                  <a:pt x="120417" y="62593"/>
                </a:lnTo>
                <a:lnTo>
                  <a:pt x="120661" y="55842"/>
                </a:lnTo>
                <a:lnTo>
                  <a:pt x="116161" y="39625"/>
                </a:lnTo>
                <a:lnTo>
                  <a:pt x="112195" y="45073"/>
                </a:lnTo>
                <a:lnTo>
                  <a:pt x="107464" y="56630"/>
                </a:lnTo>
                <a:lnTo>
                  <a:pt x="105888" y="70371"/>
                </a:lnTo>
                <a:lnTo>
                  <a:pt x="106280" y="77581"/>
                </a:lnTo>
                <a:lnTo>
                  <a:pt x="109535" y="90309"/>
                </a:lnTo>
                <a:lnTo>
                  <a:pt x="116087" y="100274"/>
                </a:lnTo>
                <a:lnTo>
                  <a:pt x="128178" y="108601"/>
                </a:lnTo>
                <a:lnTo>
                  <a:pt x="140963" y="110951"/>
                </a:lnTo>
                <a:lnTo>
                  <a:pt x="144975" y="110951"/>
                </a:lnTo>
                <a:lnTo>
                  <a:pt x="148571" y="110560"/>
                </a:lnTo>
                <a:lnTo>
                  <a:pt x="151750" y="109777"/>
                </a:lnTo>
                <a:lnTo>
                  <a:pt x="157670" y="108407"/>
                </a:lnTo>
                <a:lnTo>
                  <a:pt x="162635" y="105766"/>
                </a:lnTo>
                <a:lnTo>
                  <a:pt x="166647" y="101852"/>
                </a:lnTo>
                <a:lnTo>
                  <a:pt x="169043" y="99601"/>
                </a:lnTo>
                <a:lnTo>
                  <a:pt x="171209" y="96703"/>
                </a:lnTo>
                <a:lnTo>
                  <a:pt x="173141" y="93156"/>
                </a:lnTo>
                <a:lnTo>
                  <a:pt x="175073" y="89610"/>
                </a:lnTo>
                <a:lnTo>
                  <a:pt x="176211" y="86393"/>
                </a:lnTo>
                <a:lnTo>
                  <a:pt x="176553" y="83507"/>
                </a:lnTo>
                <a:lnTo>
                  <a:pt x="163565" y="83507"/>
                </a:lnTo>
                <a:lnTo>
                  <a:pt x="162586" y="86980"/>
                </a:lnTo>
                <a:lnTo>
                  <a:pt x="160923" y="90037"/>
                </a:lnTo>
                <a:lnTo>
                  <a:pt x="158575" y="92679"/>
                </a:lnTo>
                <a:lnTo>
                  <a:pt x="154465" y="97229"/>
                </a:lnTo>
                <a:lnTo>
                  <a:pt x="148962" y="99504"/>
                </a:lnTo>
                <a:lnTo>
                  <a:pt x="134677" y="99504"/>
                </a:lnTo>
                <a:lnTo>
                  <a:pt x="129223" y="97094"/>
                </a:lnTo>
                <a:lnTo>
                  <a:pt x="125700" y="92276"/>
                </a:lnTo>
                <a:lnTo>
                  <a:pt x="122178" y="87457"/>
                </a:lnTo>
                <a:lnTo>
                  <a:pt x="120295" y="81061"/>
                </a:lnTo>
                <a:lnTo>
                  <a:pt x="120050" y="73087"/>
                </a:lnTo>
                <a:lnTo>
                  <a:pt x="177653" y="73087"/>
                </a:lnTo>
                <a:lnTo>
                  <a:pt x="177653" y="65161"/>
                </a:lnTo>
                <a:lnTo>
                  <a:pt x="177262" y="59389"/>
                </a:lnTo>
                <a:lnTo>
                  <a:pt x="176480" y="55769"/>
                </a:lnTo>
                <a:lnTo>
                  <a:pt x="175599" y="50485"/>
                </a:lnTo>
                <a:lnTo>
                  <a:pt x="173838" y="45863"/>
                </a:lnTo>
                <a:lnTo>
                  <a:pt x="171196" y="41900"/>
                </a:lnTo>
                <a:lnTo>
                  <a:pt x="168456" y="37742"/>
                </a:lnTo>
                <a:lnTo>
                  <a:pt x="164469" y="34354"/>
                </a:lnTo>
                <a:lnTo>
                  <a:pt x="159235" y="31737"/>
                </a:lnTo>
                <a:lnTo>
                  <a:pt x="154001" y="29120"/>
                </a:lnTo>
                <a:lnTo>
                  <a:pt x="148595" y="27811"/>
                </a:lnTo>
                <a:lnTo>
                  <a:pt x="143018" y="27811"/>
                </a:lnTo>
                <a:lnTo>
                  <a:pt x="138677" y="28024"/>
                </a:lnTo>
                <a:lnTo>
                  <a:pt x="131057" y="41521"/>
                </a:lnTo>
                <a:close/>
              </a:path>
              <a:path w="1268040" h="111171">
                <a:moveTo>
                  <a:pt x="120661" y="55842"/>
                </a:moveTo>
                <a:lnTo>
                  <a:pt x="122838" y="50277"/>
                </a:lnTo>
                <a:lnTo>
                  <a:pt x="126948" y="45899"/>
                </a:lnTo>
                <a:lnTo>
                  <a:pt x="131057" y="41521"/>
                </a:lnTo>
                <a:lnTo>
                  <a:pt x="138677" y="28024"/>
                </a:lnTo>
                <a:lnTo>
                  <a:pt x="126236" y="31611"/>
                </a:lnTo>
                <a:lnTo>
                  <a:pt x="116161" y="39625"/>
                </a:lnTo>
                <a:lnTo>
                  <a:pt x="120661" y="55842"/>
                </a:lnTo>
                <a:close/>
              </a:path>
              <a:path w="1268040" h="111171">
                <a:moveTo>
                  <a:pt x="215298" y="94661"/>
                </a:moveTo>
                <a:lnTo>
                  <a:pt x="211825" y="86002"/>
                </a:lnTo>
                <a:lnTo>
                  <a:pt x="209965" y="81403"/>
                </a:lnTo>
                <a:lnTo>
                  <a:pt x="209109" y="98109"/>
                </a:lnTo>
                <a:lnTo>
                  <a:pt x="211898" y="101876"/>
                </a:lnTo>
                <a:lnTo>
                  <a:pt x="214515" y="104616"/>
                </a:lnTo>
                <a:lnTo>
                  <a:pt x="216961" y="106328"/>
                </a:lnTo>
                <a:lnTo>
                  <a:pt x="221070" y="109214"/>
                </a:lnTo>
                <a:lnTo>
                  <a:pt x="226109" y="110657"/>
                </a:lnTo>
                <a:lnTo>
                  <a:pt x="234883" y="110559"/>
                </a:lnTo>
                <a:lnTo>
                  <a:pt x="247436" y="106999"/>
                </a:lnTo>
                <a:lnTo>
                  <a:pt x="257100" y="98329"/>
                </a:lnTo>
                <a:lnTo>
                  <a:pt x="260529" y="92804"/>
                </a:lnTo>
                <a:lnTo>
                  <a:pt x="264727" y="81062"/>
                </a:lnTo>
                <a:lnTo>
                  <a:pt x="266126" y="67363"/>
                </a:lnTo>
                <a:lnTo>
                  <a:pt x="265817" y="60451"/>
                </a:lnTo>
                <a:lnTo>
                  <a:pt x="262924" y="47435"/>
                </a:lnTo>
                <a:lnTo>
                  <a:pt x="256990" y="37607"/>
                </a:lnTo>
                <a:lnTo>
                  <a:pt x="246256" y="29951"/>
                </a:lnTo>
                <a:lnTo>
                  <a:pt x="233178" y="27517"/>
                </a:lnTo>
                <a:lnTo>
                  <a:pt x="228482" y="27517"/>
                </a:lnTo>
                <a:lnTo>
                  <a:pt x="224128" y="28508"/>
                </a:lnTo>
                <a:lnTo>
                  <a:pt x="225620" y="39332"/>
                </a:lnTo>
                <a:lnTo>
                  <a:pt x="238535" y="39332"/>
                </a:lnTo>
                <a:lnTo>
                  <a:pt x="243757" y="42047"/>
                </a:lnTo>
                <a:lnTo>
                  <a:pt x="247304" y="47477"/>
                </a:lnTo>
                <a:lnTo>
                  <a:pt x="250851" y="52907"/>
                </a:lnTo>
                <a:lnTo>
                  <a:pt x="252624" y="59756"/>
                </a:lnTo>
                <a:lnTo>
                  <a:pt x="252624" y="77318"/>
                </a:lnTo>
                <a:lnTo>
                  <a:pt x="250851" y="84803"/>
                </a:lnTo>
                <a:lnTo>
                  <a:pt x="247304" y="90478"/>
                </a:lnTo>
                <a:lnTo>
                  <a:pt x="243757" y="96153"/>
                </a:lnTo>
                <a:lnTo>
                  <a:pt x="238413" y="98990"/>
                </a:lnTo>
                <a:lnTo>
                  <a:pt x="221780" y="98990"/>
                </a:lnTo>
                <a:lnTo>
                  <a:pt x="215298" y="94661"/>
                </a:lnTo>
                <a:close/>
              </a:path>
              <a:path w="1268040" h="111171">
                <a:moveTo>
                  <a:pt x="320256" y="47844"/>
                </a:moveTo>
                <a:lnTo>
                  <a:pt x="320256" y="60172"/>
                </a:lnTo>
                <a:lnTo>
                  <a:pt x="396792" y="60172"/>
                </a:lnTo>
                <a:lnTo>
                  <a:pt x="396792" y="47844"/>
                </a:lnTo>
                <a:lnTo>
                  <a:pt x="320256" y="47844"/>
                </a:lnTo>
                <a:close/>
              </a:path>
              <a:path w="1268040" h="111171">
                <a:moveTo>
                  <a:pt x="320256" y="79324"/>
                </a:moveTo>
                <a:lnTo>
                  <a:pt x="320256" y="91872"/>
                </a:lnTo>
                <a:lnTo>
                  <a:pt x="396792" y="91872"/>
                </a:lnTo>
                <a:lnTo>
                  <a:pt x="396792" y="79324"/>
                </a:lnTo>
                <a:lnTo>
                  <a:pt x="320256" y="79324"/>
                </a:lnTo>
                <a:close/>
              </a:path>
              <a:path w="1268040" h="111171">
                <a:moveTo>
                  <a:pt x="458187" y="95688"/>
                </a:moveTo>
                <a:lnTo>
                  <a:pt x="459459" y="90502"/>
                </a:lnTo>
                <a:lnTo>
                  <a:pt x="462541" y="85781"/>
                </a:lnTo>
                <a:lnTo>
                  <a:pt x="467434" y="81525"/>
                </a:lnTo>
                <a:lnTo>
                  <a:pt x="470173" y="79128"/>
                </a:lnTo>
                <a:lnTo>
                  <a:pt x="473940" y="76609"/>
                </a:lnTo>
                <a:lnTo>
                  <a:pt x="478734" y="73967"/>
                </a:lnTo>
                <a:lnTo>
                  <a:pt x="488787" y="68390"/>
                </a:lnTo>
                <a:lnTo>
                  <a:pt x="497642" y="63449"/>
                </a:lnTo>
                <a:lnTo>
                  <a:pt x="503781" y="59242"/>
                </a:lnTo>
                <a:lnTo>
                  <a:pt x="507206" y="55769"/>
                </a:lnTo>
                <a:lnTo>
                  <a:pt x="513125" y="49800"/>
                </a:lnTo>
                <a:lnTo>
                  <a:pt x="516084" y="42609"/>
                </a:lnTo>
                <a:lnTo>
                  <a:pt x="516084" y="26221"/>
                </a:lnTo>
                <a:lnTo>
                  <a:pt x="513308" y="18981"/>
                </a:lnTo>
                <a:lnTo>
                  <a:pt x="507755" y="12474"/>
                </a:lnTo>
                <a:lnTo>
                  <a:pt x="506049" y="10674"/>
                </a:lnTo>
                <a:lnTo>
                  <a:pt x="495695" y="4704"/>
                </a:lnTo>
                <a:lnTo>
                  <a:pt x="481376" y="2715"/>
                </a:lnTo>
                <a:lnTo>
                  <a:pt x="471283" y="3680"/>
                </a:lnTo>
                <a:lnTo>
                  <a:pt x="459336" y="8691"/>
                </a:lnTo>
                <a:lnTo>
                  <a:pt x="451070" y="17978"/>
                </a:lnTo>
                <a:lnTo>
                  <a:pt x="447841" y="23751"/>
                </a:lnTo>
                <a:lnTo>
                  <a:pt x="446153" y="31211"/>
                </a:lnTo>
                <a:lnTo>
                  <a:pt x="446006" y="40359"/>
                </a:lnTo>
                <a:lnTo>
                  <a:pt x="459434" y="40359"/>
                </a:lnTo>
                <a:lnTo>
                  <a:pt x="459631" y="33852"/>
                </a:lnTo>
                <a:lnTo>
                  <a:pt x="460658" y="28765"/>
                </a:lnTo>
                <a:lnTo>
                  <a:pt x="462517" y="25096"/>
                </a:lnTo>
                <a:lnTo>
                  <a:pt x="465990" y="18247"/>
                </a:lnTo>
                <a:lnTo>
                  <a:pt x="472251" y="14823"/>
                </a:lnTo>
                <a:lnTo>
                  <a:pt x="487417" y="14823"/>
                </a:lnTo>
                <a:lnTo>
                  <a:pt x="492309" y="16620"/>
                </a:lnTo>
                <a:lnTo>
                  <a:pt x="495978" y="20216"/>
                </a:lnTo>
                <a:lnTo>
                  <a:pt x="499647" y="23812"/>
                </a:lnTo>
                <a:lnTo>
                  <a:pt x="501482" y="28667"/>
                </a:lnTo>
                <a:lnTo>
                  <a:pt x="501482" y="40017"/>
                </a:lnTo>
                <a:lnTo>
                  <a:pt x="499476" y="44664"/>
                </a:lnTo>
                <a:lnTo>
                  <a:pt x="495465" y="48724"/>
                </a:lnTo>
                <a:lnTo>
                  <a:pt x="492921" y="51317"/>
                </a:lnTo>
                <a:lnTo>
                  <a:pt x="488494" y="54448"/>
                </a:lnTo>
                <a:lnTo>
                  <a:pt x="482183" y="58117"/>
                </a:lnTo>
                <a:lnTo>
                  <a:pt x="468094" y="66262"/>
                </a:lnTo>
                <a:lnTo>
                  <a:pt x="467044" y="66882"/>
                </a:lnTo>
                <a:lnTo>
                  <a:pt x="455898" y="75283"/>
                </a:lnTo>
                <a:lnTo>
                  <a:pt x="449052" y="84534"/>
                </a:lnTo>
                <a:lnTo>
                  <a:pt x="445798" y="91236"/>
                </a:lnTo>
                <a:lnTo>
                  <a:pt x="443927" y="99112"/>
                </a:lnTo>
                <a:lnTo>
                  <a:pt x="443438" y="108162"/>
                </a:lnTo>
                <a:lnTo>
                  <a:pt x="515571" y="108162"/>
                </a:lnTo>
                <a:lnTo>
                  <a:pt x="515571" y="95688"/>
                </a:lnTo>
                <a:lnTo>
                  <a:pt x="458187" y="95688"/>
                </a:lnTo>
                <a:close/>
              </a:path>
              <a:path w="1268040" h="111171">
                <a:moveTo>
                  <a:pt x="583314" y="94184"/>
                </a:moveTo>
                <a:lnTo>
                  <a:pt x="579278" y="97486"/>
                </a:lnTo>
                <a:lnTo>
                  <a:pt x="574202" y="99137"/>
                </a:lnTo>
                <a:lnTo>
                  <a:pt x="560456" y="99137"/>
                </a:lnTo>
                <a:lnTo>
                  <a:pt x="554817" y="97143"/>
                </a:lnTo>
                <a:lnTo>
                  <a:pt x="551172" y="93156"/>
                </a:lnTo>
                <a:lnTo>
                  <a:pt x="547528" y="89169"/>
                </a:lnTo>
                <a:lnTo>
                  <a:pt x="545706" y="84436"/>
                </a:lnTo>
                <a:lnTo>
                  <a:pt x="543311" y="103932"/>
                </a:lnTo>
                <a:lnTo>
                  <a:pt x="554524" y="109361"/>
                </a:lnTo>
                <a:lnTo>
                  <a:pt x="567794" y="111171"/>
                </a:lnTo>
                <a:lnTo>
                  <a:pt x="570947" y="111085"/>
                </a:lnTo>
                <a:lnTo>
                  <a:pt x="584121" y="108280"/>
                </a:lnTo>
                <a:lnTo>
                  <a:pt x="594137" y="101522"/>
                </a:lnTo>
                <a:lnTo>
                  <a:pt x="600350" y="95088"/>
                </a:lnTo>
                <a:lnTo>
                  <a:pt x="603456" y="87249"/>
                </a:lnTo>
                <a:lnTo>
                  <a:pt x="603456" y="70176"/>
                </a:lnTo>
                <a:lnTo>
                  <a:pt x="601133" y="63816"/>
                </a:lnTo>
                <a:lnTo>
                  <a:pt x="596485" y="58924"/>
                </a:lnTo>
                <a:lnTo>
                  <a:pt x="593990" y="56331"/>
                </a:lnTo>
                <a:lnTo>
                  <a:pt x="590566" y="54032"/>
                </a:lnTo>
                <a:lnTo>
                  <a:pt x="586212" y="52026"/>
                </a:lnTo>
                <a:lnTo>
                  <a:pt x="585845" y="26686"/>
                </a:lnTo>
                <a:lnTo>
                  <a:pt x="585845" y="35100"/>
                </a:lnTo>
                <a:lnTo>
                  <a:pt x="584206" y="38977"/>
                </a:lnTo>
                <a:lnTo>
                  <a:pt x="587288" y="67436"/>
                </a:lnTo>
                <a:lnTo>
                  <a:pt x="589367" y="72597"/>
                </a:lnTo>
                <a:lnTo>
                  <a:pt x="589367" y="85953"/>
                </a:lnTo>
                <a:lnTo>
                  <a:pt x="587349" y="90881"/>
                </a:lnTo>
                <a:lnTo>
                  <a:pt x="583314" y="94184"/>
                </a:lnTo>
                <a:close/>
              </a:path>
              <a:path w="1268040" h="111171">
                <a:moveTo>
                  <a:pt x="705871" y="3522"/>
                </a:moveTo>
                <a:lnTo>
                  <a:pt x="647093" y="110951"/>
                </a:lnTo>
                <a:lnTo>
                  <a:pt x="655239" y="110951"/>
                </a:lnTo>
                <a:lnTo>
                  <a:pt x="714017" y="3522"/>
                </a:lnTo>
                <a:lnTo>
                  <a:pt x="705871" y="3522"/>
                </a:lnTo>
                <a:close/>
              </a:path>
              <a:path w="1268040" h="111171">
                <a:moveTo>
                  <a:pt x="640294" y="46963"/>
                </a:moveTo>
                <a:lnTo>
                  <a:pt x="636735" y="45483"/>
                </a:lnTo>
                <a:lnTo>
                  <a:pt x="637407" y="57383"/>
                </a:lnTo>
                <a:lnTo>
                  <a:pt x="644451" y="57383"/>
                </a:lnTo>
                <a:lnTo>
                  <a:pt x="644451" y="46963"/>
                </a:lnTo>
                <a:lnTo>
                  <a:pt x="640294" y="46963"/>
                </a:lnTo>
                <a:close/>
              </a:path>
              <a:path w="1268040" h="111171">
                <a:moveTo>
                  <a:pt x="712304" y="97743"/>
                </a:moveTo>
                <a:lnTo>
                  <a:pt x="708720" y="96263"/>
                </a:lnTo>
                <a:lnTo>
                  <a:pt x="709418" y="108163"/>
                </a:lnTo>
                <a:lnTo>
                  <a:pt x="716511" y="108163"/>
                </a:lnTo>
                <a:lnTo>
                  <a:pt x="716511" y="97743"/>
                </a:lnTo>
                <a:lnTo>
                  <a:pt x="712304" y="97743"/>
                </a:lnTo>
                <a:close/>
              </a:path>
              <a:path w="1268040" h="111171">
                <a:moveTo>
                  <a:pt x="795640" y="59511"/>
                </a:moveTo>
                <a:lnTo>
                  <a:pt x="795640" y="73087"/>
                </a:lnTo>
                <a:lnTo>
                  <a:pt x="832477" y="73087"/>
                </a:lnTo>
                <a:lnTo>
                  <a:pt x="832477" y="59511"/>
                </a:lnTo>
                <a:lnTo>
                  <a:pt x="795640" y="59511"/>
                </a:lnTo>
                <a:close/>
              </a:path>
              <a:path w="1268040" h="111171">
                <a:moveTo>
                  <a:pt x="1003845" y="33755"/>
                </a:moveTo>
                <a:lnTo>
                  <a:pt x="1003845" y="108163"/>
                </a:lnTo>
                <a:lnTo>
                  <a:pt x="1017934" y="108163"/>
                </a:lnTo>
                <a:lnTo>
                  <a:pt x="1017934" y="3522"/>
                </a:lnTo>
                <a:lnTo>
                  <a:pt x="1007514" y="3522"/>
                </a:lnTo>
                <a:lnTo>
                  <a:pt x="1005655" y="11643"/>
                </a:lnTo>
                <a:lnTo>
                  <a:pt x="1002842" y="16792"/>
                </a:lnTo>
                <a:lnTo>
                  <a:pt x="999075" y="18969"/>
                </a:lnTo>
                <a:lnTo>
                  <a:pt x="995309" y="21145"/>
                </a:lnTo>
                <a:lnTo>
                  <a:pt x="988655" y="22699"/>
                </a:lnTo>
                <a:lnTo>
                  <a:pt x="979116" y="23628"/>
                </a:lnTo>
                <a:lnTo>
                  <a:pt x="979116" y="33755"/>
                </a:lnTo>
                <a:lnTo>
                  <a:pt x="1003845" y="33755"/>
                </a:lnTo>
                <a:close/>
              </a:path>
              <a:path w="1268040" h="111171">
                <a:moveTo>
                  <a:pt x="911630" y="69785"/>
                </a:moveTo>
                <a:lnTo>
                  <a:pt x="841552" y="96349"/>
                </a:lnTo>
                <a:lnTo>
                  <a:pt x="841552" y="109557"/>
                </a:lnTo>
                <a:lnTo>
                  <a:pt x="927334" y="76022"/>
                </a:lnTo>
                <a:lnTo>
                  <a:pt x="927334" y="63694"/>
                </a:lnTo>
                <a:lnTo>
                  <a:pt x="841552" y="30086"/>
                </a:lnTo>
                <a:lnTo>
                  <a:pt x="841552" y="43294"/>
                </a:lnTo>
                <a:lnTo>
                  <a:pt x="911630" y="69785"/>
                </a:lnTo>
                <a:close/>
              </a:path>
              <a:path w="1268040" h="111171">
                <a:moveTo>
                  <a:pt x="1123651" y="17611"/>
                </a:moveTo>
                <a:lnTo>
                  <a:pt x="1123651" y="4843"/>
                </a:lnTo>
                <a:lnTo>
                  <a:pt x="1069056" y="4843"/>
                </a:lnTo>
                <a:lnTo>
                  <a:pt x="1061058" y="61419"/>
                </a:lnTo>
                <a:lnTo>
                  <a:pt x="1072505" y="62080"/>
                </a:lnTo>
                <a:lnTo>
                  <a:pt x="1074803" y="58949"/>
                </a:lnTo>
                <a:lnTo>
                  <a:pt x="1077580" y="56503"/>
                </a:lnTo>
                <a:lnTo>
                  <a:pt x="1080834" y="54742"/>
                </a:lnTo>
                <a:lnTo>
                  <a:pt x="1084087" y="52981"/>
                </a:lnTo>
                <a:lnTo>
                  <a:pt x="1087988" y="52100"/>
                </a:lnTo>
                <a:lnTo>
                  <a:pt x="1098800" y="52100"/>
                </a:lnTo>
                <a:lnTo>
                  <a:pt x="1104169" y="54106"/>
                </a:lnTo>
                <a:lnTo>
                  <a:pt x="1108645" y="58117"/>
                </a:lnTo>
                <a:lnTo>
                  <a:pt x="1113121" y="62129"/>
                </a:lnTo>
                <a:lnTo>
                  <a:pt x="1115359" y="67803"/>
                </a:lnTo>
                <a:lnTo>
                  <a:pt x="1115359" y="81208"/>
                </a:lnTo>
                <a:lnTo>
                  <a:pt x="1113476" y="86736"/>
                </a:lnTo>
                <a:lnTo>
                  <a:pt x="1109709" y="91726"/>
                </a:lnTo>
                <a:lnTo>
                  <a:pt x="1105942" y="96715"/>
                </a:lnTo>
                <a:lnTo>
                  <a:pt x="1100145" y="99210"/>
                </a:lnTo>
                <a:lnTo>
                  <a:pt x="1088208" y="99210"/>
                </a:lnTo>
                <a:lnTo>
                  <a:pt x="1084588" y="98476"/>
                </a:lnTo>
                <a:lnTo>
                  <a:pt x="1081457" y="97009"/>
                </a:lnTo>
                <a:lnTo>
                  <a:pt x="1075342" y="94122"/>
                </a:lnTo>
                <a:lnTo>
                  <a:pt x="1071844" y="88913"/>
                </a:lnTo>
                <a:lnTo>
                  <a:pt x="1070963" y="81379"/>
                </a:lnTo>
                <a:lnTo>
                  <a:pt x="1057242" y="81379"/>
                </a:lnTo>
                <a:lnTo>
                  <a:pt x="1058024" y="91358"/>
                </a:lnTo>
                <a:lnTo>
                  <a:pt x="1061706" y="98758"/>
                </a:lnTo>
                <a:lnTo>
                  <a:pt x="1068285" y="103576"/>
                </a:lnTo>
                <a:lnTo>
                  <a:pt x="1074865" y="108395"/>
                </a:lnTo>
                <a:lnTo>
                  <a:pt x="1082436" y="110805"/>
                </a:lnTo>
                <a:lnTo>
                  <a:pt x="1090997" y="110805"/>
                </a:lnTo>
                <a:lnTo>
                  <a:pt x="1098413" y="110376"/>
                </a:lnTo>
                <a:lnTo>
                  <a:pt x="1111181" y="106751"/>
                </a:lnTo>
                <a:lnTo>
                  <a:pt x="1120386" y="99430"/>
                </a:lnTo>
                <a:lnTo>
                  <a:pt x="1121928" y="97411"/>
                </a:lnTo>
                <a:lnTo>
                  <a:pt x="1127678" y="86019"/>
                </a:lnTo>
                <a:lnTo>
                  <a:pt x="1129595" y="73160"/>
                </a:lnTo>
                <a:lnTo>
                  <a:pt x="1129594" y="72850"/>
                </a:lnTo>
                <a:lnTo>
                  <a:pt x="1127027" y="59970"/>
                </a:lnTo>
                <a:lnTo>
                  <a:pt x="1119542" y="49531"/>
                </a:lnTo>
                <a:lnTo>
                  <a:pt x="1108003" y="42399"/>
                </a:lnTo>
                <a:lnTo>
                  <a:pt x="1095033" y="40212"/>
                </a:lnTo>
                <a:lnTo>
                  <a:pt x="1089896" y="40212"/>
                </a:lnTo>
                <a:lnTo>
                  <a:pt x="1085371" y="41019"/>
                </a:lnTo>
                <a:lnTo>
                  <a:pt x="1081457" y="42634"/>
                </a:lnTo>
                <a:lnTo>
                  <a:pt x="1079256" y="43563"/>
                </a:lnTo>
                <a:lnTo>
                  <a:pt x="1074486" y="46817"/>
                </a:lnTo>
                <a:lnTo>
                  <a:pt x="1078962" y="17611"/>
                </a:lnTo>
                <a:lnTo>
                  <a:pt x="1123651" y="17611"/>
                </a:lnTo>
                <a:close/>
              </a:path>
              <a:path w="1268040" h="111171">
                <a:moveTo>
                  <a:pt x="1231863" y="3522"/>
                </a:moveTo>
                <a:lnTo>
                  <a:pt x="1173085" y="110951"/>
                </a:lnTo>
                <a:lnTo>
                  <a:pt x="1181230" y="110951"/>
                </a:lnTo>
                <a:lnTo>
                  <a:pt x="1240008" y="3522"/>
                </a:lnTo>
                <a:lnTo>
                  <a:pt x="1231863" y="3522"/>
                </a:lnTo>
                <a:close/>
              </a:path>
              <a:path w="1268040" h="111171">
                <a:moveTo>
                  <a:pt x="1166285" y="46963"/>
                </a:moveTo>
                <a:lnTo>
                  <a:pt x="1162726" y="45483"/>
                </a:lnTo>
                <a:lnTo>
                  <a:pt x="1163399" y="57383"/>
                </a:lnTo>
                <a:lnTo>
                  <a:pt x="1170443" y="57383"/>
                </a:lnTo>
                <a:lnTo>
                  <a:pt x="1170443" y="46963"/>
                </a:lnTo>
                <a:lnTo>
                  <a:pt x="1166285" y="46963"/>
                </a:lnTo>
                <a:close/>
              </a:path>
              <a:path w="1268040" h="111171">
                <a:moveTo>
                  <a:pt x="1238296" y="97743"/>
                </a:moveTo>
                <a:lnTo>
                  <a:pt x="1234712" y="96263"/>
                </a:lnTo>
                <a:lnTo>
                  <a:pt x="1235410" y="108163"/>
                </a:lnTo>
                <a:lnTo>
                  <a:pt x="1242503" y="108163"/>
                </a:lnTo>
                <a:lnTo>
                  <a:pt x="1242503" y="97743"/>
                </a:lnTo>
                <a:lnTo>
                  <a:pt x="1238296" y="97743"/>
                </a:lnTo>
                <a:close/>
              </a:path>
              <a:path w="1268040" h="111171">
                <a:moveTo>
                  <a:pt x="1219388" y="95688"/>
                </a:moveTo>
                <a:lnTo>
                  <a:pt x="1224377" y="100678"/>
                </a:lnTo>
                <a:lnTo>
                  <a:pt x="1229368" y="105668"/>
                </a:lnTo>
                <a:lnTo>
                  <a:pt x="1235410" y="108163"/>
                </a:lnTo>
                <a:lnTo>
                  <a:pt x="1234712" y="96263"/>
                </a:lnTo>
                <a:lnTo>
                  <a:pt x="1231753" y="93303"/>
                </a:lnTo>
                <a:lnTo>
                  <a:pt x="1228793" y="90343"/>
                </a:lnTo>
                <a:lnTo>
                  <a:pt x="1227313" y="86784"/>
                </a:lnTo>
                <a:lnTo>
                  <a:pt x="1227313" y="78468"/>
                </a:lnTo>
                <a:lnTo>
                  <a:pt x="1228793" y="74909"/>
                </a:lnTo>
                <a:lnTo>
                  <a:pt x="1231753" y="71949"/>
                </a:lnTo>
                <a:lnTo>
                  <a:pt x="1234712" y="68990"/>
                </a:lnTo>
                <a:lnTo>
                  <a:pt x="1238296" y="67510"/>
                </a:lnTo>
                <a:lnTo>
                  <a:pt x="1246661" y="67510"/>
                </a:lnTo>
                <a:lnTo>
                  <a:pt x="1250220" y="68990"/>
                </a:lnTo>
                <a:lnTo>
                  <a:pt x="1253180" y="71949"/>
                </a:lnTo>
                <a:lnTo>
                  <a:pt x="1256140" y="74909"/>
                </a:lnTo>
                <a:lnTo>
                  <a:pt x="1257620" y="78468"/>
                </a:lnTo>
                <a:lnTo>
                  <a:pt x="1257620" y="86784"/>
                </a:lnTo>
                <a:lnTo>
                  <a:pt x="1256140" y="90343"/>
                </a:lnTo>
                <a:lnTo>
                  <a:pt x="1253180" y="93303"/>
                </a:lnTo>
                <a:lnTo>
                  <a:pt x="1250220" y="96263"/>
                </a:lnTo>
                <a:lnTo>
                  <a:pt x="1246661" y="97743"/>
                </a:lnTo>
                <a:lnTo>
                  <a:pt x="1242503" y="97743"/>
                </a:lnTo>
                <a:lnTo>
                  <a:pt x="1242503" y="108163"/>
                </a:lnTo>
                <a:lnTo>
                  <a:pt x="1249548" y="108163"/>
                </a:lnTo>
                <a:lnTo>
                  <a:pt x="1255564" y="105668"/>
                </a:lnTo>
                <a:lnTo>
                  <a:pt x="1260555" y="100678"/>
                </a:lnTo>
                <a:lnTo>
                  <a:pt x="1265545" y="95688"/>
                </a:lnTo>
                <a:lnTo>
                  <a:pt x="1268040" y="89671"/>
                </a:lnTo>
                <a:lnTo>
                  <a:pt x="1268040" y="75581"/>
                </a:lnTo>
                <a:lnTo>
                  <a:pt x="1265545" y="69564"/>
                </a:lnTo>
                <a:lnTo>
                  <a:pt x="1260555" y="64575"/>
                </a:lnTo>
                <a:lnTo>
                  <a:pt x="1255564" y="59585"/>
                </a:lnTo>
                <a:lnTo>
                  <a:pt x="1249548" y="57090"/>
                </a:lnTo>
                <a:lnTo>
                  <a:pt x="1235410" y="57090"/>
                </a:lnTo>
                <a:lnTo>
                  <a:pt x="1229368" y="59585"/>
                </a:lnTo>
                <a:lnTo>
                  <a:pt x="1224377" y="64575"/>
                </a:lnTo>
                <a:lnTo>
                  <a:pt x="1219388" y="69564"/>
                </a:lnTo>
                <a:lnTo>
                  <a:pt x="1216893" y="75581"/>
                </a:lnTo>
                <a:lnTo>
                  <a:pt x="1216893" y="89671"/>
                </a:lnTo>
                <a:lnTo>
                  <a:pt x="1219388" y="956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6308672" y="451114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6308672" y="4539016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6740839" y="4521988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2534066" y="4127966"/>
            <a:ext cx="4599580" cy="0"/>
          </a:xfrm>
          <a:custGeom>
            <a:avLst/>
            <a:gdLst/>
            <a:ahLst/>
            <a:cxnLst/>
            <a:rect l="l" t="t" r="r" b="b"/>
            <a:pathLst>
              <a:path w="5059538">
                <a:moveTo>
                  <a:pt x="5059538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9" name="object 279"/>
          <p:cNvSpPr/>
          <p:nvPr/>
        </p:nvSpPr>
        <p:spPr>
          <a:xfrm>
            <a:off x="476832" y="3030626"/>
            <a:ext cx="1739585" cy="130466"/>
          </a:xfrm>
          <a:custGeom>
            <a:avLst/>
            <a:gdLst/>
            <a:ahLst/>
            <a:cxnLst/>
            <a:rect l="l" t="t" r="r" b="b"/>
            <a:pathLst>
              <a:path w="1913544" h="147861">
                <a:moveTo>
                  <a:pt x="1900262" y="68537"/>
                </a:moveTo>
                <a:lnTo>
                  <a:pt x="1897987" y="54913"/>
                </a:lnTo>
                <a:lnTo>
                  <a:pt x="1895822" y="60942"/>
                </a:lnTo>
                <a:lnTo>
                  <a:pt x="1891493" y="64391"/>
                </a:lnTo>
                <a:lnTo>
                  <a:pt x="1887163" y="67840"/>
                </a:lnTo>
                <a:lnTo>
                  <a:pt x="1882381" y="69565"/>
                </a:lnTo>
                <a:lnTo>
                  <a:pt x="1869858" y="69565"/>
                </a:lnTo>
                <a:lnTo>
                  <a:pt x="1864550" y="67546"/>
                </a:lnTo>
                <a:lnTo>
                  <a:pt x="1875386" y="81158"/>
                </a:lnTo>
                <a:lnTo>
                  <a:pt x="1880376" y="81158"/>
                </a:lnTo>
                <a:lnTo>
                  <a:pt x="1885035" y="80217"/>
                </a:lnTo>
                <a:lnTo>
                  <a:pt x="1889365" y="78334"/>
                </a:lnTo>
                <a:lnTo>
                  <a:pt x="1893694" y="76450"/>
                </a:lnTo>
                <a:lnTo>
                  <a:pt x="1897327" y="73184"/>
                </a:lnTo>
                <a:lnTo>
                  <a:pt x="1900262" y="68537"/>
                </a:lnTo>
                <a:close/>
              </a:path>
              <a:path w="1913544" h="147861">
                <a:moveTo>
                  <a:pt x="1332957" y="53787"/>
                </a:moveTo>
                <a:lnTo>
                  <a:pt x="1337996" y="58484"/>
                </a:lnTo>
                <a:lnTo>
                  <a:pt x="1347662" y="64534"/>
                </a:lnTo>
                <a:lnTo>
                  <a:pt x="1345248" y="46718"/>
                </a:lnTo>
                <a:lnTo>
                  <a:pt x="1343646" y="42927"/>
                </a:lnTo>
                <a:lnTo>
                  <a:pt x="1343646" y="34073"/>
                </a:lnTo>
                <a:lnTo>
                  <a:pt x="1345004" y="30232"/>
                </a:lnTo>
                <a:lnTo>
                  <a:pt x="1347719" y="26563"/>
                </a:lnTo>
                <a:lnTo>
                  <a:pt x="1351718" y="9857"/>
                </a:lnTo>
                <a:lnTo>
                  <a:pt x="1344074" y="12890"/>
                </a:lnTo>
                <a:lnTo>
                  <a:pt x="1338619" y="18858"/>
                </a:lnTo>
                <a:lnTo>
                  <a:pt x="1333165" y="24827"/>
                </a:lnTo>
                <a:lnTo>
                  <a:pt x="1330437" y="31529"/>
                </a:lnTo>
                <a:lnTo>
                  <a:pt x="1330437" y="47281"/>
                </a:lnTo>
                <a:lnTo>
                  <a:pt x="1332957" y="53787"/>
                </a:lnTo>
                <a:close/>
              </a:path>
              <a:path w="1913544" h="147861">
                <a:moveTo>
                  <a:pt x="1201581" y="117775"/>
                </a:moveTo>
                <a:lnTo>
                  <a:pt x="1205263" y="117678"/>
                </a:lnTo>
                <a:lnTo>
                  <a:pt x="1208540" y="117286"/>
                </a:lnTo>
                <a:lnTo>
                  <a:pt x="1211634" y="116528"/>
                </a:lnTo>
                <a:lnTo>
                  <a:pt x="1211634" y="106108"/>
                </a:lnTo>
                <a:lnTo>
                  <a:pt x="1207647" y="106328"/>
                </a:lnTo>
                <a:lnTo>
                  <a:pt x="1204614" y="106328"/>
                </a:lnTo>
                <a:lnTo>
                  <a:pt x="1201875" y="105521"/>
                </a:lnTo>
                <a:lnTo>
                  <a:pt x="1199086" y="102757"/>
                </a:lnTo>
                <a:lnTo>
                  <a:pt x="1199086" y="48724"/>
                </a:lnTo>
                <a:lnTo>
                  <a:pt x="1211634" y="48724"/>
                </a:lnTo>
                <a:lnTo>
                  <a:pt x="1211634" y="37937"/>
                </a:lnTo>
                <a:lnTo>
                  <a:pt x="1199086" y="37937"/>
                </a:lnTo>
                <a:lnTo>
                  <a:pt x="1199086" y="15997"/>
                </a:lnTo>
                <a:lnTo>
                  <a:pt x="1185731" y="15997"/>
                </a:lnTo>
                <a:lnTo>
                  <a:pt x="1185731" y="37937"/>
                </a:lnTo>
                <a:lnTo>
                  <a:pt x="1175091" y="37937"/>
                </a:lnTo>
                <a:lnTo>
                  <a:pt x="1175091" y="48724"/>
                </a:lnTo>
                <a:lnTo>
                  <a:pt x="1185731" y="48724"/>
                </a:lnTo>
                <a:lnTo>
                  <a:pt x="1185731" y="105790"/>
                </a:lnTo>
                <a:lnTo>
                  <a:pt x="1186832" y="109887"/>
                </a:lnTo>
                <a:lnTo>
                  <a:pt x="1189033" y="113043"/>
                </a:lnTo>
                <a:lnTo>
                  <a:pt x="1191234" y="116198"/>
                </a:lnTo>
                <a:lnTo>
                  <a:pt x="1195417" y="117775"/>
                </a:lnTo>
                <a:lnTo>
                  <a:pt x="1201581" y="117775"/>
                </a:lnTo>
                <a:close/>
              </a:path>
              <a:path w="1913544" h="147861">
                <a:moveTo>
                  <a:pt x="731897" y="147861"/>
                </a:moveTo>
                <a:lnTo>
                  <a:pt x="731897" y="107722"/>
                </a:lnTo>
                <a:lnTo>
                  <a:pt x="734783" y="111293"/>
                </a:lnTo>
                <a:lnTo>
                  <a:pt x="737400" y="113812"/>
                </a:lnTo>
                <a:lnTo>
                  <a:pt x="739749" y="115280"/>
                </a:lnTo>
                <a:lnTo>
                  <a:pt x="743785" y="107648"/>
                </a:lnTo>
                <a:lnTo>
                  <a:pt x="737523" y="103588"/>
                </a:lnTo>
                <a:lnTo>
                  <a:pt x="734098" y="95467"/>
                </a:lnTo>
                <a:lnTo>
                  <a:pt x="732288" y="91211"/>
                </a:lnTo>
                <a:lnTo>
                  <a:pt x="731383" y="86050"/>
                </a:lnTo>
                <a:lnTo>
                  <a:pt x="731383" y="72451"/>
                </a:lnTo>
                <a:lnTo>
                  <a:pt x="732288" y="66237"/>
                </a:lnTo>
                <a:lnTo>
                  <a:pt x="734098" y="61346"/>
                </a:lnTo>
                <a:lnTo>
                  <a:pt x="737474" y="52197"/>
                </a:lnTo>
                <a:lnTo>
                  <a:pt x="737058" y="42389"/>
                </a:lnTo>
                <a:lnTo>
                  <a:pt x="734172" y="45153"/>
                </a:lnTo>
                <a:lnTo>
                  <a:pt x="731530" y="48724"/>
                </a:lnTo>
                <a:lnTo>
                  <a:pt x="731530" y="38304"/>
                </a:lnTo>
                <a:lnTo>
                  <a:pt x="718688" y="38304"/>
                </a:lnTo>
                <a:lnTo>
                  <a:pt x="718688" y="147861"/>
                </a:lnTo>
                <a:lnTo>
                  <a:pt x="731897" y="147861"/>
                </a:lnTo>
                <a:close/>
              </a:path>
              <a:path w="1913544" h="147861">
                <a:moveTo>
                  <a:pt x="94073" y="8731"/>
                </a:moveTo>
                <a:lnTo>
                  <a:pt x="77709" y="8731"/>
                </a:lnTo>
                <a:lnTo>
                  <a:pt x="47110" y="100531"/>
                </a:lnTo>
                <a:lnTo>
                  <a:pt x="16143" y="8731"/>
                </a:lnTo>
                <a:lnTo>
                  <a:pt x="0" y="8731"/>
                </a:lnTo>
                <a:lnTo>
                  <a:pt x="39258" y="116527"/>
                </a:lnTo>
                <a:lnTo>
                  <a:pt x="54741" y="116527"/>
                </a:lnTo>
                <a:lnTo>
                  <a:pt x="94073" y="8731"/>
                </a:lnTo>
                <a:close/>
              </a:path>
              <a:path w="1913544" h="147861">
                <a:moveTo>
                  <a:pt x="104665" y="82968"/>
                </a:moveTo>
                <a:lnTo>
                  <a:pt x="102390" y="88618"/>
                </a:lnTo>
                <a:lnTo>
                  <a:pt x="102390" y="102561"/>
                </a:lnTo>
                <a:lnTo>
                  <a:pt x="104701" y="108101"/>
                </a:lnTo>
                <a:lnTo>
                  <a:pt x="109324" y="112528"/>
                </a:lnTo>
                <a:lnTo>
                  <a:pt x="113947" y="116955"/>
                </a:lnTo>
                <a:lnTo>
                  <a:pt x="119903" y="119169"/>
                </a:lnTo>
                <a:lnTo>
                  <a:pt x="117580" y="102438"/>
                </a:lnTo>
                <a:lnTo>
                  <a:pt x="116185" y="99430"/>
                </a:lnTo>
                <a:lnTo>
                  <a:pt x="116185" y="90575"/>
                </a:lnTo>
                <a:lnTo>
                  <a:pt x="118215" y="86906"/>
                </a:lnTo>
                <a:lnTo>
                  <a:pt x="122276" y="84607"/>
                </a:lnTo>
                <a:lnTo>
                  <a:pt x="124673" y="83237"/>
                </a:lnTo>
                <a:lnTo>
                  <a:pt x="128269" y="82234"/>
                </a:lnTo>
                <a:lnTo>
                  <a:pt x="133063" y="81598"/>
                </a:lnTo>
                <a:lnTo>
                  <a:pt x="141061" y="80571"/>
                </a:lnTo>
                <a:lnTo>
                  <a:pt x="146002" y="79788"/>
                </a:lnTo>
                <a:lnTo>
                  <a:pt x="148546" y="79103"/>
                </a:lnTo>
                <a:lnTo>
                  <a:pt x="151090" y="78419"/>
                </a:lnTo>
                <a:lnTo>
                  <a:pt x="154783" y="76535"/>
                </a:lnTo>
                <a:lnTo>
                  <a:pt x="154783" y="95296"/>
                </a:lnTo>
                <a:lnTo>
                  <a:pt x="151114" y="101142"/>
                </a:lnTo>
                <a:lnTo>
                  <a:pt x="143850" y="115280"/>
                </a:lnTo>
                <a:lnTo>
                  <a:pt x="148889" y="112687"/>
                </a:lnTo>
                <a:lnTo>
                  <a:pt x="152753" y="109630"/>
                </a:lnTo>
                <a:lnTo>
                  <a:pt x="155444" y="106107"/>
                </a:lnTo>
                <a:lnTo>
                  <a:pt x="155884" y="109238"/>
                </a:lnTo>
                <a:lnTo>
                  <a:pt x="157719" y="113372"/>
                </a:lnTo>
                <a:lnTo>
                  <a:pt x="159773" y="116601"/>
                </a:lnTo>
                <a:lnTo>
                  <a:pt x="163075" y="118215"/>
                </a:lnTo>
                <a:lnTo>
                  <a:pt x="169484" y="118215"/>
                </a:lnTo>
                <a:lnTo>
                  <a:pt x="173104" y="117849"/>
                </a:lnTo>
                <a:lnTo>
                  <a:pt x="176724" y="116894"/>
                </a:lnTo>
                <a:lnTo>
                  <a:pt x="176724" y="107135"/>
                </a:lnTo>
                <a:lnTo>
                  <a:pt x="175110" y="107392"/>
                </a:lnTo>
                <a:lnTo>
                  <a:pt x="172395" y="107575"/>
                </a:lnTo>
                <a:lnTo>
                  <a:pt x="168836" y="106328"/>
                </a:lnTo>
                <a:lnTo>
                  <a:pt x="167992" y="103025"/>
                </a:lnTo>
                <a:lnTo>
                  <a:pt x="167992" y="50314"/>
                </a:lnTo>
                <a:lnTo>
                  <a:pt x="165130" y="44835"/>
                </a:lnTo>
                <a:lnTo>
                  <a:pt x="159406" y="41312"/>
                </a:lnTo>
                <a:lnTo>
                  <a:pt x="153634" y="37790"/>
                </a:lnTo>
                <a:lnTo>
                  <a:pt x="146125" y="36029"/>
                </a:lnTo>
                <a:lnTo>
                  <a:pt x="128905" y="36029"/>
                </a:lnTo>
                <a:lnTo>
                  <a:pt x="121897" y="37925"/>
                </a:lnTo>
                <a:lnTo>
                  <a:pt x="115855" y="41716"/>
                </a:lnTo>
                <a:lnTo>
                  <a:pt x="109813" y="45507"/>
                </a:lnTo>
                <a:lnTo>
                  <a:pt x="106670" y="52247"/>
                </a:lnTo>
                <a:lnTo>
                  <a:pt x="106426" y="61932"/>
                </a:lnTo>
                <a:lnTo>
                  <a:pt x="118754" y="61932"/>
                </a:lnTo>
                <a:lnTo>
                  <a:pt x="119243" y="57872"/>
                </a:lnTo>
                <a:lnTo>
                  <a:pt x="120295" y="54815"/>
                </a:lnTo>
                <a:lnTo>
                  <a:pt x="121909" y="52760"/>
                </a:lnTo>
                <a:lnTo>
                  <a:pt x="124795" y="49042"/>
                </a:lnTo>
                <a:lnTo>
                  <a:pt x="129687" y="47183"/>
                </a:lnTo>
                <a:lnTo>
                  <a:pt x="142553" y="47183"/>
                </a:lnTo>
                <a:lnTo>
                  <a:pt x="147140" y="48198"/>
                </a:lnTo>
                <a:lnTo>
                  <a:pt x="150344" y="50228"/>
                </a:lnTo>
                <a:lnTo>
                  <a:pt x="153548" y="52258"/>
                </a:lnTo>
                <a:lnTo>
                  <a:pt x="155150" y="55524"/>
                </a:lnTo>
                <a:lnTo>
                  <a:pt x="155150" y="62226"/>
                </a:lnTo>
                <a:lnTo>
                  <a:pt x="154270" y="65088"/>
                </a:lnTo>
                <a:lnTo>
                  <a:pt x="151212" y="68512"/>
                </a:lnTo>
                <a:lnTo>
                  <a:pt x="148179" y="68904"/>
                </a:lnTo>
                <a:lnTo>
                  <a:pt x="127119" y="71545"/>
                </a:lnTo>
                <a:lnTo>
                  <a:pt x="119732" y="72475"/>
                </a:lnTo>
                <a:lnTo>
                  <a:pt x="113764" y="74945"/>
                </a:lnTo>
                <a:lnTo>
                  <a:pt x="109214" y="78957"/>
                </a:lnTo>
                <a:lnTo>
                  <a:pt x="104665" y="82968"/>
                </a:lnTo>
                <a:close/>
              </a:path>
              <a:path w="1913544" h="147861">
                <a:moveTo>
                  <a:pt x="151114" y="101142"/>
                </a:moveTo>
                <a:lnTo>
                  <a:pt x="143776" y="104713"/>
                </a:lnTo>
                <a:lnTo>
                  <a:pt x="139422" y="106866"/>
                </a:lnTo>
                <a:lnTo>
                  <a:pt x="134922" y="107942"/>
                </a:lnTo>
                <a:lnTo>
                  <a:pt x="126459" y="107942"/>
                </a:lnTo>
                <a:lnTo>
                  <a:pt x="123156" y="106841"/>
                </a:lnTo>
                <a:lnTo>
                  <a:pt x="120368" y="104640"/>
                </a:lnTo>
                <a:lnTo>
                  <a:pt x="117580" y="102438"/>
                </a:lnTo>
                <a:lnTo>
                  <a:pt x="119903" y="119169"/>
                </a:lnTo>
                <a:lnTo>
                  <a:pt x="133259" y="119169"/>
                </a:lnTo>
                <a:lnTo>
                  <a:pt x="138811" y="117873"/>
                </a:lnTo>
                <a:lnTo>
                  <a:pt x="143850" y="115280"/>
                </a:lnTo>
                <a:lnTo>
                  <a:pt x="151114" y="101142"/>
                </a:lnTo>
                <a:close/>
              </a:path>
              <a:path w="1913544" h="147861">
                <a:moveTo>
                  <a:pt x="194091" y="8731"/>
                </a:moveTo>
                <a:lnTo>
                  <a:pt x="194091" y="116527"/>
                </a:lnTo>
                <a:lnTo>
                  <a:pt x="207299" y="116527"/>
                </a:lnTo>
                <a:lnTo>
                  <a:pt x="207300" y="8731"/>
                </a:lnTo>
                <a:lnTo>
                  <a:pt x="194091" y="8731"/>
                </a:lnTo>
                <a:close/>
              </a:path>
              <a:path w="1913544" h="147861">
                <a:moveTo>
                  <a:pt x="253138" y="106988"/>
                </a:moveTo>
                <a:lnTo>
                  <a:pt x="248759" y="104640"/>
                </a:lnTo>
                <a:lnTo>
                  <a:pt x="246411" y="99943"/>
                </a:lnTo>
                <a:lnTo>
                  <a:pt x="245139" y="97400"/>
                </a:lnTo>
                <a:lnTo>
                  <a:pt x="244503" y="94122"/>
                </a:lnTo>
                <a:lnTo>
                  <a:pt x="244503" y="37937"/>
                </a:lnTo>
                <a:lnTo>
                  <a:pt x="231001" y="37937"/>
                </a:lnTo>
                <a:lnTo>
                  <a:pt x="231001" y="98060"/>
                </a:lnTo>
                <a:lnTo>
                  <a:pt x="232102" y="103417"/>
                </a:lnTo>
                <a:lnTo>
                  <a:pt x="234304" y="107428"/>
                </a:lnTo>
                <a:lnTo>
                  <a:pt x="243117" y="115870"/>
                </a:lnTo>
                <a:lnTo>
                  <a:pt x="257198" y="118655"/>
                </a:lnTo>
                <a:lnTo>
                  <a:pt x="264390" y="118655"/>
                </a:lnTo>
                <a:lnTo>
                  <a:pt x="270505" y="116601"/>
                </a:lnTo>
                <a:lnTo>
                  <a:pt x="275543" y="112491"/>
                </a:lnTo>
                <a:lnTo>
                  <a:pt x="278087" y="110437"/>
                </a:lnTo>
                <a:lnTo>
                  <a:pt x="280215" y="107917"/>
                </a:lnTo>
                <a:lnTo>
                  <a:pt x="281927" y="104933"/>
                </a:lnTo>
                <a:lnTo>
                  <a:pt x="281781" y="116527"/>
                </a:lnTo>
                <a:lnTo>
                  <a:pt x="294255" y="116527"/>
                </a:lnTo>
                <a:lnTo>
                  <a:pt x="294255" y="37937"/>
                </a:lnTo>
                <a:lnTo>
                  <a:pt x="281047" y="37937"/>
                </a:lnTo>
                <a:lnTo>
                  <a:pt x="281047" y="84216"/>
                </a:lnTo>
                <a:lnTo>
                  <a:pt x="280142" y="90257"/>
                </a:lnTo>
                <a:lnTo>
                  <a:pt x="278332" y="94660"/>
                </a:lnTo>
                <a:lnTo>
                  <a:pt x="275005" y="102879"/>
                </a:lnTo>
                <a:lnTo>
                  <a:pt x="268744" y="106988"/>
                </a:lnTo>
                <a:lnTo>
                  <a:pt x="253138" y="106988"/>
                </a:lnTo>
                <a:close/>
              </a:path>
              <a:path w="1913544" h="147861">
                <a:moveTo>
                  <a:pt x="339727" y="49886"/>
                </a:moveTo>
                <a:lnTo>
                  <a:pt x="344815" y="47697"/>
                </a:lnTo>
                <a:lnTo>
                  <a:pt x="359344" y="47697"/>
                </a:lnTo>
                <a:lnTo>
                  <a:pt x="365386" y="50876"/>
                </a:lnTo>
                <a:lnTo>
                  <a:pt x="369006" y="57236"/>
                </a:lnTo>
                <a:lnTo>
                  <a:pt x="370963" y="60660"/>
                </a:lnTo>
                <a:lnTo>
                  <a:pt x="372210" y="65234"/>
                </a:lnTo>
                <a:lnTo>
                  <a:pt x="372748" y="70958"/>
                </a:lnTo>
                <a:lnTo>
                  <a:pt x="329087" y="70958"/>
                </a:lnTo>
                <a:lnTo>
                  <a:pt x="329331" y="64208"/>
                </a:lnTo>
                <a:lnTo>
                  <a:pt x="324831" y="47990"/>
                </a:lnTo>
                <a:lnTo>
                  <a:pt x="320864" y="53438"/>
                </a:lnTo>
                <a:lnTo>
                  <a:pt x="316134" y="64995"/>
                </a:lnTo>
                <a:lnTo>
                  <a:pt x="314557" y="78736"/>
                </a:lnTo>
                <a:lnTo>
                  <a:pt x="314949" y="85947"/>
                </a:lnTo>
                <a:lnTo>
                  <a:pt x="318205" y="98674"/>
                </a:lnTo>
                <a:lnTo>
                  <a:pt x="324757" y="108639"/>
                </a:lnTo>
                <a:lnTo>
                  <a:pt x="336848" y="116966"/>
                </a:lnTo>
                <a:lnTo>
                  <a:pt x="349633" y="119316"/>
                </a:lnTo>
                <a:lnTo>
                  <a:pt x="353645" y="119316"/>
                </a:lnTo>
                <a:lnTo>
                  <a:pt x="357240" y="118925"/>
                </a:lnTo>
                <a:lnTo>
                  <a:pt x="360420" y="118142"/>
                </a:lnTo>
                <a:lnTo>
                  <a:pt x="366340" y="116772"/>
                </a:lnTo>
                <a:lnTo>
                  <a:pt x="371305" y="114130"/>
                </a:lnTo>
                <a:lnTo>
                  <a:pt x="375316" y="110217"/>
                </a:lnTo>
                <a:lnTo>
                  <a:pt x="377714" y="107966"/>
                </a:lnTo>
                <a:lnTo>
                  <a:pt x="379878" y="105068"/>
                </a:lnTo>
                <a:lnTo>
                  <a:pt x="381811" y="101521"/>
                </a:lnTo>
                <a:lnTo>
                  <a:pt x="383743" y="97974"/>
                </a:lnTo>
                <a:lnTo>
                  <a:pt x="384880" y="94758"/>
                </a:lnTo>
                <a:lnTo>
                  <a:pt x="385223" y="91872"/>
                </a:lnTo>
                <a:lnTo>
                  <a:pt x="372234" y="91872"/>
                </a:lnTo>
                <a:lnTo>
                  <a:pt x="371256" y="95345"/>
                </a:lnTo>
                <a:lnTo>
                  <a:pt x="369593" y="98402"/>
                </a:lnTo>
                <a:lnTo>
                  <a:pt x="367245" y="101045"/>
                </a:lnTo>
                <a:lnTo>
                  <a:pt x="363135" y="105594"/>
                </a:lnTo>
                <a:lnTo>
                  <a:pt x="357632" y="107868"/>
                </a:lnTo>
                <a:lnTo>
                  <a:pt x="343347" y="107868"/>
                </a:lnTo>
                <a:lnTo>
                  <a:pt x="337892" y="105459"/>
                </a:lnTo>
                <a:lnTo>
                  <a:pt x="334370" y="100641"/>
                </a:lnTo>
                <a:lnTo>
                  <a:pt x="330848" y="95822"/>
                </a:lnTo>
                <a:lnTo>
                  <a:pt x="328964" y="89426"/>
                </a:lnTo>
                <a:lnTo>
                  <a:pt x="328720" y="81452"/>
                </a:lnTo>
                <a:lnTo>
                  <a:pt x="386324" y="81452"/>
                </a:lnTo>
                <a:lnTo>
                  <a:pt x="386324" y="73526"/>
                </a:lnTo>
                <a:lnTo>
                  <a:pt x="385932" y="67754"/>
                </a:lnTo>
                <a:lnTo>
                  <a:pt x="385149" y="64134"/>
                </a:lnTo>
                <a:lnTo>
                  <a:pt x="384269" y="58850"/>
                </a:lnTo>
                <a:lnTo>
                  <a:pt x="382508" y="54228"/>
                </a:lnTo>
                <a:lnTo>
                  <a:pt x="379866" y="50265"/>
                </a:lnTo>
                <a:lnTo>
                  <a:pt x="377127" y="46107"/>
                </a:lnTo>
                <a:lnTo>
                  <a:pt x="373140" y="42719"/>
                </a:lnTo>
                <a:lnTo>
                  <a:pt x="367905" y="40102"/>
                </a:lnTo>
                <a:lnTo>
                  <a:pt x="362671" y="37484"/>
                </a:lnTo>
                <a:lnTo>
                  <a:pt x="357265" y="36176"/>
                </a:lnTo>
                <a:lnTo>
                  <a:pt x="351688" y="36176"/>
                </a:lnTo>
                <a:lnTo>
                  <a:pt x="347347" y="36389"/>
                </a:lnTo>
                <a:lnTo>
                  <a:pt x="339727" y="49886"/>
                </a:lnTo>
                <a:close/>
              </a:path>
              <a:path w="1913544" h="147861">
                <a:moveTo>
                  <a:pt x="329331" y="64208"/>
                </a:moveTo>
                <a:lnTo>
                  <a:pt x="331508" y="58642"/>
                </a:lnTo>
                <a:lnTo>
                  <a:pt x="335618" y="54264"/>
                </a:lnTo>
                <a:lnTo>
                  <a:pt x="339727" y="49886"/>
                </a:lnTo>
                <a:lnTo>
                  <a:pt x="347347" y="36389"/>
                </a:lnTo>
                <a:lnTo>
                  <a:pt x="334906" y="39976"/>
                </a:lnTo>
                <a:lnTo>
                  <a:pt x="324831" y="47990"/>
                </a:lnTo>
                <a:lnTo>
                  <a:pt x="329331" y="64208"/>
                </a:lnTo>
                <a:close/>
              </a:path>
              <a:path w="1913544" h="147861">
                <a:moveTo>
                  <a:pt x="493630" y="115018"/>
                </a:moveTo>
                <a:lnTo>
                  <a:pt x="502827" y="106988"/>
                </a:lnTo>
                <a:lnTo>
                  <a:pt x="506508" y="101096"/>
                </a:lnTo>
                <a:lnTo>
                  <a:pt x="510682" y="89333"/>
                </a:lnTo>
                <a:lnTo>
                  <a:pt x="512073" y="75581"/>
                </a:lnTo>
                <a:lnTo>
                  <a:pt x="511671" y="68243"/>
                </a:lnTo>
                <a:lnTo>
                  <a:pt x="508322" y="55474"/>
                </a:lnTo>
                <a:lnTo>
                  <a:pt x="501580" y="45789"/>
                </a:lnTo>
                <a:lnTo>
                  <a:pt x="488878" y="37805"/>
                </a:lnTo>
                <a:lnTo>
                  <a:pt x="475897" y="35662"/>
                </a:lnTo>
                <a:lnTo>
                  <a:pt x="471369" y="35884"/>
                </a:lnTo>
                <a:lnTo>
                  <a:pt x="458848" y="39460"/>
                </a:lnTo>
                <a:lnTo>
                  <a:pt x="448893" y="47403"/>
                </a:lnTo>
                <a:lnTo>
                  <a:pt x="444754" y="53313"/>
                </a:lnTo>
                <a:lnTo>
                  <a:pt x="440318" y="64948"/>
                </a:lnTo>
                <a:lnTo>
                  <a:pt x="438840" y="78957"/>
                </a:lnTo>
                <a:lnTo>
                  <a:pt x="439148" y="85363"/>
                </a:lnTo>
                <a:lnTo>
                  <a:pt x="442159" y="98156"/>
                </a:lnTo>
                <a:lnTo>
                  <a:pt x="448379" y="108419"/>
                </a:lnTo>
                <a:lnTo>
                  <a:pt x="450205" y="110359"/>
                </a:lnTo>
                <a:lnTo>
                  <a:pt x="452415" y="87102"/>
                </a:lnTo>
                <a:lnTo>
                  <a:pt x="452415" y="70029"/>
                </a:lnTo>
                <a:lnTo>
                  <a:pt x="454249" y="62593"/>
                </a:lnTo>
                <a:lnTo>
                  <a:pt x="457918" y="56429"/>
                </a:lnTo>
                <a:lnTo>
                  <a:pt x="461587" y="50265"/>
                </a:lnTo>
                <a:lnTo>
                  <a:pt x="467458" y="47183"/>
                </a:lnTo>
                <a:lnTo>
                  <a:pt x="484629" y="47183"/>
                </a:lnTo>
                <a:lnTo>
                  <a:pt x="491038" y="50803"/>
                </a:lnTo>
                <a:lnTo>
                  <a:pt x="494755" y="58043"/>
                </a:lnTo>
                <a:lnTo>
                  <a:pt x="497104" y="62642"/>
                </a:lnTo>
                <a:lnTo>
                  <a:pt x="498278" y="68610"/>
                </a:lnTo>
                <a:lnTo>
                  <a:pt x="498278" y="84069"/>
                </a:lnTo>
                <a:lnTo>
                  <a:pt x="496651" y="91444"/>
                </a:lnTo>
                <a:lnTo>
                  <a:pt x="493398" y="98072"/>
                </a:lnTo>
                <a:lnTo>
                  <a:pt x="490145" y="104701"/>
                </a:lnTo>
                <a:lnTo>
                  <a:pt x="484140" y="108015"/>
                </a:lnTo>
                <a:lnTo>
                  <a:pt x="467409" y="108015"/>
                </a:lnTo>
                <a:lnTo>
                  <a:pt x="474136" y="119389"/>
                </a:lnTo>
                <a:lnTo>
                  <a:pt x="481065" y="118954"/>
                </a:lnTo>
                <a:lnTo>
                  <a:pt x="493630" y="115018"/>
                </a:lnTo>
                <a:close/>
              </a:path>
              <a:path w="1913544" h="147861">
                <a:moveTo>
                  <a:pt x="461587" y="105227"/>
                </a:moveTo>
                <a:lnTo>
                  <a:pt x="457918" y="99650"/>
                </a:lnTo>
                <a:lnTo>
                  <a:pt x="454249" y="94073"/>
                </a:lnTo>
                <a:lnTo>
                  <a:pt x="452415" y="87102"/>
                </a:lnTo>
                <a:lnTo>
                  <a:pt x="450205" y="110359"/>
                </a:lnTo>
                <a:lnTo>
                  <a:pt x="460796" y="117132"/>
                </a:lnTo>
                <a:lnTo>
                  <a:pt x="474136" y="119389"/>
                </a:lnTo>
                <a:lnTo>
                  <a:pt x="467409" y="108015"/>
                </a:lnTo>
                <a:lnTo>
                  <a:pt x="461587" y="105227"/>
                </a:lnTo>
                <a:close/>
              </a:path>
              <a:path w="1913544" h="147861">
                <a:moveTo>
                  <a:pt x="548764" y="24496"/>
                </a:moveTo>
                <a:lnTo>
                  <a:pt x="549546" y="22417"/>
                </a:lnTo>
                <a:lnTo>
                  <a:pt x="552726" y="19298"/>
                </a:lnTo>
                <a:lnTo>
                  <a:pt x="558462" y="19335"/>
                </a:lnTo>
                <a:lnTo>
                  <a:pt x="561434" y="19519"/>
                </a:lnTo>
                <a:lnTo>
                  <a:pt x="561434" y="7484"/>
                </a:lnTo>
                <a:lnTo>
                  <a:pt x="558425" y="7264"/>
                </a:lnTo>
                <a:lnTo>
                  <a:pt x="547051" y="7190"/>
                </a:lnTo>
                <a:lnTo>
                  <a:pt x="541108" y="9441"/>
                </a:lnTo>
                <a:lnTo>
                  <a:pt x="538026" y="13941"/>
                </a:lnTo>
                <a:lnTo>
                  <a:pt x="536313" y="16485"/>
                </a:lnTo>
                <a:lnTo>
                  <a:pt x="535359" y="20497"/>
                </a:lnTo>
                <a:lnTo>
                  <a:pt x="535164" y="25976"/>
                </a:lnTo>
                <a:lnTo>
                  <a:pt x="535164" y="38304"/>
                </a:lnTo>
                <a:lnTo>
                  <a:pt x="524230" y="38304"/>
                </a:lnTo>
                <a:lnTo>
                  <a:pt x="524230" y="48724"/>
                </a:lnTo>
                <a:lnTo>
                  <a:pt x="535164" y="48724"/>
                </a:lnTo>
                <a:lnTo>
                  <a:pt x="535164" y="116527"/>
                </a:lnTo>
                <a:lnTo>
                  <a:pt x="548225" y="116527"/>
                </a:lnTo>
                <a:lnTo>
                  <a:pt x="548225" y="48724"/>
                </a:lnTo>
                <a:lnTo>
                  <a:pt x="561434" y="48724"/>
                </a:lnTo>
                <a:lnTo>
                  <a:pt x="561434" y="38304"/>
                </a:lnTo>
                <a:lnTo>
                  <a:pt x="548372" y="38304"/>
                </a:lnTo>
                <a:lnTo>
                  <a:pt x="548372" y="29792"/>
                </a:lnTo>
                <a:lnTo>
                  <a:pt x="548764" y="24496"/>
                </a:lnTo>
                <a:close/>
              </a:path>
              <a:path w="1913544" h="147861">
                <a:moveTo>
                  <a:pt x="686946" y="109985"/>
                </a:moveTo>
                <a:lnTo>
                  <a:pt x="696014" y="100897"/>
                </a:lnTo>
                <a:lnTo>
                  <a:pt x="698169" y="97879"/>
                </a:lnTo>
                <a:lnTo>
                  <a:pt x="703780" y="86998"/>
                </a:lnTo>
                <a:lnTo>
                  <a:pt x="707146" y="74624"/>
                </a:lnTo>
                <a:lnTo>
                  <a:pt x="708268" y="60758"/>
                </a:lnTo>
                <a:lnTo>
                  <a:pt x="707071" y="46740"/>
                </a:lnTo>
                <a:lnTo>
                  <a:pt x="703500" y="34554"/>
                </a:lnTo>
                <a:lnTo>
                  <a:pt x="697555" y="24141"/>
                </a:lnTo>
                <a:lnTo>
                  <a:pt x="692359" y="18339"/>
                </a:lnTo>
                <a:lnTo>
                  <a:pt x="682254" y="11371"/>
                </a:lnTo>
                <a:lnTo>
                  <a:pt x="669897" y="7190"/>
                </a:lnTo>
                <a:lnTo>
                  <a:pt x="655288" y="5796"/>
                </a:lnTo>
                <a:lnTo>
                  <a:pt x="646472" y="6362"/>
                </a:lnTo>
                <a:lnTo>
                  <a:pt x="633612" y="9759"/>
                </a:lnTo>
                <a:lnTo>
                  <a:pt x="622803" y="16224"/>
                </a:lnTo>
                <a:lnTo>
                  <a:pt x="614048" y="25756"/>
                </a:lnTo>
                <a:lnTo>
                  <a:pt x="607802" y="37354"/>
                </a:lnTo>
                <a:lnTo>
                  <a:pt x="604341" y="49597"/>
                </a:lnTo>
                <a:lnTo>
                  <a:pt x="603187" y="63180"/>
                </a:lnTo>
                <a:lnTo>
                  <a:pt x="603298" y="67634"/>
                </a:lnTo>
                <a:lnTo>
                  <a:pt x="605175" y="81032"/>
                </a:lnTo>
                <a:lnTo>
                  <a:pt x="609369" y="92903"/>
                </a:lnTo>
                <a:lnTo>
                  <a:pt x="615882" y="103246"/>
                </a:lnTo>
                <a:lnTo>
                  <a:pt x="618304" y="64134"/>
                </a:lnTo>
                <a:lnTo>
                  <a:pt x="619156" y="52300"/>
                </a:lnTo>
                <a:lnTo>
                  <a:pt x="622659" y="39888"/>
                </a:lnTo>
                <a:lnTo>
                  <a:pt x="628871" y="30269"/>
                </a:lnTo>
                <a:lnTo>
                  <a:pt x="632003" y="27232"/>
                </a:lnTo>
                <a:lnTo>
                  <a:pt x="642952" y="20897"/>
                </a:lnTo>
                <a:lnTo>
                  <a:pt x="656168" y="18785"/>
                </a:lnTo>
                <a:lnTo>
                  <a:pt x="660874" y="19014"/>
                </a:lnTo>
                <a:lnTo>
                  <a:pt x="673463" y="22556"/>
                </a:lnTo>
                <a:lnTo>
                  <a:pt x="683356" y="30379"/>
                </a:lnTo>
                <a:lnTo>
                  <a:pt x="687102" y="35590"/>
                </a:lnTo>
                <a:lnTo>
                  <a:pt x="691750" y="47129"/>
                </a:lnTo>
                <a:lnTo>
                  <a:pt x="693299" y="60978"/>
                </a:lnTo>
                <a:lnTo>
                  <a:pt x="692845" y="69006"/>
                </a:lnTo>
                <a:lnTo>
                  <a:pt x="690041" y="81513"/>
                </a:lnTo>
                <a:lnTo>
                  <a:pt x="684676" y="92789"/>
                </a:lnTo>
                <a:lnTo>
                  <a:pt x="681124" y="97430"/>
                </a:lnTo>
                <a:lnTo>
                  <a:pt x="670713" y="104323"/>
                </a:lnTo>
                <a:lnTo>
                  <a:pt x="656755" y="106621"/>
                </a:lnTo>
                <a:lnTo>
                  <a:pt x="648979" y="106116"/>
                </a:lnTo>
                <a:lnTo>
                  <a:pt x="636383" y="102177"/>
                </a:lnTo>
                <a:lnTo>
                  <a:pt x="627366" y="94330"/>
                </a:lnTo>
                <a:lnTo>
                  <a:pt x="624186" y="89341"/>
                </a:lnTo>
                <a:lnTo>
                  <a:pt x="629022" y="113791"/>
                </a:lnTo>
                <a:lnTo>
                  <a:pt x="641054" y="118210"/>
                </a:lnTo>
                <a:lnTo>
                  <a:pt x="654994" y="119683"/>
                </a:lnTo>
                <a:lnTo>
                  <a:pt x="662983" y="119228"/>
                </a:lnTo>
                <a:lnTo>
                  <a:pt x="675935" y="116095"/>
                </a:lnTo>
                <a:lnTo>
                  <a:pt x="686946" y="109985"/>
                </a:lnTo>
                <a:close/>
              </a:path>
              <a:path w="1913544" h="147861">
                <a:moveTo>
                  <a:pt x="619774" y="77648"/>
                </a:moveTo>
                <a:lnTo>
                  <a:pt x="618304" y="64134"/>
                </a:lnTo>
                <a:lnTo>
                  <a:pt x="615882" y="103246"/>
                </a:lnTo>
                <a:lnTo>
                  <a:pt x="618896" y="106426"/>
                </a:lnTo>
                <a:lnTo>
                  <a:pt x="629022" y="113791"/>
                </a:lnTo>
                <a:lnTo>
                  <a:pt x="624186" y="89341"/>
                </a:lnTo>
                <a:lnTo>
                  <a:pt x="619774" y="77648"/>
                </a:lnTo>
                <a:close/>
              </a:path>
              <a:path w="1913544" h="147861">
                <a:moveTo>
                  <a:pt x="772342" y="94746"/>
                </a:moveTo>
                <a:lnTo>
                  <a:pt x="768257" y="99907"/>
                </a:lnTo>
                <a:lnTo>
                  <a:pt x="764172" y="105068"/>
                </a:lnTo>
                <a:lnTo>
                  <a:pt x="759048" y="107648"/>
                </a:lnTo>
                <a:lnTo>
                  <a:pt x="743785" y="107648"/>
                </a:lnTo>
                <a:lnTo>
                  <a:pt x="739749" y="115280"/>
                </a:lnTo>
                <a:lnTo>
                  <a:pt x="743760" y="117873"/>
                </a:lnTo>
                <a:lnTo>
                  <a:pt x="748725" y="119169"/>
                </a:lnTo>
                <a:lnTo>
                  <a:pt x="762179" y="119169"/>
                </a:lnTo>
                <a:lnTo>
                  <a:pt x="768783" y="116846"/>
                </a:lnTo>
                <a:lnTo>
                  <a:pt x="774458" y="112198"/>
                </a:lnTo>
                <a:lnTo>
                  <a:pt x="782211" y="102699"/>
                </a:lnTo>
                <a:lnTo>
                  <a:pt x="786467" y="90654"/>
                </a:lnTo>
                <a:lnTo>
                  <a:pt x="787886" y="75508"/>
                </a:lnTo>
                <a:lnTo>
                  <a:pt x="787609" y="69215"/>
                </a:lnTo>
                <a:lnTo>
                  <a:pt x="784684" y="56239"/>
                </a:lnTo>
                <a:lnTo>
                  <a:pt x="778567" y="46266"/>
                </a:lnTo>
                <a:lnTo>
                  <a:pt x="772354" y="39441"/>
                </a:lnTo>
                <a:lnTo>
                  <a:pt x="764796" y="36029"/>
                </a:lnTo>
                <a:lnTo>
                  <a:pt x="749875" y="36029"/>
                </a:lnTo>
                <a:lnTo>
                  <a:pt x="744641" y="37497"/>
                </a:lnTo>
                <a:lnTo>
                  <a:pt x="740189" y="40432"/>
                </a:lnTo>
                <a:lnTo>
                  <a:pt x="737058" y="42389"/>
                </a:lnTo>
                <a:lnTo>
                  <a:pt x="737474" y="52197"/>
                </a:lnTo>
                <a:lnTo>
                  <a:pt x="743736" y="47623"/>
                </a:lnTo>
                <a:lnTo>
                  <a:pt x="761983" y="47623"/>
                </a:lnTo>
                <a:lnTo>
                  <a:pt x="768245" y="51953"/>
                </a:lnTo>
                <a:lnTo>
                  <a:pt x="771669" y="60612"/>
                </a:lnTo>
                <a:lnTo>
                  <a:pt x="773479" y="65112"/>
                </a:lnTo>
                <a:lnTo>
                  <a:pt x="774384" y="70493"/>
                </a:lnTo>
                <a:lnTo>
                  <a:pt x="774384" y="87028"/>
                </a:lnTo>
                <a:lnTo>
                  <a:pt x="772342" y="94746"/>
                </a:lnTo>
                <a:close/>
              </a:path>
              <a:path w="1913544" h="147861">
                <a:moveTo>
                  <a:pt x="864104" y="84240"/>
                </a:moveTo>
                <a:lnTo>
                  <a:pt x="868287" y="72352"/>
                </a:lnTo>
                <a:lnTo>
                  <a:pt x="885678" y="24728"/>
                </a:lnTo>
                <a:lnTo>
                  <a:pt x="902042" y="72352"/>
                </a:lnTo>
                <a:lnTo>
                  <a:pt x="906738" y="84240"/>
                </a:lnTo>
                <a:lnTo>
                  <a:pt x="917672" y="116527"/>
                </a:lnTo>
                <a:lnTo>
                  <a:pt x="933669" y="116527"/>
                </a:lnTo>
                <a:lnTo>
                  <a:pt x="894557" y="8731"/>
                </a:lnTo>
                <a:lnTo>
                  <a:pt x="878046" y="8731"/>
                </a:lnTo>
                <a:lnTo>
                  <a:pt x="837467" y="116527"/>
                </a:lnTo>
                <a:lnTo>
                  <a:pt x="852437" y="116527"/>
                </a:lnTo>
                <a:lnTo>
                  <a:pt x="864104" y="84240"/>
                </a:lnTo>
                <a:close/>
              </a:path>
              <a:path w="1913544" h="147861">
                <a:moveTo>
                  <a:pt x="868287" y="72352"/>
                </a:moveTo>
                <a:lnTo>
                  <a:pt x="864104" y="84240"/>
                </a:lnTo>
                <a:lnTo>
                  <a:pt x="906738" y="84240"/>
                </a:lnTo>
                <a:lnTo>
                  <a:pt x="902042" y="72352"/>
                </a:lnTo>
                <a:lnTo>
                  <a:pt x="868287" y="72352"/>
                </a:lnTo>
                <a:close/>
              </a:path>
              <a:path w="1913544" h="147861">
                <a:moveTo>
                  <a:pt x="943245" y="106266"/>
                </a:moveTo>
                <a:lnTo>
                  <a:pt x="948113" y="111574"/>
                </a:lnTo>
                <a:lnTo>
                  <a:pt x="948503" y="111986"/>
                </a:lnTo>
                <a:lnTo>
                  <a:pt x="958301" y="117649"/>
                </a:lnTo>
                <a:lnTo>
                  <a:pt x="972952" y="119536"/>
                </a:lnTo>
                <a:lnTo>
                  <a:pt x="987172" y="117625"/>
                </a:lnTo>
                <a:lnTo>
                  <a:pt x="997204" y="111904"/>
                </a:lnTo>
                <a:lnTo>
                  <a:pt x="1002512" y="106817"/>
                </a:lnTo>
                <a:lnTo>
                  <a:pt x="1005166" y="100775"/>
                </a:lnTo>
                <a:lnTo>
                  <a:pt x="1005166" y="86540"/>
                </a:lnTo>
                <a:lnTo>
                  <a:pt x="1002598" y="81231"/>
                </a:lnTo>
                <a:lnTo>
                  <a:pt x="997461" y="77856"/>
                </a:lnTo>
                <a:lnTo>
                  <a:pt x="994232" y="75703"/>
                </a:lnTo>
                <a:lnTo>
                  <a:pt x="987873" y="73478"/>
                </a:lnTo>
                <a:lnTo>
                  <a:pt x="978382" y="71179"/>
                </a:lnTo>
                <a:lnTo>
                  <a:pt x="969650" y="69050"/>
                </a:lnTo>
                <a:lnTo>
                  <a:pt x="965834" y="68121"/>
                </a:lnTo>
                <a:lnTo>
                  <a:pt x="962948" y="67045"/>
                </a:lnTo>
                <a:lnTo>
                  <a:pt x="960991" y="65821"/>
                </a:lnTo>
                <a:lnTo>
                  <a:pt x="957615" y="63767"/>
                </a:lnTo>
                <a:lnTo>
                  <a:pt x="955928" y="61027"/>
                </a:lnTo>
                <a:lnTo>
                  <a:pt x="955928" y="54472"/>
                </a:lnTo>
                <a:lnTo>
                  <a:pt x="957212" y="51953"/>
                </a:lnTo>
                <a:lnTo>
                  <a:pt x="959780" y="50045"/>
                </a:lnTo>
                <a:lnTo>
                  <a:pt x="962348" y="48137"/>
                </a:lnTo>
                <a:lnTo>
                  <a:pt x="966128" y="47183"/>
                </a:lnTo>
                <a:lnTo>
                  <a:pt x="978602" y="47183"/>
                </a:lnTo>
                <a:lnTo>
                  <a:pt x="983861" y="48919"/>
                </a:lnTo>
                <a:lnTo>
                  <a:pt x="986894" y="52393"/>
                </a:lnTo>
                <a:lnTo>
                  <a:pt x="988753" y="54839"/>
                </a:lnTo>
                <a:lnTo>
                  <a:pt x="989805" y="57554"/>
                </a:lnTo>
                <a:lnTo>
                  <a:pt x="990050" y="60538"/>
                </a:lnTo>
                <a:lnTo>
                  <a:pt x="1002524" y="60538"/>
                </a:lnTo>
                <a:lnTo>
                  <a:pt x="1002622" y="55450"/>
                </a:lnTo>
                <a:lnTo>
                  <a:pt x="1001032" y="50705"/>
                </a:lnTo>
                <a:lnTo>
                  <a:pt x="997755" y="46302"/>
                </a:lnTo>
                <a:lnTo>
                  <a:pt x="996412" y="44677"/>
                </a:lnTo>
                <a:lnTo>
                  <a:pt x="986369" y="38081"/>
                </a:lnTo>
                <a:lnTo>
                  <a:pt x="972145" y="35883"/>
                </a:lnTo>
                <a:lnTo>
                  <a:pt x="963095" y="35883"/>
                </a:lnTo>
                <a:lnTo>
                  <a:pt x="955891" y="38181"/>
                </a:lnTo>
                <a:lnTo>
                  <a:pt x="950534" y="42780"/>
                </a:lnTo>
                <a:lnTo>
                  <a:pt x="945177" y="47379"/>
                </a:lnTo>
                <a:lnTo>
                  <a:pt x="942499" y="53396"/>
                </a:lnTo>
                <a:lnTo>
                  <a:pt x="942499" y="67143"/>
                </a:lnTo>
                <a:lnTo>
                  <a:pt x="945336" y="72083"/>
                </a:lnTo>
                <a:lnTo>
                  <a:pt x="951011" y="75655"/>
                </a:lnTo>
                <a:lnTo>
                  <a:pt x="954191" y="77710"/>
                </a:lnTo>
                <a:lnTo>
                  <a:pt x="959132" y="79569"/>
                </a:lnTo>
                <a:lnTo>
                  <a:pt x="965834" y="81231"/>
                </a:lnTo>
                <a:lnTo>
                  <a:pt x="976327" y="83873"/>
                </a:lnTo>
                <a:lnTo>
                  <a:pt x="981953" y="85292"/>
                </a:lnTo>
                <a:lnTo>
                  <a:pt x="985720" y="86540"/>
                </a:lnTo>
                <a:lnTo>
                  <a:pt x="987628" y="87616"/>
                </a:lnTo>
                <a:lnTo>
                  <a:pt x="990612" y="89377"/>
                </a:lnTo>
                <a:lnTo>
                  <a:pt x="992104" y="91945"/>
                </a:lnTo>
                <a:lnTo>
                  <a:pt x="992104" y="99773"/>
                </a:lnTo>
                <a:lnTo>
                  <a:pt x="990245" y="103062"/>
                </a:lnTo>
                <a:lnTo>
                  <a:pt x="986527" y="105190"/>
                </a:lnTo>
                <a:lnTo>
                  <a:pt x="982809" y="107318"/>
                </a:lnTo>
                <a:lnTo>
                  <a:pt x="978504" y="108382"/>
                </a:lnTo>
                <a:lnTo>
                  <a:pt x="965394" y="108382"/>
                </a:lnTo>
                <a:lnTo>
                  <a:pt x="959621" y="106254"/>
                </a:lnTo>
                <a:lnTo>
                  <a:pt x="956295" y="101998"/>
                </a:lnTo>
                <a:lnTo>
                  <a:pt x="954485" y="99650"/>
                </a:lnTo>
                <a:lnTo>
                  <a:pt x="953384" y="96274"/>
                </a:lnTo>
                <a:lnTo>
                  <a:pt x="952992" y="91872"/>
                </a:lnTo>
                <a:lnTo>
                  <a:pt x="940298" y="91872"/>
                </a:lnTo>
                <a:lnTo>
                  <a:pt x="940640" y="99699"/>
                </a:lnTo>
                <a:lnTo>
                  <a:pt x="943245" y="106266"/>
                </a:lnTo>
                <a:close/>
              </a:path>
              <a:path w="1913544" h="147861">
                <a:moveTo>
                  <a:pt x="1018387" y="106266"/>
                </a:moveTo>
                <a:lnTo>
                  <a:pt x="1023254" y="111574"/>
                </a:lnTo>
                <a:lnTo>
                  <a:pt x="1023644" y="111986"/>
                </a:lnTo>
                <a:lnTo>
                  <a:pt x="1033442" y="117649"/>
                </a:lnTo>
                <a:lnTo>
                  <a:pt x="1048094" y="119536"/>
                </a:lnTo>
                <a:lnTo>
                  <a:pt x="1062314" y="117625"/>
                </a:lnTo>
                <a:lnTo>
                  <a:pt x="1072346" y="111904"/>
                </a:lnTo>
                <a:lnTo>
                  <a:pt x="1077654" y="106817"/>
                </a:lnTo>
                <a:lnTo>
                  <a:pt x="1080308" y="100775"/>
                </a:lnTo>
                <a:lnTo>
                  <a:pt x="1080308" y="86540"/>
                </a:lnTo>
                <a:lnTo>
                  <a:pt x="1077739" y="81232"/>
                </a:lnTo>
                <a:lnTo>
                  <a:pt x="1072603" y="77856"/>
                </a:lnTo>
                <a:lnTo>
                  <a:pt x="1069374" y="75703"/>
                </a:lnTo>
                <a:lnTo>
                  <a:pt x="1063014" y="73478"/>
                </a:lnTo>
                <a:lnTo>
                  <a:pt x="1053524" y="71179"/>
                </a:lnTo>
                <a:lnTo>
                  <a:pt x="1044792" y="69050"/>
                </a:lnTo>
                <a:lnTo>
                  <a:pt x="1040976" y="68121"/>
                </a:lnTo>
                <a:lnTo>
                  <a:pt x="1038089" y="67045"/>
                </a:lnTo>
                <a:lnTo>
                  <a:pt x="1036133" y="65821"/>
                </a:lnTo>
                <a:lnTo>
                  <a:pt x="1032757" y="63767"/>
                </a:lnTo>
                <a:lnTo>
                  <a:pt x="1031069" y="61028"/>
                </a:lnTo>
                <a:lnTo>
                  <a:pt x="1031069" y="54472"/>
                </a:lnTo>
                <a:lnTo>
                  <a:pt x="1032354" y="51953"/>
                </a:lnTo>
                <a:lnTo>
                  <a:pt x="1034922" y="50045"/>
                </a:lnTo>
                <a:lnTo>
                  <a:pt x="1037490" y="48137"/>
                </a:lnTo>
                <a:lnTo>
                  <a:pt x="1041269" y="47183"/>
                </a:lnTo>
                <a:lnTo>
                  <a:pt x="1053744" y="47183"/>
                </a:lnTo>
                <a:lnTo>
                  <a:pt x="1059003" y="48919"/>
                </a:lnTo>
                <a:lnTo>
                  <a:pt x="1062036" y="52393"/>
                </a:lnTo>
                <a:lnTo>
                  <a:pt x="1063895" y="54839"/>
                </a:lnTo>
                <a:lnTo>
                  <a:pt x="1064947" y="57554"/>
                </a:lnTo>
                <a:lnTo>
                  <a:pt x="1065191" y="60538"/>
                </a:lnTo>
                <a:lnTo>
                  <a:pt x="1077666" y="60538"/>
                </a:lnTo>
                <a:lnTo>
                  <a:pt x="1077764" y="55450"/>
                </a:lnTo>
                <a:lnTo>
                  <a:pt x="1076174" y="50705"/>
                </a:lnTo>
                <a:lnTo>
                  <a:pt x="1072896" y="46302"/>
                </a:lnTo>
                <a:lnTo>
                  <a:pt x="1071554" y="44677"/>
                </a:lnTo>
                <a:lnTo>
                  <a:pt x="1061510" y="38081"/>
                </a:lnTo>
                <a:lnTo>
                  <a:pt x="1047286" y="35883"/>
                </a:lnTo>
                <a:lnTo>
                  <a:pt x="1038236" y="35883"/>
                </a:lnTo>
                <a:lnTo>
                  <a:pt x="1031033" y="38181"/>
                </a:lnTo>
                <a:lnTo>
                  <a:pt x="1025676" y="42780"/>
                </a:lnTo>
                <a:lnTo>
                  <a:pt x="1020319" y="47379"/>
                </a:lnTo>
                <a:lnTo>
                  <a:pt x="1017641" y="53396"/>
                </a:lnTo>
                <a:lnTo>
                  <a:pt x="1017641" y="67143"/>
                </a:lnTo>
                <a:lnTo>
                  <a:pt x="1020478" y="72083"/>
                </a:lnTo>
                <a:lnTo>
                  <a:pt x="1026153" y="75655"/>
                </a:lnTo>
                <a:lnTo>
                  <a:pt x="1029333" y="77710"/>
                </a:lnTo>
                <a:lnTo>
                  <a:pt x="1034274" y="79569"/>
                </a:lnTo>
                <a:lnTo>
                  <a:pt x="1040976" y="81231"/>
                </a:lnTo>
                <a:lnTo>
                  <a:pt x="1051469" y="83873"/>
                </a:lnTo>
                <a:lnTo>
                  <a:pt x="1057095" y="85292"/>
                </a:lnTo>
                <a:lnTo>
                  <a:pt x="1060862" y="86540"/>
                </a:lnTo>
                <a:lnTo>
                  <a:pt x="1062770" y="87616"/>
                </a:lnTo>
                <a:lnTo>
                  <a:pt x="1065754" y="89377"/>
                </a:lnTo>
                <a:lnTo>
                  <a:pt x="1067246" y="91945"/>
                </a:lnTo>
                <a:lnTo>
                  <a:pt x="1067246" y="99773"/>
                </a:lnTo>
                <a:lnTo>
                  <a:pt x="1065387" y="103062"/>
                </a:lnTo>
                <a:lnTo>
                  <a:pt x="1061669" y="105190"/>
                </a:lnTo>
                <a:lnTo>
                  <a:pt x="1057951" y="107318"/>
                </a:lnTo>
                <a:lnTo>
                  <a:pt x="1053646" y="108382"/>
                </a:lnTo>
                <a:lnTo>
                  <a:pt x="1040535" y="108382"/>
                </a:lnTo>
                <a:lnTo>
                  <a:pt x="1034763" y="106255"/>
                </a:lnTo>
                <a:lnTo>
                  <a:pt x="1031436" y="101998"/>
                </a:lnTo>
                <a:lnTo>
                  <a:pt x="1029626" y="99650"/>
                </a:lnTo>
                <a:lnTo>
                  <a:pt x="1028525" y="96275"/>
                </a:lnTo>
                <a:lnTo>
                  <a:pt x="1028134" y="91872"/>
                </a:lnTo>
                <a:lnTo>
                  <a:pt x="1015439" y="91872"/>
                </a:lnTo>
                <a:lnTo>
                  <a:pt x="1015782" y="99699"/>
                </a:lnTo>
                <a:lnTo>
                  <a:pt x="1018387" y="106266"/>
                </a:lnTo>
                <a:close/>
              </a:path>
              <a:path w="1913544" h="147861">
                <a:moveTo>
                  <a:pt x="1116191" y="49886"/>
                </a:moveTo>
                <a:lnTo>
                  <a:pt x="1121278" y="47697"/>
                </a:lnTo>
                <a:lnTo>
                  <a:pt x="1135808" y="47697"/>
                </a:lnTo>
                <a:lnTo>
                  <a:pt x="1141849" y="50876"/>
                </a:lnTo>
                <a:lnTo>
                  <a:pt x="1145470" y="57236"/>
                </a:lnTo>
                <a:lnTo>
                  <a:pt x="1147426" y="60661"/>
                </a:lnTo>
                <a:lnTo>
                  <a:pt x="1148674" y="65234"/>
                </a:lnTo>
                <a:lnTo>
                  <a:pt x="1149212" y="70959"/>
                </a:lnTo>
                <a:lnTo>
                  <a:pt x="1105551" y="70958"/>
                </a:lnTo>
                <a:lnTo>
                  <a:pt x="1105795" y="64208"/>
                </a:lnTo>
                <a:lnTo>
                  <a:pt x="1101295" y="47990"/>
                </a:lnTo>
                <a:lnTo>
                  <a:pt x="1097328" y="53439"/>
                </a:lnTo>
                <a:lnTo>
                  <a:pt x="1092598" y="64995"/>
                </a:lnTo>
                <a:lnTo>
                  <a:pt x="1091021" y="78736"/>
                </a:lnTo>
                <a:lnTo>
                  <a:pt x="1091413" y="85947"/>
                </a:lnTo>
                <a:lnTo>
                  <a:pt x="1094669" y="98674"/>
                </a:lnTo>
                <a:lnTo>
                  <a:pt x="1101221" y="108639"/>
                </a:lnTo>
                <a:lnTo>
                  <a:pt x="1113312" y="116966"/>
                </a:lnTo>
                <a:lnTo>
                  <a:pt x="1126097" y="119316"/>
                </a:lnTo>
                <a:lnTo>
                  <a:pt x="1130109" y="119316"/>
                </a:lnTo>
                <a:lnTo>
                  <a:pt x="1133704" y="118925"/>
                </a:lnTo>
                <a:lnTo>
                  <a:pt x="1136884" y="118142"/>
                </a:lnTo>
                <a:lnTo>
                  <a:pt x="1142803" y="116772"/>
                </a:lnTo>
                <a:lnTo>
                  <a:pt x="1147769" y="114131"/>
                </a:lnTo>
                <a:lnTo>
                  <a:pt x="1151780" y="110217"/>
                </a:lnTo>
                <a:lnTo>
                  <a:pt x="1154178" y="107966"/>
                </a:lnTo>
                <a:lnTo>
                  <a:pt x="1156342" y="105069"/>
                </a:lnTo>
                <a:lnTo>
                  <a:pt x="1158275" y="101522"/>
                </a:lnTo>
                <a:lnTo>
                  <a:pt x="1160207" y="97974"/>
                </a:lnTo>
                <a:lnTo>
                  <a:pt x="1161344" y="94759"/>
                </a:lnTo>
                <a:lnTo>
                  <a:pt x="1161687" y="91872"/>
                </a:lnTo>
                <a:lnTo>
                  <a:pt x="1148698" y="91872"/>
                </a:lnTo>
                <a:lnTo>
                  <a:pt x="1147720" y="95345"/>
                </a:lnTo>
                <a:lnTo>
                  <a:pt x="1146057" y="98402"/>
                </a:lnTo>
                <a:lnTo>
                  <a:pt x="1143708" y="101045"/>
                </a:lnTo>
                <a:lnTo>
                  <a:pt x="1139599" y="105594"/>
                </a:lnTo>
                <a:lnTo>
                  <a:pt x="1134096" y="107869"/>
                </a:lnTo>
                <a:lnTo>
                  <a:pt x="1119811" y="107868"/>
                </a:lnTo>
                <a:lnTo>
                  <a:pt x="1114356" y="105460"/>
                </a:lnTo>
                <a:lnTo>
                  <a:pt x="1110834" y="100641"/>
                </a:lnTo>
                <a:lnTo>
                  <a:pt x="1107312" y="95822"/>
                </a:lnTo>
                <a:lnTo>
                  <a:pt x="1105428" y="89426"/>
                </a:lnTo>
                <a:lnTo>
                  <a:pt x="1105184" y="81452"/>
                </a:lnTo>
                <a:lnTo>
                  <a:pt x="1162787" y="81452"/>
                </a:lnTo>
                <a:lnTo>
                  <a:pt x="1162787" y="73526"/>
                </a:lnTo>
                <a:lnTo>
                  <a:pt x="1162396" y="67754"/>
                </a:lnTo>
                <a:lnTo>
                  <a:pt x="1161613" y="64134"/>
                </a:lnTo>
                <a:lnTo>
                  <a:pt x="1160733" y="58850"/>
                </a:lnTo>
                <a:lnTo>
                  <a:pt x="1158972" y="54228"/>
                </a:lnTo>
                <a:lnTo>
                  <a:pt x="1156330" y="50265"/>
                </a:lnTo>
                <a:lnTo>
                  <a:pt x="1153590" y="46107"/>
                </a:lnTo>
                <a:lnTo>
                  <a:pt x="1149603" y="42719"/>
                </a:lnTo>
                <a:lnTo>
                  <a:pt x="1144369" y="40102"/>
                </a:lnTo>
                <a:lnTo>
                  <a:pt x="1139134" y="37484"/>
                </a:lnTo>
                <a:lnTo>
                  <a:pt x="1133729" y="36176"/>
                </a:lnTo>
                <a:lnTo>
                  <a:pt x="1128152" y="36176"/>
                </a:lnTo>
                <a:lnTo>
                  <a:pt x="1123811" y="36389"/>
                </a:lnTo>
                <a:lnTo>
                  <a:pt x="1116191" y="49886"/>
                </a:lnTo>
                <a:close/>
              </a:path>
              <a:path w="1913544" h="147861">
                <a:moveTo>
                  <a:pt x="1105795" y="64208"/>
                </a:moveTo>
                <a:lnTo>
                  <a:pt x="1107972" y="58643"/>
                </a:lnTo>
                <a:lnTo>
                  <a:pt x="1112082" y="54265"/>
                </a:lnTo>
                <a:lnTo>
                  <a:pt x="1116191" y="49886"/>
                </a:lnTo>
                <a:lnTo>
                  <a:pt x="1123811" y="36389"/>
                </a:lnTo>
                <a:lnTo>
                  <a:pt x="1111370" y="39976"/>
                </a:lnTo>
                <a:lnTo>
                  <a:pt x="1101295" y="47990"/>
                </a:lnTo>
                <a:lnTo>
                  <a:pt x="1105795" y="64208"/>
                </a:lnTo>
                <a:close/>
              </a:path>
              <a:path w="1913544" h="147861">
                <a:moveTo>
                  <a:pt x="1218765" y="106266"/>
                </a:moveTo>
                <a:lnTo>
                  <a:pt x="1223632" y="111575"/>
                </a:lnTo>
                <a:lnTo>
                  <a:pt x="1224022" y="111987"/>
                </a:lnTo>
                <a:lnTo>
                  <a:pt x="1233820" y="117649"/>
                </a:lnTo>
                <a:lnTo>
                  <a:pt x="1248471" y="119536"/>
                </a:lnTo>
                <a:lnTo>
                  <a:pt x="1262692" y="117625"/>
                </a:lnTo>
                <a:lnTo>
                  <a:pt x="1272724" y="111905"/>
                </a:lnTo>
                <a:lnTo>
                  <a:pt x="1278031" y="106817"/>
                </a:lnTo>
                <a:lnTo>
                  <a:pt x="1280686" y="100775"/>
                </a:lnTo>
                <a:lnTo>
                  <a:pt x="1280686" y="86540"/>
                </a:lnTo>
                <a:lnTo>
                  <a:pt x="1278117" y="81232"/>
                </a:lnTo>
                <a:lnTo>
                  <a:pt x="1272980" y="77856"/>
                </a:lnTo>
                <a:lnTo>
                  <a:pt x="1269752" y="75704"/>
                </a:lnTo>
                <a:lnTo>
                  <a:pt x="1263392" y="73478"/>
                </a:lnTo>
                <a:lnTo>
                  <a:pt x="1253902" y="71179"/>
                </a:lnTo>
                <a:lnTo>
                  <a:pt x="1245169" y="69051"/>
                </a:lnTo>
                <a:lnTo>
                  <a:pt x="1241353" y="68121"/>
                </a:lnTo>
                <a:lnTo>
                  <a:pt x="1238467" y="67045"/>
                </a:lnTo>
                <a:lnTo>
                  <a:pt x="1236510" y="65822"/>
                </a:lnTo>
                <a:lnTo>
                  <a:pt x="1233135" y="63767"/>
                </a:lnTo>
                <a:lnTo>
                  <a:pt x="1231447" y="61028"/>
                </a:lnTo>
                <a:lnTo>
                  <a:pt x="1231447" y="54473"/>
                </a:lnTo>
                <a:lnTo>
                  <a:pt x="1232731" y="51953"/>
                </a:lnTo>
                <a:lnTo>
                  <a:pt x="1235300" y="50045"/>
                </a:lnTo>
                <a:lnTo>
                  <a:pt x="1237868" y="48137"/>
                </a:lnTo>
                <a:lnTo>
                  <a:pt x="1241647" y="47183"/>
                </a:lnTo>
                <a:lnTo>
                  <a:pt x="1254122" y="47183"/>
                </a:lnTo>
                <a:lnTo>
                  <a:pt x="1259381" y="48920"/>
                </a:lnTo>
                <a:lnTo>
                  <a:pt x="1262414" y="52393"/>
                </a:lnTo>
                <a:lnTo>
                  <a:pt x="1264273" y="54839"/>
                </a:lnTo>
                <a:lnTo>
                  <a:pt x="1265324" y="57554"/>
                </a:lnTo>
                <a:lnTo>
                  <a:pt x="1265569" y="60539"/>
                </a:lnTo>
                <a:lnTo>
                  <a:pt x="1278044" y="60539"/>
                </a:lnTo>
                <a:lnTo>
                  <a:pt x="1278141" y="55451"/>
                </a:lnTo>
                <a:lnTo>
                  <a:pt x="1276552" y="50705"/>
                </a:lnTo>
                <a:lnTo>
                  <a:pt x="1273274" y="46303"/>
                </a:lnTo>
                <a:lnTo>
                  <a:pt x="1271931" y="44677"/>
                </a:lnTo>
                <a:lnTo>
                  <a:pt x="1261888" y="38081"/>
                </a:lnTo>
                <a:lnTo>
                  <a:pt x="1247664" y="35883"/>
                </a:lnTo>
                <a:lnTo>
                  <a:pt x="1238614" y="35883"/>
                </a:lnTo>
                <a:lnTo>
                  <a:pt x="1231410" y="38181"/>
                </a:lnTo>
                <a:lnTo>
                  <a:pt x="1226054" y="42780"/>
                </a:lnTo>
                <a:lnTo>
                  <a:pt x="1220697" y="47379"/>
                </a:lnTo>
                <a:lnTo>
                  <a:pt x="1218018" y="53396"/>
                </a:lnTo>
                <a:lnTo>
                  <a:pt x="1218018" y="67143"/>
                </a:lnTo>
                <a:lnTo>
                  <a:pt x="1220856" y="72084"/>
                </a:lnTo>
                <a:lnTo>
                  <a:pt x="1226531" y="75655"/>
                </a:lnTo>
                <a:lnTo>
                  <a:pt x="1229710" y="77710"/>
                </a:lnTo>
                <a:lnTo>
                  <a:pt x="1234651" y="79569"/>
                </a:lnTo>
                <a:lnTo>
                  <a:pt x="1241353" y="81232"/>
                </a:lnTo>
                <a:lnTo>
                  <a:pt x="1251847" y="83874"/>
                </a:lnTo>
                <a:lnTo>
                  <a:pt x="1257473" y="85292"/>
                </a:lnTo>
                <a:lnTo>
                  <a:pt x="1261239" y="86540"/>
                </a:lnTo>
                <a:lnTo>
                  <a:pt x="1263148" y="87616"/>
                </a:lnTo>
                <a:lnTo>
                  <a:pt x="1266132" y="89377"/>
                </a:lnTo>
                <a:lnTo>
                  <a:pt x="1267624" y="91945"/>
                </a:lnTo>
                <a:lnTo>
                  <a:pt x="1267624" y="99773"/>
                </a:lnTo>
                <a:lnTo>
                  <a:pt x="1265765" y="103063"/>
                </a:lnTo>
                <a:lnTo>
                  <a:pt x="1262047" y="105191"/>
                </a:lnTo>
                <a:lnTo>
                  <a:pt x="1258329" y="107319"/>
                </a:lnTo>
                <a:lnTo>
                  <a:pt x="1254024" y="108383"/>
                </a:lnTo>
                <a:lnTo>
                  <a:pt x="1240913" y="108383"/>
                </a:lnTo>
                <a:lnTo>
                  <a:pt x="1235141" y="106255"/>
                </a:lnTo>
                <a:lnTo>
                  <a:pt x="1231814" y="101998"/>
                </a:lnTo>
                <a:lnTo>
                  <a:pt x="1230004" y="99650"/>
                </a:lnTo>
                <a:lnTo>
                  <a:pt x="1228903" y="96275"/>
                </a:lnTo>
                <a:lnTo>
                  <a:pt x="1228512" y="91872"/>
                </a:lnTo>
                <a:lnTo>
                  <a:pt x="1215817" y="91872"/>
                </a:lnTo>
                <a:lnTo>
                  <a:pt x="1216160" y="99699"/>
                </a:lnTo>
                <a:lnTo>
                  <a:pt x="1218765" y="106266"/>
                </a:lnTo>
                <a:close/>
              </a:path>
              <a:path w="1913544" h="147861">
                <a:moveTo>
                  <a:pt x="1488034" y="42120"/>
                </a:moveTo>
                <a:lnTo>
                  <a:pt x="1488034" y="116528"/>
                </a:lnTo>
                <a:lnTo>
                  <a:pt x="1502123" y="116528"/>
                </a:lnTo>
                <a:lnTo>
                  <a:pt x="1502123" y="11887"/>
                </a:lnTo>
                <a:lnTo>
                  <a:pt x="1491703" y="11887"/>
                </a:lnTo>
                <a:lnTo>
                  <a:pt x="1489844" y="20008"/>
                </a:lnTo>
                <a:lnTo>
                  <a:pt x="1487032" y="25157"/>
                </a:lnTo>
                <a:lnTo>
                  <a:pt x="1483265" y="27334"/>
                </a:lnTo>
                <a:lnTo>
                  <a:pt x="1479498" y="29511"/>
                </a:lnTo>
                <a:lnTo>
                  <a:pt x="1472845" y="31064"/>
                </a:lnTo>
                <a:lnTo>
                  <a:pt x="1463305" y="31994"/>
                </a:lnTo>
                <a:lnTo>
                  <a:pt x="1463305" y="42120"/>
                </a:lnTo>
                <a:lnTo>
                  <a:pt x="1488034" y="42120"/>
                </a:lnTo>
                <a:close/>
              </a:path>
              <a:path w="1913544" h="147861">
                <a:moveTo>
                  <a:pt x="1379872" y="59756"/>
                </a:moveTo>
                <a:lnTo>
                  <a:pt x="1368522" y="56576"/>
                </a:lnTo>
                <a:lnTo>
                  <a:pt x="1368522" y="20913"/>
                </a:lnTo>
                <a:lnTo>
                  <a:pt x="1375273" y="21158"/>
                </a:lnTo>
                <a:lnTo>
                  <a:pt x="1380189" y="23751"/>
                </a:lnTo>
                <a:lnTo>
                  <a:pt x="1383271" y="28691"/>
                </a:lnTo>
                <a:lnTo>
                  <a:pt x="1384935" y="31382"/>
                </a:lnTo>
                <a:lnTo>
                  <a:pt x="1385938" y="34586"/>
                </a:lnTo>
                <a:lnTo>
                  <a:pt x="1386280" y="38304"/>
                </a:lnTo>
                <a:lnTo>
                  <a:pt x="1399122" y="38304"/>
                </a:lnTo>
                <a:lnTo>
                  <a:pt x="1398877" y="29988"/>
                </a:lnTo>
                <a:lnTo>
                  <a:pt x="1396150" y="23298"/>
                </a:lnTo>
                <a:lnTo>
                  <a:pt x="1390940" y="18235"/>
                </a:lnTo>
                <a:lnTo>
                  <a:pt x="1385730" y="13171"/>
                </a:lnTo>
                <a:lnTo>
                  <a:pt x="1378257" y="10297"/>
                </a:lnTo>
                <a:lnTo>
                  <a:pt x="1368522" y="9612"/>
                </a:lnTo>
                <a:lnTo>
                  <a:pt x="1368522" y="0"/>
                </a:lnTo>
                <a:lnTo>
                  <a:pt x="1361551" y="0"/>
                </a:lnTo>
                <a:lnTo>
                  <a:pt x="1361551" y="9759"/>
                </a:lnTo>
                <a:lnTo>
                  <a:pt x="1351718" y="9857"/>
                </a:lnTo>
                <a:lnTo>
                  <a:pt x="1347719" y="26563"/>
                </a:lnTo>
                <a:lnTo>
                  <a:pt x="1350434" y="22895"/>
                </a:lnTo>
                <a:lnTo>
                  <a:pt x="1354995" y="20937"/>
                </a:lnTo>
                <a:lnTo>
                  <a:pt x="1361404" y="20693"/>
                </a:lnTo>
                <a:lnTo>
                  <a:pt x="1361404" y="55182"/>
                </a:lnTo>
                <a:lnTo>
                  <a:pt x="1355974" y="54106"/>
                </a:lnTo>
                <a:lnTo>
                  <a:pt x="1351657" y="52198"/>
                </a:lnTo>
                <a:lnTo>
                  <a:pt x="1348452" y="49458"/>
                </a:lnTo>
                <a:lnTo>
                  <a:pt x="1345248" y="46718"/>
                </a:lnTo>
                <a:lnTo>
                  <a:pt x="1347662" y="64534"/>
                </a:lnTo>
                <a:lnTo>
                  <a:pt x="1361404" y="68537"/>
                </a:lnTo>
                <a:lnTo>
                  <a:pt x="1361404" y="108529"/>
                </a:lnTo>
                <a:lnTo>
                  <a:pt x="1353185" y="107845"/>
                </a:lnTo>
                <a:lnTo>
                  <a:pt x="1347560" y="104738"/>
                </a:lnTo>
                <a:lnTo>
                  <a:pt x="1344526" y="99210"/>
                </a:lnTo>
                <a:lnTo>
                  <a:pt x="1342814" y="96128"/>
                </a:lnTo>
                <a:lnTo>
                  <a:pt x="1341763" y="91236"/>
                </a:lnTo>
                <a:lnTo>
                  <a:pt x="1341371" y="84534"/>
                </a:lnTo>
                <a:lnTo>
                  <a:pt x="1328383" y="84534"/>
                </a:lnTo>
                <a:lnTo>
                  <a:pt x="1328383" y="92948"/>
                </a:lnTo>
                <a:lnTo>
                  <a:pt x="1329777" y="99626"/>
                </a:lnTo>
                <a:lnTo>
                  <a:pt x="1332565" y="104567"/>
                </a:lnTo>
                <a:lnTo>
                  <a:pt x="1336652" y="110074"/>
                </a:lnTo>
                <a:lnTo>
                  <a:pt x="1347030" y="116739"/>
                </a:lnTo>
                <a:lnTo>
                  <a:pt x="1361551" y="119683"/>
                </a:lnTo>
                <a:lnTo>
                  <a:pt x="1361551" y="133919"/>
                </a:lnTo>
                <a:lnTo>
                  <a:pt x="1368522" y="133919"/>
                </a:lnTo>
                <a:lnTo>
                  <a:pt x="1368522" y="70298"/>
                </a:lnTo>
                <a:lnTo>
                  <a:pt x="1374637" y="71961"/>
                </a:lnTo>
                <a:lnTo>
                  <a:pt x="1378991" y="73722"/>
                </a:lnTo>
                <a:lnTo>
                  <a:pt x="1381584" y="75581"/>
                </a:lnTo>
                <a:lnTo>
                  <a:pt x="1386084" y="78761"/>
                </a:lnTo>
                <a:lnTo>
                  <a:pt x="1388335" y="83409"/>
                </a:lnTo>
                <a:lnTo>
                  <a:pt x="1388335" y="93388"/>
                </a:lnTo>
                <a:lnTo>
                  <a:pt x="1387503" y="96788"/>
                </a:lnTo>
                <a:lnTo>
                  <a:pt x="1385840" y="99724"/>
                </a:lnTo>
                <a:lnTo>
                  <a:pt x="1384152" y="116699"/>
                </a:lnTo>
                <a:lnTo>
                  <a:pt x="1388848" y="113666"/>
                </a:lnTo>
                <a:lnTo>
                  <a:pt x="1392741" y="110599"/>
                </a:lnTo>
                <a:lnTo>
                  <a:pt x="1399343" y="100222"/>
                </a:lnTo>
                <a:lnTo>
                  <a:pt x="1401543" y="85929"/>
                </a:lnTo>
                <a:lnTo>
                  <a:pt x="1401543" y="76927"/>
                </a:lnTo>
                <a:lnTo>
                  <a:pt x="1398241" y="70127"/>
                </a:lnTo>
                <a:lnTo>
                  <a:pt x="1391637" y="65528"/>
                </a:lnTo>
                <a:lnTo>
                  <a:pt x="1387576" y="62740"/>
                </a:lnTo>
                <a:lnTo>
                  <a:pt x="1379872" y="59756"/>
                </a:lnTo>
                <a:close/>
              </a:path>
              <a:path w="1913544" h="147861">
                <a:moveTo>
                  <a:pt x="1382660" y="105447"/>
                </a:moveTo>
                <a:lnTo>
                  <a:pt x="1376887" y="108505"/>
                </a:lnTo>
                <a:lnTo>
                  <a:pt x="1368522" y="108896"/>
                </a:lnTo>
                <a:lnTo>
                  <a:pt x="1368522" y="119683"/>
                </a:lnTo>
                <a:lnTo>
                  <a:pt x="1377377" y="118705"/>
                </a:lnTo>
                <a:lnTo>
                  <a:pt x="1384152" y="116699"/>
                </a:lnTo>
                <a:lnTo>
                  <a:pt x="1385840" y="99724"/>
                </a:lnTo>
                <a:lnTo>
                  <a:pt x="1382660" y="105447"/>
                </a:lnTo>
                <a:close/>
              </a:path>
              <a:path w="1913544" h="147861">
                <a:moveTo>
                  <a:pt x="1583943" y="107355"/>
                </a:moveTo>
                <a:lnTo>
                  <a:pt x="1568582" y="107355"/>
                </a:lnTo>
                <a:lnTo>
                  <a:pt x="1562565" y="102390"/>
                </a:lnTo>
                <a:lnTo>
                  <a:pt x="1563894" y="116899"/>
                </a:lnTo>
                <a:lnTo>
                  <a:pt x="1577167" y="119390"/>
                </a:lnTo>
                <a:lnTo>
                  <a:pt x="1588718" y="117575"/>
                </a:lnTo>
                <a:lnTo>
                  <a:pt x="1599496" y="110889"/>
                </a:lnTo>
                <a:lnTo>
                  <a:pt x="1607400" y="99283"/>
                </a:lnTo>
                <a:lnTo>
                  <a:pt x="1610608" y="90379"/>
                </a:lnTo>
                <a:lnTo>
                  <a:pt x="1612990" y="78031"/>
                </a:lnTo>
                <a:lnTo>
                  <a:pt x="1613784" y="63841"/>
                </a:lnTo>
                <a:lnTo>
                  <a:pt x="1613151" y="51149"/>
                </a:lnTo>
                <a:lnTo>
                  <a:pt x="1610808" y="38522"/>
                </a:lnTo>
                <a:lnTo>
                  <a:pt x="1606740" y="28251"/>
                </a:lnTo>
                <a:lnTo>
                  <a:pt x="1601440" y="20853"/>
                </a:lnTo>
                <a:lnTo>
                  <a:pt x="1590922" y="13799"/>
                </a:lnTo>
                <a:lnTo>
                  <a:pt x="1577241" y="11447"/>
                </a:lnTo>
                <a:lnTo>
                  <a:pt x="1575736" y="11474"/>
                </a:lnTo>
                <a:lnTo>
                  <a:pt x="1562884" y="14473"/>
                </a:lnTo>
                <a:lnTo>
                  <a:pt x="1552941" y="22438"/>
                </a:lnTo>
                <a:lnTo>
                  <a:pt x="1545907" y="35369"/>
                </a:lnTo>
                <a:lnTo>
                  <a:pt x="1544369" y="40241"/>
                </a:lnTo>
                <a:lnTo>
                  <a:pt x="1542056" y="52333"/>
                </a:lnTo>
                <a:lnTo>
                  <a:pt x="1541284" y="66115"/>
                </a:lnTo>
                <a:lnTo>
                  <a:pt x="1542099" y="80151"/>
                </a:lnTo>
                <a:lnTo>
                  <a:pt x="1544666" y="92622"/>
                </a:lnTo>
                <a:lnTo>
                  <a:pt x="1548989" y="102952"/>
                </a:lnTo>
                <a:lnTo>
                  <a:pt x="1553558" y="109425"/>
                </a:lnTo>
                <a:lnTo>
                  <a:pt x="1556413" y="80794"/>
                </a:lnTo>
                <a:lnTo>
                  <a:pt x="1555593" y="66629"/>
                </a:lnTo>
                <a:lnTo>
                  <a:pt x="1555866" y="57548"/>
                </a:lnTo>
                <a:lnTo>
                  <a:pt x="1557617" y="44367"/>
                </a:lnTo>
                <a:lnTo>
                  <a:pt x="1560987" y="34305"/>
                </a:lnTo>
                <a:lnTo>
                  <a:pt x="1564582" y="26991"/>
                </a:lnTo>
                <a:lnTo>
                  <a:pt x="1570269" y="23334"/>
                </a:lnTo>
                <a:lnTo>
                  <a:pt x="1586511" y="23334"/>
                </a:lnTo>
                <a:lnTo>
                  <a:pt x="1592210" y="27187"/>
                </a:lnTo>
                <a:lnTo>
                  <a:pt x="1595145" y="34892"/>
                </a:lnTo>
                <a:lnTo>
                  <a:pt x="1596347" y="38436"/>
                </a:lnTo>
                <a:lnTo>
                  <a:pt x="1598748" y="50241"/>
                </a:lnTo>
                <a:lnTo>
                  <a:pt x="1599548" y="64354"/>
                </a:lnTo>
                <a:lnTo>
                  <a:pt x="1599128" y="76297"/>
                </a:lnTo>
                <a:lnTo>
                  <a:pt x="1597121" y="89412"/>
                </a:lnTo>
                <a:lnTo>
                  <a:pt x="1593458" y="98256"/>
                </a:lnTo>
                <a:lnTo>
                  <a:pt x="1589397" y="104322"/>
                </a:lnTo>
                <a:lnTo>
                  <a:pt x="1583943" y="107355"/>
                </a:lnTo>
                <a:close/>
              </a:path>
              <a:path w="1913544" h="147861">
                <a:moveTo>
                  <a:pt x="1563894" y="116899"/>
                </a:moveTo>
                <a:lnTo>
                  <a:pt x="1562565" y="102390"/>
                </a:lnTo>
                <a:lnTo>
                  <a:pt x="1559042" y="92459"/>
                </a:lnTo>
                <a:lnTo>
                  <a:pt x="1558870" y="91961"/>
                </a:lnTo>
                <a:lnTo>
                  <a:pt x="1556413" y="80794"/>
                </a:lnTo>
                <a:lnTo>
                  <a:pt x="1553558" y="109425"/>
                </a:lnTo>
                <a:lnTo>
                  <a:pt x="1563894" y="116899"/>
                </a:lnTo>
                <a:close/>
              </a:path>
              <a:path w="1913544" h="147861">
                <a:moveTo>
                  <a:pt x="1642500" y="137808"/>
                </a:moveTo>
                <a:lnTo>
                  <a:pt x="1646561" y="135093"/>
                </a:lnTo>
                <a:lnTo>
                  <a:pt x="1648909" y="130690"/>
                </a:lnTo>
                <a:lnTo>
                  <a:pt x="1651257" y="126287"/>
                </a:lnTo>
                <a:lnTo>
                  <a:pt x="1652431" y="121175"/>
                </a:lnTo>
                <a:lnTo>
                  <a:pt x="1652431" y="100531"/>
                </a:lnTo>
                <a:lnTo>
                  <a:pt x="1636728" y="100531"/>
                </a:lnTo>
                <a:lnTo>
                  <a:pt x="1636728" y="116528"/>
                </a:lnTo>
                <a:lnTo>
                  <a:pt x="1644726" y="116528"/>
                </a:lnTo>
                <a:lnTo>
                  <a:pt x="1644934" y="117714"/>
                </a:lnTo>
                <a:lnTo>
                  <a:pt x="1644946" y="120417"/>
                </a:lnTo>
                <a:lnTo>
                  <a:pt x="1643846" y="124746"/>
                </a:lnTo>
                <a:lnTo>
                  <a:pt x="1642476" y="128905"/>
                </a:lnTo>
                <a:lnTo>
                  <a:pt x="1640103" y="131277"/>
                </a:lnTo>
                <a:lnTo>
                  <a:pt x="1636728" y="131864"/>
                </a:lnTo>
                <a:lnTo>
                  <a:pt x="1636728" y="138835"/>
                </a:lnTo>
                <a:lnTo>
                  <a:pt x="1642500" y="137808"/>
                </a:lnTo>
                <a:close/>
              </a:path>
              <a:path w="1913544" h="147861">
                <a:moveTo>
                  <a:pt x="1730215" y="108199"/>
                </a:moveTo>
                <a:lnTo>
                  <a:pt x="1731294" y="106870"/>
                </a:lnTo>
                <a:lnTo>
                  <a:pt x="1737474" y="95580"/>
                </a:lnTo>
                <a:lnTo>
                  <a:pt x="1739534" y="82846"/>
                </a:lnTo>
                <a:lnTo>
                  <a:pt x="1739499" y="80867"/>
                </a:lnTo>
                <a:lnTo>
                  <a:pt x="1736772" y="67441"/>
                </a:lnTo>
                <a:lnTo>
                  <a:pt x="1729701" y="57677"/>
                </a:lnTo>
                <a:lnTo>
                  <a:pt x="1723145" y="52051"/>
                </a:lnTo>
                <a:lnTo>
                  <a:pt x="1715465" y="49238"/>
                </a:lnTo>
                <a:lnTo>
                  <a:pt x="1701474" y="49238"/>
                </a:lnTo>
                <a:lnTo>
                  <a:pt x="1696778" y="50217"/>
                </a:lnTo>
                <a:lnTo>
                  <a:pt x="1692570" y="52173"/>
                </a:lnTo>
                <a:lnTo>
                  <a:pt x="1687972" y="54375"/>
                </a:lnTo>
                <a:lnTo>
                  <a:pt x="1684156" y="57701"/>
                </a:lnTo>
                <a:lnTo>
                  <a:pt x="1681123" y="62153"/>
                </a:lnTo>
                <a:lnTo>
                  <a:pt x="1681503" y="56309"/>
                </a:lnTo>
                <a:lnTo>
                  <a:pt x="1683920" y="43010"/>
                </a:lnTo>
                <a:lnTo>
                  <a:pt x="1688388" y="32837"/>
                </a:lnTo>
                <a:lnTo>
                  <a:pt x="1692742" y="26013"/>
                </a:lnTo>
                <a:lnTo>
                  <a:pt x="1698612" y="22601"/>
                </a:lnTo>
                <a:lnTo>
                  <a:pt x="1712457" y="22601"/>
                </a:lnTo>
                <a:lnTo>
                  <a:pt x="1717275" y="24802"/>
                </a:lnTo>
                <a:lnTo>
                  <a:pt x="1720455" y="29205"/>
                </a:lnTo>
                <a:lnTo>
                  <a:pt x="1722167" y="31553"/>
                </a:lnTo>
                <a:lnTo>
                  <a:pt x="1723415" y="34806"/>
                </a:lnTo>
                <a:lnTo>
                  <a:pt x="1724197" y="38965"/>
                </a:lnTo>
                <a:lnTo>
                  <a:pt x="1737259" y="38965"/>
                </a:lnTo>
                <a:lnTo>
                  <a:pt x="1737259" y="32507"/>
                </a:lnTo>
                <a:lnTo>
                  <a:pt x="1734948" y="26233"/>
                </a:lnTo>
                <a:lnTo>
                  <a:pt x="1730325" y="20142"/>
                </a:lnTo>
                <a:lnTo>
                  <a:pt x="1729896" y="19599"/>
                </a:lnTo>
                <a:lnTo>
                  <a:pt x="1720348" y="13155"/>
                </a:lnTo>
                <a:lnTo>
                  <a:pt x="1705779" y="11007"/>
                </a:lnTo>
                <a:lnTo>
                  <a:pt x="1700888" y="11288"/>
                </a:lnTo>
                <a:lnTo>
                  <a:pt x="1688629" y="15239"/>
                </a:lnTo>
                <a:lnTo>
                  <a:pt x="1679080" y="23853"/>
                </a:lnTo>
                <a:lnTo>
                  <a:pt x="1672244" y="37131"/>
                </a:lnTo>
                <a:lnTo>
                  <a:pt x="1670203" y="44134"/>
                </a:lnTo>
                <a:lnTo>
                  <a:pt x="1668156" y="56402"/>
                </a:lnTo>
                <a:lnTo>
                  <a:pt x="1667474" y="70371"/>
                </a:lnTo>
                <a:lnTo>
                  <a:pt x="1667482" y="71813"/>
                </a:lnTo>
                <a:lnTo>
                  <a:pt x="1668799" y="87109"/>
                </a:lnTo>
                <a:lnTo>
                  <a:pt x="1672367" y="99189"/>
                </a:lnTo>
                <a:lnTo>
                  <a:pt x="1678188" y="108052"/>
                </a:lnTo>
                <a:lnTo>
                  <a:pt x="1691023" y="116910"/>
                </a:lnTo>
                <a:lnTo>
                  <a:pt x="1688645" y="100714"/>
                </a:lnTo>
                <a:lnTo>
                  <a:pt x="1684755" y="96189"/>
                </a:lnTo>
                <a:lnTo>
                  <a:pt x="1682811" y="90600"/>
                </a:lnTo>
                <a:lnTo>
                  <a:pt x="1682811" y="76364"/>
                </a:lnTo>
                <a:lnTo>
                  <a:pt x="1684951" y="70689"/>
                </a:lnTo>
                <a:lnTo>
                  <a:pt x="1689232" y="66923"/>
                </a:lnTo>
                <a:lnTo>
                  <a:pt x="1693512" y="63156"/>
                </a:lnTo>
                <a:lnTo>
                  <a:pt x="1698490" y="61272"/>
                </a:lnTo>
                <a:lnTo>
                  <a:pt x="1712285" y="61272"/>
                </a:lnTo>
                <a:lnTo>
                  <a:pt x="1717887" y="63706"/>
                </a:lnTo>
                <a:lnTo>
                  <a:pt x="1720969" y="68574"/>
                </a:lnTo>
                <a:lnTo>
                  <a:pt x="1724051" y="73441"/>
                </a:lnTo>
                <a:lnTo>
                  <a:pt x="1725592" y="78566"/>
                </a:lnTo>
                <a:lnTo>
                  <a:pt x="1725592" y="90307"/>
                </a:lnTo>
                <a:lnTo>
                  <a:pt x="1723867" y="95823"/>
                </a:lnTo>
                <a:lnTo>
                  <a:pt x="1720418" y="100494"/>
                </a:lnTo>
                <a:lnTo>
                  <a:pt x="1720442" y="115798"/>
                </a:lnTo>
                <a:lnTo>
                  <a:pt x="1730215" y="108199"/>
                </a:lnTo>
                <a:close/>
              </a:path>
              <a:path w="1913544" h="147861">
                <a:moveTo>
                  <a:pt x="1720418" y="100494"/>
                </a:moveTo>
                <a:lnTo>
                  <a:pt x="1716969" y="105166"/>
                </a:lnTo>
                <a:lnTo>
                  <a:pt x="1711772" y="107502"/>
                </a:lnTo>
                <a:lnTo>
                  <a:pt x="1697927" y="107502"/>
                </a:lnTo>
                <a:lnTo>
                  <a:pt x="1692534" y="105239"/>
                </a:lnTo>
                <a:lnTo>
                  <a:pt x="1688645" y="100714"/>
                </a:lnTo>
                <a:lnTo>
                  <a:pt x="1691023" y="116910"/>
                </a:lnTo>
                <a:lnTo>
                  <a:pt x="1703651" y="119243"/>
                </a:lnTo>
                <a:lnTo>
                  <a:pt x="1707580" y="119092"/>
                </a:lnTo>
                <a:lnTo>
                  <a:pt x="1720442" y="115798"/>
                </a:lnTo>
                <a:lnTo>
                  <a:pt x="1720418" y="100494"/>
                </a:lnTo>
                <a:close/>
              </a:path>
              <a:path w="1913544" h="147861">
                <a:moveTo>
                  <a:pt x="1817880" y="108199"/>
                </a:moveTo>
                <a:lnTo>
                  <a:pt x="1818959" y="106870"/>
                </a:lnTo>
                <a:lnTo>
                  <a:pt x="1825139" y="95580"/>
                </a:lnTo>
                <a:lnTo>
                  <a:pt x="1827199" y="82846"/>
                </a:lnTo>
                <a:lnTo>
                  <a:pt x="1827164" y="80867"/>
                </a:lnTo>
                <a:lnTo>
                  <a:pt x="1824437" y="67441"/>
                </a:lnTo>
                <a:lnTo>
                  <a:pt x="1817366" y="57677"/>
                </a:lnTo>
                <a:lnTo>
                  <a:pt x="1810811" y="52051"/>
                </a:lnTo>
                <a:lnTo>
                  <a:pt x="1803130" y="49238"/>
                </a:lnTo>
                <a:lnTo>
                  <a:pt x="1789139" y="49238"/>
                </a:lnTo>
                <a:lnTo>
                  <a:pt x="1784443" y="50217"/>
                </a:lnTo>
                <a:lnTo>
                  <a:pt x="1780236" y="52173"/>
                </a:lnTo>
                <a:lnTo>
                  <a:pt x="1775637" y="54375"/>
                </a:lnTo>
                <a:lnTo>
                  <a:pt x="1771821" y="57701"/>
                </a:lnTo>
                <a:lnTo>
                  <a:pt x="1768788" y="62153"/>
                </a:lnTo>
                <a:lnTo>
                  <a:pt x="1769168" y="56309"/>
                </a:lnTo>
                <a:lnTo>
                  <a:pt x="1771586" y="43010"/>
                </a:lnTo>
                <a:lnTo>
                  <a:pt x="1776053" y="32837"/>
                </a:lnTo>
                <a:lnTo>
                  <a:pt x="1780407" y="26013"/>
                </a:lnTo>
                <a:lnTo>
                  <a:pt x="1786277" y="22601"/>
                </a:lnTo>
                <a:lnTo>
                  <a:pt x="1800122" y="22601"/>
                </a:lnTo>
                <a:lnTo>
                  <a:pt x="1804940" y="24802"/>
                </a:lnTo>
                <a:lnTo>
                  <a:pt x="1808120" y="29205"/>
                </a:lnTo>
                <a:lnTo>
                  <a:pt x="1809832" y="31553"/>
                </a:lnTo>
                <a:lnTo>
                  <a:pt x="1811080" y="34806"/>
                </a:lnTo>
                <a:lnTo>
                  <a:pt x="1811863" y="38965"/>
                </a:lnTo>
                <a:lnTo>
                  <a:pt x="1824924" y="38965"/>
                </a:lnTo>
                <a:lnTo>
                  <a:pt x="1824924" y="32507"/>
                </a:lnTo>
                <a:lnTo>
                  <a:pt x="1822613" y="26233"/>
                </a:lnTo>
                <a:lnTo>
                  <a:pt x="1817990" y="20142"/>
                </a:lnTo>
                <a:lnTo>
                  <a:pt x="1817562" y="19599"/>
                </a:lnTo>
                <a:lnTo>
                  <a:pt x="1808013" y="13155"/>
                </a:lnTo>
                <a:lnTo>
                  <a:pt x="1793444" y="11007"/>
                </a:lnTo>
                <a:lnTo>
                  <a:pt x="1788554" y="11288"/>
                </a:lnTo>
                <a:lnTo>
                  <a:pt x="1776294" y="15239"/>
                </a:lnTo>
                <a:lnTo>
                  <a:pt x="1766746" y="23853"/>
                </a:lnTo>
                <a:lnTo>
                  <a:pt x="1759909" y="37131"/>
                </a:lnTo>
                <a:lnTo>
                  <a:pt x="1757868" y="44134"/>
                </a:lnTo>
                <a:lnTo>
                  <a:pt x="1755822" y="56402"/>
                </a:lnTo>
                <a:lnTo>
                  <a:pt x="1755140" y="70371"/>
                </a:lnTo>
                <a:lnTo>
                  <a:pt x="1755148" y="71813"/>
                </a:lnTo>
                <a:lnTo>
                  <a:pt x="1756464" y="87109"/>
                </a:lnTo>
                <a:lnTo>
                  <a:pt x="1760033" y="99189"/>
                </a:lnTo>
                <a:lnTo>
                  <a:pt x="1765853" y="108052"/>
                </a:lnTo>
                <a:lnTo>
                  <a:pt x="1778688" y="116910"/>
                </a:lnTo>
                <a:lnTo>
                  <a:pt x="1776310" y="100714"/>
                </a:lnTo>
                <a:lnTo>
                  <a:pt x="1772420" y="96189"/>
                </a:lnTo>
                <a:lnTo>
                  <a:pt x="1770476" y="90600"/>
                </a:lnTo>
                <a:lnTo>
                  <a:pt x="1770476" y="76364"/>
                </a:lnTo>
                <a:lnTo>
                  <a:pt x="1772616" y="70689"/>
                </a:lnTo>
                <a:lnTo>
                  <a:pt x="1776897" y="66923"/>
                </a:lnTo>
                <a:lnTo>
                  <a:pt x="1781177" y="63156"/>
                </a:lnTo>
                <a:lnTo>
                  <a:pt x="1786155" y="61272"/>
                </a:lnTo>
                <a:lnTo>
                  <a:pt x="1799951" y="61272"/>
                </a:lnTo>
                <a:lnTo>
                  <a:pt x="1805552" y="63706"/>
                </a:lnTo>
                <a:lnTo>
                  <a:pt x="1808634" y="68574"/>
                </a:lnTo>
                <a:lnTo>
                  <a:pt x="1811716" y="73441"/>
                </a:lnTo>
                <a:lnTo>
                  <a:pt x="1813257" y="78566"/>
                </a:lnTo>
                <a:lnTo>
                  <a:pt x="1813257" y="90307"/>
                </a:lnTo>
                <a:lnTo>
                  <a:pt x="1811532" y="95823"/>
                </a:lnTo>
                <a:lnTo>
                  <a:pt x="1808084" y="100494"/>
                </a:lnTo>
                <a:lnTo>
                  <a:pt x="1808107" y="115798"/>
                </a:lnTo>
                <a:lnTo>
                  <a:pt x="1817880" y="108199"/>
                </a:lnTo>
                <a:close/>
              </a:path>
              <a:path w="1913544" h="147861">
                <a:moveTo>
                  <a:pt x="1808084" y="100494"/>
                </a:moveTo>
                <a:lnTo>
                  <a:pt x="1804635" y="105166"/>
                </a:lnTo>
                <a:lnTo>
                  <a:pt x="1799437" y="107502"/>
                </a:lnTo>
                <a:lnTo>
                  <a:pt x="1785592" y="107502"/>
                </a:lnTo>
                <a:lnTo>
                  <a:pt x="1780199" y="105239"/>
                </a:lnTo>
                <a:lnTo>
                  <a:pt x="1776310" y="100714"/>
                </a:lnTo>
                <a:lnTo>
                  <a:pt x="1778688" y="116910"/>
                </a:lnTo>
                <a:lnTo>
                  <a:pt x="1791316" y="119243"/>
                </a:lnTo>
                <a:lnTo>
                  <a:pt x="1795245" y="119092"/>
                </a:lnTo>
                <a:lnTo>
                  <a:pt x="1808107" y="115798"/>
                </a:lnTo>
                <a:lnTo>
                  <a:pt x="1808084" y="100494"/>
                </a:lnTo>
                <a:close/>
              </a:path>
              <a:path w="1913544" h="147861">
                <a:moveTo>
                  <a:pt x="1846425" y="106010"/>
                </a:moveTo>
                <a:lnTo>
                  <a:pt x="1851757" y="111391"/>
                </a:lnTo>
                <a:lnTo>
                  <a:pt x="1857090" y="116772"/>
                </a:lnTo>
                <a:lnTo>
                  <a:pt x="1864892" y="119463"/>
                </a:lnTo>
                <a:lnTo>
                  <a:pt x="1878295" y="119343"/>
                </a:lnTo>
                <a:lnTo>
                  <a:pt x="1890682" y="115887"/>
                </a:lnTo>
                <a:lnTo>
                  <a:pt x="1900499" y="107660"/>
                </a:lnTo>
                <a:lnTo>
                  <a:pt x="1907747" y="94660"/>
                </a:lnTo>
                <a:lnTo>
                  <a:pt x="1910434" y="86371"/>
                </a:lnTo>
                <a:lnTo>
                  <a:pt x="1912766" y="74009"/>
                </a:lnTo>
                <a:lnTo>
                  <a:pt x="1913544" y="60465"/>
                </a:lnTo>
                <a:lnTo>
                  <a:pt x="1913473" y="56427"/>
                </a:lnTo>
                <a:lnTo>
                  <a:pt x="1912023" y="43104"/>
                </a:lnTo>
                <a:lnTo>
                  <a:pt x="1908701" y="31994"/>
                </a:lnTo>
                <a:lnTo>
                  <a:pt x="1901412" y="20616"/>
                </a:lnTo>
                <a:lnTo>
                  <a:pt x="1890808" y="13629"/>
                </a:lnTo>
                <a:lnTo>
                  <a:pt x="1877000" y="11300"/>
                </a:lnTo>
                <a:lnTo>
                  <a:pt x="1873960" y="11391"/>
                </a:lnTo>
                <a:lnTo>
                  <a:pt x="1860890" y="14534"/>
                </a:lnTo>
                <a:lnTo>
                  <a:pt x="1851244" y="22160"/>
                </a:lnTo>
                <a:lnTo>
                  <a:pt x="1844496" y="34471"/>
                </a:lnTo>
                <a:lnTo>
                  <a:pt x="1842511" y="47330"/>
                </a:lnTo>
                <a:lnTo>
                  <a:pt x="1842515" y="47923"/>
                </a:lnTo>
                <a:lnTo>
                  <a:pt x="1844811" y="61111"/>
                </a:lnTo>
                <a:lnTo>
                  <a:pt x="1851354" y="71692"/>
                </a:lnTo>
                <a:lnTo>
                  <a:pt x="1861983" y="78870"/>
                </a:lnTo>
                <a:lnTo>
                  <a:pt x="1875386" y="81158"/>
                </a:lnTo>
                <a:lnTo>
                  <a:pt x="1864550" y="67546"/>
                </a:lnTo>
                <a:lnTo>
                  <a:pt x="1861223" y="63511"/>
                </a:lnTo>
                <a:lnTo>
                  <a:pt x="1857897" y="59475"/>
                </a:lnTo>
                <a:lnTo>
                  <a:pt x="1856233" y="54032"/>
                </a:lnTo>
                <a:lnTo>
                  <a:pt x="1856233" y="39943"/>
                </a:lnTo>
                <a:lnTo>
                  <a:pt x="1858129" y="34158"/>
                </a:lnTo>
                <a:lnTo>
                  <a:pt x="1861920" y="29829"/>
                </a:lnTo>
                <a:lnTo>
                  <a:pt x="1865712" y="25499"/>
                </a:lnTo>
                <a:lnTo>
                  <a:pt x="1870836" y="23334"/>
                </a:lnTo>
                <a:lnTo>
                  <a:pt x="1883311" y="23334"/>
                </a:lnTo>
                <a:lnTo>
                  <a:pt x="1888264" y="25231"/>
                </a:lnTo>
                <a:lnTo>
                  <a:pt x="1892153" y="29022"/>
                </a:lnTo>
                <a:lnTo>
                  <a:pt x="1896042" y="32813"/>
                </a:lnTo>
                <a:lnTo>
                  <a:pt x="1897987" y="38573"/>
                </a:lnTo>
                <a:lnTo>
                  <a:pt x="1897987" y="54913"/>
                </a:lnTo>
                <a:lnTo>
                  <a:pt x="1900262" y="68537"/>
                </a:lnTo>
                <a:lnTo>
                  <a:pt x="1898703" y="79170"/>
                </a:lnTo>
                <a:lnTo>
                  <a:pt x="1895311" y="92219"/>
                </a:lnTo>
                <a:lnTo>
                  <a:pt x="1890796" y="100568"/>
                </a:lnTo>
                <a:lnTo>
                  <a:pt x="1886344" y="105827"/>
                </a:lnTo>
                <a:lnTo>
                  <a:pt x="1880963" y="108456"/>
                </a:lnTo>
                <a:lnTo>
                  <a:pt x="1871276" y="108456"/>
                </a:lnTo>
                <a:lnTo>
                  <a:pt x="1868243" y="107723"/>
                </a:lnTo>
                <a:lnTo>
                  <a:pt x="1865553" y="106255"/>
                </a:lnTo>
                <a:lnTo>
                  <a:pt x="1860318" y="103466"/>
                </a:lnTo>
                <a:lnTo>
                  <a:pt x="1857505" y="98427"/>
                </a:lnTo>
                <a:lnTo>
                  <a:pt x="1857114" y="91138"/>
                </a:lnTo>
                <a:lnTo>
                  <a:pt x="1843759" y="91138"/>
                </a:lnTo>
                <a:lnTo>
                  <a:pt x="1843759" y="99259"/>
                </a:lnTo>
                <a:lnTo>
                  <a:pt x="1846425" y="10601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0" name="object 280"/>
          <p:cNvSpPr/>
          <p:nvPr/>
        </p:nvSpPr>
        <p:spPr>
          <a:xfrm>
            <a:off x="708959" y="3252473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9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9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1" name="object 281"/>
          <p:cNvSpPr/>
          <p:nvPr/>
        </p:nvSpPr>
        <p:spPr>
          <a:xfrm>
            <a:off x="773779" y="3194891"/>
            <a:ext cx="58971" cy="73811"/>
          </a:xfrm>
          <a:custGeom>
            <a:avLst/>
            <a:gdLst/>
            <a:ahLst/>
            <a:cxnLst/>
            <a:rect l="l" t="t" r="r" b="b"/>
            <a:pathLst>
              <a:path w="64868" h="83653">
                <a:moveTo>
                  <a:pt x="2947" y="70383"/>
                </a:moveTo>
                <a:lnTo>
                  <a:pt x="7814" y="75691"/>
                </a:lnTo>
                <a:lnTo>
                  <a:pt x="8205" y="76103"/>
                </a:lnTo>
                <a:lnTo>
                  <a:pt x="18002" y="81765"/>
                </a:lnTo>
                <a:lnTo>
                  <a:pt x="32654" y="83653"/>
                </a:lnTo>
                <a:lnTo>
                  <a:pt x="46874" y="81741"/>
                </a:lnTo>
                <a:lnTo>
                  <a:pt x="56906" y="76021"/>
                </a:lnTo>
                <a:lnTo>
                  <a:pt x="62214" y="70934"/>
                </a:lnTo>
                <a:lnTo>
                  <a:pt x="64868" y="64892"/>
                </a:lnTo>
                <a:lnTo>
                  <a:pt x="64868" y="50657"/>
                </a:lnTo>
                <a:lnTo>
                  <a:pt x="62300" y="45348"/>
                </a:lnTo>
                <a:lnTo>
                  <a:pt x="57163" y="41973"/>
                </a:lnTo>
                <a:lnTo>
                  <a:pt x="53934" y="39820"/>
                </a:lnTo>
                <a:lnTo>
                  <a:pt x="47575" y="37594"/>
                </a:lnTo>
                <a:lnTo>
                  <a:pt x="38084" y="35296"/>
                </a:lnTo>
                <a:lnTo>
                  <a:pt x="29352" y="33167"/>
                </a:lnTo>
                <a:lnTo>
                  <a:pt x="25536" y="32238"/>
                </a:lnTo>
                <a:lnTo>
                  <a:pt x="22650" y="31162"/>
                </a:lnTo>
                <a:lnTo>
                  <a:pt x="20693" y="29938"/>
                </a:lnTo>
                <a:lnTo>
                  <a:pt x="17317" y="27884"/>
                </a:lnTo>
                <a:lnTo>
                  <a:pt x="15630" y="25144"/>
                </a:lnTo>
                <a:lnTo>
                  <a:pt x="15630" y="18589"/>
                </a:lnTo>
                <a:lnTo>
                  <a:pt x="16914" y="16070"/>
                </a:lnTo>
                <a:lnTo>
                  <a:pt x="19482" y="14162"/>
                </a:lnTo>
                <a:lnTo>
                  <a:pt x="22050" y="12254"/>
                </a:lnTo>
                <a:lnTo>
                  <a:pt x="25829" y="11300"/>
                </a:lnTo>
                <a:lnTo>
                  <a:pt x="38304" y="11300"/>
                </a:lnTo>
                <a:lnTo>
                  <a:pt x="43563" y="13036"/>
                </a:lnTo>
                <a:lnTo>
                  <a:pt x="46596" y="16510"/>
                </a:lnTo>
                <a:lnTo>
                  <a:pt x="48455" y="18956"/>
                </a:lnTo>
                <a:lnTo>
                  <a:pt x="49507" y="21671"/>
                </a:lnTo>
                <a:lnTo>
                  <a:pt x="49751" y="24655"/>
                </a:lnTo>
                <a:lnTo>
                  <a:pt x="62226" y="24655"/>
                </a:lnTo>
                <a:lnTo>
                  <a:pt x="62324" y="19567"/>
                </a:lnTo>
                <a:lnTo>
                  <a:pt x="60734" y="14822"/>
                </a:lnTo>
                <a:lnTo>
                  <a:pt x="57456" y="10419"/>
                </a:lnTo>
                <a:lnTo>
                  <a:pt x="56114" y="8793"/>
                </a:lnTo>
                <a:lnTo>
                  <a:pt x="46070" y="2198"/>
                </a:lnTo>
                <a:lnTo>
                  <a:pt x="31847" y="0"/>
                </a:lnTo>
                <a:lnTo>
                  <a:pt x="22796" y="0"/>
                </a:lnTo>
                <a:lnTo>
                  <a:pt x="15593" y="2298"/>
                </a:lnTo>
                <a:lnTo>
                  <a:pt x="10236" y="6897"/>
                </a:lnTo>
                <a:lnTo>
                  <a:pt x="4879" y="11495"/>
                </a:lnTo>
                <a:lnTo>
                  <a:pt x="2201" y="17513"/>
                </a:lnTo>
                <a:lnTo>
                  <a:pt x="2201" y="31259"/>
                </a:lnTo>
                <a:lnTo>
                  <a:pt x="5038" y="36200"/>
                </a:lnTo>
                <a:lnTo>
                  <a:pt x="10713" y="39771"/>
                </a:lnTo>
                <a:lnTo>
                  <a:pt x="13893" y="41826"/>
                </a:lnTo>
                <a:lnTo>
                  <a:pt x="18834" y="43685"/>
                </a:lnTo>
                <a:lnTo>
                  <a:pt x="25536" y="45348"/>
                </a:lnTo>
                <a:lnTo>
                  <a:pt x="36029" y="47990"/>
                </a:lnTo>
                <a:lnTo>
                  <a:pt x="41655" y="49409"/>
                </a:lnTo>
                <a:lnTo>
                  <a:pt x="45422" y="50657"/>
                </a:lnTo>
                <a:lnTo>
                  <a:pt x="47330" y="51732"/>
                </a:lnTo>
                <a:lnTo>
                  <a:pt x="50314" y="53494"/>
                </a:lnTo>
                <a:lnTo>
                  <a:pt x="51806" y="56062"/>
                </a:lnTo>
                <a:lnTo>
                  <a:pt x="51806" y="63889"/>
                </a:lnTo>
                <a:lnTo>
                  <a:pt x="49947" y="67179"/>
                </a:lnTo>
                <a:lnTo>
                  <a:pt x="46229" y="69307"/>
                </a:lnTo>
                <a:lnTo>
                  <a:pt x="42511" y="71435"/>
                </a:lnTo>
                <a:lnTo>
                  <a:pt x="38206" y="72499"/>
                </a:lnTo>
                <a:lnTo>
                  <a:pt x="25096" y="72499"/>
                </a:lnTo>
                <a:lnTo>
                  <a:pt x="19323" y="70371"/>
                </a:lnTo>
                <a:lnTo>
                  <a:pt x="15996" y="66115"/>
                </a:lnTo>
                <a:lnTo>
                  <a:pt x="14186" y="63767"/>
                </a:lnTo>
                <a:lnTo>
                  <a:pt x="13086" y="60391"/>
                </a:lnTo>
                <a:lnTo>
                  <a:pt x="12694" y="55988"/>
                </a:lnTo>
                <a:lnTo>
                  <a:pt x="0" y="55988"/>
                </a:lnTo>
                <a:lnTo>
                  <a:pt x="342" y="63816"/>
                </a:lnTo>
                <a:lnTo>
                  <a:pt x="2947" y="703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2" name="object 282"/>
          <p:cNvSpPr/>
          <p:nvPr/>
        </p:nvSpPr>
        <p:spPr>
          <a:xfrm>
            <a:off x="846492" y="3170609"/>
            <a:ext cx="58237" cy="95437"/>
          </a:xfrm>
          <a:custGeom>
            <a:avLst/>
            <a:gdLst/>
            <a:ahLst/>
            <a:cxnLst/>
            <a:rect l="l" t="t" r="r" b="b"/>
            <a:pathLst>
              <a:path w="64061" h="108162">
                <a:moveTo>
                  <a:pt x="51607" y="30498"/>
                </a:moveTo>
                <a:lnTo>
                  <a:pt x="37570" y="27664"/>
                </a:lnTo>
                <a:lnTo>
                  <a:pt x="31211" y="27664"/>
                </a:lnTo>
                <a:lnTo>
                  <a:pt x="25903" y="29058"/>
                </a:lnTo>
                <a:lnTo>
                  <a:pt x="21647" y="31847"/>
                </a:lnTo>
                <a:lnTo>
                  <a:pt x="19152" y="33461"/>
                </a:lnTo>
                <a:lnTo>
                  <a:pt x="16339" y="36249"/>
                </a:lnTo>
                <a:lnTo>
                  <a:pt x="13208" y="40212"/>
                </a:lnTo>
                <a:lnTo>
                  <a:pt x="13208" y="0"/>
                </a:lnTo>
                <a:lnTo>
                  <a:pt x="0" y="0"/>
                </a:lnTo>
                <a:lnTo>
                  <a:pt x="0" y="108162"/>
                </a:lnTo>
                <a:lnTo>
                  <a:pt x="13208" y="108162"/>
                </a:lnTo>
                <a:lnTo>
                  <a:pt x="13208" y="56013"/>
                </a:lnTo>
                <a:lnTo>
                  <a:pt x="15434" y="48895"/>
                </a:lnTo>
                <a:lnTo>
                  <a:pt x="19886" y="45129"/>
                </a:lnTo>
                <a:lnTo>
                  <a:pt x="24337" y="41362"/>
                </a:lnTo>
                <a:lnTo>
                  <a:pt x="29303" y="39478"/>
                </a:lnTo>
                <a:lnTo>
                  <a:pt x="41386" y="39478"/>
                </a:lnTo>
                <a:lnTo>
                  <a:pt x="45887" y="41631"/>
                </a:lnTo>
                <a:lnTo>
                  <a:pt x="48284" y="45936"/>
                </a:lnTo>
                <a:lnTo>
                  <a:pt x="49752" y="48626"/>
                </a:lnTo>
                <a:lnTo>
                  <a:pt x="50485" y="52858"/>
                </a:lnTo>
                <a:lnTo>
                  <a:pt x="50485" y="108162"/>
                </a:lnTo>
                <a:lnTo>
                  <a:pt x="64061" y="108162"/>
                </a:lnTo>
                <a:lnTo>
                  <a:pt x="64061" y="50021"/>
                </a:lnTo>
                <a:lnTo>
                  <a:pt x="62960" y="43979"/>
                </a:lnTo>
                <a:lnTo>
                  <a:pt x="60759" y="39625"/>
                </a:lnTo>
                <a:lnTo>
                  <a:pt x="60428" y="39000"/>
                </a:lnTo>
                <a:lnTo>
                  <a:pt x="51607" y="30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3" name="object 283"/>
          <p:cNvSpPr/>
          <p:nvPr/>
        </p:nvSpPr>
        <p:spPr>
          <a:xfrm>
            <a:off x="479502" y="3198386"/>
            <a:ext cx="69577" cy="67661"/>
          </a:xfrm>
          <a:custGeom>
            <a:avLst/>
            <a:gdLst/>
            <a:ahLst/>
            <a:cxnLst/>
            <a:rect l="l" t="t" r="r" b="b"/>
            <a:pathLst>
              <a:path w="76535" h="76682">
                <a:moveTo>
                  <a:pt x="0" y="32214"/>
                </a:moveTo>
                <a:lnTo>
                  <a:pt x="0" y="44541"/>
                </a:lnTo>
                <a:lnTo>
                  <a:pt x="31993" y="44541"/>
                </a:lnTo>
                <a:lnTo>
                  <a:pt x="31993" y="76682"/>
                </a:lnTo>
                <a:lnTo>
                  <a:pt x="44541" y="76682"/>
                </a:lnTo>
                <a:lnTo>
                  <a:pt x="44541" y="44541"/>
                </a:lnTo>
                <a:lnTo>
                  <a:pt x="76535" y="44541"/>
                </a:lnTo>
                <a:lnTo>
                  <a:pt x="76535" y="32214"/>
                </a:lnTo>
                <a:lnTo>
                  <a:pt x="44541" y="32214"/>
                </a:lnTo>
                <a:lnTo>
                  <a:pt x="44541" y="0"/>
                </a:lnTo>
                <a:lnTo>
                  <a:pt x="31993" y="0"/>
                </a:lnTo>
                <a:lnTo>
                  <a:pt x="31993" y="32214"/>
                </a:lnTo>
                <a:lnTo>
                  <a:pt x="0" y="322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4" name="object 284"/>
          <p:cNvSpPr/>
          <p:nvPr/>
        </p:nvSpPr>
        <p:spPr>
          <a:xfrm>
            <a:off x="593218" y="3168344"/>
            <a:ext cx="86922" cy="100164"/>
          </a:xfrm>
          <a:custGeom>
            <a:avLst/>
            <a:gdLst/>
            <a:ahLst/>
            <a:cxnLst/>
            <a:rect l="l" t="t" r="r" b="b"/>
            <a:pathLst>
              <a:path w="95614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5" name="object 285"/>
          <p:cNvSpPr/>
          <p:nvPr/>
        </p:nvSpPr>
        <p:spPr>
          <a:xfrm>
            <a:off x="695150" y="3195020"/>
            <a:ext cx="67576" cy="73358"/>
          </a:xfrm>
          <a:custGeom>
            <a:avLst/>
            <a:gdLst/>
            <a:ahLst/>
            <a:cxnLst/>
            <a:rect l="l" t="t" r="r" b="b"/>
            <a:pathLst>
              <a:path w="74334" h="83139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39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7"/>
                </a:lnTo>
                <a:lnTo>
                  <a:pt x="25878" y="46204"/>
                </a:lnTo>
                <a:lnTo>
                  <a:pt x="30673" y="45568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700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5" y="71545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2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2"/>
                </a:lnTo>
                <a:lnTo>
                  <a:pt x="16363" y="25902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4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6" name="object 286"/>
          <p:cNvSpPr/>
          <p:nvPr/>
        </p:nvSpPr>
        <p:spPr>
          <a:xfrm>
            <a:off x="1709091" y="3171926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6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2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7" name="object 287"/>
          <p:cNvSpPr/>
          <p:nvPr/>
        </p:nvSpPr>
        <p:spPr>
          <a:xfrm>
            <a:off x="1898191" y="3173718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8" name="object 288"/>
          <p:cNvSpPr/>
          <p:nvPr/>
        </p:nvSpPr>
        <p:spPr>
          <a:xfrm>
            <a:off x="1707224" y="3163229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8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7"/>
                </a:lnTo>
                <a:lnTo>
                  <a:pt x="57897" y="38305"/>
                </a:lnTo>
                <a:lnTo>
                  <a:pt x="70738" y="38305"/>
                </a:lnTo>
                <a:lnTo>
                  <a:pt x="70494" y="29988"/>
                </a:lnTo>
                <a:lnTo>
                  <a:pt x="67766" y="23298"/>
                </a:lnTo>
                <a:lnTo>
                  <a:pt x="62556" y="18235"/>
                </a:lnTo>
                <a:lnTo>
                  <a:pt x="57346" y="13172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8"/>
                </a:lnTo>
                <a:lnTo>
                  <a:pt x="33021" y="20693"/>
                </a:lnTo>
                <a:lnTo>
                  <a:pt x="33021" y="55182"/>
                </a:lnTo>
                <a:lnTo>
                  <a:pt x="27590" y="54105"/>
                </a:lnTo>
                <a:lnTo>
                  <a:pt x="23273" y="52198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9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3"/>
                </a:lnTo>
                <a:lnTo>
                  <a:pt x="53200" y="75582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9"/>
                </a:lnTo>
                <a:lnTo>
                  <a:pt x="57456" y="99724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89" name="object 289"/>
          <p:cNvSpPr/>
          <p:nvPr/>
        </p:nvSpPr>
        <p:spPr>
          <a:xfrm>
            <a:off x="1743714" y="3251220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3"/>
                </a:moveTo>
                <a:lnTo>
                  <a:pt x="8365" y="8781"/>
                </a:lnTo>
                <a:lnTo>
                  <a:pt x="0" y="9172"/>
                </a:lnTo>
                <a:lnTo>
                  <a:pt x="0" y="19959"/>
                </a:lnTo>
                <a:lnTo>
                  <a:pt x="8854" y="18981"/>
                </a:lnTo>
                <a:lnTo>
                  <a:pt x="15629" y="16975"/>
                </a:lnTo>
                <a:lnTo>
                  <a:pt x="17317" y="0"/>
                </a:lnTo>
                <a:lnTo>
                  <a:pt x="14137" y="5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0" name="object 290"/>
          <p:cNvSpPr/>
          <p:nvPr/>
        </p:nvSpPr>
        <p:spPr>
          <a:xfrm>
            <a:off x="1969081" y="3173329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1" name="object 291"/>
          <p:cNvSpPr/>
          <p:nvPr/>
        </p:nvSpPr>
        <p:spPr>
          <a:xfrm>
            <a:off x="1980238" y="3234517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2" name="object 292"/>
          <p:cNvSpPr/>
          <p:nvPr/>
        </p:nvSpPr>
        <p:spPr>
          <a:xfrm>
            <a:off x="2048777" y="3173329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3" name="object 293"/>
          <p:cNvSpPr/>
          <p:nvPr/>
        </p:nvSpPr>
        <p:spPr>
          <a:xfrm>
            <a:off x="2059935" y="3234517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4" name="object 294"/>
          <p:cNvSpPr/>
          <p:nvPr/>
        </p:nvSpPr>
        <p:spPr>
          <a:xfrm>
            <a:off x="2129207" y="3174884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5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5" name="object 295"/>
          <p:cNvSpPr/>
          <p:nvPr/>
        </p:nvSpPr>
        <p:spPr>
          <a:xfrm>
            <a:off x="479501" y="3302177"/>
            <a:ext cx="918524" cy="98998"/>
          </a:xfrm>
          <a:custGeom>
            <a:avLst/>
            <a:gdLst/>
            <a:ahLst/>
            <a:cxnLst/>
            <a:rect l="l" t="t" r="r" b="b"/>
            <a:pathLst>
              <a:path w="1010376" h="112198">
                <a:moveTo>
                  <a:pt x="451632" y="57017"/>
                </a:moveTo>
                <a:lnTo>
                  <a:pt x="453809" y="51452"/>
                </a:lnTo>
                <a:lnTo>
                  <a:pt x="457918" y="47073"/>
                </a:lnTo>
                <a:lnTo>
                  <a:pt x="462028" y="42695"/>
                </a:lnTo>
                <a:lnTo>
                  <a:pt x="469648" y="29198"/>
                </a:lnTo>
                <a:lnTo>
                  <a:pt x="457207" y="32785"/>
                </a:lnTo>
                <a:lnTo>
                  <a:pt x="447132" y="40799"/>
                </a:lnTo>
                <a:lnTo>
                  <a:pt x="451632" y="57017"/>
                </a:lnTo>
                <a:close/>
              </a:path>
              <a:path w="1010376" h="112198">
                <a:moveTo>
                  <a:pt x="615931" y="107827"/>
                </a:moveTo>
                <a:lnTo>
                  <a:pt x="625128" y="99797"/>
                </a:lnTo>
                <a:lnTo>
                  <a:pt x="628809" y="93905"/>
                </a:lnTo>
                <a:lnTo>
                  <a:pt x="632983" y="82142"/>
                </a:lnTo>
                <a:lnTo>
                  <a:pt x="634374" y="68391"/>
                </a:lnTo>
                <a:lnTo>
                  <a:pt x="633972" y="61052"/>
                </a:lnTo>
                <a:lnTo>
                  <a:pt x="630623" y="48283"/>
                </a:lnTo>
                <a:lnTo>
                  <a:pt x="623881" y="38598"/>
                </a:lnTo>
                <a:lnTo>
                  <a:pt x="611179" y="30614"/>
                </a:lnTo>
                <a:lnTo>
                  <a:pt x="598198" y="28471"/>
                </a:lnTo>
                <a:lnTo>
                  <a:pt x="593669" y="28693"/>
                </a:lnTo>
                <a:lnTo>
                  <a:pt x="581148" y="32269"/>
                </a:lnTo>
                <a:lnTo>
                  <a:pt x="571194" y="40212"/>
                </a:lnTo>
                <a:lnTo>
                  <a:pt x="567055" y="46122"/>
                </a:lnTo>
                <a:lnTo>
                  <a:pt x="562619" y="57757"/>
                </a:lnTo>
                <a:lnTo>
                  <a:pt x="561140" y="71766"/>
                </a:lnTo>
                <a:lnTo>
                  <a:pt x="561449" y="78172"/>
                </a:lnTo>
                <a:lnTo>
                  <a:pt x="564460" y="90965"/>
                </a:lnTo>
                <a:lnTo>
                  <a:pt x="570680" y="101228"/>
                </a:lnTo>
                <a:lnTo>
                  <a:pt x="572506" y="103168"/>
                </a:lnTo>
                <a:lnTo>
                  <a:pt x="574716" y="79911"/>
                </a:lnTo>
                <a:lnTo>
                  <a:pt x="574716" y="62838"/>
                </a:lnTo>
                <a:lnTo>
                  <a:pt x="576550" y="55402"/>
                </a:lnTo>
                <a:lnTo>
                  <a:pt x="580219" y="49238"/>
                </a:lnTo>
                <a:lnTo>
                  <a:pt x="583888" y="43074"/>
                </a:lnTo>
                <a:lnTo>
                  <a:pt x="589759" y="39992"/>
                </a:lnTo>
                <a:lnTo>
                  <a:pt x="606930" y="39992"/>
                </a:lnTo>
                <a:lnTo>
                  <a:pt x="613338" y="43612"/>
                </a:lnTo>
                <a:lnTo>
                  <a:pt x="617056" y="50852"/>
                </a:lnTo>
                <a:lnTo>
                  <a:pt x="619405" y="55451"/>
                </a:lnTo>
                <a:lnTo>
                  <a:pt x="620579" y="61419"/>
                </a:lnTo>
                <a:lnTo>
                  <a:pt x="620579" y="76878"/>
                </a:lnTo>
                <a:lnTo>
                  <a:pt x="618952" y="84253"/>
                </a:lnTo>
                <a:lnTo>
                  <a:pt x="615699" y="90881"/>
                </a:lnTo>
                <a:lnTo>
                  <a:pt x="612446" y="97510"/>
                </a:lnTo>
                <a:lnTo>
                  <a:pt x="606441" y="100824"/>
                </a:lnTo>
                <a:lnTo>
                  <a:pt x="589710" y="100824"/>
                </a:lnTo>
                <a:lnTo>
                  <a:pt x="596436" y="112198"/>
                </a:lnTo>
                <a:lnTo>
                  <a:pt x="603366" y="111763"/>
                </a:lnTo>
                <a:lnTo>
                  <a:pt x="615931" y="107827"/>
                </a:lnTo>
                <a:close/>
              </a:path>
              <a:path w="1010376" h="112198">
                <a:moveTo>
                  <a:pt x="583888" y="98036"/>
                </a:moveTo>
                <a:lnTo>
                  <a:pt x="580219" y="92459"/>
                </a:lnTo>
                <a:lnTo>
                  <a:pt x="576550" y="86882"/>
                </a:lnTo>
                <a:lnTo>
                  <a:pt x="574716" y="79911"/>
                </a:lnTo>
                <a:lnTo>
                  <a:pt x="572506" y="103168"/>
                </a:lnTo>
                <a:lnTo>
                  <a:pt x="583097" y="109941"/>
                </a:lnTo>
                <a:lnTo>
                  <a:pt x="596436" y="112198"/>
                </a:lnTo>
                <a:lnTo>
                  <a:pt x="589710" y="100824"/>
                </a:lnTo>
                <a:lnTo>
                  <a:pt x="583888" y="98036"/>
                </a:lnTo>
                <a:close/>
              </a:path>
              <a:path w="1010376" h="112198">
                <a:moveTo>
                  <a:pt x="671064" y="17305"/>
                </a:moveTo>
                <a:lnTo>
                  <a:pt x="671847" y="15226"/>
                </a:lnTo>
                <a:lnTo>
                  <a:pt x="675027" y="12107"/>
                </a:lnTo>
                <a:lnTo>
                  <a:pt x="680763" y="12144"/>
                </a:lnTo>
                <a:lnTo>
                  <a:pt x="683735" y="12328"/>
                </a:lnTo>
                <a:lnTo>
                  <a:pt x="683735" y="293"/>
                </a:lnTo>
                <a:lnTo>
                  <a:pt x="680726" y="73"/>
                </a:lnTo>
                <a:lnTo>
                  <a:pt x="669352" y="0"/>
                </a:lnTo>
                <a:lnTo>
                  <a:pt x="663408" y="2250"/>
                </a:lnTo>
                <a:lnTo>
                  <a:pt x="660326" y="6750"/>
                </a:lnTo>
                <a:lnTo>
                  <a:pt x="658614" y="9294"/>
                </a:lnTo>
                <a:lnTo>
                  <a:pt x="657660" y="13306"/>
                </a:lnTo>
                <a:lnTo>
                  <a:pt x="657465" y="18785"/>
                </a:lnTo>
                <a:lnTo>
                  <a:pt x="657465" y="31113"/>
                </a:lnTo>
                <a:lnTo>
                  <a:pt x="646531" y="31113"/>
                </a:lnTo>
                <a:lnTo>
                  <a:pt x="646531" y="41533"/>
                </a:lnTo>
                <a:lnTo>
                  <a:pt x="657465" y="41533"/>
                </a:lnTo>
                <a:lnTo>
                  <a:pt x="657465" y="109337"/>
                </a:lnTo>
                <a:lnTo>
                  <a:pt x="670526" y="109337"/>
                </a:lnTo>
                <a:lnTo>
                  <a:pt x="670526" y="41533"/>
                </a:lnTo>
                <a:lnTo>
                  <a:pt x="683735" y="41533"/>
                </a:lnTo>
                <a:lnTo>
                  <a:pt x="683735" y="31113"/>
                </a:lnTo>
                <a:lnTo>
                  <a:pt x="670673" y="31113"/>
                </a:lnTo>
                <a:lnTo>
                  <a:pt x="670673" y="22601"/>
                </a:lnTo>
                <a:lnTo>
                  <a:pt x="671064" y="17305"/>
                </a:lnTo>
                <a:close/>
              </a:path>
              <a:path w="1010376" h="112198">
                <a:moveTo>
                  <a:pt x="747062" y="14749"/>
                </a:moveTo>
                <a:lnTo>
                  <a:pt x="807234" y="14749"/>
                </a:lnTo>
                <a:lnTo>
                  <a:pt x="807234" y="1541"/>
                </a:lnTo>
                <a:lnTo>
                  <a:pt x="732460" y="1541"/>
                </a:lnTo>
                <a:lnTo>
                  <a:pt x="732460" y="109337"/>
                </a:lnTo>
                <a:lnTo>
                  <a:pt x="747062" y="109337"/>
                </a:lnTo>
                <a:lnTo>
                  <a:pt x="747062" y="60318"/>
                </a:lnTo>
                <a:lnTo>
                  <a:pt x="799970" y="60318"/>
                </a:lnTo>
                <a:lnTo>
                  <a:pt x="799970" y="47477"/>
                </a:lnTo>
                <a:lnTo>
                  <a:pt x="747062" y="47477"/>
                </a:lnTo>
                <a:lnTo>
                  <a:pt x="747062" y="14749"/>
                </a:lnTo>
                <a:close/>
              </a:path>
              <a:path w="1010376" h="112198">
                <a:moveTo>
                  <a:pt x="816969" y="31113"/>
                </a:moveTo>
                <a:lnTo>
                  <a:pt x="816969" y="109337"/>
                </a:lnTo>
                <a:lnTo>
                  <a:pt x="830398" y="109337"/>
                </a:lnTo>
                <a:lnTo>
                  <a:pt x="830398" y="31113"/>
                </a:lnTo>
                <a:lnTo>
                  <a:pt x="816969" y="31113"/>
                </a:lnTo>
                <a:close/>
              </a:path>
              <a:path w="1010376" h="112198">
                <a:moveTo>
                  <a:pt x="816969" y="1541"/>
                </a:moveTo>
                <a:lnTo>
                  <a:pt x="816969" y="16510"/>
                </a:lnTo>
                <a:lnTo>
                  <a:pt x="830398" y="16510"/>
                </a:lnTo>
                <a:lnTo>
                  <a:pt x="830398" y="1541"/>
                </a:lnTo>
                <a:lnTo>
                  <a:pt x="816969" y="1541"/>
                </a:lnTo>
                <a:close/>
              </a:path>
              <a:path w="1010376" h="112198">
                <a:moveTo>
                  <a:pt x="854907" y="30746"/>
                </a:moveTo>
                <a:lnTo>
                  <a:pt x="854907" y="109337"/>
                </a:lnTo>
                <a:lnTo>
                  <a:pt x="868116" y="109337"/>
                </a:lnTo>
                <a:lnTo>
                  <a:pt x="868116" y="58557"/>
                </a:lnTo>
                <a:lnTo>
                  <a:pt x="869901" y="53628"/>
                </a:lnTo>
                <a:lnTo>
                  <a:pt x="873472" y="49348"/>
                </a:lnTo>
                <a:lnTo>
                  <a:pt x="877044" y="45067"/>
                </a:lnTo>
                <a:lnTo>
                  <a:pt x="882156" y="42928"/>
                </a:lnTo>
                <a:lnTo>
                  <a:pt x="890313" y="42952"/>
                </a:lnTo>
                <a:lnTo>
                  <a:pt x="893138" y="43294"/>
                </a:lnTo>
                <a:lnTo>
                  <a:pt x="893138" y="29352"/>
                </a:lnTo>
                <a:lnTo>
                  <a:pt x="891720" y="29205"/>
                </a:lnTo>
                <a:lnTo>
                  <a:pt x="888882" y="28985"/>
                </a:lnTo>
                <a:lnTo>
                  <a:pt x="883648" y="28985"/>
                </a:lnTo>
                <a:lnTo>
                  <a:pt x="879025" y="30881"/>
                </a:lnTo>
                <a:lnTo>
                  <a:pt x="875013" y="34672"/>
                </a:lnTo>
                <a:lnTo>
                  <a:pt x="871002" y="38463"/>
                </a:lnTo>
                <a:lnTo>
                  <a:pt x="868483" y="41680"/>
                </a:lnTo>
                <a:lnTo>
                  <a:pt x="867455" y="44321"/>
                </a:lnTo>
                <a:lnTo>
                  <a:pt x="867455" y="30746"/>
                </a:lnTo>
                <a:lnTo>
                  <a:pt x="854907" y="30746"/>
                </a:lnTo>
                <a:close/>
              </a:path>
              <a:path w="1010376" h="112198">
                <a:moveTo>
                  <a:pt x="917696" y="30746"/>
                </a:moveTo>
                <a:lnTo>
                  <a:pt x="904635" y="30746"/>
                </a:lnTo>
                <a:lnTo>
                  <a:pt x="904635" y="109337"/>
                </a:lnTo>
                <a:lnTo>
                  <a:pt x="917843" y="109337"/>
                </a:lnTo>
                <a:lnTo>
                  <a:pt x="917843" y="57530"/>
                </a:lnTo>
                <a:lnTo>
                  <a:pt x="919886" y="50534"/>
                </a:lnTo>
                <a:lnTo>
                  <a:pt x="923970" y="46669"/>
                </a:lnTo>
                <a:lnTo>
                  <a:pt x="928055" y="42805"/>
                </a:lnTo>
                <a:lnTo>
                  <a:pt x="932593" y="40872"/>
                </a:lnTo>
                <a:lnTo>
                  <a:pt x="943062" y="40872"/>
                </a:lnTo>
                <a:lnTo>
                  <a:pt x="946804" y="42707"/>
                </a:lnTo>
                <a:lnTo>
                  <a:pt x="948810" y="46376"/>
                </a:lnTo>
                <a:lnTo>
                  <a:pt x="950082" y="48822"/>
                </a:lnTo>
                <a:lnTo>
                  <a:pt x="950718" y="52711"/>
                </a:lnTo>
                <a:lnTo>
                  <a:pt x="950718" y="109337"/>
                </a:lnTo>
                <a:lnTo>
                  <a:pt x="964146" y="109337"/>
                </a:lnTo>
                <a:lnTo>
                  <a:pt x="964146" y="55500"/>
                </a:lnTo>
                <a:lnTo>
                  <a:pt x="966018" y="49703"/>
                </a:lnTo>
                <a:lnTo>
                  <a:pt x="969760" y="46229"/>
                </a:lnTo>
                <a:lnTo>
                  <a:pt x="973502" y="42756"/>
                </a:lnTo>
                <a:lnTo>
                  <a:pt x="977966" y="41019"/>
                </a:lnTo>
                <a:lnTo>
                  <a:pt x="986919" y="41019"/>
                </a:lnTo>
                <a:lnTo>
                  <a:pt x="990111" y="41998"/>
                </a:lnTo>
                <a:lnTo>
                  <a:pt x="992728" y="43954"/>
                </a:lnTo>
                <a:lnTo>
                  <a:pt x="995345" y="45912"/>
                </a:lnTo>
                <a:lnTo>
                  <a:pt x="996654" y="49507"/>
                </a:lnTo>
                <a:lnTo>
                  <a:pt x="996654" y="109337"/>
                </a:lnTo>
                <a:lnTo>
                  <a:pt x="1010376" y="109337"/>
                </a:lnTo>
                <a:lnTo>
                  <a:pt x="1010376" y="50070"/>
                </a:lnTo>
                <a:lnTo>
                  <a:pt x="1009349" y="44541"/>
                </a:lnTo>
                <a:lnTo>
                  <a:pt x="1007294" y="40432"/>
                </a:lnTo>
                <a:lnTo>
                  <a:pt x="1003478" y="32801"/>
                </a:lnTo>
                <a:lnTo>
                  <a:pt x="996287" y="28985"/>
                </a:lnTo>
                <a:lnTo>
                  <a:pt x="980779" y="28985"/>
                </a:lnTo>
                <a:lnTo>
                  <a:pt x="976327" y="30000"/>
                </a:lnTo>
                <a:lnTo>
                  <a:pt x="972365" y="32031"/>
                </a:lnTo>
                <a:lnTo>
                  <a:pt x="968402" y="34060"/>
                </a:lnTo>
                <a:lnTo>
                  <a:pt x="964953" y="37179"/>
                </a:lnTo>
                <a:lnTo>
                  <a:pt x="962018" y="41386"/>
                </a:lnTo>
                <a:lnTo>
                  <a:pt x="960257" y="37962"/>
                </a:lnTo>
                <a:lnTo>
                  <a:pt x="958300" y="35369"/>
                </a:lnTo>
                <a:lnTo>
                  <a:pt x="956148" y="33608"/>
                </a:lnTo>
                <a:lnTo>
                  <a:pt x="952332" y="30526"/>
                </a:lnTo>
                <a:lnTo>
                  <a:pt x="947293" y="28985"/>
                </a:lnTo>
                <a:lnTo>
                  <a:pt x="935503" y="28985"/>
                </a:lnTo>
                <a:lnTo>
                  <a:pt x="930562" y="30477"/>
                </a:lnTo>
                <a:lnTo>
                  <a:pt x="926209" y="33461"/>
                </a:lnTo>
                <a:lnTo>
                  <a:pt x="923665" y="35223"/>
                </a:lnTo>
                <a:lnTo>
                  <a:pt x="920827" y="38035"/>
                </a:lnTo>
                <a:lnTo>
                  <a:pt x="917696" y="41900"/>
                </a:lnTo>
                <a:lnTo>
                  <a:pt x="917696" y="30746"/>
                </a:lnTo>
                <a:close/>
              </a:path>
              <a:path w="1010376" h="112198">
                <a:moveTo>
                  <a:pt x="0" y="49018"/>
                </a:moveTo>
                <a:lnTo>
                  <a:pt x="0" y="61346"/>
                </a:lnTo>
                <a:lnTo>
                  <a:pt x="76535" y="61346"/>
                </a:lnTo>
                <a:lnTo>
                  <a:pt x="76535" y="49018"/>
                </a:lnTo>
                <a:lnTo>
                  <a:pt x="0" y="49018"/>
                </a:lnTo>
                <a:close/>
              </a:path>
              <a:path w="1010376" h="112198">
                <a:moveTo>
                  <a:pt x="0" y="80498"/>
                </a:moveTo>
                <a:lnTo>
                  <a:pt x="0" y="93046"/>
                </a:lnTo>
                <a:lnTo>
                  <a:pt x="76535" y="93046"/>
                </a:lnTo>
                <a:lnTo>
                  <a:pt x="76535" y="80498"/>
                </a:lnTo>
                <a:lnTo>
                  <a:pt x="0" y="80498"/>
                </a:lnTo>
                <a:close/>
              </a:path>
              <a:path w="1010376" h="112198">
                <a:moveTo>
                  <a:pt x="216374" y="1541"/>
                </a:moveTo>
                <a:lnTo>
                  <a:pt x="200010" y="1541"/>
                </a:lnTo>
                <a:lnTo>
                  <a:pt x="169411" y="93340"/>
                </a:lnTo>
                <a:lnTo>
                  <a:pt x="138444" y="1541"/>
                </a:lnTo>
                <a:lnTo>
                  <a:pt x="122300" y="1541"/>
                </a:lnTo>
                <a:lnTo>
                  <a:pt x="161559" y="109337"/>
                </a:lnTo>
                <a:lnTo>
                  <a:pt x="177042" y="109337"/>
                </a:lnTo>
                <a:lnTo>
                  <a:pt x="216374" y="1541"/>
                </a:lnTo>
                <a:close/>
              </a:path>
              <a:path w="1010376" h="112198">
                <a:moveTo>
                  <a:pt x="226965" y="75777"/>
                </a:moveTo>
                <a:lnTo>
                  <a:pt x="224691" y="81427"/>
                </a:lnTo>
                <a:lnTo>
                  <a:pt x="224691" y="95370"/>
                </a:lnTo>
                <a:lnTo>
                  <a:pt x="227002" y="100910"/>
                </a:lnTo>
                <a:lnTo>
                  <a:pt x="231625" y="105337"/>
                </a:lnTo>
                <a:lnTo>
                  <a:pt x="236248" y="109765"/>
                </a:lnTo>
                <a:lnTo>
                  <a:pt x="242204" y="111978"/>
                </a:lnTo>
                <a:lnTo>
                  <a:pt x="239880" y="95247"/>
                </a:lnTo>
                <a:lnTo>
                  <a:pt x="238486" y="92239"/>
                </a:lnTo>
                <a:lnTo>
                  <a:pt x="238486" y="83384"/>
                </a:lnTo>
                <a:lnTo>
                  <a:pt x="240516" y="79715"/>
                </a:lnTo>
                <a:lnTo>
                  <a:pt x="244577" y="77416"/>
                </a:lnTo>
                <a:lnTo>
                  <a:pt x="246974" y="76046"/>
                </a:lnTo>
                <a:lnTo>
                  <a:pt x="250570" y="75043"/>
                </a:lnTo>
                <a:lnTo>
                  <a:pt x="255364" y="74407"/>
                </a:lnTo>
                <a:lnTo>
                  <a:pt x="263362" y="73380"/>
                </a:lnTo>
                <a:lnTo>
                  <a:pt x="268303" y="72597"/>
                </a:lnTo>
                <a:lnTo>
                  <a:pt x="270847" y="71912"/>
                </a:lnTo>
                <a:lnTo>
                  <a:pt x="273391" y="71228"/>
                </a:lnTo>
                <a:lnTo>
                  <a:pt x="277084" y="69344"/>
                </a:lnTo>
                <a:lnTo>
                  <a:pt x="277084" y="88105"/>
                </a:lnTo>
                <a:lnTo>
                  <a:pt x="273415" y="93951"/>
                </a:lnTo>
                <a:lnTo>
                  <a:pt x="266151" y="108089"/>
                </a:lnTo>
                <a:lnTo>
                  <a:pt x="271189" y="105496"/>
                </a:lnTo>
                <a:lnTo>
                  <a:pt x="275054" y="102439"/>
                </a:lnTo>
                <a:lnTo>
                  <a:pt x="277745" y="98916"/>
                </a:lnTo>
                <a:lnTo>
                  <a:pt x="278185" y="102047"/>
                </a:lnTo>
                <a:lnTo>
                  <a:pt x="280020" y="106181"/>
                </a:lnTo>
                <a:lnTo>
                  <a:pt x="282074" y="109410"/>
                </a:lnTo>
                <a:lnTo>
                  <a:pt x="285376" y="111024"/>
                </a:lnTo>
                <a:lnTo>
                  <a:pt x="291785" y="111024"/>
                </a:lnTo>
                <a:lnTo>
                  <a:pt x="295405" y="110658"/>
                </a:lnTo>
                <a:lnTo>
                  <a:pt x="299025" y="109703"/>
                </a:lnTo>
                <a:lnTo>
                  <a:pt x="299025" y="99944"/>
                </a:lnTo>
                <a:lnTo>
                  <a:pt x="297411" y="100201"/>
                </a:lnTo>
                <a:lnTo>
                  <a:pt x="294696" y="100384"/>
                </a:lnTo>
                <a:lnTo>
                  <a:pt x="291137" y="99137"/>
                </a:lnTo>
                <a:lnTo>
                  <a:pt x="290293" y="95835"/>
                </a:lnTo>
                <a:lnTo>
                  <a:pt x="290293" y="43123"/>
                </a:lnTo>
                <a:lnTo>
                  <a:pt x="287431" y="37644"/>
                </a:lnTo>
                <a:lnTo>
                  <a:pt x="281707" y="34121"/>
                </a:lnTo>
                <a:lnTo>
                  <a:pt x="275935" y="30599"/>
                </a:lnTo>
                <a:lnTo>
                  <a:pt x="268426" y="28838"/>
                </a:lnTo>
                <a:lnTo>
                  <a:pt x="251205" y="28838"/>
                </a:lnTo>
                <a:lnTo>
                  <a:pt x="244198" y="30734"/>
                </a:lnTo>
                <a:lnTo>
                  <a:pt x="238156" y="34525"/>
                </a:lnTo>
                <a:lnTo>
                  <a:pt x="232114" y="38316"/>
                </a:lnTo>
                <a:lnTo>
                  <a:pt x="228971" y="45056"/>
                </a:lnTo>
                <a:lnTo>
                  <a:pt x="228727" y="54741"/>
                </a:lnTo>
                <a:lnTo>
                  <a:pt x="241055" y="54741"/>
                </a:lnTo>
                <a:lnTo>
                  <a:pt x="241544" y="50681"/>
                </a:lnTo>
                <a:lnTo>
                  <a:pt x="242596" y="47624"/>
                </a:lnTo>
                <a:lnTo>
                  <a:pt x="244210" y="45569"/>
                </a:lnTo>
                <a:lnTo>
                  <a:pt x="247096" y="41851"/>
                </a:lnTo>
                <a:lnTo>
                  <a:pt x="251988" y="39992"/>
                </a:lnTo>
                <a:lnTo>
                  <a:pt x="264854" y="39992"/>
                </a:lnTo>
                <a:lnTo>
                  <a:pt x="269441" y="41007"/>
                </a:lnTo>
                <a:lnTo>
                  <a:pt x="272645" y="43037"/>
                </a:lnTo>
                <a:lnTo>
                  <a:pt x="275849" y="45067"/>
                </a:lnTo>
                <a:lnTo>
                  <a:pt x="277451" y="48333"/>
                </a:lnTo>
                <a:lnTo>
                  <a:pt x="277451" y="55035"/>
                </a:lnTo>
                <a:lnTo>
                  <a:pt x="276571" y="57897"/>
                </a:lnTo>
                <a:lnTo>
                  <a:pt x="273513" y="61321"/>
                </a:lnTo>
                <a:lnTo>
                  <a:pt x="270480" y="61713"/>
                </a:lnTo>
                <a:lnTo>
                  <a:pt x="249420" y="64354"/>
                </a:lnTo>
                <a:lnTo>
                  <a:pt x="242033" y="65284"/>
                </a:lnTo>
                <a:lnTo>
                  <a:pt x="236065" y="67754"/>
                </a:lnTo>
                <a:lnTo>
                  <a:pt x="231515" y="71766"/>
                </a:lnTo>
                <a:lnTo>
                  <a:pt x="226965" y="75777"/>
                </a:lnTo>
                <a:close/>
              </a:path>
              <a:path w="1010376" h="112198">
                <a:moveTo>
                  <a:pt x="273415" y="93951"/>
                </a:moveTo>
                <a:lnTo>
                  <a:pt x="266077" y="97522"/>
                </a:lnTo>
                <a:lnTo>
                  <a:pt x="261723" y="99675"/>
                </a:lnTo>
                <a:lnTo>
                  <a:pt x="257223" y="100751"/>
                </a:lnTo>
                <a:lnTo>
                  <a:pt x="248759" y="100751"/>
                </a:lnTo>
                <a:lnTo>
                  <a:pt x="245457" y="99650"/>
                </a:lnTo>
                <a:lnTo>
                  <a:pt x="242669" y="97449"/>
                </a:lnTo>
                <a:lnTo>
                  <a:pt x="239880" y="95247"/>
                </a:lnTo>
                <a:lnTo>
                  <a:pt x="242204" y="111978"/>
                </a:lnTo>
                <a:lnTo>
                  <a:pt x="255559" y="111978"/>
                </a:lnTo>
                <a:lnTo>
                  <a:pt x="261112" y="110682"/>
                </a:lnTo>
                <a:lnTo>
                  <a:pt x="266151" y="108089"/>
                </a:lnTo>
                <a:lnTo>
                  <a:pt x="273415" y="93951"/>
                </a:lnTo>
                <a:close/>
              </a:path>
              <a:path w="1010376" h="112198">
                <a:moveTo>
                  <a:pt x="316392" y="1541"/>
                </a:moveTo>
                <a:lnTo>
                  <a:pt x="316392" y="109337"/>
                </a:lnTo>
                <a:lnTo>
                  <a:pt x="329600" y="109337"/>
                </a:lnTo>
                <a:lnTo>
                  <a:pt x="329600" y="1541"/>
                </a:lnTo>
                <a:lnTo>
                  <a:pt x="316392" y="1541"/>
                </a:lnTo>
                <a:close/>
              </a:path>
              <a:path w="1010376" h="112198">
                <a:moveTo>
                  <a:pt x="375439" y="99797"/>
                </a:moveTo>
                <a:lnTo>
                  <a:pt x="371060" y="97449"/>
                </a:lnTo>
                <a:lnTo>
                  <a:pt x="368712" y="92752"/>
                </a:lnTo>
                <a:lnTo>
                  <a:pt x="367440" y="90209"/>
                </a:lnTo>
                <a:lnTo>
                  <a:pt x="366804" y="86931"/>
                </a:lnTo>
                <a:lnTo>
                  <a:pt x="366804" y="30746"/>
                </a:lnTo>
                <a:lnTo>
                  <a:pt x="353302" y="30746"/>
                </a:lnTo>
                <a:lnTo>
                  <a:pt x="353302" y="90869"/>
                </a:lnTo>
                <a:lnTo>
                  <a:pt x="354403" y="96226"/>
                </a:lnTo>
                <a:lnTo>
                  <a:pt x="356604" y="100237"/>
                </a:lnTo>
                <a:lnTo>
                  <a:pt x="365418" y="108680"/>
                </a:lnTo>
                <a:lnTo>
                  <a:pt x="379499" y="111465"/>
                </a:lnTo>
                <a:lnTo>
                  <a:pt x="386690" y="111465"/>
                </a:lnTo>
                <a:lnTo>
                  <a:pt x="392805" y="109410"/>
                </a:lnTo>
                <a:lnTo>
                  <a:pt x="397844" y="105301"/>
                </a:lnTo>
                <a:lnTo>
                  <a:pt x="400388" y="103246"/>
                </a:lnTo>
                <a:lnTo>
                  <a:pt x="402516" y="100727"/>
                </a:lnTo>
                <a:lnTo>
                  <a:pt x="404228" y="97742"/>
                </a:lnTo>
                <a:lnTo>
                  <a:pt x="404082" y="109337"/>
                </a:lnTo>
                <a:lnTo>
                  <a:pt x="416556" y="109337"/>
                </a:lnTo>
                <a:lnTo>
                  <a:pt x="416556" y="30746"/>
                </a:lnTo>
                <a:lnTo>
                  <a:pt x="403348" y="30746"/>
                </a:lnTo>
                <a:lnTo>
                  <a:pt x="403348" y="77025"/>
                </a:lnTo>
                <a:lnTo>
                  <a:pt x="402443" y="83066"/>
                </a:lnTo>
                <a:lnTo>
                  <a:pt x="400633" y="87470"/>
                </a:lnTo>
                <a:lnTo>
                  <a:pt x="397306" y="95688"/>
                </a:lnTo>
                <a:lnTo>
                  <a:pt x="391044" y="99797"/>
                </a:lnTo>
                <a:lnTo>
                  <a:pt x="375439" y="99797"/>
                </a:lnTo>
                <a:close/>
              </a:path>
              <a:path w="1010376" h="112198">
                <a:moveTo>
                  <a:pt x="462028" y="42695"/>
                </a:moveTo>
                <a:lnTo>
                  <a:pt x="467115" y="40506"/>
                </a:lnTo>
                <a:lnTo>
                  <a:pt x="481645" y="40506"/>
                </a:lnTo>
                <a:lnTo>
                  <a:pt x="487687" y="43685"/>
                </a:lnTo>
                <a:lnTo>
                  <a:pt x="491307" y="50045"/>
                </a:lnTo>
                <a:lnTo>
                  <a:pt x="493263" y="53469"/>
                </a:lnTo>
                <a:lnTo>
                  <a:pt x="494511" y="58044"/>
                </a:lnTo>
                <a:lnTo>
                  <a:pt x="495049" y="63767"/>
                </a:lnTo>
                <a:lnTo>
                  <a:pt x="451388" y="63767"/>
                </a:lnTo>
                <a:lnTo>
                  <a:pt x="451632" y="57017"/>
                </a:lnTo>
                <a:lnTo>
                  <a:pt x="447132" y="40799"/>
                </a:lnTo>
                <a:lnTo>
                  <a:pt x="443165" y="46247"/>
                </a:lnTo>
                <a:lnTo>
                  <a:pt x="438435" y="57804"/>
                </a:lnTo>
                <a:lnTo>
                  <a:pt x="436858" y="71546"/>
                </a:lnTo>
                <a:lnTo>
                  <a:pt x="437250" y="78756"/>
                </a:lnTo>
                <a:lnTo>
                  <a:pt x="440506" y="91483"/>
                </a:lnTo>
                <a:lnTo>
                  <a:pt x="447058" y="101448"/>
                </a:lnTo>
                <a:lnTo>
                  <a:pt x="459149" y="109775"/>
                </a:lnTo>
                <a:lnTo>
                  <a:pt x="471934" y="112125"/>
                </a:lnTo>
                <a:lnTo>
                  <a:pt x="475946" y="112125"/>
                </a:lnTo>
                <a:lnTo>
                  <a:pt x="479541" y="111734"/>
                </a:lnTo>
                <a:lnTo>
                  <a:pt x="482721" y="110951"/>
                </a:lnTo>
                <a:lnTo>
                  <a:pt x="488641" y="109581"/>
                </a:lnTo>
                <a:lnTo>
                  <a:pt x="493606" y="106939"/>
                </a:lnTo>
                <a:lnTo>
                  <a:pt x="497617" y="103026"/>
                </a:lnTo>
                <a:lnTo>
                  <a:pt x="500014" y="100775"/>
                </a:lnTo>
                <a:lnTo>
                  <a:pt x="502179" y="97877"/>
                </a:lnTo>
                <a:lnTo>
                  <a:pt x="504112" y="94330"/>
                </a:lnTo>
                <a:lnTo>
                  <a:pt x="506044" y="90783"/>
                </a:lnTo>
                <a:lnTo>
                  <a:pt x="507181" y="87567"/>
                </a:lnTo>
                <a:lnTo>
                  <a:pt x="507524" y="84681"/>
                </a:lnTo>
                <a:lnTo>
                  <a:pt x="494535" y="84681"/>
                </a:lnTo>
                <a:lnTo>
                  <a:pt x="493557" y="88154"/>
                </a:lnTo>
                <a:lnTo>
                  <a:pt x="491894" y="91211"/>
                </a:lnTo>
                <a:lnTo>
                  <a:pt x="489545" y="93853"/>
                </a:lnTo>
                <a:lnTo>
                  <a:pt x="485436" y="98403"/>
                </a:lnTo>
                <a:lnTo>
                  <a:pt x="479933" y="100678"/>
                </a:lnTo>
                <a:lnTo>
                  <a:pt x="465648" y="100678"/>
                </a:lnTo>
                <a:lnTo>
                  <a:pt x="460193" y="98268"/>
                </a:lnTo>
                <a:lnTo>
                  <a:pt x="456671" y="93450"/>
                </a:lnTo>
                <a:lnTo>
                  <a:pt x="453149" y="88631"/>
                </a:lnTo>
                <a:lnTo>
                  <a:pt x="451265" y="82235"/>
                </a:lnTo>
                <a:lnTo>
                  <a:pt x="451021" y="74261"/>
                </a:lnTo>
                <a:lnTo>
                  <a:pt x="508624" y="74261"/>
                </a:lnTo>
                <a:lnTo>
                  <a:pt x="508624" y="66336"/>
                </a:lnTo>
                <a:lnTo>
                  <a:pt x="508233" y="60563"/>
                </a:lnTo>
                <a:lnTo>
                  <a:pt x="507450" y="56943"/>
                </a:lnTo>
                <a:lnTo>
                  <a:pt x="506570" y="51659"/>
                </a:lnTo>
                <a:lnTo>
                  <a:pt x="504809" y="47037"/>
                </a:lnTo>
                <a:lnTo>
                  <a:pt x="502167" y="43074"/>
                </a:lnTo>
                <a:lnTo>
                  <a:pt x="499427" y="38916"/>
                </a:lnTo>
                <a:lnTo>
                  <a:pt x="495440" y="35528"/>
                </a:lnTo>
                <a:lnTo>
                  <a:pt x="490206" y="32911"/>
                </a:lnTo>
                <a:lnTo>
                  <a:pt x="484971" y="30293"/>
                </a:lnTo>
                <a:lnTo>
                  <a:pt x="479566" y="28985"/>
                </a:lnTo>
                <a:lnTo>
                  <a:pt x="473989" y="28985"/>
                </a:lnTo>
                <a:lnTo>
                  <a:pt x="469648" y="29198"/>
                </a:lnTo>
                <a:lnTo>
                  <a:pt x="462028" y="426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6" name="object 296"/>
          <p:cNvSpPr/>
          <p:nvPr/>
        </p:nvSpPr>
        <p:spPr>
          <a:xfrm>
            <a:off x="1228305" y="3304216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7" name="object 297"/>
          <p:cNvSpPr/>
          <p:nvPr/>
        </p:nvSpPr>
        <p:spPr>
          <a:xfrm>
            <a:off x="1707224" y="3295831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8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7"/>
                </a:lnTo>
                <a:lnTo>
                  <a:pt x="57897" y="38305"/>
                </a:lnTo>
                <a:lnTo>
                  <a:pt x="70738" y="38305"/>
                </a:lnTo>
                <a:lnTo>
                  <a:pt x="70494" y="29988"/>
                </a:lnTo>
                <a:lnTo>
                  <a:pt x="67766" y="23298"/>
                </a:lnTo>
                <a:lnTo>
                  <a:pt x="62556" y="18235"/>
                </a:lnTo>
                <a:lnTo>
                  <a:pt x="57346" y="13172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8"/>
                </a:lnTo>
                <a:lnTo>
                  <a:pt x="33021" y="20693"/>
                </a:lnTo>
                <a:lnTo>
                  <a:pt x="33021" y="55182"/>
                </a:lnTo>
                <a:lnTo>
                  <a:pt x="27590" y="54105"/>
                </a:lnTo>
                <a:lnTo>
                  <a:pt x="23273" y="52198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9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3"/>
                </a:lnTo>
                <a:lnTo>
                  <a:pt x="53200" y="75582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9"/>
                </a:lnTo>
                <a:lnTo>
                  <a:pt x="57456" y="99724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8" name="object 298"/>
          <p:cNvSpPr/>
          <p:nvPr/>
        </p:nvSpPr>
        <p:spPr>
          <a:xfrm>
            <a:off x="1743714" y="3383823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3"/>
                </a:moveTo>
                <a:lnTo>
                  <a:pt x="8365" y="8781"/>
                </a:lnTo>
                <a:lnTo>
                  <a:pt x="0" y="9172"/>
                </a:lnTo>
                <a:lnTo>
                  <a:pt x="0" y="19959"/>
                </a:lnTo>
                <a:lnTo>
                  <a:pt x="8854" y="18981"/>
                </a:lnTo>
                <a:lnTo>
                  <a:pt x="15629" y="16975"/>
                </a:lnTo>
                <a:lnTo>
                  <a:pt x="17317" y="0"/>
                </a:lnTo>
                <a:lnTo>
                  <a:pt x="14137" y="5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99" name="object 299"/>
          <p:cNvSpPr/>
          <p:nvPr/>
        </p:nvSpPr>
        <p:spPr>
          <a:xfrm>
            <a:off x="1953382" y="3384535"/>
            <a:ext cx="14275" cy="33798"/>
          </a:xfrm>
          <a:custGeom>
            <a:avLst/>
            <a:gdLst/>
            <a:ahLst/>
            <a:cxnLst/>
            <a:rect l="l" t="t" r="r" b="b"/>
            <a:pathLst>
              <a:path w="15703" h="38304">
                <a:moveTo>
                  <a:pt x="5772" y="37277"/>
                </a:moveTo>
                <a:lnTo>
                  <a:pt x="9833" y="34562"/>
                </a:lnTo>
                <a:lnTo>
                  <a:pt x="12181" y="30159"/>
                </a:lnTo>
                <a:lnTo>
                  <a:pt x="14529" y="25756"/>
                </a:lnTo>
                <a:lnTo>
                  <a:pt x="15703" y="20644"/>
                </a:lnTo>
                <a:lnTo>
                  <a:pt x="15703" y="0"/>
                </a:lnTo>
                <a:lnTo>
                  <a:pt x="0" y="0"/>
                </a:lnTo>
                <a:lnTo>
                  <a:pt x="0" y="15996"/>
                </a:lnTo>
                <a:lnTo>
                  <a:pt x="7998" y="15996"/>
                </a:lnTo>
                <a:lnTo>
                  <a:pt x="8206" y="17183"/>
                </a:lnTo>
                <a:lnTo>
                  <a:pt x="8218" y="19886"/>
                </a:lnTo>
                <a:lnTo>
                  <a:pt x="7117" y="24215"/>
                </a:lnTo>
                <a:lnTo>
                  <a:pt x="5748" y="28373"/>
                </a:lnTo>
                <a:lnTo>
                  <a:pt x="3375" y="30746"/>
                </a:lnTo>
                <a:lnTo>
                  <a:pt x="0" y="31333"/>
                </a:lnTo>
                <a:lnTo>
                  <a:pt x="0" y="38304"/>
                </a:lnTo>
                <a:lnTo>
                  <a:pt x="5772" y="37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0" name="object 300"/>
          <p:cNvSpPr/>
          <p:nvPr/>
        </p:nvSpPr>
        <p:spPr>
          <a:xfrm>
            <a:off x="1981333" y="3305543"/>
            <a:ext cx="65508" cy="93444"/>
          </a:xfrm>
          <a:custGeom>
            <a:avLst/>
            <a:gdLst/>
            <a:ahLst/>
            <a:cxnLst/>
            <a:rect l="l" t="t" r="r" b="b"/>
            <a:pathLst>
              <a:path w="72059" h="105903">
                <a:moveTo>
                  <a:pt x="62740" y="97192"/>
                </a:moveTo>
                <a:lnTo>
                  <a:pt x="63818" y="95863"/>
                </a:lnTo>
                <a:lnTo>
                  <a:pt x="69999" y="84573"/>
                </a:lnTo>
                <a:lnTo>
                  <a:pt x="72059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6" y="46669"/>
                </a:lnTo>
                <a:lnTo>
                  <a:pt x="55671" y="41044"/>
                </a:lnTo>
                <a:lnTo>
                  <a:pt x="47990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1" y="46694"/>
                </a:lnTo>
                <a:lnTo>
                  <a:pt x="13648" y="51146"/>
                </a:lnTo>
                <a:lnTo>
                  <a:pt x="14028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7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0" y="18198"/>
                </a:lnTo>
                <a:lnTo>
                  <a:pt x="54692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4" y="27957"/>
                </a:lnTo>
                <a:lnTo>
                  <a:pt x="69784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1" y="8592"/>
                </a:lnTo>
                <a:lnTo>
                  <a:pt x="52873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69" y="26123"/>
                </a:lnTo>
                <a:lnTo>
                  <a:pt x="2728" y="33126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0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6" y="59682"/>
                </a:lnTo>
                <a:lnTo>
                  <a:pt x="21757" y="55915"/>
                </a:lnTo>
                <a:lnTo>
                  <a:pt x="26037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2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1" name="object 301"/>
          <p:cNvSpPr/>
          <p:nvPr/>
        </p:nvSpPr>
        <p:spPr>
          <a:xfrm>
            <a:off x="2000580" y="3384503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2" name="object 302"/>
          <p:cNvSpPr/>
          <p:nvPr/>
        </p:nvSpPr>
        <p:spPr>
          <a:xfrm>
            <a:off x="2060896" y="3307486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5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40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2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3" name="object 303"/>
          <p:cNvSpPr/>
          <p:nvPr/>
        </p:nvSpPr>
        <p:spPr>
          <a:xfrm>
            <a:off x="2140725" y="3305543"/>
            <a:ext cx="65508" cy="93444"/>
          </a:xfrm>
          <a:custGeom>
            <a:avLst/>
            <a:gdLst/>
            <a:ahLst/>
            <a:cxnLst/>
            <a:rect l="l" t="t" r="r" b="b"/>
            <a:pathLst>
              <a:path w="72059" h="105903">
                <a:moveTo>
                  <a:pt x="62740" y="97192"/>
                </a:moveTo>
                <a:lnTo>
                  <a:pt x="63818" y="95863"/>
                </a:lnTo>
                <a:lnTo>
                  <a:pt x="69999" y="84573"/>
                </a:lnTo>
                <a:lnTo>
                  <a:pt x="72059" y="71839"/>
                </a:lnTo>
                <a:lnTo>
                  <a:pt x="72024" y="69860"/>
                </a:lnTo>
                <a:lnTo>
                  <a:pt x="69297" y="56433"/>
                </a:lnTo>
                <a:lnTo>
                  <a:pt x="62226" y="46669"/>
                </a:lnTo>
                <a:lnTo>
                  <a:pt x="55671" y="41044"/>
                </a:lnTo>
                <a:lnTo>
                  <a:pt x="47990" y="38231"/>
                </a:lnTo>
                <a:lnTo>
                  <a:pt x="33999" y="38231"/>
                </a:lnTo>
                <a:lnTo>
                  <a:pt x="29303" y="39209"/>
                </a:lnTo>
                <a:lnTo>
                  <a:pt x="25096" y="41166"/>
                </a:lnTo>
                <a:lnTo>
                  <a:pt x="20497" y="43368"/>
                </a:lnTo>
                <a:lnTo>
                  <a:pt x="16681" y="46694"/>
                </a:lnTo>
                <a:lnTo>
                  <a:pt x="13648" y="51146"/>
                </a:lnTo>
                <a:lnTo>
                  <a:pt x="14028" y="45302"/>
                </a:lnTo>
                <a:lnTo>
                  <a:pt x="16446" y="32003"/>
                </a:lnTo>
                <a:lnTo>
                  <a:pt x="20913" y="21830"/>
                </a:lnTo>
                <a:lnTo>
                  <a:pt x="25267" y="15006"/>
                </a:lnTo>
                <a:lnTo>
                  <a:pt x="31137" y="11594"/>
                </a:lnTo>
                <a:lnTo>
                  <a:pt x="44982" y="11594"/>
                </a:lnTo>
                <a:lnTo>
                  <a:pt x="49800" y="13795"/>
                </a:lnTo>
                <a:lnTo>
                  <a:pt x="52980" y="18198"/>
                </a:lnTo>
                <a:lnTo>
                  <a:pt x="54692" y="20546"/>
                </a:lnTo>
                <a:lnTo>
                  <a:pt x="55940" y="23799"/>
                </a:lnTo>
                <a:lnTo>
                  <a:pt x="56723" y="27957"/>
                </a:lnTo>
                <a:lnTo>
                  <a:pt x="69784" y="27957"/>
                </a:lnTo>
                <a:lnTo>
                  <a:pt x="69784" y="21500"/>
                </a:lnTo>
                <a:lnTo>
                  <a:pt x="67473" y="15226"/>
                </a:lnTo>
                <a:lnTo>
                  <a:pt x="62850" y="9136"/>
                </a:lnTo>
                <a:lnTo>
                  <a:pt x="62421" y="8592"/>
                </a:lnTo>
                <a:lnTo>
                  <a:pt x="52873" y="2148"/>
                </a:lnTo>
                <a:lnTo>
                  <a:pt x="38304" y="0"/>
                </a:lnTo>
                <a:lnTo>
                  <a:pt x="33414" y="281"/>
                </a:lnTo>
                <a:lnTo>
                  <a:pt x="21154" y="4231"/>
                </a:lnTo>
                <a:lnTo>
                  <a:pt x="11606" y="12845"/>
                </a:lnTo>
                <a:lnTo>
                  <a:pt x="4769" y="26123"/>
                </a:lnTo>
                <a:lnTo>
                  <a:pt x="2728" y="33126"/>
                </a:lnTo>
                <a:lnTo>
                  <a:pt x="682" y="45395"/>
                </a:lnTo>
                <a:lnTo>
                  <a:pt x="0" y="59364"/>
                </a:lnTo>
                <a:lnTo>
                  <a:pt x="8" y="60806"/>
                </a:lnTo>
                <a:lnTo>
                  <a:pt x="1324" y="76102"/>
                </a:lnTo>
                <a:lnTo>
                  <a:pt x="4893" y="88181"/>
                </a:lnTo>
                <a:lnTo>
                  <a:pt x="10713" y="97045"/>
                </a:lnTo>
                <a:lnTo>
                  <a:pt x="23548" y="105903"/>
                </a:lnTo>
                <a:lnTo>
                  <a:pt x="21170" y="89707"/>
                </a:lnTo>
                <a:lnTo>
                  <a:pt x="17280" y="85182"/>
                </a:lnTo>
                <a:lnTo>
                  <a:pt x="15336" y="79593"/>
                </a:lnTo>
                <a:lnTo>
                  <a:pt x="15336" y="65357"/>
                </a:lnTo>
                <a:lnTo>
                  <a:pt x="17476" y="59682"/>
                </a:lnTo>
                <a:lnTo>
                  <a:pt x="21757" y="55915"/>
                </a:lnTo>
                <a:lnTo>
                  <a:pt x="26037" y="52149"/>
                </a:lnTo>
                <a:lnTo>
                  <a:pt x="31015" y="50265"/>
                </a:lnTo>
                <a:lnTo>
                  <a:pt x="44811" y="50265"/>
                </a:lnTo>
                <a:lnTo>
                  <a:pt x="50412" y="52699"/>
                </a:lnTo>
                <a:lnTo>
                  <a:pt x="53494" y="57567"/>
                </a:lnTo>
                <a:lnTo>
                  <a:pt x="56576" y="62434"/>
                </a:lnTo>
                <a:lnTo>
                  <a:pt x="58117" y="67559"/>
                </a:lnTo>
                <a:lnTo>
                  <a:pt x="58117" y="79299"/>
                </a:lnTo>
                <a:lnTo>
                  <a:pt x="56392" y="84815"/>
                </a:lnTo>
                <a:lnTo>
                  <a:pt x="52944" y="89487"/>
                </a:lnTo>
                <a:lnTo>
                  <a:pt x="52967" y="104791"/>
                </a:lnTo>
                <a:lnTo>
                  <a:pt x="62740" y="9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4" name="object 304"/>
          <p:cNvSpPr/>
          <p:nvPr/>
        </p:nvSpPr>
        <p:spPr>
          <a:xfrm>
            <a:off x="2159971" y="3384503"/>
            <a:ext cx="28906" cy="16542"/>
          </a:xfrm>
          <a:custGeom>
            <a:avLst/>
            <a:gdLst/>
            <a:ahLst/>
            <a:cxnLst/>
            <a:rect l="l" t="t" r="r" b="b"/>
            <a:pathLst>
              <a:path w="31797" h="18748">
                <a:moveTo>
                  <a:pt x="31773" y="0"/>
                </a:moveTo>
                <a:lnTo>
                  <a:pt x="28324" y="4671"/>
                </a:lnTo>
                <a:lnTo>
                  <a:pt x="23127" y="7007"/>
                </a:lnTo>
                <a:lnTo>
                  <a:pt x="9282" y="7007"/>
                </a:lnTo>
                <a:lnTo>
                  <a:pt x="3889" y="4745"/>
                </a:lnTo>
                <a:lnTo>
                  <a:pt x="0" y="220"/>
                </a:lnTo>
                <a:lnTo>
                  <a:pt x="2378" y="16415"/>
                </a:lnTo>
                <a:lnTo>
                  <a:pt x="15006" y="18748"/>
                </a:lnTo>
                <a:lnTo>
                  <a:pt x="18935" y="18597"/>
                </a:lnTo>
                <a:lnTo>
                  <a:pt x="31797" y="15303"/>
                </a:lnTo>
                <a:lnTo>
                  <a:pt x="3177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5" name="object 305"/>
          <p:cNvSpPr/>
          <p:nvPr/>
        </p:nvSpPr>
        <p:spPr>
          <a:xfrm>
            <a:off x="1709091" y="3304530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6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2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6" name="object 306"/>
          <p:cNvSpPr/>
          <p:nvPr/>
        </p:nvSpPr>
        <p:spPr>
          <a:xfrm>
            <a:off x="1875421" y="3306321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7" name="object 307"/>
          <p:cNvSpPr/>
          <p:nvPr/>
        </p:nvSpPr>
        <p:spPr>
          <a:xfrm>
            <a:off x="1795725" y="3306321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8" name="object 308"/>
          <p:cNvSpPr/>
          <p:nvPr/>
        </p:nvSpPr>
        <p:spPr>
          <a:xfrm>
            <a:off x="479034" y="3434780"/>
            <a:ext cx="917123" cy="98998"/>
          </a:xfrm>
          <a:custGeom>
            <a:avLst/>
            <a:gdLst/>
            <a:ahLst/>
            <a:cxnLst/>
            <a:rect l="l" t="t" r="r" b="b"/>
            <a:pathLst>
              <a:path w="1008835" h="112198">
                <a:moveTo>
                  <a:pt x="909967" y="95835"/>
                </a:moveTo>
                <a:lnTo>
                  <a:pt x="906494" y="87176"/>
                </a:lnTo>
                <a:lnTo>
                  <a:pt x="904635" y="82577"/>
                </a:lnTo>
                <a:lnTo>
                  <a:pt x="903779" y="99284"/>
                </a:lnTo>
                <a:lnTo>
                  <a:pt x="906567" y="103050"/>
                </a:lnTo>
                <a:lnTo>
                  <a:pt x="909184" y="105790"/>
                </a:lnTo>
                <a:lnTo>
                  <a:pt x="911630" y="107502"/>
                </a:lnTo>
                <a:lnTo>
                  <a:pt x="915740" y="110388"/>
                </a:lnTo>
                <a:lnTo>
                  <a:pt x="920778" y="111831"/>
                </a:lnTo>
                <a:lnTo>
                  <a:pt x="929552" y="111733"/>
                </a:lnTo>
                <a:lnTo>
                  <a:pt x="942106" y="108174"/>
                </a:lnTo>
                <a:lnTo>
                  <a:pt x="951769" y="99503"/>
                </a:lnTo>
                <a:lnTo>
                  <a:pt x="955198" y="93979"/>
                </a:lnTo>
                <a:lnTo>
                  <a:pt x="959396" y="82236"/>
                </a:lnTo>
                <a:lnTo>
                  <a:pt x="960795" y="68537"/>
                </a:lnTo>
                <a:lnTo>
                  <a:pt x="960486" y="61625"/>
                </a:lnTo>
                <a:lnTo>
                  <a:pt x="957594" y="48609"/>
                </a:lnTo>
                <a:lnTo>
                  <a:pt x="951659" y="38781"/>
                </a:lnTo>
                <a:lnTo>
                  <a:pt x="940926" y="31125"/>
                </a:lnTo>
                <a:lnTo>
                  <a:pt x="927847" y="28692"/>
                </a:lnTo>
                <a:lnTo>
                  <a:pt x="923151" y="28692"/>
                </a:lnTo>
                <a:lnTo>
                  <a:pt x="918797" y="29682"/>
                </a:lnTo>
                <a:lnTo>
                  <a:pt x="920289" y="40506"/>
                </a:lnTo>
                <a:lnTo>
                  <a:pt x="933204" y="40506"/>
                </a:lnTo>
                <a:lnTo>
                  <a:pt x="938426" y="43221"/>
                </a:lnTo>
                <a:lnTo>
                  <a:pt x="941973" y="48651"/>
                </a:lnTo>
                <a:lnTo>
                  <a:pt x="945520" y="54081"/>
                </a:lnTo>
                <a:lnTo>
                  <a:pt x="947293" y="60930"/>
                </a:lnTo>
                <a:lnTo>
                  <a:pt x="947293" y="78493"/>
                </a:lnTo>
                <a:lnTo>
                  <a:pt x="945520" y="85977"/>
                </a:lnTo>
                <a:lnTo>
                  <a:pt x="941973" y="91652"/>
                </a:lnTo>
                <a:lnTo>
                  <a:pt x="938426" y="97327"/>
                </a:lnTo>
                <a:lnTo>
                  <a:pt x="933082" y="100164"/>
                </a:lnTo>
                <a:lnTo>
                  <a:pt x="916449" y="100164"/>
                </a:lnTo>
                <a:lnTo>
                  <a:pt x="909967" y="95835"/>
                </a:lnTo>
                <a:close/>
              </a:path>
              <a:path w="1008835" h="112198">
                <a:moveTo>
                  <a:pt x="998782" y="110584"/>
                </a:moveTo>
                <a:lnTo>
                  <a:pt x="1002463" y="110486"/>
                </a:lnTo>
                <a:lnTo>
                  <a:pt x="1005741" y="110095"/>
                </a:lnTo>
                <a:lnTo>
                  <a:pt x="1008835" y="109337"/>
                </a:lnTo>
                <a:lnTo>
                  <a:pt x="1008835" y="98916"/>
                </a:lnTo>
                <a:lnTo>
                  <a:pt x="1004848" y="99137"/>
                </a:lnTo>
                <a:lnTo>
                  <a:pt x="1001815" y="99137"/>
                </a:lnTo>
                <a:lnTo>
                  <a:pt x="999075" y="98329"/>
                </a:lnTo>
                <a:lnTo>
                  <a:pt x="996287" y="95566"/>
                </a:lnTo>
                <a:lnTo>
                  <a:pt x="996287" y="41533"/>
                </a:lnTo>
                <a:lnTo>
                  <a:pt x="1008835" y="41533"/>
                </a:lnTo>
                <a:lnTo>
                  <a:pt x="1008835" y="30746"/>
                </a:lnTo>
                <a:lnTo>
                  <a:pt x="996287" y="30746"/>
                </a:lnTo>
                <a:lnTo>
                  <a:pt x="996287" y="8805"/>
                </a:lnTo>
                <a:lnTo>
                  <a:pt x="982932" y="8805"/>
                </a:lnTo>
                <a:lnTo>
                  <a:pt x="982932" y="30746"/>
                </a:lnTo>
                <a:lnTo>
                  <a:pt x="972292" y="30746"/>
                </a:lnTo>
                <a:lnTo>
                  <a:pt x="972292" y="41533"/>
                </a:lnTo>
                <a:lnTo>
                  <a:pt x="982932" y="41533"/>
                </a:lnTo>
                <a:lnTo>
                  <a:pt x="982932" y="98599"/>
                </a:lnTo>
                <a:lnTo>
                  <a:pt x="984032" y="102696"/>
                </a:lnTo>
                <a:lnTo>
                  <a:pt x="986234" y="105851"/>
                </a:lnTo>
                <a:lnTo>
                  <a:pt x="988435" y="109006"/>
                </a:lnTo>
                <a:lnTo>
                  <a:pt x="992618" y="110584"/>
                </a:lnTo>
                <a:lnTo>
                  <a:pt x="998782" y="110584"/>
                </a:lnTo>
                <a:close/>
              </a:path>
              <a:path w="1008835" h="112198">
                <a:moveTo>
                  <a:pt x="903779" y="109337"/>
                </a:moveTo>
                <a:lnTo>
                  <a:pt x="903779" y="99284"/>
                </a:lnTo>
                <a:lnTo>
                  <a:pt x="904635" y="82577"/>
                </a:lnTo>
                <a:lnTo>
                  <a:pt x="903705" y="76584"/>
                </a:lnTo>
                <a:lnTo>
                  <a:pt x="903705" y="58973"/>
                </a:lnTo>
                <a:lnTo>
                  <a:pt x="905968" y="51635"/>
                </a:lnTo>
                <a:lnTo>
                  <a:pt x="910493" y="47184"/>
                </a:lnTo>
                <a:lnTo>
                  <a:pt x="915018" y="42731"/>
                </a:lnTo>
                <a:lnTo>
                  <a:pt x="920289" y="40506"/>
                </a:lnTo>
                <a:lnTo>
                  <a:pt x="918797" y="29682"/>
                </a:lnTo>
                <a:lnTo>
                  <a:pt x="914786" y="31663"/>
                </a:lnTo>
                <a:lnTo>
                  <a:pt x="910774" y="33644"/>
                </a:lnTo>
                <a:lnTo>
                  <a:pt x="907325" y="36519"/>
                </a:lnTo>
                <a:lnTo>
                  <a:pt x="904439" y="40285"/>
                </a:lnTo>
                <a:lnTo>
                  <a:pt x="904439" y="1174"/>
                </a:lnTo>
                <a:lnTo>
                  <a:pt x="891597" y="1174"/>
                </a:lnTo>
                <a:lnTo>
                  <a:pt x="891597" y="109337"/>
                </a:lnTo>
                <a:lnTo>
                  <a:pt x="903779" y="109337"/>
                </a:lnTo>
                <a:close/>
              </a:path>
              <a:path w="1008835" h="112198">
                <a:moveTo>
                  <a:pt x="0" y="60685"/>
                </a:moveTo>
                <a:lnTo>
                  <a:pt x="0" y="74261"/>
                </a:lnTo>
                <a:lnTo>
                  <a:pt x="36837" y="74261"/>
                </a:lnTo>
                <a:lnTo>
                  <a:pt x="36837" y="60685"/>
                </a:lnTo>
                <a:lnTo>
                  <a:pt x="0" y="60685"/>
                </a:lnTo>
                <a:close/>
              </a:path>
              <a:path w="1008835" h="112198">
                <a:moveTo>
                  <a:pt x="179317" y="1541"/>
                </a:moveTo>
                <a:lnTo>
                  <a:pt x="162953" y="1541"/>
                </a:lnTo>
                <a:lnTo>
                  <a:pt x="132354" y="93340"/>
                </a:lnTo>
                <a:lnTo>
                  <a:pt x="101387" y="1541"/>
                </a:lnTo>
                <a:lnTo>
                  <a:pt x="85243" y="1541"/>
                </a:lnTo>
                <a:lnTo>
                  <a:pt x="124502" y="109337"/>
                </a:lnTo>
                <a:lnTo>
                  <a:pt x="139985" y="109337"/>
                </a:lnTo>
                <a:lnTo>
                  <a:pt x="179317" y="1541"/>
                </a:lnTo>
                <a:close/>
              </a:path>
              <a:path w="1008835" h="112198">
                <a:moveTo>
                  <a:pt x="189908" y="75777"/>
                </a:moveTo>
                <a:lnTo>
                  <a:pt x="187634" y="81427"/>
                </a:lnTo>
                <a:lnTo>
                  <a:pt x="187634" y="95370"/>
                </a:lnTo>
                <a:lnTo>
                  <a:pt x="189945" y="100910"/>
                </a:lnTo>
                <a:lnTo>
                  <a:pt x="194568" y="105337"/>
                </a:lnTo>
                <a:lnTo>
                  <a:pt x="199191" y="109765"/>
                </a:lnTo>
                <a:lnTo>
                  <a:pt x="205147" y="111978"/>
                </a:lnTo>
                <a:lnTo>
                  <a:pt x="202823" y="95247"/>
                </a:lnTo>
                <a:lnTo>
                  <a:pt x="201429" y="92239"/>
                </a:lnTo>
                <a:lnTo>
                  <a:pt x="201429" y="83384"/>
                </a:lnTo>
                <a:lnTo>
                  <a:pt x="203459" y="79715"/>
                </a:lnTo>
                <a:lnTo>
                  <a:pt x="207520" y="77416"/>
                </a:lnTo>
                <a:lnTo>
                  <a:pt x="209917" y="76046"/>
                </a:lnTo>
                <a:lnTo>
                  <a:pt x="213512" y="75043"/>
                </a:lnTo>
                <a:lnTo>
                  <a:pt x="218307" y="74407"/>
                </a:lnTo>
                <a:lnTo>
                  <a:pt x="226305" y="73380"/>
                </a:lnTo>
                <a:lnTo>
                  <a:pt x="231246" y="72597"/>
                </a:lnTo>
                <a:lnTo>
                  <a:pt x="233790" y="71912"/>
                </a:lnTo>
                <a:lnTo>
                  <a:pt x="236334" y="71228"/>
                </a:lnTo>
                <a:lnTo>
                  <a:pt x="240027" y="69344"/>
                </a:lnTo>
                <a:lnTo>
                  <a:pt x="240027" y="88105"/>
                </a:lnTo>
                <a:lnTo>
                  <a:pt x="236358" y="93951"/>
                </a:lnTo>
                <a:lnTo>
                  <a:pt x="229094" y="108089"/>
                </a:lnTo>
                <a:lnTo>
                  <a:pt x="234132" y="105496"/>
                </a:lnTo>
                <a:lnTo>
                  <a:pt x="237997" y="102439"/>
                </a:lnTo>
                <a:lnTo>
                  <a:pt x="240688" y="98916"/>
                </a:lnTo>
                <a:lnTo>
                  <a:pt x="241128" y="102047"/>
                </a:lnTo>
                <a:lnTo>
                  <a:pt x="242962" y="106181"/>
                </a:lnTo>
                <a:lnTo>
                  <a:pt x="245017" y="109410"/>
                </a:lnTo>
                <a:lnTo>
                  <a:pt x="248319" y="111024"/>
                </a:lnTo>
                <a:lnTo>
                  <a:pt x="254728" y="111024"/>
                </a:lnTo>
                <a:lnTo>
                  <a:pt x="258348" y="110658"/>
                </a:lnTo>
                <a:lnTo>
                  <a:pt x="261968" y="109703"/>
                </a:lnTo>
                <a:lnTo>
                  <a:pt x="261968" y="99944"/>
                </a:lnTo>
                <a:lnTo>
                  <a:pt x="260354" y="100201"/>
                </a:lnTo>
                <a:lnTo>
                  <a:pt x="257639" y="100384"/>
                </a:lnTo>
                <a:lnTo>
                  <a:pt x="254080" y="99137"/>
                </a:lnTo>
                <a:lnTo>
                  <a:pt x="253236" y="95835"/>
                </a:lnTo>
                <a:lnTo>
                  <a:pt x="253236" y="43123"/>
                </a:lnTo>
                <a:lnTo>
                  <a:pt x="250374" y="37644"/>
                </a:lnTo>
                <a:lnTo>
                  <a:pt x="244650" y="34121"/>
                </a:lnTo>
                <a:lnTo>
                  <a:pt x="238878" y="30599"/>
                </a:lnTo>
                <a:lnTo>
                  <a:pt x="231368" y="28838"/>
                </a:lnTo>
                <a:lnTo>
                  <a:pt x="214148" y="28838"/>
                </a:lnTo>
                <a:lnTo>
                  <a:pt x="207141" y="30734"/>
                </a:lnTo>
                <a:lnTo>
                  <a:pt x="201099" y="34525"/>
                </a:lnTo>
                <a:lnTo>
                  <a:pt x="195057" y="38316"/>
                </a:lnTo>
                <a:lnTo>
                  <a:pt x="191914" y="45056"/>
                </a:lnTo>
                <a:lnTo>
                  <a:pt x="191669" y="54741"/>
                </a:lnTo>
                <a:lnTo>
                  <a:pt x="203997" y="54741"/>
                </a:lnTo>
                <a:lnTo>
                  <a:pt x="204487" y="50681"/>
                </a:lnTo>
                <a:lnTo>
                  <a:pt x="205538" y="47624"/>
                </a:lnTo>
                <a:lnTo>
                  <a:pt x="207153" y="45569"/>
                </a:lnTo>
                <a:lnTo>
                  <a:pt x="210039" y="41851"/>
                </a:lnTo>
                <a:lnTo>
                  <a:pt x="214931" y="39992"/>
                </a:lnTo>
                <a:lnTo>
                  <a:pt x="227797" y="39992"/>
                </a:lnTo>
                <a:lnTo>
                  <a:pt x="232383" y="41007"/>
                </a:lnTo>
                <a:lnTo>
                  <a:pt x="235588" y="43037"/>
                </a:lnTo>
                <a:lnTo>
                  <a:pt x="238792" y="45067"/>
                </a:lnTo>
                <a:lnTo>
                  <a:pt x="240394" y="48333"/>
                </a:lnTo>
                <a:lnTo>
                  <a:pt x="240394" y="55035"/>
                </a:lnTo>
                <a:lnTo>
                  <a:pt x="239514" y="57897"/>
                </a:lnTo>
                <a:lnTo>
                  <a:pt x="236456" y="61321"/>
                </a:lnTo>
                <a:lnTo>
                  <a:pt x="233423" y="61713"/>
                </a:lnTo>
                <a:lnTo>
                  <a:pt x="212363" y="64354"/>
                </a:lnTo>
                <a:lnTo>
                  <a:pt x="204976" y="65284"/>
                </a:lnTo>
                <a:lnTo>
                  <a:pt x="199008" y="67754"/>
                </a:lnTo>
                <a:lnTo>
                  <a:pt x="194458" y="71766"/>
                </a:lnTo>
                <a:lnTo>
                  <a:pt x="189908" y="75777"/>
                </a:lnTo>
                <a:close/>
              </a:path>
              <a:path w="1008835" h="112198">
                <a:moveTo>
                  <a:pt x="236358" y="93951"/>
                </a:moveTo>
                <a:lnTo>
                  <a:pt x="229020" y="97522"/>
                </a:lnTo>
                <a:lnTo>
                  <a:pt x="224666" y="99675"/>
                </a:lnTo>
                <a:lnTo>
                  <a:pt x="220166" y="100751"/>
                </a:lnTo>
                <a:lnTo>
                  <a:pt x="211702" y="100751"/>
                </a:lnTo>
                <a:lnTo>
                  <a:pt x="208400" y="99650"/>
                </a:lnTo>
                <a:lnTo>
                  <a:pt x="205612" y="97449"/>
                </a:lnTo>
                <a:lnTo>
                  <a:pt x="202823" y="95247"/>
                </a:lnTo>
                <a:lnTo>
                  <a:pt x="205147" y="111978"/>
                </a:lnTo>
                <a:lnTo>
                  <a:pt x="218502" y="111978"/>
                </a:lnTo>
                <a:lnTo>
                  <a:pt x="224055" y="110682"/>
                </a:lnTo>
                <a:lnTo>
                  <a:pt x="229094" y="108089"/>
                </a:lnTo>
                <a:lnTo>
                  <a:pt x="236358" y="93951"/>
                </a:lnTo>
                <a:close/>
              </a:path>
              <a:path w="1008835" h="112198">
                <a:moveTo>
                  <a:pt x="279335" y="1541"/>
                </a:moveTo>
                <a:lnTo>
                  <a:pt x="279335" y="109337"/>
                </a:lnTo>
                <a:lnTo>
                  <a:pt x="292543" y="109337"/>
                </a:lnTo>
                <a:lnTo>
                  <a:pt x="292543" y="1541"/>
                </a:lnTo>
                <a:lnTo>
                  <a:pt x="279335" y="1541"/>
                </a:lnTo>
                <a:close/>
              </a:path>
              <a:path w="1008835" h="112198">
                <a:moveTo>
                  <a:pt x="338382" y="99797"/>
                </a:moveTo>
                <a:lnTo>
                  <a:pt x="334003" y="97449"/>
                </a:lnTo>
                <a:lnTo>
                  <a:pt x="331655" y="92752"/>
                </a:lnTo>
                <a:lnTo>
                  <a:pt x="330383" y="90209"/>
                </a:lnTo>
                <a:lnTo>
                  <a:pt x="329747" y="86931"/>
                </a:lnTo>
                <a:lnTo>
                  <a:pt x="329747" y="30746"/>
                </a:lnTo>
                <a:lnTo>
                  <a:pt x="316245" y="30746"/>
                </a:lnTo>
                <a:lnTo>
                  <a:pt x="316245" y="90869"/>
                </a:lnTo>
                <a:lnTo>
                  <a:pt x="317346" y="96226"/>
                </a:lnTo>
                <a:lnTo>
                  <a:pt x="319547" y="100237"/>
                </a:lnTo>
                <a:lnTo>
                  <a:pt x="328361" y="108680"/>
                </a:lnTo>
                <a:lnTo>
                  <a:pt x="342442" y="111465"/>
                </a:lnTo>
                <a:lnTo>
                  <a:pt x="349633" y="111465"/>
                </a:lnTo>
                <a:lnTo>
                  <a:pt x="355748" y="109410"/>
                </a:lnTo>
                <a:lnTo>
                  <a:pt x="360787" y="105301"/>
                </a:lnTo>
                <a:lnTo>
                  <a:pt x="363331" y="103246"/>
                </a:lnTo>
                <a:lnTo>
                  <a:pt x="365459" y="100727"/>
                </a:lnTo>
                <a:lnTo>
                  <a:pt x="367171" y="97742"/>
                </a:lnTo>
                <a:lnTo>
                  <a:pt x="367024" y="109337"/>
                </a:lnTo>
                <a:lnTo>
                  <a:pt x="379499" y="109337"/>
                </a:lnTo>
                <a:lnTo>
                  <a:pt x="379499" y="30746"/>
                </a:lnTo>
                <a:lnTo>
                  <a:pt x="366291" y="30746"/>
                </a:lnTo>
                <a:lnTo>
                  <a:pt x="366291" y="77025"/>
                </a:lnTo>
                <a:lnTo>
                  <a:pt x="365386" y="83066"/>
                </a:lnTo>
                <a:lnTo>
                  <a:pt x="363576" y="87470"/>
                </a:lnTo>
                <a:lnTo>
                  <a:pt x="360249" y="95688"/>
                </a:lnTo>
                <a:lnTo>
                  <a:pt x="353987" y="99797"/>
                </a:lnTo>
                <a:lnTo>
                  <a:pt x="338382" y="99797"/>
                </a:lnTo>
                <a:close/>
              </a:path>
              <a:path w="1008835" h="112198">
                <a:moveTo>
                  <a:pt x="424971" y="42695"/>
                </a:moveTo>
                <a:lnTo>
                  <a:pt x="430058" y="40506"/>
                </a:lnTo>
                <a:lnTo>
                  <a:pt x="444588" y="40506"/>
                </a:lnTo>
                <a:lnTo>
                  <a:pt x="450629" y="43685"/>
                </a:lnTo>
                <a:lnTo>
                  <a:pt x="454249" y="50045"/>
                </a:lnTo>
                <a:lnTo>
                  <a:pt x="456206" y="53469"/>
                </a:lnTo>
                <a:lnTo>
                  <a:pt x="457454" y="58044"/>
                </a:lnTo>
                <a:lnTo>
                  <a:pt x="457992" y="63767"/>
                </a:lnTo>
                <a:lnTo>
                  <a:pt x="414330" y="63767"/>
                </a:lnTo>
                <a:lnTo>
                  <a:pt x="414575" y="57017"/>
                </a:lnTo>
                <a:lnTo>
                  <a:pt x="410074" y="40799"/>
                </a:lnTo>
                <a:lnTo>
                  <a:pt x="406108" y="46247"/>
                </a:lnTo>
                <a:lnTo>
                  <a:pt x="401378" y="57804"/>
                </a:lnTo>
                <a:lnTo>
                  <a:pt x="399801" y="71546"/>
                </a:lnTo>
                <a:lnTo>
                  <a:pt x="400193" y="78756"/>
                </a:lnTo>
                <a:lnTo>
                  <a:pt x="403449" y="91483"/>
                </a:lnTo>
                <a:lnTo>
                  <a:pt x="410001" y="101448"/>
                </a:lnTo>
                <a:lnTo>
                  <a:pt x="422092" y="109775"/>
                </a:lnTo>
                <a:lnTo>
                  <a:pt x="434877" y="112125"/>
                </a:lnTo>
                <a:lnTo>
                  <a:pt x="438888" y="112125"/>
                </a:lnTo>
                <a:lnTo>
                  <a:pt x="442484" y="111734"/>
                </a:lnTo>
                <a:lnTo>
                  <a:pt x="445664" y="110951"/>
                </a:lnTo>
                <a:lnTo>
                  <a:pt x="451583" y="109581"/>
                </a:lnTo>
                <a:lnTo>
                  <a:pt x="456549" y="106939"/>
                </a:lnTo>
                <a:lnTo>
                  <a:pt x="460560" y="103026"/>
                </a:lnTo>
                <a:lnTo>
                  <a:pt x="462957" y="100775"/>
                </a:lnTo>
                <a:lnTo>
                  <a:pt x="465122" y="97877"/>
                </a:lnTo>
                <a:lnTo>
                  <a:pt x="467054" y="94330"/>
                </a:lnTo>
                <a:lnTo>
                  <a:pt x="468987" y="90783"/>
                </a:lnTo>
                <a:lnTo>
                  <a:pt x="470124" y="87567"/>
                </a:lnTo>
                <a:lnTo>
                  <a:pt x="470467" y="84681"/>
                </a:lnTo>
                <a:lnTo>
                  <a:pt x="457478" y="84681"/>
                </a:lnTo>
                <a:lnTo>
                  <a:pt x="456500" y="88154"/>
                </a:lnTo>
                <a:lnTo>
                  <a:pt x="454836" y="91211"/>
                </a:lnTo>
                <a:lnTo>
                  <a:pt x="452488" y="93853"/>
                </a:lnTo>
                <a:lnTo>
                  <a:pt x="448379" y="98403"/>
                </a:lnTo>
                <a:lnTo>
                  <a:pt x="442876" y="100678"/>
                </a:lnTo>
                <a:lnTo>
                  <a:pt x="428591" y="100678"/>
                </a:lnTo>
                <a:lnTo>
                  <a:pt x="423136" y="98268"/>
                </a:lnTo>
                <a:lnTo>
                  <a:pt x="419614" y="93450"/>
                </a:lnTo>
                <a:lnTo>
                  <a:pt x="416092" y="88631"/>
                </a:lnTo>
                <a:lnTo>
                  <a:pt x="414208" y="82235"/>
                </a:lnTo>
                <a:lnTo>
                  <a:pt x="413964" y="74261"/>
                </a:lnTo>
                <a:lnTo>
                  <a:pt x="471567" y="74261"/>
                </a:lnTo>
                <a:lnTo>
                  <a:pt x="471567" y="66336"/>
                </a:lnTo>
                <a:lnTo>
                  <a:pt x="471176" y="60563"/>
                </a:lnTo>
                <a:lnTo>
                  <a:pt x="470393" y="56943"/>
                </a:lnTo>
                <a:lnTo>
                  <a:pt x="469513" y="51659"/>
                </a:lnTo>
                <a:lnTo>
                  <a:pt x="467751" y="47037"/>
                </a:lnTo>
                <a:lnTo>
                  <a:pt x="465110" y="43074"/>
                </a:lnTo>
                <a:lnTo>
                  <a:pt x="462370" y="38916"/>
                </a:lnTo>
                <a:lnTo>
                  <a:pt x="458383" y="35528"/>
                </a:lnTo>
                <a:lnTo>
                  <a:pt x="453149" y="32911"/>
                </a:lnTo>
                <a:lnTo>
                  <a:pt x="447914" y="30293"/>
                </a:lnTo>
                <a:lnTo>
                  <a:pt x="442509" y="28985"/>
                </a:lnTo>
                <a:lnTo>
                  <a:pt x="436932" y="28985"/>
                </a:lnTo>
                <a:lnTo>
                  <a:pt x="432591" y="29198"/>
                </a:lnTo>
                <a:lnTo>
                  <a:pt x="424971" y="42695"/>
                </a:lnTo>
                <a:close/>
              </a:path>
              <a:path w="1008835" h="112198">
                <a:moveTo>
                  <a:pt x="414575" y="57017"/>
                </a:moveTo>
                <a:lnTo>
                  <a:pt x="416752" y="51452"/>
                </a:lnTo>
                <a:lnTo>
                  <a:pt x="420861" y="47073"/>
                </a:lnTo>
                <a:lnTo>
                  <a:pt x="424971" y="42695"/>
                </a:lnTo>
                <a:lnTo>
                  <a:pt x="432591" y="29198"/>
                </a:lnTo>
                <a:lnTo>
                  <a:pt x="420150" y="32785"/>
                </a:lnTo>
                <a:lnTo>
                  <a:pt x="410074" y="40799"/>
                </a:lnTo>
                <a:lnTo>
                  <a:pt x="414575" y="57017"/>
                </a:lnTo>
                <a:close/>
              </a:path>
              <a:path w="1008835" h="112198">
                <a:moveTo>
                  <a:pt x="578874" y="107827"/>
                </a:moveTo>
                <a:lnTo>
                  <a:pt x="588071" y="99797"/>
                </a:lnTo>
                <a:lnTo>
                  <a:pt x="591752" y="93905"/>
                </a:lnTo>
                <a:lnTo>
                  <a:pt x="595926" y="82142"/>
                </a:lnTo>
                <a:lnTo>
                  <a:pt x="597317" y="68391"/>
                </a:lnTo>
                <a:lnTo>
                  <a:pt x="596914" y="61052"/>
                </a:lnTo>
                <a:lnTo>
                  <a:pt x="593565" y="48283"/>
                </a:lnTo>
                <a:lnTo>
                  <a:pt x="586824" y="38598"/>
                </a:lnTo>
                <a:lnTo>
                  <a:pt x="574122" y="30614"/>
                </a:lnTo>
                <a:lnTo>
                  <a:pt x="561140" y="28471"/>
                </a:lnTo>
                <a:lnTo>
                  <a:pt x="556612" y="28693"/>
                </a:lnTo>
                <a:lnTo>
                  <a:pt x="544091" y="32269"/>
                </a:lnTo>
                <a:lnTo>
                  <a:pt x="534136" y="40212"/>
                </a:lnTo>
                <a:lnTo>
                  <a:pt x="529997" y="46122"/>
                </a:lnTo>
                <a:lnTo>
                  <a:pt x="525562" y="57757"/>
                </a:lnTo>
                <a:lnTo>
                  <a:pt x="524083" y="71766"/>
                </a:lnTo>
                <a:lnTo>
                  <a:pt x="524392" y="78172"/>
                </a:lnTo>
                <a:lnTo>
                  <a:pt x="527403" y="90965"/>
                </a:lnTo>
                <a:lnTo>
                  <a:pt x="533623" y="101228"/>
                </a:lnTo>
                <a:lnTo>
                  <a:pt x="535449" y="103168"/>
                </a:lnTo>
                <a:lnTo>
                  <a:pt x="537659" y="79911"/>
                </a:lnTo>
                <a:lnTo>
                  <a:pt x="537659" y="62838"/>
                </a:lnTo>
                <a:lnTo>
                  <a:pt x="539493" y="55402"/>
                </a:lnTo>
                <a:lnTo>
                  <a:pt x="543162" y="49238"/>
                </a:lnTo>
                <a:lnTo>
                  <a:pt x="546831" y="43074"/>
                </a:lnTo>
                <a:lnTo>
                  <a:pt x="552702" y="39992"/>
                </a:lnTo>
                <a:lnTo>
                  <a:pt x="569873" y="39992"/>
                </a:lnTo>
                <a:lnTo>
                  <a:pt x="576281" y="43612"/>
                </a:lnTo>
                <a:lnTo>
                  <a:pt x="579999" y="50852"/>
                </a:lnTo>
                <a:lnTo>
                  <a:pt x="582347" y="55451"/>
                </a:lnTo>
                <a:lnTo>
                  <a:pt x="583521" y="61419"/>
                </a:lnTo>
                <a:lnTo>
                  <a:pt x="583521" y="76878"/>
                </a:lnTo>
                <a:lnTo>
                  <a:pt x="581895" y="84253"/>
                </a:lnTo>
                <a:lnTo>
                  <a:pt x="578642" y="90881"/>
                </a:lnTo>
                <a:lnTo>
                  <a:pt x="575388" y="97510"/>
                </a:lnTo>
                <a:lnTo>
                  <a:pt x="569384" y="100824"/>
                </a:lnTo>
                <a:lnTo>
                  <a:pt x="552653" y="100824"/>
                </a:lnTo>
                <a:lnTo>
                  <a:pt x="559379" y="112198"/>
                </a:lnTo>
                <a:lnTo>
                  <a:pt x="566309" y="111763"/>
                </a:lnTo>
                <a:lnTo>
                  <a:pt x="578874" y="107827"/>
                </a:lnTo>
                <a:close/>
              </a:path>
              <a:path w="1008835" h="112198">
                <a:moveTo>
                  <a:pt x="546831" y="98036"/>
                </a:moveTo>
                <a:lnTo>
                  <a:pt x="543162" y="92459"/>
                </a:lnTo>
                <a:lnTo>
                  <a:pt x="539493" y="86882"/>
                </a:lnTo>
                <a:lnTo>
                  <a:pt x="537659" y="79911"/>
                </a:lnTo>
                <a:lnTo>
                  <a:pt x="535449" y="103168"/>
                </a:lnTo>
                <a:lnTo>
                  <a:pt x="546040" y="109941"/>
                </a:lnTo>
                <a:lnTo>
                  <a:pt x="559379" y="112198"/>
                </a:lnTo>
                <a:lnTo>
                  <a:pt x="552653" y="100824"/>
                </a:lnTo>
                <a:lnTo>
                  <a:pt x="546831" y="98036"/>
                </a:lnTo>
                <a:close/>
              </a:path>
              <a:path w="1008835" h="112198">
                <a:moveTo>
                  <a:pt x="634007" y="17305"/>
                </a:moveTo>
                <a:lnTo>
                  <a:pt x="634790" y="15226"/>
                </a:lnTo>
                <a:lnTo>
                  <a:pt x="637970" y="12107"/>
                </a:lnTo>
                <a:lnTo>
                  <a:pt x="643706" y="12144"/>
                </a:lnTo>
                <a:lnTo>
                  <a:pt x="646678" y="12328"/>
                </a:lnTo>
                <a:lnTo>
                  <a:pt x="646678" y="293"/>
                </a:lnTo>
                <a:lnTo>
                  <a:pt x="643669" y="73"/>
                </a:lnTo>
                <a:lnTo>
                  <a:pt x="632295" y="0"/>
                </a:lnTo>
                <a:lnTo>
                  <a:pt x="626351" y="2250"/>
                </a:lnTo>
                <a:lnTo>
                  <a:pt x="623269" y="6750"/>
                </a:lnTo>
                <a:lnTo>
                  <a:pt x="621557" y="9294"/>
                </a:lnTo>
                <a:lnTo>
                  <a:pt x="620603" y="13306"/>
                </a:lnTo>
                <a:lnTo>
                  <a:pt x="620407" y="18785"/>
                </a:lnTo>
                <a:lnTo>
                  <a:pt x="620407" y="31113"/>
                </a:lnTo>
                <a:lnTo>
                  <a:pt x="609474" y="31113"/>
                </a:lnTo>
                <a:lnTo>
                  <a:pt x="609474" y="41533"/>
                </a:lnTo>
                <a:lnTo>
                  <a:pt x="620407" y="41533"/>
                </a:lnTo>
                <a:lnTo>
                  <a:pt x="620407" y="109337"/>
                </a:lnTo>
                <a:lnTo>
                  <a:pt x="633469" y="109337"/>
                </a:lnTo>
                <a:lnTo>
                  <a:pt x="633469" y="41533"/>
                </a:lnTo>
                <a:lnTo>
                  <a:pt x="646678" y="41533"/>
                </a:lnTo>
                <a:lnTo>
                  <a:pt x="646678" y="31113"/>
                </a:lnTo>
                <a:lnTo>
                  <a:pt x="633616" y="31113"/>
                </a:lnTo>
                <a:lnTo>
                  <a:pt x="633616" y="22601"/>
                </a:lnTo>
                <a:lnTo>
                  <a:pt x="634007" y="17305"/>
                </a:lnTo>
                <a:close/>
              </a:path>
              <a:path w="1008835" h="112198">
                <a:moveTo>
                  <a:pt x="759821" y="104380"/>
                </a:moveTo>
                <a:lnTo>
                  <a:pt x="769797" y="96459"/>
                </a:lnTo>
                <a:lnTo>
                  <a:pt x="777295" y="84827"/>
                </a:lnTo>
                <a:lnTo>
                  <a:pt x="779608" y="79181"/>
                </a:lnTo>
                <a:lnTo>
                  <a:pt x="782716" y="67014"/>
                </a:lnTo>
                <a:lnTo>
                  <a:pt x="783753" y="53787"/>
                </a:lnTo>
                <a:lnTo>
                  <a:pt x="782541" y="39871"/>
                </a:lnTo>
                <a:lnTo>
                  <a:pt x="778896" y="27704"/>
                </a:lnTo>
                <a:lnTo>
                  <a:pt x="772819" y="17317"/>
                </a:lnTo>
                <a:lnTo>
                  <a:pt x="763635" y="8617"/>
                </a:lnTo>
                <a:lnTo>
                  <a:pt x="752102" y="3310"/>
                </a:lnTo>
                <a:lnTo>
                  <a:pt x="738330" y="1541"/>
                </a:lnTo>
                <a:lnTo>
                  <a:pt x="694669" y="1541"/>
                </a:lnTo>
                <a:lnTo>
                  <a:pt x="694669" y="109337"/>
                </a:lnTo>
                <a:lnTo>
                  <a:pt x="738183" y="109337"/>
                </a:lnTo>
                <a:lnTo>
                  <a:pt x="735395" y="96862"/>
                </a:lnTo>
                <a:lnTo>
                  <a:pt x="709345" y="96862"/>
                </a:lnTo>
                <a:lnTo>
                  <a:pt x="709345" y="14089"/>
                </a:lnTo>
                <a:lnTo>
                  <a:pt x="738381" y="14180"/>
                </a:lnTo>
                <a:lnTo>
                  <a:pt x="751647" y="17385"/>
                </a:lnTo>
                <a:lnTo>
                  <a:pt x="760894" y="25169"/>
                </a:lnTo>
                <a:lnTo>
                  <a:pt x="763876" y="30195"/>
                </a:lnTo>
                <a:lnTo>
                  <a:pt x="767611" y="41839"/>
                </a:lnTo>
                <a:lnTo>
                  <a:pt x="768856" y="56282"/>
                </a:lnTo>
                <a:lnTo>
                  <a:pt x="768856" y="59756"/>
                </a:lnTo>
                <a:lnTo>
                  <a:pt x="768489" y="63523"/>
                </a:lnTo>
                <a:lnTo>
                  <a:pt x="767756" y="67583"/>
                </a:lnTo>
                <a:lnTo>
                  <a:pt x="766484" y="74383"/>
                </a:lnTo>
                <a:lnTo>
                  <a:pt x="764405" y="79960"/>
                </a:lnTo>
                <a:lnTo>
                  <a:pt x="761518" y="84314"/>
                </a:lnTo>
                <a:lnTo>
                  <a:pt x="757898" y="89744"/>
                </a:lnTo>
                <a:lnTo>
                  <a:pt x="753251" y="93413"/>
                </a:lnTo>
                <a:lnTo>
                  <a:pt x="747576" y="95321"/>
                </a:lnTo>
                <a:lnTo>
                  <a:pt x="747368" y="108590"/>
                </a:lnTo>
                <a:lnTo>
                  <a:pt x="759821" y="104380"/>
                </a:lnTo>
                <a:close/>
              </a:path>
              <a:path w="1008835" h="112198">
                <a:moveTo>
                  <a:pt x="735395" y="96862"/>
                </a:moveTo>
                <a:lnTo>
                  <a:pt x="738183" y="109337"/>
                </a:lnTo>
                <a:lnTo>
                  <a:pt x="747368" y="108590"/>
                </a:lnTo>
                <a:lnTo>
                  <a:pt x="747576" y="95321"/>
                </a:lnTo>
                <a:lnTo>
                  <a:pt x="744396" y="96348"/>
                </a:lnTo>
                <a:lnTo>
                  <a:pt x="740336" y="96862"/>
                </a:lnTo>
                <a:lnTo>
                  <a:pt x="735395" y="96862"/>
                </a:lnTo>
                <a:close/>
              </a:path>
              <a:path w="1008835" h="112198">
                <a:moveTo>
                  <a:pt x="825726" y="42695"/>
                </a:moveTo>
                <a:lnTo>
                  <a:pt x="830814" y="40506"/>
                </a:lnTo>
                <a:lnTo>
                  <a:pt x="845343" y="40506"/>
                </a:lnTo>
                <a:lnTo>
                  <a:pt x="851385" y="43685"/>
                </a:lnTo>
                <a:lnTo>
                  <a:pt x="855005" y="50045"/>
                </a:lnTo>
                <a:lnTo>
                  <a:pt x="856962" y="53469"/>
                </a:lnTo>
                <a:lnTo>
                  <a:pt x="858209" y="58044"/>
                </a:lnTo>
                <a:lnTo>
                  <a:pt x="858747" y="63767"/>
                </a:lnTo>
                <a:lnTo>
                  <a:pt x="815086" y="63767"/>
                </a:lnTo>
                <a:lnTo>
                  <a:pt x="815331" y="57017"/>
                </a:lnTo>
                <a:lnTo>
                  <a:pt x="810830" y="40799"/>
                </a:lnTo>
                <a:lnTo>
                  <a:pt x="806864" y="46247"/>
                </a:lnTo>
                <a:lnTo>
                  <a:pt x="802133" y="57804"/>
                </a:lnTo>
                <a:lnTo>
                  <a:pt x="800557" y="71546"/>
                </a:lnTo>
                <a:lnTo>
                  <a:pt x="800949" y="78756"/>
                </a:lnTo>
                <a:lnTo>
                  <a:pt x="804205" y="91483"/>
                </a:lnTo>
                <a:lnTo>
                  <a:pt x="810757" y="101448"/>
                </a:lnTo>
                <a:lnTo>
                  <a:pt x="822847" y="109775"/>
                </a:lnTo>
                <a:lnTo>
                  <a:pt x="835633" y="112125"/>
                </a:lnTo>
                <a:lnTo>
                  <a:pt x="839644" y="112125"/>
                </a:lnTo>
                <a:lnTo>
                  <a:pt x="843240" y="111734"/>
                </a:lnTo>
                <a:lnTo>
                  <a:pt x="846419" y="110951"/>
                </a:lnTo>
                <a:lnTo>
                  <a:pt x="852339" y="109581"/>
                </a:lnTo>
                <a:lnTo>
                  <a:pt x="857304" y="106939"/>
                </a:lnTo>
                <a:lnTo>
                  <a:pt x="861316" y="103026"/>
                </a:lnTo>
                <a:lnTo>
                  <a:pt x="863713" y="100775"/>
                </a:lnTo>
                <a:lnTo>
                  <a:pt x="865878" y="97877"/>
                </a:lnTo>
                <a:lnTo>
                  <a:pt x="867810" y="94330"/>
                </a:lnTo>
                <a:lnTo>
                  <a:pt x="869742" y="90783"/>
                </a:lnTo>
                <a:lnTo>
                  <a:pt x="870880" y="87567"/>
                </a:lnTo>
                <a:lnTo>
                  <a:pt x="871222" y="84681"/>
                </a:lnTo>
                <a:lnTo>
                  <a:pt x="858234" y="84681"/>
                </a:lnTo>
                <a:lnTo>
                  <a:pt x="857255" y="88154"/>
                </a:lnTo>
                <a:lnTo>
                  <a:pt x="855592" y="91211"/>
                </a:lnTo>
                <a:lnTo>
                  <a:pt x="853244" y="93853"/>
                </a:lnTo>
                <a:lnTo>
                  <a:pt x="849135" y="98403"/>
                </a:lnTo>
                <a:lnTo>
                  <a:pt x="843631" y="100678"/>
                </a:lnTo>
                <a:lnTo>
                  <a:pt x="829346" y="100678"/>
                </a:lnTo>
                <a:lnTo>
                  <a:pt x="823892" y="98268"/>
                </a:lnTo>
                <a:lnTo>
                  <a:pt x="820369" y="93450"/>
                </a:lnTo>
                <a:lnTo>
                  <a:pt x="816847" y="88631"/>
                </a:lnTo>
                <a:lnTo>
                  <a:pt x="814964" y="82235"/>
                </a:lnTo>
                <a:lnTo>
                  <a:pt x="814719" y="74261"/>
                </a:lnTo>
                <a:lnTo>
                  <a:pt x="872323" y="74261"/>
                </a:lnTo>
                <a:lnTo>
                  <a:pt x="872323" y="66336"/>
                </a:lnTo>
                <a:lnTo>
                  <a:pt x="871931" y="60563"/>
                </a:lnTo>
                <a:lnTo>
                  <a:pt x="871149" y="56943"/>
                </a:lnTo>
                <a:lnTo>
                  <a:pt x="870268" y="51659"/>
                </a:lnTo>
                <a:lnTo>
                  <a:pt x="868507" y="47037"/>
                </a:lnTo>
                <a:lnTo>
                  <a:pt x="865865" y="43074"/>
                </a:lnTo>
                <a:lnTo>
                  <a:pt x="863126" y="38916"/>
                </a:lnTo>
                <a:lnTo>
                  <a:pt x="859139" y="35528"/>
                </a:lnTo>
                <a:lnTo>
                  <a:pt x="853904" y="32911"/>
                </a:lnTo>
                <a:lnTo>
                  <a:pt x="848670" y="30293"/>
                </a:lnTo>
                <a:lnTo>
                  <a:pt x="843264" y="28985"/>
                </a:lnTo>
                <a:lnTo>
                  <a:pt x="837687" y="28985"/>
                </a:lnTo>
                <a:lnTo>
                  <a:pt x="833346" y="29198"/>
                </a:lnTo>
                <a:lnTo>
                  <a:pt x="825726" y="42695"/>
                </a:lnTo>
                <a:close/>
              </a:path>
              <a:path w="1008835" h="112198">
                <a:moveTo>
                  <a:pt x="815331" y="57017"/>
                </a:moveTo>
                <a:lnTo>
                  <a:pt x="817508" y="51452"/>
                </a:lnTo>
                <a:lnTo>
                  <a:pt x="821617" y="47073"/>
                </a:lnTo>
                <a:lnTo>
                  <a:pt x="825726" y="42695"/>
                </a:lnTo>
                <a:lnTo>
                  <a:pt x="833346" y="29198"/>
                </a:lnTo>
                <a:lnTo>
                  <a:pt x="820906" y="32785"/>
                </a:lnTo>
                <a:lnTo>
                  <a:pt x="810830" y="40799"/>
                </a:lnTo>
                <a:lnTo>
                  <a:pt x="815331" y="570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09" name="object 309"/>
          <p:cNvSpPr/>
          <p:nvPr/>
        </p:nvSpPr>
        <p:spPr>
          <a:xfrm>
            <a:off x="1969081" y="3438212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0" name="object 310"/>
          <p:cNvSpPr/>
          <p:nvPr/>
        </p:nvSpPr>
        <p:spPr>
          <a:xfrm>
            <a:off x="2048776" y="3438212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1" name="object 311"/>
          <p:cNvSpPr/>
          <p:nvPr/>
        </p:nvSpPr>
        <p:spPr>
          <a:xfrm>
            <a:off x="2128472" y="3438535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2" name="object 312"/>
          <p:cNvSpPr/>
          <p:nvPr/>
        </p:nvSpPr>
        <p:spPr>
          <a:xfrm>
            <a:off x="2139630" y="349972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3" name="object 313"/>
          <p:cNvSpPr/>
          <p:nvPr/>
        </p:nvSpPr>
        <p:spPr>
          <a:xfrm>
            <a:off x="1709091" y="3437132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6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2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4" name="object 314"/>
          <p:cNvSpPr/>
          <p:nvPr/>
        </p:nvSpPr>
        <p:spPr>
          <a:xfrm>
            <a:off x="1855230" y="3438212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1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5" name="object 315"/>
          <p:cNvSpPr/>
          <p:nvPr/>
        </p:nvSpPr>
        <p:spPr>
          <a:xfrm>
            <a:off x="1707224" y="3428435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8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7"/>
                </a:lnTo>
                <a:lnTo>
                  <a:pt x="57897" y="38305"/>
                </a:lnTo>
                <a:lnTo>
                  <a:pt x="70738" y="38305"/>
                </a:lnTo>
                <a:lnTo>
                  <a:pt x="70494" y="29988"/>
                </a:lnTo>
                <a:lnTo>
                  <a:pt x="67766" y="23298"/>
                </a:lnTo>
                <a:lnTo>
                  <a:pt x="62556" y="18235"/>
                </a:lnTo>
                <a:lnTo>
                  <a:pt x="57346" y="13172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8"/>
                </a:lnTo>
                <a:lnTo>
                  <a:pt x="33021" y="20693"/>
                </a:lnTo>
                <a:lnTo>
                  <a:pt x="33021" y="55182"/>
                </a:lnTo>
                <a:lnTo>
                  <a:pt x="27590" y="54105"/>
                </a:lnTo>
                <a:lnTo>
                  <a:pt x="23273" y="52198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9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3"/>
                </a:lnTo>
                <a:lnTo>
                  <a:pt x="53200" y="75582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9"/>
                </a:lnTo>
                <a:lnTo>
                  <a:pt x="57456" y="99724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6" name="object 316"/>
          <p:cNvSpPr/>
          <p:nvPr/>
        </p:nvSpPr>
        <p:spPr>
          <a:xfrm>
            <a:off x="1743714" y="3516427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3"/>
                </a:moveTo>
                <a:lnTo>
                  <a:pt x="8365" y="8781"/>
                </a:lnTo>
                <a:lnTo>
                  <a:pt x="0" y="9172"/>
                </a:lnTo>
                <a:lnTo>
                  <a:pt x="0" y="19959"/>
                </a:lnTo>
                <a:lnTo>
                  <a:pt x="8854" y="18981"/>
                </a:lnTo>
                <a:lnTo>
                  <a:pt x="15629" y="16975"/>
                </a:lnTo>
                <a:lnTo>
                  <a:pt x="17317" y="0"/>
                </a:lnTo>
                <a:lnTo>
                  <a:pt x="14137" y="5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7" name="object 317"/>
          <p:cNvSpPr/>
          <p:nvPr/>
        </p:nvSpPr>
        <p:spPr>
          <a:xfrm>
            <a:off x="1941997" y="3517138"/>
            <a:ext cx="14275" cy="33798"/>
          </a:xfrm>
          <a:custGeom>
            <a:avLst/>
            <a:gdLst/>
            <a:ahLst/>
            <a:cxnLst/>
            <a:rect l="l" t="t" r="r" b="b"/>
            <a:pathLst>
              <a:path w="15703" h="38304">
                <a:moveTo>
                  <a:pt x="5772" y="37277"/>
                </a:moveTo>
                <a:lnTo>
                  <a:pt x="9833" y="34562"/>
                </a:lnTo>
                <a:lnTo>
                  <a:pt x="12181" y="30159"/>
                </a:lnTo>
                <a:lnTo>
                  <a:pt x="14529" y="25756"/>
                </a:lnTo>
                <a:lnTo>
                  <a:pt x="15703" y="20644"/>
                </a:lnTo>
                <a:lnTo>
                  <a:pt x="15703" y="0"/>
                </a:lnTo>
                <a:lnTo>
                  <a:pt x="0" y="0"/>
                </a:lnTo>
                <a:lnTo>
                  <a:pt x="0" y="15996"/>
                </a:lnTo>
                <a:lnTo>
                  <a:pt x="7998" y="15996"/>
                </a:lnTo>
                <a:lnTo>
                  <a:pt x="8206" y="17183"/>
                </a:lnTo>
                <a:lnTo>
                  <a:pt x="8218" y="19886"/>
                </a:lnTo>
                <a:lnTo>
                  <a:pt x="7117" y="24215"/>
                </a:lnTo>
                <a:lnTo>
                  <a:pt x="5748" y="28373"/>
                </a:lnTo>
                <a:lnTo>
                  <a:pt x="3375" y="30746"/>
                </a:lnTo>
                <a:lnTo>
                  <a:pt x="0" y="31333"/>
                </a:lnTo>
                <a:lnTo>
                  <a:pt x="0" y="38304"/>
                </a:lnTo>
                <a:lnTo>
                  <a:pt x="5772" y="37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8" name="object 318"/>
          <p:cNvSpPr/>
          <p:nvPr/>
        </p:nvSpPr>
        <p:spPr>
          <a:xfrm>
            <a:off x="479501" y="3567382"/>
            <a:ext cx="1039691" cy="124898"/>
          </a:xfrm>
          <a:custGeom>
            <a:avLst/>
            <a:gdLst/>
            <a:ahLst/>
            <a:cxnLst/>
            <a:rect l="l" t="t" r="r" b="b"/>
            <a:pathLst>
              <a:path w="1143660" h="141551">
                <a:moveTo>
                  <a:pt x="451632" y="57016"/>
                </a:moveTo>
                <a:lnTo>
                  <a:pt x="453809" y="51452"/>
                </a:lnTo>
                <a:lnTo>
                  <a:pt x="457918" y="47073"/>
                </a:lnTo>
                <a:lnTo>
                  <a:pt x="462028" y="42695"/>
                </a:lnTo>
                <a:lnTo>
                  <a:pt x="469648" y="29198"/>
                </a:lnTo>
                <a:lnTo>
                  <a:pt x="457207" y="32785"/>
                </a:lnTo>
                <a:lnTo>
                  <a:pt x="447132" y="40799"/>
                </a:lnTo>
                <a:lnTo>
                  <a:pt x="451632" y="57016"/>
                </a:lnTo>
                <a:close/>
              </a:path>
              <a:path w="1143660" h="141551">
                <a:moveTo>
                  <a:pt x="615931" y="107827"/>
                </a:moveTo>
                <a:lnTo>
                  <a:pt x="625128" y="99797"/>
                </a:lnTo>
                <a:lnTo>
                  <a:pt x="628809" y="93905"/>
                </a:lnTo>
                <a:lnTo>
                  <a:pt x="632983" y="82141"/>
                </a:lnTo>
                <a:lnTo>
                  <a:pt x="634374" y="68390"/>
                </a:lnTo>
                <a:lnTo>
                  <a:pt x="633972" y="61053"/>
                </a:lnTo>
                <a:lnTo>
                  <a:pt x="630623" y="48283"/>
                </a:lnTo>
                <a:lnTo>
                  <a:pt x="623881" y="38598"/>
                </a:lnTo>
                <a:lnTo>
                  <a:pt x="611179" y="30614"/>
                </a:lnTo>
                <a:lnTo>
                  <a:pt x="598198" y="28471"/>
                </a:lnTo>
                <a:lnTo>
                  <a:pt x="593670" y="28693"/>
                </a:lnTo>
                <a:lnTo>
                  <a:pt x="581148" y="32269"/>
                </a:lnTo>
                <a:lnTo>
                  <a:pt x="571194" y="40212"/>
                </a:lnTo>
                <a:lnTo>
                  <a:pt x="567054" y="46122"/>
                </a:lnTo>
                <a:lnTo>
                  <a:pt x="562619" y="57757"/>
                </a:lnTo>
                <a:lnTo>
                  <a:pt x="561140" y="71766"/>
                </a:lnTo>
                <a:lnTo>
                  <a:pt x="561449" y="78173"/>
                </a:lnTo>
                <a:lnTo>
                  <a:pt x="564460" y="90965"/>
                </a:lnTo>
                <a:lnTo>
                  <a:pt x="570680" y="101228"/>
                </a:lnTo>
                <a:lnTo>
                  <a:pt x="572506" y="103168"/>
                </a:lnTo>
                <a:lnTo>
                  <a:pt x="574716" y="79911"/>
                </a:lnTo>
                <a:lnTo>
                  <a:pt x="574716" y="62838"/>
                </a:lnTo>
                <a:lnTo>
                  <a:pt x="576550" y="55402"/>
                </a:lnTo>
                <a:lnTo>
                  <a:pt x="580219" y="49238"/>
                </a:lnTo>
                <a:lnTo>
                  <a:pt x="583888" y="43074"/>
                </a:lnTo>
                <a:lnTo>
                  <a:pt x="589759" y="39992"/>
                </a:lnTo>
                <a:lnTo>
                  <a:pt x="606930" y="39992"/>
                </a:lnTo>
                <a:lnTo>
                  <a:pt x="613338" y="43612"/>
                </a:lnTo>
                <a:lnTo>
                  <a:pt x="617056" y="50852"/>
                </a:lnTo>
                <a:lnTo>
                  <a:pt x="619405" y="55451"/>
                </a:lnTo>
                <a:lnTo>
                  <a:pt x="620579" y="61419"/>
                </a:lnTo>
                <a:lnTo>
                  <a:pt x="620579" y="76878"/>
                </a:lnTo>
                <a:lnTo>
                  <a:pt x="618952" y="84253"/>
                </a:lnTo>
                <a:lnTo>
                  <a:pt x="615699" y="90881"/>
                </a:lnTo>
                <a:lnTo>
                  <a:pt x="612446" y="97510"/>
                </a:lnTo>
                <a:lnTo>
                  <a:pt x="606441" y="100825"/>
                </a:lnTo>
                <a:lnTo>
                  <a:pt x="589710" y="100825"/>
                </a:lnTo>
                <a:lnTo>
                  <a:pt x="596436" y="112199"/>
                </a:lnTo>
                <a:lnTo>
                  <a:pt x="603366" y="111763"/>
                </a:lnTo>
                <a:lnTo>
                  <a:pt x="615931" y="107827"/>
                </a:lnTo>
                <a:close/>
              </a:path>
              <a:path w="1143660" h="141551">
                <a:moveTo>
                  <a:pt x="583888" y="98036"/>
                </a:moveTo>
                <a:lnTo>
                  <a:pt x="580219" y="92459"/>
                </a:lnTo>
                <a:lnTo>
                  <a:pt x="576550" y="86882"/>
                </a:lnTo>
                <a:lnTo>
                  <a:pt x="574716" y="79911"/>
                </a:lnTo>
                <a:lnTo>
                  <a:pt x="572506" y="103168"/>
                </a:lnTo>
                <a:lnTo>
                  <a:pt x="583097" y="109941"/>
                </a:lnTo>
                <a:lnTo>
                  <a:pt x="596436" y="112199"/>
                </a:lnTo>
                <a:lnTo>
                  <a:pt x="589710" y="100825"/>
                </a:lnTo>
                <a:lnTo>
                  <a:pt x="583888" y="98036"/>
                </a:lnTo>
                <a:close/>
              </a:path>
              <a:path w="1143660" h="141551">
                <a:moveTo>
                  <a:pt x="671064" y="17305"/>
                </a:moveTo>
                <a:lnTo>
                  <a:pt x="671847" y="15226"/>
                </a:lnTo>
                <a:lnTo>
                  <a:pt x="675027" y="12107"/>
                </a:lnTo>
                <a:lnTo>
                  <a:pt x="680763" y="12144"/>
                </a:lnTo>
                <a:lnTo>
                  <a:pt x="683735" y="12328"/>
                </a:lnTo>
                <a:lnTo>
                  <a:pt x="683735" y="293"/>
                </a:lnTo>
                <a:lnTo>
                  <a:pt x="680726" y="73"/>
                </a:lnTo>
                <a:lnTo>
                  <a:pt x="669352" y="0"/>
                </a:lnTo>
                <a:lnTo>
                  <a:pt x="663408" y="2250"/>
                </a:lnTo>
                <a:lnTo>
                  <a:pt x="660326" y="6750"/>
                </a:lnTo>
                <a:lnTo>
                  <a:pt x="658614" y="9294"/>
                </a:lnTo>
                <a:lnTo>
                  <a:pt x="657660" y="13306"/>
                </a:lnTo>
                <a:lnTo>
                  <a:pt x="657465" y="18785"/>
                </a:lnTo>
                <a:lnTo>
                  <a:pt x="657465" y="31113"/>
                </a:lnTo>
                <a:lnTo>
                  <a:pt x="646531" y="31113"/>
                </a:lnTo>
                <a:lnTo>
                  <a:pt x="646531" y="41533"/>
                </a:lnTo>
                <a:lnTo>
                  <a:pt x="657465" y="41533"/>
                </a:lnTo>
                <a:lnTo>
                  <a:pt x="657465" y="109337"/>
                </a:lnTo>
                <a:lnTo>
                  <a:pt x="670526" y="109337"/>
                </a:lnTo>
                <a:lnTo>
                  <a:pt x="670526" y="41533"/>
                </a:lnTo>
                <a:lnTo>
                  <a:pt x="683735" y="41533"/>
                </a:lnTo>
                <a:lnTo>
                  <a:pt x="683735" y="31113"/>
                </a:lnTo>
                <a:lnTo>
                  <a:pt x="670673" y="31113"/>
                </a:lnTo>
                <a:lnTo>
                  <a:pt x="670673" y="22601"/>
                </a:lnTo>
                <a:lnTo>
                  <a:pt x="671064" y="17305"/>
                </a:lnTo>
                <a:close/>
              </a:path>
              <a:path w="1143660" h="141551">
                <a:moveTo>
                  <a:pt x="746695" y="96495"/>
                </a:moveTo>
                <a:lnTo>
                  <a:pt x="746695" y="59952"/>
                </a:lnTo>
                <a:lnTo>
                  <a:pt x="806207" y="59952"/>
                </a:lnTo>
                <a:lnTo>
                  <a:pt x="806207" y="47477"/>
                </a:lnTo>
                <a:lnTo>
                  <a:pt x="746695" y="47477"/>
                </a:lnTo>
                <a:lnTo>
                  <a:pt x="746695" y="14749"/>
                </a:lnTo>
                <a:lnTo>
                  <a:pt x="811050" y="14749"/>
                </a:lnTo>
                <a:lnTo>
                  <a:pt x="811050" y="1541"/>
                </a:lnTo>
                <a:lnTo>
                  <a:pt x="732460" y="1541"/>
                </a:lnTo>
                <a:lnTo>
                  <a:pt x="732460" y="109337"/>
                </a:lnTo>
                <a:lnTo>
                  <a:pt x="812151" y="109337"/>
                </a:lnTo>
                <a:lnTo>
                  <a:pt x="812151" y="96495"/>
                </a:lnTo>
                <a:lnTo>
                  <a:pt x="746695" y="96495"/>
                </a:lnTo>
                <a:close/>
              </a:path>
              <a:path w="1143660" h="141551">
                <a:moveTo>
                  <a:pt x="855886" y="29023"/>
                </a:moveTo>
                <a:lnTo>
                  <a:pt x="843472" y="32361"/>
                </a:lnTo>
                <a:lnTo>
                  <a:pt x="838005" y="60734"/>
                </a:lnTo>
                <a:lnTo>
                  <a:pt x="840048" y="53066"/>
                </a:lnTo>
                <a:lnTo>
                  <a:pt x="844132" y="48101"/>
                </a:lnTo>
                <a:lnTo>
                  <a:pt x="848217" y="43135"/>
                </a:lnTo>
                <a:lnTo>
                  <a:pt x="853122" y="40653"/>
                </a:lnTo>
                <a:lnTo>
                  <a:pt x="858845" y="40653"/>
                </a:lnTo>
                <a:lnTo>
                  <a:pt x="855886" y="29023"/>
                </a:lnTo>
                <a:close/>
              </a:path>
              <a:path w="1143660" h="141551">
                <a:moveTo>
                  <a:pt x="930367" y="30746"/>
                </a:moveTo>
                <a:lnTo>
                  <a:pt x="916865" y="30746"/>
                </a:lnTo>
                <a:lnTo>
                  <a:pt x="916865" y="90869"/>
                </a:lnTo>
                <a:lnTo>
                  <a:pt x="917966" y="96226"/>
                </a:lnTo>
                <a:lnTo>
                  <a:pt x="920167" y="100237"/>
                </a:lnTo>
                <a:lnTo>
                  <a:pt x="928981" y="108680"/>
                </a:lnTo>
                <a:lnTo>
                  <a:pt x="943062" y="111465"/>
                </a:lnTo>
                <a:lnTo>
                  <a:pt x="950253" y="111465"/>
                </a:lnTo>
                <a:lnTo>
                  <a:pt x="956368" y="109410"/>
                </a:lnTo>
                <a:lnTo>
                  <a:pt x="961407" y="105301"/>
                </a:lnTo>
                <a:lnTo>
                  <a:pt x="963951" y="103246"/>
                </a:lnTo>
                <a:lnTo>
                  <a:pt x="966079" y="100727"/>
                </a:lnTo>
                <a:lnTo>
                  <a:pt x="967791" y="97743"/>
                </a:lnTo>
                <a:lnTo>
                  <a:pt x="967644" y="109337"/>
                </a:lnTo>
                <a:lnTo>
                  <a:pt x="980119" y="109337"/>
                </a:lnTo>
                <a:lnTo>
                  <a:pt x="980119" y="30746"/>
                </a:lnTo>
                <a:lnTo>
                  <a:pt x="966910" y="30746"/>
                </a:lnTo>
                <a:lnTo>
                  <a:pt x="966910" y="77025"/>
                </a:lnTo>
                <a:lnTo>
                  <a:pt x="966005" y="83066"/>
                </a:lnTo>
                <a:lnTo>
                  <a:pt x="964195" y="87469"/>
                </a:lnTo>
                <a:lnTo>
                  <a:pt x="960869" y="95688"/>
                </a:lnTo>
                <a:lnTo>
                  <a:pt x="954607" y="99797"/>
                </a:lnTo>
                <a:lnTo>
                  <a:pt x="939001" y="99797"/>
                </a:lnTo>
                <a:lnTo>
                  <a:pt x="934623" y="97449"/>
                </a:lnTo>
                <a:lnTo>
                  <a:pt x="932275" y="92753"/>
                </a:lnTo>
                <a:lnTo>
                  <a:pt x="931003" y="90209"/>
                </a:lnTo>
                <a:lnTo>
                  <a:pt x="930367" y="86931"/>
                </a:lnTo>
                <a:lnTo>
                  <a:pt x="930367" y="30746"/>
                </a:lnTo>
                <a:close/>
              </a:path>
              <a:path w="1143660" h="141551">
                <a:moveTo>
                  <a:pt x="1004824" y="31113"/>
                </a:moveTo>
                <a:lnTo>
                  <a:pt x="1004824" y="109337"/>
                </a:lnTo>
                <a:lnTo>
                  <a:pt x="1018252" y="109337"/>
                </a:lnTo>
                <a:lnTo>
                  <a:pt x="1018252" y="31113"/>
                </a:lnTo>
                <a:lnTo>
                  <a:pt x="1004824" y="31113"/>
                </a:lnTo>
                <a:close/>
              </a:path>
              <a:path w="1143660" h="141551">
                <a:moveTo>
                  <a:pt x="1004824" y="1541"/>
                </a:moveTo>
                <a:lnTo>
                  <a:pt x="1004824" y="16510"/>
                </a:lnTo>
                <a:lnTo>
                  <a:pt x="1018252" y="16510"/>
                </a:lnTo>
                <a:lnTo>
                  <a:pt x="1018252" y="1541"/>
                </a:lnTo>
                <a:lnTo>
                  <a:pt x="1004824" y="1541"/>
                </a:lnTo>
                <a:close/>
              </a:path>
              <a:path w="1143660" h="141551">
                <a:moveTo>
                  <a:pt x="1100879" y="111612"/>
                </a:moveTo>
                <a:lnTo>
                  <a:pt x="1100194" y="113373"/>
                </a:lnTo>
                <a:lnTo>
                  <a:pt x="1099093" y="116063"/>
                </a:lnTo>
                <a:lnTo>
                  <a:pt x="1097577" y="119684"/>
                </a:lnTo>
                <a:lnTo>
                  <a:pt x="1096060" y="123303"/>
                </a:lnTo>
                <a:lnTo>
                  <a:pt x="1094935" y="125701"/>
                </a:lnTo>
                <a:lnTo>
                  <a:pt x="1092036" y="128672"/>
                </a:lnTo>
                <a:lnTo>
                  <a:pt x="1089089" y="129883"/>
                </a:lnTo>
                <a:lnTo>
                  <a:pt x="1085860" y="129883"/>
                </a:lnTo>
                <a:lnTo>
                  <a:pt x="1082900" y="129516"/>
                </a:lnTo>
                <a:lnTo>
                  <a:pt x="1078938" y="128489"/>
                </a:lnTo>
                <a:lnTo>
                  <a:pt x="1078938" y="140523"/>
                </a:lnTo>
                <a:lnTo>
                  <a:pt x="1080406" y="140915"/>
                </a:lnTo>
                <a:lnTo>
                  <a:pt x="1083647" y="141477"/>
                </a:lnTo>
                <a:lnTo>
                  <a:pt x="1094568" y="141551"/>
                </a:lnTo>
                <a:lnTo>
                  <a:pt x="1099949" y="139349"/>
                </a:lnTo>
                <a:lnTo>
                  <a:pt x="1103080" y="134947"/>
                </a:lnTo>
                <a:lnTo>
                  <a:pt x="1107427" y="126956"/>
                </a:lnTo>
                <a:lnTo>
                  <a:pt x="1112648" y="114963"/>
                </a:lnTo>
                <a:lnTo>
                  <a:pt x="1119224" y="98256"/>
                </a:lnTo>
                <a:lnTo>
                  <a:pt x="1122090" y="90600"/>
                </a:lnTo>
                <a:lnTo>
                  <a:pt x="1126368" y="78895"/>
                </a:lnTo>
                <a:lnTo>
                  <a:pt x="1131258" y="65235"/>
                </a:lnTo>
                <a:lnTo>
                  <a:pt x="1136517" y="50526"/>
                </a:lnTo>
                <a:lnTo>
                  <a:pt x="1140908" y="38310"/>
                </a:lnTo>
                <a:lnTo>
                  <a:pt x="1143660" y="30746"/>
                </a:lnTo>
                <a:lnTo>
                  <a:pt x="1129057" y="30746"/>
                </a:lnTo>
                <a:lnTo>
                  <a:pt x="1107850" y="94734"/>
                </a:lnTo>
                <a:lnTo>
                  <a:pt x="1086790" y="30746"/>
                </a:lnTo>
                <a:lnTo>
                  <a:pt x="1071820" y="30746"/>
                </a:lnTo>
                <a:lnTo>
                  <a:pt x="1100879" y="111612"/>
                </a:lnTo>
                <a:close/>
              </a:path>
              <a:path w="1143660" h="141551">
                <a:moveTo>
                  <a:pt x="1060886" y="110584"/>
                </a:moveTo>
                <a:lnTo>
                  <a:pt x="1064568" y="110486"/>
                </a:lnTo>
                <a:lnTo>
                  <a:pt x="1067845" y="110095"/>
                </a:lnTo>
                <a:lnTo>
                  <a:pt x="1070939" y="109337"/>
                </a:lnTo>
                <a:lnTo>
                  <a:pt x="1070939" y="98917"/>
                </a:lnTo>
                <a:lnTo>
                  <a:pt x="1066952" y="99137"/>
                </a:lnTo>
                <a:lnTo>
                  <a:pt x="1063919" y="99137"/>
                </a:lnTo>
                <a:lnTo>
                  <a:pt x="1061180" y="98330"/>
                </a:lnTo>
                <a:lnTo>
                  <a:pt x="1058391" y="95566"/>
                </a:lnTo>
                <a:lnTo>
                  <a:pt x="1058391" y="41533"/>
                </a:lnTo>
                <a:lnTo>
                  <a:pt x="1070939" y="41533"/>
                </a:lnTo>
                <a:lnTo>
                  <a:pt x="1070939" y="30746"/>
                </a:lnTo>
                <a:lnTo>
                  <a:pt x="1058391" y="30746"/>
                </a:lnTo>
                <a:lnTo>
                  <a:pt x="1058391" y="8805"/>
                </a:lnTo>
                <a:lnTo>
                  <a:pt x="1045036" y="8805"/>
                </a:lnTo>
                <a:lnTo>
                  <a:pt x="1045036" y="30746"/>
                </a:lnTo>
                <a:lnTo>
                  <a:pt x="1034396" y="30746"/>
                </a:lnTo>
                <a:lnTo>
                  <a:pt x="1034396" y="41533"/>
                </a:lnTo>
                <a:lnTo>
                  <a:pt x="1045036" y="41533"/>
                </a:lnTo>
                <a:lnTo>
                  <a:pt x="1045036" y="98599"/>
                </a:lnTo>
                <a:lnTo>
                  <a:pt x="1046137" y="102696"/>
                </a:lnTo>
                <a:lnTo>
                  <a:pt x="1048338" y="105851"/>
                </a:lnTo>
                <a:lnTo>
                  <a:pt x="1050540" y="109007"/>
                </a:lnTo>
                <a:lnTo>
                  <a:pt x="1054722" y="110584"/>
                </a:lnTo>
                <a:lnTo>
                  <a:pt x="1060886" y="110584"/>
                </a:lnTo>
                <a:close/>
              </a:path>
              <a:path w="1143660" h="141551">
                <a:moveTo>
                  <a:pt x="838005" y="60734"/>
                </a:moveTo>
                <a:lnTo>
                  <a:pt x="843472" y="32361"/>
                </a:lnTo>
                <a:lnTo>
                  <a:pt x="833492" y="41093"/>
                </a:lnTo>
                <a:lnTo>
                  <a:pt x="829940" y="46592"/>
                </a:lnTo>
                <a:lnTo>
                  <a:pt x="825642" y="58284"/>
                </a:lnTo>
                <a:lnTo>
                  <a:pt x="824210" y="72059"/>
                </a:lnTo>
                <a:lnTo>
                  <a:pt x="824585" y="79494"/>
                </a:lnTo>
                <a:lnTo>
                  <a:pt x="827744" y="92413"/>
                </a:lnTo>
                <a:lnTo>
                  <a:pt x="834116" y="101999"/>
                </a:lnTo>
                <a:lnTo>
                  <a:pt x="840720" y="108554"/>
                </a:lnTo>
                <a:lnTo>
                  <a:pt x="848205" y="111832"/>
                </a:lnTo>
                <a:lnTo>
                  <a:pt x="862392" y="111832"/>
                </a:lnTo>
                <a:lnTo>
                  <a:pt x="867247" y="110792"/>
                </a:lnTo>
                <a:lnTo>
                  <a:pt x="871136" y="108713"/>
                </a:lnTo>
                <a:lnTo>
                  <a:pt x="875026" y="106634"/>
                </a:lnTo>
                <a:lnTo>
                  <a:pt x="878071" y="103833"/>
                </a:lnTo>
                <a:lnTo>
                  <a:pt x="880272" y="100311"/>
                </a:lnTo>
                <a:lnTo>
                  <a:pt x="880272" y="140670"/>
                </a:lnTo>
                <a:lnTo>
                  <a:pt x="893554" y="140670"/>
                </a:lnTo>
                <a:lnTo>
                  <a:pt x="893554" y="30746"/>
                </a:lnTo>
                <a:lnTo>
                  <a:pt x="881006" y="30746"/>
                </a:lnTo>
                <a:lnTo>
                  <a:pt x="881006" y="41680"/>
                </a:lnTo>
                <a:lnTo>
                  <a:pt x="878756" y="38256"/>
                </a:lnTo>
                <a:lnTo>
                  <a:pt x="876408" y="35663"/>
                </a:lnTo>
                <a:lnTo>
                  <a:pt x="873962" y="33901"/>
                </a:lnTo>
                <a:lnTo>
                  <a:pt x="869510" y="30624"/>
                </a:lnTo>
                <a:lnTo>
                  <a:pt x="864031" y="28985"/>
                </a:lnTo>
                <a:lnTo>
                  <a:pt x="855886" y="29023"/>
                </a:lnTo>
                <a:lnTo>
                  <a:pt x="858845" y="40653"/>
                </a:lnTo>
                <a:lnTo>
                  <a:pt x="867847" y="40653"/>
                </a:lnTo>
                <a:lnTo>
                  <a:pt x="874133" y="44541"/>
                </a:lnTo>
                <a:lnTo>
                  <a:pt x="877704" y="52320"/>
                </a:lnTo>
                <a:lnTo>
                  <a:pt x="879808" y="56870"/>
                </a:lnTo>
                <a:lnTo>
                  <a:pt x="880859" y="62544"/>
                </a:lnTo>
                <a:lnTo>
                  <a:pt x="880859" y="76731"/>
                </a:lnTo>
                <a:lnTo>
                  <a:pt x="879905" y="82798"/>
                </a:lnTo>
                <a:lnTo>
                  <a:pt x="877997" y="87543"/>
                </a:lnTo>
                <a:lnTo>
                  <a:pt x="874524" y="96153"/>
                </a:lnTo>
                <a:lnTo>
                  <a:pt x="868189" y="100458"/>
                </a:lnTo>
                <a:lnTo>
                  <a:pt x="850284" y="100458"/>
                </a:lnTo>
                <a:lnTo>
                  <a:pt x="844242" y="96373"/>
                </a:lnTo>
                <a:lnTo>
                  <a:pt x="840867" y="88203"/>
                </a:lnTo>
                <a:lnTo>
                  <a:pt x="838959" y="83605"/>
                </a:lnTo>
                <a:lnTo>
                  <a:pt x="838005" y="77905"/>
                </a:lnTo>
                <a:lnTo>
                  <a:pt x="838005" y="60734"/>
                </a:lnTo>
                <a:close/>
              </a:path>
              <a:path w="1143660" h="141551">
                <a:moveTo>
                  <a:pt x="0" y="49018"/>
                </a:moveTo>
                <a:lnTo>
                  <a:pt x="0" y="61346"/>
                </a:lnTo>
                <a:lnTo>
                  <a:pt x="76535" y="61346"/>
                </a:lnTo>
                <a:lnTo>
                  <a:pt x="76535" y="49018"/>
                </a:lnTo>
                <a:lnTo>
                  <a:pt x="0" y="49018"/>
                </a:lnTo>
                <a:close/>
              </a:path>
              <a:path w="1143660" h="141551">
                <a:moveTo>
                  <a:pt x="0" y="80498"/>
                </a:moveTo>
                <a:lnTo>
                  <a:pt x="0" y="93046"/>
                </a:lnTo>
                <a:lnTo>
                  <a:pt x="76535" y="93046"/>
                </a:lnTo>
                <a:lnTo>
                  <a:pt x="76535" y="80498"/>
                </a:lnTo>
                <a:lnTo>
                  <a:pt x="0" y="80498"/>
                </a:lnTo>
                <a:close/>
              </a:path>
              <a:path w="1143660" h="141551">
                <a:moveTo>
                  <a:pt x="216374" y="1541"/>
                </a:moveTo>
                <a:lnTo>
                  <a:pt x="200010" y="1541"/>
                </a:lnTo>
                <a:lnTo>
                  <a:pt x="169411" y="93340"/>
                </a:lnTo>
                <a:lnTo>
                  <a:pt x="138444" y="1541"/>
                </a:lnTo>
                <a:lnTo>
                  <a:pt x="122300" y="1541"/>
                </a:lnTo>
                <a:lnTo>
                  <a:pt x="161559" y="109337"/>
                </a:lnTo>
                <a:lnTo>
                  <a:pt x="177042" y="109337"/>
                </a:lnTo>
                <a:lnTo>
                  <a:pt x="216374" y="1541"/>
                </a:lnTo>
                <a:close/>
              </a:path>
              <a:path w="1143660" h="141551">
                <a:moveTo>
                  <a:pt x="226965" y="75777"/>
                </a:moveTo>
                <a:lnTo>
                  <a:pt x="224691" y="81427"/>
                </a:lnTo>
                <a:lnTo>
                  <a:pt x="224691" y="95370"/>
                </a:lnTo>
                <a:lnTo>
                  <a:pt x="227002" y="100910"/>
                </a:lnTo>
                <a:lnTo>
                  <a:pt x="231625" y="105337"/>
                </a:lnTo>
                <a:lnTo>
                  <a:pt x="236248" y="109765"/>
                </a:lnTo>
                <a:lnTo>
                  <a:pt x="242204" y="111978"/>
                </a:lnTo>
                <a:lnTo>
                  <a:pt x="239880" y="95247"/>
                </a:lnTo>
                <a:lnTo>
                  <a:pt x="238486" y="92239"/>
                </a:lnTo>
                <a:lnTo>
                  <a:pt x="238486" y="83384"/>
                </a:lnTo>
                <a:lnTo>
                  <a:pt x="240516" y="79715"/>
                </a:lnTo>
                <a:lnTo>
                  <a:pt x="244577" y="77416"/>
                </a:lnTo>
                <a:lnTo>
                  <a:pt x="246974" y="76046"/>
                </a:lnTo>
                <a:lnTo>
                  <a:pt x="250570" y="75043"/>
                </a:lnTo>
                <a:lnTo>
                  <a:pt x="255364" y="74408"/>
                </a:lnTo>
                <a:lnTo>
                  <a:pt x="263362" y="73380"/>
                </a:lnTo>
                <a:lnTo>
                  <a:pt x="268303" y="72597"/>
                </a:lnTo>
                <a:lnTo>
                  <a:pt x="270847" y="71913"/>
                </a:lnTo>
                <a:lnTo>
                  <a:pt x="273391" y="71228"/>
                </a:lnTo>
                <a:lnTo>
                  <a:pt x="277084" y="69344"/>
                </a:lnTo>
                <a:lnTo>
                  <a:pt x="277084" y="88105"/>
                </a:lnTo>
                <a:lnTo>
                  <a:pt x="273415" y="93951"/>
                </a:lnTo>
                <a:lnTo>
                  <a:pt x="266151" y="108089"/>
                </a:lnTo>
                <a:lnTo>
                  <a:pt x="271189" y="105496"/>
                </a:lnTo>
                <a:lnTo>
                  <a:pt x="275054" y="102439"/>
                </a:lnTo>
                <a:lnTo>
                  <a:pt x="277745" y="98916"/>
                </a:lnTo>
                <a:lnTo>
                  <a:pt x="278185" y="102047"/>
                </a:lnTo>
                <a:lnTo>
                  <a:pt x="280020" y="106181"/>
                </a:lnTo>
                <a:lnTo>
                  <a:pt x="282074" y="109410"/>
                </a:lnTo>
                <a:lnTo>
                  <a:pt x="285376" y="111024"/>
                </a:lnTo>
                <a:lnTo>
                  <a:pt x="291785" y="111024"/>
                </a:lnTo>
                <a:lnTo>
                  <a:pt x="295405" y="110658"/>
                </a:lnTo>
                <a:lnTo>
                  <a:pt x="299025" y="109704"/>
                </a:lnTo>
                <a:lnTo>
                  <a:pt x="299025" y="99944"/>
                </a:lnTo>
                <a:lnTo>
                  <a:pt x="297411" y="100201"/>
                </a:lnTo>
                <a:lnTo>
                  <a:pt x="294696" y="100384"/>
                </a:lnTo>
                <a:lnTo>
                  <a:pt x="291137" y="99137"/>
                </a:lnTo>
                <a:lnTo>
                  <a:pt x="290293" y="95835"/>
                </a:lnTo>
                <a:lnTo>
                  <a:pt x="290293" y="43123"/>
                </a:lnTo>
                <a:lnTo>
                  <a:pt x="287431" y="37644"/>
                </a:lnTo>
                <a:lnTo>
                  <a:pt x="281707" y="34121"/>
                </a:lnTo>
                <a:lnTo>
                  <a:pt x="275935" y="30599"/>
                </a:lnTo>
                <a:lnTo>
                  <a:pt x="268426" y="28838"/>
                </a:lnTo>
                <a:lnTo>
                  <a:pt x="251205" y="28838"/>
                </a:lnTo>
                <a:lnTo>
                  <a:pt x="244198" y="30734"/>
                </a:lnTo>
                <a:lnTo>
                  <a:pt x="238156" y="34525"/>
                </a:lnTo>
                <a:lnTo>
                  <a:pt x="232114" y="38316"/>
                </a:lnTo>
                <a:lnTo>
                  <a:pt x="228971" y="45055"/>
                </a:lnTo>
                <a:lnTo>
                  <a:pt x="228727" y="54741"/>
                </a:lnTo>
                <a:lnTo>
                  <a:pt x="241055" y="54741"/>
                </a:lnTo>
                <a:lnTo>
                  <a:pt x="241544" y="50681"/>
                </a:lnTo>
                <a:lnTo>
                  <a:pt x="242596" y="47624"/>
                </a:lnTo>
                <a:lnTo>
                  <a:pt x="244210" y="45569"/>
                </a:lnTo>
                <a:lnTo>
                  <a:pt x="247096" y="41851"/>
                </a:lnTo>
                <a:lnTo>
                  <a:pt x="251988" y="39992"/>
                </a:lnTo>
                <a:lnTo>
                  <a:pt x="264854" y="39992"/>
                </a:lnTo>
                <a:lnTo>
                  <a:pt x="269441" y="41007"/>
                </a:lnTo>
                <a:lnTo>
                  <a:pt x="272645" y="43037"/>
                </a:lnTo>
                <a:lnTo>
                  <a:pt x="275849" y="45067"/>
                </a:lnTo>
                <a:lnTo>
                  <a:pt x="277451" y="48333"/>
                </a:lnTo>
                <a:lnTo>
                  <a:pt x="277451" y="55035"/>
                </a:lnTo>
                <a:lnTo>
                  <a:pt x="276571" y="57897"/>
                </a:lnTo>
                <a:lnTo>
                  <a:pt x="273513" y="61321"/>
                </a:lnTo>
                <a:lnTo>
                  <a:pt x="270480" y="61713"/>
                </a:lnTo>
                <a:lnTo>
                  <a:pt x="249420" y="64354"/>
                </a:lnTo>
                <a:lnTo>
                  <a:pt x="242033" y="65284"/>
                </a:lnTo>
                <a:lnTo>
                  <a:pt x="236065" y="67754"/>
                </a:lnTo>
                <a:lnTo>
                  <a:pt x="231515" y="71766"/>
                </a:lnTo>
                <a:lnTo>
                  <a:pt x="226965" y="75777"/>
                </a:lnTo>
                <a:close/>
              </a:path>
              <a:path w="1143660" h="141551">
                <a:moveTo>
                  <a:pt x="273415" y="93951"/>
                </a:moveTo>
                <a:lnTo>
                  <a:pt x="266077" y="97522"/>
                </a:lnTo>
                <a:lnTo>
                  <a:pt x="261723" y="99675"/>
                </a:lnTo>
                <a:lnTo>
                  <a:pt x="257223" y="100751"/>
                </a:lnTo>
                <a:lnTo>
                  <a:pt x="248759" y="100751"/>
                </a:lnTo>
                <a:lnTo>
                  <a:pt x="245457" y="99650"/>
                </a:lnTo>
                <a:lnTo>
                  <a:pt x="242669" y="97449"/>
                </a:lnTo>
                <a:lnTo>
                  <a:pt x="239880" y="95247"/>
                </a:lnTo>
                <a:lnTo>
                  <a:pt x="242204" y="111978"/>
                </a:lnTo>
                <a:lnTo>
                  <a:pt x="255559" y="111978"/>
                </a:lnTo>
                <a:lnTo>
                  <a:pt x="261112" y="110682"/>
                </a:lnTo>
                <a:lnTo>
                  <a:pt x="266151" y="108089"/>
                </a:lnTo>
                <a:lnTo>
                  <a:pt x="273415" y="93951"/>
                </a:lnTo>
                <a:close/>
              </a:path>
              <a:path w="1143660" h="141551">
                <a:moveTo>
                  <a:pt x="316392" y="1541"/>
                </a:moveTo>
                <a:lnTo>
                  <a:pt x="316392" y="109337"/>
                </a:lnTo>
                <a:lnTo>
                  <a:pt x="329600" y="109337"/>
                </a:lnTo>
                <a:lnTo>
                  <a:pt x="329600" y="1541"/>
                </a:lnTo>
                <a:lnTo>
                  <a:pt x="316392" y="1541"/>
                </a:lnTo>
                <a:close/>
              </a:path>
              <a:path w="1143660" h="141551">
                <a:moveTo>
                  <a:pt x="375439" y="99797"/>
                </a:moveTo>
                <a:lnTo>
                  <a:pt x="371060" y="97449"/>
                </a:lnTo>
                <a:lnTo>
                  <a:pt x="368712" y="92752"/>
                </a:lnTo>
                <a:lnTo>
                  <a:pt x="367440" y="90209"/>
                </a:lnTo>
                <a:lnTo>
                  <a:pt x="366804" y="86931"/>
                </a:lnTo>
                <a:lnTo>
                  <a:pt x="366804" y="30746"/>
                </a:lnTo>
                <a:lnTo>
                  <a:pt x="353302" y="30746"/>
                </a:lnTo>
                <a:lnTo>
                  <a:pt x="353302" y="90869"/>
                </a:lnTo>
                <a:lnTo>
                  <a:pt x="354403" y="96226"/>
                </a:lnTo>
                <a:lnTo>
                  <a:pt x="356604" y="100237"/>
                </a:lnTo>
                <a:lnTo>
                  <a:pt x="365418" y="108680"/>
                </a:lnTo>
                <a:lnTo>
                  <a:pt x="379499" y="111465"/>
                </a:lnTo>
                <a:lnTo>
                  <a:pt x="386690" y="111465"/>
                </a:lnTo>
                <a:lnTo>
                  <a:pt x="392805" y="109410"/>
                </a:lnTo>
                <a:lnTo>
                  <a:pt x="397844" y="105300"/>
                </a:lnTo>
                <a:lnTo>
                  <a:pt x="400388" y="103246"/>
                </a:lnTo>
                <a:lnTo>
                  <a:pt x="402516" y="100727"/>
                </a:lnTo>
                <a:lnTo>
                  <a:pt x="404228" y="97742"/>
                </a:lnTo>
                <a:lnTo>
                  <a:pt x="404082" y="109337"/>
                </a:lnTo>
                <a:lnTo>
                  <a:pt x="416556" y="109337"/>
                </a:lnTo>
                <a:lnTo>
                  <a:pt x="416556" y="30746"/>
                </a:lnTo>
                <a:lnTo>
                  <a:pt x="403348" y="30746"/>
                </a:lnTo>
                <a:lnTo>
                  <a:pt x="403348" y="77025"/>
                </a:lnTo>
                <a:lnTo>
                  <a:pt x="402443" y="83066"/>
                </a:lnTo>
                <a:lnTo>
                  <a:pt x="400633" y="87469"/>
                </a:lnTo>
                <a:lnTo>
                  <a:pt x="397306" y="95688"/>
                </a:lnTo>
                <a:lnTo>
                  <a:pt x="391044" y="99797"/>
                </a:lnTo>
                <a:lnTo>
                  <a:pt x="375439" y="99797"/>
                </a:lnTo>
                <a:close/>
              </a:path>
              <a:path w="1143660" h="141551">
                <a:moveTo>
                  <a:pt x="462028" y="42695"/>
                </a:moveTo>
                <a:lnTo>
                  <a:pt x="467115" y="40506"/>
                </a:lnTo>
                <a:lnTo>
                  <a:pt x="481645" y="40506"/>
                </a:lnTo>
                <a:lnTo>
                  <a:pt x="487687" y="43685"/>
                </a:lnTo>
                <a:lnTo>
                  <a:pt x="491307" y="50045"/>
                </a:lnTo>
                <a:lnTo>
                  <a:pt x="493263" y="53469"/>
                </a:lnTo>
                <a:lnTo>
                  <a:pt x="494511" y="58044"/>
                </a:lnTo>
                <a:lnTo>
                  <a:pt x="495049" y="63767"/>
                </a:lnTo>
                <a:lnTo>
                  <a:pt x="451388" y="63767"/>
                </a:lnTo>
                <a:lnTo>
                  <a:pt x="451632" y="57016"/>
                </a:lnTo>
                <a:lnTo>
                  <a:pt x="447132" y="40799"/>
                </a:lnTo>
                <a:lnTo>
                  <a:pt x="443165" y="46247"/>
                </a:lnTo>
                <a:lnTo>
                  <a:pt x="438435" y="57804"/>
                </a:lnTo>
                <a:lnTo>
                  <a:pt x="436858" y="71546"/>
                </a:lnTo>
                <a:lnTo>
                  <a:pt x="437250" y="78756"/>
                </a:lnTo>
                <a:lnTo>
                  <a:pt x="440506" y="91483"/>
                </a:lnTo>
                <a:lnTo>
                  <a:pt x="447058" y="101448"/>
                </a:lnTo>
                <a:lnTo>
                  <a:pt x="459149" y="109775"/>
                </a:lnTo>
                <a:lnTo>
                  <a:pt x="471934" y="112125"/>
                </a:lnTo>
                <a:lnTo>
                  <a:pt x="475946" y="112125"/>
                </a:lnTo>
                <a:lnTo>
                  <a:pt x="479541" y="111734"/>
                </a:lnTo>
                <a:lnTo>
                  <a:pt x="482721" y="110951"/>
                </a:lnTo>
                <a:lnTo>
                  <a:pt x="488641" y="109581"/>
                </a:lnTo>
                <a:lnTo>
                  <a:pt x="493606" y="106940"/>
                </a:lnTo>
                <a:lnTo>
                  <a:pt x="497617" y="103026"/>
                </a:lnTo>
                <a:lnTo>
                  <a:pt x="500014" y="100775"/>
                </a:lnTo>
                <a:lnTo>
                  <a:pt x="502179" y="97877"/>
                </a:lnTo>
                <a:lnTo>
                  <a:pt x="504112" y="94330"/>
                </a:lnTo>
                <a:lnTo>
                  <a:pt x="506044" y="90784"/>
                </a:lnTo>
                <a:lnTo>
                  <a:pt x="507181" y="87567"/>
                </a:lnTo>
                <a:lnTo>
                  <a:pt x="507524" y="84681"/>
                </a:lnTo>
                <a:lnTo>
                  <a:pt x="494535" y="84681"/>
                </a:lnTo>
                <a:lnTo>
                  <a:pt x="493557" y="88154"/>
                </a:lnTo>
                <a:lnTo>
                  <a:pt x="491894" y="91211"/>
                </a:lnTo>
                <a:lnTo>
                  <a:pt x="489545" y="93853"/>
                </a:lnTo>
                <a:lnTo>
                  <a:pt x="485436" y="98403"/>
                </a:lnTo>
                <a:lnTo>
                  <a:pt x="479933" y="100678"/>
                </a:lnTo>
                <a:lnTo>
                  <a:pt x="465648" y="100678"/>
                </a:lnTo>
                <a:lnTo>
                  <a:pt x="460193" y="98268"/>
                </a:lnTo>
                <a:lnTo>
                  <a:pt x="456671" y="93450"/>
                </a:lnTo>
                <a:lnTo>
                  <a:pt x="453149" y="88631"/>
                </a:lnTo>
                <a:lnTo>
                  <a:pt x="451265" y="82235"/>
                </a:lnTo>
                <a:lnTo>
                  <a:pt x="451021" y="74261"/>
                </a:lnTo>
                <a:lnTo>
                  <a:pt x="508624" y="74261"/>
                </a:lnTo>
                <a:lnTo>
                  <a:pt x="508624" y="66336"/>
                </a:lnTo>
                <a:lnTo>
                  <a:pt x="508233" y="60563"/>
                </a:lnTo>
                <a:lnTo>
                  <a:pt x="507450" y="56943"/>
                </a:lnTo>
                <a:lnTo>
                  <a:pt x="506570" y="51659"/>
                </a:lnTo>
                <a:lnTo>
                  <a:pt x="504809" y="47037"/>
                </a:lnTo>
                <a:lnTo>
                  <a:pt x="502167" y="43074"/>
                </a:lnTo>
                <a:lnTo>
                  <a:pt x="499427" y="38916"/>
                </a:lnTo>
                <a:lnTo>
                  <a:pt x="495440" y="35528"/>
                </a:lnTo>
                <a:lnTo>
                  <a:pt x="490206" y="32911"/>
                </a:lnTo>
                <a:lnTo>
                  <a:pt x="484971" y="30293"/>
                </a:lnTo>
                <a:lnTo>
                  <a:pt x="479566" y="28985"/>
                </a:lnTo>
                <a:lnTo>
                  <a:pt x="473989" y="28985"/>
                </a:lnTo>
                <a:lnTo>
                  <a:pt x="469648" y="29198"/>
                </a:lnTo>
                <a:lnTo>
                  <a:pt x="462028" y="426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19" name="object 319"/>
          <p:cNvSpPr/>
          <p:nvPr/>
        </p:nvSpPr>
        <p:spPr>
          <a:xfrm>
            <a:off x="1399081" y="356942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0" name="object 320"/>
          <p:cNvSpPr/>
          <p:nvPr/>
        </p:nvSpPr>
        <p:spPr>
          <a:xfrm>
            <a:off x="1707224" y="3561038"/>
            <a:ext cx="487625" cy="122501"/>
          </a:xfrm>
          <a:custGeom>
            <a:avLst/>
            <a:gdLst/>
            <a:ahLst/>
            <a:cxnLst/>
            <a:rect l="l" t="t" r="r" b="b"/>
            <a:pathLst>
              <a:path w="536387" h="138835">
                <a:moveTo>
                  <a:pt x="264023" y="137808"/>
                </a:moveTo>
                <a:lnTo>
                  <a:pt x="268083" y="135093"/>
                </a:lnTo>
                <a:lnTo>
                  <a:pt x="270431" y="130690"/>
                </a:lnTo>
                <a:lnTo>
                  <a:pt x="272779" y="126288"/>
                </a:lnTo>
                <a:lnTo>
                  <a:pt x="273953" y="121175"/>
                </a:lnTo>
                <a:lnTo>
                  <a:pt x="273953" y="100531"/>
                </a:lnTo>
                <a:lnTo>
                  <a:pt x="258250" y="100531"/>
                </a:lnTo>
                <a:lnTo>
                  <a:pt x="258250" y="116528"/>
                </a:lnTo>
                <a:lnTo>
                  <a:pt x="266248" y="116528"/>
                </a:lnTo>
                <a:lnTo>
                  <a:pt x="266456" y="117714"/>
                </a:lnTo>
                <a:lnTo>
                  <a:pt x="266469" y="120417"/>
                </a:lnTo>
                <a:lnTo>
                  <a:pt x="265368" y="124746"/>
                </a:lnTo>
                <a:lnTo>
                  <a:pt x="263998" y="128905"/>
                </a:lnTo>
                <a:lnTo>
                  <a:pt x="261625" y="131277"/>
                </a:lnTo>
                <a:lnTo>
                  <a:pt x="258250" y="131864"/>
                </a:lnTo>
                <a:lnTo>
                  <a:pt x="258250" y="138835"/>
                </a:lnTo>
                <a:lnTo>
                  <a:pt x="264023" y="137808"/>
                </a:lnTo>
                <a:close/>
              </a:path>
              <a:path w="536387" h="138835">
                <a:moveTo>
                  <a:pt x="333245" y="90845"/>
                </a:moveTo>
                <a:lnTo>
                  <a:pt x="333245" y="116528"/>
                </a:lnTo>
                <a:lnTo>
                  <a:pt x="346453" y="116528"/>
                </a:lnTo>
                <a:lnTo>
                  <a:pt x="346453" y="90845"/>
                </a:lnTo>
                <a:lnTo>
                  <a:pt x="361937" y="90845"/>
                </a:lnTo>
                <a:lnTo>
                  <a:pt x="361937" y="79324"/>
                </a:lnTo>
                <a:lnTo>
                  <a:pt x="346453" y="79324"/>
                </a:lnTo>
                <a:lnTo>
                  <a:pt x="346453" y="11153"/>
                </a:lnTo>
                <a:lnTo>
                  <a:pt x="335300" y="11153"/>
                </a:lnTo>
                <a:lnTo>
                  <a:pt x="333025" y="31700"/>
                </a:lnTo>
                <a:lnTo>
                  <a:pt x="333025" y="79324"/>
                </a:lnTo>
                <a:lnTo>
                  <a:pt x="299343" y="79324"/>
                </a:lnTo>
                <a:lnTo>
                  <a:pt x="287162" y="77930"/>
                </a:lnTo>
                <a:lnTo>
                  <a:pt x="287162" y="90845"/>
                </a:lnTo>
                <a:lnTo>
                  <a:pt x="333245" y="90845"/>
                </a:lnTo>
                <a:close/>
              </a:path>
              <a:path w="536387" h="138835">
                <a:moveTo>
                  <a:pt x="335300" y="11153"/>
                </a:moveTo>
                <a:lnTo>
                  <a:pt x="287162" y="77930"/>
                </a:lnTo>
                <a:lnTo>
                  <a:pt x="299343" y="79324"/>
                </a:lnTo>
                <a:lnTo>
                  <a:pt x="333025" y="31700"/>
                </a:lnTo>
                <a:lnTo>
                  <a:pt x="335300" y="11153"/>
                </a:lnTo>
                <a:close/>
              </a:path>
              <a:path w="536387" h="138835">
                <a:moveTo>
                  <a:pt x="442264" y="25976"/>
                </a:moveTo>
                <a:lnTo>
                  <a:pt x="442264" y="13208"/>
                </a:lnTo>
                <a:lnTo>
                  <a:pt x="387669" y="13208"/>
                </a:lnTo>
                <a:lnTo>
                  <a:pt x="379670" y="69785"/>
                </a:lnTo>
                <a:lnTo>
                  <a:pt x="391118" y="70445"/>
                </a:lnTo>
                <a:lnTo>
                  <a:pt x="393417" y="67314"/>
                </a:lnTo>
                <a:lnTo>
                  <a:pt x="396193" y="64868"/>
                </a:lnTo>
                <a:lnTo>
                  <a:pt x="399446" y="63107"/>
                </a:lnTo>
                <a:lnTo>
                  <a:pt x="402699" y="61346"/>
                </a:lnTo>
                <a:lnTo>
                  <a:pt x="406601" y="60465"/>
                </a:lnTo>
                <a:lnTo>
                  <a:pt x="417412" y="60465"/>
                </a:lnTo>
                <a:lnTo>
                  <a:pt x="422781" y="62471"/>
                </a:lnTo>
                <a:lnTo>
                  <a:pt x="427258" y="66482"/>
                </a:lnTo>
                <a:lnTo>
                  <a:pt x="431734" y="70494"/>
                </a:lnTo>
                <a:lnTo>
                  <a:pt x="433972" y="76168"/>
                </a:lnTo>
                <a:lnTo>
                  <a:pt x="433972" y="89573"/>
                </a:lnTo>
                <a:lnTo>
                  <a:pt x="432088" y="95101"/>
                </a:lnTo>
                <a:lnTo>
                  <a:pt x="428322" y="100091"/>
                </a:lnTo>
                <a:lnTo>
                  <a:pt x="424555" y="105081"/>
                </a:lnTo>
                <a:lnTo>
                  <a:pt x="418758" y="107576"/>
                </a:lnTo>
                <a:lnTo>
                  <a:pt x="406821" y="107576"/>
                </a:lnTo>
                <a:lnTo>
                  <a:pt x="403201" y="106842"/>
                </a:lnTo>
                <a:lnTo>
                  <a:pt x="400070" y="105374"/>
                </a:lnTo>
                <a:lnTo>
                  <a:pt x="393955" y="102488"/>
                </a:lnTo>
                <a:lnTo>
                  <a:pt x="390457" y="97278"/>
                </a:lnTo>
                <a:lnTo>
                  <a:pt x="389577" y="89744"/>
                </a:lnTo>
                <a:lnTo>
                  <a:pt x="375854" y="89744"/>
                </a:lnTo>
                <a:lnTo>
                  <a:pt x="376637" y="99724"/>
                </a:lnTo>
                <a:lnTo>
                  <a:pt x="380318" y="107123"/>
                </a:lnTo>
                <a:lnTo>
                  <a:pt x="386898" y="111942"/>
                </a:lnTo>
                <a:lnTo>
                  <a:pt x="393478" y="116760"/>
                </a:lnTo>
                <a:lnTo>
                  <a:pt x="401048" y="119170"/>
                </a:lnTo>
                <a:lnTo>
                  <a:pt x="409609" y="119170"/>
                </a:lnTo>
                <a:lnTo>
                  <a:pt x="417026" y="118742"/>
                </a:lnTo>
                <a:lnTo>
                  <a:pt x="429794" y="115116"/>
                </a:lnTo>
                <a:lnTo>
                  <a:pt x="438998" y="107795"/>
                </a:lnTo>
                <a:lnTo>
                  <a:pt x="440540" y="105777"/>
                </a:lnTo>
                <a:lnTo>
                  <a:pt x="446291" y="94384"/>
                </a:lnTo>
                <a:lnTo>
                  <a:pt x="448208" y="81525"/>
                </a:lnTo>
                <a:lnTo>
                  <a:pt x="448206" y="81216"/>
                </a:lnTo>
                <a:lnTo>
                  <a:pt x="445640" y="68336"/>
                </a:lnTo>
                <a:lnTo>
                  <a:pt x="438155" y="57897"/>
                </a:lnTo>
                <a:lnTo>
                  <a:pt x="426616" y="50764"/>
                </a:lnTo>
                <a:lnTo>
                  <a:pt x="413645" y="48578"/>
                </a:lnTo>
                <a:lnTo>
                  <a:pt x="408509" y="48578"/>
                </a:lnTo>
                <a:lnTo>
                  <a:pt x="403984" y="49385"/>
                </a:lnTo>
                <a:lnTo>
                  <a:pt x="400070" y="50999"/>
                </a:lnTo>
                <a:lnTo>
                  <a:pt x="397869" y="51929"/>
                </a:lnTo>
                <a:lnTo>
                  <a:pt x="393099" y="55182"/>
                </a:lnTo>
                <a:lnTo>
                  <a:pt x="397575" y="25976"/>
                </a:lnTo>
                <a:lnTo>
                  <a:pt x="442264" y="25976"/>
                </a:lnTo>
                <a:close/>
              </a:path>
              <a:path w="536387" h="138835">
                <a:moveTo>
                  <a:pt x="527067" y="108199"/>
                </a:moveTo>
                <a:lnTo>
                  <a:pt x="528146" y="106870"/>
                </a:lnTo>
                <a:lnTo>
                  <a:pt x="534326" y="95580"/>
                </a:lnTo>
                <a:lnTo>
                  <a:pt x="536387" y="82846"/>
                </a:lnTo>
                <a:lnTo>
                  <a:pt x="536351" y="80867"/>
                </a:lnTo>
                <a:lnTo>
                  <a:pt x="533624" y="67441"/>
                </a:lnTo>
                <a:lnTo>
                  <a:pt x="526554" y="57677"/>
                </a:lnTo>
                <a:lnTo>
                  <a:pt x="519998" y="52051"/>
                </a:lnTo>
                <a:lnTo>
                  <a:pt x="512318" y="49238"/>
                </a:lnTo>
                <a:lnTo>
                  <a:pt x="498327" y="49238"/>
                </a:lnTo>
                <a:lnTo>
                  <a:pt x="493630" y="50216"/>
                </a:lnTo>
                <a:lnTo>
                  <a:pt x="489423" y="52173"/>
                </a:lnTo>
                <a:lnTo>
                  <a:pt x="484825" y="54375"/>
                </a:lnTo>
                <a:lnTo>
                  <a:pt x="481009" y="57701"/>
                </a:lnTo>
                <a:lnTo>
                  <a:pt x="477976" y="62153"/>
                </a:lnTo>
                <a:lnTo>
                  <a:pt x="478356" y="56309"/>
                </a:lnTo>
                <a:lnTo>
                  <a:pt x="480773" y="43010"/>
                </a:lnTo>
                <a:lnTo>
                  <a:pt x="485240" y="32837"/>
                </a:lnTo>
                <a:lnTo>
                  <a:pt x="489594" y="26013"/>
                </a:lnTo>
                <a:lnTo>
                  <a:pt x="495465" y="22601"/>
                </a:lnTo>
                <a:lnTo>
                  <a:pt x="509309" y="22601"/>
                </a:lnTo>
                <a:lnTo>
                  <a:pt x="514128" y="24802"/>
                </a:lnTo>
                <a:lnTo>
                  <a:pt x="517308" y="29205"/>
                </a:lnTo>
                <a:lnTo>
                  <a:pt x="519020" y="31553"/>
                </a:lnTo>
                <a:lnTo>
                  <a:pt x="520267" y="34806"/>
                </a:lnTo>
                <a:lnTo>
                  <a:pt x="521050" y="38965"/>
                </a:lnTo>
                <a:lnTo>
                  <a:pt x="534112" y="38965"/>
                </a:lnTo>
                <a:lnTo>
                  <a:pt x="534112" y="32507"/>
                </a:lnTo>
                <a:lnTo>
                  <a:pt x="531800" y="26233"/>
                </a:lnTo>
                <a:lnTo>
                  <a:pt x="527177" y="20143"/>
                </a:lnTo>
                <a:lnTo>
                  <a:pt x="526749" y="19599"/>
                </a:lnTo>
                <a:lnTo>
                  <a:pt x="517201" y="13155"/>
                </a:lnTo>
                <a:lnTo>
                  <a:pt x="502632" y="11007"/>
                </a:lnTo>
                <a:lnTo>
                  <a:pt x="497741" y="11288"/>
                </a:lnTo>
                <a:lnTo>
                  <a:pt x="485481" y="15238"/>
                </a:lnTo>
                <a:lnTo>
                  <a:pt x="475933" y="23853"/>
                </a:lnTo>
                <a:lnTo>
                  <a:pt x="469097" y="37130"/>
                </a:lnTo>
                <a:lnTo>
                  <a:pt x="467056" y="44134"/>
                </a:lnTo>
                <a:lnTo>
                  <a:pt x="465009" y="56402"/>
                </a:lnTo>
                <a:lnTo>
                  <a:pt x="464327" y="70371"/>
                </a:lnTo>
                <a:lnTo>
                  <a:pt x="464335" y="71813"/>
                </a:lnTo>
                <a:lnTo>
                  <a:pt x="465651" y="87109"/>
                </a:lnTo>
                <a:lnTo>
                  <a:pt x="469220" y="99189"/>
                </a:lnTo>
                <a:lnTo>
                  <a:pt x="475040" y="108052"/>
                </a:lnTo>
                <a:lnTo>
                  <a:pt x="487875" y="116910"/>
                </a:lnTo>
                <a:lnTo>
                  <a:pt x="485497" y="100714"/>
                </a:lnTo>
                <a:lnTo>
                  <a:pt x="481608" y="96189"/>
                </a:lnTo>
                <a:lnTo>
                  <a:pt x="479663" y="90600"/>
                </a:lnTo>
                <a:lnTo>
                  <a:pt x="479663" y="76364"/>
                </a:lnTo>
                <a:lnTo>
                  <a:pt x="481804" y="70689"/>
                </a:lnTo>
                <a:lnTo>
                  <a:pt x="486084" y="66923"/>
                </a:lnTo>
                <a:lnTo>
                  <a:pt x="490365" y="63156"/>
                </a:lnTo>
                <a:lnTo>
                  <a:pt x="495342" y="61272"/>
                </a:lnTo>
                <a:lnTo>
                  <a:pt x="509138" y="61272"/>
                </a:lnTo>
                <a:lnTo>
                  <a:pt x="514739" y="63706"/>
                </a:lnTo>
                <a:lnTo>
                  <a:pt x="517821" y="68574"/>
                </a:lnTo>
                <a:lnTo>
                  <a:pt x="520903" y="73441"/>
                </a:lnTo>
                <a:lnTo>
                  <a:pt x="522444" y="78566"/>
                </a:lnTo>
                <a:lnTo>
                  <a:pt x="522444" y="90307"/>
                </a:lnTo>
                <a:lnTo>
                  <a:pt x="520720" y="95822"/>
                </a:lnTo>
                <a:lnTo>
                  <a:pt x="517271" y="100494"/>
                </a:lnTo>
                <a:lnTo>
                  <a:pt x="517295" y="115798"/>
                </a:lnTo>
                <a:lnTo>
                  <a:pt x="527067" y="108199"/>
                </a:lnTo>
                <a:close/>
              </a:path>
              <a:path w="536387" h="138835">
                <a:moveTo>
                  <a:pt x="517271" y="100494"/>
                </a:moveTo>
                <a:lnTo>
                  <a:pt x="513822" y="105166"/>
                </a:lnTo>
                <a:lnTo>
                  <a:pt x="508624" y="107502"/>
                </a:lnTo>
                <a:lnTo>
                  <a:pt x="494780" y="107502"/>
                </a:lnTo>
                <a:lnTo>
                  <a:pt x="489386" y="105240"/>
                </a:lnTo>
                <a:lnTo>
                  <a:pt x="485497" y="100714"/>
                </a:lnTo>
                <a:lnTo>
                  <a:pt x="487875" y="116910"/>
                </a:lnTo>
                <a:lnTo>
                  <a:pt x="500503" y="119243"/>
                </a:lnTo>
                <a:lnTo>
                  <a:pt x="504433" y="119092"/>
                </a:lnTo>
                <a:lnTo>
                  <a:pt x="517295" y="115798"/>
                </a:lnTo>
                <a:lnTo>
                  <a:pt x="517271" y="100494"/>
                </a:lnTo>
                <a:close/>
              </a:path>
              <a:path w="536387" h="138835">
                <a:moveTo>
                  <a:pt x="4573" y="53788"/>
                </a:moveTo>
                <a:lnTo>
                  <a:pt x="9612" y="58484"/>
                </a:lnTo>
                <a:lnTo>
                  <a:pt x="19278" y="64534"/>
                </a:lnTo>
                <a:lnTo>
                  <a:pt x="16865" y="46718"/>
                </a:lnTo>
                <a:lnTo>
                  <a:pt x="15263" y="42927"/>
                </a:lnTo>
                <a:lnTo>
                  <a:pt x="15263" y="34073"/>
                </a:lnTo>
                <a:lnTo>
                  <a:pt x="16620" y="30232"/>
                </a:lnTo>
                <a:lnTo>
                  <a:pt x="19335" y="26563"/>
                </a:lnTo>
                <a:lnTo>
                  <a:pt x="23334" y="9857"/>
                </a:lnTo>
                <a:lnTo>
                  <a:pt x="15691" y="12890"/>
                </a:lnTo>
                <a:lnTo>
                  <a:pt x="10236" y="18858"/>
                </a:lnTo>
                <a:lnTo>
                  <a:pt x="4781" y="24827"/>
                </a:lnTo>
                <a:lnTo>
                  <a:pt x="2054" y="31529"/>
                </a:lnTo>
                <a:lnTo>
                  <a:pt x="2054" y="47281"/>
                </a:lnTo>
                <a:lnTo>
                  <a:pt x="4573" y="53788"/>
                </a:lnTo>
                <a:close/>
              </a:path>
              <a:path w="536387" h="138835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8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6"/>
                </a:lnTo>
                <a:lnTo>
                  <a:pt x="57897" y="38305"/>
                </a:lnTo>
                <a:lnTo>
                  <a:pt x="70738" y="38305"/>
                </a:lnTo>
                <a:lnTo>
                  <a:pt x="70494" y="29988"/>
                </a:lnTo>
                <a:lnTo>
                  <a:pt x="67766" y="23298"/>
                </a:lnTo>
                <a:lnTo>
                  <a:pt x="62556" y="18235"/>
                </a:lnTo>
                <a:lnTo>
                  <a:pt x="57346" y="13172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8"/>
                </a:lnTo>
                <a:lnTo>
                  <a:pt x="33021" y="20693"/>
                </a:lnTo>
                <a:lnTo>
                  <a:pt x="33021" y="55182"/>
                </a:lnTo>
                <a:lnTo>
                  <a:pt x="27590" y="54105"/>
                </a:lnTo>
                <a:lnTo>
                  <a:pt x="23273" y="52198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8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3"/>
                </a:lnTo>
                <a:lnTo>
                  <a:pt x="53200" y="75582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9"/>
                </a:lnTo>
                <a:lnTo>
                  <a:pt x="57456" y="99724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  <a:path w="536387" h="138835">
                <a:moveTo>
                  <a:pt x="54276" y="105448"/>
                </a:moveTo>
                <a:lnTo>
                  <a:pt x="48504" y="108505"/>
                </a:lnTo>
                <a:lnTo>
                  <a:pt x="40139" y="108896"/>
                </a:lnTo>
                <a:lnTo>
                  <a:pt x="40139" y="119683"/>
                </a:lnTo>
                <a:lnTo>
                  <a:pt x="48993" y="118705"/>
                </a:lnTo>
                <a:lnTo>
                  <a:pt x="55769" y="116699"/>
                </a:lnTo>
                <a:lnTo>
                  <a:pt x="57456" y="99724"/>
                </a:lnTo>
                <a:lnTo>
                  <a:pt x="54276" y="105448"/>
                </a:lnTo>
                <a:close/>
              </a:path>
              <a:path w="536387" h="138835">
                <a:moveTo>
                  <a:pt x="167380" y="106010"/>
                </a:moveTo>
                <a:lnTo>
                  <a:pt x="172713" y="111391"/>
                </a:lnTo>
                <a:lnTo>
                  <a:pt x="178045" y="116772"/>
                </a:lnTo>
                <a:lnTo>
                  <a:pt x="185848" y="119463"/>
                </a:lnTo>
                <a:lnTo>
                  <a:pt x="199251" y="119343"/>
                </a:lnTo>
                <a:lnTo>
                  <a:pt x="211637" y="115888"/>
                </a:lnTo>
                <a:lnTo>
                  <a:pt x="221454" y="107660"/>
                </a:lnTo>
                <a:lnTo>
                  <a:pt x="228702" y="94661"/>
                </a:lnTo>
                <a:lnTo>
                  <a:pt x="231390" y="86371"/>
                </a:lnTo>
                <a:lnTo>
                  <a:pt x="233722" y="74008"/>
                </a:lnTo>
                <a:lnTo>
                  <a:pt x="234499" y="60465"/>
                </a:lnTo>
                <a:lnTo>
                  <a:pt x="234429" y="56427"/>
                </a:lnTo>
                <a:lnTo>
                  <a:pt x="232979" y="43104"/>
                </a:lnTo>
                <a:lnTo>
                  <a:pt x="229656" y="31993"/>
                </a:lnTo>
                <a:lnTo>
                  <a:pt x="222368" y="20616"/>
                </a:lnTo>
                <a:lnTo>
                  <a:pt x="211764" y="13629"/>
                </a:lnTo>
                <a:lnTo>
                  <a:pt x="197956" y="11300"/>
                </a:lnTo>
                <a:lnTo>
                  <a:pt x="194916" y="11391"/>
                </a:lnTo>
                <a:lnTo>
                  <a:pt x="181846" y="14534"/>
                </a:lnTo>
                <a:lnTo>
                  <a:pt x="172199" y="22160"/>
                </a:lnTo>
                <a:lnTo>
                  <a:pt x="165451" y="34471"/>
                </a:lnTo>
                <a:lnTo>
                  <a:pt x="163467" y="47330"/>
                </a:lnTo>
                <a:lnTo>
                  <a:pt x="163470" y="47923"/>
                </a:lnTo>
                <a:lnTo>
                  <a:pt x="165766" y="61111"/>
                </a:lnTo>
                <a:lnTo>
                  <a:pt x="172309" y="71692"/>
                </a:lnTo>
                <a:lnTo>
                  <a:pt x="182938" y="78870"/>
                </a:lnTo>
                <a:lnTo>
                  <a:pt x="196341" y="81158"/>
                </a:lnTo>
                <a:lnTo>
                  <a:pt x="185505" y="67546"/>
                </a:lnTo>
                <a:lnTo>
                  <a:pt x="182179" y="63510"/>
                </a:lnTo>
                <a:lnTo>
                  <a:pt x="178852" y="59475"/>
                </a:lnTo>
                <a:lnTo>
                  <a:pt x="177189" y="54032"/>
                </a:lnTo>
                <a:lnTo>
                  <a:pt x="177189" y="39943"/>
                </a:lnTo>
                <a:lnTo>
                  <a:pt x="179085" y="34158"/>
                </a:lnTo>
                <a:lnTo>
                  <a:pt x="182876" y="29829"/>
                </a:lnTo>
                <a:lnTo>
                  <a:pt x="186667" y="25499"/>
                </a:lnTo>
                <a:lnTo>
                  <a:pt x="191792" y="23334"/>
                </a:lnTo>
                <a:lnTo>
                  <a:pt x="204266" y="23334"/>
                </a:lnTo>
                <a:lnTo>
                  <a:pt x="209219" y="25230"/>
                </a:lnTo>
                <a:lnTo>
                  <a:pt x="213109" y="29022"/>
                </a:lnTo>
                <a:lnTo>
                  <a:pt x="216998" y="32813"/>
                </a:lnTo>
                <a:lnTo>
                  <a:pt x="218942" y="38574"/>
                </a:lnTo>
                <a:lnTo>
                  <a:pt x="218942" y="54913"/>
                </a:lnTo>
                <a:lnTo>
                  <a:pt x="221217" y="68537"/>
                </a:lnTo>
                <a:lnTo>
                  <a:pt x="219658" y="79170"/>
                </a:lnTo>
                <a:lnTo>
                  <a:pt x="216267" y="92219"/>
                </a:lnTo>
                <a:lnTo>
                  <a:pt x="211751" y="100568"/>
                </a:lnTo>
                <a:lnTo>
                  <a:pt x="207299" y="105827"/>
                </a:lnTo>
                <a:lnTo>
                  <a:pt x="201918" y="108456"/>
                </a:lnTo>
                <a:lnTo>
                  <a:pt x="192232" y="108456"/>
                </a:lnTo>
                <a:lnTo>
                  <a:pt x="189199" y="107722"/>
                </a:lnTo>
                <a:lnTo>
                  <a:pt x="186508" y="106255"/>
                </a:lnTo>
                <a:lnTo>
                  <a:pt x="181274" y="103466"/>
                </a:lnTo>
                <a:lnTo>
                  <a:pt x="178461" y="98427"/>
                </a:lnTo>
                <a:lnTo>
                  <a:pt x="178069" y="91138"/>
                </a:lnTo>
                <a:lnTo>
                  <a:pt x="164714" y="91138"/>
                </a:lnTo>
                <a:lnTo>
                  <a:pt x="164714" y="99259"/>
                </a:lnTo>
                <a:lnTo>
                  <a:pt x="167380" y="106010"/>
                </a:lnTo>
                <a:close/>
              </a:path>
              <a:path w="536387" h="138835">
                <a:moveTo>
                  <a:pt x="221217" y="68537"/>
                </a:moveTo>
                <a:lnTo>
                  <a:pt x="218942" y="54913"/>
                </a:lnTo>
                <a:lnTo>
                  <a:pt x="216778" y="60942"/>
                </a:lnTo>
                <a:lnTo>
                  <a:pt x="212448" y="64391"/>
                </a:lnTo>
                <a:lnTo>
                  <a:pt x="208119" y="67840"/>
                </a:lnTo>
                <a:lnTo>
                  <a:pt x="203337" y="69564"/>
                </a:lnTo>
                <a:lnTo>
                  <a:pt x="190813" y="69564"/>
                </a:lnTo>
                <a:lnTo>
                  <a:pt x="185505" y="67546"/>
                </a:lnTo>
                <a:lnTo>
                  <a:pt x="196341" y="81158"/>
                </a:lnTo>
                <a:lnTo>
                  <a:pt x="201331" y="81158"/>
                </a:lnTo>
                <a:lnTo>
                  <a:pt x="205991" y="80217"/>
                </a:lnTo>
                <a:lnTo>
                  <a:pt x="210320" y="78333"/>
                </a:lnTo>
                <a:lnTo>
                  <a:pt x="214650" y="76450"/>
                </a:lnTo>
                <a:lnTo>
                  <a:pt x="218282" y="73184"/>
                </a:lnTo>
                <a:lnTo>
                  <a:pt x="221217" y="685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1" name="object 321"/>
          <p:cNvSpPr/>
          <p:nvPr/>
        </p:nvSpPr>
        <p:spPr>
          <a:xfrm>
            <a:off x="479034" y="3698755"/>
            <a:ext cx="968512" cy="126128"/>
          </a:xfrm>
          <a:custGeom>
            <a:avLst/>
            <a:gdLst/>
            <a:ahLst/>
            <a:cxnLst/>
            <a:rect l="l" t="t" r="r" b="b"/>
            <a:pathLst>
              <a:path w="1065363" h="142945">
                <a:moveTo>
                  <a:pt x="879441" y="109222"/>
                </a:moveTo>
                <a:lnTo>
                  <a:pt x="888638" y="101192"/>
                </a:lnTo>
                <a:lnTo>
                  <a:pt x="892319" y="95299"/>
                </a:lnTo>
                <a:lnTo>
                  <a:pt x="896492" y="83536"/>
                </a:lnTo>
                <a:lnTo>
                  <a:pt x="897884" y="69785"/>
                </a:lnTo>
                <a:lnTo>
                  <a:pt x="897481" y="62447"/>
                </a:lnTo>
                <a:lnTo>
                  <a:pt x="894132" y="49678"/>
                </a:lnTo>
                <a:lnTo>
                  <a:pt x="887390" y="39992"/>
                </a:lnTo>
                <a:lnTo>
                  <a:pt x="874688" y="32008"/>
                </a:lnTo>
                <a:lnTo>
                  <a:pt x="861707" y="29866"/>
                </a:lnTo>
                <a:lnTo>
                  <a:pt x="857179" y="30087"/>
                </a:lnTo>
                <a:lnTo>
                  <a:pt x="844658" y="33663"/>
                </a:lnTo>
                <a:lnTo>
                  <a:pt x="834703" y="41606"/>
                </a:lnTo>
                <a:lnTo>
                  <a:pt x="830564" y="47516"/>
                </a:lnTo>
                <a:lnTo>
                  <a:pt x="826128" y="59151"/>
                </a:lnTo>
                <a:lnTo>
                  <a:pt x="824650" y="73160"/>
                </a:lnTo>
                <a:lnTo>
                  <a:pt x="824958" y="79567"/>
                </a:lnTo>
                <a:lnTo>
                  <a:pt x="827970" y="92360"/>
                </a:lnTo>
                <a:lnTo>
                  <a:pt x="834189" y="102623"/>
                </a:lnTo>
                <a:lnTo>
                  <a:pt x="836016" y="104562"/>
                </a:lnTo>
                <a:lnTo>
                  <a:pt x="838225" y="81305"/>
                </a:lnTo>
                <a:lnTo>
                  <a:pt x="838225" y="64232"/>
                </a:lnTo>
                <a:lnTo>
                  <a:pt x="840060" y="56796"/>
                </a:lnTo>
                <a:lnTo>
                  <a:pt x="843729" y="50632"/>
                </a:lnTo>
                <a:lnTo>
                  <a:pt x="847398" y="44468"/>
                </a:lnTo>
                <a:lnTo>
                  <a:pt x="853268" y="41387"/>
                </a:lnTo>
                <a:lnTo>
                  <a:pt x="870439" y="41387"/>
                </a:lnTo>
                <a:lnTo>
                  <a:pt x="876848" y="45006"/>
                </a:lnTo>
                <a:lnTo>
                  <a:pt x="880566" y="52247"/>
                </a:lnTo>
                <a:lnTo>
                  <a:pt x="882914" y="56845"/>
                </a:lnTo>
                <a:lnTo>
                  <a:pt x="884088" y="62813"/>
                </a:lnTo>
                <a:lnTo>
                  <a:pt x="884088" y="78272"/>
                </a:lnTo>
                <a:lnTo>
                  <a:pt x="882462" y="85647"/>
                </a:lnTo>
                <a:lnTo>
                  <a:pt x="879208" y="92276"/>
                </a:lnTo>
                <a:lnTo>
                  <a:pt x="875955" y="98904"/>
                </a:lnTo>
                <a:lnTo>
                  <a:pt x="869950" y="102219"/>
                </a:lnTo>
                <a:lnTo>
                  <a:pt x="853219" y="102219"/>
                </a:lnTo>
                <a:lnTo>
                  <a:pt x="859946" y="113593"/>
                </a:lnTo>
                <a:lnTo>
                  <a:pt x="866876" y="113157"/>
                </a:lnTo>
                <a:lnTo>
                  <a:pt x="879441" y="109222"/>
                </a:lnTo>
                <a:close/>
              </a:path>
              <a:path w="1065363" h="142945">
                <a:moveTo>
                  <a:pt x="847398" y="99431"/>
                </a:moveTo>
                <a:lnTo>
                  <a:pt x="843729" y="93853"/>
                </a:lnTo>
                <a:lnTo>
                  <a:pt x="840060" y="88277"/>
                </a:lnTo>
                <a:lnTo>
                  <a:pt x="838225" y="81305"/>
                </a:lnTo>
                <a:lnTo>
                  <a:pt x="836016" y="104562"/>
                </a:lnTo>
                <a:lnTo>
                  <a:pt x="846607" y="111335"/>
                </a:lnTo>
                <a:lnTo>
                  <a:pt x="859946" y="113593"/>
                </a:lnTo>
                <a:lnTo>
                  <a:pt x="853219" y="102219"/>
                </a:lnTo>
                <a:lnTo>
                  <a:pt x="847398" y="99431"/>
                </a:lnTo>
                <a:close/>
              </a:path>
              <a:path w="1065363" h="142945">
                <a:moveTo>
                  <a:pt x="930880" y="110731"/>
                </a:moveTo>
                <a:lnTo>
                  <a:pt x="930880" y="64427"/>
                </a:lnTo>
                <a:lnTo>
                  <a:pt x="931211" y="60478"/>
                </a:lnTo>
                <a:lnTo>
                  <a:pt x="931871" y="57714"/>
                </a:lnTo>
                <a:lnTo>
                  <a:pt x="932532" y="54950"/>
                </a:lnTo>
                <a:lnTo>
                  <a:pt x="933962" y="52271"/>
                </a:lnTo>
                <a:lnTo>
                  <a:pt x="936164" y="49679"/>
                </a:lnTo>
                <a:lnTo>
                  <a:pt x="938903" y="46450"/>
                </a:lnTo>
                <a:lnTo>
                  <a:pt x="942083" y="44297"/>
                </a:lnTo>
                <a:lnTo>
                  <a:pt x="945703" y="43221"/>
                </a:lnTo>
                <a:lnTo>
                  <a:pt x="947709" y="42585"/>
                </a:lnTo>
                <a:lnTo>
                  <a:pt x="950277" y="42267"/>
                </a:lnTo>
                <a:lnTo>
                  <a:pt x="959572" y="42267"/>
                </a:lnTo>
                <a:lnTo>
                  <a:pt x="963828" y="44713"/>
                </a:lnTo>
                <a:lnTo>
                  <a:pt x="966176" y="49605"/>
                </a:lnTo>
                <a:lnTo>
                  <a:pt x="967595" y="52540"/>
                </a:lnTo>
                <a:lnTo>
                  <a:pt x="968305" y="56405"/>
                </a:lnTo>
                <a:lnTo>
                  <a:pt x="968305" y="110731"/>
                </a:lnTo>
                <a:lnTo>
                  <a:pt x="981733" y="110731"/>
                </a:lnTo>
                <a:lnTo>
                  <a:pt x="981733" y="52393"/>
                </a:lnTo>
                <a:lnTo>
                  <a:pt x="980657" y="46303"/>
                </a:lnTo>
                <a:lnTo>
                  <a:pt x="978504" y="42047"/>
                </a:lnTo>
                <a:lnTo>
                  <a:pt x="969903" y="33288"/>
                </a:lnTo>
                <a:lnTo>
                  <a:pt x="955903" y="30379"/>
                </a:lnTo>
                <a:lnTo>
                  <a:pt x="950816" y="30379"/>
                </a:lnTo>
                <a:lnTo>
                  <a:pt x="946193" y="31382"/>
                </a:lnTo>
                <a:lnTo>
                  <a:pt x="942034" y="33388"/>
                </a:lnTo>
                <a:lnTo>
                  <a:pt x="937876" y="35394"/>
                </a:lnTo>
                <a:lnTo>
                  <a:pt x="933938" y="38696"/>
                </a:lnTo>
                <a:lnTo>
                  <a:pt x="930220" y="43294"/>
                </a:lnTo>
                <a:lnTo>
                  <a:pt x="930220" y="32140"/>
                </a:lnTo>
                <a:lnTo>
                  <a:pt x="917672" y="32140"/>
                </a:lnTo>
                <a:lnTo>
                  <a:pt x="917672" y="110731"/>
                </a:lnTo>
                <a:lnTo>
                  <a:pt x="930880" y="110731"/>
                </a:lnTo>
                <a:close/>
              </a:path>
              <a:path w="1065363" h="142945">
                <a:moveTo>
                  <a:pt x="1003442" y="100470"/>
                </a:moveTo>
                <a:lnTo>
                  <a:pt x="1008309" y="105778"/>
                </a:lnTo>
                <a:lnTo>
                  <a:pt x="1008699" y="106190"/>
                </a:lnTo>
                <a:lnTo>
                  <a:pt x="1018497" y="111852"/>
                </a:lnTo>
                <a:lnTo>
                  <a:pt x="1033148" y="113740"/>
                </a:lnTo>
                <a:lnTo>
                  <a:pt x="1047369" y="111828"/>
                </a:lnTo>
                <a:lnTo>
                  <a:pt x="1057401" y="106108"/>
                </a:lnTo>
                <a:lnTo>
                  <a:pt x="1062709" y="101020"/>
                </a:lnTo>
                <a:lnTo>
                  <a:pt x="1065363" y="94979"/>
                </a:lnTo>
                <a:lnTo>
                  <a:pt x="1065363" y="80743"/>
                </a:lnTo>
                <a:lnTo>
                  <a:pt x="1062794" y="75435"/>
                </a:lnTo>
                <a:lnTo>
                  <a:pt x="1057657" y="72059"/>
                </a:lnTo>
                <a:lnTo>
                  <a:pt x="1054429" y="69907"/>
                </a:lnTo>
                <a:lnTo>
                  <a:pt x="1048069" y="67681"/>
                </a:lnTo>
                <a:lnTo>
                  <a:pt x="1038579" y="65382"/>
                </a:lnTo>
                <a:lnTo>
                  <a:pt x="1029846" y="63254"/>
                </a:lnTo>
                <a:lnTo>
                  <a:pt x="1026031" y="62324"/>
                </a:lnTo>
                <a:lnTo>
                  <a:pt x="1023144" y="61248"/>
                </a:lnTo>
                <a:lnTo>
                  <a:pt x="1021187" y="60025"/>
                </a:lnTo>
                <a:lnTo>
                  <a:pt x="1017812" y="57970"/>
                </a:lnTo>
                <a:lnTo>
                  <a:pt x="1016124" y="55231"/>
                </a:lnTo>
                <a:lnTo>
                  <a:pt x="1016124" y="48676"/>
                </a:lnTo>
                <a:lnTo>
                  <a:pt x="1017408" y="46156"/>
                </a:lnTo>
                <a:lnTo>
                  <a:pt x="1019977" y="44248"/>
                </a:lnTo>
                <a:lnTo>
                  <a:pt x="1022545" y="42340"/>
                </a:lnTo>
                <a:lnTo>
                  <a:pt x="1026324" y="41387"/>
                </a:lnTo>
                <a:lnTo>
                  <a:pt x="1038799" y="41387"/>
                </a:lnTo>
                <a:lnTo>
                  <a:pt x="1044058" y="43123"/>
                </a:lnTo>
                <a:lnTo>
                  <a:pt x="1047091" y="46596"/>
                </a:lnTo>
                <a:lnTo>
                  <a:pt x="1048950" y="49043"/>
                </a:lnTo>
                <a:lnTo>
                  <a:pt x="1050001" y="51758"/>
                </a:lnTo>
                <a:lnTo>
                  <a:pt x="1050246" y="54742"/>
                </a:lnTo>
                <a:lnTo>
                  <a:pt x="1062721" y="54742"/>
                </a:lnTo>
                <a:lnTo>
                  <a:pt x="1062819" y="49654"/>
                </a:lnTo>
                <a:lnTo>
                  <a:pt x="1061229" y="44909"/>
                </a:lnTo>
                <a:lnTo>
                  <a:pt x="1057951" y="40506"/>
                </a:lnTo>
                <a:lnTo>
                  <a:pt x="1056608" y="38880"/>
                </a:lnTo>
                <a:lnTo>
                  <a:pt x="1046565" y="32284"/>
                </a:lnTo>
                <a:lnTo>
                  <a:pt x="1032341" y="30086"/>
                </a:lnTo>
                <a:lnTo>
                  <a:pt x="1023291" y="30086"/>
                </a:lnTo>
                <a:lnTo>
                  <a:pt x="1016088" y="32385"/>
                </a:lnTo>
                <a:lnTo>
                  <a:pt x="1010731" y="36983"/>
                </a:lnTo>
                <a:lnTo>
                  <a:pt x="1005374" y="41582"/>
                </a:lnTo>
                <a:lnTo>
                  <a:pt x="1002696" y="47599"/>
                </a:lnTo>
                <a:lnTo>
                  <a:pt x="1002696" y="61346"/>
                </a:lnTo>
                <a:lnTo>
                  <a:pt x="1005533" y="66287"/>
                </a:lnTo>
                <a:lnTo>
                  <a:pt x="1011208" y="69858"/>
                </a:lnTo>
                <a:lnTo>
                  <a:pt x="1014388" y="71913"/>
                </a:lnTo>
                <a:lnTo>
                  <a:pt x="1019328" y="73772"/>
                </a:lnTo>
                <a:lnTo>
                  <a:pt x="1026031" y="75435"/>
                </a:lnTo>
                <a:lnTo>
                  <a:pt x="1036524" y="78077"/>
                </a:lnTo>
                <a:lnTo>
                  <a:pt x="1042150" y="79496"/>
                </a:lnTo>
                <a:lnTo>
                  <a:pt x="1045917" y="80743"/>
                </a:lnTo>
                <a:lnTo>
                  <a:pt x="1047825" y="81819"/>
                </a:lnTo>
                <a:lnTo>
                  <a:pt x="1050809" y="83580"/>
                </a:lnTo>
                <a:lnTo>
                  <a:pt x="1052301" y="86148"/>
                </a:lnTo>
                <a:lnTo>
                  <a:pt x="1052301" y="93976"/>
                </a:lnTo>
                <a:lnTo>
                  <a:pt x="1050442" y="97266"/>
                </a:lnTo>
                <a:lnTo>
                  <a:pt x="1046724" y="99394"/>
                </a:lnTo>
                <a:lnTo>
                  <a:pt x="1043006" y="101522"/>
                </a:lnTo>
                <a:lnTo>
                  <a:pt x="1038701" y="102586"/>
                </a:lnTo>
                <a:lnTo>
                  <a:pt x="1025590" y="102586"/>
                </a:lnTo>
                <a:lnTo>
                  <a:pt x="1019818" y="100458"/>
                </a:lnTo>
                <a:lnTo>
                  <a:pt x="1016491" y="96202"/>
                </a:lnTo>
                <a:lnTo>
                  <a:pt x="1014681" y="93853"/>
                </a:lnTo>
                <a:lnTo>
                  <a:pt x="1013580" y="90478"/>
                </a:lnTo>
                <a:lnTo>
                  <a:pt x="1013189" y="86075"/>
                </a:lnTo>
                <a:lnTo>
                  <a:pt x="1000494" y="86075"/>
                </a:lnTo>
                <a:lnTo>
                  <a:pt x="1000837" y="93903"/>
                </a:lnTo>
                <a:lnTo>
                  <a:pt x="1003442" y="100470"/>
                </a:lnTo>
                <a:close/>
              </a:path>
              <a:path w="1065363" h="142945">
                <a:moveTo>
                  <a:pt x="773357" y="111978"/>
                </a:moveTo>
                <a:lnTo>
                  <a:pt x="777038" y="111881"/>
                </a:lnTo>
                <a:lnTo>
                  <a:pt x="780316" y="111489"/>
                </a:lnTo>
                <a:lnTo>
                  <a:pt x="783410" y="110731"/>
                </a:lnTo>
                <a:lnTo>
                  <a:pt x="783410" y="100311"/>
                </a:lnTo>
                <a:lnTo>
                  <a:pt x="779423" y="100531"/>
                </a:lnTo>
                <a:lnTo>
                  <a:pt x="776390" y="100531"/>
                </a:lnTo>
                <a:lnTo>
                  <a:pt x="773650" y="99724"/>
                </a:lnTo>
                <a:lnTo>
                  <a:pt x="770862" y="96960"/>
                </a:lnTo>
                <a:lnTo>
                  <a:pt x="770862" y="42928"/>
                </a:lnTo>
                <a:lnTo>
                  <a:pt x="783410" y="42928"/>
                </a:lnTo>
                <a:lnTo>
                  <a:pt x="783410" y="32140"/>
                </a:lnTo>
                <a:lnTo>
                  <a:pt x="770862" y="32140"/>
                </a:lnTo>
                <a:lnTo>
                  <a:pt x="770862" y="10200"/>
                </a:lnTo>
                <a:lnTo>
                  <a:pt x="757507" y="10200"/>
                </a:lnTo>
                <a:lnTo>
                  <a:pt x="757507" y="32140"/>
                </a:lnTo>
                <a:lnTo>
                  <a:pt x="746867" y="32140"/>
                </a:lnTo>
                <a:lnTo>
                  <a:pt x="746867" y="42928"/>
                </a:lnTo>
                <a:lnTo>
                  <a:pt x="757507" y="42928"/>
                </a:lnTo>
                <a:lnTo>
                  <a:pt x="757507" y="99993"/>
                </a:lnTo>
                <a:lnTo>
                  <a:pt x="758607" y="104090"/>
                </a:lnTo>
                <a:lnTo>
                  <a:pt x="760809" y="107245"/>
                </a:lnTo>
                <a:lnTo>
                  <a:pt x="763010" y="110401"/>
                </a:lnTo>
                <a:lnTo>
                  <a:pt x="767193" y="111978"/>
                </a:lnTo>
                <a:lnTo>
                  <a:pt x="773357" y="111978"/>
                </a:lnTo>
                <a:close/>
              </a:path>
              <a:path w="1065363" h="142945">
                <a:moveTo>
                  <a:pt x="679381" y="142064"/>
                </a:moveTo>
                <a:lnTo>
                  <a:pt x="679381" y="101925"/>
                </a:lnTo>
                <a:lnTo>
                  <a:pt x="682267" y="105497"/>
                </a:lnTo>
                <a:lnTo>
                  <a:pt x="684884" y="108016"/>
                </a:lnTo>
                <a:lnTo>
                  <a:pt x="687233" y="109484"/>
                </a:lnTo>
                <a:lnTo>
                  <a:pt x="691269" y="101852"/>
                </a:lnTo>
                <a:lnTo>
                  <a:pt x="685007" y="97791"/>
                </a:lnTo>
                <a:lnTo>
                  <a:pt x="681582" y="89671"/>
                </a:lnTo>
                <a:lnTo>
                  <a:pt x="679772" y="85415"/>
                </a:lnTo>
                <a:lnTo>
                  <a:pt x="678867" y="80254"/>
                </a:lnTo>
                <a:lnTo>
                  <a:pt x="678867" y="66654"/>
                </a:lnTo>
                <a:lnTo>
                  <a:pt x="679772" y="60441"/>
                </a:lnTo>
                <a:lnTo>
                  <a:pt x="681582" y="55549"/>
                </a:lnTo>
                <a:lnTo>
                  <a:pt x="684958" y="46400"/>
                </a:lnTo>
                <a:lnTo>
                  <a:pt x="684542" y="36592"/>
                </a:lnTo>
                <a:lnTo>
                  <a:pt x="681656" y="39356"/>
                </a:lnTo>
                <a:lnTo>
                  <a:pt x="679014" y="42927"/>
                </a:lnTo>
                <a:lnTo>
                  <a:pt x="679014" y="32507"/>
                </a:lnTo>
                <a:lnTo>
                  <a:pt x="666172" y="32507"/>
                </a:lnTo>
                <a:lnTo>
                  <a:pt x="666172" y="142064"/>
                </a:lnTo>
                <a:lnTo>
                  <a:pt x="679381" y="142064"/>
                </a:lnTo>
                <a:close/>
              </a:path>
              <a:path w="1065363" h="142945">
                <a:moveTo>
                  <a:pt x="462688" y="113006"/>
                </a:moveTo>
                <a:lnTo>
                  <a:pt x="462003" y="114767"/>
                </a:lnTo>
                <a:lnTo>
                  <a:pt x="460903" y="117457"/>
                </a:lnTo>
                <a:lnTo>
                  <a:pt x="459386" y="121077"/>
                </a:lnTo>
                <a:lnTo>
                  <a:pt x="457870" y="124698"/>
                </a:lnTo>
                <a:lnTo>
                  <a:pt x="456744" y="127095"/>
                </a:lnTo>
                <a:lnTo>
                  <a:pt x="453846" y="130067"/>
                </a:lnTo>
                <a:lnTo>
                  <a:pt x="450898" y="131277"/>
                </a:lnTo>
                <a:lnTo>
                  <a:pt x="447670" y="131277"/>
                </a:lnTo>
                <a:lnTo>
                  <a:pt x="444710" y="130910"/>
                </a:lnTo>
                <a:lnTo>
                  <a:pt x="440747" y="129883"/>
                </a:lnTo>
                <a:lnTo>
                  <a:pt x="440747" y="141918"/>
                </a:lnTo>
                <a:lnTo>
                  <a:pt x="442215" y="142309"/>
                </a:lnTo>
                <a:lnTo>
                  <a:pt x="445456" y="142871"/>
                </a:lnTo>
                <a:lnTo>
                  <a:pt x="456378" y="142945"/>
                </a:lnTo>
                <a:lnTo>
                  <a:pt x="461759" y="140743"/>
                </a:lnTo>
                <a:lnTo>
                  <a:pt x="464890" y="136341"/>
                </a:lnTo>
                <a:lnTo>
                  <a:pt x="469237" y="128350"/>
                </a:lnTo>
                <a:lnTo>
                  <a:pt x="474457" y="116358"/>
                </a:lnTo>
                <a:lnTo>
                  <a:pt x="481033" y="99650"/>
                </a:lnTo>
                <a:lnTo>
                  <a:pt x="483900" y="91994"/>
                </a:lnTo>
                <a:lnTo>
                  <a:pt x="488177" y="80289"/>
                </a:lnTo>
                <a:lnTo>
                  <a:pt x="493068" y="66629"/>
                </a:lnTo>
                <a:lnTo>
                  <a:pt x="498326" y="51921"/>
                </a:lnTo>
                <a:lnTo>
                  <a:pt x="502717" y="39704"/>
                </a:lnTo>
                <a:lnTo>
                  <a:pt x="505469" y="32140"/>
                </a:lnTo>
                <a:lnTo>
                  <a:pt x="490866" y="32140"/>
                </a:lnTo>
                <a:lnTo>
                  <a:pt x="469659" y="96128"/>
                </a:lnTo>
                <a:lnTo>
                  <a:pt x="448599" y="32140"/>
                </a:lnTo>
                <a:lnTo>
                  <a:pt x="433630" y="32140"/>
                </a:lnTo>
                <a:lnTo>
                  <a:pt x="462688" y="113006"/>
                </a:lnTo>
                <a:close/>
              </a:path>
              <a:path w="1065363" h="142945">
                <a:moveTo>
                  <a:pt x="422696" y="111978"/>
                </a:moveTo>
                <a:lnTo>
                  <a:pt x="426377" y="111881"/>
                </a:lnTo>
                <a:lnTo>
                  <a:pt x="429655" y="111489"/>
                </a:lnTo>
                <a:lnTo>
                  <a:pt x="432749" y="110731"/>
                </a:lnTo>
                <a:lnTo>
                  <a:pt x="432749" y="100311"/>
                </a:lnTo>
                <a:lnTo>
                  <a:pt x="428762" y="100531"/>
                </a:lnTo>
                <a:lnTo>
                  <a:pt x="425729" y="100531"/>
                </a:lnTo>
                <a:lnTo>
                  <a:pt x="422989" y="99724"/>
                </a:lnTo>
                <a:lnTo>
                  <a:pt x="420201" y="96960"/>
                </a:lnTo>
                <a:lnTo>
                  <a:pt x="420201" y="42927"/>
                </a:lnTo>
                <a:lnTo>
                  <a:pt x="432749" y="42927"/>
                </a:lnTo>
                <a:lnTo>
                  <a:pt x="432749" y="32140"/>
                </a:lnTo>
                <a:lnTo>
                  <a:pt x="420201" y="32140"/>
                </a:lnTo>
                <a:lnTo>
                  <a:pt x="420201" y="10200"/>
                </a:lnTo>
                <a:lnTo>
                  <a:pt x="406846" y="10200"/>
                </a:lnTo>
                <a:lnTo>
                  <a:pt x="406846" y="32140"/>
                </a:lnTo>
                <a:lnTo>
                  <a:pt x="396205" y="32140"/>
                </a:lnTo>
                <a:lnTo>
                  <a:pt x="396205" y="42927"/>
                </a:lnTo>
                <a:lnTo>
                  <a:pt x="406846" y="42927"/>
                </a:lnTo>
                <a:lnTo>
                  <a:pt x="406846" y="99993"/>
                </a:lnTo>
                <a:lnTo>
                  <a:pt x="407946" y="104090"/>
                </a:lnTo>
                <a:lnTo>
                  <a:pt x="410148" y="107245"/>
                </a:lnTo>
                <a:lnTo>
                  <a:pt x="412349" y="110401"/>
                </a:lnTo>
                <a:lnTo>
                  <a:pt x="416532" y="111978"/>
                </a:lnTo>
                <a:lnTo>
                  <a:pt x="422696" y="111978"/>
                </a:lnTo>
                <a:close/>
              </a:path>
              <a:path w="1065363" h="142945">
                <a:moveTo>
                  <a:pt x="199815" y="62128"/>
                </a:moveTo>
                <a:lnTo>
                  <a:pt x="205281" y="33755"/>
                </a:lnTo>
                <a:lnTo>
                  <a:pt x="195302" y="42487"/>
                </a:lnTo>
                <a:lnTo>
                  <a:pt x="191749" y="47987"/>
                </a:lnTo>
                <a:lnTo>
                  <a:pt x="187452" y="59678"/>
                </a:lnTo>
                <a:lnTo>
                  <a:pt x="186019" y="73454"/>
                </a:lnTo>
                <a:lnTo>
                  <a:pt x="186394" y="80888"/>
                </a:lnTo>
                <a:lnTo>
                  <a:pt x="189553" y="93807"/>
                </a:lnTo>
                <a:lnTo>
                  <a:pt x="195926" y="103393"/>
                </a:lnTo>
                <a:lnTo>
                  <a:pt x="202530" y="109948"/>
                </a:lnTo>
                <a:lnTo>
                  <a:pt x="210015" y="113226"/>
                </a:lnTo>
                <a:lnTo>
                  <a:pt x="224202" y="113226"/>
                </a:lnTo>
                <a:lnTo>
                  <a:pt x="229057" y="112186"/>
                </a:lnTo>
                <a:lnTo>
                  <a:pt x="232946" y="110107"/>
                </a:lnTo>
                <a:lnTo>
                  <a:pt x="236835" y="108028"/>
                </a:lnTo>
                <a:lnTo>
                  <a:pt x="239880" y="105227"/>
                </a:lnTo>
                <a:lnTo>
                  <a:pt x="242082" y="101705"/>
                </a:lnTo>
                <a:lnTo>
                  <a:pt x="242082" y="142064"/>
                </a:lnTo>
                <a:lnTo>
                  <a:pt x="255364" y="142064"/>
                </a:lnTo>
                <a:lnTo>
                  <a:pt x="255364" y="32140"/>
                </a:lnTo>
                <a:lnTo>
                  <a:pt x="242816" y="32140"/>
                </a:lnTo>
                <a:lnTo>
                  <a:pt x="242816" y="43074"/>
                </a:lnTo>
                <a:lnTo>
                  <a:pt x="240565" y="39650"/>
                </a:lnTo>
                <a:lnTo>
                  <a:pt x="238217" y="37057"/>
                </a:lnTo>
                <a:lnTo>
                  <a:pt x="235771" y="35296"/>
                </a:lnTo>
                <a:lnTo>
                  <a:pt x="231319" y="32018"/>
                </a:lnTo>
                <a:lnTo>
                  <a:pt x="225840" y="30379"/>
                </a:lnTo>
                <a:lnTo>
                  <a:pt x="217696" y="30417"/>
                </a:lnTo>
                <a:lnTo>
                  <a:pt x="220655" y="42047"/>
                </a:lnTo>
                <a:lnTo>
                  <a:pt x="229656" y="42047"/>
                </a:lnTo>
                <a:lnTo>
                  <a:pt x="235942" y="45936"/>
                </a:lnTo>
                <a:lnTo>
                  <a:pt x="239514" y="53714"/>
                </a:lnTo>
                <a:lnTo>
                  <a:pt x="241617" y="58264"/>
                </a:lnTo>
                <a:lnTo>
                  <a:pt x="242669" y="63939"/>
                </a:lnTo>
                <a:lnTo>
                  <a:pt x="242669" y="78125"/>
                </a:lnTo>
                <a:lnTo>
                  <a:pt x="241715" y="84191"/>
                </a:lnTo>
                <a:lnTo>
                  <a:pt x="239807" y="88937"/>
                </a:lnTo>
                <a:lnTo>
                  <a:pt x="236334" y="97547"/>
                </a:lnTo>
                <a:lnTo>
                  <a:pt x="229999" y="101852"/>
                </a:lnTo>
                <a:lnTo>
                  <a:pt x="212094" y="101852"/>
                </a:lnTo>
                <a:lnTo>
                  <a:pt x="206052" y="97767"/>
                </a:lnTo>
                <a:lnTo>
                  <a:pt x="202677" y="89597"/>
                </a:lnTo>
                <a:lnTo>
                  <a:pt x="200769" y="84999"/>
                </a:lnTo>
                <a:lnTo>
                  <a:pt x="199815" y="79300"/>
                </a:lnTo>
                <a:lnTo>
                  <a:pt x="199815" y="62128"/>
                </a:lnTo>
                <a:close/>
              </a:path>
              <a:path w="1065363" h="142945">
                <a:moveTo>
                  <a:pt x="0" y="62080"/>
                </a:moveTo>
                <a:lnTo>
                  <a:pt x="0" y="75655"/>
                </a:lnTo>
                <a:lnTo>
                  <a:pt x="36837" y="75655"/>
                </a:lnTo>
                <a:lnTo>
                  <a:pt x="36837" y="62080"/>
                </a:lnTo>
                <a:lnTo>
                  <a:pt x="0" y="62080"/>
                </a:lnTo>
                <a:close/>
              </a:path>
              <a:path w="1065363" h="142945">
                <a:moveTo>
                  <a:pt x="108505" y="97889"/>
                </a:moveTo>
                <a:lnTo>
                  <a:pt x="108505" y="61346"/>
                </a:lnTo>
                <a:lnTo>
                  <a:pt x="168016" y="61346"/>
                </a:lnTo>
                <a:lnTo>
                  <a:pt x="168016" y="48871"/>
                </a:lnTo>
                <a:lnTo>
                  <a:pt x="108505" y="48871"/>
                </a:lnTo>
                <a:lnTo>
                  <a:pt x="108505" y="16143"/>
                </a:lnTo>
                <a:lnTo>
                  <a:pt x="172860" y="16143"/>
                </a:lnTo>
                <a:lnTo>
                  <a:pt x="172860" y="2935"/>
                </a:lnTo>
                <a:lnTo>
                  <a:pt x="94269" y="2935"/>
                </a:lnTo>
                <a:lnTo>
                  <a:pt x="94269" y="110731"/>
                </a:lnTo>
                <a:lnTo>
                  <a:pt x="173960" y="110731"/>
                </a:lnTo>
                <a:lnTo>
                  <a:pt x="173960" y="97889"/>
                </a:lnTo>
                <a:lnTo>
                  <a:pt x="108505" y="97889"/>
                </a:lnTo>
                <a:close/>
              </a:path>
              <a:path w="1065363" h="142945">
                <a:moveTo>
                  <a:pt x="217696" y="30417"/>
                </a:moveTo>
                <a:lnTo>
                  <a:pt x="205281" y="33755"/>
                </a:lnTo>
                <a:lnTo>
                  <a:pt x="199815" y="62128"/>
                </a:lnTo>
                <a:lnTo>
                  <a:pt x="201857" y="54460"/>
                </a:lnTo>
                <a:lnTo>
                  <a:pt x="205942" y="49495"/>
                </a:lnTo>
                <a:lnTo>
                  <a:pt x="210027" y="44529"/>
                </a:lnTo>
                <a:lnTo>
                  <a:pt x="214931" y="42047"/>
                </a:lnTo>
                <a:lnTo>
                  <a:pt x="220655" y="42047"/>
                </a:lnTo>
                <a:lnTo>
                  <a:pt x="217696" y="30417"/>
                </a:lnTo>
                <a:close/>
              </a:path>
              <a:path w="1065363" h="142945">
                <a:moveTo>
                  <a:pt x="300811" y="101191"/>
                </a:moveTo>
                <a:lnTo>
                  <a:pt x="296432" y="98843"/>
                </a:lnTo>
                <a:lnTo>
                  <a:pt x="294084" y="94147"/>
                </a:lnTo>
                <a:lnTo>
                  <a:pt x="292812" y="91603"/>
                </a:lnTo>
                <a:lnTo>
                  <a:pt x="292176" y="88325"/>
                </a:lnTo>
                <a:lnTo>
                  <a:pt x="292176" y="32140"/>
                </a:lnTo>
                <a:lnTo>
                  <a:pt x="278674" y="32140"/>
                </a:lnTo>
                <a:lnTo>
                  <a:pt x="278674" y="92264"/>
                </a:lnTo>
                <a:lnTo>
                  <a:pt x="279775" y="97620"/>
                </a:lnTo>
                <a:lnTo>
                  <a:pt x="281976" y="101632"/>
                </a:lnTo>
                <a:lnTo>
                  <a:pt x="290790" y="110074"/>
                </a:lnTo>
                <a:lnTo>
                  <a:pt x="304871" y="112859"/>
                </a:lnTo>
                <a:lnTo>
                  <a:pt x="312062" y="112859"/>
                </a:lnTo>
                <a:lnTo>
                  <a:pt x="318177" y="110804"/>
                </a:lnTo>
                <a:lnTo>
                  <a:pt x="323216" y="106695"/>
                </a:lnTo>
                <a:lnTo>
                  <a:pt x="325760" y="104640"/>
                </a:lnTo>
                <a:lnTo>
                  <a:pt x="327888" y="102121"/>
                </a:lnTo>
                <a:lnTo>
                  <a:pt x="329600" y="99137"/>
                </a:lnTo>
                <a:lnTo>
                  <a:pt x="329454" y="110731"/>
                </a:lnTo>
                <a:lnTo>
                  <a:pt x="341928" y="110731"/>
                </a:lnTo>
                <a:lnTo>
                  <a:pt x="341928" y="32140"/>
                </a:lnTo>
                <a:lnTo>
                  <a:pt x="328720" y="32140"/>
                </a:lnTo>
                <a:lnTo>
                  <a:pt x="328720" y="78419"/>
                </a:lnTo>
                <a:lnTo>
                  <a:pt x="327815" y="84460"/>
                </a:lnTo>
                <a:lnTo>
                  <a:pt x="326005" y="88864"/>
                </a:lnTo>
                <a:lnTo>
                  <a:pt x="322678" y="97082"/>
                </a:lnTo>
                <a:lnTo>
                  <a:pt x="316416" y="101191"/>
                </a:lnTo>
                <a:lnTo>
                  <a:pt x="300811" y="101191"/>
                </a:lnTo>
                <a:close/>
              </a:path>
              <a:path w="1065363" h="142945">
                <a:moveTo>
                  <a:pt x="366633" y="32507"/>
                </a:moveTo>
                <a:lnTo>
                  <a:pt x="366633" y="110731"/>
                </a:lnTo>
                <a:lnTo>
                  <a:pt x="380062" y="110731"/>
                </a:lnTo>
                <a:lnTo>
                  <a:pt x="380062" y="32507"/>
                </a:lnTo>
                <a:lnTo>
                  <a:pt x="366633" y="32507"/>
                </a:lnTo>
                <a:close/>
              </a:path>
              <a:path w="1065363" h="142945">
                <a:moveTo>
                  <a:pt x="366633" y="2935"/>
                </a:moveTo>
                <a:lnTo>
                  <a:pt x="366633" y="17904"/>
                </a:lnTo>
                <a:lnTo>
                  <a:pt x="380062" y="17904"/>
                </a:lnTo>
                <a:lnTo>
                  <a:pt x="380062" y="2935"/>
                </a:lnTo>
                <a:lnTo>
                  <a:pt x="366633" y="2935"/>
                </a:lnTo>
                <a:close/>
              </a:path>
              <a:path w="1065363" h="142945">
                <a:moveTo>
                  <a:pt x="634430" y="104188"/>
                </a:moveTo>
                <a:lnTo>
                  <a:pt x="643498" y="95101"/>
                </a:lnTo>
                <a:lnTo>
                  <a:pt x="645653" y="92083"/>
                </a:lnTo>
                <a:lnTo>
                  <a:pt x="651264" y="81201"/>
                </a:lnTo>
                <a:lnTo>
                  <a:pt x="654630" y="68827"/>
                </a:lnTo>
                <a:lnTo>
                  <a:pt x="655752" y="54962"/>
                </a:lnTo>
                <a:lnTo>
                  <a:pt x="654555" y="40943"/>
                </a:lnTo>
                <a:lnTo>
                  <a:pt x="650984" y="28758"/>
                </a:lnTo>
                <a:lnTo>
                  <a:pt x="645039" y="18345"/>
                </a:lnTo>
                <a:lnTo>
                  <a:pt x="639843" y="12543"/>
                </a:lnTo>
                <a:lnTo>
                  <a:pt x="629738" y="5574"/>
                </a:lnTo>
                <a:lnTo>
                  <a:pt x="617381" y="1393"/>
                </a:lnTo>
                <a:lnTo>
                  <a:pt x="602772" y="0"/>
                </a:lnTo>
                <a:lnTo>
                  <a:pt x="593956" y="566"/>
                </a:lnTo>
                <a:lnTo>
                  <a:pt x="581095" y="3963"/>
                </a:lnTo>
                <a:lnTo>
                  <a:pt x="570287" y="10427"/>
                </a:lnTo>
                <a:lnTo>
                  <a:pt x="561532" y="19959"/>
                </a:lnTo>
                <a:lnTo>
                  <a:pt x="555286" y="31557"/>
                </a:lnTo>
                <a:lnTo>
                  <a:pt x="551825" y="43800"/>
                </a:lnTo>
                <a:lnTo>
                  <a:pt x="550671" y="57383"/>
                </a:lnTo>
                <a:lnTo>
                  <a:pt x="550782" y="61837"/>
                </a:lnTo>
                <a:lnTo>
                  <a:pt x="552659" y="75236"/>
                </a:lnTo>
                <a:lnTo>
                  <a:pt x="556853" y="87106"/>
                </a:lnTo>
                <a:lnTo>
                  <a:pt x="563366" y="97449"/>
                </a:lnTo>
                <a:lnTo>
                  <a:pt x="565788" y="58337"/>
                </a:lnTo>
                <a:lnTo>
                  <a:pt x="566640" y="46503"/>
                </a:lnTo>
                <a:lnTo>
                  <a:pt x="570143" y="34091"/>
                </a:lnTo>
                <a:lnTo>
                  <a:pt x="576355" y="24472"/>
                </a:lnTo>
                <a:lnTo>
                  <a:pt x="579487" y="21436"/>
                </a:lnTo>
                <a:lnTo>
                  <a:pt x="590436" y="15100"/>
                </a:lnTo>
                <a:lnTo>
                  <a:pt x="603652" y="12988"/>
                </a:lnTo>
                <a:lnTo>
                  <a:pt x="608358" y="13217"/>
                </a:lnTo>
                <a:lnTo>
                  <a:pt x="620947" y="16759"/>
                </a:lnTo>
                <a:lnTo>
                  <a:pt x="630840" y="24582"/>
                </a:lnTo>
                <a:lnTo>
                  <a:pt x="634586" y="29793"/>
                </a:lnTo>
                <a:lnTo>
                  <a:pt x="639234" y="41333"/>
                </a:lnTo>
                <a:lnTo>
                  <a:pt x="640783" y="55182"/>
                </a:lnTo>
                <a:lnTo>
                  <a:pt x="640329" y="63210"/>
                </a:lnTo>
                <a:lnTo>
                  <a:pt x="637525" y="75716"/>
                </a:lnTo>
                <a:lnTo>
                  <a:pt x="632161" y="86992"/>
                </a:lnTo>
                <a:lnTo>
                  <a:pt x="628608" y="91633"/>
                </a:lnTo>
                <a:lnTo>
                  <a:pt x="618197" y="98527"/>
                </a:lnTo>
                <a:lnTo>
                  <a:pt x="604239" y="100824"/>
                </a:lnTo>
                <a:lnTo>
                  <a:pt x="596463" y="100320"/>
                </a:lnTo>
                <a:lnTo>
                  <a:pt x="583867" y="96380"/>
                </a:lnTo>
                <a:lnTo>
                  <a:pt x="574850" y="88533"/>
                </a:lnTo>
                <a:lnTo>
                  <a:pt x="571670" y="83544"/>
                </a:lnTo>
                <a:lnTo>
                  <a:pt x="576506" y="107995"/>
                </a:lnTo>
                <a:lnTo>
                  <a:pt x="588538" y="112413"/>
                </a:lnTo>
                <a:lnTo>
                  <a:pt x="602478" y="113886"/>
                </a:lnTo>
                <a:lnTo>
                  <a:pt x="610467" y="113432"/>
                </a:lnTo>
                <a:lnTo>
                  <a:pt x="623419" y="110299"/>
                </a:lnTo>
                <a:lnTo>
                  <a:pt x="634430" y="104188"/>
                </a:lnTo>
                <a:close/>
              </a:path>
              <a:path w="1065363" h="142945">
                <a:moveTo>
                  <a:pt x="567258" y="71852"/>
                </a:moveTo>
                <a:lnTo>
                  <a:pt x="565788" y="58337"/>
                </a:lnTo>
                <a:lnTo>
                  <a:pt x="563366" y="97449"/>
                </a:lnTo>
                <a:lnTo>
                  <a:pt x="566380" y="100630"/>
                </a:lnTo>
                <a:lnTo>
                  <a:pt x="576506" y="107995"/>
                </a:lnTo>
                <a:lnTo>
                  <a:pt x="571670" y="83544"/>
                </a:lnTo>
                <a:lnTo>
                  <a:pt x="567258" y="71852"/>
                </a:lnTo>
                <a:close/>
              </a:path>
              <a:path w="1065363" h="142945">
                <a:moveTo>
                  <a:pt x="719826" y="88949"/>
                </a:moveTo>
                <a:lnTo>
                  <a:pt x="715741" y="94110"/>
                </a:lnTo>
                <a:lnTo>
                  <a:pt x="711656" y="99272"/>
                </a:lnTo>
                <a:lnTo>
                  <a:pt x="706532" y="101852"/>
                </a:lnTo>
                <a:lnTo>
                  <a:pt x="691269" y="101852"/>
                </a:lnTo>
                <a:lnTo>
                  <a:pt x="687233" y="109484"/>
                </a:lnTo>
                <a:lnTo>
                  <a:pt x="691244" y="112076"/>
                </a:lnTo>
                <a:lnTo>
                  <a:pt x="696209" y="113373"/>
                </a:lnTo>
                <a:lnTo>
                  <a:pt x="709663" y="113373"/>
                </a:lnTo>
                <a:lnTo>
                  <a:pt x="716267" y="111049"/>
                </a:lnTo>
                <a:lnTo>
                  <a:pt x="721942" y="106401"/>
                </a:lnTo>
                <a:lnTo>
                  <a:pt x="729695" y="96902"/>
                </a:lnTo>
                <a:lnTo>
                  <a:pt x="733951" y="84857"/>
                </a:lnTo>
                <a:lnTo>
                  <a:pt x="735370" y="69711"/>
                </a:lnTo>
                <a:lnTo>
                  <a:pt x="735093" y="63419"/>
                </a:lnTo>
                <a:lnTo>
                  <a:pt x="732168" y="50442"/>
                </a:lnTo>
                <a:lnTo>
                  <a:pt x="726051" y="40469"/>
                </a:lnTo>
                <a:lnTo>
                  <a:pt x="719838" y="33645"/>
                </a:lnTo>
                <a:lnTo>
                  <a:pt x="712280" y="30232"/>
                </a:lnTo>
                <a:lnTo>
                  <a:pt x="697359" y="30232"/>
                </a:lnTo>
                <a:lnTo>
                  <a:pt x="692125" y="31700"/>
                </a:lnTo>
                <a:lnTo>
                  <a:pt x="687673" y="34635"/>
                </a:lnTo>
                <a:lnTo>
                  <a:pt x="684542" y="36592"/>
                </a:lnTo>
                <a:lnTo>
                  <a:pt x="684958" y="46400"/>
                </a:lnTo>
                <a:lnTo>
                  <a:pt x="691220" y="41826"/>
                </a:lnTo>
                <a:lnTo>
                  <a:pt x="709467" y="41827"/>
                </a:lnTo>
                <a:lnTo>
                  <a:pt x="715729" y="46156"/>
                </a:lnTo>
                <a:lnTo>
                  <a:pt x="719153" y="54815"/>
                </a:lnTo>
                <a:lnTo>
                  <a:pt x="720963" y="59316"/>
                </a:lnTo>
                <a:lnTo>
                  <a:pt x="721868" y="64697"/>
                </a:lnTo>
                <a:lnTo>
                  <a:pt x="721868" y="81232"/>
                </a:lnTo>
                <a:lnTo>
                  <a:pt x="719826" y="88949"/>
                </a:lnTo>
                <a:close/>
              </a:path>
              <a:path w="1065363" h="142945">
                <a:moveTo>
                  <a:pt x="792436" y="32507"/>
                </a:moveTo>
                <a:lnTo>
                  <a:pt x="792436" y="110731"/>
                </a:lnTo>
                <a:lnTo>
                  <a:pt x="805865" y="110731"/>
                </a:lnTo>
                <a:lnTo>
                  <a:pt x="805865" y="32507"/>
                </a:lnTo>
                <a:lnTo>
                  <a:pt x="792436" y="32507"/>
                </a:lnTo>
                <a:close/>
              </a:path>
              <a:path w="1065363" h="142945">
                <a:moveTo>
                  <a:pt x="792436" y="2935"/>
                </a:moveTo>
                <a:lnTo>
                  <a:pt x="792436" y="17905"/>
                </a:lnTo>
                <a:lnTo>
                  <a:pt x="805865" y="17905"/>
                </a:lnTo>
                <a:lnTo>
                  <a:pt x="805865" y="2935"/>
                </a:lnTo>
                <a:lnTo>
                  <a:pt x="792436" y="293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2" name="object 322"/>
          <p:cNvSpPr/>
          <p:nvPr/>
        </p:nvSpPr>
        <p:spPr>
          <a:xfrm>
            <a:off x="812337" y="3707950"/>
            <a:ext cx="12207" cy="0"/>
          </a:xfrm>
          <a:custGeom>
            <a:avLst/>
            <a:gdLst/>
            <a:ahLst/>
            <a:cxnLst/>
            <a:rect l="l" t="t" r="r" b="b"/>
            <a:pathLst>
              <a:path w="13428">
                <a:moveTo>
                  <a:pt x="0" y="0"/>
                </a:moveTo>
                <a:lnTo>
                  <a:pt x="13428" y="0"/>
                </a:lnTo>
              </a:path>
            </a:pathLst>
          </a:custGeom>
          <a:ln w="1623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3" name="object 323"/>
          <p:cNvSpPr/>
          <p:nvPr/>
        </p:nvSpPr>
        <p:spPr>
          <a:xfrm>
            <a:off x="1205535" y="3702026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4" name="object 324"/>
          <p:cNvSpPr/>
          <p:nvPr/>
        </p:nvSpPr>
        <p:spPr>
          <a:xfrm>
            <a:off x="1709091" y="3702339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7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2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5" name="object 325"/>
          <p:cNvSpPr/>
          <p:nvPr/>
        </p:nvSpPr>
        <p:spPr>
          <a:xfrm>
            <a:off x="1707224" y="3693641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7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6"/>
                </a:lnTo>
                <a:lnTo>
                  <a:pt x="57897" y="38304"/>
                </a:lnTo>
                <a:lnTo>
                  <a:pt x="70738" y="38304"/>
                </a:lnTo>
                <a:lnTo>
                  <a:pt x="70494" y="29987"/>
                </a:lnTo>
                <a:lnTo>
                  <a:pt x="67766" y="23298"/>
                </a:lnTo>
                <a:lnTo>
                  <a:pt x="62556" y="18234"/>
                </a:lnTo>
                <a:lnTo>
                  <a:pt x="57346" y="13171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7"/>
                </a:lnTo>
                <a:lnTo>
                  <a:pt x="33021" y="20693"/>
                </a:lnTo>
                <a:lnTo>
                  <a:pt x="33021" y="55181"/>
                </a:lnTo>
                <a:lnTo>
                  <a:pt x="27590" y="54105"/>
                </a:lnTo>
                <a:lnTo>
                  <a:pt x="23273" y="52197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8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2"/>
                </a:lnTo>
                <a:lnTo>
                  <a:pt x="53200" y="75581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8"/>
                </a:lnTo>
                <a:lnTo>
                  <a:pt x="57456" y="99723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6" name="object 326"/>
          <p:cNvSpPr/>
          <p:nvPr/>
        </p:nvSpPr>
        <p:spPr>
          <a:xfrm>
            <a:off x="1743714" y="3781632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3"/>
                </a:moveTo>
                <a:lnTo>
                  <a:pt x="8365" y="8781"/>
                </a:lnTo>
                <a:lnTo>
                  <a:pt x="0" y="9172"/>
                </a:lnTo>
                <a:lnTo>
                  <a:pt x="0" y="19959"/>
                </a:lnTo>
                <a:lnTo>
                  <a:pt x="8854" y="18981"/>
                </a:lnTo>
                <a:lnTo>
                  <a:pt x="15629" y="16975"/>
                </a:lnTo>
                <a:lnTo>
                  <a:pt x="17317" y="0"/>
                </a:lnTo>
                <a:lnTo>
                  <a:pt x="14137" y="5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7" name="object 327"/>
          <p:cNvSpPr/>
          <p:nvPr/>
        </p:nvSpPr>
        <p:spPr>
          <a:xfrm>
            <a:off x="1968794" y="3724568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8"/>
                </a:moveTo>
                <a:lnTo>
                  <a:pt x="35966" y="70799"/>
                </a:lnTo>
                <a:lnTo>
                  <a:pt x="30891" y="72451"/>
                </a:lnTo>
                <a:lnTo>
                  <a:pt x="17144" y="72451"/>
                </a:lnTo>
                <a:lnTo>
                  <a:pt x="11506" y="70457"/>
                </a:lnTo>
                <a:lnTo>
                  <a:pt x="7862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9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90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4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8" name="object 328"/>
          <p:cNvSpPr/>
          <p:nvPr/>
        </p:nvSpPr>
        <p:spPr>
          <a:xfrm>
            <a:off x="2037392" y="3703418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1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29" name="object 329"/>
          <p:cNvSpPr/>
          <p:nvPr/>
        </p:nvSpPr>
        <p:spPr>
          <a:xfrm>
            <a:off x="2117821" y="3705295"/>
            <a:ext cx="66443" cy="91164"/>
          </a:xfrm>
          <a:custGeom>
            <a:avLst/>
            <a:gdLst/>
            <a:ahLst/>
            <a:cxnLst/>
            <a:rect l="l" t="t" r="r" b="b"/>
            <a:pathLst>
              <a:path w="73087" h="103319">
                <a:moveTo>
                  <a:pt x="29572" y="103319"/>
                </a:moveTo>
                <a:lnTo>
                  <a:pt x="31822" y="92557"/>
                </a:lnTo>
                <a:lnTo>
                  <a:pt x="33657" y="84754"/>
                </a:lnTo>
                <a:lnTo>
                  <a:pt x="35075" y="79911"/>
                </a:lnTo>
                <a:lnTo>
                  <a:pt x="39409" y="67335"/>
                </a:lnTo>
                <a:lnTo>
                  <a:pt x="44762" y="54888"/>
                </a:lnTo>
                <a:lnTo>
                  <a:pt x="46857" y="50472"/>
                </a:lnTo>
                <a:lnTo>
                  <a:pt x="52895" y="39207"/>
                </a:lnTo>
                <a:lnTo>
                  <a:pt x="59621" y="28618"/>
                </a:lnTo>
                <a:lnTo>
                  <a:pt x="65223" y="20497"/>
                </a:lnTo>
                <a:lnTo>
                  <a:pt x="69711" y="14798"/>
                </a:lnTo>
                <a:lnTo>
                  <a:pt x="73087" y="11520"/>
                </a:lnTo>
                <a:lnTo>
                  <a:pt x="73087" y="0"/>
                </a:lnTo>
                <a:lnTo>
                  <a:pt x="0" y="0"/>
                </a:lnTo>
                <a:lnTo>
                  <a:pt x="0" y="13282"/>
                </a:lnTo>
                <a:lnTo>
                  <a:pt x="58117" y="13282"/>
                </a:lnTo>
                <a:lnTo>
                  <a:pt x="51339" y="21619"/>
                </a:lnTo>
                <a:lnTo>
                  <a:pt x="44039" y="31963"/>
                </a:lnTo>
                <a:lnTo>
                  <a:pt x="36983" y="43441"/>
                </a:lnTo>
                <a:lnTo>
                  <a:pt x="30546" y="55592"/>
                </a:lnTo>
                <a:lnTo>
                  <a:pt x="25221" y="67489"/>
                </a:lnTo>
                <a:lnTo>
                  <a:pt x="20850" y="79409"/>
                </a:lnTo>
                <a:lnTo>
                  <a:pt x="17433" y="91353"/>
                </a:lnTo>
                <a:lnTo>
                  <a:pt x="14969" y="103319"/>
                </a:lnTo>
                <a:lnTo>
                  <a:pt x="29572" y="1033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0" name="object 330"/>
          <p:cNvSpPr/>
          <p:nvPr/>
        </p:nvSpPr>
        <p:spPr>
          <a:xfrm>
            <a:off x="1957829" y="3703482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6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3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8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5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3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7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5" y="23897"/>
                </a:lnTo>
                <a:lnTo>
                  <a:pt x="54961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8" y="13269"/>
                </a:lnTo>
                <a:lnTo>
                  <a:pt x="60025" y="7961"/>
                </a:lnTo>
                <a:lnTo>
                  <a:pt x="54301" y="2653"/>
                </a:lnTo>
                <a:lnTo>
                  <a:pt x="46400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0"/>
                </a:lnTo>
                <a:lnTo>
                  <a:pt x="3669" y="34880"/>
                </a:lnTo>
                <a:lnTo>
                  <a:pt x="5601" y="39967"/>
                </a:lnTo>
                <a:lnTo>
                  <a:pt x="9466" y="43881"/>
                </a:lnTo>
                <a:lnTo>
                  <a:pt x="11520" y="45984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6" y="81648"/>
                </a:lnTo>
                <a:lnTo>
                  <a:pt x="14456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1" name="object 331"/>
          <p:cNvSpPr/>
          <p:nvPr/>
        </p:nvSpPr>
        <p:spPr>
          <a:xfrm>
            <a:off x="476832" y="3833624"/>
            <a:ext cx="977384" cy="123085"/>
          </a:xfrm>
          <a:custGeom>
            <a:avLst/>
            <a:gdLst/>
            <a:ahLst/>
            <a:cxnLst/>
            <a:rect l="l" t="t" r="r" b="b"/>
            <a:pathLst>
              <a:path w="1075122" h="139496">
                <a:moveTo>
                  <a:pt x="915055" y="92777"/>
                </a:moveTo>
                <a:lnTo>
                  <a:pt x="907717" y="96348"/>
                </a:lnTo>
                <a:lnTo>
                  <a:pt x="903363" y="98500"/>
                </a:lnTo>
                <a:lnTo>
                  <a:pt x="898862" y="99577"/>
                </a:lnTo>
                <a:lnTo>
                  <a:pt x="890399" y="99577"/>
                </a:lnTo>
                <a:lnTo>
                  <a:pt x="887097" y="98476"/>
                </a:lnTo>
                <a:lnTo>
                  <a:pt x="884308" y="96275"/>
                </a:lnTo>
                <a:lnTo>
                  <a:pt x="881520" y="94073"/>
                </a:lnTo>
                <a:lnTo>
                  <a:pt x="883844" y="110804"/>
                </a:lnTo>
                <a:lnTo>
                  <a:pt x="897199" y="110804"/>
                </a:lnTo>
                <a:lnTo>
                  <a:pt x="902751" y="109508"/>
                </a:lnTo>
                <a:lnTo>
                  <a:pt x="907790" y="106915"/>
                </a:lnTo>
                <a:lnTo>
                  <a:pt x="915055" y="92777"/>
                </a:lnTo>
                <a:close/>
              </a:path>
              <a:path w="1075122" h="139496">
                <a:moveTo>
                  <a:pt x="958031" y="29572"/>
                </a:moveTo>
                <a:lnTo>
                  <a:pt x="958031" y="108162"/>
                </a:lnTo>
                <a:lnTo>
                  <a:pt x="971240" y="108162"/>
                </a:lnTo>
                <a:lnTo>
                  <a:pt x="971240" y="57383"/>
                </a:lnTo>
                <a:lnTo>
                  <a:pt x="973025" y="52454"/>
                </a:lnTo>
                <a:lnTo>
                  <a:pt x="976596" y="48174"/>
                </a:lnTo>
                <a:lnTo>
                  <a:pt x="980168" y="43893"/>
                </a:lnTo>
                <a:lnTo>
                  <a:pt x="985280" y="41753"/>
                </a:lnTo>
                <a:lnTo>
                  <a:pt x="993437" y="41778"/>
                </a:lnTo>
                <a:lnTo>
                  <a:pt x="996263" y="42120"/>
                </a:lnTo>
                <a:lnTo>
                  <a:pt x="996263" y="28178"/>
                </a:lnTo>
                <a:lnTo>
                  <a:pt x="994844" y="28031"/>
                </a:lnTo>
                <a:lnTo>
                  <a:pt x="992006" y="27810"/>
                </a:lnTo>
                <a:lnTo>
                  <a:pt x="986772" y="27810"/>
                </a:lnTo>
                <a:lnTo>
                  <a:pt x="982149" y="29706"/>
                </a:lnTo>
                <a:lnTo>
                  <a:pt x="978138" y="33498"/>
                </a:lnTo>
                <a:lnTo>
                  <a:pt x="974126" y="37289"/>
                </a:lnTo>
                <a:lnTo>
                  <a:pt x="971607" y="40506"/>
                </a:lnTo>
                <a:lnTo>
                  <a:pt x="970579" y="43147"/>
                </a:lnTo>
                <a:lnTo>
                  <a:pt x="970579" y="29572"/>
                </a:lnTo>
                <a:lnTo>
                  <a:pt x="958031" y="29572"/>
                </a:lnTo>
                <a:close/>
              </a:path>
              <a:path w="1075122" h="139496">
                <a:moveTo>
                  <a:pt x="1028525" y="41521"/>
                </a:moveTo>
                <a:lnTo>
                  <a:pt x="1033613" y="39331"/>
                </a:lnTo>
                <a:lnTo>
                  <a:pt x="1048143" y="39331"/>
                </a:lnTo>
                <a:lnTo>
                  <a:pt x="1054184" y="42511"/>
                </a:lnTo>
                <a:lnTo>
                  <a:pt x="1057804" y="48871"/>
                </a:lnTo>
                <a:lnTo>
                  <a:pt x="1059761" y="52295"/>
                </a:lnTo>
                <a:lnTo>
                  <a:pt x="1061009" y="56869"/>
                </a:lnTo>
                <a:lnTo>
                  <a:pt x="1061547" y="62593"/>
                </a:lnTo>
                <a:lnTo>
                  <a:pt x="1017885" y="62593"/>
                </a:lnTo>
                <a:lnTo>
                  <a:pt x="1018130" y="55842"/>
                </a:lnTo>
                <a:lnTo>
                  <a:pt x="1013629" y="39625"/>
                </a:lnTo>
                <a:lnTo>
                  <a:pt x="1009663" y="45073"/>
                </a:lnTo>
                <a:lnTo>
                  <a:pt x="1004933" y="56630"/>
                </a:lnTo>
                <a:lnTo>
                  <a:pt x="1003356" y="70371"/>
                </a:lnTo>
                <a:lnTo>
                  <a:pt x="1003748" y="77581"/>
                </a:lnTo>
                <a:lnTo>
                  <a:pt x="1007004" y="90309"/>
                </a:lnTo>
                <a:lnTo>
                  <a:pt x="1013556" y="100274"/>
                </a:lnTo>
                <a:lnTo>
                  <a:pt x="1025647" y="108601"/>
                </a:lnTo>
                <a:lnTo>
                  <a:pt x="1038432" y="110951"/>
                </a:lnTo>
                <a:lnTo>
                  <a:pt x="1042443" y="110951"/>
                </a:lnTo>
                <a:lnTo>
                  <a:pt x="1046039" y="110559"/>
                </a:lnTo>
                <a:lnTo>
                  <a:pt x="1049219" y="109777"/>
                </a:lnTo>
                <a:lnTo>
                  <a:pt x="1055138" y="108407"/>
                </a:lnTo>
                <a:lnTo>
                  <a:pt x="1060104" y="105765"/>
                </a:lnTo>
                <a:lnTo>
                  <a:pt x="1064115" y="101852"/>
                </a:lnTo>
                <a:lnTo>
                  <a:pt x="1066512" y="99601"/>
                </a:lnTo>
                <a:lnTo>
                  <a:pt x="1068677" y="96703"/>
                </a:lnTo>
                <a:lnTo>
                  <a:pt x="1070609" y="93156"/>
                </a:lnTo>
                <a:lnTo>
                  <a:pt x="1072542" y="89609"/>
                </a:lnTo>
                <a:lnTo>
                  <a:pt x="1073679" y="86393"/>
                </a:lnTo>
                <a:lnTo>
                  <a:pt x="1074021" y="83507"/>
                </a:lnTo>
                <a:lnTo>
                  <a:pt x="1061033" y="83507"/>
                </a:lnTo>
                <a:lnTo>
                  <a:pt x="1060055" y="86980"/>
                </a:lnTo>
                <a:lnTo>
                  <a:pt x="1058391" y="90037"/>
                </a:lnTo>
                <a:lnTo>
                  <a:pt x="1056043" y="92679"/>
                </a:lnTo>
                <a:lnTo>
                  <a:pt x="1051934" y="97229"/>
                </a:lnTo>
                <a:lnTo>
                  <a:pt x="1046430" y="99503"/>
                </a:lnTo>
                <a:lnTo>
                  <a:pt x="1032146" y="99503"/>
                </a:lnTo>
                <a:lnTo>
                  <a:pt x="1026691" y="97094"/>
                </a:lnTo>
                <a:lnTo>
                  <a:pt x="1023169" y="92275"/>
                </a:lnTo>
                <a:lnTo>
                  <a:pt x="1019646" y="87457"/>
                </a:lnTo>
                <a:lnTo>
                  <a:pt x="1017763" y="81061"/>
                </a:lnTo>
                <a:lnTo>
                  <a:pt x="1017518" y="73087"/>
                </a:lnTo>
                <a:lnTo>
                  <a:pt x="1075122" y="73087"/>
                </a:lnTo>
                <a:lnTo>
                  <a:pt x="1075122" y="65161"/>
                </a:lnTo>
                <a:lnTo>
                  <a:pt x="1074731" y="59389"/>
                </a:lnTo>
                <a:lnTo>
                  <a:pt x="1073948" y="55769"/>
                </a:lnTo>
                <a:lnTo>
                  <a:pt x="1073067" y="50485"/>
                </a:lnTo>
                <a:lnTo>
                  <a:pt x="1071306" y="45862"/>
                </a:lnTo>
                <a:lnTo>
                  <a:pt x="1068665" y="41899"/>
                </a:lnTo>
                <a:lnTo>
                  <a:pt x="1065925" y="37741"/>
                </a:lnTo>
                <a:lnTo>
                  <a:pt x="1061938" y="34354"/>
                </a:lnTo>
                <a:lnTo>
                  <a:pt x="1056704" y="31737"/>
                </a:lnTo>
                <a:lnTo>
                  <a:pt x="1051469" y="29119"/>
                </a:lnTo>
                <a:lnTo>
                  <a:pt x="1046063" y="27810"/>
                </a:lnTo>
                <a:lnTo>
                  <a:pt x="1040487" y="27810"/>
                </a:lnTo>
                <a:lnTo>
                  <a:pt x="1036145" y="28023"/>
                </a:lnTo>
                <a:lnTo>
                  <a:pt x="1028525" y="41521"/>
                </a:lnTo>
                <a:close/>
              </a:path>
              <a:path w="1075122" h="139496">
                <a:moveTo>
                  <a:pt x="1018130" y="55842"/>
                </a:moveTo>
                <a:lnTo>
                  <a:pt x="1020307" y="50277"/>
                </a:lnTo>
                <a:lnTo>
                  <a:pt x="1024416" y="45899"/>
                </a:lnTo>
                <a:lnTo>
                  <a:pt x="1028525" y="41521"/>
                </a:lnTo>
                <a:lnTo>
                  <a:pt x="1036145" y="28023"/>
                </a:lnTo>
                <a:lnTo>
                  <a:pt x="1023705" y="31611"/>
                </a:lnTo>
                <a:lnTo>
                  <a:pt x="1013629" y="39625"/>
                </a:lnTo>
                <a:lnTo>
                  <a:pt x="1018130" y="55842"/>
                </a:lnTo>
                <a:close/>
              </a:path>
              <a:path w="1075122" h="139496">
                <a:moveTo>
                  <a:pt x="456378" y="139496"/>
                </a:moveTo>
                <a:lnTo>
                  <a:pt x="456378" y="99357"/>
                </a:lnTo>
                <a:lnTo>
                  <a:pt x="459264" y="102928"/>
                </a:lnTo>
                <a:lnTo>
                  <a:pt x="461881" y="105447"/>
                </a:lnTo>
                <a:lnTo>
                  <a:pt x="464229" y="106915"/>
                </a:lnTo>
                <a:lnTo>
                  <a:pt x="468265" y="99283"/>
                </a:lnTo>
                <a:lnTo>
                  <a:pt x="462003" y="95223"/>
                </a:lnTo>
                <a:lnTo>
                  <a:pt x="458579" y="87102"/>
                </a:lnTo>
                <a:lnTo>
                  <a:pt x="456769" y="82846"/>
                </a:lnTo>
                <a:lnTo>
                  <a:pt x="455864" y="77685"/>
                </a:lnTo>
                <a:lnTo>
                  <a:pt x="455864" y="64085"/>
                </a:lnTo>
                <a:lnTo>
                  <a:pt x="456769" y="57872"/>
                </a:lnTo>
                <a:lnTo>
                  <a:pt x="458579" y="52980"/>
                </a:lnTo>
                <a:lnTo>
                  <a:pt x="461954" y="43832"/>
                </a:lnTo>
                <a:lnTo>
                  <a:pt x="461539" y="34023"/>
                </a:lnTo>
                <a:lnTo>
                  <a:pt x="458652" y="36787"/>
                </a:lnTo>
                <a:lnTo>
                  <a:pt x="456011" y="40359"/>
                </a:lnTo>
                <a:lnTo>
                  <a:pt x="456011" y="29939"/>
                </a:lnTo>
                <a:lnTo>
                  <a:pt x="443169" y="29939"/>
                </a:lnTo>
                <a:lnTo>
                  <a:pt x="443169" y="139496"/>
                </a:lnTo>
                <a:lnTo>
                  <a:pt x="456378" y="139496"/>
                </a:lnTo>
                <a:close/>
              </a:path>
              <a:path w="1075122" h="139496">
                <a:moveTo>
                  <a:pt x="94073" y="366"/>
                </a:moveTo>
                <a:lnTo>
                  <a:pt x="77709" y="366"/>
                </a:lnTo>
                <a:lnTo>
                  <a:pt x="47110" y="92165"/>
                </a:lnTo>
                <a:lnTo>
                  <a:pt x="16143" y="366"/>
                </a:lnTo>
                <a:lnTo>
                  <a:pt x="0" y="366"/>
                </a:lnTo>
                <a:lnTo>
                  <a:pt x="39258" y="108162"/>
                </a:lnTo>
                <a:lnTo>
                  <a:pt x="54741" y="108162"/>
                </a:lnTo>
                <a:lnTo>
                  <a:pt x="94073" y="366"/>
                </a:lnTo>
                <a:close/>
              </a:path>
              <a:path w="1075122" h="139496">
                <a:moveTo>
                  <a:pt x="104665" y="74603"/>
                </a:moveTo>
                <a:lnTo>
                  <a:pt x="102390" y="80253"/>
                </a:lnTo>
                <a:lnTo>
                  <a:pt x="102390" y="94195"/>
                </a:lnTo>
                <a:lnTo>
                  <a:pt x="104701" y="99736"/>
                </a:lnTo>
                <a:lnTo>
                  <a:pt x="109324" y="104163"/>
                </a:lnTo>
                <a:lnTo>
                  <a:pt x="113947" y="108590"/>
                </a:lnTo>
                <a:lnTo>
                  <a:pt x="119903" y="110804"/>
                </a:lnTo>
                <a:lnTo>
                  <a:pt x="117580" y="94073"/>
                </a:lnTo>
                <a:lnTo>
                  <a:pt x="116185" y="91064"/>
                </a:lnTo>
                <a:lnTo>
                  <a:pt x="116185" y="82210"/>
                </a:lnTo>
                <a:lnTo>
                  <a:pt x="118215" y="78541"/>
                </a:lnTo>
                <a:lnTo>
                  <a:pt x="122276" y="76241"/>
                </a:lnTo>
                <a:lnTo>
                  <a:pt x="124673" y="74872"/>
                </a:lnTo>
                <a:lnTo>
                  <a:pt x="128269" y="73869"/>
                </a:lnTo>
                <a:lnTo>
                  <a:pt x="133063" y="73233"/>
                </a:lnTo>
                <a:lnTo>
                  <a:pt x="141061" y="72206"/>
                </a:lnTo>
                <a:lnTo>
                  <a:pt x="146002" y="71423"/>
                </a:lnTo>
                <a:lnTo>
                  <a:pt x="148546" y="70738"/>
                </a:lnTo>
                <a:lnTo>
                  <a:pt x="151090" y="70053"/>
                </a:lnTo>
                <a:lnTo>
                  <a:pt x="154783" y="68170"/>
                </a:lnTo>
                <a:lnTo>
                  <a:pt x="154783" y="86931"/>
                </a:lnTo>
                <a:lnTo>
                  <a:pt x="151114" y="92777"/>
                </a:lnTo>
                <a:lnTo>
                  <a:pt x="143850" y="106915"/>
                </a:lnTo>
                <a:lnTo>
                  <a:pt x="148889" y="104322"/>
                </a:lnTo>
                <a:lnTo>
                  <a:pt x="152753" y="101264"/>
                </a:lnTo>
                <a:lnTo>
                  <a:pt x="155444" y="97742"/>
                </a:lnTo>
                <a:lnTo>
                  <a:pt x="155884" y="100873"/>
                </a:lnTo>
                <a:lnTo>
                  <a:pt x="157719" y="105007"/>
                </a:lnTo>
                <a:lnTo>
                  <a:pt x="159773" y="108235"/>
                </a:lnTo>
                <a:lnTo>
                  <a:pt x="163075" y="109850"/>
                </a:lnTo>
                <a:lnTo>
                  <a:pt x="169484" y="109850"/>
                </a:lnTo>
                <a:lnTo>
                  <a:pt x="173104" y="109483"/>
                </a:lnTo>
                <a:lnTo>
                  <a:pt x="176724" y="108529"/>
                </a:lnTo>
                <a:lnTo>
                  <a:pt x="176724" y="98769"/>
                </a:lnTo>
                <a:lnTo>
                  <a:pt x="175110" y="99026"/>
                </a:lnTo>
                <a:lnTo>
                  <a:pt x="172395" y="99210"/>
                </a:lnTo>
                <a:lnTo>
                  <a:pt x="168836" y="97962"/>
                </a:lnTo>
                <a:lnTo>
                  <a:pt x="167992" y="94660"/>
                </a:lnTo>
                <a:lnTo>
                  <a:pt x="167992" y="41948"/>
                </a:lnTo>
                <a:lnTo>
                  <a:pt x="165130" y="36470"/>
                </a:lnTo>
                <a:lnTo>
                  <a:pt x="159406" y="32947"/>
                </a:lnTo>
                <a:lnTo>
                  <a:pt x="153634" y="29425"/>
                </a:lnTo>
                <a:lnTo>
                  <a:pt x="146125" y="27664"/>
                </a:lnTo>
                <a:lnTo>
                  <a:pt x="128905" y="27664"/>
                </a:lnTo>
                <a:lnTo>
                  <a:pt x="121897" y="29559"/>
                </a:lnTo>
                <a:lnTo>
                  <a:pt x="115855" y="33351"/>
                </a:lnTo>
                <a:lnTo>
                  <a:pt x="109813" y="37142"/>
                </a:lnTo>
                <a:lnTo>
                  <a:pt x="106670" y="43881"/>
                </a:lnTo>
                <a:lnTo>
                  <a:pt x="106426" y="53567"/>
                </a:lnTo>
                <a:lnTo>
                  <a:pt x="118754" y="53567"/>
                </a:lnTo>
                <a:lnTo>
                  <a:pt x="119243" y="49507"/>
                </a:lnTo>
                <a:lnTo>
                  <a:pt x="120295" y="46449"/>
                </a:lnTo>
                <a:lnTo>
                  <a:pt x="121909" y="44394"/>
                </a:lnTo>
                <a:lnTo>
                  <a:pt x="124795" y="40676"/>
                </a:lnTo>
                <a:lnTo>
                  <a:pt x="129687" y="38817"/>
                </a:lnTo>
                <a:lnTo>
                  <a:pt x="142553" y="38817"/>
                </a:lnTo>
                <a:lnTo>
                  <a:pt x="147140" y="39833"/>
                </a:lnTo>
                <a:lnTo>
                  <a:pt x="150344" y="41863"/>
                </a:lnTo>
                <a:lnTo>
                  <a:pt x="153548" y="43893"/>
                </a:lnTo>
                <a:lnTo>
                  <a:pt x="155150" y="47159"/>
                </a:lnTo>
                <a:lnTo>
                  <a:pt x="155150" y="53860"/>
                </a:lnTo>
                <a:lnTo>
                  <a:pt x="154270" y="56722"/>
                </a:lnTo>
                <a:lnTo>
                  <a:pt x="151212" y="60147"/>
                </a:lnTo>
                <a:lnTo>
                  <a:pt x="148179" y="60538"/>
                </a:lnTo>
                <a:lnTo>
                  <a:pt x="127119" y="63180"/>
                </a:lnTo>
                <a:lnTo>
                  <a:pt x="119732" y="64109"/>
                </a:lnTo>
                <a:lnTo>
                  <a:pt x="113764" y="66580"/>
                </a:lnTo>
                <a:lnTo>
                  <a:pt x="109214" y="70591"/>
                </a:lnTo>
                <a:lnTo>
                  <a:pt x="104665" y="74603"/>
                </a:lnTo>
                <a:close/>
              </a:path>
              <a:path w="1075122" h="139496">
                <a:moveTo>
                  <a:pt x="151114" y="92777"/>
                </a:moveTo>
                <a:lnTo>
                  <a:pt x="143776" y="96348"/>
                </a:lnTo>
                <a:lnTo>
                  <a:pt x="139422" y="98500"/>
                </a:lnTo>
                <a:lnTo>
                  <a:pt x="134922" y="99576"/>
                </a:lnTo>
                <a:lnTo>
                  <a:pt x="126459" y="99576"/>
                </a:lnTo>
                <a:lnTo>
                  <a:pt x="123156" y="98476"/>
                </a:lnTo>
                <a:lnTo>
                  <a:pt x="120368" y="96274"/>
                </a:lnTo>
                <a:lnTo>
                  <a:pt x="117580" y="94073"/>
                </a:lnTo>
                <a:lnTo>
                  <a:pt x="119903" y="110804"/>
                </a:lnTo>
                <a:lnTo>
                  <a:pt x="133259" y="110804"/>
                </a:lnTo>
                <a:lnTo>
                  <a:pt x="138811" y="109507"/>
                </a:lnTo>
                <a:lnTo>
                  <a:pt x="143850" y="106915"/>
                </a:lnTo>
                <a:lnTo>
                  <a:pt x="151114" y="92777"/>
                </a:lnTo>
                <a:close/>
              </a:path>
              <a:path w="1075122" h="139496">
                <a:moveTo>
                  <a:pt x="194091" y="366"/>
                </a:moveTo>
                <a:lnTo>
                  <a:pt x="194091" y="108162"/>
                </a:lnTo>
                <a:lnTo>
                  <a:pt x="207299" y="108162"/>
                </a:lnTo>
                <a:lnTo>
                  <a:pt x="207300" y="366"/>
                </a:lnTo>
                <a:lnTo>
                  <a:pt x="194091" y="366"/>
                </a:lnTo>
                <a:close/>
              </a:path>
              <a:path w="1075122" h="139496">
                <a:moveTo>
                  <a:pt x="253138" y="98623"/>
                </a:moveTo>
                <a:lnTo>
                  <a:pt x="248759" y="96274"/>
                </a:lnTo>
                <a:lnTo>
                  <a:pt x="246411" y="91578"/>
                </a:lnTo>
                <a:lnTo>
                  <a:pt x="245139" y="89034"/>
                </a:lnTo>
                <a:lnTo>
                  <a:pt x="244503" y="85757"/>
                </a:lnTo>
                <a:lnTo>
                  <a:pt x="244503" y="29572"/>
                </a:lnTo>
                <a:lnTo>
                  <a:pt x="231001" y="29572"/>
                </a:lnTo>
                <a:lnTo>
                  <a:pt x="231001" y="89695"/>
                </a:lnTo>
                <a:lnTo>
                  <a:pt x="232102" y="95051"/>
                </a:lnTo>
                <a:lnTo>
                  <a:pt x="234304" y="99063"/>
                </a:lnTo>
                <a:lnTo>
                  <a:pt x="243117" y="107505"/>
                </a:lnTo>
                <a:lnTo>
                  <a:pt x="257198" y="110290"/>
                </a:lnTo>
                <a:lnTo>
                  <a:pt x="264390" y="110290"/>
                </a:lnTo>
                <a:lnTo>
                  <a:pt x="270505" y="108235"/>
                </a:lnTo>
                <a:lnTo>
                  <a:pt x="275543" y="104126"/>
                </a:lnTo>
                <a:lnTo>
                  <a:pt x="278087" y="102072"/>
                </a:lnTo>
                <a:lnTo>
                  <a:pt x="280215" y="99552"/>
                </a:lnTo>
                <a:lnTo>
                  <a:pt x="281927" y="96568"/>
                </a:lnTo>
                <a:lnTo>
                  <a:pt x="281781" y="108162"/>
                </a:lnTo>
                <a:lnTo>
                  <a:pt x="294255" y="108162"/>
                </a:lnTo>
                <a:lnTo>
                  <a:pt x="294255" y="29572"/>
                </a:lnTo>
                <a:lnTo>
                  <a:pt x="281047" y="29572"/>
                </a:lnTo>
                <a:lnTo>
                  <a:pt x="281047" y="75850"/>
                </a:lnTo>
                <a:lnTo>
                  <a:pt x="280142" y="81892"/>
                </a:lnTo>
                <a:lnTo>
                  <a:pt x="278332" y="86295"/>
                </a:lnTo>
                <a:lnTo>
                  <a:pt x="275005" y="94513"/>
                </a:lnTo>
                <a:lnTo>
                  <a:pt x="268744" y="98623"/>
                </a:lnTo>
                <a:lnTo>
                  <a:pt x="253138" y="98623"/>
                </a:lnTo>
                <a:close/>
              </a:path>
              <a:path w="1075122" h="139496">
                <a:moveTo>
                  <a:pt x="339727" y="41521"/>
                </a:moveTo>
                <a:lnTo>
                  <a:pt x="344815" y="39331"/>
                </a:lnTo>
                <a:lnTo>
                  <a:pt x="359344" y="39331"/>
                </a:lnTo>
                <a:lnTo>
                  <a:pt x="365386" y="42511"/>
                </a:lnTo>
                <a:lnTo>
                  <a:pt x="369006" y="48871"/>
                </a:lnTo>
                <a:lnTo>
                  <a:pt x="370963" y="52295"/>
                </a:lnTo>
                <a:lnTo>
                  <a:pt x="372210" y="56869"/>
                </a:lnTo>
                <a:lnTo>
                  <a:pt x="372748" y="62593"/>
                </a:lnTo>
                <a:lnTo>
                  <a:pt x="329087" y="62593"/>
                </a:lnTo>
                <a:lnTo>
                  <a:pt x="329331" y="55842"/>
                </a:lnTo>
                <a:lnTo>
                  <a:pt x="324831" y="39625"/>
                </a:lnTo>
                <a:lnTo>
                  <a:pt x="320864" y="45073"/>
                </a:lnTo>
                <a:lnTo>
                  <a:pt x="316134" y="56630"/>
                </a:lnTo>
                <a:lnTo>
                  <a:pt x="314557" y="70371"/>
                </a:lnTo>
                <a:lnTo>
                  <a:pt x="314949" y="77581"/>
                </a:lnTo>
                <a:lnTo>
                  <a:pt x="318205" y="90309"/>
                </a:lnTo>
                <a:lnTo>
                  <a:pt x="324757" y="100274"/>
                </a:lnTo>
                <a:lnTo>
                  <a:pt x="336848" y="108601"/>
                </a:lnTo>
                <a:lnTo>
                  <a:pt x="349633" y="110951"/>
                </a:lnTo>
                <a:lnTo>
                  <a:pt x="353645" y="110951"/>
                </a:lnTo>
                <a:lnTo>
                  <a:pt x="357240" y="110559"/>
                </a:lnTo>
                <a:lnTo>
                  <a:pt x="360420" y="109777"/>
                </a:lnTo>
                <a:lnTo>
                  <a:pt x="366340" y="108407"/>
                </a:lnTo>
                <a:lnTo>
                  <a:pt x="371305" y="105765"/>
                </a:lnTo>
                <a:lnTo>
                  <a:pt x="375316" y="101851"/>
                </a:lnTo>
                <a:lnTo>
                  <a:pt x="377714" y="99601"/>
                </a:lnTo>
                <a:lnTo>
                  <a:pt x="379878" y="96702"/>
                </a:lnTo>
                <a:lnTo>
                  <a:pt x="381811" y="93156"/>
                </a:lnTo>
                <a:lnTo>
                  <a:pt x="383743" y="89609"/>
                </a:lnTo>
                <a:lnTo>
                  <a:pt x="384880" y="86393"/>
                </a:lnTo>
                <a:lnTo>
                  <a:pt x="385223" y="83506"/>
                </a:lnTo>
                <a:lnTo>
                  <a:pt x="372234" y="83506"/>
                </a:lnTo>
                <a:lnTo>
                  <a:pt x="371256" y="86980"/>
                </a:lnTo>
                <a:lnTo>
                  <a:pt x="369593" y="90037"/>
                </a:lnTo>
                <a:lnTo>
                  <a:pt x="367245" y="92679"/>
                </a:lnTo>
                <a:lnTo>
                  <a:pt x="363135" y="97229"/>
                </a:lnTo>
                <a:lnTo>
                  <a:pt x="357632" y="99503"/>
                </a:lnTo>
                <a:lnTo>
                  <a:pt x="343347" y="99503"/>
                </a:lnTo>
                <a:lnTo>
                  <a:pt x="337892" y="97094"/>
                </a:lnTo>
                <a:lnTo>
                  <a:pt x="334370" y="92275"/>
                </a:lnTo>
                <a:lnTo>
                  <a:pt x="330848" y="87457"/>
                </a:lnTo>
                <a:lnTo>
                  <a:pt x="328964" y="81060"/>
                </a:lnTo>
                <a:lnTo>
                  <a:pt x="328720" y="73086"/>
                </a:lnTo>
                <a:lnTo>
                  <a:pt x="386324" y="73086"/>
                </a:lnTo>
                <a:lnTo>
                  <a:pt x="386324" y="65161"/>
                </a:lnTo>
                <a:lnTo>
                  <a:pt x="385932" y="59389"/>
                </a:lnTo>
                <a:lnTo>
                  <a:pt x="385149" y="55768"/>
                </a:lnTo>
                <a:lnTo>
                  <a:pt x="384269" y="50485"/>
                </a:lnTo>
                <a:lnTo>
                  <a:pt x="382508" y="45862"/>
                </a:lnTo>
                <a:lnTo>
                  <a:pt x="379866" y="41899"/>
                </a:lnTo>
                <a:lnTo>
                  <a:pt x="377127" y="37741"/>
                </a:lnTo>
                <a:lnTo>
                  <a:pt x="373140" y="34354"/>
                </a:lnTo>
                <a:lnTo>
                  <a:pt x="367905" y="31736"/>
                </a:lnTo>
                <a:lnTo>
                  <a:pt x="362671" y="29119"/>
                </a:lnTo>
                <a:lnTo>
                  <a:pt x="357265" y="27810"/>
                </a:lnTo>
                <a:lnTo>
                  <a:pt x="351688" y="27810"/>
                </a:lnTo>
                <a:lnTo>
                  <a:pt x="347347" y="28023"/>
                </a:lnTo>
                <a:lnTo>
                  <a:pt x="339727" y="41521"/>
                </a:lnTo>
                <a:close/>
              </a:path>
              <a:path w="1075122" h="139496">
                <a:moveTo>
                  <a:pt x="329331" y="55842"/>
                </a:moveTo>
                <a:lnTo>
                  <a:pt x="331508" y="50277"/>
                </a:lnTo>
                <a:lnTo>
                  <a:pt x="335618" y="45899"/>
                </a:lnTo>
                <a:lnTo>
                  <a:pt x="339727" y="41521"/>
                </a:lnTo>
                <a:lnTo>
                  <a:pt x="347347" y="28023"/>
                </a:lnTo>
                <a:lnTo>
                  <a:pt x="334906" y="31611"/>
                </a:lnTo>
                <a:lnTo>
                  <a:pt x="324831" y="39625"/>
                </a:lnTo>
                <a:lnTo>
                  <a:pt x="329331" y="55842"/>
                </a:lnTo>
                <a:close/>
              </a:path>
              <a:path w="1075122" h="139496">
                <a:moveTo>
                  <a:pt x="496822" y="86380"/>
                </a:moveTo>
                <a:lnTo>
                  <a:pt x="492738" y="91541"/>
                </a:lnTo>
                <a:lnTo>
                  <a:pt x="488653" y="96702"/>
                </a:lnTo>
                <a:lnTo>
                  <a:pt x="483528" y="99283"/>
                </a:lnTo>
                <a:lnTo>
                  <a:pt x="468265" y="99283"/>
                </a:lnTo>
                <a:lnTo>
                  <a:pt x="464229" y="106915"/>
                </a:lnTo>
                <a:lnTo>
                  <a:pt x="468241" y="109507"/>
                </a:lnTo>
                <a:lnTo>
                  <a:pt x="473206" y="110804"/>
                </a:lnTo>
                <a:lnTo>
                  <a:pt x="486659" y="110804"/>
                </a:lnTo>
                <a:lnTo>
                  <a:pt x="493263" y="108480"/>
                </a:lnTo>
                <a:lnTo>
                  <a:pt x="498938" y="103833"/>
                </a:lnTo>
                <a:lnTo>
                  <a:pt x="506691" y="94333"/>
                </a:lnTo>
                <a:lnTo>
                  <a:pt x="510948" y="82289"/>
                </a:lnTo>
                <a:lnTo>
                  <a:pt x="512367" y="67142"/>
                </a:lnTo>
                <a:lnTo>
                  <a:pt x="512090" y="60850"/>
                </a:lnTo>
                <a:lnTo>
                  <a:pt x="509164" y="47873"/>
                </a:lnTo>
                <a:lnTo>
                  <a:pt x="503047" y="37900"/>
                </a:lnTo>
                <a:lnTo>
                  <a:pt x="496835" y="31076"/>
                </a:lnTo>
                <a:lnTo>
                  <a:pt x="489276" y="27664"/>
                </a:lnTo>
                <a:lnTo>
                  <a:pt x="474356" y="27664"/>
                </a:lnTo>
                <a:lnTo>
                  <a:pt x="469121" y="29131"/>
                </a:lnTo>
                <a:lnTo>
                  <a:pt x="464669" y="32067"/>
                </a:lnTo>
                <a:lnTo>
                  <a:pt x="461539" y="34023"/>
                </a:lnTo>
                <a:lnTo>
                  <a:pt x="461954" y="43832"/>
                </a:lnTo>
                <a:lnTo>
                  <a:pt x="468216" y="39258"/>
                </a:lnTo>
                <a:lnTo>
                  <a:pt x="486464" y="39258"/>
                </a:lnTo>
                <a:lnTo>
                  <a:pt x="492725" y="43587"/>
                </a:lnTo>
                <a:lnTo>
                  <a:pt x="496150" y="52246"/>
                </a:lnTo>
                <a:lnTo>
                  <a:pt x="497960" y="56747"/>
                </a:lnTo>
                <a:lnTo>
                  <a:pt x="498865" y="62128"/>
                </a:lnTo>
                <a:lnTo>
                  <a:pt x="498865" y="78663"/>
                </a:lnTo>
                <a:lnTo>
                  <a:pt x="496822" y="86380"/>
                </a:lnTo>
                <a:close/>
              </a:path>
              <a:path w="1075122" h="139496">
                <a:moveTo>
                  <a:pt x="552628" y="41521"/>
                </a:moveTo>
                <a:lnTo>
                  <a:pt x="557716" y="39331"/>
                </a:lnTo>
                <a:lnTo>
                  <a:pt x="572245" y="39331"/>
                </a:lnTo>
                <a:lnTo>
                  <a:pt x="578287" y="42511"/>
                </a:lnTo>
                <a:lnTo>
                  <a:pt x="581907" y="48871"/>
                </a:lnTo>
                <a:lnTo>
                  <a:pt x="583864" y="52295"/>
                </a:lnTo>
                <a:lnTo>
                  <a:pt x="585111" y="56869"/>
                </a:lnTo>
                <a:lnTo>
                  <a:pt x="585650" y="62593"/>
                </a:lnTo>
                <a:lnTo>
                  <a:pt x="541988" y="62593"/>
                </a:lnTo>
                <a:lnTo>
                  <a:pt x="542233" y="55842"/>
                </a:lnTo>
                <a:lnTo>
                  <a:pt x="537732" y="39625"/>
                </a:lnTo>
                <a:lnTo>
                  <a:pt x="533766" y="45073"/>
                </a:lnTo>
                <a:lnTo>
                  <a:pt x="529035" y="56630"/>
                </a:lnTo>
                <a:lnTo>
                  <a:pt x="527459" y="70371"/>
                </a:lnTo>
                <a:lnTo>
                  <a:pt x="527851" y="77581"/>
                </a:lnTo>
                <a:lnTo>
                  <a:pt x="531107" y="90309"/>
                </a:lnTo>
                <a:lnTo>
                  <a:pt x="537659" y="100274"/>
                </a:lnTo>
                <a:lnTo>
                  <a:pt x="549749" y="108601"/>
                </a:lnTo>
                <a:lnTo>
                  <a:pt x="562535" y="110951"/>
                </a:lnTo>
                <a:lnTo>
                  <a:pt x="566546" y="110951"/>
                </a:lnTo>
                <a:lnTo>
                  <a:pt x="570142" y="110559"/>
                </a:lnTo>
                <a:lnTo>
                  <a:pt x="573322" y="109777"/>
                </a:lnTo>
                <a:lnTo>
                  <a:pt x="579241" y="108407"/>
                </a:lnTo>
                <a:lnTo>
                  <a:pt x="584206" y="105765"/>
                </a:lnTo>
                <a:lnTo>
                  <a:pt x="588218" y="101851"/>
                </a:lnTo>
                <a:lnTo>
                  <a:pt x="590615" y="99601"/>
                </a:lnTo>
                <a:lnTo>
                  <a:pt x="592780" y="96702"/>
                </a:lnTo>
                <a:lnTo>
                  <a:pt x="594712" y="93156"/>
                </a:lnTo>
                <a:lnTo>
                  <a:pt x="596644" y="89609"/>
                </a:lnTo>
                <a:lnTo>
                  <a:pt x="597782" y="86393"/>
                </a:lnTo>
                <a:lnTo>
                  <a:pt x="598124" y="83506"/>
                </a:lnTo>
                <a:lnTo>
                  <a:pt x="585136" y="83506"/>
                </a:lnTo>
                <a:lnTo>
                  <a:pt x="584157" y="86980"/>
                </a:lnTo>
                <a:lnTo>
                  <a:pt x="582494" y="90037"/>
                </a:lnTo>
                <a:lnTo>
                  <a:pt x="580146" y="92679"/>
                </a:lnTo>
                <a:lnTo>
                  <a:pt x="576037" y="97229"/>
                </a:lnTo>
                <a:lnTo>
                  <a:pt x="570533" y="99503"/>
                </a:lnTo>
                <a:lnTo>
                  <a:pt x="556248" y="99503"/>
                </a:lnTo>
                <a:lnTo>
                  <a:pt x="550794" y="97094"/>
                </a:lnTo>
                <a:lnTo>
                  <a:pt x="547271" y="92275"/>
                </a:lnTo>
                <a:lnTo>
                  <a:pt x="543749" y="87457"/>
                </a:lnTo>
                <a:lnTo>
                  <a:pt x="541866" y="81060"/>
                </a:lnTo>
                <a:lnTo>
                  <a:pt x="541621" y="73086"/>
                </a:lnTo>
                <a:lnTo>
                  <a:pt x="599225" y="73086"/>
                </a:lnTo>
                <a:lnTo>
                  <a:pt x="599225" y="65161"/>
                </a:lnTo>
                <a:lnTo>
                  <a:pt x="598834" y="59389"/>
                </a:lnTo>
                <a:lnTo>
                  <a:pt x="598051" y="55768"/>
                </a:lnTo>
                <a:lnTo>
                  <a:pt x="597170" y="50485"/>
                </a:lnTo>
                <a:lnTo>
                  <a:pt x="595409" y="45862"/>
                </a:lnTo>
                <a:lnTo>
                  <a:pt x="592767" y="41899"/>
                </a:lnTo>
                <a:lnTo>
                  <a:pt x="590028" y="37741"/>
                </a:lnTo>
                <a:lnTo>
                  <a:pt x="586041" y="34354"/>
                </a:lnTo>
                <a:lnTo>
                  <a:pt x="580806" y="31736"/>
                </a:lnTo>
                <a:lnTo>
                  <a:pt x="575572" y="29119"/>
                </a:lnTo>
                <a:lnTo>
                  <a:pt x="570166" y="27810"/>
                </a:lnTo>
                <a:lnTo>
                  <a:pt x="564589" y="27810"/>
                </a:lnTo>
                <a:lnTo>
                  <a:pt x="560248" y="28023"/>
                </a:lnTo>
                <a:lnTo>
                  <a:pt x="552628" y="41521"/>
                </a:lnTo>
                <a:close/>
              </a:path>
              <a:path w="1075122" h="139496">
                <a:moveTo>
                  <a:pt x="542233" y="55842"/>
                </a:moveTo>
                <a:lnTo>
                  <a:pt x="544410" y="50277"/>
                </a:lnTo>
                <a:lnTo>
                  <a:pt x="548519" y="45899"/>
                </a:lnTo>
                <a:lnTo>
                  <a:pt x="552628" y="41521"/>
                </a:lnTo>
                <a:lnTo>
                  <a:pt x="560248" y="28023"/>
                </a:lnTo>
                <a:lnTo>
                  <a:pt x="547808" y="31611"/>
                </a:lnTo>
                <a:lnTo>
                  <a:pt x="537732" y="39625"/>
                </a:lnTo>
                <a:lnTo>
                  <a:pt x="542233" y="55842"/>
                </a:lnTo>
                <a:close/>
              </a:path>
              <a:path w="1075122" h="139496">
                <a:moveTo>
                  <a:pt x="619894" y="29572"/>
                </a:moveTo>
                <a:lnTo>
                  <a:pt x="619894" y="108162"/>
                </a:lnTo>
                <a:lnTo>
                  <a:pt x="633102" y="108162"/>
                </a:lnTo>
                <a:lnTo>
                  <a:pt x="633102" y="57383"/>
                </a:lnTo>
                <a:lnTo>
                  <a:pt x="634888" y="52454"/>
                </a:lnTo>
                <a:lnTo>
                  <a:pt x="638459" y="48173"/>
                </a:lnTo>
                <a:lnTo>
                  <a:pt x="642030" y="43893"/>
                </a:lnTo>
                <a:lnTo>
                  <a:pt x="647142" y="41753"/>
                </a:lnTo>
                <a:lnTo>
                  <a:pt x="655300" y="41777"/>
                </a:lnTo>
                <a:lnTo>
                  <a:pt x="658125" y="42120"/>
                </a:lnTo>
                <a:lnTo>
                  <a:pt x="658125" y="28177"/>
                </a:lnTo>
                <a:lnTo>
                  <a:pt x="656706" y="28030"/>
                </a:lnTo>
                <a:lnTo>
                  <a:pt x="653869" y="27810"/>
                </a:lnTo>
                <a:lnTo>
                  <a:pt x="648634" y="27810"/>
                </a:lnTo>
                <a:lnTo>
                  <a:pt x="644012" y="29706"/>
                </a:lnTo>
                <a:lnTo>
                  <a:pt x="640000" y="33497"/>
                </a:lnTo>
                <a:lnTo>
                  <a:pt x="635989" y="37289"/>
                </a:lnTo>
                <a:lnTo>
                  <a:pt x="633469" y="40505"/>
                </a:lnTo>
                <a:lnTo>
                  <a:pt x="632442" y="43147"/>
                </a:lnTo>
                <a:lnTo>
                  <a:pt x="632442" y="29572"/>
                </a:lnTo>
                <a:lnTo>
                  <a:pt x="619894" y="29572"/>
                </a:lnTo>
                <a:close/>
              </a:path>
              <a:path w="1075122" h="139496">
                <a:moveTo>
                  <a:pt x="705296" y="97901"/>
                </a:moveTo>
                <a:lnTo>
                  <a:pt x="710164" y="103209"/>
                </a:lnTo>
                <a:lnTo>
                  <a:pt x="710554" y="103621"/>
                </a:lnTo>
                <a:lnTo>
                  <a:pt x="720352" y="109283"/>
                </a:lnTo>
                <a:lnTo>
                  <a:pt x="735003" y="111171"/>
                </a:lnTo>
                <a:lnTo>
                  <a:pt x="749223" y="109259"/>
                </a:lnTo>
                <a:lnTo>
                  <a:pt x="759256" y="103539"/>
                </a:lnTo>
                <a:lnTo>
                  <a:pt x="764564" y="98451"/>
                </a:lnTo>
                <a:lnTo>
                  <a:pt x="767217" y="92410"/>
                </a:lnTo>
                <a:lnTo>
                  <a:pt x="767217" y="78174"/>
                </a:lnTo>
                <a:lnTo>
                  <a:pt x="764649" y="72866"/>
                </a:lnTo>
                <a:lnTo>
                  <a:pt x="759512" y="69491"/>
                </a:lnTo>
                <a:lnTo>
                  <a:pt x="756284" y="67338"/>
                </a:lnTo>
                <a:lnTo>
                  <a:pt x="749924" y="65113"/>
                </a:lnTo>
                <a:lnTo>
                  <a:pt x="740434" y="62813"/>
                </a:lnTo>
                <a:lnTo>
                  <a:pt x="731701" y="60685"/>
                </a:lnTo>
                <a:lnTo>
                  <a:pt x="727885" y="59755"/>
                </a:lnTo>
                <a:lnTo>
                  <a:pt x="724999" y="58679"/>
                </a:lnTo>
                <a:lnTo>
                  <a:pt x="723042" y="57456"/>
                </a:lnTo>
                <a:lnTo>
                  <a:pt x="719667" y="55402"/>
                </a:lnTo>
                <a:lnTo>
                  <a:pt x="717979" y="52662"/>
                </a:lnTo>
                <a:lnTo>
                  <a:pt x="717979" y="46107"/>
                </a:lnTo>
                <a:lnTo>
                  <a:pt x="719263" y="43587"/>
                </a:lnTo>
                <a:lnTo>
                  <a:pt x="721832" y="41679"/>
                </a:lnTo>
                <a:lnTo>
                  <a:pt x="724400" y="39771"/>
                </a:lnTo>
                <a:lnTo>
                  <a:pt x="728179" y="38817"/>
                </a:lnTo>
                <a:lnTo>
                  <a:pt x="740654" y="38817"/>
                </a:lnTo>
                <a:lnTo>
                  <a:pt x="745913" y="40554"/>
                </a:lnTo>
                <a:lnTo>
                  <a:pt x="748946" y="44028"/>
                </a:lnTo>
                <a:lnTo>
                  <a:pt x="750805" y="46474"/>
                </a:lnTo>
                <a:lnTo>
                  <a:pt x="751856" y="49189"/>
                </a:lnTo>
                <a:lnTo>
                  <a:pt x="752101" y="52173"/>
                </a:lnTo>
                <a:lnTo>
                  <a:pt x="764576" y="52173"/>
                </a:lnTo>
                <a:lnTo>
                  <a:pt x="764674" y="47085"/>
                </a:lnTo>
                <a:lnTo>
                  <a:pt x="763084" y="42340"/>
                </a:lnTo>
                <a:lnTo>
                  <a:pt x="759806" y="37937"/>
                </a:lnTo>
                <a:lnTo>
                  <a:pt x="758463" y="36311"/>
                </a:lnTo>
                <a:lnTo>
                  <a:pt x="748420" y="29715"/>
                </a:lnTo>
                <a:lnTo>
                  <a:pt x="734196" y="27517"/>
                </a:lnTo>
                <a:lnTo>
                  <a:pt x="725146" y="27517"/>
                </a:lnTo>
                <a:lnTo>
                  <a:pt x="717942" y="29816"/>
                </a:lnTo>
                <a:lnTo>
                  <a:pt x="712586" y="34415"/>
                </a:lnTo>
                <a:lnTo>
                  <a:pt x="707229" y="39013"/>
                </a:lnTo>
                <a:lnTo>
                  <a:pt x="704550" y="45030"/>
                </a:lnTo>
                <a:lnTo>
                  <a:pt x="704550" y="58777"/>
                </a:lnTo>
                <a:lnTo>
                  <a:pt x="707388" y="63718"/>
                </a:lnTo>
                <a:lnTo>
                  <a:pt x="713063" y="67289"/>
                </a:lnTo>
                <a:lnTo>
                  <a:pt x="716242" y="69344"/>
                </a:lnTo>
                <a:lnTo>
                  <a:pt x="721183" y="71203"/>
                </a:lnTo>
                <a:lnTo>
                  <a:pt x="727885" y="72866"/>
                </a:lnTo>
                <a:lnTo>
                  <a:pt x="738379" y="75508"/>
                </a:lnTo>
                <a:lnTo>
                  <a:pt x="744005" y="76926"/>
                </a:lnTo>
                <a:lnTo>
                  <a:pt x="747772" y="78174"/>
                </a:lnTo>
                <a:lnTo>
                  <a:pt x="749679" y="79250"/>
                </a:lnTo>
                <a:lnTo>
                  <a:pt x="752664" y="81011"/>
                </a:lnTo>
                <a:lnTo>
                  <a:pt x="754156" y="83580"/>
                </a:lnTo>
                <a:lnTo>
                  <a:pt x="754156" y="91407"/>
                </a:lnTo>
                <a:lnTo>
                  <a:pt x="752297" y="94697"/>
                </a:lnTo>
                <a:lnTo>
                  <a:pt x="748579" y="96825"/>
                </a:lnTo>
                <a:lnTo>
                  <a:pt x="744861" y="98953"/>
                </a:lnTo>
                <a:lnTo>
                  <a:pt x="740556" y="100017"/>
                </a:lnTo>
                <a:lnTo>
                  <a:pt x="727445" y="100017"/>
                </a:lnTo>
                <a:lnTo>
                  <a:pt x="721673" y="97889"/>
                </a:lnTo>
                <a:lnTo>
                  <a:pt x="718346" y="93633"/>
                </a:lnTo>
                <a:lnTo>
                  <a:pt x="716536" y="91284"/>
                </a:lnTo>
                <a:lnTo>
                  <a:pt x="715435" y="87909"/>
                </a:lnTo>
                <a:lnTo>
                  <a:pt x="715044" y="83506"/>
                </a:lnTo>
                <a:lnTo>
                  <a:pt x="702349" y="83506"/>
                </a:lnTo>
                <a:lnTo>
                  <a:pt x="702691" y="91334"/>
                </a:lnTo>
                <a:lnTo>
                  <a:pt x="705296" y="97901"/>
                </a:lnTo>
                <a:close/>
              </a:path>
              <a:path w="1075122" h="139496">
                <a:moveTo>
                  <a:pt x="833941" y="30498"/>
                </a:moveTo>
                <a:lnTo>
                  <a:pt x="819905" y="27664"/>
                </a:lnTo>
                <a:lnTo>
                  <a:pt x="813545" y="27664"/>
                </a:lnTo>
                <a:lnTo>
                  <a:pt x="808237" y="29058"/>
                </a:lnTo>
                <a:lnTo>
                  <a:pt x="803981" y="31847"/>
                </a:lnTo>
                <a:lnTo>
                  <a:pt x="801486" y="33461"/>
                </a:lnTo>
                <a:lnTo>
                  <a:pt x="798673" y="36249"/>
                </a:lnTo>
                <a:lnTo>
                  <a:pt x="795542" y="40212"/>
                </a:lnTo>
                <a:lnTo>
                  <a:pt x="795542" y="0"/>
                </a:lnTo>
                <a:lnTo>
                  <a:pt x="782334" y="0"/>
                </a:lnTo>
                <a:lnTo>
                  <a:pt x="782334" y="108162"/>
                </a:lnTo>
                <a:lnTo>
                  <a:pt x="795542" y="108162"/>
                </a:lnTo>
                <a:lnTo>
                  <a:pt x="795542" y="56013"/>
                </a:lnTo>
                <a:lnTo>
                  <a:pt x="797768" y="48895"/>
                </a:lnTo>
                <a:lnTo>
                  <a:pt x="802220" y="45128"/>
                </a:lnTo>
                <a:lnTo>
                  <a:pt x="806672" y="41361"/>
                </a:lnTo>
                <a:lnTo>
                  <a:pt x="811637" y="39478"/>
                </a:lnTo>
                <a:lnTo>
                  <a:pt x="823720" y="39478"/>
                </a:lnTo>
                <a:lnTo>
                  <a:pt x="828221" y="41630"/>
                </a:lnTo>
                <a:lnTo>
                  <a:pt x="830618" y="45936"/>
                </a:lnTo>
                <a:lnTo>
                  <a:pt x="832086" y="48626"/>
                </a:lnTo>
                <a:lnTo>
                  <a:pt x="832820" y="52858"/>
                </a:lnTo>
                <a:lnTo>
                  <a:pt x="832820" y="108162"/>
                </a:lnTo>
                <a:lnTo>
                  <a:pt x="846395" y="108162"/>
                </a:lnTo>
                <a:lnTo>
                  <a:pt x="846395" y="50020"/>
                </a:lnTo>
                <a:lnTo>
                  <a:pt x="845294" y="43979"/>
                </a:lnTo>
                <a:lnTo>
                  <a:pt x="843093" y="39625"/>
                </a:lnTo>
                <a:lnTo>
                  <a:pt x="842762" y="38999"/>
                </a:lnTo>
                <a:lnTo>
                  <a:pt x="833941" y="30498"/>
                </a:lnTo>
                <a:close/>
              </a:path>
              <a:path w="1075122" h="139496">
                <a:moveTo>
                  <a:pt x="868605" y="74603"/>
                </a:moveTo>
                <a:lnTo>
                  <a:pt x="866330" y="80253"/>
                </a:lnTo>
                <a:lnTo>
                  <a:pt x="866330" y="94195"/>
                </a:lnTo>
                <a:lnTo>
                  <a:pt x="868642" y="99736"/>
                </a:lnTo>
                <a:lnTo>
                  <a:pt x="873265" y="104163"/>
                </a:lnTo>
                <a:lnTo>
                  <a:pt x="877887" y="108590"/>
                </a:lnTo>
                <a:lnTo>
                  <a:pt x="883844" y="110804"/>
                </a:lnTo>
                <a:lnTo>
                  <a:pt x="881520" y="94073"/>
                </a:lnTo>
                <a:lnTo>
                  <a:pt x="880126" y="91065"/>
                </a:lnTo>
                <a:lnTo>
                  <a:pt x="880126" y="82210"/>
                </a:lnTo>
                <a:lnTo>
                  <a:pt x="882156" y="78541"/>
                </a:lnTo>
                <a:lnTo>
                  <a:pt x="886216" y="76242"/>
                </a:lnTo>
                <a:lnTo>
                  <a:pt x="888613" y="74872"/>
                </a:lnTo>
                <a:lnTo>
                  <a:pt x="892209" y="73869"/>
                </a:lnTo>
                <a:lnTo>
                  <a:pt x="897003" y="73233"/>
                </a:lnTo>
                <a:lnTo>
                  <a:pt x="905002" y="72206"/>
                </a:lnTo>
                <a:lnTo>
                  <a:pt x="909943" y="71423"/>
                </a:lnTo>
                <a:lnTo>
                  <a:pt x="912486" y="70738"/>
                </a:lnTo>
                <a:lnTo>
                  <a:pt x="915030" y="70053"/>
                </a:lnTo>
                <a:lnTo>
                  <a:pt x="918724" y="68170"/>
                </a:lnTo>
                <a:lnTo>
                  <a:pt x="918724" y="86931"/>
                </a:lnTo>
                <a:lnTo>
                  <a:pt x="915055" y="92777"/>
                </a:lnTo>
                <a:lnTo>
                  <a:pt x="907790" y="106915"/>
                </a:lnTo>
                <a:lnTo>
                  <a:pt x="912829" y="104322"/>
                </a:lnTo>
                <a:lnTo>
                  <a:pt x="916694" y="101265"/>
                </a:lnTo>
                <a:lnTo>
                  <a:pt x="919384" y="97742"/>
                </a:lnTo>
                <a:lnTo>
                  <a:pt x="919824" y="100873"/>
                </a:lnTo>
                <a:lnTo>
                  <a:pt x="921659" y="105007"/>
                </a:lnTo>
                <a:lnTo>
                  <a:pt x="923714" y="108236"/>
                </a:lnTo>
                <a:lnTo>
                  <a:pt x="927016" y="109850"/>
                </a:lnTo>
                <a:lnTo>
                  <a:pt x="933424" y="109850"/>
                </a:lnTo>
                <a:lnTo>
                  <a:pt x="937044" y="109483"/>
                </a:lnTo>
                <a:lnTo>
                  <a:pt x="940665" y="108529"/>
                </a:lnTo>
                <a:lnTo>
                  <a:pt x="940665" y="98770"/>
                </a:lnTo>
                <a:lnTo>
                  <a:pt x="939050" y="99026"/>
                </a:lnTo>
                <a:lnTo>
                  <a:pt x="936335" y="99210"/>
                </a:lnTo>
                <a:lnTo>
                  <a:pt x="932776" y="97962"/>
                </a:lnTo>
                <a:lnTo>
                  <a:pt x="931932" y="94660"/>
                </a:lnTo>
                <a:lnTo>
                  <a:pt x="931932" y="41948"/>
                </a:lnTo>
                <a:lnTo>
                  <a:pt x="929070" y="36470"/>
                </a:lnTo>
                <a:lnTo>
                  <a:pt x="923347" y="32947"/>
                </a:lnTo>
                <a:lnTo>
                  <a:pt x="917574" y="29425"/>
                </a:lnTo>
                <a:lnTo>
                  <a:pt x="910065" y="27664"/>
                </a:lnTo>
                <a:lnTo>
                  <a:pt x="892845" y="27664"/>
                </a:lnTo>
                <a:lnTo>
                  <a:pt x="885837" y="29559"/>
                </a:lnTo>
                <a:lnTo>
                  <a:pt x="879795" y="33351"/>
                </a:lnTo>
                <a:lnTo>
                  <a:pt x="873754" y="37142"/>
                </a:lnTo>
                <a:lnTo>
                  <a:pt x="870611" y="43881"/>
                </a:lnTo>
                <a:lnTo>
                  <a:pt x="870366" y="53567"/>
                </a:lnTo>
                <a:lnTo>
                  <a:pt x="882694" y="53567"/>
                </a:lnTo>
                <a:lnTo>
                  <a:pt x="883183" y="49507"/>
                </a:lnTo>
                <a:lnTo>
                  <a:pt x="884235" y="46449"/>
                </a:lnTo>
                <a:lnTo>
                  <a:pt x="885849" y="44395"/>
                </a:lnTo>
                <a:lnTo>
                  <a:pt x="888736" y="40676"/>
                </a:lnTo>
                <a:lnTo>
                  <a:pt x="893628" y="38818"/>
                </a:lnTo>
                <a:lnTo>
                  <a:pt x="906494" y="38818"/>
                </a:lnTo>
                <a:lnTo>
                  <a:pt x="911080" y="39833"/>
                </a:lnTo>
                <a:lnTo>
                  <a:pt x="914284" y="41863"/>
                </a:lnTo>
                <a:lnTo>
                  <a:pt x="917489" y="43893"/>
                </a:lnTo>
                <a:lnTo>
                  <a:pt x="919091" y="47159"/>
                </a:lnTo>
                <a:lnTo>
                  <a:pt x="919091" y="53861"/>
                </a:lnTo>
                <a:lnTo>
                  <a:pt x="918210" y="56723"/>
                </a:lnTo>
                <a:lnTo>
                  <a:pt x="915153" y="60147"/>
                </a:lnTo>
                <a:lnTo>
                  <a:pt x="912120" y="60538"/>
                </a:lnTo>
                <a:lnTo>
                  <a:pt x="891059" y="63180"/>
                </a:lnTo>
                <a:lnTo>
                  <a:pt x="883672" y="64110"/>
                </a:lnTo>
                <a:lnTo>
                  <a:pt x="877704" y="66580"/>
                </a:lnTo>
                <a:lnTo>
                  <a:pt x="873154" y="70592"/>
                </a:lnTo>
                <a:lnTo>
                  <a:pt x="868605" y="7460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2" name="object 332"/>
          <p:cNvSpPr/>
          <p:nvPr/>
        </p:nvSpPr>
        <p:spPr>
          <a:xfrm>
            <a:off x="2025779" y="3897532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3" name="object 333"/>
          <p:cNvSpPr/>
          <p:nvPr/>
        </p:nvSpPr>
        <p:spPr>
          <a:xfrm>
            <a:off x="1709091" y="3834941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7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2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4" name="object 334"/>
          <p:cNvSpPr/>
          <p:nvPr/>
        </p:nvSpPr>
        <p:spPr>
          <a:xfrm>
            <a:off x="1821074" y="3836020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1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5" name="object 335"/>
          <p:cNvSpPr/>
          <p:nvPr/>
        </p:nvSpPr>
        <p:spPr>
          <a:xfrm>
            <a:off x="1707224" y="3826244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7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6"/>
                </a:lnTo>
                <a:lnTo>
                  <a:pt x="57897" y="38304"/>
                </a:lnTo>
                <a:lnTo>
                  <a:pt x="70738" y="38304"/>
                </a:lnTo>
                <a:lnTo>
                  <a:pt x="70494" y="29987"/>
                </a:lnTo>
                <a:lnTo>
                  <a:pt x="67766" y="23298"/>
                </a:lnTo>
                <a:lnTo>
                  <a:pt x="62556" y="18234"/>
                </a:lnTo>
                <a:lnTo>
                  <a:pt x="57346" y="13171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7"/>
                </a:lnTo>
                <a:lnTo>
                  <a:pt x="33021" y="20693"/>
                </a:lnTo>
                <a:lnTo>
                  <a:pt x="33021" y="55181"/>
                </a:lnTo>
                <a:lnTo>
                  <a:pt x="27590" y="54105"/>
                </a:lnTo>
                <a:lnTo>
                  <a:pt x="23273" y="52197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8"/>
                </a:lnTo>
                <a:lnTo>
                  <a:pt x="1394" y="99626"/>
                </a:lnTo>
                <a:lnTo>
                  <a:pt x="4182" y="104567"/>
                </a:lnTo>
                <a:lnTo>
                  <a:pt x="8268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2"/>
                </a:lnTo>
                <a:lnTo>
                  <a:pt x="53200" y="75581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8"/>
                </a:lnTo>
                <a:lnTo>
                  <a:pt x="57456" y="99723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7"/>
                </a:lnTo>
                <a:lnTo>
                  <a:pt x="69858" y="70127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6" name="object 336"/>
          <p:cNvSpPr/>
          <p:nvPr/>
        </p:nvSpPr>
        <p:spPr>
          <a:xfrm>
            <a:off x="1743714" y="3914235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3"/>
                </a:moveTo>
                <a:lnTo>
                  <a:pt x="8365" y="8781"/>
                </a:lnTo>
                <a:lnTo>
                  <a:pt x="0" y="9172"/>
                </a:lnTo>
                <a:lnTo>
                  <a:pt x="0" y="19959"/>
                </a:lnTo>
                <a:lnTo>
                  <a:pt x="8854" y="18981"/>
                </a:lnTo>
                <a:lnTo>
                  <a:pt x="15629" y="16975"/>
                </a:lnTo>
                <a:lnTo>
                  <a:pt x="17317" y="0"/>
                </a:lnTo>
                <a:lnTo>
                  <a:pt x="14137" y="572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7" name="object 337"/>
          <p:cNvSpPr/>
          <p:nvPr/>
        </p:nvSpPr>
        <p:spPr>
          <a:xfrm>
            <a:off x="1899771" y="3836214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4"/>
                </a:lnTo>
                <a:lnTo>
                  <a:pt x="66482" y="11924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1"/>
                </a:lnTo>
                <a:lnTo>
                  <a:pt x="7338" y="14675"/>
                </a:lnTo>
                <a:lnTo>
                  <a:pt x="4207" y="20155"/>
                </a:lnTo>
                <a:lnTo>
                  <a:pt x="2641" y="26808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7"/>
                </a:lnTo>
                <a:lnTo>
                  <a:pt x="16999" y="24068"/>
                </a:lnTo>
                <a:lnTo>
                  <a:pt x="18858" y="20839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300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7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2"/>
                </a:lnTo>
                <a:lnTo>
                  <a:pt x="59217" y="68855"/>
                </a:lnTo>
                <a:lnTo>
                  <a:pt x="59217" y="81966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5"/>
                </a:lnTo>
                <a:lnTo>
                  <a:pt x="43123" y="96054"/>
                </a:lnTo>
                <a:lnTo>
                  <a:pt x="27224" y="96054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1"/>
                </a:lnTo>
                <a:lnTo>
                  <a:pt x="14382" y="79739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7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3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2" y="104994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4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8" name="object 338"/>
          <p:cNvSpPr/>
          <p:nvPr/>
        </p:nvSpPr>
        <p:spPr>
          <a:xfrm>
            <a:off x="2103123" y="3836732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2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2"/>
                </a:lnTo>
                <a:lnTo>
                  <a:pt x="24729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39" name="object 339"/>
          <p:cNvSpPr/>
          <p:nvPr/>
        </p:nvSpPr>
        <p:spPr>
          <a:xfrm>
            <a:off x="1987871" y="392200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0" name="object 340"/>
          <p:cNvSpPr/>
          <p:nvPr/>
        </p:nvSpPr>
        <p:spPr>
          <a:xfrm>
            <a:off x="2014621" y="3836344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1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3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6"/>
                </a:lnTo>
                <a:lnTo>
                  <a:pt x="14309" y="55181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39"/>
                </a:lnTo>
                <a:lnTo>
                  <a:pt x="53861" y="23444"/>
                </a:lnTo>
                <a:lnTo>
                  <a:pt x="55063" y="26988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1" name="object 341"/>
          <p:cNvSpPr/>
          <p:nvPr/>
        </p:nvSpPr>
        <p:spPr>
          <a:xfrm>
            <a:off x="894101" y="5026080"/>
            <a:ext cx="880988" cy="98804"/>
          </a:xfrm>
          <a:custGeom>
            <a:avLst/>
            <a:gdLst/>
            <a:ahLst/>
            <a:cxnLst/>
            <a:rect l="l" t="t" r="r" b="b"/>
            <a:pathLst>
              <a:path w="969087" h="111978">
                <a:moveTo>
                  <a:pt x="235527" y="1467"/>
                </a:moveTo>
                <a:lnTo>
                  <a:pt x="235527" y="109263"/>
                </a:lnTo>
                <a:lnTo>
                  <a:pt x="256073" y="109263"/>
                </a:lnTo>
                <a:lnTo>
                  <a:pt x="256073" y="84093"/>
                </a:lnTo>
                <a:lnTo>
                  <a:pt x="264732" y="75068"/>
                </a:lnTo>
                <a:lnTo>
                  <a:pt x="283884" y="109263"/>
                </a:lnTo>
                <a:lnTo>
                  <a:pt x="309127" y="109263"/>
                </a:lnTo>
                <a:lnTo>
                  <a:pt x="280069" y="60245"/>
                </a:lnTo>
                <a:lnTo>
                  <a:pt x="308027" y="29645"/>
                </a:lnTo>
                <a:lnTo>
                  <a:pt x="282123" y="29645"/>
                </a:lnTo>
                <a:lnTo>
                  <a:pt x="256073" y="59731"/>
                </a:lnTo>
                <a:lnTo>
                  <a:pt x="256073" y="1467"/>
                </a:lnTo>
                <a:lnTo>
                  <a:pt x="235527" y="1467"/>
                </a:lnTo>
                <a:close/>
              </a:path>
              <a:path w="969087" h="111978">
                <a:moveTo>
                  <a:pt x="326861" y="44762"/>
                </a:moveTo>
                <a:lnTo>
                  <a:pt x="326861" y="109263"/>
                </a:lnTo>
                <a:lnTo>
                  <a:pt x="347701" y="109263"/>
                </a:lnTo>
                <a:lnTo>
                  <a:pt x="347701" y="44762"/>
                </a:lnTo>
                <a:lnTo>
                  <a:pt x="361423" y="44762"/>
                </a:lnTo>
                <a:lnTo>
                  <a:pt x="361423" y="30012"/>
                </a:lnTo>
                <a:lnTo>
                  <a:pt x="347701" y="30012"/>
                </a:lnTo>
                <a:lnTo>
                  <a:pt x="347701" y="21696"/>
                </a:lnTo>
                <a:lnTo>
                  <a:pt x="349279" y="18968"/>
                </a:lnTo>
                <a:lnTo>
                  <a:pt x="352238" y="17060"/>
                </a:lnTo>
                <a:lnTo>
                  <a:pt x="357766" y="17207"/>
                </a:lnTo>
                <a:lnTo>
                  <a:pt x="360909" y="17464"/>
                </a:lnTo>
                <a:lnTo>
                  <a:pt x="360909" y="440"/>
                </a:lnTo>
                <a:lnTo>
                  <a:pt x="359050" y="293"/>
                </a:lnTo>
                <a:lnTo>
                  <a:pt x="355430" y="36"/>
                </a:lnTo>
                <a:lnTo>
                  <a:pt x="341317" y="0"/>
                </a:lnTo>
                <a:lnTo>
                  <a:pt x="334003" y="2396"/>
                </a:lnTo>
                <a:lnTo>
                  <a:pt x="330970" y="7191"/>
                </a:lnTo>
                <a:lnTo>
                  <a:pt x="328084" y="10419"/>
                </a:lnTo>
                <a:lnTo>
                  <a:pt x="326641" y="16314"/>
                </a:lnTo>
                <a:lnTo>
                  <a:pt x="326641" y="30012"/>
                </a:lnTo>
                <a:lnTo>
                  <a:pt x="315193" y="30012"/>
                </a:lnTo>
                <a:lnTo>
                  <a:pt x="315193" y="44762"/>
                </a:lnTo>
                <a:lnTo>
                  <a:pt x="326861" y="44762"/>
                </a:lnTo>
                <a:close/>
              </a:path>
              <a:path w="969087" h="111978">
                <a:moveTo>
                  <a:pt x="416948" y="27370"/>
                </a:moveTo>
                <a:lnTo>
                  <a:pt x="410686" y="27370"/>
                </a:lnTo>
                <a:lnTo>
                  <a:pt x="405598" y="29009"/>
                </a:lnTo>
                <a:lnTo>
                  <a:pt x="401685" y="32287"/>
                </a:lnTo>
                <a:lnTo>
                  <a:pt x="399287" y="34244"/>
                </a:lnTo>
                <a:lnTo>
                  <a:pt x="396475" y="37888"/>
                </a:lnTo>
                <a:lnTo>
                  <a:pt x="393246" y="43220"/>
                </a:lnTo>
                <a:lnTo>
                  <a:pt x="393246" y="29278"/>
                </a:lnTo>
                <a:lnTo>
                  <a:pt x="373286" y="29278"/>
                </a:lnTo>
                <a:lnTo>
                  <a:pt x="373286" y="109263"/>
                </a:lnTo>
                <a:lnTo>
                  <a:pt x="394346" y="109263"/>
                </a:lnTo>
                <a:lnTo>
                  <a:pt x="394346" y="64623"/>
                </a:lnTo>
                <a:lnTo>
                  <a:pt x="395154" y="59878"/>
                </a:lnTo>
                <a:lnTo>
                  <a:pt x="396768" y="56796"/>
                </a:lnTo>
                <a:lnTo>
                  <a:pt x="399654" y="51317"/>
                </a:lnTo>
                <a:lnTo>
                  <a:pt x="405305" y="48577"/>
                </a:lnTo>
                <a:lnTo>
                  <a:pt x="416214" y="48651"/>
                </a:lnTo>
                <a:lnTo>
                  <a:pt x="419736" y="48944"/>
                </a:lnTo>
                <a:lnTo>
                  <a:pt x="419736" y="27517"/>
                </a:lnTo>
                <a:lnTo>
                  <a:pt x="416948" y="27370"/>
                </a:lnTo>
                <a:close/>
              </a:path>
              <a:path w="969087" h="111978">
                <a:moveTo>
                  <a:pt x="873032" y="30012"/>
                </a:moveTo>
                <a:lnTo>
                  <a:pt x="873032" y="7704"/>
                </a:lnTo>
                <a:lnTo>
                  <a:pt x="852339" y="7704"/>
                </a:lnTo>
                <a:lnTo>
                  <a:pt x="852339" y="30012"/>
                </a:lnTo>
                <a:lnTo>
                  <a:pt x="841185" y="30012"/>
                </a:lnTo>
                <a:lnTo>
                  <a:pt x="841185" y="44908"/>
                </a:lnTo>
                <a:lnTo>
                  <a:pt x="852339" y="44908"/>
                </a:lnTo>
                <a:lnTo>
                  <a:pt x="852339" y="99137"/>
                </a:lnTo>
                <a:lnTo>
                  <a:pt x="853513" y="102830"/>
                </a:lnTo>
                <a:lnTo>
                  <a:pt x="855861" y="105227"/>
                </a:lnTo>
                <a:lnTo>
                  <a:pt x="859481" y="108994"/>
                </a:lnTo>
                <a:lnTo>
                  <a:pt x="866232" y="110706"/>
                </a:lnTo>
                <a:lnTo>
                  <a:pt x="876114" y="110364"/>
                </a:lnTo>
                <a:lnTo>
                  <a:pt x="886020" y="109997"/>
                </a:lnTo>
                <a:lnTo>
                  <a:pt x="886020" y="94367"/>
                </a:lnTo>
                <a:lnTo>
                  <a:pt x="881911" y="94514"/>
                </a:lnTo>
                <a:lnTo>
                  <a:pt x="877655" y="94514"/>
                </a:lnTo>
                <a:lnTo>
                  <a:pt x="875111" y="94110"/>
                </a:lnTo>
                <a:lnTo>
                  <a:pt x="874280" y="93303"/>
                </a:lnTo>
                <a:lnTo>
                  <a:pt x="873032" y="90453"/>
                </a:lnTo>
                <a:lnTo>
                  <a:pt x="873032" y="44908"/>
                </a:lnTo>
                <a:lnTo>
                  <a:pt x="886020" y="44908"/>
                </a:lnTo>
                <a:lnTo>
                  <a:pt x="886020" y="30012"/>
                </a:lnTo>
                <a:lnTo>
                  <a:pt x="873032" y="30012"/>
                </a:lnTo>
                <a:close/>
              </a:path>
              <a:path w="969087" h="111978">
                <a:moveTo>
                  <a:pt x="485656" y="30893"/>
                </a:moveTo>
                <a:lnTo>
                  <a:pt x="480324" y="28398"/>
                </a:lnTo>
                <a:lnTo>
                  <a:pt x="474331" y="27150"/>
                </a:lnTo>
                <a:lnTo>
                  <a:pt x="467678" y="27150"/>
                </a:lnTo>
                <a:lnTo>
                  <a:pt x="463133" y="27364"/>
                </a:lnTo>
                <a:lnTo>
                  <a:pt x="459080" y="45911"/>
                </a:lnTo>
                <a:lnTo>
                  <a:pt x="462835" y="44395"/>
                </a:lnTo>
                <a:lnTo>
                  <a:pt x="472130" y="44395"/>
                </a:lnTo>
                <a:lnTo>
                  <a:pt x="475860" y="45826"/>
                </a:lnTo>
                <a:lnTo>
                  <a:pt x="478869" y="48687"/>
                </a:lnTo>
                <a:lnTo>
                  <a:pt x="481877" y="51549"/>
                </a:lnTo>
                <a:lnTo>
                  <a:pt x="483553" y="55744"/>
                </a:lnTo>
                <a:lnTo>
                  <a:pt x="483895" y="61272"/>
                </a:lnTo>
                <a:lnTo>
                  <a:pt x="451388" y="61272"/>
                </a:lnTo>
                <a:lnTo>
                  <a:pt x="452073" y="56086"/>
                </a:lnTo>
                <a:lnTo>
                  <a:pt x="450575" y="30743"/>
                </a:lnTo>
                <a:lnTo>
                  <a:pt x="440344" y="38231"/>
                </a:lnTo>
                <a:lnTo>
                  <a:pt x="435852" y="44181"/>
                </a:lnTo>
                <a:lnTo>
                  <a:pt x="431323" y="55741"/>
                </a:lnTo>
                <a:lnTo>
                  <a:pt x="429814" y="70078"/>
                </a:lnTo>
                <a:lnTo>
                  <a:pt x="430567" y="80546"/>
                </a:lnTo>
                <a:lnTo>
                  <a:pt x="434402" y="93023"/>
                </a:lnTo>
                <a:lnTo>
                  <a:pt x="441481" y="102072"/>
                </a:lnTo>
                <a:lnTo>
                  <a:pt x="444189" y="104187"/>
                </a:lnTo>
                <a:lnTo>
                  <a:pt x="455595" y="109975"/>
                </a:lnTo>
                <a:lnTo>
                  <a:pt x="468412" y="111905"/>
                </a:lnTo>
                <a:lnTo>
                  <a:pt x="474862" y="111519"/>
                </a:lnTo>
                <a:lnTo>
                  <a:pt x="487395" y="107831"/>
                </a:lnTo>
                <a:lnTo>
                  <a:pt x="497177" y="100237"/>
                </a:lnTo>
                <a:lnTo>
                  <a:pt x="501580" y="95345"/>
                </a:lnTo>
                <a:lnTo>
                  <a:pt x="504050" y="90526"/>
                </a:lnTo>
                <a:lnTo>
                  <a:pt x="504589" y="85781"/>
                </a:lnTo>
                <a:lnTo>
                  <a:pt x="483235" y="85781"/>
                </a:lnTo>
                <a:lnTo>
                  <a:pt x="482110" y="88130"/>
                </a:lnTo>
                <a:lnTo>
                  <a:pt x="479346" y="91285"/>
                </a:lnTo>
                <a:lnTo>
                  <a:pt x="476655" y="93731"/>
                </a:lnTo>
                <a:lnTo>
                  <a:pt x="473157" y="94954"/>
                </a:lnTo>
                <a:lnTo>
                  <a:pt x="464792" y="94954"/>
                </a:lnTo>
                <a:lnTo>
                  <a:pt x="461318" y="93951"/>
                </a:lnTo>
                <a:lnTo>
                  <a:pt x="458432" y="91945"/>
                </a:lnTo>
                <a:lnTo>
                  <a:pt x="453687" y="88716"/>
                </a:lnTo>
                <a:lnTo>
                  <a:pt x="451167" y="83091"/>
                </a:lnTo>
                <a:lnTo>
                  <a:pt x="450874" y="75068"/>
                </a:lnTo>
                <a:lnTo>
                  <a:pt x="505616" y="75068"/>
                </a:lnTo>
                <a:lnTo>
                  <a:pt x="505714" y="68170"/>
                </a:lnTo>
                <a:lnTo>
                  <a:pt x="505494" y="62886"/>
                </a:lnTo>
                <a:lnTo>
                  <a:pt x="504955" y="59217"/>
                </a:lnTo>
                <a:lnTo>
                  <a:pt x="504026" y="52956"/>
                </a:lnTo>
                <a:lnTo>
                  <a:pt x="501996" y="47452"/>
                </a:lnTo>
                <a:lnTo>
                  <a:pt x="498865" y="42707"/>
                </a:lnTo>
                <a:lnTo>
                  <a:pt x="495391" y="37326"/>
                </a:lnTo>
                <a:lnTo>
                  <a:pt x="490989" y="33387"/>
                </a:lnTo>
                <a:lnTo>
                  <a:pt x="485656" y="30893"/>
                </a:lnTo>
                <a:close/>
              </a:path>
              <a:path w="969087" h="111978">
                <a:moveTo>
                  <a:pt x="463133" y="27364"/>
                </a:moveTo>
                <a:lnTo>
                  <a:pt x="450575" y="30743"/>
                </a:lnTo>
                <a:lnTo>
                  <a:pt x="452073" y="56086"/>
                </a:lnTo>
                <a:lnTo>
                  <a:pt x="453748" y="51977"/>
                </a:lnTo>
                <a:lnTo>
                  <a:pt x="456414" y="48944"/>
                </a:lnTo>
                <a:lnTo>
                  <a:pt x="459080" y="45911"/>
                </a:lnTo>
                <a:lnTo>
                  <a:pt x="463133" y="27364"/>
                </a:lnTo>
                <a:close/>
              </a:path>
              <a:path w="969087" h="111978">
                <a:moveTo>
                  <a:pt x="573322" y="30893"/>
                </a:moveTo>
                <a:lnTo>
                  <a:pt x="567989" y="28398"/>
                </a:lnTo>
                <a:lnTo>
                  <a:pt x="561997" y="27150"/>
                </a:lnTo>
                <a:lnTo>
                  <a:pt x="555343" y="27150"/>
                </a:lnTo>
                <a:lnTo>
                  <a:pt x="550799" y="27364"/>
                </a:lnTo>
                <a:lnTo>
                  <a:pt x="546746" y="45911"/>
                </a:lnTo>
                <a:lnTo>
                  <a:pt x="550500" y="44395"/>
                </a:lnTo>
                <a:lnTo>
                  <a:pt x="559795" y="44395"/>
                </a:lnTo>
                <a:lnTo>
                  <a:pt x="563525" y="45826"/>
                </a:lnTo>
                <a:lnTo>
                  <a:pt x="566534" y="48687"/>
                </a:lnTo>
                <a:lnTo>
                  <a:pt x="569543" y="51549"/>
                </a:lnTo>
                <a:lnTo>
                  <a:pt x="571218" y="55744"/>
                </a:lnTo>
                <a:lnTo>
                  <a:pt x="571560" y="61272"/>
                </a:lnTo>
                <a:lnTo>
                  <a:pt x="539053" y="61272"/>
                </a:lnTo>
                <a:lnTo>
                  <a:pt x="539738" y="56086"/>
                </a:lnTo>
                <a:lnTo>
                  <a:pt x="538241" y="30743"/>
                </a:lnTo>
                <a:lnTo>
                  <a:pt x="528009" y="38231"/>
                </a:lnTo>
                <a:lnTo>
                  <a:pt x="523517" y="44181"/>
                </a:lnTo>
                <a:lnTo>
                  <a:pt x="518989" y="55741"/>
                </a:lnTo>
                <a:lnTo>
                  <a:pt x="517479" y="70078"/>
                </a:lnTo>
                <a:lnTo>
                  <a:pt x="518233" y="80546"/>
                </a:lnTo>
                <a:lnTo>
                  <a:pt x="522067" y="93023"/>
                </a:lnTo>
                <a:lnTo>
                  <a:pt x="529147" y="102072"/>
                </a:lnTo>
                <a:lnTo>
                  <a:pt x="531855" y="104187"/>
                </a:lnTo>
                <a:lnTo>
                  <a:pt x="543260" y="109975"/>
                </a:lnTo>
                <a:lnTo>
                  <a:pt x="556077" y="111905"/>
                </a:lnTo>
                <a:lnTo>
                  <a:pt x="562527" y="111519"/>
                </a:lnTo>
                <a:lnTo>
                  <a:pt x="575060" y="107831"/>
                </a:lnTo>
                <a:lnTo>
                  <a:pt x="584842" y="100237"/>
                </a:lnTo>
                <a:lnTo>
                  <a:pt x="589245" y="95345"/>
                </a:lnTo>
                <a:lnTo>
                  <a:pt x="591716" y="90526"/>
                </a:lnTo>
                <a:lnTo>
                  <a:pt x="592254" y="85781"/>
                </a:lnTo>
                <a:lnTo>
                  <a:pt x="570900" y="85781"/>
                </a:lnTo>
                <a:lnTo>
                  <a:pt x="569775" y="88130"/>
                </a:lnTo>
                <a:lnTo>
                  <a:pt x="567011" y="91285"/>
                </a:lnTo>
                <a:lnTo>
                  <a:pt x="564320" y="93731"/>
                </a:lnTo>
                <a:lnTo>
                  <a:pt x="560822" y="94954"/>
                </a:lnTo>
                <a:lnTo>
                  <a:pt x="552457" y="94954"/>
                </a:lnTo>
                <a:lnTo>
                  <a:pt x="548984" y="93951"/>
                </a:lnTo>
                <a:lnTo>
                  <a:pt x="546097" y="91945"/>
                </a:lnTo>
                <a:lnTo>
                  <a:pt x="541352" y="88716"/>
                </a:lnTo>
                <a:lnTo>
                  <a:pt x="538833" y="83091"/>
                </a:lnTo>
                <a:lnTo>
                  <a:pt x="538539" y="75068"/>
                </a:lnTo>
                <a:lnTo>
                  <a:pt x="593281" y="75068"/>
                </a:lnTo>
                <a:lnTo>
                  <a:pt x="593379" y="68170"/>
                </a:lnTo>
                <a:lnTo>
                  <a:pt x="593159" y="62886"/>
                </a:lnTo>
                <a:lnTo>
                  <a:pt x="592621" y="59217"/>
                </a:lnTo>
                <a:lnTo>
                  <a:pt x="591691" y="52956"/>
                </a:lnTo>
                <a:lnTo>
                  <a:pt x="589661" y="47452"/>
                </a:lnTo>
                <a:lnTo>
                  <a:pt x="586530" y="42707"/>
                </a:lnTo>
                <a:lnTo>
                  <a:pt x="583057" y="37326"/>
                </a:lnTo>
                <a:lnTo>
                  <a:pt x="578654" y="33387"/>
                </a:lnTo>
                <a:lnTo>
                  <a:pt x="573322" y="30893"/>
                </a:lnTo>
                <a:close/>
              </a:path>
              <a:path w="969087" h="111978">
                <a:moveTo>
                  <a:pt x="550799" y="27364"/>
                </a:moveTo>
                <a:lnTo>
                  <a:pt x="538241" y="30743"/>
                </a:lnTo>
                <a:lnTo>
                  <a:pt x="539738" y="56086"/>
                </a:lnTo>
                <a:lnTo>
                  <a:pt x="541413" y="51977"/>
                </a:lnTo>
                <a:lnTo>
                  <a:pt x="544079" y="48944"/>
                </a:lnTo>
                <a:lnTo>
                  <a:pt x="546746" y="45911"/>
                </a:lnTo>
                <a:lnTo>
                  <a:pt x="550799" y="27364"/>
                </a:lnTo>
                <a:close/>
              </a:path>
              <a:path w="969087" h="111978">
                <a:moveTo>
                  <a:pt x="710372" y="47183"/>
                </a:moveTo>
                <a:lnTo>
                  <a:pt x="707828" y="48357"/>
                </a:lnTo>
                <a:lnTo>
                  <a:pt x="704012" y="48944"/>
                </a:lnTo>
                <a:lnTo>
                  <a:pt x="673315" y="48944"/>
                </a:lnTo>
                <a:lnTo>
                  <a:pt x="673315" y="19886"/>
                </a:lnTo>
                <a:lnTo>
                  <a:pt x="704281" y="1100"/>
                </a:lnTo>
                <a:lnTo>
                  <a:pt x="651227" y="1100"/>
                </a:lnTo>
                <a:lnTo>
                  <a:pt x="651227" y="109263"/>
                </a:lnTo>
                <a:lnTo>
                  <a:pt x="673315" y="109263"/>
                </a:lnTo>
                <a:lnTo>
                  <a:pt x="673315" y="66849"/>
                </a:lnTo>
                <a:lnTo>
                  <a:pt x="703303" y="66849"/>
                </a:lnTo>
                <a:lnTo>
                  <a:pt x="707840" y="67999"/>
                </a:lnTo>
                <a:lnTo>
                  <a:pt x="712683" y="72597"/>
                </a:lnTo>
                <a:lnTo>
                  <a:pt x="710372" y="47183"/>
                </a:lnTo>
                <a:close/>
              </a:path>
              <a:path w="969087" h="111978">
                <a:moveTo>
                  <a:pt x="714237" y="97326"/>
                </a:moveTo>
                <a:lnTo>
                  <a:pt x="714555" y="100433"/>
                </a:lnTo>
                <a:lnTo>
                  <a:pt x="715142" y="103466"/>
                </a:lnTo>
                <a:lnTo>
                  <a:pt x="715435" y="104933"/>
                </a:lnTo>
                <a:lnTo>
                  <a:pt x="716609" y="109263"/>
                </a:lnTo>
                <a:lnTo>
                  <a:pt x="741485" y="109263"/>
                </a:lnTo>
                <a:lnTo>
                  <a:pt x="741485" y="106548"/>
                </a:lnTo>
                <a:lnTo>
                  <a:pt x="737963" y="103173"/>
                </a:lnTo>
                <a:lnTo>
                  <a:pt x="737376" y="100384"/>
                </a:lnTo>
                <a:lnTo>
                  <a:pt x="736985" y="98623"/>
                </a:lnTo>
                <a:lnTo>
                  <a:pt x="736789" y="95272"/>
                </a:lnTo>
                <a:lnTo>
                  <a:pt x="736789" y="75483"/>
                </a:lnTo>
                <a:lnTo>
                  <a:pt x="735749" y="69845"/>
                </a:lnTo>
                <a:lnTo>
                  <a:pt x="733670" y="66152"/>
                </a:lnTo>
                <a:lnTo>
                  <a:pt x="731591" y="62458"/>
                </a:lnTo>
                <a:lnTo>
                  <a:pt x="728057" y="59609"/>
                </a:lnTo>
                <a:lnTo>
                  <a:pt x="723067" y="57603"/>
                </a:lnTo>
                <a:lnTo>
                  <a:pt x="729035" y="55548"/>
                </a:lnTo>
                <a:lnTo>
                  <a:pt x="733316" y="52038"/>
                </a:lnTo>
                <a:lnTo>
                  <a:pt x="735908" y="47073"/>
                </a:lnTo>
                <a:lnTo>
                  <a:pt x="738501" y="42108"/>
                </a:lnTo>
                <a:lnTo>
                  <a:pt x="739798" y="37057"/>
                </a:lnTo>
                <a:lnTo>
                  <a:pt x="739798" y="27664"/>
                </a:lnTo>
                <a:lnTo>
                  <a:pt x="739113" y="23873"/>
                </a:lnTo>
                <a:lnTo>
                  <a:pt x="737743" y="20546"/>
                </a:lnTo>
                <a:lnTo>
                  <a:pt x="736373" y="17219"/>
                </a:lnTo>
                <a:lnTo>
                  <a:pt x="734514" y="14186"/>
                </a:lnTo>
                <a:lnTo>
                  <a:pt x="732166" y="11447"/>
                </a:lnTo>
                <a:lnTo>
                  <a:pt x="729329" y="8120"/>
                </a:lnTo>
                <a:lnTo>
                  <a:pt x="725868" y="5601"/>
                </a:lnTo>
                <a:lnTo>
                  <a:pt x="721783" y="3889"/>
                </a:lnTo>
                <a:lnTo>
                  <a:pt x="717698" y="2176"/>
                </a:lnTo>
                <a:lnTo>
                  <a:pt x="711864" y="1247"/>
                </a:lnTo>
                <a:lnTo>
                  <a:pt x="704281" y="1100"/>
                </a:lnTo>
                <a:lnTo>
                  <a:pt x="673315" y="19886"/>
                </a:lnTo>
                <a:lnTo>
                  <a:pt x="704477" y="19886"/>
                </a:lnTo>
                <a:lnTo>
                  <a:pt x="708146" y="20521"/>
                </a:lnTo>
                <a:lnTo>
                  <a:pt x="710592" y="21793"/>
                </a:lnTo>
                <a:lnTo>
                  <a:pt x="714946" y="24044"/>
                </a:lnTo>
                <a:lnTo>
                  <a:pt x="717123" y="28447"/>
                </a:lnTo>
                <a:lnTo>
                  <a:pt x="717123" y="41068"/>
                </a:lnTo>
                <a:lnTo>
                  <a:pt x="714873" y="45128"/>
                </a:lnTo>
                <a:lnTo>
                  <a:pt x="710372" y="47183"/>
                </a:lnTo>
                <a:lnTo>
                  <a:pt x="712683" y="72597"/>
                </a:lnTo>
                <a:lnTo>
                  <a:pt x="713943" y="77196"/>
                </a:lnTo>
                <a:lnTo>
                  <a:pt x="714041" y="84093"/>
                </a:lnTo>
                <a:lnTo>
                  <a:pt x="714188" y="94147"/>
                </a:lnTo>
                <a:lnTo>
                  <a:pt x="714237" y="97326"/>
                </a:lnTo>
                <a:close/>
              </a:path>
              <a:path w="969087" h="111978">
                <a:moveTo>
                  <a:pt x="803688" y="103001"/>
                </a:moveTo>
                <a:lnTo>
                  <a:pt x="806574" y="99870"/>
                </a:lnTo>
                <a:lnTo>
                  <a:pt x="806916" y="103295"/>
                </a:lnTo>
                <a:lnTo>
                  <a:pt x="807405" y="106132"/>
                </a:lnTo>
                <a:lnTo>
                  <a:pt x="808482" y="109263"/>
                </a:lnTo>
                <a:lnTo>
                  <a:pt x="831230" y="109263"/>
                </a:lnTo>
                <a:lnTo>
                  <a:pt x="831230" y="106181"/>
                </a:lnTo>
                <a:lnTo>
                  <a:pt x="828148" y="103759"/>
                </a:lnTo>
                <a:lnTo>
                  <a:pt x="827047" y="100922"/>
                </a:lnTo>
                <a:lnTo>
                  <a:pt x="826900" y="98183"/>
                </a:lnTo>
                <a:lnTo>
                  <a:pt x="826753" y="91480"/>
                </a:lnTo>
                <a:lnTo>
                  <a:pt x="826753" y="42609"/>
                </a:lnTo>
                <a:lnTo>
                  <a:pt x="823354" y="36054"/>
                </a:lnTo>
                <a:lnTo>
                  <a:pt x="816554" y="32581"/>
                </a:lnTo>
                <a:lnTo>
                  <a:pt x="809754" y="29107"/>
                </a:lnTo>
                <a:lnTo>
                  <a:pt x="801975" y="27370"/>
                </a:lnTo>
                <a:lnTo>
                  <a:pt x="793219" y="27370"/>
                </a:lnTo>
                <a:lnTo>
                  <a:pt x="786933" y="27653"/>
                </a:lnTo>
                <a:lnTo>
                  <a:pt x="773761" y="30947"/>
                </a:lnTo>
                <a:lnTo>
                  <a:pt x="764747" y="37937"/>
                </a:lnTo>
                <a:lnTo>
                  <a:pt x="761274" y="42438"/>
                </a:lnTo>
                <a:lnTo>
                  <a:pt x="759317" y="48186"/>
                </a:lnTo>
                <a:lnTo>
                  <a:pt x="758877" y="55182"/>
                </a:lnTo>
                <a:lnTo>
                  <a:pt x="779056" y="55182"/>
                </a:lnTo>
                <a:lnTo>
                  <a:pt x="779545" y="52099"/>
                </a:lnTo>
                <a:lnTo>
                  <a:pt x="780524" y="49654"/>
                </a:lnTo>
                <a:lnTo>
                  <a:pt x="784046" y="45398"/>
                </a:lnTo>
                <a:lnTo>
                  <a:pt x="787544" y="44174"/>
                </a:lnTo>
                <a:lnTo>
                  <a:pt x="796888" y="44175"/>
                </a:lnTo>
                <a:lnTo>
                  <a:pt x="800226" y="44798"/>
                </a:lnTo>
                <a:lnTo>
                  <a:pt x="802501" y="46046"/>
                </a:lnTo>
                <a:lnTo>
                  <a:pt x="805913" y="49556"/>
                </a:lnTo>
                <a:lnTo>
                  <a:pt x="805913" y="55524"/>
                </a:lnTo>
                <a:lnTo>
                  <a:pt x="804421" y="57505"/>
                </a:lnTo>
                <a:lnTo>
                  <a:pt x="801437" y="58777"/>
                </a:lnTo>
                <a:lnTo>
                  <a:pt x="799774" y="59511"/>
                </a:lnTo>
                <a:lnTo>
                  <a:pt x="797010" y="60122"/>
                </a:lnTo>
                <a:lnTo>
                  <a:pt x="793145" y="60612"/>
                </a:lnTo>
                <a:lnTo>
                  <a:pt x="786027" y="61492"/>
                </a:lnTo>
                <a:lnTo>
                  <a:pt x="777955" y="62520"/>
                </a:lnTo>
                <a:lnTo>
                  <a:pt x="771840" y="64232"/>
                </a:lnTo>
                <a:lnTo>
                  <a:pt x="767682" y="66629"/>
                </a:lnTo>
                <a:lnTo>
                  <a:pt x="760100" y="71032"/>
                </a:lnTo>
                <a:lnTo>
                  <a:pt x="756308" y="78150"/>
                </a:lnTo>
                <a:lnTo>
                  <a:pt x="756308" y="95565"/>
                </a:lnTo>
                <a:lnTo>
                  <a:pt x="758669" y="101423"/>
                </a:lnTo>
                <a:lnTo>
                  <a:pt x="763389" y="105557"/>
                </a:lnTo>
                <a:lnTo>
                  <a:pt x="768110" y="109691"/>
                </a:lnTo>
                <a:lnTo>
                  <a:pt x="774091" y="111758"/>
                </a:lnTo>
                <a:lnTo>
                  <a:pt x="781331" y="111758"/>
                </a:lnTo>
                <a:lnTo>
                  <a:pt x="782248" y="95773"/>
                </a:lnTo>
                <a:lnTo>
                  <a:pt x="778286" y="92593"/>
                </a:lnTo>
                <a:lnTo>
                  <a:pt x="777295" y="90013"/>
                </a:lnTo>
                <a:lnTo>
                  <a:pt x="777295" y="82430"/>
                </a:lnTo>
                <a:lnTo>
                  <a:pt x="778909" y="79471"/>
                </a:lnTo>
                <a:lnTo>
                  <a:pt x="782138" y="77563"/>
                </a:lnTo>
                <a:lnTo>
                  <a:pt x="784046" y="76437"/>
                </a:lnTo>
                <a:lnTo>
                  <a:pt x="787201" y="75484"/>
                </a:lnTo>
                <a:lnTo>
                  <a:pt x="791604" y="74701"/>
                </a:lnTo>
                <a:lnTo>
                  <a:pt x="796300" y="73820"/>
                </a:lnTo>
                <a:lnTo>
                  <a:pt x="800495" y="72903"/>
                </a:lnTo>
                <a:lnTo>
                  <a:pt x="803186" y="71876"/>
                </a:lnTo>
                <a:lnTo>
                  <a:pt x="805840" y="70371"/>
                </a:lnTo>
                <a:lnTo>
                  <a:pt x="805840" y="78150"/>
                </a:lnTo>
                <a:lnTo>
                  <a:pt x="805693" y="85145"/>
                </a:lnTo>
                <a:lnTo>
                  <a:pt x="803724" y="89964"/>
                </a:lnTo>
                <a:lnTo>
                  <a:pt x="799933" y="92606"/>
                </a:lnTo>
                <a:lnTo>
                  <a:pt x="796142" y="95247"/>
                </a:lnTo>
                <a:lnTo>
                  <a:pt x="791995" y="96568"/>
                </a:lnTo>
                <a:lnTo>
                  <a:pt x="787495" y="96568"/>
                </a:lnTo>
                <a:lnTo>
                  <a:pt x="792093" y="110462"/>
                </a:lnTo>
                <a:lnTo>
                  <a:pt x="796594" y="107869"/>
                </a:lnTo>
                <a:lnTo>
                  <a:pt x="800361" y="105667"/>
                </a:lnTo>
                <a:lnTo>
                  <a:pt x="803688" y="103001"/>
                </a:lnTo>
                <a:close/>
              </a:path>
              <a:path w="969087" h="111978">
                <a:moveTo>
                  <a:pt x="787006" y="111758"/>
                </a:moveTo>
                <a:lnTo>
                  <a:pt x="792093" y="110462"/>
                </a:lnTo>
                <a:lnTo>
                  <a:pt x="787495" y="96568"/>
                </a:lnTo>
                <a:lnTo>
                  <a:pt x="784658" y="96568"/>
                </a:lnTo>
                <a:lnTo>
                  <a:pt x="782248" y="95773"/>
                </a:lnTo>
                <a:lnTo>
                  <a:pt x="781331" y="111758"/>
                </a:lnTo>
                <a:lnTo>
                  <a:pt x="787006" y="111758"/>
                </a:lnTo>
                <a:close/>
              </a:path>
              <a:path w="969087" h="111978">
                <a:moveTo>
                  <a:pt x="949030" y="30893"/>
                </a:moveTo>
                <a:lnTo>
                  <a:pt x="943698" y="28398"/>
                </a:lnTo>
                <a:lnTo>
                  <a:pt x="937705" y="27150"/>
                </a:lnTo>
                <a:lnTo>
                  <a:pt x="931052" y="27150"/>
                </a:lnTo>
                <a:lnTo>
                  <a:pt x="926507" y="27364"/>
                </a:lnTo>
                <a:lnTo>
                  <a:pt x="922454" y="45911"/>
                </a:lnTo>
                <a:lnTo>
                  <a:pt x="926209" y="44395"/>
                </a:lnTo>
                <a:lnTo>
                  <a:pt x="935503" y="44395"/>
                </a:lnTo>
                <a:lnTo>
                  <a:pt x="939234" y="45826"/>
                </a:lnTo>
                <a:lnTo>
                  <a:pt x="942242" y="48687"/>
                </a:lnTo>
                <a:lnTo>
                  <a:pt x="945251" y="51549"/>
                </a:lnTo>
                <a:lnTo>
                  <a:pt x="946926" y="55744"/>
                </a:lnTo>
                <a:lnTo>
                  <a:pt x="947269" y="61272"/>
                </a:lnTo>
                <a:lnTo>
                  <a:pt x="914761" y="61272"/>
                </a:lnTo>
                <a:lnTo>
                  <a:pt x="915446" y="56086"/>
                </a:lnTo>
                <a:lnTo>
                  <a:pt x="913949" y="30743"/>
                </a:lnTo>
                <a:lnTo>
                  <a:pt x="903717" y="38231"/>
                </a:lnTo>
                <a:lnTo>
                  <a:pt x="899225" y="44181"/>
                </a:lnTo>
                <a:lnTo>
                  <a:pt x="894697" y="55741"/>
                </a:lnTo>
                <a:lnTo>
                  <a:pt x="893187" y="70078"/>
                </a:lnTo>
                <a:lnTo>
                  <a:pt x="893941" y="80546"/>
                </a:lnTo>
                <a:lnTo>
                  <a:pt x="897775" y="93023"/>
                </a:lnTo>
                <a:lnTo>
                  <a:pt x="904855" y="102072"/>
                </a:lnTo>
                <a:lnTo>
                  <a:pt x="907563" y="104187"/>
                </a:lnTo>
                <a:lnTo>
                  <a:pt x="918968" y="109975"/>
                </a:lnTo>
                <a:lnTo>
                  <a:pt x="931785" y="111905"/>
                </a:lnTo>
                <a:lnTo>
                  <a:pt x="938235" y="111519"/>
                </a:lnTo>
                <a:lnTo>
                  <a:pt x="950769" y="107831"/>
                </a:lnTo>
                <a:lnTo>
                  <a:pt x="960551" y="100237"/>
                </a:lnTo>
                <a:lnTo>
                  <a:pt x="964954" y="95345"/>
                </a:lnTo>
                <a:lnTo>
                  <a:pt x="967424" y="90527"/>
                </a:lnTo>
                <a:lnTo>
                  <a:pt x="967962" y="85781"/>
                </a:lnTo>
                <a:lnTo>
                  <a:pt x="946608" y="85781"/>
                </a:lnTo>
                <a:lnTo>
                  <a:pt x="945483" y="88130"/>
                </a:lnTo>
                <a:lnTo>
                  <a:pt x="942719" y="91285"/>
                </a:lnTo>
                <a:lnTo>
                  <a:pt x="940029" y="93731"/>
                </a:lnTo>
                <a:lnTo>
                  <a:pt x="936531" y="94954"/>
                </a:lnTo>
                <a:lnTo>
                  <a:pt x="928165" y="94954"/>
                </a:lnTo>
                <a:lnTo>
                  <a:pt x="924692" y="93951"/>
                </a:lnTo>
                <a:lnTo>
                  <a:pt x="921806" y="91945"/>
                </a:lnTo>
                <a:lnTo>
                  <a:pt x="917060" y="88717"/>
                </a:lnTo>
                <a:lnTo>
                  <a:pt x="914541" y="83091"/>
                </a:lnTo>
                <a:lnTo>
                  <a:pt x="914247" y="75068"/>
                </a:lnTo>
                <a:lnTo>
                  <a:pt x="968989" y="75068"/>
                </a:lnTo>
                <a:lnTo>
                  <a:pt x="969087" y="68170"/>
                </a:lnTo>
                <a:lnTo>
                  <a:pt x="968867" y="62887"/>
                </a:lnTo>
                <a:lnTo>
                  <a:pt x="968329" y="59218"/>
                </a:lnTo>
                <a:lnTo>
                  <a:pt x="967399" y="52956"/>
                </a:lnTo>
                <a:lnTo>
                  <a:pt x="965369" y="47452"/>
                </a:lnTo>
                <a:lnTo>
                  <a:pt x="962238" y="42707"/>
                </a:lnTo>
                <a:lnTo>
                  <a:pt x="958765" y="37326"/>
                </a:lnTo>
                <a:lnTo>
                  <a:pt x="954362" y="33388"/>
                </a:lnTo>
                <a:lnTo>
                  <a:pt x="949030" y="30893"/>
                </a:lnTo>
                <a:close/>
              </a:path>
              <a:path w="969087" h="111978">
                <a:moveTo>
                  <a:pt x="926507" y="27364"/>
                </a:moveTo>
                <a:lnTo>
                  <a:pt x="913949" y="30743"/>
                </a:lnTo>
                <a:lnTo>
                  <a:pt x="915446" y="56086"/>
                </a:lnTo>
                <a:lnTo>
                  <a:pt x="917122" y="51977"/>
                </a:lnTo>
                <a:lnTo>
                  <a:pt x="919788" y="48944"/>
                </a:lnTo>
                <a:lnTo>
                  <a:pt x="922454" y="45911"/>
                </a:lnTo>
                <a:lnTo>
                  <a:pt x="926507" y="27364"/>
                </a:lnTo>
                <a:close/>
              </a:path>
              <a:path w="969087" h="111978">
                <a:moveTo>
                  <a:pt x="59144" y="47183"/>
                </a:moveTo>
                <a:lnTo>
                  <a:pt x="56600" y="48357"/>
                </a:lnTo>
                <a:lnTo>
                  <a:pt x="52785" y="48944"/>
                </a:lnTo>
                <a:lnTo>
                  <a:pt x="22087" y="48944"/>
                </a:lnTo>
                <a:lnTo>
                  <a:pt x="22087" y="19885"/>
                </a:lnTo>
                <a:lnTo>
                  <a:pt x="53054" y="1100"/>
                </a:lnTo>
                <a:lnTo>
                  <a:pt x="0" y="1100"/>
                </a:lnTo>
                <a:lnTo>
                  <a:pt x="0" y="109263"/>
                </a:lnTo>
                <a:lnTo>
                  <a:pt x="22087" y="109263"/>
                </a:lnTo>
                <a:lnTo>
                  <a:pt x="22087" y="66849"/>
                </a:lnTo>
                <a:lnTo>
                  <a:pt x="52075" y="66849"/>
                </a:lnTo>
                <a:lnTo>
                  <a:pt x="56613" y="67999"/>
                </a:lnTo>
                <a:lnTo>
                  <a:pt x="61456" y="72597"/>
                </a:lnTo>
                <a:lnTo>
                  <a:pt x="59144" y="47183"/>
                </a:lnTo>
                <a:close/>
              </a:path>
              <a:path w="969087" h="111978">
                <a:moveTo>
                  <a:pt x="63009" y="97326"/>
                </a:moveTo>
                <a:lnTo>
                  <a:pt x="63327" y="100433"/>
                </a:lnTo>
                <a:lnTo>
                  <a:pt x="63914" y="103466"/>
                </a:lnTo>
                <a:lnTo>
                  <a:pt x="64207" y="104933"/>
                </a:lnTo>
                <a:lnTo>
                  <a:pt x="65382" y="109263"/>
                </a:lnTo>
                <a:lnTo>
                  <a:pt x="90258" y="109263"/>
                </a:lnTo>
                <a:lnTo>
                  <a:pt x="90258" y="106548"/>
                </a:lnTo>
                <a:lnTo>
                  <a:pt x="86735" y="103172"/>
                </a:lnTo>
                <a:lnTo>
                  <a:pt x="86148" y="100384"/>
                </a:lnTo>
                <a:lnTo>
                  <a:pt x="85757" y="98623"/>
                </a:lnTo>
                <a:lnTo>
                  <a:pt x="85561" y="95272"/>
                </a:lnTo>
                <a:lnTo>
                  <a:pt x="85561" y="75483"/>
                </a:lnTo>
                <a:lnTo>
                  <a:pt x="84522" y="69845"/>
                </a:lnTo>
                <a:lnTo>
                  <a:pt x="82443" y="66152"/>
                </a:lnTo>
                <a:lnTo>
                  <a:pt x="80363" y="62458"/>
                </a:lnTo>
                <a:lnTo>
                  <a:pt x="76829" y="59609"/>
                </a:lnTo>
                <a:lnTo>
                  <a:pt x="71839" y="57603"/>
                </a:lnTo>
                <a:lnTo>
                  <a:pt x="77807" y="55548"/>
                </a:lnTo>
                <a:lnTo>
                  <a:pt x="82088" y="52038"/>
                </a:lnTo>
                <a:lnTo>
                  <a:pt x="84681" y="47073"/>
                </a:lnTo>
                <a:lnTo>
                  <a:pt x="87273" y="42108"/>
                </a:lnTo>
                <a:lnTo>
                  <a:pt x="88570" y="37056"/>
                </a:lnTo>
                <a:lnTo>
                  <a:pt x="88570" y="27664"/>
                </a:lnTo>
                <a:lnTo>
                  <a:pt x="87885" y="23872"/>
                </a:lnTo>
                <a:lnTo>
                  <a:pt x="86515" y="20546"/>
                </a:lnTo>
                <a:lnTo>
                  <a:pt x="85145" y="17219"/>
                </a:lnTo>
                <a:lnTo>
                  <a:pt x="83286" y="14186"/>
                </a:lnTo>
                <a:lnTo>
                  <a:pt x="80938" y="11447"/>
                </a:lnTo>
                <a:lnTo>
                  <a:pt x="78101" y="8120"/>
                </a:lnTo>
                <a:lnTo>
                  <a:pt x="74640" y="5601"/>
                </a:lnTo>
                <a:lnTo>
                  <a:pt x="70555" y="3889"/>
                </a:lnTo>
                <a:lnTo>
                  <a:pt x="66470" y="2176"/>
                </a:lnTo>
                <a:lnTo>
                  <a:pt x="60636" y="1247"/>
                </a:lnTo>
                <a:lnTo>
                  <a:pt x="53054" y="1100"/>
                </a:lnTo>
                <a:lnTo>
                  <a:pt x="22087" y="19885"/>
                </a:lnTo>
                <a:lnTo>
                  <a:pt x="53249" y="19885"/>
                </a:lnTo>
                <a:lnTo>
                  <a:pt x="56918" y="20521"/>
                </a:lnTo>
                <a:lnTo>
                  <a:pt x="59364" y="21793"/>
                </a:lnTo>
                <a:lnTo>
                  <a:pt x="63718" y="24044"/>
                </a:lnTo>
                <a:lnTo>
                  <a:pt x="65895" y="28447"/>
                </a:lnTo>
                <a:lnTo>
                  <a:pt x="65895" y="41068"/>
                </a:lnTo>
                <a:lnTo>
                  <a:pt x="63645" y="45128"/>
                </a:lnTo>
                <a:lnTo>
                  <a:pt x="59144" y="47183"/>
                </a:lnTo>
                <a:lnTo>
                  <a:pt x="61456" y="72597"/>
                </a:lnTo>
                <a:lnTo>
                  <a:pt x="62715" y="77196"/>
                </a:lnTo>
                <a:lnTo>
                  <a:pt x="62813" y="84093"/>
                </a:lnTo>
                <a:lnTo>
                  <a:pt x="62960" y="94147"/>
                </a:lnTo>
                <a:lnTo>
                  <a:pt x="63009" y="97326"/>
                </a:lnTo>
                <a:close/>
              </a:path>
              <a:path w="969087" h="111978">
                <a:moveTo>
                  <a:pt x="110804" y="440"/>
                </a:moveTo>
                <a:lnTo>
                  <a:pt x="110804" y="19739"/>
                </a:lnTo>
                <a:lnTo>
                  <a:pt x="132011" y="19739"/>
                </a:lnTo>
                <a:lnTo>
                  <a:pt x="132011" y="440"/>
                </a:lnTo>
                <a:lnTo>
                  <a:pt x="110804" y="440"/>
                </a:lnTo>
                <a:close/>
              </a:path>
              <a:path w="969087" h="111978">
                <a:moveTo>
                  <a:pt x="110804" y="29278"/>
                </a:moveTo>
                <a:lnTo>
                  <a:pt x="110804" y="109263"/>
                </a:lnTo>
                <a:lnTo>
                  <a:pt x="132011" y="109263"/>
                </a:lnTo>
                <a:lnTo>
                  <a:pt x="132011" y="29278"/>
                </a:lnTo>
                <a:lnTo>
                  <a:pt x="110804" y="29278"/>
                </a:lnTo>
                <a:close/>
              </a:path>
              <a:path w="969087" h="111978">
                <a:moveTo>
                  <a:pt x="152154" y="104016"/>
                </a:moveTo>
                <a:lnTo>
                  <a:pt x="154516" y="105855"/>
                </a:lnTo>
                <a:lnTo>
                  <a:pt x="165361" y="110447"/>
                </a:lnTo>
                <a:lnTo>
                  <a:pt x="180002" y="111978"/>
                </a:lnTo>
                <a:lnTo>
                  <a:pt x="183746" y="111897"/>
                </a:lnTo>
                <a:lnTo>
                  <a:pt x="197478" y="109686"/>
                </a:lnTo>
                <a:lnTo>
                  <a:pt x="207336" y="104456"/>
                </a:lnTo>
                <a:lnTo>
                  <a:pt x="213231" y="99442"/>
                </a:lnTo>
                <a:lnTo>
                  <a:pt x="216179" y="92973"/>
                </a:lnTo>
                <a:lnTo>
                  <a:pt x="216179" y="79030"/>
                </a:lnTo>
                <a:lnTo>
                  <a:pt x="214124" y="74016"/>
                </a:lnTo>
                <a:lnTo>
                  <a:pt x="210015" y="70004"/>
                </a:lnTo>
                <a:lnTo>
                  <a:pt x="205856" y="66042"/>
                </a:lnTo>
                <a:lnTo>
                  <a:pt x="199619" y="63082"/>
                </a:lnTo>
                <a:lnTo>
                  <a:pt x="191303" y="61125"/>
                </a:lnTo>
                <a:lnTo>
                  <a:pt x="178828" y="58386"/>
                </a:lnTo>
                <a:lnTo>
                  <a:pt x="171563" y="56453"/>
                </a:lnTo>
                <a:lnTo>
                  <a:pt x="167454" y="54252"/>
                </a:lnTo>
                <a:lnTo>
                  <a:pt x="166427" y="50118"/>
                </a:lnTo>
                <a:lnTo>
                  <a:pt x="167393" y="46547"/>
                </a:lnTo>
                <a:lnTo>
                  <a:pt x="171257" y="43710"/>
                </a:lnTo>
                <a:lnTo>
                  <a:pt x="174498" y="43000"/>
                </a:lnTo>
                <a:lnTo>
                  <a:pt x="184576" y="43000"/>
                </a:lnTo>
                <a:lnTo>
                  <a:pt x="188490" y="44419"/>
                </a:lnTo>
                <a:lnTo>
                  <a:pt x="190789" y="47256"/>
                </a:lnTo>
                <a:lnTo>
                  <a:pt x="192770" y="50950"/>
                </a:lnTo>
                <a:lnTo>
                  <a:pt x="193064" y="53640"/>
                </a:lnTo>
                <a:lnTo>
                  <a:pt x="213977" y="53640"/>
                </a:lnTo>
                <a:lnTo>
                  <a:pt x="213048" y="43856"/>
                </a:lnTo>
                <a:lnTo>
                  <a:pt x="209440" y="36971"/>
                </a:lnTo>
                <a:lnTo>
                  <a:pt x="203154" y="32984"/>
                </a:lnTo>
                <a:lnTo>
                  <a:pt x="196867" y="28997"/>
                </a:lnTo>
                <a:lnTo>
                  <a:pt x="188734" y="27003"/>
                </a:lnTo>
                <a:lnTo>
                  <a:pt x="178345" y="27005"/>
                </a:lnTo>
                <a:lnTo>
                  <a:pt x="164589" y="29046"/>
                </a:lnTo>
                <a:lnTo>
                  <a:pt x="154282" y="34965"/>
                </a:lnTo>
                <a:lnTo>
                  <a:pt x="148485" y="40273"/>
                </a:lnTo>
                <a:lnTo>
                  <a:pt x="145586" y="46620"/>
                </a:lnTo>
                <a:lnTo>
                  <a:pt x="145586" y="60269"/>
                </a:lnTo>
                <a:lnTo>
                  <a:pt x="147445" y="65063"/>
                </a:lnTo>
                <a:lnTo>
                  <a:pt x="151163" y="68390"/>
                </a:lnTo>
                <a:lnTo>
                  <a:pt x="154881" y="71765"/>
                </a:lnTo>
                <a:lnTo>
                  <a:pt x="161265" y="74578"/>
                </a:lnTo>
                <a:lnTo>
                  <a:pt x="170316" y="76829"/>
                </a:lnTo>
                <a:lnTo>
                  <a:pt x="182888" y="79813"/>
                </a:lnTo>
                <a:lnTo>
                  <a:pt x="190153" y="81916"/>
                </a:lnTo>
                <a:lnTo>
                  <a:pt x="194067" y="84363"/>
                </a:lnTo>
                <a:lnTo>
                  <a:pt x="195045" y="88496"/>
                </a:lnTo>
                <a:lnTo>
                  <a:pt x="193834" y="92777"/>
                </a:lnTo>
                <a:lnTo>
                  <a:pt x="188991" y="95223"/>
                </a:lnTo>
                <a:lnTo>
                  <a:pt x="185726" y="95834"/>
                </a:lnTo>
                <a:lnTo>
                  <a:pt x="174621" y="95834"/>
                </a:lnTo>
                <a:lnTo>
                  <a:pt x="169827" y="94440"/>
                </a:lnTo>
                <a:lnTo>
                  <a:pt x="167234" y="91652"/>
                </a:lnTo>
                <a:lnTo>
                  <a:pt x="165766" y="90086"/>
                </a:lnTo>
                <a:lnTo>
                  <a:pt x="164812" y="87444"/>
                </a:lnTo>
                <a:lnTo>
                  <a:pt x="164372" y="83727"/>
                </a:lnTo>
                <a:lnTo>
                  <a:pt x="143165" y="83727"/>
                </a:lnTo>
                <a:lnTo>
                  <a:pt x="143165" y="91945"/>
                </a:lnTo>
                <a:lnTo>
                  <a:pt x="146161" y="98708"/>
                </a:lnTo>
                <a:lnTo>
                  <a:pt x="152154" y="104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2" name="object 342"/>
          <p:cNvSpPr/>
          <p:nvPr/>
        </p:nvSpPr>
        <p:spPr>
          <a:xfrm>
            <a:off x="1004472" y="5025627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3" name="object 343"/>
          <p:cNvSpPr/>
          <p:nvPr/>
        </p:nvSpPr>
        <p:spPr>
          <a:xfrm>
            <a:off x="1786408" y="5054051"/>
            <a:ext cx="13942" cy="68438"/>
          </a:xfrm>
          <a:custGeom>
            <a:avLst/>
            <a:gdLst/>
            <a:ahLst/>
            <a:cxnLst/>
            <a:rect l="l" t="t" r="r" b="b"/>
            <a:pathLst>
              <a:path w="15336" h="77563">
                <a:moveTo>
                  <a:pt x="0" y="0"/>
                </a:moveTo>
                <a:lnTo>
                  <a:pt x="0" y="15996"/>
                </a:lnTo>
                <a:lnTo>
                  <a:pt x="15336" y="15996"/>
                </a:lnTo>
                <a:lnTo>
                  <a:pt x="15336" y="0"/>
                </a:lnTo>
                <a:lnTo>
                  <a:pt x="0" y="0"/>
                </a:lnTo>
                <a:close/>
              </a:path>
              <a:path w="15336" h="77563">
                <a:moveTo>
                  <a:pt x="0" y="61566"/>
                </a:moveTo>
                <a:lnTo>
                  <a:pt x="0" y="77563"/>
                </a:lnTo>
                <a:lnTo>
                  <a:pt x="15336" y="77563"/>
                </a:lnTo>
                <a:lnTo>
                  <a:pt x="15336" y="61566"/>
                </a:lnTo>
                <a:lnTo>
                  <a:pt x="0" y="6156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4" name="object 344"/>
          <p:cNvSpPr/>
          <p:nvPr/>
        </p:nvSpPr>
        <p:spPr>
          <a:xfrm>
            <a:off x="1786408" y="506110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5" name="object 345"/>
          <p:cNvSpPr/>
          <p:nvPr/>
        </p:nvSpPr>
        <p:spPr>
          <a:xfrm>
            <a:off x="1786408" y="511543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6" name="object 346"/>
          <p:cNvSpPr/>
          <p:nvPr/>
        </p:nvSpPr>
        <p:spPr>
          <a:xfrm>
            <a:off x="885428" y="5159654"/>
            <a:ext cx="1286805" cy="97962"/>
          </a:xfrm>
          <a:custGeom>
            <a:avLst/>
            <a:gdLst/>
            <a:ahLst/>
            <a:cxnLst/>
            <a:rect l="l" t="t" r="r" b="b"/>
            <a:pathLst>
              <a:path w="1415486" h="111024">
                <a:moveTo>
                  <a:pt x="619527" y="74603"/>
                </a:moveTo>
                <a:lnTo>
                  <a:pt x="617252" y="80253"/>
                </a:lnTo>
                <a:lnTo>
                  <a:pt x="617252" y="94196"/>
                </a:lnTo>
                <a:lnTo>
                  <a:pt x="619564" y="99736"/>
                </a:lnTo>
                <a:lnTo>
                  <a:pt x="624187" y="104163"/>
                </a:lnTo>
                <a:lnTo>
                  <a:pt x="628810" y="108590"/>
                </a:lnTo>
                <a:lnTo>
                  <a:pt x="634766" y="110804"/>
                </a:lnTo>
                <a:lnTo>
                  <a:pt x="632442" y="94073"/>
                </a:lnTo>
                <a:lnTo>
                  <a:pt x="631048" y="91065"/>
                </a:lnTo>
                <a:lnTo>
                  <a:pt x="631048" y="82210"/>
                </a:lnTo>
                <a:lnTo>
                  <a:pt x="633078" y="78541"/>
                </a:lnTo>
                <a:lnTo>
                  <a:pt x="637138" y="76242"/>
                </a:lnTo>
                <a:lnTo>
                  <a:pt x="639535" y="74872"/>
                </a:lnTo>
                <a:lnTo>
                  <a:pt x="643131" y="73869"/>
                </a:lnTo>
                <a:lnTo>
                  <a:pt x="647925" y="73233"/>
                </a:lnTo>
                <a:lnTo>
                  <a:pt x="655924" y="72206"/>
                </a:lnTo>
                <a:lnTo>
                  <a:pt x="660865" y="71423"/>
                </a:lnTo>
                <a:lnTo>
                  <a:pt x="663408" y="70738"/>
                </a:lnTo>
                <a:lnTo>
                  <a:pt x="665952" y="70053"/>
                </a:lnTo>
                <a:lnTo>
                  <a:pt x="669646" y="68170"/>
                </a:lnTo>
                <a:lnTo>
                  <a:pt x="669646" y="86931"/>
                </a:lnTo>
                <a:lnTo>
                  <a:pt x="665977" y="92777"/>
                </a:lnTo>
                <a:lnTo>
                  <a:pt x="658712" y="106915"/>
                </a:lnTo>
                <a:lnTo>
                  <a:pt x="663751" y="104322"/>
                </a:lnTo>
                <a:lnTo>
                  <a:pt x="667616" y="101265"/>
                </a:lnTo>
                <a:lnTo>
                  <a:pt x="670306" y="97742"/>
                </a:lnTo>
                <a:lnTo>
                  <a:pt x="670746" y="100873"/>
                </a:lnTo>
                <a:lnTo>
                  <a:pt x="672581" y="105007"/>
                </a:lnTo>
                <a:lnTo>
                  <a:pt x="674636" y="108236"/>
                </a:lnTo>
                <a:lnTo>
                  <a:pt x="677938" y="109850"/>
                </a:lnTo>
                <a:lnTo>
                  <a:pt x="684346" y="109850"/>
                </a:lnTo>
                <a:lnTo>
                  <a:pt x="687966" y="109483"/>
                </a:lnTo>
                <a:lnTo>
                  <a:pt x="691587" y="108529"/>
                </a:lnTo>
                <a:lnTo>
                  <a:pt x="691587" y="98770"/>
                </a:lnTo>
                <a:lnTo>
                  <a:pt x="689972" y="99026"/>
                </a:lnTo>
                <a:lnTo>
                  <a:pt x="687257" y="99210"/>
                </a:lnTo>
                <a:lnTo>
                  <a:pt x="683698" y="97962"/>
                </a:lnTo>
                <a:lnTo>
                  <a:pt x="682854" y="94660"/>
                </a:lnTo>
                <a:lnTo>
                  <a:pt x="682854" y="41949"/>
                </a:lnTo>
                <a:lnTo>
                  <a:pt x="679992" y="36470"/>
                </a:lnTo>
                <a:lnTo>
                  <a:pt x="674269" y="32947"/>
                </a:lnTo>
                <a:lnTo>
                  <a:pt x="668496" y="29425"/>
                </a:lnTo>
                <a:lnTo>
                  <a:pt x="660987" y="27664"/>
                </a:lnTo>
                <a:lnTo>
                  <a:pt x="643767" y="27664"/>
                </a:lnTo>
                <a:lnTo>
                  <a:pt x="636759" y="29559"/>
                </a:lnTo>
                <a:lnTo>
                  <a:pt x="630717" y="33351"/>
                </a:lnTo>
                <a:lnTo>
                  <a:pt x="624676" y="37142"/>
                </a:lnTo>
                <a:lnTo>
                  <a:pt x="621533" y="43881"/>
                </a:lnTo>
                <a:lnTo>
                  <a:pt x="621288" y="53567"/>
                </a:lnTo>
                <a:lnTo>
                  <a:pt x="633616" y="53567"/>
                </a:lnTo>
                <a:lnTo>
                  <a:pt x="634105" y="49507"/>
                </a:lnTo>
                <a:lnTo>
                  <a:pt x="635157" y="46449"/>
                </a:lnTo>
                <a:lnTo>
                  <a:pt x="636771" y="44395"/>
                </a:lnTo>
                <a:lnTo>
                  <a:pt x="639658" y="40677"/>
                </a:lnTo>
                <a:lnTo>
                  <a:pt x="644550" y="38818"/>
                </a:lnTo>
                <a:lnTo>
                  <a:pt x="657416" y="38818"/>
                </a:lnTo>
                <a:lnTo>
                  <a:pt x="662002" y="39833"/>
                </a:lnTo>
                <a:lnTo>
                  <a:pt x="665206" y="41863"/>
                </a:lnTo>
                <a:lnTo>
                  <a:pt x="668411" y="43893"/>
                </a:lnTo>
                <a:lnTo>
                  <a:pt x="670013" y="47159"/>
                </a:lnTo>
                <a:lnTo>
                  <a:pt x="670013" y="53861"/>
                </a:lnTo>
                <a:lnTo>
                  <a:pt x="669132" y="56723"/>
                </a:lnTo>
                <a:lnTo>
                  <a:pt x="666075" y="60147"/>
                </a:lnTo>
                <a:lnTo>
                  <a:pt x="663042" y="60538"/>
                </a:lnTo>
                <a:lnTo>
                  <a:pt x="641981" y="63180"/>
                </a:lnTo>
                <a:lnTo>
                  <a:pt x="634594" y="64109"/>
                </a:lnTo>
                <a:lnTo>
                  <a:pt x="628626" y="66580"/>
                </a:lnTo>
                <a:lnTo>
                  <a:pt x="624076" y="70592"/>
                </a:lnTo>
                <a:lnTo>
                  <a:pt x="619527" y="74603"/>
                </a:lnTo>
                <a:close/>
              </a:path>
              <a:path w="1415486" h="111024">
                <a:moveTo>
                  <a:pt x="665977" y="92777"/>
                </a:moveTo>
                <a:lnTo>
                  <a:pt x="658639" y="96348"/>
                </a:lnTo>
                <a:lnTo>
                  <a:pt x="654285" y="98500"/>
                </a:lnTo>
                <a:lnTo>
                  <a:pt x="649784" y="99577"/>
                </a:lnTo>
                <a:lnTo>
                  <a:pt x="641321" y="99577"/>
                </a:lnTo>
                <a:lnTo>
                  <a:pt x="638019" y="98476"/>
                </a:lnTo>
                <a:lnTo>
                  <a:pt x="635230" y="96275"/>
                </a:lnTo>
                <a:lnTo>
                  <a:pt x="632442" y="94073"/>
                </a:lnTo>
                <a:lnTo>
                  <a:pt x="634766" y="110804"/>
                </a:lnTo>
                <a:lnTo>
                  <a:pt x="648121" y="110804"/>
                </a:lnTo>
                <a:lnTo>
                  <a:pt x="653673" y="109508"/>
                </a:lnTo>
                <a:lnTo>
                  <a:pt x="658712" y="106915"/>
                </a:lnTo>
                <a:lnTo>
                  <a:pt x="665977" y="92777"/>
                </a:lnTo>
                <a:close/>
              </a:path>
              <a:path w="1415486" h="111024">
                <a:moveTo>
                  <a:pt x="766924" y="41521"/>
                </a:moveTo>
                <a:lnTo>
                  <a:pt x="772012" y="39331"/>
                </a:lnTo>
                <a:lnTo>
                  <a:pt x="786541" y="39331"/>
                </a:lnTo>
                <a:lnTo>
                  <a:pt x="792583" y="42511"/>
                </a:lnTo>
                <a:lnTo>
                  <a:pt x="796203" y="48871"/>
                </a:lnTo>
                <a:lnTo>
                  <a:pt x="798160" y="52295"/>
                </a:lnTo>
                <a:lnTo>
                  <a:pt x="799407" y="56869"/>
                </a:lnTo>
                <a:lnTo>
                  <a:pt x="799945" y="62593"/>
                </a:lnTo>
                <a:lnTo>
                  <a:pt x="756284" y="62593"/>
                </a:lnTo>
                <a:lnTo>
                  <a:pt x="756528" y="55842"/>
                </a:lnTo>
                <a:lnTo>
                  <a:pt x="752028" y="39625"/>
                </a:lnTo>
                <a:lnTo>
                  <a:pt x="748061" y="45073"/>
                </a:lnTo>
                <a:lnTo>
                  <a:pt x="743331" y="56630"/>
                </a:lnTo>
                <a:lnTo>
                  <a:pt x="741754" y="70371"/>
                </a:lnTo>
                <a:lnTo>
                  <a:pt x="742146" y="77581"/>
                </a:lnTo>
                <a:lnTo>
                  <a:pt x="745402" y="90309"/>
                </a:lnTo>
                <a:lnTo>
                  <a:pt x="751954" y="100274"/>
                </a:lnTo>
                <a:lnTo>
                  <a:pt x="764045" y="108601"/>
                </a:lnTo>
                <a:lnTo>
                  <a:pt x="776830" y="110951"/>
                </a:lnTo>
                <a:lnTo>
                  <a:pt x="780842" y="110951"/>
                </a:lnTo>
                <a:lnTo>
                  <a:pt x="784437" y="110559"/>
                </a:lnTo>
                <a:lnTo>
                  <a:pt x="787617" y="109777"/>
                </a:lnTo>
                <a:lnTo>
                  <a:pt x="793537" y="108407"/>
                </a:lnTo>
                <a:lnTo>
                  <a:pt x="798502" y="105765"/>
                </a:lnTo>
                <a:lnTo>
                  <a:pt x="802514" y="101852"/>
                </a:lnTo>
                <a:lnTo>
                  <a:pt x="804911" y="99601"/>
                </a:lnTo>
                <a:lnTo>
                  <a:pt x="807075" y="96703"/>
                </a:lnTo>
                <a:lnTo>
                  <a:pt x="809007" y="93156"/>
                </a:lnTo>
                <a:lnTo>
                  <a:pt x="810940" y="89609"/>
                </a:lnTo>
                <a:lnTo>
                  <a:pt x="812077" y="86393"/>
                </a:lnTo>
                <a:lnTo>
                  <a:pt x="812420" y="83507"/>
                </a:lnTo>
                <a:lnTo>
                  <a:pt x="799431" y="83507"/>
                </a:lnTo>
                <a:lnTo>
                  <a:pt x="798453" y="86980"/>
                </a:lnTo>
                <a:lnTo>
                  <a:pt x="796790" y="90037"/>
                </a:lnTo>
                <a:lnTo>
                  <a:pt x="794442" y="92679"/>
                </a:lnTo>
                <a:lnTo>
                  <a:pt x="790332" y="97229"/>
                </a:lnTo>
                <a:lnTo>
                  <a:pt x="784829" y="99503"/>
                </a:lnTo>
                <a:lnTo>
                  <a:pt x="770544" y="99503"/>
                </a:lnTo>
                <a:lnTo>
                  <a:pt x="765089" y="97094"/>
                </a:lnTo>
                <a:lnTo>
                  <a:pt x="761567" y="92275"/>
                </a:lnTo>
                <a:lnTo>
                  <a:pt x="758045" y="87457"/>
                </a:lnTo>
                <a:lnTo>
                  <a:pt x="756161" y="81060"/>
                </a:lnTo>
                <a:lnTo>
                  <a:pt x="755917" y="73086"/>
                </a:lnTo>
                <a:lnTo>
                  <a:pt x="813521" y="73086"/>
                </a:lnTo>
                <a:lnTo>
                  <a:pt x="813521" y="65161"/>
                </a:lnTo>
                <a:lnTo>
                  <a:pt x="813129" y="59389"/>
                </a:lnTo>
                <a:lnTo>
                  <a:pt x="812346" y="55769"/>
                </a:lnTo>
                <a:lnTo>
                  <a:pt x="811466" y="50485"/>
                </a:lnTo>
                <a:lnTo>
                  <a:pt x="809705" y="45862"/>
                </a:lnTo>
                <a:lnTo>
                  <a:pt x="807063" y="41900"/>
                </a:lnTo>
                <a:lnTo>
                  <a:pt x="804324" y="37741"/>
                </a:lnTo>
                <a:lnTo>
                  <a:pt x="800337" y="34354"/>
                </a:lnTo>
                <a:lnTo>
                  <a:pt x="795102" y="31737"/>
                </a:lnTo>
                <a:lnTo>
                  <a:pt x="789868" y="29119"/>
                </a:lnTo>
                <a:lnTo>
                  <a:pt x="784462" y="27811"/>
                </a:lnTo>
                <a:lnTo>
                  <a:pt x="778885" y="27811"/>
                </a:lnTo>
                <a:lnTo>
                  <a:pt x="774544" y="28024"/>
                </a:lnTo>
                <a:lnTo>
                  <a:pt x="766924" y="41521"/>
                </a:lnTo>
                <a:close/>
              </a:path>
              <a:path w="1415486" h="111024">
                <a:moveTo>
                  <a:pt x="756528" y="55842"/>
                </a:moveTo>
                <a:lnTo>
                  <a:pt x="758705" y="50277"/>
                </a:lnTo>
                <a:lnTo>
                  <a:pt x="762815" y="45899"/>
                </a:lnTo>
                <a:lnTo>
                  <a:pt x="766924" y="41521"/>
                </a:lnTo>
                <a:lnTo>
                  <a:pt x="774544" y="28024"/>
                </a:lnTo>
                <a:lnTo>
                  <a:pt x="762103" y="31611"/>
                </a:lnTo>
                <a:lnTo>
                  <a:pt x="752028" y="39625"/>
                </a:lnTo>
                <a:lnTo>
                  <a:pt x="756528" y="55842"/>
                </a:lnTo>
                <a:close/>
              </a:path>
              <a:path w="1415486" h="111024">
                <a:moveTo>
                  <a:pt x="868458" y="47844"/>
                </a:moveTo>
                <a:lnTo>
                  <a:pt x="868458" y="60171"/>
                </a:lnTo>
                <a:lnTo>
                  <a:pt x="944994" y="60171"/>
                </a:lnTo>
                <a:lnTo>
                  <a:pt x="944994" y="47844"/>
                </a:lnTo>
                <a:lnTo>
                  <a:pt x="868458" y="47844"/>
                </a:lnTo>
                <a:close/>
              </a:path>
              <a:path w="1415486" h="111024">
                <a:moveTo>
                  <a:pt x="868458" y="79324"/>
                </a:moveTo>
                <a:lnTo>
                  <a:pt x="868458" y="91872"/>
                </a:lnTo>
                <a:lnTo>
                  <a:pt x="944994" y="91872"/>
                </a:lnTo>
                <a:lnTo>
                  <a:pt x="944994" y="79324"/>
                </a:lnTo>
                <a:lnTo>
                  <a:pt x="868458" y="79324"/>
                </a:lnTo>
                <a:close/>
              </a:path>
              <a:path w="1415486" h="111024">
                <a:moveTo>
                  <a:pt x="1036842" y="82479"/>
                </a:moveTo>
                <a:lnTo>
                  <a:pt x="1036842" y="108162"/>
                </a:lnTo>
                <a:lnTo>
                  <a:pt x="1050050" y="108162"/>
                </a:lnTo>
                <a:lnTo>
                  <a:pt x="1050050" y="82479"/>
                </a:lnTo>
                <a:lnTo>
                  <a:pt x="1065534" y="82479"/>
                </a:lnTo>
                <a:lnTo>
                  <a:pt x="1065534" y="70958"/>
                </a:lnTo>
                <a:lnTo>
                  <a:pt x="1050050" y="70958"/>
                </a:lnTo>
                <a:lnTo>
                  <a:pt x="1050050" y="2788"/>
                </a:lnTo>
                <a:lnTo>
                  <a:pt x="1038897" y="2788"/>
                </a:lnTo>
                <a:lnTo>
                  <a:pt x="1036622" y="23335"/>
                </a:lnTo>
                <a:lnTo>
                  <a:pt x="1036622" y="70958"/>
                </a:lnTo>
                <a:lnTo>
                  <a:pt x="1002940" y="70958"/>
                </a:lnTo>
                <a:lnTo>
                  <a:pt x="990759" y="69564"/>
                </a:lnTo>
                <a:lnTo>
                  <a:pt x="990759" y="82479"/>
                </a:lnTo>
                <a:lnTo>
                  <a:pt x="1036842" y="82479"/>
                </a:lnTo>
                <a:close/>
              </a:path>
              <a:path w="1415486" h="111024">
                <a:moveTo>
                  <a:pt x="1038897" y="2788"/>
                </a:moveTo>
                <a:lnTo>
                  <a:pt x="990759" y="69564"/>
                </a:lnTo>
                <a:lnTo>
                  <a:pt x="1002940" y="70958"/>
                </a:lnTo>
                <a:lnTo>
                  <a:pt x="1036622" y="23335"/>
                </a:lnTo>
                <a:lnTo>
                  <a:pt x="1038897" y="2788"/>
                </a:lnTo>
                <a:close/>
              </a:path>
              <a:path w="1415486" h="111024">
                <a:moveTo>
                  <a:pt x="1087450" y="92165"/>
                </a:moveTo>
                <a:lnTo>
                  <a:pt x="1087450" y="108162"/>
                </a:lnTo>
                <a:lnTo>
                  <a:pt x="1102787" y="108162"/>
                </a:lnTo>
                <a:lnTo>
                  <a:pt x="1102787" y="92165"/>
                </a:lnTo>
                <a:lnTo>
                  <a:pt x="1087450" y="92165"/>
                </a:lnTo>
                <a:close/>
              </a:path>
              <a:path w="1415486" h="111024">
                <a:moveTo>
                  <a:pt x="1147255" y="108162"/>
                </a:moveTo>
                <a:lnTo>
                  <a:pt x="1149506" y="97400"/>
                </a:lnTo>
                <a:lnTo>
                  <a:pt x="1151340" y="89597"/>
                </a:lnTo>
                <a:lnTo>
                  <a:pt x="1152759" y="84754"/>
                </a:lnTo>
                <a:lnTo>
                  <a:pt x="1157092" y="72179"/>
                </a:lnTo>
                <a:lnTo>
                  <a:pt x="1162445" y="59731"/>
                </a:lnTo>
                <a:lnTo>
                  <a:pt x="1164540" y="55315"/>
                </a:lnTo>
                <a:lnTo>
                  <a:pt x="1170578" y="44050"/>
                </a:lnTo>
                <a:lnTo>
                  <a:pt x="1177305" y="33461"/>
                </a:lnTo>
                <a:lnTo>
                  <a:pt x="1182906" y="25340"/>
                </a:lnTo>
                <a:lnTo>
                  <a:pt x="1187394" y="19641"/>
                </a:lnTo>
                <a:lnTo>
                  <a:pt x="1190770" y="16363"/>
                </a:lnTo>
                <a:lnTo>
                  <a:pt x="1190770" y="4843"/>
                </a:lnTo>
                <a:lnTo>
                  <a:pt x="1117683" y="4843"/>
                </a:lnTo>
                <a:lnTo>
                  <a:pt x="1117683" y="18124"/>
                </a:lnTo>
                <a:lnTo>
                  <a:pt x="1175800" y="18124"/>
                </a:lnTo>
                <a:lnTo>
                  <a:pt x="1169023" y="26462"/>
                </a:lnTo>
                <a:lnTo>
                  <a:pt x="1161722" y="36806"/>
                </a:lnTo>
                <a:lnTo>
                  <a:pt x="1154667" y="48284"/>
                </a:lnTo>
                <a:lnTo>
                  <a:pt x="1148230" y="60435"/>
                </a:lnTo>
                <a:lnTo>
                  <a:pt x="1142905" y="72332"/>
                </a:lnTo>
                <a:lnTo>
                  <a:pt x="1138533" y="84252"/>
                </a:lnTo>
                <a:lnTo>
                  <a:pt x="1135116" y="96196"/>
                </a:lnTo>
                <a:lnTo>
                  <a:pt x="1132653" y="108162"/>
                </a:lnTo>
                <a:lnTo>
                  <a:pt x="1147255" y="108162"/>
                </a:lnTo>
                <a:close/>
              </a:path>
              <a:path w="1415486" h="111024">
                <a:moveTo>
                  <a:pt x="1247200" y="98990"/>
                </a:moveTo>
                <a:lnTo>
                  <a:pt x="1231839" y="98990"/>
                </a:lnTo>
                <a:lnTo>
                  <a:pt x="1225821" y="94025"/>
                </a:lnTo>
                <a:lnTo>
                  <a:pt x="1227151" y="108533"/>
                </a:lnTo>
                <a:lnTo>
                  <a:pt x="1240424" y="111024"/>
                </a:lnTo>
                <a:lnTo>
                  <a:pt x="1251975" y="109209"/>
                </a:lnTo>
                <a:lnTo>
                  <a:pt x="1262752" y="102524"/>
                </a:lnTo>
                <a:lnTo>
                  <a:pt x="1270657" y="90918"/>
                </a:lnTo>
                <a:lnTo>
                  <a:pt x="1273865" y="82013"/>
                </a:lnTo>
                <a:lnTo>
                  <a:pt x="1276247" y="69666"/>
                </a:lnTo>
                <a:lnTo>
                  <a:pt x="1277041" y="55475"/>
                </a:lnTo>
                <a:lnTo>
                  <a:pt x="1276407" y="42784"/>
                </a:lnTo>
                <a:lnTo>
                  <a:pt x="1274065" y="30157"/>
                </a:lnTo>
                <a:lnTo>
                  <a:pt x="1269996" y="19886"/>
                </a:lnTo>
                <a:lnTo>
                  <a:pt x="1264697" y="12488"/>
                </a:lnTo>
                <a:lnTo>
                  <a:pt x="1254179" y="5433"/>
                </a:lnTo>
                <a:lnTo>
                  <a:pt x="1240497" y="3081"/>
                </a:lnTo>
                <a:lnTo>
                  <a:pt x="1238993" y="3108"/>
                </a:lnTo>
                <a:lnTo>
                  <a:pt x="1226141" y="6108"/>
                </a:lnTo>
                <a:lnTo>
                  <a:pt x="1216198" y="14073"/>
                </a:lnTo>
                <a:lnTo>
                  <a:pt x="1209164" y="27004"/>
                </a:lnTo>
                <a:lnTo>
                  <a:pt x="1207626" y="31875"/>
                </a:lnTo>
                <a:lnTo>
                  <a:pt x="1205312" y="43968"/>
                </a:lnTo>
                <a:lnTo>
                  <a:pt x="1204541" y="57750"/>
                </a:lnTo>
                <a:lnTo>
                  <a:pt x="1205355" y="71786"/>
                </a:lnTo>
                <a:lnTo>
                  <a:pt x="1207923" y="84256"/>
                </a:lnTo>
                <a:lnTo>
                  <a:pt x="1212246" y="94587"/>
                </a:lnTo>
                <a:lnTo>
                  <a:pt x="1216814" y="101059"/>
                </a:lnTo>
                <a:lnTo>
                  <a:pt x="1219669" y="72429"/>
                </a:lnTo>
                <a:lnTo>
                  <a:pt x="1218850" y="58264"/>
                </a:lnTo>
                <a:lnTo>
                  <a:pt x="1219123" y="49183"/>
                </a:lnTo>
                <a:lnTo>
                  <a:pt x="1220873" y="36002"/>
                </a:lnTo>
                <a:lnTo>
                  <a:pt x="1224244" y="25940"/>
                </a:lnTo>
                <a:lnTo>
                  <a:pt x="1227839" y="18626"/>
                </a:lnTo>
                <a:lnTo>
                  <a:pt x="1233526" y="14969"/>
                </a:lnTo>
                <a:lnTo>
                  <a:pt x="1249768" y="14969"/>
                </a:lnTo>
                <a:lnTo>
                  <a:pt x="1255467" y="18822"/>
                </a:lnTo>
                <a:lnTo>
                  <a:pt x="1258402" y="26527"/>
                </a:lnTo>
                <a:lnTo>
                  <a:pt x="1259604" y="30070"/>
                </a:lnTo>
                <a:lnTo>
                  <a:pt x="1262005" y="41876"/>
                </a:lnTo>
                <a:lnTo>
                  <a:pt x="1262805" y="55989"/>
                </a:lnTo>
                <a:lnTo>
                  <a:pt x="1262385" y="67932"/>
                </a:lnTo>
                <a:lnTo>
                  <a:pt x="1260378" y="81046"/>
                </a:lnTo>
                <a:lnTo>
                  <a:pt x="1256715" y="89891"/>
                </a:lnTo>
                <a:lnTo>
                  <a:pt x="1252654" y="95957"/>
                </a:lnTo>
                <a:lnTo>
                  <a:pt x="1247200" y="98990"/>
                </a:lnTo>
                <a:close/>
              </a:path>
              <a:path w="1415486" h="111024">
                <a:moveTo>
                  <a:pt x="1227151" y="108533"/>
                </a:moveTo>
                <a:lnTo>
                  <a:pt x="1225821" y="94025"/>
                </a:lnTo>
                <a:lnTo>
                  <a:pt x="1222299" y="84094"/>
                </a:lnTo>
                <a:lnTo>
                  <a:pt x="1222127" y="83596"/>
                </a:lnTo>
                <a:lnTo>
                  <a:pt x="1219669" y="72429"/>
                </a:lnTo>
                <a:lnTo>
                  <a:pt x="1216814" y="101059"/>
                </a:lnTo>
                <a:lnTo>
                  <a:pt x="1227151" y="108533"/>
                </a:lnTo>
                <a:close/>
              </a:path>
              <a:path w="1415486" h="111024">
                <a:moveTo>
                  <a:pt x="1379309" y="3522"/>
                </a:moveTo>
                <a:lnTo>
                  <a:pt x="1320531" y="110951"/>
                </a:lnTo>
                <a:lnTo>
                  <a:pt x="1328676" y="110951"/>
                </a:lnTo>
                <a:lnTo>
                  <a:pt x="1387454" y="3522"/>
                </a:lnTo>
                <a:lnTo>
                  <a:pt x="1379309" y="3522"/>
                </a:lnTo>
                <a:close/>
              </a:path>
              <a:path w="1415486" h="111024">
                <a:moveTo>
                  <a:pt x="1313731" y="46963"/>
                </a:moveTo>
                <a:lnTo>
                  <a:pt x="1310172" y="45483"/>
                </a:lnTo>
                <a:lnTo>
                  <a:pt x="1310845" y="57383"/>
                </a:lnTo>
                <a:lnTo>
                  <a:pt x="1317889" y="57383"/>
                </a:lnTo>
                <a:lnTo>
                  <a:pt x="1317889" y="46963"/>
                </a:lnTo>
                <a:lnTo>
                  <a:pt x="1313731" y="46963"/>
                </a:lnTo>
                <a:close/>
              </a:path>
              <a:path w="1415486" h="111024">
                <a:moveTo>
                  <a:pt x="1385742" y="97742"/>
                </a:moveTo>
                <a:lnTo>
                  <a:pt x="1382159" y="96263"/>
                </a:lnTo>
                <a:lnTo>
                  <a:pt x="1382856" y="108162"/>
                </a:lnTo>
                <a:lnTo>
                  <a:pt x="1389949" y="108162"/>
                </a:lnTo>
                <a:lnTo>
                  <a:pt x="1389949" y="97742"/>
                </a:lnTo>
                <a:lnTo>
                  <a:pt x="1385742" y="97742"/>
                </a:lnTo>
                <a:close/>
              </a:path>
              <a:path w="1415486" h="111024">
                <a:moveTo>
                  <a:pt x="1366834" y="95688"/>
                </a:moveTo>
                <a:lnTo>
                  <a:pt x="1371824" y="100678"/>
                </a:lnTo>
                <a:lnTo>
                  <a:pt x="1376814" y="105667"/>
                </a:lnTo>
                <a:lnTo>
                  <a:pt x="1382856" y="108162"/>
                </a:lnTo>
                <a:lnTo>
                  <a:pt x="1382159" y="96263"/>
                </a:lnTo>
                <a:lnTo>
                  <a:pt x="1379199" y="93303"/>
                </a:lnTo>
                <a:lnTo>
                  <a:pt x="1376239" y="90343"/>
                </a:lnTo>
                <a:lnTo>
                  <a:pt x="1374759" y="86784"/>
                </a:lnTo>
                <a:lnTo>
                  <a:pt x="1374759" y="78468"/>
                </a:lnTo>
                <a:lnTo>
                  <a:pt x="1376239" y="74909"/>
                </a:lnTo>
                <a:lnTo>
                  <a:pt x="1379199" y="71949"/>
                </a:lnTo>
                <a:lnTo>
                  <a:pt x="1382159" y="68989"/>
                </a:lnTo>
                <a:lnTo>
                  <a:pt x="1385742" y="67510"/>
                </a:lnTo>
                <a:lnTo>
                  <a:pt x="1394107" y="67510"/>
                </a:lnTo>
                <a:lnTo>
                  <a:pt x="1397666" y="68989"/>
                </a:lnTo>
                <a:lnTo>
                  <a:pt x="1400626" y="71949"/>
                </a:lnTo>
                <a:lnTo>
                  <a:pt x="1403585" y="74909"/>
                </a:lnTo>
                <a:lnTo>
                  <a:pt x="1405066" y="78468"/>
                </a:lnTo>
                <a:lnTo>
                  <a:pt x="1405066" y="86784"/>
                </a:lnTo>
                <a:lnTo>
                  <a:pt x="1403585" y="90343"/>
                </a:lnTo>
                <a:lnTo>
                  <a:pt x="1400626" y="93303"/>
                </a:lnTo>
                <a:lnTo>
                  <a:pt x="1397666" y="96263"/>
                </a:lnTo>
                <a:lnTo>
                  <a:pt x="1394107" y="97742"/>
                </a:lnTo>
                <a:lnTo>
                  <a:pt x="1389949" y="97742"/>
                </a:lnTo>
                <a:lnTo>
                  <a:pt x="1389949" y="108162"/>
                </a:lnTo>
                <a:lnTo>
                  <a:pt x="1396994" y="108162"/>
                </a:lnTo>
                <a:lnTo>
                  <a:pt x="1403011" y="105667"/>
                </a:lnTo>
                <a:lnTo>
                  <a:pt x="1408001" y="100678"/>
                </a:lnTo>
                <a:lnTo>
                  <a:pt x="1412991" y="95688"/>
                </a:lnTo>
                <a:lnTo>
                  <a:pt x="1415486" y="89671"/>
                </a:lnTo>
                <a:lnTo>
                  <a:pt x="1415486" y="75581"/>
                </a:lnTo>
                <a:lnTo>
                  <a:pt x="1412991" y="69564"/>
                </a:lnTo>
                <a:lnTo>
                  <a:pt x="1408001" y="64574"/>
                </a:lnTo>
                <a:lnTo>
                  <a:pt x="1403011" y="59584"/>
                </a:lnTo>
                <a:lnTo>
                  <a:pt x="1396994" y="57090"/>
                </a:lnTo>
                <a:lnTo>
                  <a:pt x="1382856" y="57090"/>
                </a:lnTo>
                <a:lnTo>
                  <a:pt x="1376814" y="59584"/>
                </a:lnTo>
                <a:lnTo>
                  <a:pt x="1371824" y="64574"/>
                </a:lnTo>
                <a:lnTo>
                  <a:pt x="1366834" y="69564"/>
                </a:lnTo>
                <a:lnTo>
                  <a:pt x="1364339" y="75581"/>
                </a:lnTo>
                <a:lnTo>
                  <a:pt x="1364339" y="89671"/>
                </a:lnTo>
                <a:lnTo>
                  <a:pt x="1366834" y="95688"/>
                </a:lnTo>
                <a:close/>
              </a:path>
              <a:path w="1415486" h="111024">
                <a:moveTo>
                  <a:pt x="1294848" y="44908"/>
                </a:moveTo>
                <a:lnTo>
                  <a:pt x="1299838" y="49898"/>
                </a:lnTo>
                <a:lnTo>
                  <a:pt x="1304828" y="54888"/>
                </a:lnTo>
                <a:lnTo>
                  <a:pt x="1310845" y="57383"/>
                </a:lnTo>
                <a:lnTo>
                  <a:pt x="1310172" y="45483"/>
                </a:lnTo>
                <a:lnTo>
                  <a:pt x="1307213" y="42523"/>
                </a:lnTo>
                <a:lnTo>
                  <a:pt x="1304253" y="39564"/>
                </a:lnTo>
                <a:lnTo>
                  <a:pt x="1302773" y="36005"/>
                </a:lnTo>
                <a:lnTo>
                  <a:pt x="1302773" y="27640"/>
                </a:lnTo>
                <a:lnTo>
                  <a:pt x="1304253" y="24068"/>
                </a:lnTo>
                <a:lnTo>
                  <a:pt x="1307213" y="21133"/>
                </a:lnTo>
                <a:lnTo>
                  <a:pt x="1310172" y="18198"/>
                </a:lnTo>
                <a:lnTo>
                  <a:pt x="1313731" y="16730"/>
                </a:lnTo>
                <a:lnTo>
                  <a:pt x="1322097" y="16730"/>
                </a:lnTo>
                <a:lnTo>
                  <a:pt x="1325680" y="18210"/>
                </a:lnTo>
                <a:lnTo>
                  <a:pt x="1328640" y="21170"/>
                </a:lnTo>
                <a:lnTo>
                  <a:pt x="1331599" y="24129"/>
                </a:lnTo>
                <a:lnTo>
                  <a:pt x="1333079" y="27688"/>
                </a:lnTo>
                <a:lnTo>
                  <a:pt x="1333079" y="36005"/>
                </a:lnTo>
                <a:lnTo>
                  <a:pt x="1331599" y="39564"/>
                </a:lnTo>
                <a:lnTo>
                  <a:pt x="1328640" y="42523"/>
                </a:lnTo>
                <a:lnTo>
                  <a:pt x="1325680" y="45483"/>
                </a:lnTo>
                <a:lnTo>
                  <a:pt x="1322097" y="46963"/>
                </a:lnTo>
                <a:lnTo>
                  <a:pt x="1317889" y="46963"/>
                </a:lnTo>
                <a:lnTo>
                  <a:pt x="1317889" y="57383"/>
                </a:lnTo>
                <a:lnTo>
                  <a:pt x="1324983" y="57383"/>
                </a:lnTo>
                <a:lnTo>
                  <a:pt x="1331025" y="54888"/>
                </a:lnTo>
                <a:lnTo>
                  <a:pt x="1336014" y="49898"/>
                </a:lnTo>
                <a:lnTo>
                  <a:pt x="1341004" y="44908"/>
                </a:lnTo>
                <a:lnTo>
                  <a:pt x="1343499" y="38891"/>
                </a:lnTo>
                <a:lnTo>
                  <a:pt x="1343499" y="24802"/>
                </a:lnTo>
                <a:lnTo>
                  <a:pt x="1341004" y="18773"/>
                </a:lnTo>
                <a:lnTo>
                  <a:pt x="1336014" y="13758"/>
                </a:lnTo>
                <a:lnTo>
                  <a:pt x="1331025" y="8744"/>
                </a:lnTo>
                <a:lnTo>
                  <a:pt x="1324983" y="6237"/>
                </a:lnTo>
                <a:lnTo>
                  <a:pt x="1310845" y="6237"/>
                </a:lnTo>
                <a:lnTo>
                  <a:pt x="1304828" y="8744"/>
                </a:lnTo>
                <a:lnTo>
                  <a:pt x="1299838" y="13758"/>
                </a:lnTo>
                <a:lnTo>
                  <a:pt x="1294848" y="18773"/>
                </a:lnTo>
                <a:lnTo>
                  <a:pt x="1292353" y="24802"/>
                </a:lnTo>
                <a:lnTo>
                  <a:pt x="1292353" y="38891"/>
                </a:lnTo>
                <a:lnTo>
                  <a:pt x="1294848" y="44908"/>
                </a:lnTo>
                <a:close/>
              </a:path>
              <a:path w="1415486" h="111024">
                <a:moveTo>
                  <a:pt x="727078" y="109410"/>
                </a:moveTo>
                <a:lnTo>
                  <a:pt x="730760" y="109312"/>
                </a:lnTo>
                <a:lnTo>
                  <a:pt x="734037" y="108920"/>
                </a:lnTo>
                <a:lnTo>
                  <a:pt x="737131" y="108162"/>
                </a:lnTo>
                <a:lnTo>
                  <a:pt x="737131" y="97742"/>
                </a:lnTo>
                <a:lnTo>
                  <a:pt x="733144" y="97962"/>
                </a:lnTo>
                <a:lnTo>
                  <a:pt x="730111" y="97962"/>
                </a:lnTo>
                <a:lnTo>
                  <a:pt x="727372" y="97155"/>
                </a:lnTo>
                <a:lnTo>
                  <a:pt x="724583" y="94391"/>
                </a:lnTo>
                <a:lnTo>
                  <a:pt x="724583" y="40359"/>
                </a:lnTo>
                <a:lnTo>
                  <a:pt x="737131" y="40359"/>
                </a:lnTo>
                <a:lnTo>
                  <a:pt x="737131" y="29572"/>
                </a:lnTo>
                <a:lnTo>
                  <a:pt x="724583" y="29572"/>
                </a:lnTo>
                <a:lnTo>
                  <a:pt x="724583" y="7631"/>
                </a:lnTo>
                <a:lnTo>
                  <a:pt x="711228" y="7631"/>
                </a:lnTo>
                <a:lnTo>
                  <a:pt x="711228" y="29572"/>
                </a:lnTo>
                <a:lnTo>
                  <a:pt x="700588" y="29572"/>
                </a:lnTo>
                <a:lnTo>
                  <a:pt x="700588" y="40359"/>
                </a:lnTo>
                <a:lnTo>
                  <a:pt x="711228" y="40359"/>
                </a:lnTo>
                <a:lnTo>
                  <a:pt x="711228" y="97424"/>
                </a:lnTo>
                <a:lnTo>
                  <a:pt x="712329" y="101521"/>
                </a:lnTo>
                <a:lnTo>
                  <a:pt x="714530" y="104677"/>
                </a:lnTo>
                <a:lnTo>
                  <a:pt x="716732" y="107832"/>
                </a:lnTo>
                <a:lnTo>
                  <a:pt x="720914" y="109410"/>
                </a:lnTo>
                <a:lnTo>
                  <a:pt x="727078" y="109410"/>
                </a:lnTo>
                <a:close/>
              </a:path>
              <a:path w="1415486" h="111024">
                <a:moveTo>
                  <a:pt x="185775" y="95688"/>
                </a:moveTo>
                <a:lnTo>
                  <a:pt x="185775" y="57750"/>
                </a:lnTo>
                <a:lnTo>
                  <a:pt x="214760" y="57750"/>
                </a:lnTo>
                <a:lnTo>
                  <a:pt x="218502" y="45935"/>
                </a:lnTo>
                <a:lnTo>
                  <a:pt x="185775" y="45935"/>
                </a:lnTo>
                <a:lnTo>
                  <a:pt x="185775" y="12547"/>
                </a:lnTo>
                <a:lnTo>
                  <a:pt x="218184" y="12547"/>
                </a:lnTo>
                <a:lnTo>
                  <a:pt x="222978" y="13232"/>
                </a:lnTo>
                <a:lnTo>
                  <a:pt x="226207" y="14602"/>
                </a:lnTo>
                <a:lnTo>
                  <a:pt x="231931" y="17048"/>
                </a:lnTo>
                <a:lnTo>
                  <a:pt x="234793" y="21793"/>
                </a:lnTo>
                <a:lnTo>
                  <a:pt x="234793" y="35834"/>
                </a:lnTo>
                <a:lnTo>
                  <a:pt x="232102" y="40677"/>
                </a:lnTo>
                <a:lnTo>
                  <a:pt x="236505" y="62862"/>
                </a:lnTo>
                <a:lnTo>
                  <a:pt x="240003" y="68194"/>
                </a:lnTo>
                <a:lnTo>
                  <a:pt x="240003" y="80669"/>
                </a:lnTo>
                <a:lnTo>
                  <a:pt x="238804" y="84631"/>
                </a:lnTo>
                <a:lnTo>
                  <a:pt x="236407" y="87909"/>
                </a:lnTo>
                <a:lnTo>
                  <a:pt x="239022" y="103295"/>
                </a:lnTo>
                <a:lnTo>
                  <a:pt x="248075" y="95541"/>
                </a:lnTo>
                <a:lnTo>
                  <a:pt x="252429" y="89915"/>
                </a:lnTo>
                <a:lnTo>
                  <a:pt x="254606" y="83629"/>
                </a:lnTo>
                <a:lnTo>
                  <a:pt x="254606" y="68414"/>
                </a:lnTo>
                <a:lnTo>
                  <a:pt x="252184" y="61933"/>
                </a:lnTo>
                <a:lnTo>
                  <a:pt x="247341" y="57236"/>
                </a:lnTo>
                <a:lnTo>
                  <a:pt x="244601" y="54594"/>
                </a:lnTo>
                <a:lnTo>
                  <a:pt x="240468" y="52222"/>
                </a:lnTo>
                <a:lnTo>
                  <a:pt x="234940" y="50118"/>
                </a:lnTo>
                <a:lnTo>
                  <a:pt x="238706" y="48210"/>
                </a:lnTo>
                <a:lnTo>
                  <a:pt x="241593" y="46107"/>
                </a:lnTo>
                <a:lnTo>
                  <a:pt x="243598" y="43808"/>
                </a:lnTo>
                <a:lnTo>
                  <a:pt x="247463" y="39454"/>
                </a:lnTo>
                <a:lnTo>
                  <a:pt x="249396" y="33877"/>
                </a:lnTo>
                <a:lnTo>
                  <a:pt x="249396" y="21255"/>
                </a:lnTo>
                <a:lnTo>
                  <a:pt x="247830" y="16119"/>
                </a:lnTo>
                <a:lnTo>
                  <a:pt x="244699" y="11667"/>
                </a:lnTo>
                <a:lnTo>
                  <a:pt x="232166" y="2503"/>
                </a:lnTo>
                <a:lnTo>
                  <a:pt x="217768" y="366"/>
                </a:lnTo>
                <a:lnTo>
                  <a:pt x="171465" y="366"/>
                </a:lnTo>
                <a:lnTo>
                  <a:pt x="171465" y="108162"/>
                </a:lnTo>
                <a:lnTo>
                  <a:pt x="217035" y="108162"/>
                </a:lnTo>
                <a:lnTo>
                  <a:pt x="185775" y="95688"/>
                </a:lnTo>
                <a:close/>
              </a:path>
              <a:path w="1415486" h="111024">
                <a:moveTo>
                  <a:pt x="36323" y="108162"/>
                </a:moveTo>
                <a:lnTo>
                  <a:pt x="51146" y="108162"/>
                </a:lnTo>
                <a:lnTo>
                  <a:pt x="51146" y="13208"/>
                </a:lnTo>
                <a:lnTo>
                  <a:pt x="87469" y="13208"/>
                </a:lnTo>
                <a:lnTo>
                  <a:pt x="87469" y="366"/>
                </a:lnTo>
                <a:lnTo>
                  <a:pt x="0" y="366"/>
                </a:lnTo>
                <a:lnTo>
                  <a:pt x="0" y="13208"/>
                </a:lnTo>
                <a:lnTo>
                  <a:pt x="36323" y="13208"/>
                </a:lnTo>
                <a:lnTo>
                  <a:pt x="36323" y="108162"/>
                </a:lnTo>
                <a:close/>
              </a:path>
              <a:path w="1415486" h="111024">
                <a:moveTo>
                  <a:pt x="98085" y="92165"/>
                </a:moveTo>
                <a:lnTo>
                  <a:pt x="98085" y="108162"/>
                </a:lnTo>
                <a:lnTo>
                  <a:pt x="113421" y="108162"/>
                </a:lnTo>
                <a:lnTo>
                  <a:pt x="113421" y="92165"/>
                </a:lnTo>
                <a:lnTo>
                  <a:pt x="98085" y="92165"/>
                </a:lnTo>
                <a:close/>
              </a:path>
              <a:path w="1415486" h="111024">
                <a:moveTo>
                  <a:pt x="236505" y="62862"/>
                </a:moveTo>
                <a:lnTo>
                  <a:pt x="232102" y="40677"/>
                </a:lnTo>
                <a:lnTo>
                  <a:pt x="226721" y="43367"/>
                </a:lnTo>
                <a:lnTo>
                  <a:pt x="223297" y="45079"/>
                </a:lnTo>
                <a:lnTo>
                  <a:pt x="218502" y="45935"/>
                </a:lnTo>
                <a:lnTo>
                  <a:pt x="214760" y="57750"/>
                </a:lnTo>
                <a:lnTo>
                  <a:pt x="220875" y="57750"/>
                </a:lnTo>
                <a:lnTo>
                  <a:pt x="225791" y="58508"/>
                </a:lnTo>
                <a:lnTo>
                  <a:pt x="229509" y="60025"/>
                </a:lnTo>
                <a:lnTo>
                  <a:pt x="236505" y="62862"/>
                </a:lnTo>
                <a:close/>
              </a:path>
              <a:path w="1415486" h="111024">
                <a:moveTo>
                  <a:pt x="232591" y="93095"/>
                </a:moveTo>
                <a:lnTo>
                  <a:pt x="226207" y="95688"/>
                </a:lnTo>
                <a:lnTo>
                  <a:pt x="185775" y="95688"/>
                </a:lnTo>
                <a:lnTo>
                  <a:pt x="217035" y="108162"/>
                </a:lnTo>
                <a:lnTo>
                  <a:pt x="226659" y="107423"/>
                </a:lnTo>
                <a:lnTo>
                  <a:pt x="239022" y="103295"/>
                </a:lnTo>
                <a:lnTo>
                  <a:pt x="236407" y="87909"/>
                </a:lnTo>
                <a:lnTo>
                  <a:pt x="232591" y="93095"/>
                </a:lnTo>
                <a:close/>
              </a:path>
              <a:path w="1415486" h="111024">
                <a:moveTo>
                  <a:pt x="319694" y="106653"/>
                </a:moveTo>
                <a:lnTo>
                  <a:pt x="328891" y="98623"/>
                </a:lnTo>
                <a:lnTo>
                  <a:pt x="332572" y="92731"/>
                </a:lnTo>
                <a:lnTo>
                  <a:pt x="336746" y="80967"/>
                </a:lnTo>
                <a:lnTo>
                  <a:pt x="338137" y="67216"/>
                </a:lnTo>
                <a:lnTo>
                  <a:pt x="337734" y="59878"/>
                </a:lnTo>
                <a:lnTo>
                  <a:pt x="334385" y="47109"/>
                </a:lnTo>
                <a:lnTo>
                  <a:pt x="327644" y="37423"/>
                </a:lnTo>
                <a:lnTo>
                  <a:pt x="314942" y="29440"/>
                </a:lnTo>
                <a:lnTo>
                  <a:pt x="301960" y="27297"/>
                </a:lnTo>
                <a:lnTo>
                  <a:pt x="297432" y="27519"/>
                </a:lnTo>
                <a:lnTo>
                  <a:pt x="284911" y="31094"/>
                </a:lnTo>
                <a:lnTo>
                  <a:pt x="274956" y="39038"/>
                </a:lnTo>
                <a:lnTo>
                  <a:pt x="270817" y="44947"/>
                </a:lnTo>
                <a:lnTo>
                  <a:pt x="266382" y="56582"/>
                </a:lnTo>
                <a:lnTo>
                  <a:pt x="264903" y="70591"/>
                </a:lnTo>
                <a:lnTo>
                  <a:pt x="265212" y="76998"/>
                </a:lnTo>
                <a:lnTo>
                  <a:pt x="268223" y="89791"/>
                </a:lnTo>
                <a:lnTo>
                  <a:pt x="274443" y="100054"/>
                </a:lnTo>
                <a:lnTo>
                  <a:pt x="276269" y="101994"/>
                </a:lnTo>
                <a:lnTo>
                  <a:pt x="278479" y="78737"/>
                </a:lnTo>
                <a:lnTo>
                  <a:pt x="278479" y="61663"/>
                </a:lnTo>
                <a:lnTo>
                  <a:pt x="280313" y="54228"/>
                </a:lnTo>
                <a:lnTo>
                  <a:pt x="283982" y="48063"/>
                </a:lnTo>
                <a:lnTo>
                  <a:pt x="287651" y="41899"/>
                </a:lnTo>
                <a:lnTo>
                  <a:pt x="293522" y="38818"/>
                </a:lnTo>
                <a:lnTo>
                  <a:pt x="310693" y="38818"/>
                </a:lnTo>
                <a:lnTo>
                  <a:pt x="317101" y="42438"/>
                </a:lnTo>
                <a:lnTo>
                  <a:pt x="320819" y="49678"/>
                </a:lnTo>
                <a:lnTo>
                  <a:pt x="323167" y="54276"/>
                </a:lnTo>
                <a:lnTo>
                  <a:pt x="324341" y="60245"/>
                </a:lnTo>
                <a:lnTo>
                  <a:pt x="324341" y="75704"/>
                </a:lnTo>
                <a:lnTo>
                  <a:pt x="322715" y="83078"/>
                </a:lnTo>
                <a:lnTo>
                  <a:pt x="319462" y="89707"/>
                </a:lnTo>
                <a:lnTo>
                  <a:pt x="316208" y="96336"/>
                </a:lnTo>
                <a:lnTo>
                  <a:pt x="310204" y="99650"/>
                </a:lnTo>
                <a:lnTo>
                  <a:pt x="293473" y="99650"/>
                </a:lnTo>
                <a:lnTo>
                  <a:pt x="300199" y="111024"/>
                </a:lnTo>
                <a:lnTo>
                  <a:pt x="307129" y="110589"/>
                </a:lnTo>
                <a:lnTo>
                  <a:pt x="319694" y="106653"/>
                </a:lnTo>
                <a:close/>
              </a:path>
              <a:path w="1415486" h="111024">
                <a:moveTo>
                  <a:pt x="287651" y="96862"/>
                </a:moveTo>
                <a:lnTo>
                  <a:pt x="283982" y="91285"/>
                </a:lnTo>
                <a:lnTo>
                  <a:pt x="280313" y="85708"/>
                </a:lnTo>
                <a:lnTo>
                  <a:pt x="278479" y="78737"/>
                </a:lnTo>
                <a:lnTo>
                  <a:pt x="276269" y="101994"/>
                </a:lnTo>
                <a:lnTo>
                  <a:pt x="286860" y="108766"/>
                </a:lnTo>
                <a:lnTo>
                  <a:pt x="300199" y="111024"/>
                </a:lnTo>
                <a:lnTo>
                  <a:pt x="293473" y="99650"/>
                </a:lnTo>
                <a:lnTo>
                  <a:pt x="287651" y="96862"/>
                </a:lnTo>
                <a:close/>
              </a:path>
              <a:path w="1415486" h="111024">
                <a:moveTo>
                  <a:pt x="371134" y="108162"/>
                </a:moveTo>
                <a:lnTo>
                  <a:pt x="371134" y="61859"/>
                </a:lnTo>
                <a:lnTo>
                  <a:pt x="371464" y="57909"/>
                </a:lnTo>
                <a:lnTo>
                  <a:pt x="372124" y="55145"/>
                </a:lnTo>
                <a:lnTo>
                  <a:pt x="372785" y="52381"/>
                </a:lnTo>
                <a:lnTo>
                  <a:pt x="374216" y="49703"/>
                </a:lnTo>
                <a:lnTo>
                  <a:pt x="376417" y="47110"/>
                </a:lnTo>
                <a:lnTo>
                  <a:pt x="379157" y="43881"/>
                </a:lnTo>
                <a:lnTo>
                  <a:pt x="382337" y="41728"/>
                </a:lnTo>
                <a:lnTo>
                  <a:pt x="385957" y="40652"/>
                </a:lnTo>
                <a:lnTo>
                  <a:pt x="387962" y="40016"/>
                </a:lnTo>
                <a:lnTo>
                  <a:pt x="390531" y="39698"/>
                </a:lnTo>
                <a:lnTo>
                  <a:pt x="399826" y="39698"/>
                </a:lnTo>
                <a:lnTo>
                  <a:pt x="404082" y="42144"/>
                </a:lnTo>
                <a:lnTo>
                  <a:pt x="406430" y="47036"/>
                </a:lnTo>
                <a:lnTo>
                  <a:pt x="407849" y="49971"/>
                </a:lnTo>
                <a:lnTo>
                  <a:pt x="408558" y="53836"/>
                </a:lnTo>
                <a:lnTo>
                  <a:pt x="408558" y="108162"/>
                </a:lnTo>
                <a:lnTo>
                  <a:pt x="421986" y="108162"/>
                </a:lnTo>
                <a:lnTo>
                  <a:pt x="421986" y="49825"/>
                </a:lnTo>
                <a:lnTo>
                  <a:pt x="420910" y="43734"/>
                </a:lnTo>
                <a:lnTo>
                  <a:pt x="418758" y="39478"/>
                </a:lnTo>
                <a:lnTo>
                  <a:pt x="410157" y="30719"/>
                </a:lnTo>
                <a:lnTo>
                  <a:pt x="396157" y="27811"/>
                </a:lnTo>
                <a:lnTo>
                  <a:pt x="391069" y="27811"/>
                </a:lnTo>
                <a:lnTo>
                  <a:pt x="386446" y="28813"/>
                </a:lnTo>
                <a:lnTo>
                  <a:pt x="382288" y="30819"/>
                </a:lnTo>
                <a:lnTo>
                  <a:pt x="378129" y="32825"/>
                </a:lnTo>
                <a:lnTo>
                  <a:pt x="374191" y="36127"/>
                </a:lnTo>
                <a:lnTo>
                  <a:pt x="370473" y="40726"/>
                </a:lnTo>
                <a:lnTo>
                  <a:pt x="370473" y="29572"/>
                </a:lnTo>
                <a:lnTo>
                  <a:pt x="357925" y="29572"/>
                </a:lnTo>
                <a:lnTo>
                  <a:pt x="357925" y="108162"/>
                </a:lnTo>
                <a:lnTo>
                  <a:pt x="371134" y="108162"/>
                </a:lnTo>
                <a:close/>
              </a:path>
              <a:path w="1415486" h="111024">
                <a:moveTo>
                  <a:pt x="440014" y="70518"/>
                </a:moveTo>
                <a:lnTo>
                  <a:pt x="440320" y="76837"/>
                </a:lnTo>
                <a:lnTo>
                  <a:pt x="443352" y="89603"/>
                </a:lnTo>
                <a:lnTo>
                  <a:pt x="449626" y="99907"/>
                </a:lnTo>
                <a:lnTo>
                  <a:pt x="456035" y="107270"/>
                </a:lnTo>
                <a:lnTo>
                  <a:pt x="455742" y="85243"/>
                </a:lnTo>
                <a:lnTo>
                  <a:pt x="453956" y="78199"/>
                </a:lnTo>
                <a:lnTo>
                  <a:pt x="453956" y="59902"/>
                </a:lnTo>
                <a:lnTo>
                  <a:pt x="456023" y="52418"/>
                </a:lnTo>
                <a:lnTo>
                  <a:pt x="460157" y="47330"/>
                </a:lnTo>
                <a:lnTo>
                  <a:pt x="464290" y="42242"/>
                </a:lnTo>
                <a:lnTo>
                  <a:pt x="469684" y="39698"/>
                </a:lnTo>
                <a:lnTo>
                  <a:pt x="482305" y="39698"/>
                </a:lnTo>
                <a:lnTo>
                  <a:pt x="487320" y="42083"/>
                </a:lnTo>
                <a:lnTo>
                  <a:pt x="491380" y="46853"/>
                </a:lnTo>
                <a:lnTo>
                  <a:pt x="495440" y="51623"/>
                </a:lnTo>
                <a:lnTo>
                  <a:pt x="497471" y="58973"/>
                </a:lnTo>
                <a:lnTo>
                  <a:pt x="497471" y="78737"/>
                </a:lnTo>
                <a:lnTo>
                  <a:pt x="495502" y="86283"/>
                </a:lnTo>
                <a:lnTo>
                  <a:pt x="491563" y="91542"/>
                </a:lnTo>
                <a:lnTo>
                  <a:pt x="487625" y="96801"/>
                </a:lnTo>
                <a:lnTo>
                  <a:pt x="482623" y="109875"/>
                </a:lnTo>
                <a:lnTo>
                  <a:pt x="486830" y="107722"/>
                </a:lnTo>
                <a:lnTo>
                  <a:pt x="491038" y="105570"/>
                </a:lnTo>
                <a:lnTo>
                  <a:pt x="494682" y="102072"/>
                </a:lnTo>
                <a:lnTo>
                  <a:pt x="497764" y="97229"/>
                </a:lnTo>
                <a:lnTo>
                  <a:pt x="497764" y="108162"/>
                </a:lnTo>
                <a:lnTo>
                  <a:pt x="509652" y="108162"/>
                </a:lnTo>
                <a:lnTo>
                  <a:pt x="509652" y="0"/>
                </a:lnTo>
                <a:lnTo>
                  <a:pt x="496957" y="0"/>
                </a:lnTo>
                <a:lnTo>
                  <a:pt x="496957" y="39698"/>
                </a:lnTo>
                <a:lnTo>
                  <a:pt x="493973" y="36029"/>
                </a:lnTo>
                <a:lnTo>
                  <a:pt x="491307" y="33461"/>
                </a:lnTo>
                <a:lnTo>
                  <a:pt x="488958" y="31993"/>
                </a:lnTo>
                <a:lnTo>
                  <a:pt x="484898" y="29449"/>
                </a:lnTo>
                <a:lnTo>
                  <a:pt x="479859" y="28178"/>
                </a:lnTo>
                <a:lnTo>
                  <a:pt x="470839" y="28289"/>
                </a:lnTo>
                <a:lnTo>
                  <a:pt x="458268" y="31944"/>
                </a:lnTo>
                <a:lnTo>
                  <a:pt x="448783" y="40762"/>
                </a:lnTo>
                <a:lnTo>
                  <a:pt x="445893" y="45474"/>
                </a:lnTo>
                <a:lnTo>
                  <a:pt x="441483" y="57227"/>
                </a:lnTo>
                <a:lnTo>
                  <a:pt x="440014" y="70518"/>
                </a:lnTo>
                <a:close/>
              </a:path>
              <a:path w="1415486" h="111024">
                <a:moveTo>
                  <a:pt x="462884" y="96593"/>
                </a:moveTo>
                <a:lnTo>
                  <a:pt x="459313" y="90918"/>
                </a:lnTo>
                <a:lnTo>
                  <a:pt x="455742" y="85243"/>
                </a:lnTo>
                <a:lnTo>
                  <a:pt x="456035" y="107270"/>
                </a:lnTo>
                <a:lnTo>
                  <a:pt x="463618" y="110951"/>
                </a:lnTo>
                <a:lnTo>
                  <a:pt x="477805" y="110951"/>
                </a:lnTo>
                <a:lnTo>
                  <a:pt x="482623" y="109875"/>
                </a:lnTo>
                <a:lnTo>
                  <a:pt x="487625" y="96801"/>
                </a:lnTo>
                <a:lnTo>
                  <a:pt x="482599" y="99430"/>
                </a:lnTo>
                <a:lnTo>
                  <a:pt x="468608" y="99430"/>
                </a:lnTo>
                <a:lnTo>
                  <a:pt x="462884" y="96593"/>
                </a:lnTo>
                <a:close/>
              </a:path>
              <a:path w="1415486" h="111024">
                <a:moveTo>
                  <a:pt x="571194" y="29572"/>
                </a:moveTo>
                <a:lnTo>
                  <a:pt x="571194" y="108162"/>
                </a:lnTo>
                <a:lnTo>
                  <a:pt x="584402" y="108162"/>
                </a:lnTo>
                <a:lnTo>
                  <a:pt x="584402" y="57383"/>
                </a:lnTo>
                <a:lnTo>
                  <a:pt x="586188" y="52454"/>
                </a:lnTo>
                <a:lnTo>
                  <a:pt x="589759" y="48174"/>
                </a:lnTo>
                <a:lnTo>
                  <a:pt x="593330" y="43893"/>
                </a:lnTo>
                <a:lnTo>
                  <a:pt x="598442" y="41753"/>
                </a:lnTo>
                <a:lnTo>
                  <a:pt x="606600" y="41777"/>
                </a:lnTo>
                <a:lnTo>
                  <a:pt x="609425" y="42120"/>
                </a:lnTo>
                <a:lnTo>
                  <a:pt x="609425" y="28178"/>
                </a:lnTo>
                <a:lnTo>
                  <a:pt x="608006" y="28031"/>
                </a:lnTo>
                <a:lnTo>
                  <a:pt x="605169" y="27811"/>
                </a:lnTo>
                <a:lnTo>
                  <a:pt x="599934" y="27811"/>
                </a:lnTo>
                <a:lnTo>
                  <a:pt x="595311" y="29706"/>
                </a:lnTo>
                <a:lnTo>
                  <a:pt x="591300" y="33498"/>
                </a:lnTo>
                <a:lnTo>
                  <a:pt x="587288" y="37289"/>
                </a:lnTo>
                <a:lnTo>
                  <a:pt x="584769" y="40505"/>
                </a:lnTo>
                <a:lnTo>
                  <a:pt x="583742" y="43147"/>
                </a:lnTo>
                <a:lnTo>
                  <a:pt x="583742" y="29572"/>
                </a:lnTo>
                <a:lnTo>
                  <a:pt x="571194" y="295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7" name="object 347"/>
          <p:cNvSpPr/>
          <p:nvPr/>
        </p:nvSpPr>
        <p:spPr>
          <a:xfrm>
            <a:off x="974596" y="524803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8" name="object 348"/>
          <p:cNvSpPr/>
          <p:nvPr/>
        </p:nvSpPr>
        <p:spPr>
          <a:xfrm>
            <a:off x="1674936" y="5207308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49" name="object 349"/>
          <p:cNvSpPr/>
          <p:nvPr/>
        </p:nvSpPr>
        <p:spPr>
          <a:xfrm>
            <a:off x="1674936" y="5235182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0" name="object 350"/>
          <p:cNvSpPr/>
          <p:nvPr/>
        </p:nvSpPr>
        <p:spPr>
          <a:xfrm>
            <a:off x="1874020" y="524803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1" name="object 351"/>
          <p:cNvSpPr/>
          <p:nvPr/>
        </p:nvSpPr>
        <p:spPr>
          <a:xfrm>
            <a:off x="2531887" y="5474057"/>
            <a:ext cx="104367" cy="101491"/>
          </a:xfrm>
          <a:custGeom>
            <a:avLst/>
            <a:gdLst/>
            <a:ahLst/>
            <a:cxnLst/>
            <a:rect l="l" t="t" r="r" b="b"/>
            <a:pathLst>
              <a:path w="114804" h="115023">
                <a:moveTo>
                  <a:pt x="66812" y="48320"/>
                </a:moveTo>
                <a:lnTo>
                  <a:pt x="66812" y="0"/>
                </a:lnTo>
                <a:lnTo>
                  <a:pt x="47990" y="0"/>
                </a:lnTo>
                <a:lnTo>
                  <a:pt x="47990" y="48320"/>
                </a:lnTo>
                <a:lnTo>
                  <a:pt x="0" y="48320"/>
                </a:lnTo>
                <a:lnTo>
                  <a:pt x="0" y="66812"/>
                </a:lnTo>
                <a:lnTo>
                  <a:pt x="47990" y="66812"/>
                </a:lnTo>
                <a:lnTo>
                  <a:pt x="47990" y="115023"/>
                </a:lnTo>
                <a:lnTo>
                  <a:pt x="66812" y="115023"/>
                </a:lnTo>
                <a:lnTo>
                  <a:pt x="66812" y="66812"/>
                </a:lnTo>
                <a:lnTo>
                  <a:pt x="114804" y="66812"/>
                </a:lnTo>
                <a:lnTo>
                  <a:pt x="114804" y="48320"/>
                </a:lnTo>
                <a:lnTo>
                  <a:pt x="66812" y="483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2" name="object 352"/>
          <p:cNvSpPr/>
          <p:nvPr/>
        </p:nvSpPr>
        <p:spPr>
          <a:xfrm>
            <a:off x="2840819" y="5325408"/>
            <a:ext cx="289007" cy="97768"/>
          </a:xfrm>
          <a:custGeom>
            <a:avLst/>
            <a:gdLst/>
            <a:ahLst/>
            <a:cxnLst/>
            <a:rect l="l" t="t" r="r" b="b"/>
            <a:pathLst>
              <a:path w="317908" h="110804">
                <a:moveTo>
                  <a:pt x="59670" y="107673"/>
                </a:moveTo>
                <a:lnTo>
                  <a:pt x="56576" y="88741"/>
                </a:lnTo>
                <a:lnTo>
                  <a:pt x="52882" y="89377"/>
                </a:lnTo>
                <a:lnTo>
                  <a:pt x="21573" y="89377"/>
                </a:lnTo>
                <a:lnTo>
                  <a:pt x="49018" y="108162"/>
                </a:lnTo>
                <a:lnTo>
                  <a:pt x="54546" y="108162"/>
                </a:lnTo>
                <a:lnTo>
                  <a:pt x="59670" y="107673"/>
                </a:lnTo>
                <a:close/>
              </a:path>
              <a:path w="317908" h="110804">
                <a:moveTo>
                  <a:pt x="221951" y="28911"/>
                </a:moveTo>
                <a:lnTo>
                  <a:pt x="221951" y="6604"/>
                </a:lnTo>
                <a:lnTo>
                  <a:pt x="201258" y="6604"/>
                </a:lnTo>
                <a:lnTo>
                  <a:pt x="201258" y="28911"/>
                </a:lnTo>
                <a:lnTo>
                  <a:pt x="190104" y="28911"/>
                </a:lnTo>
                <a:lnTo>
                  <a:pt x="190104" y="43808"/>
                </a:lnTo>
                <a:lnTo>
                  <a:pt x="201258" y="43808"/>
                </a:lnTo>
                <a:lnTo>
                  <a:pt x="201258" y="98036"/>
                </a:lnTo>
                <a:lnTo>
                  <a:pt x="202432" y="101729"/>
                </a:lnTo>
                <a:lnTo>
                  <a:pt x="204780" y="104126"/>
                </a:lnTo>
                <a:lnTo>
                  <a:pt x="208400" y="107893"/>
                </a:lnTo>
                <a:lnTo>
                  <a:pt x="215151" y="109606"/>
                </a:lnTo>
                <a:lnTo>
                  <a:pt x="225033" y="109263"/>
                </a:lnTo>
                <a:lnTo>
                  <a:pt x="234939" y="108896"/>
                </a:lnTo>
                <a:lnTo>
                  <a:pt x="234939" y="93266"/>
                </a:lnTo>
                <a:lnTo>
                  <a:pt x="230830" y="93413"/>
                </a:lnTo>
                <a:lnTo>
                  <a:pt x="226574" y="93413"/>
                </a:lnTo>
                <a:lnTo>
                  <a:pt x="224030" y="93009"/>
                </a:lnTo>
                <a:lnTo>
                  <a:pt x="223198" y="92202"/>
                </a:lnTo>
                <a:lnTo>
                  <a:pt x="221951" y="89353"/>
                </a:lnTo>
                <a:lnTo>
                  <a:pt x="221951" y="43808"/>
                </a:lnTo>
                <a:lnTo>
                  <a:pt x="234939" y="43808"/>
                </a:lnTo>
                <a:lnTo>
                  <a:pt x="234939" y="28911"/>
                </a:lnTo>
                <a:lnTo>
                  <a:pt x="221951" y="28911"/>
                </a:lnTo>
                <a:close/>
              </a:path>
              <a:path w="317908" h="110804">
                <a:moveTo>
                  <a:pt x="52882" y="42634"/>
                </a:moveTo>
                <a:lnTo>
                  <a:pt x="53200" y="60587"/>
                </a:lnTo>
                <a:lnTo>
                  <a:pt x="56845" y="61199"/>
                </a:lnTo>
                <a:lnTo>
                  <a:pt x="59438" y="62373"/>
                </a:lnTo>
                <a:lnTo>
                  <a:pt x="64085" y="64477"/>
                </a:lnTo>
                <a:lnTo>
                  <a:pt x="59695" y="39955"/>
                </a:lnTo>
                <a:lnTo>
                  <a:pt x="56735" y="41741"/>
                </a:lnTo>
                <a:lnTo>
                  <a:pt x="52882" y="42634"/>
                </a:lnTo>
                <a:close/>
              </a:path>
              <a:path w="317908" h="110804">
                <a:moveTo>
                  <a:pt x="160189" y="29792"/>
                </a:moveTo>
                <a:lnTo>
                  <a:pt x="154857" y="27297"/>
                </a:lnTo>
                <a:lnTo>
                  <a:pt x="148864" y="26050"/>
                </a:lnTo>
                <a:lnTo>
                  <a:pt x="142211" y="26050"/>
                </a:lnTo>
                <a:lnTo>
                  <a:pt x="137666" y="26263"/>
                </a:lnTo>
                <a:lnTo>
                  <a:pt x="133613" y="44811"/>
                </a:lnTo>
                <a:lnTo>
                  <a:pt x="137368" y="43294"/>
                </a:lnTo>
                <a:lnTo>
                  <a:pt x="146663" y="43294"/>
                </a:lnTo>
                <a:lnTo>
                  <a:pt x="150393" y="44725"/>
                </a:lnTo>
                <a:lnTo>
                  <a:pt x="153401" y="47587"/>
                </a:lnTo>
                <a:lnTo>
                  <a:pt x="156410" y="50449"/>
                </a:lnTo>
                <a:lnTo>
                  <a:pt x="158085" y="54644"/>
                </a:lnTo>
                <a:lnTo>
                  <a:pt x="158428" y="60172"/>
                </a:lnTo>
                <a:lnTo>
                  <a:pt x="125920" y="60172"/>
                </a:lnTo>
                <a:lnTo>
                  <a:pt x="126605" y="54986"/>
                </a:lnTo>
                <a:lnTo>
                  <a:pt x="125108" y="29642"/>
                </a:lnTo>
                <a:lnTo>
                  <a:pt x="114877" y="37130"/>
                </a:lnTo>
                <a:lnTo>
                  <a:pt x="110385" y="43081"/>
                </a:lnTo>
                <a:lnTo>
                  <a:pt x="105856" y="54640"/>
                </a:lnTo>
                <a:lnTo>
                  <a:pt x="104347" y="68977"/>
                </a:lnTo>
                <a:lnTo>
                  <a:pt x="105100" y="79445"/>
                </a:lnTo>
                <a:lnTo>
                  <a:pt x="108935" y="91923"/>
                </a:lnTo>
                <a:lnTo>
                  <a:pt x="116014" y="100971"/>
                </a:lnTo>
                <a:lnTo>
                  <a:pt x="118722" y="103086"/>
                </a:lnTo>
                <a:lnTo>
                  <a:pt x="130128" y="108875"/>
                </a:lnTo>
                <a:lnTo>
                  <a:pt x="142945" y="110804"/>
                </a:lnTo>
                <a:lnTo>
                  <a:pt x="149395" y="110419"/>
                </a:lnTo>
                <a:lnTo>
                  <a:pt x="161928" y="106731"/>
                </a:lnTo>
                <a:lnTo>
                  <a:pt x="171710" y="99137"/>
                </a:lnTo>
                <a:lnTo>
                  <a:pt x="176113" y="94245"/>
                </a:lnTo>
                <a:lnTo>
                  <a:pt x="178583" y="89426"/>
                </a:lnTo>
                <a:lnTo>
                  <a:pt x="179121" y="84681"/>
                </a:lnTo>
                <a:lnTo>
                  <a:pt x="157768" y="84681"/>
                </a:lnTo>
                <a:lnTo>
                  <a:pt x="156642" y="87029"/>
                </a:lnTo>
                <a:lnTo>
                  <a:pt x="153878" y="90184"/>
                </a:lnTo>
                <a:lnTo>
                  <a:pt x="151188" y="92630"/>
                </a:lnTo>
                <a:lnTo>
                  <a:pt x="147690" y="93853"/>
                </a:lnTo>
                <a:lnTo>
                  <a:pt x="139325" y="93853"/>
                </a:lnTo>
                <a:lnTo>
                  <a:pt x="135851" y="92850"/>
                </a:lnTo>
                <a:lnTo>
                  <a:pt x="132965" y="90845"/>
                </a:lnTo>
                <a:lnTo>
                  <a:pt x="128220" y="87616"/>
                </a:lnTo>
                <a:lnTo>
                  <a:pt x="125700" y="81990"/>
                </a:lnTo>
                <a:lnTo>
                  <a:pt x="125407" y="73967"/>
                </a:lnTo>
                <a:lnTo>
                  <a:pt x="180149" y="73967"/>
                </a:lnTo>
                <a:lnTo>
                  <a:pt x="180247" y="67069"/>
                </a:lnTo>
                <a:lnTo>
                  <a:pt x="180026" y="61786"/>
                </a:lnTo>
                <a:lnTo>
                  <a:pt x="179488" y="58117"/>
                </a:lnTo>
                <a:lnTo>
                  <a:pt x="178559" y="51855"/>
                </a:lnTo>
                <a:lnTo>
                  <a:pt x="176528" y="46352"/>
                </a:lnTo>
                <a:lnTo>
                  <a:pt x="173398" y="41606"/>
                </a:lnTo>
                <a:lnTo>
                  <a:pt x="169924" y="36225"/>
                </a:lnTo>
                <a:lnTo>
                  <a:pt x="165522" y="32287"/>
                </a:lnTo>
                <a:lnTo>
                  <a:pt x="160189" y="29792"/>
                </a:lnTo>
                <a:close/>
              </a:path>
              <a:path w="317908" h="110804">
                <a:moveTo>
                  <a:pt x="137666" y="26263"/>
                </a:moveTo>
                <a:lnTo>
                  <a:pt x="125108" y="29642"/>
                </a:lnTo>
                <a:lnTo>
                  <a:pt x="126605" y="54986"/>
                </a:lnTo>
                <a:lnTo>
                  <a:pt x="128281" y="50877"/>
                </a:lnTo>
                <a:lnTo>
                  <a:pt x="130947" y="47844"/>
                </a:lnTo>
                <a:lnTo>
                  <a:pt x="133613" y="44811"/>
                </a:lnTo>
                <a:lnTo>
                  <a:pt x="137666" y="26263"/>
                </a:lnTo>
                <a:close/>
              </a:path>
              <a:path w="317908" h="110804">
                <a:moveTo>
                  <a:pt x="290366" y="101901"/>
                </a:moveTo>
                <a:lnTo>
                  <a:pt x="293253" y="98770"/>
                </a:lnTo>
                <a:lnTo>
                  <a:pt x="293595" y="102194"/>
                </a:lnTo>
                <a:lnTo>
                  <a:pt x="294084" y="105032"/>
                </a:lnTo>
                <a:lnTo>
                  <a:pt x="295160" y="108162"/>
                </a:lnTo>
                <a:lnTo>
                  <a:pt x="317908" y="108163"/>
                </a:lnTo>
                <a:lnTo>
                  <a:pt x="317908" y="105081"/>
                </a:lnTo>
                <a:lnTo>
                  <a:pt x="314826" y="102659"/>
                </a:lnTo>
                <a:lnTo>
                  <a:pt x="313726" y="99822"/>
                </a:lnTo>
                <a:lnTo>
                  <a:pt x="313579" y="97082"/>
                </a:lnTo>
                <a:lnTo>
                  <a:pt x="313432" y="90380"/>
                </a:lnTo>
                <a:lnTo>
                  <a:pt x="313432" y="41508"/>
                </a:lnTo>
                <a:lnTo>
                  <a:pt x="310032" y="34953"/>
                </a:lnTo>
                <a:lnTo>
                  <a:pt x="303232" y="31480"/>
                </a:lnTo>
                <a:lnTo>
                  <a:pt x="296432" y="28006"/>
                </a:lnTo>
                <a:lnTo>
                  <a:pt x="288654" y="26270"/>
                </a:lnTo>
                <a:lnTo>
                  <a:pt x="279897" y="26270"/>
                </a:lnTo>
                <a:lnTo>
                  <a:pt x="273612" y="26553"/>
                </a:lnTo>
                <a:lnTo>
                  <a:pt x="260440" y="29847"/>
                </a:lnTo>
                <a:lnTo>
                  <a:pt x="251426" y="36837"/>
                </a:lnTo>
                <a:lnTo>
                  <a:pt x="247952" y="41337"/>
                </a:lnTo>
                <a:lnTo>
                  <a:pt x="245996" y="47085"/>
                </a:lnTo>
                <a:lnTo>
                  <a:pt x="245555" y="54081"/>
                </a:lnTo>
                <a:lnTo>
                  <a:pt x="265735" y="54081"/>
                </a:lnTo>
                <a:lnTo>
                  <a:pt x="266224" y="50999"/>
                </a:lnTo>
                <a:lnTo>
                  <a:pt x="267203" y="48553"/>
                </a:lnTo>
                <a:lnTo>
                  <a:pt x="270725" y="44297"/>
                </a:lnTo>
                <a:lnTo>
                  <a:pt x="274222" y="43074"/>
                </a:lnTo>
                <a:lnTo>
                  <a:pt x="283566" y="43074"/>
                </a:lnTo>
                <a:lnTo>
                  <a:pt x="286905" y="43698"/>
                </a:lnTo>
                <a:lnTo>
                  <a:pt x="289180" y="44945"/>
                </a:lnTo>
                <a:lnTo>
                  <a:pt x="292592" y="48455"/>
                </a:lnTo>
                <a:lnTo>
                  <a:pt x="292592" y="54423"/>
                </a:lnTo>
                <a:lnTo>
                  <a:pt x="291100" y="56405"/>
                </a:lnTo>
                <a:lnTo>
                  <a:pt x="288116" y="57677"/>
                </a:lnTo>
                <a:lnTo>
                  <a:pt x="286452" y="58410"/>
                </a:lnTo>
                <a:lnTo>
                  <a:pt x="283688" y="59022"/>
                </a:lnTo>
                <a:lnTo>
                  <a:pt x="279824" y="59511"/>
                </a:lnTo>
                <a:lnTo>
                  <a:pt x="272706" y="60392"/>
                </a:lnTo>
                <a:lnTo>
                  <a:pt x="264634" y="61419"/>
                </a:lnTo>
                <a:lnTo>
                  <a:pt x="258519" y="63131"/>
                </a:lnTo>
                <a:lnTo>
                  <a:pt x="254361" y="65528"/>
                </a:lnTo>
                <a:lnTo>
                  <a:pt x="246778" y="69931"/>
                </a:lnTo>
                <a:lnTo>
                  <a:pt x="242987" y="77049"/>
                </a:lnTo>
                <a:lnTo>
                  <a:pt x="242987" y="94465"/>
                </a:lnTo>
                <a:lnTo>
                  <a:pt x="245347" y="100323"/>
                </a:lnTo>
                <a:lnTo>
                  <a:pt x="250068" y="104457"/>
                </a:lnTo>
                <a:lnTo>
                  <a:pt x="254789" y="108591"/>
                </a:lnTo>
                <a:lnTo>
                  <a:pt x="260769" y="110657"/>
                </a:lnTo>
                <a:lnTo>
                  <a:pt x="268010" y="110657"/>
                </a:lnTo>
                <a:lnTo>
                  <a:pt x="268927" y="94673"/>
                </a:lnTo>
                <a:lnTo>
                  <a:pt x="264965" y="91493"/>
                </a:lnTo>
                <a:lnTo>
                  <a:pt x="263974" y="88912"/>
                </a:lnTo>
                <a:lnTo>
                  <a:pt x="263974" y="81330"/>
                </a:lnTo>
                <a:lnTo>
                  <a:pt x="265588" y="78370"/>
                </a:lnTo>
                <a:lnTo>
                  <a:pt x="268817" y="76462"/>
                </a:lnTo>
                <a:lnTo>
                  <a:pt x="270725" y="75337"/>
                </a:lnTo>
                <a:lnTo>
                  <a:pt x="273880" y="74383"/>
                </a:lnTo>
                <a:lnTo>
                  <a:pt x="278283" y="73600"/>
                </a:lnTo>
                <a:lnTo>
                  <a:pt x="282979" y="72720"/>
                </a:lnTo>
                <a:lnTo>
                  <a:pt x="287174" y="71802"/>
                </a:lnTo>
                <a:lnTo>
                  <a:pt x="289865" y="70775"/>
                </a:lnTo>
                <a:lnTo>
                  <a:pt x="292519" y="69271"/>
                </a:lnTo>
                <a:lnTo>
                  <a:pt x="292519" y="77049"/>
                </a:lnTo>
                <a:lnTo>
                  <a:pt x="292372" y="84045"/>
                </a:lnTo>
                <a:lnTo>
                  <a:pt x="290403" y="88863"/>
                </a:lnTo>
                <a:lnTo>
                  <a:pt x="286612" y="91505"/>
                </a:lnTo>
                <a:lnTo>
                  <a:pt x="282820" y="94147"/>
                </a:lnTo>
                <a:lnTo>
                  <a:pt x="278674" y="95468"/>
                </a:lnTo>
                <a:lnTo>
                  <a:pt x="274174" y="95468"/>
                </a:lnTo>
                <a:lnTo>
                  <a:pt x="278772" y="109361"/>
                </a:lnTo>
                <a:lnTo>
                  <a:pt x="283273" y="106768"/>
                </a:lnTo>
                <a:lnTo>
                  <a:pt x="287040" y="104567"/>
                </a:lnTo>
                <a:lnTo>
                  <a:pt x="290366" y="101901"/>
                </a:lnTo>
                <a:close/>
              </a:path>
              <a:path w="317908" h="110804">
                <a:moveTo>
                  <a:pt x="273684" y="110657"/>
                </a:moveTo>
                <a:lnTo>
                  <a:pt x="278772" y="109361"/>
                </a:lnTo>
                <a:lnTo>
                  <a:pt x="274174" y="95468"/>
                </a:lnTo>
                <a:lnTo>
                  <a:pt x="271336" y="95468"/>
                </a:lnTo>
                <a:lnTo>
                  <a:pt x="268927" y="94673"/>
                </a:lnTo>
                <a:lnTo>
                  <a:pt x="268010" y="110657"/>
                </a:lnTo>
                <a:lnTo>
                  <a:pt x="273684" y="110657"/>
                </a:lnTo>
                <a:close/>
              </a:path>
              <a:path w="317908" h="110804">
                <a:moveTo>
                  <a:pt x="78859" y="46205"/>
                </a:moveTo>
                <a:lnTo>
                  <a:pt x="80718" y="43954"/>
                </a:lnTo>
                <a:lnTo>
                  <a:pt x="84045" y="39943"/>
                </a:lnTo>
                <a:lnTo>
                  <a:pt x="85708" y="34635"/>
                </a:lnTo>
                <a:lnTo>
                  <a:pt x="85708" y="21622"/>
                </a:lnTo>
                <a:lnTo>
                  <a:pt x="84045" y="16119"/>
                </a:lnTo>
                <a:lnTo>
                  <a:pt x="80718" y="11520"/>
                </a:lnTo>
                <a:lnTo>
                  <a:pt x="77653" y="8101"/>
                </a:lnTo>
                <a:lnTo>
                  <a:pt x="67115" y="2147"/>
                </a:lnTo>
                <a:lnTo>
                  <a:pt x="52540" y="0"/>
                </a:lnTo>
                <a:lnTo>
                  <a:pt x="0" y="0"/>
                </a:lnTo>
                <a:lnTo>
                  <a:pt x="0" y="108162"/>
                </a:lnTo>
                <a:lnTo>
                  <a:pt x="49018" y="108162"/>
                </a:lnTo>
                <a:lnTo>
                  <a:pt x="21573" y="89377"/>
                </a:lnTo>
                <a:lnTo>
                  <a:pt x="21573" y="60538"/>
                </a:lnTo>
                <a:lnTo>
                  <a:pt x="53200" y="60587"/>
                </a:lnTo>
                <a:lnTo>
                  <a:pt x="52882" y="42634"/>
                </a:lnTo>
                <a:lnTo>
                  <a:pt x="21573" y="42634"/>
                </a:lnTo>
                <a:lnTo>
                  <a:pt x="21573" y="18785"/>
                </a:lnTo>
                <a:lnTo>
                  <a:pt x="50583" y="18785"/>
                </a:lnTo>
                <a:lnTo>
                  <a:pt x="54888" y="19348"/>
                </a:lnTo>
                <a:lnTo>
                  <a:pt x="58263" y="20473"/>
                </a:lnTo>
                <a:lnTo>
                  <a:pt x="62177" y="22087"/>
                </a:lnTo>
                <a:lnTo>
                  <a:pt x="64134" y="25414"/>
                </a:lnTo>
                <a:lnTo>
                  <a:pt x="64134" y="35002"/>
                </a:lnTo>
                <a:lnTo>
                  <a:pt x="62654" y="38170"/>
                </a:lnTo>
                <a:lnTo>
                  <a:pt x="59695" y="39955"/>
                </a:lnTo>
                <a:lnTo>
                  <a:pt x="64085" y="64477"/>
                </a:lnTo>
                <a:lnTo>
                  <a:pt x="66409" y="68341"/>
                </a:lnTo>
                <a:lnTo>
                  <a:pt x="66409" y="80620"/>
                </a:lnTo>
                <a:lnTo>
                  <a:pt x="64012" y="85121"/>
                </a:lnTo>
                <a:lnTo>
                  <a:pt x="59218" y="87469"/>
                </a:lnTo>
                <a:lnTo>
                  <a:pt x="56576" y="88741"/>
                </a:lnTo>
                <a:lnTo>
                  <a:pt x="59670" y="107673"/>
                </a:lnTo>
                <a:lnTo>
                  <a:pt x="64391" y="106695"/>
                </a:lnTo>
                <a:lnTo>
                  <a:pt x="69112" y="105716"/>
                </a:lnTo>
                <a:lnTo>
                  <a:pt x="73209" y="103906"/>
                </a:lnTo>
                <a:lnTo>
                  <a:pt x="76682" y="101265"/>
                </a:lnTo>
                <a:lnTo>
                  <a:pt x="79764" y="98965"/>
                </a:lnTo>
                <a:lnTo>
                  <a:pt x="82332" y="96128"/>
                </a:lnTo>
                <a:lnTo>
                  <a:pt x="84387" y="92752"/>
                </a:lnTo>
                <a:lnTo>
                  <a:pt x="87616" y="87665"/>
                </a:lnTo>
                <a:lnTo>
                  <a:pt x="89230" y="81917"/>
                </a:lnTo>
                <a:lnTo>
                  <a:pt x="89230" y="69295"/>
                </a:lnTo>
                <a:lnTo>
                  <a:pt x="87824" y="64012"/>
                </a:lnTo>
                <a:lnTo>
                  <a:pt x="85011" y="59658"/>
                </a:lnTo>
                <a:lnTo>
                  <a:pt x="82198" y="55304"/>
                </a:lnTo>
                <a:lnTo>
                  <a:pt x="78027" y="52124"/>
                </a:lnTo>
                <a:lnTo>
                  <a:pt x="72499" y="50118"/>
                </a:lnTo>
                <a:lnTo>
                  <a:pt x="76119" y="48259"/>
                </a:lnTo>
                <a:lnTo>
                  <a:pt x="78859" y="46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3" name="object 353"/>
          <p:cNvSpPr/>
          <p:nvPr/>
        </p:nvSpPr>
        <p:spPr>
          <a:xfrm>
            <a:off x="2834349" y="5460406"/>
            <a:ext cx="794555" cy="95567"/>
          </a:xfrm>
          <a:custGeom>
            <a:avLst/>
            <a:gdLst/>
            <a:ahLst/>
            <a:cxnLst/>
            <a:rect l="l" t="t" r="r" b="b"/>
            <a:pathLst>
              <a:path w="874010" h="108309">
                <a:moveTo>
                  <a:pt x="279457" y="14896"/>
                </a:moveTo>
                <a:lnTo>
                  <a:pt x="279457" y="2128"/>
                </a:lnTo>
                <a:lnTo>
                  <a:pt x="224862" y="2128"/>
                </a:lnTo>
                <a:lnTo>
                  <a:pt x="216863" y="58704"/>
                </a:lnTo>
                <a:lnTo>
                  <a:pt x="228311" y="59364"/>
                </a:lnTo>
                <a:lnTo>
                  <a:pt x="230610" y="56233"/>
                </a:lnTo>
                <a:lnTo>
                  <a:pt x="233386" y="53787"/>
                </a:lnTo>
                <a:lnTo>
                  <a:pt x="236639" y="52026"/>
                </a:lnTo>
                <a:lnTo>
                  <a:pt x="239892" y="50265"/>
                </a:lnTo>
                <a:lnTo>
                  <a:pt x="243794" y="49385"/>
                </a:lnTo>
                <a:lnTo>
                  <a:pt x="254605" y="49385"/>
                </a:lnTo>
                <a:lnTo>
                  <a:pt x="259974" y="51390"/>
                </a:lnTo>
                <a:lnTo>
                  <a:pt x="264450" y="55402"/>
                </a:lnTo>
                <a:lnTo>
                  <a:pt x="268927" y="59413"/>
                </a:lnTo>
                <a:lnTo>
                  <a:pt x="271165" y="65088"/>
                </a:lnTo>
                <a:lnTo>
                  <a:pt x="271165" y="78492"/>
                </a:lnTo>
                <a:lnTo>
                  <a:pt x="269281" y="84020"/>
                </a:lnTo>
                <a:lnTo>
                  <a:pt x="265514" y="89010"/>
                </a:lnTo>
                <a:lnTo>
                  <a:pt x="261748" y="94000"/>
                </a:lnTo>
                <a:lnTo>
                  <a:pt x="255951" y="96495"/>
                </a:lnTo>
                <a:lnTo>
                  <a:pt x="244014" y="96495"/>
                </a:lnTo>
                <a:lnTo>
                  <a:pt x="240394" y="95761"/>
                </a:lnTo>
                <a:lnTo>
                  <a:pt x="237263" y="94293"/>
                </a:lnTo>
                <a:lnTo>
                  <a:pt x="231148" y="91407"/>
                </a:lnTo>
                <a:lnTo>
                  <a:pt x="227650" y="86197"/>
                </a:lnTo>
                <a:lnTo>
                  <a:pt x="226770" y="78663"/>
                </a:lnTo>
                <a:lnTo>
                  <a:pt x="213047" y="78663"/>
                </a:lnTo>
                <a:lnTo>
                  <a:pt x="213830" y="88643"/>
                </a:lnTo>
                <a:lnTo>
                  <a:pt x="217511" y="96042"/>
                </a:lnTo>
                <a:lnTo>
                  <a:pt x="224091" y="100861"/>
                </a:lnTo>
                <a:lnTo>
                  <a:pt x="230671" y="105680"/>
                </a:lnTo>
                <a:lnTo>
                  <a:pt x="238241" y="108089"/>
                </a:lnTo>
                <a:lnTo>
                  <a:pt x="246802" y="108089"/>
                </a:lnTo>
                <a:lnTo>
                  <a:pt x="254219" y="107661"/>
                </a:lnTo>
                <a:lnTo>
                  <a:pt x="266987" y="104035"/>
                </a:lnTo>
                <a:lnTo>
                  <a:pt x="276191" y="96715"/>
                </a:lnTo>
                <a:lnTo>
                  <a:pt x="277734" y="94696"/>
                </a:lnTo>
                <a:lnTo>
                  <a:pt x="283484" y="83304"/>
                </a:lnTo>
                <a:lnTo>
                  <a:pt x="285400" y="70445"/>
                </a:lnTo>
                <a:lnTo>
                  <a:pt x="285399" y="70135"/>
                </a:lnTo>
                <a:lnTo>
                  <a:pt x="282832" y="57255"/>
                </a:lnTo>
                <a:lnTo>
                  <a:pt x="275347" y="46816"/>
                </a:lnTo>
                <a:lnTo>
                  <a:pt x="263809" y="39683"/>
                </a:lnTo>
                <a:lnTo>
                  <a:pt x="250838" y="37497"/>
                </a:lnTo>
                <a:lnTo>
                  <a:pt x="245702" y="37497"/>
                </a:lnTo>
                <a:lnTo>
                  <a:pt x="241176" y="38304"/>
                </a:lnTo>
                <a:lnTo>
                  <a:pt x="237263" y="39919"/>
                </a:lnTo>
                <a:lnTo>
                  <a:pt x="235061" y="40848"/>
                </a:lnTo>
                <a:lnTo>
                  <a:pt x="230292" y="44101"/>
                </a:lnTo>
                <a:lnTo>
                  <a:pt x="234768" y="14896"/>
                </a:lnTo>
                <a:lnTo>
                  <a:pt x="279457" y="14896"/>
                </a:lnTo>
                <a:close/>
              </a:path>
              <a:path w="874010" h="108309">
                <a:moveTo>
                  <a:pt x="339678" y="56796"/>
                </a:moveTo>
                <a:lnTo>
                  <a:pt x="339678" y="70371"/>
                </a:lnTo>
                <a:lnTo>
                  <a:pt x="376515" y="70372"/>
                </a:lnTo>
                <a:lnTo>
                  <a:pt x="376515" y="56796"/>
                </a:lnTo>
                <a:lnTo>
                  <a:pt x="339678" y="56796"/>
                </a:lnTo>
                <a:close/>
              </a:path>
              <a:path w="874010" h="108309">
                <a:moveTo>
                  <a:pt x="623024" y="31040"/>
                </a:moveTo>
                <a:lnTo>
                  <a:pt x="623024" y="105447"/>
                </a:lnTo>
                <a:lnTo>
                  <a:pt x="637114" y="105447"/>
                </a:lnTo>
                <a:lnTo>
                  <a:pt x="637114" y="807"/>
                </a:lnTo>
                <a:lnTo>
                  <a:pt x="626694" y="807"/>
                </a:lnTo>
                <a:lnTo>
                  <a:pt x="624835" y="8928"/>
                </a:lnTo>
                <a:lnTo>
                  <a:pt x="622022" y="14076"/>
                </a:lnTo>
                <a:lnTo>
                  <a:pt x="618255" y="16253"/>
                </a:lnTo>
                <a:lnTo>
                  <a:pt x="614488" y="18430"/>
                </a:lnTo>
                <a:lnTo>
                  <a:pt x="607835" y="19984"/>
                </a:lnTo>
                <a:lnTo>
                  <a:pt x="598295" y="20913"/>
                </a:lnTo>
                <a:lnTo>
                  <a:pt x="598295" y="31040"/>
                </a:lnTo>
                <a:lnTo>
                  <a:pt x="623024" y="31040"/>
                </a:lnTo>
                <a:close/>
              </a:path>
              <a:path w="874010" h="108309">
                <a:moveTo>
                  <a:pt x="455668" y="67069"/>
                </a:moveTo>
                <a:lnTo>
                  <a:pt x="385589" y="93633"/>
                </a:lnTo>
                <a:lnTo>
                  <a:pt x="385589" y="106842"/>
                </a:lnTo>
                <a:lnTo>
                  <a:pt x="471371" y="73307"/>
                </a:lnTo>
                <a:lnTo>
                  <a:pt x="471371" y="60979"/>
                </a:lnTo>
                <a:lnTo>
                  <a:pt x="385589" y="27371"/>
                </a:lnTo>
                <a:lnTo>
                  <a:pt x="385589" y="40579"/>
                </a:lnTo>
                <a:lnTo>
                  <a:pt x="455668" y="67069"/>
                </a:lnTo>
                <a:close/>
              </a:path>
              <a:path w="874010" h="108309">
                <a:moveTo>
                  <a:pt x="684419" y="89450"/>
                </a:moveTo>
                <a:lnTo>
                  <a:pt x="684419" y="105447"/>
                </a:lnTo>
                <a:lnTo>
                  <a:pt x="699756" y="105447"/>
                </a:lnTo>
                <a:lnTo>
                  <a:pt x="699756" y="89450"/>
                </a:lnTo>
                <a:lnTo>
                  <a:pt x="684419" y="89450"/>
                </a:lnTo>
                <a:close/>
              </a:path>
              <a:path w="874010" h="108309">
                <a:moveTo>
                  <a:pt x="756503" y="96275"/>
                </a:moveTo>
                <a:lnTo>
                  <a:pt x="741143" y="96275"/>
                </a:lnTo>
                <a:lnTo>
                  <a:pt x="735125" y="91310"/>
                </a:lnTo>
                <a:lnTo>
                  <a:pt x="736455" y="105818"/>
                </a:lnTo>
                <a:lnTo>
                  <a:pt x="749728" y="108309"/>
                </a:lnTo>
                <a:lnTo>
                  <a:pt x="761279" y="106495"/>
                </a:lnTo>
                <a:lnTo>
                  <a:pt x="772056" y="99809"/>
                </a:lnTo>
                <a:lnTo>
                  <a:pt x="779961" y="88203"/>
                </a:lnTo>
                <a:lnTo>
                  <a:pt x="783169" y="79298"/>
                </a:lnTo>
                <a:lnTo>
                  <a:pt x="785551" y="66951"/>
                </a:lnTo>
                <a:lnTo>
                  <a:pt x="786345" y="52760"/>
                </a:lnTo>
                <a:lnTo>
                  <a:pt x="785711" y="40069"/>
                </a:lnTo>
                <a:lnTo>
                  <a:pt x="783369" y="27442"/>
                </a:lnTo>
                <a:lnTo>
                  <a:pt x="779300" y="17171"/>
                </a:lnTo>
                <a:lnTo>
                  <a:pt x="774001" y="9773"/>
                </a:lnTo>
                <a:lnTo>
                  <a:pt x="763482" y="2718"/>
                </a:lnTo>
                <a:lnTo>
                  <a:pt x="749801" y="367"/>
                </a:lnTo>
                <a:lnTo>
                  <a:pt x="748297" y="393"/>
                </a:lnTo>
                <a:lnTo>
                  <a:pt x="735445" y="3393"/>
                </a:lnTo>
                <a:lnTo>
                  <a:pt x="725502" y="11358"/>
                </a:lnTo>
                <a:lnTo>
                  <a:pt x="718468" y="24289"/>
                </a:lnTo>
                <a:lnTo>
                  <a:pt x="716930" y="29160"/>
                </a:lnTo>
                <a:lnTo>
                  <a:pt x="714616" y="41253"/>
                </a:lnTo>
                <a:lnTo>
                  <a:pt x="713845" y="55035"/>
                </a:lnTo>
                <a:lnTo>
                  <a:pt x="714659" y="69071"/>
                </a:lnTo>
                <a:lnTo>
                  <a:pt x="717227" y="81541"/>
                </a:lnTo>
                <a:lnTo>
                  <a:pt x="721550" y="91872"/>
                </a:lnTo>
                <a:lnTo>
                  <a:pt x="726119" y="98344"/>
                </a:lnTo>
                <a:lnTo>
                  <a:pt x="728973" y="69714"/>
                </a:lnTo>
                <a:lnTo>
                  <a:pt x="728154" y="55549"/>
                </a:lnTo>
                <a:lnTo>
                  <a:pt x="728427" y="46468"/>
                </a:lnTo>
                <a:lnTo>
                  <a:pt x="730177" y="33287"/>
                </a:lnTo>
                <a:lnTo>
                  <a:pt x="733548" y="23225"/>
                </a:lnTo>
                <a:lnTo>
                  <a:pt x="737143" y="15911"/>
                </a:lnTo>
                <a:lnTo>
                  <a:pt x="742830" y="12254"/>
                </a:lnTo>
                <a:lnTo>
                  <a:pt x="759072" y="12254"/>
                </a:lnTo>
                <a:lnTo>
                  <a:pt x="764771" y="16107"/>
                </a:lnTo>
                <a:lnTo>
                  <a:pt x="767706" y="23812"/>
                </a:lnTo>
                <a:lnTo>
                  <a:pt x="768908" y="27355"/>
                </a:lnTo>
                <a:lnTo>
                  <a:pt x="771309" y="39161"/>
                </a:lnTo>
                <a:lnTo>
                  <a:pt x="772109" y="53274"/>
                </a:lnTo>
                <a:lnTo>
                  <a:pt x="771689" y="65217"/>
                </a:lnTo>
                <a:lnTo>
                  <a:pt x="769682" y="78331"/>
                </a:lnTo>
                <a:lnTo>
                  <a:pt x="766019" y="87176"/>
                </a:lnTo>
                <a:lnTo>
                  <a:pt x="761958" y="93242"/>
                </a:lnTo>
                <a:lnTo>
                  <a:pt x="756503" y="96275"/>
                </a:lnTo>
                <a:close/>
              </a:path>
              <a:path w="874010" h="108309">
                <a:moveTo>
                  <a:pt x="736455" y="105818"/>
                </a:moveTo>
                <a:lnTo>
                  <a:pt x="735125" y="91310"/>
                </a:lnTo>
                <a:lnTo>
                  <a:pt x="731603" y="81379"/>
                </a:lnTo>
                <a:lnTo>
                  <a:pt x="731431" y="80881"/>
                </a:lnTo>
                <a:lnTo>
                  <a:pt x="728973" y="69714"/>
                </a:lnTo>
                <a:lnTo>
                  <a:pt x="726119" y="98344"/>
                </a:lnTo>
                <a:lnTo>
                  <a:pt x="736455" y="105818"/>
                </a:lnTo>
                <a:close/>
              </a:path>
              <a:path w="874010" h="108309">
                <a:moveTo>
                  <a:pt x="844169" y="96275"/>
                </a:moveTo>
                <a:lnTo>
                  <a:pt x="828808" y="96275"/>
                </a:lnTo>
                <a:lnTo>
                  <a:pt x="822791" y="91310"/>
                </a:lnTo>
                <a:lnTo>
                  <a:pt x="824121" y="105818"/>
                </a:lnTo>
                <a:lnTo>
                  <a:pt x="837393" y="108309"/>
                </a:lnTo>
                <a:lnTo>
                  <a:pt x="848944" y="106495"/>
                </a:lnTo>
                <a:lnTo>
                  <a:pt x="859722" y="99809"/>
                </a:lnTo>
                <a:lnTo>
                  <a:pt x="867626" y="88203"/>
                </a:lnTo>
                <a:lnTo>
                  <a:pt x="870835" y="79298"/>
                </a:lnTo>
                <a:lnTo>
                  <a:pt x="873216" y="66951"/>
                </a:lnTo>
                <a:lnTo>
                  <a:pt x="874010" y="52760"/>
                </a:lnTo>
                <a:lnTo>
                  <a:pt x="873377" y="40069"/>
                </a:lnTo>
                <a:lnTo>
                  <a:pt x="871034" y="27442"/>
                </a:lnTo>
                <a:lnTo>
                  <a:pt x="866966" y="17171"/>
                </a:lnTo>
                <a:lnTo>
                  <a:pt x="861666" y="9773"/>
                </a:lnTo>
                <a:lnTo>
                  <a:pt x="851148" y="2718"/>
                </a:lnTo>
                <a:lnTo>
                  <a:pt x="837466" y="367"/>
                </a:lnTo>
                <a:lnTo>
                  <a:pt x="835962" y="393"/>
                </a:lnTo>
                <a:lnTo>
                  <a:pt x="823110" y="3393"/>
                </a:lnTo>
                <a:lnTo>
                  <a:pt x="813167" y="11358"/>
                </a:lnTo>
                <a:lnTo>
                  <a:pt x="806133" y="24289"/>
                </a:lnTo>
                <a:lnTo>
                  <a:pt x="804596" y="29160"/>
                </a:lnTo>
                <a:lnTo>
                  <a:pt x="802282" y="41253"/>
                </a:lnTo>
                <a:lnTo>
                  <a:pt x="801510" y="55035"/>
                </a:lnTo>
                <a:lnTo>
                  <a:pt x="802325" y="69071"/>
                </a:lnTo>
                <a:lnTo>
                  <a:pt x="804893" y="81541"/>
                </a:lnTo>
                <a:lnTo>
                  <a:pt x="809215" y="91872"/>
                </a:lnTo>
                <a:lnTo>
                  <a:pt x="813784" y="98344"/>
                </a:lnTo>
                <a:lnTo>
                  <a:pt x="816639" y="69714"/>
                </a:lnTo>
                <a:lnTo>
                  <a:pt x="815820" y="55549"/>
                </a:lnTo>
                <a:lnTo>
                  <a:pt x="816092" y="46468"/>
                </a:lnTo>
                <a:lnTo>
                  <a:pt x="817843" y="33287"/>
                </a:lnTo>
                <a:lnTo>
                  <a:pt x="821213" y="23225"/>
                </a:lnTo>
                <a:lnTo>
                  <a:pt x="824809" y="15911"/>
                </a:lnTo>
                <a:lnTo>
                  <a:pt x="830495" y="12254"/>
                </a:lnTo>
                <a:lnTo>
                  <a:pt x="846737" y="12254"/>
                </a:lnTo>
                <a:lnTo>
                  <a:pt x="852436" y="16107"/>
                </a:lnTo>
                <a:lnTo>
                  <a:pt x="855372" y="23812"/>
                </a:lnTo>
                <a:lnTo>
                  <a:pt x="856574" y="27355"/>
                </a:lnTo>
                <a:lnTo>
                  <a:pt x="858974" y="39161"/>
                </a:lnTo>
                <a:lnTo>
                  <a:pt x="859774" y="53274"/>
                </a:lnTo>
                <a:lnTo>
                  <a:pt x="859355" y="65217"/>
                </a:lnTo>
                <a:lnTo>
                  <a:pt x="857347" y="78331"/>
                </a:lnTo>
                <a:lnTo>
                  <a:pt x="853684" y="87176"/>
                </a:lnTo>
                <a:lnTo>
                  <a:pt x="849624" y="93242"/>
                </a:lnTo>
                <a:lnTo>
                  <a:pt x="844169" y="96275"/>
                </a:lnTo>
                <a:close/>
              </a:path>
              <a:path w="874010" h="108309">
                <a:moveTo>
                  <a:pt x="824121" y="105818"/>
                </a:moveTo>
                <a:lnTo>
                  <a:pt x="822791" y="91310"/>
                </a:lnTo>
                <a:lnTo>
                  <a:pt x="819268" y="81379"/>
                </a:lnTo>
                <a:lnTo>
                  <a:pt x="819096" y="80881"/>
                </a:lnTo>
                <a:lnTo>
                  <a:pt x="816639" y="69714"/>
                </a:lnTo>
                <a:lnTo>
                  <a:pt x="813784" y="98344"/>
                </a:lnTo>
                <a:lnTo>
                  <a:pt x="824121" y="105818"/>
                </a:lnTo>
                <a:close/>
              </a:path>
              <a:path w="874010" h="108309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0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1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  <a:path w="874010" h="108309">
                <a:moveTo>
                  <a:pt x="159651" y="31039"/>
                </a:moveTo>
                <a:lnTo>
                  <a:pt x="159651" y="105447"/>
                </a:lnTo>
                <a:lnTo>
                  <a:pt x="173740" y="105447"/>
                </a:lnTo>
                <a:lnTo>
                  <a:pt x="173740" y="807"/>
                </a:lnTo>
                <a:lnTo>
                  <a:pt x="163320" y="807"/>
                </a:lnTo>
                <a:lnTo>
                  <a:pt x="161461" y="8928"/>
                </a:lnTo>
                <a:lnTo>
                  <a:pt x="158648" y="14076"/>
                </a:lnTo>
                <a:lnTo>
                  <a:pt x="154881" y="16253"/>
                </a:lnTo>
                <a:lnTo>
                  <a:pt x="151114" y="18430"/>
                </a:lnTo>
                <a:lnTo>
                  <a:pt x="144461" y="19983"/>
                </a:lnTo>
                <a:lnTo>
                  <a:pt x="134922" y="20913"/>
                </a:lnTo>
                <a:lnTo>
                  <a:pt x="134922" y="31039"/>
                </a:lnTo>
                <a:lnTo>
                  <a:pt x="159651" y="31039"/>
                </a:lnTo>
                <a:close/>
              </a:path>
              <a:path w="874010" h="108309">
                <a:moveTo>
                  <a:pt x="95810" y="89450"/>
                </a:moveTo>
                <a:lnTo>
                  <a:pt x="95810" y="105447"/>
                </a:lnTo>
                <a:lnTo>
                  <a:pt x="111146" y="105447"/>
                </a:lnTo>
                <a:lnTo>
                  <a:pt x="111146" y="89450"/>
                </a:lnTo>
                <a:lnTo>
                  <a:pt x="95810" y="894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4" name="object 354"/>
          <p:cNvSpPr/>
          <p:nvPr/>
        </p:nvSpPr>
        <p:spPr>
          <a:xfrm>
            <a:off x="2921449" y="554639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5" name="object 355"/>
          <p:cNvSpPr/>
          <p:nvPr/>
        </p:nvSpPr>
        <p:spPr>
          <a:xfrm>
            <a:off x="3456549" y="554639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6" name="object 356"/>
          <p:cNvSpPr/>
          <p:nvPr/>
        </p:nvSpPr>
        <p:spPr>
          <a:xfrm>
            <a:off x="4369270" y="5424859"/>
            <a:ext cx="87255" cy="95437"/>
          </a:xfrm>
          <a:custGeom>
            <a:avLst/>
            <a:gdLst/>
            <a:ahLst/>
            <a:cxnLst/>
            <a:rect l="l" t="t" r="r" b="b"/>
            <a:pathLst>
              <a:path w="95981" h="108162">
                <a:moveTo>
                  <a:pt x="0" y="108162"/>
                </a:moveTo>
                <a:lnTo>
                  <a:pt x="26270" y="108162"/>
                </a:lnTo>
                <a:lnTo>
                  <a:pt x="47990" y="71325"/>
                </a:lnTo>
                <a:lnTo>
                  <a:pt x="68537" y="108162"/>
                </a:lnTo>
                <a:lnTo>
                  <a:pt x="95981" y="108162"/>
                </a:lnTo>
                <a:lnTo>
                  <a:pt x="60832" y="52173"/>
                </a:lnTo>
                <a:lnTo>
                  <a:pt x="93927" y="0"/>
                </a:lnTo>
                <a:lnTo>
                  <a:pt x="67803" y="0"/>
                </a:lnTo>
                <a:lnTo>
                  <a:pt x="47990" y="35149"/>
                </a:lnTo>
                <a:lnTo>
                  <a:pt x="28692" y="0"/>
                </a:lnTo>
                <a:lnTo>
                  <a:pt x="1687" y="0"/>
                </a:lnTo>
                <a:lnTo>
                  <a:pt x="34782" y="53054"/>
                </a:lnTo>
                <a:lnTo>
                  <a:pt x="0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7" name="object 357"/>
          <p:cNvSpPr/>
          <p:nvPr/>
        </p:nvSpPr>
        <p:spPr>
          <a:xfrm>
            <a:off x="4685340" y="5225373"/>
            <a:ext cx="898955" cy="98416"/>
          </a:xfrm>
          <a:custGeom>
            <a:avLst/>
            <a:gdLst/>
            <a:ahLst/>
            <a:cxnLst/>
            <a:rect l="l" t="t" r="r" b="b"/>
            <a:pathLst>
              <a:path w="988851" h="111538">
                <a:moveTo>
                  <a:pt x="941888" y="57628"/>
                </a:moveTo>
                <a:lnTo>
                  <a:pt x="942450" y="54570"/>
                </a:lnTo>
                <a:lnTo>
                  <a:pt x="943575" y="52026"/>
                </a:lnTo>
                <a:lnTo>
                  <a:pt x="945776" y="47232"/>
                </a:lnTo>
                <a:lnTo>
                  <a:pt x="949763" y="44835"/>
                </a:lnTo>
                <a:lnTo>
                  <a:pt x="960526" y="44835"/>
                </a:lnTo>
                <a:lnTo>
                  <a:pt x="963950" y="46694"/>
                </a:lnTo>
                <a:lnTo>
                  <a:pt x="965810" y="50412"/>
                </a:lnTo>
                <a:lnTo>
                  <a:pt x="967277" y="54864"/>
                </a:lnTo>
                <a:lnTo>
                  <a:pt x="967277" y="108823"/>
                </a:lnTo>
                <a:lnTo>
                  <a:pt x="988704" y="108823"/>
                </a:lnTo>
                <a:lnTo>
                  <a:pt x="988851" y="58410"/>
                </a:lnTo>
                <a:lnTo>
                  <a:pt x="988851" y="53225"/>
                </a:lnTo>
                <a:lnTo>
                  <a:pt x="988606" y="49287"/>
                </a:lnTo>
                <a:lnTo>
                  <a:pt x="988117" y="46596"/>
                </a:lnTo>
                <a:lnTo>
                  <a:pt x="987334" y="42536"/>
                </a:lnTo>
                <a:lnTo>
                  <a:pt x="985818" y="39111"/>
                </a:lnTo>
                <a:lnTo>
                  <a:pt x="983568" y="36323"/>
                </a:lnTo>
                <a:lnTo>
                  <a:pt x="980779" y="32899"/>
                </a:lnTo>
                <a:lnTo>
                  <a:pt x="977672" y="30502"/>
                </a:lnTo>
                <a:lnTo>
                  <a:pt x="974248" y="29132"/>
                </a:lnTo>
                <a:lnTo>
                  <a:pt x="970824" y="27762"/>
                </a:lnTo>
                <a:lnTo>
                  <a:pt x="967351" y="27077"/>
                </a:lnTo>
                <a:lnTo>
                  <a:pt x="958545" y="27077"/>
                </a:lnTo>
                <a:lnTo>
                  <a:pt x="953750" y="28178"/>
                </a:lnTo>
                <a:lnTo>
                  <a:pt x="949446" y="30379"/>
                </a:lnTo>
                <a:lnTo>
                  <a:pt x="945385" y="32581"/>
                </a:lnTo>
                <a:lnTo>
                  <a:pt x="941985" y="36030"/>
                </a:lnTo>
                <a:lnTo>
                  <a:pt x="939245" y="40726"/>
                </a:lnTo>
                <a:lnTo>
                  <a:pt x="937680" y="36812"/>
                </a:lnTo>
                <a:lnTo>
                  <a:pt x="935381" y="33608"/>
                </a:lnTo>
                <a:lnTo>
                  <a:pt x="932348" y="31113"/>
                </a:lnTo>
                <a:lnTo>
                  <a:pt x="928581" y="28422"/>
                </a:lnTo>
                <a:lnTo>
                  <a:pt x="923640" y="27077"/>
                </a:lnTo>
                <a:lnTo>
                  <a:pt x="911067" y="27077"/>
                </a:lnTo>
                <a:lnTo>
                  <a:pt x="905809" y="28643"/>
                </a:lnTo>
                <a:lnTo>
                  <a:pt x="901748" y="31773"/>
                </a:lnTo>
                <a:lnTo>
                  <a:pt x="899449" y="33535"/>
                </a:lnTo>
                <a:lnTo>
                  <a:pt x="897003" y="36494"/>
                </a:lnTo>
                <a:lnTo>
                  <a:pt x="894410" y="40653"/>
                </a:lnTo>
                <a:lnTo>
                  <a:pt x="894410" y="28985"/>
                </a:lnTo>
                <a:lnTo>
                  <a:pt x="874084" y="28985"/>
                </a:lnTo>
                <a:lnTo>
                  <a:pt x="874084" y="108823"/>
                </a:lnTo>
                <a:lnTo>
                  <a:pt x="895291" y="108823"/>
                </a:lnTo>
                <a:lnTo>
                  <a:pt x="895291" y="56331"/>
                </a:lnTo>
                <a:lnTo>
                  <a:pt x="895853" y="53054"/>
                </a:lnTo>
                <a:lnTo>
                  <a:pt x="896978" y="50852"/>
                </a:lnTo>
                <a:lnTo>
                  <a:pt x="899033" y="46988"/>
                </a:lnTo>
                <a:lnTo>
                  <a:pt x="903045" y="45055"/>
                </a:lnTo>
                <a:lnTo>
                  <a:pt x="914149" y="45055"/>
                </a:lnTo>
                <a:lnTo>
                  <a:pt x="917598" y="46988"/>
                </a:lnTo>
                <a:lnTo>
                  <a:pt x="919360" y="50852"/>
                </a:lnTo>
                <a:lnTo>
                  <a:pt x="920338" y="53005"/>
                </a:lnTo>
                <a:lnTo>
                  <a:pt x="920827" y="56454"/>
                </a:lnTo>
                <a:lnTo>
                  <a:pt x="920827" y="108823"/>
                </a:lnTo>
                <a:lnTo>
                  <a:pt x="941888" y="108823"/>
                </a:lnTo>
                <a:lnTo>
                  <a:pt x="941888" y="57628"/>
                </a:lnTo>
                <a:close/>
              </a:path>
              <a:path w="988851" h="111538">
                <a:moveTo>
                  <a:pt x="678892" y="57628"/>
                </a:moveTo>
                <a:lnTo>
                  <a:pt x="679454" y="54570"/>
                </a:lnTo>
                <a:lnTo>
                  <a:pt x="680579" y="52026"/>
                </a:lnTo>
                <a:lnTo>
                  <a:pt x="682781" y="47232"/>
                </a:lnTo>
                <a:lnTo>
                  <a:pt x="686768" y="44835"/>
                </a:lnTo>
                <a:lnTo>
                  <a:pt x="697530" y="44835"/>
                </a:lnTo>
                <a:lnTo>
                  <a:pt x="700954" y="46694"/>
                </a:lnTo>
                <a:lnTo>
                  <a:pt x="702814" y="50412"/>
                </a:lnTo>
                <a:lnTo>
                  <a:pt x="704281" y="54864"/>
                </a:lnTo>
                <a:lnTo>
                  <a:pt x="704281" y="108823"/>
                </a:lnTo>
                <a:lnTo>
                  <a:pt x="725708" y="108823"/>
                </a:lnTo>
                <a:lnTo>
                  <a:pt x="725855" y="58410"/>
                </a:lnTo>
                <a:lnTo>
                  <a:pt x="725855" y="53225"/>
                </a:lnTo>
                <a:lnTo>
                  <a:pt x="725610" y="49287"/>
                </a:lnTo>
                <a:lnTo>
                  <a:pt x="725121" y="46596"/>
                </a:lnTo>
                <a:lnTo>
                  <a:pt x="724338" y="42536"/>
                </a:lnTo>
                <a:lnTo>
                  <a:pt x="722822" y="39111"/>
                </a:lnTo>
                <a:lnTo>
                  <a:pt x="720572" y="36323"/>
                </a:lnTo>
                <a:lnTo>
                  <a:pt x="717783" y="32899"/>
                </a:lnTo>
                <a:lnTo>
                  <a:pt x="714677" y="30501"/>
                </a:lnTo>
                <a:lnTo>
                  <a:pt x="711252" y="29132"/>
                </a:lnTo>
                <a:lnTo>
                  <a:pt x="707828" y="27762"/>
                </a:lnTo>
                <a:lnTo>
                  <a:pt x="704355" y="27077"/>
                </a:lnTo>
                <a:lnTo>
                  <a:pt x="695549" y="27077"/>
                </a:lnTo>
                <a:lnTo>
                  <a:pt x="690755" y="28178"/>
                </a:lnTo>
                <a:lnTo>
                  <a:pt x="686450" y="30379"/>
                </a:lnTo>
                <a:lnTo>
                  <a:pt x="682390" y="32581"/>
                </a:lnTo>
                <a:lnTo>
                  <a:pt x="678990" y="36030"/>
                </a:lnTo>
                <a:lnTo>
                  <a:pt x="676250" y="40726"/>
                </a:lnTo>
                <a:lnTo>
                  <a:pt x="674684" y="36812"/>
                </a:lnTo>
                <a:lnTo>
                  <a:pt x="672385" y="33608"/>
                </a:lnTo>
                <a:lnTo>
                  <a:pt x="669352" y="31113"/>
                </a:lnTo>
                <a:lnTo>
                  <a:pt x="665585" y="28422"/>
                </a:lnTo>
                <a:lnTo>
                  <a:pt x="660644" y="27077"/>
                </a:lnTo>
                <a:lnTo>
                  <a:pt x="648071" y="27077"/>
                </a:lnTo>
                <a:lnTo>
                  <a:pt x="642813" y="28642"/>
                </a:lnTo>
                <a:lnTo>
                  <a:pt x="638752" y="31773"/>
                </a:lnTo>
                <a:lnTo>
                  <a:pt x="636453" y="33534"/>
                </a:lnTo>
                <a:lnTo>
                  <a:pt x="634007" y="36494"/>
                </a:lnTo>
                <a:lnTo>
                  <a:pt x="631414" y="40653"/>
                </a:lnTo>
                <a:lnTo>
                  <a:pt x="631414" y="28985"/>
                </a:lnTo>
                <a:lnTo>
                  <a:pt x="611088" y="28985"/>
                </a:lnTo>
                <a:lnTo>
                  <a:pt x="611088" y="108823"/>
                </a:lnTo>
                <a:lnTo>
                  <a:pt x="632295" y="108823"/>
                </a:lnTo>
                <a:lnTo>
                  <a:pt x="632295" y="56331"/>
                </a:lnTo>
                <a:lnTo>
                  <a:pt x="632858" y="53054"/>
                </a:lnTo>
                <a:lnTo>
                  <a:pt x="633982" y="50852"/>
                </a:lnTo>
                <a:lnTo>
                  <a:pt x="636038" y="46988"/>
                </a:lnTo>
                <a:lnTo>
                  <a:pt x="640049" y="45055"/>
                </a:lnTo>
                <a:lnTo>
                  <a:pt x="651154" y="45055"/>
                </a:lnTo>
                <a:lnTo>
                  <a:pt x="654602" y="46988"/>
                </a:lnTo>
                <a:lnTo>
                  <a:pt x="656364" y="50852"/>
                </a:lnTo>
                <a:lnTo>
                  <a:pt x="657342" y="53005"/>
                </a:lnTo>
                <a:lnTo>
                  <a:pt x="657831" y="56454"/>
                </a:lnTo>
                <a:lnTo>
                  <a:pt x="657831" y="108823"/>
                </a:lnTo>
                <a:lnTo>
                  <a:pt x="678892" y="108823"/>
                </a:lnTo>
                <a:lnTo>
                  <a:pt x="678892" y="57628"/>
                </a:lnTo>
                <a:close/>
              </a:path>
              <a:path w="988851" h="111538">
                <a:moveTo>
                  <a:pt x="59144" y="46743"/>
                </a:moveTo>
                <a:lnTo>
                  <a:pt x="56600" y="47917"/>
                </a:lnTo>
                <a:lnTo>
                  <a:pt x="52785" y="48504"/>
                </a:lnTo>
                <a:lnTo>
                  <a:pt x="22087" y="48504"/>
                </a:lnTo>
                <a:lnTo>
                  <a:pt x="22087" y="19445"/>
                </a:lnTo>
                <a:lnTo>
                  <a:pt x="53053" y="660"/>
                </a:lnTo>
                <a:lnTo>
                  <a:pt x="0" y="660"/>
                </a:lnTo>
                <a:lnTo>
                  <a:pt x="0" y="108823"/>
                </a:lnTo>
                <a:lnTo>
                  <a:pt x="22087" y="108823"/>
                </a:lnTo>
                <a:lnTo>
                  <a:pt x="22087" y="66409"/>
                </a:lnTo>
                <a:lnTo>
                  <a:pt x="52075" y="66409"/>
                </a:lnTo>
                <a:lnTo>
                  <a:pt x="56613" y="67559"/>
                </a:lnTo>
                <a:lnTo>
                  <a:pt x="61456" y="72157"/>
                </a:lnTo>
                <a:lnTo>
                  <a:pt x="59144" y="46743"/>
                </a:lnTo>
                <a:close/>
              </a:path>
              <a:path w="988851" h="111538">
                <a:moveTo>
                  <a:pt x="63009" y="96886"/>
                </a:moveTo>
                <a:lnTo>
                  <a:pt x="63327" y="99993"/>
                </a:lnTo>
                <a:lnTo>
                  <a:pt x="63914" y="103026"/>
                </a:lnTo>
                <a:lnTo>
                  <a:pt x="64207" y="104493"/>
                </a:lnTo>
                <a:lnTo>
                  <a:pt x="65381" y="108823"/>
                </a:lnTo>
                <a:lnTo>
                  <a:pt x="90258" y="108823"/>
                </a:lnTo>
                <a:lnTo>
                  <a:pt x="90258" y="106108"/>
                </a:lnTo>
                <a:lnTo>
                  <a:pt x="86735" y="102732"/>
                </a:lnTo>
                <a:lnTo>
                  <a:pt x="86148" y="99944"/>
                </a:lnTo>
                <a:lnTo>
                  <a:pt x="85756" y="98183"/>
                </a:lnTo>
                <a:lnTo>
                  <a:pt x="85561" y="94832"/>
                </a:lnTo>
                <a:lnTo>
                  <a:pt x="85561" y="75043"/>
                </a:lnTo>
                <a:lnTo>
                  <a:pt x="84522" y="69405"/>
                </a:lnTo>
                <a:lnTo>
                  <a:pt x="82442" y="65712"/>
                </a:lnTo>
                <a:lnTo>
                  <a:pt x="80363" y="62018"/>
                </a:lnTo>
                <a:lnTo>
                  <a:pt x="76829" y="59169"/>
                </a:lnTo>
                <a:lnTo>
                  <a:pt x="71839" y="57163"/>
                </a:lnTo>
                <a:lnTo>
                  <a:pt x="77807" y="55108"/>
                </a:lnTo>
                <a:lnTo>
                  <a:pt x="82088" y="51598"/>
                </a:lnTo>
                <a:lnTo>
                  <a:pt x="84681" y="46633"/>
                </a:lnTo>
                <a:lnTo>
                  <a:pt x="87273" y="41667"/>
                </a:lnTo>
                <a:lnTo>
                  <a:pt x="88570" y="36616"/>
                </a:lnTo>
                <a:lnTo>
                  <a:pt x="88570" y="27224"/>
                </a:lnTo>
                <a:lnTo>
                  <a:pt x="87885" y="23432"/>
                </a:lnTo>
                <a:lnTo>
                  <a:pt x="86515" y="20106"/>
                </a:lnTo>
                <a:lnTo>
                  <a:pt x="85145" y="16779"/>
                </a:lnTo>
                <a:lnTo>
                  <a:pt x="83286" y="13746"/>
                </a:lnTo>
                <a:lnTo>
                  <a:pt x="80938" y="11007"/>
                </a:lnTo>
                <a:lnTo>
                  <a:pt x="78100" y="7680"/>
                </a:lnTo>
                <a:lnTo>
                  <a:pt x="74640" y="5161"/>
                </a:lnTo>
                <a:lnTo>
                  <a:pt x="70555" y="3449"/>
                </a:lnTo>
                <a:lnTo>
                  <a:pt x="66470" y="1736"/>
                </a:lnTo>
                <a:lnTo>
                  <a:pt x="60636" y="807"/>
                </a:lnTo>
                <a:lnTo>
                  <a:pt x="53053" y="660"/>
                </a:lnTo>
                <a:lnTo>
                  <a:pt x="22087" y="19445"/>
                </a:lnTo>
                <a:lnTo>
                  <a:pt x="53249" y="19445"/>
                </a:lnTo>
                <a:lnTo>
                  <a:pt x="56918" y="20081"/>
                </a:lnTo>
                <a:lnTo>
                  <a:pt x="59364" y="21353"/>
                </a:lnTo>
                <a:lnTo>
                  <a:pt x="63718" y="23604"/>
                </a:lnTo>
                <a:lnTo>
                  <a:pt x="65895" y="28006"/>
                </a:lnTo>
                <a:lnTo>
                  <a:pt x="65895" y="40628"/>
                </a:lnTo>
                <a:lnTo>
                  <a:pt x="63645" y="44688"/>
                </a:lnTo>
                <a:lnTo>
                  <a:pt x="59144" y="46743"/>
                </a:lnTo>
                <a:lnTo>
                  <a:pt x="61456" y="72157"/>
                </a:lnTo>
                <a:lnTo>
                  <a:pt x="62715" y="76755"/>
                </a:lnTo>
                <a:lnTo>
                  <a:pt x="62813" y="83653"/>
                </a:lnTo>
                <a:lnTo>
                  <a:pt x="62960" y="93706"/>
                </a:lnTo>
                <a:lnTo>
                  <a:pt x="63009" y="96886"/>
                </a:lnTo>
                <a:close/>
              </a:path>
              <a:path w="988851" h="111538">
                <a:moveTo>
                  <a:pt x="110804" y="0"/>
                </a:moveTo>
                <a:lnTo>
                  <a:pt x="110804" y="19299"/>
                </a:lnTo>
                <a:lnTo>
                  <a:pt x="132011" y="19299"/>
                </a:lnTo>
                <a:lnTo>
                  <a:pt x="132011" y="0"/>
                </a:lnTo>
                <a:lnTo>
                  <a:pt x="110804" y="0"/>
                </a:lnTo>
                <a:close/>
              </a:path>
              <a:path w="988851" h="111538">
                <a:moveTo>
                  <a:pt x="110804" y="28838"/>
                </a:moveTo>
                <a:lnTo>
                  <a:pt x="110804" y="108823"/>
                </a:lnTo>
                <a:lnTo>
                  <a:pt x="132011" y="108823"/>
                </a:lnTo>
                <a:lnTo>
                  <a:pt x="132011" y="28838"/>
                </a:lnTo>
                <a:lnTo>
                  <a:pt x="110804" y="28838"/>
                </a:lnTo>
                <a:close/>
              </a:path>
              <a:path w="988851" h="111538">
                <a:moveTo>
                  <a:pt x="152154" y="103576"/>
                </a:moveTo>
                <a:lnTo>
                  <a:pt x="154515" y="105415"/>
                </a:lnTo>
                <a:lnTo>
                  <a:pt x="165361" y="110007"/>
                </a:lnTo>
                <a:lnTo>
                  <a:pt x="180002" y="111538"/>
                </a:lnTo>
                <a:lnTo>
                  <a:pt x="183746" y="111456"/>
                </a:lnTo>
                <a:lnTo>
                  <a:pt x="197477" y="109246"/>
                </a:lnTo>
                <a:lnTo>
                  <a:pt x="207336" y="104016"/>
                </a:lnTo>
                <a:lnTo>
                  <a:pt x="213231" y="99002"/>
                </a:lnTo>
                <a:lnTo>
                  <a:pt x="216179" y="92532"/>
                </a:lnTo>
                <a:lnTo>
                  <a:pt x="216179" y="78590"/>
                </a:lnTo>
                <a:lnTo>
                  <a:pt x="214123" y="73576"/>
                </a:lnTo>
                <a:lnTo>
                  <a:pt x="210014" y="69564"/>
                </a:lnTo>
                <a:lnTo>
                  <a:pt x="205856" y="65602"/>
                </a:lnTo>
                <a:lnTo>
                  <a:pt x="199619" y="62642"/>
                </a:lnTo>
                <a:lnTo>
                  <a:pt x="191303" y="60685"/>
                </a:lnTo>
                <a:lnTo>
                  <a:pt x="178828" y="57946"/>
                </a:lnTo>
                <a:lnTo>
                  <a:pt x="171563" y="56013"/>
                </a:lnTo>
                <a:lnTo>
                  <a:pt x="167453" y="53812"/>
                </a:lnTo>
                <a:lnTo>
                  <a:pt x="166427" y="49678"/>
                </a:lnTo>
                <a:lnTo>
                  <a:pt x="167392" y="46107"/>
                </a:lnTo>
                <a:lnTo>
                  <a:pt x="171257" y="43269"/>
                </a:lnTo>
                <a:lnTo>
                  <a:pt x="174498" y="42560"/>
                </a:lnTo>
                <a:lnTo>
                  <a:pt x="184576" y="42560"/>
                </a:lnTo>
                <a:lnTo>
                  <a:pt x="188489" y="43979"/>
                </a:lnTo>
                <a:lnTo>
                  <a:pt x="190788" y="46816"/>
                </a:lnTo>
                <a:lnTo>
                  <a:pt x="192770" y="50510"/>
                </a:lnTo>
                <a:lnTo>
                  <a:pt x="193063" y="53200"/>
                </a:lnTo>
                <a:lnTo>
                  <a:pt x="213977" y="53200"/>
                </a:lnTo>
                <a:lnTo>
                  <a:pt x="213048" y="43416"/>
                </a:lnTo>
                <a:lnTo>
                  <a:pt x="209440" y="36531"/>
                </a:lnTo>
                <a:lnTo>
                  <a:pt x="203154" y="32544"/>
                </a:lnTo>
                <a:lnTo>
                  <a:pt x="196867" y="28557"/>
                </a:lnTo>
                <a:lnTo>
                  <a:pt x="188734" y="26563"/>
                </a:lnTo>
                <a:lnTo>
                  <a:pt x="178344" y="26565"/>
                </a:lnTo>
                <a:lnTo>
                  <a:pt x="164589" y="28606"/>
                </a:lnTo>
                <a:lnTo>
                  <a:pt x="154282" y="34525"/>
                </a:lnTo>
                <a:lnTo>
                  <a:pt x="148485" y="39833"/>
                </a:lnTo>
                <a:lnTo>
                  <a:pt x="145586" y="46180"/>
                </a:lnTo>
                <a:lnTo>
                  <a:pt x="145586" y="59829"/>
                </a:lnTo>
                <a:lnTo>
                  <a:pt x="147445" y="64623"/>
                </a:lnTo>
                <a:lnTo>
                  <a:pt x="151163" y="67950"/>
                </a:lnTo>
                <a:lnTo>
                  <a:pt x="154881" y="71325"/>
                </a:lnTo>
                <a:lnTo>
                  <a:pt x="161265" y="74138"/>
                </a:lnTo>
                <a:lnTo>
                  <a:pt x="170315" y="76389"/>
                </a:lnTo>
                <a:lnTo>
                  <a:pt x="182888" y="79373"/>
                </a:lnTo>
                <a:lnTo>
                  <a:pt x="190153" y="81476"/>
                </a:lnTo>
                <a:lnTo>
                  <a:pt x="194066" y="83922"/>
                </a:lnTo>
                <a:lnTo>
                  <a:pt x="195045" y="88056"/>
                </a:lnTo>
                <a:lnTo>
                  <a:pt x="193834" y="92337"/>
                </a:lnTo>
                <a:lnTo>
                  <a:pt x="188991" y="94783"/>
                </a:lnTo>
                <a:lnTo>
                  <a:pt x="185726" y="95394"/>
                </a:lnTo>
                <a:lnTo>
                  <a:pt x="174621" y="95394"/>
                </a:lnTo>
                <a:lnTo>
                  <a:pt x="169826" y="94000"/>
                </a:lnTo>
                <a:lnTo>
                  <a:pt x="167234" y="91211"/>
                </a:lnTo>
                <a:lnTo>
                  <a:pt x="165766" y="89646"/>
                </a:lnTo>
                <a:lnTo>
                  <a:pt x="164812" y="87004"/>
                </a:lnTo>
                <a:lnTo>
                  <a:pt x="164372" y="83287"/>
                </a:lnTo>
                <a:lnTo>
                  <a:pt x="143165" y="83287"/>
                </a:lnTo>
                <a:lnTo>
                  <a:pt x="143165" y="91505"/>
                </a:lnTo>
                <a:lnTo>
                  <a:pt x="146161" y="98268"/>
                </a:lnTo>
                <a:lnTo>
                  <a:pt x="152154" y="103576"/>
                </a:lnTo>
                <a:close/>
              </a:path>
              <a:path w="988851" h="111538">
                <a:moveTo>
                  <a:pt x="235527" y="1027"/>
                </a:moveTo>
                <a:lnTo>
                  <a:pt x="235527" y="108823"/>
                </a:lnTo>
                <a:lnTo>
                  <a:pt x="256073" y="108823"/>
                </a:lnTo>
                <a:lnTo>
                  <a:pt x="256073" y="83653"/>
                </a:lnTo>
                <a:lnTo>
                  <a:pt x="264732" y="74627"/>
                </a:lnTo>
                <a:lnTo>
                  <a:pt x="283884" y="108823"/>
                </a:lnTo>
                <a:lnTo>
                  <a:pt x="309127" y="108823"/>
                </a:lnTo>
                <a:lnTo>
                  <a:pt x="280069" y="59805"/>
                </a:lnTo>
                <a:lnTo>
                  <a:pt x="308026" y="29205"/>
                </a:lnTo>
                <a:lnTo>
                  <a:pt x="282123" y="29205"/>
                </a:lnTo>
                <a:lnTo>
                  <a:pt x="256073" y="59291"/>
                </a:lnTo>
                <a:lnTo>
                  <a:pt x="256073" y="1027"/>
                </a:lnTo>
                <a:lnTo>
                  <a:pt x="235527" y="1027"/>
                </a:lnTo>
                <a:close/>
              </a:path>
              <a:path w="988851" h="111538">
                <a:moveTo>
                  <a:pt x="363184" y="108823"/>
                </a:moveTo>
                <a:lnTo>
                  <a:pt x="385638" y="108823"/>
                </a:lnTo>
                <a:lnTo>
                  <a:pt x="385638" y="69931"/>
                </a:lnTo>
                <a:lnTo>
                  <a:pt x="408607" y="69931"/>
                </a:lnTo>
                <a:lnTo>
                  <a:pt x="412031" y="51293"/>
                </a:lnTo>
                <a:lnTo>
                  <a:pt x="385638" y="51293"/>
                </a:lnTo>
                <a:lnTo>
                  <a:pt x="385638" y="19446"/>
                </a:lnTo>
                <a:lnTo>
                  <a:pt x="412031" y="19446"/>
                </a:lnTo>
                <a:lnTo>
                  <a:pt x="416177" y="20644"/>
                </a:lnTo>
                <a:lnTo>
                  <a:pt x="419136" y="23041"/>
                </a:lnTo>
                <a:lnTo>
                  <a:pt x="422097" y="25438"/>
                </a:lnTo>
                <a:lnTo>
                  <a:pt x="423576" y="29450"/>
                </a:lnTo>
                <a:lnTo>
                  <a:pt x="423576" y="40701"/>
                </a:lnTo>
                <a:lnTo>
                  <a:pt x="422097" y="44811"/>
                </a:lnTo>
                <a:lnTo>
                  <a:pt x="419136" y="47403"/>
                </a:lnTo>
                <a:lnTo>
                  <a:pt x="416177" y="49996"/>
                </a:lnTo>
                <a:lnTo>
                  <a:pt x="412712" y="69822"/>
                </a:lnTo>
                <a:lnTo>
                  <a:pt x="426107" y="67458"/>
                </a:lnTo>
                <a:lnTo>
                  <a:pt x="436271" y="62006"/>
                </a:lnTo>
                <a:lnTo>
                  <a:pt x="438401" y="60002"/>
                </a:lnTo>
                <a:lnTo>
                  <a:pt x="444068" y="49655"/>
                </a:lnTo>
                <a:lnTo>
                  <a:pt x="445957" y="34929"/>
                </a:lnTo>
                <a:lnTo>
                  <a:pt x="445893" y="32130"/>
                </a:lnTo>
                <a:lnTo>
                  <a:pt x="443125" y="18643"/>
                </a:lnTo>
                <a:lnTo>
                  <a:pt x="436271" y="9026"/>
                </a:lnTo>
                <a:lnTo>
                  <a:pt x="424026" y="2472"/>
                </a:lnTo>
                <a:lnTo>
                  <a:pt x="410295" y="660"/>
                </a:lnTo>
                <a:lnTo>
                  <a:pt x="363184" y="660"/>
                </a:lnTo>
                <a:lnTo>
                  <a:pt x="363184" y="108823"/>
                </a:lnTo>
                <a:close/>
              </a:path>
              <a:path w="988851" h="111538">
                <a:moveTo>
                  <a:pt x="412031" y="51293"/>
                </a:moveTo>
                <a:lnTo>
                  <a:pt x="408607" y="69931"/>
                </a:lnTo>
                <a:lnTo>
                  <a:pt x="412712" y="69822"/>
                </a:lnTo>
                <a:lnTo>
                  <a:pt x="416177" y="49996"/>
                </a:lnTo>
                <a:lnTo>
                  <a:pt x="412031" y="51293"/>
                </a:lnTo>
                <a:close/>
              </a:path>
              <a:path w="988851" h="111538">
                <a:moveTo>
                  <a:pt x="504613" y="26930"/>
                </a:moveTo>
                <a:lnTo>
                  <a:pt x="498351" y="26930"/>
                </a:lnTo>
                <a:lnTo>
                  <a:pt x="493263" y="28569"/>
                </a:lnTo>
                <a:lnTo>
                  <a:pt x="489350" y="31847"/>
                </a:lnTo>
                <a:lnTo>
                  <a:pt x="486952" y="33803"/>
                </a:lnTo>
                <a:lnTo>
                  <a:pt x="484140" y="37448"/>
                </a:lnTo>
                <a:lnTo>
                  <a:pt x="480911" y="42780"/>
                </a:lnTo>
                <a:lnTo>
                  <a:pt x="480911" y="28838"/>
                </a:lnTo>
                <a:lnTo>
                  <a:pt x="460952" y="28838"/>
                </a:lnTo>
                <a:lnTo>
                  <a:pt x="460952" y="108823"/>
                </a:lnTo>
                <a:lnTo>
                  <a:pt x="482012" y="108823"/>
                </a:lnTo>
                <a:lnTo>
                  <a:pt x="482012" y="64183"/>
                </a:lnTo>
                <a:lnTo>
                  <a:pt x="482819" y="59438"/>
                </a:lnTo>
                <a:lnTo>
                  <a:pt x="484433" y="56356"/>
                </a:lnTo>
                <a:lnTo>
                  <a:pt x="487320" y="50877"/>
                </a:lnTo>
                <a:lnTo>
                  <a:pt x="492970" y="48137"/>
                </a:lnTo>
                <a:lnTo>
                  <a:pt x="503879" y="48211"/>
                </a:lnTo>
                <a:lnTo>
                  <a:pt x="507401" y="48504"/>
                </a:lnTo>
                <a:lnTo>
                  <a:pt x="507401" y="27077"/>
                </a:lnTo>
                <a:lnTo>
                  <a:pt x="504613" y="26930"/>
                </a:lnTo>
                <a:close/>
              </a:path>
              <a:path w="988851" h="111538">
                <a:moveTo>
                  <a:pt x="573322" y="30453"/>
                </a:moveTo>
                <a:lnTo>
                  <a:pt x="567989" y="27958"/>
                </a:lnTo>
                <a:lnTo>
                  <a:pt x="561997" y="26710"/>
                </a:lnTo>
                <a:lnTo>
                  <a:pt x="555343" y="26710"/>
                </a:lnTo>
                <a:lnTo>
                  <a:pt x="550798" y="26924"/>
                </a:lnTo>
                <a:lnTo>
                  <a:pt x="546746" y="45471"/>
                </a:lnTo>
                <a:lnTo>
                  <a:pt x="550500" y="43954"/>
                </a:lnTo>
                <a:lnTo>
                  <a:pt x="559795" y="43954"/>
                </a:lnTo>
                <a:lnTo>
                  <a:pt x="563525" y="45386"/>
                </a:lnTo>
                <a:lnTo>
                  <a:pt x="566534" y="48247"/>
                </a:lnTo>
                <a:lnTo>
                  <a:pt x="569543" y="51109"/>
                </a:lnTo>
                <a:lnTo>
                  <a:pt x="571218" y="55304"/>
                </a:lnTo>
                <a:lnTo>
                  <a:pt x="571560" y="60832"/>
                </a:lnTo>
                <a:lnTo>
                  <a:pt x="539053" y="60832"/>
                </a:lnTo>
                <a:lnTo>
                  <a:pt x="539737" y="55646"/>
                </a:lnTo>
                <a:lnTo>
                  <a:pt x="538240" y="30303"/>
                </a:lnTo>
                <a:lnTo>
                  <a:pt x="528009" y="37790"/>
                </a:lnTo>
                <a:lnTo>
                  <a:pt x="523517" y="43741"/>
                </a:lnTo>
                <a:lnTo>
                  <a:pt x="518988" y="55301"/>
                </a:lnTo>
                <a:lnTo>
                  <a:pt x="517479" y="69638"/>
                </a:lnTo>
                <a:lnTo>
                  <a:pt x="518233" y="80106"/>
                </a:lnTo>
                <a:lnTo>
                  <a:pt x="522067" y="92583"/>
                </a:lnTo>
                <a:lnTo>
                  <a:pt x="529146" y="101632"/>
                </a:lnTo>
                <a:lnTo>
                  <a:pt x="531854" y="103747"/>
                </a:lnTo>
                <a:lnTo>
                  <a:pt x="543260" y="109535"/>
                </a:lnTo>
                <a:lnTo>
                  <a:pt x="556077" y="111465"/>
                </a:lnTo>
                <a:lnTo>
                  <a:pt x="562527" y="111079"/>
                </a:lnTo>
                <a:lnTo>
                  <a:pt x="575060" y="107391"/>
                </a:lnTo>
                <a:lnTo>
                  <a:pt x="584842" y="99797"/>
                </a:lnTo>
                <a:lnTo>
                  <a:pt x="589245" y="94905"/>
                </a:lnTo>
                <a:lnTo>
                  <a:pt x="591715" y="90086"/>
                </a:lnTo>
                <a:lnTo>
                  <a:pt x="592253" y="85341"/>
                </a:lnTo>
                <a:lnTo>
                  <a:pt x="570900" y="85341"/>
                </a:lnTo>
                <a:lnTo>
                  <a:pt x="569774" y="87689"/>
                </a:lnTo>
                <a:lnTo>
                  <a:pt x="567011" y="90845"/>
                </a:lnTo>
                <a:lnTo>
                  <a:pt x="564320" y="93291"/>
                </a:lnTo>
                <a:lnTo>
                  <a:pt x="560822" y="94514"/>
                </a:lnTo>
                <a:lnTo>
                  <a:pt x="552457" y="94514"/>
                </a:lnTo>
                <a:lnTo>
                  <a:pt x="548984" y="93511"/>
                </a:lnTo>
                <a:lnTo>
                  <a:pt x="546097" y="91505"/>
                </a:lnTo>
                <a:lnTo>
                  <a:pt x="541352" y="88276"/>
                </a:lnTo>
                <a:lnTo>
                  <a:pt x="538833" y="82650"/>
                </a:lnTo>
                <a:lnTo>
                  <a:pt x="538539" y="74628"/>
                </a:lnTo>
                <a:lnTo>
                  <a:pt x="593281" y="74628"/>
                </a:lnTo>
                <a:lnTo>
                  <a:pt x="593379" y="67730"/>
                </a:lnTo>
                <a:lnTo>
                  <a:pt x="593159" y="62446"/>
                </a:lnTo>
                <a:lnTo>
                  <a:pt x="592621" y="58777"/>
                </a:lnTo>
                <a:lnTo>
                  <a:pt x="591691" y="52516"/>
                </a:lnTo>
                <a:lnTo>
                  <a:pt x="589661" y="47012"/>
                </a:lnTo>
                <a:lnTo>
                  <a:pt x="586530" y="42267"/>
                </a:lnTo>
                <a:lnTo>
                  <a:pt x="583057" y="36886"/>
                </a:lnTo>
                <a:lnTo>
                  <a:pt x="578654" y="32947"/>
                </a:lnTo>
                <a:lnTo>
                  <a:pt x="573322" y="30453"/>
                </a:lnTo>
                <a:close/>
              </a:path>
              <a:path w="988851" h="111538">
                <a:moveTo>
                  <a:pt x="550798" y="26924"/>
                </a:moveTo>
                <a:lnTo>
                  <a:pt x="538240" y="30303"/>
                </a:lnTo>
                <a:lnTo>
                  <a:pt x="539737" y="55646"/>
                </a:lnTo>
                <a:lnTo>
                  <a:pt x="541413" y="51537"/>
                </a:lnTo>
                <a:lnTo>
                  <a:pt x="544079" y="48504"/>
                </a:lnTo>
                <a:lnTo>
                  <a:pt x="546746" y="45471"/>
                </a:lnTo>
                <a:lnTo>
                  <a:pt x="550798" y="26924"/>
                </a:lnTo>
                <a:close/>
              </a:path>
              <a:path w="988851" h="111538">
                <a:moveTo>
                  <a:pt x="749508" y="0"/>
                </a:moveTo>
                <a:lnTo>
                  <a:pt x="749508" y="19299"/>
                </a:lnTo>
                <a:lnTo>
                  <a:pt x="770715" y="19299"/>
                </a:lnTo>
                <a:lnTo>
                  <a:pt x="770715" y="0"/>
                </a:lnTo>
                <a:lnTo>
                  <a:pt x="749508" y="0"/>
                </a:lnTo>
                <a:close/>
              </a:path>
              <a:path w="988851" h="111538">
                <a:moveTo>
                  <a:pt x="749508" y="28838"/>
                </a:moveTo>
                <a:lnTo>
                  <a:pt x="749508" y="108823"/>
                </a:lnTo>
                <a:lnTo>
                  <a:pt x="770715" y="108823"/>
                </a:lnTo>
                <a:lnTo>
                  <a:pt x="770715" y="28838"/>
                </a:lnTo>
                <a:lnTo>
                  <a:pt x="749508" y="28838"/>
                </a:lnTo>
                <a:close/>
              </a:path>
              <a:path w="988851" h="111538">
                <a:moveTo>
                  <a:pt x="824319" y="108970"/>
                </a:moveTo>
                <a:lnTo>
                  <a:pt x="827377" y="107894"/>
                </a:lnTo>
                <a:lnTo>
                  <a:pt x="830545" y="105888"/>
                </a:lnTo>
                <a:lnTo>
                  <a:pt x="833823" y="102953"/>
                </a:lnTo>
                <a:lnTo>
                  <a:pt x="835828" y="100947"/>
                </a:lnTo>
                <a:lnTo>
                  <a:pt x="838079" y="97522"/>
                </a:lnTo>
                <a:lnTo>
                  <a:pt x="838079" y="108823"/>
                </a:lnTo>
                <a:lnTo>
                  <a:pt x="858405" y="108823"/>
                </a:lnTo>
                <a:lnTo>
                  <a:pt x="858405" y="28838"/>
                </a:lnTo>
                <a:lnTo>
                  <a:pt x="837198" y="28838"/>
                </a:lnTo>
                <a:lnTo>
                  <a:pt x="837198" y="77489"/>
                </a:lnTo>
                <a:lnTo>
                  <a:pt x="836513" y="81623"/>
                </a:lnTo>
                <a:lnTo>
                  <a:pt x="835143" y="84754"/>
                </a:lnTo>
                <a:lnTo>
                  <a:pt x="832501" y="90527"/>
                </a:lnTo>
                <a:lnTo>
                  <a:pt x="827609" y="93413"/>
                </a:lnTo>
                <a:lnTo>
                  <a:pt x="814890" y="93413"/>
                </a:lnTo>
                <a:lnTo>
                  <a:pt x="811148" y="91383"/>
                </a:lnTo>
                <a:lnTo>
                  <a:pt x="809240" y="87323"/>
                </a:lnTo>
                <a:lnTo>
                  <a:pt x="808163" y="85023"/>
                </a:lnTo>
                <a:lnTo>
                  <a:pt x="807626" y="81599"/>
                </a:lnTo>
                <a:lnTo>
                  <a:pt x="807626" y="28838"/>
                </a:lnTo>
                <a:lnTo>
                  <a:pt x="786198" y="28838"/>
                </a:lnTo>
                <a:lnTo>
                  <a:pt x="786198" y="86197"/>
                </a:lnTo>
                <a:lnTo>
                  <a:pt x="787348" y="93119"/>
                </a:lnTo>
                <a:lnTo>
                  <a:pt x="789647" y="97816"/>
                </a:lnTo>
                <a:lnTo>
                  <a:pt x="790474" y="99381"/>
                </a:lnTo>
                <a:lnTo>
                  <a:pt x="799478" y="107783"/>
                </a:lnTo>
                <a:lnTo>
                  <a:pt x="813569" y="110584"/>
                </a:lnTo>
                <a:lnTo>
                  <a:pt x="817678" y="110584"/>
                </a:lnTo>
                <a:lnTo>
                  <a:pt x="821262" y="110046"/>
                </a:lnTo>
                <a:lnTo>
                  <a:pt x="824319" y="1089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8" name="object 358"/>
          <p:cNvSpPr/>
          <p:nvPr/>
        </p:nvSpPr>
        <p:spPr>
          <a:xfrm>
            <a:off x="4795710" y="5224531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59" name="object 359"/>
          <p:cNvSpPr/>
          <p:nvPr/>
        </p:nvSpPr>
        <p:spPr>
          <a:xfrm>
            <a:off x="5376350" y="5224531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0" name="object 360"/>
          <p:cNvSpPr/>
          <p:nvPr/>
        </p:nvSpPr>
        <p:spPr>
          <a:xfrm>
            <a:off x="4677934" y="5361019"/>
            <a:ext cx="192568" cy="95437"/>
          </a:xfrm>
          <a:custGeom>
            <a:avLst/>
            <a:gdLst/>
            <a:ahLst/>
            <a:cxnLst/>
            <a:rect l="l" t="t" r="r" b="b"/>
            <a:pathLst>
              <a:path w="211825" h="108162">
                <a:moveTo>
                  <a:pt x="91187" y="42120"/>
                </a:moveTo>
                <a:lnTo>
                  <a:pt x="96178" y="47110"/>
                </a:lnTo>
                <a:lnTo>
                  <a:pt x="101167" y="52100"/>
                </a:lnTo>
                <a:lnTo>
                  <a:pt x="107184" y="54595"/>
                </a:lnTo>
                <a:lnTo>
                  <a:pt x="106511" y="42695"/>
                </a:lnTo>
                <a:lnTo>
                  <a:pt x="103552" y="39735"/>
                </a:lnTo>
                <a:lnTo>
                  <a:pt x="100592" y="36775"/>
                </a:lnTo>
                <a:lnTo>
                  <a:pt x="99112" y="33216"/>
                </a:lnTo>
                <a:lnTo>
                  <a:pt x="99112" y="24851"/>
                </a:lnTo>
                <a:lnTo>
                  <a:pt x="100592" y="21280"/>
                </a:lnTo>
                <a:lnTo>
                  <a:pt x="103552" y="18345"/>
                </a:lnTo>
                <a:lnTo>
                  <a:pt x="106511" y="15409"/>
                </a:lnTo>
                <a:lnTo>
                  <a:pt x="110071" y="13942"/>
                </a:lnTo>
                <a:lnTo>
                  <a:pt x="118436" y="13942"/>
                </a:lnTo>
                <a:lnTo>
                  <a:pt x="122019" y="15422"/>
                </a:lnTo>
                <a:lnTo>
                  <a:pt x="124979" y="18381"/>
                </a:lnTo>
                <a:lnTo>
                  <a:pt x="127939" y="21341"/>
                </a:lnTo>
                <a:lnTo>
                  <a:pt x="129419" y="24900"/>
                </a:lnTo>
                <a:lnTo>
                  <a:pt x="129419" y="33216"/>
                </a:lnTo>
                <a:lnTo>
                  <a:pt x="127939" y="36775"/>
                </a:lnTo>
                <a:lnTo>
                  <a:pt x="124979" y="39735"/>
                </a:lnTo>
                <a:lnTo>
                  <a:pt x="122019" y="42695"/>
                </a:lnTo>
                <a:lnTo>
                  <a:pt x="118436" y="44175"/>
                </a:lnTo>
                <a:lnTo>
                  <a:pt x="114228" y="44175"/>
                </a:lnTo>
                <a:lnTo>
                  <a:pt x="114228" y="54595"/>
                </a:lnTo>
                <a:lnTo>
                  <a:pt x="121322" y="54595"/>
                </a:lnTo>
                <a:lnTo>
                  <a:pt x="127364" y="52100"/>
                </a:lnTo>
                <a:lnTo>
                  <a:pt x="132354" y="47110"/>
                </a:lnTo>
                <a:lnTo>
                  <a:pt x="137344" y="42120"/>
                </a:lnTo>
                <a:lnTo>
                  <a:pt x="139839" y="36103"/>
                </a:lnTo>
                <a:lnTo>
                  <a:pt x="139839" y="22014"/>
                </a:lnTo>
                <a:lnTo>
                  <a:pt x="137344" y="15984"/>
                </a:lnTo>
                <a:lnTo>
                  <a:pt x="132354" y="10970"/>
                </a:lnTo>
                <a:lnTo>
                  <a:pt x="127364" y="5956"/>
                </a:lnTo>
                <a:lnTo>
                  <a:pt x="121322" y="3448"/>
                </a:lnTo>
                <a:lnTo>
                  <a:pt x="107184" y="3448"/>
                </a:lnTo>
                <a:lnTo>
                  <a:pt x="101167" y="5956"/>
                </a:lnTo>
                <a:lnTo>
                  <a:pt x="96178" y="10970"/>
                </a:lnTo>
                <a:lnTo>
                  <a:pt x="91187" y="15984"/>
                </a:lnTo>
                <a:lnTo>
                  <a:pt x="88692" y="22014"/>
                </a:lnTo>
                <a:lnTo>
                  <a:pt x="88692" y="36103"/>
                </a:lnTo>
                <a:lnTo>
                  <a:pt x="91187" y="42120"/>
                </a:lnTo>
                <a:close/>
              </a:path>
              <a:path w="211825" h="108162">
                <a:moveTo>
                  <a:pt x="46083" y="79691"/>
                </a:moveTo>
                <a:lnTo>
                  <a:pt x="46083" y="105374"/>
                </a:lnTo>
                <a:lnTo>
                  <a:pt x="59291" y="105374"/>
                </a:lnTo>
                <a:lnTo>
                  <a:pt x="59291" y="79691"/>
                </a:lnTo>
                <a:lnTo>
                  <a:pt x="74775" y="79691"/>
                </a:lnTo>
                <a:lnTo>
                  <a:pt x="74775" y="68170"/>
                </a:lnTo>
                <a:lnTo>
                  <a:pt x="59291" y="68170"/>
                </a:lnTo>
                <a:lnTo>
                  <a:pt x="59291" y="0"/>
                </a:lnTo>
                <a:lnTo>
                  <a:pt x="48138" y="0"/>
                </a:lnTo>
                <a:lnTo>
                  <a:pt x="45863" y="20546"/>
                </a:lnTo>
                <a:lnTo>
                  <a:pt x="45863" y="68170"/>
                </a:lnTo>
                <a:lnTo>
                  <a:pt x="12181" y="68170"/>
                </a:lnTo>
                <a:lnTo>
                  <a:pt x="0" y="66776"/>
                </a:lnTo>
                <a:lnTo>
                  <a:pt x="0" y="79691"/>
                </a:lnTo>
                <a:lnTo>
                  <a:pt x="46083" y="79691"/>
                </a:lnTo>
                <a:close/>
              </a:path>
              <a:path w="211825" h="108162">
                <a:moveTo>
                  <a:pt x="48138" y="0"/>
                </a:moveTo>
                <a:lnTo>
                  <a:pt x="0" y="66776"/>
                </a:lnTo>
                <a:lnTo>
                  <a:pt x="12181" y="68170"/>
                </a:lnTo>
                <a:lnTo>
                  <a:pt x="45863" y="20546"/>
                </a:lnTo>
                <a:lnTo>
                  <a:pt x="48138" y="0"/>
                </a:lnTo>
                <a:close/>
              </a:path>
              <a:path w="211825" h="108162">
                <a:moveTo>
                  <a:pt x="175648" y="733"/>
                </a:moveTo>
                <a:lnTo>
                  <a:pt x="116871" y="108162"/>
                </a:lnTo>
                <a:lnTo>
                  <a:pt x="125016" y="108162"/>
                </a:lnTo>
                <a:lnTo>
                  <a:pt x="183794" y="733"/>
                </a:lnTo>
                <a:lnTo>
                  <a:pt x="175648" y="733"/>
                </a:lnTo>
                <a:close/>
              </a:path>
              <a:path w="211825" h="108162">
                <a:moveTo>
                  <a:pt x="110071" y="44175"/>
                </a:moveTo>
                <a:lnTo>
                  <a:pt x="106511" y="42695"/>
                </a:lnTo>
                <a:lnTo>
                  <a:pt x="107184" y="54595"/>
                </a:lnTo>
                <a:lnTo>
                  <a:pt x="114228" y="54595"/>
                </a:lnTo>
                <a:lnTo>
                  <a:pt x="114228" y="44175"/>
                </a:lnTo>
                <a:lnTo>
                  <a:pt x="110071" y="44175"/>
                </a:lnTo>
                <a:close/>
              </a:path>
              <a:path w="211825" h="108162">
                <a:moveTo>
                  <a:pt x="182081" y="94954"/>
                </a:moveTo>
                <a:lnTo>
                  <a:pt x="178498" y="93474"/>
                </a:lnTo>
                <a:lnTo>
                  <a:pt x="179195" y="105374"/>
                </a:lnTo>
                <a:lnTo>
                  <a:pt x="186288" y="105374"/>
                </a:lnTo>
                <a:lnTo>
                  <a:pt x="186288" y="94954"/>
                </a:lnTo>
                <a:lnTo>
                  <a:pt x="182081" y="94954"/>
                </a:lnTo>
                <a:close/>
              </a:path>
              <a:path w="211825" h="108162">
                <a:moveTo>
                  <a:pt x="163174" y="92899"/>
                </a:moveTo>
                <a:lnTo>
                  <a:pt x="168163" y="97889"/>
                </a:lnTo>
                <a:lnTo>
                  <a:pt x="173153" y="102879"/>
                </a:lnTo>
                <a:lnTo>
                  <a:pt x="179195" y="105374"/>
                </a:lnTo>
                <a:lnTo>
                  <a:pt x="178498" y="93474"/>
                </a:lnTo>
                <a:lnTo>
                  <a:pt x="175538" y="90514"/>
                </a:lnTo>
                <a:lnTo>
                  <a:pt x="172579" y="87555"/>
                </a:lnTo>
                <a:lnTo>
                  <a:pt x="171099" y="83996"/>
                </a:lnTo>
                <a:lnTo>
                  <a:pt x="171099" y="75679"/>
                </a:lnTo>
                <a:lnTo>
                  <a:pt x="172579" y="72120"/>
                </a:lnTo>
                <a:lnTo>
                  <a:pt x="175538" y="69161"/>
                </a:lnTo>
                <a:lnTo>
                  <a:pt x="178498" y="66201"/>
                </a:lnTo>
                <a:lnTo>
                  <a:pt x="182081" y="64721"/>
                </a:lnTo>
                <a:lnTo>
                  <a:pt x="190447" y="64721"/>
                </a:lnTo>
                <a:lnTo>
                  <a:pt x="194006" y="66201"/>
                </a:lnTo>
                <a:lnTo>
                  <a:pt x="196965" y="69161"/>
                </a:lnTo>
                <a:lnTo>
                  <a:pt x="199925" y="72120"/>
                </a:lnTo>
                <a:lnTo>
                  <a:pt x="201405" y="75679"/>
                </a:lnTo>
                <a:lnTo>
                  <a:pt x="201405" y="83996"/>
                </a:lnTo>
                <a:lnTo>
                  <a:pt x="199925" y="87555"/>
                </a:lnTo>
                <a:lnTo>
                  <a:pt x="196965" y="90514"/>
                </a:lnTo>
                <a:lnTo>
                  <a:pt x="194006" y="93474"/>
                </a:lnTo>
                <a:lnTo>
                  <a:pt x="190447" y="94954"/>
                </a:lnTo>
                <a:lnTo>
                  <a:pt x="186288" y="94954"/>
                </a:lnTo>
                <a:lnTo>
                  <a:pt x="186288" y="105374"/>
                </a:lnTo>
                <a:lnTo>
                  <a:pt x="193333" y="105374"/>
                </a:lnTo>
                <a:lnTo>
                  <a:pt x="199350" y="102879"/>
                </a:lnTo>
                <a:lnTo>
                  <a:pt x="204340" y="97889"/>
                </a:lnTo>
                <a:lnTo>
                  <a:pt x="209330" y="92899"/>
                </a:lnTo>
                <a:lnTo>
                  <a:pt x="211825" y="86882"/>
                </a:lnTo>
                <a:lnTo>
                  <a:pt x="211825" y="72793"/>
                </a:lnTo>
                <a:lnTo>
                  <a:pt x="209330" y="66776"/>
                </a:lnTo>
                <a:lnTo>
                  <a:pt x="204340" y="61786"/>
                </a:lnTo>
                <a:lnTo>
                  <a:pt x="199350" y="56796"/>
                </a:lnTo>
                <a:lnTo>
                  <a:pt x="193333" y="54301"/>
                </a:lnTo>
                <a:lnTo>
                  <a:pt x="179195" y="54301"/>
                </a:lnTo>
                <a:lnTo>
                  <a:pt x="173153" y="56796"/>
                </a:lnTo>
                <a:lnTo>
                  <a:pt x="168163" y="61786"/>
                </a:lnTo>
                <a:lnTo>
                  <a:pt x="163174" y="66776"/>
                </a:lnTo>
                <a:lnTo>
                  <a:pt x="160678" y="72793"/>
                </a:lnTo>
                <a:lnTo>
                  <a:pt x="160678" y="86882"/>
                </a:lnTo>
                <a:lnTo>
                  <a:pt x="163174" y="928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1" name="object 361"/>
          <p:cNvSpPr/>
          <p:nvPr/>
        </p:nvSpPr>
        <p:spPr>
          <a:xfrm>
            <a:off x="2112817" y="4625227"/>
            <a:ext cx="0" cy="287306"/>
          </a:xfrm>
          <a:custGeom>
            <a:avLst/>
            <a:gdLst/>
            <a:ahLst/>
            <a:cxnLst/>
            <a:rect l="l" t="t" r="r" b="b"/>
            <a:pathLst>
              <a:path h="325613">
                <a:moveTo>
                  <a:pt x="0" y="0"/>
                </a:moveTo>
                <a:lnTo>
                  <a:pt x="0" y="325613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2" name="object 362"/>
          <p:cNvSpPr/>
          <p:nvPr/>
        </p:nvSpPr>
        <p:spPr>
          <a:xfrm>
            <a:off x="2638556" y="6021897"/>
            <a:ext cx="494606" cy="97574"/>
          </a:xfrm>
          <a:custGeom>
            <a:avLst/>
            <a:gdLst/>
            <a:ahLst/>
            <a:cxnLst/>
            <a:rect l="l" t="t" r="r" b="b"/>
            <a:pathLst>
              <a:path w="544067" h="110584">
                <a:moveTo>
                  <a:pt x="178510" y="41154"/>
                </a:moveTo>
                <a:lnTo>
                  <a:pt x="183598" y="38965"/>
                </a:lnTo>
                <a:lnTo>
                  <a:pt x="198127" y="38965"/>
                </a:lnTo>
                <a:lnTo>
                  <a:pt x="204169" y="42144"/>
                </a:lnTo>
                <a:lnTo>
                  <a:pt x="207789" y="48504"/>
                </a:lnTo>
                <a:lnTo>
                  <a:pt x="209746" y="51929"/>
                </a:lnTo>
                <a:lnTo>
                  <a:pt x="210993" y="56503"/>
                </a:lnTo>
                <a:lnTo>
                  <a:pt x="211531" y="62226"/>
                </a:lnTo>
                <a:lnTo>
                  <a:pt x="167870" y="62226"/>
                </a:lnTo>
                <a:lnTo>
                  <a:pt x="168114" y="55475"/>
                </a:lnTo>
                <a:lnTo>
                  <a:pt x="163614" y="39258"/>
                </a:lnTo>
                <a:lnTo>
                  <a:pt x="159648" y="44707"/>
                </a:lnTo>
                <a:lnTo>
                  <a:pt x="154917" y="56263"/>
                </a:lnTo>
                <a:lnTo>
                  <a:pt x="153341" y="70005"/>
                </a:lnTo>
                <a:lnTo>
                  <a:pt x="153733" y="77215"/>
                </a:lnTo>
                <a:lnTo>
                  <a:pt x="156988" y="89942"/>
                </a:lnTo>
                <a:lnTo>
                  <a:pt x="163540" y="99907"/>
                </a:lnTo>
                <a:lnTo>
                  <a:pt x="175631" y="108234"/>
                </a:lnTo>
                <a:lnTo>
                  <a:pt x="188416" y="110584"/>
                </a:lnTo>
                <a:lnTo>
                  <a:pt x="192428" y="110584"/>
                </a:lnTo>
                <a:lnTo>
                  <a:pt x="196024" y="110193"/>
                </a:lnTo>
                <a:lnTo>
                  <a:pt x="199203" y="109410"/>
                </a:lnTo>
                <a:lnTo>
                  <a:pt x="205123" y="108040"/>
                </a:lnTo>
                <a:lnTo>
                  <a:pt x="210088" y="105399"/>
                </a:lnTo>
                <a:lnTo>
                  <a:pt x="214100" y="101485"/>
                </a:lnTo>
                <a:lnTo>
                  <a:pt x="216497" y="99235"/>
                </a:lnTo>
                <a:lnTo>
                  <a:pt x="218661" y="96336"/>
                </a:lnTo>
                <a:lnTo>
                  <a:pt x="220594" y="92789"/>
                </a:lnTo>
                <a:lnTo>
                  <a:pt x="222526" y="89243"/>
                </a:lnTo>
                <a:lnTo>
                  <a:pt x="223664" y="86026"/>
                </a:lnTo>
                <a:lnTo>
                  <a:pt x="224006" y="83140"/>
                </a:lnTo>
                <a:lnTo>
                  <a:pt x="211017" y="83140"/>
                </a:lnTo>
                <a:lnTo>
                  <a:pt x="210039" y="86613"/>
                </a:lnTo>
                <a:lnTo>
                  <a:pt x="208376" y="89671"/>
                </a:lnTo>
                <a:lnTo>
                  <a:pt x="206028" y="92312"/>
                </a:lnTo>
                <a:lnTo>
                  <a:pt x="201918" y="96862"/>
                </a:lnTo>
                <a:lnTo>
                  <a:pt x="196415" y="99137"/>
                </a:lnTo>
                <a:lnTo>
                  <a:pt x="182130" y="99137"/>
                </a:lnTo>
                <a:lnTo>
                  <a:pt x="176676" y="96727"/>
                </a:lnTo>
                <a:lnTo>
                  <a:pt x="173153" y="91909"/>
                </a:lnTo>
                <a:lnTo>
                  <a:pt x="169631" y="87090"/>
                </a:lnTo>
                <a:lnTo>
                  <a:pt x="167748" y="80694"/>
                </a:lnTo>
                <a:lnTo>
                  <a:pt x="167503" y="72720"/>
                </a:lnTo>
                <a:lnTo>
                  <a:pt x="225107" y="72720"/>
                </a:lnTo>
                <a:lnTo>
                  <a:pt x="225107" y="64795"/>
                </a:lnTo>
                <a:lnTo>
                  <a:pt x="224715" y="59022"/>
                </a:lnTo>
                <a:lnTo>
                  <a:pt x="223933" y="55402"/>
                </a:lnTo>
                <a:lnTo>
                  <a:pt x="223052" y="50118"/>
                </a:lnTo>
                <a:lnTo>
                  <a:pt x="221291" y="45496"/>
                </a:lnTo>
                <a:lnTo>
                  <a:pt x="218649" y="41533"/>
                </a:lnTo>
                <a:lnTo>
                  <a:pt x="215909" y="37375"/>
                </a:lnTo>
                <a:lnTo>
                  <a:pt x="211922" y="33987"/>
                </a:lnTo>
                <a:lnTo>
                  <a:pt x="206688" y="31370"/>
                </a:lnTo>
                <a:lnTo>
                  <a:pt x="201454" y="28752"/>
                </a:lnTo>
                <a:lnTo>
                  <a:pt x="196048" y="27444"/>
                </a:lnTo>
                <a:lnTo>
                  <a:pt x="190471" y="27444"/>
                </a:lnTo>
                <a:lnTo>
                  <a:pt x="186130" y="27657"/>
                </a:lnTo>
                <a:lnTo>
                  <a:pt x="178510" y="41154"/>
                </a:lnTo>
                <a:close/>
              </a:path>
              <a:path w="544067" h="110584">
                <a:moveTo>
                  <a:pt x="168114" y="55475"/>
                </a:moveTo>
                <a:lnTo>
                  <a:pt x="170291" y="49911"/>
                </a:lnTo>
                <a:lnTo>
                  <a:pt x="174401" y="45532"/>
                </a:lnTo>
                <a:lnTo>
                  <a:pt x="178510" y="41154"/>
                </a:lnTo>
                <a:lnTo>
                  <a:pt x="186130" y="27657"/>
                </a:lnTo>
                <a:lnTo>
                  <a:pt x="173690" y="31244"/>
                </a:lnTo>
                <a:lnTo>
                  <a:pt x="163614" y="39258"/>
                </a:lnTo>
                <a:lnTo>
                  <a:pt x="168114" y="55475"/>
                </a:lnTo>
                <a:close/>
              </a:path>
              <a:path w="544067" h="110584">
                <a:moveTo>
                  <a:pt x="245775" y="29205"/>
                </a:moveTo>
                <a:lnTo>
                  <a:pt x="245775" y="107796"/>
                </a:lnTo>
                <a:lnTo>
                  <a:pt x="258984" y="107796"/>
                </a:lnTo>
                <a:lnTo>
                  <a:pt x="258984" y="57016"/>
                </a:lnTo>
                <a:lnTo>
                  <a:pt x="260770" y="52088"/>
                </a:lnTo>
                <a:lnTo>
                  <a:pt x="264341" y="47807"/>
                </a:lnTo>
                <a:lnTo>
                  <a:pt x="267912" y="43526"/>
                </a:lnTo>
                <a:lnTo>
                  <a:pt x="273024" y="41386"/>
                </a:lnTo>
                <a:lnTo>
                  <a:pt x="281181" y="41411"/>
                </a:lnTo>
                <a:lnTo>
                  <a:pt x="284007" y="41753"/>
                </a:lnTo>
                <a:lnTo>
                  <a:pt x="284007" y="27811"/>
                </a:lnTo>
                <a:lnTo>
                  <a:pt x="282588" y="27664"/>
                </a:lnTo>
                <a:lnTo>
                  <a:pt x="279751" y="27444"/>
                </a:lnTo>
                <a:lnTo>
                  <a:pt x="274516" y="27444"/>
                </a:lnTo>
                <a:lnTo>
                  <a:pt x="269893" y="29340"/>
                </a:lnTo>
                <a:lnTo>
                  <a:pt x="265882" y="33131"/>
                </a:lnTo>
                <a:lnTo>
                  <a:pt x="261870" y="36922"/>
                </a:lnTo>
                <a:lnTo>
                  <a:pt x="259351" y="40139"/>
                </a:lnTo>
                <a:lnTo>
                  <a:pt x="258323" y="42780"/>
                </a:lnTo>
                <a:lnTo>
                  <a:pt x="258323" y="29205"/>
                </a:lnTo>
                <a:lnTo>
                  <a:pt x="245775" y="29205"/>
                </a:lnTo>
                <a:close/>
              </a:path>
              <a:path w="544067" h="110584">
                <a:moveTo>
                  <a:pt x="308711" y="107796"/>
                </a:moveTo>
                <a:lnTo>
                  <a:pt x="308711" y="61492"/>
                </a:lnTo>
                <a:lnTo>
                  <a:pt x="309042" y="57542"/>
                </a:lnTo>
                <a:lnTo>
                  <a:pt x="309702" y="54778"/>
                </a:lnTo>
                <a:lnTo>
                  <a:pt x="310363" y="52014"/>
                </a:lnTo>
                <a:lnTo>
                  <a:pt x="311794" y="49336"/>
                </a:lnTo>
                <a:lnTo>
                  <a:pt x="313995" y="46743"/>
                </a:lnTo>
                <a:lnTo>
                  <a:pt x="316735" y="43514"/>
                </a:lnTo>
                <a:lnTo>
                  <a:pt x="319914" y="41362"/>
                </a:lnTo>
                <a:lnTo>
                  <a:pt x="323534" y="40286"/>
                </a:lnTo>
                <a:lnTo>
                  <a:pt x="325540" y="39650"/>
                </a:lnTo>
                <a:lnTo>
                  <a:pt x="328108" y="39332"/>
                </a:lnTo>
                <a:lnTo>
                  <a:pt x="337403" y="39332"/>
                </a:lnTo>
                <a:lnTo>
                  <a:pt x="341659" y="41778"/>
                </a:lnTo>
                <a:lnTo>
                  <a:pt x="344007" y="46670"/>
                </a:lnTo>
                <a:lnTo>
                  <a:pt x="345426" y="49605"/>
                </a:lnTo>
                <a:lnTo>
                  <a:pt x="346135" y="53470"/>
                </a:lnTo>
                <a:lnTo>
                  <a:pt x="346135" y="107796"/>
                </a:lnTo>
                <a:lnTo>
                  <a:pt x="359564" y="107796"/>
                </a:lnTo>
                <a:lnTo>
                  <a:pt x="359564" y="49458"/>
                </a:lnTo>
                <a:lnTo>
                  <a:pt x="358488" y="43368"/>
                </a:lnTo>
                <a:lnTo>
                  <a:pt x="356336" y="39111"/>
                </a:lnTo>
                <a:lnTo>
                  <a:pt x="347734" y="30353"/>
                </a:lnTo>
                <a:lnTo>
                  <a:pt x="333734" y="27444"/>
                </a:lnTo>
                <a:lnTo>
                  <a:pt x="328647" y="27444"/>
                </a:lnTo>
                <a:lnTo>
                  <a:pt x="324024" y="28447"/>
                </a:lnTo>
                <a:lnTo>
                  <a:pt x="319865" y="30453"/>
                </a:lnTo>
                <a:lnTo>
                  <a:pt x="315707" y="32458"/>
                </a:lnTo>
                <a:lnTo>
                  <a:pt x="311769" y="35760"/>
                </a:lnTo>
                <a:lnTo>
                  <a:pt x="308051" y="40359"/>
                </a:lnTo>
                <a:lnTo>
                  <a:pt x="308051" y="29205"/>
                </a:lnTo>
                <a:lnTo>
                  <a:pt x="295503" y="29205"/>
                </a:lnTo>
                <a:lnTo>
                  <a:pt x="295503" y="107796"/>
                </a:lnTo>
                <a:lnTo>
                  <a:pt x="308711" y="107796"/>
                </a:lnTo>
                <a:close/>
              </a:path>
              <a:path w="544067" h="110584">
                <a:moveTo>
                  <a:pt x="403935" y="41154"/>
                </a:moveTo>
                <a:lnTo>
                  <a:pt x="409023" y="38965"/>
                </a:lnTo>
                <a:lnTo>
                  <a:pt x="423552" y="38965"/>
                </a:lnTo>
                <a:lnTo>
                  <a:pt x="429594" y="42144"/>
                </a:lnTo>
                <a:lnTo>
                  <a:pt x="433214" y="48504"/>
                </a:lnTo>
                <a:lnTo>
                  <a:pt x="435171" y="51929"/>
                </a:lnTo>
                <a:lnTo>
                  <a:pt x="436418" y="56503"/>
                </a:lnTo>
                <a:lnTo>
                  <a:pt x="436956" y="62226"/>
                </a:lnTo>
                <a:lnTo>
                  <a:pt x="393295" y="62226"/>
                </a:lnTo>
                <a:lnTo>
                  <a:pt x="393539" y="55475"/>
                </a:lnTo>
                <a:lnTo>
                  <a:pt x="389039" y="39258"/>
                </a:lnTo>
                <a:lnTo>
                  <a:pt x="385073" y="44707"/>
                </a:lnTo>
                <a:lnTo>
                  <a:pt x="380342" y="56263"/>
                </a:lnTo>
                <a:lnTo>
                  <a:pt x="378766" y="70005"/>
                </a:lnTo>
                <a:lnTo>
                  <a:pt x="379158" y="77215"/>
                </a:lnTo>
                <a:lnTo>
                  <a:pt x="382413" y="89942"/>
                </a:lnTo>
                <a:lnTo>
                  <a:pt x="388965" y="99907"/>
                </a:lnTo>
                <a:lnTo>
                  <a:pt x="401056" y="108234"/>
                </a:lnTo>
                <a:lnTo>
                  <a:pt x="413841" y="110584"/>
                </a:lnTo>
                <a:lnTo>
                  <a:pt x="417853" y="110584"/>
                </a:lnTo>
                <a:lnTo>
                  <a:pt x="421449" y="110193"/>
                </a:lnTo>
                <a:lnTo>
                  <a:pt x="424628" y="109410"/>
                </a:lnTo>
                <a:lnTo>
                  <a:pt x="430548" y="108040"/>
                </a:lnTo>
                <a:lnTo>
                  <a:pt x="435513" y="105399"/>
                </a:lnTo>
                <a:lnTo>
                  <a:pt x="439525" y="101485"/>
                </a:lnTo>
                <a:lnTo>
                  <a:pt x="441922" y="99235"/>
                </a:lnTo>
                <a:lnTo>
                  <a:pt x="444086" y="96336"/>
                </a:lnTo>
                <a:lnTo>
                  <a:pt x="446019" y="92789"/>
                </a:lnTo>
                <a:lnTo>
                  <a:pt x="447951" y="89243"/>
                </a:lnTo>
                <a:lnTo>
                  <a:pt x="449089" y="86026"/>
                </a:lnTo>
                <a:lnTo>
                  <a:pt x="449431" y="83140"/>
                </a:lnTo>
                <a:lnTo>
                  <a:pt x="436442" y="83140"/>
                </a:lnTo>
                <a:lnTo>
                  <a:pt x="435464" y="86613"/>
                </a:lnTo>
                <a:lnTo>
                  <a:pt x="433801" y="89671"/>
                </a:lnTo>
                <a:lnTo>
                  <a:pt x="431453" y="92312"/>
                </a:lnTo>
                <a:lnTo>
                  <a:pt x="427343" y="96862"/>
                </a:lnTo>
                <a:lnTo>
                  <a:pt x="421840" y="99137"/>
                </a:lnTo>
                <a:lnTo>
                  <a:pt x="407555" y="99137"/>
                </a:lnTo>
                <a:lnTo>
                  <a:pt x="402101" y="96727"/>
                </a:lnTo>
                <a:lnTo>
                  <a:pt x="398578" y="91909"/>
                </a:lnTo>
                <a:lnTo>
                  <a:pt x="395056" y="87090"/>
                </a:lnTo>
                <a:lnTo>
                  <a:pt x="393173" y="80694"/>
                </a:lnTo>
                <a:lnTo>
                  <a:pt x="392928" y="72720"/>
                </a:lnTo>
                <a:lnTo>
                  <a:pt x="450532" y="72720"/>
                </a:lnTo>
                <a:lnTo>
                  <a:pt x="450532" y="64795"/>
                </a:lnTo>
                <a:lnTo>
                  <a:pt x="450140" y="59022"/>
                </a:lnTo>
                <a:lnTo>
                  <a:pt x="449358" y="55402"/>
                </a:lnTo>
                <a:lnTo>
                  <a:pt x="448477" y="50119"/>
                </a:lnTo>
                <a:lnTo>
                  <a:pt x="446716" y="45496"/>
                </a:lnTo>
                <a:lnTo>
                  <a:pt x="444074" y="41533"/>
                </a:lnTo>
                <a:lnTo>
                  <a:pt x="441334" y="37375"/>
                </a:lnTo>
                <a:lnTo>
                  <a:pt x="437347" y="33987"/>
                </a:lnTo>
                <a:lnTo>
                  <a:pt x="432113" y="31370"/>
                </a:lnTo>
                <a:lnTo>
                  <a:pt x="426879" y="28753"/>
                </a:lnTo>
                <a:lnTo>
                  <a:pt x="421473" y="27444"/>
                </a:lnTo>
                <a:lnTo>
                  <a:pt x="415896" y="27444"/>
                </a:lnTo>
                <a:lnTo>
                  <a:pt x="411555" y="27657"/>
                </a:lnTo>
                <a:lnTo>
                  <a:pt x="403935" y="41154"/>
                </a:lnTo>
                <a:close/>
              </a:path>
              <a:path w="544067" h="110584">
                <a:moveTo>
                  <a:pt x="393539" y="55475"/>
                </a:moveTo>
                <a:lnTo>
                  <a:pt x="395716" y="49911"/>
                </a:lnTo>
                <a:lnTo>
                  <a:pt x="399826" y="45532"/>
                </a:lnTo>
                <a:lnTo>
                  <a:pt x="403935" y="41154"/>
                </a:lnTo>
                <a:lnTo>
                  <a:pt x="411555" y="27657"/>
                </a:lnTo>
                <a:lnTo>
                  <a:pt x="399115" y="31244"/>
                </a:lnTo>
                <a:lnTo>
                  <a:pt x="389039" y="39258"/>
                </a:lnTo>
                <a:lnTo>
                  <a:pt x="393539" y="55475"/>
                </a:lnTo>
                <a:close/>
              </a:path>
              <a:path w="544067" h="110584">
                <a:moveTo>
                  <a:pt x="486831" y="94025"/>
                </a:moveTo>
                <a:lnTo>
                  <a:pt x="486831" y="39992"/>
                </a:lnTo>
                <a:lnTo>
                  <a:pt x="499378" y="39992"/>
                </a:lnTo>
                <a:lnTo>
                  <a:pt x="499378" y="29205"/>
                </a:lnTo>
                <a:lnTo>
                  <a:pt x="486831" y="29205"/>
                </a:lnTo>
                <a:lnTo>
                  <a:pt x="486831" y="7264"/>
                </a:lnTo>
                <a:lnTo>
                  <a:pt x="473475" y="7264"/>
                </a:lnTo>
                <a:lnTo>
                  <a:pt x="473475" y="29205"/>
                </a:lnTo>
                <a:lnTo>
                  <a:pt x="462835" y="29205"/>
                </a:lnTo>
                <a:lnTo>
                  <a:pt x="462835" y="39992"/>
                </a:lnTo>
                <a:lnTo>
                  <a:pt x="473475" y="39992"/>
                </a:lnTo>
                <a:lnTo>
                  <a:pt x="473475" y="97058"/>
                </a:lnTo>
                <a:lnTo>
                  <a:pt x="474576" y="101155"/>
                </a:lnTo>
                <a:lnTo>
                  <a:pt x="476777" y="104310"/>
                </a:lnTo>
                <a:lnTo>
                  <a:pt x="478979" y="107465"/>
                </a:lnTo>
                <a:lnTo>
                  <a:pt x="483161" y="109043"/>
                </a:lnTo>
                <a:lnTo>
                  <a:pt x="493007" y="108945"/>
                </a:lnTo>
                <a:lnTo>
                  <a:pt x="496284" y="108554"/>
                </a:lnTo>
                <a:lnTo>
                  <a:pt x="499378" y="107796"/>
                </a:lnTo>
                <a:lnTo>
                  <a:pt x="509872" y="107796"/>
                </a:lnTo>
                <a:lnTo>
                  <a:pt x="544067" y="0"/>
                </a:lnTo>
                <a:lnTo>
                  <a:pt x="532914" y="0"/>
                </a:lnTo>
                <a:lnTo>
                  <a:pt x="499378" y="105714"/>
                </a:lnTo>
                <a:lnTo>
                  <a:pt x="498718" y="107796"/>
                </a:lnTo>
                <a:lnTo>
                  <a:pt x="498400" y="97473"/>
                </a:lnTo>
                <a:lnTo>
                  <a:pt x="492359" y="97596"/>
                </a:lnTo>
                <a:lnTo>
                  <a:pt x="489619" y="96789"/>
                </a:lnTo>
                <a:lnTo>
                  <a:pt x="486831" y="94025"/>
                </a:lnTo>
                <a:close/>
              </a:path>
              <a:path w="544067" h="110584">
                <a:moveTo>
                  <a:pt x="499378" y="97376"/>
                </a:moveTo>
                <a:lnTo>
                  <a:pt x="498400" y="97473"/>
                </a:lnTo>
                <a:lnTo>
                  <a:pt x="498718" y="107796"/>
                </a:lnTo>
                <a:lnTo>
                  <a:pt x="499378" y="105714"/>
                </a:lnTo>
                <a:lnTo>
                  <a:pt x="499378" y="97376"/>
                </a:lnTo>
                <a:close/>
              </a:path>
              <a:path w="544067" h="110584">
                <a:moveTo>
                  <a:pt x="138664" y="109043"/>
                </a:moveTo>
                <a:lnTo>
                  <a:pt x="142346" y="108945"/>
                </a:lnTo>
                <a:lnTo>
                  <a:pt x="145623" y="108554"/>
                </a:lnTo>
                <a:lnTo>
                  <a:pt x="148717" y="107796"/>
                </a:lnTo>
                <a:lnTo>
                  <a:pt x="148717" y="97376"/>
                </a:lnTo>
                <a:lnTo>
                  <a:pt x="144731" y="97596"/>
                </a:lnTo>
                <a:lnTo>
                  <a:pt x="141698" y="97596"/>
                </a:lnTo>
                <a:lnTo>
                  <a:pt x="138958" y="96789"/>
                </a:lnTo>
                <a:lnTo>
                  <a:pt x="136169" y="94025"/>
                </a:lnTo>
                <a:lnTo>
                  <a:pt x="136169" y="39992"/>
                </a:lnTo>
                <a:lnTo>
                  <a:pt x="148717" y="39992"/>
                </a:lnTo>
                <a:lnTo>
                  <a:pt x="148717" y="29205"/>
                </a:lnTo>
                <a:lnTo>
                  <a:pt x="136169" y="29205"/>
                </a:lnTo>
                <a:lnTo>
                  <a:pt x="136169" y="7264"/>
                </a:lnTo>
                <a:lnTo>
                  <a:pt x="122814" y="7264"/>
                </a:lnTo>
                <a:lnTo>
                  <a:pt x="122814" y="29205"/>
                </a:lnTo>
                <a:lnTo>
                  <a:pt x="112174" y="29205"/>
                </a:lnTo>
                <a:lnTo>
                  <a:pt x="112174" y="39992"/>
                </a:lnTo>
                <a:lnTo>
                  <a:pt x="122814" y="39992"/>
                </a:lnTo>
                <a:lnTo>
                  <a:pt x="122814" y="97058"/>
                </a:lnTo>
                <a:lnTo>
                  <a:pt x="123915" y="101155"/>
                </a:lnTo>
                <a:lnTo>
                  <a:pt x="126116" y="104310"/>
                </a:lnTo>
                <a:lnTo>
                  <a:pt x="128318" y="107465"/>
                </a:lnTo>
                <a:lnTo>
                  <a:pt x="132500" y="109043"/>
                </a:lnTo>
                <a:lnTo>
                  <a:pt x="138664" y="109043"/>
                </a:lnTo>
                <a:close/>
              </a:path>
              <a:path w="544067" h="110584">
                <a:moveTo>
                  <a:pt x="0" y="0"/>
                </a:moveTo>
                <a:lnTo>
                  <a:pt x="0" y="107796"/>
                </a:lnTo>
                <a:lnTo>
                  <a:pt x="14749" y="107796"/>
                </a:lnTo>
                <a:lnTo>
                  <a:pt x="14749" y="0"/>
                </a:lnTo>
                <a:lnTo>
                  <a:pt x="0" y="0"/>
                </a:lnTo>
                <a:close/>
              </a:path>
              <a:path w="544067" h="110584">
                <a:moveTo>
                  <a:pt x="45716" y="107796"/>
                </a:moveTo>
                <a:lnTo>
                  <a:pt x="45716" y="61492"/>
                </a:lnTo>
                <a:lnTo>
                  <a:pt x="46046" y="57542"/>
                </a:lnTo>
                <a:lnTo>
                  <a:pt x="46707" y="54778"/>
                </a:lnTo>
                <a:lnTo>
                  <a:pt x="47367" y="52014"/>
                </a:lnTo>
                <a:lnTo>
                  <a:pt x="48798" y="49336"/>
                </a:lnTo>
                <a:lnTo>
                  <a:pt x="50999" y="46743"/>
                </a:lnTo>
                <a:lnTo>
                  <a:pt x="53739" y="43514"/>
                </a:lnTo>
                <a:lnTo>
                  <a:pt x="56919" y="41362"/>
                </a:lnTo>
                <a:lnTo>
                  <a:pt x="60539" y="40285"/>
                </a:lnTo>
                <a:lnTo>
                  <a:pt x="62544" y="39650"/>
                </a:lnTo>
                <a:lnTo>
                  <a:pt x="65113" y="39332"/>
                </a:lnTo>
                <a:lnTo>
                  <a:pt x="74408" y="39332"/>
                </a:lnTo>
                <a:lnTo>
                  <a:pt x="78663" y="41778"/>
                </a:lnTo>
                <a:lnTo>
                  <a:pt x="81012" y="46670"/>
                </a:lnTo>
                <a:lnTo>
                  <a:pt x="82430" y="49605"/>
                </a:lnTo>
                <a:lnTo>
                  <a:pt x="83140" y="53469"/>
                </a:lnTo>
                <a:lnTo>
                  <a:pt x="83140" y="107796"/>
                </a:lnTo>
                <a:lnTo>
                  <a:pt x="96568" y="107796"/>
                </a:lnTo>
                <a:lnTo>
                  <a:pt x="96568" y="49458"/>
                </a:lnTo>
                <a:lnTo>
                  <a:pt x="95492" y="43367"/>
                </a:lnTo>
                <a:lnTo>
                  <a:pt x="93340" y="39111"/>
                </a:lnTo>
                <a:lnTo>
                  <a:pt x="84739" y="30353"/>
                </a:lnTo>
                <a:lnTo>
                  <a:pt x="70738" y="27444"/>
                </a:lnTo>
                <a:lnTo>
                  <a:pt x="65651" y="27444"/>
                </a:lnTo>
                <a:lnTo>
                  <a:pt x="61028" y="28447"/>
                </a:lnTo>
                <a:lnTo>
                  <a:pt x="56870" y="30452"/>
                </a:lnTo>
                <a:lnTo>
                  <a:pt x="52711" y="32458"/>
                </a:lnTo>
                <a:lnTo>
                  <a:pt x="48773" y="35760"/>
                </a:lnTo>
                <a:lnTo>
                  <a:pt x="45055" y="40359"/>
                </a:lnTo>
                <a:lnTo>
                  <a:pt x="45055" y="29205"/>
                </a:lnTo>
                <a:lnTo>
                  <a:pt x="32507" y="29205"/>
                </a:lnTo>
                <a:lnTo>
                  <a:pt x="32507" y="107796"/>
                </a:lnTo>
                <a:lnTo>
                  <a:pt x="45716" y="1077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3" name="object 363"/>
          <p:cNvSpPr/>
          <p:nvPr/>
        </p:nvSpPr>
        <p:spPr>
          <a:xfrm>
            <a:off x="2637155" y="6154499"/>
            <a:ext cx="77650" cy="95114"/>
          </a:xfrm>
          <a:custGeom>
            <a:avLst/>
            <a:gdLst/>
            <a:ahLst/>
            <a:cxnLst/>
            <a:rect l="l" t="t" r="r" b="b"/>
            <a:pathLst>
              <a:path w="85415" h="107796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8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4" name="object 364"/>
          <p:cNvSpPr/>
          <p:nvPr/>
        </p:nvSpPr>
        <p:spPr>
          <a:xfrm>
            <a:off x="2695893" y="6174594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60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2"/>
                </a:lnTo>
                <a:lnTo>
                  <a:pt x="21096" y="79422"/>
                </a:lnTo>
                <a:lnTo>
                  <a:pt x="20215" y="75997"/>
                </a:lnTo>
                <a:lnTo>
                  <a:pt x="19678" y="73992"/>
                </a:lnTo>
                <a:lnTo>
                  <a:pt x="19335" y="70934"/>
                </a:lnTo>
                <a:lnTo>
                  <a:pt x="19188" y="66825"/>
                </a:lnTo>
                <a:lnTo>
                  <a:pt x="18675" y="52369"/>
                </a:lnTo>
                <a:lnTo>
                  <a:pt x="18430" y="46107"/>
                </a:lnTo>
                <a:lnTo>
                  <a:pt x="17244" y="41582"/>
                </a:lnTo>
                <a:lnTo>
                  <a:pt x="15116" y="38793"/>
                </a:lnTo>
                <a:lnTo>
                  <a:pt x="12988" y="36005"/>
                </a:lnTo>
                <a:lnTo>
                  <a:pt x="9820" y="33755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3"/>
                </a:lnTo>
                <a:lnTo>
                  <a:pt x="1259" y="43172"/>
                </a:lnTo>
                <a:lnTo>
                  <a:pt x="3876" y="47893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5" name="object 365"/>
          <p:cNvSpPr/>
          <p:nvPr/>
        </p:nvSpPr>
        <p:spPr>
          <a:xfrm>
            <a:off x="2732417" y="6178715"/>
            <a:ext cx="65241" cy="73359"/>
          </a:xfrm>
          <a:custGeom>
            <a:avLst/>
            <a:gdLst/>
            <a:ahLst/>
            <a:cxnLst/>
            <a:rect l="l" t="t" r="r" b="b"/>
            <a:pathLst>
              <a:path w="71765" h="83140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5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8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6" name="object 366"/>
          <p:cNvSpPr/>
          <p:nvPr/>
        </p:nvSpPr>
        <p:spPr>
          <a:xfrm>
            <a:off x="2741756" y="6178903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7" name="object 367"/>
          <p:cNvSpPr/>
          <p:nvPr/>
        </p:nvSpPr>
        <p:spPr>
          <a:xfrm>
            <a:off x="2846935" y="6178586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9"/>
                </a:moveTo>
                <a:lnTo>
                  <a:pt x="0" y="52589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9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9"/>
                </a:lnTo>
                <a:lnTo>
                  <a:pt x="13795" y="63400"/>
                </a:lnTo>
                <a:lnTo>
                  <a:pt x="13795" y="54546"/>
                </a:lnTo>
                <a:lnTo>
                  <a:pt x="15825" y="50877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5"/>
                </a:lnTo>
                <a:lnTo>
                  <a:pt x="30672" y="45569"/>
                </a:lnTo>
                <a:lnTo>
                  <a:pt x="38671" y="44542"/>
                </a:lnTo>
                <a:lnTo>
                  <a:pt x="43612" y="43759"/>
                </a:lnTo>
                <a:lnTo>
                  <a:pt x="46156" y="43074"/>
                </a:lnTo>
                <a:lnTo>
                  <a:pt x="48700" y="42389"/>
                </a:lnTo>
                <a:lnTo>
                  <a:pt x="52393" y="40506"/>
                </a:lnTo>
                <a:lnTo>
                  <a:pt x="52393" y="59267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8"/>
                </a:lnTo>
                <a:lnTo>
                  <a:pt x="50363" y="73600"/>
                </a:lnTo>
                <a:lnTo>
                  <a:pt x="53054" y="70078"/>
                </a:lnTo>
                <a:lnTo>
                  <a:pt x="53494" y="73209"/>
                </a:lnTo>
                <a:lnTo>
                  <a:pt x="55328" y="77343"/>
                </a:lnTo>
                <a:lnTo>
                  <a:pt x="57383" y="80571"/>
                </a:lnTo>
                <a:lnTo>
                  <a:pt x="60685" y="82186"/>
                </a:lnTo>
                <a:lnTo>
                  <a:pt x="67094" y="82186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1"/>
                </a:lnTo>
                <a:lnTo>
                  <a:pt x="43734" y="0"/>
                </a:lnTo>
                <a:lnTo>
                  <a:pt x="26514" y="0"/>
                </a:lnTo>
                <a:lnTo>
                  <a:pt x="19506" y="1895"/>
                </a:lnTo>
                <a:lnTo>
                  <a:pt x="13465" y="5687"/>
                </a:lnTo>
                <a:lnTo>
                  <a:pt x="7423" y="9478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9"/>
                </a:lnTo>
                <a:lnTo>
                  <a:pt x="51158" y="16229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3"/>
                </a:lnTo>
                <a:lnTo>
                  <a:pt x="45789" y="32874"/>
                </a:lnTo>
                <a:lnTo>
                  <a:pt x="24729" y="35516"/>
                </a:lnTo>
                <a:lnTo>
                  <a:pt x="17342" y="36445"/>
                </a:lnTo>
                <a:lnTo>
                  <a:pt x="11373" y="38916"/>
                </a:lnTo>
                <a:lnTo>
                  <a:pt x="6824" y="42927"/>
                </a:lnTo>
                <a:lnTo>
                  <a:pt x="2274" y="46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8" name="object 368"/>
          <p:cNvSpPr/>
          <p:nvPr/>
        </p:nvSpPr>
        <p:spPr>
          <a:xfrm>
            <a:off x="2860744" y="6236039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69" name="object 369"/>
          <p:cNvSpPr/>
          <p:nvPr/>
        </p:nvSpPr>
        <p:spPr>
          <a:xfrm>
            <a:off x="2936069" y="615518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0" name="object 370"/>
          <p:cNvSpPr/>
          <p:nvPr/>
        </p:nvSpPr>
        <p:spPr>
          <a:xfrm>
            <a:off x="2970458" y="6154499"/>
            <a:ext cx="0" cy="95114"/>
          </a:xfrm>
          <a:custGeom>
            <a:avLst/>
            <a:gdLst/>
            <a:ahLst/>
            <a:cxnLst/>
            <a:rect l="l" t="t" r="r" b="b"/>
            <a:pathLst>
              <a:path h="107796">
                <a:moveTo>
                  <a:pt x="0" y="0"/>
                </a:moveTo>
                <a:lnTo>
                  <a:pt x="0" y="107796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1" name="object 371"/>
          <p:cNvSpPr/>
          <p:nvPr/>
        </p:nvSpPr>
        <p:spPr>
          <a:xfrm>
            <a:off x="2808843" y="6160909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2" name="object 372"/>
          <p:cNvSpPr/>
          <p:nvPr/>
        </p:nvSpPr>
        <p:spPr>
          <a:xfrm>
            <a:off x="3529374" y="6046112"/>
            <a:ext cx="65242" cy="73359"/>
          </a:xfrm>
          <a:custGeom>
            <a:avLst/>
            <a:gdLst/>
            <a:ahLst/>
            <a:cxnLst/>
            <a:rect l="l" t="t" r="r" b="b"/>
            <a:pathLst>
              <a:path w="71766" h="83140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60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6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3" name="object 373"/>
          <p:cNvSpPr/>
          <p:nvPr/>
        </p:nvSpPr>
        <p:spPr>
          <a:xfrm>
            <a:off x="3538713" y="6046300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4" name="object 374"/>
          <p:cNvSpPr/>
          <p:nvPr/>
        </p:nvSpPr>
        <p:spPr>
          <a:xfrm>
            <a:off x="3613405" y="6046112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5" name="object 375"/>
          <p:cNvSpPr/>
          <p:nvPr/>
        </p:nvSpPr>
        <p:spPr>
          <a:xfrm>
            <a:off x="3655277" y="6045983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9"/>
                </a:moveTo>
                <a:lnTo>
                  <a:pt x="0" y="52589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9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9"/>
                </a:lnTo>
                <a:lnTo>
                  <a:pt x="13795" y="63400"/>
                </a:lnTo>
                <a:lnTo>
                  <a:pt x="13795" y="54546"/>
                </a:lnTo>
                <a:lnTo>
                  <a:pt x="15825" y="50877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5"/>
                </a:lnTo>
                <a:lnTo>
                  <a:pt x="30673" y="45569"/>
                </a:lnTo>
                <a:lnTo>
                  <a:pt x="38671" y="44542"/>
                </a:lnTo>
                <a:lnTo>
                  <a:pt x="43612" y="43759"/>
                </a:lnTo>
                <a:lnTo>
                  <a:pt x="46156" y="43074"/>
                </a:lnTo>
                <a:lnTo>
                  <a:pt x="48700" y="42389"/>
                </a:lnTo>
                <a:lnTo>
                  <a:pt x="52393" y="40506"/>
                </a:lnTo>
                <a:lnTo>
                  <a:pt x="52393" y="59267"/>
                </a:lnTo>
                <a:lnTo>
                  <a:pt x="48724" y="65112"/>
                </a:lnTo>
                <a:lnTo>
                  <a:pt x="41460" y="79251"/>
                </a:lnTo>
                <a:lnTo>
                  <a:pt x="46498" y="76658"/>
                </a:lnTo>
                <a:lnTo>
                  <a:pt x="50363" y="73600"/>
                </a:lnTo>
                <a:lnTo>
                  <a:pt x="53054" y="70078"/>
                </a:lnTo>
                <a:lnTo>
                  <a:pt x="53494" y="73209"/>
                </a:lnTo>
                <a:lnTo>
                  <a:pt x="55328" y="77343"/>
                </a:lnTo>
                <a:lnTo>
                  <a:pt x="57383" y="80571"/>
                </a:lnTo>
                <a:lnTo>
                  <a:pt x="60685" y="82186"/>
                </a:lnTo>
                <a:lnTo>
                  <a:pt x="67093" y="82186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1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8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9"/>
                </a:lnTo>
                <a:lnTo>
                  <a:pt x="51158" y="16229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3"/>
                </a:lnTo>
                <a:lnTo>
                  <a:pt x="45789" y="32874"/>
                </a:lnTo>
                <a:lnTo>
                  <a:pt x="24729" y="35516"/>
                </a:lnTo>
                <a:lnTo>
                  <a:pt x="17342" y="36445"/>
                </a:lnTo>
                <a:lnTo>
                  <a:pt x="11373" y="38916"/>
                </a:lnTo>
                <a:lnTo>
                  <a:pt x="6824" y="42927"/>
                </a:lnTo>
                <a:lnTo>
                  <a:pt x="2274" y="469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6" name="object 376"/>
          <p:cNvSpPr/>
          <p:nvPr/>
        </p:nvSpPr>
        <p:spPr>
          <a:xfrm>
            <a:off x="3669086" y="6103436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3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7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0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7" name="object 377"/>
          <p:cNvSpPr/>
          <p:nvPr/>
        </p:nvSpPr>
        <p:spPr>
          <a:xfrm>
            <a:off x="3778567" y="602257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8" name="object 378"/>
          <p:cNvSpPr/>
          <p:nvPr/>
        </p:nvSpPr>
        <p:spPr>
          <a:xfrm>
            <a:off x="3806619" y="6046112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8"/>
                </a:lnTo>
                <a:lnTo>
                  <a:pt x="14199" y="27334"/>
                </a:lnTo>
                <a:lnTo>
                  <a:pt x="14859" y="24570"/>
                </a:lnTo>
                <a:lnTo>
                  <a:pt x="16290" y="21891"/>
                </a:lnTo>
                <a:lnTo>
                  <a:pt x="18491" y="19299"/>
                </a:lnTo>
                <a:lnTo>
                  <a:pt x="21231" y="16070"/>
                </a:lnTo>
                <a:lnTo>
                  <a:pt x="24411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900" y="11887"/>
                </a:lnTo>
                <a:lnTo>
                  <a:pt x="46156" y="14333"/>
                </a:lnTo>
                <a:lnTo>
                  <a:pt x="48504" y="19225"/>
                </a:lnTo>
                <a:lnTo>
                  <a:pt x="49923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4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1"/>
                </a:ln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79" name="object 379"/>
          <p:cNvSpPr/>
          <p:nvPr/>
        </p:nvSpPr>
        <p:spPr>
          <a:xfrm>
            <a:off x="3881577" y="6056213"/>
            <a:ext cx="21280" cy="61639"/>
          </a:xfrm>
          <a:custGeom>
            <a:avLst/>
            <a:gdLst/>
            <a:ahLst/>
            <a:cxnLst/>
            <a:rect l="l" t="t" r="r" b="b"/>
            <a:pathLst>
              <a:path w="23408" h="69858">
                <a:moveTo>
                  <a:pt x="18968" y="52136"/>
                </a:moveTo>
                <a:lnTo>
                  <a:pt x="15373" y="47513"/>
                </a:lnTo>
                <a:lnTo>
                  <a:pt x="13575" y="40775"/>
                </a:lnTo>
                <a:lnTo>
                  <a:pt x="9649" y="0"/>
                </a:lnTo>
                <a:lnTo>
                  <a:pt x="5968" y="5126"/>
                </a:lnTo>
                <a:lnTo>
                  <a:pt x="1492" y="16633"/>
                </a:lnTo>
                <a:lnTo>
                  <a:pt x="0" y="30819"/>
                </a:lnTo>
                <a:lnTo>
                  <a:pt x="356" y="38445"/>
                </a:lnTo>
                <a:lnTo>
                  <a:pt x="3406" y="51550"/>
                </a:lnTo>
                <a:lnTo>
                  <a:pt x="9576" y="60795"/>
                </a:lnTo>
                <a:lnTo>
                  <a:pt x="15960" y="66837"/>
                </a:lnTo>
                <a:lnTo>
                  <a:pt x="23408" y="69858"/>
                </a:lnTo>
                <a:lnTo>
                  <a:pt x="22564" y="56759"/>
                </a:lnTo>
                <a:lnTo>
                  <a:pt x="18968" y="52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0" name="object 380"/>
          <p:cNvSpPr/>
          <p:nvPr/>
        </p:nvSpPr>
        <p:spPr>
          <a:xfrm>
            <a:off x="3883779" y="6046436"/>
            <a:ext cx="60438" cy="99905"/>
          </a:xfrm>
          <a:custGeom>
            <a:avLst/>
            <a:gdLst/>
            <a:ahLst/>
            <a:cxnLst/>
            <a:rect l="l" t="t" r="r" b="b"/>
            <a:pathLst>
              <a:path w="66482" h="113226">
                <a:moveTo>
                  <a:pt x="15458" y="111330"/>
                </a:moveTo>
                <a:lnTo>
                  <a:pt x="22576" y="113226"/>
                </a:lnTo>
                <a:lnTo>
                  <a:pt x="31040" y="113226"/>
                </a:lnTo>
                <a:lnTo>
                  <a:pt x="42397" y="112037"/>
                </a:lnTo>
                <a:lnTo>
                  <a:pt x="54170" y="106749"/>
                </a:lnTo>
                <a:lnTo>
                  <a:pt x="62079" y="97229"/>
                </a:lnTo>
                <a:lnTo>
                  <a:pt x="65015" y="91456"/>
                </a:lnTo>
                <a:lnTo>
                  <a:pt x="66482" y="83580"/>
                </a:lnTo>
                <a:lnTo>
                  <a:pt x="66482" y="2128"/>
                </a:lnTo>
                <a:lnTo>
                  <a:pt x="54301" y="2128"/>
                </a:lnTo>
                <a:lnTo>
                  <a:pt x="54301" y="12034"/>
                </a:lnTo>
                <a:lnTo>
                  <a:pt x="51708" y="8756"/>
                </a:lnTo>
                <a:lnTo>
                  <a:pt x="49164" y="6261"/>
                </a:lnTo>
                <a:lnTo>
                  <a:pt x="46669" y="4549"/>
                </a:lnTo>
                <a:lnTo>
                  <a:pt x="42071" y="1516"/>
                </a:lnTo>
                <a:lnTo>
                  <a:pt x="36690" y="0"/>
                </a:lnTo>
                <a:lnTo>
                  <a:pt x="30104" y="2"/>
                </a:lnTo>
                <a:lnTo>
                  <a:pt x="17697" y="2856"/>
                </a:lnTo>
                <a:lnTo>
                  <a:pt x="7227" y="11080"/>
                </a:lnTo>
                <a:lnTo>
                  <a:pt x="11153" y="51855"/>
                </a:lnTo>
                <a:lnTo>
                  <a:pt x="11153" y="35467"/>
                </a:lnTo>
                <a:lnTo>
                  <a:pt x="12058" y="29376"/>
                </a:lnTo>
                <a:lnTo>
                  <a:pt x="13868" y="24729"/>
                </a:lnTo>
                <a:lnTo>
                  <a:pt x="17293" y="16021"/>
                </a:lnTo>
                <a:lnTo>
                  <a:pt x="23652" y="11667"/>
                </a:lnTo>
                <a:lnTo>
                  <a:pt x="39160" y="11667"/>
                </a:lnTo>
                <a:lnTo>
                  <a:pt x="44272" y="14015"/>
                </a:lnTo>
                <a:lnTo>
                  <a:pt x="48284" y="18712"/>
                </a:lnTo>
                <a:lnTo>
                  <a:pt x="52295" y="23408"/>
                </a:lnTo>
                <a:lnTo>
                  <a:pt x="54301" y="30624"/>
                </a:lnTo>
                <a:lnTo>
                  <a:pt x="54301" y="46816"/>
                </a:lnTo>
                <a:lnTo>
                  <a:pt x="53225" y="52467"/>
                </a:lnTo>
                <a:lnTo>
                  <a:pt x="51072" y="57310"/>
                </a:lnTo>
                <a:lnTo>
                  <a:pt x="47208" y="65871"/>
                </a:lnTo>
                <a:lnTo>
                  <a:pt x="40530" y="70151"/>
                </a:lnTo>
                <a:lnTo>
                  <a:pt x="24973" y="70151"/>
                </a:lnTo>
                <a:lnTo>
                  <a:pt x="20142" y="67840"/>
                </a:lnTo>
                <a:lnTo>
                  <a:pt x="20986" y="80938"/>
                </a:lnTo>
                <a:lnTo>
                  <a:pt x="35613" y="80938"/>
                </a:lnTo>
                <a:lnTo>
                  <a:pt x="40530" y="79960"/>
                </a:lnTo>
                <a:lnTo>
                  <a:pt x="44248" y="78003"/>
                </a:lnTo>
                <a:lnTo>
                  <a:pt x="47966" y="76046"/>
                </a:lnTo>
                <a:lnTo>
                  <a:pt x="51146" y="73062"/>
                </a:lnTo>
                <a:lnTo>
                  <a:pt x="53787" y="69051"/>
                </a:lnTo>
                <a:lnTo>
                  <a:pt x="53934" y="79862"/>
                </a:lnTo>
                <a:lnTo>
                  <a:pt x="53078" y="87371"/>
                </a:lnTo>
                <a:lnTo>
                  <a:pt x="51219" y="91578"/>
                </a:lnTo>
                <a:lnTo>
                  <a:pt x="48088" y="98721"/>
                </a:lnTo>
                <a:lnTo>
                  <a:pt x="41459" y="102292"/>
                </a:lnTo>
                <a:lnTo>
                  <a:pt x="24924" y="102292"/>
                </a:lnTo>
                <a:lnTo>
                  <a:pt x="20228" y="100824"/>
                </a:lnTo>
                <a:lnTo>
                  <a:pt x="17244" y="97889"/>
                </a:lnTo>
                <a:lnTo>
                  <a:pt x="15336" y="95981"/>
                </a:lnTo>
                <a:lnTo>
                  <a:pt x="14064" y="93266"/>
                </a:lnTo>
                <a:lnTo>
                  <a:pt x="13428" y="89744"/>
                </a:lnTo>
                <a:lnTo>
                  <a:pt x="0" y="89744"/>
                </a:lnTo>
                <a:lnTo>
                  <a:pt x="684" y="97816"/>
                </a:lnTo>
                <a:lnTo>
                  <a:pt x="3913" y="103747"/>
                </a:lnTo>
                <a:lnTo>
                  <a:pt x="9686" y="107539"/>
                </a:lnTo>
                <a:lnTo>
                  <a:pt x="15458" y="1113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1" name="object 381"/>
          <p:cNvSpPr/>
          <p:nvPr/>
        </p:nvSpPr>
        <p:spPr>
          <a:xfrm>
            <a:off x="3731037" y="6028307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2" name="object 382"/>
          <p:cNvSpPr/>
          <p:nvPr/>
        </p:nvSpPr>
        <p:spPr>
          <a:xfrm>
            <a:off x="3452746" y="6047990"/>
            <a:ext cx="22815" cy="96668"/>
          </a:xfrm>
          <a:custGeom>
            <a:avLst/>
            <a:gdLst/>
            <a:ahLst/>
            <a:cxnLst/>
            <a:rect l="l" t="t" r="r" b="b"/>
            <a:pathLst>
              <a:path w="25096" h="109557">
                <a:moveTo>
                  <a:pt x="13208" y="109557"/>
                </a:moveTo>
                <a:lnTo>
                  <a:pt x="13208" y="69418"/>
                </a:lnTo>
                <a:lnTo>
                  <a:pt x="16094" y="72989"/>
                </a:lnTo>
                <a:lnTo>
                  <a:pt x="18712" y="75508"/>
                </a:lnTo>
                <a:lnTo>
                  <a:pt x="21060" y="76976"/>
                </a:lnTo>
                <a:lnTo>
                  <a:pt x="25096" y="69344"/>
                </a:lnTo>
                <a:lnTo>
                  <a:pt x="18834" y="65284"/>
                </a:lnTo>
                <a:lnTo>
                  <a:pt x="15409" y="57163"/>
                </a:lnTo>
                <a:lnTo>
                  <a:pt x="13599" y="52907"/>
                </a:lnTo>
                <a:lnTo>
                  <a:pt x="12694" y="47746"/>
                </a:ln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3"/>
                </a:lnTo>
                <a:lnTo>
                  <a:pt x="18369" y="4084"/>
                </a:lnTo>
                <a:lnTo>
                  <a:pt x="15482" y="6848"/>
                </a:lnTo>
                <a:lnTo>
                  <a:pt x="12841" y="10420"/>
                </a:lnTo>
                <a:lnTo>
                  <a:pt x="12841" y="0"/>
                </a:lnTo>
                <a:lnTo>
                  <a:pt x="0" y="0"/>
                </a:lnTo>
                <a:lnTo>
                  <a:pt x="0" y="109557"/>
                </a:lnTo>
                <a:lnTo>
                  <a:pt x="13208" y="109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3" name="object 383"/>
          <p:cNvSpPr/>
          <p:nvPr/>
        </p:nvSpPr>
        <p:spPr>
          <a:xfrm>
            <a:off x="3347746" y="6019307"/>
            <a:ext cx="95527" cy="100488"/>
          </a:xfrm>
          <a:custGeom>
            <a:avLst/>
            <a:gdLst/>
            <a:ahLst/>
            <a:cxnLst/>
            <a:rect l="l" t="t" r="r" b="b"/>
            <a:pathLst>
              <a:path w="105080" h="113886">
                <a:moveTo>
                  <a:pt x="83758" y="104188"/>
                </a:moveTo>
                <a:lnTo>
                  <a:pt x="92826" y="95101"/>
                </a:lnTo>
                <a:lnTo>
                  <a:pt x="94981" y="92083"/>
                </a:lnTo>
                <a:lnTo>
                  <a:pt x="100592" y="81201"/>
                </a:lnTo>
                <a:lnTo>
                  <a:pt x="103958" y="68827"/>
                </a:lnTo>
                <a:lnTo>
                  <a:pt x="105080" y="54962"/>
                </a:lnTo>
                <a:lnTo>
                  <a:pt x="103884" y="40943"/>
                </a:lnTo>
                <a:lnTo>
                  <a:pt x="100312" y="28757"/>
                </a:lnTo>
                <a:lnTo>
                  <a:pt x="94367" y="18345"/>
                </a:lnTo>
                <a:lnTo>
                  <a:pt x="89172" y="12543"/>
                </a:lnTo>
                <a:lnTo>
                  <a:pt x="79066" y="5574"/>
                </a:lnTo>
                <a:lnTo>
                  <a:pt x="66709" y="1393"/>
                </a:lnTo>
                <a:lnTo>
                  <a:pt x="52100" y="0"/>
                </a:lnTo>
                <a:lnTo>
                  <a:pt x="43284" y="566"/>
                </a:lnTo>
                <a:lnTo>
                  <a:pt x="30423" y="3963"/>
                </a:lnTo>
                <a:lnTo>
                  <a:pt x="19615" y="10427"/>
                </a:lnTo>
                <a:lnTo>
                  <a:pt x="10860" y="19959"/>
                </a:lnTo>
                <a:lnTo>
                  <a:pt x="4614" y="31557"/>
                </a:lnTo>
                <a:lnTo>
                  <a:pt x="1153" y="43800"/>
                </a:lnTo>
                <a:lnTo>
                  <a:pt x="0" y="57383"/>
                </a:lnTo>
                <a:lnTo>
                  <a:pt x="110" y="61837"/>
                </a:lnTo>
                <a:lnTo>
                  <a:pt x="1987" y="75235"/>
                </a:lnTo>
                <a:lnTo>
                  <a:pt x="6181" y="87106"/>
                </a:lnTo>
                <a:lnTo>
                  <a:pt x="12694" y="97449"/>
                </a:lnTo>
                <a:lnTo>
                  <a:pt x="15116" y="58337"/>
                </a:lnTo>
                <a:lnTo>
                  <a:pt x="15968" y="46503"/>
                </a:lnTo>
                <a:lnTo>
                  <a:pt x="19471" y="34091"/>
                </a:lnTo>
                <a:lnTo>
                  <a:pt x="25683" y="24472"/>
                </a:lnTo>
                <a:lnTo>
                  <a:pt x="28815" y="21436"/>
                </a:lnTo>
                <a:lnTo>
                  <a:pt x="39764" y="15100"/>
                </a:lnTo>
                <a:lnTo>
                  <a:pt x="52980" y="12988"/>
                </a:lnTo>
                <a:lnTo>
                  <a:pt x="57686" y="13217"/>
                </a:lnTo>
                <a:lnTo>
                  <a:pt x="70275" y="16759"/>
                </a:lnTo>
                <a:lnTo>
                  <a:pt x="80168" y="24582"/>
                </a:lnTo>
                <a:lnTo>
                  <a:pt x="83914" y="29793"/>
                </a:lnTo>
                <a:lnTo>
                  <a:pt x="88561" y="41333"/>
                </a:lnTo>
                <a:lnTo>
                  <a:pt x="90111" y="55182"/>
                </a:lnTo>
                <a:lnTo>
                  <a:pt x="89657" y="63209"/>
                </a:lnTo>
                <a:lnTo>
                  <a:pt x="86853" y="75716"/>
                </a:lnTo>
                <a:lnTo>
                  <a:pt x="81489" y="86992"/>
                </a:lnTo>
                <a:lnTo>
                  <a:pt x="77936" y="91633"/>
                </a:lnTo>
                <a:lnTo>
                  <a:pt x="67525" y="98527"/>
                </a:lnTo>
                <a:lnTo>
                  <a:pt x="53567" y="100824"/>
                </a:lnTo>
                <a:lnTo>
                  <a:pt x="45791" y="100320"/>
                </a:lnTo>
                <a:lnTo>
                  <a:pt x="33195" y="96380"/>
                </a:lnTo>
                <a:lnTo>
                  <a:pt x="24178" y="88533"/>
                </a:lnTo>
                <a:lnTo>
                  <a:pt x="20998" y="83544"/>
                </a:lnTo>
                <a:lnTo>
                  <a:pt x="25834" y="107994"/>
                </a:lnTo>
                <a:lnTo>
                  <a:pt x="37866" y="112413"/>
                </a:lnTo>
                <a:lnTo>
                  <a:pt x="51806" y="113886"/>
                </a:lnTo>
                <a:lnTo>
                  <a:pt x="59795" y="113432"/>
                </a:lnTo>
                <a:lnTo>
                  <a:pt x="72747" y="110298"/>
                </a:lnTo>
                <a:lnTo>
                  <a:pt x="83758" y="104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4" name="object 384"/>
          <p:cNvSpPr/>
          <p:nvPr/>
        </p:nvSpPr>
        <p:spPr>
          <a:xfrm>
            <a:off x="3359287" y="6070781"/>
            <a:ext cx="11945" cy="43815"/>
          </a:xfrm>
          <a:custGeom>
            <a:avLst/>
            <a:gdLst/>
            <a:ahLst/>
            <a:cxnLst/>
            <a:rect l="l" t="t" r="r" b="b"/>
            <a:pathLst>
              <a:path w="13139" h="49657">
                <a:moveTo>
                  <a:pt x="3892" y="13514"/>
                </a:moveTo>
                <a:lnTo>
                  <a:pt x="2421" y="0"/>
                </a:lnTo>
                <a:lnTo>
                  <a:pt x="0" y="39111"/>
                </a:lnTo>
                <a:lnTo>
                  <a:pt x="3013" y="42292"/>
                </a:lnTo>
                <a:lnTo>
                  <a:pt x="13139" y="49657"/>
                </a:lnTo>
                <a:lnTo>
                  <a:pt x="8304" y="25206"/>
                </a:lnTo>
                <a:lnTo>
                  <a:pt x="3892" y="13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5" name="object 385"/>
          <p:cNvSpPr/>
          <p:nvPr/>
        </p:nvSpPr>
        <p:spPr>
          <a:xfrm>
            <a:off x="3469446" y="6045983"/>
            <a:ext cx="46207" cy="73359"/>
          </a:xfrm>
          <a:custGeom>
            <a:avLst/>
            <a:gdLst/>
            <a:ahLst/>
            <a:cxnLst/>
            <a:rect l="l" t="t" r="r" b="b"/>
            <a:pathLst>
              <a:path w="50828" h="83140">
                <a:moveTo>
                  <a:pt x="35283" y="58716"/>
                </a:moveTo>
                <a:lnTo>
                  <a:pt x="31198" y="63877"/>
                </a:lnTo>
                <a:lnTo>
                  <a:pt x="27114" y="69038"/>
                </a:lnTo>
                <a:lnTo>
                  <a:pt x="21989" y="71619"/>
                </a:lnTo>
                <a:lnTo>
                  <a:pt x="6726" y="71619"/>
                </a:lnTo>
                <a:lnTo>
                  <a:pt x="2690" y="79251"/>
                </a:lnTo>
                <a:lnTo>
                  <a:pt x="6702" y="81843"/>
                </a:lnTo>
                <a:lnTo>
                  <a:pt x="11667" y="83140"/>
                </a:lnTo>
                <a:lnTo>
                  <a:pt x="25120" y="83140"/>
                </a:lnTo>
                <a:lnTo>
                  <a:pt x="31724" y="80816"/>
                </a:lnTo>
                <a:lnTo>
                  <a:pt x="37399" y="76169"/>
                </a:lnTo>
                <a:lnTo>
                  <a:pt x="45152" y="66669"/>
                </a:lnTo>
                <a:lnTo>
                  <a:pt x="49409" y="54624"/>
                </a:lnTo>
                <a:lnTo>
                  <a:pt x="50828" y="39478"/>
                </a:lnTo>
                <a:lnTo>
                  <a:pt x="50551" y="33186"/>
                </a:lnTo>
                <a:lnTo>
                  <a:pt x="47625" y="20209"/>
                </a:lnTo>
                <a:lnTo>
                  <a:pt x="41509" y="10236"/>
                </a:lnTo>
                <a:lnTo>
                  <a:pt x="35296" y="3412"/>
                </a:lnTo>
                <a:lnTo>
                  <a:pt x="27737" y="0"/>
                </a:lnTo>
                <a:lnTo>
                  <a:pt x="12817" y="0"/>
                </a:lnTo>
                <a:lnTo>
                  <a:pt x="7582" y="1467"/>
                </a:lnTo>
                <a:lnTo>
                  <a:pt x="3130" y="4402"/>
                </a:lnTo>
                <a:lnTo>
                  <a:pt x="0" y="6359"/>
                </a:lnTo>
                <a:lnTo>
                  <a:pt x="415" y="16168"/>
                </a:lnTo>
                <a:lnTo>
                  <a:pt x="6677" y="11594"/>
                </a:lnTo>
                <a:lnTo>
                  <a:pt x="24924" y="11594"/>
                </a:lnTo>
                <a:lnTo>
                  <a:pt x="31186" y="15923"/>
                </a:lnTo>
                <a:lnTo>
                  <a:pt x="34611" y="24582"/>
                </a:lnTo>
                <a:lnTo>
                  <a:pt x="36421" y="29083"/>
                </a:lnTo>
                <a:lnTo>
                  <a:pt x="37326" y="34464"/>
                </a:lnTo>
                <a:lnTo>
                  <a:pt x="37326" y="50999"/>
                </a:lnTo>
                <a:lnTo>
                  <a:pt x="35283" y="58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6" name="object 386"/>
          <p:cNvSpPr/>
          <p:nvPr/>
        </p:nvSpPr>
        <p:spPr>
          <a:xfrm>
            <a:off x="3352816" y="6154500"/>
            <a:ext cx="571967" cy="124444"/>
          </a:xfrm>
          <a:custGeom>
            <a:avLst/>
            <a:gdLst/>
            <a:ahLst/>
            <a:cxnLst/>
            <a:rect l="l" t="t" r="r" b="b"/>
            <a:pathLst>
              <a:path w="629164" h="141037">
                <a:moveTo>
                  <a:pt x="269477" y="41154"/>
                </a:moveTo>
                <a:lnTo>
                  <a:pt x="274565" y="38965"/>
                </a:lnTo>
                <a:lnTo>
                  <a:pt x="289095" y="38965"/>
                </a:lnTo>
                <a:lnTo>
                  <a:pt x="295136" y="42144"/>
                </a:lnTo>
                <a:lnTo>
                  <a:pt x="298756" y="48504"/>
                </a:lnTo>
                <a:lnTo>
                  <a:pt x="300713" y="51929"/>
                </a:lnTo>
                <a:lnTo>
                  <a:pt x="301961" y="56503"/>
                </a:lnTo>
                <a:lnTo>
                  <a:pt x="302499" y="62226"/>
                </a:lnTo>
                <a:lnTo>
                  <a:pt x="258837" y="62226"/>
                </a:lnTo>
                <a:lnTo>
                  <a:pt x="259082" y="55475"/>
                </a:lnTo>
                <a:lnTo>
                  <a:pt x="254581" y="39258"/>
                </a:lnTo>
                <a:lnTo>
                  <a:pt x="250615" y="44707"/>
                </a:lnTo>
                <a:lnTo>
                  <a:pt x="245885" y="56263"/>
                </a:lnTo>
                <a:lnTo>
                  <a:pt x="244308" y="70005"/>
                </a:lnTo>
                <a:lnTo>
                  <a:pt x="244700" y="77215"/>
                </a:lnTo>
                <a:lnTo>
                  <a:pt x="247956" y="89942"/>
                </a:lnTo>
                <a:lnTo>
                  <a:pt x="254508" y="99907"/>
                </a:lnTo>
                <a:lnTo>
                  <a:pt x="266599" y="108234"/>
                </a:lnTo>
                <a:lnTo>
                  <a:pt x="279384" y="110584"/>
                </a:lnTo>
                <a:lnTo>
                  <a:pt x="283395" y="110584"/>
                </a:lnTo>
                <a:lnTo>
                  <a:pt x="286991" y="110193"/>
                </a:lnTo>
                <a:lnTo>
                  <a:pt x="290171" y="109410"/>
                </a:lnTo>
                <a:lnTo>
                  <a:pt x="296090" y="108040"/>
                </a:lnTo>
                <a:lnTo>
                  <a:pt x="301055" y="105398"/>
                </a:lnTo>
                <a:lnTo>
                  <a:pt x="305067" y="101485"/>
                </a:lnTo>
                <a:lnTo>
                  <a:pt x="307464" y="99234"/>
                </a:lnTo>
                <a:lnTo>
                  <a:pt x="309629" y="96336"/>
                </a:lnTo>
                <a:lnTo>
                  <a:pt x="311561" y="92789"/>
                </a:lnTo>
                <a:lnTo>
                  <a:pt x="313493" y="89243"/>
                </a:lnTo>
                <a:lnTo>
                  <a:pt x="314631" y="86026"/>
                </a:lnTo>
                <a:lnTo>
                  <a:pt x="314973" y="83140"/>
                </a:lnTo>
                <a:lnTo>
                  <a:pt x="301985" y="83140"/>
                </a:lnTo>
                <a:lnTo>
                  <a:pt x="301007" y="86613"/>
                </a:lnTo>
                <a:lnTo>
                  <a:pt x="299343" y="89671"/>
                </a:lnTo>
                <a:lnTo>
                  <a:pt x="296995" y="92312"/>
                </a:lnTo>
                <a:lnTo>
                  <a:pt x="292886" y="96862"/>
                </a:lnTo>
                <a:lnTo>
                  <a:pt x="287382" y="99137"/>
                </a:lnTo>
                <a:lnTo>
                  <a:pt x="273098" y="99137"/>
                </a:lnTo>
                <a:lnTo>
                  <a:pt x="267643" y="96727"/>
                </a:lnTo>
                <a:lnTo>
                  <a:pt x="264121" y="91909"/>
                </a:lnTo>
                <a:lnTo>
                  <a:pt x="260598" y="87090"/>
                </a:lnTo>
                <a:lnTo>
                  <a:pt x="258715" y="80694"/>
                </a:lnTo>
                <a:lnTo>
                  <a:pt x="258470" y="72720"/>
                </a:lnTo>
                <a:lnTo>
                  <a:pt x="316074" y="72720"/>
                </a:lnTo>
                <a:lnTo>
                  <a:pt x="316074" y="64795"/>
                </a:lnTo>
                <a:lnTo>
                  <a:pt x="315682" y="59022"/>
                </a:lnTo>
                <a:lnTo>
                  <a:pt x="314900" y="55402"/>
                </a:lnTo>
                <a:lnTo>
                  <a:pt x="314019" y="50118"/>
                </a:lnTo>
                <a:lnTo>
                  <a:pt x="312258" y="45495"/>
                </a:lnTo>
                <a:lnTo>
                  <a:pt x="309617" y="41533"/>
                </a:lnTo>
                <a:lnTo>
                  <a:pt x="306877" y="37375"/>
                </a:lnTo>
                <a:lnTo>
                  <a:pt x="302890" y="33987"/>
                </a:lnTo>
                <a:lnTo>
                  <a:pt x="297656" y="31370"/>
                </a:lnTo>
                <a:lnTo>
                  <a:pt x="292421" y="28752"/>
                </a:lnTo>
                <a:lnTo>
                  <a:pt x="287015" y="27444"/>
                </a:lnTo>
                <a:lnTo>
                  <a:pt x="281438" y="27444"/>
                </a:lnTo>
                <a:lnTo>
                  <a:pt x="277097" y="27657"/>
                </a:lnTo>
                <a:lnTo>
                  <a:pt x="269477" y="41154"/>
                </a:lnTo>
                <a:close/>
              </a:path>
              <a:path w="629164" h="141037">
                <a:moveTo>
                  <a:pt x="259082" y="55475"/>
                </a:moveTo>
                <a:lnTo>
                  <a:pt x="261259" y="49911"/>
                </a:lnTo>
                <a:lnTo>
                  <a:pt x="265368" y="45532"/>
                </a:lnTo>
                <a:lnTo>
                  <a:pt x="269477" y="41154"/>
                </a:lnTo>
                <a:lnTo>
                  <a:pt x="277097" y="27657"/>
                </a:lnTo>
                <a:lnTo>
                  <a:pt x="264657" y="31244"/>
                </a:lnTo>
                <a:lnTo>
                  <a:pt x="254581" y="39258"/>
                </a:lnTo>
                <a:lnTo>
                  <a:pt x="259082" y="55475"/>
                </a:lnTo>
                <a:close/>
              </a:path>
              <a:path w="629164" h="141037">
                <a:moveTo>
                  <a:pt x="336742" y="29205"/>
                </a:moveTo>
                <a:lnTo>
                  <a:pt x="336742" y="107796"/>
                </a:lnTo>
                <a:lnTo>
                  <a:pt x="349951" y="107796"/>
                </a:lnTo>
                <a:lnTo>
                  <a:pt x="349951" y="57016"/>
                </a:lnTo>
                <a:lnTo>
                  <a:pt x="351737" y="52088"/>
                </a:lnTo>
                <a:lnTo>
                  <a:pt x="355308" y="47807"/>
                </a:lnTo>
                <a:lnTo>
                  <a:pt x="358879" y="43526"/>
                </a:lnTo>
                <a:lnTo>
                  <a:pt x="363992" y="41386"/>
                </a:lnTo>
                <a:lnTo>
                  <a:pt x="372149" y="41411"/>
                </a:lnTo>
                <a:lnTo>
                  <a:pt x="374974" y="41753"/>
                </a:lnTo>
                <a:lnTo>
                  <a:pt x="374974" y="27811"/>
                </a:lnTo>
                <a:lnTo>
                  <a:pt x="373556" y="27664"/>
                </a:lnTo>
                <a:lnTo>
                  <a:pt x="370718" y="27444"/>
                </a:lnTo>
                <a:lnTo>
                  <a:pt x="365484" y="27444"/>
                </a:lnTo>
                <a:lnTo>
                  <a:pt x="360861" y="29340"/>
                </a:lnTo>
                <a:lnTo>
                  <a:pt x="356849" y="33131"/>
                </a:lnTo>
                <a:lnTo>
                  <a:pt x="352837" y="36922"/>
                </a:lnTo>
                <a:lnTo>
                  <a:pt x="350318" y="40139"/>
                </a:lnTo>
                <a:lnTo>
                  <a:pt x="349291" y="42780"/>
                </a:lnTo>
                <a:lnTo>
                  <a:pt x="349291" y="29205"/>
                </a:lnTo>
                <a:lnTo>
                  <a:pt x="336742" y="29205"/>
                </a:lnTo>
                <a:close/>
              </a:path>
              <a:path w="629164" h="141037">
                <a:moveTo>
                  <a:pt x="385076" y="74236"/>
                </a:moveTo>
                <a:lnTo>
                  <a:pt x="382801" y="79886"/>
                </a:lnTo>
                <a:lnTo>
                  <a:pt x="382801" y="93829"/>
                </a:lnTo>
                <a:lnTo>
                  <a:pt x="385113" y="99369"/>
                </a:lnTo>
                <a:lnTo>
                  <a:pt x="389736" y="103796"/>
                </a:lnTo>
                <a:lnTo>
                  <a:pt x="394359" y="108224"/>
                </a:lnTo>
                <a:lnTo>
                  <a:pt x="400315" y="110437"/>
                </a:lnTo>
                <a:lnTo>
                  <a:pt x="397991" y="93707"/>
                </a:lnTo>
                <a:lnTo>
                  <a:pt x="396597" y="90698"/>
                </a:lnTo>
                <a:lnTo>
                  <a:pt x="396597" y="81843"/>
                </a:lnTo>
                <a:lnTo>
                  <a:pt x="398627" y="78174"/>
                </a:lnTo>
                <a:lnTo>
                  <a:pt x="402688" y="75875"/>
                </a:lnTo>
                <a:lnTo>
                  <a:pt x="405085" y="74505"/>
                </a:lnTo>
                <a:lnTo>
                  <a:pt x="408680" y="73502"/>
                </a:lnTo>
                <a:lnTo>
                  <a:pt x="413475" y="72866"/>
                </a:lnTo>
                <a:lnTo>
                  <a:pt x="421473" y="71839"/>
                </a:lnTo>
                <a:lnTo>
                  <a:pt x="426414" y="71056"/>
                </a:lnTo>
                <a:lnTo>
                  <a:pt x="428958" y="70371"/>
                </a:lnTo>
                <a:lnTo>
                  <a:pt x="431502" y="69687"/>
                </a:lnTo>
                <a:lnTo>
                  <a:pt x="435195" y="67803"/>
                </a:lnTo>
                <a:lnTo>
                  <a:pt x="435195" y="86564"/>
                </a:lnTo>
                <a:lnTo>
                  <a:pt x="431526" y="92410"/>
                </a:lnTo>
                <a:lnTo>
                  <a:pt x="424261" y="106548"/>
                </a:lnTo>
                <a:lnTo>
                  <a:pt x="429300" y="103955"/>
                </a:lnTo>
                <a:lnTo>
                  <a:pt x="433165" y="100898"/>
                </a:lnTo>
                <a:lnTo>
                  <a:pt x="435856" y="97376"/>
                </a:lnTo>
                <a:lnTo>
                  <a:pt x="436296" y="100506"/>
                </a:lnTo>
                <a:lnTo>
                  <a:pt x="438130" y="104640"/>
                </a:lnTo>
                <a:lnTo>
                  <a:pt x="440185" y="107869"/>
                </a:lnTo>
                <a:lnTo>
                  <a:pt x="443487" y="109483"/>
                </a:lnTo>
                <a:lnTo>
                  <a:pt x="449895" y="109483"/>
                </a:lnTo>
                <a:lnTo>
                  <a:pt x="453516" y="109116"/>
                </a:lnTo>
                <a:lnTo>
                  <a:pt x="457136" y="108162"/>
                </a:lnTo>
                <a:lnTo>
                  <a:pt x="457136" y="98403"/>
                </a:lnTo>
                <a:lnTo>
                  <a:pt x="455522" y="98660"/>
                </a:lnTo>
                <a:lnTo>
                  <a:pt x="452806" y="98843"/>
                </a:lnTo>
                <a:lnTo>
                  <a:pt x="449247" y="97596"/>
                </a:lnTo>
                <a:lnTo>
                  <a:pt x="448404" y="94294"/>
                </a:lnTo>
                <a:lnTo>
                  <a:pt x="448404" y="41582"/>
                </a:lnTo>
                <a:lnTo>
                  <a:pt x="445542" y="36103"/>
                </a:lnTo>
                <a:lnTo>
                  <a:pt x="439818" y="32581"/>
                </a:lnTo>
                <a:lnTo>
                  <a:pt x="434046" y="29058"/>
                </a:lnTo>
                <a:lnTo>
                  <a:pt x="426536" y="27297"/>
                </a:lnTo>
                <a:lnTo>
                  <a:pt x="409316" y="27297"/>
                </a:lnTo>
                <a:lnTo>
                  <a:pt x="402308" y="29193"/>
                </a:lnTo>
                <a:lnTo>
                  <a:pt x="396267" y="32984"/>
                </a:lnTo>
                <a:lnTo>
                  <a:pt x="390225" y="36775"/>
                </a:lnTo>
                <a:lnTo>
                  <a:pt x="387082" y="43514"/>
                </a:lnTo>
                <a:lnTo>
                  <a:pt x="386837" y="53200"/>
                </a:lnTo>
                <a:lnTo>
                  <a:pt x="399165" y="53200"/>
                </a:lnTo>
                <a:lnTo>
                  <a:pt x="399654" y="49140"/>
                </a:lnTo>
                <a:lnTo>
                  <a:pt x="400706" y="46083"/>
                </a:lnTo>
                <a:lnTo>
                  <a:pt x="402321" y="44028"/>
                </a:lnTo>
                <a:lnTo>
                  <a:pt x="405207" y="40310"/>
                </a:lnTo>
                <a:lnTo>
                  <a:pt x="410099" y="38451"/>
                </a:lnTo>
                <a:lnTo>
                  <a:pt x="422965" y="38451"/>
                </a:lnTo>
                <a:lnTo>
                  <a:pt x="427551" y="39466"/>
                </a:lnTo>
                <a:lnTo>
                  <a:pt x="430755" y="41496"/>
                </a:lnTo>
                <a:lnTo>
                  <a:pt x="433960" y="43526"/>
                </a:lnTo>
                <a:lnTo>
                  <a:pt x="435562" y="46792"/>
                </a:lnTo>
                <a:lnTo>
                  <a:pt x="435562" y="53494"/>
                </a:lnTo>
                <a:lnTo>
                  <a:pt x="434682" y="56356"/>
                </a:lnTo>
                <a:lnTo>
                  <a:pt x="431624" y="59780"/>
                </a:lnTo>
                <a:lnTo>
                  <a:pt x="428591" y="60172"/>
                </a:lnTo>
                <a:lnTo>
                  <a:pt x="407531" y="62813"/>
                </a:lnTo>
                <a:lnTo>
                  <a:pt x="400144" y="63743"/>
                </a:lnTo>
                <a:lnTo>
                  <a:pt x="394175" y="66213"/>
                </a:lnTo>
                <a:lnTo>
                  <a:pt x="389626" y="70225"/>
                </a:lnTo>
                <a:lnTo>
                  <a:pt x="385076" y="74236"/>
                </a:lnTo>
                <a:close/>
              </a:path>
              <a:path w="629164" h="141037">
                <a:moveTo>
                  <a:pt x="431526" y="92410"/>
                </a:moveTo>
                <a:lnTo>
                  <a:pt x="424188" y="95981"/>
                </a:lnTo>
                <a:lnTo>
                  <a:pt x="419834" y="98134"/>
                </a:lnTo>
                <a:lnTo>
                  <a:pt x="415333" y="99210"/>
                </a:lnTo>
                <a:lnTo>
                  <a:pt x="406870" y="99210"/>
                </a:lnTo>
                <a:lnTo>
                  <a:pt x="403568" y="98109"/>
                </a:lnTo>
                <a:lnTo>
                  <a:pt x="400780" y="95908"/>
                </a:lnTo>
                <a:lnTo>
                  <a:pt x="397991" y="93707"/>
                </a:lnTo>
                <a:lnTo>
                  <a:pt x="400315" y="110437"/>
                </a:lnTo>
                <a:lnTo>
                  <a:pt x="413670" y="110437"/>
                </a:lnTo>
                <a:lnTo>
                  <a:pt x="419223" y="109141"/>
                </a:lnTo>
                <a:lnTo>
                  <a:pt x="424261" y="106548"/>
                </a:lnTo>
                <a:lnTo>
                  <a:pt x="431526" y="92410"/>
                </a:lnTo>
                <a:close/>
              </a:path>
              <a:path w="629164" h="141037">
                <a:moveTo>
                  <a:pt x="487895" y="91028"/>
                </a:moveTo>
                <a:lnTo>
                  <a:pt x="484299" y="86405"/>
                </a:lnTo>
                <a:lnTo>
                  <a:pt x="482501" y="79666"/>
                </a:lnTo>
                <a:lnTo>
                  <a:pt x="478575" y="38891"/>
                </a:lnTo>
                <a:lnTo>
                  <a:pt x="474895" y="44017"/>
                </a:lnTo>
                <a:lnTo>
                  <a:pt x="470418" y="55525"/>
                </a:lnTo>
                <a:lnTo>
                  <a:pt x="468926" y="69711"/>
                </a:lnTo>
                <a:lnTo>
                  <a:pt x="469282" y="77336"/>
                </a:lnTo>
                <a:lnTo>
                  <a:pt x="472332" y="90442"/>
                </a:lnTo>
                <a:lnTo>
                  <a:pt x="478502" y="99687"/>
                </a:lnTo>
                <a:lnTo>
                  <a:pt x="484886" y="105729"/>
                </a:lnTo>
                <a:lnTo>
                  <a:pt x="492334" y="108750"/>
                </a:lnTo>
                <a:lnTo>
                  <a:pt x="491490" y="95651"/>
                </a:lnTo>
                <a:lnTo>
                  <a:pt x="487895" y="91028"/>
                </a:lnTo>
                <a:close/>
              </a:path>
              <a:path w="629164" h="141037">
                <a:moveTo>
                  <a:pt x="486806" y="139141"/>
                </a:moveTo>
                <a:lnTo>
                  <a:pt x="493924" y="141037"/>
                </a:lnTo>
                <a:lnTo>
                  <a:pt x="502387" y="141037"/>
                </a:lnTo>
                <a:lnTo>
                  <a:pt x="513745" y="139848"/>
                </a:lnTo>
                <a:lnTo>
                  <a:pt x="525517" y="134560"/>
                </a:lnTo>
                <a:lnTo>
                  <a:pt x="533427" y="125040"/>
                </a:lnTo>
                <a:lnTo>
                  <a:pt x="536362" y="119267"/>
                </a:lnTo>
                <a:lnTo>
                  <a:pt x="537830" y="111391"/>
                </a:lnTo>
                <a:lnTo>
                  <a:pt x="537830" y="29939"/>
                </a:lnTo>
                <a:lnTo>
                  <a:pt x="525649" y="29939"/>
                </a:lnTo>
                <a:lnTo>
                  <a:pt x="525649" y="39845"/>
                </a:lnTo>
                <a:lnTo>
                  <a:pt x="523056" y="36568"/>
                </a:lnTo>
                <a:lnTo>
                  <a:pt x="520512" y="34073"/>
                </a:lnTo>
                <a:lnTo>
                  <a:pt x="518017" y="32360"/>
                </a:lnTo>
                <a:lnTo>
                  <a:pt x="513419" y="29327"/>
                </a:lnTo>
                <a:lnTo>
                  <a:pt x="508038" y="27811"/>
                </a:lnTo>
                <a:lnTo>
                  <a:pt x="501452" y="27813"/>
                </a:lnTo>
                <a:lnTo>
                  <a:pt x="489044" y="30667"/>
                </a:lnTo>
                <a:lnTo>
                  <a:pt x="478575" y="38891"/>
                </a:lnTo>
                <a:lnTo>
                  <a:pt x="482501" y="79666"/>
                </a:lnTo>
                <a:lnTo>
                  <a:pt x="482501" y="63278"/>
                </a:lnTo>
                <a:lnTo>
                  <a:pt x="483406" y="57187"/>
                </a:lnTo>
                <a:lnTo>
                  <a:pt x="485216" y="52540"/>
                </a:lnTo>
                <a:lnTo>
                  <a:pt x="488641" y="43832"/>
                </a:lnTo>
                <a:lnTo>
                  <a:pt x="495000" y="39478"/>
                </a:lnTo>
                <a:lnTo>
                  <a:pt x="510508" y="39478"/>
                </a:lnTo>
                <a:lnTo>
                  <a:pt x="515620" y="41826"/>
                </a:lnTo>
                <a:lnTo>
                  <a:pt x="519631" y="46523"/>
                </a:lnTo>
                <a:lnTo>
                  <a:pt x="523643" y="51219"/>
                </a:lnTo>
                <a:lnTo>
                  <a:pt x="525649" y="58435"/>
                </a:lnTo>
                <a:lnTo>
                  <a:pt x="525649" y="74628"/>
                </a:lnTo>
                <a:lnTo>
                  <a:pt x="524573" y="80278"/>
                </a:lnTo>
                <a:lnTo>
                  <a:pt x="522420" y="85121"/>
                </a:lnTo>
                <a:lnTo>
                  <a:pt x="518555" y="93682"/>
                </a:lnTo>
                <a:lnTo>
                  <a:pt x="511878" y="97963"/>
                </a:lnTo>
                <a:lnTo>
                  <a:pt x="496321" y="97963"/>
                </a:lnTo>
                <a:lnTo>
                  <a:pt x="491490" y="95651"/>
                </a:lnTo>
                <a:lnTo>
                  <a:pt x="492334" y="108750"/>
                </a:lnTo>
                <a:lnTo>
                  <a:pt x="506961" y="108750"/>
                </a:lnTo>
                <a:lnTo>
                  <a:pt x="511878" y="107771"/>
                </a:lnTo>
                <a:lnTo>
                  <a:pt x="515596" y="105814"/>
                </a:lnTo>
                <a:lnTo>
                  <a:pt x="519314" y="103857"/>
                </a:lnTo>
                <a:lnTo>
                  <a:pt x="522494" y="100873"/>
                </a:lnTo>
                <a:lnTo>
                  <a:pt x="525135" y="96862"/>
                </a:lnTo>
                <a:lnTo>
                  <a:pt x="525282" y="107673"/>
                </a:lnTo>
                <a:lnTo>
                  <a:pt x="524426" y="115183"/>
                </a:lnTo>
                <a:lnTo>
                  <a:pt x="522567" y="119390"/>
                </a:lnTo>
                <a:lnTo>
                  <a:pt x="519436" y="126532"/>
                </a:lnTo>
                <a:lnTo>
                  <a:pt x="512807" y="130103"/>
                </a:lnTo>
                <a:lnTo>
                  <a:pt x="496272" y="130103"/>
                </a:lnTo>
                <a:lnTo>
                  <a:pt x="491576" y="128636"/>
                </a:lnTo>
                <a:lnTo>
                  <a:pt x="488591" y="125700"/>
                </a:lnTo>
                <a:lnTo>
                  <a:pt x="486684" y="123793"/>
                </a:lnTo>
                <a:lnTo>
                  <a:pt x="485412" y="121077"/>
                </a:lnTo>
                <a:lnTo>
                  <a:pt x="484776" y="117555"/>
                </a:lnTo>
                <a:lnTo>
                  <a:pt x="471347" y="117555"/>
                </a:lnTo>
                <a:lnTo>
                  <a:pt x="472032" y="125627"/>
                </a:lnTo>
                <a:lnTo>
                  <a:pt x="475261" y="131559"/>
                </a:lnTo>
                <a:lnTo>
                  <a:pt x="481034" y="135350"/>
                </a:lnTo>
                <a:lnTo>
                  <a:pt x="486806" y="139141"/>
                </a:lnTo>
                <a:close/>
              </a:path>
              <a:path w="629164" h="141037">
                <a:moveTo>
                  <a:pt x="582568" y="41154"/>
                </a:moveTo>
                <a:lnTo>
                  <a:pt x="587655" y="38965"/>
                </a:lnTo>
                <a:lnTo>
                  <a:pt x="602185" y="38965"/>
                </a:lnTo>
                <a:lnTo>
                  <a:pt x="608226" y="42144"/>
                </a:lnTo>
                <a:lnTo>
                  <a:pt x="611846" y="48504"/>
                </a:lnTo>
                <a:lnTo>
                  <a:pt x="613803" y="51929"/>
                </a:lnTo>
                <a:lnTo>
                  <a:pt x="615051" y="56503"/>
                </a:lnTo>
                <a:lnTo>
                  <a:pt x="615589" y="62226"/>
                </a:lnTo>
                <a:lnTo>
                  <a:pt x="571928" y="62226"/>
                </a:lnTo>
                <a:lnTo>
                  <a:pt x="572172" y="55475"/>
                </a:lnTo>
                <a:lnTo>
                  <a:pt x="567671" y="39258"/>
                </a:lnTo>
                <a:lnTo>
                  <a:pt x="563705" y="44707"/>
                </a:lnTo>
                <a:lnTo>
                  <a:pt x="558975" y="56263"/>
                </a:lnTo>
                <a:lnTo>
                  <a:pt x="557398" y="70005"/>
                </a:lnTo>
                <a:lnTo>
                  <a:pt x="557790" y="77215"/>
                </a:lnTo>
                <a:lnTo>
                  <a:pt x="561046" y="89942"/>
                </a:lnTo>
                <a:lnTo>
                  <a:pt x="567598" y="99907"/>
                </a:lnTo>
                <a:lnTo>
                  <a:pt x="579689" y="108234"/>
                </a:lnTo>
                <a:lnTo>
                  <a:pt x="592474" y="110584"/>
                </a:lnTo>
                <a:lnTo>
                  <a:pt x="596485" y="110584"/>
                </a:lnTo>
                <a:lnTo>
                  <a:pt x="600081" y="110193"/>
                </a:lnTo>
                <a:lnTo>
                  <a:pt x="603261" y="109410"/>
                </a:lnTo>
                <a:lnTo>
                  <a:pt x="609180" y="108040"/>
                </a:lnTo>
                <a:lnTo>
                  <a:pt x="614146" y="105399"/>
                </a:lnTo>
                <a:lnTo>
                  <a:pt x="618157" y="101485"/>
                </a:lnTo>
                <a:lnTo>
                  <a:pt x="620554" y="99235"/>
                </a:lnTo>
                <a:lnTo>
                  <a:pt x="622719" y="96336"/>
                </a:lnTo>
                <a:lnTo>
                  <a:pt x="624651" y="92789"/>
                </a:lnTo>
                <a:lnTo>
                  <a:pt x="626583" y="89243"/>
                </a:lnTo>
                <a:lnTo>
                  <a:pt x="627721" y="86026"/>
                </a:lnTo>
                <a:lnTo>
                  <a:pt x="628063" y="83140"/>
                </a:lnTo>
                <a:lnTo>
                  <a:pt x="615075" y="83140"/>
                </a:lnTo>
                <a:lnTo>
                  <a:pt x="614097" y="86613"/>
                </a:lnTo>
                <a:lnTo>
                  <a:pt x="612434" y="89671"/>
                </a:lnTo>
                <a:lnTo>
                  <a:pt x="610085" y="92312"/>
                </a:lnTo>
                <a:lnTo>
                  <a:pt x="605976" y="96862"/>
                </a:lnTo>
                <a:lnTo>
                  <a:pt x="600472" y="99137"/>
                </a:lnTo>
                <a:lnTo>
                  <a:pt x="586188" y="99137"/>
                </a:lnTo>
                <a:lnTo>
                  <a:pt x="580733" y="96727"/>
                </a:lnTo>
                <a:lnTo>
                  <a:pt x="577211" y="91909"/>
                </a:lnTo>
                <a:lnTo>
                  <a:pt x="573689" y="87090"/>
                </a:lnTo>
                <a:lnTo>
                  <a:pt x="571805" y="80694"/>
                </a:lnTo>
                <a:lnTo>
                  <a:pt x="571560" y="72720"/>
                </a:lnTo>
                <a:lnTo>
                  <a:pt x="629164" y="72720"/>
                </a:lnTo>
                <a:lnTo>
                  <a:pt x="629164" y="64795"/>
                </a:lnTo>
                <a:lnTo>
                  <a:pt x="628773" y="59022"/>
                </a:lnTo>
                <a:lnTo>
                  <a:pt x="627990" y="55402"/>
                </a:lnTo>
                <a:lnTo>
                  <a:pt x="627110" y="50119"/>
                </a:lnTo>
                <a:lnTo>
                  <a:pt x="625349" y="45496"/>
                </a:lnTo>
                <a:lnTo>
                  <a:pt x="622707" y="41533"/>
                </a:lnTo>
                <a:lnTo>
                  <a:pt x="619967" y="37375"/>
                </a:lnTo>
                <a:lnTo>
                  <a:pt x="615980" y="33987"/>
                </a:lnTo>
                <a:lnTo>
                  <a:pt x="610746" y="31370"/>
                </a:lnTo>
                <a:lnTo>
                  <a:pt x="605511" y="28753"/>
                </a:lnTo>
                <a:lnTo>
                  <a:pt x="600106" y="27444"/>
                </a:lnTo>
                <a:lnTo>
                  <a:pt x="594529" y="27444"/>
                </a:lnTo>
                <a:lnTo>
                  <a:pt x="590188" y="27657"/>
                </a:lnTo>
                <a:lnTo>
                  <a:pt x="582568" y="41154"/>
                </a:lnTo>
                <a:close/>
              </a:path>
              <a:path w="629164" h="141037">
                <a:moveTo>
                  <a:pt x="572172" y="55475"/>
                </a:moveTo>
                <a:lnTo>
                  <a:pt x="574349" y="49911"/>
                </a:lnTo>
                <a:lnTo>
                  <a:pt x="578458" y="45532"/>
                </a:lnTo>
                <a:lnTo>
                  <a:pt x="582568" y="41154"/>
                </a:lnTo>
                <a:lnTo>
                  <a:pt x="590188" y="27657"/>
                </a:lnTo>
                <a:lnTo>
                  <a:pt x="577747" y="31244"/>
                </a:lnTo>
                <a:lnTo>
                  <a:pt x="567671" y="39258"/>
                </a:lnTo>
                <a:lnTo>
                  <a:pt x="572172" y="55475"/>
                </a:lnTo>
                <a:close/>
              </a:path>
              <a:path w="629164" h="141037">
                <a:moveTo>
                  <a:pt x="14602" y="94954"/>
                </a:moveTo>
                <a:lnTo>
                  <a:pt x="14602" y="0"/>
                </a:lnTo>
                <a:lnTo>
                  <a:pt x="0" y="0"/>
                </a:lnTo>
                <a:lnTo>
                  <a:pt x="0" y="107796"/>
                </a:lnTo>
                <a:lnTo>
                  <a:pt x="69197" y="107796"/>
                </a:lnTo>
                <a:lnTo>
                  <a:pt x="69197" y="94954"/>
                </a:lnTo>
                <a:lnTo>
                  <a:pt x="14602" y="94954"/>
                </a:lnTo>
                <a:close/>
              </a:path>
              <a:path w="629164" h="141037">
                <a:moveTo>
                  <a:pt x="106670" y="41154"/>
                </a:moveTo>
                <a:lnTo>
                  <a:pt x="111758" y="38965"/>
                </a:lnTo>
                <a:lnTo>
                  <a:pt x="126288" y="38965"/>
                </a:lnTo>
                <a:lnTo>
                  <a:pt x="132329" y="42144"/>
                </a:lnTo>
                <a:lnTo>
                  <a:pt x="135949" y="48504"/>
                </a:lnTo>
                <a:lnTo>
                  <a:pt x="137906" y="51929"/>
                </a:lnTo>
                <a:lnTo>
                  <a:pt x="139154" y="56503"/>
                </a:lnTo>
                <a:lnTo>
                  <a:pt x="139692" y="62226"/>
                </a:lnTo>
                <a:lnTo>
                  <a:pt x="96030" y="62226"/>
                </a:lnTo>
                <a:lnTo>
                  <a:pt x="96275" y="55475"/>
                </a:lnTo>
                <a:lnTo>
                  <a:pt x="91774" y="39258"/>
                </a:lnTo>
                <a:lnTo>
                  <a:pt x="87808" y="44706"/>
                </a:lnTo>
                <a:lnTo>
                  <a:pt x="83078" y="56263"/>
                </a:lnTo>
                <a:lnTo>
                  <a:pt x="81501" y="70005"/>
                </a:lnTo>
                <a:lnTo>
                  <a:pt x="81893" y="77215"/>
                </a:lnTo>
                <a:lnTo>
                  <a:pt x="85149" y="89942"/>
                </a:lnTo>
                <a:lnTo>
                  <a:pt x="91701" y="99907"/>
                </a:lnTo>
                <a:lnTo>
                  <a:pt x="103792" y="108234"/>
                </a:lnTo>
                <a:lnTo>
                  <a:pt x="116577" y="110584"/>
                </a:lnTo>
                <a:lnTo>
                  <a:pt x="120588" y="110584"/>
                </a:lnTo>
                <a:lnTo>
                  <a:pt x="124184" y="110193"/>
                </a:lnTo>
                <a:lnTo>
                  <a:pt x="127364" y="109410"/>
                </a:lnTo>
                <a:lnTo>
                  <a:pt x="133283" y="108040"/>
                </a:lnTo>
                <a:lnTo>
                  <a:pt x="138249" y="105398"/>
                </a:lnTo>
                <a:lnTo>
                  <a:pt x="142260" y="101485"/>
                </a:lnTo>
                <a:lnTo>
                  <a:pt x="144657" y="99234"/>
                </a:lnTo>
                <a:lnTo>
                  <a:pt x="146822" y="96336"/>
                </a:lnTo>
                <a:lnTo>
                  <a:pt x="148754" y="92789"/>
                </a:lnTo>
                <a:lnTo>
                  <a:pt x="150686" y="89242"/>
                </a:lnTo>
                <a:lnTo>
                  <a:pt x="151824" y="86026"/>
                </a:lnTo>
                <a:lnTo>
                  <a:pt x="152166" y="83140"/>
                </a:lnTo>
                <a:lnTo>
                  <a:pt x="139178" y="83140"/>
                </a:lnTo>
                <a:lnTo>
                  <a:pt x="138200" y="86613"/>
                </a:lnTo>
                <a:lnTo>
                  <a:pt x="136536" y="89671"/>
                </a:lnTo>
                <a:lnTo>
                  <a:pt x="134188" y="92312"/>
                </a:lnTo>
                <a:lnTo>
                  <a:pt x="130079" y="96862"/>
                </a:lnTo>
                <a:lnTo>
                  <a:pt x="124575" y="99137"/>
                </a:lnTo>
                <a:lnTo>
                  <a:pt x="110291" y="99137"/>
                </a:lnTo>
                <a:lnTo>
                  <a:pt x="104836" y="96727"/>
                </a:lnTo>
                <a:lnTo>
                  <a:pt x="101314" y="91909"/>
                </a:lnTo>
                <a:lnTo>
                  <a:pt x="97791" y="87090"/>
                </a:lnTo>
                <a:lnTo>
                  <a:pt x="95908" y="80694"/>
                </a:lnTo>
                <a:lnTo>
                  <a:pt x="95663" y="72720"/>
                </a:lnTo>
                <a:lnTo>
                  <a:pt x="153267" y="72720"/>
                </a:lnTo>
                <a:lnTo>
                  <a:pt x="153267" y="64795"/>
                </a:lnTo>
                <a:lnTo>
                  <a:pt x="152875" y="59022"/>
                </a:lnTo>
                <a:lnTo>
                  <a:pt x="152093" y="55402"/>
                </a:lnTo>
                <a:lnTo>
                  <a:pt x="151212" y="50118"/>
                </a:lnTo>
                <a:lnTo>
                  <a:pt x="149451" y="45495"/>
                </a:lnTo>
                <a:lnTo>
                  <a:pt x="146810" y="41533"/>
                </a:lnTo>
                <a:lnTo>
                  <a:pt x="144070" y="37375"/>
                </a:lnTo>
                <a:lnTo>
                  <a:pt x="140083" y="33987"/>
                </a:lnTo>
                <a:lnTo>
                  <a:pt x="134849" y="31370"/>
                </a:lnTo>
                <a:lnTo>
                  <a:pt x="129614" y="28752"/>
                </a:lnTo>
                <a:lnTo>
                  <a:pt x="124208" y="27444"/>
                </a:lnTo>
                <a:lnTo>
                  <a:pt x="118632" y="27444"/>
                </a:lnTo>
                <a:lnTo>
                  <a:pt x="114290" y="27657"/>
                </a:lnTo>
                <a:lnTo>
                  <a:pt x="106670" y="41154"/>
                </a:lnTo>
                <a:close/>
              </a:path>
              <a:path w="629164" h="141037">
                <a:moveTo>
                  <a:pt x="96275" y="55475"/>
                </a:moveTo>
                <a:lnTo>
                  <a:pt x="98452" y="49911"/>
                </a:lnTo>
                <a:lnTo>
                  <a:pt x="102561" y="45532"/>
                </a:lnTo>
                <a:lnTo>
                  <a:pt x="106670" y="41154"/>
                </a:lnTo>
                <a:lnTo>
                  <a:pt x="114290" y="27657"/>
                </a:lnTo>
                <a:lnTo>
                  <a:pt x="101850" y="31244"/>
                </a:lnTo>
                <a:lnTo>
                  <a:pt x="91774" y="39258"/>
                </a:lnTo>
                <a:lnTo>
                  <a:pt x="96275" y="55475"/>
                </a:lnTo>
                <a:close/>
              </a:path>
              <a:path w="629164" h="141037">
                <a:moveTo>
                  <a:pt x="237410" y="29205"/>
                </a:moveTo>
                <a:lnTo>
                  <a:pt x="222954" y="29205"/>
                </a:lnTo>
                <a:lnTo>
                  <a:pt x="201013" y="93193"/>
                </a:lnTo>
                <a:lnTo>
                  <a:pt x="180027" y="29205"/>
                </a:lnTo>
                <a:lnTo>
                  <a:pt x="164690" y="29205"/>
                </a:lnTo>
                <a:lnTo>
                  <a:pt x="193675" y="107796"/>
                </a:lnTo>
                <a:lnTo>
                  <a:pt x="207764" y="107796"/>
                </a:lnTo>
                <a:lnTo>
                  <a:pt x="237410" y="292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7" name="object 387"/>
          <p:cNvSpPr/>
          <p:nvPr/>
        </p:nvSpPr>
        <p:spPr>
          <a:xfrm>
            <a:off x="4270605" y="6019307"/>
            <a:ext cx="86922" cy="100164"/>
          </a:xfrm>
          <a:custGeom>
            <a:avLst/>
            <a:gdLst/>
            <a:ahLst/>
            <a:cxnLst/>
            <a:rect l="l" t="t" r="r" b="b"/>
            <a:pathLst>
              <a:path w="95614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19" y="12694"/>
                </a:lnTo>
                <a:lnTo>
                  <a:pt x="65883" y="14725"/>
                </a:lnTo>
                <a:lnTo>
                  <a:pt x="70701" y="18785"/>
                </a:lnTo>
                <a:lnTo>
                  <a:pt x="75520" y="22845"/>
                </a:lnTo>
                <a:lnTo>
                  <a:pt x="78736" y="28349"/>
                </a:lnTo>
                <a:lnTo>
                  <a:pt x="80351" y="35295"/>
                </a:lnTo>
                <a:lnTo>
                  <a:pt x="94587" y="35295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5" y="6181"/>
                </a:lnTo>
                <a:lnTo>
                  <a:pt x="64449" y="1545"/>
                </a:lnTo>
                <a:lnTo>
                  <a:pt x="50266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1" y="29496"/>
                </a:lnTo>
                <a:lnTo>
                  <a:pt x="1205" y="41776"/>
                </a:lnTo>
                <a:lnTo>
                  <a:pt x="0" y="55695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4" y="102145"/>
                </a:lnTo>
                <a:lnTo>
                  <a:pt x="23356" y="106996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6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2" y="96979"/>
                </a:lnTo>
                <a:lnTo>
                  <a:pt x="23738" y="88900"/>
                </a:lnTo>
                <a:lnTo>
                  <a:pt x="20482" y="83766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8" name="object 388"/>
          <p:cNvSpPr/>
          <p:nvPr/>
        </p:nvSpPr>
        <p:spPr>
          <a:xfrm>
            <a:off x="4375606" y="6047665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7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8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7" y="66702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89" name="object 389"/>
          <p:cNvSpPr/>
          <p:nvPr/>
        </p:nvSpPr>
        <p:spPr>
          <a:xfrm>
            <a:off x="4455903" y="6046112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0" name="object 390"/>
          <p:cNvSpPr/>
          <p:nvPr/>
        </p:nvSpPr>
        <p:spPr>
          <a:xfrm>
            <a:off x="4501443" y="6046112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1" name="object 391"/>
          <p:cNvSpPr/>
          <p:nvPr/>
        </p:nvSpPr>
        <p:spPr>
          <a:xfrm>
            <a:off x="4542648" y="6046112"/>
            <a:ext cx="65241" cy="73359"/>
          </a:xfrm>
          <a:custGeom>
            <a:avLst/>
            <a:gdLst/>
            <a:ahLst/>
            <a:cxnLst/>
            <a:rect l="l" t="t" r="r" b="b"/>
            <a:pathLst>
              <a:path w="71765" h="83140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60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6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8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2" name="object 392"/>
          <p:cNvSpPr/>
          <p:nvPr/>
        </p:nvSpPr>
        <p:spPr>
          <a:xfrm>
            <a:off x="4551986" y="6046300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3" name="object 393"/>
          <p:cNvSpPr/>
          <p:nvPr/>
        </p:nvSpPr>
        <p:spPr>
          <a:xfrm>
            <a:off x="4626346" y="6046112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8"/>
                </a:lnTo>
                <a:lnTo>
                  <a:pt x="14199" y="27334"/>
                </a:lnTo>
                <a:lnTo>
                  <a:pt x="14859" y="24570"/>
                </a:lnTo>
                <a:lnTo>
                  <a:pt x="16290" y="21891"/>
                </a:lnTo>
                <a:lnTo>
                  <a:pt x="18491" y="19299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3" y="22160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4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0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1"/>
                </a:ln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4" name="object 394"/>
          <p:cNvSpPr/>
          <p:nvPr/>
        </p:nvSpPr>
        <p:spPr>
          <a:xfrm>
            <a:off x="4698770" y="6028307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1" y="97045"/>
                </a:lnTo>
                <a:lnTo>
                  <a:pt x="16143" y="100201"/>
                </a:lnTo>
                <a:lnTo>
                  <a:pt x="20325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5" name="object 395"/>
          <p:cNvSpPr/>
          <p:nvPr/>
        </p:nvSpPr>
        <p:spPr>
          <a:xfrm>
            <a:off x="4275609" y="6154499"/>
            <a:ext cx="651374" cy="97639"/>
          </a:xfrm>
          <a:custGeom>
            <a:avLst/>
            <a:gdLst/>
            <a:ahLst/>
            <a:cxnLst/>
            <a:rect l="l" t="t" r="r" b="b"/>
            <a:pathLst>
              <a:path w="716511" h="110657">
                <a:moveTo>
                  <a:pt x="712304" y="97376"/>
                </a:moveTo>
                <a:lnTo>
                  <a:pt x="708721" y="95896"/>
                </a:lnTo>
                <a:lnTo>
                  <a:pt x="709418" y="107796"/>
                </a:lnTo>
                <a:lnTo>
                  <a:pt x="716511" y="107796"/>
                </a:lnTo>
                <a:lnTo>
                  <a:pt x="716511" y="97376"/>
                </a:lnTo>
                <a:lnTo>
                  <a:pt x="712304" y="97376"/>
                </a:lnTo>
                <a:close/>
              </a:path>
              <a:path w="716511" h="110657">
                <a:moveTo>
                  <a:pt x="693397" y="95321"/>
                </a:moveTo>
                <a:lnTo>
                  <a:pt x="698386" y="100311"/>
                </a:lnTo>
                <a:lnTo>
                  <a:pt x="703376" y="105301"/>
                </a:lnTo>
                <a:lnTo>
                  <a:pt x="709418" y="107796"/>
                </a:lnTo>
                <a:lnTo>
                  <a:pt x="708721" y="95896"/>
                </a:lnTo>
                <a:lnTo>
                  <a:pt x="705761" y="92936"/>
                </a:lnTo>
                <a:lnTo>
                  <a:pt x="702802" y="89976"/>
                </a:lnTo>
                <a:lnTo>
                  <a:pt x="701322" y="86417"/>
                </a:lnTo>
                <a:lnTo>
                  <a:pt x="701322" y="78101"/>
                </a:lnTo>
                <a:lnTo>
                  <a:pt x="702802" y="74542"/>
                </a:lnTo>
                <a:lnTo>
                  <a:pt x="705761" y="71582"/>
                </a:lnTo>
                <a:lnTo>
                  <a:pt x="708721" y="68623"/>
                </a:lnTo>
                <a:lnTo>
                  <a:pt x="712304" y="67143"/>
                </a:lnTo>
                <a:lnTo>
                  <a:pt x="720670" y="67143"/>
                </a:lnTo>
                <a:lnTo>
                  <a:pt x="724229" y="68623"/>
                </a:lnTo>
                <a:lnTo>
                  <a:pt x="727188" y="71582"/>
                </a:lnTo>
                <a:lnTo>
                  <a:pt x="730148" y="74542"/>
                </a:lnTo>
                <a:lnTo>
                  <a:pt x="731628" y="78101"/>
                </a:lnTo>
                <a:lnTo>
                  <a:pt x="731628" y="86417"/>
                </a:lnTo>
                <a:lnTo>
                  <a:pt x="730148" y="89976"/>
                </a:lnTo>
                <a:lnTo>
                  <a:pt x="727188" y="92936"/>
                </a:lnTo>
                <a:lnTo>
                  <a:pt x="724229" y="95896"/>
                </a:lnTo>
                <a:lnTo>
                  <a:pt x="720670" y="97376"/>
                </a:lnTo>
                <a:lnTo>
                  <a:pt x="716511" y="97376"/>
                </a:lnTo>
                <a:lnTo>
                  <a:pt x="716511" y="107796"/>
                </a:lnTo>
                <a:lnTo>
                  <a:pt x="723556" y="107796"/>
                </a:lnTo>
                <a:lnTo>
                  <a:pt x="729573" y="105301"/>
                </a:lnTo>
                <a:lnTo>
                  <a:pt x="734563" y="100311"/>
                </a:lnTo>
                <a:lnTo>
                  <a:pt x="739553" y="95321"/>
                </a:lnTo>
                <a:lnTo>
                  <a:pt x="742048" y="89304"/>
                </a:lnTo>
                <a:lnTo>
                  <a:pt x="742048" y="75215"/>
                </a:lnTo>
                <a:lnTo>
                  <a:pt x="739553" y="69197"/>
                </a:lnTo>
                <a:lnTo>
                  <a:pt x="734563" y="64208"/>
                </a:lnTo>
                <a:lnTo>
                  <a:pt x="729573" y="59218"/>
                </a:lnTo>
                <a:lnTo>
                  <a:pt x="723556" y="56723"/>
                </a:lnTo>
                <a:lnTo>
                  <a:pt x="709418" y="56723"/>
                </a:lnTo>
                <a:lnTo>
                  <a:pt x="703376" y="59218"/>
                </a:lnTo>
                <a:lnTo>
                  <a:pt x="698386" y="64208"/>
                </a:lnTo>
                <a:lnTo>
                  <a:pt x="693397" y="69197"/>
                </a:lnTo>
                <a:lnTo>
                  <a:pt x="690901" y="75215"/>
                </a:lnTo>
                <a:lnTo>
                  <a:pt x="690901" y="89304"/>
                </a:lnTo>
                <a:lnTo>
                  <a:pt x="693397" y="95321"/>
                </a:lnTo>
                <a:close/>
              </a:path>
              <a:path w="716511" h="110657">
                <a:moveTo>
                  <a:pt x="621410" y="44542"/>
                </a:moveTo>
                <a:lnTo>
                  <a:pt x="626401" y="49531"/>
                </a:lnTo>
                <a:lnTo>
                  <a:pt x="631390" y="54521"/>
                </a:lnTo>
                <a:lnTo>
                  <a:pt x="637407" y="57016"/>
                </a:lnTo>
                <a:lnTo>
                  <a:pt x="636734" y="45116"/>
                </a:lnTo>
                <a:lnTo>
                  <a:pt x="633775" y="42157"/>
                </a:lnTo>
                <a:lnTo>
                  <a:pt x="630815" y="39197"/>
                </a:lnTo>
                <a:lnTo>
                  <a:pt x="629335" y="35638"/>
                </a:lnTo>
                <a:lnTo>
                  <a:pt x="629335" y="27273"/>
                </a:lnTo>
                <a:lnTo>
                  <a:pt x="630815" y="23702"/>
                </a:lnTo>
                <a:lnTo>
                  <a:pt x="633775" y="20766"/>
                </a:lnTo>
                <a:lnTo>
                  <a:pt x="636734" y="17831"/>
                </a:lnTo>
                <a:lnTo>
                  <a:pt x="640294" y="16363"/>
                </a:lnTo>
                <a:lnTo>
                  <a:pt x="648659" y="16363"/>
                </a:lnTo>
                <a:lnTo>
                  <a:pt x="652242" y="17843"/>
                </a:lnTo>
                <a:lnTo>
                  <a:pt x="655202" y="20803"/>
                </a:lnTo>
                <a:lnTo>
                  <a:pt x="658162" y="23763"/>
                </a:lnTo>
                <a:lnTo>
                  <a:pt x="659642" y="27322"/>
                </a:lnTo>
                <a:lnTo>
                  <a:pt x="659642" y="35638"/>
                </a:lnTo>
                <a:lnTo>
                  <a:pt x="658162" y="39197"/>
                </a:lnTo>
                <a:lnTo>
                  <a:pt x="655202" y="42157"/>
                </a:lnTo>
                <a:lnTo>
                  <a:pt x="652242" y="45116"/>
                </a:lnTo>
                <a:lnTo>
                  <a:pt x="648659" y="46596"/>
                </a:lnTo>
                <a:lnTo>
                  <a:pt x="644451" y="46596"/>
                </a:lnTo>
                <a:lnTo>
                  <a:pt x="644451" y="57016"/>
                </a:lnTo>
                <a:lnTo>
                  <a:pt x="651545" y="57016"/>
                </a:lnTo>
                <a:lnTo>
                  <a:pt x="657587" y="54521"/>
                </a:lnTo>
                <a:lnTo>
                  <a:pt x="662576" y="49531"/>
                </a:lnTo>
                <a:lnTo>
                  <a:pt x="667567" y="44542"/>
                </a:lnTo>
                <a:lnTo>
                  <a:pt x="670062" y="38524"/>
                </a:lnTo>
                <a:lnTo>
                  <a:pt x="670062" y="24435"/>
                </a:lnTo>
                <a:lnTo>
                  <a:pt x="667567" y="18406"/>
                </a:lnTo>
                <a:lnTo>
                  <a:pt x="662576" y="13392"/>
                </a:lnTo>
                <a:lnTo>
                  <a:pt x="657587" y="8377"/>
                </a:lnTo>
                <a:lnTo>
                  <a:pt x="651545" y="5870"/>
                </a:lnTo>
                <a:lnTo>
                  <a:pt x="637407" y="5870"/>
                </a:lnTo>
                <a:lnTo>
                  <a:pt x="631390" y="8377"/>
                </a:lnTo>
                <a:lnTo>
                  <a:pt x="626401" y="13392"/>
                </a:lnTo>
                <a:lnTo>
                  <a:pt x="621410" y="18406"/>
                </a:lnTo>
                <a:lnTo>
                  <a:pt x="618915" y="24435"/>
                </a:lnTo>
                <a:lnTo>
                  <a:pt x="618915" y="38524"/>
                </a:lnTo>
                <a:lnTo>
                  <a:pt x="621410" y="44542"/>
                </a:lnTo>
                <a:close/>
              </a:path>
              <a:path w="716511" h="110657">
                <a:moveTo>
                  <a:pt x="65152" y="102839"/>
                </a:moveTo>
                <a:lnTo>
                  <a:pt x="75127" y="94918"/>
                </a:lnTo>
                <a:lnTo>
                  <a:pt x="82626" y="83286"/>
                </a:lnTo>
                <a:lnTo>
                  <a:pt x="84939" y="77640"/>
                </a:lnTo>
                <a:lnTo>
                  <a:pt x="88047" y="65473"/>
                </a:lnTo>
                <a:lnTo>
                  <a:pt x="89083" y="52246"/>
                </a:lnTo>
                <a:lnTo>
                  <a:pt x="87872" y="38330"/>
                </a:lnTo>
                <a:lnTo>
                  <a:pt x="84227" y="26163"/>
                </a:lnTo>
                <a:lnTo>
                  <a:pt x="78150" y="15776"/>
                </a:lnTo>
                <a:lnTo>
                  <a:pt x="68966" y="7076"/>
                </a:lnTo>
                <a:lnTo>
                  <a:pt x="57433" y="1769"/>
                </a:lnTo>
                <a:lnTo>
                  <a:pt x="43661" y="0"/>
                </a:lnTo>
                <a:lnTo>
                  <a:pt x="0" y="0"/>
                </a:lnTo>
                <a:lnTo>
                  <a:pt x="0" y="107796"/>
                </a:lnTo>
                <a:lnTo>
                  <a:pt x="43514" y="107796"/>
                </a:lnTo>
                <a:lnTo>
                  <a:pt x="40726" y="95321"/>
                </a:lnTo>
                <a:lnTo>
                  <a:pt x="14676" y="95321"/>
                </a:lnTo>
                <a:lnTo>
                  <a:pt x="14676" y="12548"/>
                </a:lnTo>
                <a:lnTo>
                  <a:pt x="43711" y="12639"/>
                </a:lnTo>
                <a:lnTo>
                  <a:pt x="56977" y="15844"/>
                </a:lnTo>
                <a:lnTo>
                  <a:pt x="66225" y="23628"/>
                </a:lnTo>
                <a:lnTo>
                  <a:pt x="69207" y="28654"/>
                </a:lnTo>
                <a:lnTo>
                  <a:pt x="72942" y="40298"/>
                </a:lnTo>
                <a:lnTo>
                  <a:pt x="74187" y="54741"/>
                </a:lnTo>
                <a:lnTo>
                  <a:pt x="74187" y="58215"/>
                </a:lnTo>
                <a:lnTo>
                  <a:pt x="73820" y="61982"/>
                </a:lnTo>
                <a:lnTo>
                  <a:pt x="73086" y="66042"/>
                </a:lnTo>
                <a:lnTo>
                  <a:pt x="71814" y="72842"/>
                </a:lnTo>
                <a:lnTo>
                  <a:pt x="69735" y="78419"/>
                </a:lnTo>
                <a:lnTo>
                  <a:pt x="66849" y="82773"/>
                </a:lnTo>
                <a:lnTo>
                  <a:pt x="63229" y="88203"/>
                </a:lnTo>
                <a:lnTo>
                  <a:pt x="58581" y="91872"/>
                </a:lnTo>
                <a:lnTo>
                  <a:pt x="52907" y="93780"/>
                </a:lnTo>
                <a:lnTo>
                  <a:pt x="52698" y="107049"/>
                </a:lnTo>
                <a:lnTo>
                  <a:pt x="65152" y="102839"/>
                </a:lnTo>
                <a:close/>
              </a:path>
              <a:path w="716511" h="110657">
                <a:moveTo>
                  <a:pt x="40726" y="95321"/>
                </a:moveTo>
                <a:lnTo>
                  <a:pt x="43514" y="107796"/>
                </a:lnTo>
                <a:lnTo>
                  <a:pt x="52698" y="107049"/>
                </a:lnTo>
                <a:lnTo>
                  <a:pt x="52907" y="93780"/>
                </a:lnTo>
                <a:lnTo>
                  <a:pt x="49727" y="94807"/>
                </a:lnTo>
                <a:lnTo>
                  <a:pt x="45667" y="95321"/>
                </a:lnTo>
                <a:lnTo>
                  <a:pt x="40726" y="95321"/>
                </a:lnTo>
                <a:close/>
              </a:path>
              <a:path w="716511" h="110657">
                <a:moveTo>
                  <a:pt x="134800" y="0"/>
                </a:moveTo>
                <a:lnTo>
                  <a:pt x="100604" y="107796"/>
                </a:lnTo>
                <a:lnTo>
                  <a:pt x="111758" y="107796"/>
                </a:lnTo>
                <a:lnTo>
                  <a:pt x="145953" y="0"/>
                </a:lnTo>
                <a:lnTo>
                  <a:pt x="134800" y="0"/>
                </a:lnTo>
                <a:close/>
              </a:path>
              <a:path w="716511" h="110657">
                <a:moveTo>
                  <a:pt x="165252" y="94954"/>
                </a:moveTo>
                <a:lnTo>
                  <a:pt x="165252" y="58410"/>
                </a:lnTo>
                <a:lnTo>
                  <a:pt x="224764" y="58410"/>
                </a:lnTo>
                <a:lnTo>
                  <a:pt x="224764" y="45936"/>
                </a:lnTo>
                <a:lnTo>
                  <a:pt x="165252" y="45936"/>
                </a:lnTo>
                <a:lnTo>
                  <a:pt x="165252" y="13208"/>
                </a:lnTo>
                <a:lnTo>
                  <a:pt x="229607" y="13208"/>
                </a:lnTo>
                <a:lnTo>
                  <a:pt x="229607" y="0"/>
                </a:lnTo>
                <a:lnTo>
                  <a:pt x="151017" y="0"/>
                </a:lnTo>
                <a:lnTo>
                  <a:pt x="151017" y="107796"/>
                </a:lnTo>
                <a:lnTo>
                  <a:pt x="230708" y="107796"/>
                </a:lnTo>
                <a:lnTo>
                  <a:pt x="230708" y="94954"/>
                </a:lnTo>
                <a:lnTo>
                  <a:pt x="165252" y="94954"/>
                </a:lnTo>
                <a:close/>
              </a:path>
              <a:path w="716511" h="110657">
                <a:moveTo>
                  <a:pt x="255021" y="30232"/>
                </a:moveTo>
                <a:lnTo>
                  <a:pt x="255021" y="46229"/>
                </a:lnTo>
                <a:lnTo>
                  <a:pt x="270357" y="46229"/>
                </a:lnTo>
                <a:lnTo>
                  <a:pt x="270357" y="30232"/>
                </a:lnTo>
                <a:lnTo>
                  <a:pt x="255021" y="30232"/>
                </a:lnTo>
                <a:close/>
              </a:path>
              <a:path w="716511" h="110657">
                <a:moveTo>
                  <a:pt x="255021" y="91799"/>
                </a:moveTo>
                <a:lnTo>
                  <a:pt x="255021" y="107796"/>
                </a:lnTo>
                <a:lnTo>
                  <a:pt x="270357" y="107796"/>
                </a:lnTo>
                <a:lnTo>
                  <a:pt x="270357" y="91799"/>
                </a:lnTo>
                <a:lnTo>
                  <a:pt x="255021" y="91799"/>
                </a:lnTo>
                <a:close/>
              </a:path>
              <a:path w="716511" h="110657">
                <a:moveTo>
                  <a:pt x="389002" y="65125"/>
                </a:moveTo>
                <a:lnTo>
                  <a:pt x="385895" y="60795"/>
                </a:lnTo>
                <a:lnTo>
                  <a:pt x="382789" y="56466"/>
                </a:lnTo>
                <a:lnTo>
                  <a:pt x="378472" y="53543"/>
                </a:lnTo>
                <a:lnTo>
                  <a:pt x="372943" y="52026"/>
                </a:lnTo>
                <a:lnTo>
                  <a:pt x="376368" y="50608"/>
                </a:lnTo>
                <a:lnTo>
                  <a:pt x="379157" y="48651"/>
                </a:lnTo>
                <a:lnTo>
                  <a:pt x="381309" y="46156"/>
                </a:lnTo>
                <a:lnTo>
                  <a:pt x="384782" y="42144"/>
                </a:lnTo>
                <a:lnTo>
                  <a:pt x="386519" y="36910"/>
                </a:lnTo>
                <a:lnTo>
                  <a:pt x="386519" y="21402"/>
                </a:lnTo>
                <a:lnTo>
                  <a:pt x="383584" y="14492"/>
                </a:lnTo>
                <a:lnTo>
                  <a:pt x="377713" y="9723"/>
                </a:lnTo>
                <a:lnTo>
                  <a:pt x="377381" y="9457"/>
                </a:lnTo>
                <a:lnTo>
                  <a:pt x="366858" y="4290"/>
                </a:lnTo>
                <a:lnTo>
                  <a:pt x="352837" y="2568"/>
                </a:lnTo>
                <a:lnTo>
                  <a:pt x="345004" y="3187"/>
                </a:lnTo>
                <a:lnTo>
                  <a:pt x="332787" y="7899"/>
                </a:lnTo>
                <a:lnTo>
                  <a:pt x="324439" y="17244"/>
                </a:lnTo>
                <a:lnTo>
                  <a:pt x="321308" y="22723"/>
                </a:lnTo>
                <a:lnTo>
                  <a:pt x="319743" y="29376"/>
                </a:lnTo>
                <a:lnTo>
                  <a:pt x="319743" y="37203"/>
                </a:lnTo>
                <a:lnTo>
                  <a:pt x="332805" y="37203"/>
                </a:lnTo>
                <a:lnTo>
                  <a:pt x="333049" y="31235"/>
                </a:lnTo>
                <a:lnTo>
                  <a:pt x="334101" y="26637"/>
                </a:lnTo>
                <a:lnTo>
                  <a:pt x="335960" y="23408"/>
                </a:lnTo>
                <a:lnTo>
                  <a:pt x="339336" y="17538"/>
                </a:lnTo>
                <a:lnTo>
                  <a:pt x="345426" y="14602"/>
                </a:lnTo>
                <a:lnTo>
                  <a:pt x="359173" y="14602"/>
                </a:lnTo>
                <a:lnTo>
                  <a:pt x="363502" y="16021"/>
                </a:lnTo>
                <a:lnTo>
                  <a:pt x="367220" y="18858"/>
                </a:lnTo>
                <a:lnTo>
                  <a:pt x="370938" y="21696"/>
                </a:lnTo>
                <a:lnTo>
                  <a:pt x="372797" y="25732"/>
                </a:lnTo>
                <a:lnTo>
                  <a:pt x="372797" y="38011"/>
                </a:lnTo>
                <a:lnTo>
                  <a:pt x="370009" y="42903"/>
                </a:lnTo>
                <a:lnTo>
                  <a:pt x="364431" y="45642"/>
                </a:lnTo>
                <a:lnTo>
                  <a:pt x="361252" y="47208"/>
                </a:lnTo>
                <a:lnTo>
                  <a:pt x="357191" y="47990"/>
                </a:lnTo>
                <a:lnTo>
                  <a:pt x="348312" y="47868"/>
                </a:lnTo>
                <a:lnTo>
                  <a:pt x="345793" y="47624"/>
                </a:lnTo>
                <a:lnTo>
                  <a:pt x="345793" y="59291"/>
                </a:lnTo>
                <a:lnTo>
                  <a:pt x="351223" y="59144"/>
                </a:lnTo>
                <a:lnTo>
                  <a:pt x="359099" y="59144"/>
                </a:lnTo>
                <a:lnTo>
                  <a:pt x="365251" y="60587"/>
                </a:lnTo>
                <a:lnTo>
                  <a:pt x="369678" y="63474"/>
                </a:lnTo>
                <a:lnTo>
                  <a:pt x="374106" y="66360"/>
                </a:lnTo>
                <a:lnTo>
                  <a:pt x="376319" y="71423"/>
                </a:lnTo>
                <a:lnTo>
                  <a:pt x="376319" y="84534"/>
                </a:lnTo>
                <a:lnTo>
                  <a:pt x="374216" y="89328"/>
                </a:lnTo>
                <a:lnTo>
                  <a:pt x="370009" y="93046"/>
                </a:lnTo>
                <a:lnTo>
                  <a:pt x="365801" y="96764"/>
                </a:lnTo>
                <a:lnTo>
                  <a:pt x="360225" y="98623"/>
                </a:lnTo>
                <a:lnTo>
                  <a:pt x="344325" y="98623"/>
                </a:lnTo>
                <a:lnTo>
                  <a:pt x="338137" y="95859"/>
                </a:lnTo>
                <a:lnTo>
                  <a:pt x="334713" y="90331"/>
                </a:lnTo>
                <a:lnTo>
                  <a:pt x="332756" y="87249"/>
                </a:lnTo>
                <a:lnTo>
                  <a:pt x="331484" y="82308"/>
                </a:lnTo>
                <a:lnTo>
                  <a:pt x="330897" y="75508"/>
                </a:lnTo>
                <a:lnTo>
                  <a:pt x="317101" y="75508"/>
                </a:lnTo>
                <a:lnTo>
                  <a:pt x="319346" y="89495"/>
                </a:lnTo>
                <a:lnTo>
                  <a:pt x="325503" y="100421"/>
                </a:lnTo>
                <a:lnTo>
                  <a:pt x="327696" y="102758"/>
                </a:lnTo>
                <a:lnTo>
                  <a:pt x="338146" y="108682"/>
                </a:lnTo>
                <a:lnTo>
                  <a:pt x="352544" y="110657"/>
                </a:lnTo>
                <a:lnTo>
                  <a:pt x="357596" y="110462"/>
                </a:lnTo>
                <a:lnTo>
                  <a:pt x="370643" y="107563"/>
                </a:lnTo>
                <a:lnTo>
                  <a:pt x="380648" y="101191"/>
                </a:lnTo>
                <a:lnTo>
                  <a:pt x="388268" y="89849"/>
                </a:lnTo>
                <a:lnTo>
                  <a:pt x="390555" y="76682"/>
                </a:lnTo>
                <a:lnTo>
                  <a:pt x="390555" y="70420"/>
                </a:lnTo>
                <a:lnTo>
                  <a:pt x="389002" y="65125"/>
                </a:lnTo>
                <a:close/>
              </a:path>
              <a:path w="716511" h="110657">
                <a:moveTo>
                  <a:pt x="476667" y="65125"/>
                </a:moveTo>
                <a:lnTo>
                  <a:pt x="473561" y="60795"/>
                </a:lnTo>
                <a:lnTo>
                  <a:pt x="470454" y="56466"/>
                </a:lnTo>
                <a:lnTo>
                  <a:pt x="466137" y="53543"/>
                </a:lnTo>
                <a:lnTo>
                  <a:pt x="460609" y="52026"/>
                </a:lnTo>
                <a:lnTo>
                  <a:pt x="464033" y="50608"/>
                </a:lnTo>
                <a:lnTo>
                  <a:pt x="466822" y="48651"/>
                </a:lnTo>
                <a:lnTo>
                  <a:pt x="468974" y="46156"/>
                </a:lnTo>
                <a:lnTo>
                  <a:pt x="472447" y="42144"/>
                </a:lnTo>
                <a:lnTo>
                  <a:pt x="474184" y="36910"/>
                </a:lnTo>
                <a:lnTo>
                  <a:pt x="474184" y="21402"/>
                </a:lnTo>
                <a:lnTo>
                  <a:pt x="471249" y="14492"/>
                </a:lnTo>
                <a:lnTo>
                  <a:pt x="465379" y="9723"/>
                </a:lnTo>
                <a:lnTo>
                  <a:pt x="465047" y="9457"/>
                </a:lnTo>
                <a:lnTo>
                  <a:pt x="454523" y="4290"/>
                </a:lnTo>
                <a:lnTo>
                  <a:pt x="440503" y="2568"/>
                </a:lnTo>
                <a:lnTo>
                  <a:pt x="432669" y="3187"/>
                </a:lnTo>
                <a:lnTo>
                  <a:pt x="420452" y="7899"/>
                </a:lnTo>
                <a:lnTo>
                  <a:pt x="412104" y="17244"/>
                </a:lnTo>
                <a:lnTo>
                  <a:pt x="408973" y="22723"/>
                </a:lnTo>
                <a:lnTo>
                  <a:pt x="407408" y="29376"/>
                </a:lnTo>
                <a:lnTo>
                  <a:pt x="407408" y="37204"/>
                </a:lnTo>
                <a:lnTo>
                  <a:pt x="420470" y="37204"/>
                </a:lnTo>
                <a:lnTo>
                  <a:pt x="420715" y="31235"/>
                </a:lnTo>
                <a:lnTo>
                  <a:pt x="421766" y="26637"/>
                </a:lnTo>
                <a:lnTo>
                  <a:pt x="423625" y="23408"/>
                </a:lnTo>
                <a:lnTo>
                  <a:pt x="427001" y="17538"/>
                </a:lnTo>
                <a:lnTo>
                  <a:pt x="433091" y="14602"/>
                </a:lnTo>
                <a:lnTo>
                  <a:pt x="446838" y="14602"/>
                </a:lnTo>
                <a:lnTo>
                  <a:pt x="451167" y="16021"/>
                </a:lnTo>
                <a:lnTo>
                  <a:pt x="454885" y="18858"/>
                </a:lnTo>
                <a:lnTo>
                  <a:pt x="458603" y="21696"/>
                </a:lnTo>
                <a:lnTo>
                  <a:pt x="460463" y="25732"/>
                </a:lnTo>
                <a:lnTo>
                  <a:pt x="460463" y="38011"/>
                </a:lnTo>
                <a:lnTo>
                  <a:pt x="457674" y="42903"/>
                </a:lnTo>
                <a:lnTo>
                  <a:pt x="452097" y="45642"/>
                </a:lnTo>
                <a:lnTo>
                  <a:pt x="448917" y="47208"/>
                </a:lnTo>
                <a:lnTo>
                  <a:pt x="444857" y="47990"/>
                </a:lnTo>
                <a:lnTo>
                  <a:pt x="435978" y="47868"/>
                </a:lnTo>
                <a:lnTo>
                  <a:pt x="433458" y="47624"/>
                </a:lnTo>
                <a:lnTo>
                  <a:pt x="433458" y="59291"/>
                </a:lnTo>
                <a:lnTo>
                  <a:pt x="438888" y="59144"/>
                </a:lnTo>
                <a:lnTo>
                  <a:pt x="446765" y="59144"/>
                </a:lnTo>
                <a:lnTo>
                  <a:pt x="452916" y="60587"/>
                </a:lnTo>
                <a:lnTo>
                  <a:pt x="457344" y="63474"/>
                </a:lnTo>
                <a:lnTo>
                  <a:pt x="461771" y="66360"/>
                </a:lnTo>
                <a:lnTo>
                  <a:pt x="463984" y="71423"/>
                </a:lnTo>
                <a:lnTo>
                  <a:pt x="463984" y="84534"/>
                </a:lnTo>
                <a:lnTo>
                  <a:pt x="461881" y="89328"/>
                </a:lnTo>
                <a:lnTo>
                  <a:pt x="457674" y="93046"/>
                </a:lnTo>
                <a:lnTo>
                  <a:pt x="453466" y="96764"/>
                </a:lnTo>
                <a:lnTo>
                  <a:pt x="447890" y="98623"/>
                </a:lnTo>
                <a:lnTo>
                  <a:pt x="431991" y="98623"/>
                </a:lnTo>
                <a:lnTo>
                  <a:pt x="425802" y="95859"/>
                </a:lnTo>
                <a:lnTo>
                  <a:pt x="422378" y="90331"/>
                </a:lnTo>
                <a:lnTo>
                  <a:pt x="420421" y="87249"/>
                </a:lnTo>
                <a:lnTo>
                  <a:pt x="419149" y="82308"/>
                </a:lnTo>
                <a:lnTo>
                  <a:pt x="418562" y="75508"/>
                </a:lnTo>
                <a:lnTo>
                  <a:pt x="404766" y="75508"/>
                </a:lnTo>
                <a:lnTo>
                  <a:pt x="407012" y="89495"/>
                </a:lnTo>
                <a:lnTo>
                  <a:pt x="413168" y="100421"/>
                </a:lnTo>
                <a:lnTo>
                  <a:pt x="415362" y="102758"/>
                </a:lnTo>
                <a:lnTo>
                  <a:pt x="425811" y="108682"/>
                </a:lnTo>
                <a:lnTo>
                  <a:pt x="440209" y="110657"/>
                </a:lnTo>
                <a:lnTo>
                  <a:pt x="445262" y="110462"/>
                </a:lnTo>
                <a:lnTo>
                  <a:pt x="458308" y="107563"/>
                </a:lnTo>
                <a:lnTo>
                  <a:pt x="468314" y="101191"/>
                </a:lnTo>
                <a:lnTo>
                  <a:pt x="475934" y="89849"/>
                </a:lnTo>
                <a:lnTo>
                  <a:pt x="478220" y="76682"/>
                </a:lnTo>
                <a:lnTo>
                  <a:pt x="478220" y="70420"/>
                </a:lnTo>
                <a:lnTo>
                  <a:pt x="476667" y="65125"/>
                </a:lnTo>
                <a:close/>
              </a:path>
              <a:path w="716511" h="110657">
                <a:moveTo>
                  <a:pt x="501678" y="91799"/>
                </a:moveTo>
                <a:lnTo>
                  <a:pt x="501678" y="107796"/>
                </a:lnTo>
                <a:lnTo>
                  <a:pt x="517014" y="107796"/>
                </a:lnTo>
                <a:lnTo>
                  <a:pt x="517014" y="91799"/>
                </a:lnTo>
                <a:lnTo>
                  <a:pt x="501678" y="91799"/>
                </a:lnTo>
                <a:close/>
              </a:path>
              <a:path w="716511" h="110657">
                <a:moveTo>
                  <a:pt x="597659" y="17244"/>
                </a:moveTo>
                <a:lnTo>
                  <a:pt x="597659" y="4476"/>
                </a:lnTo>
                <a:lnTo>
                  <a:pt x="543064" y="4476"/>
                </a:lnTo>
                <a:lnTo>
                  <a:pt x="535066" y="61052"/>
                </a:lnTo>
                <a:lnTo>
                  <a:pt x="546513" y="61713"/>
                </a:lnTo>
                <a:lnTo>
                  <a:pt x="548812" y="58582"/>
                </a:lnTo>
                <a:lnTo>
                  <a:pt x="551588" y="56136"/>
                </a:lnTo>
                <a:lnTo>
                  <a:pt x="554842" y="54375"/>
                </a:lnTo>
                <a:lnTo>
                  <a:pt x="558095" y="52613"/>
                </a:lnTo>
                <a:lnTo>
                  <a:pt x="561997" y="51733"/>
                </a:lnTo>
                <a:lnTo>
                  <a:pt x="572808" y="51733"/>
                </a:lnTo>
                <a:lnTo>
                  <a:pt x="578177" y="53739"/>
                </a:lnTo>
                <a:lnTo>
                  <a:pt x="582653" y="57750"/>
                </a:lnTo>
                <a:lnTo>
                  <a:pt x="587129" y="61762"/>
                </a:lnTo>
                <a:lnTo>
                  <a:pt x="589367" y="67436"/>
                </a:lnTo>
                <a:lnTo>
                  <a:pt x="589367" y="80841"/>
                </a:lnTo>
                <a:lnTo>
                  <a:pt x="587484" y="86368"/>
                </a:lnTo>
                <a:lnTo>
                  <a:pt x="583717" y="91358"/>
                </a:lnTo>
                <a:lnTo>
                  <a:pt x="579950" y="96348"/>
                </a:lnTo>
                <a:lnTo>
                  <a:pt x="574153" y="98843"/>
                </a:lnTo>
                <a:lnTo>
                  <a:pt x="562216" y="98843"/>
                </a:lnTo>
                <a:lnTo>
                  <a:pt x="558597" y="98109"/>
                </a:lnTo>
                <a:lnTo>
                  <a:pt x="555466" y="96642"/>
                </a:lnTo>
                <a:lnTo>
                  <a:pt x="549351" y="93755"/>
                </a:lnTo>
                <a:lnTo>
                  <a:pt x="545852" y="88545"/>
                </a:lnTo>
                <a:lnTo>
                  <a:pt x="544972" y="81012"/>
                </a:lnTo>
                <a:lnTo>
                  <a:pt x="531250" y="81012"/>
                </a:lnTo>
                <a:lnTo>
                  <a:pt x="532032" y="90992"/>
                </a:lnTo>
                <a:lnTo>
                  <a:pt x="535714" y="98391"/>
                </a:lnTo>
                <a:lnTo>
                  <a:pt x="542294" y="103209"/>
                </a:lnTo>
                <a:lnTo>
                  <a:pt x="548874" y="108028"/>
                </a:lnTo>
                <a:lnTo>
                  <a:pt x="556444" y="110437"/>
                </a:lnTo>
                <a:lnTo>
                  <a:pt x="565005" y="110437"/>
                </a:lnTo>
                <a:lnTo>
                  <a:pt x="572421" y="110009"/>
                </a:lnTo>
                <a:lnTo>
                  <a:pt x="585189" y="106384"/>
                </a:lnTo>
                <a:lnTo>
                  <a:pt x="594394" y="99063"/>
                </a:lnTo>
                <a:lnTo>
                  <a:pt x="595936" y="97044"/>
                </a:lnTo>
                <a:lnTo>
                  <a:pt x="601687" y="85652"/>
                </a:lnTo>
                <a:lnTo>
                  <a:pt x="603603" y="72793"/>
                </a:lnTo>
                <a:lnTo>
                  <a:pt x="603602" y="72483"/>
                </a:lnTo>
                <a:lnTo>
                  <a:pt x="601035" y="59603"/>
                </a:lnTo>
                <a:lnTo>
                  <a:pt x="593550" y="49165"/>
                </a:lnTo>
                <a:lnTo>
                  <a:pt x="582011" y="42031"/>
                </a:lnTo>
                <a:lnTo>
                  <a:pt x="569041" y="39845"/>
                </a:lnTo>
                <a:lnTo>
                  <a:pt x="563904" y="39845"/>
                </a:lnTo>
                <a:lnTo>
                  <a:pt x="559379" y="40652"/>
                </a:lnTo>
                <a:lnTo>
                  <a:pt x="555466" y="42267"/>
                </a:lnTo>
                <a:lnTo>
                  <a:pt x="553264" y="43196"/>
                </a:lnTo>
                <a:lnTo>
                  <a:pt x="548494" y="46449"/>
                </a:lnTo>
                <a:lnTo>
                  <a:pt x="552970" y="17244"/>
                </a:lnTo>
                <a:lnTo>
                  <a:pt x="597659" y="17244"/>
                </a:lnTo>
                <a:close/>
              </a:path>
              <a:path w="716511" h="110657">
                <a:moveTo>
                  <a:pt x="705871" y="3155"/>
                </a:moveTo>
                <a:lnTo>
                  <a:pt x="647093" y="110584"/>
                </a:lnTo>
                <a:lnTo>
                  <a:pt x="655239" y="110584"/>
                </a:lnTo>
                <a:lnTo>
                  <a:pt x="714017" y="3155"/>
                </a:lnTo>
                <a:lnTo>
                  <a:pt x="705871" y="3155"/>
                </a:lnTo>
                <a:close/>
              </a:path>
              <a:path w="716511" h="110657">
                <a:moveTo>
                  <a:pt x="640294" y="46596"/>
                </a:moveTo>
                <a:lnTo>
                  <a:pt x="636734" y="45116"/>
                </a:lnTo>
                <a:lnTo>
                  <a:pt x="637407" y="57016"/>
                </a:lnTo>
                <a:lnTo>
                  <a:pt x="644451" y="57016"/>
                </a:lnTo>
                <a:lnTo>
                  <a:pt x="644451" y="46596"/>
                </a:lnTo>
                <a:lnTo>
                  <a:pt x="640294" y="465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6" name="object 396"/>
          <p:cNvSpPr/>
          <p:nvPr/>
        </p:nvSpPr>
        <p:spPr>
          <a:xfrm>
            <a:off x="4507447" y="6188233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7" name="object 397"/>
          <p:cNvSpPr/>
          <p:nvPr/>
        </p:nvSpPr>
        <p:spPr>
          <a:xfrm>
            <a:off x="4507447" y="624255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8" name="object 398"/>
          <p:cNvSpPr/>
          <p:nvPr/>
        </p:nvSpPr>
        <p:spPr>
          <a:xfrm>
            <a:off x="4731680" y="624255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9" name="object 399"/>
          <p:cNvSpPr/>
          <p:nvPr/>
        </p:nvSpPr>
        <p:spPr>
          <a:xfrm>
            <a:off x="2841465" y="5918106"/>
            <a:ext cx="1628069" cy="0"/>
          </a:xfrm>
          <a:custGeom>
            <a:avLst/>
            <a:gdLst/>
            <a:ahLst/>
            <a:cxnLst/>
            <a:rect l="l" t="t" r="r" b="b"/>
            <a:pathLst>
              <a:path w="1790876">
                <a:moveTo>
                  <a:pt x="179087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0" name="object 400"/>
          <p:cNvSpPr/>
          <p:nvPr/>
        </p:nvSpPr>
        <p:spPr>
          <a:xfrm>
            <a:off x="2830079" y="591810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1" name="object 401"/>
          <p:cNvSpPr/>
          <p:nvPr/>
        </p:nvSpPr>
        <p:spPr>
          <a:xfrm>
            <a:off x="3649806" y="591810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2" name="object 402"/>
          <p:cNvSpPr/>
          <p:nvPr/>
        </p:nvSpPr>
        <p:spPr>
          <a:xfrm>
            <a:off x="4469534" y="591810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3" name="object 403"/>
          <p:cNvSpPr/>
          <p:nvPr/>
        </p:nvSpPr>
        <p:spPr>
          <a:xfrm>
            <a:off x="3501800" y="5719202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4" name="object 404"/>
          <p:cNvSpPr/>
          <p:nvPr/>
        </p:nvSpPr>
        <p:spPr>
          <a:xfrm>
            <a:off x="3547340" y="5741302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5" name="object 405"/>
          <p:cNvSpPr/>
          <p:nvPr/>
        </p:nvSpPr>
        <p:spPr>
          <a:xfrm>
            <a:off x="5196869" y="6021897"/>
            <a:ext cx="728357" cy="123538"/>
          </a:xfrm>
          <a:custGeom>
            <a:avLst/>
            <a:gdLst/>
            <a:ahLst/>
            <a:cxnLst/>
            <a:rect l="l" t="t" r="r" b="b"/>
            <a:pathLst>
              <a:path w="801193" h="140010">
                <a:moveTo>
                  <a:pt x="61125" y="92728"/>
                </a:moveTo>
                <a:lnTo>
                  <a:pt x="54741" y="95321"/>
                </a:lnTo>
                <a:lnTo>
                  <a:pt x="14309" y="95321"/>
                </a:lnTo>
                <a:lnTo>
                  <a:pt x="45569" y="107796"/>
                </a:lnTo>
                <a:lnTo>
                  <a:pt x="55193" y="107057"/>
                </a:lnTo>
                <a:lnTo>
                  <a:pt x="67556" y="102928"/>
                </a:lnTo>
                <a:lnTo>
                  <a:pt x="64942" y="87543"/>
                </a:lnTo>
                <a:lnTo>
                  <a:pt x="61125" y="92728"/>
                </a:lnTo>
                <a:close/>
              </a:path>
              <a:path w="801193" h="140010">
                <a:moveTo>
                  <a:pt x="97400" y="74236"/>
                </a:moveTo>
                <a:lnTo>
                  <a:pt x="95125" y="79886"/>
                </a:lnTo>
                <a:lnTo>
                  <a:pt x="95125" y="93829"/>
                </a:lnTo>
                <a:lnTo>
                  <a:pt x="97437" y="99369"/>
                </a:lnTo>
                <a:lnTo>
                  <a:pt x="102060" y="103796"/>
                </a:lnTo>
                <a:lnTo>
                  <a:pt x="106683" y="108224"/>
                </a:lnTo>
                <a:lnTo>
                  <a:pt x="112639" y="110437"/>
                </a:lnTo>
                <a:lnTo>
                  <a:pt x="110315" y="93706"/>
                </a:lnTo>
                <a:lnTo>
                  <a:pt x="108921" y="90698"/>
                </a:lnTo>
                <a:lnTo>
                  <a:pt x="108921" y="81843"/>
                </a:lnTo>
                <a:lnTo>
                  <a:pt x="110951" y="78174"/>
                </a:lnTo>
                <a:lnTo>
                  <a:pt x="115012" y="75875"/>
                </a:lnTo>
                <a:lnTo>
                  <a:pt x="117408" y="74505"/>
                </a:lnTo>
                <a:lnTo>
                  <a:pt x="121004" y="73502"/>
                </a:lnTo>
                <a:lnTo>
                  <a:pt x="125798" y="72866"/>
                </a:lnTo>
                <a:lnTo>
                  <a:pt x="133797" y="71839"/>
                </a:lnTo>
                <a:lnTo>
                  <a:pt x="138738" y="71056"/>
                </a:lnTo>
                <a:lnTo>
                  <a:pt x="141281" y="70372"/>
                </a:lnTo>
                <a:lnTo>
                  <a:pt x="143825" y="69687"/>
                </a:lnTo>
                <a:lnTo>
                  <a:pt x="147519" y="67803"/>
                </a:lnTo>
                <a:lnTo>
                  <a:pt x="147519" y="86564"/>
                </a:lnTo>
                <a:lnTo>
                  <a:pt x="143850" y="92410"/>
                </a:lnTo>
                <a:lnTo>
                  <a:pt x="136586" y="106548"/>
                </a:lnTo>
                <a:lnTo>
                  <a:pt x="141624" y="103955"/>
                </a:lnTo>
                <a:lnTo>
                  <a:pt x="145489" y="100898"/>
                </a:lnTo>
                <a:lnTo>
                  <a:pt x="148180" y="97376"/>
                </a:lnTo>
                <a:lnTo>
                  <a:pt x="148620" y="100506"/>
                </a:lnTo>
                <a:lnTo>
                  <a:pt x="150454" y="104640"/>
                </a:lnTo>
                <a:lnTo>
                  <a:pt x="152509" y="107869"/>
                </a:lnTo>
                <a:lnTo>
                  <a:pt x="155811" y="109483"/>
                </a:lnTo>
                <a:lnTo>
                  <a:pt x="162219" y="109483"/>
                </a:lnTo>
                <a:lnTo>
                  <a:pt x="165840" y="109116"/>
                </a:lnTo>
                <a:lnTo>
                  <a:pt x="169460" y="108163"/>
                </a:lnTo>
                <a:lnTo>
                  <a:pt x="169460" y="98403"/>
                </a:lnTo>
                <a:lnTo>
                  <a:pt x="167846" y="98660"/>
                </a:lnTo>
                <a:lnTo>
                  <a:pt x="165130" y="98843"/>
                </a:lnTo>
                <a:lnTo>
                  <a:pt x="161571" y="97596"/>
                </a:lnTo>
                <a:lnTo>
                  <a:pt x="160728" y="94294"/>
                </a:lnTo>
                <a:lnTo>
                  <a:pt x="160728" y="41582"/>
                </a:lnTo>
                <a:lnTo>
                  <a:pt x="157866" y="36103"/>
                </a:lnTo>
                <a:lnTo>
                  <a:pt x="152142" y="32581"/>
                </a:lnTo>
                <a:lnTo>
                  <a:pt x="146370" y="29058"/>
                </a:lnTo>
                <a:lnTo>
                  <a:pt x="138860" y="27297"/>
                </a:lnTo>
                <a:lnTo>
                  <a:pt x="121640" y="27297"/>
                </a:lnTo>
                <a:lnTo>
                  <a:pt x="114632" y="29193"/>
                </a:lnTo>
                <a:lnTo>
                  <a:pt x="108591" y="32984"/>
                </a:lnTo>
                <a:lnTo>
                  <a:pt x="102549" y="36775"/>
                </a:lnTo>
                <a:lnTo>
                  <a:pt x="99406" y="43514"/>
                </a:lnTo>
                <a:lnTo>
                  <a:pt x="99161" y="53200"/>
                </a:lnTo>
                <a:lnTo>
                  <a:pt x="111489" y="53200"/>
                </a:lnTo>
                <a:lnTo>
                  <a:pt x="111978" y="49140"/>
                </a:lnTo>
                <a:lnTo>
                  <a:pt x="113030" y="46083"/>
                </a:lnTo>
                <a:lnTo>
                  <a:pt x="114644" y="44028"/>
                </a:lnTo>
                <a:lnTo>
                  <a:pt x="117531" y="40310"/>
                </a:lnTo>
                <a:lnTo>
                  <a:pt x="122423" y="38451"/>
                </a:lnTo>
                <a:lnTo>
                  <a:pt x="135289" y="38451"/>
                </a:lnTo>
                <a:lnTo>
                  <a:pt x="139875" y="39466"/>
                </a:lnTo>
                <a:lnTo>
                  <a:pt x="143079" y="41496"/>
                </a:lnTo>
                <a:lnTo>
                  <a:pt x="146284" y="43526"/>
                </a:lnTo>
                <a:lnTo>
                  <a:pt x="147886" y="46792"/>
                </a:lnTo>
                <a:lnTo>
                  <a:pt x="147886" y="53494"/>
                </a:lnTo>
                <a:lnTo>
                  <a:pt x="147005" y="56356"/>
                </a:lnTo>
                <a:lnTo>
                  <a:pt x="143948" y="59780"/>
                </a:lnTo>
                <a:lnTo>
                  <a:pt x="140915" y="60172"/>
                </a:lnTo>
                <a:lnTo>
                  <a:pt x="119855" y="62813"/>
                </a:lnTo>
                <a:lnTo>
                  <a:pt x="112468" y="63743"/>
                </a:lnTo>
                <a:lnTo>
                  <a:pt x="106499" y="66213"/>
                </a:lnTo>
                <a:lnTo>
                  <a:pt x="101950" y="70225"/>
                </a:lnTo>
                <a:lnTo>
                  <a:pt x="97400" y="74236"/>
                </a:lnTo>
                <a:close/>
              </a:path>
              <a:path w="801193" h="140010">
                <a:moveTo>
                  <a:pt x="143850" y="92410"/>
                </a:moveTo>
                <a:lnTo>
                  <a:pt x="136512" y="95981"/>
                </a:lnTo>
                <a:lnTo>
                  <a:pt x="132158" y="98134"/>
                </a:lnTo>
                <a:lnTo>
                  <a:pt x="127657" y="99210"/>
                </a:lnTo>
                <a:lnTo>
                  <a:pt x="119194" y="99210"/>
                </a:lnTo>
                <a:lnTo>
                  <a:pt x="115892" y="98109"/>
                </a:lnTo>
                <a:lnTo>
                  <a:pt x="113103" y="95908"/>
                </a:lnTo>
                <a:lnTo>
                  <a:pt x="110315" y="93706"/>
                </a:lnTo>
                <a:lnTo>
                  <a:pt x="112639" y="110437"/>
                </a:lnTo>
                <a:lnTo>
                  <a:pt x="125994" y="110437"/>
                </a:lnTo>
                <a:lnTo>
                  <a:pt x="131547" y="109141"/>
                </a:lnTo>
                <a:lnTo>
                  <a:pt x="136586" y="106548"/>
                </a:lnTo>
                <a:lnTo>
                  <a:pt x="143850" y="92410"/>
                </a:lnTo>
                <a:close/>
              </a:path>
              <a:path w="801193" h="140010">
                <a:moveTo>
                  <a:pt x="184564" y="97535"/>
                </a:moveTo>
                <a:lnTo>
                  <a:pt x="189431" y="102842"/>
                </a:lnTo>
                <a:lnTo>
                  <a:pt x="189822" y="103255"/>
                </a:lnTo>
                <a:lnTo>
                  <a:pt x="199620" y="108917"/>
                </a:lnTo>
                <a:lnTo>
                  <a:pt x="214271" y="110804"/>
                </a:lnTo>
                <a:lnTo>
                  <a:pt x="228491" y="108893"/>
                </a:lnTo>
                <a:lnTo>
                  <a:pt x="238523" y="103173"/>
                </a:lnTo>
                <a:lnTo>
                  <a:pt x="243831" y="98085"/>
                </a:lnTo>
                <a:lnTo>
                  <a:pt x="246485" y="92043"/>
                </a:lnTo>
                <a:lnTo>
                  <a:pt x="246485" y="77807"/>
                </a:lnTo>
                <a:lnTo>
                  <a:pt x="243916" y="72500"/>
                </a:lnTo>
                <a:lnTo>
                  <a:pt x="238780" y="69124"/>
                </a:lnTo>
                <a:lnTo>
                  <a:pt x="235551" y="66972"/>
                </a:lnTo>
                <a:lnTo>
                  <a:pt x="229192" y="64746"/>
                </a:lnTo>
                <a:lnTo>
                  <a:pt x="219701" y="62446"/>
                </a:lnTo>
                <a:lnTo>
                  <a:pt x="210969" y="60318"/>
                </a:lnTo>
                <a:lnTo>
                  <a:pt x="207153" y="59389"/>
                </a:lnTo>
                <a:lnTo>
                  <a:pt x="204267" y="58313"/>
                </a:lnTo>
                <a:lnTo>
                  <a:pt x="202310" y="57090"/>
                </a:lnTo>
                <a:lnTo>
                  <a:pt x="198934" y="55035"/>
                </a:lnTo>
                <a:lnTo>
                  <a:pt x="197246" y="52295"/>
                </a:lnTo>
                <a:lnTo>
                  <a:pt x="197246" y="45740"/>
                </a:lnTo>
                <a:lnTo>
                  <a:pt x="198530" y="43221"/>
                </a:lnTo>
                <a:lnTo>
                  <a:pt x="201099" y="41313"/>
                </a:lnTo>
                <a:lnTo>
                  <a:pt x="203667" y="39405"/>
                </a:lnTo>
                <a:lnTo>
                  <a:pt x="207446" y="38451"/>
                </a:lnTo>
                <a:lnTo>
                  <a:pt x="219921" y="38451"/>
                </a:lnTo>
                <a:lnTo>
                  <a:pt x="225180" y="40188"/>
                </a:lnTo>
                <a:lnTo>
                  <a:pt x="228213" y="43661"/>
                </a:lnTo>
                <a:lnTo>
                  <a:pt x="230072" y="46107"/>
                </a:lnTo>
                <a:lnTo>
                  <a:pt x="231124" y="48822"/>
                </a:lnTo>
                <a:lnTo>
                  <a:pt x="231368" y="51806"/>
                </a:lnTo>
                <a:lnTo>
                  <a:pt x="243843" y="51806"/>
                </a:lnTo>
                <a:lnTo>
                  <a:pt x="243941" y="46718"/>
                </a:lnTo>
                <a:lnTo>
                  <a:pt x="242351" y="41973"/>
                </a:lnTo>
                <a:lnTo>
                  <a:pt x="239073" y="37570"/>
                </a:lnTo>
                <a:lnTo>
                  <a:pt x="237731" y="35945"/>
                </a:lnTo>
                <a:lnTo>
                  <a:pt x="227688" y="29349"/>
                </a:lnTo>
                <a:lnTo>
                  <a:pt x="213463" y="27150"/>
                </a:lnTo>
                <a:lnTo>
                  <a:pt x="204414" y="27150"/>
                </a:lnTo>
                <a:lnTo>
                  <a:pt x="197210" y="29450"/>
                </a:lnTo>
                <a:lnTo>
                  <a:pt x="191853" y="34048"/>
                </a:lnTo>
                <a:lnTo>
                  <a:pt x="186496" y="38647"/>
                </a:lnTo>
                <a:lnTo>
                  <a:pt x="183818" y="44664"/>
                </a:lnTo>
                <a:lnTo>
                  <a:pt x="183818" y="58411"/>
                </a:lnTo>
                <a:lnTo>
                  <a:pt x="186655" y="63351"/>
                </a:lnTo>
                <a:lnTo>
                  <a:pt x="192330" y="66923"/>
                </a:lnTo>
                <a:lnTo>
                  <a:pt x="195510" y="68977"/>
                </a:lnTo>
                <a:lnTo>
                  <a:pt x="200451" y="70836"/>
                </a:lnTo>
                <a:lnTo>
                  <a:pt x="207153" y="72500"/>
                </a:lnTo>
                <a:lnTo>
                  <a:pt x="217646" y="75141"/>
                </a:lnTo>
                <a:lnTo>
                  <a:pt x="223272" y="76560"/>
                </a:lnTo>
                <a:lnTo>
                  <a:pt x="227039" y="77807"/>
                </a:lnTo>
                <a:lnTo>
                  <a:pt x="228947" y="78884"/>
                </a:lnTo>
                <a:lnTo>
                  <a:pt x="231931" y="80645"/>
                </a:lnTo>
                <a:lnTo>
                  <a:pt x="233423" y="83213"/>
                </a:lnTo>
                <a:lnTo>
                  <a:pt x="233423" y="91040"/>
                </a:lnTo>
                <a:lnTo>
                  <a:pt x="231565" y="94330"/>
                </a:lnTo>
                <a:lnTo>
                  <a:pt x="227846" y="96458"/>
                </a:lnTo>
                <a:lnTo>
                  <a:pt x="224128" y="98586"/>
                </a:lnTo>
                <a:lnTo>
                  <a:pt x="219823" y="99650"/>
                </a:lnTo>
                <a:lnTo>
                  <a:pt x="206713" y="99650"/>
                </a:lnTo>
                <a:lnTo>
                  <a:pt x="200940" y="97522"/>
                </a:lnTo>
                <a:lnTo>
                  <a:pt x="197614" y="93266"/>
                </a:lnTo>
                <a:lnTo>
                  <a:pt x="195803" y="90918"/>
                </a:lnTo>
                <a:lnTo>
                  <a:pt x="194703" y="87543"/>
                </a:lnTo>
                <a:lnTo>
                  <a:pt x="194311" y="83140"/>
                </a:lnTo>
                <a:lnTo>
                  <a:pt x="181617" y="83140"/>
                </a:lnTo>
                <a:lnTo>
                  <a:pt x="181959" y="90967"/>
                </a:lnTo>
                <a:lnTo>
                  <a:pt x="184564" y="97535"/>
                </a:lnTo>
                <a:close/>
              </a:path>
              <a:path w="801193" h="140010">
                <a:moveTo>
                  <a:pt x="282368" y="41154"/>
                </a:moveTo>
                <a:lnTo>
                  <a:pt x="287455" y="38965"/>
                </a:lnTo>
                <a:lnTo>
                  <a:pt x="301985" y="38965"/>
                </a:lnTo>
                <a:lnTo>
                  <a:pt x="308027" y="42144"/>
                </a:lnTo>
                <a:lnTo>
                  <a:pt x="311647" y="48504"/>
                </a:lnTo>
                <a:lnTo>
                  <a:pt x="313603" y="51929"/>
                </a:lnTo>
                <a:lnTo>
                  <a:pt x="314851" y="56503"/>
                </a:lnTo>
                <a:lnTo>
                  <a:pt x="315389" y="62226"/>
                </a:lnTo>
                <a:lnTo>
                  <a:pt x="271728" y="62226"/>
                </a:lnTo>
                <a:lnTo>
                  <a:pt x="271973" y="55475"/>
                </a:lnTo>
                <a:lnTo>
                  <a:pt x="267472" y="39258"/>
                </a:lnTo>
                <a:lnTo>
                  <a:pt x="263506" y="44707"/>
                </a:lnTo>
                <a:lnTo>
                  <a:pt x="258775" y="56263"/>
                </a:lnTo>
                <a:lnTo>
                  <a:pt x="257199" y="70005"/>
                </a:lnTo>
                <a:lnTo>
                  <a:pt x="257591" y="77215"/>
                </a:lnTo>
                <a:lnTo>
                  <a:pt x="260846" y="89942"/>
                </a:lnTo>
                <a:lnTo>
                  <a:pt x="267398" y="99907"/>
                </a:lnTo>
                <a:lnTo>
                  <a:pt x="279489" y="108234"/>
                </a:lnTo>
                <a:lnTo>
                  <a:pt x="292274" y="110584"/>
                </a:lnTo>
                <a:lnTo>
                  <a:pt x="296286" y="110584"/>
                </a:lnTo>
                <a:lnTo>
                  <a:pt x="299882" y="110193"/>
                </a:lnTo>
                <a:lnTo>
                  <a:pt x="303061" y="109410"/>
                </a:lnTo>
                <a:lnTo>
                  <a:pt x="308981" y="108040"/>
                </a:lnTo>
                <a:lnTo>
                  <a:pt x="313946" y="105399"/>
                </a:lnTo>
                <a:lnTo>
                  <a:pt x="317958" y="101485"/>
                </a:lnTo>
                <a:lnTo>
                  <a:pt x="320355" y="99235"/>
                </a:lnTo>
                <a:lnTo>
                  <a:pt x="322520" y="96336"/>
                </a:lnTo>
                <a:lnTo>
                  <a:pt x="324452" y="92789"/>
                </a:lnTo>
                <a:lnTo>
                  <a:pt x="326384" y="89243"/>
                </a:lnTo>
                <a:lnTo>
                  <a:pt x="327522" y="86026"/>
                </a:lnTo>
                <a:lnTo>
                  <a:pt x="327864" y="83140"/>
                </a:lnTo>
                <a:lnTo>
                  <a:pt x="314876" y="83140"/>
                </a:lnTo>
                <a:lnTo>
                  <a:pt x="313897" y="86613"/>
                </a:lnTo>
                <a:lnTo>
                  <a:pt x="312234" y="89671"/>
                </a:lnTo>
                <a:lnTo>
                  <a:pt x="309886" y="92312"/>
                </a:lnTo>
                <a:lnTo>
                  <a:pt x="305776" y="96862"/>
                </a:lnTo>
                <a:lnTo>
                  <a:pt x="300273" y="99137"/>
                </a:lnTo>
                <a:lnTo>
                  <a:pt x="285988" y="99137"/>
                </a:lnTo>
                <a:lnTo>
                  <a:pt x="280534" y="96727"/>
                </a:lnTo>
                <a:lnTo>
                  <a:pt x="277011" y="91909"/>
                </a:lnTo>
                <a:lnTo>
                  <a:pt x="273489" y="87090"/>
                </a:lnTo>
                <a:lnTo>
                  <a:pt x="271606" y="80694"/>
                </a:lnTo>
                <a:lnTo>
                  <a:pt x="271361" y="72720"/>
                </a:lnTo>
                <a:lnTo>
                  <a:pt x="328964" y="72720"/>
                </a:lnTo>
                <a:lnTo>
                  <a:pt x="328964" y="64795"/>
                </a:lnTo>
                <a:lnTo>
                  <a:pt x="328573" y="59022"/>
                </a:lnTo>
                <a:lnTo>
                  <a:pt x="327791" y="55402"/>
                </a:lnTo>
                <a:lnTo>
                  <a:pt x="326910" y="50119"/>
                </a:lnTo>
                <a:lnTo>
                  <a:pt x="325149" y="45496"/>
                </a:lnTo>
                <a:lnTo>
                  <a:pt x="322507" y="41533"/>
                </a:lnTo>
                <a:lnTo>
                  <a:pt x="319767" y="37375"/>
                </a:lnTo>
                <a:lnTo>
                  <a:pt x="315780" y="33987"/>
                </a:lnTo>
                <a:lnTo>
                  <a:pt x="310546" y="31370"/>
                </a:lnTo>
                <a:lnTo>
                  <a:pt x="305312" y="28753"/>
                </a:lnTo>
                <a:lnTo>
                  <a:pt x="299906" y="27444"/>
                </a:lnTo>
                <a:lnTo>
                  <a:pt x="294329" y="27444"/>
                </a:lnTo>
                <a:lnTo>
                  <a:pt x="289988" y="27657"/>
                </a:lnTo>
                <a:lnTo>
                  <a:pt x="282368" y="41154"/>
                </a:lnTo>
                <a:close/>
              </a:path>
              <a:path w="801193" h="140010">
                <a:moveTo>
                  <a:pt x="271973" y="55475"/>
                </a:moveTo>
                <a:lnTo>
                  <a:pt x="274149" y="49911"/>
                </a:lnTo>
                <a:lnTo>
                  <a:pt x="278259" y="45532"/>
                </a:lnTo>
                <a:lnTo>
                  <a:pt x="282368" y="41154"/>
                </a:lnTo>
                <a:lnTo>
                  <a:pt x="289988" y="27657"/>
                </a:lnTo>
                <a:lnTo>
                  <a:pt x="277547" y="31244"/>
                </a:lnTo>
                <a:lnTo>
                  <a:pt x="267472" y="39258"/>
                </a:lnTo>
                <a:lnTo>
                  <a:pt x="271973" y="55475"/>
                </a:lnTo>
                <a:close/>
              </a:path>
              <a:path w="801193" h="140010">
                <a:moveTo>
                  <a:pt x="404229" y="94954"/>
                </a:moveTo>
                <a:lnTo>
                  <a:pt x="404229" y="58411"/>
                </a:lnTo>
                <a:lnTo>
                  <a:pt x="463740" y="58411"/>
                </a:lnTo>
                <a:lnTo>
                  <a:pt x="463740" y="45936"/>
                </a:lnTo>
                <a:lnTo>
                  <a:pt x="404229" y="45936"/>
                </a:lnTo>
                <a:lnTo>
                  <a:pt x="404229" y="13208"/>
                </a:lnTo>
                <a:lnTo>
                  <a:pt x="468583" y="13208"/>
                </a:lnTo>
                <a:lnTo>
                  <a:pt x="468583" y="0"/>
                </a:lnTo>
                <a:lnTo>
                  <a:pt x="389993" y="0"/>
                </a:lnTo>
                <a:lnTo>
                  <a:pt x="389993" y="107796"/>
                </a:lnTo>
                <a:lnTo>
                  <a:pt x="469684" y="107796"/>
                </a:lnTo>
                <a:lnTo>
                  <a:pt x="469684" y="94954"/>
                </a:lnTo>
                <a:lnTo>
                  <a:pt x="404229" y="94954"/>
                </a:lnTo>
                <a:close/>
              </a:path>
              <a:path w="801193" h="140010">
                <a:moveTo>
                  <a:pt x="513419" y="27482"/>
                </a:moveTo>
                <a:lnTo>
                  <a:pt x="501005" y="30820"/>
                </a:lnTo>
                <a:lnTo>
                  <a:pt x="495538" y="59193"/>
                </a:lnTo>
                <a:lnTo>
                  <a:pt x="497581" y="51525"/>
                </a:lnTo>
                <a:lnTo>
                  <a:pt x="501666" y="46560"/>
                </a:lnTo>
                <a:lnTo>
                  <a:pt x="505751" y="41594"/>
                </a:lnTo>
                <a:lnTo>
                  <a:pt x="510655" y="39111"/>
                </a:lnTo>
                <a:lnTo>
                  <a:pt x="516379" y="39111"/>
                </a:lnTo>
                <a:lnTo>
                  <a:pt x="513419" y="27482"/>
                </a:lnTo>
                <a:close/>
              </a:path>
              <a:path w="801193" h="140010">
                <a:moveTo>
                  <a:pt x="587900" y="29205"/>
                </a:moveTo>
                <a:lnTo>
                  <a:pt x="574398" y="29205"/>
                </a:lnTo>
                <a:lnTo>
                  <a:pt x="574398" y="89328"/>
                </a:lnTo>
                <a:lnTo>
                  <a:pt x="575498" y="94685"/>
                </a:lnTo>
                <a:lnTo>
                  <a:pt x="577700" y="98696"/>
                </a:lnTo>
                <a:lnTo>
                  <a:pt x="586514" y="107139"/>
                </a:lnTo>
                <a:lnTo>
                  <a:pt x="600595" y="109924"/>
                </a:lnTo>
                <a:lnTo>
                  <a:pt x="607786" y="109924"/>
                </a:lnTo>
                <a:lnTo>
                  <a:pt x="613901" y="107869"/>
                </a:lnTo>
                <a:lnTo>
                  <a:pt x="618940" y="103760"/>
                </a:lnTo>
                <a:lnTo>
                  <a:pt x="621484" y="101705"/>
                </a:lnTo>
                <a:lnTo>
                  <a:pt x="623612" y="99186"/>
                </a:lnTo>
                <a:lnTo>
                  <a:pt x="625324" y="96202"/>
                </a:lnTo>
                <a:lnTo>
                  <a:pt x="625177" y="107796"/>
                </a:lnTo>
                <a:lnTo>
                  <a:pt x="637652" y="107796"/>
                </a:lnTo>
                <a:lnTo>
                  <a:pt x="637652" y="29205"/>
                </a:lnTo>
                <a:lnTo>
                  <a:pt x="624443" y="29205"/>
                </a:lnTo>
                <a:lnTo>
                  <a:pt x="624443" y="75484"/>
                </a:lnTo>
                <a:lnTo>
                  <a:pt x="623539" y="81525"/>
                </a:lnTo>
                <a:lnTo>
                  <a:pt x="621729" y="85928"/>
                </a:lnTo>
                <a:lnTo>
                  <a:pt x="618402" y="94147"/>
                </a:lnTo>
                <a:lnTo>
                  <a:pt x="612140" y="98256"/>
                </a:lnTo>
                <a:lnTo>
                  <a:pt x="596535" y="98256"/>
                </a:lnTo>
                <a:lnTo>
                  <a:pt x="592156" y="95908"/>
                </a:lnTo>
                <a:lnTo>
                  <a:pt x="589808" y="91212"/>
                </a:lnTo>
                <a:lnTo>
                  <a:pt x="588536" y="88668"/>
                </a:lnTo>
                <a:lnTo>
                  <a:pt x="587900" y="85390"/>
                </a:lnTo>
                <a:lnTo>
                  <a:pt x="587900" y="29205"/>
                </a:lnTo>
                <a:close/>
              </a:path>
              <a:path w="801193" h="140010">
                <a:moveTo>
                  <a:pt x="662357" y="29572"/>
                </a:moveTo>
                <a:lnTo>
                  <a:pt x="662357" y="107796"/>
                </a:lnTo>
                <a:lnTo>
                  <a:pt x="675786" y="107796"/>
                </a:lnTo>
                <a:lnTo>
                  <a:pt x="675786" y="29572"/>
                </a:lnTo>
                <a:lnTo>
                  <a:pt x="662357" y="29572"/>
                </a:lnTo>
                <a:close/>
              </a:path>
              <a:path w="801193" h="140010">
                <a:moveTo>
                  <a:pt x="662357" y="0"/>
                </a:moveTo>
                <a:lnTo>
                  <a:pt x="662357" y="14969"/>
                </a:lnTo>
                <a:lnTo>
                  <a:pt x="675786" y="14969"/>
                </a:lnTo>
                <a:lnTo>
                  <a:pt x="675786" y="0"/>
                </a:lnTo>
                <a:lnTo>
                  <a:pt x="662357" y="0"/>
                </a:lnTo>
                <a:close/>
              </a:path>
              <a:path w="801193" h="140010">
                <a:moveTo>
                  <a:pt x="758412" y="110070"/>
                </a:moveTo>
                <a:lnTo>
                  <a:pt x="757727" y="111832"/>
                </a:lnTo>
                <a:lnTo>
                  <a:pt x="756626" y="114522"/>
                </a:lnTo>
                <a:lnTo>
                  <a:pt x="755110" y="118142"/>
                </a:lnTo>
                <a:lnTo>
                  <a:pt x="753593" y="121762"/>
                </a:lnTo>
                <a:lnTo>
                  <a:pt x="752468" y="124160"/>
                </a:lnTo>
                <a:lnTo>
                  <a:pt x="749569" y="127131"/>
                </a:lnTo>
                <a:lnTo>
                  <a:pt x="746622" y="128342"/>
                </a:lnTo>
                <a:lnTo>
                  <a:pt x="743394" y="128342"/>
                </a:lnTo>
                <a:lnTo>
                  <a:pt x="740433" y="127975"/>
                </a:lnTo>
                <a:lnTo>
                  <a:pt x="736471" y="126948"/>
                </a:lnTo>
                <a:lnTo>
                  <a:pt x="736471" y="138982"/>
                </a:lnTo>
                <a:lnTo>
                  <a:pt x="737939" y="139374"/>
                </a:lnTo>
                <a:lnTo>
                  <a:pt x="741179" y="139936"/>
                </a:lnTo>
                <a:lnTo>
                  <a:pt x="752101" y="140010"/>
                </a:lnTo>
                <a:lnTo>
                  <a:pt x="757482" y="137808"/>
                </a:lnTo>
                <a:lnTo>
                  <a:pt x="760613" y="133405"/>
                </a:lnTo>
                <a:lnTo>
                  <a:pt x="764960" y="125415"/>
                </a:lnTo>
                <a:lnTo>
                  <a:pt x="770181" y="113422"/>
                </a:lnTo>
                <a:lnTo>
                  <a:pt x="776757" y="96715"/>
                </a:lnTo>
                <a:lnTo>
                  <a:pt x="779623" y="89059"/>
                </a:lnTo>
                <a:lnTo>
                  <a:pt x="783901" y="77354"/>
                </a:lnTo>
                <a:lnTo>
                  <a:pt x="788791" y="63694"/>
                </a:lnTo>
                <a:lnTo>
                  <a:pt x="794050" y="48986"/>
                </a:lnTo>
                <a:lnTo>
                  <a:pt x="798441" y="36769"/>
                </a:lnTo>
                <a:lnTo>
                  <a:pt x="801193" y="29205"/>
                </a:lnTo>
                <a:lnTo>
                  <a:pt x="786590" y="29205"/>
                </a:lnTo>
                <a:lnTo>
                  <a:pt x="765383" y="93193"/>
                </a:lnTo>
                <a:lnTo>
                  <a:pt x="744323" y="29205"/>
                </a:lnTo>
                <a:lnTo>
                  <a:pt x="729353" y="29205"/>
                </a:lnTo>
                <a:lnTo>
                  <a:pt x="758412" y="110070"/>
                </a:lnTo>
                <a:close/>
              </a:path>
              <a:path w="801193" h="140010">
                <a:moveTo>
                  <a:pt x="718420" y="109043"/>
                </a:moveTo>
                <a:lnTo>
                  <a:pt x="722101" y="108945"/>
                </a:lnTo>
                <a:lnTo>
                  <a:pt x="725379" y="108554"/>
                </a:lnTo>
                <a:lnTo>
                  <a:pt x="728472" y="107796"/>
                </a:lnTo>
                <a:lnTo>
                  <a:pt x="728472" y="97376"/>
                </a:lnTo>
                <a:lnTo>
                  <a:pt x="724486" y="97596"/>
                </a:lnTo>
                <a:lnTo>
                  <a:pt x="721453" y="97596"/>
                </a:lnTo>
                <a:lnTo>
                  <a:pt x="718713" y="96789"/>
                </a:lnTo>
                <a:lnTo>
                  <a:pt x="715925" y="94025"/>
                </a:lnTo>
                <a:lnTo>
                  <a:pt x="715925" y="39992"/>
                </a:lnTo>
                <a:lnTo>
                  <a:pt x="728472" y="39992"/>
                </a:lnTo>
                <a:lnTo>
                  <a:pt x="728472" y="29205"/>
                </a:lnTo>
                <a:lnTo>
                  <a:pt x="715925" y="29205"/>
                </a:lnTo>
                <a:lnTo>
                  <a:pt x="715925" y="7264"/>
                </a:lnTo>
                <a:lnTo>
                  <a:pt x="702570" y="7264"/>
                </a:lnTo>
                <a:lnTo>
                  <a:pt x="702570" y="29205"/>
                </a:lnTo>
                <a:lnTo>
                  <a:pt x="691929" y="29205"/>
                </a:lnTo>
                <a:lnTo>
                  <a:pt x="691929" y="39992"/>
                </a:lnTo>
                <a:lnTo>
                  <a:pt x="702570" y="39992"/>
                </a:lnTo>
                <a:lnTo>
                  <a:pt x="702570" y="97058"/>
                </a:lnTo>
                <a:lnTo>
                  <a:pt x="703670" y="101155"/>
                </a:lnTo>
                <a:lnTo>
                  <a:pt x="705871" y="104310"/>
                </a:lnTo>
                <a:lnTo>
                  <a:pt x="708073" y="107465"/>
                </a:lnTo>
                <a:lnTo>
                  <a:pt x="712255" y="109043"/>
                </a:lnTo>
                <a:lnTo>
                  <a:pt x="718420" y="109043"/>
                </a:lnTo>
                <a:close/>
              </a:path>
              <a:path w="801193" h="140010">
                <a:moveTo>
                  <a:pt x="495538" y="59193"/>
                </a:moveTo>
                <a:lnTo>
                  <a:pt x="501005" y="30820"/>
                </a:lnTo>
                <a:lnTo>
                  <a:pt x="491025" y="39552"/>
                </a:lnTo>
                <a:lnTo>
                  <a:pt x="487473" y="45051"/>
                </a:lnTo>
                <a:lnTo>
                  <a:pt x="483176" y="56743"/>
                </a:lnTo>
                <a:lnTo>
                  <a:pt x="481743" y="70518"/>
                </a:lnTo>
                <a:lnTo>
                  <a:pt x="482118" y="77953"/>
                </a:lnTo>
                <a:lnTo>
                  <a:pt x="485277" y="90872"/>
                </a:lnTo>
                <a:lnTo>
                  <a:pt x="491649" y="100458"/>
                </a:lnTo>
                <a:lnTo>
                  <a:pt x="498254" y="107013"/>
                </a:lnTo>
                <a:lnTo>
                  <a:pt x="505738" y="110291"/>
                </a:lnTo>
                <a:lnTo>
                  <a:pt x="519925" y="110291"/>
                </a:lnTo>
                <a:lnTo>
                  <a:pt x="524780" y="109251"/>
                </a:lnTo>
                <a:lnTo>
                  <a:pt x="528670" y="107172"/>
                </a:lnTo>
                <a:lnTo>
                  <a:pt x="532559" y="105093"/>
                </a:lnTo>
                <a:lnTo>
                  <a:pt x="535604" y="102292"/>
                </a:lnTo>
                <a:lnTo>
                  <a:pt x="537805" y="98770"/>
                </a:lnTo>
                <a:lnTo>
                  <a:pt x="537805" y="139129"/>
                </a:lnTo>
                <a:lnTo>
                  <a:pt x="551088" y="139129"/>
                </a:lnTo>
                <a:lnTo>
                  <a:pt x="551088" y="29205"/>
                </a:lnTo>
                <a:lnTo>
                  <a:pt x="538540" y="29205"/>
                </a:lnTo>
                <a:lnTo>
                  <a:pt x="538540" y="40139"/>
                </a:lnTo>
                <a:lnTo>
                  <a:pt x="536289" y="36714"/>
                </a:lnTo>
                <a:lnTo>
                  <a:pt x="533941" y="34122"/>
                </a:lnTo>
                <a:lnTo>
                  <a:pt x="531495" y="32360"/>
                </a:lnTo>
                <a:lnTo>
                  <a:pt x="527043" y="29083"/>
                </a:lnTo>
                <a:lnTo>
                  <a:pt x="521564" y="27444"/>
                </a:lnTo>
                <a:lnTo>
                  <a:pt x="513419" y="27482"/>
                </a:lnTo>
                <a:lnTo>
                  <a:pt x="516379" y="39111"/>
                </a:lnTo>
                <a:lnTo>
                  <a:pt x="525380" y="39111"/>
                </a:lnTo>
                <a:lnTo>
                  <a:pt x="531666" y="43001"/>
                </a:lnTo>
                <a:lnTo>
                  <a:pt x="535237" y="50779"/>
                </a:lnTo>
                <a:lnTo>
                  <a:pt x="537341" y="55329"/>
                </a:lnTo>
                <a:lnTo>
                  <a:pt x="538393" y="61003"/>
                </a:lnTo>
                <a:lnTo>
                  <a:pt x="538393" y="75190"/>
                </a:lnTo>
                <a:lnTo>
                  <a:pt x="537439" y="81256"/>
                </a:lnTo>
                <a:lnTo>
                  <a:pt x="535531" y="86002"/>
                </a:lnTo>
                <a:lnTo>
                  <a:pt x="532057" y="94612"/>
                </a:lnTo>
                <a:lnTo>
                  <a:pt x="525722" y="98917"/>
                </a:lnTo>
                <a:lnTo>
                  <a:pt x="507818" y="98917"/>
                </a:lnTo>
                <a:lnTo>
                  <a:pt x="501776" y="94832"/>
                </a:lnTo>
                <a:lnTo>
                  <a:pt x="498400" y="86662"/>
                </a:lnTo>
                <a:lnTo>
                  <a:pt x="496493" y="82064"/>
                </a:lnTo>
                <a:lnTo>
                  <a:pt x="495538" y="76364"/>
                </a:lnTo>
                <a:lnTo>
                  <a:pt x="495538" y="59193"/>
                </a:lnTo>
                <a:close/>
              </a:path>
              <a:path w="801193" h="140010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7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9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7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9" y="84265"/>
                </a:lnTo>
                <a:lnTo>
                  <a:pt x="64942" y="87543"/>
                </a:lnTo>
                <a:lnTo>
                  <a:pt x="67556" y="102928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69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1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6"/>
                </a:lnTo>
                <a:lnTo>
                  <a:pt x="45569" y="107796"/>
                </a:lnTo>
                <a:lnTo>
                  <a:pt x="14309" y="95321"/>
                </a:lnTo>
                <a:close/>
              </a:path>
              <a:path w="801193" h="140010">
                <a:moveTo>
                  <a:pt x="65039" y="62495"/>
                </a:moveTo>
                <a:lnTo>
                  <a:pt x="60637" y="40310"/>
                </a:lnTo>
                <a:lnTo>
                  <a:pt x="55255" y="43001"/>
                </a:lnTo>
                <a:lnTo>
                  <a:pt x="51831" y="44713"/>
                </a:lnTo>
                <a:lnTo>
                  <a:pt x="47037" y="45569"/>
                </a:lnTo>
                <a:lnTo>
                  <a:pt x="43294" y="57383"/>
                </a:lnTo>
                <a:lnTo>
                  <a:pt x="49409" y="57383"/>
                </a:lnTo>
                <a:lnTo>
                  <a:pt x="54326" y="58141"/>
                </a:lnTo>
                <a:lnTo>
                  <a:pt x="58043" y="59658"/>
                </a:lnTo>
                <a:lnTo>
                  <a:pt x="65039" y="624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6" name="object 406"/>
          <p:cNvSpPr/>
          <p:nvPr/>
        </p:nvSpPr>
        <p:spPr>
          <a:xfrm>
            <a:off x="5805115" y="6022577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7" name="object 407"/>
          <p:cNvSpPr/>
          <p:nvPr/>
        </p:nvSpPr>
        <p:spPr>
          <a:xfrm>
            <a:off x="5211744" y="6154499"/>
            <a:ext cx="59905" cy="52763"/>
          </a:xfrm>
          <a:custGeom>
            <a:avLst/>
            <a:gdLst/>
            <a:ahLst/>
            <a:cxnLst/>
            <a:rect l="l" t="t" r="r" b="b"/>
            <a:pathLst>
              <a:path w="65895" h="59798">
                <a:moveTo>
                  <a:pt x="57090" y="8108"/>
                </a:moveTo>
                <a:lnTo>
                  <a:pt x="51219" y="2702"/>
                </a:lnTo>
                <a:lnTo>
                  <a:pt x="43490" y="0"/>
                </a:lnTo>
                <a:lnTo>
                  <a:pt x="33902" y="0"/>
                </a:lnTo>
                <a:lnTo>
                  <a:pt x="0" y="12548"/>
                </a:lnTo>
                <a:lnTo>
                  <a:pt x="34684" y="12548"/>
                </a:lnTo>
                <a:lnTo>
                  <a:pt x="39111" y="13306"/>
                </a:lnTo>
                <a:lnTo>
                  <a:pt x="42340" y="14822"/>
                </a:lnTo>
                <a:lnTo>
                  <a:pt x="48211" y="17660"/>
                </a:lnTo>
                <a:lnTo>
                  <a:pt x="51146" y="23041"/>
                </a:lnTo>
                <a:lnTo>
                  <a:pt x="51146" y="38011"/>
                </a:lnTo>
                <a:lnTo>
                  <a:pt x="49103" y="42927"/>
                </a:lnTo>
                <a:lnTo>
                  <a:pt x="45018" y="45716"/>
                </a:lnTo>
                <a:lnTo>
                  <a:pt x="48310" y="59798"/>
                </a:lnTo>
                <a:lnTo>
                  <a:pt x="58043" y="52870"/>
                </a:lnTo>
                <a:lnTo>
                  <a:pt x="63278" y="46633"/>
                </a:lnTo>
                <a:lnTo>
                  <a:pt x="65895" y="39307"/>
                </a:lnTo>
                <a:lnTo>
                  <a:pt x="65895" y="21109"/>
                </a:lnTo>
                <a:lnTo>
                  <a:pt x="62960" y="13514"/>
                </a:lnTo>
                <a:lnTo>
                  <a:pt x="57090" y="8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8" name="object 408"/>
          <p:cNvSpPr/>
          <p:nvPr/>
        </p:nvSpPr>
        <p:spPr>
          <a:xfrm>
            <a:off x="5287015" y="617871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9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3" y="220"/>
                </a:lnTo>
                <a:lnTo>
                  <a:pt x="33975" y="0"/>
                </a:lnTo>
                <a:lnTo>
                  <a:pt x="28741" y="0"/>
                </a:lnTo>
                <a:lnTo>
                  <a:pt x="24118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09" name="object 409"/>
          <p:cNvSpPr/>
          <p:nvPr/>
        </p:nvSpPr>
        <p:spPr>
          <a:xfrm>
            <a:off x="5328220" y="6178715"/>
            <a:ext cx="65241" cy="73359"/>
          </a:xfrm>
          <a:custGeom>
            <a:avLst/>
            <a:gdLst/>
            <a:ahLst/>
            <a:cxnLst/>
            <a:rect l="l" t="t" r="r" b="b"/>
            <a:pathLst>
              <a:path w="71765" h="83140">
                <a:moveTo>
                  <a:pt x="25169" y="13709"/>
                </a:moveTo>
                <a:lnTo>
                  <a:pt x="30256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7" y="21060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6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4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3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8" y="9930"/>
                </a:lnTo>
                <a:lnTo>
                  <a:pt x="58581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0" name="object 410"/>
          <p:cNvSpPr/>
          <p:nvPr/>
        </p:nvSpPr>
        <p:spPr>
          <a:xfrm>
            <a:off x="5337558" y="6178903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1" name="object 411"/>
          <p:cNvSpPr/>
          <p:nvPr/>
        </p:nvSpPr>
        <p:spPr>
          <a:xfrm>
            <a:off x="5531873" y="615518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2" name="object 412"/>
          <p:cNvSpPr/>
          <p:nvPr/>
        </p:nvSpPr>
        <p:spPr>
          <a:xfrm>
            <a:off x="5559657" y="6180269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7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5" y="66996"/>
                </a:lnTo>
                <a:lnTo>
                  <a:pt x="50778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7" y="66702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3" name="object 413"/>
          <p:cNvSpPr/>
          <p:nvPr/>
        </p:nvSpPr>
        <p:spPr>
          <a:xfrm>
            <a:off x="5639621" y="6178716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2" y="14969"/>
                </a:lnTo>
                <a:lnTo>
                  <a:pt x="90710" y="16926"/>
                </a:lnTo>
                <a:lnTo>
                  <a:pt x="92018" y="20522"/>
                </a:lnTo>
                <a:lnTo>
                  <a:pt x="92018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3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1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0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29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4" name="object 414"/>
          <p:cNvSpPr/>
          <p:nvPr/>
        </p:nvSpPr>
        <p:spPr>
          <a:xfrm>
            <a:off x="5411918" y="6178716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2" y="14969"/>
                </a:lnTo>
                <a:lnTo>
                  <a:pt x="90710" y="16926"/>
                </a:lnTo>
                <a:lnTo>
                  <a:pt x="92018" y="20522"/>
                </a:lnTo>
                <a:lnTo>
                  <a:pt x="92018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3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1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29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5" name="object 415"/>
          <p:cNvSpPr/>
          <p:nvPr/>
        </p:nvSpPr>
        <p:spPr>
          <a:xfrm>
            <a:off x="5198469" y="6154499"/>
            <a:ext cx="57194" cy="95114"/>
          </a:xfrm>
          <a:custGeom>
            <a:avLst/>
            <a:gdLst/>
            <a:ahLst/>
            <a:cxnLst/>
            <a:rect l="l" t="t" r="r" b="b"/>
            <a:pathLst>
              <a:path w="62913" h="107796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19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6" name="object 416"/>
          <p:cNvSpPr/>
          <p:nvPr/>
        </p:nvSpPr>
        <p:spPr>
          <a:xfrm>
            <a:off x="6217459" y="6019307"/>
            <a:ext cx="790419" cy="126128"/>
          </a:xfrm>
          <a:custGeom>
            <a:avLst/>
            <a:gdLst/>
            <a:ahLst/>
            <a:cxnLst/>
            <a:rect l="l" t="t" r="r" b="b"/>
            <a:pathLst>
              <a:path w="869461" h="142945">
                <a:moveTo>
                  <a:pt x="691880" y="32507"/>
                </a:moveTo>
                <a:lnTo>
                  <a:pt x="691880" y="110731"/>
                </a:lnTo>
                <a:lnTo>
                  <a:pt x="705309" y="110731"/>
                </a:lnTo>
                <a:lnTo>
                  <a:pt x="705309" y="32507"/>
                </a:lnTo>
                <a:lnTo>
                  <a:pt x="691880" y="32507"/>
                </a:lnTo>
                <a:close/>
              </a:path>
              <a:path w="869461" h="142945">
                <a:moveTo>
                  <a:pt x="691880" y="2935"/>
                </a:moveTo>
                <a:lnTo>
                  <a:pt x="691880" y="17904"/>
                </a:lnTo>
                <a:lnTo>
                  <a:pt x="705309" y="17905"/>
                </a:lnTo>
                <a:lnTo>
                  <a:pt x="705309" y="2935"/>
                </a:lnTo>
                <a:lnTo>
                  <a:pt x="691880" y="2935"/>
                </a:lnTo>
                <a:close/>
              </a:path>
              <a:path w="869461" h="142945">
                <a:moveTo>
                  <a:pt x="727555" y="100470"/>
                </a:moveTo>
                <a:lnTo>
                  <a:pt x="732422" y="105778"/>
                </a:lnTo>
                <a:lnTo>
                  <a:pt x="732813" y="106190"/>
                </a:lnTo>
                <a:lnTo>
                  <a:pt x="742611" y="111852"/>
                </a:lnTo>
                <a:lnTo>
                  <a:pt x="757262" y="113739"/>
                </a:lnTo>
                <a:lnTo>
                  <a:pt x="771482" y="111828"/>
                </a:lnTo>
                <a:lnTo>
                  <a:pt x="781514" y="106108"/>
                </a:lnTo>
                <a:lnTo>
                  <a:pt x="786822" y="101020"/>
                </a:lnTo>
                <a:lnTo>
                  <a:pt x="789476" y="94979"/>
                </a:lnTo>
                <a:lnTo>
                  <a:pt x="789476" y="80743"/>
                </a:lnTo>
                <a:lnTo>
                  <a:pt x="786908" y="75435"/>
                </a:lnTo>
                <a:lnTo>
                  <a:pt x="781771" y="72059"/>
                </a:lnTo>
                <a:lnTo>
                  <a:pt x="778543" y="69907"/>
                </a:lnTo>
                <a:lnTo>
                  <a:pt x="772183" y="67681"/>
                </a:lnTo>
                <a:lnTo>
                  <a:pt x="762692" y="65382"/>
                </a:lnTo>
                <a:lnTo>
                  <a:pt x="753960" y="63254"/>
                </a:lnTo>
                <a:lnTo>
                  <a:pt x="750144" y="62324"/>
                </a:lnTo>
                <a:lnTo>
                  <a:pt x="747258" y="61248"/>
                </a:lnTo>
                <a:lnTo>
                  <a:pt x="745300" y="60025"/>
                </a:lnTo>
                <a:lnTo>
                  <a:pt x="741926" y="57970"/>
                </a:lnTo>
                <a:lnTo>
                  <a:pt x="740238" y="55231"/>
                </a:lnTo>
                <a:lnTo>
                  <a:pt x="740238" y="48675"/>
                </a:lnTo>
                <a:lnTo>
                  <a:pt x="741522" y="46156"/>
                </a:lnTo>
                <a:lnTo>
                  <a:pt x="744090" y="44248"/>
                </a:lnTo>
                <a:lnTo>
                  <a:pt x="746658" y="42340"/>
                </a:lnTo>
                <a:lnTo>
                  <a:pt x="750437" y="41386"/>
                </a:lnTo>
                <a:lnTo>
                  <a:pt x="762912" y="41386"/>
                </a:lnTo>
                <a:lnTo>
                  <a:pt x="768171" y="43123"/>
                </a:lnTo>
                <a:lnTo>
                  <a:pt x="771204" y="46596"/>
                </a:lnTo>
                <a:lnTo>
                  <a:pt x="773063" y="49042"/>
                </a:lnTo>
                <a:lnTo>
                  <a:pt x="774115" y="51757"/>
                </a:lnTo>
                <a:lnTo>
                  <a:pt x="774360" y="54742"/>
                </a:lnTo>
                <a:lnTo>
                  <a:pt x="786835" y="54742"/>
                </a:lnTo>
                <a:lnTo>
                  <a:pt x="786932" y="49654"/>
                </a:lnTo>
                <a:lnTo>
                  <a:pt x="785342" y="44909"/>
                </a:lnTo>
                <a:lnTo>
                  <a:pt x="782065" y="40506"/>
                </a:lnTo>
                <a:lnTo>
                  <a:pt x="780722" y="38880"/>
                </a:lnTo>
                <a:lnTo>
                  <a:pt x="770679" y="32284"/>
                </a:lnTo>
                <a:lnTo>
                  <a:pt x="756455" y="30086"/>
                </a:lnTo>
                <a:lnTo>
                  <a:pt x="747405" y="30086"/>
                </a:lnTo>
                <a:lnTo>
                  <a:pt x="740201" y="32385"/>
                </a:lnTo>
                <a:lnTo>
                  <a:pt x="734844" y="36983"/>
                </a:lnTo>
                <a:lnTo>
                  <a:pt x="729488" y="41582"/>
                </a:lnTo>
                <a:lnTo>
                  <a:pt x="726809" y="47599"/>
                </a:lnTo>
                <a:lnTo>
                  <a:pt x="726809" y="61346"/>
                </a:lnTo>
                <a:lnTo>
                  <a:pt x="729646" y="66287"/>
                </a:lnTo>
                <a:lnTo>
                  <a:pt x="735321" y="69858"/>
                </a:lnTo>
                <a:lnTo>
                  <a:pt x="738501" y="71913"/>
                </a:lnTo>
                <a:lnTo>
                  <a:pt x="743442" y="73772"/>
                </a:lnTo>
                <a:lnTo>
                  <a:pt x="750144" y="75435"/>
                </a:lnTo>
                <a:lnTo>
                  <a:pt x="760638" y="78077"/>
                </a:lnTo>
                <a:lnTo>
                  <a:pt x="766264" y="79495"/>
                </a:lnTo>
                <a:lnTo>
                  <a:pt x="770030" y="80743"/>
                </a:lnTo>
                <a:lnTo>
                  <a:pt x="771938" y="81819"/>
                </a:lnTo>
                <a:lnTo>
                  <a:pt x="774922" y="83580"/>
                </a:lnTo>
                <a:lnTo>
                  <a:pt x="776415" y="86148"/>
                </a:lnTo>
                <a:lnTo>
                  <a:pt x="776415" y="93976"/>
                </a:lnTo>
                <a:lnTo>
                  <a:pt x="774556" y="97266"/>
                </a:lnTo>
                <a:lnTo>
                  <a:pt x="770838" y="99394"/>
                </a:lnTo>
                <a:lnTo>
                  <a:pt x="767120" y="101522"/>
                </a:lnTo>
                <a:lnTo>
                  <a:pt x="762815" y="102586"/>
                </a:lnTo>
                <a:lnTo>
                  <a:pt x="749704" y="102586"/>
                </a:lnTo>
                <a:lnTo>
                  <a:pt x="743931" y="100458"/>
                </a:lnTo>
                <a:lnTo>
                  <a:pt x="740605" y="96202"/>
                </a:lnTo>
                <a:lnTo>
                  <a:pt x="738795" y="93853"/>
                </a:lnTo>
                <a:lnTo>
                  <a:pt x="737694" y="90478"/>
                </a:lnTo>
                <a:lnTo>
                  <a:pt x="737303" y="86075"/>
                </a:lnTo>
                <a:lnTo>
                  <a:pt x="724608" y="86075"/>
                </a:lnTo>
                <a:lnTo>
                  <a:pt x="724950" y="93902"/>
                </a:lnTo>
                <a:lnTo>
                  <a:pt x="727555" y="100470"/>
                </a:lnTo>
                <a:close/>
              </a:path>
              <a:path w="869461" h="142945">
                <a:moveTo>
                  <a:pt x="804299" y="2935"/>
                </a:moveTo>
                <a:lnTo>
                  <a:pt x="804299" y="110731"/>
                </a:lnTo>
                <a:lnTo>
                  <a:pt x="816994" y="110731"/>
                </a:lnTo>
                <a:lnTo>
                  <a:pt x="816994" y="81232"/>
                </a:lnTo>
                <a:lnTo>
                  <a:pt x="828074" y="71105"/>
                </a:lnTo>
                <a:lnTo>
                  <a:pt x="852584" y="110731"/>
                </a:lnTo>
                <a:lnTo>
                  <a:pt x="869461" y="110731"/>
                </a:lnTo>
                <a:lnTo>
                  <a:pt x="837687" y="61566"/>
                </a:lnTo>
                <a:lnTo>
                  <a:pt x="867773" y="32140"/>
                </a:lnTo>
                <a:lnTo>
                  <a:pt x="850896" y="32140"/>
                </a:lnTo>
                <a:lnTo>
                  <a:pt x="816994" y="65528"/>
                </a:lnTo>
                <a:lnTo>
                  <a:pt x="816994" y="2935"/>
                </a:lnTo>
                <a:lnTo>
                  <a:pt x="804299" y="2935"/>
                </a:lnTo>
                <a:close/>
              </a:path>
              <a:path w="869461" h="142945">
                <a:moveTo>
                  <a:pt x="487369" y="113006"/>
                </a:moveTo>
                <a:lnTo>
                  <a:pt x="486684" y="114767"/>
                </a:lnTo>
                <a:lnTo>
                  <a:pt x="485583" y="117457"/>
                </a:lnTo>
                <a:lnTo>
                  <a:pt x="484066" y="121077"/>
                </a:lnTo>
                <a:lnTo>
                  <a:pt x="482550" y="124698"/>
                </a:lnTo>
                <a:lnTo>
                  <a:pt x="481425" y="127095"/>
                </a:lnTo>
                <a:lnTo>
                  <a:pt x="478526" y="130067"/>
                </a:lnTo>
                <a:lnTo>
                  <a:pt x="475579" y="131277"/>
                </a:lnTo>
                <a:lnTo>
                  <a:pt x="472350" y="131277"/>
                </a:lnTo>
                <a:lnTo>
                  <a:pt x="469390" y="130910"/>
                </a:lnTo>
                <a:lnTo>
                  <a:pt x="465428" y="129883"/>
                </a:lnTo>
                <a:lnTo>
                  <a:pt x="465428" y="141918"/>
                </a:lnTo>
                <a:lnTo>
                  <a:pt x="466895" y="142309"/>
                </a:lnTo>
                <a:lnTo>
                  <a:pt x="470136" y="142871"/>
                </a:lnTo>
                <a:lnTo>
                  <a:pt x="481058" y="142945"/>
                </a:lnTo>
                <a:lnTo>
                  <a:pt x="486438" y="140743"/>
                </a:lnTo>
                <a:lnTo>
                  <a:pt x="489569" y="136341"/>
                </a:lnTo>
                <a:lnTo>
                  <a:pt x="493917" y="128350"/>
                </a:lnTo>
                <a:lnTo>
                  <a:pt x="499138" y="116357"/>
                </a:lnTo>
                <a:lnTo>
                  <a:pt x="505714" y="99650"/>
                </a:lnTo>
                <a:lnTo>
                  <a:pt x="508580" y="91994"/>
                </a:lnTo>
                <a:lnTo>
                  <a:pt x="512857" y="80289"/>
                </a:lnTo>
                <a:lnTo>
                  <a:pt x="517747" y="66629"/>
                </a:lnTo>
                <a:lnTo>
                  <a:pt x="523007" y="51920"/>
                </a:lnTo>
                <a:lnTo>
                  <a:pt x="527398" y="39704"/>
                </a:lnTo>
                <a:lnTo>
                  <a:pt x="530150" y="32140"/>
                </a:lnTo>
                <a:lnTo>
                  <a:pt x="515547" y="32140"/>
                </a:lnTo>
                <a:lnTo>
                  <a:pt x="494340" y="96128"/>
                </a:lnTo>
                <a:lnTo>
                  <a:pt x="473280" y="32140"/>
                </a:lnTo>
                <a:lnTo>
                  <a:pt x="458310" y="32140"/>
                </a:lnTo>
                <a:lnTo>
                  <a:pt x="487369" y="113006"/>
                </a:lnTo>
                <a:close/>
              </a:path>
              <a:path w="869461" h="142945">
                <a:moveTo>
                  <a:pt x="397282" y="111978"/>
                </a:moveTo>
                <a:lnTo>
                  <a:pt x="400963" y="111880"/>
                </a:lnTo>
                <a:lnTo>
                  <a:pt x="404241" y="111489"/>
                </a:lnTo>
                <a:lnTo>
                  <a:pt x="407335" y="110731"/>
                </a:lnTo>
                <a:lnTo>
                  <a:pt x="407335" y="100311"/>
                </a:lnTo>
                <a:lnTo>
                  <a:pt x="403348" y="100531"/>
                </a:lnTo>
                <a:lnTo>
                  <a:pt x="400315" y="100531"/>
                </a:lnTo>
                <a:lnTo>
                  <a:pt x="397575" y="99724"/>
                </a:lnTo>
                <a:lnTo>
                  <a:pt x="394787" y="96960"/>
                </a:lnTo>
                <a:lnTo>
                  <a:pt x="394787" y="42927"/>
                </a:lnTo>
                <a:lnTo>
                  <a:pt x="407335" y="42927"/>
                </a:lnTo>
                <a:lnTo>
                  <a:pt x="407335" y="32140"/>
                </a:lnTo>
                <a:lnTo>
                  <a:pt x="394787" y="32140"/>
                </a:lnTo>
                <a:lnTo>
                  <a:pt x="394787" y="10199"/>
                </a:lnTo>
                <a:lnTo>
                  <a:pt x="381432" y="10199"/>
                </a:lnTo>
                <a:lnTo>
                  <a:pt x="381432" y="32140"/>
                </a:lnTo>
                <a:lnTo>
                  <a:pt x="370791" y="32140"/>
                </a:lnTo>
                <a:lnTo>
                  <a:pt x="370791" y="42927"/>
                </a:lnTo>
                <a:lnTo>
                  <a:pt x="381432" y="42927"/>
                </a:lnTo>
                <a:lnTo>
                  <a:pt x="381432" y="99993"/>
                </a:lnTo>
                <a:lnTo>
                  <a:pt x="382532" y="104090"/>
                </a:lnTo>
                <a:lnTo>
                  <a:pt x="384734" y="107245"/>
                </a:lnTo>
                <a:lnTo>
                  <a:pt x="386935" y="110401"/>
                </a:lnTo>
                <a:lnTo>
                  <a:pt x="391118" y="111978"/>
                </a:lnTo>
                <a:lnTo>
                  <a:pt x="397282" y="111978"/>
                </a:lnTo>
                <a:close/>
              </a:path>
              <a:path w="869461" h="142945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19" y="12694"/>
                </a:lnTo>
                <a:lnTo>
                  <a:pt x="65883" y="14725"/>
                </a:lnTo>
                <a:lnTo>
                  <a:pt x="70701" y="18785"/>
                </a:lnTo>
                <a:lnTo>
                  <a:pt x="75520" y="22845"/>
                </a:lnTo>
                <a:lnTo>
                  <a:pt x="78736" y="28349"/>
                </a:lnTo>
                <a:lnTo>
                  <a:pt x="80351" y="35295"/>
                </a:lnTo>
                <a:lnTo>
                  <a:pt x="94587" y="35295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1" y="29496"/>
                </a:lnTo>
                <a:lnTo>
                  <a:pt x="1205" y="41776"/>
                </a:lnTo>
                <a:lnTo>
                  <a:pt x="0" y="55695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8" y="112106"/>
                </a:lnTo>
                <a:lnTo>
                  <a:pt x="73213" y="107485"/>
                </a:lnTo>
                <a:lnTo>
                  <a:pt x="82993" y="99650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6"/>
                </a:lnTo>
                <a:lnTo>
                  <a:pt x="73347" y="90124"/>
                </a:lnTo>
                <a:lnTo>
                  <a:pt x="63372" y="98039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2" y="96979"/>
                </a:lnTo>
                <a:lnTo>
                  <a:pt x="23738" y="88900"/>
                </a:lnTo>
                <a:lnTo>
                  <a:pt x="20482" y="83766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3"/>
                </a:lnTo>
                <a:lnTo>
                  <a:pt x="18959" y="33363"/>
                </a:lnTo>
                <a:close/>
              </a:path>
              <a:path w="869461" h="142945">
                <a:moveTo>
                  <a:pt x="165228" y="109221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4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6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59"/>
                </a:lnTo>
                <a:lnTo>
                  <a:pt x="119977" y="102622"/>
                </a:lnTo>
                <a:lnTo>
                  <a:pt x="121803" y="104562"/>
                </a:lnTo>
                <a:lnTo>
                  <a:pt x="124013" y="81305"/>
                </a:lnTo>
                <a:lnTo>
                  <a:pt x="124013" y="64232"/>
                </a:lnTo>
                <a:lnTo>
                  <a:pt x="125847" y="56796"/>
                </a:lnTo>
                <a:lnTo>
                  <a:pt x="129515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6"/>
                </a:lnTo>
                <a:lnTo>
                  <a:pt x="166353" y="52246"/>
                </a:lnTo>
                <a:lnTo>
                  <a:pt x="168701" y="56845"/>
                </a:lnTo>
                <a:lnTo>
                  <a:pt x="169876" y="62813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4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7"/>
                </a:lnTo>
                <a:lnTo>
                  <a:pt x="165228" y="109221"/>
                </a:lnTo>
                <a:close/>
              </a:path>
              <a:path w="869461" h="142945">
                <a:moveTo>
                  <a:pt x="133185" y="99430"/>
                </a:moveTo>
                <a:lnTo>
                  <a:pt x="129515" y="93853"/>
                </a:lnTo>
                <a:lnTo>
                  <a:pt x="125847" y="88276"/>
                </a:lnTo>
                <a:lnTo>
                  <a:pt x="124013" y="81305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0"/>
                </a:lnTo>
                <a:close/>
              </a:path>
              <a:path w="869461" h="142945">
                <a:moveTo>
                  <a:pt x="216668" y="32140"/>
                </a:moveTo>
                <a:lnTo>
                  <a:pt x="203166" y="32140"/>
                </a:lnTo>
                <a:lnTo>
                  <a:pt x="203166" y="92263"/>
                </a:lnTo>
                <a:lnTo>
                  <a:pt x="204266" y="97620"/>
                </a:lnTo>
                <a:lnTo>
                  <a:pt x="206468" y="101632"/>
                </a:lnTo>
                <a:lnTo>
                  <a:pt x="215282" y="110074"/>
                </a:lnTo>
                <a:lnTo>
                  <a:pt x="229363" y="112859"/>
                </a:lnTo>
                <a:lnTo>
                  <a:pt x="236554" y="112859"/>
                </a:lnTo>
                <a:lnTo>
                  <a:pt x="242669" y="110804"/>
                </a:lnTo>
                <a:lnTo>
                  <a:pt x="247708" y="106695"/>
                </a:lnTo>
                <a:lnTo>
                  <a:pt x="250252" y="104640"/>
                </a:lnTo>
                <a:lnTo>
                  <a:pt x="252380" y="102121"/>
                </a:lnTo>
                <a:lnTo>
                  <a:pt x="254092" y="99137"/>
                </a:lnTo>
                <a:lnTo>
                  <a:pt x="253945" y="110731"/>
                </a:lnTo>
                <a:lnTo>
                  <a:pt x="266420" y="110731"/>
                </a:lnTo>
                <a:lnTo>
                  <a:pt x="266420" y="32140"/>
                </a:lnTo>
                <a:lnTo>
                  <a:pt x="253211" y="32140"/>
                </a:lnTo>
                <a:lnTo>
                  <a:pt x="253211" y="78419"/>
                </a:lnTo>
                <a:lnTo>
                  <a:pt x="252306" y="84461"/>
                </a:lnTo>
                <a:lnTo>
                  <a:pt x="250496" y="88863"/>
                </a:lnTo>
                <a:lnTo>
                  <a:pt x="247170" y="97082"/>
                </a:lnTo>
                <a:lnTo>
                  <a:pt x="240908" y="101191"/>
                </a:lnTo>
                <a:lnTo>
                  <a:pt x="225302" y="101191"/>
                </a:lnTo>
                <a:lnTo>
                  <a:pt x="220924" y="98843"/>
                </a:lnTo>
                <a:lnTo>
                  <a:pt x="218576" y="94147"/>
                </a:lnTo>
                <a:lnTo>
                  <a:pt x="217304" y="91603"/>
                </a:lnTo>
                <a:lnTo>
                  <a:pt x="216668" y="88325"/>
                </a:lnTo>
                <a:lnTo>
                  <a:pt x="216668" y="32140"/>
                </a:lnTo>
                <a:close/>
              </a:path>
              <a:path w="869461" h="142945">
                <a:moveTo>
                  <a:pt x="304333" y="110731"/>
                </a:moveTo>
                <a:lnTo>
                  <a:pt x="304333" y="64428"/>
                </a:lnTo>
                <a:lnTo>
                  <a:pt x="304663" y="60477"/>
                </a:lnTo>
                <a:lnTo>
                  <a:pt x="305324" y="57713"/>
                </a:lnTo>
                <a:lnTo>
                  <a:pt x="305984" y="54949"/>
                </a:lnTo>
                <a:lnTo>
                  <a:pt x="307415" y="52271"/>
                </a:lnTo>
                <a:lnTo>
                  <a:pt x="309616" y="49678"/>
                </a:lnTo>
                <a:lnTo>
                  <a:pt x="312356" y="46449"/>
                </a:lnTo>
                <a:lnTo>
                  <a:pt x="315536" y="44297"/>
                </a:lnTo>
                <a:lnTo>
                  <a:pt x="319156" y="43221"/>
                </a:lnTo>
                <a:lnTo>
                  <a:pt x="321162" y="42585"/>
                </a:lnTo>
                <a:lnTo>
                  <a:pt x="323730" y="42267"/>
                </a:lnTo>
                <a:lnTo>
                  <a:pt x="333024" y="42267"/>
                </a:lnTo>
                <a:lnTo>
                  <a:pt x="337280" y="44713"/>
                </a:lnTo>
                <a:lnTo>
                  <a:pt x="339629" y="49605"/>
                </a:lnTo>
                <a:lnTo>
                  <a:pt x="341048" y="52540"/>
                </a:lnTo>
                <a:lnTo>
                  <a:pt x="341757" y="56405"/>
                </a:lnTo>
                <a:lnTo>
                  <a:pt x="341757" y="110731"/>
                </a:lnTo>
                <a:lnTo>
                  <a:pt x="355186" y="110731"/>
                </a:lnTo>
                <a:lnTo>
                  <a:pt x="355186" y="52393"/>
                </a:lnTo>
                <a:lnTo>
                  <a:pt x="354109" y="46303"/>
                </a:lnTo>
                <a:lnTo>
                  <a:pt x="351957" y="42047"/>
                </a:lnTo>
                <a:lnTo>
                  <a:pt x="343356" y="33288"/>
                </a:lnTo>
                <a:lnTo>
                  <a:pt x="329356" y="30379"/>
                </a:lnTo>
                <a:lnTo>
                  <a:pt x="324268" y="30379"/>
                </a:lnTo>
                <a:lnTo>
                  <a:pt x="319645" y="31382"/>
                </a:lnTo>
                <a:lnTo>
                  <a:pt x="315487" y="33388"/>
                </a:lnTo>
                <a:lnTo>
                  <a:pt x="311329" y="35393"/>
                </a:lnTo>
                <a:lnTo>
                  <a:pt x="307391" y="38696"/>
                </a:lnTo>
                <a:lnTo>
                  <a:pt x="303673" y="43294"/>
                </a:lnTo>
                <a:lnTo>
                  <a:pt x="303673" y="32140"/>
                </a:lnTo>
                <a:lnTo>
                  <a:pt x="291125" y="32140"/>
                </a:lnTo>
                <a:lnTo>
                  <a:pt x="291125" y="110731"/>
                </a:lnTo>
                <a:lnTo>
                  <a:pt x="304333" y="110731"/>
                </a:lnTo>
                <a:close/>
              </a:path>
              <a:path w="869461" h="142945">
                <a:moveTo>
                  <a:pt x="416728" y="32140"/>
                </a:moveTo>
                <a:lnTo>
                  <a:pt x="416728" y="110731"/>
                </a:lnTo>
                <a:lnTo>
                  <a:pt x="429936" y="110731"/>
                </a:lnTo>
                <a:lnTo>
                  <a:pt x="429936" y="59951"/>
                </a:lnTo>
                <a:lnTo>
                  <a:pt x="431722" y="55023"/>
                </a:lnTo>
                <a:lnTo>
                  <a:pt x="435293" y="50742"/>
                </a:lnTo>
                <a:lnTo>
                  <a:pt x="438864" y="46462"/>
                </a:lnTo>
                <a:lnTo>
                  <a:pt x="443976" y="44321"/>
                </a:lnTo>
                <a:lnTo>
                  <a:pt x="452134" y="44346"/>
                </a:lnTo>
                <a:lnTo>
                  <a:pt x="454959" y="44688"/>
                </a:lnTo>
                <a:lnTo>
                  <a:pt x="454959" y="30746"/>
                </a:lnTo>
                <a:lnTo>
                  <a:pt x="453540" y="30599"/>
                </a:lnTo>
                <a:lnTo>
                  <a:pt x="450702" y="30379"/>
                </a:lnTo>
                <a:lnTo>
                  <a:pt x="445468" y="30379"/>
                </a:lnTo>
                <a:lnTo>
                  <a:pt x="440845" y="32275"/>
                </a:lnTo>
                <a:lnTo>
                  <a:pt x="436834" y="36066"/>
                </a:lnTo>
                <a:lnTo>
                  <a:pt x="432822" y="39857"/>
                </a:lnTo>
                <a:lnTo>
                  <a:pt x="430303" y="43074"/>
                </a:lnTo>
                <a:lnTo>
                  <a:pt x="429276" y="45716"/>
                </a:lnTo>
                <a:lnTo>
                  <a:pt x="429276" y="32140"/>
                </a:lnTo>
                <a:lnTo>
                  <a:pt x="416728" y="32140"/>
                </a:lnTo>
                <a:close/>
              </a:path>
              <a:path w="869461" h="142945">
                <a:moveTo>
                  <a:pt x="597293" y="15483"/>
                </a:moveTo>
                <a:lnTo>
                  <a:pt x="637945" y="15483"/>
                </a:lnTo>
                <a:lnTo>
                  <a:pt x="641932" y="16217"/>
                </a:lnTo>
                <a:lnTo>
                  <a:pt x="644917" y="17684"/>
                </a:lnTo>
                <a:lnTo>
                  <a:pt x="650494" y="20473"/>
                </a:lnTo>
                <a:lnTo>
                  <a:pt x="653282" y="25707"/>
                </a:lnTo>
                <a:lnTo>
                  <a:pt x="657709" y="55255"/>
                </a:lnTo>
                <a:lnTo>
                  <a:pt x="661439" y="51953"/>
                </a:lnTo>
                <a:lnTo>
                  <a:pt x="664106" y="47844"/>
                </a:lnTo>
                <a:lnTo>
                  <a:pt x="666772" y="43734"/>
                </a:lnTo>
                <a:lnTo>
                  <a:pt x="668105" y="38451"/>
                </a:lnTo>
                <a:lnTo>
                  <a:pt x="668105" y="31993"/>
                </a:lnTo>
                <a:lnTo>
                  <a:pt x="667793" y="26911"/>
                </a:lnTo>
                <a:lnTo>
                  <a:pt x="663141" y="14580"/>
                </a:lnTo>
                <a:lnTo>
                  <a:pt x="652915" y="6530"/>
                </a:lnTo>
                <a:lnTo>
                  <a:pt x="647583" y="4133"/>
                </a:lnTo>
                <a:lnTo>
                  <a:pt x="640807" y="2935"/>
                </a:lnTo>
                <a:lnTo>
                  <a:pt x="582690" y="2935"/>
                </a:lnTo>
                <a:lnTo>
                  <a:pt x="582690" y="110731"/>
                </a:lnTo>
                <a:lnTo>
                  <a:pt x="597293" y="110731"/>
                </a:lnTo>
                <a:lnTo>
                  <a:pt x="597293" y="64501"/>
                </a:lnTo>
                <a:lnTo>
                  <a:pt x="636502" y="64501"/>
                </a:lnTo>
                <a:lnTo>
                  <a:pt x="640881" y="65162"/>
                </a:lnTo>
                <a:lnTo>
                  <a:pt x="643669" y="66482"/>
                </a:lnTo>
                <a:lnTo>
                  <a:pt x="648561" y="68879"/>
                </a:lnTo>
                <a:lnTo>
                  <a:pt x="647301" y="48211"/>
                </a:lnTo>
                <a:lnTo>
                  <a:pt x="643314" y="50950"/>
                </a:lnTo>
                <a:lnTo>
                  <a:pt x="637897" y="52320"/>
                </a:lnTo>
                <a:lnTo>
                  <a:pt x="597293" y="52320"/>
                </a:lnTo>
                <a:lnTo>
                  <a:pt x="597293" y="15483"/>
                </a:lnTo>
                <a:close/>
              </a:path>
              <a:path w="869461" h="142945">
                <a:moveTo>
                  <a:pt x="652597" y="102830"/>
                </a:moveTo>
                <a:lnTo>
                  <a:pt x="652842" y="105668"/>
                </a:lnTo>
                <a:lnTo>
                  <a:pt x="653135" y="107135"/>
                </a:lnTo>
                <a:lnTo>
                  <a:pt x="654309" y="110731"/>
                </a:lnTo>
                <a:lnTo>
                  <a:pt x="672214" y="110731"/>
                </a:lnTo>
                <a:lnTo>
                  <a:pt x="672214" y="108309"/>
                </a:lnTo>
                <a:lnTo>
                  <a:pt x="668398" y="105129"/>
                </a:lnTo>
                <a:lnTo>
                  <a:pt x="667518" y="101705"/>
                </a:lnTo>
                <a:lnTo>
                  <a:pt x="666980" y="99699"/>
                </a:lnTo>
                <a:lnTo>
                  <a:pt x="666637" y="96642"/>
                </a:lnTo>
                <a:lnTo>
                  <a:pt x="666490" y="92532"/>
                </a:lnTo>
                <a:lnTo>
                  <a:pt x="665977" y="78077"/>
                </a:lnTo>
                <a:lnTo>
                  <a:pt x="665732" y="71815"/>
                </a:lnTo>
                <a:lnTo>
                  <a:pt x="664545" y="67290"/>
                </a:lnTo>
                <a:lnTo>
                  <a:pt x="662418" y="64501"/>
                </a:lnTo>
                <a:lnTo>
                  <a:pt x="660289" y="61713"/>
                </a:lnTo>
                <a:lnTo>
                  <a:pt x="657122" y="59462"/>
                </a:lnTo>
                <a:lnTo>
                  <a:pt x="652915" y="57750"/>
                </a:lnTo>
                <a:lnTo>
                  <a:pt x="657709" y="55255"/>
                </a:lnTo>
                <a:lnTo>
                  <a:pt x="653282" y="25707"/>
                </a:lnTo>
                <a:lnTo>
                  <a:pt x="653282" y="40530"/>
                </a:lnTo>
                <a:lnTo>
                  <a:pt x="651289" y="45471"/>
                </a:lnTo>
                <a:lnTo>
                  <a:pt x="647301" y="48211"/>
                </a:lnTo>
                <a:lnTo>
                  <a:pt x="648561" y="68879"/>
                </a:lnTo>
                <a:lnTo>
                  <a:pt x="651178" y="73600"/>
                </a:lnTo>
                <a:lnTo>
                  <a:pt x="651521" y="80645"/>
                </a:lnTo>
                <a:lnTo>
                  <a:pt x="652401" y="98623"/>
                </a:lnTo>
                <a:lnTo>
                  <a:pt x="652597" y="1028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7" name="object 417"/>
          <p:cNvSpPr/>
          <p:nvPr/>
        </p:nvSpPr>
        <p:spPr>
          <a:xfrm>
            <a:off x="6236403" y="6154499"/>
            <a:ext cx="59905" cy="52763"/>
          </a:xfrm>
          <a:custGeom>
            <a:avLst/>
            <a:gdLst/>
            <a:ahLst/>
            <a:cxnLst/>
            <a:rect l="l" t="t" r="r" b="b"/>
            <a:pathLst>
              <a:path w="65895" h="59798">
                <a:moveTo>
                  <a:pt x="57090" y="8108"/>
                </a:moveTo>
                <a:lnTo>
                  <a:pt x="51219" y="2702"/>
                </a:lnTo>
                <a:lnTo>
                  <a:pt x="43490" y="0"/>
                </a:lnTo>
                <a:lnTo>
                  <a:pt x="33902" y="0"/>
                </a:lnTo>
                <a:lnTo>
                  <a:pt x="0" y="12548"/>
                </a:lnTo>
                <a:lnTo>
                  <a:pt x="34684" y="12548"/>
                </a:lnTo>
                <a:lnTo>
                  <a:pt x="39111" y="13306"/>
                </a:lnTo>
                <a:lnTo>
                  <a:pt x="42340" y="14822"/>
                </a:lnTo>
                <a:lnTo>
                  <a:pt x="48211" y="17660"/>
                </a:lnTo>
                <a:lnTo>
                  <a:pt x="51146" y="23041"/>
                </a:lnTo>
                <a:lnTo>
                  <a:pt x="51146" y="38011"/>
                </a:lnTo>
                <a:lnTo>
                  <a:pt x="49103" y="42927"/>
                </a:lnTo>
                <a:lnTo>
                  <a:pt x="45018" y="45716"/>
                </a:lnTo>
                <a:lnTo>
                  <a:pt x="48310" y="59798"/>
                </a:lnTo>
                <a:lnTo>
                  <a:pt x="58043" y="52870"/>
                </a:lnTo>
                <a:lnTo>
                  <a:pt x="63278" y="46633"/>
                </a:lnTo>
                <a:lnTo>
                  <a:pt x="65895" y="39307"/>
                </a:lnTo>
                <a:lnTo>
                  <a:pt x="65895" y="21109"/>
                </a:lnTo>
                <a:lnTo>
                  <a:pt x="62960" y="13514"/>
                </a:lnTo>
                <a:lnTo>
                  <a:pt x="57090" y="81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8" name="object 418"/>
          <p:cNvSpPr/>
          <p:nvPr/>
        </p:nvSpPr>
        <p:spPr>
          <a:xfrm>
            <a:off x="6311674" y="617871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1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3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9"/>
                </a:lnTo>
                <a:lnTo>
                  <a:pt x="38231" y="366"/>
                </a:lnTo>
                <a:lnTo>
                  <a:pt x="36812" y="220"/>
                </a:lnTo>
                <a:lnTo>
                  <a:pt x="33974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8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1"/>
                </a:lnTo>
                <a:lnTo>
                  <a:pt x="0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19" name="object 419"/>
          <p:cNvSpPr/>
          <p:nvPr/>
        </p:nvSpPr>
        <p:spPr>
          <a:xfrm>
            <a:off x="6352879" y="6178715"/>
            <a:ext cx="65241" cy="73359"/>
          </a:xfrm>
          <a:custGeom>
            <a:avLst/>
            <a:gdLst/>
            <a:ahLst/>
            <a:cxnLst/>
            <a:rect l="l" t="t" r="r" b="b"/>
            <a:pathLst>
              <a:path w="71765" h="83140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60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6" y="17262"/>
                </a:lnTo>
                <a:lnTo>
                  <a:pt x="1576" y="28819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40"/>
                </a:lnTo>
                <a:lnTo>
                  <a:pt x="39087" y="83140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6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2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2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7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6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9"/>
                </a:lnTo>
                <a:lnTo>
                  <a:pt x="62569" y="9930"/>
                </a:lnTo>
                <a:lnTo>
                  <a:pt x="58582" y="6543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0" name="object 420"/>
          <p:cNvSpPr/>
          <p:nvPr/>
        </p:nvSpPr>
        <p:spPr>
          <a:xfrm>
            <a:off x="6362217" y="6178903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5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1" name="object 421"/>
          <p:cNvSpPr/>
          <p:nvPr/>
        </p:nvSpPr>
        <p:spPr>
          <a:xfrm>
            <a:off x="6556532" y="615518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2" name="object 422"/>
          <p:cNvSpPr/>
          <p:nvPr/>
        </p:nvSpPr>
        <p:spPr>
          <a:xfrm>
            <a:off x="6584316" y="6180269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499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9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1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8" y="66702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3" name="object 423"/>
          <p:cNvSpPr/>
          <p:nvPr/>
        </p:nvSpPr>
        <p:spPr>
          <a:xfrm>
            <a:off x="6664280" y="6178716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4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2" y="14969"/>
                </a:lnTo>
                <a:lnTo>
                  <a:pt x="90710" y="16926"/>
                </a:lnTo>
                <a:lnTo>
                  <a:pt x="92019" y="20522"/>
                </a:lnTo>
                <a:lnTo>
                  <a:pt x="92019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0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30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4" name="object 424"/>
          <p:cNvSpPr/>
          <p:nvPr/>
        </p:nvSpPr>
        <p:spPr>
          <a:xfrm>
            <a:off x="6436577" y="6178716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1"/>
                </a:moveTo>
                <a:lnTo>
                  <a:pt x="0" y="1761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4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2"/>
                </a:lnTo>
                <a:lnTo>
                  <a:pt x="44175" y="17391"/>
                </a:lnTo>
                <a:lnTo>
                  <a:pt x="45446" y="19837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2" y="14969"/>
                </a:lnTo>
                <a:lnTo>
                  <a:pt x="90710" y="16926"/>
                </a:lnTo>
                <a:lnTo>
                  <a:pt x="92019" y="20522"/>
                </a:lnTo>
                <a:lnTo>
                  <a:pt x="92019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5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4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1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2"/>
                </a:lnTo>
                <a:lnTo>
                  <a:pt x="21573" y="4476"/>
                </a:lnTo>
                <a:lnTo>
                  <a:pt x="19030" y="6237"/>
                </a:lnTo>
                <a:lnTo>
                  <a:pt x="16192" y="9050"/>
                </a:lnTo>
                <a:lnTo>
                  <a:pt x="13061" y="12914"/>
                </a:lnTo>
                <a:lnTo>
                  <a:pt x="13061" y="17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5" name="object 425"/>
          <p:cNvSpPr/>
          <p:nvPr/>
        </p:nvSpPr>
        <p:spPr>
          <a:xfrm>
            <a:off x="6223128" y="6154499"/>
            <a:ext cx="57194" cy="95114"/>
          </a:xfrm>
          <a:custGeom>
            <a:avLst/>
            <a:gdLst/>
            <a:ahLst/>
            <a:cxnLst/>
            <a:rect l="l" t="t" r="r" b="b"/>
            <a:pathLst>
              <a:path w="62913" h="107796">
                <a:moveTo>
                  <a:pt x="50216" y="49898"/>
                </a:moveTo>
                <a:lnTo>
                  <a:pt x="14602" y="49898"/>
                </a:lnTo>
                <a:lnTo>
                  <a:pt x="14602" y="12548"/>
                </a:lnTo>
                <a:lnTo>
                  <a:pt x="48504" y="0"/>
                </a:lnTo>
                <a:lnTo>
                  <a:pt x="0" y="0"/>
                </a:lnTo>
                <a:lnTo>
                  <a:pt x="0" y="107796"/>
                </a:lnTo>
                <a:lnTo>
                  <a:pt x="14602" y="107796"/>
                </a:lnTo>
                <a:lnTo>
                  <a:pt x="14602" y="62226"/>
                </a:lnTo>
                <a:lnTo>
                  <a:pt x="49119" y="62223"/>
                </a:lnTo>
                <a:lnTo>
                  <a:pt x="62913" y="59798"/>
                </a:lnTo>
                <a:lnTo>
                  <a:pt x="59621" y="45716"/>
                </a:lnTo>
                <a:lnTo>
                  <a:pt x="55536" y="48504"/>
                </a:lnTo>
                <a:lnTo>
                  <a:pt x="50216" y="498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6" name="object 426"/>
          <p:cNvSpPr/>
          <p:nvPr/>
        </p:nvSpPr>
        <p:spPr>
          <a:xfrm>
            <a:off x="5403112" y="5918106"/>
            <a:ext cx="1115739" cy="0"/>
          </a:xfrm>
          <a:custGeom>
            <a:avLst/>
            <a:gdLst/>
            <a:ahLst/>
            <a:cxnLst/>
            <a:rect l="l" t="t" r="r" b="b"/>
            <a:pathLst>
              <a:path w="1227313">
                <a:moveTo>
                  <a:pt x="122731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7" name="object 427"/>
          <p:cNvSpPr/>
          <p:nvPr/>
        </p:nvSpPr>
        <p:spPr>
          <a:xfrm>
            <a:off x="5391726" y="591810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8" name="object 428"/>
          <p:cNvSpPr/>
          <p:nvPr/>
        </p:nvSpPr>
        <p:spPr>
          <a:xfrm>
            <a:off x="5596658" y="5818654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29" name="object 429"/>
          <p:cNvSpPr/>
          <p:nvPr/>
        </p:nvSpPr>
        <p:spPr>
          <a:xfrm>
            <a:off x="6518852" y="591810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0" name="object 430"/>
          <p:cNvSpPr/>
          <p:nvPr/>
        </p:nvSpPr>
        <p:spPr>
          <a:xfrm>
            <a:off x="1196628" y="748340"/>
            <a:ext cx="86922" cy="100164"/>
          </a:xfrm>
          <a:custGeom>
            <a:avLst/>
            <a:gdLst/>
            <a:ahLst/>
            <a:cxnLst/>
            <a:rect l="l" t="t" r="r" b="b"/>
            <a:pathLst>
              <a:path w="95614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0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0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4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8" y="112106"/>
                </a:lnTo>
                <a:lnTo>
                  <a:pt x="73213" y="107486"/>
                </a:lnTo>
                <a:lnTo>
                  <a:pt x="82993" y="99651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1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4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1" name="object 431"/>
          <p:cNvSpPr/>
          <p:nvPr/>
        </p:nvSpPr>
        <p:spPr>
          <a:xfrm>
            <a:off x="1301629" y="776699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2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500"/>
                </a:lnTo>
                <a:lnTo>
                  <a:pt x="49213" y="69980"/>
                </a:lnTo>
                <a:lnTo>
                  <a:pt x="50926" y="66996"/>
                </a:lnTo>
                <a:lnTo>
                  <a:pt x="50779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2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8" y="66703"/>
                </a:lnTo>
                <a:lnTo>
                  <a:pt x="15409" y="62006"/>
                </a:lnTo>
                <a:lnTo>
                  <a:pt x="14137" y="59462"/>
                </a:lnTo>
                <a:lnTo>
                  <a:pt x="13502" y="56185"/>
                </a:lnTo>
                <a:lnTo>
                  <a:pt x="1350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2" name="object 432"/>
          <p:cNvSpPr/>
          <p:nvPr/>
        </p:nvSpPr>
        <p:spPr>
          <a:xfrm>
            <a:off x="1381926" y="7751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0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2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8"/>
                </a:lnTo>
                <a:lnTo>
                  <a:pt x="38231" y="366"/>
                </a:lnTo>
                <a:lnTo>
                  <a:pt x="36812" y="219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7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0"/>
                </a:lnTo>
                <a:lnTo>
                  <a:pt x="0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3" name="object 433"/>
          <p:cNvSpPr/>
          <p:nvPr/>
        </p:nvSpPr>
        <p:spPr>
          <a:xfrm>
            <a:off x="1427466" y="7751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0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2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8"/>
                </a:lnTo>
                <a:lnTo>
                  <a:pt x="38231" y="366"/>
                </a:lnTo>
                <a:lnTo>
                  <a:pt x="36812" y="219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7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0"/>
                </a:lnTo>
                <a:lnTo>
                  <a:pt x="0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4" name="object 434"/>
          <p:cNvSpPr/>
          <p:nvPr/>
        </p:nvSpPr>
        <p:spPr>
          <a:xfrm>
            <a:off x="1468670" y="775146"/>
            <a:ext cx="65242" cy="73358"/>
          </a:xfrm>
          <a:custGeom>
            <a:avLst/>
            <a:gdLst/>
            <a:ahLst/>
            <a:cxnLst/>
            <a:rect l="l" t="t" r="r" b="b"/>
            <a:pathLst>
              <a:path w="71766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3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3" y="58581"/>
                </a:lnTo>
                <a:lnTo>
                  <a:pt x="70665" y="55695"/>
                </a:lnTo>
                <a:lnTo>
                  <a:pt x="57677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6" y="45275"/>
                </a:lnTo>
                <a:lnTo>
                  <a:pt x="71766" y="37350"/>
                </a:lnTo>
                <a:lnTo>
                  <a:pt x="71374" y="31578"/>
                </a:lnTo>
                <a:lnTo>
                  <a:pt x="70592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9" y="9930"/>
                </a:lnTo>
                <a:lnTo>
                  <a:pt x="58582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5" name="object 435"/>
          <p:cNvSpPr/>
          <p:nvPr/>
        </p:nvSpPr>
        <p:spPr>
          <a:xfrm>
            <a:off x="1478009" y="775333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6" name="object 436"/>
          <p:cNvSpPr/>
          <p:nvPr/>
        </p:nvSpPr>
        <p:spPr>
          <a:xfrm>
            <a:off x="1552369" y="775146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1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900" y="11887"/>
                </a:lnTo>
                <a:lnTo>
                  <a:pt x="46156" y="14333"/>
                </a:lnTo>
                <a:lnTo>
                  <a:pt x="48504" y="19225"/>
                </a:lnTo>
                <a:lnTo>
                  <a:pt x="49923" y="22161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4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1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7" name="object 437"/>
          <p:cNvSpPr/>
          <p:nvPr/>
        </p:nvSpPr>
        <p:spPr>
          <a:xfrm>
            <a:off x="1624793" y="757339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1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8" name="object 438"/>
          <p:cNvSpPr/>
          <p:nvPr/>
        </p:nvSpPr>
        <p:spPr>
          <a:xfrm>
            <a:off x="1202632" y="883533"/>
            <a:ext cx="547596" cy="97574"/>
          </a:xfrm>
          <a:custGeom>
            <a:avLst/>
            <a:gdLst/>
            <a:ahLst/>
            <a:cxnLst/>
            <a:rect l="l" t="t" r="r" b="b"/>
            <a:pathLst>
              <a:path w="602356" h="110584">
                <a:moveTo>
                  <a:pt x="372870" y="107795"/>
                </a:moveTo>
                <a:lnTo>
                  <a:pt x="372870" y="61492"/>
                </a:lnTo>
                <a:lnTo>
                  <a:pt x="373201" y="57542"/>
                </a:lnTo>
                <a:lnTo>
                  <a:pt x="373861" y="54778"/>
                </a:lnTo>
                <a:lnTo>
                  <a:pt x="374522" y="52014"/>
                </a:lnTo>
                <a:lnTo>
                  <a:pt x="375952" y="49336"/>
                </a:lnTo>
                <a:lnTo>
                  <a:pt x="378154" y="46743"/>
                </a:lnTo>
                <a:lnTo>
                  <a:pt x="380893" y="43515"/>
                </a:lnTo>
                <a:lnTo>
                  <a:pt x="384073" y="41362"/>
                </a:lnTo>
                <a:lnTo>
                  <a:pt x="387693" y="40285"/>
                </a:lnTo>
                <a:lnTo>
                  <a:pt x="389699" y="39650"/>
                </a:lnTo>
                <a:lnTo>
                  <a:pt x="392267" y="39331"/>
                </a:lnTo>
                <a:lnTo>
                  <a:pt x="401562" y="39331"/>
                </a:lnTo>
                <a:lnTo>
                  <a:pt x="405818" y="41778"/>
                </a:lnTo>
                <a:lnTo>
                  <a:pt x="408166" y="46669"/>
                </a:lnTo>
                <a:lnTo>
                  <a:pt x="409585" y="49605"/>
                </a:lnTo>
                <a:lnTo>
                  <a:pt x="410295" y="53470"/>
                </a:lnTo>
                <a:lnTo>
                  <a:pt x="410295" y="107795"/>
                </a:lnTo>
                <a:lnTo>
                  <a:pt x="423723" y="107795"/>
                </a:lnTo>
                <a:lnTo>
                  <a:pt x="423723" y="49458"/>
                </a:lnTo>
                <a:lnTo>
                  <a:pt x="422647" y="43368"/>
                </a:lnTo>
                <a:lnTo>
                  <a:pt x="420494" y="39111"/>
                </a:lnTo>
                <a:lnTo>
                  <a:pt x="411893" y="30353"/>
                </a:lnTo>
                <a:lnTo>
                  <a:pt x="397893" y="27444"/>
                </a:lnTo>
                <a:lnTo>
                  <a:pt x="392805" y="27444"/>
                </a:lnTo>
                <a:lnTo>
                  <a:pt x="388183" y="28447"/>
                </a:lnTo>
                <a:lnTo>
                  <a:pt x="384024" y="30453"/>
                </a:lnTo>
                <a:lnTo>
                  <a:pt x="379866" y="32459"/>
                </a:lnTo>
                <a:lnTo>
                  <a:pt x="375928" y="35760"/>
                </a:lnTo>
                <a:lnTo>
                  <a:pt x="372210" y="40359"/>
                </a:lnTo>
                <a:lnTo>
                  <a:pt x="372210" y="29205"/>
                </a:lnTo>
                <a:lnTo>
                  <a:pt x="359662" y="29205"/>
                </a:lnTo>
                <a:lnTo>
                  <a:pt x="359662" y="107795"/>
                </a:lnTo>
                <a:lnTo>
                  <a:pt x="372870" y="107795"/>
                </a:lnTo>
                <a:close/>
              </a:path>
              <a:path w="602356" h="110584">
                <a:moveTo>
                  <a:pt x="460536" y="29205"/>
                </a:moveTo>
                <a:lnTo>
                  <a:pt x="447034" y="29205"/>
                </a:lnTo>
                <a:lnTo>
                  <a:pt x="447034" y="89328"/>
                </a:lnTo>
                <a:lnTo>
                  <a:pt x="448134" y="94685"/>
                </a:lnTo>
                <a:lnTo>
                  <a:pt x="450336" y="98696"/>
                </a:lnTo>
                <a:lnTo>
                  <a:pt x="459150" y="107139"/>
                </a:lnTo>
                <a:lnTo>
                  <a:pt x="473231" y="109923"/>
                </a:lnTo>
                <a:lnTo>
                  <a:pt x="480422" y="109923"/>
                </a:lnTo>
                <a:lnTo>
                  <a:pt x="486537" y="107869"/>
                </a:lnTo>
                <a:lnTo>
                  <a:pt x="491576" y="103759"/>
                </a:lnTo>
                <a:lnTo>
                  <a:pt x="494120" y="101705"/>
                </a:lnTo>
                <a:lnTo>
                  <a:pt x="496248" y="99185"/>
                </a:lnTo>
                <a:lnTo>
                  <a:pt x="497960" y="96202"/>
                </a:lnTo>
                <a:lnTo>
                  <a:pt x="497813" y="107795"/>
                </a:lnTo>
                <a:lnTo>
                  <a:pt x="510288" y="107795"/>
                </a:lnTo>
                <a:lnTo>
                  <a:pt x="510288" y="29205"/>
                </a:lnTo>
                <a:lnTo>
                  <a:pt x="497079" y="29205"/>
                </a:lnTo>
                <a:lnTo>
                  <a:pt x="497079" y="75484"/>
                </a:lnTo>
                <a:lnTo>
                  <a:pt x="496174" y="81525"/>
                </a:lnTo>
                <a:lnTo>
                  <a:pt x="494364" y="85929"/>
                </a:lnTo>
                <a:lnTo>
                  <a:pt x="491037" y="94147"/>
                </a:lnTo>
                <a:lnTo>
                  <a:pt x="484776" y="98256"/>
                </a:lnTo>
                <a:lnTo>
                  <a:pt x="469170" y="98256"/>
                </a:lnTo>
                <a:lnTo>
                  <a:pt x="464792" y="95908"/>
                </a:lnTo>
                <a:lnTo>
                  <a:pt x="462444" y="91211"/>
                </a:lnTo>
                <a:lnTo>
                  <a:pt x="461172" y="88668"/>
                </a:lnTo>
                <a:lnTo>
                  <a:pt x="460536" y="85390"/>
                </a:lnTo>
                <a:lnTo>
                  <a:pt x="460536" y="29205"/>
                </a:lnTo>
                <a:close/>
              </a:path>
              <a:path w="602356" h="110584">
                <a:moveTo>
                  <a:pt x="555759" y="41154"/>
                </a:moveTo>
                <a:lnTo>
                  <a:pt x="560847" y="38965"/>
                </a:lnTo>
                <a:lnTo>
                  <a:pt x="575376" y="38965"/>
                </a:lnTo>
                <a:lnTo>
                  <a:pt x="581418" y="42144"/>
                </a:lnTo>
                <a:lnTo>
                  <a:pt x="585038" y="48504"/>
                </a:lnTo>
                <a:lnTo>
                  <a:pt x="586995" y="51928"/>
                </a:lnTo>
                <a:lnTo>
                  <a:pt x="588242" y="56503"/>
                </a:lnTo>
                <a:lnTo>
                  <a:pt x="588780" y="62226"/>
                </a:lnTo>
                <a:lnTo>
                  <a:pt x="545119" y="62226"/>
                </a:lnTo>
                <a:lnTo>
                  <a:pt x="545363" y="55476"/>
                </a:lnTo>
                <a:lnTo>
                  <a:pt x="540863" y="39258"/>
                </a:lnTo>
                <a:lnTo>
                  <a:pt x="536897" y="44706"/>
                </a:lnTo>
                <a:lnTo>
                  <a:pt x="532166" y="56263"/>
                </a:lnTo>
                <a:lnTo>
                  <a:pt x="530590" y="70004"/>
                </a:lnTo>
                <a:lnTo>
                  <a:pt x="530982" y="77215"/>
                </a:lnTo>
                <a:lnTo>
                  <a:pt x="534238" y="89942"/>
                </a:lnTo>
                <a:lnTo>
                  <a:pt x="540790" y="99907"/>
                </a:lnTo>
                <a:lnTo>
                  <a:pt x="552880" y="108234"/>
                </a:lnTo>
                <a:lnTo>
                  <a:pt x="565666" y="110584"/>
                </a:lnTo>
                <a:lnTo>
                  <a:pt x="569677" y="110584"/>
                </a:lnTo>
                <a:lnTo>
                  <a:pt x="573273" y="110193"/>
                </a:lnTo>
                <a:lnTo>
                  <a:pt x="576452" y="109410"/>
                </a:lnTo>
                <a:lnTo>
                  <a:pt x="582372" y="108040"/>
                </a:lnTo>
                <a:lnTo>
                  <a:pt x="587337" y="105399"/>
                </a:lnTo>
                <a:lnTo>
                  <a:pt x="591349" y="101485"/>
                </a:lnTo>
                <a:lnTo>
                  <a:pt x="593746" y="99234"/>
                </a:lnTo>
                <a:lnTo>
                  <a:pt x="595911" y="96336"/>
                </a:lnTo>
                <a:lnTo>
                  <a:pt x="597843" y="92789"/>
                </a:lnTo>
                <a:lnTo>
                  <a:pt x="599775" y="89243"/>
                </a:lnTo>
                <a:lnTo>
                  <a:pt x="600913" y="86026"/>
                </a:lnTo>
                <a:lnTo>
                  <a:pt x="601255" y="83140"/>
                </a:lnTo>
                <a:lnTo>
                  <a:pt x="588267" y="83140"/>
                </a:lnTo>
                <a:lnTo>
                  <a:pt x="587288" y="86613"/>
                </a:lnTo>
                <a:lnTo>
                  <a:pt x="585625" y="89670"/>
                </a:lnTo>
                <a:lnTo>
                  <a:pt x="583277" y="92313"/>
                </a:lnTo>
                <a:lnTo>
                  <a:pt x="579167" y="96862"/>
                </a:lnTo>
                <a:lnTo>
                  <a:pt x="573664" y="99137"/>
                </a:lnTo>
                <a:lnTo>
                  <a:pt x="559379" y="99137"/>
                </a:lnTo>
                <a:lnTo>
                  <a:pt x="553925" y="96727"/>
                </a:lnTo>
                <a:lnTo>
                  <a:pt x="550402" y="91909"/>
                </a:lnTo>
                <a:lnTo>
                  <a:pt x="546880" y="87090"/>
                </a:lnTo>
                <a:lnTo>
                  <a:pt x="544997" y="80694"/>
                </a:lnTo>
                <a:lnTo>
                  <a:pt x="544752" y="72720"/>
                </a:lnTo>
                <a:lnTo>
                  <a:pt x="602356" y="72720"/>
                </a:lnTo>
                <a:lnTo>
                  <a:pt x="602356" y="64795"/>
                </a:lnTo>
                <a:lnTo>
                  <a:pt x="601964" y="59022"/>
                </a:lnTo>
                <a:lnTo>
                  <a:pt x="601182" y="55402"/>
                </a:lnTo>
                <a:lnTo>
                  <a:pt x="600301" y="50118"/>
                </a:lnTo>
                <a:lnTo>
                  <a:pt x="598540" y="45496"/>
                </a:lnTo>
                <a:lnTo>
                  <a:pt x="595898" y="41533"/>
                </a:lnTo>
                <a:lnTo>
                  <a:pt x="593159" y="37375"/>
                </a:lnTo>
                <a:lnTo>
                  <a:pt x="589172" y="33987"/>
                </a:lnTo>
                <a:lnTo>
                  <a:pt x="583937" y="31370"/>
                </a:lnTo>
                <a:lnTo>
                  <a:pt x="578703" y="28753"/>
                </a:lnTo>
                <a:lnTo>
                  <a:pt x="573297" y="27444"/>
                </a:lnTo>
                <a:lnTo>
                  <a:pt x="567720" y="27444"/>
                </a:lnTo>
                <a:lnTo>
                  <a:pt x="563379" y="27657"/>
                </a:lnTo>
                <a:lnTo>
                  <a:pt x="555759" y="41154"/>
                </a:lnTo>
                <a:close/>
              </a:path>
              <a:path w="602356" h="110584">
                <a:moveTo>
                  <a:pt x="545363" y="55476"/>
                </a:moveTo>
                <a:lnTo>
                  <a:pt x="547541" y="49910"/>
                </a:lnTo>
                <a:lnTo>
                  <a:pt x="551650" y="45532"/>
                </a:lnTo>
                <a:lnTo>
                  <a:pt x="555759" y="41154"/>
                </a:lnTo>
                <a:lnTo>
                  <a:pt x="563379" y="27657"/>
                </a:lnTo>
                <a:lnTo>
                  <a:pt x="550939" y="31244"/>
                </a:lnTo>
                <a:lnTo>
                  <a:pt x="540863" y="39258"/>
                </a:lnTo>
                <a:lnTo>
                  <a:pt x="545363" y="55476"/>
                </a:lnTo>
                <a:close/>
              </a:path>
              <a:path w="602356" h="110584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9"/>
                </a:lnTo>
                <a:lnTo>
                  <a:pt x="84081" y="40799"/>
                </a:lnTo>
                <a:lnTo>
                  <a:pt x="85414" y="35516"/>
                </a:lnTo>
                <a:lnTo>
                  <a:pt x="85414" y="29058"/>
                </a:lnTo>
                <a:lnTo>
                  <a:pt x="85102" y="23976"/>
                </a:lnTo>
                <a:lnTo>
                  <a:pt x="80450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  <a:path w="602356" h="110584">
                <a:moveTo>
                  <a:pt x="69907" y="99895"/>
                </a:move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7" y="98770"/>
                </a:lnTo>
                <a:lnTo>
                  <a:pt x="84289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6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7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0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602356" h="110584">
                <a:moveTo>
                  <a:pt x="129956" y="41154"/>
                </a:moveTo>
                <a:lnTo>
                  <a:pt x="135044" y="38965"/>
                </a:lnTo>
                <a:lnTo>
                  <a:pt x="149574" y="38965"/>
                </a:lnTo>
                <a:lnTo>
                  <a:pt x="155615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6" y="62226"/>
                </a:lnTo>
                <a:lnTo>
                  <a:pt x="119561" y="55476"/>
                </a:lnTo>
                <a:lnTo>
                  <a:pt x="115060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7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5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3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2" y="89670"/>
                </a:lnTo>
                <a:lnTo>
                  <a:pt x="157474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7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2" y="59022"/>
                </a:lnTo>
                <a:lnTo>
                  <a:pt x="175379" y="55402"/>
                </a:lnTo>
                <a:lnTo>
                  <a:pt x="174498" y="50118"/>
                </a:lnTo>
                <a:lnTo>
                  <a:pt x="172737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3"/>
                </a:lnTo>
                <a:lnTo>
                  <a:pt x="147494" y="27444"/>
                </a:lnTo>
                <a:lnTo>
                  <a:pt x="141917" y="27444"/>
                </a:lnTo>
                <a:lnTo>
                  <a:pt x="137576" y="27657"/>
                </a:lnTo>
                <a:lnTo>
                  <a:pt x="129956" y="41154"/>
                </a:lnTo>
                <a:close/>
              </a:path>
              <a:path w="602356" h="110584">
                <a:moveTo>
                  <a:pt x="119561" y="55476"/>
                </a:moveTo>
                <a:lnTo>
                  <a:pt x="121738" y="49910"/>
                </a:lnTo>
                <a:lnTo>
                  <a:pt x="125847" y="45532"/>
                </a:lnTo>
                <a:lnTo>
                  <a:pt x="129956" y="41154"/>
                </a:lnTo>
                <a:lnTo>
                  <a:pt x="137576" y="27657"/>
                </a:lnTo>
                <a:lnTo>
                  <a:pt x="125136" y="31244"/>
                </a:lnTo>
                <a:lnTo>
                  <a:pt x="115060" y="39258"/>
                </a:lnTo>
                <a:lnTo>
                  <a:pt x="119561" y="55476"/>
                </a:lnTo>
                <a:close/>
              </a:path>
              <a:path w="602356" h="110584">
                <a:moveTo>
                  <a:pt x="260696" y="29205"/>
                </a:moveTo>
                <a:lnTo>
                  <a:pt x="246240" y="29205"/>
                </a:lnTo>
                <a:lnTo>
                  <a:pt x="224299" y="93193"/>
                </a:lnTo>
                <a:lnTo>
                  <a:pt x="203312" y="29205"/>
                </a:lnTo>
                <a:lnTo>
                  <a:pt x="187976" y="29205"/>
                </a:lnTo>
                <a:lnTo>
                  <a:pt x="216961" y="107795"/>
                </a:lnTo>
                <a:lnTo>
                  <a:pt x="231050" y="107795"/>
                </a:lnTo>
                <a:lnTo>
                  <a:pt x="260696" y="29205"/>
                </a:lnTo>
                <a:close/>
              </a:path>
              <a:path w="602356" h="110584">
                <a:moveTo>
                  <a:pt x="292763" y="41154"/>
                </a:moveTo>
                <a:lnTo>
                  <a:pt x="297851" y="38965"/>
                </a:lnTo>
                <a:lnTo>
                  <a:pt x="312381" y="38965"/>
                </a:lnTo>
                <a:lnTo>
                  <a:pt x="318422" y="42144"/>
                </a:lnTo>
                <a:lnTo>
                  <a:pt x="322042" y="48504"/>
                </a:lnTo>
                <a:lnTo>
                  <a:pt x="323999" y="51928"/>
                </a:lnTo>
                <a:lnTo>
                  <a:pt x="325246" y="56503"/>
                </a:lnTo>
                <a:lnTo>
                  <a:pt x="325785" y="62226"/>
                </a:lnTo>
                <a:lnTo>
                  <a:pt x="282123" y="62226"/>
                </a:lnTo>
                <a:lnTo>
                  <a:pt x="282368" y="55476"/>
                </a:lnTo>
                <a:lnTo>
                  <a:pt x="277867" y="39258"/>
                </a:lnTo>
                <a:lnTo>
                  <a:pt x="273901" y="44706"/>
                </a:lnTo>
                <a:lnTo>
                  <a:pt x="269171" y="56263"/>
                </a:lnTo>
                <a:lnTo>
                  <a:pt x="267594" y="70004"/>
                </a:lnTo>
                <a:lnTo>
                  <a:pt x="267986" y="77215"/>
                </a:lnTo>
                <a:lnTo>
                  <a:pt x="271242" y="89942"/>
                </a:lnTo>
                <a:lnTo>
                  <a:pt x="277794" y="99907"/>
                </a:lnTo>
                <a:lnTo>
                  <a:pt x="289884" y="108234"/>
                </a:lnTo>
                <a:lnTo>
                  <a:pt x="302670" y="110584"/>
                </a:lnTo>
                <a:lnTo>
                  <a:pt x="306681" y="110584"/>
                </a:lnTo>
                <a:lnTo>
                  <a:pt x="310277" y="110193"/>
                </a:lnTo>
                <a:lnTo>
                  <a:pt x="313457" y="109410"/>
                </a:lnTo>
                <a:lnTo>
                  <a:pt x="319376" y="108040"/>
                </a:lnTo>
                <a:lnTo>
                  <a:pt x="324341" y="105399"/>
                </a:lnTo>
                <a:lnTo>
                  <a:pt x="328353" y="101485"/>
                </a:lnTo>
                <a:lnTo>
                  <a:pt x="330750" y="99234"/>
                </a:lnTo>
                <a:lnTo>
                  <a:pt x="332915" y="96336"/>
                </a:lnTo>
                <a:lnTo>
                  <a:pt x="334847" y="92789"/>
                </a:lnTo>
                <a:lnTo>
                  <a:pt x="336779" y="89243"/>
                </a:lnTo>
                <a:lnTo>
                  <a:pt x="337917" y="86026"/>
                </a:lnTo>
                <a:lnTo>
                  <a:pt x="338259" y="83140"/>
                </a:lnTo>
                <a:lnTo>
                  <a:pt x="325271" y="83140"/>
                </a:lnTo>
                <a:lnTo>
                  <a:pt x="324293" y="86613"/>
                </a:lnTo>
                <a:lnTo>
                  <a:pt x="322629" y="89670"/>
                </a:lnTo>
                <a:lnTo>
                  <a:pt x="320281" y="92313"/>
                </a:lnTo>
                <a:lnTo>
                  <a:pt x="316172" y="96862"/>
                </a:lnTo>
                <a:lnTo>
                  <a:pt x="310668" y="99137"/>
                </a:lnTo>
                <a:lnTo>
                  <a:pt x="296383" y="99137"/>
                </a:lnTo>
                <a:lnTo>
                  <a:pt x="290929" y="96727"/>
                </a:lnTo>
                <a:lnTo>
                  <a:pt x="287407" y="91909"/>
                </a:lnTo>
                <a:lnTo>
                  <a:pt x="283884" y="87090"/>
                </a:lnTo>
                <a:lnTo>
                  <a:pt x="282001" y="80694"/>
                </a:lnTo>
                <a:lnTo>
                  <a:pt x="281756" y="72720"/>
                </a:lnTo>
                <a:lnTo>
                  <a:pt x="339360" y="72720"/>
                </a:lnTo>
                <a:lnTo>
                  <a:pt x="339360" y="64795"/>
                </a:lnTo>
                <a:lnTo>
                  <a:pt x="338969" y="59022"/>
                </a:lnTo>
                <a:lnTo>
                  <a:pt x="338186" y="55402"/>
                </a:lnTo>
                <a:lnTo>
                  <a:pt x="337305" y="50118"/>
                </a:lnTo>
                <a:lnTo>
                  <a:pt x="335544" y="45496"/>
                </a:lnTo>
                <a:lnTo>
                  <a:pt x="332903" y="41533"/>
                </a:lnTo>
                <a:lnTo>
                  <a:pt x="330163" y="37375"/>
                </a:lnTo>
                <a:lnTo>
                  <a:pt x="326176" y="33987"/>
                </a:lnTo>
                <a:lnTo>
                  <a:pt x="320941" y="31370"/>
                </a:lnTo>
                <a:lnTo>
                  <a:pt x="315707" y="28753"/>
                </a:lnTo>
                <a:lnTo>
                  <a:pt x="310301" y="27444"/>
                </a:lnTo>
                <a:lnTo>
                  <a:pt x="304724" y="27444"/>
                </a:lnTo>
                <a:lnTo>
                  <a:pt x="300383" y="27657"/>
                </a:lnTo>
                <a:lnTo>
                  <a:pt x="292763" y="41154"/>
                </a:lnTo>
                <a:close/>
              </a:path>
              <a:path w="602356" h="110584">
                <a:moveTo>
                  <a:pt x="282368" y="55476"/>
                </a:moveTo>
                <a:lnTo>
                  <a:pt x="284545" y="49910"/>
                </a:lnTo>
                <a:lnTo>
                  <a:pt x="288654" y="45532"/>
                </a:lnTo>
                <a:lnTo>
                  <a:pt x="292763" y="41154"/>
                </a:lnTo>
                <a:lnTo>
                  <a:pt x="300383" y="27657"/>
                </a:lnTo>
                <a:lnTo>
                  <a:pt x="287943" y="31244"/>
                </a:lnTo>
                <a:lnTo>
                  <a:pt x="277867" y="39258"/>
                </a:lnTo>
                <a:lnTo>
                  <a:pt x="282368" y="5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39" name="object 439"/>
          <p:cNvSpPr/>
          <p:nvPr/>
        </p:nvSpPr>
        <p:spPr>
          <a:xfrm>
            <a:off x="1581987" y="1018208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2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0" name="object 440"/>
          <p:cNvSpPr/>
          <p:nvPr/>
        </p:nvSpPr>
        <p:spPr>
          <a:xfrm>
            <a:off x="1196762" y="1017129"/>
            <a:ext cx="19345" cy="48244"/>
          </a:xfrm>
          <a:custGeom>
            <a:avLst/>
            <a:gdLst/>
            <a:ahLst/>
            <a:cxnLst/>
            <a:rect l="l" t="t" r="r" b="b"/>
            <a:pathLst>
              <a:path w="21280" h="54677">
                <a:moveTo>
                  <a:pt x="2519" y="43930"/>
                </a:moveTo>
                <a:lnTo>
                  <a:pt x="7558" y="48627"/>
                </a:lnTo>
                <a:lnTo>
                  <a:pt x="17224" y="54677"/>
                </a:lnTo>
                <a:lnTo>
                  <a:pt x="14810" y="36861"/>
                </a:lnTo>
                <a:lnTo>
                  <a:pt x="13208" y="33070"/>
                </a:lnTo>
                <a:lnTo>
                  <a:pt x="13208" y="24215"/>
                </a:lnTo>
                <a:lnTo>
                  <a:pt x="14566" y="20375"/>
                </a:lnTo>
                <a:lnTo>
                  <a:pt x="17281" y="16706"/>
                </a:lnTo>
                <a:lnTo>
                  <a:pt x="21280" y="0"/>
                </a:lnTo>
                <a:lnTo>
                  <a:pt x="13636" y="3033"/>
                </a:lnTo>
                <a:lnTo>
                  <a:pt x="8181" y="9001"/>
                </a:lnTo>
                <a:lnTo>
                  <a:pt x="2727" y="14969"/>
                </a:lnTo>
                <a:lnTo>
                  <a:pt x="0" y="21671"/>
                </a:lnTo>
                <a:lnTo>
                  <a:pt x="0" y="37424"/>
                </a:lnTo>
                <a:lnTo>
                  <a:pt x="2519" y="439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1" name="object 441"/>
          <p:cNvSpPr/>
          <p:nvPr/>
        </p:nvSpPr>
        <p:spPr>
          <a:xfrm>
            <a:off x="1194894" y="1008431"/>
            <a:ext cx="66509" cy="118164"/>
          </a:xfrm>
          <a:custGeom>
            <a:avLst/>
            <a:gdLst/>
            <a:ahLst/>
            <a:cxnLst/>
            <a:rect l="l" t="t" r="r" b="b"/>
            <a:pathLst>
              <a:path w="73160" h="133919">
                <a:moveTo>
                  <a:pt x="51488" y="59756"/>
                </a:moveTo>
                <a:lnTo>
                  <a:pt x="40139" y="56576"/>
                </a:lnTo>
                <a:lnTo>
                  <a:pt x="40139" y="20913"/>
                </a:lnTo>
                <a:lnTo>
                  <a:pt x="46890" y="21157"/>
                </a:lnTo>
                <a:lnTo>
                  <a:pt x="51806" y="23750"/>
                </a:lnTo>
                <a:lnTo>
                  <a:pt x="54888" y="28691"/>
                </a:lnTo>
                <a:lnTo>
                  <a:pt x="56551" y="31382"/>
                </a:lnTo>
                <a:lnTo>
                  <a:pt x="57554" y="34586"/>
                </a:lnTo>
                <a:lnTo>
                  <a:pt x="57897" y="38304"/>
                </a:lnTo>
                <a:lnTo>
                  <a:pt x="70738" y="38304"/>
                </a:lnTo>
                <a:lnTo>
                  <a:pt x="70494" y="29987"/>
                </a:lnTo>
                <a:lnTo>
                  <a:pt x="67766" y="23298"/>
                </a:lnTo>
                <a:lnTo>
                  <a:pt x="62556" y="18234"/>
                </a:lnTo>
                <a:lnTo>
                  <a:pt x="57346" y="13171"/>
                </a:lnTo>
                <a:lnTo>
                  <a:pt x="49874" y="10297"/>
                </a:lnTo>
                <a:lnTo>
                  <a:pt x="40139" y="9612"/>
                </a:lnTo>
                <a:lnTo>
                  <a:pt x="40139" y="0"/>
                </a:lnTo>
                <a:lnTo>
                  <a:pt x="33167" y="0"/>
                </a:lnTo>
                <a:lnTo>
                  <a:pt x="33167" y="9759"/>
                </a:lnTo>
                <a:lnTo>
                  <a:pt x="23334" y="9857"/>
                </a:lnTo>
                <a:lnTo>
                  <a:pt x="19335" y="26563"/>
                </a:lnTo>
                <a:lnTo>
                  <a:pt x="22050" y="22894"/>
                </a:lnTo>
                <a:lnTo>
                  <a:pt x="26612" y="20937"/>
                </a:lnTo>
                <a:lnTo>
                  <a:pt x="33021" y="20693"/>
                </a:lnTo>
                <a:lnTo>
                  <a:pt x="33021" y="55181"/>
                </a:lnTo>
                <a:lnTo>
                  <a:pt x="27591" y="54105"/>
                </a:lnTo>
                <a:lnTo>
                  <a:pt x="23273" y="52197"/>
                </a:lnTo>
                <a:lnTo>
                  <a:pt x="20069" y="49458"/>
                </a:lnTo>
                <a:lnTo>
                  <a:pt x="16865" y="46718"/>
                </a:lnTo>
                <a:lnTo>
                  <a:pt x="19278" y="64534"/>
                </a:lnTo>
                <a:lnTo>
                  <a:pt x="33021" y="68537"/>
                </a:lnTo>
                <a:lnTo>
                  <a:pt x="33021" y="108529"/>
                </a:lnTo>
                <a:lnTo>
                  <a:pt x="24802" y="107844"/>
                </a:lnTo>
                <a:lnTo>
                  <a:pt x="19176" y="104738"/>
                </a:lnTo>
                <a:lnTo>
                  <a:pt x="16143" y="99210"/>
                </a:lnTo>
                <a:lnTo>
                  <a:pt x="14431" y="96128"/>
                </a:lnTo>
                <a:lnTo>
                  <a:pt x="13379" y="91236"/>
                </a:lnTo>
                <a:lnTo>
                  <a:pt x="12988" y="84534"/>
                </a:lnTo>
                <a:lnTo>
                  <a:pt x="0" y="84534"/>
                </a:lnTo>
                <a:lnTo>
                  <a:pt x="0" y="92948"/>
                </a:lnTo>
                <a:lnTo>
                  <a:pt x="1394" y="99626"/>
                </a:lnTo>
                <a:lnTo>
                  <a:pt x="4182" y="104566"/>
                </a:lnTo>
                <a:lnTo>
                  <a:pt x="8269" y="110074"/>
                </a:lnTo>
                <a:lnTo>
                  <a:pt x="18647" y="116739"/>
                </a:lnTo>
                <a:lnTo>
                  <a:pt x="33167" y="119683"/>
                </a:lnTo>
                <a:lnTo>
                  <a:pt x="33167" y="133919"/>
                </a:lnTo>
                <a:lnTo>
                  <a:pt x="40139" y="133919"/>
                </a:lnTo>
                <a:lnTo>
                  <a:pt x="40139" y="70298"/>
                </a:lnTo>
                <a:lnTo>
                  <a:pt x="46254" y="71961"/>
                </a:lnTo>
                <a:lnTo>
                  <a:pt x="50608" y="73722"/>
                </a:lnTo>
                <a:lnTo>
                  <a:pt x="53200" y="75581"/>
                </a:lnTo>
                <a:lnTo>
                  <a:pt x="57701" y="78761"/>
                </a:lnTo>
                <a:lnTo>
                  <a:pt x="59951" y="83409"/>
                </a:lnTo>
                <a:lnTo>
                  <a:pt x="59951" y="93388"/>
                </a:lnTo>
                <a:lnTo>
                  <a:pt x="59120" y="96788"/>
                </a:lnTo>
                <a:lnTo>
                  <a:pt x="57456" y="99723"/>
                </a:lnTo>
                <a:lnTo>
                  <a:pt x="55769" y="116699"/>
                </a:lnTo>
                <a:lnTo>
                  <a:pt x="60465" y="113666"/>
                </a:lnTo>
                <a:lnTo>
                  <a:pt x="64358" y="110599"/>
                </a:lnTo>
                <a:lnTo>
                  <a:pt x="70959" y="100222"/>
                </a:lnTo>
                <a:lnTo>
                  <a:pt x="73160" y="85928"/>
                </a:lnTo>
                <a:lnTo>
                  <a:pt x="73160" y="76926"/>
                </a:lnTo>
                <a:lnTo>
                  <a:pt x="69858" y="70126"/>
                </a:lnTo>
                <a:lnTo>
                  <a:pt x="63253" y="65528"/>
                </a:lnTo>
                <a:lnTo>
                  <a:pt x="59193" y="62740"/>
                </a:lnTo>
                <a:lnTo>
                  <a:pt x="51488" y="597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2" name="object 442"/>
          <p:cNvSpPr/>
          <p:nvPr/>
        </p:nvSpPr>
        <p:spPr>
          <a:xfrm>
            <a:off x="1231384" y="1096423"/>
            <a:ext cx="15743" cy="17611"/>
          </a:xfrm>
          <a:custGeom>
            <a:avLst/>
            <a:gdLst/>
            <a:ahLst/>
            <a:cxnLst/>
            <a:rect l="l" t="t" r="r" b="b"/>
            <a:pathLst>
              <a:path w="17317" h="19959">
                <a:moveTo>
                  <a:pt x="14137" y="5724"/>
                </a:moveTo>
                <a:lnTo>
                  <a:pt x="8365" y="8781"/>
                </a:lnTo>
                <a:lnTo>
                  <a:pt x="0" y="9173"/>
                </a:lnTo>
                <a:lnTo>
                  <a:pt x="0" y="19959"/>
                </a:lnTo>
                <a:lnTo>
                  <a:pt x="8854" y="18981"/>
                </a:lnTo>
                <a:lnTo>
                  <a:pt x="15630" y="16975"/>
                </a:lnTo>
                <a:lnTo>
                  <a:pt x="17317" y="0"/>
                </a:lnTo>
                <a:lnTo>
                  <a:pt x="14137" y="572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3" name="object 443"/>
          <p:cNvSpPr/>
          <p:nvPr/>
        </p:nvSpPr>
        <p:spPr>
          <a:xfrm>
            <a:off x="1307745" y="1018402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7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3"/>
                </a:lnTo>
                <a:lnTo>
                  <a:pt x="66482" y="11923"/>
                </a:lnTo>
                <a:lnTo>
                  <a:pt x="60612" y="7154"/>
                </a:lnTo>
                <a:lnTo>
                  <a:pt x="60280" y="6889"/>
                </a:lnTo>
                <a:lnTo>
                  <a:pt x="49757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0"/>
                </a:lnTo>
                <a:lnTo>
                  <a:pt x="7338" y="14675"/>
                </a:lnTo>
                <a:lnTo>
                  <a:pt x="4207" y="20155"/>
                </a:lnTo>
                <a:lnTo>
                  <a:pt x="2641" y="26807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6"/>
                </a:lnTo>
                <a:lnTo>
                  <a:pt x="16999" y="24068"/>
                </a:lnTo>
                <a:lnTo>
                  <a:pt x="18858" y="20839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1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299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1"/>
                </a:lnTo>
                <a:lnTo>
                  <a:pt x="59218" y="68854"/>
                </a:lnTo>
                <a:lnTo>
                  <a:pt x="59218" y="81965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5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0"/>
                </a:lnTo>
                <a:lnTo>
                  <a:pt x="14382" y="79739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6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2" y="104994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3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4" name="object 444"/>
          <p:cNvSpPr/>
          <p:nvPr/>
        </p:nvSpPr>
        <p:spPr>
          <a:xfrm>
            <a:off x="1431402" y="1018920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5" name="object 445"/>
          <p:cNvSpPr/>
          <p:nvPr/>
        </p:nvSpPr>
        <p:spPr>
          <a:xfrm>
            <a:off x="1395513" y="1097134"/>
            <a:ext cx="14275" cy="33798"/>
          </a:xfrm>
          <a:custGeom>
            <a:avLst/>
            <a:gdLst/>
            <a:ahLst/>
            <a:cxnLst/>
            <a:rect l="l" t="t" r="r" b="b"/>
            <a:pathLst>
              <a:path w="15703" h="38304">
                <a:moveTo>
                  <a:pt x="5772" y="37277"/>
                </a:moveTo>
                <a:lnTo>
                  <a:pt x="9832" y="34562"/>
                </a:lnTo>
                <a:lnTo>
                  <a:pt x="12181" y="30159"/>
                </a:lnTo>
                <a:lnTo>
                  <a:pt x="14529" y="25756"/>
                </a:lnTo>
                <a:lnTo>
                  <a:pt x="15703" y="20644"/>
                </a:lnTo>
                <a:lnTo>
                  <a:pt x="15703" y="0"/>
                </a:lnTo>
                <a:lnTo>
                  <a:pt x="0" y="0"/>
                </a:lnTo>
                <a:lnTo>
                  <a:pt x="0" y="15996"/>
                </a:lnTo>
                <a:lnTo>
                  <a:pt x="7998" y="15996"/>
                </a:lnTo>
                <a:lnTo>
                  <a:pt x="8206" y="17183"/>
                </a:lnTo>
                <a:lnTo>
                  <a:pt x="8218" y="19886"/>
                </a:lnTo>
                <a:lnTo>
                  <a:pt x="7117" y="24215"/>
                </a:lnTo>
                <a:lnTo>
                  <a:pt x="5748" y="28373"/>
                </a:lnTo>
                <a:lnTo>
                  <a:pt x="3375" y="30746"/>
                </a:lnTo>
                <a:lnTo>
                  <a:pt x="0" y="31333"/>
                </a:lnTo>
                <a:lnTo>
                  <a:pt x="0" y="38304"/>
                </a:lnTo>
                <a:lnTo>
                  <a:pt x="5772" y="37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6" name="object 446"/>
          <p:cNvSpPr/>
          <p:nvPr/>
        </p:nvSpPr>
        <p:spPr>
          <a:xfrm>
            <a:off x="1502292" y="1018208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2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7" name="object 447"/>
          <p:cNvSpPr/>
          <p:nvPr/>
        </p:nvSpPr>
        <p:spPr>
          <a:xfrm>
            <a:off x="2323754" y="748340"/>
            <a:ext cx="86923" cy="100164"/>
          </a:xfrm>
          <a:custGeom>
            <a:avLst/>
            <a:gdLst/>
            <a:ahLst/>
            <a:cxnLst/>
            <a:rect l="l" t="t" r="r" b="b"/>
            <a:pathLst>
              <a:path w="95615" h="113519">
                <a:moveTo>
                  <a:pt x="18959" y="33363"/>
                </a:moveTo>
                <a:lnTo>
                  <a:pt x="24692" y="23885"/>
                </a:lnTo>
                <a:lnTo>
                  <a:pt x="26597" y="21871"/>
                </a:lnTo>
                <a:lnTo>
                  <a:pt x="37248" y="14989"/>
                </a:lnTo>
                <a:lnTo>
                  <a:pt x="50412" y="12694"/>
                </a:lnTo>
                <a:lnTo>
                  <a:pt x="59120" y="12694"/>
                </a:lnTo>
                <a:lnTo>
                  <a:pt x="65883" y="14725"/>
                </a:lnTo>
                <a:lnTo>
                  <a:pt x="70702" y="18785"/>
                </a:lnTo>
                <a:lnTo>
                  <a:pt x="75521" y="22845"/>
                </a:lnTo>
                <a:lnTo>
                  <a:pt x="78737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5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2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1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4" y="93328"/>
                </a:lnTo>
                <a:lnTo>
                  <a:pt x="16804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6"/>
                </a:lnTo>
                <a:lnTo>
                  <a:pt x="82993" y="99651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5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9" y="100678"/>
                </a:lnTo>
                <a:lnTo>
                  <a:pt x="46008" y="100506"/>
                </a:lnTo>
                <a:lnTo>
                  <a:pt x="33193" y="96979"/>
                </a:lnTo>
                <a:lnTo>
                  <a:pt x="23738" y="88900"/>
                </a:lnTo>
                <a:lnTo>
                  <a:pt x="20482" y="83765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4"/>
                </a:lnTo>
                <a:lnTo>
                  <a:pt x="18959" y="333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8" name="object 448"/>
          <p:cNvSpPr/>
          <p:nvPr/>
        </p:nvSpPr>
        <p:spPr>
          <a:xfrm>
            <a:off x="2428754" y="776699"/>
            <a:ext cx="57504" cy="71222"/>
          </a:xfrm>
          <a:custGeom>
            <a:avLst/>
            <a:gdLst/>
            <a:ahLst/>
            <a:cxnLst/>
            <a:rect l="l" t="t" r="r" b="b"/>
            <a:pathLst>
              <a:path w="63254" h="80718">
                <a:moveTo>
                  <a:pt x="13501" y="0"/>
                </a:moveTo>
                <a:lnTo>
                  <a:pt x="0" y="0"/>
                </a:lnTo>
                <a:lnTo>
                  <a:pt x="0" y="60123"/>
                </a:lnTo>
                <a:lnTo>
                  <a:pt x="1100" y="65479"/>
                </a:lnTo>
                <a:lnTo>
                  <a:pt x="3302" y="69491"/>
                </a:lnTo>
                <a:lnTo>
                  <a:pt x="12115" y="77933"/>
                </a:lnTo>
                <a:lnTo>
                  <a:pt x="26196" y="80718"/>
                </a:lnTo>
                <a:lnTo>
                  <a:pt x="33388" y="80718"/>
                </a:lnTo>
                <a:lnTo>
                  <a:pt x="39503" y="78663"/>
                </a:lnTo>
                <a:lnTo>
                  <a:pt x="44541" y="74554"/>
                </a:lnTo>
                <a:lnTo>
                  <a:pt x="47085" y="72500"/>
                </a:lnTo>
                <a:lnTo>
                  <a:pt x="49213" y="69980"/>
                </a:lnTo>
                <a:lnTo>
                  <a:pt x="50925" y="66996"/>
                </a:lnTo>
                <a:lnTo>
                  <a:pt x="50779" y="78590"/>
                </a:lnTo>
                <a:lnTo>
                  <a:pt x="63254" y="78590"/>
                </a:lnTo>
                <a:lnTo>
                  <a:pt x="63254" y="0"/>
                </a:lnTo>
                <a:lnTo>
                  <a:pt x="50045" y="0"/>
                </a:lnTo>
                <a:lnTo>
                  <a:pt x="50045" y="46278"/>
                </a:lnTo>
                <a:lnTo>
                  <a:pt x="49140" y="52320"/>
                </a:lnTo>
                <a:lnTo>
                  <a:pt x="47330" y="56723"/>
                </a:lnTo>
                <a:lnTo>
                  <a:pt x="44003" y="64942"/>
                </a:lnTo>
                <a:lnTo>
                  <a:pt x="37742" y="69051"/>
                </a:lnTo>
                <a:lnTo>
                  <a:pt x="22136" y="69051"/>
                </a:lnTo>
                <a:lnTo>
                  <a:pt x="17757" y="66703"/>
                </a:lnTo>
                <a:lnTo>
                  <a:pt x="15409" y="62006"/>
                </a:lnTo>
                <a:lnTo>
                  <a:pt x="14138" y="59462"/>
                </a:lnTo>
                <a:lnTo>
                  <a:pt x="13501" y="56185"/>
                </a:lnTo>
                <a:lnTo>
                  <a:pt x="13501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9" name="object 449"/>
          <p:cNvSpPr/>
          <p:nvPr/>
        </p:nvSpPr>
        <p:spPr>
          <a:xfrm>
            <a:off x="2509051" y="7751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0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2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8"/>
                </a:lnTo>
                <a:lnTo>
                  <a:pt x="38231" y="366"/>
                </a:lnTo>
                <a:lnTo>
                  <a:pt x="36812" y="219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7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0"/>
                </a:lnTo>
                <a:lnTo>
                  <a:pt x="0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0" name="object 450"/>
          <p:cNvSpPr/>
          <p:nvPr/>
        </p:nvSpPr>
        <p:spPr>
          <a:xfrm>
            <a:off x="2554592" y="775146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0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2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8"/>
                </a:lnTo>
                <a:lnTo>
                  <a:pt x="38231" y="366"/>
                </a:lnTo>
                <a:lnTo>
                  <a:pt x="36812" y="219"/>
                </a:lnTo>
                <a:lnTo>
                  <a:pt x="33975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7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0"/>
                </a:lnTo>
                <a:lnTo>
                  <a:pt x="0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1" name="object 451"/>
          <p:cNvSpPr/>
          <p:nvPr/>
        </p:nvSpPr>
        <p:spPr>
          <a:xfrm>
            <a:off x="2595796" y="775146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5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90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5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8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8" y="9930"/>
                </a:lnTo>
                <a:lnTo>
                  <a:pt x="58581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2" name="object 452"/>
          <p:cNvSpPr/>
          <p:nvPr/>
        </p:nvSpPr>
        <p:spPr>
          <a:xfrm>
            <a:off x="2605135" y="775333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3" name="object 453"/>
          <p:cNvSpPr/>
          <p:nvPr/>
        </p:nvSpPr>
        <p:spPr>
          <a:xfrm>
            <a:off x="2679494" y="775146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1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900" y="11887"/>
                </a:lnTo>
                <a:lnTo>
                  <a:pt x="46156" y="14333"/>
                </a:lnTo>
                <a:lnTo>
                  <a:pt x="48504" y="19225"/>
                </a:lnTo>
                <a:lnTo>
                  <a:pt x="49922" y="22161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4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1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4" name="object 454"/>
          <p:cNvSpPr/>
          <p:nvPr/>
        </p:nvSpPr>
        <p:spPr>
          <a:xfrm>
            <a:off x="2751918" y="757339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1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5" name="object 455"/>
          <p:cNvSpPr/>
          <p:nvPr/>
        </p:nvSpPr>
        <p:spPr>
          <a:xfrm>
            <a:off x="2327823" y="883533"/>
            <a:ext cx="451645" cy="124444"/>
          </a:xfrm>
          <a:custGeom>
            <a:avLst/>
            <a:gdLst/>
            <a:ahLst/>
            <a:cxnLst/>
            <a:rect l="l" t="t" r="r" b="b"/>
            <a:pathLst>
              <a:path w="496810" h="141037">
                <a:moveTo>
                  <a:pt x="400045" y="107795"/>
                </a:moveTo>
                <a:lnTo>
                  <a:pt x="400045" y="61492"/>
                </a:lnTo>
                <a:lnTo>
                  <a:pt x="400376" y="57542"/>
                </a:lnTo>
                <a:lnTo>
                  <a:pt x="401036" y="54778"/>
                </a:lnTo>
                <a:lnTo>
                  <a:pt x="401697" y="52014"/>
                </a:lnTo>
                <a:lnTo>
                  <a:pt x="403128" y="49336"/>
                </a:lnTo>
                <a:lnTo>
                  <a:pt x="405329" y="46743"/>
                </a:lnTo>
                <a:lnTo>
                  <a:pt x="408069" y="43515"/>
                </a:lnTo>
                <a:lnTo>
                  <a:pt x="411248" y="41362"/>
                </a:lnTo>
                <a:lnTo>
                  <a:pt x="414869" y="40285"/>
                </a:lnTo>
                <a:lnTo>
                  <a:pt x="416874" y="39650"/>
                </a:lnTo>
                <a:lnTo>
                  <a:pt x="419443" y="39331"/>
                </a:lnTo>
                <a:lnTo>
                  <a:pt x="428737" y="39331"/>
                </a:lnTo>
                <a:lnTo>
                  <a:pt x="432993" y="41778"/>
                </a:lnTo>
                <a:lnTo>
                  <a:pt x="435342" y="46669"/>
                </a:lnTo>
                <a:lnTo>
                  <a:pt x="436760" y="49605"/>
                </a:lnTo>
                <a:lnTo>
                  <a:pt x="437470" y="53470"/>
                </a:lnTo>
                <a:lnTo>
                  <a:pt x="437470" y="107795"/>
                </a:lnTo>
                <a:lnTo>
                  <a:pt x="450898" y="107795"/>
                </a:lnTo>
                <a:lnTo>
                  <a:pt x="450898" y="49458"/>
                </a:lnTo>
                <a:lnTo>
                  <a:pt x="449822" y="43368"/>
                </a:lnTo>
                <a:lnTo>
                  <a:pt x="447670" y="39111"/>
                </a:lnTo>
                <a:lnTo>
                  <a:pt x="439069" y="30353"/>
                </a:lnTo>
                <a:lnTo>
                  <a:pt x="425068" y="27444"/>
                </a:lnTo>
                <a:lnTo>
                  <a:pt x="419981" y="27444"/>
                </a:lnTo>
                <a:lnTo>
                  <a:pt x="415358" y="28447"/>
                </a:lnTo>
                <a:lnTo>
                  <a:pt x="411199" y="30453"/>
                </a:lnTo>
                <a:lnTo>
                  <a:pt x="407041" y="32459"/>
                </a:lnTo>
                <a:lnTo>
                  <a:pt x="403103" y="35760"/>
                </a:lnTo>
                <a:lnTo>
                  <a:pt x="399385" y="40359"/>
                </a:lnTo>
                <a:lnTo>
                  <a:pt x="399385" y="29205"/>
                </a:lnTo>
                <a:lnTo>
                  <a:pt x="386837" y="29205"/>
                </a:lnTo>
                <a:lnTo>
                  <a:pt x="386837" y="107795"/>
                </a:lnTo>
                <a:lnTo>
                  <a:pt x="400045" y="107795"/>
                </a:lnTo>
                <a:close/>
              </a:path>
              <a:path w="496810" h="141037">
                <a:moveTo>
                  <a:pt x="481474" y="30232"/>
                </a:moveTo>
                <a:lnTo>
                  <a:pt x="481474" y="46230"/>
                </a:lnTo>
                <a:lnTo>
                  <a:pt x="496810" y="46230"/>
                </a:lnTo>
                <a:lnTo>
                  <a:pt x="496810" y="30232"/>
                </a:lnTo>
                <a:lnTo>
                  <a:pt x="481474" y="30232"/>
                </a:lnTo>
                <a:close/>
              </a:path>
              <a:path w="496810" h="141037">
                <a:moveTo>
                  <a:pt x="481474" y="91799"/>
                </a:moveTo>
                <a:lnTo>
                  <a:pt x="481474" y="107795"/>
                </a:lnTo>
                <a:lnTo>
                  <a:pt x="496810" y="107795"/>
                </a:lnTo>
                <a:lnTo>
                  <a:pt x="496810" y="91799"/>
                </a:lnTo>
                <a:lnTo>
                  <a:pt x="481474" y="91799"/>
                </a:lnTo>
                <a:close/>
              </a:path>
              <a:path w="496810" h="141037">
                <a:moveTo>
                  <a:pt x="13575" y="16877"/>
                </a:moveTo>
                <a:lnTo>
                  <a:pt x="44541" y="107795"/>
                </a:lnTo>
                <a:lnTo>
                  <a:pt x="58997" y="107795"/>
                </a:lnTo>
                <a:lnTo>
                  <a:pt x="89744" y="16877"/>
                </a:lnTo>
                <a:lnTo>
                  <a:pt x="89597" y="33241"/>
                </a:lnTo>
                <a:lnTo>
                  <a:pt x="89450" y="41974"/>
                </a:lnTo>
                <a:lnTo>
                  <a:pt x="89450" y="107795"/>
                </a:lnTo>
                <a:lnTo>
                  <a:pt x="103319" y="107795"/>
                </a:lnTo>
                <a:lnTo>
                  <a:pt x="103319" y="0"/>
                </a:lnTo>
                <a:lnTo>
                  <a:pt x="82626" y="0"/>
                </a:lnTo>
                <a:lnTo>
                  <a:pt x="51879" y="91138"/>
                </a:lnTo>
                <a:lnTo>
                  <a:pt x="20913" y="0"/>
                </a:lnTo>
                <a:lnTo>
                  <a:pt x="0" y="0"/>
                </a:lnTo>
                <a:lnTo>
                  <a:pt x="0" y="107795"/>
                </a:lnTo>
                <a:lnTo>
                  <a:pt x="13942" y="107795"/>
                </a:lnTo>
                <a:lnTo>
                  <a:pt x="13758" y="32250"/>
                </a:lnTo>
                <a:lnTo>
                  <a:pt x="13575" y="22821"/>
                </a:lnTo>
                <a:lnTo>
                  <a:pt x="13575" y="16877"/>
                </a:lnTo>
                <a:close/>
              </a:path>
              <a:path w="496810" h="141037">
                <a:moveTo>
                  <a:pt x="122447" y="74236"/>
                </a:moveTo>
                <a:lnTo>
                  <a:pt x="120172" y="79886"/>
                </a:lnTo>
                <a:lnTo>
                  <a:pt x="120172" y="93829"/>
                </a:lnTo>
                <a:lnTo>
                  <a:pt x="122484" y="99369"/>
                </a:lnTo>
                <a:lnTo>
                  <a:pt x="127107" y="103796"/>
                </a:lnTo>
                <a:lnTo>
                  <a:pt x="131730" y="108224"/>
                </a:lnTo>
                <a:lnTo>
                  <a:pt x="137686" y="110438"/>
                </a:lnTo>
                <a:lnTo>
                  <a:pt x="135362" y="93706"/>
                </a:lnTo>
                <a:lnTo>
                  <a:pt x="133968" y="90698"/>
                </a:lnTo>
                <a:lnTo>
                  <a:pt x="133968" y="81843"/>
                </a:lnTo>
                <a:lnTo>
                  <a:pt x="135998" y="78174"/>
                </a:lnTo>
                <a:lnTo>
                  <a:pt x="140058" y="75875"/>
                </a:lnTo>
                <a:lnTo>
                  <a:pt x="142455" y="74506"/>
                </a:lnTo>
                <a:lnTo>
                  <a:pt x="146051" y="73502"/>
                </a:lnTo>
                <a:lnTo>
                  <a:pt x="150845" y="72867"/>
                </a:lnTo>
                <a:lnTo>
                  <a:pt x="158844" y="71839"/>
                </a:lnTo>
                <a:lnTo>
                  <a:pt x="163785" y="71056"/>
                </a:lnTo>
                <a:lnTo>
                  <a:pt x="166329" y="70371"/>
                </a:lnTo>
                <a:lnTo>
                  <a:pt x="168873" y="69687"/>
                </a:lnTo>
                <a:lnTo>
                  <a:pt x="172566" y="67803"/>
                </a:lnTo>
                <a:lnTo>
                  <a:pt x="172566" y="86564"/>
                </a:lnTo>
                <a:lnTo>
                  <a:pt x="168897" y="92410"/>
                </a:lnTo>
                <a:lnTo>
                  <a:pt x="161632" y="106548"/>
                </a:lnTo>
                <a:lnTo>
                  <a:pt x="166671" y="103955"/>
                </a:lnTo>
                <a:lnTo>
                  <a:pt x="170536" y="100898"/>
                </a:lnTo>
                <a:lnTo>
                  <a:pt x="173226" y="97375"/>
                </a:lnTo>
                <a:lnTo>
                  <a:pt x="173667" y="100506"/>
                </a:lnTo>
                <a:lnTo>
                  <a:pt x="175501" y="104640"/>
                </a:lnTo>
                <a:lnTo>
                  <a:pt x="177556" y="107869"/>
                </a:lnTo>
                <a:lnTo>
                  <a:pt x="180858" y="109483"/>
                </a:lnTo>
                <a:lnTo>
                  <a:pt x="187266" y="109483"/>
                </a:lnTo>
                <a:lnTo>
                  <a:pt x="190887" y="109117"/>
                </a:lnTo>
                <a:lnTo>
                  <a:pt x="194507" y="108163"/>
                </a:lnTo>
                <a:lnTo>
                  <a:pt x="194507" y="98403"/>
                </a:lnTo>
                <a:lnTo>
                  <a:pt x="192892" y="98660"/>
                </a:lnTo>
                <a:lnTo>
                  <a:pt x="190177" y="98843"/>
                </a:lnTo>
                <a:lnTo>
                  <a:pt x="186618" y="97596"/>
                </a:lnTo>
                <a:lnTo>
                  <a:pt x="185774" y="94294"/>
                </a:lnTo>
                <a:lnTo>
                  <a:pt x="185774" y="41582"/>
                </a:lnTo>
                <a:lnTo>
                  <a:pt x="182913" y="36103"/>
                </a:lnTo>
                <a:lnTo>
                  <a:pt x="177189" y="32581"/>
                </a:lnTo>
                <a:lnTo>
                  <a:pt x="171417" y="29058"/>
                </a:lnTo>
                <a:lnTo>
                  <a:pt x="163907" y="27297"/>
                </a:lnTo>
                <a:lnTo>
                  <a:pt x="146687" y="27297"/>
                </a:lnTo>
                <a:lnTo>
                  <a:pt x="139679" y="29193"/>
                </a:lnTo>
                <a:lnTo>
                  <a:pt x="133637" y="32984"/>
                </a:lnTo>
                <a:lnTo>
                  <a:pt x="127596" y="36775"/>
                </a:lnTo>
                <a:lnTo>
                  <a:pt x="124453" y="43515"/>
                </a:lnTo>
                <a:lnTo>
                  <a:pt x="124208" y="53201"/>
                </a:lnTo>
                <a:lnTo>
                  <a:pt x="136536" y="53201"/>
                </a:lnTo>
                <a:lnTo>
                  <a:pt x="137025" y="49140"/>
                </a:lnTo>
                <a:lnTo>
                  <a:pt x="138077" y="46083"/>
                </a:lnTo>
                <a:lnTo>
                  <a:pt x="139691" y="44028"/>
                </a:lnTo>
                <a:lnTo>
                  <a:pt x="142578" y="40310"/>
                </a:lnTo>
                <a:lnTo>
                  <a:pt x="147470" y="38451"/>
                </a:lnTo>
                <a:lnTo>
                  <a:pt x="160336" y="38451"/>
                </a:lnTo>
                <a:lnTo>
                  <a:pt x="164922" y="39466"/>
                </a:lnTo>
                <a:lnTo>
                  <a:pt x="168126" y="41496"/>
                </a:lnTo>
                <a:lnTo>
                  <a:pt x="171331" y="43526"/>
                </a:lnTo>
                <a:lnTo>
                  <a:pt x="172933" y="46792"/>
                </a:lnTo>
                <a:lnTo>
                  <a:pt x="172933" y="53494"/>
                </a:lnTo>
                <a:lnTo>
                  <a:pt x="172052" y="56356"/>
                </a:lnTo>
                <a:lnTo>
                  <a:pt x="168995" y="59780"/>
                </a:lnTo>
                <a:lnTo>
                  <a:pt x="165962" y="60172"/>
                </a:lnTo>
                <a:lnTo>
                  <a:pt x="144902" y="62813"/>
                </a:lnTo>
                <a:lnTo>
                  <a:pt x="137515" y="63743"/>
                </a:lnTo>
                <a:lnTo>
                  <a:pt x="131546" y="66213"/>
                </a:lnTo>
                <a:lnTo>
                  <a:pt x="126997" y="70225"/>
                </a:lnTo>
                <a:lnTo>
                  <a:pt x="122447" y="74236"/>
                </a:lnTo>
                <a:close/>
              </a:path>
              <a:path w="496810" h="141037">
                <a:moveTo>
                  <a:pt x="168897" y="92410"/>
                </a:moveTo>
                <a:lnTo>
                  <a:pt x="161559" y="95981"/>
                </a:lnTo>
                <a:lnTo>
                  <a:pt x="157205" y="98134"/>
                </a:lnTo>
                <a:lnTo>
                  <a:pt x="152704" y="99210"/>
                </a:lnTo>
                <a:lnTo>
                  <a:pt x="144241" y="99210"/>
                </a:lnTo>
                <a:lnTo>
                  <a:pt x="140939" y="98109"/>
                </a:lnTo>
                <a:lnTo>
                  <a:pt x="138151" y="95908"/>
                </a:lnTo>
                <a:lnTo>
                  <a:pt x="135362" y="93706"/>
                </a:lnTo>
                <a:lnTo>
                  <a:pt x="137686" y="110438"/>
                </a:lnTo>
                <a:lnTo>
                  <a:pt x="151041" y="110438"/>
                </a:lnTo>
                <a:lnTo>
                  <a:pt x="156593" y="109141"/>
                </a:lnTo>
                <a:lnTo>
                  <a:pt x="161632" y="106548"/>
                </a:lnTo>
                <a:lnTo>
                  <a:pt x="168897" y="92410"/>
                </a:lnTo>
                <a:close/>
              </a:path>
              <a:path w="496810" h="141037">
                <a:moveTo>
                  <a:pt x="211873" y="29205"/>
                </a:moveTo>
                <a:lnTo>
                  <a:pt x="211873" y="107795"/>
                </a:lnTo>
                <a:lnTo>
                  <a:pt x="225082" y="107795"/>
                </a:lnTo>
                <a:lnTo>
                  <a:pt x="225082" y="57016"/>
                </a:lnTo>
                <a:lnTo>
                  <a:pt x="226868" y="52087"/>
                </a:lnTo>
                <a:lnTo>
                  <a:pt x="230439" y="47807"/>
                </a:lnTo>
                <a:lnTo>
                  <a:pt x="234010" y="43526"/>
                </a:lnTo>
                <a:lnTo>
                  <a:pt x="239122" y="41387"/>
                </a:lnTo>
                <a:lnTo>
                  <a:pt x="247280" y="41411"/>
                </a:lnTo>
                <a:lnTo>
                  <a:pt x="250105" y="41753"/>
                </a:lnTo>
                <a:lnTo>
                  <a:pt x="250105" y="27811"/>
                </a:lnTo>
                <a:lnTo>
                  <a:pt x="248686" y="27664"/>
                </a:lnTo>
                <a:lnTo>
                  <a:pt x="245849" y="27444"/>
                </a:lnTo>
                <a:lnTo>
                  <a:pt x="240614" y="27444"/>
                </a:lnTo>
                <a:lnTo>
                  <a:pt x="235991" y="29340"/>
                </a:lnTo>
                <a:lnTo>
                  <a:pt x="231980" y="33131"/>
                </a:lnTo>
                <a:lnTo>
                  <a:pt x="227968" y="36922"/>
                </a:lnTo>
                <a:lnTo>
                  <a:pt x="225449" y="40139"/>
                </a:lnTo>
                <a:lnTo>
                  <a:pt x="224421" y="42781"/>
                </a:lnTo>
                <a:lnTo>
                  <a:pt x="224421" y="29205"/>
                </a:lnTo>
                <a:lnTo>
                  <a:pt x="211873" y="29205"/>
                </a:lnTo>
                <a:close/>
              </a:path>
              <a:path w="496810" h="141037">
                <a:moveTo>
                  <a:pt x="275360" y="91028"/>
                </a:moveTo>
                <a:lnTo>
                  <a:pt x="271764" y="86405"/>
                </a:lnTo>
                <a:lnTo>
                  <a:pt x="269966" y="79667"/>
                </a:lnTo>
                <a:lnTo>
                  <a:pt x="266040" y="38891"/>
                </a:lnTo>
                <a:lnTo>
                  <a:pt x="262360" y="44017"/>
                </a:lnTo>
                <a:lnTo>
                  <a:pt x="257883" y="55525"/>
                </a:lnTo>
                <a:lnTo>
                  <a:pt x="256391" y="69711"/>
                </a:lnTo>
                <a:lnTo>
                  <a:pt x="256747" y="77337"/>
                </a:lnTo>
                <a:lnTo>
                  <a:pt x="259797" y="90442"/>
                </a:lnTo>
                <a:lnTo>
                  <a:pt x="265967" y="99687"/>
                </a:lnTo>
                <a:lnTo>
                  <a:pt x="272351" y="105729"/>
                </a:lnTo>
                <a:lnTo>
                  <a:pt x="279799" y="108749"/>
                </a:lnTo>
                <a:lnTo>
                  <a:pt x="278956" y="95651"/>
                </a:lnTo>
                <a:lnTo>
                  <a:pt x="275360" y="91028"/>
                </a:lnTo>
                <a:close/>
              </a:path>
              <a:path w="496810" h="141037">
                <a:moveTo>
                  <a:pt x="274271" y="139141"/>
                </a:moveTo>
                <a:lnTo>
                  <a:pt x="281389" y="141037"/>
                </a:lnTo>
                <a:lnTo>
                  <a:pt x="289853" y="141037"/>
                </a:lnTo>
                <a:lnTo>
                  <a:pt x="301210" y="139848"/>
                </a:lnTo>
                <a:lnTo>
                  <a:pt x="312983" y="134560"/>
                </a:lnTo>
                <a:lnTo>
                  <a:pt x="320892" y="125040"/>
                </a:lnTo>
                <a:lnTo>
                  <a:pt x="323828" y="119267"/>
                </a:lnTo>
                <a:lnTo>
                  <a:pt x="325295" y="111392"/>
                </a:lnTo>
                <a:lnTo>
                  <a:pt x="325295" y="29939"/>
                </a:lnTo>
                <a:lnTo>
                  <a:pt x="313114" y="29939"/>
                </a:lnTo>
                <a:lnTo>
                  <a:pt x="313114" y="39845"/>
                </a:lnTo>
                <a:lnTo>
                  <a:pt x="310521" y="36567"/>
                </a:lnTo>
                <a:lnTo>
                  <a:pt x="307978" y="34072"/>
                </a:lnTo>
                <a:lnTo>
                  <a:pt x="305482" y="32360"/>
                </a:lnTo>
                <a:lnTo>
                  <a:pt x="300884" y="29328"/>
                </a:lnTo>
                <a:lnTo>
                  <a:pt x="295503" y="27811"/>
                </a:lnTo>
                <a:lnTo>
                  <a:pt x="288917" y="27813"/>
                </a:lnTo>
                <a:lnTo>
                  <a:pt x="276510" y="30667"/>
                </a:lnTo>
                <a:lnTo>
                  <a:pt x="266040" y="38891"/>
                </a:lnTo>
                <a:lnTo>
                  <a:pt x="269966" y="79667"/>
                </a:lnTo>
                <a:lnTo>
                  <a:pt x="269966" y="63278"/>
                </a:lnTo>
                <a:lnTo>
                  <a:pt x="270871" y="57187"/>
                </a:lnTo>
                <a:lnTo>
                  <a:pt x="272681" y="52540"/>
                </a:lnTo>
                <a:lnTo>
                  <a:pt x="276106" y="43832"/>
                </a:lnTo>
                <a:lnTo>
                  <a:pt x="282465" y="39478"/>
                </a:lnTo>
                <a:lnTo>
                  <a:pt x="297973" y="39478"/>
                </a:lnTo>
                <a:lnTo>
                  <a:pt x="303086" y="41826"/>
                </a:lnTo>
                <a:lnTo>
                  <a:pt x="307097" y="46523"/>
                </a:lnTo>
                <a:lnTo>
                  <a:pt x="311108" y="51219"/>
                </a:lnTo>
                <a:lnTo>
                  <a:pt x="313114" y="58435"/>
                </a:lnTo>
                <a:lnTo>
                  <a:pt x="313114" y="74627"/>
                </a:lnTo>
                <a:lnTo>
                  <a:pt x="312038" y="80278"/>
                </a:lnTo>
                <a:lnTo>
                  <a:pt x="309886" y="85121"/>
                </a:lnTo>
                <a:lnTo>
                  <a:pt x="306021" y="93682"/>
                </a:lnTo>
                <a:lnTo>
                  <a:pt x="299343" y="97962"/>
                </a:lnTo>
                <a:lnTo>
                  <a:pt x="283786" y="97962"/>
                </a:lnTo>
                <a:lnTo>
                  <a:pt x="278956" y="95651"/>
                </a:lnTo>
                <a:lnTo>
                  <a:pt x="279799" y="108749"/>
                </a:lnTo>
                <a:lnTo>
                  <a:pt x="294426" y="108749"/>
                </a:lnTo>
                <a:lnTo>
                  <a:pt x="299343" y="107771"/>
                </a:lnTo>
                <a:lnTo>
                  <a:pt x="303061" y="105815"/>
                </a:lnTo>
                <a:lnTo>
                  <a:pt x="306779" y="103858"/>
                </a:lnTo>
                <a:lnTo>
                  <a:pt x="309959" y="100874"/>
                </a:lnTo>
                <a:lnTo>
                  <a:pt x="312600" y="96862"/>
                </a:lnTo>
                <a:lnTo>
                  <a:pt x="312747" y="107673"/>
                </a:lnTo>
                <a:lnTo>
                  <a:pt x="311891" y="115182"/>
                </a:lnTo>
                <a:lnTo>
                  <a:pt x="310032" y="119390"/>
                </a:lnTo>
                <a:lnTo>
                  <a:pt x="306901" y="126532"/>
                </a:lnTo>
                <a:lnTo>
                  <a:pt x="300272" y="130103"/>
                </a:lnTo>
                <a:lnTo>
                  <a:pt x="283738" y="130103"/>
                </a:lnTo>
                <a:lnTo>
                  <a:pt x="279041" y="128636"/>
                </a:lnTo>
                <a:lnTo>
                  <a:pt x="276057" y="125700"/>
                </a:lnTo>
                <a:lnTo>
                  <a:pt x="274149" y="123793"/>
                </a:lnTo>
                <a:lnTo>
                  <a:pt x="272877" y="121078"/>
                </a:lnTo>
                <a:lnTo>
                  <a:pt x="272241" y="117556"/>
                </a:lnTo>
                <a:lnTo>
                  <a:pt x="258813" y="117556"/>
                </a:lnTo>
                <a:lnTo>
                  <a:pt x="259497" y="125627"/>
                </a:lnTo>
                <a:lnTo>
                  <a:pt x="262726" y="131559"/>
                </a:lnTo>
                <a:lnTo>
                  <a:pt x="268499" y="135350"/>
                </a:lnTo>
                <a:lnTo>
                  <a:pt x="274271" y="139141"/>
                </a:lnTo>
                <a:close/>
              </a:path>
              <a:path w="496810" h="141037">
                <a:moveTo>
                  <a:pt x="349266" y="29572"/>
                </a:moveTo>
                <a:lnTo>
                  <a:pt x="349266" y="107795"/>
                </a:lnTo>
                <a:lnTo>
                  <a:pt x="362695" y="107795"/>
                </a:lnTo>
                <a:lnTo>
                  <a:pt x="362695" y="29572"/>
                </a:lnTo>
                <a:lnTo>
                  <a:pt x="349266" y="29572"/>
                </a:lnTo>
                <a:close/>
              </a:path>
              <a:path w="496810" h="141037">
                <a:moveTo>
                  <a:pt x="349266" y="0"/>
                </a:moveTo>
                <a:lnTo>
                  <a:pt x="349266" y="14969"/>
                </a:lnTo>
                <a:lnTo>
                  <a:pt x="362695" y="14969"/>
                </a:lnTo>
                <a:lnTo>
                  <a:pt x="362695" y="0"/>
                </a:lnTo>
                <a:lnTo>
                  <a:pt x="349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6" name="object 456"/>
          <p:cNvSpPr/>
          <p:nvPr/>
        </p:nvSpPr>
        <p:spPr>
          <a:xfrm>
            <a:off x="2651442" y="884212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7" name="object 457"/>
          <p:cNvSpPr/>
          <p:nvPr/>
        </p:nvSpPr>
        <p:spPr>
          <a:xfrm>
            <a:off x="2765526" y="91726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8" name="object 458"/>
          <p:cNvSpPr/>
          <p:nvPr/>
        </p:nvSpPr>
        <p:spPr>
          <a:xfrm>
            <a:off x="2765526" y="971589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59" name="object 459"/>
          <p:cNvSpPr/>
          <p:nvPr/>
        </p:nvSpPr>
        <p:spPr>
          <a:xfrm>
            <a:off x="2323420" y="1018143"/>
            <a:ext cx="429454" cy="95761"/>
          </a:xfrm>
          <a:custGeom>
            <a:avLst/>
            <a:gdLst/>
            <a:ahLst/>
            <a:cxnLst/>
            <a:rect l="l" t="t" r="r" b="b"/>
            <a:pathLst>
              <a:path w="472399" h="108529">
                <a:moveTo>
                  <a:pt x="436222" y="880"/>
                </a:moveTo>
                <a:lnTo>
                  <a:pt x="377444" y="108309"/>
                </a:lnTo>
                <a:lnTo>
                  <a:pt x="385590" y="108309"/>
                </a:lnTo>
                <a:lnTo>
                  <a:pt x="444368" y="880"/>
                </a:lnTo>
                <a:lnTo>
                  <a:pt x="436222" y="880"/>
                </a:lnTo>
                <a:close/>
              </a:path>
              <a:path w="472399" h="108529">
                <a:moveTo>
                  <a:pt x="370645" y="44321"/>
                </a:moveTo>
                <a:lnTo>
                  <a:pt x="367085" y="42841"/>
                </a:lnTo>
                <a:lnTo>
                  <a:pt x="367758" y="54741"/>
                </a:lnTo>
                <a:lnTo>
                  <a:pt x="374803" y="54741"/>
                </a:lnTo>
                <a:lnTo>
                  <a:pt x="374803" y="44321"/>
                </a:lnTo>
                <a:lnTo>
                  <a:pt x="370645" y="44321"/>
                </a:lnTo>
                <a:close/>
              </a:path>
              <a:path w="472399" h="108529">
                <a:moveTo>
                  <a:pt x="442655" y="95100"/>
                </a:moveTo>
                <a:lnTo>
                  <a:pt x="439072" y="93620"/>
                </a:lnTo>
                <a:lnTo>
                  <a:pt x="439769" y="105520"/>
                </a:lnTo>
                <a:lnTo>
                  <a:pt x="446862" y="105520"/>
                </a:lnTo>
                <a:lnTo>
                  <a:pt x="446862" y="95100"/>
                </a:lnTo>
                <a:lnTo>
                  <a:pt x="442655" y="95100"/>
                </a:lnTo>
                <a:close/>
              </a:path>
              <a:path w="472399" h="108529">
                <a:moveTo>
                  <a:pt x="423747" y="93046"/>
                </a:moveTo>
                <a:lnTo>
                  <a:pt x="428737" y="98035"/>
                </a:lnTo>
                <a:lnTo>
                  <a:pt x="433727" y="103026"/>
                </a:lnTo>
                <a:lnTo>
                  <a:pt x="439769" y="105520"/>
                </a:lnTo>
                <a:lnTo>
                  <a:pt x="439072" y="93620"/>
                </a:lnTo>
                <a:lnTo>
                  <a:pt x="436112" y="90661"/>
                </a:lnTo>
                <a:lnTo>
                  <a:pt x="433153" y="87701"/>
                </a:lnTo>
                <a:lnTo>
                  <a:pt x="431673" y="84142"/>
                </a:lnTo>
                <a:lnTo>
                  <a:pt x="431673" y="75826"/>
                </a:lnTo>
                <a:lnTo>
                  <a:pt x="433153" y="72267"/>
                </a:lnTo>
                <a:lnTo>
                  <a:pt x="436112" y="69307"/>
                </a:lnTo>
                <a:lnTo>
                  <a:pt x="439072" y="66348"/>
                </a:lnTo>
                <a:lnTo>
                  <a:pt x="442655" y="64868"/>
                </a:lnTo>
                <a:lnTo>
                  <a:pt x="451021" y="64868"/>
                </a:lnTo>
                <a:lnTo>
                  <a:pt x="454580" y="66348"/>
                </a:lnTo>
                <a:lnTo>
                  <a:pt x="457539" y="69307"/>
                </a:lnTo>
                <a:lnTo>
                  <a:pt x="460499" y="72267"/>
                </a:lnTo>
                <a:lnTo>
                  <a:pt x="461979" y="75826"/>
                </a:lnTo>
                <a:lnTo>
                  <a:pt x="461979" y="84142"/>
                </a:lnTo>
                <a:lnTo>
                  <a:pt x="460499" y="87701"/>
                </a:lnTo>
                <a:lnTo>
                  <a:pt x="457539" y="90661"/>
                </a:lnTo>
                <a:lnTo>
                  <a:pt x="454580" y="93620"/>
                </a:lnTo>
                <a:lnTo>
                  <a:pt x="451021" y="95100"/>
                </a:lnTo>
                <a:lnTo>
                  <a:pt x="446862" y="95100"/>
                </a:lnTo>
                <a:lnTo>
                  <a:pt x="446862" y="105520"/>
                </a:lnTo>
                <a:lnTo>
                  <a:pt x="453907" y="105520"/>
                </a:lnTo>
                <a:lnTo>
                  <a:pt x="459924" y="103026"/>
                </a:lnTo>
                <a:lnTo>
                  <a:pt x="464914" y="98035"/>
                </a:lnTo>
                <a:lnTo>
                  <a:pt x="469904" y="93046"/>
                </a:lnTo>
                <a:lnTo>
                  <a:pt x="472399" y="87028"/>
                </a:lnTo>
                <a:lnTo>
                  <a:pt x="472399" y="72939"/>
                </a:lnTo>
                <a:lnTo>
                  <a:pt x="469904" y="66922"/>
                </a:lnTo>
                <a:lnTo>
                  <a:pt x="464914" y="61932"/>
                </a:lnTo>
                <a:lnTo>
                  <a:pt x="459924" y="56942"/>
                </a:lnTo>
                <a:lnTo>
                  <a:pt x="453907" y="54448"/>
                </a:lnTo>
                <a:lnTo>
                  <a:pt x="439769" y="54448"/>
                </a:lnTo>
                <a:lnTo>
                  <a:pt x="433727" y="56942"/>
                </a:lnTo>
                <a:lnTo>
                  <a:pt x="428737" y="61932"/>
                </a:lnTo>
                <a:lnTo>
                  <a:pt x="423747" y="66922"/>
                </a:lnTo>
                <a:lnTo>
                  <a:pt x="421252" y="72939"/>
                </a:lnTo>
                <a:lnTo>
                  <a:pt x="421252" y="87028"/>
                </a:lnTo>
                <a:lnTo>
                  <a:pt x="423747" y="93046"/>
                </a:lnTo>
                <a:close/>
              </a:path>
              <a:path w="472399" h="108529">
                <a:moveTo>
                  <a:pt x="351761" y="42266"/>
                </a:moveTo>
                <a:lnTo>
                  <a:pt x="356751" y="47257"/>
                </a:lnTo>
                <a:lnTo>
                  <a:pt x="361741" y="52246"/>
                </a:lnTo>
                <a:lnTo>
                  <a:pt x="367758" y="54741"/>
                </a:lnTo>
                <a:lnTo>
                  <a:pt x="367085" y="42841"/>
                </a:lnTo>
                <a:lnTo>
                  <a:pt x="364126" y="39882"/>
                </a:lnTo>
                <a:lnTo>
                  <a:pt x="361166" y="36922"/>
                </a:lnTo>
                <a:lnTo>
                  <a:pt x="359686" y="33363"/>
                </a:lnTo>
                <a:lnTo>
                  <a:pt x="359686" y="24998"/>
                </a:lnTo>
                <a:lnTo>
                  <a:pt x="361166" y="21427"/>
                </a:lnTo>
                <a:lnTo>
                  <a:pt x="364126" y="18491"/>
                </a:lnTo>
                <a:lnTo>
                  <a:pt x="367085" y="15556"/>
                </a:lnTo>
                <a:lnTo>
                  <a:pt x="370645" y="14088"/>
                </a:lnTo>
                <a:lnTo>
                  <a:pt x="379010" y="14088"/>
                </a:lnTo>
                <a:lnTo>
                  <a:pt x="382593" y="15568"/>
                </a:lnTo>
                <a:lnTo>
                  <a:pt x="385553" y="18528"/>
                </a:lnTo>
                <a:lnTo>
                  <a:pt x="388513" y="21487"/>
                </a:lnTo>
                <a:lnTo>
                  <a:pt x="389993" y="25047"/>
                </a:lnTo>
                <a:lnTo>
                  <a:pt x="389993" y="33363"/>
                </a:lnTo>
                <a:lnTo>
                  <a:pt x="388513" y="36922"/>
                </a:lnTo>
                <a:lnTo>
                  <a:pt x="385553" y="39882"/>
                </a:lnTo>
                <a:lnTo>
                  <a:pt x="382593" y="42841"/>
                </a:lnTo>
                <a:lnTo>
                  <a:pt x="379010" y="44321"/>
                </a:lnTo>
                <a:lnTo>
                  <a:pt x="374803" y="44321"/>
                </a:lnTo>
                <a:lnTo>
                  <a:pt x="374803" y="54741"/>
                </a:lnTo>
                <a:lnTo>
                  <a:pt x="381896" y="54741"/>
                </a:lnTo>
                <a:lnTo>
                  <a:pt x="387938" y="52246"/>
                </a:lnTo>
                <a:lnTo>
                  <a:pt x="392928" y="47257"/>
                </a:lnTo>
                <a:lnTo>
                  <a:pt x="397917" y="42266"/>
                </a:lnTo>
                <a:lnTo>
                  <a:pt x="400412" y="36249"/>
                </a:lnTo>
                <a:lnTo>
                  <a:pt x="400412" y="22160"/>
                </a:lnTo>
                <a:lnTo>
                  <a:pt x="397917" y="16131"/>
                </a:lnTo>
                <a:lnTo>
                  <a:pt x="392928" y="11117"/>
                </a:lnTo>
                <a:lnTo>
                  <a:pt x="387938" y="6102"/>
                </a:lnTo>
                <a:lnTo>
                  <a:pt x="381896" y="3595"/>
                </a:lnTo>
                <a:lnTo>
                  <a:pt x="367758" y="3595"/>
                </a:lnTo>
                <a:lnTo>
                  <a:pt x="361741" y="6102"/>
                </a:lnTo>
                <a:lnTo>
                  <a:pt x="356751" y="11117"/>
                </a:lnTo>
                <a:lnTo>
                  <a:pt x="351761" y="16131"/>
                </a:lnTo>
                <a:lnTo>
                  <a:pt x="349266" y="22160"/>
                </a:lnTo>
                <a:lnTo>
                  <a:pt x="349266" y="36249"/>
                </a:lnTo>
                <a:lnTo>
                  <a:pt x="351761" y="42266"/>
                </a:lnTo>
                <a:close/>
              </a:path>
              <a:path w="472399" h="108529">
                <a:moveTo>
                  <a:pt x="276057" y="69956"/>
                </a:moveTo>
                <a:lnTo>
                  <a:pt x="278051" y="64978"/>
                </a:lnTo>
                <a:lnTo>
                  <a:pt x="282037" y="61382"/>
                </a:lnTo>
                <a:lnTo>
                  <a:pt x="286024" y="57787"/>
                </a:lnTo>
                <a:lnTo>
                  <a:pt x="291173" y="55988"/>
                </a:lnTo>
                <a:lnTo>
                  <a:pt x="303990" y="55988"/>
                </a:lnTo>
                <a:lnTo>
                  <a:pt x="309323" y="57750"/>
                </a:lnTo>
                <a:lnTo>
                  <a:pt x="313481" y="61272"/>
                </a:lnTo>
                <a:lnTo>
                  <a:pt x="317639" y="64794"/>
                </a:lnTo>
                <a:lnTo>
                  <a:pt x="314557" y="36335"/>
                </a:lnTo>
                <a:lnTo>
                  <a:pt x="311280" y="39588"/>
                </a:lnTo>
                <a:lnTo>
                  <a:pt x="308002" y="42841"/>
                </a:lnTo>
                <a:lnTo>
                  <a:pt x="303452" y="44467"/>
                </a:lnTo>
                <a:lnTo>
                  <a:pt x="292641" y="44467"/>
                </a:lnTo>
                <a:lnTo>
                  <a:pt x="288311" y="43074"/>
                </a:lnTo>
                <a:lnTo>
                  <a:pt x="284643" y="40285"/>
                </a:lnTo>
                <a:lnTo>
                  <a:pt x="280973" y="37497"/>
                </a:lnTo>
                <a:lnTo>
                  <a:pt x="279139" y="33632"/>
                </a:lnTo>
                <a:lnTo>
                  <a:pt x="279139" y="24288"/>
                </a:lnTo>
                <a:lnTo>
                  <a:pt x="280558" y="20448"/>
                </a:lnTo>
                <a:lnTo>
                  <a:pt x="283395" y="17170"/>
                </a:lnTo>
                <a:lnTo>
                  <a:pt x="286233" y="13893"/>
                </a:lnTo>
                <a:lnTo>
                  <a:pt x="290831" y="12254"/>
                </a:lnTo>
                <a:lnTo>
                  <a:pt x="303599" y="12254"/>
                </a:lnTo>
                <a:lnTo>
                  <a:pt x="308369" y="13893"/>
                </a:lnTo>
                <a:lnTo>
                  <a:pt x="311500" y="17170"/>
                </a:lnTo>
                <a:lnTo>
                  <a:pt x="314631" y="20448"/>
                </a:lnTo>
                <a:lnTo>
                  <a:pt x="316196" y="24044"/>
                </a:lnTo>
                <a:lnTo>
                  <a:pt x="316563" y="49385"/>
                </a:lnTo>
                <a:lnTo>
                  <a:pt x="320477" y="47183"/>
                </a:lnTo>
                <a:lnTo>
                  <a:pt x="323363" y="44933"/>
                </a:lnTo>
                <a:lnTo>
                  <a:pt x="325222" y="42634"/>
                </a:lnTo>
                <a:lnTo>
                  <a:pt x="328549" y="38573"/>
                </a:lnTo>
                <a:lnTo>
                  <a:pt x="330212" y="33265"/>
                </a:lnTo>
                <a:lnTo>
                  <a:pt x="330212" y="19617"/>
                </a:lnTo>
                <a:lnTo>
                  <a:pt x="327350" y="13416"/>
                </a:lnTo>
                <a:lnTo>
                  <a:pt x="321626" y="8108"/>
                </a:lnTo>
                <a:lnTo>
                  <a:pt x="315903" y="2800"/>
                </a:lnTo>
                <a:lnTo>
                  <a:pt x="308002" y="146"/>
                </a:lnTo>
                <a:lnTo>
                  <a:pt x="297711" y="146"/>
                </a:lnTo>
                <a:lnTo>
                  <a:pt x="283992" y="2285"/>
                </a:lnTo>
                <a:lnTo>
                  <a:pt x="273782" y="8585"/>
                </a:lnTo>
                <a:lnTo>
                  <a:pt x="268107" y="14210"/>
                </a:lnTo>
                <a:lnTo>
                  <a:pt x="265270" y="20937"/>
                </a:lnTo>
                <a:lnTo>
                  <a:pt x="265270" y="35026"/>
                </a:lnTo>
                <a:lnTo>
                  <a:pt x="267202" y="40114"/>
                </a:lnTo>
                <a:lnTo>
                  <a:pt x="271067" y="44027"/>
                </a:lnTo>
                <a:lnTo>
                  <a:pt x="273122" y="46131"/>
                </a:lnTo>
                <a:lnTo>
                  <a:pt x="275984" y="47966"/>
                </a:lnTo>
                <a:lnTo>
                  <a:pt x="279652" y="49531"/>
                </a:lnTo>
                <a:lnTo>
                  <a:pt x="273684" y="51928"/>
                </a:lnTo>
                <a:lnTo>
                  <a:pt x="269184" y="55390"/>
                </a:lnTo>
                <a:lnTo>
                  <a:pt x="266151" y="59914"/>
                </a:lnTo>
                <a:lnTo>
                  <a:pt x="263117" y="64439"/>
                </a:lnTo>
                <a:lnTo>
                  <a:pt x="261601" y="69808"/>
                </a:lnTo>
                <a:lnTo>
                  <a:pt x="261616" y="77214"/>
                </a:lnTo>
                <a:lnTo>
                  <a:pt x="264457" y="90448"/>
                </a:lnTo>
                <a:lnTo>
                  <a:pt x="272205" y="100201"/>
                </a:lnTo>
                <a:lnTo>
                  <a:pt x="273662" y="101290"/>
                </a:lnTo>
                <a:lnTo>
                  <a:pt x="276057" y="81794"/>
                </a:lnTo>
                <a:lnTo>
                  <a:pt x="276057" y="69956"/>
                </a:lnTo>
                <a:close/>
              </a:path>
              <a:path w="472399" h="108529">
                <a:moveTo>
                  <a:pt x="0" y="56869"/>
                </a:moveTo>
                <a:lnTo>
                  <a:pt x="0" y="70444"/>
                </a:lnTo>
                <a:lnTo>
                  <a:pt x="36836" y="70444"/>
                </a:lnTo>
                <a:lnTo>
                  <a:pt x="36836" y="56869"/>
                </a:lnTo>
                <a:lnTo>
                  <a:pt x="0" y="56869"/>
                </a:lnTo>
                <a:close/>
              </a:path>
              <a:path w="472399" h="108529">
                <a:moveTo>
                  <a:pt x="112247" y="97192"/>
                </a:moveTo>
                <a:lnTo>
                  <a:pt x="113326" y="95863"/>
                </a:lnTo>
                <a:lnTo>
                  <a:pt x="119506" y="84573"/>
                </a:lnTo>
                <a:lnTo>
                  <a:pt x="121567" y="71839"/>
                </a:lnTo>
                <a:lnTo>
                  <a:pt x="121531" y="69860"/>
                </a:lnTo>
                <a:lnTo>
                  <a:pt x="118804" y="56433"/>
                </a:lnTo>
                <a:lnTo>
                  <a:pt x="111734" y="46669"/>
                </a:lnTo>
                <a:lnTo>
                  <a:pt x="105178" y="41043"/>
                </a:lnTo>
                <a:lnTo>
                  <a:pt x="97498" y="38231"/>
                </a:lnTo>
                <a:lnTo>
                  <a:pt x="83507" y="38231"/>
                </a:lnTo>
                <a:lnTo>
                  <a:pt x="78810" y="39209"/>
                </a:lnTo>
                <a:lnTo>
                  <a:pt x="74603" y="41166"/>
                </a:lnTo>
                <a:lnTo>
                  <a:pt x="70004" y="43367"/>
                </a:lnTo>
                <a:lnTo>
                  <a:pt x="66189" y="46694"/>
                </a:lnTo>
                <a:lnTo>
                  <a:pt x="63156" y="51145"/>
                </a:lnTo>
                <a:lnTo>
                  <a:pt x="63536" y="45302"/>
                </a:lnTo>
                <a:lnTo>
                  <a:pt x="65953" y="32002"/>
                </a:lnTo>
                <a:lnTo>
                  <a:pt x="70420" y="21830"/>
                </a:lnTo>
                <a:lnTo>
                  <a:pt x="74774" y="15006"/>
                </a:lnTo>
                <a:lnTo>
                  <a:pt x="80645" y="11593"/>
                </a:lnTo>
                <a:lnTo>
                  <a:pt x="94489" y="11593"/>
                </a:lnTo>
                <a:lnTo>
                  <a:pt x="99308" y="13795"/>
                </a:lnTo>
                <a:lnTo>
                  <a:pt x="102488" y="18198"/>
                </a:lnTo>
                <a:lnTo>
                  <a:pt x="104200" y="20546"/>
                </a:lnTo>
                <a:lnTo>
                  <a:pt x="105447" y="23799"/>
                </a:lnTo>
                <a:lnTo>
                  <a:pt x="106230" y="27957"/>
                </a:lnTo>
                <a:lnTo>
                  <a:pt x="119292" y="27957"/>
                </a:lnTo>
                <a:lnTo>
                  <a:pt x="119292" y="21500"/>
                </a:lnTo>
                <a:lnTo>
                  <a:pt x="116980" y="15226"/>
                </a:lnTo>
                <a:lnTo>
                  <a:pt x="112357" y="9135"/>
                </a:lnTo>
                <a:lnTo>
                  <a:pt x="111929" y="8592"/>
                </a:lnTo>
                <a:lnTo>
                  <a:pt x="102381" y="2147"/>
                </a:lnTo>
                <a:lnTo>
                  <a:pt x="87811" y="0"/>
                </a:lnTo>
                <a:lnTo>
                  <a:pt x="82921" y="281"/>
                </a:lnTo>
                <a:lnTo>
                  <a:pt x="70661" y="4231"/>
                </a:lnTo>
                <a:lnTo>
                  <a:pt x="61113" y="12845"/>
                </a:lnTo>
                <a:lnTo>
                  <a:pt x="54277" y="26123"/>
                </a:lnTo>
                <a:lnTo>
                  <a:pt x="52236" y="33126"/>
                </a:lnTo>
                <a:lnTo>
                  <a:pt x="50189" y="45395"/>
                </a:lnTo>
                <a:lnTo>
                  <a:pt x="49507" y="59364"/>
                </a:lnTo>
                <a:lnTo>
                  <a:pt x="49515" y="60805"/>
                </a:lnTo>
                <a:lnTo>
                  <a:pt x="50831" y="76101"/>
                </a:lnTo>
                <a:lnTo>
                  <a:pt x="54400" y="88181"/>
                </a:lnTo>
                <a:lnTo>
                  <a:pt x="60220" y="97045"/>
                </a:lnTo>
                <a:lnTo>
                  <a:pt x="73055" y="105903"/>
                </a:lnTo>
                <a:lnTo>
                  <a:pt x="70677" y="89707"/>
                </a:lnTo>
                <a:lnTo>
                  <a:pt x="66788" y="85182"/>
                </a:lnTo>
                <a:lnTo>
                  <a:pt x="64843" y="79593"/>
                </a:lnTo>
                <a:lnTo>
                  <a:pt x="64843" y="65357"/>
                </a:lnTo>
                <a:lnTo>
                  <a:pt x="66984" y="59682"/>
                </a:lnTo>
                <a:lnTo>
                  <a:pt x="71264" y="55915"/>
                </a:lnTo>
                <a:lnTo>
                  <a:pt x="75545" y="52148"/>
                </a:lnTo>
                <a:lnTo>
                  <a:pt x="80522" y="50265"/>
                </a:lnTo>
                <a:lnTo>
                  <a:pt x="94318" y="50265"/>
                </a:lnTo>
                <a:lnTo>
                  <a:pt x="99919" y="52699"/>
                </a:lnTo>
                <a:lnTo>
                  <a:pt x="103001" y="57566"/>
                </a:lnTo>
                <a:lnTo>
                  <a:pt x="106083" y="62434"/>
                </a:lnTo>
                <a:lnTo>
                  <a:pt x="107624" y="67558"/>
                </a:lnTo>
                <a:lnTo>
                  <a:pt x="107624" y="79299"/>
                </a:lnTo>
                <a:lnTo>
                  <a:pt x="105900" y="84815"/>
                </a:lnTo>
                <a:lnTo>
                  <a:pt x="102451" y="89487"/>
                </a:lnTo>
                <a:lnTo>
                  <a:pt x="102474" y="104790"/>
                </a:lnTo>
                <a:lnTo>
                  <a:pt x="112247" y="97192"/>
                </a:lnTo>
                <a:close/>
              </a:path>
              <a:path w="472399" h="108529">
                <a:moveTo>
                  <a:pt x="102451" y="89487"/>
                </a:moveTo>
                <a:lnTo>
                  <a:pt x="99002" y="94159"/>
                </a:lnTo>
                <a:lnTo>
                  <a:pt x="93804" y="96495"/>
                </a:lnTo>
                <a:lnTo>
                  <a:pt x="79960" y="96495"/>
                </a:lnTo>
                <a:lnTo>
                  <a:pt x="74566" y="94232"/>
                </a:lnTo>
                <a:lnTo>
                  <a:pt x="70677" y="89707"/>
                </a:lnTo>
                <a:lnTo>
                  <a:pt x="73055" y="105903"/>
                </a:lnTo>
                <a:lnTo>
                  <a:pt x="85683" y="108236"/>
                </a:lnTo>
                <a:lnTo>
                  <a:pt x="89613" y="108084"/>
                </a:lnTo>
                <a:lnTo>
                  <a:pt x="102474" y="104790"/>
                </a:lnTo>
                <a:lnTo>
                  <a:pt x="102451" y="89487"/>
                </a:lnTo>
                <a:close/>
              </a:path>
              <a:path w="472399" h="108529">
                <a:moveTo>
                  <a:pt x="144363" y="89523"/>
                </a:moveTo>
                <a:lnTo>
                  <a:pt x="144363" y="105520"/>
                </a:lnTo>
                <a:lnTo>
                  <a:pt x="159700" y="105520"/>
                </a:lnTo>
                <a:lnTo>
                  <a:pt x="159700" y="89523"/>
                </a:lnTo>
                <a:lnTo>
                  <a:pt x="144363" y="89523"/>
                </a:lnTo>
                <a:close/>
              </a:path>
              <a:path w="472399" h="108529">
                <a:moveTo>
                  <a:pt x="218991" y="79837"/>
                </a:moveTo>
                <a:lnTo>
                  <a:pt x="218991" y="105520"/>
                </a:lnTo>
                <a:lnTo>
                  <a:pt x="232200" y="105520"/>
                </a:lnTo>
                <a:lnTo>
                  <a:pt x="232200" y="79837"/>
                </a:lnTo>
                <a:lnTo>
                  <a:pt x="247683" y="79837"/>
                </a:lnTo>
                <a:lnTo>
                  <a:pt x="247683" y="68317"/>
                </a:lnTo>
                <a:lnTo>
                  <a:pt x="232200" y="68317"/>
                </a:lnTo>
                <a:lnTo>
                  <a:pt x="232200" y="146"/>
                </a:lnTo>
                <a:lnTo>
                  <a:pt x="221046" y="146"/>
                </a:lnTo>
                <a:lnTo>
                  <a:pt x="218771" y="20692"/>
                </a:lnTo>
                <a:lnTo>
                  <a:pt x="218771" y="68317"/>
                </a:lnTo>
                <a:lnTo>
                  <a:pt x="185089" y="68317"/>
                </a:lnTo>
                <a:lnTo>
                  <a:pt x="172908" y="66922"/>
                </a:lnTo>
                <a:lnTo>
                  <a:pt x="172908" y="79837"/>
                </a:lnTo>
                <a:lnTo>
                  <a:pt x="218991" y="79837"/>
                </a:lnTo>
                <a:close/>
              </a:path>
              <a:path w="472399" h="108529">
                <a:moveTo>
                  <a:pt x="221046" y="146"/>
                </a:moveTo>
                <a:lnTo>
                  <a:pt x="172908" y="66922"/>
                </a:lnTo>
                <a:lnTo>
                  <a:pt x="185089" y="68317"/>
                </a:lnTo>
                <a:lnTo>
                  <a:pt x="218771" y="20692"/>
                </a:lnTo>
                <a:lnTo>
                  <a:pt x="221046" y="146"/>
                </a:lnTo>
                <a:close/>
              </a:path>
              <a:path w="472399" h="108529">
                <a:moveTo>
                  <a:pt x="313665" y="91542"/>
                </a:moveTo>
                <a:lnTo>
                  <a:pt x="309629" y="94843"/>
                </a:lnTo>
                <a:lnTo>
                  <a:pt x="304553" y="96495"/>
                </a:lnTo>
                <a:lnTo>
                  <a:pt x="290807" y="96495"/>
                </a:lnTo>
                <a:lnTo>
                  <a:pt x="285168" y="94501"/>
                </a:lnTo>
                <a:lnTo>
                  <a:pt x="281524" y="90514"/>
                </a:lnTo>
                <a:lnTo>
                  <a:pt x="277879" y="86527"/>
                </a:lnTo>
                <a:lnTo>
                  <a:pt x="276057" y="81794"/>
                </a:lnTo>
                <a:lnTo>
                  <a:pt x="273662" y="101290"/>
                </a:lnTo>
                <a:lnTo>
                  <a:pt x="284875" y="106719"/>
                </a:lnTo>
                <a:lnTo>
                  <a:pt x="298144" y="108529"/>
                </a:lnTo>
                <a:lnTo>
                  <a:pt x="301298" y="108443"/>
                </a:lnTo>
                <a:lnTo>
                  <a:pt x="314472" y="105638"/>
                </a:lnTo>
                <a:lnTo>
                  <a:pt x="324488" y="98879"/>
                </a:lnTo>
                <a:lnTo>
                  <a:pt x="330701" y="92446"/>
                </a:lnTo>
                <a:lnTo>
                  <a:pt x="333807" y="84607"/>
                </a:lnTo>
                <a:lnTo>
                  <a:pt x="333807" y="67534"/>
                </a:lnTo>
                <a:lnTo>
                  <a:pt x="331484" y="61174"/>
                </a:lnTo>
                <a:lnTo>
                  <a:pt x="326836" y="56282"/>
                </a:lnTo>
                <a:lnTo>
                  <a:pt x="324341" y="53689"/>
                </a:lnTo>
                <a:lnTo>
                  <a:pt x="320917" y="51390"/>
                </a:lnTo>
                <a:lnTo>
                  <a:pt x="316563" y="49385"/>
                </a:lnTo>
                <a:lnTo>
                  <a:pt x="316196" y="24044"/>
                </a:lnTo>
                <a:lnTo>
                  <a:pt x="316196" y="32458"/>
                </a:lnTo>
                <a:lnTo>
                  <a:pt x="314557" y="36335"/>
                </a:lnTo>
                <a:lnTo>
                  <a:pt x="317639" y="64794"/>
                </a:lnTo>
                <a:lnTo>
                  <a:pt x="319718" y="69956"/>
                </a:lnTo>
                <a:lnTo>
                  <a:pt x="319718" y="83310"/>
                </a:lnTo>
                <a:lnTo>
                  <a:pt x="317700" y="88239"/>
                </a:lnTo>
                <a:lnTo>
                  <a:pt x="313665" y="91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0" name="object 460"/>
          <p:cNvSpPr/>
          <p:nvPr/>
        </p:nvSpPr>
        <p:spPr>
          <a:xfrm>
            <a:off x="2323420" y="1074311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1" name="object 461"/>
          <p:cNvSpPr/>
          <p:nvPr/>
        </p:nvSpPr>
        <p:spPr>
          <a:xfrm>
            <a:off x="2454660" y="1104192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2" name="object 462"/>
          <p:cNvSpPr/>
          <p:nvPr/>
        </p:nvSpPr>
        <p:spPr>
          <a:xfrm>
            <a:off x="3969212" y="452573"/>
            <a:ext cx="870959" cy="97574"/>
          </a:xfrm>
          <a:custGeom>
            <a:avLst/>
            <a:gdLst/>
            <a:ahLst/>
            <a:cxnLst/>
            <a:rect l="l" t="t" r="r" b="b"/>
            <a:pathLst>
              <a:path w="958055" h="110584">
                <a:moveTo>
                  <a:pt x="247634" y="107795"/>
                </a:moveTo>
                <a:lnTo>
                  <a:pt x="247634" y="61492"/>
                </a:lnTo>
                <a:lnTo>
                  <a:pt x="247964" y="57542"/>
                </a:lnTo>
                <a:lnTo>
                  <a:pt x="248625" y="54778"/>
                </a:lnTo>
                <a:lnTo>
                  <a:pt x="249285" y="52014"/>
                </a:lnTo>
                <a:lnTo>
                  <a:pt x="250716" y="49336"/>
                </a:lnTo>
                <a:lnTo>
                  <a:pt x="252918" y="46743"/>
                </a:lnTo>
                <a:lnTo>
                  <a:pt x="255657" y="43514"/>
                </a:lnTo>
                <a:lnTo>
                  <a:pt x="258837" y="41362"/>
                </a:lnTo>
                <a:lnTo>
                  <a:pt x="262457" y="40285"/>
                </a:lnTo>
                <a:lnTo>
                  <a:pt x="264463" y="39649"/>
                </a:lnTo>
                <a:lnTo>
                  <a:pt x="267031" y="39331"/>
                </a:lnTo>
                <a:lnTo>
                  <a:pt x="276326" y="39331"/>
                </a:lnTo>
                <a:lnTo>
                  <a:pt x="280582" y="41778"/>
                </a:lnTo>
                <a:lnTo>
                  <a:pt x="282930" y="46669"/>
                </a:lnTo>
                <a:lnTo>
                  <a:pt x="284349" y="49605"/>
                </a:lnTo>
                <a:lnTo>
                  <a:pt x="285058" y="53469"/>
                </a:lnTo>
                <a:lnTo>
                  <a:pt x="285058" y="107795"/>
                </a:lnTo>
                <a:lnTo>
                  <a:pt x="298487" y="107795"/>
                </a:lnTo>
                <a:lnTo>
                  <a:pt x="298487" y="49458"/>
                </a:lnTo>
                <a:lnTo>
                  <a:pt x="297410" y="43367"/>
                </a:lnTo>
                <a:lnTo>
                  <a:pt x="295258" y="39111"/>
                </a:lnTo>
                <a:lnTo>
                  <a:pt x="286657" y="30353"/>
                </a:lnTo>
                <a:lnTo>
                  <a:pt x="272657" y="27444"/>
                </a:lnTo>
                <a:lnTo>
                  <a:pt x="267569" y="27444"/>
                </a:lnTo>
                <a:lnTo>
                  <a:pt x="262946" y="28447"/>
                </a:lnTo>
                <a:lnTo>
                  <a:pt x="258788" y="30453"/>
                </a:lnTo>
                <a:lnTo>
                  <a:pt x="254630" y="32459"/>
                </a:lnTo>
                <a:lnTo>
                  <a:pt x="250692" y="35760"/>
                </a:lnTo>
                <a:lnTo>
                  <a:pt x="246974" y="40359"/>
                </a:lnTo>
                <a:lnTo>
                  <a:pt x="246974" y="29205"/>
                </a:lnTo>
                <a:lnTo>
                  <a:pt x="234426" y="29205"/>
                </a:lnTo>
                <a:lnTo>
                  <a:pt x="234426" y="107795"/>
                </a:lnTo>
                <a:lnTo>
                  <a:pt x="247634" y="107795"/>
                </a:lnTo>
                <a:close/>
              </a:path>
              <a:path w="958055" h="110584">
                <a:moveTo>
                  <a:pt x="385932" y="29205"/>
                </a:moveTo>
                <a:lnTo>
                  <a:pt x="371476" y="29205"/>
                </a:lnTo>
                <a:lnTo>
                  <a:pt x="349535" y="93193"/>
                </a:lnTo>
                <a:lnTo>
                  <a:pt x="328549" y="29205"/>
                </a:lnTo>
                <a:lnTo>
                  <a:pt x="313212" y="29205"/>
                </a:lnTo>
                <a:lnTo>
                  <a:pt x="342197" y="107795"/>
                </a:lnTo>
                <a:lnTo>
                  <a:pt x="356286" y="107795"/>
                </a:lnTo>
                <a:lnTo>
                  <a:pt x="385932" y="29205"/>
                </a:lnTo>
                <a:close/>
              </a:path>
              <a:path w="958055" h="110584">
                <a:moveTo>
                  <a:pt x="417999" y="41154"/>
                </a:moveTo>
                <a:lnTo>
                  <a:pt x="423087" y="38965"/>
                </a:lnTo>
                <a:lnTo>
                  <a:pt x="437616" y="38965"/>
                </a:lnTo>
                <a:lnTo>
                  <a:pt x="443658" y="42144"/>
                </a:lnTo>
                <a:lnTo>
                  <a:pt x="447278" y="48504"/>
                </a:lnTo>
                <a:lnTo>
                  <a:pt x="449235" y="51928"/>
                </a:lnTo>
                <a:lnTo>
                  <a:pt x="450483" y="56503"/>
                </a:lnTo>
                <a:lnTo>
                  <a:pt x="451021" y="62226"/>
                </a:lnTo>
                <a:lnTo>
                  <a:pt x="407359" y="62226"/>
                </a:lnTo>
                <a:lnTo>
                  <a:pt x="407604" y="55475"/>
                </a:lnTo>
                <a:lnTo>
                  <a:pt x="403103" y="39258"/>
                </a:lnTo>
                <a:lnTo>
                  <a:pt x="399137" y="44706"/>
                </a:lnTo>
                <a:lnTo>
                  <a:pt x="394407" y="56263"/>
                </a:lnTo>
                <a:lnTo>
                  <a:pt x="392830" y="70004"/>
                </a:lnTo>
                <a:lnTo>
                  <a:pt x="393222" y="77215"/>
                </a:lnTo>
                <a:lnTo>
                  <a:pt x="396478" y="89942"/>
                </a:lnTo>
                <a:lnTo>
                  <a:pt x="403029" y="99907"/>
                </a:lnTo>
                <a:lnTo>
                  <a:pt x="415121" y="108234"/>
                </a:lnTo>
                <a:lnTo>
                  <a:pt x="427905" y="110584"/>
                </a:lnTo>
                <a:lnTo>
                  <a:pt x="431917" y="110584"/>
                </a:lnTo>
                <a:lnTo>
                  <a:pt x="435513" y="110193"/>
                </a:lnTo>
                <a:lnTo>
                  <a:pt x="438693" y="109410"/>
                </a:lnTo>
                <a:lnTo>
                  <a:pt x="444612" y="108040"/>
                </a:lnTo>
                <a:lnTo>
                  <a:pt x="449577" y="105398"/>
                </a:lnTo>
                <a:lnTo>
                  <a:pt x="453589" y="101485"/>
                </a:lnTo>
                <a:lnTo>
                  <a:pt x="455986" y="99234"/>
                </a:lnTo>
                <a:lnTo>
                  <a:pt x="458151" y="96336"/>
                </a:lnTo>
                <a:lnTo>
                  <a:pt x="460083" y="92789"/>
                </a:lnTo>
                <a:lnTo>
                  <a:pt x="462015" y="89242"/>
                </a:lnTo>
                <a:lnTo>
                  <a:pt x="463153" y="86026"/>
                </a:lnTo>
                <a:lnTo>
                  <a:pt x="463495" y="83140"/>
                </a:lnTo>
                <a:lnTo>
                  <a:pt x="450507" y="83140"/>
                </a:lnTo>
                <a:lnTo>
                  <a:pt x="449528" y="86613"/>
                </a:lnTo>
                <a:lnTo>
                  <a:pt x="447865" y="89670"/>
                </a:lnTo>
                <a:lnTo>
                  <a:pt x="445517" y="92312"/>
                </a:lnTo>
                <a:lnTo>
                  <a:pt x="441408" y="96862"/>
                </a:lnTo>
                <a:lnTo>
                  <a:pt x="435904" y="99137"/>
                </a:lnTo>
                <a:lnTo>
                  <a:pt x="421620" y="99137"/>
                </a:lnTo>
                <a:lnTo>
                  <a:pt x="416165" y="96727"/>
                </a:lnTo>
                <a:lnTo>
                  <a:pt x="412643" y="91909"/>
                </a:lnTo>
                <a:lnTo>
                  <a:pt x="409120" y="87090"/>
                </a:lnTo>
                <a:lnTo>
                  <a:pt x="407237" y="80694"/>
                </a:lnTo>
                <a:lnTo>
                  <a:pt x="406992" y="72720"/>
                </a:lnTo>
                <a:lnTo>
                  <a:pt x="464596" y="72720"/>
                </a:lnTo>
                <a:lnTo>
                  <a:pt x="464596" y="64795"/>
                </a:lnTo>
                <a:lnTo>
                  <a:pt x="464204" y="59022"/>
                </a:lnTo>
                <a:lnTo>
                  <a:pt x="463422" y="55402"/>
                </a:lnTo>
                <a:lnTo>
                  <a:pt x="462541" y="50118"/>
                </a:lnTo>
                <a:lnTo>
                  <a:pt x="460780" y="45495"/>
                </a:lnTo>
                <a:lnTo>
                  <a:pt x="458139" y="41533"/>
                </a:lnTo>
                <a:lnTo>
                  <a:pt x="455399" y="37375"/>
                </a:lnTo>
                <a:lnTo>
                  <a:pt x="451412" y="33987"/>
                </a:lnTo>
                <a:lnTo>
                  <a:pt x="446178" y="31370"/>
                </a:lnTo>
                <a:lnTo>
                  <a:pt x="440943" y="28752"/>
                </a:lnTo>
                <a:lnTo>
                  <a:pt x="435537" y="27444"/>
                </a:lnTo>
                <a:lnTo>
                  <a:pt x="429960" y="27444"/>
                </a:lnTo>
                <a:lnTo>
                  <a:pt x="425619" y="27657"/>
                </a:lnTo>
                <a:lnTo>
                  <a:pt x="417999" y="41154"/>
                </a:lnTo>
                <a:close/>
              </a:path>
              <a:path w="958055" h="110584">
                <a:moveTo>
                  <a:pt x="407604" y="55475"/>
                </a:moveTo>
                <a:lnTo>
                  <a:pt x="409781" y="49910"/>
                </a:lnTo>
                <a:lnTo>
                  <a:pt x="413890" y="45532"/>
                </a:lnTo>
                <a:lnTo>
                  <a:pt x="417999" y="41154"/>
                </a:lnTo>
                <a:lnTo>
                  <a:pt x="425619" y="27657"/>
                </a:lnTo>
                <a:lnTo>
                  <a:pt x="413179" y="31244"/>
                </a:lnTo>
                <a:lnTo>
                  <a:pt x="403103" y="39258"/>
                </a:lnTo>
                <a:lnTo>
                  <a:pt x="407604" y="55475"/>
                </a:lnTo>
                <a:close/>
              </a:path>
              <a:path w="958055" h="110584">
                <a:moveTo>
                  <a:pt x="483002" y="97534"/>
                </a:moveTo>
                <a:lnTo>
                  <a:pt x="487870" y="102842"/>
                </a:lnTo>
                <a:lnTo>
                  <a:pt x="488260" y="103255"/>
                </a:lnTo>
                <a:lnTo>
                  <a:pt x="498058" y="108917"/>
                </a:lnTo>
                <a:lnTo>
                  <a:pt x="512709" y="110804"/>
                </a:lnTo>
                <a:lnTo>
                  <a:pt x="526929" y="108893"/>
                </a:lnTo>
                <a:lnTo>
                  <a:pt x="536961" y="103173"/>
                </a:lnTo>
                <a:lnTo>
                  <a:pt x="542269" y="98085"/>
                </a:lnTo>
                <a:lnTo>
                  <a:pt x="544923" y="92043"/>
                </a:lnTo>
                <a:lnTo>
                  <a:pt x="544923" y="77807"/>
                </a:lnTo>
                <a:lnTo>
                  <a:pt x="542355" y="72499"/>
                </a:lnTo>
                <a:lnTo>
                  <a:pt x="537218" y="69124"/>
                </a:lnTo>
                <a:lnTo>
                  <a:pt x="533990" y="66971"/>
                </a:lnTo>
                <a:lnTo>
                  <a:pt x="527630" y="64746"/>
                </a:lnTo>
                <a:lnTo>
                  <a:pt x="518139" y="62446"/>
                </a:lnTo>
                <a:lnTo>
                  <a:pt x="509407" y="60318"/>
                </a:lnTo>
                <a:lnTo>
                  <a:pt x="505591" y="59389"/>
                </a:lnTo>
                <a:lnTo>
                  <a:pt x="502705" y="58313"/>
                </a:lnTo>
                <a:lnTo>
                  <a:pt x="500748" y="57090"/>
                </a:lnTo>
                <a:lnTo>
                  <a:pt x="497372" y="55035"/>
                </a:lnTo>
                <a:lnTo>
                  <a:pt x="495685" y="52295"/>
                </a:lnTo>
                <a:lnTo>
                  <a:pt x="495685" y="45740"/>
                </a:lnTo>
                <a:lnTo>
                  <a:pt x="496969" y="43221"/>
                </a:lnTo>
                <a:lnTo>
                  <a:pt x="499537" y="41313"/>
                </a:lnTo>
                <a:lnTo>
                  <a:pt x="502105" y="39405"/>
                </a:lnTo>
                <a:lnTo>
                  <a:pt x="505885" y="38451"/>
                </a:lnTo>
                <a:lnTo>
                  <a:pt x="518360" y="38451"/>
                </a:lnTo>
                <a:lnTo>
                  <a:pt x="523618" y="40188"/>
                </a:lnTo>
                <a:lnTo>
                  <a:pt x="526652" y="43661"/>
                </a:lnTo>
                <a:lnTo>
                  <a:pt x="528510" y="46108"/>
                </a:lnTo>
                <a:lnTo>
                  <a:pt x="529562" y="48823"/>
                </a:lnTo>
                <a:lnTo>
                  <a:pt x="529806" y="51806"/>
                </a:lnTo>
                <a:lnTo>
                  <a:pt x="542282" y="51806"/>
                </a:lnTo>
                <a:lnTo>
                  <a:pt x="542379" y="46718"/>
                </a:lnTo>
                <a:lnTo>
                  <a:pt x="540789" y="41974"/>
                </a:lnTo>
                <a:lnTo>
                  <a:pt x="537512" y="37570"/>
                </a:lnTo>
                <a:lnTo>
                  <a:pt x="536169" y="35944"/>
                </a:lnTo>
                <a:lnTo>
                  <a:pt x="526126" y="29349"/>
                </a:lnTo>
                <a:lnTo>
                  <a:pt x="511902" y="27150"/>
                </a:lnTo>
                <a:lnTo>
                  <a:pt x="502852" y="27150"/>
                </a:lnTo>
                <a:lnTo>
                  <a:pt x="495648" y="29450"/>
                </a:lnTo>
                <a:lnTo>
                  <a:pt x="490291" y="34048"/>
                </a:lnTo>
                <a:lnTo>
                  <a:pt x="484934" y="38647"/>
                </a:lnTo>
                <a:lnTo>
                  <a:pt x="482256" y="44664"/>
                </a:lnTo>
                <a:lnTo>
                  <a:pt x="482256" y="58410"/>
                </a:lnTo>
                <a:lnTo>
                  <a:pt x="485093" y="63351"/>
                </a:lnTo>
                <a:lnTo>
                  <a:pt x="490769" y="66923"/>
                </a:lnTo>
                <a:lnTo>
                  <a:pt x="493948" y="68977"/>
                </a:lnTo>
                <a:lnTo>
                  <a:pt x="498889" y="70836"/>
                </a:lnTo>
                <a:lnTo>
                  <a:pt x="505591" y="72499"/>
                </a:lnTo>
                <a:lnTo>
                  <a:pt x="516085" y="75141"/>
                </a:lnTo>
                <a:lnTo>
                  <a:pt x="521710" y="76560"/>
                </a:lnTo>
                <a:lnTo>
                  <a:pt x="525477" y="77807"/>
                </a:lnTo>
                <a:lnTo>
                  <a:pt x="527385" y="78884"/>
                </a:lnTo>
                <a:lnTo>
                  <a:pt x="530370" y="80645"/>
                </a:lnTo>
                <a:lnTo>
                  <a:pt x="531862" y="83213"/>
                </a:lnTo>
                <a:lnTo>
                  <a:pt x="531862" y="91040"/>
                </a:lnTo>
                <a:lnTo>
                  <a:pt x="530003" y="94330"/>
                </a:lnTo>
                <a:lnTo>
                  <a:pt x="526285" y="96458"/>
                </a:lnTo>
                <a:lnTo>
                  <a:pt x="522566" y="98586"/>
                </a:lnTo>
                <a:lnTo>
                  <a:pt x="518262" y="99650"/>
                </a:lnTo>
                <a:lnTo>
                  <a:pt x="505151" y="99650"/>
                </a:lnTo>
                <a:lnTo>
                  <a:pt x="499378" y="97522"/>
                </a:lnTo>
                <a:lnTo>
                  <a:pt x="496052" y="93266"/>
                </a:lnTo>
                <a:lnTo>
                  <a:pt x="494241" y="90918"/>
                </a:lnTo>
                <a:lnTo>
                  <a:pt x="493141" y="87542"/>
                </a:lnTo>
                <a:lnTo>
                  <a:pt x="492750" y="83140"/>
                </a:lnTo>
                <a:lnTo>
                  <a:pt x="480055" y="83140"/>
                </a:lnTo>
                <a:lnTo>
                  <a:pt x="480397" y="90967"/>
                </a:lnTo>
                <a:lnTo>
                  <a:pt x="483002" y="97534"/>
                </a:lnTo>
                <a:close/>
              </a:path>
              <a:path w="958055" h="110584">
                <a:moveTo>
                  <a:pt x="743613" y="41154"/>
                </a:moveTo>
                <a:lnTo>
                  <a:pt x="748701" y="38965"/>
                </a:lnTo>
                <a:lnTo>
                  <a:pt x="763230" y="38965"/>
                </a:lnTo>
                <a:lnTo>
                  <a:pt x="769272" y="42144"/>
                </a:lnTo>
                <a:lnTo>
                  <a:pt x="772892" y="48504"/>
                </a:lnTo>
                <a:lnTo>
                  <a:pt x="774849" y="51928"/>
                </a:lnTo>
                <a:lnTo>
                  <a:pt x="776096" y="56503"/>
                </a:lnTo>
                <a:lnTo>
                  <a:pt x="776635" y="62226"/>
                </a:lnTo>
                <a:lnTo>
                  <a:pt x="732973" y="62226"/>
                </a:lnTo>
                <a:lnTo>
                  <a:pt x="733218" y="55475"/>
                </a:lnTo>
                <a:lnTo>
                  <a:pt x="728717" y="39258"/>
                </a:lnTo>
                <a:lnTo>
                  <a:pt x="724751" y="44706"/>
                </a:lnTo>
                <a:lnTo>
                  <a:pt x="720021" y="56263"/>
                </a:lnTo>
                <a:lnTo>
                  <a:pt x="718444" y="70004"/>
                </a:lnTo>
                <a:lnTo>
                  <a:pt x="718836" y="77215"/>
                </a:lnTo>
                <a:lnTo>
                  <a:pt x="722092" y="89942"/>
                </a:lnTo>
                <a:lnTo>
                  <a:pt x="728643" y="99907"/>
                </a:lnTo>
                <a:lnTo>
                  <a:pt x="740734" y="108234"/>
                </a:lnTo>
                <a:lnTo>
                  <a:pt x="753519" y="110584"/>
                </a:lnTo>
                <a:lnTo>
                  <a:pt x="757531" y="110584"/>
                </a:lnTo>
                <a:lnTo>
                  <a:pt x="761127" y="110193"/>
                </a:lnTo>
                <a:lnTo>
                  <a:pt x="764307" y="109410"/>
                </a:lnTo>
                <a:lnTo>
                  <a:pt x="770226" y="108040"/>
                </a:lnTo>
                <a:lnTo>
                  <a:pt x="775191" y="105398"/>
                </a:lnTo>
                <a:lnTo>
                  <a:pt x="779203" y="101485"/>
                </a:lnTo>
                <a:lnTo>
                  <a:pt x="781600" y="99234"/>
                </a:lnTo>
                <a:lnTo>
                  <a:pt x="783765" y="96336"/>
                </a:lnTo>
                <a:lnTo>
                  <a:pt x="785697" y="92789"/>
                </a:lnTo>
                <a:lnTo>
                  <a:pt x="787629" y="89242"/>
                </a:lnTo>
                <a:lnTo>
                  <a:pt x="788767" y="86026"/>
                </a:lnTo>
                <a:lnTo>
                  <a:pt x="789109" y="83140"/>
                </a:lnTo>
                <a:lnTo>
                  <a:pt x="776121" y="83140"/>
                </a:lnTo>
                <a:lnTo>
                  <a:pt x="775142" y="86613"/>
                </a:lnTo>
                <a:lnTo>
                  <a:pt x="773479" y="89670"/>
                </a:lnTo>
                <a:lnTo>
                  <a:pt x="771131" y="92312"/>
                </a:lnTo>
                <a:lnTo>
                  <a:pt x="767022" y="96862"/>
                </a:lnTo>
                <a:lnTo>
                  <a:pt x="761518" y="99137"/>
                </a:lnTo>
                <a:lnTo>
                  <a:pt x="747233" y="99137"/>
                </a:lnTo>
                <a:lnTo>
                  <a:pt x="741779" y="96727"/>
                </a:lnTo>
                <a:lnTo>
                  <a:pt x="738257" y="91909"/>
                </a:lnTo>
                <a:lnTo>
                  <a:pt x="734734" y="87090"/>
                </a:lnTo>
                <a:lnTo>
                  <a:pt x="732851" y="80694"/>
                </a:lnTo>
                <a:lnTo>
                  <a:pt x="732606" y="72720"/>
                </a:lnTo>
                <a:lnTo>
                  <a:pt x="790210" y="72720"/>
                </a:lnTo>
                <a:lnTo>
                  <a:pt x="790210" y="64795"/>
                </a:lnTo>
                <a:lnTo>
                  <a:pt x="789818" y="59022"/>
                </a:lnTo>
                <a:lnTo>
                  <a:pt x="789036" y="55402"/>
                </a:lnTo>
                <a:lnTo>
                  <a:pt x="788155" y="50118"/>
                </a:lnTo>
                <a:lnTo>
                  <a:pt x="786394" y="45495"/>
                </a:lnTo>
                <a:lnTo>
                  <a:pt x="783752" y="41533"/>
                </a:lnTo>
                <a:lnTo>
                  <a:pt x="781013" y="37375"/>
                </a:lnTo>
                <a:lnTo>
                  <a:pt x="777026" y="33987"/>
                </a:lnTo>
                <a:lnTo>
                  <a:pt x="771791" y="31370"/>
                </a:lnTo>
                <a:lnTo>
                  <a:pt x="766557" y="28752"/>
                </a:lnTo>
                <a:lnTo>
                  <a:pt x="761151" y="27444"/>
                </a:lnTo>
                <a:lnTo>
                  <a:pt x="755574" y="27444"/>
                </a:lnTo>
                <a:lnTo>
                  <a:pt x="751233" y="27657"/>
                </a:lnTo>
                <a:lnTo>
                  <a:pt x="743613" y="41154"/>
                </a:lnTo>
                <a:close/>
              </a:path>
              <a:path w="958055" h="110584">
                <a:moveTo>
                  <a:pt x="733218" y="55475"/>
                </a:moveTo>
                <a:lnTo>
                  <a:pt x="735395" y="49910"/>
                </a:lnTo>
                <a:lnTo>
                  <a:pt x="739504" y="45532"/>
                </a:lnTo>
                <a:lnTo>
                  <a:pt x="743613" y="41154"/>
                </a:lnTo>
                <a:lnTo>
                  <a:pt x="751233" y="27657"/>
                </a:lnTo>
                <a:lnTo>
                  <a:pt x="738793" y="31244"/>
                </a:lnTo>
                <a:lnTo>
                  <a:pt x="728717" y="39258"/>
                </a:lnTo>
                <a:lnTo>
                  <a:pt x="733218" y="55475"/>
                </a:lnTo>
                <a:close/>
              </a:path>
              <a:path w="958055" h="110584">
                <a:moveTo>
                  <a:pt x="823720" y="107795"/>
                </a:moveTo>
                <a:lnTo>
                  <a:pt x="823720" y="61492"/>
                </a:lnTo>
                <a:lnTo>
                  <a:pt x="824050" y="57542"/>
                </a:lnTo>
                <a:lnTo>
                  <a:pt x="824711" y="54778"/>
                </a:lnTo>
                <a:lnTo>
                  <a:pt x="825371" y="52014"/>
                </a:lnTo>
                <a:lnTo>
                  <a:pt x="826802" y="49336"/>
                </a:lnTo>
                <a:lnTo>
                  <a:pt x="829004" y="46743"/>
                </a:lnTo>
                <a:lnTo>
                  <a:pt x="831743" y="43514"/>
                </a:lnTo>
                <a:lnTo>
                  <a:pt x="834923" y="41362"/>
                </a:lnTo>
                <a:lnTo>
                  <a:pt x="838543" y="40285"/>
                </a:lnTo>
                <a:lnTo>
                  <a:pt x="840549" y="39649"/>
                </a:lnTo>
                <a:lnTo>
                  <a:pt x="843117" y="39331"/>
                </a:lnTo>
                <a:lnTo>
                  <a:pt x="852412" y="39331"/>
                </a:lnTo>
                <a:lnTo>
                  <a:pt x="856668" y="41778"/>
                </a:lnTo>
                <a:lnTo>
                  <a:pt x="859016" y="46669"/>
                </a:lnTo>
                <a:lnTo>
                  <a:pt x="860435" y="49605"/>
                </a:lnTo>
                <a:lnTo>
                  <a:pt x="861144" y="53469"/>
                </a:lnTo>
                <a:lnTo>
                  <a:pt x="861144" y="107795"/>
                </a:lnTo>
                <a:lnTo>
                  <a:pt x="874573" y="107795"/>
                </a:lnTo>
                <a:lnTo>
                  <a:pt x="874573" y="49458"/>
                </a:lnTo>
                <a:lnTo>
                  <a:pt x="873496" y="43367"/>
                </a:lnTo>
                <a:lnTo>
                  <a:pt x="871344" y="39111"/>
                </a:lnTo>
                <a:lnTo>
                  <a:pt x="862743" y="30353"/>
                </a:lnTo>
                <a:lnTo>
                  <a:pt x="848743" y="27444"/>
                </a:lnTo>
                <a:lnTo>
                  <a:pt x="843655" y="27444"/>
                </a:lnTo>
                <a:lnTo>
                  <a:pt x="839032" y="28447"/>
                </a:lnTo>
                <a:lnTo>
                  <a:pt x="834874" y="30453"/>
                </a:lnTo>
                <a:lnTo>
                  <a:pt x="830716" y="32459"/>
                </a:lnTo>
                <a:lnTo>
                  <a:pt x="826778" y="35760"/>
                </a:lnTo>
                <a:lnTo>
                  <a:pt x="823060" y="40359"/>
                </a:lnTo>
                <a:lnTo>
                  <a:pt x="823060" y="29205"/>
                </a:lnTo>
                <a:lnTo>
                  <a:pt x="810512" y="29205"/>
                </a:lnTo>
                <a:lnTo>
                  <a:pt x="810512" y="107795"/>
                </a:lnTo>
                <a:lnTo>
                  <a:pt x="823720" y="107795"/>
                </a:lnTo>
                <a:close/>
              </a:path>
              <a:path w="958055" h="110584">
                <a:moveTo>
                  <a:pt x="942719" y="30232"/>
                </a:moveTo>
                <a:lnTo>
                  <a:pt x="942719" y="46229"/>
                </a:lnTo>
                <a:lnTo>
                  <a:pt x="958055" y="46229"/>
                </a:lnTo>
                <a:lnTo>
                  <a:pt x="958055" y="30232"/>
                </a:lnTo>
                <a:lnTo>
                  <a:pt x="942719" y="30232"/>
                </a:lnTo>
                <a:close/>
              </a:path>
              <a:path w="958055" h="110584">
                <a:moveTo>
                  <a:pt x="942719" y="91799"/>
                </a:moveTo>
                <a:lnTo>
                  <a:pt x="942719" y="107795"/>
                </a:lnTo>
                <a:lnTo>
                  <a:pt x="958055" y="107795"/>
                </a:lnTo>
                <a:lnTo>
                  <a:pt x="958055" y="91799"/>
                </a:lnTo>
                <a:lnTo>
                  <a:pt x="942719" y="91799"/>
                </a:lnTo>
                <a:close/>
              </a:path>
              <a:path w="958055" h="110584">
                <a:moveTo>
                  <a:pt x="916669" y="109043"/>
                </a:moveTo>
                <a:lnTo>
                  <a:pt x="920350" y="108945"/>
                </a:lnTo>
                <a:lnTo>
                  <a:pt x="923628" y="108554"/>
                </a:lnTo>
                <a:lnTo>
                  <a:pt x="926722" y="107795"/>
                </a:lnTo>
                <a:lnTo>
                  <a:pt x="926722" y="97375"/>
                </a:lnTo>
                <a:lnTo>
                  <a:pt x="922736" y="97596"/>
                </a:lnTo>
                <a:lnTo>
                  <a:pt x="919702" y="97596"/>
                </a:lnTo>
                <a:lnTo>
                  <a:pt x="916963" y="96788"/>
                </a:lnTo>
                <a:lnTo>
                  <a:pt x="914174" y="94024"/>
                </a:lnTo>
                <a:lnTo>
                  <a:pt x="914174" y="39992"/>
                </a:lnTo>
                <a:lnTo>
                  <a:pt x="926722" y="39992"/>
                </a:lnTo>
                <a:lnTo>
                  <a:pt x="926722" y="29205"/>
                </a:lnTo>
                <a:lnTo>
                  <a:pt x="914174" y="29205"/>
                </a:lnTo>
                <a:lnTo>
                  <a:pt x="914174" y="7264"/>
                </a:lnTo>
                <a:lnTo>
                  <a:pt x="900819" y="7264"/>
                </a:lnTo>
                <a:lnTo>
                  <a:pt x="900819" y="29205"/>
                </a:lnTo>
                <a:lnTo>
                  <a:pt x="890179" y="29205"/>
                </a:lnTo>
                <a:lnTo>
                  <a:pt x="890179" y="39992"/>
                </a:lnTo>
                <a:lnTo>
                  <a:pt x="900819" y="39992"/>
                </a:lnTo>
                <a:lnTo>
                  <a:pt x="900819" y="97057"/>
                </a:lnTo>
                <a:lnTo>
                  <a:pt x="901920" y="101155"/>
                </a:lnTo>
                <a:lnTo>
                  <a:pt x="904121" y="104310"/>
                </a:lnTo>
                <a:lnTo>
                  <a:pt x="906322" y="107465"/>
                </a:lnTo>
                <a:lnTo>
                  <a:pt x="910505" y="109043"/>
                </a:lnTo>
                <a:lnTo>
                  <a:pt x="916669" y="109043"/>
                </a:lnTo>
                <a:close/>
              </a:path>
              <a:path w="958055" h="110584">
                <a:moveTo>
                  <a:pt x="610672" y="29205"/>
                </a:moveTo>
                <a:lnTo>
                  <a:pt x="597611" y="29205"/>
                </a:lnTo>
                <a:lnTo>
                  <a:pt x="597611" y="107795"/>
                </a:lnTo>
                <a:lnTo>
                  <a:pt x="610819" y="107795"/>
                </a:lnTo>
                <a:lnTo>
                  <a:pt x="610819" y="55989"/>
                </a:lnTo>
                <a:lnTo>
                  <a:pt x="612861" y="48993"/>
                </a:lnTo>
                <a:lnTo>
                  <a:pt x="616946" y="45128"/>
                </a:lnTo>
                <a:lnTo>
                  <a:pt x="621031" y="41264"/>
                </a:lnTo>
                <a:lnTo>
                  <a:pt x="625568" y="39331"/>
                </a:lnTo>
                <a:lnTo>
                  <a:pt x="636038" y="39331"/>
                </a:lnTo>
                <a:lnTo>
                  <a:pt x="639780" y="41166"/>
                </a:lnTo>
                <a:lnTo>
                  <a:pt x="641786" y="44835"/>
                </a:lnTo>
                <a:lnTo>
                  <a:pt x="643057" y="47281"/>
                </a:lnTo>
                <a:lnTo>
                  <a:pt x="643693" y="51170"/>
                </a:lnTo>
                <a:lnTo>
                  <a:pt x="643693" y="107795"/>
                </a:lnTo>
                <a:lnTo>
                  <a:pt x="657122" y="107795"/>
                </a:lnTo>
                <a:lnTo>
                  <a:pt x="657122" y="53959"/>
                </a:lnTo>
                <a:lnTo>
                  <a:pt x="658993" y="48162"/>
                </a:lnTo>
                <a:lnTo>
                  <a:pt x="662736" y="44689"/>
                </a:lnTo>
                <a:lnTo>
                  <a:pt x="666478" y="41215"/>
                </a:lnTo>
                <a:lnTo>
                  <a:pt x="670942" y="39478"/>
                </a:lnTo>
                <a:lnTo>
                  <a:pt x="679895" y="39478"/>
                </a:lnTo>
                <a:lnTo>
                  <a:pt x="683087" y="40457"/>
                </a:lnTo>
                <a:lnTo>
                  <a:pt x="685704" y="42413"/>
                </a:lnTo>
                <a:lnTo>
                  <a:pt x="688321" y="44370"/>
                </a:lnTo>
                <a:lnTo>
                  <a:pt x="689629" y="47966"/>
                </a:lnTo>
                <a:lnTo>
                  <a:pt x="689629" y="107795"/>
                </a:lnTo>
                <a:lnTo>
                  <a:pt x="703352" y="107795"/>
                </a:lnTo>
                <a:lnTo>
                  <a:pt x="703352" y="48529"/>
                </a:lnTo>
                <a:lnTo>
                  <a:pt x="702325" y="43000"/>
                </a:lnTo>
                <a:lnTo>
                  <a:pt x="700270" y="38891"/>
                </a:lnTo>
                <a:lnTo>
                  <a:pt x="696454" y="31260"/>
                </a:lnTo>
                <a:lnTo>
                  <a:pt x="689263" y="27444"/>
                </a:lnTo>
                <a:lnTo>
                  <a:pt x="673755" y="27444"/>
                </a:lnTo>
                <a:lnTo>
                  <a:pt x="669303" y="28459"/>
                </a:lnTo>
                <a:lnTo>
                  <a:pt x="665341" y="30489"/>
                </a:lnTo>
                <a:lnTo>
                  <a:pt x="661378" y="32520"/>
                </a:lnTo>
                <a:lnTo>
                  <a:pt x="657929" y="35638"/>
                </a:lnTo>
                <a:lnTo>
                  <a:pt x="654994" y="39846"/>
                </a:lnTo>
                <a:lnTo>
                  <a:pt x="653233" y="36421"/>
                </a:lnTo>
                <a:lnTo>
                  <a:pt x="651276" y="33828"/>
                </a:lnTo>
                <a:lnTo>
                  <a:pt x="649124" y="32067"/>
                </a:lnTo>
                <a:lnTo>
                  <a:pt x="645308" y="28985"/>
                </a:lnTo>
                <a:lnTo>
                  <a:pt x="640269" y="27444"/>
                </a:lnTo>
                <a:lnTo>
                  <a:pt x="628479" y="27444"/>
                </a:lnTo>
                <a:lnTo>
                  <a:pt x="623538" y="28936"/>
                </a:lnTo>
                <a:lnTo>
                  <a:pt x="619184" y="31920"/>
                </a:lnTo>
                <a:lnTo>
                  <a:pt x="616640" y="33681"/>
                </a:lnTo>
                <a:lnTo>
                  <a:pt x="613803" y="36494"/>
                </a:lnTo>
                <a:lnTo>
                  <a:pt x="610672" y="40359"/>
                </a:lnTo>
                <a:lnTo>
                  <a:pt x="610672" y="29205"/>
                </a:lnTo>
                <a:close/>
              </a:path>
              <a:path w="958055" h="110584">
                <a:moveTo>
                  <a:pt x="578532" y="109043"/>
                </a:moveTo>
                <a:lnTo>
                  <a:pt x="582213" y="108945"/>
                </a:lnTo>
                <a:lnTo>
                  <a:pt x="585490" y="108554"/>
                </a:lnTo>
                <a:lnTo>
                  <a:pt x="588584" y="107795"/>
                </a:lnTo>
                <a:lnTo>
                  <a:pt x="588584" y="97375"/>
                </a:lnTo>
                <a:lnTo>
                  <a:pt x="584598" y="97596"/>
                </a:lnTo>
                <a:lnTo>
                  <a:pt x="581565" y="97596"/>
                </a:lnTo>
                <a:lnTo>
                  <a:pt x="578825" y="96788"/>
                </a:lnTo>
                <a:lnTo>
                  <a:pt x="576037" y="94024"/>
                </a:lnTo>
                <a:lnTo>
                  <a:pt x="576037" y="39992"/>
                </a:lnTo>
                <a:lnTo>
                  <a:pt x="588584" y="39992"/>
                </a:lnTo>
                <a:lnTo>
                  <a:pt x="588584" y="29205"/>
                </a:lnTo>
                <a:lnTo>
                  <a:pt x="576037" y="29205"/>
                </a:lnTo>
                <a:lnTo>
                  <a:pt x="576037" y="7264"/>
                </a:lnTo>
                <a:lnTo>
                  <a:pt x="562682" y="7264"/>
                </a:lnTo>
                <a:lnTo>
                  <a:pt x="562682" y="29205"/>
                </a:lnTo>
                <a:lnTo>
                  <a:pt x="552041" y="29205"/>
                </a:lnTo>
                <a:lnTo>
                  <a:pt x="552041" y="39992"/>
                </a:lnTo>
                <a:lnTo>
                  <a:pt x="562682" y="39992"/>
                </a:lnTo>
                <a:lnTo>
                  <a:pt x="562682" y="97057"/>
                </a:lnTo>
                <a:lnTo>
                  <a:pt x="563782" y="101155"/>
                </a:lnTo>
                <a:lnTo>
                  <a:pt x="565983" y="104310"/>
                </a:lnTo>
                <a:lnTo>
                  <a:pt x="568185" y="107465"/>
                </a:lnTo>
                <a:lnTo>
                  <a:pt x="572367" y="109043"/>
                </a:lnTo>
                <a:lnTo>
                  <a:pt x="578532" y="109043"/>
                </a:lnTo>
                <a:close/>
              </a:path>
              <a:path w="958055" h="110584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7"/>
                </a:lnTo>
                <a:lnTo>
                  <a:pt x="70592" y="22773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8"/>
                </a:lnTo>
                <a:lnTo>
                  <a:pt x="84081" y="40799"/>
                </a:lnTo>
                <a:lnTo>
                  <a:pt x="85414" y="35516"/>
                </a:lnTo>
                <a:lnTo>
                  <a:pt x="85414" y="29058"/>
                </a:lnTo>
                <a:lnTo>
                  <a:pt x="85102" y="23976"/>
                </a:lnTo>
                <a:lnTo>
                  <a:pt x="80450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0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  <a:path w="958055" h="110584">
                <a:moveTo>
                  <a:pt x="69907" y="99895"/>
                </a:moveTo>
                <a:lnTo>
                  <a:pt x="70151" y="102732"/>
                </a:lnTo>
                <a:lnTo>
                  <a:pt x="70444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7" y="98770"/>
                </a:lnTo>
                <a:lnTo>
                  <a:pt x="84289" y="96764"/>
                </a:lnTo>
                <a:lnTo>
                  <a:pt x="83946" y="93706"/>
                </a:lnTo>
                <a:lnTo>
                  <a:pt x="83800" y="89597"/>
                </a:lnTo>
                <a:lnTo>
                  <a:pt x="83286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7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3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0" y="65944"/>
                </a:lnTo>
                <a:lnTo>
                  <a:pt x="68488" y="70665"/>
                </a:lnTo>
                <a:lnTo>
                  <a:pt x="68830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958055" h="110584">
                <a:moveTo>
                  <a:pt x="129956" y="41154"/>
                </a:moveTo>
                <a:lnTo>
                  <a:pt x="135044" y="38965"/>
                </a:lnTo>
                <a:lnTo>
                  <a:pt x="149573" y="38965"/>
                </a:lnTo>
                <a:lnTo>
                  <a:pt x="155615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6" y="62226"/>
                </a:lnTo>
                <a:lnTo>
                  <a:pt x="119561" y="55475"/>
                </a:lnTo>
                <a:lnTo>
                  <a:pt x="115060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6" y="99907"/>
                </a:lnTo>
                <a:lnTo>
                  <a:pt x="127078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4" y="105398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2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2" y="89670"/>
                </a:lnTo>
                <a:lnTo>
                  <a:pt x="157474" y="92312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6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1" y="59022"/>
                </a:lnTo>
                <a:lnTo>
                  <a:pt x="175379" y="55402"/>
                </a:lnTo>
                <a:lnTo>
                  <a:pt x="174498" y="50118"/>
                </a:lnTo>
                <a:lnTo>
                  <a:pt x="172737" y="45495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2"/>
                </a:lnTo>
                <a:lnTo>
                  <a:pt x="147494" y="27444"/>
                </a:lnTo>
                <a:lnTo>
                  <a:pt x="141917" y="27444"/>
                </a:lnTo>
                <a:lnTo>
                  <a:pt x="137576" y="27657"/>
                </a:lnTo>
                <a:lnTo>
                  <a:pt x="129956" y="41154"/>
                </a:lnTo>
                <a:close/>
              </a:path>
              <a:path w="958055" h="110584">
                <a:moveTo>
                  <a:pt x="119561" y="55475"/>
                </a:moveTo>
                <a:lnTo>
                  <a:pt x="121738" y="49910"/>
                </a:lnTo>
                <a:lnTo>
                  <a:pt x="125847" y="45532"/>
                </a:lnTo>
                <a:lnTo>
                  <a:pt x="129956" y="41154"/>
                </a:lnTo>
                <a:lnTo>
                  <a:pt x="137576" y="27657"/>
                </a:lnTo>
                <a:lnTo>
                  <a:pt x="125136" y="31244"/>
                </a:lnTo>
                <a:lnTo>
                  <a:pt x="115060" y="39258"/>
                </a:lnTo>
                <a:lnTo>
                  <a:pt x="119561" y="55475"/>
                </a:lnTo>
                <a:close/>
              </a:path>
              <a:path w="958055" h="110584">
                <a:moveTo>
                  <a:pt x="196855" y="29572"/>
                </a:moveTo>
                <a:lnTo>
                  <a:pt x="196855" y="107795"/>
                </a:lnTo>
                <a:lnTo>
                  <a:pt x="210284" y="107795"/>
                </a:lnTo>
                <a:lnTo>
                  <a:pt x="210284" y="29572"/>
                </a:lnTo>
                <a:lnTo>
                  <a:pt x="196855" y="29572"/>
                </a:lnTo>
                <a:close/>
              </a:path>
              <a:path w="958055" h="110584">
                <a:moveTo>
                  <a:pt x="196855" y="0"/>
                </a:moveTo>
                <a:lnTo>
                  <a:pt x="196855" y="14969"/>
                </a:lnTo>
                <a:lnTo>
                  <a:pt x="210284" y="14969"/>
                </a:lnTo>
                <a:lnTo>
                  <a:pt x="210284" y="0"/>
                </a:lnTo>
                <a:lnTo>
                  <a:pt x="196855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3" name="object 463"/>
          <p:cNvSpPr/>
          <p:nvPr/>
        </p:nvSpPr>
        <p:spPr>
          <a:xfrm>
            <a:off x="4154275" y="453254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4" name="object 464"/>
          <p:cNvSpPr/>
          <p:nvPr/>
        </p:nvSpPr>
        <p:spPr>
          <a:xfrm>
            <a:off x="4826230" y="48630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5" name="object 465"/>
          <p:cNvSpPr/>
          <p:nvPr/>
        </p:nvSpPr>
        <p:spPr>
          <a:xfrm>
            <a:off x="4826230" y="54063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6" name="object 466"/>
          <p:cNvSpPr/>
          <p:nvPr/>
        </p:nvSpPr>
        <p:spPr>
          <a:xfrm>
            <a:off x="3962207" y="598870"/>
            <a:ext cx="1482331" cy="104459"/>
          </a:xfrm>
          <a:custGeom>
            <a:avLst/>
            <a:gdLst/>
            <a:ahLst/>
            <a:cxnLst/>
            <a:rect l="l" t="t" r="r" b="b"/>
            <a:pathLst>
              <a:path w="1630564" h="118387">
                <a:moveTo>
                  <a:pt x="175526" y="118387"/>
                </a:moveTo>
                <a:lnTo>
                  <a:pt x="175526" y="84938"/>
                </a:lnTo>
                <a:lnTo>
                  <a:pt x="177931" y="87913"/>
                </a:lnTo>
                <a:lnTo>
                  <a:pt x="177361" y="74725"/>
                </a:lnTo>
                <a:lnTo>
                  <a:pt x="175852" y="71179"/>
                </a:lnTo>
                <a:lnTo>
                  <a:pt x="175098" y="66877"/>
                </a:lnTo>
                <a:lnTo>
                  <a:pt x="175098" y="55545"/>
                </a:lnTo>
                <a:lnTo>
                  <a:pt x="175852" y="50367"/>
                </a:lnTo>
                <a:lnTo>
                  <a:pt x="177361" y="46290"/>
                </a:lnTo>
                <a:lnTo>
                  <a:pt x="180173" y="38668"/>
                </a:lnTo>
                <a:lnTo>
                  <a:pt x="179827" y="30493"/>
                </a:lnTo>
                <a:lnTo>
                  <a:pt x="177422" y="32797"/>
                </a:lnTo>
                <a:lnTo>
                  <a:pt x="175220" y="35772"/>
                </a:lnTo>
                <a:lnTo>
                  <a:pt x="175220" y="27089"/>
                </a:lnTo>
                <a:lnTo>
                  <a:pt x="164519" y="27089"/>
                </a:lnTo>
                <a:lnTo>
                  <a:pt x="164519" y="118387"/>
                </a:lnTo>
                <a:lnTo>
                  <a:pt x="175526" y="118387"/>
                </a:lnTo>
                <a:close/>
              </a:path>
              <a:path w="1630564" h="118387">
                <a:moveTo>
                  <a:pt x="15092" y="29684"/>
                </a:moveTo>
                <a:lnTo>
                  <a:pt x="20577" y="19904"/>
                </a:lnTo>
                <a:lnTo>
                  <a:pt x="26019" y="13687"/>
                </a:lnTo>
                <a:lnTo>
                  <a:pt x="33164" y="10578"/>
                </a:lnTo>
                <a:lnTo>
                  <a:pt x="49267" y="10578"/>
                </a:lnTo>
                <a:lnTo>
                  <a:pt x="54903" y="12270"/>
                </a:lnTo>
                <a:lnTo>
                  <a:pt x="58918" y="15654"/>
                </a:lnTo>
                <a:lnTo>
                  <a:pt x="62934" y="19038"/>
                </a:lnTo>
                <a:lnTo>
                  <a:pt x="65614" y="23624"/>
                </a:lnTo>
                <a:lnTo>
                  <a:pt x="66959" y="29413"/>
                </a:lnTo>
                <a:lnTo>
                  <a:pt x="78823" y="29413"/>
                </a:lnTo>
                <a:lnTo>
                  <a:pt x="78130" y="21790"/>
                </a:lnTo>
                <a:lnTo>
                  <a:pt x="74644" y="14981"/>
                </a:lnTo>
                <a:lnTo>
                  <a:pt x="68366" y="8989"/>
                </a:lnTo>
                <a:lnTo>
                  <a:pt x="55809" y="1854"/>
                </a:lnTo>
                <a:lnTo>
                  <a:pt x="41888" y="0"/>
                </a:lnTo>
                <a:lnTo>
                  <a:pt x="32107" y="927"/>
                </a:lnTo>
                <a:lnTo>
                  <a:pt x="20129" y="5476"/>
                </a:lnTo>
                <a:lnTo>
                  <a:pt x="10518" y="13819"/>
                </a:lnTo>
                <a:lnTo>
                  <a:pt x="5785" y="20869"/>
                </a:lnTo>
                <a:lnTo>
                  <a:pt x="1446" y="32657"/>
                </a:lnTo>
                <a:lnTo>
                  <a:pt x="0" y="46413"/>
                </a:lnTo>
                <a:lnTo>
                  <a:pt x="77" y="50233"/>
                </a:lnTo>
                <a:lnTo>
                  <a:pt x="2053" y="64458"/>
                </a:lnTo>
                <a:lnTo>
                  <a:pt x="6695" y="76088"/>
                </a:lnTo>
                <a:lnTo>
                  <a:pt x="14003" y="85121"/>
                </a:lnTo>
                <a:lnTo>
                  <a:pt x="27107" y="92642"/>
                </a:lnTo>
                <a:lnTo>
                  <a:pt x="40298" y="94599"/>
                </a:lnTo>
                <a:lnTo>
                  <a:pt x="46697" y="94212"/>
                </a:lnTo>
                <a:lnTo>
                  <a:pt x="59174" y="90555"/>
                </a:lnTo>
                <a:lnTo>
                  <a:pt x="69161" y="83042"/>
                </a:lnTo>
                <a:lnTo>
                  <a:pt x="76377" y="72015"/>
                </a:lnTo>
                <a:lnTo>
                  <a:pt x="79679" y="59254"/>
                </a:lnTo>
                <a:lnTo>
                  <a:pt x="67815" y="59254"/>
                </a:lnTo>
                <a:lnTo>
                  <a:pt x="66593" y="65165"/>
                </a:lnTo>
                <a:lnTo>
                  <a:pt x="64738" y="69935"/>
                </a:lnTo>
                <a:lnTo>
                  <a:pt x="62251" y="73563"/>
                </a:lnTo>
                <a:lnTo>
                  <a:pt x="57563" y="80453"/>
                </a:lnTo>
                <a:lnTo>
                  <a:pt x="50734" y="83898"/>
                </a:lnTo>
                <a:lnTo>
                  <a:pt x="32022" y="83898"/>
                </a:lnTo>
                <a:lnTo>
                  <a:pt x="24694" y="80626"/>
                </a:lnTo>
                <a:lnTo>
                  <a:pt x="19782" y="74083"/>
                </a:lnTo>
                <a:lnTo>
                  <a:pt x="19117" y="73163"/>
                </a:lnTo>
                <a:lnTo>
                  <a:pt x="14089" y="62183"/>
                </a:lnTo>
                <a:lnTo>
                  <a:pt x="12413" y="48492"/>
                </a:lnTo>
                <a:lnTo>
                  <a:pt x="12587" y="43091"/>
                </a:lnTo>
                <a:lnTo>
                  <a:pt x="15092" y="29684"/>
                </a:lnTo>
                <a:close/>
              </a:path>
              <a:path w="1630564" h="118387">
                <a:moveTo>
                  <a:pt x="142548" y="83776"/>
                </a:moveTo>
                <a:lnTo>
                  <a:pt x="141844" y="81024"/>
                </a:lnTo>
                <a:lnTo>
                  <a:pt x="141844" y="37098"/>
                </a:lnTo>
                <a:lnTo>
                  <a:pt x="139460" y="32531"/>
                </a:lnTo>
                <a:lnTo>
                  <a:pt x="134690" y="29596"/>
                </a:lnTo>
                <a:lnTo>
                  <a:pt x="129879" y="26661"/>
                </a:lnTo>
                <a:lnTo>
                  <a:pt x="123622" y="25193"/>
                </a:lnTo>
                <a:lnTo>
                  <a:pt x="109272" y="25193"/>
                </a:lnTo>
                <a:lnTo>
                  <a:pt x="103432" y="26773"/>
                </a:lnTo>
                <a:lnTo>
                  <a:pt x="98397" y="29933"/>
                </a:lnTo>
                <a:lnTo>
                  <a:pt x="93363" y="33092"/>
                </a:lnTo>
                <a:lnTo>
                  <a:pt x="90743" y="38708"/>
                </a:lnTo>
                <a:lnTo>
                  <a:pt x="90539" y="46780"/>
                </a:lnTo>
                <a:lnTo>
                  <a:pt x="100813" y="46780"/>
                </a:lnTo>
                <a:lnTo>
                  <a:pt x="101220" y="43396"/>
                </a:lnTo>
                <a:lnTo>
                  <a:pt x="102097" y="40848"/>
                </a:lnTo>
                <a:lnTo>
                  <a:pt x="103442" y="39136"/>
                </a:lnTo>
                <a:lnTo>
                  <a:pt x="105847" y="36038"/>
                </a:lnTo>
                <a:lnTo>
                  <a:pt x="109924" y="34489"/>
                </a:lnTo>
                <a:lnTo>
                  <a:pt x="120646" y="34489"/>
                </a:lnTo>
                <a:lnTo>
                  <a:pt x="124467" y="35334"/>
                </a:lnTo>
                <a:lnTo>
                  <a:pt x="127138" y="37027"/>
                </a:lnTo>
                <a:lnTo>
                  <a:pt x="129808" y="38718"/>
                </a:lnTo>
                <a:lnTo>
                  <a:pt x="131143" y="41439"/>
                </a:lnTo>
                <a:lnTo>
                  <a:pt x="131143" y="45190"/>
                </a:lnTo>
                <a:lnTo>
                  <a:pt x="130409" y="49409"/>
                </a:lnTo>
                <a:lnTo>
                  <a:pt x="127861" y="52262"/>
                </a:lnTo>
                <a:lnTo>
                  <a:pt x="125334" y="52589"/>
                </a:lnTo>
                <a:lnTo>
                  <a:pt x="107784" y="54790"/>
                </a:lnTo>
                <a:lnTo>
                  <a:pt x="101628" y="55565"/>
                </a:lnTo>
                <a:lnTo>
                  <a:pt x="96654" y="57624"/>
                </a:lnTo>
                <a:lnTo>
                  <a:pt x="92863" y="60966"/>
                </a:lnTo>
                <a:lnTo>
                  <a:pt x="89072" y="64309"/>
                </a:lnTo>
                <a:lnTo>
                  <a:pt x="87176" y="69018"/>
                </a:lnTo>
                <a:lnTo>
                  <a:pt x="87176" y="80637"/>
                </a:lnTo>
                <a:lnTo>
                  <a:pt x="89102" y="85253"/>
                </a:lnTo>
                <a:lnTo>
                  <a:pt x="92955" y="88943"/>
                </a:lnTo>
                <a:lnTo>
                  <a:pt x="96807" y="92632"/>
                </a:lnTo>
                <a:lnTo>
                  <a:pt x="98672" y="78027"/>
                </a:lnTo>
                <a:lnTo>
                  <a:pt x="98672" y="70649"/>
                </a:lnTo>
                <a:lnTo>
                  <a:pt x="100364" y="67591"/>
                </a:lnTo>
                <a:lnTo>
                  <a:pt x="103748" y="65676"/>
                </a:lnTo>
                <a:lnTo>
                  <a:pt x="105745" y="64534"/>
                </a:lnTo>
                <a:lnTo>
                  <a:pt x="108742" y="63698"/>
                </a:lnTo>
                <a:lnTo>
                  <a:pt x="112737" y="63168"/>
                </a:lnTo>
                <a:lnTo>
                  <a:pt x="119402" y="62312"/>
                </a:lnTo>
                <a:lnTo>
                  <a:pt x="123520" y="61660"/>
                </a:lnTo>
                <a:lnTo>
                  <a:pt x="127760" y="60518"/>
                </a:lnTo>
                <a:lnTo>
                  <a:pt x="130837" y="58949"/>
                </a:lnTo>
                <a:lnTo>
                  <a:pt x="130837" y="74582"/>
                </a:lnTo>
                <a:lnTo>
                  <a:pt x="127780" y="79455"/>
                </a:lnTo>
                <a:lnTo>
                  <a:pt x="121665" y="82430"/>
                </a:lnTo>
                <a:lnTo>
                  <a:pt x="118037" y="84224"/>
                </a:lnTo>
                <a:lnTo>
                  <a:pt x="114285" y="85121"/>
                </a:lnTo>
                <a:lnTo>
                  <a:pt x="107233" y="85121"/>
                </a:lnTo>
                <a:lnTo>
                  <a:pt x="107845" y="94477"/>
                </a:lnTo>
                <a:lnTo>
                  <a:pt x="112900" y="94477"/>
                </a:lnTo>
                <a:lnTo>
                  <a:pt x="117527" y="93397"/>
                </a:lnTo>
                <a:lnTo>
                  <a:pt x="121726" y="91236"/>
                </a:lnTo>
                <a:lnTo>
                  <a:pt x="125925" y="89075"/>
                </a:lnTo>
                <a:lnTo>
                  <a:pt x="129145" y="86528"/>
                </a:lnTo>
                <a:lnTo>
                  <a:pt x="131388" y="83592"/>
                </a:lnTo>
                <a:lnTo>
                  <a:pt x="131755" y="86201"/>
                </a:lnTo>
                <a:lnTo>
                  <a:pt x="133283" y="89646"/>
                </a:lnTo>
                <a:lnTo>
                  <a:pt x="134996" y="92337"/>
                </a:lnTo>
                <a:lnTo>
                  <a:pt x="137747" y="93682"/>
                </a:lnTo>
                <a:lnTo>
                  <a:pt x="143088" y="93682"/>
                </a:lnTo>
                <a:lnTo>
                  <a:pt x="146105" y="93376"/>
                </a:lnTo>
                <a:lnTo>
                  <a:pt x="149121" y="92581"/>
                </a:lnTo>
                <a:lnTo>
                  <a:pt x="149121" y="84448"/>
                </a:lnTo>
                <a:lnTo>
                  <a:pt x="148428" y="84571"/>
                </a:lnTo>
                <a:lnTo>
                  <a:pt x="145513" y="84815"/>
                </a:lnTo>
                <a:lnTo>
                  <a:pt x="142548" y="83776"/>
                </a:lnTo>
                <a:close/>
              </a:path>
              <a:path w="1630564" h="118387">
                <a:moveTo>
                  <a:pt x="104482" y="84204"/>
                </a:moveTo>
                <a:lnTo>
                  <a:pt x="99834" y="80535"/>
                </a:lnTo>
                <a:lnTo>
                  <a:pt x="98672" y="78027"/>
                </a:lnTo>
                <a:lnTo>
                  <a:pt x="96807" y="92632"/>
                </a:lnTo>
                <a:lnTo>
                  <a:pt x="101771" y="94477"/>
                </a:lnTo>
                <a:lnTo>
                  <a:pt x="107845" y="94477"/>
                </a:lnTo>
                <a:lnTo>
                  <a:pt x="107233" y="85121"/>
                </a:lnTo>
                <a:lnTo>
                  <a:pt x="104482" y="84204"/>
                </a:lnTo>
                <a:close/>
              </a:path>
              <a:path w="1630564" h="118387">
                <a:moveTo>
                  <a:pt x="182069" y="91236"/>
                </a:moveTo>
                <a:lnTo>
                  <a:pt x="185412" y="93397"/>
                </a:lnTo>
                <a:lnTo>
                  <a:pt x="189550" y="94477"/>
                </a:lnTo>
                <a:lnTo>
                  <a:pt x="200761" y="94477"/>
                </a:lnTo>
                <a:lnTo>
                  <a:pt x="206265" y="92541"/>
                </a:lnTo>
                <a:lnTo>
                  <a:pt x="210993" y="88668"/>
                </a:lnTo>
                <a:lnTo>
                  <a:pt x="215373" y="84043"/>
                </a:lnTo>
                <a:lnTo>
                  <a:pt x="220481" y="72929"/>
                </a:lnTo>
                <a:lnTo>
                  <a:pt x="222184" y="58092"/>
                </a:lnTo>
                <a:lnTo>
                  <a:pt x="222184" y="57875"/>
                </a:lnTo>
                <a:lnTo>
                  <a:pt x="220215" y="43998"/>
                </a:lnTo>
                <a:lnTo>
                  <a:pt x="214418" y="33724"/>
                </a:lnTo>
                <a:lnTo>
                  <a:pt x="209240" y="28037"/>
                </a:lnTo>
                <a:lnTo>
                  <a:pt x="202942" y="25193"/>
                </a:lnTo>
                <a:lnTo>
                  <a:pt x="190508" y="25193"/>
                </a:lnTo>
                <a:lnTo>
                  <a:pt x="186146" y="26416"/>
                </a:lnTo>
                <a:lnTo>
                  <a:pt x="182436" y="28862"/>
                </a:lnTo>
                <a:lnTo>
                  <a:pt x="179827" y="30493"/>
                </a:lnTo>
                <a:lnTo>
                  <a:pt x="180173" y="38668"/>
                </a:lnTo>
                <a:lnTo>
                  <a:pt x="185392" y="34855"/>
                </a:lnTo>
                <a:lnTo>
                  <a:pt x="200598" y="34855"/>
                </a:lnTo>
                <a:lnTo>
                  <a:pt x="205816" y="38463"/>
                </a:lnTo>
                <a:lnTo>
                  <a:pt x="208670" y="45679"/>
                </a:lnTo>
                <a:lnTo>
                  <a:pt x="210178" y="49430"/>
                </a:lnTo>
                <a:lnTo>
                  <a:pt x="210932" y="53914"/>
                </a:lnTo>
                <a:lnTo>
                  <a:pt x="210932" y="67693"/>
                </a:lnTo>
                <a:lnTo>
                  <a:pt x="209230" y="74124"/>
                </a:lnTo>
                <a:lnTo>
                  <a:pt x="205826" y="78425"/>
                </a:lnTo>
                <a:lnTo>
                  <a:pt x="202422" y="82726"/>
                </a:lnTo>
                <a:lnTo>
                  <a:pt x="198152" y="84877"/>
                </a:lnTo>
                <a:lnTo>
                  <a:pt x="185432" y="84877"/>
                </a:lnTo>
                <a:lnTo>
                  <a:pt x="180215" y="81492"/>
                </a:lnTo>
                <a:lnTo>
                  <a:pt x="177361" y="74725"/>
                </a:lnTo>
                <a:lnTo>
                  <a:pt x="177931" y="87913"/>
                </a:lnTo>
                <a:lnTo>
                  <a:pt x="182069" y="91236"/>
                </a:lnTo>
                <a:close/>
              </a:path>
              <a:path w="1630564" h="118387">
                <a:moveTo>
                  <a:pt x="288687" y="28597"/>
                </a:moveTo>
                <a:lnTo>
                  <a:pt x="282980" y="35161"/>
                </a:lnTo>
                <a:lnTo>
                  <a:pt x="286526" y="54301"/>
                </a:lnTo>
                <a:lnTo>
                  <a:pt x="286730" y="48675"/>
                </a:lnTo>
                <a:lnTo>
                  <a:pt x="288544" y="44038"/>
                </a:lnTo>
                <a:lnTo>
                  <a:pt x="291968" y="40389"/>
                </a:lnTo>
                <a:lnTo>
                  <a:pt x="296147" y="25316"/>
                </a:lnTo>
                <a:lnTo>
                  <a:pt x="288687" y="28597"/>
                </a:lnTo>
                <a:close/>
              </a:path>
              <a:path w="1630564" h="118387">
                <a:moveTo>
                  <a:pt x="334224" y="63046"/>
                </a:moveTo>
                <a:lnTo>
                  <a:pt x="334224" y="56441"/>
                </a:lnTo>
                <a:lnTo>
                  <a:pt x="333898" y="51631"/>
                </a:lnTo>
                <a:lnTo>
                  <a:pt x="333245" y="48614"/>
                </a:lnTo>
                <a:lnTo>
                  <a:pt x="332512" y="44211"/>
                </a:lnTo>
                <a:lnTo>
                  <a:pt x="331044" y="40359"/>
                </a:lnTo>
                <a:lnTo>
                  <a:pt x="328843" y="37057"/>
                </a:lnTo>
                <a:lnTo>
                  <a:pt x="326560" y="33592"/>
                </a:lnTo>
                <a:lnTo>
                  <a:pt x="323237" y="30768"/>
                </a:lnTo>
                <a:lnTo>
                  <a:pt x="318875" y="28587"/>
                </a:lnTo>
                <a:lnTo>
                  <a:pt x="314513" y="26407"/>
                </a:lnTo>
                <a:lnTo>
                  <a:pt x="310008" y="25316"/>
                </a:lnTo>
                <a:lnTo>
                  <a:pt x="296147" y="25316"/>
                </a:lnTo>
                <a:lnTo>
                  <a:pt x="291968" y="40389"/>
                </a:lnTo>
                <a:lnTo>
                  <a:pt x="295393" y="36741"/>
                </a:lnTo>
                <a:lnTo>
                  <a:pt x="299633" y="34916"/>
                </a:lnTo>
                <a:lnTo>
                  <a:pt x="311741" y="34916"/>
                </a:lnTo>
                <a:lnTo>
                  <a:pt x="316775" y="37566"/>
                </a:lnTo>
                <a:lnTo>
                  <a:pt x="319792" y="42866"/>
                </a:lnTo>
                <a:lnTo>
                  <a:pt x="321423" y="45719"/>
                </a:lnTo>
                <a:lnTo>
                  <a:pt x="322463" y="49531"/>
                </a:lnTo>
                <a:lnTo>
                  <a:pt x="322911" y="54301"/>
                </a:lnTo>
                <a:lnTo>
                  <a:pt x="286526" y="54301"/>
                </a:lnTo>
                <a:lnTo>
                  <a:pt x="282980" y="35161"/>
                </a:lnTo>
                <a:lnTo>
                  <a:pt x="281987" y="36359"/>
                </a:lnTo>
                <a:lnTo>
                  <a:pt x="276311" y="47260"/>
                </a:lnTo>
                <a:lnTo>
                  <a:pt x="274419" y="60783"/>
                </a:lnTo>
                <a:lnTo>
                  <a:pt x="274429" y="61904"/>
                </a:lnTo>
                <a:lnTo>
                  <a:pt x="276696" y="75461"/>
                </a:lnTo>
                <a:lnTo>
                  <a:pt x="282919" y="85702"/>
                </a:lnTo>
                <a:lnTo>
                  <a:pt x="288585" y="91633"/>
                </a:lnTo>
                <a:lnTo>
                  <a:pt x="295495" y="94599"/>
                </a:lnTo>
                <a:lnTo>
                  <a:pt x="306992" y="94599"/>
                </a:lnTo>
                <a:lnTo>
                  <a:pt x="309988" y="94273"/>
                </a:lnTo>
                <a:lnTo>
                  <a:pt x="312638" y="93622"/>
                </a:lnTo>
                <a:lnTo>
                  <a:pt x="317570" y="92480"/>
                </a:lnTo>
                <a:lnTo>
                  <a:pt x="321708" y="90278"/>
                </a:lnTo>
                <a:lnTo>
                  <a:pt x="325051" y="87017"/>
                </a:lnTo>
                <a:lnTo>
                  <a:pt x="328852" y="82726"/>
                </a:lnTo>
                <a:lnTo>
                  <a:pt x="330463" y="79770"/>
                </a:lnTo>
                <a:lnTo>
                  <a:pt x="332073" y="76814"/>
                </a:lnTo>
                <a:lnTo>
                  <a:pt x="333021" y="74134"/>
                </a:lnTo>
                <a:lnTo>
                  <a:pt x="333307" y="71729"/>
                </a:lnTo>
                <a:lnTo>
                  <a:pt x="322482" y="71729"/>
                </a:lnTo>
                <a:lnTo>
                  <a:pt x="321668" y="74624"/>
                </a:lnTo>
                <a:lnTo>
                  <a:pt x="320281" y="77171"/>
                </a:lnTo>
                <a:lnTo>
                  <a:pt x="318325" y="79373"/>
                </a:lnTo>
                <a:lnTo>
                  <a:pt x="314900" y="83165"/>
                </a:lnTo>
                <a:lnTo>
                  <a:pt x="310314" y="85060"/>
                </a:lnTo>
                <a:lnTo>
                  <a:pt x="298410" y="85060"/>
                </a:lnTo>
                <a:lnTo>
                  <a:pt x="293865" y="83052"/>
                </a:lnTo>
                <a:lnTo>
                  <a:pt x="290929" y="79036"/>
                </a:lnTo>
                <a:lnTo>
                  <a:pt x="287994" y="75021"/>
                </a:lnTo>
                <a:lnTo>
                  <a:pt x="286424" y="69690"/>
                </a:lnTo>
                <a:lnTo>
                  <a:pt x="286221" y="63046"/>
                </a:lnTo>
                <a:lnTo>
                  <a:pt x="334224" y="63046"/>
                </a:lnTo>
                <a:close/>
              </a:path>
              <a:path w="1630564" h="118387">
                <a:moveTo>
                  <a:pt x="345830" y="92275"/>
                </a:moveTo>
                <a:lnTo>
                  <a:pt x="359772" y="92275"/>
                </a:lnTo>
                <a:lnTo>
                  <a:pt x="375549" y="67693"/>
                </a:lnTo>
                <a:lnTo>
                  <a:pt x="391815" y="92275"/>
                </a:lnTo>
                <a:lnTo>
                  <a:pt x="405880" y="92275"/>
                </a:lnTo>
                <a:lnTo>
                  <a:pt x="382826" y="58705"/>
                </a:lnTo>
                <a:lnTo>
                  <a:pt x="404901" y="27089"/>
                </a:lnTo>
                <a:lnTo>
                  <a:pt x="391509" y="26783"/>
                </a:lnTo>
                <a:lnTo>
                  <a:pt x="376283" y="49837"/>
                </a:lnTo>
                <a:lnTo>
                  <a:pt x="361240" y="26783"/>
                </a:lnTo>
                <a:lnTo>
                  <a:pt x="346992" y="26783"/>
                </a:lnTo>
                <a:lnTo>
                  <a:pt x="368883" y="58705"/>
                </a:lnTo>
                <a:lnTo>
                  <a:pt x="345830" y="92275"/>
                </a:lnTo>
                <a:close/>
              </a:path>
              <a:path w="1630564" h="118387">
                <a:moveTo>
                  <a:pt x="453418" y="27089"/>
                </a:moveTo>
                <a:lnTo>
                  <a:pt x="453418" y="92275"/>
                </a:lnTo>
                <a:lnTo>
                  <a:pt x="464609" y="92275"/>
                </a:lnTo>
                <a:lnTo>
                  <a:pt x="464609" y="27089"/>
                </a:lnTo>
                <a:lnTo>
                  <a:pt x="453418" y="27089"/>
                </a:lnTo>
                <a:close/>
              </a:path>
              <a:path w="1630564" h="118387">
                <a:moveTo>
                  <a:pt x="453418" y="2445"/>
                </a:moveTo>
                <a:lnTo>
                  <a:pt x="453418" y="14920"/>
                </a:lnTo>
                <a:lnTo>
                  <a:pt x="464609" y="14920"/>
                </a:lnTo>
                <a:lnTo>
                  <a:pt x="464609" y="2445"/>
                </a:lnTo>
                <a:lnTo>
                  <a:pt x="453418" y="2445"/>
                </a:lnTo>
                <a:close/>
              </a:path>
              <a:path w="1630564" h="118387">
                <a:moveTo>
                  <a:pt x="489473" y="92275"/>
                </a:moveTo>
                <a:lnTo>
                  <a:pt x="489473" y="53690"/>
                </a:lnTo>
                <a:lnTo>
                  <a:pt x="489747" y="50397"/>
                </a:lnTo>
                <a:lnTo>
                  <a:pt x="490848" y="45791"/>
                </a:lnTo>
                <a:lnTo>
                  <a:pt x="493876" y="41398"/>
                </a:lnTo>
                <a:lnTo>
                  <a:pt x="496158" y="38708"/>
                </a:lnTo>
                <a:lnTo>
                  <a:pt x="498808" y="36914"/>
                </a:lnTo>
                <a:lnTo>
                  <a:pt x="501825" y="36017"/>
                </a:lnTo>
                <a:lnTo>
                  <a:pt x="505637" y="35222"/>
                </a:lnTo>
                <a:lnTo>
                  <a:pt x="513382" y="35222"/>
                </a:lnTo>
                <a:lnTo>
                  <a:pt x="516929" y="37261"/>
                </a:lnTo>
                <a:lnTo>
                  <a:pt x="518886" y="41338"/>
                </a:lnTo>
                <a:lnTo>
                  <a:pt x="520068" y="43783"/>
                </a:lnTo>
                <a:lnTo>
                  <a:pt x="520659" y="47003"/>
                </a:lnTo>
                <a:lnTo>
                  <a:pt x="520659" y="92275"/>
                </a:lnTo>
                <a:lnTo>
                  <a:pt x="531850" y="92275"/>
                </a:lnTo>
                <a:lnTo>
                  <a:pt x="531850" y="43661"/>
                </a:lnTo>
                <a:lnTo>
                  <a:pt x="530953" y="38585"/>
                </a:lnTo>
                <a:lnTo>
                  <a:pt x="529159" y="35039"/>
                </a:lnTo>
                <a:lnTo>
                  <a:pt x="525898" y="28557"/>
                </a:lnTo>
                <a:lnTo>
                  <a:pt x="519619" y="25316"/>
                </a:lnTo>
                <a:lnTo>
                  <a:pt x="506085" y="25316"/>
                </a:lnTo>
                <a:lnTo>
                  <a:pt x="502232" y="26151"/>
                </a:lnTo>
                <a:lnTo>
                  <a:pt x="498767" y="27823"/>
                </a:lnTo>
                <a:lnTo>
                  <a:pt x="495302" y="29495"/>
                </a:lnTo>
                <a:lnTo>
                  <a:pt x="492021" y="32246"/>
                </a:lnTo>
                <a:lnTo>
                  <a:pt x="488922" y="36078"/>
                </a:lnTo>
                <a:lnTo>
                  <a:pt x="488922" y="26783"/>
                </a:lnTo>
                <a:lnTo>
                  <a:pt x="478465" y="26783"/>
                </a:lnTo>
                <a:lnTo>
                  <a:pt x="478465" y="92275"/>
                </a:lnTo>
                <a:lnTo>
                  <a:pt x="489473" y="92275"/>
                </a:lnTo>
                <a:close/>
              </a:path>
              <a:path w="1630564" h="118387">
                <a:moveTo>
                  <a:pt x="616531" y="2445"/>
                </a:moveTo>
                <a:lnTo>
                  <a:pt x="616531" y="92275"/>
                </a:lnTo>
                <a:lnTo>
                  <a:pt x="627538" y="92275"/>
                </a:lnTo>
                <a:lnTo>
                  <a:pt x="627538" y="2445"/>
                </a:lnTo>
                <a:lnTo>
                  <a:pt x="616531" y="2445"/>
                </a:lnTo>
                <a:close/>
              </a:path>
              <a:path w="1630564" h="118387">
                <a:moveTo>
                  <a:pt x="652280" y="26783"/>
                </a:moveTo>
                <a:lnTo>
                  <a:pt x="641028" y="26783"/>
                </a:lnTo>
                <a:lnTo>
                  <a:pt x="641028" y="76887"/>
                </a:lnTo>
                <a:lnTo>
                  <a:pt x="641945" y="81350"/>
                </a:lnTo>
                <a:lnTo>
                  <a:pt x="643779" y="84693"/>
                </a:lnTo>
                <a:lnTo>
                  <a:pt x="647163" y="90930"/>
                </a:lnTo>
                <a:lnTo>
                  <a:pt x="653523" y="94049"/>
                </a:lnTo>
                <a:lnTo>
                  <a:pt x="668851" y="94049"/>
                </a:lnTo>
                <a:lnTo>
                  <a:pt x="673947" y="92337"/>
                </a:lnTo>
                <a:lnTo>
                  <a:pt x="678146" y="88912"/>
                </a:lnTo>
                <a:lnTo>
                  <a:pt x="680266" y="87200"/>
                </a:lnTo>
                <a:lnTo>
                  <a:pt x="683466" y="82614"/>
                </a:lnTo>
                <a:lnTo>
                  <a:pt x="683344" y="92275"/>
                </a:lnTo>
                <a:lnTo>
                  <a:pt x="693739" y="92275"/>
                </a:lnTo>
                <a:lnTo>
                  <a:pt x="693739" y="26783"/>
                </a:lnTo>
                <a:lnTo>
                  <a:pt x="682732" y="26783"/>
                </a:lnTo>
                <a:lnTo>
                  <a:pt x="682732" y="65350"/>
                </a:lnTo>
                <a:lnTo>
                  <a:pt x="681978" y="70384"/>
                </a:lnTo>
                <a:lnTo>
                  <a:pt x="680469" y="74053"/>
                </a:lnTo>
                <a:lnTo>
                  <a:pt x="677698" y="80902"/>
                </a:lnTo>
                <a:lnTo>
                  <a:pt x="672479" y="84326"/>
                </a:lnTo>
                <a:lnTo>
                  <a:pt x="659475" y="84326"/>
                </a:lnTo>
                <a:lnTo>
                  <a:pt x="655826" y="82369"/>
                </a:lnTo>
                <a:lnTo>
                  <a:pt x="653869" y="78455"/>
                </a:lnTo>
                <a:lnTo>
                  <a:pt x="652810" y="76336"/>
                </a:lnTo>
                <a:lnTo>
                  <a:pt x="652280" y="73605"/>
                </a:lnTo>
                <a:lnTo>
                  <a:pt x="652280" y="26783"/>
                </a:lnTo>
                <a:close/>
              </a:path>
              <a:path w="1630564" h="118387">
                <a:moveTo>
                  <a:pt x="730825" y="82634"/>
                </a:moveTo>
                <a:lnTo>
                  <a:pt x="727849" y="77906"/>
                </a:lnTo>
                <a:lnTo>
                  <a:pt x="725118" y="91532"/>
                </a:lnTo>
                <a:lnTo>
                  <a:pt x="731437" y="94599"/>
                </a:lnTo>
                <a:lnTo>
                  <a:pt x="743259" y="94599"/>
                </a:lnTo>
                <a:lnTo>
                  <a:pt x="747274" y="93703"/>
                </a:lnTo>
                <a:lnTo>
                  <a:pt x="751443" y="82808"/>
                </a:lnTo>
                <a:lnTo>
                  <a:pt x="747254" y="84999"/>
                </a:lnTo>
                <a:lnTo>
                  <a:pt x="735595" y="84999"/>
                </a:lnTo>
                <a:lnTo>
                  <a:pt x="730825" y="82634"/>
                </a:lnTo>
                <a:close/>
              </a:path>
              <a:path w="1630564" h="118387">
                <a:moveTo>
                  <a:pt x="802155" y="28597"/>
                </a:moveTo>
                <a:lnTo>
                  <a:pt x="796448" y="35161"/>
                </a:lnTo>
                <a:lnTo>
                  <a:pt x="799994" y="54301"/>
                </a:lnTo>
                <a:lnTo>
                  <a:pt x="800198" y="48675"/>
                </a:lnTo>
                <a:lnTo>
                  <a:pt x="802012" y="44039"/>
                </a:lnTo>
                <a:lnTo>
                  <a:pt x="805437" y="40389"/>
                </a:lnTo>
                <a:lnTo>
                  <a:pt x="809615" y="25316"/>
                </a:lnTo>
                <a:lnTo>
                  <a:pt x="802155" y="28597"/>
                </a:lnTo>
                <a:close/>
              </a:path>
              <a:path w="1630564" h="118387">
                <a:moveTo>
                  <a:pt x="847692" y="63046"/>
                </a:moveTo>
                <a:lnTo>
                  <a:pt x="847692" y="56441"/>
                </a:lnTo>
                <a:lnTo>
                  <a:pt x="847366" y="51631"/>
                </a:lnTo>
                <a:lnTo>
                  <a:pt x="846713" y="48614"/>
                </a:lnTo>
                <a:lnTo>
                  <a:pt x="845980" y="44211"/>
                </a:lnTo>
                <a:lnTo>
                  <a:pt x="844512" y="40359"/>
                </a:lnTo>
                <a:lnTo>
                  <a:pt x="842311" y="37057"/>
                </a:lnTo>
                <a:lnTo>
                  <a:pt x="840027" y="33592"/>
                </a:lnTo>
                <a:lnTo>
                  <a:pt x="836705" y="30769"/>
                </a:lnTo>
                <a:lnTo>
                  <a:pt x="832343" y="28587"/>
                </a:lnTo>
                <a:lnTo>
                  <a:pt x="827981" y="26407"/>
                </a:lnTo>
                <a:lnTo>
                  <a:pt x="823476" y="25316"/>
                </a:lnTo>
                <a:lnTo>
                  <a:pt x="809615" y="25316"/>
                </a:lnTo>
                <a:lnTo>
                  <a:pt x="805437" y="40389"/>
                </a:lnTo>
                <a:lnTo>
                  <a:pt x="808861" y="36741"/>
                </a:lnTo>
                <a:lnTo>
                  <a:pt x="813101" y="34916"/>
                </a:lnTo>
                <a:lnTo>
                  <a:pt x="825209" y="34916"/>
                </a:lnTo>
                <a:lnTo>
                  <a:pt x="830243" y="37566"/>
                </a:lnTo>
                <a:lnTo>
                  <a:pt x="833260" y="42866"/>
                </a:lnTo>
                <a:lnTo>
                  <a:pt x="834891" y="45720"/>
                </a:lnTo>
                <a:lnTo>
                  <a:pt x="835931" y="49531"/>
                </a:lnTo>
                <a:lnTo>
                  <a:pt x="836379" y="54301"/>
                </a:lnTo>
                <a:lnTo>
                  <a:pt x="799994" y="54301"/>
                </a:lnTo>
                <a:lnTo>
                  <a:pt x="796448" y="35161"/>
                </a:lnTo>
                <a:lnTo>
                  <a:pt x="795455" y="36359"/>
                </a:lnTo>
                <a:lnTo>
                  <a:pt x="789779" y="47260"/>
                </a:lnTo>
                <a:lnTo>
                  <a:pt x="787887" y="60783"/>
                </a:lnTo>
                <a:lnTo>
                  <a:pt x="787897" y="61904"/>
                </a:lnTo>
                <a:lnTo>
                  <a:pt x="790164" y="75461"/>
                </a:lnTo>
                <a:lnTo>
                  <a:pt x="796387" y="85702"/>
                </a:lnTo>
                <a:lnTo>
                  <a:pt x="802053" y="91633"/>
                </a:lnTo>
                <a:lnTo>
                  <a:pt x="808963" y="94599"/>
                </a:lnTo>
                <a:lnTo>
                  <a:pt x="820460" y="94599"/>
                </a:lnTo>
                <a:lnTo>
                  <a:pt x="823456" y="94274"/>
                </a:lnTo>
                <a:lnTo>
                  <a:pt x="826106" y="93622"/>
                </a:lnTo>
                <a:lnTo>
                  <a:pt x="831038" y="92480"/>
                </a:lnTo>
                <a:lnTo>
                  <a:pt x="835176" y="90278"/>
                </a:lnTo>
                <a:lnTo>
                  <a:pt x="838519" y="87017"/>
                </a:lnTo>
                <a:lnTo>
                  <a:pt x="842321" y="82726"/>
                </a:lnTo>
                <a:lnTo>
                  <a:pt x="843931" y="79770"/>
                </a:lnTo>
                <a:lnTo>
                  <a:pt x="845541" y="76815"/>
                </a:lnTo>
                <a:lnTo>
                  <a:pt x="846489" y="74134"/>
                </a:lnTo>
                <a:lnTo>
                  <a:pt x="846775" y="71729"/>
                </a:lnTo>
                <a:lnTo>
                  <a:pt x="835951" y="71729"/>
                </a:lnTo>
                <a:lnTo>
                  <a:pt x="835136" y="74624"/>
                </a:lnTo>
                <a:lnTo>
                  <a:pt x="833750" y="77171"/>
                </a:lnTo>
                <a:lnTo>
                  <a:pt x="831793" y="79373"/>
                </a:lnTo>
                <a:lnTo>
                  <a:pt x="828368" y="83165"/>
                </a:lnTo>
                <a:lnTo>
                  <a:pt x="823782" y="85060"/>
                </a:lnTo>
                <a:lnTo>
                  <a:pt x="811878" y="85060"/>
                </a:lnTo>
                <a:lnTo>
                  <a:pt x="807333" y="83052"/>
                </a:lnTo>
                <a:lnTo>
                  <a:pt x="804397" y="79036"/>
                </a:lnTo>
                <a:lnTo>
                  <a:pt x="801462" y="75021"/>
                </a:lnTo>
                <a:lnTo>
                  <a:pt x="799892" y="69691"/>
                </a:lnTo>
                <a:lnTo>
                  <a:pt x="799689" y="63046"/>
                </a:lnTo>
                <a:lnTo>
                  <a:pt x="847692" y="63046"/>
                </a:lnTo>
                <a:close/>
              </a:path>
              <a:path w="1630564" h="118387">
                <a:moveTo>
                  <a:pt x="875686" y="40563"/>
                </a:moveTo>
                <a:lnTo>
                  <a:pt x="876757" y="38463"/>
                </a:lnTo>
                <a:lnTo>
                  <a:pt x="881037" y="35283"/>
                </a:lnTo>
                <a:lnTo>
                  <a:pt x="884186" y="34489"/>
                </a:lnTo>
                <a:lnTo>
                  <a:pt x="894582" y="34489"/>
                </a:lnTo>
                <a:lnTo>
                  <a:pt x="898965" y="35936"/>
                </a:lnTo>
                <a:lnTo>
                  <a:pt x="901492" y="38830"/>
                </a:lnTo>
                <a:lnTo>
                  <a:pt x="903041" y="40869"/>
                </a:lnTo>
                <a:lnTo>
                  <a:pt x="904121" y="45618"/>
                </a:lnTo>
                <a:lnTo>
                  <a:pt x="914517" y="45618"/>
                </a:lnTo>
                <a:lnTo>
                  <a:pt x="914598" y="41378"/>
                </a:lnTo>
                <a:lnTo>
                  <a:pt x="913273" y="37424"/>
                </a:lnTo>
                <a:lnTo>
                  <a:pt x="910542" y="33755"/>
                </a:lnTo>
                <a:lnTo>
                  <a:pt x="906180" y="27966"/>
                </a:lnTo>
                <a:lnTo>
                  <a:pt x="899067" y="25071"/>
                </a:lnTo>
                <a:lnTo>
                  <a:pt x="881658" y="25071"/>
                </a:lnTo>
                <a:lnTo>
                  <a:pt x="875656" y="26987"/>
                </a:lnTo>
                <a:lnTo>
                  <a:pt x="871192" y="30819"/>
                </a:lnTo>
                <a:lnTo>
                  <a:pt x="866728" y="34652"/>
                </a:lnTo>
                <a:lnTo>
                  <a:pt x="864496" y="39666"/>
                </a:lnTo>
                <a:lnTo>
                  <a:pt x="864496" y="51121"/>
                </a:lnTo>
                <a:lnTo>
                  <a:pt x="866860" y="55239"/>
                </a:lnTo>
                <a:lnTo>
                  <a:pt x="871589" y="58215"/>
                </a:lnTo>
                <a:lnTo>
                  <a:pt x="874239" y="59927"/>
                </a:lnTo>
                <a:lnTo>
                  <a:pt x="878356" y="61476"/>
                </a:lnTo>
                <a:lnTo>
                  <a:pt x="883942" y="62862"/>
                </a:lnTo>
                <a:lnTo>
                  <a:pt x="892686" y="65064"/>
                </a:lnTo>
                <a:lnTo>
                  <a:pt x="897375" y="66246"/>
                </a:lnTo>
                <a:lnTo>
                  <a:pt x="900513" y="67286"/>
                </a:lnTo>
                <a:lnTo>
                  <a:pt x="902104" y="68182"/>
                </a:lnTo>
                <a:lnTo>
                  <a:pt x="905833" y="71790"/>
                </a:lnTo>
                <a:lnTo>
                  <a:pt x="905833" y="78313"/>
                </a:lnTo>
                <a:lnTo>
                  <a:pt x="904285" y="81054"/>
                </a:lnTo>
                <a:lnTo>
                  <a:pt x="901186" y="82828"/>
                </a:lnTo>
                <a:lnTo>
                  <a:pt x="898088" y="84601"/>
                </a:lnTo>
                <a:lnTo>
                  <a:pt x="894501" y="85488"/>
                </a:lnTo>
                <a:lnTo>
                  <a:pt x="883575" y="85488"/>
                </a:lnTo>
                <a:lnTo>
                  <a:pt x="878764" y="83714"/>
                </a:lnTo>
                <a:lnTo>
                  <a:pt x="875992" y="80168"/>
                </a:lnTo>
                <a:lnTo>
                  <a:pt x="874484" y="78211"/>
                </a:lnTo>
                <a:lnTo>
                  <a:pt x="873566" y="75398"/>
                </a:lnTo>
                <a:lnTo>
                  <a:pt x="873240" y="71729"/>
                </a:lnTo>
                <a:lnTo>
                  <a:pt x="862662" y="71729"/>
                </a:lnTo>
                <a:lnTo>
                  <a:pt x="862947" y="78252"/>
                </a:lnTo>
                <a:lnTo>
                  <a:pt x="865117" y="83726"/>
                </a:lnTo>
                <a:lnTo>
                  <a:pt x="869174" y="88148"/>
                </a:lnTo>
                <a:lnTo>
                  <a:pt x="873231" y="92571"/>
                </a:lnTo>
                <a:lnTo>
                  <a:pt x="880130" y="94783"/>
                </a:lnTo>
                <a:lnTo>
                  <a:pt x="898923" y="94783"/>
                </a:lnTo>
                <a:lnTo>
                  <a:pt x="905660" y="92663"/>
                </a:lnTo>
                <a:lnTo>
                  <a:pt x="910083" y="88423"/>
                </a:lnTo>
                <a:lnTo>
                  <a:pt x="914507" y="84184"/>
                </a:lnTo>
                <a:lnTo>
                  <a:pt x="916718" y="79149"/>
                </a:lnTo>
                <a:lnTo>
                  <a:pt x="916718" y="67286"/>
                </a:lnTo>
                <a:lnTo>
                  <a:pt x="914578" y="62862"/>
                </a:lnTo>
                <a:lnTo>
                  <a:pt x="910298" y="60049"/>
                </a:lnTo>
                <a:lnTo>
                  <a:pt x="907607" y="58256"/>
                </a:lnTo>
                <a:lnTo>
                  <a:pt x="902308" y="56401"/>
                </a:lnTo>
                <a:lnTo>
                  <a:pt x="894399" y="54484"/>
                </a:lnTo>
                <a:lnTo>
                  <a:pt x="887122" y="52711"/>
                </a:lnTo>
                <a:lnTo>
                  <a:pt x="883942" y="51937"/>
                </a:lnTo>
                <a:lnTo>
                  <a:pt x="879906" y="50021"/>
                </a:lnTo>
                <a:lnTo>
                  <a:pt x="877093" y="48309"/>
                </a:lnTo>
                <a:lnTo>
                  <a:pt x="875686" y="46026"/>
                </a:lnTo>
                <a:lnTo>
                  <a:pt x="875686" y="40563"/>
                </a:lnTo>
                <a:close/>
              </a:path>
              <a:path w="1630564" h="118387">
                <a:moveTo>
                  <a:pt x="1019200" y="83776"/>
                </a:moveTo>
                <a:lnTo>
                  <a:pt x="1018497" y="81024"/>
                </a:lnTo>
                <a:lnTo>
                  <a:pt x="1018497" y="37098"/>
                </a:lnTo>
                <a:lnTo>
                  <a:pt x="1016112" y="32531"/>
                </a:lnTo>
                <a:lnTo>
                  <a:pt x="1011342" y="29596"/>
                </a:lnTo>
                <a:lnTo>
                  <a:pt x="1006532" y="26661"/>
                </a:lnTo>
                <a:lnTo>
                  <a:pt x="1000274" y="25193"/>
                </a:lnTo>
                <a:lnTo>
                  <a:pt x="985924" y="25193"/>
                </a:lnTo>
                <a:lnTo>
                  <a:pt x="980085" y="26773"/>
                </a:lnTo>
                <a:lnTo>
                  <a:pt x="975050" y="29933"/>
                </a:lnTo>
                <a:lnTo>
                  <a:pt x="970015" y="33093"/>
                </a:lnTo>
                <a:lnTo>
                  <a:pt x="967395" y="38708"/>
                </a:lnTo>
                <a:lnTo>
                  <a:pt x="967192" y="46780"/>
                </a:lnTo>
                <a:lnTo>
                  <a:pt x="977465" y="46780"/>
                </a:lnTo>
                <a:lnTo>
                  <a:pt x="977873" y="43396"/>
                </a:lnTo>
                <a:lnTo>
                  <a:pt x="978750" y="40848"/>
                </a:lnTo>
                <a:lnTo>
                  <a:pt x="980094" y="39136"/>
                </a:lnTo>
                <a:lnTo>
                  <a:pt x="982500" y="36038"/>
                </a:lnTo>
                <a:lnTo>
                  <a:pt x="986577" y="34489"/>
                </a:lnTo>
                <a:lnTo>
                  <a:pt x="997299" y="34489"/>
                </a:lnTo>
                <a:lnTo>
                  <a:pt x="1001120" y="35334"/>
                </a:lnTo>
                <a:lnTo>
                  <a:pt x="1003791" y="37027"/>
                </a:lnTo>
                <a:lnTo>
                  <a:pt x="1006460" y="38718"/>
                </a:lnTo>
                <a:lnTo>
                  <a:pt x="1007796" y="41440"/>
                </a:lnTo>
                <a:lnTo>
                  <a:pt x="1007796" y="45190"/>
                </a:lnTo>
                <a:lnTo>
                  <a:pt x="1007062" y="49409"/>
                </a:lnTo>
                <a:lnTo>
                  <a:pt x="1004514" y="52263"/>
                </a:lnTo>
                <a:lnTo>
                  <a:pt x="1001987" y="52589"/>
                </a:lnTo>
                <a:lnTo>
                  <a:pt x="984436" y="54790"/>
                </a:lnTo>
                <a:lnTo>
                  <a:pt x="978280" y="55565"/>
                </a:lnTo>
                <a:lnTo>
                  <a:pt x="973307" y="57624"/>
                </a:lnTo>
                <a:lnTo>
                  <a:pt x="969515" y="60966"/>
                </a:lnTo>
                <a:lnTo>
                  <a:pt x="965724" y="64310"/>
                </a:lnTo>
                <a:lnTo>
                  <a:pt x="963829" y="69018"/>
                </a:lnTo>
                <a:lnTo>
                  <a:pt x="963829" y="80637"/>
                </a:lnTo>
                <a:lnTo>
                  <a:pt x="965755" y="85254"/>
                </a:lnTo>
                <a:lnTo>
                  <a:pt x="969608" y="88943"/>
                </a:lnTo>
                <a:lnTo>
                  <a:pt x="973460" y="92632"/>
                </a:lnTo>
                <a:lnTo>
                  <a:pt x="975325" y="78027"/>
                </a:lnTo>
                <a:lnTo>
                  <a:pt x="975325" y="70649"/>
                </a:lnTo>
                <a:lnTo>
                  <a:pt x="977017" y="67591"/>
                </a:lnTo>
                <a:lnTo>
                  <a:pt x="980400" y="65676"/>
                </a:lnTo>
                <a:lnTo>
                  <a:pt x="982398" y="64534"/>
                </a:lnTo>
                <a:lnTo>
                  <a:pt x="985394" y="63699"/>
                </a:lnTo>
                <a:lnTo>
                  <a:pt x="989389" y="63168"/>
                </a:lnTo>
                <a:lnTo>
                  <a:pt x="996055" y="62312"/>
                </a:lnTo>
                <a:lnTo>
                  <a:pt x="1000172" y="61660"/>
                </a:lnTo>
                <a:lnTo>
                  <a:pt x="1004412" y="60518"/>
                </a:lnTo>
                <a:lnTo>
                  <a:pt x="1007490" y="58949"/>
                </a:lnTo>
                <a:lnTo>
                  <a:pt x="1007490" y="74583"/>
                </a:lnTo>
                <a:lnTo>
                  <a:pt x="1004432" y="79455"/>
                </a:lnTo>
                <a:lnTo>
                  <a:pt x="998318" y="82430"/>
                </a:lnTo>
                <a:lnTo>
                  <a:pt x="994689" y="84224"/>
                </a:lnTo>
                <a:lnTo>
                  <a:pt x="990939" y="85121"/>
                </a:lnTo>
                <a:lnTo>
                  <a:pt x="983886" y="85121"/>
                </a:lnTo>
                <a:lnTo>
                  <a:pt x="984498" y="94477"/>
                </a:lnTo>
                <a:lnTo>
                  <a:pt x="989553" y="94477"/>
                </a:lnTo>
                <a:lnTo>
                  <a:pt x="994180" y="93397"/>
                </a:lnTo>
                <a:lnTo>
                  <a:pt x="998379" y="91236"/>
                </a:lnTo>
                <a:lnTo>
                  <a:pt x="1002578" y="89076"/>
                </a:lnTo>
                <a:lnTo>
                  <a:pt x="1005798" y="86528"/>
                </a:lnTo>
                <a:lnTo>
                  <a:pt x="1008040" y="83592"/>
                </a:lnTo>
                <a:lnTo>
                  <a:pt x="1008407" y="86202"/>
                </a:lnTo>
                <a:lnTo>
                  <a:pt x="1009936" y="89646"/>
                </a:lnTo>
                <a:lnTo>
                  <a:pt x="1011648" y="92337"/>
                </a:lnTo>
                <a:lnTo>
                  <a:pt x="1014400" y="93682"/>
                </a:lnTo>
                <a:lnTo>
                  <a:pt x="1019741" y="93682"/>
                </a:lnTo>
                <a:lnTo>
                  <a:pt x="1022757" y="93376"/>
                </a:lnTo>
                <a:lnTo>
                  <a:pt x="1025774" y="92581"/>
                </a:lnTo>
                <a:lnTo>
                  <a:pt x="1025774" y="84448"/>
                </a:lnTo>
                <a:lnTo>
                  <a:pt x="1025081" y="84571"/>
                </a:lnTo>
                <a:lnTo>
                  <a:pt x="1022166" y="84815"/>
                </a:lnTo>
                <a:lnTo>
                  <a:pt x="1019200" y="83776"/>
                </a:lnTo>
                <a:close/>
              </a:path>
              <a:path w="1630564" h="118387">
                <a:moveTo>
                  <a:pt x="981134" y="84204"/>
                </a:moveTo>
                <a:lnTo>
                  <a:pt x="976486" y="80535"/>
                </a:lnTo>
                <a:lnTo>
                  <a:pt x="975325" y="78027"/>
                </a:lnTo>
                <a:lnTo>
                  <a:pt x="973460" y="92632"/>
                </a:lnTo>
                <a:lnTo>
                  <a:pt x="978423" y="94477"/>
                </a:lnTo>
                <a:lnTo>
                  <a:pt x="984498" y="94477"/>
                </a:lnTo>
                <a:lnTo>
                  <a:pt x="983886" y="85121"/>
                </a:lnTo>
                <a:lnTo>
                  <a:pt x="981134" y="84204"/>
                </a:lnTo>
                <a:close/>
              </a:path>
              <a:path w="1630564" h="118387">
                <a:moveTo>
                  <a:pt x="1119811" y="25316"/>
                </a:moveTo>
                <a:lnTo>
                  <a:pt x="1116845" y="41245"/>
                </a:lnTo>
                <a:lnTo>
                  <a:pt x="1120250" y="37108"/>
                </a:lnTo>
                <a:lnTo>
                  <a:pt x="1128005" y="25316"/>
                </a:lnTo>
                <a:lnTo>
                  <a:pt x="1119811" y="25316"/>
                </a:lnTo>
                <a:close/>
              </a:path>
              <a:path w="1630564" h="118387">
                <a:moveTo>
                  <a:pt x="1190795" y="26783"/>
                </a:moveTo>
                <a:lnTo>
                  <a:pt x="1179543" y="26783"/>
                </a:lnTo>
                <a:lnTo>
                  <a:pt x="1179543" y="76887"/>
                </a:lnTo>
                <a:lnTo>
                  <a:pt x="1180460" y="81350"/>
                </a:lnTo>
                <a:lnTo>
                  <a:pt x="1182295" y="84693"/>
                </a:lnTo>
                <a:lnTo>
                  <a:pt x="1185678" y="90930"/>
                </a:lnTo>
                <a:lnTo>
                  <a:pt x="1192038" y="94049"/>
                </a:lnTo>
                <a:lnTo>
                  <a:pt x="1207367" y="94049"/>
                </a:lnTo>
                <a:lnTo>
                  <a:pt x="1212462" y="92337"/>
                </a:lnTo>
                <a:lnTo>
                  <a:pt x="1216661" y="88912"/>
                </a:lnTo>
                <a:lnTo>
                  <a:pt x="1218781" y="87200"/>
                </a:lnTo>
                <a:lnTo>
                  <a:pt x="1221981" y="82614"/>
                </a:lnTo>
                <a:lnTo>
                  <a:pt x="1221859" y="92275"/>
                </a:lnTo>
                <a:lnTo>
                  <a:pt x="1232255" y="92275"/>
                </a:lnTo>
                <a:lnTo>
                  <a:pt x="1232255" y="26783"/>
                </a:lnTo>
                <a:lnTo>
                  <a:pt x="1221248" y="26783"/>
                </a:lnTo>
                <a:lnTo>
                  <a:pt x="1221248" y="65350"/>
                </a:lnTo>
                <a:lnTo>
                  <a:pt x="1220494" y="70384"/>
                </a:lnTo>
                <a:lnTo>
                  <a:pt x="1218985" y="74053"/>
                </a:lnTo>
                <a:lnTo>
                  <a:pt x="1216213" y="80902"/>
                </a:lnTo>
                <a:lnTo>
                  <a:pt x="1210995" y="84326"/>
                </a:lnTo>
                <a:lnTo>
                  <a:pt x="1197990" y="84326"/>
                </a:lnTo>
                <a:lnTo>
                  <a:pt x="1194341" y="82369"/>
                </a:lnTo>
                <a:lnTo>
                  <a:pt x="1192385" y="78455"/>
                </a:lnTo>
                <a:lnTo>
                  <a:pt x="1191324" y="76336"/>
                </a:lnTo>
                <a:lnTo>
                  <a:pt x="1190795" y="73605"/>
                </a:lnTo>
                <a:lnTo>
                  <a:pt x="1190795" y="26783"/>
                </a:lnTo>
                <a:close/>
              </a:path>
              <a:path w="1630564" h="118387">
                <a:moveTo>
                  <a:pt x="1254929" y="27089"/>
                </a:moveTo>
                <a:lnTo>
                  <a:pt x="1254929" y="92275"/>
                </a:lnTo>
                <a:lnTo>
                  <a:pt x="1266120" y="92275"/>
                </a:lnTo>
                <a:lnTo>
                  <a:pt x="1266120" y="27089"/>
                </a:lnTo>
                <a:lnTo>
                  <a:pt x="1254929" y="27089"/>
                </a:lnTo>
                <a:close/>
              </a:path>
              <a:path w="1630564" h="118387">
                <a:moveTo>
                  <a:pt x="1254929" y="2445"/>
                </a:moveTo>
                <a:lnTo>
                  <a:pt x="1254929" y="14920"/>
                </a:lnTo>
                <a:lnTo>
                  <a:pt x="1266120" y="14920"/>
                </a:lnTo>
                <a:lnTo>
                  <a:pt x="1266120" y="2445"/>
                </a:lnTo>
                <a:lnTo>
                  <a:pt x="1254929" y="2445"/>
                </a:lnTo>
                <a:close/>
              </a:path>
              <a:path w="1630564" h="118387">
                <a:moveTo>
                  <a:pt x="1288966" y="40563"/>
                </a:moveTo>
                <a:lnTo>
                  <a:pt x="1290036" y="38463"/>
                </a:lnTo>
                <a:lnTo>
                  <a:pt x="1294316" y="35283"/>
                </a:lnTo>
                <a:lnTo>
                  <a:pt x="1297466" y="34489"/>
                </a:lnTo>
                <a:lnTo>
                  <a:pt x="1307861" y="34489"/>
                </a:lnTo>
                <a:lnTo>
                  <a:pt x="1312244" y="35936"/>
                </a:lnTo>
                <a:lnTo>
                  <a:pt x="1314771" y="38830"/>
                </a:lnTo>
                <a:lnTo>
                  <a:pt x="1316320" y="40869"/>
                </a:lnTo>
                <a:lnTo>
                  <a:pt x="1317400" y="45618"/>
                </a:lnTo>
                <a:lnTo>
                  <a:pt x="1327796" y="45618"/>
                </a:lnTo>
                <a:lnTo>
                  <a:pt x="1327878" y="41378"/>
                </a:lnTo>
                <a:lnTo>
                  <a:pt x="1326553" y="37424"/>
                </a:lnTo>
                <a:lnTo>
                  <a:pt x="1323821" y="33755"/>
                </a:lnTo>
                <a:lnTo>
                  <a:pt x="1319459" y="27966"/>
                </a:lnTo>
                <a:lnTo>
                  <a:pt x="1312346" y="25071"/>
                </a:lnTo>
                <a:lnTo>
                  <a:pt x="1294937" y="25071"/>
                </a:lnTo>
                <a:lnTo>
                  <a:pt x="1288935" y="26987"/>
                </a:lnTo>
                <a:lnTo>
                  <a:pt x="1284471" y="30819"/>
                </a:lnTo>
                <a:lnTo>
                  <a:pt x="1280007" y="34652"/>
                </a:lnTo>
                <a:lnTo>
                  <a:pt x="1277775" y="39666"/>
                </a:lnTo>
                <a:lnTo>
                  <a:pt x="1277775" y="51121"/>
                </a:lnTo>
                <a:lnTo>
                  <a:pt x="1280139" y="55239"/>
                </a:lnTo>
                <a:lnTo>
                  <a:pt x="1284869" y="58215"/>
                </a:lnTo>
                <a:lnTo>
                  <a:pt x="1287518" y="59927"/>
                </a:lnTo>
                <a:lnTo>
                  <a:pt x="1291636" y="61476"/>
                </a:lnTo>
                <a:lnTo>
                  <a:pt x="1297221" y="62862"/>
                </a:lnTo>
                <a:lnTo>
                  <a:pt x="1305965" y="65064"/>
                </a:lnTo>
                <a:lnTo>
                  <a:pt x="1310653" y="66246"/>
                </a:lnTo>
                <a:lnTo>
                  <a:pt x="1313792" y="67286"/>
                </a:lnTo>
                <a:lnTo>
                  <a:pt x="1315383" y="68182"/>
                </a:lnTo>
                <a:lnTo>
                  <a:pt x="1319112" y="71790"/>
                </a:lnTo>
                <a:lnTo>
                  <a:pt x="1319112" y="78313"/>
                </a:lnTo>
                <a:lnTo>
                  <a:pt x="1317564" y="81054"/>
                </a:lnTo>
                <a:lnTo>
                  <a:pt x="1314465" y="82828"/>
                </a:lnTo>
                <a:lnTo>
                  <a:pt x="1311367" y="84601"/>
                </a:lnTo>
                <a:lnTo>
                  <a:pt x="1307780" y="85488"/>
                </a:lnTo>
                <a:lnTo>
                  <a:pt x="1296854" y="85488"/>
                </a:lnTo>
                <a:lnTo>
                  <a:pt x="1292043" y="83714"/>
                </a:lnTo>
                <a:lnTo>
                  <a:pt x="1289271" y="80168"/>
                </a:lnTo>
                <a:lnTo>
                  <a:pt x="1287763" y="78211"/>
                </a:lnTo>
                <a:lnTo>
                  <a:pt x="1286846" y="75398"/>
                </a:lnTo>
                <a:lnTo>
                  <a:pt x="1286520" y="71729"/>
                </a:lnTo>
                <a:lnTo>
                  <a:pt x="1275941" y="71729"/>
                </a:lnTo>
                <a:lnTo>
                  <a:pt x="1276226" y="78252"/>
                </a:lnTo>
                <a:lnTo>
                  <a:pt x="1278396" y="83726"/>
                </a:lnTo>
                <a:lnTo>
                  <a:pt x="1282453" y="88148"/>
                </a:lnTo>
                <a:lnTo>
                  <a:pt x="1286510" y="92571"/>
                </a:lnTo>
                <a:lnTo>
                  <a:pt x="1293409" y="94783"/>
                </a:lnTo>
                <a:lnTo>
                  <a:pt x="1312202" y="94783"/>
                </a:lnTo>
                <a:lnTo>
                  <a:pt x="1318939" y="92663"/>
                </a:lnTo>
                <a:lnTo>
                  <a:pt x="1323362" y="88423"/>
                </a:lnTo>
                <a:lnTo>
                  <a:pt x="1327786" y="84184"/>
                </a:lnTo>
                <a:lnTo>
                  <a:pt x="1329998" y="79149"/>
                </a:lnTo>
                <a:lnTo>
                  <a:pt x="1329998" y="67286"/>
                </a:lnTo>
                <a:lnTo>
                  <a:pt x="1327857" y="62862"/>
                </a:lnTo>
                <a:lnTo>
                  <a:pt x="1323577" y="60049"/>
                </a:lnTo>
                <a:lnTo>
                  <a:pt x="1320886" y="58256"/>
                </a:lnTo>
                <a:lnTo>
                  <a:pt x="1315587" y="56401"/>
                </a:lnTo>
                <a:lnTo>
                  <a:pt x="1307677" y="54484"/>
                </a:lnTo>
                <a:lnTo>
                  <a:pt x="1300401" y="52711"/>
                </a:lnTo>
                <a:lnTo>
                  <a:pt x="1297221" y="51937"/>
                </a:lnTo>
                <a:lnTo>
                  <a:pt x="1293185" y="50021"/>
                </a:lnTo>
                <a:lnTo>
                  <a:pt x="1290372" y="48309"/>
                </a:lnTo>
                <a:lnTo>
                  <a:pt x="1288966" y="46026"/>
                </a:lnTo>
                <a:lnTo>
                  <a:pt x="1288966" y="40563"/>
                </a:lnTo>
                <a:close/>
              </a:path>
              <a:path w="1630564" h="118387">
                <a:moveTo>
                  <a:pt x="1342594" y="27089"/>
                </a:moveTo>
                <a:lnTo>
                  <a:pt x="1342594" y="92275"/>
                </a:lnTo>
                <a:lnTo>
                  <a:pt x="1353785" y="92275"/>
                </a:lnTo>
                <a:lnTo>
                  <a:pt x="1353785" y="27089"/>
                </a:lnTo>
                <a:lnTo>
                  <a:pt x="1342594" y="27089"/>
                </a:lnTo>
                <a:close/>
              </a:path>
              <a:path w="1630564" h="118387">
                <a:moveTo>
                  <a:pt x="1342594" y="2445"/>
                </a:moveTo>
                <a:lnTo>
                  <a:pt x="1342594" y="14920"/>
                </a:lnTo>
                <a:lnTo>
                  <a:pt x="1353785" y="14920"/>
                </a:lnTo>
                <a:lnTo>
                  <a:pt x="1353785" y="2445"/>
                </a:lnTo>
                <a:lnTo>
                  <a:pt x="1342594" y="2445"/>
                </a:lnTo>
                <a:close/>
              </a:path>
              <a:path w="1630564" h="118387">
                <a:moveTo>
                  <a:pt x="1380972" y="26783"/>
                </a:moveTo>
                <a:lnTo>
                  <a:pt x="1380972" y="8499"/>
                </a:lnTo>
                <a:lnTo>
                  <a:pt x="1369843" y="8499"/>
                </a:lnTo>
                <a:lnTo>
                  <a:pt x="1369843" y="26783"/>
                </a:lnTo>
                <a:lnTo>
                  <a:pt x="1360976" y="26783"/>
                </a:lnTo>
                <a:lnTo>
                  <a:pt x="1360976" y="35772"/>
                </a:lnTo>
                <a:lnTo>
                  <a:pt x="1369843" y="35772"/>
                </a:lnTo>
                <a:lnTo>
                  <a:pt x="1369843" y="83328"/>
                </a:lnTo>
                <a:lnTo>
                  <a:pt x="1370760" y="86741"/>
                </a:lnTo>
                <a:lnTo>
                  <a:pt x="1372595" y="89371"/>
                </a:lnTo>
                <a:lnTo>
                  <a:pt x="1374429" y="92000"/>
                </a:lnTo>
                <a:lnTo>
                  <a:pt x="1377915" y="93315"/>
                </a:lnTo>
                <a:lnTo>
                  <a:pt x="1386120" y="93235"/>
                </a:lnTo>
                <a:lnTo>
                  <a:pt x="1388851" y="92908"/>
                </a:lnTo>
                <a:lnTo>
                  <a:pt x="1391429" y="92275"/>
                </a:lnTo>
                <a:lnTo>
                  <a:pt x="1391429" y="83592"/>
                </a:lnTo>
                <a:lnTo>
                  <a:pt x="1388107" y="83776"/>
                </a:lnTo>
                <a:lnTo>
                  <a:pt x="1385579" y="83776"/>
                </a:lnTo>
                <a:lnTo>
                  <a:pt x="1381747" y="82329"/>
                </a:lnTo>
                <a:lnTo>
                  <a:pt x="1380972" y="78517"/>
                </a:lnTo>
                <a:lnTo>
                  <a:pt x="1380972" y="35772"/>
                </a:lnTo>
                <a:lnTo>
                  <a:pt x="1391429" y="35772"/>
                </a:lnTo>
                <a:lnTo>
                  <a:pt x="1391429" y="26783"/>
                </a:lnTo>
                <a:lnTo>
                  <a:pt x="1380972" y="26783"/>
                </a:lnTo>
                <a:close/>
              </a:path>
              <a:path w="1630564" h="118387">
                <a:moveTo>
                  <a:pt x="1405212" y="27089"/>
                </a:moveTo>
                <a:lnTo>
                  <a:pt x="1405212" y="92275"/>
                </a:lnTo>
                <a:lnTo>
                  <a:pt x="1416403" y="92275"/>
                </a:lnTo>
                <a:lnTo>
                  <a:pt x="1416403" y="27089"/>
                </a:lnTo>
                <a:lnTo>
                  <a:pt x="1405212" y="27089"/>
                </a:lnTo>
                <a:close/>
              </a:path>
              <a:path w="1630564" h="118387">
                <a:moveTo>
                  <a:pt x="1405212" y="2445"/>
                </a:moveTo>
                <a:lnTo>
                  <a:pt x="1405212" y="14920"/>
                </a:lnTo>
                <a:lnTo>
                  <a:pt x="1416403" y="14920"/>
                </a:lnTo>
                <a:lnTo>
                  <a:pt x="1416403" y="2445"/>
                </a:lnTo>
                <a:lnTo>
                  <a:pt x="1405212" y="2445"/>
                </a:lnTo>
                <a:close/>
              </a:path>
              <a:path w="1630564" h="118387">
                <a:moveTo>
                  <a:pt x="1469585" y="91947"/>
                </a:moveTo>
                <a:lnTo>
                  <a:pt x="1479119" y="84326"/>
                </a:lnTo>
                <a:lnTo>
                  <a:pt x="1480146" y="82873"/>
                </a:lnTo>
                <a:lnTo>
                  <a:pt x="1485154" y="71706"/>
                </a:lnTo>
                <a:lnTo>
                  <a:pt x="1486824" y="58154"/>
                </a:lnTo>
                <a:lnTo>
                  <a:pt x="1486813" y="57015"/>
                </a:lnTo>
                <a:lnTo>
                  <a:pt x="1484482" y="43321"/>
                </a:lnTo>
                <a:lnTo>
                  <a:pt x="1478079" y="33326"/>
                </a:lnTo>
                <a:lnTo>
                  <a:pt x="1472249" y="27701"/>
                </a:lnTo>
                <a:lnTo>
                  <a:pt x="1465115" y="24888"/>
                </a:lnTo>
                <a:lnTo>
                  <a:pt x="1447260" y="24888"/>
                </a:lnTo>
                <a:lnTo>
                  <a:pt x="1439759" y="28150"/>
                </a:lnTo>
                <a:lnTo>
                  <a:pt x="1434173" y="34672"/>
                </a:lnTo>
                <a:lnTo>
                  <a:pt x="1427570" y="47195"/>
                </a:lnTo>
                <a:lnTo>
                  <a:pt x="1425796" y="60966"/>
                </a:lnTo>
                <a:lnTo>
                  <a:pt x="1425798" y="61451"/>
                </a:lnTo>
                <a:lnTo>
                  <a:pt x="1427846" y="75003"/>
                </a:lnTo>
                <a:lnTo>
                  <a:pt x="1433745" y="85518"/>
                </a:lnTo>
                <a:lnTo>
                  <a:pt x="1439045" y="91613"/>
                </a:lnTo>
                <a:lnTo>
                  <a:pt x="1446200" y="94660"/>
                </a:lnTo>
                <a:lnTo>
                  <a:pt x="1441695" y="78211"/>
                </a:lnTo>
                <a:lnTo>
                  <a:pt x="1438638" y="73563"/>
                </a:lnTo>
                <a:lnTo>
                  <a:pt x="1437108" y="67754"/>
                </a:lnTo>
                <a:lnTo>
                  <a:pt x="1437108" y="53527"/>
                </a:lnTo>
                <a:lnTo>
                  <a:pt x="1438638" y="47330"/>
                </a:lnTo>
                <a:lnTo>
                  <a:pt x="1441695" y="42193"/>
                </a:lnTo>
                <a:lnTo>
                  <a:pt x="1444753" y="37057"/>
                </a:lnTo>
                <a:lnTo>
                  <a:pt x="1449645" y="34489"/>
                </a:lnTo>
                <a:lnTo>
                  <a:pt x="1463954" y="34489"/>
                </a:lnTo>
                <a:lnTo>
                  <a:pt x="1469294" y="37505"/>
                </a:lnTo>
                <a:lnTo>
                  <a:pt x="1472393" y="43539"/>
                </a:lnTo>
                <a:lnTo>
                  <a:pt x="1474349" y="47371"/>
                </a:lnTo>
                <a:lnTo>
                  <a:pt x="1475328" y="52344"/>
                </a:lnTo>
                <a:lnTo>
                  <a:pt x="1475328" y="65227"/>
                </a:lnTo>
                <a:lnTo>
                  <a:pt x="1473972" y="71373"/>
                </a:lnTo>
                <a:lnTo>
                  <a:pt x="1471261" y="76896"/>
                </a:lnTo>
                <a:lnTo>
                  <a:pt x="1468551" y="82420"/>
                </a:lnTo>
                <a:lnTo>
                  <a:pt x="1463546" y="85182"/>
                </a:lnTo>
                <a:lnTo>
                  <a:pt x="1456248" y="85182"/>
                </a:lnTo>
                <a:lnTo>
                  <a:pt x="1456010" y="94654"/>
                </a:lnTo>
                <a:lnTo>
                  <a:pt x="1469585" y="91947"/>
                </a:lnTo>
                <a:close/>
              </a:path>
              <a:path w="1630564" h="118387">
                <a:moveTo>
                  <a:pt x="1456010" y="94654"/>
                </a:moveTo>
                <a:lnTo>
                  <a:pt x="1456248" y="85182"/>
                </a:lnTo>
                <a:lnTo>
                  <a:pt x="1449604" y="85182"/>
                </a:lnTo>
                <a:lnTo>
                  <a:pt x="1444753" y="82858"/>
                </a:lnTo>
                <a:lnTo>
                  <a:pt x="1441695" y="78211"/>
                </a:lnTo>
                <a:lnTo>
                  <a:pt x="1446200" y="94660"/>
                </a:lnTo>
                <a:lnTo>
                  <a:pt x="1456010" y="94654"/>
                </a:lnTo>
                <a:close/>
              </a:path>
              <a:path w="1630564" h="118387">
                <a:moveTo>
                  <a:pt x="1516409" y="92275"/>
                </a:moveTo>
                <a:lnTo>
                  <a:pt x="1516409" y="53690"/>
                </a:lnTo>
                <a:lnTo>
                  <a:pt x="1516683" y="50398"/>
                </a:lnTo>
                <a:lnTo>
                  <a:pt x="1517785" y="45791"/>
                </a:lnTo>
                <a:lnTo>
                  <a:pt x="1520812" y="41398"/>
                </a:lnTo>
                <a:lnTo>
                  <a:pt x="1523094" y="38708"/>
                </a:lnTo>
                <a:lnTo>
                  <a:pt x="1525744" y="36914"/>
                </a:lnTo>
                <a:lnTo>
                  <a:pt x="1528761" y="36017"/>
                </a:lnTo>
                <a:lnTo>
                  <a:pt x="1532573" y="35222"/>
                </a:lnTo>
                <a:lnTo>
                  <a:pt x="1540318" y="35222"/>
                </a:lnTo>
                <a:lnTo>
                  <a:pt x="1543865" y="37261"/>
                </a:lnTo>
                <a:lnTo>
                  <a:pt x="1545822" y="41338"/>
                </a:lnTo>
                <a:lnTo>
                  <a:pt x="1547004" y="43783"/>
                </a:lnTo>
                <a:lnTo>
                  <a:pt x="1547595" y="47004"/>
                </a:lnTo>
                <a:lnTo>
                  <a:pt x="1547595" y="92275"/>
                </a:lnTo>
                <a:lnTo>
                  <a:pt x="1558786" y="92275"/>
                </a:lnTo>
                <a:lnTo>
                  <a:pt x="1558786" y="43661"/>
                </a:lnTo>
                <a:lnTo>
                  <a:pt x="1557889" y="38585"/>
                </a:lnTo>
                <a:lnTo>
                  <a:pt x="1556095" y="35039"/>
                </a:lnTo>
                <a:lnTo>
                  <a:pt x="1552834" y="28557"/>
                </a:lnTo>
                <a:lnTo>
                  <a:pt x="1546555" y="25316"/>
                </a:lnTo>
                <a:lnTo>
                  <a:pt x="1533021" y="25316"/>
                </a:lnTo>
                <a:lnTo>
                  <a:pt x="1529168" y="26152"/>
                </a:lnTo>
                <a:lnTo>
                  <a:pt x="1525703" y="27823"/>
                </a:lnTo>
                <a:lnTo>
                  <a:pt x="1522238" y="29495"/>
                </a:lnTo>
                <a:lnTo>
                  <a:pt x="1518957" y="32246"/>
                </a:lnTo>
                <a:lnTo>
                  <a:pt x="1515858" y="36078"/>
                </a:lnTo>
                <a:lnTo>
                  <a:pt x="1515858" y="26783"/>
                </a:lnTo>
                <a:lnTo>
                  <a:pt x="1505401" y="26783"/>
                </a:lnTo>
                <a:lnTo>
                  <a:pt x="1505401" y="92275"/>
                </a:lnTo>
                <a:lnTo>
                  <a:pt x="1516409" y="92275"/>
                </a:lnTo>
                <a:close/>
              </a:path>
              <a:path w="1630564" h="118387">
                <a:moveTo>
                  <a:pt x="1589532" y="40563"/>
                </a:moveTo>
                <a:lnTo>
                  <a:pt x="1590602" y="38463"/>
                </a:lnTo>
                <a:lnTo>
                  <a:pt x="1594883" y="35283"/>
                </a:lnTo>
                <a:lnTo>
                  <a:pt x="1598032" y="34489"/>
                </a:lnTo>
                <a:lnTo>
                  <a:pt x="1608427" y="34489"/>
                </a:lnTo>
                <a:lnTo>
                  <a:pt x="1612810" y="35936"/>
                </a:lnTo>
                <a:lnTo>
                  <a:pt x="1615337" y="38830"/>
                </a:lnTo>
                <a:lnTo>
                  <a:pt x="1616887" y="40869"/>
                </a:lnTo>
                <a:lnTo>
                  <a:pt x="1617967" y="45618"/>
                </a:lnTo>
                <a:lnTo>
                  <a:pt x="1628362" y="45618"/>
                </a:lnTo>
                <a:lnTo>
                  <a:pt x="1628445" y="41378"/>
                </a:lnTo>
                <a:lnTo>
                  <a:pt x="1627119" y="37424"/>
                </a:lnTo>
                <a:lnTo>
                  <a:pt x="1624388" y="33755"/>
                </a:lnTo>
                <a:lnTo>
                  <a:pt x="1620026" y="27966"/>
                </a:lnTo>
                <a:lnTo>
                  <a:pt x="1612912" y="25071"/>
                </a:lnTo>
                <a:lnTo>
                  <a:pt x="1595504" y="25071"/>
                </a:lnTo>
                <a:lnTo>
                  <a:pt x="1589501" y="26987"/>
                </a:lnTo>
                <a:lnTo>
                  <a:pt x="1585038" y="30819"/>
                </a:lnTo>
                <a:lnTo>
                  <a:pt x="1580573" y="34652"/>
                </a:lnTo>
                <a:lnTo>
                  <a:pt x="1578342" y="39666"/>
                </a:lnTo>
                <a:lnTo>
                  <a:pt x="1578342" y="51121"/>
                </a:lnTo>
                <a:lnTo>
                  <a:pt x="1580706" y="55239"/>
                </a:lnTo>
                <a:lnTo>
                  <a:pt x="1585435" y="58215"/>
                </a:lnTo>
                <a:lnTo>
                  <a:pt x="1588085" y="59927"/>
                </a:lnTo>
                <a:lnTo>
                  <a:pt x="1592202" y="61476"/>
                </a:lnTo>
                <a:lnTo>
                  <a:pt x="1597787" y="62862"/>
                </a:lnTo>
                <a:lnTo>
                  <a:pt x="1606532" y="65064"/>
                </a:lnTo>
                <a:lnTo>
                  <a:pt x="1611220" y="66246"/>
                </a:lnTo>
                <a:lnTo>
                  <a:pt x="1614359" y="67286"/>
                </a:lnTo>
                <a:lnTo>
                  <a:pt x="1615949" y="68182"/>
                </a:lnTo>
                <a:lnTo>
                  <a:pt x="1619679" y="71790"/>
                </a:lnTo>
                <a:lnTo>
                  <a:pt x="1619679" y="78313"/>
                </a:lnTo>
                <a:lnTo>
                  <a:pt x="1618130" y="81054"/>
                </a:lnTo>
                <a:lnTo>
                  <a:pt x="1615032" y="82828"/>
                </a:lnTo>
                <a:lnTo>
                  <a:pt x="1611934" y="84601"/>
                </a:lnTo>
                <a:lnTo>
                  <a:pt x="1608346" y="85488"/>
                </a:lnTo>
                <a:lnTo>
                  <a:pt x="1597421" y="85488"/>
                </a:lnTo>
                <a:lnTo>
                  <a:pt x="1592610" y="83714"/>
                </a:lnTo>
                <a:lnTo>
                  <a:pt x="1589838" y="80168"/>
                </a:lnTo>
                <a:lnTo>
                  <a:pt x="1588330" y="78211"/>
                </a:lnTo>
                <a:lnTo>
                  <a:pt x="1587412" y="75398"/>
                </a:lnTo>
                <a:lnTo>
                  <a:pt x="1587086" y="71729"/>
                </a:lnTo>
                <a:lnTo>
                  <a:pt x="1576507" y="71729"/>
                </a:lnTo>
                <a:lnTo>
                  <a:pt x="1576792" y="78252"/>
                </a:lnTo>
                <a:lnTo>
                  <a:pt x="1578963" y="83726"/>
                </a:lnTo>
                <a:lnTo>
                  <a:pt x="1583019" y="88148"/>
                </a:lnTo>
                <a:lnTo>
                  <a:pt x="1587076" y="92571"/>
                </a:lnTo>
                <a:lnTo>
                  <a:pt x="1593976" y="94783"/>
                </a:lnTo>
                <a:lnTo>
                  <a:pt x="1612769" y="94783"/>
                </a:lnTo>
                <a:lnTo>
                  <a:pt x="1619506" y="92663"/>
                </a:lnTo>
                <a:lnTo>
                  <a:pt x="1623929" y="88423"/>
                </a:lnTo>
                <a:lnTo>
                  <a:pt x="1628353" y="84184"/>
                </a:lnTo>
                <a:lnTo>
                  <a:pt x="1630564" y="79149"/>
                </a:lnTo>
                <a:lnTo>
                  <a:pt x="1630564" y="67286"/>
                </a:lnTo>
                <a:lnTo>
                  <a:pt x="1628424" y="62862"/>
                </a:lnTo>
                <a:lnTo>
                  <a:pt x="1624144" y="60049"/>
                </a:lnTo>
                <a:lnTo>
                  <a:pt x="1621452" y="58256"/>
                </a:lnTo>
                <a:lnTo>
                  <a:pt x="1616153" y="56401"/>
                </a:lnTo>
                <a:lnTo>
                  <a:pt x="1608244" y="54484"/>
                </a:lnTo>
                <a:lnTo>
                  <a:pt x="1600967" y="52711"/>
                </a:lnTo>
                <a:lnTo>
                  <a:pt x="1597787" y="51937"/>
                </a:lnTo>
                <a:lnTo>
                  <a:pt x="1593751" y="50021"/>
                </a:lnTo>
                <a:lnTo>
                  <a:pt x="1590938" y="48309"/>
                </a:lnTo>
                <a:lnTo>
                  <a:pt x="1589532" y="46026"/>
                </a:lnTo>
                <a:lnTo>
                  <a:pt x="1589532" y="40563"/>
                </a:lnTo>
                <a:close/>
              </a:path>
              <a:path w="1630564" h="118387">
                <a:moveTo>
                  <a:pt x="1111739" y="51774"/>
                </a:moveTo>
                <a:lnTo>
                  <a:pt x="1113441" y="45385"/>
                </a:lnTo>
                <a:lnTo>
                  <a:pt x="1116845" y="41245"/>
                </a:lnTo>
                <a:lnTo>
                  <a:pt x="1119811" y="25316"/>
                </a:lnTo>
                <a:lnTo>
                  <a:pt x="1113136" y="28679"/>
                </a:lnTo>
                <a:lnTo>
                  <a:pt x="1107979" y="35406"/>
                </a:lnTo>
                <a:lnTo>
                  <a:pt x="1101962" y="47644"/>
                </a:lnTo>
                <a:lnTo>
                  <a:pt x="1100243" y="61211"/>
                </a:lnTo>
                <a:lnTo>
                  <a:pt x="1100252" y="62323"/>
                </a:lnTo>
                <a:lnTo>
                  <a:pt x="1102447" y="76242"/>
                </a:lnTo>
                <a:lnTo>
                  <a:pt x="1108498" y="86160"/>
                </a:lnTo>
                <a:lnTo>
                  <a:pt x="1114002" y="91623"/>
                </a:lnTo>
                <a:lnTo>
                  <a:pt x="1120239" y="94355"/>
                </a:lnTo>
                <a:lnTo>
                  <a:pt x="1132062" y="94355"/>
                </a:lnTo>
                <a:lnTo>
                  <a:pt x="1136108" y="93489"/>
                </a:lnTo>
                <a:lnTo>
                  <a:pt x="1139349" y="91756"/>
                </a:lnTo>
                <a:lnTo>
                  <a:pt x="1142590" y="90024"/>
                </a:lnTo>
                <a:lnTo>
                  <a:pt x="1145128" y="87689"/>
                </a:lnTo>
                <a:lnTo>
                  <a:pt x="1146962" y="84754"/>
                </a:lnTo>
                <a:lnTo>
                  <a:pt x="1146962" y="118387"/>
                </a:lnTo>
                <a:lnTo>
                  <a:pt x="1158030" y="118387"/>
                </a:lnTo>
                <a:lnTo>
                  <a:pt x="1158030" y="26783"/>
                </a:lnTo>
                <a:lnTo>
                  <a:pt x="1147574" y="26783"/>
                </a:lnTo>
                <a:lnTo>
                  <a:pt x="1147574" y="35895"/>
                </a:lnTo>
                <a:lnTo>
                  <a:pt x="1145698" y="33041"/>
                </a:lnTo>
                <a:lnTo>
                  <a:pt x="1141703" y="29413"/>
                </a:lnTo>
                <a:lnTo>
                  <a:pt x="1137993" y="26682"/>
                </a:lnTo>
                <a:lnTo>
                  <a:pt x="1133428" y="25316"/>
                </a:lnTo>
                <a:lnTo>
                  <a:pt x="1128005" y="25316"/>
                </a:lnTo>
                <a:lnTo>
                  <a:pt x="1120250" y="37108"/>
                </a:lnTo>
                <a:lnTo>
                  <a:pt x="1124336" y="35039"/>
                </a:lnTo>
                <a:lnTo>
                  <a:pt x="1136607" y="35039"/>
                </a:lnTo>
                <a:lnTo>
                  <a:pt x="1141846" y="38280"/>
                </a:lnTo>
                <a:lnTo>
                  <a:pt x="1144822" y="44762"/>
                </a:lnTo>
                <a:lnTo>
                  <a:pt x="1146575" y="48553"/>
                </a:lnTo>
                <a:lnTo>
                  <a:pt x="1147451" y="53282"/>
                </a:lnTo>
                <a:lnTo>
                  <a:pt x="1147451" y="65105"/>
                </a:lnTo>
                <a:lnTo>
                  <a:pt x="1146656" y="70160"/>
                </a:lnTo>
                <a:lnTo>
                  <a:pt x="1145066" y="74114"/>
                </a:lnTo>
                <a:lnTo>
                  <a:pt x="1142172" y="81289"/>
                </a:lnTo>
                <a:lnTo>
                  <a:pt x="1136893" y="84877"/>
                </a:lnTo>
                <a:lnTo>
                  <a:pt x="1121972" y="84877"/>
                </a:lnTo>
                <a:lnTo>
                  <a:pt x="1116937" y="81472"/>
                </a:lnTo>
                <a:lnTo>
                  <a:pt x="1114124" y="74664"/>
                </a:lnTo>
                <a:lnTo>
                  <a:pt x="1112534" y="70832"/>
                </a:lnTo>
                <a:lnTo>
                  <a:pt x="1111739" y="66083"/>
                </a:lnTo>
                <a:lnTo>
                  <a:pt x="1111739" y="51774"/>
                </a:lnTo>
                <a:close/>
              </a:path>
              <a:path w="1630564" h="118387">
                <a:moveTo>
                  <a:pt x="1040112" y="78528"/>
                </a:moveTo>
                <a:lnTo>
                  <a:pt x="1045208" y="84785"/>
                </a:lnTo>
                <a:lnTo>
                  <a:pt x="1050304" y="91043"/>
                </a:lnTo>
                <a:lnTo>
                  <a:pt x="1057132" y="94171"/>
                </a:lnTo>
                <a:lnTo>
                  <a:pt x="1073317" y="94171"/>
                </a:lnTo>
                <a:lnTo>
                  <a:pt x="1079574" y="92164"/>
                </a:lnTo>
                <a:lnTo>
                  <a:pt x="1084466" y="88148"/>
                </a:lnTo>
                <a:lnTo>
                  <a:pt x="1089358" y="84132"/>
                </a:lnTo>
                <a:lnTo>
                  <a:pt x="1092416" y="77783"/>
                </a:lnTo>
                <a:lnTo>
                  <a:pt x="1093638" y="69099"/>
                </a:lnTo>
                <a:lnTo>
                  <a:pt x="1082937" y="69099"/>
                </a:lnTo>
                <a:lnTo>
                  <a:pt x="1081918" y="73951"/>
                </a:lnTo>
                <a:lnTo>
                  <a:pt x="1080074" y="77774"/>
                </a:lnTo>
                <a:lnTo>
                  <a:pt x="1077403" y="80566"/>
                </a:lnTo>
                <a:lnTo>
                  <a:pt x="1074733" y="83358"/>
                </a:lnTo>
                <a:lnTo>
                  <a:pt x="1071115" y="84754"/>
                </a:lnTo>
                <a:lnTo>
                  <a:pt x="1060597" y="84754"/>
                </a:lnTo>
                <a:lnTo>
                  <a:pt x="1056235" y="82512"/>
                </a:lnTo>
                <a:lnTo>
                  <a:pt x="1053463" y="78027"/>
                </a:lnTo>
                <a:lnTo>
                  <a:pt x="1050691" y="73544"/>
                </a:lnTo>
                <a:lnTo>
                  <a:pt x="1049305" y="68019"/>
                </a:lnTo>
                <a:lnTo>
                  <a:pt x="1049305" y="54933"/>
                </a:lnTo>
                <a:lnTo>
                  <a:pt x="1050283" y="49450"/>
                </a:lnTo>
                <a:lnTo>
                  <a:pt x="1052240" y="45006"/>
                </a:lnTo>
                <a:lnTo>
                  <a:pt x="1055257" y="38157"/>
                </a:lnTo>
                <a:lnTo>
                  <a:pt x="1060271" y="34733"/>
                </a:lnTo>
                <a:lnTo>
                  <a:pt x="1072419" y="34733"/>
                </a:lnTo>
                <a:lnTo>
                  <a:pt x="1076150" y="36068"/>
                </a:lnTo>
                <a:lnTo>
                  <a:pt x="1078473" y="38738"/>
                </a:lnTo>
                <a:lnTo>
                  <a:pt x="1080797" y="41409"/>
                </a:lnTo>
                <a:lnTo>
                  <a:pt x="1082285" y="44762"/>
                </a:lnTo>
                <a:lnTo>
                  <a:pt x="1082937" y="48797"/>
                </a:lnTo>
                <a:lnTo>
                  <a:pt x="1093638" y="48797"/>
                </a:lnTo>
                <a:lnTo>
                  <a:pt x="1092701" y="40033"/>
                </a:lnTo>
                <a:lnTo>
                  <a:pt x="1089919" y="33857"/>
                </a:lnTo>
                <a:lnTo>
                  <a:pt x="1085292" y="30269"/>
                </a:lnTo>
                <a:lnTo>
                  <a:pt x="1080665" y="26682"/>
                </a:lnTo>
                <a:lnTo>
                  <a:pt x="1074662" y="24888"/>
                </a:lnTo>
                <a:lnTo>
                  <a:pt x="1058640" y="24888"/>
                </a:lnTo>
                <a:lnTo>
                  <a:pt x="1051527" y="28088"/>
                </a:lnTo>
                <a:lnTo>
                  <a:pt x="1045942" y="34489"/>
                </a:lnTo>
                <a:lnTo>
                  <a:pt x="1044398" y="36419"/>
                </a:lnTo>
                <a:lnTo>
                  <a:pt x="1039272" y="47317"/>
                </a:lnTo>
                <a:lnTo>
                  <a:pt x="1037564" y="61333"/>
                </a:lnTo>
                <a:lnTo>
                  <a:pt x="1037564" y="70710"/>
                </a:lnTo>
                <a:lnTo>
                  <a:pt x="1040112" y="78528"/>
                </a:lnTo>
                <a:close/>
              </a:path>
              <a:path w="1630564" h="118387">
                <a:moveTo>
                  <a:pt x="723385" y="52059"/>
                </a:moveTo>
                <a:lnTo>
                  <a:pt x="725108" y="45822"/>
                </a:lnTo>
                <a:lnTo>
                  <a:pt x="728552" y="41582"/>
                </a:lnTo>
                <a:lnTo>
                  <a:pt x="731997" y="37342"/>
                </a:lnTo>
                <a:lnTo>
                  <a:pt x="736492" y="35222"/>
                </a:lnTo>
                <a:lnTo>
                  <a:pt x="747009" y="35222"/>
                </a:lnTo>
                <a:lnTo>
                  <a:pt x="751188" y="37210"/>
                </a:lnTo>
                <a:lnTo>
                  <a:pt x="754572" y="41184"/>
                </a:lnTo>
                <a:lnTo>
                  <a:pt x="757955" y="45159"/>
                </a:lnTo>
                <a:lnTo>
                  <a:pt x="759647" y="51284"/>
                </a:lnTo>
                <a:lnTo>
                  <a:pt x="759647" y="67754"/>
                </a:lnTo>
                <a:lnTo>
                  <a:pt x="758007" y="74043"/>
                </a:lnTo>
                <a:lnTo>
                  <a:pt x="754724" y="78425"/>
                </a:lnTo>
                <a:lnTo>
                  <a:pt x="751443" y="82808"/>
                </a:lnTo>
                <a:lnTo>
                  <a:pt x="747274" y="93703"/>
                </a:lnTo>
                <a:lnTo>
                  <a:pt x="750781" y="91909"/>
                </a:lnTo>
                <a:lnTo>
                  <a:pt x="754286" y="90115"/>
                </a:lnTo>
                <a:lnTo>
                  <a:pt x="757323" y="87200"/>
                </a:lnTo>
                <a:lnTo>
                  <a:pt x="759892" y="83165"/>
                </a:lnTo>
                <a:lnTo>
                  <a:pt x="759892" y="92275"/>
                </a:lnTo>
                <a:lnTo>
                  <a:pt x="769798" y="92275"/>
                </a:lnTo>
                <a:lnTo>
                  <a:pt x="769798" y="2140"/>
                </a:lnTo>
                <a:lnTo>
                  <a:pt x="759219" y="2140"/>
                </a:lnTo>
                <a:lnTo>
                  <a:pt x="759219" y="35222"/>
                </a:lnTo>
                <a:lnTo>
                  <a:pt x="756732" y="32165"/>
                </a:lnTo>
                <a:lnTo>
                  <a:pt x="752554" y="28801"/>
                </a:lnTo>
                <a:lnTo>
                  <a:pt x="749170" y="26682"/>
                </a:lnTo>
                <a:lnTo>
                  <a:pt x="744971" y="25621"/>
                </a:lnTo>
                <a:lnTo>
                  <a:pt x="730907" y="25621"/>
                </a:lnTo>
                <a:lnTo>
                  <a:pt x="723945" y="29117"/>
                </a:lnTo>
                <a:lnTo>
                  <a:pt x="719074" y="36109"/>
                </a:lnTo>
                <a:lnTo>
                  <a:pt x="713530" y="47768"/>
                </a:lnTo>
                <a:lnTo>
                  <a:pt x="711767" y="60905"/>
                </a:lnTo>
                <a:lnTo>
                  <a:pt x="711768" y="61340"/>
                </a:lnTo>
                <a:lnTo>
                  <a:pt x="713827" y="74846"/>
                </a:lnTo>
                <a:lnTo>
                  <a:pt x="719777" y="85396"/>
                </a:lnTo>
                <a:lnTo>
                  <a:pt x="725118" y="91532"/>
                </a:lnTo>
                <a:lnTo>
                  <a:pt x="727849" y="77906"/>
                </a:lnTo>
                <a:lnTo>
                  <a:pt x="724873" y="73176"/>
                </a:lnTo>
                <a:lnTo>
                  <a:pt x="723385" y="67306"/>
                </a:lnTo>
                <a:lnTo>
                  <a:pt x="723385" y="52059"/>
                </a:lnTo>
                <a:close/>
              </a:path>
              <a:path w="1630564" h="118387">
                <a:moveTo>
                  <a:pt x="551691" y="78527"/>
                </a:moveTo>
                <a:lnTo>
                  <a:pt x="556787" y="84785"/>
                </a:lnTo>
                <a:lnTo>
                  <a:pt x="561882" y="91043"/>
                </a:lnTo>
                <a:lnTo>
                  <a:pt x="568711" y="94171"/>
                </a:lnTo>
                <a:lnTo>
                  <a:pt x="584896" y="94171"/>
                </a:lnTo>
                <a:lnTo>
                  <a:pt x="591153" y="92164"/>
                </a:lnTo>
                <a:lnTo>
                  <a:pt x="596045" y="88148"/>
                </a:lnTo>
                <a:lnTo>
                  <a:pt x="600938" y="84132"/>
                </a:lnTo>
                <a:lnTo>
                  <a:pt x="603995" y="77783"/>
                </a:lnTo>
                <a:lnTo>
                  <a:pt x="605218" y="69099"/>
                </a:lnTo>
                <a:lnTo>
                  <a:pt x="594516" y="69099"/>
                </a:lnTo>
                <a:lnTo>
                  <a:pt x="593497" y="73951"/>
                </a:lnTo>
                <a:lnTo>
                  <a:pt x="591653" y="77774"/>
                </a:lnTo>
                <a:lnTo>
                  <a:pt x="588983" y="80566"/>
                </a:lnTo>
                <a:lnTo>
                  <a:pt x="586312" y="83358"/>
                </a:lnTo>
                <a:lnTo>
                  <a:pt x="582694" y="84754"/>
                </a:lnTo>
                <a:lnTo>
                  <a:pt x="572176" y="84754"/>
                </a:lnTo>
                <a:lnTo>
                  <a:pt x="567814" y="82512"/>
                </a:lnTo>
                <a:lnTo>
                  <a:pt x="565042" y="78027"/>
                </a:lnTo>
                <a:lnTo>
                  <a:pt x="562270" y="73543"/>
                </a:lnTo>
                <a:lnTo>
                  <a:pt x="560884" y="68019"/>
                </a:lnTo>
                <a:lnTo>
                  <a:pt x="560884" y="54933"/>
                </a:lnTo>
                <a:lnTo>
                  <a:pt x="561862" y="49450"/>
                </a:lnTo>
                <a:lnTo>
                  <a:pt x="563819" y="45006"/>
                </a:lnTo>
                <a:lnTo>
                  <a:pt x="566836" y="38157"/>
                </a:lnTo>
                <a:lnTo>
                  <a:pt x="571850" y="34733"/>
                </a:lnTo>
                <a:lnTo>
                  <a:pt x="583999" y="34733"/>
                </a:lnTo>
                <a:lnTo>
                  <a:pt x="587729" y="36068"/>
                </a:lnTo>
                <a:lnTo>
                  <a:pt x="590052" y="38738"/>
                </a:lnTo>
                <a:lnTo>
                  <a:pt x="592376" y="41409"/>
                </a:lnTo>
                <a:lnTo>
                  <a:pt x="593864" y="44762"/>
                </a:lnTo>
                <a:lnTo>
                  <a:pt x="594516" y="48797"/>
                </a:lnTo>
                <a:lnTo>
                  <a:pt x="605218" y="48797"/>
                </a:lnTo>
                <a:lnTo>
                  <a:pt x="604281" y="40032"/>
                </a:lnTo>
                <a:lnTo>
                  <a:pt x="601498" y="33857"/>
                </a:lnTo>
                <a:lnTo>
                  <a:pt x="596871" y="30269"/>
                </a:lnTo>
                <a:lnTo>
                  <a:pt x="592244" y="26682"/>
                </a:lnTo>
                <a:lnTo>
                  <a:pt x="586241" y="24888"/>
                </a:lnTo>
                <a:lnTo>
                  <a:pt x="570219" y="24888"/>
                </a:lnTo>
                <a:lnTo>
                  <a:pt x="563105" y="28088"/>
                </a:lnTo>
                <a:lnTo>
                  <a:pt x="557521" y="34489"/>
                </a:lnTo>
                <a:lnTo>
                  <a:pt x="555978" y="36419"/>
                </a:lnTo>
                <a:lnTo>
                  <a:pt x="550852" y="47317"/>
                </a:lnTo>
                <a:lnTo>
                  <a:pt x="549143" y="61333"/>
                </a:lnTo>
                <a:lnTo>
                  <a:pt x="549143" y="70710"/>
                </a:lnTo>
                <a:lnTo>
                  <a:pt x="551691" y="785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7" name="object 467"/>
          <p:cNvSpPr/>
          <p:nvPr/>
        </p:nvSpPr>
        <p:spPr>
          <a:xfrm>
            <a:off x="4379492" y="601595"/>
            <a:ext cx="0" cy="78695"/>
          </a:xfrm>
          <a:custGeom>
            <a:avLst/>
            <a:gdLst/>
            <a:ahLst/>
            <a:cxnLst/>
            <a:rect l="l" t="t" r="r" b="b"/>
            <a:pathLst>
              <a:path h="89188">
                <a:moveTo>
                  <a:pt x="0" y="0"/>
                </a:moveTo>
                <a:lnTo>
                  <a:pt x="0" y="89188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8" name="object 468"/>
          <p:cNvSpPr/>
          <p:nvPr/>
        </p:nvSpPr>
        <p:spPr>
          <a:xfrm>
            <a:off x="4527693" y="601028"/>
            <a:ext cx="0" cy="79261"/>
          </a:xfrm>
          <a:custGeom>
            <a:avLst/>
            <a:gdLst/>
            <a:ahLst/>
            <a:cxnLst/>
            <a:rect l="l" t="t" r="r" b="b"/>
            <a:pathLst>
              <a:path h="89829">
                <a:moveTo>
                  <a:pt x="0" y="0"/>
                </a:moveTo>
                <a:lnTo>
                  <a:pt x="0" y="89829"/>
                </a:lnTo>
              </a:path>
            </a:pathLst>
          </a:custGeom>
          <a:ln w="122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9" name="object 469"/>
          <p:cNvSpPr/>
          <p:nvPr/>
        </p:nvSpPr>
        <p:spPr>
          <a:xfrm>
            <a:off x="5108138" y="601595"/>
            <a:ext cx="0" cy="78694"/>
          </a:xfrm>
          <a:custGeom>
            <a:avLst/>
            <a:gdLst/>
            <a:ahLst/>
            <a:cxnLst/>
            <a:rect l="l" t="t" r="r" b="b"/>
            <a:pathLst>
              <a:path h="89187">
                <a:moveTo>
                  <a:pt x="0" y="0"/>
                </a:moveTo>
                <a:lnTo>
                  <a:pt x="0" y="89187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0" name="object 470"/>
          <p:cNvSpPr/>
          <p:nvPr/>
        </p:nvSpPr>
        <p:spPr>
          <a:xfrm>
            <a:off x="5187835" y="601595"/>
            <a:ext cx="0" cy="78694"/>
          </a:xfrm>
          <a:custGeom>
            <a:avLst/>
            <a:gdLst/>
            <a:ahLst/>
            <a:cxnLst/>
            <a:rect l="l" t="t" r="r" b="b"/>
            <a:pathLst>
              <a:path h="89187">
                <a:moveTo>
                  <a:pt x="0" y="0"/>
                </a:moveTo>
                <a:lnTo>
                  <a:pt x="0" y="89187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1" name="object 471"/>
          <p:cNvSpPr/>
          <p:nvPr/>
        </p:nvSpPr>
        <p:spPr>
          <a:xfrm>
            <a:off x="5244760" y="601595"/>
            <a:ext cx="0" cy="78694"/>
          </a:xfrm>
          <a:custGeom>
            <a:avLst/>
            <a:gdLst/>
            <a:ahLst/>
            <a:cxnLst/>
            <a:rect l="l" t="t" r="r" b="b"/>
            <a:pathLst>
              <a:path h="89187">
                <a:moveTo>
                  <a:pt x="0" y="0"/>
                </a:moveTo>
                <a:lnTo>
                  <a:pt x="0" y="89187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2" name="object 472"/>
          <p:cNvSpPr/>
          <p:nvPr/>
        </p:nvSpPr>
        <p:spPr>
          <a:xfrm>
            <a:off x="3959261" y="732499"/>
            <a:ext cx="1769905" cy="104837"/>
          </a:xfrm>
          <a:custGeom>
            <a:avLst/>
            <a:gdLst/>
            <a:ahLst/>
            <a:cxnLst/>
            <a:rect l="l" t="t" r="r" b="b"/>
            <a:pathLst>
              <a:path w="1946895" h="118815">
                <a:moveTo>
                  <a:pt x="1757598" y="25622"/>
                </a:moveTo>
                <a:lnTo>
                  <a:pt x="1746347" y="25622"/>
                </a:lnTo>
                <a:lnTo>
                  <a:pt x="1746347" y="75725"/>
                </a:lnTo>
                <a:lnTo>
                  <a:pt x="1747263" y="80188"/>
                </a:lnTo>
                <a:lnTo>
                  <a:pt x="1749098" y="83531"/>
                </a:lnTo>
                <a:lnTo>
                  <a:pt x="1752481" y="89769"/>
                </a:lnTo>
                <a:lnTo>
                  <a:pt x="1758841" y="92888"/>
                </a:lnTo>
                <a:lnTo>
                  <a:pt x="1774170" y="92888"/>
                </a:lnTo>
                <a:lnTo>
                  <a:pt x="1779266" y="91176"/>
                </a:lnTo>
                <a:lnTo>
                  <a:pt x="1783465" y="87751"/>
                </a:lnTo>
                <a:lnTo>
                  <a:pt x="1785584" y="86039"/>
                </a:lnTo>
                <a:lnTo>
                  <a:pt x="1788785" y="81453"/>
                </a:lnTo>
                <a:lnTo>
                  <a:pt x="1788662" y="91114"/>
                </a:lnTo>
                <a:lnTo>
                  <a:pt x="1799058" y="91114"/>
                </a:lnTo>
                <a:lnTo>
                  <a:pt x="1799058" y="25622"/>
                </a:lnTo>
                <a:lnTo>
                  <a:pt x="1788051" y="25622"/>
                </a:lnTo>
                <a:lnTo>
                  <a:pt x="1788051" y="64188"/>
                </a:lnTo>
                <a:lnTo>
                  <a:pt x="1787296" y="69223"/>
                </a:lnTo>
                <a:lnTo>
                  <a:pt x="1785788" y="72892"/>
                </a:lnTo>
                <a:lnTo>
                  <a:pt x="1783016" y="79740"/>
                </a:lnTo>
                <a:lnTo>
                  <a:pt x="1777798" y="83165"/>
                </a:lnTo>
                <a:lnTo>
                  <a:pt x="1764793" y="83165"/>
                </a:lnTo>
                <a:lnTo>
                  <a:pt x="1761145" y="81208"/>
                </a:lnTo>
                <a:lnTo>
                  <a:pt x="1759188" y="77294"/>
                </a:lnTo>
                <a:lnTo>
                  <a:pt x="1758127" y="75174"/>
                </a:lnTo>
                <a:lnTo>
                  <a:pt x="1757598" y="72443"/>
                </a:lnTo>
                <a:lnTo>
                  <a:pt x="1757598" y="25622"/>
                </a:lnTo>
                <a:close/>
              </a:path>
              <a:path w="1946895" h="118815">
                <a:moveTo>
                  <a:pt x="1832332" y="27436"/>
                </a:moveTo>
                <a:lnTo>
                  <a:pt x="1826625" y="33999"/>
                </a:lnTo>
                <a:lnTo>
                  <a:pt x="1830171" y="53140"/>
                </a:lnTo>
                <a:lnTo>
                  <a:pt x="1830375" y="47514"/>
                </a:lnTo>
                <a:lnTo>
                  <a:pt x="1832189" y="42877"/>
                </a:lnTo>
                <a:lnTo>
                  <a:pt x="1835613" y="39227"/>
                </a:lnTo>
                <a:lnTo>
                  <a:pt x="1839792" y="24154"/>
                </a:lnTo>
                <a:lnTo>
                  <a:pt x="1832332" y="27436"/>
                </a:lnTo>
                <a:close/>
              </a:path>
              <a:path w="1946895" h="118815">
                <a:moveTo>
                  <a:pt x="1877869" y="61884"/>
                </a:moveTo>
                <a:lnTo>
                  <a:pt x="1877869" y="55280"/>
                </a:lnTo>
                <a:lnTo>
                  <a:pt x="1877542" y="50469"/>
                </a:lnTo>
                <a:lnTo>
                  <a:pt x="1876890" y="47453"/>
                </a:lnTo>
                <a:lnTo>
                  <a:pt x="1876156" y="43050"/>
                </a:lnTo>
                <a:lnTo>
                  <a:pt x="1874688" y="39197"/>
                </a:lnTo>
                <a:lnTo>
                  <a:pt x="1872487" y="35895"/>
                </a:lnTo>
                <a:lnTo>
                  <a:pt x="1870204" y="32430"/>
                </a:lnTo>
                <a:lnTo>
                  <a:pt x="1866882" y="29607"/>
                </a:lnTo>
                <a:lnTo>
                  <a:pt x="1862519" y="27425"/>
                </a:lnTo>
                <a:lnTo>
                  <a:pt x="1858157" y="25245"/>
                </a:lnTo>
                <a:lnTo>
                  <a:pt x="1853653" y="24154"/>
                </a:lnTo>
                <a:lnTo>
                  <a:pt x="1839792" y="24154"/>
                </a:lnTo>
                <a:lnTo>
                  <a:pt x="1835613" y="39227"/>
                </a:lnTo>
                <a:lnTo>
                  <a:pt x="1839038" y="35579"/>
                </a:lnTo>
                <a:lnTo>
                  <a:pt x="1843278" y="33755"/>
                </a:lnTo>
                <a:lnTo>
                  <a:pt x="1855385" y="33755"/>
                </a:lnTo>
                <a:lnTo>
                  <a:pt x="1860420" y="36405"/>
                </a:lnTo>
                <a:lnTo>
                  <a:pt x="1863437" y="41705"/>
                </a:lnTo>
                <a:lnTo>
                  <a:pt x="1865067" y="44559"/>
                </a:lnTo>
                <a:lnTo>
                  <a:pt x="1866107" y="48370"/>
                </a:lnTo>
                <a:lnTo>
                  <a:pt x="1866556" y="53140"/>
                </a:lnTo>
                <a:lnTo>
                  <a:pt x="1830171" y="53140"/>
                </a:lnTo>
                <a:lnTo>
                  <a:pt x="1826625" y="33999"/>
                </a:lnTo>
                <a:lnTo>
                  <a:pt x="1825632" y="35197"/>
                </a:lnTo>
                <a:lnTo>
                  <a:pt x="1819955" y="46099"/>
                </a:lnTo>
                <a:lnTo>
                  <a:pt x="1818063" y="59622"/>
                </a:lnTo>
                <a:lnTo>
                  <a:pt x="1818074" y="60743"/>
                </a:lnTo>
                <a:lnTo>
                  <a:pt x="1820341" y="74299"/>
                </a:lnTo>
                <a:lnTo>
                  <a:pt x="1826563" y="84540"/>
                </a:lnTo>
                <a:lnTo>
                  <a:pt x="1832229" y="90472"/>
                </a:lnTo>
                <a:lnTo>
                  <a:pt x="1839139" y="93438"/>
                </a:lnTo>
                <a:lnTo>
                  <a:pt x="1850636" y="93438"/>
                </a:lnTo>
                <a:lnTo>
                  <a:pt x="1853632" y="93112"/>
                </a:lnTo>
                <a:lnTo>
                  <a:pt x="1856282" y="92459"/>
                </a:lnTo>
                <a:lnTo>
                  <a:pt x="1861215" y="91318"/>
                </a:lnTo>
                <a:lnTo>
                  <a:pt x="1865353" y="89117"/>
                </a:lnTo>
                <a:lnTo>
                  <a:pt x="1868696" y="85855"/>
                </a:lnTo>
                <a:lnTo>
                  <a:pt x="1872497" y="81564"/>
                </a:lnTo>
                <a:lnTo>
                  <a:pt x="1874107" y="78609"/>
                </a:lnTo>
                <a:lnTo>
                  <a:pt x="1875718" y="75653"/>
                </a:lnTo>
                <a:lnTo>
                  <a:pt x="1876666" y="72973"/>
                </a:lnTo>
                <a:lnTo>
                  <a:pt x="1876951" y="70568"/>
                </a:lnTo>
                <a:lnTo>
                  <a:pt x="1866127" y="70568"/>
                </a:lnTo>
                <a:lnTo>
                  <a:pt x="1865312" y="73462"/>
                </a:lnTo>
                <a:lnTo>
                  <a:pt x="1863926" y="76010"/>
                </a:lnTo>
                <a:lnTo>
                  <a:pt x="1861969" y="78212"/>
                </a:lnTo>
                <a:lnTo>
                  <a:pt x="1858545" y="82003"/>
                </a:lnTo>
                <a:lnTo>
                  <a:pt x="1853958" y="83898"/>
                </a:lnTo>
                <a:lnTo>
                  <a:pt x="1842055" y="83898"/>
                </a:lnTo>
                <a:lnTo>
                  <a:pt x="1837509" y="81891"/>
                </a:lnTo>
                <a:lnTo>
                  <a:pt x="1834574" y="77875"/>
                </a:lnTo>
                <a:lnTo>
                  <a:pt x="1831639" y="73859"/>
                </a:lnTo>
                <a:lnTo>
                  <a:pt x="1830070" y="68529"/>
                </a:lnTo>
                <a:lnTo>
                  <a:pt x="1829866" y="61884"/>
                </a:lnTo>
                <a:lnTo>
                  <a:pt x="1877869" y="61884"/>
                </a:lnTo>
                <a:close/>
              </a:path>
              <a:path w="1946895" h="118815">
                <a:moveTo>
                  <a:pt x="1905863" y="39401"/>
                </a:moveTo>
                <a:lnTo>
                  <a:pt x="1906933" y="37301"/>
                </a:lnTo>
                <a:lnTo>
                  <a:pt x="1911214" y="34121"/>
                </a:lnTo>
                <a:lnTo>
                  <a:pt x="1914363" y="33327"/>
                </a:lnTo>
                <a:lnTo>
                  <a:pt x="1924758" y="33327"/>
                </a:lnTo>
                <a:lnTo>
                  <a:pt x="1929141" y="34774"/>
                </a:lnTo>
                <a:lnTo>
                  <a:pt x="1931668" y="37668"/>
                </a:lnTo>
                <a:lnTo>
                  <a:pt x="1933218" y="39707"/>
                </a:lnTo>
                <a:lnTo>
                  <a:pt x="1934298" y="44456"/>
                </a:lnTo>
                <a:lnTo>
                  <a:pt x="1944693" y="44456"/>
                </a:lnTo>
                <a:lnTo>
                  <a:pt x="1944776" y="40217"/>
                </a:lnTo>
                <a:lnTo>
                  <a:pt x="1943450" y="36262"/>
                </a:lnTo>
                <a:lnTo>
                  <a:pt x="1940719" y="32593"/>
                </a:lnTo>
                <a:lnTo>
                  <a:pt x="1936357" y="26804"/>
                </a:lnTo>
                <a:lnTo>
                  <a:pt x="1929243" y="23909"/>
                </a:lnTo>
                <a:lnTo>
                  <a:pt x="1911835" y="23909"/>
                </a:lnTo>
                <a:lnTo>
                  <a:pt x="1905832" y="25826"/>
                </a:lnTo>
                <a:lnTo>
                  <a:pt x="1901369" y="29657"/>
                </a:lnTo>
                <a:lnTo>
                  <a:pt x="1896904" y="33490"/>
                </a:lnTo>
                <a:lnTo>
                  <a:pt x="1894673" y="38504"/>
                </a:lnTo>
                <a:lnTo>
                  <a:pt x="1894673" y="49960"/>
                </a:lnTo>
                <a:lnTo>
                  <a:pt x="1897037" y="54077"/>
                </a:lnTo>
                <a:lnTo>
                  <a:pt x="1901766" y="57053"/>
                </a:lnTo>
                <a:lnTo>
                  <a:pt x="1904416" y="58766"/>
                </a:lnTo>
                <a:lnTo>
                  <a:pt x="1908533" y="60315"/>
                </a:lnTo>
                <a:lnTo>
                  <a:pt x="1914118" y="61701"/>
                </a:lnTo>
                <a:lnTo>
                  <a:pt x="1922863" y="63902"/>
                </a:lnTo>
                <a:lnTo>
                  <a:pt x="1927551" y="65084"/>
                </a:lnTo>
                <a:lnTo>
                  <a:pt x="1930690" y="66124"/>
                </a:lnTo>
                <a:lnTo>
                  <a:pt x="1932280" y="67021"/>
                </a:lnTo>
                <a:lnTo>
                  <a:pt x="1936010" y="70629"/>
                </a:lnTo>
                <a:lnTo>
                  <a:pt x="1936010" y="77151"/>
                </a:lnTo>
                <a:lnTo>
                  <a:pt x="1934461" y="79893"/>
                </a:lnTo>
                <a:lnTo>
                  <a:pt x="1931363" y="81667"/>
                </a:lnTo>
                <a:lnTo>
                  <a:pt x="1928265" y="83440"/>
                </a:lnTo>
                <a:lnTo>
                  <a:pt x="1924677" y="84326"/>
                </a:lnTo>
                <a:lnTo>
                  <a:pt x="1913752" y="84326"/>
                </a:lnTo>
                <a:lnTo>
                  <a:pt x="1908941" y="82553"/>
                </a:lnTo>
                <a:lnTo>
                  <a:pt x="1906169" y="79007"/>
                </a:lnTo>
                <a:lnTo>
                  <a:pt x="1904661" y="77049"/>
                </a:lnTo>
                <a:lnTo>
                  <a:pt x="1903743" y="74236"/>
                </a:lnTo>
                <a:lnTo>
                  <a:pt x="1903417" y="70568"/>
                </a:lnTo>
                <a:lnTo>
                  <a:pt x="1892838" y="70568"/>
                </a:lnTo>
                <a:lnTo>
                  <a:pt x="1893123" y="77090"/>
                </a:lnTo>
                <a:lnTo>
                  <a:pt x="1895294" y="82564"/>
                </a:lnTo>
                <a:lnTo>
                  <a:pt x="1899350" y="86986"/>
                </a:lnTo>
                <a:lnTo>
                  <a:pt x="1903407" y="91409"/>
                </a:lnTo>
                <a:lnTo>
                  <a:pt x="1910307" y="93622"/>
                </a:lnTo>
                <a:lnTo>
                  <a:pt x="1929100" y="93622"/>
                </a:lnTo>
                <a:lnTo>
                  <a:pt x="1935837" y="91502"/>
                </a:lnTo>
                <a:lnTo>
                  <a:pt x="1940260" y="87262"/>
                </a:lnTo>
                <a:lnTo>
                  <a:pt x="1944684" y="83022"/>
                </a:lnTo>
                <a:lnTo>
                  <a:pt x="1946895" y="77987"/>
                </a:lnTo>
                <a:lnTo>
                  <a:pt x="1946895" y="66124"/>
                </a:lnTo>
                <a:lnTo>
                  <a:pt x="1944754" y="61701"/>
                </a:lnTo>
                <a:lnTo>
                  <a:pt x="1940474" y="58888"/>
                </a:lnTo>
                <a:lnTo>
                  <a:pt x="1937783" y="57094"/>
                </a:lnTo>
                <a:lnTo>
                  <a:pt x="1932484" y="55239"/>
                </a:lnTo>
                <a:lnTo>
                  <a:pt x="1924575" y="53323"/>
                </a:lnTo>
                <a:lnTo>
                  <a:pt x="1917298" y="51550"/>
                </a:lnTo>
                <a:lnTo>
                  <a:pt x="1914118" y="50775"/>
                </a:lnTo>
                <a:lnTo>
                  <a:pt x="1910082" y="48859"/>
                </a:lnTo>
                <a:lnTo>
                  <a:pt x="1907269" y="47147"/>
                </a:lnTo>
                <a:lnTo>
                  <a:pt x="1905863" y="44864"/>
                </a:lnTo>
                <a:lnTo>
                  <a:pt x="1905863" y="39401"/>
                </a:lnTo>
                <a:close/>
              </a:path>
              <a:path w="1946895" h="118815">
                <a:moveTo>
                  <a:pt x="1178442" y="80718"/>
                </a:moveTo>
                <a:lnTo>
                  <a:pt x="1182600" y="84877"/>
                </a:lnTo>
                <a:lnTo>
                  <a:pt x="1186758" y="89035"/>
                </a:lnTo>
                <a:lnTo>
                  <a:pt x="1186280" y="76264"/>
                </a:lnTo>
                <a:lnTo>
                  <a:pt x="1185046" y="73299"/>
                </a:lnTo>
                <a:lnTo>
                  <a:pt x="1185046" y="66369"/>
                </a:lnTo>
                <a:lnTo>
                  <a:pt x="1186280" y="63403"/>
                </a:lnTo>
                <a:lnTo>
                  <a:pt x="1191212" y="58470"/>
                </a:lnTo>
                <a:lnTo>
                  <a:pt x="1194198" y="57237"/>
                </a:lnTo>
                <a:lnTo>
                  <a:pt x="1201170" y="57237"/>
                </a:lnTo>
                <a:lnTo>
                  <a:pt x="1204135" y="58470"/>
                </a:lnTo>
                <a:lnTo>
                  <a:pt x="1209068" y="63403"/>
                </a:lnTo>
                <a:lnTo>
                  <a:pt x="1210301" y="66369"/>
                </a:lnTo>
                <a:lnTo>
                  <a:pt x="1210301" y="73299"/>
                </a:lnTo>
                <a:lnTo>
                  <a:pt x="1209068" y="76264"/>
                </a:lnTo>
                <a:lnTo>
                  <a:pt x="1204135" y="81198"/>
                </a:lnTo>
                <a:lnTo>
                  <a:pt x="1201170" y="82430"/>
                </a:lnTo>
                <a:lnTo>
                  <a:pt x="1197704" y="82430"/>
                </a:lnTo>
                <a:lnTo>
                  <a:pt x="1203575" y="91114"/>
                </a:lnTo>
                <a:lnTo>
                  <a:pt x="1208589" y="89035"/>
                </a:lnTo>
                <a:lnTo>
                  <a:pt x="1212747" y="84877"/>
                </a:lnTo>
                <a:lnTo>
                  <a:pt x="1216905" y="80718"/>
                </a:lnTo>
                <a:lnTo>
                  <a:pt x="1218984" y="75704"/>
                </a:lnTo>
                <a:lnTo>
                  <a:pt x="1218984" y="63963"/>
                </a:lnTo>
                <a:lnTo>
                  <a:pt x="1216905" y="58949"/>
                </a:lnTo>
                <a:lnTo>
                  <a:pt x="1212747" y="54791"/>
                </a:lnTo>
                <a:lnTo>
                  <a:pt x="1208589" y="50632"/>
                </a:lnTo>
                <a:lnTo>
                  <a:pt x="1203575" y="48554"/>
                </a:lnTo>
                <a:lnTo>
                  <a:pt x="1191793" y="48554"/>
                </a:lnTo>
                <a:lnTo>
                  <a:pt x="1186758" y="50632"/>
                </a:lnTo>
                <a:lnTo>
                  <a:pt x="1182600" y="54791"/>
                </a:lnTo>
                <a:lnTo>
                  <a:pt x="1178442" y="58949"/>
                </a:lnTo>
                <a:lnTo>
                  <a:pt x="1176363" y="63963"/>
                </a:lnTo>
                <a:lnTo>
                  <a:pt x="1176363" y="75704"/>
                </a:lnTo>
                <a:lnTo>
                  <a:pt x="1178442" y="80718"/>
                </a:lnTo>
                <a:close/>
              </a:path>
              <a:path w="1946895" h="118815">
                <a:moveTo>
                  <a:pt x="1118453" y="38403"/>
                </a:moveTo>
                <a:lnTo>
                  <a:pt x="1122612" y="42560"/>
                </a:lnTo>
                <a:lnTo>
                  <a:pt x="1126769" y="46719"/>
                </a:lnTo>
                <a:lnTo>
                  <a:pt x="1126291" y="33949"/>
                </a:lnTo>
                <a:lnTo>
                  <a:pt x="1125057" y="30983"/>
                </a:lnTo>
                <a:lnTo>
                  <a:pt x="1125057" y="24012"/>
                </a:lnTo>
                <a:lnTo>
                  <a:pt x="1126291" y="21035"/>
                </a:lnTo>
                <a:lnTo>
                  <a:pt x="1131224" y="16143"/>
                </a:lnTo>
                <a:lnTo>
                  <a:pt x="1134189" y="14920"/>
                </a:lnTo>
                <a:lnTo>
                  <a:pt x="1141160" y="14920"/>
                </a:lnTo>
                <a:lnTo>
                  <a:pt x="1144147" y="16154"/>
                </a:lnTo>
                <a:lnTo>
                  <a:pt x="1149080" y="21087"/>
                </a:lnTo>
                <a:lnTo>
                  <a:pt x="1150313" y="24052"/>
                </a:lnTo>
                <a:lnTo>
                  <a:pt x="1150313" y="30983"/>
                </a:lnTo>
                <a:lnTo>
                  <a:pt x="1149080" y="33949"/>
                </a:lnTo>
                <a:lnTo>
                  <a:pt x="1144147" y="38881"/>
                </a:lnTo>
                <a:lnTo>
                  <a:pt x="1141160" y="40114"/>
                </a:lnTo>
                <a:lnTo>
                  <a:pt x="1137655" y="40114"/>
                </a:lnTo>
                <a:lnTo>
                  <a:pt x="1143566" y="48797"/>
                </a:lnTo>
                <a:lnTo>
                  <a:pt x="1148601" y="46719"/>
                </a:lnTo>
                <a:lnTo>
                  <a:pt x="1152758" y="42560"/>
                </a:lnTo>
                <a:lnTo>
                  <a:pt x="1156917" y="38403"/>
                </a:lnTo>
                <a:lnTo>
                  <a:pt x="1158996" y="33388"/>
                </a:lnTo>
                <a:lnTo>
                  <a:pt x="1158996" y="21647"/>
                </a:lnTo>
                <a:lnTo>
                  <a:pt x="1156917" y="16622"/>
                </a:lnTo>
                <a:lnTo>
                  <a:pt x="1152758" y="12444"/>
                </a:lnTo>
                <a:lnTo>
                  <a:pt x="1148601" y="8265"/>
                </a:lnTo>
                <a:lnTo>
                  <a:pt x="1143566" y="6176"/>
                </a:lnTo>
                <a:lnTo>
                  <a:pt x="1131784" y="6176"/>
                </a:lnTo>
                <a:lnTo>
                  <a:pt x="1126769" y="8265"/>
                </a:lnTo>
                <a:lnTo>
                  <a:pt x="1122612" y="12444"/>
                </a:lnTo>
                <a:lnTo>
                  <a:pt x="1118453" y="16622"/>
                </a:lnTo>
                <a:lnTo>
                  <a:pt x="1116374" y="21647"/>
                </a:lnTo>
                <a:lnTo>
                  <a:pt x="1116374" y="33388"/>
                </a:lnTo>
                <a:lnTo>
                  <a:pt x="1118453" y="38403"/>
                </a:lnTo>
                <a:close/>
              </a:path>
              <a:path w="1946895" h="118815">
                <a:moveTo>
                  <a:pt x="1042527" y="79281"/>
                </a:moveTo>
                <a:lnTo>
                  <a:pt x="1047194" y="84968"/>
                </a:lnTo>
                <a:lnTo>
                  <a:pt x="1051863" y="90655"/>
                </a:lnTo>
                <a:lnTo>
                  <a:pt x="1059373" y="93499"/>
                </a:lnTo>
                <a:lnTo>
                  <a:pt x="1079839" y="93499"/>
                </a:lnTo>
                <a:lnTo>
                  <a:pt x="1087646" y="90869"/>
                </a:lnTo>
                <a:lnTo>
                  <a:pt x="1093149" y="85611"/>
                </a:lnTo>
                <a:lnTo>
                  <a:pt x="1098653" y="80352"/>
                </a:lnTo>
                <a:lnTo>
                  <a:pt x="1101405" y="73544"/>
                </a:lnTo>
                <a:lnTo>
                  <a:pt x="1101405" y="59968"/>
                </a:lnTo>
                <a:lnTo>
                  <a:pt x="1100110" y="55555"/>
                </a:lnTo>
                <a:lnTo>
                  <a:pt x="1097521" y="51947"/>
                </a:lnTo>
                <a:lnTo>
                  <a:pt x="1094933" y="48339"/>
                </a:lnTo>
                <a:lnTo>
                  <a:pt x="1091336" y="45904"/>
                </a:lnTo>
                <a:lnTo>
                  <a:pt x="1086729" y="44639"/>
                </a:lnTo>
                <a:lnTo>
                  <a:pt x="1089582" y="43458"/>
                </a:lnTo>
                <a:lnTo>
                  <a:pt x="1093700" y="39747"/>
                </a:lnTo>
                <a:lnTo>
                  <a:pt x="1096594" y="36405"/>
                </a:lnTo>
                <a:lnTo>
                  <a:pt x="1098041" y="32042"/>
                </a:lnTo>
                <a:lnTo>
                  <a:pt x="1098041" y="19120"/>
                </a:lnTo>
                <a:lnTo>
                  <a:pt x="1095595" y="13361"/>
                </a:lnTo>
                <a:lnTo>
                  <a:pt x="1090703" y="9386"/>
                </a:lnTo>
                <a:lnTo>
                  <a:pt x="1085811" y="5411"/>
                </a:lnTo>
                <a:lnTo>
                  <a:pt x="1078901" y="3424"/>
                </a:lnTo>
                <a:lnTo>
                  <a:pt x="1068420" y="3450"/>
                </a:lnTo>
                <a:lnTo>
                  <a:pt x="1055043" y="6773"/>
                </a:lnTo>
                <a:lnTo>
                  <a:pt x="1046308" y="15654"/>
                </a:lnTo>
                <a:lnTo>
                  <a:pt x="1043699" y="20220"/>
                </a:lnTo>
                <a:lnTo>
                  <a:pt x="1042394" y="25764"/>
                </a:lnTo>
                <a:lnTo>
                  <a:pt x="1042394" y="32287"/>
                </a:lnTo>
                <a:lnTo>
                  <a:pt x="1053279" y="32287"/>
                </a:lnTo>
                <a:lnTo>
                  <a:pt x="1053483" y="27314"/>
                </a:lnTo>
                <a:lnTo>
                  <a:pt x="1054359" y="23481"/>
                </a:lnTo>
                <a:lnTo>
                  <a:pt x="1055909" y="20791"/>
                </a:lnTo>
                <a:lnTo>
                  <a:pt x="1058722" y="15899"/>
                </a:lnTo>
                <a:lnTo>
                  <a:pt x="1063797" y="13453"/>
                </a:lnTo>
                <a:lnTo>
                  <a:pt x="1075253" y="13453"/>
                </a:lnTo>
                <a:lnTo>
                  <a:pt x="1078860" y="14635"/>
                </a:lnTo>
                <a:lnTo>
                  <a:pt x="1081959" y="16999"/>
                </a:lnTo>
                <a:lnTo>
                  <a:pt x="1085057" y="19364"/>
                </a:lnTo>
                <a:lnTo>
                  <a:pt x="1086606" y="22728"/>
                </a:lnTo>
                <a:lnTo>
                  <a:pt x="1086606" y="32960"/>
                </a:lnTo>
                <a:lnTo>
                  <a:pt x="1084282" y="37037"/>
                </a:lnTo>
                <a:lnTo>
                  <a:pt x="1079635" y="39319"/>
                </a:lnTo>
                <a:lnTo>
                  <a:pt x="1076985" y="40624"/>
                </a:lnTo>
                <a:lnTo>
                  <a:pt x="1073602" y="41276"/>
                </a:lnTo>
                <a:lnTo>
                  <a:pt x="1066977" y="41215"/>
                </a:lnTo>
                <a:lnTo>
                  <a:pt x="1064103" y="40970"/>
                </a:lnTo>
                <a:lnTo>
                  <a:pt x="1064103" y="50694"/>
                </a:lnTo>
                <a:lnTo>
                  <a:pt x="1075192" y="50571"/>
                </a:lnTo>
                <a:lnTo>
                  <a:pt x="1080318" y="51774"/>
                </a:lnTo>
                <a:lnTo>
                  <a:pt x="1084007" y="54179"/>
                </a:lnTo>
                <a:lnTo>
                  <a:pt x="1087697" y="56585"/>
                </a:lnTo>
                <a:lnTo>
                  <a:pt x="1089541" y="60804"/>
                </a:lnTo>
                <a:lnTo>
                  <a:pt x="1089541" y="71729"/>
                </a:lnTo>
                <a:lnTo>
                  <a:pt x="1087788" y="75725"/>
                </a:lnTo>
                <a:lnTo>
                  <a:pt x="1084282" y="78823"/>
                </a:lnTo>
                <a:lnTo>
                  <a:pt x="1080776" y="81921"/>
                </a:lnTo>
                <a:lnTo>
                  <a:pt x="1076129" y="83470"/>
                </a:lnTo>
                <a:lnTo>
                  <a:pt x="1062880" y="83470"/>
                </a:lnTo>
                <a:lnTo>
                  <a:pt x="1057723" y="81167"/>
                </a:lnTo>
                <a:lnTo>
                  <a:pt x="1054869" y="76560"/>
                </a:lnTo>
                <a:lnTo>
                  <a:pt x="1053238" y="73991"/>
                </a:lnTo>
                <a:lnTo>
                  <a:pt x="1052178" y="69874"/>
                </a:lnTo>
                <a:lnTo>
                  <a:pt x="1051689" y="64207"/>
                </a:lnTo>
                <a:lnTo>
                  <a:pt x="1040193" y="64207"/>
                </a:lnTo>
                <a:lnTo>
                  <a:pt x="1040193" y="72362"/>
                </a:lnTo>
                <a:lnTo>
                  <a:pt x="1042527" y="79281"/>
                </a:lnTo>
                <a:close/>
              </a:path>
              <a:path w="1946895" h="118815">
                <a:moveTo>
                  <a:pt x="654664" y="117225"/>
                </a:moveTo>
                <a:lnTo>
                  <a:pt x="654664" y="83776"/>
                </a:lnTo>
                <a:lnTo>
                  <a:pt x="657069" y="86752"/>
                </a:lnTo>
                <a:lnTo>
                  <a:pt x="656498" y="73564"/>
                </a:lnTo>
                <a:lnTo>
                  <a:pt x="654990" y="70017"/>
                </a:lnTo>
                <a:lnTo>
                  <a:pt x="654236" y="65716"/>
                </a:lnTo>
                <a:lnTo>
                  <a:pt x="654236" y="54383"/>
                </a:lnTo>
                <a:lnTo>
                  <a:pt x="654990" y="49206"/>
                </a:lnTo>
                <a:lnTo>
                  <a:pt x="656498" y="45128"/>
                </a:lnTo>
                <a:lnTo>
                  <a:pt x="659311" y="37506"/>
                </a:lnTo>
                <a:lnTo>
                  <a:pt x="658964" y="29332"/>
                </a:lnTo>
                <a:lnTo>
                  <a:pt x="656560" y="31635"/>
                </a:lnTo>
                <a:lnTo>
                  <a:pt x="654358" y="34611"/>
                </a:lnTo>
                <a:lnTo>
                  <a:pt x="654358" y="25927"/>
                </a:lnTo>
                <a:lnTo>
                  <a:pt x="643656" y="25927"/>
                </a:lnTo>
                <a:lnTo>
                  <a:pt x="643656" y="117225"/>
                </a:lnTo>
                <a:lnTo>
                  <a:pt x="654664" y="117225"/>
                </a:lnTo>
                <a:close/>
              </a:path>
              <a:path w="1946895" h="118815">
                <a:moveTo>
                  <a:pt x="504837" y="77365"/>
                </a:moveTo>
                <a:lnTo>
                  <a:pt x="509933" y="83623"/>
                </a:lnTo>
                <a:lnTo>
                  <a:pt x="515028" y="89881"/>
                </a:lnTo>
                <a:lnTo>
                  <a:pt x="521857" y="93009"/>
                </a:lnTo>
                <a:lnTo>
                  <a:pt x="538042" y="93009"/>
                </a:lnTo>
                <a:lnTo>
                  <a:pt x="544299" y="91002"/>
                </a:lnTo>
                <a:lnTo>
                  <a:pt x="549192" y="86986"/>
                </a:lnTo>
                <a:lnTo>
                  <a:pt x="554084" y="82971"/>
                </a:lnTo>
                <a:lnTo>
                  <a:pt x="557141" y="76621"/>
                </a:lnTo>
                <a:lnTo>
                  <a:pt x="558364" y="67938"/>
                </a:lnTo>
                <a:lnTo>
                  <a:pt x="547663" y="67938"/>
                </a:lnTo>
                <a:lnTo>
                  <a:pt x="546644" y="72789"/>
                </a:lnTo>
                <a:lnTo>
                  <a:pt x="544799" y="76611"/>
                </a:lnTo>
                <a:lnTo>
                  <a:pt x="542129" y="79404"/>
                </a:lnTo>
                <a:lnTo>
                  <a:pt x="539458" y="82196"/>
                </a:lnTo>
                <a:lnTo>
                  <a:pt x="535840" y="83592"/>
                </a:lnTo>
                <a:lnTo>
                  <a:pt x="525322" y="83592"/>
                </a:lnTo>
                <a:lnTo>
                  <a:pt x="520960" y="81350"/>
                </a:lnTo>
                <a:lnTo>
                  <a:pt x="518188" y="76866"/>
                </a:lnTo>
                <a:lnTo>
                  <a:pt x="515416" y="72381"/>
                </a:lnTo>
                <a:lnTo>
                  <a:pt x="514030" y="66858"/>
                </a:lnTo>
                <a:lnTo>
                  <a:pt x="514030" y="53771"/>
                </a:lnTo>
                <a:lnTo>
                  <a:pt x="515009" y="48288"/>
                </a:lnTo>
                <a:lnTo>
                  <a:pt x="516965" y="43845"/>
                </a:lnTo>
                <a:lnTo>
                  <a:pt x="519982" y="36995"/>
                </a:lnTo>
                <a:lnTo>
                  <a:pt x="524996" y="33571"/>
                </a:lnTo>
                <a:lnTo>
                  <a:pt x="537145" y="33571"/>
                </a:lnTo>
                <a:lnTo>
                  <a:pt x="540875" y="34906"/>
                </a:lnTo>
                <a:lnTo>
                  <a:pt x="543199" y="37576"/>
                </a:lnTo>
                <a:lnTo>
                  <a:pt x="545523" y="40246"/>
                </a:lnTo>
                <a:lnTo>
                  <a:pt x="547011" y="43600"/>
                </a:lnTo>
                <a:lnTo>
                  <a:pt x="547663" y="47636"/>
                </a:lnTo>
                <a:lnTo>
                  <a:pt x="558364" y="47636"/>
                </a:lnTo>
                <a:lnTo>
                  <a:pt x="557427" y="38871"/>
                </a:lnTo>
                <a:lnTo>
                  <a:pt x="554644" y="32695"/>
                </a:lnTo>
                <a:lnTo>
                  <a:pt x="550017" y="29107"/>
                </a:lnTo>
                <a:lnTo>
                  <a:pt x="545390" y="25520"/>
                </a:lnTo>
                <a:lnTo>
                  <a:pt x="539387" y="23726"/>
                </a:lnTo>
                <a:lnTo>
                  <a:pt x="523365" y="23726"/>
                </a:lnTo>
                <a:lnTo>
                  <a:pt x="516251" y="26926"/>
                </a:lnTo>
                <a:lnTo>
                  <a:pt x="510667" y="33327"/>
                </a:lnTo>
                <a:lnTo>
                  <a:pt x="509124" y="35257"/>
                </a:lnTo>
                <a:lnTo>
                  <a:pt x="503998" y="46155"/>
                </a:lnTo>
                <a:lnTo>
                  <a:pt x="502289" y="60172"/>
                </a:lnTo>
                <a:lnTo>
                  <a:pt x="502289" y="69548"/>
                </a:lnTo>
                <a:lnTo>
                  <a:pt x="504837" y="77365"/>
                </a:lnTo>
                <a:close/>
              </a:path>
              <a:path w="1946895" h="118815">
                <a:moveTo>
                  <a:pt x="114229" y="1284"/>
                </a:moveTo>
                <a:lnTo>
                  <a:pt x="100898" y="1284"/>
                </a:lnTo>
                <a:lnTo>
                  <a:pt x="83959" y="74359"/>
                </a:lnTo>
                <a:lnTo>
                  <a:pt x="63657" y="1284"/>
                </a:lnTo>
                <a:lnTo>
                  <a:pt x="50449" y="1284"/>
                </a:lnTo>
                <a:lnTo>
                  <a:pt x="30146" y="74359"/>
                </a:lnTo>
                <a:lnTo>
                  <a:pt x="13208" y="1284"/>
                </a:lnTo>
                <a:lnTo>
                  <a:pt x="0" y="1284"/>
                </a:lnTo>
                <a:lnTo>
                  <a:pt x="23481" y="91114"/>
                </a:lnTo>
                <a:lnTo>
                  <a:pt x="36261" y="91114"/>
                </a:lnTo>
                <a:lnTo>
                  <a:pt x="57114" y="16632"/>
                </a:lnTo>
                <a:lnTo>
                  <a:pt x="77844" y="91114"/>
                </a:lnTo>
                <a:lnTo>
                  <a:pt x="90624" y="91114"/>
                </a:lnTo>
                <a:lnTo>
                  <a:pt x="114229" y="1284"/>
                </a:lnTo>
                <a:close/>
              </a:path>
              <a:path w="1946895" h="118815">
                <a:moveTo>
                  <a:pt x="157847" y="90785"/>
                </a:moveTo>
                <a:lnTo>
                  <a:pt x="167381" y="83164"/>
                </a:lnTo>
                <a:lnTo>
                  <a:pt x="168407" y="81712"/>
                </a:lnTo>
                <a:lnTo>
                  <a:pt x="173416" y="70544"/>
                </a:lnTo>
                <a:lnTo>
                  <a:pt x="175085" y="56992"/>
                </a:lnTo>
                <a:lnTo>
                  <a:pt x="175074" y="55853"/>
                </a:lnTo>
                <a:lnTo>
                  <a:pt x="172743" y="42158"/>
                </a:lnTo>
                <a:lnTo>
                  <a:pt x="166341" y="32165"/>
                </a:lnTo>
                <a:lnTo>
                  <a:pt x="160511" y="26539"/>
                </a:lnTo>
                <a:lnTo>
                  <a:pt x="153377" y="23726"/>
                </a:lnTo>
                <a:lnTo>
                  <a:pt x="135521" y="23726"/>
                </a:lnTo>
                <a:lnTo>
                  <a:pt x="128020" y="26988"/>
                </a:lnTo>
                <a:lnTo>
                  <a:pt x="122435" y="33510"/>
                </a:lnTo>
                <a:lnTo>
                  <a:pt x="115832" y="46033"/>
                </a:lnTo>
                <a:lnTo>
                  <a:pt x="114057" y="59805"/>
                </a:lnTo>
                <a:lnTo>
                  <a:pt x="114059" y="60289"/>
                </a:lnTo>
                <a:lnTo>
                  <a:pt x="116108" y="73841"/>
                </a:lnTo>
                <a:lnTo>
                  <a:pt x="122007" y="84357"/>
                </a:lnTo>
                <a:lnTo>
                  <a:pt x="127307" y="90452"/>
                </a:lnTo>
                <a:lnTo>
                  <a:pt x="134461" y="93499"/>
                </a:lnTo>
                <a:lnTo>
                  <a:pt x="129957" y="77049"/>
                </a:lnTo>
                <a:lnTo>
                  <a:pt x="126899" y="72402"/>
                </a:lnTo>
                <a:lnTo>
                  <a:pt x="125370" y="66593"/>
                </a:lnTo>
                <a:lnTo>
                  <a:pt x="125370" y="52365"/>
                </a:lnTo>
                <a:lnTo>
                  <a:pt x="126899" y="46168"/>
                </a:lnTo>
                <a:lnTo>
                  <a:pt x="129957" y="41031"/>
                </a:lnTo>
                <a:lnTo>
                  <a:pt x="133014" y="35895"/>
                </a:lnTo>
                <a:lnTo>
                  <a:pt x="137906" y="33327"/>
                </a:lnTo>
                <a:lnTo>
                  <a:pt x="152215" y="33327"/>
                </a:lnTo>
                <a:lnTo>
                  <a:pt x="157556" y="36344"/>
                </a:lnTo>
                <a:lnTo>
                  <a:pt x="160654" y="42377"/>
                </a:lnTo>
                <a:lnTo>
                  <a:pt x="162611" y="46209"/>
                </a:lnTo>
                <a:lnTo>
                  <a:pt x="163589" y="51182"/>
                </a:lnTo>
                <a:lnTo>
                  <a:pt x="163589" y="64065"/>
                </a:lnTo>
                <a:lnTo>
                  <a:pt x="162234" y="70210"/>
                </a:lnTo>
                <a:lnTo>
                  <a:pt x="159523" y="75734"/>
                </a:lnTo>
                <a:lnTo>
                  <a:pt x="156812" y="81259"/>
                </a:lnTo>
                <a:lnTo>
                  <a:pt x="151807" y="84021"/>
                </a:lnTo>
                <a:lnTo>
                  <a:pt x="144510" y="84021"/>
                </a:lnTo>
                <a:lnTo>
                  <a:pt x="144271" y="93493"/>
                </a:lnTo>
                <a:lnTo>
                  <a:pt x="157847" y="90785"/>
                </a:lnTo>
                <a:close/>
              </a:path>
              <a:path w="1946895" h="118815">
                <a:moveTo>
                  <a:pt x="144271" y="93493"/>
                </a:moveTo>
                <a:lnTo>
                  <a:pt x="144510" y="84021"/>
                </a:lnTo>
                <a:lnTo>
                  <a:pt x="137865" y="84021"/>
                </a:lnTo>
                <a:lnTo>
                  <a:pt x="133014" y="81697"/>
                </a:lnTo>
                <a:lnTo>
                  <a:pt x="129957" y="77049"/>
                </a:lnTo>
                <a:lnTo>
                  <a:pt x="134461" y="93499"/>
                </a:lnTo>
                <a:lnTo>
                  <a:pt x="144271" y="93493"/>
                </a:lnTo>
                <a:close/>
              </a:path>
              <a:path w="1946895" h="118815">
                <a:moveTo>
                  <a:pt x="225828" y="36078"/>
                </a:moveTo>
                <a:lnTo>
                  <a:pt x="225828" y="24460"/>
                </a:lnTo>
                <a:lnTo>
                  <a:pt x="222281" y="24154"/>
                </a:lnTo>
                <a:lnTo>
                  <a:pt x="217919" y="24154"/>
                </a:lnTo>
                <a:lnTo>
                  <a:pt x="214067" y="25734"/>
                </a:lnTo>
                <a:lnTo>
                  <a:pt x="210724" y="28894"/>
                </a:lnTo>
                <a:lnTo>
                  <a:pt x="207381" y="32052"/>
                </a:lnTo>
                <a:lnTo>
                  <a:pt x="205282" y="34733"/>
                </a:lnTo>
                <a:lnTo>
                  <a:pt x="204426" y="36934"/>
                </a:lnTo>
                <a:lnTo>
                  <a:pt x="204426" y="25622"/>
                </a:lnTo>
                <a:lnTo>
                  <a:pt x="193969" y="25622"/>
                </a:lnTo>
                <a:lnTo>
                  <a:pt x="193969" y="91114"/>
                </a:lnTo>
                <a:lnTo>
                  <a:pt x="204975" y="91114"/>
                </a:lnTo>
                <a:lnTo>
                  <a:pt x="204975" y="48797"/>
                </a:lnTo>
                <a:lnTo>
                  <a:pt x="206464" y="44691"/>
                </a:lnTo>
                <a:lnTo>
                  <a:pt x="209440" y="41123"/>
                </a:lnTo>
                <a:lnTo>
                  <a:pt x="212416" y="37556"/>
                </a:lnTo>
                <a:lnTo>
                  <a:pt x="216676" y="35772"/>
                </a:lnTo>
                <a:lnTo>
                  <a:pt x="222873" y="35772"/>
                </a:lnTo>
                <a:lnTo>
                  <a:pt x="225828" y="36078"/>
                </a:lnTo>
                <a:close/>
              </a:path>
              <a:path w="1946895" h="118815">
                <a:moveTo>
                  <a:pt x="230990" y="1284"/>
                </a:moveTo>
                <a:lnTo>
                  <a:pt x="230990" y="91114"/>
                </a:lnTo>
                <a:lnTo>
                  <a:pt x="241568" y="91114"/>
                </a:lnTo>
                <a:lnTo>
                  <a:pt x="241568" y="66532"/>
                </a:lnTo>
                <a:lnTo>
                  <a:pt x="250802" y="58092"/>
                </a:lnTo>
                <a:lnTo>
                  <a:pt x="271226" y="91114"/>
                </a:lnTo>
                <a:lnTo>
                  <a:pt x="285291" y="91114"/>
                </a:lnTo>
                <a:lnTo>
                  <a:pt x="258813" y="50143"/>
                </a:lnTo>
                <a:lnTo>
                  <a:pt x="283884" y="25622"/>
                </a:lnTo>
                <a:lnTo>
                  <a:pt x="269820" y="25622"/>
                </a:lnTo>
                <a:lnTo>
                  <a:pt x="241568" y="53445"/>
                </a:lnTo>
                <a:lnTo>
                  <a:pt x="241568" y="1284"/>
                </a:lnTo>
                <a:lnTo>
                  <a:pt x="230990" y="1284"/>
                </a:lnTo>
                <a:close/>
              </a:path>
              <a:path w="1946895" h="118815">
                <a:moveTo>
                  <a:pt x="293852" y="25927"/>
                </a:moveTo>
                <a:lnTo>
                  <a:pt x="293852" y="91114"/>
                </a:lnTo>
                <a:lnTo>
                  <a:pt x="305042" y="91114"/>
                </a:lnTo>
                <a:lnTo>
                  <a:pt x="305042" y="25927"/>
                </a:lnTo>
                <a:lnTo>
                  <a:pt x="293852" y="25927"/>
                </a:lnTo>
                <a:close/>
              </a:path>
              <a:path w="1946895" h="118815">
                <a:moveTo>
                  <a:pt x="293852" y="1284"/>
                </a:moveTo>
                <a:lnTo>
                  <a:pt x="293852" y="13758"/>
                </a:lnTo>
                <a:lnTo>
                  <a:pt x="305042" y="13758"/>
                </a:lnTo>
                <a:lnTo>
                  <a:pt x="305042" y="1284"/>
                </a:lnTo>
                <a:lnTo>
                  <a:pt x="293852" y="1284"/>
                </a:lnTo>
                <a:close/>
              </a:path>
              <a:path w="1946895" h="118815">
                <a:moveTo>
                  <a:pt x="329906" y="91114"/>
                </a:moveTo>
                <a:lnTo>
                  <a:pt x="329906" y="52528"/>
                </a:lnTo>
                <a:lnTo>
                  <a:pt x="330181" y="49236"/>
                </a:lnTo>
                <a:lnTo>
                  <a:pt x="331282" y="44629"/>
                </a:lnTo>
                <a:lnTo>
                  <a:pt x="334309" y="40236"/>
                </a:lnTo>
                <a:lnTo>
                  <a:pt x="336592" y="37546"/>
                </a:lnTo>
                <a:lnTo>
                  <a:pt x="339242" y="35752"/>
                </a:lnTo>
                <a:lnTo>
                  <a:pt x="342259" y="34855"/>
                </a:lnTo>
                <a:lnTo>
                  <a:pt x="346070" y="34060"/>
                </a:lnTo>
                <a:lnTo>
                  <a:pt x="353816" y="34060"/>
                </a:lnTo>
                <a:lnTo>
                  <a:pt x="357363" y="36099"/>
                </a:lnTo>
                <a:lnTo>
                  <a:pt x="359320" y="40176"/>
                </a:lnTo>
                <a:lnTo>
                  <a:pt x="360502" y="42621"/>
                </a:lnTo>
                <a:lnTo>
                  <a:pt x="361093" y="45842"/>
                </a:lnTo>
                <a:lnTo>
                  <a:pt x="361093" y="91114"/>
                </a:lnTo>
                <a:lnTo>
                  <a:pt x="372283" y="91114"/>
                </a:lnTo>
                <a:lnTo>
                  <a:pt x="372283" y="42499"/>
                </a:lnTo>
                <a:lnTo>
                  <a:pt x="371386" y="37424"/>
                </a:lnTo>
                <a:lnTo>
                  <a:pt x="369593" y="33877"/>
                </a:lnTo>
                <a:lnTo>
                  <a:pt x="366332" y="27395"/>
                </a:lnTo>
                <a:lnTo>
                  <a:pt x="360053" y="24154"/>
                </a:lnTo>
                <a:lnTo>
                  <a:pt x="346519" y="24154"/>
                </a:lnTo>
                <a:lnTo>
                  <a:pt x="342666" y="24989"/>
                </a:lnTo>
                <a:lnTo>
                  <a:pt x="339201" y="26661"/>
                </a:lnTo>
                <a:lnTo>
                  <a:pt x="335736" y="28333"/>
                </a:lnTo>
                <a:lnTo>
                  <a:pt x="332454" y="31085"/>
                </a:lnTo>
                <a:lnTo>
                  <a:pt x="329355" y="34916"/>
                </a:lnTo>
                <a:lnTo>
                  <a:pt x="329355" y="25622"/>
                </a:lnTo>
                <a:lnTo>
                  <a:pt x="318899" y="25622"/>
                </a:lnTo>
                <a:lnTo>
                  <a:pt x="318899" y="91114"/>
                </a:lnTo>
                <a:lnTo>
                  <a:pt x="329906" y="91114"/>
                </a:lnTo>
                <a:close/>
              </a:path>
              <a:path w="1946895" h="118815">
                <a:moveTo>
                  <a:pt x="403101" y="27538"/>
                </a:moveTo>
                <a:lnTo>
                  <a:pt x="397740" y="33693"/>
                </a:lnTo>
                <a:lnTo>
                  <a:pt x="401012" y="67673"/>
                </a:lnTo>
                <a:lnTo>
                  <a:pt x="401012" y="54016"/>
                </a:lnTo>
                <a:lnTo>
                  <a:pt x="401766" y="48941"/>
                </a:lnTo>
                <a:lnTo>
                  <a:pt x="403275" y="45067"/>
                </a:lnTo>
                <a:lnTo>
                  <a:pt x="409573" y="24460"/>
                </a:lnTo>
                <a:lnTo>
                  <a:pt x="403101" y="27538"/>
                </a:lnTo>
                <a:close/>
              </a:path>
              <a:path w="1946895" h="118815">
                <a:moveTo>
                  <a:pt x="447119" y="26234"/>
                </a:moveTo>
                <a:lnTo>
                  <a:pt x="436968" y="26234"/>
                </a:lnTo>
                <a:lnTo>
                  <a:pt x="436968" y="34488"/>
                </a:lnTo>
                <a:lnTo>
                  <a:pt x="434808" y="31757"/>
                </a:lnTo>
                <a:lnTo>
                  <a:pt x="430608" y="28251"/>
                </a:lnTo>
                <a:lnTo>
                  <a:pt x="426776" y="25723"/>
                </a:lnTo>
                <a:lnTo>
                  <a:pt x="422292" y="24460"/>
                </a:lnTo>
                <a:lnTo>
                  <a:pt x="409573" y="24460"/>
                </a:lnTo>
                <a:lnTo>
                  <a:pt x="403275" y="45067"/>
                </a:lnTo>
                <a:lnTo>
                  <a:pt x="406128" y="37811"/>
                </a:lnTo>
                <a:lnTo>
                  <a:pt x="411428" y="34183"/>
                </a:lnTo>
                <a:lnTo>
                  <a:pt x="424351" y="34183"/>
                </a:lnTo>
                <a:lnTo>
                  <a:pt x="428611" y="36139"/>
                </a:lnTo>
                <a:lnTo>
                  <a:pt x="431954" y="40053"/>
                </a:lnTo>
                <a:lnTo>
                  <a:pt x="435297" y="43967"/>
                </a:lnTo>
                <a:lnTo>
                  <a:pt x="436968" y="49980"/>
                </a:lnTo>
                <a:lnTo>
                  <a:pt x="436968" y="63474"/>
                </a:lnTo>
                <a:lnTo>
                  <a:pt x="436071" y="68183"/>
                </a:lnTo>
                <a:lnTo>
                  <a:pt x="434278" y="72218"/>
                </a:lnTo>
                <a:lnTo>
                  <a:pt x="431057" y="79352"/>
                </a:lnTo>
                <a:lnTo>
                  <a:pt x="425492" y="82919"/>
                </a:lnTo>
                <a:lnTo>
                  <a:pt x="412528" y="82919"/>
                </a:lnTo>
                <a:lnTo>
                  <a:pt x="408503" y="80993"/>
                </a:lnTo>
                <a:lnTo>
                  <a:pt x="405507" y="77141"/>
                </a:lnTo>
                <a:lnTo>
                  <a:pt x="402510" y="73288"/>
                </a:lnTo>
                <a:lnTo>
                  <a:pt x="401012" y="67673"/>
                </a:lnTo>
                <a:lnTo>
                  <a:pt x="397740" y="33693"/>
                </a:lnTo>
                <a:lnTo>
                  <a:pt x="396861" y="34754"/>
                </a:lnTo>
                <a:lnTo>
                  <a:pt x="391489" y="45459"/>
                </a:lnTo>
                <a:lnTo>
                  <a:pt x="389699" y="59377"/>
                </a:lnTo>
                <a:lnTo>
                  <a:pt x="389707" y="60462"/>
                </a:lnTo>
                <a:lnTo>
                  <a:pt x="391821" y="74725"/>
                </a:lnTo>
                <a:lnTo>
                  <a:pt x="397679" y="84357"/>
                </a:lnTo>
                <a:lnTo>
                  <a:pt x="402999" y="89392"/>
                </a:lnTo>
                <a:lnTo>
                  <a:pt x="409206" y="91909"/>
                </a:lnTo>
                <a:lnTo>
                  <a:pt x="421395" y="91909"/>
                </a:lnTo>
                <a:lnTo>
                  <a:pt x="425492" y="91094"/>
                </a:lnTo>
                <a:lnTo>
                  <a:pt x="428591" y="89463"/>
                </a:lnTo>
                <a:lnTo>
                  <a:pt x="431689" y="87833"/>
                </a:lnTo>
                <a:lnTo>
                  <a:pt x="434339" y="85345"/>
                </a:lnTo>
                <a:lnTo>
                  <a:pt x="436540" y="82003"/>
                </a:lnTo>
                <a:lnTo>
                  <a:pt x="436662" y="91012"/>
                </a:lnTo>
                <a:lnTo>
                  <a:pt x="435949" y="97270"/>
                </a:lnTo>
                <a:lnTo>
                  <a:pt x="434400" y="100775"/>
                </a:lnTo>
                <a:lnTo>
                  <a:pt x="431791" y="106728"/>
                </a:lnTo>
                <a:lnTo>
                  <a:pt x="426267" y="109704"/>
                </a:lnTo>
                <a:lnTo>
                  <a:pt x="412488" y="109704"/>
                </a:lnTo>
                <a:lnTo>
                  <a:pt x="408574" y="108480"/>
                </a:lnTo>
                <a:lnTo>
                  <a:pt x="406087" y="106034"/>
                </a:lnTo>
                <a:lnTo>
                  <a:pt x="403438" y="102182"/>
                </a:lnTo>
                <a:lnTo>
                  <a:pt x="402908" y="99247"/>
                </a:lnTo>
                <a:lnTo>
                  <a:pt x="391717" y="99247"/>
                </a:lnTo>
                <a:lnTo>
                  <a:pt x="392288" y="105973"/>
                </a:lnTo>
                <a:lnTo>
                  <a:pt x="394978" y="110916"/>
                </a:lnTo>
                <a:lnTo>
                  <a:pt x="399789" y="114076"/>
                </a:lnTo>
                <a:lnTo>
                  <a:pt x="404600" y="117235"/>
                </a:lnTo>
                <a:lnTo>
                  <a:pt x="410531" y="118815"/>
                </a:lnTo>
                <a:lnTo>
                  <a:pt x="417583" y="118815"/>
                </a:lnTo>
                <a:lnTo>
                  <a:pt x="422223" y="118600"/>
                </a:lnTo>
                <a:lnTo>
                  <a:pt x="435154" y="114581"/>
                </a:lnTo>
                <a:lnTo>
                  <a:pt x="443450" y="105484"/>
                </a:lnTo>
                <a:lnTo>
                  <a:pt x="445896" y="100674"/>
                </a:lnTo>
                <a:lnTo>
                  <a:pt x="447119" y="94110"/>
                </a:lnTo>
                <a:lnTo>
                  <a:pt x="447119" y="26234"/>
                </a:lnTo>
                <a:close/>
              </a:path>
              <a:path w="1946895" h="118815">
                <a:moveTo>
                  <a:pt x="621685" y="82614"/>
                </a:moveTo>
                <a:lnTo>
                  <a:pt x="620982" y="79862"/>
                </a:lnTo>
                <a:lnTo>
                  <a:pt x="620982" y="35936"/>
                </a:lnTo>
                <a:lnTo>
                  <a:pt x="618598" y="31370"/>
                </a:lnTo>
                <a:lnTo>
                  <a:pt x="613827" y="28434"/>
                </a:lnTo>
                <a:lnTo>
                  <a:pt x="609017" y="25499"/>
                </a:lnTo>
                <a:lnTo>
                  <a:pt x="602760" y="24032"/>
                </a:lnTo>
                <a:lnTo>
                  <a:pt x="588409" y="24032"/>
                </a:lnTo>
                <a:lnTo>
                  <a:pt x="582569" y="25612"/>
                </a:lnTo>
                <a:lnTo>
                  <a:pt x="577535" y="28771"/>
                </a:lnTo>
                <a:lnTo>
                  <a:pt x="572500" y="31931"/>
                </a:lnTo>
                <a:lnTo>
                  <a:pt x="569880" y="37546"/>
                </a:lnTo>
                <a:lnTo>
                  <a:pt x="569677" y="45618"/>
                </a:lnTo>
                <a:lnTo>
                  <a:pt x="579950" y="45618"/>
                </a:lnTo>
                <a:lnTo>
                  <a:pt x="580358" y="42235"/>
                </a:lnTo>
                <a:lnTo>
                  <a:pt x="581235" y="39686"/>
                </a:lnTo>
                <a:lnTo>
                  <a:pt x="582579" y="37974"/>
                </a:lnTo>
                <a:lnTo>
                  <a:pt x="584985" y="34876"/>
                </a:lnTo>
                <a:lnTo>
                  <a:pt x="589062" y="33327"/>
                </a:lnTo>
                <a:lnTo>
                  <a:pt x="599783" y="33327"/>
                </a:lnTo>
                <a:lnTo>
                  <a:pt x="603605" y="34173"/>
                </a:lnTo>
                <a:lnTo>
                  <a:pt x="606276" y="35865"/>
                </a:lnTo>
                <a:lnTo>
                  <a:pt x="608946" y="37557"/>
                </a:lnTo>
                <a:lnTo>
                  <a:pt x="610281" y="40277"/>
                </a:lnTo>
                <a:lnTo>
                  <a:pt x="610281" y="44028"/>
                </a:lnTo>
                <a:lnTo>
                  <a:pt x="609547" y="48248"/>
                </a:lnTo>
                <a:lnTo>
                  <a:pt x="606999" y="51101"/>
                </a:lnTo>
                <a:lnTo>
                  <a:pt x="604472" y="51427"/>
                </a:lnTo>
                <a:lnTo>
                  <a:pt x="586922" y="53629"/>
                </a:lnTo>
                <a:lnTo>
                  <a:pt x="580766" y="54404"/>
                </a:lnTo>
                <a:lnTo>
                  <a:pt x="575792" y="56462"/>
                </a:lnTo>
                <a:lnTo>
                  <a:pt x="572000" y="59805"/>
                </a:lnTo>
                <a:lnTo>
                  <a:pt x="568210" y="63148"/>
                </a:lnTo>
                <a:lnTo>
                  <a:pt x="566314" y="67857"/>
                </a:lnTo>
                <a:lnTo>
                  <a:pt x="566314" y="79475"/>
                </a:lnTo>
                <a:lnTo>
                  <a:pt x="568240" y="84092"/>
                </a:lnTo>
                <a:lnTo>
                  <a:pt x="572093" y="87781"/>
                </a:lnTo>
                <a:lnTo>
                  <a:pt x="575945" y="91471"/>
                </a:lnTo>
                <a:lnTo>
                  <a:pt x="577810" y="76866"/>
                </a:lnTo>
                <a:lnTo>
                  <a:pt x="577810" y="69487"/>
                </a:lnTo>
                <a:lnTo>
                  <a:pt x="579502" y="66430"/>
                </a:lnTo>
                <a:lnTo>
                  <a:pt x="582886" y="64514"/>
                </a:lnTo>
                <a:lnTo>
                  <a:pt x="584883" y="63372"/>
                </a:lnTo>
                <a:lnTo>
                  <a:pt x="587880" y="62537"/>
                </a:lnTo>
                <a:lnTo>
                  <a:pt x="591875" y="62006"/>
                </a:lnTo>
                <a:lnTo>
                  <a:pt x="598540" y="61150"/>
                </a:lnTo>
                <a:lnTo>
                  <a:pt x="602657" y="60498"/>
                </a:lnTo>
                <a:lnTo>
                  <a:pt x="606897" y="59356"/>
                </a:lnTo>
                <a:lnTo>
                  <a:pt x="609975" y="57787"/>
                </a:lnTo>
                <a:lnTo>
                  <a:pt x="609975" y="73421"/>
                </a:lnTo>
                <a:lnTo>
                  <a:pt x="606917" y="78293"/>
                </a:lnTo>
                <a:lnTo>
                  <a:pt x="600803" y="81269"/>
                </a:lnTo>
                <a:lnTo>
                  <a:pt x="597174" y="83063"/>
                </a:lnTo>
                <a:lnTo>
                  <a:pt x="593423" y="83959"/>
                </a:lnTo>
                <a:lnTo>
                  <a:pt x="586371" y="83959"/>
                </a:lnTo>
                <a:lnTo>
                  <a:pt x="586983" y="93315"/>
                </a:lnTo>
                <a:lnTo>
                  <a:pt x="592038" y="93315"/>
                </a:lnTo>
                <a:lnTo>
                  <a:pt x="596665" y="92235"/>
                </a:lnTo>
                <a:lnTo>
                  <a:pt x="600864" y="90074"/>
                </a:lnTo>
                <a:lnTo>
                  <a:pt x="605063" y="87914"/>
                </a:lnTo>
                <a:lnTo>
                  <a:pt x="608283" y="85366"/>
                </a:lnTo>
                <a:lnTo>
                  <a:pt x="610525" y="82430"/>
                </a:lnTo>
                <a:lnTo>
                  <a:pt x="610892" y="85039"/>
                </a:lnTo>
                <a:lnTo>
                  <a:pt x="612421" y="88484"/>
                </a:lnTo>
                <a:lnTo>
                  <a:pt x="614133" y="91175"/>
                </a:lnTo>
                <a:lnTo>
                  <a:pt x="616885" y="92520"/>
                </a:lnTo>
                <a:lnTo>
                  <a:pt x="622226" y="92520"/>
                </a:lnTo>
                <a:lnTo>
                  <a:pt x="625243" y="92214"/>
                </a:lnTo>
                <a:lnTo>
                  <a:pt x="628259" y="91419"/>
                </a:lnTo>
                <a:lnTo>
                  <a:pt x="628259" y="83286"/>
                </a:lnTo>
                <a:lnTo>
                  <a:pt x="627566" y="83409"/>
                </a:lnTo>
                <a:lnTo>
                  <a:pt x="624651" y="83654"/>
                </a:lnTo>
                <a:lnTo>
                  <a:pt x="621685" y="82614"/>
                </a:lnTo>
                <a:close/>
              </a:path>
              <a:path w="1946895" h="118815">
                <a:moveTo>
                  <a:pt x="583619" y="83042"/>
                </a:moveTo>
                <a:lnTo>
                  <a:pt x="578972" y="79373"/>
                </a:lnTo>
                <a:lnTo>
                  <a:pt x="577810" y="76866"/>
                </a:lnTo>
                <a:lnTo>
                  <a:pt x="575945" y="91471"/>
                </a:lnTo>
                <a:lnTo>
                  <a:pt x="580909" y="93315"/>
                </a:lnTo>
                <a:lnTo>
                  <a:pt x="586983" y="93315"/>
                </a:lnTo>
                <a:lnTo>
                  <a:pt x="586371" y="83959"/>
                </a:lnTo>
                <a:lnTo>
                  <a:pt x="583619" y="83042"/>
                </a:lnTo>
                <a:close/>
              </a:path>
              <a:path w="1946895" h="118815">
                <a:moveTo>
                  <a:pt x="661207" y="90074"/>
                </a:moveTo>
                <a:lnTo>
                  <a:pt x="664550" y="92235"/>
                </a:lnTo>
                <a:lnTo>
                  <a:pt x="668688" y="93315"/>
                </a:lnTo>
                <a:lnTo>
                  <a:pt x="679899" y="93315"/>
                </a:lnTo>
                <a:lnTo>
                  <a:pt x="685402" y="91379"/>
                </a:lnTo>
                <a:lnTo>
                  <a:pt x="690131" y="87506"/>
                </a:lnTo>
                <a:lnTo>
                  <a:pt x="694511" y="82881"/>
                </a:lnTo>
                <a:lnTo>
                  <a:pt x="699619" y="71767"/>
                </a:lnTo>
                <a:lnTo>
                  <a:pt x="701321" y="56931"/>
                </a:lnTo>
                <a:lnTo>
                  <a:pt x="701321" y="56713"/>
                </a:lnTo>
                <a:lnTo>
                  <a:pt x="699353" y="42836"/>
                </a:lnTo>
                <a:lnTo>
                  <a:pt x="693556" y="32562"/>
                </a:lnTo>
                <a:lnTo>
                  <a:pt x="688378" y="26875"/>
                </a:lnTo>
                <a:lnTo>
                  <a:pt x="682080" y="24032"/>
                </a:lnTo>
                <a:lnTo>
                  <a:pt x="669645" y="24032"/>
                </a:lnTo>
                <a:lnTo>
                  <a:pt x="665284" y="25255"/>
                </a:lnTo>
                <a:lnTo>
                  <a:pt x="661574" y="27701"/>
                </a:lnTo>
                <a:lnTo>
                  <a:pt x="658964" y="29332"/>
                </a:lnTo>
                <a:lnTo>
                  <a:pt x="659311" y="37506"/>
                </a:lnTo>
                <a:lnTo>
                  <a:pt x="664529" y="33693"/>
                </a:lnTo>
                <a:lnTo>
                  <a:pt x="679736" y="33693"/>
                </a:lnTo>
                <a:lnTo>
                  <a:pt x="684953" y="37301"/>
                </a:lnTo>
                <a:lnTo>
                  <a:pt x="687807" y="44517"/>
                </a:lnTo>
                <a:lnTo>
                  <a:pt x="689316" y="48268"/>
                </a:lnTo>
                <a:lnTo>
                  <a:pt x="690070" y="52752"/>
                </a:lnTo>
                <a:lnTo>
                  <a:pt x="690070" y="66532"/>
                </a:lnTo>
                <a:lnTo>
                  <a:pt x="688368" y="72963"/>
                </a:lnTo>
                <a:lnTo>
                  <a:pt x="684964" y="77263"/>
                </a:lnTo>
                <a:lnTo>
                  <a:pt x="681559" y="81564"/>
                </a:lnTo>
                <a:lnTo>
                  <a:pt x="677290" y="83715"/>
                </a:lnTo>
                <a:lnTo>
                  <a:pt x="664570" y="83715"/>
                </a:lnTo>
                <a:lnTo>
                  <a:pt x="659352" y="80331"/>
                </a:lnTo>
                <a:lnTo>
                  <a:pt x="656498" y="73564"/>
                </a:lnTo>
                <a:lnTo>
                  <a:pt x="657069" y="86752"/>
                </a:lnTo>
                <a:lnTo>
                  <a:pt x="661207" y="90074"/>
                </a:lnTo>
                <a:close/>
              </a:path>
              <a:path w="1946895" h="118815">
                <a:moveTo>
                  <a:pt x="719654" y="25927"/>
                </a:moveTo>
                <a:lnTo>
                  <a:pt x="719654" y="91114"/>
                </a:lnTo>
                <a:lnTo>
                  <a:pt x="730845" y="91114"/>
                </a:lnTo>
                <a:lnTo>
                  <a:pt x="730845" y="25927"/>
                </a:lnTo>
                <a:lnTo>
                  <a:pt x="719654" y="25927"/>
                </a:lnTo>
                <a:close/>
              </a:path>
              <a:path w="1946895" h="118815">
                <a:moveTo>
                  <a:pt x="719654" y="1284"/>
                </a:moveTo>
                <a:lnTo>
                  <a:pt x="719654" y="13758"/>
                </a:lnTo>
                <a:lnTo>
                  <a:pt x="730845" y="13758"/>
                </a:lnTo>
                <a:lnTo>
                  <a:pt x="730845" y="1284"/>
                </a:lnTo>
                <a:lnTo>
                  <a:pt x="719654" y="1284"/>
                </a:lnTo>
                <a:close/>
              </a:path>
              <a:path w="1946895" h="118815">
                <a:moveTo>
                  <a:pt x="758032" y="25622"/>
                </a:moveTo>
                <a:lnTo>
                  <a:pt x="758032" y="7338"/>
                </a:lnTo>
                <a:lnTo>
                  <a:pt x="746903" y="7338"/>
                </a:lnTo>
                <a:lnTo>
                  <a:pt x="746903" y="25622"/>
                </a:lnTo>
                <a:lnTo>
                  <a:pt x="738036" y="25622"/>
                </a:lnTo>
                <a:lnTo>
                  <a:pt x="738036" y="34611"/>
                </a:lnTo>
                <a:lnTo>
                  <a:pt x="746903" y="34611"/>
                </a:lnTo>
                <a:lnTo>
                  <a:pt x="746903" y="82165"/>
                </a:lnTo>
                <a:lnTo>
                  <a:pt x="747821" y="85580"/>
                </a:lnTo>
                <a:lnTo>
                  <a:pt x="749655" y="88209"/>
                </a:lnTo>
                <a:lnTo>
                  <a:pt x="751490" y="90839"/>
                </a:lnTo>
                <a:lnTo>
                  <a:pt x="754975" y="92153"/>
                </a:lnTo>
                <a:lnTo>
                  <a:pt x="763180" y="92072"/>
                </a:lnTo>
                <a:lnTo>
                  <a:pt x="765911" y="91746"/>
                </a:lnTo>
                <a:lnTo>
                  <a:pt x="768489" y="91114"/>
                </a:lnTo>
                <a:lnTo>
                  <a:pt x="768489" y="82430"/>
                </a:lnTo>
                <a:lnTo>
                  <a:pt x="765167" y="82614"/>
                </a:lnTo>
                <a:lnTo>
                  <a:pt x="762639" y="82614"/>
                </a:lnTo>
                <a:lnTo>
                  <a:pt x="758807" y="81167"/>
                </a:lnTo>
                <a:lnTo>
                  <a:pt x="758032" y="77355"/>
                </a:lnTo>
                <a:lnTo>
                  <a:pt x="758032" y="34611"/>
                </a:lnTo>
                <a:lnTo>
                  <a:pt x="768489" y="34611"/>
                </a:lnTo>
                <a:lnTo>
                  <a:pt x="768489" y="25622"/>
                </a:lnTo>
                <a:lnTo>
                  <a:pt x="758032" y="25622"/>
                </a:lnTo>
                <a:close/>
              </a:path>
              <a:path w="1946895" h="118815">
                <a:moveTo>
                  <a:pt x="834587" y="82614"/>
                </a:moveTo>
                <a:lnTo>
                  <a:pt x="833883" y="79862"/>
                </a:lnTo>
                <a:lnTo>
                  <a:pt x="833883" y="35936"/>
                </a:lnTo>
                <a:lnTo>
                  <a:pt x="831499" y="31370"/>
                </a:lnTo>
                <a:lnTo>
                  <a:pt x="826729" y="28434"/>
                </a:lnTo>
                <a:lnTo>
                  <a:pt x="821918" y="25499"/>
                </a:lnTo>
                <a:lnTo>
                  <a:pt x="815661" y="24032"/>
                </a:lnTo>
                <a:lnTo>
                  <a:pt x="801311" y="24032"/>
                </a:lnTo>
                <a:lnTo>
                  <a:pt x="795471" y="25612"/>
                </a:lnTo>
                <a:lnTo>
                  <a:pt x="790436" y="28771"/>
                </a:lnTo>
                <a:lnTo>
                  <a:pt x="785402" y="31931"/>
                </a:lnTo>
                <a:lnTo>
                  <a:pt x="782782" y="37546"/>
                </a:lnTo>
                <a:lnTo>
                  <a:pt x="782579" y="45618"/>
                </a:lnTo>
                <a:lnTo>
                  <a:pt x="792852" y="45618"/>
                </a:lnTo>
                <a:lnTo>
                  <a:pt x="793260" y="42235"/>
                </a:lnTo>
                <a:lnTo>
                  <a:pt x="794136" y="39686"/>
                </a:lnTo>
                <a:lnTo>
                  <a:pt x="795481" y="37974"/>
                </a:lnTo>
                <a:lnTo>
                  <a:pt x="797886" y="34876"/>
                </a:lnTo>
                <a:lnTo>
                  <a:pt x="801963" y="33327"/>
                </a:lnTo>
                <a:lnTo>
                  <a:pt x="812685" y="33327"/>
                </a:lnTo>
                <a:lnTo>
                  <a:pt x="816507" y="34173"/>
                </a:lnTo>
                <a:lnTo>
                  <a:pt x="819177" y="35865"/>
                </a:lnTo>
                <a:lnTo>
                  <a:pt x="821847" y="37557"/>
                </a:lnTo>
                <a:lnTo>
                  <a:pt x="823182" y="40278"/>
                </a:lnTo>
                <a:lnTo>
                  <a:pt x="823182" y="44028"/>
                </a:lnTo>
                <a:lnTo>
                  <a:pt x="822449" y="48248"/>
                </a:lnTo>
                <a:lnTo>
                  <a:pt x="819901" y="51101"/>
                </a:lnTo>
                <a:lnTo>
                  <a:pt x="817373" y="51427"/>
                </a:lnTo>
                <a:lnTo>
                  <a:pt x="799823" y="53629"/>
                </a:lnTo>
                <a:lnTo>
                  <a:pt x="793667" y="54404"/>
                </a:lnTo>
                <a:lnTo>
                  <a:pt x="788694" y="56462"/>
                </a:lnTo>
                <a:lnTo>
                  <a:pt x="784902" y="59805"/>
                </a:lnTo>
                <a:lnTo>
                  <a:pt x="781111" y="63148"/>
                </a:lnTo>
                <a:lnTo>
                  <a:pt x="779215" y="67857"/>
                </a:lnTo>
                <a:lnTo>
                  <a:pt x="779215" y="79475"/>
                </a:lnTo>
                <a:lnTo>
                  <a:pt x="781141" y="84092"/>
                </a:lnTo>
                <a:lnTo>
                  <a:pt x="784994" y="87781"/>
                </a:lnTo>
                <a:lnTo>
                  <a:pt x="788846" y="91471"/>
                </a:lnTo>
                <a:lnTo>
                  <a:pt x="790711" y="76866"/>
                </a:lnTo>
                <a:lnTo>
                  <a:pt x="790711" y="69487"/>
                </a:lnTo>
                <a:lnTo>
                  <a:pt x="792403" y="66430"/>
                </a:lnTo>
                <a:lnTo>
                  <a:pt x="795787" y="64514"/>
                </a:lnTo>
                <a:lnTo>
                  <a:pt x="797785" y="63372"/>
                </a:lnTo>
                <a:lnTo>
                  <a:pt x="800781" y="62537"/>
                </a:lnTo>
                <a:lnTo>
                  <a:pt x="804776" y="62006"/>
                </a:lnTo>
                <a:lnTo>
                  <a:pt x="811441" y="61150"/>
                </a:lnTo>
                <a:lnTo>
                  <a:pt x="815559" y="60498"/>
                </a:lnTo>
                <a:lnTo>
                  <a:pt x="819799" y="59356"/>
                </a:lnTo>
                <a:lnTo>
                  <a:pt x="822877" y="57787"/>
                </a:lnTo>
                <a:lnTo>
                  <a:pt x="822877" y="73421"/>
                </a:lnTo>
                <a:lnTo>
                  <a:pt x="819819" y="78293"/>
                </a:lnTo>
                <a:lnTo>
                  <a:pt x="813704" y="81269"/>
                </a:lnTo>
                <a:lnTo>
                  <a:pt x="810075" y="83063"/>
                </a:lnTo>
                <a:lnTo>
                  <a:pt x="806325" y="83959"/>
                </a:lnTo>
                <a:lnTo>
                  <a:pt x="799273" y="83959"/>
                </a:lnTo>
                <a:lnTo>
                  <a:pt x="799884" y="93315"/>
                </a:lnTo>
                <a:lnTo>
                  <a:pt x="804939" y="93315"/>
                </a:lnTo>
                <a:lnTo>
                  <a:pt x="809566" y="92235"/>
                </a:lnTo>
                <a:lnTo>
                  <a:pt x="813765" y="90074"/>
                </a:lnTo>
                <a:lnTo>
                  <a:pt x="817964" y="87914"/>
                </a:lnTo>
                <a:lnTo>
                  <a:pt x="821184" y="85366"/>
                </a:lnTo>
                <a:lnTo>
                  <a:pt x="823427" y="82430"/>
                </a:lnTo>
                <a:lnTo>
                  <a:pt x="823794" y="85039"/>
                </a:lnTo>
                <a:lnTo>
                  <a:pt x="825323" y="88484"/>
                </a:lnTo>
                <a:lnTo>
                  <a:pt x="827035" y="91175"/>
                </a:lnTo>
                <a:lnTo>
                  <a:pt x="829787" y="92520"/>
                </a:lnTo>
                <a:lnTo>
                  <a:pt x="835127" y="92520"/>
                </a:lnTo>
                <a:lnTo>
                  <a:pt x="838144" y="92214"/>
                </a:lnTo>
                <a:lnTo>
                  <a:pt x="841161" y="91419"/>
                </a:lnTo>
                <a:lnTo>
                  <a:pt x="841161" y="83286"/>
                </a:lnTo>
                <a:lnTo>
                  <a:pt x="840468" y="83409"/>
                </a:lnTo>
                <a:lnTo>
                  <a:pt x="837553" y="83654"/>
                </a:lnTo>
                <a:lnTo>
                  <a:pt x="834587" y="82614"/>
                </a:lnTo>
                <a:close/>
              </a:path>
              <a:path w="1946895" h="118815">
                <a:moveTo>
                  <a:pt x="796521" y="83042"/>
                </a:moveTo>
                <a:lnTo>
                  <a:pt x="791873" y="79373"/>
                </a:lnTo>
                <a:lnTo>
                  <a:pt x="790711" y="76866"/>
                </a:lnTo>
                <a:lnTo>
                  <a:pt x="788846" y="91471"/>
                </a:lnTo>
                <a:lnTo>
                  <a:pt x="793810" y="93315"/>
                </a:lnTo>
                <a:lnTo>
                  <a:pt x="799884" y="93315"/>
                </a:lnTo>
                <a:lnTo>
                  <a:pt x="799273" y="83959"/>
                </a:lnTo>
                <a:lnTo>
                  <a:pt x="796521" y="83042"/>
                </a:lnTo>
                <a:close/>
              </a:path>
              <a:path w="1946895" h="118815">
                <a:moveTo>
                  <a:pt x="857720" y="1284"/>
                </a:moveTo>
                <a:lnTo>
                  <a:pt x="857720" y="91114"/>
                </a:lnTo>
                <a:lnTo>
                  <a:pt x="868727" y="91114"/>
                </a:lnTo>
                <a:lnTo>
                  <a:pt x="868727" y="1284"/>
                </a:lnTo>
                <a:lnTo>
                  <a:pt x="857720" y="1284"/>
                </a:lnTo>
                <a:close/>
              </a:path>
              <a:path w="1946895" h="118815">
                <a:moveTo>
                  <a:pt x="920032" y="25927"/>
                </a:moveTo>
                <a:lnTo>
                  <a:pt x="920032" y="91114"/>
                </a:lnTo>
                <a:lnTo>
                  <a:pt x="931223" y="91114"/>
                </a:lnTo>
                <a:lnTo>
                  <a:pt x="931223" y="25927"/>
                </a:lnTo>
                <a:lnTo>
                  <a:pt x="920032" y="25927"/>
                </a:lnTo>
                <a:close/>
              </a:path>
              <a:path w="1946895" h="118815">
                <a:moveTo>
                  <a:pt x="920032" y="1284"/>
                </a:moveTo>
                <a:lnTo>
                  <a:pt x="920032" y="13758"/>
                </a:lnTo>
                <a:lnTo>
                  <a:pt x="931223" y="13758"/>
                </a:lnTo>
                <a:lnTo>
                  <a:pt x="931223" y="1284"/>
                </a:lnTo>
                <a:lnTo>
                  <a:pt x="920032" y="1284"/>
                </a:lnTo>
                <a:close/>
              </a:path>
              <a:path w="1946895" h="118815">
                <a:moveTo>
                  <a:pt x="954069" y="39401"/>
                </a:moveTo>
                <a:lnTo>
                  <a:pt x="955139" y="37301"/>
                </a:lnTo>
                <a:lnTo>
                  <a:pt x="959419" y="34121"/>
                </a:lnTo>
                <a:lnTo>
                  <a:pt x="962569" y="33327"/>
                </a:lnTo>
                <a:lnTo>
                  <a:pt x="972964" y="33327"/>
                </a:lnTo>
                <a:lnTo>
                  <a:pt x="977347" y="34774"/>
                </a:lnTo>
                <a:lnTo>
                  <a:pt x="979874" y="37668"/>
                </a:lnTo>
                <a:lnTo>
                  <a:pt x="981423" y="39707"/>
                </a:lnTo>
                <a:lnTo>
                  <a:pt x="982503" y="44456"/>
                </a:lnTo>
                <a:lnTo>
                  <a:pt x="992899" y="44456"/>
                </a:lnTo>
                <a:lnTo>
                  <a:pt x="992981" y="40217"/>
                </a:lnTo>
                <a:lnTo>
                  <a:pt x="991656" y="36262"/>
                </a:lnTo>
                <a:lnTo>
                  <a:pt x="988925" y="32593"/>
                </a:lnTo>
                <a:lnTo>
                  <a:pt x="984562" y="26804"/>
                </a:lnTo>
                <a:lnTo>
                  <a:pt x="977449" y="23909"/>
                </a:lnTo>
                <a:lnTo>
                  <a:pt x="960040" y="23909"/>
                </a:lnTo>
                <a:lnTo>
                  <a:pt x="954038" y="25826"/>
                </a:lnTo>
                <a:lnTo>
                  <a:pt x="949574" y="29657"/>
                </a:lnTo>
                <a:lnTo>
                  <a:pt x="945110" y="33490"/>
                </a:lnTo>
                <a:lnTo>
                  <a:pt x="942878" y="38504"/>
                </a:lnTo>
                <a:lnTo>
                  <a:pt x="942878" y="49960"/>
                </a:lnTo>
                <a:lnTo>
                  <a:pt x="945242" y="54077"/>
                </a:lnTo>
                <a:lnTo>
                  <a:pt x="949972" y="57053"/>
                </a:lnTo>
                <a:lnTo>
                  <a:pt x="952621" y="58765"/>
                </a:lnTo>
                <a:lnTo>
                  <a:pt x="956739" y="60315"/>
                </a:lnTo>
                <a:lnTo>
                  <a:pt x="962324" y="61700"/>
                </a:lnTo>
                <a:lnTo>
                  <a:pt x="971068" y="63902"/>
                </a:lnTo>
                <a:lnTo>
                  <a:pt x="975757" y="65084"/>
                </a:lnTo>
                <a:lnTo>
                  <a:pt x="978896" y="66124"/>
                </a:lnTo>
                <a:lnTo>
                  <a:pt x="980486" y="67020"/>
                </a:lnTo>
                <a:lnTo>
                  <a:pt x="984216" y="70628"/>
                </a:lnTo>
                <a:lnTo>
                  <a:pt x="984216" y="77151"/>
                </a:lnTo>
                <a:lnTo>
                  <a:pt x="982667" y="79892"/>
                </a:lnTo>
                <a:lnTo>
                  <a:pt x="979569" y="81666"/>
                </a:lnTo>
                <a:lnTo>
                  <a:pt x="976470" y="83439"/>
                </a:lnTo>
                <a:lnTo>
                  <a:pt x="972883" y="84326"/>
                </a:lnTo>
                <a:lnTo>
                  <a:pt x="961957" y="84326"/>
                </a:lnTo>
                <a:lnTo>
                  <a:pt x="957147" y="82553"/>
                </a:lnTo>
                <a:lnTo>
                  <a:pt x="954375" y="79006"/>
                </a:lnTo>
                <a:lnTo>
                  <a:pt x="952866" y="77049"/>
                </a:lnTo>
                <a:lnTo>
                  <a:pt x="951949" y="74236"/>
                </a:lnTo>
                <a:lnTo>
                  <a:pt x="951623" y="70567"/>
                </a:lnTo>
                <a:lnTo>
                  <a:pt x="941044" y="70567"/>
                </a:lnTo>
                <a:lnTo>
                  <a:pt x="941329" y="77090"/>
                </a:lnTo>
                <a:lnTo>
                  <a:pt x="943499" y="82563"/>
                </a:lnTo>
                <a:lnTo>
                  <a:pt x="947556" y="86986"/>
                </a:lnTo>
                <a:lnTo>
                  <a:pt x="951613" y="91409"/>
                </a:lnTo>
                <a:lnTo>
                  <a:pt x="958512" y="93621"/>
                </a:lnTo>
                <a:lnTo>
                  <a:pt x="977306" y="93621"/>
                </a:lnTo>
                <a:lnTo>
                  <a:pt x="984042" y="91502"/>
                </a:lnTo>
                <a:lnTo>
                  <a:pt x="988466" y="87262"/>
                </a:lnTo>
                <a:lnTo>
                  <a:pt x="992889" y="83022"/>
                </a:lnTo>
                <a:lnTo>
                  <a:pt x="995101" y="77987"/>
                </a:lnTo>
                <a:lnTo>
                  <a:pt x="995101" y="66124"/>
                </a:lnTo>
                <a:lnTo>
                  <a:pt x="992960" y="61700"/>
                </a:lnTo>
                <a:lnTo>
                  <a:pt x="988680" y="58887"/>
                </a:lnTo>
                <a:lnTo>
                  <a:pt x="985989" y="57094"/>
                </a:lnTo>
                <a:lnTo>
                  <a:pt x="980690" y="55239"/>
                </a:lnTo>
                <a:lnTo>
                  <a:pt x="972781" y="53323"/>
                </a:lnTo>
                <a:lnTo>
                  <a:pt x="965504" y="51549"/>
                </a:lnTo>
                <a:lnTo>
                  <a:pt x="962324" y="50775"/>
                </a:lnTo>
                <a:lnTo>
                  <a:pt x="958288" y="48859"/>
                </a:lnTo>
                <a:lnTo>
                  <a:pt x="955475" y="47147"/>
                </a:lnTo>
                <a:lnTo>
                  <a:pt x="954069" y="44864"/>
                </a:lnTo>
                <a:lnTo>
                  <a:pt x="954069" y="39401"/>
                </a:lnTo>
                <a:close/>
              </a:path>
              <a:path w="1946895" h="118815">
                <a:moveTo>
                  <a:pt x="1188838" y="3913"/>
                </a:moveTo>
                <a:lnTo>
                  <a:pt x="1139856" y="93438"/>
                </a:lnTo>
                <a:lnTo>
                  <a:pt x="1146644" y="93438"/>
                </a:lnTo>
                <a:lnTo>
                  <a:pt x="1195625" y="3913"/>
                </a:lnTo>
                <a:lnTo>
                  <a:pt x="1188838" y="3913"/>
                </a:lnTo>
                <a:close/>
              </a:path>
              <a:path w="1946895" h="118815">
                <a:moveTo>
                  <a:pt x="1126291" y="33949"/>
                </a:moveTo>
                <a:lnTo>
                  <a:pt x="1126769" y="46719"/>
                </a:lnTo>
                <a:lnTo>
                  <a:pt x="1131784" y="48797"/>
                </a:lnTo>
                <a:lnTo>
                  <a:pt x="1143566" y="48797"/>
                </a:lnTo>
                <a:lnTo>
                  <a:pt x="1137655" y="40114"/>
                </a:lnTo>
                <a:lnTo>
                  <a:pt x="1134189" y="40114"/>
                </a:lnTo>
                <a:lnTo>
                  <a:pt x="1131224" y="38881"/>
                </a:lnTo>
                <a:lnTo>
                  <a:pt x="1126291" y="33949"/>
                </a:lnTo>
                <a:close/>
              </a:path>
              <a:path w="1946895" h="118815">
                <a:moveTo>
                  <a:pt x="1186280" y="76264"/>
                </a:moveTo>
                <a:lnTo>
                  <a:pt x="1186758" y="89035"/>
                </a:lnTo>
                <a:lnTo>
                  <a:pt x="1191793" y="91114"/>
                </a:lnTo>
                <a:lnTo>
                  <a:pt x="1203575" y="91114"/>
                </a:lnTo>
                <a:lnTo>
                  <a:pt x="1197704" y="82430"/>
                </a:lnTo>
                <a:lnTo>
                  <a:pt x="1194198" y="82430"/>
                </a:lnTo>
                <a:lnTo>
                  <a:pt x="1191212" y="81198"/>
                </a:lnTo>
                <a:lnTo>
                  <a:pt x="1186280" y="76264"/>
                </a:lnTo>
                <a:close/>
              </a:path>
              <a:path w="1946895" h="118815">
                <a:moveTo>
                  <a:pt x="1310019" y="90785"/>
                </a:moveTo>
                <a:lnTo>
                  <a:pt x="1319553" y="83165"/>
                </a:lnTo>
                <a:lnTo>
                  <a:pt x="1320579" y="81712"/>
                </a:lnTo>
                <a:lnTo>
                  <a:pt x="1325588" y="70544"/>
                </a:lnTo>
                <a:lnTo>
                  <a:pt x="1327257" y="56992"/>
                </a:lnTo>
                <a:lnTo>
                  <a:pt x="1327247" y="55853"/>
                </a:lnTo>
                <a:lnTo>
                  <a:pt x="1324915" y="42158"/>
                </a:lnTo>
                <a:lnTo>
                  <a:pt x="1318513" y="32165"/>
                </a:lnTo>
                <a:lnTo>
                  <a:pt x="1312683" y="26539"/>
                </a:lnTo>
                <a:lnTo>
                  <a:pt x="1305549" y="23726"/>
                </a:lnTo>
                <a:lnTo>
                  <a:pt x="1287693" y="23726"/>
                </a:lnTo>
                <a:lnTo>
                  <a:pt x="1280193" y="26988"/>
                </a:lnTo>
                <a:lnTo>
                  <a:pt x="1274607" y="33510"/>
                </a:lnTo>
                <a:lnTo>
                  <a:pt x="1268003" y="46034"/>
                </a:lnTo>
                <a:lnTo>
                  <a:pt x="1266229" y="59805"/>
                </a:lnTo>
                <a:lnTo>
                  <a:pt x="1266231" y="60289"/>
                </a:lnTo>
                <a:lnTo>
                  <a:pt x="1268280" y="73841"/>
                </a:lnTo>
                <a:lnTo>
                  <a:pt x="1274179" y="84357"/>
                </a:lnTo>
                <a:lnTo>
                  <a:pt x="1279479" y="90452"/>
                </a:lnTo>
                <a:lnTo>
                  <a:pt x="1286633" y="93499"/>
                </a:lnTo>
                <a:lnTo>
                  <a:pt x="1282128" y="77049"/>
                </a:lnTo>
                <a:lnTo>
                  <a:pt x="1279071" y="72402"/>
                </a:lnTo>
                <a:lnTo>
                  <a:pt x="1277542" y="66593"/>
                </a:lnTo>
                <a:lnTo>
                  <a:pt x="1277542" y="52365"/>
                </a:lnTo>
                <a:lnTo>
                  <a:pt x="1279071" y="46168"/>
                </a:lnTo>
                <a:lnTo>
                  <a:pt x="1282128" y="41032"/>
                </a:lnTo>
                <a:lnTo>
                  <a:pt x="1285186" y="35895"/>
                </a:lnTo>
                <a:lnTo>
                  <a:pt x="1290078" y="33327"/>
                </a:lnTo>
                <a:lnTo>
                  <a:pt x="1304387" y="33327"/>
                </a:lnTo>
                <a:lnTo>
                  <a:pt x="1309727" y="36344"/>
                </a:lnTo>
                <a:lnTo>
                  <a:pt x="1312826" y="42378"/>
                </a:lnTo>
                <a:lnTo>
                  <a:pt x="1314783" y="46209"/>
                </a:lnTo>
                <a:lnTo>
                  <a:pt x="1315761" y="51182"/>
                </a:lnTo>
                <a:lnTo>
                  <a:pt x="1315761" y="64065"/>
                </a:lnTo>
                <a:lnTo>
                  <a:pt x="1314406" y="70210"/>
                </a:lnTo>
                <a:lnTo>
                  <a:pt x="1311695" y="75734"/>
                </a:lnTo>
                <a:lnTo>
                  <a:pt x="1308984" y="81259"/>
                </a:lnTo>
                <a:lnTo>
                  <a:pt x="1303980" y="84021"/>
                </a:lnTo>
                <a:lnTo>
                  <a:pt x="1296682" y="84021"/>
                </a:lnTo>
                <a:lnTo>
                  <a:pt x="1296444" y="93493"/>
                </a:lnTo>
                <a:lnTo>
                  <a:pt x="1310019" y="90785"/>
                </a:lnTo>
                <a:close/>
              </a:path>
              <a:path w="1946895" h="118815">
                <a:moveTo>
                  <a:pt x="1296444" y="93493"/>
                </a:moveTo>
                <a:lnTo>
                  <a:pt x="1296682" y="84021"/>
                </a:lnTo>
                <a:lnTo>
                  <a:pt x="1290037" y="84021"/>
                </a:lnTo>
                <a:lnTo>
                  <a:pt x="1285186" y="81697"/>
                </a:lnTo>
                <a:lnTo>
                  <a:pt x="1282128" y="77049"/>
                </a:lnTo>
                <a:lnTo>
                  <a:pt x="1286633" y="93499"/>
                </a:lnTo>
                <a:lnTo>
                  <a:pt x="1296444" y="93493"/>
                </a:lnTo>
                <a:close/>
              </a:path>
              <a:path w="1946895" h="118815">
                <a:moveTo>
                  <a:pt x="1359594" y="25927"/>
                </a:moveTo>
                <a:lnTo>
                  <a:pt x="1359594" y="18834"/>
                </a:lnTo>
                <a:lnTo>
                  <a:pt x="1359920" y="14421"/>
                </a:lnTo>
                <a:lnTo>
                  <a:pt x="1360572" y="12688"/>
                </a:lnTo>
                <a:lnTo>
                  <a:pt x="1363222" y="10089"/>
                </a:lnTo>
                <a:lnTo>
                  <a:pt x="1367493" y="10100"/>
                </a:lnTo>
                <a:lnTo>
                  <a:pt x="1370479" y="10273"/>
                </a:lnTo>
                <a:lnTo>
                  <a:pt x="1370479" y="245"/>
                </a:lnTo>
                <a:lnTo>
                  <a:pt x="1368705" y="102"/>
                </a:lnTo>
                <a:lnTo>
                  <a:pt x="1358493" y="0"/>
                </a:lnTo>
                <a:lnTo>
                  <a:pt x="1353540" y="1875"/>
                </a:lnTo>
                <a:lnTo>
                  <a:pt x="1350972" y="5625"/>
                </a:lnTo>
                <a:lnTo>
                  <a:pt x="1349545" y="7746"/>
                </a:lnTo>
                <a:lnTo>
                  <a:pt x="1348750" y="11088"/>
                </a:lnTo>
                <a:lnTo>
                  <a:pt x="1348587" y="15654"/>
                </a:lnTo>
                <a:lnTo>
                  <a:pt x="1348587" y="25927"/>
                </a:lnTo>
                <a:lnTo>
                  <a:pt x="1339476" y="25927"/>
                </a:lnTo>
                <a:lnTo>
                  <a:pt x="1339476" y="34611"/>
                </a:lnTo>
                <a:lnTo>
                  <a:pt x="1348587" y="34611"/>
                </a:lnTo>
                <a:lnTo>
                  <a:pt x="1348587" y="91114"/>
                </a:lnTo>
                <a:lnTo>
                  <a:pt x="1359472" y="91114"/>
                </a:lnTo>
                <a:lnTo>
                  <a:pt x="1359472" y="34611"/>
                </a:lnTo>
                <a:lnTo>
                  <a:pt x="1370479" y="34611"/>
                </a:lnTo>
                <a:lnTo>
                  <a:pt x="1370479" y="25927"/>
                </a:lnTo>
                <a:lnTo>
                  <a:pt x="1359594" y="25927"/>
                </a:lnTo>
                <a:close/>
              </a:path>
              <a:path w="1946895" h="118815">
                <a:moveTo>
                  <a:pt x="1453142" y="36078"/>
                </a:moveTo>
                <a:lnTo>
                  <a:pt x="1453142" y="24460"/>
                </a:lnTo>
                <a:lnTo>
                  <a:pt x="1449595" y="24154"/>
                </a:lnTo>
                <a:lnTo>
                  <a:pt x="1445233" y="24154"/>
                </a:lnTo>
                <a:lnTo>
                  <a:pt x="1441380" y="25734"/>
                </a:lnTo>
                <a:lnTo>
                  <a:pt x="1438038" y="28894"/>
                </a:lnTo>
                <a:lnTo>
                  <a:pt x="1434695" y="32054"/>
                </a:lnTo>
                <a:lnTo>
                  <a:pt x="1432596" y="34733"/>
                </a:lnTo>
                <a:lnTo>
                  <a:pt x="1431739" y="36934"/>
                </a:lnTo>
                <a:lnTo>
                  <a:pt x="1431739" y="25622"/>
                </a:lnTo>
                <a:lnTo>
                  <a:pt x="1421283" y="25622"/>
                </a:lnTo>
                <a:lnTo>
                  <a:pt x="1421283" y="91114"/>
                </a:lnTo>
                <a:lnTo>
                  <a:pt x="1432289" y="91114"/>
                </a:lnTo>
                <a:lnTo>
                  <a:pt x="1432289" y="48798"/>
                </a:lnTo>
                <a:lnTo>
                  <a:pt x="1433777" y="44691"/>
                </a:lnTo>
                <a:lnTo>
                  <a:pt x="1436754" y="41124"/>
                </a:lnTo>
                <a:lnTo>
                  <a:pt x="1439729" y="37557"/>
                </a:lnTo>
                <a:lnTo>
                  <a:pt x="1443989" y="35772"/>
                </a:lnTo>
                <a:lnTo>
                  <a:pt x="1450187" y="35772"/>
                </a:lnTo>
                <a:lnTo>
                  <a:pt x="1453142" y="36078"/>
                </a:lnTo>
                <a:close/>
              </a:path>
              <a:path w="1946895" h="118815">
                <a:moveTo>
                  <a:pt x="1469147" y="27436"/>
                </a:moveTo>
                <a:lnTo>
                  <a:pt x="1463440" y="33999"/>
                </a:lnTo>
                <a:lnTo>
                  <a:pt x="1466986" y="53140"/>
                </a:lnTo>
                <a:lnTo>
                  <a:pt x="1467190" y="47514"/>
                </a:lnTo>
                <a:lnTo>
                  <a:pt x="1469004" y="42876"/>
                </a:lnTo>
                <a:lnTo>
                  <a:pt x="1472428" y="39227"/>
                </a:lnTo>
                <a:lnTo>
                  <a:pt x="1476607" y="24154"/>
                </a:lnTo>
                <a:lnTo>
                  <a:pt x="1469147" y="27436"/>
                </a:lnTo>
                <a:close/>
              </a:path>
              <a:path w="1946895" h="118815">
                <a:moveTo>
                  <a:pt x="1514684" y="61884"/>
                </a:moveTo>
                <a:lnTo>
                  <a:pt x="1514684" y="55280"/>
                </a:lnTo>
                <a:lnTo>
                  <a:pt x="1514358" y="50469"/>
                </a:lnTo>
                <a:lnTo>
                  <a:pt x="1513705" y="47453"/>
                </a:lnTo>
                <a:lnTo>
                  <a:pt x="1512972" y="43050"/>
                </a:lnTo>
                <a:lnTo>
                  <a:pt x="1511504" y="39197"/>
                </a:lnTo>
                <a:lnTo>
                  <a:pt x="1509303" y="35895"/>
                </a:lnTo>
                <a:lnTo>
                  <a:pt x="1507019" y="32430"/>
                </a:lnTo>
                <a:lnTo>
                  <a:pt x="1503697" y="29607"/>
                </a:lnTo>
                <a:lnTo>
                  <a:pt x="1499335" y="27425"/>
                </a:lnTo>
                <a:lnTo>
                  <a:pt x="1494973" y="25245"/>
                </a:lnTo>
                <a:lnTo>
                  <a:pt x="1490468" y="24154"/>
                </a:lnTo>
                <a:lnTo>
                  <a:pt x="1476607" y="24154"/>
                </a:lnTo>
                <a:lnTo>
                  <a:pt x="1472428" y="39227"/>
                </a:lnTo>
                <a:lnTo>
                  <a:pt x="1475853" y="35579"/>
                </a:lnTo>
                <a:lnTo>
                  <a:pt x="1480093" y="33755"/>
                </a:lnTo>
                <a:lnTo>
                  <a:pt x="1492201" y="33755"/>
                </a:lnTo>
                <a:lnTo>
                  <a:pt x="1497235" y="36405"/>
                </a:lnTo>
                <a:lnTo>
                  <a:pt x="1500252" y="41705"/>
                </a:lnTo>
                <a:lnTo>
                  <a:pt x="1501883" y="44558"/>
                </a:lnTo>
                <a:lnTo>
                  <a:pt x="1502923" y="48370"/>
                </a:lnTo>
                <a:lnTo>
                  <a:pt x="1503371" y="53140"/>
                </a:lnTo>
                <a:lnTo>
                  <a:pt x="1466986" y="53140"/>
                </a:lnTo>
                <a:lnTo>
                  <a:pt x="1463440" y="33999"/>
                </a:lnTo>
                <a:lnTo>
                  <a:pt x="1462447" y="35197"/>
                </a:lnTo>
                <a:lnTo>
                  <a:pt x="1456771" y="46099"/>
                </a:lnTo>
                <a:lnTo>
                  <a:pt x="1454879" y="59622"/>
                </a:lnTo>
                <a:lnTo>
                  <a:pt x="1454889" y="60743"/>
                </a:lnTo>
                <a:lnTo>
                  <a:pt x="1457156" y="74299"/>
                </a:lnTo>
                <a:lnTo>
                  <a:pt x="1463379" y="84540"/>
                </a:lnTo>
                <a:lnTo>
                  <a:pt x="1469045" y="90472"/>
                </a:lnTo>
                <a:lnTo>
                  <a:pt x="1475955" y="93438"/>
                </a:lnTo>
                <a:lnTo>
                  <a:pt x="1487452" y="93438"/>
                </a:lnTo>
                <a:lnTo>
                  <a:pt x="1490448" y="93112"/>
                </a:lnTo>
                <a:lnTo>
                  <a:pt x="1493098" y="92459"/>
                </a:lnTo>
                <a:lnTo>
                  <a:pt x="1498030" y="91318"/>
                </a:lnTo>
                <a:lnTo>
                  <a:pt x="1502168" y="89117"/>
                </a:lnTo>
                <a:lnTo>
                  <a:pt x="1505511" y="85855"/>
                </a:lnTo>
                <a:lnTo>
                  <a:pt x="1509313" y="81564"/>
                </a:lnTo>
                <a:lnTo>
                  <a:pt x="1510923" y="78609"/>
                </a:lnTo>
                <a:lnTo>
                  <a:pt x="1512533" y="75653"/>
                </a:lnTo>
                <a:lnTo>
                  <a:pt x="1513481" y="72973"/>
                </a:lnTo>
                <a:lnTo>
                  <a:pt x="1513767" y="70568"/>
                </a:lnTo>
                <a:lnTo>
                  <a:pt x="1502943" y="70568"/>
                </a:lnTo>
                <a:lnTo>
                  <a:pt x="1502128" y="73462"/>
                </a:lnTo>
                <a:lnTo>
                  <a:pt x="1500741" y="76010"/>
                </a:lnTo>
                <a:lnTo>
                  <a:pt x="1498785" y="78212"/>
                </a:lnTo>
                <a:lnTo>
                  <a:pt x="1495360" y="82003"/>
                </a:lnTo>
                <a:lnTo>
                  <a:pt x="1490774" y="83898"/>
                </a:lnTo>
                <a:lnTo>
                  <a:pt x="1478870" y="83898"/>
                </a:lnTo>
                <a:lnTo>
                  <a:pt x="1474325" y="81890"/>
                </a:lnTo>
                <a:lnTo>
                  <a:pt x="1471389" y="77875"/>
                </a:lnTo>
                <a:lnTo>
                  <a:pt x="1468454" y="73859"/>
                </a:lnTo>
                <a:lnTo>
                  <a:pt x="1466884" y="68529"/>
                </a:lnTo>
                <a:lnTo>
                  <a:pt x="1466681" y="61884"/>
                </a:lnTo>
                <a:lnTo>
                  <a:pt x="1514684" y="61884"/>
                </a:lnTo>
                <a:close/>
              </a:path>
              <a:path w="1946895" h="118815">
                <a:moveTo>
                  <a:pt x="1586890" y="25622"/>
                </a:moveTo>
                <a:lnTo>
                  <a:pt x="1574843" y="25622"/>
                </a:lnTo>
                <a:lnTo>
                  <a:pt x="1556560" y="78945"/>
                </a:lnTo>
                <a:lnTo>
                  <a:pt x="1539071" y="25622"/>
                </a:lnTo>
                <a:lnTo>
                  <a:pt x="1526290" y="25622"/>
                </a:lnTo>
                <a:lnTo>
                  <a:pt x="1550444" y="91114"/>
                </a:lnTo>
                <a:lnTo>
                  <a:pt x="1562185" y="91114"/>
                </a:lnTo>
                <a:lnTo>
                  <a:pt x="1586890" y="25622"/>
                </a:lnTo>
                <a:close/>
              </a:path>
              <a:path w="1946895" h="118815">
                <a:moveTo>
                  <a:pt x="1606907" y="27436"/>
                </a:moveTo>
                <a:lnTo>
                  <a:pt x="1601200" y="33999"/>
                </a:lnTo>
                <a:lnTo>
                  <a:pt x="1604746" y="53140"/>
                </a:lnTo>
                <a:lnTo>
                  <a:pt x="1604950" y="47514"/>
                </a:lnTo>
                <a:lnTo>
                  <a:pt x="1606764" y="42876"/>
                </a:lnTo>
                <a:lnTo>
                  <a:pt x="1610188" y="39227"/>
                </a:lnTo>
                <a:lnTo>
                  <a:pt x="1614367" y="24154"/>
                </a:lnTo>
                <a:lnTo>
                  <a:pt x="1606907" y="27436"/>
                </a:lnTo>
                <a:close/>
              </a:path>
              <a:path w="1946895" h="118815">
                <a:moveTo>
                  <a:pt x="1652444" y="61884"/>
                </a:moveTo>
                <a:lnTo>
                  <a:pt x="1652444" y="55280"/>
                </a:lnTo>
                <a:lnTo>
                  <a:pt x="1652117" y="50469"/>
                </a:lnTo>
                <a:lnTo>
                  <a:pt x="1651465" y="47453"/>
                </a:lnTo>
                <a:lnTo>
                  <a:pt x="1650731" y="43050"/>
                </a:lnTo>
                <a:lnTo>
                  <a:pt x="1649263" y="39197"/>
                </a:lnTo>
                <a:lnTo>
                  <a:pt x="1647062" y="35895"/>
                </a:lnTo>
                <a:lnTo>
                  <a:pt x="1644779" y="32430"/>
                </a:lnTo>
                <a:lnTo>
                  <a:pt x="1641457" y="29607"/>
                </a:lnTo>
                <a:lnTo>
                  <a:pt x="1637094" y="27425"/>
                </a:lnTo>
                <a:lnTo>
                  <a:pt x="1632732" y="25245"/>
                </a:lnTo>
                <a:lnTo>
                  <a:pt x="1628228" y="24154"/>
                </a:lnTo>
                <a:lnTo>
                  <a:pt x="1614367" y="24154"/>
                </a:lnTo>
                <a:lnTo>
                  <a:pt x="1610188" y="39227"/>
                </a:lnTo>
                <a:lnTo>
                  <a:pt x="1613613" y="35579"/>
                </a:lnTo>
                <a:lnTo>
                  <a:pt x="1617853" y="33755"/>
                </a:lnTo>
                <a:lnTo>
                  <a:pt x="1629960" y="33755"/>
                </a:lnTo>
                <a:lnTo>
                  <a:pt x="1634995" y="36405"/>
                </a:lnTo>
                <a:lnTo>
                  <a:pt x="1638012" y="41705"/>
                </a:lnTo>
                <a:lnTo>
                  <a:pt x="1639642" y="44558"/>
                </a:lnTo>
                <a:lnTo>
                  <a:pt x="1640682" y="48370"/>
                </a:lnTo>
                <a:lnTo>
                  <a:pt x="1641131" y="53140"/>
                </a:lnTo>
                <a:lnTo>
                  <a:pt x="1604746" y="53140"/>
                </a:lnTo>
                <a:lnTo>
                  <a:pt x="1601200" y="33999"/>
                </a:lnTo>
                <a:lnTo>
                  <a:pt x="1600207" y="35197"/>
                </a:lnTo>
                <a:lnTo>
                  <a:pt x="1594530" y="46099"/>
                </a:lnTo>
                <a:lnTo>
                  <a:pt x="1592638" y="59622"/>
                </a:lnTo>
                <a:lnTo>
                  <a:pt x="1592649" y="60743"/>
                </a:lnTo>
                <a:lnTo>
                  <a:pt x="1594916" y="74299"/>
                </a:lnTo>
                <a:lnTo>
                  <a:pt x="1601138" y="84540"/>
                </a:lnTo>
                <a:lnTo>
                  <a:pt x="1606804" y="90472"/>
                </a:lnTo>
                <a:lnTo>
                  <a:pt x="1613714" y="93438"/>
                </a:lnTo>
                <a:lnTo>
                  <a:pt x="1625211" y="93438"/>
                </a:lnTo>
                <a:lnTo>
                  <a:pt x="1628207" y="93112"/>
                </a:lnTo>
                <a:lnTo>
                  <a:pt x="1630857" y="92459"/>
                </a:lnTo>
                <a:lnTo>
                  <a:pt x="1635790" y="91318"/>
                </a:lnTo>
                <a:lnTo>
                  <a:pt x="1639928" y="89117"/>
                </a:lnTo>
                <a:lnTo>
                  <a:pt x="1643271" y="85855"/>
                </a:lnTo>
                <a:lnTo>
                  <a:pt x="1647072" y="81564"/>
                </a:lnTo>
                <a:lnTo>
                  <a:pt x="1648682" y="78609"/>
                </a:lnTo>
                <a:lnTo>
                  <a:pt x="1650293" y="75653"/>
                </a:lnTo>
                <a:lnTo>
                  <a:pt x="1651241" y="72973"/>
                </a:lnTo>
                <a:lnTo>
                  <a:pt x="1651526" y="70568"/>
                </a:lnTo>
                <a:lnTo>
                  <a:pt x="1640702" y="70568"/>
                </a:lnTo>
                <a:lnTo>
                  <a:pt x="1639887" y="73462"/>
                </a:lnTo>
                <a:lnTo>
                  <a:pt x="1638501" y="76010"/>
                </a:lnTo>
                <a:lnTo>
                  <a:pt x="1636544" y="78212"/>
                </a:lnTo>
                <a:lnTo>
                  <a:pt x="1633120" y="82003"/>
                </a:lnTo>
                <a:lnTo>
                  <a:pt x="1628533" y="83898"/>
                </a:lnTo>
                <a:lnTo>
                  <a:pt x="1616630" y="83898"/>
                </a:lnTo>
                <a:lnTo>
                  <a:pt x="1612084" y="81891"/>
                </a:lnTo>
                <a:lnTo>
                  <a:pt x="1609149" y="77875"/>
                </a:lnTo>
                <a:lnTo>
                  <a:pt x="1606214" y="73859"/>
                </a:lnTo>
                <a:lnTo>
                  <a:pt x="1604645" y="68529"/>
                </a:lnTo>
                <a:lnTo>
                  <a:pt x="1604441" y="61884"/>
                </a:lnTo>
                <a:lnTo>
                  <a:pt x="1652444" y="61884"/>
                </a:lnTo>
                <a:close/>
              </a:path>
              <a:path w="1946895" h="118815">
                <a:moveTo>
                  <a:pt x="1682456" y="91114"/>
                </a:moveTo>
                <a:lnTo>
                  <a:pt x="1682456" y="52528"/>
                </a:lnTo>
                <a:lnTo>
                  <a:pt x="1682731" y="49236"/>
                </a:lnTo>
                <a:lnTo>
                  <a:pt x="1683832" y="44630"/>
                </a:lnTo>
                <a:lnTo>
                  <a:pt x="1686859" y="40236"/>
                </a:lnTo>
                <a:lnTo>
                  <a:pt x="1689142" y="37546"/>
                </a:lnTo>
                <a:lnTo>
                  <a:pt x="1691792" y="35753"/>
                </a:lnTo>
                <a:lnTo>
                  <a:pt x="1694808" y="34855"/>
                </a:lnTo>
                <a:lnTo>
                  <a:pt x="1698621" y="34060"/>
                </a:lnTo>
                <a:lnTo>
                  <a:pt x="1706366" y="34060"/>
                </a:lnTo>
                <a:lnTo>
                  <a:pt x="1709913" y="36099"/>
                </a:lnTo>
                <a:lnTo>
                  <a:pt x="1711870" y="40176"/>
                </a:lnTo>
                <a:lnTo>
                  <a:pt x="1713052" y="42622"/>
                </a:lnTo>
                <a:lnTo>
                  <a:pt x="1713643" y="45842"/>
                </a:lnTo>
                <a:lnTo>
                  <a:pt x="1713643" y="91114"/>
                </a:lnTo>
                <a:lnTo>
                  <a:pt x="1724833" y="91114"/>
                </a:lnTo>
                <a:lnTo>
                  <a:pt x="1724833" y="42500"/>
                </a:lnTo>
                <a:lnTo>
                  <a:pt x="1723937" y="37424"/>
                </a:lnTo>
                <a:lnTo>
                  <a:pt x="1722143" y="33877"/>
                </a:lnTo>
                <a:lnTo>
                  <a:pt x="1718881" y="27395"/>
                </a:lnTo>
                <a:lnTo>
                  <a:pt x="1712603" y="24154"/>
                </a:lnTo>
                <a:lnTo>
                  <a:pt x="1699068" y="24154"/>
                </a:lnTo>
                <a:lnTo>
                  <a:pt x="1695216" y="24990"/>
                </a:lnTo>
                <a:lnTo>
                  <a:pt x="1691751" y="26661"/>
                </a:lnTo>
                <a:lnTo>
                  <a:pt x="1688286" y="28333"/>
                </a:lnTo>
                <a:lnTo>
                  <a:pt x="1685004" y="31085"/>
                </a:lnTo>
                <a:lnTo>
                  <a:pt x="1681905" y="34916"/>
                </a:lnTo>
                <a:lnTo>
                  <a:pt x="1681905" y="25622"/>
                </a:lnTo>
                <a:lnTo>
                  <a:pt x="1671449" y="25622"/>
                </a:lnTo>
                <a:lnTo>
                  <a:pt x="1671449" y="91114"/>
                </a:lnTo>
                <a:lnTo>
                  <a:pt x="1682456" y="91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3" name="object 473"/>
          <p:cNvSpPr/>
          <p:nvPr/>
        </p:nvSpPr>
        <p:spPr>
          <a:xfrm>
            <a:off x="4231485" y="734198"/>
            <a:ext cx="0" cy="78695"/>
          </a:xfrm>
          <a:custGeom>
            <a:avLst/>
            <a:gdLst/>
            <a:ahLst/>
            <a:cxnLst/>
            <a:rect l="l" t="t" r="r" b="b"/>
            <a:pathLst>
              <a:path h="89188">
                <a:moveTo>
                  <a:pt x="0" y="0"/>
                </a:moveTo>
                <a:lnTo>
                  <a:pt x="0" y="89188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4" name="object 474"/>
          <p:cNvSpPr/>
          <p:nvPr/>
        </p:nvSpPr>
        <p:spPr>
          <a:xfrm>
            <a:off x="4618579" y="734198"/>
            <a:ext cx="0" cy="78695"/>
          </a:xfrm>
          <a:custGeom>
            <a:avLst/>
            <a:gdLst/>
            <a:ahLst/>
            <a:cxnLst/>
            <a:rect l="l" t="t" r="r" b="b"/>
            <a:pathLst>
              <a:path h="89188">
                <a:moveTo>
                  <a:pt x="0" y="0"/>
                </a:moveTo>
                <a:lnTo>
                  <a:pt x="0" y="89188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5" name="object 475"/>
          <p:cNvSpPr/>
          <p:nvPr/>
        </p:nvSpPr>
        <p:spPr>
          <a:xfrm>
            <a:off x="4744010" y="733632"/>
            <a:ext cx="0" cy="79261"/>
          </a:xfrm>
          <a:custGeom>
            <a:avLst/>
            <a:gdLst/>
            <a:ahLst/>
            <a:cxnLst/>
            <a:rect l="l" t="t" r="r" b="b"/>
            <a:pathLst>
              <a:path h="89829">
                <a:moveTo>
                  <a:pt x="0" y="0"/>
                </a:moveTo>
                <a:lnTo>
                  <a:pt x="0" y="89829"/>
                </a:lnTo>
              </a:path>
            </a:pathLst>
          </a:custGeom>
          <a:ln w="1227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6" name="object 476"/>
          <p:cNvSpPr/>
          <p:nvPr/>
        </p:nvSpPr>
        <p:spPr>
          <a:xfrm>
            <a:off x="4800741" y="734199"/>
            <a:ext cx="0" cy="78694"/>
          </a:xfrm>
          <a:custGeom>
            <a:avLst/>
            <a:gdLst/>
            <a:ahLst/>
            <a:cxnLst/>
            <a:rect l="l" t="t" r="r" b="b"/>
            <a:pathLst>
              <a:path h="89187">
                <a:moveTo>
                  <a:pt x="0" y="0"/>
                </a:moveTo>
                <a:lnTo>
                  <a:pt x="0" y="89187"/>
                </a:lnTo>
              </a:path>
            </a:pathLst>
          </a:custGeom>
          <a:ln w="124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7" name="object 477"/>
          <p:cNvSpPr/>
          <p:nvPr/>
        </p:nvSpPr>
        <p:spPr>
          <a:xfrm>
            <a:off x="3144081" y="1148739"/>
            <a:ext cx="936713" cy="100165"/>
          </a:xfrm>
          <a:custGeom>
            <a:avLst/>
            <a:gdLst/>
            <a:ahLst/>
            <a:cxnLst/>
            <a:rect l="l" t="t" r="r" b="b"/>
            <a:pathLst>
              <a:path w="1030384" h="113520">
                <a:moveTo>
                  <a:pt x="914492" y="55476"/>
                </a:moveTo>
                <a:lnTo>
                  <a:pt x="916669" y="49910"/>
                </a:lnTo>
                <a:lnTo>
                  <a:pt x="920778" y="45532"/>
                </a:lnTo>
                <a:lnTo>
                  <a:pt x="924888" y="41154"/>
                </a:lnTo>
                <a:lnTo>
                  <a:pt x="932508" y="27657"/>
                </a:lnTo>
                <a:lnTo>
                  <a:pt x="920067" y="31244"/>
                </a:lnTo>
                <a:lnTo>
                  <a:pt x="909991" y="39258"/>
                </a:lnTo>
                <a:lnTo>
                  <a:pt x="914492" y="55476"/>
                </a:lnTo>
                <a:close/>
              </a:path>
              <a:path w="1030384" h="113520">
                <a:moveTo>
                  <a:pt x="992153" y="29205"/>
                </a:moveTo>
                <a:lnTo>
                  <a:pt x="992153" y="107795"/>
                </a:lnTo>
                <a:lnTo>
                  <a:pt x="1005362" y="107795"/>
                </a:lnTo>
                <a:lnTo>
                  <a:pt x="1005362" y="57016"/>
                </a:lnTo>
                <a:lnTo>
                  <a:pt x="1007147" y="52088"/>
                </a:lnTo>
                <a:lnTo>
                  <a:pt x="1010719" y="47807"/>
                </a:lnTo>
                <a:lnTo>
                  <a:pt x="1014290" y="43526"/>
                </a:lnTo>
                <a:lnTo>
                  <a:pt x="1019402" y="41387"/>
                </a:lnTo>
                <a:lnTo>
                  <a:pt x="1027559" y="41411"/>
                </a:lnTo>
                <a:lnTo>
                  <a:pt x="1030384" y="41753"/>
                </a:lnTo>
                <a:lnTo>
                  <a:pt x="1030384" y="27811"/>
                </a:lnTo>
                <a:lnTo>
                  <a:pt x="1028966" y="27664"/>
                </a:lnTo>
                <a:lnTo>
                  <a:pt x="1026128" y="27444"/>
                </a:lnTo>
                <a:lnTo>
                  <a:pt x="1020894" y="27444"/>
                </a:lnTo>
                <a:lnTo>
                  <a:pt x="1016271" y="29340"/>
                </a:lnTo>
                <a:lnTo>
                  <a:pt x="1012259" y="33131"/>
                </a:lnTo>
                <a:lnTo>
                  <a:pt x="1008248" y="36922"/>
                </a:lnTo>
                <a:lnTo>
                  <a:pt x="1005729" y="40139"/>
                </a:lnTo>
                <a:lnTo>
                  <a:pt x="1004701" y="42781"/>
                </a:lnTo>
                <a:lnTo>
                  <a:pt x="1004701" y="29205"/>
                </a:lnTo>
                <a:lnTo>
                  <a:pt x="992153" y="29205"/>
                </a:lnTo>
                <a:close/>
              </a:path>
              <a:path w="1030384" h="113520">
                <a:moveTo>
                  <a:pt x="199" y="78142"/>
                </a:moveTo>
                <a:lnTo>
                  <a:pt x="3590" y="90717"/>
                </a:lnTo>
                <a:lnTo>
                  <a:pt x="11153" y="100678"/>
                </a:lnTo>
                <a:lnTo>
                  <a:pt x="16927" y="104907"/>
                </a:lnTo>
                <a:lnTo>
                  <a:pt x="28496" y="109440"/>
                </a:lnTo>
                <a:lnTo>
                  <a:pt x="42634" y="110951"/>
                </a:lnTo>
                <a:lnTo>
                  <a:pt x="48929" y="110682"/>
                </a:lnTo>
                <a:lnTo>
                  <a:pt x="61613" y="108238"/>
                </a:lnTo>
                <a:lnTo>
                  <a:pt x="72903" y="103246"/>
                </a:lnTo>
                <a:lnTo>
                  <a:pt x="75748" y="101322"/>
                </a:lnTo>
                <a:lnTo>
                  <a:pt x="83383" y="91472"/>
                </a:lnTo>
                <a:lnTo>
                  <a:pt x="85928" y="77636"/>
                </a:lnTo>
                <a:lnTo>
                  <a:pt x="85928" y="68048"/>
                </a:lnTo>
                <a:lnTo>
                  <a:pt x="82503" y="60735"/>
                </a:lnTo>
                <a:lnTo>
                  <a:pt x="75655" y="55695"/>
                </a:lnTo>
                <a:lnTo>
                  <a:pt x="71692" y="52809"/>
                </a:lnTo>
                <a:lnTo>
                  <a:pt x="66066" y="50534"/>
                </a:lnTo>
                <a:lnTo>
                  <a:pt x="58777" y="48871"/>
                </a:lnTo>
                <a:lnTo>
                  <a:pt x="43661" y="45422"/>
                </a:lnTo>
                <a:lnTo>
                  <a:pt x="33486" y="43074"/>
                </a:lnTo>
                <a:lnTo>
                  <a:pt x="26954" y="41117"/>
                </a:lnTo>
                <a:lnTo>
                  <a:pt x="24068" y="39552"/>
                </a:lnTo>
                <a:lnTo>
                  <a:pt x="19665" y="37106"/>
                </a:lnTo>
                <a:lnTo>
                  <a:pt x="17464" y="33241"/>
                </a:lnTo>
                <a:lnTo>
                  <a:pt x="17464" y="23164"/>
                </a:lnTo>
                <a:lnTo>
                  <a:pt x="19348" y="18956"/>
                </a:lnTo>
                <a:lnTo>
                  <a:pt x="23114" y="15336"/>
                </a:lnTo>
                <a:lnTo>
                  <a:pt x="26881" y="11716"/>
                </a:lnTo>
                <a:lnTo>
                  <a:pt x="33069" y="9906"/>
                </a:lnTo>
                <a:lnTo>
                  <a:pt x="52344" y="9906"/>
                </a:lnTo>
                <a:lnTo>
                  <a:pt x="59902" y="12719"/>
                </a:lnTo>
                <a:lnTo>
                  <a:pt x="64354" y="18345"/>
                </a:lnTo>
                <a:lnTo>
                  <a:pt x="66751" y="21427"/>
                </a:lnTo>
                <a:lnTo>
                  <a:pt x="68317" y="25854"/>
                </a:lnTo>
                <a:lnTo>
                  <a:pt x="69051" y="31627"/>
                </a:lnTo>
                <a:lnTo>
                  <a:pt x="82773" y="31627"/>
                </a:lnTo>
                <a:lnTo>
                  <a:pt x="82614" y="27602"/>
                </a:lnTo>
                <a:lnTo>
                  <a:pt x="79085" y="14618"/>
                </a:lnTo>
                <a:lnTo>
                  <a:pt x="70922" y="5466"/>
                </a:lnTo>
                <a:lnTo>
                  <a:pt x="67209" y="3173"/>
                </a:lnTo>
                <a:lnTo>
                  <a:pt x="55582" y="-1242"/>
                </a:lnTo>
                <a:lnTo>
                  <a:pt x="42120" y="-2715"/>
                </a:lnTo>
                <a:lnTo>
                  <a:pt x="36709" y="-2499"/>
                </a:lnTo>
                <a:lnTo>
                  <a:pt x="23675" y="377"/>
                </a:lnTo>
                <a:lnTo>
                  <a:pt x="13648" y="6604"/>
                </a:lnTo>
                <a:lnTo>
                  <a:pt x="6016" y="17448"/>
                </a:lnTo>
                <a:lnTo>
                  <a:pt x="3595" y="30453"/>
                </a:lnTo>
                <a:lnTo>
                  <a:pt x="3595" y="39405"/>
                </a:lnTo>
                <a:lnTo>
                  <a:pt x="7019" y="46131"/>
                </a:lnTo>
                <a:lnTo>
                  <a:pt x="13868" y="50632"/>
                </a:lnTo>
                <a:lnTo>
                  <a:pt x="17831" y="53225"/>
                </a:lnTo>
                <a:lnTo>
                  <a:pt x="24582" y="55598"/>
                </a:lnTo>
                <a:lnTo>
                  <a:pt x="34121" y="57750"/>
                </a:lnTo>
                <a:lnTo>
                  <a:pt x="48724" y="61052"/>
                </a:lnTo>
                <a:lnTo>
                  <a:pt x="56649" y="62863"/>
                </a:lnTo>
                <a:lnTo>
                  <a:pt x="62471" y="64991"/>
                </a:lnTo>
                <a:lnTo>
                  <a:pt x="66189" y="67437"/>
                </a:lnTo>
                <a:lnTo>
                  <a:pt x="69858" y="69931"/>
                </a:lnTo>
                <a:lnTo>
                  <a:pt x="71692" y="74114"/>
                </a:lnTo>
                <a:lnTo>
                  <a:pt x="71692" y="87812"/>
                </a:lnTo>
                <a:lnTo>
                  <a:pt x="67338" y="93242"/>
                </a:lnTo>
                <a:lnTo>
                  <a:pt x="58631" y="96275"/>
                </a:lnTo>
                <a:lnTo>
                  <a:pt x="54130" y="97840"/>
                </a:lnTo>
                <a:lnTo>
                  <a:pt x="49140" y="98623"/>
                </a:lnTo>
                <a:lnTo>
                  <a:pt x="40621" y="98546"/>
                </a:lnTo>
                <a:lnTo>
                  <a:pt x="27017" y="95470"/>
                </a:lnTo>
                <a:lnTo>
                  <a:pt x="18051" y="87910"/>
                </a:lnTo>
                <a:lnTo>
                  <a:pt x="15507" y="84094"/>
                </a:lnTo>
                <a:lnTo>
                  <a:pt x="14064" y="79129"/>
                </a:lnTo>
                <a:lnTo>
                  <a:pt x="13722" y="73013"/>
                </a:lnTo>
                <a:lnTo>
                  <a:pt x="0" y="73013"/>
                </a:lnTo>
                <a:lnTo>
                  <a:pt x="199" y="78142"/>
                </a:lnTo>
                <a:close/>
              </a:path>
              <a:path w="1030384" h="113520">
                <a:moveTo>
                  <a:pt x="101216" y="74236"/>
                </a:moveTo>
                <a:lnTo>
                  <a:pt x="98941" y="79886"/>
                </a:lnTo>
                <a:lnTo>
                  <a:pt x="98941" y="93829"/>
                </a:lnTo>
                <a:lnTo>
                  <a:pt x="101252" y="99369"/>
                </a:lnTo>
                <a:lnTo>
                  <a:pt x="105875" y="103796"/>
                </a:lnTo>
                <a:lnTo>
                  <a:pt x="110498" y="108224"/>
                </a:lnTo>
                <a:lnTo>
                  <a:pt x="116454" y="110438"/>
                </a:lnTo>
                <a:lnTo>
                  <a:pt x="114131" y="93706"/>
                </a:lnTo>
                <a:lnTo>
                  <a:pt x="112736" y="90698"/>
                </a:lnTo>
                <a:lnTo>
                  <a:pt x="112736" y="81843"/>
                </a:lnTo>
                <a:lnTo>
                  <a:pt x="114767" y="78174"/>
                </a:lnTo>
                <a:lnTo>
                  <a:pt x="118827" y="75875"/>
                </a:lnTo>
                <a:lnTo>
                  <a:pt x="121224" y="74505"/>
                </a:lnTo>
                <a:lnTo>
                  <a:pt x="124820" y="73502"/>
                </a:lnTo>
                <a:lnTo>
                  <a:pt x="129614" y="72867"/>
                </a:lnTo>
                <a:lnTo>
                  <a:pt x="137612" y="71839"/>
                </a:lnTo>
                <a:lnTo>
                  <a:pt x="142553" y="71056"/>
                </a:lnTo>
                <a:lnTo>
                  <a:pt x="145097" y="70371"/>
                </a:lnTo>
                <a:lnTo>
                  <a:pt x="147641" y="69687"/>
                </a:lnTo>
                <a:lnTo>
                  <a:pt x="151334" y="67803"/>
                </a:lnTo>
                <a:lnTo>
                  <a:pt x="151334" y="86564"/>
                </a:lnTo>
                <a:lnTo>
                  <a:pt x="147665" y="92410"/>
                </a:lnTo>
                <a:lnTo>
                  <a:pt x="140401" y="106548"/>
                </a:lnTo>
                <a:lnTo>
                  <a:pt x="145440" y="103955"/>
                </a:lnTo>
                <a:lnTo>
                  <a:pt x="149304" y="100898"/>
                </a:lnTo>
                <a:lnTo>
                  <a:pt x="151995" y="97375"/>
                </a:lnTo>
                <a:lnTo>
                  <a:pt x="152435" y="100506"/>
                </a:lnTo>
                <a:lnTo>
                  <a:pt x="154270" y="104640"/>
                </a:lnTo>
                <a:lnTo>
                  <a:pt x="156324" y="107869"/>
                </a:lnTo>
                <a:lnTo>
                  <a:pt x="159626" y="109483"/>
                </a:lnTo>
                <a:lnTo>
                  <a:pt x="166035" y="109483"/>
                </a:lnTo>
                <a:lnTo>
                  <a:pt x="169655" y="109117"/>
                </a:lnTo>
                <a:lnTo>
                  <a:pt x="173275" y="108162"/>
                </a:lnTo>
                <a:lnTo>
                  <a:pt x="173275" y="98403"/>
                </a:lnTo>
                <a:lnTo>
                  <a:pt x="171661" y="98660"/>
                </a:lnTo>
                <a:lnTo>
                  <a:pt x="168946" y="98843"/>
                </a:lnTo>
                <a:lnTo>
                  <a:pt x="165387" y="97596"/>
                </a:lnTo>
                <a:lnTo>
                  <a:pt x="164543" y="94294"/>
                </a:lnTo>
                <a:lnTo>
                  <a:pt x="164543" y="41582"/>
                </a:lnTo>
                <a:lnTo>
                  <a:pt x="161681" y="36103"/>
                </a:lnTo>
                <a:lnTo>
                  <a:pt x="155957" y="32581"/>
                </a:lnTo>
                <a:lnTo>
                  <a:pt x="150185" y="29058"/>
                </a:lnTo>
                <a:lnTo>
                  <a:pt x="142676" y="27297"/>
                </a:lnTo>
                <a:lnTo>
                  <a:pt x="125456" y="27297"/>
                </a:lnTo>
                <a:lnTo>
                  <a:pt x="118448" y="29193"/>
                </a:lnTo>
                <a:lnTo>
                  <a:pt x="112406" y="32984"/>
                </a:lnTo>
                <a:lnTo>
                  <a:pt x="106364" y="36775"/>
                </a:lnTo>
                <a:lnTo>
                  <a:pt x="103222" y="43515"/>
                </a:lnTo>
                <a:lnTo>
                  <a:pt x="102977" y="53201"/>
                </a:lnTo>
                <a:lnTo>
                  <a:pt x="115305" y="53201"/>
                </a:lnTo>
                <a:lnTo>
                  <a:pt x="115794" y="49140"/>
                </a:lnTo>
                <a:lnTo>
                  <a:pt x="116846" y="46083"/>
                </a:lnTo>
                <a:lnTo>
                  <a:pt x="118460" y="44028"/>
                </a:lnTo>
                <a:lnTo>
                  <a:pt x="121346" y="40310"/>
                </a:lnTo>
                <a:lnTo>
                  <a:pt x="126239" y="38451"/>
                </a:lnTo>
                <a:lnTo>
                  <a:pt x="139105" y="38451"/>
                </a:lnTo>
                <a:lnTo>
                  <a:pt x="143691" y="39466"/>
                </a:lnTo>
                <a:lnTo>
                  <a:pt x="146895" y="41496"/>
                </a:lnTo>
                <a:lnTo>
                  <a:pt x="150099" y="43526"/>
                </a:lnTo>
                <a:lnTo>
                  <a:pt x="151702" y="46792"/>
                </a:lnTo>
                <a:lnTo>
                  <a:pt x="151702" y="53494"/>
                </a:lnTo>
                <a:lnTo>
                  <a:pt x="150821" y="56356"/>
                </a:lnTo>
                <a:lnTo>
                  <a:pt x="147763" y="59780"/>
                </a:lnTo>
                <a:lnTo>
                  <a:pt x="144730" y="60172"/>
                </a:lnTo>
                <a:lnTo>
                  <a:pt x="123670" y="62813"/>
                </a:lnTo>
                <a:lnTo>
                  <a:pt x="116283" y="63743"/>
                </a:lnTo>
                <a:lnTo>
                  <a:pt x="110315" y="66213"/>
                </a:lnTo>
                <a:lnTo>
                  <a:pt x="105765" y="70225"/>
                </a:lnTo>
                <a:lnTo>
                  <a:pt x="101216" y="74236"/>
                </a:lnTo>
                <a:close/>
              </a:path>
              <a:path w="1030384" h="113520">
                <a:moveTo>
                  <a:pt x="147665" y="92410"/>
                </a:moveTo>
                <a:lnTo>
                  <a:pt x="140328" y="95981"/>
                </a:lnTo>
                <a:lnTo>
                  <a:pt x="135974" y="98134"/>
                </a:lnTo>
                <a:lnTo>
                  <a:pt x="131473" y="99210"/>
                </a:lnTo>
                <a:lnTo>
                  <a:pt x="123010" y="99210"/>
                </a:lnTo>
                <a:lnTo>
                  <a:pt x="119708" y="98109"/>
                </a:lnTo>
                <a:lnTo>
                  <a:pt x="116919" y="95908"/>
                </a:lnTo>
                <a:lnTo>
                  <a:pt x="114131" y="93706"/>
                </a:lnTo>
                <a:lnTo>
                  <a:pt x="116454" y="110438"/>
                </a:lnTo>
                <a:lnTo>
                  <a:pt x="129810" y="110438"/>
                </a:lnTo>
                <a:lnTo>
                  <a:pt x="135362" y="109141"/>
                </a:lnTo>
                <a:lnTo>
                  <a:pt x="140401" y="106548"/>
                </a:lnTo>
                <a:lnTo>
                  <a:pt x="147665" y="92410"/>
                </a:lnTo>
                <a:close/>
              </a:path>
              <a:path w="1030384" h="113520">
                <a:moveTo>
                  <a:pt x="190642" y="0"/>
                </a:moveTo>
                <a:lnTo>
                  <a:pt x="190642" y="107795"/>
                </a:lnTo>
                <a:lnTo>
                  <a:pt x="203850" y="107795"/>
                </a:lnTo>
                <a:lnTo>
                  <a:pt x="203850" y="0"/>
                </a:lnTo>
                <a:lnTo>
                  <a:pt x="190642" y="0"/>
                </a:lnTo>
                <a:close/>
              </a:path>
              <a:path w="1030384" h="113520">
                <a:moveTo>
                  <a:pt x="248613" y="41154"/>
                </a:moveTo>
                <a:lnTo>
                  <a:pt x="253700" y="38965"/>
                </a:lnTo>
                <a:lnTo>
                  <a:pt x="268230" y="38965"/>
                </a:lnTo>
                <a:lnTo>
                  <a:pt x="274271" y="42144"/>
                </a:lnTo>
                <a:lnTo>
                  <a:pt x="277891" y="48504"/>
                </a:lnTo>
                <a:lnTo>
                  <a:pt x="279848" y="51928"/>
                </a:lnTo>
                <a:lnTo>
                  <a:pt x="281096" y="56503"/>
                </a:lnTo>
                <a:lnTo>
                  <a:pt x="281634" y="62226"/>
                </a:lnTo>
                <a:lnTo>
                  <a:pt x="237973" y="62226"/>
                </a:lnTo>
                <a:lnTo>
                  <a:pt x="238217" y="55476"/>
                </a:lnTo>
                <a:lnTo>
                  <a:pt x="233717" y="39258"/>
                </a:lnTo>
                <a:lnTo>
                  <a:pt x="229750" y="44706"/>
                </a:lnTo>
                <a:lnTo>
                  <a:pt x="225020" y="56263"/>
                </a:lnTo>
                <a:lnTo>
                  <a:pt x="223443" y="70004"/>
                </a:lnTo>
                <a:lnTo>
                  <a:pt x="223835" y="77215"/>
                </a:lnTo>
                <a:lnTo>
                  <a:pt x="227091" y="89942"/>
                </a:lnTo>
                <a:lnTo>
                  <a:pt x="233643" y="99907"/>
                </a:lnTo>
                <a:lnTo>
                  <a:pt x="245734" y="108234"/>
                </a:lnTo>
                <a:lnTo>
                  <a:pt x="258519" y="110584"/>
                </a:lnTo>
                <a:lnTo>
                  <a:pt x="262530" y="110584"/>
                </a:lnTo>
                <a:lnTo>
                  <a:pt x="266126" y="110193"/>
                </a:lnTo>
                <a:lnTo>
                  <a:pt x="269306" y="109410"/>
                </a:lnTo>
                <a:lnTo>
                  <a:pt x="275225" y="108040"/>
                </a:lnTo>
                <a:lnTo>
                  <a:pt x="280191" y="105399"/>
                </a:lnTo>
                <a:lnTo>
                  <a:pt x="284202" y="101485"/>
                </a:lnTo>
                <a:lnTo>
                  <a:pt x="286599" y="99234"/>
                </a:lnTo>
                <a:lnTo>
                  <a:pt x="288764" y="96336"/>
                </a:lnTo>
                <a:lnTo>
                  <a:pt x="290696" y="92789"/>
                </a:lnTo>
                <a:lnTo>
                  <a:pt x="292628" y="89243"/>
                </a:lnTo>
                <a:lnTo>
                  <a:pt x="293766" y="86026"/>
                </a:lnTo>
                <a:lnTo>
                  <a:pt x="294108" y="83140"/>
                </a:lnTo>
                <a:lnTo>
                  <a:pt x="281120" y="83140"/>
                </a:lnTo>
                <a:lnTo>
                  <a:pt x="280142" y="86613"/>
                </a:lnTo>
                <a:lnTo>
                  <a:pt x="278479" y="89670"/>
                </a:lnTo>
                <a:lnTo>
                  <a:pt x="276130" y="92313"/>
                </a:lnTo>
                <a:lnTo>
                  <a:pt x="272021" y="96862"/>
                </a:lnTo>
                <a:lnTo>
                  <a:pt x="266517" y="99137"/>
                </a:lnTo>
                <a:lnTo>
                  <a:pt x="252233" y="99137"/>
                </a:lnTo>
                <a:lnTo>
                  <a:pt x="246778" y="96727"/>
                </a:lnTo>
                <a:lnTo>
                  <a:pt x="243256" y="91909"/>
                </a:lnTo>
                <a:lnTo>
                  <a:pt x="239734" y="87090"/>
                </a:lnTo>
                <a:lnTo>
                  <a:pt x="237850" y="80694"/>
                </a:lnTo>
                <a:lnTo>
                  <a:pt x="237605" y="72720"/>
                </a:lnTo>
                <a:lnTo>
                  <a:pt x="295209" y="72720"/>
                </a:lnTo>
                <a:lnTo>
                  <a:pt x="295209" y="64795"/>
                </a:lnTo>
                <a:lnTo>
                  <a:pt x="294818" y="59022"/>
                </a:lnTo>
                <a:lnTo>
                  <a:pt x="294035" y="55402"/>
                </a:lnTo>
                <a:lnTo>
                  <a:pt x="293155" y="50118"/>
                </a:lnTo>
                <a:lnTo>
                  <a:pt x="291394" y="45496"/>
                </a:lnTo>
                <a:lnTo>
                  <a:pt x="288752" y="41533"/>
                </a:lnTo>
                <a:lnTo>
                  <a:pt x="286012" y="37375"/>
                </a:lnTo>
                <a:lnTo>
                  <a:pt x="282025" y="33987"/>
                </a:lnTo>
                <a:lnTo>
                  <a:pt x="276791" y="31370"/>
                </a:lnTo>
                <a:lnTo>
                  <a:pt x="271556" y="28753"/>
                </a:lnTo>
                <a:lnTo>
                  <a:pt x="266151" y="27444"/>
                </a:lnTo>
                <a:lnTo>
                  <a:pt x="260574" y="27444"/>
                </a:lnTo>
                <a:lnTo>
                  <a:pt x="256233" y="27657"/>
                </a:lnTo>
                <a:lnTo>
                  <a:pt x="248613" y="41154"/>
                </a:lnTo>
                <a:close/>
              </a:path>
              <a:path w="1030384" h="113520">
                <a:moveTo>
                  <a:pt x="238217" y="55476"/>
                </a:moveTo>
                <a:lnTo>
                  <a:pt x="240394" y="49910"/>
                </a:lnTo>
                <a:lnTo>
                  <a:pt x="244503" y="45532"/>
                </a:lnTo>
                <a:lnTo>
                  <a:pt x="248613" y="41154"/>
                </a:lnTo>
                <a:lnTo>
                  <a:pt x="256233" y="27657"/>
                </a:lnTo>
                <a:lnTo>
                  <a:pt x="243792" y="31244"/>
                </a:lnTo>
                <a:lnTo>
                  <a:pt x="233717" y="39258"/>
                </a:lnTo>
                <a:lnTo>
                  <a:pt x="238217" y="55476"/>
                </a:lnTo>
                <a:close/>
              </a:path>
              <a:path w="1030384" h="113520">
                <a:moveTo>
                  <a:pt x="313616" y="97534"/>
                </a:moveTo>
                <a:lnTo>
                  <a:pt x="318483" y="102842"/>
                </a:lnTo>
                <a:lnTo>
                  <a:pt x="318873" y="103255"/>
                </a:lnTo>
                <a:lnTo>
                  <a:pt x="328671" y="108917"/>
                </a:lnTo>
                <a:lnTo>
                  <a:pt x="343323" y="110804"/>
                </a:lnTo>
                <a:lnTo>
                  <a:pt x="357543" y="108893"/>
                </a:lnTo>
                <a:lnTo>
                  <a:pt x="367575" y="103173"/>
                </a:lnTo>
                <a:lnTo>
                  <a:pt x="372882" y="98085"/>
                </a:lnTo>
                <a:lnTo>
                  <a:pt x="375537" y="92044"/>
                </a:lnTo>
                <a:lnTo>
                  <a:pt x="375537" y="77808"/>
                </a:lnTo>
                <a:lnTo>
                  <a:pt x="372968" y="72499"/>
                </a:lnTo>
                <a:lnTo>
                  <a:pt x="367831" y="69124"/>
                </a:lnTo>
                <a:lnTo>
                  <a:pt x="364603" y="66972"/>
                </a:lnTo>
                <a:lnTo>
                  <a:pt x="358243" y="64746"/>
                </a:lnTo>
                <a:lnTo>
                  <a:pt x="348752" y="62447"/>
                </a:lnTo>
                <a:lnTo>
                  <a:pt x="340020" y="60318"/>
                </a:lnTo>
                <a:lnTo>
                  <a:pt x="336205" y="59389"/>
                </a:lnTo>
                <a:lnTo>
                  <a:pt x="333318" y="58313"/>
                </a:lnTo>
                <a:lnTo>
                  <a:pt x="331361" y="57090"/>
                </a:lnTo>
                <a:lnTo>
                  <a:pt x="327986" y="55035"/>
                </a:lnTo>
                <a:lnTo>
                  <a:pt x="326298" y="52295"/>
                </a:lnTo>
                <a:lnTo>
                  <a:pt x="326298" y="45740"/>
                </a:lnTo>
                <a:lnTo>
                  <a:pt x="327582" y="43221"/>
                </a:lnTo>
                <a:lnTo>
                  <a:pt x="330151" y="41313"/>
                </a:lnTo>
                <a:lnTo>
                  <a:pt x="332719" y="39405"/>
                </a:lnTo>
                <a:lnTo>
                  <a:pt x="336498" y="38451"/>
                </a:lnTo>
                <a:lnTo>
                  <a:pt x="348973" y="38451"/>
                </a:lnTo>
                <a:lnTo>
                  <a:pt x="354232" y="40188"/>
                </a:lnTo>
                <a:lnTo>
                  <a:pt x="357265" y="43661"/>
                </a:lnTo>
                <a:lnTo>
                  <a:pt x="359124" y="46107"/>
                </a:lnTo>
                <a:lnTo>
                  <a:pt x="360176" y="48822"/>
                </a:lnTo>
                <a:lnTo>
                  <a:pt x="360420" y="51806"/>
                </a:lnTo>
                <a:lnTo>
                  <a:pt x="372895" y="51806"/>
                </a:lnTo>
                <a:lnTo>
                  <a:pt x="372993" y="46718"/>
                </a:lnTo>
                <a:lnTo>
                  <a:pt x="371403" y="41974"/>
                </a:lnTo>
                <a:lnTo>
                  <a:pt x="368125" y="37570"/>
                </a:lnTo>
                <a:lnTo>
                  <a:pt x="366783" y="35945"/>
                </a:lnTo>
                <a:lnTo>
                  <a:pt x="356739" y="29349"/>
                </a:lnTo>
                <a:lnTo>
                  <a:pt x="342515" y="27151"/>
                </a:lnTo>
                <a:lnTo>
                  <a:pt x="333465" y="27151"/>
                </a:lnTo>
                <a:lnTo>
                  <a:pt x="326262" y="29450"/>
                </a:lnTo>
                <a:lnTo>
                  <a:pt x="320905" y="34048"/>
                </a:lnTo>
                <a:lnTo>
                  <a:pt x="315548" y="38647"/>
                </a:lnTo>
                <a:lnTo>
                  <a:pt x="312870" y="44664"/>
                </a:lnTo>
                <a:lnTo>
                  <a:pt x="312870" y="58410"/>
                </a:lnTo>
                <a:lnTo>
                  <a:pt x="315707" y="63351"/>
                </a:lnTo>
                <a:lnTo>
                  <a:pt x="321382" y="66923"/>
                </a:lnTo>
                <a:lnTo>
                  <a:pt x="324561" y="68978"/>
                </a:lnTo>
                <a:lnTo>
                  <a:pt x="329502" y="70837"/>
                </a:lnTo>
                <a:lnTo>
                  <a:pt x="336205" y="72499"/>
                </a:lnTo>
                <a:lnTo>
                  <a:pt x="346698" y="75141"/>
                </a:lnTo>
                <a:lnTo>
                  <a:pt x="352323" y="76560"/>
                </a:lnTo>
                <a:lnTo>
                  <a:pt x="356091" y="77808"/>
                </a:lnTo>
                <a:lnTo>
                  <a:pt x="357999" y="78884"/>
                </a:lnTo>
                <a:lnTo>
                  <a:pt x="360983" y="80645"/>
                </a:lnTo>
                <a:lnTo>
                  <a:pt x="362475" y="83213"/>
                </a:lnTo>
                <a:lnTo>
                  <a:pt x="362475" y="91041"/>
                </a:lnTo>
                <a:lnTo>
                  <a:pt x="360616" y="94330"/>
                </a:lnTo>
                <a:lnTo>
                  <a:pt x="356898" y="96458"/>
                </a:lnTo>
                <a:lnTo>
                  <a:pt x="353180" y="98586"/>
                </a:lnTo>
                <a:lnTo>
                  <a:pt x="348875" y="99650"/>
                </a:lnTo>
                <a:lnTo>
                  <a:pt x="335764" y="99650"/>
                </a:lnTo>
                <a:lnTo>
                  <a:pt x="329992" y="97522"/>
                </a:lnTo>
                <a:lnTo>
                  <a:pt x="326665" y="93266"/>
                </a:lnTo>
                <a:lnTo>
                  <a:pt x="324855" y="90918"/>
                </a:lnTo>
                <a:lnTo>
                  <a:pt x="323754" y="87542"/>
                </a:lnTo>
                <a:lnTo>
                  <a:pt x="323363" y="83140"/>
                </a:lnTo>
                <a:lnTo>
                  <a:pt x="310668" y="83140"/>
                </a:lnTo>
                <a:lnTo>
                  <a:pt x="311011" y="90967"/>
                </a:lnTo>
                <a:lnTo>
                  <a:pt x="313616" y="97534"/>
                </a:lnTo>
                <a:close/>
              </a:path>
              <a:path w="1030384" h="113520">
                <a:moveTo>
                  <a:pt x="457282" y="107795"/>
                </a:moveTo>
                <a:lnTo>
                  <a:pt x="472105" y="107795"/>
                </a:lnTo>
                <a:lnTo>
                  <a:pt x="472105" y="12841"/>
                </a:lnTo>
                <a:lnTo>
                  <a:pt x="508428" y="12841"/>
                </a:lnTo>
                <a:lnTo>
                  <a:pt x="508428" y="0"/>
                </a:lnTo>
                <a:lnTo>
                  <a:pt x="420959" y="0"/>
                </a:lnTo>
                <a:lnTo>
                  <a:pt x="420959" y="12841"/>
                </a:lnTo>
                <a:lnTo>
                  <a:pt x="457282" y="12841"/>
                </a:lnTo>
                <a:lnTo>
                  <a:pt x="457282" y="107795"/>
                </a:lnTo>
                <a:close/>
              </a:path>
              <a:path w="1030384" h="113520">
                <a:moveTo>
                  <a:pt x="529098" y="29205"/>
                </a:moveTo>
                <a:lnTo>
                  <a:pt x="515596" y="29205"/>
                </a:lnTo>
                <a:lnTo>
                  <a:pt x="515596" y="89328"/>
                </a:lnTo>
                <a:lnTo>
                  <a:pt x="516696" y="94685"/>
                </a:lnTo>
                <a:lnTo>
                  <a:pt x="518898" y="98696"/>
                </a:lnTo>
                <a:lnTo>
                  <a:pt x="527711" y="107139"/>
                </a:lnTo>
                <a:lnTo>
                  <a:pt x="541792" y="109923"/>
                </a:lnTo>
                <a:lnTo>
                  <a:pt x="548984" y="109923"/>
                </a:lnTo>
                <a:lnTo>
                  <a:pt x="555099" y="107869"/>
                </a:lnTo>
                <a:lnTo>
                  <a:pt x="560138" y="103759"/>
                </a:lnTo>
                <a:lnTo>
                  <a:pt x="562681" y="101705"/>
                </a:lnTo>
                <a:lnTo>
                  <a:pt x="564809" y="99185"/>
                </a:lnTo>
                <a:lnTo>
                  <a:pt x="566522" y="96202"/>
                </a:lnTo>
                <a:lnTo>
                  <a:pt x="566375" y="107795"/>
                </a:lnTo>
                <a:lnTo>
                  <a:pt x="578850" y="107795"/>
                </a:lnTo>
                <a:lnTo>
                  <a:pt x="578850" y="29205"/>
                </a:lnTo>
                <a:lnTo>
                  <a:pt x="565641" y="29205"/>
                </a:lnTo>
                <a:lnTo>
                  <a:pt x="565641" y="75484"/>
                </a:lnTo>
                <a:lnTo>
                  <a:pt x="564736" y="81525"/>
                </a:lnTo>
                <a:lnTo>
                  <a:pt x="562926" y="85929"/>
                </a:lnTo>
                <a:lnTo>
                  <a:pt x="559599" y="94147"/>
                </a:lnTo>
                <a:lnTo>
                  <a:pt x="553338" y="98256"/>
                </a:lnTo>
                <a:lnTo>
                  <a:pt x="537732" y="98256"/>
                </a:lnTo>
                <a:lnTo>
                  <a:pt x="533353" y="95908"/>
                </a:lnTo>
                <a:lnTo>
                  <a:pt x="531005" y="91211"/>
                </a:lnTo>
                <a:lnTo>
                  <a:pt x="529734" y="88668"/>
                </a:lnTo>
                <a:lnTo>
                  <a:pt x="529098" y="85390"/>
                </a:lnTo>
                <a:lnTo>
                  <a:pt x="529098" y="29205"/>
                </a:lnTo>
                <a:close/>
              </a:path>
              <a:path w="1030384" h="113520">
                <a:moveTo>
                  <a:pt x="603921" y="29205"/>
                </a:moveTo>
                <a:lnTo>
                  <a:pt x="603921" y="107795"/>
                </a:lnTo>
                <a:lnTo>
                  <a:pt x="617130" y="107795"/>
                </a:lnTo>
                <a:lnTo>
                  <a:pt x="617130" y="57016"/>
                </a:lnTo>
                <a:lnTo>
                  <a:pt x="618915" y="52087"/>
                </a:lnTo>
                <a:lnTo>
                  <a:pt x="622487" y="47807"/>
                </a:lnTo>
                <a:lnTo>
                  <a:pt x="626058" y="43526"/>
                </a:lnTo>
                <a:lnTo>
                  <a:pt x="631170" y="41387"/>
                </a:lnTo>
                <a:lnTo>
                  <a:pt x="639327" y="41411"/>
                </a:lnTo>
                <a:lnTo>
                  <a:pt x="642153" y="41753"/>
                </a:lnTo>
                <a:lnTo>
                  <a:pt x="642153" y="27811"/>
                </a:lnTo>
                <a:lnTo>
                  <a:pt x="640734" y="27664"/>
                </a:lnTo>
                <a:lnTo>
                  <a:pt x="637896" y="27444"/>
                </a:lnTo>
                <a:lnTo>
                  <a:pt x="632662" y="27444"/>
                </a:lnTo>
                <a:lnTo>
                  <a:pt x="628039" y="29340"/>
                </a:lnTo>
                <a:lnTo>
                  <a:pt x="624027" y="33131"/>
                </a:lnTo>
                <a:lnTo>
                  <a:pt x="620016" y="36922"/>
                </a:lnTo>
                <a:lnTo>
                  <a:pt x="617497" y="40139"/>
                </a:lnTo>
                <a:lnTo>
                  <a:pt x="616469" y="42781"/>
                </a:lnTo>
                <a:lnTo>
                  <a:pt x="616469" y="29205"/>
                </a:lnTo>
                <a:lnTo>
                  <a:pt x="603921" y="29205"/>
                </a:lnTo>
                <a:close/>
              </a:path>
              <a:path w="1030384" h="113520">
                <a:moveTo>
                  <a:pt x="666857" y="107795"/>
                </a:moveTo>
                <a:lnTo>
                  <a:pt x="666857" y="61492"/>
                </a:lnTo>
                <a:lnTo>
                  <a:pt x="667187" y="57542"/>
                </a:lnTo>
                <a:lnTo>
                  <a:pt x="667848" y="54778"/>
                </a:lnTo>
                <a:lnTo>
                  <a:pt x="668508" y="52014"/>
                </a:lnTo>
                <a:lnTo>
                  <a:pt x="669939" y="49336"/>
                </a:lnTo>
                <a:lnTo>
                  <a:pt x="672141" y="46743"/>
                </a:lnTo>
                <a:lnTo>
                  <a:pt x="674880" y="43515"/>
                </a:lnTo>
                <a:lnTo>
                  <a:pt x="678060" y="41362"/>
                </a:lnTo>
                <a:lnTo>
                  <a:pt x="681680" y="40285"/>
                </a:lnTo>
                <a:lnTo>
                  <a:pt x="683686" y="39650"/>
                </a:lnTo>
                <a:lnTo>
                  <a:pt x="686254" y="39331"/>
                </a:lnTo>
                <a:lnTo>
                  <a:pt x="695549" y="39331"/>
                </a:lnTo>
                <a:lnTo>
                  <a:pt x="699805" y="41778"/>
                </a:lnTo>
                <a:lnTo>
                  <a:pt x="702153" y="46669"/>
                </a:lnTo>
                <a:lnTo>
                  <a:pt x="703572" y="49605"/>
                </a:lnTo>
                <a:lnTo>
                  <a:pt x="704281" y="53470"/>
                </a:lnTo>
                <a:lnTo>
                  <a:pt x="704281" y="107795"/>
                </a:lnTo>
                <a:lnTo>
                  <a:pt x="717710" y="107795"/>
                </a:lnTo>
                <a:lnTo>
                  <a:pt x="717710" y="49458"/>
                </a:lnTo>
                <a:lnTo>
                  <a:pt x="716633" y="43368"/>
                </a:lnTo>
                <a:lnTo>
                  <a:pt x="714481" y="39111"/>
                </a:lnTo>
                <a:lnTo>
                  <a:pt x="705880" y="30353"/>
                </a:lnTo>
                <a:lnTo>
                  <a:pt x="691880" y="27444"/>
                </a:lnTo>
                <a:lnTo>
                  <a:pt x="686792" y="27444"/>
                </a:lnTo>
                <a:lnTo>
                  <a:pt x="682169" y="28447"/>
                </a:lnTo>
                <a:lnTo>
                  <a:pt x="678011" y="30453"/>
                </a:lnTo>
                <a:lnTo>
                  <a:pt x="673853" y="32459"/>
                </a:lnTo>
                <a:lnTo>
                  <a:pt x="669915" y="35760"/>
                </a:lnTo>
                <a:lnTo>
                  <a:pt x="666197" y="40359"/>
                </a:lnTo>
                <a:lnTo>
                  <a:pt x="666197" y="29205"/>
                </a:lnTo>
                <a:lnTo>
                  <a:pt x="653649" y="29205"/>
                </a:lnTo>
                <a:lnTo>
                  <a:pt x="653649" y="107795"/>
                </a:lnTo>
                <a:lnTo>
                  <a:pt x="666857" y="107795"/>
                </a:lnTo>
                <a:close/>
              </a:path>
              <a:path w="1030384" h="113520">
                <a:moveTo>
                  <a:pt x="790748" y="106286"/>
                </a:moveTo>
                <a:lnTo>
                  <a:pt x="799945" y="98256"/>
                </a:lnTo>
                <a:lnTo>
                  <a:pt x="803626" y="92364"/>
                </a:lnTo>
                <a:lnTo>
                  <a:pt x="807800" y="80601"/>
                </a:lnTo>
                <a:lnTo>
                  <a:pt x="809191" y="66850"/>
                </a:lnTo>
                <a:lnTo>
                  <a:pt x="808789" y="59512"/>
                </a:lnTo>
                <a:lnTo>
                  <a:pt x="805439" y="46742"/>
                </a:lnTo>
                <a:lnTo>
                  <a:pt x="798698" y="37057"/>
                </a:lnTo>
                <a:lnTo>
                  <a:pt x="785996" y="29073"/>
                </a:lnTo>
                <a:lnTo>
                  <a:pt x="773015" y="26930"/>
                </a:lnTo>
                <a:lnTo>
                  <a:pt x="768486" y="27152"/>
                </a:lnTo>
                <a:lnTo>
                  <a:pt x="755965" y="30728"/>
                </a:lnTo>
                <a:lnTo>
                  <a:pt x="746010" y="38671"/>
                </a:lnTo>
                <a:lnTo>
                  <a:pt x="741871" y="44581"/>
                </a:lnTo>
                <a:lnTo>
                  <a:pt x="737436" y="56216"/>
                </a:lnTo>
                <a:lnTo>
                  <a:pt x="735957" y="70225"/>
                </a:lnTo>
                <a:lnTo>
                  <a:pt x="736266" y="76632"/>
                </a:lnTo>
                <a:lnTo>
                  <a:pt x="739277" y="89425"/>
                </a:lnTo>
                <a:lnTo>
                  <a:pt x="745497" y="99687"/>
                </a:lnTo>
                <a:lnTo>
                  <a:pt x="747323" y="101627"/>
                </a:lnTo>
                <a:lnTo>
                  <a:pt x="749533" y="78370"/>
                </a:lnTo>
                <a:lnTo>
                  <a:pt x="749533" y="61297"/>
                </a:lnTo>
                <a:lnTo>
                  <a:pt x="751367" y="53861"/>
                </a:lnTo>
                <a:lnTo>
                  <a:pt x="755036" y="47697"/>
                </a:lnTo>
                <a:lnTo>
                  <a:pt x="758705" y="41533"/>
                </a:lnTo>
                <a:lnTo>
                  <a:pt x="764576" y="38451"/>
                </a:lnTo>
                <a:lnTo>
                  <a:pt x="781747" y="38451"/>
                </a:lnTo>
                <a:lnTo>
                  <a:pt x="788155" y="42071"/>
                </a:lnTo>
                <a:lnTo>
                  <a:pt x="791873" y="49311"/>
                </a:lnTo>
                <a:lnTo>
                  <a:pt x="794221" y="53910"/>
                </a:lnTo>
                <a:lnTo>
                  <a:pt x="795396" y="59878"/>
                </a:lnTo>
                <a:lnTo>
                  <a:pt x="795396" y="75337"/>
                </a:lnTo>
                <a:lnTo>
                  <a:pt x="793769" y="82712"/>
                </a:lnTo>
                <a:lnTo>
                  <a:pt x="790516" y="89340"/>
                </a:lnTo>
                <a:lnTo>
                  <a:pt x="787262" y="95969"/>
                </a:lnTo>
                <a:lnTo>
                  <a:pt x="781257" y="99284"/>
                </a:lnTo>
                <a:lnTo>
                  <a:pt x="764527" y="99284"/>
                </a:lnTo>
                <a:lnTo>
                  <a:pt x="771253" y="110658"/>
                </a:lnTo>
                <a:lnTo>
                  <a:pt x="778183" y="110222"/>
                </a:lnTo>
                <a:lnTo>
                  <a:pt x="790748" y="106286"/>
                </a:lnTo>
                <a:close/>
              </a:path>
              <a:path w="1030384" h="113520">
                <a:moveTo>
                  <a:pt x="758705" y="96495"/>
                </a:moveTo>
                <a:lnTo>
                  <a:pt x="755036" y="90918"/>
                </a:lnTo>
                <a:lnTo>
                  <a:pt x="751367" y="85341"/>
                </a:lnTo>
                <a:lnTo>
                  <a:pt x="749533" y="78370"/>
                </a:lnTo>
                <a:lnTo>
                  <a:pt x="747323" y="101627"/>
                </a:lnTo>
                <a:lnTo>
                  <a:pt x="757914" y="108400"/>
                </a:lnTo>
                <a:lnTo>
                  <a:pt x="771253" y="110658"/>
                </a:lnTo>
                <a:lnTo>
                  <a:pt x="764527" y="99284"/>
                </a:lnTo>
                <a:lnTo>
                  <a:pt x="758705" y="96495"/>
                </a:lnTo>
                <a:close/>
              </a:path>
              <a:path w="1030384" h="113520">
                <a:moveTo>
                  <a:pt x="892820" y="29205"/>
                </a:moveTo>
                <a:lnTo>
                  <a:pt x="878364" y="29205"/>
                </a:lnTo>
                <a:lnTo>
                  <a:pt x="856424" y="93193"/>
                </a:lnTo>
                <a:lnTo>
                  <a:pt x="835437" y="29205"/>
                </a:lnTo>
                <a:lnTo>
                  <a:pt x="820100" y="29205"/>
                </a:lnTo>
                <a:lnTo>
                  <a:pt x="849086" y="107795"/>
                </a:lnTo>
                <a:lnTo>
                  <a:pt x="863175" y="107795"/>
                </a:lnTo>
                <a:lnTo>
                  <a:pt x="892820" y="29205"/>
                </a:lnTo>
                <a:close/>
              </a:path>
              <a:path w="1030384" h="113520">
                <a:moveTo>
                  <a:pt x="924888" y="41154"/>
                </a:moveTo>
                <a:lnTo>
                  <a:pt x="929975" y="38965"/>
                </a:lnTo>
                <a:lnTo>
                  <a:pt x="944505" y="38965"/>
                </a:lnTo>
                <a:lnTo>
                  <a:pt x="950546" y="42144"/>
                </a:lnTo>
                <a:lnTo>
                  <a:pt x="954166" y="48504"/>
                </a:lnTo>
                <a:lnTo>
                  <a:pt x="956123" y="51928"/>
                </a:lnTo>
                <a:lnTo>
                  <a:pt x="957371" y="56503"/>
                </a:lnTo>
                <a:lnTo>
                  <a:pt x="957909" y="62226"/>
                </a:lnTo>
                <a:lnTo>
                  <a:pt x="914248" y="62226"/>
                </a:lnTo>
                <a:lnTo>
                  <a:pt x="914492" y="55476"/>
                </a:lnTo>
                <a:lnTo>
                  <a:pt x="909991" y="39258"/>
                </a:lnTo>
                <a:lnTo>
                  <a:pt x="906025" y="44707"/>
                </a:lnTo>
                <a:lnTo>
                  <a:pt x="901295" y="56263"/>
                </a:lnTo>
                <a:lnTo>
                  <a:pt x="899718" y="70004"/>
                </a:lnTo>
                <a:lnTo>
                  <a:pt x="900110" y="77215"/>
                </a:lnTo>
                <a:lnTo>
                  <a:pt x="903366" y="89942"/>
                </a:lnTo>
                <a:lnTo>
                  <a:pt x="909918" y="99907"/>
                </a:lnTo>
                <a:lnTo>
                  <a:pt x="922009" y="108234"/>
                </a:lnTo>
                <a:lnTo>
                  <a:pt x="934794" y="110584"/>
                </a:lnTo>
                <a:lnTo>
                  <a:pt x="938805" y="110584"/>
                </a:lnTo>
                <a:lnTo>
                  <a:pt x="942401" y="110193"/>
                </a:lnTo>
                <a:lnTo>
                  <a:pt x="945581" y="109410"/>
                </a:lnTo>
                <a:lnTo>
                  <a:pt x="951500" y="108040"/>
                </a:lnTo>
                <a:lnTo>
                  <a:pt x="956466" y="105399"/>
                </a:lnTo>
                <a:lnTo>
                  <a:pt x="960477" y="101485"/>
                </a:lnTo>
                <a:lnTo>
                  <a:pt x="962874" y="99234"/>
                </a:lnTo>
                <a:lnTo>
                  <a:pt x="965039" y="96336"/>
                </a:lnTo>
                <a:lnTo>
                  <a:pt x="966971" y="92789"/>
                </a:lnTo>
                <a:lnTo>
                  <a:pt x="968903" y="89243"/>
                </a:lnTo>
                <a:lnTo>
                  <a:pt x="970041" y="86026"/>
                </a:lnTo>
                <a:lnTo>
                  <a:pt x="970383" y="83140"/>
                </a:lnTo>
                <a:lnTo>
                  <a:pt x="957395" y="83140"/>
                </a:lnTo>
                <a:lnTo>
                  <a:pt x="956417" y="86613"/>
                </a:lnTo>
                <a:lnTo>
                  <a:pt x="954754" y="89670"/>
                </a:lnTo>
                <a:lnTo>
                  <a:pt x="952405" y="92313"/>
                </a:lnTo>
                <a:lnTo>
                  <a:pt x="948296" y="96862"/>
                </a:lnTo>
                <a:lnTo>
                  <a:pt x="942792" y="99137"/>
                </a:lnTo>
                <a:lnTo>
                  <a:pt x="928508" y="99137"/>
                </a:lnTo>
                <a:lnTo>
                  <a:pt x="923053" y="96727"/>
                </a:lnTo>
                <a:lnTo>
                  <a:pt x="919531" y="91909"/>
                </a:lnTo>
                <a:lnTo>
                  <a:pt x="916009" y="87090"/>
                </a:lnTo>
                <a:lnTo>
                  <a:pt x="914125" y="80694"/>
                </a:lnTo>
                <a:lnTo>
                  <a:pt x="913880" y="72720"/>
                </a:lnTo>
                <a:lnTo>
                  <a:pt x="971484" y="72720"/>
                </a:lnTo>
                <a:lnTo>
                  <a:pt x="971484" y="64795"/>
                </a:lnTo>
                <a:lnTo>
                  <a:pt x="971093" y="59022"/>
                </a:lnTo>
                <a:lnTo>
                  <a:pt x="970310" y="55402"/>
                </a:lnTo>
                <a:lnTo>
                  <a:pt x="969430" y="50118"/>
                </a:lnTo>
                <a:lnTo>
                  <a:pt x="967669" y="45496"/>
                </a:lnTo>
                <a:lnTo>
                  <a:pt x="965027" y="41533"/>
                </a:lnTo>
                <a:lnTo>
                  <a:pt x="962287" y="37375"/>
                </a:lnTo>
                <a:lnTo>
                  <a:pt x="958300" y="33987"/>
                </a:lnTo>
                <a:lnTo>
                  <a:pt x="953066" y="31370"/>
                </a:lnTo>
                <a:lnTo>
                  <a:pt x="947831" y="28753"/>
                </a:lnTo>
                <a:lnTo>
                  <a:pt x="942426" y="27444"/>
                </a:lnTo>
                <a:lnTo>
                  <a:pt x="936849" y="27444"/>
                </a:lnTo>
                <a:lnTo>
                  <a:pt x="932508" y="27657"/>
                </a:lnTo>
                <a:lnTo>
                  <a:pt x="924888" y="411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8" name="object 478"/>
          <p:cNvSpPr/>
          <p:nvPr/>
        </p:nvSpPr>
        <p:spPr>
          <a:xfrm>
            <a:off x="3245413" y="1305428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7"/>
                </a:lnTo>
                <a:lnTo>
                  <a:pt x="25878" y="46204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700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4" y="80864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6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9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9" name="object 479"/>
          <p:cNvSpPr/>
          <p:nvPr/>
        </p:nvSpPr>
        <p:spPr>
          <a:xfrm>
            <a:off x="3259222" y="1362880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4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0" name="object 480"/>
          <p:cNvSpPr/>
          <p:nvPr/>
        </p:nvSpPr>
        <p:spPr>
          <a:xfrm>
            <a:off x="3368704" y="1282021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1" name="object 481"/>
          <p:cNvSpPr/>
          <p:nvPr/>
        </p:nvSpPr>
        <p:spPr>
          <a:xfrm>
            <a:off x="3391885" y="1305104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9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6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8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299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2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2" name="object 482"/>
          <p:cNvSpPr/>
          <p:nvPr/>
        </p:nvSpPr>
        <p:spPr>
          <a:xfrm>
            <a:off x="3402217" y="1350493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3" y="12547"/>
                </a:lnTo>
                <a:lnTo>
                  <a:pt x="4043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3" name="object 483"/>
          <p:cNvSpPr/>
          <p:nvPr/>
        </p:nvSpPr>
        <p:spPr>
          <a:xfrm>
            <a:off x="3482788" y="1315075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4" name="object 484"/>
          <p:cNvSpPr/>
          <p:nvPr/>
        </p:nvSpPr>
        <p:spPr>
          <a:xfrm>
            <a:off x="3482788" y="136939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5" name="object 485"/>
          <p:cNvSpPr/>
          <p:nvPr/>
        </p:nvSpPr>
        <p:spPr>
          <a:xfrm>
            <a:off x="3539225" y="1283609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6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3"/>
                </a:lnTo>
                <a:lnTo>
                  <a:pt x="66482" y="11923"/>
                </a:lnTo>
                <a:lnTo>
                  <a:pt x="60612" y="7154"/>
                </a:lnTo>
                <a:lnTo>
                  <a:pt x="60280" y="6889"/>
                </a:lnTo>
                <a:lnTo>
                  <a:pt x="49756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5" y="5330"/>
                </a:lnTo>
                <a:lnTo>
                  <a:pt x="7338" y="14675"/>
                </a:lnTo>
                <a:lnTo>
                  <a:pt x="4207" y="20155"/>
                </a:lnTo>
                <a:lnTo>
                  <a:pt x="2641" y="26807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6"/>
                </a:lnTo>
                <a:lnTo>
                  <a:pt x="16999" y="24068"/>
                </a:lnTo>
                <a:lnTo>
                  <a:pt x="18858" y="20839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3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299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1"/>
                </a:lnTo>
                <a:lnTo>
                  <a:pt x="59218" y="68854"/>
                </a:lnTo>
                <a:lnTo>
                  <a:pt x="59218" y="81965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5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1"/>
                </a:lnTo>
                <a:lnTo>
                  <a:pt x="17611" y="87763"/>
                </a:lnTo>
                <a:lnTo>
                  <a:pt x="15654" y="84680"/>
                </a:lnTo>
                <a:lnTo>
                  <a:pt x="14382" y="79739"/>
                </a:lnTo>
                <a:lnTo>
                  <a:pt x="13795" y="72940"/>
                </a:lnTo>
                <a:lnTo>
                  <a:pt x="0" y="72940"/>
                </a:lnTo>
                <a:lnTo>
                  <a:pt x="2245" y="86926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2" y="104994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3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6" name="object 486"/>
          <p:cNvSpPr/>
          <p:nvPr/>
        </p:nvSpPr>
        <p:spPr>
          <a:xfrm>
            <a:off x="3627325" y="1369398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7" name="object 487"/>
          <p:cNvSpPr/>
          <p:nvPr/>
        </p:nvSpPr>
        <p:spPr>
          <a:xfrm>
            <a:off x="3654076" y="1283737"/>
            <a:ext cx="65908" cy="95244"/>
          </a:xfrm>
          <a:custGeom>
            <a:avLst/>
            <a:gdLst/>
            <a:ahLst/>
            <a:cxnLst/>
            <a:rect l="l" t="t" r="r" b="b"/>
            <a:pathLst>
              <a:path w="72499" h="107943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3" y="107943"/>
                </a:lnTo>
                <a:lnTo>
                  <a:pt x="47433" y="106128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8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4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8" name="object 488"/>
          <p:cNvSpPr/>
          <p:nvPr/>
        </p:nvSpPr>
        <p:spPr>
          <a:xfrm>
            <a:off x="3665234" y="1344926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6" y="21595"/>
                </a:lnTo>
                <a:lnTo>
                  <a:pt x="5484" y="11664"/>
                </a:lnTo>
                <a:lnTo>
                  <a:pt x="5311" y="11167"/>
                </a:lnTo>
                <a:lnTo>
                  <a:pt x="2854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9" name="object 489"/>
          <p:cNvSpPr/>
          <p:nvPr/>
        </p:nvSpPr>
        <p:spPr>
          <a:xfrm>
            <a:off x="3733772" y="1283414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0" name="object 490"/>
          <p:cNvSpPr/>
          <p:nvPr/>
        </p:nvSpPr>
        <p:spPr>
          <a:xfrm>
            <a:off x="3321173" y="1287752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0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1" name="object 491"/>
          <p:cNvSpPr/>
          <p:nvPr/>
        </p:nvSpPr>
        <p:spPr>
          <a:xfrm>
            <a:off x="3149485" y="1281342"/>
            <a:ext cx="77650" cy="95113"/>
          </a:xfrm>
          <a:custGeom>
            <a:avLst/>
            <a:gdLst/>
            <a:ahLst/>
            <a:cxnLst/>
            <a:rect l="l" t="t" r="r" b="b"/>
            <a:pathLst>
              <a:path w="85415" h="107795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9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2" name="object 492"/>
          <p:cNvSpPr/>
          <p:nvPr/>
        </p:nvSpPr>
        <p:spPr>
          <a:xfrm>
            <a:off x="3208223" y="1301436"/>
            <a:ext cx="22647" cy="75020"/>
          </a:xfrm>
          <a:custGeom>
            <a:avLst/>
            <a:gdLst/>
            <a:ahLst/>
            <a:cxnLst/>
            <a:rect l="l" t="t" r="r" b="b"/>
            <a:pathLst>
              <a:path w="24912" h="85023">
                <a:moveTo>
                  <a:pt x="5295" y="77122"/>
                </a:moveTo>
                <a:lnTo>
                  <a:pt x="5539" y="79959"/>
                </a:lnTo>
                <a:lnTo>
                  <a:pt x="5833" y="81427"/>
                </a:lnTo>
                <a:lnTo>
                  <a:pt x="7007" y="85023"/>
                </a:lnTo>
                <a:lnTo>
                  <a:pt x="24912" y="85023"/>
                </a:lnTo>
                <a:lnTo>
                  <a:pt x="24912" y="82601"/>
                </a:lnTo>
                <a:lnTo>
                  <a:pt x="21096" y="79421"/>
                </a:lnTo>
                <a:lnTo>
                  <a:pt x="20216" y="75997"/>
                </a:lnTo>
                <a:lnTo>
                  <a:pt x="19678" y="73991"/>
                </a:lnTo>
                <a:lnTo>
                  <a:pt x="19335" y="70933"/>
                </a:lnTo>
                <a:lnTo>
                  <a:pt x="19188" y="66825"/>
                </a:lnTo>
                <a:lnTo>
                  <a:pt x="18675" y="52368"/>
                </a:lnTo>
                <a:lnTo>
                  <a:pt x="18430" y="46107"/>
                </a:lnTo>
                <a:lnTo>
                  <a:pt x="17244" y="41581"/>
                </a:lnTo>
                <a:lnTo>
                  <a:pt x="15116" y="38793"/>
                </a:lnTo>
                <a:lnTo>
                  <a:pt x="12988" y="36005"/>
                </a:lnTo>
                <a:lnTo>
                  <a:pt x="9820" y="33754"/>
                </a:lnTo>
                <a:lnTo>
                  <a:pt x="5613" y="32042"/>
                </a:lnTo>
                <a:lnTo>
                  <a:pt x="10407" y="29547"/>
                </a:lnTo>
                <a:lnTo>
                  <a:pt x="5980" y="0"/>
                </a:lnTo>
                <a:lnTo>
                  <a:pt x="5980" y="14822"/>
                </a:lnTo>
                <a:lnTo>
                  <a:pt x="3987" y="19763"/>
                </a:lnTo>
                <a:lnTo>
                  <a:pt x="0" y="22502"/>
                </a:lnTo>
                <a:lnTo>
                  <a:pt x="1259" y="43171"/>
                </a:lnTo>
                <a:lnTo>
                  <a:pt x="3876" y="47893"/>
                </a:lnTo>
                <a:lnTo>
                  <a:pt x="4219" y="54937"/>
                </a:lnTo>
                <a:lnTo>
                  <a:pt x="5099" y="72915"/>
                </a:lnTo>
                <a:lnTo>
                  <a:pt x="5295" y="771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3" name="object 493"/>
          <p:cNvSpPr/>
          <p:nvPr/>
        </p:nvSpPr>
        <p:spPr>
          <a:xfrm>
            <a:off x="4578004" y="1146149"/>
            <a:ext cx="724376" cy="125351"/>
          </a:xfrm>
          <a:custGeom>
            <a:avLst/>
            <a:gdLst/>
            <a:ahLst/>
            <a:cxnLst/>
            <a:rect l="l" t="t" r="r" b="b"/>
            <a:pathLst>
              <a:path w="796814" h="142065">
                <a:moveTo>
                  <a:pt x="616738" y="2935"/>
                </a:moveTo>
                <a:lnTo>
                  <a:pt x="616738" y="17904"/>
                </a:lnTo>
                <a:lnTo>
                  <a:pt x="630167" y="17904"/>
                </a:lnTo>
                <a:lnTo>
                  <a:pt x="630167" y="2935"/>
                </a:lnTo>
                <a:lnTo>
                  <a:pt x="616738" y="2935"/>
                </a:lnTo>
                <a:close/>
              </a:path>
              <a:path w="796814" h="142065">
                <a:moveTo>
                  <a:pt x="718150" y="32140"/>
                </a:moveTo>
                <a:lnTo>
                  <a:pt x="703694" y="32140"/>
                </a:lnTo>
                <a:lnTo>
                  <a:pt x="681754" y="96128"/>
                </a:lnTo>
                <a:lnTo>
                  <a:pt x="660766" y="32140"/>
                </a:lnTo>
                <a:lnTo>
                  <a:pt x="645430" y="32140"/>
                </a:lnTo>
                <a:lnTo>
                  <a:pt x="674416" y="110731"/>
                </a:lnTo>
                <a:lnTo>
                  <a:pt x="688505" y="110731"/>
                </a:lnTo>
                <a:lnTo>
                  <a:pt x="718150" y="32140"/>
                </a:lnTo>
                <a:close/>
              </a:path>
              <a:path w="796814" h="142065">
                <a:moveTo>
                  <a:pt x="750218" y="44089"/>
                </a:moveTo>
                <a:lnTo>
                  <a:pt x="755305" y="41900"/>
                </a:lnTo>
                <a:lnTo>
                  <a:pt x="769834" y="41900"/>
                </a:lnTo>
                <a:lnTo>
                  <a:pt x="775876" y="45080"/>
                </a:lnTo>
                <a:lnTo>
                  <a:pt x="779496" y="51439"/>
                </a:lnTo>
                <a:lnTo>
                  <a:pt x="781453" y="54864"/>
                </a:lnTo>
                <a:lnTo>
                  <a:pt x="782701" y="59438"/>
                </a:lnTo>
                <a:lnTo>
                  <a:pt x="783239" y="65161"/>
                </a:lnTo>
                <a:lnTo>
                  <a:pt x="739577" y="65161"/>
                </a:lnTo>
                <a:lnTo>
                  <a:pt x="739822" y="58411"/>
                </a:lnTo>
                <a:lnTo>
                  <a:pt x="735321" y="42194"/>
                </a:lnTo>
                <a:lnTo>
                  <a:pt x="731355" y="47642"/>
                </a:lnTo>
                <a:lnTo>
                  <a:pt x="726625" y="59198"/>
                </a:lnTo>
                <a:lnTo>
                  <a:pt x="725048" y="72940"/>
                </a:lnTo>
                <a:lnTo>
                  <a:pt x="725440" y="80150"/>
                </a:lnTo>
                <a:lnTo>
                  <a:pt x="728696" y="92877"/>
                </a:lnTo>
                <a:lnTo>
                  <a:pt x="735248" y="102842"/>
                </a:lnTo>
                <a:lnTo>
                  <a:pt x="747339" y="111169"/>
                </a:lnTo>
                <a:lnTo>
                  <a:pt x="760124" y="113519"/>
                </a:lnTo>
                <a:lnTo>
                  <a:pt x="764135" y="113519"/>
                </a:lnTo>
                <a:lnTo>
                  <a:pt x="767731" y="113128"/>
                </a:lnTo>
                <a:lnTo>
                  <a:pt x="770911" y="112346"/>
                </a:lnTo>
                <a:lnTo>
                  <a:pt x="776830" y="110975"/>
                </a:lnTo>
                <a:lnTo>
                  <a:pt x="781795" y="108334"/>
                </a:lnTo>
                <a:lnTo>
                  <a:pt x="785807" y="104420"/>
                </a:lnTo>
                <a:lnTo>
                  <a:pt x="788204" y="102170"/>
                </a:lnTo>
                <a:lnTo>
                  <a:pt x="790369" y="99271"/>
                </a:lnTo>
                <a:lnTo>
                  <a:pt x="792301" y="95724"/>
                </a:lnTo>
                <a:lnTo>
                  <a:pt x="794233" y="92178"/>
                </a:lnTo>
                <a:lnTo>
                  <a:pt x="795371" y="88961"/>
                </a:lnTo>
                <a:lnTo>
                  <a:pt x="795713" y="86075"/>
                </a:lnTo>
                <a:lnTo>
                  <a:pt x="782725" y="86075"/>
                </a:lnTo>
                <a:lnTo>
                  <a:pt x="781746" y="89549"/>
                </a:lnTo>
                <a:lnTo>
                  <a:pt x="780083" y="92606"/>
                </a:lnTo>
                <a:lnTo>
                  <a:pt x="777735" y="95248"/>
                </a:lnTo>
                <a:lnTo>
                  <a:pt x="773626" y="99797"/>
                </a:lnTo>
                <a:lnTo>
                  <a:pt x="768122" y="102072"/>
                </a:lnTo>
                <a:lnTo>
                  <a:pt x="753838" y="102072"/>
                </a:lnTo>
                <a:lnTo>
                  <a:pt x="748383" y="99663"/>
                </a:lnTo>
                <a:lnTo>
                  <a:pt x="744861" y="94844"/>
                </a:lnTo>
                <a:lnTo>
                  <a:pt x="741338" y="90025"/>
                </a:lnTo>
                <a:lnTo>
                  <a:pt x="739455" y="83629"/>
                </a:lnTo>
                <a:lnTo>
                  <a:pt x="739210" y="75655"/>
                </a:lnTo>
                <a:lnTo>
                  <a:pt x="796814" y="75655"/>
                </a:lnTo>
                <a:lnTo>
                  <a:pt x="796814" y="67730"/>
                </a:lnTo>
                <a:lnTo>
                  <a:pt x="796423" y="61958"/>
                </a:lnTo>
                <a:lnTo>
                  <a:pt x="795640" y="58337"/>
                </a:lnTo>
                <a:lnTo>
                  <a:pt x="794760" y="53054"/>
                </a:lnTo>
                <a:lnTo>
                  <a:pt x="792999" y="48431"/>
                </a:lnTo>
                <a:lnTo>
                  <a:pt x="790357" y="44468"/>
                </a:lnTo>
                <a:lnTo>
                  <a:pt x="787617" y="40310"/>
                </a:lnTo>
                <a:lnTo>
                  <a:pt x="783630" y="36922"/>
                </a:lnTo>
                <a:lnTo>
                  <a:pt x="778396" y="34305"/>
                </a:lnTo>
                <a:lnTo>
                  <a:pt x="773161" y="31688"/>
                </a:lnTo>
                <a:lnTo>
                  <a:pt x="767756" y="30379"/>
                </a:lnTo>
                <a:lnTo>
                  <a:pt x="762179" y="30379"/>
                </a:lnTo>
                <a:lnTo>
                  <a:pt x="757838" y="30593"/>
                </a:lnTo>
                <a:lnTo>
                  <a:pt x="750218" y="44089"/>
                </a:lnTo>
                <a:close/>
              </a:path>
              <a:path w="796814" h="142065">
                <a:moveTo>
                  <a:pt x="739822" y="58411"/>
                </a:moveTo>
                <a:lnTo>
                  <a:pt x="741999" y="52846"/>
                </a:lnTo>
                <a:lnTo>
                  <a:pt x="746108" y="48467"/>
                </a:lnTo>
                <a:lnTo>
                  <a:pt x="750218" y="44089"/>
                </a:lnTo>
                <a:lnTo>
                  <a:pt x="757838" y="30593"/>
                </a:lnTo>
                <a:lnTo>
                  <a:pt x="745397" y="34180"/>
                </a:lnTo>
                <a:lnTo>
                  <a:pt x="735321" y="42194"/>
                </a:lnTo>
                <a:lnTo>
                  <a:pt x="739822" y="58411"/>
                </a:lnTo>
                <a:close/>
              </a:path>
              <a:path w="796814" h="142065">
                <a:moveTo>
                  <a:pt x="597660" y="111978"/>
                </a:moveTo>
                <a:lnTo>
                  <a:pt x="601341" y="111880"/>
                </a:lnTo>
                <a:lnTo>
                  <a:pt x="604618" y="111489"/>
                </a:lnTo>
                <a:lnTo>
                  <a:pt x="607712" y="110731"/>
                </a:lnTo>
                <a:lnTo>
                  <a:pt x="607712" y="100311"/>
                </a:lnTo>
                <a:lnTo>
                  <a:pt x="603726" y="100531"/>
                </a:lnTo>
                <a:lnTo>
                  <a:pt x="600693" y="100531"/>
                </a:lnTo>
                <a:lnTo>
                  <a:pt x="597953" y="99724"/>
                </a:lnTo>
                <a:lnTo>
                  <a:pt x="595165" y="96960"/>
                </a:lnTo>
                <a:lnTo>
                  <a:pt x="595165" y="42927"/>
                </a:lnTo>
                <a:lnTo>
                  <a:pt x="607712" y="42927"/>
                </a:lnTo>
                <a:lnTo>
                  <a:pt x="607712" y="32140"/>
                </a:lnTo>
                <a:lnTo>
                  <a:pt x="595165" y="32140"/>
                </a:lnTo>
                <a:lnTo>
                  <a:pt x="595165" y="10199"/>
                </a:lnTo>
                <a:lnTo>
                  <a:pt x="581809" y="10199"/>
                </a:lnTo>
                <a:lnTo>
                  <a:pt x="581809" y="32140"/>
                </a:lnTo>
                <a:lnTo>
                  <a:pt x="571169" y="32140"/>
                </a:lnTo>
                <a:lnTo>
                  <a:pt x="571169" y="42927"/>
                </a:lnTo>
                <a:lnTo>
                  <a:pt x="581809" y="42927"/>
                </a:lnTo>
                <a:lnTo>
                  <a:pt x="581809" y="99993"/>
                </a:lnTo>
                <a:lnTo>
                  <a:pt x="582910" y="104090"/>
                </a:lnTo>
                <a:lnTo>
                  <a:pt x="585111" y="107245"/>
                </a:lnTo>
                <a:lnTo>
                  <a:pt x="587313" y="110401"/>
                </a:lnTo>
                <a:lnTo>
                  <a:pt x="591495" y="111978"/>
                </a:lnTo>
                <a:lnTo>
                  <a:pt x="597660" y="111978"/>
                </a:lnTo>
                <a:close/>
              </a:path>
              <a:path w="796814" h="142065">
                <a:moveTo>
                  <a:pt x="522518" y="111978"/>
                </a:moveTo>
                <a:lnTo>
                  <a:pt x="526199" y="111880"/>
                </a:lnTo>
                <a:lnTo>
                  <a:pt x="529477" y="111489"/>
                </a:lnTo>
                <a:lnTo>
                  <a:pt x="532571" y="110731"/>
                </a:lnTo>
                <a:lnTo>
                  <a:pt x="532571" y="100311"/>
                </a:lnTo>
                <a:lnTo>
                  <a:pt x="528584" y="100531"/>
                </a:lnTo>
                <a:lnTo>
                  <a:pt x="525551" y="100531"/>
                </a:lnTo>
                <a:lnTo>
                  <a:pt x="522811" y="99724"/>
                </a:lnTo>
                <a:lnTo>
                  <a:pt x="520023" y="96960"/>
                </a:lnTo>
                <a:lnTo>
                  <a:pt x="520023" y="42927"/>
                </a:lnTo>
                <a:lnTo>
                  <a:pt x="532571" y="42927"/>
                </a:lnTo>
                <a:lnTo>
                  <a:pt x="532571" y="32140"/>
                </a:lnTo>
                <a:lnTo>
                  <a:pt x="520023" y="32140"/>
                </a:lnTo>
                <a:lnTo>
                  <a:pt x="520023" y="10199"/>
                </a:lnTo>
                <a:lnTo>
                  <a:pt x="506668" y="10199"/>
                </a:lnTo>
                <a:lnTo>
                  <a:pt x="506668" y="32140"/>
                </a:lnTo>
                <a:lnTo>
                  <a:pt x="496027" y="32140"/>
                </a:lnTo>
                <a:lnTo>
                  <a:pt x="496027" y="42927"/>
                </a:lnTo>
                <a:lnTo>
                  <a:pt x="506668" y="42927"/>
                </a:lnTo>
                <a:lnTo>
                  <a:pt x="506668" y="99993"/>
                </a:lnTo>
                <a:lnTo>
                  <a:pt x="507768" y="104090"/>
                </a:lnTo>
                <a:lnTo>
                  <a:pt x="509969" y="107245"/>
                </a:lnTo>
                <a:lnTo>
                  <a:pt x="512171" y="110401"/>
                </a:lnTo>
                <a:lnTo>
                  <a:pt x="516353" y="111978"/>
                </a:lnTo>
                <a:lnTo>
                  <a:pt x="522518" y="111978"/>
                </a:lnTo>
                <a:close/>
              </a:path>
              <a:path w="796814" h="142065">
                <a:moveTo>
                  <a:pt x="340876" y="142065"/>
                </a:moveTo>
                <a:lnTo>
                  <a:pt x="340876" y="101926"/>
                </a:lnTo>
                <a:lnTo>
                  <a:pt x="343763" y="105497"/>
                </a:lnTo>
                <a:lnTo>
                  <a:pt x="346380" y="108016"/>
                </a:lnTo>
                <a:lnTo>
                  <a:pt x="348728" y="109484"/>
                </a:lnTo>
                <a:lnTo>
                  <a:pt x="352764" y="101852"/>
                </a:lnTo>
                <a:lnTo>
                  <a:pt x="346502" y="97791"/>
                </a:lnTo>
                <a:lnTo>
                  <a:pt x="343078" y="89671"/>
                </a:lnTo>
                <a:lnTo>
                  <a:pt x="341268" y="85415"/>
                </a:lnTo>
                <a:lnTo>
                  <a:pt x="340363" y="80253"/>
                </a:lnTo>
                <a:lnTo>
                  <a:pt x="340363" y="66654"/>
                </a:lnTo>
                <a:lnTo>
                  <a:pt x="341268" y="60441"/>
                </a:lnTo>
                <a:lnTo>
                  <a:pt x="343078" y="55549"/>
                </a:lnTo>
                <a:lnTo>
                  <a:pt x="346453" y="46400"/>
                </a:lnTo>
                <a:lnTo>
                  <a:pt x="346038" y="36592"/>
                </a:lnTo>
                <a:lnTo>
                  <a:pt x="343151" y="39356"/>
                </a:lnTo>
                <a:lnTo>
                  <a:pt x="340510" y="42927"/>
                </a:lnTo>
                <a:lnTo>
                  <a:pt x="340510" y="32508"/>
                </a:lnTo>
                <a:lnTo>
                  <a:pt x="327668" y="32508"/>
                </a:lnTo>
                <a:lnTo>
                  <a:pt x="327668" y="142065"/>
                </a:lnTo>
                <a:lnTo>
                  <a:pt x="340876" y="142065"/>
                </a:lnTo>
                <a:close/>
              </a:path>
              <a:path w="796814" h="142065">
                <a:moveTo>
                  <a:pt x="216521" y="32140"/>
                </a:moveTo>
                <a:lnTo>
                  <a:pt x="203459" y="32140"/>
                </a:lnTo>
                <a:lnTo>
                  <a:pt x="203459" y="110731"/>
                </a:lnTo>
                <a:lnTo>
                  <a:pt x="216668" y="110731"/>
                </a:lnTo>
                <a:lnTo>
                  <a:pt x="216668" y="58924"/>
                </a:lnTo>
                <a:lnTo>
                  <a:pt x="218710" y="51929"/>
                </a:lnTo>
                <a:lnTo>
                  <a:pt x="222795" y="48064"/>
                </a:lnTo>
                <a:lnTo>
                  <a:pt x="226880" y="44199"/>
                </a:lnTo>
                <a:lnTo>
                  <a:pt x="231417" y="42267"/>
                </a:lnTo>
                <a:lnTo>
                  <a:pt x="241886" y="42267"/>
                </a:lnTo>
                <a:lnTo>
                  <a:pt x="245629" y="44101"/>
                </a:lnTo>
                <a:lnTo>
                  <a:pt x="247634" y="47770"/>
                </a:lnTo>
                <a:lnTo>
                  <a:pt x="248906" y="50216"/>
                </a:lnTo>
                <a:lnTo>
                  <a:pt x="249542" y="54106"/>
                </a:lnTo>
                <a:lnTo>
                  <a:pt x="249542" y="110731"/>
                </a:lnTo>
                <a:lnTo>
                  <a:pt x="262971" y="110731"/>
                </a:lnTo>
                <a:lnTo>
                  <a:pt x="262971" y="56894"/>
                </a:lnTo>
                <a:lnTo>
                  <a:pt x="264842" y="51097"/>
                </a:lnTo>
                <a:lnTo>
                  <a:pt x="268584" y="47624"/>
                </a:lnTo>
                <a:lnTo>
                  <a:pt x="272327" y="44150"/>
                </a:lnTo>
                <a:lnTo>
                  <a:pt x="276791" y="42413"/>
                </a:lnTo>
                <a:lnTo>
                  <a:pt x="285743" y="42413"/>
                </a:lnTo>
                <a:lnTo>
                  <a:pt x="288935" y="43392"/>
                </a:lnTo>
                <a:lnTo>
                  <a:pt x="291552" y="45349"/>
                </a:lnTo>
                <a:lnTo>
                  <a:pt x="294170" y="47306"/>
                </a:lnTo>
                <a:lnTo>
                  <a:pt x="295478" y="50901"/>
                </a:lnTo>
                <a:lnTo>
                  <a:pt x="295478" y="110731"/>
                </a:lnTo>
                <a:lnTo>
                  <a:pt x="309201" y="110731"/>
                </a:lnTo>
                <a:lnTo>
                  <a:pt x="309201" y="51464"/>
                </a:lnTo>
                <a:lnTo>
                  <a:pt x="308173" y="45936"/>
                </a:lnTo>
                <a:lnTo>
                  <a:pt x="306119" y="41826"/>
                </a:lnTo>
                <a:lnTo>
                  <a:pt x="302303" y="34195"/>
                </a:lnTo>
                <a:lnTo>
                  <a:pt x="295112" y="30379"/>
                </a:lnTo>
                <a:lnTo>
                  <a:pt x="279604" y="30379"/>
                </a:lnTo>
                <a:lnTo>
                  <a:pt x="275152" y="31394"/>
                </a:lnTo>
                <a:lnTo>
                  <a:pt x="271190" y="33425"/>
                </a:lnTo>
                <a:lnTo>
                  <a:pt x="267227" y="35455"/>
                </a:lnTo>
                <a:lnTo>
                  <a:pt x="263778" y="38573"/>
                </a:lnTo>
                <a:lnTo>
                  <a:pt x="260843" y="42781"/>
                </a:lnTo>
                <a:lnTo>
                  <a:pt x="259082" y="39356"/>
                </a:lnTo>
                <a:lnTo>
                  <a:pt x="257125" y="36764"/>
                </a:lnTo>
                <a:lnTo>
                  <a:pt x="254972" y="35002"/>
                </a:lnTo>
                <a:lnTo>
                  <a:pt x="251157" y="31920"/>
                </a:lnTo>
                <a:lnTo>
                  <a:pt x="246118" y="30379"/>
                </a:lnTo>
                <a:lnTo>
                  <a:pt x="234328" y="30379"/>
                </a:lnTo>
                <a:lnTo>
                  <a:pt x="229387" y="31871"/>
                </a:lnTo>
                <a:lnTo>
                  <a:pt x="225033" y="34855"/>
                </a:lnTo>
                <a:lnTo>
                  <a:pt x="222489" y="36617"/>
                </a:lnTo>
                <a:lnTo>
                  <a:pt x="219652" y="39429"/>
                </a:lnTo>
                <a:lnTo>
                  <a:pt x="216521" y="43294"/>
                </a:lnTo>
                <a:lnTo>
                  <a:pt x="216521" y="32140"/>
                </a:lnTo>
                <a:close/>
              </a:path>
              <a:path w="796814" h="142065">
                <a:moveTo>
                  <a:pt x="18959" y="33363"/>
                </a:moveTo>
                <a:lnTo>
                  <a:pt x="24692" y="23885"/>
                </a:lnTo>
                <a:lnTo>
                  <a:pt x="26597" y="21872"/>
                </a:lnTo>
                <a:lnTo>
                  <a:pt x="37248" y="14989"/>
                </a:lnTo>
                <a:lnTo>
                  <a:pt x="50412" y="12695"/>
                </a:lnTo>
                <a:lnTo>
                  <a:pt x="59119" y="12695"/>
                </a:lnTo>
                <a:lnTo>
                  <a:pt x="65883" y="14725"/>
                </a:lnTo>
                <a:lnTo>
                  <a:pt x="70701" y="18785"/>
                </a:lnTo>
                <a:lnTo>
                  <a:pt x="75520" y="22845"/>
                </a:lnTo>
                <a:lnTo>
                  <a:pt x="78736" y="28349"/>
                </a:lnTo>
                <a:lnTo>
                  <a:pt x="80351" y="35296"/>
                </a:lnTo>
                <a:lnTo>
                  <a:pt x="94587" y="35296"/>
                </a:lnTo>
                <a:lnTo>
                  <a:pt x="90325" y="21362"/>
                </a:lnTo>
                <a:lnTo>
                  <a:pt x="82039" y="10786"/>
                </a:lnTo>
                <a:lnTo>
                  <a:pt x="76004" y="6181"/>
                </a:lnTo>
                <a:lnTo>
                  <a:pt x="64449" y="1545"/>
                </a:lnTo>
                <a:lnTo>
                  <a:pt x="50265" y="0"/>
                </a:lnTo>
                <a:lnTo>
                  <a:pt x="46780" y="90"/>
                </a:lnTo>
                <a:lnTo>
                  <a:pt x="33421" y="2426"/>
                </a:lnTo>
                <a:lnTo>
                  <a:pt x="22035" y="7924"/>
                </a:lnTo>
                <a:lnTo>
                  <a:pt x="12621" y="16584"/>
                </a:lnTo>
                <a:lnTo>
                  <a:pt x="4820" y="29496"/>
                </a:lnTo>
                <a:lnTo>
                  <a:pt x="1205" y="41776"/>
                </a:lnTo>
                <a:lnTo>
                  <a:pt x="0" y="55696"/>
                </a:lnTo>
                <a:lnTo>
                  <a:pt x="878" y="69204"/>
                </a:lnTo>
                <a:lnTo>
                  <a:pt x="3965" y="82348"/>
                </a:lnTo>
                <a:lnTo>
                  <a:pt x="9273" y="93328"/>
                </a:lnTo>
                <a:lnTo>
                  <a:pt x="16803" y="102145"/>
                </a:lnTo>
                <a:lnTo>
                  <a:pt x="23356" y="106997"/>
                </a:lnTo>
                <a:lnTo>
                  <a:pt x="34994" y="111889"/>
                </a:lnTo>
                <a:lnTo>
                  <a:pt x="48357" y="113519"/>
                </a:lnTo>
                <a:lnTo>
                  <a:pt x="61359" y="112106"/>
                </a:lnTo>
                <a:lnTo>
                  <a:pt x="73213" y="107486"/>
                </a:lnTo>
                <a:lnTo>
                  <a:pt x="82993" y="99651"/>
                </a:lnTo>
                <a:lnTo>
                  <a:pt x="86677" y="95170"/>
                </a:lnTo>
                <a:lnTo>
                  <a:pt x="92604" y="84049"/>
                </a:lnTo>
                <a:lnTo>
                  <a:pt x="95614" y="71105"/>
                </a:lnTo>
                <a:lnTo>
                  <a:pt x="81379" y="71105"/>
                </a:lnTo>
                <a:lnTo>
                  <a:pt x="79911" y="78199"/>
                </a:lnTo>
                <a:lnTo>
                  <a:pt x="77685" y="83922"/>
                </a:lnTo>
                <a:lnTo>
                  <a:pt x="74701" y="88277"/>
                </a:lnTo>
                <a:lnTo>
                  <a:pt x="73347" y="90124"/>
                </a:lnTo>
                <a:lnTo>
                  <a:pt x="63372" y="98040"/>
                </a:lnTo>
                <a:lnTo>
                  <a:pt x="50118" y="100678"/>
                </a:lnTo>
                <a:lnTo>
                  <a:pt x="46008" y="100506"/>
                </a:lnTo>
                <a:lnTo>
                  <a:pt x="33192" y="96979"/>
                </a:lnTo>
                <a:lnTo>
                  <a:pt x="23738" y="88900"/>
                </a:lnTo>
                <a:lnTo>
                  <a:pt x="20481" y="83766"/>
                </a:lnTo>
                <a:lnTo>
                  <a:pt x="16292" y="72108"/>
                </a:lnTo>
                <a:lnTo>
                  <a:pt x="14896" y="58190"/>
                </a:lnTo>
                <a:lnTo>
                  <a:pt x="15709" y="45864"/>
                </a:lnTo>
                <a:lnTo>
                  <a:pt x="18959" y="33363"/>
                </a:lnTo>
                <a:close/>
              </a:path>
              <a:path w="796814" h="142065">
                <a:moveTo>
                  <a:pt x="165228" y="109222"/>
                </a:moveTo>
                <a:lnTo>
                  <a:pt x="174425" y="101191"/>
                </a:lnTo>
                <a:lnTo>
                  <a:pt x="178106" y="95299"/>
                </a:lnTo>
                <a:lnTo>
                  <a:pt x="182280" y="83536"/>
                </a:lnTo>
                <a:lnTo>
                  <a:pt x="183671" y="69785"/>
                </a:lnTo>
                <a:lnTo>
                  <a:pt x="183268" y="62447"/>
                </a:lnTo>
                <a:lnTo>
                  <a:pt x="179919" y="49677"/>
                </a:lnTo>
                <a:lnTo>
                  <a:pt x="173178" y="39992"/>
                </a:lnTo>
                <a:lnTo>
                  <a:pt x="160476" y="32008"/>
                </a:lnTo>
                <a:lnTo>
                  <a:pt x="147494" y="29865"/>
                </a:lnTo>
                <a:lnTo>
                  <a:pt x="142966" y="30087"/>
                </a:lnTo>
                <a:lnTo>
                  <a:pt x="130445" y="33663"/>
                </a:lnTo>
                <a:lnTo>
                  <a:pt x="120490" y="41607"/>
                </a:lnTo>
                <a:lnTo>
                  <a:pt x="116351" y="47516"/>
                </a:lnTo>
                <a:lnTo>
                  <a:pt x="111916" y="59151"/>
                </a:lnTo>
                <a:lnTo>
                  <a:pt x="110437" y="73160"/>
                </a:lnTo>
                <a:lnTo>
                  <a:pt x="110746" y="79567"/>
                </a:lnTo>
                <a:lnTo>
                  <a:pt x="113757" y="92360"/>
                </a:lnTo>
                <a:lnTo>
                  <a:pt x="119977" y="102623"/>
                </a:lnTo>
                <a:lnTo>
                  <a:pt x="121803" y="104562"/>
                </a:lnTo>
                <a:lnTo>
                  <a:pt x="124012" y="81306"/>
                </a:lnTo>
                <a:lnTo>
                  <a:pt x="124012" y="64232"/>
                </a:lnTo>
                <a:lnTo>
                  <a:pt x="125847" y="56796"/>
                </a:lnTo>
                <a:lnTo>
                  <a:pt x="129516" y="50632"/>
                </a:lnTo>
                <a:lnTo>
                  <a:pt x="133185" y="44468"/>
                </a:lnTo>
                <a:lnTo>
                  <a:pt x="139056" y="41386"/>
                </a:lnTo>
                <a:lnTo>
                  <a:pt x="156227" y="41386"/>
                </a:lnTo>
                <a:lnTo>
                  <a:pt x="162635" y="45007"/>
                </a:lnTo>
                <a:lnTo>
                  <a:pt x="166353" y="52247"/>
                </a:lnTo>
                <a:lnTo>
                  <a:pt x="168701" y="56845"/>
                </a:lnTo>
                <a:lnTo>
                  <a:pt x="169876" y="62814"/>
                </a:lnTo>
                <a:lnTo>
                  <a:pt x="169876" y="78272"/>
                </a:lnTo>
                <a:lnTo>
                  <a:pt x="168249" y="85647"/>
                </a:lnTo>
                <a:lnTo>
                  <a:pt x="164996" y="92276"/>
                </a:lnTo>
                <a:lnTo>
                  <a:pt x="161742" y="98905"/>
                </a:lnTo>
                <a:lnTo>
                  <a:pt x="155737" y="102219"/>
                </a:lnTo>
                <a:lnTo>
                  <a:pt x="139007" y="102219"/>
                </a:lnTo>
                <a:lnTo>
                  <a:pt x="145733" y="113593"/>
                </a:lnTo>
                <a:lnTo>
                  <a:pt x="152663" y="113158"/>
                </a:lnTo>
                <a:lnTo>
                  <a:pt x="165228" y="109222"/>
                </a:lnTo>
                <a:close/>
              </a:path>
              <a:path w="796814" h="142065">
                <a:moveTo>
                  <a:pt x="133185" y="99431"/>
                </a:moveTo>
                <a:lnTo>
                  <a:pt x="129516" y="93853"/>
                </a:lnTo>
                <a:lnTo>
                  <a:pt x="125847" y="88277"/>
                </a:lnTo>
                <a:lnTo>
                  <a:pt x="124012" y="81306"/>
                </a:lnTo>
                <a:lnTo>
                  <a:pt x="121803" y="104562"/>
                </a:lnTo>
                <a:lnTo>
                  <a:pt x="132394" y="111335"/>
                </a:lnTo>
                <a:lnTo>
                  <a:pt x="145733" y="113593"/>
                </a:lnTo>
                <a:lnTo>
                  <a:pt x="139007" y="102219"/>
                </a:lnTo>
                <a:lnTo>
                  <a:pt x="133185" y="99431"/>
                </a:lnTo>
                <a:close/>
              </a:path>
              <a:path w="796814" h="142065">
                <a:moveTo>
                  <a:pt x="381322" y="88949"/>
                </a:moveTo>
                <a:lnTo>
                  <a:pt x="377236" y="94110"/>
                </a:lnTo>
                <a:lnTo>
                  <a:pt x="373152" y="99271"/>
                </a:lnTo>
                <a:lnTo>
                  <a:pt x="368027" y="101852"/>
                </a:lnTo>
                <a:lnTo>
                  <a:pt x="352764" y="101852"/>
                </a:lnTo>
                <a:lnTo>
                  <a:pt x="348728" y="109484"/>
                </a:lnTo>
                <a:lnTo>
                  <a:pt x="352740" y="112076"/>
                </a:lnTo>
                <a:lnTo>
                  <a:pt x="357705" y="113373"/>
                </a:lnTo>
                <a:lnTo>
                  <a:pt x="371158" y="113373"/>
                </a:lnTo>
                <a:lnTo>
                  <a:pt x="377762" y="111049"/>
                </a:lnTo>
                <a:lnTo>
                  <a:pt x="383437" y="106401"/>
                </a:lnTo>
                <a:lnTo>
                  <a:pt x="391190" y="96902"/>
                </a:lnTo>
                <a:lnTo>
                  <a:pt x="395447" y="84857"/>
                </a:lnTo>
                <a:lnTo>
                  <a:pt x="396866" y="69711"/>
                </a:lnTo>
                <a:lnTo>
                  <a:pt x="396589" y="63418"/>
                </a:lnTo>
                <a:lnTo>
                  <a:pt x="393663" y="50442"/>
                </a:lnTo>
                <a:lnTo>
                  <a:pt x="387546" y="40469"/>
                </a:lnTo>
                <a:lnTo>
                  <a:pt x="381334" y="33645"/>
                </a:lnTo>
                <a:lnTo>
                  <a:pt x="373775" y="30233"/>
                </a:lnTo>
                <a:lnTo>
                  <a:pt x="358855" y="30233"/>
                </a:lnTo>
                <a:lnTo>
                  <a:pt x="353620" y="31700"/>
                </a:lnTo>
                <a:lnTo>
                  <a:pt x="349169" y="34636"/>
                </a:lnTo>
                <a:lnTo>
                  <a:pt x="346038" y="36592"/>
                </a:lnTo>
                <a:lnTo>
                  <a:pt x="346453" y="46400"/>
                </a:lnTo>
                <a:lnTo>
                  <a:pt x="352715" y="41826"/>
                </a:lnTo>
                <a:lnTo>
                  <a:pt x="370963" y="41826"/>
                </a:lnTo>
                <a:lnTo>
                  <a:pt x="377224" y="46156"/>
                </a:lnTo>
                <a:lnTo>
                  <a:pt x="380649" y="54815"/>
                </a:lnTo>
                <a:lnTo>
                  <a:pt x="382459" y="59315"/>
                </a:lnTo>
                <a:lnTo>
                  <a:pt x="383364" y="64697"/>
                </a:lnTo>
                <a:lnTo>
                  <a:pt x="383364" y="81232"/>
                </a:lnTo>
                <a:lnTo>
                  <a:pt x="381322" y="88949"/>
                </a:lnTo>
                <a:close/>
              </a:path>
              <a:path w="796814" h="142065">
                <a:moveTo>
                  <a:pt x="437127" y="44089"/>
                </a:moveTo>
                <a:lnTo>
                  <a:pt x="442215" y="41900"/>
                </a:lnTo>
                <a:lnTo>
                  <a:pt x="456744" y="41900"/>
                </a:lnTo>
                <a:lnTo>
                  <a:pt x="462786" y="45080"/>
                </a:lnTo>
                <a:lnTo>
                  <a:pt x="466406" y="51439"/>
                </a:lnTo>
                <a:lnTo>
                  <a:pt x="468363" y="54864"/>
                </a:lnTo>
                <a:lnTo>
                  <a:pt x="469610" y="59438"/>
                </a:lnTo>
                <a:lnTo>
                  <a:pt x="470149" y="65161"/>
                </a:lnTo>
                <a:lnTo>
                  <a:pt x="426487" y="65161"/>
                </a:lnTo>
                <a:lnTo>
                  <a:pt x="426732" y="58411"/>
                </a:lnTo>
                <a:lnTo>
                  <a:pt x="422231" y="42194"/>
                </a:lnTo>
                <a:lnTo>
                  <a:pt x="418265" y="47642"/>
                </a:lnTo>
                <a:lnTo>
                  <a:pt x="413535" y="59198"/>
                </a:lnTo>
                <a:lnTo>
                  <a:pt x="411958" y="72940"/>
                </a:lnTo>
                <a:lnTo>
                  <a:pt x="412350" y="80150"/>
                </a:lnTo>
                <a:lnTo>
                  <a:pt x="415606" y="92877"/>
                </a:lnTo>
                <a:lnTo>
                  <a:pt x="422157" y="102842"/>
                </a:lnTo>
                <a:lnTo>
                  <a:pt x="434248" y="111169"/>
                </a:lnTo>
                <a:lnTo>
                  <a:pt x="447033" y="113519"/>
                </a:lnTo>
                <a:lnTo>
                  <a:pt x="451045" y="113519"/>
                </a:lnTo>
                <a:lnTo>
                  <a:pt x="454641" y="113128"/>
                </a:lnTo>
                <a:lnTo>
                  <a:pt x="457821" y="112346"/>
                </a:lnTo>
                <a:lnTo>
                  <a:pt x="463740" y="110975"/>
                </a:lnTo>
                <a:lnTo>
                  <a:pt x="468705" y="108334"/>
                </a:lnTo>
                <a:lnTo>
                  <a:pt x="472717" y="104420"/>
                </a:lnTo>
                <a:lnTo>
                  <a:pt x="475114" y="102170"/>
                </a:lnTo>
                <a:lnTo>
                  <a:pt x="477279" y="99271"/>
                </a:lnTo>
                <a:lnTo>
                  <a:pt x="479211" y="95724"/>
                </a:lnTo>
                <a:lnTo>
                  <a:pt x="481143" y="92178"/>
                </a:lnTo>
                <a:lnTo>
                  <a:pt x="482281" y="88961"/>
                </a:lnTo>
                <a:lnTo>
                  <a:pt x="482623" y="86075"/>
                </a:lnTo>
                <a:lnTo>
                  <a:pt x="469635" y="86075"/>
                </a:lnTo>
                <a:lnTo>
                  <a:pt x="468656" y="89549"/>
                </a:lnTo>
                <a:lnTo>
                  <a:pt x="466993" y="92606"/>
                </a:lnTo>
                <a:lnTo>
                  <a:pt x="464645" y="95248"/>
                </a:lnTo>
                <a:lnTo>
                  <a:pt x="460536" y="99797"/>
                </a:lnTo>
                <a:lnTo>
                  <a:pt x="455032" y="102072"/>
                </a:lnTo>
                <a:lnTo>
                  <a:pt x="440747" y="102072"/>
                </a:lnTo>
                <a:lnTo>
                  <a:pt x="435293" y="99663"/>
                </a:lnTo>
                <a:lnTo>
                  <a:pt x="431771" y="94844"/>
                </a:lnTo>
                <a:lnTo>
                  <a:pt x="428248" y="90025"/>
                </a:lnTo>
                <a:lnTo>
                  <a:pt x="426365" y="83629"/>
                </a:lnTo>
                <a:lnTo>
                  <a:pt x="426120" y="75655"/>
                </a:lnTo>
                <a:lnTo>
                  <a:pt x="483724" y="75655"/>
                </a:lnTo>
                <a:lnTo>
                  <a:pt x="483724" y="67730"/>
                </a:lnTo>
                <a:lnTo>
                  <a:pt x="483332" y="61958"/>
                </a:lnTo>
                <a:lnTo>
                  <a:pt x="482550" y="58337"/>
                </a:lnTo>
                <a:lnTo>
                  <a:pt x="481669" y="53054"/>
                </a:lnTo>
                <a:lnTo>
                  <a:pt x="479908" y="48431"/>
                </a:lnTo>
                <a:lnTo>
                  <a:pt x="477267" y="44468"/>
                </a:lnTo>
                <a:lnTo>
                  <a:pt x="474527" y="40310"/>
                </a:lnTo>
                <a:lnTo>
                  <a:pt x="470540" y="36922"/>
                </a:lnTo>
                <a:lnTo>
                  <a:pt x="465305" y="34305"/>
                </a:lnTo>
                <a:lnTo>
                  <a:pt x="460071" y="31688"/>
                </a:lnTo>
                <a:lnTo>
                  <a:pt x="454665" y="30379"/>
                </a:lnTo>
                <a:lnTo>
                  <a:pt x="449088" y="30379"/>
                </a:lnTo>
                <a:lnTo>
                  <a:pt x="444747" y="30593"/>
                </a:lnTo>
                <a:lnTo>
                  <a:pt x="437127" y="44089"/>
                </a:lnTo>
                <a:close/>
              </a:path>
              <a:path w="796814" h="142065">
                <a:moveTo>
                  <a:pt x="426732" y="58411"/>
                </a:moveTo>
                <a:lnTo>
                  <a:pt x="428909" y="52846"/>
                </a:lnTo>
                <a:lnTo>
                  <a:pt x="433018" y="48467"/>
                </a:lnTo>
                <a:lnTo>
                  <a:pt x="437127" y="44089"/>
                </a:lnTo>
                <a:lnTo>
                  <a:pt x="444747" y="30593"/>
                </a:lnTo>
                <a:lnTo>
                  <a:pt x="432307" y="34180"/>
                </a:lnTo>
                <a:lnTo>
                  <a:pt x="422231" y="42194"/>
                </a:lnTo>
                <a:lnTo>
                  <a:pt x="426732" y="58411"/>
                </a:lnTo>
                <a:close/>
              </a:path>
              <a:path w="796814" h="142065">
                <a:moveTo>
                  <a:pt x="541597" y="32508"/>
                </a:moveTo>
                <a:lnTo>
                  <a:pt x="541597" y="110731"/>
                </a:lnTo>
                <a:lnTo>
                  <a:pt x="555025" y="110731"/>
                </a:lnTo>
                <a:lnTo>
                  <a:pt x="555025" y="32508"/>
                </a:lnTo>
                <a:lnTo>
                  <a:pt x="541597" y="32508"/>
                </a:lnTo>
                <a:close/>
              </a:path>
              <a:path w="796814" h="142065">
                <a:moveTo>
                  <a:pt x="541597" y="2935"/>
                </a:moveTo>
                <a:lnTo>
                  <a:pt x="541597" y="17904"/>
                </a:lnTo>
                <a:lnTo>
                  <a:pt x="555025" y="17904"/>
                </a:lnTo>
                <a:lnTo>
                  <a:pt x="555025" y="2935"/>
                </a:lnTo>
                <a:lnTo>
                  <a:pt x="541597" y="2935"/>
                </a:lnTo>
                <a:close/>
              </a:path>
              <a:path w="796814" h="142065">
                <a:moveTo>
                  <a:pt x="616738" y="32508"/>
                </a:moveTo>
                <a:lnTo>
                  <a:pt x="616738" y="110731"/>
                </a:lnTo>
                <a:lnTo>
                  <a:pt x="630167" y="110731"/>
                </a:lnTo>
                <a:lnTo>
                  <a:pt x="630167" y="32508"/>
                </a:lnTo>
                <a:lnTo>
                  <a:pt x="616738" y="325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4" name="object 494"/>
          <p:cNvSpPr/>
          <p:nvPr/>
        </p:nvSpPr>
        <p:spPr>
          <a:xfrm>
            <a:off x="5076468" y="114941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5" name="object 495"/>
          <p:cNvSpPr/>
          <p:nvPr/>
        </p:nvSpPr>
        <p:spPr>
          <a:xfrm>
            <a:off x="5144779" y="1149419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6" name="object 496"/>
          <p:cNvSpPr/>
          <p:nvPr/>
        </p:nvSpPr>
        <p:spPr>
          <a:xfrm>
            <a:off x="4574000" y="1281018"/>
            <a:ext cx="733094" cy="124768"/>
          </a:xfrm>
          <a:custGeom>
            <a:avLst/>
            <a:gdLst/>
            <a:ahLst/>
            <a:cxnLst/>
            <a:rect l="l" t="t" r="r" b="b"/>
            <a:pathLst>
              <a:path w="806403" h="141404">
                <a:moveTo>
                  <a:pt x="669084" y="55843"/>
                </a:moveTo>
                <a:lnTo>
                  <a:pt x="671261" y="50277"/>
                </a:lnTo>
                <a:lnTo>
                  <a:pt x="675370" y="45899"/>
                </a:lnTo>
                <a:lnTo>
                  <a:pt x="679479" y="41521"/>
                </a:lnTo>
                <a:lnTo>
                  <a:pt x="687099" y="28024"/>
                </a:lnTo>
                <a:lnTo>
                  <a:pt x="674659" y="31611"/>
                </a:lnTo>
                <a:lnTo>
                  <a:pt x="664583" y="39625"/>
                </a:lnTo>
                <a:lnTo>
                  <a:pt x="669084" y="55843"/>
                </a:lnTo>
                <a:close/>
              </a:path>
              <a:path w="806403" h="141404">
                <a:moveTo>
                  <a:pt x="744482" y="97901"/>
                </a:moveTo>
                <a:lnTo>
                  <a:pt x="749349" y="103209"/>
                </a:lnTo>
                <a:lnTo>
                  <a:pt x="749740" y="103622"/>
                </a:lnTo>
                <a:lnTo>
                  <a:pt x="759538" y="109284"/>
                </a:lnTo>
                <a:lnTo>
                  <a:pt x="774189" y="111171"/>
                </a:lnTo>
                <a:lnTo>
                  <a:pt x="788409" y="109260"/>
                </a:lnTo>
                <a:lnTo>
                  <a:pt x="798441" y="103540"/>
                </a:lnTo>
                <a:lnTo>
                  <a:pt x="803749" y="98452"/>
                </a:lnTo>
                <a:lnTo>
                  <a:pt x="806403" y="92410"/>
                </a:lnTo>
                <a:lnTo>
                  <a:pt x="806403" y="78175"/>
                </a:lnTo>
                <a:lnTo>
                  <a:pt x="803834" y="72866"/>
                </a:lnTo>
                <a:lnTo>
                  <a:pt x="798698" y="69491"/>
                </a:lnTo>
                <a:lnTo>
                  <a:pt x="795469" y="67339"/>
                </a:lnTo>
                <a:lnTo>
                  <a:pt x="789110" y="65113"/>
                </a:lnTo>
                <a:lnTo>
                  <a:pt x="779619" y="62814"/>
                </a:lnTo>
                <a:lnTo>
                  <a:pt x="770887" y="60685"/>
                </a:lnTo>
                <a:lnTo>
                  <a:pt x="767071" y="59756"/>
                </a:lnTo>
                <a:lnTo>
                  <a:pt x="764185" y="58680"/>
                </a:lnTo>
                <a:lnTo>
                  <a:pt x="762228" y="57456"/>
                </a:lnTo>
                <a:lnTo>
                  <a:pt x="758852" y="55402"/>
                </a:lnTo>
                <a:lnTo>
                  <a:pt x="757164" y="52662"/>
                </a:lnTo>
                <a:lnTo>
                  <a:pt x="757164" y="46107"/>
                </a:lnTo>
                <a:lnTo>
                  <a:pt x="758448" y="43588"/>
                </a:lnTo>
                <a:lnTo>
                  <a:pt x="761017" y="41680"/>
                </a:lnTo>
                <a:lnTo>
                  <a:pt x="763585" y="39772"/>
                </a:lnTo>
                <a:lnTo>
                  <a:pt x="767364" y="38818"/>
                </a:lnTo>
                <a:lnTo>
                  <a:pt x="779839" y="38818"/>
                </a:lnTo>
                <a:lnTo>
                  <a:pt x="785098" y="40554"/>
                </a:lnTo>
                <a:lnTo>
                  <a:pt x="788131" y="44028"/>
                </a:lnTo>
                <a:lnTo>
                  <a:pt x="789990" y="46474"/>
                </a:lnTo>
                <a:lnTo>
                  <a:pt x="791042" y="49189"/>
                </a:lnTo>
                <a:lnTo>
                  <a:pt x="791286" y="52173"/>
                </a:lnTo>
                <a:lnTo>
                  <a:pt x="803761" y="52173"/>
                </a:lnTo>
                <a:lnTo>
                  <a:pt x="803859" y="47085"/>
                </a:lnTo>
                <a:lnTo>
                  <a:pt x="802269" y="42340"/>
                </a:lnTo>
                <a:lnTo>
                  <a:pt x="798991" y="37937"/>
                </a:lnTo>
                <a:lnTo>
                  <a:pt x="797649" y="36311"/>
                </a:lnTo>
                <a:lnTo>
                  <a:pt x="787606" y="29716"/>
                </a:lnTo>
                <a:lnTo>
                  <a:pt x="773381" y="27518"/>
                </a:lnTo>
                <a:lnTo>
                  <a:pt x="764332" y="27518"/>
                </a:lnTo>
                <a:lnTo>
                  <a:pt x="757128" y="29817"/>
                </a:lnTo>
                <a:lnTo>
                  <a:pt x="751771" y="34415"/>
                </a:lnTo>
                <a:lnTo>
                  <a:pt x="746414" y="39014"/>
                </a:lnTo>
                <a:lnTo>
                  <a:pt x="743736" y="45031"/>
                </a:lnTo>
                <a:lnTo>
                  <a:pt x="743736" y="58777"/>
                </a:lnTo>
                <a:lnTo>
                  <a:pt x="746573" y="63718"/>
                </a:lnTo>
                <a:lnTo>
                  <a:pt x="752248" y="67289"/>
                </a:lnTo>
                <a:lnTo>
                  <a:pt x="755428" y="69344"/>
                </a:lnTo>
                <a:lnTo>
                  <a:pt x="760369" y="71203"/>
                </a:lnTo>
                <a:lnTo>
                  <a:pt x="767071" y="72866"/>
                </a:lnTo>
                <a:lnTo>
                  <a:pt x="777564" y="75508"/>
                </a:lnTo>
                <a:lnTo>
                  <a:pt x="783190" y="76927"/>
                </a:lnTo>
                <a:lnTo>
                  <a:pt x="786957" y="78175"/>
                </a:lnTo>
                <a:lnTo>
                  <a:pt x="788865" y="79251"/>
                </a:lnTo>
                <a:lnTo>
                  <a:pt x="791849" y="81012"/>
                </a:lnTo>
                <a:lnTo>
                  <a:pt x="793341" y="83580"/>
                </a:lnTo>
                <a:lnTo>
                  <a:pt x="793341" y="91408"/>
                </a:lnTo>
                <a:lnTo>
                  <a:pt x="791483" y="94697"/>
                </a:lnTo>
                <a:lnTo>
                  <a:pt x="787764" y="96825"/>
                </a:lnTo>
                <a:lnTo>
                  <a:pt x="784046" y="98953"/>
                </a:lnTo>
                <a:lnTo>
                  <a:pt x="779741" y="100017"/>
                </a:lnTo>
                <a:lnTo>
                  <a:pt x="766631" y="100017"/>
                </a:lnTo>
                <a:lnTo>
                  <a:pt x="760858" y="97889"/>
                </a:lnTo>
                <a:lnTo>
                  <a:pt x="757532" y="93633"/>
                </a:lnTo>
                <a:lnTo>
                  <a:pt x="755721" y="91285"/>
                </a:lnTo>
                <a:lnTo>
                  <a:pt x="754621" y="87909"/>
                </a:lnTo>
                <a:lnTo>
                  <a:pt x="754229" y="83507"/>
                </a:lnTo>
                <a:lnTo>
                  <a:pt x="741535" y="83507"/>
                </a:lnTo>
                <a:lnTo>
                  <a:pt x="741877" y="91334"/>
                </a:lnTo>
                <a:lnTo>
                  <a:pt x="744482" y="97901"/>
                </a:lnTo>
                <a:close/>
              </a:path>
              <a:path w="806403" h="141404">
                <a:moveTo>
                  <a:pt x="464303" y="109410"/>
                </a:moveTo>
                <a:lnTo>
                  <a:pt x="467984" y="109312"/>
                </a:lnTo>
                <a:lnTo>
                  <a:pt x="471262" y="108921"/>
                </a:lnTo>
                <a:lnTo>
                  <a:pt x="474356" y="108162"/>
                </a:lnTo>
                <a:lnTo>
                  <a:pt x="474356" y="97742"/>
                </a:lnTo>
                <a:lnTo>
                  <a:pt x="470369" y="97963"/>
                </a:lnTo>
                <a:lnTo>
                  <a:pt x="467336" y="97963"/>
                </a:lnTo>
                <a:lnTo>
                  <a:pt x="464597" y="97155"/>
                </a:lnTo>
                <a:lnTo>
                  <a:pt x="461808" y="94392"/>
                </a:lnTo>
                <a:lnTo>
                  <a:pt x="461808" y="40359"/>
                </a:lnTo>
                <a:lnTo>
                  <a:pt x="474356" y="40359"/>
                </a:lnTo>
                <a:lnTo>
                  <a:pt x="474356" y="29572"/>
                </a:lnTo>
                <a:lnTo>
                  <a:pt x="461808" y="29572"/>
                </a:lnTo>
                <a:lnTo>
                  <a:pt x="461808" y="7631"/>
                </a:lnTo>
                <a:lnTo>
                  <a:pt x="448453" y="7631"/>
                </a:lnTo>
                <a:lnTo>
                  <a:pt x="448453" y="29572"/>
                </a:lnTo>
                <a:lnTo>
                  <a:pt x="437812" y="29572"/>
                </a:lnTo>
                <a:lnTo>
                  <a:pt x="437812" y="40359"/>
                </a:lnTo>
                <a:lnTo>
                  <a:pt x="448453" y="40359"/>
                </a:lnTo>
                <a:lnTo>
                  <a:pt x="448453" y="97424"/>
                </a:lnTo>
                <a:lnTo>
                  <a:pt x="449554" y="101522"/>
                </a:lnTo>
                <a:lnTo>
                  <a:pt x="451755" y="104677"/>
                </a:lnTo>
                <a:lnTo>
                  <a:pt x="453956" y="107833"/>
                </a:lnTo>
                <a:lnTo>
                  <a:pt x="458139" y="109410"/>
                </a:lnTo>
                <a:lnTo>
                  <a:pt x="464303" y="109410"/>
                </a:lnTo>
                <a:close/>
              </a:path>
              <a:path w="806403" h="141404">
                <a:moveTo>
                  <a:pt x="26637" y="75875"/>
                </a:moveTo>
                <a:lnTo>
                  <a:pt x="30820" y="63987"/>
                </a:lnTo>
                <a:lnTo>
                  <a:pt x="48211" y="16363"/>
                </a:lnTo>
                <a:lnTo>
                  <a:pt x="64575" y="63987"/>
                </a:lnTo>
                <a:lnTo>
                  <a:pt x="69271" y="75875"/>
                </a:lnTo>
                <a:lnTo>
                  <a:pt x="80205" y="108162"/>
                </a:lnTo>
                <a:lnTo>
                  <a:pt x="96202" y="108162"/>
                </a:lnTo>
                <a:lnTo>
                  <a:pt x="57090" y="366"/>
                </a:lnTo>
                <a:lnTo>
                  <a:pt x="40579" y="366"/>
                </a:lnTo>
                <a:lnTo>
                  <a:pt x="0" y="108162"/>
                </a:lnTo>
                <a:lnTo>
                  <a:pt x="14969" y="108162"/>
                </a:lnTo>
                <a:lnTo>
                  <a:pt x="26637" y="75875"/>
                </a:lnTo>
                <a:close/>
              </a:path>
              <a:path w="806403" h="141404">
                <a:moveTo>
                  <a:pt x="30820" y="63987"/>
                </a:moveTo>
                <a:lnTo>
                  <a:pt x="26637" y="75875"/>
                </a:lnTo>
                <a:lnTo>
                  <a:pt x="69271" y="75875"/>
                </a:lnTo>
                <a:lnTo>
                  <a:pt x="64575" y="63987"/>
                </a:lnTo>
                <a:lnTo>
                  <a:pt x="30820" y="63987"/>
                </a:lnTo>
                <a:close/>
              </a:path>
              <a:path w="806403" h="141404">
                <a:moveTo>
                  <a:pt x="102097" y="70519"/>
                </a:moveTo>
                <a:lnTo>
                  <a:pt x="102403" y="76837"/>
                </a:lnTo>
                <a:lnTo>
                  <a:pt x="105435" y="89603"/>
                </a:lnTo>
                <a:lnTo>
                  <a:pt x="111709" y="99907"/>
                </a:lnTo>
                <a:lnTo>
                  <a:pt x="118118" y="107270"/>
                </a:lnTo>
                <a:lnTo>
                  <a:pt x="117825" y="85243"/>
                </a:lnTo>
                <a:lnTo>
                  <a:pt x="116039" y="78199"/>
                </a:lnTo>
                <a:lnTo>
                  <a:pt x="116039" y="59902"/>
                </a:lnTo>
                <a:lnTo>
                  <a:pt x="118106" y="52418"/>
                </a:lnTo>
                <a:lnTo>
                  <a:pt x="122240" y="47330"/>
                </a:lnTo>
                <a:lnTo>
                  <a:pt x="126373" y="42242"/>
                </a:lnTo>
                <a:lnTo>
                  <a:pt x="131767" y="39698"/>
                </a:lnTo>
                <a:lnTo>
                  <a:pt x="144388" y="39698"/>
                </a:lnTo>
                <a:lnTo>
                  <a:pt x="149403" y="42084"/>
                </a:lnTo>
                <a:lnTo>
                  <a:pt x="153463" y="46853"/>
                </a:lnTo>
                <a:lnTo>
                  <a:pt x="157523" y="51623"/>
                </a:lnTo>
                <a:lnTo>
                  <a:pt x="159553" y="58973"/>
                </a:lnTo>
                <a:lnTo>
                  <a:pt x="159553" y="78737"/>
                </a:lnTo>
                <a:lnTo>
                  <a:pt x="157585" y="86283"/>
                </a:lnTo>
                <a:lnTo>
                  <a:pt x="153646" y="91542"/>
                </a:lnTo>
                <a:lnTo>
                  <a:pt x="149708" y="96801"/>
                </a:lnTo>
                <a:lnTo>
                  <a:pt x="144706" y="109875"/>
                </a:lnTo>
                <a:lnTo>
                  <a:pt x="148913" y="107722"/>
                </a:lnTo>
                <a:lnTo>
                  <a:pt x="153120" y="105570"/>
                </a:lnTo>
                <a:lnTo>
                  <a:pt x="156765" y="102072"/>
                </a:lnTo>
                <a:lnTo>
                  <a:pt x="159847" y="97229"/>
                </a:lnTo>
                <a:lnTo>
                  <a:pt x="159847" y="108162"/>
                </a:lnTo>
                <a:lnTo>
                  <a:pt x="171735" y="108162"/>
                </a:lnTo>
                <a:lnTo>
                  <a:pt x="171735" y="0"/>
                </a:lnTo>
                <a:lnTo>
                  <a:pt x="159040" y="0"/>
                </a:lnTo>
                <a:lnTo>
                  <a:pt x="159040" y="39698"/>
                </a:lnTo>
                <a:lnTo>
                  <a:pt x="156056" y="36030"/>
                </a:lnTo>
                <a:lnTo>
                  <a:pt x="153390" y="33461"/>
                </a:lnTo>
                <a:lnTo>
                  <a:pt x="151041" y="31993"/>
                </a:lnTo>
                <a:lnTo>
                  <a:pt x="146981" y="29450"/>
                </a:lnTo>
                <a:lnTo>
                  <a:pt x="141942" y="28178"/>
                </a:lnTo>
                <a:lnTo>
                  <a:pt x="132922" y="28289"/>
                </a:lnTo>
                <a:lnTo>
                  <a:pt x="120351" y="31945"/>
                </a:lnTo>
                <a:lnTo>
                  <a:pt x="110866" y="40762"/>
                </a:lnTo>
                <a:lnTo>
                  <a:pt x="107976" y="45474"/>
                </a:lnTo>
                <a:lnTo>
                  <a:pt x="103566" y="57228"/>
                </a:lnTo>
                <a:lnTo>
                  <a:pt x="102097" y="70519"/>
                </a:lnTo>
                <a:close/>
              </a:path>
              <a:path w="806403" h="141404">
                <a:moveTo>
                  <a:pt x="124967" y="96593"/>
                </a:moveTo>
                <a:lnTo>
                  <a:pt x="121395" y="90918"/>
                </a:lnTo>
                <a:lnTo>
                  <a:pt x="117825" y="85243"/>
                </a:lnTo>
                <a:lnTo>
                  <a:pt x="118118" y="107270"/>
                </a:lnTo>
                <a:lnTo>
                  <a:pt x="125700" y="110951"/>
                </a:lnTo>
                <a:lnTo>
                  <a:pt x="139888" y="110951"/>
                </a:lnTo>
                <a:lnTo>
                  <a:pt x="144706" y="109875"/>
                </a:lnTo>
                <a:lnTo>
                  <a:pt x="149708" y="96801"/>
                </a:lnTo>
                <a:lnTo>
                  <a:pt x="144682" y="99430"/>
                </a:lnTo>
                <a:lnTo>
                  <a:pt x="130690" y="99430"/>
                </a:lnTo>
                <a:lnTo>
                  <a:pt x="124967" y="96593"/>
                </a:lnTo>
                <a:close/>
              </a:path>
              <a:path w="806403" h="141404">
                <a:moveTo>
                  <a:pt x="259180" y="29572"/>
                </a:moveTo>
                <a:lnTo>
                  <a:pt x="244724" y="29572"/>
                </a:lnTo>
                <a:lnTo>
                  <a:pt x="222783" y="93560"/>
                </a:lnTo>
                <a:lnTo>
                  <a:pt x="201796" y="29572"/>
                </a:lnTo>
                <a:lnTo>
                  <a:pt x="186459" y="29572"/>
                </a:lnTo>
                <a:lnTo>
                  <a:pt x="215445" y="108162"/>
                </a:lnTo>
                <a:lnTo>
                  <a:pt x="229534" y="108162"/>
                </a:lnTo>
                <a:lnTo>
                  <a:pt x="259180" y="29572"/>
                </a:lnTo>
                <a:close/>
              </a:path>
              <a:path w="806403" h="141404">
                <a:moveTo>
                  <a:pt x="269086" y="74603"/>
                </a:moveTo>
                <a:lnTo>
                  <a:pt x="266812" y="80253"/>
                </a:lnTo>
                <a:lnTo>
                  <a:pt x="266812" y="94196"/>
                </a:lnTo>
                <a:lnTo>
                  <a:pt x="269123" y="99736"/>
                </a:lnTo>
                <a:lnTo>
                  <a:pt x="273746" y="104163"/>
                </a:lnTo>
                <a:lnTo>
                  <a:pt x="278369" y="108590"/>
                </a:lnTo>
                <a:lnTo>
                  <a:pt x="284325" y="110805"/>
                </a:lnTo>
                <a:lnTo>
                  <a:pt x="282001" y="94073"/>
                </a:lnTo>
                <a:lnTo>
                  <a:pt x="280607" y="91065"/>
                </a:lnTo>
                <a:lnTo>
                  <a:pt x="280607" y="82210"/>
                </a:lnTo>
                <a:lnTo>
                  <a:pt x="282637" y="78541"/>
                </a:lnTo>
                <a:lnTo>
                  <a:pt x="286698" y="76242"/>
                </a:lnTo>
                <a:lnTo>
                  <a:pt x="289094" y="74872"/>
                </a:lnTo>
                <a:lnTo>
                  <a:pt x="292690" y="73869"/>
                </a:lnTo>
                <a:lnTo>
                  <a:pt x="297484" y="73234"/>
                </a:lnTo>
                <a:lnTo>
                  <a:pt x="305483" y="72206"/>
                </a:lnTo>
                <a:lnTo>
                  <a:pt x="310424" y="71423"/>
                </a:lnTo>
                <a:lnTo>
                  <a:pt x="312968" y="70738"/>
                </a:lnTo>
                <a:lnTo>
                  <a:pt x="315511" y="70054"/>
                </a:lnTo>
                <a:lnTo>
                  <a:pt x="319205" y="68170"/>
                </a:lnTo>
                <a:lnTo>
                  <a:pt x="319205" y="86931"/>
                </a:lnTo>
                <a:lnTo>
                  <a:pt x="315536" y="92777"/>
                </a:lnTo>
                <a:lnTo>
                  <a:pt x="308272" y="106915"/>
                </a:lnTo>
                <a:lnTo>
                  <a:pt x="313310" y="104322"/>
                </a:lnTo>
                <a:lnTo>
                  <a:pt x="317175" y="101265"/>
                </a:lnTo>
                <a:lnTo>
                  <a:pt x="319866" y="97742"/>
                </a:lnTo>
                <a:lnTo>
                  <a:pt x="320306" y="100873"/>
                </a:lnTo>
                <a:lnTo>
                  <a:pt x="322140" y="105007"/>
                </a:lnTo>
                <a:lnTo>
                  <a:pt x="324195" y="108236"/>
                </a:lnTo>
                <a:lnTo>
                  <a:pt x="327497" y="109850"/>
                </a:lnTo>
                <a:lnTo>
                  <a:pt x="333905" y="109850"/>
                </a:lnTo>
                <a:lnTo>
                  <a:pt x="337526" y="109484"/>
                </a:lnTo>
                <a:lnTo>
                  <a:pt x="341146" y="108529"/>
                </a:lnTo>
                <a:lnTo>
                  <a:pt x="341146" y="98770"/>
                </a:lnTo>
                <a:lnTo>
                  <a:pt x="339532" y="99027"/>
                </a:lnTo>
                <a:lnTo>
                  <a:pt x="336817" y="99210"/>
                </a:lnTo>
                <a:lnTo>
                  <a:pt x="333257" y="97963"/>
                </a:lnTo>
                <a:lnTo>
                  <a:pt x="332414" y="94661"/>
                </a:lnTo>
                <a:lnTo>
                  <a:pt x="332414" y="41949"/>
                </a:lnTo>
                <a:lnTo>
                  <a:pt x="329552" y="36470"/>
                </a:lnTo>
                <a:lnTo>
                  <a:pt x="323828" y="32948"/>
                </a:lnTo>
                <a:lnTo>
                  <a:pt x="318056" y="29425"/>
                </a:lnTo>
                <a:lnTo>
                  <a:pt x="310546" y="27664"/>
                </a:lnTo>
                <a:lnTo>
                  <a:pt x="293326" y="27664"/>
                </a:lnTo>
                <a:lnTo>
                  <a:pt x="286318" y="29560"/>
                </a:lnTo>
                <a:lnTo>
                  <a:pt x="280277" y="33351"/>
                </a:lnTo>
                <a:lnTo>
                  <a:pt x="274235" y="37142"/>
                </a:lnTo>
                <a:lnTo>
                  <a:pt x="271092" y="43881"/>
                </a:lnTo>
                <a:lnTo>
                  <a:pt x="270847" y="53568"/>
                </a:lnTo>
                <a:lnTo>
                  <a:pt x="283175" y="53568"/>
                </a:lnTo>
                <a:lnTo>
                  <a:pt x="283664" y="49507"/>
                </a:lnTo>
                <a:lnTo>
                  <a:pt x="284716" y="46450"/>
                </a:lnTo>
                <a:lnTo>
                  <a:pt x="286330" y="44395"/>
                </a:lnTo>
                <a:lnTo>
                  <a:pt x="289217" y="40677"/>
                </a:lnTo>
                <a:lnTo>
                  <a:pt x="294109" y="38818"/>
                </a:lnTo>
                <a:lnTo>
                  <a:pt x="306975" y="38818"/>
                </a:lnTo>
                <a:lnTo>
                  <a:pt x="311561" y="39833"/>
                </a:lnTo>
                <a:lnTo>
                  <a:pt x="314765" y="41863"/>
                </a:lnTo>
                <a:lnTo>
                  <a:pt x="317970" y="43893"/>
                </a:lnTo>
                <a:lnTo>
                  <a:pt x="319572" y="47159"/>
                </a:lnTo>
                <a:lnTo>
                  <a:pt x="319572" y="53861"/>
                </a:lnTo>
                <a:lnTo>
                  <a:pt x="318691" y="56723"/>
                </a:lnTo>
                <a:lnTo>
                  <a:pt x="315634" y="60147"/>
                </a:lnTo>
                <a:lnTo>
                  <a:pt x="312601" y="60539"/>
                </a:lnTo>
                <a:lnTo>
                  <a:pt x="291541" y="63180"/>
                </a:lnTo>
                <a:lnTo>
                  <a:pt x="284154" y="64110"/>
                </a:lnTo>
                <a:lnTo>
                  <a:pt x="278185" y="66580"/>
                </a:lnTo>
                <a:lnTo>
                  <a:pt x="273636" y="70592"/>
                </a:lnTo>
                <a:lnTo>
                  <a:pt x="269086" y="74603"/>
                </a:lnTo>
                <a:close/>
              </a:path>
              <a:path w="806403" h="141404">
                <a:moveTo>
                  <a:pt x="315536" y="92777"/>
                </a:moveTo>
                <a:lnTo>
                  <a:pt x="308198" y="96348"/>
                </a:lnTo>
                <a:lnTo>
                  <a:pt x="303844" y="98501"/>
                </a:lnTo>
                <a:lnTo>
                  <a:pt x="299343" y="99577"/>
                </a:lnTo>
                <a:lnTo>
                  <a:pt x="290880" y="99577"/>
                </a:lnTo>
                <a:lnTo>
                  <a:pt x="287578" y="98476"/>
                </a:lnTo>
                <a:lnTo>
                  <a:pt x="284789" y="96275"/>
                </a:lnTo>
                <a:lnTo>
                  <a:pt x="282001" y="94073"/>
                </a:lnTo>
                <a:lnTo>
                  <a:pt x="284325" y="110805"/>
                </a:lnTo>
                <a:lnTo>
                  <a:pt x="297680" y="110805"/>
                </a:lnTo>
                <a:lnTo>
                  <a:pt x="303233" y="109508"/>
                </a:lnTo>
                <a:lnTo>
                  <a:pt x="308272" y="106915"/>
                </a:lnTo>
                <a:lnTo>
                  <a:pt x="315536" y="92777"/>
                </a:lnTo>
                <a:close/>
              </a:path>
              <a:path w="806403" h="141404">
                <a:moveTo>
                  <a:pt x="371354" y="108162"/>
                </a:moveTo>
                <a:lnTo>
                  <a:pt x="371354" y="61859"/>
                </a:lnTo>
                <a:lnTo>
                  <a:pt x="371684" y="57909"/>
                </a:lnTo>
                <a:lnTo>
                  <a:pt x="372345" y="55145"/>
                </a:lnTo>
                <a:lnTo>
                  <a:pt x="373005" y="52381"/>
                </a:lnTo>
                <a:lnTo>
                  <a:pt x="374436" y="49703"/>
                </a:lnTo>
                <a:lnTo>
                  <a:pt x="376638" y="47109"/>
                </a:lnTo>
                <a:lnTo>
                  <a:pt x="379377" y="43881"/>
                </a:lnTo>
                <a:lnTo>
                  <a:pt x="382557" y="41729"/>
                </a:lnTo>
                <a:lnTo>
                  <a:pt x="386177" y="40652"/>
                </a:lnTo>
                <a:lnTo>
                  <a:pt x="388183" y="40017"/>
                </a:lnTo>
                <a:lnTo>
                  <a:pt x="390751" y="39698"/>
                </a:lnTo>
                <a:lnTo>
                  <a:pt x="400046" y="39698"/>
                </a:lnTo>
                <a:lnTo>
                  <a:pt x="404302" y="42145"/>
                </a:lnTo>
                <a:lnTo>
                  <a:pt x="406650" y="47036"/>
                </a:lnTo>
                <a:lnTo>
                  <a:pt x="408069" y="49972"/>
                </a:lnTo>
                <a:lnTo>
                  <a:pt x="408778" y="53837"/>
                </a:lnTo>
                <a:lnTo>
                  <a:pt x="408778" y="108162"/>
                </a:lnTo>
                <a:lnTo>
                  <a:pt x="422207" y="108162"/>
                </a:lnTo>
                <a:lnTo>
                  <a:pt x="422207" y="49825"/>
                </a:lnTo>
                <a:lnTo>
                  <a:pt x="421130" y="43735"/>
                </a:lnTo>
                <a:lnTo>
                  <a:pt x="418978" y="39478"/>
                </a:lnTo>
                <a:lnTo>
                  <a:pt x="410377" y="30720"/>
                </a:lnTo>
                <a:lnTo>
                  <a:pt x="396377" y="27811"/>
                </a:lnTo>
                <a:lnTo>
                  <a:pt x="391289" y="27811"/>
                </a:lnTo>
                <a:lnTo>
                  <a:pt x="386666" y="28814"/>
                </a:lnTo>
                <a:lnTo>
                  <a:pt x="382508" y="30820"/>
                </a:lnTo>
                <a:lnTo>
                  <a:pt x="378350" y="32826"/>
                </a:lnTo>
                <a:lnTo>
                  <a:pt x="374412" y="36127"/>
                </a:lnTo>
                <a:lnTo>
                  <a:pt x="370694" y="40726"/>
                </a:lnTo>
                <a:lnTo>
                  <a:pt x="370694" y="29572"/>
                </a:lnTo>
                <a:lnTo>
                  <a:pt x="358146" y="29572"/>
                </a:lnTo>
                <a:lnTo>
                  <a:pt x="358146" y="108162"/>
                </a:lnTo>
                <a:lnTo>
                  <a:pt x="371354" y="108162"/>
                </a:lnTo>
                <a:close/>
              </a:path>
              <a:path w="806403" h="141404">
                <a:moveTo>
                  <a:pt x="481988" y="74603"/>
                </a:moveTo>
                <a:lnTo>
                  <a:pt x="479713" y="80253"/>
                </a:lnTo>
                <a:lnTo>
                  <a:pt x="479713" y="94196"/>
                </a:lnTo>
                <a:lnTo>
                  <a:pt x="482024" y="99736"/>
                </a:lnTo>
                <a:lnTo>
                  <a:pt x="486647" y="104163"/>
                </a:lnTo>
                <a:lnTo>
                  <a:pt x="491270" y="108590"/>
                </a:lnTo>
                <a:lnTo>
                  <a:pt x="497226" y="110805"/>
                </a:lnTo>
                <a:lnTo>
                  <a:pt x="494903" y="94073"/>
                </a:lnTo>
                <a:lnTo>
                  <a:pt x="493508" y="91065"/>
                </a:lnTo>
                <a:lnTo>
                  <a:pt x="493508" y="82210"/>
                </a:lnTo>
                <a:lnTo>
                  <a:pt x="495539" y="78541"/>
                </a:lnTo>
                <a:lnTo>
                  <a:pt x="499599" y="76242"/>
                </a:lnTo>
                <a:lnTo>
                  <a:pt x="501996" y="74872"/>
                </a:lnTo>
                <a:lnTo>
                  <a:pt x="505592" y="73869"/>
                </a:lnTo>
                <a:lnTo>
                  <a:pt x="510386" y="73234"/>
                </a:lnTo>
                <a:lnTo>
                  <a:pt x="518384" y="72206"/>
                </a:lnTo>
                <a:lnTo>
                  <a:pt x="523325" y="71423"/>
                </a:lnTo>
                <a:lnTo>
                  <a:pt x="525869" y="70738"/>
                </a:lnTo>
                <a:lnTo>
                  <a:pt x="528413" y="70054"/>
                </a:lnTo>
                <a:lnTo>
                  <a:pt x="532107" y="68170"/>
                </a:lnTo>
                <a:lnTo>
                  <a:pt x="532107" y="86931"/>
                </a:lnTo>
                <a:lnTo>
                  <a:pt x="528437" y="92777"/>
                </a:lnTo>
                <a:lnTo>
                  <a:pt x="521173" y="106915"/>
                </a:lnTo>
                <a:lnTo>
                  <a:pt x="526212" y="104322"/>
                </a:lnTo>
                <a:lnTo>
                  <a:pt x="530076" y="101265"/>
                </a:lnTo>
                <a:lnTo>
                  <a:pt x="532767" y="97742"/>
                </a:lnTo>
                <a:lnTo>
                  <a:pt x="533207" y="100873"/>
                </a:lnTo>
                <a:lnTo>
                  <a:pt x="535042" y="105007"/>
                </a:lnTo>
                <a:lnTo>
                  <a:pt x="537096" y="108236"/>
                </a:lnTo>
                <a:lnTo>
                  <a:pt x="540398" y="109850"/>
                </a:lnTo>
                <a:lnTo>
                  <a:pt x="546807" y="109850"/>
                </a:lnTo>
                <a:lnTo>
                  <a:pt x="550427" y="109484"/>
                </a:lnTo>
                <a:lnTo>
                  <a:pt x="554047" y="108529"/>
                </a:lnTo>
                <a:lnTo>
                  <a:pt x="554047" y="98770"/>
                </a:lnTo>
                <a:lnTo>
                  <a:pt x="552433" y="99027"/>
                </a:lnTo>
                <a:lnTo>
                  <a:pt x="549718" y="99210"/>
                </a:lnTo>
                <a:lnTo>
                  <a:pt x="546159" y="97963"/>
                </a:lnTo>
                <a:lnTo>
                  <a:pt x="545315" y="94661"/>
                </a:lnTo>
                <a:lnTo>
                  <a:pt x="545315" y="41949"/>
                </a:lnTo>
                <a:lnTo>
                  <a:pt x="542453" y="36470"/>
                </a:lnTo>
                <a:lnTo>
                  <a:pt x="536730" y="32948"/>
                </a:lnTo>
                <a:lnTo>
                  <a:pt x="530957" y="29425"/>
                </a:lnTo>
                <a:lnTo>
                  <a:pt x="523447" y="27664"/>
                </a:lnTo>
                <a:lnTo>
                  <a:pt x="506228" y="27664"/>
                </a:lnTo>
                <a:lnTo>
                  <a:pt x="499220" y="29560"/>
                </a:lnTo>
                <a:lnTo>
                  <a:pt x="493178" y="33351"/>
                </a:lnTo>
                <a:lnTo>
                  <a:pt x="487137" y="37142"/>
                </a:lnTo>
                <a:lnTo>
                  <a:pt x="483993" y="43881"/>
                </a:lnTo>
                <a:lnTo>
                  <a:pt x="483748" y="53568"/>
                </a:lnTo>
                <a:lnTo>
                  <a:pt x="496077" y="53568"/>
                </a:lnTo>
                <a:lnTo>
                  <a:pt x="496566" y="49507"/>
                </a:lnTo>
                <a:lnTo>
                  <a:pt x="497618" y="46450"/>
                </a:lnTo>
                <a:lnTo>
                  <a:pt x="499232" y="44395"/>
                </a:lnTo>
                <a:lnTo>
                  <a:pt x="502118" y="40677"/>
                </a:lnTo>
                <a:lnTo>
                  <a:pt x="507011" y="38818"/>
                </a:lnTo>
                <a:lnTo>
                  <a:pt x="519877" y="38818"/>
                </a:lnTo>
                <a:lnTo>
                  <a:pt x="524463" y="39833"/>
                </a:lnTo>
                <a:lnTo>
                  <a:pt x="527667" y="41863"/>
                </a:lnTo>
                <a:lnTo>
                  <a:pt x="530871" y="43893"/>
                </a:lnTo>
                <a:lnTo>
                  <a:pt x="532474" y="47159"/>
                </a:lnTo>
                <a:lnTo>
                  <a:pt x="532474" y="53861"/>
                </a:lnTo>
                <a:lnTo>
                  <a:pt x="531593" y="56723"/>
                </a:lnTo>
                <a:lnTo>
                  <a:pt x="528535" y="60147"/>
                </a:lnTo>
                <a:lnTo>
                  <a:pt x="525502" y="60539"/>
                </a:lnTo>
                <a:lnTo>
                  <a:pt x="504442" y="63180"/>
                </a:lnTo>
                <a:lnTo>
                  <a:pt x="497055" y="64110"/>
                </a:lnTo>
                <a:lnTo>
                  <a:pt x="491087" y="66580"/>
                </a:lnTo>
                <a:lnTo>
                  <a:pt x="486537" y="70592"/>
                </a:lnTo>
                <a:lnTo>
                  <a:pt x="481988" y="74603"/>
                </a:lnTo>
                <a:close/>
              </a:path>
              <a:path w="806403" h="141404">
                <a:moveTo>
                  <a:pt x="528437" y="92777"/>
                </a:moveTo>
                <a:lnTo>
                  <a:pt x="521100" y="96348"/>
                </a:lnTo>
                <a:lnTo>
                  <a:pt x="516746" y="98501"/>
                </a:lnTo>
                <a:lnTo>
                  <a:pt x="512245" y="99577"/>
                </a:lnTo>
                <a:lnTo>
                  <a:pt x="503781" y="99577"/>
                </a:lnTo>
                <a:lnTo>
                  <a:pt x="500480" y="98476"/>
                </a:lnTo>
                <a:lnTo>
                  <a:pt x="497691" y="96275"/>
                </a:lnTo>
                <a:lnTo>
                  <a:pt x="494903" y="94073"/>
                </a:lnTo>
                <a:lnTo>
                  <a:pt x="497226" y="110805"/>
                </a:lnTo>
                <a:lnTo>
                  <a:pt x="510582" y="110805"/>
                </a:lnTo>
                <a:lnTo>
                  <a:pt x="516134" y="109508"/>
                </a:lnTo>
                <a:lnTo>
                  <a:pt x="521173" y="106915"/>
                </a:lnTo>
                <a:lnTo>
                  <a:pt x="528437" y="92777"/>
                </a:lnTo>
                <a:close/>
              </a:path>
              <a:path w="806403" h="141404">
                <a:moveTo>
                  <a:pt x="584806" y="91395"/>
                </a:moveTo>
                <a:lnTo>
                  <a:pt x="581210" y="86772"/>
                </a:lnTo>
                <a:lnTo>
                  <a:pt x="579412" y="80034"/>
                </a:lnTo>
                <a:lnTo>
                  <a:pt x="575486" y="39258"/>
                </a:lnTo>
                <a:lnTo>
                  <a:pt x="571806" y="44384"/>
                </a:lnTo>
                <a:lnTo>
                  <a:pt x="567329" y="55892"/>
                </a:lnTo>
                <a:lnTo>
                  <a:pt x="565837" y="70078"/>
                </a:lnTo>
                <a:lnTo>
                  <a:pt x="566193" y="77704"/>
                </a:lnTo>
                <a:lnTo>
                  <a:pt x="569244" y="90809"/>
                </a:lnTo>
                <a:lnTo>
                  <a:pt x="575413" y="100054"/>
                </a:lnTo>
                <a:lnTo>
                  <a:pt x="581797" y="106096"/>
                </a:lnTo>
                <a:lnTo>
                  <a:pt x="589246" y="109116"/>
                </a:lnTo>
                <a:lnTo>
                  <a:pt x="588402" y="96018"/>
                </a:lnTo>
                <a:lnTo>
                  <a:pt x="584806" y="91395"/>
                </a:lnTo>
                <a:close/>
              </a:path>
              <a:path w="806403" h="141404">
                <a:moveTo>
                  <a:pt x="583718" y="139508"/>
                </a:moveTo>
                <a:lnTo>
                  <a:pt x="590836" y="141404"/>
                </a:lnTo>
                <a:lnTo>
                  <a:pt x="599299" y="141404"/>
                </a:lnTo>
                <a:lnTo>
                  <a:pt x="610656" y="140215"/>
                </a:lnTo>
                <a:lnTo>
                  <a:pt x="622429" y="134927"/>
                </a:lnTo>
                <a:lnTo>
                  <a:pt x="630338" y="125407"/>
                </a:lnTo>
                <a:lnTo>
                  <a:pt x="633274" y="119634"/>
                </a:lnTo>
                <a:lnTo>
                  <a:pt x="634741" y="111758"/>
                </a:lnTo>
                <a:lnTo>
                  <a:pt x="634741" y="30306"/>
                </a:lnTo>
                <a:lnTo>
                  <a:pt x="622560" y="30306"/>
                </a:lnTo>
                <a:lnTo>
                  <a:pt x="622560" y="40212"/>
                </a:lnTo>
                <a:lnTo>
                  <a:pt x="619967" y="36934"/>
                </a:lnTo>
                <a:lnTo>
                  <a:pt x="617424" y="34439"/>
                </a:lnTo>
                <a:lnTo>
                  <a:pt x="614929" y="32727"/>
                </a:lnTo>
                <a:lnTo>
                  <a:pt x="610330" y="29695"/>
                </a:lnTo>
                <a:lnTo>
                  <a:pt x="604949" y="28178"/>
                </a:lnTo>
                <a:lnTo>
                  <a:pt x="598363" y="28180"/>
                </a:lnTo>
                <a:lnTo>
                  <a:pt x="585956" y="31034"/>
                </a:lnTo>
                <a:lnTo>
                  <a:pt x="575486" y="39258"/>
                </a:lnTo>
                <a:lnTo>
                  <a:pt x="579412" y="80034"/>
                </a:lnTo>
                <a:lnTo>
                  <a:pt x="579412" y="63645"/>
                </a:lnTo>
                <a:lnTo>
                  <a:pt x="580318" y="57554"/>
                </a:lnTo>
                <a:lnTo>
                  <a:pt x="582128" y="52907"/>
                </a:lnTo>
                <a:lnTo>
                  <a:pt x="585552" y="44199"/>
                </a:lnTo>
                <a:lnTo>
                  <a:pt x="591911" y="39845"/>
                </a:lnTo>
                <a:lnTo>
                  <a:pt x="607419" y="39845"/>
                </a:lnTo>
                <a:lnTo>
                  <a:pt x="612531" y="42193"/>
                </a:lnTo>
                <a:lnTo>
                  <a:pt x="616543" y="46890"/>
                </a:lnTo>
                <a:lnTo>
                  <a:pt x="620555" y="51586"/>
                </a:lnTo>
                <a:lnTo>
                  <a:pt x="622560" y="58802"/>
                </a:lnTo>
                <a:lnTo>
                  <a:pt x="622560" y="74994"/>
                </a:lnTo>
                <a:lnTo>
                  <a:pt x="621484" y="80645"/>
                </a:lnTo>
                <a:lnTo>
                  <a:pt x="619332" y="85488"/>
                </a:lnTo>
                <a:lnTo>
                  <a:pt x="615467" y="94049"/>
                </a:lnTo>
                <a:lnTo>
                  <a:pt x="608789" y="98329"/>
                </a:lnTo>
                <a:lnTo>
                  <a:pt x="593233" y="98329"/>
                </a:lnTo>
                <a:lnTo>
                  <a:pt x="588402" y="96018"/>
                </a:lnTo>
                <a:lnTo>
                  <a:pt x="589246" y="109116"/>
                </a:lnTo>
                <a:lnTo>
                  <a:pt x="603872" y="109116"/>
                </a:lnTo>
                <a:lnTo>
                  <a:pt x="608789" y="108138"/>
                </a:lnTo>
                <a:lnTo>
                  <a:pt x="612507" y="106181"/>
                </a:lnTo>
                <a:lnTo>
                  <a:pt x="616225" y="104225"/>
                </a:lnTo>
                <a:lnTo>
                  <a:pt x="619405" y="101241"/>
                </a:lnTo>
                <a:lnTo>
                  <a:pt x="622047" y="97229"/>
                </a:lnTo>
                <a:lnTo>
                  <a:pt x="622193" y="108040"/>
                </a:lnTo>
                <a:lnTo>
                  <a:pt x="621337" y="115549"/>
                </a:lnTo>
                <a:lnTo>
                  <a:pt x="619478" y="119757"/>
                </a:lnTo>
                <a:lnTo>
                  <a:pt x="616347" y="126899"/>
                </a:lnTo>
                <a:lnTo>
                  <a:pt x="609718" y="130470"/>
                </a:lnTo>
                <a:lnTo>
                  <a:pt x="593184" y="130470"/>
                </a:lnTo>
                <a:lnTo>
                  <a:pt x="588487" y="129003"/>
                </a:lnTo>
                <a:lnTo>
                  <a:pt x="585503" y="126067"/>
                </a:lnTo>
                <a:lnTo>
                  <a:pt x="583595" y="124160"/>
                </a:lnTo>
                <a:lnTo>
                  <a:pt x="582323" y="121445"/>
                </a:lnTo>
                <a:lnTo>
                  <a:pt x="581687" y="117922"/>
                </a:lnTo>
                <a:lnTo>
                  <a:pt x="568259" y="117922"/>
                </a:lnTo>
                <a:lnTo>
                  <a:pt x="568944" y="125994"/>
                </a:lnTo>
                <a:lnTo>
                  <a:pt x="572172" y="131925"/>
                </a:lnTo>
                <a:lnTo>
                  <a:pt x="577945" y="135717"/>
                </a:lnTo>
                <a:lnTo>
                  <a:pt x="583718" y="139508"/>
                </a:lnTo>
                <a:close/>
              </a:path>
              <a:path w="806403" h="141404">
                <a:moveTo>
                  <a:pt x="679479" y="41521"/>
                </a:moveTo>
                <a:lnTo>
                  <a:pt x="684567" y="39332"/>
                </a:lnTo>
                <a:lnTo>
                  <a:pt x="699096" y="39332"/>
                </a:lnTo>
                <a:lnTo>
                  <a:pt x="705138" y="42511"/>
                </a:lnTo>
                <a:lnTo>
                  <a:pt x="708758" y="48871"/>
                </a:lnTo>
                <a:lnTo>
                  <a:pt x="710714" y="52295"/>
                </a:lnTo>
                <a:lnTo>
                  <a:pt x="711962" y="56869"/>
                </a:lnTo>
                <a:lnTo>
                  <a:pt x="712500" y="62593"/>
                </a:lnTo>
                <a:lnTo>
                  <a:pt x="668839" y="62593"/>
                </a:lnTo>
                <a:lnTo>
                  <a:pt x="669084" y="55843"/>
                </a:lnTo>
                <a:lnTo>
                  <a:pt x="664583" y="39625"/>
                </a:lnTo>
                <a:lnTo>
                  <a:pt x="660617" y="45073"/>
                </a:lnTo>
                <a:lnTo>
                  <a:pt x="655886" y="56630"/>
                </a:lnTo>
                <a:lnTo>
                  <a:pt x="654310" y="70371"/>
                </a:lnTo>
                <a:lnTo>
                  <a:pt x="654702" y="77581"/>
                </a:lnTo>
                <a:lnTo>
                  <a:pt x="657957" y="90309"/>
                </a:lnTo>
                <a:lnTo>
                  <a:pt x="664509" y="100274"/>
                </a:lnTo>
                <a:lnTo>
                  <a:pt x="676600" y="108601"/>
                </a:lnTo>
                <a:lnTo>
                  <a:pt x="689385" y="110951"/>
                </a:lnTo>
                <a:lnTo>
                  <a:pt x="693397" y="110951"/>
                </a:lnTo>
                <a:lnTo>
                  <a:pt x="696993" y="110560"/>
                </a:lnTo>
                <a:lnTo>
                  <a:pt x="700172" y="109777"/>
                </a:lnTo>
                <a:lnTo>
                  <a:pt x="706092" y="108407"/>
                </a:lnTo>
                <a:lnTo>
                  <a:pt x="711057" y="105766"/>
                </a:lnTo>
                <a:lnTo>
                  <a:pt x="715069" y="101852"/>
                </a:lnTo>
                <a:lnTo>
                  <a:pt x="717466" y="99601"/>
                </a:lnTo>
                <a:lnTo>
                  <a:pt x="719631" y="96703"/>
                </a:lnTo>
                <a:lnTo>
                  <a:pt x="721563" y="93156"/>
                </a:lnTo>
                <a:lnTo>
                  <a:pt x="723495" y="89610"/>
                </a:lnTo>
                <a:lnTo>
                  <a:pt x="724633" y="86393"/>
                </a:lnTo>
                <a:lnTo>
                  <a:pt x="724975" y="83507"/>
                </a:lnTo>
                <a:lnTo>
                  <a:pt x="711987" y="83507"/>
                </a:lnTo>
                <a:lnTo>
                  <a:pt x="711008" y="86980"/>
                </a:lnTo>
                <a:lnTo>
                  <a:pt x="709345" y="90037"/>
                </a:lnTo>
                <a:lnTo>
                  <a:pt x="706997" y="92679"/>
                </a:lnTo>
                <a:lnTo>
                  <a:pt x="702888" y="97229"/>
                </a:lnTo>
                <a:lnTo>
                  <a:pt x="697384" y="99504"/>
                </a:lnTo>
                <a:lnTo>
                  <a:pt x="683099" y="99504"/>
                </a:lnTo>
                <a:lnTo>
                  <a:pt x="677645" y="97094"/>
                </a:lnTo>
                <a:lnTo>
                  <a:pt x="674122" y="92276"/>
                </a:lnTo>
                <a:lnTo>
                  <a:pt x="670600" y="87457"/>
                </a:lnTo>
                <a:lnTo>
                  <a:pt x="668717" y="81061"/>
                </a:lnTo>
                <a:lnTo>
                  <a:pt x="668472" y="73087"/>
                </a:lnTo>
                <a:lnTo>
                  <a:pt x="726075" y="73087"/>
                </a:lnTo>
                <a:lnTo>
                  <a:pt x="726075" y="65161"/>
                </a:lnTo>
                <a:lnTo>
                  <a:pt x="725684" y="59389"/>
                </a:lnTo>
                <a:lnTo>
                  <a:pt x="724902" y="55769"/>
                </a:lnTo>
                <a:lnTo>
                  <a:pt x="724021" y="50485"/>
                </a:lnTo>
                <a:lnTo>
                  <a:pt x="722260" y="45863"/>
                </a:lnTo>
                <a:lnTo>
                  <a:pt x="719618" y="41900"/>
                </a:lnTo>
                <a:lnTo>
                  <a:pt x="716878" y="37742"/>
                </a:lnTo>
                <a:lnTo>
                  <a:pt x="712891" y="34354"/>
                </a:lnTo>
                <a:lnTo>
                  <a:pt x="707657" y="31737"/>
                </a:lnTo>
                <a:lnTo>
                  <a:pt x="702423" y="29119"/>
                </a:lnTo>
                <a:lnTo>
                  <a:pt x="697017" y="27811"/>
                </a:lnTo>
                <a:lnTo>
                  <a:pt x="691440" y="27811"/>
                </a:lnTo>
                <a:lnTo>
                  <a:pt x="687099" y="28024"/>
                </a:lnTo>
                <a:lnTo>
                  <a:pt x="679479" y="415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7" name="object 497"/>
          <p:cNvSpPr/>
          <p:nvPr/>
        </p:nvSpPr>
        <p:spPr>
          <a:xfrm>
            <a:off x="3251950" y="1546548"/>
            <a:ext cx="547596" cy="97574"/>
          </a:xfrm>
          <a:custGeom>
            <a:avLst/>
            <a:gdLst/>
            <a:ahLst/>
            <a:cxnLst/>
            <a:rect l="l" t="t" r="r" b="b"/>
            <a:pathLst>
              <a:path w="602356" h="110584">
                <a:moveTo>
                  <a:pt x="372871" y="107795"/>
                </a:moveTo>
                <a:lnTo>
                  <a:pt x="372871" y="61492"/>
                </a:lnTo>
                <a:lnTo>
                  <a:pt x="373200" y="57542"/>
                </a:lnTo>
                <a:lnTo>
                  <a:pt x="373861" y="54778"/>
                </a:lnTo>
                <a:lnTo>
                  <a:pt x="374522" y="52014"/>
                </a:lnTo>
                <a:lnTo>
                  <a:pt x="375953" y="49336"/>
                </a:lnTo>
                <a:lnTo>
                  <a:pt x="378154" y="46743"/>
                </a:lnTo>
                <a:lnTo>
                  <a:pt x="380894" y="43515"/>
                </a:lnTo>
                <a:lnTo>
                  <a:pt x="384073" y="41362"/>
                </a:lnTo>
                <a:lnTo>
                  <a:pt x="387694" y="40285"/>
                </a:lnTo>
                <a:lnTo>
                  <a:pt x="389699" y="39650"/>
                </a:lnTo>
                <a:lnTo>
                  <a:pt x="392268" y="39331"/>
                </a:lnTo>
                <a:lnTo>
                  <a:pt x="401562" y="39331"/>
                </a:lnTo>
                <a:lnTo>
                  <a:pt x="405818" y="41778"/>
                </a:lnTo>
                <a:lnTo>
                  <a:pt x="408167" y="46669"/>
                </a:lnTo>
                <a:lnTo>
                  <a:pt x="409585" y="49605"/>
                </a:lnTo>
                <a:lnTo>
                  <a:pt x="410295" y="53470"/>
                </a:lnTo>
                <a:lnTo>
                  <a:pt x="410295" y="107795"/>
                </a:lnTo>
                <a:lnTo>
                  <a:pt x="423723" y="107795"/>
                </a:lnTo>
                <a:lnTo>
                  <a:pt x="423723" y="49458"/>
                </a:lnTo>
                <a:lnTo>
                  <a:pt x="422647" y="43368"/>
                </a:lnTo>
                <a:lnTo>
                  <a:pt x="420495" y="39111"/>
                </a:lnTo>
                <a:lnTo>
                  <a:pt x="411893" y="30353"/>
                </a:lnTo>
                <a:lnTo>
                  <a:pt x="397893" y="27444"/>
                </a:lnTo>
                <a:lnTo>
                  <a:pt x="392806" y="27444"/>
                </a:lnTo>
                <a:lnTo>
                  <a:pt x="388183" y="28447"/>
                </a:lnTo>
                <a:lnTo>
                  <a:pt x="384025" y="30453"/>
                </a:lnTo>
                <a:lnTo>
                  <a:pt x="379866" y="32459"/>
                </a:lnTo>
                <a:lnTo>
                  <a:pt x="375928" y="35760"/>
                </a:lnTo>
                <a:lnTo>
                  <a:pt x="372210" y="40359"/>
                </a:lnTo>
                <a:lnTo>
                  <a:pt x="372210" y="29205"/>
                </a:lnTo>
                <a:lnTo>
                  <a:pt x="359662" y="29205"/>
                </a:lnTo>
                <a:lnTo>
                  <a:pt x="359662" y="107795"/>
                </a:lnTo>
                <a:lnTo>
                  <a:pt x="372871" y="107795"/>
                </a:lnTo>
                <a:close/>
              </a:path>
              <a:path w="602356" h="110584">
                <a:moveTo>
                  <a:pt x="460536" y="29205"/>
                </a:moveTo>
                <a:lnTo>
                  <a:pt x="447034" y="29205"/>
                </a:lnTo>
                <a:lnTo>
                  <a:pt x="447034" y="89328"/>
                </a:lnTo>
                <a:lnTo>
                  <a:pt x="448134" y="94685"/>
                </a:lnTo>
                <a:lnTo>
                  <a:pt x="450336" y="98696"/>
                </a:lnTo>
                <a:lnTo>
                  <a:pt x="459150" y="107139"/>
                </a:lnTo>
                <a:lnTo>
                  <a:pt x="473231" y="109923"/>
                </a:lnTo>
                <a:lnTo>
                  <a:pt x="480422" y="109923"/>
                </a:lnTo>
                <a:lnTo>
                  <a:pt x="486537" y="107869"/>
                </a:lnTo>
                <a:lnTo>
                  <a:pt x="491576" y="103759"/>
                </a:lnTo>
                <a:lnTo>
                  <a:pt x="494120" y="101705"/>
                </a:lnTo>
                <a:lnTo>
                  <a:pt x="496248" y="99185"/>
                </a:lnTo>
                <a:lnTo>
                  <a:pt x="497960" y="96202"/>
                </a:lnTo>
                <a:lnTo>
                  <a:pt x="497813" y="107795"/>
                </a:lnTo>
                <a:lnTo>
                  <a:pt x="510288" y="107795"/>
                </a:lnTo>
                <a:lnTo>
                  <a:pt x="510288" y="29205"/>
                </a:lnTo>
                <a:lnTo>
                  <a:pt x="497079" y="29205"/>
                </a:lnTo>
                <a:lnTo>
                  <a:pt x="497079" y="75484"/>
                </a:lnTo>
                <a:lnTo>
                  <a:pt x="496174" y="81525"/>
                </a:lnTo>
                <a:lnTo>
                  <a:pt x="494364" y="85929"/>
                </a:lnTo>
                <a:lnTo>
                  <a:pt x="491038" y="94147"/>
                </a:lnTo>
                <a:lnTo>
                  <a:pt x="484776" y="98256"/>
                </a:lnTo>
                <a:lnTo>
                  <a:pt x="469170" y="98256"/>
                </a:lnTo>
                <a:lnTo>
                  <a:pt x="464792" y="95908"/>
                </a:lnTo>
                <a:lnTo>
                  <a:pt x="462444" y="91211"/>
                </a:lnTo>
                <a:lnTo>
                  <a:pt x="461172" y="88668"/>
                </a:lnTo>
                <a:lnTo>
                  <a:pt x="460536" y="85390"/>
                </a:lnTo>
                <a:lnTo>
                  <a:pt x="460536" y="29205"/>
                </a:lnTo>
                <a:close/>
              </a:path>
              <a:path w="602356" h="110584">
                <a:moveTo>
                  <a:pt x="555759" y="41154"/>
                </a:moveTo>
                <a:lnTo>
                  <a:pt x="560847" y="38965"/>
                </a:lnTo>
                <a:lnTo>
                  <a:pt x="575377" y="38965"/>
                </a:lnTo>
                <a:lnTo>
                  <a:pt x="581418" y="42144"/>
                </a:lnTo>
                <a:lnTo>
                  <a:pt x="585038" y="48504"/>
                </a:lnTo>
                <a:lnTo>
                  <a:pt x="586995" y="51928"/>
                </a:lnTo>
                <a:lnTo>
                  <a:pt x="588243" y="56503"/>
                </a:lnTo>
                <a:lnTo>
                  <a:pt x="588781" y="62226"/>
                </a:lnTo>
                <a:lnTo>
                  <a:pt x="545119" y="62226"/>
                </a:lnTo>
                <a:lnTo>
                  <a:pt x="545364" y="55476"/>
                </a:lnTo>
                <a:lnTo>
                  <a:pt x="540863" y="39258"/>
                </a:lnTo>
                <a:lnTo>
                  <a:pt x="536897" y="44706"/>
                </a:lnTo>
                <a:lnTo>
                  <a:pt x="532167" y="56263"/>
                </a:lnTo>
                <a:lnTo>
                  <a:pt x="530590" y="70004"/>
                </a:lnTo>
                <a:lnTo>
                  <a:pt x="530982" y="77215"/>
                </a:lnTo>
                <a:lnTo>
                  <a:pt x="534238" y="89942"/>
                </a:lnTo>
                <a:lnTo>
                  <a:pt x="540789" y="99907"/>
                </a:lnTo>
                <a:lnTo>
                  <a:pt x="552881" y="108234"/>
                </a:lnTo>
                <a:lnTo>
                  <a:pt x="565666" y="110584"/>
                </a:lnTo>
                <a:lnTo>
                  <a:pt x="569677" y="110584"/>
                </a:lnTo>
                <a:lnTo>
                  <a:pt x="573273" y="110193"/>
                </a:lnTo>
                <a:lnTo>
                  <a:pt x="576453" y="109410"/>
                </a:lnTo>
                <a:lnTo>
                  <a:pt x="582372" y="108040"/>
                </a:lnTo>
                <a:lnTo>
                  <a:pt x="587337" y="105399"/>
                </a:lnTo>
                <a:lnTo>
                  <a:pt x="591349" y="101485"/>
                </a:lnTo>
                <a:lnTo>
                  <a:pt x="593746" y="99234"/>
                </a:lnTo>
                <a:lnTo>
                  <a:pt x="595911" y="96336"/>
                </a:lnTo>
                <a:lnTo>
                  <a:pt x="597843" y="92789"/>
                </a:lnTo>
                <a:lnTo>
                  <a:pt x="599775" y="89243"/>
                </a:lnTo>
                <a:lnTo>
                  <a:pt x="600913" y="86026"/>
                </a:lnTo>
                <a:lnTo>
                  <a:pt x="601255" y="83140"/>
                </a:lnTo>
                <a:lnTo>
                  <a:pt x="588267" y="83140"/>
                </a:lnTo>
                <a:lnTo>
                  <a:pt x="587289" y="86613"/>
                </a:lnTo>
                <a:lnTo>
                  <a:pt x="585625" y="89670"/>
                </a:lnTo>
                <a:lnTo>
                  <a:pt x="583277" y="92313"/>
                </a:lnTo>
                <a:lnTo>
                  <a:pt x="579168" y="96862"/>
                </a:lnTo>
                <a:lnTo>
                  <a:pt x="573664" y="99137"/>
                </a:lnTo>
                <a:lnTo>
                  <a:pt x="559379" y="99137"/>
                </a:lnTo>
                <a:lnTo>
                  <a:pt x="553925" y="96727"/>
                </a:lnTo>
                <a:lnTo>
                  <a:pt x="550403" y="91909"/>
                </a:lnTo>
                <a:lnTo>
                  <a:pt x="546880" y="87090"/>
                </a:lnTo>
                <a:lnTo>
                  <a:pt x="544997" y="80694"/>
                </a:lnTo>
                <a:lnTo>
                  <a:pt x="544752" y="72720"/>
                </a:lnTo>
                <a:lnTo>
                  <a:pt x="602356" y="72720"/>
                </a:lnTo>
                <a:lnTo>
                  <a:pt x="602356" y="64795"/>
                </a:lnTo>
                <a:lnTo>
                  <a:pt x="601964" y="59022"/>
                </a:lnTo>
                <a:lnTo>
                  <a:pt x="601182" y="55402"/>
                </a:lnTo>
                <a:lnTo>
                  <a:pt x="600301" y="50118"/>
                </a:lnTo>
                <a:lnTo>
                  <a:pt x="598540" y="45496"/>
                </a:lnTo>
                <a:lnTo>
                  <a:pt x="595899" y="41533"/>
                </a:lnTo>
                <a:lnTo>
                  <a:pt x="593159" y="37375"/>
                </a:lnTo>
                <a:lnTo>
                  <a:pt x="589172" y="33987"/>
                </a:lnTo>
                <a:lnTo>
                  <a:pt x="583938" y="31370"/>
                </a:lnTo>
                <a:lnTo>
                  <a:pt x="578703" y="28752"/>
                </a:lnTo>
                <a:lnTo>
                  <a:pt x="573297" y="27444"/>
                </a:lnTo>
                <a:lnTo>
                  <a:pt x="567720" y="27444"/>
                </a:lnTo>
                <a:lnTo>
                  <a:pt x="563379" y="27657"/>
                </a:lnTo>
                <a:lnTo>
                  <a:pt x="555759" y="41154"/>
                </a:lnTo>
                <a:close/>
              </a:path>
              <a:path w="602356" h="110584">
                <a:moveTo>
                  <a:pt x="545364" y="55476"/>
                </a:moveTo>
                <a:lnTo>
                  <a:pt x="547541" y="49910"/>
                </a:lnTo>
                <a:lnTo>
                  <a:pt x="551650" y="45532"/>
                </a:lnTo>
                <a:lnTo>
                  <a:pt x="555759" y="41154"/>
                </a:lnTo>
                <a:lnTo>
                  <a:pt x="563379" y="27657"/>
                </a:lnTo>
                <a:lnTo>
                  <a:pt x="550939" y="31244"/>
                </a:lnTo>
                <a:lnTo>
                  <a:pt x="540863" y="39258"/>
                </a:lnTo>
                <a:lnTo>
                  <a:pt x="545364" y="55476"/>
                </a:lnTo>
                <a:close/>
              </a:path>
              <a:path w="602356" h="110584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9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  <a:path w="602356" h="110584">
                <a:moveTo>
                  <a:pt x="69907" y="99895"/>
                </a:move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7" y="98770"/>
                </a:lnTo>
                <a:lnTo>
                  <a:pt x="84290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7" y="75141"/>
                </a:lnTo>
                <a:lnTo>
                  <a:pt x="83042" y="68879"/>
                </a:lnTo>
                <a:lnTo>
                  <a:pt x="81856" y="64354"/>
                </a:lnTo>
                <a:lnTo>
                  <a:pt x="79728" y="61566"/>
                </a:lnTo>
                <a:lnTo>
                  <a:pt x="77600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1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602356" h="110584">
                <a:moveTo>
                  <a:pt x="129957" y="41154"/>
                </a:moveTo>
                <a:lnTo>
                  <a:pt x="135044" y="38965"/>
                </a:lnTo>
                <a:lnTo>
                  <a:pt x="149573" y="38965"/>
                </a:lnTo>
                <a:lnTo>
                  <a:pt x="155615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6" y="62226"/>
                </a:lnTo>
                <a:lnTo>
                  <a:pt x="119561" y="55476"/>
                </a:lnTo>
                <a:lnTo>
                  <a:pt x="115060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8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5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3" y="89670"/>
                </a:lnTo>
                <a:lnTo>
                  <a:pt x="157474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7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8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1" y="59022"/>
                </a:lnTo>
                <a:lnTo>
                  <a:pt x="175379" y="55402"/>
                </a:lnTo>
                <a:lnTo>
                  <a:pt x="174499" y="50118"/>
                </a:lnTo>
                <a:lnTo>
                  <a:pt x="172738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2"/>
                </a:lnTo>
                <a:lnTo>
                  <a:pt x="147495" y="27444"/>
                </a:lnTo>
                <a:lnTo>
                  <a:pt x="141918" y="27444"/>
                </a:lnTo>
                <a:lnTo>
                  <a:pt x="137577" y="27657"/>
                </a:lnTo>
                <a:lnTo>
                  <a:pt x="129957" y="41154"/>
                </a:lnTo>
                <a:close/>
              </a:path>
              <a:path w="602356" h="110584">
                <a:moveTo>
                  <a:pt x="119561" y="55476"/>
                </a:moveTo>
                <a:lnTo>
                  <a:pt x="121738" y="49910"/>
                </a:lnTo>
                <a:lnTo>
                  <a:pt x="125847" y="45532"/>
                </a:lnTo>
                <a:lnTo>
                  <a:pt x="129957" y="41154"/>
                </a:lnTo>
                <a:lnTo>
                  <a:pt x="137577" y="27657"/>
                </a:lnTo>
                <a:lnTo>
                  <a:pt x="125136" y="31244"/>
                </a:lnTo>
                <a:lnTo>
                  <a:pt x="115060" y="39258"/>
                </a:lnTo>
                <a:lnTo>
                  <a:pt x="119561" y="55476"/>
                </a:lnTo>
                <a:close/>
              </a:path>
              <a:path w="602356" h="110584">
                <a:moveTo>
                  <a:pt x="260696" y="29205"/>
                </a:moveTo>
                <a:lnTo>
                  <a:pt x="246240" y="29205"/>
                </a:lnTo>
                <a:lnTo>
                  <a:pt x="224300" y="93193"/>
                </a:lnTo>
                <a:lnTo>
                  <a:pt x="203313" y="29205"/>
                </a:lnTo>
                <a:lnTo>
                  <a:pt x="187976" y="29205"/>
                </a:lnTo>
                <a:lnTo>
                  <a:pt x="216962" y="107795"/>
                </a:lnTo>
                <a:lnTo>
                  <a:pt x="231051" y="107795"/>
                </a:lnTo>
                <a:lnTo>
                  <a:pt x="260696" y="29205"/>
                </a:lnTo>
                <a:close/>
              </a:path>
              <a:path w="602356" h="110584">
                <a:moveTo>
                  <a:pt x="292764" y="41154"/>
                </a:moveTo>
                <a:lnTo>
                  <a:pt x="297851" y="38965"/>
                </a:lnTo>
                <a:lnTo>
                  <a:pt x="312381" y="38965"/>
                </a:lnTo>
                <a:lnTo>
                  <a:pt x="318422" y="42144"/>
                </a:lnTo>
                <a:lnTo>
                  <a:pt x="322042" y="48504"/>
                </a:lnTo>
                <a:lnTo>
                  <a:pt x="323999" y="51928"/>
                </a:lnTo>
                <a:lnTo>
                  <a:pt x="325247" y="56503"/>
                </a:lnTo>
                <a:lnTo>
                  <a:pt x="325785" y="62226"/>
                </a:lnTo>
                <a:lnTo>
                  <a:pt x="282123" y="62226"/>
                </a:lnTo>
                <a:lnTo>
                  <a:pt x="282368" y="55476"/>
                </a:lnTo>
                <a:lnTo>
                  <a:pt x="277867" y="39258"/>
                </a:lnTo>
                <a:lnTo>
                  <a:pt x="273901" y="44706"/>
                </a:lnTo>
                <a:lnTo>
                  <a:pt x="269171" y="56263"/>
                </a:lnTo>
                <a:lnTo>
                  <a:pt x="267594" y="70004"/>
                </a:lnTo>
                <a:lnTo>
                  <a:pt x="267986" y="77215"/>
                </a:lnTo>
                <a:lnTo>
                  <a:pt x="271242" y="89942"/>
                </a:lnTo>
                <a:lnTo>
                  <a:pt x="277794" y="99907"/>
                </a:lnTo>
                <a:lnTo>
                  <a:pt x="289885" y="108234"/>
                </a:lnTo>
                <a:lnTo>
                  <a:pt x="302670" y="110584"/>
                </a:lnTo>
                <a:lnTo>
                  <a:pt x="306681" y="110584"/>
                </a:lnTo>
                <a:lnTo>
                  <a:pt x="310277" y="110193"/>
                </a:lnTo>
                <a:lnTo>
                  <a:pt x="313457" y="109410"/>
                </a:lnTo>
                <a:lnTo>
                  <a:pt x="319376" y="108040"/>
                </a:lnTo>
                <a:lnTo>
                  <a:pt x="324342" y="105399"/>
                </a:lnTo>
                <a:lnTo>
                  <a:pt x="328353" y="101485"/>
                </a:lnTo>
                <a:lnTo>
                  <a:pt x="330750" y="99234"/>
                </a:lnTo>
                <a:lnTo>
                  <a:pt x="332915" y="96336"/>
                </a:lnTo>
                <a:lnTo>
                  <a:pt x="334847" y="92789"/>
                </a:lnTo>
                <a:lnTo>
                  <a:pt x="336779" y="89243"/>
                </a:lnTo>
                <a:lnTo>
                  <a:pt x="337917" y="86026"/>
                </a:lnTo>
                <a:lnTo>
                  <a:pt x="338259" y="83140"/>
                </a:lnTo>
                <a:lnTo>
                  <a:pt x="325271" y="83140"/>
                </a:lnTo>
                <a:lnTo>
                  <a:pt x="324293" y="86613"/>
                </a:lnTo>
                <a:lnTo>
                  <a:pt x="322630" y="89670"/>
                </a:lnTo>
                <a:lnTo>
                  <a:pt x="320281" y="92313"/>
                </a:lnTo>
                <a:lnTo>
                  <a:pt x="316172" y="96862"/>
                </a:lnTo>
                <a:lnTo>
                  <a:pt x="310668" y="99137"/>
                </a:lnTo>
                <a:lnTo>
                  <a:pt x="296384" y="99137"/>
                </a:lnTo>
                <a:lnTo>
                  <a:pt x="290929" y="96727"/>
                </a:lnTo>
                <a:lnTo>
                  <a:pt x="287407" y="91909"/>
                </a:lnTo>
                <a:lnTo>
                  <a:pt x="283885" y="87090"/>
                </a:lnTo>
                <a:lnTo>
                  <a:pt x="282001" y="80694"/>
                </a:lnTo>
                <a:lnTo>
                  <a:pt x="281756" y="72720"/>
                </a:lnTo>
                <a:lnTo>
                  <a:pt x="339360" y="72720"/>
                </a:lnTo>
                <a:lnTo>
                  <a:pt x="339360" y="64795"/>
                </a:lnTo>
                <a:lnTo>
                  <a:pt x="338968" y="59022"/>
                </a:lnTo>
                <a:lnTo>
                  <a:pt x="338186" y="55402"/>
                </a:lnTo>
                <a:lnTo>
                  <a:pt x="337306" y="50118"/>
                </a:lnTo>
                <a:lnTo>
                  <a:pt x="335544" y="45496"/>
                </a:lnTo>
                <a:lnTo>
                  <a:pt x="332903" y="41533"/>
                </a:lnTo>
                <a:lnTo>
                  <a:pt x="330163" y="37375"/>
                </a:lnTo>
                <a:lnTo>
                  <a:pt x="326176" y="33987"/>
                </a:lnTo>
                <a:lnTo>
                  <a:pt x="320942" y="31370"/>
                </a:lnTo>
                <a:lnTo>
                  <a:pt x="315707" y="28752"/>
                </a:lnTo>
                <a:lnTo>
                  <a:pt x="310302" y="27444"/>
                </a:lnTo>
                <a:lnTo>
                  <a:pt x="304725" y="27444"/>
                </a:lnTo>
                <a:lnTo>
                  <a:pt x="300384" y="27657"/>
                </a:lnTo>
                <a:lnTo>
                  <a:pt x="292764" y="41154"/>
                </a:lnTo>
                <a:close/>
              </a:path>
              <a:path w="602356" h="110584">
                <a:moveTo>
                  <a:pt x="282368" y="55476"/>
                </a:moveTo>
                <a:lnTo>
                  <a:pt x="284545" y="49910"/>
                </a:lnTo>
                <a:lnTo>
                  <a:pt x="288654" y="45532"/>
                </a:lnTo>
                <a:lnTo>
                  <a:pt x="292764" y="41154"/>
                </a:lnTo>
                <a:lnTo>
                  <a:pt x="300384" y="27657"/>
                </a:lnTo>
                <a:lnTo>
                  <a:pt x="287943" y="31244"/>
                </a:lnTo>
                <a:lnTo>
                  <a:pt x="277867" y="39258"/>
                </a:lnTo>
                <a:lnTo>
                  <a:pt x="282368" y="5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8" name="object 498"/>
          <p:cNvSpPr/>
          <p:nvPr/>
        </p:nvSpPr>
        <p:spPr>
          <a:xfrm>
            <a:off x="3246547" y="1678827"/>
            <a:ext cx="466500" cy="100099"/>
          </a:xfrm>
          <a:custGeom>
            <a:avLst/>
            <a:gdLst/>
            <a:ahLst/>
            <a:cxnLst/>
            <a:rect l="l" t="t" r="r" b="b"/>
            <a:pathLst>
              <a:path w="513150" h="113446">
                <a:moveTo>
                  <a:pt x="348948" y="29572"/>
                </a:moveTo>
                <a:lnTo>
                  <a:pt x="335740" y="29572"/>
                </a:lnTo>
                <a:lnTo>
                  <a:pt x="319670" y="91139"/>
                </a:lnTo>
                <a:lnTo>
                  <a:pt x="304260" y="29572"/>
                </a:lnTo>
                <a:lnTo>
                  <a:pt x="289437" y="29572"/>
                </a:lnTo>
                <a:lnTo>
                  <a:pt x="274100" y="91505"/>
                </a:lnTo>
                <a:lnTo>
                  <a:pt x="258984" y="29572"/>
                </a:lnTo>
                <a:lnTo>
                  <a:pt x="244528" y="29572"/>
                </a:lnTo>
                <a:lnTo>
                  <a:pt x="267203" y="108162"/>
                </a:lnTo>
                <a:lnTo>
                  <a:pt x="280925" y="108162"/>
                </a:lnTo>
                <a:lnTo>
                  <a:pt x="296408" y="47330"/>
                </a:lnTo>
                <a:lnTo>
                  <a:pt x="312405" y="108162"/>
                </a:lnTo>
                <a:lnTo>
                  <a:pt x="326127" y="108162"/>
                </a:lnTo>
                <a:lnTo>
                  <a:pt x="348948" y="29572"/>
                </a:lnTo>
                <a:close/>
              </a:path>
              <a:path w="513150" h="113446">
                <a:moveTo>
                  <a:pt x="454784" y="30498"/>
                </a:moveTo>
                <a:lnTo>
                  <a:pt x="440747" y="27664"/>
                </a:lnTo>
                <a:lnTo>
                  <a:pt x="434388" y="27664"/>
                </a:lnTo>
                <a:lnTo>
                  <a:pt x="429080" y="29059"/>
                </a:lnTo>
                <a:lnTo>
                  <a:pt x="424824" y="31847"/>
                </a:lnTo>
                <a:lnTo>
                  <a:pt x="422328" y="33461"/>
                </a:lnTo>
                <a:lnTo>
                  <a:pt x="419516" y="36249"/>
                </a:lnTo>
                <a:lnTo>
                  <a:pt x="416385" y="40212"/>
                </a:lnTo>
                <a:lnTo>
                  <a:pt x="416385" y="0"/>
                </a:lnTo>
                <a:lnTo>
                  <a:pt x="403177" y="0"/>
                </a:lnTo>
                <a:lnTo>
                  <a:pt x="403177" y="108162"/>
                </a:lnTo>
                <a:lnTo>
                  <a:pt x="416385" y="108162"/>
                </a:lnTo>
                <a:lnTo>
                  <a:pt x="416385" y="56013"/>
                </a:lnTo>
                <a:lnTo>
                  <a:pt x="418611" y="48896"/>
                </a:lnTo>
                <a:lnTo>
                  <a:pt x="423063" y="45129"/>
                </a:lnTo>
                <a:lnTo>
                  <a:pt x="427515" y="41362"/>
                </a:lnTo>
                <a:lnTo>
                  <a:pt x="432480" y="39478"/>
                </a:lnTo>
                <a:lnTo>
                  <a:pt x="444563" y="39478"/>
                </a:lnTo>
                <a:lnTo>
                  <a:pt x="449064" y="41631"/>
                </a:lnTo>
                <a:lnTo>
                  <a:pt x="451461" y="45936"/>
                </a:lnTo>
                <a:lnTo>
                  <a:pt x="452928" y="48626"/>
                </a:lnTo>
                <a:lnTo>
                  <a:pt x="453662" y="52858"/>
                </a:lnTo>
                <a:lnTo>
                  <a:pt x="453662" y="108162"/>
                </a:lnTo>
                <a:lnTo>
                  <a:pt x="467238" y="108162"/>
                </a:lnTo>
                <a:lnTo>
                  <a:pt x="467238" y="50021"/>
                </a:lnTo>
                <a:lnTo>
                  <a:pt x="466137" y="43979"/>
                </a:lnTo>
                <a:lnTo>
                  <a:pt x="463936" y="39625"/>
                </a:lnTo>
                <a:lnTo>
                  <a:pt x="463605" y="39000"/>
                </a:lnTo>
                <a:lnTo>
                  <a:pt x="454784" y="30498"/>
                </a:lnTo>
                <a:close/>
              </a:path>
              <a:path w="513150" h="113446">
                <a:moveTo>
                  <a:pt x="497813" y="30599"/>
                </a:moveTo>
                <a:lnTo>
                  <a:pt x="497813" y="46596"/>
                </a:lnTo>
                <a:lnTo>
                  <a:pt x="513150" y="46596"/>
                </a:lnTo>
                <a:lnTo>
                  <a:pt x="513150" y="30599"/>
                </a:lnTo>
                <a:lnTo>
                  <a:pt x="497813" y="30599"/>
                </a:lnTo>
                <a:close/>
              </a:path>
              <a:path w="513150" h="113446">
                <a:moveTo>
                  <a:pt x="497813" y="92166"/>
                </a:moveTo>
                <a:lnTo>
                  <a:pt x="497813" y="108162"/>
                </a:lnTo>
                <a:lnTo>
                  <a:pt x="513150" y="108162"/>
                </a:lnTo>
                <a:lnTo>
                  <a:pt x="513150" y="92166"/>
                </a:lnTo>
                <a:lnTo>
                  <a:pt x="497813" y="92166"/>
                </a:lnTo>
                <a:close/>
              </a:path>
              <a:path w="513150" h="113446">
                <a:moveTo>
                  <a:pt x="384098" y="109410"/>
                </a:moveTo>
                <a:lnTo>
                  <a:pt x="387779" y="109312"/>
                </a:lnTo>
                <a:lnTo>
                  <a:pt x="391057" y="108921"/>
                </a:lnTo>
                <a:lnTo>
                  <a:pt x="394150" y="108162"/>
                </a:lnTo>
                <a:lnTo>
                  <a:pt x="394150" y="97742"/>
                </a:lnTo>
                <a:lnTo>
                  <a:pt x="390164" y="97963"/>
                </a:lnTo>
                <a:lnTo>
                  <a:pt x="387131" y="97963"/>
                </a:lnTo>
                <a:lnTo>
                  <a:pt x="384391" y="97155"/>
                </a:lnTo>
                <a:lnTo>
                  <a:pt x="381603" y="94392"/>
                </a:lnTo>
                <a:lnTo>
                  <a:pt x="381603" y="40359"/>
                </a:lnTo>
                <a:lnTo>
                  <a:pt x="394150" y="40359"/>
                </a:lnTo>
                <a:lnTo>
                  <a:pt x="394150" y="29572"/>
                </a:lnTo>
                <a:lnTo>
                  <a:pt x="381603" y="29572"/>
                </a:lnTo>
                <a:lnTo>
                  <a:pt x="381603" y="7631"/>
                </a:lnTo>
                <a:lnTo>
                  <a:pt x="368248" y="7631"/>
                </a:lnTo>
                <a:lnTo>
                  <a:pt x="368248" y="29572"/>
                </a:lnTo>
                <a:lnTo>
                  <a:pt x="357607" y="29572"/>
                </a:lnTo>
                <a:lnTo>
                  <a:pt x="357607" y="40359"/>
                </a:lnTo>
                <a:lnTo>
                  <a:pt x="368248" y="40359"/>
                </a:lnTo>
                <a:lnTo>
                  <a:pt x="368248" y="97424"/>
                </a:lnTo>
                <a:lnTo>
                  <a:pt x="369348" y="101522"/>
                </a:lnTo>
                <a:lnTo>
                  <a:pt x="371550" y="104677"/>
                </a:lnTo>
                <a:lnTo>
                  <a:pt x="373751" y="107833"/>
                </a:lnTo>
                <a:lnTo>
                  <a:pt x="377933" y="109410"/>
                </a:lnTo>
                <a:lnTo>
                  <a:pt x="384098" y="109410"/>
                </a:lnTo>
                <a:close/>
              </a:path>
              <a:path w="513150" h="113446">
                <a:moveTo>
                  <a:pt x="0" y="55915"/>
                </a:moveTo>
                <a:lnTo>
                  <a:pt x="378" y="64234"/>
                </a:lnTo>
                <a:lnTo>
                  <a:pt x="2899" y="77521"/>
                </a:lnTo>
                <a:lnTo>
                  <a:pt x="7787" y="88984"/>
                </a:lnTo>
                <a:lnTo>
                  <a:pt x="15042" y="98623"/>
                </a:lnTo>
                <a:lnTo>
                  <a:pt x="23142" y="104569"/>
                </a:lnTo>
                <a:lnTo>
                  <a:pt x="34869" y="109410"/>
                </a:lnTo>
                <a:lnTo>
                  <a:pt x="47990" y="111024"/>
                </a:lnTo>
                <a:lnTo>
                  <a:pt x="57872" y="111024"/>
                </a:lnTo>
                <a:lnTo>
                  <a:pt x="66017" y="109215"/>
                </a:lnTo>
                <a:lnTo>
                  <a:pt x="72426" y="105594"/>
                </a:lnTo>
                <a:lnTo>
                  <a:pt x="76242" y="103491"/>
                </a:lnTo>
                <a:lnTo>
                  <a:pt x="80620" y="99724"/>
                </a:lnTo>
                <a:lnTo>
                  <a:pt x="85561" y="94294"/>
                </a:lnTo>
                <a:lnTo>
                  <a:pt x="89083" y="108162"/>
                </a:lnTo>
                <a:lnTo>
                  <a:pt x="98476" y="108162"/>
                </a:lnTo>
                <a:lnTo>
                  <a:pt x="98476" y="50485"/>
                </a:lnTo>
                <a:lnTo>
                  <a:pt x="51146" y="50485"/>
                </a:lnTo>
                <a:lnTo>
                  <a:pt x="51146" y="62593"/>
                </a:lnTo>
                <a:lnTo>
                  <a:pt x="84901" y="62593"/>
                </a:lnTo>
                <a:lnTo>
                  <a:pt x="84693" y="67244"/>
                </a:lnTo>
                <a:lnTo>
                  <a:pt x="81680" y="80614"/>
                </a:lnTo>
                <a:lnTo>
                  <a:pt x="75104" y="90001"/>
                </a:lnTo>
                <a:lnTo>
                  <a:pt x="64167" y="96394"/>
                </a:lnTo>
                <a:lnTo>
                  <a:pt x="50925" y="98476"/>
                </a:lnTo>
                <a:lnTo>
                  <a:pt x="45277" y="98187"/>
                </a:lnTo>
                <a:lnTo>
                  <a:pt x="32442" y="94453"/>
                </a:lnTo>
                <a:lnTo>
                  <a:pt x="23408" y="86406"/>
                </a:lnTo>
                <a:lnTo>
                  <a:pt x="20151" y="80846"/>
                </a:lnTo>
                <a:lnTo>
                  <a:pt x="16265" y="69076"/>
                </a:lnTo>
                <a:lnTo>
                  <a:pt x="14969" y="55109"/>
                </a:lnTo>
                <a:lnTo>
                  <a:pt x="15738" y="43745"/>
                </a:lnTo>
                <a:lnTo>
                  <a:pt x="19124" y="31246"/>
                </a:lnTo>
                <a:lnTo>
                  <a:pt x="25206" y="21647"/>
                </a:lnTo>
                <a:lnTo>
                  <a:pt x="37635" y="12798"/>
                </a:lnTo>
                <a:lnTo>
                  <a:pt x="50412" y="10420"/>
                </a:lnTo>
                <a:lnTo>
                  <a:pt x="58826" y="10420"/>
                </a:lnTo>
                <a:lnTo>
                  <a:pt x="65797" y="12218"/>
                </a:lnTo>
                <a:lnTo>
                  <a:pt x="71325" y="15813"/>
                </a:lnTo>
                <a:lnTo>
                  <a:pt x="76853" y="19409"/>
                </a:lnTo>
                <a:lnTo>
                  <a:pt x="80498" y="25145"/>
                </a:lnTo>
                <a:lnTo>
                  <a:pt x="82259" y="33021"/>
                </a:lnTo>
                <a:lnTo>
                  <a:pt x="96715" y="33021"/>
                </a:lnTo>
                <a:lnTo>
                  <a:pt x="93655" y="22013"/>
                </a:lnTo>
                <a:lnTo>
                  <a:pt x="86947" y="11107"/>
                </a:lnTo>
                <a:lnTo>
                  <a:pt x="77049" y="3449"/>
                </a:lnTo>
                <a:lnTo>
                  <a:pt x="64197" y="-1114"/>
                </a:lnTo>
                <a:lnTo>
                  <a:pt x="50779" y="-2421"/>
                </a:lnTo>
                <a:lnTo>
                  <a:pt x="49545" y="-2409"/>
                </a:lnTo>
                <a:lnTo>
                  <a:pt x="36196" y="-530"/>
                </a:lnTo>
                <a:lnTo>
                  <a:pt x="24573" y="4553"/>
                </a:lnTo>
                <a:lnTo>
                  <a:pt x="14676" y="12841"/>
                </a:lnTo>
                <a:lnTo>
                  <a:pt x="10287" y="18342"/>
                </a:lnTo>
                <a:lnTo>
                  <a:pt x="4572" y="29140"/>
                </a:lnTo>
                <a:lnTo>
                  <a:pt x="1143" y="41665"/>
                </a:lnTo>
                <a:lnTo>
                  <a:pt x="0" y="55915"/>
                </a:lnTo>
                <a:close/>
              </a:path>
              <a:path w="513150" h="113446">
                <a:moveTo>
                  <a:pt x="115500" y="29572"/>
                </a:moveTo>
                <a:lnTo>
                  <a:pt x="115500" y="108162"/>
                </a:lnTo>
                <a:lnTo>
                  <a:pt x="128709" y="108162"/>
                </a:lnTo>
                <a:lnTo>
                  <a:pt x="128709" y="57383"/>
                </a:lnTo>
                <a:lnTo>
                  <a:pt x="130495" y="52454"/>
                </a:lnTo>
                <a:lnTo>
                  <a:pt x="134066" y="48174"/>
                </a:lnTo>
                <a:lnTo>
                  <a:pt x="137637" y="43893"/>
                </a:lnTo>
                <a:lnTo>
                  <a:pt x="142749" y="41753"/>
                </a:lnTo>
                <a:lnTo>
                  <a:pt x="150906" y="41778"/>
                </a:lnTo>
                <a:lnTo>
                  <a:pt x="153732" y="42120"/>
                </a:lnTo>
                <a:lnTo>
                  <a:pt x="153732" y="28178"/>
                </a:lnTo>
                <a:lnTo>
                  <a:pt x="152313" y="28031"/>
                </a:lnTo>
                <a:lnTo>
                  <a:pt x="149475" y="27811"/>
                </a:lnTo>
                <a:lnTo>
                  <a:pt x="144241" y="27811"/>
                </a:lnTo>
                <a:lnTo>
                  <a:pt x="139618" y="29707"/>
                </a:lnTo>
                <a:lnTo>
                  <a:pt x="135607" y="33498"/>
                </a:lnTo>
                <a:lnTo>
                  <a:pt x="131595" y="37289"/>
                </a:lnTo>
                <a:lnTo>
                  <a:pt x="129076" y="40506"/>
                </a:lnTo>
                <a:lnTo>
                  <a:pt x="128048" y="43148"/>
                </a:lnTo>
                <a:lnTo>
                  <a:pt x="128048" y="29572"/>
                </a:lnTo>
                <a:lnTo>
                  <a:pt x="115500" y="29572"/>
                </a:lnTo>
                <a:close/>
              </a:path>
              <a:path w="513150" h="113446">
                <a:moveTo>
                  <a:pt x="214662" y="106653"/>
                </a:moveTo>
                <a:lnTo>
                  <a:pt x="223859" y="98623"/>
                </a:lnTo>
                <a:lnTo>
                  <a:pt x="227540" y="92731"/>
                </a:lnTo>
                <a:lnTo>
                  <a:pt x="231714" y="80968"/>
                </a:lnTo>
                <a:lnTo>
                  <a:pt x="233105" y="67216"/>
                </a:lnTo>
                <a:lnTo>
                  <a:pt x="232702" y="59879"/>
                </a:lnTo>
                <a:lnTo>
                  <a:pt x="229353" y="47109"/>
                </a:lnTo>
                <a:lnTo>
                  <a:pt x="222612" y="37424"/>
                </a:lnTo>
                <a:lnTo>
                  <a:pt x="209910" y="29440"/>
                </a:lnTo>
                <a:lnTo>
                  <a:pt x="196928" y="27297"/>
                </a:lnTo>
                <a:lnTo>
                  <a:pt x="192400" y="27519"/>
                </a:lnTo>
                <a:lnTo>
                  <a:pt x="179879" y="31095"/>
                </a:lnTo>
                <a:lnTo>
                  <a:pt x="169924" y="39038"/>
                </a:lnTo>
                <a:lnTo>
                  <a:pt x="165785" y="44948"/>
                </a:lnTo>
                <a:lnTo>
                  <a:pt x="161350" y="56583"/>
                </a:lnTo>
                <a:lnTo>
                  <a:pt x="159871" y="70592"/>
                </a:lnTo>
                <a:lnTo>
                  <a:pt x="160180" y="76999"/>
                </a:lnTo>
                <a:lnTo>
                  <a:pt x="163191" y="89792"/>
                </a:lnTo>
                <a:lnTo>
                  <a:pt x="169411" y="100054"/>
                </a:lnTo>
                <a:lnTo>
                  <a:pt x="171237" y="101994"/>
                </a:lnTo>
                <a:lnTo>
                  <a:pt x="173447" y="78737"/>
                </a:lnTo>
                <a:lnTo>
                  <a:pt x="173447" y="61664"/>
                </a:lnTo>
                <a:lnTo>
                  <a:pt x="175281" y="54228"/>
                </a:lnTo>
                <a:lnTo>
                  <a:pt x="178950" y="48064"/>
                </a:lnTo>
                <a:lnTo>
                  <a:pt x="182619" y="41900"/>
                </a:lnTo>
                <a:lnTo>
                  <a:pt x="188490" y="38818"/>
                </a:lnTo>
                <a:lnTo>
                  <a:pt x="205661" y="38818"/>
                </a:lnTo>
                <a:lnTo>
                  <a:pt x="212069" y="42438"/>
                </a:lnTo>
                <a:lnTo>
                  <a:pt x="215787" y="49678"/>
                </a:lnTo>
                <a:lnTo>
                  <a:pt x="218135" y="54277"/>
                </a:lnTo>
                <a:lnTo>
                  <a:pt x="219309" y="60245"/>
                </a:lnTo>
                <a:lnTo>
                  <a:pt x="219309" y="75704"/>
                </a:lnTo>
                <a:lnTo>
                  <a:pt x="217683" y="83079"/>
                </a:lnTo>
                <a:lnTo>
                  <a:pt x="214430" y="89707"/>
                </a:lnTo>
                <a:lnTo>
                  <a:pt x="211176" y="96336"/>
                </a:lnTo>
                <a:lnTo>
                  <a:pt x="205171" y="99651"/>
                </a:lnTo>
                <a:lnTo>
                  <a:pt x="188441" y="99651"/>
                </a:lnTo>
                <a:lnTo>
                  <a:pt x="195167" y="111024"/>
                </a:lnTo>
                <a:lnTo>
                  <a:pt x="202097" y="110589"/>
                </a:lnTo>
                <a:lnTo>
                  <a:pt x="214662" y="106653"/>
                </a:lnTo>
                <a:close/>
              </a:path>
              <a:path w="513150" h="113446">
                <a:moveTo>
                  <a:pt x="182619" y="96862"/>
                </a:moveTo>
                <a:lnTo>
                  <a:pt x="178950" y="91285"/>
                </a:lnTo>
                <a:lnTo>
                  <a:pt x="175281" y="85708"/>
                </a:lnTo>
                <a:lnTo>
                  <a:pt x="173447" y="78737"/>
                </a:lnTo>
                <a:lnTo>
                  <a:pt x="171237" y="101994"/>
                </a:lnTo>
                <a:lnTo>
                  <a:pt x="181828" y="108767"/>
                </a:lnTo>
                <a:lnTo>
                  <a:pt x="195167" y="111024"/>
                </a:lnTo>
                <a:lnTo>
                  <a:pt x="188441" y="99651"/>
                </a:lnTo>
                <a:lnTo>
                  <a:pt x="182619" y="968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9" name="object 499"/>
          <p:cNvSpPr/>
          <p:nvPr/>
        </p:nvSpPr>
        <p:spPr>
          <a:xfrm>
            <a:off x="3699104" y="171288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0" name="object 500"/>
          <p:cNvSpPr/>
          <p:nvPr/>
        </p:nvSpPr>
        <p:spPr>
          <a:xfrm>
            <a:off x="3699104" y="176720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1" name="object 501"/>
          <p:cNvSpPr/>
          <p:nvPr/>
        </p:nvSpPr>
        <p:spPr>
          <a:xfrm>
            <a:off x="3244213" y="1813825"/>
            <a:ext cx="465009" cy="95696"/>
          </a:xfrm>
          <a:custGeom>
            <a:avLst/>
            <a:gdLst/>
            <a:ahLst/>
            <a:cxnLst/>
            <a:rect l="l" t="t" r="r" b="b"/>
            <a:pathLst>
              <a:path w="511510" h="108456">
                <a:moveTo>
                  <a:pt x="462859" y="92973"/>
                </a:moveTo>
                <a:lnTo>
                  <a:pt x="467849" y="97962"/>
                </a:lnTo>
                <a:lnTo>
                  <a:pt x="472839" y="102953"/>
                </a:lnTo>
                <a:lnTo>
                  <a:pt x="478881" y="105447"/>
                </a:lnTo>
                <a:lnTo>
                  <a:pt x="478184" y="93547"/>
                </a:lnTo>
                <a:lnTo>
                  <a:pt x="475223" y="90588"/>
                </a:lnTo>
                <a:lnTo>
                  <a:pt x="472264" y="87628"/>
                </a:lnTo>
                <a:lnTo>
                  <a:pt x="470784" y="84069"/>
                </a:lnTo>
                <a:lnTo>
                  <a:pt x="470784" y="75753"/>
                </a:lnTo>
                <a:lnTo>
                  <a:pt x="472264" y="72194"/>
                </a:lnTo>
                <a:lnTo>
                  <a:pt x="475223" y="69234"/>
                </a:lnTo>
                <a:lnTo>
                  <a:pt x="478184" y="66275"/>
                </a:lnTo>
                <a:lnTo>
                  <a:pt x="481767" y="64795"/>
                </a:lnTo>
                <a:lnTo>
                  <a:pt x="490132" y="64795"/>
                </a:lnTo>
                <a:lnTo>
                  <a:pt x="493691" y="66275"/>
                </a:lnTo>
                <a:lnTo>
                  <a:pt x="496651" y="69234"/>
                </a:lnTo>
                <a:lnTo>
                  <a:pt x="499611" y="72194"/>
                </a:lnTo>
                <a:lnTo>
                  <a:pt x="501090" y="75753"/>
                </a:lnTo>
                <a:lnTo>
                  <a:pt x="501090" y="84069"/>
                </a:lnTo>
                <a:lnTo>
                  <a:pt x="499611" y="87628"/>
                </a:lnTo>
                <a:lnTo>
                  <a:pt x="496651" y="90588"/>
                </a:lnTo>
                <a:lnTo>
                  <a:pt x="493691" y="93547"/>
                </a:lnTo>
                <a:lnTo>
                  <a:pt x="490132" y="95027"/>
                </a:lnTo>
                <a:lnTo>
                  <a:pt x="485974" y="95027"/>
                </a:lnTo>
                <a:lnTo>
                  <a:pt x="485974" y="105447"/>
                </a:lnTo>
                <a:lnTo>
                  <a:pt x="493019" y="105447"/>
                </a:lnTo>
                <a:lnTo>
                  <a:pt x="499036" y="102953"/>
                </a:lnTo>
                <a:lnTo>
                  <a:pt x="504025" y="97962"/>
                </a:lnTo>
                <a:lnTo>
                  <a:pt x="509015" y="92973"/>
                </a:lnTo>
                <a:lnTo>
                  <a:pt x="511510" y="86955"/>
                </a:lnTo>
                <a:lnTo>
                  <a:pt x="511510" y="72866"/>
                </a:lnTo>
                <a:lnTo>
                  <a:pt x="509015" y="66849"/>
                </a:lnTo>
                <a:lnTo>
                  <a:pt x="504025" y="61859"/>
                </a:lnTo>
                <a:lnTo>
                  <a:pt x="499036" y="56869"/>
                </a:lnTo>
                <a:lnTo>
                  <a:pt x="493019" y="54375"/>
                </a:lnTo>
                <a:lnTo>
                  <a:pt x="478881" y="54375"/>
                </a:lnTo>
                <a:lnTo>
                  <a:pt x="472839" y="56869"/>
                </a:lnTo>
                <a:lnTo>
                  <a:pt x="467849" y="61859"/>
                </a:lnTo>
                <a:lnTo>
                  <a:pt x="462859" y="66849"/>
                </a:lnTo>
                <a:lnTo>
                  <a:pt x="460364" y="72866"/>
                </a:lnTo>
                <a:lnTo>
                  <a:pt x="460364" y="86955"/>
                </a:lnTo>
                <a:lnTo>
                  <a:pt x="462859" y="92973"/>
                </a:lnTo>
                <a:close/>
              </a:path>
              <a:path w="511510" h="108456">
                <a:moveTo>
                  <a:pt x="390873" y="42193"/>
                </a:moveTo>
                <a:lnTo>
                  <a:pt x="395863" y="47184"/>
                </a:lnTo>
                <a:lnTo>
                  <a:pt x="400852" y="52173"/>
                </a:lnTo>
                <a:lnTo>
                  <a:pt x="406870" y="54668"/>
                </a:lnTo>
                <a:lnTo>
                  <a:pt x="406197" y="42768"/>
                </a:lnTo>
                <a:lnTo>
                  <a:pt x="403237" y="39809"/>
                </a:lnTo>
                <a:lnTo>
                  <a:pt x="400278" y="36849"/>
                </a:lnTo>
                <a:lnTo>
                  <a:pt x="398798" y="33290"/>
                </a:lnTo>
                <a:lnTo>
                  <a:pt x="398798" y="24925"/>
                </a:lnTo>
                <a:lnTo>
                  <a:pt x="400278" y="21353"/>
                </a:lnTo>
                <a:lnTo>
                  <a:pt x="403237" y="18418"/>
                </a:lnTo>
                <a:lnTo>
                  <a:pt x="406197" y="15483"/>
                </a:lnTo>
                <a:lnTo>
                  <a:pt x="409756" y="14015"/>
                </a:lnTo>
                <a:lnTo>
                  <a:pt x="418122" y="14015"/>
                </a:lnTo>
                <a:lnTo>
                  <a:pt x="421705" y="15495"/>
                </a:lnTo>
                <a:lnTo>
                  <a:pt x="424665" y="18455"/>
                </a:lnTo>
                <a:lnTo>
                  <a:pt x="427624" y="21414"/>
                </a:lnTo>
                <a:lnTo>
                  <a:pt x="429104" y="24974"/>
                </a:lnTo>
                <a:lnTo>
                  <a:pt x="429104" y="33290"/>
                </a:lnTo>
                <a:lnTo>
                  <a:pt x="427624" y="36849"/>
                </a:lnTo>
                <a:lnTo>
                  <a:pt x="424665" y="39809"/>
                </a:lnTo>
                <a:lnTo>
                  <a:pt x="421705" y="42768"/>
                </a:lnTo>
                <a:lnTo>
                  <a:pt x="418122" y="44248"/>
                </a:lnTo>
                <a:lnTo>
                  <a:pt x="413914" y="44248"/>
                </a:lnTo>
                <a:lnTo>
                  <a:pt x="413914" y="54668"/>
                </a:lnTo>
                <a:lnTo>
                  <a:pt x="421008" y="54668"/>
                </a:lnTo>
                <a:lnTo>
                  <a:pt x="427049" y="52173"/>
                </a:lnTo>
                <a:lnTo>
                  <a:pt x="432039" y="47184"/>
                </a:lnTo>
                <a:lnTo>
                  <a:pt x="437029" y="42193"/>
                </a:lnTo>
                <a:lnTo>
                  <a:pt x="439524" y="36176"/>
                </a:lnTo>
                <a:lnTo>
                  <a:pt x="439524" y="22087"/>
                </a:lnTo>
                <a:lnTo>
                  <a:pt x="437029" y="16058"/>
                </a:lnTo>
                <a:lnTo>
                  <a:pt x="432039" y="11044"/>
                </a:lnTo>
                <a:lnTo>
                  <a:pt x="427049" y="6029"/>
                </a:lnTo>
                <a:lnTo>
                  <a:pt x="421008" y="3522"/>
                </a:lnTo>
                <a:lnTo>
                  <a:pt x="406870" y="3522"/>
                </a:lnTo>
                <a:lnTo>
                  <a:pt x="400852" y="6029"/>
                </a:lnTo>
                <a:lnTo>
                  <a:pt x="395863" y="11044"/>
                </a:lnTo>
                <a:lnTo>
                  <a:pt x="390873" y="16058"/>
                </a:lnTo>
                <a:lnTo>
                  <a:pt x="388378" y="22087"/>
                </a:lnTo>
                <a:lnTo>
                  <a:pt x="388378" y="36176"/>
                </a:lnTo>
                <a:lnTo>
                  <a:pt x="390873" y="42193"/>
                </a:lnTo>
                <a:close/>
              </a:path>
              <a:path w="511510" h="108456">
                <a:moveTo>
                  <a:pt x="315169" y="69882"/>
                </a:moveTo>
                <a:lnTo>
                  <a:pt x="317162" y="64905"/>
                </a:lnTo>
                <a:lnTo>
                  <a:pt x="321149" y="61309"/>
                </a:lnTo>
                <a:lnTo>
                  <a:pt x="325136" y="57713"/>
                </a:lnTo>
                <a:lnTo>
                  <a:pt x="330285" y="55915"/>
                </a:lnTo>
                <a:lnTo>
                  <a:pt x="343102" y="55915"/>
                </a:lnTo>
                <a:lnTo>
                  <a:pt x="348435" y="57677"/>
                </a:lnTo>
                <a:lnTo>
                  <a:pt x="352593" y="61199"/>
                </a:lnTo>
                <a:lnTo>
                  <a:pt x="356751" y="64721"/>
                </a:lnTo>
                <a:lnTo>
                  <a:pt x="353669" y="36262"/>
                </a:lnTo>
                <a:lnTo>
                  <a:pt x="350391" y="39515"/>
                </a:lnTo>
                <a:lnTo>
                  <a:pt x="347114" y="42768"/>
                </a:lnTo>
                <a:lnTo>
                  <a:pt x="342564" y="44394"/>
                </a:lnTo>
                <a:lnTo>
                  <a:pt x="331753" y="44394"/>
                </a:lnTo>
                <a:lnTo>
                  <a:pt x="327423" y="43001"/>
                </a:lnTo>
                <a:lnTo>
                  <a:pt x="323754" y="40212"/>
                </a:lnTo>
                <a:lnTo>
                  <a:pt x="320085" y="37424"/>
                </a:lnTo>
                <a:lnTo>
                  <a:pt x="318251" y="33559"/>
                </a:lnTo>
                <a:lnTo>
                  <a:pt x="318251" y="24215"/>
                </a:lnTo>
                <a:lnTo>
                  <a:pt x="319669" y="20375"/>
                </a:lnTo>
                <a:lnTo>
                  <a:pt x="322507" y="17097"/>
                </a:lnTo>
                <a:lnTo>
                  <a:pt x="325344" y="13820"/>
                </a:lnTo>
                <a:lnTo>
                  <a:pt x="329943" y="12181"/>
                </a:lnTo>
                <a:lnTo>
                  <a:pt x="342711" y="12181"/>
                </a:lnTo>
                <a:lnTo>
                  <a:pt x="347480" y="13820"/>
                </a:lnTo>
                <a:lnTo>
                  <a:pt x="350611" y="17097"/>
                </a:lnTo>
                <a:lnTo>
                  <a:pt x="353742" y="20375"/>
                </a:lnTo>
                <a:lnTo>
                  <a:pt x="355307" y="23971"/>
                </a:lnTo>
                <a:lnTo>
                  <a:pt x="355675" y="49312"/>
                </a:lnTo>
                <a:lnTo>
                  <a:pt x="359588" y="47110"/>
                </a:lnTo>
                <a:lnTo>
                  <a:pt x="362475" y="44860"/>
                </a:lnTo>
                <a:lnTo>
                  <a:pt x="364334" y="42560"/>
                </a:lnTo>
                <a:lnTo>
                  <a:pt x="367660" y="38500"/>
                </a:lnTo>
                <a:lnTo>
                  <a:pt x="369323" y="33192"/>
                </a:lnTo>
                <a:lnTo>
                  <a:pt x="369323" y="19544"/>
                </a:lnTo>
                <a:lnTo>
                  <a:pt x="366462" y="13343"/>
                </a:lnTo>
                <a:lnTo>
                  <a:pt x="360738" y="8035"/>
                </a:lnTo>
                <a:lnTo>
                  <a:pt x="355014" y="2727"/>
                </a:lnTo>
                <a:lnTo>
                  <a:pt x="347114" y="73"/>
                </a:lnTo>
                <a:lnTo>
                  <a:pt x="336823" y="73"/>
                </a:lnTo>
                <a:lnTo>
                  <a:pt x="323103" y="2212"/>
                </a:lnTo>
                <a:lnTo>
                  <a:pt x="312894" y="8512"/>
                </a:lnTo>
                <a:lnTo>
                  <a:pt x="307219" y="14137"/>
                </a:lnTo>
                <a:lnTo>
                  <a:pt x="304382" y="20864"/>
                </a:lnTo>
                <a:lnTo>
                  <a:pt x="304382" y="34953"/>
                </a:lnTo>
                <a:lnTo>
                  <a:pt x="306314" y="40041"/>
                </a:lnTo>
                <a:lnTo>
                  <a:pt x="310179" y="43954"/>
                </a:lnTo>
                <a:lnTo>
                  <a:pt x="312233" y="46058"/>
                </a:lnTo>
                <a:lnTo>
                  <a:pt x="315095" y="47893"/>
                </a:lnTo>
                <a:lnTo>
                  <a:pt x="318764" y="49458"/>
                </a:lnTo>
                <a:lnTo>
                  <a:pt x="312796" y="51855"/>
                </a:lnTo>
                <a:lnTo>
                  <a:pt x="308295" y="55317"/>
                </a:lnTo>
                <a:lnTo>
                  <a:pt x="305262" y="59841"/>
                </a:lnTo>
                <a:lnTo>
                  <a:pt x="302229" y="64366"/>
                </a:lnTo>
                <a:lnTo>
                  <a:pt x="300713" y="69735"/>
                </a:lnTo>
                <a:lnTo>
                  <a:pt x="300728" y="77140"/>
                </a:lnTo>
                <a:lnTo>
                  <a:pt x="303569" y="90374"/>
                </a:lnTo>
                <a:lnTo>
                  <a:pt x="311316" y="100127"/>
                </a:lnTo>
                <a:lnTo>
                  <a:pt x="312773" y="101217"/>
                </a:lnTo>
                <a:lnTo>
                  <a:pt x="315169" y="81721"/>
                </a:lnTo>
                <a:lnTo>
                  <a:pt x="315169" y="69882"/>
                </a:lnTo>
                <a:close/>
              </a:path>
              <a:path w="511510" h="108456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5" y="71252"/>
                </a:lnTo>
                <a:lnTo>
                  <a:pt x="45348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6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7" y="9759"/>
                </a:lnTo>
                <a:lnTo>
                  <a:pt x="62610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7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4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3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2"/>
                </a:lnTo>
                <a:lnTo>
                  <a:pt x="56037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8" y="96397"/>
                </a:lnTo>
                <a:lnTo>
                  <a:pt x="0" y="105447"/>
                </a:lnTo>
                <a:lnTo>
                  <a:pt x="72132" y="105447"/>
                </a:lnTo>
                <a:lnTo>
                  <a:pt x="72132" y="92973"/>
                </a:lnTo>
                <a:lnTo>
                  <a:pt x="14749" y="92973"/>
                </a:lnTo>
                <a:close/>
              </a:path>
              <a:path w="511510" h="108456">
                <a:moveTo>
                  <a:pt x="158465" y="62776"/>
                </a:moveTo>
                <a:lnTo>
                  <a:pt x="155358" y="58447"/>
                </a:lnTo>
                <a:lnTo>
                  <a:pt x="152252" y="54118"/>
                </a:lnTo>
                <a:lnTo>
                  <a:pt x="147934" y="51195"/>
                </a:lnTo>
                <a:lnTo>
                  <a:pt x="142406" y="49679"/>
                </a:lnTo>
                <a:lnTo>
                  <a:pt x="145831" y="48260"/>
                </a:lnTo>
                <a:lnTo>
                  <a:pt x="148619" y="46303"/>
                </a:lnTo>
                <a:lnTo>
                  <a:pt x="150772" y="43808"/>
                </a:lnTo>
                <a:lnTo>
                  <a:pt x="154245" y="39796"/>
                </a:lnTo>
                <a:lnTo>
                  <a:pt x="155982" y="34562"/>
                </a:lnTo>
                <a:lnTo>
                  <a:pt x="155982" y="19054"/>
                </a:lnTo>
                <a:lnTo>
                  <a:pt x="153046" y="12144"/>
                </a:lnTo>
                <a:lnTo>
                  <a:pt x="147176" y="7375"/>
                </a:lnTo>
                <a:lnTo>
                  <a:pt x="146844" y="7109"/>
                </a:lnTo>
                <a:lnTo>
                  <a:pt x="136321" y="1942"/>
                </a:lnTo>
                <a:lnTo>
                  <a:pt x="122300" y="220"/>
                </a:lnTo>
                <a:lnTo>
                  <a:pt x="114467" y="839"/>
                </a:lnTo>
                <a:lnTo>
                  <a:pt x="102250" y="5551"/>
                </a:lnTo>
                <a:lnTo>
                  <a:pt x="93902" y="14896"/>
                </a:lnTo>
                <a:lnTo>
                  <a:pt x="90771" y="20375"/>
                </a:lnTo>
                <a:lnTo>
                  <a:pt x="89205" y="27028"/>
                </a:lnTo>
                <a:lnTo>
                  <a:pt x="89205" y="34855"/>
                </a:lnTo>
                <a:lnTo>
                  <a:pt x="102267" y="34855"/>
                </a:lnTo>
                <a:lnTo>
                  <a:pt x="102512" y="28887"/>
                </a:lnTo>
                <a:lnTo>
                  <a:pt x="103564" y="24288"/>
                </a:lnTo>
                <a:lnTo>
                  <a:pt x="105422" y="21060"/>
                </a:lnTo>
                <a:lnTo>
                  <a:pt x="108798" y="15189"/>
                </a:lnTo>
                <a:lnTo>
                  <a:pt x="114889" y="12254"/>
                </a:lnTo>
                <a:lnTo>
                  <a:pt x="128635" y="12254"/>
                </a:lnTo>
                <a:lnTo>
                  <a:pt x="132965" y="13673"/>
                </a:lnTo>
                <a:lnTo>
                  <a:pt x="136683" y="16510"/>
                </a:lnTo>
                <a:lnTo>
                  <a:pt x="140401" y="19347"/>
                </a:lnTo>
                <a:lnTo>
                  <a:pt x="142260" y="23384"/>
                </a:lnTo>
                <a:lnTo>
                  <a:pt x="142260" y="35662"/>
                </a:lnTo>
                <a:lnTo>
                  <a:pt x="139471" y="40554"/>
                </a:lnTo>
                <a:lnTo>
                  <a:pt x="133894" y="43294"/>
                </a:lnTo>
                <a:lnTo>
                  <a:pt x="130714" y="44860"/>
                </a:lnTo>
                <a:lnTo>
                  <a:pt x="126654" y="45642"/>
                </a:lnTo>
                <a:lnTo>
                  <a:pt x="117775" y="45520"/>
                </a:lnTo>
                <a:lnTo>
                  <a:pt x="115255" y="45276"/>
                </a:lnTo>
                <a:lnTo>
                  <a:pt x="115255" y="56943"/>
                </a:lnTo>
                <a:lnTo>
                  <a:pt x="120686" y="56796"/>
                </a:lnTo>
                <a:lnTo>
                  <a:pt x="128562" y="56796"/>
                </a:lnTo>
                <a:lnTo>
                  <a:pt x="134714" y="58240"/>
                </a:lnTo>
                <a:lnTo>
                  <a:pt x="139141" y="61126"/>
                </a:lnTo>
                <a:lnTo>
                  <a:pt x="143568" y="64012"/>
                </a:lnTo>
                <a:lnTo>
                  <a:pt x="145782" y="69075"/>
                </a:lnTo>
                <a:lnTo>
                  <a:pt x="145782" y="82186"/>
                </a:lnTo>
                <a:lnTo>
                  <a:pt x="143678" y="86980"/>
                </a:lnTo>
                <a:lnTo>
                  <a:pt x="139471" y="90698"/>
                </a:lnTo>
                <a:lnTo>
                  <a:pt x="135264" y="94416"/>
                </a:lnTo>
                <a:lnTo>
                  <a:pt x="129687" y="96275"/>
                </a:lnTo>
                <a:lnTo>
                  <a:pt x="113788" y="96275"/>
                </a:lnTo>
                <a:lnTo>
                  <a:pt x="107600" y="93511"/>
                </a:lnTo>
                <a:lnTo>
                  <a:pt x="104175" y="87983"/>
                </a:lnTo>
                <a:lnTo>
                  <a:pt x="102218" y="84901"/>
                </a:lnTo>
                <a:lnTo>
                  <a:pt x="100946" y="79960"/>
                </a:lnTo>
                <a:lnTo>
                  <a:pt x="100359" y="73160"/>
                </a:lnTo>
                <a:lnTo>
                  <a:pt x="86564" y="73160"/>
                </a:lnTo>
                <a:lnTo>
                  <a:pt x="88809" y="87147"/>
                </a:lnTo>
                <a:lnTo>
                  <a:pt x="94966" y="98073"/>
                </a:lnTo>
                <a:lnTo>
                  <a:pt x="97159" y="100409"/>
                </a:lnTo>
                <a:lnTo>
                  <a:pt x="107608" y="106334"/>
                </a:lnTo>
                <a:lnTo>
                  <a:pt x="122007" y="108309"/>
                </a:lnTo>
                <a:lnTo>
                  <a:pt x="127059" y="108114"/>
                </a:lnTo>
                <a:lnTo>
                  <a:pt x="140106" y="105215"/>
                </a:lnTo>
                <a:lnTo>
                  <a:pt x="150111" y="98843"/>
                </a:lnTo>
                <a:lnTo>
                  <a:pt x="157731" y="87501"/>
                </a:lnTo>
                <a:lnTo>
                  <a:pt x="160018" y="74334"/>
                </a:lnTo>
                <a:lnTo>
                  <a:pt x="160018" y="68072"/>
                </a:lnTo>
                <a:lnTo>
                  <a:pt x="158465" y="62776"/>
                </a:lnTo>
                <a:close/>
              </a:path>
              <a:path w="511510" h="108456">
                <a:moveTo>
                  <a:pt x="183475" y="89450"/>
                </a:moveTo>
                <a:lnTo>
                  <a:pt x="183475" y="105447"/>
                </a:lnTo>
                <a:lnTo>
                  <a:pt x="198812" y="105447"/>
                </a:lnTo>
                <a:lnTo>
                  <a:pt x="198812" y="89450"/>
                </a:lnTo>
                <a:lnTo>
                  <a:pt x="183475" y="89450"/>
                </a:lnTo>
                <a:close/>
              </a:path>
              <a:path w="511510" h="108456">
                <a:moveTo>
                  <a:pt x="255559" y="96275"/>
                </a:moveTo>
                <a:lnTo>
                  <a:pt x="240198" y="96275"/>
                </a:lnTo>
                <a:lnTo>
                  <a:pt x="234181" y="91309"/>
                </a:lnTo>
                <a:lnTo>
                  <a:pt x="235511" y="105818"/>
                </a:lnTo>
                <a:lnTo>
                  <a:pt x="248784" y="108309"/>
                </a:lnTo>
                <a:lnTo>
                  <a:pt x="260334" y="106494"/>
                </a:lnTo>
                <a:lnTo>
                  <a:pt x="271112" y="99809"/>
                </a:lnTo>
                <a:lnTo>
                  <a:pt x="279017" y="88203"/>
                </a:lnTo>
                <a:lnTo>
                  <a:pt x="282225" y="79298"/>
                </a:lnTo>
                <a:lnTo>
                  <a:pt x="284607" y="66951"/>
                </a:lnTo>
                <a:lnTo>
                  <a:pt x="285401" y="52760"/>
                </a:lnTo>
                <a:lnTo>
                  <a:pt x="284767" y="40069"/>
                </a:lnTo>
                <a:lnTo>
                  <a:pt x="282425" y="27442"/>
                </a:lnTo>
                <a:lnTo>
                  <a:pt x="278356" y="17170"/>
                </a:lnTo>
                <a:lnTo>
                  <a:pt x="273056" y="9772"/>
                </a:lnTo>
                <a:lnTo>
                  <a:pt x="262538" y="2718"/>
                </a:lnTo>
                <a:lnTo>
                  <a:pt x="248857" y="366"/>
                </a:lnTo>
                <a:lnTo>
                  <a:pt x="247353" y="393"/>
                </a:lnTo>
                <a:lnTo>
                  <a:pt x="234500" y="3393"/>
                </a:lnTo>
                <a:lnTo>
                  <a:pt x="224557" y="11358"/>
                </a:lnTo>
                <a:lnTo>
                  <a:pt x="217524" y="24288"/>
                </a:lnTo>
                <a:lnTo>
                  <a:pt x="215986" y="29160"/>
                </a:lnTo>
                <a:lnTo>
                  <a:pt x="213672" y="41253"/>
                </a:lnTo>
                <a:lnTo>
                  <a:pt x="212901" y="55035"/>
                </a:lnTo>
                <a:lnTo>
                  <a:pt x="213715" y="69071"/>
                </a:lnTo>
                <a:lnTo>
                  <a:pt x="216283" y="81541"/>
                </a:lnTo>
                <a:lnTo>
                  <a:pt x="220606" y="91872"/>
                </a:lnTo>
                <a:lnTo>
                  <a:pt x="225174" y="98344"/>
                </a:lnTo>
                <a:lnTo>
                  <a:pt x="228029" y="69714"/>
                </a:lnTo>
                <a:lnTo>
                  <a:pt x="227210" y="55548"/>
                </a:lnTo>
                <a:lnTo>
                  <a:pt x="227483" y="46468"/>
                </a:lnTo>
                <a:lnTo>
                  <a:pt x="229233" y="33287"/>
                </a:lnTo>
                <a:lnTo>
                  <a:pt x="232603" y="23224"/>
                </a:lnTo>
                <a:lnTo>
                  <a:pt x="236199" y="15911"/>
                </a:lnTo>
                <a:lnTo>
                  <a:pt x="241886" y="12254"/>
                </a:lnTo>
                <a:lnTo>
                  <a:pt x="258128" y="12254"/>
                </a:lnTo>
                <a:lnTo>
                  <a:pt x="263827" y="16106"/>
                </a:lnTo>
                <a:lnTo>
                  <a:pt x="266762" y="23812"/>
                </a:lnTo>
                <a:lnTo>
                  <a:pt x="267964" y="27355"/>
                </a:lnTo>
                <a:lnTo>
                  <a:pt x="270365" y="39161"/>
                </a:lnTo>
                <a:lnTo>
                  <a:pt x="271165" y="53274"/>
                </a:lnTo>
                <a:lnTo>
                  <a:pt x="270745" y="65217"/>
                </a:lnTo>
                <a:lnTo>
                  <a:pt x="268737" y="78331"/>
                </a:lnTo>
                <a:lnTo>
                  <a:pt x="265074" y="87176"/>
                </a:lnTo>
                <a:lnTo>
                  <a:pt x="261014" y="93242"/>
                </a:lnTo>
                <a:lnTo>
                  <a:pt x="255559" y="96275"/>
                </a:lnTo>
                <a:close/>
              </a:path>
              <a:path w="511510" h="108456">
                <a:moveTo>
                  <a:pt x="235511" y="105818"/>
                </a:moveTo>
                <a:lnTo>
                  <a:pt x="234181" y="91309"/>
                </a:lnTo>
                <a:lnTo>
                  <a:pt x="230658" y="81378"/>
                </a:lnTo>
                <a:lnTo>
                  <a:pt x="230486" y="80881"/>
                </a:lnTo>
                <a:lnTo>
                  <a:pt x="228029" y="69714"/>
                </a:lnTo>
                <a:lnTo>
                  <a:pt x="225174" y="98344"/>
                </a:lnTo>
                <a:lnTo>
                  <a:pt x="235511" y="105818"/>
                </a:lnTo>
                <a:close/>
              </a:path>
              <a:path w="511510" h="108456">
                <a:moveTo>
                  <a:pt x="352776" y="91469"/>
                </a:moveTo>
                <a:lnTo>
                  <a:pt x="348740" y="94770"/>
                </a:lnTo>
                <a:lnTo>
                  <a:pt x="343665" y="96422"/>
                </a:lnTo>
                <a:lnTo>
                  <a:pt x="329918" y="96422"/>
                </a:lnTo>
                <a:lnTo>
                  <a:pt x="324280" y="94428"/>
                </a:lnTo>
                <a:lnTo>
                  <a:pt x="320636" y="90441"/>
                </a:lnTo>
                <a:lnTo>
                  <a:pt x="316991" y="86454"/>
                </a:lnTo>
                <a:lnTo>
                  <a:pt x="315169" y="81721"/>
                </a:lnTo>
                <a:lnTo>
                  <a:pt x="312773" y="101217"/>
                </a:lnTo>
                <a:lnTo>
                  <a:pt x="323986" y="106646"/>
                </a:lnTo>
                <a:lnTo>
                  <a:pt x="337256" y="108456"/>
                </a:lnTo>
                <a:lnTo>
                  <a:pt x="340410" y="108370"/>
                </a:lnTo>
                <a:lnTo>
                  <a:pt x="353584" y="105565"/>
                </a:lnTo>
                <a:lnTo>
                  <a:pt x="363600" y="98806"/>
                </a:lnTo>
                <a:lnTo>
                  <a:pt x="369813" y="92373"/>
                </a:lnTo>
                <a:lnTo>
                  <a:pt x="372919" y="84534"/>
                </a:lnTo>
                <a:lnTo>
                  <a:pt x="372919" y="67461"/>
                </a:lnTo>
                <a:lnTo>
                  <a:pt x="370595" y="61101"/>
                </a:lnTo>
                <a:lnTo>
                  <a:pt x="365948" y="56209"/>
                </a:lnTo>
                <a:lnTo>
                  <a:pt x="363453" y="53616"/>
                </a:lnTo>
                <a:lnTo>
                  <a:pt x="360029" y="51317"/>
                </a:lnTo>
                <a:lnTo>
                  <a:pt x="355675" y="49312"/>
                </a:lnTo>
                <a:lnTo>
                  <a:pt x="355307" y="23971"/>
                </a:lnTo>
                <a:lnTo>
                  <a:pt x="355307" y="32385"/>
                </a:lnTo>
                <a:lnTo>
                  <a:pt x="353669" y="36262"/>
                </a:lnTo>
                <a:lnTo>
                  <a:pt x="356751" y="64721"/>
                </a:lnTo>
                <a:lnTo>
                  <a:pt x="358830" y="69882"/>
                </a:lnTo>
                <a:lnTo>
                  <a:pt x="358830" y="83237"/>
                </a:lnTo>
                <a:lnTo>
                  <a:pt x="356812" y="88166"/>
                </a:lnTo>
                <a:lnTo>
                  <a:pt x="352776" y="91469"/>
                </a:lnTo>
                <a:close/>
              </a:path>
              <a:path w="511510" h="108456">
                <a:moveTo>
                  <a:pt x="475334" y="807"/>
                </a:moveTo>
                <a:lnTo>
                  <a:pt x="416556" y="108236"/>
                </a:lnTo>
                <a:lnTo>
                  <a:pt x="424701" y="108236"/>
                </a:lnTo>
                <a:lnTo>
                  <a:pt x="483479" y="807"/>
                </a:lnTo>
                <a:lnTo>
                  <a:pt x="475334" y="807"/>
                </a:lnTo>
                <a:close/>
              </a:path>
              <a:path w="511510" h="108456">
                <a:moveTo>
                  <a:pt x="409756" y="44248"/>
                </a:moveTo>
                <a:lnTo>
                  <a:pt x="406197" y="42768"/>
                </a:lnTo>
                <a:lnTo>
                  <a:pt x="406870" y="54668"/>
                </a:lnTo>
                <a:lnTo>
                  <a:pt x="413914" y="54668"/>
                </a:lnTo>
                <a:lnTo>
                  <a:pt x="413914" y="44248"/>
                </a:lnTo>
                <a:lnTo>
                  <a:pt x="409756" y="44248"/>
                </a:lnTo>
                <a:close/>
              </a:path>
              <a:path w="511510" h="108456">
                <a:moveTo>
                  <a:pt x="481767" y="95027"/>
                </a:moveTo>
                <a:lnTo>
                  <a:pt x="478184" y="93547"/>
                </a:lnTo>
                <a:lnTo>
                  <a:pt x="478881" y="105447"/>
                </a:lnTo>
                <a:lnTo>
                  <a:pt x="485974" y="105447"/>
                </a:lnTo>
                <a:lnTo>
                  <a:pt x="485974" y="95027"/>
                </a:lnTo>
                <a:lnTo>
                  <a:pt x="481767" y="950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2" name="object 502"/>
          <p:cNvSpPr/>
          <p:nvPr/>
        </p:nvSpPr>
        <p:spPr>
          <a:xfrm>
            <a:off x="4583674" y="1546224"/>
            <a:ext cx="556313" cy="123085"/>
          </a:xfrm>
          <a:custGeom>
            <a:avLst/>
            <a:gdLst/>
            <a:ahLst/>
            <a:cxnLst/>
            <a:rect l="l" t="t" r="r" b="b"/>
            <a:pathLst>
              <a:path w="611944" h="139496">
                <a:moveTo>
                  <a:pt x="14235" y="95321"/>
                </a:moveTo>
                <a:lnTo>
                  <a:pt x="14235" y="58777"/>
                </a:lnTo>
                <a:lnTo>
                  <a:pt x="73747" y="58777"/>
                </a:lnTo>
                <a:lnTo>
                  <a:pt x="73747" y="46303"/>
                </a:lnTo>
                <a:lnTo>
                  <a:pt x="14235" y="46303"/>
                </a:lnTo>
                <a:lnTo>
                  <a:pt x="14235" y="13575"/>
                </a:lnTo>
                <a:lnTo>
                  <a:pt x="78590" y="13575"/>
                </a:lnTo>
                <a:lnTo>
                  <a:pt x="78590" y="366"/>
                </a:lnTo>
                <a:lnTo>
                  <a:pt x="0" y="366"/>
                </a:lnTo>
                <a:lnTo>
                  <a:pt x="0" y="108162"/>
                </a:lnTo>
                <a:lnTo>
                  <a:pt x="79691" y="108162"/>
                </a:lnTo>
                <a:lnTo>
                  <a:pt x="79691" y="95321"/>
                </a:lnTo>
                <a:lnTo>
                  <a:pt x="14235" y="95321"/>
                </a:lnTo>
                <a:close/>
              </a:path>
              <a:path w="611944" h="139496">
                <a:moveTo>
                  <a:pt x="88154" y="108162"/>
                </a:moveTo>
                <a:lnTo>
                  <a:pt x="104885" y="108162"/>
                </a:lnTo>
                <a:lnTo>
                  <a:pt x="123817" y="78663"/>
                </a:lnTo>
                <a:lnTo>
                  <a:pt x="143336" y="108162"/>
                </a:lnTo>
                <a:lnTo>
                  <a:pt x="160214" y="108162"/>
                </a:lnTo>
                <a:lnTo>
                  <a:pt x="132549" y="67876"/>
                </a:lnTo>
                <a:lnTo>
                  <a:pt x="159039" y="29939"/>
                </a:lnTo>
                <a:lnTo>
                  <a:pt x="142969" y="29572"/>
                </a:lnTo>
                <a:lnTo>
                  <a:pt x="124697" y="57237"/>
                </a:lnTo>
                <a:lnTo>
                  <a:pt x="106646" y="29572"/>
                </a:lnTo>
                <a:lnTo>
                  <a:pt x="89548" y="29572"/>
                </a:lnTo>
                <a:lnTo>
                  <a:pt x="115818" y="67876"/>
                </a:lnTo>
                <a:lnTo>
                  <a:pt x="88154" y="108162"/>
                </a:lnTo>
                <a:close/>
              </a:path>
              <a:path w="611944" h="139496">
                <a:moveTo>
                  <a:pt x="224801" y="86381"/>
                </a:moveTo>
                <a:lnTo>
                  <a:pt x="220715" y="91542"/>
                </a:lnTo>
                <a:lnTo>
                  <a:pt x="216631" y="96703"/>
                </a:lnTo>
                <a:lnTo>
                  <a:pt x="211507" y="99284"/>
                </a:lnTo>
                <a:lnTo>
                  <a:pt x="196243" y="99284"/>
                </a:lnTo>
                <a:lnTo>
                  <a:pt x="192207" y="106915"/>
                </a:lnTo>
                <a:lnTo>
                  <a:pt x="196219" y="109508"/>
                </a:lnTo>
                <a:lnTo>
                  <a:pt x="201184" y="110805"/>
                </a:lnTo>
                <a:lnTo>
                  <a:pt x="214638" y="110805"/>
                </a:lnTo>
                <a:lnTo>
                  <a:pt x="221241" y="108481"/>
                </a:lnTo>
                <a:lnTo>
                  <a:pt x="226916" y="103833"/>
                </a:lnTo>
                <a:lnTo>
                  <a:pt x="234670" y="94334"/>
                </a:lnTo>
                <a:lnTo>
                  <a:pt x="238926" y="82289"/>
                </a:lnTo>
                <a:lnTo>
                  <a:pt x="240345" y="67143"/>
                </a:lnTo>
                <a:lnTo>
                  <a:pt x="240068" y="60850"/>
                </a:lnTo>
                <a:lnTo>
                  <a:pt x="237143" y="47874"/>
                </a:lnTo>
                <a:lnTo>
                  <a:pt x="231026" y="37901"/>
                </a:lnTo>
                <a:lnTo>
                  <a:pt x="224813" y="31076"/>
                </a:lnTo>
                <a:lnTo>
                  <a:pt x="217254" y="27664"/>
                </a:lnTo>
                <a:lnTo>
                  <a:pt x="202334" y="27664"/>
                </a:lnTo>
                <a:lnTo>
                  <a:pt x="197100" y="29132"/>
                </a:lnTo>
                <a:lnTo>
                  <a:pt x="192648" y="32067"/>
                </a:lnTo>
                <a:lnTo>
                  <a:pt x="189517" y="34024"/>
                </a:lnTo>
                <a:lnTo>
                  <a:pt x="189932" y="43832"/>
                </a:lnTo>
                <a:lnTo>
                  <a:pt x="196194" y="39258"/>
                </a:lnTo>
                <a:lnTo>
                  <a:pt x="214442" y="39258"/>
                </a:lnTo>
                <a:lnTo>
                  <a:pt x="220704" y="43588"/>
                </a:lnTo>
                <a:lnTo>
                  <a:pt x="224128" y="52247"/>
                </a:lnTo>
                <a:lnTo>
                  <a:pt x="225938" y="56747"/>
                </a:lnTo>
                <a:lnTo>
                  <a:pt x="226843" y="62129"/>
                </a:lnTo>
                <a:lnTo>
                  <a:pt x="226843" y="78663"/>
                </a:lnTo>
                <a:lnTo>
                  <a:pt x="224801" y="86381"/>
                </a:lnTo>
                <a:close/>
              </a:path>
              <a:path w="611944" h="139496">
                <a:moveTo>
                  <a:pt x="280607" y="41521"/>
                </a:moveTo>
                <a:lnTo>
                  <a:pt x="285694" y="39332"/>
                </a:lnTo>
                <a:lnTo>
                  <a:pt x="300223" y="39332"/>
                </a:lnTo>
                <a:lnTo>
                  <a:pt x="306265" y="42511"/>
                </a:lnTo>
                <a:lnTo>
                  <a:pt x="309885" y="48871"/>
                </a:lnTo>
                <a:lnTo>
                  <a:pt x="311842" y="52295"/>
                </a:lnTo>
                <a:lnTo>
                  <a:pt x="313090" y="56869"/>
                </a:lnTo>
                <a:lnTo>
                  <a:pt x="313628" y="62593"/>
                </a:lnTo>
                <a:lnTo>
                  <a:pt x="269966" y="62593"/>
                </a:lnTo>
                <a:lnTo>
                  <a:pt x="270211" y="55843"/>
                </a:lnTo>
                <a:lnTo>
                  <a:pt x="265710" y="39625"/>
                </a:lnTo>
                <a:lnTo>
                  <a:pt x="261744" y="45073"/>
                </a:lnTo>
                <a:lnTo>
                  <a:pt x="257014" y="56630"/>
                </a:lnTo>
                <a:lnTo>
                  <a:pt x="255437" y="70371"/>
                </a:lnTo>
                <a:lnTo>
                  <a:pt x="255829" y="77581"/>
                </a:lnTo>
                <a:lnTo>
                  <a:pt x="259085" y="90309"/>
                </a:lnTo>
                <a:lnTo>
                  <a:pt x="265637" y="100274"/>
                </a:lnTo>
                <a:lnTo>
                  <a:pt x="277728" y="108601"/>
                </a:lnTo>
                <a:lnTo>
                  <a:pt x="290513" y="110951"/>
                </a:lnTo>
                <a:lnTo>
                  <a:pt x="294524" y="110951"/>
                </a:lnTo>
                <a:lnTo>
                  <a:pt x="298120" y="110560"/>
                </a:lnTo>
                <a:lnTo>
                  <a:pt x="301300" y="109777"/>
                </a:lnTo>
                <a:lnTo>
                  <a:pt x="307219" y="108407"/>
                </a:lnTo>
                <a:lnTo>
                  <a:pt x="312185" y="105766"/>
                </a:lnTo>
                <a:lnTo>
                  <a:pt x="316196" y="101852"/>
                </a:lnTo>
                <a:lnTo>
                  <a:pt x="318593" y="99601"/>
                </a:lnTo>
                <a:lnTo>
                  <a:pt x="320758" y="96703"/>
                </a:lnTo>
                <a:lnTo>
                  <a:pt x="322690" y="93156"/>
                </a:lnTo>
                <a:lnTo>
                  <a:pt x="324622" y="89610"/>
                </a:lnTo>
                <a:lnTo>
                  <a:pt x="325760" y="86393"/>
                </a:lnTo>
                <a:lnTo>
                  <a:pt x="326102" y="83507"/>
                </a:lnTo>
                <a:lnTo>
                  <a:pt x="313114" y="83507"/>
                </a:lnTo>
                <a:lnTo>
                  <a:pt x="312135" y="86980"/>
                </a:lnTo>
                <a:lnTo>
                  <a:pt x="310472" y="90037"/>
                </a:lnTo>
                <a:lnTo>
                  <a:pt x="308124" y="92679"/>
                </a:lnTo>
                <a:lnTo>
                  <a:pt x="304015" y="97229"/>
                </a:lnTo>
                <a:lnTo>
                  <a:pt x="298511" y="99504"/>
                </a:lnTo>
                <a:lnTo>
                  <a:pt x="284227" y="99504"/>
                </a:lnTo>
                <a:lnTo>
                  <a:pt x="278772" y="97094"/>
                </a:lnTo>
                <a:lnTo>
                  <a:pt x="275250" y="92276"/>
                </a:lnTo>
                <a:lnTo>
                  <a:pt x="271727" y="87457"/>
                </a:lnTo>
                <a:lnTo>
                  <a:pt x="269844" y="81061"/>
                </a:lnTo>
                <a:lnTo>
                  <a:pt x="269599" y="73087"/>
                </a:lnTo>
                <a:lnTo>
                  <a:pt x="327203" y="73087"/>
                </a:lnTo>
                <a:lnTo>
                  <a:pt x="327203" y="65161"/>
                </a:lnTo>
                <a:lnTo>
                  <a:pt x="326812" y="59389"/>
                </a:lnTo>
                <a:lnTo>
                  <a:pt x="326029" y="55769"/>
                </a:lnTo>
                <a:lnTo>
                  <a:pt x="325149" y="50485"/>
                </a:lnTo>
                <a:lnTo>
                  <a:pt x="323388" y="45863"/>
                </a:lnTo>
                <a:lnTo>
                  <a:pt x="320746" y="41900"/>
                </a:lnTo>
                <a:lnTo>
                  <a:pt x="318006" y="37742"/>
                </a:lnTo>
                <a:lnTo>
                  <a:pt x="314019" y="34354"/>
                </a:lnTo>
                <a:lnTo>
                  <a:pt x="308785" y="31737"/>
                </a:lnTo>
                <a:lnTo>
                  <a:pt x="303550" y="29119"/>
                </a:lnTo>
                <a:lnTo>
                  <a:pt x="298145" y="27811"/>
                </a:lnTo>
                <a:lnTo>
                  <a:pt x="292568" y="27811"/>
                </a:lnTo>
                <a:lnTo>
                  <a:pt x="288227" y="28024"/>
                </a:lnTo>
                <a:lnTo>
                  <a:pt x="280607" y="41521"/>
                </a:lnTo>
                <a:close/>
              </a:path>
              <a:path w="611944" h="139496">
                <a:moveTo>
                  <a:pt x="270211" y="55843"/>
                </a:moveTo>
                <a:lnTo>
                  <a:pt x="272388" y="50277"/>
                </a:lnTo>
                <a:lnTo>
                  <a:pt x="276497" y="45899"/>
                </a:lnTo>
                <a:lnTo>
                  <a:pt x="280607" y="41521"/>
                </a:lnTo>
                <a:lnTo>
                  <a:pt x="288227" y="28024"/>
                </a:lnTo>
                <a:lnTo>
                  <a:pt x="275786" y="31611"/>
                </a:lnTo>
                <a:lnTo>
                  <a:pt x="265710" y="39625"/>
                </a:lnTo>
                <a:lnTo>
                  <a:pt x="270211" y="55843"/>
                </a:lnTo>
                <a:close/>
              </a:path>
              <a:path w="611944" h="139496">
                <a:moveTo>
                  <a:pt x="385052" y="110437"/>
                </a:moveTo>
                <a:lnTo>
                  <a:pt x="392560" y="108028"/>
                </a:lnTo>
                <a:lnTo>
                  <a:pt x="398431" y="103209"/>
                </a:lnTo>
                <a:lnTo>
                  <a:pt x="404302" y="98391"/>
                </a:lnTo>
                <a:lnTo>
                  <a:pt x="407971" y="90771"/>
                </a:lnTo>
                <a:lnTo>
                  <a:pt x="409438" y="80351"/>
                </a:lnTo>
                <a:lnTo>
                  <a:pt x="396597" y="80351"/>
                </a:lnTo>
                <a:lnTo>
                  <a:pt x="395374" y="86173"/>
                </a:lnTo>
                <a:lnTo>
                  <a:pt x="393160" y="90759"/>
                </a:lnTo>
                <a:lnTo>
                  <a:pt x="389956" y="94110"/>
                </a:lnTo>
                <a:lnTo>
                  <a:pt x="386752" y="97461"/>
                </a:lnTo>
                <a:lnTo>
                  <a:pt x="382410" y="99137"/>
                </a:lnTo>
                <a:lnTo>
                  <a:pt x="369788" y="99137"/>
                </a:lnTo>
                <a:lnTo>
                  <a:pt x="364554" y="96446"/>
                </a:lnTo>
                <a:lnTo>
                  <a:pt x="361227" y="91065"/>
                </a:lnTo>
                <a:lnTo>
                  <a:pt x="357901" y="85684"/>
                </a:lnTo>
                <a:lnTo>
                  <a:pt x="356237" y="79055"/>
                </a:lnTo>
                <a:lnTo>
                  <a:pt x="356237" y="63352"/>
                </a:lnTo>
                <a:lnTo>
                  <a:pt x="357411" y="56772"/>
                </a:lnTo>
                <a:lnTo>
                  <a:pt x="359760" y="51439"/>
                </a:lnTo>
                <a:lnTo>
                  <a:pt x="363380" y="43221"/>
                </a:lnTo>
                <a:lnTo>
                  <a:pt x="369397" y="39111"/>
                </a:lnTo>
                <a:lnTo>
                  <a:pt x="383975" y="39111"/>
                </a:lnTo>
                <a:lnTo>
                  <a:pt x="388451" y="40714"/>
                </a:lnTo>
                <a:lnTo>
                  <a:pt x="391240" y="43918"/>
                </a:lnTo>
                <a:lnTo>
                  <a:pt x="394028" y="47122"/>
                </a:lnTo>
                <a:lnTo>
                  <a:pt x="395814" y="51146"/>
                </a:lnTo>
                <a:lnTo>
                  <a:pt x="396597" y="55989"/>
                </a:lnTo>
                <a:lnTo>
                  <a:pt x="409438" y="55989"/>
                </a:lnTo>
                <a:lnTo>
                  <a:pt x="408313" y="45471"/>
                </a:lnTo>
                <a:lnTo>
                  <a:pt x="404974" y="38060"/>
                </a:lnTo>
                <a:lnTo>
                  <a:pt x="399422" y="33755"/>
                </a:lnTo>
                <a:lnTo>
                  <a:pt x="393870" y="29450"/>
                </a:lnTo>
                <a:lnTo>
                  <a:pt x="386666" y="27297"/>
                </a:lnTo>
                <a:lnTo>
                  <a:pt x="374890" y="27402"/>
                </a:lnTo>
                <a:lnTo>
                  <a:pt x="362420" y="30754"/>
                </a:lnTo>
                <a:lnTo>
                  <a:pt x="352202" y="38818"/>
                </a:lnTo>
                <a:lnTo>
                  <a:pt x="347844" y="45078"/>
                </a:lnTo>
                <a:lnTo>
                  <a:pt x="343572" y="56756"/>
                </a:lnTo>
                <a:lnTo>
                  <a:pt x="342148" y="71032"/>
                </a:lnTo>
                <a:lnTo>
                  <a:pt x="342333" y="75708"/>
                </a:lnTo>
                <a:lnTo>
                  <a:pt x="345138" y="88474"/>
                </a:lnTo>
                <a:lnTo>
                  <a:pt x="351321" y="99174"/>
                </a:lnTo>
                <a:lnTo>
                  <a:pt x="362804" y="107953"/>
                </a:lnTo>
                <a:lnTo>
                  <a:pt x="375904" y="110437"/>
                </a:lnTo>
                <a:lnTo>
                  <a:pt x="385052" y="110437"/>
                </a:lnTo>
                <a:close/>
              </a:path>
              <a:path w="611944" h="139496">
                <a:moveTo>
                  <a:pt x="480984" y="41521"/>
                </a:moveTo>
                <a:lnTo>
                  <a:pt x="486072" y="39332"/>
                </a:lnTo>
                <a:lnTo>
                  <a:pt x="500601" y="39332"/>
                </a:lnTo>
                <a:lnTo>
                  <a:pt x="506643" y="42511"/>
                </a:lnTo>
                <a:lnTo>
                  <a:pt x="510263" y="48871"/>
                </a:lnTo>
                <a:lnTo>
                  <a:pt x="512220" y="52295"/>
                </a:lnTo>
                <a:lnTo>
                  <a:pt x="513468" y="56869"/>
                </a:lnTo>
                <a:lnTo>
                  <a:pt x="514006" y="62593"/>
                </a:lnTo>
                <a:lnTo>
                  <a:pt x="470344" y="62593"/>
                </a:lnTo>
                <a:lnTo>
                  <a:pt x="470589" y="55843"/>
                </a:lnTo>
                <a:lnTo>
                  <a:pt x="466088" y="39625"/>
                </a:lnTo>
                <a:lnTo>
                  <a:pt x="462122" y="45073"/>
                </a:lnTo>
                <a:lnTo>
                  <a:pt x="457392" y="56630"/>
                </a:lnTo>
                <a:lnTo>
                  <a:pt x="455815" y="70371"/>
                </a:lnTo>
                <a:lnTo>
                  <a:pt x="456207" y="77581"/>
                </a:lnTo>
                <a:lnTo>
                  <a:pt x="459463" y="90309"/>
                </a:lnTo>
                <a:lnTo>
                  <a:pt x="466014" y="100274"/>
                </a:lnTo>
                <a:lnTo>
                  <a:pt x="478105" y="108601"/>
                </a:lnTo>
                <a:lnTo>
                  <a:pt x="490890" y="110951"/>
                </a:lnTo>
                <a:lnTo>
                  <a:pt x="494902" y="110951"/>
                </a:lnTo>
                <a:lnTo>
                  <a:pt x="498498" y="110560"/>
                </a:lnTo>
                <a:lnTo>
                  <a:pt x="501678" y="109777"/>
                </a:lnTo>
                <a:lnTo>
                  <a:pt x="507597" y="108407"/>
                </a:lnTo>
                <a:lnTo>
                  <a:pt x="512562" y="105766"/>
                </a:lnTo>
                <a:lnTo>
                  <a:pt x="516574" y="101852"/>
                </a:lnTo>
                <a:lnTo>
                  <a:pt x="518971" y="99601"/>
                </a:lnTo>
                <a:lnTo>
                  <a:pt x="521136" y="96703"/>
                </a:lnTo>
                <a:lnTo>
                  <a:pt x="523068" y="93156"/>
                </a:lnTo>
                <a:lnTo>
                  <a:pt x="525000" y="89610"/>
                </a:lnTo>
                <a:lnTo>
                  <a:pt x="526138" y="86393"/>
                </a:lnTo>
                <a:lnTo>
                  <a:pt x="526480" y="83507"/>
                </a:lnTo>
                <a:lnTo>
                  <a:pt x="513492" y="83507"/>
                </a:lnTo>
                <a:lnTo>
                  <a:pt x="512513" y="86980"/>
                </a:lnTo>
                <a:lnTo>
                  <a:pt x="510850" y="90037"/>
                </a:lnTo>
                <a:lnTo>
                  <a:pt x="508502" y="92679"/>
                </a:lnTo>
                <a:lnTo>
                  <a:pt x="504393" y="97229"/>
                </a:lnTo>
                <a:lnTo>
                  <a:pt x="498889" y="99504"/>
                </a:lnTo>
                <a:lnTo>
                  <a:pt x="484605" y="99504"/>
                </a:lnTo>
                <a:lnTo>
                  <a:pt x="479150" y="97094"/>
                </a:lnTo>
                <a:lnTo>
                  <a:pt x="475628" y="92276"/>
                </a:lnTo>
                <a:lnTo>
                  <a:pt x="472105" y="87457"/>
                </a:lnTo>
                <a:lnTo>
                  <a:pt x="470222" y="81061"/>
                </a:lnTo>
                <a:lnTo>
                  <a:pt x="469977" y="73087"/>
                </a:lnTo>
                <a:lnTo>
                  <a:pt x="527581" y="73087"/>
                </a:lnTo>
                <a:lnTo>
                  <a:pt x="527581" y="65161"/>
                </a:lnTo>
                <a:lnTo>
                  <a:pt x="527189" y="59389"/>
                </a:lnTo>
                <a:lnTo>
                  <a:pt x="526407" y="55769"/>
                </a:lnTo>
                <a:lnTo>
                  <a:pt x="525526" y="50485"/>
                </a:lnTo>
                <a:lnTo>
                  <a:pt x="523765" y="45863"/>
                </a:lnTo>
                <a:lnTo>
                  <a:pt x="521124" y="41900"/>
                </a:lnTo>
                <a:lnTo>
                  <a:pt x="518384" y="37742"/>
                </a:lnTo>
                <a:lnTo>
                  <a:pt x="514397" y="34354"/>
                </a:lnTo>
                <a:lnTo>
                  <a:pt x="509163" y="31737"/>
                </a:lnTo>
                <a:lnTo>
                  <a:pt x="503928" y="29119"/>
                </a:lnTo>
                <a:lnTo>
                  <a:pt x="498522" y="27811"/>
                </a:lnTo>
                <a:lnTo>
                  <a:pt x="492945" y="27811"/>
                </a:lnTo>
                <a:lnTo>
                  <a:pt x="488604" y="28024"/>
                </a:lnTo>
                <a:lnTo>
                  <a:pt x="480984" y="41521"/>
                </a:lnTo>
                <a:close/>
              </a:path>
              <a:path w="611944" h="139496">
                <a:moveTo>
                  <a:pt x="470589" y="55843"/>
                </a:moveTo>
                <a:lnTo>
                  <a:pt x="472766" y="50277"/>
                </a:lnTo>
                <a:lnTo>
                  <a:pt x="476875" y="45899"/>
                </a:lnTo>
                <a:lnTo>
                  <a:pt x="480984" y="41521"/>
                </a:lnTo>
                <a:lnTo>
                  <a:pt x="488604" y="28024"/>
                </a:lnTo>
                <a:lnTo>
                  <a:pt x="476164" y="31611"/>
                </a:lnTo>
                <a:lnTo>
                  <a:pt x="466088" y="39625"/>
                </a:lnTo>
                <a:lnTo>
                  <a:pt x="470589" y="55843"/>
                </a:lnTo>
                <a:close/>
              </a:path>
              <a:path w="611944" h="139496">
                <a:moveTo>
                  <a:pt x="542306" y="70519"/>
                </a:moveTo>
                <a:lnTo>
                  <a:pt x="542612" y="76837"/>
                </a:lnTo>
                <a:lnTo>
                  <a:pt x="545644" y="89603"/>
                </a:lnTo>
                <a:lnTo>
                  <a:pt x="551919" y="99907"/>
                </a:lnTo>
                <a:lnTo>
                  <a:pt x="558327" y="107270"/>
                </a:lnTo>
                <a:lnTo>
                  <a:pt x="558034" y="85243"/>
                </a:lnTo>
                <a:lnTo>
                  <a:pt x="556248" y="78199"/>
                </a:lnTo>
                <a:lnTo>
                  <a:pt x="556248" y="59902"/>
                </a:lnTo>
                <a:lnTo>
                  <a:pt x="558315" y="52418"/>
                </a:lnTo>
                <a:lnTo>
                  <a:pt x="562449" y="47330"/>
                </a:lnTo>
                <a:lnTo>
                  <a:pt x="566583" y="42242"/>
                </a:lnTo>
                <a:lnTo>
                  <a:pt x="571976" y="39698"/>
                </a:lnTo>
                <a:lnTo>
                  <a:pt x="584598" y="39698"/>
                </a:lnTo>
                <a:lnTo>
                  <a:pt x="589612" y="42084"/>
                </a:lnTo>
                <a:lnTo>
                  <a:pt x="593672" y="46853"/>
                </a:lnTo>
                <a:lnTo>
                  <a:pt x="597733" y="51623"/>
                </a:lnTo>
                <a:lnTo>
                  <a:pt x="599763" y="58973"/>
                </a:lnTo>
                <a:lnTo>
                  <a:pt x="599763" y="78737"/>
                </a:lnTo>
                <a:lnTo>
                  <a:pt x="597794" y="86283"/>
                </a:lnTo>
                <a:lnTo>
                  <a:pt x="593856" y="91542"/>
                </a:lnTo>
                <a:lnTo>
                  <a:pt x="589918" y="96801"/>
                </a:lnTo>
                <a:lnTo>
                  <a:pt x="584916" y="109875"/>
                </a:lnTo>
                <a:lnTo>
                  <a:pt x="589123" y="107722"/>
                </a:lnTo>
                <a:lnTo>
                  <a:pt x="593330" y="105570"/>
                </a:lnTo>
                <a:lnTo>
                  <a:pt x="596975" y="102072"/>
                </a:lnTo>
                <a:lnTo>
                  <a:pt x="600056" y="97229"/>
                </a:lnTo>
                <a:lnTo>
                  <a:pt x="600056" y="108162"/>
                </a:lnTo>
                <a:lnTo>
                  <a:pt x="611944" y="108162"/>
                </a:lnTo>
                <a:lnTo>
                  <a:pt x="611944" y="0"/>
                </a:lnTo>
                <a:lnTo>
                  <a:pt x="599250" y="0"/>
                </a:lnTo>
                <a:lnTo>
                  <a:pt x="599250" y="39698"/>
                </a:lnTo>
                <a:lnTo>
                  <a:pt x="596265" y="36030"/>
                </a:lnTo>
                <a:lnTo>
                  <a:pt x="593599" y="33461"/>
                </a:lnTo>
                <a:lnTo>
                  <a:pt x="591251" y="31993"/>
                </a:lnTo>
                <a:lnTo>
                  <a:pt x="587191" y="29450"/>
                </a:lnTo>
                <a:lnTo>
                  <a:pt x="582151" y="28178"/>
                </a:lnTo>
                <a:lnTo>
                  <a:pt x="573132" y="28289"/>
                </a:lnTo>
                <a:lnTo>
                  <a:pt x="560561" y="31945"/>
                </a:lnTo>
                <a:lnTo>
                  <a:pt x="551075" y="40762"/>
                </a:lnTo>
                <a:lnTo>
                  <a:pt x="548185" y="45474"/>
                </a:lnTo>
                <a:lnTo>
                  <a:pt x="543776" y="57228"/>
                </a:lnTo>
                <a:lnTo>
                  <a:pt x="542306" y="70519"/>
                </a:lnTo>
                <a:close/>
              </a:path>
              <a:path w="611944" h="139496">
                <a:moveTo>
                  <a:pt x="565176" y="96593"/>
                </a:moveTo>
                <a:lnTo>
                  <a:pt x="561605" y="90918"/>
                </a:lnTo>
                <a:lnTo>
                  <a:pt x="558034" y="85243"/>
                </a:lnTo>
                <a:lnTo>
                  <a:pt x="558327" y="107270"/>
                </a:lnTo>
                <a:lnTo>
                  <a:pt x="565910" y="110951"/>
                </a:lnTo>
                <a:lnTo>
                  <a:pt x="580097" y="110951"/>
                </a:lnTo>
                <a:lnTo>
                  <a:pt x="584916" y="109875"/>
                </a:lnTo>
                <a:lnTo>
                  <a:pt x="589918" y="96801"/>
                </a:lnTo>
                <a:lnTo>
                  <a:pt x="584891" y="99430"/>
                </a:lnTo>
                <a:lnTo>
                  <a:pt x="570900" y="99430"/>
                </a:lnTo>
                <a:lnTo>
                  <a:pt x="565176" y="96593"/>
                </a:lnTo>
                <a:close/>
              </a:path>
              <a:path w="611944" h="139496">
                <a:moveTo>
                  <a:pt x="441139" y="109410"/>
                </a:moveTo>
                <a:lnTo>
                  <a:pt x="444820" y="109312"/>
                </a:lnTo>
                <a:lnTo>
                  <a:pt x="448098" y="108921"/>
                </a:lnTo>
                <a:lnTo>
                  <a:pt x="451192" y="108162"/>
                </a:lnTo>
                <a:lnTo>
                  <a:pt x="451192" y="97742"/>
                </a:lnTo>
                <a:lnTo>
                  <a:pt x="447205" y="97963"/>
                </a:lnTo>
                <a:lnTo>
                  <a:pt x="444172" y="97963"/>
                </a:lnTo>
                <a:lnTo>
                  <a:pt x="441432" y="97155"/>
                </a:lnTo>
                <a:lnTo>
                  <a:pt x="438644" y="94392"/>
                </a:lnTo>
                <a:lnTo>
                  <a:pt x="438644" y="40359"/>
                </a:lnTo>
                <a:lnTo>
                  <a:pt x="451192" y="40359"/>
                </a:lnTo>
                <a:lnTo>
                  <a:pt x="451192" y="29572"/>
                </a:lnTo>
                <a:lnTo>
                  <a:pt x="438644" y="29572"/>
                </a:lnTo>
                <a:lnTo>
                  <a:pt x="438644" y="7631"/>
                </a:lnTo>
                <a:lnTo>
                  <a:pt x="425289" y="7631"/>
                </a:lnTo>
                <a:lnTo>
                  <a:pt x="425289" y="29572"/>
                </a:lnTo>
                <a:lnTo>
                  <a:pt x="414648" y="29572"/>
                </a:lnTo>
                <a:lnTo>
                  <a:pt x="414648" y="40359"/>
                </a:lnTo>
                <a:lnTo>
                  <a:pt x="425289" y="40359"/>
                </a:lnTo>
                <a:lnTo>
                  <a:pt x="425289" y="97424"/>
                </a:lnTo>
                <a:lnTo>
                  <a:pt x="426389" y="101522"/>
                </a:lnTo>
                <a:lnTo>
                  <a:pt x="428590" y="104677"/>
                </a:lnTo>
                <a:lnTo>
                  <a:pt x="430792" y="107833"/>
                </a:lnTo>
                <a:lnTo>
                  <a:pt x="434974" y="109410"/>
                </a:lnTo>
                <a:lnTo>
                  <a:pt x="441139" y="109410"/>
                </a:lnTo>
                <a:close/>
              </a:path>
              <a:path w="611944" h="139496">
                <a:moveTo>
                  <a:pt x="184355" y="139496"/>
                </a:moveTo>
                <a:lnTo>
                  <a:pt x="184355" y="99357"/>
                </a:lnTo>
                <a:lnTo>
                  <a:pt x="187242" y="102928"/>
                </a:lnTo>
                <a:lnTo>
                  <a:pt x="189859" y="105447"/>
                </a:lnTo>
                <a:lnTo>
                  <a:pt x="192207" y="106915"/>
                </a:lnTo>
                <a:lnTo>
                  <a:pt x="196243" y="99284"/>
                </a:lnTo>
                <a:lnTo>
                  <a:pt x="189982" y="95223"/>
                </a:lnTo>
                <a:lnTo>
                  <a:pt x="186557" y="87102"/>
                </a:lnTo>
                <a:lnTo>
                  <a:pt x="184747" y="82847"/>
                </a:lnTo>
                <a:lnTo>
                  <a:pt x="183842" y="77685"/>
                </a:lnTo>
                <a:lnTo>
                  <a:pt x="183842" y="64086"/>
                </a:lnTo>
                <a:lnTo>
                  <a:pt x="184747" y="57873"/>
                </a:lnTo>
                <a:lnTo>
                  <a:pt x="186557" y="52981"/>
                </a:lnTo>
                <a:lnTo>
                  <a:pt x="189932" y="43832"/>
                </a:lnTo>
                <a:lnTo>
                  <a:pt x="189517" y="34024"/>
                </a:lnTo>
                <a:lnTo>
                  <a:pt x="186630" y="36788"/>
                </a:lnTo>
                <a:lnTo>
                  <a:pt x="183989" y="40359"/>
                </a:lnTo>
                <a:lnTo>
                  <a:pt x="183989" y="29939"/>
                </a:lnTo>
                <a:lnTo>
                  <a:pt x="171147" y="29939"/>
                </a:lnTo>
                <a:lnTo>
                  <a:pt x="171147" y="139496"/>
                </a:lnTo>
                <a:lnTo>
                  <a:pt x="184355" y="1394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3" name="object 503"/>
          <p:cNvSpPr/>
          <p:nvPr/>
        </p:nvSpPr>
        <p:spPr>
          <a:xfrm>
            <a:off x="4582073" y="1679151"/>
            <a:ext cx="451645" cy="124444"/>
          </a:xfrm>
          <a:custGeom>
            <a:avLst/>
            <a:gdLst/>
            <a:ahLst/>
            <a:cxnLst/>
            <a:rect l="l" t="t" r="r" b="b"/>
            <a:pathLst>
              <a:path w="496810" h="141037">
                <a:moveTo>
                  <a:pt x="400046" y="107795"/>
                </a:moveTo>
                <a:lnTo>
                  <a:pt x="400046" y="61492"/>
                </a:lnTo>
                <a:lnTo>
                  <a:pt x="400375" y="57542"/>
                </a:lnTo>
                <a:lnTo>
                  <a:pt x="401036" y="54778"/>
                </a:lnTo>
                <a:lnTo>
                  <a:pt x="401697" y="52014"/>
                </a:lnTo>
                <a:lnTo>
                  <a:pt x="403128" y="49336"/>
                </a:lnTo>
                <a:lnTo>
                  <a:pt x="405329" y="46743"/>
                </a:lnTo>
                <a:lnTo>
                  <a:pt x="408069" y="43515"/>
                </a:lnTo>
                <a:lnTo>
                  <a:pt x="411248" y="41362"/>
                </a:lnTo>
                <a:lnTo>
                  <a:pt x="414869" y="40285"/>
                </a:lnTo>
                <a:lnTo>
                  <a:pt x="416874" y="39650"/>
                </a:lnTo>
                <a:lnTo>
                  <a:pt x="419443" y="39331"/>
                </a:lnTo>
                <a:lnTo>
                  <a:pt x="428737" y="39331"/>
                </a:lnTo>
                <a:lnTo>
                  <a:pt x="432993" y="41778"/>
                </a:lnTo>
                <a:lnTo>
                  <a:pt x="435342" y="46669"/>
                </a:lnTo>
                <a:lnTo>
                  <a:pt x="436760" y="49605"/>
                </a:lnTo>
                <a:lnTo>
                  <a:pt x="437469" y="53470"/>
                </a:lnTo>
                <a:lnTo>
                  <a:pt x="437469" y="107795"/>
                </a:lnTo>
                <a:lnTo>
                  <a:pt x="450898" y="107795"/>
                </a:lnTo>
                <a:lnTo>
                  <a:pt x="450898" y="49458"/>
                </a:lnTo>
                <a:lnTo>
                  <a:pt x="449822" y="43368"/>
                </a:lnTo>
                <a:lnTo>
                  <a:pt x="447670" y="39111"/>
                </a:lnTo>
                <a:lnTo>
                  <a:pt x="439068" y="30353"/>
                </a:lnTo>
                <a:lnTo>
                  <a:pt x="425068" y="27444"/>
                </a:lnTo>
                <a:lnTo>
                  <a:pt x="419981" y="27444"/>
                </a:lnTo>
                <a:lnTo>
                  <a:pt x="415358" y="28447"/>
                </a:lnTo>
                <a:lnTo>
                  <a:pt x="411199" y="30453"/>
                </a:lnTo>
                <a:lnTo>
                  <a:pt x="407041" y="32459"/>
                </a:lnTo>
                <a:lnTo>
                  <a:pt x="403103" y="35760"/>
                </a:lnTo>
                <a:lnTo>
                  <a:pt x="399385" y="40359"/>
                </a:lnTo>
                <a:lnTo>
                  <a:pt x="399385" y="29205"/>
                </a:lnTo>
                <a:lnTo>
                  <a:pt x="386837" y="29205"/>
                </a:lnTo>
                <a:lnTo>
                  <a:pt x="386837" y="107795"/>
                </a:lnTo>
                <a:lnTo>
                  <a:pt x="400046" y="107795"/>
                </a:lnTo>
                <a:close/>
              </a:path>
              <a:path w="496810" h="141037">
                <a:moveTo>
                  <a:pt x="481474" y="30232"/>
                </a:moveTo>
                <a:lnTo>
                  <a:pt x="481474" y="46230"/>
                </a:lnTo>
                <a:lnTo>
                  <a:pt x="496810" y="46230"/>
                </a:lnTo>
                <a:lnTo>
                  <a:pt x="496810" y="30232"/>
                </a:lnTo>
                <a:lnTo>
                  <a:pt x="481474" y="30232"/>
                </a:lnTo>
                <a:close/>
              </a:path>
              <a:path w="496810" h="141037">
                <a:moveTo>
                  <a:pt x="481474" y="91799"/>
                </a:moveTo>
                <a:lnTo>
                  <a:pt x="481474" y="107795"/>
                </a:lnTo>
                <a:lnTo>
                  <a:pt x="496810" y="107795"/>
                </a:lnTo>
                <a:lnTo>
                  <a:pt x="496810" y="91799"/>
                </a:lnTo>
                <a:lnTo>
                  <a:pt x="481474" y="91799"/>
                </a:lnTo>
                <a:close/>
              </a:path>
              <a:path w="496810" h="141037">
                <a:moveTo>
                  <a:pt x="13575" y="16877"/>
                </a:moveTo>
                <a:lnTo>
                  <a:pt x="44541" y="107795"/>
                </a:lnTo>
                <a:lnTo>
                  <a:pt x="58997" y="107795"/>
                </a:lnTo>
                <a:lnTo>
                  <a:pt x="89744" y="16877"/>
                </a:lnTo>
                <a:lnTo>
                  <a:pt x="89597" y="33241"/>
                </a:lnTo>
                <a:lnTo>
                  <a:pt x="89450" y="41974"/>
                </a:lnTo>
                <a:lnTo>
                  <a:pt x="89450" y="107795"/>
                </a:lnTo>
                <a:lnTo>
                  <a:pt x="103319" y="107795"/>
                </a:lnTo>
                <a:lnTo>
                  <a:pt x="103319" y="0"/>
                </a:lnTo>
                <a:lnTo>
                  <a:pt x="82626" y="0"/>
                </a:lnTo>
                <a:lnTo>
                  <a:pt x="51879" y="91138"/>
                </a:lnTo>
                <a:lnTo>
                  <a:pt x="20913" y="0"/>
                </a:lnTo>
                <a:lnTo>
                  <a:pt x="0" y="0"/>
                </a:lnTo>
                <a:lnTo>
                  <a:pt x="0" y="107795"/>
                </a:lnTo>
                <a:lnTo>
                  <a:pt x="13941" y="107795"/>
                </a:lnTo>
                <a:lnTo>
                  <a:pt x="13758" y="32250"/>
                </a:lnTo>
                <a:lnTo>
                  <a:pt x="13575" y="22821"/>
                </a:lnTo>
                <a:lnTo>
                  <a:pt x="13575" y="16877"/>
                </a:lnTo>
                <a:close/>
              </a:path>
              <a:path w="496810" h="141037">
                <a:moveTo>
                  <a:pt x="122447" y="74236"/>
                </a:moveTo>
                <a:lnTo>
                  <a:pt x="120172" y="79886"/>
                </a:lnTo>
                <a:lnTo>
                  <a:pt x="120172" y="93829"/>
                </a:lnTo>
                <a:lnTo>
                  <a:pt x="122484" y="99369"/>
                </a:lnTo>
                <a:lnTo>
                  <a:pt x="127106" y="103796"/>
                </a:lnTo>
                <a:lnTo>
                  <a:pt x="131730" y="108224"/>
                </a:lnTo>
                <a:lnTo>
                  <a:pt x="137686" y="110438"/>
                </a:lnTo>
                <a:lnTo>
                  <a:pt x="135362" y="93706"/>
                </a:lnTo>
                <a:lnTo>
                  <a:pt x="133968" y="90698"/>
                </a:lnTo>
                <a:lnTo>
                  <a:pt x="133968" y="81843"/>
                </a:lnTo>
                <a:lnTo>
                  <a:pt x="135998" y="78174"/>
                </a:lnTo>
                <a:lnTo>
                  <a:pt x="140058" y="75875"/>
                </a:lnTo>
                <a:lnTo>
                  <a:pt x="142456" y="74505"/>
                </a:lnTo>
                <a:lnTo>
                  <a:pt x="146051" y="73502"/>
                </a:lnTo>
                <a:lnTo>
                  <a:pt x="150845" y="72867"/>
                </a:lnTo>
                <a:lnTo>
                  <a:pt x="158844" y="71839"/>
                </a:lnTo>
                <a:lnTo>
                  <a:pt x="163784" y="71056"/>
                </a:lnTo>
                <a:lnTo>
                  <a:pt x="166328" y="70371"/>
                </a:lnTo>
                <a:lnTo>
                  <a:pt x="168872" y="69687"/>
                </a:lnTo>
                <a:lnTo>
                  <a:pt x="172566" y="67803"/>
                </a:lnTo>
                <a:lnTo>
                  <a:pt x="172566" y="86564"/>
                </a:lnTo>
                <a:lnTo>
                  <a:pt x="168897" y="92410"/>
                </a:lnTo>
                <a:lnTo>
                  <a:pt x="161632" y="106548"/>
                </a:lnTo>
                <a:lnTo>
                  <a:pt x="166671" y="103955"/>
                </a:lnTo>
                <a:lnTo>
                  <a:pt x="170536" y="100898"/>
                </a:lnTo>
                <a:lnTo>
                  <a:pt x="173226" y="97375"/>
                </a:lnTo>
                <a:lnTo>
                  <a:pt x="173667" y="100506"/>
                </a:lnTo>
                <a:lnTo>
                  <a:pt x="175501" y="104640"/>
                </a:lnTo>
                <a:lnTo>
                  <a:pt x="177556" y="107869"/>
                </a:lnTo>
                <a:lnTo>
                  <a:pt x="180858" y="109483"/>
                </a:lnTo>
                <a:lnTo>
                  <a:pt x="187266" y="109483"/>
                </a:lnTo>
                <a:lnTo>
                  <a:pt x="190887" y="109117"/>
                </a:lnTo>
                <a:lnTo>
                  <a:pt x="194506" y="108162"/>
                </a:lnTo>
                <a:lnTo>
                  <a:pt x="194506" y="98403"/>
                </a:lnTo>
                <a:lnTo>
                  <a:pt x="192892" y="98660"/>
                </a:lnTo>
                <a:lnTo>
                  <a:pt x="190177" y="98843"/>
                </a:lnTo>
                <a:lnTo>
                  <a:pt x="186618" y="97596"/>
                </a:lnTo>
                <a:lnTo>
                  <a:pt x="185774" y="94294"/>
                </a:lnTo>
                <a:lnTo>
                  <a:pt x="185774" y="41582"/>
                </a:lnTo>
                <a:lnTo>
                  <a:pt x="182913" y="36103"/>
                </a:lnTo>
                <a:lnTo>
                  <a:pt x="177189" y="32581"/>
                </a:lnTo>
                <a:lnTo>
                  <a:pt x="171416" y="29058"/>
                </a:lnTo>
                <a:lnTo>
                  <a:pt x="163907" y="27297"/>
                </a:lnTo>
                <a:lnTo>
                  <a:pt x="146687" y="27297"/>
                </a:lnTo>
                <a:lnTo>
                  <a:pt x="139679" y="29193"/>
                </a:lnTo>
                <a:lnTo>
                  <a:pt x="133638" y="32984"/>
                </a:lnTo>
                <a:lnTo>
                  <a:pt x="127596" y="36775"/>
                </a:lnTo>
                <a:lnTo>
                  <a:pt x="124453" y="43515"/>
                </a:lnTo>
                <a:lnTo>
                  <a:pt x="124208" y="53201"/>
                </a:lnTo>
                <a:lnTo>
                  <a:pt x="136536" y="53201"/>
                </a:lnTo>
                <a:lnTo>
                  <a:pt x="137025" y="49140"/>
                </a:lnTo>
                <a:lnTo>
                  <a:pt x="138077" y="46083"/>
                </a:lnTo>
                <a:lnTo>
                  <a:pt x="139691" y="44028"/>
                </a:lnTo>
                <a:lnTo>
                  <a:pt x="142577" y="40310"/>
                </a:lnTo>
                <a:lnTo>
                  <a:pt x="147470" y="38451"/>
                </a:lnTo>
                <a:lnTo>
                  <a:pt x="160336" y="38451"/>
                </a:lnTo>
                <a:lnTo>
                  <a:pt x="164922" y="39466"/>
                </a:lnTo>
                <a:lnTo>
                  <a:pt x="168126" y="41496"/>
                </a:lnTo>
                <a:lnTo>
                  <a:pt x="171331" y="43526"/>
                </a:lnTo>
                <a:lnTo>
                  <a:pt x="172933" y="46792"/>
                </a:lnTo>
                <a:lnTo>
                  <a:pt x="172933" y="53494"/>
                </a:lnTo>
                <a:lnTo>
                  <a:pt x="172052" y="56356"/>
                </a:lnTo>
                <a:lnTo>
                  <a:pt x="168995" y="59780"/>
                </a:lnTo>
                <a:lnTo>
                  <a:pt x="165962" y="60172"/>
                </a:lnTo>
                <a:lnTo>
                  <a:pt x="144902" y="62813"/>
                </a:lnTo>
                <a:lnTo>
                  <a:pt x="137515" y="63743"/>
                </a:lnTo>
                <a:lnTo>
                  <a:pt x="131546" y="66213"/>
                </a:lnTo>
                <a:lnTo>
                  <a:pt x="126997" y="70225"/>
                </a:lnTo>
                <a:lnTo>
                  <a:pt x="122447" y="74236"/>
                </a:lnTo>
                <a:close/>
              </a:path>
              <a:path w="496810" h="141037">
                <a:moveTo>
                  <a:pt x="168897" y="92410"/>
                </a:moveTo>
                <a:lnTo>
                  <a:pt x="161559" y="95981"/>
                </a:lnTo>
                <a:lnTo>
                  <a:pt x="157205" y="98134"/>
                </a:lnTo>
                <a:lnTo>
                  <a:pt x="152704" y="99210"/>
                </a:lnTo>
                <a:lnTo>
                  <a:pt x="144241" y="99210"/>
                </a:lnTo>
                <a:lnTo>
                  <a:pt x="140939" y="98109"/>
                </a:lnTo>
                <a:lnTo>
                  <a:pt x="138150" y="95908"/>
                </a:lnTo>
                <a:lnTo>
                  <a:pt x="135362" y="93706"/>
                </a:lnTo>
                <a:lnTo>
                  <a:pt x="137686" y="110438"/>
                </a:lnTo>
                <a:lnTo>
                  <a:pt x="151041" y="110438"/>
                </a:lnTo>
                <a:lnTo>
                  <a:pt x="156593" y="109141"/>
                </a:lnTo>
                <a:lnTo>
                  <a:pt x="161632" y="106548"/>
                </a:lnTo>
                <a:lnTo>
                  <a:pt x="168897" y="92410"/>
                </a:lnTo>
                <a:close/>
              </a:path>
              <a:path w="496810" h="141037">
                <a:moveTo>
                  <a:pt x="211873" y="29205"/>
                </a:moveTo>
                <a:lnTo>
                  <a:pt x="211873" y="107795"/>
                </a:lnTo>
                <a:lnTo>
                  <a:pt x="225082" y="107795"/>
                </a:lnTo>
                <a:lnTo>
                  <a:pt x="225082" y="57016"/>
                </a:lnTo>
                <a:lnTo>
                  <a:pt x="226868" y="52087"/>
                </a:lnTo>
                <a:lnTo>
                  <a:pt x="230439" y="47807"/>
                </a:lnTo>
                <a:lnTo>
                  <a:pt x="234010" y="43526"/>
                </a:lnTo>
                <a:lnTo>
                  <a:pt x="239122" y="41387"/>
                </a:lnTo>
                <a:lnTo>
                  <a:pt x="247280" y="41411"/>
                </a:lnTo>
                <a:lnTo>
                  <a:pt x="250105" y="41753"/>
                </a:lnTo>
                <a:lnTo>
                  <a:pt x="250105" y="27811"/>
                </a:lnTo>
                <a:lnTo>
                  <a:pt x="248686" y="27664"/>
                </a:lnTo>
                <a:lnTo>
                  <a:pt x="245848" y="27444"/>
                </a:lnTo>
                <a:lnTo>
                  <a:pt x="240614" y="27444"/>
                </a:lnTo>
                <a:lnTo>
                  <a:pt x="235991" y="29340"/>
                </a:lnTo>
                <a:lnTo>
                  <a:pt x="231980" y="33131"/>
                </a:lnTo>
                <a:lnTo>
                  <a:pt x="227968" y="36922"/>
                </a:lnTo>
                <a:lnTo>
                  <a:pt x="225449" y="40139"/>
                </a:lnTo>
                <a:lnTo>
                  <a:pt x="224421" y="42781"/>
                </a:lnTo>
                <a:lnTo>
                  <a:pt x="224421" y="29205"/>
                </a:lnTo>
                <a:lnTo>
                  <a:pt x="211873" y="29205"/>
                </a:lnTo>
                <a:close/>
              </a:path>
              <a:path w="496810" h="141037">
                <a:moveTo>
                  <a:pt x="275360" y="91028"/>
                </a:moveTo>
                <a:lnTo>
                  <a:pt x="271764" y="86405"/>
                </a:lnTo>
                <a:lnTo>
                  <a:pt x="269966" y="79667"/>
                </a:lnTo>
                <a:lnTo>
                  <a:pt x="266040" y="38891"/>
                </a:lnTo>
                <a:lnTo>
                  <a:pt x="262360" y="44017"/>
                </a:lnTo>
                <a:lnTo>
                  <a:pt x="257883" y="55525"/>
                </a:lnTo>
                <a:lnTo>
                  <a:pt x="256391" y="69711"/>
                </a:lnTo>
                <a:lnTo>
                  <a:pt x="256747" y="77337"/>
                </a:lnTo>
                <a:lnTo>
                  <a:pt x="259797" y="90442"/>
                </a:lnTo>
                <a:lnTo>
                  <a:pt x="265967" y="99687"/>
                </a:lnTo>
                <a:lnTo>
                  <a:pt x="272351" y="105729"/>
                </a:lnTo>
                <a:lnTo>
                  <a:pt x="279799" y="108749"/>
                </a:lnTo>
                <a:lnTo>
                  <a:pt x="278956" y="95651"/>
                </a:lnTo>
                <a:lnTo>
                  <a:pt x="275360" y="91028"/>
                </a:lnTo>
                <a:close/>
              </a:path>
              <a:path w="496810" h="141037">
                <a:moveTo>
                  <a:pt x="274271" y="139141"/>
                </a:moveTo>
                <a:lnTo>
                  <a:pt x="281389" y="141037"/>
                </a:lnTo>
                <a:lnTo>
                  <a:pt x="289853" y="141037"/>
                </a:lnTo>
                <a:lnTo>
                  <a:pt x="301210" y="139848"/>
                </a:lnTo>
                <a:lnTo>
                  <a:pt x="312983" y="134560"/>
                </a:lnTo>
                <a:lnTo>
                  <a:pt x="320892" y="125040"/>
                </a:lnTo>
                <a:lnTo>
                  <a:pt x="323828" y="119267"/>
                </a:lnTo>
                <a:lnTo>
                  <a:pt x="325295" y="111392"/>
                </a:lnTo>
                <a:lnTo>
                  <a:pt x="325295" y="29939"/>
                </a:lnTo>
                <a:lnTo>
                  <a:pt x="313114" y="29939"/>
                </a:lnTo>
                <a:lnTo>
                  <a:pt x="313114" y="39845"/>
                </a:lnTo>
                <a:lnTo>
                  <a:pt x="310521" y="36567"/>
                </a:lnTo>
                <a:lnTo>
                  <a:pt x="307978" y="34072"/>
                </a:lnTo>
                <a:lnTo>
                  <a:pt x="305483" y="32360"/>
                </a:lnTo>
                <a:lnTo>
                  <a:pt x="300884" y="29328"/>
                </a:lnTo>
                <a:lnTo>
                  <a:pt x="295503" y="27811"/>
                </a:lnTo>
                <a:lnTo>
                  <a:pt x="288917" y="27813"/>
                </a:lnTo>
                <a:lnTo>
                  <a:pt x="276510" y="30667"/>
                </a:lnTo>
                <a:lnTo>
                  <a:pt x="266040" y="38891"/>
                </a:lnTo>
                <a:lnTo>
                  <a:pt x="269966" y="79667"/>
                </a:lnTo>
                <a:lnTo>
                  <a:pt x="269966" y="63278"/>
                </a:lnTo>
                <a:lnTo>
                  <a:pt x="270871" y="57187"/>
                </a:lnTo>
                <a:lnTo>
                  <a:pt x="272681" y="52540"/>
                </a:lnTo>
                <a:lnTo>
                  <a:pt x="276106" y="43832"/>
                </a:lnTo>
                <a:lnTo>
                  <a:pt x="282465" y="39478"/>
                </a:lnTo>
                <a:lnTo>
                  <a:pt x="297973" y="39478"/>
                </a:lnTo>
                <a:lnTo>
                  <a:pt x="303085" y="41826"/>
                </a:lnTo>
                <a:lnTo>
                  <a:pt x="307097" y="46523"/>
                </a:lnTo>
                <a:lnTo>
                  <a:pt x="311108" y="51219"/>
                </a:lnTo>
                <a:lnTo>
                  <a:pt x="313114" y="58435"/>
                </a:lnTo>
                <a:lnTo>
                  <a:pt x="313114" y="74627"/>
                </a:lnTo>
                <a:lnTo>
                  <a:pt x="312038" y="80278"/>
                </a:lnTo>
                <a:lnTo>
                  <a:pt x="309885" y="85121"/>
                </a:lnTo>
                <a:lnTo>
                  <a:pt x="306021" y="93682"/>
                </a:lnTo>
                <a:lnTo>
                  <a:pt x="299343" y="97962"/>
                </a:lnTo>
                <a:lnTo>
                  <a:pt x="283786" y="97962"/>
                </a:lnTo>
                <a:lnTo>
                  <a:pt x="278956" y="95651"/>
                </a:lnTo>
                <a:lnTo>
                  <a:pt x="279799" y="108749"/>
                </a:lnTo>
                <a:lnTo>
                  <a:pt x="294426" y="108749"/>
                </a:lnTo>
                <a:lnTo>
                  <a:pt x="299343" y="107771"/>
                </a:lnTo>
                <a:lnTo>
                  <a:pt x="303061" y="105814"/>
                </a:lnTo>
                <a:lnTo>
                  <a:pt x="306779" y="103858"/>
                </a:lnTo>
                <a:lnTo>
                  <a:pt x="309958" y="100874"/>
                </a:lnTo>
                <a:lnTo>
                  <a:pt x="312600" y="96862"/>
                </a:lnTo>
                <a:lnTo>
                  <a:pt x="312747" y="107673"/>
                </a:lnTo>
                <a:lnTo>
                  <a:pt x="311891" y="115182"/>
                </a:lnTo>
                <a:lnTo>
                  <a:pt x="310032" y="119390"/>
                </a:lnTo>
                <a:lnTo>
                  <a:pt x="306901" y="126532"/>
                </a:lnTo>
                <a:lnTo>
                  <a:pt x="300272" y="130103"/>
                </a:lnTo>
                <a:lnTo>
                  <a:pt x="283738" y="130103"/>
                </a:lnTo>
                <a:lnTo>
                  <a:pt x="279041" y="128636"/>
                </a:lnTo>
                <a:lnTo>
                  <a:pt x="276057" y="125700"/>
                </a:lnTo>
                <a:lnTo>
                  <a:pt x="274149" y="123793"/>
                </a:lnTo>
                <a:lnTo>
                  <a:pt x="272877" y="121078"/>
                </a:lnTo>
                <a:lnTo>
                  <a:pt x="272241" y="117555"/>
                </a:lnTo>
                <a:lnTo>
                  <a:pt x="258813" y="117555"/>
                </a:lnTo>
                <a:lnTo>
                  <a:pt x="259497" y="125627"/>
                </a:lnTo>
                <a:lnTo>
                  <a:pt x="262726" y="131559"/>
                </a:lnTo>
                <a:lnTo>
                  <a:pt x="268499" y="135350"/>
                </a:lnTo>
                <a:lnTo>
                  <a:pt x="274271" y="139141"/>
                </a:lnTo>
                <a:close/>
              </a:path>
              <a:path w="496810" h="141037">
                <a:moveTo>
                  <a:pt x="349266" y="29572"/>
                </a:moveTo>
                <a:lnTo>
                  <a:pt x="349266" y="107795"/>
                </a:lnTo>
                <a:lnTo>
                  <a:pt x="362695" y="107795"/>
                </a:lnTo>
                <a:lnTo>
                  <a:pt x="362695" y="29572"/>
                </a:lnTo>
                <a:lnTo>
                  <a:pt x="349266" y="29572"/>
                </a:lnTo>
                <a:close/>
              </a:path>
              <a:path w="496810" h="141037">
                <a:moveTo>
                  <a:pt x="349266" y="0"/>
                </a:moveTo>
                <a:lnTo>
                  <a:pt x="349266" y="14969"/>
                </a:lnTo>
                <a:lnTo>
                  <a:pt x="362695" y="14969"/>
                </a:lnTo>
                <a:lnTo>
                  <a:pt x="362695" y="0"/>
                </a:lnTo>
                <a:lnTo>
                  <a:pt x="349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4" name="object 504"/>
          <p:cNvSpPr/>
          <p:nvPr/>
        </p:nvSpPr>
        <p:spPr>
          <a:xfrm>
            <a:off x="4905692" y="1679830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5" name="object 505"/>
          <p:cNvSpPr/>
          <p:nvPr/>
        </p:nvSpPr>
        <p:spPr>
          <a:xfrm>
            <a:off x="5019776" y="171288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6" name="object 506"/>
          <p:cNvSpPr/>
          <p:nvPr/>
        </p:nvSpPr>
        <p:spPr>
          <a:xfrm>
            <a:off x="5019776" y="1767206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7" name="object 507"/>
          <p:cNvSpPr/>
          <p:nvPr/>
        </p:nvSpPr>
        <p:spPr>
          <a:xfrm>
            <a:off x="4611825" y="1813825"/>
            <a:ext cx="543305" cy="95567"/>
          </a:xfrm>
          <a:custGeom>
            <a:avLst/>
            <a:gdLst/>
            <a:ahLst/>
            <a:cxnLst/>
            <a:rect l="l" t="t" r="r" b="b"/>
            <a:pathLst>
              <a:path w="597635" h="108309">
                <a:moveTo>
                  <a:pt x="0" y="56796"/>
                </a:moveTo>
                <a:lnTo>
                  <a:pt x="0" y="70371"/>
                </a:lnTo>
                <a:lnTo>
                  <a:pt x="36836" y="70371"/>
                </a:lnTo>
                <a:lnTo>
                  <a:pt x="36836" y="56796"/>
                </a:lnTo>
                <a:lnTo>
                  <a:pt x="0" y="56796"/>
                </a:lnTo>
                <a:close/>
              </a:path>
              <a:path w="597635" h="108309">
                <a:moveTo>
                  <a:pt x="115990" y="67070"/>
                </a:moveTo>
                <a:lnTo>
                  <a:pt x="45912" y="93633"/>
                </a:lnTo>
                <a:lnTo>
                  <a:pt x="45912" y="106842"/>
                </a:lnTo>
                <a:lnTo>
                  <a:pt x="131693" y="73307"/>
                </a:lnTo>
                <a:lnTo>
                  <a:pt x="131693" y="60979"/>
                </a:lnTo>
                <a:lnTo>
                  <a:pt x="45912" y="27370"/>
                </a:lnTo>
                <a:lnTo>
                  <a:pt x="45912" y="40579"/>
                </a:lnTo>
                <a:lnTo>
                  <a:pt x="115990" y="67070"/>
                </a:lnTo>
                <a:close/>
              </a:path>
              <a:path w="597635" h="108309">
                <a:moveTo>
                  <a:pt x="178363" y="94929"/>
                </a:moveTo>
                <a:lnTo>
                  <a:pt x="183695" y="100311"/>
                </a:lnTo>
                <a:lnTo>
                  <a:pt x="189028" y="105692"/>
                </a:lnTo>
                <a:lnTo>
                  <a:pt x="196831" y="108383"/>
                </a:lnTo>
                <a:lnTo>
                  <a:pt x="210234" y="108263"/>
                </a:lnTo>
                <a:lnTo>
                  <a:pt x="222620" y="104807"/>
                </a:lnTo>
                <a:lnTo>
                  <a:pt x="232438" y="96580"/>
                </a:lnTo>
                <a:lnTo>
                  <a:pt x="239685" y="83580"/>
                </a:lnTo>
                <a:lnTo>
                  <a:pt x="242373" y="75290"/>
                </a:lnTo>
                <a:lnTo>
                  <a:pt x="244705" y="62928"/>
                </a:lnTo>
                <a:lnTo>
                  <a:pt x="245482" y="49385"/>
                </a:lnTo>
                <a:lnTo>
                  <a:pt x="245411" y="45347"/>
                </a:lnTo>
                <a:lnTo>
                  <a:pt x="243962" y="32023"/>
                </a:lnTo>
                <a:lnTo>
                  <a:pt x="240639" y="20913"/>
                </a:lnTo>
                <a:lnTo>
                  <a:pt x="233351" y="9536"/>
                </a:lnTo>
                <a:lnTo>
                  <a:pt x="222747" y="2549"/>
                </a:lnTo>
                <a:lnTo>
                  <a:pt x="208939" y="220"/>
                </a:lnTo>
                <a:lnTo>
                  <a:pt x="205899" y="311"/>
                </a:lnTo>
                <a:lnTo>
                  <a:pt x="192829" y="3453"/>
                </a:lnTo>
                <a:lnTo>
                  <a:pt x="183182" y="11080"/>
                </a:lnTo>
                <a:lnTo>
                  <a:pt x="176434" y="23391"/>
                </a:lnTo>
                <a:lnTo>
                  <a:pt x="174449" y="36249"/>
                </a:lnTo>
                <a:lnTo>
                  <a:pt x="174453" y="36842"/>
                </a:lnTo>
                <a:lnTo>
                  <a:pt x="176749" y="50031"/>
                </a:lnTo>
                <a:lnTo>
                  <a:pt x="183292" y="60612"/>
                </a:lnTo>
                <a:lnTo>
                  <a:pt x="193921" y="67789"/>
                </a:lnTo>
                <a:lnTo>
                  <a:pt x="207324" y="70078"/>
                </a:lnTo>
                <a:lnTo>
                  <a:pt x="196488" y="56466"/>
                </a:lnTo>
                <a:lnTo>
                  <a:pt x="193162" y="52430"/>
                </a:lnTo>
                <a:lnTo>
                  <a:pt x="189835" y="48394"/>
                </a:lnTo>
                <a:lnTo>
                  <a:pt x="188172" y="42952"/>
                </a:lnTo>
                <a:lnTo>
                  <a:pt x="188172" y="28863"/>
                </a:lnTo>
                <a:lnTo>
                  <a:pt x="190068" y="23078"/>
                </a:lnTo>
                <a:lnTo>
                  <a:pt x="193859" y="18749"/>
                </a:lnTo>
                <a:lnTo>
                  <a:pt x="197650" y="14419"/>
                </a:lnTo>
                <a:lnTo>
                  <a:pt x="202774" y="12254"/>
                </a:lnTo>
                <a:lnTo>
                  <a:pt x="215249" y="12254"/>
                </a:lnTo>
                <a:lnTo>
                  <a:pt x="220202" y="14150"/>
                </a:lnTo>
                <a:lnTo>
                  <a:pt x="224092" y="17941"/>
                </a:lnTo>
                <a:lnTo>
                  <a:pt x="227981" y="21733"/>
                </a:lnTo>
                <a:lnTo>
                  <a:pt x="229925" y="27493"/>
                </a:lnTo>
                <a:lnTo>
                  <a:pt x="229925" y="43832"/>
                </a:lnTo>
                <a:lnTo>
                  <a:pt x="232200" y="57456"/>
                </a:lnTo>
                <a:lnTo>
                  <a:pt x="230641" y="68089"/>
                </a:lnTo>
                <a:lnTo>
                  <a:pt x="227250" y="81138"/>
                </a:lnTo>
                <a:lnTo>
                  <a:pt x="222734" y="89487"/>
                </a:lnTo>
                <a:lnTo>
                  <a:pt x="218282" y="94746"/>
                </a:lnTo>
                <a:lnTo>
                  <a:pt x="212901" y="97376"/>
                </a:lnTo>
                <a:lnTo>
                  <a:pt x="203215" y="97376"/>
                </a:lnTo>
                <a:lnTo>
                  <a:pt x="200182" y="96642"/>
                </a:lnTo>
                <a:lnTo>
                  <a:pt x="197491" y="95174"/>
                </a:lnTo>
                <a:lnTo>
                  <a:pt x="192256" y="92386"/>
                </a:lnTo>
                <a:lnTo>
                  <a:pt x="189444" y="87347"/>
                </a:lnTo>
                <a:lnTo>
                  <a:pt x="189053" y="80058"/>
                </a:lnTo>
                <a:lnTo>
                  <a:pt x="175697" y="80058"/>
                </a:lnTo>
                <a:lnTo>
                  <a:pt x="175697" y="88178"/>
                </a:lnTo>
                <a:lnTo>
                  <a:pt x="178363" y="94929"/>
                </a:lnTo>
                <a:close/>
              </a:path>
              <a:path w="597635" h="108309">
                <a:moveTo>
                  <a:pt x="232200" y="57456"/>
                </a:moveTo>
                <a:lnTo>
                  <a:pt x="229925" y="43832"/>
                </a:lnTo>
                <a:lnTo>
                  <a:pt x="227760" y="49862"/>
                </a:lnTo>
                <a:lnTo>
                  <a:pt x="223431" y="53311"/>
                </a:lnTo>
                <a:lnTo>
                  <a:pt x="219102" y="56759"/>
                </a:lnTo>
                <a:lnTo>
                  <a:pt x="214320" y="58484"/>
                </a:lnTo>
                <a:lnTo>
                  <a:pt x="201796" y="58484"/>
                </a:lnTo>
                <a:lnTo>
                  <a:pt x="196488" y="56466"/>
                </a:lnTo>
                <a:lnTo>
                  <a:pt x="207324" y="70078"/>
                </a:lnTo>
                <a:lnTo>
                  <a:pt x="212314" y="70078"/>
                </a:lnTo>
                <a:lnTo>
                  <a:pt x="216974" y="69137"/>
                </a:lnTo>
                <a:lnTo>
                  <a:pt x="221303" y="67253"/>
                </a:lnTo>
                <a:lnTo>
                  <a:pt x="225632" y="65369"/>
                </a:lnTo>
                <a:lnTo>
                  <a:pt x="229265" y="62104"/>
                </a:lnTo>
                <a:lnTo>
                  <a:pt x="232200" y="57456"/>
                </a:lnTo>
                <a:close/>
              </a:path>
              <a:path w="597635" h="108309">
                <a:moveTo>
                  <a:pt x="269600" y="89450"/>
                </a:moveTo>
                <a:lnTo>
                  <a:pt x="269600" y="105447"/>
                </a:lnTo>
                <a:lnTo>
                  <a:pt x="284936" y="105447"/>
                </a:lnTo>
                <a:lnTo>
                  <a:pt x="284936" y="89450"/>
                </a:lnTo>
                <a:lnTo>
                  <a:pt x="269600" y="89450"/>
                </a:lnTo>
                <a:close/>
              </a:path>
              <a:path w="597635" h="108309">
                <a:moveTo>
                  <a:pt x="369825" y="62776"/>
                </a:moveTo>
                <a:lnTo>
                  <a:pt x="366719" y="58447"/>
                </a:lnTo>
                <a:lnTo>
                  <a:pt x="363613" y="54118"/>
                </a:lnTo>
                <a:lnTo>
                  <a:pt x="359295" y="51195"/>
                </a:lnTo>
                <a:lnTo>
                  <a:pt x="353767" y="49679"/>
                </a:lnTo>
                <a:lnTo>
                  <a:pt x="357191" y="48260"/>
                </a:lnTo>
                <a:lnTo>
                  <a:pt x="359980" y="46303"/>
                </a:lnTo>
                <a:lnTo>
                  <a:pt x="362133" y="43808"/>
                </a:lnTo>
                <a:lnTo>
                  <a:pt x="365606" y="39796"/>
                </a:lnTo>
                <a:lnTo>
                  <a:pt x="367343" y="34562"/>
                </a:lnTo>
                <a:lnTo>
                  <a:pt x="367343" y="19054"/>
                </a:lnTo>
                <a:lnTo>
                  <a:pt x="364408" y="12144"/>
                </a:lnTo>
                <a:lnTo>
                  <a:pt x="358537" y="7375"/>
                </a:lnTo>
                <a:lnTo>
                  <a:pt x="358205" y="7109"/>
                </a:lnTo>
                <a:lnTo>
                  <a:pt x="347682" y="1942"/>
                </a:lnTo>
                <a:lnTo>
                  <a:pt x="333661" y="220"/>
                </a:lnTo>
                <a:lnTo>
                  <a:pt x="325827" y="839"/>
                </a:lnTo>
                <a:lnTo>
                  <a:pt x="313611" y="5551"/>
                </a:lnTo>
                <a:lnTo>
                  <a:pt x="305263" y="14896"/>
                </a:lnTo>
                <a:lnTo>
                  <a:pt x="302132" y="20375"/>
                </a:lnTo>
                <a:lnTo>
                  <a:pt x="300566" y="27028"/>
                </a:lnTo>
                <a:lnTo>
                  <a:pt x="300566" y="34855"/>
                </a:lnTo>
                <a:lnTo>
                  <a:pt x="313628" y="34855"/>
                </a:lnTo>
                <a:lnTo>
                  <a:pt x="313873" y="28887"/>
                </a:lnTo>
                <a:lnTo>
                  <a:pt x="314924" y="24288"/>
                </a:lnTo>
                <a:lnTo>
                  <a:pt x="316783" y="21060"/>
                </a:lnTo>
                <a:lnTo>
                  <a:pt x="320159" y="15189"/>
                </a:lnTo>
                <a:lnTo>
                  <a:pt x="326250" y="12254"/>
                </a:lnTo>
                <a:lnTo>
                  <a:pt x="339996" y="12254"/>
                </a:lnTo>
                <a:lnTo>
                  <a:pt x="344326" y="13673"/>
                </a:lnTo>
                <a:lnTo>
                  <a:pt x="348043" y="16510"/>
                </a:lnTo>
                <a:lnTo>
                  <a:pt x="351761" y="19347"/>
                </a:lnTo>
                <a:lnTo>
                  <a:pt x="353621" y="23384"/>
                </a:lnTo>
                <a:lnTo>
                  <a:pt x="353621" y="35662"/>
                </a:lnTo>
                <a:lnTo>
                  <a:pt x="350832" y="40554"/>
                </a:lnTo>
                <a:lnTo>
                  <a:pt x="345255" y="43294"/>
                </a:lnTo>
                <a:lnTo>
                  <a:pt x="342075" y="44860"/>
                </a:lnTo>
                <a:lnTo>
                  <a:pt x="338015" y="45642"/>
                </a:lnTo>
                <a:lnTo>
                  <a:pt x="329136" y="45520"/>
                </a:lnTo>
                <a:lnTo>
                  <a:pt x="326617" y="45276"/>
                </a:lnTo>
                <a:lnTo>
                  <a:pt x="326617" y="56943"/>
                </a:lnTo>
                <a:lnTo>
                  <a:pt x="332047" y="56796"/>
                </a:lnTo>
                <a:lnTo>
                  <a:pt x="339923" y="56796"/>
                </a:lnTo>
                <a:lnTo>
                  <a:pt x="346075" y="58240"/>
                </a:lnTo>
                <a:lnTo>
                  <a:pt x="350502" y="61126"/>
                </a:lnTo>
                <a:lnTo>
                  <a:pt x="354929" y="64012"/>
                </a:lnTo>
                <a:lnTo>
                  <a:pt x="357142" y="69075"/>
                </a:lnTo>
                <a:lnTo>
                  <a:pt x="357142" y="82186"/>
                </a:lnTo>
                <a:lnTo>
                  <a:pt x="355039" y="86980"/>
                </a:lnTo>
                <a:lnTo>
                  <a:pt x="350832" y="90698"/>
                </a:lnTo>
                <a:lnTo>
                  <a:pt x="346625" y="94416"/>
                </a:lnTo>
                <a:lnTo>
                  <a:pt x="341048" y="96275"/>
                </a:lnTo>
                <a:lnTo>
                  <a:pt x="325149" y="96275"/>
                </a:lnTo>
                <a:lnTo>
                  <a:pt x="318961" y="93511"/>
                </a:lnTo>
                <a:lnTo>
                  <a:pt x="315536" y="87983"/>
                </a:lnTo>
                <a:lnTo>
                  <a:pt x="313579" y="84901"/>
                </a:lnTo>
                <a:lnTo>
                  <a:pt x="312307" y="79960"/>
                </a:lnTo>
                <a:lnTo>
                  <a:pt x="311720" y="73160"/>
                </a:lnTo>
                <a:lnTo>
                  <a:pt x="297925" y="73160"/>
                </a:lnTo>
                <a:lnTo>
                  <a:pt x="300170" y="87147"/>
                </a:lnTo>
                <a:lnTo>
                  <a:pt x="306327" y="98073"/>
                </a:lnTo>
                <a:lnTo>
                  <a:pt x="308520" y="100409"/>
                </a:lnTo>
                <a:lnTo>
                  <a:pt x="318969" y="106334"/>
                </a:lnTo>
                <a:lnTo>
                  <a:pt x="333368" y="108309"/>
                </a:lnTo>
                <a:lnTo>
                  <a:pt x="338420" y="108114"/>
                </a:lnTo>
                <a:lnTo>
                  <a:pt x="351467" y="105215"/>
                </a:lnTo>
                <a:lnTo>
                  <a:pt x="361472" y="98843"/>
                </a:lnTo>
                <a:lnTo>
                  <a:pt x="369092" y="87501"/>
                </a:lnTo>
                <a:lnTo>
                  <a:pt x="371378" y="74334"/>
                </a:lnTo>
                <a:lnTo>
                  <a:pt x="371378" y="68072"/>
                </a:lnTo>
                <a:lnTo>
                  <a:pt x="369825" y="62776"/>
                </a:lnTo>
                <a:close/>
              </a:path>
              <a:path w="597635" h="108309">
                <a:moveTo>
                  <a:pt x="401440" y="92973"/>
                </a:moveTo>
                <a:lnTo>
                  <a:pt x="402712" y="87787"/>
                </a:lnTo>
                <a:lnTo>
                  <a:pt x="405794" y="83066"/>
                </a:lnTo>
                <a:lnTo>
                  <a:pt x="410686" y="78810"/>
                </a:lnTo>
                <a:lnTo>
                  <a:pt x="413425" y="76413"/>
                </a:lnTo>
                <a:lnTo>
                  <a:pt x="417193" y="73894"/>
                </a:lnTo>
                <a:lnTo>
                  <a:pt x="421987" y="71252"/>
                </a:lnTo>
                <a:lnTo>
                  <a:pt x="432040" y="65675"/>
                </a:lnTo>
                <a:lnTo>
                  <a:pt x="440894" y="60734"/>
                </a:lnTo>
                <a:lnTo>
                  <a:pt x="447034" y="56527"/>
                </a:lnTo>
                <a:lnTo>
                  <a:pt x="450459" y="53054"/>
                </a:lnTo>
                <a:lnTo>
                  <a:pt x="456377" y="47085"/>
                </a:lnTo>
                <a:lnTo>
                  <a:pt x="459337" y="39894"/>
                </a:lnTo>
                <a:lnTo>
                  <a:pt x="459337" y="23506"/>
                </a:lnTo>
                <a:lnTo>
                  <a:pt x="456561" y="16266"/>
                </a:lnTo>
                <a:lnTo>
                  <a:pt x="451008" y="9759"/>
                </a:lnTo>
                <a:lnTo>
                  <a:pt x="449302" y="7958"/>
                </a:lnTo>
                <a:lnTo>
                  <a:pt x="438947" y="1989"/>
                </a:lnTo>
                <a:lnTo>
                  <a:pt x="424629" y="0"/>
                </a:lnTo>
                <a:lnTo>
                  <a:pt x="414535" y="965"/>
                </a:lnTo>
                <a:lnTo>
                  <a:pt x="402589" y="5976"/>
                </a:lnTo>
                <a:lnTo>
                  <a:pt x="394322" y="15263"/>
                </a:lnTo>
                <a:lnTo>
                  <a:pt x="391094" y="21035"/>
                </a:lnTo>
                <a:lnTo>
                  <a:pt x="389406" y="28496"/>
                </a:lnTo>
                <a:lnTo>
                  <a:pt x="389259" y="37644"/>
                </a:lnTo>
                <a:lnTo>
                  <a:pt x="402687" y="37644"/>
                </a:lnTo>
                <a:lnTo>
                  <a:pt x="402883" y="31137"/>
                </a:lnTo>
                <a:lnTo>
                  <a:pt x="403911" y="26050"/>
                </a:lnTo>
                <a:lnTo>
                  <a:pt x="405770" y="22381"/>
                </a:lnTo>
                <a:lnTo>
                  <a:pt x="409243" y="15532"/>
                </a:lnTo>
                <a:lnTo>
                  <a:pt x="415504" y="12108"/>
                </a:lnTo>
                <a:lnTo>
                  <a:pt x="430670" y="12108"/>
                </a:lnTo>
                <a:lnTo>
                  <a:pt x="435562" y="13905"/>
                </a:lnTo>
                <a:lnTo>
                  <a:pt x="439231" y="17501"/>
                </a:lnTo>
                <a:lnTo>
                  <a:pt x="442900" y="21096"/>
                </a:lnTo>
                <a:lnTo>
                  <a:pt x="444734" y="25952"/>
                </a:lnTo>
                <a:lnTo>
                  <a:pt x="444734" y="37302"/>
                </a:lnTo>
                <a:lnTo>
                  <a:pt x="442729" y="41949"/>
                </a:lnTo>
                <a:lnTo>
                  <a:pt x="438718" y="46009"/>
                </a:lnTo>
                <a:lnTo>
                  <a:pt x="436173" y="48602"/>
                </a:lnTo>
                <a:lnTo>
                  <a:pt x="431746" y="51733"/>
                </a:lnTo>
                <a:lnTo>
                  <a:pt x="425436" y="55402"/>
                </a:lnTo>
                <a:lnTo>
                  <a:pt x="411347" y="63547"/>
                </a:lnTo>
                <a:lnTo>
                  <a:pt x="410297" y="64167"/>
                </a:lnTo>
                <a:lnTo>
                  <a:pt x="399151" y="72568"/>
                </a:lnTo>
                <a:lnTo>
                  <a:pt x="392304" y="81819"/>
                </a:lnTo>
                <a:lnTo>
                  <a:pt x="389051" y="88521"/>
                </a:lnTo>
                <a:lnTo>
                  <a:pt x="387180" y="96397"/>
                </a:lnTo>
                <a:lnTo>
                  <a:pt x="386691" y="105447"/>
                </a:lnTo>
                <a:lnTo>
                  <a:pt x="458824" y="105447"/>
                </a:lnTo>
                <a:lnTo>
                  <a:pt x="458824" y="92973"/>
                </a:lnTo>
                <a:lnTo>
                  <a:pt x="401440" y="92973"/>
                </a:lnTo>
                <a:close/>
              </a:path>
              <a:path w="597635" h="108309">
                <a:moveTo>
                  <a:pt x="561459" y="807"/>
                </a:moveTo>
                <a:lnTo>
                  <a:pt x="502681" y="108236"/>
                </a:lnTo>
                <a:lnTo>
                  <a:pt x="510826" y="108236"/>
                </a:lnTo>
                <a:lnTo>
                  <a:pt x="569604" y="807"/>
                </a:lnTo>
                <a:lnTo>
                  <a:pt x="561459" y="807"/>
                </a:lnTo>
                <a:close/>
              </a:path>
              <a:path w="597635" h="108309">
                <a:moveTo>
                  <a:pt x="495881" y="44248"/>
                </a:moveTo>
                <a:lnTo>
                  <a:pt x="492322" y="42768"/>
                </a:lnTo>
                <a:lnTo>
                  <a:pt x="492995" y="54668"/>
                </a:lnTo>
                <a:lnTo>
                  <a:pt x="500039" y="54668"/>
                </a:lnTo>
                <a:lnTo>
                  <a:pt x="500039" y="44248"/>
                </a:lnTo>
                <a:lnTo>
                  <a:pt x="495881" y="44248"/>
                </a:lnTo>
                <a:close/>
              </a:path>
              <a:path w="597635" h="108309">
                <a:moveTo>
                  <a:pt x="567892" y="95027"/>
                </a:moveTo>
                <a:lnTo>
                  <a:pt x="564308" y="93547"/>
                </a:lnTo>
                <a:lnTo>
                  <a:pt x="565005" y="105447"/>
                </a:lnTo>
                <a:lnTo>
                  <a:pt x="572099" y="105447"/>
                </a:lnTo>
                <a:lnTo>
                  <a:pt x="572099" y="95027"/>
                </a:lnTo>
                <a:lnTo>
                  <a:pt x="567892" y="95027"/>
                </a:lnTo>
                <a:close/>
              </a:path>
              <a:path w="597635" h="108309">
                <a:moveTo>
                  <a:pt x="548984" y="92973"/>
                </a:moveTo>
                <a:lnTo>
                  <a:pt x="553974" y="97962"/>
                </a:lnTo>
                <a:lnTo>
                  <a:pt x="558964" y="102953"/>
                </a:lnTo>
                <a:lnTo>
                  <a:pt x="565005" y="105447"/>
                </a:lnTo>
                <a:lnTo>
                  <a:pt x="564308" y="93547"/>
                </a:lnTo>
                <a:lnTo>
                  <a:pt x="561348" y="90588"/>
                </a:lnTo>
                <a:lnTo>
                  <a:pt x="558389" y="87628"/>
                </a:lnTo>
                <a:lnTo>
                  <a:pt x="556909" y="84069"/>
                </a:lnTo>
                <a:lnTo>
                  <a:pt x="556909" y="75753"/>
                </a:lnTo>
                <a:lnTo>
                  <a:pt x="558389" y="72194"/>
                </a:lnTo>
                <a:lnTo>
                  <a:pt x="561348" y="69234"/>
                </a:lnTo>
                <a:lnTo>
                  <a:pt x="564308" y="66275"/>
                </a:lnTo>
                <a:lnTo>
                  <a:pt x="567892" y="64795"/>
                </a:lnTo>
                <a:lnTo>
                  <a:pt x="576257" y="64795"/>
                </a:lnTo>
                <a:lnTo>
                  <a:pt x="579816" y="66275"/>
                </a:lnTo>
                <a:lnTo>
                  <a:pt x="582776" y="69234"/>
                </a:lnTo>
                <a:lnTo>
                  <a:pt x="585735" y="72194"/>
                </a:lnTo>
                <a:lnTo>
                  <a:pt x="587215" y="75753"/>
                </a:lnTo>
                <a:lnTo>
                  <a:pt x="587215" y="84069"/>
                </a:lnTo>
                <a:lnTo>
                  <a:pt x="585735" y="87628"/>
                </a:lnTo>
                <a:lnTo>
                  <a:pt x="582776" y="90588"/>
                </a:lnTo>
                <a:lnTo>
                  <a:pt x="579816" y="93547"/>
                </a:lnTo>
                <a:lnTo>
                  <a:pt x="576257" y="95027"/>
                </a:lnTo>
                <a:lnTo>
                  <a:pt x="572099" y="95027"/>
                </a:lnTo>
                <a:lnTo>
                  <a:pt x="572099" y="105447"/>
                </a:lnTo>
                <a:lnTo>
                  <a:pt x="579143" y="105447"/>
                </a:lnTo>
                <a:lnTo>
                  <a:pt x="585160" y="102953"/>
                </a:lnTo>
                <a:lnTo>
                  <a:pt x="590150" y="97962"/>
                </a:lnTo>
                <a:lnTo>
                  <a:pt x="595140" y="92973"/>
                </a:lnTo>
                <a:lnTo>
                  <a:pt x="597635" y="86955"/>
                </a:lnTo>
                <a:lnTo>
                  <a:pt x="597635" y="72866"/>
                </a:lnTo>
                <a:lnTo>
                  <a:pt x="595140" y="66849"/>
                </a:lnTo>
                <a:lnTo>
                  <a:pt x="590150" y="61859"/>
                </a:lnTo>
                <a:lnTo>
                  <a:pt x="585160" y="56869"/>
                </a:lnTo>
                <a:lnTo>
                  <a:pt x="579143" y="54375"/>
                </a:lnTo>
                <a:lnTo>
                  <a:pt x="565005" y="54375"/>
                </a:lnTo>
                <a:lnTo>
                  <a:pt x="558964" y="56869"/>
                </a:lnTo>
                <a:lnTo>
                  <a:pt x="553974" y="61859"/>
                </a:lnTo>
                <a:lnTo>
                  <a:pt x="548984" y="66849"/>
                </a:lnTo>
                <a:lnTo>
                  <a:pt x="546489" y="72866"/>
                </a:lnTo>
                <a:lnTo>
                  <a:pt x="546489" y="86955"/>
                </a:lnTo>
                <a:lnTo>
                  <a:pt x="548984" y="92973"/>
                </a:lnTo>
                <a:close/>
              </a:path>
              <a:path w="597635" h="108309">
                <a:moveTo>
                  <a:pt x="476997" y="42193"/>
                </a:moveTo>
                <a:lnTo>
                  <a:pt x="481988" y="47184"/>
                </a:lnTo>
                <a:lnTo>
                  <a:pt x="486977" y="52173"/>
                </a:lnTo>
                <a:lnTo>
                  <a:pt x="492995" y="54668"/>
                </a:lnTo>
                <a:lnTo>
                  <a:pt x="492322" y="42768"/>
                </a:lnTo>
                <a:lnTo>
                  <a:pt x="489362" y="39809"/>
                </a:lnTo>
                <a:lnTo>
                  <a:pt x="486403" y="36849"/>
                </a:lnTo>
                <a:lnTo>
                  <a:pt x="484923" y="33290"/>
                </a:lnTo>
                <a:lnTo>
                  <a:pt x="484923" y="24925"/>
                </a:lnTo>
                <a:lnTo>
                  <a:pt x="486403" y="21353"/>
                </a:lnTo>
                <a:lnTo>
                  <a:pt x="489362" y="18418"/>
                </a:lnTo>
                <a:lnTo>
                  <a:pt x="492322" y="15483"/>
                </a:lnTo>
                <a:lnTo>
                  <a:pt x="495881" y="14015"/>
                </a:lnTo>
                <a:lnTo>
                  <a:pt x="504246" y="14015"/>
                </a:lnTo>
                <a:lnTo>
                  <a:pt x="507829" y="15495"/>
                </a:lnTo>
                <a:lnTo>
                  <a:pt x="510789" y="18455"/>
                </a:lnTo>
                <a:lnTo>
                  <a:pt x="513749" y="21414"/>
                </a:lnTo>
                <a:lnTo>
                  <a:pt x="515229" y="24974"/>
                </a:lnTo>
                <a:lnTo>
                  <a:pt x="515229" y="33290"/>
                </a:lnTo>
                <a:lnTo>
                  <a:pt x="513749" y="36849"/>
                </a:lnTo>
                <a:lnTo>
                  <a:pt x="510789" y="39809"/>
                </a:lnTo>
                <a:lnTo>
                  <a:pt x="507829" y="42768"/>
                </a:lnTo>
                <a:lnTo>
                  <a:pt x="504246" y="44248"/>
                </a:lnTo>
                <a:lnTo>
                  <a:pt x="500039" y="44248"/>
                </a:lnTo>
                <a:lnTo>
                  <a:pt x="500039" y="54668"/>
                </a:lnTo>
                <a:lnTo>
                  <a:pt x="507133" y="54668"/>
                </a:lnTo>
                <a:lnTo>
                  <a:pt x="513174" y="52173"/>
                </a:lnTo>
                <a:lnTo>
                  <a:pt x="518164" y="47184"/>
                </a:lnTo>
                <a:lnTo>
                  <a:pt x="523154" y="42193"/>
                </a:lnTo>
                <a:lnTo>
                  <a:pt x="525649" y="36176"/>
                </a:lnTo>
                <a:lnTo>
                  <a:pt x="525649" y="22087"/>
                </a:lnTo>
                <a:lnTo>
                  <a:pt x="523154" y="16058"/>
                </a:lnTo>
                <a:lnTo>
                  <a:pt x="518164" y="11044"/>
                </a:lnTo>
                <a:lnTo>
                  <a:pt x="513174" y="6029"/>
                </a:lnTo>
                <a:lnTo>
                  <a:pt x="507133" y="3522"/>
                </a:lnTo>
                <a:lnTo>
                  <a:pt x="492995" y="3522"/>
                </a:lnTo>
                <a:lnTo>
                  <a:pt x="486977" y="6029"/>
                </a:lnTo>
                <a:lnTo>
                  <a:pt x="481988" y="11044"/>
                </a:lnTo>
                <a:lnTo>
                  <a:pt x="476997" y="16058"/>
                </a:lnTo>
                <a:lnTo>
                  <a:pt x="474503" y="22087"/>
                </a:lnTo>
                <a:lnTo>
                  <a:pt x="474503" y="36176"/>
                </a:lnTo>
                <a:lnTo>
                  <a:pt x="476997" y="42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8" name="object 508"/>
          <p:cNvSpPr/>
          <p:nvPr/>
        </p:nvSpPr>
        <p:spPr>
          <a:xfrm>
            <a:off x="4611825" y="1869929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9" name="object 509"/>
          <p:cNvSpPr/>
          <p:nvPr/>
        </p:nvSpPr>
        <p:spPr>
          <a:xfrm>
            <a:off x="4856916" y="1899810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0" name="object 510"/>
          <p:cNvSpPr/>
          <p:nvPr/>
        </p:nvSpPr>
        <p:spPr>
          <a:xfrm>
            <a:off x="3353794" y="1044949"/>
            <a:ext cx="1628069" cy="0"/>
          </a:xfrm>
          <a:custGeom>
            <a:avLst/>
            <a:gdLst/>
            <a:ahLst/>
            <a:cxnLst/>
            <a:rect l="l" t="t" r="r" b="b"/>
            <a:pathLst>
              <a:path w="1790876">
                <a:moveTo>
                  <a:pt x="179087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1" name="object 511"/>
          <p:cNvSpPr/>
          <p:nvPr/>
        </p:nvSpPr>
        <p:spPr>
          <a:xfrm>
            <a:off x="3342408" y="1044949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2" name="object 512"/>
          <p:cNvSpPr/>
          <p:nvPr/>
        </p:nvSpPr>
        <p:spPr>
          <a:xfrm>
            <a:off x="4981863" y="1044949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3" name="object 513"/>
          <p:cNvSpPr/>
          <p:nvPr/>
        </p:nvSpPr>
        <p:spPr>
          <a:xfrm>
            <a:off x="4776931" y="945496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4" name="object 514"/>
          <p:cNvSpPr/>
          <p:nvPr/>
        </p:nvSpPr>
        <p:spPr>
          <a:xfrm>
            <a:off x="3342408" y="144275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5" name="object 515"/>
          <p:cNvSpPr/>
          <p:nvPr/>
        </p:nvSpPr>
        <p:spPr>
          <a:xfrm>
            <a:off x="4981863" y="144275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6" name="object 516"/>
          <p:cNvSpPr/>
          <p:nvPr/>
        </p:nvSpPr>
        <p:spPr>
          <a:xfrm>
            <a:off x="1406942" y="1343305"/>
            <a:ext cx="1218205" cy="0"/>
          </a:xfrm>
          <a:custGeom>
            <a:avLst/>
            <a:gdLst/>
            <a:ahLst/>
            <a:cxnLst/>
            <a:rect l="l" t="t" r="r" b="b"/>
            <a:pathLst>
              <a:path w="1340026">
                <a:moveTo>
                  <a:pt x="1340026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7" name="object 517"/>
          <p:cNvSpPr/>
          <p:nvPr/>
        </p:nvSpPr>
        <p:spPr>
          <a:xfrm>
            <a:off x="2010352" y="1343305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8" name="object 518"/>
          <p:cNvSpPr/>
          <p:nvPr/>
        </p:nvSpPr>
        <p:spPr>
          <a:xfrm>
            <a:off x="1395556" y="1243853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9" name="object 519"/>
          <p:cNvSpPr/>
          <p:nvPr/>
        </p:nvSpPr>
        <p:spPr>
          <a:xfrm>
            <a:off x="2625147" y="1243853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0" name="object 520"/>
          <p:cNvSpPr/>
          <p:nvPr/>
        </p:nvSpPr>
        <p:spPr>
          <a:xfrm>
            <a:off x="6736336" y="649018"/>
            <a:ext cx="862850" cy="100099"/>
          </a:xfrm>
          <a:custGeom>
            <a:avLst/>
            <a:gdLst/>
            <a:ahLst/>
            <a:cxnLst/>
            <a:rect l="l" t="t" r="r" b="b"/>
            <a:pathLst>
              <a:path w="949135" h="113446">
                <a:moveTo>
                  <a:pt x="685210" y="108631"/>
                </a:moveTo>
                <a:lnTo>
                  <a:pt x="676336" y="102072"/>
                </a:lnTo>
                <a:lnTo>
                  <a:pt x="659605" y="102072"/>
                </a:lnTo>
                <a:lnTo>
                  <a:pt x="654376" y="99284"/>
                </a:lnTo>
                <a:lnTo>
                  <a:pt x="663914" y="113446"/>
                </a:lnTo>
                <a:lnTo>
                  <a:pt x="673028" y="112695"/>
                </a:lnTo>
                <a:lnTo>
                  <a:pt x="685210" y="108631"/>
                </a:lnTo>
                <a:close/>
              </a:path>
              <a:path w="949135" h="113446">
                <a:moveTo>
                  <a:pt x="636190" y="79146"/>
                </a:moveTo>
                <a:lnTo>
                  <a:pt x="636430" y="92101"/>
                </a:lnTo>
                <a:lnTo>
                  <a:pt x="640489" y="102476"/>
                </a:lnTo>
                <a:lnTo>
                  <a:pt x="650161" y="110801"/>
                </a:lnTo>
                <a:lnTo>
                  <a:pt x="663914" y="113446"/>
                </a:lnTo>
                <a:lnTo>
                  <a:pt x="654376" y="99284"/>
                </a:lnTo>
                <a:lnTo>
                  <a:pt x="651892" y="93706"/>
                </a:lnTo>
                <a:lnTo>
                  <a:pt x="649409" y="88130"/>
                </a:lnTo>
                <a:lnTo>
                  <a:pt x="649056" y="81158"/>
                </a:lnTo>
                <a:lnTo>
                  <a:pt x="650834" y="72793"/>
                </a:lnTo>
                <a:lnTo>
                  <a:pt x="652685" y="64085"/>
                </a:lnTo>
                <a:lnTo>
                  <a:pt x="656100" y="56649"/>
                </a:lnTo>
                <a:lnTo>
                  <a:pt x="661079" y="50485"/>
                </a:lnTo>
                <a:lnTo>
                  <a:pt x="666058" y="44321"/>
                </a:lnTo>
                <a:lnTo>
                  <a:pt x="672584" y="41239"/>
                </a:lnTo>
                <a:lnTo>
                  <a:pt x="689755" y="41239"/>
                </a:lnTo>
                <a:lnTo>
                  <a:pt x="695394" y="44859"/>
                </a:lnTo>
                <a:lnTo>
                  <a:pt x="697573" y="52100"/>
                </a:lnTo>
                <a:lnTo>
                  <a:pt x="698944" y="56698"/>
                </a:lnTo>
                <a:lnTo>
                  <a:pt x="698850" y="62667"/>
                </a:lnTo>
                <a:lnTo>
                  <a:pt x="697290" y="70005"/>
                </a:lnTo>
                <a:lnTo>
                  <a:pt x="695564" y="78125"/>
                </a:lnTo>
                <a:lnTo>
                  <a:pt x="692369" y="85500"/>
                </a:lnTo>
                <a:lnTo>
                  <a:pt x="687707" y="92129"/>
                </a:lnTo>
                <a:lnTo>
                  <a:pt x="683045" y="98757"/>
                </a:lnTo>
                <a:lnTo>
                  <a:pt x="676336" y="102072"/>
                </a:lnTo>
                <a:lnTo>
                  <a:pt x="685210" y="108631"/>
                </a:lnTo>
                <a:lnTo>
                  <a:pt x="695242" y="101045"/>
                </a:lnTo>
                <a:lnTo>
                  <a:pt x="701255" y="93620"/>
                </a:lnTo>
                <a:lnTo>
                  <a:pt x="707229" y="82488"/>
                </a:lnTo>
                <a:lnTo>
                  <a:pt x="711163" y="69638"/>
                </a:lnTo>
                <a:lnTo>
                  <a:pt x="712298" y="62523"/>
                </a:lnTo>
                <a:lnTo>
                  <a:pt x="711706" y="49618"/>
                </a:lnTo>
                <a:lnTo>
                  <a:pt x="707003" y="39845"/>
                </a:lnTo>
                <a:lnTo>
                  <a:pt x="706861" y="39674"/>
                </a:lnTo>
                <a:lnTo>
                  <a:pt x="696849" y="32208"/>
                </a:lnTo>
                <a:lnTo>
                  <a:pt x="683472" y="29719"/>
                </a:lnTo>
                <a:lnTo>
                  <a:pt x="676867" y="30188"/>
                </a:lnTo>
                <a:lnTo>
                  <a:pt x="664716" y="33945"/>
                </a:lnTo>
                <a:lnTo>
                  <a:pt x="653972" y="41460"/>
                </a:lnTo>
                <a:lnTo>
                  <a:pt x="647414" y="48922"/>
                </a:lnTo>
                <a:lnTo>
                  <a:pt x="641260" y="59948"/>
                </a:lnTo>
                <a:lnTo>
                  <a:pt x="637212" y="73013"/>
                </a:lnTo>
                <a:lnTo>
                  <a:pt x="636190" y="79146"/>
                </a:lnTo>
                <a:close/>
              </a:path>
              <a:path w="949135" h="113446">
                <a:moveTo>
                  <a:pt x="835007" y="31993"/>
                </a:moveTo>
                <a:lnTo>
                  <a:pt x="821799" y="31993"/>
                </a:lnTo>
                <a:lnTo>
                  <a:pt x="792643" y="93560"/>
                </a:lnTo>
                <a:lnTo>
                  <a:pt x="790319" y="31993"/>
                </a:lnTo>
                <a:lnTo>
                  <a:pt x="775496" y="31993"/>
                </a:lnTo>
                <a:lnTo>
                  <a:pt x="746996" y="93927"/>
                </a:lnTo>
                <a:lnTo>
                  <a:pt x="745044" y="31993"/>
                </a:lnTo>
                <a:lnTo>
                  <a:pt x="730588" y="31993"/>
                </a:lnTo>
                <a:lnTo>
                  <a:pt x="736557" y="110584"/>
                </a:lnTo>
                <a:lnTo>
                  <a:pt x="750280" y="110584"/>
                </a:lnTo>
                <a:lnTo>
                  <a:pt x="778693" y="49752"/>
                </a:lnTo>
                <a:lnTo>
                  <a:pt x="781760" y="110584"/>
                </a:lnTo>
                <a:lnTo>
                  <a:pt x="795482" y="110584"/>
                </a:lnTo>
                <a:lnTo>
                  <a:pt x="835007" y="31993"/>
                </a:lnTo>
                <a:close/>
              </a:path>
              <a:path w="949135" h="113446">
                <a:moveTo>
                  <a:pt x="915249" y="31480"/>
                </a:moveTo>
                <a:lnTo>
                  <a:pt x="910400" y="34268"/>
                </a:lnTo>
                <a:lnTo>
                  <a:pt x="907562" y="35883"/>
                </a:lnTo>
                <a:lnTo>
                  <a:pt x="904156" y="38671"/>
                </a:lnTo>
                <a:lnTo>
                  <a:pt x="900184" y="42634"/>
                </a:lnTo>
                <a:lnTo>
                  <a:pt x="908730" y="2421"/>
                </a:lnTo>
                <a:lnTo>
                  <a:pt x="895522" y="2421"/>
                </a:lnTo>
                <a:lnTo>
                  <a:pt x="872532" y="110584"/>
                </a:lnTo>
                <a:lnTo>
                  <a:pt x="885740" y="110584"/>
                </a:lnTo>
                <a:lnTo>
                  <a:pt x="894599" y="68904"/>
                </a:lnTo>
                <a:lnTo>
                  <a:pt x="896825" y="58435"/>
                </a:lnTo>
                <a:lnTo>
                  <a:pt x="900563" y="51318"/>
                </a:lnTo>
                <a:lnTo>
                  <a:pt x="905816" y="47550"/>
                </a:lnTo>
                <a:lnTo>
                  <a:pt x="911069" y="43783"/>
                </a:lnTo>
                <a:lnTo>
                  <a:pt x="916434" y="41900"/>
                </a:lnTo>
                <a:lnTo>
                  <a:pt x="928518" y="41900"/>
                </a:lnTo>
                <a:lnTo>
                  <a:pt x="932561" y="44052"/>
                </a:lnTo>
                <a:lnTo>
                  <a:pt x="934042" y="48357"/>
                </a:lnTo>
                <a:lnTo>
                  <a:pt x="934939" y="51048"/>
                </a:lnTo>
                <a:lnTo>
                  <a:pt x="934773" y="55279"/>
                </a:lnTo>
                <a:lnTo>
                  <a:pt x="933546" y="61052"/>
                </a:lnTo>
                <a:lnTo>
                  <a:pt x="923017" y="110584"/>
                </a:lnTo>
                <a:lnTo>
                  <a:pt x="936593" y="110584"/>
                </a:lnTo>
                <a:lnTo>
                  <a:pt x="947307" y="60172"/>
                </a:lnTo>
                <a:lnTo>
                  <a:pt x="948951" y="52443"/>
                </a:lnTo>
                <a:lnTo>
                  <a:pt x="949135" y="46400"/>
                </a:lnTo>
                <a:lnTo>
                  <a:pt x="947859" y="42047"/>
                </a:lnTo>
                <a:lnTo>
                  <a:pt x="945493" y="34072"/>
                </a:lnTo>
                <a:lnTo>
                  <a:pt x="938611" y="30086"/>
                </a:lnTo>
                <a:lnTo>
                  <a:pt x="920853" y="30086"/>
                </a:lnTo>
                <a:lnTo>
                  <a:pt x="915249" y="31480"/>
                </a:lnTo>
                <a:close/>
              </a:path>
              <a:path w="949135" h="113446">
                <a:moveTo>
                  <a:pt x="865721" y="100164"/>
                </a:moveTo>
                <a:lnTo>
                  <a:pt x="861686" y="100384"/>
                </a:lnTo>
                <a:lnTo>
                  <a:pt x="858653" y="100384"/>
                </a:lnTo>
                <a:lnTo>
                  <a:pt x="856086" y="99577"/>
                </a:lnTo>
                <a:lnTo>
                  <a:pt x="853884" y="96813"/>
                </a:lnTo>
                <a:lnTo>
                  <a:pt x="854467" y="94073"/>
                </a:lnTo>
                <a:lnTo>
                  <a:pt x="865370" y="42780"/>
                </a:lnTo>
                <a:lnTo>
                  <a:pt x="877918" y="42780"/>
                </a:lnTo>
                <a:lnTo>
                  <a:pt x="880210" y="31993"/>
                </a:lnTo>
                <a:lnTo>
                  <a:pt x="867662" y="31993"/>
                </a:lnTo>
                <a:lnTo>
                  <a:pt x="872327" y="10053"/>
                </a:lnTo>
                <a:lnTo>
                  <a:pt x="858971" y="10053"/>
                </a:lnTo>
                <a:lnTo>
                  <a:pt x="854307" y="31993"/>
                </a:lnTo>
                <a:lnTo>
                  <a:pt x="843667" y="31993"/>
                </a:lnTo>
                <a:lnTo>
                  <a:pt x="841375" y="42780"/>
                </a:lnTo>
                <a:lnTo>
                  <a:pt x="852015" y="42780"/>
                </a:lnTo>
                <a:lnTo>
                  <a:pt x="840956" y="94807"/>
                </a:lnTo>
                <a:lnTo>
                  <a:pt x="839885" y="99846"/>
                </a:lnTo>
                <a:lnTo>
                  <a:pt x="840116" y="103943"/>
                </a:lnTo>
                <a:lnTo>
                  <a:pt x="841645" y="107098"/>
                </a:lnTo>
                <a:lnTo>
                  <a:pt x="843176" y="110254"/>
                </a:lnTo>
                <a:lnTo>
                  <a:pt x="847023" y="111831"/>
                </a:lnTo>
                <a:lnTo>
                  <a:pt x="856889" y="111734"/>
                </a:lnTo>
                <a:lnTo>
                  <a:pt x="860250" y="111342"/>
                </a:lnTo>
                <a:lnTo>
                  <a:pt x="863506" y="110584"/>
                </a:lnTo>
                <a:lnTo>
                  <a:pt x="865721" y="100164"/>
                </a:lnTo>
                <a:close/>
              </a:path>
              <a:path w="949135" h="113446">
                <a:moveTo>
                  <a:pt x="241516" y="97082"/>
                </a:moveTo>
                <a:lnTo>
                  <a:pt x="239883" y="88423"/>
                </a:lnTo>
                <a:lnTo>
                  <a:pt x="239001" y="83825"/>
                </a:lnTo>
                <a:lnTo>
                  <a:pt x="239346" y="77832"/>
                </a:lnTo>
                <a:lnTo>
                  <a:pt x="240916" y="70445"/>
                </a:lnTo>
                <a:lnTo>
                  <a:pt x="243089" y="60221"/>
                </a:lnTo>
                <a:lnTo>
                  <a:pt x="246911" y="52882"/>
                </a:lnTo>
                <a:lnTo>
                  <a:pt x="252383" y="48431"/>
                </a:lnTo>
                <a:lnTo>
                  <a:pt x="251482" y="37766"/>
                </a:lnTo>
                <a:lnTo>
                  <a:pt x="247796" y="41533"/>
                </a:lnTo>
                <a:lnTo>
                  <a:pt x="256109" y="2421"/>
                </a:lnTo>
                <a:lnTo>
                  <a:pt x="243267" y="2421"/>
                </a:lnTo>
                <a:lnTo>
                  <a:pt x="220276" y="110584"/>
                </a:lnTo>
                <a:lnTo>
                  <a:pt x="232458" y="110584"/>
                </a:lnTo>
                <a:lnTo>
                  <a:pt x="234595" y="100531"/>
                </a:lnTo>
                <a:lnTo>
                  <a:pt x="236582" y="104298"/>
                </a:lnTo>
                <a:lnTo>
                  <a:pt x="238617" y="107037"/>
                </a:lnTo>
                <a:lnTo>
                  <a:pt x="240699" y="108750"/>
                </a:lnTo>
                <a:lnTo>
                  <a:pt x="244195" y="111636"/>
                </a:lnTo>
                <a:lnTo>
                  <a:pt x="241516" y="97082"/>
                </a:lnTo>
                <a:close/>
              </a:path>
              <a:path w="949135" h="113446">
                <a:moveTo>
                  <a:pt x="39228" y="3441"/>
                </a:moveTo>
                <a:lnTo>
                  <a:pt x="28615" y="9392"/>
                </a:lnTo>
                <a:lnTo>
                  <a:pt x="26285" y="11319"/>
                </a:lnTo>
                <a:lnTo>
                  <a:pt x="18079" y="21227"/>
                </a:lnTo>
                <a:lnTo>
                  <a:pt x="13492" y="33242"/>
                </a:lnTo>
                <a:lnTo>
                  <a:pt x="11590" y="42193"/>
                </a:lnTo>
                <a:lnTo>
                  <a:pt x="13584" y="48920"/>
                </a:lnTo>
                <a:lnTo>
                  <a:pt x="19477" y="53421"/>
                </a:lnTo>
                <a:lnTo>
                  <a:pt x="22888" y="56013"/>
                </a:lnTo>
                <a:lnTo>
                  <a:pt x="29135" y="58386"/>
                </a:lnTo>
                <a:lnTo>
                  <a:pt x="38217" y="60539"/>
                </a:lnTo>
                <a:lnTo>
                  <a:pt x="52117" y="63841"/>
                </a:lnTo>
                <a:lnTo>
                  <a:pt x="59658" y="65651"/>
                </a:lnTo>
                <a:lnTo>
                  <a:pt x="65027" y="67779"/>
                </a:lnTo>
                <a:lnTo>
                  <a:pt x="68225" y="70225"/>
                </a:lnTo>
                <a:lnTo>
                  <a:pt x="71364" y="72720"/>
                </a:lnTo>
                <a:lnTo>
                  <a:pt x="72308" y="76902"/>
                </a:lnTo>
                <a:lnTo>
                  <a:pt x="71062" y="82773"/>
                </a:lnTo>
                <a:lnTo>
                  <a:pt x="69397" y="90600"/>
                </a:lnTo>
                <a:lnTo>
                  <a:pt x="63889" y="96030"/>
                </a:lnTo>
                <a:lnTo>
                  <a:pt x="54537" y="99063"/>
                </a:lnTo>
                <a:lnTo>
                  <a:pt x="49703" y="100629"/>
                </a:lnTo>
                <a:lnTo>
                  <a:pt x="44548" y="101412"/>
                </a:lnTo>
                <a:lnTo>
                  <a:pt x="38677" y="101411"/>
                </a:lnTo>
                <a:lnTo>
                  <a:pt x="23938" y="98676"/>
                </a:lnTo>
                <a:lnTo>
                  <a:pt x="15736" y="90698"/>
                </a:lnTo>
                <a:lnTo>
                  <a:pt x="14003" y="86883"/>
                </a:lnTo>
                <a:lnTo>
                  <a:pt x="13615" y="81917"/>
                </a:lnTo>
                <a:lnTo>
                  <a:pt x="14572" y="75802"/>
                </a:lnTo>
                <a:lnTo>
                  <a:pt x="850" y="75802"/>
                </a:lnTo>
                <a:lnTo>
                  <a:pt x="0" y="80607"/>
                </a:lnTo>
                <a:lnTo>
                  <a:pt x="642" y="93374"/>
                </a:lnTo>
                <a:lnTo>
                  <a:pt x="6124" y="103466"/>
                </a:lnTo>
                <a:lnTo>
                  <a:pt x="9828" y="106863"/>
                </a:lnTo>
                <a:lnTo>
                  <a:pt x="20797" y="112020"/>
                </a:lnTo>
                <a:lnTo>
                  <a:pt x="35421" y="113739"/>
                </a:lnTo>
                <a:lnTo>
                  <a:pt x="43089" y="113345"/>
                </a:lnTo>
                <a:lnTo>
                  <a:pt x="55595" y="110843"/>
                </a:lnTo>
                <a:lnTo>
                  <a:pt x="67327" y="106034"/>
                </a:lnTo>
                <a:lnTo>
                  <a:pt x="72647" y="102631"/>
                </a:lnTo>
                <a:lnTo>
                  <a:pt x="80978" y="93178"/>
                </a:lnTo>
                <a:lnTo>
                  <a:pt x="85797" y="80425"/>
                </a:lnTo>
                <a:lnTo>
                  <a:pt x="87834" y="70836"/>
                </a:lnTo>
                <a:lnTo>
                  <a:pt x="85965" y="63523"/>
                </a:lnTo>
                <a:lnTo>
                  <a:pt x="80187" y="58484"/>
                </a:lnTo>
                <a:lnTo>
                  <a:pt x="76837" y="55598"/>
                </a:lnTo>
                <a:lnTo>
                  <a:pt x="71695" y="53323"/>
                </a:lnTo>
                <a:lnTo>
                  <a:pt x="64760" y="51659"/>
                </a:lnTo>
                <a:lnTo>
                  <a:pt x="50376" y="48211"/>
                </a:lnTo>
                <a:lnTo>
                  <a:pt x="40700" y="45862"/>
                </a:lnTo>
                <a:lnTo>
                  <a:pt x="34585" y="43906"/>
                </a:lnTo>
                <a:lnTo>
                  <a:pt x="32032" y="42341"/>
                </a:lnTo>
                <a:lnTo>
                  <a:pt x="28149" y="39894"/>
                </a:lnTo>
                <a:lnTo>
                  <a:pt x="26769" y="36029"/>
                </a:lnTo>
                <a:lnTo>
                  <a:pt x="27892" y="30746"/>
                </a:lnTo>
                <a:lnTo>
                  <a:pt x="28911" y="25952"/>
                </a:lnTo>
                <a:lnTo>
                  <a:pt x="31688" y="21745"/>
                </a:lnTo>
                <a:lnTo>
                  <a:pt x="36225" y="18125"/>
                </a:lnTo>
                <a:lnTo>
                  <a:pt x="40762" y="14504"/>
                </a:lnTo>
                <a:lnTo>
                  <a:pt x="47334" y="12694"/>
                </a:lnTo>
                <a:lnTo>
                  <a:pt x="66609" y="12694"/>
                </a:lnTo>
                <a:lnTo>
                  <a:pt x="73570" y="15507"/>
                </a:lnTo>
                <a:lnTo>
                  <a:pt x="76825" y="21134"/>
                </a:lnTo>
                <a:lnTo>
                  <a:pt x="78567" y="24215"/>
                </a:lnTo>
                <a:lnTo>
                  <a:pt x="79192" y="28642"/>
                </a:lnTo>
                <a:lnTo>
                  <a:pt x="78699" y="34415"/>
                </a:lnTo>
                <a:lnTo>
                  <a:pt x="92421" y="34415"/>
                </a:lnTo>
                <a:lnTo>
                  <a:pt x="93092" y="30588"/>
                </a:lnTo>
                <a:lnTo>
                  <a:pt x="92372" y="17480"/>
                </a:lnTo>
                <a:lnTo>
                  <a:pt x="86130" y="8255"/>
                </a:lnTo>
                <a:lnTo>
                  <a:pt x="84005" y="6677"/>
                </a:lnTo>
                <a:lnTo>
                  <a:pt x="72916" y="1724"/>
                </a:lnTo>
                <a:lnTo>
                  <a:pt x="59068" y="73"/>
                </a:lnTo>
                <a:lnTo>
                  <a:pt x="51872" y="455"/>
                </a:lnTo>
                <a:lnTo>
                  <a:pt x="39228" y="3441"/>
                </a:lnTo>
                <a:close/>
              </a:path>
              <a:path w="949135" h="113446">
                <a:moveTo>
                  <a:pt x="148154" y="96495"/>
                </a:moveTo>
                <a:lnTo>
                  <a:pt x="147399" y="93486"/>
                </a:lnTo>
                <a:lnTo>
                  <a:pt x="148211" y="89671"/>
                </a:lnTo>
                <a:lnTo>
                  <a:pt x="149281" y="84632"/>
                </a:lnTo>
                <a:lnTo>
                  <a:pt x="152091" y="80963"/>
                </a:lnTo>
                <a:lnTo>
                  <a:pt x="156640" y="78663"/>
                </a:lnTo>
                <a:lnTo>
                  <a:pt x="159329" y="77294"/>
                </a:lnTo>
                <a:lnTo>
                  <a:pt x="163137" y="76291"/>
                </a:lnTo>
                <a:lnTo>
                  <a:pt x="168067" y="75656"/>
                </a:lnTo>
                <a:lnTo>
                  <a:pt x="176284" y="74628"/>
                </a:lnTo>
                <a:lnTo>
                  <a:pt x="178792" y="74334"/>
                </a:lnTo>
                <a:lnTo>
                  <a:pt x="181391" y="73845"/>
                </a:lnTo>
                <a:lnTo>
                  <a:pt x="184081" y="73160"/>
                </a:lnTo>
                <a:lnTo>
                  <a:pt x="186770" y="72475"/>
                </a:lnTo>
                <a:lnTo>
                  <a:pt x="190864" y="70592"/>
                </a:lnTo>
                <a:lnTo>
                  <a:pt x="188602" y="81232"/>
                </a:lnTo>
                <a:lnTo>
                  <a:pt x="186876" y="89353"/>
                </a:lnTo>
                <a:lnTo>
                  <a:pt x="185239" y="100164"/>
                </a:lnTo>
                <a:lnTo>
                  <a:pt x="185013" y="103295"/>
                </a:lnTo>
                <a:lnTo>
                  <a:pt x="185969" y="107429"/>
                </a:lnTo>
                <a:lnTo>
                  <a:pt x="187338" y="110657"/>
                </a:lnTo>
                <a:lnTo>
                  <a:pt x="190297" y="112272"/>
                </a:lnTo>
                <a:lnTo>
                  <a:pt x="196705" y="112272"/>
                </a:lnTo>
                <a:lnTo>
                  <a:pt x="200403" y="111905"/>
                </a:lnTo>
                <a:lnTo>
                  <a:pt x="204226" y="110951"/>
                </a:lnTo>
                <a:lnTo>
                  <a:pt x="206300" y="101191"/>
                </a:lnTo>
                <a:lnTo>
                  <a:pt x="204631" y="101448"/>
                </a:lnTo>
                <a:lnTo>
                  <a:pt x="201877" y="101632"/>
                </a:lnTo>
                <a:lnTo>
                  <a:pt x="198583" y="100384"/>
                </a:lnTo>
                <a:lnTo>
                  <a:pt x="198441" y="97082"/>
                </a:lnTo>
                <a:lnTo>
                  <a:pt x="208065" y="51806"/>
                </a:lnTo>
                <a:lnTo>
                  <a:pt x="209646" y="44370"/>
                </a:lnTo>
                <a:lnTo>
                  <a:pt x="207948" y="38891"/>
                </a:lnTo>
                <a:lnTo>
                  <a:pt x="202974" y="35370"/>
                </a:lnTo>
                <a:lnTo>
                  <a:pt x="197950" y="31847"/>
                </a:lnTo>
                <a:lnTo>
                  <a:pt x="190815" y="30086"/>
                </a:lnTo>
                <a:lnTo>
                  <a:pt x="173595" y="30086"/>
                </a:lnTo>
                <a:lnTo>
                  <a:pt x="166184" y="31981"/>
                </a:lnTo>
                <a:lnTo>
                  <a:pt x="159335" y="35773"/>
                </a:lnTo>
                <a:lnTo>
                  <a:pt x="152489" y="39564"/>
                </a:lnTo>
                <a:lnTo>
                  <a:pt x="147913" y="46303"/>
                </a:lnTo>
                <a:lnTo>
                  <a:pt x="145610" y="55989"/>
                </a:lnTo>
                <a:lnTo>
                  <a:pt x="157938" y="55989"/>
                </a:lnTo>
                <a:lnTo>
                  <a:pt x="159290" y="51929"/>
                </a:lnTo>
                <a:lnTo>
                  <a:pt x="160992" y="48871"/>
                </a:lnTo>
                <a:lnTo>
                  <a:pt x="163043" y="46816"/>
                </a:lnTo>
                <a:lnTo>
                  <a:pt x="166719" y="43098"/>
                </a:lnTo>
                <a:lnTo>
                  <a:pt x="172007" y="41239"/>
                </a:lnTo>
                <a:lnTo>
                  <a:pt x="184873" y="41239"/>
                </a:lnTo>
                <a:lnTo>
                  <a:pt x="189243" y="42255"/>
                </a:lnTo>
                <a:lnTo>
                  <a:pt x="192016" y="44285"/>
                </a:lnTo>
                <a:lnTo>
                  <a:pt x="194789" y="46315"/>
                </a:lnTo>
                <a:lnTo>
                  <a:pt x="195697" y="49580"/>
                </a:lnTo>
                <a:lnTo>
                  <a:pt x="194739" y="54081"/>
                </a:lnTo>
                <a:lnTo>
                  <a:pt x="194272" y="56283"/>
                </a:lnTo>
                <a:lnTo>
                  <a:pt x="192783" y="59144"/>
                </a:lnTo>
                <a:lnTo>
                  <a:pt x="188998" y="62569"/>
                </a:lnTo>
                <a:lnTo>
                  <a:pt x="185882" y="62960"/>
                </a:lnTo>
                <a:lnTo>
                  <a:pt x="164260" y="65602"/>
                </a:lnTo>
                <a:lnTo>
                  <a:pt x="156675" y="66531"/>
                </a:lnTo>
                <a:lnTo>
                  <a:pt x="150181" y="69002"/>
                </a:lnTo>
                <a:lnTo>
                  <a:pt x="144780" y="73013"/>
                </a:lnTo>
                <a:lnTo>
                  <a:pt x="139377" y="77025"/>
                </a:lnTo>
                <a:lnTo>
                  <a:pt x="135902" y="82675"/>
                </a:lnTo>
                <a:lnTo>
                  <a:pt x="134352" y="89964"/>
                </a:lnTo>
                <a:lnTo>
                  <a:pt x="132938" y="96617"/>
                </a:lnTo>
                <a:lnTo>
                  <a:pt x="134072" y="102157"/>
                </a:lnTo>
                <a:lnTo>
                  <a:pt x="137754" y="106585"/>
                </a:lnTo>
                <a:lnTo>
                  <a:pt x="141436" y="111012"/>
                </a:lnTo>
                <a:lnTo>
                  <a:pt x="146921" y="113226"/>
                </a:lnTo>
                <a:lnTo>
                  <a:pt x="160276" y="113226"/>
                </a:lnTo>
                <a:lnTo>
                  <a:pt x="155863" y="101998"/>
                </a:lnTo>
                <a:lnTo>
                  <a:pt x="152795" y="100898"/>
                </a:lnTo>
                <a:lnTo>
                  <a:pt x="148154" y="96495"/>
                </a:lnTo>
                <a:close/>
              </a:path>
              <a:path w="949135" h="113446">
                <a:moveTo>
                  <a:pt x="181964" y="95198"/>
                </a:moveTo>
                <a:lnTo>
                  <a:pt x="173867" y="98770"/>
                </a:lnTo>
                <a:lnTo>
                  <a:pt x="169056" y="100922"/>
                </a:lnTo>
                <a:lnTo>
                  <a:pt x="164326" y="101998"/>
                </a:lnTo>
                <a:lnTo>
                  <a:pt x="155863" y="101998"/>
                </a:lnTo>
                <a:lnTo>
                  <a:pt x="160276" y="113226"/>
                </a:lnTo>
                <a:lnTo>
                  <a:pt x="166105" y="111930"/>
                </a:lnTo>
                <a:lnTo>
                  <a:pt x="171695" y="109337"/>
                </a:lnTo>
                <a:lnTo>
                  <a:pt x="177284" y="106744"/>
                </a:lnTo>
                <a:lnTo>
                  <a:pt x="181799" y="103686"/>
                </a:lnTo>
                <a:lnTo>
                  <a:pt x="185239" y="100164"/>
                </a:lnTo>
                <a:lnTo>
                  <a:pt x="186876" y="89353"/>
                </a:lnTo>
                <a:lnTo>
                  <a:pt x="181964" y="95198"/>
                </a:lnTo>
                <a:close/>
              </a:path>
              <a:path w="949135" h="113446">
                <a:moveTo>
                  <a:pt x="126828" y="100164"/>
                </a:moveTo>
                <a:lnTo>
                  <a:pt x="122793" y="100384"/>
                </a:lnTo>
                <a:lnTo>
                  <a:pt x="119760" y="100384"/>
                </a:lnTo>
                <a:lnTo>
                  <a:pt x="117193" y="99577"/>
                </a:lnTo>
                <a:lnTo>
                  <a:pt x="114991" y="96813"/>
                </a:lnTo>
                <a:lnTo>
                  <a:pt x="115574" y="94073"/>
                </a:lnTo>
                <a:lnTo>
                  <a:pt x="126477" y="42780"/>
                </a:lnTo>
                <a:lnTo>
                  <a:pt x="139025" y="42780"/>
                </a:lnTo>
                <a:lnTo>
                  <a:pt x="141317" y="31993"/>
                </a:lnTo>
                <a:lnTo>
                  <a:pt x="128769" y="31993"/>
                </a:lnTo>
                <a:lnTo>
                  <a:pt x="133434" y="10053"/>
                </a:lnTo>
                <a:lnTo>
                  <a:pt x="120078" y="10053"/>
                </a:lnTo>
                <a:lnTo>
                  <a:pt x="115414" y="31993"/>
                </a:lnTo>
                <a:lnTo>
                  <a:pt x="104774" y="31993"/>
                </a:lnTo>
                <a:lnTo>
                  <a:pt x="102481" y="42780"/>
                </a:lnTo>
                <a:lnTo>
                  <a:pt x="113122" y="42780"/>
                </a:lnTo>
                <a:lnTo>
                  <a:pt x="102063" y="94807"/>
                </a:lnTo>
                <a:lnTo>
                  <a:pt x="100992" y="99846"/>
                </a:lnTo>
                <a:lnTo>
                  <a:pt x="101222" y="103943"/>
                </a:lnTo>
                <a:lnTo>
                  <a:pt x="102752" y="107098"/>
                </a:lnTo>
                <a:lnTo>
                  <a:pt x="104283" y="110254"/>
                </a:lnTo>
                <a:lnTo>
                  <a:pt x="108130" y="111831"/>
                </a:lnTo>
                <a:lnTo>
                  <a:pt x="117996" y="111734"/>
                </a:lnTo>
                <a:lnTo>
                  <a:pt x="121357" y="111342"/>
                </a:lnTo>
                <a:lnTo>
                  <a:pt x="124613" y="110584"/>
                </a:lnTo>
                <a:lnTo>
                  <a:pt x="126828" y="100164"/>
                </a:lnTo>
                <a:close/>
              </a:path>
              <a:path w="949135" h="113446">
                <a:moveTo>
                  <a:pt x="248927" y="113079"/>
                </a:moveTo>
                <a:lnTo>
                  <a:pt x="254895" y="113079"/>
                </a:lnTo>
                <a:lnTo>
                  <a:pt x="259928" y="112760"/>
                </a:lnTo>
                <a:lnTo>
                  <a:pt x="271999" y="108926"/>
                </a:lnTo>
                <a:lnTo>
                  <a:pt x="282538" y="100751"/>
                </a:lnTo>
                <a:lnTo>
                  <a:pt x="288220" y="93703"/>
                </a:lnTo>
                <a:lnTo>
                  <a:pt x="294214" y="82590"/>
                </a:lnTo>
                <a:lnTo>
                  <a:pt x="298146" y="69784"/>
                </a:lnTo>
                <a:lnTo>
                  <a:pt x="299282" y="63073"/>
                </a:lnTo>
                <a:lnTo>
                  <a:pt x="299194" y="49935"/>
                </a:lnTo>
                <a:lnTo>
                  <a:pt x="295335" y="40029"/>
                </a:lnTo>
                <a:lnTo>
                  <a:pt x="290674" y="33302"/>
                </a:lnTo>
                <a:lnTo>
                  <a:pt x="283452" y="29939"/>
                </a:lnTo>
                <a:lnTo>
                  <a:pt x="268972" y="29939"/>
                </a:lnTo>
                <a:lnTo>
                  <a:pt x="264407" y="30929"/>
                </a:lnTo>
                <a:lnTo>
                  <a:pt x="259975" y="32911"/>
                </a:lnTo>
                <a:lnTo>
                  <a:pt x="255542" y="34892"/>
                </a:lnTo>
                <a:lnTo>
                  <a:pt x="251482" y="37766"/>
                </a:lnTo>
                <a:lnTo>
                  <a:pt x="252383" y="48431"/>
                </a:lnTo>
                <a:lnTo>
                  <a:pt x="257854" y="43979"/>
                </a:lnTo>
                <a:lnTo>
                  <a:pt x="263598" y="41753"/>
                </a:lnTo>
                <a:lnTo>
                  <a:pt x="276513" y="41753"/>
                </a:lnTo>
                <a:lnTo>
                  <a:pt x="281159" y="44468"/>
                </a:lnTo>
                <a:lnTo>
                  <a:pt x="283551" y="49898"/>
                </a:lnTo>
                <a:lnTo>
                  <a:pt x="285944" y="55328"/>
                </a:lnTo>
                <a:lnTo>
                  <a:pt x="286262" y="62177"/>
                </a:lnTo>
                <a:lnTo>
                  <a:pt x="284504" y="70445"/>
                </a:lnTo>
                <a:lnTo>
                  <a:pt x="282528" y="79740"/>
                </a:lnTo>
                <a:lnTo>
                  <a:pt x="279164" y="87225"/>
                </a:lnTo>
                <a:lnTo>
                  <a:pt x="274411" y="92899"/>
                </a:lnTo>
                <a:lnTo>
                  <a:pt x="269658" y="98575"/>
                </a:lnTo>
                <a:lnTo>
                  <a:pt x="263711" y="101412"/>
                </a:lnTo>
                <a:lnTo>
                  <a:pt x="247078" y="101412"/>
                </a:lnTo>
                <a:lnTo>
                  <a:pt x="241516" y="97082"/>
                </a:lnTo>
                <a:lnTo>
                  <a:pt x="244195" y="111636"/>
                </a:lnTo>
                <a:lnTo>
                  <a:pt x="248927" y="113079"/>
                </a:lnTo>
                <a:close/>
              </a:path>
              <a:path w="949135" h="113446">
                <a:moveTo>
                  <a:pt x="332249" y="2788"/>
                </a:moveTo>
                <a:lnTo>
                  <a:pt x="309336" y="110584"/>
                </a:lnTo>
                <a:lnTo>
                  <a:pt x="322544" y="110584"/>
                </a:lnTo>
                <a:lnTo>
                  <a:pt x="345457" y="2788"/>
                </a:lnTo>
                <a:lnTo>
                  <a:pt x="332249" y="2788"/>
                </a:lnTo>
                <a:close/>
              </a:path>
              <a:path w="949135" h="113446">
                <a:moveTo>
                  <a:pt x="349055" y="79749"/>
                </a:moveTo>
                <a:lnTo>
                  <a:pt x="349558" y="92629"/>
                </a:lnTo>
                <a:lnTo>
                  <a:pt x="354014" y="102696"/>
                </a:lnTo>
                <a:lnTo>
                  <a:pt x="359300" y="109814"/>
                </a:lnTo>
                <a:lnTo>
                  <a:pt x="366836" y="113372"/>
                </a:lnTo>
                <a:lnTo>
                  <a:pt x="380632" y="113372"/>
                </a:lnTo>
                <a:lnTo>
                  <a:pt x="384310" y="112981"/>
                </a:lnTo>
                <a:lnTo>
                  <a:pt x="387656" y="112198"/>
                </a:lnTo>
                <a:lnTo>
                  <a:pt x="393867" y="110829"/>
                </a:lnTo>
                <a:lnTo>
                  <a:pt x="399394" y="108187"/>
                </a:lnTo>
                <a:lnTo>
                  <a:pt x="404237" y="104273"/>
                </a:lnTo>
                <a:lnTo>
                  <a:pt x="407113" y="102023"/>
                </a:lnTo>
                <a:lnTo>
                  <a:pt x="409894" y="99124"/>
                </a:lnTo>
                <a:lnTo>
                  <a:pt x="412580" y="95578"/>
                </a:lnTo>
                <a:lnTo>
                  <a:pt x="415266" y="92031"/>
                </a:lnTo>
                <a:lnTo>
                  <a:pt x="417088" y="88814"/>
                </a:lnTo>
                <a:lnTo>
                  <a:pt x="418043" y="85928"/>
                </a:lnTo>
                <a:lnTo>
                  <a:pt x="405055" y="85928"/>
                </a:lnTo>
                <a:lnTo>
                  <a:pt x="403338" y="89401"/>
                </a:lnTo>
                <a:lnTo>
                  <a:pt x="401024" y="92459"/>
                </a:lnTo>
                <a:lnTo>
                  <a:pt x="398116" y="95101"/>
                </a:lnTo>
                <a:lnTo>
                  <a:pt x="393039" y="99650"/>
                </a:lnTo>
                <a:lnTo>
                  <a:pt x="387052" y="101925"/>
                </a:lnTo>
                <a:lnTo>
                  <a:pt x="372767" y="101925"/>
                </a:lnTo>
                <a:lnTo>
                  <a:pt x="367825" y="99516"/>
                </a:lnTo>
                <a:lnTo>
                  <a:pt x="365327" y="94697"/>
                </a:lnTo>
                <a:lnTo>
                  <a:pt x="362829" y="89878"/>
                </a:lnTo>
                <a:lnTo>
                  <a:pt x="362304" y="83482"/>
                </a:lnTo>
                <a:lnTo>
                  <a:pt x="363755" y="75508"/>
                </a:lnTo>
                <a:lnTo>
                  <a:pt x="421359" y="75508"/>
                </a:lnTo>
                <a:lnTo>
                  <a:pt x="410014" y="65015"/>
                </a:lnTo>
                <a:lnTo>
                  <a:pt x="366353" y="65015"/>
                </a:lnTo>
                <a:lnTo>
                  <a:pt x="368032" y="58264"/>
                </a:lnTo>
                <a:lnTo>
                  <a:pt x="366978" y="42047"/>
                </a:lnTo>
                <a:lnTo>
                  <a:pt x="360606" y="49086"/>
                </a:lnTo>
                <a:lnTo>
                  <a:pt x="354238" y="60005"/>
                </a:lnTo>
                <a:lnTo>
                  <a:pt x="350170" y="72793"/>
                </a:lnTo>
                <a:lnTo>
                  <a:pt x="349055" y="79749"/>
                </a:lnTo>
                <a:close/>
              </a:path>
              <a:path w="949135" h="113446">
                <a:moveTo>
                  <a:pt x="419674" y="40163"/>
                </a:moveTo>
                <a:lnTo>
                  <a:pt x="416408" y="36775"/>
                </a:lnTo>
                <a:lnTo>
                  <a:pt x="411729" y="34158"/>
                </a:lnTo>
                <a:lnTo>
                  <a:pt x="407050" y="31541"/>
                </a:lnTo>
                <a:lnTo>
                  <a:pt x="401924" y="30232"/>
                </a:lnTo>
                <a:lnTo>
                  <a:pt x="396347" y="30232"/>
                </a:lnTo>
                <a:lnTo>
                  <a:pt x="389940" y="30694"/>
                </a:lnTo>
                <a:lnTo>
                  <a:pt x="377848" y="34469"/>
                </a:lnTo>
                <a:lnTo>
                  <a:pt x="366978" y="42047"/>
                </a:lnTo>
                <a:lnTo>
                  <a:pt x="368032" y="58264"/>
                </a:lnTo>
                <a:lnTo>
                  <a:pt x="371391" y="52699"/>
                </a:lnTo>
                <a:lnTo>
                  <a:pt x="376432" y="48321"/>
                </a:lnTo>
                <a:lnTo>
                  <a:pt x="381471" y="43942"/>
                </a:lnTo>
                <a:lnTo>
                  <a:pt x="387024" y="41753"/>
                </a:lnTo>
                <a:lnTo>
                  <a:pt x="401553" y="41753"/>
                </a:lnTo>
                <a:lnTo>
                  <a:pt x="406920" y="44933"/>
                </a:lnTo>
                <a:lnTo>
                  <a:pt x="409188" y="51292"/>
                </a:lnTo>
                <a:lnTo>
                  <a:pt x="410417" y="54717"/>
                </a:lnTo>
                <a:lnTo>
                  <a:pt x="410692" y="59291"/>
                </a:lnTo>
                <a:lnTo>
                  <a:pt x="410014" y="65015"/>
                </a:lnTo>
                <a:lnTo>
                  <a:pt x="421359" y="75508"/>
                </a:lnTo>
                <a:lnTo>
                  <a:pt x="423044" y="67583"/>
                </a:lnTo>
                <a:lnTo>
                  <a:pt x="423879" y="61810"/>
                </a:lnTo>
                <a:lnTo>
                  <a:pt x="423866" y="58190"/>
                </a:lnTo>
                <a:lnTo>
                  <a:pt x="424108" y="52907"/>
                </a:lnTo>
                <a:lnTo>
                  <a:pt x="423329" y="48284"/>
                </a:lnTo>
                <a:lnTo>
                  <a:pt x="421530" y="44321"/>
                </a:lnTo>
                <a:lnTo>
                  <a:pt x="419674" y="40163"/>
                </a:lnTo>
                <a:close/>
              </a:path>
              <a:path w="949135" h="113446">
                <a:moveTo>
                  <a:pt x="517594" y="113441"/>
                </a:moveTo>
                <a:lnTo>
                  <a:pt x="530917" y="112008"/>
                </a:lnTo>
                <a:lnTo>
                  <a:pt x="542327" y="108016"/>
                </a:lnTo>
                <a:lnTo>
                  <a:pt x="546590" y="105912"/>
                </a:lnTo>
                <a:lnTo>
                  <a:pt x="551769" y="102145"/>
                </a:lnTo>
                <a:lnTo>
                  <a:pt x="557864" y="96715"/>
                </a:lnTo>
                <a:lnTo>
                  <a:pt x="558438" y="110584"/>
                </a:lnTo>
                <a:lnTo>
                  <a:pt x="567831" y="110584"/>
                </a:lnTo>
                <a:lnTo>
                  <a:pt x="580091" y="52907"/>
                </a:lnTo>
                <a:lnTo>
                  <a:pt x="532761" y="52907"/>
                </a:lnTo>
                <a:lnTo>
                  <a:pt x="530187" y="65015"/>
                </a:lnTo>
                <a:lnTo>
                  <a:pt x="563942" y="65015"/>
                </a:lnTo>
                <a:lnTo>
                  <a:pt x="562017" y="71996"/>
                </a:lnTo>
                <a:lnTo>
                  <a:pt x="556324" y="83904"/>
                </a:lnTo>
                <a:lnTo>
                  <a:pt x="548319" y="92422"/>
                </a:lnTo>
                <a:lnTo>
                  <a:pt x="535216" y="99067"/>
                </a:lnTo>
                <a:lnTo>
                  <a:pt x="522340" y="100898"/>
                </a:lnTo>
                <a:lnTo>
                  <a:pt x="519240" y="100813"/>
                </a:lnTo>
                <a:lnTo>
                  <a:pt x="505541" y="97354"/>
                </a:lnTo>
                <a:lnTo>
                  <a:pt x="497387" y="88827"/>
                </a:lnTo>
                <a:lnTo>
                  <a:pt x="495365" y="83461"/>
                </a:lnTo>
                <a:lnTo>
                  <a:pt x="493926" y="71614"/>
                </a:lnTo>
                <a:lnTo>
                  <a:pt x="495601" y="57530"/>
                </a:lnTo>
                <a:lnTo>
                  <a:pt x="499523" y="44199"/>
                </a:lnTo>
                <a:lnTo>
                  <a:pt x="505340" y="32884"/>
                </a:lnTo>
                <a:lnTo>
                  <a:pt x="512950" y="24068"/>
                </a:lnTo>
                <a:lnTo>
                  <a:pt x="516721" y="21004"/>
                </a:lnTo>
                <a:lnTo>
                  <a:pt x="528205" y="14882"/>
                </a:lnTo>
                <a:lnTo>
                  <a:pt x="540543" y="12841"/>
                </a:lnTo>
                <a:lnTo>
                  <a:pt x="548957" y="12841"/>
                </a:lnTo>
                <a:lnTo>
                  <a:pt x="555546" y="14639"/>
                </a:lnTo>
                <a:lnTo>
                  <a:pt x="560309" y="18235"/>
                </a:lnTo>
                <a:lnTo>
                  <a:pt x="565072" y="21830"/>
                </a:lnTo>
                <a:lnTo>
                  <a:pt x="567499" y="27566"/>
                </a:lnTo>
                <a:lnTo>
                  <a:pt x="567586" y="35442"/>
                </a:lnTo>
                <a:lnTo>
                  <a:pt x="582042" y="35442"/>
                </a:lnTo>
                <a:lnTo>
                  <a:pt x="581654" y="26408"/>
                </a:lnTo>
                <a:lnTo>
                  <a:pt x="577409" y="14255"/>
                </a:lnTo>
                <a:lnTo>
                  <a:pt x="568662" y="5870"/>
                </a:lnTo>
                <a:lnTo>
                  <a:pt x="557343" y="1433"/>
                </a:lnTo>
                <a:lnTo>
                  <a:pt x="543639" y="0"/>
                </a:lnTo>
                <a:lnTo>
                  <a:pt x="539376" y="144"/>
                </a:lnTo>
                <a:lnTo>
                  <a:pt x="526781" y="2419"/>
                </a:lnTo>
                <a:lnTo>
                  <a:pt x="515086" y="7459"/>
                </a:lnTo>
                <a:lnTo>
                  <a:pt x="504292" y="15263"/>
                </a:lnTo>
                <a:lnTo>
                  <a:pt x="496749" y="23061"/>
                </a:lnTo>
                <a:lnTo>
                  <a:pt x="489679" y="33345"/>
                </a:lnTo>
                <a:lnTo>
                  <a:pt x="484249" y="45103"/>
                </a:lnTo>
                <a:lnTo>
                  <a:pt x="480460" y="58337"/>
                </a:lnTo>
                <a:lnTo>
                  <a:pt x="479121" y="66237"/>
                </a:lnTo>
                <a:lnTo>
                  <a:pt x="478746" y="79699"/>
                </a:lnTo>
                <a:lnTo>
                  <a:pt x="481181" y="91302"/>
                </a:lnTo>
                <a:lnTo>
                  <a:pt x="486425" y="101045"/>
                </a:lnTo>
                <a:lnTo>
                  <a:pt x="491837" y="105986"/>
                </a:lnTo>
                <a:lnTo>
                  <a:pt x="503085" y="111581"/>
                </a:lnTo>
                <a:lnTo>
                  <a:pt x="516737" y="113446"/>
                </a:lnTo>
                <a:lnTo>
                  <a:pt x="517594" y="113441"/>
                </a:lnTo>
                <a:close/>
              </a:path>
              <a:path w="949135" h="113446">
                <a:moveTo>
                  <a:pt x="620832" y="35919"/>
                </a:moveTo>
                <a:lnTo>
                  <a:pt x="616015" y="39711"/>
                </a:lnTo>
                <a:lnTo>
                  <a:pt x="612812" y="42928"/>
                </a:lnTo>
                <a:lnTo>
                  <a:pt x="611223" y="45569"/>
                </a:lnTo>
                <a:lnTo>
                  <a:pt x="614108" y="31993"/>
                </a:lnTo>
                <a:lnTo>
                  <a:pt x="601560" y="31993"/>
                </a:lnTo>
                <a:lnTo>
                  <a:pt x="584855" y="110584"/>
                </a:lnTo>
                <a:lnTo>
                  <a:pt x="598064" y="110584"/>
                </a:lnTo>
                <a:lnTo>
                  <a:pt x="607672" y="65382"/>
                </a:lnTo>
                <a:lnTo>
                  <a:pt x="608858" y="59805"/>
                </a:lnTo>
                <a:lnTo>
                  <a:pt x="611690" y="54876"/>
                </a:lnTo>
                <a:lnTo>
                  <a:pt x="616172" y="50595"/>
                </a:lnTo>
                <a:lnTo>
                  <a:pt x="620653" y="46315"/>
                </a:lnTo>
                <a:lnTo>
                  <a:pt x="626220" y="44175"/>
                </a:lnTo>
                <a:lnTo>
                  <a:pt x="634372" y="44199"/>
                </a:lnTo>
                <a:lnTo>
                  <a:pt x="637124" y="44541"/>
                </a:lnTo>
                <a:lnTo>
                  <a:pt x="640088" y="30599"/>
                </a:lnTo>
                <a:lnTo>
                  <a:pt x="638701" y="30452"/>
                </a:lnTo>
                <a:lnTo>
                  <a:pt x="635910" y="30232"/>
                </a:lnTo>
                <a:lnTo>
                  <a:pt x="630675" y="30232"/>
                </a:lnTo>
                <a:lnTo>
                  <a:pt x="625650" y="32128"/>
                </a:lnTo>
                <a:lnTo>
                  <a:pt x="620832" y="3591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1" name="object 521"/>
          <p:cNvSpPr/>
          <p:nvPr/>
        </p:nvSpPr>
        <p:spPr>
          <a:xfrm>
            <a:off x="6137228" y="973921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4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2" y="47208"/>
                </a:lnTo>
                <a:lnTo>
                  <a:pt x="25878" y="46204"/>
                </a:lnTo>
                <a:lnTo>
                  <a:pt x="30672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3" y="82185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5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6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2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3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79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2" name="object 522"/>
          <p:cNvSpPr/>
          <p:nvPr/>
        </p:nvSpPr>
        <p:spPr>
          <a:xfrm>
            <a:off x="6151038" y="1031373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4"/>
                </a:lnTo>
                <a:lnTo>
                  <a:pt x="17341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3" name="object 523"/>
          <p:cNvSpPr/>
          <p:nvPr/>
        </p:nvSpPr>
        <p:spPr>
          <a:xfrm>
            <a:off x="6230399" y="973792"/>
            <a:ext cx="51833" cy="73358"/>
          </a:xfrm>
          <a:custGeom>
            <a:avLst/>
            <a:gdLst/>
            <a:ahLst/>
            <a:cxnLst/>
            <a:rect l="l" t="t" r="r" b="b"/>
            <a:pathLst>
              <a:path w="57016" h="83139">
                <a:moveTo>
                  <a:pt x="6188" y="67143"/>
                </a:moveTo>
                <a:lnTo>
                  <a:pt x="2715" y="58484"/>
                </a:lnTo>
                <a:lnTo>
                  <a:pt x="855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0" y="81696"/>
                </a:lnTo>
                <a:lnTo>
                  <a:pt x="16999" y="83139"/>
                </a:lnTo>
                <a:lnTo>
                  <a:pt x="25773" y="83041"/>
                </a:lnTo>
                <a:lnTo>
                  <a:pt x="38326" y="79481"/>
                </a:lnTo>
                <a:lnTo>
                  <a:pt x="47990" y="70811"/>
                </a:lnTo>
                <a:lnTo>
                  <a:pt x="51419" y="65287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2"/>
                </a:lnTo>
                <a:lnTo>
                  <a:pt x="53814" y="19916"/>
                </a:lnTo>
                <a:lnTo>
                  <a:pt x="47880" y="10089"/>
                </a:lnTo>
                <a:lnTo>
                  <a:pt x="37146" y="2433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10" y="11814"/>
                </a:lnTo>
                <a:lnTo>
                  <a:pt x="29425" y="11814"/>
                </a:lnTo>
                <a:lnTo>
                  <a:pt x="34647" y="14528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70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4" name="object 524"/>
          <p:cNvSpPr/>
          <p:nvPr/>
        </p:nvSpPr>
        <p:spPr>
          <a:xfrm>
            <a:off x="6306293" y="949835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5" name="object 525"/>
          <p:cNvSpPr/>
          <p:nvPr/>
        </p:nvSpPr>
        <p:spPr>
          <a:xfrm>
            <a:off x="6330109" y="974050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90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7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90" y="59645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9" y="9930"/>
                </a:lnTo>
                <a:lnTo>
                  <a:pt x="58582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6" name="object 526"/>
          <p:cNvSpPr/>
          <p:nvPr/>
        </p:nvSpPr>
        <p:spPr>
          <a:xfrm>
            <a:off x="6339447" y="974238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7" name="object 527"/>
          <p:cNvSpPr/>
          <p:nvPr/>
        </p:nvSpPr>
        <p:spPr>
          <a:xfrm>
            <a:off x="6219326" y="949511"/>
            <a:ext cx="26083" cy="95437"/>
          </a:xfrm>
          <a:custGeom>
            <a:avLst/>
            <a:gdLst/>
            <a:ahLst/>
            <a:cxnLst/>
            <a:rect l="l" t="t" r="r" b="b"/>
            <a:pathLst>
              <a:path w="28691" h="108162">
                <a:moveTo>
                  <a:pt x="12181" y="108162"/>
                </a:moveTo>
                <a:lnTo>
                  <a:pt x="12181" y="98110"/>
                </a:lnTo>
                <a:lnTo>
                  <a:pt x="13037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1" y="39332"/>
                </a:lnTo>
                <a:lnTo>
                  <a:pt x="27200" y="28508"/>
                </a:lnTo>
                <a:lnTo>
                  <a:pt x="23188" y="30489"/>
                </a:lnTo>
                <a:lnTo>
                  <a:pt x="19176" y="32470"/>
                </a:lnTo>
                <a:lnTo>
                  <a:pt x="15728" y="35345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8" name="object 528"/>
          <p:cNvSpPr/>
          <p:nvPr/>
        </p:nvSpPr>
        <p:spPr>
          <a:xfrm>
            <a:off x="6099138" y="956244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2" y="101681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4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1" y="93890"/>
                </a:lnTo>
                <a:lnTo>
                  <a:pt x="13942" y="97045"/>
                </a:lnTo>
                <a:lnTo>
                  <a:pt x="16144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9" name="object 529"/>
          <p:cNvSpPr/>
          <p:nvPr/>
        </p:nvSpPr>
        <p:spPr>
          <a:xfrm>
            <a:off x="6013127" y="947438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6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2"/>
                </a:lnTo>
                <a:lnTo>
                  <a:pt x="85928" y="70763"/>
                </a:lnTo>
                <a:lnTo>
                  <a:pt x="82503" y="63450"/>
                </a:lnTo>
                <a:lnTo>
                  <a:pt x="75654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4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8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69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2" y="34342"/>
                </a:lnTo>
                <a:lnTo>
                  <a:pt x="82614" y="30317"/>
                </a:lnTo>
                <a:lnTo>
                  <a:pt x="79085" y="17334"/>
                </a:lnTo>
                <a:lnTo>
                  <a:pt x="70921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8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2"/>
                </a:lnTo>
                <a:lnTo>
                  <a:pt x="69857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29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4"/>
                </a:lnTo>
                <a:lnTo>
                  <a:pt x="13721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0" name="object 530"/>
          <p:cNvSpPr/>
          <p:nvPr/>
        </p:nvSpPr>
        <p:spPr>
          <a:xfrm>
            <a:off x="6018531" y="1082437"/>
            <a:ext cx="547595" cy="97574"/>
          </a:xfrm>
          <a:custGeom>
            <a:avLst/>
            <a:gdLst/>
            <a:ahLst/>
            <a:cxnLst/>
            <a:rect l="l" t="t" r="r" b="b"/>
            <a:pathLst>
              <a:path w="602355" h="110584">
                <a:moveTo>
                  <a:pt x="372871" y="107795"/>
                </a:moveTo>
                <a:lnTo>
                  <a:pt x="372871" y="61492"/>
                </a:lnTo>
                <a:lnTo>
                  <a:pt x="373201" y="57542"/>
                </a:lnTo>
                <a:lnTo>
                  <a:pt x="373861" y="54778"/>
                </a:lnTo>
                <a:lnTo>
                  <a:pt x="374522" y="52014"/>
                </a:lnTo>
                <a:lnTo>
                  <a:pt x="375953" y="49336"/>
                </a:lnTo>
                <a:lnTo>
                  <a:pt x="378154" y="46743"/>
                </a:lnTo>
                <a:lnTo>
                  <a:pt x="380894" y="43515"/>
                </a:lnTo>
                <a:lnTo>
                  <a:pt x="384074" y="41362"/>
                </a:lnTo>
                <a:lnTo>
                  <a:pt x="387694" y="40285"/>
                </a:lnTo>
                <a:lnTo>
                  <a:pt x="389699" y="39650"/>
                </a:lnTo>
                <a:lnTo>
                  <a:pt x="392268" y="39331"/>
                </a:lnTo>
                <a:lnTo>
                  <a:pt x="401562" y="39331"/>
                </a:lnTo>
                <a:lnTo>
                  <a:pt x="405818" y="41778"/>
                </a:lnTo>
                <a:lnTo>
                  <a:pt x="408167" y="46669"/>
                </a:lnTo>
                <a:lnTo>
                  <a:pt x="409586" y="49605"/>
                </a:lnTo>
                <a:lnTo>
                  <a:pt x="410295" y="53470"/>
                </a:lnTo>
                <a:lnTo>
                  <a:pt x="410295" y="107795"/>
                </a:lnTo>
                <a:lnTo>
                  <a:pt x="423723" y="107795"/>
                </a:lnTo>
                <a:lnTo>
                  <a:pt x="423723" y="49458"/>
                </a:lnTo>
                <a:lnTo>
                  <a:pt x="422647" y="43368"/>
                </a:lnTo>
                <a:lnTo>
                  <a:pt x="420495" y="39111"/>
                </a:lnTo>
                <a:lnTo>
                  <a:pt x="411894" y="30353"/>
                </a:lnTo>
                <a:lnTo>
                  <a:pt x="397894" y="27444"/>
                </a:lnTo>
                <a:lnTo>
                  <a:pt x="392806" y="27444"/>
                </a:lnTo>
                <a:lnTo>
                  <a:pt x="388183" y="28447"/>
                </a:lnTo>
                <a:lnTo>
                  <a:pt x="384025" y="30453"/>
                </a:lnTo>
                <a:lnTo>
                  <a:pt x="379866" y="32459"/>
                </a:lnTo>
                <a:lnTo>
                  <a:pt x="375928" y="35760"/>
                </a:lnTo>
                <a:lnTo>
                  <a:pt x="372210" y="40359"/>
                </a:lnTo>
                <a:lnTo>
                  <a:pt x="372210" y="29205"/>
                </a:lnTo>
                <a:lnTo>
                  <a:pt x="359662" y="29205"/>
                </a:lnTo>
                <a:lnTo>
                  <a:pt x="359662" y="107795"/>
                </a:lnTo>
                <a:lnTo>
                  <a:pt x="372871" y="107795"/>
                </a:lnTo>
                <a:close/>
              </a:path>
              <a:path w="602355" h="110584">
                <a:moveTo>
                  <a:pt x="460536" y="29205"/>
                </a:moveTo>
                <a:lnTo>
                  <a:pt x="447034" y="29205"/>
                </a:lnTo>
                <a:lnTo>
                  <a:pt x="447034" y="89328"/>
                </a:lnTo>
                <a:lnTo>
                  <a:pt x="448135" y="94685"/>
                </a:lnTo>
                <a:lnTo>
                  <a:pt x="450336" y="98696"/>
                </a:lnTo>
                <a:lnTo>
                  <a:pt x="459150" y="107139"/>
                </a:lnTo>
                <a:lnTo>
                  <a:pt x="473231" y="109923"/>
                </a:lnTo>
                <a:lnTo>
                  <a:pt x="480422" y="109923"/>
                </a:lnTo>
                <a:lnTo>
                  <a:pt x="486537" y="107869"/>
                </a:lnTo>
                <a:lnTo>
                  <a:pt x="491576" y="103759"/>
                </a:lnTo>
                <a:lnTo>
                  <a:pt x="494120" y="101705"/>
                </a:lnTo>
                <a:lnTo>
                  <a:pt x="496248" y="99185"/>
                </a:lnTo>
                <a:lnTo>
                  <a:pt x="497960" y="96202"/>
                </a:lnTo>
                <a:lnTo>
                  <a:pt x="497813" y="107795"/>
                </a:lnTo>
                <a:lnTo>
                  <a:pt x="510288" y="107795"/>
                </a:lnTo>
                <a:lnTo>
                  <a:pt x="510288" y="29205"/>
                </a:lnTo>
                <a:lnTo>
                  <a:pt x="497080" y="29205"/>
                </a:lnTo>
                <a:lnTo>
                  <a:pt x="497080" y="75484"/>
                </a:lnTo>
                <a:lnTo>
                  <a:pt x="496175" y="81525"/>
                </a:lnTo>
                <a:lnTo>
                  <a:pt x="494365" y="85929"/>
                </a:lnTo>
                <a:lnTo>
                  <a:pt x="491038" y="94147"/>
                </a:lnTo>
                <a:lnTo>
                  <a:pt x="484776" y="98256"/>
                </a:lnTo>
                <a:lnTo>
                  <a:pt x="469171" y="98256"/>
                </a:lnTo>
                <a:lnTo>
                  <a:pt x="464792" y="95908"/>
                </a:lnTo>
                <a:lnTo>
                  <a:pt x="462444" y="91211"/>
                </a:lnTo>
                <a:lnTo>
                  <a:pt x="461172" y="88668"/>
                </a:lnTo>
                <a:lnTo>
                  <a:pt x="460536" y="85390"/>
                </a:lnTo>
                <a:lnTo>
                  <a:pt x="460536" y="29205"/>
                </a:lnTo>
                <a:close/>
              </a:path>
              <a:path w="602355" h="110584">
                <a:moveTo>
                  <a:pt x="555760" y="41154"/>
                </a:moveTo>
                <a:lnTo>
                  <a:pt x="560847" y="38965"/>
                </a:lnTo>
                <a:lnTo>
                  <a:pt x="575377" y="38965"/>
                </a:lnTo>
                <a:lnTo>
                  <a:pt x="581418" y="42144"/>
                </a:lnTo>
                <a:lnTo>
                  <a:pt x="585038" y="48504"/>
                </a:lnTo>
                <a:lnTo>
                  <a:pt x="586994" y="51928"/>
                </a:lnTo>
                <a:lnTo>
                  <a:pt x="588243" y="56503"/>
                </a:lnTo>
                <a:lnTo>
                  <a:pt x="588781" y="62226"/>
                </a:lnTo>
                <a:lnTo>
                  <a:pt x="545119" y="62226"/>
                </a:lnTo>
                <a:lnTo>
                  <a:pt x="545364" y="55476"/>
                </a:lnTo>
                <a:lnTo>
                  <a:pt x="540863" y="39258"/>
                </a:lnTo>
                <a:lnTo>
                  <a:pt x="536897" y="44706"/>
                </a:lnTo>
                <a:lnTo>
                  <a:pt x="532167" y="56263"/>
                </a:lnTo>
                <a:lnTo>
                  <a:pt x="530590" y="70004"/>
                </a:lnTo>
                <a:lnTo>
                  <a:pt x="530982" y="77215"/>
                </a:lnTo>
                <a:lnTo>
                  <a:pt x="534238" y="89942"/>
                </a:lnTo>
                <a:lnTo>
                  <a:pt x="540790" y="99907"/>
                </a:lnTo>
                <a:lnTo>
                  <a:pt x="552881" y="108234"/>
                </a:lnTo>
                <a:lnTo>
                  <a:pt x="565666" y="110584"/>
                </a:lnTo>
                <a:lnTo>
                  <a:pt x="569677" y="110584"/>
                </a:lnTo>
                <a:lnTo>
                  <a:pt x="573273" y="110193"/>
                </a:lnTo>
                <a:lnTo>
                  <a:pt x="576453" y="109410"/>
                </a:lnTo>
                <a:lnTo>
                  <a:pt x="582372" y="108040"/>
                </a:lnTo>
                <a:lnTo>
                  <a:pt x="587338" y="105399"/>
                </a:lnTo>
                <a:lnTo>
                  <a:pt x="591349" y="101485"/>
                </a:lnTo>
                <a:lnTo>
                  <a:pt x="593746" y="99234"/>
                </a:lnTo>
                <a:lnTo>
                  <a:pt x="595911" y="96336"/>
                </a:lnTo>
                <a:lnTo>
                  <a:pt x="597843" y="92789"/>
                </a:lnTo>
                <a:lnTo>
                  <a:pt x="599776" y="89243"/>
                </a:lnTo>
                <a:lnTo>
                  <a:pt x="600913" y="86026"/>
                </a:lnTo>
                <a:lnTo>
                  <a:pt x="601255" y="83140"/>
                </a:lnTo>
                <a:lnTo>
                  <a:pt x="588267" y="83140"/>
                </a:lnTo>
                <a:lnTo>
                  <a:pt x="587288" y="86613"/>
                </a:lnTo>
                <a:lnTo>
                  <a:pt x="585625" y="89670"/>
                </a:lnTo>
                <a:lnTo>
                  <a:pt x="583277" y="92313"/>
                </a:lnTo>
                <a:lnTo>
                  <a:pt x="579168" y="96862"/>
                </a:lnTo>
                <a:lnTo>
                  <a:pt x="573664" y="99137"/>
                </a:lnTo>
                <a:lnTo>
                  <a:pt x="559380" y="99137"/>
                </a:lnTo>
                <a:lnTo>
                  <a:pt x="553925" y="96727"/>
                </a:lnTo>
                <a:lnTo>
                  <a:pt x="550403" y="91909"/>
                </a:lnTo>
                <a:lnTo>
                  <a:pt x="546881" y="87090"/>
                </a:lnTo>
                <a:lnTo>
                  <a:pt x="544997" y="80694"/>
                </a:lnTo>
                <a:lnTo>
                  <a:pt x="544752" y="72720"/>
                </a:lnTo>
                <a:lnTo>
                  <a:pt x="602355" y="72720"/>
                </a:lnTo>
                <a:lnTo>
                  <a:pt x="602355" y="64795"/>
                </a:lnTo>
                <a:lnTo>
                  <a:pt x="601965" y="59022"/>
                </a:lnTo>
                <a:lnTo>
                  <a:pt x="601182" y="55402"/>
                </a:lnTo>
                <a:lnTo>
                  <a:pt x="600302" y="50118"/>
                </a:lnTo>
                <a:lnTo>
                  <a:pt x="598540" y="45496"/>
                </a:lnTo>
                <a:lnTo>
                  <a:pt x="595899" y="41533"/>
                </a:lnTo>
                <a:lnTo>
                  <a:pt x="593159" y="37375"/>
                </a:lnTo>
                <a:lnTo>
                  <a:pt x="589172" y="33987"/>
                </a:lnTo>
                <a:lnTo>
                  <a:pt x="583938" y="31370"/>
                </a:lnTo>
                <a:lnTo>
                  <a:pt x="578703" y="28753"/>
                </a:lnTo>
                <a:lnTo>
                  <a:pt x="573297" y="27444"/>
                </a:lnTo>
                <a:lnTo>
                  <a:pt x="567721" y="27444"/>
                </a:lnTo>
                <a:lnTo>
                  <a:pt x="563379" y="27657"/>
                </a:lnTo>
                <a:lnTo>
                  <a:pt x="555760" y="41154"/>
                </a:lnTo>
                <a:close/>
              </a:path>
              <a:path w="602355" h="110584">
                <a:moveTo>
                  <a:pt x="545364" y="55476"/>
                </a:moveTo>
                <a:lnTo>
                  <a:pt x="547541" y="49910"/>
                </a:lnTo>
                <a:lnTo>
                  <a:pt x="551650" y="45532"/>
                </a:lnTo>
                <a:lnTo>
                  <a:pt x="555760" y="41154"/>
                </a:lnTo>
                <a:lnTo>
                  <a:pt x="563379" y="27657"/>
                </a:lnTo>
                <a:lnTo>
                  <a:pt x="550939" y="31244"/>
                </a:lnTo>
                <a:lnTo>
                  <a:pt x="540863" y="39258"/>
                </a:lnTo>
                <a:lnTo>
                  <a:pt x="545364" y="55476"/>
                </a:lnTo>
                <a:close/>
              </a:path>
              <a:path w="602355" h="110584">
                <a:moveTo>
                  <a:pt x="14602" y="12548"/>
                </a:moveTo>
                <a:lnTo>
                  <a:pt x="55255" y="12548"/>
                </a:lnTo>
                <a:lnTo>
                  <a:pt x="59242" y="13281"/>
                </a:lnTo>
                <a:lnTo>
                  <a:pt x="62227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9"/>
                </a:lnTo>
                <a:lnTo>
                  <a:pt x="84082" y="40799"/>
                </a:lnTo>
                <a:lnTo>
                  <a:pt x="85415" y="35516"/>
                </a:lnTo>
                <a:lnTo>
                  <a:pt x="85415" y="29058"/>
                </a:lnTo>
                <a:lnTo>
                  <a:pt x="85103" y="23976"/>
                </a:lnTo>
                <a:lnTo>
                  <a:pt x="80451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close/>
              </a:path>
              <a:path w="602355" h="110584">
                <a:moveTo>
                  <a:pt x="69907" y="99895"/>
                </a:move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lnTo>
                  <a:pt x="85708" y="102194"/>
                </a:lnTo>
                <a:lnTo>
                  <a:pt x="84827" y="98770"/>
                </a:lnTo>
                <a:lnTo>
                  <a:pt x="84290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7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8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1" y="77710"/>
                </a:lnTo>
                <a:lnTo>
                  <a:pt x="69711" y="95688"/>
                </a:lnTo>
                <a:lnTo>
                  <a:pt x="69907" y="99895"/>
                </a:lnTo>
                <a:close/>
              </a:path>
              <a:path w="602355" h="110584">
                <a:moveTo>
                  <a:pt x="129957" y="41154"/>
                </a:moveTo>
                <a:lnTo>
                  <a:pt x="135044" y="38965"/>
                </a:lnTo>
                <a:lnTo>
                  <a:pt x="149573" y="38965"/>
                </a:lnTo>
                <a:lnTo>
                  <a:pt x="155616" y="42144"/>
                </a:lnTo>
                <a:lnTo>
                  <a:pt x="159235" y="48504"/>
                </a:lnTo>
                <a:lnTo>
                  <a:pt x="161192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7" y="62226"/>
                </a:lnTo>
                <a:lnTo>
                  <a:pt x="119561" y="55476"/>
                </a:lnTo>
                <a:lnTo>
                  <a:pt x="115061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8" y="108234"/>
                </a:lnTo>
                <a:lnTo>
                  <a:pt x="139863" y="110584"/>
                </a:lnTo>
                <a:lnTo>
                  <a:pt x="143874" y="110584"/>
                </a:lnTo>
                <a:lnTo>
                  <a:pt x="147470" y="110193"/>
                </a:lnTo>
                <a:lnTo>
                  <a:pt x="150650" y="109410"/>
                </a:lnTo>
                <a:lnTo>
                  <a:pt x="156569" y="108040"/>
                </a:lnTo>
                <a:lnTo>
                  <a:pt x="161534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6" y="86613"/>
                </a:lnTo>
                <a:lnTo>
                  <a:pt x="159822" y="89670"/>
                </a:lnTo>
                <a:lnTo>
                  <a:pt x="157475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6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3" y="72720"/>
                </a:lnTo>
                <a:lnTo>
                  <a:pt x="176553" y="64795"/>
                </a:lnTo>
                <a:lnTo>
                  <a:pt x="176162" y="59022"/>
                </a:lnTo>
                <a:lnTo>
                  <a:pt x="175379" y="55402"/>
                </a:lnTo>
                <a:lnTo>
                  <a:pt x="174499" y="50118"/>
                </a:lnTo>
                <a:lnTo>
                  <a:pt x="172738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3"/>
                </a:lnTo>
                <a:lnTo>
                  <a:pt x="147495" y="27444"/>
                </a:lnTo>
                <a:lnTo>
                  <a:pt x="141918" y="27444"/>
                </a:lnTo>
                <a:lnTo>
                  <a:pt x="137577" y="27657"/>
                </a:lnTo>
                <a:lnTo>
                  <a:pt x="129957" y="41154"/>
                </a:lnTo>
                <a:close/>
              </a:path>
              <a:path w="602355" h="110584">
                <a:moveTo>
                  <a:pt x="119561" y="55476"/>
                </a:moveTo>
                <a:lnTo>
                  <a:pt x="121738" y="49910"/>
                </a:lnTo>
                <a:lnTo>
                  <a:pt x="125848" y="45532"/>
                </a:lnTo>
                <a:lnTo>
                  <a:pt x="129957" y="41154"/>
                </a:lnTo>
                <a:lnTo>
                  <a:pt x="137577" y="27657"/>
                </a:lnTo>
                <a:lnTo>
                  <a:pt x="125136" y="31244"/>
                </a:lnTo>
                <a:lnTo>
                  <a:pt x="115061" y="39258"/>
                </a:lnTo>
                <a:lnTo>
                  <a:pt x="119561" y="55476"/>
                </a:lnTo>
                <a:close/>
              </a:path>
              <a:path w="602355" h="110584">
                <a:moveTo>
                  <a:pt x="260696" y="29205"/>
                </a:moveTo>
                <a:lnTo>
                  <a:pt x="246240" y="29205"/>
                </a:lnTo>
                <a:lnTo>
                  <a:pt x="224299" y="93193"/>
                </a:lnTo>
                <a:lnTo>
                  <a:pt x="203312" y="29205"/>
                </a:lnTo>
                <a:lnTo>
                  <a:pt x="187976" y="29205"/>
                </a:lnTo>
                <a:lnTo>
                  <a:pt x="216962" y="107795"/>
                </a:lnTo>
                <a:lnTo>
                  <a:pt x="231051" y="107795"/>
                </a:lnTo>
                <a:lnTo>
                  <a:pt x="260696" y="29205"/>
                </a:lnTo>
                <a:close/>
              </a:path>
              <a:path w="602355" h="110584">
                <a:moveTo>
                  <a:pt x="292764" y="41154"/>
                </a:moveTo>
                <a:lnTo>
                  <a:pt x="297851" y="38965"/>
                </a:lnTo>
                <a:lnTo>
                  <a:pt x="312380" y="38965"/>
                </a:lnTo>
                <a:lnTo>
                  <a:pt x="318422" y="42144"/>
                </a:lnTo>
                <a:lnTo>
                  <a:pt x="322043" y="48504"/>
                </a:lnTo>
                <a:lnTo>
                  <a:pt x="323999" y="51928"/>
                </a:lnTo>
                <a:lnTo>
                  <a:pt x="325247" y="56503"/>
                </a:lnTo>
                <a:lnTo>
                  <a:pt x="325785" y="62226"/>
                </a:lnTo>
                <a:lnTo>
                  <a:pt x="282124" y="62226"/>
                </a:lnTo>
                <a:lnTo>
                  <a:pt x="282368" y="55476"/>
                </a:lnTo>
                <a:lnTo>
                  <a:pt x="277867" y="39258"/>
                </a:lnTo>
                <a:lnTo>
                  <a:pt x="273901" y="44706"/>
                </a:lnTo>
                <a:lnTo>
                  <a:pt x="269171" y="56263"/>
                </a:lnTo>
                <a:lnTo>
                  <a:pt x="267594" y="70004"/>
                </a:lnTo>
                <a:lnTo>
                  <a:pt x="267986" y="77215"/>
                </a:lnTo>
                <a:lnTo>
                  <a:pt x="271242" y="89942"/>
                </a:lnTo>
                <a:lnTo>
                  <a:pt x="277794" y="99907"/>
                </a:lnTo>
                <a:lnTo>
                  <a:pt x="289885" y="108234"/>
                </a:lnTo>
                <a:lnTo>
                  <a:pt x="302670" y="110584"/>
                </a:lnTo>
                <a:lnTo>
                  <a:pt x="306681" y="110584"/>
                </a:lnTo>
                <a:lnTo>
                  <a:pt x="310277" y="110193"/>
                </a:lnTo>
                <a:lnTo>
                  <a:pt x="313457" y="109410"/>
                </a:lnTo>
                <a:lnTo>
                  <a:pt x="319376" y="108040"/>
                </a:lnTo>
                <a:lnTo>
                  <a:pt x="324342" y="105399"/>
                </a:lnTo>
                <a:lnTo>
                  <a:pt x="328353" y="101485"/>
                </a:lnTo>
                <a:lnTo>
                  <a:pt x="330750" y="99234"/>
                </a:lnTo>
                <a:lnTo>
                  <a:pt x="332915" y="96336"/>
                </a:lnTo>
                <a:lnTo>
                  <a:pt x="334847" y="92789"/>
                </a:lnTo>
                <a:lnTo>
                  <a:pt x="336780" y="89243"/>
                </a:lnTo>
                <a:lnTo>
                  <a:pt x="337917" y="86026"/>
                </a:lnTo>
                <a:lnTo>
                  <a:pt x="338260" y="83140"/>
                </a:lnTo>
                <a:lnTo>
                  <a:pt x="325271" y="83140"/>
                </a:lnTo>
                <a:lnTo>
                  <a:pt x="324292" y="86613"/>
                </a:lnTo>
                <a:lnTo>
                  <a:pt x="322630" y="89670"/>
                </a:lnTo>
                <a:lnTo>
                  <a:pt x="320281" y="92313"/>
                </a:lnTo>
                <a:lnTo>
                  <a:pt x="316172" y="96862"/>
                </a:lnTo>
                <a:lnTo>
                  <a:pt x="310668" y="99137"/>
                </a:lnTo>
                <a:lnTo>
                  <a:pt x="296383" y="99137"/>
                </a:lnTo>
                <a:lnTo>
                  <a:pt x="290929" y="96727"/>
                </a:lnTo>
                <a:lnTo>
                  <a:pt x="287407" y="91909"/>
                </a:lnTo>
                <a:lnTo>
                  <a:pt x="283884" y="87090"/>
                </a:lnTo>
                <a:lnTo>
                  <a:pt x="282001" y="80694"/>
                </a:lnTo>
                <a:lnTo>
                  <a:pt x="281756" y="72720"/>
                </a:lnTo>
                <a:lnTo>
                  <a:pt x="339360" y="72720"/>
                </a:lnTo>
                <a:lnTo>
                  <a:pt x="339360" y="64795"/>
                </a:lnTo>
                <a:lnTo>
                  <a:pt x="338969" y="59022"/>
                </a:lnTo>
                <a:lnTo>
                  <a:pt x="338186" y="55402"/>
                </a:lnTo>
                <a:lnTo>
                  <a:pt x="337306" y="50118"/>
                </a:lnTo>
                <a:lnTo>
                  <a:pt x="335545" y="45496"/>
                </a:lnTo>
                <a:lnTo>
                  <a:pt x="332903" y="41533"/>
                </a:lnTo>
                <a:lnTo>
                  <a:pt x="330163" y="37375"/>
                </a:lnTo>
                <a:lnTo>
                  <a:pt x="326176" y="33987"/>
                </a:lnTo>
                <a:lnTo>
                  <a:pt x="320942" y="31370"/>
                </a:lnTo>
                <a:lnTo>
                  <a:pt x="315707" y="28753"/>
                </a:lnTo>
                <a:lnTo>
                  <a:pt x="310302" y="27444"/>
                </a:lnTo>
                <a:lnTo>
                  <a:pt x="304725" y="27444"/>
                </a:lnTo>
                <a:lnTo>
                  <a:pt x="300384" y="27657"/>
                </a:lnTo>
                <a:lnTo>
                  <a:pt x="292764" y="41154"/>
                </a:lnTo>
                <a:close/>
              </a:path>
              <a:path w="602355" h="110584">
                <a:moveTo>
                  <a:pt x="282368" y="55476"/>
                </a:moveTo>
                <a:lnTo>
                  <a:pt x="284545" y="49910"/>
                </a:lnTo>
                <a:lnTo>
                  <a:pt x="288654" y="45532"/>
                </a:lnTo>
                <a:lnTo>
                  <a:pt x="292764" y="41154"/>
                </a:lnTo>
                <a:lnTo>
                  <a:pt x="300384" y="27657"/>
                </a:lnTo>
                <a:lnTo>
                  <a:pt x="287943" y="31244"/>
                </a:lnTo>
                <a:lnTo>
                  <a:pt x="277867" y="39258"/>
                </a:lnTo>
                <a:lnTo>
                  <a:pt x="282368" y="554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1" name="object 531"/>
          <p:cNvSpPr/>
          <p:nvPr/>
        </p:nvSpPr>
        <p:spPr>
          <a:xfrm>
            <a:off x="6013126" y="1214716"/>
            <a:ext cx="466500" cy="100099"/>
          </a:xfrm>
          <a:custGeom>
            <a:avLst/>
            <a:gdLst/>
            <a:ahLst/>
            <a:cxnLst/>
            <a:rect l="l" t="t" r="r" b="b"/>
            <a:pathLst>
              <a:path w="513150" h="113446">
                <a:moveTo>
                  <a:pt x="348948" y="29572"/>
                </a:moveTo>
                <a:lnTo>
                  <a:pt x="335740" y="29572"/>
                </a:lnTo>
                <a:lnTo>
                  <a:pt x="319670" y="91139"/>
                </a:lnTo>
                <a:lnTo>
                  <a:pt x="304260" y="29572"/>
                </a:lnTo>
                <a:lnTo>
                  <a:pt x="289436" y="29572"/>
                </a:lnTo>
                <a:lnTo>
                  <a:pt x="274100" y="91505"/>
                </a:lnTo>
                <a:lnTo>
                  <a:pt x="258984" y="29572"/>
                </a:lnTo>
                <a:lnTo>
                  <a:pt x="244528" y="29572"/>
                </a:lnTo>
                <a:lnTo>
                  <a:pt x="267202" y="108162"/>
                </a:lnTo>
                <a:lnTo>
                  <a:pt x="280925" y="108162"/>
                </a:lnTo>
                <a:lnTo>
                  <a:pt x="296408" y="47330"/>
                </a:lnTo>
                <a:lnTo>
                  <a:pt x="312405" y="108162"/>
                </a:lnTo>
                <a:lnTo>
                  <a:pt x="326127" y="108162"/>
                </a:lnTo>
                <a:lnTo>
                  <a:pt x="348948" y="29572"/>
                </a:lnTo>
                <a:close/>
              </a:path>
              <a:path w="513150" h="113446">
                <a:moveTo>
                  <a:pt x="454784" y="30498"/>
                </a:moveTo>
                <a:lnTo>
                  <a:pt x="440747" y="27664"/>
                </a:lnTo>
                <a:lnTo>
                  <a:pt x="434387" y="27664"/>
                </a:lnTo>
                <a:lnTo>
                  <a:pt x="429080" y="29059"/>
                </a:lnTo>
                <a:lnTo>
                  <a:pt x="424824" y="31847"/>
                </a:lnTo>
                <a:lnTo>
                  <a:pt x="422329" y="33461"/>
                </a:lnTo>
                <a:lnTo>
                  <a:pt x="419516" y="36249"/>
                </a:lnTo>
                <a:lnTo>
                  <a:pt x="416385" y="40212"/>
                </a:lnTo>
                <a:lnTo>
                  <a:pt x="416385" y="0"/>
                </a:lnTo>
                <a:lnTo>
                  <a:pt x="403177" y="0"/>
                </a:lnTo>
                <a:lnTo>
                  <a:pt x="403177" y="108162"/>
                </a:lnTo>
                <a:lnTo>
                  <a:pt x="416385" y="108162"/>
                </a:lnTo>
                <a:lnTo>
                  <a:pt x="416385" y="56013"/>
                </a:lnTo>
                <a:lnTo>
                  <a:pt x="418610" y="48896"/>
                </a:lnTo>
                <a:lnTo>
                  <a:pt x="423063" y="45129"/>
                </a:lnTo>
                <a:lnTo>
                  <a:pt x="427515" y="41362"/>
                </a:lnTo>
                <a:lnTo>
                  <a:pt x="432480" y="39478"/>
                </a:lnTo>
                <a:lnTo>
                  <a:pt x="444563" y="39478"/>
                </a:lnTo>
                <a:lnTo>
                  <a:pt x="449064" y="41631"/>
                </a:lnTo>
                <a:lnTo>
                  <a:pt x="451461" y="45936"/>
                </a:lnTo>
                <a:lnTo>
                  <a:pt x="452929" y="48626"/>
                </a:lnTo>
                <a:lnTo>
                  <a:pt x="453662" y="52858"/>
                </a:lnTo>
                <a:lnTo>
                  <a:pt x="453662" y="108162"/>
                </a:lnTo>
                <a:lnTo>
                  <a:pt x="467238" y="108162"/>
                </a:lnTo>
                <a:lnTo>
                  <a:pt x="467238" y="50021"/>
                </a:lnTo>
                <a:lnTo>
                  <a:pt x="466137" y="43979"/>
                </a:lnTo>
                <a:lnTo>
                  <a:pt x="463936" y="39625"/>
                </a:lnTo>
                <a:lnTo>
                  <a:pt x="463605" y="39000"/>
                </a:lnTo>
                <a:lnTo>
                  <a:pt x="454784" y="30498"/>
                </a:lnTo>
                <a:close/>
              </a:path>
              <a:path w="513150" h="113446">
                <a:moveTo>
                  <a:pt x="497813" y="30599"/>
                </a:moveTo>
                <a:lnTo>
                  <a:pt x="497813" y="46596"/>
                </a:lnTo>
                <a:lnTo>
                  <a:pt x="513150" y="46596"/>
                </a:lnTo>
                <a:lnTo>
                  <a:pt x="513150" y="30599"/>
                </a:lnTo>
                <a:lnTo>
                  <a:pt x="497813" y="30599"/>
                </a:lnTo>
                <a:close/>
              </a:path>
              <a:path w="513150" h="113446">
                <a:moveTo>
                  <a:pt x="497813" y="92166"/>
                </a:moveTo>
                <a:lnTo>
                  <a:pt x="497813" y="108162"/>
                </a:lnTo>
                <a:lnTo>
                  <a:pt x="513150" y="108162"/>
                </a:lnTo>
                <a:lnTo>
                  <a:pt x="513150" y="92166"/>
                </a:lnTo>
                <a:lnTo>
                  <a:pt x="497813" y="92166"/>
                </a:lnTo>
                <a:close/>
              </a:path>
              <a:path w="513150" h="113446">
                <a:moveTo>
                  <a:pt x="384098" y="109410"/>
                </a:moveTo>
                <a:lnTo>
                  <a:pt x="387779" y="109312"/>
                </a:lnTo>
                <a:lnTo>
                  <a:pt x="391057" y="108921"/>
                </a:lnTo>
                <a:lnTo>
                  <a:pt x="394151" y="108162"/>
                </a:lnTo>
                <a:lnTo>
                  <a:pt x="394151" y="97742"/>
                </a:lnTo>
                <a:lnTo>
                  <a:pt x="390164" y="97963"/>
                </a:lnTo>
                <a:lnTo>
                  <a:pt x="387131" y="97963"/>
                </a:lnTo>
                <a:lnTo>
                  <a:pt x="384391" y="97155"/>
                </a:lnTo>
                <a:lnTo>
                  <a:pt x="381603" y="94392"/>
                </a:lnTo>
                <a:lnTo>
                  <a:pt x="381603" y="40359"/>
                </a:lnTo>
                <a:lnTo>
                  <a:pt x="394151" y="40359"/>
                </a:lnTo>
                <a:lnTo>
                  <a:pt x="394151" y="29572"/>
                </a:lnTo>
                <a:lnTo>
                  <a:pt x="381603" y="29572"/>
                </a:lnTo>
                <a:lnTo>
                  <a:pt x="381603" y="7631"/>
                </a:lnTo>
                <a:lnTo>
                  <a:pt x="368248" y="7631"/>
                </a:lnTo>
                <a:lnTo>
                  <a:pt x="368248" y="29572"/>
                </a:lnTo>
                <a:lnTo>
                  <a:pt x="357607" y="29572"/>
                </a:lnTo>
                <a:lnTo>
                  <a:pt x="357607" y="40359"/>
                </a:lnTo>
                <a:lnTo>
                  <a:pt x="368248" y="40359"/>
                </a:lnTo>
                <a:lnTo>
                  <a:pt x="368248" y="97424"/>
                </a:lnTo>
                <a:lnTo>
                  <a:pt x="369348" y="101522"/>
                </a:lnTo>
                <a:lnTo>
                  <a:pt x="371550" y="104677"/>
                </a:lnTo>
                <a:lnTo>
                  <a:pt x="373751" y="107833"/>
                </a:lnTo>
                <a:lnTo>
                  <a:pt x="377934" y="109410"/>
                </a:lnTo>
                <a:lnTo>
                  <a:pt x="384098" y="109410"/>
                </a:lnTo>
                <a:close/>
              </a:path>
              <a:path w="513150" h="113446">
                <a:moveTo>
                  <a:pt x="0" y="55915"/>
                </a:moveTo>
                <a:lnTo>
                  <a:pt x="378" y="64234"/>
                </a:lnTo>
                <a:lnTo>
                  <a:pt x="2899" y="77521"/>
                </a:lnTo>
                <a:lnTo>
                  <a:pt x="7787" y="88984"/>
                </a:lnTo>
                <a:lnTo>
                  <a:pt x="15042" y="98623"/>
                </a:lnTo>
                <a:lnTo>
                  <a:pt x="23142" y="104569"/>
                </a:lnTo>
                <a:lnTo>
                  <a:pt x="34869" y="109411"/>
                </a:lnTo>
                <a:lnTo>
                  <a:pt x="47990" y="111025"/>
                </a:lnTo>
                <a:lnTo>
                  <a:pt x="57872" y="111025"/>
                </a:lnTo>
                <a:lnTo>
                  <a:pt x="66017" y="109215"/>
                </a:lnTo>
                <a:lnTo>
                  <a:pt x="72426" y="105594"/>
                </a:lnTo>
                <a:lnTo>
                  <a:pt x="76241" y="103491"/>
                </a:lnTo>
                <a:lnTo>
                  <a:pt x="80620" y="99724"/>
                </a:lnTo>
                <a:lnTo>
                  <a:pt x="85561" y="94294"/>
                </a:lnTo>
                <a:lnTo>
                  <a:pt x="89083" y="108162"/>
                </a:lnTo>
                <a:lnTo>
                  <a:pt x="98476" y="108162"/>
                </a:lnTo>
                <a:lnTo>
                  <a:pt x="98476" y="50485"/>
                </a:lnTo>
                <a:lnTo>
                  <a:pt x="51146" y="50485"/>
                </a:lnTo>
                <a:lnTo>
                  <a:pt x="51146" y="62593"/>
                </a:lnTo>
                <a:lnTo>
                  <a:pt x="84900" y="62593"/>
                </a:lnTo>
                <a:lnTo>
                  <a:pt x="84693" y="67244"/>
                </a:lnTo>
                <a:lnTo>
                  <a:pt x="81680" y="80614"/>
                </a:lnTo>
                <a:lnTo>
                  <a:pt x="75104" y="90001"/>
                </a:lnTo>
                <a:lnTo>
                  <a:pt x="64167" y="96394"/>
                </a:lnTo>
                <a:lnTo>
                  <a:pt x="50925" y="98476"/>
                </a:lnTo>
                <a:lnTo>
                  <a:pt x="45277" y="98187"/>
                </a:lnTo>
                <a:lnTo>
                  <a:pt x="32442" y="94453"/>
                </a:lnTo>
                <a:lnTo>
                  <a:pt x="23408" y="86406"/>
                </a:lnTo>
                <a:lnTo>
                  <a:pt x="20151" y="80846"/>
                </a:lnTo>
                <a:lnTo>
                  <a:pt x="16264" y="69076"/>
                </a:lnTo>
                <a:lnTo>
                  <a:pt x="14969" y="55109"/>
                </a:lnTo>
                <a:lnTo>
                  <a:pt x="15738" y="43745"/>
                </a:lnTo>
                <a:lnTo>
                  <a:pt x="19123" y="31246"/>
                </a:lnTo>
                <a:lnTo>
                  <a:pt x="25205" y="21647"/>
                </a:lnTo>
                <a:lnTo>
                  <a:pt x="37635" y="12798"/>
                </a:lnTo>
                <a:lnTo>
                  <a:pt x="50412" y="10420"/>
                </a:lnTo>
                <a:lnTo>
                  <a:pt x="58826" y="10420"/>
                </a:lnTo>
                <a:lnTo>
                  <a:pt x="65797" y="12218"/>
                </a:lnTo>
                <a:lnTo>
                  <a:pt x="71325" y="15813"/>
                </a:lnTo>
                <a:lnTo>
                  <a:pt x="76853" y="19409"/>
                </a:lnTo>
                <a:lnTo>
                  <a:pt x="80498" y="25145"/>
                </a:lnTo>
                <a:lnTo>
                  <a:pt x="82259" y="33021"/>
                </a:lnTo>
                <a:lnTo>
                  <a:pt x="96715" y="33021"/>
                </a:lnTo>
                <a:lnTo>
                  <a:pt x="93655" y="22013"/>
                </a:lnTo>
                <a:lnTo>
                  <a:pt x="86947" y="11107"/>
                </a:lnTo>
                <a:lnTo>
                  <a:pt x="77049" y="3449"/>
                </a:lnTo>
                <a:lnTo>
                  <a:pt x="64197" y="-1114"/>
                </a:lnTo>
                <a:lnTo>
                  <a:pt x="50778" y="-2421"/>
                </a:lnTo>
                <a:lnTo>
                  <a:pt x="49545" y="-2409"/>
                </a:lnTo>
                <a:lnTo>
                  <a:pt x="36196" y="-530"/>
                </a:lnTo>
                <a:lnTo>
                  <a:pt x="24573" y="4553"/>
                </a:lnTo>
                <a:lnTo>
                  <a:pt x="14676" y="12841"/>
                </a:lnTo>
                <a:lnTo>
                  <a:pt x="10287" y="18342"/>
                </a:lnTo>
                <a:lnTo>
                  <a:pt x="4572" y="29140"/>
                </a:lnTo>
                <a:lnTo>
                  <a:pt x="1143" y="41665"/>
                </a:lnTo>
                <a:lnTo>
                  <a:pt x="0" y="55915"/>
                </a:lnTo>
                <a:close/>
              </a:path>
              <a:path w="513150" h="113446">
                <a:moveTo>
                  <a:pt x="115500" y="29572"/>
                </a:moveTo>
                <a:lnTo>
                  <a:pt x="115500" y="108162"/>
                </a:lnTo>
                <a:lnTo>
                  <a:pt x="128709" y="108162"/>
                </a:lnTo>
                <a:lnTo>
                  <a:pt x="128709" y="57383"/>
                </a:lnTo>
                <a:lnTo>
                  <a:pt x="130495" y="52454"/>
                </a:lnTo>
                <a:lnTo>
                  <a:pt x="134066" y="48174"/>
                </a:lnTo>
                <a:lnTo>
                  <a:pt x="137637" y="43893"/>
                </a:lnTo>
                <a:lnTo>
                  <a:pt x="142749" y="41753"/>
                </a:lnTo>
                <a:lnTo>
                  <a:pt x="150906" y="41778"/>
                </a:lnTo>
                <a:lnTo>
                  <a:pt x="153732" y="42120"/>
                </a:lnTo>
                <a:lnTo>
                  <a:pt x="153732" y="28178"/>
                </a:lnTo>
                <a:lnTo>
                  <a:pt x="152313" y="28031"/>
                </a:lnTo>
                <a:lnTo>
                  <a:pt x="149475" y="27811"/>
                </a:lnTo>
                <a:lnTo>
                  <a:pt x="144241" y="27811"/>
                </a:lnTo>
                <a:lnTo>
                  <a:pt x="139618" y="29707"/>
                </a:lnTo>
                <a:lnTo>
                  <a:pt x="135606" y="33498"/>
                </a:lnTo>
                <a:lnTo>
                  <a:pt x="131595" y="37289"/>
                </a:lnTo>
                <a:lnTo>
                  <a:pt x="129076" y="40506"/>
                </a:lnTo>
                <a:lnTo>
                  <a:pt x="128048" y="43148"/>
                </a:lnTo>
                <a:lnTo>
                  <a:pt x="128048" y="29572"/>
                </a:lnTo>
                <a:lnTo>
                  <a:pt x="115500" y="29572"/>
                </a:lnTo>
                <a:close/>
              </a:path>
              <a:path w="513150" h="113446">
                <a:moveTo>
                  <a:pt x="214662" y="106653"/>
                </a:moveTo>
                <a:lnTo>
                  <a:pt x="223859" y="98623"/>
                </a:lnTo>
                <a:lnTo>
                  <a:pt x="227540" y="92731"/>
                </a:lnTo>
                <a:lnTo>
                  <a:pt x="231714" y="80968"/>
                </a:lnTo>
                <a:lnTo>
                  <a:pt x="233105" y="67216"/>
                </a:lnTo>
                <a:lnTo>
                  <a:pt x="232702" y="59879"/>
                </a:lnTo>
                <a:lnTo>
                  <a:pt x="229353" y="47109"/>
                </a:lnTo>
                <a:lnTo>
                  <a:pt x="222612" y="37424"/>
                </a:lnTo>
                <a:lnTo>
                  <a:pt x="209910" y="29440"/>
                </a:lnTo>
                <a:lnTo>
                  <a:pt x="196928" y="27297"/>
                </a:lnTo>
                <a:lnTo>
                  <a:pt x="192400" y="27519"/>
                </a:lnTo>
                <a:lnTo>
                  <a:pt x="179879" y="31095"/>
                </a:lnTo>
                <a:lnTo>
                  <a:pt x="169924" y="39038"/>
                </a:lnTo>
                <a:lnTo>
                  <a:pt x="165785" y="44948"/>
                </a:lnTo>
                <a:lnTo>
                  <a:pt x="161349" y="56583"/>
                </a:lnTo>
                <a:lnTo>
                  <a:pt x="159871" y="70592"/>
                </a:lnTo>
                <a:lnTo>
                  <a:pt x="160179" y="76999"/>
                </a:lnTo>
                <a:lnTo>
                  <a:pt x="163191" y="89792"/>
                </a:lnTo>
                <a:lnTo>
                  <a:pt x="169411" y="100054"/>
                </a:lnTo>
                <a:lnTo>
                  <a:pt x="171237" y="101994"/>
                </a:lnTo>
                <a:lnTo>
                  <a:pt x="173446" y="78737"/>
                </a:lnTo>
                <a:lnTo>
                  <a:pt x="173446" y="61664"/>
                </a:lnTo>
                <a:lnTo>
                  <a:pt x="175281" y="54228"/>
                </a:lnTo>
                <a:lnTo>
                  <a:pt x="178950" y="48064"/>
                </a:lnTo>
                <a:lnTo>
                  <a:pt x="182619" y="41900"/>
                </a:lnTo>
                <a:lnTo>
                  <a:pt x="188490" y="38818"/>
                </a:lnTo>
                <a:lnTo>
                  <a:pt x="205661" y="38818"/>
                </a:lnTo>
                <a:lnTo>
                  <a:pt x="212069" y="42438"/>
                </a:lnTo>
                <a:lnTo>
                  <a:pt x="215787" y="49678"/>
                </a:lnTo>
                <a:lnTo>
                  <a:pt x="218135" y="54277"/>
                </a:lnTo>
                <a:lnTo>
                  <a:pt x="219309" y="60245"/>
                </a:lnTo>
                <a:lnTo>
                  <a:pt x="219309" y="75704"/>
                </a:lnTo>
                <a:lnTo>
                  <a:pt x="217683" y="83079"/>
                </a:lnTo>
                <a:lnTo>
                  <a:pt x="214430" y="89707"/>
                </a:lnTo>
                <a:lnTo>
                  <a:pt x="211176" y="96336"/>
                </a:lnTo>
                <a:lnTo>
                  <a:pt x="205171" y="99651"/>
                </a:lnTo>
                <a:lnTo>
                  <a:pt x="188441" y="99651"/>
                </a:lnTo>
                <a:lnTo>
                  <a:pt x="195167" y="111025"/>
                </a:lnTo>
                <a:lnTo>
                  <a:pt x="202097" y="110589"/>
                </a:lnTo>
                <a:lnTo>
                  <a:pt x="214662" y="106653"/>
                </a:lnTo>
                <a:close/>
              </a:path>
              <a:path w="513150" h="113446">
                <a:moveTo>
                  <a:pt x="182619" y="96862"/>
                </a:moveTo>
                <a:lnTo>
                  <a:pt x="178950" y="91285"/>
                </a:lnTo>
                <a:lnTo>
                  <a:pt x="175281" y="85708"/>
                </a:lnTo>
                <a:lnTo>
                  <a:pt x="173446" y="78737"/>
                </a:lnTo>
                <a:lnTo>
                  <a:pt x="171237" y="101994"/>
                </a:lnTo>
                <a:lnTo>
                  <a:pt x="181828" y="108767"/>
                </a:lnTo>
                <a:lnTo>
                  <a:pt x="195167" y="111025"/>
                </a:lnTo>
                <a:lnTo>
                  <a:pt x="188441" y="99651"/>
                </a:lnTo>
                <a:lnTo>
                  <a:pt x="182619" y="968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2" name="object 532"/>
          <p:cNvSpPr/>
          <p:nvPr/>
        </p:nvSpPr>
        <p:spPr>
          <a:xfrm>
            <a:off x="6465684" y="124877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3" name="object 533"/>
          <p:cNvSpPr/>
          <p:nvPr/>
        </p:nvSpPr>
        <p:spPr>
          <a:xfrm>
            <a:off x="6465684" y="1303097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4" name="object 534"/>
          <p:cNvSpPr/>
          <p:nvPr/>
        </p:nvSpPr>
        <p:spPr>
          <a:xfrm>
            <a:off x="6009991" y="1349779"/>
            <a:ext cx="306419" cy="95437"/>
          </a:xfrm>
          <a:custGeom>
            <a:avLst/>
            <a:gdLst/>
            <a:ahLst/>
            <a:cxnLst/>
            <a:rect l="l" t="t" r="r" b="b"/>
            <a:pathLst>
              <a:path w="337061" h="108162">
                <a:moveTo>
                  <a:pt x="288410" y="92900"/>
                </a:moveTo>
                <a:lnTo>
                  <a:pt x="293399" y="97889"/>
                </a:lnTo>
                <a:lnTo>
                  <a:pt x="298390" y="102879"/>
                </a:lnTo>
                <a:lnTo>
                  <a:pt x="304431" y="105374"/>
                </a:lnTo>
                <a:lnTo>
                  <a:pt x="303734" y="93474"/>
                </a:lnTo>
                <a:lnTo>
                  <a:pt x="300774" y="90514"/>
                </a:lnTo>
                <a:lnTo>
                  <a:pt x="297815" y="87555"/>
                </a:lnTo>
                <a:lnTo>
                  <a:pt x="296335" y="83996"/>
                </a:lnTo>
                <a:lnTo>
                  <a:pt x="296335" y="75680"/>
                </a:lnTo>
                <a:lnTo>
                  <a:pt x="297815" y="72120"/>
                </a:lnTo>
                <a:lnTo>
                  <a:pt x="300774" y="69161"/>
                </a:lnTo>
                <a:lnTo>
                  <a:pt x="303734" y="66201"/>
                </a:lnTo>
                <a:lnTo>
                  <a:pt x="307318" y="64722"/>
                </a:lnTo>
                <a:lnTo>
                  <a:pt x="315683" y="64722"/>
                </a:lnTo>
                <a:lnTo>
                  <a:pt x="319242" y="66201"/>
                </a:lnTo>
                <a:lnTo>
                  <a:pt x="322202" y="69161"/>
                </a:lnTo>
                <a:lnTo>
                  <a:pt x="325161" y="72120"/>
                </a:lnTo>
                <a:lnTo>
                  <a:pt x="326641" y="75680"/>
                </a:lnTo>
                <a:lnTo>
                  <a:pt x="326641" y="83996"/>
                </a:lnTo>
                <a:lnTo>
                  <a:pt x="325161" y="87555"/>
                </a:lnTo>
                <a:lnTo>
                  <a:pt x="322202" y="90514"/>
                </a:lnTo>
                <a:lnTo>
                  <a:pt x="319242" y="93474"/>
                </a:lnTo>
                <a:lnTo>
                  <a:pt x="315683" y="94954"/>
                </a:lnTo>
                <a:lnTo>
                  <a:pt x="311524" y="94954"/>
                </a:lnTo>
                <a:lnTo>
                  <a:pt x="311524" y="105374"/>
                </a:lnTo>
                <a:lnTo>
                  <a:pt x="318569" y="105374"/>
                </a:lnTo>
                <a:lnTo>
                  <a:pt x="324586" y="102879"/>
                </a:lnTo>
                <a:lnTo>
                  <a:pt x="329576" y="97889"/>
                </a:lnTo>
                <a:lnTo>
                  <a:pt x="334566" y="92900"/>
                </a:lnTo>
                <a:lnTo>
                  <a:pt x="337061" y="86882"/>
                </a:lnTo>
                <a:lnTo>
                  <a:pt x="337061" y="72793"/>
                </a:lnTo>
                <a:lnTo>
                  <a:pt x="334566" y="66776"/>
                </a:lnTo>
                <a:lnTo>
                  <a:pt x="329576" y="61786"/>
                </a:lnTo>
                <a:lnTo>
                  <a:pt x="324586" y="56796"/>
                </a:lnTo>
                <a:lnTo>
                  <a:pt x="318569" y="54302"/>
                </a:lnTo>
                <a:lnTo>
                  <a:pt x="304431" y="54302"/>
                </a:lnTo>
                <a:lnTo>
                  <a:pt x="298390" y="56796"/>
                </a:lnTo>
                <a:lnTo>
                  <a:pt x="293399" y="61786"/>
                </a:lnTo>
                <a:lnTo>
                  <a:pt x="288410" y="66776"/>
                </a:lnTo>
                <a:lnTo>
                  <a:pt x="285915" y="72793"/>
                </a:lnTo>
                <a:lnTo>
                  <a:pt x="285915" y="86882"/>
                </a:lnTo>
                <a:lnTo>
                  <a:pt x="288410" y="92900"/>
                </a:lnTo>
                <a:close/>
              </a:path>
              <a:path w="337061" h="108162">
                <a:moveTo>
                  <a:pt x="216423" y="42120"/>
                </a:moveTo>
                <a:lnTo>
                  <a:pt x="221413" y="47110"/>
                </a:lnTo>
                <a:lnTo>
                  <a:pt x="226403" y="52100"/>
                </a:lnTo>
                <a:lnTo>
                  <a:pt x="232420" y="54595"/>
                </a:lnTo>
                <a:lnTo>
                  <a:pt x="231747" y="42695"/>
                </a:lnTo>
                <a:lnTo>
                  <a:pt x="228788" y="39735"/>
                </a:lnTo>
                <a:lnTo>
                  <a:pt x="225828" y="36776"/>
                </a:lnTo>
                <a:lnTo>
                  <a:pt x="224349" y="33216"/>
                </a:lnTo>
                <a:lnTo>
                  <a:pt x="224349" y="24851"/>
                </a:lnTo>
                <a:lnTo>
                  <a:pt x="225828" y="21280"/>
                </a:lnTo>
                <a:lnTo>
                  <a:pt x="228788" y="18345"/>
                </a:lnTo>
                <a:lnTo>
                  <a:pt x="231747" y="15409"/>
                </a:lnTo>
                <a:lnTo>
                  <a:pt x="235307" y="13942"/>
                </a:lnTo>
                <a:lnTo>
                  <a:pt x="243672" y="13942"/>
                </a:lnTo>
                <a:lnTo>
                  <a:pt x="247255" y="15422"/>
                </a:lnTo>
                <a:lnTo>
                  <a:pt x="250215" y="18382"/>
                </a:lnTo>
                <a:lnTo>
                  <a:pt x="253175" y="21341"/>
                </a:lnTo>
                <a:lnTo>
                  <a:pt x="254655" y="24900"/>
                </a:lnTo>
                <a:lnTo>
                  <a:pt x="254655" y="33216"/>
                </a:lnTo>
                <a:lnTo>
                  <a:pt x="253175" y="36776"/>
                </a:lnTo>
                <a:lnTo>
                  <a:pt x="250215" y="39735"/>
                </a:lnTo>
                <a:lnTo>
                  <a:pt x="247255" y="42695"/>
                </a:lnTo>
                <a:lnTo>
                  <a:pt x="243672" y="44175"/>
                </a:lnTo>
                <a:lnTo>
                  <a:pt x="239465" y="44175"/>
                </a:lnTo>
                <a:lnTo>
                  <a:pt x="239465" y="54595"/>
                </a:lnTo>
                <a:lnTo>
                  <a:pt x="246558" y="54595"/>
                </a:lnTo>
                <a:lnTo>
                  <a:pt x="252600" y="52100"/>
                </a:lnTo>
                <a:lnTo>
                  <a:pt x="257590" y="47110"/>
                </a:lnTo>
                <a:lnTo>
                  <a:pt x="262579" y="42120"/>
                </a:lnTo>
                <a:lnTo>
                  <a:pt x="265074" y="36103"/>
                </a:lnTo>
                <a:lnTo>
                  <a:pt x="265074" y="22014"/>
                </a:lnTo>
                <a:lnTo>
                  <a:pt x="262579" y="15984"/>
                </a:lnTo>
                <a:lnTo>
                  <a:pt x="257590" y="10970"/>
                </a:lnTo>
                <a:lnTo>
                  <a:pt x="252600" y="5955"/>
                </a:lnTo>
                <a:lnTo>
                  <a:pt x="246558" y="3448"/>
                </a:lnTo>
                <a:lnTo>
                  <a:pt x="232420" y="3448"/>
                </a:lnTo>
                <a:lnTo>
                  <a:pt x="226403" y="5955"/>
                </a:lnTo>
                <a:lnTo>
                  <a:pt x="221413" y="10970"/>
                </a:lnTo>
                <a:lnTo>
                  <a:pt x="216423" y="15984"/>
                </a:lnTo>
                <a:lnTo>
                  <a:pt x="213929" y="22014"/>
                </a:lnTo>
                <a:lnTo>
                  <a:pt x="213929" y="36103"/>
                </a:lnTo>
                <a:lnTo>
                  <a:pt x="216423" y="42120"/>
                </a:lnTo>
                <a:close/>
              </a:path>
              <a:path w="337061" h="108162">
                <a:moveTo>
                  <a:pt x="46083" y="79691"/>
                </a:moveTo>
                <a:lnTo>
                  <a:pt x="46083" y="105374"/>
                </a:lnTo>
                <a:lnTo>
                  <a:pt x="59291" y="105374"/>
                </a:lnTo>
                <a:lnTo>
                  <a:pt x="59291" y="79691"/>
                </a:lnTo>
                <a:lnTo>
                  <a:pt x="74775" y="79691"/>
                </a:lnTo>
                <a:lnTo>
                  <a:pt x="74775" y="68170"/>
                </a:lnTo>
                <a:lnTo>
                  <a:pt x="59291" y="68170"/>
                </a:lnTo>
                <a:lnTo>
                  <a:pt x="59291" y="0"/>
                </a:lnTo>
                <a:lnTo>
                  <a:pt x="48138" y="0"/>
                </a:lnTo>
                <a:lnTo>
                  <a:pt x="45863" y="20546"/>
                </a:lnTo>
                <a:lnTo>
                  <a:pt x="45863" y="68170"/>
                </a:lnTo>
                <a:lnTo>
                  <a:pt x="12181" y="68170"/>
                </a:lnTo>
                <a:lnTo>
                  <a:pt x="0" y="66776"/>
                </a:lnTo>
                <a:lnTo>
                  <a:pt x="0" y="79691"/>
                </a:lnTo>
                <a:lnTo>
                  <a:pt x="46083" y="79691"/>
                </a:lnTo>
                <a:close/>
              </a:path>
              <a:path w="337061" h="108162">
                <a:moveTo>
                  <a:pt x="48138" y="0"/>
                </a:moveTo>
                <a:lnTo>
                  <a:pt x="0" y="66776"/>
                </a:lnTo>
                <a:lnTo>
                  <a:pt x="12181" y="68170"/>
                </a:lnTo>
                <a:lnTo>
                  <a:pt x="45863" y="20546"/>
                </a:lnTo>
                <a:lnTo>
                  <a:pt x="48138" y="0"/>
                </a:lnTo>
                <a:close/>
              </a:path>
              <a:path w="337061" h="108162">
                <a:moveTo>
                  <a:pt x="96691" y="89377"/>
                </a:moveTo>
                <a:lnTo>
                  <a:pt x="96691" y="105374"/>
                </a:lnTo>
                <a:lnTo>
                  <a:pt x="112027" y="105374"/>
                </a:lnTo>
                <a:lnTo>
                  <a:pt x="112027" y="89377"/>
                </a:lnTo>
                <a:lnTo>
                  <a:pt x="96691" y="89377"/>
                </a:lnTo>
                <a:close/>
              </a:path>
              <a:path w="337061" h="108162">
                <a:moveTo>
                  <a:pt x="156496" y="105374"/>
                </a:moveTo>
                <a:lnTo>
                  <a:pt x="158746" y="94612"/>
                </a:lnTo>
                <a:lnTo>
                  <a:pt x="160581" y="86809"/>
                </a:lnTo>
                <a:lnTo>
                  <a:pt x="162000" y="81966"/>
                </a:lnTo>
                <a:lnTo>
                  <a:pt x="166333" y="69390"/>
                </a:lnTo>
                <a:lnTo>
                  <a:pt x="171686" y="56943"/>
                </a:lnTo>
                <a:lnTo>
                  <a:pt x="173781" y="52527"/>
                </a:lnTo>
                <a:lnTo>
                  <a:pt x="179819" y="41262"/>
                </a:lnTo>
                <a:lnTo>
                  <a:pt x="186545" y="30673"/>
                </a:lnTo>
                <a:lnTo>
                  <a:pt x="192146" y="22552"/>
                </a:lnTo>
                <a:lnTo>
                  <a:pt x="196635" y="16853"/>
                </a:lnTo>
                <a:lnTo>
                  <a:pt x="200011" y="13575"/>
                </a:lnTo>
                <a:lnTo>
                  <a:pt x="200011" y="2054"/>
                </a:lnTo>
                <a:lnTo>
                  <a:pt x="126923" y="2054"/>
                </a:lnTo>
                <a:lnTo>
                  <a:pt x="126923" y="15336"/>
                </a:lnTo>
                <a:lnTo>
                  <a:pt x="185041" y="15336"/>
                </a:lnTo>
                <a:lnTo>
                  <a:pt x="178264" y="23674"/>
                </a:lnTo>
                <a:lnTo>
                  <a:pt x="170963" y="34017"/>
                </a:lnTo>
                <a:lnTo>
                  <a:pt x="163907" y="45496"/>
                </a:lnTo>
                <a:lnTo>
                  <a:pt x="157470" y="57646"/>
                </a:lnTo>
                <a:lnTo>
                  <a:pt x="152145" y="69543"/>
                </a:lnTo>
                <a:lnTo>
                  <a:pt x="147774" y="81464"/>
                </a:lnTo>
                <a:lnTo>
                  <a:pt x="144357" y="93407"/>
                </a:lnTo>
                <a:lnTo>
                  <a:pt x="141893" y="105374"/>
                </a:lnTo>
                <a:lnTo>
                  <a:pt x="156496" y="105374"/>
                </a:lnTo>
                <a:close/>
              </a:path>
              <a:path w="337061" h="108162">
                <a:moveTo>
                  <a:pt x="300885" y="733"/>
                </a:moveTo>
                <a:lnTo>
                  <a:pt x="242107" y="108162"/>
                </a:lnTo>
                <a:lnTo>
                  <a:pt x="250252" y="108162"/>
                </a:lnTo>
                <a:lnTo>
                  <a:pt x="309030" y="733"/>
                </a:lnTo>
                <a:lnTo>
                  <a:pt x="300885" y="733"/>
                </a:lnTo>
                <a:close/>
              </a:path>
              <a:path w="337061" h="108162">
                <a:moveTo>
                  <a:pt x="235307" y="44175"/>
                </a:moveTo>
                <a:lnTo>
                  <a:pt x="231747" y="42695"/>
                </a:lnTo>
                <a:lnTo>
                  <a:pt x="232420" y="54595"/>
                </a:lnTo>
                <a:lnTo>
                  <a:pt x="239465" y="54595"/>
                </a:lnTo>
                <a:lnTo>
                  <a:pt x="239465" y="44175"/>
                </a:lnTo>
                <a:lnTo>
                  <a:pt x="235307" y="44175"/>
                </a:lnTo>
                <a:close/>
              </a:path>
              <a:path w="337061" h="108162">
                <a:moveTo>
                  <a:pt x="307318" y="94954"/>
                </a:moveTo>
                <a:lnTo>
                  <a:pt x="303734" y="93474"/>
                </a:lnTo>
                <a:lnTo>
                  <a:pt x="304431" y="105374"/>
                </a:lnTo>
                <a:lnTo>
                  <a:pt x="311524" y="105374"/>
                </a:lnTo>
                <a:lnTo>
                  <a:pt x="311524" y="94954"/>
                </a:lnTo>
                <a:lnTo>
                  <a:pt x="307318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5" name="object 535"/>
          <p:cNvSpPr/>
          <p:nvPr/>
        </p:nvSpPr>
        <p:spPr>
          <a:xfrm>
            <a:off x="7059422" y="874468"/>
            <a:ext cx="67576" cy="73359"/>
          </a:xfrm>
          <a:custGeom>
            <a:avLst/>
            <a:gdLst/>
            <a:ahLst/>
            <a:cxnLst/>
            <a:rect l="l" t="t" r="r" b="b"/>
            <a:pathLst>
              <a:path w="74334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3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4"/>
                </a:lnTo>
                <a:lnTo>
                  <a:pt x="30673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6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4" y="80865"/>
                </a:lnTo>
                <a:lnTo>
                  <a:pt x="74334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6" name="object 536"/>
          <p:cNvSpPr/>
          <p:nvPr/>
        </p:nvSpPr>
        <p:spPr>
          <a:xfrm>
            <a:off x="7073231" y="931921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4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8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7" name="object 537"/>
          <p:cNvSpPr/>
          <p:nvPr/>
        </p:nvSpPr>
        <p:spPr>
          <a:xfrm>
            <a:off x="7152593" y="874339"/>
            <a:ext cx="51833" cy="73358"/>
          </a:xfrm>
          <a:custGeom>
            <a:avLst/>
            <a:gdLst/>
            <a:ahLst/>
            <a:cxnLst/>
            <a:rect l="l" t="t" r="r" b="b"/>
            <a:pathLst>
              <a:path w="57016" h="83139">
                <a:moveTo>
                  <a:pt x="6188" y="67143"/>
                </a:moveTo>
                <a:lnTo>
                  <a:pt x="2715" y="58484"/>
                </a:lnTo>
                <a:lnTo>
                  <a:pt x="855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0" y="81696"/>
                </a:lnTo>
                <a:lnTo>
                  <a:pt x="16999" y="83139"/>
                </a:lnTo>
                <a:lnTo>
                  <a:pt x="25773" y="83041"/>
                </a:lnTo>
                <a:lnTo>
                  <a:pt x="38326" y="79481"/>
                </a:lnTo>
                <a:lnTo>
                  <a:pt x="47990" y="70811"/>
                </a:lnTo>
                <a:lnTo>
                  <a:pt x="51419" y="65287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2"/>
                </a:lnTo>
                <a:lnTo>
                  <a:pt x="53814" y="19917"/>
                </a:lnTo>
                <a:lnTo>
                  <a:pt x="47880" y="10089"/>
                </a:lnTo>
                <a:lnTo>
                  <a:pt x="37146" y="2432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09" y="11814"/>
                </a:lnTo>
                <a:lnTo>
                  <a:pt x="29425" y="11814"/>
                </a:lnTo>
                <a:lnTo>
                  <a:pt x="34647" y="14528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69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8" name="object 538"/>
          <p:cNvSpPr/>
          <p:nvPr/>
        </p:nvSpPr>
        <p:spPr>
          <a:xfrm>
            <a:off x="7228486" y="850382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9" name="object 539"/>
          <p:cNvSpPr/>
          <p:nvPr/>
        </p:nvSpPr>
        <p:spPr>
          <a:xfrm>
            <a:off x="7252301" y="874598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7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89" y="59645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9" y="9930"/>
                </a:lnTo>
                <a:lnTo>
                  <a:pt x="58582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0" name="object 540"/>
          <p:cNvSpPr/>
          <p:nvPr/>
        </p:nvSpPr>
        <p:spPr>
          <a:xfrm>
            <a:off x="7261641" y="874786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1" name="object 541"/>
          <p:cNvSpPr/>
          <p:nvPr/>
        </p:nvSpPr>
        <p:spPr>
          <a:xfrm>
            <a:off x="7141519" y="850058"/>
            <a:ext cx="26082" cy="95437"/>
          </a:xfrm>
          <a:custGeom>
            <a:avLst/>
            <a:gdLst/>
            <a:ahLst/>
            <a:cxnLst/>
            <a:rect l="l" t="t" r="r" b="b"/>
            <a:pathLst>
              <a:path w="28690" h="108162">
                <a:moveTo>
                  <a:pt x="12181" y="108162"/>
                </a:moveTo>
                <a:lnTo>
                  <a:pt x="12181" y="98110"/>
                </a:lnTo>
                <a:lnTo>
                  <a:pt x="13036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0" y="39332"/>
                </a:lnTo>
                <a:lnTo>
                  <a:pt x="27199" y="28508"/>
                </a:lnTo>
                <a:lnTo>
                  <a:pt x="23188" y="30489"/>
                </a:lnTo>
                <a:lnTo>
                  <a:pt x="19176" y="32470"/>
                </a:lnTo>
                <a:lnTo>
                  <a:pt x="15727" y="35345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2" name="object 542"/>
          <p:cNvSpPr/>
          <p:nvPr/>
        </p:nvSpPr>
        <p:spPr>
          <a:xfrm>
            <a:off x="7021331" y="856792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1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3" name="object 543"/>
          <p:cNvSpPr/>
          <p:nvPr/>
        </p:nvSpPr>
        <p:spPr>
          <a:xfrm>
            <a:off x="6935320" y="847986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2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4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7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5" y="17334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8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2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29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4"/>
                </a:lnTo>
                <a:lnTo>
                  <a:pt x="13721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4" name="object 544"/>
          <p:cNvSpPr/>
          <p:nvPr/>
        </p:nvSpPr>
        <p:spPr>
          <a:xfrm>
            <a:off x="7115680" y="1007201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2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7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89" y="59645"/>
                </a:lnTo>
                <a:lnTo>
                  <a:pt x="14407" y="53249"/>
                </a:lnTo>
                <a:lnTo>
                  <a:pt x="14162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4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9" y="9930"/>
                </a:lnTo>
                <a:lnTo>
                  <a:pt x="58582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5" name="object 545"/>
          <p:cNvSpPr/>
          <p:nvPr/>
        </p:nvSpPr>
        <p:spPr>
          <a:xfrm>
            <a:off x="7125019" y="1007389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6" name="object 546"/>
          <p:cNvSpPr/>
          <p:nvPr/>
        </p:nvSpPr>
        <p:spPr>
          <a:xfrm>
            <a:off x="7199713" y="1007201"/>
            <a:ext cx="34755" cy="70898"/>
          </a:xfrm>
          <a:custGeom>
            <a:avLst/>
            <a:gdLst/>
            <a:ahLst/>
            <a:cxnLst/>
            <a:rect l="l" t="t" r="r" b="b"/>
            <a:pathLst>
              <a:path w="38231" h="80351">
                <a:moveTo>
                  <a:pt x="0" y="1760"/>
                </a:moveTo>
                <a:lnTo>
                  <a:pt x="0" y="80351"/>
                </a:lnTo>
                <a:lnTo>
                  <a:pt x="13208" y="80351"/>
                </a:lnTo>
                <a:lnTo>
                  <a:pt x="13208" y="29572"/>
                </a:lnTo>
                <a:lnTo>
                  <a:pt x="14994" y="24643"/>
                </a:lnTo>
                <a:lnTo>
                  <a:pt x="18565" y="20362"/>
                </a:lnTo>
                <a:lnTo>
                  <a:pt x="22136" y="16082"/>
                </a:lnTo>
                <a:lnTo>
                  <a:pt x="27248" y="13942"/>
                </a:lnTo>
                <a:lnTo>
                  <a:pt x="35406" y="13966"/>
                </a:lnTo>
                <a:lnTo>
                  <a:pt x="38231" y="14308"/>
                </a:lnTo>
                <a:lnTo>
                  <a:pt x="38231" y="366"/>
                </a:lnTo>
                <a:lnTo>
                  <a:pt x="36812" y="219"/>
                </a:lnTo>
                <a:lnTo>
                  <a:pt x="33974" y="0"/>
                </a:lnTo>
                <a:lnTo>
                  <a:pt x="28740" y="0"/>
                </a:lnTo>
                <a:lnTo>
                  <a:pt x="24117" y="1895"/>
                </a:lnTo>
                <a:lnTo>
                  <a:pt x="20106" y="5686"/>
                </a:lnTo>
                <a:lnTo>
                  <a:pt x="16094" y="9477"/>
                </a:lnTo>
                <a:lnTo>
                  <a:pt x="13575" y="12694"/>
                </a:lnTo>
                <a:lnTo>
                  <a:pt x="12548" y="15336"/>
                </a:lnTo>
                <a:lnTo>
                  <a:pt x="12548" y="1760"/>
                </a:lnTo>
                <a:lnTo>
                  <a:pt x="0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7" name="object 547"/>
          <p:cNvSpPr/>
          <p:nvPr/>
        </p:nvSpPr>
        <p:spPr>
          <a:xfrm>
            <a:off x="7241584" y="1007071"/>
            <a:ext cx="67575" cy="73359"/>
          </a:xfrm>
          <a:custGeom>
            <a:avLst/>
            <a:gdLst/>
            <a:ahLst/>
            <a:cxnLst/>
            <a:rect l="l" t="t" r="r" b="b"/>
            <a:pathLst>
              <a:path w="74333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3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4"/>
                </a:lnTo>
                <a:lnTo>
                  <a:pt x="30673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5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3" y="80865"/>
                </a:lnTo>
                <a:lnTo>
                  <a:pt x="74333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8" name="object 548"/>
          <p:cNvSpPr/>
          <p:nvPr/>
        </p:nvSpPr>
        <p:spPr>
          <a:xfrm>
            <a:off x="7255392" y="1064524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4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7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9" name="object 549"/>
          <p:cNvSpPr/>
          <p:nvPr/>
        </p:nvSpPr>
        <p:spPr>
          <a:xfrm>
            <a:off x="7364874" y="983665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0" name="object 550"/>
          <p:cNvSpPr/>
          <p:nvPr/>
        </p:nvSpPr>
        <p:spPr>
          <a:xfrm>
            <a:off x="7392926" y="1007201"/>
            <a:ext cx="58237" cy="70898"/>
          </a:xfrm>
          <a:custGeom>
            <a:avLst/>
            <a:gdLst/>
            <a:ahLst/>
            <a:cxnLst/>
            <a:rect l="l" t="t" r="r" b="b"/>
            <a:pathLst>
              <a:path w="64061" h="80351">
                <a:moveTo>
                  <a:pt x="13208" y="80351"/>
                </a:moveTo>
                <a:lnTo>
                  <a:pt x="13208" y="34048"/>
                </a:lnTo>
                <a:lnTo>
                  <a:pt x="13538" y="30097"/>
                </a:lnTo>
                <a:lnTo>
                  <a:pt x="14199" y="27333"/>
                </a:lnTo>
                <a:lnTo>
                  <a:pt x="14859" y="24569"/>
                </a:lnTo>
                <a:lnTo>
                  <a:pt x="16290" y="21891"/>
                </a:lnTo>
                <a:lnTo>
                  <a:pt x="18491" y="19298"/>
                </a:lnTo>
                <a:lnTo>
                  <a:pt x="21231" y="16070"/>
                </a:lnTo>
                <a:lnTo>
                  <a:pt x="24410" y="13917"/>
                </a:lnTo>
                <a:lnTo>
                  <a:pt x="28031" y="12841"/>
                </a:lnTo>
                <a:lnTo>
                  <a:pt x="30037" y="12205"/>
                </a:lnTo>
                <a:lnTo>
                  <a:pt x="32605" y="11887"/>
                </a:lnTo>
                <a:lnTo>
                  <a:pt x="41899" y="11887"/>
                </a:lnTo>
                <a:lnTo>
                  <a:pt x="46155" y="14333"/>
                </a:lnTo>
                <a:lnTo>
                  <a:pt x="48504" y="19225"/>
                </a:lnTo>
                <a:lnTo>
                  <a:pt x="49923" y="22161"/>
                </a:lnTo>
                <a:lnTo>
                  <a:pt x="50632" y="26025"/>
                </a:lnTo>
                <a:lnTo>
                  <a:pt x="50632" y="80351"/>
                </a:lnTo>
                <a:lnTo>
                  <a:pt x="64061" y="80351"/>
                </a:lnTo>
                <a:lnTo>
                  <a:pt x="64061" y="22014"/>
                </a:lnTo>
                <a:lnTo>
                  <a:pt x="62984" y="15923"/>
                </a:lnTo>
                <a:lnTo>
                  <a:pt x="60832" y="11667"/>
                </a:lnTo>
                <a:lnTo>
                  <a:pt x="52231" y="2908"/>
                </a:lnTo>
                <a:lnTo>
                  <a:pt x="38231" y="0"/>
                </a:lnTo>
                <a:lnTo>
                  <a:pt x="33143" y="0"/>
                </a:lnTo>
                <a:lnTo>
                  <a:pt x="28520" y="1002"/>
                </a:lnTo>
                <a:lnTo>
                  <a:pt x="24362" y="3008"/>
                </a:lnTo>
                <a:lnTo>
                  <a:pt x="20204" y="5014"/>
                </a:lnTo>
                <a:lnTo>
                  <a:pt x="16266" y="8316"/>
                </a:lnTo>
                <a:lnTo>
                  <a:pt x="12548" y="12914"/>
                </a:lnTo>
                <a:lnTo>
                  <a:pt x="12548" y="1760"/>
                </a:ln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1" name="object 551"/>
          <p:cNvSpPr/>
          <p:nvPr/>
        </p:nvSpPr>
        <p:spPr>
          <a:xfrm>
            <a:off x="7467885" y="1017301"/>
            <a:ext cx="21280" cy="61639"/>
          </a:xfrm>
          <a:custGeom>
            <a:avLst/>
            <a:gdLst/>
            <a:ahLst/>
            <a:cxnLst/>
            <a:rect l="l" t="t" r="r" b="b"/>
            <a:pathLst>
              <a:path w="23408" h="69858">
                <a:moveTo>
                  <a:pt x="18968" y="52136"/>
                </a:moveTo>
                <a:lnTo>
                  <a:pt x="15373" y="47514"/>
                </a:lnTo>
                <a:lnTo>
                  <a:pt x="13575" y="40775"/>
                </a:lnTo>
                <a:lnTo>
                  <a:pt x="9649" y="0"/>
                </a:lnTo>
                <a:lnTo>
                  <a:pt x="5968" y="5126"/>
                </a:lnTo>
                <a:lnTo>
                  <a:pt x="1492" y="16633"/>
                </a:lnTo>
                <a:lnTo>
                  <a:pt x="0" y="30819"/>
                </a:lnTo>
                <a:lnTo>
                  <a:pt x="356" y="38445"/>
                </a:lnTo>
                <a:lnTo>
                  <a:pt x="3406" y="51550"/>
                </a:lnTo>
                <a:lnTo>
                  <a:pt x="9576" y="60796"/>
                </a:lnTo>
                <a:lnTo>
                  <a:pt x="15960" y="66837"/>
                </a:lnTo>
                <a:lnTo>
                  <a:pt x="23408" y="69858"/>
                </a:lnTo>
                <a:lnTo>
                  <a:pt x="22564" y="56760"/>
                </a:lnTo>
                <a:lnTo>
                  <a:pt x="18968" y="5213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2" name="object 552"/>
          <p:cNvSpPr/>
          <p:nvPr/>
        </p:nvSpPr>
        <p:spPr>
          <a:xfrm>
            <a:off x="7470086" y="1007525"/>
            <a:ext cx="60437" cy="99905"/>
          </a:xfrm>
          <a:custGeom>
            <a:avLst/>
            <a:gdLst/>
            <a:ahLst/>
            <a:cxnLst/>
            <a:rect l="l" t="t" r="r" b="b"/>
            <a:pathLst>
              <a:path w="66481" h="113226">
                <a:moveTo>
                  <a:pt x="15458" y="111330"/>
                </a:moveTo>
                <a:lnTo>
                  <a:pt x="22576" y="113226"/>
                </a:lnTo>
                <a:lnTo>
                  <a:pt x="31040" y="113226"/>
                </a:lnTo>
                <a:lnTo>
                  <a:pt x="42397" y="112037"/>
                </a:lnTo>
                <a:lnTo>
                  <a:pt x="54170" y="106749"/>
                </a:lnTo>
                <a:lnTo>
                  <a:pt x="62079" y="97229"/>
                </a:lnTo>
                <a:lnTo>
                  <a:pt x="65015" y="91456"/>
                </a:lnTo>
                <a:lnTo>
                  <a:pt x="66481" y="83580"/>
                </a:lnTo>
                <a:lnTo>
                  <a:pt x="66481" y="2128"/>
                </a:lnTo>
                <a:lnTo>
                  <a:pt x="54301" y="2128"/>
                </a:lnTo>
                <a:lnTo>
                  <a:pt x="54301" y="12034"/>
                </a:lnTo>
                <a:lnTo>
                  <a:pt x="51708" y="8756"/>
                </a:lnTo>
                <a:lnTo>
                  <a:pt x="49164" y="6261"/>
                </a:lnTo>
                <a:lnTo>
                  <a:pt x="46669" y="4549"/>
                </a:lnTo>
                <a:lnTo>
                  <a:pt x="42071" y="1516"/>
                </a:lnTo>
                <a:lnTo>
                  <a:pt x="36690" y="0"/>
                </a:lnTo>
                <a:lnTo>
                  <a:pt x="30105" y="2"/>
                </a:lnTo>
                <a:lnTo>
                  <a:pt x="17697" y="2856"/>
                </a:lnTo>
                <a:lnTo>
                  <a:pt x="7228" y="11080"/>
                </a:lnTo>
                <a:lnTo>
                  <a:pt x="11153" y="51856"/>
                </a:lnTo>
                <a:lnTo>
                  <a:pt x="11153" y="35467"/>
                </a:lnTo>
                <a:lnTo>
                  <a:pt x="12058" y="29376"/>
                </a:lnTo>
                <a:lnTo>
                  <a:pt x="13868" y="24729"/>
                </a:lnTo>
                <a:lnTo>
                  <a:pt x="17293" y="16021"/>
                </a:lnTo>
                <a:lnTo>
                  <a:pt x="23652" y="11667"/>
                </a:lnTo>
                <a:lnTo>
                  <a:pt x="39160" y="11667"/>
                </a:lnTo>
                <a:lnTo>
                  <a:pt x="44272" y="14015"/>
                </a:lnTo>
                <a:lnTo>
                  <a:pt x="48284" y="18712"/>
                </a:lnTo>
                <a:lnTo>
                  <a:pt x="52295" y="23408"/>
                </a:lnTo>
                <a:lnTo>
                  <a:pt x="54301" y="30624"/>
                </a:lnTo>
                <a:lnTo>
                  <a:pt x="54301" y="46816"/>
                </a:lnTo>
                <a:lnTo>
                  <a:pt x="53225" y="52467"/>
                </a:lnTo>
                <a:lnTo>
                  <a:pt x="51072" y="57310"/>
                </a:lnTo>
                <a:lnTo>
                  <a:pt x="47208" y="65871"/>
                </a:lnTo>
                <a:lnTo>
                  <a:pt x="40530" y="70151"/>
                </a:lnTo>
                <a:lnTo>
                  <a:pt x="24973" y="70151"/>
                </a:lnTo>
                <a:lnTo>
                  <a:pt x="20142" y="67840"/>
                </a:lnTo>
                <a:lnTo>
                  <a:pt x="20986" y="80938"/>
                </a:lnTo>
                <a:lnTo>
                  <a:pt x="35614" y="80938"/>
                </a:lnTo>
                <a:lnTo>
                  <a:pt x="40530" y="79960"/>
                </a:lnTo>
                <a:lnTo>
                  <a:pt x="44248" y="78003"/>
                </a:lnTo>
                <a:lnTo>
                  <a:pt x="47966" y="76047"/>
                </a:lnTo>
                <a:lnTo>
                  <a:pt x="51146" y="73062"/>
                </a:lnTo>
                <a:lnTo>
                  <a:pt x="53787" y="69051"/>
                </a:lnTo>
                <a:lnTo>
                  <a:pt x="53934" y="79862"/>
                </a:lnTo>
                <a:lnTo>
                  <a:pt x="53077" y="87371"/>
                </a:lnTo>
                <a:lnTo>
                  <a:pt x="51219" y="91578"/>
                </a:lnTo>
                <a:lnTo>
                  <a:pt x="48088" y="98721"/>
                </a:lnTo>
                <a:lnTo>
                  <a:pt x="41460" y="102292"/>
                </a:lnTo>
                <a:lnTo>
                  <a:pt x="24924" y="102292"/>
                </a:lnTo>
                <a:lnTo>
                  <a:pt x="20227" y="100825"/>
                </a:lnTo>
                <a:lnTo>
                  <a:pt x="17244" y="97889"/>
                </a:lnTo>
                <a:lnTo>
                  <a:pt x="15336" y="95982"/>
                </a:lnTo>
                <a:lnTo>
                  <a:pt x="14064" y="93267"/>
                </a:lnTo>
                <a:lnTo>
                  <a:pt x="13428" y="89744"/>
                </a:lnTo>
                <a:lnTo>
                  <a:pt x="0" y="89744"/>
                </a:lnTo>
                <a:lnTo>
                  <a:pt x="684" y="97816"/>
                </a:lnTo>
                <a:lnTo>
                  <a:pt x="3913" y="103747"/>
                </a:lnTo>
                <a:lnTo>
                  <a:pt x="9686" y="107539"/>
                </a:lnTo>
                <a:lnTo>
                  <a:pt x="15458" y="1113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3" name="object 553"/>
          <p:cNvSpPr/>
          <p:nvPr/>
        </p:nvSpPr>
        <p:spPr>
          <a:xfrm>
            <a:off x="7317344" y="989395"/>
            <a:ext cx="33221" cy="89804"/>
          </a:xfrm>
          <a:custGeom>
            <a:avLst/>
            <a:gdLst/>
            <a:ahLst/>
            <a:cxnLst/>
            <a:rect l="l" t="t" r="r" b="b"/>
            <a:pathLst>
              <a:path w="36543" h="101778">
                <a:moveTo>
                  <a:pt x="26490" y="101778"/>
                </a:moveTo>
                <a:lnTo>
                  <a:pt x="30171" y="101681"/>
                </a:lnTo>
                <a:lnTo>
                  <a:pt x="33449" y="101289"/>
                </a:lnTo>
                <a:lnTo>
                  <a:pt x="36543" y="100531"/>
                </a:lnTo>
                <a:lnTo>
                  <a:pt x="36543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3" y="32727"/>
                </a:lnTo>
                <a:lnTo>
                  <a:pt x="36543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4" name="object 554"/>
          <p:cNvSpPr/>
          <p:nvPr/>
        </p:nvSpPr>
        <p:spPr>
          <a:xfrm>
            <a:off x="7039053" y="1009079"/>
            <a:ext cx="22815" cy="96668"/>
          </a:xfrm>
          <a:custGeom>
            <a:avLst/>
            <a:gdLst/>
            <a:ahLst/>
            <a:cxnLst/>
            <a:rect l="l" t="t" r="r" b="b"/>
            <a:pathLst>
              <a:path w="25096" h="109557">
                <a:moveTo>
                  <a:pt x="13208" y="109557"/>
                </a:moveTo>
                <a:lnTo>
                  <a:pt x="13208" y="69417"/>
                </a:lnTo>
                <a:lnTo>
                  <a:pt x="16094" y="72989"/>
                </a:lnTo>
                <a:lnTo>
                  <a:pt x="18712" y="75508"/>
                </a:lnTo>
                <a:lnTo>
                  <a:pt x="21060" y="76976"/>
                </a:lnTo>
                <a:lnTo>
                  <a:pt x="25096" y="69344"/>
                </a:lnTo>
                <a:lnTo>
                  <a:pt x="18834" y="65284"/>
                </a:lnTo>
                <a:lnTo>
                  <a:pt x="15409" y="57163"/>
                </a:lnTo>
                <a:lnTo>
                  <a:pt x="13599" y="52907"/>
                </a:lnTo>
                <a:lnTo>
                  <a:pt x="12694" y="47745"/>
                </a:lnTo>
                <a:lnTo>
                  <a:pt x="12694" y="34146"/>
                </a:lnTo>
                <a:lnTo>
                  <a:pt x="13599" y="27933"/>
                </a:lnTo>
                <a:lnTo>
                  <a:pt x="15409" y="23041"/>
                </a:lnTo>
                <a:lnTo>
                  <a:pt x="18785" y="13892"/>
                </a:lnTo>
                <a:lnTo>
                  <a:pt x="18369" y="4084"/>
                </a:lnTo>
                <a:lnTo>
                  <a:pt x="15483" y="6848"/>
                </a:lnTo>
                <a:lnTo>
                  <a:pt x="12841" y="10419"/>
                </a:lnTo>
                <a:lnTo>
                  <a:pt x="12841" y="0"/>
                </a:lnTo>
                <a:lnTo>
                  <a:pt x="0" y="0"/>
                </a:lnTo>
                <a:lnTo>
                  <a:pt x="0" y="109557"/>
                </a:lnTo>
                <a:lnTo>
                  <a:pt x="13208" y="1095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5" name="object 555"/>
          <p:cNvSpPr/>
          <p:nvPr/>
        </p:nvSpPr>
        <p:spPr>
          <a:xfrm>
            <a:off x="6934052" y="980395"/>
            <a:ext cx="95527" cy="100488"/>
          </a:xfrm>
          <a:custGeom>
            <a:avLst/>
            <a:gdLst/>
            <a:ahLst/>
            <a:cxnLst/>
            <a:rect l="l" t="t" r="r" b="b"/>
            <a:pathLst>
              <a:path w="105080" h="113886">
                <a:moveTo>
                  <a:pt x="83758" y="104188"/>
                </a:moveTo>
                <a:lnTo>
                  <a:pt x="92826" y="95101"/>
                </a:lnTo>
                <a:lnTo>
                  <a:pt x="94981" y="92083"/>
                </a:lnTo>
                <a:lnTo>
                  <a:pt x="100592" y="81201"/>
                </a:lnTo>
                <a:lnTo>
                  <a:pt x="103958" y="68827"/>
                </a:lnTo>
                <a:lnTo>
                  <a:pt x="105080" y="54962"/>
                </a:lnTo>
                <a:lnTo>
                  <a:pt x="103884" y="40943"/>
                </a:lnTo>
                <a:lnTo>
                  <a:pt x="100312" y="28757"/>
                </a:lnTo>
                <a:lnTo>
                  <a:pt x="94367" y="18345"/>
                </a:lnTo>
                <a:lnTo>
                  <a:pt x="89172" y="12543"/>
                </a:lnTo>
                <a:lnTo>
                  <a:pt x="79066" y="5574"/>
                </a:lnTo>
                <a:lnTo>
                  <a:pt x="66709" y="1393"/>
                </a:lnTo>
                <a:lnTo>
                  <a:pt x="52100" y="0"/>
                </a:lnTo>
                <a:lnTo>
                  <a:pt x="43283" y="566"/>
                </a:lnTo>
                <a:lnTo>
                  <a:pt x="30423" y="3963"/>
                </a:lnTo>
                <a:lnTo>
                  <a:pt x="19615" y="10428"/>
                </a:lnTo>
                <a:lnTo>
                  <a:pt x="10859" y="19959"/>
                </a:lnTo>
                <a:lnTo>
                  <a:pt x="4614" y="31557"/>
                </a:lnTo>
                <a:lnTo>
                  <a:pt x="1153" y="43800"/>
                </a:lnTo>
                <a:lnTo>
                  <a:pt x="0" y="57383"/>
                </a:lnTo>
                <a:lnTo>
                  <a:pt x="110" y="61837"/>
                </a:lnTo>
                <a:lnTo>
                  <a:pt x="1987" y="75235"/>
                </a:lnTo>
                <a:lnTo>
                  <a:pt x="6181" y="87106"/>
                </a:lnTo>
                <a:lnTo>
                  <a:pt x="12694" y="97449"/>
                </a:lnTo>
                <a:lnTo>
                  <a:pt x="15115" y="58337"/>
                </a:lnTo>
                <a:lnTo>
                  <a:pt x="15968" y="46503"/>
                </a:lnTo>
                <a:lnTo>
                  <a:pt x="19471" y="34091"/>
                </a:lnTo>
                <a:lnTo>
                  <a:pt x="25683" y="24472"/>
                </a:lnTo>
                <a:lnTo>
                  <a:pt x="28815" y="21436"/>
                </a:lnTo>
                <a:lnTo>
                  <a:pt x="39764" y="15100"/>
                </a:lnTo>
                <a:lnTo>
                  <a:pt x="52980" y="12988"/>
                </a:lnTo>
                <a:lnTo>
                  <a:pt x="57686" y="13218"/>
                </a:lnTo>
                <a:lnTo>
                  <a:pt x="70275" y="16759"/>
                </a:lnTo>
                <a:lnTo>
                  <a:pt x="80168" y="24582"/>
                </a:lnTo>
                <a:lnTo>
                  <a:pt x="83914" y="29793"/>
                </a:lnTo>
                <a:lnTo>
                  <a:pt x="88562" y="41333"/>
                </a:lnTo>
                <a:lnTo>
                  <a:pt x="90111" y="55182"/>
                </a:lnTo>
                <a:lnTo>
                  <a:pt x="89657" y="63209"/>
                </a:lnTo>
                <a:lnTo>
                  <a:pt x="86853" y="75716"/>
                </a:lnTo>
                <a:lnTo>
                  <a:pt x="81489" y="86992"/>
                </a:lnTo>
                <a:lnTo>
                  <a:pt x="77936" y="91633"/>
                </a:lnTo>
                <a:lnTo>
                  <a:pt x="67525" y="98527"/>
                </a:lnTo>
                <a:lnTo>
                  <a:pt x="53567" y="100824"/>
                </a:lnTo>
                <a:lnTo>
                  <a:pt x="45791" y="100320"/>
                </a:lnTo>
                <a:lnTo>
                  <a:pt x="33195" y="96380"/>
                </a:lnTo>
                <a:lnTo>
                  <a:pt x="24178" y="88533"/>
                </a:lnTo>
                <a:lnTo>
                  <a:pt x="20998" y="83544"/>
                </a:lnTo>
                <a:lnTo>
                  <a:pt x="25834" y="107995"/>
                </a:lnTo>
                <a:lnTo>
                  <a:pt x="37867" y="112414"/>
                </a:lnTo>
                <a:lnTo>
                  <a:pt x="51806" y="113886"/>
                </a:lnTo>
                <a:lnTo>
                  <a:pt x="59795" y="113432"/>
                </a:lnTo>
                <a:lnTo>
                  <a:pt x="72747" y="110299"/>
                </a:lnTo>
                <a:lnTo>
                  <a:pt x="83758" y="1041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6" name="object 556"/>
          <p:cNvSpPr/>
          <p:nvPr/>
        </p:nvSpPr>
        <p:spPr>
          <a:xfrm>
            <a:off x="6945592" y="1031870"/>
            <a:ext cx="11945" cy="43815"/>
          </a:xfrm>
          <a:custGeom>
            <a:avLst/>
            <a:gdLst/>
            <a:ahLst/>
            <a:cxnLst/>
            <a:rect l="l" t="t" r="r" b="b"/>
            <a:pathLst>
              <a:path w="13140" h="49657">
                <a:moveTo>
                  <a:pt x="3892" y="13514"/>
                </a:moveTo>
                <a:lnTo>
                  <a:pt x="2421" y="0"/>
                </a:lnTo>
                <a:lnTo>
                  <a:pt x="0" y="39111"/>
                </a:lnTo>
                <a:lnTo>
                  <a:pt x="3014" y="42293"/>
                </a:lnTo>
                <a:lnTo>
                  <a:pt x="13140" y="49657"/>
                </a:lnTo>
                <a:lnTo>
                  <a:pt x="8304" y="25206"/>
                </a:lnTo>
                <a:lnTo>
                  <a:pt x="3892" y="13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7" name="object 557"/>
          <p:cNvSpPr/>
          <p:nvPr/>
        </p:nvSpPr>
        <p:spPr>
          <a:xfrm>
            <a:off x="7055753" y="1007071"/>
            <a:ext cx="46207" cy="73359"/>
          </a:xfrm>
          <a:custGeom>
            <a:avLst/>
            <a:gdLst/>
            <a:ahLst/>
            <a:cxnLst/>
            <a:rect l="l" t="t" r="r" b="b"/>
            <a:pathLst>
              <a:path w="50828" h="83140">
                <a:moveTo>
                  <a:pt x="35283" y="58716"/>
                </a:moveTo>
                <a:lnTo>
                  <a:pt x="31198" y="63877"/>
                </a:lnTo>
                <a:lnTo>
                  <a:pt x="27114" y="69038"/>
                </a:lnTo>
                <a:lnTo>
                  <a:pt x="21989" y="71619"/>
                </a:lnTo>
                <a:lnTo>
                  <a:pt x="6726" y="71619"/>
                </a:lnTo>
                <a:lnTo>
                  <a:pt x="2690" y="79250"/>
                </a:lnTo>
                <a:lnTo>
                  <a:pt x="6702" y="81843"/>
                </a:lnTo>
                <a:lnTo>
                  <a:pt x="11667" y="83140"/>
                </a:lnTo>
                <a:lnTo>
                  <a:pt x="25120" y="83140"/>
                </a:lnTo>
                <a:lnTo>
                  <a:pt x="31724" y="80816"/>
                </a:lnTo>
                <a:lnTo>
                  <a:pt x="37399" y="76168"/>
                </a:lnTo>
                <a:lnTo>
                  <a:pt x="45152" y="66669"/>
                </a:lnTo>
                <a:lnTo>
                  <a:pt x="49409" y="54624"/>
                </a:lnTo>
                <a:lnTo>
                  <a:pt x="50828" y="39478"/>
                </a:lnTo>
                <a:lnTo>
                  <a:pt x="50551" y="33185"/>
                </a:lnTo>
                <a:lnTo>
                  <a:pt x="47625" y="20209"/>
                </a:lnTo>
                <a:lnTo>
                  <a:pt x="41508" y="10236"/>
                </a:lnTo>
                <a:lnTo>
                  <a:pt x="35296" y="3411"/>
                </a:lnTo>
                <a:lnTo>
                  <a:pt x="27737" y="0"/>
                </a:lnTo>
                <a:lnTo>
                  <a:pt x="12817" y="0"/>
                </a:lnTo>
                <a:lnTo>
                  <a:pt x="7582" y="1467"/>
                </a:lnTo>
                <a:lnTo>
                  <a:pt x="3130" y="4402"/>
                </a:lnTo>
                <a:lnTo>
                  <a:pt x="0" y="6359"/>
                </a:lnTo>
                <a:lnTo>
                  <a:pt x="415" y="16167"/>
                </a:lnTo>
                <a:lnTo>
                  <a:pt x="6677" y="11593"/>
                </a:lnTo>
                <a:lnTo>
                  <a:pt x="24924" y="11593"/>
                </a:lnTo>
                <a:lnTo>
                  <a:pt x="31186" y="15923"/>
                </a:lnTo>
                <a:lnTo>
                  <a:pt x="34611" y="24582"/>
                </a:lnTo>
                <a:lnTo>
                  <a:pt x="36421" y="29082"/>
                </a:lnTo>
                <a:lnTo>
                  <a:pt x="37326" y="34464"/>
                </a:lnTo>
                <a:lnTo>
                  <a:pt x="37326" y="50999"/>
                </a:lnTo>
                <a:lnTo>
                  <a:pt x="35283" y="587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8" name="object 558"/>
          <p:cNvSpPr/>
          <p:nvPr/>
        </p:nvSpPr>
        <p:spPr>
          <a:xfrm>
            <a:off x="6938788" y="1115589"/>
            <a:ext cx="451645" cy="124444"/>
          </a:xfrm>
          <a:custGeom>
            <a:avLst/>
            <a:gdLst/>
            <a:ahLst/>
            <a:cxnLst/>
            <a:rect l="l" t="t" r="r" b="b"/>
            <a:pathLst>
              <a:path w="496810" h="141037">
                <a:moveTo>
                  <a:pt x="400046" y="107795"/>
                </a:moveTo>
                <a:lnTo>
                  <a:pt x="400046" y="61492"/>
                </a:lnTo>
                <a:lnTo>
                  <a:pt x="400376" y="57542"/>
                </a:lnTo>
                <a:lnTo>
                  <a:pt x="401036" y="54778"/>
                </a:lnTo>
                <a:lnTo>
                  <a:pt x="401697" y="52014"/>
                </a:lnTo>
                <a:lnTo>
                  <a:pt x="403128" y="49336"/>
                </a:lnTo>
                <a:lnTo>
                  <a:pt x="405329" y="46743"/>
                </a:lnTo>
                <a:lnTo>
                  <a:pt x="408069" y="43515"/>
                </a:lnTo>
                <a:lnTo>
                  <a:pt x="411248" y="41362"/>
                </a:lnTo>
                <a:lnTo>
                  <a:pt x="414869" y="40285"/>
                </a:lnTo>
                <a:lnTo>
                  <a:pt x="416874" y="39650"/>
                </a:lnTo>
                <a:lnTo>
                  <a:pt x="419443" y="39331"/>
                </a:lnTo>
                <a:lnTo>
                  <a:pt x="428737" y="39331"/>
                </a:lnTo>
                <a:lnTo>
                  <a:pt x="432993" y="41778"/>
                </a:lnTo>
                <a:lnTo>
                  <a:pt x="435342" y="46669"/>
                </a:lnTo>
                <a:lnTo>
                  <a:pt x="436760" y="49605"/>
                </a:lnTo>
                <a:lnTo>
                  <a:pt x="437470" y="53470"/>
                </a:lnTo>
                <a:lnTo>
                  <a:pt x="437470" y="107795"/>
                </a:lnTo>
                <a:lnTo>
                  <a:pt x="450898" y="107795"/>
                </a:lnTo>
                <a:lnTo>
                  <a:pt x="450898" y="49458"/>
                </a:lnTo>
                <a:lnTo>
                  <a:pt x="449822" y="43368"/>
                </a:lnTo>
                <a:lnTo>
                  <a:pt x="447670" y="39111"/>
                </a:lnTo>
                <a:lnTo>
                  <a:pt x="439069" y="30353"/>
                </a:lnTo>
                <a:lnTo>
                  <a:pt x="425068" y="27444"/>
                </a:lnTo>
                <a:lnTo>
                  <a:pt x="419981" y="27444"/>
                </a:lnTo>
                <a:lnTo>
                  <a:pt x="415358" y="28447"/>
                </a:lnTo>
                <a:lnTo>
                  <a:pt x="411199" y="30453"/>
                </a:lnTo>
                <a:lnTo>
                  <a:pt x="407041" y="32459"/>
                </a:lnTo>
                <a:lnTo>
                  <a:pt x="403103" y="35760"/>
                </a:lnTo>
                <a:lnTo>
                  <a:pt x="399385" y="40359"/>
                </a:lnTo>
                <a:lnTo>
                  <a:pt x="399385" y="29205"/>
                </a:lnTo>
                <a:lnTo>
                  <a:pt x="386837" y="29205"/>
                </a:lnTo>
                <a:lnTo>
                  <a:pt x="386837" y="107795"/>
                </a:lnTo>
                <a:lnTo>
                  <a:pt x="400046" y="107795"/>
                </a:lnTo>
                <a:close/>
              </a:path>
              <a:path w="496810" h="141037">
                <a:moveTo>
                  <a:pt x="481474" y="30232"/>
                </a:moveTo>
                <a:lnTo>
                  <a:pt x="481474" y="46230"/>
                </a:lnTo>
                <a:lnTo>
                  <a:pt x="496810" y="46230"/>
                </a:lnTo>
                <a:lnTo>
                  <a:pt x="496810" y="30232"/>
                </a:lnTo>
                <a:lnTo>
                  <a:pt x="481474" y="30232"/>
                </a:lnTo>
                <a:close/>
              </a:path>
              <a:path w="496810" h="141037">
                <a:moveTo>
                  <a:pt x="481474" y="91799"/>
                </a:moveTo>
                <a:lnTo>
                  <a:pt x="481474" y="107795"/>
                </a:lnTo>
                <a:lnTo>
                  <a:pt x="496810" y="107795"/>
                </a:lnTo>
                <a:lnTo>
                  <a:pt x="496810" y="91799"/>
                </a:lnTo>
                <a:lnTo>
                  <a:pt x="481474" y="91799"/>
                </a:lnTo>
                <a:close/>
              </a:path>
              <a:path w="496810" h="141037">
                <a:moveTo>
                  <a:pt x="13575" y="16877"/>
                </a:moveTo>
                <a:lnTo>
                  <a:pt x="44541" y="107795"/>
                </a:lnTo>
                <a:lnTo>
                  <a:pt x="58997" y="107795"/>
                </a:lnTo>
                <a:lnTo>
                  <a:pt x="89744" y="16877"/>
                </a:lnTo>
                <a:lnTo>
                  <a:pt x="89596" y="33241"/>
                </a:lnTo>
                <a:lnTo>
                  <a:pt x="89450" y="41974"/>
                </a:lnTo>
                <a:lnTo>
                  <a:pt x="89450" y="107795"/>
                </a:lnTo>
                <a:lnTo>
                  <a:pt x="103319" y="107795"/>
                </a:lnTo>
                <a:lnTo>
                  <a:pt x="103319" y="0"/>
                </a:lnTo>
                <a:lnTo>
                  <a:pt x="82625" y="0"/>
                </a:lnTo>
                <a:lnTo>
                  <a:pt x="51879" y="91138"/>
                </a:lnTo>
                <a:lnTo>
                  <a:pt x="20913" y="0"/>
                </a:lnTo>
                <a:lnTo>
                  <a:pt x="0" y="0"/>
                </a:lnTo>
                <a:lnTo>
                  <a:pt x="0" y="107795"/>
                </a:lnTo>
                <a:lnTo>
                  <a:pt x="13942" y="107795"/>
                </a:lnTo>
                <a:lnTo>
                  <a:pt x="13758" y="32250"/>
                </a:lnTo>
                <a:lnTo>
                  <a:pt x="13575" y="22821"/>
                </a:lnTo>
                <a:lnTo>
                  <a:pt x="13575" y="16877"/>
                </a:lnTo>
                <a:close/>
              </a:path>
              <a:path w="496810" h="141037">
                <a:moveTo>
                  <a:pt x="122447" y="74236"/>
                </a:moveTo>
                <a:lnTo>
                  <a:pt x="120172" y="79886"/>
                </a:lnTo>
                <a:lnTo>
                  <a:pt x="120172" y="93829"/>
                </a:lnTo>
                <a:lnTo>
                  <a:pt x="122484" y="99369"/>
                </a:lnTo>
                <a:lnTo>
                  <a:pt x="127106" y="103796"/>
                </a:lnTo>
                <a:lnTo>
                  <a:pt x="131730" y="108224"/>
                </a:lnTo>
                <a:lnTo>
                  <a:pt x="137686" y="110438"/>
                </a:lnTo>
                <a:lnTo>
                  <a:pt x="135362" y="93706"/>
                </a:lnTo>
                <a:lnTo>
                  <a:pt x="133968" y="90698"/>
                </a:lnTo>
                <a:lnTo>
                  <a:pt x="133968" y="81843"/>
                </a:lnTo>
                <a:lnTo>
                  <a:pt x="135998" y="78174"/>
                </a:lnTo>
                <a:lnTo>
                  <a:pt x="140058" y="75875"/>
                </a:lnTo>
                <a:lnTo>
                  <a:pt x="142456" y="74505"/>
                </a:lnTo>
                <a:lnTo>
                  <a:pt x="146051" y="73502"/>
                </a:lnTo>
                <a:lnTo>
                  <a:pt x="150845" y="72867"/>
                </a:lnTo>
                <a:lnTo>
                  <a:pt x="158844" y="71839"/>
                </a:lnTo>
                <a:lnTo>
                  <a:pt x="163785" y="71056"/>
                </a:lnTo>
                <a:lnTo>
                  <a:pt x="166329" y="70371"/>
                </a:lnTo>
                <a:lnTo>
                  <a:pt x="168872" y="69687"/>
                </a:lnTo>
                <a:lnTo>
                  <a:pt x="172566" y="67803"/>
                </a:lnTo>
                <a:lnTo>
                  <a:pt x="172566" y="86564"/>
                </a:lnTo>
                <a:lnTo>
                  <a:pt x="168897" y="92410"/>
                </a:lnTo>
                <a:lnTo>
                  <a:pt x="161632" y="106548"/>
                </a:lnTo>
                <a:lnTo>
                  <a:pt x="166671" y="103955"/>
                </a:lnTo>
                <a:lnTo>
                  <a:pt x="170536" y="100898"/>
                </a:lnTo>
                <a:lnTo>
                  <a:pt x="173226" y="97375"/>
                </a:lnTo>
                <a:lnTo>
                  <a:pt x="173667" y="100506"/>
                </a:lnTo>
                <a:lnTo>
                  <a:pt x="175501" y="104640"/>
                </a:lnTo>
                <a:lnTo>
                  <a:pt x="177556" y="107869"/>
                </a:lnTo>
                <a:lnTo>
                  <a:pt x="180858" y="109483"/>
                </a:lnTo>
                <a:lnTo>
                  <a:pt x="187267" y="109483"/>
                </a:lnTo>
                <a:lnTo>
                  <a:pt x="190887" y="109117"/>
                </a:lnTo>
                <a:lnTo>
                  <a:pt x="194507" y="108162"/>
                </a:lnTo>
                <a:lnTo>
                  <a:pt x="194507" y="98403"/>
                </a:lnTo>
                <a:lnTo>
                  <a:pt x="192892" y="98660"/>
                </a:lnTo>
                <a:lnTo>
                  <a:pt x="190177" y="98843"/>
                </a:lnTo>
                <a:lnTo>
                  <a:pt x="186618" y="97596"/>
                </a:lnTo>
                <a:lnTo>
                  <a:pt x="185774" y="94294"/>
                </a:lnTo>
                <a:lnTo>
                  <a:pt x="185774" y="41582"/>
                </a:lnTo>
                <a:lnTo>
                  <a:pt x="182913" y="36103"/>
                </a:lnTo>
                <a:lnTo>
                  <a:pt x="177189" y="32581"/>
                </a:lnTo>
                <a:lnTo>
                  <a:pt x="171416" y="29058"/>
                </a:lnTo>
                <a:lnTo>
                  <a:pt x="163906" y="27297"/>
                </a:lnTo>
                <a:lnTo>
                  <a:pt x="146687" y="27297"/>
                </a:lnTo>
                <a:lnTo>
                  <a:pt x="139679" y="29193"/>
                </a:lnTo>
                <a:lnTo>
                  <a:pt x="133638" y="32984"/>
                </a:lnTo>
                <a:lnTo>
                  <a:pt x="127596" y="36775"/>
                </a:lnTo>
                <a:lnTo>
                  <a:pt x="124453" y="43515"/>
                </a:lnTo>
                <a:lnTo>
                  <a:pt x="124208" y="53201"/>
                </a:lnTo>
                <a:lnTo>
                  <a:pt x="136536" y="53201"/>
                </a:lnTo>
                <a:lnTo>
                  <a:pt x="137025" y="49140"/>
                </a:lnTo>
                <a:lnTo>
                  <a:pt x="138077" y="46083"/>
                </a:lnTo>
                <a:lnTo>
                  <a:pt x="139691" y="44028"/>
                </a:lnTo>
                <a:lnTo>
                  <a:pt x="142578" y="40310"/>
                </a:lnTo>
                <a:lnTo>
                  <a:pt x="147470" y="38451"/>
                </a:lnTo>
                <a:lnTo>
                  <a:pt x="160336" y="38451"/>
                </a:lnTo>
                <a:lnTo>
                  <a:pt x="164922" y="39466"/>
                </a:lnTo>
                <a:lnTo>
                  <a:pt x="168126" y="41496"/>
                </a:lnTo>
                <a:lnTo>
                  <a:pt x="171331" y="43526"/>
                </a:lnTo>
                <a:lnTo>
                  <a:pt x="172933" y="46792"/>
                </a:lnTo>
                <a:lnTo>
                  <a:pt x="172933" y="53494"/>
                </a:lnTo>
                <a:lnTo>
                  <a:pt x="172052" y="56356"/>
                </a:lnTo>
                <a:lnTo>
                  <a:pt x="168995" y="59780"/>
                </a:lnTo>
                <a:lnTo>
                  <a:pt x="165962" y="60172"/>
                </a:lnTo>
                <a:lnTo>
                  <a:pt x="144902" y="62813"/>
                </a:lnTo>
                <a:lnTo>
                  <a:pt x="137515" y="63743"/>
                </a:lnTo>
                <a:lnTo>
                  <a:pt x="131546" y="66213"/>
                </a:lnTo>
                <a:lnTo>
                  <a:pt x="126997" y="70225"/>
                </a:lnTo>
                <a:lnTo>
                  <a:pt x="122447" y="74236"/>
                </a:lnTo>
                <a:close/>
              </a:path>
              <a:path w="496810" h="141037">
                <a:moveTo>
                  <a:pt x="168897" y="92410"/>
                </a:moveTo>
                <a:lnTo>
                  <a:pt x="161559" y="95981"/>
                </a:lnTo>
                <a:lnTo>
                  <a:pt x="157205" y="98134"/>
                </a:lnTo>
                <a:lnTo>
                  <a:pt x="152704" y="99210"/>
                </a:lnTo>
                <a:lnTo>
                  <a:pt x="144240" y="99210"/>
                </a:lnTo>
                <a:lnTo>
                  <a:pt x="140939" y="98109"/>
                </a:lnTo>
                <a:lnTo>
                  <a:pt x="138151" y="95908"/>
                </a:lnTo>
                <a:lnTo>
                  <a:pt x="135362" y="93706"/>
                </a:lnTo>
                <a:lnTo>
                  <a:pt x="137686" y="110438"/>
                </a:lnTo>
                <a:lnTo>
                  <a:pt x="151041" y="110438"/>
                </a:lnTo>
                <a:lnTo>
                  <a:pt x="156593" y="109141"/>
                </a:lnTo>
                <a:lnTo>
                  <a:pt x="161632" y="106548"/>
                </a:lnTo>
                <a:lnTo>
                  <a:pt x="168897" y="92410"/>
                </a:lnTo>
                <a:close/>
              </a:path>
              <a:path w="496810" h="141037">
                <a:moveTo>
                  <a:pt x="211873" y="29205"/>
                </a:moveTo>
                <a:lnTo>
                  <a:pt x="211873" y="107795"/>
                </a:lnTo>
                <a:lnTo>
                  <a:pt x="225082" y="107795"/>
                </a:lnTo>
                <a:lnTo>
                  <a:pt x="225082" y="57016"/>
                </a:lnTo>
                <a:lnTo>
                  <a:pt x="226868" y="52087"/>
                </a:lnTo>
                <a:lnTo>
                  <a:pt x="230439" y="47807"/>
                </a:lnTo>
                <a:lnTo>
                  <a:pt x="234010" y="43526"/>
                </a:lnTo>
                <a:lnTo>
                  <a:pt x="239122" y="41387"/>
                </a:lnTo>
                <a:lnTo>
                  <a:pt x="247280" y="41411"/>
                </a:lnTo>
                <a:lnTo>
                  <a:pt x="250105" y="41753"/>
                </a:lnTo>
                <a:lnTo>
                  <a:pt x="250105" y="27811"/>
                </a:lnTo>
                <a:lnTo>
                  <a:pt x="248686" y="27664"/>
                </a:lnTo>
                <a:lnTo>
                  <a:pt x="245848" y="27444"/>
                </a:lnTo>
                <a:lnTo>
                  <a:pt x="240614" y="27444"/>
                </a:lnTo>
                <a:lnTo>
                  <a:pt x="235991" y="29340"/>
                </a:lnTo>
                <a:lnTo>
                  <a:pt x="231980" y="33131"/>
                </a:lnTo>
                <a:lnTo>
                  <a:pt x="227968" y="36922"/>
                </a:lnTo>
                <a:lnTo>
                  <a:pt x="225449" y="40139"/>
                </a:lnTo>
                <a:lnTo>
                  <a:pt x="224422" y="42781"/>
                </a:lnTo>
                <a:lnTo>
                  <a:pt x="224422" y="29205"/>
                </a:lnTo>
                <a:lnTo>
                  <a:pt x="211873" y="29205"/>
                </a:lnTo>
                <a:close/>
              </a:path>
              <a:path w="496810" h="141037">
                <a:moveTo>
                  <a:pt x="275360" y="91028"/>
                </a:moveTo>
                <a:lnTo>
                  <a:pt x="271764" y="86405"/>
                </a:lnTo>
                <a:lnTo>
                  <a:pt x="269966" y="79667"/>
                </a:lnTo>
                <a:lnTo>
                  <a:pt x="266041" y="38891"/>
                </a:lnTo>
                <a:lnTo>
                  <a:pt x="262360" y="44017"/>
                </a:lnTo>
                <a:lnTo>
                  <a:pt x="257883" y="55525"/>
                </a:lnTo>
                <a:lnTo>
                  <a:pt x="256391" y="69711"/>
                </a:lnTo>
                <a:lnTo>
                  <a:pt x="256747" y="77337"/>
                </a:lnTo>
                <a:lnTo>
                  <a:pt x="259797" y="90442"/>
                </a:lnTo>
                <a:lnTo>
                  <a:pt x="265967" y="99687"/>
                </a:lnTo>
                <a:lnTo>
                  <a:pt x="272351" y="105729"/>
                </a:lnTo>
                <a:lnTo>
                  <a:pt x="279799" y="108749"/>
                </a:lnTo>
                <a:lnTo>
                  <a:pt x="278956" y="95651"/>
                </a:lnTo>
                <a:lnTo>
                  <a:pt x="275360" y="91028"/>
                </a:lnTo>
                <a:close/>
              </a:path>
              <a:path w="496810" h="141037">
                <a:moveTo>
                  <a:pt x="274271" y="139141"/>
                </a:moveTo>
                <a:lnTo>
                  <a:pt x="281389" y="141037"/>
                </a:lnTo>
                <a:lnTo>
                  <a:pt x="289853" y="141037"/>
                </a:lnTo>
                <a:lnTo>
                  <a:pt x="301210" y="139848"/>
                </a:lnTo>
                <a:lnTo>
                  <a:pt x="312983" y="134560"/>
                </a:lnTo>
                <a:lnTo>
                  <a:pt x="320892" y="125040"/>
                </a:lnTo>
                <a:lnTo>
                  <a:pt x="323828" y="119267"/>
                </a:lnTo>
                <a:lnTo>
                  <a:pt x="325295" y="111392"/>
                </a:lnTo>
                <a:lnTo>
                  <a:pt x="325295" y="29939"/>
                </a:lnTo>
                <a:lnTo>
                  <a:pt x="313114" y="29939"/>
                </a:lnTo>
                <a:lnTo>
                  <a:pt x="313114" y="39845"/>
                </a:lnTo>
                <a:lnTo>
                  <a:pt x="310521" y="36567"/>
                </a:lnTo>
                <a:lnTo>
                  <a:pt x="307978" y="34072"/>
                </a:lnTo>
                <a:lnTo>
                  <a:pt x="305483" y="32360"/>
                </a:lnTo>
                <a:lnTo>
                  <a:pt x="300884" y="29328"/>
                </a:lnTo>
                <a:lnTo>
                  <a:pt x="295503" y="27811"/>
                </a:lnTo>
                <a:lnTo>
                  <a:pt x="288918" y="27813"/>
                </a:lnTo>
                <a:lnTo>
                  <a:pt x="276510" y="30667"/>
                </a:lnTo>
                <a:lnTo>
                  <a:pt x="266041" y="38891"/>
                </a:lnTo>
                <a:lnTo>
                  <a:pt x="269966" y="79667"/>
                </a:lnTo>
                <a:lnTo>
                  <a:pt x="269966" y="63278"/>
                </a:lnTo>
                <a:lnTo>
                  <a:pt x="270871" y="57187"/>
                </a:lnTo>
                <a:lnTo>
                  <a:pt x="272681" y="52540"/>
                </a:lnTo>
                <a:lnTo>
                  <a:pt x="276106" y="43832"/>
                </a:lnTo>
                <a:lnTo>
                  <a:pt x="282466" y="39478"/>
                </a:lnTo>
                <a:lnTo>
                  <a:pt x="297973" y="39478"/>
                </a:lnTo>
                <a:lnTo>
                  <a:pt x="303085" y="41826"/>
                </a:lnTo>
                <a:lnTo>
                  <a:pt x="307097" y="46523"/>
                </a:lnTo>
                <a:lnTo>
                  <a:pt x="311108" y="51219"/>
                </a:lnTo>
                <a:lnTo>
                  <a:pt x="313114" y="58435"/>
                </a:lnTo>
                <a:lnTo>
                  <a:pt x="313114" y="74627"/>
                </a:lnTo>
                <a:lnTo>
                  <a:pt x="312038" y="80278"/>
                </a:lnTo>
                <a:lnTo>
                  <a:pt x="309885" y="85121"/>
                </a:lnTo>
                <a:lnTo>
                  <a:pt x="306021" y="93682"/>
                </a:lnTo>
                <a:lnTo>
                  <a:pt x="299343" y="97962"/>
                </a:lnTo>
                <a:lnTo>
                  <a:pt x="283786" y="97962"/>
                </a:lnTo>
                <a:lnTo>
                  <a:pt x="278956" y="95651"/>
                </a:lnTo>
                <a:lnTo>
                  <a:pt x="279799" y="108749"/>
                </a:lnTo>
                <a:lnTo>
                  <a:pt x="294427" y="108749"/>
                </a:lnTo>
                <a:lnTo>
                  <a:pt x="299343" y="107771"/>
                </a:lnTo>
                <a:lnTo>
                  <a:pt x="303061" y="105814"/>
                </a:lnTo>
                <a:lnTo>
                  <a:pt x="306779" y="103858"/>
                </a:lnTo>
                <a:lnTo>
                  <a:pt x="309959" y="100874"/>
                </a:lnTo>
                <a:lnTo>
                  <a:pt x="312600" y="96862"/>
                </a:lnTo>
                <a:lnTo>
                  <a:pt x="312747" y="107673"/>
                </a:lnTo>
                <a:lnTo>
                  <a:pt x="311890" y="115182"/>
                </a:lnTo>
                <a:lnTo>
                  <a:pt x="310032" y="119390"/>
                </a:lnTo>
                <a:lnTo>
                  <a:pt x="306901" y="126532"/>
                </a:lnTo>
                <a:lnTo>
                  <a:pt x="300273" y="130103"/>
                </a:lnTo>
                <a:lnTo>
                  <a:pt x="283738" y="130103"/>
                </a:lnTo>
                <a:lnTo>
                  <a:pt x="279040" y="128636"/>
                </a:lnTo>
                <a:lnTo>
                  <a:pt x="276057" y="125700"/>
                </a:lnTo>
                <a:lnTo>
                  <a:pt x="274149" y="123793"/>
                </a:lnTo>
                <a:lnTo>
                  <a:pt x="272877" y="121078"/>
                </a:lnTo>
                <a:lnTo>
                  <a:pt x="272241" y="117555"/>
                </a:lnTo>
                <a:lnTo>
                  <a:pt x="258813" y="117555"/>
                </a:lnTo>
                <a:lnTo>
                  <a:pt x="259497" y="125627"/>
                </a:lnTo>
                <a:lnTo>
                  <a:pt x="262726" y="131559"/>
                </a:lnTo>
                <a:lnTo>
                  <a:pt x="268499" y="135350"/>
                </a:lnTo>
                <a:lnTo>
                  <a:pt x="274271" y="139141"/>
                </a:lnTo>
                <a:close/>
              </a:path>
              <a:path w="496810" h="141037">
                <a:moveTo>
                  <a:pt x="349266" y="29572"/>
                </a:moveTo>
                <a:lnTo>
                  <a:pt x="349266" y="107795"/>
                </a:lnTo>
                <a:lnTo>
                  <a:pt x="362695" y="107795"/>
                </a:lnTo>
                <a:lnTo>
                  <a:pt x="362695" y="29572"/>
                </a:lnTo>
                <a:lnTo>
                  <a:pt x="349266" y="29572"/>
                </a:lnTo>
                <a:close/>
              </a:path>
              <a:path w="496810" h="141037">
                <a:moveTo>
                  <a:pt x="349266" y="0"/>
                </a:moveTo>
                <a:lnTo>
                  <a:pt x="349266" y="14969"/>
                </a:lnTo>
                <a:lnTo>
                  <a:pt x="362695" y="14969"/>
                </a:lnTo>
                <a:lnTo>
                  <a:pt x="362695" y="0"/>
                </a:lnTo>
                <a:lnTo>
                  <a:pt x="349266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9" name="object 559"/>
          <p:cNvSpPr/>
          <p:nvPr/>
        </p:nvSpPr>
        <p:spPr>
          <a:xfrm>
            <a:off x="7262408" y="1116268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0" name="object 560"/>
          <p:cNvSpPr/>
          <p:nvPr/>
        </p:nvSpPr>
        <p:spPr>
          <a:xfrm>
            <a:off x="7376493" y="114932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1" name="object 561"/>
          <p:cNvSpPr/>
          <p:nvPr/>
        </p:nvSpPr>
        <p:spPr>
          <a:xfrm>
            <a:off x="7376493" y="1203644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2" name="object 562"/>
          <p:cNvSpPr/>
          <p:nvPr/>
        </p:nvSpPr>
        <p:spPr>
          <a:xfrm>
            <a:off x="6933586" y="1250262"/>
            <a:ext cx="384714" cy="95568"/>
          </a:xfrm>
          <a:custGeom>
            <a:avLst/>
            <a:gdLst/>
            <a:ahLst/>
            <a:cxnLst/>
            <a:rect l="l" t="t" r="r" b="b"/>
            <a:pathLst>
              <a:path w="423185" h="108310">
                <a:moveTo>
                  <a:pt x="387009" y="807"/>
                </a:moveTo>
                <a:lnTo>
                  <a:pt x="328231" y="108236"/>
                </a:lnTo>
                <a:lnTo>
                  <a:pt x="336376" y="108236"/>
                </a:lnTo>
                <a:lnTo>
                  <a:pt x="395154" y="807"/>
                </a:lnTo>
                <a:lnTo>
                  <a:pt x="387009" y="807"/>
                </a:lnTo>
                <a:close/>
              </a:path>
              <a:path w="423185" h="108310">
                <a:moveTo>
                  <a:pt x="321431" y="44248"/>
                </a:moveTo>
                <a:lnTo>
                  <a:pt x="317872" y="42768"/>
                </a:lnTo>
                <a:lnTo>
                  <a:pt x="318544" y="54668"/>
                </a:lnTo>
                <a:lnTo>
                  <a:pt x="325588" y="54668"/>
                </a:lnTo>
                <a:lnTo>
                  <a:pt x="325588" y="44248"/>
                </a:lnTo>
                <a:lnTo>
                  <a:pt x="321431" y="44248"/>
                </a:lnTo>
                <a:close/>
              </a:path>
              <a:path w="423185" h="108310">
                <a:moveTo>
                  <a:pt x="393442" y="95027"/>
                </a:moveTo>
                <a:lnTo>
                  <a:pt x="389857" y="93547"/>
                </a:lnTo>
                <a:lnTo>
                  <a:pt x="390555" y="105447"/>
                </a:lnTo>
                <a:lnTo>
                  <a:pt x="397649" y="105447"/>
                </a:lnTo>
                <a:lnTo>
                  <a:pt x="397649" y="95027"/>
                </a:lnTo>
                <a:lnTo>
                  <a:pt x="393442" y="95027"/>
                </a:lnTo>
                <a:close/>
              </a:path>
              <a:path w="423185" h="108310">
                <a:moveTo>
                  <a:pt x="374534" y="92973"/>
                </a:moveTo>
                <a:lnTo>
                  <a:pt x="379523" y="97962"/>
                </a:lnTo>
                <a:lnTo>
                  <a:pt x="384514" y="102953"/>
                </a:lnTo>
                <a:lnTo>
                  <a:pt x="390555" y="105447"/>
                </a:lnTo>
                <a:lnTo>
                  <a:pt x="389857" y="93547"/>
                </a:lnTo>
                <a:lnTo>
                  <a:pt x="386898" y="90588"/>
                </a:lnTo>
                <a:lnTo>
                  <a:pt x="383939" y="87628"/>
                </a:lnTo>
                <a:lnTo>
                  <a:pt x="382459" y="84069"/>
                </a:lnTo>
                <a:lnTo>
                  <a:pt x="382459" y="75753"/>
                </a:lnTo>
                <a:lnTo>
                  <a:pt x="383939" y="72194"/>
                </a:lnTo>
                <a:lnTo>
                  <a:pt x="386898" y="69234"/>
                </a:lnTo>
                <a:lnTo>
                  <a:pt x="389857" y="66275"/>
                </a:lnTo>
                <a:lnTo>
                  <a:pt x="393442" y="64795"/>
                </a:lnTo>
                <a:lnTo>
                  <a:pt x="401807" y="64795"/>
                </a:lnTo>
                <a:lnTo>
                  <a:pt x="405366" y="66275"/>
                </a:lnTo>
                <a:lnTo>
                  <a:pt x="408326" y="69234"/>
                </a:lnTo>
                <a:lnTo>
                  <a:pt x="411285" y="72194"/>
                </a:lnTo>
                <a:lnTo>
                  <a:pt x="412765" y="75753"/>
                </a:lnTo>
                <a:lnTo>
                  <a:pt x="412765" y="84069"/>
                </a:lnTo>
                <a:lnTo>
                  <a:pt x="411285" y="87628"/>
                </a:lnTo>
                <a:lnTo>
                  <a:pt x="408326" y="90588"/>
                </a:lnTo>
                <a:lnTo>
                  <a:pt x="405366" y="93547"/>
                </a:lnTo>
                <a:lnTo>
                  <a:pt x="401807" y="95027"/>
                </a:lnTo>
                <a:lnTo>
                  <a:pt x="397649" y="95027"/>
                </a:lnTo>
                <a:lnTo>
                  <a:pt x="397649" y="105447"/>
                </a:lnTo>
                <a:lnTo>
                  <a:pt x="404693" y="105447"/>
                </a:lnTo>
                <a:lnTo>
                  <a:pt x="410710" y="102953"/>
                </a:lnTo>
                <a:lnTo>
                  <a:pt x="415700" y="97962"/>
                </a:lnTo>
                <a:lnTo>
                  <a:pt x="420690" y="92973"/>
                </a:lnTo>
                <a:lnTo>
                  <a:pt x="423185" y="86955"/>
                </a:lnTo>
                <a:lnTo>
                  <a:pt x="423185" y="72866"/>
                </a:lnTo>
                <a:lnTo>
                  <a:pt x="420690" y="66849"/>
                </a:lnTo>
                <a:lnTo>
                  <a:pt x="415700" y="61859"/>
                </a:lnTo>
                <a:lnTo>
                  <a:pt x="410710" y="56869"/>
                </a:lnTo>
                <a:lnTo>
                  <a:pt x="404693" y="54375"/>
                </a:lnTo>
                <a:lnTo>
                  <a:pt x="390555" y="54375"/>
                </a:lnTo>
                <a:lnTo>
                  <a:pt x="384514" y="56869"/>
                </a:lnTo>
                <a:lnTo>
                  <a:pt x="379523" y="61859"/>
                </a:lnTo>
                <a:lnTo>
                  <a:pt x="374534" y="66849"/>
                </a:lnTo>
                <a:lnTo>
                  <a:pt x="372039" y="72866"/>
                </a:lnTo>
                <a:lnTo>
                  <a:pt x="372039" y="86955"/>
                </a:lnTo>
                <a:lnTo>
                  <a:pt x="374534" y="92973"/>
                </a:lnTo>
                <a:close/>
              </a:path>
              <a:path w="423185" h="108310">
                <a:moveTo>
                  <a:pt x="302547" y="42193"/>
                </a:moveTo>
                <a:lnTo>
                  <a:pt x="307537" y="47184"/>
                </a:lnTo>
                <a:lnTo>
                  <a:pt x="312527" y="52173"/>
                </a:lnTo>
                <a:lnTo>
                  <a:pt x="318544" y="54668"/>
                </a:lnTo>
                <a:lnTo>
                  <a:pt x="317872" y="42768"/>
                </a:lnTo>
                <a:lnTo>
                  <a:pt x="314912" y="39809"/>
                </a:lnTo>
                <a:lnTo>
                  <a:pt x="311952" y="36849"/>
                </a:lnTo>
                <a:lnTo>
                  <a:pt x="310473" y="33290"/>
                </a:lnTo>
                <a:lnTo>
                  <a:pt x="310473" y="24925"/>
                </a:lnTo>
                <a:lnTo>
                  <a:pt x="311952" y="21354"/>
                </a:lnTo>
                <a:lnTo>
                  <a:pt x="314912" y="18418"/>
                </a:lnTo>
                <a:lnTo>
                  <a:pt x="317872" y="15483"/>
                </a:lnTo>
                <a:lnTo>
                  <a:pt x="321431" y="14015"/>
                </a:lnTo>
                <a:lnTo>
                  <a:pt x="329796" y="14015"/>
                </a:lnTo>
                <a:lnTo>
                  <a:pt x="333380" y="15495"/>
                </a:lnTo>
                <a:lnTo>
                  <a:pt x="336338" y="18455"/>
                </a:lnTo>
                <a:lnTo>
                  <a:pt x="339299" y="21414"/>
                </a:lnTo>
                <a:lnTo>
                  <a:pt x="340779" y="24974"/>
                </a:lnTo>
                <a:lnTo>
                  <a:pt x="340779" y="33290"/>
                </a:lnTo>
                <a:lnTo>
                  <a:pt x="339299" y="36849"/>
                </a:lnTo>
                <a:lnTo>
                  <a:pt x="336338" y="39809"/>
                </a:lnTo>
                <a:lnTo>
                  <a:pt x="333380" y="42768"/>
                </a:lnTo>
                <a:lnTo>
                  <a:pt x="329796" y="44248"/>
                </a:lnTo>
                <a:lnTo>
                  <a:pt x="325588" y="44248"/>
                </a:lnTo>
                <a:lnTo>
                  <a:pt x="325588" y="54668"/>
                </a:lnTo>
                <a:lnTo>
                  <a:pt x="332682" y="54668"/>
                </a:lnTo>
                <a:lnTo>
                  <a:pt x="338724" y="52173"/>
                </a:lnTo>
                <a:lnTo>
                  <a:pt x="343714" y="47184"/>
                </a:lnTo>
                <a:lnTo>
                  <a:pt x="348704" y="42193"/>
                </a:lnTo>
                <a:lnTo>
                  <a:pt x="351199" y="36176"/>
                </a:lnTo>
                <a:lnTo>
                  <a:pt x="351199" y="22087"/>
                </a:lnTo>
                <a:lnTo>
                  <a:pt x="348704" y="16058"/>
                </a:lnTo>
                <a:lnTo>
                  <a:pt x="343714" y="11044"/>
                </a:lnTo>
                <a:lnTo>
                  <a:pt x="338724" y="6029"/>
                </a:lnTo>
                <a:lnTo>
                  <a:pt x="332682" y="3522"/>
                </a:lnTo>
                <a:lnTo>
                  <a:pt x="318544" y="3522"/>
                </a:lnTo>
                <a:lnTo>
                  <a:pt x="312527" y="6029"/>
                </a:lnTo>
                <a:lnTo>
                  <a:pt x="307537" y="11044"/>
                </a:lnTo>
                <a:lnTo>
                  <a:pt x="302547" y="16058"/>
                </a:lnTo>
                <a:lnTo>
                  <a:pt x="300053" y="22087"/>
                </a:lnTo>
                <a:lnTo>
                  <a:pt x="300053" y="36176"/>
                </a:lnTo>
                <a:lnTo>
                  <a:pt x="302547" y="42193"/>
                </a:lnTo>
                <a:close/>
              </a:path>
              <a:path w="423185" h="108310">
                <a:moveTo>
                  <a:pt x="3913" y="94930"/>
                </a:moveTo>
                <a:lnTo>
                  <a:pt x="9246" y="100311"/>
                </a:lnTo>
                <a:lnTo>
                  <a:pt x="14578" y="105692"/>
                </a:lnTo>
                <a:lnTo>
                  <a:pt x="22381" y="108383"/>
                </a:lnTo>
                <a:lnTo>
                  <a:pt x="35784" y="108263"/>
                </a:lnTo>
                <a:lnTo>
                  <a:pt x="48170" y="104807"/>
                </a:lnTo>
                <a:lnTo>
                  <a:pt x="57987" y="96580"/>
                </a:lnTo>
                <a:lnTo>
                  <a:pt x="65235" y="83580"/>
                </a:lnTo>
                <a:lnTo>
                  <a:pt x="67923" y="75290"/>
                </a:lnTo>
                <a:lnTo>
                  <a:pt x="70255" y="62928"/>
                </a:lnTo>
                <a:lnTo>
                  <a:pt x="71032" y="49385"/>
                </a:lnTo>
                <a:lnTo>
                  <a:pt x="70962" y="45347"/>
                </a:lnTo>
                <a:lnTo>
                  <a:pt x="69512" y="32023"/>
                </a:lnTo>
                <a:lnTo>
                  <a:pt x="66189" y="20913"/>
                </a:lnTo>
                <a:lnTo>
                  <a:pt x="58901" y="9535"/>
                </a:lnTo>
                <a:lnTo>
                  <a:pt x="48297" y="2549"/>
                </a:lnTo>
                <a:lnTo>
                  <a:pt x="34488" y="220"/>
                </a:lnTo>
                <a:lnTo>
                  <a:pt x="31448" y="311"/>
                </a:lnTo>
                <a:lnTo>
                  <a:pt x="18378" y="3453"/>
                </a:lnTo>
                <a:lnTo>
                  <a:pt x="8732" y="11080"/>
                </a:lnTo>
                <a:lnTo>
                  <a:pt x="1984" y="23391"/>
                </a:lnTo>
                <a:lnTo>
                  <a:pt x="0" y="36249"/>
                </a:lnTo>
                <a:lnTo>
                  <a:pt x="3" y="36842"/>
                </a:lnTo>
                <a:lnTo>
                  <a:pt x="2299" y="50031"/>
                </a:lnTo>
                <a:lnTo>
                  <a:pt x="8842" y="60612"/>
                </a:lnTo>
                <a:lnTo>
                  <a:pt x="19471" y="67789"/>
                </a:lnTo>
                <a:lnTo>
                  <a:pt x="32874" y="70078"/>
                </a:lnTo>
                <a:lnTo>
                  <a:pt x="22038" y="56466"/>
                </a:lnTo>
                <a:lnTo>
                  <a:pt x="18712" y="52430"/>
                </a:lnTo>
                <a:lnTo>
                  <a:pt x="15385" y="48394"/>
                </a:lnTo>
                <a:lnTo>
                  <a:pt x="13722" y="42952"/>
                </a:lnTo>
                <a:lnTo>
                  <a:pt x="13722" y="28863"/>
                </a:lnTo>
                <a:lnTo>
                  <a:pt x="15617" y="23078"/>
                </a:lnTo>
                <a:lnTo>
                  <a:pt x="19408" y="18749"/>
                </a:lnTo>
                <a:lnTo>
                  <a:pt x="23200" y="14419"/>
                </a:lnTo>
                <a:lnTo>
                  <a:pt x="28324" y="12254"/>
                </a:lnTo>
                <a:lnTo>
                  <a:pt x="40799" y="12254"/>
                </a:lnTo>
                <a:lnTo>
                  <a:pt x="45752" y="14150"/>
                </a:lnTo>
                <a:lnTo>
                  <a:pt x="49641" y="17941"/>
                </a:lnTo>
                <a:lnTo>
                  <a:pt x="53531" y="21733"/>
                </a:lnTo>
                <a:lnTo>
                  <a:pt x="55475" y="27493"/>
                </a:lnTo>
                <a:lnTo>
                  <a:pt x="55475" y="43832"/>
                </a:lnTo>
                <a:lnTo>
                  <a:pt x="57749" y="57456"/>
                </a:lnTo>
                <a:lnTo>
                  <a:pt x="56191" y="68089"/>
                </a:lnTo>
                <a:lnTo>
                  <a:pt x="52800" y="81138"/>
                </a:lnTo>
                <a:lnTo>
                  <a:pt x="48284" y="89487"/>
                </a:lnTo>
                <a:lnTo>
                  <a:pt x="43832" y="94746"/>
                </a:lnTo>
                <a:lnTo>
                  <a:pt x="38451" y="97376"/>
                </a:lnTo>
                <a:lnTo>
                  <a:pt x="28765" y="97376"/>
                </a:lnTo>
                <a:lnTo>
                  <a:pt x="25731" y="96642"/>
                </a:lnTo>
                <a:lnTo>
                  <a:pt x="23041" y="95174"/>
                </a:lnTo>
                <a:lnTo>
                  <a:pt x="17807" y="92386"/>
                </a:lnTo>
                <a:lnTo>
                  <a:pt x="14994" y="87347"/>
                </a:lnTo>
                <a:lnTo>
                  <a:pt x="14602" y="80058"/>
                </a:lnTo>
                <a:lnTo>
                  <a:pt x="1247" y="80058"/>
                </a:lnTo>
                <a:lnTo>
                  <a:pt x="1247" y="88178"/>
                </a:lnTo>
                <a:lnTo>
                  <a:pt x="3913" y="94930"/>
                </a:lnTo>
                <a:close/>
              </a:path>
              <a:path w="423185" h="108310">
                <a:moveTo>
                  <a:pt x="57749" y="57456"/>
                </a:moveTo>
                <a:lnTo>
                  <a:pt x="55475" y="43832"/>
                </a:lnTo>
                <a:lnTo>
                  <a:pt x="53311" y="49862"/>
                </a:lnTo>
                <a:lnTo>
                  <a:pt x="48981" y="53311"/>
                </a:lnTo>
                <a:lnTo>
                  <a:pt x="44652" y="56759"/>
                </a:lnTo>
                <a:lnTo>
                  <a:pt x="39870" y="58484"/>
                </a:lnTo>
                <a:lnTo>
                  <a:pt x="27346" y="58484"/>
                </a:lnTo>
                <a:lnTo>
                  <a:pt x="22038" y="56466"/>
                </a:lnTo>
                <a:lnTo>
                  <a:pt x="32874" y="70078"/>
                </a:lnTo>
                <a:lnTo>
                  <a:pt x="37864" y="70078"/>
                </a:lnTo>
                <a:lnTo>
                  <a:pt x="42524" y="69137"/>
                </a:lnTo>
                <a:lnTo>
                  <a:pt x="46853" y="67253"/>
                </a:lnTo>
                <a:lnTo>
                  <a:pt x="51182" y="65369"/>
                </a:lnTo>
                <a:lnTo>
                  <a:pt x="54815" y="62104"/>
                </a:lnTo>
                <a:lnTo>
                  <a:pt x="57749" y="57456"/>
                </a:lnTo>
                <a:close/>
              </a:path>
              <a:path w="423185" h="108310">
                <a:moveTo>
                  <a:pt x="95150" y="89450"/>
                </a:moveTo>
                <a:lnTo>
                  <a:pt x="95150" y="105447"/>
                </a:lnTo>
                <a:lnTo>
                  <a:pt x="110486" y="105447"/>
                </a:lnTo>
                <a:lnTo>
                  <a:pt x="110486" y="89450"/>
                </a:lnTo>
                <a:lnTo>
                  <a:pt x="95150" y="89450"/>
                </a:lnTo>
                <a:close/>
              </a:path>
              <a:path w="423185" h="108310">
                <a:moveTo>
                  <a:pt x="195375" y="62776"/>
                </a:moveTo>
                <a:lnTo>
                  <a:pt x="192269" y="58447"/>
                </a:lnTo>
                <a:lnTo>
                  <a:pt x="189162" y="54118"/>
                </a:lnTo>
                <a:lnTo>
                  <a:pt x="184845" y="51195"/>
                </a:lnTo>
                <a:lnTo>
                  <a:pt x="179317" y="49679"/>
                </a:lnTo>
                <a:lnTo>
                  <a:pt x="182742" y="48260"/>
                </a:lnTo>
                <a:lnTo>
                  <a:pt x="185530" y="46303"/>
                </a:lnTo>
                <a:lnTo>
                  <a:pt x="187682" y="43808"/>
                </a:lnTo>
                <a:lnTo>
                  <a:pt x="191156" y="39796"/>
                </a:lnTo>
                <a:lnTo>
                  <a:pt x="192893" y="34562"/>
                </a:lnTo>
                <a:lnTo>
                  <a:pt x="192893" y="19054"/>
                </a:lnTo>
                <a:lnTo>
                  <a:pt x="189957" y="12144"/>
                </a:lnTo>
                <a:lnTo>
                  <a:pt x="184087" y="7375"/>
                </a:lnTo>
                <a:lnTo>
                  <a:pt x="183755" y="7109"/>
                </a:lnTo>
                <a:lnTo>
                  <a:pt x="173232" y="1942"/>
                </a:lnTo>
                <a:lnTo>
                  <a:pt x="159211" y="220"/>
                </a:lnTo>
                <a:lnTo>
                  <a:pt x="151377" y="839"/>
                </a:lnTo>
                <a:lnTo>
                  <a:pt x="139161" y="5551"/>
                </a:lnTo>
                <a:lnTo>
                  <a:pt x="130813" y="14896"/>
                </a:lnTo>
                <a:lnTo>
                  <a:pt x="127682" y="20375"/>
                </a:lnTo>
                <a:lnTo>
                  <a:pt x="126116" y="27028"/>
                </a:lnTo>
                <a:lnTo>
                  <a:pt x="126116" y="34855"/>
                </a:lnTo>
                <a:lnTo>
                  <a:pt x="139178" y="34855"/>
                </a:lnTo>
                <a:lnTo>
                  <a:pt x="139423" y="28887"/>
                </a:lnTo>
                <a:lnTo>
                  <a:pt x="140474" y="24288"/>
                </a:lnTo>
                <a:lnTo>
                  <a:pt x="142333" y="21060"/>
                </a:lnTo>
                <a:lnTo>
                  <a:pt x="145709" y="15189"/>
                </a:lnTo>
                <a:lnTo>
                  <a:pt x="151799" y="12254"/>
                </a:lnTo>
                <a:lnTo>
                  <a:pt x="165546" y="12254"/>
                </a:lnTo>
                <a:lnTo>
                  <a:pt x="169876" y="13673"/>
                </a:lnTo>
                <a:lnTo>
                  <a:pt x="173593" y="16510"/>
                </a:lnTo>
                <a:lnTo>
                  <a:pt x="177311" y="19347"/>
                </a:lnTo>
                <a:lnTo>
                  <a:pt x="179170" y="23384"/>
                </a:lnTo>
                <a:lnTo>
                  <a:pt x="179170" y="35662"/>
                </a:lnTo>
                <a:lnTo>
                  <a:pt x="176382" y="40554"/>
                </a:lnTo>
                <a:lnTo>
                  <a:pt x="170805" y="43294"/>
                </a:lnTo>
                <a:lnTo>
                  <a:pt x="167625" y="44860"/>
                </a:lnTo>
                <a:lnTo>
                  <a:pt x="163565" y="45642"/>
                </a:lnTo>
                <a:lnTo>
                  <a:pt x="154686" y="45520"/>
                </a:lnTo>
                <a:lnTo>
                  <a:pt x="152166" y="45276"/>
                </a:lnTo>
                <a:lnTo>
                  <a:pt x="152166" y="56943"/>
                </a:lnTo>
                <a:lnTo>
                  <a:pt x="157596" y="56796"/>
                </a:lnTo>
                <a:lnTo>
                  <a:pt x="165473" y="56796"/>
                </a:lnTo>
                <a:lnTo>
                  <a:pt x="171624" y="58240"/>
                </a:lnTo>
                <a:lnTo>
                  <a:pt x="176052" y="61126"/>
                </a:lnTo>
                <a:lnTo>
                  <a:pt x="180479" y="64012"/>
                </a:lnTo>
                <a:lnTo>
                  <a:pt x="182692" y="69075"/>
                </a:lnTo>
                <a:lnTo>
                  <a:pt x="182692" y="82186"/>
                </a:lnTo>
                <a:lnTo>
                  <a:pt x="180589" y="86980"/>
                </a:lnTo>
                <a:lnTo>
                  <a:pt x="176382" y="90698"/>
                </a:lnTo>
                <a:lnTo>
                  <a:pt x="172174" y="94416"/>
                </a:lnTo>
                <a:lnTo>
                  <a:pt x="166598" y="96275"/>
                </a:lnTo>
                <a:lnTo>
                  <a:pt x="150699" y="96275"/>
                </a:lnTo>
                <a:lnTo>
                  <a:pt x="144510" y="93511"/>
                </a:lnTo>
                <a:lnTo>
                  <a:pt x="141086" y="87983"/>
                </a:lnTo>
                <a:lnTo>
                  <a:pt x="139129" y="84901"/>
                </a:lnTo>
                <a:lnTo>
                  <a:pt x="137857" y="79960"/>
                </a:lnTo>
                <a:lnTo>
                  <a:pt x="137270" y="73160"/>
                </a:lnTo>
                <a:lnTo>
                  <a:pt x="123475" y="73160"/>
                </a:lnTo>
                <a:lnTo>
                  <a:pt x="125720" y="87147"/>
                </a:lnTo>
                <a:lnTo>
                  <a:pt x="131877" y="98073"/>
                </a:lnTo>
                <a:lnTo>
                  <a:pt x="134070" y="100409"/>
                </a:lnTo>
                <a:lnTo>
                  <a:pt x="144519" y="106334"/>
                </a:lnTo>
                <a:lnTo>
                  <a:pt x="158917" y="108310"/>
                </a:lnTo>
                <a:lnTo>
                  <a:pt x="163970" y="108115"/>
                </a:lnTo>
                <a:lnTo>
                  <a:pt x="177017" y="105215"/>
                </a:lnTo>
                <a:lnTo>
                  <a:pt x="187022" y="98843"/>
                </a:lnTo>
                <a:lnTo>
                  <a:pt x="194642" y="87501"/>
                </a:lnTo>
                <a:lnTo>
                  <a:pt x="196928" y="74334"/>
                </a:lnTo>
                <a:lnTo>
                  <a:pt x="196928" y="68072"/>
                </a:lnTo>
                <a:lnTo>
                  <a:pt x="195375" y="62776"/>
                </a:lnTo>
                <a:close/>
              </a:path>
              <a:path w="423185" h="108310">
                <a:moveTo>
                  <a:pt x="226990" y="92973"/>
                </a:moveTo>
                <a:lnTo>
                  <a:pt x="228262" y="87787"/>
                </a:lnTo>
                <a:lnTo>
                  <a:pt x="231344" y="83066"/>
                </a:lnTo>
                <a:lnTo>
                  <a:pt x="236236" y="78810"/>
                </a:lnTo>
                <a:lnTo>
                  <a:pt x="238976" y="76413"/>
                </a:lnTo>
                <a:lnTo>
                  <a:pt x="242742" y="73894"/>
                </a:lnTo>
                <a:lnTo>
                  <a:pt x="247537" y="71252"/>
                </a:lnTo>
                <a:lnTo>
                  <a:pt x="257590" y="65675"/>
                </a:lnTo>
                <a:lnTo>
                  <a:pt x="266444" y="60734"/>
                </a:lnTo>
                <a:lnTo>
                  <a:pt x="272584" y="56527"/>
                </a:lnTo>
                <a:lnTo>
                  <a:pt x="276008" y="53054"/>
                </a:lnTo>
                <a:lnTo>
                  <a:pt x="281928" y="47085"/>
                </a:lnTo>
                <a:lnTo>
                  <a:pt x="284886" y="39894"/>
                </a:lnTo>
                <a:lnTo>
                  <a:pt x="284886" y="23506"/>
                </a:lnTo>
                <a:lnTo>
                  <a:pt x="282111" y="16266"/>
                </a:lnTo>
                <a:lnTo>
                  <a:pt x="276558" y="9759"/>
                </a:lnTo>
                <a:lnTo>
                  <a:pt x="274851" y="7958"/>
                </a:lnTo>
                <a:lnTo>
                  <a:pt x="264497" y="1989"/>
                </a:lnTo>
                <a:lnTo>
                  <a:pt x="250178" y="0"/>
                </a:lnTo>
                <a:lnTo>
                  <a:pt x="240085" y="965"/>
                </a:lnTo>
                <a:lnTo>
                  <a:pt x="228139" y="5976"/>
                </a:lnTo>
                <a:lnTo>
                  <a:pt x="219872" y="15263"/>
                </a:lnTo>
                <a:lnTo>
                  <a:pt x="216643" y="21035"/>
                </a:lnTo>
                <a:lnTo>
                  <a:pt x="214956" y="28496"/>
                </a:lnTo>
                <a:lnTo>
                  <a:pt x="214809" y="37644"/>
                </a:lnTo>
                <a:lnTo>
                  <a:pt x="228237" y="37644"/>
                </a:lnTo>
                <a:lnTo>
                  <a:pt x="228433" y="31137"/>
                </a:lnTo>
                <a:lnTo>
                  <a:pt x="229460" y="26050"/>
                </a:lnTo>
                <a:lnTo>
                  <a:pt x="231319" y="22381"/>
                </a:lnTo>
                <a:lnTo>
                  <a:pt x="234792" y="15532"/>
                </a:lnTo>
                <a:lnTo>
                  <a:pt x="241054" y="12108"/>
                </a:lnTo>
                <a:lnTo>
                  <a:pt x="256220" y="12108"/>
                </a:lnTo>
                <a:lnTo>
                  <a:pt x="261112" y="13905"/>
                </a:lnTo>
                <a:lnTo>
                  <a:pt x="264781" y="17501"/>
                </a:lnTo>
                <a:lnTo>
                  <a:pt x="268450" y="21096"/>
                </a:lnTo>
                <a:lnTo>
                  <a:pt x="270285" y="25952"/>
                </a:lnTo>
                <a:lnTo>
                  <a:pt x="270285" y="37302"/>
                </a:lnTo>
                <a:lnTo>
                  <a:pt x="268279" y="41949"/>
                </a:lnTo>
                <a:lnTo>
                  <a:pt x="264267" y="46009"/>
                </a:lnTo>
                <a:lnTo>
                  <a:pt x="261723" y="48602"/>
                </a:lnTo>
                <a:lnTo>
                  <a:pt x="257295" y="51733"/>
                </a:lnTo>
                <a:lnTo>
                  <a:pt x="250985" y="55402"/>
                </a:lnTo>
                <a:lnTo>
                  <a:pt x="236896" y="63547"/>
                </a:lnTo>
                <a:lnTo>
                  <a:pt x="235846" y="64167"/>
                </a:lnTo>
                <a:lnTo>
                  <a:pt x="224700" y="72568"/>
                </a:lnTo>
                <a:lnTo>
                  <a:pt x="217854" y="81819"/>
                </a:lnTo>
                <a:lnTo>
                  <a:pt x="214601" y="88521"/>
                </a:lnTo>
                <a:lnTo>
                  <a:pt x="212730" y="96397"/>
                </a:lnTo>
                <a:lnTo>
                  <a:pt x="212241" y="105447"/>
                </a:lnTo>
                <a:lnTo>
                  <a:pt x="284374" y="105447"/>
                </a:lnTo>
                <a:lnTo>
                  <a:pt x="284374" y="92973"/>
                </a:lnTo>
                <a:lnTo>
                  <a:pt x="226990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3" name="object 563"/>
          <p:cNvSpPr/>
          <p:nvPr/>
        </p:nvSpPr>
        <p:spPr>
          <a:xfrm>
            <a:off x="7776683" y="874468"/>
            <a:ext cx="67575" cy="73359"/>
          </a:xfrm>
          <a:custGeom>
            <a:avLst/>
            <a:gdLst/>
            <a:ahLst/>
            <a:cxnLst/>
            <a:rect l="l" t="t" r="r" b="b"/>
            <a:pathLst>
              <a:path w="74333" h="83140">
                <a:moveTo>
                  <a:pt x="2274" y="46938"/>
                </a:moveTo>
                <a:lnTo>
                  <a:pt x="0" y="52588"/>
                </a:lnTo>
                <a:lnTo>
                  <a:pt x="0" y="66531"/>
                </a:lnTo>
                <a:lnTo>
                  <a:pt x="2311" y="72071"/>
                </a:lnTo>
                <a:lnTo>
                  <a:pt x="6933" y="76498"/>
                </a:lnTo>
                <a:lnTo>
                  <a:pt x="11557" y="80926"/>
                </a:lnTo>
                <a:lnTo>
                  <a:pt x="17513" y="83140"/>
                </a:lnTo>
                <a:lnTo>
                  <a:pt x="15189" y="66408"/>
                </a:lnTo>
                <a:lnTo>
                  <a:pt x="13795" y="63400"/>
                </a:lnTo>
                <a:lnTo>
                  <a:pt x="13795" y="54545"/>
                </a:lnTo>
                <a:lnTo>
                  <a:pt x="15825" y="50876"/>
                </a:lnTo>
                <a:lnTo>
                  <a:pt x="19886" y="48577"/>
                </a:lnTo>
                <a:lnTo>
                  <a:pt x="22283" y="47208"/>
                </a:lnTo>
                <a:lnTo>
                  <a:pt x="25878" y="46204"/>
                </a:lnTo>
                <a:lnTo>
                  <a:pt x="30673" y="45569"/>
                </a:lnTo>
                <a:lnTo>
                  <a:pt x="38671" y="44541"/>
                </a:lnTo>
                <a:lnTo>
                  <a:pt x="43612" y="43758"/>
                </a:lnTo>
                <a:lnTo>
                  <a:pt x="46155" y="43073"/>
                </a:lnTo>
                <a:lnTo>
                  <a:pt x="48699" y="42389"/>
                </a:lnTo>
                <a:lnTo>
                  <a:pt x="52393" y="40505"/>
                </a:lnTo>
                <a:lnTo>
                  <a:pt x="52393" y="59266"/>
                </a:lnTo>
                <a:lnTo>
                  <a:pt x="48724" y="65112"/>
                </a:lnTo>
                <a:lnTo>
                  <a:pt x="41460" y="79250"/>
                </a:lnTo>
                <a:lnTo>
                  <a:pt x="46498" y="76657"/>
                </a:lnTo>
                <a:lnTo>
                  <a:pt x="50363" y="73600"/>
                </a:lnTo>
                <a:lnTo>
                  <a:pt x="53054" y="70077"/>
                </a:lnTo>
                <a:lnTo>
                  <a:pt x="53494" y="73208"/>
                </a:lnTo>
                <a:lnTo>
                  <a:pt x="55328" y="77342"/>
                </a:lnTo>
                <a:lnTo>
                  <a:pt x="57383" y="80571"/>
                </a:lnTo>
                <a:lnTo>
                  <a:pt x="60685" y="82185"/>
                </a:lnTo>
                <a:lnTo>
                  <a:pt x="67094" y="82185"/>
                </a:lnTo>
                <a:lnTo>
                  <a:pt x="70714" y="81819"/>
                </a:lnTo>
                <a:lnTo>
                  <a:pt x="74333" y="80865"/>
                </a:lnTo>
                <a:lnTo>
                  <a:pt x="74333" y="71105"/>
                </a:lnTo>
                <a:lnTo>
                  <a:pt x="72720" y="71362"/>
                </a:lnTo>
                <a:lnTo>
                  <a:pt x="70004" y="71546"/>
                </a:lnTo>
                <a:lnTo>
                  <a:pt x="66446" y="70298"/>
                </a:lnTo>
                <a:lnTo>
                  <a:pt x="65602" y="66996"/>
                </a:lnTo>
                <a:lnTo>
                  <a:pt x="65602" y="14284"/>
                </a:lnTo>
                <a:lnTo>
                  <a:pt x="62740" y="8805"/>
                </a:lnTo>
                <a:lnTo>
                  <a:pt x="57016" y="5283"/>
                </a:lnTo>
                <a:lnTo>
                  <a:pt x="51244" y="1760"/>
                </a:lnTo>
                <a:lnTo>
                  <a:pt x="43734" y="0"/>
                </a:lnTo>
                <a:lnTo>
                  <a:pt x="26514" y="0"/>
                </a:lnTo>
                <a:lnTo>
                  <a:pt x="19507" y="1895"/>
                </a:lnTo>
                <a:lnTo>
                  <a:pt x="13465" y="5686"/>
                </a:lnTo>
                <a:lnTo>
                  <a:pt x="7423" y="9477"/>
                </a:lnTo>
                <a:lnTo>
                  <a:pt x="4280" y="16217"/>
                </a:lnTo>
                <a:lnTo>
                  <a:pt x="4035" y="25903"/>
                </a:lnTo>
                <a:lnTo>
                  <a:pt x="16363" y="25903"/>
                </a:lnTo>
                <a:lnTo>
                  <a:pt x="16853" y="21842"/>
                </a:lnTo>
                <a:lnTo>
                  <a:pt x="17904" y="18785"/>
                </a:lnTo>
                <a:lnTo>
                  <a:pt x="19518" y="16730"/>
                </a:lnTo>
                <a:lnTo>
                  <a:pt x="22405" y="13012"/>
                </a:lnTo>
                <a:lnTo>
                  <a:pt x="27297" y="11153"/>
                </a:lnTo>
                <a:lnTo>
                  <a:pt x="40163" y="11153"/>
                </a:lnTo>
                <a:lnTo>
                  <a:pt x="44749" y="12168"/>
                </a:lnTo>
                <a:lnTo>
                  <a:pt x="47954" y="14198"/>
                </a:lnTo>
                <a:lnTo>
                  <a:pt x="51158" y="16228"/>
                </a:lnTo>
                <a:lnTo>
                  <a:pt x="52760" y="19494"/>
                </a:lnTo>
                <a:lnTo>
                  <a:pt x="52760" y="26196"/>
                </a:lnTo>
                <a:lnTo>
                  <a:pt x="51880" y="29058"/>
                </a:lnTo>
                <a:lnTo>
                  <a:pt x="48822" y="32482"/>
                </a:lnTo>
                <a:lnTo>
                  <a:pt x="45789" y="32874"/>
                </a:lnTo>
                <a:lnTo>
                  <a:pt x="24729" y="35515"/>
                </a:lnTo>
                <a:lnTo>
                  <a:pt x="17342" y="36445"/>
                </a:lnTo>
                <a:lnTo>
                  <a:pt x="11373" y="38915"/>
                </a:lnTo>
                <a:lnTo>
                  <a:pt x="6824" y="42927"/>
                </a:lnTo>
                <a:lnTo>
                  <a:pt x="2274" y="469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4" name="object 564"/>
          <p:cNvSpPr/>
          <p:nvPr/>
        </p:nvSpPr>
        <p:spPr>
          <a:xfrm>
            <a:off x="7790492" y="931921"/>
            <a:ext cx="30485" cy="15906"/>
          </a:xfrm>
          <a:custGeom>
            <a:avLst/>
            <a:gdLst/>
            <a:ahLst/>
            <a:cxnLst/>
            <a:rect l="l" t="t" r="r" b="b"/>
            <a:pathLst>
              <a:path w="33534" h="18027">
                <a:moveTo>
                  <a:pt x="33534" y="0"/>
                </a:moveTo>
                <a:lnTo>
                  <a:pt x="26196" y="3571"/>
                </a:lnTo>
                <a:lnTo>
                  <a:pt x="21842" y="5724"/>
                </a:lnTo>
                <a:lnTo>
                  <a:pt x="17342" y="6799"/>
                </a:lnTo>
                <a:lnTo>
                  <a:pt x="8878" y="6799"/>
                </a:lnTo>
                <a:lnTo>
                  <a:pt x="5576" y="5699"/>
                </a:lnTo>
                <a:lnTo>
                  <a:pt x="2787" y="3498"/>
                </a:lnTo>
                <a:lnTo>
                  <a:pt x="0" y="1296"/>
                </a:lnTo>
                <a:lnTo>
                  <a:pt x="2323" y="18027"/>
                </a:lnTo>
                <a:lnTo>
                  <a:pt x="15678" y="18027"/>
                </a:lnTo>
                <a:lnTo>
                  <a:pt x="21231" y="16731"/>
                </a:lnTo>
                <a:lnTo>
                  <a:pt x="26270" y="14138"/>
                </a:lnTo>
                <a:lnTo>
                  <a:pt x="33534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5" name="object 565"/>
          <p:cNvSpPr/>
          <p:nvPr/>
        </p:nvSpPr>
        <p:spPr>
          <a:xfrm>
            <a:off x="7869854" y="874339"/>
            <a:ext cx="51833" cy="73358"/>
          </a:xfrm>
          <a:custGeom>
            <a:avLst/>
            <a:gdLst/>
            <a:ahLst/>
            <a:cxnLst/>
            <a:rect l="l" t="t" r="r" b="b"/>
            <a:pathLst>
              <a:path w="57016" h="83139">
                <a:moveTo>
                  <a:pt x="6188" y="67143"/>
                </a:moveTo>
                <a:lnTo>
                  <a:pt x="2715" y="58484"/>
                </a:lnTo>
                <a:lnTo>
                  <a:pt x="855" y="53885"/>
                </a:lnTo>
                <a:lnTo>
                  <a:pt x="0" y="70592"/>
                </a:lnTo>
                <a:lnTo>
                  <a:pt x="2788" y="74358"/>
                </a:lnTo>
                <a:lnTo>
                  <a:pt x="5405" y="77098"/>
                </a:lnTo>
                <a:lnTo>
                  <a:pt x="7851" y="78810"/>
                </a:lnTo>
                <a:lnTo>
                  <a:pt x="11960" y="81696"/>
                </a:lnTo>
                <a:lnTo>
                  <a:pt x="16999" y="83139"/>
                </a:lnTo>
                <a:lnTo>
                  <a:pt x="25773" y="83041"/>
                </a:lnTo>
                <a:lnTo>
                  <a:pt x="38326" y="79481"/>
                </a:lnTo>
                <a:lnTo>
                  <a:pt x="47990" y="70811"/>
                </a:lnTo>
                <a:lnTo>
                  <a:pt x="51419" y="65287"/>
                </a:lnTo>
                <a:lnTo>
                  <a:pt x="55617" y="53544"/>
                </a:lnTo>
                <a:lnTo>
                  <a:pt x="57016" y="39845"/>
                </a:lnTo>
                <a:lnTo>
                  <a:pt x="56707" y="32932"/>
                </a:lnTo>
                <a:lnTo>
                  <a:pt x="53814" y="19917"/>
                </a:lnTo>
                <a:lnTo>
                  <a:pt x="47880" y="10089"/>
                </a:lnTo>
                <a:lnTo>
                  <a:pt x="37146" y="2432"/>
                </a:lnTo>
                <a:lnTo>
                  <a:pt x="24068" y="0"/>
                </a:lnTo>
                <a:lnTo>
                  <a:pt x="19372" y="0"/>
                </a:lnTo>
                <a:lnTo>
                  <a:pt x="15018" y="990"/>
                </a:lnTo>
                <a:lnTo>
                  <a:pt x="16509" y="11814"/>
                </a:lnTo>
                <a:lnTo>
                  <a:pt x="29425" y="11814"/>
                </a:lnTo>
                <a:lnTo>
                  <a:pt x="34647" y="14528"/>
                </a:lnTo>
                <a:lnTo>
                  <a:pt x="38194" y="19959"/>
                </a:lnTo>
                <a:lnTo>
                  <a:pt x="41741" y="25389"/>
                </a:lnTo>
                <a:lnTo>
                  <a:pt x="43514" y="32238"/>
                </a:lnTo>
                <a:lnTo>
                  <a:pt x="43514" y="49800"/>
                </a:lnTo>
                <a:lnTo>
                  <a:pt x="41741" y="57285"/>
                </a:lnTo>
                <a:lnTo>
                  <a:pt x="38194" y="62960"/>
                </a:lnTo>
                <a:lnTo>
                  <a:pt x="34647" y="68635"/>
                </a:lnTo>
                <a:lnTo>
                  <a:pt x="29303" y="71472"/>
                </a:lnTo>
                <a:lnTo>
                  <a:pt x="12669" y="71472"/>
                </a:lnTo>
                <a:lnTo>
                  <a:pt x="6188" y="671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6" name="object 566"/>
          <p:cNvSpPr/>
          <p:nvPr/>
        </p:nvSpPr>
        <p:spPr>
          <a:xfrm>
            <a:off x="7945747" y="850382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447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7" name="object 567"/>
          <p:cNvSpPr/>
          <p:nvPr/>
        </p:nvSpPr>
        <p:spPr>
          <a:xfrm>
            <a:off x="7969563" y="874598"/>
            <a:ext cx="65241" cy="73358"/>
          </a:xfrm>
          <a:custGeom>
            <a:avLst/>
            <a:gdLst/>
            <a:ahLst/>
            <a:cxnLst/>
            <a:rect l="l" t="t" r="r" b="b"/>
            <a:pathLst>
              <a:path w="71765" h="83139">
                <a:moveTo>
                  <a:pt x="25169" y="13709"/>
                </a:moveTo>
                <a:lnTo>
                  <a:pt x="30257" y="11520"/>
                </a:lnTo>
                <a:lnTo>
                  <a:pt x="44786" y="11520"/>
                </a:lnTo>
                <a:lnTo>
                  <a:pt x="50828" y="14700"/>
                </a:lnTo>
                <a:lnTo>
                  <a:pt x="54448" y="21059"/>
                </a:lnTo>
                <a:lnTo>
                  <a:pt x="56404" y="24484"/>
                </a:lnTo>
                <a:lnTo>
                  <a:pt x="57652" y="29058"/>
                </a:lnTo>
                <a:lnTo>
                  <a:pt x="58190" y="34782"/>
                </a:lnTo>
                <a:lnTo>
                  <a:pt x="14529" y="34782"/>
                </a:lnTo>
                <a:lnTo>
                  <a:pt x="14773" y="28031"/>
                </a:lnTo>
                <a:lnTo>
                  <a:pt x="10273" y="11814"/>
                </a:lnTo>
                <a:lnTo>
                  <a:pt x="6307" y="17262"/>
                </a:lnTo>
                <a:lnTo>
                  <a:pt x="1576" y="28818"/>
                </a:lnTo>
                <a:lnTo>
                  <a:pt x="0" y="42560"/>
                </a:lnTo>
                <a:lnTo>
                  <a:pt x="392" y="49770"/>
                </a:lnTo>
                <a:lnTo>
                  <a:pt x="3647" y="62498"/>
                </a:lnTo>
                <a:lnTo>
                  <a:pt x="10199" y="72463"/>
                </a:lnTo>
                <a:lnTo>
                  <a:pt x="22290" y="80789"/>
                </a:lnTo>
                <a:lnTo>
                  <a:pt x="35075" y="83139"/>
                </a:lnTo>
                <a:lnTo>
                  <a:pt x="39087" y="83139"/>
                </a:lnTo>
                <a:lnTo>
                  <a:pt x="42682" y="82748"/>
                </a:lnTo>
                <a:lnTo>
                  <a:pt x="45862" y="81966"/>
                </a:lnTo>
                <a:lnTo>
                  <a:pt x="51782" y="80595"/>
                </a:lnTo>
                <a:lnTo>
                  <a:pt x="56747" y="77954"/>
                </a:lnTo>
                <a:lnTo>
                  <a:pt x="60759" y="74040"/>
                </a:lnTo>
                <a:lnTo>
                  <a:pt x="63156" y="71790"/>
                </a:lnTo>
                <a:lnTo>
                  <a:pt x="65320" y="68891"/>
                </a:lnTo>
                <a:lnTo>
                  <a:pt x="67253" y="65345"/>
                </a:lnTo>
                <a:lnTo>
                  <a:pt x="69185" y="61798"/>
                </a:lnTo>
                <a:lnTo>
                  <a:pt x="70322" y="58581"/>
                </a:lnTo>
                <a:lnTo>
                  <a:pt x="70665" y="55695"/>
                </a:lnTo>
                <a:lnTo>
                  <a:pt x="57676" y="55695"/>
                </a:lnTo>
                <a:lnTo>
                  <a:pt x="56697" y="59169"/>
                </a:lnTo>
                <a:lnTo>
                  <a:pt x="55035" y="62226"/>
                </a:lnTo>
                <a:lnTo>
                  <a:pt x="52687" y="64868"/>
                </a:lnTo>
                <a:lnTo>
                  <a:pt x="48577" y="69417"/>
                </a:lnTo>
                <a:lnTo>
                  <a:pt x="43074" y="71692"/>
                </a:lnTo>
                <a:lnTo>
                  <a:pt x="28789" y="71692"/>
                </a:lnTo>
                <a:lnTo>
                  <a:pt x="23334" y="69283"/>
                </a:lnTo>
                <a:lnTo>
                  <a:pt x="19812" y="64464"/>
                </a:lnTo>
                <a:lnTo>
                  <a:pt x="16289" y="59645"/>
                </a:lnTo>
                <a:lnTo>
                  <a:pt x="14407" y="53249"/>
                </a:lnTo>
                <a:lnTo>
                  <a:pt x="14161" y="45275"/>
                </a:lnTo>
                <a:lnTo>
                  <a:pt x="71765" y="45275"/>
                </a:lnTo>
                <a:lnTo>
                  <a:pt x="71765" y="37350"/>
                </a:lnTo>
                <a:lnTo>
                  <a:pt x="71373" y="31578"/>
                </a:lnTo>
                <a:lnTo>
                  <a:pt x="70591" y="27957"/>
                </a:lnTo>
                <a:lnTo>
                  <a:pt x="69711" y="22674"/>
                </a:lnTo>
                <a:lnTo>
                  <a:pt x="67950" y="18051"/>
                </a:lnTo>
                <a:lnTo>
                  <a:pt x="65308" y="14088"/>
                </a:lnTo>
                <a:lnTo>
                  <a:pt x="62569" y="9930"/>
                </a:lnTo>
                <a:lnTo>
                  <a:pt x="58582" y="6542"/>
                </a:lnTo>
                <a:lnTo>
                  <a:pt x="53347" y="3925"/>
                </a:lnTo>
                <a:lnTo>
                  <a:pt x="48113" y="1308"/>
                </a:lnTo>
                <a:lnTo>
                  <a:pt x="42707" y="0"/>
                </a:lnTo>
                <a:lnTo>
                  <a:pt x="37130" y="0"/>
                </a:lnTo>
                <a:lnTo>
                  <a:pt x="32789" y="213"/>
                </a:lnTo>
                <a:lnTo>
                  <a:pt x="25169" y="137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8" name="object 568"/>
          <p:cNvSpPr/>
          <p:nvPr/>
        </p:nvSpPr>
        <p:spPr>
          <a:xfrm>
            <a:off x="7978902" y="874786"/>
            <a:ext cx="20469" cy="24545"/>
          </a:xfrm>
          <a:custGeom>
            <a:avLst/>
            <a:gdLst/>
            <a:ahLst/>
            <a:cxnLst/>
            <a:rect l="l" t="t" r="r" b="b"/>
            <a:pathLst>
              <a:path w="22516" h="27818">
                <a:moveTo>
                  <a:pt x="4500" y="27818"/>
                </a:moveTo>
                <a:lnTo>
                  <a:pt x="6677" y="22253"/>
                </a:lnTo>
                <a:lnTo>
                  <a:pt x="10786" y="17874"/>
                </a:lnTo>
                <a:lnTo>
                  <a:pt x="14896" y="13496"/>
                </a:lnTo>
                <a:lnTo>
                  <a:pt x="22516" y="0"/>
                </a:lnTo>
                <a:lnTo>
                  <a:pt x="10075" y="3587"/>
                </a:lnTo>
                <a:lnTo>
                  <a:pt x="0" y="11601"/>
                </a:lnTo>
                <a:lnTo>
                  <a:pt x="4500" y="278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9" name="object 569"/>
          <p:cNvSpPr/>
          <p:nvPr/>
        </p:nvSpPr>
        <p:spPr>
          <a:xfrm>
            <a:off x="7858780" y="850058"/>
            <a:ext cx="26082" cy="95437"/>
          </a:xfrm>
          <a:custGeom>
            <a:avLst/>
            <a:gdLst/>
            <a:ahLst/>
            <a:cxnLst/>
            <a:rect l="l" t="t" r="r" b="b"/>
            <a:pathLst>
              <a:path w="28690" h="108162">
                <a:moveTo>
                  <a:pt x="12181" y="108162"/>
                </a:moveTo>
                <a:lnTo>
                  <a:pt x="12181" y="98110"/>
                </a:lnTo>
                <a:lnTo>
                  <a:pt x="13036" y="81403"/>
                </a:lnTo>
                <a:lnTo>
                  <a:pt x="12107" y="75410"/>
                </a:lnTo>
                <a:lnTo>
                  <a:pt x="12107" y="57799"/>
                </a:lnTo>
                <a:lnTo>
                  <a:pt x="14370" y="50461"/>
                </a:lnTo>
                <a:lnTo>
                  <a:pt x="18895" y="46009"/>
                </a:lnTo>
                <a:lnTo>
                  <a:pt x="23420" y="41557"/>
                </a:lnTo>
                <a:lnTo>
                  <a:pt x="28690" y="39332"/>
                </a:lnTo>
                <a:lnTo>
                  <a:pt x="27199" y="28508"/>
                </a:lnTo>
                <a:lnTo>
                  <a:pt x="23188" y="30489"/>
                </a:lnTo>
                <a:lnTo>
                  <a:pt x="19176" y="32470"/>
                </a:lnTo>
                <a:lnTo>
                  <a:pt x="15727" y="35345"/>
                </a:lnTo>
                <a:lnTo>
                  <a:pt x="12841" y="39111"/>
                </a:lnTo>
                <a:lnTo>
                  <a:pt x="12841" y="0"/>
                </a:lnTo>
                <a:lnTo>
                  <a:pt x="0" y="0"/>
                </a:lnTo>
                <a:lnTo>
                  <a:pt x="0" y="108162"/>
                </a:lnTo>
                <a:lnTo>
                  <a:pt x="12181" y="1081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0" name="object 570"/>
          <p:cNvSpPr/>
          <p:nvPr/>
        </p:nvSpPr>
        <p:spPr>
          <a:xfrm>
            <a:off x="7738592" y="856792"/>
            <a:ext cx="33220" cy="89804"/>
          </a:xfrm>
          <a:custGeom>
            <a:avLst/>
            <a:gdLst/>
            <a:ahLst/>
            <a:cxnLst/>
            <a:rect l="l" t="t" r="r" b="b"/>
            <a:pathLst>
              <a:path w="36542" h="101778">
                <a:moveTo>
                  <a:pt x="26490" y="101778"/>
                </a:moveTo>
                <a:lnTo>
                  <a:pt x="30171" y="101681"/>
                </a:lnTo>
                <a:lnTo>
                  <a:pt x="33449" y="101289"/>
                </a:lnTo>
                <a:lnTo>
                  <a:pt x="36542" y="100531"/>
                </a:lnTo>
                <a:lnTo>
                  <a:pt x="36542" y="90111"/>
                </a:lnTo>
                <a:lnTo>
                  <a:pt x="32556" y="90331"/>
                </a:lnTo>
                <a:lnTo>
                  <a:pt x="29523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2" y="32727"/>
                </a:lnTo>
                <a:lnTo>
                  <a:pt x="36542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1" name="object 571"/>
          <p:cNvSpPr/>
          <p:nvPr/>
        </p:nvSpPr>
        <p:spPr>
          <a:xfrm>
            <a:off x="7652581" y="847986"/>
            <a:ext cx="78116" cy="100294"/>
          </a:xfrm>
          <a:custGeom>
            <a:avLst/>
            <a:gdLst/>
            <a:ahLst/>
            <a:cxnLst/>
            <a:rect l="l" t="t" r="r" b="b"/>
            <a:pathLst>
              <a:path w="85928" h="113666">
                <a:moveTo>
                  <a:pt x="199" y="80857"/>
                </a:moveTo>
                <a:lnTo>
                  <a:pt x="3590" y="93432"/>
                </a:lnTo>
                <a:lnTo>
                  <a:pt x="11153" y="103393"/>
                </a:lnTo>
                <a:lnTo>
                  <a:pt x="16927" y="107622"/>
                </a:lnTo>
                <a:lnTo>
                  <a:pt x="28496" y="112155"/>
                </a:lnTo>
                <a:lnTo>
                  <a:pt x="42634" y="113666"/>
                </a:lnTo>
                <a:lnTo>
                  <a:pt x="48929" y="113397"/>
                </a:lnTo>
                <a:lnTo>
                  <a:pt x="61613" y="110953"/>
                </a:lnTo>
                <a:lnTo>
                  <a:pt x="72903" y="105961"/>
                </a:lnTo>
                <a:lnTo>
                  <a:pt x="75748" y="104037"/>
                </a:lnTo>
                <a:lnTo>
                  <a:pt x="83383" y="94187"/>
                </a:lnTo>
                <a:lnTo>
                  <a:pt x="85928" y="80352"/>
                </a:lnTo>
                <a:lnTo>
                  <a:pt x="85928" y="70763"/>
                </a:lnTo>
                <a:lnTo>
                  <a:pt x="82504" y="63450"/>
                </a:lnTo>
                <a:lnTo>
                  <a:pt x="75655" y="58410"/>
                </a:lnTo>
                <a:lnTo>
                  <a:pt x="71692" y="55524"/>
                </a:lnTo>
                <a:lnTo>
                  <a:pt x="66066" y="53249"/>
                </a:lnTo>
                <a:lnTo>
                  <a:pt x="58777" y="51586"/>
                </a:lnTo>
                <a:lnTo>
                  <a:pt x="43661" y="48137"/>
                </a:lnTo>
                <a:lnTo>
                  <a:pt x="33486" y="45789"/>
                </a:lnTo>
                <a:lnTo>
                  <a:pt x="26954" y="43832"/>
                </a:lnTo>
                <a:lnTo>
                  <a:pt x="24068" y="42267"/>
                </a:lnTo>
                <a:lnTo>
                  <a:pt x="19665" y="39821"/>
                </a:lnTo>
                <a:lnTo>
                  <a:pt x="17464" y="35956"/>
                </a:lnTo>
                <a:lnTo>
                  <a:pt x="17464" y="25879"/>
                </a:lnTo>
                <a:lnTo>
                  <a:pt x="19347" y="21671"/>
                </a:lnTo>
                <a:lnTo>
                  <a:pt x="23114" y="18052"/>
                </a:lnTo>
                <a:lnTo>
                  <a:pt x="26881" y="14431"/>
                </a:lnTo>
                <a:lnTo>
                  <a:pt x="33070" y="12621"/>
                </a:lnTo>
                <a:lnTo>
                  <a:pt x="52344" y="12621"/>
                </a:lnTo>
                <a:lnTo>
                  <a:pt x="59902" y="15434"/>
                </a:lnTo>
                <a:lnTo>
                  <a:pt x="64354" y="21060"/>
                </a:lnTo>
                <a:lnTo>
                  <a:pt x="66751" y="24142"/>
                </a:lnTo>
                <a:lnTo>
                  <a:pt x="68317" y="28569"/>
                </a:lnTo>
                <a:lnTo>
                  <a:pt x="69051" y="34342"/>
                </a:lnTo>
                <a:lnTo>
                  <a:pt x="82773" y="34342"/>
                </a:lnTo>
                <a:lnTo>
                  <a:pt x="82614" y="30317"/>
                </a:lnTo>
                <a:lnTo>
                  <a:pt x="79085" y="17334"/>
                </a:lnTo>
                <a:lnTo>
                  <a:pt x="70922" y="8181"/>
                </a:lnTo>
                <a:lnTo>
                  <a:pt x="67209" y="5888"/>
                </a:lnTo>
                <a:lnTo>
                  <a:pt x="55582" y="1472"/>
                </a:lnTo>
                <a:lnTo>
                  <a:pt x="42120" y="0"/>
                </a:lnTo>
                <a:lnTo>
                  <a:pt x="36709" y="215"/>
                </a:lnTo>
                <a:lnTo>
                  <a:pt x="23675" y="3092"/>
                </a:lnTo>
                <a:lnTo>
                  <a:pt x="13648" y="9319"/>
                </a:lnTo>
                <a:lnTo>
                  <a:pt x="6016" y="20163"/>
                </a:lnTo>
                <a:lnTo>
                  <a:pt x="3595" y="33168"/>
                </a:lnTo>
                <a:lnTo>
                  <a:pt x="3595" y="42120"/>
                </a:lnTo>
                <a:lnTo>
                  <a:pt x="7019" y="48846"/>
                </a:lnTo>
                <a:lnTo>
                  <a:pt x="13868" y="53348"/>
                </a:lnTo>
                <a:lnTo>
                  <a:pt x="17831" y="55940"/>
                </a:lnTo>
                <a:lnTo>
                  <a:pt x="24582" y="58313"/>
                </a:lnTo>
                <a:lnTo>
                  <a:pt x="34121" y="60465"/>
                </a:lnTo>
                <a:lnTo>
                  <a:pt x="48724" y="63768"/>
                </a:lnTo>
                <a:lnTo>
                  <a:pt x="56649" y="65578"/>
                </a:lnTo>
                <a:lnTo>
                  <a:pt x="62471" y="67706"/>
                </a:lnTo>
                <a:lnTo>
                  <a:pt x="66189" y="70152"/>
                </a:lnTo>
                <a:lnTo>
                  <a:pt x="69858" y="72646"/>
                </a:lnTo>
                <a:lnTo>
                  <a:pt x="71692" y="76829"/>
                </a:lnTo>
                <a:lnTo>
                  <a:pt x="71692" y="90527"/>
                </a:lnTo>
                <a:lnTo>
                  <a:pt x="67338" y="95957"/>
                </a:lnTo>
                <a:lnTo>
                  <a:pt x="58631" y="98990"/>
                </a:lnTo>
                <a:lnTo>
                  <a:pt x="54129" y="100555"/>
                </a:lnTo>
                <a:lnTo>
                  <a:pt x="49140" y="101338"/>
                </a:lnTo>
                <a:lnTo>
                  <a:pt x="40621" y="101261"/>
                </a:lnTo>
                <a:lnTo>
                  <a:pt x="27017" y="98185"/>
                </a:lnTo>
                <a:lnTo>
                  <a:pt x="18051" y="90625"/>
                </a:lnTo>
                <a:lnTo>
                  <a:pt x="15507" y="86809"/>
                </a:lnTo>
                <a:lnTo>
                  <a:pt x="14064" y="81844"/>
                </a:lnTo>
                <a:lnTo>
                  <a:pt x="13721" y="75728"/>
                </a:lnTo>
                <a:lnTo>
                  <a:pt x="0" y="75728"/>
                </a:lnTo>
                <a:lnTo>
                  <a:pt x="199" y="80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2" name="object 572"/>
          <p:cNvSpPr/>
          <p:nvPr/>
        </p:nvSpPr>
        <p:spPr>
          <a:xfrm>
            <a:off x="7657985" y="980395"/>
            <a:ext cx="650817" cy="100164"/>
          </a:xfrm>
          <a:custGeom>
            <a:avLst/>
            <a:gdLst/>
            <a:ahLst/>
            <a:cxnLst/>
            <a:rect l="l" t="t" r="r" b="b"/>
            <a:pathLst>
              <a:path w="715899" h="113519">
                <a:moveTo>
                  <a:pt x="667249" y="98256"/>
                </a:moveTo>
                <a:lnTo>
                  <a:pt x="672238" y="103246"/>
                </a:lnTo>
                <a:lnTo>
                  <a:pt x="677228" y="108236"/>
                </a:lnTo>
                <a:lnTo>
                  <a:pt x="683270" y="110731"/>
                </a:lnTo>
                <a:lnTo>
                  <a:pt x="682572" y="98831"/>
                </a:lnTo>
                <a:lnTo>
                  <a:pt x="679613" y="95872"/>
                </a:lnTo>
                <a:lnTo>
                  <a:pt x="676654" y="92912"/>
                </a:lnTo>
                <a:lnTo>
                  <a:pt x="675174" y="89353"/>
                </a:lnTo>
                <a:lnTo>
                  <a:pt x="675174" y="81037"/>
                </a:lnTo>
                <a:lnTo>
                  <a:pt x="676654" y="77477"/>
                </a:lnTo>
                <a:lnTo>
                  <a:pt x="679613" y="74517"/>
                </a:lnTo>
                <a:lnTo>
                  <a:pt x="682572" y="71558"/>
                </a:lnTo>
                <a:lnTo>
                  <a:pt x="686156" y="70078"/>
                </a:lnTo>
                <a:lnTo>
                  <a:pt x="694521" y="70078"/>
                </a:lnTo>
                <a:lnTo>
                  <a:pt x="698081" y="71558"/>
                </a:lnTo>
                <a:lnTo>
                  <a:pt x="701040" y="74517"/>
                </a:lnTo>
                <a:lnTo>
                  <a:pt x="704000" y="77477"/>
                </a:lnTo>
                <a:lnTo>
                  <a:pt x="705480" y="81037"/>
                </a:lnTo>
                <a:lnTo>
                  <a:pt x="705480" y="89353"/>
                </a:lnTo>
                <a:lnTo>
                  <a:pt x="704000" y="92912"/>
                </a:lnTo>
                <a:lnTo>
                  <a:pt x="701040" y="95872"/>
                </a:lnTo>
                <a:lnTo>
                  <a:pt x="698081" y="98831"/>
                </a:lnTo>
                <a:lnTo>
                  <a:pt x="694521" y="100311"/>
                </a:lnTo>
                <a:lnTo>
                  <a:pt x="690364" y="100311"/>
                </a:lnTo>
                <a:lnTo>
                  <a:pt x="690364" y="110731"/>
                </a:lnTo>
                <a:lnTo>
                  <a:pt x="697407" y="110731"/>
                </a:lnTo>
                <a:lnTo>
                  <a:pt x="703425" y="108236"/>
                </a:lnTo>
                <a:lnTo>
                  <a:pt x="708415" y="103246"/>
                </a:lnTo>
                <a:lnTo>
                  <a:pt x="713405" y="98256"/>
                </a:lnTo>
                <a:lnTo>
                  <a:pt x="715899" y="92239"/>
                </a:lnTo>
                <a:lnTo>
                  <a:pt x="715899" y="78150"/>
                </a:lnTo>
                <a:lnTo>
                  <a:pt x="713405" y="72133"/>
                </a:lnTo>
                <a:lnTo>
                  <a:pt x="708415" y="67143"/>
                </a:lnTo>
                <a:lnTo>
                  <a:pt x="703425" y="62153"/>
                </a:lnTo>
                <a:lnTo>
                  <a:pt x="697407" y="59658"/>
                </a:lnTo>
                <a:lnTo>
                  <a:pt x="683270" y="59658"/>
                </a:lnTo>
                <a:lnTo>
                  <a:pt x="677228" y="62153"/>
                </a:lnTo>
                <a:lnTo>
                  <a:pt x="672238" y="67143"/>
                </a:lnTo>
                <a:lnTo>
                  <a:pt x="667249" y="72133"/>
                </a:lnTo>
                <a:lnTo>
                  <a:pt x="664754" y="78150"/>
                </a:lnTo>
                <a:lnTo>
                  <a:pt x="664754" y="92239"/>
                </a:lnTo>
                <a:lnTo>
                  <a:pt x="667249" y="98256"/>
                </a:lnTo>
                <a:close/>
              </a:path>
              <a:path w="715899" h="113519">
                <a:moveTo>
                  <a:pt x="595262" y="47477"/>
                </a:moveTo>
                <a:lnTo>
                  <a:pt x="600252" y="52467"/>
                </a:lnTo>
                <a:lnTo>
                  <a:pt x="605242" y="57456"/>
                </a:lnTo>
                <a:lnTo>
                  <a:pt x="611259" y="59952"/>
                </a:lnTo>
                <a:lnTo>
                  <a:pt x="610587" y="48052"/>
                </a:lnTo>
                <a:lnTo>
                  <a:pt x="607627" y="45092"/>
                </a:lnTo>
                <a:lnTo>
                  <a:pt x="604666" y="42133"/>
                </a:lnTo>
                <a:lnTo>
                  <a:pt x="603187" y="38573"/>
                </a:lnTo>
                <a:lnTo>
                  <a:pt x="603187" y="30208"/>
                </a:lnTo>
                <a:lnTo>
                  <a:pt x="604666" y="26637"/>
                </a:lnTo>
                <a:lnTo>
                  <a:pt x="607627" y="23702"/>
                </a:lnTo>
                <a:lnTo>
                  <a:pt x="610587" y="20766"/>
                </a:lnTo>
                <a:lnTo>
                  <a:pt x="614146" y="19299"/>
                </a:lnTo>
                <a:lnTo>
                  <a:pt x="622511" y="19299"/>
                </a:lnTo>
                <a:lnTo>
                  <a:pt x="626094" y="20778"/>
                </a:lnTo>
                <a:lnTo>
                  <a:pt x="629053" y="23739"/>
                </a:lnTo>
                <a:lnTo>
                  <a:pt x="632013" y="26698"/>
                </a:lnTo>
                <a:lnTo>
                  <a:pt x="633493" y="30257"/>
                </a:lnTo>
                <a:lnTo>
                  <a:pt x="633493" y="38573"/>
                </a:lnTo>
                <a:lnTo>
                  <a:pt x="632013" y="42133"/>
                </a:lnTo>
                <a:lnTo>
                  <a:pt x="629053" y="45092"/>
                </a:lnTo>
                <a:lnTo>
                  <a:pt x="626094" y="48052"/>
                </a:lnTo>
                <a:lnTo>
                  <a:pt x="622511" y="49531"/>
                </a:lnTo>
                <a:lnTo>
                  <a:pt x="618303" y="49531"/>
                </a:lnTo>
                <a:lnTo>
                  <a:pt x="618303" y="59952"/>
                </a:lnTo>
                <a:lnTo>
                  <a:pt x="625397" y="59952"/>
                </a:lnTo>
                <a:lnTo>
                  <a:pt x="631439" y="57456"/>
                </a:lnTo>
                <a:lnTo>
                  <a:pt x="636429" y="52467"/>
                </a:lnTo>
                <a:lnTo>
                  <a:pt x="641419" y="47477"/>
                </a:lnTo>
                <a:lnTo>
                  <a:pt x="643914" y="41460"/>
                </a:lnTo>
                <a:lnTo>
                  <a:pt x="643914" y="27371"/>
                </a:lnTo>
                <a:lnTo>
                  <a:pt x="641419" y="21341"/>
                </a:lnTo>
                <a:lnTo>
                  <a:pt x="636429" y="16327"/>
                </a:lnTo>
                <a:lnTo>
                  <a:pt x="631439" y="11312"/>
                </a:lnTo>
                <a:lnTo>
                  <a:pt x="625397" y="8805"/>
                </a:lnTo>
                <a:lnTo>
                  <a:pt x="611259" y="8805"/>
                </a:lnTo>
                <a:lnTo>
                  <a:pt x="605242" y="11312"/>
                </a:lnTo>
                <a:lnTo>
                  <a:pt x="600252" y="16327"/>
                </a:lnTo>
                <a:lnTo>
                  <a:pt x="595262" y="21341"/>
                </a:lnTo>
                <a:lnTo>
                  <a:pt x="592767" y="27371"/>
                </a:lnTo>
                <a:lnTo>
                  <a:pt x="592767" y="41460"/>
                </a:lnTo>
                <a:lnTo>
                  <a:pt x="595262" y="47477"/>
                </a:lnTo>
                <a:close/>
              </a:path>
              <a:path w="715899" h="113519">
                <a:moveTo>
                  <a:pt x="14602" y="15483"/>
                </a:moveTo>
                <a:lnTo>
                  <a:pt x="55255" y="15483"/>
                </a:lnTo>
                <a:lnTo>
                  <a:pt x="59242" y="16217"/>
                </a:lnTo>
                <a:lnTo>
                  <a:pt x="62226" y="17685"/>
                </a:lnTo>
                <a:lnTo>
                  <a:pt x="67803" y="20473"/>
                </a:lnTo>
                <a:lnTo>
                  <a:pt x="70592" y="25708"/>
                </a:lnTo>
                <a:lnTo>
                  <a:pt x="75019" y="55255"/>
                </a:lnTo>
                <a:lnTo>
                  <a:pt x="78749" y="51953"/>
                </a:lnTo>
                <a:lnTo>
                  <a:pt x="81415" y="47844"/>
                </a:lnTo>
                <a:lnTo>
                  <a:pt x="84081" y="43735"/>
                </a:lnTo>
                <a:lnTo>
                  <a:pt x="85414" y="38451"/>
                </a:lnTo>
                <a:lnTo>
                  <a:pt x="85414" y="31993"/>
                </a:lnTo>
                <a:lnTo>
                  <a:pt x="85102" y="26911"/>
                </a:lnTo>
                <a:lnTo>
                  <a:pt x="80450" y="14580"/>
                </a:lnTo>
                <a:lnTo>
                  <a:pt x="70225" y="6530"/>
                </a:lnTo>
                <a:lnTo>
                  <a:pt x="64892" y="4133"/>
                </a:lnTo>
                <a:lnTo>
                  <a:pt x="58117" y="2935"/>
                </a:lnTo>
                <a:lnTo>
                  <a:pt x="0" y="2935"/>
                </a:lnTo>
                <a:lnTo>
                  <a:pt x="0" y="110731"/>
                </a:lnTo>
                <a:lnTo>
                  <a:pt x="14602" y="110731"/>
                </a:lnTo>
                <a:lnTo>
                  <a:pt x="14602" y="64501"/>
                </a:lnTo>
                <a:lnTo>
                  <a:pt x="53812" y="64501"/>
                </a:lnTo>
                <a:lnTo>
                  <a:pt x="58190" y="65161"/>
                </a:lnTo>
                <a:lnTo>
                  <a:pt x="60979" y="66483"/>
                </a:lnTo>
                <a:lnTo>
                  <a:pt x="65871" y="68879"/>
                </a:lnTo>
                <a:lnTo>
                  <a:pt x="64611" y="48211"/>
                </a:lnTo>
                <a:lnTo>
                  <a:pt x="60624" y="50950"/>
                </a:lnTo>
                <a:lnTo>
                  <a:pt x="55206" y="52320"/>
                </a:lnTo>
                <a:lnTo>
                  <a:pt x="14602" y="52320"/>
                </a:lnTo>
                <a:lnTo>
                  <a:pt x="14602" y="15483"/>
                </a:lnTo>
                <a:close/>
              </a:path>
              <a:path w="715899" h="113519">
                <a:moveTo>
                  <a:pt x="69907" y="102830"/>
                </a:moveTo>
                <a:lnTo>
                  <a:pt x="70151" y="105667"/>
                </a:lnTo>
                <a:lnTo>
                  <a:pt x="70445" y="107135"/>
                </a:lnTo>
                <a:lnTo>
                  <a:pt x="71619" y="110731"/>
                </a:lnTo>
                <a:lnTo>
                  <a:pt x="89524" y="110731"/>
                </a:lnTo>
                <a:lnTo>
                  <a:pt x="89524" y="108309"/>
                </a:lnTo>
                <a:lnTo>
                  <a:pt x="85708" y="105129"/>
                </a:lnTo>
                <a:lnTo>
                  <a:pt x="84827" y="101705"/>
                </a:lnTo>
                <a:lnTo>
                  <a:pt x="84289" y="99699"/>
                </a:lnTo>
                <a:lnTo>
                  <a:pt x="83947" y="96641"/>
                </a:lnTo>
                <a:lnTo>
                  <a:pt x="83800" y="92533"/>
                </a:lnTo>
                <a:lnTo>
                  <a:pt x="83286" y="78076"/>
                </a:lnTo>
                <a:lnTo>
                  <a:pt x="83042" y="71815"/>
                </a:lnTo>
                <a:lnTo>
                  <a:pt x="81855" y="67289"/>
                </a:lnTo>
                <a:lnTo>
                  <a:pt x="79727" y="64501"/>
                </a:lnTo>
                <a:lnTo>
                  <a:pt x="77599" y="61713"/>
                </a:lnTo>
                <a:lnTo>
                  <a:pt x="74432" y="59462"/>
                </a:lnTo>
                <a:lnTo>
                  <a:pt x="70225" y="57750"/>
                </a:lnTo>
                <a:lnTo>
                  <a:pt x="75019" y="55255"/>
                </a:lnTo>
                <a:lnTo>
                  <a:pt x="70592" y="25708"/>
                </a:lnTo>
                <a:lnTo>
                  <a:pt x="70592" y="40530"/>
                </a:lnTo>
                <a:lnTo>
                  <a:pt x="68598" y="45471"/>
                </a:lnTo>
                <a:lnTo>
                  <a:pt x="64611" y="48211"/>
                </a:lnTo>
                <a:lnTo>
                  <a:pt x="65871" y="68879"/>
                </a:lnTo>
                <a:lnTo>
                  <a:pt x="68488" y="73601"/>
                </a:lnTo>
                <a:lnTo>
                  <a:pt x="68830" y="80645"/>
                </a:lnTo>
                <a:lnTo>
                  <a:pt x="69711" y="98623"/>
                </a:lnTo>
                <a:lnTo>
                  <a:pt x="69907" y="102830"/>
                </a:lnTo>
                <a:close/>
              </a:path>
              <a:path w="715899" h="113519">
                <a:moveTo>
                  <a:pt x="189132" y="104188"/>
                </a:moveTo>
                <a:lnTo>
                  <a:pt x="198200" y="95101"/>
                </a:lnTo>
                <a:lnTo>
                  <a:pt x="200355" y="92083"/>
                </a:lnTo>
                <a:lnTo>
                  <a:pt x="205966" y="81201"/>
                </a:lnTo>
                <a:lnTo>
                  <a:pt x="209332" y="68828"/>
                </a:lnTo>
                <a:lnTo>
                  <a:pt x="210454" y="54962"/>
                </a:lnTo>
                <a:lnTo>
                  <a:pt x="209257" y="40943"/>
                </a:lnTo>
                <a:lnTo>
                  <a:pt x="205687" y="28757"/>
                </a:lnTo>
                <a:lnTo>
                  <a:pt x="199741" y="18345"/>
                </a:lnTo>
                <a:lnTo>
                  <a:pt x="194546" y="12543"/>
                </a:lnTo>
                <a:lnTo>
                  <a:pt x="184441" y="5574"/>
                </a:lnTo>
                <a:lnTo>
                  <a:pt x="172084" y="1393"/>
                </a:lnTo>
                <a:lnTo>
                  <a:pt x="157474" y="0"/>
                </a:lnTo>
                <a:lnTo>
                  <a:pt x="148657" y="566"/>
                </a:lnTo>
                <a:lnTo>
                  <a:pt x="135797" y="3963"/>
                </a:lnTo>
                <a:lnTo>
                  <a:pt x="124989" y="10428"/>
                </a:lnTo>
                <a:lnTo>
                  <a:pt x="116234" y="19959"/>
                </a:lnTo>
                <a:lnTo>
                  <a:pt x="109988" y="31557"/>
                </a:lnTo>
                <a:lnTo>
                  <a:pt x="106527" y="43800"/>
                </a:lnTo>
                <a:lnTo>
                  <a:pt x="105374" y="57383"/>
                </a:lnTo>
                <a:lnTo>
                  <a:pt x="105485" y="61837"/>
                </a:lnTo>
                <a:lnTo>
                  <a:pt x="107361" y="75235"/>
                </a:lnTo>
                <a:lnTo>
                  <a:pt x="111555" y="87106"/>
                </a:lnTo>
                <a:lnTo>
                  <a:pt x="118068" y="97449"/>
                </a:lnTo>
                <a:lnTo>
                  <a:pt x="120490" y="58337"/>
                </a:lnTo>
                <a:lnTo>
                  <a:pt x="121342" y="46503"/>
                </a:lnTo>
                <a:lnTo>
                  <a:pt x="124845" y="34091"/>
                </a:lnTo>
                <a:lnTo>
                  <a:pt x="131057" y="24472"/>
                </a:lnTo>
                <a:lnTo>
                  <a:pt x="134189" y="21436"/>
                </a:lnTo>
                <a:lnTo>
                  <a:pt x="145138" y="15100"/>
                </a:lnTo>
                <a:lnTo>
                  <a:pt x="158354" y="12988"/>
                </a:lnTo>
                <a:lnTo>
                  <a:pt x="163060" y="13218"/>
                </a:lnTo>
                <a:lnTo>
                  <a:pt x="175649" y="16759"/>
                </a:lnTo>
                <a:lnTo>
                  <a:pt x="185542" y="24582"/>
                </a:lnTo>
                <a:lnTo>
                  <a:pt x="189288" y="29793"/>
                </a:lnTo>
                <a:lnTo>
                  <a:pt x="193936" y="41333"/>
                </a:lnTo>
                <a:lnTo>
                  <a:pt x="195485" y="55182"/>
                </a:lnTo>
                <a:lnTo>
                  <a:pt x="195032" y="63209"/>
                </a:lnTo>
                <a:lnTo>
                  <a:pt x="192228" y="75716"/>
                </a:lnTo>
                <a:lnTo>
                  <a:pt x="186863" y="86992"/>
                </a:lnTo>
                <a:lnTo>
                  <a:pt x="183311" y="91633"/>
                </a:lnTo>
                <a:lnTo>
                  <a:pt x="172900" y="98527"/>
                </a:lnTo>
                <a:lnTo>
                  <a:pt x="158942" y="100824"/>
                </a:lnTo>
                <a:lnTo>
                  <a:pt x="151166" y="100320"/>
                </a:lnTo>
                <a:lnTo>
                  <a:pt x="138569" y="96380"/>
                </a:lnTo>
                <a:lnTo>
                  <a:pt x="129553" y="88533"/>
                </a:lnTo>
                <a:lnTo>
                  <a:pt x="126373" y="83544"/>
                </a:lnTo>
                <a:lnTo>
                  <a:pt x="131208" y="107995"/>
                </a:lnTo>
                <a:lnTo>
                  <a:pt x="143241" y="112414"/>
                </a:lnTo>
                <a:lnTo>
                  <a:pt x="157181" y="113886"/>
                </a:lnTo>
                <a:lnTo>
                  <a:pt x="165169" y="113432"/>
                </a:lnTo>
                <a:lnTo>
                  <a:pt x="178122" y="110299"/>
                </a:lnTo>
                <a:lnTo>
                  <a:pt x="189132" y="104188"/>
                </a:lnTo>
                <a:close/>
              </a:path>
              <a:path w="715899" h="113519">
                <a:moveTo>
                  <a:pt x="121960" y="71851"/>
                </a:moveTo>
                <a:lnTo>
                  <a:pt x="120490" y="58337"/>
                </a:lnTo>
                <a:lnTo>
                  <a:pt x="118068" y="97449"/>
                </a:lnTo>
                <a:lnTo>
                  <a:pt x="121082" y="100630"/>
                </a:lnTo>
                <a:lnTo>
                  <a:pt x="131208" y="107995"/>
                </a:lnTo>
                <a:lnTo>
                  <a:pt x="126373" y="83544"/>
                </a:lnTo>
                <a:lnTo>
                  <a:pt x="121960" y="71851"/>
                </a:lnTo>
                <a:close/>
              </a:path>
              <a:path w="715899" h="113519">
                <a:moveTo>
                  <a:pt x="237779" y="33363"/>
                </a:moveTo>
                <a:lnTo>
                  <a:pt x="243513" y="23885"/>
                </a:lnTo>
                <a:lnTo>
                  <a:pt x="245417" y="21872"/>
                </a:lnTo>
                <a:lnTo>
                  <a:pt x="256069" y="14989"/>
                </a:lnTo>
                <a:lnTo>
                  <a:pt x="269232" y="12695"/>
                </a:lnTo>
                <a:lnTo>
                  <a:pt x="277941" y="12695"/>
                </a:lnTo>
                <a:lnTo>
                  <a:pt x="284704" y="14725"/>
                </a:lnTo>
                <a:lnTo>
                  <a:pt x="289522" y="18785"/>
                </a:lnTo>
                <a:lnTo>
                  <a:pt x="294340" y="22845"/>
                </a:lnTo>
                <a:lnTo>
                  <a:pt x="297557" y="28349"/>
                </a:lnTo>
                <a:lnTo>
                  <a:pt x="299172" y="35296"/>
                </a:lnTo>
                <a:lnTo>
                  <a:pt x="313408" y="35296"/>
                </a:lnTo>
                <a:lnTo>
                  <a:pt x="309145" y="21362"/>
                </a:lnTo>
                <a:lnTo>
                  <a:pt x="300860" y="10786"/>
                </a:lnTo>
                <a:lnTo>
                  <a:pt x="294825" y="6181"/>
                </a:lnTo>
                <a:lnTo>
                  <a:pt x="283270" y="1545"/>
                </a:lnTo>
                <a:lnTo>
                  <a:pt x="269086" y="0"/>
                </a:lnTo>
                <a:lnTo>
                  <a:pt x="265601" y="90"/>
                </a:lnTo>
                <a:lnTo>
                  <a:pt x="252242" y="2426"/>
                </a:lnTo>
                <a:lnTo>
                  <a:pt x="240856" y="7924"/>
                </a:lnTo>
                <a:lnTo>
                  <a:pt x="231442" y="16584"/>
                </a:lnTo>
                <a:lnTo>
                  <a:pt x="223641" y="29496"/>
                </a:lnTo>
                <a:lnTo>
                  <a:pt x="220025" y="41776"/>
                </a:lnTo>
                <a:lnTo>
                  <a:pt x="218820" y="55696"/>
                </a:lnTo>
                <a:lnTo>
                  <a:pt x="219699" y="69204"/>
                </a:lnTo>
                <a:lnTo>
                  <a:pt x="222786" y="82348"/>
                </a:lnTo>
                <a:lnTo>
                  <a:pt x="228094" y="93328"/>
                </a:lnTo>
                <a:lnTo>
                  <a:pt x="235624" y="102145"/>
                </a:lnTo>
                <a:lnTo>
                  <a:pt x="242177" y="106997"/>
                </a:lnTo>
                <a:lnTo>
                  <a:pt x="253815" y="111889"/>
                </a:lnTo>
                <a:lnTo>
                  <a:pt x="267178" y="113519"/>
                </a:lnTo>
                <a:lnTo>
                  <a:pt x="280179" y="112106"/>
                </a:lnTo>
                <a:lnTo>
                  <a:pt x="292034" y="107486"/>
                </a:lnTo>
                <a:lnTo>
                  <a:pt x="301814" y="99651"/>
                </a:lnTo>
                <a:lnTo>
                  <a:pt x="305498" y="95170"/>
                </a:lnTo>
                <a:lnTo>
                  <a:pt x="311424" y="84049"/>
                </a:lnTo>
                <a:lnTo>
                  <a:pt x="314435" y="71105"/>
                </a:lnTo>
                <a:lnTo>
                  <a:pt x="300199" y="71105"/>
                </a:lnTo>
                <a:lnTo>
                  <a:pt x="298732" y="78199"/>
                </a:lnTo>
                <a:lnTo>
                  <a:pt x="296506" y="83922"/>
                </a:lnTo>
                <a:lnTo>
                  <a:pt x="293522" y="88277"/>
                </a:lnTo>
                <a:lnTo>
                  <a:pt x="292168" y="90124"/>
                </a:lnTo>
                <a:lnTo>
                  <a:pt x="282193" y="98040"/>
                </a:lnTo>
                <a:lnTo>
                  <a:pt x="268939" y="100678"/>
                </a:lnTo>
                <a:lnTo>
                  <a:pt x="264829" y="100506"/>
                </a:lnTo>
                <a:lnTo>
                  <a:pt x="252013" y="96979"/>
                </a:lnTo>
                <a:lnTo>
                  <a:pt x="242559" y="88900"/>
                </a:lnTo>
                <a:lnTo>
                  <a:pt x="239302" y="83765"/>
                </a:lnTo>
                <a:lnTo>
                  <a:pt x="235113" y="72108"/>
                </a:lnTo>
                <a:lnTo>
                  <a:pt x="233717" y="58190"/>
                </a:lnTo>
                <a:lnTo>
                  <a:pt x="234529" y="45864"/>
                </a:lnTo>
                <a:lnTo>
                  <a:pt x="237779" y="33363"/>
                </a:lnTo>
                <a:close/>
              </a:path>
              <a:path w="715899" h="113519">
                <a:moveTo>
                  <a:pt x="331679" y="50412"/>
                </a:moveTo>
                <a:lnTo>
                  <a:pt x="331679" y="62740"/>
                </a:lnTo>
                <a:lnTo>
                  <a:pt x="408215" y="62740"/>
                </a:lnTo>
                <a:lnTo>
                  <a:pt x="408215" y="50412"/>
                </a:lnTo>
                <a:lnTo>
                  <a:pt x="331679" y="50412"/>
                </a:lnTo>
                <a:close/>
              </a:path>
              <a:path w="715899" h="113519">
                <a:moveTo>
                  <a:pt x="451706" y="36323"/>
                </a:moveTo>
                <a:lnTo>
                  <a:pt x="451706" y="110731"/>
                </a:lnTo>
                <a:lnTo>
                  <a:pt x="465795" y="110731"/>
                </a:lnTo>
                <a:lnTo>
                  <a:pt x="465795" y="6090"/>
                </a:lnTo>
                <a:lnTo>
                  <a:pt x="455374" y="6090"/>
                </a:lnTo>
                <a:lnTo>
                  <a:pt x="453516" y="14211"/>
                </a:lnTo>
                <a:lnTo>
                  <a:pt x="450703" y="19360"/>
                </a:lnTo>
                <a:lnTo>
                  <a:pt x="446936" y="21537"/>
                </a:lnTo>
                <a:lnTo>
                  <a:pt x="443169" y="23714"/>
                </a:lnTo>
                <a:lnTo>
                  <a:pt x="436516" y="25267"/>
                </a:lnTo>
                <a:lnTo>
                  <a:pt x="426976" y="26196"/>
                </a:lnTo>
                <a:lnTo>
                  <a:pt x="426976" y="36323"/>
                </a:lnTo>
                <a:lnTo>
                  <a:pt x="451706" y="36323"/>
                </a:lnTo>
                <a:close/>
              </a:path>
              <a:path w="715899" h="113519">
                <a:moveTo>
                  <a:pt x="331679" y="81893"/>
                </a:moveTo>
                <a:lnTo>
                  <a:pt x="331679" y="94440"/>
                </a:lnTo>
                <a:lnTo>
                  <a:pt x="408215" y="94440"/>
                </a:lnTo>
                <a:lnTo>
                  <a:pt x="408215" y="81893"/>
                </a:lnTo>
                <a:lnTo>
                  <a:pt x="331679" y="81893"/>
                </a:lnTo>
                <a:close/>
              </a:path>
              <a:path w="715899" h="113519">
                <a:moveTo>
                  <a:pt x="571511" y="20179"/>
                </a:moveTo>
                <a:lnTo>
                  <a:pt x="571511" y="7411"/>
                </a:lnTo>
                <a:lnTo>
                  <a:pt x="516916" y="7411"/>
                </a:lnTo>
                <a:lnTo>
                  <a:pt x="508918" y="63988"/>
                </a:lnTo>
                <a:lnTo>
                  <a:pt x="520365" y="64648"/>
                </a:lnTo>
                <a:lnTo>
                  <a:pt x="522664" y="61517"/>
                </a:lnTo>
                <a:lnTo>
                  <a:pt x="525440" y="59070"/>
                </a:lnTo>
                <a:lnTo>
                  <a:pt x="528693" y="57310"/>
                </a:lnTo>
                <a:lnTo>
                  <a:pt x="531946" y="55549"/>
                </a:lnTo>
                <a:lnTo>
                  <a:pt x="535849" y="54668"/>
                </a:lnTo>
                <a:lnTo>
                  <a:pt x="546660" y="54668"/>
                </a:lnTo>
                <a:lnTo>
                  <a:pt x="552028" y="56674"/>
                </a:lnTo>
                <a:lnTo>
                  <a:pt x="556505" y="60686"/>
                </a:lnTo>
                <a:lnTo>
                  <a:pt x="560981" y="64697"/>
                </a:lnTo>
                <a:lnTo>
                  <a:pt x="563219" y="70372"/>
                </a:lnTo>
                <a:lnTo>
                  <a:pt x="563219" y="83776"/>
                </a:lnTo>
                <a:lnTo>
                  <a:pt x="561336" y="89304"/>
                </a:lnTo>
                <a:lnTo>
                  <a:pt x="557569" y="94294"/>
                </a:lnTo>
                <a:lnTo>
                  <a:pt x="553802" y="99283"/>
                </a:lnTo>
                <a:lnTo>
                  <a:pt x="548005" y="101779"/>
                </a:lnTo>
                <a:lnTo>
                  <a:pt x="536068" y="101779"/>
                </a:lnTo>
                <a:lnTo>
                  <a:pt x="532449" y="101045"/>
                </a:lnTo>
                <a:lnTo>
                  <a:pt x="529318" y="99577"/>
                </a:lnTo>
                <a:lnTo>
                  <a:pt x="523202" y="96691"/>
                </a:lnTo>
                <a:lnTo>
                  <a:pt x="519704" y="91481"/>
                </a:lnTo>
                <a:lnTo>
                  <a:pt x="518824" y="83947"/>
                </a:lnTo>
                <a:lnTo>
                  <a:pt x="505102" y="83947"/>
                </a:lnTo>
                <a:lnTo>
                  <a:pt x="505884" y="93927"/>
                </a:lnTo>
                <a:lnTo>
                  <a:pt x="509566" y="101326"/>
                </a:lnTo>
                <a:lnTo>
                  <a:pt x="516146" y="106145"/>
                </a:lnTo>
                <a:lnTo>
                  <a:pt x="522725" y="110964"/>
                </a:lnTo>
                <a:lnTo>
                  <a:pt x="530295" y="113373"/>
                </a:lnTo>
                <a:lnTo>
                  <a:pt x="538856" y="113373"/>
                </a:lnTo>
                <a:lnTo>
                  <a:pt x="546274" y="112945"/>
                </a:lnTo>
                <a:lnTo>
                  <a:pt x="559042" y="109319"/>
                </a:lnTo>
                <a:lnTo>
                  <a:pt x="568246" y="101998"/>
                </a:lnTo>
                <a:lnTo>
                  <a:pt x="569788" y="99980"/>
                </a:lnTo>
                <a:lnTo>
                  <a:pt x="575539" y="88587"/>
                </a:lnTo>
                <a:lnTo>
                  <a:pt x="577455" y="75728"/>
                </a:lnTo>
                <a:lnTo>
                  <a:pt x="577454" y="75419"/>
                </a:lnTo>
                <a:lnTo>
                  <a:pt x="574887" y="62539"/>
                </a:lnTo>
                <a:lnTo>
                  <a:pt x="567402" y="52100"/>
                </a:lnTo>
                <a:lnTo>
                  <a:pt x="555864" y="44967"/>
                </a:lnTo>
                <a:lnTo>
                  <a:pt x="542893" y="42781"/>
                </a:lnTo>
                <a:lnTo>
                  <a:pt x="537756" y="42781"/>
                </a:lnTo>
                <a:lnTo>
                  <a:pt x="533231" y="43588"/>
                </a:lnTo>
                <a:lnTo>
                  <a:pt x="529318" y="45202"/>
                </a:lnTo>
                <a:lnTo>
                  <a:pt x="527116" y="46132"/>
                </a:lnTo>
                <a:lnTo>
                  <a:pt x="522347" y="49385"/>
                </a:lnTo>
                <a:lnTo>
                  <a:pt x="526823" y="20179"/>
                </a:lnTo>
                <a:lnTo>
                  <a:pt x="571511" y="20179"/>
                </a:lnTo>
                <a:close/>
              </a:path>
              <a:path w="715899" h="113519">
                <a:moveTo>
                  <a:pt x="679723" y="6090"/>
                </a:moveTo>
                <a:lnTo>
                  <a:pt x="620946" y="113519"/>
                </a:lnTo>
                <a:lnTo>
                  <a:pt x="629091" y="113519"/>
                </a:lnTo>
                <a:lnTo>
                  <a:pt x="687869" y="6090"/>
                </a:lnTo>
                <a:lnTo>
                  <a:pt x="679723" y="6090"/>
                </a:lnTo>
                <a:close/>
              </a:path>
              <a:path w="715899" h="113519">
                <a:moveTo>
                  <a:pt x="614146" y="49531"/>
                </a:moveTo>
                <a:lnTo>
                  <a:pt x="610587" y="48052"/>
                </a:lnTo>
                <a:lnTo>
                  <a:pt x="611259" y="59952"/>
                </a:lnTo>
                <a:lnTo>
                  <a:pt x="618303" y="59952"/>
                </a:lnTo>
                <a:lnTo>
                  <a:pt x="618303" y="49531"/>
                </a:lnTo>
                <a:lnTo>
                  <a:pt x="614146" y="49531"/>
                </a:lnTo>
                <a:close/>
              </a:path>
              <a:path w="715899" h="113519">
                <a:moveTo>
                  <a:pt x="686156" y="100311"/>
                </a:moveTo>
                <a:lnTo>
                  <a:pt x="682572" y="98831"/>
                </a:lnTo>
                <a:lnTo>
                  <a:pt x="683270" y="110731"/>
                </a:lnTo>
                <a:lnTo>
                  <a:pt x="690364" y="110731"/>
                </a:lnTo>
                <a:lnTo>
                  <a:pt x="690364" y="100311"/>
                </a:lnTo>
                <a:lnTo>
                  <a:pt x="686156" y="1003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3" name="object 573"/>
          <p:cNvSpPr/>
          <p:nvPr/>
        </p:nvSpPr>
        <p:spPr>
          <a:xfrm>
            <a:off x="7959511" y="1030316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5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4" name="object 574"/>
          <p:cNvSpPr/>
          <p:nvPr/>
        </p:nvSpPr>
        <p:spPr>
          <a:xfrm>
            <a:off x="7959511" y="1058189"/>
            <a:ext cx="69578" cy="0"/>
          </a:xfrm>
          <a:custGeom>
            <a:avLst/>
            <a:gdLst/>
            <a:ahLst/>
            <a:cxnLst/>
            <a:rect l="l" t="t" r="r" b="b"/>
            <a:pathLst>
              <a:path w="76536">
                <a:moveTo>
                  <a:pt x="0" y="0"/>
                </a:moveTo>
                <a:lnTo>
                  <a:pt x="76536" y="0"/>
                </a:lnTo>
              </a:path>
            </a:pathLst>
          </a:custGeom>
          <a:ln w="1381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5" name="object 575"/>
          <p:cNvSpPr/>
          <p:nvPr/>
        </p:nvSpPr>
        <p:spPr>
          <a:xfrm>
            <a:off x="7657985" y="1115588"/>
            <a:ext cx="1037911" cy="97768"/>
          </a:xfrm>
          <a:custGeom>
            <a:avLst/>
            <a:gdLst/>
            <a:ahLst/>
            <a:cxnLst/>
            <a:rect l="l" t="t" r="r" b="b"/>
            <a:pathLst>
              <a:path w="1141702" h="110804">
                <a:moveTo>
                  <a:pt x="970153" y="110463"/>
                </a:moveTo>
                <a:lnTo>
                  <a:pt x="983199" y="107563"/>
                </a:lnTo>
                <a:lnTo>
                  <a:pt x="993205" y="101191"/>
                </a:lnTo>
                <a:lnTo>
                  <a:pt x="1000824" y="89849"/>
                </a:lnTo>
                <a:lnTo>
                  <a:pt x="1003111" y="76682"/>
                </a:lnTo>
                <a:lnTo>
                  <a:pt x="1003111" y="70420"/>
                </a:lnTo>
                <a:lnTo>
                  <a:pt x="1001558" y="65125"/>
                </a:lnTo>
                <a:lnTo>
                  <a:pt x="998451" y="60796"/>
                </a:lnTo>
                <a:lnTo>
                  <a:pt x="995345" y="56466"/>
                </a:lnTo>
                <a:lnTo>
                  <a:pt x="991028" y="53543"/>
                </a:lnTo>
                <a:lnTo>
                  <a:pt x="985499" y="52027"/>
                </a:lnTo>
                <a:lnTo>
                  <a:pt x="988924" y="50608"/>
                </a:lnTo>
                <a:lnTo>
                  <a:pt x="991712" y="48651"/>
                </a:lnTo>
                <a:lnTo>
                  <a:pt x="993865" y="46156"/>
                </a:lnTo>
                <a:lnTo>
                  <a:pt x="997339" y="42144"/>
                </a:lnTo>
                <a:lnTo>
                  <a:pt x="999075" y="36911"/>
                </a:lnTo>
                <a:lnTo>
                  <a:pt x="999075" y="21402"/>
                </a:lnTo>
                <a:lnTo>
                  <a:pt x="996140" y="14492"/>
                </a:lnTo>
                <a:lnTo>
                  <a:pt x="990270" y="9723"/>
                </a:lnTo>
                <a:lnTo>
                  <a:pt x="979414" y="4290"/>
                </a:lnTo>
                <a:lnTo>
                  <a:pt x="965394" y="2568"/>
                </a:lnTo>
                <a:lnTo>
                  <a:pt x="957560" y="3187"/>
                </a:lnTo>
                <a:lnTo>
                  <a:pt x="945343" y="7899"/>
                </a:lnTo>
                <a:lnTo>
                  <a:pt x="936996" y="17244"/>
                </a:lnTo>
                <a:lnTo>
                  <a:pt x="933865" y="22723"/>
                </a:lnTo>
                <a:lnTo>
                  <a:pt x="932299" y="29376"/>
                </a:lnTo>
                <a:lnTo>
                  <a:pt x="932299" y="37203"/>
                </a:lnTo>
                <a:lnTo>
                  <a:pt x="945361" y="37203"/>
                </a:lnTo>
                <a:lnTo>
                  <a:pt x="945606" y="31235"/>
                </a:lnTo>
                <a:lnTo>
                  <a:pt x="946657" y="26637"/>
                </a:lnTo>
                <a:lnTo>
                  <a:pt x="948516" y="23408"/>
                </a:lnTo>
                <a:lnTo>
                  <a:pt x="951892" y="17537"/>
                </a:lnTo>
                <a:lnTo>
                  <a:pt x="957982" y="14603"/>
                </a:lnTo>
                <a:lnTo>
                  <a:pt x="971729" y="14603"/>
                </a:lnTo>
                <a:lnTo>
                  <a:pt x="976058" y="16021"/>
                </a:lnTo>
                <a:lnTo>
                  <a:pt x="979776" y="18858"/>
                </a:lnTo>
                <a:lnTo>
                  <a:pt x="983494" y="21695"/>
                </a:lnTo>
                <a:lnTo>
                  <a:pt x="985353" y="25732"/>
                </a:lnTo>
                <a:lnTo>
                  <a:pt x="985353" y="38011"/>
                </a:lnTo>
                <a:lnTo>
                  <a:pt x="982564" y="42903"/>
                </a:lnTo>
                <a:lnTo>
                  <a:pt x="976988" y="45643"/>
                </a:lnTo>
                <a:lnTo>
                  <a:pt x="973808" y="47208"/>
                </a:lnTo>
                <a:lnTo>
                  <a:pt x="969748" y="47990"/>
                </a:lnTo>
                <a:lnTo>
                  <a:pt x="960869" y="47868"/>
                </a:lnTo>
                <a:lnTo>
                  <a:pt x="958348" y="47624"/>
                </a:lnTo>
                <a:lnTo>
                  <a:pt x="958348" y="59291"/>
                </a:lnTo>
                <a:lnTo>
                  <a:pt x="963779" y="59145"/>
                </a:lnTo>
                <a:lnTo>
                  <a:pt x="971656" y="59145"/>
                </a:lnTo>
                <a:lnTo>
                  <a:pt x="977807" y="60588"/>
                </a:lnTo>
                <a:lnTo>
                  <a:pt x="982235" y="63474"/>
                </a:lnTo>
                <a:lnTo>
                  <a:pt x="986662" y="66360"/>
                </a:lnTo>
                <a:lnTo>
                  <a:pt x="988875" y="71423"/>
                </a:lnTo>
                <a:lnTo>
                  <a:pt x="988875" y="84534"/>
                </a:lnTo>
                <a:lnTo>
                  <a:pt x="986772" y="89328"/>
                </a:lnTo>
                <a:lnTo>
                  <a:pt x="982564" y="93046"/>
                </a:lnTo>
                <a:lnTo>
                  <a:pt x="978357" y="96764"/>
                </a:lnTo>
                <a:lnTo>
                  <a:pt x="972781" y="98623"/>
                </a:lnTo>
                <a:lnTo>
                  <a:pt x="956882" y="98623"/>
                </a:lnTo>
                <a:lnTo>
                  <a:pt x="950693" y="95859"/>
                </a:lnTo>
                <a:lnTo>
                  <a:pt x="947269" y="90331"/>
                </a:lnTo>
                <a:lnTo>
                  <a:pt x="945312" y="87249"/>
                </a:lnTo>
                <a:lnTo>
                  <a:pt x="944039" y="82308"/>
                </a:lnTo>
                <a:lnTo>
                  <a:pt x="943452" y="75508"/>
                </a:lnTo>
                <a:lnTo>
                  <a:pt x="929657" y="75508"/>
                </a:lnTo>
                <a:lnTo>
                  <a:pt x="931902" y="89495"/>
                </a:lnTo>
                <a:lnTo>
                  <a:pt x="938060" y="100421"/>
                </a:lnTo>
                <a:lnTo>
                  <a:pt x="940253" y="102757"/>
                </a:lnTo>
                <a:lnTo>
                  <a:pt x="950702" y="108683"/>
                </a:lnTo>
                <a:lnTo>
                  <a:pt x="965100" y="110658"/>
                </a:lnTo>
                <a:lnTo>
                  <a:pt x="970153" y="110463"/>
                </a:lnTo>
                <a:close/>
              </a:path>
              <a:path w="1141702" h="110804">
                <a:moveTo>
                  <a:pt x="1113671" y="3155"/>
                </a:moveTo>
                <a:lnTo>
                  <a:pt x="1105526" y="3155"/>
                </a:lnTo>
                <a:lnTo>
                  <a:pt x="1046748" y="110584"/>
                </a:lnTo>
                <a:lnTo>
                  <a:pt x="1054894" y="110584"/>
                </a:lnTo>
                <a:lnTo>
                  <a:pt x="1113671" y="3155"/>
                </a:lnTo>
                <a:close/>
              </a:path>
              <a:path w="1141702" h="110804">
                <a:moveTo>
                  <a:pt x="1044106" y="46596"/>
                </a:moveTo>
                <a:lnTo>
                  <a:pt x="1039948" y="46596"/>
                </a:lnTo>
                <a:lnTo>
                  <a:pt x="1036389" y="45116"/>
                </a:lnTo>
                <a:lnTo>
                  <a:pt x="1037062" y="57016"/>
                </a:lnTo>
                <a:lnTo>
                  <a:pt x="1044106" y="57016"/>
                </a:lnTo>
                <a:lnTo>
                  <a:pt x="1044106" y="46596"/>
                </a:lnTo>
                <a:close/>
              </a:path>
              <a:path w="1141702" h="110804">
                <a:moveTo>
                  <a:pt x="1113916" y="97375"/>
                </a:moveTo>
                <a:lnTo>
                  <a:pt x="1111959" y="97375"/>
                </a:lnTo>
                <a:lnTo>
                  <a:pt x="1108375" y="95896"/>
                </a:lnTo>
                <a:lnTo>
                  <a:pt x="1109073" y="107795"/>
                </a:lnTo>
                <a:lnTo>
                  <a:pt x="1113916" y="107795"/>
                </a:lnTo>
                <a:lnTo>
                  <a:pt x="1113916" y="97375"/>
                </a:lnTo>
                <a:close/>
              </a:path>
              <a:path w="1141702" h="110804">
                <a:moveTo>
                  <a:pt x="1108375" y="95896"/>
                </a:moveTo>
                <a:lnTo>
                  <a:pt x="1105416" y="92936"/>
                </a:lnTo>
                <a:lnTo>
                  <a:pt x="1102456" y="89977"/>
                </a:lnTo>
                <a:lnTo>
                  <a:pt x="1100977" y="86417"/>
                </a:lnTo>
                <a:lnTo>
                  <a:pt x="1100977" y="78101"/>
                </a:lnTo>
                <a:lnTo>
                  <a:pt x="1102456" y="74542"/>
                </a:lnTo>
                <a:lnTo>
                  <a:pt x="1105416" y="71582"/>
                </a:lnTo>
                <a:lnTo>
                  <a:pt x="1108375" y="68623"/>
                </a:lnTo>
                <a:lnTo>
                  <a:pt x="1111959" y="67143"/>
                </a:lnTo>
                <a:lnTo>
                  <a:pt x="1113916" y="67143"/>
                </a:lnTo>
                <a:lnTo>
                  <a:pt x="1113916" y="56723"/>
                </a:lnTo>
                <a:lnTo>
                  <a:pt x="1109073" y="56723"/>
                </a:lnTo>
                <a:lnTo>
                  <a:pt x="1103031" y="59218"/>
                </a:lnTo>
                <a:lnTo>
                  <a:pt x="1098041" y="64207"/>
                </a:lnTo>
                <a:lnTo>
                  <a:pt x="1093051" y="69197"/>
                </a:lnTo>
                <a:lnTo>
                  <a:pt x="1090557" y="75215"/>
                </a:lnTo>
                <a:lnTo>
                  <a:pt x="1090557" y="89304"/>
                </a:lnTo>
                <a:lnTo>
                  <a:pt x="1093051" y="95321"/>
                </a:lnTo>
                <a:lnTo>
                  <a:pt x="1098041" y="100311"/>
                </a:lnTo>
                <a:lnTo>
                  <a:pt x="1103031" y="105301"/>
                </a:lnTo>
                <a:lnTo>
                  <a:pt x="1109073" y="107795"/>
                </a:lnTo>
                <a:lnTo>
                  <a:pt x="1108375" y="95896"/>
                </a:lnTo>
                <a:close/>
              </a:path>
              <a:path w="1141702" h="110804">
                <a:moveTo>
                  <a:pt x="1057242" y="54522"/>
                </a:moveTo>
                <a:lnTo>
                  <a:pt x="1062232" y="49532"/>
                </a:lnTo>
                <a:lnTo>
                  <a:pt x="1067221" y="44541"/>
                </a:lnTo>
                <a:lnTo>
                  <a:pt x="1069716" y="38525"/>
                </a:lnTo>
                <a:lnTo>
                  <a:pt x="1069716" y="24436"/>
                </a:lnTo>
                <a:lnTo>
                  <a:pt x="1067221" y="18406"/>
                </a:lnTo>
                <a:lnTo>
                  <a:pt x="1062232" y="13392"/>
                </a:lnTo>
                <a:lnTo>
                  <a:pt x="1057242" y="8377"/>
                </a:lnTo>
                <a:lnTo>
                  <a:pt x="1051199" y="5870"/>
                </a:lnTo>
                <a:lnTo>
                  <a:pt x="1037062" y="5870"/>
                </a:lnTo>
                <a:lnTo>
                  <a:pt x="1031044" y="8377"/>
                </a:lnTo>
                <a:lnTo>
                  <a:pt x="1026055" y="13392"/>
                </a:lnTo>
                <a:lnTo>
                  <a:pt x="1021064" y="18406"/>
                </a:lnTo>
                <a:lnTo>
                  <a:pt x="1018570" y="24436"/>
                </a:lnTo>
                <a:lnTo>
                  <a:pt x="1018570" y="38525"/>
                </a:lnTo>
                <a:lnTo>
                  <a:pt x="1021064" y="44541"/>
                </a:lnTo>
                <a:lnTo>
                  <a:pt x="1026055" y="49532"/>
                </a:lnTo>
                <a:lnTo>
                  <a:pt x="1031044" y="54522"/>
                </a:lnTo>
                <a:lnTo>
                  <a:pt x="1037062" y="57016"/>
                </a:lnTo>
                <a:lnTo>
                  <a:pt x="1036389" y="45116"/>
                </a:lnTo>
                <a:lnTo>
                  <a:pt x="1033430" y="42157"/>
                </a:lnTo>
                <a:lnTo>
                  <a:pt x="1030469" y="39197"/>
                </a:lnTo>
                <a:lnTo>
                  <a:pt x="1028989" y="35638"/>
                </a:lnTo>
                <a:lnTo>
                  <a:pt x="1028989" y="27273"/>
                </a:lnTo>
                <a:lnTo>
                  <a:pt x="1030469" y="23702"/>
                </a:lnTo>
                <a:lnTo>
                  <a:pt x="1033430" y="20767"/>
                </a:lnTo>
                <a:lnTo>
                  <a:pt x="1036389" y="17831"/>
                </a:lnTo>
                <a:lnTo>
                  <a:pt x="1039948" y="16363"/>
                </a:lnTo>
                <a:lnTo>
                  <a:pt x="1048314" y="16363"/>
                </a:lnTo>
                <a:lnTo>
                  <a:pt x="1051897" y="17843"/>
                </a:lnTo>
                <a:lnTo>
                  <a:pt x="1054856" y="20803"/>
                </a:lnTo>
                <a:lnTo>
                  <a:pt x="1057816" y="23763"/>
                </a:lnTo>
                <a:lnTo>
                  <a:pt x="1059296" y="27322"/>
                </a:lnTo>
                <a:lnTo>
                  <a:pt x="1059296" y="35638"/>
                </a:lnTo>
                <a:lnTo>
                  <a:pt x="1057816" y="39197"/>
                </a:lnTo>
                <a:lnTo>
                  <a:pt x="1054856" y="42157"/>
                </a:lnTo>
                <a:lnTo>
                  <a:pt x="1051897" y="45116"/>
                </a:lnTo>
                <a:lnTo>
                  <a:pt x="1048314" y="46596"/>
                </a:lnTo>
                <a:lnTo>
                  <a:pt x="1044106" y="46596"/>
                </a:lnTo>
                <a:lnTo>
                  <a:pt x="1044106" y="57016"/>
                </a:lnTo>
                <a:lnTo>
                  <a:pt x="1051199" y="57016"/>
                </a:lnTo>
                <a:lnTo>
                  <a:pt x="1057242" y="54522"/>
                </a:lnTo>
                <a:close/>
              </a:path>
              <a:path w="1141702" h="110804">
                <a:moveTo>
                  <a:pt x="582212" y="108945"/>
                </a:moveTo>
                <a:lnTo>
                  <a:pt x="585490" y="108554"/>
                </a:lnTo>
                <a:lnTo>
                  <a:pt x="588584" y="107795"/>
                </a:lnTo>
                <a:lnTo>
                  <a:pt x="588584" y="97375"/>
                </a:lnTo>
                <a:lnTo>
                  <a:pt x="584598" y="97596"/>
                </a:lnTo>
                <a:lnTo>
                  <a:pt x="581564" y="97596"/>
                </a:lnTo>
                <a:lnTo>
                  <a:pt x="578825" y="96788"/>
                </a:lnTo>
                <a:lnTo>
                  <a:pt x="576037" y="94025"/>
                </a:lnTo>
                <a:lnTo>
                  <a:pt x="576037" y="39992"/>
                </a:lnTo>
                <a:lnTo>
                  <a:pt x="588584" y="39992"/>
                </a:lnTo>
                <a:lnTo>
                  <a:pt x="588584" y="29205"/>
                </a:lnTo>
                <a:lnTo>
                  <a:pt x="576037" y="29205"/>
                </a:lnTo>
                <a:lnTo>
                  <a:pt x="576037" y="7264"/>
                </a:lnTo>
                <a:lnTo>
                  <a:pt x="562681" y="7264"/>
                </a:lnTo>
                <a:lnTo>
                  <a:pt x="562681" y="29205"/>
                </a:lnTo>
                <a:lnTo>
                  <a:pt x="552041" y="29205"/>
                </a:lnTo>
                <a:lnTo>
                  <a:pt x="552041" y="39992"/>
                </a:lnTo>
                <a:lnTo>
                  <a:pt x="562681" y="39992"/>
                </a:lnTo>
                <a:lnTo>
                  <a:pt x="562681" y="97057"/>
                </a:lnTo>
                <a:lnTo>
                  <a:pt x="563781" y="101155"/>
                </a:lnTo>
                <a:lnTo>
                  <a:pt x="565984" y="104310"/>
                </a:lnTo>
                <a:lnTo>
                  <a:pt x="568185" y="107466"/>
                </a:lnTo>
                <a:lnTo>
                  <a:pt x="572368" y="109043"/>
                </a:lnTo>
                <a:lnTo>
                  <a:pt x="578532" y="109043"/>
                </a:lnTo>
                <a:lnTo>
                  <a:pt x="582212" y="108945"/>
                </a:lnTo>
                <a:close/>
              </a:path>
              <a:path w="1141702" h="110804">
                <a:moveTo>
                  <a:pt x="14602" y="61566"/>
                </a:moveTo>
                <a:lnTo>
                  <a:pt x="53812" y="61566"/>
                </a:lnTo>
                <a:lnTo>
                  <a:pt x="58190" y="62226"/>
                </a:lnTo>
                <a:lnTo>
                  <a:pt x="60979" y="63547"/>
                </a:lnTo>
                <a:lnTo>
                  <a:pt x="65871" y="65944"/>
                </a:lnTo>
                <a:lnTo>
                  <a:pt x="64611" y="45275"/>
                </a:lnTo>
                <a:lnTo>
                  <a:pt x="60624" y="48015"/>
                </a:lnTo>
                <a:lnTo>
                  <a:pt x="55206" y="49385"/>
                </a:lnTo>
                <a:lnTo>
                  <a:pt x="14602" y="49385"/>
                </a:lnTo>
                <a:lnTo>
                  <a:pt x="14602" y="12548"/>
                </a:lnTo>
                <a:lnTo>
                  <a:pt x="55255" y="12548"/>
                </a:lnTo>
                <a:lnTo>
                  <a:pt x="59242" y="13281"/>
                </a:lnTo>
                <a:lnTo>
                  <a:pt x="62226" y="14749"/>
                </a:lnTo>
                <a:lnTo>
                  <a:pt x="67803" y="17537"/>
                </a:lnTo>
                <a:lnTo>
                  <a:pt x="70592" y="22772"/>
                </a:lnTo>
                <a:lnTo>
                  <a:pt x="75019" y="52320"/>
                </a:lnTo>
                <a:lnTo>
                  <a:pt x="78749" y="49018"/>
                </a:lnTo>
                <a:lnTo>
                  <a:pt x="81415" y="44909"/>
                </a:lnTo>
                <a:lnTo>
                  <a:pt x="84081" y="40799"/>
                </a:lnTo>
                <a:lnTo>
                  <a:pt x="85414" y="35516"/>
                </a:lnTo>
                <a:lnTo>
                  <a:pt x="85414" y="29058"/>
                </a:lnTo>
                <a:lnTo>
                  <a:pt x="85102" y="23976"/>
                </a:lnTo>
                <a:lnTo>
                  <a:pt x="80450" y="11645"/>
                </a:lnTo>
                <a:lnTo>
                  <a:pt x="70225" y="3595"/>
                </a:lnTo>
                <a:lnTo>
                  <a:pt x="64892" y="1198"/>
                </a:lnTo>
                <a:lnTo>
                  <a:pt x="58117" y="0"/>
                </a:lnTo>
                <a:lnTo>
                  <a:pt x="0" y="0"/>
                </a:lnTo>
                <a:lnTo>
                  <a:pt x="0" y="107795"/>
                </a:lnTo>
                <a:lnTo>
                  <a:pt x="14602" y="107795"/>
                </a:lnTo>
                <a:lnTo>
                  <a:pt x="14602" y="61566"/>
                </a:lnTo>
                <a:close/>
              </a:path>
              <a:path w="1141702" h="110804">
                <a:moveTo>
                  <a:pt x="89524" y="105374"/>
                </a:moveTo>
                <a:lnTo>
                  <a:pt x="85708" y="102194"/>
                </a:lnTo>
                <a:lnTo>
                  <a:pt x="84827" y="98770"/>
                </a:lnTo>
                <a:lnTo>
                  <a:pt x="84289" y="96764"/>
                </a:lnTo>
                <a:lnTo>
                  <a:pt x="83947" y="93706"/>
                </a:lnTo>
                <a:lnTo>
                  <a:pt x="83800" y="89598"/>
                </a:lnTo>
                <a:lnTo>
                  <a:pt x="83286" y="75141"/>
                </a:lnTo>
                <a:lnTo>
                  <a:pt x="83042" y="68879"/>
                </a:lnTo>
                <a:lnTo>
                  <a:pt x="81855" y="64354"/>
                </a:lnTo>
                <a:lnTo>
                  <a:pt x="79727" y="61566"/>
                </a:lnTo>
                <a:lnTo>
                  <a:pt x="77599" y="58777"/>
                </a:lnTo>
                <a:lnTo>
                  <a:pt x="74432" y="56527"/>
                </a:lnTo>
                <a:lnTo>
                  <a:pt x="70225" y="54815"/>
                </a:lnTo>
                <a:lnTo>
                  <a:pt x="75019" y="52320"/>
                </a:lnTo>
                <a:lnTo>
                  <a:pt x="70592" y="22772"/>
                </a:lnTo>
                <a:lnTo>
                  <a:pt x="70592" y="37595"/>
                </a:lnTo>
                <a:lnTo>
                  <a:pt x="68598" y="42536"/>
                </a:lnTo>
                <a:lnTo>
                  <a:pt x="64611" y="45275"/>
                </a:lnTo>
                <a:lnTo>
                  <a:pt x="65871" y="65944"/>
                </a:lnTo>
                <a:lnTo>
                  <a:pt x="68488" y="70665"/>
                </a:lnTo>
                <a:lnTo>
                  <a:pt x="68830" y="77710"/>
                </a:lnTo>
                <a:lnTo>
                  <a:pt x="69711" y="95688"/>
                </a:lnTo>
                <a:lnTo>
                  <a:pt x="69907" y="99895"/>
                </a:lnTo>
                <a:lnTo>
                  <a:pt x="70151" y="102732"/>
                </a:lnTo>
                <a:lnTo>
                  <a:pt x="70445" y="104200"/>
                </a:lnTo>
                <a:lnTo>
                  <a:pt x="71619" y="107795"/>
                </a:lnTo>
                <a:lnTo>
                  <a:pt x="89524" y="107795"/>
                </a:lnTo>
                <a:lnTo>
                  <a:pt x="89524" y="105374"/>
                </a:lnTo>
                <a:close/>
              </a:path>
              <a:path w="1141702" h="110804">
                <a:moveTo>
                  <a:pt x="147470" y="110193"/>
                </a:moveTo>
                <a:lnTo>
                  <a:pt x="150650" y="109410"/>
                </a:lnTo>
                <a:lnTo>
                  <a:pt x="156569" y="108040"/>
                </a:lnTo>
                <a:lnTo>
                  <a:pt x="161534" y="105399"/>
                </a:lnTo>
                <a:lnTo>
                  <a:pt x="165546" y="101485"/>
                </a:lnTo>
                <a:lnTo>
                  <a:pt x="167943" y="99234"/>
                </a:lnTo>
                <a:lnTo>
                  <a:pt x="170108" y="96336"/>
                </a:lnTo>
                <a:lnTo>
                  <a:pt x="172040" y="92789"/>
                </a:lnTo>
                <a:lnTo>
                  <a:pt x="173972" y="89243"/>
                </a:lnTo>
                <a:lnTo>
                  <a:pt x="175110" y="86026"/>
                </a:lnTo>
                <a:lnTo>
                  <a:pt x="175452" y="83140"/>
                </a:lnTo>
                <a:lnTo>
                  <a:pt x="162464" y="83140"/>
                </a:lnTo>
                <a:lnTo>
                  <a:pt x="161485" y="86613"/>
                </a:lnTo>
                <a:lnTo>
                  <a:pt x="159822" y="89670"/>
                </a:lnTo>
                <a:lnTo>
                  <a:pt x="157474" y="92313"/>
                </a:lnTo>
                <a:lnTo>
                  <a:pt x="153365" y="96862"/>
                </a:lnTo>
                <a:lnTo>
                  <a:pt x="147861" y="99137"/>
                </a:lnTo>
                <a:lnTo>
                  <a:pt x="133576" y="99137"/>
                </a:lnTo>
                <a:lnTo>
                  <a:pt x="128122" y="96727"/>
                </a:lnTo>
                <a:lnTo>
                  <a:pt x="124600" y="91909"/>
                </a:lnTo>
                <a:lnTo>
                  <a:pt x="121077" y="87090"/>
                </a:lnTo>
                <a:lnTo>
                  <a:pt x="119194" y="80694"/>
                </a:lnTo>
                <a:lnTo>
                  <a:pt x="118949" y="72720"/>
                </a:lnTo>
                <a:lnTo>
                  <a:pt x="176552" y="72720"/>
                </a:lnTo>
                <a:lnTo>
                  <a:pt x="176552" y="64795"/>
                </a:lnTo>
                <a:lnTo>
                  <a:pt x="176162" y="59022"/>
                </a:lnTo>
                <a:lnTo>
                  <a:pt x="175379" y="55402"/>
                </a:lnTo>
                <a:lnTo>
                  <a:pt x="174498" y="50118"/>
                </a:lnTo>
                <a:lnTo>
                  <a:pt x="172737" y="45496"/>
                </a:lnTo>
                <a:lnTo>
                  <a:pt x="170096" y="41533"/>
                </a:lnTo>
                <a:lnTo>
                  <a:pt x="167356" y="37375"/>
                </a:lnTo>
                <a:lnTo>
                  <a:pt x="163369" y="33987"/>
                </a:lnTo>
                <a:lnTo>
                  <a:pt x="158135" y="31370"/>
                </a:lnTo>
                <a:lnTo>
                  <a:pt x="152900" y="28753"/>
                </a:lnTo>
                <a:lnTo>
                  <a:pt x="147494" y="27444"/>
                </a:lnTo>
                <a:lnTo>
                  <a:pt x="141917" y="27444"/>
                </a:lnTo>
                <a:lnTo>
                  <a:pt x="137576" y="27657"/>
                </a:lnTo>
                <a:lnTo>
                  <a:pt x="129956" y="41154"/>
                </a:lnTo>
                <a:lnTo>
                  <a:pt x="135044" y="38965"/>
                </a:lnTo>
                <a:lnTo>
                  <a:pt x="149573" y="38965"/>
                </a:lnTo>
                <a:lnTo>
                  <a:pt x="155615" y="42144"/>
                </a:lnTo>
                <a:lnTo>
                  <a:pt x="159235" y="48504"/>
                </a:lnTo>
                <a:lnTo>
                  <a:pt x="161191" y="51928"/>
                </a:lnTo>
                <a:lnTo>
                  <a:pt x="162440" y="56503"/>
                </a:lnTo>
                <a:lnTo>
                  <a:pt x="162978" y="62226"/>
                </a:lnTo>
                <a:lnTo>
                  <a:pt x="119316" y="62226"/>
                </a:lnTo>
                <a:lnTo>
                  <a:pt x="119561" y="55476"/>
                </a:lnTo>
                <a:lnTo>
                  <a:pt x="115060" y="39258"/>
                </a:lnTo>
                <a:lnTo>
                  <a:pt x="111094" y="44706"/>
                </a:lnTo>
                <a:lnTo>
                  <a:pt x="106364" y="56263"/>
                </a:lnTo>
                <a:lnTo>
                  <a:pt x="104787" y="70004"/>
                </a:lnTo>
                <a:lnTo>
                  <a:pt x="105179" y="77215"/>
                </a:lnTo>
                <a:lnTo>
                  <a:pt x="108435" y="89942"/>
                </a:lnTo>
                <a:lnTo>
                  <a:pt x="114987" y="99907"/>
                </a:lnTo>
                <a:lnTo>
                  <a:pt x="127077" y="108234"/>
                </a:lnTo>
                <a:lnTo>
                  <a:pt x="139862" y="110584"/>
                </a:lnTo>
                <a:lnTo>
                  <a:pt x="143874" y="110584"/>
                </a:lnTo>
                <a:lnTo>
                  <a:pt x="147470" y="110193"/>
                </a:lnTo>
                <a:close/>
              </a:path>
              <a:path w="1141702" h="110804">
                <a:moveTo>
                  <a:pt x="121738" y="49910"/>
                </a:moveTo>
                <a:lnTo>
                  <a:pt x="125847" y="45532"/>
                </a:lnTo>
                <a:lnTo>
                  <a:pt x="129956" y="41154"/>
                </a:lnTo>
                <a:lnTo>
                  <a:pt x="137576" y="27657"/>
                </a:lnTo>
                <a:lnTo>
                  <a:pt x="125136" y="31244"/>
                </a:lnTo>
                <a:lnTo>
                  <a:pt x="115060" y="39258"/>
                </a:lnTo>
                <a:lnTo>
                  <a:pt x="119561" y="55476"/>
                </a:lnTo>
                <a:lnTo>
                  <a:pt x="121738" y="49910"/>
                </a:lnTo>
                <a:close/>
              </a:path>
              <a:path w="1141702" h="110804">
                <a:moveTo>
                  <a:pt x="210284" y="29572"/>
                </a:moveTo>
                <a:lnTo>
                  <a:pt x="196855" y="29572"/>
                </a:lnTo>
                <a:lnTo>
                  <a:pt x="196855" y="107795"/>
                </a:lnTo>
                <a:lnTo>
                  <a:pt x="210284" y="107795"/>
                </a:lnTo>
                <a:lnTo>
                  <a:pt x="210284" y="29572"/>
                </a:lnTo>
                <a:close/>
              </a:path>
              <a:path w="1141702" h="110804">
                <a:moveTo>
                  <a:pt x="210284" y="0"/>
                </a:moveTo>
                <a:lnTo>
                  <a:pt x="196855" y="0"/>
                </a:lnTo>
                <a:lnTo>
                  <a:pt x="196855" y="14969"/>
                </a:lnTo>
                <a:lnTo>
                  <a:pt x="210284" y="14969"/>
                </a:lnTo>
                <a:lnTo>
                  <a:pt x="210284" y="0"/>
                </a:lnTo>
                <a:close/>
              </a:path>
              <a:path w="1141702" h="110804">
                <a:moveTo>
                  <a:pt x="298487" y="49458"/>
                </a:moveTo>
                <a:lnTo>
                  <a:pt x="297410" y="43368"/>
                </a:lnTo>
                <a:lnTo>
                  <a:pt x="295258" y="39111"/>
                </a:lnTo>
                <a:lnTo>
                  <a:pt x="286657" y="30353"/>
                </a:lnTo>
                <a:lnTo>
                  <a:pt x="272657" y="27444"/>
                </a:lnTo>
                <a:lnTo>
                  <a:pt x="267569" y="27444"/>
                </a:lnTo>
                <a:lnTo>
                  <a:pt x="262946" y="28447"/>
                </a:lnTo>
                <a:lnTo>
                  <a:pt x="258788" y="30453"/>
                </a:lnTo>
                <a:lnTo>
                  <a:pt x="254630" y="32459"/>
                </a:lnTo>
                <a:lnTo>
                  <a:pt x="250692" y="35760"/>
                </a:lnTo>
                <a:lnTo>
                  <a:pt x="246974" y="40359"/>
                </a:lnTo>
                <a:lnTo>
                  <a:pt x="246974" y="29205"/>
                </a:lnTo>
                <a:lnTo>
                  <a:pt x="234426" y="29205"/>
                </a:lnTo>
                <a:lnTo>
                  <a:pt x="234426" y="107795"/>
                </a:lnTo>
                <a:lnTo>
                  <a:pt x="247634" y="107795"/>
                </a:lnTo>
                <a:lnTo>
                  <a:pt x="247634" y="61492"/>
                </a:lnTo>
                <a:lnTo>
                  <a:pt x="247964" y="57542"/>
                </a:lnTo>
                <a:lnTo>
                  <a:pt x="248625" y="54778"/>
                </a:lnTo>
                <a:lnTo>
                  <a:pt x="249285" y="52014"/>
                </a:lnTo>
                <a:lnTo>
                  <a:pt x="250716" y="49336"/>
                </a:lnTo>
                <a:lnTo>
                  <a:pt x="252918" y="46743"/>
                </a:lnTo>
                <a:lnTo>
                  <a:pt x="255657" y="43515"/>
                </a:lnTo>
                <a:lnTo>
                  <a:pt x="258836" y="41362"/>
                </a:lnTo>
                <a:lnTo>
                  <a:pt x="262457" y="40285"/>
                </a:lnTo>
                <a:lnTo>
                  <a:pt x="264463" y="39650"/>
                </a:lnTo>
                <a:lnTo>
                  <a:pt x="267031" y="39331"/>
                </a:lnTo>
                <a:lnTo>
                  <a:pt x="276325" y="39331"/>
                </a:lnTo>
                <a:lnTo>
                  <a:pt x="280581" y="41778"/>
                </a:lnTo>
                <a:lnTo>
                  <a:pt x="282930" y="46669"/>
                </a:lnTo>
                <a:lnTo>
                  <a:pt x="284349" y="49605"/>
                </a:lnTo>
                <a:lnTo>
                  <a:pt x="285058" y="53470"/>
                </a:lnTo>
                <a:lnTo>
                  <a:pt x="285058" y="107795"/>
                </a:lnTo>
                <a:lnTo>
                  <a:pt x="298487" y="107795"/>
                </a:lnTo>
                <a:lnTo>
                  <a:pt x="298487" y="49458"/>
                </a:lnTo>
                <a:close/>
              </a:path>
              <a:path w="1141702" h="110804">
                <a:moveTo>
                  <a:pt x="385932" y="29205"/>
                </a:moveTo>
                <a:lnTo>
                  <a:pt x="371476" y="29205"/>
                </a:lnTo>
                <a:lnTo>
                  <a:pt x="349535" y="93193"/>
                </a:lnTo>
                <a:lnTo>
                  <a:pt x="328548" y="29205"/>
                </a:lnTo>
                <a:lnTo>
                  <a:pt x="313212" y="29205"/>
                </a:lnTo>
                <a:lnTo>
                  <a:pt x="342197" y="107795"/>
                </a:lnTo>
                <a:lnTo>
                  <a:pt x="356286" y="107795"/>
                </a:lnTo>
                <a:lnTo>
                  <a:pt x="385932" y="29205"/>
                </a:lnTo>
                <a:close/>
              </a:path>
              <a:path w="1141702" h="110804">
                <a:moveTo>
                  <a:pt x="435513" y="110193"/>
                </a:moveTo>
                <a:lnTo>
                  <a:pt x="438693" y="109410"/>
                </a:lnTo>
                <a:lnTo>
                  <a:pt x="444612" y="108040"/>
                </a:lnTo>
                <a:lnTo>
                  <a:pt x="449577" y="105399"/>
                </a:lnTo>
                <a:lnTo>
                  <a:pt x="453589" y="101485"/>
                </a:lnTo>
                <a:lnTo>
                  <a:pt x="455986" y="99234"/>
                </a:lnTo>
                <a:lnTo>
                  <a:pt x="458151" y="96336"/>
                </a:lnTo>
                <a:lnTo>
                  <a:pt x="460083" y="92789"/>
                </a:lnTo>
                <a:lnTo>
                  <a:pt x="462016" y="89243"/>
                </a:lnTo>
                <a:lnTo>
                  <a:pt x="463153" y="86026"/>
                </a:lnTo>
                <a:lnTo>
                  <a:pt x="463495" y="83140"/>
                </a:lnTo>
                <a:lnTo>
                  <a:pt x="450507" y="83140"/>
                </a:lnTo>
                <a:lnTo>
                  <a:pt x="449528" y="86613"/>
                </a:lnTo>
                <a:lnTo>
                  <a:pt x="447865" y="89670"/>
                </a:lnTo>
                <a:lnTo>
                  <a:pt x="445517" y="92313"/>
                </a:lnTo>
                <a:lnTo>
                  <a:pt x="441408" y="96862"/>
                </a:lnTo>
                <a:lnTo>
                  <a:pt x="435904" y="99137"/>
                </a:lnTo>
                <a:lnTo>
                  <a:pt x="421620" y="99137"/>
                </a:lnTo>
                <a:lnTo>
                  <a:pt x="416165" y="96727"/>
                </a:lnTo>
                <a:lnTo>
                  <a:pt x="412643" y="91909"/>
                </a:lnTo>
                <a:lnTo>
                  <a:pt x="409120" y="87090"/>
                </a:lnTo>
                <a:lnTo>
                  <a:pt x="407237" y="80694"/>
                </a:lnTo>
                <a:lnTo>
                  <a:pt x="406992" y="72720"/>
                </a:lnTo>
                <a:lnTo>
                  <a:pt x="464595" y="72720"/>
                </a:lnTo>
                <a:lnTo>
                  <a:pt x="464595" y="64795"/>
                </a:lnTo>
                <a:lnTo>
                  <a:pt x="464204" y="59022"/>
                </a:lnTo>
                <a:lnTo>
                  <a:pt x="463422" y="55402"/>
                </a:lnTo>
                <a:lnTo>
                  <a:pt x="462541" y="50118"/>
                </a:lnTo>
                <a:lnTo>
                  <a:pt x="460780" y="45496"/>
                </a:lnTo>
                <a:lnTo>
                  <a:pt x="458139" y="41533"/>
                </a:lnTo>
                <a:lnTo>
                  <a:pt x="455399" y="37375"/>
                </a:lnTo>
                <a:lnTo>
                  <a:pt x="451412" y="33987"/>
                </a:lnTo>
                <a:lnTo>
                  <a:pt x="446178" y="31370"/>
                </a:lnTo>
                <a:lnTo>
                  <a:pt x="440943" y="28753"/>
                </a:lnTo>
                <a:lnTo>
                  <a:pt x="435537" y="27444"/>
                </a:lnTo>
                <a:lnTo>
                  <a:pt x="429960" y="27444"/>
                </a:lnTo>
                <a:lnTo>
                  <a:pt x="425619" y="27657"/>
                </a:lnTo>
                <a:lnTo>
                  <a:pt x="417999" y="41154"/>
                </a:lnTo>
                <a:lnTo>
                  <a:pt x="423087" y="38965"/>
                </a:lnTo>
                <a:lnTo>
                  <a:pt x="437617" y="38965"/>
                </a:lnTo>
                <a:lnTo>
                  <a:pt x="443658" y="42144"/>
                </a:lnTo>
                <a:lnTo>
                  <a:pt x="447278" y="48504"/>
                </a:lnTo>
                <a:lnTo>
                  <a:pt x="449234" y="51928"/>
                </a:lnTo>
                <a:lnTo>
                  <a:pt x="450483" y="56503"/>
                </a:lnTo>
                <a:lnTo>
                  <a:pt x="451021" y="62226"/>
                </a:lnTo>
                <a:lnTo>
                  <a:pt x="407359" y="62226"/>
                </a:lnTo>
                <a:lnTo>
                  <a:pt x="407604" y="55476"/>
                </a:lnTo>
                <a:lnTo>
                  <a:pt x="403103" y="39258"/>
                </a:lnTo>
                <a:lnTo>
                  <a:pt x="399137" y="44706"/>
                </a:lnTo>
                <a:lnTo>
                  <a:pt x="394407" y="56263"/>
                </a:lnTo>
                <a:lnTo>
                  <a:pt x="392830" y="70004"/>
                </a:lnTo>
                <a:lnTo>
                  <a:pt x="393222" y="77215"/>
                </a:lnTo>
                <a:lnTo>
                  <a:pt x="396478" y="89942"/>
                </a:lnTo>
                <a:lnTo>
                  <a:pt x="403030" y="99907"/>
                </a:lnTo>
                <a:lnTo>
                  <a:pt x="415120" y="108234"/>
                </a:lnTo>
                <a:lnTo>
                  <a:pt x="427905" y="110584"/>
                </a:lnTo>
                <a:lnTo>
                  <a:pt x="431917" y="110584"/>
                </a:lnTo>
                <a:lnTo>
                  <a:pt x="435513" y="110193"/>
                </a:lnTo>
                <a:close/>
              </a:path>
              <a:path w="1141702" h="110804">
                <a:moveTo>
                  <a:pt x="409781" y="49910"/>
                </a:moveTo>
                <a:lnTo>
                  <a:pt x="413890" y="45532"/>
                </a:lnTo>
                <a:lnTo>
                  <a:pt x="417999" y="41154"/>
                </a:lnTo>
                <a:lnTo>
                  <a:pt x="425619" y="27657"/>
                </a:lnTo>
                <a:lnTo>
                  <a:pt x="413179" y="31244"/>
                </a:lnTo>
                <a:lnTo>
                  <a:pt x="403103" y="39258"/>
                </a:lnTo>
                <a:lnTo>
                  <a:pt x="407604" y="55476"/>
                </a:lnTo>
                <a:lnTo>
                  <a:pt x="409781" y="49910"/>
                </a:lnTo>
                <a:close/>
              </a:path>
              <a:path w="1141702" h="110804">
                <a:moveTo>
                  <a:pt x="526929" y="108893"/>
                </a:moveTo>
                <a:lnTo>
                  <a:pt x="536961" y="103173"/>
                </a:lnTo>
                <a:lnTo>
                  <a:pt x="542269" y="98085"/>
                </a:lnTo>
                <a:lnTo>
                  <a:pt x="544923" y="92044"/>
                </a:lnTo>
                <a:lnTo>
                  <a:pt x="544923" y="77808"/>
                </a:lnTo>
                <a:lnTo>
                  <a:pt x="542355" y="72499"/>
                </a:lnTo>
                <a:lnTo>
                  <a:pt x="537218" y="69124"/>
                </a:lnTo>
                <a:lnTo>
                  <a:pt x="533990" y="66972"/>
                </a:lnTo>
                <a:lnTo>
                  <a:pt x="527629" y="64746"/>
                </a:lnTo>
                <a:lnTo>
                  <a:pt x="518139" y="62447"/>
                </a:lnTo>
                <a:lnTo>
                  <a:pt x="509407" y="60318"/>
                </a:lnTo>
                <a:lnTo>
                  <a:pt x="505591" y="59389"/>
                </a:lnTo>
                <a:lnTo>
                  <a:pt x="502704" y="58313"/>
                </a:lnTo>
                <a:lnTo>
                  <a:pt x="500747" y="57090"/>
                </a:lnTo>
                <a:lnTo>
                  <a:pt x="497373" y="55035"/>
                </a:lnTo>
                <a:lnTo>
                  <a:pt x="495685" y="52295"/>
                </a:lnTo>
                <a:lnTo>
                  <a:pt x="495685" y="45740"/>
                </a:lnTo>
                <a:lnTo>
                  <a:pt x="496969" y="43221"/>
                </a:lnTo>
                <a:lnTo>
                  <a:pt x="499537" y="41313"/>
                </a:lnTo>
                <a:lnTo>
                  <a:pt x="502105" y="39405"/>
                </a:lnTo>
                <a:lnTo>
                  <a:pt x="505884" y="38451"/>
                </a:lnTo>
                <a:lnTo>
                  <a:pt x="518359" y="38451"/>
                </a:lnTo>
                <a:lnTo>
                  <a:pt x="523618" y="40188"/>
                </a:lnTo>
                <a:lnTo>
                  <a:pt x="526652" y="43661"/>
                </a:lnTo>
                <a:lnTo>
                  <a:pt x="528510" y="46107"/>
                </a:lnTo>
                <a:lnTo>
                  <a:pt x="529562" y="48822"/>
                </a:lnTo>
                <a:lnTo>
                  <a:pt x="529806" y="51806"/>
                </a:lnTo>
                <a:lnTo>
                  <a:pt x="542281" y="51806"/>
                </a:lnTo>
                <a:lnTo>
                  <a:pt x="542379" y="46718"/>
                </a:lnTo>
                <a:lnTo>
                  <a:pt x="540790" y="41974"/>
                </a:lnTo>
                <a:lnTo>
                  <a:pt x="537512" y="37570"/>
                </a:lnTo>
                <a:lnTo>
                  <a:pt x="536169" y="35945"/>
                </a:lnTo>
                <a:lnTo>
                  <a:pt x="526126" y="29349"/>
                </a:lnTo>
                <a:lnTo>
                  <a:pt x="511902" y="27151"/>
                </a:lnTo>
                <a:lnTo>
                  <a:pt x="502852" y="27151"/>
                </a:lnTo>
                <a:lnTo>
                  <a:pt x="495648" y="29450"/>
                </a:lnTo>
                <a:lnTo>
                  <a:pt x="490291" y="34048"/>
                </a:lnTo>
                <a:lnTo>
                  <a:pt x="484935" y="38647"/>
                </a:lnTo>
                <a:lnTo>
                  <a:pt x="482256" y="44664"/>
                </a:lnTo>
                <a:lnTo>
                  <a:pt x="482256" y="58410"/>
                </a:lnTo>
                <a:lnTo>
                  <a:pt x="485093" y="63351"/>
                </a:lnTo>
                <a:lnTo>
                  <a:pt x="490769" y="66923"/>
                </a:lnTo>
                <a:lnTo>
                  <a:pt x="493947" y="68978"/>
                </a:lnTo>
                <a:lnTo>
                  <a:pt x="498889" y="70837"/>
                </a:lnTo>
                <a:lnTo>
                  <a:pt x="505591" y="72499"/>
                </a:lnTo>
                <a:lnTo>
                  <a:pt x="516085" y="75141"/>
                </a:lnTo>
                <a:lnTo>
                  <a:pt x="521711" y="76560"/>
                </a:lnTo>
                <a:lnTo>
                  <a:pt x="525477" y="77808"/>
                </a:lnTo>
                <a:lnTo>
                  <a:pt x="527385" y="78884"/>
                </a:lnTo>
                <a:lnTo>
                  <a:pt x="530370" y="80645"/>
                </a:lnTo>
                <a:lnTo>
                  <a:pt x="531862" y="83213"/>
                </a:lnTo>
                <a:lnTo>
                  <a:pt x="531862" y="91041"/>
                </a:lnTo>
                <a:lnTo>
                  <a:pt x="530003" y="94330"/>
                </a:lnTo>
                <a:lnTo>
                  <a:pt x="526284" y="96458"/>
                </a:lnTo>
                <a:lnTo>
                  <a:pt x="522567" y="98586"/>
                </a:lnTo>
                <a:lnTo>
                  <a:pt x="518262" y="99650"/>
                </a:lnTo>
                <a:lnTo>
                  <a:pt x="505151" y="99650"/>
                </a:lnTo>
                <a:lnTo>
                  <a:pt x="499378" y="97522"/>
                </a:lnTo>
                <a:lnTo>
                  <a:pt x="496052" y="93266"/>
                </a:lnTo>
                <a:lnTo>
                  <a:pt x="494242" y="90918"/>
                </a:lnTo>
                <a:lnTo>
                  <a:pt x="493141" y="87542"/>
                </a:lnTo>
                <a:lnTo>
                  <a:pt x="492750" y="83140"/>
                </a:lnTo>
                <a:lnTo>
                  <a:pt x="480055" y="83140"/>
                </a:lnTo>
                <a:lnTo>
                  <a:pt x="480397" y="90967"/>
                </a:lnTo>
                <a:lnTo>
                  <a:pt x="483002" y="97534"/>
                </a:lnTo>
                <a:lnTo>
                  <a:pt x="487869" y="102842"/>
                </a:lnTo>
                <a:lnTo>
                  <a:pt x="498058" y="108917"/>
                </a:lnTo>
                <a:lnTo>
                  <a:pt x="512709" y="110804"/>
                </a:lnTo>
                <a:lnTo>
                  <a:pt x="526929" y="108893"/>
                </a:lnTo>
                <a:close/>
              </a:path>
              <a:path w="1141702" h="110804">
                <a:moveTo>
                  <a:pt x="766361" y="3155"/>
                </a:moveTo>
                <a:lnTo>
                  <a:pt x="755940" y="3155"/>
                </a:lnTo>
                <a:lnTo>
                  <a:pt x="754082" y="11276"/>
                </a:lnTo>
                <a:lnTo>
                  <a:pt x="751269" y="16424"/>
                </a:lnTo>
                <a:lnTo>
                  <a:pt x="747502" y="18601"/>
                </a:lnTo>
                <a:lnTo>
                  <a:pt x="743736" y="20778"/>
                </a:lnTo>
                <a:lnTo>
                  <a:pt x="737083" y="22332"/>
                </a:lnTo>
                <a:lnTo>
                  <a:pt x="727543" y="23261"/>
                </a:lnTo>
                <a:lnTo>
                  <a:pt x="727543" y="33388"/>
                </a:lnTo>
                <a:lnTo>
                  <a:pt x="752272" y="33388"/>
                </a:lnTo>
                <a:lnTo>
                  <a:pt x="752272" y="107795"/>
                </a:lnTo>
                <a:lnTo>
                  <a:pt x="766361" y="107795"/>
                </a:lnTo>
                <a:lnTo>
                  <a:pt x="766361" y="3155"/>
                </a:lnTo>
                <a:close/>
              </a:path>
              <a:path w="1141702" h="110804">
                <a:moveTo>
                  <a:pt x="669586" y="110463"/>
                </a:moveTo>
                <a:lnTo>
                  <a:pt x="682633" y="107563"/>
                </a:lnTo>
                <a:lnTo>
                  <a:pt x="692638" y="101191"/>
                </a:lnTo>
                <a:lnTo>
                  <a:pt x="700258" y="89849"/>
                </a:lnTo>
                <a:lnTo>
                  <a:pt x="702544" y="76682"/>
                </a:lnTo>
                <a:lnTo>
                  <a:pt x="702544" y="70420"/>
                </a:lnTo>
                <a:lnTo>
                  <a:pt x="700991" y="65125"/>
                </a:lnTo>
                <a:lnTo>
                  <a:pt x="697884" y="60796"/>
                </a:lnTo>
                <a:lnTo>
                  <a:pt x="694779" y="56466"/>
                </a:lnTo>
                <a:lnTo>
                  <a:pt x="690461" y="53543"/>
                </a:lnTo>
                <a:lnTo>
                  <a:pt x="684933" y="52027"/>
                </a:lnTo>
                <a:lnTo>
                  <a:pt x="688358" y="50608"/>
                </a:lnTo>
                <a:lnTo>
                  <a:pt x="691146" y="48651"/>
                </a:lnTo>
                <a:lnTo>
                  <a:pt x="693299" y="46156"/>
                </a:lnTo>
                <a:lnTo>
                  <a:pt x="696772" y="42144"/>
                </a:lnTo>
                <a:lnTo>
                  <a:pt x="698509" y="36910"/>
                </a:lnTo>
                <a:lnTo>
                  <a:pt x="698509" y="21402"/>
                </a:lnTo>
                <a:lnTo>
                  <a:pt x="695574" y="14492"/>
                </a:lnTo>
                <a:lnTo>
                  <a:pt x="689703" y="9723"/>
                </a:lnTo>
                <a:lnTo>
                  <a:pt x="678848" y="4290"/>
                </a:lnTo>
                <a:lnTo>
                  <a:pt x="664827" y="2568"/>
                </a:lnTo>
                <a:lnTo>
                  <a:pt x="656993" y="3187"/>
                </a:lnTo>
                <a:lnTo>
                  <a:pt x="644776" y="7899"/>
                </a:lnTo>
                <a:lnTo>
                  <a:pt x="636429" y="17244"/>
                </a:lnTo>
                <a:lnTo>
                  <a:pt x="633298" y="22723"/>
                </a:lnTo>
                <a:lnTo>
                  <a:pt x="631733" y="29376"/>
                </a:lnTo>
                <a:lnTo>
                  <a:pt x="631733" y="37203"/>
                </a:lnTo>
                <a:lnTo>
                  <a:pt x="644794" y="37203"/>
                </a:lnTo>
                <a:lnTo>
                  <a:pt x="645039" y="31235"/>
                </a:lnTo>
                <a:lnTo>
                  <a:pt x="646091" y="26637"/>
                </a:lnTo>
                <a:lnTo>
                  <a:pt x="647950" y="23408"/>
                </a:lnTo>
                <a:lnTo>
                  <a:pt x="651325" y="17537"/>
                </a:lnTo>
                <a:lnTo>
                  <a:pt x="657415" y="14603"/>
                </a:lnTo>
                <a:lnTo>
                  <a:pt x="671162" y="14603"/>
                </a:lnTo>
                <a:lnTo>
                  <a:pt x="675491" y="16021"/>
                </a:lnTo>
                <a:lnTo>
                  <a:pt x="679209" y="18858"/>
                </a:lnTo>
                <a:lnTo>
                  <a:pt x="682927" y="21695"/>
                </a:lnTo>
                <a:lnTo>
                  <a:pt x="684787" y="25732"/>
                </a:lnTo>
                <a:lnTo>
                  <a:pt x="684787" y="38011"/>
                </a:lnTo>
                <a:lnTo>
                  <a:pt x="681997" y="42903"/>
                </a:lnTo>
                <a:lnTo>
                  <a:pt x="676421" y="45643"/>
                </a:lnTo>
                <a:lnTo>
                  <a:pt x="673241" y="47208"/>
                </a:lnTo>
                <a:lnTo>
                  <a:pt x="669181" y="47990"/>
                </a:lnTo>
                <a:lnTo>
                  <a:pt x="660302" y="47868"/>
                </a:lnTo>
                <a:lnTo>
                  <a:pt x="657782" y="47624"/>
                </a:lnTo>
                <a:lnTo>
                  <a:pt x="657782" y="59291"/>
                </a:lnTo>
                <a:lnTo>
                  <a:pt x="663212" y="59145"/>
                </a:lnTo>
                <a:lnTo>
                  <a:pt x="671089" y="59145"/>
                </a:lnTo>
                <a:lnTo>
                  <a:pt x="677241" y="60588"/>
                </a:lnTo>
                <a:lnTo>
                  <a:pt x="681668" y="63474"/>
                </a:lnTo>
                <a:lnTo>
                  <a:pt x="686095" y="66360"/>
                </a:lnTo>
                <a:lnTo>
                  <a:pt x="688308" y="71423"/>
                </a:lnTo>
                <a:lnTo>
                  <a:pt x="688308" y="84534"/>
                </a:lnTo>
                <a:lnTo>
                  <a:pt x="686205" y="89328"/>
                </a:lnTo>
                <a:lnTo>
                  <a:pt x="681997" y="93046"/>
                </a:lnTo>
                <a:lnTo>
                  <a:pt x="677790" y="96764"/>
                </a:lnTo>
                <a:lnTo>
                  <a:pt x="672214" y="98623"/>
                </a:lnTo>
                <a:lnTo>
                  <a:pt x="656315" y="98623"/>
                </a:lnTo>
                <a:lnTo>
                  <a:pt x="650127" y="95859"/>
                </a:lnTo>
                <a:lnTo>
                  <a:pt x="646702" y="90331"/>
                </a:lnTo>
                <a:lnTo>
                  <a:pt x="644745" y="87249"/>
                </a:lnTo>
                <a:lnTo>
                  <a:pt x="643473" y="82308"/>
                </a:lnTo>
                <a:lnTo>
                  <a:pt x="642886" y="75508"/>
                </a:lnTo>
                <a:lnTo>
                  <a:pt x="629091" y="75508"/>
                </a:lnTo>
                <a:lnTo>
                  <a:pt x="631336" y="89495"/>
                </a:lnTo>
                <a:lnTo>
                  <a:pt x="637493" y="100421"/>
                </a:lnTo>
                <a:lnTo>
                  <a:pt x="639686" y="102757"/>
                </a:lnTo>
                <a:lnTo>
                  <a:pt x="650135" y="108683"/>
                </a:lnTo>
                <a:lnTo>
                  <a:pt x="664534" y="110658"/>
                </a:lnTo>
                <a:lnTo>
                  <a:pt x="669586" y="110463"/>
                </a:lnTo>
                <a:close/>
              </a:path>
              <a:path w="1141702" h="110804">
                <a:moveTo>
                  <a:pt x="829004" y="91799"/>
                </a:moveTo>
                <a:lnTo>
                  <a:pt x="813667" y="91799"/>
                </a:lnTo>
                <a:lnTo>
                  <a:pt x="813667" y="107795"/>
                </a:lnTo>
                <a:lnTo>
                  <a:pt x="829004" y="107795"/>
                </a:lnTo>
                <a:lnTo>
                  <a:pt x="829004" y="91799"/>
                </a:lnTo>
                <a:close/>
              </a:path>
              <a:path w="1141702" h="110804">
                <a:moveTo>
                  <a:pt x="882488" y="110463"/>
                </a:moveTo>
                <a:lnTo>
                  <a:pt x="895534" y="107563"/>
                </a:lnTo>
                <a:lnTo>
                  <a:pt x="905540" y="101191"/>
                </a:lnTo>
                <a:lnTo>
                  <a:pt x="913159" y="89849"/>
                </a:lnTo>
                <a:lnTo>
                  <a:pt x="915445" y="76682"/>
                </a:lnTo>
                <a:lnTo>
                  <a:pt x="915445" y="70420"/>
                </a:lnTo>
                <a:lnTo>
                  <a:pt x="913893" y="65125"/>
                </a:lnTo>
                <a:lnTo>
                  <a:pt x="910786" y="60796"/>
                </a:lnTo>
                <a:lnTo>
                  <a:pt x="907680" y="56466"/>
                </a:lnTo>
                <a:lnTo>
                  <a:pt x="903363" y="53543"/>
                </a:lnTo>
                <a:lnTo>
                  <a:pt x="897834" y="52027"/>
                </a:lnTo>
                <a:lnTo>
                  <a:pt x="901259" y="50608"/>
                </a:lnTo>
                <a:lnTo>
                  <a:pt x="904047" y="48651"/>
                </a:lnTo>
                <a:lnTo>
                  <a:pt x="906200" y="46156"/>
                </a:lnTo>
                <a:lnTo>
                  <a:pt x="909674" y="42144"/>
                </a:lnTo>
                <a:lnTo>
                  <a:pt x="911410" y="36910"/>
                </a:lnTo>
                <a:lnTo>
                  <a:pt x="911410" y="21402"/>
                </a:lnTo>
                <a:lnTo>
                  <a:pt x="908475" y="14492"/>
                </a:lnTo>
                <a:lnTo>
                  <a:pt x="902604" y="9723"/>
                </a:lnTo>
                <a:lnTo>
                  <a:pt x="891749" y="4290"/>
                </a:lnTo>
                <a:lnTo>
                  <a:pt x="877728" y="2568"/>
                </a:lnTo>
                <a:lnTo>
                  <a:pt x="869895" y="3187"/>
                </a:lnTo>
                <a:lnTo>
                  <a:pt x="857678" y="7899"/>
                </a:lnTo>
                <a:lnTo>
                  <a:pt x="849330" y="17244"/>
                </a:lnTo>
                <a:lnTo>
                  <a:pt x="846199" y="22723"/>
                </a:lnTo>
                <a:lnTo>
                  <a:pt x="844634" y="29376"/>
                </a:lnTo>
                <a:lnTo>
                  <a:pt x="844634" y="37203"/>
                </a:lnTo>
                <a:lnTo>
                  <a:pt x="857696" y="37203"/>
                </a:lnTo>
                <a:lnTo>
                  <a:pt x="857940" y="31235"/>
                </a:lnTo>
                <a:lnTo>
                  <a:pt x="858992" y="26637"/>
                </a:lnTo>
                <a:lnTo>
                  <a:pt x="860851" y="23408"/>
                </a:lnTo>
                <a:lnTo>
                  <a:pt x="864226" y="17537"/>
                </a:lnTo>
                <a:lnTo>
                  <a:pt x="870316" y="14603"/>
                </a:lnTo>
                <a:lnTo>
                  <a:pt x="884064" y="14603"/>
                </a:lnTo>
                <a:lnTo>
                  <a:pt x="888392" y="16021"/>
                </a:lnTo>
                <a:lnTo>
                  <a:pt x="892110" y="18858"/>
                </a:lnTo>
                <a:lnTo>
                  <a:pt x="895828" y="21695"/>
                </a:lnTo>
                <a:lnTo>
                  <a:pt x="897688" y="25732"/>
                </a:lnTo>
                <a:lnTo>
                  <a:pt x="897688" y="38011"/>
                </a:lnTo>
                <a:lnTo>
                  <a:pt x="894899" y="42903"/>
                </a:lnTo>
                <a:lnTo>
                  <a:pt x="889323" y="45643"/>
                </a:lnTo>
                <a:lnTo>
                  <a:pt x="886143" y="47208"/>
                </a:lnTo>
                <a:lnTo>
                  <a:pt x="882082" y="47990"/>
                </a:lnTo>
                <a:lnTo>
                  <a:pt x="873203" y="47868"/>
                </a:lnTo>
                <a:lnTo>
                  <a:pt x="870683" y="47624"/>
                </a:lnTo>
                <a:lnTo>
                  <a:pt x="870683" y="59291"/>
                </a:lnTo>
                <a:lnTo>
                  <a:pt x="876113" y="59145"/>
                </a:lnTo>
                <a:lnTo>
                  <a:pt x="883990" y="59145"/>
                </a:lnTo>
                <a:lnTo>
                  <a:pt x="890142" y="60588"/>
                </a:lnTo>
                <a:lnTo>
                  <a:pt x="894569" y="63474"/>
                </a:lnTo>
                <a:lnTo>
                  <a:pt x="898997" y="66360"/>
                </a:lnTo>
                <a:lnTo>
                  <a:pt x="901209" y="71423"/>
                </a:lnTo>
                <a:lnTo>
                  <a:pt x="901209" y="84534"/>
                </a:lnTo>
                <a:lnTo>
                  <a:pt x="899107" y="89328"/>
                </a:lnTo>
                <a:lnTo>
                  <a:pt x="894899" y="93046"/>
                </a:lnTo>
                <a:lnTo>
                  <a:pt x="890692" y="96764"/>
                </a:lnTo>
                <a:lnTo>
                  <a:pt x="885115" y="98623"/>
                </a:lnTo>
                <a:lnTo>
                  <a:pt x="869216" y="98623"/>
                </a:lnTo>
                <a:lnTo>
                  <a:pt x="863028" y="95859"/>
                </a:lnTo>
                <a:lnTo>
                  <a:pt x="859604" y="90331"/>
                </a:lnTo>
                <a:lnTo>
                  <a:pt x="857647" y="87249"/>
                </a:lnTo>
                <a:lnTo>
                  <a:pt x="856374" y="82308"/>
                </a:lnTo>
                <a:lnTo>
                  <a:pt x="855787" y="75508"/>
                </a:lnTo>
                <a:lnTo>
                  <a:pt x="841992" y="75508"/>
                </a:lnTo>
                <a:lnTo>
                  <a:pt x="844237" y="89495"/>
                </a:lnTo>
                <a:lnTo>
                  <a:pt x="850394" y="100421"/>
                </a:lnTo>
                <a:lnTo>
                  <a:pt x="852588" y="102757"/>
                </a:lnTo>
                <a:lnTo>
                  <a:pt x="863037" y="108683"/>
                </a:lnTo>
                <a:lnTo>
                  <a:pt x="877435" y="110658"/>
                </a:lnTo>
                <a:lnTo>
                  <a:pt x="882488" y="1104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6" name="object 576"/>
          <p:cNvSpPr/>
          <p:nvPr/>
        </p:nvSpPr>
        <p:spPr>
          <a:xfrm>
            <a:off x="7843048" y="1116268"/>
            <a:ext cx="0" cy="94434"/>
          </a:xfrm>
          <a:custGeom>
            <a:avLst/>
            <a:gdLst/>
            <a:ahLst/>
            <a:cxnLst/>
            <a:rect l="l" t="t" r="r" b="b"/>
            <a:pathLst>
              <a:path h="107025">
                <a:moveTo>
                  <a:pt x="0" y="0"/>
                </a:moveTo>
                <a:lnTo>
                  <a:pt x="0" y="107025"/>
                </a:lnTo>
              </a:path>
            </a:pathLst>
          </a:custGeom>
          <a:ln w="1469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7" name="object 577"/>
          <p:cNvSpPr/>
          <p:nvPr/>
        </p:nvSpPr>
        <p:spPr>
          <a:xfrm>
            <a:off x="8397682" y="1203644"/>
            <a:ext cx="13943" cy="0"/>
          </a:xfrm>
          <a:custGeom>
            <a:avLst/>
            <a:gdLst/>
            <a:ahLst/>
            <a:cxnLst/>
            <a:rect l="l" t="t" r="r" b="b"/>
            <a:pathLst>
              <a:path w="15337">
                <a:moveTo>
                  <a:pt x="0" y="0"/>
                </a:moveTo>
                <a:lnTo>
                  <a:pt x="15337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8" name="object 578"/>
          <p:cNvSpPr/>
          <p:nvPr/>
        </p:nvSpPr>
        <p:spPr>
          <a:xfrm>
            <a:off x="7649913" y="1271954"/>
            <a:ext cx="66575" cy="73877"/>
          </a:xfrm>
          <a:custGeom>
            <a:avLst/>
            <a:gdLst/>
            <a:ahLst/>
            <a:cxnLst/>
            <a:rect l="l" t="t" r="r" b="b"/>
            <a:pathLst>
              <a:path w="73233" h="83727">
                <a:moveTo>
                  <a:pt x="54790" y="79356"/>
                </a:moveTo>
                <a:lnTo>
                  <a:pt x="63987" y="71325"/>
                </a:lnTo>
                <a:lnTo>
                  <a:pt x="67668" y="65433"/>
                </a:lnTo>
                <a:lnTo>
                  <a:pt x="71842" y="53670"/>
                </a:lnTo>
                <a:lnTo>
                  <a:pt x="73233" y="39919"/>
                </a:lnTo>
                <a:lnTo>
                  <a:pt x="72831" y="32581"/>
                </a:lnTo>
                <a:lnTo>
                  <a:pt x="69482" y="19811"/>
                </a:lnTo>
                <a:lnTo>
                  <a:pt x="62740" y="10126"/>
                </a:lnTo>
                <a:lnTo>
                  <a:pt x="50038" y="2142"/>
                </a:lnTo>
                <a:lnTo>
                  <a:pt x="37057" y="0"/>
                </a:lnTo>
                <a:lnTo>
                  <a:pt x="32528" y="221"/>
                </a:lnTo>
                <a:lnTo>
                  <a:pt x="20007" y="3797"/>
                </a:lnTo>
                <a:lnTo>
                  <a:pt x="10053" y="11741"/>
                </a:lnTo>
                <a:lnTo>
                  <a:pt x="5914" y="17650"/>
                </a:lnTo>
                <a:lnTo>
                  <a:pt x="1478" y="29285"/>
                </a:lnTo>
                <a:lnTo>
                  <a:pt x="0" y="43294"/>
                </a:lnTo>
                <a:lnTo>
                  <a:pt x="308" y="49701"/>
                </a:lnTo>
                <a:lnTo>
                  <a:pt x="3319" y="62494"/>
                </a:lnTo>
                <a:lnTo>
                  <a:pt x="9539" y="72757"/>
                </a:lnTo>
                <a:lnTo>
                  <a:pt x="11365" y="74696"/>
                </a:lnTo>
                <a:lnTo>
                  <a:pt x="13575" y="51440"/>
                </a:lnTo>
                <a:lnTo>
                  <a:pt x="13575" y="34366"/>
                </a:lnTo>
                <a:lnTo>
                  <a:pt x="15409" y="26930"/>
                </a:lnTo>
                <a:lnTo>
                  <a:pt x="19078" y="20766"/>
                </a:lnTo>
                <a:lnTo>
                  <a:pt x="22748" y="14602"/>
                </a:lnTo>
                <a:lnTo>
                  <a:pt x="28618" y="11520"/>
                </a:lnTo>
                <a:lnTo>
                  <a:pt x="45789" y="11520"/>
                </a:lnTo>
                <a:lnTo>
                  <a:pt x="52198" y="15141"/>
                </a:lnTo>
                <a:lnTo>
                  <a:pt x="55916" y="22381"/>
                </a:lnTo>
                <a:lnTo>
                  <a:pt x="58264" y="26979"/>
                </a:lnTo>
                <a:lnTo>
                  <a:pt x="59438" y="32948"/>
                </a:lnTo>
                <a:lnTo>
                  <a:pt x="59438" y="48406"/>
                </a:lnTo>
                <a:lnTo>
                  <a:pt x="57811" y="55781"/>
                </a:lnTo>
                <a:lnTo>
                  <a:pt x="54558" y="62410"/>
                </a:lnTo>
                <a:lnTo>
                  <a:pt x="51305" y="69039"/>
                </a:lnTo>
                <a:lnTo>
                  <a:pt x="45300" y="72353"/>
                </a:lnTo>
                <a:lnTo>
                  <a:pt x="28569" y="72353"/>
                </a:lnTo>
                <a:lnTo>
                  <a:pt x="35296" y="83727"/>
                </a:lnTo>
                <a:lnTo>
                  <a:pt x="42225" y="83292"/>
                </a:lnTo>
                <a:lnTo>
                  <a:pt x="54790" y="793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9" name="object 579"/>
          <p:cNvSpPr/>
          <p:nvPr/>
        </p:nvSpPr>
        <p:spPr>
          <a:xfrm>
            <a:off x="7660245" y="1317342"/>
            <a:ext cx="21755" cy="28489"/>
          </a:xfrm>
          <a:custGeom>
            <a:avLst/>
            <a:gdLst/>
            <a:ahLst/>
            <a:cxnLst/>
            <a:rect l="l" t="t" r="r" b="b"/>
            <a:pathLst>
              <a:path w="23930" h="32287">
                <a:moveTo>
                  <a:pt x="11382" y="18125"/>
                </a:moveTo>
                <a:lnTo>
                  <a:pt x="7712" y="12547"/>
                </a:lnTo>
                <a:lnTo>
                  <a:pt x="4044" y="6971"/>
                </a:lnTo>
                <a:lnTo>
                  <a:pt x="2209" y="0"/>
                </a:lnTo>
                <a:lnTo>
                  <a:pt x="0" y="23256"/>
                </a:lnTo>
                <a:lnTo>
                  <a:pt x="10590" y="30029"/>
                </a:lnTo>
                <a:lnTo>
                  <a:pt x="23930" y="32287"/>
                </a:lnTo>
                <a:lnTo>
                  <a:pt x="17203" y="20913"/>
                </a:lnTo>
                <a:lnTo>
                  <a:pt x="11382" y="1812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0" name="object 580"/>
          <p:cNvSpPr/>
          <p:nvPr/>
        </p:nvSpPr>
        <p:spPr>
          <a:xfrm>
            <a:off x="7727540" y="1246831"/>
            <a:ext cx="33822" cy="96474"/>
          </a:xfrm>
          <a:custGeom>
            <a:avLst/>
            <a:gdLst/>
            <a:ahLst/>
            <a:cxnLst/>
            <a:rect l="l" t="t" r="r" b="b"/>
            <a:pathLst>
              <a:path w="37204" h="109337">
                <a:moveTo>
                  <a:pt x="24533" y="17305"/>
                </a:moveTo>
                <a:lnTo>
                  <a:pt x="25316" y="15226"/>
                </a:lnTo>
                <a:lnTo>
                  <a:pt x="28496" y="12107"/>
                </a:lnTo>
                <a:lnTo>
                  <a:pt x="34231" y="12144"/>
                </a:lnTo>
                <a:lnTo>
                  <a:pt x="37204" y="12328"/>
                </a:lnTo>
                <a:lnTo>
                  <a:pt x="37204" y="293"/>
                </a:lnTo>
                <a:lnTo>
                  <a:pt x="34195" y="73"/>
                </a:lnTo>
                <a:lnTo>
                  <a:pt x="22821" y="0"/>
                </a:lnTo>
                <a:lnTo>
                  <a:pt x="16877" y="2250"/>
                </a:lnTo>
                <a:lnTo>
                  <a:pt x="13794" y="6751"/>
                </a:lnTo>
                <a:lnTo>
                  <a:pt x="12083" y="9294"/>
                </a:lnTo>
                <a:lnTo>
                  <a:pt x="11129" y="13306"/>
                </a:lnTo>
                <a:lnTo>
                  <a:pt x="10933" y="18785"/>
                </a:lnTo>
                <a:lnTo>
                  <a:pt x="10933" y="31113"/>
                </a:lnTo>
                <a:lnTo>
                  <a:pt x="0" y="31113"/>
                </a:lnTo>
                <a:lnTo>
                  <a:pt x="0" y="41533"/>
                </a:lnTo>
                <a:lnTo>
                  <a:pt x="10933" y="41533"/>
                </a:lnTo>
                <a:lnTo>
                  <a:pt x="10933" y="109337"/>
                </a:lnTo>
                <a:lnTo>
                  <a:pt x="23995" y="109337"/>
                </a:lnTo>
                <a:lnTo>
                  <a:pt x="23995" y="41533"/>
                </a:lnTo>
                <a:lnTo>
                  <a:pt x="37204" y="41533"/>
                </a:lnTo>
                <a:lnTo>
                  <a:pt x="37204" y="31113"/>
                </a:lnTo>
                <a:lnTo>
                  <a:pt x="24142" y="31113"/>
                </a:lnTo>
                <a:lnTo>
                  <a:pt x="24142" y="22601"/>
                </a:lnTo>
                <a:lnTo>
                  <a:pt x="24533" y="17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1" name="object 581"/>
          <p:cNvSpPr/>
          <p:nvPr/>
        </p:nvSpPr>
        <p:spPr>
          <a:xfrm>
            <a:off x="7805658" y="1248191"/>
            <a:ext cx="72446" cy="95113"/>
          </a:xfrm>
          <a:custGeom>
            <a:avLst/>
            <a:gdLst/>
            <a:ahLst/>
            <a:cxnLst/>
            <a:rect l="l" t="t" r="r" b="b"/>
            <a:pathLst>
              <a:path w="79691" h="107795">
                <a:moveTo>
                  <a:pt x="14235" y="94954"/>
                </a:moveTo>
                <a:lnTo>
                  <a:pt x="14235" y="58410"/>
                </a:lnTo>
                <a:lnTo>
                  <a:pt x="73747" y="58410"/>
                </a:lnTo>
                <a:lnTo>
                  <a:pt x="73747" y="45936"/>
                </a:lnTo>
                <a:lnTo>
                  <a:pt x="14235" y="45936"/>
                </a:lnTo>
                <a:lnTo>
                  <a:pt x="14235" y="13208"/>
                </a:lnTo>
                <a:lnTo>
                  <a:pt x="78590" y="13208"/>
                </a:lnTo>
                <a:lnTo>
                  <a:pt x="78590" y="0"/>
                </a:lnTo>
                <a:lnTo>
                  <a:pt x="0" y="0"/>
                </a:lnTo>
                <a:lnTo>
                  <a:pt x="0" y="107795"/>
                </a:lnTo>
                <a:lnTo>
                  <a:pt x="79691" y="107795"/>
                </a:lnTo>
                <a:lnTo>
                  <a:pt x="79691" y="94954"/>
                </a:lnTo>
                <a:lnTo>
                  <a:pt x="14235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2" name="object 582"/>
          <p:cNvSpPr/>
          <p:nvPr/>
        </p:nvSpPr>
        <p:spPr>
          <a:xfrm>
            <a:off x="7934496" y="1283759"/>
            <a:ext cx="19767" cy="19575"/>
          </a:xfrm>
          <a:custGeom>
            <a:avLst/>
            <a:gdLst/>
            <a:ahLst/>
            <a:cxnLst/>
            <a:rect l="l" t="t" r="r" b="b"/>
            <a:pathLst>
              <a:path w="21744" h="22185">
                <a:moveTo>
                  <a:pt x="21744" y="22185"/>
                </a:moveTo>
                <a:lnTo>
                  <a:pt x="17342" y="0"/>
                </a:lnTo>
                <a:lnTo>
                  <a:pt x="11961" y="2690"/>
                </a:lnTo>
                <a:lnTo>
                  <a:pt x="8536" y="4402"/>
                </a:lnTo>
                <a:lnTo>
                  <a:pt x="3742" y="5258"/>
                </a:lnTo>
                <a:lnTo>
                  <a:pt x="0" y="17073"/>
                </a:lnTo>
                <a:lnTo>
                  <a:pt x="6115" y="17073"/>
                </a:lnTo>
                <a:lnTo>
                  <a:pt x="11030" y="17831"/>
                </a:lnTo>
                <a:lnTo>
                  <a:pt x="14749" y="19347"/>
                </a:lnTo>
                <a:lnTo>
                  <a:pt x="21744" y="22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3" name="object 583"/>
          <p:cNvSpPr/>
          <p:nvPr/>
        </p:nvSpPr>
        <p:spPr>
          <a:xfrm>
            <a:off x="7908146" y="1325435"/>
            <a:ext cx="48405" cy="17870"/>
          </a:xfrm>
          <a:custGeom>
            <a:avLst/>
            <a:gdLst/>
            <a:ahLst/>
            <a:cxnLst/>
            <a:rect l="l" t="t" r="r" b="b"/>
            <a:pathLst>
              <a:path w="53246" h="20253">
                <a:moveTo>
                  <a:pt x="46816" y="5186"/>
                </a:moveTo>
                <a:lnTo>
                  <a:pt x="40431" y="7778"/>
                </a:lnTo>
                <a:lnTo>
                  <a:pt x="0" y="7778"/>
                </a:lnTo>
                <a:lnTo>
                  <a:pt x="31260" y="20253"/>
                </a:lnTo>
                <a:lnTo>
                  <a:pt x="40883" y="19514"/>
                </a:lnTo>
                <a:lnTo>
                  <a:pt x="53246" y="15386"/>
                </a:lnTo>
                <a:lnTo>
                  <a:pt x="50632" y="0"/>
                </a:lnTo>
                <a:lnTo>
                  <a:pt x="46816" y="5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4" name="object 584"/>
          <p:cNvSpPr/>
          <p:nvPr/>
        </p:nvSpPr>
        <p:spPr>
          <a:xfrm>
            <a:off x="7996257" y="1248191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602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5" name="object 585"/>
          <p:cNvSpPr/>
          <p:nvPr/>
        </p:nvSpPr>
        <p:spPr>
          <a:xfrm>
            <a:off x="8012502" y="1248191"/>
            <a:ext cx="79516" cy="95113"/>
          </a:xfrm>
          <a:custGeom>
            <a:avLst/>
            <a:gdLst/>
            <a:ahLst/>
            <a:cxnLst/>
            <a:rect l="l" t="t" r="r" b="b"/>
            <a:pathLst>
              <a:path w="87468" h="107795">
                <a:moveTo>
                  <a:pt x="36323" y="107795"/>
                </a:moveTo>
                <a:lnTo>
                  <a:pt x="51146" y="107795"/>
                </a:lnTo>
                <a:lnTo>
                  <a:pt x="51146" y="12841"/>
                </a:lnTo>
                <a:lnTo>
                  <a:pt x="87468" y="12841"/>
                </a:lnTo>
                <a:lnTo>
                  <a:pt x="87468" y="0"/>
                </a:lnTo>
                <a:lnTo>
                  <a:pt x="0" y="0"/>
                </a:lnTo>
                <a:lnTo>
                  <a:pt x="0" y="12841"/>
                </a:lnTo>
                <a:lnTo>
                  <a:pt x="36323" y="12841"/>
                </a:lnTo>
                <a:lnTo>
                  <a:pt x="36323" y="1077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6" name="object 586"/>
          <p:cNvSpPr/>
          <p:nvPr/>
        </p:nvSpPr>
        <p:spPr>
          <a:xfrm>
            <a:off x="8148611" y="1250975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7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8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7" name="object 587"/>
          <p:cNvSpPr/>
          <p:nvPr/>
        </p:nvSpPr>
        <p:spPr>
          <a:xfrm>
            <a:off x="8220902" y="1306367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8" name="object 588"/>
          <p:cNvSpPr/>
          <p:nvPr/>
        </p:nvSpPr>
        <p:spPr>
          <a:xfrm>
            <a:off x="8299463" y="1246637"/>
            <a:ext cx="31154" cy="123731"/>
          </a:xfrm>
          <a:custGeom>
            <a:avLst/>
            <a:gdLst/>
            <a:ahLst/>
            <a:cxnLst/>
            <a:rect l="l" t="t" r="r" b="b"/>
            <a:pathLst>
              <a:path w="34269" h="140229">
                <a:moveTo>
                  <a:pt x="33768" y="57994"/>
                </a:moveTo>
                <a:lnTo>
                  <a:pt x="32765" y="52026"/>
                </a:lnTo>
                <a:lnTo>
                  <a:pt x="31762" y="46058"/>
                </a:lnTo>
                <a:lnTo>
                  <a:pt x="30086" y="40016"/>
                </a:lnTo>
                <a:lnTo>
                  <a:pt x="27738" y="33901"/>
                </a:lnTo>
                <a:lnTo>
                  <a:pt x="25878" y="28960"/>
                </a:lnTo>
                <a:lnTo>
                  <a:pt x="24154" y="25083"/>
                </a:lnTo>
                <a:lnTo>
                  <a:pt x="22565" y="22270"/>
                </a:lnTo>
                <a:lnTo>
                  <a:pt x="22423" y="22021"/>
                </a:lnTo>
                <a:lnTo>
                  <a:pt x="17755" y="14275"/>
                </a:lnTo>
                <a:lnTo>
                  <a:pt x="8879" y="0"/>
                </a:lnTo>
                <a:lnTo>
                  <a:pt x="0" y="0"/>
                </a:lnTo>
                <a:lnTo>
                  <a:pt x="5172" y="10052"/>
                </a:lnTo>
                <a:lnTo>
                  <a:pt x="10782" y="21953"/>
                </a:lnTo>
                <a:lnTo>
                  <a:pt x="14455" y="31259"/>
                </a:lnTo>
                <a:lnTo>
                  <a:pt x="17913" y="44149"/>
                </a:lnTo>
                <a:lnTo>
                  <a:pt x="19778" y="56738"/>
                </a:lnTo>
                <a:lnTo>
                  <a:pt x="20400" y="70078"/>
                </a:lnTo>
                <a:lnTo>
                  <a:pt x="19875" y="83084"/>
                </a:lnTo>
                <a:lnTo>
                  <a:pt x="18163" y="95701"/>
                </a:lnTo>
                <a:lnTo>
                  <a:pt x="15263" y="107062"/>
                </a:lnTo>
                <a:lnTo>
                  <a:pt x="12461" y="114496"/>
                </a:lnTo>
                <a:lnTo>
                  <a:pt x="7349" y="125864"/>
                </a:lnTo>
                <a:lnTo>
                  <a:pt x="220" y="140229"/>
                </a:lnTo>
                <a:lnTo>
                  <a:pt x="9393" y="140229"/>
                </a:lnTo>
                <a:lnTo>
                  <a:pt x="16992" y="127976"/>
                </a:lnTo>
                <a:lnTo>
                  <a:pt x="23286" y="116770"/>
                </a:lnTo>
                <a:lnTo>
                  <a:pt x="27371" y="108016"/>
                </a:lnTo>
                <a:lnTo>
                  <a:pt x="31396" y="95352"/>
                </a:lnTo>
                <a:lnTo>
                  <a:pt x="33551" y="82800"/>
                </a:lnTo>
                <a:lnTo>
                  <a:pt x="34269" y="69270"/>
                </a:lnTo>
                <a:lnTo>
                  <a:pt x="34269" y="63742"/>
                </a:lnTo>
                <a:lnTo>
                  <a:pt x="33768" y="579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9" name="object 589"/>
          <p:cNvSpPr/>
          <p:nvPr/>
        </p:nvSpPr>
        <p:spPr>
          <a:xfrm>
            <a:off x="8262306" y="1254601"/>
            <a:ext cx="33220" cy="89804"/>
          </a:xfrm>
          <a:custGeom>
            <a:avLst/>
            <a:gdLst/>
            <a:ahLst/>
            <a:cxnLst/>
            <a:rect l="l" t="t" r="r" b="b"/>
            <a:pathLst>
              <a:path w="36542" h="101778">
                <a:moveTo>
                  <a:pt x="26490" y="101778"/>
                </a:moveTo>
                <a:lnTo>
                  <a:pt x="30170" y="101680"/>
                </a:lnTo>
                <a:lnTo>
                  <a:pt x="33449" y="101289"/>
                </a:lnTo>
                <a:lnTo>
                  <a:pt x="36542" y="100531"/>
                </a:lnTo>
                <a:lnTo>
                  <a:pt x="36542" y="90111"/>
                </a:lnTo>
                <a:lnTo>
                  <a:pt x="32556" y="90331"/>
                </a:lnTo>
                <a:lnTo>
                  <a:pt x="29522" y="90331"/>
                </a:lnTo>
                <a:lnTo>
                  <a:pt x="26783" y="89524"/>
                </a:lnTo>
                <a:lnTo>
                  <a:pt x="23995" y="86760"/>
                </a:lnTo>
                <a:lnTo>
                  <a:pt x="23995" y="32727"/>
                </a:lnTo>
                <a:lnTo>
                  <a:pt x="36542" y="32727"/>
                </a:lnTo>
                <a:lnTo>
                  <a:pt x="36542" y="21940"/>
                </a:lnTo>
                <a:lnTo>
                  <a:pt x="23995" y="21940"/>
                </a:lnTo>
                <a:lnTo>
                  <a:pt x="23995" y="0"/>
                </a:lnTo>
                <a:lnTo>
                  <a:pt x="10640" y="0"/>
                </a:lnTo>
                <a:lnTo>
                  <a:pt x="10640" y="21940"/>
                </a:lnTo>
                <a:lnTo>
                  <a:pt x="0" y="21940"/>
                </a:lnTo>
                <a:lnTo>
                  <a:pt x="0" y="32727"/>
                </a:lnTo>
                <a:lnTo>
                  <a:pt x="10640" y="32727"/>
                </a:lnTo>
                <a:lnTo>
                  <a:pt x="10640" y="89793"/>
                </a:lnTo>
                <a:lnTo>
                  <a:pt x="11740" y="93890"/>
                </a:lnTo>
                <a:lnTo>
                  <a:pt x="13942" y="97045"/>
                </a:lnTo>
                <a:lnTo>
                  <a:pt x="16143" y="100201"/>
                </a:lnTo>
                <a:lnTo>
                  <a:pt x="20326" y="101778"/>
                </a:lnTo>
                <a:lnTo>
                  <a:pt x="26490" y="1017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0" name="object 590"/>
          <p:cNvSpPr/>
          <p:nvPr/>
        </p:nvSpPr>
        <p:spPr>
          <a:xfrm>
            <a:off x="8099469" y="1246637"/>
            <a:ext cx="31152" cy="123731"/>
          </a:xfrm>
          <a:custGeom>
            <a:avLst/>
            <a:gdLst/>
            <a:ahLst/>
            <a:cxnLst/>
            <a:rect l="l" t="t" r="r" b="b"/>
            <a:pathLst>
              <a:path w="34267" h="140229">
                <a:moveTo>
                  <a:pt x="269" y="78884"/>
                </a:moveTo>
                <a:lnTo>
                  <a:pt x="807" y="83140"/>
                </a:lnTo>
                <a:lnTo>
                  <a:pt x="1882" y="91358"/>
                </a:lnTo>
                <a:lnTo>
                  <a:pt x="3791" y="99088"/>
                </a:lnTo>
                <a:lnTo>
                  <a:pt x="6530" y="106328"/>
                </a:lnTo>
                <a:lnTo>
                  <a:pt x="8536" y="111611"/>
                </a:lnTo>
                <a:lnTo>
                  <a:pt x="10395" y="115794"/>
                </a:lnTo>
                <a:lnTo>
                  <a:pt x="12107" y="118876"/>
                </a:lnTo>
                <a:lnTo>
                  <a:pt x="13820" y="121958"/>
                </a:lnTo>
                <a:lnTo>
                  <a:pt x="18246" y="129076"/>
                </a:lnTo>
                <a:lnTo>
                  <a:pt x="25388" y="140229"/>
                </a:lnTo>
                <a:lnTo>
                  <a:pt x="34267" y="140229"/>
                </a:lnTo>
                <a:lnTo>
                  <a:pt x="29095" y="130177"/>
                </a:lnTo>
                <a:lnTo>
                  <a:pt x="23486" y="118276"/>
                </a:lnTo>
                <a:lnTo>
                  <a:pt x="19812" y="108969"/>
                </a:lnTo>
                <a:lnTo>
                  <a:pt x="16346" y="96026"/>
                </a:lnTo>
                <a:lnTo>
                  <a:pt x="14488" y="83434"/>
                </a:lnTo>
                <a:lnTo>
                  <a:pt x="13868" y="70078"/>
                </a:lnTo>
                <a:lnTo>
                  <a:pt x="14410" y="57010"/>
                </a:lnTo>
                <a:lnTo>
                  <a:pt x="16147" y="44406"/>
                </a:lnTo>
                <a:lnTo>
                  <a:pt x="19078" y="32947"/>
                </a:lnTo>
                <a:lnTo>
                  <a:pt x="21852" y="25597"/>
                </a:lnTo>
                <a:lnTo>
                  <a:pt x="26956" y="14253"/>
                </a:lnTo>
                <a:lnTo>
                  <a:pt x="34048" y="0"/>
                </a:lnTo>
                <a:lnTo>
                  <a:pt x="24876" y="0"/>
                </a:lnTo>
                <a:lnTo>
                  <a:pt x="17198" y="12421"/>
                </a:lnTo>
                <a:lnTo>
                  <a:pt x="10904" y="23617"/>
                </a:lnTo>
                <a:lnTo>
                  <a:pt x="6824" y="32287"/>
                </a:lnTo>
                <a:lnTo>
                  <a:pt x="2855" y="44855"/>
                </a:lnTo>
                <a:lnTo>
                  <a:pt x="713" y="57408"/>
                </a:lnTo>
                <a:lnTo>
                  <a:pt x="0" y="70958"/>
                </a:lnTo>
                <a:lnTo>
                  <a:pt x="0" y="74823"/>
                </a:lnTo>
                <a:lnTo>
                  <a:pt x="269" y="7888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1" name="object 591"/>
          <p:cNvSpPr/>
          <p:nvPr/>
        </p:nvSpPr>
        <p:spPr>
          <a:xfrm>
            <a:off x="7895137" y="1248191"/>
            <a:ext cx="75582" cy="95113"/>
          </a:xfrm>
          <a:custGeom>
            <a:avLst/>
            <a:gdLst/>
            <a:ahLst/>
            <a:cxnLst/>
            <a:rect l="l" t="t" r="r" b="b"/>
            <a:pathLst>
              <a:path w="83140" h="107795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6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8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6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8" y="84265"/>
                </a:lnTo>
                <a:lnTo>
                  <a:pt x="64941" y="87542"/>
                </a:lnTo>
                <a:lnTo>
                  <a:pt x="67555" y="102929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70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4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3" y="15752"/>
                </a:lnTo>
                <a:lnTo>
                  <a:pt x="73232" y="11300"/>
                </a:lnTo>
                <a:lnTo>
                  <a:pt x="60701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5"/>
                </a:lnTo>
                <a:lnTo>
                  <a:pt x="45569" y="107795"/>
                </a:lnTo>
                <a:lnTo>
                  <a:pt x="14309" y="95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2" name="object 592"/>
          <p:cNvSpPr/>
          <p:nvPr/>
        </p:nvSpPr>
        <p:spPr>
          <a:xfrm>
            <a:off x="2022048" y="1524339"/>
            <a:ext cx="48405" cy="17870"/>
          </a:xfrm>
          <a:custGeom>
            <a:avLst/>
            <a:gdLst/>
            <a:ahLst/>
            <a:cxnLst/>
            <a:rect l="l" t="t" r="r" b="b"/>
            <a:pathLst>
              <a:path w="53246" h="20253">
                <a:moveTo>
                  <a:pt x="46816" y="5186"/>
                </a:moveTo>
                <a:lnTo>
                  <a:pt x="40432" y="7778"/>
                </a:lnTo>
                <a:lnTo>
                  <a:pt x="0" y="7778"/>
                </a:lnTo>
                <a:lnTo>
                  <a:pt x="31260" y="20253"/>
                </a:lnTo>
                <a:lnTo>
                  <a:pt x="40883" y="19514"/>
                </a:lnTo>
                <a:lnTo>
                  <a:pt x="53246" y="15386"/>
                </a:lnTo>
                <a:lnTo>
                  <a:pt x="50632" y="0"/>
                </a:lnTo>
                <a:lnTo>
                  <a:pt x="46816" y="5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3" name="object 593"/>
          <p:cNvSpPr/>
          <p:nvPr/>
        </p:nvSpPr>
        <p:spPr>
          <a:xfrm>
            <a:off x="2110160" y="1447096"/>
            <a:ext cx="0" cy="95113"/>
          </a:xfrm>
          <a:custGeom>
            <a:avLst/>
            <a:gdLst/>
            <a:ahLst/>
            <a:cxnLst/>
            <a:rect l="l" t="t" r="r" b="b"/>
            <a:pathLst>
              <a:path h="107795">
                <a:moveTo>
                  <a:pt x="0" y="0"/>
                </a:moveTo>
                <a:lnTo>
                  <a:pt x="0" y="107795"/>
                </a:lnTo>
              </a:path>
            </a:pathLst>
          </a:custGeom>
          <a:ln w="1601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4" name="object 594"/>
          <p:cNvSpPr/>
          <p:nvPr/>
        </p:nvSpPr>
        <p:spPr>
          <a:xfrm>
            <a:off x="2126405" y="1447096"/>
            <a:ext cx="79517" cy="95113"/>
          </a:xfrm>
          <a:custGeom>
            <a:avLst/>
            <a:gdLst/>
            <a:ahLst/>
            <a:cxnLst/>
            <a:rect l="l" t="t" r="r" b="b"/>
            <a:pathLst>
              <a:path w="87469" h="107795">
                <a:moveTo>
                  <a:pt x="36323" y="107795"/>
                </a:moveTo>
                <a:lnTo>
                  <a:pt x="51146" y="107795"/>
                </a:lnTo>
                <a:lnTo>
                  <a:pt x="51146" y="12841"/>
                </a:lnTo>
                <a:lnTo>
                  <a:pt x="87469" y="12841"/>
                </a:lnTo>
                <a:lnTo>
                  <a:pt x="87469" y="0"/>
                </a:lnTo>
                <a:lnTo>
                  <a:pt x="0" y="0"/>
                </a:lnTo>
                <a:lnTo>
                  <a:pt x="0" y="12841"/>
                </a:lnTo>
                <a:lnTo>
                  <a:pt x="36323" y="12841"/>
                </a:lnTo>
                <a:lnTo>
                  <a:pt x="36323" y="1077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5" name="object 595"/>
          <p:cNvSpPr/>
          <p:nvPr/>
        </p:nvSpPr>
        <p:spPr>
          <a:xfrm>
            <a:off x="2009040" y="1447096"/>
            <a:ext cx="75582" cy="95113"/>
          </a:xfrm>
          <a:custGeom>
            <a:avLst/>
            <a:gdLst/>
            <a:ahLst/>
            <a:cxnLst/>
            <a:rect l="l" t="t" r="r" b="b"/>
            <a:pathLst>
              <a:path w="83140" h="107795">
                <a:moveTo>
                  <a:pt x="14309" y="95321"/>
                </a:moveTo>
                <a:lnTo>
                  <a:pt x="14309" y="57383"/>
                </a:lnTo>
                <a:lnTo>
                  <a:pt x="43294" y="57383"/>
                </a:lnTo>
                <a:lnTo>
                  <a:pt x="47036" y="45569"/>
                </a:lnTo>
                <a:lnTo>
                  <a:pt x="14309" y="45569"/>
                </a:lnTo>
                <a:lnTo>
                  <a:pt x="14309" y="12181"/>
                </a:lnTo>
                <a:lnTo>
                  <a:pt x="46718" y="12181"/>
                </a:lnTo>
                <a:lnTo>
                  <a:pt x="51513" y="12866"/>
                </a:lnTo>
                <a:lnTo>
                  <a:pt x="54741" y="14235"/>
                </a:lnTo>
                <a:lnTo>
                  <a:pt x="60465" y="16681"/>
                </a:lnTo>
                <a:lnTo>
                  <a:pt x="63327" y="21427"/>
                </a:lnTo>
                <a:lnTo>
                  <a:pt x="63327" y="35467"/>
                </a:lnTo>
                <a:lnTo>
                  <a:pt x="60636" y="40310"/>
                </a:lnTo>
                <a:lnTo>
                  <a:pt x="65039" y="62495"/>
                </a:lnTo>
                <a:lnTo>
                  <a:pt x="68537" y="67828"/>
                </a:lnTo>
                <a:lnTo>
                  <a:pt x="68537" y="80302"/>
                </a:lnTo>
                <a:lnTo>
                  <a:pt x="67338" y="84265"/>
                </a:lnTo>
                <a:lnTo>
                  <a:pt x="64941" y="87542"/>
                </a:lnTo>
                <a:lnTo>
                  <a:pt x="67556" y="102929"/>
                </a:lnTo>
                <a:lnTo>
                  <a:pt x="76609" y="95174"/>
                </a:lnTo>
                <a:lnTo>
                  <a:pt x="80963" y="89548"/>
                </a:lnTo>
                <a:lnTo>
                  <a:pt x="83140" y="83262"/>
                </a:lnTo>
                <a:lnTo>
                  <a:pt x="83140" y="68048"/>
                </a:lnTo>
                <a:lnTo>
                  <a:pt x="80718" y="61566"/>
                </a:lnTo>
                <a:lnTo>
                  <a:pt x="75875" y="56870"/>
                </a:lnTo>
                <a:lnTo>
                  <a:pt x="73135" y="54228"/>
                </a:lnTo>
                <a:lnTo>
                  <a:pt x="69002" y="51855"/>
                </a:lnTo>
                <a:lnTo>
                  <a:pt x="63473" y="49752"/>
                </a:lnTo>
                <a:lnTo>
                  <a:pt x="67241" y="47844"/>
                </a:lnTo>
                <a:lnTo>
                  <a:pt x="70127" y="45740"/>
                </a:lnTo>
                <a:lnTo>
                  <a:pt x="72132" y="43441"/>
                </a:lnTo>
                <a:lnTo>
                  <a:pt x="75997" y="39087"/>
                </a:lnTo>
                <a:lnTo>
                  <a:pt x="77930" y="33510"/>
                </a:lnTo>
                <a:lnTo>
                  <a:pt x="77930" y="20889"/>
                </a:lnTo>
                <a:lnTo>
                  <a:pt x="76364" y="15752"/>
                </a:lnTo>
                <a:lnTo>
                  <a:pt x="73233" y="11300"/>
                </a:lnTo>
                <a:lnTo>
                  <a:pt x="60700" y="2136"/>
                </a:lnTo>
                <a:lnTo>
                  <a:pt x="46303" y="0"/>
                </a:lnTo>
                <a:lnTo>
                  <a:pt x="0" y="0"/>
                </a:lnTo>
                <a:lnTo>
                  <a:pt x="0" y="107795"/>
                </a:lnTo>
                <a:lnTo>
                  <a:pt x="45569" y="107795"/>
                </a:lnTo>
                <a:lnTo>
                  <a:pt x="14309" y="953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6" name="object 596"/>
          <p:cNvSpPr/>
          <p:nvPr/>
        </p:nvSpPr>
        <p:spPr>
          <a:xfrm>
            <a:off x="1919561" y="1447096"/>
            <a:ext cx="72446" cy="95113"/>
          </a:xfrm>
          <a:custGeom>
            <a:avLst/>
            <a:gdLst/>
            <a:ahLst/>
            <a:cxnLst/>
            <a:rect l="l" t="t" r="r" b="b"/>
            <a:pathLst>
              <a:path w="79691" h="107795">
                <a:moveTo>
                  <a:pt x="14235" y="94954"/>
                </a:moveTo>
                <a:lnTo>
                  <a:pt x="14235" y="58410"/>
                </a:lnTo>
                <a:lnTo>
                  <a:pt x="73747" y="58410"/>
                </a:lnTo>
                <a:lnTo>
                  <a:pt x="73747" y="45936"/>
                </a:lnTo>
                <a:lnTo>
                  <a:pt x="14235" y="45936"/>
                </a:lnTo>
                <a:lnTo>
                  <a:pt x="14235" y="13208"/>
                </a:lnTo>
                <a:lnTo>
                  <a:pt x="78590" y="13208"/>
                </a:lnTo>
                <a:lnTo>
                  <a:pt x="78590" y="0"/>
                </a:lnTo>
                <a:lnTo>
                  <a:pt x="0" y="0"/>
                </a:lnTo>
                <a:lnTo>
                  <a:pt x="0" y="107795"/>
                </a:lnTo>
                <a:lnTo>
                  <a:pt x="79691" y="107795"/>
                </a:lnTo>
                <a:lnTo>
                  <a:pt x="79691" y="94954"/>
                </a:lnTo>
                <a:lnTo>
                  <a:pt x="14235" y="949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7" name="object 597"/>
          <p:cNvSpPr/>
          <p:nvPr/>
        </p:nvSpPr>
        <p:spPr>
          <a:xfrm>
            <a:off x="2048398" y="1482663"/>
            <a:ext cx="19767" cy="19575"/>
          </a:xfrm>
          <a:custGeom>
            <a:avLst/>
            <a:gdLst/>
            <a:ahLst/>
            <a:cxnLst/>
            <a:rect l="l" t="t" r="r" b="b"/>
            <a:pathLst>
              <a:path w="21744" h="22185">
                <a:moveTo>
                  <a:pt x="21744" y="22185"/>
                </a:moveTo>
                <a:lnTo>
                  <a:pt x="17342" y="0"/>
                </a:lnTo>
                <a:lnTo>
                  <a:pt x="11961" y="2690"/>
                </a:lnTo>
                <a:lnTo>
                  <a:pt x="8536" y="4402"/>
                </a:lnTo>
                <a:lnTo>
                  <a:pt x="3742" y="5258"/>
                </a:lnTo>
                <a:lnTo>
                  <a:pt x="0" y="17073"/>
                </a:lnTo>
                <a:lnTo>
                  <a:pt x="6115" y="17073"/>
                </a:lnTo>
                <a:lnTo>
                  <a:pt x="11031" y="17831"/>
                </a:lnTo>
                <a:lnTo>
                  <a:pt x="14749" y="19347"/>
                </a:lnTo>
                <a:lnTo>
                  <a:pt x="21744" y="221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8" name="object 598"/>
          <p:cNvSpPr/>
          <p:nvPr/>
        </p:nvSpPr>
        <p:spPr>
          <a:xfrm>
            <a:off x="1957695" y="1581771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9" name="object 599"/>
          <p:cNvSpPr/>
          <p:nvPr/>
        </p:nvSpPr>
        <p:spPr>
          <a:xfrm>
            <a:off x="2037392" y="1582093"/>
            <a:ext cx="65908" cy="95243"/>
          </a:xfrm>
          <a:custGeom>
            <a:avLst/>
            <a:gdLst/>
            <a:ahLst/>
            <a:cxnLst/>
            <a:rect l="l" t="t" r="r" b="b"/>
            <a:pathLst>
              <a:path w="72499" h="107942">
                <a:moveTo>
                  <a:pt x="42658" y="95908"/>
                </a:moveTo>
                <a:lnTo>
                  <a:pt x="27297" y="95908"/>
                </a:lnTo>
                <a:lnTo>
                  <a:pt x="21280" y="90942"/>
                </a:lnTo>
                <a:lnTo>
                  <a:pt x="22610" y="105451"/>
                </a:lnTo>
                <a:lnTo>
                  <a:pt x="35882" y="107942"/>
                </a:lnTo>
                <a:lnTo>
                  <a:pt x="47433" y="106127"/>
                </a:lnTo>
                <a:lnTo>
                  <a:pt x="58211" y="99442"/>
                </a:lnTo>
                <a:lnTo>
                  <a:pt x="66115" y="87836"/>
                </a:lnTo>
                <a:lnTo>
                  <a:pt x="69324" y="78932"/>
                </a:lnTo>
                <a:lnTo>
                  <a:pt x="71706" y="66584"/>
                </a:lnTo>
                <a:lnTo>
                  <a:pt x="72499" y="52393"/>
                </a:lnTo>
                <a:lnTo>
                  <a:pt x="71866" y="39702"/>
                </a:lnTo>
                <a:lnTo>
                  <a:pt x="69524" y="27075"/>
                </a:lnTo>
                <a:lnTo>
                  <a:pt x="65455" y="16804"/>
                </a:lnTo>
                <a:lnTo>
                  <a:pt x="60155" y="9406"/>
                </a:lnTo>
                <a:lnTo>
                  <a:pt x="49637" y="2351"/>
                </a:lnTo>
                <a:lnTo>
                  <a:pt x="35956" y="0"/>
                </a:lnTo>
                <a:lnTo>
                  <a:pt x="34452" y="26"/>
                </a:lnTo>
                <a:lnTo>
                  <a:pt x="21599" y="3026"/>
                </a:lnTo>
                <a:lnTo>
                  <a:pt x="11656" y="10991"/>
                </a:lnTo>
                <a:lnTo>
                  <a:pt x="4622" y="23921"/>
                </a:lnTo>
                <a:lnTo>
                  <a:pt x="3085" y="28793"/>
                </a:lnTo>
                <a:lnTo>
                  <a:pt x="771" y="40886"/>
                </a:lnTo>
                <a:lnTo>
                  <a:pt x="0" y="54668"/>
                </a:lnTo>
                <a:lnTo>
                  <a:pt x="814" y="68704"/>
                </a:lnTo>
                <a:lnTo>
                  <a:pt x="3382" y="81174"/>
                </a:lnTo>
                <a:lnTo>
                  <a:pt x="7704" y="91505"/>
                </a:lnTo>
                <a:lnTo>
                  <a:pt x="12273" y="97977"/>
                </a:lnTo>
                <a:lnTo>
                  <a:pt x="15128" y="69347"/>
                </a:lnTo>
                <a:lnTo>
                  <a:pt x="14309" y="55182"/>
                </a:lnTo>
                <a:lnTo>
                  <a:pt x="14582" y="46101"/>
                </a:lnTo>
                <a:lnTo>
                  <a:pt x="16332" y="32920"/>
                </a:lnTo>
                <a:lnTo>
                  <a:pt x="19702" y="22857"/>
                </a:lnTo>
                <a:lnTo>
                  <a:pt x="23298" y="15544"/>
                </a:lnTo>
                <a:lnTo>
                  <a:pt x="28985" y="11887"/>
                </a:lnTo>
                <a:lnTo>
                  <a:pt x="45226" y="11887"/>
                </a:lnTo>
                <a:lnTo>
                  <a:pt x="50926" y="15740"/>
                </a:lnTo>
                <a:lnTo>
                  <a:pt x="53861" y="23445"/>
                </a:lnTo>
                <a:lnTo>
                  <a:pt x="55063" y="26989"/>
                </a:lnTo>
                <a:lnTo>
                  <a:pt x="57463" y="38794"/>
                </a:lnTo>
                <a:lnTo>
                  <a:pt x="58264" y="52907"/>
                </a:lnTo>
                <a:lnTo>
                  <a:pt x="57844" y="64850"/>
                </a:lnTo>
                <a:lnTo>
                  <a:pt x="55836" y="77964"/>
                </a:lnTo>
                <a:lnTo>
                  <a:pt x="52173" y="86809"/>
                </a:lnTo>
                <a:lnTo>
                  <a:pt x="48113" y="92875"/>
                </a:lnTo>
                <a:lnTo>
                  <a:pt x="42658" y="9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0" name="object 600"/>
          <p:cNvSpPr/>
          <p:nvPr/>
        </p:nvSpPr>
        <p:spPr>
          <a:xfrm>
            <a:off x="2048549" y="1643283"/>
            <a:ext cx="9396" cy="31856"/>
          </a:xfrm>
          <a:custGeom>
            <a:avLst/>
            <a:gdLst/>
            <a:ahLst/>
            <a:cxnLst/>
            <a:rect l="l" t="t" r="r" b="b"/>
            <a:pathLst>
              <a:path w="10336" h="36104">
                <a:moveTo>
                  <a:pt x="10336" y="36104"/>
                </a:moveTo>
                <a:lnTo>
                  <a:pt x="9007" y="21595"/>
                </a:lnTo>
                <a:lnTo>
                  <a:pt x="5484" y="11664"/>
                </a:lnTo>
                <a:lnTo>
                  <a:pt x="5312" y="11167"/>
                </a:lnTo>
                <a:lnTo>
                  <a:pt x="2855" y="0"/>
                </a:lnTo>
                <a:lnTo>
                  <a:pt x="0" y="28630"/>
                </a:lnTo>
                <a:lnTo>
                  <a:pt x="10336" y="3610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1" name="object 601"/>
          <p:cNvSpPr/>
          <p:nvPr/>
        </p:nvSpPr>
        <p:spPr>
          <a:xfrm>
            <a:off x="2117087" y="1581771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5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8"/>
                </a:lnTo>
                <a:lnTo>
                  <a:pt x="43979" y="12108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4" y="25952"/>
                </a:lnTo>
                <a:lnTo>
                  <a:pt x="58044" y="37302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2" name="object 602"/>
          <p:cNvSpPr/>
          <p:nvPr/>
        </p:nvSpPr>
        <p:spPr>
          <a:xfrm>
            <a:off x="2201320" y="1603914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0"/>
                </a:move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1"/>
                </a:lnTo>
                <a:lnTo>
                  <a:pt x="44175" y="17390"/>
                </a:lnTo>
                <a:lnTo>
                  <a:pt x="45446" y="19836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4" y="12034"/>
                </a:lnTo>
                <a:lnTo>
                  <a:pt x="85476" y="13012"/>
                </a:lnTo>
                <a:lnTo>
                  <a:pt x="88093" y="14969"/>
                </a:lnTo>
                <a:lnTo>
                  <a:pt x="90710" y="16926"/>
                </a:lnTo>
                <a:lnTo>
                  <a:pt x="92018" y="20521"/>
                </a:lnTo>
                <a:lnTo>
                  <a:pt x="92018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4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4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3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1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1"/>
                </a:lnTo>
                <a:lnTo>
                  <a:pt x="21573" y="4475"/>
                </a:lnTo>
                <a:lnTo>
                  <a:pt x="19030" y="6237"/>
                </a:lnTo>
                <a:lnTo>
                  <a:pt x="16192" y="9049"/>
                </a:lnTo>
                <a:lnTo>
                  <a:pt x="13061" y="12914"/>
                </a:lnTo>
                <a:lnTo>
                  <a:pt x="13061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3" name="object 603"/>
          <p:cNvSpPr/>
          <p:nvPr/>
        </p:nvSpPr>
        <p:spPr>
          <a:xfrm>
            <a:off x="1913557" y="1637874"/>
            <a:ext cx="33487" cy="0"/>
          </a:xfrm>
          <a:custGeom>
            <a:avLst/>
            <a:gdLst/>
            <a:ahLst/>
            <a:cxnLst/>
            <a:rect l="l" t="t" r="r" b="b"/>
            <a:pathLst>
              <a:path w="36836">
                <a:moveTo>
                  <a:pt x="0" y="0"/>
                </a:moveTo>
                <a:lnTo>
                  <a:pt x="36836" y="0"/>
                </a:lnTo>
              </a:path>
            </a:pathLst>
          </a:custGeom>
          <a:ln w="1484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4" name="object 604"/>
          <p:cNvSpPr/>
          <p:nvPr/>
        </p:nvSpPr>
        <p:spPr>
          <a:xfrm>
            <a:off x="1202011" y="2337827"/>
            <a:ext cx="4394648" cy="0"/>
          </a:xfrm>
          <a:custGeom>
            <a:avLst/>
            <a:gdLst/>
            <a:ahLst/>
            <a:cxnLst/>
            <a:rect l="l" t="t" r="r" b="b"/>
            <a:pathLst>
              <a:path w="4834113">
                <a:moveTo>
                  <a:pt x="4834113" y="0"/>
                </a:moveTo>
                <a:lnTo>
                  <a:pt x="0" y="0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5" name="object 605"/>
          <p:cNvSpPr/>
          <p:nvPr/>
        </p:nvSpPr>
        <p:spPr>
          <a:xfrm>
            <a:off x="3501800" y="2227325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6" name="object 606"/>
          <p:cNvSpPr/>
          <p:nvPr/>
        </p:nvSpPr>
        <p:spPr>
          <a:xfrm>
            <a:off x="3547340" y="2039471"/>
            <a:ext cx="0" cy="265205"/>
          </a:xfrm>
          <a:custGeom>
            <a:avLst/>
            <a:gdLst/>
            <a:ahLst/>
            <a:cxnLst/>
            <a:rect l="l" t="t" r="r" b="b"/>
            <a:pathLst>
              <a:path h="300566">
                <a:moveTo>
                  <a:pt x="0" y="0"/>
                </a:moveTo>
                <a:lnTo>
                  <a:pt x="0" y="30056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7" name="object 607"/>
          <p:cNvSpPr/>
          <p:nvPr/>
        </p:nvSpPr>
        <p:spPr>
          <a:xfrm>
            <a:off x="4936323" y="2227325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8" name="object 608"/>
          <p:cNvSpPr/>
          <p:nvPr/>
        </p:nvSpPr>
        <p:spPr>
          <a:xfrm>
            <a:off x="4981863" y="2039471"/>
            <a:ext cx="0" cy="265205"/>
          </a:xfrm>
          <a:custGeom>
            <a:avLst/>
            <a:gdLst/>
            <a:ahLst/>
            <a:cxnLst/>
            <a:rect l="l" t="t" r="r" b="b"/>
            <a:pathLst>
              <a:path h="300566">
                <a:moveTo>
                  <a:pt x="0" y="0"/>
                </a:moveTo>
                <a:lnTo>
                  <a:pt x="0" y="300566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9" name="object 609"/>
          <p:cNvSpPr/>
          <p:nvPr/>
        </p:nvSpPr>
        <p:spPr>
          <a:xfrm>
            <a:off x="791168" y="1844904"/>
            <a:ext cx="303305" cy="97704"/>
          </a:xfrm>
          <a:custGeom>
            <a:avLst/>
            <a:gdLst/>
            <a:ahLst/>
            <a:cxnLst/>
            <a:rect l="l" t="t" r="r" b="b"/>
            <a:pathLst>
              <a:path w="333636" h="110731">
                <a:moveTo>
                  <a:pt x="318300" y="91799"/>
                </a:moveTo>
                <a:lnTo>
                  <a:pt x="318300" y="107795"/>
                </a:lnTo>
                <a:lnTo>
                  <a:pt x="333636" y="107795"/>
                </a:lnTo>
                <a:lnTo>
                  <a:pt x="333636" y="91799"/>
                </a:lnTo>
                <a:lnTo>
                  <a:pt x="318300" y="91799"/>
                </a:lnTo>
                <a:close/>
              </a:path>
              <a:path w="333636" h="110731">
                <a:moveTo>
                  <a:pt x="0" y="107795"/>
                </a:moveTo>
                <a:lnTo>
                  <a:pt x="13942" y="107795"/>
                </a:lnTo>
                <a:lnTo>
                  <a:pt x="13942" y="20546"/>
                </a:lnTo>
                <a:lnTo>
                  <a:pt x="69197" y="107795"/>
                </a:lnTo>
                <a:lnTo>
                  <a:pt x="85561" y="107795"/>
                </a:lnTo>
                <a:lnTo>
                  <a:pt x="85561" y="0"/>
                </a:lnTo>
                <a:lnTo>
                  <a:pt x="71692" y="0"/>
                </a:lnTo>
                <a:lnTo>
                  <a:pt x="71692" y="87323"/>
                </a:lnTo>
                <a:lnTo>
                  <a:pt x="17244" y="0"/>
                </a:lnTo>
                <a:lnTo>
                  <a:pt x="0" y="0"/>
                </a:lnTo>
                <a:lnTo>
                  <a:pt x="0" y="107795"/>
                </a:lnTo>
                <a:close/>
              </a:path>
              <a:path w="333636" h="110731">
                <a:moveTo>
                  <a:pt x="190893" y="101253"/>
                </a:moveTo>
                <a:lnTo>
                  <a:pt x="199961" y="92166"/>
                </a:lnTo>
                <a:lnTo>
                  <a:pt x="202116" y="89148"/>
                </a:lnTo>
                <a:lnTo>
                  <a:pt x="207727" y="78266"/>
                </a:lnTo>
                <a:lnTo>
                  <a:pt x="211094" y="65892"/>
                </a:lnTo>
                <a:lnTo>
                  <a:pt x="212216" y="52027"/>
                </a:lnTo>
                <a:lnTo>
                  <a:pt x="211019" y="38007"/>
                </a:lnTo>
                <a:lnTo>
                  <a:pt x="207448" y="25822"/>
                </a:lnTo>
                <a:lnTo>
                  <a:pt x="201502" y="15409"/>
                </a:lnTo>
                <a:lnTo>
                  <a:pt x="196307" y="9607"/>
                </a:lnTo>
                <a:lnTo>
                  <a:pt x="186202" y="2639"/>
                </a:lnTo>
                <a:lnTo>
                  <a:pt x="173845" y="-1541"/>
                </a:lnTo>
                <a:lnTo>
                  <a:pt x="159235" y="-2935"/>
                </a:lnTo>
                <a:lnTo>
                  <a:pt x="150419" y="-2369"/>
                </a:lnTo>
                <a:lnTo>
                  <a:pt x="137559" y="1028"/>
                </a:lnTo>
                <a:lnTo>
                  <a:pt x="126751" y="7492"/>
                </a:lnTo>
                <a:lnTo>
                  <a:pt x="117995" y="17024"/>
                </a:lnTo>
                <a:lnTo>
                  <a:pt x="111749" y="28622"/>
                </a:lnTo>
                <a:lnTo>
                  <a:pt x="108289" y="40865"/>
                </a:lnTo>
                <a:lnTo>
                  <a:pt x="107135" y="54448"/>
                </a:lnTo>
                <a:lnTo>
                  <a:pt x="107246" y="58902"/>
                </a:lnTo>
                <a:lnTo>
                  <a:pt x="109122" y="72300"/>
                </a:lnTo>
                <a:lnTo>
                  <a:pt x="113317" y="84171"/>
                </a:lnTo>
                <a:lnTo>
                  <a:pt x="119830" y="94514"/>
                </a:lnTo>
                <a:lnTo>
                  <a:pt x="122251" y="55402"/>
                </a:lnTo>
                <a:lnTo>
                  <a:pt x="123104" y="43568"/>
                </a:lnTo>
                <a:lnTo>
                  <a:pt x="126607" y="31156"/>
                </a:lnTo>
                <a:lnTo>
                  <a:pt x="132818" y="21537"/>
                </a:lnTo>
                <a:lnTo>
                  <a:pt x="135951" y="18500"/>
                </a:lnTo>
                <a:lnTo>
                  <a:pt x="146900" y="12165"/>
                </a:lnTo>
                <a:lnTo>
                  <a:pt x="160116" y="10053"/>
                </a:lnTo>
                <a:lnTo>
                  <a:pt x="164821" y="10282"/>
                </a:lnTo>
                <a:lnTo>
                  <a:pt x="177410" y="13824"/>
                </a:lnTo>
                <a:lnTo>
                  <a:pt x="187303" y="21647"/>
                </a:lnTo>
                <a:lnTo>
                  <a:pt x="191050" y="26858"/>
                </a:lnTo>
                <a:lnTo>
                  <a:pt x="195697" y="38397"/>
                </a:lnTo>
                <a:lnTo>
                  <a:pt x="197246" y="52246"/>
                </a:lnTo>
                <a:lnTo>
                  <a:pt x="196793" y="60274"/>
                </a:lnTo>
                <a:lnTo>
                  <a:pt x="193989" y="72781"/>
                </a:lnTo>
                <a:lnTo>
                  <a:pt x="188624" y="84057"/>
                </a:lnTo>
                <a:lnTo>
                  <a:pt x="185072" y="88698"/>
                </a:lnTo>
                <a:lnTo>
                  <a:pt x="174661" y="95591"/>
                </a:lnTo>
                <a:lnTo>
                  <a:pt x="160703" y="97889"/>
                </a:lnTo>
                <a:lnTo>
                  <a:pt x="152927" y="97384"/>
                </a:lnTo>
                <a:lnTo>
                  <a:pt x="140330" y="93445"/>
                </a:lnTo>
                <a:lnTo>
                  <a:pt x="131314" y="85598"/>
                </a:lnTo>
                <a:lnTo>
                  <a:pt x="128134" y="80609"/>
                </a:lnTo>
                <a:lnTo>
                  <a:pt x="132969" y="105059"/>
                </a:lnTo>
                <a:lnTo>
                  <a:pt x="145002" y="109478"/>
                </a:lnTo>
                <a:lnTo>
                  <a:pt x="158942" y="110951"/>
                </a:lnTo>
                <a:lnTo>
                  <a:pt x="166931" y="110497"/>
                </a:lnTo>
                <a:lnTo>
                  <a:pt x="179883" y="107364"/>
                </a:lnTo>
                <a:lnTo>
                  <a:pt x="190893" y="101253"/>
                </a:lnTo>
                <a:close/>
              </a:path>
              <a:path w="333636" h="110731">
                <a:moveTo>
                  <a:pt x="123722" y="68916"/>
                </a:moveTo>
                <a:lnTo>
                  <a:pt x="122251" y="55402"/>
                </a:lnTo>
                <a:lnTo>
                  <a:pt x="119830" y="94514"/>
                </a:lnTo>
                <a:lnTo>
                  <a:pt x="122843" y="97694"/>
                </a:lnTo>
                <a:lnTo>
                  <a:pt x="132969" y="105059"/>
                </a:lnTo>
                <a:lnTo>
                  <a:pt x="128134" y="80609"/>
                </a:lnTo>
                <a:lnTo>
                  <a:pt x="123722" y="68916"/>
                </a:lnTo>
                <a:close/>
              </a:path>
              <a:path w="333636" h="110731">
                <a:moveTo>
                  <a:pt x="240027" y="94954"/>
                </a:moveTo>
                <a:lnTo>
                  <a:pt x="240027" y="0"/>
                </a:lnTo>
                <a:lnTo>
                  <a:pt x="225424" y="0"/>
                </a:lnTo>
                <a:lnTo>
                  <a:pt x="225424" y="107795"/>
                </a:lnTo>
                <a:lnTo>
                  <a:pt x="294622" y="107795"/>
                </a:lnTo>
                <a:lnTo>
                  <a:pt x="294622" y="94954"/>
                </a:lnTo>
                <a:lnTo>
                  <a:pt x="240027" y="94954"/>
                </a:lnTo>
                <a:close/>
              </a:path>
              <a:path w="333636" h="110731">
                <a:moveTo>
                  <a:pt x="318300" y="30232"/>
                </a:moveTo>
                <a:lnTo>
                  <a:pt x="318300" y="46230"/>
                </a:lnTo>
                <a:lnTo>
                  <a:pt x="333636" y="46230"/>
                </a:lnTo>
                <a:lnTo>
                  <a:pt x="333636" y="30232"/>
                </a:lnTo>
                <a:lnTo>
                  <a:pt x="318300" y="302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0" name="object 610"/>
          <p:cNvSpPr/>
          <p:nvPr/>
        </p:nvSpPr>
        <p:spPr>
          <a:xfrm>
            <a:off x="1080532" y="1878637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1" name="object 611"/>
          <p:cNvSpPr/>
          <p:nvPr/>
        </p:nvSpPr>
        <p:spPr>
          <a:xfrm>
            <a:off x="1080532" y="1932961"/>
            <a:ext cx="13942" cy="0"/>
          </a:xfrm>
          <a:custGeom>
            <a:avLst/>
            <a:gdLst/>
            <a:ahLst/>
            <a:cxnLst/>
            <a:rect l="l" t="t" r="r" b="b"/>
            <a:pathLst>
              <a:path w="15336">
                <a:moveTo>
                  <a:pt x="0" y="0"/>
                </a:moveTo>
                <a:lnTo>
                  <a:pt x="15336" y="0"/>
                </a:lnTo>
              </a:path>
            </a:pathLst>
          </a:custGeom>
          <a:ln w="17266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2" name="object 612"/>
          <p:cNvSpPr/>
          <p:nvPr/>
        </p:nvSpPr>
        <p:spPr>
          <a:xfrm>
            <a:off x="944555" y="1979644"/>
            <a:ext cx="62373" cy="89244"/>
          </a:xfrm>
          <a:custGeom>
            <a:avLst/>
            <a:gdLst/>
            <a:ahLst/>
            <a:cxnLst/>
            <a:rect l="l" t="t" r="r" b="b"/>
            <a:pathLst>
              <a:path w="68610" h="101143">
                <a:moveTo>
                  <a:pt x="14455" y="69809"/>
                </a:moveTo>
                <a:lnTo>
                  <a:pt x="16449" y="64831"/>
                </a:lnTo>
                <a:lnTo>
                  <a:pt x="20436" y="61236"/>
                </a:lnTo>
                <a:lnTo>
                  <a:pt x="24423" y="57640"/>
                </a:lnTo>
                <a:lnTo>
                  <a:pt x="29572" y="55842"/>
                </a:lnTo>
                <a:lnTo>
                  <a:pt x="42389" y="55842"/>
                </a:lnTo>
                <a:lnTo>
                  <a:pt x="47721" y="57604"/>
                </a:lnTo>
                <a:lnTo>
                  <a:pt x="51880" y="61125"/>
                </a:lnTo>
                <a:lnTo>
                  <a:pt x="56038" y="64648"/>
                </a:lnTo>
                <a:lnTo>
                  <a:pt x="52956" y="36189"/>
                </a:lnTo>
                <a:lnTo>
                  <a:pt x="49678" y="39442"/>
                </a:lnTo>
                <a:lnTo>
                  <a:pt x="46400" y="42695"/>
                </a:lnTo>
                <a:lnTo>
                  <a:pt x="41851" y="44321"/>
                </a:lnTo>
                <a:lnTo>
                  <a:pt x="31039" y="44321"/>
                </a:lnTo>
                <a:lnTo>
                  <a:pt x="26710" y="42927"/>
                </a:lnTo>
                <a:lnTo>
                  <a:pt x="23041" y="40139"/>
                </a:lnTo>
                <a:lnTo>
                  <a:pt x="19372" y="37350"/>
                </a:lnTo>
                <a:lnTo>
                  <a:pt x="17537" y="33486"/>
                </a:lnTo>
                <a:lnTo>
                  <a:pt x="17537" y="24142"/>
                </a:lnTo>
                <a:lnTo>
                  <a:pt x="18956" y="20302"/>
                </a:lnTo>
                <a:lnTo>
                  <a:pt x="21794" y="17024"/>
                </a:lnTo>
                <a:lnTo>
                  <a:pt x="24631" y="13746"/>
                </a:lnTo>
                <a:lnTo>
                  <a:pt x="29229" y="12107"/>
                </a:lnTo>
                <a:lnTo>
                  <a:pt x="41998" y="12107"/>
                </a:lnTo>
                <a:lnTo>
                  <a:pt x="46767" y="13746"/>
                </a:lnTo>
                <a:lnTo>
                  <a:pt x="49898" y="17024"/>
                </a:lnTo>
                <a:lnTo>
                  <a:pt x="53029" y="20302"/>
                </a:lnTo>
                <a:lnTo>
                  <a:pt x="54595" y="23897"/>
                </a:lnTo>
                <a:lnTo>
                  <a:pt x="54962" y="49238"/>
                </a:lnTo>
                <a:lnTo>
                  <a:pt x="58875" y="47036"/>
                </a:lnTo>
                <a:lnTo>
                  <a:pt x="61761" y="44786"/>
                </a:lnTo>
                <a:lnTo>
                  <a:pt x="63620" y="42487"/>
                </a:lnTo>
                <a:lnTo>
                  <a:pt x="66947" y="38426"/>
                </a:lnTo>
                <a:lnTo>
                  <a:pt x="68610" y="33119"/>
                </a:lnTo>
                <a:lnTo>
                  <a:pt x="68610" y="19470"/>
                </a:lnTo>
                <a:lnTo>
                  <a:pt x="65749" y="13270"/>
                </a:lnTo>
                <a:lnTo>
                  <a:pt x="60025" y="7961"/>
                </a:lnTo>
                <a:lnTo>
                  <a:pt x="54301" y="2653"/>
                </a:lnTo>
                <a:lnTo>
                  <a:pt x="46401" y="0"/>
                </a:lnTo>
                <a:lnTo>
                  <a:pt x="36110" y="0"/>
                </a:lnTo>
                <a:lnTo>
                  <a:pt x="22390" y="2138"/>
                </a:lnTo>
                <a:lnTo>
                  <a:pt x="12181" y="8438"/>
                </a:lnTo>
                <a:lnTo>
                  <a:pt x="6506" y="14064"/>
                </a:lnTo>
                <a:lnTo>
                  <a:pt x="3669" y="20791"/>
                </a:lnTo>
                <a:lnTo>
                  <a:pt x="3669" y="34880"/>
                </a:lnTo>
                <a:lnTo>
                  <a:pt x="5601" y="39968"/>
                </a:lnTo>
                <a:lnTo>
                  <a:pt x="9466" y="43881"/>
                </a:lnTo>
                <a:lnTo>
                  <a:pt x="11520" y="45985"/>
                </a:lnTo>
                <a:lnTo>
                  <a:pt x="14382" y="47819"/>
                </a:lnTo>
                <a:lnTo>
                  <a:pt x="18051" y="49385"/>
                </a:lnTo>
                <a:lnTo>
                  <a:pt x="12083" y="51782"/>
                </a:lnTo>
                <a:lnTo>
                  <a:pt x="7582" y="55243"/>
                </a:lnTo>
                <a:lnTo>
                  <a:pt x="4549" y="59768"/>
                </a:lnTo>
                <a:lnTo>
                  <a:pt x="1516" y="64293"/>
                </a:lnTo>
                <a:lnTo>
                  <a:pt x="0" y="69662"/>
                </a:lnTo>
                <a:lnTo>
                  <a:pt x="15" y="77067"/>
                </a:lnTo>
                <a:lnTo>
                  <a:pt x="2855" y="90301"/>
                </a:lnTo>
                <a:lnTo>
                  <a:pt x="10603" y="100054"/>
                </a:lnTo>
                <a:lnTo>
                  <a:pt x="12060" y="101143"/>
                </a:lnTo>
                <a:lnTo>
                  <a:pt x="14455" y="81648"/>
                </a:lnTo>
                <a:lnTo>
                  <a:pt x="14455" y="698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3" name="object 613"/>
          <p:cNvSpPr/>
          <p:nvPr/>
        </p:nvSpPr>
        <p:spPr>
          <a:xfrm>
            <a:off x="785030" y="1979580"/>
            <a:ext cx="66042" cy="93041"/>
          </a:xfrm>
          <a:custGeom>
            <a:avLst/>
            <a:gdLst/>
            <a:ahLst/>
            <a:cxnLst/>
            <a:rect l="l" t="t" r="r" b="b"/>
            <a:pathLst>
              <a:path w="72646" h="105447">
                <a:moveTo>
                  <a:pt x="14749" y="92973"/>
                </a:moveTo>
                <a:lnTo>
                  <a:pt x="16021" y="87787"/>
                </a:lnTo>
                <a:lnTo>
                  <a:pt x="19103" y="83066"/>
                </a:lnTo>
                <a:lnTo>
                  <a:pt x="23995" y="78810"/>
                </a:lnTo>
                <a:lnTo>
                  <a:pt x="26734" y="76413"/>
                </a:lnTo>
                <a:lnTo>
                  <a:pt x="30501" y="73894"/>
                </a:lnTo>
                <a:lnTo>
                  <a:pt x="35296" y="71252"/>
                </a:lnTo>
                <a:lnTo>
                  <a:pt x="45349" y="65675"/>
                </a:lnTo>
                <a:lnTo>
                  <a:pt x="54203" y="60734"/>
                </a:lnTo>
                <a:lnTo>
                  <a:pt x="60343" y="56527"/>
                </a:lnTo>
                <a:lnTo>
                  <a:pt x="63767" y="53054"/>
                </a:lnTo>
                <a:lnTo>
                  <a:pt x="69687" y="47085"/>
                </a:lnTo>
                <a:lnTo>
                  <a:pt x="72646" y="39894"/>
                </a:lnTo>
                <a:lnTo>
                  <a:pt x="72646" y="23506"/>
                </a:lnTo>
                <a:lnTo>
                  <a:pt x="69870" y="16266"/>
                </a:lnTo>
                <a:lnTo>
                  <a:pt x="64318" y="9759"/>
                </a:lnTo>
                <a:lnTo>
                  <a:pt x="62611" y="7958"/>
                </a:lnTo>
                <a:lnTo>
                  <a:pt x="52256" y="1989"/>
                </a:lnTo>
                <a:lnTo>
                  <a:pt x="37937" y="0"/>
                </a:lnTo>
                <a:lnTo>
                  <a:pt x="27844" y="965"/>
                </a:lnTo>
                <a:lnTo>
                  <a:pt x="15898" y="5976"/>
                </a:lnTo>
                <a:lnTo>
                  <a:pt x="7631" y="15263"/>
                </a:lnTo>
                <a:lnTo>
                  <a:pt x="4402" y="21035"/>
                </a:lnTo>
                <a:lnTo>
                  <a:pt x="2715" y="28496"/>
                </a:lnTo>
                <a:lnTo>
                  <a:pt x="2568" y="37644"/>
                </a:lnTo>
                <a:lnTo>
                  <a:pt x="15996" y="37644"/>
                </a:lnTo>
                <a:lnTo>
                  <a:pt x="16192" y="31137"/>
                </a:lnTo>
                <a:lnTo>
                  <a:pt x="17219" y="26050"/>
                </a:lnTo>
                <a:lnTo>
                  <a:pt x="19078" y="22381"/>
                </a:lnTo>
                <a:lnTo>
                  <a:pt x="22552" y="15532"/>
                </a:lnTo>
                <a:lnTo>
                  <a:pt x="28814" y="12107"/>
                </a:lnTo>
                <a:lnTo>
                  <a:pt x="43979" y="12107"/>
                </a:lnTo>
                <a:lnTo>
                  <a:pt x="48871" y="13905"/>
                </a:lnTo>
                <a:lnTo>
                  <a:pt x="52540" y="17501"/>
                </a:lnTo>
                <a:lnTo>
                  <a:pt x="56209" y="21096"/>
                </a:lnTo>
                <a:lnTo>
                  <a:pt x="58043" y="25952"/>
                </a:lnTo>
                <a:lnTo>
                  <a:pt x="58043" y="37302"/>
                </a:lnTo>
                <a:lnTo>
                  <a:pt x="56038" y="41949"/>
                </a:lnTo>
                <a:lnTo>
                  <a:pt x="52026" y="46009"/>
                </a:lnTo>
                <a:lnTo>
                  <a:pt x="49482" y="48602"/>
                </a:lnTo>
                <a:lnTo>
                  <a:pt x="45055" y="51733"/>
                </a:lnTo>
                <a:lnTo>
                  <a:pt x="38744" y="55402"/>
                </a:lnTo>
                <a:lnTo>
                  <a:pt x="24655" y="63547"/>
                </a:lnTo>
                <a:lnTo>
                  <a:pt x="23605" y="64167"/>
                </a:lnTo>
                <a:lnTo>
                  <a:pt x="12459" y="72568"/>
                </a:lnTo>
                <a:lnTo>
                  <a:pt x="5613" y="81819"/>
                </a:lnTo>
                <a:lnTo>
                  <a:pt x="2360" y="88521"/>
                </a:lnTo>
                <a:lnTo>
                  <a:pt x="489" y="96397"/>
                </a:lnTo>
                <a:lnTo>
                  <a:pt x="0" y="105447"/>
                </a:lnTo>
                <a:lnTo>
                  <a:pt x="72133" y="105447"/>
                </a:lnTo>
                <a:lnTo>
                  <a:pt x="72133" y="92973"/>
                </a:lnTo>
                <a:lnTo>
                  <a:pt x="14749" y="929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4" name="object 614"/>
          <p:cNvSpPr/>
          <p:nvPr/>
        </p:nvSpPr>
        <p:spPr>
          <a:xfrm>
            <a:off x="873532" y="1980291"/>
            <a:ext cx="35289" cy="92329"/>
          </a:xfrm>
          <a:custGeom>
            <a:avLst/>
            <a:gdLst/>
            <a:ahLst/>
            <a:cxnLst/>
            <a:rect l="l" t="t" r="r" b="b"/>
            <a:pathLst>
              <a:path w="38818" h="104640">
                <a:moveTo>
                  <a:pt x="24729" y="30233"/>
                </a:moveTo>
                <a:lnTo>
                  <a:pt x="24729" y="104640"/>
                </a:lnTo>
                <a:lnTo>
                  <a:pt x="38818" y="104640"/>
                </a:lnTo>
                <a:lnTo>
                  <a:pt x="38818" y="0"/>
                </a:lnTo>
                <a:lnTo>
                  <a:pt x="28398" y="0"/>
                </a:lnTo>
                <a:lnTo>
                  <a:pt x="26539" y="8120"/>
                </a:lnTo>
                <a:lnTo>
                  <a:pt x="23726" y="13269"/>
                </a:lnTo>
                <a:lnTo>
                  <a:pt x="19959" y="15446"/>
                </a:lnTo>
                <a:lnTo>
                  <a:pt x="16192" y="17623"/>
                </a:lnTo>
                <a:lnTo>
                  <a:pt x="9539" y="19176"/>
                </a:lnTo>
                <a:lnTo>
                  <a:pt x="0" y="20106"/>
                </a:lnTo>
                <a:lnTo>
                  <a:pt x="0" y="30233"/>
                </a:lnTo>
                <a:lnTo>
                  <a:pt x="24729" y="302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5" name="object 615"/>
          <p:cNvSpPr/>
          <p:nvPr/>
        </p:nvSpPr>
        <p:spPr>
          <a:xfrm>
            <a:off x="955521" y="2000730"/>
            <a:ext cx="54677" cy="74546"/>
          </a:xfrm>
          <a:custGeom>
            <a:avLst/>
            <a:gdLst/>
            <a:ahLst/>
            <a:cxnLst/>
            <a:rect l="l" t="t" r="r" b="b"/>
            <a:pathLst>
              <a:path w="60145" h="84485">
                <a:moveTo>
                  <a:pt x="40002" y="67497"/>
                </a:moveTo>
                <a:lnTo>
                  <a:pt x="35966" y="70799"/>
                </a:lnTo>
                <a:lnTo>
                  <a:pt x="30891" y="72450"/>
                </a:lnTo>
                <a:lnTo>
                  <a:pt x="17144" y="72450"/>
                </a:lnTo>
                <a:lnTo>
                  <a:pt x="11506" y="70457"/>
                </a:lnTo>
                <a:lnTo>
                  <a:pt x="7861" y="66470"/>
                </a:lnTo>
                <a:lnTo>
                  <a:pt x="4217" y="62483"/>
                </a:lnTo>
                <a:lnTo>
                  <a:pt x="2395" y="57750"/>
                </a:lnTo>
                <a:lnTo>
                  <a:pt x="0" y="77246"/>
                </a:lnTo>
                <a:lnTo>
                  <a:pt x="11212" y="82675"/>
                </a:lnTo>
                <a:lnTo>
                  <a:pt x="24482" y="84485"/>
                </a:lnTo>
                <a:lnTo>
                  <a:pt x="27636" y="84398"/>
                </a:lnTo>
                <a:lnTo>
                  <a:pt x="40810" y="81594"/>
                </a:lnTo>
                <a:lnTo>
                  <a:pt x="50826" y="74835"/>
                </a:lnTo>
                <a:lnTo>
                  <a:pt x="57039" y="68402"/>
                </a:lnTo>
                <a:lnTo>
                  <a:pt x="60145" y="60563"/>
                </a:lnTo>
                <a:lnTo>
                  <a:pt x="60145" y="43489"/>
                </a:lnTo>
                <a:lnTo>
                  <a:pt x="57821" y="37130"/>
                </a:lnTo>
                <a:lnTo>
                  <a:pt x="53174" y="32238"/>
                </a:lnTo>
                <a:lnTo>
                  <a:pt x="50679" y="29645"/>
                </a:lnTo>
                <a:lnTo>
                  <a:pt x="47255" y="27346"/>
                </a:lnTo>
                <a:lnTo>
                  <a:pt x="42901" y="25340"/>
                </a:lnTo>
                <a:lnTo>
                  <a:pt x="42534" y="0"/>
                </a:lnTo>
                <a:lnTo>
                  <a:pt x="42534" y="8413"/>
                </a:lnTo>
                <a:lnTo>
                  <a:pt x="40895" y="12291"/>
                </a:lnTo>
                <a:lnTo>
                  <a:pt x="43977" y="40750"/>
                </a:lnTo>
                <a:lnTo>
                  <a:pt x="46056" y="45911"/>
                </a:lnTo>
                <a:lnTo>
                  <a:pt x="46056" y="59266"/>
                </a:lnTo>
                <a:lnTo>
                  <a:pt x="44038" y="64195"/>
                </a:lnTo>
                <a:lnTo>
                  <a:pt x="40002" y="674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6" name="object 616"/>
          <p:cNvSpPr/>
          <p:nvPr/>
        </p:nvSpPr>
        <p:spPr>
          <a:xfrm>
            <a:off x="1023117" y="1979773"/>
            <a:ext cx="66775" cy="95373"/>
          </a:xfrm>
          <a:custGeom>
            <a:avLst/>
            <a:gdLst/>
            <a:ahLst/>
            <a:cxnLst/>
            <a:rect l="l" t="t" r="r" b="b"/>
            <a:pathLst>
              <a:path w="73453" h="108089">
                <a:moveTo>
                  <a:pt x="71900" y="62556"/>
                </a:moveTo>
                <a:lnTo>
                  <a:pt x="68794" y="58227"/>
                </a:lnTo>
                <a:lnTo>
                  <a:pt x="65687" y="53897"/>
                </a:lnTo>
                <a:lnTo>
                  <a:pt x="61370" y="50974"/>
                </a:lnTo>
                <a:lnTo>
                  <a:pt x="55842" y="49458"/>
                </a:lnTo>
                <a:lnTo>
                  <a:pt x="59267" y="48039"/>
                </a:lnTo>
                <a:lnTo>
                  <a:pt x="62055" y="46082"/>
                </a:lnTo>
                <a:lnTo>
                  <a:pt x="64207" y="43587"/>
                </a:lnTo>
                <a:lnTo>
                  <a:pt x="67681" y="39576"/>
                </a:lnTo>
                <a:lnTo>
                  <a:pt x="69417" y="34341"/>
                </a:lnTo>
                <a:lnTo>
                  <a:pt x="69417" y="18833"/>
                </a:lnTo>
                <a:lnTo>
                  <a:pt x="66482" y="11923"/>
                </a:lnTo>
                <a:lnTo>
                  <a:pt x="60612" y="7154"/>
                </a:lnTo>
                <a:lnTo>
                  <a:pt x="60280" y="6889"/>
                </a:lnTo>
                <a:lnTo>
                  <a:pt x="49757" y="1722"/>
                </a:lnTo>
                <a:lnTo>
                  <a:pt x="35736" y="0"/>
                </a:lnTo>
                <a:lnTo>
                  <a:pt x="27902" y="619"/>
                </a:lnTo>
                <a:lnTo>
                  <a:pt x="15686" y="5330"/>
                </a:lnTo>
                <a:lnTo>
                  <a:pt x="7338" y="14675"/>
                </a:lnTo>
                <a:lnTo>
                  <a:pt x="4207" y="20155"/>
                </a:lnTo>
                <a:lnTo>
                  <a:pt x="2641" y="26807"/>
                </a:lnTo>
                <a:lnTo>
                  <a:pt x="2641" y="34635"/>
                </a:lnTo>
                <a:lnTo>
                  <a:pt x="15703" y="34635"/>
                </a:lnTo>
                <a:lnTo>
                  <a:pt x="15948" y="28666"/>
                </a:lnTo>
                <a:lnTo>
                  <a:pt x="16999" y="24068"/>
                </a:lnTo>
                <a:lnTo>
                  <a:pt x="18858" y="20839"/>
                </a:lnTo>
                <a:lnTo>
                  <a:pt x="22234" y="14969"/>
                </a:lnTo>
                <a:lnTo>
                  <a:pt x="28324" y="12034"/>
                </a:lnTo>
                <a:lnTo>
                  <a:pt x="42071" y="12034"/>
                </a:lnTo>
                <a:lnTo>
                  <a:pt x="46400" y="13452"/>
                </a:lnTo>
                <a:lnTo>
                  <a:pt x="50118" y="16290"/>
                </a:lnTo>
                <a:lnTo>
                  <a:pt x="53836" y="19127"/>
                </a:lnTo>
                <a:lnTo>
                  <a:pt x="55695" y="23163"/>
                </a:lnTo>
                <a:lnTo>
                  <a:pt x="55695" y="35442"/>
                </a:lnTo>
                <a:lnTo>
                  <a:pt x="52907" y="40334"/>
                </a:lnTo>
                <a:lnTo>
                  <a:pt x="47330" y="43074"/>
                </a:lnTo>
                <a:lnTo>
                  <a:pt x="44150" y="44639"/>
                </a:lnTo>
                <a:lnTo>
                  <a:pt x="40090" y="45422"/>
                </a:lnTo>
                <a:lnTo>
                  <a:pt x="31211" y="45299"/>
                </a:lnTo>
                <a:lnTo>
                  <a:pt x="28691" y="45055"/>
                </a:lnTo>
                <a:lnTo>
                  <a:pt x="28691" y="56723"/>
                </a:lnTo>
                <a:lnTo>
                  <a:pt x="34121" y="56576"/>
                </a:lnTo>
                <a:lnTo>
                  <a:pt x="41998" y="56576"/>
                </a:lnTo>
                <a:lnTo>
                  <a:pt x="48149" y="58019"/>
                </a:lnTo>
                <a:lnTo>
                  <a:pt x="52577" y="60905"/>
                </a:lnTo>
                <a:lnTo>
                  <a:pt x="57004" y="63791"/>
                </a:lnTo>
                <a:lnTo>
                  <a:pt x="59218" y="68854"/>
                </a:lnTo>
                <a:lnTo>
                  <a:pt x="59218" y="81965"/>
                </a:lnTo>
                <a:lnTo>
                  <a:pt x="57114" y="86760"/>
                </a:lnTo>
                <a:lnTo>
                  <a:pt x="52907" y="90478"/>
                </a:lnTo>
                <a:lnTo>
                  <a:pt x="48700" y="94195"/>
                </a:lnTo>
                <a:lnTo>
                  <a:pt x="43123" y="96055"/>
                </a:lnTo>
                <a:lnTo>
                  <a:pt x="27224" y="96055"/>
                </a:lnTo>
                <a:lnTo>
                  <a:pt x="21035" y="93290"/>
                </a:lnTo>
                <a:lnTo>
                  <a:pt x="17611" y="87763"/>
                </a:lnTo>
                <a:lnTo>
                  <a:pt x="15654" y="84680"/>
                </a:lnTo>
                <a:lnTo>
                  <a:pt x="14382" y="79739"/>
                </a:lnTo>
                <a:lnTo>
                  <a:pt x="13795" y="72939"/>
                </a:lnTo>
                <a:lnTo>
                  <a:pt x="0" y="72939"/>
                </a:lnTo>
                <a:lnTo>
                  <a:pt x="2245" y="86927"/>
                </a:lnTo>
                <a:lnTo>
                  <a:pt x="8402" y="97852"/>
                </a:lnTo>
                <a:lnTo>
                  <a:pt x="10595" y="100189"/>
                </a:lnTo>
                <a:lnTo>
                  <a:pt x="21044" y="106114"/>
                </a:lnTo>
                <a:lnTo>
                  <a:pt x="35442" y="108089"/>
                </a:lnTo>
                <a:lnTo>
                  <a:pt x="40495" y="107894"/>
                </a:lnTo>
                <a:lnTo>
                  <a:pt x="53542" y="104994"/>
                </a:lnTo>
                <a:lnTo>
                  <a:pt x="63547" y="98623"/>
                </a:lnTo>
                <a:lnTo>
                  <a:pt x="71167" y="87280"/>
                </a:lnTo>
                <a:lnTo>
                  <a:pt x="73453" y="74113"/>
                </a:lnTo>
                <a:lnTo>
                  <a:pt x="73453" y="67852"/>
                </a:lnTo>
                <a:lnTo>
                  <a:pt x="71900" y="6255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7" name="object 617"/>
          <p:cNvSpPr/>
          <p:nvPr/>
        </p:nvSpPr>
        <p:spPr>
          <a:xfrm>
            <a:off x="1142505" y="2001723"/>
            <a:ext cx="96128" cy="70898"/>
          </a:xfrm>
          <a:custGeom>
            <a:avLst/>
            <a:gdLst/>
            <a:ahLst/>
            <a:cxnLst/>
            <a:rect l="l" t="t" r="r" b="b"/>
            <a:pathLst>
              <a:path w="105741" h="80351">
                <a:moveTo>
                  <a:pt x="13061" y="1760"/>
                </a:moveTo>
                <a:lnTo>
                  <a:pt x="0" y="1760"/>
                </a:lnTo>
                <a:lnTo>
                  <a:pt x="0" y="80351"/>
                </a:lnTo>
                <a:lnTo>
                  <a:pt x="13208" y="80351"/>
                </a:lnTo>
                <a:lnTo>
                  <a:pt x="13208" y="28544"/>
                </a:lnTo>
                <a:lnTo>
                  <a:pt x="15250" y="21549"/>
                </a:lnTo>
                <a:lnTo>
                  <a:pt x="19335" y="17684"/>
                </a:lnTo>
                <a:lnTo>
                  <a:pt x="23420" y="13819"/>
                </a:lnTo>
                <a:lnTo>
                  <a:pt x="27957" y="11887"/>
                </a:lnTo>
                <a:lnTo>
                  <a:pt x="38426" y="11887"/>
                </a:lnTo>
                <a:lnTo>
                  <a:pt x="42169" y="13721"/>
                </a:lnTo>
                <a:lnTo>
                  <a:pt x="44175" y="17390"/>
                </a:lnTo>
                <a:lnTo>
                  <a:pt x="45446" y="19836"/>
                </a:lnTo>
                <a:lnTo>
                  <a:pt x="46082" y="23726"/>
                </a:lnTo>
                <a:lnTo>
                  <a:pt x="46082" y="80351"/>
                </a:lnTo>
                <a:lnTo>
                  <a:pt x="59511" y="80351"/>
                </a:lnTo>
                <a:lnTo>
                  <a:pt x="59511" y="26514"/>
                </a:lnTo>
                <a:lnTo>
                  <a:pt x="61382" y="20717"/>
                </a:lnTo>
                <a:lnTo>
                  <a:pt x="65125" y="17244"/>
                </a:lnTo>
                <a:lnTo>
                  <a:pt x="68867" y="13771"/>
                </a:lnTo>
                <a:lnTo>
                  <a:pt x="73331" y="12034"/>
                </a:lnTo>
                <a:lnTo>
                  <a:pt x="82283" y="12034"/>
                </a:lnTo>
                <a:lnTo>
                  <a:pt x="85476" y="13012"/>
                </a:lnTo>
                <a:lnTo>
                  <a:pt x="88093" y="14969"/>
                </a:lnTo>
                <a:lnTo>
                  <a:pt x="90710" y="16926"/>
                </a:lnTo>
                <a:lnTo>
                  <a:pt x="92019" y="20521"/>
                </a:lnTo>
                <a:lnTo>
                  <a:pt x="92019" y="80351"/>
                </a:lnTo>
                <a:lnTo>
                  <a:pt x="105741" y="80351"/>
                </a:lnTo>
                <a:lnTo>
                  <a:pt x="105741" y="21084"/>
                </a:lnTo>
                <a:lnTo>
                  <a:pt x="104713" y="15556"/>
                </a:lnTo>
                <a:lnTo>
                  <a:pt x="102659" y="11447"/>
                </a:lnTo>
                <a:lnTo>
                  <a:pt x="98843" y="3815"/>
                </a:lnTo>
                <a:lnTo>
                  <a:pt x="91652" y="0"/>
                </a:lnTo>
                <a:lnTo>
                  <a:pt x="76144" y="0"/>
                </a:lnTo>
                <a:lnTo>
                  <a:pt x="71692" y="1014"/>
                </a:lnTo>
                <a:lnTo>
                  <a:pt x="67730" y="3045"/>
                </a:lnTo>
                <a:lnTo>
                  <a:pt x="63767" y="5075"/>
                </a:lnTo>
                <a:lnTo>
                  <a:pt x="60318" y="8193"/>
                </a:lnTo>
                <a:lnTo>
                  <a:pt x="57383" y="12401"/>
                </a:lnTo>
                <a:lnTo>
                  <a:pt x="55622" y="8976"/>
                </a:lnTo>
                <a:lnTo>
                  <a:pt x="53665" y="6384"/>
                </a:lnTo>
                <a:lnTo>
                  <a:pt x="51513" y="4622"/>
                </a:lnTo>
                <a:lnTo>
                  <a:pt x="47697" y="1541"/>
                </a:lnTo>
                <a:lnTo>
                  <a:pt x="42658" y="0"/>
                </a:lnTo>
                <a:lnTo>
                  <a:pt x="30868" y="0"/>
                </a:lnTo>
                <a:lnTo>
                  <a:pt x="25927" y="1491"/>
                </a:lnTo>
                <a:lnTo>
                  <a:pt x="21573" y="4475"/>
                </a:lnTo>
                <a:lnTo>
                  <a:pt x="19029" y="6237"/>
                </a:lnTo>
                <a:lnTo>
                  <a:pt x="16192" y="9049"/>
                </a:lnTo>
                <a:lnTo>
                  <a:pt x="13061" y="12914"/>
                </a:lnTo>
                <a:lnTo>
                  <a:pt x="13061" y="17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8" name="object 618"/>
          <p:cNvSpPr/>
          <p:nvPr/>
        </p:nvSpPr>
        <p:spPr>
          <a:xfrm>
            <a:off x="1964812" y="2227325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9" name="object 619"/>
          <p:cNvSpPr/>
          <p:nvPr/>
        </p:nvSpPr>
        <p:spPr>
          <a:xfrm>
            <a:off x="2010352" y="1741114"/>
            <a:ext cx="0" cy="563562"/>
          </a:xfrm>
          <a:custGeom>
            <a:avLst/>
            <a:gdLst/>
            <a:ahLst/>
            <a:cxnLst/>
            <a:rect l="l" t="t" r="r" b="b"/>
            <a:pathLst>
              <a:path h="638704">
                <a:moveTo>
                  <a:pt x="0" y="0"/>
                </a:moveTo>
                <a:lnTo>
                  <a:pt x="0" y="63870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0" name="object 620"/>
          <p:cNvSpPr/>
          <p:nvPr/>
        </p:nvSpPr>
        <p:spPr>
          <a:xfrm>
            <a:off x="1145085" y="2227325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1" name="object 621"/>
          <p:cNvSpPr/>
          <p:nvPr/>
        </p:nvSpPr>
        <p:spPr>
          <a:xfrm>
            <a:off x="1190625" y="2138922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2" name="object 622"/>
          <p:cNvSpPr/>
          <p:nvPr/>
        </p:nvSpPr>
        <p:spPr>
          <a:xfrm>
            <a:off x="5551118" y="2227325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3" name="object 623"/>
          <p:cNvSpPr/>
          <p:nvPr/>
        </p:nvSpPr>
        <p:spPr>
          <a:xfrm>
            <a:off x="5596658" y="945496"/>
            <a:ext cx="0" cy="1359180"/>
          </a:xfrm>
          <a:custGeom>
            <a:avLst/>
            <a:gdLst/>
            <a:ahLst/>
            <a:cxnLst/>
            <a:rect l="l" t="t" r="r" b="b"/>
            <a:pathLst>
              <a:path h="1540404">
                <a:moveTo>
                  <a:pt x="0" y="0"/>
                </a:moveTo>
                <a:lnTo>
                  <a:pt x="0" y="154040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4" name="object 624"/>
          <p:cNvSpPr/>
          <p:nvPr/>
        </p:nvSpPr>
        <p:spPr>
          <a:xfrm>
            <a:off x="2522681" y="412796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5" name="object 625"/>
          <p:cNvSpPr/>
          <p:nvPr/>
        </p:nvSpPr>
        <p:spPr>
          <a:xfrm>
            <a:off x="7133647" y="4127967"/>
            <a:ext cx="0" cy="88401"/>
          </a:xfrm>
          <a:custGeom>
            <a:avLst/>
            <a:gdLst/>
            <a:ahLst/>
            <a:cxnLst/>
            <a:rect l="l" t="t" r="r" b="b"/>
            <a:pathLst>
              <a:path h="100188">
                <a:moveTo>
                  <a:pt x="0" y="0"/>
                </a:moveTo>
                <a:lnTo>
                  <a:pt x="0" y="10018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6" name="object 626"/>
          <p:cNvSpPr/>
          <p:nvPr/>
        </p:nvSpPr>
        <p:spPr>
          <a:xfrm>
            <a:off x="4526459" y="4028514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137759"/>
                </a:moveTo>
                <a:lnTo>
                  <a:pt x="50094" y="0"/>
                </a:lnTo>
                <a:lnTo>
                  <a:pt x="0" y="137759"/>
                </a:lnTo>
                <a:lnTo>
                  <a:pt x="100188" y="1377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7" name="object 627"/>
          <p:cNvSpPr/>
          <p:nvPr/>
        </p:nvSpPr>
        <p:spPr>
          <a:xfrm>
            <a:off x="4571999" y="4050615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8" name="object 628"/>
          <p:cNvSpPr/>
          <p:nvPr/>
        </p:nvSpPr>
        <p:spPr>
          <a:xfrm>
            <a:off x="7190573" y="1630612"/>
            <a:ext cx="91080" cy="121552"/>
          </a:xfrm>
          <a:custGeom>
            <a:avLst/>
            <a:gdLst/>
            <a:ahLst/>
            <a:cxnLst/>
            <a:rect l="l" t="t" r="r" b="b"/>
            <a:pathLst>
              <a:path w="100188" h="137759">
                <a:moveTo>
                  <a:pt x="100188" y="0"/>
                </a:moveTo>
                <a:lnTo>
                  <a:pt x="0" y="0"/>
                </a:lnTo>
                <a:lnTo>
                  <a:pt x="50094" y="137759"/>
                </a:lnTo>
                <a:lnTo>
                  <a:pt x="100188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9" name="object 629"/>
          <p:cNvSpPr/>
          <p:nvPr/>
        </p:nvSpPr>
        <p:spPr>
          <a:xfrm>
            <a:off x="7236113" y="1542209"/>
            <a:ext cx="0" cy="165754"/>
          </a:xfrm>
          <a:custGeom>
            <a:avLst/>
            <a:gdLst/>
            <a:ahLst/>
            <a:cxnLst/>
            <a:rect l="l" t="t" r="r" b="b"/>
            <a:pathLst>
              <a:path h="187854">
                <a:moveTo>
                  <a:pt x="0" y="0"/>
                </a:moveTo>
                <a:lnTo>
                  <a:pt x="0" y="187854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0" name="object 630"/>
          <p:cNvSpPr/>
          <p:nvPr/>
        </p:nvSpPr>
        <p:spPr>
          <a:xfrm>
            <a:off x="3239943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1" name="object 631"/>
          <p:cNvSpPr/>
          <p:nvPr/>
        </p:nvSpPr>
        <p:spPr>
          <a:xfrm>
            <a:off x="3649806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2" name="object 632"/>
          <p:cNvSpPr/>
          <p:nvPr/>
        </p:nvSpPr>
        <p:spPr>
          <a:xfrm>
            <a:off x="4059670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3" name="object 633"/>
          <p:cNvSpPr/>
          <p:nvPr/>
        </p:nvSpPr>
        <p:spPr>
          <a:xfrm>
            <a:off x="4469534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4" name="object 634"/>
          <p:cNvSpPr/>
          <p:nvPr/>
        </p:nvSpPr>
        <p:spPr>
          <a:xfrm>
            <a:off x="4879397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5" name="object 635"/>
          <p:cNvSpPr/>
          <p:nvPr/>
        </p:nvSpPr>
        <p:spPr>
          <a:xfrm>
            <a:off x="5289261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6" name="object 636"/>
          <p:cNvSpPr/>
          <p:nvPr/>
        </p:nvSpPr>
        <p:spPr>
          <a:xfrm>
            <a:off x="5699125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7" name="object 637"/>
          <p:cNvSpPr/>
          <p:nvPr/>
        </p:nvSpPr>
        <p:spPr>
          <a:xfrm>
            <a:off x="6108988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8" name="object 638"/>
          <p:cNvSpPr/>
          <p:nvPr/>
        </p:nvSpPr>
        <p:spPr>
          <a:xfrm>
            <a:off x="6518852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9" name="object 639"/>
          <p:cNvSpPr/>
          <p:nvPr/>
        </p:nvSpPr>
        <p:spPr>
          <a:xfrm>
            <a:off x="6928715" y="3232897"/>
            <a:ext cx="0" cy="187854"/>
          </a:xfrm>
          <a:custGeom>
            <a:avLst/>
            <a:gdLst/>
            <a:ahLst/>
            <a:cxnLst/>
            <a:rect l="l" t="t" r="r" b="b"/>
            <a:pathLst>
              <a:path h="212901">
                <a:moveTo>
                  <a:pt x="0" y="0"/>
                </a:moveTo>
                <a:lnTo>
                  <a:pt x="0" y="212901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0" name="object 640"/>
          <p:cNvSpPr/>
          <p:nvPr/>
        </p:nvSpPr>
        <p:spPr>
          <a:xfrm>
            <a:off x="8024699" y="2361741"/>
            <a:ext cx="38857" cy="76725"/>
          </a:xfrm>
          <a:custGeom>
            <a:avLst/>
            <a:gdLst/>
            <a:ahLst/>
            <a:cxnLst/>
            <a:rect l="l" t="t" r="r" b="b"/>
            <a:pathLst>
              <a:path w="42743" h="86955">
                <a:moveTo>
                  <a:pt x="26050" y="81157"/>
                </a:moveTo>
                <a:lnTo>
                  <a:pt x="22523" y="83225"/>
                </a:lnTo>
                <a:lnTo>
                  <a:pt x="11557" y="83225"/>
                </a:lnTo>
                <a:lnTo>
                  <a:pt x="7082" y="80045"/>
                </a:lnTo>
                <a:lnTo>
                  <a:pt x="9702" y="86955"/>
                </a:lnTo>
                <a:lnTo>
                  <a:pt x="24541" y="86955"/>
                </a:lnTo>
                <a:lnTo>
                  <a:pt x="30768" y="83959"/>
                </a:lnTo>
                <a:lnTo>
                  <a:pt x="35558" y="77966"/>
                </a:lnTo>
                <a:lnTo>
                  <a:pt x="40349" y="71973"/>
                </a:lnTo>
                <a:lnTo>
                  <a:pt x="42743" y="65247"/>
                </a:lnTo>
                <a:lnTo>
                  <a:pt x="42743" y="49470"/>
                </a:lnTo>
                <a:lnTo>
                  <a:pt x="40542" y="43070"/>
                </a:lnTo>
                <a:lnTo>
                  <a:pt x="36139" y="38585"/>
                </a:lnTo>
                <a:lnTo>
                  <a:pt x="31737" y="34101"/>
                </a:lnTo>
                <a:lnTo>
                  <a:pt x="26293" y="31859"/>
                </a:lnTo>
                <a:lnTo>
                  <a:pt x="16510" y="31859"/>
                </a:lnTo>
                <a:lnTo>
                  <a:pt x="13228" y="32511"/>
                </a:lnTo>
                <a:lnTo>
                  <a:pt x="9967" y="33815"/>
                </a:lnTo>
                <a:lnTo>
                  <a:pt x="5952" y="35691"/>
                </a:lnTo>
                <a:lnTo>
                  <a:pt x="3424" y="37240"/>
                </a:lnTo>
                <a:lnTo>
                  <a:pt x="4402" y="32796"/>
                </a:lnTo>
                <a:lnTo>
                  <a:pt x="6196" y="28312"/>
                </a:lnTo>
                <a:lnTo>
                  <a:pt x="8805" y="23787"/>
                </a:lnTo>
                <a:lnTo>
                  <a:pt x="11414" y="19262"/>
                </a:lnTo>
                <a:lnTo>
                  <a:pt x="14207" y="15531"/>
                </a:lnTo>
                <a:lnTo>
                  <a:pt x="17183" y="12596"/>
                </a:lnTo>
                <a:lnTo>
                  <a:pt x="20077" y="9702"/>
                </a:lnTo>
                <a:lnTo>
                  <a:pt x="23369" y="7450"/>
                </a:lnTo>
                <a:lnTo>
                  <a:pt x="27059" y="5839"/>
                </a:lnTo>
                <a:lnTo>
                  <a:pt x="30748" y="4229"/>
                </a:lnTo>
                <a:lnTo>
                  <a:pt x="35140" y="2955"/>
                </a:lnTo>
                <a:lnTo>
                  <a:pt x="40236" y="2017"/>
                </a:lnTo>
                <a:lnTo>
                  <a:pt x="39931" y="0"/>
                </a:lnTo>
                <a:lnTo>
                  <a:pt x="28520" y="1233"/>
                </a:lnTo>
                <a:lnTo>
                  <a:pt x="16589" y="5548"/>
                </a:lnTo>
                <a:lnTo>
                  <a:pt x="5563" y="12963"/>
                </a:lnTo>
                <a:lnTo>
                  <a:pt x="3357" y="15053"/>
                </a:lnTo>
                <a:lnTo>
                  <a:pt x="0" y="49042"/>
                </a:lnTo>
                <a:lnTo>
                  <a:pt x="611" y="45373"/>
                </a:lnTo>
                <a:lnTo>
                  <a:pt x="1834" y="43171"/>
                </a:lnTo>
                <a:lnTo>
                  <a:pt x="3913" y="39421"/>
                </a:lnTo>
                <a:lnTo>
                  <a:pt x="8111" y="37546"/>
                </a:lnTo>
                <a:lnTo>
                  <a:pt x="21280" y="37546"/>
                </a:lnTo>
                <a:lnTo>
                  <a:pt x="26131" y="41051"/>
                </a:lnTo>
                <a:lnTo>
                  <a:pt x="28985" y="48064"/>
                </a:lnTo>
                <a:lnTo>
                  <a:pt x="30697" y="52263"/>
                </a:lnTo>
                <a:lnTo>
                  <a:pt x="31552" y="57073"/>
                </a:lnTo>
                <a:lnTo>
                  <a:pt x="31552" y="68040"/>
                </a:lnTo>
                <a:lnTo>
                  <a:pt x="30452" y="72881"/>
                </a:lnTo>
                <a:lnTo>
                  <a:pt x="28251" y="77018"/>
                </a:lnTo>
                <a:lnTo>
                  <a:pt x="26050" y="81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1" name="object 641"/>
          <p:cNvSpPr/>
          <p:nvPr/>
        </p:nvSpPr>
        <p:spPr>
          <a:xfrm>
            <a:off x="8014192" y="2375023"/>
            <a:ext cx="19326" cy="63443"/>
          </a:xfrm>
          <a:custGeom>
            <a:avLst/>
            <a:gdLst/>
            <a:ahLst/>
            <a:cxnLst/>
            <a:rect l="l" t="t" r="r" b="b"/>
            <a:pathLst>
              <a:path w="21259" h="71902">
                <a:moveTo>
                  <a:pt x="15807" y="58632"/>
                </a:moveTo>
                <a:lnTo>
                  <a:pt x="12973" y="52272"/>
                </a:lnTo>
                <a:lnTo>
                  <a:pt x="11557" y="45770"/>
                </a:lnTo>
                <a:lnTo>
                  <a:pt x="11557" y="33988"/>
                </a:lnTo>
                <a:lnTo>
                  <a:pt x="14914" y="0"/>
                </a:lnTo>
                <a:lnTo>
                  <a:pt x="6629" y="10472"/>
                </a:lnTo>
                <a:lnTo>
                  <a:pt x="1657" y="22127"/>
                </a:lnTo>
                <a:lnTo>
                  <a:pt x="0" y="34967"/>
                </a:lnTo>
                <a:lnTo>
                  <a:pt x="90" y="38292"/>
                </a:lnTo>
                <a:lnTo>
                  <a:pt x="2679" y="51398"/>
                </a:lnTo>
                <a:lnTo>
                  <a:pt x="8836" y="61812"/>
                </a:lnTo>
                <a:lnTo>
                  <a:pt x="14727" y="68539"/>
                </a:lnTo>
                <a:lnTo>
                  <a:pt x="21259" y="71902"/>
                </a:lnTo>
                <a:lnTo>
                  <a:pt x="18640" y="64992"/>
                </a:lnTo>
                <a:lnTo>
                  <a:pt x="15807" y="58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2" name="object 642"/>
          <p:cNvSpPr/>
          <p:nvPr/>
        </p:nvSpPr>
        <p:spPr>
          <a:xfrm>
            <a:off x="8087220" y="2362873"/>
            <a:ext cx="32428" cy="57949"/>
          </a:xfrm>
          <a:custGeom>
            <a:avLst/>
            <a:gdLst/>
            <a:ahLst/>
            <a:cxnLst/>
            <a:rect l="l" t="t" r="r" b="b"/>
            <a:pathLst>
              <a:path w="35671" h="65675">
                <a:moveTo>
                  <a:pt x="12189" y="3485"/>
                </a:moveTo>
                <a:lnTo>
                  <a:pt x="16368" y="6135"/>
                </a:lnTo>
                <a:lnTo>
                  <a:pt x="19221" y="11435"/>
                </a:lnTo>
                <a:lnTo>
                  <a:pt x="22075" y="16734"/>
                </a:lnTo>
                <a:lnTo>
                  <a:pt x="23502" y="23623"/>
                </a:lnTo>
                <a:lnTo>
                  <a:pt x="26477" y="65675"/>
                </a:lnTo>
                <a:lnTo>
                  <a:pt x="29862" y="59968"/>
                </a:lnTo>
                <a:lnTo>
                  <a:pt x="32185" y="53568"/>
                </a:lnTo>
                <a:lnTo>
                  <a:pt x="34508" y="47167"/>
                </a:lnTo>
                <a:lnTo>
                  <a:pt x="35671" y="40869"/>
                </a:lnTo>
                <a:lnTo>
                  <a:pt x="35671" y="25867"/>
                </a:lnTo>
                <a:lnTo>
                  <a:pt x="33225" y="17886"/>
                </a:lnTo>
                <a:lnTo>
                  <a:pt x="28333" y="10731"/>
                </a:lnTo>
                <a:lnTo>
                  <a:pt x="23441" y="3577"/>
                </a:lnTo>
                <a:lnTo>
                  <a:pt x="16510" y="0"/>
                </a:lnTo>
                <a:lnTo>
                  <a:pt x="0" y="0"/>
                </a:lnTo>
                <a:lnTo>
                  <a:pt x="2690" y="3485"/>
                </a:lnTo>
                <a:lnTo>
                  <a:pt x="12189" y="34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3" name="object 643"/>
          <p:cNvSpPr/>
          <p:nvPr/>
        </p:nvSpPr>
        <p:spPr>
          <a:xfrm>
            <a:off x="8070616" y="2362873"/>
            <a:ext cx="40673" cy="76996"/>
          </a:xfrm>
          <a:custGeom>
            <a:avLst/>
            <a:gdLst/>
            <a:ahLst/>
            <a:cxnLst/>
            <a:rect l="l" t="t" r="r" b="b"/>
            <a:pathLst>
              <a:path w="44740" h="87262">
                <a:moveTo>
                  <a:pt x="13758" y="81697"/>
                </a:moveTo>
                <a:lnTo>
                  <a:pt x="10946" y="82797"/>
                </a:lnTo>
                <a:lnTo>
                  <a:pt x="7419" y="83837"/>
                </a:lnTo>
                <a:lnTo>
                  <a:pt x="3179" y="84815"/>
                </a:lnTo>
                <a:lnTo>
                  <a:pt x="3791" y="87262"/>
                </a:lnTo>
                <a:lnTo>
                  <a:pt x="10558" y="86405"/>
                </a:lnTo>
                <a:lnTo>
                  <a:pt x="16164" y="85182"/>
                </a:lnTo>
                <a:lnTo>
                  <a:pt x="20607" y="83592"/>
                </a:lnTo>
                <a:lnTo>
                  <a:pt x="28557" y="80779"/>
                </a:lnTo>
                <a:lnTo>
                  <a:pt x="35120" y="76478"/>
                </a:lnTo>
                <a:lnTo>
                  <a:pt x="40297" y="70689"/>
                </a:lnTo>
                <a:lnTo>
                  <a:pt x="44740" y="65675"/>
                </a:lnTo>
                <a:lnTo>
                  <a:pt x="41765" y="23623"/>
                </a:lnTo>
                <a:lnTo>
                  <a:pt x="41582" y="38494"/>
                </a:lnTo>
                <a:lnTo>
                  <a:pt x="41460" y="41123"/>
                </a:lnTo>
                <a:lnTo>
                  <a:pt x="41316" y="42642"/>
                </a:lnTo>
                <a:lnTo>
                  <a:pt x="39065" y="45414"/>
                </a:lnTo>
                <a:lnTo>
                  <a:pt x="36109" y="46963"/>
                </a:lnTo>
                <a:lnTo>
                  <a:pt x="33153" y="48512"/>
                </a:lnTo>
                <a:lnTo>
                  <a:pt x="30290" y="49287"/>
                </a:lnTo>
                <a:lnTo>
                  <a:pt x="21484" y="49287"/>
                </a:lnTo>
                <a:lnTo>
                  <a:pt x="17315" y="46759"/>
                </a:lnTo>
                <a:lnTo>
                  <a:pt x="15011" y="41704"/>
                </a:lnTo>
                <a:lnTo>
                  <a:pt x="12709" y="36649"/>
                </a:lnTo>
                <a:lnTo>
                  <a:pt x="11557" y="31146"/>
                </a:lnTo>
                <a:lnTo>
                  <a:pt x="11557" y="17978"/>
                </a:lnTo>
                <a:lnTo>
                  <a:pt x="12790" y="12556"/>
                </a:lnTo>
                <a:lnTo>
                  <a:pt x="15257" y="8927"/>
                </a:lnTo>
                <a:lnTo>
                  <a:pt x="17723" y="5300"/>
                </a:lnTo>
                <a:lnTo>
                  <a:pt x="20954" y="3485"/>
                </a:lnTo>
                <a:lnTo>
                  <a:pt x="18263" y="0"/>
                </a:lnTo>
                <a:lnTo>
                  <a:pt x="12077" y="2812"/>
                </a:lnTo>
                <a:lnTo>
                  <a:pt x="7246" y="8439"/>
                </a:lnTo>
                <a:lnTo>
                  <a:pt x="2415" y="14064"/>
                </a:lnTo>
                <a:lnTo>
                  <a:pt x="0" y="21219"/>
                </a:lnTo>
                <a:lnTo>
                  <a:pt x="0" y="36710"/>
                </a:lnTo>
                <a:lnTo>
                  <a:pt x="2027" y="42571"/>
                </a:lnTo>
                <a:lnTo>
                  <a:pt x="6084" y="47483"/>
                </a:lnTo>
                <a:lnTo>
                  <a:pt x="10140" y="52396"/>
                </a:lnTo>
                <a:lnTo>
                  <a:pt x="15633" y="54851"/>
                </a:lnTo>
                <a:lnTo>
                  <a:pt x="24317" y="54851"/>
                </a:lnTo>
                <a:lnTo>
                  <a:pt x="28373" y="54118"/>
                </a:lnTo>
                <a:lnTo>
                  <a:pt x="32449" y="53262"/>
                </a:lnTo>
                <a:lnTo>
                  <a:pt x="35996" y="51693"/>
                </a:lnTo>
                <a:lnTo>
                  <a:pt x="39014" y="49409"/>
                </a:lnTo>
                <a:lnTo>
                  <a:pt x="41154" y="47819"/>
                </a:lnTo>
                <a:lnTo>
                  <a:pt x="40502" y="51244"/>
                </a:lnTo>
                <a:lnTo>
                  <a:pt x="38881" y="55494"/>
                </a:lnTo>
                <a:lnTo>
                  <a:pt x="36292" y="60569"/>
                </a:lnTo>
                <a:lnTo>
                  <a:pt x="33703" y="65645"/>
                </a:lnTo>
                <a:lnTo>
                  <a:pt x="30248" y="70242"/>
                </a:lnTo>
                <a:lnTo>
                  <a:pt x="25927" y="74358"/>
                </a:lnTo>
                <a:lnTo>
                  <a:pt x="22869" y="77253"/>
                </a:lnTo>
                <a:lnTo>
                  <a:pt x="18813" y="79699"/>
                </a:lnTo>
                <a:lnTo>
                  <a:pt x="13758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4" name="object 644"/>
          <p:cNvSpPr/>
          <p:nvPr/>
        </p:nvSpPr>
        <p:spPr>
          <a:xfrm>
            <a:off x="7954376" y="2363035"/>
            <a:ext cx="51532" cy="74511"/>
          </a:xfrm>
          <a:custGeom>
            <a:avLst/>
            <a:gdLst/>
            <a:ahLst/>
            <a:cxnLst/>
            <a:rect l="l" t="t" r="r" b="b"/>
            <a:pathLst>
              <a:path w="56685" h="84446">
                <a:moveTo>
                  <a:pt x="12107" y="34285"/>
                </a:moveTo>
                <a:lnTo>
                  <a:pt x="12780" y="26335"/>
                </a:lnTo>
                <a:lnTo>
                  <a:pt x="14125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2" y="8806"/>
                </a:lnTo>
                <a:lnTo>
                  <a:pt x="42560" y="19812"/>
                </a:lnTo>
                <a:lnTo>
                  <a:pt x="43906" y="25724"/>
                </a:lnTo>
                <a:lnTo>
                  <a:pt x="44577" y="33632"/>
                </a:lnTo>
                <a:lnTo>
                  <a:pt x="44533" y="47705"/>
                </a:lnTo>
                <a:lnTo>
                  <a:pt x="43533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5" y="50245"/>
                </a:lnTo>
                <a:lnTo>
                  <a:pt x="56629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4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1" y="60804"/>
                </a:lnTo>
                <a:lnTo>
                  <a:pt x="12107" y="53405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5" name="object 645"/>
          <p:cNvSpPr/>
          <p:nvPr/>
        </p:nvSpPr>
        <p:spPr>
          <a:xfrm>
            <a:off x="7760005" y="2375284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9" y="6890"/>
                </a:moveTo>
                <a:lnTo>
                  <a:pt x="3119" y="0"/>
                </a:lnTo>
                <a:lnTo>
                  <a:pt x="0" y="20424"/>
                </a:lnTo>
                <a:lnTo>
                  <a:pt x="2608" y="22992"/>
                </a:lnTo>
                <a:lnTo>
                  <a:pt x="7971" y="26661"/>
                </a:lnTo>
                <a:lnTo>
                  <a:pt x="8194" y="13575"/>
                </a:lnTo>
                <a:lnTo>
                  <a:pt x="4811" y="10232"/>
                </a:lnTo>
                <a:lnTo>
                  <a:pt x="3119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6" name="object 646"/>
          <p:cNvSpPr/>
          <p:nvPr/>
        </p:nvSpPr>
        <p:spPr>
          <a:xfrm>
            <a:off x="7753445" y="2356992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4"/>
                </a:moveTo>
                <a:lnTo>
                  <a:pt x="44863" y="23053"/>
                </a:lnTo>
                <a:lnTo>
                  <a:pt x="45801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1" y="8030"/>
                </a:lnTo>
                <a:lnTo>
                  <a:pt x="27517" y="7826"/>
                </a:lnTo>
                <a:lnTo>
                  <a:pt x="27517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89" y="8152"/>
                </a:lnTo>
                <a:lnTo>
                  <a:pt x="11058" y="10232"/>
                </a:lnTo>
                <a:lnTo>
                  <a:pt x="7001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7" y="37077"/>
                </a:lnTo>
                <a:lnTo>
                  <a:pt x="7214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29" y="36343"/>
                </a:lnTo>
                <a:lnTo>
                  <a:pt x="15409" y="34305"/>
                </a:lnTo>
                <a:lnTo>
                  <a:pt x="15186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4" y="84937"/>
                </a:lnTo>
                <a:lnTo>
                  <a:pt x="6665" y="80045"/>
                </a:lnTo>
                <a:lnTo>
                  <a:pt x="4626" y="77354"/>
                </a:lnTo>
                <a:lnTo>
                  <a:pt x="3017" y="73482"/>
                </a:lnTo>
                <a:lnTo>
                  <a:pt x="1833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1" y="86914"/>
                </a:lnTo>
                <a:lnTo>
                  <a:pt x="7705" y="88423"/>
                </a:lnTo>
                <a:lnTo>
                  <a:pt x="10028" y="89156"/>
                </a:lnTo>
                <a:lnTo>
                  <a:pt x="13534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7" y="102060"/>
                </a:lnTo>
                <a:lnTo>
                  <a:pt x="27517" y="90991"/>
                </a:lnTo>
                <a:lnTo>
                  <a:pt x="30126" y="90787"/>
                </a:lnTo>
                <a:lnTo>
                  <a:pt x="27517" y="87566"/>
                </a:lnTo>
                <a:lnTo>
                  <a:pt x="27517" y="54362"/>
                </a:lnTo>
                <a:lnTo>
                  <a:pt x="32449" y="57379"/>
                </a:lnTo>
                <a:lnTo>
                  <a:pt x="35793" y="59763"/>
                </a:lnTo>
                <a:lnTo>
                  <a:pt x="37546" y="61516"/>
                </a:lnTo>
                <a:lnTo>
                  <a:pt x="40441" y="64492"/>
                </a:lnTo>
                <a:lnTo>
                  <a:pt x="41887" y="67938"/>
                </a:lnTo>
                <a:lnTo>
                  <a:pt x="41887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6" y="50764"/>
                </a:lnTo>
                <a:lnTo>
                  <a:pt x="36608" y="46616"/>
                </a:lnTo>
                <a:lnTo>
                  <a:pt x="27517" y="42010"/>
                </a:lnTo>
                <a:lnTo>
                  <a:pt x="27517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8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7" name="object 647"/>
          <p:cNvSpPr/>
          <p:nvPr/>
        </p:nvSpPr>
        <p:spPr>
          <a:xfrm>
            <a:off x="7778462" y="2432747"/>
            <a:ext cx="5745" cy="4352"/>
          </a:xfrm>
          <a:custGeom>
            <a:avLst/>
            <a:gdLst/>
            <a:ahLst/>
            <a:cxnLst/>
            <a:rect l="l" t="t" r="r" b="b"/>
            <a:pathLst>
              <a:path w="6319" h="4932">
                <a:moveTo>
                  <a:pt x="3506" y="1060"/>
                </a:moveTo>
                <a:lnTo>
                  <a:pt x="0" y="1712"/>
                </a:lnTo>
                <a:lnTo>
                  <a:pt x="2608" y="4932"/>
                </a:lnTo>
                <a:lnTo>
                  <a:pt x="5482" y="4362"/>
                </a:lnTo>
                <a:lnTo>
                  <a:pt x="6319" y="0"/>
                </a:lnTo>
                <a:lnTo>
                  <a:pt x="3506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8" name="object 648"/>
          <p:cNvSpPr/>
          <p:nvPr/>
        </p:nvSpPr>
        <p:spPr>
          <a:xfrm>
            <a:off x="7808759" y="2362820"/>
            <a:ext cx="50587" cy="74459"/>
          </a:xfrm>
          <a:custGeom>
            <a:avLst/>
            <a:gdLst/>
            <a:ahLst/>
            <a:cxnLst/>
            <a:rect l="l" t="t" r="r" b="b"/>
            <a:pathLst>
              <a:path w="55646" h="84387">
                <a:moveTo>
                  <a:pt x="12351" y="74848"/>
                </a:moveTo>
                <a:lnTo>
                  <a:pt x="18805" y="68159"/>
                </a:lnTo>
                <a:lnTo>
                  <a:pt x="29281" y="57019"/>
                </a:lnTo>
                <a:lnTo>
                  <a:pt x="37138" y="48221"/>
                </a:lnTo>
                <a:lnTo>
                  <a:pt x="42377" y="41765"/>
                </a:lnTo>
                <a:lnTo>
                  <a:pt x="46984" y="35569"/>
                </a:lnTo>
                <a:lnTo>
                  <a:pt x="49287" y="29127"/>
                </a:lnTo>
                <a:lnTo>
                  <a:pt x="49287" y="16163"/>
                </a:lnTo>
                <a:lnTo>
                  <a:pt x="47156" y="10854"/>
                </a:lnTo>
                <a:lnTo>
                  <a:pt x="42896" y="6512"/>
                </a:lnTo>
                <a:lnTo>
                  <a:pt x="38637" y="2170"/>
                </a:lnTo>
                <a:lnTo>
                  <a:pt x="33061" y="0"/>
                </a:lnTo>
                <a:lnTo>
                  <a:pt x="20587" y="0"/>
                </a:lnTo>
                <a:lnTo>
                  <a:pt x="15358" y="1824"/>
                </a:lnTo>
                <a:lnTo>
                  <a:pt x="10487" y="5472"/>
                </a:lnTo>
                <a:lnTo>
                  <a:pt x="5615" y="9121"/>
                </a:lnTo>
                <a:lnTo>
                  <a:pt x="2160" y="15634"/>
                </a:lnTo>
                <a:lnTo>
                  <a:pt x="121" y="25010"/>
                </a:lnTo>
                <a:lnTo>
                  <a:pt x="2751" y="25560"/>
                </a:lnTo>
                <a:lnTo>
                  <a:pt x="4504" y="20913"/>
                </a:lnTo>
                <a:lnTo>
                  <a:pt x="6338" y="17469"/>
                </a:lnTo>
                <a:lnTo>
                  <a:pt x="8255" y="15226"/>
                </a:lnTo>
                <a:lnTo>
                  <a:pt x="11720" y="11149"/>
                </a:lnTo>
                <a:lnTo>
                  <a:pt x="16245" y="9111"/>
                </a:lnTo>
                <a:lnTo>
                  <a:pt x="26355" y="9111"/>
                </a:lnTo>
                <a:lnTo>
                  <a:pt x="30248" y="10691"/>
                </a:lnTo>
                <a:lnTo>
                  <a:pt x="33510" y="13850"/>
                </a:lnTo>
                <a:lnTo>
                  <a:pt x="36772" y="17010"/>
                </a:lnTo>
                <a:lnTo>
                  <a:pt x="38401" y="21606"/>
                </a:lnTo>
                <a:lnTo>
                  <a:pt x="38401" y="34529"/>
                </a:lnTo>
                <a:lnTo>
                  <a:pt x="35731" y="41602"/>
                </a:lnTo>
                <a:lnTo>
                  <a:pt x="30391" y="48859"/>
                </a:lnTo>
                <a:lnTo>
                  <a:pt x="27332" y="52818"/>
                </a:lnTo>
                <a:lnTo>
                  <a:pt x="20441" y="60964"/>
                </a:lnTo>
                <a:lnTo>
                  <a:pt x="11330" y="71018"/>
                </a:lnTo>
                <a:lnTo>
                  <a:pt x="0" y="82981"/>
                </a:lnTo>
                <a:lnTo>
                  <a:pt x="0" y="84387"/>
                </a:lnTo>
                <a:lnTo>
                  <a:pt x="48858" y="84387"/>
                </a:lnTo>
                <a:lnTo>
                  <a:pt x="55646" y="67326"/>
                </a:lnTo>
                <a:lnTo>
                  <a:pt x="54056" y="66592"/>
                </a:lnTo>
                <a:lnTo>
                  <a:pt x="52059" y="70220"/>
                </a:lnTo>
                <a:lnTo>
                  <a:pt x="50265" y="72504"/>
                </a:lnTo>
                <a:lnTo>
                  <a:pt x="47085" y="74379"/>
                </a:lnTo>
                <a:lnTo>
                  <a:pt x="44334" y="74848"/>
                </a:lnTo>
                <a:lnTo>
                  <a:pt x="12351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9" name="object 649"/>
          <p:cNvSpPr/>
          <p:nvPr/>
        </p:nvSpPr>
        <p:spPr>
          <a:xfrm>
            <a:off x="7876692" y="2361741"/>
            <a:ext cx="38857" cy="76725"/>
          </a:xfrm>
          <a:custGeom>
            <a:avLst/>
            <a:gdLst/>
            <a:ahLst/>
            <a:cxnLst/>
            <a:rect l="l" t="t" r="r" b="b"/>
            <a:pathLst>
              <a:path w="42743" h="86955">
                <a:moveTo>
                  <a:pt x="26050" y="81157"/>
                </a:moveTo>
                <a:lnTo>
                  <a:pt x="22523" y="83225"/>
                </a:lnTo>
                <a:lnTo>
                  <a:pt x="11557" y="83225"/>
                </a:lnTo>
                <a:lnTo>
                  <a:pt x="7082" y="80045"/>
                </a:lnTo>
                <a:lnTo>
                  <a:pt x="9702" y="86955"/>
                </a:lnTo>
                <a:lnTo>
                  <a:pt x="24541" y="86955"/>
                </a:lnTo>
                <a:lnTo>
                  <a:pt x="30768" y="83959"/>
                </a:lnTo>
                <a:lnTo>
                  <a:pt x="35558" y="77966"/>
                </a:lnTo>
                <a:lnTo>
                  <a:pt x="40349" y="71973"/>
                </a:lnTo>
                <a:lnTo>
                  <a:pt x="42743" y="65247"/>
                </a:lnTo>
                <a:lnTo>
                  <a:pt x="42743" y="49470"/>
                </a:lnTo>
                <a:lnTo>
                  <a:pt x="40542" y="43070"/>
                </a:lnTo>
                <a:lnTo>
                  <a:pt x="36139" y="38585"/>
                </a:lnTo>
                <a:lnTo>
                  <a:pt x="31737" y="34101"/>
                </a:lnTo>
                <a:lnTo>
                  <a:pt x="26293" y="31859"/>
                </a:lnTo>
                <a:lnTo>
                  <a:pt x="16510" y="31859"/>
                </a:lnTo>
                <a:lnTo>
                  <a:pt x="13228" y="32511"/>
                </a:lnTo>
                <a:lnTo>
                  <a:pt x="9967" y="33815"/>
                </a:lnTo>
                <a:lnTo>
                  <a:pt x="5952" y="35691"/>
                </a:lnTo>
                <a:lnTo>
                  <a:pt x="3424" y="37240"/>
                </a:lnTo>
                <a:lnTo>
                  <a:pt x="4402" y="32796"/>
                </a:lnTo>
                <a:lnTo>
                  <a:pt x="6196" y="28312"/>
                </a:lnTo>
                <a:lnTo>
                  <a:pt x="8805" y="23787"/>
                </a:lnTo>
                <a:lnTo>
                  <a:pt x="11414" y="19262"/>
                </a:lnTo>
                <a:lnTo>
                  <a:pt x="14207" y="15531"/>
                </a:lnTo>
                <a:lnTo>
                  <a:pt x="17183" y="12596"/>
                </a:lnTo>
                <a:lnTo>
                  <a:pt x="20077" y="9702"/>
                </a:lnTo>
                <a:lnTo>
                  <a:pt x="23369" y="7450"/>
                </a:lnTo>
                <a:lnTo>
                  <a:pt x="27059" y="5839"/>
                </a:lnTo>
                <a:lnTo>
                  <a:pt x="30748" y="4229"/>
                </a:lnTo>
                <a:lnTo>
                  <a:pt x="35140" y="2955"/>
                </a:lnTo>
                <a:lnTo>
                  <a:pt x="40236" y="2017"/>
                </a:lnTo>
                <a:lnTo>
                  <a:pt x="39931" y="0"/>
                </a:lnTo>
                <a:lnTo>
                  <a:pt x="28520" y="1233"/>
                </a:lnTo>
                <a:lnTo>
                  <a:pt x="16589" y="5548"/>
                </a:lnTo>
                <a:lnTo>
                  <a:pt x="5563" y="12963"/>
                </a:lnTo>
                <a:lnTo>
                  <a:pt x="3357" y="15053"/>
                </a:lnTo>
                <a:lnTo>
                  <a:pt x="0" y="49042"/>
                </a:lnTo>
                <a:lnTo>
                  <a:pt x="611" y="45373"/>
                </a:lnTo>
                <a:lnTo>
                  <a:pt x="1834" y="43171"/>
                </a:lnTo>
                <a:lnTo>
                  <a:pt x="3913" y="39421"/>
                </a:lnTo>
                <a:lnTo>
                  <a:pt x="8111" y="37546"/>
                </a:lnTo>
                <a:lnTo>
                  <a:pt x="21280" y="37546"/>
                </a:lnTo>
                <a:lnTo>
                  <a:pt x="26131" y="41051"/>
                </a:lnTo>
                <a:lnTo>
                  <a:pt x="28985" y="48064"/>
                </a:lnTo>
                <a:lnTo>
                  <a:pt x="30697" y="52263"/>
                </a:lnTo>
                <a:lnTo>
                  <a:pt x="31552" y="57073"/>
                </a:lnTo>
                <a:lnTo>
                  <a:pt x="31552" y="68040"/>
                </a:lnTo>
                <a:lnTo>
                  <a:pt x="30452" y="72881"/>
                </a:lnTo>
                <a:lnTo>
                  <a:pt x="28251" y="77018"/>
                </a:lnTo>
                <a:lnTo>
                  <a:pt x="26050" y="81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0" name="object 650"/>
          <p:cNvSpPr/>
          <p:nvPr/>
        </p:nvSpPr>
        <p:spPr>
          <a:xfrm>
            <a:off x="7866186" y="2375023"/>
            <a:ext cx="19326" cy="63443"/>
          </a:xfrm>
          <a:custGeom>
            <a:avLst/>
            <a:gdLst/>
            <a:ahLst/>
            <a:cxnLst/>
            <a:rect l="l" t="t" r="r" b="b"/>
            <a:pathLst>
              <a:path w="21259" h="71902">
                <a:moveTo>
                  <a:pt x="15807" y="58632"/>
                </a:moveTo>
                <a:lnTo>
                  <a:pt x="12973" y="52272"/>
                </a:lnTo>
                <a:lnTo>
                  <a:pt x="11557" y="45770"/>
                </a:lnTo>
                <a:lnTo>
                  <a:pt x="11557" y="33988"/>
                </a:lnTo>
                <a:lnTo>
                  <a:pt x="14914" y="0"/>
                </a:lnTo>
                <a:lnTo>
                  <a:pt x="6629" y="10472"/>
                </a:lnTo>
                <a:lnTo>
                  <a:pt x="1657" y="22127"/>
                </a:lnTo>
                <a:lnTo>
                  <a:pt x="0" y="34967"/>
                </a:lnTo>
                <a:lnTo>
                  <a:pt x="90" y="38292"/>
                </a:lnTo>
                <a:lnTo>
                  <a:pt x="2679" y="51398"/>
                </a:lnTo>
                <a:lnTo>
                  <a:pt x="8836" y="61812"/>
                </a:lnTo>
                <a:lnTo>
                  <a:pt x="14727" y="68539"/>
                </a:lnTo>
                <a:lnTo>
                  <a:pt x="21259" y="71902"/>
                </a:lnTo>
                <a:lnTo>
                  <a:pt x="18640" y="64992"/>
                </a:lnTo>
                <a:lnTo>
                  <a:pt x="15807" y="586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1" name="object 651"/>
          <p:cNvSpPr/>
          <p:nvPr/>
        </p:nvSpPr>
        <p:spPr>
          <a:xfrm>
            <a:off x="7931171" y="2426057"/>
            <a:ext cx="15955" cy="26977"/>
          </a:xfrm>
          <a:custGeom>
            <a:avLst/>
            <a:gdLst/>
            <a:ahLst/>
            <a:cxnLst/>
            <a:rect l="l" t="t" r="r" b="b"/>
            <a:pathLst>
              <a:path w="17550" h="30574">
                <a:moveTo>
                  <a:pt x="590" y="3872"/>
                </a:moveTo>
                <a:lnTo>
                  <a:pt x="0" y="7093"/>
                </a:lnTo>
                <a:lnTo>
                  <a:pt x="713" y="10833"/>
                </a:lnTo>
                <a:lnTo>
                  <a:pt x="3566" y="13075"/>
                </a:lnTo>
                <a:lnTo>
                  <a:pt x="6848" y="13636"/>
                </a:lnTo>
                <a:lnTo>
                  <a:pt x="10946" y="13208"/>
                </a:lnTo>
                <a:lnTo>
                  <a:pt x="12658" y="14553"/>
                </a:lnTo>
                <a:lnTo>
                  <a:pt x="11914" y="18405"/>
                </a:lnTo>
                <a:lnTo>
                  <a:pt x="10426" y="20974"/>
                </a:lnTo>
                <a:lnTo>
                  <a:pt x="8937" y="23542"/>
                </a:lnTo>
                <a:lnTo>
                  <a:pt x="6237" y="25927"/>
                </a:lnTo>
                <a:lnTo>
                  <a:pt x="2323" y="28129"/>
                </a:lnTo>
                <a:lnTo>
                  <a:pt x="3485" y="30574"/>
                </a:lnTo>
                <a:lnTo>
                  <a:pt x="6910" y="29025"/>
                </a:lnTo>
                <a:lnTo>
                  <a:pt x="10110" y="26478"/>
                </a:lnTo>
                <a:lnTo>
                  <a:pt x="13086" y="22931"/>
                </a:lnTo>
                <a:lnTo>
                  <a:pt x="16061" y="19384"/>
                </a:lnTo>
                <a:lnTo>
                  <a:pt x="17550" y="15552"/>
                </a:lnTo>
                <a:lnTo>
                  <a:pt x="17550" y="7847"/>
                </a:lnTo>
                <a:lnTo>
                  <a:pt x="16531" y="5044"/>
                </a:lnTo>
                <a:lnTo>
                  <a:pt x="14492" y="3026"/>
                </a:lnTo>
                <a:lnTo>
                  <a:pt x="10151" y="0"/>
                </a:lnTo>
                <a:lnTo>
                  <a:pt x="4892" y="0"/>
                </a:lnTo>
                <a:lnTo>
                  <a:pt x="2955" y="774"/>
                </a:lnTo>
                <a:lnTo>
                  <a:pt x="590" y="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2" name="object 652"/>
          <p:cNvSpPr/>
          <p:nvPr/>
        </p:nvSpPr>
        <p:spPr>
          <a:xfrm>
            <a:off x="7966642" y="2421578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3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2" y="15532"/>
                </a:lnTo>
                <a:lnTo>
                  <a:pt x="8194" y="15532"/>
                </a:lnTo>
                <a:lnTo>
                  <a:pt x="3302" y="10354"/>
                </a:lnTo>
                <a:lnTo>
                  <a:pt x="69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3" name="object 653"/>
          <p:cNvSpPr/>
          <p:nvPr/>
        </p:nvSpPr>
        <p:spPr>
          <a:xfrm>
            <a:off x="7753446" y="2495099"/>
            <a:ext cx="309386" cy="96041"/>
          </a:xfrm>
          <a:custGeom>
            <a:avLst/>
            <a:gdLst/>
            <a:ahLst/>
            <a:cxnLst/>
            <a:rect l="l" t="t" r="r" b="b"/>
            <a:pathLst>
              <a:path w="340325" h="108847">
                <a:moveTo>
                  <a:pt x="10334" y="21382"/>
                </a:moveTo>
                <a:lnTo>
                  <a:pt x="10334" y="14492"/>
                </a:lnTo>
                <a:lnTo>
                  <a:pt x="7214" y="34917"/>
                </a:lnTo>
                <a:lnTo>
                  <a:pt x="9823" y="37485"/>
                </a:lnTo>
                <a:lnTo>
                  <a:pt x="15186" y="41154"/>
                </a:lnTo>
                <a:lnTo>
                  <a:pt x="15409" y="28068"/>
                </a:lnTo>
                <a:lnTo>
                  <a:pt x="12026" y="24725"/>
                </a:lnTo>
                <a:lnTo>
                  <a:pt x="10334" y="21382"/>
                </a:lnTo>
                <a:close/>
              </a:path>
              <a:path w="340325" h="108847">
                <a:moveTo>
                  <a:pt x="42683" y="12658"/>
                </a:moveTo>
                <a:lnTo>
                  <a:pt x="44863" y="16816"/>
                </a:lnTo>
                <a:lnTo>
                  <a:pt x="45801" y="22197"/>
                </a:lnTo>
                <a:lnTo>
                  <a:pt x="47636" y="22197"/>
                </a:lnTo>
                <a:lnTo>
                  <a:pt x="47636" y="8255"/>
                </a:lnTo>
                <a:lnTo>
                  <a:pt x="45475" y="6298"/>
                </a:lnTo>
                <a:lnTo>
                  <a:pt x="42499" y="4728"/>
                </a:lnTo>
                <a:lnTo>
                  <a:pt x="38708" y="3546"/>
                </a:lnTo>
                <a:lnTo>
                  <a:pt x="34631" y="2445"/>
                </a:lnTo>
                <a:lnTo>
                  <a:pt x="30901" y="1793"/>
                </a:lnTo>
                <a:lnTo>
                  <a:pt x="27517" y="1589"/>
                </a:lnTo>
                <a:lnTo>
                  <a:pt x="27517" y="-6236"/>
                </a:lnTo>
                <a:lnTo>
                  <a:pt x="23298" y="-6236"/>
                </a:lnTo>
                <a:lnTo>
                  <a:pt x="23298" y="1589"/>
                </a:lnTo>
                <a:lnTo>
                  <a:pt x="16489" y="1915"/>
                </a:lnTo>
                <a:lnTo>
                  <a:pt x="11058" y="3995"/>
                </a:lnTo>
                <a:lnTo>
                  <a:pt x="7001" y="7827"/>
                </a:lnTo>
                <a:lnTo>
                  <a:pt x="2945" y="11659"/>
                </a:lnTo>
                <a:lnTo>
                  <a:pt x="917" y="15899"/>
                </a:lnTo>
                <a:lnTo>
                  <a:pt x="917" y="26050"/>
                </a:lnTo>
                <a:lnTo>
                  <a:pt x="3017" y="30840"/>
                </a:lnTo>
                <a:lnTo>
                  <a:pt x="7214" y="34917"/>
                </a:lnTo>
                <a:lnTo>
                  <a:pt x="10334" y="14492"/>
                </a:lnTo>
                <a:lnTo>
                  <a:pt x="11516" y="11567"/>
                </a:lnTo>
                <a:lnTo>
                  <a:pt x="16245" y="6960"/>
                </a:lnTo>
                <a:lnTo>
                  <a:pt x="19344" y="5564"/>
                </a:lnTo>
                <a:lnTo>
                  <a:pt x="23176" y="5075"/>
                </a:lnTo>
                <a:lnTo>
                  <a:pt x="23176" y="33755"/>
                </a:lnTo>
                <a:lnTo>
                  <a:pt x="20118" y="32002"/>
                </a:lnTo>
                <a:lnTo>
                  <a:pt x="17529" y="30106"/>
                </a:lnTo>
                <a:lnTo>
                  <a:pt x="15409" y="28068"/>
                </a:lnTo>
                <a:lnTo>
                  <a:pt x="15186" y="41154"/>
                </a:lnTo>
                <a:lnTo>
                  <a:pt x="23298" y="45923"/>
                </a:lnTo>
                <a:lnTo>
                  <a:pt x="23298" y="81330"/>
                </a:lnTo>
                <a:lnTo>
                  <a:pt x="15919" y="81207"/>
                </a:lnTo>
                <a:lnTo>
                  <a:pt x="10374" y="78700"/>
                </a:lnTo>
                <a:lnTo>
                  <a:pt x="6665" y="73809"/>
                </a:lnTo>
                <a:lnTo>
                  <a:pt x="4626" y="71117"/>
                </a:lnTo>
                <a:lnTo>
                  <a:pt x="3017" y="67245"/>
                </a:lnTo>
                <a:lnTo>
                  <a:pt x="1833" y="62189"/>
                </a:lnTo>
                <a:lnTo>
                  <a:pt x="0" y="62189"/>
                </a:lnTo>
                <a:lnTo>
                  <a:pt x="0" y="78395"/>
                </a:lnTo>
                <a:lnTo>
                  <a:pt x="4361" y="80678"/>
                </a:lnTo>
                <a:lnTo>
                  <a:pt x="7705" y="82186"/>
                </a:lnTo>
                <a:lnTo>
                  <a:pt x="10028" y="82920"/>
                </a:lnTo>
                <a:lnTo>
                  <a:pt x="13534" y="84020"/>
                </a:lnTo>
                <a:lnTo>
                  <a:pt x="17957" y="84632"/>
                </a:lnTo>
                <a:lnTo>
                  <a:pt x="23298" y="84754"/>
                </a:lnTo>
                <a:lnTo>
                  <a:pt x="23298" y="95823"/>
                </a:lnTo>
                <a:lnTo>
                  <a:pt x="27517" y="95823"/>
                </a:lnTo>
                <a:lnTo>
                  <a:pt x="27517" y="84754"/>
                </a:lnTo>
                <a:lnTo>
                  <a:pt x="30126" y="84550"/>
                </a:lnTo>
                <a:lnTo>
                  <a:pt x="27517" y="81330"/>
                </a:lnTo>
                <a:lnTo>
                  <a:pt x="27517" y="48125"/>
                </a:lnTo>
                <a:lnTo>
                  <a:pt x="32449" y="51142"/>
                </a:lnTo>
                <a:lnTo>
                  <a:pt x="35793" y="53526"/>
                </a:lnTo>
                <a:lnTo>
                  <a:pt x="37546" y="55279"/>
                </a:lnTo>
                <a:lnTo>
                  <a:pt x="40441" y="58256"/>
                </a:lnTo>
                <a:lnTo>
                  <a:pt x="41887" y="61701"/>
                </a:lnTo>
                <a:lnTo>
                  <a:pt x="41887" y="71240"/>
                </a:lnTo>
                <a:lnTo>
                  <a:pt x="39910" y="75419"/>
                </a:lnTo>
                <a:lnTo>
                  <a:pt x="35956" y="78150"/>
                </a:lnTo>
                <a:lnTo>
                  <a:pt x="33836" y="79617"/>
                </a:lnTo>
                <a:lnTo>
                  <a:pt x="33000" y="83980"/>
                </a:lnTo>
                <a:lnTo>
                  <a:pt x="36140" y="83042"/>
                </a:lnTo>
                <a:lnTo>
                  <a:pt x="39279" y="82104"/>
                </a:lnTo>
                <a:lnTo>
                  <a:pt x="41969" y="80698"/>
                </a:lnTo>
                <a:lnTo>
                  <a:pt x="44211" y="78822"/>
                </a:lnTo>
                <a:lnTo>
                  <a:pt x="47147" y="76417"/>
                </a:lnTo>
                <a:lnTo>
                  <a:pt x="49226" y="73441"/>
                </a:lnTo>
                <a:lnTo>
                  <a:pt x="50449" y="69895"/>
                </a:lnTo>
                <a:lnTo>
                  <a:pt x="51264" y="67612"/>
                </a:lnTo>
                <a:lnTo>
                  <a:pt x="51672" y="62923"/>
                </a:lnTo>
                <a:lnTo>
                  <a:pt x="51672" y="56808"/>
                </a:lnTo>
                <a:lnTo>
                  <a:pt x="49919" y="51906"/>
                </a:lnTo>
                <a:lnTo>
                  <a:pt x="46413" y="48217"/>
                </a:lnTo>
                <a:lnTo>
                  <a:pt x="42906" y="44527"/>
                </a:lnTo>
                <a:lnTo>
                  <a:pt x="36608" y="40379"/>
                </a:lnTo>
                <a:lnTo>
                  <a:pt x="27517" y="35773"/>
                </a:lnTo>
                <a:lnTo>
                  <a:pt x="27517" y="5075"/>
                </a:lnTo>
                <a:lnTo>
                  <a:pt x="31920" y="5238"/>
                </a:lnTo>
                <a:lnTo>
                  <a:pt x="35834" y="6787"/>
                </a:lnTo>
                <a:lnTo>
                  <a:pt x="39258" y="9723"/>
                </a:lnTo>
                <a:lnTo>
                  <a:pt x="42683" y="12658"/>
                </a:lnTo>
                <a:close/>
              </a:path>
              <a:path w="340325" h="108847">
                <a:moveTo>
                  <a:pt x="31023" y="80678"/>
                </a:moveTo>
                <a:lnTo>
                  <a:pt x="27517" y="81330"/>
                </a:lnTo>
                <a:lnTo>
                  <a:pt x="30126" y="84550"/>
                </a:lnTo>
                <a:lnTo>
                  <a:pt x="33000" y="83980"/>
                </a:lnTo>
                <a:lnTo>
                  <a:pt x="33836" y="79617"/>
                </a:lnTo>
                <a:lnTo>
                  <a:pt x="31023" y="80678"/>
                </a:lnTo>
                <a:close/>
              </a:path>
              <a:path w="340325" h="108847">
                <a:moveTo>
                  <a:pt x="73196" y="75215"/>
                </a:moveTo>
                <a:lnTo>
                  <a:pt x="79650" y="68526"/>
                </a:lnTo>
                <a:lnTo>
                  <a:pt x="90126" y="57386"/>
                </a:lnTo>
                <a:lnTo>
                  <a:pt x="97983" y="48588"/>
                </a:lnTo>
                <a:lnTo>
                  <a:pt x="103221" y="42132"/>
                </a:lnTo>
                <a:lnTo>
                  <a:pt x="107828" y="35936"/>
                </a:lnTo>
                <a:lnTo>
                  <a:pt x="110132" y="29495"/>
                </a:lnTo>
                <a:lnTo>
                  <a:pt x="110132" y="16530"/>
                </a:lnTo>
                <a:lnTo>
                  <a:pt x="108001" y="11221"/>
                </a:lnTo>
                <a:lnTo>
                  <a:pt x="103740" y="6879"/>
                </a:lnTo>
                <a:lnTo>
                  <a:pt x="99482" y="2537"/>
                </a:lnTo>
                <a:lnTo>
                  <a:pt x="93906" y="366"/>
                </a:lnTo>
                <a:lnTo>
                  <a:pt x="81431" y="366"/>
                </a:lnTo>
                <a:lnTo>
                  <a:pt x="76203" y="2191"/>
                </a:lnTo>
                <a:lnTo>
                  <a:pt x="71331" y="5839"/>
                </a:lnTo>
                <a:lnTo>
                  <a:pt x="66460" y="9488"/>
                </a:lnTo>
                <a:lnTo>
                  <a:pt x="63005" y="16001"/>
                </a:lnTo>
                <a:lnTo>
                  <a:pt x="60966" y="25377"/>
                </a:lnTo>
                <a:lnTo>
                  <a:pt x="63596" y="25927"/>
                </a:lnTo>
                <a:lnTo>
                  <a:pt x="65349" y="21280"/>
                </a:lnTo>
                <a:lnTo>
                  <a:pt x="67183" y="17836"/>
                </a:lnTo>
                <a:lnTo>
                  <a:pt x="69100" y="15593"/>
                </a:lnTo>
                <a:lnTo>
                  <a:pt x="72564" y="11516"/>
                </a:lnTo>
                <a:lnTo>
                  <a:pt x="77090" y="9478"/>
                </a:lnTo>
                <a:lnTo>
                  <a:pt x="87199" y="9478"/>
                </a:lnTo>
                <a:lnTo>
                  <a:pt x="91093" y="11058"/>
                </a:lnTo>
                <a:lnTo>
                  <a:pt x="94355" y="14217"/>
                </a:lnTo>
                <a:lnTo>
                  <a:pt x="97616" y="17377"/>
                </a:lnTo>
                <a:lnTo>
                  <a:pt x="99246" y="21973"/>
                </a:lnTo>
                <a:lnTo>
                  <a:pt x="99246" y="34896"/>
                </a:lnTo>
                <a:lnTo>
                  <a:pt x="96576" y="41969"/>
                </a:lnTo>
                <a:lnTo>
                  <a:pt x="91236" y="49226"/>
                </a:lnTo>
                <a:lnTo>
                  <a:pt x="88176" y="53185"/>
                </a:lnTo>
                <a:lnTo>
                  <a:pt x="81286" y="61331"/>
                </a:lnTo>
                <a:lnTo>
                  <a:pt x="72175" y="71385"/>
                </a:lnTo>
                <a:lnTo>
                  <a:pt x="60844" y="83348"/>
                </a:lnTo>
                <a:lnTo>
                  <a:pt x="60844" y="84754"/>
                </a:lnTo>
                <a:lnTo>
                  <a:pt x="109703" y="84754"/>
                </a:lnTo>
                <a:lnTo>
                  <a:pt x="116491" y="67693"/>
                </a:lnTo>
                <a:lnTo>
                  <a:pt x="114900" y="66959"/>
                </a:lnTo>
                <a:lnTo>
                  <a:pt x="112904" y="70587"/>
                </a:lnTo>
                <a:lnTo>
                  <a:pt x="111110" y="72871"/>
                </a:lnTo>
                <a:lnTo>
                  <a:pt x="107929" y="74746"/>
                </a:lnTo>
                <a:lnTo>
                  <a:pt x="105178" y="75215"/>
                </a:lnTo>
                <a:lnTo>
                  <a:pt x="73196" y="75215"/>
                </a:lnTo>
                <a:close/>
              </a:path>
              <a:path w="340325" h="108847">
                <a:moveTo>
                  <a:pt x="133470" y="75907"/>
                </a:moveTo>
                <a:lnTo>
                  <a:pt x="132879" y="79129"/>
                </a:lnTo>
                <a:lnTo>
                  <a:pt x="133593" y="82869"/>
                </a:lnTo>
                <a:lnTo>
                  <a:pt x="136446" y="85111"/>
                </a:lnTo>
                <a:lnTo>
                  <a:pt x="139728" y="85671"/>
                </a:lnTo>
                <a:lnTo>
                  <a:pt x="143825" y="85243"/>
                </a:lnTo>
                <a:lnTo>
                  <a:pt x="145538" y="86588"/>
                </a:lnTo>
                <a:lnTo>
                  <a:pt x="144794" y="90441"/>
                </a:lnTo>
                <a:lnTo>
                  <a:pt x="143306" y="93010"/>
                </a:lnTo>
                <a:lnTo>
                  <a:pt x="141817" y="95578"/>
                </a:lnTo>
                <a:lnTo>
                  <a:pt x="139117" y="97963"/>
                </a:lnTo>
                <a:lnTo>
                  <a:pt x="135203" y="100164"/>
                </a:lnTo>
                <a:lnTo>
                  <a:pt x="136365" y="102610"/>
                </a:lnTo>
                <a:lnTo>
                  <a:pt x="139789" y="101061"/>
                </a:lnTo>
                <a:lnTo>
                  <a:pt x="142990" y="98513"/>
                </a:lnTo>
                <a:lnTo>
                  <a:pt x="145966" y="94967"/>
                </a:lnTo>
                <a:lnTo>
                  <a:pt x="148941" y="91420"/>
                </a:lnTo>
                <a:lnTo>
                  <a:pt x="150430" y="87588"/>
                </a:lnTo>
                <a:lnTo>
                  <a:pt x="150430" y="79883"/>
                </a:lnTo>
                <a:lnTo>
                  <a:pt x="149411" y="77080"/>
                </a:lnTo>
                <a:lnTo>
                  <a:pt x="147372" y="75062"/>
                </a:lnTo>
                <a:lnTo>
                  <a:pt x="143030" y="72035"/>
                </a:lnTo>
                <a:lnTo>
                  <a:pt x="137771" y="72035"/>
                </a:lnTo>
                <a:lnTo>
                  <a:pt x="135835" y="72809"/>
                </a:lnTo>
                <a:lnTo>
                  <a:pt x="133470" y="75907"/>
                </a:lnTo>
                <a:close/>
              </a:path>
              <a:path w="340325" h="108847">
                <a:moveTo>
                  <a:pt x="193932" y="63902"/>
                </a:moveTo>
                <a:lnTo>
                  <a:pt x="193932" y="84754"/>
                </a:lnTo>
                <a:lnTo>
                  <a:pt x="203655" y="84754"/>
                </a:lnTo>
                <a:lnTo>
                  <a:pt x="203655" y="63902"/>
                </a:lnTo>
                <a:lnTo>
                  <a:pt x="216435" y="63902"/>
                </a:lnTo>
                <a:lnTo>
                  <a:pt x="216435" y="55769"/>
                </a:lnTo>
                <a:lnTo>
                  <a:pt x="203655" y="55769"/>
                </a:lnTo>
                <a:lnTo>
                  <a:pt x="203655" y="734"/>
                </a:lnTo>
                <a:lnTo>
                  <a:pt x="197846" y="734"/>
                </a:lnTo>
                <a:lnTo>
                  <a:pt x="193810" y="13330"/>
                </a:lnTo>
                <a:lnTo>
                  <a:pt x="193810" y="55769"/>
                </a:lnTo>
                <a:lnTo>
                  <a:pt x="158709" y="55769"/>
                </a:lnTo>
                <a:lnTo>
                  <a:pt x="158709" y="63902"/>
                </a:lnTo>
                <a:lnTo>
                  <a:pt x="193932" y="63902"/>
                </a:lnTo>
                <a:close/>
              </a:path>
              <a:path w="340325" h="108847">
                <a:moveTo>
                  <a:pt x="197846" y="734"/>
                </a:moveTo>
                <a:lnTo>
                  <a:pt x="158709" y="55769"/>
                </a:lnTo>
                <a:lnTo>
                  <a:pt x="163785" y="55769"/>
                </a:lnTo>
                <a:lnTo>
                  <a:pt x="193810" y="13330"/>
                </a:lnTo>
                <a:lnTo>
                  <a:pt x="197846" y="734"/>
                </a:lnTo>
                <a:close/>
              </a:path>
              <a:path w="340325" h="108847">
                <a:moveTo>
                  <a:pt x="297827" y="66959"/>
                </a:moveTo>
                <a:lnTo>
                  <a:pt x="297133" y="82267"/>
                </a:lnTo>
                <a:lnTo>
                  <a:pt x="303738" y="85916"/>
                </a:lnTo>
                <a:lnTo>
                  <a:pt x="311769" y="85916"/>
                </a:lnTo>
                <a:lnTo>
                  <a:pt x="318577" y="85058"/>
                </a:lnTo>
                <a:lnTo>
                  <a:pt x="322613" y="79210"/>
                </a:lnTo>
                <a:lnTo>
                  <a:pt x="318495" y="82492"/>
                </a:lnTo>
                <a:lnTo>
                  <a:pt x="305328" y="82492"/>
                </a:lnTo>
                <a:lnTo>
                  <a:pt x="300436" y="77314"/>
                </a:lnTo>
                <a:lnTo>
                  <a:pt x="297827" y="66959"/>
                </a:lnTo>
                <a:close/>
              </a:path>
              <a:path w="340325" h="108847">
                <a:moveTo>
                  <a:pt x="295748" y="34896"/>
                </a:moveTo>
                <a:lnTo>
                  <a:pt x="296420" y="26947"/>
                </a:lnTo>
                <a:lnTo>
                  <a:pt x="297766" y="20913"/>
                </a:lnTo>
                <a:lnTo>
                  <a:pt x="300334" y="9580"/>
                </a:lnTo>
                <a:lnTo>
                  <a:pt x="305083" y="3913"/>
                </a:lnTo>
                <a:lnTo>
                  <a:pt x="318944" y="3913"/>
                </a:lnTo>
                <a:lnTo>
                  <a:pt x="323673" y="9417"/>
                </a:lnTo>
                <a:lnTo>
                  <a:pt x="326200" y="20424"/>
                </a:lnTo>
                <a:lnTo>
                  <a:pt x="327546" y="26335"/>
                </a:lnTo>
                <a:lnTo>
                  <a:pt x="328218" y="34244"/>
                </a:lnTo>
                <a:lnTo>
                  <a:pt x="328173" y="48316"/>
                </a:lnTo>
                <a:lnTo>
                  <a:pt x="327173" y="62206"/>
                </a:lnTo>
                <a:lnTo>
                  <a:pt x="324855" y="72646"/>
                </a:lnTo>
                <a:lnTo>
                  <a:pt x="322613" y="79210"/>
                </a:lnTo>
                <a:lnTo>
                  <a:pt x="318577" y="85058"/>
                </a:lnTo>
                <a:lnTo>
                  <a:pt x="329204" y="78558"/>
                </a:lnTo>
                <a:lnTo>
                  <a:pt x="336535" y="65675"/>
                </a:lnTo>
                <a:lnTo>
                  <a:pt x="339063" y="58501"/>
                </a:lnTo>
                <a:lnTo>
                  <a:pt x="340325" y="50856"/>
                </a:lnTo>
                <a:lnTo>
                  <a:pt x="340269" y="39820"/>
                </a:lnTo>
                <a:lnTo>
                  <a:pt x="338473" y="26859"/>
                </a:lnTo>
                <a:lnTo>
                  <a:pt x="334149" y="15348"/>
                </a:lnTo>
                <a:lnTo>
                  <a:pt x="324418" y="4037"/>
                </a:lnTo>
                <a:lnTo>
                  <a:pt x="312319" y="611"/>
                </a:lnTo>
                <a:lnTo>
                  <a:pt x="309673" y="728"/>
                </a:lnTo>
                <a:lnTo>
                  <a:pt x="297756" y="5180"/>
                </a:lnTo>
                <a:lnTo>
                  <a:pt x="289204" y="16082"/>
                </a:lnTo>
                <a:lnTo>
                  <a:pt x="284808" y="29699"/>
                </a:lnTo>
                <a:lnTo>
                  <a:pt x="283640" y="43233"/>
                </a:lnTo>
                <a:lnTo>
                  <a:pt x="284064" y="51865"/>
                </a:lnTo>
                <a:lnTo>
                  <a:pt x="286764" y="64673"/>
                </a:lnTo>
                <a:lnTo>
                  <a:pt x="291956" y="74970"/>
                </a:lnTo>
                <a:lnTo>
                  <a:pt x="297133" y="82267"/>
                </a:lnTo>
                <a:lnTo>
                  <a:pt x="297827" y="66959"/>
                </a:lnTo>
                <a:lnTo>
                  <a:pt x="296441" y="61415"/>
                </a:lnTo>
                <a:lnTo>
                  <a:pt x="295748" y="54016"/>
                </a:lnTo>
                <a:lnTo>
                  <a:pt x="295748" y="34896"/>
                </a:lnTo>
                <a:close/>
              </a:path>
              <a:path w="340325" h="108847">
                <a:moveTo>
                  <a:pt x="227443" y="20852"/>
                </a:moveTo>
                <a:lnTo>
                  <a:pt x="229603" y="17102"/>
                </a:lnTo>
                <a:lnTo>
                  <a:pt x="231621" y="14329"/>
                </a:lnTo>
                <a:lnTo>
                  <a:pt x="233496" y="12535"/>
                </a:lnTo>
                <a:lnTo>
                  <a:pt x="236921" y="9233"/>
                </a:lnTo>
                <a:lnTo>
                  <a:pt x="240875" y="7582"/>
                </a:lnTo>
                <a:lnTo>
                  <a:pt x="249151" y="7582"/>
                </a:lnTo>
                <a:lnTo>
                  <a:pt x="252524" y="8744"/>
                </a:lnTo>
                <a:lnTo>
                  <a:pt x="255480" y="11068"/>
                </a:lnTo>
                <a:lnTo>
                  <a:pt x="258435" y="13391"/>
                </a:lnTo>
                <a:lnTo>
                  <a:pt x="259913" y="16775"/>
                </a:lnTo>
                <a:lnTo>
                  <a:pt x="259913" y="26233"/>
                </a:lnTo>
                <a:lnTo>
                  <a:pt x="258038" y="30269"/>
                </a:lnTo>
                <a:lnTo>
                  <a:pt x="254288" y="33326"/>
                </a:lnTo>
                <a:lnTo>
                  <a:pt x="250537" y="36384"/>
                </a:lnTo>
                <a:lnTo>
                  <a:pt x="245400" y="39095"/>
                </a:lnTo>
                <a:lnTo>
                  <a:pt x="238878" y="41460"/>
                </a:lnTo>
                <a:lnTo>
                  <a:pt x="239652" y="42968"/>
                </a:lnTo>
                <a:lnTo>
                  <a:pt x="251251" y="42866"/>
                </a:lnTo>
                <a:lnTo>
                  <a:pt x="257651" y="45659"/>
                </a:lnTo>
                <a:lnTo>
                  <a:pt x="261442" y="51244"/>
                </a:lnTo>
                <a:lnTo>
                  <a:pt x="263684" y="54546"/>
                </a:lnTo>
                <a:lnTo>
                  <a:pt x="264805" y="58378"/>
                </a:lnTo>
                <a:lnTo>
                  <a:pt x="264805" y="67265"/>
                </a:lnTo>
                <a:lnTo>
                  <a:pt x="263420" y="71454"/>
                </a:lnTo>
                <a:lnTo>
                  <a:pt x="260647" y="75306"/>
                </a:lnTo>
                <a:lnTo>
                  <a:pt x="257874" y="79159"/>
                </a:lnTo>
                <a:lnTo>
                  <a:pt x="253636" y="81085"/>
                </a:lnTo>
                <a:lnTo>
                  <a:pt x="245360" y="81085"/>
                </a:lnTo>
                <a:lnTo>
                  <a:pt x="242231" y="79923"/>
                </a:lnTo>
                <a:lnTo>
                  <a:pt x="238541" y="77600"/>
                </a:lnTo>
                <a:lnTo>
                  <a:pt x="234852" y="75276"/>
                </a:lnTo>
                <a:lnTo>
                  <a:pt x="231885" y="74114"/>
                </a:lnTo>
                <a:lnTo>
                  <a:pt x="229644" y="74114"/>
                </a:lnTo>
                <a:lnTo>
                  <a:pt x="226372" y="75582"/>
                </a:lnTo>
                <a:lnTo>
                  <a:pt x="225363" y="78639"/>
                </a:lnTo>
                <a:lnTo>
                  <a:pt x="226372" y="81951"/>
                </a:lnTo>
                <a:lnTo>
                  <a:pt x="230408" y="84927"/>
                </a:lnTo>
                <a:lnTo>
                  <a:pt x="233924" y="85671"/>
                </a:lnTo>
                <a:lnTo>
                  <a:pt x="241459" y="85620"/>
                </a:lnTo>
                <a:lnTo>
                  <a:pt x="254860" y="83105"/>
                </a:lnTo>
                <a:lnTo>
                  <a:pt x="264958" y="76804"/>
                </a:lnTo>
                <a:lnTo>
                  <a:pt x="271052" y="70893"/>
                </a:lnTo>
                <a:lnTo>
                  <a:pt x="274100" y="64065"/>
                </a:lnTo>
                <a:lnTo>
                  <a:pt x="274100" y="49756"/>
                </a:lnTo>
                <a:lnTo>
                  <a:pt x="271877" y="44334"/>
                </a:lnTo>
                <a:lnTo>
                  <a:pt x="267435" y="40053"/>
                </a:lnTo>
                <a:lnTo>
                  <a:pt x="265071" y="37811"/>
                </a:lnTo>
                <a:lnTo>
                  <a:pt x="261931" y="35854"/>
                </a:lnTo>
                <a:lnTo>
                  <a:pt x="258018" y="34183"/>
                </a:lnTo>
                <a:lnTo>
                  <a:pt x="261360" y="31859"/>
                </a:lnTo>
                <a:lnTo>
                  <a:pt x="265417" y="27884"/>
                </a:lnTo>
                <a:lnTo>
                  <a:pt x="268230" y="24582"/>
                </a:lnTo>
                <a:lnTo>
                  <a:pt x="269636" y="20954"/>
                </a:lnTo>
                <a:lnTo>
                  <a:pt x="269636" y="12515"/>
                </a:lnTo>
                <a:lnTo>
                  <a:pt x="267934" y="8561"/>
                </a:lnTo>
                <a:lnTo>
                  <a:pt x="264530" y="5136"/>
                </a:lnTo>
                <a:lnTo>
                  <a:pt x="261126" y="1712"/>
                </a:lnTo>
                <a:lnTo>
                  <a:pt x="256305" y="0"/>
                </a:lnTo>
                <a:lnTo>
                  <a:pt x="244238" y="0"/>
                </a:lnTo>
                <a:lnTo>
                  <a:pt x="239102" y="1854"/>
                </a:lnTo>
                <a:lnTo>
                  <a:pt x="234658" y="5564"/>
                </a:lnTo>
                <a:lnTo>
                  <a:pt x="230215" y="9274"/>
                </a:lnTo>
                <a:lnTo>
                  <a:pt x="227177" y="14227"/>
                </a:lnTo>
                <a:lnTo>
                  <a:pt x="225546" y="20424"/>
                </a:lnTo>
                <a:lnTo>
                  <a:pt x="227443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4" name="object 654"/>
          <p:cNvSpPr/>
          <p:nvPr/>
        </p:nvSpPr>
        <p:spPr>
          <a:xfrm>
            <a:off x="7753446" y="2626569"/>
            <a:ext cx="309276" cy="96041"/>
          </a:xfrm>
          <a:custGeom>
            <a:avLst/>
            <a:gdLst/>
            <a:ahLst/>
            <a:cxnLst/>
            <a:rect l="l" t="t" r="r" b="b"/>
            <a:pathLst>
              <a:path w="340204" h="108847">
                <a:moveTo>
                  <a:pt x="10334" y="22666"/>
                </a:moveTo>
                <a:lnTo>
                  <a:pt x="10334" y="15776"/>
                </a:lnTo>
                <a:lnTo>
                  <a:pt x="7214" y="36201"/>
                </a:lnTo>
                <a:lnTo>
                  <a:pt x="9823" y="38769"/>
                </a:lnTo>
                <a:lnTo>
                  <a:pt x="15186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340204" h="108847">
                <a:moveTo>
                  <a:pt x="42683" y="13942"/>
                </a:moveTo>
                <a:lnTo>
                  <a:pt x="44863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7" y="2874"/>
                </a:lnTo>
                <a:lnTo>
                  <a:pt x="27517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89" y="3200"/>
                </a:lnTo>
                <a:lnTo>
                  <a:pt x="11058" y="5279"/>
                </a:lnTo>
                <a:lnTo>
                  <a:pt x="7001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4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09" y="29352"/>
                </a:lnTo>
                <a:lnTo>
                  <a:pt x="15186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4" y="79984"/>
                </a:lnTo>
                <a:lnTo>
                  <a:pt x="6665" y="75093"/>
                </a:lnTo>
                <a:lnTo>
                  <a:pt x="4626" y="72402"/>
                </a:lnTo>
                <a:lnTo>
                  <a:pt x="3017" y="68529"/>
                </a:lnTo>
                <a:lnTo>
                  <a:pt x="1833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1" y="81962"/>
                </a:lnTo>
                <a:lnTo>
                  <a:pt x="7705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6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49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7" y="62985"/>
                </a:lnTo>
                <a:lnTo>
                  <a:pt x="41887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6" y="45811"/>
                </a:lnTo>
                <a:lnTo>
                  <a:pt x="36608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340204" h="108847">
                <a:moveTo>
                  <a:pt x="31023" y="81962"/>
                </a:moveTo>
                <a:lnTo>
                  <a:pt x="27517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340204" h="108847">
                <a:moveTo>
                  <a:pt x="81492" y="12413"/>
                </a:moveTo>
                <a:lnTo>
                  <a:pt x="83530" y="14961"/>
                </a:lnTo>
                <a:lnTo>
                  <a:pt x="83776" y="18406"/>
                </a:lnTo>
                <a:lnTo>
                  <a:pt x="83776" y="78701"/>
                </a:lnTo>
                <a:lnTo>
                  <a:pt x="83020" y="81085"/>
                </a:lnTo>
                <a:lnTo>
                  <a:pt x="80005" y="83286"/>
                </a:lnTo>
                <a:lnTo>
                  <a:pt x="76784" y="83959"/>
                </a:lnTo>
                <a:lnTo>
                  <a:pt x="71851" y="84204"/>
                </a:lnTo>
                <a:lnTo>
                  <a:pt x="71851" y="86038"/>
                </a:lnTo>
                <a:lnTo>
                  <a:pt x="106339" y="86038"/>
                </a:lnTo>
                <a:lnTo>
                  <a:pt x="106339" y="84326"/>
                </a:lnTo>
                <a:lnTo>
                  <a:pt x="101775" y="84163"/>
                </a:lnTo>
                <a:lnTo>
                  <a:pt x="98656" y="83653"/>
                </a:lnTo>
                <a:lnTo>
                  <a:pt x="96984" y="82797"/>
                </a:lnTo>
                <a:lnTo>
                  <a:pt x="94477" y="79944"/>
                </a:lnTo>
                <a:lnTo>
                  <a:pt x="94477" y="3180"/>
                </a:lnTo>
                <a:lnTo>
                  <a:pt x="94170" y="2018"/>
                </a:lnTo>
                <a:lnTo>
                  <a:pt x="93437" y="2018"/>
                </a:lnTo>
                <a:lnTo>
                  <a:pt x="70995" y="13453"/>
                </a:lnTo>
                <a:lnTo>
                  <a:pt x="72463" y="14512"/>
                </a:lnTo>
                <a:lnTo>
                  <a:pt x="75734" y="13300"/>
                </a:lnTo>
                <a:lnTo>
                  <a:pt x="78802" y="12413"/>
                </a:lnTo>
                <a:lnTo>
                  <a:pt x="81492" y="12413"/>
                </a:lnTo>
                <a:close/>
              </a:path>
              <a:path w="340204" h="108847">
                <a:moveTo>
                  <a:pt x="133470" y="77192"/>
                </a:moveTo>
                <a:lnTo>
                  <a:pt x="132879" y="80413"/>
                </a:lnTo>
                <a:lnTo>
                  <a:pt x="133593" y="84153"/>
                </a:lnTo>
                <a:lnTo>
                  <a:pt x="136446" y="86395"/>
                </a:lnTo>
                <a:lnTo>
                  <a:pt x="139728" y="86955"/>
                </a:lnTo>
                <a:lnTo>
                  <a:pt x="143825" y="86527"/>
                </a:lnTo>
                <a:lnTo>
                  <a:pt x="145538" y="87873"/>
                </a:lnTo>
                <a:lnTo>
                  <a:pt x="144794" y="91725"/>
                </a:lnTo>
                <a:lnTo>
                  <a:pt x="143306" y="94294"/>
                </a:lnTo>
                <a:lnTo>
                  <a:pt x="141817" y="96862"/>
                </a:lnTo>
                <a:lnTo>
                  <a:pt x="139117" y="99247"/>
                </a:lnTo>
                <a:lnTo>
                  <a:pt x="135203" y="101449"/>
                </a:lnTo>
                <a:lnTo>
                  <a:pt x="136365" y="103894"/>
                </a:lnTo>
                <a:lnTo>
                  <a:pt x="139789" y="102345"/>
                </a:lnTo>
                <a:lnTo>
                  <a:pt x="142990" y="99797"/>
                </a:lnTo>
                <a:lnTo>
                  <a:pt x="145966" y="96251"/>
                </a:lnTo>
                <a:lnTo>
                  <a:pt x="148941" y="92704"/>
                </a:lnTo>
                <a:lnTo>
                  <a:pt x="150430" y="88872"/>
                </a:lnTo>
                <a:lnTo>
                  <a:pt x="150430" y="81167"/>
                </a:lnTo>
                <a:lnTo>
                  <a:pt x="149411" y="78364"/>
                </a:lnTo>
                <a:lnTo>
                  <a:pt x="147372" y="76346"/>
                </a:lnTo>
                <a:lnTo>
                  <a:pt x="143030" y="73319"/>
                </a:lnTo>
                <a:lnTo>
                  <a:pt x="137771" y="73319"/>
                </a:lnTo>
                <a:lnTo>
                  <a:pt x="135835" y="74094"/>
                </a:lnTo>
                <a:lnTo>
                  <a:pt x="133470" y="77192"/>
                </a:lnTo>
                <a:close/>
              </a:path>
              <a:path w="340204" h="108847">
                <a:moveTo>
                  <a:pt x="165681" y="32409"/>
                </a:moveTo>
                <a:lnTo>
                  <a:pt x="165253" y="33877"/>
                </a:lnTo>
                <a:lnTo>
                  <a:pt x="167760" y="34611"/>
                </a:lnTo>
                <a:lnTo>
                  <a:pt x="173141" y="34611"/>
                </a:lnTo>
                <a:lnTo>
                  <a:pt x="178950" y="35895"/>
                </a:lnTo>
                <a:lnTo>
                  <a:pt x="185188" y="38463"/>
                </a:lnTo>
                <a:lnTo>
                  <a:pt x="188541" y="40022"/>
                </a:lnTo>
                <a:lnTo>
                  <a:pt x="198684" y="48871"/>
                </a:lnTo>
                <a:lnTo>
                  <a:pt x="202065" y="61273"/>
                </a:lnTo>
                <a:lnTo>
                  <a:pt x="202065" y="67306"/>
                </a:lnTo>
                <a:lnTo>
                  <a:pt x="200312" y="72392"/>
                </a:lnTo>
                <a:lnTo>
                  <a:pt x="196806" y="76529"/>
                </a:lnTo>
                <a:lnTo>
                  <a:pt x="193300" y="80667"/>
                </a:lnTo>
                <a:lnTo>
                  <a:pt x="189203" y="82736"/>
                </a:lnTo>
                <a:lnTo>
                  <a:pt x="182476" y="82736"/>
                </a:lnTo>
                <a:lnTo>
                  <a:pt x="179572" y="81422"/>
                </a:lnTo>
                <a:lnTo>
                  <a:pt x="175801" y="78792"/>
                </a:lnTo>
                <a:lnTo>
                  <a:pt x="172030" y="76163"/>
                </a:lnTo>
                <a:lnTo>
                  <a:pt x="168983" y="74848"/>
                </a:lnTo>
                <a:lnTo>
                  <a:pt x="166659" y="74848"/>
                </a:lnTo>
                <a:lnTo>
                  <a:pt x="162592" y="76224"/>
                </a:lnTo>
                <a:lnTo>
                  <a:pt x="161277" y="79434"/>
                </a:lnTo>
                <a:lnTo>
                  <a:pt x="161277" y="82696"/>
                </a:lnTo>
                <a:lnTo>
                  <a:pt x="163316" y="84958"/>
                </a:lnTo>
                <a:lnTo>
                  <a:pt x="167393" y="86222"/>
                </a:lnTo>
                <a:lnTo>
                  <a:pt x="169838" y="86997"/>
                </a:lnTo>
                <a:lnTo>
                  <a:pt x="173059" y="87384"/>
                </a:lnTo>
                <a:lnTo>
                  <a:pt x="177726" y="87379"/>
                </a:lnTo>
                <a:lnTo>
                  <a:pt x="190793" y="85017"/>
                </a:lnTo>
                <a:lnTo>
                  <a:pt x="201423" y="78333"/>
                </a:lnTo>
                <a:lnTo>
                  <a:pt x="207844" y="72299"/>
                </a:lnTo>
                <a:lnTo>
                  <a:pt x="211054" y="64779"/>
                </a:lnTo>
                <a:lnTo>
                  <a:pt x="211054" y="51733"/>
                </a:lnTo>
                <a:lnTo>
                  <a:pt x="210300" y="47911"/>
                </a:lnTo>
                <a:lnTo>
                  <a:pt x="208792" y="44303"/>
                </a:lnTo>
                <a:lnTo>
                  <a:pt x="207284" y="40695"/>
                </a:lnTo>
                <a:lnTo>
                  <a:pt x="205061" y="37444"/>
                </a:lnTo>
                <a:lnTo>
                  <a:pt x="202126" y="34550"/>
                </a:lnTo>
                <a:lnTo>
                  <a:pt x="198702" y="31206"/>
                </a:lnTo>
                <a:lnTo>
                  <a:pt x="194442" y="28679"/>
                </a:lnTo>
                <a:lnTo>
                  <a:pt x="189346" y="26967"/>
                </a:lnTo>
                <a:lnTo>
                  <a:pt x="186247" y="25948"/>
                </a:lnTo>
                <a:lnTo>
                  <a:pt x="181356" y="24868"/>
                </a:lnTo>
                <a:lnTo>
                  <a:pt x="174670" y="23726"/>
                </a:lnTo>
                <a:lnTo>
                  <a:pt x="179867" y="13025"/>
                </a:lnTo>
                <a:lnTo>
                  <a:pt x="204389" y="13025"/>
                </a:lnTo>
                <a:lnTo>
                  <a:pt x="207263" y="12168"/>
                </a:lnTo>
                <a:lnTo>
                  <a:pt x="212033" y="856"/>
                </a:lnTo>
                <a:lnTo>
                  <a:pt x="211054" y="0"/>
                </a:lnTo>
                <a:lnTo>
                  <a:pt x="208272" y="2507"/>
                </a:lnTo>
                <a:lnTo>
                  <a:pt x="205245" y="3180"/>
                </a:lnTo>
                <a:lnTo>
                  <a:pt x="179011" y="3180"/>
                </a:lnTo>
                <a:lnTo>
                  <a:pt x="165681" y="32409"/>
                </a:lnTo>
                <a:close/>
              </a:path>
              <a:path w="340204" h="108847">
                <a:moveTo>
                  <a:pt x="227921" y="7980"/>
                </a:moveTo>
                <a:lnTo>
                  <a:pt x="226657" y="11038"/>
                </a:lnTo>
                <a:lnTo>
                  <a:pt x="225017" y="15063"/>
                </a:lnTo>
                <a:lnTo>
                  <a:pt x="222367" y="21586"/>
                </a:lnTo>
                <a:lnTo>
                  <a:pt x="224507" y="22564"/>
                </a:lnTo>
                <a:lnTo>
                  <a:pt x="227157" y="18406"/>
                </a:lnTo>
                <a:lnTo>
                  <a:pt x="229348" y="15674"/>
                </a:lnTo>
                <a:lnTo>
                  <a:pt x="232814" y="13066"/>
                </a:lnTo>
                <a:lnTo>
                  <a:pt x="235657" y="12413"/>
                </a:lnTo>
                <a:lnTo>
                  <a:pt x="266273" y="12413"/>
                </a:lnTo>
                <a:lnTo>
                  <a:pt x="241507" y="87200"/>
                </a:lnTo>
                <a:lnTo>
                  <a:pt x="249579" y="87200"/>
                </a:lnTo>
                <a:lnTo>
                  <a:pt x="276118" y="5197"/>
                </a:lnTo>
                <a:lnTo>
                  <a:pt x="276118" y="3180"/>
                </a:lnTo>
                <a:lnTo>
                  <a:pt x="229766" y="3180"/>
                </a:lnTo>
                <a:lnTo>
                  <a:pt x="228747" y="5870"/>
                </a:lnTo>
                <a:lnTo>
                  <a:pt x="227921" y="7980"/>
                </a:lnTo>
                <a:close/>
              </a:path>
              <a:path w="340204" h="108847">
                <a:moveTo>
                  <a:pt x="316722" y="5197"/>
                </a:moveTo>
                <a:lnTo>
                  <a:pt x="320901" y="7847"/>
                </a:lnTo>
                <a:lnTo>
                  <a:pt x="323755" y="13147"/>
                </a:lnTo>
                <a:lnTo>
                  <a:pt x="326608" y="18447"/>
                </a:lnTo>
                <a:lnTo>
                  <a:pt x="328035" y="25336"/>
                </a:lnTo>
                <a:lnTo>
                  <a:pt x="331010" y="67387"/>
                </a:lnTo>
                <a:lnTo>
                  <a:pt x="334395" y="61680"/>
                </a:lnTo>
                <a:lnTo>
                  <a:pt x="336718" y="55280"/>
                </a:lnTo>
                <a:lnTo>
                  <a:pt x="339042" y="48879"/>
                </a:lnTo>
                <a:lnTo>
                  <a:pt x="340204" y="42581"/>
                </a:lnTo>
                <a:lnTo>
                  <a:pt x="340204" y="27579"/>
                </a:lnTo>
                <a:lnTo>
                  <a:pt x="337758" y="19598"/>
                </a:lnTo>
                <a:lnTo>
                  <a:pt x="332866" y="12444"/>
                </a:lnTo>
                <a:lnTo>
                  <a:pt x="327974" y="5289"/>
                </a:lnTo>
                <a:lnTo>
                  <a:pt x="321043" y="1712"/>
                </a:lnTo>
                <a:lnTo>
                  <a:pt x="304533" y="1712"/>
                </a:lnTo>
                <a:lnTo>
                  <a:pt x="307223" y="5197"/>
                </a:lnTo>
                <a:lnTo>
                  <a:pt x="316722" y="5197"/>
                </a:lnTo>
                <a:close/>
              </a:path>
              <a:path w="340204" h="108847">
                <a:moveTo>
                  <a:pt x="300028" y="83409"/>
                </a:moveTo>
                <a:lnTo>
                  <a:pt x="297215" y="84509"/>
                </a:lnTo>
                <a:lnTo>
                  <a:pt x="293689" y="85549"/>
                </a:lnTo>
                <a:lnTo>
                  <a:pt x="289449" y="86527"/>
                </a:lnTo>
                <a:lnTo>
                  <a:pt x="290061" y="88974"/>
                </a:lnTo>
                <a:lnTo>
                  <a:pt x="296828" y="88117"/>
                </a:lnTo>
                <a:lnTo>
                  <a:pt x="302434" y="86894"/>
                </a:lnTo>
                <a:lnTo>
                  <a:pt x="306877" y="85304"/>
                </a:lnTo>
                <a:lnTo>
                  <a:pt x="314826" y="82492"/>
                </a:lnTo>
                <a:lnTo>
                  <a:pt x="321390" y="78191"/>
                </a:lnTo>
                <a:lnTo>
                  <a:pt x="326567" y="72402"/>
                </a:lnTo>
                <a:lnTo>
                  <a:pt x="331010" y="67387"/>
                </a:lnTo>
                <a:lnTo>
                  <a:pt x="328035" y="25336"/>
                </a:lnTo>
                <a:lnTo>
                  <a:pt x="327851" y="40206"/>
                </a:lnTo>
                <a:lnTo>
                  <a:pt x="327729" y="42835"/>
                </a:lnTo>
                <a:lnTo>
                  <a:pt x="327585" y="44354"/>
                </a:lnTo>
                <a:lnTo>
                  <a:pt x="325334" y="47126"/>
                </a:lnTo>
                <a:lnTo>
                  <a:pt x="322379" y="48675"/>
                </a:lnTo>
                <a:lnTo>
                  <a:pt x="319423" y="50225"/>
                </a:lnTo>
                <a:lnTo>
                  <a:pt x="316559" y="50999"/>
                </a:lnTo>
                <a:lnTo>
                  <a:pt x="307754" y="50999"/>
                </a:lnTo>
                <a:lnTo>
                  <a:pt x="303585" y="48472"/>
                </a:lnTo>
                <a:lnTo>
                  <a:pt x="301281" y="43416"/>
                </a:lnTo>
                <a:lnTo>
                  <a:pt x="298979" y="38361"/>
                </a:lnTo>
                <a:lnTo>
                  <a:pt x="297827" y="32858"/>
                </a:lnTo>
                <a:lnTo>
                  <a:pt x="297827" y="19690"/>
                </a:lnTo>
                <a:lnTo>
                  <a:pt x="299060" y="14269"/>
                </a:lnTo>
                <a:lnTo>
                  <a:pt x="301526" y="10640"/>
                </a:lnTo>
                <a:lnTo>
                  <a:pt x="303993" y="7012"/>
                </a:lnTo>
                <a:lnTo>
                  <a:pt x="307223" y="5197"/>
                </a:lnTo>
                <a:lnTo>
                  <a:pt x="304533" y="1712"/>
                </a:lnTo>
                <a:lnTo>
                  <a:pt x="298346" y="4525"/>
                </a:lnTo>
                <a:lnTo>
                  <a:pt x="293515" y="10151"/>
                </a:lnTo>
                <a:lnTo>
                  <a:pt x="288685" y="15776"/>
                </a:lnTo>
                <a:lnTo>
                  <a:pt x="286269" y="22931"/>
                </a:lnTo>
                <a:lnTo>
                  <a:pt x="286269" y="38423"/>
                </a:lnTo>
                <a:lnTo>
                  <a:pt x="288296" y="44283"/>
                </a:lnTo>
                <a:lnTo>
                  <a:pt x="292354" y="49196"/>
                </a:lnTo>
                <a:lnTo>
                  <a:pt x="296410" y="54108"/>
                </a:lnTo>
                <a:lnTo>
                  <a:pt x="301903" y="56564"/>
                </a:lnTo>
                <a:lnTo>
                  <a:pt x="310586" y="56564"/>
                </a:lnTo>
                <a:lnTo>
                  <a:pt x="314643" y="55830"/>
                </a:lnTo>
                <a:lnTo>
                  <a:pt x="318719" y="54974"/>
                </a:lnTo>
                <a:lnTo>
                  <a:pt x="322265" y="53405"/>
                </a:lnTo>
                <a:lnTo>
                  <a:pt x="325283" y="51121"/>
                </a:lnTo>
                <a:lnTo>
                  <a:pt x="327423" y="49531"/>
                </a:lnTo>
                <a:lnTo>
                  <a:pt x="326771" y="52956"/>
                </a:lnTo>
                <a:lnTo>
                  <a:pt x="325151" y="57206"/>
                </a:lnTo>
                <a:lnTo>
                  <a:pt x="322562" y="62282"/>
                </a:lnTo>
                <a:lnTo>
                  <a:pt x="319973" y="67357"/>
                </a:lnTo>
                <a:lnTo>
                  <a:pt x="316518" y="71954"/>
                </a:lnTo>
                <a:lnTo>
                  <a:pt x="312197" y="76071"/>
                </a:lnTo>
                <a:lnTo>
                  <a:pt x="309139" y="78965"/>
                </a:lnTo>
                <a:lnTo>
                  <a:pt x="305083" y="81411"/>
                </a:lnTo>
                <a:lnTo>
                  <a:pt x="300028" y="83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5" name="object 655"/>
          <p:cNvSpPr/>
          <p:nvPr/>
        </p:nvSpPr>
        <p:spPr>
          <a:xfrm>
            <a:off x="7753446" y="2759172"/>
            <a:ext cx="215527" cy="82877"/>
          </a:xfrm>
          <a:custGeom>
            <a:avLst/>
            <a:gdLst/>
            <a:ahLst/>
            <a:cxnLst/>
            <a:rect l="l" t="t" r="r" b="b"/>
            <a:pathLst>
              <a:path w="237080" h="93927">
                <a:moveTo>
                  <a:pt x="93743" y="65186"/>
                </a:moveTo>
                <a:lnTo>
                  <a:pt x="93743" y="86038"/>
                </a:lnTo>
                <a:lnTo>
                  <a:pt x="103466" y="86038"/>
                </a:lnTo>
                <a:lnTo>
                  <a:pt x="103466" y="65186"/>
                </a:lnTo>
                <a:lnTo>
                  <a:pt x="116247" y="65186"/>
                </a:lnTo>
                <a:lnTo>
                  <a:pt x="116247" y="57053"/>
                </a:lnTo>
                <a:lnTo>
                  <a:pt x="103466" y="57053"/>
                </a:lnTo>
                <a:lnTo>
                  <a:pt x="103466" y="2018"/>
                </a:lnTo>
                <a:lnTo>
                  <a:pt x="97657" y="2018"/>
                </a:lnTo>
                <a:lnTo>
                  <a:pt x="93621" y="14615"/>
                </a:lnTo>
                <a:lnTo>
                  <a:pt x="93621" y="57053"/>
                </a:lnTo>
                <a:lnTo>
                  <a:pt x="58520" y="57053"/>
                </a:lnTo>
                <a:lnTo>
                  <a:pt x="58520" y="65186"/>
                </a:lnTo>
                <a:lnTo>
                  <a:pt x="93743" y="65186"/>
                </a:lnTo>
                <a:close/>
              </a:path>
              <a:path w="237080" h="93927">
                <a:moveTo>
                  <a:pt x="97657" y="2018"/>
                </a:moveTo>
                <a:lnTo>
                  <a:pt x="58520" y="57053"/>
                </a:lnTo>
                <a:lnTo>
                  <a:pt x="63596" y="57053"/>
                </a:lnTo>
                <a:lnTo>
                  <a:pt x="93621" y="14615"/>
                </a:lnTo>
                <a:lnTo>
                  <a:pt x="97657" y="2018"/>
                </a:lnTo>
                <a:close/>
              </a:path>
              <a:path w="237080" h="93927">
                <a:moveTo>
                  <a:pt x="153915" y="5197"/>
                </a:moveTo>
                <a:lnTo>
                  <a:pt x="158094" y="7847"/>
                </a:lnTo>
                <a:lnTo>
                  <a:pt x="160948" y="13147"/>
                </a:lnTo>
                <a:lnTo>
                  <a:pt x="163801" y="18447"/>
                </a:lnTo>
                <a:lnTo>
                  <a:pt x="165228" y="25336"/>
                </a:lnTo>
                <a:lnTo>
                  <a:pt x="168203" y="67387"/>
                </a:lnTo>
                <a:lnTo>
                  <a:pt x="171588" y="61680"/>
                </a:lnTo>
                <a:lnTo>
                  <a:pt x="173911" y="55280"/>
                </a:lnTo>
                <a:lnTo>
                  <a:pt x="176235" y="48879"/>
                </a:lnTo>
                <a:lnTo>
                  <a:pt x="177397" y="42581"/>
                </a:lnTo>
                <a:lnTo>
                  <a:pt x="177397" y="27579"/>
                </a:lnTo>
                <a:lnTo>
                  <a:pt x="174951" y="19598"/>
                </a:lnTo>
                <a:lnTo>
                  <a:pt x="170059" y="12444"/>
                </a:lnTo>
                <a:lnTo>
                  <a:pt x="165167" y="5289"/>
                </a:lnTo>
                <a:lnTo>
                  <a:pt x="158236" y="1712"/>
                </a:lnTo>
                <a:lnTo>
                  <a:pt x="141726" y="1712"/>
                </a:lnTo>
                <a:lnTo>
                  <a:pt x="144416" y="5197"/>
                </a:lnTo>
                <a:lnTo>
                  <a:pt x="153915" y="5197"/>
                </a:lnTo>
                <a:close/>
              </a:path>
              <a:path w="237080" h="93927">
                <a:moveTo>
                  <a:pt x="137221" y="83409"/>
                </a:moveTo>
                <a:lnTo>
                  <a:pt x="134408" y="84509"/>
                </a:lnTo>
                <a:lnTo>
                  <a:pt x="130882" y="85549"/>
                </a:lnTo>
                <a:lnTo>
                  <a:pt x="126642" y="86527"/>
                </a:lnTo>
                <a:lnTo>
                  <a:pt x="127254" y="88973"/>
                </a:lnTo>
                <a:lnTo>
                  <a:pt x="134021" y="88117"/>
                </a:lnTo>
                <a:lnTo>
                  <a:pt x="139627" y="86894"/>
                </a:lnTo>
                <a:lnTo>
                  <a:pt x="144070" y="85304"/>
                </a:lnTo>
                <a:lnTo>
                  <a:pt x="152019" y="82492"/>
                </a:lnTo>
                <a:lnTo>
                  <a:pt x="158583" y="78191"/>
                </a:lnTo>
                <a:lnTo>
                  <a:pt x="163760" y="72402"/>
                </a:lnTo>
                <a:lnTo>
                  <a:pt x="168203" y="67387"/>
                </a:lnTo>
                <a:lnTo>
                  <a:pt x="165228" y="25336"/>
                </a:lnTo>
                <a:lnTo>
                  <a:pt x="165045" y="40206"/>
                </a:lnTo>
                <a:lnTo>
                  <a:pt x="164922" y="42835"/>
                </a:lnTo>
                <a:lnTo>
                  <a:pt x="164779" y="44354"/>
                </a:lnTo>
                <a:lnTo>
                  <a:pt x="162528" y="47126"/>
                </a:lnTo>
                <a:lnTo>
                  <a:pt x="159572" y="48675"/>
                </a:lnTo>
                <a:lnTo>
                  <a:pt x="156616" y="50224"/>
                </a:lnTo>
                <a:lnTo>
                  <a:pt x="153752" y="50999"/>
                </a:lnTo>
                <a:lnTo>
                  <a:pt x="144947" y="50999"/>
                </a:lnTo>
                <a:lnTo>
                  <a:pt x="140778" y="48472"/>
                </a:lnTo>
                <a:lnTo>
                  <a:pt x="138474" y="43416"/>
                </a:lnTo>
                <a:lnTo>
                  <a:pt x="136172" y="38361"/>
                </a:lnTo>
                <a:lnTo>
                  <a:pt x="135020" y="32858"/>
                </a:lnTo>
                <a:lnTo>
                  <a:pt x="135020" y="19690"/>
                </a:lnTo>
                <a:lnTo>
                  <a:pt x="136253" y="14269"/>
                </a:lnTo>
                <a:lnTo>
                  <a:pt x="138719" y="10640"/>
                </a:lnTo>
                <a:lnTo>
                  <a:pt x="141186" y="7012"/>
                </a:lnTo>
                <a:lnTo>
                  <a:pt x="144416" y="5197"/>
                </a:lnTo>
                <a:lnTo>
                  <a:pt x="141726" y="1712"/>
                </a:lnTo>
                <a:lnTo>
                  <a:pt x="135540" y="4525"/>
                </a:lnTo>
                <a:lnTo>
                  <a:pt x="130709" y="10151"/>
                </a:lnTo>
                <a:lnTo>
                  <a:pt x="125878" y="15776"/>
                </a:lnTo>
                <a:lnTo>
                  <a:pt x="123462" y="22931"/>
                </a:lnTo>
                <a:lnTo>
                  <a:pt x="123462" y="38423"/>
                </a:lnTo>
                <a:lnTo>
                  <a:pt x="125489" y="44283"/>
                </a:lnTo>
                <a:lnTo>
                  <a:pt x="129547" y="49196"/>
                </a:lnTo>
                <a:lnTo>
                  <a:pt x="133603" y="54108"/>
                </a:lnTo>
                <a:lnTo>
                  <a:pt x="139096" y="56564"/>
                </a:lnTo>
                <a:lnTo>
                  <a:pt x="147779" y="56564"/>
                </a:lnTo>
                <a:lnTo>
                  <a:pt x="151836" y="55830"/>
                </a:lnTo>
                <a:lnTo>
                  <a:pt x="155912" y="54974"/>
                </a:lnTo>
                <a:lnTo>
                  <a:pt x="159459" y="53405"/>
                </a:lnTo>
                <a:lnTo>
                  <a:pt x="162476" y="51121"/>
                </a:lnTo>
                <a:lnTo>
                  <a:pt x="164616" y="49531"/>
                </a:lnTo>
                <a:lnTo>
                  <a:pt x="163965" y="52956"/>
                </a:lnTo>
                <a:lnTo>
                  <a:pt x="162344" y="57206"/>
                </a:lnTo>
                <a:lnTo>
                  <a:pt x="159755" y="62282"/>
                </a:lnTo>
                <a:lnTo>
                  <a:pt x="157166" y="67357"/>
                </a:lnTo>
                <a:lnTo>
                  <a:pt x="153711" y="71953"/>
                </a:lnTo>
                <a:lnTo>
                  <a:pt x="149390" y="76071"/>
                </a:lnTo>
                <a:lnTo>
                  <a:pt x="146332" y="78965"/>
                </a:lnTo>
                <a:lnTo>
                  <a:pt x="142276" y="81411"/>
                </a:lnTo>
                <a:lnTo>
                  <a:pt x="137221" y="83409"/>
                </a:lnTo>
                <a:close/>
              </a:path>
              <a:path w="237080" h="93927">
                <a:moveTo>
                  <a:pt x="190728" y="32409"/>
                </a:moveTo>
                <a:lnTo>
                  <a:pt x="190300" y="33877"/>
                </a:lnTo>
                <a:lnTo>
                  <a:pt x="192807" y="34611"/>
                </a:lnTo>
                <a:lnTo>
                  <a:pt x="198188" y="34611"/>
                </a:lnTo>
                <a:lnTo>
                  <a:pt x="203997" y="35895"/>
                </a:lnTo>
                <a:lnTo>
                  <a:pt x="210235" y="38463"/>
                </a:lnTo>
                <a:lnTo>
                  <a:pt x="213588" y="40022"/>
                </a:lnTo>
                <a:lnTo>
                  <a:pt x="223731" y="48871"/>
                </a:lnTo>
                <a:lnTo>
                  <a:pt x="227112" y="61272"/>
                </a:lnTo>
                <a:lnTo>
                  <a:pt x="227112" y="67306"/>
                </a:lnTo>
                <a:lnTo>
                  <a:pt x="225360" y="72392"/>
                </a:lnTo>
                <a:lnTo>
                  <a:pt x="221853" y="76529"/>
                </a:lnTo>
                <a:lnTo>
                  <a:pt x="218347" y="80667"/>
                </a:lnTo>
                <a:lnTo>
                  <a:pt x="214250" y="82736"/>
                </a:lnTo>
                <a:lnTo>
                  <a:pt x="207523" y="82736"/>
                </a:lnTo>
                <a:lnTo>
                  <a:pt x="204619" y="81422"/>
                </a:lnTo>
                <a:lnTo>
                  <a:pt x="200848" y="78792"/>
                </a:lnTo>
                <a:lnTo>
                  <a:pt x="197077" y="76163"/>
                </a:lnTo>
                <a:lnTo>
                  <a:pt x="194030" y="74848"/>
                </a:lnTo>
                <a:lnTo>
                  <a:pt x="191706" y="74848"/>
                </a:lnTo>
                <a:lnTo>
                  <a:pt x="187640" y="76224"/>
                </a:lnTo>
                <a:lnTo>
                  <a:pt x="186324" y="79434"/>
                </a:lnTo>
                <a:lnTo>
                  <a:pt x="186324" y="82696"/>
                </a:lnTo>
                <a:lnTo>
                  <a:pt x="188364" y="84958"/>
                </a:lnTo>
                <a:lnTo>
                  <a:pt x="192440" y="86222"/>
                </a:lnTo>
                <a:lnTo>
                  <a:pt x="194885" y="86997"/>
                </a:lnTo>
                <a:lnTo>
                  <a:pt x="198106" y="87383"/>
                </a:lnTo>
                <a:lnTo>
                  <a:pt x="202773" y="87379"/>
                </a:lnTo>
                <a:lnTo>
                  <a:pt x="215840" y="85016"/>
                </a:lnTo>
                <a:lnTo>
                  <a:pt x="226470" y="78333"/>
                </a:lnTo>
                <a:lnTo>
                  <a:pt x="232891" y="72300"/>
                </a:lnTo>
                <a:lnTo>
                  <a:pt x="236101" y="64779"/>
                </a:lnTo>
                <a:lnTo>
                  <a:pt x="236101" y="51733"/>
                </a:lnTo>
                <a:lnTo>
                  <a:pt x="235347" y="47911"/>
                </a:lnTo>
                <a:lnTo>
                  <a:pt x="233839" y="44303"/>
                </a:lnTo>
                <a:lnTo>
                  <a:pt x="232331" y="40695"/>
                </a:lnTo>
                <a:lnTo>
                  <a:pt x="230109" y="37444"/>
                </a:lnTo>
                <a:lnTo>
                  <a:pt x="227173" y="34550"/>
                </a:lnTo>
                <a:lnTo>
                  <a:pt x="223749" y="31206"/>
                </a:lnTo>
                <a:lnTo>
                  <a:pt x="219489" y="28679"/>
                </a:lnTo>
                <a:lnTo>
                  <a:pt x="214393" y="26967"/>
                </a:lnTo>
                <a:lnTo>
                  <a:pt x="211294" y="25948"/>
                </a:lnTo>
                <a:lnTo>
                  <a:pt x="206403" y="24868"/>
                </a:lnTo>
                <a:lnTo>
                  <a:pt x="199717" y="23726"/>
                </a:lnTo>
                <a:lnTo>
                  <a:pt x="204915" y="13025"/>
                </a:lnTo>
                <a:lnTo>
                  <a:pt x="229436" y="13025"/>
                </a:lnTo>
                <a:lnTo>
                  <a:pt x="232310" y="12168"/>
                </a:lnTo>
                <a:lnTo>
                  <a:pt x="237080" y="856"/>
                </a:lnTo>
                <a:lnTo>
                  <a:pt x="236101" y="0"/>
                </a:lnTo>
                <a:lnTo>
                  <a:pt x="233319" y="2507"/>
                </a:lnTo>
                <a:lnTo>
                  <a:pt x="230292" y="3180"/>
                </a:lnTo>
                <a:lnTo>
                  <a:pt x="204059" y="3180"/>
                </a:lnTo>
                <a:lnTo>
                  <a:pt x="190728" y="32409"/>
                </a:lnTo>
                <a:close/>
              </a:path>
              <a:path w="237080" h="93927">
                <a:moveTo>
                  <a:pt x="10334" y="22666"/>
                </a:moveTo>
                <a:lnTo>
                  <a:pt x="10334" y="15776"/>
                </a:lnTo>
                <a:lnTo>
                  <a:pt x="7214" y="36201"/>
                </a:lnTo>
                <a:lnTo>
                  <a:pt x="9823" y="38769"/>
                </a:lnTo>
                <a:lnTo>
                  <a:pt x="15186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37080" h="93927">
                <a:moveTo>
                  <a:pt x="42683" y="13942"/>
                </a:moveTo>
                <a:lnTo>
                  <a:pt x="44863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7" y="2874"/>
                </a:lnTo>
                <a:lnTo>
                  <a:pt x="27517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89" y="3200"/>
                </a:lnTo>
                <a:lnTo>
                  <a:pt x="11058" y="5279"/>
                </a:lnTo>
                <a:lnTo>
                  <a:pt x="7001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4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09" y="29352"/>
                </a:lnTo>
                <a:lnTo>
                  <a:pt x="15186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4" y="79984"/>
                </a:lnTo>
                <a:lnTo>
                  <a:pt x="6665" y="75092"/>
                </a:lnTo>
                <a:lnTo>
                  <a:pt x="4626" y="72402"/>
                </a:lnTo>
                <a:lnTo>
                  <a:pt x="3017" y="68529"/>
                </a:lnTo>
                <a:lnTo>
                  <a:pt x="1833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1" y="81962"/>
                </a:lnTo>
                <a:lnTo>
                  <a:pt x="7705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6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49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7" y="62984"/>
                </a:lnTo>
                <a:lnTo>
                  <a:pt x="41887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6" y="45811"/>
                </a:lnTo>
                <a:lnTo>
                  <a:pt x="36608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237080" h="93927">
                <a:moveTo>
                  <a:pt x="31023" y="81962"/>
                </a:moveTo>
                <a:lnTo>
                  <a:pt x="27517" y="82614"/>
                </a:lnTo>
                <a:lnTo>
                  <a:pt x="30126" y="85834"/>
                </a:lnTo>
                <a:lnTo>
                  <a:pt x="33000" y="85263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6" name="object 656"/>
          <p:cNvSpPr/>
          <p:nvPr/>
        </p:nvSpPr>
        <p:spPr>
          <a:xfrm>
            <a:off x="7753445" y="2893285"/>
            <a:ext cx="310611" cy="96041"/>
          </a:xfrm>
          <a:custGeom>
            <a:avLst/>
            <a:gdLst/>
            <a:ahLst/>
            <a:cxnLst/>
            <a:rect l="l" t="t" r="r" b="b"/>
            <a:pathLst>
              <a:path w="341672" h="108847">
                <a:moveTo>
                  <a:pt x="10334" y="20954"/>
                </a:moveTo>
                <a:lnTo>
                  <a:pt x="10334" y="14064"/>
                </a:lnTo>
                <a:lnTo>
                  <a:pt x="7214" y="34489"/>
                </a:lnTo>
                <a:lnTo>
                  <a:pt x="9823" y="37057"/>
                </a:lnTo>
                <a:lnTo>
                  <a:pt x="15186" y="40726"/>
                </a:lnTo>
                <a:lnTo>
                  <a:pt x="15409" y="27639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341672" h="108847">
                <a:moveTo>
                  <a:pt x="42683" y="12230"/>
                </a:moveTo>
                <a:lnTo>
                  <a:pt x="44863" y="16388"/>
                </a:lnTo>
                <a:lnTo>
                  <a:pt x="45801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1" y="1365"/>
                </a:lnTo>
                <a:lnTo>
                  <a:pt x="27517" y="1161"/>
                </a:lnTo>
                <a:lnTo>
                  <a:pt x="27517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89" y="1487"/>
                </a:lnTo>
                <a:lnTo>
                  <a:pt x="11058" y="3566"/>
                </a:lnTo>
                <a:lnTo>
                  <a:pt x="7001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7" y="30412"/>
                </a:lnTo>
                <a:lnTo>
                  <a:pt x="7214" y="34489"/>
                </a:lnTo>
                <a:lnTo>
                  <a:pt x="10334" y="14064"/>
                </a:lnTo>
                <a:lnTo>
                  <a:pt x="11516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29" y="29678"/>
                </a:lnTo>
                <a:lnTo>
                  <a:pt x="15409" y="27639"/>
                </a:lnTo>
                <a:lnTo>
                  <a:pt x="15186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4" y="78272"/>
                </a:lnTo>
                <a:lnTo>
                  <a:pt x="6665" y="73380"/>
                </a:lnTo>
                <a:lnTo>
                  <a:pt x="4626" y="70689"/>
                </a:lnTo>
                <a:lnTo>
                  <a:pt x="3017" y="66817"/>
                </a:lnTo>
                <a:lnTo>
                  <a:pt x="1833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1" y="80250"/>
                </a:lnTo>
                <a:lnTo>
                  <a:pt x="7705" y="81758"/>
                </a:lnTo>
                <a:lnTo>
                  <a:pt x="10028" y="82492"/>
                </a:lnTo>
                <a:lnTo>
                  <a:pt x="13534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7" y="95395"/>
                </a:lnTo>
                <a:lnTo>
                  <a:pt x="27517" y="84326"/>
                </a:lnTo>
                <a:lnTo>
                  <a:pt x="30126" y="84122"/>
                </a:lnTo>
                <a:lnTo>
                  <a:pt x="27517" y="80902"/>
                </a:lnTo>
                <a:lnTo>
                  <a:pt x="27517" y="47697"/>
                </a:lnTo>
                <a:lnTo>
                  <a:pt x="32449" y="50714"/>
                </a:lnTo>
                <a:lnTo>
                  <a:pt x="35793" y="53098"/>
                </a:lnTo>
                <a:lnTo>
                  <a:pt x="37546" y="54851"/>
                </a:lnTo>
                <a:lnTo>
                  <a:pt x="40441" y="57828"/>
                </a:lnTo>
                <a:lnTo>
                  <a:pt x="41887" y="61272"/>
                </a:lnTo>
                <a:lnTo>
                  <a:pt x="41887" y="70812"/>
                </a:lnTo>
                <a:lnTo>
                  <a:pt x="39910" y="74991"/>
                </a:lnTo>
                <a:lnTo>
                  <a:pt x="35956" y="77722"/>
                </a:lnTo>
                <a:lnTo>
                  <a:pt x="33836" y="79189"/>
                </a:lnTo>
                <a:lnTo>
                  <a:pt x="33000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69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4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6" y="44099"/>
                </a:lnTo>
                <a:lnTo>
                  <a:pt x="36608" y="39951"/>
                </a:lnTo>
                <a:lnTo>
                  <a:pt x="27517" y="35345"/>
                </a:lnTo>
                <a:lnTo>
                  <a:pt x="27517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8" y="9295"/>
                </a:lnTo>
                <a:lnTo>
                  <a:pt x="42683" y="12230"/>
                </a:lnTo>
                <a:close/>
              </a:path>
              <a:path w="341672" h="108847">
                <a:moveTo>
                  <a:pt x="31023" y="80250"/>
                </a:moveTo>
                <a:lnTo>
                  <a:pt x="27517" y="80902"/>
                </a:lnTo>
                <a:lnTo>
                  <a:pt x="30126" y="84122"/>
                </a:lnTo>
                <a:lnTo>
                  <a:pt x="33000" y="83551"/>
                </a:lnTo>
                <a:lnTo>
                  <a:pt x="33836" y="79189"/>
                </a:lnTo>
                <a:lnTo>
                  <a:pt x="31023" y="80250"/>
                </a:lnTo>
                <a:close/>
              </a:path>
              <a:path w="341672" h="108847">
                <a:moveTo>
                  <a:pt x="81492" y="10701"/>
                </a:moveTo>
                <a:lnTo>
                  <a:pt x="83530" y="13249"/>
                </a:lnTo>
                <a:lnTo>
                  <a:pt x="83776" y="16694"/>
                </a:lnTo>
                <a:lnTo>
                  <a:pt x="83776" y="76988"/>
                </a:lnTo>
                <a:lnTo>
                  <a:pt x="83020" y="79373"/>
                </a:lnTo>
                <a:lnTo>
                  <a:pt x="80005" y="81574"/>
                </a:lnTo>
                <a:lnTo>
                  <a:pt x="76784" y="82247"/>
                </a:lnTo>
                <a:lnTo>
                  <a:pt x="71851" y="82492"/>
                </a:lnTo>
                <a:lnTo>
                  <a:pt x="71851" y="84326"/>
                </a:lnTo>
                <a:lnTo>
                  <a:pt x="106339" y="84326"/>
                </a:lnTo>
                <a:lnTo>
                  <a:pt x="106339" y="82614"/>
                </a:lnTo>
                <a:lnTo>
                  <a:pt x="101775" y="82451"/>
                </a:lnTo>
                <a:lnTo>
                  <a:pt x="98656" y="81941"/>
                </a:lnTo>
                <a:lnTo>
                  <a:pt x="96984" y="81085"/>
                </a:lnTo>
                <a:lnTo>
                  <a:pt x="94477" y="78231"/>
                </a:lnTo>
                <a:lnTo>
                  <a:pt x="94477" y="1468"/>
                </a:lnTo>
                <a:lnTo>
                  <a:pt x="94170" y="305"/>
                </a:lnTo>
                <a:lnTo>
                  <a:pt x="93437" y="305"/>
                </a:lnTo>
                <a:lnTo>
                  <a:pt x="70995" y="11740"/>
                </a:lnTo>
                <a:lnTo>
                  <a:pt x="72463" y="12800"/>
                </a:lnTo>
                <a:lnTo>
                  <a:pt x="75734" y="11587"/>
                </a:lnTo>
                <a:lnTo>
                  <a:pt x="78802" y="10701"/>
                </a:lnTo>
                <a:lnTo>
                  <a:pt x="81492" y="10701"/>
                </a:lnTo>
                <a:close/>
              </a:path>
              <a:path w="341672" h="108847">
                <a:moveTo>
                  <a:pt x="133470" y="75479"/>
                </a:moveTo>
                <a:lnTo>
                  <a:pt x="132879" y="78700"/>
                </a:lnTo>
                <a:lnTo>
                  <a:pt x="133593" y="82441"/>
                </a:lnTo>
                <a:lnTo>
                  <a:pt x="136446" y="84683"/>
                </a:lnTo>
                <a:lnTo>
                  <a:pt x="139728" y="85243"/>
                </a:lnTo>
                <a:lnTo>
                  <a:pt x="143825" y="84815"/>
                </a:lnTo>
                <a:lnTo>
                  <a:pt x="145538" y="86160"/>
                </a:lnTo>
                <a:lnTo>
                  <a:pt x="144794" y="90013"/>
                </a:lnTo>
                <a:lnTo>
                  <a:pt x="143306" y="92581"/>
                </a:lnTo>
                <a:lnTo>
                  <a:pt x="141817" y="95150"/>
                </a:lnTo>
                <a:lnTo>
                  <a:pt x="139117" y="97535"/>
                </a:lnTo>
                <a:lnTo>
                  <a:pt x="135203" y="99736"/>
                </a:lnTo>
                <a:lnTo>
                  <a:pt x="136365" y="102182"/>
                </a:lnTo>
                <a:lnTo>
                  <a:pt x="139789" y="100633"/>
                </a:lnTo>
                <a:lnTo>
                  <a:pt x="142990" y="98085"/>
                </a:lnTo>
                <a:lnTo>
                  <a:pt x="145966" y="94538"/>
                </a:lnTo>
                <a:lnTo>
                  <a:pt x="148941" y="90992"/>
                </a:lnTo>
                <a:lnTo>
                  <a:pt x="150430" y="87160"/>
                </a:lnTo>
                <a:lnTo>
                  <a:pt x="150430" y="79455"/>
                </a:lnTo>
                <a:lnTo>
                  <a:pt x="149411" y="76652"/>
                </a:lnTo>
                <a:lnTo>
                  <a:pt x="147372" y="74634"/>
                </a:lnTo>
                <a:lnTo>
                  <a:pt x="143030" y="71607"/>
                </a:lnTo>
                <a:lnTo>
                  <a:pt x="137771" y="71607"/>
                </a:lnTo>
                <a:lnTo>
                  <a:pt x="135835" y="72381"/>
                </a:lnTo>
                <a:lnTo>
                  <a:pt x="133470" y="75479"/>
                </a:lnTo>
                <a:close/>
              </a:path>
              <a:path w="341672" h="108847">
                <a:moveTo>
                  <a:pt x="172591" y="66531"/>
                </a:moveTo>
                <a:lnTo>
                  <a:pt x="171897" y="81839"/>
                </a:lnTo>
                <a:lnTo>
                  <a:pt x="178502" y="85488"/>
                </a:lnTo>
                <a:lnTo>
                  <a:pt x="186533" y="85488"/>
                </a:lnTo>
                <a:lnTo>
                  <a:pt x="193341" y="84630"/>
                </a:lnTo>
                <a:lnTo>
                  <a:pt x="197377" y="78782"/>
                </a:lnTo>
                <a:lnTo>
                  <a:pt x="193259" y="82063"/>
                </a:lnTo>
                <a:lnTo>
                  <a:pt x="180091" y="82063"/>
                </a:lnTo>
                <a:lnTo>
                  <a:pt x="175199" y="76886"/>
                </a:lnTo>
                <a:lnTo>
                  <a:pt x="172591" y="66531"/>
                </a:lnTo>
                <a:close/>
              </a:path>
              <a:path w="341672" h="108847">
                <a:moveTo>
                  <a:pt x="260912" y="35161"/>
                </a:moveTo>
                <a:lnTo>
                  <a:pt x="264601" y="32675"/>
                </a:lnTo>
                <a:lnTo>
                  <a:pt x="266885" y="30514"/>
                </a:lnTo>
                <a:lnTo>
                  <a:pt x="270838" y="26723"/>
                </a:lnTo>
                <a:lnTo>
                  <a:pt x="272816" y="22442"/>
                </a:lnTo>
                <a:lnTo>
                  <a:pt x="272816" y="12984"/>
                </a:lnTo>
                <a:lnTo>
                  <a:pt x="270880" y="8866"/>
                </a:lnTo>
                <a:lnTo>
                  <a:pt x="267007" y="5320"/>
                </a:lnTo>
                <a:lnTo>
                  <a:pt x="263134" y="1773"/>
                </a:lnTo>
                <a:lnTo>
                  <a:pt x="257916" y="0"/>
                </a:lnTo>
                <a:lnTo>
                  <a:pt x="251352" y="0"/>
                </a:lnTo>
                <a:lnTo>
                  <a:pt x="245766" y="3424"/>
                </a:lnTo>
                <a:lnTo>
                  <a:pt x="254369" y="3424"/>
                </a:lnTo>
                <a:lnTo>
                  <a:pt x="257987" y="4780"/>
                </a:lnTo>
                <a:lnTo>
                  <a:pt x="260372" y="7491"/>
                </a:lnTo>
                <a:lnTo>
                  <a:pt x="262757" y="10202"/>
                </a:lnTo>
                <a:lnTo>
                  <a:pt x="263949" y="13494"/>
                </a:lnTo>
                <a:lnTo>
                  <a:pt x="263949" y="21810"/>
                </a:lnTo>
                <a:lnTo>
                  <a:pt x="262685" y="25601"/>
                </a:lnTo>
                <a:lnTo>
                  <a:pt x="260158" y="28740"/>
                </a:lnTo>
                <a:lnTo>
                  <a:pt x="258690" y="30575"/>
                </a:lnTo>
                <a:lnTo>
                  <a:pt x="256039" y="32838"/>
                </a:lnTo>
                <a:lnTo>
                  <a:pt x="252208" y="35528"/>
                </a:lnTo>
                <a:lnTo>
                  <a:pt x="247521" y="32634"/>
                </a:lnTo>
                <a:lnTo>
                  <a:pt x="246155" y="45251"/>
                </a:lnTo>
                <a:lnTo>
                  <a:pt x="254063" y="50837"/>
                </a:lnTo>
                <a:lnTo>
                  <a:pt x="259292" y="55004"/>
                </a:lnTo>
                <a:lnTo>
                  <a:pt x="261840" y="57756"/>
                </a:lnTo>
                <a:lnTo>
                  <a:pt x="264387" y="60508"/>
                </a:lnTo>
                <a:lnTo>
                  <a:pt x="265661" y="64105"/>
                </a:lnTo>
                <a:lnTo>
                  <a:pt x="265661" y="72463"/>
                </a:lnTo>
                <a:lnTo>
                  <a:pt x="264458" y="75724"/>
                </a:lnTo>
                <a:lnTo>
                  <a:pt x="262053" y="78333"/>
                </a:lnTo>
                <a:lnTo>
                  <a:pt x="259647" y="80943"/>
                </a:lnTo>
                <a:lnTo>
                  <a:pt x="256101" y="82247"/>
                </a:lnTo>
                <a:lnTo>
                  <a:pt x="246970" y="82247"/>
                </a:lnTo>
                <a:lnTo>
                  <a:pt x="243311" y="80596"/>
                </a:lnTo>
                <a:lnTo>
                  <a:pt x="240436" y="77294"/>
                </a:lnTo>
                <a:lnTo>
                  <a:pt x="244157" y="85671"/>
                </a:lnTo>
                <a:lnTo>
                  <a:pt x="258222" y="85671"/>
                </a:lnTo>
                <a:lnTo>
                  <a:pt x="264143" y="83674"/>
                </a:lnTo>
                <a:lnTo>
                  <a:pt x="268566" y="79679"/>
                </a:lnTo>
                <a:lnTo>
                  <a:pt x="272990" y="75684"/>
                </a:lnTo>
                <a:lnTo>
                  <a:pt x="275201" y="70751"/>
                </a:lnTo>
                <a:lnTo>
                  <a:pt x="275201" y="59703"/>
                </a:lnTo>
                <a:lnTo>
                  <a:pt x="273703" y="55209"/>
                </a:lnTo>
                <a:lnTo>
                  <a:pt x="270706" y="51397"/>
                </a:lnTo>
                <a:lnTo>
                  <a:pt x="267710" y="47585"/>
                </a:lnTo>
                <a:lnTo>
                  <a:pt x="262746" y="43111"/>
                </a:lnTo>
                <a:lnTo>
                  <a:pt x="255816" y="37974"/>
                </a:lnTo>
                <a:lnTo>
                  <a:pt x="260912" y="35161"/>
                </a:lnTo>
                <a:close/>
              </a:path>
              <a:path w="341672" h="108847">
                <a:moveTo>
                  <a:pt x="228961" y="76448"/>
                </a:moveTo>
                <a:lnTo>
                  <a:pt x="233710" y="80137"/>
                </a:lnTo>
                <a:lnTo>
                  <a:pt x="238460" y="83827"/>
                </a:lnTo>
                <a:lnTo>
                  <a:pt x="244157" y="85671"/>
                </a:lnTo>
                <a:lnTo>
                  <a:pt x="240436" y="77294"/>
                </a:lnTo>
                <a:lnTo>
                  <a:pt x="237563" y="73991"/>
                </a:lnTo>
                <a:lnTo>
                  <a:pt x="236126" y="69548"/>
                </a:lnTo>
                <a:lnTo>
                  <a:pt x="236126" y="60702"/>
                </a:lnTo>
                <a:lnTo>
                  <a:pt x="236921" y="57318"/>
                </a:lnTo>
                <a:lnTo>
                  <a:pt x="238511" y="53812"/>
                </a:lnTo>
                <a:lnTo>
                  <a:pt x="240101" y="50306"/>
                </a:lnTo>
                <a:lnTo>
                  <a:pt x="242648" y="47452"/>
                </a:lnTo>
                <a:lnTo>
                  <a:pt x="246155" y="45251"/>
                </a:lnTo>
                <a:lnTo>
                  <a:pt x="247521" y="32634"/>
                </a:lnTo>
                <a:lnTo>
                  <a:pt x="243738" y="29545"/>
                </a:lnTo>
                <a:lnTo>
                  <a:pt x="240865" y="26264"/>
                </a:lnTo>
                <a:lnTo>
                  <a:pt x="237991" y="22982"/>
                </a:lnTo>
                <a:lnTo>
                  <a:pt x="236554" y="19425"/>
                </a:lnTo>
                <a:lnTo>
                  <a:pt x="236554" y="12210"/>
                </a:lnTo>
                <a:lnTo>
                  <a:pt x="237776" y="9335"/>
                </a:lnTo>
                <a:lnTo>
                  <a:pt x="242669" y="4606"/>
                </a:lnTo>
                <a:lnTo>
                  <a:pt x="245766" y="3424"/>
                </a:lnTo>
                <a:lnTo>
                  <a:pt x="251352" y="0"/>
                </a:lnTo>
                <a:lnTo>
                  <a:pt x="244218" y="0"/>
                </a:lnTo>
                <a:lnTo>
                  <a:pt x="238419" y="1875"/>
                </a:lnTo>
                <a:lnTo>
                  <a:pt x="233955" y="5625"/>
                </a:lnTo>
                <a:lnTo>
                  <a:pt x="229491" y="9376"/>
                </a:lnTo>
                <a:lnTo>
                  <a:pt x="227258" y="13942"/>
                </a:lnTo>
                <a:lnTo>
                  <a:pt x="227258" y="24052"/>
                </a:lnTo>
                <a:lnTo>
                  <a:pt x="228767" y="28374"/>
                </a:lnTo>
                <a:lnTo>
                  <a:pt x="231784" y="32287"/>
                </a:lnTo>
                <a:lnTo>
                  <a:pt x="233741" y="34855"/>
                </a:lnTo>
                <a:lnTo>
                  <a:pt x="237410" y="38300"/>
                </a:lnTo>
                <a:lnTo>
                  <a:pt x="242791" y="42621"/>
                </a:lnTo>
                <a:lnTo>
                  <a:pt x="237451" y="46209"/>
                </a:lnTo>
                <a:lnTo>
                  <a:pt x="233700" y="49287"/>
                </a:lnTo>
                <a:lnTo>
                  <a:pt x="231539" y="51856"/>
                </a:lnTo>
                <a:lnTo>
                  <a:pt x="228237" y="55810"/>
                </a:lnTo>
                <a:lnTo>
                  <a:pt x="226586" y="60375"/>
                </a:lnTo>
                <a:lnTo>
                  <a:pt x="226586" y="71586"/>
                </a:lnTo>
                <a:lnTo>
                  <a:pt x="228961" y="76448"/>
                </a:lnTo>
                <a:close/>
              </a:path>
              <a:path w="341672" h="108847">
                <a:moveTo>
                  <a:pt x="319168" y="63474"/>
                </a:moveTo>
                <a:lnTo>
                  <a:pt x="319168" y="84326"/>
                </a:lnTo>
                <a:lnTo>
                  <a:pt x="328891" y="84326"/>
                </a:lnTo>
                <a:lnTo>
                  <a:pt x="328891" y="63474"/>
                </a:lnTo>
                <a:lnTo>
                  <a:pt x="341672" y="63474"/>
                </a:lnTo>
                <a:lnTo>
                  <a:pt x="341672" y="55341"/>
                </a:lnTo>
                <a:lnTo>
                  <a:pt x="328891" y="55341"/>
                </a:lnTo>
                <a:lnTo>
                  <a:pt x="328891" y="305"/>
                </a:lnTo>
                <a:lnTo>
                  <a:pt x="323082" y="305"/>
                </a:lnTo>
                <a:lnTo>
                  <a:pt x="319046" y="12902"/>
                </a:lnTo>
                <a:lnTo>
                  <a:pt x="319046" y="55341"/>
                </a:lnTo>
                <a:lnTo>
                  <a:pt x="283945" y="55341"/>
                </a:lnTo>
                <a:lnTo>
                  <a:pt x="283945" y="63474"/>
                </a:lnTo>
                <a:lnTo>
                  <a:pt x="319168" y="63474"/>
                </a:lnTo>
                <a:close/>
              </a:path>
              <a:path w="341672" h="108847">
                <a:moveTo>
                  <a:pt x="323082" y="305"/>
                </a:moveTo>
                <a:lnTo>
                  <a:pt x="283945" y="55341"/>
                </a:lnTo>
                <a:lnTo>
                  <a:pt x="289021" y="55341"/>
                </a:lnTo>
                <a:lnTo>
                  <a:pt x="319046" y="12902"/>
                </a:lnTo>
                <a:lnTo>
                  <a:pt x="323082" y="305"/>
                </a:lnTo>
                <a:close/>
              </a:path>
              <a:path w="341672" h="108847">
                <a:moveTo>
                  <a:pt x="170511" y="34468"/>
                </a:moveTo>
                <a:lnTo>
                  <a:pt x="171184" y="26518"/>
                </a:lnTo>
                <a:lnTo>
                  <a:pt x="172529" y="20485"/>
                </a:lnTo>
                <a:lnTo>
                  <a:pt x="175098" y="9152"/>
                </a:lnTo>
                <a:lnTo>
                  <a:pt x="179847" y="3485"/>
                </a:lnTo>
                <a:lnTo>
                  <a:pt x="193708" y="3485"/>
                </a:lnTo>
                <a:lnTo>
                  <a:pt x="198436" y="8989"/>
                </a:lnTo>
                <a:lnTo>
                  <a:pt x="200964" y="19996"/>
                </a:lnTo>
                <a:lnTo>
                  <a:pt x="202310" y="25907"/>
                </a:lnTo>
                <a:lnTo>
                  <a:pt x="202982" y="33816"/>
                </a:lnTo>
                <a:lnTo>
                  <a:pt x="202937" y="47888"/>
                </a:lnTo>
                <a:lnTo>
                  <a:pt x="201937" y="61778"/>
                </a:lnTo>
                <a:lnTo>
                  <a:pt x="199619" y="72218"/>
                </a:lnTo>
                <a:lnTo>
                  <a:pt x="197377" y="78782"/>
                </a:lnTo>
                <a:lnTo>
                  <a:pt x="193341" y="84630"/>
                </a:lnTo>
                <a:lnTo>
                  <a:pt x="203968" y="78130"/>
                </a:lnTo>
                <a:lnTo>
                  <a:pt x="211299" y="65247"/>
                </a:lnTo>
                <a:lnTo>
                  <a:pt x="213827" y="58072"/>
                </a:lnTo>
                <a:lnTo>
                  <a:pt x="215089" y="50428"/>
                </a:lnTo>
                <a:lnTo>
                  <a:pt x="215033" y="39392"/>
                </a:lnTo>
                <a:lnTo>
                  <a:pt x="213237" y="26431"/>
                </a:lnTo>
                <a:lnTo>
                  <a:pt x="208914" y="14920"/>
                </a:lnTo>
                <a:lnTo>
                  <a:pt x="199182" y="3609"/>
                </a:lnTo>
                <a:lnTo>
                  <a:pt x="187083" y="183"/>
                </a:lnTo>
                <a:lnTo>
                  <a:pt x="184437" y="300"/>
                </a:lnTo>
                <a:lnTo>
                  <a:pt x="172520" y="4751"/>
                </a:lnTo>
                <a:lnTo>
                  <a:pt x="163968" y="15654"/>
                </a:lnTo>
                <a:lnTo>
                  <a:pt x="159572" y="29271"/>
                </a:lnTo>
                <a:lnTo>
                  <a:pt x="158404" y="42805"/>
                </a:lnTo>
                <a:lnTo>
                  <a:pt x="158828" y="51436"/>
                </a:lnTo>
                <a:lnTo>
                  <a:pt x="161528" y="64245"/>
                </a:lnTo>
                <a:lnTo>
                  <a:pt x="166720" y="74542"/>
                </a:lnTo>
                <a:lnTo>
                  <a:pt x="171897" y="81839"/>
                </a:lnTo>
                <a:lnTo>
                  <a:pt x="172591" y="66531"/>
                </a:lnTo>
                <a:lnTo>
                  <a:pt x="171205" y="60987"/>
                </a:lnTo>
                <a:lnTo>
                  <a:pt x="170511" y="53588"/>
                </a:lnTo>
                <a:lnTo>
                  <a:pt x="170511" y="344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7" name="object 657"/>
          <p:cNvSpPr/>
          <p:nvPr/>
        </p:nvSpPr>
        <p:spPr>
          <a:xfrm>
            <a:off x="7647534" y="2264717"/>
            <a:ext cx="514919" cy="74405"/>
          </a:xfrm>
          <a:custGeom>
            <a:avLst/>
            <a:gdLst/>
            <a:ahLst/>
            <a:cxnLst/>
            <a:rect l="l" t="t" r="r" b="b"/>
            <a:pathLst>
              <a:path w="566411" h="84326">
                <a:moveTo>
                  <a:pt x="166781" y="33632"/>
                </a:moveTo>
                <a:lnTo>
                  <a:pt x="165655" y="31797"/>
                </a:lnTo>
                <a:lnTo>
                  <a:pt x="165330" y="33808"/>
                </a:lnTo>
                <a:lnTo>
                  <a:pt x="166781" y="33632"/>
                </a:lnTo>
                <a:close/>
              </a:path>
              <a:path w="566411" h="84326">
                <a:moveTo>
                  <a:pt x="249334" y="41419"/>
                </a:moveTo>
                <a:lnTo>
                  <a:pt x="248702" y="36649"/>
                </a:lnTo>
                <a:lnTo>
                  <a:pt x="247439" y="33632"/>
                </a:lnTo>
                <a:lnTo>
                  <a:pt x="245237" y="28292"/>
                </a:lnTo>
                <a:lnTo>
                  <a:pt x="240855" y="25621"/>
                </a:lnTo>
                <a:lnTo>
                  <a:pt x="230255" y="25621"/>
                </a:lnTo>
                <a:lnTo>
                  <a:pt x="226301" y="26885"/>
                </a:lnTo>
                <a:lnTo>
                  <a:pt x="222427" y="29412"/>
                </a:lnTo>
                <a:lnTo>
                  <a:pt x="220186" y="30880"/>
                </a:lnTo>
                <a:lnTo>
                  <a:pt x="217557" y="33143"/>
                </a:lnTo>
                <a:lnTo>
                  <a:pt x="214540" y="36200"/>
                </a:lnTo>
                <a:lnTo>
                  <a:pt x="213683" y="33551"/>
                </a:lnTo>
                <a:lnTo>
                  <a:pt x="211299" y="29902"/>
                </a:lnTo>
                <a:lnTo>
                  <a:pt x="208812" y="27048"/>
                </a:lnTo>
                <a:lnTo>
                  <a:pt x="205469" y="25621"/>
                </a:lnTo>
                <a:lnTo>
                  <a:pt x="198172" y="25621"/>
                </a:lnTo>
                <a:lnTo>
                  <a:pt x="195155" y="26324"/>
                </a:lnTo>
                <a:lnTo>
                  <a:pt x="192220" y="27731"/>
                </a:lnTo>
                <a:lnTo>
                  <a:pt x="189284" y="29137"/>
                </a:lnTo>
                <a:lnTo>
                  <a:pt x="185798" y="31675"/>
                </a:lnTo>
                <a:lnTo>
                  <a:pt x="181763" y="35344"/>
                </a:lnTo>
                <a:lnTo>
                  <a:pt x="181742" y="26131"/>
                </a:lnTo>
                <a:lnTo>
                  <a:pt x="179215" y="26314"/>
                </a:lnTo>
                <a:lnTo>
                  <a:pt x="175587" y="27700"/>
                </a:lnTo>
                <a:lnTo>
                  <a:pt x="171958" y="29087"/>
                </a:lnTo>
                <a:lnTo>
                  <a:pt x="169350" y="30045"/>
                </a:lnTo>
                <a:lnTo>
                  <a:pt x="167760" y="30574"/>
                </a:lnTo>
                <a:lnTo>
                  <a:pt x="165562" y="31307"/>
                </a:lnTo>
                <a:lnTo>
                  <a:pt x="163927" y="33979"/>
                </a:lnTo>
                <a:lnTo>
                  <a:pt x="161905" y="37729"/>
                </a:lnTo>
                <a:lnTo>
                  <a:pt x="165157" y="34875"/>
                </a:lnTo>
                <a:lnTo>
                  <a:pt x="165330" y="33808"/>
                </a:lnTo>
                <a:lnTo>
                  <a:pt x="165655" y="31797"/>
                </a:lnTo>
                <a:lnTo>
                  <a:pt x="166781" y="33632"/>
                </a:lnTo>
                <a:lnTo>
                  <a:pt x="170725" y="35038"/>
                </a:lnTo>
                <a:lnTo>
                  <a:pt x="171917" y="37953"/>
                </a:lnTo>
                <a:lnTo>
                  <a:pt x="171917" y="76131"/>
                </a:lnTo>
                <a:lnTo>
                  <a:pt x="169472" y="79678"/>
                </a:lnTo>
                <a:lnTo>
                  <a:pt x="166292" y="80983"/>
                </a:lnTo>
                <a:lnTo>
                  <a:pt x="163112" y="81268"/>
                </a:lnTo>
                <a:lnTo>
                  <a:pt x="163112" y="82858"/>
                </a:lnTo>
                <a:lnTo>
                  <a:pt x="190936" y="82858"/>
                </a:lnTo>
                <a:lnTo>
                  <a:pt x="190936" y="81268"/>
                </a:lnTo>
                <a:lnTo>
                  <a:pt x="187307" y="81227"/>
                </a:lnTo>
                <a:lnTo>
                  <a:pt x="183873" y="79434"/>
                </a:lnTo>
                <a:lnTo>
                  <a:pt x="182252" y="76111"/>
                </a:lnTo>
                <a:lnTo>
                  <a:pt x="182252" y="39563"/>
                </a:lnTo>
                <a:lnTo>
                  <a:pt x="186206" y="35578"/>
                </a:lnTo>
                <a:lnTo>
                  <a:pt x="191017" y="32847"/>
                </a:lnTo>
                <a:lnTo>
                  <a:pt x="195950" y="32165"/>
                </a:lnTo>
                <a:lnTo>
                  <a:pt x="200312" y="32165"/>
                </a:lnTo>
                <a:lnTo>
                  <a:pt x="203165" y="34162"/>
                </a:lnTo>
                <a:lnTo>
                  <a:pt x="204511" y="38157"/>
                </a:lnTo>
                <a:lnTo>
                  <a:pt x="205327" y="40522"/>
                </a:lnTo>
                <a:lnTo>
                  <a:pt x="205734" y="44843"/>
                </a:lnTo>
                <a:lnTo>
                  <a:pt x="205734" y="73665"/>
                </a:lnTo>
                <a:lnTo>
                  <a:pt x="205204" y="77069"/>
                </a:lnTo>
                <a:lnTo>
                  <a:pt x="204144" y="78455"/>
                </a:lnTo>
                <a:lnTo>
                  <a:pt x="200617" y="80779"/>
                </a:lnTo>
                <a:lnTo>
                  <a:pt x="196745" y="81268"/>
                </a:lnTo>
                <a:lnTo>
                  <a:pt x="196745" y="82858"/>
                </a:lnTo>
                <a:lnTo>
                  <a:pt x="224813" y="82858"/>
                </a:lnTo>
                <a:lnTo>
                  <a:pt x="224813" y="81268"/>
                </a:lnTo>
                <a:lnTo>
                  <a:pt x="221062" y="81146"/>
                </a:lnTo>
                <a:lnTo>
                  <a:pt x="218606" y="80229"/>
                </a:lnTo>
                <a:lnTo>
                  <a:pt x="216282" y="76804"/>
                </a:lnTo>
                <a:lnTo>
                  <a:pt x="215702" y="74297"/>
                </a:lnTo>
                <a:lnTo>
                  <a:pt x="215702" y="39686"/>
                </a:lnTo>
                <a:lnTo>
                  <a:pt x="217903" y="37443"/>
                </a:lnTo>
                <a:lnTo>
                  <a:pt x="221266" y="34794"/>
                </a:lnTo>
                <a:lnTo>
                  <a:pt x="223875" y="33041"/>
                </a:lnTo>
                <a:lnTo>
                  <a:pt x="226505" y="32165"/>
                </a:lnTo>
                <a:lnTo>
                  <a:pt x="233557" y="32165"/>
                </a:lnTo>
                <a:lnTo>
                  <a:pt x="236513" y="33836"/>
                </a:lnTo>
                <a:lnTo>
                  <a:pt x="238021" y="37179"/>
                </a:lnTo>
                <a:lnTo>
                  <a:pt x="238878" y="39054"/>
                </a:lnTo>
                <a:lnTo>
                  <a:pt x="239306" y="41969"/>
                </a:lnTo>
                <a:lnTo>
                  <a:pt x="239306" y="75663"/>
                </a:lnTo>
                <a:lnTo>
                  <a:pt x="237624" y="79006"/>
                </a:lnTo>
                <a:lnTo>
                  <a:pt x="234169" y="80820"/>
                </a:lnTo>
                <a:lnTo>
                  <a:pt x="230622" y="81146"/>
                </a:lnTo>
                <a:lnTo>
                  <a:pt x="230622" y="82858"/>
                </a:lnTo>
                <a:lnTo>
                  <a:pt x="258201" y="82858"/>
                </a:lnTo>
                <a:lnTo>
                  <a:pt x="258201" y="81268"/>
                </a:lnTo>
                <a:lnTo>
                  <a:pt x="254859" y="80942"/>
                </a:lnTo>
                <a:lnTo>
                  <a:pt x="251261" y="79220"/>
                </a:lnTo>
                <a:lnTo>
                  <a:pt x="249334" y="76214"/>
                </a:lnTo>
                <a:lnTo>
                  <a:pt x="249334" y="41419"/>
                </a:lnTo>
                <a:close/>
              </a:path>
              <a:path w="566411" h="84326">
                <a:moveTo>
                  <a:pt x="143520" y="26783"/>
                </a:moveTo>
                <a:lnTo>
                  <a:pt x="142908" y="25193"/>
                </a:lnTo>
                <a:lnTo>
                  <a:pt x="138648" y="27048"/>
                </a:lnTo>
                <a:lnTo>
                  <a:pt x="135672" y="28190"/>
                </a:lnTo>
                <a:lnTo>
                  <a:pt x="131534" y="29657"/>
                </a:lnTo>
                <a:lnTo>
                  <a:pt x="126703" y="31349"/>
                </a:lnTo>
                <a:lnTo>
                  <a:pt x="125113" y="34019"/>
                </a:lnTo>
                <a:lnTo>
                  <a:pt x="128110" y="33632"/>
                </a:lnTo>
                <a:lnTo>
                  <a:pt x="131483" y="34498"/>
                </a:lnTo>
                <a:lnTo>
                  <a:pt x="132992" y="37964"/>
                </a:lnTo>
                <a:lnTo>
                  <a:pt x="133369" y="40848"/>
                </a:lnTo>
                <a:lnTo>
                  <a:pt x="133369" y="75724"/>
                </a:lnTo>
                <a:lnTo>
                  <a:pt x="131534" y="78853"/>
                </a:lnTo>
                <a:lnTo>
                  <a:pt x="127824" y="80514"/>
                </a:lnTo>
                <a:lnTo>
                  <a:pt x="124074" y="80840"/>
                </a:lnTo>
                <a:lnTo>
                  <a:pt x="124074" y="82858"/>
                </a:lnTo>
                <a:lnTo>
                  <a:pt x="154221" y="82858"/>
                </a:lnTo>
                <a:lnTo>
                  <a:pt x="154221" y="80840"/>
                </a:lnTo>
                <a:lnTo>
                  <a:pt x="150430" y="80921"/>
                </a:lnTo>
                <a:lnTo>
                  <a:pt x="147718" y="80279"/>
                </a:lnTo>
                <a:lnTo>
                  <a:pt x="146088" y="78914"/>
                </a:lnTo>
                <a:lnTo>
                  <a:pt x="143642" y="75112"/>
                </a:lnTo>
                <a:lnTo>
                  <a:pt x="143642" y="44027"/>
                </a:lnTo>
                <a:lnTo>
                  <a:pt x="144681" y="39207"/>
                </a:lnTo>
                <a:lnTo>
                  <a:pt x="148840" y="34600"/>
                </a:lnTo>
                <a:lnTo>
                  <a:pt x="152915" y="33448"/>
                </a:lnTo>
                <a:lnTo>
                  <a:pt x="155719" y="35589"/>
                </a:lnTo>
                <a:lnTo>
                  <a:pt x="158848" y="37729"/>
                </a:lnTo>
                <a:lnTo>
                  <a:pt x="161905" y="37729"/>
                </a:lnTo>
                <a:lnTo>
                  <a:pt x="163927" y="33979"/>
                </a:lnTo>
                <a:lnTo>
                  <a:pt x="165562" y="31307"/>
                </a:lnTo>
                <a:lnTo>
                  <a:pt x="163356" y="32042"/>
                </a:lnTo>
                <a:lnTo>
                  <a:pt x="165562" y="31307"/>
                </a:lnTo>
                <a:lnTo>
                  <a:pt x="165004" y="28363"/>
                </a:lnTo>
                <a:lnTo>
                  <a:pt x="162394" y="25876"/>
                </a:lnTo>
                <a:lnTo>
                  <a:pt x="158623" y="25255"/>
                </a:lnTo>
                <a:lnTo>
                  <a:pt x="156014" y="25255"/>
                </a:lnTo>
                <a:lnTo>
                  <a:pt x="153497" y="26274"/>
                </a:lnTo>
                <a:lnTo>
                  <a:pt x="148646" y="30350"/>
                </a:lnTo>
                <a:lnTo>
                  <a:pt x="146128" y="33184"/>
                </a:lnTo>
                <a:lnTo>
                  <a:pt x="143520" y="36812"/>
                </a:lnTo>
                <a:lnTo>
                  <a:pt x="143520" y="26783"/>
                </a:lnTo>
                <a:close/>
              </a:path>
              <a:path w="566411" h="84326">
                <a:moveTo>
                  <a:pt x="3057" y="21279"/>
                </a:moveTo>
                <a:lnTo>
                  <a:pt x="4321" y="14553"/>
                </a:lnTo>
                <a:lnTo>
                  <a:pt x="6206" y="10191"/>
                </a:lnTo>
                <a:lnTo>
                  <a:pt x="8713" y="8193"/>
                </a:lnTo>
                <a:lnTo>
                  <a:pt x="11221" y="6196"/>
                </a:lnTo>
                <a:lnTo>
                  <a:pt x="15939" y="5197"/>
                </a:lnTo>
                <a:lnTo>
                  <a:pt x="29841" y="5197"/>
                </a:lnTo>
                <a:lnTo>
                  <a:pt x="29841" y="73237"/>
                </a:lnTo>
                <a:lnTo>
                  <a:pt x="29189" y="76621"/>
                </a:lnTo>
                <a:lnTo>
                  <a:pt x="26579" y="79311"/>
                </a:lnTo>
                <a:lnTo>
                  <a:pt x="23277" y="80188"/>
                </a:lnTo>
                <a:lnTo>
                  <a:pt x="17978" y="80596"/>
                </a:lnTo>
                <a:lnTo>
                  <a:pt x="17978" y="82858"/>
                </a:lnTo>
                <a:lnTo>
                  <a:pt x="54484" y="82858"/>
                </a:lnTo>
                <a:lnTo>
                  <a:pt x="54484" y="80596"/>
                </a:lnTo>
                <a:lnTo>
                  <a:pt x="49388" y="80229"/>
                </a:lnTo>
                <a:lnTo>
                  <a:pt x="46086" y="79464"/>
                </a:lnTo>
                <a:lnTo>
                  <a:pt x="43070" y="77140"/>
                </a:lnTo>
                <a:lnTo>
                  <a:pt x="42315" y="74134"/>
                </a:lnTo>
                <a:lnTo>
                  <a:pt x="42315" y="5197"/>
                </a:lnTo>
                <a:lnTo>
                  <a:pt x="56543" y="5197"/>
                </a:lnTo>
                <a:lnTo>
                  <a:pt x="61303" y="6206"/>
                </a:lnTo>
                <a:lnTo>
                  <a:pt x="65828" y="10242"/>
                </a:lnTo>
                <a:lnTo>
                  <a:pt x="67693" y="14594"/>
                </a:lnTo>
                <a:lnTo>
                  <a:pt x="69161" y="21279"/>
                </a:lnTo>
                <a:lnTo>
                  <a:pt x="72157" y="21279"/>
                </a:lnTo>
                <a:lnTo>
                  <a:pt x="71484" y="0"/>
                </a:lnTo>
                <a:lnTo>
                  <a:pt x="733" y="0"/>
                </a:lnTo>
                <a:lnTo>
                  <a:pt x="0" y="21279"/>
                </a:lnTo>
                <a:lnTo>
                  <a:pt x="3057" y="21279"/>
                </a:lnTo>
                <a:close/>
              </a:path>
              <a:path w="566411" h="84326">
                <a:moveTo>
                  <a:pt x="88003" y="28475"/>
                </a:moveTo>
                <a:lnTo>
                  <a:pt x="83152" y="34427"/>
                </a:lnTo>
                <a:lnTo>
                  <a:pt x="85109" y="44456"/>
                </a:lnTo>
                <a:lnTo>
                  <a:pt x="85680" y="41113"/>
                </a:lnTo>
                <a:lnTo>
                  <a:pt x="86617" y="38341"/>
                </a:lnTo>
                <a:lnTo>
                  <a:pt x="87922" y="36139"/>
                </a:lnTo>
                <a:lnTo>
                  <a:pt x="90368" y="32022"/>
                </a:lnTo>
                <a:lnTo>
                  <a:pt x="94322" y="25499"/>
                </a:lnTo>
                <a:lnTo>
                  <a:pt x="88003" y="28475"/>
                </a:lnTo>
                <a:close/>
              </a:path>
              <a:path w="566411" h="84326">
                <a:moveTo>
                  <a:pt x="123695" y="48369"/>
                </a:moveTo>
                <a:lnTo>
                  <a:pt x="123695" y="41072"/>
                </a:lnTo>
                <a:lnTo>
                  <a:pt x="121534" y="35436"/>
                </a:lnTo>
                <a:lnTo>
                  <a:pt x="117213" y="31461"/>
                </a:lnTo>
                <a:lnTo>
                  <a:pt x="112891" y="27486"/>
                </a:lnTo>
                <a:lnTo>
                  <a:pt x="107857" y="25499"/>
                </a:lnTo>
                <a:lnTo>
                  <a:pt x="94322" y="25499"/>
                </a:lnTo>
                <a:lnTo>
                  <a:pt x="90368" y="32022"/>
                </a:lnTo>
                <a:lnTo>
                  <a:pt x="93914" y="29963"/>
                </a:lnTo>
                <a:lnTo>
                  <a:pt x="103250" y="29963"/>
                </a:lnTo>
                <a:lnTo>
                  <a:pt x="106593" y="31757"/>
                </a:lnTo>
                <a:lnTo>
                  <a:pt x="108590" y="35344"/>
                </a:lnTo>
                <a:lnTo>
                  <a:pt x="109691" y="37342"/>
                </a:lnTo>
                <a:lnTo>
                  <a:pt x="110466" y="40379"/>
                </a:lnTo>
                <a:lnTo>
                  <a:pt x="110914" y="44456"/>
                </a:lnTo>
                <a:lnTo>
                  <a:pt x="85109" y="44456"/>
                </a:lnTo>
                <a:lnTo>
                  <a:pt x="83152" y="34427"/>
                </a:lnTo>
                <a:lnTo>
                  <a:pt x="78300" y="40379"/>
                </a:lnTo>
                <a:lnTo>
                  <a:pt x="75875" y="47452"/>
                </a:lnTo>
                <a:lnTo>
                  <a:pt x="75875" y="63188"/>
                </a:lnTo>
                <a:lnTo>
                  <a:pt x="77964" y="69854"/>
                </a:lnTo>
                <a:lnTo>
                  <a:pt x="82143" y="75643"/>
                </a:lnTo>
                <a:lnTo>
                  <a:pt x="86322" y="81431"/>
                </a:lnTo>
                <a:lnTo>
                  <a:pt x="92242" y="84326"/>
                </a:lnTo>
                <a:lnTo>
                  <a:pt x="106552" y="84326"/>
                </a:lnTo>
                <a:lnTo>
                  <a:pt x="112168" y="82124"/>
                </a:lnTo>
                <a:lnTo>
                  <a:pt x="116754" y="77721"/>
                </a:lnTo>
                <a:lnTo>
                  <a:pt x="121340" y="73318"/>
                </a:lnTo>
                <a:lnTo>
                  <a:pt x="124469" y="68528"/>
                </a:lnTo>
                <a:lnTo>
                  <a:pt x="126140" y="63351"/>
                </a:lnTo>
                <a:lnTo>
                  <a:pt x="124000" y="62618"/>
                </a:lnTo>
                <a:lnTo>
                  <a:pt x="121513" y="66734"/>
                </a:lnTo>
                <a:lnTo>
                  <a:pt x="118803" y="69915"/>
                </a:lnTo>
                <a:lnTo>
                  <a:pt x="115867" y="72157"/>
                </a:lnTo>
                <a:lnTo>
                  <a:pt x="112932" y="74399"/>
                </a:lnTo>
                <a:lnTo>
                  <a:pt x="109324" y="75520"/>
                </a:lnTo>
                <a:lnTo>
                  <a:pt x="99744" y="75520"/>
                </a:lnTo>
                <a:lnTo>
                  <a:pt x="95158" y="73360"/>
                </a:lnTo>
                <a:lnTo>
                  <a:pt x="91284" y="69038"/>
                </a:lnTo>
                <a:lnTo>
                  <a:pt x="87412" y="64717"/>
                </a:lnTo>
                <a:lnTo>
                  <a:pt x="85271" y="57828"/>
                </a:lnTo>
                <a:lnTo>
                  <a:pt x="84864" y="48369"/>
                </a:lnTo>
                <a:lnTo>
                  <a:pt x="123695" y="48369"/>
                </a:lnTo>
                <a:close/>
              </a:path>
              <a:path w="566411" h="84326">
                <a:moveTo>
                  <a:pt x="287945" y="73808"/>
                </a:moveTo>
                <a:lnTo>
                  <a:pt x="285254" y="71117"/>
                </a:lnTo>
                <a:lnTo>
                  <a:pt x="281707" y="70445"/>
                </a:lnTo>
                <a:lnTo>
                  <a:pt x="278151" y="71117"/>
                </a:lnTo>
                <a:lnTo>
                  <a:pt x="275419" y="73808"/>
                </a:lnTo>
                <a:lnTo>
                  <a:pt x="274736" y="77355"/>
                </a:lnTo>
                <a:lnTo>
                  <a:pt x="275409" y="80911"/>
                </a:lnTo>
                <a:lnTo>
                  <a:pt x="278099" y="83643"/>
                </a:lnTo>
                <a:lnTo>
                  <a:pt x="281707" y="84326"/>
                </a:lnTo>
                <a:lnTo>
                  <a:pt x="285305" y="83643"/>
                </a:lnTo>
                <a:lnTo>
                  <a:pt x="287955" y="80911"/>
                </a:lnTo>
                <a:lnTo>
                  <a:pt x="288617" y="77355"/>
                </a:lnTo>
                <a:lnTo>
                  <a:pt x="287945" y="73808"/>
                </a:lnTo>
                <a:close/>
              </a:path>
              <a:path w="566411" h="84326">
                <a:moveTo>
                  <a:pt x="424359" y="0"/>
                </a:moveTo>
                <a:lnTo>
                  <a:pt x="396964" y="0"/>
                </a:lnTo>
                <a:lnTo>
                  <a:pt x="396964" y="2323"/>
                </a:lnTo>
                <a:lnTo>
                  <a:pt x="399736" y="2364"/>
                </a:lnTo>
                <a:lnTo>
                  <a:pt x="402833" y="2934"/>
                </a:lnTo>
                <a:lnTo>
                  <a:pt x="405708" y="4688"/>
                </a:lnTo>
                <a:lnTo>
                  <a:pt x="405372" y="8193"/>
                </a:lnTo>
                <a:lnTo>
                  <a:pt x="403935" y="11129"/>
                </a:lnTo>
                <a:lnTo>
                  <a:pt x="385957" y="39380"/>
                </a:lnTo>
                <a:lnTo>
                  <a:pt x="367428" y="11557"/>
                </a:lnTo>
                <a:lnTo>
                  <a:pt x="366022" y="9202"/>
                </a:lnTo>
                <a:lnTo>
                  <a:pt x="365410" y="6420"/>
                </a:lnTo>
                <a:lnTo>
                  <a:pt x="367611" y="2996"/>
                </a:lnTo>
                <a:lnTo>
                  <a:pt x="371280" y="2241"/>
                </a:lnTo>
                <a:lnTo>
                  <a:pt x="374216" y="2323"/>
                </a:lnTo>
                <a:lnTo>
                  <a:pt x="374216" y="0"/>
                </a:lnTo>
                <a:lnTo>
                  <a:pt x="339177" y="0"/>
                </a:lnTo>
                <a:lnTo>
                  <a:pt x="339177" y="2323"/>
                </a:lnTo>
                <a:lnTo>
                  <a:pt x="342438" y="2486"/>
                </a:lnTo>
                <a:lnTo>
                  <a:pt x="345210" y="3740"/>
                </a:lnTo>
                <a:lnTo>
                  <a:pt x="349776" y="8428"/>
                </a:lnTo>
                <a:lnTo>
                  <a:pt x="353751" y="13738"/>
                </a:lnTo>
                <a:lnTo>
                  <a:pt x="359417" y="22013"/>
                </a:lnTo>
                <a:lnTo>
                  <a:pt x="375806" y="46046"/>
                </a:lnTo>
                <a:lnTo>
                  <a:pt x="375806" y="73278"/>
                </a:lnTo>
                <a:lnTo>
                  <a:pt x="375123" y="76692"/>
                </a:lnTo>
                <a:lnTo>
                  <a:pt x="372391" y="79424"/>
                </a:lnTo>
                <a:lnTo>
                  <a:pt x="368875" y="80269"/>
                </a:lnTo>
                <a:lnTo>
                  <a:pt x="363209" y="80596"/>
                </a:lnTo>
                <a:lnTo>
                  <a:pt x="363209" y="82858"/>
                </a:lnTo>
                <a:lnTo>
                  <a:pt x="401489" y="82858"/>
                </a:lnTo>
                <a:lnTo>
                  <a:pt x="401489" y="80596"/>
                </a:lnTo>
                <a:lnTo>
                  <a:pt x="396025" y="80310"/>
                </a:lnTo>
                <a:lnTo>
                  <a:pt x="392510" y="79567"/>
                </a:lnTo>
                <a:lnTo>
                  <a:pt x="389371" y="77161"/>
                </a:lnTo>
                <a:lnTo>
                  <a:pt x="388586" y="74134"/>
                </a:lnTo>
                <a:lnTo>
                  <a:pt x="388586" y="44883"/>
                </a:lnTo>
                <a:lnTo>
                  <a:pt x="407115" y="16632"/>
                </a:lnTo>
                <a:lnTo>
                  <a:pt x="410988" y="10762"/>
                </a:lnTo>
                <a:lnTo>
                  <a:pt x="414473" y="6747"/>
                </a:lnTo>
                <a:lnTo>
                  <a:pt x="417571" y="4585"/>
                </a:lnTo>
                <a:lnTo>
                  <a:pt x="421831" y="2445"/>
                </a:lnTo>
                <a:lnTo>
                  <a:pt x="424359" y="2323"/>
                </a:lnTo>
                <a:lnTo>
                  <a:pt x="424359" y="0"/>
                </a:lnTo>
                <a:close/>
              </a:path>
              <a:path w="566411" h="84326">
                <a:moveTo>
                  <a:pt x="438665" y="28475"/>
                </a:moveTo>
                <a:lnTo>
                  <a:pt x="433813" y="34427"/>
                </a:lnTo>
                <a:lnTo>
                  <a:pt x="435770" y="44456"/>
                </a:lnTo>
                <a:lnTo>
                  <a:pt x="436341" y="41113"/>
                </a:lnTo>
                <a:lnTo>
                  <a:pt x="437278" y="38341"/>
                </a:lnTo>
                <a:lnTo>
                  <a:pt x="438583" y="36139"/>
                </a:lnTo>
                <a:lnTo>
                  <a:pt x="441029" y="32022"/>
                </a:lnTo>
                <a:lnTo>
                  <a:pt x="444983" y="25499"/>
                </a:lnTo>
                <a:lnTo>
                  <a:pt x="438665" y="28475"/>
                </a:lnTo>
                <a:close/>
              </a:path>
              <a:path w="566411" h="84326">
                <a:moveTo>
                  <a:pt x="474356" y="48369"/>
                </a:moveTo>
                <a:lnTo>
                  <a:pt x="474356" y="41072"/>
                </a:lnTo>
                <a:lnTo>
                  <a:pt x="472195" y="35436"/>
                </a:lnTo>
                <a:lnTo>
                  <a:pt x="467873" y="31461"/>
                </a:lnTo>
                <a:lnTo>
                  <a:pt x="463552" y="27486"/>
                </a:lnTo>
                <a:lnTo>
                  <a:pt x="458518" y="25499"/>
                </a:lnTo>
                <a:lnTo>
                  <a:pt x="444983" y="25499"/>
                </a:lnTo>
                <a:lnTo>
                  <a:pt x="441029" y="32022"/>
                </a:lnTo>
                <a:lnTo>
                  <a:pt x="444575" y="29963"/>
                </a:lnTo>
                <a:lnTo>
                  <a:pt x="453911" y="29963"/>
                </a:lnTo>
                <a:lnTo>
                  <a:pt x="457254" y="31757"/>
                </a:lnTo>
                <a:lnTo>
                  <a:pt x="459251" y="35344"/>
                </a:lnTo>
                <a:lnTo>
                  <a:pt x="460352" y="37342"/>
                </a:lnTo>
                <a:lnTo>
                  <a:pt x="461127" y="40379"/>
                </a:lnTo>
                <a:lnTo>
                  <a:pt x="461575" y="44456"/>
                </a:lnTo>
                <a:lnTo>
                  <a:pt x="435770" y="44456"/>
                </a:lnTo>
                <a:lnTo>
                  <a:pt x="433813" y="34427"/>
                </a:lnTo>
                <a:lnTo>
                  <a:pt x="428961" y="40379"/>
                </a:lnTo>
                <a:lnTo>
                  <a:pt x="426536" y="47452"/>
                </a:lnTo>
                <a:lnTo>
                  <a:pt x="426536" y="63188"/>
                </a:lnTo>
                <a:lnTo>
                  <a:pt x="428625" y="69854"/>
                </a:lnTo>
                <a:lnTo>
                  <a:pt x="432804" y="75643"/>
                </a:lnTo>
                <a:lnTo>
                  <a:pt x="436983" y="81431"/>
                </a:lnTo>
                <a:lnTo>
                  <a:pt x="442903" y="84326"/>
                </a:lnTo>
                <a:lnTo>
                  <a:pt x="457213" y="84326"/>
                </a:lnTo>
                <a:lnTo>
                  <a:pt x="462829" y="82124"/>
                </a:lnTo>
                <a:lnTo>
                  <a:pt x="467415" y="77721"/>
                </a:lnTo>
                <a:lnTo>
                  <a:pt x="472001" y="73318"/>
                </a:lnTo>
                <a:lnTo>
                  <a:pt x="475130" y="68528"/>
                </a:lnTo>
                <a:lnTo>
                  <a:pt x="476801" y="63351"/>
                </a:lnTo>
                <a:lnTo>
                  <a:pt x="474662" y="62618"/>
                </a:lnTo>
                <a:lnTo>
                  <a:pt x="472174" y="66735"/>
                </a:lnTo>
                <a:lnTo>
                  <a:pt x="469464" y="69915"/>
                </a:lnTo>
                <a:lnTo>
                  <a:pt x="466528" y="72157"/>
                </a:lnTo>
                <a:lnTo>
                  <a:pt x="463593" y="74399"/>
                </a:lnTo>
                <a:lnTo>
                  <a:pt x="459985" y="75520"/>
                </a:lnTo>
                <a:lnTo>
                  <a:pt x="450405" y="75520"/>
                </a:lnTo>
                <a:lnTo>
                  <a:pt x="445819" y="73360"/>
                </a:lnTo>
                <a:lnTo>
                  <a:pt x="441945" y="69038"/>
                </a:lnTo>
                <a:lnTo>
                  <a:pt x="438073" y="64717"/>
                </a:lnTo>
                <a:lnTo>
                  <a:pt x="435932" y="57828"/>
                </a:lnTo>
                <a:lnTo>
                  <a:pt x="435525" y="48369"/>
                </a:lnTo>
                <a:lnTo>
                  <a:pt x="474356" y="48369"/>
                </a:lnTo>
                <a:close/>
              </a:path>
              <a:path w="566411" h="84326">
                <a:moveTo>
                  <a:pt x="528017" y="75275"/>
                </a:moveTo>
                <a:lnTo>
                  <a:pt x="524960" y="76682"/>
                </a:lnTo>
                <a:lnTo>
                  <a:pt x="524828" y="80840"/>
                </a:lnTo>
                <a:lnTo>
                  <a:pt x="526105" y="80729"/>
                </a:lnTo>
                <a:lnTo>
                  <a:pt x="526814" y="80249"/>
                </a:lnTo>
                <a:lnTo>
                  <a:pt x="529526" y="77355"/>
                </a:lnTo>
                <a:lnTo>
                  <a:pt x="529526" y="74175"/>
                </a:lnTo>
                <a:lnTo>
                  <a:pt x="528017" y="75275"/>
                </a:lnTo>
                <a:close/>
              </a:path>
              <a:path w="566411" h="84326">
                <a:moveTo>
                  <a:pt x="503914" y="75622"/>
                </a:moveTo>
                <a:lnTo>
                  <a:pt x="501335" y="76376"/>
                </a:lnTo>
                <a:lnTo>
                  <a:pt x="498645" y="76376"/>
                </a:lnTo>
                <a:lnTo>
                  <a:pt x="494914" y="75806"/>
                </a:lnTo>
                <a:lnTo>
                  <a:pt x="495077" y="83775"/>
                </a:lnTo>
                <a:lnTo>
                  <a:pt x="498604" y="82675"/>
                </a:lnTo>
                <a:lnTo>
                  <a:pt x="502313" y="80473"/>
                </a:lnTo>
                <a:lnTo>
                  <a:pt x="504515" y="79169"/>
                </a:lnTo>
                <a:lnTo>
                  <a:pt x="508847" y="72606"/>
                </a:lnTo>
                <a:lnTo>
                  <a:pt x="503914" y="75622"/>
                </a:lnTo>
                <a:close/>
              </a:path>
              <a:path w="566411" h="84326">
                <a:moveTo>
                  <a:pt x="544274" y="26783"/>
                </a:moveTo>
                <a:lnTo>
                  <a:pt x="543664" y="25193"/>
                </a:lnTo>
                <a:lnTo>
                  <a:pt x="539404" y="27048"/>
                </a:lnTo>
                <a:lnTo>
                  <a:pt x="536426" y="28190"/>
                </a:lnTo>
                <a:lnTo>
                  <a:pt x="532290" y="29657"/>
                </a:lnTo>
                <a:lnTo>
                  <a:pt x="527459" y="31349"/>
                </a:lnTo>
                <a:lnTo>
                  <a:pt x="525869" y="34019"/>
                </a:lnTo>
                <a:lnTo>
                  <a:pt x="528865" y="33632"/>
                </a:lnTo>
                <a:lnTo>
                  <a:pt x="532238" y="34498"/>
                </a:lnTo>
                <a:lnTo>
                  <a:pt x="533747" y="37964"/>
                </a:lnTo>
                <a:lnTo>
                  <a:pt x="534124" y="40848"/>
                </a:lnTo>
                <a:lnTo>
                  <a:pt x="534124" y="75724"/>
                </a:lnTo>
                <a:lnTo>
                  <a:pt x="532290" y="78853"/>
                </a:lnTo>
                <a:lnTo>
                  <a:pt x="528580" y="80514"/>
                </a:lnTo>
                <a:lnTo>
                  <a:pt x="526105" y="80729"/>
                </a:lnTo>
                <a:lnTo>
                  <a:pt x="524828" y="80840"/>
                </a:lnTo>
                <a:lnTo>
                  <a:pt x="524960" y="76682"/>
                </a:lnTo>
                <a:lnTo>
                  <a:pt x="522350" y="76682"/>
                </a:lnTo>
                <a:lnTo>
                  <a:pt x="520394" y="73400"/>
                </a:lnTo>
                <a:lnTo>
                  <a:pt x="520231" y="69405"/>
                </a:lnTo>
                <a:lnTo>
                  <a:pt x="520231" y="39502"/>
                </a:lnTo>
                <a:lnTo>
                  <a:pt x="519476" y="35406"/>
                </a:lnTo>
                <a:lnTo>
                  <a:pt x="517967" y="32592"/>
                </a:lnTo>
                <a:lnTo>
                  <a:pt x="515155" y="27456"/>
                </a:lnTo>
                <a:lnTo>
                  <a:pt x="509795" y="24887"/>
                </a:lnTo>
                <a:lnTo>
                  <a:pt x="495077" y="24887"/>
                </a:lnTo>
                <a:lnTo>
                  <a:pt x="489910" y="26447"/>
                </a:lnTo>
                <a:lnTo>
                  <a:pt x="486384" y="29566"/>
                </a:lnTo>
                <a:lnTo>
                  <a:pt x="482858" y="32684"/>
                </a:lnTo>
                <a:lnTo>
                  <a:pt x="481095" y="35671"/>
                </a:lnTo>
                <a:lnTo>
                  <a:pt x="481095" y="38524"/>
                </a:lnTo>
                <a:lnTo>
                  <a:pt x="481583" y="41327"/>
                </a:lnTo>
                <a:lnTo>
                  <a:pt x="484946" y="44334"/>
                </a:lnTo>
                <a:lnTo>
                  <a:pt x="488983" y="44068"/>
                </a:lnTo>
                <a:lnTo>
                  <a:pt x="492101" y="41052"/>
                </a:lnTo>
                <a:lnTo>
                  <a:pt x="492000" y="37698"/>
                </a:lnTo>
                <a:lnTo>
                  <a:pt x="491490" y="34060"/>
                </a:lnTo>
                <a:lnTo>
                  <a:pt x="492428" y="30636"/>
                </a:lnTo>
                <a:lnTo>
                  <a:pt x="496178" y="28475"/>
                </a:lnTo>
                <a:lnTo>
                  <a:pt x="500235" y="27945"/>
                </a:lnTo>
                <a:lnTo>
                  <a:pt x="504597" y="27945"/>
                </a:lnTo>
                <a:lnTo>
                  <a:pt x="507471" y="29311"/>
                </a:lnTo>
                <a:lnTo>
                  <a:pt x="508857" y="32042"/>
                </a:lnTo>
                <a:lnTo>
                  <a:pt x="509672" y="33673"/>
                </a:lnTo>
                <a:lnTo>
                  <a:pt x="510080" y="36567"/>
                </a:lnTo>
                <a:lnTo>
                  <a:pt x="510080" y="45923"/>
                </a:lnTo>
                <a:lnTo>
                  <a:pt x="498869" y="50122"/>
                </a:lnTo>
                <a:lnTo>
                  <a:pt x="491388" y="53445"/>
                </a:lnTo>
                <a:lnTo>
                  <a:pt x="487638" y="55891"/>
                </a:lnTo>
                <a:lnTo>
                  <a:pt x="481727" y="59845"/>
                </a:lnTo>
                <a:lnTo>
                  <a:pt x="478771" y="64778"/>
                </a:lnTo>
                <a:lnTo>
                  <a:pt x="478771" y="74480"/>
                </a:lnTo>
                <a:lnTo>
                  <a:pt x="480055" y="77609"/>
                </a:lnTo>
                <a:lnTo>
                  <a:pt x="482623" y="80076"/>
                </a:lnTo>
                <a:lnTo>
                  <a:pt x="485192" y="82543"/>
                </a:lnTo>
                <a:lnTo>
                  <a:pt x="488228" y="83775"/>
                </a:lnTo>
                <a:lnTo>
                  <a:pt x="495077" y="83775"/>
                </a:lnTo>
                <a:lnTo>
                  <a:pt x="494914" y="75806"/>
                </a:lnTo>
                <a:lnTo>
                  <a:pt x="490879" y="72911"/>
                </a:lnTo>
                <a:lnTo>
                  <a:pt x="489656" y="70180"/>
                </a:lnTo>
                <a:lnTo>
                  <a:pt x="489656" y="61864"/>
                </a:lnTo>
                <a:lnTo>
                  <a:pt x="492591" y="57746"/>
                </a:lnTo>
                <a:lnTo>
                  <a:pt x="498461" y="54117"/>
                </a:lnTo>
                <a:lnTo>
                  <a:pt x="501519" y="52242"/>
                </a:lnTo>
                <a:lnTo>
                  <a:pt x="505392" y="50530"/>
                </a:lnTo>
                <a:lnTo>
                  <a:pt x="510080" y="48981"/>
                </a:lnTo>
                <a:lnTo>
                  <a:pt x="510080" y="68365"/>
                </a:lnTo>
                <a:lnTo>
                  <a:pt x="508847" y="72606"/>
                </a:lnTo>
                <a:lnTo>
                  <a:pt x="504515" y="79169"/>
                </a:lnTo>
                <a:lnTo>
                  <a:pt x="507165" y="77171"/>
                </a:lnTo>
                <a:lnTo>
                  <a:pt x="510263" y="74480"/>
                </a:lnTo>
                <a:lnTo>
                  <a:pt x="510385" y="76968"/>
                </a:lnTo>
                <a:lnTo>
                  <a:pt x="512312" y="80902"/>
                </a:lnTo>
                <a:lnTo>
                  <a:pt x="515562" y="83592"/>
                </a:lnTo>
                <a:lnTo>
                  <a:pt x="518334" y="83592"/>
                </a:lnTo>
                <a:lnTo>
                  <a:pt x="523022" y="82818"/>
                </a:lnTo>
                <a:lnTo>
                  <a:pt x="524828" y="81594"/>
                </a:lnTo>
                <a:lnTo>
                  <a:pt x="524828" y="82858"/>
                </a:lnTo>
                <a:lnTo>
                  <a:pt x="554976" y="82858"/>
                </a:lnTo>
                <a:lnTo>
                  <a:pt x="554976" y="80840"/>
                </a:lnTo>
                <a:lnTo>
                  <a:pt x="551185" y="80922"/>
                </a:lnTo>
                <a:lnTo>
                  <a:pt x="548473" y="80280"/>
                </a:lnTo>
                <a:lnTo>
                  <a:pt x="546843" y="78914"/>
                </a:lnTo>
                <a:lnTo>
                  <a:pt x="544397" y="75112"/>
                </a:lnTo>
                <a:lnTo>
                  <a:pt x="544397" y="44027"/>
                </a:lnTo>
                <a:lnTo>
                  <a:pt x="545437" y="39207"/>
                </a:lnTo>
                <a:lnTo>
                  <a:pt x="549594" y="34601"/>
                </a:lnTo>
                <a:lnTo>
                  <a:pt x="553671" y="33448"/>
                </a:lnTo>
                <a:lnTo>
                  <a:pt x="556475" y="35589"/>
                </a:lnTo>
                <a:lnTo>
                  <a:pt x="559603" y="37729"/>
                </a:lnTo>
                <a:lnTo>
                  <a:pt x="562661" y="37729"/>
                </a:lnTo>
                <a:lnTo>
                  <a:pt x="565912" y="34876"/>
                </a:lnTo>
                <a:lnTo>
                  <a:pt x="566411" y="31797"/>
                </a:lnTo>
                <a:lnTo>
                  <a:pt x="565759" y="28363"/>
                </a:lnTo>
                <a:lnTo>
                  <a:pt x="563150" y="25876"/>
                </a:lnTo>
                <a:lnTo>
                  <a:pt x="559378" y="25255"/>
                </a:lnTo>
                <a:lnTo>
                  <a:pt x="556770" y="25255"/>
                </a:lnTo>
                <a:lnTo>
                  <a:pt x="554253" y="26274"/>
                </a:lnTo>
                <a:lnTo>
                  <a:pt x="549402" y="30351"/>
                </a:lnTo>
                <a:lnTo>
                  <a:pt x="546883" y="33184"/>
                </a:lnTo>
                <a:lnTo>
                  <a:pt x="544274" y="36812"/>
                </a:lnTo>
                <a:lnTo>
                  <a:pt x="544274" y="267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8" name="object 658"/>
          <p:cNvSpPr/>
          <p:nvPr/>
        </p:nvSpPr>
        <p:spPr>
          <a:xfrm>
            <a:off x="7748443" y="2039471"/>
            <a:ext cx="125235" cy="121552"/>
          </a:xfrm>
          <a:custGeom>
            <a:avLst/>
            <a:gdLst/>
            <a:ahLst/>
            <a:cxnLst/>
            <a:rect l="l" t="t" r="r" b="b"/>
            <a:pathLst>
              <a:path w="137759" h="137759">
                <a:moveTo>
                  <a:pt x="137759" y="50094"/>
                </a:moveTo>
                <a:lnTo>
                  <a:pt x="0" y="0"/>
                </a:lnTo>
                <a:lnTo>
                  <a:pt x="50094" y="137759"/>
                </a:lnTo>
                <a:lnTo>
                  <a:pt x="137759" y="500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9" name="object 659"/>
          <p:cNvSpPr/>
          <p:nvPr/>
        </p:nvSpPr>
        <p:spPr>
          <a:xfrm>
            <a:off x="7759829" y="2050521"/>
            <a:ext cx="182161" cy="176803"/>
          </a:xfrm>
          <a:custGeom>
            <a:avLst/>
            <a:gdLst/>
            <a:ahLst/>
            <a:cxnLst/>
            <a:rect l="l" t="t" r="r" b="b"/>
            <a:pathLst>
              <a:path w="200377" h="200377">
                <a:moveTo>
                  <a:pt x="0" y="0"/>
                </a:moveTo>
                <a:lnTo>
                  <a:pt x="200377" y="200377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0" name="object 660"/>
          <p:cNvSpPr/>
          <p:nvPr/>
        </p:nvSpPr>
        <p:spPr>
          <a:xfrm>
            <a:off x="3710290" y="3188513"/>
            <a:ext cx="55035" cy="77535"/>
          </a:xfrm>
          <a:custGeom>
            <a:avLst/>
            <a:gdLst/>
            <a:ahLst/>
            <a:cxnLst/>
            <a:rect l="l" t="t" r="r" b="b"/>
            <a:pathLst>
              <a:path w="60538" h="87873">
                <a:moveTo>
                  <a:pt x="12291" y="77477"/>
                </a:moveTo>
                <a:lnTo>
                  <a:pt x="13350" y="73156"/>
                </a:lnTo>
                <a:lnTo>
                  <a:pt x="15919" y="69222"/>
                </a:lnTo>
                <a:lnTo>
                  <a:pt x="19996" y="65675"/>
                </a:lnTo>
                <a:lnTo>
                  <a:pt x="22279" y="63677"/>
                </a:lnTo>
                <a:lnTo>
                  <a:pt x="25417" y="61578"/>
                </a:lnTo>
                <a:lnTo>
                  <a:pt x="29412" y="59377"/>
                </a:lnTo>
                <a:lnTo>
                  <a:pt x="37790" y="54729"/>
                </a:lnTo>
                <a:lnTo>
                  <a:pt x="45169" y="50612"/>
                </a:lnTo>
                <a:lnTo>
                  <a:pt x="50285" y="47106"/>
                </a:lnTo>
                <a:lnTo>
                  <a:pt x="53139" y="44212"/>
                </a:lnTo>
                <a:lnTo>
                  <a:pt x="58072" y="39238"/>
                </a:lnTo>
                <a:lnTo>
                  <a:pt x="60538" y="33245"/>
                </a:lnTo>
                <a:lnTo>
                  <a:pt x="60538" y="19588"/>
                </a:lnTo>
                <a:lnTo>
                  <a:pt x="58225" y="13555"/>
                </a:lnTo>
                <a:lnTo>
                  <a:pt x="53598" y="8132"/>
                </a:lnTo>
                <a:lnTo>
                  <a:pt x="48970" y="2710"/>
                </a:lnTo>
                <a:lnTo>
                  <a:pt x="41643" y="0"/>
                </a:lnTo>
                <a:lnTo>
                  <a:pt x="31614" y="0"/>
                </a:lnTo>
                <a:lnTo>
                  <a:pt x="28044" y="131"/>
                </a:lnTo>
                <a:lnTo>
                  <a:pt x="14994" y="3859"/>
                </a:lnTo>
                <a:lnTo>
                  <a:pt x="6359" y="12719"/>
                </a:lnTo>
                <a:lnTo>
                  <a:pt x="3669" y="17530"/>
                </a:lnTo>
                <a:lnTo>
                  <a:pt x="2262" y="23747"/>
                </a:lnTo>
                <a:lnTo>
                  <a:pt x="2140" y="31370"/>
                </a:lnTo>
                <a:lnTo>
                  <a:pt x="13330" y="31370"/>
                </a:lnTo>
                <a:lnTo>
                  <a:pt x="13493" y="25948"/>
                </a:lnTo>
                <a:lnTo>
                  <a:pt x="14350" y="21708"/>
                </a:lnTo>
                <a:lnTo>
                  <a:pt x="15899" y="18650"/>
                </a:lnTo>
                <a:lnTo>
                  <a:pt x="18793" y="12943"/>
                </a:lnTo>
                <a:lnTo>
                  <a:pt x="24011" y="10089"/>
                </a:lnTo>
                <a:lnTo>
                  <a:pt x="36649" y="10089"/>
                </a:lnTo>
                <a:lnTo>
                  <a:pt x="40725" y="11587"/>
                </a:lnTo>
                <a:lnTo>
                  <a:pt x="43783" y="14584"/>
                </a:lnTo>
                <a:lnTo>
                  <a:pt x="46840" y="17580"/>
                </a:lnTo>
                <a:lnTo>
                  <a:pt x="48369" y="21627"/>
                </a:lnTo>
                <a:lnTo>
                  <a:pt x="48369" y="31084"/>
                </a:lnTo>
                <a:lnTo>
                  <a:pt x="46698" y="34958"/>
                </a:lnTo>
                <a:lnTo>
                  <a:pt x="43355" y="38341"/>
                </a:lnTo>
                <a:lnTo>
                  <a:pt x="41235" y="40501"/>
                </a:lnTo>
                <a:lnTo>
                  <a:pt x="37546" y="43111"/>
                </a:lnTo>
                <a:lnTo>
                  <a:pt x="32287" y="46168"/>
                </a:lnTo>
                <a:lnTo>
                  <a:pt x="20546" y="52956"/>
                </a:lnTo>
                <a:lnTo>
                  <a:pt x="12678" y="57522"/>
                </a:lnTo>
                <a:lnTo>
                  <a:pt x="7388" y="62597"/>
                </a:lnTo>
                <a:lnTo>
                  <a:pt x="4678" y="68182"/>
                </a:lnTo>
                <a:lnTo>
                  <a:pt x="1966" y="73767"/>
                </a:lnTo>
                <a:lnTo>
                  <a:pt x="407" y="80331"/>
                </a:lnTo>
                <a:lnTo>
                  <a:pt x="0" y="87873"/>
                </a:lnTo>
                <a:lnTo>
                  <a:pt x="60110" y="87873"/>
                </a:lnTo>
                <a:lnTo>
                  <a:pt x="60110" y="77477"/>
                </a:lnTo>
                <a:lnTo>
                  <a:pt x="12291" y="77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1" name="object 661"/>
          <p:cNvSpPr/>
          <p:nvPr/>
        </p:nvSpPr>
        <p:spPr>
          <a:xfrm>
            <a:off x="4529351" y="3188566"/>
            <a:ext cx="56646" cy="77481"/>
          </a:xfrm>
          <a:custGeom>
            <a:avLst/>
            <a:gdLst/>
            <a:ahLst/>
            <a:cxnLst/>
            <a:rect l="l" t="t" r="r" b="b"/>
            <a:pathLst>
              <a:path w="62311" h="87812">
                <a:moveTo>
                  <a:pt x="40114" y="0"/>
                </a:moveTo>
                <a:lnTo>
                  <a:pt x="0" y="55646"/>
                </a:lnTo>
                <a:lnTo>
                  <a:pt x="10150" y="56808"/>
                </a:lnTo>
                <a:lnTo>
                  <a:pt x="38218" y="17122"/>
                </a:lnTo>
                <a:lnTo>
                  <a:pt x="40114" y="0"/>
                </a:lnTo>
                <a:close/>
              </a:path>
              <a:path w="62311" h="87812">
                <a:moveTo>
                  <a:pt x="38402" y="66409"/>
                </a:moveTo>
                <a:lnTo>
                  <a:pt x="38402" y="87812"/>
                </a:lnTo>
                <a:lnTo>
                  <a:pt x="49409" y="87812"/>
                </a:lnTo>
                <a:lnTo>
                  <a:pt x="49409" y="66409"/>
                </a:lnTo>
                <a:lnTo>
                  <a:pt x="62311" y="66409"/>
                </a:lnTo>
                <a:lnTo>
                  <a:pt x="62311" y="56808"/>
                </a:lnTo>
                <a:lnTo>
                  <a:pt x="49409" y="56808"/>
                </a:lnTo>
                <a:lnTo>
                  <a:pt x="49409" y="0"/>
                </a:lnTo>
                <a:lnTo>
                  <a:pt x="40114" y="0"/>
                </a:lnTo>
                <a:lnTo>
                  <a:pt x="38218" y="17122"/>
                </a:lnTo>
                <a:lnTo>
                  <a:pt x="38218" y="56808"/>
                </a:lnTo>
                <a:lnTo>
                  <a:pt x="10150" y="56808"/>
                </a:lnTo>
                <a:lnTo>
                  <a:pt x="0" y="55646"/>
                </a:lnTo>
                <a:lnTo>
                  <a:pt x="0" y="66409"/>
                </a:lnTo>
                <a:lnTo>
                  <a:pt x="38402" y="66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2" name="object 662"/>
          <p:cNvSpPr/>
          <p:nvPr/>
        </p:nvSpPr>
        <p:spPr>
          <a:xfrm>
            <a:off x="4119320" y="3188674"/>
            <a:ext cx="55646" cy="79477"/>
          </a:xfrm>
          <a:custGeom>
            <a:avLst/>
            <a:gdLst/>
            <a:ahLst/>
            <a:cxnLst/>
            <a:rect l="l" t="t" r="r" b="b"/>
            <a:pathLst>
              <a:path w="61211" h="90074">
                <a:moveTo>
                  <a:pt x="2334" y="75857"/>
                </a:moveTo>
                <a:lnTo>
                  <a:pt x="7001" y="81544"/>
                </a:lnTo>
                <a:lnTo>
                  <a:pt x="11668" y="87231"/>
                </a:lnTo>
                <a:lnTo>
                  <a:pt x="19180" y="90074"/>
                </a:lnTo>
                <a:lnTo>
                  <a:pt x="39645" y="90074"/>
                </a:lnTo>
                <a:lnTo>
                  <a:pt x="47452" y="87445"/>
                </a:lnTo>
                <a:lnTo>
                  <a:pt x="52955" y="82186"/>
                </a:lnTo>
                <a:lnTo>
                  <a:pt x="58459" y="76927"/>
                </a:lnTo>
                <a:lnTo>
                  <a:pt x="61211" y="70119"/>
                </a:lnTo>
                <a:lnTo>
                  <a:pt x="61211" y="56544"/>
                </a:lnTo>
                <a:lnTo>
                  <a:pt x="59917" y="52130"/>
                </a:lnTo>
                <a:lnTo>
                  <a:pt x="57328" y="48522"/>
                </a:lnTo>
                <a:lnTo>
                  <a:pt x="54739" y="44914"/>
                </a:lnTo>
                <a:lnTo>
                  <a:pt x="51142" y="42479"/>
                </a:lnTo>
                <a:lnTo>
                  <a:pt x="46535" y="41215"/>
                </a:lnTo>
                <a:lnTo>
                  <a:pt x="49389" y="40033"/>
                </a:lnTo>
                <a:lnTo>
                  <a:pt x="53506" y="36323"/>
                </a:lnTo>
                <a:lnTo>
                  <a:pt x="56400" y="32980"/>
                </a:lnTo>
                <a:lnTo>
                  <a:pt x="57848" y="28618"/>
                </a:lnTo>
                <a:lnTo>
                  <a:pt x="57848" y="15695"/>
                </a:lnTo>
                <a:lnTo>
                  <a:pt x="55402" y="9936"/>
                </a:lnTo>
                <a:lnTo>
                  <a:pt x="50510" y="5962"/>
                </a:lnTo>
                <a:lnTo>
                  <a:pt x="45618" y="1987"/>
                </a:lnTo>
                <a:lnTo>
                  <a:pt x="38708" y="0"/>
                </a:lnTo>
                <a:lnTo>
                  <a:pt x="28227" y="26"/>
                </a:lnTo>
                <a:lnTo>
                  <a:pt x="14849" y="3348"/>
                </a:lnTo>
                <a:lnTo>
                  <a:pt x="6115" y="12230"/>
                </a:lnTo>
                <a:lnTo>
                  <a:pt x="3505" y="16796"/>
                </a:lnTo>
                <a:lnTo>
                  <a:pt x="2201" y="22340"/>
                </a:lnTo>
                <a:lnTo>
                  <a:pt x="2201" y="28862"/>
                </a:lnTo>
                <a:lnTo>
                  <a:pt x="13086" y="28862"/>
                </a:lnTo>
                <a:lnTo>
                  <a:pt x="13289" y="23889"/>
                </a:lnTo>
                <a:lnTo>
                  <a:pt x="14166" y="20057"/>
                </a:lnTo>
                <a:lnTo>
                  <a:pt x="15715" y="17366"/>
                </a:lnTo>
                <a:lnTo>
                  <a:pt x="18528" y="12474"/>
                </a:lnTo>
                <a:lnTo>
                  <a:pt x="23604" y="10029"/>
                </a:lnTo>
                <a:lnTo>
                  <a:pt x="35059" y="10029"/>
                </a:lnTo>
                <a:lnTo>
                  <a:pt x="38666" y="11210"/>
                </a:lnTo>
                <a:lnTo>
                  <a:pt x="41765" y="13575"/>
                </a:lnTo>
                <a:lnTo>
                  <a:pt x="44864" y="15939"/>
                </a:lnTo>
                <a:lnTo>
                  <a:pt x="46413" y="19303"/>
                </a:lnTo>
                <a:lnTo>
                  <a:pt x="46413" y="29535"/>
                </a:lnTo>
                <a:lnTo>
                  <a:pt x="44089" y="33612"/>
                </a:lnTo>
                <a:lnTo>
                  <a:pt x="39441" y="35895"/>
                </a:lnTo>
                <a:lnTo>
                  <a:pt x="36791" y="37199"/>
                </a:lnTo>
                <a:lnTo>
                  <a:pt x="33407" y="37852"/>
                </a:lnTo>
                <a:lnTo>
                  <a:pt x="26783" y="37790"/>
                </a:lnTo>
                <a:lnTo>
                  <a:pt x="23909" y="37546"/>
                </a:lnTo>
                <a:lnTo>
                  <a:pt x="23909" y="47269"/>
                </a:lnTo>
                <a:lnTo>
                  <a:pt x="34998" y="47147"/>
                </a:lnTo>
                <a:lnTo>
                  <a:pt x="40125" y="48349"/>
                </a:lnTo>
                <a:lnTo>
                  <a:pt x="43814" y="50754"/>
                </a:lnTo>
                <a:lnTo>
                  <a:pt x="47503" y="53160"/>
                </a:lnTo>
                <a:lnTo>
                  <a:pt x="49348" y="57379"/>
                </a:lnTo>
                <a:lnTo>
                  <a:pt x="49348" y="68305"/>
                </a:lnTo>
                <a:lnTo>
                  <a:pt x="47595" y="72300"/>
                </a:lnTo>
                <a:lnTo>
                  <a:pt x="44089" y="75398"/>
                </a:lnTo>
                <a:lnTo>
                  <a:pt x="40583" y="78496"/>
                </a:lnTo>
                <a:lnTo>
                  <a:pt x="35935" y="80045"/>
                </a:lnTo>
                <a:lnTo>
                  <a:pt x="22686" y="80045"/>
                </a:lnTo>
                <a:lnTo>
                  <a:pt x="17529" y="77742"/>
                </a:lnTo>
                <a:lnTo>
                  <a:pt x="14675" y="73135"/>
                </a:lnTo>
                <a:lnTo>
                  <a:pt x="13045" y="70567"/>
                </a:lnTo>
                <a:lnTo>
                  <a:pt x="11985" y="66450"/>
                </a:lnTo>
                <a:lnTo>
                  <a:pt x="11496" y="60783"/>
                </a:lnTo>
                <a:lnTo>
                  <a:pt x="0" y="60783"/>
                </a:lnTo>
                <a:lnTo>
                  <a:pt x="0" y="68936"/>
                </a:lnTo>
                <a:lnTo>
                  <a:pt x="2334" y="758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3" name="object 663"/>
          <p:cNvSpPr/>
          <p:nvPr/>
        </p:nvSpPr>
        <p:spPr>
          <a:xfrm>
            <a:off x="3307764" y="3189106"/>
            <a:ext cx="29407" cy="76941"/>
          </a:xfrm>
          <a:custGeom>
            <a:avLst/>
            <a:gdLst/>
            <a:ahLst/>
            <a:cxnLst/>
            <a:rect l="l" t="t" r="r" b="b"/>
            <a:pathLst>
              <a:path w="32348" h="87200">
                <a:moveTo>
                  <a:pt x="20607" y="25193"/>
                </a:moveTo>
                <a:lnTo>
                  <a:pt x="20607" y="87200"/>
                </a:lnTo>
                <a:lnTo>
                  <a:pt x="32348" y="87200"/>
                </a:lnTo>
                <a:lnTo>
                  <a:pt x="32348" y="0"/>
                </a:lnTo>
                <a:lnTo>
                  <a:pt x="23665" y="0"/>
                </a:lnTo>
                <a:lnTo>
                  <a:pt x="22116" y="6767"/>
                </a:lnTo>
                <a:lnTo>
                  <a:pt x="19771" y="11057"/>
                </a:lnTo>
                <a:lnTo>
                  <a:pt x="16632" y="12871"/>
                </a:lnTo>
                <a:lnTo>
                  <a:pt x="13493" y="14686"/>
                </a:lnTo>
                <a:lnTo>
                  <a:pt x="7949" y="15980"/>
                </a:lnTo>
                <a:lnTo>
                  <a:pt x="0" y="16754"/>
                </a:lnTo>
                <a:lnTo>
                  <a:pt x="0" y="25193"/>
                </a:lnTo>
                <a:lnTo>
                  <a:pt x="20607" y="25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4" name="object 664"/>
          <p:cNvSpPr/>
          <p:nvPr/>
        </p:nvSpPr>
        <p:spPr>
          <a:xfrm>
            <a:off x="4939992" y="3190077"/>
            <a:ext cx="54813" cy="77913"/>
          </a:xfrm>
          <a:custGeom>
            <a:avLst/>
            <a:gdLst/>
            <a:ahLst/>
            <a:cxnLst/>
            <a:rect l="l" t="t" r="r" b="b"/>
            <a:pathLst>
              <a:path w="60294" h="88301">
                <a:moveTo>
                  <a:pt x="55340" y="10640"/>
                </a:moveTo>
                <a:lnTo>
                  <a:pt x="55340" y="0"/>
                </a:lnTo>
                <a:lnTo>
                  <a:pt x="9845" y="0"/>
                </a:lnTo>
                <a:lnTo>
                  <a:pt x="3179" y="47147"/>
                </a:lnTo>
                <a:lnTo>
                  <a:pt x="12718" y="47697"/>
                </a:lnTo>
                <a:lnTo>
                  <a:pt x="14635" y="45088"/>
                </a:lnTo>
                <a:lnTo>
                  <a:pt x="16948" y="43049"/>
                </a:lnTo>
                <a:lnTo>
                  <a:pt x="19659" y="41582"/>
                </a:lnTo>
                <a:lnTo>
                  <a:pt x="22370" y="40114"/>
                </a:lnTo>
                <a:lnTo>
                  <a:pt x="25621" y="39380"/>
                </a:lnTo>
                <a:lnTo>
                  <a:pt x="34631" y="39380"/>
                </a:lnTo>
                <a:lnTo>
                  <a:pt x="39105" y="41052"/>
                </a:lnTo>
                <a:lnTo>
                  <a:pt x="42835" y="44395"/>
                </a:lnTo>
                <a:lnTo>
                  <a:pt x="46565" y="47738"/>
                </a:lnTo>
                <a:lnTo>
                  <a:pt x="48430" y="52467"/>
                </a:lnTo>
                <a:lnTo>
                  <a:pt x="48430" y="63637"/>
                </a:lnTo>
                <a:lnTo>
                  <a:pt x="46861" y="68243"/>
                </a:lnTo>
                <a:lnTo>
                  <a:pt x="43722" y="72402"/>
                </a:lnTo>
                <a:lnTo>
                  <a:pt x="40583" y="76560"/>
                </a:lnTo>
                <a:lnTo>
                  <a:pt x="35752" y="78639"/>
                </a:lnTo>
                <a:lnTo>
                  <a:pt x="25805" y="78639"/>
                </a:lnTo>
                <a:lnTo>
                  <a:pt x="22788" y="78028"/>
                </a:lnTo>
                <a:lnTo>
                  <a:pt x="20179" y="76804"/>
                </a:lnTo>
                <a:lnTo>
                  <a:pt x="15083" y="74399"/>
                </a:lnTo>
                <a:lnTo>
                  <a:pt x="12168" y="70058"/>
                </a:lnTo>
                <a:lnTo>
                  <a:pt x="11435" y="63779"/>
                </a:lnTo>
                <a:lnTo>
                  <a:pt x="0" y="63779"/>
                </a:lnTo>
                <a:lnTo>
                  <a:pt x="652" y="72096"/>
                </a:lnTo>
                <a:lnTo>
                  <a:pt x="3719" y="78262"/>
                </a:lnTo>
                <a:lnTo>
                  <a:pt x="9202" y="82277"/>
                </a:lnTo>
                <a:lnTo>
                  <a:pt x="14686" y="86293"/>
                </a:lnTo>
                <a:lnTo>
                  <a:pt x="20994" y="88301"/>
                </a:lnTo>
                <a:lnTo>
                  <a:pt x="29221" y="88291"/>
                </a:lnTo>
                <a:lnTo>
                  <a:pt x="43058" y="85773"/>
                </a:lnTo>
                <a:lnTo>
                  <a:pt x="52619" y="78823"/>
                </a:lnTo>
                <a:lnTo>
                  <a:pt x="57736" y="72504"/>
                </a:lnTo>
                <a:lnTo>
                  <a:pt x="60294" y="65206"/>
                </a:lnTo>
                <a:lnTo>
                  <a:pt x="60294" y="48981"/>
                </a:lnTo>
                <a:lnTo>
                  <a:pt x="57501" y="42418"/>
                </a:lnTo>
                <a:lnTo>
                  <a:pt x="51916" y="37240"/>
                </a:lnTo>
                <a:lnTo>
                  <a:pt x="46331" y="32063"/>
                </a:lnTo>
                <a:lnTo>
                  <a:pt x="39523" y="29474"/>
                </a:lnTo>
                <a:lnTo>
                  <a:pt x="27211" y="29474"/>
                </a:lnTo>
                <a:lnTo>
                  <a:pt x="23441" y="30147"/>
                </a:lnTo>
                <a:lnTo>
                  <a:pt x="20179" y="31492"/>
                </a:lnTo>
                <a:lnTo>
                  <a:pt x="18345" y="32267"/>
                </a:lnTo>
                <a:lnTo>
                  <a:pt x="14369" y="34978"/>
                </a:lnTo>
                <a:lnTo>
                  <a:pt x="18100" y="10640"/>
                </a:lnTo>
                <a:lnTo>
                  <a:pt x="55340" y="106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5" name="object 665"/>
          <p:cNvSpPr/>
          <p:nvPr/>
        </p:nvSpPr>
        <p:spPr>
          <a:xfrm>
            <a:off x="5350468" y="3188458"/>
            <a:ext cx="19957" cy="79585"/>
          </a:xfrm>
          <a:custGeom>
            <a:avLst/>
            <a:gdLst/>
            <a:ahLst/>
            <a:cxnLst/>
            <a:rect l="l" t="t" r="r" b="b"/>
            <a:pathLst>
              <a:path w="21953" h="90196">
                <a:moveTo>
                  <a:pt x="17641" y="74756"/>
                </a:moveTo>
                <a:lnTo>
                  <a:pt x="14400" y="70985"/>
                </a:lnTo>
                <a:lnTo>
                  <a:pt x="14879" y="87088"/>
                </a:lnTo>
                <a:lnTo>
                  <a:pt x="21953" y="90196"/>
                </a:lnTo>
                <a:lnTo>
                  <a:pt x="20882" y="78527"/>
                </a:lnTo>
                <a:lnTo>
                  <a:pt x="17641" y="74756"/>
                </a:lnTo>
                <a:close/>
              </a:path>
              <a:path w="21953" h="90196">
                <a:moveTo>
                  <a:pt x="818" y="35672"/>
                </a:moveTo>
                <a:lnTo>
                  <a:pt x="0" y="49471"/>
                </a:lnTo>
                <a:lnTo>
                  <a:pt x="439" y="58641"/>
                </a:lnTo>
                <a:lnTo>
                  <a:pt x="3332" y="71685"/>
                </a:lnTo>
                <a:lnTo>
                  <a:pt x="8927" y="80871"/>
                </a:lnTo>
                <a:lnTo>
                  <a:pt x="14879" y="87088"/>
                </a:lnTo>
                <a:lnTo>
                  <a:pt x="14400" y="70985"/>
                </a:lnTo>
                <a:lnTo>
                  <a:pt x="12780" y="66328"/>
                </a:lnTo>
                <a:lnTo>
                  <a:pt x="12780" y="54464"/>
                </a:lnTo>
                <a:lnTo>
                  <a:pt x="14564" y="49735"/>
                </a:lnTo>
                <a:lnTo>
                  <a:pt x="18130" y="46596"/>
                </a:lnTo>
                <a:lnTo>
                  <a:pt x="21698" y="43457"/>
                </a:lnTo>
                <a:lnTo>
                  <a:pt x="25846" y="41887"/>
                </a:lnTo>
                <a:lnTo>
                  <a:pt x="37342" y="41887"/>
                </a:lnTo>
                <a:lnTo>
                  <a:pt x="42010" y="43916"/>
                </a:lnTo>
                <a:lnTo>
                  <a:pt x="44578" y="47972"/>
                </a:lnTo>
                <a:lnTo>
                  <a:pt x="47146" y="52028"/>
                </a:lnTo>
                <a:lnTo>
                  <a:pt x="48431" y="56299"/>
                </a:lnTo>
                <a:lnTo>
                  <a:pt x="48431" y="66083"/>
                </a:lnTo>
                <a:lnTo>
                  <a:pt x="46993" y="70679"/>
                </a:lnTo>
                <a:lnTo>
                  <a:pt x="44119" y="74573"/>
                </a:lnTo>
                <a:lnTo>
                  <a:pt x="41245" y="78466"/>
                </a:lnTo>
                <a:lnTo>
                  <a:pt x="36914" y="80412"/>
                </a:lnTo>
                <a:lnTo>
                  <a:pt x="25376" y="80412"/>
                </a:lnTo>
                <a:lnTo>
                  <a:pt x="20882" y="78527"/>
                </a:lnTo>
                <a:lnTo>
                  <a:pt x="21953" y="90196"/>
                </a:lnTo>
                <a:lnTo>
                  <a:pt x="39727" y="90196"/>
                </a:lnTo>
                <a:lnTo>
                  <a:pt x="47106" y="87129"/>
                </a:lnTo>
                <a:lnTo>
                  <a:pt x="52283" y="80993"/>
                </a:lnTo>
                <a:lnTo>
                  <a:pt x="57461" y="74858"/>
                </a:lnTo>
                <a:lnTo>
                  <a:pt x="60049" y="67815"/>
                </a:lnTo>
                <a:lnTo>
                  <a:pt x="60049" y="50571"/>
                </a:lnTo>
                <a:lnTo>
                  <a:pt x="57318" y="43579"/>
                </a:lnTo>
                <a:lnTo>
                  <a:pt x="51855" y="38891"/>
                </a:lnTo>
                <a:lnTo>
                  <a:pt x="46392" y="34203"/>
                </a:lnTo>
                <a:lnTo>
                  <a:pt x="39992" y="31859"/>
                </a:lnTo>
                <a:lnTo>
                  <a:pt x="28332" y="31859"/>
                </a:lnTo>
                <a:lnTo>
                  <a:pt x="24419" y="32674"/>
                </a:lnTo>
                <a:lnTo>
                  <a:pt x="20913" y="34305"/>
                </a:lnTo>
                <a:lnTo>
                  <a:pt x="17081" y="36139"/>
                </a:lnTo>
                <a:lnTo>
                  <a:pt x="13901" y="38911"/>
                </a:lnTo>
                <a:lnTo>
                  <a:pt x="11373" y="42621"/>
                </a:lnTo>
                <a:lnTo>
                  <a:pt x="11781" y="32022"/>
                </a:lnTo>
                <a:lnTo>
                  <a:pt x="13799" y="23879"/>
                </a:lnTo>
                <a:lnTo>
                  <a:pt x="17427" y="18192"/>
                </a:lnTo>
                <a:lnTo>
                  <a:pt x="21055" y="12505"/>
                </a:lnTo>
                <a:lnTo>
                  <a:pt x="25948" y="9661"/>
                </a:lnTo>
                <a:lnTo>
                  <a:pt x="37484" y="9661"/>
                </a:lnTo>
                <a:lnTo>
                  <a:pt x="41500" y="11496"/>
                </a:lnTo>
                <a:lnTo>
                  <a:pt x="44150" y="15165"/>
                </a:lnTo>
                <a:lnTo>
                  <a:pt x="45576" y="17122"/>
                </a:lnTo>
                <a:lnTo>
                  <a:pt x="46616" y="19832"/>
                </a:lnTo>
                <a:lnTo>
                  <a:pt x="47269" y="23298"/>
                </a:lnTo>
                <a:lnTo>
                  <a:pt x="58153" y="23298"/>
                </a:lnTo>
                <a:lnTo>
                  <a:pt x="58153" y="17917"/>
                </a:lnTo>
                <a:lnTo>
                  <a:pt x="56227" y="12688"/>
                </a:lnTo>
                <a:lnTo>
                  <a:pt x="52375" y="7613"/>
                </a:lnTo>
                <a:lnTo>
                  <a:pt x="48522" y="2537"/>
                </a:lnTo>
                <a:lnTo>
                  <a:pt x="41704" y="0"/>
                </a:lnTo>
                <a:lnTo>
                  <a:pt x="31920" y="0"/>
                </a:lnTo>
                <a:lnTo>
                  <a:pt x="21444" y="1743"/>
                </a:lnTo>
                <a:lnTo>
                  <a:pt x="11082" y="8958"/>
                </a:lnTo>
                <a:lnTo>
                  <a:pt x="3974" y="21769"/>
                </a:lnTo>
                <a:lnTo>
                  <a:pt x="3274" y="23913"/>
                </a:lnTo>
                <a:lnTo>
                  <a:pt x="818" y="356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6" name="object 666"/>
          <p:cNvSpPr/>
          <p:nvPr/>
        </p:nvSpPr>
        <p:spPr>
          <a:xfrm>
            <a:off x="6169583" y="3188566"/>
            <a:ext cx="54701" cy="79693"/>
          </a:xfrm>
          <a:custGeom>
            <a:avLst/>
            <a:gdLst/>
            <a:ahLst/>
            <a:cxnLst/>
            <a:rect l="l" t="t" r="r" b="b"/>
            <a:pathLst>
              <a:path w="60171" h="90319">
                <a:moveTo>
                  <a:pt x="16602" y="75306"/>
                </a:moveTo>
                <a:lnTo>
                  <a:pt x="13565" y="71984"/>
                </a:lnTo>
                <a:lnTo>
                  <a:pt x="12046" y="68040"/>
                </a:lnTo>
                <a:lnTo>
                  <a:pt x="8836" y="83378"/>
                </a:lnTo>
                <a:lnTo>
                  <a:pt x="14726" y="88005"/>
                </a:lnTo>
                <a:lnTo>
                  <a:pt x="21932" y="90319"/>
                </a:lnTo>
                <a:lnTo>
                  <a:pt x="39910" y="90319"/>
                </a:lnTo>
                <a:lnTo>
                  <a:pt x="47227" y="87638"/>
                </a:lnTo>
                <a:lnTo>
                  <a:pt x="52405" y="82278"/>
                </a:lnTo>
                <a:lnTo>
                  <a:pt x="57583" y="76917"/>
                </a:lnTo>
                <a:lnTo>
                  <a:pt x="60171" y="70384"/>
                </a:lnTo>
                <a:lnTo>
                  <a:pt x="60171" y="56156"/>
                </a:lnTo>
                <a:lnTo>
                  <a:pt x="58235" y="50856"/>
                </a:lnTo>
                <a:lnTo>
                  <a:pt x="54362" y="46780"/>
                </a:lnTo>
                <a:lnTo>
                  <a:pt x="52283" y="44619"/>
                </a:lnTo>
                <a:lnTo>
                  <a:pt x="49429" y="42703"/>
                </a:lnTo>
                <a:lnTo>
                  <a:pt x="45801" y="41031"/>
                </a:lnTo>
                <a:lnTo>
                  <a:pt x="49062" y="39197"/>
                </a:lnTo>
                <a:lnTo>
                  <a:pt x="53017" y="35406"/>
                </a:lnTo>
                <a:lnTo>
                  <a:pt x="55789" y="32022"/>
                </a:lnTo>
                <a:lnTo>
                  <a:pt x="57175" y="27599"/>
                </a:lnTo>
                <a:lnTo>
                  <a:pt x="57175" y="16225"/>
                </a:lnTo>
                <a:lnTo>
                  <a:pt x="54790" y="11057"/>
                </a:lnTo>
                <a:lnTo>
                  <a:pt x="50020" y="6635"/>
                </a:lnTo>
                <a:lnTo>
                  <a:pt x="45251" y="2211"/>
                </a:lnTo>
                <a:lnTo>
                  <a:pt x="38667" y="0"/>
                </a:lnTo>
                <a:lnTo>
                  <a:pt x="30269" y="0"/>
                </a:lnTo>
                <a:lnTo>
                  <a:pt x="24358" y="10090"/>
                </a:lnTo>
                <a:lnTo>
                  <a:pt x="34997" y="10090"/>
                </a:lnTo>
                <a:lnTo>
                  <a:pt x="38972" y="11455"/>
                </a:lnTo>
                <a:lnTo>
                  <a:pt x="41581" y="14186"/>
                </a:lnTo>
                <a:lnTo>
                  <a:pt x="44191" y="16918"/>
                </a:lnTo>
                <a:lnTo>
                  <a:pt x="45495" y="19914"/>
                </a:lnTo>
                <a:lnTo>
                  <a:pt x="45495" y="26926"/>
                </a:lnTo>
                <a:lnTo>
                  <a:pt x="44130" y="30157"/>
                </a:lnTo>
                <a:lnTo>
                  <a:pt x="46698" y="53873"/>
                </a:lnTo>
                <a:lnTo>
                  <a:pt x="48430" y="58174"/>
                </a:lnTo>
                <a:lnTo>
                  <a:pt x="48430" y="69303"/>
                </a:lnTo>
                <a:lnTo>
                  <a:pt x="46749" y="73411"/>
                </a:lnTo>
                <a:lnTo>
                  <a:pt x="43386" y="76162"/>
                </a:lnTo>
                <a:lnTo>
                  <a:pt x="40022" y="78915"/>
                </a:lnTo>
                <a:lnTo>
                  <a:pt x="35792" y="80290"/>
                </a:lnTo>
                <a:lnTo>
                  <a:pt x="24337" y="80290"/>
                </a:lnTo>
                <a:lnTo>
                  <a:pt x="19639" y="78629"/>
                </a:lnTo>
                <a:lnTo>
                  <a:pt x="16602" y="75306"/>
                </a:lnTo>
                <a:close/>
              </a:path>
              <a:path w="60171" h="90319">
                <a:moveTo>
                  <a:pt x="12046" y="58174"/>
                </a:moveTo>
                <a:lnTo>
                  <a:pt x="13707" y="54026"/>
                </a:lnTo>
                <a:lnTo>
                  <a:pt x="17029" y="51030"/>
                </a:lnTo>
                <a:lnTo>
                  <a:pt x="20352" y="48033"/>
                </a:lnTo>
                <a:lnTo>
                  <a:pt x="24643" y="46535"/>
                </a:lnTo>
                <a:lnTo>
                  <a:pt x="35324" y="46535"/>
                </a:lnTo>
                <a:lnTo>
                  <a:pt x="39767" y="48003"/>
                </a:lnTo>
                <a:lnTo>
                  <a:pt x="43232" y="50938"/>
                </a:lnTo>
                <a:lnTo>
                  <a:pt x="46698" y="53873"/>
                </a:lnTo>
                <a:lnTo>
                  <a:pt x="44130" y="30157"/>
                </a:lnTo>
                <a:lnTo>
                  <a:pt x="41398" y="32868"/>
                </a:lnTo>
                <a:lnTo>
                  <a:pt x="38667" y="35579"/>
                </a:lnTo>
                <a:lnTo>
                  <a:pt x="34875" y="36934"/>
                </a:lnTo>
                <a:lnTo>
                  <a:pt x="25866" y="36934"/>
                </a:lnTo>
                <a:lnTo>
                  <a:pt x="22258" y="35773"/>
                </a:lnTo>
                <a:lnTo>
                  <a:pt x="19201" y="33449"/>
                </a:lnTo>
                <a:lnTo>
                  <a:pt x="16143" y="31125"/>
                </a:lnTo>
                <a:lnTo>
                  <a:pt x="14614" y="27904"/>
                </a:lnTo>
                <a:lnTo>
                  <a:pt x="14614" y="20118"/>
                </a:lnTo>
                <a:lnTo>
                  <a:pt x="15796" y="16918"/>
                </a:lnTo>
                <a:lnTo>
                  <a:pt x="18161" y="14186"/>
                </a:lnTo>
                <a:lnTo>
                  <a:pt x="20526" y="11455"/>
                </a:lnTo>
                <a:lnTo>
                  <a:pt x="24358" y="10090"/>
                </a:lnTo>
                <a:lnTo>
                  <a:pt x="30269" y="0"/>
                </a:lnTo>
                <a:lnTo>
                  <a:pt x="21586" y="0"/>
                </a:lnTo>
                <a:lnTo>
                  <a:pt x="14879" y="2344"/>
                </a:lnTo>
                <a:lnTo>
                  <a:pt x="10150" y="7032"/>
                </a:lnTo>
                <a:lnTo>
                  <a:pt x="5421" y="11720"/>
                </a:lnTo>
                <a:lnTo>
                  <a:pt x="3057" y="17325"/>
                </a:lnTo>
                <a:lnTo>
                  <a:pt x="3057" y="29066"/>
                </a:lnTo>
                <a:lnTo>
                  <a:pt x="4667" y="33306"/>
                </a:lnTo>
                <a:lnTo>
                  <a:pt x="7888" y="36567"/>
                </a:lnTo>
                <a:lnTo>
                  <a:pt x="11985" y="39849"/>
                </a:lnTo>
                <a:lnTo>
                  <a:pt x="15042" y="41154"/>
                </a:lnTo>
                <a:lnTo>
                  <a:pt x="10069" y="43151"/>
                </a:lnTo>
                <a:lnTo>
                  <a:pt x="6318" y="46036"/>
                </a:lnTo>
                <a:lnTo>
                  <a:pt x="3791" y="49807"/>
                </a:lnTo>
                <a:lnTo>
                  <a:pt x="1263" y="53578"/>
                </a:lnTo>
                <a:lnTo>
                  <a:pt x="0" y="58052"/>
                </a:lnTo>
                <a:lnTo>
                  <a:pt x="0" y="72035"/>
                </a:lnTo>
                <a:lnTo>
                  <a:pt x="2945" y="78751"/>
                </a:lnTo>
                <a:lnTo>
                  <a:pt x="8836" y="83378"/>
                </a:lnTo>
                <a:lnTo>
                  <a:pt x="12046" y="68040"/>
                </a:lnTo>
                <a:lnTo>
                  <a:pt x="12046" y="581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7" name="object 667"/>
          <p:cNvSpPr/>
          <p:nvPr/>
        </p:nvSpPr>
        <p:spPr>
          <a:xfrm>
            <a:off x="6579836" y="3191336"/>
            <a:ext cx="53812" cy="51366"/>
          </a:xfrm>
          <a:custGeom>
            <a:avLst/>
            <a:gdLst/>
            <a:ahLst/>
            <a:cxnLst/>
            <a:rect l="l" t="t" r="r" b="b"/>
            <a:pathLst>
              <a:path w="59193" h="58215">
                <a:moveTo>
                  <a:pt x="2455" y="42051"/>
                </a:moveTo>
                <a:lnTo>
                  <a:pt x="7367" y="47310"/>
                </a:lnTo>
                <a:lnTo>
                  <a:pt x="12281" y="52569"/>
                </a:lnTo>
                <a:lnTo>
                  <a:pt x="18956" y="55198"/>
                </a:lnTo>
                <a:lnTo>
                  <a:pt x="18365" y="43855"/>
                </a:lnTo>
                <a:lnTo>
                  <a:pt x="15593" y="40491"/>
                </a:lnTo>
                <a:lnTo>
                  <a:pt x="12820" y="37128"/>
                </a:lnTo>
                <a:lnTo>
                  <a:pt x="11435" y="32593"/>
                </a:lnTo>
                <a:lnTo>
                  <a:pt x="11435" y="20852"/>
                </a:lnTo>
                <a:lnTo>
                  <a:pt x="13015" y="16031"/>
                </a:lnTo>
                <a:lnTo>
                  <a:pt x="12128" y="0"/>
                </a:lnTo>
                <a:lnTo>
                  <a:pt x="7276" y="6033"/>
                </a:lnTo>
                <a:lnTo>
                  <a:pt x="2425" y="12067"/>
                </a:lnTo>
                <a:lnTo>
                  <a:pt x="0" y="19058"/>
                </a:lnTo>
                <a:lnTo>
                  <a:pt x="0" y="35283"/>
                </a:lnTo>
                <a:lnTo>
                  <a:pt x="2455" y="42051"/>
                </a:lnTo>
                <a:close/>
              </a:path>
              <a:path w="59193" h="58215">
                <a:moveTo>
                  <a:pt x="3261" y="75908"/>
                </a:moveTo>
                <a:lnTo>
                  <a:pt x="7704" y="80392"/>
                </a:lnTo>
                <a:lnTo>
                  <a:pt x="12148" y="84877"/>
                </a:lnTo>
                <a:lnTo>
                  <a:pt x="18650" y="87119"/>
                </a:lnTo>
                <a:lnTo>
                  <a:pt x="27211" y="87119"/>
                </a:lnTo>
                <a:lnTo>
                  <a:pt x="36270" y="85768"/>
                </a:lnTo>
                <a:lnTo>
                  <a:pt x="46857" y="78972"/>
                </a:lnTo>
                <a:lnTo>
                  <a:pt x="54362" y="66450"/>
                </a:lnTo>
                <a:lnTo>
                  <a:pt x="55462" y="63387"/>
                </a:lnTo>
                <a:lnTo>
                  <a:pt x="58260" y="51379"/>
                </a:lnTo>
                <a:lnTo>
                  <a:pt x="59193" y="37954"/>
                </a:lnTo>
                <a:lnTo>
                  <a:pt x="59193" y="28455"/>
                </a:lnTo>
                <a:lnTo>
                  <a:pt x="57848" y="20546"/>
                </a:lnTo>
                <a:lnTo>
                  <a:pt x="55156" y="14227"/>
                </a:lnTo>
                <a:lnTo>
                  <a:pt x="51871" y="8162"/>
                </a:lnTo>
                <a:lnTo>
                  <a:pt x="42228" y="-221"/>
                </a:lnTo>
                <a:lnTo>
                  <a:pt x="28740" y="-3016"/>
                </a:lnTo>
                <a:lnTo>
                  <a:pt x="19282" y="-3016"/>
                </a:lnTo>
                <a:lnTo>
                  <a:pt x="12128" y="0"/>
                </a:lnTo>
                <a:lnTo>
                  <a:pt x="13015" y="16031"/>
                </a:lnTo>
                <a:lnTo>
                  <a:pt x="16174" y="12423"/>
                </a:lnTo>
                <a:lnTo>
                  <a:pt x="19333" y="8816"/>
                </a:lnTo>
                <a:lnTo>
                  <a:pt x="23604" y="7012"/>
                </a:lnTo>
                <a:lnTo>
                  <a:pt x="33999" y="7012"/>
                </a:lnTo>
                <a:lnTo>
                  <a:pt x="38127" y="8591"/>
                </a:lnTo>
                <a:lnTo>
                  <a:pt x="41368" y="11751"/>
                </a:lnTo>
                <a:lnTo>
                  <a:pt x="44609" y="14910"/>
                </a:lnTo>
                <a:lnTo>
                  <a:pt x="46229" y="19711"/>
                </a:lnTo>
                <a:lnTo>
                  <a:pt x="46229" y="33326"/>
                </a:lnTo>
                <a:lnTo>
                  <a:pt x="44425" y="38352"/>
                </a:lnTo>
                <a:lnTo>
                  <a:pt x="40817" y="41225"/>
                </a:lnTo>
                <a:lnTo>
                  <a:pt x="37210" y="44099"/>
                </a:lnTo>
                <a:lnTo>
                  <a:pt x="33224" y="45536"/>
                </a:lnTo>
                <a:lnTo>
                  <a:pt x="22788" y="45536"/>
                </a:lnTo>
                <a:lnTo>
                  <a:pt x="18365" y="43855"/>
                </a:lnTo>
                <a:lnTo>
                  <a:pt x="18956" y="55198"/>
                </a:lnTo>
                <a:lnTo>
                  <a:pt x="31553" y="55198"/>
                </a:lnTo>
                <a:lnTo>
                  <a:pt x="35436" y="54414"/>
                </a:lnTo>
                <a:lnTo>
                  <a:pt x="39044" y="52844"/>
                </a:lnTo>
                <a:lnTo>
                  <a:pt x="42652" y="51274"/>
                </a:lnTo>
                <a:lnTo>
                  <a:pt x="45679" y="48553"/>
                </a:lnTo>
                <a:lnTo>
                  <a:pt x="48124" y="44680"/>
                </a:lnTo>
                <a:lnTo>
                  <a:pt x="47693" y="48095"/>
                </a:lnTo>
                <a:lnTo>
                  <a:pt x="44639" y="62554"/>
                </a:lnTo>
                <a:lnTo>
                  <a:pt x="40236" y="71373"/>
                </a:lnTo>
                <a:lnTo>
                  <a:pt x="36527" y="75755"/>
                </a:lnTo>
                <a:lnTo>
                  <a:pt x="32042" y="77946"/>
                </a:lnTo>
                <a:lnTo>
                  <a:pt x="23970" y="77946"/>
                </a:lnTo>
                <a:lnTo>
                  <a:pt x="21442" y="77335"/>
                </a:lnTo>
                <a:lnTo>
                  <a:pt x="19201" y="76112"/>
                </a:lnTo>
                <a:lnTo>
                  <a:pt x="14838" y="73788"/>
                </a:lnTo>
                <a:lnTo>
                  <a:pt x="12495" y="69589"/>
                </a:lnTo>
                <a:lnTo>
                  <a:pt x="12168" y="63515"/>
                </a:lnTo>
                <a:lnTo>
                  <a:pt x="1039" y="63515"/>
                </a:lnTo>
                <a:lnTo>
                  <a:pt x="1039" y="70282"/>
                </a:lnTo>
                <a:lnTo>
                  <a:pt x="3261" y="759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8" name="object 668"/>
          <p:cNvSpPr/>
          <p:nvPr/>
        </p:nvSpPr>
        <p:spPr>
          <a:xfrm>
            <a:off x="6996537" y="3189106"/>
            <a:ext cx="103677" cy="78988"/>
          </a:xfrm>
          <a:custGeom>
            <a:avLst/>
            <a:gdLst/>
            <a:ahLst/>
            <a:cxnLst/>
            <a:rect l="l" t="t" r="r" b="b"/>
            <a:pathLst>
              <a:path w="114045" h="89520">
                <a:moveTo>
                  <a:pt x="113974" y="83943"/>
                </a:moveTo>
                <a:lnTo>
                  <a:pt x="114045" y="62702"/>
                </a:lnTo>
                <a:lnTo>
                  <a:pt x="110547" y="71973"/>
                </a:lnTo>
                <a:lnTo>
                  <a:pt x="107163" y="77028"/>
                </a:lnTo>
                <a:lnTo>
                  <a:pt x="102618" y="79556"/>
                </a:lnTo>
                <a:lnTo>
                  <a:pt x="102334" y="89153"/>
                </a:lnTo>
                <a:lnTo>
                  <a:pt x="113974" y="83943"/>
                </a:lnTo>
                <a:close/>
              </a:path>
              <a:path w="114045" h="89520">
                <a:moveTo>
                  <a:pt x="67995" y="31576"/>
                </a:moveTo>
                <a:lnTo>
                  <a:pt x="67069" y="45190"/>
                </a:lnTo>
                <a:lnTo>
                  <a:pt x="67301" y="52230"/>
                </a:lnTo>
                <a:lnTo>
                  <a:pt x="69343" y="65342"/>
                </a:lnTo>
                <a:lnTo>
                  <a:pt x="73490" y="75887"/>
                </a:lnTo>
                <a:lnTo>
                  <a:pt x="74537" y="77627"/>
                </a:lnTo>
                <a:lnTo>
                  <a:pt x="83993" y="86596"/>
                </a:lnTo>
                <a:lnTo>
                  <a:pt x="96972" y="89585"/>
                </a:lnTo>
                <a:lnTo>
                  <a:pt x="102334" y="89153"/>
                </a:lnTo>
                <a:lnTo>
                  <a:pt x="102618" y="79556"/>
                </a:lnTo>
                <a:lnTo>
                  <a:pt x="89817" y="79556"/>
                </a:lnTo>
                <a:lnTo>
                  <a:pt x="84803" y="75419"/>
                </a:lnTo>
                <a:lnTo>
                  <a:pt x="81868" y="67142"/>
                </a:lnTo>
                <a:lnTo>
                  <a:pt x="79951" y="61720"/>
                </a:lnTo>
                <a:lnTo>
                  <a:pt x="78994" y="54545"/>
                </a:lnTo>
                <a:lnTo>
                  <a:pt x="79016" y="43172"/>
                </a:lnTo>
                <a:lnTo>
                  <a:pt x="80280" y="29055"/>
                </a:lnTo>
                <a:lnTo>
                  <a:pt x="83488" y="18681"/>
                </a:lnTo>
                <a:lnTo>
                  <a:pt x="86485" y="12586"/>
                </a:lnTo>
                <a:lnTo>
                  <a:pt x="91224" y="9539"/>
                </a:lnTo>
                <a:lnTo>
                  <a:pt x="104759" y="9539"/>
                </a:lnTo>
                <a:lnTo>
                  <a:pt x="109508" y="12749"/>
                </a:lnTo>
                <a:lnTo>
                  <a:pt x="111954" y="19170"/>
                </a:lnTo>
                <a:lnTo>
                  <a:pt x="114400" y="25591"/>
                </a:lnTo>
                <a:lnTo>
                  <a:pt x="115623" y="33774"/>
                </a:lnTo>
                <a:lnTo>
                  <a:pt x="115556" y="48306"/>
                </a:lnTo>
                <a:lnTo>
                  <a:pt x="114045" y="62702"/>
                </a:lnTo>
                <a:lnTo>
                  <a:pt x="113974" y="83943"/>
                </a:lnTo>
                <a:lnTo>
                  <a:pt x="122166" y="72829"/>
                </a:lnTo>
                <a:lnTo>
                  <a:pt x="123675" y="69095"/>
                </a:lnTo>
                <a:lnTo>
                  <a:pt x="126533" y="57300"/>
                </a:lnTo>
                <a:lnTo>
                  <a:pt x="127486" y="43294"/>
                </a:lnTo>
                <a:lnTo>
                  <a:pt x="127336" y="37477"/>
                </a:lnTo>
                <a:lnTo>
                  <a:pt x="125512" y="24143"/>
                </a:lnTo>
                <a:lnTo>
                  <a:pt x="121616" y="13636"/>
                </a:lnTo>
                <a:lnTo>
                  <a:pt x="119967" y="10920"/>
                </a:lnTo>
                <a:lnTo>
                  <a:pt x="110398" y="2454"/>
                </a:lnTo>
                <a:lnTo>
                  <a:pt x="97033" y="-367"/>
                </a:lnTo>
                <a:lnTo>
                  <a:pt x="89062" y="658"/>
                </a:lnTo>
                <a:lnTo>
                  <a:pt x="78246" y="7133"/>
                </a:lnTo>
                <a:lnTo>
                  <a:pt x="70922" y="19567"/>
                </a:lnTo>
                <a:lnTo>
                  <a:pt x="70772" y="19991"/>
                </a:lnTo>
                <a:lnTo>
                  <a:pt x="67995" y="31576"/>
                </a:lnTo>
                <a:close/>
              </a:path>
              <a:path w="114045" h="89520">
                <a:moveTo>
                  <a:pt x="20607" y="25193"/>
                </a:moveTo>
                <a:lnTo>
                  <a:pt x="20607" y="87200"/>
                </a:lnTo>
                <a:lnTo>
                  <a:pt x="32348" y="87200"/>
                </a:lnTo>
                <a:lnTo>
                  <a:pt x="32348" y="0"/>
                </a:lnTo>
                <a:lnTo>
                  <a:pt x="23665" y="0"/>
                </a:lnTo>
                <a:lnTo>
                  <a:pt x="22115" y="6767"/>
                </a:lnTo>
                <a:lnTo>
                  <a:pt x="19772" y="11057"/>
                </a:lnTo>
                <a:lnTo>
                  <a:pt x="16632" y="12871"/>
                </a:lnTo>
                <a:lnTo>
                  <a:pt x="13493" y="14686"/>
                </a:lnTo>
                <a:lnTo>
                  <a:pt x="7949" y="15980"/>
                </a:lnTo>
                <a:lnTo>
                  <a:pt x="0" y="16754"/>
                </a:lnTo>
                <a:lnTo>
                  <a:pt x="0" y="25193"/>
                </a:lnTo>
                <a:lnTo>
                  <a:pt x="20607" y="251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9" name="object 669"/>
          <p:cNvSpPr/>
          <p:nvPr/>
        </p:nvSpPr>
        <p:spPr>
          <a:xfrm>
            <a:off x="5760220" y="3190077"/>
            <a:ext cx="55368" cy="75970"/>
          </a:xfrm>
          <a:custGeom>
            <a:avLst/>
            <a:gdLst/>
            <a:ahLst/>
            <a:cxnLst/>
            <a:rect l="l" t="t" r="r" b="b"/>
            <a:pathLst>
              <a:path w="60905" h="86099">
                <a:moveTo>
                  <a:pt x="24643" y="86099"/>
                </a:moveTo>
                <a:lnTo>
                  <a:pt x="26518" y="77130"/>
                </a:lnTo>
                <a:lnTo>
                  <a:pt x="28047" y="70628"/>
                </a:lnTo>
                <a:lnTo>
                  <a:pt x="29230" y="66592"/>
                </a:lnTo>
                <a:lnTo>
                  <a:pt x="31064" y="60314"/>
                </a:lnTo>
                <a:lnTo>
                  <a:pt x="33755" y="53364"/>
                </a:lnTo>
                <a:lnTo>
                  <a:pt x="37301" y="45740"/>
                </a:lnTo>
                <a:lnTo>
                  <a:pt x="40889" y="37913"/>
                </a:lnTo>
                <a:lnTo>
                  <a:pt x="45017" y="30616"/>
                </a:lnTo>
                <a:lnTo>
                  <a:pt x="49685" y="23848"/>
                </a:lnTo>
                <a:lnTo>
                  <a:pt x="54352" y="17081"/>
                </a:lnTo>
                <a:lnTo>
                  <a:pt x="58093" y="12332"/>
                </a:lnTo>
                <a:lnTo>
                  <a:pt x="60905" y="9600"/>
                </a:lnTo>
                <a:lnTo>
                  <a:pt x="60905" y="0"/>
                </a:lnTo>
                <a:lnTo>
                  <a:pt x="0" y="0"/>
                </a:lnTo>
                <a:lnTo>
                  <a:pt x="0" y="11068"/>
                </a:lnTo>
                <a:lnTo>
                  <a:pt x="48431" y="11068"/>
                </a:lnTo>
                <a:lnTo>
                  <a:pt x="45274" y="14832"/>
                </a:lnTo>
                <a:lnTo>
                  <a:pt x="37900" y="24836"/>
                </a:lnTo>
                <a:lnTo>
                  <a:pt x="30820" y="36201"/>
                </a:lnTo>
                <a:lnTo>
                  <a:pt x="29578" y="38409"/>
                </a:lnTo>
                <a:lnTo>
                  <a:pt x="23585" y="50290"/>
                </a:lnTo>
                <a:lnTo>
                  <a:pt x="18737" y="62198"/>
                </a:lnTo>
                <a:lnTo>
                  <a:pt x="15033" y="74135"/>
                </a:lnTo>
                <a:lnTo>
                  <a:pt x="12474" y="86099"/>
                </a:lnTo>
                <a:lnTo>
                  <a:pt x="24643" y="860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0" name="object 670"/>
          <p:cNvSpPr/>
          <p:nvPr/>
        </p:nvSpPr>
        <p:spPr>
          <a:xfrm>
            <a:off x="7444514" y="5027051"/>
            <a:ext cx="526716" cy="97898"/>
          </a:xfrm>
          <a:custGeom>
            <a:avLst/>
            <a:gdLst/>
            <a:ahLst/>
            <a:cxnLst/>
            <a:rect l="l" t="t" r="r" b="b"/>
            <a:pathLst>
              <a:path w="579388" h="110951">
                <a:moveTo>
                  <a:pt x="31112" y="85928"/>
                </a:moveTo>
                <a:lnTo>
                  <a:pt x="37203" y="67290"/>
                </a:lnTo>
                <a:lnTo>
                  <a:pt x="51146" y="24729"/>
                </a:lnTo>
                <a:lnTo>
                  <a:pt x="64648" y="67290"/>
                </a:lnTo>
                <a:lnTo>
                  <a:pt x="70958" y="85928"/>
                </a:lnTo>
                <a:lnTo>
                  <a:pt x="77930" y="108162"/>
                </a:lnTo>
                <a:lnTo>
                  <a:pt x="102439" y="108162"/>
                </a:lnTo>
                <a:lnTo>
                  <a:pt x="64133" y="0"/>
                </a:lnTo>
                <a:lnTo>
                  <a:pt x="38598" y="0"/>
                </a:lnTo>
                <a:lnTo>
                  <a:pt x="0" y="108162"/>
                </a:lnTo>
                <a:lnTo>
                  <a:pt x="23628" y="108162"/>
                </a:lnTo>
                <a:lnTo>
                  <a:pt x="31112" y="85928"/>
                </a:lnTo>
                <a:close/>
              </a:path>
              <a:path w="579388" h="110951">
                <a:moveTo>
                  <a:pt x="37203" y="67290"/>
                </a:moveTo>
                <a:lnTo>
                  <a:pt x="31112" y="85928"/>
                </a:lnTo>
                <a:lnTo>
                  <a:pt x="70958" y="85928"/>
                </a:lnTo>
                <a:lnTo>
                  <a:pt x="64648" y="67290"/>
                </a:lnTo>
                <a:lnTo>
                  <a:pt x="37203" y="67290"/>
                </a:lnTo>
                <a:close/>
              </a:path>
              <a:path w="579388" h="110951">
                <a:moveTo>
                  <a:pt x="298365" y="101901"/>
                </a:moveTo>
                <a:lnTo>
                  <a:pt x="301250" y="98770"/>
                </a:lnTo>
                <a:lnTo>
                  <a:pt x="301593" y="102194"/>
                </a:lnTo>
                <a:lnTo>
                  <a:pt x="302082" y="105032"/>
                </a:lnTo>
                <a:lnTo>
                  <a:pt x="303159" y="108162"/>
                </a:lnTo>
                <a:lnTo>
                  <a:pt x="325907" y="108163"/>
                </a:lnTo>
                <a:lnTo>
                  <a:pt x="325907" y="105080"/>
                </a:lnTo>
                <a:lnTo>
                  <a:pt x="322825" y="102659"/>
                </a:lnTo>
                <a:lnTo>
                  <a:pt x="321724" y="99822"/>
                </a:lnTo>
                <a:lnTo>
                  <a:pt x="321577" y="97082"/>
                </a:lnTo>
                <a:lnTo>
                  <a:pt x="321431" y="90380"/>
                </a:lnTo>
                <a:lnTo>
                  <a:pt x="321431" y="41508"/>
                </a:lnTo>
                <a:lnTo>
                  <a:pt x="318030" y="34953"/>
                </a:lnTo>
                <a:lnTo>
                  <a:pt x="311231" y="31480"/>
                </a:lnTo>
                <a:lnTo>
                  <a:pt x="304431" y="28006"/>
                </a:lnTo>
                <a:lnTo>
                  <a:pt x="296653" y="26270"/>
                </a:lnTo>
                <a:lnTo>
                  <a:pt x="287896" y="26270"/>
                </a:lnTo>
                <a:lnTo>
                  <a:pt x="281610" y="26553"/>
                </a:lnTo>
                <a:lnTo>
                  <a:pt x="268438" y="29847"/>
                </a:lnTo>
                <a:lnTo>
                  <a:pt x="259424" y="36837"/>
                </a:lnTo>
                <a:lnTo>
                  <a:pt x="255951" y="41337"/>
                </a:lnTo>
                <a:lnTo>
                  <a:pt x="253993" y="47085"/>
                </a:lnTo>
                <a:lnTo>
                  <a:pt x="253554" y="54081"/>
                </a:lnTo>
                <a:lnTo>
                  <a:pt x="273733" y="54081"/>
                </a:lnTo>
                <a:lnTo>
                  <a:pt x="274222" y="50999"/>
                </a:lnTo>
                <a:lnTo>
                  <a:pt x="275201" y="48553"/>
                </a:lnTo>
                <a:lnTo>
                  <a:pt x="278723" y="44297"/>
                </a:lnTo>
                <a:lnTo>
                  <a:pt x="282221" y="43074"/>
                </a:lnTo>
                <a:lnTo>
                  <a:pt x="291564" y="43074"/>
                </a:lnTo>
                <a:lnTo>
                  <a:pt x="294904" y="43698"/>
                </a:lnTo>
                <a:lnTo>
                  <a:pt x="297178" y="44945"/>
                </a:lnTo>
                <a:lnTo>
                  <a:pt x="300591" y="48455"/>
                </a:lnTo>
                <a:lnTo>
                  <a:pt x="300591" y="54423"/>
                </a:lnTo>
                <a:lnTo>
                  <a:pt x="299099" y="56405"/>
                </a:lnTo>
                <a:lnTo>
                  <a:pt x="296114" y="57677"/>
                </a:lnTo>
                <a:lnTo>
                  <a:pt x="294451" y="58410"/>
                </a:lnTo>
                <a:lnTo>
                  <a:pt x="291687" y="59022"/>
                </a:lnTo>
                <a:lnTo>
                  <a:pt x="287822" y="59511"/>
                </a:lnTo>
                <a:lnTo>
                  <a:pt x="280704" y="60392"/>
                </a:lnTo>
                <a:lnTo>
                  <a:pt x="272633" y="61419"/>
                </a:lnTo>
                <a:lnTo>
                  <a:pt x="266517" y="63131"/>
                </a:lnTo>
                <a:lnTo>
                  <a:pt x="262359" y="65528"/>
                </a:lnTo>
                <a:lnTo>
                  <a:pt x="254777" y="69931"/>
                </a:lnTo>
                <a:lnTo>
                  <a:pt x="250985" y="77049"/>
                </a:lnTo>
                <a:lnTo>
                  <a:pt x="250985" y="94465"/>
                </a:lnTo>
                <a:lnTo>
                  <a:pt x="253345" y="100323"/>
                </a:lnTo>
                <a:lnTo>
                  <a:pt x="258067" y="104457"/>
                </a:lnTo>
                <a:lnTo>
                  <a:pt x="262787" y="108591"/>
                </a:lnTo>
                <a:lnTo>
                  <a:pt x="268767" y="110658"/>
                </a:lnTo>
                <a:lnTo>
                  <a:pt x="276008" y="110658"/>
                </a:lnTo>
                <a:lnTo>
                  <a:pt x="276925" y="94673"/>
                </a:lnTo>
                <a:lnTo>
                  <a:pt x="272963" y="91493"/>
                </a:lnTo>
                <a:lnTo>
                  <a:pt x="271972" y="88913"/>
                </a:lnTo>
                <a:lnTo>
                  <a:pt x="271972" y="81330"/>
                </a:lnTo>
                <a:lnTo>
                  <a:pt x="273587" y="78370"/>
                </a:lnTo>
                <a:lnTo>
                  <a:pt x="276815" y="76462"/>
                </a:lnTo>
                <a:lnTo>
                  <a:pt x="278723" y="75337"/>
                </a:lnTo>
                <a:lnTo>
                  <a:pt x="281879" y="74383"/>
                </a:lnTo>
                <a:lnTo>
                  <a:pt x="286281" y="73600"/>
                </a:lnTo>
                <a:lnTo>
                  <a:pt x="290977" y="72720"/>
                </a:lnTo>
                <a:lnTo>
                  <a:pt x="295172" y="71802"/>
                </a:lnTo>
                <a:lnTo>
                  <a:pt x="297863" y="70775"/>
                </a:lnTo>
                <a:lnTo>
                  <a:pt x="300517" y="69271"/>
                </a:lnTo>
                <a:lnTo>
                  <a:pt x="300517" y="77049"/>
                </a:lnTo>
                <a:lnTo>
                  <a:pt x="300370" y="84045"/>
                </a:lnTo>
                <a:lnTo>
                  <a:pt x="298401" y="88863"/>
                </a:lnTo>
                <a:lnTo>
                  <a:pt x="294610" y="91505"/>
                </a:lnTo>
                <a:lnTo>
                  <a:pt x="290819" y="94147"/>
                </a:lnTo>
                <a:lnTo>
                  <a:pt x="286673" y="95468"/>
                </a:lnTo>
                <a:lnTo>
                  <a:pt x="282171" y="95468"/>
                </a:lnTo>
                <a:lnTo>
                  <a:pt x="286771" y="109361"/>
                </a:lnTo>
                <a:lnTo>
                  <a:pt x="291271" y="106768"/>
                </a:lnTo>
                <a:lnTo>
                  <a:pt x="295038" y="104567"/>
                </a:lnTo>
                <a:lnTo>
                  <a:pt x="298365" y="101901"/>
                </a:lnTo>
                <a:close/>
              </a:path>
              <a:path w="579388" h="110951">
                <a:moveTo>
                  <a:pt x="281683" y="110658"/>
                </a:moveTo>
                <a:lnTo>
                  <a:pt x="286771" y="109361"/>
                </a:lnTo>
                <a:lnTo>
                  <a:pt x="282171" y="95468"/>
                </a:lnTo>
                <a:lnTo>
                  <a:pt x="279334" y="95468"/>
                </a:lnTo>
                <a:lnTo>
                  <a:pt x="276925" y="94673"/>
                </a:lnTo>
                <a:lnTo>
                  <a:pt x="276008" y="110658"/>
                </a:lnTo>
                <a:lnTo>
                  <a:pt x="281683" y="110658"/>
                </a:lnTo>
                <a:close/>
              </a:path>
              <a:path w="579388" h="110951">
                <a:moveTo>
                  <a:pt x="363820" y="90991"/>
                </a:moveTo>
                <a:lnTo>
                  <a:pt x="404400" y="45569"/>
                </a:lnTo>
                <a:lnTo>
                  <a:pt x="404400" y="28178"/>
                </a:lnTo>
                <a:lnTo>
                  <a:pt x="339530" y="28178"/>
                </a:lnTo>
                <a:lnTo>
                  <a:pt x="339530" y="45202"/>
                </a:lnTo>
                <a:lnTo>
                  <a:pt x="377762" y="45202"/>
                </a:lnTo>
                <a:lnTo>
                  <a:pt x="336743" y="91872"/>
                </a:lnTo>
                <a:lnTo>
                  <a:pt x="336743" y="108163"/>
                </a:lnTo>
                <a:lnTo>
                  <a:pt x="405794" y="108163"/>
                </a:lnTo>
                <a:lnTo>
                  <a:pt x="405794" y="90991"/>
                </a:lnTo>
                <a:lnTo>
                  <a:pt x="363820" y="90991"/>
                </a:lnTo>
                <a:close/>
              </a:path>
              <a:path w="579388" h="110951">
                <a:moveTo>
                  <a:pt x="414306" y="68317"/>
                </a:moveTo>
                <a:lnTo>
                  <a:pt x="414714" y="75182"/>
                </a:lnTo>
                <a:lnTo>
                  <a:pt x="417956" y="87625"/>
                </a:lnTo>
                <a:lnTo>
                  <a:pt x="424432" y="98440"/>
                </a:lnTo>
                <a:lnTo>
                  <a:pt x="429767" y="103625"/>
                </a:lnTo>
                <a:lnTo>
                  <a:pt x="440936" y="109120"/>
                </a:lnTo>
                <a:lnTo>
                  <a:pt x="440980" y="86882"/>
                </a:lnTo>
                <a:lnTo>
                  <a:pt x="437678" y="82528"/>
                </a:lnTo>
                <a:lnTo>
                  <a:pt x="436027" y="76340"/>
                </a:lnTo>
                <a:lnTo>
                  <a:pt x="436027" y="60294"/>
                </a:lnTo>
                <a:lnTo>
                  <a:pt x="437678" y="54118"/>
                </a:lnTo>
                <a:lnTo>
                  <a:pt x="433694" y="30461"/>
                </a:lnTo>
                <a:lnTo>
                  <a:pt x="424432" y="38304"/>
                </a:lnTo>
                <a:lnTo>
                  <a:pt x="420818" y="43515"/>
                </a:lnTo>
                <a:lnTo>
                  <a:pt x="415934" y="55173"/>
                </a:lnTo>
                <a:lnTo>
                  <a:pt x="414306" y="68317"/>
                </a:lnTo>
                <a:close/>
              </a:path>
              <a:path w="579388" h="110951">
                <a:moveTo>
                  <a:pt x="461221" y="93413"/>
                </a:moveTo>
                <a:lnTo>
                  <a:pt x="448990" y="93413"/>
                </a:lnTo>
                <a:lnTo>
                  <a:pt x="444282" y="91236"/>
                </a:lnTo>
                <a:lnTo>
                  <a:pt x="440980" y="86882"/>
                </a:lnTo>
                <a:lnTo>
                  <a:pt x="440936" y="109120"/>
                </a:lnTo>
                <a:lnTo>
                  <a:pt x="455179" y="110951"/>
                </a:lnTo>
                <a:lnTo>
                  <a:pt x="464284" y="110261"/>
                </a:lnTo>
                <a:lnTo>
                  <a:pt x="476641" y="106182"/>
                </a:lnTo>
                <a:lnTo>
                  <a:pt x="485925" y="98440"/>
                </a:lnTo>
                <a:lnTo>
                  <a:pt x="489583" y="93211"/>
                </a:lnTo>
                <a:lnTo>
                  <a:pt x="494435" y="81579"/>
                </a:lnTo>
                <a:lnTo>
                  <a:pt x="496052" y="68317"/>
                </a:lnTo>
                <a:lnTo>
                  <a:pt x="495654" y="61637"/>
                </a:lnTo>
                <a:lnTo>
                  <a:pt x="492418" y="49227"/>
                </a:lnTo>
                <a:lnTo>
                  <a:pt x="485925" y="38304"/>
                </a:lnTo>
                <a:lnTo>
                  <a:pt x="480551" y="33011"/>
                </a:lnTo>
                <a:lnTo>
                  <a:pt x="469394" y="27460"/>
                </a:lnTo>
                <a:lnTo>
                  <a:pt x="455179" y="25609"/>
                </a:lnTo>
                <a:lnTo>
                  <a:pt x="446015" y="26319"/>
                </a:lnTo>
                <a:lnTo>
                  <a:pt x="433694" y="30461"/>
                </a:lnTo>
                <a:lnTo>
                  <a:pt x="437678" y="54118"/>
                </a:lnTo>
                <a:lnTo>
                  <a:pt x="440980" y="49788"/>
                </a:lnTo>
                <a:lnTo>
                  <a:pt x="444282" y="45459"/>
                </a:lnTo>
                <a:lnTo>
                  <a:pt x="448990" y="43294"/>
                </a:lnTo>
                <a:lnTo>
                  <a:pt x="461221" y="43294"/>
                </a:lnTo>
                <a:lnTo>
                  <a:pt x="465917" y="45459"/>
                </a:lnTo>
                <a:lnTo>
                  <a:pt x="469195" y="49788"/>
                </a:lnTo>
                <a:lnTo>
                  <a:pt x="472472" y="54118"/>
                </a:lnTo>
                <a:lnTo>
                  <a:pt x="474111" y="60294"/>
                </a:lnTo>
                <a:lnTo>
                  <a:pt x="474111" y="76340"/>
                </a:lnTo>
                <a:lnTo>
                  <a:pt x="472472" y="82528"/>
                </a:lnTo>
                <a:lnTo>
                  <a:pt x="469195" y="86882"/>
                </a:lnTo>
                <a:lnTo>
                  <a:pt x="465917" y="91236"/>
                </a:lnTo>
                <a:lnTo>
                  <a:pt x="461221" y="93413"/>
                </a:lnTo>
                <a:close/>
              </a:path>
              <a:path w="579388" h="110951">
                <a:moveTo>
                  <a:pt x="559477" y="26270"/>
                </a:moveTo>
                <a:lnTo>
                  <a:pt x="544605" y="26270"/>
                </a:lnTo>
                <a:lnTo>
                  <a:pt x="539151" y="27884"/>
                </a:lnTo>
                <a:lnTo>
                  <a:pt x="534846" y="31113"/>
                </a:lnTo>
                <a:lnTo>
                  <a:pt x="532449" y="32923"/>
                </a:lnTo>
                <a:lnTo>
                  <a:pt x="529905" y="35883"/>
                </a:lnTo>
                <a:lnTo>
                  <a:pt x="527213" y="39992"/>
                </a:lnTo>
                <a:lnTo>
                  <a:pt x="527213" y="28325"/>
                </a:lnTo>
                <a:lnTo>
                  <a:pt x="507035" y="28325"/>
                </a:lnTo>
                <a:lnTo>
                  <a:pt x="507035" y="108163"/>
                </a:lnTo>
                <a:lnTo>
                  <a:pt x="527875" y="108163"/>
                </a:lnTo>
                <a:lnTo>
                  <a:pt x="527875" y="59927"/>
                </a:lnTo>
                <a:lnTo>
                  <a:pt x="528560" y="55867"/>
                </a:lnTo>
                <a:lnTo>
                  <a:pt x="529928" y="52687"/>
                </a:lnTo>
                <a:lnTo>
                  <a:pt x="532571" y="46670"/>
                </a:lnTo>
                <a:lnTo>
                  <a:pt x="537438" y="43661"/>
                </a:lnTo>
                <a:lnTo>
                  <a:pt x="550304" y="43661"/>
                </a:lnTo>
                <a:lnTo>
                  <a:pt x="554218" y="45716"/>
                </a:lnTo>
                <a:lnTo>
                  <a:pt x="556272" y="49825"/>
                </a:lnTo>
                <a:lnTo>
                  <a:pt x="557398" y="52075"/>
                </a:lnTo>
                <a:lnTo>
                  <a:pt x="557961" y="55304"/>
                </a:lnTo>
                <a:lnTo>
                  <a:pt x="557961" y="108163"/>
                </a:lnTo>
                <a:lnTo>
                  <a:pt x="579388" y="108163"/>
                </a:lnTo>
                <a:lnTo>
                  <a:pt x="579388" y="44273"/>
                </a:lnTo>
                <a:lnTo>
                  <a:pt x="576758" y="37093"/>
                </a:lnTo>
                <a:lnTo>
                  <a:pt x="571499" y="32764"/>
                </a:lnTo>
                <a:lnTo>
                  <a:pt x="566240" y="28435"/>
                </a:lnTo>
                <a:lnTo>
                  <a:pt x="559477" y="26270"/>
                </a:lnTo>
                <a:close/>
              </a:path>
              <a:path w="579388" h="110951">
                <a:moveTo>
                  <a:pt x="186092" y="56967"/>
                </a:moveTo>
                <a:lnTo>
                  <a:pt x="186654" y="53910"/>
                </a:lnTo>
                <a:lnTo>
                  <a:pt x="187780" y="51366"/>
                </a:lnTo>
                <a:lnTo>
                  <a:pt x="189982" y="46572"/>
                </a:lnTo>
                <a:lnTo>
                  <a:pt x="193969" y="44175"/>
                </a:lnTo>
                <a:lnTo>
                  <a:pt x="204730" y="44175"/>
                </a:lnTo>
                <a:lnTo>
                  <a:pt x="208155" y="46034"/>
                </a:lnTo>
                <a:lnTo>
                  <a:pt x="210015" y="49752"/>
                </a:lnTo>
                <a:lnTo>
                  <a:pt x="211482" y="54203"/>
                </a:lnTo>
                <a:lnTo>
                  <a:pt x="211482" y="108162"/>
                </a:lnTo>
                <a:lnTo>
                  <a:pt x="232908" y="108162"/>
                </a:lnTo>
                <a:lnTo>
                  <a:pt x="233056" y="57750"/>
                </a:lnTo>
                <a:lnTo>
                  <a:pt x="233056" y="52564"/>
                </a:lnTo>
                <a:lnTo>
                  <a:pt x="232811" y="48626"/>
                </a:lnTo>
                <a:lnTo>
                  <a:pt x="232322" y="45936"/>
                </a:lnTo>
                <a:lnTo>
                  <a:pt x="231540" y="41875"/>
                </a:lnTo>
                <a:lnTo>
                  <a:pt x="230023" y="38451"/>
                </a:lnTo>
                <a:lnTo>
                  <a:pt x="227773" y="35663"/>
                </a:lnTo>
                <a:lnTo>
                  <a:pt x="224984" y="32238"/>
                </a:lnTo>
                <a:lnTo>
                  <a:pt x="221878" y="29841"/>
                </a:lnTo>
                <a:lnTo>
                  <a:pt x="218453" y="28471"/>
                </a:lnTo>
                <a:lnTo>
                  <a:pt x="215029" y="27101"/>
                </a:lnTo>
                <a:lnTo>
                  <a:pt x="211556" y="26417"/>
                </a:lnTo>
                <a:lnTo>
                  <a:pt x="202750" y="26417"/>
                </a:lnTo>
                <a:lnTo>
                  <a:pt x="197956" y="27517"/>
                </a:lnTo>
                <a:lnTo>
                  <a:pt x="193651" y="29719"/>
                </a:lnTo>
                <a:lnTo>
                  <a:pt x="189590" y="31920"/>
                </a:lnTo>
                <a:lnTo>
                  <a:pt x="186190" y="35369"/>
                </a:lnTo>
                <a:lnTo>
                  <a:pt x="183451" y="40065"/>
                </a:lnTo>
                <a:lnTo>
                  <a:pt x="181885" y="36152"/>
                </a:lnTo>
                <a:lnTo>
                  <a:pt x="179586" y="32947"/>
                </a:lnTo>
                <a:lnTo>
                  <a:pt x="176552" y="30452"/>
                </a:lnTo>
                <a:lnTo>
                  <a:pt x="172786" y="27762"/>
                </a:lnTo>
                <a:lnTo>
                  <a:pt x="167845" y="26417"/>
                </a:lnTo>
                <a:lnTo>
                  <a:pt x="155273" y="26417"/>
                </a:lnTo>
                <a:lnTo>
                  <a:pt x="150014" y="27982"/>
                </a:lnTo>
                <a:lnTo>
                  <a:pt x="145953" y="31113"/>
                </a:lnTo>
                <a:lnTo>
                  <a:pt x="143654" y="32874"/>
                </a:lnTo>
                <a:lnTo>
                  <a:pt x="141208" y="35834"/>
                </a:lnTo>
                <a:lnTo>
                  <a:pt x="138615" y="39992"/>
                </a:lnTo>
                <a:lnTo>
                  <a:pt x="138615" y="28324"/>
                </a:lnTo>
                <a:lnTo>
                  <a:pt x="118289" y="28324"/>
                </a:lnTo>
                <a:lnTo>
                  <a:pt x="118289" y="108162"/>
                </a:lnTo>
                <a:lnTo>
                  <a:pt x="139496" y="108162"/>
                </a:lnTo>
                <a:lnTo>
                  <a:pt x="139496" y="55671"/>
                </a:lnTo>
                <a:lnTo>
                  <a:pt x="140058" y="52393"/>
                </a:lnTo>
                <a:lnTo>
                  <a:pt x="141184" y="50192"/>
                </a:lnTo>
                <a:lnTo>
                  <a:pt x="143238" y="46327"/>
                </a:lnTo>
                <a:lnTo>
                  <a:pt x="147250" y="44395"/>
                </a:lnTo>
                <a:lnTo>
                  <a:pt x="158354" y="44395"/>
                </a:lnTo>
                <a:lnTo>
                  <a:pt x="161804" y="46327"/>
                </a:lnTo>
                <a:lnTo>
                  <a:pt x="163565" y="50192"/>
                </a:lnTo>
                <a:lnTo>
                  <a:pt x="164543" y="52344"/>
                </a:lnTo>
                <a:lnTo>
                  <a:pt x="165032" y="55793"/>
                </a:lnTo>
                <a:lnTo>
                  <a:pt x="165032" y="108162"/>
                </a:lnTo>
                <a:lnTo>
                  <a:pt x="186092" y="108162"/>
                </a:lnTo>
                <a:lnTo>
                  <a:pt x="186092" y="56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1" name="object 671"/>
          <p:cNvSpPr/>
          <p:nvPr/>
        </p:nvSpPr>
        <p:spPr>
          <a:xfrm>
            <a:off x="7444047" y="5159654"/>
            <a:ext cx="613995" cy="123991"/>
          </a:xfrm>
          <a:custGeom>
            <a:avLst/>
            <a:gdLst/>
            <a:ahLst/>
            <a:cxnLst/>
            <a:rect l="l" t="t" r="r" b="b"/>
            <a:pathLst>
              <a:path w="675394" h="140523">
                <a:moveTo>
                  <a:pt x="240492" y="111685"/>
                </a:moveTo>
                <a:lnTo>
                  <a:pt x="240260" y="113886"/>
                </a:lnTo>
                <a:lnTo>
                  <a:pt x="239207" y="116528"/>
                </a:lnTo>
                <a:lnTo>
                  <a:pt x="238156" y="119170"/>
                </a:lnTo>
                <a:lnTo>
                  <a:pt x="235796" y="121738"/>
                </a:lnTo>
                <a:lnTo>
                  <a:pt x="232958" y="123181"/>
                </a:lnTo>
                <a:lnTo>
                  <a:pt x="229240" y="123670"/>
                </a:lnTo>
                <a:lnTo>
                  <a:pt x="225229" y="123646"/>
                </a:lnTo>
                <a:lnTo>
                  <a:pt x="222587" y="123499"/>
                </a:lnTo>
                <a:lnTo>
                  <a:pt x="222587" y="140230"/>
                </a:lnTo>
                <a:lnTo>
                  <a:pt x="224838" y="140377"/>
                </a:lnTo>
                <a:lnTo>
                  <a:pt x="228776" y="140511"/>
                </a:lnTo>
                <a:lnTo>
                  <a:pt x="241373" y="140523"/>
                </a:lnTo>
                <a:lnTo>
                  <a:pt x="247537" y="138701"/>
                </a:lnTo>
                <a:lnTo>
                  <a:pt x="250618" y="135056"/>
                </a:lnTo>
                <a:lnTo>
                  <a:pt x="257206" y="122630"/>
                </a:lnTo>
                <a:lnTo>
                  <a:pt x="263167" y="106842"/>
                </a:lnTo>
                <a:lnTo>
                  <a:pt x="290611" y="28178"/>
                </a:lnTo>
                <a:lnTo>
                  <a:pt x="268377" y="28178"/>
                </a:lnTo>
                <a:lnTo>
                  <a:pt x="251866" y="87176"/>
                </a:lnTo>
                <a:lnTo>
                  <a:pt x="234401" y="28178"/>
                </a:lnTo>
                <a:lnTo>
                  <a:pt x="211140" y="28178"/>
                </a:lnTo>
                <a:lnTo>
                  <a:pt x="240492" y="111685"/>
                </a:lnTo>
                <a:close/>
              </a:path>
              <a:path w="675394" h="140523">
                <a:moveTo>
                  <a:pt x="22465" y="83886"/>
                </a:moveTo>
                <a:lnTo>
                  <a:pt x="21549" y="78003"/>
                </a:lnTo>
                <a:lnTo>
                  <a:pt x="21353" y="69638"/>
                </a:lnTo>
                <a:lnTo>
                  <a:pt x="21353" y="67143"/>
                </a:lnTo>
                <a:lnTo>
                  <a:pt x="0" y="67143"/>
                </a:lnTo>
                <a:lnTo>
                  <a:pt x="0" y="69638"/>
                </a:lnTo>
                <a:lnTo>
                  <a:pt x="232" y="76240"/>
                </a:lnTo>
                <a:lnTo>
                  <a:pt x="2502" y="89351"/>
                </a:lnTo>
                <a:lnTo>
                  <a:pt x="7191" y="99760"/>
                </a:lnTo>
                <a:lnTo>
                  <a:pt x="9897" y="103061"/>
                </a:lnTo>
                <a:lnTo>
                  <a:pt x="20238" y="108868"/>
                </a:lnTo>
                <a:lnTo>
                  <a:pt x="35442" y="110804"/>
                </a:lnTo>
                <a:lnTo>
                  <a:pt x="43732" y="110200"/>
                </a:lnTo>
                <a:lnTo>
                  <a:pt x="56177" y="105805"/>
                </a:lnTo>
                <a:lnTo>
                  <a:pt x="64574" y="97155"/>
                </a:lnTo>
                <a:lnTo>
                  <a:pt x="67754" y="91774"/>
                </a:lnTo>
                <a:lnTo>
                  <a:pt x="69344" y="84485"/>
                </a:lnTo>
                <a:lnTo>
                  <a:pt x="69344" y="0"/>
                </a:lnTo>
                <a:lnTo>
                  <a:pt x="46743" y="0"/>
                </a:lnTo>
                <a:lnTo>
                  <a:pt x="46743" y="80889"/>
                </a:lnTo>
                <a:lnTo>
                  <a:pt x="46229" y="84607"/>
                </a:lnTo>
                <a:lnTo>
                  <a:pt x="45202" y="86809"/>
                </a:lnTo>
                <a:lnTo>
                  <a:pt x="43490" y="90527"/>
                </a:lnTo>
                <a:lnTo>
                  <a:pt x="39967" y="92386"/>
                </a:lnTo>
                <a:lnTo>
                  <a:pt x="29254" y="92386"/>
                </a:lnTo>
                <a:lnTo>
                  <a:pt x="25744" y="90686"/>
                </a:lnTo>
                <a:lnTo>
                  <a:pt x="24105" y="87286"/>
                </a:lnTo>
                <a:lnTo>
                  <a:pt x="22465" y="83886"/>
                </a:lnTo>
                <a:close/>
              </a:path>
              <a:path w="675394" h="140523">
                <a:moveTo>
                  <a:pt x="131656" y="108309"/>
                </a:moveTo>
                <a:lnTo>
                  <a:pt x="134714" y="107233"/>
                </a:lnTo>
                <a:lnTo>
                  <a:pt x="137882" y="105227"/>
                </a:lnTo>
                <a:lnTo>
                  <a:pt x="141159" y="102292"/>
                </a:lnTo>
                <a:lnTo>
                  <a:pt x="143165" y="100286"/>
                </a:lnTo>
                <a:lnTo>
                  <a:pt x="145415" y="96862"/>
                </a:lnTo>
                <a:lnTo>
                  <a:pt x="145415" y="108162"/>
                </a:lnTo>
                <a:lnTo>
                  <a:pt x="165742" y="108162"/>
                </a:lnTo>
                <a:lnTo>
                  <a:pt x="165742" y="28178"/>
                </a:lnTo>
                <a:lnTo>
                  <a:pt x="144535" y="28178"/>
                </a:lnTo>
                <a:lnTo>
                  <a:pt x="144535" y="76829"/>
                </a:lnTo>
                <a:lnTo>
                  <a:pt x="143850" y="80963"/>
                </a:lnTo>
                <a:lnTo>
                  <a:pt x="142480" y="84094"/>
                </a:lnTo>
                <a:lnTo>
                  <a:pt x="139838" y="89866"/>
                </a:lnTo>
                <a:lnTo>
                  <a:pt x="134946" y="92752"/>
                </a:lnTo>
                <a:lnTo>
                  <a:pt x="122227" y="92752"/>
                </a:lnTo>
                <a:lnTo>
                  <a:pt x="118485" y="90722"/>
                </a:lnTo>
                <a:lnTo>
                  <a:pt x="116577" y="86662"/>
                </a:lnTo>
                <a:lnTo>
                  <a:pt x="115501" y="84363"/>
                </a:lnTo>
                <a:lnTo>
                  <a:pt x="114962" y="80938"/>
                </a:lnTo>
                <a:lnTo>
                  <a:pt x="114962" y="28178"/>
                </a:lnTo>
                <a:lnTo>
                  <a:pt x="93534" y="28178"/>
                </a:lnTo>
                <a:lnTo>
                  <a:pt x="93534" y="85537"/>
                </a:lnTo>
                <a:lnTo>
                  <a:pt x="94685" y="92459"/>
                </a:lnTo>
                <a:lnTo>
                  <a:pt x="96984" y="97155"/>
                </a:lnTo>
                <a:lnTo>
                  <a:pt x="97811" y="98720"/>
                </a:lnTo>
                <a:lnTo>
                  <a:pt x="106815" y="107123"/>
                </a:lnTo>
                <a:lnTo>
                  <a:pt x="120906" y="109923"/>
                </a:lnTo>
                <a:lnTo>
                  <a:pt x="125015" y="109923"/>
                </a:lnTo>
                <a:lnTo>
                  <a:pt x="128599" y="109385"/>
                </a:lnTo>
                <a:lnTo>
                  <a:pt x="131656" y="108309"/>
                </a:lnTo>
                <a:close/>
              </a:path>
              <a:path w="675394" h="140523">
                <a:moveTo>
                  <a:pt x="182228" y="0"/>
                </a:moveTo>
                <a:lnTo>
                  <a:pt x="182228" y="108162"/>
                </a:lnTo>
                <a:lnTo>
                  <a:pt x="203141" y="108162"/>
                </a:lnTo>
                <a:lnTo>
                  <a:pt x="203141" y="0"/>
                </a:lnTo>
                <a:lnTo>
                  <a:pt x="182228" y="0"/>
                </a:lnTo>
                <a:close/>
              </a:path>
              <a:path w="675394" h="140523">
                <a:moveTo>
                  <a:pt x="365948" y="89744"/>
                </a:moveTo>
                <a:lnTo>
                  <a:pt x="368896" y="85610"/>
                </a:lnTo>
                <a:lnTo>
                  <a:pt x="372760" y="82284"/>
                </a:lnTo>
                <a:lnTo>
                  <a:pt x="376344" y="79593"/>
                </a:lnTo>
                <a:lnTo>
                  <a:pt x="381578" y="75875"/>
                </a:lnTo>
                <a:lnTo>
                  <a:pt x="389944" y="69931"/>
                </a:lnTo>
                <a:lnTo>
                  <a:pt x="396988" y="64941"/>
                </a:lnTo>
                <a:lnTo>
                  <a:pt x="402051" y="60416"/>
                </a:lnTo>
                <a:lnTo>
                  <a:pt x="405133" y="56356"/>
                </a:lnTo>
                <a:lnTo>
                  <a:pt x="409830" y="50241"/>
                </a:lnTo>
                <a:lnTo>
                  <a:pt x="412177" y="43245"/>
                </a:lnTo>
                <a:lnTo>
                  <a:pt x="412154" y="33882"/>
                </a:lnTo>
                <a:lnTo>
                  <a:pt x="409434" y="20873"/>
                </a:lnTo>
                <a:lnTo>
                  <a:pt x="402198" y="10603"/>
                </a:lnTo>
                <a:lnTo>
                  <a:pt x="399986" y="8710"/>
                </a:lnTo>
                <a:lnTo>
                  <a:pt x="389039" y="3113"/>
                </a:lnTo>
                <a:lnTo>
                  <a:pt x="375341" y="1247"/>
                </a:lnTo>
                <a:lnTo>
                  <a:pt x="365597" y="2216"/>
                </a:lnTo>
                <a:lnTo>
                  <a:pt x="353767" y="7434"/>
                </a:lnTo>
                <a:lnTo>
                  <a:pt x="345622" y="17171"/>
                </a:lnTo>
                <a:lnTo>
                  <a:pt x="342687" y="22748"/>
                </a:lnTo>
                <a:lnTo>
                  <a:pt x="341048" y="30061"/>
                </a:lnTo>
                <a:lnTo>
                  <a:pt x="340705" y="39111"/>
                </a:lnTo>
                <a:lnTo>
                  <a:pt x="361032" y="39111"/>
                </a:lnTo>
                <a:lnTo>
                  <a:pt x="361276" y="33143"/>
                </a:lnTo>
                <a:lnTo>
                  <a:pt x="362059" y="28789"/>
                </a:lnTo>
                <a:lnTo>
                  <a:pt x="363380" y="26050"/>
                </a:lnTo>
                <a:lnTo>
                  <a:pt x="365679" y="21304"/>
                </a:lnTo>
                <a:lnTo>
                  <a:pt x="370009" y="18932"/>
                </a:lnTo>
                <a:lnTo>
                  <a:pt x="381016" y="18932"/>
                </a:lnTo>
                <a:lnTo>
                  <a:pt x="384586" y="20424"/>
                </a:lnTo>
                <a:lnTo>
                  <a:pt x="387082" y="23408"/>
                </a:lnTo>
                <a:lnTo>
                  <a:pt x="389577" y="26392"/>
                </a:lnTo>
                <a:lnTo>
                  <a:pt x="390824" y="30134"/>
                </a:lnTo>
                <a:lnTo>
                  <a:pt x="390824" y="40163"/>
                </a:lnTo>
                <a:lnTo>
                  <a:pt x="388647" y="45251"/>
                </a:lnTo>
                <a:lnTo>
                  <a:pt x="384293" y="49898"/>
                </a:lnTo>
                <a:lnTo>
                  <a:pt x="381455" y="52883"/>
                </a:lnTo>
                <a:lnTo>
                  <a:pt x="375219" y="57824"/>
                </a:lnTo>
                <a:lnTo>
                  <a:pt x="365581" y="64721"/>
                </a:lnTo>
                <a:lnTo>
                  <a:pt x="360046" y="68907"/>
                </a:lnTo>
                <a:lnTo>
                  <a:pt x="350187" y="78289"/>
                </a:lnTo>
                <a:lnTo>
                  <a:pt x="344448" y="87249"/>
                </a:lnTo>
                <a:lnTo>
                  <a:pt x="341366" y="93560"/>
                </a:lnTo>
                <a:lnTo>
                  <a:pt x="339727" y="100531"/>
                </a:lnTo>
                <a:lnTo>
                  <a:pt x="339531" y="108163"/>
                </a:lnTo>
                <a:lnTo>
                  <a:pt x="412398" y="108163"/>
                </a:lnTo>
                <a:lnTo>
                  <a:pt x="412398" y="89744"/>
                </a:lnTo>
                <a:lnTo>
                  <a:pt x="365948" y="89744"/>
                </a:lnTo>
                <a:close/>
              </a:path>
              <a:path w="675394" h="140523">
                <a:moveTo>
                  <a:pt x="443819" y="6210"/>
                </a:moveTo>
                <a:lnTo>
                  <a:pt x="435378" y="15336"/>
                </a:lnTo>
                <a:lnTo>
                  <a:pt x="430267" y="28232"/>
                </a:lnTo>
                <a:lnTo>
                  <a:pt x="427965" y="40982"/>
                </a:lnTo>
                <a:lnTo>
                  <a:pt x="427197" y="55989"/>
                </a:lnTo>
                <a:lnTo>
                  <a:pt x="427249" y="60107"/>
                </a:lnTo>
                <a:lnTo>
                  <a:pt x="428419" y="74540"/>
                </a:lnTo>
                <a:lnTo>
                  <a:pt x="431128" y="86694"/>
                </a:lnTo>
                <a:lnTo>
                  <a:pt x="435378" y="96568"/>
                </a:lnTo>
                <a:lnTo>
                  <a:pt x="439198" y="101759"/>
                </a:lnTo>
                <a:lnTo>
                  <a:pt x="449613" y="108543"/>
                </a:lnTo>
                <a:lnTo>
                  <a:pt x="463887" y="110804"/>
                </a:lnTo>
                <a:lnTo>
                  <a:pt x="453565" y="90539"/>
                </a:lnTo>
                <a:lnTo>
                  <a:pt x="451559" y="84057"/>
                </a:lnTo>
                <a:lnTo>
                  <a:pt x="450986" y="82022"/>
                </a:lnTo>
                <a:lnTo>
                  <a:pt x="449159" y="70751"/>
                </a:lnTo>
                <a:lnTo>
                  <a:pt x="448550" y="55989"/>
                </a:lnTo>
                <a:lnTo>
                  <a:pt x="448589" y="51778"/>
                </a:lnTo>
                <a:lnTo>
                  <a:pt x="449482" y="37684"/>
                </a:lnTo>
                <a:lnTo>
                  <a:pt x="451559" y="27517"/>
                </a:lnTo>
                <a:lnTo>
                  <a:pt x="453565" y="21353"/>
                </a:lnTo>
                <a:lnTo>
                  <a:pt x="457674" y="18271"/>
                </a:lnTo>
                <a:lnTo>
                  <a:pt x="470100" y="18271"/>
                </a:lnTo>
                <a:lnTo>
                  <a:pt x="474172" y="21353"/>
                </a:lnTo>
                <a:lnTo>
                  <a:pt x="476105" y="27517"/>
                </a:lnTo>
                <a:lnTo>
                  <a:pt x="478432" y="40891"/>
                </a:lnTo>
                <a:lnTo>
                  <a:pt x="479003" y="55989"/>
                </a:lnTo>
                <a:lnTo>
                  <a:pt x="478974" y="59566"/>
                </a:lnTo>
                <a:lnTo>
                  <a:pt x="478127" y="73558"/>
                </a:lnTo>
                <a:lnTo>
                  <a:pt x="476105" y="84057"/>
                </a:lnTo>
                <a:lnTo>
                  <a:pt x="474172" y="90539"/>
                </a:lnTo>
                <a:lnTo>
                  <a:pt x="471634" y="110218"/>
                </a:lnTo>
                <a:lnTo>
                  <a:pt x="483944" y="105655"/>
                </a:lnTo>
                <a:lnTo>
                  <a:pt x="492394" y="96568"/>
                </a:lnTo>
                <a:lnTo>
                  <a:pt x="497497" y="83758"/>
                </a:lnTo>
                <a:lnTo>
                  <a:pt x="499807" y="71013"/>
                </a:lnTo>
                <a:lnTo>
                  <a:pt x="500577" y="55989"/>
                </a:lnTo>
                <a:lnTo>
                  <a:pt x="500523" y="51789"/>
                </a:lnTo>
                <a:lnTo>
                  <a:pt x="499349" y="37381"/>
                </a:lnTo>
                <a:lnTo>
                  <a:pt x="496639" y="25230"/>
                </a:lnTo>
                <a:lnTo>
                  <a:pt x="492394" y="15336"/>
                </a:lnTo>
                <a:lnTo>
                  <a:pt x="488558" y="10100"/>
                </a:lnTo>
                <a:lnTo>
                  <a:pt x="478148" y="3295"/>
                </a:lnTo>
                <a:lnTo>
                  <a:pt x="463887" y="1027"/>
                </a:lnTo>
                <a:lnTo>
                  <a:pt x="456109" y="1621"/>
                </a:lnTo>
                <a:lnTo>
                  <a:pt x="443819" y="6210"/>
                </a:lnTo>
                <a:close/>
              </a:path>
              <a:path w="675394" h="140523">
                <a:moveTo>
                  <a:pt x="474172" y="90539"/>
                </a:moveTo>
                <a:lnTo>
                  <a:pt x="470100" y="93780"/>
                </a:lnTo>
                <a:lnTo>
                  <a:pt x="457674" y="93780"/>
                </a:lnTo>
                <a:lnTo>
                  <a:pt x="453565" y="90539"/>
                </a:lnTo>
                <a:lnTo>
                  <a:pt x="463887" y="110804"/>
                </a:lnTo>
                <a:lnTo>
                  <a:pt x="471634" y="110218"/>
                </a:lnTo>
                <a:lnTo>
                  <a:pt x="474172" y="90539"/>
                </a:lnTo>
                <a:close/>
              </a:path>
              <a:path w="675394" h="140523">
                <a:moveTo>
                  <a:pt x="531484" y="6210"/>
                </a:moveTo>
                <a:lnTo>
                  <a:pt x="523044" y="15336"/>
                </a:lnTo>
                <a:lnTo>
                  <a:pt x="517932" y="28232"/>
                </a:lnTo>
                <a:lnTo>
                  <a:pt x="515630" y="40982"/>
                </a:lnTo>
                <a:lnTo>
                  <a:pt x="514863" y="55989"/>
                </a:lnTo>
                <a:lnTo>
                  <a:pt x="514914" y="60107"/>
                </a:lnTo>
                <a:lnTo>
                  <a:pt x="516084" y="74540"/>
                </a:lnTo>
                <a:lnTo>
                  <a:pt x="518794" y="86694"/>
                </a:lnTo>
                <a:lnTo>
                  <a:pt x="523044" y="96568"/>
                </a:lnTo>
                <a:lnTo>
                  <a:pt x="526864" y="101759"/>
                </a:lnTo>
                <a:lnTo>
                  <a:pt x="537279" y="108543"/>
                </a:lnTo>
                <a:lnTo>
                  <a:pt x="551552" y="110804"/>
                </a:lnTo>
                <a:lnTo>
                  <a:pt x="541230" y="90539"/>
                </a:lnTo>
                <a:lnTo>
                  <a:pt x="539224" y="84057"/>
                </a:lnTo>
                <a:lnTo>
                  <a:pt x="538651" y="82022"/>
                </a:lnTo>
                <a:lnTo>
                  <a:pt x="536825" y="70751"/>
                </a:lnTo>
                <a:lnTo>
                  <a:pt x="536216" y="55989"/>
                </a:lnTo>
                <a:lnTo>
                  <a:pt x="536254" y="51778"/>
                </a:lnTo>
                <a:lnTo>
                  <a:pt x="537147" y="37684"/>
                </a:lnTo>
                <a:lnTo>
                  <a:pt x="539224" y="27517"/>
                </a:lnTo>
                <a:lnTo>
                  <a:pt x="541230" y="21353"/>
                </a:lnTo>
                <a:lnTo>
                  <a:pt x="545339" y="18271"/>
                </a:lnTo>
                <a:lnTo>
                  <a:pt x="557765" y="18271"/>
                </a:lnTo>
                <a:lnTo>
                  <a:pt x="561838" y="21353"/>
                </a:lnTo>
                <a:lnTo>
                  <a:pt x="563770" y="27517"/>
                </a:lnTo>
                <a:lnTo>
                  <a:pt x="566098" y="40891"/>
                </a:lnTo>
                <a:lnTo>
                  <a:pt x="566668" y="55989"/>
                </a:lnTo>
                <a:lnTo>
                  <a:pt x="566640" y="59566"/>
                </a:lnTo>
                <a:lnTo>
                  <a:pt x="565792" y="73558"/>
                </a:lnTo>
                <a:lnTo>
                  <a:pt x="563770" y="84057"/>
                </a:lnTo>
                <a:lnTo>
                  <a:pt x="561838" y="90539"/>
                </a:lnTo>
                <a:lnTo>
                  <a:pt x="559300" y="110218"/>
                </a:lnTo>
                <a:lnTo>
                  <a:pt x="571609" y="105655"/>
                </a:lnTo>
                <a:lnTo>
                  <a:pt x="580060" y="96568"/>
                </a:lnTo>
                <a:lnTo>
                  <a:pt x="585162" y="83758"/>
                </a:lnTo>
                <a:lnTo>
                  <a:pt x="587472" y="71013"/>
                </a:lnTo>
                <a:lnTo>
                  <a:pt x="588242" y="55989"/>
                </a:lnTo>
                <a:lnTo>
                  <a:pt x="588188" y="51789"/>
                </a:lnTo>
                <a:lnTo>
                  <a:pt x="587014" y="37381"/>
                </a:lnTo>
                <a:lnTo>
                  <a:pt x="584304" y="25230"/>
                </a:lnTo>
                <a:lnTo>
                  <a:pt x="580060" y="15336"/>
                </a:lnTo>
                <a:lnTo>
                  <a:pt x="576223" y="10100"/>
                </a:lnTo>
                <a:lnTo>
                  <a:pt x="565813" y="3295"/>
                </a:lnTo>
                <a:lnTo>
                  <a:pt x="551552" y="1027"/>
                </a:lnTo>
                <a:lnTo>
                  <a:pt x="543774" y="1621"/>
                </a:lnTo>
                <a:lnTo>
                  <a:pt x="531484" y="6210"/>
                </a:lnTo>
                <a:close/>
              </a:path>
              <a:path w="675394" h="140523">
                <a:moveTo>
                  <a:pt x="561838" y="90539"/>
                </a:moveTo>
                <a:lnTo>
                  <a:pt x="557765" y="93780"/>
                </a:lnTo>
                <a:lnTo>
                  <a:pt x="545339" y="93780"/>
                </a:lnTo>
                <a:lnTo>
                  <a:pt x="541230" y="90539"/>
                </a:lnTo>
                <a:lnTo>
                  <a:pt x="551552" y="110804"/>
                </a:lnTo>
                <a:lnTo>
                  <a:pt x="559300" y="110218"/>
                </a:lnTo>
                <a:lnTo>
                  <a:pt x="561838" y="90539"/>
                </a:lnTo>
                <a:close/>
              </a:path>
              <a:path w="675394" h="140523">
                <a:moveTo>
                  <a:pt x="628944" y="89744"/>
                </a:moveTo>
                <a:lnTo>
                  <a:pt x="631892" y="85610"/>
                </a:lnTo>
                <a:lnTo>
                  <a:pt x="635756" y="82284"/>
                </a:lnTo>
                <a:lnTo>
                  <a:pt x="639340" y="79593"/>
                </a:lnTo>
                <a:lnTo>
                  <a:pt x="644573" y="75875"/>
                </a:lnTo>
                <a:lnTo>
                  <a:pt x="652939" y="69931"/>
                </a:lnTo>
                <a:lnTo>
                  <a:pt x="659984" y="64941"/>
                </a:lnTo>
                <a:lnTo>
                  <a:pt x="665047" y="60416"/>
                </a:lnTo>
                <a:lnTo>
                  <a:pt x="668129" y="56356"/>
                </a:lnTo>
                <a:lnTo>
                  <a:pt x="672826" y="50241"/>
                </a:lnTo>
                <a:lnTo>
                  <a:pt x="675173" y="43245"/>
                </a:lnTo>
                <a:lnTo>
                  <a:pt x="675149" y="33882"/>
                </a:lnTo>
                <a:lnTo>
                  <a:pt x="672430" y="20873"/>
                </a:lnTo>
                <a:lnTo>
                  <a:pt x="665194" y="10603"/>
                </a:lnTo>
                <a:lnTo>
                  <a:pt x="662982" y="8710"/>
                </a:lnTo>
                <a:lnTo>
                  <a:pt x="652035" y="3113"/>
                </a:lnTo>
                <a:lnTo>
                  <a:pt x="638337" y="1247"/>
                </a:lnTo>
                <a:lnTo>
                  <a:pt x="628593" y="2216"/>
                </a:lnTo>
                <a:lnTo>
                  <a:pt x="616763" y="7434"/>
                </a:lnTo>
                <a:lnTo>
                  <a:pt x="608618" y="17171"/>
                </a:lnTo>
                <a:lnTo>
                  <a:pt x="605682" y="22748"/>
                </a:lnTo>
                <a:lnTo>
                  <a:pt x="604044" y="30061"/>
                </a:lnTo>
                <a:lnTo>
                  <a:pt x="603701" y="39111"/>
                </a:lnTo>
                <a:lnTo>
                  <a:pt x="624028" y="39111"/>
                </a:lnTo>
                <a:lnTo>
                  <a:pt x="624272" y="33143"/>
                </a:lnTo>
                <a:lnTo>
                  <a:pt x="625055" y="28789"/>
                </a:lnTo>
                <a:lnTo>
                  <a:pt x="626376" y="26050"/>
                </a:lnTo>
                <a:lnTo>
                  <a:pt x="628675" y="21304"/>
                </a:lnTo>
                <a:lnTo>
                  <a:pt x="633004" y="18932"/>
                </a:lnTo>
                <a:lnTo>
                  <a:pt x="644012" y="18932"/>
                </a:lnTo>
                <a:lnTo>
                  <a:pt x="647582" y="20424"/>
                </a:lnTo>
                <a:lnTo>
                  <a:pt x="650078" y="23408"/>
                </a:lnTo>
                <a:lnTo>
                  <a:pt x="652572" y="26392"/>
                </a:lnTo>
                <a:lnTo>
                  <a:pt x="653820" y="30135"/>
                </a:lnTo>
                <a:lnTo>
                  <a:pt x="653820" y="40163"/>
                </a:lnTo>
                <a:lnTo>
                  <a:pt x="651643" y="45251"/>
                </a:lnTo>
                <a:lnTo>
                  <a:pt x="647288" y="49898"/>
                </a:lnTo>
                <a:lnTo>
                  <a:pt x="644451" y="52883"/>
                </a:lnTo>
                <a:lnTo>
                  <a:pt x="638214" y="57824"/>
                </a:lnTo>
                <a:lnTo>
                  <a:pt x="628577" y="64721"/>
                </a:lnTo>
                <a:lnTo>
                  <a:pt x="623042" y="68907"/>
                </a:lnTo>
                <a:lnTo>
                  <a:pt x="613183" y="78289"/>
                </a:lnTo>
                <a:lnTo>
                  <a:pt x="607444" y="87249"/>
                </a:lnTo>
                <a:lnTo>
                  <a:pt x="604362" y="93560"/>
                </a:lnTo>
                <a:lnTo>
                  <a:pt x="602723" y="100531"/>
                </a:lnTo>
                <a:lnTo>
                  <a:pt x="602528" y="108163"/>
                </a:lnTo>
                <a:lnTo>
                  <a:pt x="675394" y="108163"/>
                </a:lnTo>
                <a:lnTo>
                  <a:pt x="675394" y="89744"/>
                </a:lnTo>
                <a:lnTo>
                  <a:pt x="628944" y="897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2" name="object 672"/>
          <p:cNvSpPr/>
          <p:nvPr/>
        </p:nvSpPr>
        <p:spPr>
          <a:xfrm>
            <a:off x="7446716" y="5289473"/>
            <a:ext cx="1192434" cy="125998"/>
          </a:xfrm>
          <a:custGeom>
            <a:avLst/>
            <a:gdLst/>
            <a:ahLst/>
            <a:cxnLst/>
            <a:rect l="l" t="t" r="r" b="b"/>
            <a:pathLst>
              <a:path w="1311677" h="142798">
                <a:moveTo>
                  <a:pt x="1047922" y="90906"/>
                </a:moveTo>
                <a:lnTo>
                  <a:pt x="1046333" y="87396"/>
                </a:lnTo>
                <a:lnTo>
                  <a:pt x="1045501" y="82846"/>
                </a:lnTo>
                <a:lnTo>
                  <a:pt x="1024661" y="82846"/>
                </a:lnTo>
                <a:lnTo>
                  <a:pt x="1027956" y="96173"/>
                </a:lnTo>
                <a:lnTo>
                  <a:pt x="1035521" y="105961"/>
                </a:lnTo>
                <a:lnTo>
                  <a:pt x="1047041" y="112199"/>
                </a:lnTo>
                <a:lnTo>
                  <a:pt x="1060470" y="114106"/>
                </a:lnTo>
                <a:lnTo>
                  <a:pt x="1066615" y="113771"/>
                </a:lnTo>
                <a:lnTo>
                  <a:pt x="1079322" y="110138"/>
                </a:lnTo>
                <a:lnTo>
                  <a:pt x="1088795" y="102512"/>
                </a:lnTo>
                <a:lnTo>
                  <a:pt x="1090468" y="100337"/>
                </a:lnTo>
                <a:lnTo>
                  <a:pt x="1096313" y="88902"/>
                </a:lnTo>
                <a:lnTo>
                  <a:pt x="1098261" y="76169"/>
                </a:lnTo>
                <a:lnTo>
                  <a:pt x="1098197" y="73476"/>
                </a:lnTo>
                <a:lnTo>
                  <a:pt x="1095389" y="60203"/>
                </a:lnTo>
                <a:lnTo>
                  <a:pt x="1088428" y="50339"/>
                </a:lnTo>
                <a:lnTo>
                  <a:pt x="1081873" y="44419"/>
                </a:lnTo>
                <a:lnTo>
                  <a:pt x="1074193" y="41460"/>
                </a:lnTo>
                <a:lnTo>
                  <a:pt x="1061033" y="41460"/>
                </a:lnTo>
                <a:lnTo>
                  <a:pt x="1057339" y="42022"/>
                </a:lnTo>
                <a:lnTo>
                  <a:pt x="1054306" y="43147"/>
                </a:lnTo>
                <a:lnTo>
                  <a:pt x="1049977" y="45226"/>
                </a:lnTo>
                <a:lnTo>
                  <a:pt x="1046748" y="47330"/>
                </a:lnTo>
                <a:lnTo>
                  <a:pt x="1050564" y="24069"/>
                </a:lnTo>
                <a:lnTo>
                  <a:pt x="1094078" y="24069"/>
                </a:lnTo>
                <a:lnTo>
                  <a:pt x="1094078" y="6310"/>
                </a:lnTo>
                <a:lnTo>
                  <a:pt x="1035448" y="6310"/>
                </a:lnTo>
                <a:lnTo>
                  <a:pt x="1027963" y="65088"/>
                </a:lnTo>
                <a:lnTo>
                  <a:pt x="1046748" y="65969"/>
                </a:lnTo>
                <a:lnTo>
                  <a:pt x="1048412" y="62789"/>
                </a:lnTo>
                <a:lnTo>
                  <a:pt x="1050882" y="60612"/>
                </a:lnTo>
                <a:lnTo>
                  <a:pt x="1054159" y="59438"/>
                </a:lnTo>
                <a:lnTo>
                  <a:pt x="1058219" y="58484"/>
                </a:lnTo>
                <a:lnTo>
                  <a:pt x="1066145" y="58484"/>
                </a:lnTo>
                <a:lnTo>
                  <a:pt x="1070107" y="60355"/>
                </a:lnTo>
                <a:lnTo>
                  <a:pt x="1072652" y="64097"/>
                </a:lnTo>
                <a:lnTo>
                  <a:pt x="1075195" y="67840"/>
                </a:lnTo>
                <a:lnTo>
                  <a:pt x="1076467" y="72426"/>
                </a:lnTo>
                <a:lnTo>
                  <a:pt x="1076467" y="83384"/>
                </a:lnTo>
                <a:lnTo>
                  <a:pt x="1075110" y="87971"/>
                </a:lnTo>
                <a:lnTo>
                  <a:pt x="1072395" y="91615"/>
                </a:lnTo>
                <a:lnTo>
                  <a:pt x="1069680" y="95260"/>
                </a:lnTo>
                <a:lnTo>
                  <a:pt x="1065729" y="97082"/>
                </a:lnTo>
                <a:lnTo>
                  <a:pt x="1056042" y="97082"/>
                </a:lnTo>
                <a:lnTo>
                  <a:pt x="1052618" y="95847"/>
                </a:lnTo>
                <a:lnTo>
                  <a:pt x="1047922" y="90906"/>
                </a:lnTo>
                <a:close/>
              </a:path>
              <a:path w="1311677" h="142798">
                <a:moveTo>
                  <a:pt x="1117756" y="89450"/>
                </a:moveTo>
                <a:lnTo>
                  <a:pt x="1117756" y="111318"/>
                </a:lnTo>
                <a:lnTo>
                  <a:pt x="1139990" y="111318"/>
                </a:lnTo>
                <a:lnTo>
                  <a:pt x="1139990" y="89450"/>
                </a:lnTo>
                <a:lnTo>
                  <a:pt x="1117756" y="89450"/>
                </a:lnTo>
                <a:close/>
              </a:path>
              <a:path w="1311677" h="142798">
                <a:moveTo>
                  <a:pt x="1173159" y="90906"/>
                </a:moveTo>
                <a:lnTo>
                  <a:pt x="1171569" y="87396"/>
                </a:lnTo>
                <a:lnTo>
                  <a:pt x="1170737" y="82846"/>
                </a:lnTo>
                <a:lnTo>
                  <a:pt x="1149897" y="82846"/>
                </a:lnTo>
                <a:lnTo>
                  <a:pt x="1153192" y="96173"/>
                </a:lnTo>
                <a:lnTo>
                  <a:pt x="1160757" y="105961"/>
                </a:lnTo>
                <a:lnTo>
                  <a:pt x="1172277" y="112199"/>
                </a:lnTo>
                <a:lnTo>
                  <a:pt x="1185706" y="114106"/>
                </a:lnTo>
                <a:lnTo>
                  <a:pt x="1191851" y="113771"/>
                </a:lnTo>
                <a:lnTo>
                  <a:pt x="1204558" y="110138"/>
                </a:lnTo>
                <a:lnTo>
                  <a:pt x="1214031" y="102512"/>
                </a:lnTo>
                <a:lnTo>
                  <a:pt x="1215704" y="100337"/>
                </a:lnTo>
                <a:lnTo>
                  <a:pt x="1221549" y="88902"/>
                </a:lnTo>
                <a:lnTo>
                  <a:pt x="1223498" y="76169"/>
                </a:lnTo>
                <a:lnTo>
                  <a:pt x="1223433" y="73476"/>
                </a:lnTo>
                <a:lnTo>
                  <a:pt x="1220625" y="60203"/>
                </a:lnTo>
                <a:lnTo>
                  <a:pt x="1213665" y="50339"/>
                </a:lnTo>
                <a:lnTo>
                  <a:pt x="1207109" y="44419"/>
                </a:lnTo>
                <a:lnTo>
                  <a:pt x="1199429" y="41460"/>
                </a:lnTo>
                <a:lnTo>
                  <a:pt x="1186269" y="41460"/>
                </a:lnTo>
                <a:lnTo>
                  <a:pt x="1182575" y="42022"/>
                </a:lnTo>
                <a:lnTo>
                  <a:pt x="1179543" y="43147"/>
                </a:lnTo>
                <a:lnTo>
                  <a:pt x="1175213" y="45226"/>
                </a:lnTo>
                <a:lnTo>
                  <a:pt x="1171984" y="47330"/>
                </a:lnTo>
                <a:lnTo>
                  <a:pt x="1175800" y="24069"/>
                </a:lnTo>
                <a:lnTo>
                  <a:pt x="1219314" y="24069"/>
                </a:lnTo>
                <a:lnTo>
                  <a:pt x="1219314" y="6310"/>
                </a:lnTo>
                <a:lnTo>
                  <a:pt x="1160684" y="6310"/>
                </a:lnTo>
                <a:lnTo>
                  <a:pt x="1153199" y="65088"/>
                </a:lnTo>
                <a:lnTo>
                  <a:pt x="1171984" y="65969"/>
                </a:lnTo>
                <a:lnTo>
                  <a:pt x="1173648" y="62789"/>
                </a:lnTo>
                <a:lnTo>
                  <a:pt x="1176118" y="60612"/>
                </a:lnTo>
                <a:lnTo>
                  <a:pt x="1179395" y="59438"/>
                </a:lnTo>
                <a:lnTo>
                  <a:pt x="1183455" y="58484"/>
                </a:lnTo>
                <a:lnTo>
                  <a:pt x="1191381" y="58484"/>
                </a:lnTo>
                <a:lnTo>
                  <a:pt x="1195343" y="60355"/>
                </a:lnTo>
                <a:lnTo>
                  <a:pt x="1197888" y="64097"/>
                </a:lnTo>
                <a:lnTo>
                  <a:pt x="1200431" y="67840"/>
                </a:lnTo>
                <a:lnTo>
                  <a:pt x="1201703" y="72426"/>
                </a:lnTo>
                <a:lnTo>
                  <a:pt x="1201703" y="83384"/>
                </a:lnTo>
                <a:lnTo>
                  <a:pt x="1200346" y="87971"/>
                </a:lnTo>
                <a:lnTo>
                  <a:pt x="1197631" y="91615"/>
                </a:lnTo>
                <a:lnTo>
                  <a:pt x="1194915" y="95260"/>
                </a:lnTo>
                <a:lnTo>
                  <a:pt x="1190965" y="97082"/>
                </a:lnTo>
                <a:lnTo>
                  <a:pt x="1181278" y="97082"/>
                </a:lnTo>
                <a:lnTo>
                  <a:pt x="1177854" y="95847"/>
                </a:lnTo>
                <a:lnTo>
                  <a:pt x="1173159" y="90906"/>
                </a:lnTo>
                <a:close/>
              </a:path>
              <a:path w="1311677" h="142798">
                <a:moveTo>
                  <a:pt x="1254918" y="9366"/>
                </a:moveTo>
                <a:lnTo>
                  <a:pt x="1246478" y="18491"/>
                </a:lnTo>
                <a:lnTo>
                  <a:pt x="1241366" y="31387"/>
                </a:lnTo>
                <a:lnTo>
                  <a:pt x="1239064" y="44137"/>
                </a:lnTo>
                <a:lnTo>
                  <a:pt x="1238297" y="59144"/>
                </a:lnTo>
                <a:lnTo>
                  <a:pt x="1238349" y="63262"/>
                </a:lnTo>
                <a:lnTo>
                  <a:pt x="1239518" y="77695"/>
                </a:lnTo>
                <a:lnTo>
                  <a:pt x="1242228" y="89849"/>
                </a:lnTo>
                <a:lnTo>
                  <a:pt x="1246478" y="99724"/>
                </a:lnTo>
                <a:lnTo>
                  <a:pt x="1250298" y="104914"/>
                </a:lnTo>
                <a:lnTo>
                  <a:pt x="1260712" y="111698"/>
                </a:lnTo>
                <a:lnTo>
                  <a:pt x="1274986" y="113960"/>
                </a:lnTo>
                <a:lnTo>
                  <a:pt x="1264664" y="93694"/>
                </a:lnTo>
                <a:lnTo>
                  <a:pt x="1262658" y="87212"/>
                </a:lnTo>
                <a:lnTo>
                  <a:pt x="1262085" y="85177"/>
                </a:lnTo>
                <a:lnTo>
                  <a:pt x="1260259" y="73906"/>
                </a:lnTo>
                <a:lnTo>
                  <a:pt x="1259650" y="59144"/>
                </a:lnTo>
                <a:lnTo>
                  <a:pt x="1259688" y="54933"/>
                </a:lnTo>
                <a:lnTo>
                  <a:pt x="1260581" y="40839"/>
                </a:lnTo>
                <a:lnTo>
                  <a:pt x="1262658" y="30673"/>
                </a:lnTo>
                <a:lnTo>
                  <a:pt x="1264664" y="24509"/>
                </a:lnTo>
                <a:lnTo>
                  <a:pt x="1268773" y="21427"/>
                </a:lnTo>
                <a:lnTo>
                  <a:pt x="1281199" y="21427"/>
                </a:lnTo>
                <a:lnTo>
                  <a:pt x="1285272" y="24509"/>
                </a:lnTo>
                <a:lnTo>
                  <a:pt x="1287203" y="30673"/>
                </a:lnTo>
                <a:lnTo>
                  <a:pt x="1289531" y="44046"/>
                </a:lnTo>
                <a:lnTo>
                  <a:pt x="1290102" y="59144"/>
                </a:lnTo>
                <a:lnTo>
                  <a:pt x="1290073" y="62722"/>
                </a:lnTo>
                <a:lnTo>
                  <a:pt x="1289226" y="76714"/>
                </a:lnTo>
                <a:lnTo>
                  <a:pt x="1287203" y="87212"/>
                </a:lnTo>
                <a:lnTo>
                  <a:pt x="1285272" y="93694"/>
                </a:lnTo>
                <a:lnTo>
                  <a:pt x="1282734" y="113374"/>
                </a:lnTo>
                <a:lnTo>
                  <a:pt x="1295043" y="108810"/>
                </a:lnTo>
                <a:lnTo>
                  <a:pt x="1303494" y="99724"/>
                </a:lnTo>
                <a:lnTo>
                  <a:pt x="1308596" y="86914"/>
                </a:lnTo>
                <a:lnTo>
                  <a:pt x="1310906" y="74169"/>
                </a:lnTo>
                <a:lnTo>
                  <a:pt x="1311677" y="59144"/>
                </a:lnTo>
                <a:lnTo>
                  <a:pt x="1311623" y="54944"/>
                </a:lnTo>
                <a:lnTo>
                  <a:pt x="1310448" y="40536"/>
                </a:lnTo>
                <a:lnTo>
                  <a:pt x="1307738" y="28385"/>
                </a:lnTo>
                <a:lnTo>
                  <a:pt x="1303494" y="18491"/>
                </a:lnTo>
                <a:lnTo>
                  <a:pt x="1299657" y="13256"/>
                </a:lnTo>
                <a:lnTo>
                  <a:pt x="1289247" y="6451"/>
                </a:lnTo>
                <a:lnTo>
                  <a:pt x="1274986" y="4182"/>
                </a:lnTo>
                <a:lnTo>
                  <a:pt x="1267208" y="4776"/>
                </a:lnTo>
                <a:lnTo>
                  <a:pt x="1254918" y="9366"/>
                </a:lnTo>
                <a:close/>
              </a:path>
              <a:path w="1311677" h="142798">
                <a:moveTo>
                  <a:pt x="1285272" y="93694"/>
                </a:moveTo>
                <a:lnTo>
                  <a:pt x="1281199" y="96935"/>
                </a:lnTo>
                <a:lnTo>
                  <a:pt x="1268773" y="96935"/>
                </a:lnTo>
                <a:lnTo>
                  <a:pt x="1264664" y="93694"/>
                </a:lnTo>
                <a:lnTo>
                  <a:pt x="1274986" y="113960"/>
                </a:lnTo>
                <a:lnTo>
                  <a:pt x="1282734" y="113374"/>
                </a:lnTo>
                <a:lnTo>
                  <a:pt x="1285272" y="93694"/>
                </a:lnTo>
                <a:close/>
              </a:path>
              <a:path w="1311677" h="142798">
                <a:moveTo>
                  <a:pt x="474478" y="142798"/>
                </a:moveTo>
                <a:lnTo>
                  <a:pt x="474478" y="101118"/>
                </a:lnTo>
                <a:lnTo>
                  <a:pt x="476679" y="104493"/>
                </a:lnTo>
                <a:lnTo>
                  <a:pt x="481156" y="92752"/>
                </a:lnTo>
                <a:lnTo>
                  <a:pt x="476215" y="88986"/>
                </a:lnTo>
                <a:lnTo>
                  <a:pt x="473744" y="82455"/>
                </a:lnTo>
                <a:lnTo>
                  <a:pt x="473744" y="67289"/>
                </a:lnTo>
                <a:lnTo>
                  <a:pt x="474478" y="62446"/>
                </a:lnTo>
                <a:lnTo>
                  <a:pt x="475946" y="58630"/>
                </a:lnTo>
                <a:lnTo>
                  <a:pt x="478783" y="51439"/>
                </a:lnTo>
                <a:lnTo>
                  <a:pt x="483993" y="47844"/>
                </a:lnTo>
                <a:lnTo>
                  <a:pt x="497886" y="47844"/>
                </a:lnTo>
                <a:lnTo>
                  <a:pt x="502448" y="50216"/>
                </a:lnTo>
                <a:lnTo>
                  <a:pt x="505261" y="54961"/>
                </a:lnTo>
                <a:lnTo>
                  <a:pt x="508073" y="59707"/>
                </a:lnTo>
                <a:lnTo>
                  <a:pt x="509481" y="65161"/>
                </a:lnTo>
                <a:lnTo>
                  <a:pt x="509481" y="78810"/>
                </a:lnTo>
                <a:lnTo>
                  <a:pt x="507951" y="84803"/>
                </a:lnTo>
                <a:lnTo>
                  <a:pt x="504894" y="89304"/>
                </a:lnTo>
                <a:lnTo>
                  <a:pt x="501837" y="93804"/>
                </a:lnTo>
                <a:lnTo>
                  <a:pt x="498695" y="113560"/>
                </a:lnTo>
                <a:lnTo>
                  <a:pt x="511345" y="110512"/>
                </a:lnTo>
                <a:lnTo>
                  <a:pt x="521552" y="102512"/>
                </a:lnTo>
                <a:lnTo>
                  <a:pt x="525619" y="96513"/>
                </a:lnTo>
                <a:lnTo>
                  <a:pt x="529695" y="84843"/>
                </a:lnTo>
                <a:lnTo>
                  <a:pt x="531054" y="70298"/>
                </a:lnTo>
                <a:lnTo>
                  <a:pt x="530650" y="62539"/>
                </a:lnTo>
                <a:lnTo>
                  <a:pt x="527532" y="49693"/>
                </a:lnTo>
                <a:lnTo>
                  <a:pt x="521332" y="39918"/>
                </a:lnTo>
                <a:lnTo>
                  <a:pt x="510308" y="32060"/>
                </a:lnTo>
                <a:lnTo>
                  <a:pt x="497593" y="29572"/>
                </a:lnTo>
                <a:lnTo>
                  <a:pt x="491184" y="29572"/>
                </a:lnTo>
                <a:lnTo>
                  <a:pt x="485656" y="31357"/>
                </a:lnTo>
                <a:lnTo>
                  <a:pt x="481009" y="34929"/>
                </a:lnTo>
                <a:lnTo>
                  <a:pt x="478465" y="36934"/>
                </a:lnTo>
                <a:lnTo>
                  <a:pt x="476068" y="39674"/>
                </a:lnTo>
                <a:lnTo>
                  <a:pt x="473818" y="43147"/>
                </a:lnTo>
                <a:lnTo>
                  <a:pt x="473818" y="31333"/>
                </a:lnTo>
                <a:lnTo>
                  <a:pt x="453784" y="31333"/>
                </a:lnTo>
                <a:lnTo>
                  <a:pt x="453784" y="142798"/>
                </a:lnTo>
                <a:lnTo>
                  <a:pt x="474478" y="142798"/>
                </a:lnTo>
                <a:close/>
              </a:path>
              <a:path w="1311677" h="142798">
                <a:moveTo>
                  <a:pt x="36005" y="18785"/>
                </a:moveTo>
                <a:lnTo>
                  <a:pt x="47060" y="18785"/>
                </a:lnTo>
                <a:lnTo>
                  <a:pt x="51439" y="19690"/>
                </a:lnTo>
                <a:lnTo>
                  <a:pt x="54961" y="21500"/>
                </a:lnTo>
                <a:lnTo>
                  <a:pt x="60245" y="24239"/>
                </a:lnTo>
                <a:lnTo>
                  <a:pt x="63082" y="28862"/>
                </a:lnTo>
                <a:lnTo>
                  <a:pt x="63474" y="35369"/>
                </a:lnTo>
                <a:lnTo>
                  <a:pt x="85194" y="35369"/>
                </a:lnTo>
                <a:lnTo>
                  <a:pt x="84848" y="31025"/>
                </a:lnTo>
                <a:lnTo>
                  <a:pt x="80865" y="18495"/>
                </a:lnTo>
                <a:lnTo>
                  <a:pt x="72536" y="9062"/>
                </a:lnTo>
                <a:lnTo>
                  <a:pt x="68327" y="6266"/>
                </a:lnTo>
                <a:lnTo>
                  <a:pt x="56716" y="1566"/>
                </a:lnTo>
                <a:lnTo>
                  <a:pt x="43367" y="0"/>
                </a:lnTo>
                <a:lnTo>
                  <a:pt x="34899" y="458"/>
                </a:lnTo>
                <a:lnTo>
                  <a:pt x="22100" y="3567"/>
                </a:lnTo>
                <a:lnTo>
                  <a:pt x="12327" y="9612"/>
                </a:lnTo>
                <a:lnTo>
                  <a:pt x="4215" y="20892"/>
                </a:lnTo>
                <a:lnTo>
                  <a:pt x="1761" y="33754"/>
                </a:lnTo>
                <a:lnTo>
                  <a:pt x="1764" y="34289"/>
                </a:lnTo>
                <a:lnTo>
                  <a:pt x="4587" y="47765"/>
                </a:lnTo>
                <a:lnTo>
                  <a:pt x="12694" y="57163"/>
                </a:lnTo>
                <a:lnTo>
                  <a:pt x="16999" y="60147"/>
                </a:lnTo>
                <a:lnTo>
                  <a:pt x="24778" y="62911"/>
                </a:lnTo>
                <a:lnTo>
                  <a:pt x="36029" y="65455"/>
                </a:lnTo>
                <a:lnTo>
                  <a:pt x="47476" y="68023"/>
                </a:lnTo>
                <a:lnTo>
                  <a:pt x="54179" y="69491"/>
                </a:lnTo>
                <a:lnTo>
                  <a:pt x="59095" y="71178"/>
                </a:lnTo>
                <a:lnTo>
                  <a:pt x="62226" y="73086"/>
                </a:lnTo>
                <a:lnTo>
                  <a:pt x="65357" y="75043"/>
                </a:lnTo>
                <a:lnTo>
                  <a:pt x="66923" y="77807"/>
                </a:lnTo>
                <a:lnTo>
                  <a:pt x="66923" y="87493"/>
                </a:lnTo>
                <a:lnTo>
                  <a:pt x="63767" y="91676"/>
                </a:lnTo>
                <a:lnTo>
                  <a:pt x="57456" y="93926"/>
                </a:lnTo>
                <a:lnTo>
                  <a:pt x="54130" y="95101"/>
                </a:lnTo>
                <a:lnTo>
                  <a:pt x="49800" y="95688"/>
                </a:lnTo>
                <a:lnTo>
                  <a:pt x="35565" y="95688"/>
                </a:lnTo>
                <a:lnTo>
                  <a:pt x="29278" y="93462"/>
                </a:lnTo>
                <a:lnTo>
                  <a:pt x="25609" y="89010"/>
                </a:lnTo>
                <a:lnTo>
                  <a:pt x="23604" y="86564"/>
                </a:lnTo>
                <a:lnTo>
                  <a:pt x="22258" y="82870"/>
                </a:lnTo>
                <a:lnTo>
                  <a:pt x="21573" y="77929"/>
                </a:lnTo>
                <a:lnTo>
                  <a:pt x="0" y="77929"/>
                </a:lnTo>
                <a:lnTo>
                  <a:pt x="201" y="82161"/>
                </a:lnTo>
                <a:lnTo>
                  <a:pt x="3857" y="94680"/>
                </a:lnTo>
                <a:lnTo>
                  <a:pt x="12107" y="104456"/>
                </a:lnTo>
                <a:lnTo>
                  <a:pt x="19192" y="108910"/>
                </a:lnTo>
                <a:lnTo>
                  <a:pt x="31055" y="112807"/>
                </a:lnTo>
                <a:lnTo>
                  <a:pt x="45348" y="114106"/>
                </a:lnTo>
                <a:lnTo>
                  <a:pt x="54805" y="113534"/>
                </a:lnTo>
                <a:lnTo>
                  <a:pt x="67437" y="110330"/>
                </a:lnTo>
                <a:lnTo>
                  <a:pt x="77379" y="104310"/>
                </a:lnTo>
                <a:lnTo>
                  <a:pt x="86227" y="92478"/>
                </a:lnTo>
                <a:lnTo>
                  <a:pt x="88717" y="79691"/>
                </a:lnTo>
                <a:lnTo>
                  <a:pt x="88717" y="70053"/>
                </a:lnTo>
                <a:lnTo>
                  <a:pt x="85488" y="62691"/>
                </a:lnTo>
                <a:lnTo>
                  <a:pt x="79030" y="57603"/>
                </a:lnTo>
                <a:lnTo>
                  <a:pt x="74872" y="54325"/>
                </a:lnTo>
                <a:lnTo>
                  <a:pt x="68708" y="51708"/>
                </a:lnTo>
                <a:lnTo>
                  <a:pt x="60538" y="49751"/>
                </a:lnTo>
                <a:lnTo>
                  <a:pt x="41900" y="45275"/>
                </a:lnTo>
                <a:lnTo>
                  <a:pt x="34708" y="43563"/>
                </a:lnTo>
                <a:lnTo>
                  <a:pt x="30012" y="42071"/>
                </a:lnTo>
                <a:lnTo>
                  <a:pt x="27811" y="40799"/>
                </a:lnTo>
                <a:lnTo>
                  <a:pt x="24386" y="38891"/>
                </a:lnTo>
                <a:lnTo>
                  <a:pt x="22674" y="36005"/>
                </a:lnTo>
                <a:lnTo>
                  <a:pt x="22674" y="27933"/>
                </a:lnTo>
                <a:lnTo>
                  <a:pt x="24411" y="24655"/>
                </a:lnTo>
                <a:lnTo>
                  <a:pt x="27884" y="22307"/>
                </a:lnTo>
                <a:lnTo>
                  <a:pt x="31357" y="19959"/>
                </a:lnTo>
                <a:lnTo>
                  <a:pt x="36005" y="18785"/>
                </a:lnTo>
                <a:close/>
              </a:path>
              <a:path w="1311677" h="142798">
                <a:moveTo>
                  <a:pt x="127338" y="32067"/>
                </a:moveTo>
                <a:lnTo>
                  <a:pt x="127338" y="9759"/>
                </a:lnTo>
                <a:lnTo>
                  <a:pt x="106646" y="9759"/>
                </a:lnTo>
                <a:lnTo>
                  <a:pt x="106646" y="32067"/>
                </a:lnTo>
                <a:lnTo>
                  <a:pt x="95492" y="32067"/>
                </a:lnTo>
                <a:lnTo>
                  <a:pt x="95492" y="46963"/>
                </a:lnTo>
                <a:lnTo>
                  <a:pt x="106646" y="46963"/>
                </a:lnTo>
                <a:lnTo>
                  <a:pt x="106646" y="101191"/>
                </a:lnTo>
                <a:lnTo>
                  <a:pt x="107820" y="104885"/>
                </a:lnTo>
                <a:lnTo>
                  <a:pt x="110168" y="107282"/>
                </a:lnTo>
                <a:lnTo>
                  <a:pt x="113788" y="111049"/>
                </a:lnTo>
                <a:lnTo>
                  <a:pt x="120539" y="112761"/>
                </a:lnTo>
                <a:lnTo>
                  <a:pt x="130421" y="112418"/>
                </a:lnTo>
                <a:lnTo>
                  <a:pt x="140327" y="112051"/>
                </a:lnTo>
                <a:lnTo>
                  <a:pt x="140327" y="96421"/>
                </a:lnTo>
                <a:lnTo>
                  <a:pt x="136218" y="96568"/>
                </a:lnTo>
                <a:lnTo>
                  <a:pt x="131962" y="96568"/>
                </a:lnTo>
                <a:lnTo>
                  <a:pt x="129418" y="96165"/>
                </a:lnTo>
                <a:lnTo>
                  <a:pt x="128586" y="95357"/>
                </a:lnTo>
                <a:lnTo>
                  <a:pt x="127338" y="92508"/>
                </a:lnTo>
                <a:lnTo>
                  <a:pt x="127338" y="46963"/>
                </a:lnTo>
                <a:lnTo>
                  <a:pt x="140327" y="46963"/>
                </a:lnTo>
                <a:lnTo>
                  <a:pt x="140327" y="32067"/>
                </a:lnTo>
                <a:lnTo>
                  <a:pt x="127338" y="32067"/>
                </a:lnTo>
                <a:close/>
              </a:path>
              <a:path w="1311677" h="142798">
                <a:moveTo>
                  <a:pt x="148889" y="71472"/>
                </a:moveTo>
                <a:lnTo>
                  <a:pt x="149297" y="78337"/>
                </a:lnTo>
                <a:lnTo>
                  <a:pt x="152539" y="90780"/>
                </a:lnTo>
                <a:lnTo>
                  <a:pt x="159015" y="101595"/>
                </a:lnTo>
                <a:lnTo>
                  <a:pt x="164349" y="106781"/>
                </a:lnTo>
                <a:lnTo>
                  <a:pt x="175519" y="112275"/>
                </a:lnTo>
                <a:lnTo>
                  <a:pt x="175562" y="90037"/>
                </a:lnTo>
                <a:lnTo>
                  <a:pt x="172260" y="85683"/>
                </a:lnTo>
                <a:lnTo>
                  <a:pt x="170609" y="79495"/>
                </a:lnTo>
                <a:lnTo>
                  <a:pt x="170609" y="63449"/>
                </a:lnTo>
                <a:lnTo>
                  <a:pt x="172260" y="57273"/>
                </a:lnTo>
                <a:lnTo>
                  <a:pt x="168277" y="33616"/>
                </a:lnTo>
                <a:lnTo>
                  <a:pt x="159015" y="41459"/>
                </a:lnTo>
                <a:lnTo>
                  <a:pt x="155400" y="46671"/>
                </a:lnTo>
                <a:lnTo>
                  <a:pt x="150516" y="58328"/>
                </a:lnTo>
                <a:lnTo>
                  <a:pt x="148889" y="71472"/>
                </a:lnTo>
                <a:close/>
              </a:path>
              <a:path w="1311677" h="142798">
                <a:moveTo>
                  <a:pt x="195803" y="96568"/>
                </a:moveTo>
                <a:lnTo>
                  <a:pt x="183573" y="96568"/>
                </a:lnTo>
                <a:lnTo>
                  <a:pt x="178864" y="94391"/>
                </a:lnTo>
                <a:lnTo>
                  <a:pt x="175562" y="90037"/>
                </a:lnTo>
                <a:lnTo>
                  <a:pt x="175519" y="112275"/>
                </a:lnTo>
                <a:lnTo>
                  <a:pt x="189762" y="114106"/>
                </a:lnTo>
                <a:lnTo>
                  <a:pt x="198867" y="113416"/>
                </a:lnTo>
                <a:lnTo>
                  <a:pt x="211223" y="109337"/>
                </a:lnTo>
                <a:lnTo>
                  <a:pt x="220508" y="101595"/>
                </a:lnTo>
                <a:lnTo>
                  <a:pt x="224165" y="96366"/>
                </a:lnTo>
                <a:lnTo>
                  <a:pt x="229017" y="84734"/>
                </a:lnTo>
                <a:lnTo>
                  <a:pt x="230634" y="71472"/>
                </a:lnTo>
                <a:lnTo>
                  <a:pt x="230237" y="64792"/>
                </a:lnTo>
                <a:lnTo>
                  <a:pt x="227000" y="52382"/>
                </a:lnTo>
                <a:lnTo>
                  <a:pt x="220508" y="41459"/>
                </a:lnTo>
                <a:lnTo>
                  <a:pt x="215133" y="36166"/>
                </a:lnTo>
                <a:lnTo>
                  <a:pt x="203977" y="30615"/>
                </a:lnTo>
                <a:lnTo>
                  <a:pt x="189762" y="28764"/>
                </a:lnTo>
                <a:lnTo>
                  <a:pt x="180598" y="29474"/>
                </a:lnTo>
                <a:lnTo>
                  <a:pt x="168277" y="33616"/>
                </a:lnTo>
                <a:lnTo>
                  <a:pt x="172260" y="57273"/>
                </a:lnTo>
                <a:lnTo>
                  <a:pt x="175562" y="52943"/>
                </a:lnTo>
                <a:lnTo>
                  <a:pt x="178864" y="48614"/>
                </a:lnTo>
                <a:lnTo>
                  <a:pt x="183573" y="46449"/>
                </a:lnTo>
                <a:lnTo>
                  <a:pt x="195803" y="46449"/>
                </a:lnTo>
                <a:lnTo>
                  <a:pt x="200500" y="48614"/>
                </a:lnTo>
                <a:lnTo>
                  <a:pt x="203777" y="52943"/>
                </a:lnTo>
                <a:lnTo>
                  <a:pt x="207055" y="57273"/>
                </a:lnTo>
                <a:lnTo>
                  <a:pt x="208694" y="63449"/>
                </a:lnTo>
                <a:lnTo>
                  <a:pt x="208694" y="79495"/>
                </a:lnTo>
                <a:lnTo>
                  <a:pt x="207055" y="85683"/>
                </a:lnTo>
                <a:lnTo>
                  <a:pt x="203777" y="90037"/>
                </a:lnTo>
                <a:lnTo>
                  <a:pt x="200500" y="94391"/>
                </a:lnTo>
                <a:lnTo>
                  <a:pt x="195803" y="96568"/>
                </a:lnTo>
                <a:close/>
              </a:path>
              <a:path w="1311677" h="142798">
                <a:moveTo>
                  <a:pt x="236920" y="72940"/>
                </a:moveTo>
                <a:lnTo>
                  <a:pt x="237224" y="79391"/>
                </a:lnTo>
                <a:lnTo>
                  <a:pt x="240103" y="92164"/>
                </a:lnTo>
                <a:lnTo>
                  <a:pt x="246019" y="102659"/>
                </a:lnTo>
                <a:lnTo>
                  <a:pt x="249418" y="106229"/>
                </a:lnTo>
                <a:lnTo>
                  <a:pt x="260164" y="112137"/>
                </a:lnTo>
                <a:lnTo>
                  <a:pt x="274418" y="114106"/>
                </a:lnTo>
                <a:lnTo>
                  <a:pt x="282149" y="113494"/>
                </a:lnTo>
                <a:lnTo>
                  <a:pt x="294322" y="109073"/>
                </a:lnTo>
                <a:lnTo>
                  <a:pt x="303550" y="100384"/>
                </a:lnTo>
                <a:lnTo>
                  <a:pt x="307660" y="94709"/>
                </a:lnTo>
                <a:lnTo>
                  <a:pt x="309959" y="88692"/>
                </a:lnTo>
                <a:lnTo>
                  <a:pt x="310448" y="82332"/>
                </a:lnTo>
                <a:lnTo>
                  <a:pt x="289094" y="82332"/>
                </a:lnTo>
                <a:lnTo>
                  <a:pt x="288654" y="86540"/>
                </a:lnTo>
                <a:lnTo>
                  <a:pt x="287407" y="89964"/>
                </a:lnTo>
                <a:lnTo>
                  <a:pt x="285352" y="92606"/>
                </a:lnTo>
                <a:lnTo>
                  <a:pt x="283296" y="95247"/>
                </a:lnTo>
                <a:lnTo>
                  <a:pt x="279824" y="96568"/>
                </a:lnTo>
                <a:lnTo>
                  <a:pt x="268034" y="96568"/>
                </a:lnTo>
                <a:lnTo>
                  <a:pt x="263338" y="93242"/>
                </a:lnTo>
                <a:lnTo>
                  <a:pt x="260843" y="86588"/>
                </a:lnTo>
                <a:lnTo>
                  <a:pt x="259473" y="83017"/>
                </a:lnTo>
                <a:lnTo>
                  <a:pt x="258788" y="78296"/>
                </a:lnTo>
                <a:lnTo>
                  <a:pt x="258788" y="66262"/>
                </a:lnTo>
                <a:lnTo>
                  <a:pt x="259473" y="61321"/>
                </a:lnTo>
                <a:lnTo>
                  <a:pt x="260843" y="57603"/>
                </a:lnTo>
                <a:lnTo>
                  <a:pt x="263436" y="50607"/>
                </a:lnTo>
                <a:lnTo>
                  <a:pt x="268254" y="47110"/>
                </a:lnTo>
                <a:lnTo>
                  <a:pt x="280240" y="47110"/>
                </a:lnTo>
                <a:lnTo>
                  <a:pt x="283883" y="48724"/>
                </a:lnTo>
                <a:lnTo>
                  <a:pt x="286233" y="51953"/>
                </a:lnTo>
                <a:lnTo>
                  <a:pt x="287846" y="54350"/>
                </a:lnTo>
                <a:lnTo>
                  <a:pt x="288850" y="57040"/>
                </a:lnTo>
                <a:lnTo>
                  <a:pt x="289241" y="60025"/>
                </a:lnTo>
                <a:lnTo>
                  <a:pt x="310668" y="60025"/>
                </a:lnTo>
                <a:lnTo>
                  <a:pt x="306734" y="45063"/>
                </a:lnTo>
                <a:lnTo>
                  <a:pt x="299331" y="36176"/>
                </a:lnTo>
                <a:lnTo>
                  <a:pt x="288326" y="31096"/>
                </a:lnTo>
                <a:lnTo>
                  <a:pt x="274712" y="29425"/>
                </a:lnTo>
                <a:lnTo>
                  <a:pt x="269461" y="29695"/>
                </a:lnTo>
                <a:lnTo>
                  <a:pt x="256851" y="33233"/>
                </a:lnTo>
                <a:lnTo>
                  <a:pt x="246974" y="40872"/>
                </a:lnTo>
                <a:lnTo>
                  <a:pt x="242663" y="47010"/>
                </a:lnTo>
                <a:lnTo>
                  <a:pt x="238356" y="58665"/>
                </a:lnTo>
                <a:lnTo>
                  <a:pt x="236920" y="72940"/>
                </a:lnTo>
                <a:close/>
              </a:path>
              <a:path w="1311677" h="142798">
                <a:moveTo>
                  <a:pt x="328915" y="3522"/>
                </a:moveTo>
                <a:lnTo>
                  <a:pt x="328915" y="111318"/>
                </a:lnTo>
                <a:lnTo>
                  <a:pt x="349461" y="111318"/>
                </a:lnTo>
                <a:lnTo>
                  <a:pt x="349461" y="86148"/>
                </a:lnTo>
                <a:lnTo>
                  <a:pt x="358121" y="77122"/>
                </a:lnTo>
                <a:lnTo>
                  <a:pt x="377273" y="111318"/>
                </a:lnTo>
                <a:lnTo>
                  <a:pt x="402516" y="111318"/>
                </a:lnTo>
                <a:lnTo>
                  <a:pt x="373457" y="62300"/>
                </a:lnTo>
                <a:lnTo>
                  <a:pt x="401415" y="31700"/>
                </a:lnTo>
                <a:lnTo>
                  <a:pt x="375511" y="31700"/>
                </a:lnTo>
                <a:lnTo>
                  <a:pt x="349461" y="61786"/>
                </a:lnTo>
                <a:lnTo>
                  <a:pt x="349461" y="3522"/>
                </a:lnTo>
                <a:lnTo>
                  <a:pt x="328915" y="3522"/>
                </a:lnTo>
                <a:close/>
              </a:path>
              <a:path w="1311677" h="142798">
                <a:moveTo>
                  <a:pt x="476679" y="104493"/>
                </a:moveTo>
                <a:lnTo>
                  <a:pt x="478930" y="107062"/>
                </a:lnTo>
                <a:lnTo>
                  <a:pt x="481229" y="108823"/>
                </a:lnTo>
                <a:lnTo>
                  <a:pt x="485436" y="112003"/>
                </a:lnTo>
                <a:lnTo>
                  <a:pt x="490720" y="113593"/>
                </a:lnTo>
                <a:lnTo>
                  <a:pt x="498695" y="113560"/>
                </a:lnTo>
                <a:lnTo>
                  <a:pt x="501837" y="93804"/>
                </a:lnTo>
                <a:lnTo>
                  <a:pt x="497397" y="96055"/>
                </a:lnTo>
                <a:lnTo>
                  <a:pt x="487564" y="96055"/>
                </a:lnTo>
                <a:lnTo>
                  <a:pt x="484090" y="94954"/>
                </a:lnTo>
                <a:lnTo>
                  <a:pt x="481156" y="92752"/>
                </a:lnTo>
                <a:lnTo>
                  <a:pt x="476679" y="104493"/>
                </a:lnTo>
                <a:close/>
              </a:path>
              <a:path w="1311677" h="142798">
                <a:moveTo>
                  <a:pt x="585478" y="29425"/>
                </a:moveTo>
                <a:lnTo>
                  <a:pt x="579217" y="29425"/>
                </a:lnTo>
                <a:lnTo>
                  <a:pt x="574129" y="31064"/>
                </a:lnTo>
                <a:lnTo>
                  <a:pt x="570215" y="34341"/>
                </a:lnTo>
                <a:lnTo>
                  <a:pt x="567818" y="36298"/>
                </a:lnTo>
                <a:lnTo>
                  <a:pt x="565005" y="39943"/>
                </a:lnTo>
                <a:lnTo>
                  <a:pt x="561776" y="45275"/>
                </a:lnTo>
                <a:lnTo>
                  <a:pt x="561776" y="31333"/>
                </a:lnTo>
                <a:lnTo>
                  <a:pt x="541817" y="31333"/>
                </a:lnTo>
                <a:lnTo>
                  <a:pt x="541817" y="111318"/>
                </a:lnTo>
                <a:lnTo>
                  <a:pt x="562877" y="111318"/>
                </a:lnTo>
                <a:lnTo>
                  <a:pt x="562877" y="66678"/>
                </a:lnTo>
                <a:lnTo>
                  <a:pt x="563684" y="61933"/>
                </a:lnTo>
                <a:lnTo>
                  <a:pt x="565299" y="58851"/>
                </a:lnTo>
                <a:lnTo>
                  <a:pt x="568185" y="53372"/>
                </a:lnTo>
                <a:lnTo>
                  <a:pt x="573835" y="50632"/>
                </a:lnTo>
                <a:lnTo>
                  <a:pt x="584744" y="50705"/>
                </a:lnTo>
                <a:lnTo>
                  <a:pt x="588267" y="50999"/>
                </a:lnTo>
                <a:lnTo>
                  <a:pt x="588267" y="29572"/>
                </a:lnTo>
                <a:lnTo>
                  <a:pt x="585478" y="29425"/>
                </a:lnTo>
                <a:close/>
              </a:path>
              <a:path w="1311677" h="142798">
                <a:moveTo>
                  <a:pt x="604948" y="2494"/>
                </a:moveTo>
                <a:lnTo>
                  <a:pt x="604948" y="21793"/>
                </a:lnTo>
                <a:lnTo>
                  <a:pt x="626156" y="21793"/>
                </a:lnTo>
                <a:lnTo>
                  <a:pt x="626156" y="2494"/>
                </a:lnTo>
                <a:lnTo>
                  <a:pt x="604948" y="2494"/>
                </a:lnTo>
                <a:close/>
              </a:path>
              <a:path w="1311677" h="142798">
                <a:moveTo>
                  <a:pt x="604948" y="31333"/>
                </a:moveTo>
                <a:lnTo>
                  <a:pt x="604948" y="111318"/>
                </a:lnTo>
                <a:lnTo>
                  <a:pt x="626156" y="111318"/>
                </a:lnTo>
                <a:lnTo>
                  <a:pt x="626156" y="31333"/>
                </a:lnTo>
                <a:lnTo>
                  <a:pt x="604948" y="31333"/>
                </a:lnTo>
                <a:close/>
              </a:path>
              <a:path w="1311677" h="142798">
                <a:moveTo>
                  <a:pt x="968476" y="37937"/>
                </a:moveTo>
                <a:lnTo>
                  <a:pt x="968476" y="111318"/>
                </a:lnTo>
                <a:lnTo>
                  <a:pt x="989903" y="111318"/>
                </a:lnTo>
                <a:lnTo>
                  <a:pt x="989903" y="4916"/>
                </a:lnTo>
                <a:lnTo>
                  <a:pt x="972511" y="4916"/>
                </a:lnTo>
                <a:lnTo>
                  <a:pt x="972511" y="5846"/>
                </a:lnTo>
                <a:lnTo>
                  <a:pt x="971704" y="9172"/>
                </a:lnTo>
                <a:lnTo>
                  <a:pt x="970775" y="12352"/>
                </a:lnTo>
                <a:lnTo>
                  <a:pt x="969405" y="14896"/>
                </a:lnTo>
                <a:lnTo>
                  <a:pt x="967595" y="16804"/>
                </a:lnTo>
                <a:lnTo>
                  <a:pt x="964953" y="19592"/>
                </a:lnTo>
                <a:lnTo>
                  <a:pt x="961528" y="21451"/>
                </a:lnTo>
                <a:lnTo>
                  <a:pt x="957321" y="22381"/>
                </a:lnTo>
                <a:lnTo>
                  <a:pt x="954679" y="22968"/>
                </a:lnTo>
                <a:lnTo>
                  <a:pt x="950056" y="23408"/>
                </a:lnTo>
                <a:lnTo>
                  <a:pt x="943452" y="23701"/>
                </a:lnTo>
                <a:lnTo>
                  <a:pt x="943452" y="37937"/>
                </a:lnTo>
                <a:lnTo>
                  <a:pt x="968476" y="37937"/>
                </a:lnTo>
                <a:close/>
              </a:path>
              <a:path w="1311677" h="142798">
                <a:moveTo>
                  <a:pt x="637675" y="72940"/>
                </a:moveTo>
                <a:lnTo>
                  <a:pt x="637980" y="79391"/>
                </a:lnTo>
                <a:lnTo>
                  <a:pt x="640858" y="92164"/>
                </a:lnTo>
                <a:lnTo>
                  <a:pt x="646775" y="102659"/>
                </a:lnTo>
                <a:lnTo>
                  <a:pt x="650174" y="106229"/>
                </a:lnTo>
                <a:lnTo>
                  <a:pt x="660919" y="112137"/>
                </a:lnTo>
                <a:lnTo>
                  <a:pt x="675174" y="114106"/>
                </a:lnTo>
                <a:lnTo>
                  <a:pt x="682905" y="113494"/>
                </a:lnTo>
                <a:lnTo>
                  <a:pt x="695078" y="109073"/>
                </a:lnTo>
                <a:lnTo>
                  <a:pt x="704306" y="100384"/>
                </a:lnTo>
                <a:lnTo>
                  <a:pt x="708415" y="94709"/>
                </a:lnTo>
                <a:lnTo>
                  <a:pt x="710714" y="88692"/>
                </a:lnTo>
                <a:lnTo>
                  <a:pt x="711204" y="82332"/>
                </a:lnTo>
                <a:lnTo>
                  <a:pt x="689850" y="82332"/>
                </a:lnTo>
                <a:lnTo>
                  <a:pt x="689410" y="86540"/>
                </a:lnTo>
                <a:lnTo>
                  <a:pt x="688162" y="89964"/>
                </a:lnTo>
                <a:lnTo>
                  <a:pt x="686107" y="92606"/>
                </a:lnTo>
                <a:lnTo>
                  <a:pt x="684052" y="95248"/>
                </a:lnTo>
                <a:lnTo>
                  <a:pt x="680579" y="96568"/>
                </a:lnTo>
                <a:lnTo>
                  <a:pt x="668790" y="96568"/>
                </a:lnTo>
                <a:lnTo>
                  <a:pt x="664093" y="93242"/>
                </a:lnTo>
                <a:lnTo>
                  <a:pt x="661598" y="86588"/>
                </a:lnTo>
                <a:lnTo>
                  <a:pt x="660229" y="83017"/>
                </a:lnTo>
                <a:lnTo>
                  <a:pt x="659544" y="78297"/>
                </a:lnTo>
                <a:lnTo>
                  <a:pt x="659544" y="66262"/>
                </a:lnTo>
                <a:lnTo>
                  <a:pt x="660229" y="61321"/>
                </a:lnTo>
                <a:lnTo>
                  <a:pt x="661598" y="57603"/>
                </a:lnTo>
                <a:lnTo>
                  <a:pt x="664191" y="50608"/>
                </a:lnTo>
                <a:lnTo>
                  <a:pt x="669010" y="47110"/>
                </a:lnTo>
                <a:lnTo>
                  <a:pt x="680996" y="47110"/>
                </a:lnTo>
                <a:lnTo>
                  <a:pt x="684639" y="48724"/>
                </a:lnTo>
                <a:lnTo>
                  <a:pt x="686988" y="51953"/>
                </a:lnTo>
                <a:lnTo>
                  <a:pt x="688602" y="54350"/>
                </a:lnTo>
                <a:lnTo>
                  <a:pt x="689605" y="57041"/>
                </a:lnTo>
                <a:lnTo>
                  <a:pt x="689997" y="60025"/>
                </a:lnTo>
                <a:lnTo>
                  <a:pt x="711424" y="60025"/>
                </a:lnTo>
                <a:lnTo>
                  <a:pt x="707490" y="45063"/>
                </a:lnTo>
                <a:lnTo>
                  <a:pt x="700086" y="36176"/>
                </a:lnTo>
                <a:lnTo>
                  <a:pt x="689082" y="31096"/>
                </a:lnTo>
                <a:lnTo>
                  <a:pt x="675467" y="29425"/>
                </a:lnTo>
                <a:lnTo>
                  <a:pt x="670217" y="29695"/>
                </a:lnTo>
                <a:lnTo>
                  <a:pt x="657606" y="33233"/>
                </a:lnTo>
                <a:lnTo>
                  <a:pt x="647729" y="40872"/>
                </a:lnTo>
                <a:lnTo>
                  <a:pt x="643419" y="47010"/>
                </a:lnTo>
                <a:lnTo>
                  <a:pt x="639111" y="58665"/>
                </a:lnTo>
                <a:lnTo>
                  <a:pt x="637675" y="72940"/>
                </a:lnTo>
                <a:close/>
              </a:path>
              <a:path w="1311677" h="142798">
                <a:moveTo>
                  <a:pt x="779423" y="32947"/>
                </a:moveTo>
                <a:lnTo>
                  <a:pt x="774090" y="30452"/>
                </a:lnTo>
                <a:lnTo>
                  <a:pt x="768098" y="29205"/>
                </a:lnTo>
                <a:lnTo>
                  <a:pt x="761444" y="29205"/>
                </a:lnTo>
                <a:lnTo>
                  <a:pt x="756900" y="29418"/>
                </a:lnTo>
                <a:lnTo>
                  <a:pt x="752847" y="47966"/>
                </a:lnTo>
                <a:lnTo>
                  <a:pt x="756601" y="46449"/>
                </a:lnTo>
                <a:lnTo>
                  <a:pt x="765897" y="46449"/>
                </a:lnTo>
                <a:lnTo>
                  <a:pt x="769627" y="47880"/>
                </a:lnTo>
                <a:lnTo>
                  <a:pt x="772635" y="50742"/>
                </a:lnTo>
                <a:lnTo>
                  <a:pt x="775644" y="53604"/>
                </a:lnTo>
                <a:lnTo>
                  <a:pt x="777319" y="57799"/>
                </a:lnTo>
                <a:lnTo>
                  <a:pt x="777662" y="63327"/>
                </a:lnTo>
                <a:lnTo>
                  <a:pt x="745154" y="63327"/>
                </a:lnTo>
                <a:lnTo>
                  <a:pt x="745838" y="58141"/>
                </a:lnTo>
                <a:lnTo>
                  <a:pt x="744342" y="32797"/>
                </a:lnTo>
                <a:lnTo>
                  <a:pt x="734111" y="40285"/>
                </a:lnTo>
                <a:lnTo>
                  <a:pt x="729619" y="46236"/>
                </a:lnTo>
                <a:lnTo>
                  <a:pt x="725090" y="57796"/>
                </a:lnTo>
                <a:lnTo>
                  <a:pt x="723580" y="72133"/>
                </a:lnTo>
                <a:lnTo>
                  <a:pt x="724334" y="82601"/>
                </a:lnTo>
                <a:lnTo>
                  <a:pt x="728168" y="95078"/>
                </a:lnTo>
                <a:lnTo>
                  <a:pt x="735248" y="104127"/>
                </a:lnTo>
                <a:lnTo>
                  <a:pt x="737956" y="106241"/>
                </a:lnTo>
                <a:lnTo>
                  <a:pt x="749362" y="112030"/>
                </a:lnTo>
                <a:lnTo>
                  <a:pt x="762179" y="113960"/>
                </a:lnTo>
                <a:lnTo>
                  <a:pt x="768629" y="113574"/>
                </a:lnTo>
                <a:lnTo>
                  <a:pt x="781162" y="109886"/>
                </a:lnTo>
                <a:lnTo>
                  <a:pt x="790944" y="102292"/>
                </a:lnTo>
                <a:lnTo>
                  <a:pt x="795346" y="97400"/>
                </a:lnTo>
                <a:lnTo>
                  <a:pt x="797817" y="92581"/>
                </a:lnTo>
                <a:lnTo>
                  <a:pt x="798354" y="87836"/>
                </a:lnTo>
                <a:lnTo>
                  <a:pt x="777002" y="87836"/>
                </a:lnTo>
                <a:lnTo>
                  <a:pt x="775876" y="90184"/>
                </a:lnTo>
                <a:lnTo>
                  <a:pt x="773112" y="93339"/>
                </a:lnTo>
                <a:lnTo>
                  <a:pt x="770421" y="95786"/>
                </a:lnTo>
                <a:lnTo>
                  <a:pt x="766924" y="97009"/>
                </a:lnTo>
                <a:lnTo>
                  <a:pt x="758558" y="97009"/>
                </a:lnTo>
                <a:lnTo>
                  <a:pt x="755085" y="96006"/>
                </a:lnTo>
                <a:lnTo>
                  <a:pt x="752199" y="94000"/>
                </a:lnTo>
                <a:lnTo>
                  <a:pt x="747453" y="90771"/>
                </a:lnTo>
                <a:lnTo>
                  <a:pt x="744934" y="85146"/>
                </a:lnTo>
                <a:lnTo>
                  <a:pt x="744641" y="77122"/>
                </a:lnTo>
                <a:lnTo>
                  <a:pt x="799382" y="77122"/>
                </a:lnTo>
                <a:lnTo>
                  <a:pt x="799480" y="70225"/>
                </a:lnTo>
                <a:lnTo>
                  <a:pt x="799260" y="64941"/>
                </a:lnTo>
                <a:lnTo>
                  <a:pt x="798721" y="61272"/>
                </a:lnTo>
                <a:lnTo>
                  <a:pt x="797793" y="55010"/>
                </a:lnTo>
                <a:lnTo>
                  <a:pt x="795762" y="49507"/>
                </a:lnTo>
                <a:lnTo>
                  <a:pt x="792631" y="44762"/>
                </a:lnTo>
                <a:lnTo>
                  <a:pt x="789157" y="39380"/>
                </a:lnTo>
                <a:lnTo>
                  <a:pt x="784755" y="35442"/>
                </a:lnTo>
                <a:lnTo>
                  <a:pt x="779423" y="32947"/>
                </a:lnTo>
                <a:close/>
              </a:path>
              <a:path w="1311677" h="142798">
                <a:moveTo>
                  <a:pt x="756900" y="29418"/>
                </a:moveTo>
                <a:lnTo>
                  <a:pt x="744342" y="32797"/>
                </a:lnTo>
                <a:lnTo>
                  <a:pt x="745838" y="58141"/>
                </a:lnTo>
                <a:lnTo>
                  <a:pt x="747515" y="54032"/>
                </a:lnTo>
                <a:lnTo>
                  <a:pt x="750181" y="50999"/>
                </a:lnTo>
                <a:lnTo>
                  <a:pt x="752847" y="47966"/>
                </a:lnTo>
                <a:lnTo>
                  <a:pt x="756900" y="29418"/>
                </a:lnTo>
                <a:close/>
              </a:path>
              <a:path w="1311677" h="142798">
                <a:moveTo>
                  <a:pt x="850724" y="44762"/>
                </a:moveTo>
                <a:lnTo>
                  <a:pt x="850724" y="64061"/>
                </a:lnTo>
                <a:lnTo>
                  <a:pt x="930196" y="64061"/>
                </a:lnTo>
                <a:lnTo>
                  <a:pt x="930196" y="44762"/>
                </a:lnTo>
                <a:lnTo>
                  <a:pt x="850724" y="44762"/>
                </a:lnTo>
                <a:close/>
              </a:path>
              <a:path w="1311677" h="142798">
                <a:moveTo>
                  <a:pt x="850724" y="79030"/>
                </a:moveTo>
                <a:lnTo>
                  <a:pt x="850724" y="98329"/>
                </a:lnTo>
                <a:lnTo>
                  <a:pt x="930196" y="98329"/>
                </a:lnTo>
                <a:lnTo>
                  <a:pt x="930196" y="79030"/>
                </a:lnTo>
                <a:lnTo>
                  <a:pt x="850724" y="7903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3" name="object 673"/>
          <p:cNvSpPr/>
          <p:nvPr/>
        </p:nvSpPr>
        <p:spPr>
          <a:xfrm>
            <a:off x="8006308" y="5290832"/>
            <a:ext cx="0" cy="96862"/>
          </a:xfrm>
          <a:custGeom>
            <a:avLst/>
            <a:gdLst/>
            <a:ahLst/>
            <a:cxnLst/>
            <a:rect l="l" t="t" r="r" b="b"/>
            <a:pathLst>
              <a:path h="109777">
                <a:moveTo>
                  <a:pt x="0" y="0"/>
                </a:moveTo>
                <a:lnTo>
                  <a:pt x="0" y="109777"/>
                </a:lnTo>
              </a:path>
            </a:pathLst>
          </a:custGeom>
          <a:ln w="2247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4" name="object 674"/>
          <p:cNvSpPr/>
          <p:nvPr/>
        </p:nvSpPr>
        <p:spPr>
          <a:xfrm>
            <a:off x="8220102" y="5337483"/>
            <a:ext cx="72246" cy="0"/>
          </a:xfrm>
          <a:custGeom>
            <a:avLst/>
            <a:gdLst/>
            <a:ahLst/>
            <a:cxnLst/>
            <a:rect l="l" t="t" r="r" b="b"/>
            <a:pathLst>
              <a:path w="79471">
                <a:moveTo>
                  <a:pt x="0" y="0"/>
                </a:moveTo>
                <a:lnTo>
                  <a:pt x="79471" y="0"/>
                </a:lnTo>
              </a:path>
            </a:pathLst>
          </a:custGeom>
          <a:ln w="205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5" name="object 675"/>
          <p:cNvSpPr/>
          <p:nvPr/>
        </p:nvSpPr>
        <p:spPr>
          <a:xfrm>
            <a:off x="8220102" y="5367720"/>
            <a:ext cx="72246" cy="0"/>
          </a:xfrm>
          <a:custGeom>
            <a:avLst/>
            <a:gdLst/>
            <a:ahLst/>
            <a:cxnLst/>
            <a:rect l="l" t="t" r="r" b="b"/>
            <a:pathLst>
              <a:path w="79471">
                <a:moveTo>
                  <a:pt x="0" y="0"/>
                </a:moveTo>
                <a:lnTo>
                  <a:pt x="79471" y="0"/>
                </a:lnTo>
              </a:path>
            </a:pathLst>
          </a:custGeom>
          <a:ln w="2056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6" name="object 676"/>
          <p:cNvSpPr/>
          <p:nvPr/>
        </p:nvSpPr>
        <p:spPr>
          <a:xfrm>
            <a:off x="8462858" y="5378047"/>
            <a:ext cx="20212" cy="0"/>
          </a:xfrm>
          <a:custGeom>
            <a:avLst/>
            <a:gdLst/>
            <a:ahLst/>
            <a:cxnLst/>
            <a:rect l="l" t="t" r="r" b="b"/>
            <a:pathLst>
              <a:path w="22233">
                <a:moveTo>
                  <a:pt x="0" y="0"/>
                </a:moveTo>
                <a:lnTo>
                  <a:pt x="22233" y="0"/>
                </a:lnTo>
              </a:path>
            </a:pathLst>
          </a:custGeom>
          <a:ln w="2313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7" name="object 677"/>
          <p:cNvSpPr/>
          <p:nvPr/>
        </p:nvSpPr>
        <p:spPr>
          <a:xfrm>
            <a:off x="2319028" y="2463621"/>
            <a:ext cx="425451" cy="74405"/>
          </a:xfrm>
          <a:custGeom>
            <a:avLst/>
            <a:gdLst/>
            <a:ahLst/>
            <a:cxnLst/>
            <a:rect l="l" t="t" r="r" b="b"/>
            <a:pathLst>
              <a:path w="467996" h="84326">
                <a:moveTo>
                  <a:pt x="331068" y="26233"/>
                </a:moveTo>
                <a:lnTo>
                  <a:pt x="312784" y="26233"/>
                </a:lnTo>
                <a:lnTo>
                  <a:pt x="312784" y="27945"/>
                </a:lnTo>
                <a:lnTo>
                  <a:pt x="315720" y="28231"/>
                </a:lnTo>
                <a:lnTo>
                  <a:pt x="318532" y="29412"/>
                </a:lnTo>
                <a:lnTo>
                  <a:pt x="320611" y="32694"/>
                </a:lnTo>
                <a:lnTo>
                  <a:pt x="320611" y="73563"/>
                </a:lnTo>
                <a:lnTo>
                  <a:pt x="322201" y="77742"/>
                </a:lnTo>
                <a:lnTo>
                  <a:pt x="325381" y="80229"/>
                </a:lnTo>
                <a:lnTo>
                  <a:pt x="328520" y="82756"/>
                </a:lnTo>
                <a:lnTo>
                  <a:pt x="331863" y="84020"/>
                </a:lnTo>
                <a:lnTo>
                  <a:pt x="339283" y="84020"/>
                </a:lnTo>
                <a:lnTo>
                  <a:pt x="342952" y="82797"/>
                </a:lnTo>
                <a:lnTo>
                  <a:pt x="346417" y="80351"/>
                </a:lnTo>
                <a:lnTo>
                  <a:pt x="348700" y="78761"/>
                </a:lnTo>
                <a:lnTo>
                  <a:pt x="351228" y="76315"/>
                </a:lnTo>
                <a:lnTo>
                  <a:pt x="354000" y="73013"/>
                </a:lnTo>
                <a:lnTo>
                  <a:pt x="354000" y="82858"/>
                </a:lnTo>
                <a:lnTo>
                  <a:pt x="354427" y="83775"/>
                </a:lnTo>
                <a:lnTo>
                  <a:pt x="358015" y="82389"/>
                </a:lnTo>
                <a:lnTo>
                  <a:pt x="360339" y="81513"/>
                </a:lnTo>
                <a:lnTo>
                  <a:pt x="363885" y="80331"/>
                </a:lnTo>
                <a:lnTo>
                  <a:pt x="367779" y="79159"/>
                </a:lnTo>
                <a:lnTo>
                  <a:pt x="371672" y="76376"/>
                </a:lnTo>
                <a:lnTo>
                  <a:pt x="368452" y="76499"/>
                </a:lnTo>
                <a:lnTo>
                  <a:pt x="365343" y="75000"/>
                </a:lnTo>
                <a:lnTo>
                  <a:pt x="363845" y="72055"/>
                </a:lnTo>
                <a:lnTo>
                  <a:pt x="363845" y="26233"/>
                </a:lnTo>
                <a:lnTo>
                  <a:pt x="344093" y="26233"/>
                </a:lnTo>
                <a:lnTo>
                  <a:pt x="344093" y="28251"/>
                </a:lnTo>
                <a:lnTo>
                  <a:pt x="347762" y="28454"/>
                </a:lnTo>
                <a:lnTo>
                  <a:pt x="351431" y="30024"/>
                </a:lnTo>
                <a:lnTo>
                  <a:pt x="353266" y="33061"/>
                </a:lnTo>
                <a:lnTo>
                  <a:pt x="353266" y="69711"/>
                </a:lnTo>
                <a:lnTo>
                  <a:pt x="351716" y="71505"/>
                </a:lnTo>
                <a:lnTo>
                  <a:pt x="348679" y="73930"/>
                </a:lnTo>
                <a:lnTo>
                  <a:pt x="346030" y="75764"/>
                </a:lnTo>
                <a:lnTo>
                  <a:pt x="343319" y="76682"/>
                </a:lnTo>
                <a:lnTo>
                  <a:pt x="336511" y="76682"/>
                </a:lnTo>
                <a:lnTo>
                  <a:pt x="333738" y="75133"/>
                </a:lnTo>
                <a:lnTo>
                  <a:pt x="332230" y="72035"/>
                </a:lnTo>
                <a:lnTo>
                  <a:pt x="331068" y="68141"/>
                </a:lnTo>
                <a:lnTo>
                  <a:pt x="331068" y="26233"/>
                </a:lnTo>
                <a:close/>
              </a:path>
              <a:path w="467996" h="84326">
                <a:moveTo>
                  <a:pt x="388876" y="28475"/>
                </a:moveTo>
                <a:lnTo>
                  <a:pt x="384024" y="34427"/>
                </a:lnTo>
                <a:lnTo>
                  <a:pt x="385981" y="44455"/>
                </a:lnTo>
                <a:lnTo>
                  <a:pt x="386552" y="41113"/>
                </a:lnTo>
                <a:lnTo>
                  <a:pt x="387489" y="38341"/>
                </a:lnTo>
                <a:lnTo>
                  <a:pt x="388794" y="36139"/>
                </a:lnTo>
                <a:lnTo>
                  <a:pt x="391240" y="32022"/>
                </a:lnTo>
                <a:lnTo>
                  <a:pt x="395194" y="25499"/>
                </a:lnTo>
                <a:lnTo>
                  <a:pt x="388876" y="28475"/>
                </a:lnTo>
                <a:close/>
              </a:path>
              <a:path w="467996" h="84326">
                <a:moveTo>
                  <a:pt x="424567" y="48369"/>
                </a:moveTo>
                <a:lnTo>
                  <a:pt x="424567" y="41072"/>
                </a:lnTo>
                <a:lnTo>
                  <a:pt x="422407" y="35436"/>
                </a:lnTo>
                <a:lnTo>
                  <a:pt x="418085" y="31461"/>
                </a:lnTo>
                <a:lnTo>
                  <a:pt x="413764" y="27486"/>
                </a:lnTo>
                <a:lnTo>
                  <a:pt x="408729" y="25499"/>
                </a:lnTo>
                <a:lnTo>
                  <a:pt x="395194" y="25499"/>
                </a:lnTo>
                <a:lnTo>
                  <a:pt x="391240" y="32022"/>
                </a:lnTo>
                <a:lnTo>
                  <a:pt x="394787" y="29963"/>
                </a:lnTo>
                <a:lnTo>
                  <a:pt x="404123" y="29963"/>
                </a:lnTo>
                <a:lnTo>
                  <a:pt x="407465" y="31757"/>
                </a:lnTo>
                <a:lnTo>
                  <a:pt x="409463" y="35344"/>
                </a:lnTo>
                <a:lnTo>
                  <a:pt x="410564" y="37342"/>
                </a:lnTo>
                <a:lnTo>
                  <a:pt x="411338" y="40379"/>
                </a:lnTo>
                <a:lnTo>
                  <a:pt x="411787" y="44455"/>
                </a:lnTo>
                <a:lnTo>
                  <a:pt x="385981" y="44455"/>
                </a:lnTo>
                <a:lnTo>
                  <a:pt x="384024" y="34427"/>
                </a:lnTo>
                <a:lnTo>
                  <a:pt x="379173" y="40379"/>
                </a:lnTo>
                <a:lnTo>
                  <a:pt x="376748" y="47452"/>
                </a:lnTo>
                <a:lnTo>
                  <a:pt x="376748" y="63188"/>
                </a:lnTo>
                <a:lnTo>
                  <a:pt x="378837" y="69854"/>
                </a:lnTo>
                <a:lnTo>
                  <a:pt x="383015" y="75643"/>
                </a:lnTo>
                <a:lnTo>
                  <a:pt x="387194" y="81431"/>
                </a:lnTo>
                <a:lnTo>
                  <a:pt x="393115" y="84326"/>
                </a:lnTo>
                <a:lnTo>
                  <a:pt x="407425" y="84326"/>
                </a:lnTo>
                <a:lnTo>
                  <a:pt x="413040" y="82124"/>
                </a:lnTo>
                <a:lnTo>
                  <a:pt x="417627" y="77721"/>
                </a:lnTo>
                <a:lnTo>
                  <a:pt x="422213" y="73318"/>
                </a:lnTo>
                <a:lnTo>
                  <a:pt x="425342" y="68528"/>
                </a:lnTo>
                <a:lnTo>
                  <a:pt x="427013" y="63351"/>
                </a:lnTo>
                <a:lnTo>
                  <a:pt x="424873" y="62618"/>
                </a:lnTo>
                <a:lnTo>
                  <a:pt x="422386" y="66735"/>
                </a:lnTo>
                <a:lnTo>
                  <a:pt x="419675" y="69915"/>
                </a:lnTo>
                <a:lnTo>
                  <a:pt x="416740" y="72157"/>
                </a:lnTo>
                <a:lnTo>
                  <a:pt x="413805" y="74399"/>
                </a:lnTo>
                <a:lnTo>
                  <a:pt x="410197" y="75520"/>
                </a:lnTo>
                <a:lnTo>
                  <a:pt x="400617" y="75520"/>
                </a:lnTo>
                <a:lnTo>
                  <a:pt x="396030" y="73360"/>
                </a:lnTo>
                <a:lnTo>
                  <a:pt x="392157" y="69038"/>
                </a:lnTo>
                <a:lnTo>
                  <a:pt x="388284" y="64717"/>
                </a:lnTo>
                <a:lnTo>
                  <a:pt x="386144" y="57828"/>
                </a:lnTo>
                <a:lnTo>
                  <a:pt x="385736" y="48369"/>
                </a:lnTo>
                <a:lnTo>
                  <a:pt x="424567" y="48369"/>
                </a:lnTo>
                <a:close/>
              </a:path>
              <a:path w="467996" h="84326">
                <a:moveTo>
                  <a:pt x="438460" y="34387"/>
                </a:moveTo>
                <a:lnTo>
                  <a:pt x="440907" y="30574"/>
                </a:lnTo>
                <a:lnTo>
                  <a:pt x="444779" y="27945"/>
                </a:lnTo>
                <a:lnTo>
                  <a:pt x="452403" y="27945"/>
                </a:lnTo>
                <a:lnTo>
                  <a:pt x="456051" y="29984"/>
                </a:lnTo>
                <a:lnTo>
                  <a:pt x="458579" y="34060"/>
                </a:lnTo>
                <a:lnTo>
                  <a:pt x="459965" y="36261"/>
                </a:lnTo>
                <a:lnTo>
                  <a:pt x="461066" y="39340"/>
                </a:lnTo>
                <a:lnTo>
                  <a:pt x="461881" y="43294"/>
                </a:lnTo>
                <a:lnTo>
                  <a:pt x="463777" y="43294"/>
                </a:lnTo>
                <a:lnTo>
                  <a:pt x="463349" y="26233"/>
                </a:lnTo>
                <a:lnTo>
                  <a:pt x="460169" y="27517"/>
                </a:lnTo>
                <a:lnTo>
                  <a:pt x="457652" y="27109"/>
                </a:lnTo>
                <a:lnTo>
                  <a:pt x="455063" y="26294"/>
                </a:lnTo>
                <a:lnTo>
                  <a:pt x="452474" y="25479"/>
                </a:lnTo>
                <a:lnTo>
                  <a:pt x="447939" y="25071"/>
                </a:lnTo>
                <a:lnTo>
                  <a:pt x="443006" y="25071"/>
                </a:lnTo>
                <a:lnTo>
                  <a:pt x="438909" y="26538"/>
                </a:lnTo>
                <a:lnTo>
                  <a:pt x="435648" y="29474"/>
                </a:lnTo>
                <a:lnTo>
                  <a:pt x="432386" y="32409"/>
                </a:lnTo>
                <a:lnTo>
                  <a:pt x="430755" y="36160"/>
                </a:lnTo>
                <a:lnTo>
                  <a:pt x="430755" y="44436"/>
                </a:lnTo>
                <a:lnTo>
                  <a:pt x="431938" y="47656"/>
                </a:lnTo>
                <a:lnTo>
                  <a:pt x="434302" y="50387"/>
                </a:lnTo>
                <a:lnTo>
                  <a:pt x="436667" y="53119"/>
                </a:lnTo>
                <a:lnTo>
                  <a:pt x="440356" y="55830"/>
                </a:lnTo>
                <a:lnTo>
                  <a:pt x="445370" y="58520"/>
                </a:lnTo>
                <a:lnTo>
                  <a:pt x="452219" y="62434"/>
                </a:lnTo>
                <a:lnTo>
                  <a:pt x="454788" y="63943"/>
                </a:lnTo>
                <a:lnTo>
                  <a:pt x="456582" y="65491"/>
                </a:lnTo>
                <a:lnTo>
                  <a:pt x="458620" y="68671"/>
                </a:lnTo>
                <a:lnTo>
                  <a:pt x="459129" y="72035"/>
                </a:lnTo>
                <a:lnTo>
                  <a:pt x="459129" y="74725"/>
                </a:lnTo>
                <a:lnTo>
                  <a:pt x="456469" y="78608"/>
                </a:lnTo>
                <a:lnTo>
                  <a:pt x="452281" y="81146"/>
                </a:lnTo>
                <a:lnTo>
                  <a:pt x="443719" y="81146"/>
                </a:lnTo>
                <a:lnTo>
                  <a:pt x="439541" y="78863"/>
                </a:lnTo>
                <a:lnTo>
                  <a:pt x="436687" y="74297"/>
                </a:lnTo>
                <a:lnTo>
                  <a:pt x="435097" y="71810"/>
                </a:lnTo>
                <a:lnTo>
                  <a:pt x="433834" y="68243"/>
                </a:lnTo>
                <a:lnTo>
                  <a:pt x="432896" y="63596"/>
                </a:lnTo>
                <a:lnTo>
                  <a:pt x="430878" y="63596"/>
                </a:lnTo>
                <a:lnTo>
                  <a:pt x="430878" y="83347"/>
                </a:lnTo>
                <a:lnTo>
                  <a:pt x="434119" y="81574"/>
                </a:lnTo>
                <a:lnTo>
                  <a:pt x="437013" y="81982"/>
                </a:lnTo>
                <a:lnTo>
                  <a:pt x="440112" y="82797"/>
                </a:lnTo>
                <a:lnTo>
                  <a:pt x="443210" y="83612"/>
                </a:lnTo>
                <a:lnTo>
                  <a:pt x="445982" y="84020"/>
                </a:lnTo>
                <a:lnTo>
                  <a:pt x="454258" y="84020"/>
                </a:lnTo>
                <a:lnTo>
                  <a:pt x="458977" y="82491"/>
                </a:lnTo>
                <a:lnTo>
                  <a:pt x="462584" y="79434"/>
                </a:lnTo>
                <a:lnTo>
                  <a:pt x="466192" y="76376"/>
                </a:lnTo>
                <a:lnTo>
                  <a:pt x="467996" y="72442"/>
                </a:lnTo>
                <a:lnTo>
                  <a:pt x="467996" y="61354"/>
                </a:lnTo>
                <a:lnTo>
                  <a:pt x="463654" y="55850"/>
                </a:lnTo>
                <a:lnTo>
                  <a:pt x="454971" y="51121"/>
                </a:lnTo>
                <a:lnTo>
                  <a:pt x="446899" y="46779"/>
                </a:lnTo>
                <a:lnTo>
                  <a:pt x="441274" y="43844"/>
                </a:lnTo>
                <a:lnTo>
                  <a:pt x="438460" y="40501"/>
                </a:lnTo>
                <a:lnTo>
                  <a:pt x="438460" y="34387"/>
                </a:lnTo>
                <a:close/>
              </a:path>
              <a:path w="467996" h="84326">
                <a:moveTo>
                  <a:pt x="269918" y="39380"/>
                </a:moveTo>
                <a:lnTo>
                  <a:pt x="273913" y="35670"/>
                </a:lnTo>
                <a:lnTo>
                  <a:pt x="277785" y="33102"/>
                </a:lnTo>
                <a:lnTo>
                  <a:pt x="282637" y="32286"/>
                </a:lnTo>
                <a:lnTo>
                  <a:pt x="286143" y="32286"/>
                </a:lnTo>
                <a:lnTo>
                  <a:pt x="288548" y="33438"/>
                </a:lnTo>
                <a:lnTo>
                  <a:pt x="291157" y="38045"/>
                </a:lnTo>
                <a:lnTo>
                  <a:pt x="291809" y="40950"/>
                </a:lnTo>
                <a:lnTo>
                  <a:pt x="291809" y="74725"/>
                </a:lnTo>
                <a:lnTo>
                  <a:pt x="291218" y="77426"/>
                </a:lnTo>
                <a:lnTo>
                  <a:pt x="290036" y="78669"/>
                </a:lnTo>
                <a:lnTo>
                  <a:pt x="286775" y="80738"/>
                </a:lnTo>
                <a:lnTo>
                  <a:pt x="283799" y="81146"/>
                </a:lnTo>
                <a:lnTo>
                  <a:pt x="283799" y="82858"/>
                </a:lnTo>
                <a:lnTo>
                  <a:pt x="309910" y="82858"/>
                </a:lnTo>
                <a:lnTo>
                  <a:pt x="309910" y="81146"/>
                </a:lnTo>
                <a:lnTo>
                  <a:pt x="307138" y="81105"/>
                </a:lnTo>
                <a:lnTo>
                  <a:pt x="303978" y="79128"/>
                </a:lnTo>
                <a:lnTo>
                  <a:pt x="302205" y="75704"/>
                </a:lnTo>
                <a:lnTo>
                  <a:pt x="302205" y="36261"/>
                </a:lnTo>
                <a:lnTo>
                  <a:pt x="300004" y="30738"/>
                </a:lnTo>
                <a:lnTo>
                  <a:pt x="295601" y="27639"/>
                </a:lnTo>
                <a:lnTo>
                  <a:pt x="293318" y="26050"/>
                </a:lnTo>
                <a:lnTo>
                  <a:pt x="290790" y="25255"/>
                </a:lnTo>
                <a:lnTo>
                  <a:pt x="284594" y="25255"/>
                </a:lnTo>
                <a:lnTo>
                  <a:pt x="281292" y="26253"/>
                </a:lnTo>
                <a:lnTo>
                  <a:pt x="278112" y="28251"/>
                </a:lnTo>
                <a:lnTo>
                  <a:pt x="275992" y="29555"/>
                </a:lnTo>
                <a:lnTo>
                  <a:pt x="273057" y="31961"/>
                </a:lnTo>
                <a:lnTo>
                  <a:pt x="269306" y="35467"/>
                </a:lnTo>
                <a:lnTo>
                  <a:pt x="269306" y="26477"/>
                </a:lnTo>
                <a:lnTo>
                  <a:pt x="268695" y="25316"/>
                </a:lnTo>
                <a:lnTo>
                  <a:pt x="262947" y="27211"/>
                </a:lnTo>
                <a:lnTo>
                  <a:pt x="256709" y="29250"/>
                </a:lnTo>
                <a:lnTo>
                  <a:pt x="252755" y="30514"/>
                </a:lnTo>
                <a:lnTo>
                  <a:pt x="251083" y="33143"/>
                </a:lnTo>
                <a:lnTo>
                  <a:pt x="253652" y="32898"/>
                </a:lnTo>
                <a:lnTo>
                  <a:pt x="258421" y="35222"/>
                </a:lnTo>
                <a:lnTo>
                  <a:pt x="259155" y="38116"/>
                </a:lnTo>
                <a:lnTo>
                  <a:pt x="259155" y="75480"/>
                </a:lnTo>
                <a:lnTo>
                  <a:pt x="257412" y="78975"/>
                </a:lnTo>
                <a:lnTo>
                  <a:pt x="254223" y="80779"/>
                </a:lnTo>
                <a:lnTo>
                  <a:pt x="251328" y="81146"/>
                </a:lnTo>
                <a:lnTo>
                  <a:pt x="251328" y="82858"/>
                </a:lnTo>
                <a:lnTo>
                  <a:pt x="278051" y="82858"/>
                </a:lnTo>
                <a:lnTo>
                  <a:pt x="278051" y="81146"/>
                </a:lnTo>
                <a:lnTo>
                  <a:pt x="275238" y="81065"/>
                </a:lnTo>
                <a:lnTo>
                  <a:pt x="271874" y="79525"/>
                </a:lnTo>
                <a:lnTo>
                  <a:pt x="269918" y="76560"/>
                </a:lnTo>
                <a:lnTo>
                  <a:pt x="269918" y="39380"/>
                </a:lnTo>
                <a:close/>
              </a:path>
              <a:path w="467996" h="84326">
                <a:moveTo>
                  <a:pt x="52772" y="14512"/>
                </a:moveTo>
                <a:lnTo>
                  <a:pt x="52772" y="29311"/>
                </a:lnTo>
                <a:lnTo>
                  <a:pt x="49450" y="34447"/>
                </a:lnTo>
                <a:lnTo>
                  <a:pt x="43783" y="42866"/>
                </a:lnTo>
                <a:lnTo>
                  <a:pt x="50755" y="41806"/>
                </a:lnTo>
                <a:lnTo>
                  <a:pt x="56268" y="39604"/>
                </a:lnTo>
                <a:lnTo>
                  <a:pt x="52772" y="14512"/>
                </a:lnTo>
                <a:close/>
              </a:path>
              <a:path w="467996" h="84326">
                <a:moveTo>
                  <a:pt x="34794" y="82858"/>
                </a:moveTo>
                <a:lnTo>
                  <a:pt x="34794" y="80596"/>
                </a:lnTo>
                <a:lnTo>
                  <a:pt x="30065" y="80188"/>
                </a:lnTo>
                <a:lnTo>
                  <a:pt x="26998" y="79362"/>
                </a:lnTo>
                <a:lnTo>
                  <a:pt x="24185" y="76876"/>
                </a:lnTo>
                <a:lnTo>
                  <a:pt x="23481" y="73930"/>
                </a:lnTo>
                <a:lnTo>
                  <a:pt x="23481" y="44639"/>
                </a:lnTo>
                <a:lnTo>
                  <a:pt x="30453" y="44334"/>
                </a:lnTo>
                <a:lnTo>
                  <a:pt x="60294" y="82858"/>
                </a:lnTo>
                <a:lnTo>
                  <a:pt x="80473" y="82858"/>
                </a:lnTo>
                <a:lnTo>
                  <a:pt x="80473" y="80596"/>
                </a:lnTo>
                <a:lnTo>
                  <a:pt x="75949" y="79780"/>
                </a:lnTo>
                <a:lnTo>
                  <a:pt x="72769" y="77987"/>
                </a:lnTo>
                <a:lnTo>
                  <a:pt x="69589" y="74603"/>
                </a:lnTo>
                <a:lnTo>
                  <a:pt x="43783" y="42866"/>
                </a:lnTo>
                <a:lnTo>
                  <a:pt x="49450" y="34447"/>
                </a:lnTo>
                <a:lnTo>
                  <a:pt x="42805" y="37179"/>
                </a:lnTo>
                <a:lnTo>
                  <a:pt x="38932" y="38728"/>
                </a:lnTo>
                <a:lnTo>
                  <a:pt x="32491" y="39666"/>
                </a:lnTo>
                <a:lnTo>
                  <a:pt x="23481" y="39992"/>
                </a:lnTo>
                <a:lnTo>
                  <a:pt x="23481" y="9111"/>
                </a:lnTo>
                <a:lnTo>
                  <a:pt x="24674" y="5533"/>
                </a:lnTo>
                <a:lnTo>
                  <a:pt x="27640" y="4769"/>
                </a:lnTo>
                <a:lnTo>
                  <a:pt x="36445" y="4769"/>
                </a:lnTo>
                <a:lnTo>
                  <a:pt x="40665" y="5482"/>
                </a:lnTo>
                <a:lnTo>
                  <a:pt x="43845" y="6910"/>
                </a:lnTo>
                <a:lnTo>
                  <a:pt x="49797" y="9559"/>
                </a:lnTo>
                <a:lnTo>
                  <a:pt x="52772" y="14512"/>
                </a:lnTo>
                <a:lnTo>
                  <a:pt x="56268" y="39604"/>
                </a:lnTo>
                <a:lnTo>
                  <a:pt x="60325" y="36261"/>
                </a:lnTo>
                <a:lnTo>
                  <a:pt x="64381" y="32918"/>
                </a:lnTo>
                <a:lnTo>
                  <a:pt x="66409" y="28128"/>
                </a:lnTo>
                <a:lnTo>
                  <a:pt x="66409" y="12596"/>
                </a:lnTo>
                <a:lnTo>
                  <a:pt x="61843" y="6217"/>
                </a:lnTo>
                <a:lnTo>
                  <a:pt x="52711" y="2751"/>
                </a:lnTo>
                <a:lnTo>
                  <a:pt x="47901" y="917"/>
                </a:lnTo>
                <a:lnTo>
                  <a:pt x="41888" y="0"/>
                </a:lnTo>
                <a:lnTo>
                  <a:pt x="0" y="0"/>
                </a:lnTo>
                <a:lnTo>
                  <a:pt x="0" y="2323"/>
                </a:lnTo>
                <a:lnTo>
                  <a:pt x="4525" y="2690"/>
                </a:lnTo>
                <a:lnTo>
                  <a:pt x="7450" y="3557"/>
                </a:lnTo>
                <a:lnTo>
                  <a:pt x="10100" y="6287"/>
                </a:lnTo>
                <a:lnTo>
                  <a:pt x="10762" y="9172"/>
                </a:lnTo>
                <a:lnTo>
                  <a:pt x="10762" y="73033"/>
                </a:lnTo>
                <a:lnTo>
                  <a:pt x="10171" y="76356"/>
                </a:lnTo>
                <a:lnTo>
                  <a:pt x="7806" y="79209"/>
                </a:lnTo>
                <a:lnTo>
                  <a:pt x="4810" y="80147"/>
                </a:lnTo>
                <a:lnTo>
                  <a:pt x="0" y="80596"/>
                </a:lnTo>
                <a:lnTo>
                  <a:pt x="0" y="82858"/>
                </a:lnTo>
                <a:lnTo>
                  <a:pt x="34794" y="82858"/>
                </a:lnTo>
                <a:close/>
              </a:path>
              <a:path w="467996" h="84326">
                <a:moveTo>
                  <a:pt x="100833" y="28475"/>
                </a:moveTo>
                <a:lnTo>
                  <a:pt x="95981" y="34427"/>
                </a:lnTo>
                <a:lnTo>
                  <a:pt x="97938" y="44455"/>
                </a:lnTo>
                <a:lnTo>
                  <a:pt x="98509" y="41113"/>
                </a:lnTo>
                <a:lnTo>
                  <a:pt x="99446" y="38341"/>
                </a:lnTo>
                <a:lnTo>
                  <a:pt x="100751" y="36139"/>
                </a:lnTo>
                <a:lnTo>
                  <a:pt x="103197" y="32022"/>
                </a:lnTo>
                <a:lnTo>
                  <a:pt x="107151" y="25499"/>
                </a:lnTo>
                <a:lnTo>
                  <a:pt x="100833" y="28475"/>
                </a:lnTo>
                <a:close/>
              </a:path>
              <a:path w="467996" h="84326">
                <a:moveTo>
                  <a:pt x="136524" y="48369"/>
                </a:moveTo>
                <a:lnTo>
                  <a:pt x="136524" y="41072"/>
                </a:lnTo>
                <a:lnTo>
                  <a:pt x="134364" y="35436"/>
                </a:lnTo>
                <a:lnTo>
                  <a:pt x="130042" y="31461"/>
                </a:lnTo>
                <a:lnTo>
                  <a:pt x="125721" y="27486"/>
                </a:lnTo>
                <a:lnTo>
                  <a:pt x="120686" y="25499"/>
                </a:lnTo>
                <a:lnTo>
                  <a:pt x="107151" y="25499"/>
                </a:lnTo>
                <a:lnTo>
                  <a:pt x="103197" y="32022"/>
                </a:lnTo>
                <a:lnTo>
                  <a:pt x="106744" y="29963"/>
                </a:lnTo>
                <a:lnTo>
                  <a:pt x="116080" y="29963"/>
                </a:lnTo>
                <a:lnTo>
                  <a:pt x="119423" y="31757"/>
                </a:lnTo>
                <a:lnTo>
                  <a:pt x="121420" y="35344"/>
                </a:lnTo>
                <a:lnTo>
                  <a:pt x="122521" y="37342"/>
                </a:lnTo>
                <a:lnTo>
                  <a:pt x="123295" y="40379"/>
                </a:lnTo>
                <a:lnTo>
                  <a:pt x="123744" y="44455"/>
                </a:lnTo>
                <a:lnTo>
                  <a:pt x="97938" y="44455"/>
                </a:lnTo>
                <a:lnTo>
                  <a:pt x="95981" y="34427"/>
                </a:lnTo>
                <a:lnTo>
                  <a:pt x="91130" y="40379"/>
                </a:lnTo>
                <a:lnTo>
                  <a:pt x="88704" y="47452"/>
                </a:lnTo>
                <a:lnTo>
                  <a:pt x="88704" y="63188"/>
                </a:lnTo>
                <a:lnTo>
                  <a:pt x="90794" y="69854"/>
                </a:lnTo>
                <a:lnTo>
                  <a:pt x="94972" y="75643"/>
                </a:lnTo>
                <a:lnTo>
                  <a:pt x="99151" y="81431"/>
                </a:lnTo>
                <a:lnTo>
                  <a:pt x="105072" y="84326"/>
                </a:lnTo>
                <a:lnTo>
                  <a:pt x="119382" y="84326"/>
                </a:lnTo>
                <a:lnTo>
                  <a:pt x="124997" y="82124"/>
                </a:lnTo>
                <a:lnTo>
                  <a:pt x="129584" y="77721"/>
                </a:lnTo>
                <a:lnTo>
                  <a:pt x="134170" y="73318"/>
                </a:lnTo>
                <a:lnTo>
                  <a:pt x="137299" y="68528"/>
                </a:lnTo>
                <a:lnTo>
                  <a:pt x="138970" y="63351"/>
                </a:lnTo>
                <a:lnTo>
                  <a:pt x="136830" y="62618"/>
                </a:lnTo>
                <a:lnTo>
                  <a:pt x="134343" y="66734"/>
                </a:lnTo>
                <a:lnTo>
                  <a:pt x="131632" y="69915"/>
                </a:lnTo>
                <a:lnTo>
                  <a:pt x="128697" y="72157"/>
                </a:lnTo>
                <a:lnTo>
                  <a:pt x="125762" y="74399"/>
                </a:lnTo>
                <a:lnTo>
                  <a:pt x="122154" y="75520"/>
                </a:lnTo>
                <a:lnTo>
                  <a:pt x="112574" y="75520"/>
                </a:lnTo>
                <a:lnTo>
                  <a:pt x="107987" y="73360"/>
                </a:lnTo>
                <a:lnTo>
                  <a:pt x="104114" y="69038"/>
                </a:lnTo>
                <a:lnTo>
                  <a:pt x="100241" y="64717"/>
                </a:lnTo>
                <a:lnTo>
                  <a:pt x="98101" y="57828"/>
                </a:lnTo>
                <a:lnTo>
                  <a:pt x="97693" y="48369"/>
                </a:lnTo>
                <a:lnTo>
                  <a:pt x="136524" y="48369"/>
                </a:lnTo>
                <a:close/>
              </a:path>
              <a:path w="467996" h="84326">
                <a:moveTo>
                  <a:pt x="158673" y="36078"/>
                </a:moveTo>
                <a:lnTo>
                  <a:pt x="158224" y="34936"/>
                </a:lnTo>
                <a:lnTo>
                  <a:pt x="157450" y="31614"/>
                </a:lnTo>
                <a:lnTo>
                  <a:pt x="159641" y="28516"/>
                </a:lnTo>
                <a:lnTo>
                  <a:pt x="163259" y="26050"/>
                </a:lnTo>
                <a:lnTo>
                  <a:pt x="138615" y="26050"/>
                </a:lnTo>
                <a:lnTo>
                  <a:pt x="140572" y="28190"/>
                </a:lnTo>
                <a:lnTo>
                  <a:pt x="143080" y="29412"/>
                </a:lnTo>
                <a:lnTo>
                  <a:pt x="146402" y="33184"/>
                </a:lnTo>
                <a:lnTo>
                  <a:pt x="147910" y="36812"/>
                </a:lnTo>
                <a:lnTo>
                  <a:pt x="166622" y="81574"/>
                </a:lnTo>
                <a:lnTo>
                  <a:pt x="167540" y="83317"/>
                </a:lnTo>
                <a:lnTo>
                  <a:pt x="170230" y="82002"/>
                </a:lnTo>
                <a:lnTo>
                  <a:pt x="187903" y="37974"/>
                </a:lnTo>
                <a:lnTo>
                  <a:pt x="189574" y="33774"/>
                </a:lnTo>
                <a:lnTo>
                  <a:pt x="190848" y="31094"/>
                </a:lnTo>
                <a:lnTo>
                  <a:pt x="192601" y="28771"/>
                </a:lnTo>
                <a:lnTo>
                  <a:pt x="196036" y="26050"/>
                </a:lnTo>
                <a:lnTo>
                  <a:pt x="178669" y="26050"/>
                </a:lnTo>
                <a:lnTo>
                  <a:pt x="178669" y="27945"/>
                </a:lnTo>
                <a:lnTo>
                  <a:pt x="181441" y="28312"/>
                </a:lnTo>
                <a:lnTo>
                  <a:pt x="184601" y="30514"/>
                </a:lnTo>
                <a:lnTo>
                  <a:pt x="184366" y="33999"/>
                </a:lnTo>
                <a:lnTo>
                  <a:pt x="183429" y="36934"/>
                </a:lnTo>
                <a:lnTo>
                  <a:pt x="182399" y="39686"/>
                </a:lnTo>
                <a:lnTo>
                  <a:pt x="171392" y="67693"/>
                </a:lnTo>
                <a:lnTo>
                  <a:pt x="158673" y="36078"/>
                </a:lnTo>
                <a:close/>
              </a:path>
              <a:path w="467996" h="84326">
                <a:moveTo>
                  <a:pt x="213545" y="28475"/>
                </a:moveTo>
                <a:lnTo>
                  <a:pt x="208694" y="34427"/>
                </a:lnTo>
                <a:lnTo>
                  <a:pt x="210651" y="44455"/>
                </a:lnTo>
                <a:lnTo>
                  <a:pt x="211222" y="41113"/>
                </a:lnTo>
                <a:lnTo>
                  <a:pt x="212159" y="38341"/>
                </a:lnTo>
                <a:lnTo>
                  <a:pt x="213464" y="36139"/>
                </a:lnTo>
                <a:lnTo>
                  <a:pt x="215910" y="32022"/>
                </a:lnTo>
                <a:lnTo>
                  <a:pt x="219864" y="25499"/>
                </a:lnTo>
                <a:lnTo>
                  <a:pt x="213545" y="28475"/>
                </a:lnTo>
                <a:close/>
              </a:path>
              <a:path w="467996" h="84326">
                <a:moveTo>
                  <a:pt x="249237" y="48369"/>
                </a:moveTo>
                <a:lnTo>
                  <a:pt x="249237" y="41072"/>
                </a:lnTo>
                <a:lnTo>
                  <a:pt x="247076" y="35436"/>
                </a:lnTo>
                <a:lnTo>
                  <a:pt x="242755" y="31461"/>
                </a:lnTo>
                <a:lnTo>
                  <a:pt x="238433" y="27486"/>
                </a:lnTo>
                <a:lnTo>
                  <a:pt x="233399" y="25499"/>
                </a:lnTo>
                <a:lnTo>
                  <a:pt x="219864" y="25499"/>
                </a:lnTo>
                <a:lnTo>
                  <a:pt x="215910" y="32022"/>
                </a:lnTo>
                <a:lnTo>
                  <a:pt x="219456" y="29963"/>
                </a:lnTo>
                <a:lnTo>
                  <a:pt x="228792" y="29963"/>
                </a:lnTo>
                <a:lnTo>
                  <a:pt x="232135" y="31757"/>
                </a:lnTo>
                <a:lnTo>
                  <a:pt x="234133" y="35344"/>
                </a:lnTo>
                <a:lnTo>
                  <a:pt x="235233" y="37342"/>
                </a:lnTo>
                <a:lnTo>
                  <a:pt x="236008" y="40379"/>
                </a:lnTo>
                <a:lnTo>
                  <a:pt x="236456" y="44455"/>
                </a:lnTo>
                <a:lnTo>
                  <a:pt x="210651" y="44455"/>
                </a:lnTo>
                <a:lnTo>
                  <a:pt x="208694" y="34427"/>
                </a:lnTo>
                <a:lnTo>
                  <a:pt x="203843" y="40379"/>
                </a:lnTo>
                <a:lnTo>
                  <a:pt x="201417" y="47452"/>
                </a:lnTo>
                <a:lnTo>
                  <a:pt x="201417" y="63188"/>
                </a:lnTo>
                <a:lnTo>
                  <a:pt x="203506" y="69854"/>
                </a:lnTo>
                <a:lnTo>
                  <a:pt x="207685" y="75643"/>
                </a:lnTo>
                <a:lnTo>
                  <a:pt x="211863" y="81431"/>
                </a:lnTo>
                <a:lnTo>
                  <a:pt x="217785" y="84326"/>
                </a:lnTo>
                <a:lnTo>
                  <a:pt x="232094" y="84326"/>
                </a:lnTo>
                <a:lnTo>
                  <a:pt x="237710" y="82124"/>
                </a:lnTo>
                <a:lnTo>
                  <a:pt x="242296" y="77721"/>
                </a:lnTo>
                <a:lnTo>
                  <a:pt x="246882" y="73318"/>
                </a:lnTo>
                <a:lnTo>
                  <a:pt x="250011" y="68528"/>
                </a:lnTo>
                <a:lnTo>
                  <a:pt x="251683" y="63351"/>
                </a:lnTo>
                <a:lnTo>
                  <a:pt x="249542" y="62618"/>
                </a:lnTo>
                <a:lnTo>
                  <a:pt x="247056" y="66735"/>
                </a:lnTo>
                <a:lnTo>
                  <a:pt x="244344" y="69915"/>
                </a:lnTo>
                <a:lnTo>
                  <a:pt x="241409" y="72157"/>
                </a:lnTo>
                <a:lnTo>
                  <a:pt x="238474" y="74399"/>
                </a:lnTo>
                <a:lnTo>
                  <a:pt x="234866" y="75520"/>
                </a:lnTo>
                <a:lnTo>
                  <a:pt x="225286" y="75520"/>
                </a:lnTo>
                <a:lnTo>
                  <a:pt x="220700" y="73360"/>
                </a:lnTo>
                <a:lnTo>
                  <a:pt x="216827" y="69038"/>
                </a:lnTo>
                <a:lnTo>
                  <a:pt x="212954" y="64717"/>
                </a:lnTo>
                <a:lnTo>
                  <a:pt x="210814" y="57828"/>
                </a:lnTo>
                <a:lnTo>
                  <a:pt x="210406" y="48369"/>
                </a:lnTo>
                <a:lnTo>
                  <a:pt x="249237" y="4836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8" name="object 678"/>
          <p:cNvSpPr/>
          <p:nvPr/>
        </p:nvSpPr>
        <p:spPr>
          <a:xfrm>
            <a:off x="3142480" y="2461194"/>
            <a:ext cx="306107" cy="96041"/>
          </a:xfrm>
          <a:custGeom>
            <a:avLst/>
            <a:gdLst/>
            <a:ahLst/>
            <a:cxnLst/>
            <a:rect l="l" t="t" r="r" b="b"/>
            <a:pathLst>
              <a:path w="336718" h="108847">
                <a:moveTo>
                  <a:pt x="290061" y="21708"/>
                </a:moveTo>
                <a:lnTo>
                  <a:pt x="292221" y="17957"/>
                </a:lnTo>
                <a:lnTo>
                  <a:pt x="294240" y="15185"/>
                </a:lnTo>
                <a:lnTo>
                  <a:pt x="296115" y="13391"/>
                </a:lnTo>
                <a:lnTo>
                  <a:pt x="299539" y="10089"/>
                </a:lnTo>
                <a:lnTo>
                  <a:pt x="303494" y="8438"/>
                </a:lnTo>
                <a:lnTo>
                  <a:pt x="311769" y="8438"/>
                </a:lnTo>
                <a:lnTo>
                  <a:pt x="315143" y="9600"/>
                </a:lnTo>
                <a:lnTo>
                  <a:pt x="318098" y="11923"/>
                </a:lnTo>
                <a:lnTo>
                  <a:pt x="321054" y="14247"/>
                </a:lnTo>
                <a:lnTo>
                  <a:pt x="322532" y="17631"/>
                </a:lnTo>
                <a:lnTo>
                  <a:pt x="322532" y="27089"/>
                </a:lnTo>
                <a:lnTo>
                  <a:pt x="320657" y="31125"/>
                </a:lnTo>
                <a:lnTo>
                  <a:pt x="316906" y="34182"/>
                </a:lnTo>
                <a:lnTo>
                  <a:pt x="313155" y="37240"/>
                </a:lnTo>
                <a:lnTo>
                  <a:pt x="308019" y="39951"/>
                </a:lnTo>
                <a:lnTo>
                  <a:pt x="301496" y="42315"/>
                </a:lnTo>
                <a:lnTo>
                  <a:pt x="302270" y="43824"/>
                </a:lnTo>
                <a:lnTo>
                  <a:pt x="313869" y="43722"/>
                </a:lnTo>
                <a:lnTo>
                  <a:pt x="320269" y="46515"/>
                </a:lnTo>
                <a:lnTo>
                  <a:pt x="324060" y="52100"/>
                </a:lnTo>
                <a:lnTo>
                  <a:pt x="326303" y="55401"/>
                </a:lnTo>
                <a:lnTo>
                  <a:pt x="327424" y="59234"/>
                </a:lnTo>
                <a:lnTo>
                  <a:pt x="327424" y="68121"/>
                </a:lnTo>
                <a:lnTo>
                  <a:pt x="326038" y="72310"/>
                </a:lnTo>
                <a:lnTo>
                  <a:pt x="323265" y="76162"/>
                </a:lnTo>
                <a:lnTo>
                  <a:pt x="320493" y="80014"/>
                </a:lnTo>
                <a:lnTo>
                  <a:pt x="316254" y="81941"/>
                </a:lnTo>
                <a:lnTo>
                  <a:pt x="307977" y="81941"/>
                </a:lnTo>
                <a:lnTo>
                  <a:pt x="304849" y="80779"/>
                </a:lnTo>
                <a:lnTo>
                  <a:pt x="301160" y="78456"/>
                </a:lnTo>
                <a:lnTo>
                  <a:pt x="297470" y="76131"/>
                </a:lnTo>
                <a:lnTo>
                  <a:pt x="294504" y="74970"/>
                </a:lnTo>
                <a:lnTo>
                  <a:pt x="292262" y="74970"/>
                </a:lnTo>
                <a:lnTo>
                  <a:pt x="288991" y="76438"/>
                </a:lnTo>
                <a:lnTo>
                  <a:pt x="287981" y="79495"/>
                </a:lnTo>
                <a:lnTo>
                  <a:pt x="288991" y="82807"/>
                </a:lnTo>
                <a:lnTo>
                  <a:pt x="293026" y="85783"/>
                </a:lnTo>
                <a:lnTo>
                  <a:pt x="296543" y="86527"/>
                </a:lnTo>
                <a:lnTo>
                  <a:pt x="304077" y="86476"/>
                </a:lnTo>
                <a:lnTo>
                  <a:pt x="317478" y="83961"/>
                </a:lnTo>
                <a:lnTo>
                  <a:pt x="327576" y="77660"/>
                </a:lnTo>
                <a:lnTo>
                  <a:pt x="333671" y="71749"/>
                </a:lnTo>
                <a:lnTo>
                  <a:pt x="336718" y="64921"/>
                </a:lnTo>
                <a:lnTo>
                  <a:pt x="336718" y="50611"/>
                </a:lnTo>
                <a:lnTo>
                  <a:pt x="334496" y="45190"/>
                </a:lnTo>
                <a:lnTo>
                  <a:pt x="330053" y="40909"/>
                </a:lnTo>
                <a:lnTo>
                  <a:pt x="327688" y="38667"/>
                </a:lnTo>
                <a:lnTo>
                  <a:pt x="324549" y="36710"/>
                </a:lnTo>
                <a:lnTo>
                  <a:pt x="320636" y="35038"/>
                </a:lnTo>
                <a:lnTo>
                  <a:pt x="323979" y="32715"/>
                </a:lnTo>
                <a:lnTo>
                  <a:pt x="328035" y="28739"/>
                </a:lnTo>
                <a:lnTo>
                  <a:pt x="330848" y="25438"/>
                </a:lnTo>
                <a:lnTo>
                  <a:pt x="332255" y="21810"/>
                </a:lnTo>
                <a:lnTo>
                  <a:pt x="332255" y="13371"/>
                </a:lnTo>
                <a:lnTo>
                  <a:pt x="330553" y="9416"/>
                </a:lnTo>
                <a:lnTo>
                  <a:pt x="327148" y="5992"/>
                </a:lnTo>
                <a:lnTo>
                  <a:pt x="323745" y="2567"/>
                </a:lnTo>
                <a:lnTo>
                  <a:pt x="318924" y="855"/>
                </a:lnTo>
                <a:lnTo>
                  <a:pt x="306856" y="855"/>
                </a:lnTo>
                <a:lnTo>
                  <a:pt x="301720" y="2710"/>
                </a:lnTo>
                <a:lnTo>
                  <a:pt x="297276" y="6420"/>
                </a:lnTo>
                <a:lnTo>
                  <a:pt x="292832" y="10130"/>
                </a:lnTo>
                <a:lnTo>
                  <a:pt x="289796" y="15083"/>
                </a:lnTo>
                <a:lnTo>
                  <a:pt x="288165" y="21279"/>
                </a:lnTo>
                <a:lnTo>
                  <a:pt x="290061" y="21708"/>
                </a:lnTo>
                <a:close/>
              </a:path>
              <a:path w="336718" h="108847">
                <a:moveTo>
                  <a:pt x="10334" y="22238"/>
                </a:moveTo>
                <a:lnTo>
                  <a:pt x="10334" y="15348"/>
                </a:lnTo>
                <a:lnTo>
                  <a:pt x="7215" y="35773"/>
                </a:lnTo>
                <a:lnTo>
                  <a:pt x="9824" y="38341"/>
                </a:lnTo>
                <a:lnTo>
                  <a:pt x="15185" y="42009"/>
                </a:lnTo>
                <a:lnTo>
                  <a:pt x="15409" y="28924"/>
                </a:lnTo>
                <a:lnTo>
                  <a:pt x="12026" y="25580"/>
                </a:lnTo>
                <a:lnTo>
                  <a:pt x="10334" y="22238"/>
                </a:lnTo>
                <a:close/>
              </a:path>
              <a:path w="336718" h="108847">
                <a:moveTo>
                  <a:pt x="42683" y="13513"/>
                </a:moveTo>
                <a:lnTo>
                  <a:pt x="44864" y="17672"/>
                </a:lnTo>
                <a:lnTo>
                  <a:pt x="45801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5" y="7154"/>
                </a:lnTo>
                <a:lnTo>
                  <a:pt x="42499" y="5584"/>
                </a:lnTo>
                <a:lnTo>
                  <a:pt x="38708" y="4402"/>
                </a:lnTo>
                <a:lnTo>
                  <a:pt x="34631" y="3301"/>
                </a:lnTo>
                <a:lnTo>
                  <a:pt x="30901" y="2649"/>
                </a:lnTo>
                <a:lnTo>
                  <a:pt x="27517" y="2445"/>
                </a:lnTo>
                <a:lnTo>
                  <a:pt x="27517" y="-5381"/>
                </a:lnTo>
                <a:lnTo>
                  <a:pt x="23298" y="-5381"/>
                </a:lnTo>
                <a:lnTo>
                  <a:pt x="23298" y="2445"/>
                </a:lnTo>
                <a:lnTo>
                  <a:pt x="16490" y="2771"/>
                </a:lnTo>
                <a:lnTo>
                  <a:pt x="11058" y="4851"/>
                </a:lnTo>
                <a:lnTo>
                  <a:pt x="7001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5"/>
                </a:lnTo>
                <a:lnTo>
                  <a:pt x="3016" y="31695"/>
                </a:lnTo>
                <a:lnTo>
                  <a:pt x="7215" y="35773"/>
                </a:lnTo>
                <a:lnTo>
                  <a:pt x="10334" y="15348"/>
                </a:lnTo>
                <a:lnTo>
                  <a:pt x="11516" y="12423"/>
                </a:lnTo>
                <a:lnTo>
                  <a:pt x="16245" y="7816"/>
                </a:lnTo>
                <a:lnTo>
                  <a:pt x="19343" y="6420"/>
                </a:lnTo>
                <a:lnTo>
                  <a:pt x="23176" y="5931"/>
                </a:lnTo>
                <a:lnTo>
                  <a:pt x="23176" y="34610"/>
                </a:lnTo>
                <a:lnTo>
                  <a:pt x="20118" y="32858"/>
                </a:lnTo>
                <a:lnTo>
                  <a:pt x="17529" y="30962"/>
                </a:lnTo>
                <a:lnTo>
                  <a:pt x="15409" y="28924"/>
                </a:lnTo>
                <a:lnTo>
                  <a:pt x="15185" y="42009"/>
                </a:lnTo>
                <a:lnTo>
                  <a:pt x="23298" y="46779"/>
                </a:lnTo>
                <a:lnTo>
                  <a:pt x="23298" y="82185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3"/>
                </a:lnTo>
                <a:lnTo>
                  <a:pt x="3016" y="68101"/>
                </a:lnTo>
                <a:lnTo>
                  <a:pt x="1834" y="63045"/>
                </a:lnTo>
                <a:lnTo>
                  <a:pt x="0" y="63045"/>
                </a:lnTo>
                <a:lnTo>
                  <a:pt x="0" y="79251"/>
                </a:lnTo>
                <a:lnTo>
                  <a:pt x="4362" y="81533"/>
                </a:lnTo>
                <a:lnTo>
                  <a:pt x="7704" y="83041"/>
                </a:lnTo>
                <a:lnTo>
                  <a:pt x="10028" y="83775"/>
                </a:lnTo>
                <a:lnTo>
                  <a:pt x="13534" y="84876"/>
                </a:lnTo>
                <a:lnTo>
                  <a:pt x="17957" y="85487"/>
                </a:lnTo>
                <a:lnTo>
                  <a:pt x="23298" y="85610"/>
                </a:lnTo>
                <a:lnTo>
                  <a:pt x="23298" y="96678"/>
                </a:lnTo>
                <a:lnTo>
                  <a:pt x="27517" y="96678"/>
                </a:lnTo>
                <a:lnTo>
                  <a:pt x="27517" y="85610"/>
                </a:lnTo>
                <a:lnTo>
                  <a:pt x="30126" y="85406"/>
                </a:lnTo>
                <a:lnTo>
                  <a:pt x="27517" y="82185"/>
                </a:lnTo>
                <a:lnTo>
                  <a:pt x="27517" y="48981"/>
                </a:lnTo>
                <a:lnTo>
                  <a:pt x="32450" y="51998"/>
                </a:lnTo>
                <a:lnTo>
                  <a:pt x="35793" y="54382"/>
                </a:lnTo>
                <a:lnTo>
                  <a:pt x="37546" y="56135"/>
                </a:lnTo>
                <a:lnTo>
                  <a:pt x="40440" y="59111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1" y="76274"/>
                </a:lnTo>
                <a:lnTo>
                  <a:pt x="35956" y="79006"/>
                </a:lnTo>
                <a:lnTo>
                  <a:pt x="33836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69" y="81554"/>
                </a:lnTo>
                <a:lnTo>
                  <a:pt x="44211" y="79678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0"/>
                </a:lnTo>
                <a:lnTo>
                  <a:pt x="51264" y="68467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2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7" y="36629"/>
                </a:lnTo>
                <a:lnTo>
                  <a:pt x="27517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8" y="10579"/>
                </a:lnTo>
                <a:lnTo>
                  <a:pt x="42683" y="13513"/>
                </a:lnTo>
                <a:close/>
              </a:path>
              <a:path w="336718" h="108847">
                <a:moveTo>
                  <a:pt x="31023" y="81533"/>
                </a:moveTo>
                <a:lnTo>
                  <a:pt x="27517" y="82185"/>
                </a:lnTo>
                <a:lnTo>
                  <a:pt x="30126" y="85406"/>
                </a:lnTo>
                <a:lnTo>
                  <a:pt x="33000" y="84835"/>
                </a:lnTo>
                <a:lnTo>
                  <a:pt x="33836" y="80473"/>
                </a:lnTo>
                <a:lnTo>
                  <a:pt x="31023" y="81533"/>
                </a:lnTo>
                <a:close/>
              </a:path>
              <a:path w="336718" h="108847">
                <a:moveTo>
                  <a:pt x="93743" y="64757"/>
                </a:moveTo>
                <a:lnTo>
                  <a:pt x="93743" y="85610"/>
                </a:lnTo>
                <a:lnTo>
                  <a:pt x="103466" y="85610"/>
                </a:lnTo>
                <a:lnTo>
                  <a:pt x="103466" y="64757"/>
                </a:lnTo>
                <a:lnTo>
                  <a:pt x="116247" y="64757"/>
                </a:lnTo>
                <a:lnTo>
                  <a:pt x="116247" y="56625"/>
                </a:lnTo>
                <a:lnTo>
                  <a:pt x="103466" y="56625"/>
                </a:lnTo>
                <a:lnTo>
                  <a:pt x="103466" y="1589"/>
                </a:lnTo>
                <a:lnTo>
                  <a:pt x="97657" y="1589"/>
                </a:lnTo>
                <a:lnTo>
                  <a:pt x="93621" y="14186"/>
                </a:lnTo>
                <a:lnTo>
                  <a:pt x="93621" y="56625"/>
                </a:lnTo>
                <a:lnTo>
                  <a:pt x="58520" y="56625"/>
                </a:lnTo>
                <a:lnTo>
                  <a:pt x="58520" y="64757"/>
                </a:lnTo>
                <a:lnTo>
                  <a:pt x="93743" y="64757"/>
                </a:lnTo>
                <a:close/>
              </a:path>
              <a:path w="336718" h="108847">
                <a:moveTo>
                  <a:pt x="97657" y="1589"/>
                </a:moveTo>
                <a:lnTo>
                  <a:pt x="58520" y="56625"/>
                </a:lnTo>
                <a:lnTo>
                  <a:pt x="63596" y="56625"/>
                </a:lnTo>
                <a:lnTo>
                  <a:pt x="93621" y="14186"/>
                </a:lnTo>
                <a:lnTo>
                  <a:pt x="97657" y="1589"/>
                </a:lnTo>
                <a:close/>
              </a:path>
              <a:path w="336718" h="108847">
                <a:moveTo>
                  <a:pt x="133471" y="76763"/>
                </a:moveTo>
                <a:lnTo>
                  <a:pt x="132879" y="79984"/>
                </a:lnTo>
                <a:lnTo>
                  <a:pt x="133593" y="83724"/>
                </a:lnTo>
                <a:lnTo>
                  <a:pt x="136447" y="85967"/>
                </a:lnTo>
                <a:lnTo>
                  <a:pt x="139728" y="86527"/>
                </a:lnTo>
                <a:lnTo>
                  <a:pt x="143826" y="86099"/>
                </a:lnTo>
                <a:lnTo>
                  <a:pt x="145538" y="87444"/>
                </a:lnTo>
                <a:lnTo>
                  <a:pt x="144793" y="91297"/>
                </a:lnTo>
                <a:lnTo>
                  <a:pt x="143306" y="93865"/>
                </a:lnTo>
                <a:lnTo>
                  <a:pt x="141818" y="96433"/>
                </a:lnTo>
                <a:lnTo>
                  <a:pt x="139117" y="98818"/>
                </a:lnTo>
                <a:lnTo>
                  <a:pt x="135203" y="101020"/>
                </a:lnTo>
                <a:lnTo>
                  <a:pt x="136365" y="103466"/>
                </a:lnTo>
                <a:lnTo>
                  <a:pt x="139789" y="101917"/>
                </a:lnTo>
                <a:lnTo>
                  <a:pt x="142989" y="99369"/>
                </a:lnTo>
                <a:lnTo>
                  <a:pt x="145966" y="95822"/>
                </a:lnTo>
                <a:lnTo>
                  <a:pt x="148942" y="92276"/>
                </a:lnTo>
                <a:lnTo>
                  <a:pt x="150430" y="88443"/>
                </a:lnTo>
                <a:lnTo>
                  <a:pt x="150430" y="80738"/>
                </a:lnTo>
                <a:lnTo>
                  <a:pt x="149411" y="77935"/>
                </a:lnTo>
                <a:lnTo>
                  <a:pt x="147372" y="75917"/>
                </a:lnTo>
                <a:lnTo>
                  <a:pt x="143031" y="72891"/>
                </a:lnTo>
                <a:lnTo>
                  <a:pt x="137772" y="72891"/>
                </a:lnTo>
                <a:lnTo>
                  <a:pt x="135835" y="73665"/>
                </a:lnTo>
                <a:lnTo>
                  <a:pt x="133471" y="76763"/>
                </a:lnTo>
                <a:close/>
              </a:path>
              <a:path w="336718" h="108847">
                <a:moveTo>
                  <a:pt x="199191" y="81157"/>
                </a:moveTo>
                <a:lnTo>
                  <a:pt x="195665" y="83225"/>
                </a:lnTo>
                <a:lnTo>
                  <a:pt x="184698" y="83225"/>
                </a:lnTo>
                <a:lnTo>
                  <a:pt x="180224" y="80045"/>
                </a:lnTo>
                <a:lnTo>
                  <a:pt x="182843" y="86955"/>
                </a:lnTo>
                <a:lnTo>
                  <a:pt x="197683" y="86955"/>
                </a:lnTo>
                <a:lnTo>
                  <a:pt x="203910" y="83959"/>
                </a:lnTo>
                <a:lnTo>
                  <a:pt x="208700" y="77966"/>
                </a:lnTo>
                <a:lnTo>
                  <a:pt x="213490" y="71973"/>
                </a:lnTo>
                <a:lnTo>
                  <a:pt x="215885" y="65247"/>
                </a:lnTo>
                <a:lnTo>
                  <a:pt x="215885" y="49470"/>
                </a:lnTo>
                <a:lnTo>
                  <a:pt x="213684" y="43070"/>
                </a:lnTo>
                <a:lnTo>
                  <a:pt x="209281" y="38585"/>
                </a:lnTo>
                <a:lnTo>
                  <a:pt x="204878" y="34101"/>
                </a:lnTo>
                <a:lnTo>
                  <a:pt x="199436" y="31859"/>
                </a:lnTo>
                <a:lnTo>
                  <a:pt x="189651" y="31859"/>
                </a:lnTo>
                <a:lnTo>
                  <a:pt x="186370" y="32511"/>
                </a:lnTo>
                <a:lnTo>
                  <a:pt x="183109" y="33815"/>
                </a:lnTo>
                <a:lnTo>
                  <a:pt x="179093" y="35691"/>
                </a:lnTo>
                <a:lnTo>
                  <a:pt x="176565" y="37240"/>
                </a:lnTo>
                <a:lnTo>
                  <a:pt x="177544" y="32796"/>
                </a:lnTo>
                <a:lnTo>
                  <a:pt x="179337" y="28312"/>
                </a:lnTo>
                <a:lnTo>
                  <a:pt x="181947" y="23787"/>
                </a:lnTo>
                <a:lnTo>
                  <a:pt x="184556" y="19262"/>
                </a:lnTo>
                <a:lnTo>
                  <a:pt x="187348" y="15531"/>
                </a:lnTo>
                <a:lnTo>
                  <a:pt x="190324" y="12596"/>
                </a:lnTo>
                <a:lnTo>
                  <a:pt x="193219" y="9702"/>
                </a:lnTo>
                <a:lnTo>
                  <a:pt x="196511" y="7450"/>
                </a:lnTo>
                <a:lnTo>
                  <a:pt x="200200" y="5839"/>
                </a:lnTo>
                <a:lnTo>
                  <a:pt x="203889" y="4229"/>
                </a:lnTo>
                <a:lnTo>
                  <a:pt x="208282" y="2955"/>
                </a:lnTo>
                <a:lnTo>
                  <a:pt x="213378" y="2017"/>
                </a:lnTo>
                <a:lnTo>
                  <a:pt x="213072" y="0"/>
                </a:lnTo>
                <a:lnTo>
                  <a:pt x="201662" y="1233"/>
                </a:lnTo>
                <a:lnTo>
                  <a:pt x="189731" y="5548"/>
                </a:lnTo>
                <a:lnTo>
                  <a:pt x="178706" y="12963"/>
                </a:lnTo>
                <a:lnTo>
                  <a:pt x="176499" y="15053"/>
                </a:lnTo>
                <a:lnTo>
                  <a:pt x="173141" y="49042"/>
                </a:lnTo>
                <a:lnTo>
                  <a:pt x="173753" y="45373"/>
                </a:lnTo>
                <a:lnTo>
                  <a:pt x="174975" y="43171"/>
                </a:lnTo>
                <a:lnTo>
                  <a:pt x="177055" y="39421"/>
                </a:lnTo>
                <a:lnTo>
                  <a:pt x="181254" y="37546"/>
                </a:lnTo>
                <a:lnTo>
                  <a:pt x="194421" y="37546"/>
                </a:lnTo>
                <a:lnTo>
                  <a:pt x="199273" y="41051"/>
                </a:lnTo>
                <a:lnTo>
                  <a:pt x="202126" y="48064"/>
                </a:lnTo>
                <a:lnTo>
                  <a:pt x="203839" y="52263"/>
                </a:lnTo>
                <a:lnTo>
                  <a:pt x="204695" y="57073"/>
                </a:lnTo>
                <a:lnTo>
                  <a:pt x="204695" y="68040"/>
                </a:lnTo>
                <a:lnTo>
                  <a:pt x="203594" y="72881"/>
                </a:lnTo>
                <a:lnTo>
                  <a:pt x="201393" y="77018"/>
                </a:lnTo>
                <a:lnTo>
                  <a:pt x="199191" y="81157"/>
                </a:lnTo>
                <a:close/>
              </a:path>
              <a:path w="336718" h="108847">
                <a:moveTo>
                  <a:pt x="177391" y="73685"/>
                </a:moveTo>
                <a:lnTo>
                  <a:pt x="174557" y="67326"/>
                </a:lnTo>
                <a:lnTo>
                  <a:pt x="173141" y="60824"/>
                </a:lnTo>
                <a:lnTo>
                  <a:pt x="173141" y="49042"/>
                </a:lnTo>
                <a:lnTo>
                  <a:pt x="176499" y="15053"/>
                </a:lnTo>
                <a:lnTo>
                  <a:pt x="168213" y="25525"/>
                </a:lnTo>
                <a:lnTo>
                  <a:pt x="163241" y="37181"/>
                </a:lnTo>
                <a:lnTo>
                  <a:pt x="161584" y="50020"/>
                </a:lnTo>
                <a:lnTo>
                  <a:pt x="161674" y="53345"/>
                </a:lnTo>
                <a:lnTo>
                  <a:pt x="164263" y="66451"/>
                </a:lnTo>
                <a:lnTo>
                  <a:pt x="170420" y="76865"/>
                </a:lnTo>
                <a:lnTo>
                  <a:pt x="176311" y="83592"/>
                </a:lnTo>
                <a:lnTo>
                  <a:pt x="182843" y="86955"/>
                </a:lnTo>
                <a:lnTo>
                  <a:pt x="180224" y="80045"/>
                </a:lnTo>
                <a:lnTo>
                  <a:pt x="177391" y="73685"/>
                </a:lnTo>
                <a:close/>
              </a:path>
              <a:path w="336718" h="108847">
                <a:moveTo>
                  <a:pt x="260912" y="36445"/>
                </a:moveTo>
                <a:lnTo>
                  <a:pt x="264601" y="33958"/>
                </a:lnTo>
                <a:lnTo>
                  <a:pt x="266885" y="31797"/>
                </a:lnTo>
                <a:lnTo>
                  <a:pt x="270839" y="28006"/>
                </a:lnTo>
                <a:lnTo>
                  <a:pt x="272816" y="23726"/>
                </a:lnTo>
                <a:lnTo>
                  <a:pt x="272816" y="14268"/>
                </a:lnTo>
                <a:lnTo>
                  <a:pt x="270880" y="10150"/>
                </a:lnTo>
                <a:lnTo>
                  <a:pt x="267007" y="6603"/>
                </a:lnTo>
                <a:lnTo>
                  <a:pt x="263134" y="3057"/>
                </a:lnTo>
                <a:lnTo>
                  <a:pt x="257916" y="1283"/>
                </a:lnTo>
                <a:lnTo>
                  <a:pt x="251352" y="1283"/>
                </a:lnTo>
                <a:lnTo>
                  <a:pt x="245767" y="4708"/>
                </a:lnTo>
                <a:lnTo>
                  <a:pt x="254369" y="4708"/>
                </a:lnTo>
                <a:lnTo>
                  <a:pt x="257987" y="6063"/>
                </a:lnTo>
                <a:lnTo>
                  <a:pt x="260372" y="8775"/>
                </a:lnTo>
                <a:lnTo>
                  <a:pt x="262757" y="11486"/>
                </a:lnTo>
                <a:lnTo>
                  <a:pt x="263949" y="14777"/>
                </a:lnTo>
                <a:lnTo>
                  <a:pt x="263949" y="23094"/>
                </a:lnTo>
                <a:lnTo>
                  <a:pt x="262686" y="26885"/>
                </a:lnTo>
                <a:lnTo>
                  <a:pt x="260158" y="30024"/>
                </a:lnTo>
                <a:lnTo>
                  <a:pt x="258690" y="31859"/>
                </a:lnTo>
                <a:lnTo>
                  <a:pt x="256041" y="34121"/>
                </a:lnTo>
                <a:lnTo>
                  <a:pt x="252208" y="36812"/>
                </a:lnTo>
                <a:lnTo>
                  <a:pt x="247520" y="33917"/>
                </a:lnTo>
                <a:lnTo>
                  <a:pt x="246154" y="46535"/>
                </a:lnTo>
                <a:lnTo>
                  <a:pt x="254063" y="52120"/>
                </a:lnTo>
                <a:lnTo>
                  <a:pt x="259292" y="56288"/>
                </a:lnTo>
                <a:lnTo>
                  <a:pt x="261840" y="59040"/>
                </a:lnTo>
                <a:lnTo>
                  <a:pt x="264388" y="61792"/>
                </a:lnTo>
                <a:lnTo>
                  <a:pt x="265661" y="65389"/>
                </a:lnTo>
                <a:lnTo>
                  <a:pt x="265661" y="73747"/>
                </a:lnTo>
                <a:lnTo>
                  <a:pt x="264459" y="77008"/>
                </a:lnTo>
                <a:lnTo>
                  <a:pt x="262054" y="79617"/>
                </a:lnTo>
                <a:lnTo>
                  <a:pt x="259649" y="82227"/>
                </a:lnTo>
                <a:lnTo>
                  <a:pt x="256102" y="83531"/>
                </a:lnTo>
                <a:lnTo>
                  <a:pt x="246970" y="83531"/>
                </a:lnTo>
                <a:lnTo>
                  <a:pt x="243311" y="81880"/>
                </a:lnTo>
                <a:lnTo>
                  <a:pt x="240437" y="78578"/>
                </a:lnTo>
                <a:lnTo>
                  <a:pt x="244157" y="86955"/>
                </a:lnTo>
                <a:lnTo>
                  <a:pt x="258222" y="86955"/>
                </a:lnTo>
                <a:lnTo>
                  <a:pt x="264143" y="84958"/>
                </a:lnTo>
                <a:lnTo>
                  <a:pt x="268566" y="80963"/>
                </a:lnTo>
                <a:lnTo>
                  <a:pt x="272990" y="76968"/>
                </a:lnTo>
                <a:lnTo>
                  <a:pt x="275201" y="72034"/>
                </a:lnTo>
                <a:lnTo>
                  <a:pt x="275201" y="60986"/>
                </a:lnTo>
                <a:lnTo>
                  <a:pt x="273703" y="56493"/>
                </a:lnTo>
                <a:lnTo>
                  <a:pt x="270707" y="52680"/>
                </a:lnTo>
                <a:lnTo>
                  <a:pt x="267710" y="48869"/>
                </a:lnTo>
                <a:lnTo>
                  <a:pt x="262747" y="44394"/>
                </a:lnTo>
                <a:lnTo>
                  <a:pt x="255816" y="39258"/>
                </a:lnTo>
                <a:lnTo>
                  <a:pt x="260912" y="36445"/>
                </a:lnTo>
                <a:close/>
              </a:path>
              <a:path w="336718" h="108847">
                <a:moveTo>
                  <a:pt x="228961" y="77732"/>
                </a:moveTo>
                <a:lnTo>
                  <a:pt x="233710" y="81421"/>
                </a:lnTo>
                <a:lnTo>
                  <a:pt x="238460" y="85111"/>
                </a:lnTo>
                <a:lnTo>
                  <a:pt x="244157" y="86955"/>
                </a:lnTo>
                <a:lnTo>
                  <a:pt x="240437" y="78578"/>
                </a:lnTo>
                <a:lnTo>
                  <a:pt x="237563" y="75275"/>
                </a:lnTo>
                <a:lnTo>
                  <a:pt x="236126" y="70832"/>
                </a:lnTo>
                <a:lnTo>
                  <a:pt x="236126" y="61985"/>
                </a:lnTo>
                <a:lnTo>
                  <a:pt x="236921" y="58602"/>
                </a:lnTo>
                <a:lnTo>
                  <a:pt x="238511" y="55096"/>
                </a:lnTo>
                <a:lnTo>
                  <a:pt x="240101" y="51590"/>
                </a:lnTo>
                <a:lnTo>
                  <a:pt x="242648" y="48736"/>
                </a:lnTo>
                <a:lnTo>
                  <a:pt x="246154" y="46535"/>
                </a:lnTo>
                <a:lnTo>
                  <a:pt x="247520" y="33917"/>
                </a:lnTo>
                <a:lnTo>
                  <a:pt x="243739" y="30830"/>
                </a:lnTo>
                <a:lnTo>
                  <a:pt x="240865" y="27547"/>
                </a:lnTo>
                <a:lnTo>
                  <a:pt x="237991" y="24266"/>
                </a:lnTo>
                <a:lnTo>
                  <a:pt x="236554" y="20709"/>
                </a:lnTo>
                <a:lnTo>
                  <a:pt x="236554" y="13494"/>
                </a:lnTo>
                <a:lnTo>
                  <a:pt x="237777" y="10619"/>
                </a:lnTo>
                <a:lnTo>
                  <a:pt x="242669" y="5890"/>
                </a:lnTo>
                <a:lnTo>
                  <a:pt x="245767" y="4708"/>
                </a:lnTo>
                <a:lnTo>
                  <a:pt x="251352" y="1283"/>
                </a:lnTo>
                <a:lnTo>
                  <a:pt x="244218" y="1283"/>
                </a:lnTo>
                <a:lnTo>
                  <a:pt x="238419" y="3159"/>
                </a:lnTo>
                <a:lnTo>
                  <a:pt x="233955" y="6910"/>
                </a:lnTo>
                <a:lnTo>
                  <a:pt x="229491" y="10660"/>
                </a:lnTo>
                <a:lnTo>
                  <a:pt x="227259" y="15226"/>
                </a:lnTo>
                <a:lnTo>
                  <a:pt x="227259" y="25336"/>
                </a:lnTo>
                <a:lnTo>
                  <a:pt x="228768" y="29658"/>
                </a:lnTo>
                <a:lnTo>
                  <a:pt x="231784" y="33571"/>
                </a:lnTo>
                <a:lnTo>
                  <a:pt x="233741" y="36139"/>
                </a:lnTo>
                <a:lnTo>
                  <a:pt x="237410" y="39584"/>
                </a:lnTo>
                <a:lnTo>
                  <a:pt x="242791" y="43905"/>
                </a:lnTo>
                <a:lnTo>
                  <a:pt x="237451" y="47493"/>
                </a:lnTo>
                <a:lnTo>
                  <a:pt x="233701" y="50571"/>
                </a:lnTo>
                <a:lnTo>
                  <a:pt x="231540" y="53139"/>
                </a:lnTo>
                <a:lnTo>
                  <a:pt x="228237" y="57094"/>
                </a:lnTo>
                <a:lnTo>
                  <a:pt x="226587" y="61659"/>
                </a:lnTo>
                <a:lnTo>
                  <a:pt x="226587" y="72870"/>
                </a:lnTo>
                <a:lnTo>
                  <a:pt x="228961" y="7773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9" name="object 679"/>
          <p:cNvSpPr/>
          <p:nvPr/>
        </p:nvSpPr>
        <p:spPr>
          <a:xfrm>
            <a:off x="3552344" y="2456446"/>
            <a:ext cx="309388" cy="96041"/>
          </a:xfrm>
          <a:custGeom>
            <a:avLst/>
            <a:gdLst/>
            <a:ahLst/>
            <a:cxnLst/>
            <a:rect l="l" t="t" r="r" b="b"/>
            <a:pathLst>
              <a:path w="340327" h="108847">
                <a:moveTo>
                  <a:pt x="77202" y="79067"/>
                </a:moveTo>
                <a:lnTo>
                  <a:pt x="74369" y="72707"/>
                </a:lnTo>
                <a:lnTo>
                  <a:pt x="72952" y="66205"/>
                </a:lnTo>
                <a:lnTo>
                  <a:pt x="72952" y="54423"/>
                </a:lnTo>
                <a:lnTo>
                  <a:pt x="76310" y="20434"/>
                </a:lnTo>
                <a:lnTo>
                  <a:pt x="68024" y="30906"/>
                </a:lnTo>
                <a:lnTo>
                  <a:pt x="63052" y="42562"/>
                </a:lnTo>
                <a:lnTo>
                  <a:pt x="61395" y="55401"/>
                </a:lnTo>
                <a:lnTo>
                  <a:pt x="61486" y="58727"/>
                </a:lnTo>
                <a:lnTo>
                  <a:pt x="64074" y="71833"/>
                </a:lnTo>
                <a:lnTo>
                  <a:pt x="70231" y="82246"/>
                </a:lnTo>
                <a:lnTo>
                  <a:pt x="76122" y="88973"/>
                </a:lnTo>
                <a:lnTo>
                  <a:pt x="82655" y="92337"/>
                </a:lnTo>
                <a:lnTo>
                  <a:pt x="80036" y="85427"/>
                </a:lnTo>
                <a:lnTo>
                  <a:pt x="77202" y="79067"/>
                </a:lnTo>
                <a:close/>
              </a:path>
              <a:path w="340327" h="108847">
                <a:moveTo>
                  <a:pt x="133471" y="82144"/>
                </a:moveTo>
                <a:lnTo>
                  <a:pt x="132880" y="85365"/>
                </a:lnTo>
                <a:lnTo>
                  <a:pt x="133593" y="89106"/>
                </a:lnTo>
                <a:lnTo>
                  <a:pt x="136447" y="91348"/>
                </a:lnTo>
                <a:lnTo>
                  <a:pt x="139729" y="91908"/>
                </a:lnTo>
                <a:lnTo>
                  <a:pt x="143826" y="91480"/>
                </a:lnTo>
                <a:lnTo>
                  <a:pt x="145538" y="92825"/>
                </a:lnTo>
                <a:lnTo>
                  <a:pt x="144793" y="96678"/>
                </a:lnTo>
                <a:lnTo>
                  <a:pt x="143306" y="99247"/>
                </a:lnTo>
                <a:lnTo>
                  <a:pt x="141818" y="101815"/>
                </a:lnTo>
                <a:lnTo>
                  <a:pt x="139117" y="104199"/>
                </a:lnTo>
                <a:lnTo>
                  <a:pt x="135204" y="106401"/>
                </a:lnTo>
                <a:lnTo>
                  <a:pt x="136365" y="108847"/>
                </a:lnTo>
                <a:lnTo>
                  <a:pt x="139790" y="107298"/>
                </a:lnTo>
                <a:lnTo>
                  <a:pt x="142990" y="104750"/>
                </a:lnTo>
                <a:lnTo>
                  <a:pt x="145966" y="101203"/>
                </a:lnTo>
                <a:lnTo>
                  <a:pt x="148942" y="97657"/>
                </a:lnTo>
                <a:lnTo>
                  <a:pt x="150430" y="93825"/>
                </a:lnTo>
                <a:lnTo>
                  <a:pt x="150430" y="86119"/>
                </a:lnTo>
                <a:lnTo>
                  <a:pt x="149411" y="83317"/>
                </a:lnTo>
                <a:lnTo>
                  <a:pt x="147372" y="81299"/>
                </a:lnTo>
                <a:lnTo>
                  <a:pt x="143031" y="78272"/>
                </a:lnTo>
                <a:lnTo>
                  <a:pt x="137772" y="78272"/>
                </a:lnTo>
                <a:lnTo>
                  <a:pt x="135835" y="79046"/>
                </a:lnTo>
                <a:lnTo>
                  <a:pt x="133471" y="82144"/>
                </a:lnTo>
                <a:close/>
              </a:path>
              <a:path w="340327" h="108847">
                <a:moveTo>
                  <a:pt x="165304" y="12932"/>
                </a:moveTo>
                <a:lnTo>
                  <a:pt x="164040" y="15990"/>
                </a:lnTo>
                <a:lnTo>
                  <a:pt x="162399" y="20016"/>
                </a:lnTo>
                <a:lnTo>
                  <a:pt x="159749" y="26538"/>
                </a:lnTo>
                <a:lnTo>
                  <a:pt x="161889" y="27517"/>
                </a:lnTo>
                <a:lnTo>
                  <a:pt x="164540" y="23359"/>
                </a:lnTo>
                <a:lnTo>
                  <a:pt x="166731" y="20627"/>
                </a:lnTo>
                <a:lnTo>
                  <a:pt x="170196" y="18019"/>
                </a:lnTo>
                <a:lnTo>
                  <a:pt x="173039" y="17366"/>
                </a:lnTo>
                <a:lnTo>
                  <a:pt x="203655" y="17366"/>
                </a:lnTo>
                <a:lnTo>
                  <a:pt x="178889" y="92153"/>
                </a:lnTo>
                <a:lnTo>
                  <a:pt x="186961" y="92153"/>
                </a:lnTo>
                <a:lnTo>
                  <a:pt x="213501" y="10150"/>
                </a:lnTo>
                <a:lnTo>
                  <a:pt x="213501" y="8132"/>
                </a:lnTo>
                <a:lnTo>
                  <a:pt x="167148" y="8132"/>
                </a:lnTo>
                <a:lnTo>
                  <a:pt x="166129" y="10823"/>
                </a:lnTo>
                <a:lnTo>
                  <a:pt x="165304" y="12932"/>
                </a:lnTo>
                <a:close/>
              </a:path>
              <a:path w="340327" h="108847">
                <a:moveTo>
                  <a:pt x="254104" y="10150"/>
                </a:moveTo>
                <a:lnTo>
                  <a:pt x="258283" y="12800"/>
                </a:lnTo>
                <a:lnTo>
                  <a:pt x="261137" y="18100"/>
                </a:lnTo>
                <a:lnTo>
                  <a:pt x="263990" y="23399"/>
                </a:lnTo>
                <a:lnTo>
                  <a:pt x="265417" y="30288"/>
                </a:lnTo>
                <a:lnTo>
                  <a:pt x="268393" y="72340"/>
                </a:lnTo>
                <a:lnTo>
                  <a:pt x="271777" y="66633"/>
                </a:lnTo>
                <a:lnTo>
                  <a:pt x="274100" y="60233"/>
                </a:lnTo>
                <a:lnTo>
                  <a:pt x="276424" y="53832"/>
                </a:lnTo>
                <a:lnTo>
                  <a:pt x="277586" y="47534"/>
                </a:lnTo>
                <a:lnTo>
                  <a:pt x="277586" y="32531"/>
                </a:lnTo>
                <a:lnTo>
                  <a:pt x="275140" y="24551"/>
                </a:lnTo>
                <a:lnTo>
                  <a:pt x="270248" y="17396"/>
                </a:lnTo>
                <a:lnTo>
                  <a:pt x="265356" y="10242"/>
                </a:lnTo>
                <a:lnTo>
                  <a:pt x="258426" y="6664"/>
                </a:lnTo>
                <a:lnTo>
                  <a:pt x="241915" y="6664"/>
                </a:lnTo>
                <a:lnTo>
                  <a:pt x="244606" y="10150"/>
                </a:lnTo>
                <a:lnTo>
                  <a:pt x="254104" y="10150"/>
                </a:lnTo>
                <a:close/>
              </a:path>
              <a:path w="340327" h="108847">
                <a:moveTo>
                  <a:pt x="237410" y="88361"/>
                </a:moveTo>
                <a:lnTo>
                  <a:pt x="234598" y="89462"/>
                </a:lnTo>
                <a:lnTo>
                  <a:pt x="231071" y="90502"/>
                </a:lnTo>
                <a:lnTo>
                  <a:pt x="226831" y="91480"/>
                </a:lnTo>
                <a:lnTo>
                  <a:pt x="227443" y="93927"/>
                </a:lnTo>
                <a:lnTo>
                  <a:pt x="234210" y="93070"/>
                </a:lnTo>
                <a:lnTo>
                  <a:pt x="239815" y="91847"/>
                </a:lnTo>
                <a:lnTo>
                  <a:pt x="244259" y="90257"/>
                </a:lnTo>
                <a:lnTo>
                  <a:pt x="252209" y="87444"/>
                </a:lnTo>
                <a:lnTo>
                  <a:pt x="258772" y="83143"/>
                </a:lnTo>
                <a:lnTo>
                  <a:pt x="263950" y="77354"/>
                </a:lnTo>
                <a:lnTo>
                  <a:pt x="268393" y="72340"/>
                </a:lnTo>
                <a:lnTo>
                  <a:pt x="265417" y="30288"/>
                </a:lnTo>
                <a:lnTo>
                  <a:pt x="265234" y="45159"/>
                </a:lnTo>
                <a:lnTo>
                  <a:pt x="265112" y="47788"/>
                </a:lnTo>
                <a:lnTo>
                  <a:pt x="264969" y="49307"/>
                </a:lnTo>
                <a:lnTo>
                  <a:pt x="262717" y="52079"/>
                </a:lnTo>
                <a:lnTo>
                  <a:pt x="259761" y="53628"/>
                </a:lnTo>
                <a:lnTo>
                  <a:pt x="256805" y="55177"/>
                </a:lnTo>
                <a:lnTo>
                  <a:pt x="253941" y="55952"/>
                </a:lnTo>
                <a:lnTo>
                  <a:pt x="245136" y="55952"/>
                </a:lnTo>
                <a:lnTo>
                  <a:pt x="240967" y="53424"/>
                </a:lnTo>
                <a:lnTo>
                  <a:pt x="238664" y="48369"/>
                </a:lnTo>
                <a:lnTo>
                  <a:pt x="236360" y="43314"/>
                </a:lnTo>
                <a:lnTo>
                  <a:pt x="235209" y="37811"/>
                </a:lnTo>
                <a:lnTo>
                  <a:pt x="235209" y="24643"/>
                </a:lnTo>
                <a:lnTo>
                  <a:pt x="236442" y="19221"/>
                </a:lnTo>
                <a:lnTo>
                  <a:pt x="238909" y="15592"/>
                </a:lnTo>
                <a:lnTo>
                  <a:pt x="241375" y="11965"/>
                </a:lnTo>
                <a:lnTo>
                  <a:pt x="244606" y="10150"/>
                </a:lnTo>
                <a:lnTo>
                  <a:pt x="241915" y="6664"/>
                </a:lnTo>
                <a:lnTo>
                  <a:pt x="235729" y="9477"/>
                </a:lnTo>
                <a:lnTo>
                  <a:pt x="230898" y="15104"/>
                </a:lnTo>
                <a:lnTo>
                  <a:pt x="226067" y="20729"/>
                </a:lnTo>
                <a:lnTo>
                  <a:pt x="223651" y="27884"/>
                </a:lnTo>
                <a:lnTo>
                  <a:pt x="223651" y="43375"/>
                </a:lnTo>
                <a:lnTo>
                  <a:pt x="225679" y="49235"/>
                </a:lnTo>
                <a:lnTo>
                  <a:pt x="229736" y="54148"/>
                </a:lnTo>
                <a:lnTo>
                  <a:pt x="233793" y="59061"/>
                </a:lnTo>
                <a:lnTo>
                  <a:pt x="239285" y="61516"/>
                </a:lnTo>
                <a:lnTo>
                  <a:pt x="247969" y="61516"/>
                </a:lnTo>
                <a:lnTo>
                  <a:pt x="252025" y="60783"/>
                </a:lnTo>
                <a:lnTo>
                  <a:pt x="256102" y="59926"/>
                </a:lnTo>
                <a:lnTo>
                  <a:pt x="259649" y="58357"/>
                </a:lnTo>
                <a:lnTo>
                  <a:pt x="262666" y="56074"/>
                </a:lnTo>
                <a:lnTo>
                  <a:pt x="264806" y="54484"/>
                </a:lnTo>
                <a:lnTo>
                  <a:pt x="264154" y="57909"/>
                </a:lnTo>
                <a:lnTo>
                  <a:pt x="262533" y="62158"/>
                </a:lnTo>
                <a:lnTo>
                  <a:pt x="259944" y="67234"/>
                </a:lnTo>
                <a:lnTo>
                  <a:pt x="257355" y="72309"/>
                </a:lnTo>
                <a:lnTo>
                  <a:pt x="253901" y="76906"/>
                </a:lnTo>
                <a:lnTo>
                  <a:pt x="249579" y="81023"/>
                </a:lnTo>
                <a:lnTo>
                  <a:pt x="246522" y="83918"/>
                </a:lnTo>
                <a:lnTo>
                  <a:pt x="242466" y="86364"/>
                </a:lnTo>
                <a:lnTo>
                  <a:pt x="237410" y="88361"/>
                </a:lnTo>
                <a:close/>
              </a:path>
              <a:path w="340327" h="108847">
                <a:moveTo>
                  <a:pt x="297827" y="73196"/>
                </a:moveTo>
                <a:lnTo>
                  <a:pt x="297134" y="88504"/>
                </a:lnTo>
                <a:lnTo>
                  <a:pt x="303738" y="92153"/>
                </a:lnTo>
                <a:lnTo>
                  <a:pt x="311769" y="92153"/>
                </a:lnTo>
                <a:lnTo>
                  <a:pt x="318578" y="91295"/>
                </a:lnTo>
                <a:lnTo>
                  <a:pt x="322613" y="85447"/>
                </a:lnTo>
                <a:lnTo>
                  <a:pt x="318495" y="88729"/>
                </a:lnTo>
                <a:lnTo>
                  <a:pt x="305328" y="88729"/>
                </a:lnTo>
                <a:lnTo>
                  <a:pt x="300436" y="83551"/>
                </a:lnTo>
                <a:lnTo>
                  <a:pt x="297827" y="73196"/>
                </a:lnTo>
                <a:close/>
              </a:path>
              <a:path w="340327" h="108847">
                <a:moveTo>
                  <a:pt x="295748" y="41133"/>
                </a:moveTo>
                <a:lnTo>
                  <a:pt x="296421" y="33183"/>
                </a:lnTo>
                <a:lnTo>
                  <a:pt x="297766" y="27150"/>
                </a:lnTo>
                <a:lnTo>
                  <a:pt x="300334" y="15817"/>
                </a:lnTo>
                <a:lnTo>
                  <a:pt x="305083" y="10150"/>
                </a:lnTo>
                <a:lnTo>
                  <a:pt x="318945" y="10150"/>
                </a:lnTo>
                <a:lnTo>
                  <a:pt x="323673" y="15654"/>
                </a:lnTo>
                <a:lnTo>
                  <a:pt x="326200" y="26661"/>
                </a:lnTo>
                <a:lnTo>
                  <a:pt x="327546" y="32572"/>
                </a:lnTo>
                <a:lnTo>
                  <a:pt x="328219" y="40481"/>
                </a:lnTo>
                <a:lnTo>
                  <a:pt x="328174" y="54553"/>
                </a:lnTo>
                <a:lnTo>
                  <a:pt x="327174" y="68443"/>
                </a:lnTo>
                <a:lnTo>
                  <a:pt x="324856" y="78883"/>
                </a:lnTo>
                <a:lnTo>
                  <a:pt x="322613" y="85447"/>
                </a:lnTo>
                <a:lnTo>
                  <a:pt x="318578" y="91295"/>
                </a:lnTo>
                <a:lnTo>
                  <a:pt x="329205" y="84795"/>
                </a:lnTo>
                <a:lnTo>
                  <a:pt x="336535" y="71912"/>
                </a:lnTo>
                <a:lnTo>
                  <a:pt x="339063" y="64738"/>
                </a:lnTo>
                <a:lnTo>
                  <a:pt x="340327" y="57093"/>
                </a:lnTo>
                <a:lnTo>
                  <a:pt x="340270" y="46057"/>
                </a:lnTo>
                <a:lnTo>
                  <a:pt x="338473" y="33095"/>
                </a:lnTo>
                <a:lnTo>
                  <a:pt x="334150" y="21585"/>
                </a:lnTo>
                <a:lnTo>
                  <a:pt x="324418" y="10274"/>
                </a:lnTo>
                <a:lnTo>
                  <a:pt x="312319" y="6848"/>
                </a:lnTo>
                <a:lnTo>
                  <a:pt x="309673" y="6964"/>
                </a:lnTo>
                <a:lnTo>
                  <a:pt x="297756" y="11416"/>
                </a:lnTo>
                <a:lnTo>
                  <a:pt x="289205" y="22319"/>
                </a:lnTo>
                <a:lnTo>
                  <a:pt x="284808" y="35936"/>
                </a:lnTo>
                <a:lnTo>
                  <a:pt x="283640" y="49470"/>
                </a:lnTo>
                <a:lnTo>
                  <a:pt x="284064" y="58102"/>
                </a:lnTo>
                <a:lnTo>
                  <a:pt x="286764" y="70910"/>
                </a:lnTo>
                <a:lnTo>
                  <a:pt x="291957" y="81207"/>
                </a:lnTo>
                <a:lnTo>
                  <a:pt x="297134" y="88504"/>
                </a:lnTo>
                <a:lnTo>
                  <a:pt x="297827" y="73196"/>
                </a:lnTo>
                <a:lnTo>
                  <a:pt x="296441" y="67652"/>
                </a:lnTo>
                <a:lnTo>
                  <a:pt x="295748" y="60253"/>
                </a:lnTo>
                <a:lnTo>
                  <a:pt x="295748" y="41133"/>
                </a:lnTo>
                <a:close/>
              </a:path>
              <a:path w="340327" h="108847">
                <a:moveTo>
                  <a:pt x="10334" y="27619"/>
                </a:moveTo>
                <a:lnTo>
                  <a:pt x="10334" y="20729"/>
                </a:lnTo>
                <a:lnTo>
                  <a:pt x="7216" y="41154"/>
                </a:lnTo>
                <a:lnTo>
                  <a:pt x="9825" y="43722"/>
                </a:lnTo>
                <a:lnTo>
                  <a:pt x="15186" y="47391"/>
                </a:lnTo>
                <a:lnTo>
                  <a:pt x="15410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340327" h="108847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6" y="12535"/>
                </a:lnTo>
                <a:lnTo>
                  <a:pt x="42500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2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7" y="37077"/>
                </a:lnTo>
                <a:lnTo>
                  <a:pt x="7216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6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10" y="34305"/>
                </a:lnTo>
                <a:lnTo>
                  <a:pt x="15186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7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5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7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3" y="59763"/>
                </a:lnTo>
                <a:lnTo>
                  <a:pt x="37546" y="61516"/>
                </a:lnTo>
                <a:lnTo>
                  <a:pt x="40441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1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69" y="86935"/>
                </a:lnTo>
                <a:lnTo>
                  <a:pt x="44212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  <a:path w="340327" h="108847">
                <a:moveTo>
                  <a:pt x="31024" y="86914"/>
                </a:moveTo>
                <a:lnTo>
                  <a:pt x="27518" y="87566"/>
                </a:lnTo>
                <a:lnTo>
                  <a:pt x="30127" y="90787"/>
                </a:lnTo>
                <a:lnTo>
                  <a:pt x="33000" y="90217"/>
                </a:lnTo>
                <a:lnTo>
                  <a:pt x="33836" y="85854"/>
                </a:lnTo>
                <a:lnTo>
                  <a:pt x="31024" y="86914"/>
                </a:lnTo>
                <a:close/>
              </a:path>
              <a:path w="340327" h="108847">
                <a:moveTo>
                  <a:pt x="99003" y="86538"/>
                </a:moveTo>
                <a:lnTo>
                  <a:pt x="95476" y="88606"/>
                </a:lnTo>
                <a:lnTo>
                  <a:pt x="84510" y="88606"/>
                </a:lnTo>
                <a:lnTo>
                  <a:pt x="80036" y="85427"/>
                </a:lnTo>
                <a:lnTo>
                  <a:pt x="82655" y="92337"/>
                </a:lnTo>
                <a:lnTo>
                  <a:pt x="97494" y="92337"/>
                </a:lnTo>
                <a:lnTo>
                  <a:pt x="103721" y="89340"/>
                </a:lnTo>
                <a:lnTo>
                  <a:pt x="108511" y="83347"/>
                </a:lnTo>
                <a:lnTo>
                  <a:pt x="113302" y="77354"/>
                </a:lnTo>
                <a:lnTo>
                  <a:pt x="115696" y="70628"/>
                </a:lnTo>
                <a:lnTo>
                  <a:pt x="115696" y="54851"/>
                </a:lnTo>
                <a:lnTo>
                  <a:pt x="113495" y="48451"/>
                </a:lnTo>
                <a:lnTo>
                  <a:pt x="109092" y="43966"/>
                </a:lnTo>
                <a:lnTo>
                  <a:pt x="104689" y="39482"/>
                </a:lnTo>
                <a:lnTo>
                  <a:pt x="99247" y="37240"/>
                </a:lnTo>
                <a:lnTo>
                  <a:pt x="89463" y="37240"/>
                </a:lnTo>
                <a:lnTo>
                  <a:pt x="86181" y="37892"/>
                </a:lnTo>
                <a:lnTo>
                  <a:pt x="82920" y="39197"/>
                </a:lnTo>
                <a:lnTo>
                  <a:pt x="78904" y="41072"/>
                </a:lnTo>
                <a:lnTo>
                  <a:pt x="76377" y="42621"/>
                </a:lnTo>
                <a:lnTo>
                  <a:pt x="77355" y="38178"/>
                </a:lnTo>
                <a:lnTo>
                  <a:pt x="79149" y="33693"/>
                </a:lnTo>
                <a:lnTo>
                  <a:pt x="81758" y="29168"/>
                </a:lnTo>
                <a:lnTo>
                  <a:pt x="84367" y="24643"/>
                </a:lnTo>
                <a:lnTo>
                  <a:pt x="87160" y="20913"/>
                </a:lnTo>
                <a:lnTo>
                  <a:pt x="90136" y="17977"/>
                </a:lnTo>
                <a:lnTo>
                  <a:pt x="93030" y="15083"/>
                </a:lnTo>
                <a:lnTo>
                  <a:pt x="96322" y="12831"/>
                </a:lnTo>
                <a:lnTo>
                  <a:pt x="100011" y="11220"/>
                </a:lnTo>
                <a:lnTo>
                  <a:pt x="103701" y="9610"/>
                </a:lnTo>
                <a:lnTo>
                  <a:pt x="108093" y="8336"/>
                </a:lnTo>
                <a:lnTo>
                  <a:pt x="113189" y="7398"/>
                </a:lnTo>
                <a:lnTo>
                  <a:pt x="112884" y="5381"/>
                </a:lnTo>
                <a:lnTo>
                  <a:pt x="101474" y="6614"/>
                </a:lnTo>
                <a:lnTo>
                  <a:pt x="89542" y="10929"/>
                </a:lnTo>
                <a:lnTo>
                  <a:pt x="78517" y="18344"/>
                </a:lnTo>
                <a:lnTo>
                  <a:pt x="76310" y="20434"/>
                </a:lnTo>
                <a:lnTo>
                  <a:pt x="72952" y="54423"/>
                </a:lnTo>
                <a:lnTo>
                  <a:pt x="73564" y="50754"/>
                </a:lnTo>
                <a:lnTo>
                  <a:pt x="74786" y="48553"/>
                </a:lnTo>
                <a:lnTo>
                  <a:pt x="76866" y="44802"/>
                </a:lnTo>
                <a:lnTo>
                  <a:pt x="81064" y="42927"/>
                </a:lnTo>
                <a:lnTo>
                  <a:pt x="94233" y="42927"/>
                </a:lnTo>
                <a:lnTo>
                  <a:pt x="99084" y="46433"/>
                </a:lnTo>
                <a:lnTo>
                  <a:pt x="101938" y="53445"/>
                </a:lnTo>
                <a:lnTo>
                  <a:pt x="103650" y="57644"/>
                </a:lnTo>
                <a:lnTo>
                  <a:pt x="104506" y="62454"/>
                </a:lnTo>
                <a:lnTo>
                  <a:pt x="104506" y="73421"/>
                </a:lnTo>
                <a:lnTo>
                  <a:pt x="103405" y="78262"/>
                </a:lnTo>
                <a:lnTo>
                  <a:pt x="101204" y="82399"/>
                </a:lnTo>
                <a:lnTo>
                  <a:pt x="99003" y="8653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0" name="object 680"/>
          <p:cNvSpPr/>
          <p:nvPr/>
        </p:nvSpPr>
        <p:spPr>
          <a:xfrm>
            <a:off x="3962208" y="2460815"/>
            <a:ext cx="310110" cy="96041"/>
          </a:xfrm>
          <a:custGeom>
            <a:avLst/>
            <a:gdLst/>
            <a:ahLst/>
            <a:cxnLst/>
            <a:rect l="l" t="t" r="r" b="b"/>
            <a:pathLst>
              <a:path w="341121" h="108847">
                <a:moveTo>
                  <a:pt x="165681" y="32409"/>
                </a:moveTo>
                <a:lnTo>
                  <a:pt x="165253" y="33877"/>
                </a:lnTo>
                <a:lnTo>
                  <a:pt x="167760" y="34611"/>
                </a:lnTo>
                <a:lnTo>
                  <a:pt x="173141" y="34611"/>
                </a:lnTo>
                <a:lnTo>
                  <a:pt x="178951" y="35895"/>
                </a:lnTo>
                <a:lnTo>
                  <a:pt x="185188" y="38463"/>
                </a:lnTo>
                <a:lnTo>
                  <a:pt x="188541" y="40022"/>
                </a:lnTo>
                <a:lnTo>
                  <a:pt x="198685" y="48871"/>
                </a:lnTo>
                <a:lnTo>
                  <a:pt x="202065" y="61273"/>
                </a:lnTo>
                <a:lnTo>
                  <a:pt x="202065" y="67306"/>
                </a:lnTo>
                <a:lnTo>
                  <a:pt x="200313" y="72392"/>
                </a:lnTo>
                <a:lnTo>
                  <a:pt x="196807" y="76529"/>
                </a:lnTo>
                <a:lnTo>
                  <a:pt x="193300" y="80667"/>
                </a:lnTo>
                <a:lnTo>
                  <a:pt x="189203" y="82736"/>
                </a:lnTo>
                <a:lnTo>
                  <a:pt x="182477" y="82736"/>
                </a:lnTo>
                <a:lnTo>
                  <a:pt x="179572" y="81422"/>
                </a:lnTo>
                <a:lnTo>
                  <a:pt x="175801" y="78792"/>
                </a:lnTo>
                <a:lnTo>
                  <a:pt x="172031" y="76163"/>
                </a:lnTo>
                <a:lnTo>
                  <a:pt x="168983" y="74848"/>
                </a:lnTo>
                <a:lnTo>
                  <a:pt x="166659" y="74848"/>
                </a:lnTo>
                <a:lnTo>
                  <a:pt x="162593" y="76224"/>
                </a:lnTo>
                <a:lnTo>
                  <a:pt x="161278" y="79434"/>
                </a:lnTo>
                <a:lnTo>
                  <a:pt x="161278" y="82695"/>
                </a:lnTo>
                <a:lnTo>
                  <a:pt x="163317" y="84958"/>
                </a:lnTo>
                <a:lnTo>
                  <a:pt x="167393" y="86222"/>
                </a:lnTo>
                <a:lnTo>
                  <a:pt x="169839" y="86997"/>
                </a:lnTo>
                <a:lnTo>
                  <a:pt x="173060" y="87384"/>
                </a:lnTo>
                <a:lnTo>
                  <a:pt x="177727" y="87379"/>
                </a:lnTo>
                <a:lnTo>
                  <a:pt x="190794" y="85017"/>
                </a:lnTo>
                <a:lnTo>
                  <a:pt x="201423" y="78333"/>
                </a:lnTo>
                <a:lnTo>
                  <a:pt x="207844" y="72299"/>
                </a:lnTo>
                <a:lnTo>
                  <a:pt x="211055" y="64779"/>
                </a:lnTo>
                <a:lnTo>
                  <a:pt x="211055" y="51733"/>
                </a:lnTo>
                <a:lnTo>
                  <a:pt x="210300" y="47911"/>
                </a:lnTo>
                <a:lnTo>
                  <a:pt x="208792" y="44303"/>
                </a:lnTo>
                <a:lnTo>
                  <a:pt x="207284" y="40695"/>
                </a:lnTo>
                <a:lnTo>
                  <a:pt x="205062" y="37444"/>
                </a:lnTo>
                <a:lnTo>
                  <a:pt x="202127" y="34550"/>
                </a:lnTo>
                <a:lnTo>
                  <a:pt x="198702" y="31206"/>
                </a:lnTo>
                <a:lnTo>
                  <a:pt x="194442" y="28679"/>
                </a:lnTo>
                <a:lnTo>
                  <a:pt x="189346" y="26967"/>
                </a:lnTo>
                <a:lnTo>
                  <a:pt x="186248" y="25948"/>
                </a:lnTo>
                <a:lnTo>
                  <a:pt x="181356" y="24868"/>
                </a:lnTo>
                <a:lnTo>
                  <a:pt x="174670" y="23726"/>
                </a:lnTo>
                <a:lnTo>
                  <a:pt x="179868" y="13025"/>
                </a:lnTo>
                <a:lnTo>
                  <a:pt x="204389" y="13025"/>
                </a:lnTo>
                <a:lnTo>
                  <a:pt x="207263" y="12168"/>
                </a:lnTo>
                <a:lnTo>
                  <a:pt x="212033" y="856"/>
                </a:lnTo>
                <a:lnTo>
                  <a:pt x="211055" y="0"/>
                </a:lnTo>
                <a:lnTo>
                  <a:pt x="208272" y="2507"/>
                </a:lnTo>
                <a:lnTo>
                  <a:pt x="205245" y="3180"/>
                </a:lnTo>
                <a:lnTo>
                  <a:pt x="179012" y="3180"/>
                </a:lnTo>
                <a:lnTo>
                  <a:pt x="165681" y="32409"/>
                </a:lnTo>
                <a:close/>
              </a:path>
              <a:path w="341121" h="108847">
                <a:moveTo>
                  <a:pt x="235209" y="68243"/>
                </a:moveTo>
                <a:lnTo>
                  <a:pt x="234516" y="83552"/>
                </a:lnTo>
                <a:lnTo>
                  <a:pt x="241120" y="87200"/>
                </a:lnTo>
                <a:lnTo>
                  <a:pt x="249151" y="87200"/>
                </a:lnTo>
                <a:lnTo>
                  <a:pt x="255960" y="86342"/>
                </a:lnTo>
                <a:lnTo>
                  <a:pt x="259995" y="80495"/>
                </a:lnTo>
                <a:lnTo>
                  <a:pt x="255877" y="83776"/>
                </a:lnTo>
                <a:lnTo>
                  <a:pt x="242710" y="83776"/>
                </a:lnTo>
                <a:lnTo>
                  <a:pt x="237818" y="78598"/>
                </a:lnTo>
                <a:lnTo>
                  <a:pt x="235209" y="68243"/>
                </a:lnTo>
                <a:close/>
              </a:path>
              <a:path w="341121" h="108847">
                <a:moveTo>
                  <a:pt x="324428" y="81585"/>
                </a:moveTo>
                <a:lnTo>
                  <a:pt x="320901" y="83653"/>
                </a:lnTo>
                <a:lnTo>
                  <a:pt x="309935" y="83653"/>
                </a:lnTo>
                <a:lnTo>
                  <a:pt x="305461" y="80474"/>
                </a:lnTo>
                <a:lnTo>
                  <a:pt x="308079" y="87384"/>
                </a:lnTo>
                <a:lnTo>
                  <a:pt x="322919" y="87384"/>
                </a:lnTo>
                <a:lnTo>
                  <a:pt x="329146" y="84387"/>
                </a:lnTo>
                <a:lnTo>
                  <a:pt x="333936" y="78394"/>
                </a:lnTo>
                <a:lnTo>
                  <a:pt x="338727" y="72402"/>
                </a:lnTo>
                <a:lnTo>
                  <a:pt x="341121" y="65675"/>
                </a:lnTo>
                <a:lnTo>
                  <a:pt x="341121" y="49898"/>
                </a:lnTo>
                <a:lnTo>
                  <a:pt x="338920" y="43498"/>
                </a:lnTo>
                <a:lnTo>
                  <a:pt x="334517" y="39014"/>
                </a:lnTo>
                <a:lnTo>
                  <a:pt x="330114" y="34529"/>
                </a:lnTo>
                <a:lnTo>
                  <a:pt x="324672" y="32287"/>
                </a:lnTo>
                <a:lnTo>
                  <a:pt x="314888" y="32287"/>
                </a:lnTo>
                <a:lnTo>
                  <a:pt x="311606" y="32939"/>
                </a:lnTo>
                <a:lnTo>
                  <a:pt x="308345" y="34244"/>
                </a:lnTo>
                <a:lnTo>
                  <a:pt x="304329" y="36119"/>
                </a:lnTo>
                <a:lnTo>
                  <a:pt x="301802" y="37668"/>
                </a:lnTo>
                <a:lnTo>
                  <a:pt x="302780" y="33225"/>
                </a:lnTo>
                <a:lnTo>
                  <a:pt x="304574" y="28740"/>
                </a:lnTo>
                <a:lnTo>
                  <a:pt x="307183" y="24215"/>
                </a:lnTo>
                <a:lnTo>
                  <a:pt x="309792" y="19690"/>
                </a:lnTo>
                <a:lnTo>
                  <a:pt x="312585" y="15960"/>
                </a:lnTo>
                <a:lnTo>
                  <a:pt x="315561" y="13025"/>
                </a:lnTo>
                <a:lnTo>
                  <a:pt x="318455" y="10130"/>
                </a:lnTo>
                <a:lnTo>
                  <a:pt x="321747" y="7878"/>
                </a:lnTo>
                <a:lnTo>
                  <a:pt x="325436" y="6267"/>
                </a:lnTo>
                <a:lnTo>
                  <a:pt x="329126" y="4657"/>
                </a:lnTo>
                <a:lnTo>
                  <a:pt x="333518" y="3384"/>
                </a:lnTo>
                <a:lnTo>
                  <a:pt x="338614" y="2446"/>
                </a:lnTo>
                <a:lnTo>
                  <a:pt x="338309" y="428"/>
                </a:lnTo>
                <a:lnTo>
                  <a:pt x="326899" y="1661"/>
                </a:lnTo>
                <a:lnTo>
                  <a:pt x="314967" y="5977"/>
                </a:lnTo>
                <a:lnTo>
                  <a:pt x="303942" y="13391"/>
                </a:lnTo>
                <a:lnTo>
                  <a:pt x="301735" y="15482"/>
                </a:lnTo>
                <a:lnTo>
                  <a:pt x="298377" y="49470"/>
                </a:lnTo>
                <a:lnTo>
                  <a:pt x="298989" y="45802"/>
                </a:lnTo>
                <a:lnTo>
                  <a:pt x="300211" y="43600"/>
                </a:lnTo>
                <a:lnTo>
                  <a:pt x="302291" y="39849"/>
                </a:lnTo>
                <a:lnTo>
                  <a:pt x="306489" y="37974"/>
                </a:lnTo>
                <a:lnTo>
                  <a:pt x="319658" y="37974"/>
                </a:lnTo>
                <a:lnTo>
                  <a:pt x="324509" y="41480"/>
                </a:lnTo>
                <a:lnTo>
                  <a:pt x="327363" y="48492"/>
                </a:lnTo>
                <a:lnTo>
                  <a:pt x="329075" y="52691"/>
                </a:lnTo>
                <a:lnTo>
                  <a:pt x="329931" y="57502"/>
                </a:lnTo>
                <a:lnTo>
                  <a:pt x="329931" y="68468"/>
                </a:lnTo>
                <a:lnTo>
                  <a:pt x="328830" y="73309"/>
                </a:lnTo>
                <a:lnTo>
                  <a:pt x="326629" y="77447"/>
                </a:lnTo>
                <a:lnTo>
                  <a:pt x="324428" y="81585"/>
                </a:lnTo>
                <a:close/>
              </a:path>
              <a:path w="341121" h="108847">
                <a:moveTo>
                  <a:pt x="302627" y="74114"/>
                </a:moveTo>
                <a:lnTo>
                  <a:pt x="299794" y="67754"/>
                </a:lnTo>
                <a:lnTo>
                  <a:pt x="298377" y="61252"/>
                </a:lnTo>
                <a:lnTo>
                  <a:pt x="298377" y="49470"/>
                </a:lnTo>
                <a:lnTo>
                  <a:pt x="301735" y="15482"/>
                </a:lnTo>
                <a:lnTo>
                  <a:pt x="293449" y="25954"/>
                </a:lnTo>
                <a:lnTo>
                  <a:pt x="288477" y="37609"/>
                </a:lnTo>
                <a:lnTo>
                  <a:pt x="286820" y="50449"/>
                </a:lnTo>
                <a:lnTo>
                  <a:pt x="286911" y="53774"/>
                </a:lnTo>
                <a:lnTo>
                  <a:pt x="289499" y="66880"/>
                </a:lnTo>
                <a:lnTo>
                  <a:pt x="295656" y="77294"/>
                </a:lnTo>
                <a:lnTo>
                  <a:pt x="301547" y="84021"/>
                </a:lnTo>
                <a:lnTo>
                  <a:pt x="308079" y="87384"/>
                </a:lnTo>
                <a:lnTo>
                  <a:pt x="305461" y="80474"/>
                </a:lnTo>
                <a:lnTo>
                  <a:pt x="302627" y="74114"/>
                </a:lnTo>
                <a:close/>
              </a:path>
              <a:path w="341121" h="108847">
                <a:moveTo>
                  <a:pt x="233130" y="36180"/>
                </a:moveTo>
                <a:lnTo>
                  <a:pt x="233803" y="28231"/>
                </a:lnTo>
                <a:lnTo>
                  <a:pt x="235148" y="22197"/>
                </a:lnTo>
                <a:lnTo>
                  <a:pt x="237716" y="10864"/>
                </a:lnTo>
                <a:lnTo>
                  <a:pt x="242465" y="5197"/>
                </a:lnTo>
                <a:lnTo>
                  <a:pt x="256327" y="5197"/>
                </a:lnTo>
                <a:lnTo>
                  <a:pt x="261055" y="10701"/>
                </a:lnTo>
                <a:lnTo>
                  <a:pt x="263582" y="21708"/>
                </a:lnTo>
                <a:lnTo>
                  <a:pt x="264928" y="27619"/>
                </a:lnTo>
                <a:lnTo>
                  <a:pt x="265601" y="35528"/>
                </a:lnTo>
                <a:lnTo>
                  <a:pt x="265556" y="49600"/>
                </a:lnTo>
                <a:lnTo>
                  <a:pt x="264556" y="63491"/>
                </a:lnTo>
                <a:lnTo>
                  <a:pt x="262238" y="73930"/>
                </a:lnTo>
                <a:lnTo>
                  <a:pt x="259995" y="80495"/>
                </a:lnTo>
                <a:lnTo>
                  <a:pt x="255960" y="86342"/>
                </a:lnTo>
                <a:lnTo>
                  <a:pt x="266587" y="79842"/>
                </a:lnTo>
                <a:lnTo>
                  <a:pt x="273917" y="66959"/>
                </a:lnTo>
                <a:lnTo>
                  <a:pt x="276445" y="59785"/>
                </a:lnTo>
                <a:lnTo>
                  <a:pt x="277709" y="52141"/>
                </a:lnTo>
                <a:lnTo>
                  <a:pt x="277652" y="41104"/>
                </a:lnTo>
                <a:lnTo>
                  <a:pt x="275855" y="28143"/>
                </a:lnTo>
                <a:lnTo>
                  <a:pt x="271532" y="16632"/>
                </a:lnTo>
                <a:lnTo>
                  <a:pt x="261800" y="5321"/>
                </a:lnTo>
                <a:lnTo>
                  <a:pt x="249701" y="1895"/>
                </a:lnTo>
                <a:lnTo>
                  <a:pt x="247055" y="2012"/>
                </a:lnTo>
                <a:lnTo>
                  <a:pt x="235138" y="6464"/>
                </a:lnTo>
                <a:lnTo>
                  <a:pt x="226587" y="17366"/>
                </a:lnTo>
                <a:lnTo>
                  <a:pt x="222190" y="30983"/>
                </a:lnTo>
                <a:lnTo>
                  <a:pt x="221022" y="44517"/>
                </a:lnTo>
                <a:lnTo>
                  <a:pt x="221446" y="53149"/>
                </a:lnTo>
                <a:lnTo>
                  <a:pt x="224146" y="65957"/>
                </a:lnTo>
                <a:lnTo>
                  <a:pt x="229339" y="76255"/>
                </a:lnTo>
                <a:lnTo>
                  <a:pt x="234516" y="83552"/>
                </a:lnTo>
                <a:lnTo>
                  <a:pt x="235209" y="68243"/>
                </a:lnTo>
                <a:lnTo>
                  <a:pt x="233823" y="62699"/>
                </a:lnTo>
                <a:lnTo>
                  <a:pt x="233130" y="55301"/>
                </a:lnTo>
                <a:lnTo>
                  <a:pt x="233130" y="36180"/>
                </a:lnTo>
                <a:close/>
              </a:path>
              <a:path w="341121" h="108847">
                <a:moveTo>
                  <a:pt x="10334" y="22666"/>
                </a:moveTo>
                <a:lnTo>
                  <a:pt x="10334" y="15776"/>
                </a:lnTo>
                <a:lnTo>
                  <a:pt x="7216" y="36201"/>
                </a:lnTo>
                <a:lnTo>
                  <a:pt x="9825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341121" h="10884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6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3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5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2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5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341121" h="108847">
                <a:moveTo>
                  <a:pt x="31024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7" y="80902"/>
                </a:lnTo>
                <a:lnTo>
                  <a:pt x="31024" y="81962"/>
                </a:lnTo>
                <a:close/>
              </a:path>
              <a:path w="341121" h="108847">
                <a:moveTo>
                  <a:pt x="91297" y="5197"/>
                </a:moveTo>
                <a:lnTo>
                  <a:pt x="95476" y="7847"/>
                </a:lnTo>
                <a:lnTo>
                  <a:pt x="98330" y="13147"/>
                </a:lnTo>
                <a:lnTo>
                  <a:pt x="101183" y="18447"/>
                </a:lnTo>
                <a:lnTo>
                  <a:pt x="102610" y="25336"/>
                </a:lnTo>
                <a:lnTo>
                  <a:pt x="105586" y="67387"/>
                </a:lnTo>
                <a:lnTo>
                  <a:pt x="108970" y="61680"/>
                </a:lnTo>
                <a:lnTo>
                  <a:pt x="111293" y="55280"/>
                </a:lnTo>
                <a:lnTo>
                  <a:pt x="113617" y="48879"/>
                </a:lnTo>
                <a:lnTo>
                  <a:pt x="114779" y="42581"/>
                </a:lnTo>
                <a:lnTo>
                  <a:pt x="114779" y="27579"/>
                </a:lnTo>
                <a:lnTo>
                  <a:pt x="112333" y="19598"/>
                </a:lnTo>
                <a:lnTo>
                  <a:pt x="107441" y="12444"/>
                </a:lnTo>
                <a:lnTo>
                  <a:pt x="102549" y="5289"/>
                </a:lnTo>
                <a:lnTo>
                  <a:pt x="95619" y="1712"/>
                </a:lnTo>
                <a:lnTo>
                  <a:pt x="79108" y="1712"/>
                </a:lnTo>
                <a:lnTo>
                  <a:pt x="81798" y="5197"/>
                </a:lnTo>
                <a:lnTo>
                  <a:pt x="91297" y="5197"/>
                </a:lnTo>
                <a:close/>
              </a:path>
              <a:path w="341121" h="108847">
                <a:moveTo>
                  <a:pt x="74603" y="83409"/>
                </a:moveTo>
                <a:lnTo>
                  <a:pt x="71791" y="84509"/>
                </a:lnTo>
                <a:lnTo>
                  <a:pt x="68264" y="85549"/>
                </a:lnTo>
                <a:lnTo>
                  <a:pt x="64024" y="86527"/>
                </a:lnTo>
                <a:lnTo>
                  <a:pt x="64636" y="88974"/>
                </a:lnTo>
                <a:lnTo>
                  <a:pt x="71403" y="88117"/>
                </a:lnTo>
                <a:lnTo>
                  <a:pt x="77009" y="86894"/>
                </a:lnTo>
                <a:lnTo>
                  <a:pt x="81452" y="85304"/>
                </a:lnTo>
                <a:lnTo>
                  <a:pt x="89402" y="82492"/>
                </a:lnTo>
                <a:lnTo>
                  <a:pt x="95965" y="78191"/>
                </a:lnTo>
                <a:lnTo>
                  <a:pt x="101143" y="72402"/>
                </a:lnTo>
                <a:lnTo>
                  <a:pt x="105586" y="67387"/>
                </a:lnTo>
                <a:lnTo>
                  <a:pt x="102610" y="25336"/>
                </a:lnTo>
                <a:lnTo>
                  <a:pt x="102427" y="40206"/>
                </a:lnTo>
                <a:lnTo>
                  <a:pt x="102305" y="42835"/>
                </a:lnTo>
                <a:lnTo>
                  <a:pt x="102162" y="44354"/>
                </a:lnTo>
                <a:lnTo>
                  <a:pt x="99910" y="47126"/>
                </a:lnTo>
                <a:lnTo>
                  <a:pt x="96954" y="48675"/>
                </a:lnTo>
                <a:lnTo>
                  <a:pt x="93998" y="50224"/>
                </a:lnTo>
                <a:lnTo>
                  <a:pt x="91134" y="50999"/>
                </a:lnTo>
                <a:lnTo>
                  <a:pt x="82329" y="50999"/>
                </a:lnTo>
                <a:lnTo>
                  <a:pt x="78160" y="48472"/>
                </a:lnTo>
                <a:lnTo>
                  <a:pt x="75857" y="43416"/>
                </a:lnTo>
                <a:lnTo>
                  <a:pt x="73554" y="38361"/>
                </a:lnTo>
                <a:lnTo>
                  <a:pt x="72402" y="32858"/>
                </a:lnTo>
                <a:lnTo>
                  <a:pt x="72402" y="19690"/>
                </a:lnTo>
                <a:lnTo>
                  <a:pt x="73635" y="14268"/>
                </a:lnTo>
                <a:lnTo>
                  <a:pt x="76102" y="10640"/>
                </a:lnTo>
                <a:lnTo>
                  <a:pt x="78568" y="7012"/>
                </a:lnTo>
                <a:lnTo>
                  <a:pt x="81798" y="5197"/>
                </a:lnTo>
                <a:lnTo>
                  <a:pt x="79108" y="1712"/>
                </a:lnTo>
                <a:lnTo>
                  <a:pt x="72922" y="4525"/>
                </a:lnTo>
                <a:lnTo>
                  <a:pt x="68091" y="10151"/>
                </a:lnTo>
                <a:lnTo>
                  <a:pt x="63260" y="15776"/>
                </a:lnTo>
                <a:lnTo>
                  <a:pt x="60844" y="22931"/>
                </a:lnTo>
                <a:lnTo>
                  <a:pt x="60844" y="38423"/>
                </a:lnTo>
                <a:lnTo>
                  <a:pt x="62873" y="44283"/>
                </a:lnTo>
                <a:lnTo>
                  <a:pt x="66929" y="49196"/>
                </a:lnTo>
                <a:lnTo>
                  <a:pt x="70986" y="54108"/>
                </a:lnTo>
                <a:lnTo>
                  <a:pt x="76478" y="56564"/>
                </a:lnTo>
                <a:lnTo>
                  <a:pt x="85162" y="56564"/>
                </a:lnTo>
                <a:lnTo>
                  <a:pt x="89218" y="55830"/>
                </a:lnTo>
                <a:lnTo>
                  <a:pt x="93295" y="54974"/>
                </a:lnTo>
                <a:lnTo>
                  <a:pt x="96842" y="53404"/>
                </a:lnTo>
                <a:lnTo>
                  <a:pt x="99859" y="51121"/>
                </a:lnTo>
                <a:lnTo>
                  <a:pt x="101999" y="49531"/>
                </a:lnTo>
                <a:lnTo>
                  <a:pt x="101347" y="52956"/>
                </a:lnTo>
                <a:lnTo>
                  <a:pt x="99726" y="57206"/>
                </a:lnTo>
                <a:lnTo>
                  <a:pt x="97137" y="62282"/>
                </a:lnTo>
                <a:lnTo>
                  <a:pt x="94548" y="67357"/>
                </a:lnTo>
                <a:lnTo>
                  <a:pt x="91093" y="71954"/>
                </a:lnTo>
                <a:lnTo>
                  <a:pt x="86772" y="76071"/>
                </a:lnTo>
                <a:lnTo>
                  <a:pt x="83715" y="78965"/>
                </a:lnTo>
                <a:lnTo>
                  <a:pt x="79658" y="81411"/>
                </a:lnTo>
                <a:lnTo>
                  <a:pt x="74603" y="83409"/>
                </a:lnTo>
                <a:close/>
              </a:path>
              <a:path w="341121" h="108847">
                <a:moveTo>
                  <a:pt x="133471" y="77192"/>
                </a:moveTo>
                <a:lnTo>
                  <a:pt x="132880" y="80413"/>
                </a:lnTo>
                <a:lnTo>
                  <a:pt x="133593" y="84153"/>
                </a:lnTo>
                <a:lnTo>
                  <a:pt x="136447" y="86395"/>
                </a:lnTo>
                <a:lnTo>
                  <a:pt x="139729" y="86955"/>
                </a:lnTo>
                <a:lnTo>
                  <a:pt x="143826" y="86527"/>
                </a:lnTo>
                <a:lnTo>
                  <a:pt x="145538" y="87873"/>
                </a:lnTo>
                <a:lnTo>
                  <a:pt x="144794" y="91725"/>
                </a:lnTo>
                <a:lnTo>
                  <a:pt x="143306" y="94294"/>
                </a:lnTo>
                <a:lnTo>
                  <a:pt x="141817" y="96862"/>
                </a:lnTo>
                <a:lnTo>
                  <a:pt x="139117" y="99247"/>
                </a:lnTo>
                <a:lnTo>
                  <a:pt x="135204" y="101449"/>
                </a:lnTo>
                <a:lnTo>
                  <a:pt x="136365" y="103894"/>
                </a:lnTo>
                <a:lnTo>
                  <a:pt x="139790" y="102345"/>
                </a:lnTo>
                <a:lnTo>
                  <a:pt x="142990" y="99797"/>
                </a:lnTo>
                <a:lnTo>
                  <a:pt x="145966" y="96251"/>
                </a:lnTo>
                <a:lnTo>
                  <a:pt x="148942" y="92704"/>
                </a:lnTo>
                <a:lnTo>
                  <a:pt x="150430" y="88872"/>
                </a:lnTo>
                <a:lnTo>
                  <a:pt x="150430" y="81167"/>
                </a:lnTo>
                <a:lnTo>
                  <a:pt x="149411" y="78364"/>
                </a:lnTo>
                <a:lnTo>
                  <a:pt x="147372" y="76346"/>
                </a:lnTo>
                <a:lnTo>
                  <a:pt x="143031" y="73319"/>
                </a:lnTo>
                <a:lnTo>
                  <a:pt x="137772" y="73319"/>
                </a:lnTo>
                <a:lnTo>
                  <a:pt x="135836" y="74094"/>
                </a:lnTo>
                <a:lnTo>
                  <a:pt x="133471" y="7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1" name="object 681"/>
          <p:cNvSpPr/>
          <p:nvPr/>
        </p:nvSpPr>
        <p:spPr>
          <a:xfrm>
            <a:off x="4372071" y="2460815"/>
            <a:ext cx="364034" cy="96041"/>
          </a:xfrm>
          <a:custGeom>
            <a:avLst/>
            <a:gdLst/>
            <a:ahLst/>
            <a:cxnLst/>
            <a:rect l="l" t="t" r="r" b="b"/>
            <a:pathLst>
              <a:path w="400437" h="108847">
                <a:moveTo>
                  <a:pt x="354197" y="78160"/>
                </a:moveTo>
                <a:lnTo>
                  <a:pt x="358947" y="81849"/>
                </a:lnTo>
                <a:lnTo>
                  <a:pt x="363696" y="85539"/>
                </a:lnTo>
                <a:lnTo>
                  <a:pt x="369393" y="87384"/>
                </a:lnTo>
                <a:lnTo>
                  <a:pt x="365673" y="79006"/>
                </a:lnTo>
                <a:lnTo>
                  <a:pt x="362799" y="75704"/>
                </a:lnTo>
                <a:lnTo>
                  <a:pt x="361362" y="71260"/>
                </a:lnTo>
                <a:lnTo>
                  <a:pt x="361362" y="62414"/>
                </a:lnTo>
                <a:lnTo>
                  <a:pt x="362157" y="59030"/>
                </a:lnTo>
                <a:lnTo>
                  <a:pt x="363748" y="55524"/>
                </a:lnTo>
                <a:lnTo>
                  <a:pt x="365337" y="52018"/>
                </a:lnTo>
                <a:lnTo>
                  <a:pt x="367885" y="49165"/>
                </a:lnTo>
                <a:lnTo>
                  <a:pt x="371391" y="46963"/>
                </a:lnTo>
                <a:lnTo>
                  <a:pt x="372756" y="34346"/>
                </a:lnTo>
                <a:lnTo>
                  <a:pt x="368975" y="31258"/>
                </a:lnTo>
                <a:lnTo>
                  <a:pt x="366101" y="27976"/>
                </a:lnTo>
                <a:lnTo>
                  <a:pt x="363227" y="24694"/>
                </a:lnTo>
                <a:lnTo>
                  <a:pt x="361790" y="21137"/>
                </a:lnTo>
                <a:lnTo>
                  <a:pt x="361790" y="13922"/>
                </a:lnTo>
                <a:lnTo>
                  <a:pt x="363013" y="11047"/>
                </a:lnTo>
                <a:lnTo>
                  <a:pt x="367905" y="6319"/>
                </a:lnTo>
                <a:lnTo>
                  <a:pt x="371003" y="5136"/>
                </a:lnTo>
                <a:lnTo>
                  <a:pt x="376589" y="1712"/>
                </a:lnTo>
                <a:lnTo>
                  <a:pt x="369455" y="1712"/>
                </a:lnTo>
                <a:lnTo>
                  <a:pt x="363655" y="3588"/>
                </a:lnTo>
                <a:lnTo>
                  <a:pt x="359192" y="7338"/>
                </a:lnTo>
                <a:lnTo>
                  <a:pt x="354728" y="11088"/>
                </a:lnTo>
                <a:lnTo>
                  <a:pt x="352495" y="15654"/>
                </a:lnTo>
                <a:lnTo>
                  <a:pt x="352495" y="25764"/>
                </a:lnTo>
                <a:lnTo>
                  <a:pt x="354004" y="30086"/>
                </a:lnTo>
                <a:lnTo>
                  <a:pt x="357021" y="33999"/>
                </a:lnTo>
                <a:lnTo>
                  <a:pt x="358978" y="36567"/>
                </a:lnTo>
                <a:lnTo>
                  <a:pt x="362646" y="40013"/>
                </a:lnTo>
                <a:lnTo>
                  <a:pt x="368027" y="44334"/>
                </a:lnTo>
                <a:lnTo>
                  <a:pt x="362687" y="47922"/>
                </a:lnTo>
                <a:lnTo>
                  <a:pt x="358937" y="50999"/>
                </a:lnTo>
                <a:lnTo>
                  <a:pt x="356776" y="53568"/>
                </a:lnTo>
                <a:lnTo>
                  <a:pt x="353474" y="57522"/>
                </a:lnTo>
                <a:lnTo>
                  <a:pt x="351823" y="62087"/>
                </a:lnTo>
                <a:lnTo>
                  <a:pt x="351823" y="73299"/>
                </a:lnTo>
                <a:lnTo>
                  <a:pt x="354197" y="78160"/>
                </a:lnTo>
                <a:close/>
              </a:path>
              <a:path w="400437" h="108847">
                <a:moveTo>
                  <a:pt x="227443" y="22136"/>
                </a:moveTo>
                <a:lnTo>
                  <a:pt x="229603" y="18386"/>
                </a:lnTo>
                <a:lnTo>
                  <a:pt x="231622" y="15614"/>
                </a:lnTo>
                <a:lnTo>
                  <a:pt x="233497" y="13820"/>
                </a:lnTo>
                <a:lnTo>
                  <a:pt x="236921" y="10517"/>
                </a:lnTo>
                <a:lnTo>
                  <a:pt x="240875" y="8866"/>
                </a:lnTo>
                <a:lnTo>
                  <a:pt x="249151" y="8866"/>
                </a:lnTo>
                <a:lnTo>
                  <a:pt x="252524" y="10028"/>
                </a:lnTo>
                <a:lnTo>
                  <a:pt x="255480" y="12352"/>
                </a:lnTo>
                <a:lnTo>
                  <a:pt x="258436" y="14676"/>
                </a:lnTo>
                <a:lnTo>
                  <a:pt x="259914" y="18059"/>
                </a:lnTo>
                <a:lnTo>
                  <a:pt x="259914" y="27518"/>
                </a:lnTo>
                <a:lnTo>
                  <a:pt x="258039" y="31553"/>
                </a:lnTo>
                <a:lnTo>
                  <a:pt x="254288" y="34611"/>
                </a:lnTo>
                <a:lnTo>
                  <a:pt x="250537" y="37668"/>
                </a:lnTo>
                <a:lnTo>
                  <a:pt x="245401" y="40379"/>
                </a:lnTo>
                <a:lnTo>
                  <a:pt x="238878" y="42744"/>
                </a:lnTo>
                <a:lnTo>
                  <a:pt x="239652" y="44253"/>
                </a:lnTo>
                <a:lnTo>
                  <a:pt x="251251" y="44150"/>
                </a:lnTo>
                <a:lnTo>
                  <a:pt x="257651" y="46943"/>
                </a:lnTo>
                <a:lnTo>
                  <a:pt x="261443" y="52528"/>
                </a:lnTo>
                <a:lnTo>
                  <a:pt x="263685" y="55830"/>
                </a:lnTo>
                <a:lnTo>
                  <a:pt x="264806" y="59662"/>
                </a:lnTo>
                <a:lnTo>
                  <a:pt x="264806" y="68549"/>
                </a:lnTo>
                <a:lnTo>
                  <a:pt x="263420" y="72738"/>
                </a:lnTo>
                <a:lnTo>
                  <a:pt x="260648" y="76591"/>
                </a:lnTo>
                <a:lnTo>
                  <a:pt x="257875" y="80443"/>
                </a:lnTo>
                <a:lnTo>
                  <a:pt x="253636" y="82370"/>
                </a:lnTo>
                <a:lnTo>
                  <a:pt x="245360" y="82370"/>
                </a:lnTo>
                <a:lnTo>
                  <a:pt x="242231" y="81207"/>
                </a:lnTo>
                <a:lnTo>
                  <a:pt x="238541" y="78884"/>
                </a:lnTo>
                <a:lnTo>
                  <a:pt x="234852" y="76560"/>
                </a:lnTo>
                <a:lnTo>
                  <a:pt x="231886" y="75398"/>
                </a:lnTo>
                <a:lnTo>
                  <a:pt x="229644" y="75398"/>
                </a:lnTo>
                <a:lnTo>
                  <a:pt x="226372" y="76866"/>
                </a:lnTo>
                <a:lnTo>
                  <a:pt x="225363" y="79923"/>
                </a:lnTo>
                <a:lnTo>
                  <a:pt x="226372" y="83236"/>
                </a:lnTo>
                <a:lnTo>
                  <a:pt x="230409" y="86212"/>
                </a:lnTo>
                <a:lnTo>
                  <a:pt x="233925" y="86955"/>
                </a:lnTo>
                <a:lnTo>
                  <a:pt x="241459" y="86904"/>
                </a:lnTo>
                <a:lnTo>
                  <a:pt x="254860" y="84389"/>
                </a:lnTo>
                <a:lnTo>
                  <a:pt x="264959" y="78089"/>
                </a:lnTo>
                <a:lnTo>
                  <a:pt x="271054" y="72177"/>
                </a:lnTo>
                <a:lnTo>
                  <a:pt x="274100" y="65349"/>
                </a:lnTo>
                <a:lnTo>
                  <a:pt x="274100" y="51040"/>
                </a:lnTo>
                <a:lnTo>
                  <a:pt x="271879" y="45618"/>
                </a:lnTo>
                <a:lnTo>
                  <a:pt x="267435" y="41337"/>
                </a:lnTo>
                <a:lnTo>
                  <a:pt x="265071" y="39095"/>
                </a:lnTo>
                <a:lnTo>
                  <a:pt x="261931" y="37138"/>
                </a:lnTo>
                <a:lnTo>
                  <a:pt x="258018" y="35467"/>
                </a:lnTo>
                <a:lnTo>
                  <a:pt x="261361" y="33143"/>
                </a:lnTo>
                <a:lnTo>
                  <a:pt x="265417" y="29168"/>
                </a:lnTo>
                <a:lnTo>
                  <a:pt x="268230" y="25867"/>
                </a:lnTo>
                <a:lnTo>
                  <a:pt x="269636" y="22238"/>
                </a:lnTo>
                <a:lnTo>
                  <a:pt x="269636" y="13799"/>
                </a:lnTo>
                <a:lnTo>
                  <a:pt x="267935" y="9845"/>
                </a:lnTo>
                <a:lnTo>
                  <a:pt x="264530" y="6420"/>
                </a:lnTo>
                <a:lnTo>
                  <a:pt x="261127" y="2996"/>
                </a:lnTo>
                <a:lnTo>
                  <a:pt x="256306" y="1284"/>
                </a:lnTo>
                <a:lnTo>
                  <a:pt x="244239" y="1284"/>
                </a:lnTo>
                <a:lnTo>
                  <a:pt x="239102" y="3138"/>
                </a:lnTo>
                <a:lnTo>
                  <a:pt x="234659" y="6848"/>
                </a:lnTo>
                <a:lnTo>
                  <a:pt x="230215" y="10559"/>
                </a:lnTo>
                <a:lnTo>
                  <a:pt x="227178" y="15511"/>
                </a:lnTo>
                <a:lnTo>
                  <a:pt x="225547" y="21708"/>
                </a:lnTo>
                <a:lnTo>
                  <a:pt x="227443" y="22136"/>
                </a:lnTo>
                <a:close/>
              </a:path>
              <a:path w="400437" h="10884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400437" h="10884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3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5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5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400437" h="108847">
                <a:moveTo>
                  <a:pt x="31023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7" y="80902"/>
                </a:lnTo>
                <a:lnTo>
                  <a:pt x="31023" y="81962"/>
                </a:lnTo>
                <a:close/>
              </a:path>
              <a:path w="400437" h="108847">
                <a:moveTo>
                  <a:pt x="81493" y="12413"/>
                </a:moveTo>
                <a:lnTo>
                  <a:pt x="83531" y="14961"/>
                </a:lnTo>
                <a:lnTo>
                  <a:pt x="83776" y="18406"/>
                </a:lnTo>
                <a:lnTo>
                  <a:pt x="83776" y="78701"/>
                </a:lnTo>
                <a:lnTo>
                  <a:pt x="83021" y="81085"/>
                </a:lnTo>
                <a:lnTo>
                  <a:pt x="80005" y="83287"/>
                </a:lnTo>
                <a:lnTo>
                  <a:pt x="76784" y="83959"/>
                </a:lnTo>
                <a:lnTo>
                  <a:pt x="71852" y="84204"/>
                </a:lnTo>
                <a:lnTo>
                  <a:pt x="71852" y="86038"/>
                </a:lnTo>
                <a:lnTo>
                  <a:pt x="106340" y="86038"/>
                </a:lnTo>
                <a:lnTo>
                  <a:pt x="106340" y="84326"/>
                </a:lnTo>
                <a:lnTo>
                  <a:pt x="101775" y="84163"/>
                </a:lnTo>
                <a:lnTo>
                  <a:pt x="98656" y="83653"/>
                </a:lnTo>
                <a:lnTo>
                  <a:pt x="96984" y="82797"/>
                </a:lnTo>
                <a:lnTo>
                  <a:pt x="94477" y="79944"/>
                </a:lnTo>
                <a:lnTo>
                  <a:pt x="94477" y="3180"/>
                </a:lnTo>
                <a:lnTo>
                  <a:pt x="94171" y="2018"/>
                </a:lnTo>
                <a:lnTo>
                  <a:pt x="93438" y="2018"/>
                </a:lnTo>
                <a:lnTo>
                  <a:pt x="70996" y="13453"/>
                </a:lnTo>
                <a:lnTo>
                  <a:pt x="72463" y="14512"/>
                </a:lnTo>
                <a:lnTo>
                  <a:pt x="75734" y="13300"/>
                </a:lnTo>
                <a:lnTo>
                  <a:pt x="78802" y="12413"/>
                </a:lnTo>
                <a:lnTo>
                  <a:pt x="81493" y="12413"/>
                </a:lnTo>
                <a:close/>
              </a:path>
              <a:path w="400437" h="108847">
                <a:moveTo>
                  <a:pt x="135815" y="76499"/>
                </a:moveTo>
                <a:lnTo>
                  <a:pt x="142268" y="69810"/>
                </a:lnTo>
                <a:lnTo>
                  <a:pt x="152744" y="58670"/>
                </a:lnTo>
                <a:lnTo>
                  <a:pt x="160601" y="49872"/>
                </a:lnTo>
                <a:lnTo>
                  <a:pt x="165840" y="43416"/>
                </a:lnTo>
                <a:lnTo>
                  <a:pt x="170447" y="37220"/>
                </a:lnTo>
                <a:lnTo>
                  <a:pt x="172750" y="30779"/>
                </a:lnTo>
                <a:lnTo>
                  <a:pt x="172750" y="17815"/>
                </a:lnTo>
                <a:lnTo>
                  <a:pt x="170620" y="12505"/>
                </a:lnTo>
                <a:lnTo>
                  <a:pt x="166359" y="8164"/>
                </a:lnTo>
                <a:lnTo>
                  <a:pt x="162100" y="3821"/>
                </a:lnTo>
                <a:lnTo>
                  <a:pt x="156525" y="1651"/>
                </a:lnTo>
                <a:lnTo>
                  <a:pt x="144050" y="1651"/>
                </a:lnTo>
                <a:lnTo>
                  <a:pt x="138821" y="3475"/>
                </a:lnTo>
                <a:lnTo>
                  <a:pt x="133950" y="7124"/>
                </a:lnTo>
                <a:lnTo>
                  <a:pt x="129079" y="10772"/>
                </a:lnTo>
                <a:lnTo>
                  <a:pt x="125624" y="17285"/>
                </a:lnTo>
                <a:lnTo>
                  <a:pt x="123585" y="26662"/>
                </a:lnTo>
                <a:lnTo>
                  <a:pt x="126214" y="27211"/>
                </a:lnTo>
                <a:lnTo>
                  <a:pt x="127967" y="22564"/>
                </a:lnTo>
                <a:lnTo>
                  <a:pt x="129801" y="19120"/>
                </a:lnTo>
                <a:lnTo>
                  <a:pt x="131718" y="16877"/>
                </a:lnTo>
                <a:lnTo>
                  <a:pt x="135183" y="12800"/>
                </a:lnTo>
                <a:lnTo>
                  <a:pt x="139708" y="10762"/>
                </a:lnTo>
                <a:lnTo>
                  <a:pt x="149818" y="10762"/>
                </a:lnTo>
                <a:lnTo>
                  <a:pt x="153712" y="12342"/>
                </a:lnTo>
                <a:lnTo>
                  <a:pt x="156973" y="15501"/>
                </a:lnTo>
                <a:lnTo>
                  <a:pt x="160235" y="18661"/>
                </a:lnTo>
                <a:lnTo>
                  <a:pt x="161865" y="23257"/>
                </a:lnTo>
                <a:lnTo>
                  <a:pt x="161865" y="36180"/>
                </a:lnTo>
                <a:lnTo>
                  <a:pt x="159195" y="43253"/>
                </a:lnTo>
                <a:lnTo>
                  <a:pt x="153854" y="50510"/>
                </a:lnTo>
                <a:lnTo>
                  <a:pt x="150794" y="54469"/>
                </a:lnTo>
                <a:lnTo>
                  <a:pt x="143904" y="62615"/>
                </a:lnTo>
                <a:lnTo>
                  <a:pt x="134793" y="72669"/>
                </a:lnTo>
                <a:lnTo>
                  <a:pt x="123462" y="84632"/>
                </a:lnTo>
                <a:lnTo>
                  <a:pt x="123462" y="86038"/>
                </a:lnTo>
                <a:lnTo>
                  <a:pt x="172322" y="86038"/>
                </a:lnTo>
                <a:lnTo>
                  <a:pt x="179109" y="68977"/>
                </a:lnTo>
                <a:lnTo>
                  <a:pt x="177519" y="68243"/>
                </a:lnTo>
                <a:lnTo>
                  <a:pt x="175522" y="71872"/>
                </a:lnTo>
                <a:lnTo>
                  <a:pt x="173728" y="74155"/>
                </a:lnTo>
                <a:lnTo>
                  <a:pt x="170548" y="76030"/>
                </a:lnTo>
                <a:lnTo>
                  <a:pt x="167796" y="76499"/>
                </a:lnTo>
                <a:lnTo>
                  <a:pt x="135815" y="76499"/>
                </a:lnTo>
                <a:close/>
              </a:path>
              <a:path w="400437" h="108847">
                <a:moveTo>
                  <a:pt x="196088" y="77192"/>
                </a:moveTo>
                <a:lnTo>
                  <a:pt x="195498" y="80413"/>
                </a:lnTo>
                <a:lnTo>
                  <a:pt x="196211" y="84153"/>
                </a:lnTo>
                <a:lnTo>
                  <a:pt x="199065" y="86395"/>
                </a:lnTo>
                <a:lnTo>
                  <a:pt x="202347" y="86955"/>
                </a:lnTo>
                <a:lnTo>
                  <a:pt x="206444" y="86527"/>
                </a:lnTo>
                <a:lnTo>
                  <a:pt x="208156" y="87873"/>
                </a:lnTo>
                <a:lnTo>
                  <a:pt x="207412" y="91725"/>
                </a:lnTo>
                <a:lnTo>
                  <a:pt x="205924" y="94294"/>
                </a:lnTo>
                <a:lnTo>
                  <a:pt x="204435" y="96862"/>
                </a:lnTo>
                <a:lnTo>
                  <a:pt x="201735" y="99247"/>
                </a:lnTo>
                <a:lnTo>
                  <a:pt x="197822" y="101449"/>
                </a:lnTo>
                <a:lnTo>
                  <a:pt x="198983" y="103894"/>
                </a:lnTo>
                <a:lnTo>
                  <a:pt x="202408" y="102345"/>
                </a:lnTo>
                <a:lnTo>
                  <a:pt x="205608" y="99797"/>
                </a:lnTo>
                <a:lnTo>
                  <a:pt x="208584" y="96251"/>
                </a:lnTo>
                <a:lnTo>
                  <a:pt x="211559" y="92704"/>
                </a:lnTo>
                <a:lnTo>
                  <a:pt x="213048" y="88872"/>
                </a:lnTo>
                <a:lnTo>
                  <a:pt x="213048" y="81167"/>
                </a:lnTo>
                <a:lnTo>
                  <a:pt x="212029" y="78364"/>
                </a:lnTo>
                <a:lnTo>
                  <a:pt x="209991" y="76346"/>
                </a:lnTo>
                <a:lnTo>
                  <a:pt x="205649" y="73319"/>
                </a:lnTo>
                <a:lnTo>
                  <a:pt x="200390" y="73319"/>
                </a:lnTo>
                <a:lnTo>
                  <a:pt x="198454" y="74094"/>
                </a:lnTo>
                <a:lnTo>
                  <a:pt x="196088" y="77192"/>
                </a:lnTo>
                <a:close/>
              </a:path>
              <a:path w="400437" h="108847">
                <a:moveTo>
                  <a:pt x="290917" y="32409"/>
                </a:moveTo>
                <a:lnTo>
                  <a:pt x="290489" y="33877"/>
                </a:lnTo>
                <a:lnTo>
                  <a:pt x="292996" y="34611"/>
                </a:lnTo>
                <a:lnTo>
                  <a:pt x="298377" y="34611"/>
                </a:lnTo>
                <a:lnTo>
                  <a:pt x="304187" y="35895"/>
                </a:lnTo>
                <a:lnTo>
                  <a:pt x="310424" y="38463"/>
                </a:lnTo>
                <a:lnTo>
                  <a:pt x="313777" y="40022"/>
                </a:lnTo>
                <a:lnTo>
                  <a:pt x="323921" y="48871"/>
                </a:lnTo>
                <a:lnTo>
                  <a:pt x="327302" y="61273"/>
                </a:lnTo>
                <a:lnTo>
                  <a:pt x="327302" y="67306"/>
                </a:lnTo>
                <a:lnTo>
                  <a:pt x="325549" y="72392"/>
                </a:lnTo>
                <a:lnTo>
                  <a:pt x="322043" y="76529"/>
                </a:lnTo>
                <a:lnTo>
                  <a:pt x="318536" y="80667"/>
                </a:lnTo>
                <a:lnTo>
                  <a:pt x="314439" y="82736"/>
                </a:lnTo>
                <a:lnTo>
                  <a:pt x="307713" y="82736"/>
                </a:lnTo>
                <a:lnTo>
                  <a:pt x="304808" y="81422"/>
                </a:lnTo>
                <a:lnTo>
                  <a:pt x="301037" y="78792"/>
                </a:lnTo>
                <a:lnTo>
                  <a:pt x="297267" y="76163"/>
                </a:lnTo>
                <a:lnTo>
                  <a:pt x="294219" y="74848"/>
                </a:lnTo>
                <a:lnTo>
                  <a:pt x="291895" y="74848"/>
                </a:lnTo>
                <a:lnTo>
                  <a:pt x="287829" y="76224"/>
                </a:lnTo>
                <a:lnTo>
                  <a:pt x="286514" y="79434"/>
                </a:lnTo>
                <a:lnTo>
                  <a:pt x="286514" y="82696"/>
                </a:lnTo>
                <a:lnTo>
                  <a:pt x="288552" y="84958"/>
                </a:lnTo>
                <a:lnTo>
                  <a:pt x="292629" y="86222"/>
                </a:lnTo>
                <a:lnTo>
                  <a:pt x="295075" y="86997"/>
                </a:lnTo>
                <a:lnTo>
                  <a:pt x="298296" y="87384"/>
                </a:lnTo>
                <a:lnTo>
                  <a:pt x="302963" y="87379"/>
                </a:lnTo>
                <a:lnTo>
                  <a:pt x="316030" y="85017"/>
                </a:lnTo>
                <a:lnTo>
                  <a:pt x="326659" y="78333"/>
                </a:lnTo>
                <a:lnTo>
                  <a:pt x="333080" y="72299"/>
                </a:lnTo>
                <a:lnTo>
                  <a:pt x="336291" y="64779"/>
                </a:lnTo>
                <a:lnTo>
                  <a:pt x="336291" y="51733"/>
                </a:lnTo>
                <a:lnTo>
                  <a:pt x="335536" y="47911"/>
                </a:lnTo>
                <a:lnTo>
                  <a:pt x="334028" y="44303"/>
                </a:lnTo>
                <a:lnTo>
                  <a:pt x="332520" y="40695"/>
                </a:lnTo>
                <a:lnTo>
                  <a:pt x="330298" y="37444"/>
                </a:lnTo>
                <a:lnTo>
                  <a:pt x="327363" y="34550"/>
                </a:lnTo>
                <a:lnTo>
                  <a:pt x="323938" y="31206"/>
                </a:lnTo>
                <a:lnTo>
                  <a:pt x="319678" y="28679"/>
                </a:lnTo>
                <a:lnTo>
                  <a:pt x="314582" y="26967"/>
                </a:lnTo>
                <a:lnTo>
                  <a:pt x="311484" y="25948"/>
                </a:lnTo>
                <a:lnTo>
                  <a:pt x="306592" y="24868"/>
                </a:lnTo>
                <a:lnTo>
                  <a:pt x="299906" y="23726"/>
                </a:lnTo>
                <a:lnTo>
                  <a:pt x="305104" y="13025"/>
                </a:lnTo>
                <a:lnTo>
                  <a:pt x="329625" y="13025"/>
                </a:lnTo>
                <a:lnTo>
                  <a:pt x="332499" y="12168"/>
                </a:lnTo>
                <a:lnTo>
                  <a:pt x="337269" y="856"/>
                </a:lnTo>
                <a:lnTo>
                  <a:pt x="336291" y="0"/>
                </a:lnTo>
                <a:lnTo>
                  <a:pt x="333508" y="2507"/>
                </a:lnTo>
                <a:lnTo>
                  <a:pt x="330481" y="3180"/>
                </a:lnTo>
                <a:lnTo>
                  <a:pt x="304248" y="3180"/>
                </a:lnTo>
                <a:lnTo>
                  <a:pt x="290917" y="32409"/>
                </a:lnTo>
                <a:close/>
              </a:path>
              <a:path w="400437" h="108847">
                <a:moveTo>
                  <a:pt x="386149" y="36874"/>
                </a:moveTo>
                <a:lnTo>
                  <a:pt x="389837" y="34387"/>
                </a:lnTo>
                <a:lnTo>
                  <a:pt x="392121" y="32226"/>
                </a:lnTo>
                <a:lnTo>
                  <a:pt x="396076" y="28435"/>
                </a:lnTo>
                <a:lnTo>
                  <a:pt x="398053" y="24154"/>
                </a:lnTo>
                <a:lnTo>
                  <a:pt x="398053" y="14696"/>
                </a:lnTo>
                <a:lnTo>
                  <a:pt x="396116" y="10579"/>
                </a:lnTo>
                <a:lnTo>
                  <a:pt x="392243" y="7032"/>
                </a:lnTo>
                <a:lnTo>
                  <a:pt x="388370" y="3485"/>
                </a:lnTo>
                <a:lnTo>
                  <a:pt x="383152" y="1712"/>
                </a:lnTo>
                <a:lnTo>
                  <a:pt x="376589" y="1712"/>
                </a:lnTo>
                <a:lnTo>
                  <a:pt x="371003" y="5136"/>
                </a:lnTo>
                <a:lnTo>
                  <a:pt x="379606" y="5136"/>
                </a:lnTo>
                <a:lnTo>
                  <a:pt x="383224" y="6492"/>
                </a:lnTo>
                <a:lnTo>
                  <a:pt x="385608" y="9203"/>
                </a:lnTo>
                <a:lnTo>
                  <a:pt x="387993" y="11914"/>
                </a:lnTo>
                <a:lnTo>
                  <a:pt x="389185" y="15206"/>
                </a:lnTo>
                <a:lnTo>
                  <a:pt x="389185" y="23523"/>
                </a:lnTo>
                <a:lnTo>
                  <a:pt x="387922" y="27313"/>
                </a:lnTo>
                <a:lnTo>
                  <a:pt x="385394" y="30452"/>
                </a:lnTo>
                <a:lnTo>
                  <a:pt x="383927" y="32287"/>
                </a:lnTo>
                <a:lnTo>
                  <a:pt x="381276" y="34550"/>
                </a:lnTo>
                <a:lnTo>
                  <a:pt x="377445" y="37240"/>
                </a:lnTo>
                <a:lnTo>
                  <a:pt x="372756" y="34346"/>
                </a:lnTo>
                <a:lnTo>
                  <a:pt x="371391" y="46963"/>
                </a:lnTo>
                <a:lnTo>
                  <a:pt x="379300" y="52549"/>
                </a:lnTo>
                <a:lnTo>
                  <a:pt x="384528" y="56717"/>
                </a:lnTo>
                <a:lnTo>
                  <a:pt x="387076" y="59468"/>
                </a:lnTo>
                <a:lnTo>
                  <a:pt x="389624" y="62221"/>
                </a:lnTo>
                <a:lnTo>
                  <a:pt x="390898" y="65818"/>
                </a:lnTo>
                <a:lnTo>
                  <a:pt x="390898" y="74175"/>
                </a:lnTo>
                <a:lnTo>
                  <a:pt x="389695" y="77436"/>
                </a:lnTo>
                <a:lnTo>
                  <a:pt x="387290" y="80045"/>
                </a:lnTo>
                <a:lnTo>
                  <a:pt x="384884" y="82655"/>
                </a:lnTo>
                <a:lnTo>
                  <a:pt x="381338" y="83959"/>
                </a:lnTo>
                <a:lnTo>
                  <a:pt x="372206" y="83959"/>
                </a:lnTo>
                <a:lnTo>
                  <a:pt x="368548" y="82308"/>
                </a:lnTo>
                <a:lnTo>
                  <a:pt x="365673" y="79006"/>
                </a:lnTo>
                <a:lnTo>
                  <a:pt x="369393" y="87384"/>
                </a:lnTo>
                <a:lnTo>
                  <a:pt x="383458" y="87384"/>
                </a:lnTo>
                <a:lnTo>
                  <a:pt x="389379" y="85386"/>
                </a:lnTo>
                <a:lnTo>
                  <a:pt x="393803" y="81391"/>
                </a:lnTo>
                <a:lnTo>
                  <a:pt x="398226" y="77396"/>
                </a:lnTo>
                <a:lnTo>
                  <a:pt x="400437" y="72463"/>
                </a:lnTo>
                <a:lnTo>
                  <a:pt x="400437" y="61415"/>
                </a:lnTo>
                <a:lnTo>
                  <a:pt x="398939" y="56921"/>
                </a:lnTo>
                <a:lnTo>
                  <a:pt x="395943" y="53109"/>
                </a:lnTo>
                <a:lnTo>
                  <a:pt x="392947" y="49297"/>
                </a:lnTo>
                <a:lnTo>
                  <a:pt x="387983" y="44822"/>
                </a:lnTo>
                <a:lnTo>
                  <a:pt x="381052" y="39687"/>
                </a:lnTo>
                <a:lnTo>
                  <a:pt x="386149" y="368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2" name="object 682"/>
          <p:cNvSpPr/>
          <p:nvPr/>
        </p:nvSpPr>
        <p:spPr>
          <a:xfrm>
            <a:off x="4781934" y="2456446"/>
            <a:ext cx="366313" cy="96041"/>
          </a:xfrm>
          <a:custGeom>
            <a:avLst/>
            <a:gdLst/>
            <a:ahLst/>
            <a:cxnLst/>
            <a:rect l="l" t="t" r="r" b="b"/>
            <a:pathLst>
              <a:path w="402944" h="108847">
                <a:moveTo>
                  <a:pt x="160275" y="6971"/>
                </a:moveTo>
                <a:lnTo>
                  <a:pt x="121139" y="62006"/>
                </a:lnTo>
                <a:lnTo>
                  <a:pt x="126214" y="62006"/>
                </a:lnTo>
                <a:lnTo>
                  <a:pt x="156239" y="19567"/>
                </a:lnTo>
                <a:lnTo>
                  <a:pt x="160275" y="6971"/>
                </a:lnTo>
                <a:close/>
              </a:path>
              <a:path w="402944" h="108847">
                <a:moveTo>
                  <a:pt x="196088" y="82144"/>
                </a:moveTo>
                <a:lnTo>
                  <a:pt x="195498" y="85365"/>
                </a:lnTo>
                <a:lnTo>
                  <a:pt x="196211" y="89106"/>
                </a:lnTo>
                <a:lnTo>
                  <a:pt x="199065" y="91348"/>
                </a:lnTo>
                <a:lnTo>
                  <a:pt x="202347" y="91908"/>
                </a:lnTo>
                <a:lnTo>
                  <a:pt x="206444" y="91480"/>
                </a:lnTo>
                <a:lnTo>
                  <a:pt x="208156" y="92825"/>
                </a:lnTo>
                <a:lnTo>
                  <a:pt x="207412" y="96678"/>
                </a:lnTo>
                <a:lnTo>
                  <a:pt x="205924" y="99247"/>
                </a:lnTo>
                <a:lnTo>
                  <a:pt x="204435" y="101815"/>
                </a:lnTo>
                <a:lnTo>
                  <a:pt x="201735" y="104199"/>
                </a:lnTo>
                <a:lnTo>
                  <a:pt x="197822" y="106401"/>
                </a:lnTo>
                <a:lnTo>
                  <a:pt x="198983" y="108847"/>
                </a:lnTo>
                <a:lnTo>
                  <a:pt x="202408" y="107298"/>
                </a:lnTo>
                <a:lnTo>
                  <a:pt x="205608" y="104750"/>
                </a:lnTo>
                <a:lnTo>
                  <a:pt x="208584" y="101203"/>
                </a:lnTo>
                <a:lnTo>
                  <a:pt x="211559" y="97657"/>
                </a:lnTo>
                <a:lnTo>
                  <a:pt x="213048" y="93825"/>
                </a:lnTo>
                <a:lnTo>
                  <a:pt x="213048" y="86119"/>
                </a:lnTo>
                <a:lnTo>
                  <a:pt x="212029" y="83317"/>
                </a:lnTo>
                <a:lnTo>
                  <a:pt x="209991" y="81299"/>
                </a:lnTo>
                <a:lnTo>
                  <a:pt x="205649" y="78272"/>
                </a:lnTo>
                <a:lnTo>
                  <a:pt x="200390" y="78272"/>
                </a:lnTo>
                <a:lnTo>
                  <a:pt x="198454" y="79046"/>
                </a:lnTo>
                <a:lnTo>
                  <a:pt x="196088" y="82144"/>
                </a:lnTo>
                <a:close/>
              </a:path>
              <a:path w="402944" h="108847">
                <a:moveTo>
                  <a:pt x="260912" y="41826"/>
                </a:moveTo>
                <a:lnTo>
                  <a:pt x="264601" y="39339"/>
                </a:lnTo>
                <a:lnTo>
                  <a:pt x="266885" y="37178"/>
                </a:lnTo>
                <a:lnTo>
                  <a:pt x="270839" y="33388"/>
                </a:lnTo>
                <a:lnTo>
                  <a:pt x="272816" y="29107"/>
                </a:lnTo>
                <a:lnTo>
                  <a:pt x="272816" y="19649"/>
                </a:lnTo>
                <a:lnTo>
                  <a:pt x="270880" y="15531"/>
                </a:lnTo>
                <a:lnTo>
                  <a:pt x="267007" y="11985"/>
                </a:lnTo>
                <a:lnTo>
                  <a:pt x="263134" y="8438"/>
                </a:lnTo>
                <a:lnTo>
                  <a:pt x="257916" y="6664"/>
                </a:lnTo>
                <a:lnTo>
                  <a:pt x="251352" y="6664"/>
                </a:lnTo>
                <a:lnTo>
                  <a:pt x="245767" y="10089"/>
                </a:lnTo>
                <a:lnTo>
                  <a:pt x="254370" y="10089"/>
                </a:lnTo>
                <a:lnTo>
                  <a:pt x="257988" y="11444"/>
                </a:lnTo>
                <a:lnTo>
                  <a:pt x="260372" y="14156"/>
                </a:lnTo>
                <a:lnTo>
                  <a:pt x="262757" y="16867"/>
                </a:lnTo>
                <a:lnTo>
                  <a:pt x="263949" y="20159"/>
                </a:lnTo>
                <a:lnTo>
                  <a:pt x="263949" y="28475"/>
                </a:lnTo>
                <a:lnTo>
                  <a:pt x="262686" y="32266"/>
                </a:lnTo>
                <a:lnTo>
                  <a:pt x="260158" y="35405"/>
                </a:lnTo>
                <a:lnTo>
                  <a:pt x="258691" y="37240"/>
                </a:lnTo>
                <a:lnTo>
                  <a:pt x="256040" y="39503"/>
                </a:lnTo>
                <a:lnTo>
                  <a:pt x="252209" y="42193"/>
                </a:lnTo>
                <a:lnTo>
                  <a:pt x="247520" y="39299"/>
                </a:lnTo>
                <a:lnTo>
                  <a:pt x="246155" y="51916"/>
                </a:lnTo>
                <a:lnTo>
                  <a:pt x="254064" y="57502"/>
                </a:lnTo>
                <a:lnTo>
                  <a:pt x="259292" y="61669"/>
                </a:lnTo>
                <a:lnTo>
                  <a:pt x="261840" y="64421"/>
                </a:lnTo>
                <a:lnTo>
                  <a:pt x="264388" y="67173"/>
                </a:lnTo>
                <a:lnTo>
                  <a:pt x="265661" y="70770"/>
                </a:lnTo>
                <a:lnTo>
                  <a:pt x="265661" y="79128"/>
                </a:lnTo>
                <a:lnTo>
                  <a:pt x="264459" y="82389"/>
                </a:lnTo>
                <a:lnTo>
                  <a:pt x="262054" y="84998"/>
                </a:lnTo>
                <a:lnTo>
                  <a:pt x="259648" y="87608"/>
                </a:lnTo>
                <a:lnTo>
                  <a:pt x="256102" y="88912"/>
                </a:lnTo>
                <a:lnTo>
                  <a:pt x="246970" y="88912"/>
                </a:lnTo>
                <a:lnTo>
                  <a:pt x="243311" y="87261"/>
                </a:lnTo>
                <a:lnTo>
                  <a:pt x="240437" y="83959"/>
                </a:lnTo>
                <a:lnTo>
                  <a:pt x="244157" y="92337"/>
                </a:lnTo>
                <a:lnTo>
                  <a:pt x="258222" y="92337"/>
                </a:lnTo>
                <a:lnTo>
                  <a:pt x="264143" y="90339"/>
                </a:lnTo>
                <a:lnTo>
                  <a:pt x="268567" y="86344"/>
                </a:lnTo>
                <a:lnTo>
                  <a:pt x="272990" y="82349"/>
                </a:lnTo>
                <a:lnTo>
                  <a:pt x="275201" y="77416"/>
                </a:lnTo>
                <a:lnTo>
                  <a:pt x="275201" y="66367"/>
                </a:lnTo>
                <a:lnTo>
                  <a:pt x="273703" y="61874"/>
                </a:lnTo>
                <a:lnTo>
                  <a:pt x="270707" y="58061"/>
                </a:lnTo>
                <a:lnTo>
                  <a:pt x="267710" y="54250"/>
                </a:lnTo>
                <a:lnTo>
                  <a:pt x="262747" y="49775"/>
                </a:lnTo>
                <a:lnTo>
                  <a:pt x="255816" y="44639"/>
                </a:lnTo>
                <a:lnTo>
                  <a:pt x="260912" y="41826"/>
                </a:lnTo>
                <a:close/>
              </a:path>
              <a:path w="402944" h="108847">
                <a:moveTo>
                  <a:pt x="228961" y="83113"/>
                </a:moveTo>
                <a:lnTo>
                  <a:pt x="233711" y="86802"/>
                </a:lnTo>
                <a:lnTo>
                  <a:pt x="238460" y="90492"/>
                </a:lnTo>
                <a:lnTo>
                  <a:pt x="244157" y="92337"/>
                </a:lnTo>
                <a:lnTo>
                  <a:pt x="240437" y="83959"/>
                </a:lnTo>
                <a:lnTo>
                  <a:pt x="237563" y="80656"/>
                </a:lnTo>
                <a:lnTo>
                  <a:pt x="236126" y="76213"/>
                </a:lnTo>
                <a:lnTo>
                  <a:pt x="236126" y="67367"/>
                </a:lnTo>
                <a:lnTo>
                  <a:pt x="236921" y="63983"/>
                </a:lnTo>
                <a:lnTo>
                  <a:pt x="238511" y="60477"/>
                </a:lnTo>
                <a:lnTo>
                  <a:pt x="240101" y="56971"/>
                </a:lnTo>
                <a:lnTo>
                  <a:pt x="242649" y="54118"/>
                </a:lnTo>
                <a:lnTo>
                  <a:pt x="246155" y="51916"/>
                </a:lnTo>
                <a:lnTo>
                  <a:pt x="247520" y="39299"/>
                </a:lnTo>
                <a:lnTo>
                  <a:pt x="243739" y="36211"/>
                </a:lnTo>
                <a:lnTo>
                  <a:pt x="240865" y="32929"/>
                </a:lnTo>
                <a:lnTo>
                  <a:pt x="237991" y="29647"/>
                </a:lnTo>
                <a:lnTo>
                  <a:pt x="236554" y="26090"/>
                </a:lnTo>
                <a:lnTo>
                  <a:pt x="236554" y="18875"/>
                </a:lnTo>
                <a:lnTo>
                  <a:pt x="237777" y="16000"/>
                </a:lnTo>
                <a:lnTo>
                  <a:pt x="242669" y="11271"/>
                </a:lnTo>
                <a:lnTo>
                  <a:pt x="245767" y="10089"/>
                </a:lnTo>
                <a:lnTo>
                  <a:pt x="251352" y="6664"/>
                </a:lnTo>
                <a:lnTo>
                  <a:pt x="244219" y="6664"/>
                </a:lnTo>
                <a:lnTo>
                  <a:pt x="238419" y="8540"/>
                </a:lnTo>
                <a:lnTo>
                  <a:pt x="233955" y="12291"/>
                </a:lnTo>
                <a:lnTo>
                  <a:pt x="229491" y="16041"/>
                </a:lnTo>
                <a:lnTo>
                  <a:pt x="227259" y="20607"/>
                </a:lnTo>
                <a:lnTo>
                  <a:pt x="227259" y="30717"/>
                </a:lnTo>
                <a:lnTo>
                  <a:pt x="228768" y="35039"/>
                </a:lnTo>
                <a:lnTo>
                  <a:pt x="231785" y="38952"/>
                </a:lnTo>
                <a:lnTo>
                  <a:pt x="233741" y="41520"/>
                </a:lnTo>
                <a:lnTo>
                  <a:pt x="237410" y="44965"/>
                </a:lnTo>
                <a:lnTo>
                  <a:pt x="242791" y="49286"/>
                </a:lnTo>
                <a:lnTo>
                  <a:pt x="237451" y="52874"/>
                </a:lnTo>
                <a:lnTo>
                  <a:pt x="233701" y="55952"/>
                </a:lnTo>
                <a:lnTo>
                  <a:pt x="231540" y="58520"/>
                </a:lnTo>
                <a:lnTo>
                  <a:pt x="228238" y="62475"/>
                </a:lnTo>
                <a:lnTo>
                  <a:pt x="226587" y="67040"/>
                </a:lnTo>
                <a:lnTo>
                  <a:pt x="226587" y="78251"/>
                </a:lnTo>
                <a:lnTo>
                  <a:pt x="228961" y="83113"/>
                </a:lnTo>
                <a:close/>
              </a:path>
              <a:path w="402944" h="108847">
                <a:moveTo>
                  <a:pt x="360445" y="73196"/>
                </a:moveTo>
                <a:lnTo>
                  <a:pt x="359752" y="88504"/>
                </a:lnTo>
                <a:lnTo>
                  <a:pt x="366356" y="92153"/>
                </a:lnTo>
                <a:lnTo>
                  <a:pt x="374387" y="92153"/>
                </a:lnTo>
                <a:lnTo>
                  <a:pt x="381196" y="91295"/>
                </a:lnTo>
                <a:lnTo>
                  <a:pt x="385231" y="85447"/>
                </a:lnTo>
                <a:lnTo>
                  <a:pt x="381114" y="88729"/>
                </a:lnTo>
                <a:lnTo>
                  <a:pt x="367946" y="88729"/>
                </a:lnTo>
                <a:lnTo>
                  <a:pt x="363054" y="83551"/>
                </a:lnTo>
                <a:lnTo>
                  <a:pt x="360445" y="73196"/>
                </a:lnTo>
                <a:close/>
              </a:path>
              <a:path w="402944" h="108847">
                <a:moveTo>
                  <a:pt x="358366" y="41133"/>
                </a:moveTo>
                <a:lnTo>
                  <a:pt x="359039" y="33183"/>
                </a:lnTo>
                <a:lnTo>
                  <a:pt x="360384" y="27150"/>
                </a:lnTo>
                <a:lnTo>
                  <a:pt x="362952" y="15817"/>
                </a:lnTo>
                <a:lnTo>
                  <a:pt x="367701" y="10150"/>
                </a:lnTo>
                <a:lnTo>
                  <a:pt x="381563" y="10150"/>
                </a:lnTo>
                <a:lnTo>
                  <a:pt x="386291" y="15654"/>
                </a:lnTo>
                <a:lnTo>
                  <a:pt x="388819" y="26661"/>
                </a:lnTo>
                <a:lnTo>
                  <a:pt x="390164" y="32572"/>
                </a:lnTo>
                <a:lnTo>
                  <a:pt x="390836" y="40481"/>
                </a:lnTo>
                <a:lnTo>
                  <a:pt x="390792" y="54553"/>
                </a:lnTo>
                <a:lnTo>
                  <a:pt x="389792" y="68443"/>
                </a:lnTo>
                <a:lnTo>
                  <a:pt x="387474" y="78883"/>
                </a:lnTo>
                <a:lnTo>
                  <a:pt x="385231" y="85447"/>
                </a:lnTo>
                <a:lnTo>
                  <a:pt x="381196" y="91295"/>
                </a:lnTo>
                <a:lnTo>
                  <a:pt x="391823" y="84795"/>
                </a:lnTo>
                <a:lnTo>
                  <a:pt x="399153" y="71912"/>
                </a:lnTo>
                <a:lnTo>
                  <a:pt x="401681" y="64738"/>
                </a:lnTo>
                <a:lnTo>
                  <a:pt x="402944" y="57093"/>
                </a:lnTo>
                <a:lnTo>
                  <a:pt x="402888" y="46057"/>
                </a:lnTo>
                <a:lnTo>
                  <a:pt x="401091" y="33095"/>
                </a:lnTo>
                <a:lnTo>
                  <a:pt x="396768" y="21585"/>
                </a:lnTo>
                <a:lnTo>
                  <a:pt x="387036" y="10274"/>
                </a:lnTo>
                <a:lnTo>
                  <a:pt x="374937" y="6848"/>
                </a:lnTo>
                <a:lnTo>
                  <a:pt x="372291" y="6964"/>
                </a:lnTo>
                <a:lnTo>
                  <a:pt x="360374" y="11416"/>
                </a:lnTo>
                <a:lnTo>
                  <a:pt x="351823" y="22319"/>
                </a:lnTo>
                <a:lnTo>
                  <a:pt x="347426" y="35936"/>
                </a:lnTo>
                <a:lnTo>
                  <a:pt x="346258" y="49470"/>
                </a:lnTo>
                <a:lnTo>
                  <a:pt x="346682" y="58102"/>
                </a:lnTo>
                <a:lnTo>
                  <a:pt x="349382" y="70910"/>
                </a:lnTo>
                <a:lnTo>
                  <a:pt x="354575" y="81207"/>
                </a:lnTo>
                <a:lnTo>
                  <a:pt x="359752" y="88504"/>
                </a:lnTo>
                <a:lnTo>
                  <a:pt x="360445" y="73196"/>
                </a:lnTo>
                <a:lnTo>
                  <a:pt x="359059" y="67652"/>
                </a:lnTo>
                <a:lnTo>
                  <a:pt x="358366" y="60253"/>
                </a:lnTo>
                <a:lnTo>
                  <a:pt x="358366" y="41133"/>
                </a:lnTo>
                <a:close/>
              </a:path>
              <a:path w="402944" h="108847">
                <a:moveTo>
                  <a:pt x="290061" y="27089"/>
                </a:moveTo>
                <a:lnTo>
                  <a:pt x="292221" y="23339"/>
                </a:lnTo>
                <a:lnTo>
                  <a:pt x="294240" y="20566"/>
                </a:lnTo>
                <a:lnTo>
                  <a:pt x="296115" y="18772"/>
                </a:lnTo>
                <a:lnTo>
                  <a:pt x="299539" y="15470"/>
                </a:lnTo>
                <a:lnTo>
                  <a:pt x="303493" y="13819"/>
                </a:lnTo>
                <a:lnTo>
                  <a:pt x="311769" y="13819"/>
                </a:lnTo>
                <a:lnTo>
                  <a:pt x="315142" y="14981"/>
                </a:lnTo>
                <a:lnTo>
                  <a:pt x="318098" y="17305"/>
                </a:lnTo>
                <a:lnTo>
                  <a:pt x="321054" y="19628"/>
                </a:lnTo>
                <a:lnTo>
                  <a:pt x="322532" y="23012"/>
                </a:lnTo>
                <a:lnTo>
                  <a:pt x="322532" y="32470"/>
                </a:lnTo>
                <a:lnTo>
                  <a:pt x="320657" y="36506"/>
                </a:lnTo>
                <a:lnTo>
                  <a:pt x="316906" y="39563"/>
                </a:lnTo>
                <a:lnTo>
                  <a:pt x="313155" y="42621"/>
                </a:lnTo>
                <a:lnTo>
                  <a:pt x="308019" y="45332"/>
                </a:lnTo>
                <a:lnTo>
                  <a:pt x="301496" y="47696"/>
                </a:lnTo>
                <a:lnTo>
                  <a:pt x="302270" y="49205"/>
                </a:lnTo>
                <a:lnTo>
                  <a:pt x="313869" y="49103"/>
                </a:lnTo>
                <a:lnTo>
                  <a:pt x="320269" y="51896"/>
                </a:lnTo>
                <a:lnTo>
                  <a:pt x="324061" y="57481"/>
                </a:lnTo>
                <a:lnTo>
                  <a:pt x="326302" y="60783"/>
                </a:lnTo>
                <a:lnTo>
                  <a:pt x="327424" y="64615"/>
                </a:lnTo>
                <a:lnTo>
                  <a:pt x="327424" y="73502"/>
                </a:lnTo>
                <a:lnTo>
                  <a:pt x="326038" y="77691"/>
                </a:lnTo>
                <a:lnTo>
                  <a:pt x="323266" y="81543"/>
                </a:lnTo>
                <a:lnTo>
                  <a:pt x="320493" y="85396"/>
                </a:lnTo>
                <a:lnTo>
                  <a:pt x="316254" y="87322"/>
                </a:lnTo>
                <a:lnTo>
                  <a:pt x="307978" y="87322"/>
                </a:lnTo>
                <a:lnTo>
                  <a:pt x="304849" y="86160"/>
                </a:lnTo>
                <a:lnTo>
                  <a:pt x="301159" y="83837"/>
                </a:lnTo>
                <a:lnTo>
                  <a:pt x="297470" y="81513"/>
                </a:lnTo>
                <a:lnTo>
                  <a:pt x="294504" y="80351"/>
                </a:lnTo>
                <a:lnTo>
                  <a:pt x="292262" y="80351"/>
                </a:lnTo>
                <a:lnTo>
                  <a:pt x="288990" y="81819"/>
                </a:lnTo>
                <a:lnTo>
                  <a:pt x="287981" y="84876"/>
                </a:lnTo>
                <a:lnTo>
                  <a:pt x="288990" y="88188"/>
                </a:lnTo>
                <a:lnTo>
                  <a:pt x="293027" y="91164"/>
                </a:lnTo>
                <a:lnTo>
                  <a:pt x="296543" y="91908"/>
                </a:lnTo>
                <a:lnTo>
                  <a:pt x="304078" y="91857"/>
                </a:lnTo>
                <a:lnTo>
                  <a:pt x="317478" y="89342"/>
                </a:lnTo>
                <a:lnTo>
                  <a:pt x="327577" y="83041"/>
                </a:lnTo>
                <a:lnTo>
                  <a:pt x="333672" y="77130"/>
                </a:lnTo>
                <a:lnTo>
                  <a:pt x="336718" y="70302"/>
                </a:lnTo>
                <a:lnTo>
                  <a:pt x="336718" y="55993"/>
                </a:lnTo>
                <a:lnTo>
                  <a:pt x="334497" y="50571"/>
                </a:lnTo>
                <a:lnTo>
                  <a:pt x="330053" y="46290"/>
                </a:lnTo>
                <a:lnTo>
                  <a:pt x="327689" y="44048"/>
                </a:lnTo>
                <a:lnTo>
                  <a:pt x="324549" y="42091"/>
                </a:lnTo>
                <a:lnTo>
                  <a:pt x="320636" y="40419"/>
                </a:lnTo>
                <a:lnTo>
                  <a:pt x="323979" y="38096"/>
                </a:lnTo>
                <a:lnTo>
                  <a:pt x="328035" y="34121"/>
                </a:lnTo>
                <a:lnTo>
                  <a:pt x="330848" y="30819"/>
                </a:lnTo>
                <a:lnTo>
                  <a:pt x="332254" y="27191"/>
                </a:lnTo>
                <a:lnTo>
                  <a:pt x="332254" y="18752"/>
                </a:lnTo>
                <a:lnTo>
                  <a:pt x="330553" y="14798"/>
                </a:lnTo>
                <a:lnTo>
                  <a:pt x="327148" y="11373"/>
                </a:lnTo>
                <a:lnTo>
                  <a:pt x="323745" y="7949"/>
                </a:lnTo>
                <a:lnTo>
                  <a:pt x="318924" y="6236"/>
                </a:lnTo>
                <a:lnTo>
                  <a:pt x="306857" y="6236"/>
                </a:lnTo>
                <a:lnTo>
                  <a:pt x="301720" y="8091"/>
                </a:lnTo>
                <a:lnTo>
                  <a:pt x="297277" y="11801"/>
                </a:lnTo>
                <a:lnTo>
                  <a:pt x="292833" y="15511"/>
                </a:lnTo>
                <a:lnTo>
                  <a:pt x="289796" y="20464"/>
                </a:lnTo>
                <a:lnTo>
                  <a:pt x="288165" y="26661"/>
                </a:lnTo>
                <a:lnTo>
                  <a:pt x="290061" y="27089"/>
                </a:lnTo>
                <a:close/>
              </a:path>
              <a:path w="402944" h="108847">
                <a:moveTo>
                  <a:pt x="10334" y="27619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4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402944" h="108847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2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7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7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29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7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5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4" y="59763"/>
                </a:lnTo>
                <a:lnTo>
                  <a:pt x="37546" y="61516"/>
                </a:lnTo>
                <a:lnTo>
                  <a:pt x="40441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7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70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5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  <a:path w="402944" h="108847">
                <a:moveTo>
                  <a:pt x="31023" y="86914"/>
                </a:moveTo>
                <a:lnTo>
                  <a:pt x="27518" y="87566"/>
                </a:lnTo>
                <a:lnTo>
                  <a:pt x="30126" y="90787"/>
                </a:lnTo>
                <a:lnTo>
                  <a:pt x="33000" y="90217"/>
                </a:lnTo>
                <a:lnTo>
                  <a:pt x="33837" y="85854"/>
                </a:lnTo>
                <a:lnTo>
                  <a:pt x="31023" y="86914"/>
                </a:lnTo>
                <a:close/>
              </a:path>
              <a:path w="402944" h="108847">
                <a:moveTo>
                  <a:pt x="81493" y="17366"/>
                </a:moveTo>
                <a:lnTo>
                  <a:pt x="83531" y="19914"/>
                </a:lnTo>
                <a:lnTo>
                  <a:pt x="83776" y="23359"/>
                </a:lnTo>
                <a:lnTo>
                  <a:pt x="83776" y="83653"/>
                </a:lnTo>
                <a:lnTo>
                  <a:pt x="83021" y="86038"/>
                </a:lnTo>
                <a:lnTo>
                  <a:pt x="80005" y="88239"/>
                </a:lnTo>
                <a:lnTo>
                  <a:pt x="76784" y="88912"/>
                </a:lnTo>
                <a:lnTo>
                  <a:pt x="71852" y="89156"/>
                </a:lnTo>
                <a:lnTo>
                  <a:pt x="71852" y="90991"/>
                </a:lnTo>
                <a:lnTo>
                  <a:pt x="106340" y="90991"/>
                </a:lnTo>
                <a:lnTo>
                  <a:pt x="106340" y="89279"/>
                </a:lnTo>
                <a:lnTo>
                  <a:pt x="101775" y="89116"/>
                </a:lnTo>
                <a:lnTo>
                  <a:pt x="98656" y="88606"/>
                </a:lnTo>
                <a:lnTo>
                  <a:pt x="96984" y="87750"/>
                </a:lnTo>
                <a:lnTo>
                  <a:pt x="94477" y="84897"/>
                </a:lnTo>
                <a:lnTo>
                  <a:pt x="94477" y="8132"/>
                </a:lnTo>
                <a:lnTo>
                  <a:pt x="94171" y="6971"/>
                </a:lnTo>
                <a:lnTo>
                  <a:pt x="93438" y="6971"/>
                </a:lnTo>
                <a:lnTo>
                  <a:pt x="70996" y="18405"/>
                </a:lnTo>
                <a:lnTo>
                  <a:pt x="72463" y="19465"/>
                </a:lnTo>
                <a:lnTo>
                  <a:pt x="75734" y="18252"/>
                </a:lnTo>
                <a:lnTo>
                  <a:pt x="78802" y="17366"/>
                </a:lnTo>
                <a:lnTo>
                  <a:pt x="81493" y="17366"/>
                </a:lnTo>
                <a:close/>
              </a:path>
              <a:path w="402944" h="108847">
                <a:moveTo>
                  <a:pt x="156362" y="70139"/>
                </a:moveTo>
                <a:lnTo>
                  <a:pt x="156362" y="90991"/>
                </a:lnTo>
                <a:lnTo>
                  <a:pt x="166084" y="90991"/>
                </a:lnTo>
                <a:lnTo>
                  <a:pt x="166084" y="70139"/>
                </a:lnTo>
                <a:lnTo>
                  <a:pt x="178865" y="70139"/>
                </a:lnTo>
                <a:lnTo>
                  <a:pt x="178865" y="62006"/>
                </a:lnTo>
                <a:lnTo>
                  <a:pt x="166084" y="62006"/>
                </a:lnTo>
                <a:lnTo>
                  <a:pt x="166084" y="6971"/>
                </a:lnTo>
                <a:lnTo>
                  <a:pt x="160275" y="6971"/>
                </a:lnTo>
                <a:lnTo>
                  <a:pt x="156239" y="19567"/>
                </a:lnTo>
                <a:lnTo>
                  <a:pt x="156239" y="62006"/>
                </a:lnTo>
                <a:lnTo>
                  <a:pt x="121139" y="62006"/>
                </a:lnTo>
                <a:lnTo>
                  <a:pt x="121139" y="70139"/>
                </a:lnTo>
                <a:lnTo>
                  <a:pt x="156362" y="70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3" name="object 683"/>
          <p:cNvSpPr/>
          <p:nvPr/>
        </p:nvSpPr>
        <p:spPr>
          <a:xfrm>
            <a:off x="5191799" y="2456446"/>
            <a:ext cx="358530" cy="96041"/>
          </a:xfrm>
          <a:custGeom>
            <a:avLst/>
            <a:gdLst/>
            <a:ahLst/>
            <a:cxnLst/>
            <a:rect l="l" t="t" r="r" b="b"/>
            <a:pathLst>
              <a:path w="394383" h="108847">
                <a:moveTo>
                  <a:pt x="31023" y="86914"/>
                </a:moveTo>
                <a:lnTo>
                  <a:pt x="27518" y="87566"/>
                </a:lnTo>
                <a:lnTo>
                  <a:pt x="30126" y="90787"/>
                </a:lnTo>
                <a:lnTo>
                  <a:pt x="33000" y="90217"/>
                </a:lnTo>
                <a:lnTo>
                  <a:pt x="33837" y="85854"/>
                </a:lnTo>
                <a:lnTo>
                  <a:pt x="31023" y="86914"/>
                </a:lnTo>
                <a:close/>
              </a:path>
              <a:path w="394383" h="108847">
                <a:moveTo>
                  <a:pt x="81493" y="17366"/>
                </a:moveTo>
                <a:lnTo>
                  <a:pt x="83531" y="19914"/>
                </a:lnTo>
                <a:lnTo>
                  <a:pt x="83776" y="23359"/>
                </a:lnTo>
                <a:lnTo>
                  <a:pt x="83776" y="83653"/>
                </a:lnTo>
                <a:lnTo>
                  <a:pt x="83022" y="86038"/>
                </a:lnTo>
                <a:lnTo>
                  <a:pt x="80005" y="88239"/>
                </a:lnTo>
                <a:lnTo>
                  <a:pt x="76784" y="88912"/>
                </a:lnTo>
                <a:lnTo>
                  <a:pt x="71852" y="89156"/>
                </a:lnTo>
                <a:lnTo>
                  <a:pt x="71852" y="90991"/>
                </a:lnTo>
                <a:lnTo>
                  <a:pt x="106340" y="90991"/>
                </a:lnTo>
                <a:lnTo>
                  <a:pt x="106340" y="89279"/>
                </a:lnTo>
                <a:lnTo>
                  <a:pt x="101775" y="89116"/>
                </a:lnTo>
                <a:lnTo>
                  <a:pt x="98655" y="88606"/>
                </a:lnTo>
                <a:lnTo>
                  <a:pt x="96984" y="87750"/>
                </a:lnTo>
                <a:lnTo>
                  <a:pt x="94477" y="84897"/>
                </a:lnTo>
                <a:lnTo>
                  <a:pt x="94477" y="8132"/>
                </a:lnTo>
                <a:lnTo>
                  <a:pt x="94171" y="6971"/>
                </a:lnTo>
                <a:lnTo>
                  <a:pt x="93438" y="6971"/>
                </a:lnTo>
                <a:lnTo>
                  <a:pt x="70996" y="18405"/>
                </a:lnTo>
                <a:lnTo>
                  <a:pt x="72463" y="19465"/>
                </a:lnTo>
                <a:lnTo>
                  <a:pt x="75734" y="18252"/>
                </a:lnTo>
                <a:lnTo>
                  <a:pt x="78802" y="17366"/>
                </a:lnTo>
                <a:lnTo>
                  <a:pt x="81493" y="17366"/>
                </a:lnTo>
                <a:close/>
              </a:path>
              <a:path w="394383" h="108847">
                <a:moveTo>
                  <a:pt x="127732" y="12932"/>
                </a:moveTo>
                <a:lnTo>
                  <a:pt x="126469" y="15990"/>
                </a:lnTo>
                <a:lnTo>
                  <a:pt x="124828" y="20016"/>
                </a:lnTo>
                <a:lnTo>
                  <a:pt x="122178" y="26538"/>
                </a:lnTo>
                <a:lnTo>
                  <a:pt x="124318" y="27517"/>
                </a:lnTo>
                <a:lnTo>
                  <a:pt x="126969" y="23359"/>
                </a:lnTo>
                <a:lnTo>
                  <a:pt x="129160" y="20627"/>
                </a:lnTo>
                <a:lnTo>
                  <a:pt x="132625" y="18019"/>
                </a:lnTo>
                <a:lnTo>
                  <a:pt x="135468" y="17366"/>
                </a:lnTo>
                <a:lnTo>
                  <a:pt x="166084" y="17366"/>
                </a:lnTo>
                <a:lnTo>
                  <a:pt x="141319" y="92153"/>
                </a:lnTo>
                <a:lnTo>
                  <a:pt x="149390" y="92153"/>
                </a:lnTo>
                <a:lnTo>
                  <a:pt x="175929" y="10150"/>
                </a:lnTo>
                <a:lnTo>
                  <a:pt x="175929" y="8132"/>
                </a:lnTo>
                <a:lnTo>
                  <a:pt x="129577" y="8132"/>
                </a:lnTo>
                <a:lnTo>
                  <a:pt x="128558" y="10823"/>
                </a:lnTo>
                <a:lnTo>
                  <a:pt x="127732" y="12932"/>
                </a:lnTo>
                <a:close/>
              </a:path>
              <a:path w="394383" h="108847">
                <a:moveTo>
                  <a:pt x="196089" y="82144"/>
                </a:moveTo>
                <a:lnTo>
                  <a:pt x="195497" y="85365"/>
                </a:lnTo>
                <a:lnTo>
                  <a:pt x="196211" y="89106"/>
                </a:lnTo>
                <a:lnTo>
                  <a:pt x="199065" y="91348"/>
                </a:lnTo>
                <a:lnTo>
                  <a:pt x="202347" y="91908"/>
                </a:lnTo>
                <a:lnTo>
                  <a:pt x="206444" y="91480"/>
                </a:lnTo>
                <a:lnTo>
                  <a:pt x="208156" y="92825"/>
                </a:lnTo>
                <a:lnTo>
                  <a:pt x="207412" y="96678"/>
                </a:lnTo>
                <a:lnTo>
                  <a:pt x="205924" y="99247"/>
                </a:lnTo>
                <a:lnTo>
                  <a:pt x="204436" y="101815"/>
                </a:lnTo>
                <a:lnTo>
                  <a:pt x="201735" y="104199"/>
                </a:lnTo>
                <a:lnTo>
                  <a:pt x="197822" y="106401"/>
                </a:lnTo>
                <a:lnTo>
                  <a:pt x="198983" y="108847"/>
                </a:lnTo>
                <a:lnTo>
                  <a:pt x="202408" y="107298"/>
                </a:lnTo>
                <a:lnTo>
                  <a:pt x="205608" y="104750"/>
                </a:lnTo>
                <a:lnTo>
                  <a:pt x="208584" y="101203"/>
                </a:lnTo>
                <a:lnTo>
                  <a:pt x="211560" y="97657"/>
                </a:lnTo>
                <a:lnTo>
                  <a:pt x="213048" y="93825"/>
                </a:lnTo>
                <a:lnTo>
                  <a:pt x="213048" y="86119"/>
                </a:lnTo>
                <a:lnTo>
                  <a:pt x="212028" y="83317"/>
                </a:lnTo>
                <a:lnTo>
                  <a:pt x="209991" y="81299"/>
                </a:lnTo>
                <a:lnTo>
                  <a:pt x="205649" y="78272"/>
                </a:lnTo>
                <a:lnTo>
                  <a:pt x="200390" y="78272"/>
                </a:lnTo>
                <a:lnTo>
                  <a:pt x="198453" y="79046"/>
                </a:lnTo>
                <a:lnTo>
                  <a:pt x="196089" y="82144"/>
                </a:lnTo>
                <a:close/>
              </a:path>
              <a:path w="394383" h="108847">
                <a:moveTo>
                  <a:pt x="290917" y="37362"/>
                </a:moveTo>
                <a:lnTo>
                  <a:pt x="290489" y="38830"/>
                </a:lnTo>
                <a:lnTo>
                  <a:pt x="292996" y="39563"/>
                </a:lnTo>
                <a:lnTo>
                  <a:pt x="298377" y="39563"/>
                </a:lnTo>
                <a:lnTo>
                  <a:pt x="304187" y="40848"/>
                </a:lnTo>
                <a:lnTo>
                  <a:pt x="310424" y="43416"/>
                </a:lnTo>
                <a:lnTo>
                  <a:pt x="313777" y="44975"/>
                </a:lnTo>
                <a:lnTo>
                  <a:pt x="323921" y="53824"/>
                </a:lnTo>
                <a:lnTo>
                  <a:pt x="327302" y="66225"/>
                </a:lnTo>
                <a:lnTo>
                  <a:pt x="327302" y="72259"/>
                </a:lnTo>
                <a:lnTo>
                  <a:pt x="325548" y="77344"/>
                </a:lnTo>
                <a:lnTo>
                  <a:pt x="322043" y="81482"/>
                </a:lnTo>
                <a:lnTo>
                  <a:pt x="318537" y="85620"/>
                </a:lnTo>
                <a:lnTo>
                  <a:pt x="314439" y="87689"/>
                </a:lnTo>
                <a:lnTo>
                  <a:pt x="307713" y="87689"/>
                </a:lnTo>
                <a:lnTo>
                  <a:pt x="304808" y="86374"/>
                </a:lnTo>
                <a:lnTo>
                  <a:pt x="301037" y="83745"/>
                </a:lnTo>
                <a:lnTo>
                  <a:pt x="297266" y="81116"/>
                </a:lnTo>
                <a:lnTo>
                  <a:pt x="294219" y="79800"/>
                </a:lnTo>
                <a:lnTo>
                  <a:pt x="291895" y="79800"/>
                </a:lnTo>
                <a:lnTo>
                  <a:pt x="287829" y="81177"/>
                </a:lnTo>
                <a:lnTo>
                  <a:pt x="286514" y="84387"/>
                </a:lnTo>
                <a:lnTo>
                  <a:pt x="286514" y="87648"/>
                </a:lnTo>
                <a:lnTo>
                  <a:pt x="288552" y="89911"/>
                </a:lnTo>
                <a:lnTo>
                  <a:pt x="292629" y="91174"/>
                </a:lnTo>
                <a:lnTo>
                  <a:pt x="295075" y="91949"/>
                </a:lnTo>
                <a:lnTo>
                  <a:pt x="298296" y="92337"/>
                </a:lnTo>
                <a:lnTo>
                  <a:pt x="302963" y="92332"/>
                </a:lnTo>
                <a:lnTo>
                  <a:pt x="316030" y="89969"/>
                </a:lnTo>
                <a:lnTo>
                  <a:pt x="326659" y="83286"/>
                </a:lnTo>
                <a:lnTo>
                  <a:pt x="333080" y="77252"/>
                </a:lnTo>
                <a:lnTo>
                  <a:pt x="336291" y="69732"/>
                </a:lnTo>
                <a:lnTo>
                  <a:pt x="336291" y="56685"/>
                </a:lnTo>
                <a:lnTo>
                  <a:pt x="335536" y="52864"/>
                </a:lnTo>
                <a:lnTo>
                  <a:pt x="334028" y="49256"/>
                </a:lnTo>
                <a:lnTo>
                  <a:pt x="332520" y="45648"/>
                </a:lnTo>
                <a:lnTo>
                  <a:pt x="330298" y="42397"/>
                </a:lnTo>
                <a:lnTo>
                  <a:pt x="327363" y="39503"/>
                </a:lnTo>
                <a:lnTo>
                  <a:pt x="323938" y="36159"/>
                </a:lnTo>
                <a:lnTo>
                  <a:pt x="319678" y="33632"/>
                </a:lnTo>
                <a:lnTo>
                  <a:pt x="314582" y="31920"/>
                </a:lnTo>
                <a:lnTo>
                  <a:pt x="311484" y="30900"/>
                </a:lnTo>
                <a:lnTo>
                  <a:pt x="306592" y="29820"/>
                </a:lnTo>
                <a:lnTo>
                  <a:pt x="299906" y="28679"/>
                </a:lnTo>
                <a:lnTo>
                  <a:pt x="305104" y="17977"/>
                </a:lnTo>
                <a:lnTo>
                  <a:pt x="329625" y="17977"/>
                </a:lnTo>
                <a:lnTo>
                  <a:pt x="332499" y="17121"/>
                </a:lnTo>
                <a:lnTo>
                  <a:pt x="337269" y="5808"/>
                </a:lnTo>
                <a:lnTo>
                  <a:pt x="336291" y="4952"/>
                </a:lnTo>
                <a:lnTo>
                  <a:pt x="333508" y="7459"/>
                </a:lnTo>
                <a:lnTo>
                  <a:pt x="330481" y="8132"/>
                </a:lnTo>
                <a:lnTo>
                  <a:pt x="304248" y="8132"/>
                </a:lnTo>
                <a:lnTo>
                  <a:pt x="290917" y="37362"/>
                </a:lnTo>
                <a:close/>
              </a:path>
              <a:path w="394383" h="108847">
                <a:moveTo>
                  <a:pt x="369536" y="17366"/>
                </a:moveTo>
                <a:lnTo>
                  <a:pt x="371574" y="19914"/>
                </a:lnTo>
                <a:lnTo>
                  <a:pt x="371819" y="23359"/>
                </a:lnTo>
                <a:lnTo>
                  <a:pt x="371819" y="83653"/>
                </a:lnTo>
                <a:lnTo>
                  <a:pt x="371065" y="86038"/>
                </a:lnTo>
                <a:lnTo>
                  <a:pt x="368048" y="88239"/>
                </a:lnTo>
                <a:lnTo>
                  <a:pt x="364827" y="88912"/>
                </a:lnTo>
                <a:lnTo>
                  <a:pt x="359895" y="89156"/>
                </a:lnTo>
                <a:lnTo>
                  <a:pt x="359895" y="90991"/>
                </a:lnTo>
                <a:lnTo>
                  <a:pt x="394383" y="90991"/>
                </a:lnTo>
                <a:lnTo>
                  <a:pt x="394383" y="89279"/>
                </a:lnTo>
                <a:lnTo>
                  <a:pt x="389818" y="89116"/>
                </a:lnTo>
                <a:lnTo>
                  <a:pt x="386699" y="88606"/>
                </a:lnTo>
                <a:lnTo>
                  <a:pt x="385028" y="87750"/>
                </a:lnTo>
                <a:lnTo>
                  <a:pt x="382520" y="84897"/>
                </a:lnTo>
                <a:lnTo>
                  <a:pt x="382520" y="8132"/>
                </a:lnTo>
                <a:lnTo>
                  <a:pt x="382214" y="6971"/>
                </a:lnTo>
                <a:lnTo>
                  <a:pt x="381481" y="6971"/>
                </a:lnTo>
                <a:lnTo>
                  <a:pt x="359039" y="18405"/>
                </a:lnTo>
                <a:lnTo>
                  <a:pt x="360506" y="19466"/>
                </a:lnTo>
                <a:lnTo>
                  <a:pt x="363777" y="18252"/>
                </a:lnTo>
                <a:lnTo>
                  <a:pt x="366845" y="17366"/>
                </a:lnTo>
                <a:lnTo>
                  <a:pt x="369536" y="17366"/>
                </a:lnTo>
                <a:close/>
              </a:path>
              <a:path w="394383" h="108847">
                <a:moveTo>
                  <a:pt x="227443" y="27089"/>
                </a:moveTo>
                <a:lnTo>
                  <a:pt x="229603" y="23339"/>
                </a:lnTo>
                <a:lnTo>
                  <a:pt x="231621" y="20566"/>
                </a:lnTo>
                <a:lnTo>
                  <a:pt x="233497" y="18772"/>
                </a:lnTo>
                <a:lnTo>
                  <a:pt x="236921" y="15470"/>
                </a:lnTo>
                <a:lnTo>
                  <a:pt x="240876" y="13819"/>
                </a:lnTo>
                <a:lnTo>
                  <a:pt x="249151" y="13819"/>
                </a:lnTo>
                <a:lnTo>
                  <a:pt x="252525" y="14981"/>
                </a:lnTo>
                <a:lnTo>
                  <a:pt x="255480" y="17305"/>
                </a:lnTo>
                <a:lnTo>
                  <a:pt x="258436" y="19628"/>
                </a:lnTo>
                <a:lnTo>
                  <a:pt x="259914" y="23012"/>
                </a:lnTo>
                <a:lnTo>
                  <a:pt x="259914" y="32470"/>
                </a:lnTo>
                <a:lnTo>
                  <a:pt x="258038" y="36506"/>
                </a:lnTo>
                <a:lnTo>
                  <a:pt x="254288" y="39563"/>
                </a:lnTo>
                <a:lnTo>
                  <a:pt x="250537" y="42621"/>
                </a:lnTo>
                <a:lnTo>
                  <a:pt x="245401" y="45332"/>
                </a:lnTo>
                <a:lnTo>
                  <a:pt x="238878" y="47696"/>
                </a:lnTo>
                <a:lnTo>
                  <a:pt x="239652" y="49205"/>
                </a:lnTo>
                <a:lnTo>
                  <a:pt x="251250" y="49103"/>
                </a:lnTo>
                <a:lnTo>
                  <a:pt x="257651" y="51896"/>
                </a:lnTo>
                <a:lnTo>
                  <a:pt x="261443" y="57481"/>
                </a:lnTo>
                <a:lnTo>
                  <a:pt x="263685" y="60783"/>
                </a:lnTo>
                <a:lnTo>
                  <a:pt x="264806" y="64615"/>
                </a:lnTo>
                <a:lnTo>
                  <a:pt x="264806" y="73502"/>
                </a:lnTo>
                <a:lnTo>
                  <a:pt x="263420" y="77691"/>
                </a:lnTo>
                <a:lnTo>
                  <a:pt x="260648" y="81543"/>
                </a:lnTo>
                <a:lnTo>
                  <a:pt x="257875" y="85396"/>
                </a:lnTo>
                <a:lnTo>
                  <a:pt x="253635" y="87322"/>
                </a:lnTo>
                <a:lnTo>
                  <a:pt x="245360" y="87322"/>
                </a:lnTo>
                <a:lnTo>
                  <a:pt x="242231" y="86160"/>
                </a:lnTo>
                <a:lnTo>
                  <a:pt x="238541" y="83837"/>
                </a:lnTo>
                <a:lnTo>
                  <a:pt x="234852" y="81513"/>
                </a:lnTo>
                <a:lnTo>
                  <a:pt x="231886" y="80351"/>
                </a:lnTo>
                <a:lnTo>
                  <a:pt x="229644" y="80351"/>
                </a:lnTo>
                <a:lnTo>
                  <a:pt x="226372" y="81819"/>
                </a:lnTo>
                <a:lnTo>
                  <a:pt x="225363" y="84876"/>
                </a:lnTo>
                <a:lnTo>
                  <a:pt x="226372" y="88188"/>
                </a:lnTo>
                <a:lnTo>
                  <a:pt x="230409" y="91164"/>
                </a:lnTo>
                <a:lnTo>
                  <a:pt x="233925" y="91908"/>
                </a:lnTo>
                <a:lnTo>
                  <a:pt x="241459" y="91857"/>
                </a:lnTo>
                <a:lnTo>
                  <a:pt x="254860" y="89342"/>
                </a:lnTo>
                <a:lnTo>
                  <a:pt x="264959" y="83041"/>
                </a:lnTo>
                <a:lnTo>
                  <a:pt x="271054" y="77130"/>
                </a:lnTo>
                <a:lnTo>
                  <a:pt x="274100" y="70302"/>
                </a:lnTo>
                <a:lnTo>
                  <a:pt x="274100" y="55993"/>
                </a:lnTo>
                <a:lnTo>
                  <a:pt x="271879" y="50571"/>
                </a:lnTo>
                <a:lnTo>
                  <a:pt x="267435" y="46290"/>
                </a:lnTo>
                <a:lnTo>
                  <a:pt x="265070" y="44048"/>
                </a:lnTo>
                <a:lnTo>
                  <a:pt x="261931" y="42091"/>
                </a:lnTo>
                <a:lnTo>
                  <a:pt x="258018" y="40419"/>
                </a:lnTo>
                <a:lnTo>
                  <a:pt x="261361" y="38096"/>
                </a:lnTo>
                <a:lnTo>
                  <a:pt x="265417" y="34121"/>
                </a:lnTo>
                <a:lnTo>
                  <a:pt x="268230" y="30819"/>
                </a:lnTo>
                <a:lnTo>
                  <a:pt x="269636" y="27191"/>
                </a:lnTo>
                <a:lnTo>
                  <a:pt x="269636" y="18752"/>
                </a:lnTo>
                <a:lnTo>
                  <a:pt x="267935" y="14798"/>
                </a:lnTo>
                <a:lnTo>
                  <a:pt x="264530" y="11373"/>
                </a:lnTo>
                <a:lnTo>
                  <a:pt x="261126" y="7949"/>
                </a:lnTo>
                <a:lnTo>
                  <a:pt x="256306" y="6236"/>
                </a:lnTo>
                <a:lnTo>
                  <a:pt x="244239" y="6236"/>
                </a:lnTo>
                <a:lnTo>
                  <a:pt x="239102" y="8091"/>
                </a:lnTo>
                <a:lnTo>
                  <a:pt x="234659" y="11801"/>
                </a:lnTo>
                <a:lnTo>
                  <a:pt x="230215" y="15511"/>
                </a:lnTo>
                <a:lnTo>
                  <a:pt x="227178" y="20464"/>
                </a:lnTo>
                <a:lnTo>
                  <a:pt x="225547" y="26661"/>
                </a:lnTo>
                <a:lnTo>
                  <a:pt x="227443" y="27089"/>
                </a:lnTo>
                <a:close/>
              </a:path>
              <a:path w="394383" h="108847">
                <a:moveTo>
                  <a:pt x="10334" y="27619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4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394383" h="108847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2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7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7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29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7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5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4" y="59763"/>
                </a:lnTo>
                <a:lnTo>
                  <a:pt x="37546" y="61516"/>
                </a:lnTo>
                <a:lnTo>
                  <a:pt x="40441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7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70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4" name="object 684"/>
          <p:cNvSpPr/>
          <p:nvPr/>
        </p:nvSpPr>
        <p:spPr>
          <a:xfrm>
            <a:off x="5601662" y="2462327"/>
            <a:ext cx="366313" cy="96041"/>
          </a:xfrm>
          <a:custGeom>
            <a:avLst/>
            <a:gdLst/>
            <a:ahLst/>
            <a:cxnLst/>
            <a:rect l="l" t="t" r="r" b="b"/>
            <a:pathLst>
              <a:path w="402944" h="108847">
                <a:moveTo>
                  <a:pt x="291579" y="76448"/>
                </a:moveTo>
                <a:lnTo>
                  <a:pt x="296329" y="80137"/>
                </a:lnTo>
                <a:lnTo>
                  <a:pt x="301078" y="83827"/>
                </a:lnTo>
                <a:lnTo>
                  <a:pt x="306775" y="85672"/>
                </a:lnTo>
                <a:lnTo>
                  <a:pt x="303055" y="77294"/>
                </a:lnTo>
                <a:lnTo>
                  <a:pt x="300181" y="73991"/>
                </a:lnTo>
                <a:lnTo>
                  <a:pt x="298744" y="69548"/>
                </a:lnTo>
                <a:lnTo>
                  <a:pt x="298744" y="60702"/>
                </a:lnTo>
                <a:lnTo>
                  <a:pt x="299539" y="57318"/>
                </a:lnTo>
                <a:lnTo>
                  <a:pt x="301129" y="53812"/>
                </a:lnTo>
                <a:lnTo>
                  <a:pt x="302719" y="50306"/>
                </a:lnTo>
                <a:lnTo>
                  <a:pt x="305267" y="47453"/>
                </a:lnTo>
                <a:lnTo>
                  <a:pt x="308773" y="45251"/>
                </a:lnTo>
                <a:lnTo>
                  <a:pt x="310138" y="32634"/>
                </a:lnTo>
                <a:lnTo>
                  <a:pt x="306357" y="29546"/>
                </a:lnTo>
                <a:lnTo>
                  <a:pt x="303483" y="26264"/>
                </a:lnTo>
                <a:lnTo>
                  <a:pt x="300609" y="22982"/>
                </a:lnTo>
                <a:lnTo>
                  <a:pt x="299172" y="19425"/>
                </a:lnTo>
                <a:lnTo>
                  <a:pt x="299172" y="12210"/>
                </a:lnTo>
                <a:lnTo>
                  <a:pt x="300395" y="9335"/>
                </a:lnTo>
                <a:lnTo>
                  <a:pt x="305287" y="4606"/>
                </a:lnTo>
                <a:lnTo>
                  <a:pt x="308385" y="3424"/>
                </a:lnTo>
                <a:lnTo>
                  <a:pt x="313970" y="0"/>
                </a:lnTo>
                <a:lnTo>
                  <a:pt x="306836" y="0"/>
                </a:lnTo>
                <a:lnTo>
                  <a:pt x="301037" y="1875"/>
                </a:lnTo>
                <a:lnTo>
                  <a:pt x="296573" y="5626"/>
                </a:lnTo>
                <a:lnTo>
                  <a:pt x="292109" y="9376"/>
                </a:lnTo>
                <a:lnTo>
                  <a:pt x="289877" y="13942"/>
                </a:lnTo>
                <a:lnTo>
                  <a:pt x="289877" y="24052"/>
                </a:lnTo>
                <a:lnTo>
                  <a:pt x="291386" y="28374"/>
                </a:lnTo>
                <a:lnTo>
                  <a:pt x="294403" y="32287"/>
                </a:lnTo>
                <a:lnTo>
                  <a:pt x="296359" y="34855"/>
                </a:lnTo>
                <a:lnTo>
                  <a:pt x="300028" y="38300"/>
                </a:lnTo>
                <a:lnTo>
                  <a:pt x="305409" y="42621"/>
                </a:lnTo>
                <a:lnTo>
                  <a:pt x="300069" y="46209"/>
                </a:lnTo>
                <a:lnTo>
                  <a:pt x="296318" y="49287"/>
                </a:lnTo>
                <a:lnTo>
                  <a:pt x="294158" y="51856"/>
                </a:lnTo>
                <a:lnTo>
                  <a:pt x="290856" y="55810"/>
                </a:lnTo>
                <a:lnTo>
                  <a:pt x="289205" y="60375"/>
                </a:lnTo>
                <a:lnTo>
                  <a:pt x="289205" y="71586"/>
                </a:lnTo>
                <a:lnTo>
                  <a:pt x="291579" y="76448"/>
                </a:lnTo>
                <a:close/>
              </a:path>
              <a:path w="402944" h="108847">
                <a:moveTo>
                  <a:pt x="360445" y="66531"/>
                </a:moveTo>
                <a:lnTo>
                  <a:pt x="359752" y="81839"/>
                </a:lnTo>
                <a:lnTo>
                  <a:pt x="366356" y="85488"/>
                </a:lnTo>
                <a:lnTo>
                  <a:pt x="374387" y="85488"/>
                </a:lnTo>
                <a:lnTo>
                  <a:pt x="381195" y="84630"/>
                </a:lnTo>
                <a:lnTo>
                  <a:pt x="385231" y="78782"/>
                </a:lnTo>
                <a:lnTo>
                  <a:pt x="381114" y="82064"/>
                </a:lnTo>
                <a:lnTo>
                  <a:pt x="367946" y="82064"/>
                </a:lnTo>
                <a:lnTo>
                  <a:pt x="363054" y="76886"/>
                </a:lnTo>
                <a:lnTo>
                  <a:pt x="360445" y="66531"/>
                </a:lnTo>
                <a:close/>
              </a:path>
              <a:path w="402944" h="108847">
                <a:moveTo>
                  <a:pt x="358366" y="34468"/>
                </a:moveTo>
                <a:lnTo>
                  <a:pt x="359039" y="26518"/>
                </a:lnTo>
                <a:lnTo>
                  <a:pt x="360384" y="20485"/>
                </a:lnTo>
                <a:lnTo>
                  <a:pt x="362952" y="9152"/>
                </a:lnTo>
                <a:lnTo>
                  <a:pt x="367702" y="3485"/>
                </a:lnTo>
                <a:lnTo>
                  <a:pt x="381563" y="3485"/>
                </a:lnTo>
                <a:lnTo>
                  <a:pt x="386292" y="8989"/>
                </a:lnTo>
                <a:lnTo>
                  <a:pt x="388819" y="19996"/>
                </a:lnTo>
                <a:lnTo>
                  <a:pt x="390164" y="25907"/>
                </a:lnTo>
                <a:lnTo>
                  <a:pt x="390836" y="33816"/>
                </a:lnTo>
                <a:lnTo>
                  <a:pt x="390792" y="47888"/>
                </a:lnTo>
                <a:lnTo>
                  <a:pt x="389792" y="61778"/>
                </a:lnTo>
                <a:lnTo>
                  <a:pt x="387474" y="72218"/>
                </a:lnTo>
                <a:lnTo>
                  <a:pt x="385231" y="78782"/>
                </a:lnTo>
                <a:lnTo>
                  <a:pt x="381195" y="84630"/>
                </a:lnTo>
                <a:lnTo>
                  <a:pt x="391823" y="78130"/>
                </a:lnTo>
                <a:lnTo>
                  <a:pt x="399153" y="65247"/>
                </a:lnTo>
                <a:lnTo>
                  <a:pt x="401681" y="58073"/>
                </a:lnTo>
                <a:lnTo>
                  <a:pt x="402944" y="50428"/>
                </a:lnTo>
                <a:lnTo>
                  <a:pt x="402888" y="39392"/>
                </a:lnTo>
                <a:lnTo>
                  <a:pt x="401091" y="26431"/>
                </a:lnTo>
                <a:lnTo>
                  <a:pt x="396768" y="14920"/>
                </a:lnTo>
                <a:lnTo>
                  <a:pt x="387036" y="3609"/>
                </a:lnTo>
                <a:lnTo>
                  <a:pt x="374937" y="183"/>
                </a:lnTo>
                <a:lnTo>
                  <a:pt x="372291" y="300"/>
                </a:lnTo>
                <a:lnTo>
                  <a:pt x="360374" y="4751"/>
                </a:lnTo>
                <a:lnTo>
                  <a:pt x="351823" y="15654"/>
                </a:lnTo>
                <a:lnTo>
                  <a:pt x="347426" y="29271"/>
                </a:lnTo>
                <a:lnTo>
                  <a:pt x="346258" y="42805"/>
                </a:lnTo>
                <a:lnTo>
                  <a:pt x="346682" y="51437"/>
                </a:lnTo>
                <a:lnTo>
                  <a:pt x="349382" y="64245"/>
                </a:lnTo>
                <a:lnTo>
                  <a:pt x="354575" y="74542"/>
                </a:lnTo>
                <a:lnTo>
                  <a:pt x="359752" y="81839"/>
                </a:lnTo>
                <a:lnTo>
                  <a:pt x="360445" y="66531"/>
                </a:lnTo>
                <a:lnTo>
                  <a:pt x="359059" y="60987"/>
                </a:lnTo>
                <a:lnTo>
                  <a:pt x="358366" y="53588"/>
                </a:lnTo>
                <a:lnTo>
                  <a:pt x="358366" y="34468"/>
                </a:lnTo>
                <a:close/>
              </a:path>
              <a:path w="402944" h="108847">
                <a:moveTo>
                  <a:pt x="10334" y="20954"/>
                </a:moveTo>
                <a:lnTo>
                  <a:pt x="10334" y="14064"/>
                </a:lnTo>
                <a:lnTo>
                  <a:pt x="7215" y="34489"/>
                </a:lnTo>
                <a:lnTo>
                  <a:pt x="9825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402944" h="10884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1" y="1365"/>
                </a:lnTo>
                <a:lnTo>
                  <a:pt x="27518" y="1161"/>
                </a:lnTo>
                <a:lnTo>
                  <a:pt x="27518" y="-6664"/>
                </a:lnTo>
                <a:lnTo>
                  <a:pt x="23298" y="-6664"/>
                </a:lnTo>
                <a:lnTo>
                  <a:pt x="23298" y="1161"/>
                </a:lnTo>
                <a:lnTo>
                  <a:pt x="16490" y="1487"/>
                </a:lnTo>
                <a:lnTo>
                  <a:pt x="11057" y="3567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6" y="30412"/>
                </a:lnTo>
                <a:lnTo>
                  <a:pt x="7215" y="34489"/>
                </a:lnTo>
                <a:lnTo>
                  <a:pt x="10334" y="14064"/>
                </a:lnTo>
                <a:lnTo>
                  <a:pt x="11516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30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6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4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3" y="53098"/>
                </a:lnTo>
                <a:lnTo>
                  <a:pt x="37546" y="54851"/>
                </a:lnTo>
                <a:lnTo>
                  <a:pt x="40440" y="57828"/>
                </a:lnTo>
                <a:lnTo>
                  <a:pt x="41888" y="61273"/>
                </a:lnTo>
                <a:lnTo>
                  <a:pt x="41888" y="70812"/>
                </a:lnTo>
                <a:lnTo>
                  <a:pt x="39911" y="74991"/>
                </a:lnTo>
                <a:lnTo>
                  <a:pt x="35956" y="77722"/>
                </a:lnTo>
                <a:lnTo>
                  <a:pt x="33836" y="79189"/>
                </a:lnTo>
                <a:lnTo>
                  <a:pt x="33001" y="83552"/>
                </a:lnTo>
                <a:lnTo>
                  <a:pt x="36140" y="82614"/>
                </a:lnTo>
                <a:lnTo>
                  <a:pt x="39279" y="81676"/>
                </a:lnTo>
                <a:lnTo>
                  <a:pt x="41969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4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402944" h="108847">
                <a:moveTo>
                  <a:pt x="31023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1" y="83552"/>
                </a:lnTo>
                <a:lnTo>
                  <a:pt x="33836" y="79189"/>
                </a:lnTo>
                <a:lnTo>
                  <a:pt x="31023" y="80250"/>
                </a:lnTo>
                <a:close/>
              </a:path>
              <a:path w="402944" h="108847">
                <a:moveTo>
                  <a:pt x="81493" y="10701"/>
                </a:moveTo>
                <a:lnTo>
                  <a:pt x="83531" y="13249"/>
                </a:lnTo>
                <a:lnTo>
                  <a:pt x="83776" y="16694"/>
                </a:lnTo>
                <a:lnTo>
                  <a:pt x="83776" y="76988"/>
                </a:lnTo>
                <a:lnTo>
                  <a:pt x="83022" y="79373"/>
                </a:lnTo>
                <a:lnTo>
                  <a:pt x="80005" y="81575"/>
                </a:lnTo>
                <a:lnTo>
                  <a:pt x="76784" y="82247"/>
                </a:lnTo>
                <a:lnTo>
                  <a:pt x="71852" y="82492"/>
                </a:lnTo>
                <a:lnTo>
                  <a:pt x="71852" y="84326"/>
                </a:lnTo>
                <a:lnTo>
                  <a:pt x="106340" y="84326"/>
                </a:lnTo>
                <a:lnTo>
                  <a:pt x="106340" y="82614"/>
                </a:lnTo>
                <a:lnTo>
                  <a:pt x="101775" y="82451"/>
                </a:lnTo>
                <a:lnTo>
                  <a:pt x="98655" y="81941"/>
                </a:lnTo>
                <a:lnTo>
                  <a:pt x="96984" y="81085"/>
                </a:lnTo>
                <a:lnTo>
                  <a:pt x="94477" y="78232"/>
                </a:lnTo>
                <a:lnTo>
                  <a:pt x="94477" y="1468"/>
                </a:lnTo>
                <a:lnTo>
                  <a:pt x="94171" y="306"/>
                </a:lnTo>
                <a:lnTo>
                  <a:pt x="93438" y="306"/>
                </a:lnTo>
                <a:lnTo>
                  <a:pt x="70996" y="11740"/>
                </a:lnTo>
                <a:lnTo>
                  <a:pt x="72463" y="12800"/>
                </a:lnTo>
                <a:lnTo>
                  <a:pt x="75734" y="11587"/>
                </a:lnTo>
                <a:lnTo>
                  <a:pt x="78802" y="10701"/>
                </a:lnTo>
                <a:lnTo>
                  <a:pt x="81493" y="10701"/>
                </a:lnTo>
                <a:close/>
              </a:path>
              <a:path w="402944" h="108847">
                <a:moveTo>
                  <a:pt x="153915" y="3485"/>
                </a:moveTo>
                <a:lnTo>
                  <a:pt x="158094" y="6135"/>
                </a:lnTo>
                <a:lnTo>
                  <a:pt x="160948" y="11435"/>
                </a:lnTo>
                <a:lnTo>
                  <a:pt x="163801" y="16734"/>
                </a:lnTo>
                <a:lnTo>
                  <a:pt x="165228" y="23623"/>
                </a:lnTo>
                <a:lnTo>
                  <a:pt x="168204" y="65675"/>
                </a:lnTo>
                <a:lnTo>
                  <a:pt x="171588" y="59968"/>
                </a:lnTo>
                <a:lnTo>
                  <a:pt x="173911" y="53568"/>
                </a:lnTo>
                <a:lnTo>
                  <a:pt x="176236" y="47167"/>
                </a:lnTo>
                <a:lnTo>
                  <a:pt x="177397" y="40869"/>
                </a:lnTo>
                <a:lnTo>
                  <a:pt x="177397" y="25867"/>
                </a:lnTo>
                <a:lnTo>
                  <a:pt x="174951" y="17886"/>
                </a:lnTo>
                <a:lnTo>
                  <a:pt x="170059" y="10731"/>
                </a:lnTo>
                <a:lnTo>
                  <a:pt x="165167" y="3577"/>
                </a:lnTo>
                <a:lnTo>
                  <a:pt x="158237" y="0"/>
                </a:lnTo>
                <a:lnTo>
                  <a:pt x="141726" y="0"/>
                </a:lnTo>
                <a:lnTo>
                  <a:pt x="144417" y="3485"/>
                </a:lnTo>
                <a:lnTo>
                  <a:pt x="153915" y="3485"/>
                </a:lnTo>
                <a:close/>
              </a:path>
              <a:path w="402944" h="108847">
                <a:moveTo>
                  <a:pt x="137221" y="81697"/>
                </a:moveTo>
                <a:lnTo>
                  <a:pt x="134409" y="82797"/>
                </a:lnTo>
                <a:lnTo>
                  <a:pt x="130882" y="83837"/>
                </a:lnTo>
                <a:lnTo>
                  <a:pt x="126643" y="84815"/>
                </a:lnTo>
                <a:lnTo>
                  <a:pt x="127254" y="87262"/>
                </a:lnTo>
                <a:lnTo>
                  <a:pt x="134021" y="86405"/>
                </a:lnTo>
                <a:lnTo>
                  <a:pt x="139626" y="85182"/>
                </a:lnTo>
                <a:lnTo>
                  <a:pt x="144070" y="83592"/>
                </a:lnTo>
                <a:lnTo>
                  <a:pt x="152019" y="80779"/>
                </a:lnTo>
                <a:lnTo>
                  <a:pt x="158583" y="76478"/>
                </a:lnTo>
                <a:lnTo>
                  <a:pt x="163760" y="70689"/>
                </a:lnTo>
                <a:lnTo>
                  <a:pt x="168204" y="65675"/>
                </a:lnTo>
                <a:lnTo>
                  <a:pt x="165228" y="23623"/>
                </a:lnTo>
                <a:lnTo>
                  <a:pt x="165045" y="38494"/>
                </a:lnTo>
                <a:lnTo>
                  <a:pt x="164923" y="41123"/>
                </a:lnTo>
                <a:lnTo>
                  <a:pt x="162527" y="45414"/>
                </a:lnTo>
                <a:lnTo>
                  <a:pt x="159572" y="46963"/>
                </a:lnTo>
                <a:lnTo>
                  <a:pt x="156617" y="48512"/>
                </a:lnTo>
                <a:lnTo>
                  <a:pt x="153752" y="49287"/>
                </a:lnTo>
                <a:lnTo>
                  <a:pt x="144947" y="49287"/>
                </a:lnTo>
                <a:lnTo>
                  <a:pt x="140779" y="46759"/>
                </a:lnTo>
                <a:lnTo>
                  <a:pt x="138475" y="41704"/>
                </a:lnTo>
                <a:lnTo>
                  <a:pt x="136171" y="36649"/>
                </a:lnTo>
                <a:lnTo>
                  <a:pt x="135020" y="31145"/>
                </a:lnTo>
                <a:lnTo>
                  <a:pt x="135020" y="17978"/>
                </a:lnTo>
                <a:lnTo>
                  <a:pt x="136253" y="12556"/>
                </a:lnTo>
                <a:lnTo>
                  <a:pt x="138720" y="8927"/>
                </a:lnTo>
                <a:lnTo>
                  <a:pt x="141186" y="5300"/>
                </a:lnTo>
                <a:lnTo>
                  <a:pt x="144417" y="3485"/>
                </a:lnTo>
                <a:lnTo>
                  <a:pt x="141726" y="0"/>
                </a:lnTo>
                <a:lnTo>
                  <a:pt x="135540" y="2812"/>
                </a:lnTo>
                <a:lnTo>
                  <a:pt x="130709" y="8439"/>
                </a:lnTo>
                <a:lnTo>
                  <a:pt x="125878" y="14064"/>
                </a:lnTo>
                <a:lnTo>
                  <a:pt x="123462" y="21219"/>
                </a:lnTo>
                <a:lnTo>
                  <a:pt x="123462" y="36710"/>
                </a:lnTo>
                <a:lnTo>
                  <a:pt x="125491" y="42571"/>
                </a:lnTo>
                <a:lnTo>
                  <a:pt x="129547" y="47483"/>
                </a:lnTo>
                <a:lnTo>
                  <a:pt x="133603" y="52396"/>
                </a:lnTo>
                <a:lnTo>
                  <a:pt x="139097" y="54851"/>
                </a:lnTo>
                <a:lnTo>
                  <a:pt x="147780" y="54851"/>
                </a:lnTo>
                <a:lnTo>
                  <a:pt x="151837" y="54118"/>
                </a:lnTo>
                <a:lnTo>
                  <a:pt x="155913" y="53262"/>
                </a:lnTo>
                <a:lnTo>
                  <a:pt x="159460" y="51692"/>
                </a:lnTo>
                <a:lnTo>
                  <a:pt x="162476" y="49409"/>
                </a:lnTo>
                <a:lnTo>
                  <a:pt x="164617" y="47819"/>
                </a:lnTo>
                <a:lnTo>
                  <a:pt x="163964" y="51244"/>
                </a:lnTo>
                <a:lnTo>
                  <a:pt x="162344" y="55493"/>
                </a:lnTo>
                <a:lnTo>
                  <a:pt x="159755" y="60569"/>
                </a:lnTo>
                <a:lnTo>
                  <a:pt x="157167" y="65645"/>
                </a:lnTo>
                <a:lnTo>
                  <a:pt x="153712" y="70242"/>
                </a:lnTo>
                <a:lnTo>
                  <a:pt x="149390" y="74358"/>
                </a:lnTo>
                <a:lnTo>
                  <a:pt x="146333" y="77253"/>
                </a:lnTo>
                <a:lnTo>
                  <a:pt x="142277" y="79699"/>
                </a:lnTo>
                <a:lnTo>
                  <a:pt x="137221" y="81697"/>
                </a:lnTo>
                <a:close/>
              </a:path>
              <a:path w="402944" h="108847">
                <a:moveTo>
                  <a:pt x="196089" y="75479"/>
                </a:moveTo>
                <a:lnTo>
                  <a:pt x="195497" y="78701"/>
                </a:lnTo>
                <a:lnTo>
                  <a:pt x="196211" y="82441"/>
                </a:lnTo>
                <a:lnTo>
                  <a:pt x="199065" y="84683"/>
                </a:lnTo>
                <a:lnTo>
                  <a:pt x="202347" y="85243"/>
                </a:lnTo>
                <a:lnTo>
                  <a:pt x="206444" y="84815"/>
                </a:lnTo>
                <a:lnTo>
                  <a:pt x="208156" y="86160"/>
                </a:lnTo>
                <a:lnTo>
                  <a:pt x="207412" y="90013"/>
                </a:lnTo>
                <a:lnTo>
                  <a:pt x="205924" y="92582"/>
                </a:lnTo>
                <a:lnTo>
                  <a:pt x="204436" y="95150"/>
                </a:lnTo>
                <a:lnTo>
                  <a:pt x="201735" y="97535"/>
                </a:lnTo>
                <a:lnTo>
                  <a:pt x="197822" y="99736"/>
                </a:lnTo>
                <a:lnTo>
                  <a:pt x="198983" y="102182"/>
                </a:lnTo>
                <a:lnTo>
                  <a:pt x="202408" y="100633"/>
                </a:lnTo>
                <a:lnTo>
                  <a:pt x="205608" y="98085"/>
                </a:lnTo>
                <a:lnTo>
                  <a:pt x="208584" y="94538"/>
                </a:lnTo>
                <a:lnTo>
                  <a:pt x="211560" y="90992"/>
                </a:lnTo>
                <a:lnTo>
                  <a:pt x="213048" y="87160"/>
                </a:lnTo>
                <a:lnTo>
                  <a:pt x="213048" y="79455"/>
                </a:lnTo>
                <a:lnTo>
                  <a:pt x="212028" y="76652"/>
                </a:lnTo>
                <a:lnTo>
                  <a:pt x="209991" y="74634"/>
                </a:lnTo>
                <a:lnTo>
                  <a:pt x="205649" y="71607"/>
                </a:lnTo>
                <a:lnTo>
                  <a:pt x="200390" y="71607"/>
                </a:lnTo>
                <a:lnTo>
                  <a:pt x="198453" y="72381"/>
                </a:lnTo>
                <a:lnTo>
                  <a:pt x="196089" y="75479"/>
                </a:lnTo>
                <a:close/>
              </a:path>
              <a:path w="402944" h="108847">
                <a:moveTo>
                  <a:pt x="227921" y="6267"/>
                </a:moveTo>
                <a:lnTo>
                  <a:pt x="226658" y="9325"/>
                </a:lnTo>
                <a:lnTo>
                  <a:pt x="225017" y="13351"/>
                </a:lnTo>
                <a:lnTo>
                  <a:pt x="222367" y="19873"/>
                </a:lnTo>
                <a:lnTo>
                  <a:pt x="224507" y="20852"/>
                </a:lnTo>
                <a:lnTo>
                  <a:pt x="227157" y="16694"/>
                </a:lnTo>
                <a:lnTo>
                  <a:pt x="229349" y="13962"/>
                </a:lnTo>
                <a:lnTo>
                  <a:pt x="232813" y="11354"/>
                </a:lnTo>
                <a:lnTo>
                  <a:pt x="235657" y="10701"/>
                </a:lnTo>
                <a:lnTo>
                  <a:pt x="266273" y="10701"/>
                </a:lnTo>
                <a:lnTo>
                  <a:pt x="241507" y="85488"/>
                </a:lnTo>
                <a:lnTo>
                  <a:pt x="249579" y="85488"/>
                </a:lnTo>
                <a:lnTo>
                  <a:pt x="276118" y="3485"/>
                </a:lnTo>
                <a:lnTo>
                  <a:pt x="276118" y="1468"/>
                </a:lnTo>
                <a:lnTo>
                  <a:pt x="229766" y="1468"/>
                </a:lnTo>
                <a:lnTo>
                  <a:pt x="228747" y="4158"/>
                </a:lnTo>
                <a:lnTo>
                  <a:pt x="227921" y="6267"/>
                </a:lnTo>
                <a:close/>
              </a:path>
              <a:path w="402944" h="108847">
                <a:moveTo>
                  <a:pt x="323530" y="35161"/>
                </a:moveTo>
                <a:lnTo>
                  <a:pt x="327220" y="32675"/>
                </a:lnTo>
                <a:lnTo>
                  <a:pt x="329503" y="30514"/>
                </a:lnTo>
                <a:lnTo>
                  <a:pt x="333457" y="26723"/>
                </a:lnTo>
                <a:lnTo>
                  <a:pt x="335435" y="22442"/>
                </a:lnTo>
                <a:lnTo>
                  <a:pt x="335435" y="12984"/>
                </a:lnTo>
                <a:lnTo>
                  <a:pt x="333498" y="8866"/>
                </a:lnTo>
                <a:lnTo>
                  <a:pt x="329625" y="5320"/>
                </a:lnTo>
                <a:lnTo>
                  <a:pt x="325752" y="1773"/>
                </a:lnTo>
                <a:lnTo>
                  <a:pt x="320534" y="0"/>
                </a:lnTo>
                <a:lnTo>
                  <a:pt x="313970" y="0"/>
                </a:lnTo>
                <a:lnTo>
                  <a:pt x="308385" y="3424"/>
                </a:lnTo>
                <a:lnTo>
                  <a:pt x="316987" y="3424"/>
                </a:lnTo>
                <a:lnTo>
                  <a:pt x="320606" y="4780"/>
                </a:lnTo>
                <a:lnTo>
                  <a:pt x="322990" y="7491"/>
                </a:lnTo>
                <a:lnTo>
                  <a:pt x="325375" y="10202"/>
                </a:lnTo>
                <a:lnTo>
                  <a:pt x="326567" y="13494"/>
                </a:lnTo>
                <a:lnTo>
                  <a:pt x="326567" y="21810"/>
                </a:lnTo>
                <a:lnTo>
                  <a:pt x="325303" y="25601"/>
                </a:lnTo>
                <a:lnTo>
                  <a:pt x="322776" y="28740"/>
                </a:lnTo>
                <a:lnTo>
                  <a:pt x="321309" y="30575"/>
                </a:lnTo>
                <a:lnTo>
                  <a:pt x="318659" y="32838"/>
                </a:lnTo>
                <a:lnTo>
                  <a:pt x="314826" y="35528"/>
                </a:lnTo>
                <a:lnTo>
                  <a:pt x="310138" y="32634"/>
                </a:lnTo>
                <a:lnTo>
                  <a:pt x="308773" y="45251"/>
                </a:lnTo>
                <a:lnTo>
                  <a:pt x="316682" y="50837"/>
                </a:lnTo>
                <a:lnTo>
                  <a:pt x="321910" y="55004"/>
                </a:lnTo>
                <a:lnTo>
                  <a:pt x="324458" y="57756"/>
                </a:lnTo>
                <a:lnTo>
                  <a:pt x="327006" y="60508"/>
                </a:lnTo>
                <a:lnTo>
                  <a:pt x="328280" y="64105"/>
                </a:lnTo>
                <a:lnTo>
                  <a:pt x="328280" y="72463"/>
                </a:lnTo>
                <a:lnTo>
                  <a:pt x="327077" y="75724"/>
                </a:lnTo>
                <a:lnTo>
                  <a:pt x="324672" y="78333"/>
                </a:lnTo>
                <a:lnTo>
                  <a:pt x="322267" y="80943"/>
                </a:lnTo>
                <a:lnTo>
                  <a:pt x="318720" y="82247"/>
                </a:lnTo>
                <a:lnTo>
                  <a:pt x="309588" y="82247"/>
                </a:lnTo>
                <a:lnTo>
                  <a:pt x="305930" y="80596"/>
                </a:lnTo>
                <a:lnTo>
                  <a:pt x="303055" y="77294"/>
                </a:lnTo>
                <a:lnTo>
                  <a:pt x="306775" y="85672"/>
                </a:lnTo>
                <a:lnTo>
                  <a:pt x="320840" y="85672"/>
                </a:lnTo>
                <a:lnTo>
                  <a:pt x="326762" y="83674"/>
                </a:lnTo>
                <a:lnTo>
                  <a:pt x="331185" y="79679"/>
                </a:lnTo>
                <a:lnTo>
                  <a:pt x="335607" y="75684"/>
                </a:lnTo>
                <a:lnTo>
                  <a:pt x="337819" y="70751"/>
                </a:lnTo>
                <a:lnTo>
                  <a:pt x="337819" y="59703"/>
                </a:lnTo>
                <a:lnTo>
                  <a:pt x="336321" y="55209"/>
                </a:lnTo>
                <a:lnTo>
                  <a:pt x="333325" y="51397"/>
                </a:lnTo>
                <a:lnTo>
                  <a:pt x="330329" y="47585"/>
                </a:lnTo>
                <a:lnTo>
                  <a:pt x="325365" y="43110"/>
                </a:lnTo>
                <a:lnTo>
                  <a:pt x="318434" y="37974"/>
                </a:lnTo>
                <a:lnTo>
                  <a:pt x="323530" y="351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5" name="object 685"/>
          <p:cNvSpPr/>
          <p:nvPr/>
        </p:nvSpPr>
        <p:spPr>
          <a:xfrm>
            <a:off x="6011526" y="2456446"/>
            <a:ext cx="367036" cy="96041"/>
          </a:xfrm>
          <a:custGeom>
            <a:avLst/>
            <a:gdLst/>
            <a:ahLst/>
            <a:cxnLst/>
            <a:rect l="l" t="t" r="r" b="b"/>
            <a:pathLst>
              <a:path w="403740" h="108847">
                <a:moveTo>
                  <a:pt x="31023" y="86914"/>
                </a:moveTo>
                <a:lnTo>
                  <a:pt x="27518" y="87566"/>
                </a:lnTo>
                <a:lnTo>
                  <a:pt x="30126" y="90787"/>
                </a:lnTo>
                <a:lnTo>
                  <a:pt x="33001" y="90217"/>
                </a:lnTo>
                <a:lnTo>
                  <a:pt x="33836" y="85854"/>
                </a:lnTo>
                <a:lnTo>
                  <a:pt x="31023" y="86914"/>
                </a:lnTo>
                <a:close/>
              </a:path>
              <a:path w="403740" h="108847">
                <a:moveTo>
                  <a:pt x="73197" y="81451"/>
                </a:moveTo>
                <a:lnTo>
                  <a:pt x="79650" y="74763"/>
                </a:lnTo>
                <a:lnTo>
                  <a:pt x="90126" y="63623"/>
                </a:lnTo>
                <a:lnTo>
                  <a:pt x="97984" y="54825"/>
                </a:lnTo>
                <a:lnTo>
                  <a:pt x="103222" y="48369"/>
                </a:lnTo>
                <a:lnTo>
                  <a:pt x="107828" y="42173"/>
                </a:lnTo>
                <a:lnTo>
                  <a:pt x="110132" y="35731"/>
                </a:lnTo>
                <a:lnTo>
                  <a:pt x="110132" y="22767"/>
                </a:lnTo>
                <a:lnTo>
                  <a:pt x="108001" y="17458"/>
                </a:lnTo>
                <a:lnTo>
                  <a:pt x="103741" y="13116"/>
                </a:lnTo>
                <a:lnTo>
                  <a:pt x="99481" y="8774"/>
                </a:lnTo>
                <a:lnTo>
                  <a:pt x="93907" y="6603"/>
                </a:lnTo>
                <a:lnTo>
                  <a:pt x="81432" y="6603"/>
                </a:lnTo>
                <a:lnTo>
                  <a:pt x="76203" y="8428"/>
                </a:lnTo>
                <a:lnTo>
                  <a:pt x="71331" y="12076"/>
                </a:lnTo>
                <a:lnTo>
                  <a:pt x="66460" y="15725"/>
                </a:lnTo>
                <a:lnTo>
                  <a:pt x="63005" y="22238"/>
                </a:lnTo>
                <a:lnTo>
                  <a:pt x="60967" y="31614"/>
                </a:lnTo>
                <a:lnTo>
                  <a:pt x="63596" y="32164"/>
                </a:lnTo>
                <a:lnTo>
                  <a:pt x="65349" y="27517"/>
                </a:lnTo>
                <a:lnTo>
                  <a:pt x="67184" y="24073"/>
                </a:lnTo>
                <a:lnTo>
                  <a:pt x="69100" y="21830"/>
                </a:lnTo>
                <a:lnTo>
                  <a:pt x="72565" y="17753"/>
                </a:lnTo>
                <a:lnTo>
                  <a:pt x="77090" y="15715"/>
                </a:lnTo>
                <a:lnTo>
                  <a:pt x="87200" y="15715"/>
                </a:lnTo>
                <a:lnTo>
                  <a:pt x="91094" y="17295"/>
                </a:lnTo>
                <a:lnTo>
                  <a:pt x="94355" y="20454"/>
                </a:lnTo>
                <a:lnTo>
                  <a:pt x="97616" y="23613"/>
                </a:lnTo>
                <a:lnTo>
                  <a:pt x="99247" y="28210"/>
                </a:lnTo>
                <a:lnTo>
                  <a:pt x="99247" y="41133"/>
                </a:lnTo>
                <a:lnTo>
                  <a:pt x="96577" y="48206"/>
                </a:lnTo>
                <a:lnTo>
                  <a:pt x="91236" y="55463"/>
                </a:lnTo>
                <a:lnTo>
                  <a:pt x="88177" y="59422"/>
                </a:lnTo>
                <a:lnTo>
                  <a:pt x="81286" y="67568"/>
                </a:lnTo>
                <a:lnTo>
                  <a:pt x="72175" y="77622"/>
                </a:lnTo>
                <a:lnTo>
                  <a:pt x="60844" y="89585"/>
                </a:lnTo>
                <a:lnTo>
                  <a:pt x="60844" y="90991"/>
                </a:lnTo>
                <a:lnTo>
                  <a:pt x="109703" y="90991"/>
                </a:lnTo>
                <a:lnTo>
                  <a:pt x="116491" y="73930"/>
                </a:lnTo>
                <a:lnTo>
                  <a:pt x="114901" y="73196"/>
                </a:lnTo>
                <a:lnTo>
                  <a:pt x="112903" y="76824"/>
                </a:lnTo>
                <a:lnTo>
                  <a:pt x="111110" y="79108"/>
                </a:lnTo>
                <a:lnTo>
                  <a:pt x="107930" y="80983"/>
                </a:lnTo>
                <a:lnTo>
                  <a:pt x="105178" y="81451"/>
                </a:lnTo>
                <a:lnTo>
                  <a:pt x="73197" y="81451"/>
                </a:lnTo>
                <a:close/>
              </a:path>
              <a:path w="403740" h="108847">
                <a:moveTo>
                  <a:pt x="144111" y="17366"/>
                </a:moveTo>
                <a:lnTo>
                  <a:pt x="146149" y="19914"/>
                </a:lnTo>
                <a:lnTo>
                  <a:pt x="146394" y="23359"/>
                </a:lnTo>
                <a:lnTo>
                  <a:pt x="146394" y="83653"/>
                </a:lnTo>
                <a:lnTo>
                  <a:pt x="145640" y="86038"/>
                </a:lnTo>
                <a:lnTo>
                  <a:pt x="142623" y="88239"/>
                </a:lnTo>
                <a:lnTo>
                  <a:pt x="139402" y="88912"/>
                </a:lnTo>
                <a:lnTo>
                  <a:pt x="134470" y="89156"/>
                </a:lnTo>
                <a:lnTo>
                  <a:pt x="134470" y="90991"/>
                </a:lnTo>
                <a:lnTo>
                  <a:pt x="168958" y="90991"/>
                </a:lnTo>
                <a:lnTo>
                  <a:pt x="168958" y="89279"/>
                </a:lnTo>
                <a:lnTo>
                  <a:pt x="164393" y="89116"/>
                </a:lnTo>
                <a:lnTo>
                  <a:pt x="161274" y="88606"/>
                </a:lnTo>
                <a:lnTo>
                  <a:pt x="159603" y="87750"/>
                </a:lnTo>
                <a:lnTo>
                  <a:pt x="157095" y="84897"/>
                </a:lnTo>
                <a:lnTo>
                  <a:pt x="157095" y="8132"/>
                </a:lnTo>
                <a:lnTo>
                  <a:pt x="156789" y="6971"/>
                </a:lnTo>
                <a:lnTo>
                  <a:pt x="156056" y="6971"/>
                </a:lnTo>
                <a:lnTo>
                  <a:pt x="133614" y="18405"/>
                </a:lnTo>
                <a:lnTo>
                  <a:pt x="135081" y="19465"/>
                </a:lnTo>
                <a:lnTo>
                  <a:pt x="138352" y="18252"/>
                </a:lnTo>
                <a:lnTo>
                  <a:pt x="141420" y="17366"/>
                </a:lnTo>
                <a:lnTo>
                  <a:pt x="144111" y="17366"/>
                </a:lnTo>
                <a:close/>
              </a:path>
              <a:path w="403740" h="108847">
                <a:moveTo>
                  <a:pt x="196089" y="82144"/>
                </a:moveTo>
                <a:lnTo>
                  <a:pt x="195497" y="85365"/>
                </a:lnTo>
                <a:lnTo>
                  <a:pt x="196211" y="89106"/>
                </a:lnTo>
                <a:lnTo>
                  <a:pt x="199065" y="91348"/>
                </a:lnTo>
                <a:lnTo>
                  <a:pt x="202347" y="91908"/>
                </a:lnTo>
                <a:lnTo>
                  <a:pt x="206444" y="91480"/>
                </a:lnTo>
                <a:lnTo>
                  <a:pt x="208156" y="92825"/>
                </a:lnTo>
                <a:lnTo>
                  <a:pt x="207412" y="96678"/>
                </a:lnTo>
                <a:lnTo>
                  <a:pt x="205924" y="99247"/>
                </a:lnTo>
                <a:lnTo>
                  <a:pt x="204436" y="101815"/>
                </a:lnTo>
                <a:lnTo>
                  <a:pt x="201735" y="104199"/>
                </a:lnTo>
                <a:lnTo>
                  <a:pt x="197822" y="106401"/>
                </a:lnTo>
                <a:lnTo>
                  <a:pt x="198983" y="108847"/>
                </a:lnTo>
                <a:lnTo>
                  <a:pt x="202408" y="107298"/>
                </a:lnTo>
                <a:lnTo>
                  <a:pt x="205608" y="104750"/>
                </a:lnTo>
                <a:lnTo>
                  <a:pt x="208584" y="101203"/>
                </a:lnTo>
                <a:lnTo>
                  <a:pt x="211560" y="97657"/>
                </a:lnTo>
                <a:lnTo>
                  <a:pt x="213048" y="93825"/>
                </a:lnTo>
                <a:lnTo>
                  <a:pt x="213048" y="86119"/>
                </a:lnTo>
                <a:lnTo>
                  <a:pt x="212028" y="83317"/>
                </a:lnTo>
                <a:lnTo>
                  <a:pt x="209991" y="81299"/>
                </a:lnTo>
                <a:lnTo>
                  <a:pt x="205649" y="78272"/>
                </a:lnTo>
                <a:lnTo>
                  <a:pt x="200390" y="78272"/>
                </a:lnTo>
                <a:lnTo>
                  <a:pt x="198453" y="79046"/>
                </a:lnTo>
                <a:lnTo>
                  <a:pt x="196089" y="82144"/>
                </a:lnTo>
                <a:close/>
              </a:path>
              <a:path w="403740" h="108847">
                <a:moveTo>
                  <a:pt x="254104" y="10150"/>
                </a:moveTo>
                <a:lnTo>
                  <a:pt x="258283" y="12800"/>
                </a:lnTo>
                <a:lnTo>
                  <a:pt x="261137" y="18100"/>
                </a:lnTo>
                <a:lnTo>
                  <a:pt x="263990" y="23399"/>
                </a:lnTo>
                <a:lnTo>
                  <a:pt x="265417" y="30288"/>
                </a:lnTo>
                <a:lnTo>
                  <a:pt x="268393" y="72340"/>
                </a:lnTo>
                <a:lnTo>
                  <a:pt x="271777" y="66633"/>
                </a:lnTo>
                <a:lnTo>
                  <a:pt x="274100" y="60233"/>
                </a:lnTo>
                <a:lnTo>
                  <a:pt x="276424" y="53832"/>
                </a:lnTo>
                <a:lnTo>
                  <a:pt x="277586" y="47534"/>
                </a:lnTo>
                <a:lnTo>
                  <a:pt x="277586" y="32531"/>
                </a:lnTo>
                <a:lnTo>
                  <a:pt x="275140" y="24551"/>
                </a:lnTo>
                <a:lnTo>
                  <a:pt x="270248" y="17396"/>
                </a:lnTo>
                <a:lnTo>
                  <a:pt x="265356" y="10242"/>
                </a:lnTo>
                <a:lnTo>
                  <a:pt x="258426" y="6664"/>
                </a:lnTo>
                <a:lnTo>
                  <a:pt x="241915" y="6664"/>
                </a:lnTo>
                <a:lnTo>
                  <a:pt x="244606" y="10150"/>
                </a:lnTo>
                <a:lnTo>
                  <a:pt x="254104" y="10150"/>
                </a:lnTo>
                <a:close/>
              </a:path>
              <a:path w="403740" h="108847">
                <a:moveTo>
                  <a:pt x="237410" y="88361"/>
                </a:moveTo>
                <a:lnTo>
                  <a:pt x="234598" y="89462"/>
                </a:lnTo>
                <a:lnTo>
                  <a:pt x="231071" y="90502"/>
                </a:lnTo>
                <a:lnTo>
                  <a:pt x="226831" y="91480"/>
                </a:lnTo>
                <a:lnTo>
                  <a:pt x="227443" y="93927"/>
                </a:lnTo>
                <a:lnTo>
                  <a:pt x="234210" y="93070"/>
                </a:lnTo>
                <a:lnTo>
                  <a:pt x="239815" y="91847"/>
                </a:lnTo>
                <a:lnTo>
                  <a:pt x="244259" y="90257"/>
                </a:lnTo>
                <a:lnTo>
                  <a:pt x="252208" y="87444"/>
                </a:lnTo>
                <a:lnTo>
                  <a:pt x="258772" y="83143"/>
                </a:lnTo>
                <a:lnTo>
                  <a:pt x="263949" y="77354"/>
                </a:lnTo>
                <a:lnTo>
                  <a:pt x="268393" y="72340"/>
                </a:lnTo>
                <a:lnTo>
                  <a:pt x="265417" y="30288"/>
                </a:lnTo>
                <a:lnTo>
                  <a:pt x="265233" y="45159"/>
                </a:lnTo>
                <a:lnTo>
                  <a:pt x="265112" y="47788"/>
                </a:lnTo>
                <a:lnTo>
                  <a:pt x="264969" y="49307"/>
                </a:lnTo>
                <a:lnTo>
                  <a:pt x="262716" y="52079"/>
                </a:lnTo>
                <a:lnTo>
                  <a:pt x="259761" y="53628"/>
                </a:lnTo>
                <a:lnTo>
                  <a:pt x="256805" y="55177"/>
                </a:lnTo>
                <a:lnTo>
                  <a:pt x="253941" y="55952"/>
                </a:lnTo>
                <a:lnTo>
                  <a:pt x="245136" y="55952"/>
                </a:lnTo>
                <a:lnTo>
                  <a:pt x="240967" y="53424"/>
                </a:lnTo>
                <a:lnTo>
                  <a:pt x="238664" y="48369"/>
                </a:lnTo>
                <a:lnTo>
                  <a:pt x="236360" y="43314"/>
                </a:lnTo>
                <a:lnTo>
                  <a:pt x="235209" y="37811"/>
                </a:lnTo>
                <a:lnTo>
                  <a:pt x="235209" y="24643"/>
                </a:lnTo>
                <a:lnTo>
                  <a:pt x="236442" y="19221"/>
                </a:lnTo>
                <a:lnTo>
                  <a:pt x="238909" y="15592"/>
                </a:lnTo>
                <a:lnTo>
                  <a:pt x="241374" y="11965"/>
                </a:lnTo>
                <a:lnTo>
                  <a:pt x="244606" y="10150"/>
                </a:lnTo>
                <a:lnTo>
                  <a:pt x="241915" y="6664"/>
                </a:lnTo>
                <a:lnTo>
                  <a:pt x="235728" y="9477"/>
                </a:lnTo>
                <a:lnTo>
                  <a:pt x="230898" y="15104"/>
                </a:lnTo>
                <a:lnTo>
                  <a:pt x="226067" y="20729"/>
                </a:lnTo>
                <a:lnTo>
                  <a:pt x="223651" y="27884"/>
                </a:lnTo>
                <a:lnTo>
                  <a:pt x="223651" y="43375"/>
                </a:lnTo>
                <a:lnTo>
                  <a:pt x="225679" y="49235"/>
                </a:lnTo>
                <a:lnTo>
                  <a:pt x="229736" y="54148"/>
                </a:lnTo>
                <a:lnTo>
                  <a:pt x="233792" y="59061"/>
                </a:lnTo>
                <a:lnTo>
                  <a:pt x="239286" y="61516"/>
                </a:lnTo>
                <a:lnTo>
                  <a:pt x="247969" y="61516"/>
                </a:lnTo>
                <a:lnTo>
                  <a:pt x="252025" y="60783"/>
                </a:lnTo>
                <a:lnTo>
                  <a:pt x="256102" y="59926"/>
                </a:lnTo>
                <a:lnTo>
                  <a:pt x="259649" y="58357"/>
                </a:lnTo>
                <a:lnTo>
                  <a:pt x="262665" y="56074"/>
                </a:lnTo>
                <a:lnTo>
                  <a:pt x="264806" y="54484"/>
                </a:lnTo>
                <a:lnTo>
                  <a:pt x="264153" y="57909"/>
                </a:lnTo>
                <a:lnTo>
                  <a:pt x="262533" y="62158"/>
                </a:lnTo>
                <a:lnTo>
                  <a:pt x="259944" y="67234"/>
                </a:lnTo>
                <a:lnTo>
                  <a:pt x="257356" y="72309"/>
                </a:lnTo>
                <a:lnTo>
                  <a:pt x="253901" y="76906"/>
                </a:lnTo>
                <a:lnTo>
                  <a:pt x="249579" y="81023"/>
                </a:lnTo>
                <a:lnTo>
                  <a:pt x="246521" y="83918"/>
                </a:lnTo>
                <a:lnTo>
                  <a:pt x="242466" y="86364"/>
                </a:lnTo>
                <a:lnTo>
                  <a:pt x="237410" y="88361"/>
                </a:lnTo>
                <a:close/>
              </a:path>
              <a:path w="403740" h="108847">
                <a:moveTo>
                  <a:pt x="290917" y="37362"/>
                </a:moveTo>
                <a:lnTo>
                  <a:pt x="290489" y="38830"/>
                </a:lnTo>
                <a:lnTo>
                  <a:pt x="292996" y="39563"/>
                </a:lnTo>
                <a:lnTo>
                  <a:pt x="298377" y="39563"/>
                </a:lnTo>
                <a:lnTo>
                  <a:pt x="304187" y="40848"/>
                </a:lnTo>
                <a:lnTo>
                  <a:pt x="310424" y="43416"/>
                </a:lnTo>
                <a:lnTo>
                  <a:pt x="313777" y="44975"/>
                </a:lnTo>
                <a:lnTo>
                  <a:pt x="323921" y="53824"/>
                </a:lnTo>
                <a:lnTo>
                  <a:pt x="327302" y="66225"/>
                </a:lnTo>
                <a:lnTo>
                  <a:pt x="327302" y="72259"/>
                </a:lnTo>
                <a:lnTo>
                  <a:pt x="325548" y="77344"/>
                </a:lnTo>
                <a:lnTo>
                  <a:pt x="322043" y="81482"/>
                </a:lnTo>
                <a:lnTo>
                  <a:pt x="318537" y="85620"/>
                </a:lnTo>
                <a:lnTo>
                  <a:pt x="314439" y="87689"/>
                </a:lnTo>
                <a:lnTo>
                  <a:pt x="307713" y="87689"/>
                </a:lnTo>
                <a:lnTo>
                  <a:pt x="304808" y="86374"/>
                </a:lnTo>
                <a:lnTo>
                  <a:pt x="301037" y="83745"/>
                </a:lnTo>
                <a:lnTo>
                  <a:pt x="297266" y="81116"/>
                </a:lnTo>
                <a:lnTo>
                  <a:pt x="294219" y="79800"/>
                </a:lnTo>
                <a:lnTo>
                  <a:pt x="291895" y="79800"/>
                </a:lnTo>
                <a:lnTo>
                  <a:pt x="287829" y="81177"/>
                </a:lnTo>
                <a:lnTo>
                  <a:pt x="286514" y="84387"/>
                </a:lnTo>
                <a:lnTo>
                  <a:pt x="286514" y="87648"/>
                </a:lnTo>
                <a:lnTo>
                  <a:pt x="288552" y="89911"/>
                </a:lnTo>
                <a:lnTo>
                  <a:pt x="292629" y="91174"/>
                </a:lnTo>
                <a:lnTo>
                  <a:pt x="295075" y="91949"/>
                </a:lnTo>
                <a:lnTo>
                  <a:pt x="298296" y="92337"/>
                </a:lnTo>
                <a:lnTo>
                  <a:pt x="302963" y="92332"/>
                </a:lnTo>
                <a:lnTo>
                  <a:pt x="316030" y="89969"/>
                </a:lnTo>
                <a:lnTo>
                  <a:pt x="326659" y="83286"/>
                </a:lnTo>
                <a:lnTo>
                  <a:pt x="333080" y="77252"/>
                </a:lnTo>
                <a:lnTo>
                  <a:pt x="336291" y="69732"/>
                </a:lnTo>
                <a:lnTo>
                  <a:pt x="336291" y="56685"/>
                </a:lnTo>
                <a:lnTo>
                  <a:pt x="335537" y="52864"/>
                </a:lnTo>
                <a:lnTo>
                  <a:pt x="334028" y="49256"/>
                </a:lnTo>
                <a:lnTo>
                  <a:pt x="332519" y="45648"/>
                </a:lnTo>
                <a:lnTo>
                  <a:pt x="330298" y="42397"/>
                </a:lnTo>
                <a:lnTo>
                  <a:pt x="327363" y="39503"/>
                </a:lnTo>
                <a:lnTo>
                  <a:pt x="323938" y="36159"/>
                </a:lnTo>
                <a:lnTo>
                  <a:pt x="319678" y="33632"/>
                </a:lnTo>
                <a:lnTo>
                  <a:pt x="314582" y="31920"/>
                </a:lnTo>
                <a:lnTo>
                  <a:pt x="311484" y="30900"/>
                </a:lnTo>
                <a:lnTo>
                  <a:pt x="306591" y="29820"/>
                </a:lnTo>
                <a:lnTo>
                  <a:pt x="299906" y="28679"/>
                </a:lnTo>
                <a:lnTo>
                  <a:pt x="305104" y="17977"/>
                </a:lnTo>
                <a:lnTo>
                  <a:pt x="329625" y="17977"/>
                </a:lnTo>
                <a:lnTo>
                  <a:pt x="332499" y="17121"/>
                </a:lnTo>
                <a:lnTo>
                  <a:pt x="337269" y="5808"/>
                </a:lnTo>
                <a:lnTo>
                  <a:pt x="336291" y="4952"/>
                </a:lnTo>
                <a:lnTo>
                  <a:pt x="333508" y="7459"/>
                </a:lnTo>
                <a:lnTo>
                  <a:pt x="330481" y="8132"/>
                </a:lnTo>
                <a:lnTo>
                  <a:pt x="304248" y="8132"/>
                </a:lnTo>
                <a:lnTo>
                  <a:pt x="290917" y="37362"/>
                </a:lnTo>
                <a:close/>
              </a:path>
              <a:path w="403740" h="108847">
                <a:moveTo>
                  <a:pt x="387046" y="86538"/>
                </a:moveTo>
                <a:lnTo>
                  <a:pt x="383519" y="88606"/>
                </a:lnTo>
                <a:lnTo>
                  <a:pt x="372553" y="88606"/>
                </a:lnTo>
                <a:lnTo>
                  <a:pt x="368078" y="85427"/>
                </a:lnTo>
                <a:lnTo>
                  <a:pt x="370699" y="92337"/>
                </a:lnTo>
                <a:lnTo>
                  <a:pt x="385537" y="92337"/>
                </a:lnTo>
                <a:lnTo>
                  <a:pt x="391765" y="89340"/>
                </a:lnTo>
                <a:lnTo>
                  <a:pt x="396554" y="83347"/>
                </a:lnTo>
                <a:lnTo>
                  <a:pt x="401344" y="77354"/>
                </a:lnTo>
                <a:lnTo>
                  <a:pt x="403740" y="70628"/>
                </a:lnTo>
                <a:lnTo>
                  <a:pt x="403740" y="54851"/>
                </a:lnTo>
                <a:lnTo>
                  <a:pt x="401538" y="48451"/>
                </a:lnTo>
                <a:lnTo>
                  <a:pt x="397135" y="43966"/>
                </a:lnTo>
                <a:lnTo>
                  <a:pt x="392733" y="39482"/>
                </a:lnTo>
                <a:lnTo>
                  <a:pt x="387289" y="37240"/>
                </a:lnTo>
                <a:lnTo>
                  <a:pt x="377506" y="37240"/>
                </a:lnTo>
                <a:lnTo>
                  <a:pt x="374224" y="37892"/>
                </a:lnTo>
                <a:lnTo>
                  <a:pt x="370963" y="39197"/>
                </a:lnTo>
                <a:lnTo>
                  <a:pt x="366947" y="41072"/>
                </a:lnTo>
                <a:lnTo>
                  <a:pt x="364420" y="42621"/>
                </a:lnTo>
                <a:lnTo>
                  <a:pt x="365398" y="38178"/>
                </a:lnTo>
                <a:lnTo>
                  <a:pt x="367192" y="33693"/>
                </a:lnTo>
                <a:lnTo>
                  <a:pt x="369801" y="29168"/>
                </a:lnTo>
                <a:lnTo>
                  <a:pt x="372411" y="24643"/>
                </a:lnTo>
                <a:lnTo>
                  <a:pt x="375202" y="20913"/>
                </a:lnTo>
                <a:lnTo>
                  <a:pt x="378179" y="17977"/>
                </a:lnTo>
                <a:lnTo>
                  <a:pt x="381073" y="15083"/>
                </a:lnTo>
                <a:lnTo>
                  <a:pt x="384366" y="12831"/>
                </a:lnTo>
                <a:lnTo>
                  <a:pt x="388054" y="11220"/>
                </a:lnTo>
                <a:lnTo>
                  <a:pt x="391743" y="9610"/>
                </a:lnTo>
                <a:lnTo>
                  <a:pt x="396137" y="8336"/>
                </a:lnTo>
                <a:lnTo>
                  <a:pt x="401232" y="7398"/>
                </a:lnTo>
                <a:lnTo>
                  <a:pt x="400927" y="5381"/>
                </a:lnTo>
                <a:lnTo>
                  <a:pt x="389516" y="6614"/>
                </a:lnTo>
                <a:lnTo>
                  <a:pt x="377585" y="10929"/>
                </a:lnTo>
                <a:lnTo>
                  <a:pt x="366559" y="18344"/>
                </a:lnTo>
                <a:lnTo>
                  <a:pt x="364353" y="20434"/>
                </a:lnTo>
                <a:lnTo>
                  <a:pt x="360995" y="54423"/>
                </a:lnTo>
                <a:lnTo>
                  <a:pt x="361607" y="50754"/>
                </a:lnTo>
                <a:lnTo>
                  <a:pt x="362830" y="48553"/>
                </a:lnTo>
                <a:lnTo>
                  <a:pt x="364909" y="44802"/>
                </a:lnTo>
                <a:lnTo>
                  <a:pt x="369109" y="42927"/>
                </a:lnTo>
                <a:lnTo>
                  <a:pt x="382276" y="42927"/>
                </a:lnTo>
                <a:lnTo>
                  <a:pt x="387127" y="46433"/>
                </a:lnTo>
                <a:lnTo>
                  <a:pt x="389981" y="53445"/>
                </a:lnTo>
                <a:lnTo>
                  <a:pt x="391693" y="57644"/>
                </a:lnTo>
                <a:lnTo>
                  <a:pt x="392548" y="62454"/>
                </a:lnTo>
                <a:lnTo>
                  <a:pt x="392548" y="73421"/>
                </a:lnTo>
                <a:lnTo>
                  <a:pt x="391448" y="78262"/>
                </a:lnTo>
                <a:lnTo>
                  <a:pt x="389247" y="82399"/>
                </a:lnTo>
                <a:lnTo>
                  <a:pt x="387046" y="86538"/>
                </a:lnTo>
                <a:close/>
              </a:path>
              <a:path w="403740" h="108847">
                <a:moveTo>
                  <a:pt x="365245" y="79067"/>
                </a:moveTo>
                <a:lnTo>
                  <a:pt x="362413" y="72707"/>
                </a:lnTo>
                <a:lnTo>
                  <a:pt x="360995" y="66205"/>
                </a:lnTo>
                <a:lnTo>
                  <a:pt x="360995" y="54423"/>
                </a:lnTo>
                <a:lnTo>
                  <a:pt x="364353" y="20434"/>
                </a:lnTo>
                <a:lnTo>
                  <a:pt x="356067" y="30906"/>
                </a:lnTo>
                <a:lnTo>
                  <a:pt x="351095" y="42562"/>
                </a:lnTo>
                <a:lnTo>
                  <a:pt x="349438" y="55401"/>
                </a:lnTo>
                <a:lnTo>
                  <a:pt x="349529" y="58727"/>
                </a:lnTo>
                <a:lnTo>
                  <a:pt x="352117" y="71833"/>
                </a:lnTo>
                <a:lnTo>
                  <a:pt x="358274" y="82246"/>
                </a:lnTo>
                <a:lnTo>
                  <a:pt x="364165" y="88973"/>
                </a:lnTo>
                <a:lnTo>
                  <a:pt x="370699" y="92337"/>
                </a:lnTo>
                <a:lnTo>
                  <a:pt x="368078" y="85427"/>
                </a:lnTo>
                <a:lnTo>
                  <a:pt x="365245" y="79067"/>
                </a:lnTo>
                <a:close/>
              </a:path>
              <a:path w="403740" h="108847">
                <a:moveTo>
                  <a:pt x="10334" y="27619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5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403740" h="108847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1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7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6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6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4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3" y="59763"/>
                </a:lnTo>
                <a:lnTo>
                  <a:pt x="37546" y="61516"/>
                </a:lnTo>
                <a:lnTo>
                  <a:pt x="40440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1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1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6" name="object 686"/>
          <p:cNvSpPr/>
          <p:nvPr/>
        </p:nvSpPr>
        <p:spPr>
          <a:xfrm>
            <a:off x="6421389" y="2461948"/>
            <a:ext cx="363033" cy="96041"/>
          </a:xfrm>
          <a:custGeom>
            <a:avLst/>
            <a:gdLst/>
            <a:ahLst/>
            <a:cxnLst/>
            <a:rect l="l" t="t" r="r" b="b"/>
            <a:pathLst>
              <a:path w="399336" h="108847">
                <a:moveTo>
                  <a:pt x="306918" y="11129"/>
                </a:moveTo>
                <a:lnTo>
                  <a:pt x="308956" y="13677"/>
                </a:lnTo>
                <a:lnTo>
                  <a:pt x="309201" y="17122"/>
                </a:lnTo>
                <a:lnTo>
                  <a:pt x="309201" y="77416"/>
                </a:lnTo>
                <a:lnTo>
                  <a:pt x="308447" y="79801"/>
                </a:lnTo>
                <a:lnTo>
                  <a:pt x="305429" y="82003"/>
                </a:lnTo>
                <a:lnTo>
                  <a:pt x="302210" y="82675"/>
                </a:lnTo>
                <a:lnTo>
                  <a:pt x="297276" y="82920"/>
                </a:lnTo>
                <a:lnTo>
                  <a:pt x="297276" y="84754"/>
                </a:lnTo>
                <a:lnTo>
                  <a:pt x="331764" y="84754"/>
                </a:lnTo>
                <a:lnTo>
                  <a:pt x="331764" y="83042"/>
                </a:lnTo>
                <a:lnTo>
                  <a:pt x="327199" y="82879"/>
                </a:lnTo>
                <a:lnTo>
                  <a:pt x="324080" y="82369"/>
                </a:lnTo>
                <a:lnTo>
                  <a:pt x="322409" y="81513"/>
                </a:lnTo>
                <a:lnTo>
                  <a:pt x="319902" y="78660"/>
                </a:lnTo>
                <a:lnTo>
                  <a:pt x="319902" y="1896"/>
                </a:lnTo>
                <a:lnTo>
                  <a:pt x="319595" y="734"/>
                </a:lnTo>
                <a:lnTo>
                  <a:pt x="318862" y="734"/>
                </a:lnTo>
                <a:lnTo>
                  <a:pt x="296420" y="12168"/>
                </a:lnTo>
                <a:lnTo>
                  <a:pt x="297888" y="13228"/>
                </a:lnTo>
                <a:lnTo>
                  <a:pt x="301159" y="12016"/>
                </a:lnTo>
                <a:lnTo>
                  <a:pt x="304228" y="11129"/>
                </a:lnTo>
                <a:lnTo>
                  <a:pt x="306918" y="11129"/>
                </a:lnTo>
                <a:close/>
              </a:path>
              <a:path w="399336" h="108847">
                <a:moveTo>
                  <a:pt x="352679" y="20852"/>
                </a:moveTo>
                <a:lnTo>
                  <a:pt x="354839" y="17102"/>
                </a:lnTo>
                <a:lnTo>
                  <a:pt x="356857" y="14329"/>
                </a:lnTo>
                <a:lnTo>
                  <a:pt x="358732" y="12535"/>
                </a:lnTo>
                <a:lnTo>
                  <a:pt x="362157" y="9233"/>
                </a:lnTo>
                <a:lnTo>
                  <a:pt x="366111" y="7582"/>
                </a:lnTo>
                <a:lnTo>
                  <a:pt x="374387" y="7582"/>
                </a:lnTo>
                <a:lnTo>
                  <a:pt x="377761" y="8744"/>
                </a:lnTo>
                <a:lnTo>
                  <a:pt x="380716" y="11068"/>
                </a:lnTo>
                <a:lnTo>
                  <a:pt x="383671" y="13391"/>
                </a:lnTo>
                <a:lnTo>
                  <a:pt x="385150" y="16775"/>
                </a:lnTo>
                <a:lnTo>
                  <a:pt x="385150" y="26233"/>
                </a:lnTo>
                <a:lnTo>
                  <a:pt x="383274" y="30269"/>
                </a:lnTo>
                <a:lnTo>
                  <a:pt x="379524" y="33326"/>
                </a:lnTo>
                <a:lnTo>
                  <a:pt x="375774" y="36384"/>
                </a:lnTo>
                <a:lnTo>
                  <a:pt x="370637" y="39095"/>
                </a:lnTo>
                <a:lnTo>
                  <a:pt x="364114" y="41460"/>
                </a:lnTo>
                <a:lnTo>
                  <a:pt x="364889" y="42968"/>
                </a:lnTo>
                <a:lnTo>
                  <a:pt x="376486" y="42866"/>
                </a:lnTo>
                <a:lnTo>
                  <a:pt x="382887" y="45659"/>
                </a:lnTo>
                <a:lnTo>
                  <a:pt x="386678" y="51244"/>
                </a:lnTo>
                <a:lnTo>
                  <a:pt x="388921" y="54546"/>
                </a:lnTo>
                <a:lnTo>
                  <a:pt x="390041" y="58378"/>
                </a:lnTo>
                <a:lnTo>
                  <a:pt x="390041" y="67265"/>
                </a:lnTo>
                <a:lnTo>
                  <a:pt x="388655" y="71454"/>
                </a:lnTo>
                <a:lnTo>
                  <a:pt x="385883" y="75306"/>
                </a:lnTo>
                <a:lnTo>
                  <a:pt x="383112" y="79159"/>
                </a:lnTo>
                <a:lnTo>
                  <a:pt x="378870" y="81085"/>
                </a:lnTo>
                <a:lnTo>
                  <a:pt x="370596" y="81085"/>
                </a:lnTo>
                <a:lnTo>
                  <a:pt x="367466" y="79923"/>
                </a:lnTo>
                <a:lnTo>
                  <a:pt x="363777" y="77600"/>
                </a:lnTo>
                <a:lnTo>
                  <a:pt x="360088" y="75276"/>
                </a:lnTo>
                <a:lnTo>
                  <a:pt x="357123" y="74114"/>
                </a:lnTo>
                <a:lnTo>
                  <a:pt x="354880" y="74114"/>
                </a:lnTo>
                <a:lnTo>
                  <a:pt x="351608" y="75582"/>
                </a:lnTo>
                <a:lnTo>
                  <a:pt x="350599" y="78639"/>
                </a:lnTo>
                <a:lnTo>
                  <a:pt x="351608" y="81951"/>
                </a:lnTo>
                <a:lnTo>
                  <a:pt x="355644" y="84927"/>
                </a:lnTo>
                <a:lnTo>
                  <a:pt x="359161" y="85671"/>
                </a:lnTo>
                <a:lnTo>
                  <a:pt x="366695" y="85620"/>
                </a:lnTo>
                <a:lnTo>
                  <a:pt x="380096" y="83105"/>
                </a:lnTo>
                <a:lnTo>
                  <a:pt x="390194" y="76804"/>
                </a:lnTo>
                <a:lnTo>
                  <a:pt x="396290" y="70893"/>
                </a:lnTo>
                <a:lnTo>
                  <a:pt x="399336" y="64065"/>
                </a:lnTo>
                <a:lnTo>
                  <a:pt x="399336" y="49756"/>
                </a:lnTo>
                <a:lnTo>
                  <a:pt x="397115" y="44334"/>
                </a:lnTo>
                <a:lnTo>
                  <a:pt x="392671" y="40053"/>
                </a:lnTo>
                <a:lnTo>
                  <a:pt x="390306" y="37811"/>
                </a:lnTo>
                <a:lnTo>
                  <a:pt x="387167" y="35854"/>
                </a:lnTo>
                <a:lnTo>
                  <a:pt x="383254" y="34183"/>
                </a:lnTo>
                <a:lnTo>
                  <a:pt x="386597" y="31859"/>
                </a:lnTo>
                <a:lnTo>
                  <a:pt x="390653" y="27884"/>
                </a:lnTo>
                <a:lnTo>
                  <a:pt x="393466" y="24582"/>
                </a:lnTo>
                <a:lnTo>
                  <a:pt x="394872" y="20954"/>
                </a:lnTo>
                <a:lnTo>
                  <a:pt x="394872" y="12515"/>
                </a:lnTo>
                <a:lnTo>
                  <a:pt x="393170" y="8561"/>
                </a:lnTo>
                <a:lnTo>
                  <a:pt x="389766" y="5136"/>
                </a:lnTo>
                <a:lnTo>
                  <a:pt x="386362" y="1712"/>
                </a:lnTo>
                <a:lnTo>
                  <a:pt x="381542" y="0"/>
                </a:lnTo>
                <a:lnTo>
                  <a:pt x="369475" y="0"/>
                </a:lnTo>
                <a:lnTo>
                  <a:pt x="364339" y="1854"/>
                </a:lnTo>
                <a:lnTo>
                  <a:pt x="359894" y="5564"/>
                </a:lnTo>
                <a:lnTo>
                  <a:pt x="355450" y="9274"/>
                </a:lnTo>
                <a:lnTo>
                  <a:pt x="352414" y="14227"/>
                </a:lnTo>
                <a:lnTo>
                  <a:pt x="350782" y="20424"/>
                </a:lnTo>
                <a:lnTo>
                  <a:pt x="352679" y="20852"/>
                </a:lnTo>
                <a:close/>
              </a:path>
              <a:path w="399336" h="108847">
                <a:moveTo>
                  <a:pt x="127254" y="20852"/>
                </a:moveTo>
                <a:lnTo>
                  <a:pt x="129414" y="17102"/>
                </a:lnTo>
                <a:lnTo>
                  <a:pt x="131432" y="14329"/>
                </a:lnTo>
                <a:lnTo>
                  <a:pt x="133307" y="12535"/>
                </a:lnTo>
                <a:lnTo>
                  <a:pt x="136732" y="9233"/>
                </a:lnTo>
                <a:lnTo>
                  <a:pt x="140686" y="7582"/>
                </a:lnTo>
                <a:lnTo>
                  <a:pt x="148962" y="7582"/>
                </a:lnTo>
                <a:lnTo>
                  <a:pt x="152336" y="8744"/>
                </a:lnTo>
                <a:lnTo>
                  <a:pt x="155291" y="11068"/>
                </a:lnTo>
                <a:lnTo>
                  <a:pt x="158246" y="13391"/>
                </a:lnTo>
                <a:lnTo>
                  <a:pt x="159725" y="16775"/>
                </a:lnTo>
                <a:lnTo>
                  <a:pt x="159725" y="26233"/>
                </a:lnTo>
                <a:lnTo>
                  <a:pt x="157849" y="30269"/>
                </a:lnTo>
                <a:lnTo>
                  <a:pt x="154099" y="33326"/>
                </a:lnTo>
                <a:lnTo>
                  <a:pt x="150349" y="36384"/>
                </a:lnTo>
                <a:lnTo>
                  <a:pt x="145212" y="39095"/>
                </a:lnTo>
                <a:lnTo>
                  <a:pt x="138689" y="41460"/>
                </a:lnTo>
                <a:lnTo>
                  <a:pt x="139464" y="42968"/>
                </a:lnTo>
                <a:lnTo>
                  <a:pt x="151061" y="42866"/>
                </a:lnTo>
                <a:lnTo>
                  <a:pt x="157462" y="45659"/>
                </a:lnTo>
                <a:lnTo>
                  <a:pt x="161253" y="51244"/>
                </a:lnTo>
                <a:lnTo>
                  <a:pt x="163496" y="54546"/>
                </a:lnTo>
                <a:lnTo>
                  <a:pt x="164616" y="58378"/>
                </a:lnTo>
                <a:lnTo>
                  <a:pt x="164616" y="67265"/>
                </a:lnTo>
                <a:lnTo>
                  <a:pt x="163230" y="71454"/>
                </a:lnTo>
                <a:lnTo>
                  <a:pt x="160458" y="75306"/>
                </a:lnTo>
                <a:lnTo>
                  <a:pt x="157687" y="79159"/>
                </a:lnTo>
                <a:lnTo>
                  <a:pt x="153446" y="81085"/>
                </a:lnTo>
                <a:lnTo>
                  <a:pt x="145171" y="81085"/>
                </a:lnTo>
                <a:lnTo>
                  <a:pt x="142041" y="79923"/>
                </a:lnTo>
                <a:lnTo>
                  <a:pt x="138352" y="77600"/>
                </a:lnTo>
                <a:lnTo>
                  <a:pt x="134663" y="75276"/>
                </a:lnTo>
                <a:lnTo>
                  <a:pt x="131698" y="74114"/>
                </a:lnTo>
                <a:lnTo>
                  <a:pt x="129455" y="74114"/>
                </a:lnTo>
                <a:lnTo>
                  <a:pt x="126184" y="75582"/>
                </a:lnTo>
                <a:lnTo>
                  <a:pt x="125174" y="78639"/>
                </a:lnTo>
                <a:lnTo>
                  <a:pt x="126184" y="81951"/>
                </a:lnTo>
                <a:lnTo>
                  <a:pt x="130219" y="84927"/>
                </a:lnTo>
                <a:lnTo>
                  <a:pt x="133736" y="85671"/>
                </a:lnTo>
                <a:lnTo>
                  <a:pt x="141270" y="85620"/>
                </a:lnTo>
                <a:lnTo>
                  <a:pt x="154671" y="83105"/>
                </a:lnTo>
                <a:lnTo>
                  <a:pt x="164769" y="76804"/>
                </a:lnTo>
                <a:lnTo>
                  <a:pt x="170865" y="70893"/>
                </a:lnTo>
                <a:lnTo>
                  <a:pt x="173911" y="64065"/>
                </a:lnTo>
                <a:lnTo>
                  <a:pt x="173911" y="49756"/>
                </a:lnTo>
                <a:lnTo>
                  <a:pt x="171690" y="44334"/>
                </a:lnTo>
                <a:lnTo>
                  <a:pt x="167246" y="40053"/>
                </a:lnTo>
                <a:lnTo>
                  <a:pt x="164881" y="37811"/>
                </a:lnTo>
                <a:lnTo>
                  <a:pt x="161742" y="35854"/>
                </a:lnTo>
                <a:lnTo>
                  <a:pt x="157829" y="34183"/>
                </a:lnTo>
                <a:lnTo>
                  <a:pt x="161172" y="31859"/>
                </a:lnTo>
                <a:lnTo>
                  <a:pt x="165228" y="27884"/>
                </a:lnTo>
                <a:lnTo>
                  <a:pt x="168041" y="24582"/>
                </a:lnTo>
                <a:lnTo>
                  <a:pt x="169447" y="20954"/>
                </a:lnTo>
                <a:lnTo>
                  <a:pt x="169447" y="12515"/>
                </a:lnTo>
                <a:lnTo>
                  <a:pt x="167745" y="8561"/>
                </a:lnTo>
                <a:lnTo>
                  <a:pt x="164341" y="5136"/>
                </a:lnTo>
                <a:lnTo>
                  <a:pt x="160937" y="1712"/>
                </a:lnTo>
                <a:lnTo>
                  <a:pt x="156117" y="0"/>
                </a:lnTo>
                <a:lnTo>
                  <a:pt x="144050" y="0"/>
                </a:lnTo>
                <a:lnTo>
                  <a:pt x="138914" y="1854"/>
                </a:lnTo>
                <a:lnTo>
                  <a:pt x="134469" y="5564"/>
                </a:lnTo>
                <a:lnTo>
                  <a:pt x="130025" y="9274"/>
                </a:lnTo>
                <a:lnTo>
                  <a:pt x="126989" y="14227"/>
                </a:lnTo>
                <a:lnTo>
                  <a:pt x="125357" y="20424"/>
                </a:lnTo>
                <a:lnTo>
                  <a:pt x="127254" y="20852"/>
                </a:lnTo>
                <a:close/>
              </a:path>
              <a:path w="399336" h="108847">
                <a:moveTo>
                  <a:pt x="10334" y="21382"/>
                </a:moveTo>
                <a:lnTo>
                  <a:pt x="10334" y="14492"/>
                </a:lnTo>
                <a:lnTo>
                  <a:pt x="7214" y="34917"/>
                </a:lnTo>
                <a:lnTo>
                  <a:pt x="9825" y="37485"/>
                </a:lnTo>
                <a:lnTo>
                  <a:pt x="15185" y="41154"/>
                </a:lnTo>
                <a:lnTo>
                  <a:pt x="15409" y="28068"/>
                </a:lnTo>
                <a:lnTo>
                  <a:pt x="12026" y="24725"/>
                </a:lnTo>
                <a:lnTo>
                  <a:pt x="10334" y="21382"/>
                </a:lnTo>
                <a:close/>
              </a:path>
              <a:path w="399336" h="108847">
                <a:moveTo>
                  <a:pt x="42683" y="12658"/>
                </a:moveTo>
                <a:lnTo>
                  <a:pt x="44864" y="16816"/>
                </a:lnTo>
                <a:lnTo>
                  <a:pt x="45801" y="22197"/>
                </a:lnTo>
                <a:lnTo>
                  <a:pt x="47636" y="22197"/>
                </a:lnTo>
                <a:lnTo>
                  <a:pt x="47636" y="8255"/>
                </a:lnTo>
                <a:lnTo>
                  <a:pt x="45476" y="6298"/>
                </a:lnTo>
                <a:lnTo>
                  <a:pt x="42499" y="4728"/>
                </a:lnTo>
                <a:lnTo>
                  <a:pt x="38708" y="3546"/>
                </a:lnTo>
                <a:lnTo>
                  <a:pt x="34631" y="2445"/>
                </a:lnTo>
                <a:lnTo>
                  <a:pt x="30900" y="1793"/>
                </a:lnTo>
                <a:lnTo>
                  <a:pt x="27517" y="1589"/>
                </a:lnTo>
                <a:lnTo>
                  <a:pt x="27517" y="-6236"/>
                </a:lnTo>
                <a:lnTo>
                  <a:pt x="23298" y="-6236"/>
                </a:lnTo>
                <a:lnTo>
                  <a:pt x="23298" y="1589"/>
                </a:lnTo>
                <a:lnTo>
                  <a:pt x="16490" y="1915"/>
                </a:lnTo>
                <a:lnTo>
                  <a:pt x="11057" y="3995"/>
                </a:lnTo>
                <a:lnTo>
                  <a:pt x="7001" y="7827"/>
                </a:lnTo>
                <a:lnTo>
                  <a:pt x="2945" y="11659"/>
                </a:lnTo>
                <a:lnTo>
                  <a:pt x="917" y="15899"/>
                </a:lnTo>
                <a:lnTo>
                  <a:pt x="917" y="26050"/>
                </a:lnTo>
                <a:lnTo>
                  <a:pt x="3016" y="30840"/>
                </a:lnTo>
                <a:lnTo>
                  <a:pt x="7214" y="34917"/>
                </a:lnTo>
                <a:lnTo>
                  <a:pt x="10334" y="14492"/>
                </a:lnTo>
                <a:lnTo>
                  <a:pt x="11516" y="11567"/>
                </a:lnTo>
                <a:lnTo>
                  <a:pt x="16246" y="6960"/>
                </a:lnTo>
                <a:lnTo>
                  <a:pt x="19343" y="5564"/>
                </a:lnTo>
                <a:lnTo>
                  <a:pt x="23176" y="5075"/>
                </a:lnTo>
                <a:lnTo>
                  <a:pt x="23176" y="33755"/>
                </a:lnTo>
                <a:lnTo>
                  <a:pt x="20118" y="32002"/>
                </a:lnTo>
                <a:lnTo>
                  <a:pt x="17530" y="30106"/>
                </a:lnTo>
                <a:lnTo>
                  <a:pt x="15409" y="28068"/>
                </a:lnTo>
                <a:lnTo>
                  <a:pt x="15185" y="41154"/>
                </a:lnTo>
                <a:lnTo>
                  <a:pt x="23298" y="45923"/>
                </a:lnTo>
                <a:lnTo>
                  <a:pt x="23298" y="81330"/>
                </a:lnTo>
                <a:lnTo>
                  <a:pt x="15919" y="81207"/>
                </a:lnTo>
                <a:lnTo>
                  <a:pt x="10374" y="78700"/>
                </a:lnTo>
                <a:lnTo>
                  <a:pt x="6665" y="73809"/>
                </a:lnTo>
                <a:lnTo>
                  <a:pt x="4627" y="71117"/>
                </a:lnTo>
                <a:lnTo>
                  <a:pt x="3016" y="67245"/>
                </a:lnTo>
                <a:lnTo>
                  <a:pt x="1833" y="62189"/>
                </a:lnTo>
                <a:lnTo>
                  <a:pt x="0" y="62189"/>
                </a:lnTo>
                <a:lnTo>
                  <a:pt x="0" y="78395"/>
                </a:lnTo>
                <a:lnTo>
                  <a:pt x="4361" y="80678"/>
                </a:lnTo>
                <a:lnTo>
                  <a:pt x="7705" y="82186"/>
                </a:lnTo>
                <a:lnTo>
                  <a:pt x="10028" y="82920"/>
                </a:lnTo>
                <a:lnTo>
                  <a:pt x="13534" y="84020"/>
                </a:lnTo>
                <a:lnTo>
                  <a:pt x="17958" y="84632"/>
                </a:lnTo>
                <a:lnTo>
                  <a:pt x="23298" y="84754"/>
                </a:lnTo>
                <a:lnTo>
                  <a:pt x="23298" y="95823"/>
                </a:lnTo>
                <a:lnTo>
                  <a:pt x="27517" y="95823"/>
                </a:lnTo>
                <a:lnTo>
                  <a:pt x="27517" y="84754"/>
                </a:lnTo>
                <a:lnTo>
                  <a:pt x="30127" y="84550"/>
                </a:lnTo>
                <a:lnTo>
                  <a:pt x="27517" y="81330"/>
                </a:lnTo>
                <a:lnTo>
                  <a:pt x="27517" y="48125"/>
                </a:lnTo>
                <a:lnTo>
                  <a:pt x="32451" y="51142"/>
                </a:lnTo>
                <a:lnTo>
                  <a:pt x="35792" y="53526"/>
                </a:lnTo>
                <a:lnTo>
                  <a:pt x="37546" y="55279"/>
                </a:lnTo>
                <a:lnTo>
                  <a:pt x="40439" y="58256"/>
                </a:lnTo>
                <a:lnTo>
                  <a:pt x="41887" y="61701"/>
                </a:lnTo>
                <a:lnTo>
                  <a:pt x="41887" y="71240"/>
                </a:lnTo>
                <a:lnTo>
                  <a:pt x="39910" y="75419"/>
                </a:lnTo>
                <a:lnTo>
                  <a:pt x="35956" y="78150"/>
                </a:lnTo>
                <a:lnTo>
                  <a:pt x="33836" y="79617"/>
                </a:lnTo>
                <a:lnTo>
                  <a:pt x="33000" y="83980"/>
                </a:lnTo>
                <a:lnTo>
                  <a:pt x="36140" y="83042"/>
                </a:lnTo>
                <a:lnTo>
                  <a:pt x="39278" y="82104"/>
                </a:lnTo>
                <a:lnTo>
                  <a:pt x="41969" y="80698"/>
                </a:lnTo>
                <a:lnTo>
                  <a:pt x="44211" y="78822"/>
                </a:lnTo>
                <a:lnTo>
                  <a:pt x="47147" y="76417"/>
                </a:lnTo>
                <a:lnTo>
                  <a:pt x="49226" y="73441"/>
                </a:lnTo>
                <a:lnTo>
                  <a:pt x="50449" y="69895"/>
                </a:lnTo>
                <a:lnTo>
                  <a:pt x="51264" y="67612"/>
                </a:lnTo>
                <a:lnTo>
                  <a:pt x="51672" y="62923"/>
                </a:lnTo>
                <a:lnTo>
                  <a:pt x="51672" y="56808"/>
                </a:lnTo>
                <a:lnTo>
                  <a:pt x="49918" y="51906"/>
                </a:lnTo>
                <a:lnTo>
                  <a:pt x="46413" y="48217"/>
                </a:lnTo>
                <a:lnTo>
                  <a:pt x="42907" y="44527"/>
                </a:lnTo>
                <a:lnTo>
                  <a:pt x="36609" y="40379"/>
                </a:lnTo>
                <a:lnTo>
                  <a:pt x="27517" y="35773"/>
                </a:lnTo>
                <a:lnTo>
                  <a:pt x="27517" y="5075"/>
                </a:lnTo>
                <a:lnTo>
                  <a:pt x="31920" y="5238"/>
                </a:lnTo>
                <a:lnTo>
                  <a:pt x="35834" y="6787"/>
                </a:lnTo>
                <a:lnTo>
                  <a:pt x="39258" y="9723"/>
                </a:lnTo>
                <a:lnTo>
                  <a:pt x="42683" y="12658"/>
                </a:lnTo>
                <a:close/>
              </a:path>
              <a:path w="399336" h="108847">
                <a:moveTo>
                  <a:pt x="31023" y="80678"/>
                </a:moveTo>
                <a:lnTo>
                  <a:pt x="27517" y="81330"/>
                </a:lnTo>
                <a:lnTo>
                  <a:pt x="30127" y="84550"/>
                </a:lnTo>
                <a:lnTo>
                  <a:pt x="33000" y="83980"/>
                </a:lnTo>
                <a:lnTo>
                  <a:pt x="33836" y="79617"/>
                </a:lnTo>
                <a:lnTo>
                  <a:pt x="31023" y="80678"/>
                </a:lnTo>
                <a:close/>
              </a:path>
              <a:path w="399336" h="108847">
                <a:moveTo>
                  <a:pt x="73196" y="75215"/>
                </a:moveTo>
                <a:lnTo>
                  <a:pt x="79650" y="68526"/>
                </a:lnTo>
                <a:lnTo>
                  <a:pt x="90126" y="57386"/>
                </a:lnTo>
                <a:lnTo>
                  <a:pt x="97984" y="48588"/>
                </a:lnTo>
                <a:lnTo>
                  <a:pt x="103221" y="42132"/>
                </a:lnTo>
                <a:lnTo>
                  <a:pt x="107828" y="35936"/>
                </a:lnTo>
                <a:lnTo>
                  <a:pt x="110132" y="29494"/>
                </a:lnTo>
                <a:lnTo>
                  <a:pt x="110132" y="16530"/>
                </a:lnTo>
                <a:lnTo>
                  <a:pt x="108002" y="11221"/>
                </a:lnTo>
                <a:lnTo>
                  <a:pt x="103740" y="6879"/>
                </a:lnTo>
                <a:lnTo>
                  <a:pt x="99481" y="2537"/>
                </a:lnTo>
                <a:lnTo>
                  <a:pt x="93907" y="366"/>
                </a:lnTo>
                <a:lnTo>
                  <a:pt x="81432" y="366"/>
                </a:lnTo>
                <a:lnTo>
                  <a:pt x="76204" y="2191"/>
                </a:lnTo>
                <a:lnTo>
                  <a:pt x="71331" y="5839"/>
                </a:lnTo>
                <a:lnTo>
                  <a:pt x="66459" y="9488"/>
                </a:lnTo>
                <a:lnTo>
                  <a:pt x="63004" y="16001"/>
                </a:lnTo>
                <a:lnTo>
                  <a:pt x="60967" y="25377"/>
                </a:lnTo>
                <a:lnTo>
                  <a:pt x="63596" y="25927"/>
                </a:lnTo>
                <a:lnTo>
                  <a:pt x="65349" y="21280"/>
                </a:lnTo>
                <a:lnTo>
                  <a:pt x="67184" y="17836"/>
                </a:lnTo>
                <a:lnTo>
                  <a:pt x="69100" y="15593"/>
                </a:lnTo>
                <a:lnTo>
                  <a:pt x="72565" y="11516"/>
                </a:lnTo>
                <a:lnTo>
                  <a:pt x="77090" y="9478"/>
                </a:lnTo>
                <a:lnTo>
                  <a:pt x="87199" y="9478"/>
                </a:lnTo>
                <a:lnTo>
                  <a:pt x="91094" y="11058"/>
                </a:lnTo>
                <a:lnTo>
                  <a:pt x="94355" y="14217"/>
                </a:lnTo>
                <a:lnTo>
                  <a:pt x="97616" y="17377"/>
                </a:lnTo>
                <a:lnTo>
                  <a:pt x="99246" y="21973"/>
                </a:lnTo>
                <a:lnTo>
                  <a:pt x="99246" y="34896"/>
                </a:lnTo>
                <a:lnTo>
                  <a:pt x="96576" y="41969"/>
                </a:lnTo>
                <a:lnTo>
                  <a:pt x="91236" y="49226"/>
                </a:lnTo>
                <a:lnTo>
                  <a:pt x="88177" y="53185"/>
                </a:lnTo>
                <a:lnTo>
                  <a:pt x="81286" y="61331"/>
                </a:lnTo>
                <a:lnTo>
                  <a:pt x="72175" y="71385"/>
                </a:lnTo>
                <a:lnTo>
                  <a:pt x="60844" y="83348"/>
                </a:lnTo>
                <a:lnTo>
                  <a:pt x="60844" y="84754"/>
                </a:lnTo>
                <a:lnTo>
                  <a:pt x="109703" y="84754"/>
                </a:lnTo>
                <a:lnTo>
                  <a:pt x="116491" y="67693"/>
                </a:lnTo>
                <a:lnTo>
                  <a:pt x="114900" y="66959"/>
                </a:lnTo>
                <a:lnTo>
                  <a:pt x="112903" y="70587"/>
                </a:lnTo>
                <a:lnTo>
                  <a:pt x="111110" y="72871"/>
                </a:lnTo>
                <a:lnTo>
                  <a:pt x="107929" y="74746"/>
                </a:lnTo>
                <a:lnTo>
                  <a:pt x="105178" y="75215"/>
                </a:lnTo>
                <a:lnTo>
                  <a:pt x="73196" y="75215"/>
                </a:lnTo>
                <a:close/>
              </a:path>
              <a:path w="399336" h="108847">
                <a:moveTo>
                  <a:pt x="196089" y="75907"/>
                </a:moveTo>
                <a:lnTo>
                  <a:pt x="195497" y="79129"/>
                </a:lnTo>
                <a:lnTo>
                  <a:pt x="196211" y="82869"/>
                </a:lnTo>
                <a:lnTo>
                  <a:pt x="199064" y="85111"/>
                </a:lnTo>
                <a:lnTo>
                  <a:pt x="202346" y="85671"/>
                </a:lnTo>
                <a:lnTo>
                  <a:pt x="206443" y="85243"/>
                </a:lnTo>
                <a:lnTo>
                  <a:pt x="208156" y="86588"/>
                </a:lnTo>
                <a:lnTo>
                  <a:pt x="207411" y="90441"/>
                </a:lnTo>
                <a:lnTo>
                  <a:pt x="205924" y="93010"/>
                </a:lnTo>
                <a:lnTo>
                  <a:pt x="204436" y="95578"/>
                </a:lnTo>
                <a:lnTo>
                  <a:pt x="201735" y="97963"/>
                </a:lnTo>
                <a:lnTo>
                  <a:pt x="197821" y="100164"/>
                </a:lnTo>
                <a:lnTo>
                  <a:pt x="198983" y="102610"/>
                </a:lnTo>
                <a:lnTo>
                  <a:pt x="202407" y="101061"/>
                </a:lnTo>
                <a:lnTo>
                  <a:pt x="205607" y="98513"/>
                </a:lnTo>
                <a:lnTo>
                  <a:pt x="208584" y="94967"/>
                </a:lnTo>
                <a:lnTo>
                  <a:pt x="211560" y="91420"/>
                </a:lnTo>
                <a:lnTo>
                  <a:pt x="213048" y="87588"/>
                </a:lnTo>
                <a:lnTo>
                  <a:pt x="213048" y="79883"/>
                </a:lnTo>
                <a:lnTo>
                  <a:pt x="212028" y="77080"/>
                </a:lnTo>
                <a:lnTo>
                  <a:pt x="209990" y="75062"/>
                </a:lnTo>
                <a:lnTo>
                  <a:pt x="205648" y="72035"/>
                </a:lnTo>
                <a:lnTo>
                  <a:pt x="200390" y="72035"/>
                </a:lnTo>
                <a:lnTo>
                  <a:pt x="198453" y="72809"/>
                </a:lnTo>
                <a:lnTo>
                  <a:pt x="196089" y="75907"/>
                </a:lnTo>
                <a:close/>
              </a:path>
              <a:path w="399336" h="108847">
                <a:moveTo>
                  <a:pt x="227921" y="6695"/>
                </a:moveTo>
                <a:lnTo>
                  <a:pt x="226658" y="9753"/>
                </a:lnTo>
                <a:lnTo>
                  <a:pt x="225016" y="13779"/>
                </a:lnTo>
                <a:lnTo>
                  <a:pt x="222367" y="20302"/>
                </a:lnTo>
                <a:lnTo>
                  <a:pt x="224507" y="21280"/>
                </a:lnTo>
                <a:lnTo>
                  <a:pt x="227157" y="17122"/>
                </a:lnTo>
                <a:lnTo>
                  <a:pt x="229349" y="14390"/>
                </a:lnTo>
                <a:lnTo>
                  <a:pt x="232813" y="11782"/>
                </a:lnTo>
                <a:lnTo>
                  <a:pt x="235657" y="11129"/>
                </a:lnTo>
                <a:lnTo>
                  <a:pt x="266273" y="11129"/>
                </a:lnTo>
                <a:lnTo>
                  <a:pt x="241507" y="85916"/>
                </a:lnTo>
                <a:lnTo>
                  <a:pt x="249579" y="85916"/>
                </a:lnTo>
                <a:lnTo>
                  <a:pt x="276118" y="3913"/>
                </a:lnTo>
                <a:lnTo>
                  <a:pt x="276118" y="1896"/>
                </a:lnTo>
                <a:lnTo>
                  <a:pt x="229766" y="1896"/>
                </a:lnTo>
                <a:lnTo>
                  <a:pt x="228747" y="4586"/>
                </a:lnTo>
                <a:lnTo>
                  <a:pt x="227921" y="66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7" name="object 687"/>
          <p:cNvSpPr/>
          <p:nvPr/>
        </p:nvSpPr>
        <p:spPr>
          <a:xfrm>
            <a:off x="6831253" y="2456446"/>
            <a:ext cx="250183" cy="96041"/>
          </a:xfrm>
          <a:custGeom>
            <a:avLst/>
            <a:gdLst/>
            <a:ahLst/>
            <a:cxnLst/>
            <a:rect l="l" t="t" r="r" b="b"/>
            <a:pathLst>
              <a:path w="275201" h="108847">
                <a:moveTo>
                  <a:pt x="160275" y="6971"/>
                </a:moveTo>
                <a:lnTo>
                  <a:pt x="121139" y="62006"/>
                </a:lnTo>
                <a:lnTo>
                  <a:pt x="126214" y="62006"/>
                </a:lnTo>
                <a:lnTo>
                  <a:pt x="156239" y="19567"/>
                </a:lnTo>
                <a:lnTo>
                  <a:pt x="160275" y="6971"/>
                </a:lnTo>
                <a:close/>
              </a:path>
              <a:path w="275201" h="108847">
                <a:moveTo>
                  <a:pt x="196089" y="82144"/>
                </a:moveTo>
                <a:lnTo>
                  <a:pt x="195497" y="85365"/>
                </a:lnTo>
                <a:lnTo>
                  <a:pt x="196211" y="89106"/>
                </a:lnTo>
                <a:lnTo>
                  <a:pt x="199064" y="91348"/>
                </a:lnTo>
                <a:lnTo>
                  <a:pt x="202346" y="91908"/>
                </a:lnTo>
                <a:lnTo>
                  <a:pt x="206443" y="91480"/>
                </a:lnTo>
                <a:lnTo>
                  <a:pt x="208156" y="92825"/>
                </a:lnTo>
                <a:lnTo>
                  <a:pt x="207411" y="96678"/>
                </a:lnTo>
                <a:lnTo>
                  <a:pt x="205924" y="99247"/>
                </a:lnTo>
                <a:lnTo>
                  <a:pt x="204436" y="101815"/>
                </a:lnTo>
                <a:lnTo>
                  <a:pt x="201735" y="104199"/>
                </a:lnTo>
                <a:lnTo>
                  <a:pt x="197821" y="106401"/>
                </a:lnTo>
                <a:lnTo>
                  <a:pt x="198983" y="108847"/>
                </a:lnTo>
                <a:lnTo>
                  <a:pt x="202407" y="107298"/>
                </a:lnTo>
                <a:lnTo>
                  <a:pt x="205607" y="104750"/>
                </a:lnTo>
                <a:lnTo>
                  <a:pt x="208584" y="101203"/>
                </a:lnTo>
                <a:lnTo>
                  <a:pt x="211560" y="97657"/>
                </a:lnTo>
                <a:lnTo>
                  <a:pt x="213048" y="93825"/>
                </a:lnTo>
                <a:lnTo>
                  <a:pt x="213048" y="86119"/>
                </a:lnTo>
                <a:lnTo>
                  <a:pt x="212028" y="83317"/>
                </a:lnTo>
                <a:lnTo>
                  <a:pt x="209990" y="81299"/>
                </a:lnTo>
                <a:lnTo>
                  <a:pt x="205648" y="78272"/>
                </a:lnTo>
                <a:lnTo>
                  <a:pt x="200390" y="78272"/>
                </a:lnTo>
                <a:lnTo>
                  <a:pt x="198453" y="79046"/>
                </a:lnTo>
                <a:lnTo>
                  <a:pt x="196089" y="82144"/>
                </a:lnTo>
                <a:close/>
              </a:path>
              <a:path w="275201" h="108847">
                <a:moveTo>
                  <a:pt x="260912" y="41826"/>
                </a:moveTo>
                <a:lnTo>
                  <a:pt x="264602" y="39339"/>
                </a:lnTo>
                <a:lnTo>
                  <a:pt x="266885" y="37178"/>
                </a:lnTo>
                <a:lnTo>
                  <a:pt x="270839" y="33388"/>
                </a:lnTo>
                <a:lnTo>
                  <a:pt x="272816" y="29107"/>
                </a:lnTo>
                <a:lnTo>
                  <a:pt x="272816" y="19649"/>
                </a:lnTo>
                <a:lnTo>
                  <a:pt x="270879" y="15531"/>
                </a:lnTo>
                <a:lnTo>
                  <a:pt x="267007" y="11985"/>
                </a:lnTo>
                <a:lnTo>
                  <a:pt x="263134" y="8438"/>
                </a:lnTo>
                <a:lnTo>
                  <a:pt x="257916" y="6664"/>
                </a:lnTo>
                <a:lnTo>
                  <a:pt x="251352" y="6664"/>
                </a:lnTo>
                <a:lnTo>
                  <a:pt x="245768" y="10089"/>
                </a:lnTo>
                <a:lnTo>
                  <a:pt x="254369" y="10089"/>
                </a:lnTo>
                <a:lnTo>
                  <a:pt x="257987" y="11444"/>
                </a:lnTo>
                <a:lnTo>
                  <a:pt x="260372" y="14156"/>
                </a:lnTo>
                <a:lnTo>
                  <a:pt x="262757" y="16867"/>
                </a:lnTo>
                <a:lnTo>
                  <a:pt x="263949" y="20159"/>
                </a:lnTo>
                <a:lnTo>
                  <a:pt x="263949" y="28475"/>
                </a:lnTo>
                <a:lnTo>
                  <a:pt x="262685" y="32266"/>
                </a:lnTo>
                <a:lnTo>
                  <a:pt x="260158" y="35405"/>
                </a:lnTo>
                <a:lnTo>
                  <a:pt x="258690" y="37240"/>
                </a:lnTo>
                <a:lnTo>
                  <a:pt x="256041" y="39503"/>
                </a:lnTo>
                <a:lnTo>
                  <a:pt x="252208" y="42193"/>
                </a:lnTo>
                <a:lnTo>
                  <a:pt x="247520" y="39299"/>
                </a:lnTo>
                <a:lnTo>
                  <a:pt x="246155" y="51916"/>
                </a:lnTo>
                <a:lnTo>
                  <a:pt x="254063" y="57502"/>
                </a:lnTo>
                <a:lnTo>
                  <a:pt x="259291" y="61669"/>
                </a:lnTo>
                <a:lnTo>
                  <a:pt x="261840" y="64421"/>
                </a:lnTo>
                <a:lnTo>
                  <a:pt x="264387" y="67173"/>
                </a:lnTo>
                <a:lnTo>
                  <a:pt x="265661" y="70770"/>
                </a:lnTo>
                <a:lnTo>
                  <a:pt x="265661" y="79128"/>
                </a:lnTo>
                <a:lnTo>
                  <a:pt x="264458" y="82389"/>
                </a:lnTo>
                <a:lnTo>
                  <a:pt x="262053" y="84998"/>
                </a:lnTo>
                <a:lnTo>
                  <a:pt x="259649" y="87608"/>
                </a:lnTo>
                <a:lnTo>
                  <a:pt x="256102" y="88912"/>
                </a:lnTo>
                <a:lnTo>
                  <a:pt x="246969" y="88912"/>
                </a:lnTo>
                <a:lnTo>
                  <a:pt x="243311" y="87261"/>
                </a:lnTo>
                <a:lnTo>
                  <a:pt x="240436" y="83959"/>
                </a:lnTo>
                <a:lnTo>
                  <a:pt x="244156" y="92337"/>
                </a:lnTo>
                <a:lnTo>
                  <a:pt x="258221" y="92337"/>
                </a:lnTo>
                <a:lnTo>
                  <a:pt x="264143" y="90339"/>
                </a:lnTo>
                <a:lnTo>
                  <a:pt x="268566" y="86344"/>
                </a:lnTo>
                <a:lnTo>
                  <a:pt x="272989" y="82349"/>
                </a:lnTo>
                <a:lnTo>
                  <a:pt x="275201" y="77416"/>
                </a:lnTo>
                <a:lnTo>
                  <a:pt x="275201" y="66367"/>
                </a:lnTo>
                <a:lnTo>
                  <a:pt x="273703" y="61874"/>
                </a:lnTo>
                <a:lnTo>
                  <a:pt x="270706" y="58061"/>
                </a:lnTo>
                <a:lnTo>
                  <a:pt x="267710" y="54250"/>
                </a:lnTo>
                <a:lnTo>
                  <a:pt x="262746" y="49775"/>
                </a:lnTo>
                <a:lnTo>
                  <a:pt x="255816" y="44639"/>
                </a:lnTo>
                <a:lnTo>
                  <a:pt x="260912" y="41826"/>
                </a:lnTo>
                <a:close/>
              </a:path>
              <a:path w="275201" h="108847">
                <a:moveTo>
                  <a:pt x="228961" y="83113"/>
                </a:moveTo>
                <a:lnTo>
                  <a:pt x="233710" y="86802"/>
                </a:lnTo>
                <a:lnTo>
                  <a:pt x="238460" y="90492"/>
                </a:lnTo>
                <a:lnTo>
                  <a:pt x="244156" y="92337"/>
                </a:lnTo>
                <a:lnTo>
                  <a:pt x="240436" y="83959"/>
                </a:lnTo>
                <a:lnTo>
                  <a:pt x="237563" y="80656"/>
                </a:lnTo>
                <a:lnTo>
                  <a:pt x="236126" y="76213"/>
                </a:lnTo>
                <a:lnTo>
                  <a:pt x="236126" y="67367"/>
                </a:lnTo>
                <a:lnTo>
                  <a:pt x="236921" y="63983"/>
                </a:lnTo>
                <a:lnTo>
                  <a:pt x="238511" y="60477"/>
                </a:lnTo>
                <a:lnTo>
                  <a:pt x="240101" y="56971"/>
                </a:lnTo>
                <a:lnTo>
                  <a:pt x="242648" y="54118"/>
                </a:lnTo>
                <a:lnTo>
                  <a:pt x="246155" y="51916"/>
                </a:lnTo>
                <a:lnTo>
                  <a:pt x="247520" y="39299"/>
                </a:lnTo>
                <a:lnTo>
                  <a:pt x="243739" y="36211"/>
                </a:lnTo>
                <a:lnTo>
                  <a:pt x="240865" y="32929"/>
                </a:lnTo>
                <a:lnTo>
                  <a:pt x="237991" y="29647"/>
                </a:lnTo>
                <a:lnTo>
                  <a:pt x="236554" y="26090"/>
                </a:lnTo>
                <a:lnTo>
                  <a:pt x="236554" y="18875"/>
                </a:lnTo>
                <a:lnTo>
                  <a:pt x="237776" y="16000"/>
                </a:lnTo>
                <a:lnTo>
                  <a:pt x="242669" y="11271"/>
                </a:lnTo>
                <a:lnTo>
                  <a:pt x="245768" y="10089"/>
                </a:lnTo>
                <a:lnTo>
                  <a:pt x="251352" y="6664"/>
                </a:lnTo>
                <a:lnTo>
                  <a:pt x="244218" y="6664"/>
                </a:lnTo>
                <a:lnTo>
                  <a:pt x="238419" y="8540"/>
                </a:lnTo>
                <a:lnTo>
                  <a:pt x="233955" y="12291"/>
                </a:lnTo>
                <a:lnTo>
                  <a:pt x="229491" y="16041"/>
                </a:lnTo>
                <a:lnTo>
                  <a:pt x="227258" y="20607"/>
                </a:lnTo>
                <a:lnTo>
                  <a:pt x="227258" y="30717"/>
                </a:lnTo>
                <a:lnTo>
                  <a:pt x="228767" y="35039"/>
                </a:lnTo>
                <a:lnTo>
                  <a:pt x="231784" y="38952"/>
                </a:lnTo>
                <a:lnTo>
                  <a:pt x="233741" y="41520"/>
                </a:lnTo>
                <a:lnTo>
                  <a:pt x="237410" y="44965"/>
                </a:lnTo>
                <a:lnTo>
                  <a:pt x="242791" y="49286"/>
                </a:lnTo>
                <a:lnTo>
                  <a:pt x="237451" y="52874"/>
                </a:lnTo>
                <a:lnTo>
                  <a:pt x="233700" y="55952"/>
                </a:lnTo>
                <a:lnTo>
                  <a:pt x="231540" y="58520"/>
                </a:lnTo>
                <a:lnTo>
                  <a:pt x="228237" y="62475"/>
                </a:lnTo>
                <a:lnTo>
                  <a:pt x="226586" y="67040"/>
                </a:lnTo>
                <a:lnTo>
                  <a:pt x="226586" y="78251"/>
                </a:lnTo>
                <a:lnTo>
                  <a:pt x="228961" y="83113"/>
                </a:lnTo>
                <a:close/>
              </a:path>
              <a:path w="275201" h="108847">
                <a:moveTo>
                  <a:pt x="10334" y="27619"/>
                </a:moveTo>
                <a:lnTo>
                  <a:pt x="10334" y="20729"/>
                </a:lnTo>
                <a:lnTo>
                  <a:pt x="7214" y="41154"/>
                </a:lnTo>
                <a:lnTo>
                  <a:pt x="9825" y="43722"/>
                </a:lnTo>
                <a:lnTo>
                  <a:pt x="15185" y="47391"/>
                </a:lnTo>
                <a:lnTo>
                  <a:pt x="15409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275201" h="108847">
                <a:moveTo>
                  <a:pt x="42683" y="18894"/>
                </a:moveTo>
                <a:lnTo>
                  <a:pt x="44864" y="23053"/>
                </a:lnTo>
                <a:lnTo>
                  <a:pt x="45801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6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0" y="8030"/>
                </a:lnTo>
                <a:lnTo>
                  <a:pt x="27517" y="7826"/>
                </a:lnTo>
                <a:lnTo>
                  <a:pt x="27517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7" y="10232"/>
                </a:lnTo>
                <a:lnTo>
                  <a:pt x="7001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6" y="37077"/>
                </a:lnTo>
                <a:lnTo>
                  <a:pt x="7214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6" y="13197"/>
                </a:lnTo>
                <a:lnTo>
                  <a:pt x="19343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09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4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6" y="73482"/>
                </a:lnTo>
                <a:lnTo>
                  <a:pt x="1833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1" y="86914"/>
                </a:lnTo>
                <a:lnTo>
                  <a:pt x="7705" y="88423"/>
                </a:lnTo>
                <a:lnTo>
                  <a:pt x="10028" y="89156"/>
                </a:lnTo>
                <a:lnTo>
                  <a:pt x="13534" y="90257"/>
                </a:lnTo>
                <a:lnTo>
                  <a:pt x="17958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7" y="102060"/>
                </a:lnTo>
                <a:lnTo>
                  <a:pt x="27517" y="90991"/>
                </a:lnTo>
                <a:lnTo>
                  <a:pt x="30127" y="90787"/>
                </a:lnTo>
                <a:lnTo>
                  <a:pt x="27517" y="87566"/>
                </a:lnTo>
                <a:lnTo>
                  <a:pt x="27517" y="54362"/>
                </a:lnTo>
                <a:lnTo>
                  <a:pt x="32451" y="57379"/>
                </a:lnTo>
                <a:lnTo>
                  <a:pt x="35792" y="59763"/>
                </a:lnTo>
                <a:lnTo>
                  <a:pt x="37546" y="61516"/>
                </a:lnTo>
                <a:lnTo>
                  <a:pt x="40439" y="64492"/>
                </a:lnTo>
                <a:lnTo>
                  <a:pt x="41887" y="67938"/>
                </a:lnTo>
                <a:lnTo>
                  <a:pt x="41887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8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8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7" y="42010"/>
                </a:lnTo>
                <a:lnTo>
                  <a:pt x="27517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8" y="15960"/>
                </a:lnTo>
                <a:lnTo>
                  <a:pt x="42683" y="18894"/>
                </a:lnTo>
                <a:close/>
              </a:path>
              <a:path w="275201" h="108847">
                <a:moveTo>
                  <a:pt x="31023" y="86914"/>
                </a:moveTo>
                <a:lnTo>
                  <a:pt x="27517" y="87566"/>
                </a:lnTo>
                <a:lnTo>
                  <a:pt x="30127" y="90787"/>
                </a:lnTo>
                <a:lnTo>
                  <a:pt x="33000" y="90217"/>
                </a:lnTo>
                <a:lnTo>
                  <a:pt x="33836" y="85854"/>
                </a:lnTo>
                <a:lnTo>
                  <a:pt x="31023" y="86914"/>
                </a:lnTo>
                <a:close/>
              </a:path>
              <a:path w="275201" h="108847">
                <a:moveTo>
                  <a:pt x="73196" y="81451"/>
                </a:moveTo>
                <a:lnTo>
                  <a:pt x="79650" y="74762"/>
                </a:lnTo>
                <a:lnTo>
                  <a:pt x="90126" y="63622"/>
                </a:lnTo>
                <a:lnTo>
                  <a:pt x="97984" y="54825"/>
                </a:lnTo>
                <a:lnTo>
                  <a:pt x="103221" y="48369"/>
                </a:lnTo>
                <a:lnTo>
                  <a:pt x="107828" y="42173"/>
                </a:lnTo>
                <a:lnTo>
                  <a:pt x="110132" y="35731"/>
                </a:lnTo>
                <a:lnTo>
                  <a:pt x="110132" y="22767"/>
                </a:lnTo>
                <a:lnTo>
                  <a:pt x="108002" y="17458"/>
                </a:lnTo>
                <a:lnTo>
                  <a:pt x="103740" y="13116"/>
                </a:lnTo>
                <a:lnTo>
                  <a:pt x="99481" y="8774"/>
                </a:lnTo>
                <a:lnTo>
                  <a:pt x="93907" y="6603"/>
                </a:lnTo>
                <a:lnTo>
                  <a:pt x="81432" y="6603"/>
                </a:lnTo>
                <a:lnTo>
                  <a:pt x="76204" y="8428"/>
                </a:lnTo>
                <a:lnTo>
                  <a:pt x="71331" y="12076"/>
                </a:lnTo>
                <a:lnTo>
                  <a:pt x="66459" y="15725"/>
                </a:lnTo>
                <a:lnTo>
                  <a:pt x="63004" y="22238"/>
                </a:lnTo>
                <a:lnTo>
                  <a:pt x="60966" y="31614"/>
                </a:lnTo>
                <a:lnTo>
                  <a:pt x="63596" y="32164"/>
                </a:lnTo>
                <a:lnTo>
                  <a:pt x="65349" y="27517"/>
                </a:lnTo>
                <a:lnTo>
                  <a:pt x="67184" y="24073"/>
                </a:lnTo>
                <a:lnTo>
                  <a:pt x="69100" y="21830"/>
                </a:lnTo>
                <a:lnTo>
                  <a:pt x="72565" y="17753"/>
                </a:lnTo>
                <a:lnTo>
                  <a:pt x="77090" y="15715"/>
                </a:lnTo>
                <a:lnTo>
                  <a:pt x="87199" y="15715"/>
                </a:lnTo>
                <a:lnTo>
                  <a:pt x="91094" y="17295"/>
                </a:lnTo>
                <a:lnTo>
                  <a:pt x="94355" y="20454"/>
                </a:lnTo>
                <a:lnTo>
                  <a:pt x="97616" y="23613"/>
                </a:lnTo>
                <a:lnTo>
                  <a:pt x="99246" y="28210"/>
                </a:lnTo>
                <a:lnTo>
                  <a:pt x="99246" y="41133"/>
                </a:lnTo>
                <a:lnTo>
                  <a:pt x="96576" y="48206"/>
                </a:lnTo>
                <a:lnTo>
                  <a:pt x="91236" y="55463"/>
                </a:lnTo>
                <a:lnTo>
                  <a:pt x="88177" y="59422"/>
                </a:lnTo>
                <a:lnTo>
                  <a:pt x="81286" y="67568"/>
                </a:lnTo>
                <a:lnTo>
                  <a:pt x="72175" y="77622"/>
                </a:lnTo>
                <a:lnTo>
                  <a:pt x="60844" y="89585"/>
                </a:lnTo>
                <a:lnTo>
                  <a:pt x="60844" y="90991"/>
                </a:lnTo>
                <a:lnTo>
                  <a:pt x="109703" y="90991"/>
                </a:lnTo>
                <a:lnTo>
                  <a:pt x="116491" y="73930"/>
                </a:lnTo>
                <a:lnTo>
                  <a:pt x="114900" y="73196"/>
                </a:lnTo>
                <a:lnTo>
                  <a:pt x="112903" y="76824"/>
                </a:lnTo>
                <a:lnTo>
                  <a:pt x="111110" y="79108"/>
                </a:lnTo>
                <a:lnTo>
                  <a:pt x="107929" y="80983"/>
                </a:lnTo>
                <a:lnTo>
                  <a:pt x="105178" y="81451"/>
                </a:lnTo>
                <a:lnTo>
                  <a:pt x="73196" y="81451"/>
                </a:lnTo>
                <a:close/>
              </a:path>
              <a:path w="275201" h="108847">
                <a:moveTo>
                  <a:pt x="156361" y="70139"/>
                </a:moveTo>
                <a:lnTo>
                  <a:pt x="156361" y="90991"/>
                </a:lnTo>
                <a:lnTo>
                  <a:pt x="166084" y="90991"/>
                </a:lnTo>
                <a:lnTo>
                  <a:pt x="166084" y="70139"/>
                </a:lnTo>
                <a:lnTo>
                  <a:pt x="178865" y="70139"/>
                </a:lnTo>
                <a:lnTo>
                  <a:pt x="178865" y="62006"/>
                </a:lnTo>
                <a:lnTo>
                  <a:pt x="166084" y="62006"/>
                </a:lnTo>
                <a:lnTo>
                  <a:pt x="166084" y="6971"/>
                </a:lnTo>
                <a:lnTo>
                  <a:pt x="160275" y="6971"/>
                </a:lnTo>
                <a:lnTo>
                  <a:pt x="156239" y="19567"/>
                </a:lnTo>
                <a:lnTo>
                  <a:pt x="156239" y="62006"/>
                </a:lnTo>
                <a:lnTo>
                  <a:pt x="121139" y="62006"/>
                </a:lnTo>
                <a:lnTo>
                  <a:pt x="121139" y="70139"/>
                </a:lnTo>
                <a:lnTo>
                  <a:pt x="156361" y="7013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8" name="object 688"/>
          <p:cNvSpPr/>
          <p:nvPr/>
        </p:nvSpPr>
        <p:spPr>
          <a:xfrm>
            <a:off x="7091499" y="2462326"/>
            <a:ext cx="103788" cy="76996"/>
          </a:xfrm>
          <a:custGeom>
            <a:avLst/>
            <a:gdLst/>
            <a:ahLst/>
            <a:cxnLst/>
            <a:rect l="l" t="t" r="r" b="b"/>
            <a:pathLst>
              <a:path w="114167" h="87262">
                <a:moveTo>
                  <a:pt x="99878" y="35161"/>
                </a:moveTo>
                <a:lnTo>
                  <a:pt x="103569" y="32674"/>
                </a:lnTo>
                <a:lnTo>
                  <a:pt x="105851" y="30514"/>
                </a:lnTo>
                <a:lnTo>
                  <a:pt x="109806" y="26723"/>
                </a:lnTo>
                <a:lnTo>
                  <a:pt x="111782" y="22442"/>
                </a:lnTo>
                <a:lnTo>
                  <a:pt x="111782" y="12984"/>
                </a:lnTo>
                <a:lnTo>
                  <a:pt x="109846" y="8866"/>
                </a:lnTo>
                <a:lnTo>
                  <a:pt x="105973" y="5320"/>
                </a:lnTo>
                <a:lnTo>
                  <a:pt x="102101" y="1773"/>
                </a:lnTo>
                <a:lnTo>
                  <a:pt x="96882" y="0"/>
                </a:lnTo>
                <a:lnTo>
                  <a:pt x="90319" y="0"/>
                </a:lnTo>
                <a:lnTo>
                  <a:pt x="84734" y="3424"/>
                </a:lnTo>
                <a:lnTo>
                  <a:pt x="93335" y="3424"/>
                </a:lnTo>
                <a:lnTo>
                  <a:pt x="96954" y="4780"/>
                </a:lnTo>
                <a:lnTo>
                  <a:pt x="99338" y="7491"/>
                </a:lnTo>
                <a:lnTo>
                  <a:pt x="101723" y="10201"/>
                </a:lnTo>
                <a:lnTo>
                  <a:pt x="102915" y="13494"/>
                </a:lnTo>
                <a:lnTo>
                  <a:pt x="102915" y="21810"/>
                </a:lnTo>
                <a:lnTo>
                  <a:pt x="101651" y="25601"/>
                </a:lnTo>
                <a:lnTo>
                  <a:pt x="99124" y="28740"/>
                </a:lnTo>
                <a:lnTo>
                  <a:pt x="97657" y="30575"/>
                </a:lnTo>
                <a:lnTo>
                  <a:pt x="95007" y="32838"/>
                </a:lnTo>
                <a:lnTo>
                  <a:pt x="91175" y="35528"/>
                </a:lnTo>
                <a:lnTo>
                  <a:pt x="86486" y="32634"/>
                </a:lnTo>
                <a:lnTo>
                  <a:pt x="85121" y="45251"/>
                </a:lnTo>
                <a:lnTo>
                  <a:pt x="93029" y="50836"/>
                </a:lnTo>
                <a:lnTo>
                  <a:pt x="98258" y="55004"/>
                </a:lnTo>
                <a:lnTo>
                  <a:pt x="100806" y="57756"/>
                </a:lnTo>
                <a:lnTo>
                  <a:pt x="103354" y="60508"/>
                </a:lnTo>
                <a:lnTo>
                  <a:pt x="104627" y="64105"/>
                </a:lnTo>
                <a:lnTo>
                  <a:pt x="104627" y="72463"/>
                </a:lnTo>
                <a:lnTo>
                  <a:pt x="103425" y="75724"/>
                </a:lnTo>
                <a:lnTo>
                  <a:pt x="101019" y="78333"/>
                </a:lnTo>
                <a:lnTo>
                  <a:pt x="98615" y="80943"/>
                </a:lnTo>
                <a:lnTo>
                  <a:pt x="95069" y="82247"/>
                </a:lnTo>
                <a:lnTo>
                  <a:pt x="85936" y="82247"/>
                </a:lnTo>
                <a:lnTo>
                  <a:pt x="82277" y="80596"/>
                </a:lnTo>
                <a:lnTo>
                  <a:pt x="79403" y="77294"/>
                </a:lnTo>
                <a:lnTo>
                  <a:pt x="83123" y="85672"/>
                </a:lnTo>
                <a:lnTo>
                  <a:pt x="97187" y="85672"/>
                </a:lnTo>
                <a:lnTo>
                  <a:pt x="103110" y="83674"/>
                </a:lnTo>
                <a:lnTo>
                  <a:pt x="107533" y="79679"/>
                </a:lnTo>
                <a:lnTo>
                  <a:pt x="111955" y="75684"/>
                </a:lnTo>
                <a:lnTo>
                  <a:pt x="114167" y="70751"/>
                </a:lnTo>
                <a:lnTo>
                  <a:pt x="114167" y="59703"/>
                </a:lnTo>
                <a:lnTo>
                  <a:pt x="112669" y="55208"/>
                </a:lnTo>
                <a:lnTo>
                  <a:pt x="109673" y="51397"/>
                </a:lnTo>
                <a:lnTo>
                  <a:pt x="106676" y="47585"/>
                </a:lnTo>
                <a:lnTo>
                  <a:pt x="101713" y="43110"/>
                </a:lnTo>
                <a:lnTo>
                  <a:pt x="94783" y="37974"/>
                </a:lnTo>
                <a:lnTo>
                  <a:pt x="99878" y="35161"/>
                </a:lnTo>
                <a:close/>
              </a:path>
              <a:path w="114167" h="87262">
                <a:moveTo>
                  <a:pt x="67927" y="76448"/>
                </a:moveTo>
                <a:lnTo>
                  <a:pt x="72677" y="80137"/>
                </a:lnTo>
                <a:lnTo>
                  <a:pt x="77427" y="83827"/>
                </a:lnTo>
                <a:lnTo>
                  <a:pt x="83123" y="85672"/>
                </a:lnTo>
                <a:lnTo>
                  <a:pt x="79403" y="77294"/>
                </a:lnTo>
                <a:lnTo>
                  <a:pt x="76529" y="73991"/>
                </a:lnTo>
                <a:lnTo>
                  <a:pt x="75092" y="69548"/>
                </a:lnTo>
                <a:lnTo>
                  <a:pt x="75092" y="60702"/>
                </a:lnTo>
                <a:lnTo>
                  <a:pt x="75887" y="57318"/>
                </a:lnTo>
                <a:lnTo>
                  <a:pt x="77477" y="53812"/>
                </a:lnTo>
                <a:lnTo>
                  <a:pt x="79067" y="50306"/>
                </a:lnTo>
                <a:lnTo>
                  <a:pt x="81615" y="47453"/>
                </a:lnTo>
                <a:lnTo>
                  <a:pt x="85121" y="45251"/>
                </a:lnTo>
                <a:lnTo>
                  <a:pt x="86486" y="32634"/>
                </a:lnTo>
                <a:lnTo>
                  <a:pt x="82706" y="29546"/>
                </a:lnTo>
                <a:lnTo>
                  <a:pt x="79831" y="26264"/>
                </a:lnTo>
                <a:lnTo>
                  <a:pt x="76957" y="22982"/>
                </a:lnTo>
                <a:lnTo>
                  <a:pt x="75520" y="19425"/>
                </a:lnTo>
                <a:lnTo>
                  <a:pt x="75520" y="12210"/>
                </a:lnTo>
                <a:lnTo>
                  <a:pt x="76743" y="9335"/>
                </a:lnTo>
                <a:lnTo>
                  <a:pt x="81635" y="4606"/>
                </a:lnTo>
                <a:lnTo>
                  <a:pt x="84734" y="3424"/>
                </a:lnTo>
                <a:lnTo>
                  <a:pt x="90319" y="0"/>
                </a:lnTo>
                <a:lnTo>
                  <a:pt x="83184" y="0"/>
                </a:lnTo>
                <a:lnTo>
                  <a:pt x="77385" y="1875"/>
                </a:lnTo>
                <a:lnTo>
                  <a:pt x="72921" y="5626"/>
                </a:lnTo>
                <a:lnTo>
                  <a:pt x="68457" y="9376"/>
                </a:lnTo>
                <a:lnTo>
                  <a:pt x="66225" y="13942"/>
                </a:lnTo>
                <a:lnTo>
                  <a:pt x="66225" y="24052"/>
                </a:lnTo>
                <a:lnTo>
                  <a:pt x="67734" y="28374"/>
                </a:lnTo>
                <a:lnTo>
                  <a:pt x="70751" y="32287"/>
                </a:lnTo>
                <a:lnTo>
                  <a:pt x="72707" y="34855"/>
                </a:lnTo>
                <a:lnTo>
                  <a:pt x="76376" y="38300"/>
                </a:lnTo>
                <a:lnTo>
                  <a:pt x="81758" y="42621"/>
                </a:lnTo>
                <a:lnTo>
                  <a:pt x="76417" y="46209"/>
                </a:lnTo>
                <a:lnTo>
                  <a:pt x="72666" y="49287"/>
                </a:lnTo>
                <a:lnTo>
                  <a:pt x="70506" y="51856"/>
                </a:lnTo>
                <a:lnTo>
                  <a:pt x="67204" y="55810"/>
                </a:lnTo>
                <a:lnTo>
                  <a:pt x="65553" y="60375"/>
                </a:lnTo>
                <a:lnTo>
                  <a:pt x="65553" y="71586"/>
                </a:lnTo>
                <a:lnTo>
                  <a:pt x="67927" y="76448"/>
                </a:lnTo>
                <a:close/>
              </a:path>
              <a:path w="114167" h="87262">
                <a:moveTo>
                  <a:pt x="30452" y="3485"/>
                </a:moveTo>
                <a:lnTo>
                  <a:pt x="34631" y="6135"/>
                </a:lnTo>
                <a:lnTo>
                  <a:pt x="37485" y="11435"/>
                </a:lnTo>
                <a:lnTo>
                  <a:pt x="40339" y="16734"/>
                </a:lnTo>
                <a:lnTo>
                  <a:pt x="41765" y="23623"/>
                </a:lnTo>
                <a:lnTo>
                  <a:pt x="44742" y="65675"/>
                </a:lnTo>
                <a:lnTo>
                  <a:pt x="48125" y="59968"/>
                </a:lnTo>
                <a:lnTo>
                  <a:pt x="50449" y="53568"/>
                </a:lnTo>
                <a:lnTo>
                  <a:pt x="52772" y="47167"/>
                </a:lnTo>
                <a:lnTo>
                  <a:pt x="53934" y="40868"/>
                </a:lnTo>
                <a:lnTo>
                  <a:pt x="53934" y="25867"/>
                </a:lnTo>
                <a:lnTo>
                  <a:pt x="51488" y="17886"/>
                </a:lnTo>
                <a:lnTo>
                  <a:pt x="46596" y="10731"/>
                </a:lnTo>
                <a:lnTo>
                  <a:pt x="41704" y="3577"/>
                </a:lnTo>
                <a:lnTo>
                  <a:pt x="34773" y="0"/>
                </a:lnTo>
                <a:lnTo>
                  <a:pt x="18264" y="0"/>
                </a:lnTo>
                <a:lnTo>
                  <a:pt x="20954" y="3485"/>
                </a:lnTo>
                <a:lnTo>
                  <a:pt x="30452" y="3485"/>
                </a:lnTo>
                <a:close/>
              </a:path>
              <a:path w="114167" h="87262">
                <a:moveTo>
                  <a:pt x="13758" y="81697"/>
                </a:moveTo>
                <a:lnTo>
                  <a:pt x="10946" y="82797"/>
                </a:lnTo>
                <a:lnTo>
                  <a:pt x="7418" y="83837"/>
                </a:lnTo>
                <a:lnTo>
                  <a:pt x="3179" y="84815"/>
                </a:lnTo>
                <a:lnTo>
                  <a:pt x="3791" y="87262"/>
                </a:lnTo>
                <a:lnTo>
                  <a:pt x="10559" y="86405"/>
                </a:lnTo>
                <a:lnTo>
                  <a:pt x="16163" y="85182"/>
                </a:lnTo>
                <a:lnTo>
                  <a:pt x="20607" y="83592"/>
                </a:lnTo>
                <a:lnTo>
                  <a:pt x="28557" y="80779"/>
                </a:lnTo>
                <a:lnTo>
                  <a:pt x="35120" y="76478"/>
                </a:lnTo>
                <a:lnTo>
                  <a:pt x="40297" y="70689"/>
                </a:lnTo>
                <a:lnTo>
                  <a:pt x="44742" y="65675"/>
                </a:lnTo>
                <a:lnTo>
                  <a:pt x="41765" y="23623"/>
                </a:lnTo>
                <a:lnTo>
                  <a:pt x="41582" y="38494"/>
                </a:lnTo>
                <a:lnTo>
                  <a:pt x="41460" y="41123"/>
                </a:lnTo>
                <a:lnTo>
                  <a:pt x="41317" y="42642"/>
                </a:lnTo>
                <a:lnTo>
                  <a:pt x="39064" y="45414"/>
                </a:lnTo>
                <a:lnTo>
                  <a:pt x="36109" y="46963"/>
                </a:lnTo>
                <a:lnTo>
                  <a:pt x="33154" y="48512"/>
                </a:lnTo>
                <a:lnTo>
                  <a:pt x="30289" y="49287"/>
                </a:lnTo>
                <a:lnTo>
                  <a:pt x="21483" y="49287"/>
                </a:lnTo>
                <a:lnTo>
                  <a:pt x="17316" y="46759"/>
                </a:lnTo>
                <a:lnTo>
                  <a:pt x="15011" y="41704"/>
                </a:lnTo>
                <a:lnTo>
                  <a:pt x="12708" y="36649"/>
                </a:lnTo>
                <a:lnTo>
                  <a:pt x="11557" y="31145"/>
                </a:lnTo>
                <a:lnTo>
                  <a:pt x="11557" y="17978"/>
                </a:lnTo>
                <a:lnTo>
                  <a:pt x="12791" y="12556"/>
                </a:lnTo>
                <a:lnTo>
                  <a:pt x="15257" y="8927"/>
                </a:lnTo>
                <a:lnTo>
                  <a:pt x="17722" y="5300"/>
                </a:lnTo>
                <a:lnTo>
                  <a:pt x="20954" y="3485"/>
                </a:lnTo>
                <a:lnTo>
                  <a:pt x="18264" y="0"/>
                </a:lnTo>
                <a:lnTo>
                  <a:pt x="12077" y="2812"/>
                </a:lnTo>
                <a:lnTo>
                  <a:pt x="7246" y="8439"/>
                </a:lnTo>
                <a:lnTo>
                  <a:pt x="2415" y="14064"/>
                </a:lnTo>
                <a:lnTo>
                  <a:pt x="0" y="21219"/>
                </a:lnTo>
                <a:lnTo>
                  <a:pt x="0" y="36710"/>
                </a:lnTo>
                <a:lnTo>
                  <a:pt x="2028" y="42571"/>
                </a:lnTo>
                <a:lnTo>
                  <a:pt x="6084" y="47483"/>
                </a:lnTo>
                <a:lnTo>
                  <a:pt x="10139" y="52396"/>
                </a:lnTo>
                <a:lnTo>
                  <a:pt x="15633" y="54851"/>
                </a:lnTo>
                <a:lnTo>
                  <a:pt x="24317" y="54851"/>
                </a:lnTo>
                <a:lnTo>
                  <a:pt x="28373" y="54118"/>
                </a:lnTo>
                <a:lnTo>
                  <a:pt x="32451" y="53262"/>
                </a:lnTo>
                <a:lnTo>
                  <a:pt x="35997" y="51692"/>
                </a:lnTo>
                <a:lnTo>
                  <a:pt x="39014" y="49409"/>
                </a:lnTo>
                <a:lnTo>
                  <a:pt x="41154" y="47819"/>
                </a:lnTo>
                <a:lnTo>
                  <a:pt x="40500" y="51244"/>
                </a:lnTo>
                <a:lnTo>
                  <a:pt x="38881" y="55493"/>
                </a:lnTo>
                <a:lnTo>
                  <a:pt x="36292" y="60569"/>
                </a:lnTo>
                <a:lnTo>
                  <a:pt x="33704" y="65645"/>
                </a:lnTo>
                <a:lnTo>
                  <a:pt x="30249" y="70242"/>
                </a:lnTo>
                <a:lnTo>
                  <a:pt x="25927" y="74358"/>
                </a:lnTo>
                <a:lnTo>
                  <a:pt x="22869" y="77253"/>
                </a:lnTo>
                <a:lnTo>
                  <a:pt x="18814" y="79699"/>
                </a:lnTo>
                <a:lnTo>
                  <a:pt x="13758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9" name="object 689"/>
          <p:cNvSpPr/>
          <p:nvPr/>
        </p:nvSpPr>
        <p:spPr>
          <a:xfrm>
            <a:off x="2319028" y="2596224"/>
            <a:ext cx="66709" cy="73110"/>
          </a:xfrm>
          <a:custGeom>
            <a:avLst/>
            <a:gdLst/>
            <a:ahLst/>
            <a:cxnLst/>
            <a:rect l="l" t="t" r="r" b="b"/>
            <a:pathLst>
              <a:path w="73380" h="82858">
                <a:moveTo>
                  <a:pt x="67693" y="82858"/>
                </a:moveTo>
                <a:lnTo>
                  <a:pt x="73380" y="61700"/>
                </a:lnTo>
                <a:lnTo>
                  <a:pt x="69895" y="61700"/>
                </a:lnTo>
                <a:lnTo>
                  <a:pt x="66674" y="68835"/>
                </a:lnTo>
                <a:lnTo>
                  <a:pt x="63046" y="73329"/>
                </a:lnTo>
                <a:lnTo>
                  <a:pt x="59010" y="75184"/>
                </a:lnTo>
                <a:lnTo>
                  <a:pt x="54974" y="77039"/>
                </a:lnTo>
                <a:lnTo>
                  <a:pt x="48716" y="77966"/>
                </a:lnTo>
                <a:lnTo>
                  <a:pt x="32409" y="77966"/>
                </a:lnTo>
                <a:lnTo>
                  <a:pt x="27711" y="77742"/>
                </a:lnTo>
                <a:lnTo>
                  <a:pt x="24572" y="76845"/>
                </a:lnTo>
                <a:lnTo>
                  <a:pt x="23787" y="72890"/>
                </a:lnTo>
                <a:lnTo>
                  <a:pt x="23787" y="41887"/>
                </a:lnTo>
                <a:lnTo>
                  <a:pt x="48349" y="41887"/>
                </a:lnTo>
                <a:lnTo>
                  <a:pt x="51733" y="42672"/>
                </a:lnTo>
                <a:lnTo>
                  <a:pt x="54668" y="45811"/>
                </a:lnTo>
                <a:lnTo>
                  <a:pt x="55871" y="49022"/>
                </a:lnTo>
                <a:lnTo>
                  <a:pt x="56808" y="53873"/>
                </a:lnTo>
                <a:lnTo>
                  <a:pt x="59744" y="53873"/>
                </a:lnTo>
                <a:lnTo>
                  <a:pt x="59744" y="24887"/>
                </a:lnTo>
                <a:lnTo>
                  <a:pt x="56808" y="24887"/>
                </a:lnTo>
                <a:lnTo>
                  <a:pt x="55912" y="29738"/>
                </a:lnTo>
                <a:lnTo>
                  <a:pt x="54729" y="32959"/>
                </a:lnTo>
                <a:lnTo>
                  <a:pt x="51794" y="36139"/>
                </a:lnTo>
                <a:lnTo>
                  <a:pt x="48390" y="36934"/>
                </a:lnTo>
                <a:lnTo>
                  <a:pt x="23787" y="36934"/>
                </a:lnTo>
                <a:lnTo>
                  <a:pt x="23787" y="8988"/>
                </a:lnTo>
                <a:lnTo>
                  <a:pt x="24857" y="5064"/>
                </a:lnTo>
                <a:lnTo>
                  <a:pt x="27823" y="4769"/>
                </a:lnTo>
                <a:lnTo>
                  <a:pt x="52161" y="4769"/>
                </a:lnTo>
                <a:lnTo>
                  <a:pt x="56890" y="5584"/>
                </a:lnTo>
                <a:lnTo>
                  <a:pt x="61129" y="8846"/>
                </a:lnTo>
                <a:lnTo>
                  <a:pt x="62720" y="12433"/>
                </a:lnTo>
                <a:lnTo>
                  <a:pt x="63780" y="17978"/>
                </a:lnTo>
                <a:lnTo>
                  <a:pt x="66959" y="17978"/>
                </a:lnTo>
                <a:lnTo>
                  <a:pt x="66531" y="0"/>
                </a:lnTo>
                <a:lnTo>
                  <a:pt x="0" y="0"/>
                </a:lnTo>
                <a:lnTo>
                  <a:pt x="0" y="2323"/>
                </a:lnTo>
                <a:lnTo>
                  <a:pt x="4647" y="2649"/>
                </a:lnTo>
                <a:lnTo>
                  <a:pt x="7644" y="3495"/>
                </a:lnTo>
                <a:lnTo>
                  <a:pt x="10334" y="6226"/>
                </a:lnTo>
                <a:lnTo>
                  <a:pt x="11007" y="9131"/>
                </a:lnTo>
                <a:lnTo>
                  <a:pt x="11007" y="74011"/>
                </a:lnTo>
                <a:lnTo>
                  <a:pt x="10324" y="76957"/>
                </a:lnTo>
                <a:lnTo>
                  <a:pt x="7592" y="79281"/>
                </a:lnTo>
                <a:lnTo>
                  <a:pt x="4606" y="80106"/>
                </a:lnTo>
                <a:lnTo>
                  <a:pt x="0" y="80596"/>
                </a:lnTo>
                <a:lnTo>
                  <a:pt x="0" y="82858"/>
                </a:lnTo>
                <a:lnTo>
                  <a:pt x="67693" y="828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0" name="object 690"/>
          <p:cNvSpPr/>
          <p:nvPr/>
        </p:nvSpPr>
        <p:spPr>
          <a:xfrm>
            <a:off x="2388006" y="2601313"/>
            <a:ext cx="65486" cy="68021"/>
          </a:xfrm>
          <a:custGeom>
            <a:avLst/>
            <a:gdLst/>
            <a:ahLst/>
            <a:cxnLst/>
            <a:rect l="l" t="t" r="r" b="b"/>
            <a:pathLst>
              <a:path w="72035" h="77090">
                <a:moveTo>
                  <a:pt x="40848" y="77090"/>
                </a:moveTo>
                <a:lnTo>
                  <a:pt x="47819" y="77090"/>
                </a:lnTo>
                <a:lnTo>
                  <a:pt x="53689" y="76131"/>
                </a:lnTo>
                <a:lnTo>
                  <a:pt x="58459" y="74216"/>
                </a:lnTo>
                <a:lnTo>
                  <a:pt x="67509" y="70547"/>
                </a:lnTo>
                <a:lnTo>
                  <a:pt x="72035" y="63820"/>
                </a:lnTo>
                <a:lnTo>
                  <a:pt x="72035" y="48206"/>
                </a:lnTo>
                <a:lnTo>
                  <a:pt x="69996" y="43671"/>
                </a:lnTo>
                <a:lnTo>
                  <a:pt x="65920" y="40430"/>
                </a:lnTo>
                <a:lnTo>
                  <a:pt x="61843" y="37189"/>
                </a:lnTo>
                <a:lnTo>
                  <a:pt x="56931" y="34876"/>
                </a:lnTo>
                <a:lnTo>
                  <a:pt x="51182" y="33489"/>
                </a:lnTo>
                <a:lnTo>
                  <a:pt x="50082" y="40155"/>
                </a:lnTo>
                <a:lnTo>
                  <a:pt x="55137" y="42723"/>
                </a:lnTo>
                <a:lnTo>
                  <a:pt x="57664" y="47513"/>
                </a:lnTo>
                <a:lnTo>
                  <a:pt x="57664" y="61578"/>
                </a:lnTo>
                <a:lnTo>
                  <a:pt x="55504" y="66347"/>
                </a:lnTo>
                <a:lnTo>
                  <a:pt x="51182" y="68834"/>
                </a:lnTo>
                <a:lnTo>
                  <a:pt x="46861" y="71321"/>
                </a:lnTo>
                <a:lnTo>
                  <a:pt x="41500" y="72565"/>
                </a:lnTo>
                <a:lnTo>
                  <a:pt x="30656" y="72565"/>
                </a:lnTo>
                <a:lnTo>
                  <a:pt x="27823" y="72248"/>
                </a:lnTo>
                <a:lnTo>
                  <a:pt x="25377" y="70985"/>
                </a:lnTo>
                <a:lnTo>
                  <a:pt x="24765" y="67428"/>
                </a:lnTo>
                <a:lnTo>
                  <a:pt x="24765" y="36241"/>
                </a:lnTo>
                <a:lnTo>
                  <a:pt x="38585" y="36302"/>
                </a:lnTo>
                <a:lnTo>
                  <a:pt x="45027" y="37586"/>
                </a:lnTo>
                <a:lnTo>
                  <a:pt x="44374" y="30534"/>
                </a:lnTo>
                <a:lnTo>
                  <a:pt x="40889" y="31207"/>
                </a:lnTo>
                <a:lnTo>
                  <a:pt x="36690" y="31288"/>
                </a:lnTo>
                <a:lnTo>
                  <a:pt x="24765" y="31472"/>
                </a:lnTo>
                <a:lnTo>
                  <a:pt x="24765" y="3220"/>
                </a:lnTo>
                <a:lnTo>
                  <a:pt x="25071" y="0"/>
                </a:lnTo>
                <a:lnTo>
                  <a:pt x="12046" y="3200"/>
                </a:lnTo>
                <a:lnTo>
                  <a:pt x="12046" y="68202"/>
                </a:lnTo>
                <a:lnTo>
                  <a:pt x="11302" y="71189"/>
                </a:lnTo>
                <a:lnTo>
                  <a:pt x="8326" y="73757"/>
                </a:lnTo>
                <a:lnTo>
                  <a:pt x="5055" y="74542"/>
                </a:lnTo>
                <a:lnTo>
                  <a:pt x="0" y="74827"/>
                </a:lnTo>
                <a:lnTo>
                  <a:pt x="0" y="77090"/>
                </a:lnTo>
                <a:lnTo>
                  <a:pt x="40848" y="770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1" name="object 691"/>
          <p:cNvSpPr/>
          <p:nvPr/>
        </p:nvSpPr>
        <p:spPr>
          <a:xfrm>
            <a:off x="2467591" y="2596224"/>
            <a:ext cx="33688" cy="73110"/>
          </a:xfrm>
          <a:custGeom>
            <a:avLst/>
            <a:gdLst/>
            <a:ahLst/>
            <a:cxnLst/>
            <a:rect l="l" t="t" r="r" b="b"/>
            <a:pathLst>
              <a:path w="37057" h="82858">
                <a:moveTo>
                  <a:pt x="24888" y="8968"/>
                </a:moveTo>
                <a:lnTo>
                  <a:pt x="25642" y="6002"/>
                </a:lnTo>
                <a:lnTo>
                  <a:pt x="28659" y="3352"/>
                </a:lnTo>
                <a:lnTo>
                  <a:pt x="31961" y="2568"/>
                </a:lnTo>
                <a:lnTo>
                  <a:pt x="37057" y="2323"/>
                </a:lnTo>
                <a:lnTo>
                  <a:pt x="37057" y="0"/>
                </a:lnTo>
                <a:lnTo>
                  <a:pt x="0" y="0"/>
                </a:lnTo>
                <a:lnTo>
                  <a:pt x="0" y="2323"/>
                </a:lnTo>
                <a:lnTo>
                  <a:pt x="5096" y="2568"/>
                </a:lnTo>
                <a:lnTo>
                  <a:pt x="8398" y="3352"/>
                </a:lnTo>
                <a:lnTo>
                  <a:pt x="11415" y="6002"/>
                </a:lnTo>
                <a:lnTo>
                  <a:pt x="12168" y="8968"/>
                </a:lnTo>
                <a:lnTo>
                  <a:pt x="12168" y="74134"/>
                </a:lnTo>
                <a:lnTo>
                  <a:pt x="11415" y="77140"/>
                </a:lnTo>
                <a:lnTo>
                  <a:pt x="8398" y="79464"/>
                </a:lnTo>
                <a:lnTo>
                  <a:pt x="5096" y="80229"/>
                </a:lnTo>
                <a:lnTo>
                  <a:pt x="0" y="80596"/>
                </a:lnTo>
                <a:lnTo>
                  <a:pt x="0" y="82858"/>
                </a:lnTo>
                <a:lnTo>
                  <a:pt x="37057" y="82858"/>
                </a:lnTo>
                <a:lnTo>
                  <a:pt x="37057" y="80596"/>
                </a:lnTo>
                <a:lnTo>
                  <a:pt x="31961" y="80229"/>
                </a:lnTo>
                <a:lnTo>
                  <a:pt x="28659" y="79464"/>
                </a:lnTo>
                <a:lnTo>
                  <a:pt x="25642" y="77140"/>
                </a:lnTo>
                <a:lnTo>
                  <a:pt x="24888" y="74134"/>
                </a:lnTo>
                <a:lnTo>
                  <a:pt x="24888" y="8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2" name="object 692"/>
          <p:cNvSpPr/>
          <p:nvPr/>
        </p:nvSpPr>
        <p:spPr>
          <a:xfrm>
            <a:off x="2501468" y="2596224"/>
            <a:ext cx="65597" cy="73110"/>
          </a:xfrm>
          <a:custGeom>
            <a:avLst/>
            <a:gdLst/>
            <a:ahLst/>
            <a:cxnLst/>
            <a:rect l="l" t="t" r="r" b="b"/>
            <a:pathLst>
              <a:path w="72157" h="82858">
                <a:moveTo>
                  <a:pt x="3057" y="21279"/>
                </a:moveTo>
                <a:lnTo>
                  <a:pt x="4321" y="14553"/>
                </a:lnTo>
                <a:lnTo>
                  <a:pt x="6206" y="10191"/>
                </a:lnTo>
                <a:lnTo>
                  <a:pt x="8713" y="8193"/>
                </a:lnTo>
                <a:lnTo>
                  <a:pt x="11221" y="6196"/>
                </a:lnTo>
                <a:lnTo>
                  <a:pt x="15939" y="5197"/>
                </a:lnTo>
                <a:lnTo>
                  <a:pt x="29841" y="5197"/>
                </a:lnTo>
                <a:lnTo>
                  <a:pt x="29841" y="73237"/>
                </a:lnTo>
                <a:lnTo>
                  <a:pt x="29189" y="76621"/>
                </a:lnTo>
                <a:lnTo>
                  <a:pt x="26579" y="79311"/>
                </a:lnTo>
                <a:lnTo>
                  <a:pt x="23277" y="80188"/>
                </a:lnTo>
                <a:lnTo>
                  <a:pt x="17978" y="80596"/>
                </a:lnTo>
                <a:lnTo>
                  <a:pt x="17978" y="82858"/>
                </a:lnTo>
                <a:lnTo>
                  <a:pt x="54484" y="82858"/>
                </a:lnTo>
                <a:lnTo>
                  <a:pt x="54484" y="80596"/>
                </a:lnTo>
                <a:lnTo>
                  <a:pt x="49389" y="80229"/>
                </a:lnTo>
                <a:lnTo>
                  <a:pt x="46086" y="79464"/>
                </a:lnTo>
                <a:lnTo>
                  <a:pt x="43070" y="77140"/>
                </a:lnTo>
                <a:lnTo>
                  <a:pt x="42315" y="74134"/>
                </a:lnTo>
                <a:lnTo>
                  <a:pt x="42315" y="5197"/>
                </a:lnTo>
                <a:lnTo>
                  <a:pt x="56543" y="5197"/>
                </a:lnTo>
                <a:lnTo>
                  <a:pt x="61303" y="6206"/>
                </a:lnTo>
                <a:lnTo>
                  <a:pt x="65828" y="10242"/>
                </a:lnTo>
                <a:lnTo>
                  <a:pt x="67693" y="14594"/>
                </a:lnTo>
                <a:lnTo>
                  <a:pt x="69161" y="21279"/>
                </a:lnTo>
                <a:lnTo>
                  <a:pt x="72157" y="21279"/>
                </a:lnTo>
                <a:lnTo>
                  <a:pt x="71484" y="0"/>
                </a:lnTo>
                <a:lnTo>
                  <a:pt x="733" y="0"/>
                </a:lnTo>
                <a:lnTo>
                  <a:pt x="0" y="21279"/>
                </a:lnTo>
                <a:lnTo>
                  <a:pt x="3057" y="21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3" name="object 693"/>
          <p:cNvSpPr/>
          <p:nvPr/>
        </p:nvSpPr>
        <p:spPr>
          <a:xfrm>
            <a:off x="2388006" y="2596224"/>
            <a:ext cx="61650" cy="40520"/>
          </a:xfrm>
          <a:custGeom>
            <a:avLst/>
            <a:gdLst/>
            <a:ahLst/>
            <a:cxnLst/>
            <a:rect l="l" t="t" r="r" b="b"/>
            <a:pathLst>
              <a:path w="67815" h="45923">
                <a:moveTo>
                  <a:pt x="5055" y="2568"/>
                </a:moveTo>
                <a:lnTo>
                  <a:pt x="8326" y="3352"/>
                </a:lnTo>
                <a:lnTo>
                  <a:pt x="11302" y="6002"/>
                </a:lnTo>
                <a:lnTo>
                  <a:pt x="12046" y="8968"/>
                </a:lnTo>
                <a:lnTo>
                  <a:pt x="25071" y="5768"/>
                </a:lnTo>
                <a:lnTo>
                  <a:pt x="27904" y="4647"/>
                </a:lnTo>
                <a:lnTo>
                  <a:pt x="37403" y="4647"/>
                </a:lnTo>
                <a:lnTo>
                  <a:pt x="42540" y="5360"/>
                </a:lnTo>
                <a:lnTo>
                  <a:pt x="45923" y="6787"/>
                </a:lnTo>
                <a:lnTo>
                  <a:pt x="52038" y="9396"/>
                </a:lnTo>
                <a:lnTo>
                  <a:pt x="55096" y="14431"/>
                </a:lnTo>
                <a:lnTo>
                  <a:pt x="55096" y="28210"/>
                </a:lnTo>
                <a:lnTo>
                  <a:pt x="52446" y="32592"/>
                </a:lnTo>
                <a:lnTo>
                  <a:pt x="47147" y="35038"/>
                </a:lnTo>
                <a:lnTo>
                  <a:pt x="44374" y="36302"/>
                </a:lnTo>
                <a:lnTo>
                  <a:pt x="45027" y="43355"/>
                </a:lnTo>
                <a:lnTo>
                  <a:pt x="50082" y="45923"/>
                </a:lnTo>
                <a:lnTo>
                  <a:pt x="51182" y="39258"/>
                </a:lnTo>
                <a:lnTo>
                  <a:pt x="55830" y="38116"/>
                </a:lnTo>
                <a:lnTo>
                  <a:pt x="59316" y="36669"/>
                </a:lnTo>
                <a:lnTo>
                  <a:pt x="61639" y="34916"/>
                </a:lnTo>
                <a:lnTo>
                  <a:pt x="65757" y="31858"/>
                </a:lnTo>
                <a:lnTo>
                  <a:pt x="67815" y="27375"/>
                </a:lnTo>
                <a:lnTo>
                  <a:pt x="67815" y="13595"/>
                </a:lnTo>
                <a:lnTo>
                  <a:pt x="64870" y="8051"/>
                </a:lnTo>
                <a:lnTo>
                  <a:pt x="58979" y="4830"/>
                </a:lnTo>
                <a:lnTo>
                  <a:pt x="53088" y="1609"/>
                </a:lnTo>
                <a:lnTo>
                  <a:pt x="45128" y="0"/>
                </a:lnTo>
                <a:lnTo>
                  <a:pt x="0" y="0"/>
                </a:lnTo>
                <a:lnTo>
                  <a:pt x="0" y="2323"/>
                </a:lnTo>
                <a:lnTo>
                  <a:pt x="5055" y="2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4" name="object 694"/>
          <p:cNvSpPr/>
          <p:nvPr/>
        </p:nvSpPr>
        <p:spPr>
          <a:xfrm>
            <a:off x="3142480" y="2593418"/>
            <a:ext cx="101676" cy="81474"/>
          </a:xfrm>
          <a:custGeom>
            <a:avLst/>
            <a:gdLst/>
            <a:ahLst/>
            <a:cxnLst/>
            <a:rect l="l" t="t" r="r" b="b"/>
            <a:pathLst>
              <a:path w="111844" h="9233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111844" h="92337">
                <a:moveTo>
                  <a:pt x="42683" y="13942"/>
                </a:moveTo>
                <a:lnTo>
                  <a:pt x="44864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7" y="2874"/>
                </a:lnTo>
                <a:lnTo>
                  <a:pt x="27517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1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6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3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09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3"/>
                </a:lnTo>
                <a:lnTo>
                  <a:pt x="4627" y="72402"/>
                </a:lnTo>
                <a:lnTo>
                  <a:pt x="3016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4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6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50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0" y="59540"/>
                </a:lnTo>
                <a:lnTo>
                  <a:pt x="41888" y="62985"/>
                </a:lnTo>
                <a:lnTo>
                  <a:pt x="41888" y="72524"/>
                </a:lnTo>
                <a:lnTo>
                  <a:pt x="39911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111844" h="92337">
                <a:moveTo>
                  <a:pt x="31023" y="81962"/>
                </a:moveTo>
                <a:lnTo>
                  <a:pt x="27517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111844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1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5" y="48871"/>
                </a:lnTo>
                <a:lnTo>
                  <a:pt x="101876" y="61273"/>
                </a:lnTo>
                <a:lnTo>
                  <a:pt x="101876" y="67306"/>
                </a:lnTo>
                <a:lnTo>
                  <a:pt x="100123" y="72392"/>
                </a:lnTo>
                <a:lnTo>
                  <a:pt x="96617" y="76529"/>
                </a:lnTo>
                <a:lnTo>
                  <a:pt x="93111" y="80667"/>
                </a:lnTo>
                <a:lnTo>
                  <a:pt x="89014" y="82736"/>
                </a:lnTo>
                <a:lnTo>
                  <a:pt x="82288" y="82736"/>
                </a:lnTo>
                <a:lnTo>
                  <a:pt x="79383" y="81422"/>
                </a:lnTo>
                <a:lnTo>
                  <a:pt x="75612" y="78792"/>
                </a:lnTo>
                <a:lnTo>
                  <a:pt x="71841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9" y="79434"/>
                </a:lnTo>
                <a:lnTo>
                  <a:pt x="61089" y="82695"/>
                </a:lnTo>
                <a:lnTo>
                  <a:pt x="63127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0" y="87384"/>
                </a:lnTo>
                <a:lnTo>
                  <a:pt x="77538" y="87379"/>
                </a:lnTo>
                <a:lnTo>
                  <a:pt x="90605" y="85017"/>
                </a:lnTo>
                <a:lnTo>
                  <a:pt x="101234" y="78333"/>
                </a:lnTo>
                <a:lnTo>
                  <a:pt x="107655" y="72299"/>
                </a:lnTo>
                <a:lnTo>
                  <a:pt x="110865" y="64779"/>
                </a:lnTo>
                <a:lnTo>
                  <a:pt x="110865" y="51733"/>
                </a:lnTo>
                <a:lnTo>
                  <a:pt x="110111" y="47911"/>
                </a:lnTo>
                <a:lnTo>
                  <a:pt x="108603" y="44303"/>
                </a:lnTo>
                <a:lnTo>
                  <a:pt x="107094" y="40695"/>
                </a:lnTo>
                <a:lnTo>
                  <a:pt x="104873" y="37444"/>
                </a:lnTo>
                <a:lnTo>
                  <a:pt x="101937" y="34550"/>
                </a:lnTo>
                <a:lnTo>
                  <a:pt x="98513" y="31206"/>
                </a:lnTo>
                <a:lnTo>
                  <a:pt x="94253" y="28679"/>
                </a:lnTo>
                <a:lnTo>
                  <a:pt x="89157" y="26967"/>
                </a:lnTo>
                <a:lnTo>
                  <a:pt x="86059" y="25948"/>
                </a:lnTo>
                <a:lnTo>
                  <a:pt x="81167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5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3" y="3180"/>
                </a:lnTo>
                <a:lnTo>
                  <a:pt x="65492" y="3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5" name="object 695"/>
          <p:cNvSpPr/>
          <p:nvPr/>
        </p:nvSpPr>
        <p:spPr>
          <a:xfrm>
            <a:off x="3552344" y="2593796"/>
            <a:ext cx="216028" cy="81474"/>
          </a:xfrm>
          <a:custGeom>
            <a:avLst/>
            <a:gdLst/>
            <a:ahLst/>
            <a:cxnLst/>
            <a:rect l="l" t="t" r="r" b="b"/>
            <a:pathLst>
              <a:path w="237631" h="92337">
                <a:moveTo>
                  <a:pt x="161621" y="81157"/>
                </a:moveTo>
                <a:lnTo>
                  <a:pt x="158094" y="83225"/>
                </a:lnTo>
                <a:lnTo>
                  <a:pt x="147128" y="83225"/>
                </a:lnTo>
                <a:lnTo>
                  <a:pt x="142654" y="80045"/>
                </a:lnTo>
                <a:lnTo>
                  <a:pt x="145273" y="86955"/>
                </a:lnTo>
                <a:lnTo>
                  <a:pt x="160112" y="86955"/>
                </a:lnTo>
                <a:lnTo>
                  <a:pt x="166339" y="83959"/>
                </a:lnTo>
                <a:lnTo>
                  <a:pt x="171129" y="77966"/>
                </a:lnTo>
                <a:lnTo>
                  <a:pt x="175920" y="71973"/>
                </a:lnTo>
                <a:lnTo>
                  <a:pt x="178314" y="65247"/>
                </a:lnTo>
                <a:lnTo>
                  <a:pt x="178314" y="49470"/>
                </a:lnTo>
                <a:lnTo>
                  <a:pt x="176113" y="43070"/>
                </a:lnTo>
                <a:lnTo>
                  <a:pt x="171710" y="38585"/>
                </a:lnTo>
                <a:lnTo>
                  <a:pt x="167308" y="34101"/>
                </a:lnTo>
                <a:lnTo>
                  <a:pt x="161865" y="31859"/>
                </a:lnTo>
                <a:lnTo>
                  <a:pt x="152081" y="31859"/>
                </a:lnTo>
                <a:lnTo>
                  <a:pt x="148800" y="32511"/>
                </a:lnTo>
                <a:lnTo>
                  <a:pt x="145538" y="33815"/>
                </a:lnTo>
                <a:lnTo>
                  <a:pt x="141522" y="35691"/>
                </a:lnTo>
                <a:lnTo>
                  <a:pt x="138995" y="37240"/>
                </a:lnTo>
                <a:lnTo>
                  <a:pt x="139973" y="32796"/>
                </a:lnTo>
                <a:lnTo>
                  <a:pt x="141767" y="28312"/>
                </a:lnTo>
                <a:lnTo>
                  <a:pt x="144376" y="23787"/>
                </a:lnTo>
                <a:lnTo>
                  <a:pt x="146985" y="19262"/>
                </a:lnTo>
                <a:lnTo>
                  <a:pt x="149778" y="15531"/>
                </a:lnTo>
                <a:lnTo>
                  <a:pt x="152754" y="12596"/>
                </a:lnTo>
                <a:lnTo>
                  <a:pt x="155648" y="9702"/>
                </a:lnTo>
                <a:lnTo>
                  <a:pt x="158940" y="7450"/>
                </a:lnTo>
                <a:lnTo>
                  <a:pt x="162629" y="5839"/>
                </a:lnTo>
                <a:lnTo>
                  <a:pt x="166319" y="4229"/>
                </a:lnTo>
                <a:lnTo>
                  <a:pt x="170711" y="2955"/>
                </a:lnTo>
                <a:lnTo>
                  <a:pt x="175807" y="2017"/>
                </a:lnTo>
                <a:lnTo>
                  <a:pt x="175502" y="0"/>
                </a:lnTo>
                <a:lnTo>
                  <a:pt x="164092" y="1233"/>
                </a:lnTo>
                <a:lnTo>
                  <a:pt x="152160" y="5548"/>
                </a:lnTo>
                <a:lnTo>
                  <a:pt x="141135" y="12963"/>
                </a:lnTo>
                <a:lnTo>
                  <a:pt x="138928" y="15053"/>
                </a:lnTo>
                <a:lnTo>
                  <a:pt x="135570" y="49042"/>
                </a:lnTo>
                <a:lnTo>
                  <a:pt x="136182" y="45373"/>
                </a:lnTo>
                <a:lnTo>
                  <a:pt x="137405" y="43171"/>
                </a:lnTo>
                <a:lnTo>
                  <a:pt x="139484" y="39421"/>
                </a:lnTo>
                <a:lnTo>
                  <a:pt x="143682" y="37546"/>
                </a:lnTo>
                <a:lnTo>
                  <a:pt x="156851" y="37546"/>
                </a:lnTo>
                <a:lnTo>
                  <a:pt x="161702" y="41051"/>
                </a:lnTo>
                <a:lnTo>
                  <a:pt x="164556" y="48064"/>
                </a:lnTo>
                <a:lnTo>
                  <a:pt x="166268" y="52263"/>
                </a:lnTo>
                <a:lnTo>
                  <a:pt x="167124" y="57073"/>
                </a:lnTo>
                <a:lnTo>
                  <a:pt x="167124" y="68040"/>
                </a:lnTo>
                <a:lnTo>
                  <a:pt x="166023" y="72881"/>
                </a:lnTo>
                <a:lnTo>
                  <a:pt x="163822" y="77018"/>
                </a:lnTo>
                <a:lnTo>
                  <a:pt x="161621" y="81157"/>
                </a:lnTo>
                <a:close/>
              </a:path>
              <a:path w="237631" h="92337">
                <a:moveTo>
                  <a:pt x="139820" y="73685"/>
                </a:moveTo>
                <a:lnTo>
                  <a:pt x="136987" y="67326"/>
                </a:lnTo>
                <a:lnTo>
                  <a:pt x="135570" y="60824"/>
                </a:lnTo>
                <a:lnTo>
                  <a:pt x="135570" y="49042"/>
                </a:lnTo>
                <a:lnTo>
                  <a:pt x="138928" y="15053"/>
                </a:lnTo>
                <a:lnTo>
                  <a:pt x="130642" y="25525"/>
                </a:lnTo>
                <a:lnTo>
                  <a:pt x="125670" y="37181"/>
                </a:lnTo>
                <a:lnTo>
                  <a:pt x="124013" y="50020"/>
                </a:lnTo>
                <a:lnTo>
                  <a:pt x="124104" y="53345"/>
                </a:lnTo>
                <a:lnTo>
                  <a:pt x="126692" y="66451"/>
                </a:lnTo>
                <a:lnTo>
                  <a:pt x="132849" y="76865"/>
                </a:lnTo>
                <a:lnTo>
                  <a:pt x="138740" y="83592"/>
                </a:lnTo>
                <a:lnTo>
                  <a:pt x="145273" y="86955"/>
                </a:lnTo>
                <a:lnTo>
                  <a:pt x="142654" y="80045"/>
                </a:lnTo>
                <a:lnTo>
                  <a:pt x="139820" y="73685"/>
                </a:lnTo>
                <a:close/>
              </a:path>
              <a:path w="237631" h="92337">
                <a:moveTo>
                  <a:pt x="223342" y="36445"/>
                </a:moveTo>
                <a:lnTo>
                  <a:pt x="227031" y="33959"/>
                </a:lnTo>
                <a:lnTo>
                  <a:pt x="229314" y="31797"/>
                </a:lnTo>
                <a:lnTo>
                  <a:pt x="233269" y="28006"/>
                </a:lnTo>
                <a:lnTo>
                  <a:pt x="235246" y="23725"/>
                </a:lnTo>
                <a:lnTo>
                  <a:pt x="235246" y="14268"/>
                </a:lnTo>
                <a:lnTo>
                  <a:pt x="233309" y="10150"/>
                </a:lnTo>
                <a:lnTo>
                  <a:pt x="229436" y="6603"/>
                </a:lnTo>
                <a:lnTo>
                  <a:pt x="225563" y="3057"/>
                </a:lnTo>
                <a:lnTo>
                  <a:pt x="220346" y="1283"/>
                </a:lnTo>
                <a:lnTo>
                  <a:pt x="213782" y="1283"/>
                </a:lnTo>
                <a:lnTo>
                  <a:pt x="208197" y="4708"/>
                </a:lnTo>
                <a:lnTo>
                  <a:pt x="216799" y="4708"/>
                </a:lnTo>
                <a:lnTo>
                  <a:pt x="220417" y="6063"/>
                </a:lnTo>
                <a:lnTo>
                  <a:pt x="222802" y="8775"/>
                </a:lnTo>
                <a:lnTo>
                  <a:pt x="225186" y="11486"/>
                </a:lnTo>
                <a:lnTo>
                  <a:pt x="226379" y="14777"/>
                </a:lnTo>
                <a:lnTo>
                  <a:pt x="226379" y="23094"/>
                </a:lnTo>
                <a:lnTo>
                  <a:pt x="225115" y="26885"/>
                </a:lnTo>
                <a:lnTo>
                  <a:pt x="222587" y="30024"/>
                </a:lnTo>
                <a:lnTo>
                  <a:pt x="221120" y="31859"/>
                </a:lnTo>
                <a:lnTo>
                  <a:pt x="218470" y="34121"/>
                </a:lnTo>
                <a:lnTo>
                  <a:pt x="214638" y="36812"/>
                </a:lnTo>
                <a:lnTo>
                  <a:pt x="209950" y="33917"/>
                </a:lnTo>
                <a:lnTo>
                  <a:pt x="208584" y="46535"/>
                </a:lnTo>
                <a:lnTo>
                  <a:pt x="216493" y="52120"/>
                </a:lnTo>
                <a:lnTo>
                  <a:pt x="221721" y="56288"/>
                </a:lnTo>
                <a:lnTo>
                  <a:pt x="224269" y="59040"/>
                </a:lnTo>
                <a:lnTo>
                  <a:pt x="226817" y="61792"/>
                </a:lnTo>
                <a:lnTo>
                  <a:pt x="228091" y="65389"/>
                </a:lnTo>
                <a:lnTo>
                  <a:pt x="228091" y="73747"/>
                </a:lnTo>
                <a:lnTo>
                  <a:pt x="226889" y="77008"/>
                </a:lnTo>
                <a:lnTo>
                  <a:pt x="224483" y="79617"/>
                </a:lnTo>
                <a:lnTo>
                  <a:pt x="222078" y="82227"/>
                </a:lnTo>
                <a:lnTo>
                  <a:pt x="218531" y="83531"/>
                </a:lnTo>
                <a:lnTo>
                  <a:pt x="209399" y="83531"/>
                </a:lnTo>
                <a:lnTo>
                  <a:pt x="205741" y="81880"/>
                </a:lnTo>
                <a:lnTo>
                  <a:pt x="202866" y="78578"/>
                </a:lnTo>
                <a:lnTo>
                  <a:pt x="206586" y="86955"/>
                </a:lnTo>
                <a:lnTo>
                  <a:pt x="220651" y="86955"/>
                </a:lnTo>
                <a:lnTo>
                  <a:pt x="226572" y="84958"/>
                </a:lnTo>
                <a:lnTo>
                  <a:pt x="230996" y="80963"/>
                </a:lnTo>
                <a:lnTo>
                  <a:pt x="235419" y="76968"/>
                </a:lnTo>
                <a:lnTo>
                  <a:pt x="237631" y="72034"/>
                </a:lnTo>
                <a:lnTo>
                  <a:pt x="237631" y="60986"/>
                </a:lnTo>
                <a:lnTo>
                  <a:pt x="236132" y="56493"/>
                </a:lnTo>
                <a:lnTo>
                  <a:pt x="233136" y="52680"/>
                </a:lnTo>
                <a:lnTo>
                  <a:pt x="230140" y="48869"/>
                </a:lnTo>
                <a:lnTo>
                  <a:pt x="225177" y="44394"/>
                </a:lnTo>
                <a:lnTo>
                  <a:pt x="218245" y="39258"/>
                </a:lnTo>
                <a:lnTo>
                  <a:pt x="223342" y="36445"/>
                </a:lnTo>
                <a:close/>
              </a:path>
              <a:path w="237631" h="92337">
                <a:moveTo>
                  <a:pt x="191390" y="77732"/>
                </a:moveTo>
                <a:lnTo>
                  <a:pt x="196140" y="81421"/>
                </a:lnTo>
                <a:lnTo>
                  <a:pt x="200889" y="85111"/>
                </a:lnTo>
                <a:lnTo>
                  <a:pt x="206586" y="86955"/>
                </a:lnTo>
                <a:lnTo>
                  <a:pt x="202866" y="78578"/>
                </a:lnTo>
                <a:lnTo>
                  <a:pt x="199992" y="75275"/>
                </a:lnTo>
                <a:lnTo>
                  <a:pt x="198555" y="70832"/>
                </a:lnTo>
                <a:lnTo>
                  <a:pt x="198555" y="61985"/>
                </a:lnTo>
                <a:lnTo>
                  <a:pt x="199350" y="58602"/>
                </a:lnTo>
                <a:lnTo>
                  <a:pt x="200940" y="55096"/>
                </a:lnTo>
                <a:lnTo>
                  <a:pt x="202530" y="51590"/>
                </a:lnTo>
                <a:lnTo>
                  <a:pt x="205078" y="48736"/>
                </a:lnTo>
                <a:lnTo>
                  <a:pt x="208584" y="46535"/>
                </a:lnTo>
                <a:lnTo>
                  <a:pt x="209950" y="33917"/>
                </a:lnTo>
                <a:lnTo>
                  <a:pt x="206169" y="30830"/>
                </a:lnTo>
                <a:lnTo>
                  <a:pt x="203295" y="27547"/>
                </a:lnTo>
                <a:lnTo>
                  <a:pt x="200420" y="24266"/>
                </a:lnTo>
                <a:lnTo>
                  <a:pt x="198983" y="20709"/>
                </a:lnTo>
                <a:lnTo>
                  <a:pt x="198983" y="13494"/>
                </a:lnTo>
                <a:lnTo>
                  <a:pt x="200206" y="10619"/>
                </a:lnTo>
                <a:lnTo>
                  <a:pt x="205099" y="5890"/>
                </a:lnTo>
                <a:lnTo>
                  <a:pt x="208197" y="4708"/>
                </a:lnTo>
                <a:lnTo>
                  <a:pt x="213782" y="1283"/>
                </a:lnTo>
                <a:lnTo>
                  <a:pt x="206647" y="1283"/>
                </a:lnTo>
                <a:lnTo>
                  <a:pt x="200848" y="3159"/>
                </a:lnTo>
                <a:lnTo>
                  <a:pt x="196385" y="6910"/>
                </a:lnTo>
                <a:lnTo>
                  <a:pt x="191921" y="10660"/>
                </a:lnTo>
                <a:lnTo>
                  <a:pt x="189689" y="15226"/>
                </a:lnTo>
                <a:lnTo>
                  <a:pt x="189689" y="25336"/>
                </a:lnTo>
                <a:lnTo>
                  <a:pt x="191197" y="29658"/>
                </a:lnTo>
                <a:lnTo>
                  <a:pt x="194214" y="33571"/>
                </a:lnTo>
                <a:lnTo>
                  <a:pt x="196171" y="36139"/>
                </a:lnTo>
                <a:lnTo>
                  <a:pt x="199840" y="39584"/>
                </a:lnTo>
                <a:lnTo>
                  <a:pt x="205220" y="43905"/>
                </a:lnTo>
                <a:lnTo>
                  <a:pt x="199880" y="47493"/>
                </a:lnTo>
                <a:lnTo>
                  <a:pt x="196130" y="50571"/>
                </a:lnTo>
                <a:lnTo>
                  <a:pt x="193969" y="53139"/>
                </a:lnTo>
                <a:lnTo>
                  <a:pt x="190667" y="57094"/>
                </a:lnTo>
                <a:lnTo>
                  <a:pt x="189016" y="61659"/>
                </a:lnTo>
                <a:lnTo>
                  <a:pt x="189016" y="72870"/>
                </a:lnTo>
                <a:lnTo>
                  <a:pt x="191390" y="77732"/>
                </a:lnTo>
                <a:close/>
              </a:path>
              <a:path w="237631" h="92337">
                <a:moveTo>
                  <a:pt x="10334" y="22238"/>
                </a:moveTo>
                <a:lnTo>
                  <a:pt x="10334" y="15348"/>
                </a:lnTo>
                <a:lnTo>
                  <a:pt x="7216" y="35773"/>
                </a:lnTo>
                <a:lnTo>
                  <a:pt x="9825" y="38341"/>
                </a:lnTo>
                <a:lnTo>
                  <a:pt x="15186" y="42009"/>
                </a:lnTo>
                <a:lnTo>
                  <a:pt x="15410" y="28924"/>
                </a:lnTo>
                <a:lnTo>
                  <a:pt x="12026" y="25580"/>
                </a:lnTo>
                <a:lnTo>
                  <a:pt x="10334" y="22238"/>
                </a:lnTo>
                <a:close/>
              </a:path>
              <a:path w="237631" h="92337">
                <a:moveTo>
                  <a:pt x="42683" y="13513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6" y="7154"/>
                </a:lnTo>
                <a:lnTo>
                  <a:pt x="42500" y="5584"/>
                </a:lnTo>
                <a:lnTo>
                  <a:pt x="38708" y="4402"/>
                </a:lnTo>
                <a:lnTo>
                  <a:pt x="34631" y="3301"/>
                </a:lnTo>
                <a:lnTo>
                  <a:pt x="30902" y="2649"/>
                </a:lnTo>
                <a:lnTo>
                  <a:pt x="27518" y="2445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5"/>
                </a:lnTo>
                <a:lnTo>
                  <a:pt x="16490" y="2771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5"/>
                </a:lnTo>
                <a:lnTo>
                  <a:pt x="3017" y="31695"/>
                </a:lnTo>
                <a:lnTo>
                  <a:pt x="7216" y="35773"/>
                </a:lnTo>
                <a:lnTo>
                  <a:pt x="10334" y="15348"/>
                </a:lnTo>
                <a:lnTo>
                  <a:pt x="11516" y="12423"/>
                </a:lnTo>
                <a:lnTo>
                  <a:pt x="16246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0"/>
                </a:lnTo>
                <a:lnTo>
                  <a:pt x="20118" y="32858"/>
                </a:lnTo>
                <a:lnTo>
                  <a:pt x="17530" y="30962"/>
                </a:lnTo>
                <a:lnTo>
                  <a:pt x="15410" y="28924"/>
                </a:lnTo>
                <a:lnTo>
                  <a:pt x="15186" y="42009"/>
                </a:lnTo>
                <a:lnTo>
                  <a:pt x="23298" y="46779"/>
                </a:lnTo>
                <a:lnTo>
                  <a:pt x="23298" y="82185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3"/>
                </a:lnTo>
                <a:lnTo>
                  <a:pt x="3017" y="68101"/>
                </a:lnTo>
                <a:lnTo>
                  <a:pt x="1834" y="63045"/>
                </a:lnTo>
                <a:lnTo>
                  <a:pt x="0" y="63045"/>
                </a:lnTo>
                <a:lnTo>
                  <a:pt x="0" y="79251"/>
                </a:lnTo>
                <a:lnTo>
                  <a:pt x="4362" y="81533"/>
                </a:lnTo>
                <a:lnTo>
                  <a:pt x="7705" y="83041"/>
                </a:lnTo>
                <a:lnTo>
                  <a:pt x="10029" y="83775"/>
                </a:lnTo>
                <a:lnTo>
                  <a:pt x="13535" y="84876"/>
                </a:lnTo>
                <a:lnTo>
                  <a:pt x="17957" y="85487"/>
                </a:lnTo>
                <a:lnTo>
                  <a:pt x="23298" y="85610"/>
                </a:lnTo>
                <a:lnTo>
                  <a:pt x="23298" y="96678"/>
                </a:lnTo>
                <a:lnTo>
                  <a:pt x="27518" y="96678"/>
                </a:lnTo>
                <a:lnTo>
                  <a:pt x="27518" y="85610"/>
                </a:lnTo>
                <a:lnTo>
                  <a:pt x="30127" y="85406"/>
                </a:lnTo>
                <a:lnTo>
                  <a:pt x="27518" y="82185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3" y="54382"/>
                </a:lnTo>
                <a:lnTo>
                  <a:pt x="37546" y="56135"/>
                </a:lnTo>
                <a:lnTo>
                  <a:pt x="40441" y="59111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1" y="76274"/>
                </a:lnTo>
                <a:lnTo>
                  <a:pt x="35956" y="79006"/>
                </a:lnTo>
                <a:lnTo>
                  <a:pt x="33836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69" y="81554"/>
                </a:lnTo>
                <a:lnTo>
                  <a:pt x="44212" y="79678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0"/>
                </a:lnTo>
                <a:lnTo>
                  <a:pt x="51264" y="68467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2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3"/>
                </a:lnTo>
                <a:close/>
              </a:path>
              <a:path w="237631" h="92337">
                <a:moveTo>
                  <a:pt x="31024" y="81533"/>
                </a:moveTo>
                <a:lnTo>
                  <a:pt x="27518" y="82185"/>
                </a:lnTo>
                <a:lnTo>
                  <a:pt x="30127" y="85406"/>
                </a:lnTo>
                <a:lnTo>
                  <a:pt x="33000" y="84835"/>
                </a:lnTo>
                <a:lnTo>
                  <a:pt x="33836" y="80473"/>
                </a:lnTo>
                <a:lnTo>
                  <a:pt x="31024" y="81533"/>
                </a:lnTo>
                <a:close/>
              </a:path>
              <a:path w="237631" h="92337">
                <a:moveTo>
                  <a:pt x="73197" y="76070"/>
                </a:moveTo>
                <a:lnTo>
                  <a:pt x="79650" y="69382"/>
                </a:lnTo>
                <a:lnTo>
                  <a:pt x="90126" y="58242"/>
                </a:lnTo>
                <a:lnTo>
                  <a:pt x="97984" y="49444"/>
                </a:lnTo>
                <a:lnTo>
                  <a:pt x="103222" y="42988"/>
                </a:lnTo>
                <a:lnTo>
                  <a:pt x="107829" y="36791"/>
                </a:lnTo>
                <a:lnTo>
                  <a:pt x="110132" y="30351"/>
                </a:lnTo>
                <a:lnTo>
                  <a:pt x="110132" y="17386"/>
                </a:lnTo>
                <a:lnTo>
                  <a:pt x="108002" y="12076"/>
                </a:lnTo>
                <a:lnTo>
                  <a:pt x="103742" y="7735"/>
                </a:lnTo>
                <a:lnTo>
                  <a:pt x="99481" y="3393"/>
                </a:lnTo>
                <a:lnTo>
                  <a:pt x="93907" y="1222"/>
                </a:lnTo>
                <a:lnTo>
                  <a:pt x="81432" y="1222"/>
                </a:lnTo>
                <a:lnTo>
                  <a:pt x="76204" y="3046"/>
                </a:lnTo>
                <a:lnTo>
                  <a:pt x="71331" y="6695"/>
                </a:lnTo>
                <a:lnTo>
                  <a:pt x="66460" y="10344"/>
                </a:lnTo>
                <a:lnTo>
                  <a:pt x="63006" y="16856"/>
                </a:lnTo>
                <a:lnTo>
                  <a:pt x="60967" y="26233"/>
                </a:lnTo>
                <a:lnTo>
                  <a:pt x="63596" y="26783"/>
                </a:lnTo>
                <a:lnTo>
                  <a:pt x="65349" y="22136"/>
                </a:lnTo>
                <a:lnTo>
                  <a:pt x="67184" y="18691"/>
                </a:lnTo>
                <a:lnTo>
                  <a:pt x="69100" y="16449"/>
                </a:lnTo>
                <a:lnTo>
                  <a:pt x="72565" y="12372"/>
                </a:lnTo>
                <a:lnTo>
                  <a:pt x="77090" y="10334"/>
                </a:lnTo>
                <a:lnTo>
                  <a:pt x="87200" y="10334"/>
                </a:lnTo>
                <a:lnTo>
                  <a:pt x="91094" y="11914"/>
                </a:lnTo>
                <a:lnTo>
                  <a:pt x="94355" y="15073"/>
                </a:lnTo>
                <a:lnTo>
                  <a:pt x="97617" y="18232"/>
                </a:lnTo>
                <a:lnTo>
                  <a:pt x="99247" y="22829"/>
                </a:lnTo>
                <a:lnTo>
                  <a:pt x="99247" y="35752"/>
                </a:lnTo>
                <a:lnTo>
                  <a:pt x="96577" y="42825"/>
                </a:lnTo>
                <a:lnTo>
                  <a:pt x="91236" y="50081"/>
                </a:lnTo>
                <a:lnTo>
                  <a:pt x="88176" y="54041"/>
                </a:lnTo>
                <a:lnTo>
                  <a:pt x="81286" y="62186"/>
                </a:lnTo>
                <a:lnTo>
                  <a:pt x="72175" y="72241"/>
                </a:lnTo>
                <a:lnTo>
                  <a:pt x="60844" y="84203"/>
                </a:lnTo>
                <a:lnTo>
                  <a:pt x="60844" y="85610"/>
                </a:lnTo>
                <a:lnTo>
                  <a:pt x="109704" y="85610"/>
                </a:lnTo>
                <a:lnTo>
                  <a:pt x="116491" y="68549"/>
                </a:lnTo>
                <a:lnTo>
                  <a:pt x="114902" y="67815"/>
                </a:lnTo>
                <a:lnTo>
                  <a:pt x="112904" y="71443"/>
                </a:lnTo>
                <a:lnTo>
                  <a:pt x="111110" y="73726"/>
                </a:lnTo>
                <a:lnTo>
                  <a:pt x="107930" y="75601"/>
                </a:lnTo>
                <a:lnTo>
                  <a:pt x="105178" y="76070"/>
                </a:lnTo>
                <a:lnTo>
                  <a:pt x="73197" y="76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6" name="object 696"/>
          <p:cNvSpPr/>
          <p:nvPr/>
        </p:nvSpPr>
        <p:spPr>
          <a:xfrm>
            <a:off x="3962208" y="2593418"/>
            <a:ext cx="216028" cy="81474"/>
          </a:xfrm>
          <a:custGeom>
            <a:avLst/>
            <a:gdLst/>
            <a:ahLst/>
            <a:cxnLst/>
            <a:rect l="l" t="t" r="r" b="b"/>
            <a:pathLst>
              <a:path w="237631" h="92337">
                <a:moveTo>
                  <a:pt x="10334" y="22666"/>
                </a:moveTo>
                <a:lnTo>
                  <a:pt x="10334" y="15776"/>
                </a:lnTo>
                <a:lnTo>
                  <a:pt x="7216" y="36201"/>
                </a:lnTo>
                <a:lnTo>
                  <a:pt x="9825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37631" h="9233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6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3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5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2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5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237631" h="92337">
                <a:moveTo>
                  <a:pt x="31024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7" y="80902"/>
                </a:lnTo>
                <a:lnTo>
                  <a:pt x="31024" y="81962"/>
                </a:lnTo>
                <a:close/>
              </a:path>
              <a:path w="237631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2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6" y="48871"/>
                </a:lnTo>
                <a:lnTo>
                  <a:pt x="101877" y="61273"/>
                </a:lnTo>
                <a:lnTo>
                  <a:pt x="101877" y="67306"/>
                </a:lnTo>
                <a:lnTo>
                  <a:pt x="100124" y="72392"/>
                </a:lnTo>
                <a:lnTo>
                  <a:pt x="96618" y="76529"/>
                </a:lnTo>
                <a:lnTo>
                  <a:pt x="93111" y="80667"/>
                </a:lnTo>
                <a:lnTo>
                  <a:pt x="89014" y="82736"/>
                </a:lnTo>
                <a:lnTo>
                  <a:pt x="82288" y="82736"/>
                </a:lnTo>
                <a:lnTo>
                  <a:pt x="79383" y="81422"/>
                </a:lnTo>
                <a:lnTo>
                  <a:pt x="75612" y="78792"/>
                </a:lnTo>
                <a:lnTo>
                  <a:pt x="71842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9" y="79434"/>
                </a:lnTo>
                <a:lnTo>
                  <a:pt x="61089" y="82695"/>
                </a:lnTo>
                <a:lnTo>
                  <a:pt x="63128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1" y="87384"/>
                </a:lnTo>
                <a:lnTo>
                  <a:pt x="77538" y="87379"/>
                </a:lnTo>
                <a:lnTo>
                  <a:pt x="90605" y="85017"/>
                </a:lnTo>
                <a:lnTo>
                  <a:pt x="101234" y="78333"/>
                </a:lnTo>
                <a:lnTo>
                  <a:pt x="107655" y="72299"/>
                </a:lnTo>
                <a:lnTo>
                  <a:pt x="110866" y="64779"/>
                </a:lnTo>
                <a:lnTo>
                  <a:pt x="110866" y="51733"/>
                </a:lnTo>
                <a:lnTo>
                  <a:pt x="110111" y="47911"/>
                </a:lnTo>
                <a:lnTo>
                  <a:pt x="108603" y="44303"/>
                </a:lnTo>
                <a:lnTo>
                  <a:pt x="107095" y="40695"/>
                </a:lnTo>
                <a:lnTo>
                  <a:pt x="104873" y="37444"/>
                </a:lnTo>
                <a:lnTo>
                  <a:pt x="101938" y="34550"/>
                </a:lnTo>
                <a:lnTo>
                  <a:pt x="98513" y="31206"/>
                </a:lnTo>
                <a:lnTo>
                  <a:pt x="94253" y="28679"/>
                </a:lnTo>
                <a:lnTo>
                  <a:pt x="89157" y="26967"/>
                </a:lnTo>
                <a:lnTo>
                  <a:pt x="86059" y="25948"/>
                </a:lnTo>
                <a:lnTo>
                  <a:pt x="81167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6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3" y="3180"/>
                </a:lnTo>
                <a:lnTo>
                  <a:pt x="65492" y="32409"/>
                </a:lnTo>
                <a:close/>
              </a:path>
              <a:path w="237631" h="92337">
                <a:moveTo>
                  <a:pt x="160724" y="36874"/>
                </a:moveTo>
                <a:lnTo>
                  <a:pt x="164412" y="34386"/>
                </a:lnTo>
                <a:lnTo>
                  <a:pt x="166696" y="32226"/>
                </a:lnTo>
                <a:lnTo>
                  <a:pt x="170651" y="28435"/>
                </a:lnTo>
                <a:lnTo>
                  <a:pt x="172628" y="24154"/>
                </a:lnTo>
                <a:lnTo>
                  <a:pt x="172628" y="14696"/>
                </a:lnTo>
                <a:lnTo>
                  <a:pt x="170691" y="10579"/>
                </a:lnTo>
                <a:lnTo>
                  <a:pt x="166818" y="7032"/>
                </a:lnTo>
                <a:lnTo>
                  <a:pt x="162945" y="3485"/>
                </a:lnTo>
                <a:lnTo>
                  <a:pt x="157727" y="1712"/>
                </a:lnTo>
                <a:lnTo>
                  <a:pt x="151164" y="1712"/>
                </a:lnTo>
                <a:lnTo>
                  <a:pt x="145578" y="5136"/>
                </a:lnTo>
                <a:lnTo>
                  <a:pt x="154181" y="5136"/>
                </a:lnTo>
                <a:lnTo>
                  <a:pt x="157799" y="6492"/>
                </a:lnTo>
                <a:lnTo>
                  <a:pt x="160183" y="9203"/>
                </a:lnTo>
                <a:lnTo>
                  <a:pt x="162568" y="11914"/>
                </a:lnTo>
                <a:lnTo>
                  <a:pt x="163761" y="15206"/>
                </a:lnTo>
                <a:lnTo>
                  <a:pt x="163761" y="23523"/>
                </a:lnTo>
                <a:lnTo>
                  <a:pt x="162497" y="27313"/>
                </a:lnTo>
                <a:lnTo>
                  <a:pt x="159969" y="30452"/>
                </a:lnTo>
                <a:lnTo>
                  <a:pt x="158502" y="32287"/>
                </a:lnTo>
                <a:lnTo>
                  <a:pt x="155852" y="34550"/>
                </a:lnTo>
                <a:lnTo>
                  <a:pt x="152020" y="37240"/>
                </a:lnTo>
                <a:lnTo>
                  <a:pt x="147332" y="34346"/>
                </a:lnTo>
                <a:lnTo>
                  <a:pt x="145966" y="46963"/>
                </a:lnTo>
                <a:lnTo>
                  <a:pt x="153875" y="52549"/>
                </a:lnTo>
                <a:lnTo>
                  <a:pt x="159103" y="56717"/>
                </a:lnTo>
                <a:lnTo>
                  <a:pt x="161651" y="59468"/>
                </a:lnTo>
                <a:lnTo>
                  <a:pt x="164199" y="62221"/>
                </a:lnTo>
                <a:lnTo>
                  <a:pt x="165473" y="65818"/>
                </a:lnTo>
                <a:lnTo>
                  <a:pt x="165473" y="74175"/>
                </a:lnTo>
                <a:lnTo>
                  <a:pt x="164271" y="77436"/>
                </a:lnTo>
                <a:lnTo>
                  <a:pt x="161865" y="80045"/>
                </a:lnTo>
                <a:lnTo>
                  <a:pt x="159460" y="82655"/>
                </a:lnTo>
                <a:lnTo>
                  <a:pt x="155913" y="83959"/>
                </a:lnTo>
                <a:lnTo>
                  <a:pt x="146781" y="83959"/>
                </a:lnTo>
                <a:lnTo>
                  <a:pt x="143123" y="82308"/>
                </a:lnTo>
                <a:lnTo>
                  <a:pt x="140248" y="79006"/>
                </a:lnTo>
                <a:lnTo>
                  <a:pt x="143968" y="87384"/>
                </a:lnTo>
                <a:lnTo>
                  <a:pt x="158033" y="87384"/>
                </a:lnTo>
                <a:lnTo>
                  <a:pt x="163954" y="85386"/>
                </a:lnTo>
                <a:lnTo>
                  <a:pt x="168378" y="81391"/>
                </a:lnTo>
                <a:lnTo>
                  <a:pt x="172801" y="77396"/>
                </a:lnTo>
                <a:lnTo>
                  <a:pt x="175012" y="72463"/>
                </a:lnTo>
                <a:lnTo>
                  <a:pt x="175012" y="61415"/>
                </a:lnTo>
                <a:lnTo>
                  <a:pt x="173514" y="56920"/>
                </a:lnTo>
                <a:lnTo>
                  <a:pt x="170518" y="53109"/>
                </a:lnTo>
                <a:lnTo>
                  <a:pt x="167522" y="49297"/>
                </a:lnTo>
                <a:lnTo>
                  <a:pt x="162558" y="44822"/>
                </a:lnTo>
                <a:lnTo>
                  <a:pt x="155627" y="39687"/>
                </a:lnTo>
                <a:lnTo>
                  <a:pt x="160724" y="36874"/>
                </a:lnTo>
                <a:close/>
              </a:path>
              <a:path w="237631" h="92337">
                <a:moveTo>
                  <a:pt x="128773" y="78160"/>
                </a:moveTo>
                <a:lnTo>
                  <a:pt x="133522" y="81849"/>
                </a:lnTo>
                <a:lnTo>
                  <a:pt x="138271" y="85539"/>
                </a:lnTo>
                <a:lnTo>
                  <a:pt x="143968" y="87384"/>
                </a:lnTo>
                <a:lnTo>
                  <a:pt x="140248" y="79006"/>
                </a:lnTo>
                <a:lnTo>
                  <a:pt x="137374" y="75704"/>
                </a:lnTo>
                <a:lnTo>
                  <a:pt x="135937" y="71260"/>
                </a:lnTo>
                <a:lnTo>
                  <a:pt x="135937" y="62414"/>
                </a:lnTo>
                <a:lnTo>
                  <a:pt x="136732" y="59030"/>
                </a:lnTo>
                <a:lnTo>
                  <a:pt x="138322" y="55524"/>
                </a:lnTo>
                <a:lnTo>
                  <a:pt x="139912" y="52018"/>
                </a:lnTo>
                <a:lnTo>
                  <a:pt x="142460" y="49165"/>
                </a:lnTo>
                <a:lnTo>
                  <a:pt x="145966" y="46963"/>
                </a:lnTo>
                <a:lnTo>
                  <a:pt x="147332" y="34346"/>
                </a:lnTo>
                <a:lnTo>
                  <a:pt x="143551" y="31258"/>
                </a:lnTo>
                <a:lnTo>
                  <a:pt x="140676" y="27976"/>
                </a:lnTo>
                <a:lnTo>
                  <a:pt x="137802" y="24694"/>
                </a:lnTo>
                <a:lnTo>
                  <a:pt x="136365" y="21137"/>
                </a:lnTo>
                <a:lnTo>
                  <a:pt x="136365" y="13922"/>
                </a:lnTo>
                <a:lnTo>
                  <a:pt x="137588" y="11047"/>
                </a:lnTo>
                <a:lnTo>
                  <a:pt x="142480" y="6319"/>
                </a:lnTo>
                <a:lnTo>
                  <a:pt x="145578" y="5136"/>
                </a:lnTo>
                <a:lnTo>
                  <a:pt x="151164" y="1712"/>
                </a:lnTo>
                <a:lnTo>
                  <a:pt x="144030" y="1712"/>
                </a:lnTo>
                <a:lnTo>
                  <a:pt x="138230" y="3588"/>
                </a:lnTo>
                <a:lnTo>
                  <a:pt x="133767" y="7338"/>
                </a:lnTo>
                <a:lnTo>
                  <a:pt x="129303" y="11088"/>
                </a:lnTo>
                <a:lnTo>
                  <a:pt x="127071" y="15654"/>
                </a:lnTo>
                <a:lnTo>
                  <a:pt x="127071" y="25764"/>
                </a:lnTo>
                <a:lnTo>
                  <a:pt x="128579" y="30086"/>
                </a:lnTo>
                <a:lnTo>
                  <a:pt x="131596" y="33999"/>
                </a:lnTo>
                <a:lnTo>
                  <a:pt x="133553" y="36567"/>
                </a:lnTo>
                <a:lnTo>
                  <a:pt x="137221" y="40013"/>
                </a:lnTo>
                <a:lnTo>
                  <a:pt x="142602" y="44334"/>
                </a:lnTo>
                <a:lnTo>
                  <a:pt x="137262" y="47922"/>
                </a:lnTo>
                <a:lnTo>
                  <a:pt x="133512" y="50999"/>
                </a:lnTo>
                <a:lnTo>
                  <a:pt x="131351" y="53568"/>
                </a:lnTo>
                <a:lnTo>
                  <a:pt x="128049" y="57522"/>
                </a:lnTo>
                <a:lnTo>
                  <a:pt x="126398" y="62087"/>
                </a:lnTo>
                <a:lnTo>
                  <a:pt x="126398" y="73299"/>
                </a:lnTo>
                <a:lnTo>
                  <a:pt x="128773" y="78160"/>
                </a:lnTo>
                <a:close/>
              </a:path>
              <a:path w="237631" h="92337">
                <a:moveTo>
                  <a:pt x="223342" y="36874"/>
                </a:moveTo>
                <a:lnTo>
                  <a:pt x="227031" y="34387"/>
                </a:lnTo>
                <a:lnTo>
                  <a:pt x="229314" y="32226"/>
                </a:lnTo>
                <a:lnTo>
                  <a:pt x="233268" y="28435"/>
                </a:lnTo>
                <a:lnTo>
                  <a:pt x="235246" y="24154"/>
                </a:lnTo>
                <a:lnTo>
                  <a:pt x="235246" y="14696"/>
                </a:lnTo>
                <a:lnTo>
                  <a:pt x="233309" y="10579"/>
                </a:lnTo>
                <a:lnTo>
                  <a:pt x="229436" y="7032"/>
                </a:lnTo>
                <a:lnTo>
                  <a:pt x="225563" y="3485"/>
                </a:lnTo>
                <a:lnTo>
                  <a:pt x="220346" y="1712"/>
                </a:lnTo>
                <a:lnTo>
                  <a:pt x="213782" y="1712"/>
                </a:lnTo>
                <a:lnTo>
                  <a:pt x="208197" y="5136"/>
                </a:lnTo>
                <a:lnTo>
                  <a:pt x="216799" y="5136"/>
                </a:lnTo>
                <a:lnTo>
                  <a:pt x="220417" y="6492"/>
                </a:lnTo>
                <a:lnTo>
                  <a:pt x="222802" y="9203"/>
                </a:lnTo>
                <a:lnTo>
                  <a:pt x="225186" y="11914"/>
                </a:lnTo>
                <a:lnTo>
                  <a:pt x="226379" y="15206"/>
                </a:lnTo>
                <a:lnTo>
                  <a:pt x="226379" y="23523"/>
                </a:lnTo>
                <a:lnTo>
                  <a:pt x="225115" y="27313"/>
                </a:lnTo>
                <a:lnTo>
                  <a:pt x="222587" y="30452"/>
                </a:lnTo>
                <a:lnTo>
                  <a:pt x="221120" y="32287"/>
                </a:lnTo>
                <a:lnTo>
                  <a:pt x="218469" y="34550"/>
                </a:lnTo>
                <a:lnTo>
                  <a:pt x="214638" y="37240"/>
                </a:lnTo>
                <a:lnTo>
                  <a:pt x="209950" y="34346"/>
                </a:lnTo>
                <a:lnTo>
                  <a:pt x="208584" y="46963"/>
                </a:lnTo>
                <a:lnTo>
                  <a:pt x="216493" y="52549"/>
                </a:lnTo>
                <a:lnTo>
                  <a:pt x="221722" y="56717"/>
                </a:lnTo>
                <a:lnTo>
                  <a:pt x="224269" y="59468"/>
                </a:lnTo>
                <a:lnTo>
                  <a:pt x="226817" y="62221"/>
                </a:lnTo>
                <a:lnTo>
                  <a:pt x="228091" y="65818"/>
                </a:lnTo>
                <a:lnTo>
                  <a:pt x="228091" y="74175"/>
                </a:lnTo>
                <a:lnTo>
                  <a:pt x="226889" y="77436"/>
                </a:lnTo>
                <a:lnTo>
                  <a:pt x="224483" y="80045"/>
                </a:lnTo>
                <a:lnTo>
                  <a:pt x="222078" y="82655"/>
                </a:lnTo>
                <a:lnTo>
                  <a:pt x="218531" y="83959"/>
                </a:lnTo>
                <a:lnTo>
                  <a:pt x="209399" y="83959"/>
                </a:lnTo>
                <a:lnTo>
                  <a:pt x="205741" y="82308"/>
                </a:lnTo>
                <a:lnTo>
                  <a:pt x="202866" y="79006"/>
                </a:lnTo>
                <a:lnTo>
                  <a:pt x="206586" y="87384"/>
                </a:lnTo>
                <a:lnTo>
                  <a:pt x="220651" y="87384"/>
                </a:lnTo>
                <a:lnTo>
                  <a:pt x="226572" y="85386"/>
                </a:lnTo>
                <a:lnTo>
                  <a:pt x="230996" y="81391"/>
                </a:lnTo>
                <a:lnTo>
                  <a:pt x="235419" y="77396"/>
                </a:lnTo>
                <a:lnTo>
                  <a:pt x="237631" y="72463"/>
                </a:lnTo>
                <a:lnTo>
                  <a:pt x="237631" y="61415"/>
                </a:lnTo>
                <a:lnTo>
                  <a:pt x="236132" y="56921"/>
                </a:lnTo>
                <a:lnTo>
                  <a:pt x="233136" y="53109"/>
                </a:lnTo>
                <a:lnTo>
                  <a:pt x="230140" y="49297"/>
                </a:lnTo>
                <a:lnTo>
                  <a:pt x="225177" y="44822"/>
                </a:lnTo>
                <a:lnTo>
                  <a:pt x="218245" y="39687"/>
                </a:lnTo>
                <a:lnTo>
                  <a:pt x="223342" y="36874"/>
                </a:lnTo>
                <a:close/>
              </a:path>
              <a:path w="237631" h="92337">
                <a:moveTo>
                  <a:pt x="191391" y="78160"/>
                </a:moveTo>
                <a:lnTo>
                  <a:pt x="196140" y="81849"/>
                </a:lnTo>
                <a:lnTo>
                  <a:pt x="200889" y="85539"/>
                </a:lnTo>
                <a:lnTo>
                  <a:pt x="206586" y="87384"/>
                </a:lnTo>
                <a:lnTo>
                  <a:pt x="202866" y="79006"/>
                </a:lnTo>
                <a:lnTo>
                  <a:pt x="199992" y="75704"/>
                </a:lnTo>
                <a:lnTo>
                  <a:pt x="198555" y="71260"/>
                </a:lnTo>
                <a:lnTo>
                  <a:pt x="198555" y="62414"/>
                </a:lnTo>
                <a:lnTo>
                  <a:pt x="199350" y="59030"/>
                </a:lnTo>
                <a:lnTo>
                  <a:pt x="200940" y="55524"/>
                </a:lnTo>
                <a:lnTo>
                  <a:pt x="202530" y="52018"/>
                </a:lnTo>
                <a:lnTo>
                  <a:pt x="205078" y="49165"/>
                </a:lnTo>
                <a:lnTo>
                  <a:pt x="208584" y="46963"/>
                </a:lnTo>
                <a:lnTo>
                  <a:pt x="209950" y="34346"/>
                </a:lnTo>
                <a:lnTo>
                  <a:pt x="206169" y="31258"/>
                </a:lnTo>
                <a:lnTo>
                  <a:pt x="203295" y="27976"/>
                </a:lnTo>
                <a:lnTo>
                  <a:pt x="200420" y="24694"/>
                </a:lnTo>
                <a:lnTo>
                  <a:pt x="198983" y="21137"/>
                </a:lnTo>
                <a:lnTo>
                  <a:pt x="198983" y="13922"/>
                </a:lnTo>
                <a:lnTo>
                  <a:pt x="200206" y="11047"/>
                </a:lnTo>
                <a:lnTo>
                  <a:pt x="205099" y="6319"/>
                </a:lnTo>
                <a:lnTo>
                  <a:pt x="208197" y="5136"/>
                </a:lnTo>
                <a:lnTo>
                  <a:pt x="213782" y="1712"/>
                </a:lnTo>
                <a:lnTo>
                  <a:pt x="206648" y="1712"/>
                </a:lnTo>
                <a:lnTo>
                  <a:pt x="200848" y="3588"/>
                </a:lnTo>
                <a:lnTo>
                  <a:pt x="196385" y="7338"/>
                </a:lnTo>
                <a:lnTo>
                  <a:pt x="191921" y="11088"/>
                </a:lnTo>
                <a:lnTo>
                  <a:pt x="189689" y="15654"/>
                </a:lnTo>
                <a:lnTo>
                  <a:pt x="189689" y="25764"/>
                </a:lnTo>
                <a:lnTo>
                  <a:pt x="191197" y="30086"/>
                </a:lnTo>
                <a:lnTo>
                  <a:pt x="194214" y="33999"/>
                </a:lnTo>
                <a:lnTo>
                  <a:pt x="196171" y="36567"/>
                </a:lnTo>
                <a:lnTo>
                  <a:pt x="199840" y="40013"/>
                </a:lnTo>
                <a:lnTo>
                  <a:pt x="205220" y="44334"/>
                </a:lnTo>
                <a:lnTo>
                  <a:pt x="199880" y="47922"/>
                </a:lnTo>
                <a:lnTo>
                  <a:pt x="196130" y="50999"/>
                </a:lnTo>
                <a:lnTo>
                  <a:pt x="193969" y="53568"/>
                </a:lnTo>
                <a:lnTo>
                  <a:pt x="190667" y="57522"/>
                </a:lnTo>
                <a:lnTo>
                  <a:pt x="189016" y="62087"/>
                </a:lnTo>
                <a:lnTo>
                  <a:pt x="189016" y="73299"/>
                </a:lnTo>
                <a:lnTo>
                  <a:pt x="191391" y="78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7" name="object 697"/>
          <p:cNvSpPr/>
          <p:nvPr/>
        </p:nvSpPr>
        <p:spPr>
          <a:xfrm>
            <a:off x="4372071" y="2593796"/>
            <a:ext cx="219029" cy="82877"/>
          </a:xfrm>
          <a:custGeom>
            <a:avLst/>
            <a:gdLst/>
            <a:ahLst/>
            <a:cxnLst/>
            <a:rect l="l" t="t" r="r" b="b"/>
            <a:pathLst>
              <a:path w="240932" h="93927">
                <a:moveTo>
                  <a:pt x="31023" y="81533"/>
                </a:moveTo>
                <a:lnTo>
                  <a:pt x="27518" y="82185"/>
                </a:lnTo>
                <a:lnTo>
                  <a:pt x="30126" y="85406"/>
                </a:lnTo>
                <a:lnTo>
                  <a:pt x="33000" y="84835"/>
                </a:lnTo>
                <a:lnTo>
                  <a:pt x="33837" y="80473"/>
                </a:lnTo>
                <a:lnTo>
                  <a:pt x="31023" y="81533"/>
                </a:lnTo>
                <a:close/>
              </a:path>
              <a:path w="240932" h="93927">
                <a:moveTo>
                  <a:pt x="91297" y="4769"/>
                </a:moveTo>
                <a:lnTo>
                  <a:pt x="95476" y="7419"/>
                </a:lnTo>
                <a:lnTo>
                  <a:pt x="98330" y="12718"/>
                </a:lnTo>
                <a:lnTo>
                  <a:pt x="101183" y="18018"/>
                </a:lnTo>
                <a:lnTo>
                  <a:pt x="102610" y="24907"/>
                </a:lnTo>
                <a:lnTo>
                  <a:pt x="105586" y="66959"/>
                </a:lnTo>
                <a:lnTo>
                  <a:pt x="108970" y="61252"/>
                </a:lnTo>
                <a:lnTo>
                  <a:pt x="111293" y="54852"/>
                </a:lnTo>
                <a:lnTo>
                  <a:pt x="113617" y="48451"/>
                </a:lnTo>
                <a:lnTo>
                  <a:pt x="114779" y="42152"/>
                </a:lnTo>
                <a:lnTo>
                  <a:pt x="114779" y="27150"/>
                </a:lnTo>
                <a:lnTo>
                  <a:pt x="112333" y="19169"/>
                </a:lnTo>
                <a:lnTo>
                  <a:pt x="107441" y="12015"/>
                </a:lnTo>
                <a:lnTo>
                  <a:pt x="102549" y="4861"/>
                </a:lnTo>
                <a:lnTo>
                  <a:pt x="95619" y="1283"/>
                </a:lnTo>
                <a:lnTo>
                  <a:pt x="79108" y="1283"/>
                </a:lnTo>
                <a:lnTo>
                  <a:pt x="81798" y="4769"/>
                </a:lnTo>
                <a:lnTo>
                  <a:pt x="91297" y="4769"/>
                </a:lnTo>
                <a:close/>
              </a:path>
              <a:path w="240932" h="93927">
                <a:moveTo>
                  <a:pt x="74603" y="82980"/>
                </a:moveTo>
                <a:lnTo>
                  <a:pt x="71791" y="84081"/>
                </a:lnTo>
                <a:lnTo>
                  <a:pt x="68264" y="85121"/>
                </a:lnTo>
                <a:lnTo>
                  <a:pt x="64024" y="86099"/>
                </a:lnTo>
                <a:lnTo>
                  <a:pt x="64636" y="88545"/>
                </a:lnTo>
                <a:lnTo>
                  <a:pt x="71403" y="87689"/>
                </a:lnTo>
                <a:lnTo>
                  <a:pt x="77009" y="86466"/>
                </a:lnTo>
                <a:lnTo>
                  <a:pt x="81452" y="84876"/>
                </a:lnTo>
                <a:lnTo>
                  <a:pt x="89402" y="82063"/>
                </a:lnTo>
                <a:lnTo>
                  <a:pt x="95965" y="77762"/>
                </a:lnTo>
                <a:lnTo>
                  <a:pt x="101142" y="71973"/>
                </a:lnTo>
                <a:lnTo>
                  <a:pt x="105586" y="66959"/>
                </a:lnTo>
                <a:lnTo>
                  <a:pt x="102610" y="24907"/>
                </a:lnTo>
                <a:lnTo>
                  <a:pt x="102427" y="39777"/>
                </a:lnTo>
                <a:lnTo>
                  <a:pt x="102305" y="42407"/>
                </a:lnTo>
                <a:lnTo>
                  <a:pt x="102161" y="43925"/>
                </a:lnTo>
                <a:lnTo>
                  <a:pt x="99910" y="46698"/>
                </a:lnTo>
                <a:lnTo>
                  <a:pt x="96954" y="48247"/>
                </a:lnTo>
                <a:lnTo>
                  <a:pt x="93998" y="49796"/>
                </a:lnTo>
                <a:lnTo>
                  <a:pt x="91134" y="50571"/>
                </a:lnTo>
                <a:lnTo>
                  <a:pt x="82329" y="50571"/>
                </a:lnTo>
                <a:lnTo>
                  <a:pt x="78160" y="48043"/>
                </a:lnTo>
                <a:lnTo>
                  <a:pt x="75857" y="42988"/>
                </a:lnTo>
                <a:lnTo>
                  <a:pt x="73554" y="37933"/>
                </a:lnTo>
                <a:lnTo>
                  <a:pt x="72402" y="32429"/>
                </a:lnTo>
                <a:lnTo>
                  <a:pt x="72402" y="19262"/>
                </a:lnTo>
                <a:lnTo>
                  <a:pt x="73635" y="13839"/>
                </a:lnTo>
                <a:lnTo>
                  <a:pt x="76102" y="10211"/>
                </a:lnTo>
                <a:lnTo>
                  <a:pt x="78568" y="6584"/>
                </a:lnTo>
                <a:lnTo>
                  <a:pt x="81798" y="4769"/>
                </a:lnTo>
                <a:lnTo>
                  <a:pt x="79108" y="1283"/>
                </a:lnTo>
                <a:lnTo>
                  <a:pt x="72921" y="4096"/>
                </a:lnTo>
                <a:lnTo>
                  <a:pt x="68091" y="9722"/>
                </a:lnTo>
                <a:lnTo>
                  <a:pt x="63260" y="15348"/>
                </a:lnTo>
                <a:lnTo>
                  <a:pt x="60844" y="22503"/>
                </a:lnTo>
                <a:lnTo>
                  <a:pt x="60844" y="37994"/>
                </a:lnTo>
                <a:lnTo>
                  <a:pt x="62872" y="43854"/>
                </a:lnTo>
                <a:lnTo>
                  <a:pt x="66929" y="48767"/>
                </a:lnTo>
                <a:lnTo>
                  <a:pt x="70986" y="53679"/>
                </a:lnTo>
                <a:lnTo>
                  <a:pt x="76478" y="56135"/>
                </a:lnTo>
                <a:lnTo>
                  <a:pt x="85162" y="56135"/>
                </a:lnTo>
                <a:lnTo>
                  <a:pt x="89218" y="55401"/>
                </a:lnTo>
                <a:lnTo>
                  <a:pt x="93295" y="54545"/>
                </a:lnTo>
                <a:lnTo>
                  <a:pt x="96841" y="52976"/>
                </a:lnTo>
                <a:lnTo>
                  <a:pt x="99859" y="50693"/>
                </a:lnTo>
                <a:lnTo>
                  <a:pt x="101999" y="49103"/>
                </a:lnTo>
                <a:lnTo>
                  <a:pt x="101347" y="52527"/>
                </a:lnTo>
                <a:lnTo>
                  <a:pt x="99726" y="56777"/>
                </a:lnTo>
                <a:lnTo>
                  <a:pt x="97137" y="61853"/>
                </a:lnTo>
                <a:lnTo>
                  <a:pt x="94548" y="66928"/>
                </a:lnTo>
                <a:lnTo>
                  <a:pt x="91093" y="71525"/>
                </a:lnTo>
                <a:lnTo>
                  <a:pt x="86772" y="75642"/>
                </a:lnTo>
                <a:lnTo>
                  <a:pt x="83714" y="78537"/>
                </a:lnTo>
                <a:lnTo>
                  <a:pt x="79658" y="80983"/>
                </a:lnTo>
                <a:lnTo>
                  <a:pt x="74603" y="82980"/>
                </a:lnTo>
                <a:close/>
              </a:path>
              <a:path w="240932" h="93927">
                <a:moveTo>
                  <a:pt x="135815" y="76070"/>
                </a:moveTo>
                <a:lnTo>
                  <a:pt x="142268" y="69382"/>
                </a:lnTo>
                <a:lnTo>
                  <a:pt x="152744" y="58242"/>
                </a:lnTo>
                <a:lnTo>
                  <a:pt x="160601" y="49444"/>
                </a:lnTo>
                <a:lnTo>
                  <a:pt x="165840" y="42988"/>
                </a:lnTo>
                <a:lnTo>
                  <a:pt x="170447" y="36791"/>
                </a:lnTo>
                <a:lnTo>
                  <a:pt x="172750" y="30351"/>
                </a:lnTo>
                <a:lnTo>
                  <a:pt x="172750" y="17386"/>
                </a:lnTo>
                <a:lnTo>
                  <a:pt x="170620" y="12076"/>
                </a:lnTo>
                <a:lnTo>
                  <a:pt x="166359" y="7735"/>
                </a:lnTo>
                <a:lnTo>
                  <a:pt x="162100" y="3393"/>
                </a:lnTo>
                <a:lnTo>
                  <a:pt x="156525" y="1222"/>
                </a:lnTo>
                <a:lnTo>
                  <a:pt x="144050" y="1222"/>
                </a:lnTo>
                <a:lnTo>
                  <a:pt x="138821" y="3046"/>
                </a:lnTo>
                <a:lnTo>
                  <a:pt x="133950" y="6695"/>
                </a:lnTo>
                <a:lnTo>
                  <a:pt x="129079" y="10344"/>
                </a:lnTo>
                <a:lnTo>
                  <a:pt x="125624" y="16856"/>
                </a:lnTo>
                <a:lnTo>
                  <a:pt x="123585" y="26233"/>
                </a:lnTo>
                <a:lnTo>
                  <a:pt x="126214" y="26783"/>
                </a:lnTo>
                <a:lnTo>
                  <a:pt x="127967" y="22136"/>
                </a:lnTo>
                <a:lnTo>
                  <a:pt x="129801" y="18691"/>
                </a:lnTo>
                <a:lnTo>
                  <a:pt x="131718" y="16449"/>
                </a:lnTo>
                <a:lnTo>
                  <a:pt x="135183" y="12372"/>
                </a:lnTo>
                <a:lnTo>
                  <a:pt x="139708" y="10334"/>
                </a:lnTo>
                <a:lnTo>
                  <a:pt x="149818" y="10334"/>
                </a:lnTo>
                <a:lnTo>
                  <a:pt x="153712" y="11914"/>
                </a:lnTo>
                <a:lnTo>
                  <a:pt x="156973" y="15073"/>
                </a:lnTo>
                <a:lnTo>
                  <a:pt x="160235" y="18232"/>
                </a:lnTo>
                <a:lnTo>
                  <a:pt x="161865" y="22829"/>
                </a:lnTo>
                <a:lnTo>
                  <a:pt x="161865" y="35752"/>
                </a:lnTo>
                <a:lnTo>
                  <a:pt x="159195" y="42825"/>
                </a:lnTo>
                <a:lnTo>
                  <a:pt x="153854" y="50081"/>
                </a:lnTo>
                <a:lnTo>
                  <a:pt x="150794" y="54041"/>
                </a:lnTo>
                <a:lnTo>
                  <a:pt x="143904" y="62186"/>
                </a:lnTo>
                <a:lnTo>
                  <a:pt x="134793" y="72241"/>
                </a:lnTo>
                <a:lnTo>
                  <a:pt x="123462" y="84203"/>
                </a:lnTo>
                <a:lnTo>
                  <a:pt x="123462" y="85610"/>
                </a:lnTo>
                <a:lnTo>
                  <a:pt x="172322" y="85610"/>
                </a:lnTo>
                <a:lnTo>
                  <a:pt x="179109" y="68549"/>
                </a:lnTo>
                <a:lnTo>
                  <a:pt x="177519" y="67815"/>
                </a:lnTo>
                <a:lnTo>
                  <a:pt x="175522" y="71443"/>
                </a:lnTo>
                <a:lnTo>
                  <a:pt x="173728" y="73726"/>
                </a:lnTo>
                <a:lnTo>
                  <a:pt x="170548" y="75601"/>
                </a:lnTo>
                <a:lnTo>
                  <a:pt x="167796" y="76070"/>
                </a:lnTo>
                <a:lnTo>
                  <a:pt x="135815" y="76070"/>
                </a:lnTo>
                <a:close/>
              </a:path>
              <a:path w="240932" h="93927">
                <a:moveTo>
                  <a:pt x="224238" y="81157"/>
                </a:moveTo>
                <a:lnTo>
                  <a:pt x="220712" y="83225"/>
                </a:lnTo>
                <a:lnTo>
                  <a:pt x="209746" y="83225"/>
                </a:lnTo>
                <a:lnTo>
                  <a:pt x="205272" y="80045"/>
                </a:lnTo>
                <a:lnTo>
                  <a:pt x="207890" y="86955"/>
                </a:lnTo>
                <a:lnTo>
                  <a:pt x="222730" y="86955"/>
                </a:lnTo>
                <a:lnTo>
                  <a:pt x="228957" y="83959"/>
                </a:lnTo>
                <a:lnTo>
                  <a:pt x="233747" y="77966"/>
                </a:lnTo>
                <a:lnTo>
                  <a:pt x="238538" y="71973"/>
                </a:lnTo>
                <a:lnTo>
                  <a:pt x="240932" y="65247"/>
                </a:lnTo>
                <a:lnTo>
                  <a:pt x="240932" y="49470"/>
                </a:lnTo>
                <a:lnTo>
                  <a:pt x="238731" y="43070"/>
                </a:lnTo>
                <a:lnTo>
                  <a:pt x="234328" y="38585"/>
                </a:lnTo>
                <a:lnTo>
                  <a:pt x="229926" y="34101"/>
                </a:lnTo>
                <a:lnTo>
                  <a:pt x="224483" y="31859"/>
                </a:lnTo>
                <a:lnTo>
                  <a:pt x="214699" y="31859"/>
                </a:lnTo>
                <a:lnTo>
                  <a:pt x="211417" y="32511"/>
                </a:lnTo>
                <a:lnTo>
                  <a:pt x="208156" y="33815"/>
                </a:lnTo>
                <a:lnTo>
                  <a:pt x="204140" y="35691"/>
                </a:lnTo>
                <a:lnTo>
                  <a:pt x="201613" y="37240"/>
                </a:lnTo>
                <a:lnTo>
                  <a:pt x="202591" y="32796"/>
                </a:lnTo>
                <a:lnTo>
                  <a:pt x="204385" y="28312"/>
                </a:lnTo>
                <a:lnTo>
                  <a:pt x="206994" y="23787"/>
                </a:lnTo>
                <a:lnTo>
                  <a:pt x="209603" y="19262"/>
                </a:lnTo>
                <a:lnTo>
                  <a:pt x="212396" y="15531"/>
                </a:lnTo>
                <a:lnTo>
                  <a:pt x="215372" y="12596"/>
                </a:lnTo>
                <a:lnTo>
                  <a:pt x="218266" y="9702"/>
                </a:lnTo>
                <a:lnTo>
                  <a:pt x="221558" y="7450"/>
                </a:lnTo>
                <a:lnTo>
                  <a:pt x="225247" y="5839"/>
                </a:lnTo>
                <a:lnTo>
                  <a:pt x="228937" y="4229"/>
                </a:lnTo>
                <a:lnTo>
                  <a:pt x="233329" y="2955"/>
                </a:lnTo>
                <a:lnTo>
                  <a:pt x="238425" y="2017"/>
                </a:lnTo>
                <a:lnTo>
                  <a:pt x="238120" y="0"/>
                </a:lnTo>
                <a:lnTo>
                  <a:pt x="226710" y="1233"/>
                </a:lnTo>
                <a:lnTo>
                  <a:pt x="214778" y="5548"/>
                </a:lnTo>
                <a:lnTo>
                  <a:pt x="203753" y="12963"/>
                </a:lnTo>
                <a:lnTo>
                  <a:pt x="201546" y="15053"/>
                </a:lnTo>
                <a:lnTo>
                  <a:pt x="198188" y="49042"/>
                </a:lnTo>
                <a:lnTo>
                  <a:pt x="198800" y="45373"/>
                </a:lnTo>
                <a:lnTo>
                  <a:pt x="200023" y="43171"/>
                </a:lnTo>
                <a:lnTo>
                  <a:pt x="202102" y="39421"/>
                </a:lnTo>
                <a:lnTo>
                  <a:pt x="206300" y="37546"/>
                </a:lnTo>
                <a:lnTo>
                  <a:pt x="219469" y="37546"/>
                </a:lnTo>
                <a:lnTo>
                  <a:pt x="224320" y="41051"/>
                </a:lnTo>
                <a:lnTo>
                  <a:pt x="227174" y="48064"/>
                </a:lnTo>
                <a:lnTo>
                  <a:pt x="228886" y="52263"/>
                </a:lnTo>
                <a:lnTo>
                  <a:pt x="229742" y="57073"/>
                </a:lnTo>
                <a:lnTo>
                  <a:pt x="229742" y="68040"/>
                </a:lnTo>
                <a:lnTo>
                  <a:pt x="228641" y="72881"/>
                </a:lnTo>
                <a:lnTo>
                  <a:pt x="226440" y="77018"/>
                </a:lnTo>
                <a:lnTo>
                  <a:pt x="224238" y="81157"/>
                </a:lnTo>
                <a:close/>
              </a:path>
              <a:path w="240932" h="93927">
                <a:moveTo>
                  <a:pt x="202438" y="73685"/>
                </a:moveTo>
                <a:lnTo>
                  <a:pt x="199605" y="67326"/>
                </a:lnTo>
                <a:lnTo>
                  <a:pt x="198188" y="60824"/>
                </a:lnTo>
                <a:lnTo>
                  <a:pt x="198188" y="49042"/>
                </a:lnTo>
                <a:lnTo>
                  <a:pt x="201546" y="15053"/>
                </a:lnTo>
                <a:lnTo>
                  <a:pt x="193260" y="25525"/>
                </a:lnTo>
                <a:lnTo>
                  <a:pt x="188288" y="37181"/>
                </a:lnTo>
                <a:lnTo>
                  <a:pt x="186631" y="50020"/>
                </a:lnTo>
                <a:lnTo>
                  <a:pt x="186722" y="53345"/>
                </a:lnTo>
                <a:lnTo>
                  <a:pt x="189310" y="66451"/>
                </a:lnTo>
                <a:lnTo>
                  <a:pt x="195467" y="76865"/>
                </a:lnTo>
                <a:lnTo>
                  <a:pt x="201358" y="83592"/>
                </a:lnTo>
                <a:lnTo>
                  <a:pt x="207890" y="86955"/>
                </a:lnTo>
                <a:lnTo>
                  <a:pt x="205272" y="80045"/>
                </a:lnTo>
                <a:lnTo>
                  <a:pt x="202438" y="73685"/>
                </a:lnTo>
                <a:close/>
              </a:path>
              <a:path w="240932" h="93927">
                <a:moveTo>
                  <a:pt x="10334" y="22238"/>
                </a:moveTo>
                <a:lnTo>
                  <a:pt x="10334" y="15348"/>
                </a:lnTo>
                <a:lnTo>
                  <a:pt x="7215" y="35773"/>
                </a:lnTo>
                <a:lnTo>
                  <a:pt x="9824" y="38341"/>
                </a:lnTo>
                <a:lnTo>
                  <a:pt x="15185" y="42009"/>
                </a:lnTo>
                <a:lnTo>
                  <a:pt x="15410" y="28924"/>
                </a:lnTo>
                <a:lnTo>
                  <a:pt x="12026" y="25580"/>
                </a:lnTo>
                <a:lnTo>
                  <a:pt x="10334" y="22238"/>
                </a:lnTo>
                <a:close/>
              </a:path>
              <a:path w="240932" h="93927">
                <a:moveTo>
                  <a:pt x="42683" y="13513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5" y="7154"/>
                </a:lnTo>
                <a:lnTo>
                  <a:pt x="42499" y="5584"/>
                </a:lnTo>
                <a:lnTo>
                  <a:pt x="38708" y="4402"/>
                </a:lnTo>
                <a:lnTo>
                  <a:pt x="34631" y="3301"/>
                </a:lnTo>
                <a:lnTo>
                  <a:pt x="30902" y="2649"/>
                </a:lnTo>
                <a:lnTo>
                  <a:pt x="27518" y="2445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5"/>
                </a:lnTo>
                <a:lnTo>
                  <a:pt x="16490" y="2771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5"/>
                </a:lnTo>
                <a:lnTo>
                  <a:pt x="3017" y="31695"/>
                </a:lnTo>
                <a:lnTo>
                  <a:pt x="7215" y="35773"/>
                </a:lnTo>
                <a:lnTo>
                  <a:pt x="10334" y="15348"/>
                </a:lnTo>
                <a:lnTo>
                  <a:pt x="11517" y="12423"/>
                </a:lnTo>
                <a:lnTo>
                  <a:pt x="16245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0"/>
                </a:lnTo>
                <a:lnTo>
                  <a:pt x="20118" y="32858"/>
                </a:lnTo>
                <a:lnTo>
                  <a:pt x="17529" y="30962"/>
                </a:lnTo>
                <a:lnTo>
                  <a:pt x="15410" y="28924"/>
                </a:lnTo>
                <a:lnTo>
                  <a:pt x="15185" y="42009"/>
                </a:lnTo>
                <a:lnTo>
                  <a:pt x="23298" y="46779"/>
                </a:lnTo>
                <a:lnTo>
                  <a:pt x="23298" y="82185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3"/>
                </a:lnTo>
                <a:lnTo>
                  <a:pt x="3017" y="68101"/>
                </a:lnTo>
                <a:lnTo>
                  <a:pt x="1834" y="63045"/>
                </a:lnTo>
                <a:lnTo>
                  <a:pt x="0" y="63045"/>
                </a:lnTo>
                <a:lnTo>
                  <a:pt x="0" y="79251"/>
                </a:lnTo>
                <a:lnTo>
                  <a:pt x="4362" y="81533"/>
                </a:lnTo>
                <a:lnTo>
                  <a:pt x="7705" y="83041"/>
                </a:lnTo>
                <a:lnTo>
                  <a:pt x="10029" y="83775"/>
                </a:lnTo>
                <a:lnTo>
                  <a:pt x="13535" y="84876"/>
                </a:lnTo>
                <a:lnTo>
                  <a:pt x="17957" y="85487"/>
                </a:lnTo>
                <a:lnTo>
                  <a:pt x="23298" y="85610"/>
                </a:lnTo>
                <a:lnTo>
                  <a:pt x="23298" y="96678"/>
                </a:lnTo>
                <a:lnTo>
                  <a:pt x="27518" y="96678"/>
                </a:lnTo>
                <a:lnTo>
                  <a:pt x="27518" y="85610"/>
                </a:lnTo>
                <a:lnTo>
                  <a:pt x="30126" y="85406"/>
                </a:lnTo>
                <a:lnTo>
                  <a:pt x="27518" y="82185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4" y="54382"/>
                </a:lnTo>
                <a:lnTo>
                  <a:pt x="37546" y="56135"/>
                </a:lnTo>
                <a:lnTo>
                  <a:pt x="40441" y="59111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0" y="76274"/>
                </a:lnTo>
                <a:lnTo>
                  <a:pt x="35956" y="79006"/>
                </a:lnTo>
                <a:lnTo>
                  <a:pt x="33837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70" y="81554"/>
                </a:lnTo>
                <a:lnTo>
                  <a:pt x="44211" y="79678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0"/>
                </a:lnTo>
                <a:lnTo>
                  <a:pt x="51265" y="68467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2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8" name="object 698"/>
          <p:cNvSpPr/>
          <p:nvPr/>
        </p:nvSpPr>
        <p:spPr>
          <a:xfrm>
            <a:off x="4781935" y="2589048"/>
            <a:ext cx="310611" cy="96041"/>
          </a:xfrm>
          <a:custGeom>
            <a:avLst/>
            <a:gdLst/>
            <a:ahLst/>
            <a:cxnLst/>
            <a:rect l="l" t="t" r="r" b="b"/>
            <a:pathLst>
              <a:path w="341672" h="108847">
                <a:moveTo>
                  <a:pt x="31023" y="86914"/>
                </a:moveTo>
                <a:lnTo>
                  <a:pt x="27518" y="87566"/>
                </a:lnTo>
                <a:lnTo>
                  <a:pt x="30126" y="90787"/>
                </a:lnTo>
                <a:lnTo>
                  <a:pt x="33000" y="90217"/>
                </a:lnTo>
                <a:lnTo>
                  <a:pt x="33837" y="85854"/>
                </a:lnTo>
                <a:lnTo>
                  <a:pt x="31023" y="86914"/>
                </a:lnTo>
                <a:close/>
              </a:path>
              <a:path w="341672" h="108847">
                <a:moveTo>
                  <a:pt x="81493" y="17366"/>
                </a:moveTo>
                <a:lnTo>
                  <a:pt x="83531" y="19914"/>
                </a:lnTo>
                <a:lnTo>
                  <a:pt x="83776" y="23359"/>
                </a:lnTo>
                <a:lnTo>
                  <a:pt x="83776" y="83653"/>
                </a:lnTo>
                <a:lnTo>
                  <a:pt x="83021" y="86038"/>
                </a:lnTo>
                <a:lnTo>
                  <a:pt x="80005" y="88239"/>
                </a:lnTo>
                <a:lnTo>
                  <a:pt x="76784" y="88912"/>
                </a:lnTo>
                <a:lnTo>
                  <a:pt x="71852" y="89156"/>
                </a:lnTo>
                <a:lnTo>
                  <a:pt x="71852" y="90991"/>
                </a:lnTo>
                <a:lnTo>
                  <a:pt x="106340" y="90991"/>
                </a:lnTo>
                <a:lnTo>
                  <a:pt x="106340" y="89279"/>
                </a:lnTo>
                <a:lnTo>
                  <a:pt x="101775" y="89116"/>
                </a:lnTo>
                <a:lnTo>
                  <a:pt x="98656" y="88606"/>
                </a:lnTo>
                <a:lnTo>
                  <a:pt x="96984" y="87750"/>
                </a:lnTo>
                <a:lnTo>
                  <a:pt x="94477" y="84897"/>
                </a:lnTo>
                <a:lnTo>
                  <a:pt x="94477" y="8132"/>
                </a:lnTo>
                <a:lnTo>
                  <a:pt x="94171" y="6971"/>
                </a:lnTo>
                <a:lnTo>
                  <a:pt x="93438" y="6971"/>
                </a:lnTo>
                <a:lnTo>
                  <a:pt x="70996" y="18405"/>
                </a:lnTo>
                <a:lnTo>
                  <a:pt x="72463" y="19465"/>
                </a:lnTo>
                <a:lnTo>
                  <a:pt x="75734" y="18252"/>
                </a:lnTo>
                <a:lnTo>
                  <a:pt x="78802" y="17366"/>
                </a:lnTo>
                <a:lnTo>
                  <a:pt x="81493" y="17366"/>
                </a:lnTo>
                <a:close/>
              </a:path>
              <a:path w="341672" h="108847">
                <a:moveTo>
                  <a:pt x="133470" y="82144"/>
                </a:moveTo>
                <a:lnTo>
                  <a:pt x="132880" y="85365"/>
                </a:lnTo>
                <a:lnTo>
                  <a:pt x="133593" y="89106"/>
                </a:lnTo>
                <a:lnTo>
                  <a:pt x="136447" y="91348"/>
                </a:lnTo>
                <a:lnTo>
                  <a:pt x="139729" y="91908"/>
                </a:lnTo>
                <a:lnTo>
                  <a:pt x="143826" y="91480"/>
                </a:lnTo>
                <a:lnTo>
                  <a:pt x="145538" y="92825"/>
                </a:lnTo>
                <a:lnTo>
                  <a:pt x="144794" y="96678"/>
                </a:lnTo>
                <a:lnTo>
                  <a:pt x="143306" y="99247"/>
                </a:lnTo>
                <a:lnTo>
                  <a:pt x="141817" y="101815"/>
                </a:lnTo>
                <a:lnTo>
                  <a:pt x="139117" y="104199"/>
                </a:lnTo>
                <a:lnTo>
                  <a:pt x="135204" y="106401"/>
                </a:lnTo>
                <a:lnTo>
                  <a:pt x="136365" y="108847"/>
                </a:lnTo>
                <a:lnTo>
                  <a:pt x="139790" y="107298"/>
                </a:lnTo>
                <a:lnTo>
                  <a:pt x="142990" y="104750"/>
                </a:lnTo>
                <a:lnTo>
                  <a:pt x="145966" y="101203"/>
                </a:lnTo>
                <a:lnTo>
                  <a:pt x="148941" y="97657"/>
                </a:lnTo>
                <a:lnTo>
                  <a:pt x="150430" y="93825"/>
                </a:lnTo>
                <a:lnTo>
                  <a:pt x="150430" y="86119"/>
                </a:lnTo>
                <a:lnTo>
                  <a:pt x="149411" y="83317"/>
                </a:lnTo>
                <a:lnTo>
                  <a:pt x="147372" y="81299"/>
                </a:lnTo>
                <a:lnTo>
                  <a:pt x="143031" y="78272"/>
                </a:lnTo>
                <a:lnTo>
                  <a:pt x="137772" y="78272"/>
                </a:lnTo>
                <a:lnTo>
                  <a:pt x="135836" y="79046"/>
                </a:lnTo>
                <a:lnTo>
                  <a:pt x="133470" y="82144"/>
                </a:lnTo>
                <a:close/>
              </a:path>
              <a:path w="341672" h="108847">
                <a:moveTo>
                  <a:pt x="173386" y="81451"/>
                </a:moveTo>
                <a:lnTo>
                  <a:pt x="179839" y="74763"/>
                </a:lnTo>
                <a:lnTo>
                  <a:pt x="190315" y="63623"/>
                </a:lnTo>
                <a:lnTo>
                  <a:pt x="198172" y="54825"/>
                </a:lnTo>
                <a:lnTo>
                  <a:pt x="203411" y="48369"/>
                </a:lnTo>
                <a:lnTo>
                  <a:pt x="208018" y="42173"/>
                </a:lnTo>
                <a:lnTo>
                  <a:pt x="210321" y="35732"/>
                </a:lnTo>
                <a:lnTo>
                  <a:pt x="210321" y="22767"/>
                </a:lnTo>
                <a:lnTo>
                  <a:pt x="208191" y="17458"/>
                </a:lnTo>
                <a:lnTo>
                  <a:pt x="203930" y="13116"/>
                </a:lnTo>
                <a:lnTo>
                  <a:pt x="199671" y="8774"/>
                </a:lnTo>
                <a:lnTo>
                  <a:pt x="194096" y="6603"/>
                </a:lnTo>
                <a:lnTo>
                  <a:pt x="181621" y="6603"/>
                </a:lnTo>
                <a:lnTo>
                  <a:pt x="176392" y="8428"/>
                </a:lnTo>
                <a:lnTo>
                  <a:pt x="171520" y="12076"/>
                </a:lnTo>
                <a:lnTo>
                  <a:pt x="166649" y="15725"/>
                </a:lnTo>
                <a:lnTo>
                  <a:pt x="163194" y="22238"/>
                </a:lnTo>
                <a:lnTo>
                  <a:pt x="161155" y="31614"/>
                </a:lnTo>
                <a:lnTo>
                  <a:pt x="163785" y="32164"/>
                </a:lnTo>
                <a:lnTo>
                  <a:pt x="165538" y="27517"/>
                </a:lnTo>
                <a:lnTo>
                  <a:pt x="167372" y="24073"/>
                </a:lnTo>
                <a:lnTo>
                  <a:pt x="169289" y="21830"/>
                </a:lnTo>
                <a:lnTo>
                  <a:pt x="172754" y="17753"/>
                </a:lnTo>
                <a:lnTo>
                  <a:pt x="177279" y="15715"/>
                </a:lnTo>
                <a:lnTo>
                  <a:pt x="187389" y="15715"/>
                </a:lnTo>
                <a:lnTo>
                  <a:pt x="191282" y="17295"/>
                </a:lnTo>
                <a:lnTo>
                  <a:pt x="194544" y="20454"/>
                </a:lnTo>
                <a:lnTo>
                  <a:pt x="197806" y="23613"/>
                </a:lnTo>
                <a:lnTo>
                  <a:pt x="199436" y="28210"/>
                </a:lnTo>
                <a:lnTo>
                  <a:pt x="199436" y="41133"/>
                </a:lnTo>
                <a:lnTo>
                  <a:pt x="196766" y="48206"/>
                </a:lnTo>
                <a:lnTo>
                  <a:pt x="191425" y="55463"/>
                </a:lnTo>
                <a:lnTo>
                  <a:pt x="188365" y="59422"/>
                </a:lnTo>
                <a:lnTo>
                  <a:pt x="181475" y="67568"/>
                </a:lnTo>
                <a:lnTo>
                  <a:pt x="172364" y="77622"/>
                </a:lnTo>
                <a:lnTo>
                  <a:pt x="161033" y="89585"/>
                </a:lnTo>
                <a:lnTo>
                  <a:pt x="161033" y="90991"/>
                </a:lnTo>
                <a:lnTo>
                  <a:pt x="209892" y="90991"/>
                </a:lnTo>
                <a:lnTo>
                  <a:pt x="216680" y="73930"/>
                </a:lnTo>
                <a:lnTo>
                  <a:pt x="215090" y="73196"/>
                </a:lnTo>
                <a:lnTo>
                  <a:pt x="213093" y="76825"/>
                </a:lnTo>
                <a:lnTo>
                  <a:pt x="211299" y="79108"/>
                </a:lnTo>
                <a:lnTo>
                  <a:pt x="208119" y="80983"/>
                </a:lnTo>
                <a:lnTo>
                  <a:pt x="205367" y="81451"/>
                </a:lnTo>
                <a:lnTo>
                  <a:pt x="173386" y="81451"/>
                </a:lnTo>
                <a:close/>
              </a:path>
              <a:path w="341672" h="108847">
                <a:moveTo>
                  <a:pt x="236004" y="81451"/>
                </a:moveTo>
                <a:lnTo>
                  <a:pt x="242457" y="74763"/>
                </a:lnTo>
                <a:lnTo>
                  <a:pt x="252933" y="63623"/>
                </a:lnTo>
                <a:lnTo>
                  <a:pt x="260790" y="54825"/>
                </a:lnTo>
                <a:lnTo>
                  <a:pt x="266029" y="48369"/>
                </a:lnTo>
                <a:lnTo>
                  <a:pt x="270636" y="42173"/>
                </a:lnTo>
                <a:lnTo>
                  <a:pt x="272939" y="35732"/>
                </a:lnTo>
                <a:lnTo>
                  <a:pt x="272939" y="22767"/>
                </a:lnTo>
                <a:lnTo>
                  <a:pt x="270809" y="17458"/>
                </a:lnTo>
                <a:lnTo>
                  <a:pt x="266548" y="13116"/>
                </a:lnTo>
                <a:lnTo>
                  <a:pt x="262289" y="8774"/>
                </a:lnTo>
                <a:lnTo>
                  <a:pt x="256714" y="6603"/>
                </a:lnTo>
                <a:lnTo>
                  <a:pt x="244239" y="6603"/>
                </a:lnTo>
                <a:lnTo>
                  <a:pt x="239010" y="8428"/>
                </a:lnTo>
                <a:lnTo>
                  <a:pt x="234138" y="12076"/>
                </a:lnTo>
                <a:lnTo>
                  <a:pt x="229267" y="15725"/>
                </a:lnTo>
                <a:lnTo>
                  <a:pt x="225812" y="22238"/>
                </a:lnTo>
                <a:lnTo>
                  <a:pt x="223774" y="31614"/>
                </a:lnTo>
                <a:lnTo>
                  <a:pt x="226403" y="32164"/>
                </a:lnTo>
                <a:lnTo>
                  <a:pt x="228156" y="27517"/>
                </a:lnTo>
                <a:lnTo>
                  <a:pt x="229990" y="24073"/>
                </a:lnTo>
                <a:lnTo>
                  <a:pt x="231907" y="21830"/>
                </a:lnTo>
                <a:lnTo>
                  <a:pt x="235372" y="17753"/>
                </a:lnTo>
                <a:lnTo>
                  <a:pt x="239897" y="15715"/>
                </a:lnTo>
                <a:lnTo>
                  <a:pt x="250007" y="15715"/>
                </a:lnTo>
                <a:lnTo>
                  <a:pt x="253900" y="17295"/>
                </a:lnTo>
                <a:lnTo>
                  <a:pt x="257162" y="20454"/>
                </a:lnTo>
                <a:lnTo>
                  <a:pt x="260424" y="23613"/>
                </a:lnTo>
                <a:lnTo>
                  <a:pt x="262054" y="28210"/>
                </a:lnTo>
                <a:lnTo>
                  <a:pt x="262054" y="41133"/>
                </a:lnTo>
                <a:lnTo>
                  <a:pt x="259384" y="48206"/>
                </a:lnTo>
                <a:lnTo>
                  <a:pt x="254043" y="55463"/>
                </a:lnTo>
                <a:lnTo>
                  <a:pt x="250983" y="59422"/>
                </a:lnTo>
                <a:lnTo>
                  <a:pt x="244093" y="67568"/>
                </a:lnTo>
                <a:lnTo>
                  <a:pt x="234982" y="77622"/>
                </a:lnTo>
                <a:lnTo>
                  <a:pt x="223651" y="89585"/>
                </a:lnTo>
                <a:lnTo>
                  <a:pt x="223651" y="90991"/>
                </a:lnTo>
                <a:lnTo>
                  <a:pt x="272510" y="90991"/>
                </a:lnTo>
                <a:lnTo>
                  <a:pt x="279298" y="73930"/>
                </a:lnTo>
                <a:lnTo>
                  <a:pt x="277708" y="73196"/>
                </a:lnTo>
                <a:lnTo>
                  <a:pt x="275711" y="76825"/>
                </a:lnTo>
                <a:lnTo>
                  <a:pt x="273917" y="79108"/>
                </a:lnTo>
                <a:lnTo>
                  <a:pt x="270737" y="80983"/>
                </a:lnTo>
                <a:lnTo>
                  <a:pt x="267985" y="81451"/>
                </a:lnTo>
                <a:lnTo>
                  <a:pt x="236004" y="81451"/>
                </a:lnTo>
                <a:close/>
              </a:path>
              <a:path w="341672" h="108847">
                <a:moveTo>
                  <a:pt x="319168" y="70139"/>
                </a:moveTo>
                <a:lnTo>
                  <a:pt x="319168" y="90991"/>
                </a:lnTo>
                <a:lnTo>
                  <a:pt x="328891" y="90991"/>
                </a:lnTo>
                <a:lnTo>
                  <a:pt x="328891" y="70139"/>
                </a:lnTo>
                <a:lnTo>
                  <a:pt x="341672" y="70139"/>
                </a:lnTo>
                <a:lnTo>
                  <a:pt x="341672" y="62006"/>
                </a:lnTo>
                <a:lnTo>
                  <a:pt x="328891" y="62006"/>
                </a:lnTo>
                <a:lnTo>
                  <a:pt x="328891" y="6971"/>
                </a:lnTo>
                <a:lnTo>
                  <a:pt x="323082" y="6971"/>
                </a:lnTo>
                <a:lnTo>
                  <a:pt x="319046" y="19567"/>
                </a:lnTo>
                <a:lnTo>
                  <a:pt x="319046" y="62006"/>
                </a:lnTo>
                <a:lnTo>
                  <a:pt x="283946" y="62006"/>
                </a:lnTo>
                <a:lnTo>
                  <a:pt x="283946" y="70139"/>
                </a:lnTo>
                <a:lnTo>
                  <a:pt x="319168" y="70139"/>
                </a:lnTo>
                <a:close/>
              </a:path>
              <a:path w="341672" h="108847">
                <a:moveTo>
                  <a:pt x="323082" y="6971"/>
                </a:moveTo>
                <a:lnTo>
                  <a:pt x="283946" y="62006"/>
                </a:lnTo>
                <a:lnTo>
                  <a:pt x="289021" y="62006"/>
                </a:lnTo>
                <a:lnTo>
                  <a:pt x="319046" y="19567"/>
                </a:lnTo>
                <a:lnTo>
                  <a:pt x="323082" y="6971"/>
                </a:lnTo>
                <a:close/>
              </a:path>
              <a:path w="341672" h="108847">
                <a:moveTo>
                  <a:pt x="10334" y="27619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4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1"/>
                </a:lnTo>
                <a:lnTo>
                  <a:pt x="10334" y="27619"/>
                </a:lnTo>
                <a:close/>
              </a:path>
              <a:path w="341672" h="108847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2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7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7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29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7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5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4" y="59763"/>
                </a:lnTo>
                <a:lnTo>
                  <a:pt x="37546" y="61516"/>
                </a:lnTo>
                <a:lnTo>
                  <a:pt x="40441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7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70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5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9" name="object 699"/>
          <p:cNvSpPr/>
          <p:nvPr/>
        </p:nvSpPr>
        <p:spPr>
          <a:xfrm>
            <a:off x="5191798" y="2593419"/>
            <a:ext cx="309276" cy="96041"/>
          </a:xfrm>
          <a:custGeom>
            <a:avLst/>
            <a:gdLst/>
            <a:ahLst/>
            <a:cxnLst/>
            <a:rect l="l" t="t" r="r" b="b"/>
            <a:pathLst>
              <a:path w="340204" h="108847">
                <a:moveTo>
                  <a:pt x="165681" y="32409"/>
                </a:moveTo>
                <a:lnTo>
                  <a:pt x="165253" y="33877"/>
                </a:lnTo>
                <a:lnTo>
                  <a:pt x="167760" y="34611"/>
                </a:lnTo>
                <a:lnTo>
                  <a:pt x="173141" y="34611"/>
                </a:lnTo>
                <a:lnTo>
                  <a:pt x="178951" y="35895"/>
                </a:lnTo>
                <a:lnTo>
                  <a:pt x="185188" y="38463"/>
                </a:lnTo>
                <a:lnTo>
                  <a:pt x="188541" y="40022"/>
                </a:lnTo>
                <a:lnTo>
                  <a:pt x="198685" y="48871"/>
                </a:lnTo>
                <a:lnTo>
                  <a:pt x="202065" y="61273"/>
                </a:lnTo>
                <a:lnTo>
                  <a:pt x="202065" y="67306"/>
                </a:lnTo>
                <a:lnTo>
                  <a:pt x="200312" y="72392"/>
                </a:lnTo>
                <a:lnTo>
                  <a:pt x="196807" y="76529"/>
                </a:lnTo>
                <a:lnTo>
                  <a:pt x="193301" y="80667"/>
                </a:lnTo>
                <a:lnTo>
                  <a:pt x="189203" y="82736"/>
                </a:lnTo>
                <a:lnTo>
                  <a:pt x="182477" y="82736"/>
                </a:lnTo>
                <a:lnTo>
                  <a:pt x="179572" y="81422"/>
                </a:lnTo>
                <a:lnTo>
                  <a:pt x="175801" y="78792"/>
                </a:lnTo>
                <a:lnTo>
                  <a:pt x="172030" y="76163"/>
                </a:lnTo>
                <a:lnTo>
                  <a:pt x="168983" y="74848"/>
                </a:lnTo>
                <a:lnTo>
                  <a:pt x="166659" y="74848"/>
                </a:lnTo>
                <a:lnTo>
                  <a:pt x="162593" y="76224"/>
                </a:lnTo>
                <a:lnTo>
                  <a:pt x="161278" y="79434"/>
                </a:lnTo>
                <a:lnTo>
                  <a:pt x="161278" y="82695"/>
                </a:lnTo>
                <a:lnTo>
                  <a:pt x="163316" y="84958"/>
                </a:lnTo>
                <a:lnTo>
                  <a:pt x="167393" y="86222"/>
                </a:lnTo>
                <a:lnTo>
                  <a:pt x="169839" y="86997"/>
                </a:lnTo>
                <a:lnTo>
                  <a:pt x="173060" y="87384"/>
                </a:lnTo>
                <a:lnTo>
                  <a:pt x="177727" y="87379"/>
                </a:lnTo>
                <a:lnTo>
                  <a:pt x="190794" y="85017"/>
                </a:lnTo>
                <a:lnTo>
                  <a:pt x="201423" y="78333"/>
                </a:lnTo>
                <a:lnTo>
                  <a:pt x="207844" y="72299"/>
                </a:lnTo>
                <a:lnTo>
                  <a:pt x="211055" y="64779"/>
                </a:lnTo>
                <a:lnTo>
                  <a:pt x="211055" y="51733"/>
                </a:lnTo>
                <a:lnTo>
                  <a:pt x="210300" y="47911"/>
                </a:lnTo>
                <a:lnTo>
                  <a:pt x="208792" y="44303"/>
                </a:lnTo>
                <a:lnTo>
                  <a:pt x="207284" y="40695"/>
                </a:lnTo>
                <a:lnTo>
                  <a:pt x="205062" y="37444"/>
                </a:lnTo>
                <a:lnTo>
                  <a:pt x="202127" y="34550"/>
                </a:lnTo>
                <a:lnTo>
                  <a:pt x="198702" y="31206"/>
                </a:lnTo>
                <a:lnTo>
                  <a:pt x="194441" y="28679"/>
                </a:lnTo>
                <a:lnTo>
                  <a:pt x="189346" y="26967"/>
                </a:lnTo>
                <a:lnTo>
                  <a:pt x="186248" y="25948"/>
                </a:lnTo>
                <a:lnTo>
                  <a:pt x="181356" y="24868"/>
                </a:lnTo>
                <a:lnTo>
                  <a:pt x="174670" y="23726"/>
                </a:lnTo>
                <a:lnTo>
                  <a:pt x="179868" y="13025"/>
                </a:lnTo>
                <a:lnTo>
                  <a:pt x="204389" y="13025"/>
                </a:lnTo>
                <a:lnTo>
                  <a:pt x="207263" y="12168"/>
                </a:lnTo>
                <a:lnTo>
                  <a:pt x="212033" y="856"/>
                </a:lnTo>
                <a:lnTo>
                  <a:pt x="211055" y="0"/>
                </a:lnTo>
                <a:lnTo>
                  <a:pt x="208272" y="2507"/>
                </a:lnTo>
                <a:lnTo>
                  <a:pt x="205245" y="3180"/>
                </a:lnTo>
                <a:lnTo>
                  <a:pt x="179012" y="3180"/>
                </a:lnTo>
                <a:lnTo>
                  <a:pt x="165681" y="32409"/>
                </a:lnTo>
                <a:close/>
              </a:path>
              <a:path w="340204" h="108847">
                <a:moveTo>
                  <a:pt x="235209" y="68243"/>
                </a:moveTo>
                <a:lnTo>
                  <a:pt x="234516" y="83552"/>
                </a:lnTo>
                <a:lnTo>
                  <a:pt x="241120" y="87200"/>
                </a:lnTo>
                <a:lnTo>
                  <a:pt x="249151" y="87200"/>
                </a:lnTo>
                <a:lnTo>
                  <a:pt x="255959" y="86342"/>
                </a:lnTo>
                <a:lnTo>
                  <a:pt x="259995" y="80495"/>
                </a:lnTo>
                <a:lnTo>
                  <a:pt x="255877" y="83776"/>
                </a:lnTo>
                <a:lnTo>
                  <a:pt x="242710" y="83776"/>
                </a:lnTo>
                <a:lnTo>
                  <a:pt x="237818" y="78598"/>
                </a:lnTo>
                <a:lnTo>
                  <a:pt x="235209" y="68243"/>
                </a:lnTo>
                <a:close/>
              </a:path>
              <a:path w="340204" h="108847">
                <a:moveTo>
                  <a:pt x="316722" y="5197"/>
                </a:moveTo>
                <a:lnTo>
                  <a:pt x="320901" y="7847"/>
                </a:lnTo>
                <a:lnTo>
                  <a:pt x="323755" y="13147"/>
                </a:lnTo>
                <a:lnTo>
                  <a:pt x="326608" y="18447"/>
                </a:lnTo>
                <a:lnTo>
                  <a:pt x="328035" y="25336"/>
                </a:lnTo>
                <a:lnTo>
                  <a:pt x="331011" y="67387"/>
                </a:lnTo>
                <a:lnTo>
                  <a:pt x="334395" y="61680"/>
                </a:lnTo>
                <a:lnTo>
                  <a:pt x="336718" y="55280"/>
                </a:lnTo>
                <a:lnTo>
                  <a:pt x="339042" y="48879"/>
                </a:lnTo>
                <a:lnTo>
                  <a:pt x="340204" y="42581"/>
                </a:lnTo>
                <a:lnTo>
                  <a:pt x="340204" y="27579"/>
                </a:lnTo>
                <a:lnTo>
                  <a:pt x="337758" y="19598"/>
                </a:lnTo>
                <a:lnTo>
                  <a:pt x="332866" y="12444"/>
                </a:lnTo>
                <a:lnTo>
                  <a:pt x="327974" y="5289"/>
                </a:lnTo>
                <a:lnTo>
                  <a:pt x="321044" y="1712"/>
                </a:lnTo>
                <a:lnTo>
                  <a:pt x="304533" y="1712"/>
                </a:lnTo>
                <a:lnTo>
                  <a:pt x="307224" y="5197"/>
                </a:lnTo>
                <a:lnTo>
                  <a:pt x="316722" y="5197"/>
                </a:lnTo>
                <a:close/>
              </a:path>
              <a:path w="340204" h="108847">
                <a:moveTo>
                  <a:pt x="300028" y="83409"/>
                </a:moveTo>
                <a:lnTo>
                  <a:pt x="297216" y="84509"/>
                </a:lnTo>
                <a:lnTo>
                  <a:pt x="293689" y="85549"/>
                </a:lnTo>
                <a:lnTo>
                  <a:pt x="289449" y="86527"/>
                </a:lnTo>
                <a:lnTo>
                  <a:pt x="290061" y="88974"/>
                </a:lnTo>
                <a:lnTo>
                  <a:pt x="296828" y="88117"/>
                </a:lnTo>
                <a:lnTo>
                  <a:pt x="302433" y="86894"/>
                </a:lnTo>
                <a:lnTo>
                  <a:pt x="306877" y="85304"/>
                </a:lnTo>
                <a:lnTo>
                  <a:pt x="314826" y="82492"/>
                </a:lnTo>
                <a:lnTo>
                  <a:pt x="321390" y="78191"/>
                </a:lnTo>
                <a:lnTo>
                  <a:pt x="326567" y="72402"/>
                </a:lnTo>
                <a:lnTo>
                  <a:pt x="331011" y="67387"/>
                </a:lnTo>
                <a:lnTo>
                  <a:pt x="328035" y="25336"/>
                </a:lnTo>
                <a:lnTo>
                  <a:pt x="327852" y="40206"/>
                </a:lnTo>
                <a:lnTo>
                  <a:pt x="327730" y="42835"/>
                </a:lnTo>
                <a:lnTo>
                  <a:pt x="327587" y="44354"/>
                </a:lnTo>
                <a:lnTo>
                  <a:pt x="325334" y="47126"/>
                </a:lnTo>
                <a:lnTo>
                  <a:pt x="322379" y="48675"/>
                </a:lnTo>
                <a:lnTo>
                  <a:pt x="319423" y="50225"/>
                </a:lnTo>
                <a:lnTo>
                  <a:pt x="316559" y="50999"/>
                </a:lnTo>
                <a:lnTo>
                  <a:pt x="307754" y="50999"/>
                </a:lnTo>
                <a:lnTo>
                  <a:pt x="303585" y="48472"/>
                </a:lnTo>
                <a:lnTo>
                  <a:pt x="301282" y="43416"/>
                </a:lnTo>
                <a:lnTo>
                  <a:pt x="298978" y="38361"/>
                </a:lnTo>
                <a:lnTo>
                  <a:pt x="297827" y="32858"/>
                </a:lnTo>
                <a:lnTo>
                  <a:pt x="297827" y="19690"/>
                </a:lnTo>
                <a:lnTo>
                  <a:pt x="299060" y="14269"/>
                </a:lnTo>
                <a:lnTo>
                  <a:pt x="301527" y="10640"/>
                </a:lnTo>
                <a:lnTo>
                  <a:pt x="303993" y="7012"/>
                </a:lnTo>
                <a:lnTo>
                  <a:pt x="307224" y="5197"/>
                </a:lnTo>
                <a:lnTo>
                  <a:pt x="304533" y="1712"/>
                </a:lnTo>
                <a:lnTo>
                  <a:pt x="298346" y="4525"/>
                </a:lnTo>
                <a:lnTo>
                  <a:pt x="293516" y="10151"/>
                </a:lnTo>
                <a:lnTo>
                  <a:pt x="288685" y="15776"/>
                </a:lnTo>
                <a:lnTo>
                  <a:pt x="286269" y="22931"/>
                </a:lnTo>
                <a:lnTo>
                  <a:pt x="286269" y="38423"/>
                </a:lnTo>
                <a:lnTo>
                  <a:pt x="288298" y="44283"/>
                </a:lnTo>
                <a:lnTo>
                  <a:pt x="292354" y="49196"/>
                </a:lnTo>
                <a:lnTo>
                  <a:pt x="296410" y="54108"/>
                </a:lnTo>
                <a:lnTo>
                  <a:pt x="301904" y="56564"/>
                </a:lnTo>
                <a:lnTo>
                  <a:pt x="310587" y="56564"/>
                </a:lnTo>
                <a:lnTo>
                  <a:pt x="314643" y="55830"/>
                </a:lnTo>
                <a:lnTo>
                  <a:pt x="318720" y="54974"/>
                </a:lnTo>
                <a:lnTo>
                  <a:pt x="322267" y="53405"/>
                </a:lnTo>
                <a:lnTo>
                  <a:pt x="325283" y="51121"/>
                </a:lnTo>
                <a:lnTo>
                  <a:pt x="327424" y="49531"/>
                </a:lnTo>
                <a:lnTo>
                  <a:pt x="326771" y="52956"/>
                </a:lnTo>
                <a:lnTo>
                  <a:pt x="325151" y="57206"/>
                </a:lnTo>
                <a:lnTo>
                  <a:pt x="322562" y="62282"/>
                </a:lnTo>
                <a:lnTo>
                  <a:pt x="319974" y="67357"/>
                </a:lnTo>
                <a:lnTo>
                  <a:pt x="316519" y="71954"/>
                </a:lnTo>
                <a:lnTo>
                  <a:pt x="312197" y="76071"/>
                </a:lnTo>
                <a:lnTo>
                  <a:pt x="309139" y="78965"/>
                </a:lnTo>
                <a:lnTo>
                  <a:pt x="305084" y="81411"/>
                </a:lnTo>
                <a:lnTo>
                  <a:pt x="300028" y="83409"/>
                </a:lnTo>
                <a:close/>
              </a:path>
              <a:path w="340204" h="108847">
                <a:moveTo>
                  <a:pt x="233130" y="36180"/>
                </a:moveTo>
                <a:lnTo>
                  <a:pt x="233803" y="28231"/>
                </a:lnTo>
                <a:lnTo>
                  <a:pt x="235148" y="22197"/>
                </a:lnTo>
                <a:lnTo>
                  <a:pt x="237716" y="10864"/>
                </a:lnTo>
                <a:lnTo>
                  <a:pt x="242466" y="5197"/>
                </a:lnTo>
                <a:lnTo>
                  <a:pt x="256327" y="5197"/>
                </a:lnTo>
                <a:lnTo>
                  <a:pt x="261055" y="10701"/>
                </a:lnTo>
                <a:lnTo>
                  <a:pt x="263582" y="21708"/>
                </a:lnTo>
                <a:lnTo>
                  <a:pt x="264928" y="27619"/>
                </a:lnTo>
                <a:lnTo>
                  <a:pt x="265600" y="35528"/>
                </a:lnTo>
                <a:lnTo>
                  <a:pt x="265556" y="49600"/>
                </a:lnTo>
                <a:lnTo>
                  <a:pt x="264556" y="63491"/>
                </a:lnTo>
                <a:lnTo>
                  <a:pt x="262238" y="73930"/>
                </a:lnTo>
                <a:lnTo>
                  <a:pt x="259995" y="80495"/>
                </a:lnTo>
                <a:lnTo>
                  <a:pt x="255959" y="86342"/>
                </a:lnTo>
                <a:lnTo>
                  <a:pt x="266587" y="79842"/>
                </a:lnTo>
                <a:lnTo>
                  <a:pt x="273917" y="66959"/>
                </a:lnTo>
                <a:lnTo>
                  <a:pt x="276445" y="59785"/>
                </a:lnTo>
                <a:lnTo>
                  <a:pt x="277708" y="52141"/>
                </a:lnTo>
                <a:lnTo>
                  <a:pt x="277652" y="41104"/>
                </a:lnTo>
                <a:lnTo>
                  <a:pt x="275855" y="28143"/>
                </a:lnTo>
                <a:lnTo>
                  <a:pt x="271532" y="16632"/>
                </a:lnTo>
                <a:lnTo>
                  <a:pt x="261800" y="5321"/>
                </a:lnTo>
                <a:lnTo>
                  <a:pt x="249701" y="1895"/>
                </a:lnTo>
                <a:lnTo>
                  <a:pt x="247055" y="2012"/>
                </a:lnTo>
                <a:lnTo>
                  <a:pt x="235138" y="6464"/>
                </a:lnTo>
                <a:lnTo>
                  <a:pt x="226587" y="17366"/>
                </a:lnTo>
                <a:lnTo>
                  <a:pt x="222190" y="30983"/>
                </a:lnTo>
                <a:lnTo>
                  <a:pt x="221022" y="44517"/>
                </a:lnTo>
                <a:lnTo>
                  <a:pt x="221446" y="53149"/>
                </a:lnTo>
                <a:lnTo>
                  <a:pt x="224146" y="65957"/>
                </a:lnTo>
                <a:lnTo>
                  <a:pt x="229339" y="76255"/>
                </a:lnTo>
                <a:lnTo>
                  <a:pt x="234516" y="83552"/>
                </a:lnTo>
                <a:lnTo>
                  <a:pt x="235209" y="68243"/>
                </a:lnTo>
                <a:lnTo>
                  <a:pt x="233822" y="62699"/>
                </a:lnTo>
                <a:lnTo>
                  <a:pt x="233130" y="55301"/>
                </a:lnTo>
                <a:lnTo>
                  <a:pt x="233130" y="36180"/>
                </a:lnTo>
                <a:close/>
              </a:path>
              <a:path w="340204" h="10884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340204" h="10884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2"/>
                </a:lnTo>
                <a:lnTo>
                  <a:pt x="23298" y="-4952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4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3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5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4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340204" h="108847">
                <a:moveTo>
                  <a:pt x="31023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4"/>
                </a:lnTo>
                <a:lnTo>
                  <a:pt x="33837" y="80902"/>
                </a:lnTo>
                <a:lnTo>
                  <a:pt x="31023" y="81962"/>
                </a:lnTo>
                <a:close/>
              </a:path>
              <a:path w="340204" h="108847">
                <a:moveTo>
                  <a:pt x="81493" y="12413"/>
                </a:moveTo>
                <a:lnTo>
                  <a:pt x="83531" y="14961"/>
                </a:lnTo>
                <a:lnTo>
                  <a:pt x="83776" y="18406"/>
                </a:lnTo>
                <a:lnTo>
                  <a:pt x="83776" y="78701"/>
                </a:lnTo>
                <a:lnTo>
                  <a:pt x="83022" y="81085"/>
                </a:lnTo>
                <a:lnTo>
                  <a:pt x="80005" y="83286"/>
                </a:lnTo>
                <a:lnTo>
                  <a:pt x="76784" y="83959"/>
                </a:lnTo>
                <a:lnTo>
                  <a:pt x="71852" y="84204"/>
                </a:lnTo>
                <a:lnTo>
                  <a:pt x="71852" y="86038"/>
                </a:lnTo>
                <a:lnTo>
                  <a:pt x="106340" y="86038"/>
                </a:lnTo>
                <a:lnTo>
                  <a:pt x="106340" y="84326"/>
                </a:lnTo>
                <a:lnTo>
                  <a:pt x="101775" y="84163"/>
                </a:lnTo>
                <a:lnTo>
                  <a:pt x="98655" y="83653"/>
                </a:lnTo>
                <a:lnTo>
                  <a:pt x="96984" y="82797"/>
                </a:lnTo>
                <a:lnTo>
                  <a:pt x="94477" y="79944"/>
                </a:lnTo>
                <a:lnTo>
                  <a:pt x="94477" y="3180"/>
                </a:lnTo>
                <a:lnTo>
                  <a:pt x="94171" y="2018"/>
                </a:lnTo>
                <a:lnTo>
                  <a:pt x="93438" y="2018"/>
                </a:lnTo>
                <a:lnTo>
                  <a:pt x="70996" y="13453"/>
                </a:lnTo>
                <a:lnTo>
                  <a:pt x="72463" y="14512"/>
                </a:lnTo>
                <a:lnTo>
                  <a:pt x="75734" y="13300"/>
                </a:lnTo>
                <a:lnTo>
                  <a:pt x="78802" y="12413"/>
                </a:lnTo>
                <a:lnTo>
                  <a:pt x="81493" y="12413"/>
                </a:lnTo>
                <a:close/>
              </a:path>
              <a:path w="340204" h="108847">
                <a:moveTo>
                  <a:pt x="133471" y="77192"/>
                </a:moveTo>
                <a:lnTo>
                  <a:pt x="132879" y="80413"/>
                </a:lnTo>
                <a:lnTo>
                  <a:pt x="133593" y="84153"/>
                </a:lnTo>
                <a:lnTo>
                  <a:pt x="136447" y="86395"/>
                </a:lnTo>
                <a:lnTo>
                  <a:pt x="139729" y="86955"/>
                </a:lnTo>
                <a:lnTo>
                  <a:pt x="143826" y="86527"/>
                </a:lnTo>
                <a:lnTo>
                  <a:pt x="145538" y="87873"/>
                </a:lnTo>
                <a:lnTo>
                  <a:pt x="144793" y="91725"/>
                </a:lnTo>
                <a:lnTo>
                  <a:pt x="143306" y="94294"/>
                </a:lnTo>
                <a:lnTo>
                  <a:pt x="141818" y="96862"/>
                </a:lnTo>
                <a:lnTo>
                  <a:pt x="139117" y="99247"/>
                </a:lnTo>
                <a:lnTo>
                  <a:pt x="135204" y="101449"/>
                </a:lnTo>
                <a:lnTo>
                  <a:pt x="136365" y="103894"/>
                </a:lnTo>
                <a:lnTo>
                  <a:pt x="139790" y="102345"/>
                </a:lnTo>
                <a:lnTo>
                  <a:pt x="142990" y="99797"/>
                </a:lnTo>
                <a:lnTo>
                  <a:pt x="145966" y="96251"/>
                </a:lnTo>
                <a:lnTo>
                  <a:pt x="148942" y="92704"/>
                </a:lnTo>
                <a:lnTo>
                  <a:pt x="150430" y="88872"/>
                </a:lnTo>
                <a:lnTo>
                  <a:pt x="150430" y="81167"/>
                </a:lnTo>
                <a:lnTo>
                  <a:pt x="149410" y="78364"/>
                </a:lnTo>
                <a:lnTo>
                  <a:pt x="147372" y="76346"/>
                </a:lnTo>
                <a:lnTo>
                  <a:pt x="143031" y="73319"/>
                </a:lnTo>
                <a:lnTo>
                  <a:pt x="137772" y="73319"/>
                </a:lnTo>
                <a:lnTo>
                  <a:pt x="135835" y="74094"/>
                </a:lnTo>
                <a:lnTo>
                  <a:pt x="133471" y="7719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0" name="object 700"/>
          <p:cNvSpPr/>
          <p:nvPr/>
        </p:nvSpPr>
        <p:spPr>
          <a:xfrm>
            <a:off x="5601662" y="2594875"/>
            <a:ext cx="310833" cy="96041"/>
          </a:xfrm>
          <a:custGeom>
            <a:avLst/>
            <a:gdLst/>
            <a:ahLst/>
            <a:cxnLst/>
            <a:rect l="l" t="t" r="r" b="b"/>
            <a:pathLst>
              <a:path w="341916" h="108847">
                <a:moveTo>
                  <a:pt x="165303" y="6329"/>
                </a:moveTo>
                <a:lnTo>
                  <a:pt x="164040" y="9386"/>
                </a:lnTo>
                <a:lnTo>
                  <a:pt x="162399" y="13412"/>
                </a:lnTo>
                <a:lnTo>
                  <a:pt x="159749" y="19935"/>
                </a:lnTo>
                <a:lnTo>
                  <a:pt x="161889" y="20913"/>
                </a:lnTo>
                <a:lnTo>
                  <a:pt x="164539" y="16755"/>
                </a:lnTo>
                <a:lnTo>
                  <a:pt x="166731" y="14023"/>
                </a:lnTo>
                <a:lnTo>
                  <a:pt x="170195" y="11415"/>
                </a:lnTo>
                <a:lnTo>
                  <a:pt x="173039" y="10762"/>
                </a:lnTo>
                <a:lnTo>
                  <a:pt x="203655" y="10762"/>
                </a:lnTo>
                <a:lnTo>
                  <a:pt x="178889" y="85549"/>
                </a:lnTo>
                <a:lnTo>
                  <a:pt x="186961" y="85549"/>
                </a:lnTo>
                <a:lnTo>
                  <a:pt x="213500" y="3546"/>
                </a:lnTo>
                <a:lnTo>
                  <a:pt x="213500" y="1529"/>
                </a:lnTo>
                <a:lnTo>
                  <a:pt x="167148" y="1529"/>
                </a:lnTo>
                <a:lnTo>
                  <a:pt x="166129" y="4219"/>
                </a:lnTo>
                <a:lnTo>
                  <a:pt x="165303" y="6329"/>
                </a:lnTo>
                <a:close/>
              </a:path>
              <a:path w="341916" h="108847">
                <a:moveTo>
                  <a:pt x="227921" y="6329"/>
                </a:moveTo>
                <a:lnTo>
                  <a:pt x="226658" y="9386"/>
                </a:lnTo>
                <a:lnTo>
                  <a:pt x="225017" y="13412"/>
                </a:lnTo>
                <a:lnTo>
                  <a:pt x="222367" y="19935"/>
                </a:lnTo>
                <a:lnTo>
                  <a:pt x="224507" y="20913"/>
                </a:lnTo>
                <a:lnTo>
                  <a:pt x="227157" y="16755"/>
                </a:lnTo>
                <a:lnTo>
                  <a:pt x="229349" y="14023"/>
                </a:lnTo>
                <a:lnTo>
                  <a:pt x="232813" y="11415"/>
                </a:lnTo>
                <a:lnTo>
                  <a:pt x="235657" y="10762"/>
                </a:lnTo>
                <a:lnTo>
                  <a:pt x="266273" y="10762"/>
                </a:lnTo>
                <a:lnTo>
                  <a:pt x="241507" y="85549"/>
                </a:lnTo>
                <a:lnTo>
                  <a:pt x="249579" y="85549"/>
                </a:lnTo>
                <a:lnTo>
                  <a:pt x="276118" y="3546"/>
                </a:lnTo>
                <a:lnTo>
                  <a:pt x="276118" y="1529"/>
                </a:lnTo>
                <a:lnTo>
                  <a:pt x="229766" y="1529"/>
                </a:lnTo>
                <a:lnTo>
                  <a:pt x="228747" y="4219"/>
                </a:lnTo>
                <a:lnTo>
                  <a:pt x="227921" y="6329"/>
                </a:lnTo>
                <a:close/>
              </a:path>
              <a:path w="341916" h="108847">
                <a:moveTo>
                  <a:pt x="298622" y="74848"/>
                </a:moveTo>
                <a:lnTo>
                  <a:pt x="305075" y="68159"/>
                </a:lnTo>
                <a:lnTo>
                  <a:pt x="315551" y="57019"/>
                </a:lnTo>
                <a:lnTo>
                  <a:pt x="323409" y="48221"/>
                </a:lnTo>
                <a:lnTo>
                  <a:pt x="328647" y="41765"/>
                </a:lnTo>
                <a:lnTo>
                  <a:pt x="333253" y="35569"/>
                </a:lnTo>
                <a:lnTo>
                  <a:pt x="335557" y="29128"/>
                </a:lnTo>
                <a:lnTo>
                  <a:pt x="335557" y="16163"/>
                </a:lnTo>
                <a:lnTo>
                  <a:pt x="333426" y="10854"/>
                </a:lnTo>
                <a:lnTo>
                  <a:pt x="329166" y="6512"/>
                </a:lnTo>
                <a:lnTo>
                  <a:pt x="324906" y="2170"/>
                </a:lnTo>
                <a:lnTo>
                  <a:pt x="319332" y="0"/>
                </a:lnTo>
                <a:lnTo>
                  <a:pt x="306857" y="0"/>
                </a:lnTo>
                <a:lnTo>
                  <a:pt x="301628" y="1824"/>
                </a:lnTo>
                <a:lnTo>
                  <a:pt x="296756" y="5472"/>
                </a:lnTo>
                <a:lnTo>
                  <a:pt x="291885" y="9121"/>
                </a:lnTo>
                <a:lnTo>
                  <a:pt x="288430" y="15634"/>
                </a:lnTo>
                <a:lnTo>
                  <a:pt x="286392" y="25010"/>
                </a:lnTo>
                <a:lnTo>
                  <a:pt x="289021" y="25560"/>
                </a:lnTo>
                <a:lnTo>
                  <a:pt x="290774" y="20913"/>
                </a:lnTo>
                <a:lnTo>
                  <a:pt x="292609" y="17469"/>
                </a:lnTo>
                <a:lnTo>
                  <a:pt x="294525" y="15226"/>
                </a:lnTo>
                <a:lnTo>
                  <a:pt x="297990" y="11149"/>
                </a:lnTo>
                <a:lnTo>
                  <a:pt x="302515" y="9111"/>
                </a:lnTo>
                <a:lnTo>
                  <a:pt x="312625" y="9111"/>
                </a:lnTo>
                <a:lnTo>
                  <a:pt x="316519" y="10691"/>
                </a:lnTo>
                <a:lnTo>
                  <a:pt x="319780" y="13850"/>
                </a:lnTo>
                <a:lnTo>
                  <a:pt x="323041" y="17010"/>
                </a:lnTo>
                <a:lnTo>
                  <a:pt x="324672" y="21606"/>
                </a:lnTo>
                <a:lnTo>
                  <a:pt x="324672" y="34529"/>
                </a:lnTo>
                <a:lnTo>
                  <a:pt x="322002" y="41602"/>
                </a:lnTo>
                <a:lnTo>
                  <a:pt x="316661" y="48859"/>
                </a:lnTo>
                <a:lnTo>
                  <a:pt x="313602" y="52818"/>
                </a:lnTo>
                <a:lnTo>
                  <a:pt x="306711" y="60964"/>
                </a:lnTo>
                <a:lnTo>
                  <a:pt x="297600" y="71018"/>
                </a:lnTo>
                <a:lnTo>
                  <a:pt x="286269" y="82981"/>
                </a:lnTo>
                <a:lnTo>
                  <a:pt x="286269" y="84387"/>
                </a:lnTo>
                <a:lnTo>
                  <a:pt x="335128" y="84387"/>
                </a:lnTo>
                <a:lnTo>
                  <a:pt x="341916" y="67326"/>
                </a:lnTo>
                <a:lnTo>
                  <a:pt x="340326" y="66592"/>
                </a:lnTo>
                <a:lnTo>
                  <a:pt x="338328" y="70221"/>
                </a:lnTo>
                <a:lnTo>
                  <a:pt x="336535" y="72504"/>
                </a:lnTo>
                <a:lnTo>
                  <a:pt x="333355" y="74379"/>
                </a:lnTo>
                <a:lnTo>
                  <a:pt x="330603" y="74848"/>
                </a:lnTo>
                <a:lnTo>
                  <a:pt x="298622" y="74848"/>
                </a:lnTo>
                <a:close/>
              </a:path>
              <a:path w="341916" h="108847">
                <a:moveTo>
                  <a:pt x="10334" y="21015"/>
                </a:moveTo>
                <a:lnTo>
                  <a:pt x="10334" y="14125"/>
                </a:lnTo>
                <a:lnTo>
                  <a:pt x="7215" y="34550"/>
                </a:lnTo>
                <a:lnTo>
                  <a:pt x="9825" y="37118"/>
                </a:lnTo>
                <a:lnTo>
                  <a:pt x="15185" y="40787"/>
                </a:lnTo>
                <a:lnTo>
                  <a:pt x="15410" y="27701"/>
                </a:lnTo>
                <a:lnTo>
                  <a:pt x="12026" y="24358"/>
                </a:lnTo>
                <a:lnTo>
                  <a:pt x="10334" y="21015"/>
                </a:lnTo>
                <a:close/>
              </a:path>
              <a:path w="341916" h="108847">
                <a:moveTo>
                  <a:pt x="42683" y="12291"/>
                </a:moveTo>
                <a:lnTo>
                  <a:pt x="44864" y="16449"/>
                </a:lnTo>
                <a:lnTo>
                  <a:pt x="45802" y="21830"/>
                </a:lnTo>
                <a:lnTo>
                  <a:pt x="47636" y="21830"/>
                </a:lnTo>
                <a:lnTo>
                  <a:pt x="47636" y="7888"/>
                </a:lnTo>
                <a:lnTo>
                  <a:pt x="45475" y="5931"/>
                </a:lnTo>
                <a:lnTo>
                  <a:pt x="42499" y="4361"/>
                </a:lnTo>
                <a:lnTo>
                  <a:pt x="38708" y="3179"/>
                </a:lnTo>
                <a:lnTo>
                  <a:pt x="34631" y="2079"/>
                </a:lnTo>
                <a:lnTo>
                  <a:pt x="30901" y="1426"/>
                </a:lnTo>
                <a:lnTo>
                  <a:pt x="27518" y="1223"/>
                </a:lnTo>
                <a:lnTo>
                  <a:pt x="27518" y="-6603"/>
                </a:lnTo>
                <a:lnTo>
                  <a:pt x="23298" y="-6603"/>
                </a:lnTo>
                <a:lnTo>
                  <a:pt x="23298" y="1223"/>
                </a:lnTo>
                <a:lnTo>
                  <a:pt x="16490" y="1549"/>
                </a:lnTo>
                <a:lnTo>
                  <a:pt x="11057" y="3628"/>
                </a:lnTo>
                <a:lnTo>
                  <a:pt x="7002" y="7460"/>
                </a:lnTo>
                <a:lnTo>
                  <a:pt x="2945" y="11292"/>
                </a:lnTo>
                <a:lnTo>
                  <a:pt x="917" y="15532"/>
                </a:lnTo>
                <a:lnTo>
                  <a:pt x="917" y="25683"/>
                </a:lnTo>
                <a:lnTo>
                  <a:pt x="3016" y="30473"/>
                </a:lnTo>
                <a:lnTo>
                  <a:pt x="7215" y="34550"/>
                </a:lnTo>
                <a:lnTo>
                  <a:pt x="10334" y="14125"/>
                </a:lnTo>
                <a:lnTo>
                  <a:pt x="11516" y="11200"/>
                </a:lnTo>
                <a:lnTo>
                  <a:pt x="16245" y="6593"/>
                </a:lnTo>
                <a:lnTo>
                  <a:pt x="19344" y="5197"/>
                </a:lnTo>
                <a:lnTo>
                  <a:pt x="23176" y="4708"/>
                </a:lnTo>
                <a:lnTo>
                  <a:pt x="23176" y="33388"/>
                </a:lnTo>
                <a:lnTo>
                  <a:pt x="20118" y="31635"/>
                </a:lnTo>
                <a:lnTo>
                  <a:pt x="17530" y="29739"/>
                </a:lnTo>
                <a:lnTo>
                  <a:pt x="15410" y="27701"/>
                </a:lnTo>
                <a:lnTo>
                  <a:pt x="15185" y="40787"/>
                </a:lnTo>
                <a:lnTo>
                  <a:pt x="23298" y="45557"/>
                </a:lnTo>
                <a:lnTo>
                  <a:pt x="23298" y="80963"/>
                </a:lnTo>
                <a:lnTo>
                  <a:pt x="15919" y="80840"/>
                </a:lnTo>
                <a:lnTo>
                  <a:pt x="10375" y="78333"/>
                </a:lnTo>
                <a:lnTo>
                  <a:pt x="6665" y="73442"/>
                </a:lnTo>
                <a:lnTo>
                  <a:pt x="4627" y="70751"/>
                </a:lnTo>
                <a:lnTo>
                  <a:pt x="3016" y="66878"/>
                </a:lnTo>
                <a:lnTo>
                  <a:pt x="1834" y="61823"/>
                </a:lnTo>
                <a:lnTo>
                  <a:pt x="0" y="61823"/>
                </a:lnTo>
                <a:lnTo>
                  <a:pt x="0" y="78028"/>
                </a:lnTo>
                <a:lnTo>
                  <a:pt x="4362" y="80311"/>
                </a:lnTo>
                <a:lnTo>
                  <a:pt x="7705" y="81819"/>
                </a:lnTo>
                <a:lnTo>
                  <a:pt x="10029" y="82553"/>
                </a:lnTo>
                <a:lnTo>
                  <a:pt x="13534" y="83653"/>
                </a:lnTo>
                <a:lnTo>
                  <a:pt x="17957" y="84265"/>
                </a:lnTo>
                <a:lnTo>
                  <a:pt x="23298" y="84387"/>
                </a:lnTo>
                <a:lnTo>
                  <a:pt x="23298" y="95456"/>
                </a:lnTo>
                <a:lnTo>
                  <a:pt x="27518" y="95456"/>
                </a:lnTo>
                <a:lnTo>
                  <a:pt x="27518" y="84387"/>
                </a:lnTo>
                <a:lnTo>
                  <a:pt x="30126" y="84183"/>
                </a:lnTo>
                <a:lnTo>
                  <a:pt x="27518" y="80963"/>
                </a:lnTo>
                <a:lnTo>
                  <a:pt x="27518" y="47758"/>
                </a:lnTo>
                <a:lnTo>
                  <a:pt x="32450" y="50775"/>
                </a:lnTo>
                <a:lnTo>
                  <a:pt x="35793" y="53159"/>
                </a:lnTo>
                <a:lnTo>
                  <a:pt x="37546" y="54913"/>
                </a:lnTo>
                <a:lnTo>
                  <a:pt x="40440" y="57889"/>
                </a:lnTo>
                <a:lnTo>
                  <a:pt x="41888" y="61334"/>
                </a:lnTo>
                <a:lnTo>
                  <a:pt x="41888" y="70873"/>
                </a:lnTo>
                <a:lnTo>
                  <a:pt x="39911" y="75052"/>
                </a:lnTo>
                <a:lnTo>
                  <a:pt x="35956" y="77783"/>
                </a:lnTo>
                <a:lnTo>
                  <a:pt x="33836" y="79250"/>
                </a:lnTo>
                <a:lnTo>
                  <a:pt x="33001" y="83613"/>
                </a:lnTo>
                <a:lnTo>
                  <a:pt x="36140" y="82675"/>
                </a:lnTo>
                <a:lnTo>
                  <a:pt x="39279" y="81737"/>
                </a:lnTo>
                <a:lnTo>
                  <a:pt x="41969" y="80331"/>
                </a:lnTo>
                <a:lnTo>
                  <a:pt x="44211" y="78456"/>
                </a:lnTo>
                <a:lnTo>
                  <a:pt x="47147" y="76050"/>
                </a:lnTo>
                <a:lnTo>
                  <a:pt x="49226" y="73074"/>
                </a:lnTo>
                <a:lnTo>
                  <a:pt x="50449" y="69528"/>
                </a:lnTo>
                <a:lnTo>
                  <a:pt x="51264" y="67245"/>
                </a:lnTo>
                <a:lnTo>
                  <a:pt x="51672" y="62556"/>
                </a:lnTo>
                <a:lnTo>
                  <a:pt x="51672" y="56441"/>
                </a:lnTo>
                <a:lnTo>
                  <a:pt x="49919" y="51539"/>
                </a:lnTo>
                <a:lnTo>
                  <a:pt x="46413" y="47850"/>
                </a:lnTo>
                <a:lnTo>
                  <a:pt x="42907" y="44160"/>
                </a:lnTo>
                <a:lnTo>
                  <a:pt x="36609" y="40012"/>
                </a:lnTo>
                <a:lnTo>
                  <a:pt x="27518" y="35406"/>
                </a:lnTo>
                <a:lnTo>
                  <a:pt x="27518" y="4708"/>
                </a:lnTo>
                <a:lnTo>
                  <a:pt x="31920" y="4871"/>
                </a:lnTo>
                <a:lnTo>
                  <a:pt x="35834" y="6420"/>
                </a:lnTo>
                <a:lnTo>
                  <a:pt x="39259" y="9356"/>
                </a:lnTo>
                <a:lnTo>
                  <a:pt x="42683" y="12291"/>
                </a:lnTo>
                <a:close/>
              </a:path>
              <a:path w="341916" h="108847">
                <a:moveTo>
                  <a:pt x="31023" y="80311"/>
                </a:moveTo>
                <a:lnTo>
                  <a:pt x="27518" y="80963"/>
                </a:lnTo>
                <a:lnTo>
                  <a:pt x="30126" y="84183"/>
                </a:lnTo>
                <a:lnTo>
                  <a:pt x="33001" y="83613"/>
                </a:lnTo>
                <a:lnTo>
                  <a:pt x="33836" y="79250"/>
                </a:lnTo>
                <a:lnTo>
                  <a:pt x="31023" y="80311"/>
                </a:lnTo>
                <a:close/>
              </a:path>
              <a:path w="341916" h="108847">
                <a:moveTo>
                  <a:pt x="81493" y="10762"/>
                </a:moveTo>
                <a:lnTo>
                  <a:pt x="83531" y="13310"/>
                </a:lnTo>
                <a:lnTo>
                  <a:pt x="83776" y="16755"/>
                </a:lnTo>
                <a:lnTo>
                  <a:pt x="83776" y="77049"/>
                </a:lnTo>
                <a:lnTo>
                  <a:pt x="83022" y="79434"/>
                </a:lnTo>
                <a:lnTo>
                  <a:pt x="80005" y="81635"/>
                </a:lnTo>
                <a:lnTo>
                  <a:pt x="76784" y="82308"/>
                </a:lnTo>
                <a:lnTo>
                  <a:pt x="71852" y="82553"/>
                </a:lnTo>
                <a:lnTo>
                  <a:pt x="71852" y="84387"/>
                </a:lnTo>
                <a:lnTo>
                  <a:pt x="106340" y="84387"/>
                </a:lnTo>
                <a:lnTo>
                  <a:pt x="106340" y="82675"/>
                </a:lnTo>
                <a:lnTo>
                  <a:pt x="101775" y="82512"/>
                </a:lnTo>
                <a:lnTo>
                  <a:pt x="98655" y="82002"/>
                </a:lnTo>
                <a:lnTo>
                  <a:pt x="96984" y="81146"/>
                </a:lnTo>
                <a:lnTo>
                  <a:pt x="94477" y="78293"/>
                </a:lnTo>
                <a:lnTo>
                  <a:pt x="94477" y="1529"/>
                </a:lnTo>
                <a:lnTo>
                  <a:pt x="94171" y="367"/>
                </a:lnTo>
                <a:lnTo>
                  <a:pt x="93438" y="367"/>
                </a:lnTo>
                <a:lnTo>
                  <a:pt x="70996" y="11802"/>
                </a:lnTo>
                <a:lnTo>
                  <a:pt x="72463" y="12861"/>
                </a:lnTo>
                <a:lnTo>
                  <a:pt x="75734" y="11649"/>
                </a:lnTo>
                <a:lnTo>
                  <a:pt x="78802" y="10762"/>
                </a:lnTo>
                <a:lnTo>
                  <a:pt x="81493" y="10762"/>
                </a:lnTo>
                <a:close/>
              </a:path>
              <a:path w="341916" h="108847">
                <a:moveTo>
                  <a:pt x="133471" y="75541"/>
                </a:moveTo>
                <a:lnTo>
                  <a:pt x="132879" y="78762"/>
                </a:lnTo>
                <a:lnTo>
                  <a:pt x="133593" y="82502"/>
                </a:lnTo>
                <a:lnTo>
                  <a:pt x="136447" y="84744"/>
                </a:lnTo>
                <a:lnTo>
                  <a:pt x="139729" y="85304"/>
                </a:lnTo>
                <a:lnTo>
                  <a:pt x="143826" y="84876"/>
                </a:lnTo>
                <a:lnTo>
                  <a:pt x="145538" y="86222"/>
                </a:lnTo>
                <a:lnTo>
                  <a:pt x="144793" y="90074"/>
                </a:lnTo>
                <a:lnTo>
                  <a:pt x="143306" y="92643"/>
                </a:lnTo>
                <a:lnTo>
                  <a:pt x="141818" y="95211"/>
                </a:lnTo>
                <a:lnTo>
                  <a:pt x="139117" y="97596"/>
                </a:lnTo>
                <a:lnTo>
                  <a:pt x="135204" y="99797"/>
                </a:lnTo>
                <a:lnTo>
                  <a:pt x="136365" y="102243"/>
                </a:lnTo>
                <a:lnTo>
                  <a:pt x="139790" y="100694"/>
                </a:lnTo>
                <a:lnTo>
                  <a:pt x="142990" y="98146"/>
                </a:lnTo>
                <a:lnTo>
                  <a:pt x="145966" y="94600"/>
                </a:lnTo>
                <a:lnTo>
                  <a:pt x="148942" y="91053"/>
                </a:lnTo>
                <a:lnTo>
                  <a:pt x="150430" y="87221"/>
                </a:lnTo>
                <a:lnTo>
                  <a:pt x="150430" y="79516"/>
                </a:lnTo>
                <a:lnTo>
                  <a:pt x="149410" y="76713"/>
                </a:lnTo>
                <a:lnTo>
                  <a:pt x="147372" y="74695"/>
                </a:lnTo>
                <a:lnTo>
                  <a:pt x="143031" y="71668"/>
                </a:lnTo>
                <a:lnTo>
                  <a:pt x="137772" y="71668"/>
                </a:lnTo>
                <a:lnTo>
                  <a:pt x="135835" y="72442"/>
                </a:lnTo>
                <a:lnTo>
                  <a:pt x="133471" y="7554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1" name="object 701"/>
          <p:cNvSpPr/>
          <p:nvPr/>
        </p:nvSpPr>
        <p:spPr>
          <a:xfrm>
            <a:off x="6066838" y="2594875"/>
            <a:ext cx="50587" cy="74459"/>
          </a:xfrm>
          <a:custGeom>
            <a:avLst/>
            <a:gdLst/>
            <a:ahLst/>
            <a:cxnLst/>
            <a:rect l="l" t="t" r="r" b="b"/>
            <a:pathLst>
              <a:path w="55646" h="84387">
                <a:moveTo>
                  <a:pt x="12352" y="74848"/>
                </a:moveTo>
                <a:lnTo>
                  <a:pt x="18806" y="68159"/>
                </a:lnTo>
                <a:lnTo>
                  <a:pt x="29282" y="57019"/>
                </a:lnTo>
                <a:lnTo>
                  <a:pt x="37139" y="48221"/>
                </a:lnTo>
                <a:lnTo>
                  <a:pt x="42377" y="41765"/>
                </a:lnTo>
                <a:lnTo>
                  <a:pt x="46984" y="35569"/>
                </a:lnTo>
                <a:lnTo>
                  <a:pt x="49287" y="29128"/>
                </a:lnTo>
                <a:lnTo>
                  <a:pt x="49287" y="16163"/>
                </a:lnTo>
                <a:lnTo>
                  <a:pt x="47157" y="10854"/>
                </a:lnTo>
                <a:lnTo>
                  <a:pt x="42896" y="6512"/>
                </a:lnTo>
                <a:lnTo>
                  <a:pt x="38636" y="2170"/>
                </a:lnTo>
                <a:lnTo>
                  <a:pt x="33062" y="0"/>
                </a:lnTo>
                <a:lnTo>
                  <a:pt x="20587" y="0"/>
                </a:lnTo>
                <a:lnTo>
                  <a:pt x="15359" y="1824"/>
                </a:lnTo>
                <a:lnTo>
                  <a:pt x="10487" y="5472"/>
                </a:lnTo>
                <a:lnTo>
                  <a:pt x="5615" y="9121"/>
                </a:lnTo>
                <a:lnTo>
                  <a:pt x="2160" y="15634"/>
                </a:lnTo>
                <a:lnTo>
                  <a:pt x="122" y="25010"/>
                </a:lnTo>
                <a:lnTo>
                  <a:pt x="2752" y="25560"/>
                </a:lnTo>
                <a:lnTo>
                  <a:pt x="4505" y="20913"/>
                </a:lnTo>
                <a:lnTo>
                  <a:pt x="6339" y="17469"/>
                </a:lnTo>
                <a:lnTo>
                  <a:pt x="8255" y="15226"/>
                </a:lnTo>
                <a:lnTo>
                  <a:pt x="11720" y="11149"/>
                </a:lnTo>
                <a:lnTo>
                  <a:pt x="16245" y="9111"/>
                </a:lnTo>
                <a:lnTo>
                  <a:pt x="26355" y="9111"/>
                </a:lnTo>
                <a:lnTo>
                  <a:pt x="30249" y="10691"/>
                </a:lnTo>
                <a:lnTo>
                  <a:pt x="33510" y="13850"/>
                </a:lnTo>
                <a:lnTo>
                  <a:pt x="36772" y="17010"/>
                </a:lnTo>
                <a:lnTo>
                  <a:pt x="38402" y="21606"/>
                </a:lnTo>
                <a:lnTo>
                  <a:pt x="38402" y="34529"/>
                </a:lnTo>
                <a:lnTo>
                  <a:pt x="35732" y="41602"/>
                </a:lnTo>
                <a:lnTo>
                  <a:pt x="30391" y="48859"/>
                </a:lnTo>
                <a:lnTo>
                  <a:pt x="27332" y="52818"/>
                </a:lnTo>
                <a:lnTo>
                  <a:pt x="20441" y="60964"/>
                </a:lnTo>
                <a:lnTo>
                  <a:pt x="11331" y="71018"/>
                </a:lnTo>
                <a:lnTo>
                  <a:pt x="0" y="82981"/>
                </a:lnTo>
                <a:lnTo>
                  <a:pt x="0" y="84387"/>
                </a:lnTo>
                <a:lnTo>
                  <a:pt x="48859" y="84387"/>
                </a:lnTo>
                <a:lnTo>
                  <a:pt x="55646" y="67326"/>
                </a:lnTo>
                <a:lnTo>
                  <a:pt x="54057" y="66592"/>
                </a:lnTo>
                <a:lnTo>
                  <a:pt x="52059" y="70220"/>
                </a:lnTo>
                <a:lnTo>
                  <a:pt x="50265" y="72504"/>
                </a:lnTo>
                <a:lnTo>
                  <a:pt x="47085" y="74379"/>
                </a:lnTo>
                <a:lnTo>
                  <a:pt x="44334" y="74848"/>
                </a:lnTo>
                <a:lnTo>
                  <a:pt x="12352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2" name="object 702"/>
          <p:cNvSpPr/>
          <p:nvPr/>
        </p:nvSpPr>
        <p:spPr>
          <a:xfrm>
            <a:off x="6132324" y="2658111"/>
            <a:ext cx="15955" cy="26977"/>
          </a:xfrm>
          <a:custGeom>
            <a:avLst/>
            <a:gdLst/>
            <a:ahLst/>
            <a:cxnLst/>
            <a:rect l="l" t="t" r="r" b="b"/>
            <a:pathLst>
              <a:path w="17550" h="30574">
                <a:moveTo>
                  <a:pt x="591" y="3872"/>
                </a:moveTo>
                <a:lnTo>
                  <a:pt x="0" y="7093"/>
                </a:lnTo>
                <a:lnTo>
                  <a:pt x="713" y="10833"/>
                </a:lnTo>
                <a:lnTo>
                  <a:pt x="3567" y="13075"/>
                </a:lnTo>
                <a:lnTo>
                  <a:pt x="6849" y="13636"/>
                </a:lnTo>
                <a:lnTo>
                  <a:pt x="10946" y="13208"/>
                </a:lnTo>
                <a:lnTo>
                  <a:pt x="12658" y="14553"/>
                </a:lnTo>
                <a:lnTo>
                  <a:pt x="11914" y="18405"/>
                </a:lnTo>
                <a:lnTo>
                  <a:pt x="10426" y="20974"/>
                </a:lnTo>
                <a:lnTo>
                  <a:pt x="8938" y="23542"/>
                </a:lnTo>
                <a:lnTo>
                  <a:pt x="6237" y="25927"/>
                </a:lnTo>
                <a:lnTo>
                  <a:pt x="2324" y="28129"/>
                </a:lnTo>
                <a:lnTo>
                  <a:pt x="3485" y="30574"/>
                </a:lnTo>
                <a:lnTo>
                  <a:pt x="6910" y="29025"/>
                </a:lnTo>
                <a:lnTo>
                  <a:pt x="10110" y="26478"/>
                </a:lnTo>
                <a:lnTo>
                  <a:pt x="13086" y="22931"/>
                </a:lnTo>
                <a:lnTo>
                  <a:pt x="16062" y="19384"/>
                </a:lnTo>
                <a:lnTo>
                  <a:pt x="17550" y="15552"/>
                </a:lnTo>
                <a:lnTo>
                  <a:pt x="17550" y="7847"/>
                </a:lnTo>
                <a:lnTo>
                  <a:pt x="16530" y="5044"/>
                </a:lnTo>
                <a:lnTo>
                  <a:pt x="14493" y="3026"/>
                </a:lnTo>
                <a:lnTo>
                  <a:pt x="10151" y="0"/>
                </a:lnTo>
                <a:lnTo>
                  <a:pt x="4892" y="0"/>
                </a:lnTo>
                <a:lnTo>
                  <a:pt x="2955" y="774"/>
                </a:lnTo>
                <a:lnTo>
                  <a:pt x="591" y="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3" name="object 703"/>
          <p:cNvSpPr/>
          <p:nvPr/>
        </p:nvSpPr>
        <p:spPr>
          <a:xfrm>
            <a:off x="6167797" y="2653633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4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4" name="object 704"/>
          <p:cNvSpPr/>
          <p:nvPr/>
        </p:nvSpPr>
        <p:spPr>
          <a:xfrm>
            <a:off x="6224722" y="2653633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4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5" name="object 705"/>
          <p:cNvSpPr/>
          <p:nvPr/>
        </p:nvSpPr>
        <p:spPr>
          <a:xfrm>
            <a:off x="6281648" y="2653633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4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6" name="object 706"/>
          <p:cNvSpPr/>
          <p:nvPr/>
        </p:nvSpPr>
        <p:spPr>
          <a:xfrm>
            <a:off x="6269380" y="2595090"/>
            <a:ext cx="51533" cy="74511"/>
          </a:xfrm>
          <a:custGeom>
            <a:avLst/>
            <a:gdLst/>
            <a:ahLst/>
            <a:cxnLst/>
            <a:rect l="l" t="t" r="r" b="b"/>
            <a:pathLst>
              <a:path w="56686" h="84446">
                <a:moveTo>
                  <a:pt x="12107" y="34285"/>
                </a:moveTo>
                <a:lnTo>
                  <a:pt x="12780" y="26335"/>
                </a:lnTo>
                <a:lnTo>
                  <a:pt x="14126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4" y="8806"/>
                </a:lnTo>
                <a:lnTo>
                  <a:pt x="42561" y="19812"/>
                </a:lnTo>
                <a:lnTo>
                  <a:pt x="43906" y="25724"/>
                </a:lnTo>
                <a:lnTo>
                  <a:pt x="44578" y="33632"/>
                </a:lnTo>
                <a:lnTo>
                  <a:pt x="44534" y="47705"/>
                </a:lnTo>
                <a:lnTo>
                  <a:pt x="43534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6" y="50245"/>
                </a:lnTo>
                <a:lnTo>
                  <a:pt x="56629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5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0" y="60804"/>
                </a:lnTo>
                <a:lnTo>
                  <a:pt x="12107" y="53405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7" name="object 707"/>
          <p:cNvSpPr/>
          <p:nvPr/>
        </p:nvSpPr>
        <p:spPr>
          <a:xfrm>
            <a:off x="6212454" y="2595090"/>
            <a:ext cx="51533" cy="74511"/>
          </a:xfrm>
          <a:custGeom>
            <a:avLst/>
            <a:gdLst/>
            <a:ahLst/>
            <a:cxnLst/>
            <a:rect l="l" t="t" r="r" b="b"/>
            <a:pathLst>
              <a:path w="56686" h="84446">
                <a:moveTo>
                  <a:pt x="12107" y="34285"/>
                </a:moveTo>
                <a:lnTo>
                  <a:pt x="12780" y="26335"/>
                </a:lnTo>
                <a:lnTo>
                  <a:pt x="14126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3" y="8806"/>
                </a:lnTo>
                <a:lnTo>
                  <a:pt x="42560" y="19812"/>
                </a:lnTo>
                <a:lnTo>
                  <a:pt x="43906" y="25724"/>
                </a:lnTo>
                <a:lnTo>
                  <a:pt x="44578" y="33632"/>
                </a:lnTo>
                <a:lnTo>
                  <a:pt x="44534" y="47705"/>
                </a:lnTo>
                <a:lnTo>
                  <a:pt x="43534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6" y="50245"/>
                </a:lnTo>
                <a:lnTo>
                  <a:pt x="56630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5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0" y="60804"/>
                </a:lnTo>
                <a:lnTo>
                  <a:pt x="12107" y="53405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8" name="object 708"/>
          <p:cNvSpPr/>
          <p:nvPr/>
        </p:nvSpPr>
        <p:spPr>
          <a:xfrm>
            <a:off x="6155529" y="2595090"/>
            <a:ext cx="51533" cy="74511"/>
          </a:xfrm>
          <a:custGeom>
            <a:avLst/>
            <a:gdLst/>
            <a:ahLst/>
            <a:cxnLst/>
            <a:rect l="l" t="t" r="r" b="b"/>
            <a:pathLst>
              <a:path w="56686" h="84446">
                <a:moveTo>
                  <a:pt x="12107" y="34285"/>
                </a:moveTo>
                <a:lnTo>
                  <a:pt x="12780" y="26335"/>
                </a:lnTo>
                <a:lnTo>
                  <a:pt x="14126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3" y="8806"/>
                </a:lnTo>
                <a:lnTo>
                  <a:pt x="42560" y="19812"/>
                </a:lnTo>
                <a:lnTo>
                  <a:pt x="43906" y="25724"/>
                </a:lnTo>
                <a:lnTo>
                  <a:pt x="44578" y="33632"/>
                </a:lnTo>
                <a:lnTo>
                  <a:pt x="44534" y="47705"/>
                </a:lnTo>
                <a:lnTo>
                  <a:pt x="43534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6" y="50245"/>
                </a:lnTo>
                <a:lnTo>
                  <a:pt x="56630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5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0" y="60804"/>
                </a:lnTo>
                <a:lnTo>
                  <a:pt x="12107" y="53405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9" name="object 709"/>
          <p:cNvSpPr/>
          <p:nvPr/>
        </p:nvSpPr>
        <p:spPr>
          <a:xfrm>
            <a:off x="6018085" y="2607339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8" y="6890"/>
                </a:moveTo>
                <a:lnTo>
                  <a:pt x="3118" y="0"/>
                </a:lnTo>
                <a:lnTo>
                  <a:pt x="0" y="20424"/>
                </a:lnTo>
                <a:lnTo>
                  <a:pt x="2609" y="22992"/>
                </a:lnTo>
                <a:lnTo>
                  <a:pt x="7969" y="26661"/>
                </a:lnTo>
                <a:lnTo>
                  <a:pt x="8194" y="13575"/>
                </a:lnTo>
                <a:lnTo>
                  <a:pt x="4811" y="10232"/>
                </a:lnTo>
                <a:lnTo>
                  <a:pt x="3118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0" name="object 710"/>
          <p:cNvSpPr/>
          <p:nvPr/>
        </p:nvSpPr>
        <p:spPr>
          <a:xfrm>
            <a:off x="6011525" y="2589048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4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1" y="8030"/>
                </a:lnTo>
                <a:lnTo>
                  <a:pt x="27518" y="7826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7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6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5" y="13197"/>
                </a:lnTo>
                <a:lnTo>
                  <a:pt x="19344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6" y="73482"/>
                </a:lnTo>
                <a:lnTo>
                  <a:pt x="1834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2" y="86914"/>
                </a:lnTo>
                <a:lnTo>
                  <a:pt x="7705" y="88423"/>
                </a:lnTo>
                <a:lnTo>
                  <a:pt x="10029" y="89156"/>
                </a:lnTo>
                <a:lnTo>
                  <a:pt x="13534" y="90257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7"/>
                </a:lnTo>
                <a:lnTo>
                  <a:pt x="27518" y="87566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3" y="59763"/>
                </a:lnTo>
                <a:lnTo>
                  <a:pt x="37546" y="61516"/>
                </a:lnTo>
                <a:lnTo>
                  <a:pt x="40440" y="64492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1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1" y="90217"/>
                </a:lnTo>
                <a:lnTo>
                  <a:pt x="36140" y="89279"/>
                </a:lnTo>
                <a:lnTo>
                  <a:pt x="39279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9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1" name="object 711"/>
          <p:cNvSpPr/>
          <p:nvPr/>
        </p:nvSpPr>
        <p:spPr>
          <a:xfrm>
            <a:off x="6036542" y="2664802"/>
            <a:ext cx="5744" cy="4352"/>
          </a:xfrm>
          <a:custGeom>
            <a:avLst/>
            <a:gdLst/>
            <a:ahLst/>
            <a:cxnLst/>
            <a:rect l="l" t="t" r="r" b="b"/>
            <a:pathLst>
              <a:path w="6318" h="4932">
                <a:moveTo>
                  <a:pt x="3505" y="1060"/>
                </a:moveTo>
                <a:lnTo>
                  <a:pt x="0" y="1712"/>
                </a:lnTo>
                <a:lnTo>
                  <a:pt x="2608" y="4932"/>
                </a:lnTo>
                <a:lnTo>
                  <a:pt x="5483" y="4362"/>
                </a:lnTo>
                <a:lnTo>
                  <a:pt x="6318" y="0"/>
                </a:lnTo>
                <a:lnTo>
                  <a:pt x="3505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2" name="object 712"/>
          <p:cNvSpPr/>
          <p:nvPr/>
        </p:nvSpPr>
        <p:spPr>
          <a:xfrm>
            <a:off x="6476703" y="2594875"/>
            <a:ext cx="50587" cy="74459"/>
          </a:xfrm>
          <a:custGeom>
            <a:avLst/>
            <a:gdLst/>
            <a:ahLst/>
            <a:cxnLst/>
            <a:rect l="l" t="t" r="r" b="b"/>
            <a:pathLst>
              <a:path w="55646" h="84387">
                <a:moveTo>
                  <a:pt x="12351" y="74848"/>
                </a:moveTo>
                <a:lnTo>
                  <a:pt x="18805" y="68159"/>
                </a:lnTo>
                <a:lnTo>
                  <a:pt x="29282" y="57019"/>
                </a:lnTo>
                <a:lnTo>
                  <a:pt x="37139" y="48221"/>
                </a:lnTo>
                <a:lnTo>
                  <a:pt x="42377" y="41765"/>
                </a:lnTo>
                <a:lnTo>
                  <a:pt x="46983" y="35569"/>
                </a:lnTo>
                <a:lnTo>
                  <a:pt x="49287" y="29128"/>
                </a:lnTo>
                <a:lnTo>
                  <a:pt x="49287" y="16163"/>
                </a:lnTo>
                <a:lnTo>
                  <a:pt x="47157" y="10854"/>
                </a:lnTo>
                <a:lnTo>
                  <a:pt x="42896" y="6512"/>
                </a:lnTo>
                <a:lnTo>
                  <a:pt x="38636" y="2170"/>
                </a:lnTo>
                <a:lnTo>
                  <a:pt x="33062" y="0"/>
                </a:lnTo>
                <a:lnTo>
                  <a:pt x="20587" y="0"/>
                </a:lnTo>
                <a:lnTo>
                  <a:pt x="15359" y="1824"/>
                </a:lnTo>
                <a:lnTo>
                  <a:pt x="10487" y="5472"/>
                </a:lnTo>
                <a:lnTo>
                  <a:pt x="5615" y="9121"/>
                </a:lnTo>
                <a:lnTo>
                  <a:pt x="2160" y="15634"/>
                </a:lnTo>
                <a:lnTo>
                  <a:pt x="122" y="25010"/>
                </a:lnTo>
                <a:lnTo>
                  <a:pt x="2751" y="25560"/>
                </a:lnTo>
                <a:lnTo>
                  <a:pt x="4505" y="20913"/>
                </a:lnTo>
                <a:lnTo>
                  <a:pt x="6339" y="17469"/>
                </a:lnTo>
                <a:lnTo>
                  <a:pt x="8255" y="15226"/>
                </a:lnTo>
                <a:lnTo>
                  <a:pt x="11720" y="11149"/>
                </a:lnTo>
                <a:lnTo>
                  <a:pt x="16246" y="9111"/>
                </a:lnTo>
                <a:lnTo>
                  <a:pt x="26355" y="9111"/>
                </a:lnTo>
                <a:lnTo>
                  <a:pt x="30249" y="10691"/>
                </a:lnTo>
                <a:lnTo>
                  <a:pt x="33510" y="13850"/>
                </a:lnTo>
                <a:lnTo>
                  <a:pt x="36771" y="17010"/>
                </a:lnTo>
                <a:lnTo>
                  <a:pt x="38401" y="21606"/>
                </a:lnTo>
                <a:lnTo>
                  <a:pt x="38401" y="34529"/>
                </a:lnTo>
                <a:lnTo>
                  <a:pt x="35731" y="41602"/>
                </a:lnTo>
                <a:lnTo>
                  <a:pt x="30391" y="48859"/>
                </a:lnTo>
                <a:lnTo>
                  <a:pt x="27332" y="52818"/>
                </a:lnTo>
                <a:lnTo>
                  <a:pt x="20441" y="60964"/>
                </a:lnTo>
                <a:lnTo>
                  <a:pt x="11330" y="71018"/>
                </a:lnTo>
                <a:lnTo>
                  <a:pt x="0" y="82981"/>
                </a:lnTo>
                <a:lnTo>
                  <a:pt x="0" y="84387"/>
                </a:lnTo>
                <a:lnTo>
                  <a:pt x="48858" y="84387"/>
                </a:lnTo>
                <a:lnTo>
                  <a:pt x="55646" y="67326"/>
                </a:lnTo>
                <a:lnTo>
                  <a:pt x="54056" y="66592"/>
                </a:lnTo>
                <a:lnTo>
                  <a:pt x="52058" y="70220"/>
                </a:lnTo>
                <a:lnTo>
                  <a:pt x="50265" y="72504"/>
                </a:lnTo>
                <a:lnTo>
                  <a:pt x="47085" y="74379"/>
                </a:lnTo>
                <a:lnTo>
                  <a:pt x="44334" y="74848"/>
                </a:lnTo>
                <a:lnTo>
                  <a:pt x="12351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3" name="object 713"/>
          <p:cNvSpPr/>
          <p:nvPr/>
        </p:nvSpPr>
        <p:spPr>
          <a:xfrm>
            <a:off x="6542189" y="2658111"/>
            <a:ext cx="15955" cy="26977"/>
          </a:xfrm>
          <a:custGeom>
            <a:avLst/>
            <a:gdLst/>
            <a:ahLst/>
            <a:cxnLst/>
            <a:rect l="l" t="t" r="r" b="b"/>
            <a:pathLst>
              <a:path w="17550" h="30574">
                <a:moveTo>
                  <a:pt x="591" y="3872"/>
                </a:moveTo>
                <a:lnTo>
                  <a:pt x="0" y="7093"/>
                </a:lnTo>
                <a:lnTo>
                  <a:pt x="713" y="10833"/>
                </a:lnTo>
                <a:lnTo>
                  <a:pt x="3566" y="13075"/>
                </a:lnTo>
                <a:lnTo>
                  <a:pt x="6848" y="13636"/>
                </a:lnTo>
                <a:lnTo>
                  <a:pt x="10946" y="13208"/>
                </a:lnTo>
                <a:lnTo>
                  <a:pt x="12658" y="14553"/>
                </a:lnTo>
                <a:lnTo>
                  <a:pt x="11913" y="18405"/>
                </a:lnTo>
                <a:lnTo>
                  <a:pt x="10426" y="20974"/>
                </a:lnTo>
                <a:lnTo>
                  <a:pt x="8938" y="23542"/>
                </a:lnTo>
                <a:lnTo>
                  <a:pt x="6237" y="25927"/>
                </a:lnTo>
                <a:lnTo>
                  <a:pt x="2323" y="28129"/>
                </a:lnTo>
                <a:lnTo>
                  <a:pt x="3485" y="30574"/>
                </a:lnTo>
                <a:lnTo>
                  <a:pt x="6910" y="29025"/>
                </a:lnTo>
                <a:lnTo>
                  <a:pt x="10109" y="26478"/>
                </a:lnTo>
                <a:lnTo>
                  <a:pt x="13086" y="22931"/>
                </a:lnTo>
                <a:lnTo>
                  <a:pt x="16062" y="19384"/>
                </a:lnTo>
                <a:lnTo>
                  <a:pt x="17550" y="15552"/>
                </a:lnTo>
                <a:lnTo>
                  <a:pt x="17550" y="7847"/>
                </a:lnTo>
                <a:lnTo>
                  <a:pt x="16530" y="5044"/>
                </a:lnTo>
                <a:lnTo>
                  <a:pt x="14492" y="3026"/>
                </a:lnTo>
                <a:lnTo>
                  <a:pt x="10151" y="0"/>
                </a:lnTo>
                <a:lnTo>
                  <a:pt x="4892" y="0"/>
                </a:lnTo>
                <a:lnTo>
                  <a:pt x="2955" y="774"/>
                </a:lnTo>
                <a:lnTo>
                  <a:pt x="591" y="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4" name="object 714"/>
          <p:cNvSpPr/>
          <p:nvPr/>
        </p:nvSpPr>
        <p:spPr>
          <a:xfrm>
            <a:off x="6577012" y="2595199"/>
            <a:ext cx="32131" cy="74135"/>
          </a:xfrm>
          <a:custGeom>
            <a:avLst/>
            <a:gdLst/>
            <a:ahLst/>
            <a:cxnLst/>
            <a:rect l="l" t="t" r="r" b="b"/>
            <a:pathLst>
              <a:path w="35344" h="84020">
                <a:moveTo>
                  <a:pt x="10498" y="10395"/>
                </a:moveTo>
                <a:lnTo>
                  <a:pt x="12535" y="12943"/>
                </a:lnTo>
                <a:lnTo>
                  <a:pt x="12780" y="16387"/>
                </a:lnTo>
                <a:lnTo>
                  <a:pt x="12780" y="76682"/>
                </a:lnTo>
                <a:lnTo>
                  <a:pt x="12026" y="79067"/>
                </a:lnTo>
                <a:lnTo>
                  <a:pt x="9008" y="81268"/>
                </a:lnTo>
                <a:lnTo>
                  <a:pt x="5789" y="81941"/>
                </a:lnTo>
                <a:lnTo>
                  <a:pt x="856" y="82185"/>
                </a:lnTo>
                <a:lnTo>
                  <a:pt x="856" y="84020"/>
                </a:lnTo>
                <a:lnTo>
                  <a:pt x="35344" y="84020"/>
                </a:lnTo>
                <a:lnTo>
                  <a:pt x="35344" y="82308"/>
                </a:lnTo>
                <a:lnTo>
                  <a:pt x="30778" y="82144"/>
                </a:lnTo>
                <a:lnTo>
                  <a:pt x="27659" y="81635"/>
                </a:lnTo>
                <a:lnTo>
                  <a:pt x="25988" y="80779"/>
                </a:lnTo>
                <a:lnTo>
                  <a:pt x="23481" y="77925"/>
                </a:lnTo>
                <a:lnTo>
                  <a:pt x="23481" y="1161"/>
                </a:lnTo>
                <a:lnTo>
                  <a:pt x="23175" y="0"/>
                </a:lnTo>
                <a:lnTo>
                  <a:pt x="22442" y="0"/>
                </a:lnTo>
                <a:lnTo>
                  <a:pt x="0" y="11434"/>
                </a:lnTo>
                <a:lnTo>
                  <a:pt x="1467" y="12494"/>
                </a:lnTo>
                <a:lnTo>
                  <a:pt x="4739" y="11281"/>
                </a:lnTo>
                <a:lnTo>
                  <a:pt x="7807" y="10395"/>
                </a:lnTo>
                <a:lnTo>
                  <a:pt x="10498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5" name="object 715"/>
          <p:cNvSpPr/>
          <p:nvPr/>
        </p:nvSpPr>
        <p:spPr>
          <a:xfrm>
            <a:off x="6639968" y="2594929"/>
            <a:ext cx="31604" cy="75593"/>
          </a:xfrm>
          <a:custGeom>
            <a:avLst/>
            <a:gdLst/>
            <a:ahLst/>
            <a:cxnLst/>
            <a:rect l="l" t="t" r="r" b="b"/>
            <a:pathLst>
              <a:path w="34764" h="85672">
                <a:moveTo>
                  <a:pt x="20475" y="35161"/>
                </a:moveTo>
                <a:lnTo>
                  <a:pt x="24165" y="32675"/>
                </a:lnTo>
                <a:lnTo>
                  <a:pt x="26448" y="30514"/>
                </a:lnTo>
                <a:lnTo>
                  <a:pt x="30403" y="26723"/>
                </a:lnTo>
                <a:lnTo>
                  <a:pt x="32379" y="22442"/>
                </a:lnTo>
                <a:lnTo>
                  <a:pt x="32379" y="12984"/>
                </a:lnTo>
                <a:lnTo>
                  <a:pt x="30443" y="8866"/>
                </a:lnTo>
                <a:lnTo>
                  <a:pt x="26570" y="5320"/>
                </a:lnTo>
                <a:lnTo>
                  <a:pt x="22698" y="1773"/>
                </a:lnTo>
                <a:lnTo>
                  <a:pt x="17479" y="0"/>
                </a:lnTo>
                <a:lnTo>
                  <a:pt x="10916" y="0"/>
                </a:lnTo>
                <a:lnTo>
                  <a:pt x="5331" y="3424"/>
                </a:lnTo>
                <a:lnTo>
                  <a:pt x="13932" y="3424"/>
                </a:lnTo>
                <a:lnTo>
                  <a:pt x="17550" y="4780"/>
                </a:lnTo>
                <a:lnTo>
                  <a:pt x="19935" y="7491"/>
                </a:lnTo>
                <a:lnTo>
                  <a:pt x="22320" y="10202"/>
                </a:lnTo>
                <a:lnTo>
                  <a:pt x="23512" y="13494"/>
                </a:lnTo>
                <a:lnTo>
                  <a:pt x="23512" y="21810"/>
                </a:lnTo>
                <a:lnTo>
                  <a:pt x="22248" y="25601"/>
                </a:lnTo>
                <a:lnTo>
                  <a:pt x="19721" y="28740"/>
                </a:lnTo>
                <a:lnTo>
                  <a:pt x="18254" y="30575"/>
                </a:lnTo>
                <a:lnTo>
                  <a:pt x="15604" y="32838"/>
                </a:lnTo>
                <a:lnTo>
                  <a:pt x="11772" y="35528"/>
                </a:lnTo>
                <a:lnTo>
                  <a:pt x="7083" y="32634"/>
                </a:lnTo>
                <a:lnTo>
                  <a:pt x="5718" y="45251"/>
                </a:lnTo>
                <a:lnTo>
                  <a:pt x="13626" y="50837"/>
                </a:lnTo>
                <a:lnTo>
                  <a:pt x="18855" y="55004"/>
                </a:lnTo>
                <a:lnTo>
                  <a:pt x="21403" y="57756"/>
                </a:lnTo>
                <a:lnTo>
                  <a:pt x="23951" y="60508"/>
                </a:lnTo>
                <a:lnTo>
                  <a:pt x="25224" y="64105"/>
                </a:lnTo>
                <a:lnTo>
                  <a:pt x="25224" y="72463"/>
                </a:lnTo>
                <a:lnTo>
                  <a:pt x="24022" y="75724"/>
                </a:lnTo>
                <a:lnTo>
                  <a:pt x="21616" y="78333"/>
                </a:lnTo>
                <a:lnTo>
                  <a:pt x="19212" y="80943"/>
                </a:lnTo>
                <a:lnTo>
                  <a:pt x="15666" y="82247"/>
                </a:lnTo>
                <a:lnTo>
                  <a:pt x="6533" y="82247"/>
                </a:lnTo>
                <a:lnTo>
                  <a:pt x="2874" y="80596"/>
                </a:lnTo>
                <a:lnTo>
                  <a:pt x="0" y="77294"/>
                </a:lnTo>
                <a:lnTo>
                  <a:pt x="3720" y="85672"/>
                </a:lnTo>
                <a:lnTo>
                  <a:pt x="17784" y="85672"/>
                </a:lnTo>
                <a:lnTo>
                  <a:pt x="23707" y="83674"/>
                </a:lnTo>
                <a:lnTo>
                  <a:pt x="28130" y="79679"/>
                </a:lnTo>
                <a:lnTo>
                  <a:pt x="32552" y="75684"/>
                </a:lnTo>
                <a:lnTo>
                  <a:pt x="34764" y="70751"/>
                </a:lnTo>
                <a:lnTo>
                  <a:pt x="34764" y="59703"/>
                </a:lnTo>
                <a:lnTo>
                  <a:pt x="33266" y="55209"/>
                </a:lnTo>
                <a:lnTo>
                  <a:pt x="30270" y="51397"/>
                </a:lnTo>
                <a:lnTo>
                  <a:pt x="27273" y="47585"/>
                </a:lnTo>
                <a:lnTo>
                  <a:pt x="22310" y="43110"/>
                </a:lnTo>
                <a:lnTo>
                  <a:pt x="15380" y="37974"/>
                </a:lnTo>
                <a:lnTo>
                  <a:pt x="20475" y="351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6" name="object 716"/>
          <p:cNvSpPr/>
          <p:nvPr/>
        </p:nvSpPr>
        <p:spPr>
          <a:xfrm>
            <a:off x="6627378" y="2594929"/>
            <a:ext cx="22514" cy="75593"/>
          </a:xfrm>
          <a:custGeom>
            <a:avLst/>
            <a:gdLst/>
            <a:ahLst/>
            <a:cxnLst/>
            <a:rect l="l" t="t" r="r" b="b"/>
            <a:pathLst>
              <a:path w="24765" h="85672">
                <a:moveTo>
                  <a:pt x="2374" y="76448"/>
                </a:moveTo>
                <a:lnTo>
                  <a:pt x="7123" y="80137"/>
                </a:lnTo>
                <a:lnTo>
                  <a:pt x="11873" y="83827"/>
                </a:lnTo>
                <a:lnTo>
                  <a:pt x="17570" y="85672"/>
                </a:lnTo>
                <a:lnTo>
                  <a:pt x="13849" y="77294"/>
                </a:lnTo>
                <a:lnTo>
                  <a:pt x="10976" y="73991"/>
                </a:lnTo>
                <a:lnTo>
                  <a:pt x="9539" y="69548"/>
                </a:lnTo>
                <a:lnTo>
                  <a:pt x="9539" y="60702"/>
                </a:lnTo>
                <a:lnTo>
                  <a:pt x="10334" y="57318"/>
                </a:lnTo>
                <a:lnTo>
                  <a:pt x="11924" y="53812"/>
                </a:lnTo>
                <a:lnTo>
                  <a:pt x="13514" y="50306"/>
                </a:lnTo>
                <a:lnTo>
                  <a:pt x="16061" y="47453"/>
                </a:lnTo>
                <a:lnTo>
                  <a:pt x="19568" y="45251"/>
                </a:lnTo>
                <a:lnTo>
                  <a:pt x="20933" y="32634"/>
                </a:lnTo>
                <a:lnTo>
                  <a:pt x="17152" y="29546"/>
                </a:lnTo>
                <a:lnTo>
                  <a:pt x="14278" y="26264"/>
                </a:lnTo>
                <a:lnTo>
                  <a:pt x="11404" y="22982"/>
                </a:lnTo>
                <a:lnTo>
                  <a:pt x="9967" y="19425"/>
                </a:lnTo>
                <a:lnTo>
                  <a:pt x="9967" y="12210"/>
                </a:lnTo>
                <a:lnTo>
                  <a:pt x="11189" y="9335"/>
                </a:lnTo>
                <a:lnTo>
                  <a:pt x="16082" y="4606"/>
                </a:lnTo>
                <a:lnTo>
                  <a:pt x="19181" y="3424"/>
                </a:lnTo>
                <a:lnTo>
                  <a:pt x="24765" y="0"/>
                </a:lnTo>
                <a:lnTo>
                  <a:pt x="17631" y="0"/>
                </a:lnTo>
                <a:lnTo>
                  <a:pt x="11832" y="1875"/>
                </a:lnTo>
                <a:lnTo>
                  <a:pt x="7368" y="5626"/>
                </a:lnTo>
                <a:lnTo>
                  <a:pt x="2904" y="9376"/>
                </a:lnTo>
                <a:lnTo>
                  <a:pt x="671" y="13942"/>
                </a:lnTo>
                <a:lnTo>
                  <a:pt x="671" y="24052"/>
                </a:lnTo>
                <a:lnTo>
                  <a:pt x="2180" y="28374"/>
                </a:lnTo>
                <a:lnTo>
                  <a:pt x="5197" y="32287"/>
                </a:lnTo>
                <a:lnTo>
                  <a:pt x="7154" y="34855"/>
                </a:lnTo>
                <a:lnTo>
                  <a:pt x="10823" y="38300"/>
                </a:lnTo>
                <a:lnTo>
                  <a:pt x="16204" y="42621"/>
                </a:lnTo>
                <a:lnTo>
                  <a:pt x="10864" y="46209"/>
                </a:lnTo>
                <a:lnTo>
                  <a:pt x="7113" y="49287"/>
                </a:lnTo>
                <a:lnTo>
                  <a:pt x="4953" y="51856"/>
                </a:lnTo>
                <a:lnTo>
                  <a:pt x="1650" y="55810"/>
                </a:lnTo>
                <a:lnTo>
                  <a:pt x="0" y="60375"/>
                </a:lnTo>
                <a:lnTo>
                  <a:pt x="0" y="71586"/>
                </a:lnTo>
                <a:lnTo>
                  <a:pt x="2374" y="76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7" name="object 717"/>
          <p:cNvSpPr/>
          <p:nvPr/>
        </p:nvSpPr>
        <p:spPr>
          <a:xfrm>
            <a:off x="6690863" y="2595199"/>
            <a:ext cx="32131" cy="74135"/>
          </a:xfrm>
          <a:custGeom>
            <a:avLst/>
            <a:gdLst/>
            <a:ahLst/>
            <a:cxnLst/>
            <a:rect l="l" t="t" r="r" b="b"/>
            <a:pathLst>
              <a:path w="35344" h="84020">
                <a:moveTo>
                  <a:pt x="10498" y="10395"/>
                </a:moveTo>
                <a:lnTo>
                  <a:pt x="12535" y="12943"/>
                </a:lnTo>
                <a:lnTo>
                  <a:pt x="12780" y="16387"/>
                </a:lnTo>
                <a:lnTo>
                  <a:pt x="12780" y="76682"/>
                </a:lnTo>
                <a:lnTo>
                  <a:pt x="12026" y="79067"/>
                </a:lnTo>
                <a:lnTo>
                  <a:pt x="9008" y="81268"/>
                </a:lnTo>
                <a:lnTo>
                  <a:pt x="5789" y="81941"/>
                </a:lnTo>
                <a:lnTo>
                  <a:pt x="856" y="82185"/>
                </a:lnTo>
                <a:lnTo>
                  <a:pt x="856" y="84020"/>
                </a:lnTo>
                <a:lnTo>
                  <a:pt x="35344" y="84020"/>
                </a:lnTo>
                <a:lnTo>
                  <a:pt x="35344" y="82308"/>
                </a:lnTo>
                <a:lnTo>
                  <a:pt x="30778" y="82145"/>
                </a:lnTo>
                <a:lnTo>
                  <a:pt x="27659" y="81635"/>
                </a:lnTo>
                <a:lnTo>
                  <a:pt x="25988" y="80779"/>
                </a:lnTo>
                <a:lnTo>
                  <a:pt x="23481" y="77925"/>
                </a:lnTo>
                <a:lnTo>
                  <a:pt x="23481" y="1161"/>
                </a:lnTo>
                <a:lnTo>
                  <a:pt x="23175" y="0"/>
                </a:lnTo>
                <a:lnTo>
                  <a:pt x="22442" y="0"/>
                </a:lnTo>
                <a:lnTo>
                  <a:pt x="0" y="11434"/>
                </a:lnTo>
                <a:lnTo>
                  <a:pt x="1467" y="12494"/>
                </a:lnTo>
                <a:lnTo>
                  <a:pt x="4739" y="11281"/>
                </a:lnTo>
                <a:lnTo>
                  <a:pt x="7807" y="10395"/>
                </a:lnTo>
                <a:lnTo>
                  <a:pt x="10498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8" name="object 718"/>
          <p:cNvSpPr/>
          <p:nvPr/>
        </p:nvSpPr>
        <p:spPr>
          <a:xfrm>
            <a:off x="6427948" y="2607339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9" y="6890"/>
                </a:moveTo>
                <a:lnTo>
                  <a:pt x="3119" y="0"/>
                </a:lnTo>
                <a:lnTo>
                  <a:pt x="0" y="20424"/>
                </a:lnTo>
                <a:lnTo>
                  <a:pt x="2610" y="22992"/>
                </a:lnTo>
                <a:lnTo>
                  <a:pt x="7970" y="26661"/>
                </a:lnTo>
                <a:lnTo>
                  <a:pt x="8194" y="13575"/>
                </a:lnTo>
                <a:lnTo>
                  <a:pt x="4811" y="10232"/>
                </a:lnTo>
                <a:lnTo>
                  <a:pt x="3119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9" name="object 719"/>
          <p:cNvSpPr/>
          <p:nvPr/>
        </p:nvSpPr>
        <p:spPr>
          <a:xfrm>
            <a:off x="6421389" y="2589048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4"/>
                </a:moveTo>
                <a:lnTo>
                  <a:pt x="44864" y="23053"/>
                </a:lnTo>
                <a:lnTo>
                  <a:pt x="45801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6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0" y="8030"/>
                </a:lnTo>
                <a:lnTo>
                  <a:pt x="27517" y="7826"/>
                </a:lnTo>
                <a:lnTo>
                  <a:pt x="27517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7" y="10232"/>
                </a:lnTo>
                <a:lnTo>
                  <a:pt x="7001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6" y="37077"/>
                </a:lnTo>
                <a:lnTo>
                  <a:pt x="7214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6" y="13197"/>
                </a:lnTo>
                <a:lnTo>
                  <a:pt x="19343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09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4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6" y="73482"/>
                </a:lnTo>
                <a:lnTo>
                  <a:pt x="1833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1" y="86914"/>
                </a:lnTo>
                <a:lnTo>
                  <a:pt x="7705" y="88423"/>
                </a:lnTo>
                <a:lnTo>
                  <a:pt x="10028" y="89156"/>
                </a:lnTo>
                <a:lnTo>
                  <a:pt x="13534" y="90257"/>
                </a:lnTo>
                <a:lnTo>
                  <a:pt x="17958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7" y="102060"/>
                </a:lnTo>
                <a:lnTo>
                  <a:pt x="27517" y="90991"/>
                </a:lnTo>
                <a:lnTo>
                  <a:pt x="30127" y="90787"/>
                </a:lnTo>
                <a:lnTo>
                  <a:pt x="27517" y="87566"/>
                </a:lnTo>
                <a:lnTo>
                  <a:pt x="27517" y="54362"/>
                </a:lnTo>
                <a:lnTo>
                  <a:pt x="32451" y="57379"/>
                </a:lnTo>
                <a:lnTo>
                  <a:pt x="35792" y="59763"/>
                </a:lnTo>
                <a:lnTo>
                  <a:pt x="37546" y="61516"/>
                </a:lnTo>
                <a:lnTo>
                  <a:pt x="40439" y="64492"/>
                </a:lnTo>
                <a:lnTo>
                  <a:pt x="41887" y="67938"/>
                </a:lnTo>
                <a:lnTo>
                  <a:pt x="41887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8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8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7" y="42010"/>
                </a:lnTo>
                <a:lnTo>
                  <a:pt x="27517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8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0" name="object 720"/>
          <p:cNvSpPr/>
          <p:nvPr/>
        </p:nvSpPr>
        <p:spPr>
          <a:xfrm>
            <a:off x="6446405" y="2664802"/>
            <a:ext cx="5744" cy="4352"/>
          </a:xfrm>
          <a:custGeom>
            <a:avLst/>
            <a:gdLst/>
            <a:ahLst/>
            <a:cxnLst/>
            <a:rect l="l" t="t" r="r" b="b"/>
            <a:pathLst>
              <a:path w="6318" h="4932">
                <a:moveTo>
                  <a:pt x="3505" y="1060"/>
                </a:moveTo>
                <a:lnTo>
                  <a:pt x="0" y="1712"/>
                </a:lnTo>
                <a:lnTo>
                  <a:pt x="2609" y="4932"/>
                </a:lnTo>
                <a:lnTo>
                  <a:pt x="5482" y="4362"/>
                </a:lnTo>
                <a:lnTo>
                  <a:pt x="6318" y="0"/>
                </a:lnTo>
                <a:lnTo>
                  <a:pt x="3505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1" name="object 721"/>
          <p:cNvSpPr/>
          <p:nvPr/>
        </p:nvSpPr>
        <p:spPr>
          <a:xfrm>
            <a:off x="6831253" y="2589048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4"/>
                </a:moveTo>
                <a:lnTo>
                  <a:pt x="44864" y="23053"/>
                </a:lnTo>
                <a:lnTo>
                  <a:pt x="45801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6" y="12535"/>
                </a:lnTo>
                <a:lnTo>
                  <a:pt x="42499" y="10965"/>
                </a:lnTo>
                <a:lnTo>
                  <a:pt x="38708" y="9783"/>
                </a:lnTo>
                <a:lnTo>
                  <a:pt x="34631" y="8682"/>
                </a:lnTo>
                <a:lnTo>
                  <a:pt x="30900" y="8030"/>
                </a:lnTo>
                <a:lnTo>
                  <a:pt x="27517" y="7826"/>
                </a:lnTo>
                <a:lnTo>
                  <a:pt x="27517" y="0"/>
                </a:lnTo>
                <a:lnTo>
                  <a:pt x="23298" y="0"/>
                </a:lnTo>
                <a:lnTo>
                  <a:pt x="23298" y="7826"/>
                </a:lnTo>
                <a:lnTo>
                  <a:pt x="16490" y="8152"/>
                </a:lnTo>
                <a:lnTo>
                  <a:pt x="11057" y="10232"/>
                </a:lnTo>
                <a:lnTo>
                  <a:pt x="7001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6"/>
                </a:lnTo>
                <a:lnTo>
                  <a:pt x="3016" y="37077"/>
                </a:lnTo>
                <a:lnTo>
                  <a:pt x="7214" y="41154"/>
                </a:lnTo>
                <a:lnTo>
                  <a:pt x="10334" y="20729"/>
                </a:lnTo>
                <a:lnTo>
                  <a:pt x="11516" y="17804"/>
                </a:lnTo>
                <a:lnTo>
                  <a:pt x="16246" y="13197"/>
                </a:lnTo>
                <a:lnTo>
                  <a:pt x="19343" y="11801"/>
                </a:lnTo>
                <a:lnTo>
                  <a:pt x="23176" y="11312"/>
                </a:lnTo>
                <a:lnTo>
                  <a:pt x="23176" y="39991"/>
                </a:lnTo>
                <a:lnTo>
                  <a:pt x="20118" y="38239"/>
                </a:lnTo>
                <a:lnTo>
                  <a:pt x="17530" y="36343"/>
                </a:lnTo>
                <a:lnTo>
                  <a:pt x="15409" y="34305"/>
                </a:lnTo>
                <a:lnTo>
                  <a:pt x="15185" y="47391"/>
                </a:lnTo>
                <a:lnTo>
                  <a:pt x="23298" y="52160"/>
                </a:lnTo>
                <a:lnTo>
                  <a:pt x="23298" y="87566"/>
                </a:lnTo>
                <a:lnTo>
                  <a:pt x="15919" y="87444"/>
                </a:lnTo>
                <a:lnTo>
                  <a:pt x="10374" y="84937"/>
                </a:lnTo>
                <a:lnTo>
                  <a:pt x="6665" y="80045"/>
                </a:lnTo>
                <a:lnTo>
                  <a:pt x="4627" y="77354"/>
                </a:lnTo>
                <a:lnTo>
                  <a:pt x="3016" y="73482"/>
                </a:lnTo>
                <a:lnTo>
                  <a:pt x="1833" y="68426"/>
                </a:lnTo>
                <a:lnTo>
                  <a:pt x="0" y="68426"/>
                </a:lnTo>
                <a:lnTo>
                  <a:pt x="0" y="84632"/>
                </a:lnTo>
                <a:lnTo>
                  <a:pt x="4361" y="86914"/>
                </a:lnTo>
                <a:lnTo>
                  <a:pt x="7705" y="88423"/>
                </a:lnTo>
                <a:lnTo>
                  <a:pt x="10028" y="89156"/>
                </a:lnTo>
                <a:lnTo>
                  <a:pt x="13534" y="90257"/>
                </a:lnTo>
                <a:lnTo>
                  <a:pt x="17958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7" y="102060"/>
                </a:lnTo>
                <a:lnTo>
                  <a:pt x="27517" y="90991"/>
                </a:lnTo>
                <a:lnTo>
                  <a:pt x="30127" y="90787"/>
                </a:lnTo>
                <a:lnTo>
                  <a:pt x="27517" y="87566"/>
                </a:lnTo>
                <a:lnTo>
                  <a:pt x="27517" y="54362"/>
                </a:lnTo>
                <a:lnTo>
                  <a:pt x="32451" y="57379"/>
                </a:lnTo>
                <a:lnTo>
                  <a:pt x="35792" y="59763"/>
                </a:lnTo>
                <a:lnTo>
                  <a:pt x="37546" y="61516"/>
                </a:lnTo>
                <a:lnTo>
                  <a:pt x="40439" y="64492"/>
                </a:lnTo>
                <a:lnTo>
                  <a:pt x="41887" y="67938"/>
                </a:lnTo>
                <a:lnTo>
                  <a:pt x="41887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6" y="85854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8" y="88341"/>
                </a:lnTo>
                <a:lnTo>
                  <a:pt x="41969" y="86935"/>
                </a:lnTo>
                <a:lnTo>
                  <a:pt x="44211" y="85059"/>
                </a:lnTo>
                <a:lnTo>
                  <a:pt x="47147" y="82654"/>
                </a:lnTo>
                <a:lnTo>
                  <a:pt x="49226" y="79678"/>
                </a:lnTo>
                <a:lnTo>
                  <a:pt x="50449" y="76131"/>
                </a:lnTo>
                <a:lnTo>
                  <a:pt x="51264" y="73849"/>
                </a:lnTo>
                <a:lnTo>
                  <a:pt x="51672" y="69160"/>
                </a:lnTo>
                <a:lnTo>
                  <a:pt x="51672" y="63045"/>
                </a:lnTo>
                <a:lnTo>
                  <a:pt x="49918" y="58143"/>
                </a:lnTo>
                <a:lnTo>
                  <a:pt x="46413" y="54454"/>
                </a:lnTo>
                <a:lnTo>
                  <a:pt x="42907" y="50764"/>
                </a:lnTo>
                <a:lnTo>
                  <a:pt x="36609" y="46616"/>
                </a:lnTo>
                <a:lnTo>
                  <a:pt x="27517" y="42010"/>
                </a:lnTo>
                <a:lnTo>
                  <a:pt x="27517" y="11312"/>
                </a:lnTo>
                <a:lnTo>
                  <a:pt x="31920" y="11475"/>
                </a:lnTo>
                <a:lnTo>
                  <a:pt x="35834" y="13024"/>
                </a:lnTo>
                <a:lnTo>
                  <a:pt x="39258" y="15960"/>
                </a:lnTo>
                <a:lnTo>
                  <a:pt x="42683" y="1889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2" name="object 722"/>
          <p:cNvSpPr/>
          <p:nvPr/>
        </p:nvSpPr>
        <p:spPr>
          <a:xfrm>
            <a:off x="6856269" y="2664802"/>
            <a:ext cx="5744" cy="4352"/>
          </a:xfrm>
          <a:custGeom>
            <a:avLst/>
            <a:gdLst/>
            <a:ahLst/>
            <a:cxnLst/>
            <a:rect l="l" t="t" r="r" b="b"/>
            <a:pathLst>
              <a:path w="6318" h="4932">
                <a:moveTo>
                  <a:pt x="3505" y="1060"/>
                </a:moveTo>
                <a:lnTo>
                  <a:pt x="0" y="1712"/>
                </a:lnTo>
                <a:lnTo>
                  <a:pt x="2609" y="4932"/>
                </a:lnTo>
                <a:lnTo>
                  <a:pt x="5482" y="4362"/>
                </a:lnTo>
                <a:lnTo>
                  <a:pt x="6318" y="0"/>
                </a:lnTo>
                <a:lnTo>
                  <a:pt x="3505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3" name="object 723"/>
          <p:cNvSpPr/>
          <p:nvPr/>
        </p:nvSpPr>
        <p:spPr>
          <a:xfrm>
            <a:off x="6886567" y="2594875"/>
            <a:ext cx="50587" cy="74459"/>
          </a:xfrm>
          <a:custGeom>
            <a:avLst/>
            <a:gdLst/>
            <a:ahLst/>
            <a:cxnLst/>
            <a:rect l="l" t="t" r="r" b="b"/>
            <a:pathLst>
              <a:path w="55646" h="84387">
                <a:moveTo>
                  <a:pt x="12351" y="74848"/>
                </a:moveTo>
                <a:lnTo>
                  <a:pt x="18805" y="68159"/>
                </a:lnTo>
                <a:lnTo>
                  <a:pt x="29282" y="57019"/>
                </a:lnTo>
                <a:lnTo>
                  <a:pt x="37139" y="48221"/>
                </a:lnTo>
                <a:lnTo>
                  <a:pt x="42377" y="41765"/>
                </a:lnTo>
                <a:lnTo>
                  <a:pt x="46983" y="35569"/>
                </a:lnTo>
                <a:lnTo>
                  <a:pt x="49287" y="29128"/>
                </a:lnTo>
                <a:lnTo>
                  <a:pt x="49287" y="16163"/>
                </a:lnTo>
                <a:lnTo>
                  <a:pt x="47157" y="10854"/>
                </a:lnTo>
                <a:lnTo>
                  <a:pt x="42896" y="6512"/>
                </a:lnTo>
                <a:lnTo>
                  <a:pt x="38636" y="2170"/>
                </a:lnTo>
                <a:lnTo>
                  <a:pt x="33062" y="0"/>
                </a:lnTo>
                <a:lnTo>
                  <a:pt x="20587" y="0"/>
                </a:lnTo>
                <a:lnTo>
                  <a:pt x="15359" y="1824"/>
                </a:lnTo>
                <a:lnTo>
                  <a:pt x="10487" y="5472"/>
                </a:lnTo>
                <a:lnTo>
                  <a:pt x="5615" y="9121"/>
                </a:lnTo>
                <a:lnTo>
                  <a:pt x="2159" y="15634"/>
                </a:lnTo>
                <a:lnTo>
                  <a:pt x="121" y="25010"/>
                </a:lnTo>
                <a:lnTo>
                  <a:pt x="2751" y="25560"/>
                </a:lnTo>
                <a:lnTo>
                  <a:pt x="4505" y="20913"/>
                </a:lnTo>
                <a:lnTo>
                  <a:pt x="6339" y="17469"/>
                </a:lnTo>
                <a:lnTo>
                  <a:pt x="8255" y="15226"/>
                </a:lnTo>
                <a:lnTo>
                  <a:pt x="11720" y="11149"/>
                </a:lnTo>
                <a:lnTo>
                  <a:pt x="16246" y="9111"/>
                </a:lnTo>
                <a:lnTo>
                  <a:pt x="26355" y="9111"/>
                </a:lnTo>
                <a:lnTo>
                  <a:pt x="30249" y="10691"/>
                </a:lnTo>
                <a:lnTo>
                  <a:pt x="33510" y="13850"/>
                </a:lnTo>
                <a:lnTo>
                  <a:pt x="36771" y="17010"/>
                </a:lnTo>
                <a:lnTo>
                  <a:pt x="38401" y="21606"/>
                </a:lnTo>
                <a:lnTo>
                  <a:pt x="38401" y="34529"/>
                </a:lnTo>
                <a:lnTo>
                  <a:pt x="35731" y="41602"/>
                </a:lnTo>
                <a:lnTo>
                  <a:pt x="30391" y="48859"/>
                </a:lnTo>
                <a:lnTo>
                  <a:pt x="27332" y="52818"/>
                </a:lnTo>
                <a:lnTo>
                  <a:pt x="20441" y="60964"/>
                </a:lnTo>
                <a:lnTo>
                  <a:pt x="11330" y="71018"/>
                </a:lnTo>
                <a:lnTo>
                  <a:pt x="0" y="82981"/>
                </a:lnTo>
                <a:lnTo>
                  <a:pt x="0" y="84387"/>
                </a:lnTo>
                <a:lnTo>
                  <a:pt x="48858" y="84387"/>
                </a:lnTo>
                <a:lnTo>
                  <a:pt x="55646" y="67326"/>
                </a:lnTo>
                <a:lnTo>
                  <a:pt x="54056" y="66592"/>
                </a:lnTo>
                <a:lnTo>
                  <a:pt x="52058" y="70220"/>
                </a:lnTo>
                <a:lnTo>
                  <a:pt x="50265" y="72504"/>
                </a:lnTo>
                <a:lnTo>
                  <a:pt x="47085" y="74379"/>
                </a:lnTo>
                <a:lnTo>
                  <a:pt x="44334" y="74848"/>
                </a:lnTo>
                <a:lnTo>
                  <a:pt x="12351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4" name="object 724"/>
          <p:cNvSpPr/>
          <p:nvPr/>
        </p:nvSpPr>
        <p:spPr>
          <a:xfrm>
            <a:off x="6952053" y="2658111"/>
            <a:ext cx="15955" cy="26977"/>
          </a:xfrm>
          <a:custGeom>
            <a:avLst/>
            <a:gdLst/>
            <a:ahLst/>
            <a:cxnLst/>
            <a:rect l="l" t="t" r="r" b="b"/>
            <a:pathLst>
              <a:path w="17550" h="30574">
                <a:moveTo>
                  <a:pt x="591" y="3872"/>
                </a:moveTo>
                <a:lnTo>
                  <a:pt x="0" y="7093"/>
                </a:lnTo>
                <a:lnTo>
                  <a:pt x="713" y="10833"/>
                </a:lnTo>
                <a:lnTo>
                  <a:pt x="3566" y="13075"/>
                </a:lnTo>
                <a:lnTo>
                  <a:pt x="6848" y="13636"/>
                </a:lnTo>
                <a:lnTo>
                  <a:pt x="10946" y="13208"/>
                </a:lnTo>
                <a:lnTo>
                  <a:pt x="12658" y="14553"/>
                </a:lnTo>
                <a:lnTo>
                  <a:pt x="11913" y="18405"/>
                </a:lnTo>
                <a:lnTo>
                  <a:pt x="10426" y="20974"/>
                </a:lnTo>
                <a:lnTo>
                  <a:pt x="8938" y="23542"/>
                </a:lnTo>
                <a:lnTo>
                  <a:pt x="6237" y="25927"/>
                </a:lnTo>
                <a:lnTo>
                  <a:pt x="2323" y="28129"/>
                </a:lnTo>
                <a:lnTo>
                  <a:pt x="3485" y="30574"/>
                </a:lnTo>
                <a:lnTo>
                  <a:pt x="6910" y="29025"/>
                </a:lnTo>
                <a:lnTo>
                  <a:pt x="10109" y="26478"/>
                </a:lnTo>
                <a:lnTo>
                  <a:pt x="13086" y="22931"/>
                </a:lnTo>
                <a:lnTo>
                  <a:pt x="16062" y="19384"/>
                </a:lnTo>
                <a:lnTo>
                  <a:pt x="17550" y="15552"/>
                </a:lnTo>
                <a:lnTo>
                  <a:pt x="17550" y="7847"/>
                </a:lnTo>
                <a:lnTo>
                  <a:pt x="16530" y="5044"/>
                </a:lnTo>
                <a:lnTo>
                  <a:pt x="14492" y="3026"/>
                </a:lnTo>
                <a:lnTo>
                  <a:pt x="10151" y="0"/>
                </a:lnTo>
                <a:lnTo>
                  <a:pt x="4892" y="0"/>
                </a:lnTo>
                <a:lnTo>
                  <a:pt x="2955" y="774"/>
                </a:lnTo>
                <a:lnTo>
                  <a:pt x="591" y="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5" name="object 725"/>
          <p:cNvSpPr/>
          <p:nvPr/>
        </p:nvSpPr>
        <p:spPr>
          <a:xfrm>
            <a:off x="7044450" y="2653633"/>
            <a:ext cx="23162" cy="16726"/>
          </a:xfrm>
          <a:custGeom>
            <a:avLst/>
            <a:gdLst/>
            <a:ahLst/>
            <a:cxnLst/>
            <a:rect l="l" t="t" r="r" b="b"/>
            <a:pathLst>
              <a:path w="25478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4" y="18956"/>
                </a:lnTo>
                <a:lnTo>
                  <a:pt x="21442" y="18098"/>
                </a:lnTo>
                <a:lnTo>
                  <a:pt x="25478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4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6" name="object 726"/>
          <p:cNvSpPr/>
          <p:nvPr/>
        </p:nvSpPr>
        <p:spPr>
          <a:xfrm>
            <a:off x="7093055" y="2594551"/>
            <a:ext cx="44305" cy="75592"/>
          </a:xfrm>
          <a:custGeom>
            <a:avLst/>
            <a:gdLst/>
            <a:ahLst/>
            <a:cxnLst/>
            <a:rect l="l" t="t" r="r" b="b"/>
            <a:pathLst>
              <a:path w="48736" h="85671">
                <a:moveTo>
                  <a:pt x="2079" y="20852"/>
                </a:moveTo>
                <a:lnTo>
                  <a:pt x="4239" y="17102"/>
                </a:lnTo>
                <a:lnTo>
                  <a:pt x="6257" y="14329"/>
                </a:lnTo>
                <a:lnTo>
                  <a:pt x="8132" y="12535"/>
                </a:lnTo>
                <a:lnTo>
                  <a:pt x="11557" y="9233"/>
                </a:lnTo>
                <a:lnTo>
                  <a:pt x="15511" y="7582"/>
                </a:lnTo>
                <a:lnTo>
                  <a:pt x="23787" y="7582"/>
                </a:lnTo>
                <a:lnTo>
                  <a:pt x="27161" y="8744"/>
                </a:lnTo>
                <a:lnTo>
                  <a:pt x="30116" y="11068"/>
                </a:lnTo>
                <a:lnTo>
                  <a:pt x="33071" y="13391"/>
                </a:lnTo>
                <a:lnTo>
                  <a:pt x="34550" y="16775"/>
                </a:lnTo>
                <a:lnTo>
                  <a:pt x="34550" y="26233"/>
                </a:lnTo>
                <a:lnTo>
                  <a:pt x="32674" y="30269"/>
                </a:lnTo>
                <a:lnTo>
                  <a:pt x="28924" y="33326"/>
                </a:lnTo>
                <a:lnTo>
                  <a:pt x="25174" y="36384"/>
                </a:lnTo>
                <a:lnTo>
                  <a:pt x="20037" y="39095"/>
                </a:lnTo>
                <a:lnTo>
                  <a:pt x="13514" y="41460"/>
                </a:lnTo>
                <a:lnTo>
                  <a:pt x="14289" y="42968"/>
                </a:lnTo>
                <a:lnTo>
                  <a:pt x="25886" y="42866"/>
                </a:lnTo>
                <a:lnTo>
                  <a:pt x="32287" y="45659"/>
                </a:lnTo>
                <a:lnTo>
                  <a:pt x="36078" y="51244"/>
                </a:lnTo>
                <a:lnTo>
                  <a:pt x="38321" y="54546"/>
                </a:lnTo>
                <a:lnTo>
                  <a:pt x="39441" y="58378"/>
                </a:lnTo>
                <a:lnTo>
                  <a:pt x="39441" y="67265"/>
                </a:lnTo>
                <a:lnTo>
                  <a:pt x="38055" y="71454"/>
                </a:lnTo>
                <a:lnTo>
                  <a:pt x="35283" y="75306"/>
                </a:lnTo>
                <a:lnTo>
                  <a:pt x="32512" y="79159"/>
                </a:lnTo>
                <a:lnTo>
                  <a:pt x="28270" y="81085"/>
                </a:lnTo>
                <a:lnTo>
                  <a:pt x="19996" y="81085"/>
                </a:lnTo>
                <a:lnTo>
                  <a:pt x="16866" y="79923"/>
                </a:lnTo>
                <a:lnTo>
                  <a:pt x="13177" y="77600"/>
                </a:lnTo>
                <a:lnTo>
                  <a:pt x="9488" y="75276"/>
                </a:lnTo>
                <a:lnTo>
                  <a:pt x="6523" y="74114"/>
                </a:lnTo>
                <a:lnTo>
                  <a:pt x="4280" y="74114"/>
                </a:lnTo>
                <a:lnTo>
                  <a:pt x="1008" y="75582"/>
                </a:lnTo>
                <a:lnTo>
                  <a:pt x="0" y="78639"/>
                </a:lnTo>
                <a:lnTo>
                  <a:pt x="1008" y="81951"/>
                </a:lnTo>
                <a:lnTo>
                  <a:pt x="5044" y="84927"/>
                </a:lnTo>
                <a:lnTo>
                  <a:pt x="8561" y="85671"/>
                </a:lnTo>
                <a:lnTo>
                  <a:pt x="16095" y="85620"/>
                </a:lnTo>
                <a:lnTo>
                  <a:pt x="29496" y="83105"/>
                </a:lnTo>
                <a:lnTo>
                  <a:pt x="39594" y="76804"/>
                </a:lnTo>
                <a:lnTo>
                  <a:pt x="45690" y="70893"/>
                </a:lnTo>
                <a:lnTo>
                  <a:pt x="48736" y="64065"/>
                </a:lnTo>
                <a:lnTo>
                  <a:pt x="48736" y="49756"/>
                </a:lnTo>
                <a:lnTo>
                  <a:pt x="46515" y="44334"/>
                </a:lnTo>
                <a:lnTo>
                  <a:pt x="42071" y="40053"/>
                </a:lnTo>
                <a:lnTo>
                  <a:pt x="39706" y="37811"/>
                </a:lnTo>
                <a:lnTo>
                  <a:pt x="36567" y="35854"/>
                </a:lnTo>
                <a:lnTo>
                  <a:pt x="32654" y="34183"/>
                </a:lnTo>
                <a:lnTo>
                  <a:pt x="35997" y="31859"/>
                </a:lnTo>
                <a:lnTo>
                  <a:pt x="40053" y="27884"/>
                </a:lnTo>
                <a:lnTo>
                  <a:pt x="42866" y="24582"/>
                </a:lnTo>
                <a:lnTo>
                  <a:pt x="44272" y="20954"/>
                </a:lnTo>
                <a:lnTo>
                  <a:pt x="44272" y="12515"/>
                </a:lnTo>
                <a:lnTo>
                  <a:pt x="42570" y="8561"/>
                </a:lnTo>
                <a:lnTo>
                  <a:pt x="39166" y="5136"/>
                </a:lnTo>
                <a:lnTo>
                  <a:pt x="35762" y="1712"/>
                </a:lnTo>
                <a:lnTo>
                  <a:pt x="30942" y="0"/>
                </a:lnTo>
                <a:lnTo>
                  <a:pt x="18875" y="0"/>
                </a:lnTo>
                <a:lnTo>
                  <a:pt x="13738" y="1854"/>
                </a:lnTo>
                <a:lnTo>
                  <a:pt x="9294" y="5564"/>
                </a:lnTo>
                <a:lnTo>
                  <a:pt x="4850" y="9274"/>
                </a:lnTo>
                <a:lnTo>
                  <a:pt x="1814" y="14227"/>
                </a:lnTo>
                <a:lnTo>
                  <a:pt x="182" y="20424"/>
                </a:lnTo>
                <a:lnTo>
                  <a:pt x="2079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7" name="object 727"/>
          <p:cNvSpPr/>
          <p:nvPr/>
        </p:nvSpPr>
        <p:spPr>
          <a:xfrm>
            <a:off x="7032182" y="2595090"/>
            <a:ext cx="51532" cy="74511"/>
          </a:xfrm>
          <a:custGeom>
            <a:avLst/>
            <a:gdLst/>
            <a:ahLst/>
            <a:cxnLst/>
            <a:rect l="l" t="t" r="r" b="b"/>
            <a:pathLst>
              <a:path w="56685" h="84446">
                <a:moveTo>
                  <a:pt x="12107" y="34285"/>
                </a:moveTo>
                <a:lnTo>
                  <a:pt x="12780" y="26335"/>
                </a:lnTo>
                <a:lnTo>
                  <a:pt x="14125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3" y="8806"/>
                </a:lnTo>
                <a:lnTo>
                  <a:pt x="42560" y="19812"/>
                </a:lnTo>
                <a:lnTo>
                  <a:pt x="43906" y="25724"/>
                </a:lnTo>
                <a:lnTo>
                  <a:pt x="44577" y="33632"/>
                </a:lnTo>
                <a:lnTo>
                  <a:pt x="44533" y="47705"/>
                </a:lnTo>
                <a:lnTo>
                  <a:pt x="43533" y="61595"/>
                </a:lnTo>
                <a:lnTo>
                  <a:pt x="41215" y="72035"/>
                </a:lnTo>
                <a:lnTo>
                  <a:pt x="38972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5" y="50245"/>
                </a:lnTo>
                <a:lnTo>
                  <a:pt x="56629" y="39208"/>
                </a:lnTo>
                <a:lnTo>
                  <a:pt x="54832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4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3" y="64061"/>
                </a:lnTo>
                <a:lnTo>
                  <a:pt x="8316" y="74359"/>
                </a:lnTo>
                <a:lnTo>
                  <a:pt x="13494" y="81656"/>
                </a:lnTo>
                <a:lnTo>
                  <a:pt x="14186" y="66348"/>
                </a:lnTo>
                <a:lnTo>
                  <a:pt x="12800" y="60804"/>
                </a:lnTo>
                <a:lnTo>
                  <a:pt x="12107" y="53405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8" name="object 728"/>
          <p:cNvSpPr/>
          <p:nvPr/>
        </p:nvSpPr>
        <p:spPr>
          <a:xfrm>
            <a:off x="6979204" y="2594551"/>
            <a:ext cx="44305" cy="75592"/>
          </a:xfrm>
          <a:custGeom>
            <a:avLst/>
            <a:gdLst/>
            <a:ahLst/>
            <a:cxnLst/>
            <a:rect l="l" t="t" r="r" b="b"/>
            <a:pathLst>
              <a:path w="48736" h="85671">
                <a:moveTo>
                  <a:pt x="2079" y="20852"/>
                </a:moveTo>
                <a:lnTo>
                  <a:pt x="4239" y="17102"/>
                </a:lnTo>
                <a:lnTo>
                  <a:pt x="6257" y="14329"/>
                </a:lnTo>
                <a:lnTo>
                  <a:pt x="8132" y="12535"/>
                </a:lnTo>
                <a:lnTo>
                  <a:pt x="11557" y="9233"/>
                </a:lnTo>
                <a:lnTo>
                  <a:pt x="15511" y="7582"/>
                </a:lnTo>
                <a:lnTo>
                  <a:pt x="23787" y="7582"/>
                </a:lnTo>
                <a:lnTo>
                  <a:pt x="27161" y="8744"/>
                </a:lnTo>
                <a:lnTo>
                  <a:pt x="30116" y="11068"/>
                </a:lnTo>
                <a:lnTo>
                  <a:pt x="33071" y="13391"/>
                </a:lnTo>
                <a:lnTo>
                  <a:pt x="34550" y="16775"/>
                </a:lnTo>
                <a:lnTo>
                  <a:pt x="34550" y="26233"/>
                </a:lnTo>
                <a:lnTo>
                  <a:pt x="32674" y="30269"/>
                </a:lnTo>
                <a:lnTo>
                  <a:pt x="28924" y="33326"/>
                </a:lnTo>
                <a:lnTo>
                  <a:pt x="25174" y="36384"/>
                </a:lnTo>
                <a:lnTo>
                  <a:pt x="20037" y="39095"/>
                </a:lnTo>
                <a:lnTo>
                  <a:pt x="13514" y="41460"/>
                </a:lnTo>
                <a:lnTo>
                  <a:pt x="14289" y="42968"/>
                </a:lnTo>
                <a:lnTo>
                  <a:pt x="25886" y="42866"/>
                </a:lnTo>
                <a:lnTo>
                  <a:pt x="32287" y="45659"/>
                </a:lnTo>
                <a:lnTo>
                  <a:pt x="36078" y="51244"/>
                </a:lnTo>
                <a:lnTo>
                  <a:pt x="38321" y="54546"/>
                </a:lnTo>
                <a:lnTo>
                  <a:pt x="39441" y="58378"/>
                </a:lnTo>
                <a:lnTo>
                  <a:pt x="39441" y="67265"/>
                </a:lnTo>
                <a:lnTo>
                  <a:pt x="38055" y="71454"/>
                </a:lnTo>
                <a:lnTo>
                  <a:pt x="35283" y="75306"/>
                </a:lnTo>
                <a:lnTo>
                  <a:pt x="32512" y="79159"/>
                </a:lnTo>
                <a:lnTo>
                  <a:pt x="28270" y="81085"/>
                </a:lnTo>
                <a:lnTo>
                  <a:pt x="19996" y="81085"/>
                </a:lnTo>
                <a:lnTo>
                  <a:pt x="16866" y="79923"/>
                </a:lnTo>
                <a:lnTo>
                  <a:pt x="13177" y="77600"/>
                </a:lnTo>
                <a:lnTo>
                  <a:pt x="9488" y="75276"/>
                </a:lnTo>
                <a:lnTo>
                  <a:pt x="6523" y="74114"/>
                </a:lnTo>
                <a:lnTo>
                  <a:pt x="4280" y="74114"/>
                </a:lnTo>
                <a:lnTo>
                  <a:pt x="1008" y="75582"/>
                </a:lnTo>
                <a:lnTo>
                  <a:pt x="0" y="78639"/>
                </a:lnTo>
                <a:lnTo>
                  <a:pt x="1008" y="81951"/>
                </a:lnTo>
                <a:lnTo>
                  <a:pt x="5044" y="84927"/>
                </a:lnTo>
                <a:lnTo>
                  <a:pt x="8561" y="85671"/>
                </a:lnTo>
                <a:lnTo>
                  <a:pt x="16095" y="85620"/>
                </a:lnTo>
                <a:lnTo>
                  <a:pt x="29496" y="83105"/>
                </a:lnTo>
                <a:lnTo>
                  <a:pt x="39594" y="76804"/>
                </a:lnTo>
                <a:lnTo>
                  <a:pt x="45690" y="70893"/>
                </a:lnTo>
                <a:lnTo>
                  <a:pt x="48736" y="64065"/>
                </a:lnTo>
                <a:lnTo>
                  <a:pt x="48736" y="49756"/>
                </a:lnTo>
                <a:lnTo>
                  <a:pt x="46515" y="44334"/>
                </a:lnTo>
                <a:lnTo>
                  <a:pt x="42071" y="40053"/>
                </a:lnTo>
                <a:lnTo>
                  <a:pt x="39706" y="37811"/>
                </a:lnTo>
                <a:lnTo>
                  <a:pt x="36567" y="35854"/>
                </a:lnTo>
                <a:lnTo>
                  <a:pt x="32654" y="34183"/>
                </a:lnTo>
                <a:lnTo>
                  <a:pt x="35997" y="31859"/>
                </a:lnTo>
                <a:lnTo>
                  <a:pt x="40053" y="27884"/>
                </a:lnTo>
                <a:lnTo>
                  <a:pt x="42866" y="24582"/>
                </a:lnTo>
                <a:lnTo>
                  <a:pt x="44272" y="20954"/>
                </a:lnTo>
                <a:lnTo>
                  <a:pt x="44272" y="12515"/>
                </a:lnTo>
                <a:lnTo>
                  <a:pt x="42570" y="8561"/>
                </a:lnTo>
                <a:lnTo>
                  <a:pt x="39166" y="5136"/>
                </a:lnTo>
                <a:lnTo>
                  <a:pt x="35762" y="1712"/>
                </a:lnTo>
                <a:lnTo>
                  <a:pt x="30942" y="0"/>
                </a:lnTo>
                <a:lnTo>
                  <a:pt x="18875" y="0"/>
                </a:lnTo>
                <a:lnTo>
                  <a:pt x="13738" y="1854"/>
                </a:lnTo>
                <a:lnTo>
                  <a:pt x="9294" y="5564"/>
                </a:lnTo>
                <a:lnTo>
                  <a:pt x="4850" y="9274"/>
                </a:lnTo>
                <a:lnTo>
                  <a:pt x="1814" y="14227"/>
                </a:lnTo>
                <a:lnTo>
                  <a:pt x="182" y="20424"/>
                </a:lnTo>
                <a:lnTo>
                  <a:pt x="2079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9" name="object 729"/>
          <p:cNvSpPr/>
          <p:nvPr/>
        </p:nvSpPr>
        <p:spPr>
          <a:xfrm>
            <a:off x="6837812" y="2607339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9" y="6890"/>
                </a:moveTo>
                <a:lnTo>
                  <a:pt x="3119" y="0"/>
                </a:lnTo>
                <a:lnTo>
                  <a:pt x="0" y="20424"/>
                </a:lnTo>
                <a:lnTo>
                  <a:pt x="2610" y="22992"/>
                </a:lnTo>
                <a:lnTo>
                  <a:pt x="7970" y="26661"/>
                </a:lnTo>
                <a:lnTo>
                  <a:pt x="8194" y="13575"/>
                </a:lnTo>
                <a:lnTo>
                  <a:pt x="4811" y="10232"/>
                </a:lnTo>
                <a:lnTo>
                  <a:pt x="3119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0" name="object 730"/>
          <p:cNvSpPr/>
          <p:nvPr/>
        </p:nvSpPr>
        <p:spPr>
          <a:xfrm>
            <a:off x="2614996" y="2727801"/>
            <a:ext cx="32131" cy="74135"/>
          </a:xfrm>
          <a:custGeom>
            <a:avLst/>
            <a:gdLst/>
            <a:ahLst/>
            <a:cxnLst/>
            <a:rect l="l" t="t" r="r" b="b"/>
            <a:pathLst>
              <a:path w="35344" h="84020">
                <a:moveTo>
                  <a:pt x="10497" y="10395"/>
                </a:moveTo>
                <a:lnTo>
                  <a:pt x="12535" y="12943"/>
                </a:lnTo>
                <a:lnTo>
                  <a:pt x="12780" y="16388"/>
                </a:lnTo>
                <a:lnTo>
                  <a:pt x="12780" y="76682"/>
                </a:lnTo>
                <a:lnTo>
                  <a:pt x="12026" y="79067"/>
                </a:lnTo>
                <a:lnTo>
                  <a:pt x="9009" y="81268"/>
                </a:lnTo>
                <a:lnTo>
                  <a:pt x="5788" y="81941"/>
                </a:lnTo>
                <a:lnTo>
                  <a:pt x="856" y="82186"/>
                </a:lnTo>
                <a:lnTo>
                  <a:pt x="856" y="84020"/>
                </a:lnTo>
                <a:lnTo>
                  <a:pt x="35344" y="84020"/>
                </a:lnTo>
                <a:lnTo>
                  <a:pt x="35344" y="82308"/>
                </a:lnTo>
                <a:lnTo>
                  <a:pt x="30778" y="82145"/>
                </a:lnTo>
                <a:lnTo>
                  <a:pt x="27660" y="81635"/>
                </a:lnTo>
                <a:lnTo>
                  <a:pt x="25988" y="80779"/>
                </a:lnTo>
                <a:lnTo>
                  <a:pt x="23481" y="77926"/>
                </a:lnTo>
                <a:lnTo>
                  <a:pt x="23481" y="1162"/>
                </a:lnTo>
                <a:lnTo>
                  <a:pt x="23175" y="0"/>
                </a:lnTo>
                <a:lnTo>
                  <a:pt x="22442" y="0"/>
                </a:lnTo>
                <a:lnTo>
                  <a:pt x="0" y="11435"/>
                </a:lnTo>
                <a:lnTo>
                  <a:pt x="1467" y="12495"/>
                </a:lnTo>
                <a:lnTo>
                  <a:pt x="4739" y="11282"/>
                </a:lnTo>
                <a:lnTo>
                  <a:pt x="7806" y="10395"/>
                </a:lnTo>
                <a:lnTo>
                  <a:pt x="10497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1" name="object 731"/>
          <p:cNvSpPr/>
          <p:nvPr/>
        </p:nvSpPr>
        <p:spPr>
          <a:xfrm>
            <a:off x="2663750" y="2777009"/>
            <a:ext cx="27962" cy="0"/>
          </a:xfrm>
          <a:custGeom>
            <a:avLst/>
            <a:gdLst/>
            <a:ahLst/>
            <a:cxnLst/>
            <a:rect l="l" t="t" r="r" b="b"/>
            <a:pathLst>
              <a:path w="30758">
                <a:moveTo>
                  <a:pt x="0" y="0"/>
                </a:moveTo>
                <a:lnTo>
                  <a:pt x="30758" y="0"/>
                </a:lnTo>
              </a:path>
            </a:pathLst>
          </a:custGeom>
          <a:ln w="9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2" name="object 732"/>
          <p:cNvSpPr/>
          <p:nvPr/>
        </p:nvSpPr>
        <p:spPr>
          <a:xfrm>
            <a:off x="2695404" y="2738000"/>
            <a:ext cx="29796" cy="64962"/>
          </a:xfrm>
          <a:custGeom>
            <a:avLst/>
            <a:gdLst/>
            <a:ahLst/>
            <a:cxnLst/>
            <a:rect l="l" t="t" r="r" b="b"/>
            <a:pathLst>
              <a:path w="32776" h="73624">
                <a:moveTo>
                  <a:pt x="6665" y="57542"/>
                </a:moveTo>
                <a:lnTo>
                  <a:pt x="6665" y="61660"/>
                </a:lnTo>
                <a:lnTo>
                  <a:pt x="7134" y="64880"/>
                </a:lnTo>
                <a:lnTo>
                  <a:pt x="8071" y="67203"/>
                </a:lnTo>
                <a:lnTo>
                  <a:pt x="9784" y="71484"/>
                </a:lnTo>
                <a:lnTo>
                  <a:pt x="13045" y="73624"/>
                </a:lnTo>
                <a:lnTo>
                  <a:pt x="20057" y="73624"/>
                </a:lnTo>
                <a:lnTo>
                  <a:pt x="24704" y="71851"/>
                </a:lnTo>
                <a:lnTo>
                  <a:pt x="29311" y="68651"/>
                </a:lnTo>
                <a:lnTo>
                  <a:pt x="31431" y="65797"/>
                </a:lnTo>
                <a:lnTo>
                  <a:pt x="32776" y="63962"/>
                </a:lnTo>
                <a:lnTo>
                  <a:pt x="29800" y="64126"/>
                </a:lnTo>
                <a:lnTo>
                  <a:pt x="26406" y="66613"/>
                </a:lnTo>
                <a:lnTo>
                  <a:pt x="23665" y="66959"/>
                </a:lnTo>
                <a:lnTo>
                  <a:pt x="20811" y="66959"/>
                </a:lnTo>
                <a:lnTo>
                  <a:pt x="18895" y="65552"/>
                </a:lnTo>
                <a:lnTo>
                  <a:pt x="17917" y="62740"/>
                </a:lnTo>
                <a:lnTo>
                  <a:pt x="17121" y="58806"/>
                </a:lnTo>
                <a:lnTo>
                  <a:pt x="17244" y="20484"/>
                </a:lnTo>
                <a:lnTo>
                  <a:pt x="29719" y="20484"/>
                </a:lnTo>
                <a:lnTo>
                  <a:pt x="29719" y="16082"/>
                </a:lnTo>
                <a:lnTo>
                  <a:pt x="17366" y="16082"/>
                </a:lnTo>
                <a:lnTo>
                  <a:pt x="17366" y="1039"/>
                </a:lnTo>
                <a:lnTo>
                  <a:pt x="16265" y="0"/>
                </a:lnTo>
                <a:lnTo>
                  <a:pt x="11659" y="6196"/>
                </a:lnTo>
                <a:lnTo>
                  <a:pt x="8734" y="10018"/>
                </a:lnTo>
                <a:lnTo>
                  <a:pt x="7490" y="11465"/>
                </a:lnTo>
                <a:lnTo>
                  <a:pt x="4219" y="14798"/>
                </a:lnTo>
                <a:lnTo>
                  <a:pt x="1406" y="17121"/>
                </a:lnTo>
                <a:lnTo>
                  <a:pt x="428" y="17937"/>
                </a:lnTo>
                <a:lnTo>
                  <a:pt x="0" y="20484"/>
                </a:lnTo>
                <a:lnTo>
                  <a:pt x="6665" y="20484"/>
                </a:lnTo>
                <a:lnTo>
                  <a:pt x="6665" y="57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3" name="object 733"/>
          <p:cNvSpPr/>
          <p:nvPr/>
        </p:nvSpPr>
        <p:spPr>
          <a:xfrm>
            <a:off x="2730616" y="2727262"/>
            <a:ext cx="29407" cy="93326"/>
          </a:xfrm>
          <a:custGeom>
            <a:avLst/>
            <a:gdLst/>
            <a:ahLst/>
            <a:cxnLst/>
            <a:rect l="l" t="t" r="r" b="b"/>
            <a:pathLst>
              <a:path w="32348" h="105769">
                <a:moveTo>
                  <a:pt x="6278" y="100163"/>
                </a:moveTo>
                <a:lnTo>
                  <a:pt x="0" y="104933"/>
                </a:lnTo>
                <a:lnTo>
                  <a:pt x="3567" y="105769"/>
                </a:lnTo>
                <a:lnTo>
                  <a:pt x="6542" y="103710"/>
                </a:lnTo>
                <a:lnTo>
                  <a:pt x="10089" y="100775"/>
                </a:lnTo>
                <a:lnTo>
                  <a:pt x="15470" y="96332"/>
                </a:lnTo>
                <a:lnTo>
                  <a:pt x="19771" y="91541"/>
                </a:lnTo>
                <a:lnTo>
                  <a:pt x="22992" y="86405"/>
                </a:lnTo>
                <a:lnTo>
                  <a:pt x="26050" y="81595"/>
                </a:lnTo>
                <a:lnTo>
                  <a:pt x="28373" y="76478"/>
                </a:lnTo>
                <a:lnTo>
                  <a:pt x="29963" y="71056"/>
                </a:lnTo>
                <a:lnTo>
                  <a:pt x="31553" y="65634"/>
                </a:lnTo>
                <a:lnTo>
                  <a:pt x="32348" y="59886"/>
                </a:lnTo>
                <a:lnTo>
                  <a:pt x="32328" y="52180"/>
                </a:lnTo>
                <a:lnTo>
                  <a:pt x="30696" y="39381"/>
                </a:lnTo>
                <a:lnTo>
                  <a:pt x="26442" y="27409"/>
                </a:lnTo>
                <a:lnTo>
                  <a:pt x="19568" y="16265"/>
                </a:lnTo>
                <a:lnTo>
                  <a:pt x="14023" y="9008"/>
                </a:lnTo>
                <a:lnTo>
                  <a:pt x="8031" y="3587"/>
                </a:lnTo>
                <a:lnTo>
                  <a:pt x="1589" y="0"/>
                </a:lnTo>
                <a:lnTo>
                  <a:pt x="0" y="2017"/>
                </a:lnTo>
                <a:lnTo>
                  <a:pt x="4122" y="5221"/>
                </a:lnTo>
                <a:lnTo>
                  <a:pt x="12407" y="14807"/>
                </a:lnTo>
                <a:lnTo>
                  <a:pt x="17917" y="26722"/>
                </a:lnTo>
                <a:lnTo>
                  <a:pt x="18723" y="29510"/>
                </a:lnTo>
                <a:lnTo>
                  <a:pt x="20778" y="41216"/>
                </a:lnTo>
                <a:lnTo>
                  <a:pt x="21463" y="55401"/>
                </a:lnTo>
                <a:lnTo>
                  <a:pt x="20817" y="67264"/>
                </a:lnTo>
                <a:lnTo>
                  <a:pt x="18260" y="79863"/>
                </a:lnTo>
                <a:lnTo>
                  <a:pt x="13758" y="90318"/>
                </a:lnTo>
                <a:lnTo>
                  <a:pt x="10864" y="95292"/>
                </a:lnTo>
                <a:lnTo>
                  <a:pt x="6278" y="1001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4" name="object 734"/>
          <p:cNvSpPr/>
          <p:nvPr/>
        </p:nvSpPr>
        <p:spPr>
          <a:xfrm>
            <a:off x="2388006" y="2728827"/>
            <a:ext cx="61650" cy="40520"/>
          </a:xfrm>
          <a:custGeom>
            <a:avLst/>
            <a:gdLst/>
            <a:ahLst/>
            <a:cxnLst/>
            <a:rect l="l" t="t" r="r" b="b"/>
            <a:pathLst>
              <a:path w="67815" h="45923">
                <a:moveTo>
                  <a:pt x="5055" y="2568"/>
                </a:moveTo>
                <a:lnTo>
                  <a:pt x="8326" y="3352"/>
                </a:lnTo>
                <a:lnTo>
                  <a:pt x="11302" y="6002"/>
                </a:lnTo>
                <a:lnTo>
                  <a:pt x="12046" y="8968"/>
                </a:lnTo>
                <a:lnTo>
                  <a:pt x="25071" y="5768"/>
                </a:lnTo>
                <a:lnTo>
                  <a:pt x="27904" y="4647"/>
                </a:lnTo>
                <a:lnTo>
                  <a:pt x="37403" y="4647"/>
                </a:lnTo>
                <a:lnTo>
                  <a:pt x="42540" y="5360"/>
                </a:lnTo>
                <a:lnTo>
                  <a:pt x="45923" y="6787"/>
                </a:lnTo>
                <a:lnTo>
                  <a:pt x="52038" y="9396"/>
                </a:lnTo>
                <a:lnTo>
                  <a:pt x="55096" y="14431"/>
                </a:lnTo>
                <a:lnTo>
                  <a:pt x="55096" y="28210"/>
                </a:lnTo>
                <a:lnTo>
                  <a:pt x="52446" y="32592"/>
                </a:lnTo>
                <a:lnTo>
                  <a:pt x="47147" y="35038"/>
                </a:lnTo>
                <a:lnTo>
                  <a:pt x="44374" y="36302"/>
                </a:lnTo>
                <a:lnTo>
                  <a:pt x="45027" y="43355"/>
                </a:lnTo>
                <a:lnTo>
                  <a:pt x="50082" y="45923"/>
                </a:lnTo>
                <a:lnTo>
                  <a:pt x="51182" y="39258"/>
                </a:lnTo>
                <a:lnTo>
                  <a:pt x="55830" y="38116"/>
                </a:lnTo>
                <a:lnTo>
                  <a:pt x="59316" y="36669"/>
                </a:lnTo>
                <a:lnTo>
                  <a:pt x="61639" y="34916"/>
                </a:lnTo>
                <a:lnTo>
                  <a:pt x="65757" y="31858"/>
                </a:lnTo>
                <a:lnTo>
                  <a:pt x="67815" y="27375"/>
                </a:lnTo>
                <a:lnTo>
                  <a:pt x="67815" y="13595"/>
                </a:lnTo>
                <a:lnTo>
                  <a:pt x="64870" y="8051"/>
                </a:lnTo>
                <a:lnTo>
                  <a:pt x="58979" y="4830"/>
                </a:lnTo>
                <a:lnTo>
                  <a:pt x="53088" y="1609"/>
                </a:lnTo>
                <a:lnTo>
                  <a:pt x="45128" y="0"/>
                </a:lnTo>
                <a:lnTo>
                  <a:pt x="0" y="0"/>
                </a:lnTo>
                <a:lnTo>
                  <a:pt x="0" y="2323"/>
                </a:lnTo>
                <a:lnTo>
                  <a:pt x="5055" y="25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5" name="object 735"/>
          <p:cNvSpPr/>
          <p:nvPr/>
        </p:nvSpPr>
        <p:spPr>
          <a:xfrm>
            <a:off x="2319028" y="2728826"/>
            <a:ext cx="66709" cy="73110"/>
          </a:xfrm>
          <a:custGeom>
            <a:avLst/>
            <a:gdLst/>
            <a:ahLst/>
            <a:cxnLst/>
            <a:rect l="l" t="t" r="r" b="b"/>
            <a:pathLst>
              <a:path w="73380" h="82858">
                <a:moveTo>
                  <a:pt x="67693" y="82858"/>
                </a:moveTo>
                <a:lnTo>
                  <a:pt x="73380" y="61700"/>
                </a:lnTo>
                <a:lnTo>
                  <a:pt x="69895" y="61700"/>
                </a:lnTo>
                <a:lnTo>
                  <a:pt x="66674" y="68834"/>
                </a:lnTo>
                <a:lnTo>
                  <a:pt x="63046" y="73329"/>
                </a:lnTo>
                <a:lnTo>
                  <a:pt x="59010" y="75184"/>
                </a:lnTo>
                <a:lnTo>
                  <a:pt x="54974" y="77039"/>
                </a:lnTo>
                <a:lnTo>
                  <a:pt x="48716" y="77966"/>
                </a:lnTo>
                <a:lnTo>
                  <a:pt x="32409" y="77966"/>
                </a:lnTo>
                <a:lnTo>
                  <a:pt x="27711" y="77742"/>
                </a:lnTo>
                <a:lnTo>
                  <a:pt x="24572" y="76845"/>
                </a:lnTo>
                <a:lnTo>
                  <a:pt x="23787" y="72890"/>
                </a:lnTo>
                <a:lnTo>
                  <a:pt x="23787" y="41887"/>
                </a:lnTo>
                <a:lnTo>
                  <a:pt x="48349" y="41887"/>
                </a:lnTo>
                <a:lnTo>
                  <a:pt x="51733" y="42672"/>
                </a:lnTo>
                <a:lnTo>
                  <a:pt x="54668" y="45811"/>
                </a:lnTo>
                <a:lnTo>
                  <a:pt x="55871" y="49022"/>
                </a:lnTo>
                <a:lnTo>
                  <a:pt x="56808" y="53873"/>
                </a:lnTo>
                <a:lnTo>
                  <a:pt x="59744" y="53873"/>
                </a:lnTo>
                <a:lnTo>
                  <a:pt x="59744" y="24887"/>
                </a:lnTo>
                <a:lnTo>
                  <a:pt x="56808" y="24887"/>
                </a:lnTo>
                <a:lnTo>
                  <a:pt x="55912" y="29738"/>
                </a:lnTo>
                <a:lnTo>
                  <a:pt x="54729" y="32959"/>
                </a:lnTo>
                <a:lnTo>
                  <a:pt x="51794" y="36139"/>
                </a:lnTo>
                <a:lnTo>
                  <a:pt x="48390" y="36934"/>
                </a:lnTo>
                <a:lnTo>
                  <a:pt x="23787" y="36934"/>
                </a:lnTo>
                <a:lnTo>
                  <a:pt x="23787" y="8988"/>
                </a:lnTo>
                <a:lnTo>
                  <a:pt x="24857" y="5064"/>
                </a:lnTo>
                <a:lnTo>
                  <a:pt x="27823" y="4769"/>
                </a:lnTo>
                <a:lnTo>
                  <a:pt x="52161" y="4769"/>
                </a:lnTo>
                <a:lnTo>
                  <a:pt x="56890" y="5584"/>
                </a:lnTo>
                <a:lnTo>
                  <a:pt x="61129" y="8846"/>
                </a:lnTo>
                <a:lnTo>
                  <a:pt x="62720" y="12433"/>
                </a:lnTo>
                <a:lnTo>
                  <a:pt x="63780" y="17977"/>
                </a:lnTo>
                <a:lnTo>
                  <a:pt x="66959" y="17977"/>
                </a:lnTo>
                <a:lnTo>
                  <a:pt x="66531" y="0"/>
                </a:lnTo>
                <a:lnTo>
                  <a:pt x="0" y="0"/>
                </a:lnTo>
                <a:lnTo>
                  <a:pt x="0" y="2323"/>
                </a:lnTo>
                <a:lnTo>
                  <a:pt x="4647" y="2649"/>
                </a:lnTo>
                <a:lnTo>
                  <a:pt x="7644" y="3495"/>
                </a:lnTo>
                <a:lnTo>
                  <a:pt x="10334" y="6226"/>
                </a:lnTo>
                <a:lnTo>
                  <a:pt x="11007" y="9131"/>
                </a:lnTo>
                <a:lnTo>
                  <a:pt x="11007" y="74011"/>
                </a:lnTo>
                <a:lnTo>
                  <a:pt x="10324" y="76957"/>
                </a:lnTo>
                <a:lnTo>
                  <a:pt x="7592" y="79281"/>
                </a:lnTo>
                <a:lnTo>
                  <a:pt x="4606" y="80106"/>
                </a:lnTo>
                <a:lnTo>
                  <a:pt x="0" y="80595"/>
                </a:lnTo>
                <a:lnTo>
                  <a:pt x="0" y="82858"/>
                </a:lnTo>
                <a:lnTo>
                  <a:pt x="67693" y="828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6" name="object 736"/>
          <p:cNvSpPr/>
          <p:nvPr/>
        </p:nvSpPr>
        <p:spPr>
          <a:xfrm>
            <a:off x="2388006" y="2733917"/>
            <a:ext cx="65486" cy="68021"/>
          </a:xfrm>
          <a:custGeom>
            <a:avLst/>
            <a:gdLst/>
            <a:ahLst/>
            <a:cxnLst/>
            <a:rect l="l" t="t" r="r" b="b"/>
            <a:pathLst>
              <a:path w="72035" h="77090">
                <a:moveTo>
                  <a:pt x="40848" y="77090"/>
                </a:moveTo>
                <a:lnTo>
                  <a:pt x="47819" y="77090"/>
                </a:lnTo>
                <a:lnTo>
                  <a:pt x="53689" y="76131"/>
                </a:lnTo>
                <a:lnTo>
                  <a:pt x="58459" y="74216"/>
                </a:lnTo>
                <a:lnTo>
                  <a:pt x="67509" y="70547"/>
                </a:lnTo>
                <a:lnTo>
                  <a:pt x="72035" y="63820"/>
                </a:lnTo>
                <a:lnTo>
                  <a:pt x="72035" y="48206"/>
                </a:lnTo>
                <a:lnTo>
                  <a:pt x="69996" y="43671"/>
                </a:lnTo>
                <a:lnTo>
                  <a:pt x="65920" y="40430"/>
                </a:lnTo>
                <a:lnTo>
                  <a:pt x="61843" y="37189"/>
                </a:lnTo>
                <a:lnTo>
                  <a:pt x="56931" y="34876"/>
                </a:lnTo>
                <a:lnTo>
                  <a:pt x="51182" y="33489"/>
                </a:lnTo>
                <a:lnTo>
                  <a:pt x="50082" y="40155"/>
                </a:lnTo>
                <a:lnTo>
                  <a:pt x="55137" y="42723"/>
                </a:lnTo>
                <a:lnTo>
                  <a:pt x="57664" y="47513"/>
                </a:lnTo>
                <a:lnTo>
                  <a:pt x="57664" y="61578"/>
                </a:lnTo>
                <a:lnTo>
                  <a:pt x="55504" y="66347"/>
                </a:lnTo>
                <a:lnTo>
                  <a:pt x="51182" y="68834"/>
                </a:lnTo>
                <a:lnTo>
                  <a:pt x="46861" y="71321"/>
                </a:lnTo>
                <a:lnTo>
                  <a:pt x="41500" y="72565"/>
                </a:lnTo>
                <a:lnTo>
                  <a:pt x="30656" y="72565"/>
                </a:lnTo>
                <a:lnTo>
                  <a:pt x="27823" y="72248"/>
                </a:lnTo>
                <a:lnTo>
                  <a:pt x="25377" y="70985"/>
                </a:lnTo>
                <a:lnTo>
                  <a:pt x="24765" y="67428"/>
                </a:lnTo>
                <a:lnTo>
                  <a:pt x="24765" y="36241"/>
                </a:lnTo>
                <a:lnTo>
                  <a:pt x="38585" y="36302"/>
                </a:lnTo>
                <a:lnTo>
                  <a:pt x="45027" y="37586"/>
                </a:lnTo>
                <a:lnTo>
                  <a:pt x="44374" y="30534"/>
                </a:lnTo>
                <a:lnTo>
                  <a:pt x="40889" y="31206"/>
                </a:lnTo>
                <a:lnTo>
                  <a:pt x="36690" y="31288"/>
                </a:lnTo>
                <a:lnTo>
                  <a:pt x="24765" y="31471"/>
                </a:lnTo>
                <a:lnTo>
                  <a:pt x="24765" y="3220"/>
                </a:lnTo>
                <a:lnTo>
                  <a:pt x="25071" y="0"/>
                </a:lnTo>
                <a:lnTo>
                  <a:pt x="12046" y="3200"/>
                </a:lnTo>
                <a:lnTo>
                  <a:pt x="12046" y="68202"/>
                </a:lnTo>
                <a:lnTo>
                  <a:pt x="11302" y="71189"/>
                </a:lnTo>
                <a:lnTo>
                  <a:pt x="8326" y="73757"/>
                </a:lnTo>
                <a:lnTo>
                  <a:pt x="5055" y="74542"/>
                </a:lnTo>
                <a:lnTo>
                  <a:pt x="0" y="74827"/>
                </a:lnTo>
                <a:lnTo>
                  <a:pt x="0" y="77090"/>
                </a:lnTo>
                <a:lnTo>
                  <a:pt x="40848" y="770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7" name="object 737"/>
          <p:cNvSpPr/>
          <p:nvPr/>
        </p:nvSpPr>
        <p:spPr>
          <a:xfrm>
            <a:off x="2467591" y="2728826"/>
            <a:ext cx="33688" cy="73110"/>
          </a:xfrm>
          <a:custGeom>
            <a:avLst/>
            <a:gdLst/>
            <a:ahLst/>
            <a:cxnLst/>
            <a:rect l="l" t="t" r="r" b="b"/>
            <a:pathLst>
              <a:path w="37057" h="82858">
                <a:moveTo>
                  <a:pt x="24888" y="8968"/>
                </a:moveTo>
                <a:lnTo>
                  <a:pt x="25642" y="6002"/>
                </a:lnTo>
                <a:lnTo>
                  <a:pt x="28659" y="3352"/>
                </a:lnTo>
                <a:lnTo>
                  <a:pt x="31961" y="2568"/>
                </a:lnTo>
                <a:lnTo>
                  <a:pt x="37057" y="2323"/>
                </a:lnTo>
                <a:lnTo>
                  <a:pt x="37057" y="0"/>
                </a:lnTo>
                <a:lnTo>
                  <a:pt x="0" y="0"/>
                </a:lnTo>
                <a:lnTo>
                  <a:pt x="0" y="2323"/>
                </a:lnTo>
                <a:lnTo>
                  <a:pt x="5096" y="2568"/>
                </a:lnTo>
                <a:lnTo>
                  <a:pt x="8398" y="3352"/>
                </a:lnTo>
                <a:lnTo>
                  <a:pt x="11415" y="6002"/>
                </a:lnTo>
                <a:lnTo>
                  <a:pt x="12168" y="8968"/>
                </a:lnTo>
                <a:lnTo>
                  <a:pt x="12168" y="74134"/>
                </a:lnTo>
                <a:lnTo>
                  <a:pt x="11415" y="77140"/>
                </a:lnTo>
                <a:lnTo>
                  <a:pt x="8398" y="79464"/>
                </a:lnTo>
                <a:lnTo>
                  <a:pt x="5096" y="80229"/>
                </a:lnTo>
                <a:lnTo>
                  <a:pt x="0" y="80595"/>
                </a:lnTo>
                <a:lnTo>
                  <a:pt x="0" y="82858"/>
                </a:lnTo>
                <a:lnTo>
                  <a:pt x="37057" y="82858"/>
                </a:lnTo>
                <a:lnTo>
                  <a:pt x="37057" y="80595"/>
                </a:lnTo>
                <a:lnTo>
                  <a:pt x="31961" y="80229"/>
                </a:lnTo>
                <a:lnTo>
                  <a:pt x="28659" y="79464"/>
                </a:lnTo>
                <a:lnTo>
                  <a:pt x="25642" y="77140"/>
                </a:lnTo>
                <a:lnTo>
                  <a:pt x="24888" y="74134"/>
                </a:lnTo>
                <a:lnTo>
                  <a:pt x="24888" y="896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8" name="object 738"/>
          <p:cNvSpPr/>
          <p:nvPr/>
        </p:nvSpPr>
        <p:spPr>
          <a:xfrm>
            <a:off x="2501468" y="2728826"/>
            <a:ext cx="65597" cy="73110"/>
          </a:xfrm>
          <a:custGeom>
            <a:avLst/>
            <a:gdLst/>
            <a:ahLst/>
            <a:cxnLst/>
            <a:rect l="l" t="t" r="r" b="b"/>
            <a:pathLst>
              <a:path w="72157" h="82858">
                <a:moveTo>
                  <a:pt x="3057" y="21279"/>
                </a:moveTo>
                <a:lnTo>
                  <a:pt x="4321" y="14553"/>
                </a:lnTo>
                <a:lnTo>
                  <a:pt x="6206" y="10191"/>
                </a:lnTo>
                <a:lnTo>
                  <a:pt x="8713" y="8193"/>
                </a:lnTo>
                <a:lnTo>
                  <a:pt x="11221" y="6196"/>
                </a:lnTo>
                <a:lnTo>
                  <a:pt x="15939" y="5197"/>
                </a:lnTo>
                <a:lnTo>
                  <a:pt x="29841" y="5197"/>
                </a:lnTo>
                <a:lnTo>
                  <a:pt x="29841" y="73237"/>
                </a:lnTo>
                <a:lnTo>
                  <a:pt x="29189" y="76621"/>
                </a:lnTo>
                <a:lnTo>
                  <a:pt x="26579" y="79311"/>
                </a:lnTo>
                <a:lnTo>
                  <a:pt x="23277" y="80188"/>
                </a:lnTo>
                <a:lnTo>
                  <a:pt x="17978" y="80595"/>
                </a:lnTo>
                <a:lnTo>
                  <a:pt x="17978" y="82858"/>
                </a:lnTo>
                <a:lnTo>
                  <a:pt x="54484" y="82858"/>
                </a:lnTo>
                <a:lnTo>
                  <a:pt x="54484" y="80595"/>
                </a:lnTo>
                <a:lnTo>
                  <a:pt x="49389" y="80229"/>
                </a:lnTo>
                <a:lnTo>
                  <a:pt x="46086" y="79464"/>
                </a:lnTo>
                <a:lnTo>
                  <a:pt x="43070" y="77140"/>
                </a:lnTo>
                <a:lnTo>
                  <a:pt x="42315" y="74134"/>
                </a:lnTo>
                <a:lnTo>
                  <a:pt x="42315" y="5197"/>
                </a:lnTo>
                <a:lnTo>
                  <a:pt x="56543" y="5197"/>
                </a:lnTo>
                <a:lnTo>
                  <a:pt x="61303" y="6206"/>
                </a:lnTo>
                <a:lnTo>
                  <a:pt x="65828" y="10242"/>
                </a:lnTo>
                <a:lnTo>
                  <a:pt x="67693" y="14594"/>
                </a:lnTo>
                <a:lnTo>
                  <a:pt x="69161" y="21279"/>
                </a:lnTo>
                <a:lnTo>
                  <a:pt x="72157" y="21279"/>
                </a:lnTo>
                <a:lnTo>
                  <a:pt x="71484" y="0"/>
                </a:lnTo>
                <a:lnTo>
                  <a:pt x="733" y="0"/>
                </a:lnTo>
                <a:lnTo>
                  <a:pt x="0" y="21279"/>
                </a:lnTo>
                <a:lnTo>
                  <a:pt x="3057" y="212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9" name="object 739"/>
          <p:cNvSpPr/>
          <p:nvPr/>
        </p:nvSpPr>
        <p:spPr>
          <a:xfrm>
            <a:off x="2573447" y="2727262"/>
            <a:ext cx="29407" cy="94369"/>
          </a:xfrm>
          <a:custGeom>
            <a:avLst/>
            <a:gdLst/>
            <a:ahLst/>
            <a:cxnLst/>
            <a:rect l="l" t="t" r="r" b="b"/>
            <a:pathLst>
              <a:path w="32348" h="106952">
                <a:moveTo>
                  <a:pt x="11852" y="16959"/>
                </a:moveTo>
                <a:lnTo>
                  <a:pt x="5267" y="27963"/>
                </a:lnTo>
                <a:lnTo>
                  <a:pt x="1316" y="40043"/>
                </a:lnTo>
                <a:lnTo>
                  <a:pt x="0" y="53200"/>
                </a:lnTo>
                <a:lnTo>
                  <a:pt x="136" y="57461"/>
                </a:lnTo>
                <a:lnTo>
                  <a:pt x="2295" y="70114"/>
                </a:lnTo>
                <a:lnTo>
                  <a:pt x="7081" y="81902"/>
                </a:lnTo>
                <a:lnTo>
                  <a:pt x="14492" y="92826"/>
                </a:lnTo>
                <a:lnTo>
                  <a:pt x="20322" y="99837"/>
                </a:lnTo>
                <a:lnTo>
                  <a:pt x="25744" y="104546"/>
                </a:lnTo>
                <a:lnTo>
                  <a:pt x="30758" y="106952"/>
                </a:lnTo>
                <a:lnTo>
                  <a:pt x="32348" y="104933"/>
                </a:lnTo>
                <a:lnTo>
                  <a:pt x="26563" y="100367"/>
                </a:lnTo>
                <a:lnTo>
                  <a:pt x="18826" y="90464"/>
                </a:lnTo>
                <a:lnTo>
                  <a:pt x="13697" y="77844"/>
                </a:lnTo>
                <a:lnTo>
                  <a:pt x="13491" y="77065"/>
                </a:lnTo>
                <a:lnTo>
                  <a:pt x="11536" y="65627"/>
                </a:lnTo>
                <a:lnTo>
                  <a:pt x="10884" y="51610"/>
                </a:lnTo>
                <a:lnTo>
                  <a:pt x="11454" y="40358"/>
                </a:lnTo>
                <a:lnTo>
                  <a:pt x="13903" y="27683"/>
                </a:lnTo>
                <a:lnTo>
                  <a:pt x="18284" y="17244"/>
                </a:lnTo>
                <a:lnTo>
                  <a:pt x="21097" y="12311"/>
                </a:lnTo>
                <a:lnTo>
                  <a:pt x="25785" y="7236"/>
                </a:lnTo>
                <a:lnTo>
                  <a:pt x="32348" y="2017"/>
                </a:lnTo>
                <a:lnTo>
                  <a:pt x="31186" y="0"/>
                </a:lnTo>
                <a:lnTo>
                  <a:pt x="24093" y="3995"/>
                </a:lnTo>
                <a:lnTo>
                  <a:pt x="17937" y="9274"/>
                </a:lnTo>
                <a:lnTo>
                  <a:pt x="12719" y="15837"/>
                </a:lnTo>
                <a:lnTo>
                  <a:pt x="11852" y="1695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0" name="object 740"/>
          <p:cNvSpPr/>
          <p:nvPr/>
        </p:nvSpPr>
        <p:spPr>
          <a:xfrm>
            <a:off x="3142480" y="2726021"/>
            <a:ext cx="101676" cy="81474"/>
          </a:xfrm>
          <a:custGeom>
            <a:avLst/>
            <a:gdLst/>
            <a:ahLst/>
            <a:cxnLst/>
            <a:rect l="l" t="t" r="r" b="b"/>
            <a:pathLst>
              <a:path w="111844" h="9233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111844" h="92337">
                <a:moveTo>
                  <a:pt x="42683" y="13942"/>
                </a:moveTo>
                <a:lnTo>
                  <a:pt x="44864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7" y="2874"/>
                </a:lnTo>
                <a:lnTo>
                  <a:pt x="27517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1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6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3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09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6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4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6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50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0" y="59540"/>
                </a:lnTo>
                <a:lnTo>
                  <a:pt x="41888" y="62984"/>
                </a:lnTo>
                <a:lnTo>
                  <a:pt x="41888" y="72524"/>
                </a:lnTo>
                <a:lnTo>
                  <a:pt x="39911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111844" h="92337">
                <a:moveTo>
                  <a:pt x="31023" y="81962"/>
                </a:moveTo>
                <a:lnTo>
                  <a:pt x="27517" y="82614"/>
                </a:lnTo>
                <a:lnTo>
                  <a:pt x="30126" y="85834"/>
                </a:lnTo>
                <a:lnTo>
                  <a:pt x="33000" y="85263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111844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1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5" y="48871"/>
                </a:lnTo>
                <a:lnTo>
                  <a:pt x="101876" y="61272"/>
                </a:lnTo>
                <a:lnTo>
                  <a:pt x="101876" y="67306"/>
                </a:lnTo>
                <a:lnTo>
                  <a:pt x="100123" y="72392"/>
                </a:lnTo>
                <a:lnTo>
                  <a:pt x="96617" y="76529"/>
                </a:lnTo>
                <a:lnTo>
                  <a:pt x="93111" y="80667"/>
                </a:lnTo>
                <a:lnTo>
                  <a:pt x="89014" y="82736"/>
                </a:lnTo>
                <a:lnTo>
                  <a:pt x="82288" y="82736"/>
                </a:lnTo>
                <a:lnTo>
                  <a:pt x="79383" y="81422"/>
                </a:lnTo>
                <a:lnTo>
                  <a:pt x="75612" y="78792"/>
                </a:lnTo>
                <a:lnTo>
                  <a:pt x="71841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9" y="79434"/>
                </a:lnTo>
                <a:lnTo>
                  <a:pt x="61089" y="82695"/>
                </a:lnTo>
                <a:lnTo>
                  <a:pt x="63127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0" y="87383"/>
                </a:lnTo>
                <a:lnTo>
                  <a:pt x="77537" y="87379"/>
                </a:lnTo>
                <a:lnTo>
                  <a:pt x="90605" y="85016"/>
                </a:lnTo>
                <a:lnTo>
                  <a:pt x="101234" y="78333"/>
                </a:lnTo>
                <a:lnTo>
                  <a:pt x="107655" y="72300"/>
                </a:lnTo>
                <a:lnTo>
                  <a:pt x="110865" y="64779"/>
                </a:lnTo>
                <a:lnTo>
                  <a:pt x="110865" y="51733"/>
                </a:lnTo>
                <a:lnTo>
                  <a:pt x="110111" y="47911"/>
                </a:lnTo>
                <a:lnTo>
                  <a:pt x="108603" y="44303"/>
                </a:lnTo>
                <a:lnTo>
                  <a:pt x="107094" y="40695"/>
                </a:lnTo>
                <a:lnTo>
                  <a:pt x="104873" y="37444"/>
                </a:lnTo>
                <a:lnTo>
                  <a:pt x="101937" y="34550"/>
                </a:lnTo>
                <a:lnTo>
                  <a:pt x="98513" y="31206"/>
                </a:lnTo>
                <a:lnTo>
                  <a:pt x="94253" y="28679"/>
                </a:lnTo>
                <a:lnTo>
                  <a:pt x="89157" y="26967"/>
                </a:lnTo>
                <a:lnTo>
                  <a:pt x="86059" y="25948"/>
                </a:lnTo>
                <a:lnTo>
                  <a:pt x="81167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5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3" y="3180"/>
                </a:lnTo>
                <a:lnTo>
                  <a:pt x="65492" y="3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1" name="object 741"/>
          <p:cNvSpPr/>
          <p:nvPr/>
        </p:nvSpPr>
        <p:spPr>
          <a:xfrm>
            <a:off x="3552344" y="2726399"/>
            <a:ext cx="216028" cy="81474"/>
          </a:xfrm>
          <a:custGeom>
            <a:avLst/>
            <a:gdLst/>
            <a:ahLst/>
            <a:cxnLst/>
            <a:rect l="l" t="t" r="r" b="b"/>
            <a:pathLst>
              <a:path w="237631" h="92337">
                <a:moveTo>
                  <a:pt x="161621" y="81157"/>
                </a:moveTo>
                <a:lnTo>
                  <a:pt x="158094" y="83225"/>
                </a:lnTo>
                <a:lnTo>
                  <a:pt x="147128" y="83225"/>
                </a:lnTo>
                <a:lnTo>
                  <a:pt x="142654" y="80045"/>
                </a:lnTo>
                <a:lnTo>
                  <a:pt x="145273" y="86955"/>
                </a:lnTo>
                <a:lnTo>
                  <a:pt x="160112" y="86955"/>
                </a:lnTo>
                <a:lnTo>
                  <a:pt x="166339" y="83959"/>
                </a:lnTo>
                <a:lnTo>
                  <a:pt x="171129" y="77966"/>
                </a:lnTo>
                <a:lnTo>
                  <a:pt x="175920" y="71974"/>
                </a:lnTo>
                <a:lnTo>
                  <a:pt x="178314" y="65247"/>
                </a:lnTo>
                <a:lnTo>
                  <a:pt x="178314" y="49470"/>
                </a:lnTo>
                <a:lnTo>
                  <a:pt x="176113" y="43070"/>
                </a:lnTo>
                <a:lnTo>
                  <a:pt x="171710" y="38585"/>
                </a:lnTo>
                <a:lnTo>
                  <a:pt x="167308" y="34101"/>
                </a:lnTo>
                <a:lnTo>
                  <a:pt x="161865" y="31859"/>
                </a:lnTo>
                <a:lnTo>
                  <a:pt x="152081" y="31859"/>
                </a:lnTo>
                <a:lnTo>
                  <a:pt x="148800" y="32511"/>
                </a:lnTo>
                <a:lnTo>
                  <a:pt x="145538" y="33816"/>
                </a:lnTo>
                <a:lnTo>
                  <a:pt x="141522" y="35691"/>
                </a:lnTo>
                <a:lnTo>
                  <a:pt x="138995" y="37240"/>
                </a:lnTo>
                <a:lnTo>
                  <a:pt x="139973" y="32797"/>
                </a:lnTo>
                <a:lnTo>
                  <a:pt x="141767" y="28312"/>
                </a:lnTo>
                <a:lnTo>
                  <a:pt x="144376" y="23787"/>
                </a:lnTo>
                <a:lnTo>
                  <a:pt x="146985" y="19262"/>
                </a:lnTo>
                <a:lnTo>
                  <a:pt x="149778" y="15532"/>
                </a:lnTo>
                <a:lnTo>
                  <a:pt x="152754" y="12596"/>
                </a:lnTo>
                <a:lnTo>
                  <a:pt x="155648" y="9702"/>
                </a:lnTo>
                <a:lnTo>
                  <a:pt x="158940" y="7450"/>
                </a:lnTo>
                <a:lnTo>
                  <a:pt x="162629" y="5839"/>
                </a:lnTo>
                <a:lnTo>
                  <a:pt x="166319" y="4229"/>
                </a:lnTo>
                <a:lnTo>
                  <a:pt x="170711" y="2955"/>
                </a:lnTo>
                <a:lnTo>
                  <a:pt x="175807" y="2018"/>
                </a:lnTo>
                <a:lnTo>
                  <a:pt x="175502" y="0"/>
                </a:lnTo>
                <a:lnTo>
                  <a:pt x="164092" y="1233"/>
                </a:lnTo>
                <a:lnTo>
                  <a:pt x="152160" y="5548"/>
                </a:lnTo>
                <a:lnTo>
                  <a:pt x="141135" y="12963"/>
                </a:lnTo>
                <a:lnTo>
                  <a:pt x="138928" y="15053"/>
                </a:lnTo>
                <a:lnTo>
                  <a:pt x="135570" y="49042"/>
                </a:lnTo>
                <a:lnTo>
                  <a:pt x="136182" y="45374"/>
                </a:lnTo>
                <a:lnTo>
                  <a:pt x="137405" y="43172"/>
                </a:lnTo>
                <a:lnTo>
                  <a:pt x="139484" y="39421"/>
                </a:lnTo>
                <a:lnTo>
                  <a:pt x="143682" y="37546"/>
                </a:lnTo>
                <a:lnTo>
                  <a:pt x="156851" y="37546"/>
                </a:lnTo>
                <a:lnTo>
                  <a:pt x="161702" y="41052"/>
                </a:lnTo>
                <a:lnTo>
                  <a:pt x="164556" y="48064"/>
                </a:lnTo>
                <a:lnTo>
                  <a:pt x="166268" y="52263"/>
                </a:lnTo>
                <a:lnTo>
                  <a:pt x="167124" y="57073"/>
                </a:lnTo>
                <a:lnTo>
                  <a:pt x="167124" y="68040"/>
                </a:lnTo>
                <a:lnTo>
                  <a:pt x="166023" y="72881"/>
                </a:lnTo>
                <a:lnTo>
                  <a:pt x="163822" y="77018"/>
                </a:lnTo>
                <a:lnTo>
                  <a:pt x="161621" y="81157"/>
                </a:lnTo>
                <a:close/>
              </a:path>
              <a:path w="237631" h="92337">
                <a:moveTo>
                  <a:pt x="139820" y="73686"/>
                </a:moveTo>
                <a:lnTo>
                  <a:pt x="136987" y="67326"/>
                </a:lnTo>
                <a:lnTo>
                  <a:pt x="135570" y="60824"/>
                </a:lnTo>
                <a:lnTo>
                  <a:pt x="135570" y="49042"/>
                </a:lnTo>
                <a:lnTo>
                  <a:pt x="138928" y="15053"/>
                </a:lnTo>
                <a:lnTo>
                  <a:pt x="130642" y="25526"/>
                </a:lnTo>
                <a:lnTo>
                  <a:pt x="125670" y="37181"/>
                </a:lnTo>
                <a:lnTo>
                  <a:pt x="124013" y="50021"/>
                </a:lnTo>
                <a:lnTo>
                  <a:pt x="124104" y="53346"/>
                </a:lnTo>
                <a:lnTo>
                  <a:pt x="126692" y="66452"/>
                </a:lnTo>
                <a:lnTo>
                  <a:pt x="132849" y="76866"/>
                </a:lnTo>
                <a:lnTo>
                  <a:pt x="138740" y="83593"/>
                </a:lnTo>
                <a:lnTo>
                  <a:pt x="145273" y="86955"/>
                </a:lnTo>
                <a:lnTo>
                  <a:pt x="142654" y="80045"/>
                </a:lnTo>
                <a:lnTo>
                  <a:pt x="139820" y="73686"/>
                </a:lnTo>
                <a:close/>
              </a:path>
              <a:path w="237631" h="92337">
                <a:moveTo>
                  <a:pt x="223342" y="36445"/>
                </a:moveTo>
                <a:lnTo>
                  <a:pt x="227031" y="33959"/>
                </a:lnTo>
                <a:lnTo>
                  <a:pt x="229314" y="31798"/>
                </a:lnTo>
                <a:lnTo>
                  <a:pt x="233269" y="28007"/>
                </a:lnTo>
                <a:lnTo>
                  <a:pt x="235246" y="23726"/>
                </a:lnTo>
                <a:lnTo>
                  <a:pt x="235246" y="14268"/>
                </a:lnTo>
                <a:lnTo>
                  <a:pt x="233309" y="10151"/>
                </a:lnTo>
                <a:lnTo>
                  <a:pt x="229436" y="6604"/>
                </a:lnTo>
                <a:lnTo>
                  <a:pt x="225563" y="3057"/>
                </a:lnTo>
                <a:lnTo>
                  <a:pt x="220346" y="1284"/>
                </a:lnTo>
                <a:lnTo>
                  <a:pt x="213782" y="1284"/>
                </a:lnTo>
                <a:lnTo>
                  <a:pt x="208197" y="4708"/>
                </a:lnTo>
                <a:lnTo>
                  <a:pt x="216799" y="4708"/>
                </a:lnTo>
                <a:lnTo>
                  <a:pt x="220417" y="6064"/>
                </a:lnTo>
                <a:lnTo>
                  <a:pt x="222802" y="8775"/>
                </a:lnTo>
                <a:lnTo>
                  <a:pt x="225186" y="11486"/>
                </a:lnTo>
                <a:lnTo>
                  <a:pt x="226379" y="14778"/>
                </a:lnTo>
                <a:lnTo>
                  <a:pt x="226379" y="23095"/>
                </a:lnTo>
                <a:lnTo>
                  <a:pt x="225115" y="26885"/>
                </a:lnTo>
                <a:lnTo>
                  <a:pt x="222587" y="30024"/>
                </a:lnTo>
                <a:lnTo>
                  <a:pt x="221120" y="31859"/>
                </a:lnTo>
                <a:lnTo>
                  <a:pt x="218470" y="34122"/>
                </a:lnTo>
                <a:lnTo>
                  <a:pt x="214638" y="36812"/>
                </a:lnTo>
                <a:lnTo>
                  <a:pt x="209950" y="33918"/>
                </a:lnTo>
                <a:lnTo>
                  <a:pt x="208584" y="46535"/>
                </a:lnTo>
                <a:lnTo>
                  <a:pt x="216493" y="52121"/>
                </a:lnTo>
                <a:lnTo>
                  <a:pt x="221721" y="56288"/>
                </a:lnTo>
                <a:lnTo>
                  <a:pt x="224269" y="59040"/>
                </a:lnTo>
                <a:lnTo>
                  <a:pt x="226817" y="61792"/>
                </a:lnTo>
                <a:lnTo>
                  <a:pt x="228091" y="65390"/>
                </a:lnTo>
                <a:lnTo>
                  <a:pt x="228091" y="73747"/>
                </a:lnTo>
                <a:lnTo>
                  <a:pt x="226889" y="77008"/>
                </a:lnTo>
                <a:lnTo>
                  <a:pt x="224483" y="79617"/>
                </a:lnTo>
                <a:lnTo>
                  <a:pt x="222078" y="82227"/>
                </a:lnTo>
                <a:lnTo>
                  <a:pt x="218531" y="83531"/>
                </a:lnTo>
                <a:lnTo>
                  <a:pt x="209399" y="83531"/>
                </a:lnTo>
                <a:lnTo>
                  <a:pt x="205741" y="81880"/>
                </a:lnTo>
                <a:lnTo>
                  <a:pt x="202866" y="78578"/>
                </a:lnTo>
                <a:lnTo>
                  <a:pt x="206586" y="86955"/>
                </a:lnTo>
                <a:lnTo>
                  <a:pt x="220651" y="86955"/>
                </a:lnTo>
                <a:lnTo>
                  <a:pt x="226572" y="84958"/>
                </a:lnTo>
                <a:lnTo>
                  <a:pt x="230996" y="80963"/>
                </a:lnTo>
                <a:lnTo>
                  <a:pt x="235419" y="76968"/>
                </a:lnTo>
                <a:lnTo>
                  <a:pt x="237631" y="72035"/>
                </a:lnTo>
                <a:lnTo>
                  <a:pt x="237631" y="60987"/>
                </a:lnTo>
                <a:lnTo>
                  <a:pt x="236132" y="56493"/>
                </a:lnTo>
                <a:lnTo>
                  <a:pt x="233136" y="52681"/>
                </a:lnTo>
                <a:lnTo>
                  <a:pt x="230140" y="48869"/>
                </a:lnTo>
                <a:lnTo>
                  <a:pt x="225177" y="44395"/>
                </a:lnTo>
                <a:lnTo>
                  <a:pt x="218245" y="39259"/>
                </a:lnTo>
                <a:lnTo>
                  <a:pt x="223342" y="36445"/>
                </a:lnTo>
                <a:close/>
              </a:path>
              <a:path w="237631" h="92337">
                <a:moveTo>
                  <a:pt x="191390" y="77732"/>
                </a:moveTo>
                <a:lnTo>
                  <a:pt x="196140" y="81421"/>
                </a:lnTo>
                <a:lnTo>
                  <a:pt x="200889" y="85111"/>
                </a:lnTo>
                <a:lnTo>
                  <a:pt x="206586" y="86955"/>
                </a:lnTo>
                <a:lnTo>
                  <a:pt x="202866" y="78578"/>
                </a:lnTo>
                <a:lnTo>
                  <a:pt x="199992" y="75276"/>
                </a:lnTo>
                <a:lnTo>
                  <a:pt x="198555" y="70832"/>
                </a:lnTo>
                <a:lnTo>
                  <a:pt x="198555" y="61986"/>
                </a:lnTo>
                <a:lnTo>
                  <a:pt x="199350" y="58602"/>
                </a:lnTo>
                <a:lnTo>
                  <a:pt x="200940" y="55096"/>
                </a:lnTo>
                <a:lnTo>
                  <a:pt x="202530" y="51590"/>
                </a:lnTo>
                <a:lnTo>
                  <a:pt x="205078" y="48736"/>
                </a:lnTo>
                <a:lnTo>
                  <a:pt x="208584" y="46535"/>
                </a:lnTo>
                <a:lnTo>
                  <a:pt x="209950" y="33918"/>
                </a:lnTo>
                <a:lnTo>
                  <a:pt x="206169" y="30830"/>
                </a:lnTo>
                <a:lnTo>
                  <a:pt x="203295" y="27548"/>
                </a:lnTo>
                <a:lnTo>
                  <a:pt x="200420" y="24266"/>
                </a:lnTo>
                <a:lnTo>
                  <a:pt x="198983" y="20709"/>
                </a:lnTo>
                <a:lnTo>
                  <a:pt x="198983" y="13494"/>
                </a:lnTo>
                <a:lnTo>
                  <a:pt x="200206" y="10619"/>
                </a:lnTo>
                <a:lnTo>
                  <a:pt x="205099" y="5891"/>
                </a:lnTo>
                <a:lnTo>
                  <a:pt x="208197" y="4708"/>
                </a:lnTo>
                <a:lnTo>
                  <a:pt x="213782" y="1284"/>
                </a:lnTo>
                <a:lnTo>
                  <a:pt x="206647" y="1284"/>
                </a:lnTo>
                <a:lnTo>
                  <a:pt x="200848" y="3159"/>
                </a:lnTo>
                <a:lnTo>
                  <a:pt x="196385" y="6910"/>
                </a:lnTo>
                <a:lnTo>
                  <a:pt x="191921" y="10660"/>
                </a:lnTo>
                <a:lnTo>
                  <a:pt x="189689" y="15226"/>
                </a:lnTo>
                <a:lnTo>
                  <a:pt x="189689" y="25336"/>
                </a:lnTo>
                <a:lnTo>
                  <a:pt x="191197" y="29658"/>
                </a:lnTo>
                <a:lnTo>
                  <a:pt x="194214" y="33571"/>
                </a:lnTo>
                <a:lnTo>
                  <a:pt x="196171" y="36139"/>
                </a:lnTo>
                <a:lnTo>
                  <a:pt x="199840" y="39584"/>
                </a:lnTo>
                <a:lnTo>
                  <a:pt x="205220" y="43906"/>
                </a:lnTo>
                <a:lnTo>
                  <a:pt x="199880" y="47494"/>
                </a:lnTo>
                <a:lnTo>
                  <a:pt x="196130" y="50571"/>
                </a:lnTo>
                <a:lnTo>
                  <a:pt x="193969" y="53140"/>
                </a:lnTo>
                <a:lnTo>
                  <a:pt x="190667" y="57094"/>
                </a:lnTo>
                <a:lnTo>
                  <a:pt x="189016" y="61659"/>
                </a:lnTo>
                <a:lnTo>
                  <a:pt x="189016" y="72871"/>
                </a:lnTo>
                <a:lnTo>
                  <a:pt x="191390" y="77732"/>
                </a:lnTo>
                <a:close/>
              </a:path>
              <a:path w="237631" h="92337">
                <a:moveTo>
                  <a:pt x="10334" y="22238"/>
                </a:moveTo>
                <a:lnTo>
                  <a:pt x="10334" y="15348"/>
                </a:lnTo>
                <a:lnTo>
                  <a:pt x="7216" y="35773"/>
                </a:lnTo>
                <a:lnTo>
                  <a:pt x="9825" y="38341"/>
                </a:lnTo>
                <a:lnTo>
                  <a:pt x="15186" y="42010"/>
                </a:lnTo>
                <a:lnTo>
                  <a:pt x="15410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37631" h="92337">
                <a:moveTo>
                  <a:pt x="42683" y="13514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6" y="7154"/>
                </a:lnTo>
                <a:lnTo>
                  <a:pt x="42500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2" y="2649"/>
                </a:lnTo>
                <a:lnTo>
                  <a:pt x="27518" y="2446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7" y="31696"/>
                </a:lnTo>
                <a:lnTo>
                  <a:pt x="7216" y="35773"/>
                </a:lnTo>
                <a:lnTo>
                  <a:pt x="10334" y="15348"/>
                </a:lnTo>
                <a:lnTo>
                  <a:pt x="11516" y="12423"/>
                </a:lnTo>
                <a:lnTo>
                  <a:pt x="16246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30" y="30962"/>
                </a:lnTo>
                <a:lnTo>
                  <a:pt x="15410" y="28924"/>
                </a:lnTo>
                <a:lnTo>
                  <a:pt x="15186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7" y="68101"/>
                </a:lnTo>
                <a:lnTo>
                  <a:pt x="1834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2" y="81534"/>
                </a:lnTo>
                <a:lnTo>
                  <a:pt x="7705" y="83042"/>
                </a:lnTo>
                <a:lnTo>
                  <a:pt x="10029" y="83776"/>
                </a:lnTo>
                <a:lnTo>
                  <a:pt x="13535" y="84876"/>
                </a:lnTo>
                <a:lnTo>
                  <a:pt x="17957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8" y="96679"/>
                </a:lnTo>
                <a:lnTo>
                  <a:pt x="27518" y="85610"/>
                </a:lnTo>
                <a:lnTo>
                  <a:pt x="30127" y="85406"/>
                </a:lnTo>
                <a:lnTo>
                  <a:pt x="27518" y="82186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3" y="54383"/>
                </a:lnTo>
                <a:lnTo>
                  <a:pt x="37546" y="56136"/>
                </a:lnTo>
                <a:lnTo>
                  <a:pt x="40441" y="59112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1" y="76275"/>
                </a:lnTo>
                <a:lnTo>
                  <a:pt x="35956" y="79006"/>
                </a:lnTo>
                <a:lnTo>
                  <a:pt x="33836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69" y="81554"/>
                </a:lnTo>
                <a:lnTo>
                  <a:pt x="44212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4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4"/>
                </a:lnTo>
                <a:close/>
              </a:path>
              <a:path w="237631" h="92337">
                <a:moveTo>
                  <a:pt x="31024" y="81534"/>
                </a:moveTo>
                <a:lnTo>
                  <a:pt x="27518" y="82186"/>
                </a:lnTo>
                <a:lnTo>
                  <a:pt x="30127" y="85406"/>
                </a:lnTo>
                <a:lnTo>
                  <a:pt x="33000" y="84835"/>
                </a:lnTo>
                <a:lnTo>
                  <a:pt x="33836" y="80473"/>
                </a:lnTo>
                <a:lnTo>
                  <a:pt x="31024" y="81534"/>
                </a:lnTo>
                <a:close/>
              </a:path>
              <a:path w="237631" h="92337">
                <a:moveTo>
                  <a:pt x="73197" y="76071"/>
                </a:moveTo>
                <a:lnTo>
                  <a:pt x="79650" y="69382"/>
                </a:lnTo>
                <a:lnTo>
                  <a:pt x="90126" y="58242"/>
                </a:lnTo>
                <a:lnTo>
                  <a:pt x="97984" y="49444"/>
                </a:lnTo>
                <a:lnTo>
                  <a:pt x="103222" y="42988"/>
                </a:lnTo>
                <a:lnTo>
                  <a:pt x="107829" y="36792"/>
                </a:lnTo>
                <a:lnTo>
                  <a:pt x="110132" y="30351"/>
                </a:lnTo>
                <a:lnTo>
                  <a:pt x="110132" y="17387"/>
                </a:lnTo>
                <a:lnTo>
                  <a:pt x="108002" y="12077"/>
                </a:lnTo>
                <a:lnTo>
                  <a:pt x="103742" y="7735"/>
                </a:lnTo>
                <a:lnTo>
                  <a:pt x="99481" y="3393"/>
                </a:lnTo>
                <a:lnTo>
                  <a:pt x="93907" y="1223"/>
                </a:lnTo>
                <a:lnTo>
                  <a:pt x="81432" y="1223"/>
                </a:lnTo>
                <a:lnTo>
                  <a:pt x="76204" y="3047"/>
                </a:lnTo>
                <a:lnTo>
                  <a:pt x="71331" y="6695"/>
                </a:lnTo>
                <a:lnTo>
                  <a:pt x="66460" y="10344"/>
                </a:lnTo>
                <a:lnTo>
                  <a:pt x="63006" y="16857"/>
                </a:lnTo>
                <a:lnTo>
                  <a:pt x="60967" y="26233"/>
                </a:lnTo>
                <a:lnTo>
                  <a:pt x="63596" y="26783"/>
                </a:lnTo>
                <a:lnTo>
                  <a:pt x="65349" y="22136"/>
                </a:lnTo>
                <a:lnTo>
                  <a:pt x="67184" y="18692"/>
                </a:lnTo>
                <a:lnTo>
                  <a:pt x="69100" y="16449"/>
                </a:lnTo>
                <a:lnTo>
                  <a:pt x="72565" y="12372"/>
                </a:lnTo>
                <a:lnTo>
                  <a:pt x="77090" y="10334"/>
                </a:lnTo>
                <a:lnTo>
                  <a:pt x="87200" y="10334"/>
                </a:lnTo>
                <a:lnTo>
                  <a:pt x="91094" y="11914"/>
                </a:lnTo>
                <a:lnTo>
                  <a:pt x="94355" y="15073"/>
                </a:lnTo>
                <a:lnTo>
                  <a:pt x="97617" y="18233"/>
                </a:lnTo>
                <a:lnTo>
                  <a:pt x="99247" y="22829"/>
                </a:lnTo>
                <a:lnTo>
                  <a:pt x="99247" y="35752"/>
                </a:lnTo>
                <a:lnTo>
                  <a:pt x="96577" y="42825"/>
                </a:lnTo>
                <a:lnTo>
                  <a:pt x="91236" y="50082"/>
                </a:lnTo>
                <a:lnTo>
                  <a:pt x="88176" y="54041"/>
                </a:lnTo>
                <a:lnTo>
                  <a:pt x="81286" y="62187"/>
                </a:lnTo>
                <a:lnTo>
                  <a:pt x="72175" y="72241"/>
                </a:lnTo>
                <a:lnTo>
                  <a:pt x="60844" y="84204"/>
                </a:lnTo>
                <a:lnTo>
                  <a:pt x="60844" y="85610"/>
                </a:lnTo>
                <a:lnTo>
                  <a:pt x="109704" y="85610"/>
                </a:lnTo>
                <a:lnTo>
                  <a:pt x="116491" y="68549"/>
                </a:lnTo>
                <a:lnTo>
                  <a:pt x="114902" y="67815"/>
                </a:lnTo>
                <a:lnTo>
                  <a:pt x="112904" y="71443"/>
                </a:lnTo>
                <a:lnTo>
                  <a:pt x="111110" y="73727"/>
                </a:lnTo>
                <a:lnTo>
                  <a:pt x="107930" y="75602"/>
                </a:lnTo>
                <a:lnTo>
                  <a:pt x="105178" y="76071"/>
                </a:lnTo>
                <a:lnTo>
                  <a:pt x="73197" y="7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2" name="object 742"/>
          <p:cNvSpPr/>
          <p:nvPr/>
        </p:nvSpPr>
        <p:spPr>
          <a:xfrm>
            <a:off x="3962208" y="2726021"/>
            <a:ext cx="216028" cy="81474"/>
          </a:xfrm>
          <a:custGeom>
            <a:avLst/>
            <a:gdLst/>
            <a:ahLst/>
            <a:cxnLst/>
            <a:rect l="l" t="t" r="r" b="b"/>
            <a:pathLst>
              <a:path w="237631" h="92337">
                <a:moveTo>
                  <a:pt x="10334" y="22666"/>
                </a:moveTo>
                <a:lnTo>
                  <a:pt x="10334" y="15776"/>
                </a:lnTo>
                <a:lnTo>
                  <a:pt x="7216" y="36201"/>
                </a:lnTo>
                <a:lnTo>
                  <a:pt x="9825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37631" h="9233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6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4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2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5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237631" h="92337">
                <a:moveTo>
                  <a:pt x="31024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3"/>
                </a:lnTo>
                <a:lnTo>
                  <a:pt x="33837" y="80902"/>
                </a:lnTo>
                <a:lnTo>
                  <a:pt x="31024" y="81962"/>
                </a:lnTo>
                <a:close/>
              </a:path>
              <a:path w="237631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2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5" y="48871"/>
                </a:lnTo>
                <a:lnTo>
                  <a:pt x="101877" y="61272"/>
                </a:lnTo>
                <a:lnTo>
                  <a:pt x="101877" y="67306"/>
                </a:lnTo>
                <a:lnTo>
                  <a:pt x="100124" y="72392"/>
                </a:lnTo>
                <a:lnTo>
                  <a:pt x="96618" y="76529"/>
                </a:lnTo>
                <a:lnTo>
                  <a:pt x="93111" y="80667"/>
                </a:lnTo>
                <a:lnTo>
                  <a:pt x="89014" y="82736"/>
                </a:lnTo>
                <a:lnTo>
                  <a:pt x="82288" y="82736"/>
                </a:lnTo>
                <a:lnTo>
                  <a:pt x="79383" y="81422"/>
                </a:lnTo>
                <a:lnTo>
                  <a:pt x="75612" y="78792"/>
                </a:lnTo>
                <a:lnTo>
                  <a:pt x="71842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9" y="79434"/>
                </a:lnTo>
                <a:lnTo>
                  <a:pt x="61089" y="82695"/>
                </a:lnTo>
                <a:lnTo>
                  <a:pt x="63128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1" y="87383"/>
                </a:lnTo>
                <a:lnTo>
                  <a:pt x="77538" y="87379"/>
                </a:lnTo>
                <a:lnTo>
                  <a:pt x="90605" y="85016"/>
                </a:lnTo>
                <a:lnTo>
                  <a:pt x="101234" y="78333"/>
                </a:lnTo>
                <a:lnTo>
                  <a:pt x="107655" y="72300"/>
                </a:lnTo>
                <a:lnTo>
                  <a:pt x="110866" y="64779"/>
                </a:lnTo>
                <a:lnTo>
                  <a:pt x="110866" y="51733"/>
                </a:lnTo>
                <a:lnTo>
                  <a:pt x="110111" y="47911"/>
                </a:lnTo>
                <a:lnTo>
                  <a:pt x="108603" y="44303"/>
                </a:lnTo>
                <a:lnTo>
                  <a:pt x="107095" y="40695"/>
                </a:lnTo>
                <a:lnTo>
                  <a:pt x="104873" y="37444"/>
                </a:lnTo>
                <a:lnTo>
                  <a:pt x="101938" y="34550"/>
                </a:lnTo>
                <a:lnTo>
                  <a:pt x="98513" y="31206"/>
                </a:lnTo>
                <a:lnTo>
                  <a:pt x="94253" y="28679"/>
                </a:lnTo>
                <a:lnTo>
                  <a:pt x="89157" y="26967"/>
                </a:lnTo>
                <a:lnTo>
                  <a:pt x="86059" y="25948"/>
                </a:lnTo>
                <a:lnTo>
                  <a:pt x="81167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6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3" y="3180"/>
                </a:lnTo>
                <a:lnTo>
                  <a:pt x="65492" y="32409"/>
                </a:lnTo>
                <a:close/>
              </a:path>
              <a:path w="237631" h="92337">
                <a:moveTo>
                  <a:pt x="160724" y="36873"/>
                </a:moveTo>
                <a:lnTo>
                  <a:pt x="164412" y="34386"/>
                </a:lnTo>
                <a:lnTo>
                  <a:pt x="166696" y="32226"/>
                </a:lnTo>
                <a:lnTo>
                  <a:pt x="170651" y="28435"/>
                </a:lnTo>
                <a:lnTo>
                  <a:pt x="172628" y="24154"/>
                </a:lnTo>
                <a:lnTo>
                  <a:pt x="172628" y="14696"/>
                </a:lnTo>
                <a:lnTo>
                  <a:pt x="170691" y="10579"/>
                </a:lnTo>
                <a:lnTo>
                  <a:pt x="166818" y="7032"/>
                </a:lnTo>
                <a:lnTo>
                  <a:pt x="162945" y="3485"/>
                </a:lnTo>
                <a:lnTo>
                  <a:pt x="157727" y="1712"/>
                </a:lnTo>
                <a:lnTo>
                  <a:pt x="151164" y="1712"/>
                </a:lnTo>
                <a:lnTo>
                  <a:pt x="145578" y="5136"/>
                </a:lnTo>
                <a:lnTo>
                  <a:pt x="154181" y="5136"/>
                </a:lnTo>
                <a:lnTo>
                  <a:pt x="157799" y="6492"/>
                </a:lnTo>
                <a:lnTo>
                  <a:pt x="160183" y="9203"/>
                </a:lnTo>
                <a:lnTo>
                  <a:pt x="162568" y="11914"/>
                </a:lnTo>
                <a:lnTo>
                  <a:pt x="163761" y="15206"/>
                </a:lnTo>
                <a:lnTo>
                  <a:pt x="163761" y="23523"/>
                </a:lnTo>
                <a:lnTo>
                  <a:pt x="162497" y="27313"/>
                </a:lnTo>
                <a:lnTo>
                  <a:pt x="159969" y="30452"/>
                </a:lnTo>
                <a:lnTo>
                  <a:pt x="158502" y="32287"/>
                </a:lnTo>
                <a:lnTo>
                  <a:pt x="155852" y="34550"/>
                </a:lnTo>
                <a:lnTo>
                  <a:pt x="152020" y="37240"/>
                </a:lnTo>
                <a:lnTo>
                  <a:pt x="147332" y="34346"/>
                </a:lnTo>
                <a:lnTo>
                  <a:pt x="145966" y="46963"/>
                </a:lnTo>
                <a:lnTo>
                  <a:pt x="153875" y="52549"/>
                </a:lnTo>
                <a:lnTo>
                  <a:pt x="159103" y="56717"/>
                </a:lnTo>
                <a:lnTo>
                  <a:pt x="161651" y="59468"/>
                </a:lnTo>
                <a:lnTo>
                  <a:pt x="164199" y="62220"/>
                </a:lnTo>
                <a:lnTo>
                  <a:pt x="165473" y="65818"/>
                </a:lnTo>
                <a:lnTo>
                  <a:pt x="165473" y="74175"/>
                </a:lnTo>
                <a:lnTo>
                  <a:pt x="164271" y="77436"/>
                </a:lnTo>
                <a:lnTo>
                  <a:pt x="161865" y="80045"/>
                </a:lnTo>
                <a:lnTo>
                  <a:pt x="159460" y="82655"/>
                </a:lnTo>
                <a:lnTo>
                  <a:pt x="155913" y="83959"/>
                </a:lnTo>
                <a:lnTo>
                  <a:pt x="146781" y="83959"/>
                </a:lnTo>
                <a:lnTo>
                  <a:pt x="143123" y="82308"/>
                </a:lnTo>
                <a:lnTo>
                  <a:pt x="140248" y="79006"/>
                </a:lnTo>
                <a:lnTo>
                  <a:pt x="143968" y="87383"/>
                </a:lnTo>
                <a:lnTo>
                  <a:pt x="158033" y="87383"/>
                </a:lnTo>
                <a:lnTo>
                  <a:pt x="163954" y="85386"/>
                </a:lnTo>
                <a:lnTo>
                  <a:pt x="168378" y="81391"/>
                </a:lnTo>
                <a:lnTo>
                  <a:pt x="172801" y="77396"/>
                </a:lnTo>
                <a:lnTo>
                  <a:pt x="175012" y="72463"/>
                </a:lnTo>
                <a:lnTo>
                  <a:pt x="175012" y="61415"/>
                </a:lnTo>
                <a:lnTo>
                  <a:pt x="173514" y="56920"/>
                </a:lnTo>
                <a:lnTo>
                  <a:pt x="170518" y="53109"/>
                </a:lnTo>
                <a:lnTo>
                  <a:pt x="167522" y="49297"/>
                </a:lnTo>
                <a:lnTo>
                  <a:pt x="162558" y="44823"/>
                </a:lnTo>
                <a:lnTo>
                  <a:pt x="155627" y="39687"/>
                </a:lnTo>
                <a:lnTo>
                  <a:pt x="160724" y="36873"/>
                </a:lnTo>
                <a:close/>
              </a:path>
              <a:path w="237631" h="92337">
                <a:moveTo>
                  <a:pt x="128773" y="78160"/>
                </a:moveTo>
                <a:lnTo>
                  <a:pt x="133522" y="81849"/>
                </a:lnTo>
                <a:lnTo>
                  <a:pt x="138271" y="85539"/>
                </a:lnTo>
                <a:lnTo>
                  <a:pt x="143968" y="87383"/>
                </a:lnTo>
                <a:lnTo>
                  <a:pt x="140248" y="79006"/>
                </a:lnTo>
                <a:lnTo>
                  <a:pt x="137374" y="75704"/>
                </a:lnTo>
                <a:lnTo>
                  <a:pt x="135937" y="71260"/>
                </a:lnTo>
                <a:lnTo>
                  <a:pt x="135937" y="62414"/>
                </a:lnTo>
                <a:lnTo>
                  <a:pt x="136732" y="59030"/>
                </a:lnTo>
                <a:lnTo>
                  <a:pt x="138322" y="55524"/>
                </a:lnTo>
                <a:lnTo>
                  <a:pt x="139912" y="52018"/>
                </a:lnTo>
                <a:lnTo>
                  <a:pt x="142460" y="49164"/>
                </a:lnTo>
                <a:lnTo>
                  <a:pt x="145966" y="46963"/>
                </a:lnTo>
                <a:lnTo>
                  <a:pt x="147332" y="34346"/>
                </a:lnTo>
                <a:lnTo>
                  <a:pt x="143551" y="31258"/>
                </a:lnTo>
                <a:lnTo>
                  <a:pt x="140676" y="27976"/>
                </a:lnTo>
                <a:lnTo>
                  <a:pt x="137802" y="24694"/>
                </a:lnTo>
                <a:lnTo>
                  <a:pt x="136365" y="21137"/>
                </a:lnTo>
                <a:lnTo>
                  <a:pt x="136365" y="13922"/>
                </a:lnTo>
                <a:lnTo>
                  <a:pt x="137588" y="11047"/>
                </a:lnTo>
                <a:lnTo>
                  <a:pt x="142480" y="6319"/>
                </a:lnTo>
                <a:lnTo>
                  <a:pt x="145578" y="5136"/>
                </a:lnTo>
                <a:lnTo>
                  <a:pt x="151164" y="1712"/>
                </a:lnTo>
                <a:lnTo>
                  <a:pt x="144030" y="1712"/>
                </a:lnTo>
                <a:lnTo>
                  <a:pt x="138230" y="3588"/>
                </a:lnTo>
                <a:lnTo>
                  <a:pt x="133767" y="7338"/>
                </a:lnTo>
                <a:lnTo>
                  <a:pt x="129303" y="11088"/>
                </a:lnTo>
                <a:lnTo>
                  <a:pt x="127071" y="15654"/>
                </a:lnTo>
                <a:lnTo>
                  <a:pt x="127071" y="25764"/>
                </a:lnTo>
                <a:lnTo>
                  <a:pt x="128579" y="30086"/>
                </a:lnTo>
                <a:lnTo>
                  <a:pt x="131596" y="33999"/>
                </a:lnTo>
                <a:lnTo>
                  <a:pt x="133553" y="36567"/>
                </a:lnTo>
                <a:lnTo>
                  <a:pt x="137221" y="40012"/>
                </a:lnTo>
                <a:lnTo>
                  <a:pt x="142602" y="44334"/>
                </a:lnTo>
                <a:lnTo>
                  <a:pt x="137262" y="47922"/>
                </a:lnTo>
                <a:lnTo>
                  <a:pt x="133512" y="50999"/>
                </a:lnTo>
                <a:lnTo>
                  <a:pt x="131351" y="53568"/>
                </a:lnTo>
                <a:lnTo>
                  <a:pt x="128049" y="57522"/>
                </a:lnTo>
                <a:lnTo>
                  <a:pt x="126398" y="62087"/>
                </a:lnTo>
                <a:lnTo>
                  <a:pt x="126398" y="73299"/>
                </a:lnTo>
                <a:lnTo>
                  <a:pt x="128773" y="78160"/>
                </a:lnTo>
                <a:close/>
              </a:path>
              <a:path w="237631" h="92337">
                <a:moveTo>
                  <a:pt x="223342" y="36873"/>
                </a:moveTo>
                <a:lnTo>
                  <a:pt x="227031" y="34387"/>
                </a:lnTo>
                <a:lnTo>
                  <a:pt x="229314" y="32226"/>
                </a:lnTo>
                <a:lnTo>
                  <a:pt x="233268" y="28435"/>
                </a:lnTo>
                <a:lnTo>
                  <a:pt x="235246" y="24154"/>
                </a:lnTo>
                <a:lnTo>
                  <a:pt x="235246" y="14696"/>
                </a:lnTo>
                <a:lnTo>
                  <a:pt x="233309" y="10579"/>
                </a:lnTo>
                <a:lnTo>
                  <a:pt x="229436" y="7032"/>
                </a:lnTo>
                <a:lnTo>
                  <a:pt x="225563" y="3485"/>
                </a:lnTo>
                <a:lnTo>
                  <a:pt x="220346" y="1712"/>
                </a:lnTo>
                <a:lnTo>
                  <a:pt x="213782" y="1712"/>
                </a:lnTo>
                <a:lnTo>
                  <a:pt x="208197" y="5136"/>
                </a:lnTo>
                <a:lnTo>
                  <a:pt x="216799" y="5136"/>
                </a:lnTo>
                <a:lnTo>
                  <a:pt x="220417" y="6492"/>
                </a:lnTo>
                <a:lnTo>
                  <a:pt x="222802" y="9203"/>
                </a:lnTo>
                <a:lnTo>
                  <a:pt x="225186" y="11914"/>
                </a:lnTo>
                <a:lnTo>
                  <a:pt x="226379" y="15206"/>
                </a:lnTo>
                <a:lnTo>
                  <a:pt x="226379" y="23523"/>
                </a:lnTo>
                <a:lnTo>
                  <a:pt x="225115" y="27313"/>
                </a:lnTo>
                <a:lnTo>
                  <a:pt x="222587" y="30452"/>
                </a:lnTo>
                <a:lnTo>
                  <a:pt x="221120" y="32287"/>
                </a:lnTo>
                <a:lnTo>
                  <a:pt x="218469" y="34550"/>
                </a:lnTo>
                <a:lnTo>
                  <a:pt x="214638" y="37240"/>
                </a:lnTo>
                <a:lnTo>
                  <a:pt x="209950" y="34346"/>
                </a:lnTo>
                <a:lnTo>
                  <a:pt x="208584" y="46963"/>
                </a:lnTo>
                <a:lnTo>
                  <a:pt x="216493" y="52549"/>
                </a:lnTo>
                <a:lnTo>
                  <a:pt x="221722" y="56717"/>
                </a:lnTo>
                <a:lnTo>
                  <a:pt x="224269" y="59468"/>
                </a:lnTo>
                <a:lnTo>
                  <a:pt x="226817" y="62220"/>
                </a:lnTo>
                <a:lnTo>
                  <a:pt x="228091" y="65818"/>
                </a:lnTo>
                <a:lnTo>
                  <a:pt x="228091" y="74175"/>
                </a:lnTo>
                <a:lnTo>
                  <a:pt x="226889" y="77436"/>
                </a:lnTo>
                <a:lnTo>
                  <a:pt x="224483" y="80045"/>
                </a:lnTo>
                <a:lnTo>
                  <a:pt x="222078" y="82655"/>
                </a:lnTo>
                <a:lnTo>
                  <a:pt x="218531" y="83959"/>
                </a:lnTo>
                <a:lnTo>
                  <a:pt x="209399" y="83959"/>
                </a:lnTo>
                <a:lnTo>
                  <a:pt x="205741" y="82308"/>
                </a:lnTo>
                <a:lnTo>
                  <a:pt x="202866" y="79006"/>
                </a:lnTo>
                <a:lnTo>
                  <a:pt x="206586" y="87383"/>
                </a:lnTo>
                <a:lnTo>
                  <a:pt x="220651" y="87383"/>
                </a:lnTo>
                <a:lnTo>
                  <a:pt x="226572" y="85386"/>
                </a:lnTo>
                <a:lnTo>
                  <a:pt x="230996" y="81391"/>
                </a:lnTo>
                <a:lnTo>
                  <a:pt x="235419" y="77396"/>
                </a:lnTo>
                <a:lnTo>
                  <a:pt x="237631" y="72463"/>
                </a:lnTo>
                <a:lnTo>
                  <a:pt x="237631" y="61415"/>
                </a:lnTo>
                <a:lnTo>
                  <a:pt x="236132" y="56921"/>
                </a:lnTo>
                <a:lnTo>
                  <a:pt x="233136" y="53109"/>
                </a:lnTo>
                <a:lnTo>
                  <a:pt x="230140" y="49297"/>
                </a:lnTo>
                <a:lnTo>
                  <a:pt x="225177" y="44823"/>
                </a:lnTo>
                <a:lnTo>
                  <a:pt x="218245" y="39687"/>
                </a:lnTo>
                <a:lnTo>
                  <a:pt x="223342" y="36873"/>
                </a:lnTo>
                <a:close/>
              </a:path>
              <a:path w="237631" h="92337">
                <a:moveTo>
                  <a:pt x="191391" y="78160"/>
                </a:moveTo>
                <a:lnTo>
                  <a:pt x="196140" y="81849"/>
                </a:lnTo>
                <a:lnTo>
                  <a:pt x="200889" y="85539"/>
                </a:lnTo>
                <a:lnTo>
                  <a:pt x="206586" y="87383"/>
                </a:lnTo>
                <a:lnTo>
                  <a:pt x="202866" y="79006"/>
                </a:lnTo>
                <a:lnTo>
                  <a:pt x="199992" y="75704"/>
                </a:lnTo>
                <a:lnTo>
                  <a:pt x="198555" y="71260"/>
                </a:lnTo>
                <a:lnTo>
                  <a:pt x="198555" y="62414"/>
                </a:lnTo>
                <a:lnTo>
                  <a:pt x="199350" y="59030"/>
                </a:lnTo>
                <a:lnTo>
                  <a:pt x="200940" y="55524"/>
                </a:lnTo>
                <a:lnTo>
                  <a:pt x="202530" y="52018"/>
                </a:lnTo>
                <a:lnTo>
                  <a:pt x="205078" y="49164"/>
                </a:lnTo>
                <a:lnTo>
                  <a:pt x="208584" y="46963"/>
                </a:lnTo>
                <a:lnTo>
                  <a:pt x="209950" y="34346"/>
                </a:lnTo>
                <a:lnTo>
                  <a:pt x="206169" y="31258"/>
                </a:lnTo>
                <a:lnTo>
                  <a:pt x="203295" y="27976"/>
                </a:lnTo>
                <a:lnTo>
                  <a:pt x="200420" y="24694"/>
                </a:lnTo>
                <a:lnTo>
                  <a:pt x="198983" y="21137"/>
                </a:lnTo>
                <a:lnTo>
                  <a:pt x="198983" y="13922"/>
                </a:lnTo>
                <a:lnTo>
                  <a:pt x="200206" y="11047"/>
                </a:lnTo>
                <a:lnTo>
                  <a:pt x="205099" y="6319"/>
                </a:lnTo>
                <a:lnTo>
                  <a:pt x="208197" y="5136"/>
                </a:lnTo>
                <a:lnTo>
                  <a:pt x="213782" y="1712"/>
                </a:lnTo>
                <a:lnTo>
                  <a:pt x="206648" y="1712"/>
                </a:lnTo>
                <a:lnTo>
                  <a:pt x="200848" y="3588"/>
                </a:lnTo>
                <a:lnTo>
                  <a:pt x="196385" y="7338"/>
                </a:lnTo>
                <a:lnTo>
                  <a:pt x="191921" y="11088"/>
                </a:lnTo>
                <a:lnTo>
                  <a:pt x="189689" y="15654"/>
                </a:lnTo>
                <a:lnTo>
                  <a:pt x="189689" y="25764"/>
                </a:lnTo>
                <a:lnTo>
                  <a:pt x="191197" y="30086"/>
                </a:lnTo>
                <a:lnTo>
                  <a:pt x="194214" y="33999"/>
                </a:lnTo>
                <a:lnTo>
                  <a:pt x="196171" y="36567"/>
                </a:lnTo>
                <a:lnTo>
                  <a:pt x="199840" y="40012"/>
                </a:lnTo>
                <a:lnTo>
                  <a:pt x="205220" y="44334"/>
                </a:lnTo>
                <a:lnTo>
                  <a:pt x="199880" y="47922"/>
                </a:lnTo>
                <a:lnTo>
                  <a:pt x="196130" y="50999"/>
                </a:lnTo>
                <a:lnTo>
                  <a:pt x="193969" y="53568"/>
                </a:lnTo>
                <a:lnTo>
                  <a:pt x="190667" y="57522"/>
                </a:lnTo>
                <a:lnTo>
                  <a:pt x="189016" y="62087"/>
                </a:lnTo>
                <a:lnTo>
                  <a:pt x="189016" y="73299"/>
                </a:lnTo>
                <a:lnTo>
                  <a:pt x="191391" y="781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3" name="object 743"/>
          <p:cNvSpPr/>
          <p:nvPr/>
        </p:nvSpPr>
        <p:spPr>
          <a:xfrm>
            <a:off x="4372071" y="2726399"/>
            <a:ext cx="219029" cy="82877"/>
          </a:xfrm>
          <a:custGeom>
            <a:avLst/>
            <a:gdLst/>
            <a:ahLst/>
            <a:cxnLst/>
            <a:rect l="l" t="t" r="r" b="b"/>
            <a:pathLst>
              <a:path w="240932" h="93927">
                <a:moveTo>
                  <a:pt x="31023" y="81534"/>
                </a:moveTo>
                <a:lnTo>
                  <a:pt x="27518" y="82186"/>
                </a:lnTo>
                <a:lnTo>
                  <a:pt x="30126" y="85406"/>
                </a:lnTo>
                <a:lnTo>
                  <a:pt x="33000" y="84835"/>
                </a:lnTo>
                <a:lnTo>
                  <a:pt x="33837" y="80473"/>
                </a:lnTo>
                <a:lnTo>
                  <a:pt x="31023" y="81534"/>
                </a:lnTo>
                <a:close/>
              </a:path>
              <a:path w="240932" h="93927">
                <a:moveTo>
                  <a:pt x="91297" y="4769"/>
                </a:moveTo>
                <a:lnTo>
                  <a:pt x="95476" y="7419"/>
                </a:lnTo>
                <a:lnTo>
                  <a:pt x="98330" y="12719"/>
                </a:lnTo>
                <a:lnTo>
                  <a:pt x="101183" y="18019"/>
                </a:lnTo>
                <a:lnTo>
                  <a:pt x="102610" y="24908"/>
                </a:lnTo>
                <a:lnTo>
                  <a:pt x="105586" y="66959"/>
                </a:lnTo>
                <a:lnTo>
                  <a:pt x="108970" y="61252"/>
                </a:lnTo>
                <a:lnTo>
                  <a:pt x="111293" y="54852"/>
                </a:lnTo>
                <a:lnTo>
                  <a:pt x="113617" y="48451"/>
                </a:lnTo>
                <a:lnTo>
                  <a:pt x="114779" y="42153"/>
                </a:lnTo>
                <a:lnTo>
                  <a:pt x="114779" y="27151"/>
                </a:lnTo>
                <a:lnTo>
                  <a:pt x="112333" y="19170"/>
                </a:lnTo>
                <a:lnTo>
                  <a:pt x="107441" y="12016"/>
                </a:lnTo>
                <a:lnTo>
                  <a:pt x="102549" y="4861"/>
                </a:lnTo>
                <a:lnTo>
                  <a:pt x="95619" y="1284"/>
                </a:lnTo>
                <a:lnTo>
                  <a:pt x="79108" y="1284"/>
                </a:lnTo>
                <a:lnTo>
                  <a:pt x="81798" y="4769"/>
                </a:lnTo>
                <a:lnTo>
                  <a:pt x="91297" y="4769"/>
                </a:lnTo>
                <a:close/>
              </a:path>
              <a:path w="240932" h="93927">
                <a:moveTo>
                  <a:pt x="74603" y="82981"/>
                </a:moveTo>
                <a:lnTo>
                  <a:pt x="71791" y="84081"/>
                </a:lnTo>
                <a:lnTo>
                  <a:pt x="68264" y="85121"/>
                </a:lnTo>
                <a:lnTo>
                  <a:pt x="64024" y="86099"/>
                </a:lnTo>
                <a:lnTo>
                  <a:pt x="64636" y="88545"/>
                </a:lnTo>
                <a:lnTo>
                  <a:pt x="71403" y="87689"/>
                </a:lnTo>
                <a:lnTo>
                  <a:pt x="77009" y="86466"/>
                </a:lnTo>
                <a:lnTo>
                  <a:pt x="81452" y="84876"/>
                </a:lnTo>
                <a:lnTo>
                  <a:pt x="89402" y="82063"/>
                </a:lnTo>
                <a:lnTo>
                  <a:pt x="95965" y="77763"/>
                </a:lnTo>
                <a:lnTo>
                  <a:pt x="101142" y="71974"/>
                </a:lnTo>
                <a:lnTo>
                  <a:pt x="105586" y="66959"/>
                </a:lnTo>
                <a:lnTo>
                  <a:pt x="102610" y="24908"/>
                </a:lnTo>
                <a:lnTo>
                  <a:pt x="102427" y="39778"/>
                </a:lnTo>
                <a:lnTo>
                  <a:pt x="102305" y="42407"/>
                </a:lnTo>
                <a:lnTo>
                  <a:pt x="102161" y="43926"/>
                </a:lnTo>
                <a:lnTo>
                  <a:pt x="99910" y="46698"/>
                </a:lnTo>
                <a:lnTo>
                  <a:pt x="96954" y="48247"/>
                </a:lnTo>
                <a:lnTo>
                  <a:pt x="93998" y="49796"/>
                </a:lnTo>
                <a:lnTo>
                  <a:pt x="91134" y="50571"/>
                </a:lnTo>
                <a:lnTo>
                  <a:pt x="82329" y="50571"/>
                </a:lnTo>
                <a:lnTo>
                  <a:pt x="78160" y="48044"/>
                </a:lnTo>
                <a:lnTo>
                  <a:pt x="75857" y="42988"/>
                </a:lnTo>
                <a:lnTo>
                  <a:pt x="73554" y="37933"/>
                </a:lnTo>
                <a:lnTo>
                  <a:pt x="72402" y="32430"/>
                </a:lnTo>
                <a:lnTo>
                  <a:pt x="72402" y="19262"/>
                </a:lnTo>
                <a:lnTo>
                  <a:pt x="73635" y="13840"/>
                </a:lnTo>
                <a:lnTo>
                  <a:pt x="76102" y="10212"/>
                </a:lnTo>
                <a:lnTo>
                  <a:pt x="78568" y="6584"/>
                </a:lnTo>
                <a:lnTo>
                  <a:pt x="81798" y="4769"/>
                </a:lnTo>
                <a:lnTo>
                  <a:pt x="79108" y="1284"/>
                </a:lnTo>
                <a:lnTo>
                  <a:pt x="72921" y="4097"/>
                </a:lnTo>
                <a:lnTo>
                  <a:pt x="68091" y="9723"/>
                </a:lnTo>
                <a:lnTo>
                  <a:pt x="63260" y="15348"/>
                </a:lnTo>
                <a:lnTo>
                  <a:pt x="60844" y="22503"/>
                </a:lnTo>
                <a:lnTo>
                  <a:pt x="60844" y="37995"/>
                </a:lnTo>
                <a:lnTo>
                  <a:pt x="62872" y="43855"/>
                </a:lnTo>
                <a:lnTo>
                  <a:pt x="66929" y="48767"/>
                </a:lnTo>
                <a:lnTo>
                  <a:pt x="70986" y="53680"/>
                </a:lnTo>
                <a:lnTo>
                  <a:pt x="76478" y="56136"/>
                </a:lnTo>
                <a:lnTo>
                  <a:pt x="85162" y="56136"/>
                </a:lnTo>
                <a:lnTo>
                  <a:pt x="89218" y="55402"/>
                </a:lnTo>
                <a:lnTo>
                  <a:pt x="93295" y="54546"/>
                </a:lnTo>
                <a:lnTo>
                  <a:pt x="96841" y="52976"/>
                </a:lnTo>
                <a:lnTo>
                  <a:pt x="99859" y="50693"/>
                </a:lnTo>
                <a:lnTo>
                  <a:pt x="101999" y="49103"/>
                </a:lnTo>
                <a:lnTo>
                  <a:pt x="101347" y="52528"/>
                </a:lnTo>
                <a:lnTo>
                  <a:pt x="99726" y="56778"/>
                </a:lnTo>
                <a:lnTo>
                  <a:pt x="97137" y="61854"/>
                </a:lnTo>
                <a:lnTo>
                  <a:pt x="94548" y="66929"/>
                </a:lnTo>
                <a:lnTo>
                  <a:pt x="91093" y="71525"/>
                </a:lnTo>
                <a:lnTo>
                  <a:pt x="86772" y="75643"/>
                </a:lnTo>
                <a:lnTo>
                  <a:pt x="83714" y="78537"/>
                </a:lnTo>
                <a:lnTo>
                  <a:pt x="79658" y="80983"/>
                </a:lnTo>
                <a:lnTo>
                  <a:pt x="74603" y="82981"/>
                </a:lnTo>
                <a:close/>
              </a:path>
              <a:path w="240932" h="93927">
                <a:moveTo>
                  <a:pt x="135815" y="76071"/>
                </a:moveTo>
                <a:lnTo>
                  <a:pt x="142268" y="69382"/>
                </a:lnTo>
                <a:lnTo>
                  <a:pt x="152744" y="58242"/>
                </a:lnTo>
                <a:lnTo>
                  <a:pt x="160601" y="49444"/>
                </a:lnTo>
                <a:lnTo>
                  <a:pt x="165840" y="42988"/>
                </a:lnTo>
                <a:lnTo>
                  <a:pt x="170447" y="36792"/>
                </a:lnTo>
                <a:lnTo>
                  <a:pt x="172750" y="30351"/>
                </a:lnTo>
                <a:lnTo>
                  <a:pt x="172750" y="17387"/>
                </a:lnTo>
                <a:lnTo>
                  <a:pt x="170620" y="12077"/>
                </a:lnTo>
                <a:lnTo>
                  <a:pt x="166359" y="7735"/>
                </a:lnTo>
                <a:lnTo>
                  <a:pt x="162100" y="3393"/>
                </a:lnTo>
                <a:lnTo>
                  <a:pt x="156525" y="1223"/>
                </a:lnTo>
                <a:lnTo>
                  <a:pt x="144050" y="1223"/>
                </a:lnTo>
                <a:lnTo>
                  <a:pt x="138821" y="3047"/>
                </a:lnTo>
                <a:lnTo>
                  <a:pt x="133950" y="6695"/>
                </a:lnTo>
                <a:lnTo>
                  <a:pt x="129079" y="10344"/>
                </a:lnTo>
                <a:lnTo>
                  <a:pt x="125624" y="16857"/>
                </a:lnTo>
                <a:lnTo>
                  <a:pt x="123585" y="26233"/>
                </a:lnTo>
                <a:lnTo>
                  <a:pt x="126214" y="26783"/>
                </a:lnTo>
                <a:lnTo>
                  <a:pt x="127967" y="22136"/>
                </a:lnTo>
                <a:lnTo>
                  <a:pt x="129801" y="18692"/>
                </a:lnTo>
                <a:lnTo>
                  <a:pt x="131718" y="16449"/>
                </a:lnTo>
                <a:lnTo>
                  <a:pt x="135183" y="12372"/>
                </a:lnTo>
                <a:lnTo>
                  <a:pt x="139708" y="10334"/>
                </a:lnTo>
                <a:lnTo>
                  <a:pt x="149818" y="10334"/>
                </a:lnTo>
                <a:lnTo>
                  <a:pt x="153712" y="11914"/>
                </a:lnTo>
                <a:lnTo>
                  <a:pt x="156973" y="15073"/>
                </a:lnTo>
                <a:lnTo>
                  <a:pt x="160235" y="18233"/>
                </a:lnTo>
                <a:lnTo>
                  <a:pt x="161865" y="22829"/>
                </a:lnTo>
                <a:lnTo>
                  <a:pt x="161865" y="35752"/>
                </a:lnTo>
                <a:lnTo>
                  <a:pt x="159195" y="42825"/>
                </a:lnTo>
                <a:lnTo>
                  <a:pt x="153854" y="50082"/>
                </a:lnTo>
                <a:lnTo>
                  <a:pt x="150794" y="54041"/>
                </a:lnTo>
                <a:lnTo>
                  <a:pt x="143904" y="62187"/>
                </a:lnTo>
                <a:lnTo>
                  <a:pt x="134793" y="72241"/>
                </a:lnTo>
                <a:lnTo>
                  <a:pt x="123462" y="84204"/>
                </a:lnTo>
                <a:lnTo>
                  <a:pt x="123462" y="85610"/>
                </a:lnTo>
                <a:lnTo>
                  <a:pt x="172322" y="85610"/>
                </a:lnTo>
                <a:lnTo>
                  <a:pt x="179109" y="68549"/>
                </a:lnTo>
                <a:lnTo>
                  <a:pt x="177519" y="67815"/>
                </a:lnTo>
                <a:lnTo>
                  <a:pt x="175522" y="71443"/>
                </a:lnTo>
                <a:lnTo>
                  <a:pt x="173728" y="73727"/>
                </a:lnTo>
                <a:lnTo>
                  <a:pt x="170548" y="75602"/>
                </a:lnTo>
                <a:lnTo>
                  <a:pt x="167796" y="76071"/>
                </a:lnTo>
                <a:lnTo>
                  <a:pt x="135815" y="76071"/>
                </a:lnTo>
                <a:close/>
              </a:path>
              <a:path w="240932" h="93927">
                <a:moveTo>
                  <a:pt x="224238" y="81157"/>
                </a:moveTo>
                <a:lnTo>
                  <a:pt x="220712" y="83225"/>
                </a:lnTo>
                <a:lnTo>
                  <a:pt x="209746" y="83225"/>
                </a:lnTo>
                <a:lnTo>
                  <a:pt x="205272" y="80045"/>
                </a:lnTo>
                <a:lnTo>
                  <a:pt x="207890" y="86955"/>
                </a:lnTo>
                <a:lnTo>
                  <a:pt x="222730" y="86955"/>
                </a:lnTo>
                <a:lnTo>
                  <a:pt x="228957" y="83959"/>
                </a:lnTo>
                <a:lnTo>
                  <a:pt x="233747" y="77966"/>
                </a:lnTo>
                <a:lnTo>
                  <a:pt x="238538" y="71974"/>
                </a:lnTo>
                <a:lnTo>
                  <a:pt x="240932" y="65247"/>
                </a:lnTo>
                <a:lnTo>
                  <a:pt x="240932" y="49470"/>
                </a:lnTo>
                <a:lnTo>
                  <a:pt x="238731" y="43070"/>
                </a:lnTo>
                <a:lnTo>
                  <a:pt x="234328" y="38585"/>
                </a:lnTo>
                <a:lnTo>
                  <a:pt x="229926" y="34101"/>
                </a:lnTo>
                <a:lnTo>
                  <a:pt x="224483" y="31859"/>
                </a:lnTo>
                <a:lnTo>
                  <a:pt x="214699" y="31859"/>
                </a:lnTo>
                <a:lnTo>
                  <a:pt x="211417" y="32511"/>
                </a:lnTo>
                <a:lnTo>
                  <a:pt x="208156" y="33816"/>
                </a:lnTo>
                <a:lnTo>
                  <a:pt x="204140" y="35691"/>
                </a:lnTo>
                <a:lnTo>
                  <a:pt x="201613" y="37240"/>
                </a:lnTo>
                <a:lnTo>
                  <a:pt x="202591" y="32797"/>
                </a:lnTo>
                <a:lnTo>
                  <a:pt x="204385" y="28312"/>
                </a:lnTo>
                <a:lnTo>
                  <a:pt x="206994" y="23787"/>
                </a:lnTo>
                <a:lnTo>
                  <a:pt x="209603" y="19262"/>
                </a:lnTo>
                <a:lnTo>
                  <a:pt x="212396" y="15532"/>
                </a:lnTo>
                <a:lnTo>
                  <a:pt x="215372" y="12596"/>
                </a:lnTo>
                <a:lnTo>
                  <a:pt x="218266" y="9702"/>
                </a:lnTo>
                <a:lnTo>
                  <a:pt x="221558" y="7450"/>
                </a:lnTo>
                <a:lnTo>
                  <a:pt x="225247" y="5839"/>
                </a:lnTo>
                <a:lnTo>
                  <a:pt x="228937" y="4229"/>
                </a:lnTo>
                <a:lnTo>
                  <a:pt x="233329" y="2955"/>
                </a:lnTo>
                <a:lnTo>
                  <a:pt x="238425" y="2018"/>
                </a:lnTo>
                <a:lnTo>
                  <a:pt x="238120" y="0"/>
                </a:lnTo>
                <a:lnTo>
                  <a:pt x="226710" y="1233"/>
                </a:lnTo>
                <a:lnTo>
                  <a:pt x="214778" y="5549"/>
                </a:lnTo>
                <a:lnTo>
                  <a:pt x="203753" y="12963"/>
                </a:lnTo>
                <a:lnTo>
                  <a:pt x="201546" y="15053"/>
                </a:lnTo>
                <a:lnTo>
                  <a:pt x="198188" y="49042"/>
                </a:lnTo>
                <a:lnTo>
                  <a:pt x="198800" y="45374"/>
                </a:lnTo>
                <a:lnTo>
                  <a:pt x="200023" y="43172"/>
                </a:lnTo>
                <a:lnTo>
                  <a:pt x="202102" y="39421"/>
                </a:lnTo>
                <a:lnTo>
                  <a:pt x="206300" y="37546"/>
                </a:lnTo>
                <a:lnTo>
                  <a:pt x="219469" y="37546"/>
                </a:lnTo>
                <a:lnTo>
                  <a:pt x="224320" y="41052"/>
                </a:lnTo>
                <a:lnTo>
                  <a:pt x="227174" y="48064"/>
                </a:lnTo>
                <a:lnTo>
                  <a:pt x="228886" y="52263"/>
                </a:lnTo>
                <a:lnTo>
                  <a:pt x="229742" y="57073"/>
                </a:lnTo>
                <a:lnTo>
                  <a:pt x="229742" y="68040"/>
                </a:lnTo>
                <a:lnTo>
                  <a:pt x="228641" y="72881"/>
                </a:lnTo>
                <a:lnTo>
                  <a:pt x="226440" y="77018"/>
                </a:lnTo>
                <a:lnTo>
                  <a:pt x="224238" y="81157"/>
                </a:lnTo>
                <a:close/>
              </a:path>
              <a:path w="240932" h="93927">
                <a:moveTo>
                  <a:pt x="202438" y="73686"/>
                </a:moveTo>
                <a:lnTo>
                  <a:pt x="199605" y="67326"/>
                </a:lnTo>
                <a:lnTo>
                  <a:pt x="198188" y="60824"/>
                </a:lnTo>
                <a:lnTo>
                  <a:pt x="198188" y="49042"/>
                </a:lnTo>
                <a:lnTo>
                  <a:pt x="201546" y="15053"/>
                </a:lnTo>
                <a:lnTo>
                  <a:pt x="193260" y="25525"/>
                </a:lnTo>
                <a:lnTo>
                  <a:pt x="188288" y="37181"/>
                </a:lnTo>
                <a:lnTo>
                  <a:pt x="186631" y="50021"/>
                </a:lnTo>
                <a:lnTo>
                  <a:pt x="186722" y="53346"/>
                </a:lnTo>
                <a:lnTo>
                  <a:pt x="189310" y="66452"/>
                </a:lnTo>
                <a:lnTo>
                  <a:pt x="195467" y="76866"/>
                </a:lnTo>
                <a:lnTo>
                  <a:pt x="201358" y="83593"/>
                </a:lnTo>
                <a:lnTo>
                  <a:pt x="207890" y="86955"/>
                </a:lnTo>
                <a:lnTo>
                  <a:pt x="205272" y="80045"/>
                </a:lnTo>
                <a:lnTo>
                  <a:pt x="202438" y="73686"/>
                </a:lnTo>
                <a:close/>
              </a:path>
              <a:path w="240932" h="93927">
                <a:moveTo>
                  <a:pt x="10334" y="22238"/>
                </a:moveTo>
                <a:lnTo>
                  <a:pt x="10334" y="15348"/>
                </a:lnTo>
                <a:lnTo>
                  <a:pt x="7215" y="35773"/>
                </a:lnTo>
                <a:lnTo>
                  <a:pt x="9824" y="38341"/>
                </a:lnTo>
                <a:lnTo>
                  <a:pt x="15185" y="42010"/>
                </a:lnTo>
                <a:lnTo>
                  <a:pt x="15410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40932" h="93927">
                <a:moveTo>
                  <a:pt x="42683" y="13514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5" y="7154"/>
                </a:lnTo>
                <a:lnTo>
                  <a:pt x="42499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2" y="2649"/>
                </a:lnTo>
                <a:lnTo>
                  <a:pt x="27518" y="2446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7" y="31696"/>
                </a:lnTo>
                <a:lnTo>
                  <a:pt x="7215" y="35773"/>
                </a:lnTo>
                <a:lnTo>
                  <a:pt x="10334" y="15348"/>
                </a:lnTo>
                <a:lnTo>
                  <a:pt x="11517" y="12423"/>
                </a:lnTo>
                <a:lnTo>
                  <a:pt x="16245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29" y="30962"/>
                </a:lnTo>
                <a:lnTo>
                  <a:pt x="15410" y="28924"/>
                </a:lnTo>
                <a:lnTo>
                  <a:pt x="15185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7" y="68101"/>
                </a:lnTo>
                <a:lnTo>
                  <a:pt x="1834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2" y="81534"/>
                </a:lnTo>
                <a:lnTo>
                  <a:pt x="7705" y="83042"/>
                </a:lnTo>
                <a:lnTo>
                  <a:pt x="10029" y="83776"/>
                </a:lnTo>
                <a:lnTo>
                  <a:pt x="13535" y="84876"/>
                </a:lnTo>
                <a:lnTo>
                  <a:pt x="17957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8" y="96679"/>
                </a:lnTo>
                <a:lnTo>
                  <a:pt x="27518" y="85610"/>
                </a:lnTo>
                <a:lnTo>
                  <a:pt x="30126" y="85406"/>
                </a:lnTo>
                <a:lnTo>
                  <a:pt x="27518" y="82186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4" y="54383"/>
                </a:lnTo>
                <a:lnTo>
                  <a:pt x="37546" y="56136"/>
                </a:lnTo>
                <a:lnTo>
                  <a:pt x="40441" y="59112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0" y="76275"/>
                </a:lnTo>
                <a:lnTo>
                  <a:pt x="35956" y="79006"/>
                </a:lnTo>
                <a:lnTo>
                  <a:pt x="33837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70" y="81554"/>
                </a:lnTo>
                <a:lnTo>
                  <a:pt x="44211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5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4" name="object 744"/>
          <p:cNvSpPr/>
          <p:nvPr/>
        </p:nvSpPr>
        <p:spPr>
          <a:xfrm>
            <a:off x="4781935" y="2726021"/>
            <a:ext cx="215527" cy="82877"/>
          </a:xfrm>
          <a:custGeom>
            <a:avLst/>
            <a:gdLst/>
            <a:ahLst/>
            <a:cxnLst/>
            <a:rect l="l" t="t" r="r" b="b"/>
            <a:pathLst>
              <a:path w="237080" h="93927">
                <a:moveTo>
                  <a:pt x="127254" y="22136"/>
                </a:moveTo>
                <a:lnTo>
                  <a:pt x="129414" y="18386"/>
                </a:lnTo>
                <a:lnTo>
                  <a:pt x="131433" y="15613"/>
                </a:lnTo>
                <a:lnTo>
                  <a:pt x="133308" y="13820"/>
                </a:lnTo>
                <a:lnTo>
                  <a:pt x="136732" y="10517"/>
                </a:lnTo>
                <a:lnTo>
                  <a:pt x="140686" y="8866"/>
                </a:lnTo>
                <a:lnTo>
                  <a:pt x="148962" y="8866"/>
                </a:lnTo>
                <a:lnTo>
                  <a:pt x="152335" y="10028"/>
                </a:lnTo>
                <a:lnTo>
                  <a:pt x="155292" y="12352"/>
                </a:lnTo>
                <a:lnTo>
                  <a:pt x="158247" y="14676"/>
                </a:lnTo>
                <a:lnTo>
                  <a:pt x="159725" y="18059"/>
                </a:lnTo>
                <a:lnTo>
                  <a:pt x="159725" y="27518"/>
                </a:lnTo>
                <a:lnTo>
                  <a:pt x="157850" y="31553"/>
                </a:lnTo>
                <a:lnTo>
                  <a:pt x="154099" y="34611"/>
                </a:lnTo>
                <a:lnTo>
                  <a:pt x="150348" y="37668"/>
                </a:lnTo>
                <a:lnTo>
                  <a:pt x="145212" y="40379"/>
                </a:lnTo>
                <a:lnTo>
                  <a:pt x="138689" y="42744"/>
                </a:lnTo>
                <a:lnTo>
                  <a:pt x="139463" y="44252"/>
                </a:lnTo>
                <a:lnTo>
                  <a:pt x="151062" y="44150"/>
                </a:lnTo>
                <a:lnTo>
                  <a:pt x="157462" y="46943"/>
                </a:lnTo>
                <a:lnTo>
                  <a:pt x="161254" y="52528"/>
                </a:lnTo>
                <a:lnTo>
                  <a:pt x="163495" y="55830"/>
                </a:lnTo>
                <a:lnTo>
                  <a:pt x="164617" y="59662"/>
                </a:lnTo>
                <a:lnTo>
                  <a:pt x="164617" y="68549"/>
                </a:lnTo>
                <a:lnTo>
                  <a:pt x="163231" y="72738"/>
                </a:lnTo>
                <a:lnTo>
                  <a:pt x="160459" y="76591"/>
                </a:lnTo>
                <a:lnTo>
                  <a:pt x="157686" y="80443"/>
                </a:lnTo>
                <a:lnTo>
                  <a:pt x="153447" y="82370"/>
                </a:lnTo>
                <a:lnTo>
                  <a:pt x="145171" y="82370"/>
                </a:lnTo>
                <a:lnTo>
                  <a:pt x="142042" y="81207"/>
                </a:lnTo>
                <a:lnTo>
                  <a:pt x="138352" y="78884"/>
                </a:lnTo>
                <a:lnTo>
                  <a:pt x="134663" y="76560"/>
                </a:lnTo>
                <a:lnTo>
                  <a:pt x="131697" y="75398"/>
                </a:lnTo>
                <a:lnTo>
                  <a:pt x="129455" y="75398"/>
                </a:lnTo>
                <a:lnTo>
                  <a:pt x="126184" y="76866"/>
                </a:lnTo>
                <a:lnTo>
                  <a:pt x="125174" y="79923"/>
                </a:lnTo>
                <a:lnTo>
                  <a:pt x="126184" y="83236"/>
                </a:lnTo>
                <a:lnTo>
                  <a:pt x="130220" y="86211"/>
                </a:lnTo>
                <a:lnTo>
                  <a:pt x="133736" y="86955"/>
                </a:lnTo>
                <a:lnTo>
                  <a:pt x="141271" y="86904"/>
                </a:lnTo>
                <a:lnTo>
                  <a:pt x="154671" y="84389"/>
                </a:lnTo>
                <a:lnTo>
                  <a:pt x="164770" y="78089"/>
                </a:lnTo>
                <a:lnTo>
                  <a:pt x="170865" y="72177"/>
                </a:lnTo>
                <a:lnTo>
                  <a:pt x="173911" y="65349"/>
                </a:lnTo>
                <a:lnTo>
                  <a:pt x="173911" y="51040"/>
                </a:lnTo>
                <a:lnTo>
                  <a:pt x="171690" y="45618"/>
                </a:lnTo>
                <a:lnTo>
                  <a:pt x="167246" y="41337"/>
                </a:lnTo>
                <a:lnTo>
                  <a:pt x="164882" y="39095"/>
                </a:lnTo>
                <a:lnTo>
                  <a:pt x="161742" y="37138"/>
                </a:lnTo>
                <a:lnTo>
                  <a:pt x="157829" y="35467"/>
                </a:lnTo>
                <a:lnTo>
                  <a:pt x="161172" y="33143"/>
                </a:lnTo>
                <a:lnTo>
                  <a:pt x="165228" y="29168"/>
                </a:lnTo>
                <a:lnTo>
                  <a:pt x="168041" y="25867"/>
                </a:lnTo>
                <a:lnTo>
                  <a:pt x="169447" y="22238"/>
                </a:lnTo>
                <a:lnTo>
                  <a:pt x="169447" y="13799"/>
                </a:lnTo>
                <a:lnTo>
                  <a:pt x="167746" y="9845"/>
                </a:lnTo>
                <a:lnTo>
                  <a:pt x="164341" y="6420"/>
                </a:lnTo>
                <a:lnTo>
                  <a:pt x="160938" y="2996"/>
                </a:lnTo>
                <a:lnTo>
                  <a:pt x="156117" y="1284"/>
                </a:lnTo>
                <a:lnTo>
                  <a:pt x="144050" y="1284"/>
                </a:lnTo>
                <a:lnTo>
                  <a:pt x="138914" y="3138"/>
                </a:lnTo>
                <a:lnTo>
                  <a:pt x="134470" y="6848"/>
                </a:lnTo>
                <a:lnTo>
                  <a:pt x="130026" y="10559"/>
                </a:lnTo>
                <a:lnTo>
                  <a:pt x="126988" y="15511"/>
                </a:lnTo>
                <a:lnTo>
                  <a:pt x="125358" y="21708"/>
                </a:lnTo>
                <a:lnTo>
                  <a:pt x="127254" y="22136"/>
                </a:lnTo>
                <a:close/>
              </a:path>
              <a:path w="237080" h="9392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37080" h="9392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2" y="3077"/>
                </a:lnTo>
                <a:lnTo>
                  <a:pt x="27518" y="2874"/>
                </a:lnTo>
                <a:lnTo>
                  <a:pt x="27518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2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7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7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7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5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4" y="54811"/>
                </a:lnTo>
                <a:lnTo>
                  <a:pt x="37546" y="56564"/>
                </a:lnTo>
                <a:lnTo>
                  <a:pt x="40441" y="59540"/>
                </a:lnTo>
                <a:lnTo>
                  <a:pt x="41888" y="62984"/>
                </a:lnTo>
                <a:lnTo>
                  <a:pt x="41888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7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70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5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237080" h="93927">
                <a:moveTo>
                  <a:pt x="31023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0" y="85263"/>
                </a:lnTo>
                <a:lnTo>
                  <a:pt x="33837" y="80902"/>
                </a:lnTo>
                <a:lnTo>
                  <a:pt x="31023" y="81962"/>
                </a:lnTo>
                <a:close/>
              </a:path>
              <a:path w="237080" h="93927">
                <a:moveTo>
                  <a:pt x="91297" y="5197"/>
                </a:moveTo>
                <a:lnTo>
                  <a:pt x="95476" y="7847"/>
                </a:lnTo>
                <a:lnTo>
                  <a:pt x="98330" y="13147"/>
                </a:lnTo>
                <a:lnTo>
                  <a:pt x="101183" y="18447"/>
                </a:lnTo>
                <a:lnTo>
                  <a:pt x="102610" y="25336"/>
                </a:lnTo>
                <a:lnTo>
                  <a:pt x="105586" y="67387"/>
                </a:lnTo>
                <a:lnTo>
                  <a:pt x="108970" y="61680"/>
                </a:lnTo>
                <a:lnTo>
                  <a:pt x="111293" y="55280"/>
                </a:lnTo>
                <a:lnTo>
                  <a:pt x="113617" y="48879"/>
                </a:lnTo>
                <a:lnTo>
                  <a:pt x="114779" y="42581"/>
                </a:lnTo>
                <a:lnTo>
                  <a:pt x="114779" y="27579"/>
                </a:lnTo>
                <a:lnTo>
                  <a:pt x="112333" y="19598"/>
                </a:lnTo>
                <a:lnTo>
                  <a:pt x="107441" y="12444"/>
                </a:lnTo>
                <a:lnTo>
                  <a:pt x="102549" y="5289"/>
                </a:lnTo>
                <a:lnTo>
                  <a:pt x="95619" y="1712"/>
                </a:lnTo>
                <a:lnTo>
                  <a:pt x="79108" y="1712"/>
                </a:lnTo>
                <a:lnTo>
                  <a:pt x="81798" y="5197"/>
                </a:lnTo>
                <a:lnTo>
                  <a:pt x="91297" y="5197"/>
                </a:lnTo>
                <a:close/>
              </a:path>
              <a:path w="237080" h="93927">
                <a:moveTo>
                  <a:pt x="74603" y="83409"/>
                </a:moveTo>
                <a:lnTo>
                  <a:pt x="71791" y="84509"/>
                </a:lnTo>
                <a:lnTo>
                  <a:pt x="68264" y="85549"/>
                </a:lnTo>
                <a:lnTo>
                  <a:pt x="64024" y="86527"/>
                </a:lnTo>
                <a:lnTo>
                  <a:pt x="64636" y="88973"/>
                </a:lnTo>
                <a:lnTo>
                  <a:pt x="71403" y="88117"/>
                </a:lnTo>
                <a:lnTo>
                  <a:pt x="77009" y="86894"/>
                </a:lnTo>
                <a:lnTo>
                  <a:pt x="81452" y="85304"/>
                </a:lnTo>
                <a:lnTo>
                  <a:pt x="89402" y="82492"/>
                </a:lnTo>
                <a:lnTo>
                  <a:pt x="95965" y="78191"/>
                </a:lnTo>
                <a:lnTo>
                  <a:pt x="101142" y="72402"/>
                </a:lnTo>
                <a:lnTo>
                  <a:pt x="105586" y="67387"/>
                </a:lnTo>
                <a:lnTo>
                  <a:pt x="102610" y="25336"/>
                </a:lnTo>
                <a:lnTo>
                  <a:pt x="102427" y="40206"/>
                </a:lnTo>
                <a:lnTo>
                  <a:pt x="102305" y="42835"/>
                </a:lnTo>
                <a:lnTo>
                  <a:pt x="99910" y="47126"/>
                </a:lnTo>
                <a:lnTo>
                  <a:pt x="96954" y="48675"/>
                </a:lnTo>
                <a:lnTo>
                  <a:pt x="93998" y="50224"/>
                </a:lnTo>
                <a:lnTo>
                  <a:pt x="91134" y="50999"/>
                </a:lnTo>
                <a:lnTo>
                  <a:pt x="82329" y="50999"/>
                </a:lnTo>
                <a:lnTo>
                  <a:pt x="78160" y="48472"/>
                </a:lnTo>
                <a:lnTo>
                  <a:pt x="75857" y="43416"/>
                </a:lnTo>
                <a:lnTo>
                  <a:pt x="73554" y="38361"/>
                </a:lnTo>
                <a:lnTo>
                  <a:pt x="72402" y="32858"/>
                </a:lnTo>
                <a:lnTo>
                  <a:pt x="72402" y="19690"/>
                </a:lnTo>
                <a:lnTo>
                  <a:pt x="73635" y="14268"/>
                </a:lnTo>
                <a:lnTo>
                  <a:pt x="76102" y="10640"/>
                </a:lnTo>
                <a:lnTo>
                  <a:pt x="78568" y="7012"/>
                </a:lnTo>
                <a:lnTo>
                  <a:pt x="81798" y="5197"/>
                </a:lnTo>
                <a:lnTo>
                  <a:pt x="79108" y="1712"/>
                </a:lnTo>
                <a:lnTo>
                  <a:pt x="72921" y="4525"/>
                </a:lnTo>
                <a:lnTo>
                  <a:pt x="68091" y="10151"/>
                </a:lnTo>
                <a:lnTo>
                  <a:pt x="63260" y="15776"/>
                </a:lnTo>
                <a:lnTo>
                  <a:pt x="60844" y="22931"/>
                </a:lnTo>
                <a:lnTo>
                  <a:pt x="60844" y="38423"/>
                </a:lnTo>
                <a:lnTo>
                  <a:pt x="62872" y="44283"/>
                </a:lnTo>
                <a:lnTo>
                  <a:pt x="66929" y="49196"/>
                </a:lnTo>
                <a:lnTo>
                  <a:pt x="70986" y="54108"/>
                </a:lnTo>
                <a:lnTo>
                  <a:pt x="76478" y="56564"/>
                </a:lnTo>
                <a:lnTo>
                  <a:pt x="85162" y="56564"/>
                </a:lnTo>
                <a:lnTo>
                  <a:pt x="89218" y="55830"/>
                </a:lnTo>
                <a:lnTo>
                  <a:pt x="93295" y="54974"/>
                </a:lnTo>
                <a:lnTo>
                  <a:pt x="96841" y="53404"/>
                </a:lnTo>
                <a:lnTo>
                  <a:pt x="99858" y="51121"/>
                </a:lnTo>
                <a:lnTo>
                  <a:pt x="101999" y="49531"/>
                </a:lnTo>
                <a:lnTo>
                  <a:pt x="101347" y="52956"/>
                </a:lnTo>
                <a:lnTo>
                  <a:pt x="99726" y="57206"/>
                </a:lnTo>
                <a:lnTo>
                  <a:pt x="97137" y="62282"/>
                </a:lnTo>
                <a:lnTo>
                  <a:pt x="94548" y="67357"/>
                </a:lnTo>
                <a:lnTo>
                  <a:pt x="91093" y="71953"/>
                </a:lnTo>
                <a:lnTo>
                  <a:pt x="86772" y="76071"/>
                </a:lnTo>
                <a:lnTo>
                  <a:pt x="83714" y="78965"/>
                </a:lnTo>
                <a:lnTo>
                  <a:pt x="79658" y="81411"/>
                </a:lnTo>
                <a:lnTo>
                  <a:pt x="74603" y="83409"/>
                </a:lnTo>
                <a:close/>
              </a:path>
              <a:path w="237080" h="93927">
                <a:moveTo>
                  <a:pt x="190728" y="32409"/>
                </a:moveTo>
                <a:lnTo>
                  <a:pt x="190300" y="33877"/>
                </a:lnTo>
                <a:lnTo>
                  <a:pt x="192807" y="34611"/>
                </a:lnTo>
                <a:lnTo>
                  <a:pt x="198188" y="34611"/>
                </a:lnTo>
                <a:lnTo>
                  <a:pt x="203998" y="35895"/>
                </a:lnTo>
                <a:lnTo>
                  <a:pt x="210235" y="38463"/>
                </a:lnTo>
                <a:lnTo>
                  <a:pt x="213588" y="40022"/>
                </a:lnTo>
                <a:lnTo>
                  <a:pt x="223732" y="48871"/>
                </a:lnTo>
                <a:lnTo>
                  <a:pt x="227113" y="61272"/>
                </a:lnTo>
                <a:lnTo>
                  <a:pt x="227113" y="67306"/>
                </a:lnTo>
                <a:lnTo>
                  <a:pt x="225360" y="72392"/>
                </a:lnTo>
                <a:lnTo>
                  <a:pt x="221854" y="76529"/>
                </a:lnTo>
                <a:lnTo>
                  <a:pt x="218347" y="80667"/>
                </a:lnTo>
                <a:lnTo>
                  <a:pt x="214250" y="82736"/>
                </a:lnTo>
                <a:lnTo>
                  <a:pt x="207524" y="82736"/>
                </a:lnTo>
                <a:lnTo>
                  <a:pt x="204619" y="81422"/>
                </a:lnTo>
                <a:lnTo>
                  <a:pt x="200848" y="78792"/>
                </a:lnTo>
                <a:lnTo>
                  <a:pt x="197078" y="76163"/>
                </a:lnTo>
                <a:lnTo>
                  <a:pt x="194030" y="74848"/>
                </a:lnTo>
                <a:lnTo>
                  <a:pt x="191707" y="74848"/>
                </a:lnTo>
                <a:lnTo>
                  <a:pt x="187640" y="76224"/>
                </a:lnTo>
                <a:lnTo>
                  <a:pt x="186325" y="79434"/>
                </a:lnTo>
                <a:lnTo>
                  <a:pt x="186325" y="82696"/>
                </a:lnTo>
                <a:lnTo>
                  <a:pt x="188364" y="84958"/>
                </a:lnTo>
                <a:lnTo>
                  <a:pt x="192440" y="86222"/>
                </a:lnTo>
                <a:lnTo>
                  <a:pt x="194886" y="86997"/>
                </a:lnTo>
                <a:lnTo>
                  <a:pt x="198107" y="87383"/>
                </a:lnTo>
                <a:lnTo>
                  <a:pt x="202774" y="87379"/>
                </a:lnTo>
                <a:lnTo>
                  <a:pt x="215841" y="85016"/>
                </a:lnTo>
                <a:lnTo>
                  <a:pt x="226471" y="78333"/>
                </a:lnTo>
                <a:lnTo>
                  <a:pt x="232891" y="72300"/>
                </a:lnTo>
                <a:lnTo>
                  <a:pt x="236102" y="64779"/>
                </a:lnTo>
                <a:lnTo>
                  <a:pt x="236102" y="51733"/>
                </a:lnTo>
                <a:lnTo>
                  <a:pt x="235347" y="47911"/>
                </a:lnTo>
                <a:lnTo>
                  <a:pt x="233839" y="44303"/>
                </a:lnTo>
                <a:lnTo>
                  <a:pt x="232331" y="40695"/>
                </a:lnTo>
                <a:lnTo>
                  <a:pt x="230109" y="37444"/>
                </a:lnTo>
                <a:lnTo>
                  <a:pt x="227174" y="34550"/>
                </a:lnTo>
                <a:lnTo>
                  <a:pt x="223749" y="31206"/>
                </a:lnTo>
                <a:lnTo>
                  <a:pt x="219490" y="28679"/>
                </a:lnTo>
                <a:lnTo>
                  <a:pt x="214393" y="26967"/>
                </a:lnTo>
                <a:lnTo>
                  <a:pt x="211295" y="25948"/>
                </a:lnTo>
                <a:lnTo>
                  <a:pt x="206403" y="24868"/>
                </a:lnTo>
                <a:lnTo>
                  <a:pt x="199717" y="23726"/>
                </a:lnTo>
                <a:lnTo>
                  <a:pt x="204915" y="13025"/>
                </a:lnTo>
                <a:lnTo>
                  <a:pt x="229436" y="13025"/>
                </a:lnTo>
                <a:lnTo>
                  <a:pt x="232310" y="12168"/>
                </a:lnTo>
                <a:lnTo>
                  <a:pt x="237080" y="856"/>
                </a:lnTo>
                <a:lnTo>
                  <a:pt x="236102" y="0"/>
                </a:lnTo>
                <a:lnTo>
                  <a:pt x="233319" y="2507"/>
                </a:lnTo>
                <a:lnTo>
                  <a:pt x="230292" y="3180"/>
                </a:lnTo>
                <a:lnTo>
                  <a:pt x="204059" y="3180"/>
                </a:lnTo>
                <a:lnTo>
                  <a:pt x="190728" y="3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5" name="object 745"/>
          <p:cNvSpPr/>
          <p:nvPr/>
        </p:nvSpPr>
        <p:spPr>
          <a:xfrm>
            <a:off x="5191798" y="2727532"/>
            <a:ext cx="210524" cy="82877"/>
          </a:xfrm>
          <a:custGeom>
            <a:avLst/>
            <a:gdLst/>
            <a:ahLst/>
            <a:cxnLst/>
            <a:rect l="l" t="t" r="r" b="b"/>
            <a:pathLst>
              <a:path w="231576" h="93927">
                <a:moveTo>
                  <a:pt x="160724" y="35161"/>
                </a:moveTo>
                <a:lnTo>
                  <a:pt x="164413" y="32674"/>
                </a:lnTo>
                <a:lnTo>
                  <a:pt x="166696" y="30514"/>
                </a:lnTo>
                <a:lnTo>
                  <a:pt x="170650" y="26723"/>
                </a:lnTo>
                <a:lnTo>
                  <a:pt x="172628" y="22442"/>
                </a:lnTo>
                <a:lnTo>
                  <a:pt x="172628" y="12984"/>
                </a:lnTo>
                <a:lnTo>
                  <a:pt x="170691" y="8866"/>
                </a:lnTo>
                <a:lnTo>
                  <a:pt x="166818" y="5320"/>
                </a:lnTo>
                <a:lnTo>
                  <a:pt x="162945" y="1773"/>
                </a:lnTo>
                <a:lnTo>
                  <a:pt x="157727" y="0"/>
                </a:lnTo>
                <a:lnTo>
                  <a:pt x="151163" y="0"/>
                </a:lnTo>
                <a:lnTo>
                  <a:pt x="145578" y="3424"/>
                </a:lnTo>
                <a:lnTo>
                  <a:pt x="154180" y="3424"/>
                </a:lnTo>
                <a:lnTo>
                  <a:pt x="157799" y="4780"/>
                </a:lnTo>
                <a:lnTo>
                  <a:pt x="160183" y="7491"/>
                </a:lnTo>
                <a:lnTo>
                  <a:pt x="162568" y="10201"/>
                </a:lnTo>
                <a:lnTo>
                  <a:pt x="163760" y="13494"/>
                </a:lnTo>
                <a:lnTo>
                  <a:pt x="163760" y="21810"/>
                </a:lnTo>
                <a:lnTo>
                  <a:pt x="162497" y="25601"/>
                </a:lnTo>
                <a:lnTo>
                  <a:pt x="159969" y="28740"/>
                </a:lnTo>
                <a:lnTo>
                  <a:pt x="158502" y="30575"/>
                </a:lnTo>
                <a:lnTo>
                  <a:pt x="155852" y="32838"/>
                </a:lnTo>
                <a:lnTo>
                  <a:pt x="152019" y="35528"/>
                </a:lnTo>
                <a:lnTo>
                  <a:pt x="147331" y="32634"/>
                </a:lnTo>
                <a:lnTo>
                  <a:pt x="145966" y="45251"/>
                </a:lnTo>
                <a:lnTo>
                  <a:pt x="153875" y="50837"/>
                </a:lnTo>
                <a:lnTo>
                  <a:pt x="159103" y="55004"/>
                </a:lnTo>
                <a:lnTo>
                  <a:pt x="161651" y="57756"/>
                </a:lnTo>
                <a:lnTo>
                  <a:pt x="164199" y="60508"/>
                </a:lnTo>
                <a:lnTo>
                  <a:pt x="165473" y="64105"/>
                </a:lnTo>
                <a:lnTo>
                  <a:pt x="165473" y="72463"/>
                </a:lnTo>
                <a:lnTo>
                  <a:pt x="164270" y="75724"/>
                </a:lnTo>
                <a:lnTo>
                  <a:pt x="161865" y="78333"/>
                </a:lnTo>
                <a:lnTo>
                  <a:pt x="159460" y="80943"/>
                </a:lnTo>
                <a:lnTo>
                  <a:pt x="155913" y="82247"/>
                </a:lnTo>
                <a:lnTo>
                  <a:pt x="146781" y="82247"/>
                </a:lnTo>
                <a:lnTo>
                  <a:pt x="143123" y="80596"/>
                </a:lnTo>
                <a:lnTo>
                  <a:pt x="140248" y="77294"/>
                </a:lnTo>
                <a:lnTo>
                  <a:pt x="143968" y="85671"/>
                </a:lnTo>
                <a:lnTo>
                  <a:pt x="158033" y="85671"/>
                </a:lnTo>
                <a:lnTo>
                  <a:pt x="163955" y="83674"/>
                </a:lnTo>
                <a:lnTo>
                  <a:pt x="168378" y="79679"/>
                </a:lnTo>
                <a:lnTo>
                  <a:pt x="172800" y="75684"/>
                </a:lnTo>
                <a:lnTo>
                  <a:pt x="175012" y="70751"/>
                </a:lnTo>
                <a:lnTo>
                  <a:pt x="175012" y="59703"/>
                </a:lnTo>
                <a:lnTo>
                  <a:pt x="173514" y="55208"/>
                </a:lnTo>
                <a:lnTo>
                  <a:pt x="170518" y="51397"/>
                </a:lnTo>
                <a:lnTo>
                  <a:pt x="167522" y="47585"/>
                </a:lnTo>
                <a:lnTo>
                  <a:pt x="162558" y="43111"/>
                </a:lnTo>
                <a:lnTo>
                  <a:pt x="155627" y="37974"/>
                </a:lnTo>
                <a:lnTo>
                  <a:pt x="160724" y="35161"/>
                </a:lnTo>
                <a:close/>
              </a:path>
              <a:path w="231576" h="93927">
                <a:moveTo>
                  <a:pt x="128772" y="76448"/>
                </a:moveTo>
                <a:lnTo>
                  <a:pt x="133522" y="80137"/>
                </a:lnTo>
                <a:lnTo>
                  <a:pt x="138271" y="83827"/>
                </a:lnTo>
                <a:lnTo>
                  <a:pt x="143968" y="85671"/>
                </a:lnTo>
                <a:lnTo>
                  <a:pt x="140248" y="77294"/>
                </a:lnTo>
                <a:lnTo>
                  <a:pt x="137374" y="73991"/>
                </a:lnTo>
                <a:lnTo>
                  <a:pt x="135937" y="69548"/>
                </a:lnTo>
                <a:lnTo>
                  <a:pt x="135937" y="60702"/>
                </a:lnTo>
                <a:lnTo>
                  <a:pt x="136732" y="57318"/>
                </a:lnTo>
                <a:lnTo>
                  <a:pt x="138322" y="53812"/>
                </a:lnTo>
                <a:lnTo>
                  <a:pt x="139912" y="50306"/>
                </a:lnTo>
                <a:lnTo>
                  <a:pt x="142460" y="47452"/>
                </a:lnTo>
                <a:lnTo>
                  <a:pt x="145966" y="45251"/>
                </a:lnTo>
                <a:lnTo>
                  <a:pt x="147331" y="32634"/>
                </a:lnTo>
                <a:lnTo>
                  <a:pt x="143550" y="29545"/>
                </a:lnTo>
                <a:lnTo>
                  <a:pt x="140676" y="26264"/>
                </a:lnTo>
                <a:lnTo>
                  <a:pt x="137802" y="22982"/>
                </a:lnTo>
                <a:lnTo>
                  <a:pt x="136365" y="19425"/>
                </a:lnTo>
                <a:lnTo>
                  <a:pt x="136365" y="12210"/>
                </a:lnTo>
                <a:lnTo>
                  <a:pt x="137588" y="9335"/>
                </a:lnTo>
                <a:lnTo>
                  <a:pt x="142480" y="4606"/>
                </a:lnTo>
                <a:lnTo>
                  <a:pt x="145578" y="3424"/>
                </a:lnTo>
                <a:lnTo>
                  <a:pt x="151163" y="0"/>
                </a:lnTo>
                <a:lnTo>
                  <a:pt x="144029" y="0"/>
                </a:lnTo>
                <a:lnTo>
                  <a:pt x="138230" y="1875"/>
                </a:lnTo>
                <a:lnTo>
                  <a:pt x="133766" y="5625"/>
                </a:lnTo>
                <a:lnTo>
                  <a:pt x="129303" y="9376"/>
                </a:lnTo>
                <a:lnTo>
                  <a:pt x="127070" y="13942"/>
                </a:lnTo>
                <a:lnTo>
                  <a:pt x="127070" y="24052"/>
                </a:lnTo>
                <a:lnTo>
                  <a:pt x="128579" y="28374"/>
                </a:lnTo>
                <a:lnTo>
                  <a:pt x="131596" y="32287"/>
                </a:lnTo>
                <a:lnTo>
                  <a:pt x="133553" y="34855"/>
                </a:lnTo>
                <a:lnTo>
                  <a:pt x="137221" y="38300"/>
                </a:lnTo>
                <a:lnTo>
                  <a:pt x="142602" y="42621"/>
                </a:lnTo>
                <a:lnTo>
                  <a:pt x="137262" y="46209"/>
                </a:lnTo>
                <a:lnTo>
                  <a:pt x="133511" y="49287"/>
                </a:lnTo>
                <a:lnTo>
                  <a:pt x="131351" y="51856"/>
                </a:lnTo>
                <a:lnTo>
                  <a:pt x="128049" y="55810"/>
                </a:lnTo>
                <a:lnTo>
                  <a:pt x="126398" y="60375"/>
                </a:lnTo>
                <a:lnTo>
                  <a:pt x="126398" y="71586"/>
                </a:lnTo>
                <a:lnTo>
                  <a:pt x="128772" y="76448"/>
                </a:lnTo>
                <a:close/>
              </a:path>
              <a:path w="231576" h="93927">
                <a:moveTo>
                  <a:pt x="206729" y="10701"/>
                </a:moveTo>
                <a:lnTo>
                  <a:pt x="208767" y="13249"/>
                </a:lnTo>
                <a:lnTo>
                  <a:pt x="209012" y="16694"/>
                </a:lnTo>
                <a:lnTo>
                  <a:pt x="209012" y="76988"/>
                </a:lnTo>
                <a:lnTo>
                  <a:pt x="208258" y="79373"/>
                </a:lnTo>
                <a:lnTo>
                  <a:pt x="205241" y="81574"/>
                </a:lnTo>
                <a:lnTo>
                  <a:pt x="202020" y="82247"/>
                </a:lnTo>
                <a:lnTo>
                  <a:pt x="197088" y="82492"/>
                </a:lnTo>
                <a:lnTo>
                  <a:pt x="197088" y="84326"/>
                </a:lnTo>
                <a:lnTo>
                  <a:pt x="231576" y="84326"/>
                </a:lnTo>
                <a:lnTo>
                  <a:pt x="231576" y="82614"/>
                </a:lnTo>
                <a:lnTo>
                  <a:pt x="227011" y="82451"/>
                </a:lnTo>
                <a:lnTo>
                  <a:pt x="223892" y="81941"/>
                </a:lnTo>
                <a:lnTo>
                  <a:pt x="222221" y="81085"/>
                </a:lnTo>
                <a:lnTo>
                  <a:pt x="219713" y="78232"/>
                </a:lnTo>
                <a:lnTo>
                  <a:pt x="219713" y="1468"/>
                </a:lnTo>
                <a:lnTo>
                  <a:pt x="219407" y="305"/>
                </a:lnTo>
                <a:lnTo>
                  <a:pt x="218674" y="305"/>
                </a:lnTo>
                <a:lnTo>
                  <a:pt x="196232" y="11740"/>
                </a:lnTo>
                <a:lnTo>
                  <a:pt x="197699" y="12800"/>
                </a:lnTo>
                <a:lnTo>
                  <a:pt x="200971" y="11587"/>
                </a:lnTo>
                <a:lnTo>
                  <a:pt x="204038" y="10701"/>
                </a:lnTo>
                <a:lnTo>
                  <a:pt x="206729" y="10701"/>
                </a:lnTo>
                <a:close/>
              </a:path>
              <a:path w="231576" h="93927">
                <a:moveTo>
                  <a:pt x="10334" y="20954"/>
                </a:moveTo>
                <a:lnTo>
                  <a:pt x="10334" y="14064"/>
                </a:lnTo>
                <a:lnTo>
                  <a:pt x="7215" y="34489"/>
                </a:lnTo>
                <a:lnTo>
                  <a:pt x="9824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231576" h="9392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2" y="1365"/>
                </a:lnTo>
                <a:lnTo>
                  <a:pt x="27518" y="1161"/>
                </a:lnTo>
                <a:lnTo>
                  <a:pt x="27518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90" y="1487"/>
                </a:lnTo>
                <a:lnTo>
                  <a:pt x="11058" y="3566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7" y="30412"/>
                </a:lnTo>
                <a:lnTo>
                  <a:pt x="7215" y="34489"/>
                </a:lnTo>
                <a:lnTo>
                  <a:pt x="10334" y="14064"/>
                </a:lnTo>
                <a:lnTo>
                  <a:pt x="11517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29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7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5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4" y="53098"/>
                </a:lnTo>
                <a:lnTo>
                  <a:pt x="37546" y="54851"/>
                </a:lnTo>
                <a:lnTo>
                  <a:pt x="40441" y="57828"/>
                </a:lnTo>
                <a:lnTo>
                  <a:pt x="41888" y="61272"/>
                </a:lnTo>
                <a:lnTo>
                  <a:pt x="41888" y="70812"/>
                </a:lnTo>
                <a:lnTo>
                  <a:pt x="39910" y="74991"/>
                </a:lnTo>
                <a:lnTo>
                  <a:pt x="35956" y="77722"/>
                </a:lnTo>
                <a:lnTo>
                  <a:pt x="33837" y="79189"/>
                </a:lnTo>
                <a:lnTo>
                  <a:pt x="33000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70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4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231576" h="93927">
                <a:moveTo>
                  <a:pt x="31023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0" y="83551"/>
                </a:lnTo>
                <a:lnTo>
                  <a:pt x="33837" y="79189"/>
                </a:lnTo>
                <a:lnTo>
                  <a:pt x="31023" y="80250"/>
                </a:lnTo>
                <a:close/>
              </a:path>
              <a:path w="231576" h="93927">
                <a:moveTo>
                  <a:pt x="91297" y="3485"/>
                </a:moveTo>
                <a:lnTo>
                  <a:pt x="95476" y="6135"/>
                </a:lnTo>
                <a:lnTo>
                  <a:pt x="98330" y="11435"/>
                </a:lnTo>
                <a:lnTo>
                  <a:pt x="101183" y="16734"/>
                </a:lnTo>
                <a:lnTo>
                  <a:pt x="102610" y="23624"/>
                </a:lnTo>
                <a:lnTo>
                  <a:pt x="105586" y="65675"/>
                </a:lnTo>
                <a:lnTo>
                  <a:pt x="108970" y="59968"/>
                </a:lnTo>
                <a:lnTo>
                  <a:pt x="111293" y="53568"/>
                </a:lnTo>
                <a:lnTo>
                  <a:pt x="113617" y="47167"/>
                </a:lnTo>
                <a:lnTo>
                  <a:pt x="114779" y="40869"/>
                </a:lnTo>
                <a:lnTo>
                  <a:pt x="114779" y="25867"/>
                </a:lnTo>
                <a:lnTo>
                  <a:pt x="112333" y="17886"/>
                </a:lnTo>
                <a:lnTo>
                  <a:pt x="107441" y="10731"/>
                </a:lnTo>
                <a:lnTo>
                  <a:pt x="102549" y="3577"/>
                </a:lnTo>
                <a:lnTo>
                  <a:pt x="95619" y="0"/>
                </a:lnTo>
                <a:lnTo>
                  <a:pt x="79108" y="0"/>
                </a:lnTo>
                <a:lnTo>
                  <a:pt x="81799" y="3485"/>
                </a:lnTo>
                <a:lnTo>
                  <a:pt x="91297" y="3485"/>
                </a:lnTo>
                <a:close/>
              </a:path>
              <a:path w="231576" h="93927">
                <a:moveTo>
                  <a:pt x="74603" y="81697"/>
                </a:moveTo>
                <a:lnTo>
                  <a:pt x="71791" y="82797"/>
                </a:lnTo>
                <a:lnTo>
                  <a:pt x="68264" y="83837"/>
                </a:lnTo>
                <a:lnTo>
                  <a:pt x="64024" y="84815"/>
                </a:lnTo>
                <a:lnTo>
                  <a:pt x="64636" y="87261"/>
                </a:lnTo>
                <a:lnTo>
                  <a:pt x="71403" y="86405"/>
                </a:lnTo>
                <a:lnTo>
                  <a:pt x="77008" y="85182"/>
                </a:lnTo>
                <a:lnTo>
                  <a:pt x="81452" y="83592"/>
                </a:lnTo>
                <a:lnTo>
                  <a:pt x="89401" y="80779"/>
                </a:lnTo>
                <a:lnTo>
                  <a:pt x="95965" y="76478"/>
                </a:lnTo>
                <a:lnTo>
                  <a:pt x="101142" y="70689"/>
                </a:lnTo>
                <a:lnTo>
                  <a:pt x="105586" y="65675"/>
                </a:lnTo>
                <a:lnTo>
                  <a:pt x="102610" y="23624"/>
                </a:lnTo>
                <a:lnTo>
                  <a:pt x="102427" y="38494"/>
                </a:lnTo>
                <a:lnTo>
                  <a:pt x="102305" y="41123"/>
                </a:lnTo>
                <a:lnTo>
                  <a:pt x="99909" y="45414"/>
                </a:lnTo>
                <a:lnTo>
                  <a:pt x="96954" y="46963"/>
                </a:lnTo>
                <a:lnTo>
                  <a:pt x="93998" y="48512"/>
                </a:lnTo>
                <a:lnTo>
                  <a:pt x="91134" y="49287"/>
                </a:lnTo>
                <a:lnTo>
                  <a:pt x="82329" y="49287"/>
                </a:lnTo>
                <a:lnTo>
                  <a:pt x="78160" y="46759"/>
                </a:lnTo>
                <a:lnTo>
                  <a:pt x="75857" y="41704"/>
                </a:lnTo>
                <a:lnTo>
                  <a:pt x="73553" y="36649"/>
                </a:lnTo>
                <a:lnTo>
                  <a:pt x="72402" y="31145"/>
                </a:lnTo>
                <a:lnTo>
                  <a:pt x="72402" y="17978"/>
                </a:lnTo>
                <a:lnTo>
                  <a:pt x="73635" y="12556"/>
                </a:lnTo>
                <a:lnTo>
                  <a:pt x="76102" y="8927"/>
                </a:lnTo>
                <a:lnTo>
                  <a:pt x="78568" y="5300"/>
                </a:lnTo>
                <a:lnTo>
                  <a:pt x="81799" y="3485"/>
                </a:lnTo>
                <a:lnTo>
                  <a:pt x="79108" y="0"/>
                </a:lnTo>
                <a:lnTo>
                  <a:pt x="72921" y="2812"/>
                </a:lnTo>
                <a:lnTo>
                  <a:pt x="68091" y="8439"/>
                </a:lnTo>
                <a:lnTo>
                  <a:pt x="63260" y="14064"/>
                </a:lnTo>
                <a:lnTo>
                  <a:pt x="60844" y="21219"/>
                </a:lnTo>
                <a:lnTo>
                  <a:pt x="60844" y="36710"/>
                </a:lnTo>
                <a:lnTo>
                  <a:pt x="62873" y="42571"/>
                </a:lnTo>
                <a:lnTo>
                  <a:pt x="66929" y="47483"/>
                </a:lnTo>
                <a:lnTo>
                  <a:pt x="70985" y="52396"/>
                </a:lnTo>
                <a:lnTo>
                  <a:pt x="76479" y="54851"/>
                </a:lnTo>
                <a:lnTo>
                  <a:pt x="85162" y="54851"/>
                </a:lnTo>
                <a:lnTo>
                  <a:pt x="89218" y="54118"/>
                </a:lnTo>
                <a:lnTo>
                  <a:pt x="93295" y="53262"/>
                </a:lnTo>
                <a:lnTo>
                  <a:pt x="96842" y="51692"/>
                </a:lnTo>
                <a:lnTo>
                  <a:pt x="99858" y="49409"/>
                </a:lnTo>
                <a:lnTo>
                  <a:pt x="101999" y="47819"/>
                </a:lnTo>
                <a:lnTo>
                  <a:pt x="101346" y="51244"/>
                </a:lnTo>
                <a:lnTo>
                  <a:pt x="99726" y="55493"/>
                </a:lnTo>
                <a:lnTo>
                  <a:pt x="97137" y="60569"/>
                </a:lnTo>
                <a:lnTo>
                  <a:pt x="94549" y="65645"/>
                </a:lnTo>
                <a:lnTo>
                  <a:pt x="91094" y="70241"/>
                </a:lnTo>
                <a:lnTo>
                  <a:pt x="86772" y="74358"/>
                </a:lnTo>
                <a:lnTo>
                  <a:pt x="83714" y="77253"/>
                </a:lnTo>
                <a:lnTo>
                  <a:pt x="79659" y="79699"/>
                </a:lnTo>
                <a:lnTo>
                  <a:pt x="74603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6" name="object 746"/>
          <p:cNvSpPr/>
          <p:nvPr/>
        </p:nvSpPr>
        <p:spPr>
          <a:xfrm>
            <a:off x="5601662" y="2726021"/>
            <a:ext cx="310833" cy="96041"/>
          </a:xfrm>
          <a:custGeom>
            <a:avLst/>
            <a:gdLst/>
            <a:ahLst/>
            <a:cxnLst/>
            <a:rect l="l" t="t" r="r" b="b"/>
            <a:pathLst>
              <a:path w="341916" h="10884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5" y="38769"/>
                </a:lnTo>
                <a:lnTo>
                  <a:pt x="15185" y="42438"/>
                </a:lnTo>
                <a:lnTo>
                  <a:pt x="15410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341916" h="108847">
                <a:moveTo>
                  <a:pt x="42683" y="13942"/>
                </a:moveTo>
                <a:lnTo>
                  <a:pt x="44864" y="18100"/>
                </a:lnTo>
                <a:lnTo>
                  <a:pt x="45802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8" y="2874"/>
                </a:lnTo>
                <a:lnTo>
                  <a:pt x="27518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7" y="5279"/>
                </a:lnTo>
                <a:lnTo>
                  <a:pt x="7002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6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4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30" y="31390"/>
                </a:lnTo>
                <a:lnTo>
                  <a:pt x="15410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6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5" y="83470"/>
                </a:lnTo>
                <a:lnTo>
                  <a:pt x="10029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8" y="97107"/>
                </a:lnTo>
                <a:lnTo>
                  <a:pt x="27518" y="86038"/>
                </a:lnTo>
                <a:lnTo>
                  <a:pt x="30126" y="85834"/>
                </a:lnTo>
                <a:lnTo>
                  <a:pt x="27518" y="82614"/>
                </a:lnTo>
                <a:lnTo>
                  <a:pt x="27518" y="49409"/>
                </a:lnTo>
                <a:lnTo>
                  <a:pt x="32450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0" y="59540"/>
                </a:lnTo>
                <a:lnTo>
                  <a:pt x="41888" y="62984"/>
                </a:lnTo>
                <a:lnTo>
                  <a:pt x="41888" y="72524"/>
                </a:lnTo>
                <a:lnTo>
                  <a:pt x="39911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1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8" y="37057"/>
                </a:lnTo>
                <a:lnTo>
                  <a:pt x="27518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9" y="11007"/>
                </a:lnTo>
                <a:lnTo>
                  <a:pt x="42683" y="13942"/>
                </a:lnTo>
                <a:close/>
              </a:path>
              <a:path w="341916" h="108847">
                <a:moveTo>
                  <a:pt x="31023" y="81962"/>
                </a:moveTo>
                <a:lnTo>
                  <a:pt x="27518" y="82614"/>
                </a:lnTo>
                <a:lnTo>
                  <a:pt x="30126" y="85834"/>
                </a:lnTo>
                <a:lnTo>
                  <a:pt x="33001" y="85263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341916" h="108847">
                <a:moveTo>
                  <a:pt x="81493" y="12413"/>
                </a:moveTo>
                <a:lnTo>
                  <a:pt x="83531" y="14961"/>
                </a:lnTo>
                <a:lnTo>
                  <a:pt x="83776" y="18406"/>
                </a:lnTo>
                <a:lnTo>
                  <a:pt x="83776" y="78700"/>
                </a:lnTo>
                <a:lnTo>
                  <a:pt x="83022" y="81085"/>
                </a:lnTo>
                <a:lnTo>
                  <a:pt x="80005" y="83286"/>
                </a:lnTo>
                <a:lnTo>
                  <a:pt x="76784" y="83959"/>
                </a:lnTo>
                <a:lnTo>
                  <a:pt x="71852" y="84204"/>
                </a:lnTo>
                <a:lnTo>
                  <a:pt x="71852" y="86038"/>
                </a:lnTo>
                <a:lnTo>
                  <a:pt x="106340" y="86038"/>
                </a:lnTo>
                <a:lnTo>
                  <a:pt x="106340" y="84326"/>
                </a:lnTo>
                <a:lnTo>
                  <a:pt x="101775" y="84163"/>
                </a:lnTo>
                <a:lnTo>
                  <a:pt x="98655" y="83653"/>
                </a:lnTo>
                <a:lnTo>
                  <a:pt x="96984" y="82797"/>
                </a:lnTo>
                <a:lnTo>
                  <a:pt x="94477" y="79943"/>
                </a:lnTo>
                <a:lnTo>
                  <a:pt x="94477" y="3180"/>
                </a:lnTo>
                <a:lnTo>
                  <a:pt x="94171" y="2018"/>
                </a:lnTo>
                <a:lnTo>
                  <a:pt x="93438" y="2018"/>
                </a:lnTo>
                <a:lnTo>
                  <a:pt x="70996" y="13453"/>
                </a:lnTo>
                <a:lnTo>
                  <a:pt x="72463" y="14512"/>
                </a:lnTo>
                <a:lnTo>
                  <a:pt x="75734" y="13300"/>
                </a:lnTo>
                <a:lnTo>
                  <a:pt x="78802" y="12413"/>
                </a:lnTo>
                <a:lnTo>
                  <a:pt x="81493" y="12413"/>
                </a:lnTo>
                <a:close/>
              </a:path>
              <a:path w="341916" h="108847">
                <a:moveTo>
                  <a:pt x="133471" y="77192"/>
                </a:moveTo>
                <a:lnTo>
                  <a:pt x="132879" y="80412"/>
                </a:lnTo>
                <a:lnTo>
                  <a:pt x="133593" y="84153"/>
                </a:lnTo>
                <a:lnTo>
                  <a:pt x="136447" y="86395"/>
                </a:lnTo>
                <a:lnTo>
                  <a:pt x="139729" y="86955"/>
                </a:lnTo>
                <a:lnTo>
                  <a:pt x="143826" y="86527"/>
                </a:lnTo>
                <a:lnTo>
                  <a:pt x="145538" y="87873"/>
                </a:lnTo>
                <a:lnTo>
                  <a:pt x="144793" y="91725"/>
                </a:lnTo>
                <a:lnTo>
                  <a:pt x="143306" y="94294"/>
                </a:lnTo>
                <a:lnTo>
                  <a:pt x="141818" y="96862"/>
                </a:lnTo>
                <a:lnTo>
                  <a:pt x="139117" y="99247"/>
                </a:lnTo>
                <a:lnTo>
                  <a:pt x="135204" y="101449"/>
                </a:lnTo>
                <a:lnTo>
                  <a:pt x="136365" y="103894"/>
                </a:lnTo>
                <a:lnTo>
                  <a:pt x="139790" y="102345"/>
                </a:lnTo>
                <a:lnTo>
                  <a:pt x="142990" y="99797"/>
                </a:lnTo>
                <a:lnTo>
                  <a:pt x="145966" y="96251"/>
                </a:lnTo>
                <a:lnTo>
                  <a:pt x="148942" y="92704"/>
                </a:lnTo>
                <a:lnTo>
                  <a:pt x="150430" y="88872"/>
                </a:lnTo>
                <a:lnTo>
                  <a:pt x="150430" y="81167"/>
                </a:lnTo>
                <a:lnTo>
                  <a:pt x="149410" y="78364"/>
                </a:lnTo>
                <a:lnTo>
                  <a:pt x="147372" y="76346"/>
                </a:lnTo>
                <a:lnTo>
                  <a:pt x="143031" y="73319"/>
                </a:lnTo>
                <a:lnTo>
                  <a:pt x="137772" y="73319"/>
                </a:lnTo>
                <a:lnTo>
                  <a:pt x="135835" y="74094"/>
                </a:lnTo>
                <a:lnTo>
                  <a:pt x="133471" y="77192"/>
                </a:lnTo>
                <a:close/>
              </a:path>
              <a:path w="341916" h="108847">
                <a:moveTo>
                  <a:pt x="181682" y="12413"/>
                </a:moveTo>
                <a:lnTo>
                  <a:pt x="183720" y="14961"/>
                </a:lnTo>
                <a:lnTo>
                  <a:pt x="183965" y="18406"/>
                </a:lnTo>
                <a:lnTo>
                  <a:pt x="183965" y="78700"/>
                </a:lnTo>
                <a:lnTo>
                  <a:pt x="183211" y="81085"/>
                </a:lnTo>
                <a:lnTo>
                  <a:pt x="180194" y="83286"/>
                </a:lnTo>
                <a:lnTo>
                  <a:pt x="176973" y="83959"/>
                </a:lnTo>
                <a:lnTo>
                  <a:pt x="172041" y="84204"/>
                </a:lnTo>
                <a:lnTo>
                  <a:pt x="172041" y="86038"/>
                </a:lnTo>
                <a:lnTo>
                  <a:pt x="206529" y="86038"/>
                </a:lnTo>
                <a:lnTo>
                  <a:pt x="206529" y="84326"/>
                </a:lnTo>
                <a:lnTo>
                  <a:pt x="201963" y="84163"/>
                </a:lnTo>
                <a:lnTo>
                  <a:pt x="198844" y="83653"/>
                </a:lnTo>
                <a:lnTo>
                  <a:pt x="197173" y="82797"/>
                </a:lnTo>
                <a:lnTo>
                  <a:pt x="194666" y="79944"/>
                </a:lnTo>
                <a:lnTo>
                  <a:pt x="194666" y="3180"/>
                </a:lnTo>
                <a:lnTo>
                  <a:pt x="194360" y="2018"/>
                </a:lnTo>
                <a:lnTo>
                  <a:pt x="193627" y="2018"/>
                </a:lnTo>
                <a:lnTo>
                  <a:pt x="171184" y="13453"/>
                </a:lnTo>
                <a:lnTo>
                  <a:pt x="172652" y="14512"/>
                </a:lnTo>
                <a:lnTo>
                  <a:pt x="175923" y="13300"/>
                </a:lnTo>
                <a:lnTo>
                  <a:pt x="178991" y="12413"/>
                </a:lnTo>
                <a:lnTo>
                  <a:pt x="181682" y="12413"/>
                </a:lnTo>
                <a:close/>
              </a:path>
              <a:path w="341916" h="108847">
                <a:moveTo>
                  <a:pt x="228299" y="32409"/>
                </a:moveTo>
                <a:lnTo>
                  <a:pt x="227871" y="33877"/>
                </a:lnTo>
                <a:lnTo>
                  <a:pt x="230378" y="34611"/>
                </a:lnTo>
                <a:lnTo>
                  <a:pt x="235759" y="34611"/>
                </a:lnTo>
                <a:lnTo>
                  <a:pt x="241569" y="35895"/>
                </a:lnTo>
                <a:lnTo>
                  <a:pt x="247806" y="38463"/>
                </a:lnTo>
                <a:lnTo>
                  <a:pt x="251159" y="40022"/>
                </a:lnTo>
                <a:lnTo>
                  <a:pt x="261303" y="48871"/>
                </a:lnTo>
                <a:lnTo>
                  <a:pt x="264684" y="61272"/>
                </a:lnTo>
                <a:lnTo>
                  <a:pt x="264684" y="67306"/>
                </a:lnTo>
                <a:lnTo>
                  <a:pt x="262930" y="72392"/>
                </a:lnTo>
                <a:lnTo>
                  <a:pt x="259425" y="76529"/>
                </a:lnTo>
                <a:lnTo>
                  <a:pt x="255919" y="80667"/>
                </a:lnTo>
                <a:lnTo>
                  <a:pt x="251821" y="82736"/>
                </a:lnTo>
                <a:lnTo>
                  <a:pt x="245095" y="82736"/>
                </a:lnTo>
                <a:lnTo>
                  <a:pt x="242190" y="81422"/>
                </a:lnTo>
                <a:lnTo>
                  <a:pt x="238419" y="78792"/>
                </a:lnTo>
                <a:lnTo>
                  <a:pt x="234648" y="76163"/>
                </a:lnTo>
                <a:lnTo>
                  <a:pt x="231601" y="74848"/>
                </a:lnTo>
                <a:lnTo>
                  <a:pt x="229277" y="74848"/>
                </a:lnTo>
                <a:lnTo>
                  <a:pt x="225211" y="76224"/>
                </a:lnTo>
                <a:lnTo>
                  <a:pt x="223896" y="79434"/>
                </a:lnTo>
                <a:lnTo>
                  <a:pt x="223896" y="82696"/>
                </a:lnTo>
                <a:lnTo>
                  <a:pt x="225934" y="84958"/>
                </a:lnTo>
                <a:lnTo>
                  <a:pt x="230011" y="86222"/>
                </a:lnTo>
                <a:lnTo>
                  <a:pt x="232457" y="86997"/>
                </a:lnTo>
                <a:lnTo>
                  <a:pt x="235678" y="87383"/>
                </a:lnTo>
                <a:lnTo>
                  <a:pt x="240345" y="87379"/>
                </a:lnTo>
                <a:lnTo>
                  <a:pt x="253412" y="85016"/>
                </a:lnTo>
                <a:lnTo>
                  <a:pt x="264041" y="78333"/>
                </a:lnTo>
                <a:lnTo>
                  <a:pt x="270462" y="72300"/>
                </a:lnTo>
                <a:lnTo>
                  <a:pt x="273673" y="64779"/>
                </a:lnTo>
                <a:lnTo>
                  <a:pt x="273673" y="51733"/>
                </a:lnTo>
                <a:lnTo>
                  <a:pt x="272918" y="47911"/>
                </a:lnTo>
                <a:lnTo>
                  <a:pt x="271410" y="44303"/>
                </a:lnTo>
                <a:lnTo>
                  <a:pt x="269902" y="40695"/>
                </a:lnTo>
                <a:lnTo>
                  <a:pt x="267680" y="37444"/>
                </a:lnTo>
                <a:lnTo>
                  <a:pt x="264745" y="34550"/>
                </a:lnTo>
                <a:lnTo>
                  <a:pt x="261320" y="31206"/>
                </a:lnTo>
                <a:lnTo>
                  <a:pt x="257060" y="28679"/>
                </a:lnTo>
                <a:lnTo>
                  <a:pt x="251964" y="26967"/>
                </a:lnTo>
                <a:lnTo>
                  <a:pt x="248866" y="25948"/>
                </a:lnTo>
                <a:lnTo>
                  <a:pt x="243974" y="24868"/>
                </a:lnTo>
                <a:lnTo>
                  <a:pt x="237288" y="23726"/>
                </a:lnTo>
                <a:lnTo>
                  <a:pt x="242486" y="13025"/>
                </a:lnTo>
                <a:lnTo>
                  <a:pt x="267007" y="13025"/>
                </a:lnTo>
                <a:lnTo>
                  <a:pt x="269881" y="12168"/>
                </a:lnTo>
                <a:lnTo>
                  <a:pt x="274651" y="856"/>
                </a:lnTo>
                <a:lnTo>
                  <a:pt x="273673" y="0"/>
                </a:lnTo>
                <a:lnTo>
                  <a:pt x="270890" y="2507"/>
                </a:lnTo>
                <a:lnTo>
                  <a:pt x="267863" y="3180"/>
                </a:lnTo>
                <a:lnTo>
                  <a:pt x="241630" y="3180"/>
                </a:lnTo>
                <a:lnTo>
                  <a:pt x="228299" y="32409"/>
                </a:lnTo>
                <a:close/>
              </a:path>
              <a:path w="341916" h="108847">
                <a:moveTo>
                  <a:pt x="298622" y="76499"/>
                </a:moveTo>
                <a:lnTo>
                  <a:pt x="305075" y="69810"/>
                </a:lnTo>
                <a:lnTo>
                  <a:pt x="315551" y="58670"/>
                </a:lnTo>
                <a:lnTo>
                  <a:pt x="323409" y="49872"/>
                </a:lnTo>
                <a:lnTo>
                  <a:pt x="328647" y="43416"/>
                </a:lnTo>
                <a:lnTo>
                  <a:pt x="333253" y="37220"/>
                </a:lnTo>
                <a:lnTo>
                  <a:pt x="335557" y="30779"/>
                </a:lnTo>
                <a:lnTo>
                  <a:pt x="335557" y="17815"/>
                </a:lnTo>
                <a:lnTo>
                  <a:pt x="333426" y="12505"/>
                </a:lnTo>
                <a:lnTo>
                  <a:pt x="329166" y="8163"/>
                </a:lnTo>
                <a:lnTo>
                  <a:pt x="324906" y="3821"/>
                </a:lnTo>
                <a:lnTo>
                  <a:pt x="319332" y="1651"/>
                </a:lnTo>
                <a:lnTo>
                  <a:pt x="306857" y="1651"/>
                </a:lnTo>
                <a:lnTo>
                  <a:pt x="301628" y="3475"/>
                </a:lnTo>
                <a:lnTo>
                  <a:pt x="296756" y="7124"/>
                </a:lnTo>
                <a:lnTo>
                  <a:pt x="291885" y="10772"/>
                </a:lnTo>
                <a:lnTo>
                  <a:pt x="288430" y="17285"/>
                </a:lnTo>
                <a:lnTo>
                  <a:pt x="286392" y="26662"/>
                </a:lnTo>
                <a:lnTo>
                  <a:pt x="289021" y="27211"/>
                </a:lnTo>
                <a:lnTo>
                  <a:pt x="290774" y="22564"/>
                </a:lnTo>
                <a:lnTo>
                  <a:pt x="292609" y="19120"/>
                </a:lnTo>
                <a:lnTo>
                  <a:pt x="294525" y="16877"/>
                </a:lnTo>
                <a:lnTo>
                  <a:pt x="297990" y="12800"/>
                </a:lnTo>
                <a:lnTo>
                  <a:pt x="302515" y="10762"/>
                </a:lnTo>
                <a:lnTo>
                  <a:pt x="312625" y="10762"/>
                </a:lnTo>
                <a:lnTo>
                  <a:pt x="316519" y="12342"/>
                </a:lnTo>
                <a:lnTo>
                  <a:pt x="319780" y="15501"/>
                </a:lnTo>
                <a:lnTo>
                  <a:pt x="323041" y="18661"/>
                </a:lnTo>
                <a:lnTo>
                  <a:pt x="324672" y="23257"/>
                </a:lnTo>
                <a:lnTo>
                  <a:pt x="324672" y="36180"/>
                </a:lnTo>
                <a:lnTo>
                  <a:pt x="322002" y="43253"/>
                </a:lnTo>
                <a:lnTo>
                  <a:pt x="316661" y="50510"/>
                </a:lnTo>
                <a:lnTo>
                  <a:pt x="313602" y="54469"/>
                </a:lnTo>
                <a:lnTo>
                  <a:pt x="306711" y="62615"/>
                </a:lnTo>
                <a:lnTo>
                  <a:pt x="297600" y="72669"/>
                </a:lnTo>
                <a:lnTo>
                  <a:pt x="286269" y="84632"/>
                </a:lnTo>
                <a:lnTo>
                  <a:pt x="286269" y="86038"/>
                </a:lnTo>
                <a:lnTo>
                  <a:pt x="335128" y="86038"/>
                </a:lnTo>
                <a:lnTo>
                  <a:pt x="341916" y="68977"/>
                </a:lnTo>
                <a:lnTo>
                  <a:pt x="340326" y="68243"/>
                </a:lnTo>
                <a:lnTo>
                  <a:pt x="338328" y="71872"/>
                </a:lnTo>
                <a:lnTo>
                  <a:pt x="336535" y="74155"/>
                </a:lnTo>
                <a:lnTo>
                  <a:pt x="333355" y="76031"/>
                </a:lnTo>
                <a:lnTo>
                  <a:pt x="330603" y="76499"/>
                </a:lnTo>
                <a:lnTo>
                  <a:pt x="298622" y="7649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7" name="object 747"/>
          <p:cNvSpPr/>
          <p:nvPr/>
        </p:nvSpPr>
        <p:spPr>
          <a:xfrm>
            <a:off x="6018085" y="2739942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8" y="6890"/>
                </a:moveTo>
                <a:lnTo>
                  <a:pt x="3118" y="0"/>
                </a:lnTo>
                <a:lnTo>
                  <a:pt x="0" y="20424"/>
                </a:lnTo>
                <a:lnTo>
                  <a:pt x="2609" y="22992"/>
                </a:lnTo>
                <a:lnTo>
                  <a:pt x="7969" y="26661"/>
                </a:lnTo>
                <a:lnTo>
                  <a:pt x="8194" y="13575"/>
                </a:lnTo>
                <a:lnTo>
                  <a:pt x="4811" y="10232"/>
                </a:lnTo>
                <a:lnTo>
                  <a:pt x="3118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8" name="object 748"/>
          <p:cNvSpPr/>
          <p:nvPr/>
        </p:nvSpPr>
        <p:spPr>
          <a:xfrm>
            <a:off x="6011525" y="2721650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5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6"/>
                </a:lnTo>
                <a:lnTo>
                  <a:pt x="42499" y="10966"/>
                </a:lnTo>
                <a:lnTo>
                  <a:pt x="38708" y="9783"/>
                </a:lnTo>
                <a:lnTo>
                  <a:pt x="34631" y="8683"/>
                </a:lnTo>
                <a:lnTo>
                  <a:pt x="30901" y="8030"/>
                </a:lnTo>
                <a:lnTo>
                  <a:pt x="27518" y="7827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7"/>
                </a:lnTo>
                <a:lnTo>
                  <a:pt x="16490" y="8153"/>
                </a:lnTo>
                <a:lnTo>
                  <a:pt x="11057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7"/>
                </a:lnTo>
                <a:lnTo>
                  <a:pt x="3016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6" y="17805"/>
                </a:lnTo>
                <a:lnTo>
                  <a:pt x="16245" y="13198"/>
                </a:lnTo>
                <a:lnTo>
                  <a:pt x="19344" y="11802"/>
                </a:lnTo>
                <a:lnTo>
                  <a:pt x="23176" y="11312"/>
                </a:lnTo>
                <a:lnTo>
                  <a:pt x="23176" y="39992"/>
                </a:lnTo>
                <a:lnTo>
                  <a:pt x="20118" y="38239"/>
                </a:lnTo>
                <a:lnTo>
                  <a:pt x="17530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1"/>
                </a:lnTo>
                <a:lnTo>
                  <a:pt x="23298" y="87567"/>
                </a:lnTo>
                <a:lnTo>
                  <a:pt x="15919" y="87445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5"/>
                </a:lnTo>
                <a:lnTo>
                  <a:pt x="3016" y="73482"/>
                </a:lnTo>
                <a:lnTo>
                  <a:pt x="1834" y="68427"/>
                </a:lnTo>
                <a:lnTo>
                  <a:pt x="0" y="68427"/>
                </a:lnTo>
                <a:lnTo>
                  <a:pt x="0" y="84632"/>
                </a:lnTo>
                <a:lnTo>
                  <a:pt x="4362" y="86915"/>
                </a:lnTo>
                <a:lnTo>
                  <a:pt x="7705" y="88423"/>
                </a:lnTo>
                <a:lnTo>
                  <a:pt x="10029" y="89157"/>
                </a:lnTo>
                <a:lnTo>
                  <a:pt x="13534" y="90258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8"/>
                </a:lnTo>
                <a:lnTo>
                  <a:pt x="27518" y="87567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3" y="59764"/>
                </a:lnTo>
                <a:lnTo>
                  <a:pt x="37546" y="61517"/>
                </a:lnTo>
                <a:lnTo>
                  <a:pt x="40440" y="64493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1" y="81656"/>
                </a:lnTo>
                <a:lnTo>
                  <a:pt x="35956" y="84387"/>
                </a:lnTo>
                <a:lnTo>
                  <a:pt x="33836" y="85855"/>
                </a:lnTo>
                <a:lnTo>
                  <a:pt x="33001" y="90217"/>
                </a:lnTo>
                <a:lnTo>
                  <a:pt x="36140" y="89279"/>
                </a:lnTo>
                <a:lnTo>
                  <a:pt x="39279" y="88342"/>
                </a:lnTo>
                <a:lnTo>
                  <a:pt x="41969" y="86935"/>
                </a:lnTo>
                <a:lnTo>
                  <a:pt x="44211" y="85060"/>
                </a:lnTo>
                <a:lnTo>
                  <a:pt x="47147" y="82655"/>
                </a:lnTo>
                <a:lnTo>
                  <a:pt x="49226" y="79678"/>
                </a:lnTo>
                <a:lnTo>
                  <a:pt x="50449" y="76132"/>
                </a:lnTo>
                <a:lnTo>
                  <a:pt x="51264" y="73849"/>
                </a:lnTo>
                <a:lnTo>
                  <a:pt x="51672" y="69161"/>
                </a:lnTo>
                <a:lnTo>
                  <a:pt x="51672" y="63045"/>
                </a:lnTo>
                <a:lnTo>
                  <a:pt x="49919" y="58144"/>
                </a:lnTo>
                <a:lnTo>
                  <a:pt x="46413" y="54454"/>
                </a:lnTo>
                <a:lnTo>
                  <a:pt x="42907" y="50765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6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9" name="object 749"/>
          <p:cNvSpPr/>
          <p:nvPr/>
        </p:nvSpPr>
        <p:spPr>
          <a:xfrm>
            <a:off x="6036542" y="2797405"/>
            <a:ext cx="5744" cy="4352"/>
          </a:xfrm>
          <a:custGeom>
            <a:avLst/>
            <a:gdLst/>
            <a:ahLst/>
            <a:cxnLst/>
            <a:rect l="l" t="t" r="r" b="b"/>
            <a:pathLst>
              <a:path w="6318" h="4932">
                <a:moveTo>
                  <a:pt x="3505" y="1060"/>
                </a:moveTo>
                <a:lnTo>
                  <a:pt x="0" y="1712"/>
                </a:lnTo>
                <a:lnTo>
                  <a:pt x="2608" y="4932"/>
                </a:lnTo>
                <a:lnTo>
                  <a:pt x="5483" y="4361"/>
                </a:lnTo>
                <a:lnTo>
                  <a:pt x="6318" y="0"/>
                </a:lnTo>
                <a:lnTo>
                  <a:pt x="3505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0" name="object 750"/>
          <p:cNvSpPr/>
          <p:nvPr/>
        </p:nvSpPr>
        <p:spPr>
          <a:xfrm>
            <a:off x="6076067" y="2727801"/>
            <a:ext cx="32131" cy="74135"/>
          </a:xfrm>
          <a:custGeom>
            <a:avLst/>
            <a:gdLst/>
            <a:ahLst/>
            <a:cxnLst/>
            <a:rect l="l" t="t" r="r" b="b"/>
            <a:pathLst>
              <a:path w="35344" h="84020">
                <a:moveTo>
                  <a:pt x="10497" y="10395"/>
                </a:moveTo>
                <a:lnTo>
                  <a:pt x="12535" y="12943"/>
                </a:lnTo>
                <a:lnTo>
                  <a:pt x="12780" y="16388"/>
                </a:lnTo>
                <a:lnTo>
                  <a:pt x="12780" y="76682"/>
                </a:lnTo>
                <a:lnTo>
                  <a:pt x="12026" y="79067"/>
                </a:lnTo>
                <a:lnTo>
                  <a:pt x="9009" y="81268"/>
                </a:lnTo>
                <a:lnTo>
                  <a:pt x="5788" y="81941"/>
                </a:lnTo>
                <a:lnTo>
                  <a:pt x="856" y="82186"/>
                </a:lnTo>
                <a:lnTo>
                  <a:pt x="856" y="84020"/>
                </a:lnTo>
                <a:lnTo>
                  <a:pt x="35344" y="84020"/>
                </a:lnTo>
                <a:lnTo>
                  <a:pt x="35344" y="82308"/>
                </a:lnTo>
                <a:lnTo>
                  <a:pt x="30778" y="82145"/>
                </a:lnTo>
                <a:lnTo>
                  <a:pt x="27659" y="81635"/>
                </a:lnTo>
                <a:lnTo>
                  <a:pt x="25988" y="80779"/>
                </a:lnTo>
                <a:lnTo>
                  <a:pt x="23481" y="77925"/>
                </a:lnTo>
                <a:lnTo>
                  <a:pt x="23481" y="1162"/>
                </a:lnTo>
                <a:lnTo>
                  <a:pt x="23175" y="0"/>
                </a:lnTo>
                <a:lnTo>
                  <a:pt x="22442" y="0"/>
                </a:lnTo>
                <a:lnTo>
                  <a:pt x="0" y="11435"/>
                </a:lnTo>
                <a:lnTo>
                  <a:pt x="1467" y="12494"/>
                </a:lnTo>
                <a:lnTo>
                  <a:pt x="4738" y="11282"/>
                </a:lnTo>
                <a:lnTo>
                  <a:pt x="7806" y="10395"/>
                </a:lnTo>
                <a:lnTo>
                  <a:pt x="10497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1" name="object 751"/>
          <p:cNvSpPr/>
          <p:nvPr/>
        </p:nvSpPr>
        <p:spPr>
          <a:xfrm>
            <a:off x="6132324" y="2790714"/>
            <a:ext cx="15955" cy="26978"/>
          </a:xfrm>
          <a:custGeom>
            <a:avLst/>
            <a:gdLst/>
            <a:ahLst/>
            <a:cxnLst/>
            <a:rect l="l" t="t" r="r" b="b"/>
            <a:pathLst>
              <a:path w="17550" h="30575">
                <a:moveTo>
                  <a:pt x="591" y="3872"/>
                </a:moveTo>
                <a:lnTo>
                  <a:pt x="0" y="7093"/>
                </a:lnTo>
                <a:lnTo>
                  <a:pt x="713" y="10833"/>
                </a:lnTo>
                <a:lnTo>
                  <a:pt x="3567" y="13076"/>
                </a:lnTo>
                <a:lnTo>
                  <a:pt x="6849" y="13636"/>
                </a:lnTo>
                <a:lnTo>
                  <a:pt x="10946" y="13208"/>
                </a:lnTo>
                <a:lnTo>
                  <a:pt x="12658" y="14553"/>
                </a:lnTo>
                <a:lnTo>
                  <a:pt x="11914" y="18406"/>
                </a:lnTo>
                <a:lnTo>
                  <a:pt x="10426" y="20974"/>
                </a:lnTo>
                <a:lnTo>
                  <a:pt x="8938" y="23542"/>
                </a:lnTo>
                <a:lnTo>
                  <a:pt x="6237" y="25927"/>
                </a:lnTo>
                <a:lnTo>
                  <a:pt x="2324" y="28129"/>
                </a:lnTo>
                <a:lnTo>
                  <a:pt x="3485" y="30575"/>
                </a:lnTo>
                <a:lnTo>
                  <a:pt x="6910" y="29026"/>
                </a:lnTo>
                <a:lnTo>
                  <a:pt x="10110" y="26478"/>
                </a:lnTo>
                <a:lnTo>
                  <a:pt x="13086" y="22931"/>
                </a:lnTo>
                <a:lnTo>
                  <a:pt x="16062" y="19385"/>
                </a:lnTo>
                <a:lnTo>
                  <a:pt x="17550" y="15552"/>
                </a:lnTo>
                <a:lnTo>
                  <a:pt x="17550" y="7847"/>
                </a:lnTo>
                <a:lnTo>
                  <a:pt x="16530" y="5044"/>
                </a:lnTo>
                <a:lnTo>
                  <a:pt x="14493" y="3026"/>
                </a:lnTo>
                <a:lnTo>
                  <a:pt x="10151" y="0"/>
                </a:lnTo>
                <a:lnTo>
                  <a:pt x="4892" y="0"/>
                </a:lnTo>
                <a:lnTo>
                  <a:pt x="2955" y="774"/>
                </a:lnTo>
                <a:lnTo>
                  <a:pt x="591" y="387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2" name="object 752"/>
          <p:cNvSpPr/>
          <p:nvPr/>
        </p:nvSpPr>
        <p:spPr>
          <a:xfrm>
            <a:off x="6224722" y="2786236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5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3" name="object 753"/>
          <p:cNvSpPr/>
          <p:nvPr/>
        </p:nvSpPr>
        <p:spPr>
          <a:xfrm>
            <a:off x="6281648" y="2786236"/>
            <a:ext cx="23163" cy="16726"/>
          </a:xfrm>
          <a:custGeom>
            <a:avLst/>
            <a:gdLst/>
            <a:ahLst/>
            <a:cxnLst/>
            <a:rect l="l" t="t" r="r" b="b"/>
            <a:pathLst>
              <a:path w="25479" h="18956">
                <a:moveTo>
                  <a:pt x="692" y="0"/>
                </a:moveTo>
                <a:lnTo>
                  <a:pt x="0" y="15308"/>
                </a:lnTo>
                <a:lnTo>
                  <a:pt x="6604" y="18956"/>
                </a:lnTo>
                <a:lnTo>
                  <a:pt x="14635" y="18956"/>
                </a:lnTo>
                <a:lnTo>
                  <a:pt x="21443" y="18098"/>
                </a:lnTo>
                <a:lnTo>
                  <a:pt x="25479" y="12251"/>
                </a:lnTo>
                <a:lnTo>
                  <a:pt x="21361" y="15532"/>
                </a:lnTo>
                <a:lnTo>
                  <a:pt x="8194" y="15532"/>
                </a:lnTo>
                <a:lnTo>
                  <a:pt x="3302" y="10355"/>
                </a:lnTo>
                <a:lnTo>
                  <a:pt x="69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4" name="object 754"/>
          <p:cNvSpPr/>
          <p:nvPr/>
        </p:nvSpPr>
        <p:spPr>
          <a:xfrm>
            <a:off x="6269380" y="2727694"/>
            <a:ext cx="51533" cy="74511"/>
          </a:xfrm>
          <a:custGeom>
            <a:avLst/>
            <a:gdLst/>
            <a:ahLst/>
            <a:cxnLst/>
            <a:rect l="l" t="t" r="r" b="b"/>
            <a:pathLst>
              <a:path w="56686" h="84446">
                <a:moveTo>
                  <a:pt x="12107" y="34285"/>
                </a:moveTo>
                <a:lnTo>
                  <a:pt x="12780" y="26335"/>
                </a:lnTo>
                <a:lnTo>
                  <a:pt x="14126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4" y="8805"/>
                </a:lnTo>
                <a:lnTo>
                  <a:pt x="42561" y="19812"/>
                </a:lnTo>
                <a:lnTo>
                  <a:pt x="43906" y="25724"/>
                </a:lnTo>
                <a:lnTo>
                  <a:pt x="44578" y="33632"/>
                </a:lnTo>
                <a:lnTo>
                  <a:pt x="44534" y="47705"/>
                </a:lnTo>
                <a:lnTo>
                  <a:pt x="43534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6" y="50245"/>
                </a:lnTo>
                <a:lnTo>
                  <a:pt x="56629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5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0" y="60803"/>
                </a:lnTo>
                <a:lnTo>
                  <a:pt x="12107" y="53404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5" name="object 755"/>
          <p:cNvSpPr/>
          <p:nvPr/>
        </p:nvSpPr>
        <p:spPr>
          <a:xfrm>
            <a:off x="6212454" y="2727694"/>
            <a:ext cx="51533" cy="74511"/>
          </a:xfrm>
          <a:custGeom>
            <a:avLst/>
            <a:gdLst/>
            <a:ahLst/>
            <a:cxnLst/>
            <a:rect l="l" t="t" r="r" b="b"/>
            <a:pathLst>
              <a:path w="56686" h="84446">
                <a:moveTo>
                  <a:pt x="12107" y="34285"/>
                </a:moveTo>
                <a:lnTo>
                  <a:pt x="12780" y="26335"/>
                </a:lnTo>
                <a:lnTo>
                  <a:pt x="14126" y="20301"/>
                </a:lnTo>
                <a:lnTo>
                  <a:pt x="16694" y="8968"/>
                </a:lnTo>
                <a:lnTo>
                  <a:pt x="21443" y="3302"/>
                </a:lnTo>
                <a:lnTo>
                  <a:pt x="35304" y="3302"/>
                </a:lnTo>
                <a:lnTo>
                  <a:pt x="40033" y="8805"/>
                </a:lnTo>
                <a:lnTo>
                  <a:pt x="42560" y="19812"/>
                </a:lnTo>
                <a:lnTo>
                  <a:pt x="43906" y="25724"/>
                </a:lnTo>
                <a:lnTo>
                  <a:pt x="44578" y="33632"/>
                </a:lnTo>
                <a:lnTo>
                  <a:pt x="44534" y="47705"/>
                </a:lnTo>
                <a:lnTo>
                  <a:pt x="43534" y="61595"/>
                </a:lnTo>
                <a:lnTo>
                  <a:pt x="41215" y="72035"/>
                </a:lnTo>
                <a:lnTo>
                  <a:pt x="38973" y="78599"/>
                </a:lnTo>
                <a:lnTo>
                  <a:pt x="34937" y="84446"/>
                </a:lnTo>
                <a:lnTo>
                  <a:pt x="45564" y="77946"/>
                </a:lnTo>
                <a:lnTo>
                  <a:pt x="52895" y="65064"/>
                </a:lnTo>
                <a:lnTo>
                  <a:pt x="55422" y="57889"/>
                </a:lnTo>
                <a:lnTo>
                  <a:pt x="56686" y="50245"/>
                </a:lnTo>
                <a:lnTo>
                  <a:pt x="56630" y="39208"/>
                </a:lnTo>
                <a:lnTo>
                  <a:pt x="54833" y="26247"/>
                </a:lnTo>
                <a:lnTo>
                  <a:pt x="50510" y="14737"/>
                </a:lnTo>
                <a:lnTo>
                  <a:pt x="40778" y="3426"/>
                </a:lnTo>
                <a:lnTo>
                  <a:pt x="28679" y="0"/>
                </a:lnTo>
                <a:lnTo>
                  <a:pt x="26033" y="116"/>
                </a:lnTo>
                <a:lnTo>
                  <a:pt x="14116" y="4568"/>
                </a:lnTo>
                <a:lnTo>
                  <a:pt x="5565" y="15471"/>
                </a:lnTo>
                <a:lnTo>
                  <a:pt x="1168" y="29087"/>
                </a:lnTo>
                <a:lnTo>
                  <a:pt x="0" y="42621"/>
                </a:lnTo>
                <a:lnTo>
                  <a:pt x="424" y="51253"/>
                </a:lnTo>
                <a:lnTo>
                  <a:pt x="3124" y="64061"/>
                </a:lnTo>
                <a:lnTo>
                  <a:pt x="8316" y="74359"/>
                </a:lnTo>
                <a:lnTo>
                  <a:pt x="13493" y="81656"/>
                </a:lnTo>
                <a:lnTo>
                  <a:pt x="14186" y="66348"/>
                </a:lnTo>
                <a:lnTo>
                  <a:pt x="12800" y="60803"/>
                </a:lnTo>
                <a:lnTo>
                  <a:pt x="12107" y="53404"/>
                </a:lnTo>
                <a:lnTo>
                  <a:pt x="12107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6" name="object 756"/>
          <p:cNvSpPr/>
          <p:nvPr/>
        </p:nvSpPr>
        <p:spPr>
          <a:xfrm>
            <a:off x="6159476" y="2727154"/>
            <a:ext cx="44305" cy="75592"/>
          </a:xfrm>
          <a:custGeom>
            <a:avLst/>
            <a:gdLst/>
            <a:ahLst/>
            <a:cxnLst/>
            <a:rect l="l" t="t" r="r" b="b"/>
            <a:pathLst>
              <a:path w="48736" h="85671">
                <a:moveTo>
                  <a:pt x="2079" y="20852"/>
                </a:moveTo>
                <a:lnTo>
                  <a:pt x="4239" y="17102"/>
                </a:lnTo>
                <a:lnTo>
                  <a:pt x="6257" y="14329"/>
                </a:lnTo>
                <a:lnTo>
                  <a:pt x="8133" y="12535"/>
                </a:lnTo>
                <a:lnTo>
                  <a:pt x="11557" y="9233"/>
                </a:lnTo>
                <a:lnTo>
                  <a:pt x="15512" y="7582"/>
                </a:lnTo>
                <a:lnTo>
                  <a:pt x="23787" y="7582"/>
                </a:lnTo>
                <a:lnTo>
                  <a:pt x="27161" y="8744"/>
                </a:lnTo>
                <a:lnTo>
                  <a:pt x="30117" y="11068"/>
                </a:lnTo>
                <a:lnTo>
                  <a:pt x="33072" y="13391"/>
                </a:lnTo>
                <a:lnTo>
                  <a:pt x="34550" y="16775"/>
                </a:lnTo>
                <a:lnTo>
                  <a:pt x="34550" y="26233"/>
                </a:lnTo>
                <a:lnTo>
                  <a:pt x="32674" y="30269"/>
                </a:lnTo>
                <a:lnTo>
                  <a:pt x="28924" y="33326"/>
                </a:lnTo>
                <a:lnTo>
                  <a:pt x="25174" y="36384"/>
                </a:lnTo>
                <a:lnTo>
                  <a:pt x="20037" y="39095"/>
                </a:lnTo>
                <a:lnTo>
                  <a:pt x="13514" y="41460"/>
                </a:lnTo>
                <a:lnTo>
                  <a:pt x="14288" y="42968"/>
                </a:lnTo>
                <a:lnTo>
                  <a:pt x="25886" y="42866"/>
                </a:lnTo>
                <a:lnTo>
                  <a:pt x="32287" y="45659"/>
                </a:lnTo>
                <a:lnTo>
                  <a:pt x="36079" y="51244"/>
                </a:lnTo>
                <a:lnTo>
                  <a:pt x="38321" y="54546"/>
                </a:lnTo>
                <a:lnTo>
                  <a:pt x="39442" y="58378"/>
                </a:lnTo>
                <a:lnTo>
                  <a:pt x="39442" y="67265"/>
                </a:lnTo>
                <a:lnTo>
                  <a:pt x="38056" y="71454"/>
                </a:lnTo>
                <a:lnTo>
                  <a:pt x="35284" y="75306"/>
                </a:lnTo>
                <a:lnTo>
                  <a:pt x="32511" y="79159"/>
                </a:lnTo>
                <a:lnTo>
                  <a:pt x="28271" y="81085"/>
                </a:lnTo>
                <a:lnTo>
                  <a:pt x="19996" y="81085"/>
                </a:lnTo>
                <a:lnTo>
                  <a:pt x="16867" y="79923"/>
                </a:lnTo>
                <a:lnTo>
                  <a:pt x="13177" y="77600"/>
                </a:lnTo>
                <a:lnTo>
                  <a:pt x="9489" y="75276"/>
                </a:lnTo>
                <a:lnTo>
                  <a:pt x="6522" y="74114"/>
                </a:lnTo>
                <a:lnTo>
                  <a:pt x="4280" y="74114"/>
                </a:lnTo>
                <a:lnTo>
                  <a:pt x="1009" y="75581"/>
                </a:lnTo>
                <a:lnTo>
                  <a:pt x="0" y="78639"/>
                </a:lnTo>
                <a:lnTo>
                  <a:pt x="1009" y="81951"/>
                </a:lnTo>
                <a:lnTo>
                  <a:pt x="5045" y="84927"/>
                </a:lnTo>
                <a:lnTo>
                  <a:pt x="8561" y="85671"/>
                </a:lnTo>
                <a:lnTo>
                  <a:pt x="16096" y="85620"/>
                </a:lnTo>
                <a:lnTo>
                  <a:pt x="29496" y="83105"/>
                </a:lnTo>
                <a:lnTo>
                  <a:pt x="39595" y="76804"/>
                </a:lnTo>
                <a:lnTo>
                  <a:pt x="45690" y="70893"/>
                </a:lnTo>
                <a:lnTo>
                  <a:pt x="48736" y="64065"/>
                </a:lnTo>
                <a:lnTo>
                  <a:pt x="48736" y="49756"/>
                </a:lnTo>
                <a:lnTo>
                  <a:pt x="46515" y="44334"/>
                </a:lnTo>
                <a:lnTo>
                  <a:pt x="42071" y="40053"/>
                </a:lnTo>
                <a:lnTo>
                  <a:pt x="39706" y="37811"/>
                </a:lnTo>
                <a:lnTo>
                  <a:pt x="36567" y="35854"/>
                </a:lnTo>
                <a:lnTo>
                  <a:pt x="32654" y="34183"/>
                </a:lnTo>
                <a:lnTo>
                  <a:pt x="35997" y="31859"/>
                </a:lnTo>
                <a:lnTo>
                  <a:pt x="40053" y="27884"/>
                </a:lnTo>
                <a:lnTo>
                  <a:pt x="42866" y="24582"/>
                </a:lnTo>
                <a:lnTo>
                  <a:pt x="44272" y="20954"/>
                </a:lnTo>
                <a:lnTo>
                  <a:pt x="44272" y="12515"/>
                </a:lnTo>
                <a:lnTo>
                  <a:pt x="42571" y="8561"/>
                </a:lnTo>
                <a:lnTo>
                  <a:pt x="39166" y="5136"/>
                </a:lnTo>
                <a:lnTo>
                  <a:pt x="35763" y="1712"/>
                </a:lnTo>
                <a:lnTo>
                  <a:pt x="30942" y="0"/>
                </a:lnTo>
                <a:lnTo>
                  <a:pt x="18875" y="0"/>
                </a:lnTo>
                <a:lnTo>
                  <a:pt x="13739" y="1854"/>
                </a:lnTo>
                <a:lnTo>
                  <a:pt x="9295" y="5564"/>
                </a:lnTo>
                <a:lnTo>
                  <a:pt x="4851" y="9274"/>
                </a:lnTo>
                <a:lnTo>
                  <a:pt x="1814" y="14227"/>
                </a:lnTo>
                <a:lnTo>
                  <a:pt x="183" y="20424"/>
                </a:lnTo>
                <a:lnTo>
                  <a:pt x="2079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7" name="object 757"/>
          <p:cNvSpPr/>
          <p:nvPr/>
        </p:nvSpPr>
        <p:spPr>
          <a:xfrm>
            <a:off x="6421389" y="2727802"/>
            <a:ext cx="307942" cy="96041"/>
          </a:xfrm>
          <a:custGeom>
            <a:avLst/>
            <a:gdLst/>
            <a:ahLst/>
            <a:cxnLst/>
            <a:rect l="l" t="t" r="r" b="b"/>
            <a:pathLst>
              <a:path w="338736" h="108847">
                <a:moveTo>
                  <a:pt x="290539" y="5962"/>
                </a:moveTo>
                <a:lnTo>
                  <a:pt x="289276" y="9020"/>
                </a:lnTo>
                <a:lnTo>
                  <a:pt x="287634" y="13045"/>
                </a:lnTo>
                <a:lnTo>
                  <a:pt x="284985" y="19568"/>
                </a:lnTo>
                <a:lnTo>
                  <a:pt x="287125" y="20546"/>
                </a:lnTo>
                <a:lnTo>
                  <a:pt x="289775" y="16388"/>
                </a:lnTo>
                <a:lnTo>
                  <a:pt x="291967" y="13657"/>
                </a:lnTo>
                <a:lnTo>
                  <a:pt x="295431" y="11048"/>
                </a:lnTo>
                <a:lnTo>
                  <a:pt x="298275" y="10395"/>
                </a:lnTo>
                <a:lnTo>
                  <a:pt x="328891" y="10395"/>
                </a:lnTo>
                <a:lnTo>
                  <a:pt x="304125" y="85182"/>
                </a:lnTo>
                <a:lnTo>
                  <a:pt x="312197" y="85182"/>
                </a:lnTo>
                <a:lnTo>
                  <a:pt x="338736" y="3179"/>
                </a:lnTo>
                <a:lnTo>
                  <a:pt x="338736" y="1162"/>
                </a:lnTo>
                <a:lnTo>
                  <a:pt x="292384" y="1162"/>
                </a:lnTo>
                <a:lnTo>
                  <a:pt x="291365" y="3852"/>
                </a:lnTo>
                <a:lnTo>
                  <a:pt x="290539" y="5962"/>
                </a:lnTo>
                <a:close/>
              </a:path>
              <a:path w="338736" h="108847">
                <a:moveTo>
                  <a:pt x="10334" y="20648"/>
                </a:moveTo>
                <a:lnTo>
                  <a:pt x="10334" y="13758"/>
                </a:lnTo>
                <a:lnTo>
                  <a:pt x="7214" y="34183"/>
                </a:lnTo>
                <a:lnTo>
                  <a:pt x="9825" y="36751"/>
                </a:lnTo>
                <a:lnTo>
                  <a:pt x="15185" y="40420"/>
                </a:lnTo>
                <a:lnTo>
                  <a:pt x="15409" y="27334"/>
                </a:lnTo>
                <a:lnTo>
                  <a:pt x="12026" y="23991"/>
                </a:lnTo>
                <a:lnTo>
                  <a:pt x="10334" y="20648"/>
                </a:lnTo>
                <a:close/>
              </a:path>
              <a:path w="338736" h="108847">
                <a:moveTo>
                  <a:pt x="42683" y="11924"/>
                </a:moveTo>
                <a:lnTo>
                  <a:pt x="44864" y="16082"/>
                </a:lnTo>
                <a:lnTo>
                  <a:pt x="45801" y="21463"/>
                </a:lnTo>
                <a:lnTo>
                  <a:pt x="47636" y="21463"/>
                </a:lnTo>
                <a:lnTo>
                  <a:pt x="47636" y="7521"/>
                </a:lnTo>
                <a:lnTo>
                  <a:pt x="45476" y="5564"/>
                </a:lnTo>
                <a:lnTo>
                  <a:pt x="42499" y="3995"/>
                </a:lnTo>
                <a:lnTo>
                  <a:pt x="38708" y="2812"/>
                </a:lnTo>
                <a:lnTo>
                  <a:pt x="34631" y="1712"/>
                </a:lnTo>
                <a:lnTo>
                  <a:pt x="30900" y="1059"/>
                </a:lnTo>
                <a:lnTo>
                  <a:pt x="27517" y="856"/>
                </a:lnTo>
                <a:lnTo>
                  <a:pt x="27517" y="-6971"/>
                </a:lnTo>
                <a:lnTo>
                  <a:pt x="23298" y="-6971"/>
                </a:lnTo>
                <a:lnTo>
                  <a:pt x="23298" y="856"/>
                </a:lnTo>
                <a:lnTo>
                  <a:pt x="16490" y="1182"/>
                </a:lnTo>
                <a:lnTo>
                  <a:pt x="11057" y="3261"/>
                </a:lnTo>
                <a:lnTo>
                  <a:pt x="7001" y="7093"/>
                </a:lnTo>
                <a:lnTo>
                  <a:pt x="2945" y="10925"/>
                </a:lnTo>
                <a:lnTo>
                  <a:pt x="917" y="15165"/>
                </a:lnTo>
                <a:lnTo>
                  <a:pt x="917" y="25316"/>
                </a:lnTo>
                <a:lnTo>
                  <a:pt x="3016" y="30106"/>
                </a:lnTo>
                <a:lnTo>
                  <a:pt x="7214" y="34183"/>
                </a:lnTo>
                <a:lnTo>
                  <a:pt x="10334" y="13758"/>
                </a:lnTo>
                <a:lnTo>
                  <a:pt x="11516" y="10833"/>
                </a:lnTo>
                <a:lnTo>
                  <a:pt x="16246" y="6226"/>
                </a:lnTo>
                <a:lnTo>
                  <a:pt x="19343" y="4830"/>
                </a:lnTo>
                <a:lnTo>
                  <a:pt x="23176" y="4341"/>
                </a:lnTo>
                <a:lnTo>
                  <a:pt x="23176" y="33021"/>
                </a:lnTo>
                <a:lnTo>
                  <a:pt x="20118" y="31268"/>
                </a:lnTo>
                <a:lnTo>
                  <a:pt x="17530" y="29372"/>
                </a:lnTo>
                <a:lnTo>
                  <a:pt x="15409" y="27334"/>
                </a:lnTo>
                <a:lnTo>
                  <a:pt x="15185" y="40420"/>
                </a:lnTo>
                <a:lnTo>
                  <a:pt x="23298" y="45190"/>
                </a:lnTo>
                <a:lnTo>
                  <a:pt x="23298" y="80596"/>
                </a:lnTo>
                <a:lnTo>
                  <a:pt x="15919" y="80473"/>
                </a:lnTo>
                <a:lnTo>
                  <a:pt x="10374" y="77966"/>
                </a:lnTo>
                <a:lnTo>
                  <a:pt x="6665" y="73074"/>
                </a:lnTo>
                <a:lnTo>
                  <a:pt x="4627" y="70384"/>
                </a:lnTo>
                <a:lnTo>
                  <a:pt x="3016" y="66511"/>
                </a:lnTo>
                <a:lnTo>
                  <a:pt x="1833" y="61456"/>
                </a:lnTo>
                <a:lnTo>
                  <a:pt x="0" y="61456"/>
                </a:lnTo>
                <a:lnTo>
                  <a:pt x="0" y="77661"/>
                </a:lnTo>
                <a:lnTo>
                  <a:pt x="4361" y="79944"/>
                </a:lnTo>
                <a:lnTo>
                  <a:pt x="7705" y="81452"/>
                </a:lnTo>
                <a:lnTo>
                  <a:pt x="10028" y="82186"/>
                </a:lnTo>
                <a:lnTo>
                  <a:pt x="13534" y="83286"/>
                </a:lnTo>
                <a:lnTo>
                  <a:pt x="17958" y="83898"/>
                </a:lnTo>
                <a:lnTo>
                  <a:pt x="23298" y="84020"/>
                </a:lnTo>
                <a:lnTo>
                  <a:pt x="23298" y="95089"/>
                </a:lnTo>
                <a:lnTo>
                  <a:pt x="27517" y="95089"/>
                </a:lnTo>
                <a:lnTo>
                  <a:pt x="27517" y="84020"/>
                </a:lnTo>
                <a:lnTo>
                  <a:pt x="30127" y="83816"/>
                </a:lnTo>
                <a:lnTo>
                  <a:pt x="27517" y="80596"/>
                </a:lnTo>
                <a:lnTo>
                  <a:pt x="27517" y="47391"/>
                </a:lnTo>
                <a:lnTo>
                  <a:pt x="32451" y="50408"/>
                </a:lnTo>
                <a:lnTo>
                  <a:pt x="35792" y="52793"/>
                </a:lnTo>
                <a:lnTo>
                  <a:pt x="37546" y="54546"/>
                </a:lnTo>
                <a:lnTo>
                  <a:pt x="40439" y="57522"/>
                </a:lnTo>
                <a:lnTo>
                  <a:pt x="41887" y="60966"/>
                </a:lnTo>
                <a:lnTo>
                  <a:pt x="41887" y="70506"/>
                </a:lnTo>
                <a:lnTo>
                  <a:pt x="39910" y="74685"/>
                </a:lnTo>
                <a:lnTo>
                  <a:pt x="35956" y="77416"/>
                </a:lnTo>
                <a:lnTo>
                  <a:pt x="33836" y="78883"/>
                </a:lnTo>
                <a:lnTo>
                  <a:pt x="33000" y="83245"/>
                </a:lnTo>
                <a:lnTo>
                  <a:pt x="36140" y="82308"/>
                </a:lnTo>
                <a:lnTo>
                  <a:pt x="39278" y="81370"/>
                </a:lnTo>
                <a:lnTo>
                  <a:pt x="41969" y="79964"/>
                </a:lnTo>
                <a:lnTo>
                  <a:pt x="44211" y="78089"/>
                </a:lnTo>
                <a:lnTo>
                  <a:pt x="47147" y="75683"/>
                </a:lnTo>
                <a:lnTo>
                  <a:pt x="49226" y="72707"/>
                </a:lnTo>
                <a:lnTo>
                  <a:pt x="50449" y="69161"/>
                </a:lnTo>
                <a:lnTo>
                  <a:pt x="51264" y="66878"/>
                </a:lnTo>
                <a:lnTo>
                  <a:pt x="51672" y="62189"/>
                </a:lnTo>
                <a:lnTo>
                  <a:pt x="51672" y="56074"/>
                </a:lnTo>
                <a:lnTo>
                  <a:pt x="49918" y="51172"/>
                </a:lnTo>
                <a:lnTo>
                  <a:pt x="46413" y="47483"/>
                </a:lnTo>
                <a:lnTo>
                  <a:pt x="42907" y="43793"/>
                </a:lnTo>
                <a:lnTo>
                  <a:pt x="36609" y="39645"/>
                </a:lnTo>
                <a:lnTo>
                  <a:pt x="27517" y="35039"/>
                </a:lnTo>
                <a:lnTo>
                  <a:pt x="27517" y="4341"/>
                </a:lnTo>
                <a:lnTo>
                  <a:pt x="31920" y="4504"/>
                </a:lnTo>
                <a:lnTo>
                  <a:pt x="35834" y="6053"/>
                </a:lnTo>
                <a:lnTo>
                  <a:pt x="39258" y="8989"/>
                </a:lnTo>
                <a:lnTo>
                  <a:pt x="42683" y="11924"/>
                </a:lnTo>
                <a:close/>
              </a:path>
              <a:path w="338736" h="108847">
                <a:moveTo>
                  <a:pt x="31023" y="79944"/>
                </a:moveTo>
                <a:lnTo>
                  <a:pt x="27517" y="80596"/>
                </a:lnTo>
                <a:lnTo>
                  <a:pt x="30127" y="83816"/>
                </a:lnTo>
                <a:lnTo>
                  <a:pt x="33000" y="83245"/>
                </a:lnTo>
                <a:lnTo>
                  <a:pt x="33836" y="78883"/>
                </a:lnTo>
                <a:lnTo>
                  <a:pt x="31023" y="79944"/>
                </a:lnTo>
                <a:close/>
              </a:path>
              <a:path w="338736" h="108847">
                <a:moveTo>
                  <a:pt x="81493" y="10395"/>
                </a:moveTo>
                <a:lnTo>
                  <a:pt x="83531" y="12943"/>
                </a:lnTo>
                <a:lnTo>
                  <a:pt x="83776" y="16388"/>
                </a:lnTo>
                <a:lnTo>
                  <a:pt x="83776" y="76682"/>
                </a:lnTo>
                <a:lnTo>
                  <a:pt x="83022" y="79067"/>
                </a:lnTo>
                <a:lnTo>
                  <a:pt x="80004" y="81268"/>
                </a:lnTo>
                <a:lnTo>
                  <a:pt x="76785" y="81941"/>
                </a:lnTo>
                <a:lnTo>
                  <a:pt x="71851" y="82186"/>
                </a:lnTo>
                <a:lnTo>
                  <a:pt x="71851" y="84020"/>
                </a:lnTo>
                <a:lnTo>
                  <a:pt x="106339" y="84020"/>
                </a:lnTo>
                <a:lnTo>
                  <a:pt x="106339" y="82308"/>
                </a:lnTo>
                <a:lnTo>
                  <a:pt x="101774" y="82145"/>
                </a:lnTo>
                <a:lnTo>
                  <a:pt x="98655" y="81635"/>
                </a:lnTo>
                <a:lnTo>
                  <a:pt x="96984" y="80779"/>
                </a:lnTo>
                <a:lnTo>
                  <a:pt x="94477" y="77925"/>
                </a:lnTo>
                <a:lnTo>
                  <a:pt x="94477" y="1162"/>
                </a:lnTo>
                <a:lnTo>
                  <a:pt x="94170" y="0"/>
                </a:lnTo>
                <a:lnTo>
                  <a:pt x="93437" y="0"/>
                </a:lnTo>
                <a:lnTo>
                  <a:pt x="70995" y="11435"/>
                </a:lnTo>
                <a:lnTo>
                  <a:pt x="72463" y="12494"/>
                </a:lnTo>
                <a:lnTo>
                  <a:pt x="75734" y="11282"/>
                </a:lnTo>
                <a:lnTo>
                  <a:pt x="78803" y="10395"/>
                </a:lnTo>
                <a:lnTo>
                  <a:pt x="81493" y="10395"/>
                </a:lnTo>
                <a:close/>
              </a:path>
              <a:path w="338736" h="108847">
                <a:moveTo>
                  <a:pt x="133471" y="75174"/>
                </a:moveTo>
                <a:lnTo>
                  <a:pt x="132879" y="78394"/>
                </a:lnTo>
                <a:lnTo>
                  <a:pt x="133593" y="82135"/>
                </a:lnTo>
                <a:lnTo>
                  <a:pt x="136446" y="84377"/>
                </a:lnTo>
                <a:lnTo>
                  <a:pt x="139728" y="84937"/>
                </a:lnTo>
                <a:lnTo>
                  <a:pt x="143825" y="84509"/>
                </a:lnTo>
                <a:lnTo>
                  <a:pt x="145538" y="85855"/>
                </a:lnTo>
                <a:lnTo>
                  <a:pt x="144793" y="89707"/>
                </a:lnTo>
                <a:lnTo>
                  <a:pt x="143306" y="92275"/>
                </a:lnTo>
                <a:lnTo>
                  <a:pt x="141818" y="94844"/>
                </a:lnTo>
                <a:lnTo>
                  <a:pt x="139117" y="97229"/>
                </a:lnTo>
                <a:lnTo>
                  <a:pt x="135203" y="99430"/>
                </a:lnTo>
                <a:lnTo>
                  <a:pt x="136365" y="101876"/>
                </a:lnTo>
                <a:lnTo>
                  <a:pt x="139789" y="100327"/>
                </a:lnTo>
                <a:lnTo>
                  <a:pt x="142989" y="97779"/>
                </a:lnTo>
                <a:lnTo>
                  <a:pt x="145966" y="94233"/>
                </a:lnTo>
                <a:lnTo>
                  <a:pt x="148942" y="90686"/>
                </a:lnTo>
                <a:lnTo>
                  <a:pt x="150430" y="86854"/>
                </a:lnTo>
                <a:lnTo>
                  <a:pt x="150430" y="79149"/>
                </a:lnTo>
                <a:lnTo>
                  <a:pt x="149410" y="76346"/>
                </a:lnTo>
                <a:lnTo>
                  <a:pt x="147372" y="74328"/>
                </a:lnTo>
                <a:lnTo>
                  <a:pt x="143030" y="71301"/>
                </a:lnTo>
                <a:lnTo>
                  <a:pt x="137771" y="71301"/>
                </a:lnTo>
                <a:lnTo>
                  <a:pt x="135835" y="72076"/>
                </a:lnTo>
                <a:lnTo>
                  <a:pt x="133471" y="75174"/>
                </a:lnTo>
                <a:close/>
              </a:path>
              <a:path w="338736" h="108847">
                <a:moveTo>
                  <a:pt x="193932" y="63168"/>
                </a:moveTo>
                <a:lnTo>
                  <a:pt x="193932" y="84020"/>
                </a:lnTo>
                <a:lnTo>
                  <a:pt x="203655" y="84020"/>
                </a:lnTo>
                <a:lnTo>
                  <a:pt x="203655" y="63168"/>
                </a:lnTo>
                <a:lnTo>
                  <a:pt x="216435" y="63168"/>
                </a:lnTo>
                <a:lnTo>
                  <a:pt x="216435" y="55035"/>
                </a:lnTo>
                <a:lnTo>
                  <a:pt x="203655" y="55035"/>
                </a:lnTo>
                <a:lnTo>
                  <a:pt x="203655" y="0"/>
                </a:lnTo>
                <a:lnTo>
                  <a:pt x="197846" y="0"/>
                </a:lnTo>
                <a:lnTo>
                  <a:pt x="193810" y="12596"/>
                </a:lnTo>
                <a:lnTo>
                  <a:pt x="193810" y="55035"/>
                </a:lnTo>
                <a:lnTo>
                  <a:pt x="158709" y="55035"/>
                </a:lnTo>
                <a:lnTo>
                  <a:pt x="158709" y="63168"/>
                </a:lnTo>
                <a:lnTo>
                  <a:pt x="193932" y="63168"/>
                </a:lnTo>
                <a:close/>
              </a:path>
              <a:path w="338736" h="108847">
                <a:moveTo>
                  <a:pt x="197846" y="0"/>
                </a:moveTo>
                <a:lnTo>
                  <a:pt x="158709" y="55035"/>
                </a:lnTo>
                <a:lnTo>
                  <a:pt x="163785" y="55035"/>
                </a:lnTo>
                <a:lnTo>
                  <a:pt x="193810" y="12596"/>
                </a:lnTo>
                <a:lnTo>
                  <a:pt x="197846" y="0"/>
                </a:lnTo>
                <a:close/>
              </a:path>
              <a:path w="338736" h="108847">
                <a:moveTo>
                  <a:pt x="244300" y="10395"/>
                </a:moveTo>
                <a:lnTo>
                  <a:pt x="246338" y="12943"/>
                </a:lnTo>
                <a:lnTo>
                  <a:pt x="246583" y="16388"/>
                </a:lnTo>
                <a:lnTo>
                  <a:pt x="246583" y="76682"/>
                </a:lnTo>
                <a:lnTo>
                  <a:pt x="245829" y="79067"/>
                </a:lnTo>
                <a:lnTo>
                  <a:pt x="242811" y="81268"/>
                </a:lnTo>
                <a:lnTo>
                  <a:pt x="239592" y="81941"/>
                </a:lnTo>
                <a:lnTo>
                  <a:pt x="234658" y="82186"/>
                </a:lnTo>
                <a:lnTo>
                  <a:pt x="234658" y="84020"/>
                </a:lnTo>
                <a:lnTo>
                  <a:pt x="269146" y="84020"/>
                </a:lnTo>
                <a:lnTo>
                  <a:pt x="269146" y="82308"/>
                </a:lnTo>
                <a:lnTo>
                  <a:pt x="264581" y="82145"/>
                </a:lnTo>
                <a:lnTo>
                  <a:pt x="261462" y="81635"/>
                </a:lnTo>
                <a:lnTo>
                  <a:pt x="259791" y="80779"/>
                </a:lnTo>
                <a:lnTo>
                  <a:pt x="257284" y="77926"/>
                </a:lnTo>
                <a:lnTo>
                  <a:pt x="257284" y="1162"/>
                </a:lnTo>
                <a:lnTo>
                  <a:pt x="256977" y="0"/>
                </a:lnTo>
                <a:lnTo>
                  <a:pt x="256244" y="0"/>
                </a:lnTo>
                <a:lnTo>
                  <a:pt x="233802" y="11435"/>
                </a:lnTo>
                <a:lnTo>
                  <a:pt x="235270" y="12494"/>
                </a:lnTo>
                <a:lnTo>
                  <a:pt x="238541" y="11282"/>
                </a:lnTo>
                <a:lnTo>
                  <a:pt x="241610" y="10395"/>
                </a:lnTo>
                <a:lnTo>
                  <a:pt x="244300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8" name="object 758"/>
          <p:cNvSpPr/>
          <p:nvPr/>
        </p:nvSpPr>
        <p:spPr>
          <a:xfrm>
            <a:off x="6831253" y="2721651"/>
            <a:ext cx="307942" cy="96041"/>
          </a:xfrm>
          <a:custGeom>
            <a:avLst/>
            <a:gdLst/>
            <a:ahLst/>
            <a:cxnLst/>
            <a:rect l="l" t="t" r="r" b="b"/>
            <a:pathLst>
              <a:path w="338736" h="108847">
                <a:moveTo>
                  <a:pt x="31023" y="86915"/>
                </a:moveTo>
                <a:lnTo>
                  <a:pt x="27517" y="87567"/>
                </a:lnTo>
                <a:lnTo>
                  <a:pt x="30127" y="90788"/>
                </a:lnTo>
                <a:lnTo>
                  <a:pt x="33000" y="90217"/>
                </a:lnTo>
                <a:lnTo>
                  <a:pt x="33836" y="85855"/>
                </a:lnTo>
                <a:lnTo>
                  <a:pt x="31023" y="86915"/>
                </a:lnTo>
                <a:close/>
              </a:path>
              <a:path w="338736" h="108847">
                <a:moveTo>
                  <a:pt x="81493" y="17366"/>
                </a:moveTo>
                <a:lnTo>
                  <a:pt x="83531" y="19914"/>
                </a:lnTo>
                <a:lnTo>
                  <a:pt x="83776" y="23359"/>
                </a:lnTo>
                <a:lnTo>
                  <a:pt x="83776" y="83653"/>
                </a:lnTo>
                <a:lnTo>
                  <a:pt x="83022" y="86038"/>
                </a:lnTo>
                <a:lnTo>
                  <a:pt x="80004" y="88239"/>
                </a:lnTo>
                <a:lnTo>
                  <a:pt x="76785" y="88912"/>
                </a:lnTo>
                <a:lnTo>
                  <a:pt x="71851" y="89157"/>
                </a:lnTo>
                <a:lnTo>
                  <a:pt x="71851" y="90991"/>
                </a:lnTo>
                <a:lnTo>
                  <a:pt x="106339" y="90991"/>
                </a:lnTo>
                <a:lnTo>
                  <a:pt x="106339" y="89279"/>
                </a:lnTo>
                <a:lnTo>
                  <a:pt x="101774" y="89116"/>
                </a:lnTo>
                <a:lnTo>
                  <a:pt x="98655" y="88606"/>
                </a:lnTo>
                <a:lnTo>
                  <a:pt x="96984" y="87750"/>
                </a:lnTo>
                <a:lnTo>
                  <a:pt x="94477" y="84897"/>
                </a:lnTo>
                <a:lnTo>
                  <a:pt x="94477" y="8133"/>
                </a:lnTo>
                <a:lnTo>
                  <a:pt x="94170" y="6971"/>
                </a:lnTo>
                <a:lnTo>
                  <a:pt x="93437" y="6971"/>
                </a:lnTo>
                <a:lnTo>
                  <a:pt x="70995" y="18406"/>
                </a:lnTo>
                <a:lnTo>
                  <a:pt x="72463" y="19466"/>
                </a:lnTo>
                <a:lnTo>
                  <a:pt x="75734" y="18253"/>
                </a:lnTo>
                <a:lnTo>
                  <a:pt x="78803" y="17366"/>
                </a:lnTo>
                <a:lnTo>
                  <a:pt x="81493" y="17366"/>
                </a:lnTo>
                <a:close/>
              </a:path>
              <a:path w="338736" h="108847">
                <a:moveTo>
                  <a:pt x="133471" y="82145"/>
                </a:moveTo>
                <a:lnTo>
                  <a:pt x="132879" y="85365"/>
                </a:lnTo>
                <a:lnTo>
                  <a:pt x="133593" y="89106"/>
                </a:lnTo>
                <a:lnTo>
                  <a:pt x="136446" y="91348"/>
                </a:lnTo>
                <a:lnTo>
                  <a:pt x="139728" y="91909"/>
                </a:lnTo>
                <a:lnTo>
                  <a:pt x="143825" y="91480"/>
                </a:lnTo>
                <a:lnTo>
                  <a:pt x="145538" y="92826"/>
                </a:lnTo>
                <a:lnTo>
                  <a:pt x="144793" y="96678"/>
                </a:lnTo>
                <a:lnTo>
                  <a:pt x="143306" y="99247"/>
                </a:lnTo>
                <a:lnTo>
                  <a:pt x="141818" y="101815"/>
                </a:lnTo>
                <a:lnTo>
                  <a:pt x="139117" y="104200"/>
                </a:lnTo>
                <a:lnTo>
                  <a:pt x="135203" y="106402"/>
                </a:lnTo>
                <a:lnTo>
                  <a:pt x="136365" y="108847"/>
                </a:lnTo>
                <a:lnTo>
                  <a:pt x="139789" y="107298"/>
                </a:lnTo>
                <a:lnTo>
                  <a:pt x="142989" y="104750"/>
                </a:lnTo>
                <a:lnTo>
                  <a:pt x="145966" y="101204"/>
                </a:lnTo>
                <a:lnTo>
                  <a:pt x="148942" y="97657"/>
                </a:lnTo>
                <a:lnTo>
                  <a:pt x="150430" y="93825"/>
                </a:lnTo>
                <a:lnTo>
                  <a:pt x="150430" y="86120"/>
                </a:lnTo>
                <a:lnTo>
                  <a:pt x="149410" y="83317"/>
                </a:lnTo>
                <a:lnTo>
                  <a:pt x="147372" y="81299"/>
                </a:lnTo>
                <a:lnTo>
                  <a:pt x="143030" y="78272"/>
                </a:lnTo>
                <a:lnTo>
                  <a:pt x="137771" y="78272"/>
                </a:lnTo>
                <a:lnTo>
                  <a:pt x="135835" y="79047"/>
                </a:lnTo>
                <a:lnTo>
                  <a:pt x="133471" y="82145"/>
                </a:lnTo>
                <a:close/>
              </a:path>
              <a:path w="338736" h="108847">
                <a:moveTo>
                  <a:pt x="193932" y="70139"/>
                </a:moveTo>
                <a:lnTo>
                  <a:pt x="193932" y="90991"/>
                </a:lnTo>
                <a:lnTo>
                  <a:pt x="203655" y="90991"/>
                </a:lnTo>
                <a:lnTo>
                  <a:pt x="203655" y="70139"/>
                </a:lnTo>
                <a:lnTo>
                  <a:pt x="216435" y="70139"/>
                </a:lnTo>
                <a:lnTo>
                  <a:pt x="216435" y="62006"/>
                </a:lnTo>
                <a:lnTo>
                  <a:pt x="203655" y="62006"/>
                </a:lnTo>
                <a:lnTo>
                  <a:pt x="203655" y="6971"/>
                </a:lnTo>
                <a:lnTo>
                  <a:pt x="197846" y="6971"/>
                </a:lnTo>
                <a:lnTo>
                  <a:pt x="193810" y="19568"/>
                </a:lnTo>
                <a:lnTo>
                  <a:pt x="193810" y="62006"/>
                </a:lnTo>
                <a:lnTo>
                  <a:pt x="158709" y="62006"/>
                </a:lnTo>
                <a:lnTo>
                  <a:pt x="158709" y="70139"/>
                </a:lnTo>
                <a:lnTo>
                  <a:pt x="193932" y="70139"/>
                </a:lnTo>
                <a:close/>
              </a:path>
              <a:path w="338736" h="108847">
                <a:moveTo>
                  <a:pt x="197846" y="6971"/>
                </a:moveTo>
                <a:lnTo>
                  <a:pt x="158709" y="62006"/>
                </a:lnTo>
                <a:lnTo>
                  <a:pt x="163785" y="62006"/>
                </a:lnTo>
                <a:lnTo>
                  <a:pt x="193810" y="19568"/>
                </a:lnTo>
                <a:lnTo>
                  <a:pt x="197846" y="6971"/>
                </a:lnTo>
                <a:close/>
              </a:path>
              <a:path w="338736" h="108847">
                <a:moveTo>
                  <a:pt x="254104" y="10150"/>
                </a:moveTo>
                <a:lnTo>
                  <a:pt x="258282" y="12800"/>
                </a:lnTo>
                <a:lnTo>
                  <a:pt x="261136" y="18100"/>
                </a:lnTo>
                <a:lnTo>
                  <a:pt x="263991" y="23400"/>
                </a:lnTo>
                <a:lnTo>
                  <a:pt x="265417" y="30289"/>
                </a:lnTo>
                <a:lnTo>
                  <a:pt x="268393" y="72340"/>
                </a:lnTo>
                <a:lnTo>
                  <a:pt x="271777" y="66633"/>
                </a:lnTo>
                <a:lnTo>
                  <a:pt x="274100" y="60233"/>
                </a:lnTo>
                <a:lnTo>
                  <a:pt x="276424" y="53832"/>
                </a:lnTo>
                <a:lnTo>
                  <a:pt x="277586" y="47534"/>
                </a:lnTo>
                <a:lnTo>
                  <a:pt x="277586" y="32532"/>
                </a:lnTo>
                <a:lnTo>
                  <a:pt x="275140" y="24551"/>
                </a:lnTo>
                <a:lnTo>
                  <a:pt x="270248" y="17397"/>
                </a:lnTo>
                <a:lnTo>
                  <a:pt x="265356" y="10242"/>
                </a:lnTo>
                <a:lnTo>
                  <a:pt x="258425" y="6665"/>
                </a:lnTo>
                <a:lnTo>
                  <a:pt x="241915" y="6665"/>
                </a:lnTo>
                <a:lnTo>
                  <a:pt x="244606" y="10150"/>
                </a:lnTo>
                <a:lnTo>
                  <a:pt x="254104" y="10150"/>
                </a:lnTo>
                <a:close/>
              </a:path>
              <a:path w="338736" h="108847">
                <a:moveTo>
                  <a:pt x="237410" y="88362"/>
                </a:moveTo>
                <a:lnTo>
                  <a:pt x="234597" y="89463"/>
                </a:lnTo>
                <a:lnTo>
                  <a:pt x="231070" y="90502"/>
                </a:lnTo>
                <a:lnTo>
                  <a:pt x="226831" y="91480"/>
                </a:lnTo>
                <a:lnTo>
                  <a:pt x="227443" y="93927"/>
                </a:lnTo>
                <a:lnTo>
                  <a:pt x="234210" y="93070"/>
                </a:lnTo>
                <a:lnTo>
                  <a:pt x="239815" y="91847"/>
                </a:lnTo>
                <a:lnTo>
                  <a:pt x="244259" y="90258"/>
                </a:lnTo>
                <a:lnTo>
                  <a:pt x="252208" y="87445"/>
                </a:lnTo>
                <a:lnTo>
                  <a:pt x="258771" y="83144"/>
                </a:lnTo>
                <a:lnTo>
                  <a:pt x="263949" y="77355"/>
                </a:lnTo>
                <a:lnTo>
                  <a:pt x="268393" y="72340"/>
                </a:lnTo>
                <a:lnTo>
                  <a:pt x="265417" y="30289"/>
                </a:lnTo>
                <a:lnTo>
                  <a:pt x="265233" y="45159"/>
                </a:lnTo>
                <a:lnTo>
                  <a:pt x="265111" y="47788"/>
                </a:lnTo>
                <a:lnTo>
                  <a:pt x="264969" y="49307"/>
                </a:lnTo>
                <a:lnTo>
                  <a:pt x="262716" y="52079"/>
                </a:lnTo>
                <a:lnTo>
                  <a:pt x="259760" y="53628"/>
                </a:lnTo>
                <a:lnTo>
                  <a:pt x="256805" y="55178"/>
                </a:lnTo>
                <a:lnTo>
                  <a:pt x="253941" y="55952"/>
                </a:lnTo>
                <a:lnTo>
                  <a:pt x="245135" y="55952"/>
                </a:lnTo>
                <a:lnTo>
                  <a:pt x="240967" y="53425"/>
                </a:lnTo>
                <a:lnTo>
                  <a:pt x="238663" y="48369"/>
                </a:lnTo>
                <a:lnTo>
                  <a:pt x="236360" y="43314"/>
                </a:lnTo>
                <a:lnTo>
                  <a:pt x="235209" y="37811"/>
                </a:lnTo>
                <a:lnTo>
                  <a:pt x="235209" y="24643"/>
                </a:lnTo>
                <a:lnTo>
                  <a:pt x="236442" y="19222"/>
                </a:lnTo>
                <a:lnTo>
                  <a:pt x="238908" y="15593"/>
                </a:lnTo>
                <a:lnTo>
                  <a:pt x="241374" y="11965"/>
                </a:lnTo>
                <a:lnTo>
                  <a:pt x="244606" y="10150"/>
                </a:lnTo>
                <a:lnTo>
                  <a:pt x="241915" y="6665"/>
                </a:lnTo>
                <a:lnTo>
                  <a:pt x="235728" y="9478"/>
                </a:lnTo>
                <a:lnTo>
                  <a:pt x="230897" y="15104"/>
                </a:lnTo>
                <a:lnTo>
                  <a:pt x="226067" y="20729"/>
                </a:lnTo>
                <a:lnTo>
                  <a:pt x="223651" y="27884"/>
                </a:lnTo>
                <a:lnTo>
                  <a:pt x="223651" y="43376"/>
                </a:lnTo>
                <a:lnTo>
                  <a:pt x="225680" y="49236"/>
                </a:lnTo>
                <a:lnTo>
                  <a:pt x="229736" y="54149"/>
                </a:lnTo>
                <a:lnTo>
                  <a:pt x="233791" y="59061"/>
                </a:lnTo>
                <a:lnTo>
                  <a:pt x="239285" y="61517"/>
                </a:lnTo>
                <a:lnTo>
                  <a:pt x="247968" y="61517"/>
                </a:lnTo>
                <a:lnTo>
                  <a:pt x="252025" y="60783"/>
                </a:lnTo>
                <a:lnTo>
                  <a:pt x="256102" y="59927"/>
                </a:lnTo>
                <a:lnTo>
                  <a:pt x="259649" y="58358"/>
                </a:lnTo>
                <a:lnTo>
                  <a:pt x="262665" y="56074"/>
                </a:lnTo>
                <a:lnTo>
                  <a:pt x="264805" y="54484"/>
                </a:lnTo>
                <a:lnTo>
                  <a:pt x="264152" y="57909"/>
                </a:lnTo>
                <a:lnTo>
                  <a:pt x="262532" y="62159"/>
                </a:lnTo>
                <a:lnTo>
                  <a:pt x="259944" y="67235"/>
                </a:lnTo>
                <a:lnTo>
                  <a:pt x="257356" y="72310"/>
                </a:lnTo>
                <a:lnTo>
                  <a:pt x="253901" y="76906"/>
                </a:lnTo>
                <a:lnTo>
                  <a:pt x="249579" y="81024"/>
                </a:lnTo>
                <a:lnTo>
                  <a:pt x="246521" y="83918"/>
                </a:lnTo>
                <a:lnTo>
                  <a:pt x="242466" y="86364"/>
                </a:lnTo>
                <a:lnTo>
                  <a:pt x="237410" y="88362"/>
                </a:lnTo>
                <a:close/>
              </a:path>
              <a:path w="338736" h="108847">
                <a:moveTo>
                  <a:pt x="290539" y="12933"/>
                </a:moveTo>
                <a:lnTo>
                  <a:pt x="289276" y="15991"/>
                </a:lnTo>
                <a:lnTo>
                  <a:pt x="287634" y="20016"/>
                </a:lnTo>
                <a:lnTo>
                  <a:pt x="284985" y="26539"/>
                </a:lnTo>
                <a:lnTo>
                  <a:pt x="287125" y="27517"/>
                </a:lnTo>
                <a:lnTo>
                  <a:pt x="289775" y="23359"/>
                </a:lnTo>
                <a:lnTo>
                  <a:pt x="291967" y="20628"/>
                </a:lnTo>
                <a:lnTo>
                  <a:pt x="295431" y="18019"/>
                </a:lnTo>
                <a:lnTo>
                  <a:pt x="298275" y="17366"/>
                </a:lnTo>
                <a:lnTo>
                  <a:pt x="328891" y="17366"/>
                </a:lnTo>
                <a:lnTo>
                  <a:pt x="304125" y="92153"/>
                </a:lnTo>
                <a:lnTo>
                  <a:pt x="312197" y="92153"/>
                </a:lnTo>
                <a:lnTo>
                  <a:pt x="338736" y="10150"/>
                </a:lnTo>
                <a:lnTo>
                  <a:pt x="338736" y="8133"/>
                </a:lnTo>
                <a:lnTo>
                  <a:pt x="292384" y="8133"/>
                </a:lnTo>
                <a:lnTo>
                  <a:pt x="291365" y="10823"/>
                </a:lnTo>
                <a:lnTo>
                  <a:pt x="290539" y="12933"/>
                </a:lnTo>
                <a:close/>
              </a:path>
              <a:path w="338736" h="108847">
                <a:moveTo>
                  <a:pt x="10334" y="27620"/>
                </a:moveTo>
                <a:lnTo>
                  <a:pt x="10334" y="20729"/>
                </a:lnTo>
                <a:lnTo>
                  <a:pt x="7214" y="41154"/>
                </a:lnTo>
                <a:lnTo>
                  <a:pt x="9825" y="43722"/>
                </a:lnTo>
                <a:lnTo>
                  <a:pt x="15185" y="47391"/>
                </a:lnTo>
                <a:lnTo>
                  <a:pt x="15409" y="34305"/>
                </a:lnTo>
                <a:lnTo>
                  <a:pt x="12026" y="30962"/>
                </a:lnTo>
                <a:lnTo>
                  <a:pt x="10334" y="27620"/>
                </a:lnTo>
                <a:close/>
              </a:path>
              <a:path w="338736" h="108847">
                <a:moveTo>
                  <a:pt x="42683" y="18895"/>
                </a:moveTo>
                <a:lnTo>
                  <a:pt x="44864" y="23053"/>
                </a:lnTo>
                <a:lnTo>
                  <a:pt x="45801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6" y="12536"/>
                </a:lnTo>
                <a:lnTo>
                  <a:pt x="42499" y="10966"/>
                </a:lnTo>
                <a:lnTo>
                  <a:pt x="38708" y="9783"/>
                </a:lnTo>
                <a:lnTo>
                  <a:pt x="34631" y="8683"/>
                </a:lnTo>
                <a:lnTo>
                  <a:pt x="30900" y="8030"/>
                </a:lnTo>
                <a:lnTo>
                  <a:pt x="27517" y="7827"/>
                </a:lnTo>
                <a:lnTo>
                  <a:pt x="27517" y="0"/>
                </a:lnTo>
                <a:lnTo>
                  <a:pt x="23298" y="0"/>
                </a:lnTo>
                <a:lnTo>
                  <a:pt x="23298" y="7827"/>
                </a:lnTo>
                <a:lnTo>
                  <a:pt x="16490" y="8153"/>
                </a:lnTo>
                <a:lnTo>
                  <a:pt x="11057" y="10232"/>
                </a:lnTo>
                <a:lnTo>
                  <a:pt x="7001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7"/>
                </a:lnTo>
                <a:lnTo>
                  <a:pt x="3016" y="37077"/>
                </a:lnTo>
                <a:lnTo>
                  <a:pt x="7214" y="41154"/>
                </a:lnTo>
                <a:lnTo>
                  <a:pt x="10334" y="20729"/>
                </a:lnTo>
                <a:lnTo>
                  <a:pt x="11516" y="17805"/>
                </a:lnTo>
                <a:lnTo>
                  <a:pt x="16246" y="13198"/>
                </a:lnTo>
                <a:lnTo>
                  <a:pt x="19343" y="11802"/>
                </a:lnTo>
                <a:lnTo>
                  <a:pt x="23176" y="11312"/>
                </a:lnTo>
                <a:lnTo>
                  <a:pt x="23176" y="39992"/>
                </a:lnTo>
                <a:lnTo>
                  <a:pt x="20118" y="38239"/>
                </a:lnTo>
                <a:lnTo>
                  <a:pt x="17530" y="36343"/>
                </a:lnTo>
                <a:lnTo>
                  <a:pt x="15409" y="34305"/>
                </a:lnTo>
                <a:lnTo>
                  <a:pt x="15185" y="47391"/>
                </a:lnTo>
                <a:lnTo>
                  <a:pt x="23298" y="52161"/>
                </a:lnTo>
                <a:lnTo>
                  <a:pt x="23298" y="87567"/>
                </a:lnTo>
                <a:lnTo>
                  <a:pt x="15919" y="87445"/>
                </a:lnTo>
                <a:lnTo>
                  <a:pt x="10374" y="84937"/>
                </a:lnTo>
                <a:lnTo>
                  <a:pt x="6665" y="80045"/>
                </a:lnTo>
                <a:lnTo>
                  <a:pt x="4627" y="77355"/>
                </a:lnTo>
                <a:lnTo>
                  <a:pt x="3016" y="73482"/>
                </a:lnTo>
                <a:lnTo>
                  <a:pt x="1833" y="68427"/>
                </a:lnTo>
                <a:lnTo>
                  <a:pt x="0" y="68427"/>
                </a:lnTo>
                <a:lnTo>
                  <a:pt x="0" y="84632"/>
                </a:lnTo>
                <a:lnTo>
                  <a:pt x="4361" y="86915"/>
                </a:lnTo>
                <a:lnTo>
                  <a:pt x="7705" y="88423"/>
                </a:lnTo>
                <a:lnTo>
                  <a:pt x="10028" y="89157"/>
                </a:lnTo>
                <a:lnTo>
                  <a:pt x="13534" y="90258"/>
                </a:lnTo>
                <a:lnTo>
                  <a:pt x="17958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7" y="102060"/>
                </a:lnTo>
                <a:lnTo>
                  <a:pt x="27517" y="90991"/>
                </a:lnTo>
                <a:lnTo>
                  <a:pt x="30127" y="90788"/>
                </a:lnTo>
                <a:lnTo>
                  <a:pt x="27517" y="87567"/>
                </a:lnTo>
                <a:lnTo>
                  <a:pt x="27517" y="54362"/>
                </a:lnTo>
                <a:lnTo>
                  <a:pt x="32451" y="57379"/>
                </a:lnTo>
                <a:lnTo>
                  <a:pt x="35792" y="59764"/>
                </a:lnTo>
                <a:lnTo>
                  <a:pt x="37546" y="61517"/>
                </a:lnTo>
                <a:lnTo>
                  <a:pt x="40439" y="64493"/>
                </a:lnTo>
                <a:lnTo>
                  <a:pt x="41887" y="67938"/>
                </a:lnTo>
                <a:lnTo>
                  <a:pt x="41887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6" y="85855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8" y="88342"/>
                </a:lnTo>
                <a:lnTo>
                  <a:pt x="41969" y="86935"/>
                </a:lnTo>
                <a:lnTo>
                  <a:pt x="44211" y="85060"/>
                </a:lnTo>
                <a:lnTo>
                  <a:pt x="47147" y="82655"/>
                </a:lnTo>
                <a:lnTo>
                  <a:pt x="49226" y="79678"/>
                </a:lnTo>
                <a:lnTo>
                  <a:pt x="50449" y="76132"/>
                </a:lnTo>
                <a:lnTo>
                  <a:pt x="51264" y="73849"/>
                </a:lnTo>
                <a:lnTo>
                  <a:pt x="51672" y="69161"/>
                </a:lnTo>
                <a:lnTo>
                  <a:pt x="51672" y="63045"/>
                </a:lnTo>
                <a:lnTo>
                  <a:pt x="49918" y="58144"/>
                </a:lnTo>
                <a:lnTo>
                  <a:pt x="46413" y="54454"/>
                </a:lnTo>
                <a:lnTo>
                  <a:pt x="42907" y="50765"/>
                </a:lnTo>
                <a:lnTo>
                  <a:pt x="36609" y="46616"/>
                </a:lnTo>
                <a:lnTo>
                  <a:pt x="27517" y="42010"/>
                </a:lnTo>
                <a:lnTo>
                  <a:pt x="27517" y="11312"/>
                </a:lnTo>
                <a:lnTo>
                  <a:pt x="31920" y="11476"/>
                </a:lnTo>
                <a:lnTo>
                  <a:pt x="35834" y="13024"/>
                </a:lnTo>
                <a:lnTo>
                  <a:pt x="39258" y="15960"/>
                </a:lnTo>
                <a:lnTo>
                  <a:pt x="42683" y="18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9" name="object 759"/>
          <p:cNvSpPr/>
          <p:nvPr/>
        </p:nvSpPr>
        <p:spPr>
          <a:xfrm>
            <a:off x="2356352" y="2859217"/>
            <a:ext cx="687631" cy="76618"/>
          </a:xfrm>
          <a:custGeom>
            <a:avLst/>
            <a:gdLst/>
            <a:ahLst/>
            <a:cxnLst/>
            <a:rect l="l" t="t" r="r" b="b"/>
            <a:pathLst>
              <a:path w="756394" h="86834">
                <a:moveTo>
                  <a:pt x="385390" y="30983"/>
                </a:moveTo>
                <a:lnTo>
                  <a:pt x="380539" y="36934"/>
                </a:lnTo>
                <a:lnTo>
                  <a:pt x="382496" y="46963"/>
                </a:lnTo>
                <a:lnTo>
                  <a:pt x="383067" y="43620"/>
                </a:lnTo>
                <a:lnTo>
                  <a:pt x="384004" y="40848"/>
                </a:lnTo>
                <a:lnTo>
                  <a:pt x="385309" y="38647"/>
                </a:lnTo>
                <a:lnTo>
                  <a:pt x="387755" y="34529"/>
                </a:lnTo>
                <a:lnTo>
                  <a:pt x="391709" y="28006"/>
                </a:lnTo>
                <a:lnTo>
                  <a:pt x="385390" y="30983"/>
                </a:lnTo>
                <a:close/>
              </a:path>
              <a:path w="756394" h="86834">
                <a:moveTo>
                  <a:pt x="421082" y="50877"/>
                </a:moveTo>
                <a:lnTo>
                  <a:pt x="421082" y="43580"/>
                </a:lnTo>
                <a:lnTo>
                  <a:pt x="418921" y="37943"/>
                </a:lnTo>
                <a:lnTo>
                  <a:pt x="414600" y="33969"/>
                </a:lnTo>
                <a:lnTo>
                  <a:pt x="410278" y="29994"/>
                </a:lnTo>
                <a:lnTo>
                  <a:pt x="405244" y="28006"/>
                </a:lnTo>
                <a:lnTo>
                  <a:pt x="391709" y="28006"/>
                </a:lnTo>
                <a:lnTo>
                  <a:pt x="387755" y="34529"/>
                </a:lnTo>
                <a:lnTo>
                  <a:pt x="391301" y="32470"/>
                </a:lnTo>
                <a:lnTo>
                  <a:pt x="400637" y="32470"/>
                </a:lnTo>
                <a:lnTo>
                  <a:pt x="403980" y="34264"/>
                </a:lnTo>
                <a:lnTo>
                  <a:pt x="405978" y="37852"/>
                </a:lnTo>
                <a:lnTo>
                  <a:pt x="407078" y="39849"/>
                </a:lnTo>
                <a:lnTo>
                  <a:pt x="407853" y="42887"/>
                </a:lnTo>
                <a:lnTo>
                  <a:pt x="408301" y="46963"/>
                </a:lnTo>
                <a:lnTo>
                  <a:pt x="382496" y="46963"/>
                </a:lnTo>
                <a:lnTo>
                  <a:pt x="380539" y="36934"/>
                </a:lnTo>
                <a:lnTo>
                  <a:pt x="375688" y="42887"/>
                </a:lnTo>
                <a:lnTo>
                  <a:pt x="373262" y="49959"/>
                </a:lnTo>
                <a:lnTo>
                  <a:pt x="373262" y="65696"/>
                </a:lnTo>
                <a:lnTo>
                  <a:pt x="375351" y="72361"/>
                </a:lnTo>
                <a:lnTo>
                  <a:pt x="379530" y="78150"/>
                </a:lnTo>
                <a:lnTo>
                  <a:pt x="383708" y="83939"/>
                </a:lnTo>
                <a:lnTo>
                  <a:pt x="389630" y="86834"/>
                </a:lnTo>
                <a:lnTo>
                  <a:pt x="403939" y="86834"/>
                </a:lnTo>
                <a:lnTo>
                  <a:pt x="409555" y="84632"/>
                </a:lnTo>
                <a:lnTo>
                  <a:pt x="414141" y="80229"/>
                </a:lnTo>
                <a:lnTo>
                  <a:pt x="418727" y="75826"/>
                </a:lnTo>
                <a:lnTo>
                  <a:pt x="421856" y="71036"/>
                </a:lnTo>
                <a:lnTo>
                  <a:pt x="423527" y="65859"/>
                </a:lnTo>
                <a:lnTo>
                  <a:pt x="421387" y="65125"/>
                </a:lnTo>
                <a:lnTo>
                  <a:pt x="418901" y="69243"/>
                </a:lnTo>
                <a:lnTo>
                  <a:pt x="416189" y="72422"/>
                </a:lnTo>
                <a:lnTo>
                  <a:pt x="413254" y="74665"/>
                </a:lnTo>
                <a:lnTo>
                  <a:pt x="410319" y="76906"/>
                </a:lnTo>
                <a:lnTo>
                  <a:pt x="406711" y="78027"/>
                </a:lnTo>
                <a:lnTo>
                  <a:pt x="397131" y="78027"/>
                </a:lnTo>
                <a:lnTo>
                  <a:pt x="392545" y="75867"/>
                </a:lnTo>
                <a:lnTo>
                  <a:pt x="388672" y="71546"/>
                </a:lnTo>
                <a:lnTo>
                  <a:pt x="384799" y="67224"/>
                </a:lnTo>
                <a:lnTo>
                  <a:pt x="382659" y="60335"/>
                </a:lnTo>
                <a:lnTo>
                  <a:pt x="382251" y="50877"/>
                </a:lnTo>
                <a:lnTo>
                  <a:pt x="421082" y="50877"/>
                </a:lnTo>
                <a:close/>
              </a:path>
              <a:path w="756394" h="86834">
                <a:moveTo>
                  <a:pt x="479810" y="70445"/>
                </a:moveTo>
                <a:lnTo>
                  <a:pt x="479810" y="74563"/>
                </a:lnTo>
                <a:lnTo>
                  <a:pt x="480279" y="77783"/>
                </a:lnTo>
                <a:lnTo>
                  <a:pt x="481217" y="80107"/>
                </a:lnTo>
                <a:lnTo>
                  <a:pt x="482929" y="84387"/>
                </a:lnTo>
                <a:lnTo>
                  <a:pt x="486190" y="86527"/>
                </a:lnTo>
                <a:lnTo>
                  <a:pt x="493202" y="86527"/>
                </a:lnTo>
                <a:lnTo>
                  <a:pt x="497850" y="84754"/>
                </a:lnTo>
                <a:lnTo>
                  <a:pt x="502456" y="81554"/>
                </a:lnTo>
                <a:lnTo>
                  <a:pt x="504576" y="78700"/>
                </a:lnTo>
                <a:lnTo>
                  <a:pt x="505922" y="76866"/>
                </a:lnTo>
                <a:lnTo>
                  <a:pt x="502946" y="77029"/>
                </a:lnTo>
                <a:lnTo>
                  <a:pt x="499552" y="79516"/>
                </a:lnTo>
                <a:lnTo>
                  <a:pt x="496811" y="79862"/>
                </a:lnTo>
                <a:lnTo>
                  <a:pt x="493957" y="79862"/>
                </a:lnTo>
                <a:lnTo>
                  <a:pt x="492040" y="78456"/>
                </a:lnTo>
                <a:lnTo>
                  <a:pt x="491062" y="75643"/>
                </a:lnTo>
                <a:lnTo>
                  <a:pt x="490267" y="71709"/>
                </a:lnTo>
                <a:lnTo>
                  <a:pt x="490389" y="33388"/>
                </a:lnTo>
                <a:lnTo>
                  <a:pt x="502864" y="33388"/>
                </a:lnTo>
                <a:lnTo>
                  <a:pt x="502864" y="28985"/>
                </a:lnTo>
                <a:lnTo>
                  <a:pt x="490512" y="28985"/>
                </a:lnTo>
                <a:lnTo>
                  <a:pt x="490512" y="13942"/>
                </a:lnTo>
                <a:lnTo>
                  <a:pt x="489411" y="12903"/>
                </a:lnTo>
                <a:lnTo>
                  <a:pt x="484804" y="19099"/>
                </a:lnTo>
                <a:lnTo>
                  <a:pt x="481879" y="22921"/>
                </a:lnTo>
                <a:lnTo>
                  <a:pt x="480636" y="24368"/>
                </a:lnTo>
                <a:lnTo>
                  <a:pt x="477364" y="27701"/>
                </a:lnTo>
                <a:lnTo>
                  <a:pt x="474551" y="30024"/>
                </a:lnTo>
                <a:lnTo>
                  <a:pt x="473573" y="30840"/>
                </a:lnTo>
                <a:lnTo>
                  <a:pt x="473145" y="33388"/>
                </a:lnTo>
                <a:lnTo>
                  <a:pt x="479810" y="33388"/>
                </a:lnTo>
                <a:lnTo>
                  <a:pt x="479810" y="70445"/>
                </a:lnTo>
                <a:close/>
              </a:path>
              <a:path w="756394" h="86834">
                <a:moveTo>
                  <a:pt x="538417" y="85366"/>
                </a:moveTo>
                <a:lnTo>
                  <a:pt x="538417" y="83776"/>
                </a:lnTo>
                <a:lnTo>
                  <a:pt x="534789" y="83735"/>
                </a:lnTo>
                <a:lnTo>
                  <a:pt x="531354" y="81941"/>
                </a:lnTo>
                <a:lnTo>
                  <a:pt x="529734" y="78619"/>
                </a:lnTo>
                <a:lnTo>
                  <a:pt x="529734" y="42071"/>
                </a:lnTo>
                <a:lnTo>
                  <a:pt x="533688" y="38087"/>
                </a:lnTo>
                <a:lnTo>
                  <a:pt x="538498" y="35355"/>
                </a:lnTo>
                <a:lnTo>
                  <a:pt x="543431" y="34672"/>
                </a:lnTo>
                <a:lnTo>
                  <a:pt x="547794" y="34672"/>
                </a:lnTo>
                <a:lnTo>
                  <a:pt x="550647" y="36670"/>
                </a:lnTo>
                <a:lnTo>
                  <a:pt x="551993" y="40665"/>
                </a:lnTo>
                <a:lnTo>
                  <a:pt x="552808" y="43029"/>
                </a:lnTo>
                <a:lnTo>
                  <a:pt x="553215" y="47351"/>
                </a:lnTo>
                <a:lnTo>
                  <a:pt x="553215" y="76173"/>
                </a:lnTo>
                <a:lnTo>
                  <a:pt x="552686" y="79577"/>
                </a:lnTo>
                <a:lnTo>
                  <a:pt x="551626" y="80963"/>
                </a:lnTo>
                <a:lnTo>
                  <a:pt x="548099" y="83286"/>
                </a:lnTo>
                <a:lnTo>
                  <a:pt x="544226" y="83776"/>
                </a:lnTo>
                <a:lnTo>
                  <a:pt x="544226" y="85366"/>
                </a:lnTo>
                <a:lnTo>
                  <a:pt x="572294" y="85366"/>
                </a:lnTo>
                <a:lnTo>
                  <a:pt x="572294" y="83776"/>
                </a:lnTo>
                <a:lnTo>
                  <a:pt x="568544" y="83653"/>
                </a:lnTo>
                <a:lnTo>
                  <a:pt x="566088" y="82736"/>
                </a:lnTo>
                <a:lnTo>
                  <a:pt x="563764" y="79312"/>
                </a:lnTo>
                <a:lnTo>
                  <a:pt x="563183" y="76805"/>
                </a:lnTo>
                <a:lnTo>
                  <a:pt x="563183" y="42193"/>
                </a:lnTo>
                <a:lnTo>
                  <a:pt x="565384" y="39951"/>
                </a:lnTo>
                <a:lnTo>
                  <a:pt x="568748" y="37302"/>
                </a:lnTo>
                <a:lnTo>
                  <a:pt x="571357" y="35549"/>
                </a:lnTo>
                <a:lnTo>
                  <a:pt x="573986" y="34672"/>
                </a:lnTo>
                <a:lnTo>
                  <a:pt x="581039" y="34672"/>
                </a:lnTo>
                <a:lnTo>
                  <a:pt x="583995" y="36344"/>
                </a:lnTo>
                <a:lnTo>
                  <a:pt x="585503" y="39686"/>
                </a:lnTo>
                <a:lnTo>
                  <a:pt x="586359" y="41562"/>
                </a:lnTo>
                <a:lnTo>
                  <a:pt x="586787" y="44477"/>
                </a:lnTo>
                <a:lnTo>
                  <a:pt x="586787" y="78171"/>
                </a:lnTo>
                <a:lnTo>
                  <a:pt x="585105" y="81513"/>
                </a:lnTo>
                <a:lnTo>
                  <a:pt x="581650" y="83327"/>
                </a:lnTo>
                <a:lnTo>
                  <a:pt x="578104" y="83653"/>
                </a:lnTo>
                <a:lnTo>
                  <a:pt x="578104" y="85366"/>
                </a:lnTo>
                <a:lnTo>
                  <a:pt x="605683" y="85366"/>
                </a:lnTo>
                <a:lnTo>
                  <a:pt x="605683" y="83776"/>
                </a:lnTo>
                <a:lnTo>
                  <a:pt x="602339" y="83450"/>
                </a:lnTo>
                <a:lnTo>
                  <a:pt x="598742" y="81727"/>
                </a:lnTo>
                <a:lnTo>
                  <a:pt x="596816" y="78721"/>
                </a:lnTo>
                <a:lnTo>
                  <a:pt x="596816" y="43926"/>
                </a:lnTo>
                <a:lnTo>
                  <a:pt x="596184" y="39156"/>
                </a:lnTo>
                <a:lnTo>
                  <a:pt x="594920" y="36140"/>
                </a:lnTo>
                <a:lnTo>
                  <a:pt x="592719" y="30799"/>
                </a:lnTo>
                <a:lnTo>
                  <a:pt x="588336" y="28129"/>
                </a:lnTo>
                <a:lnTo>
                  <a:pt x="577737" y="28129"/>
                </a:lnTo>
                <a:lnTo>
                  <a:pt x="573783" y="29393"/>
                </a:lnTo>
                <a:lnTo>
                  <a:pt x="569910" y="31920"/>
                </a:lnTo>
                <a:lnTo>
                  <a:pt x="567667" y="33388"/>
                </a:lnTo>
                <a:lnTo>
                  <a:pt x="565038" y="35650"/>
                </a:lnTo>
                <a:lnTo>
                  <a:pt x="562021" y="38708"/>
                </a:lnTo>
                <a:lnTo>
                  <a:pt x="561165" y="36058"/>
                </a:lnTo>
                <a:lnTo>
                  <a:pt x="558780" y="32409"/>
                </a:lnTo>
                <a:lnTo>
                  <a:pt x="556293" y="29556"/>
                </a:lnTo>
                <a:lnTo>
                  <a:pt x="552950" y="28129"/>
                </a:lnTo>
                <a:lnTo>
                  <a:pt x="545653" y="28129"/>
                </a:lnTo>
                <a:lnTo>
                  <a:pt x="542636" y="28832"/>
                </a:lnTo>
                <a:lnTo>
                  <a:pt x="539701" y="30238"/>
                </a:lnTo>
                <a:lnTo>
                  <a:pt x="536766" y="31645"/>
                </a:lnTo>
                <a:lnTo>
                  <a:pt x="533281" y="34183"/>
                </a:lnTo>
                <a:lnTo>
                  <a:pt x="529245" y="37852"/>
                </a:lnTo>
                <a:lnTo>
                  <a:pt x="529224" y="28639"/>
                </a:lnTo>
                <a:lnTo>
                  <a:pt x="526697" y="28822"/>
                </a:lnTo>
                <a:lnTo>
                  <a:pt x="523069" y="30208"/>
                </a:lnTo>
                <a:lnTo>
                  <a:pt x="519440" y="31594"/>
                </a:lnTo>
                <a:lnTo>
                  <a:pt x="516831" y="32552"/>
                </a:lnTo>
                <a:lnTo>
                  <a:pt x="515241" y="33082"/>
                </a:lnTo>
                <a:lnTo>
                  <a:pt x="510838" y="34550"/>
                </a:lnTo>
                <a:lnTo>
                  <a:pt x="511409" y="36486"/>
                </a:lnTo>
                <a:lnTo>
                  <a:pt x="514263" y="36140"/>
                </a:lnTo>
                <a:lnTo>
                  <a:pt x="518207" y="37546"/>
                </a:lnTo>
                <a:lnTo>
                  <a:pt x="519399" y="40461"/>
                </a:lnTo>
                <a:lnTo>
                  <a:pt x="519399" y="78639"/>
                </a:lnTo>
                <a:lnTo>
                  <a:pt x="516953" y="82186"/>
                </a:lnTo>
                <a:lnTo>
                  <a:pt x="513774" y="83491"/>
                </a:lnTo>
                <a:lnTo>
                  <a:pt x="510594" y="83776"/>
                </a:lnTo>
                <a:lnTo>
                  <a:pt x="510594" y="85366"/>
                </a:lnTo>
                <a:lnTo>
                  <a:pt x="538417" y="85366"/>
                </a:lnTo>
                <a:close/>
              </a:path>
              <a:path w="756394" h="86834">
                <a:moveTo>
                  <a:pt x="623339" y="30983"/>
                </a:moveTo>
                <a:lnTo>
                  <a:pt x="618487" y="36934"/>
                </a:lnTo>
                <a:lnTo>
                  <a:pt x="620444" y="46963"/>
                </a:lnTo>
                <a:lnTo>
                  <a:pt x="621015" y="43620"/>
                </a:lnTo>
                <a:lnTo>
                  <a:pt x="621952" y="40848"/>
                </a:lnTo>
                <a:lnTo>
                  <a:pt x="623257" y="38647"/>
                </a:lnTo>
                <a:lnTo>
                  <a:pt x="625703" y="34529"/>
                </a:lnTo>
                <a:lnTo>
                  <a:pt x="629657" y="28006"/>
                </a:lnTo>
                <a:lnTo>
                  <a:pt x="623339" y="30983"/>
                </a:lnTo>
                <a:close/>
              </a:path>
              <a:path w="756394" h="86834">
                <a:moveTo>
                  <a:pt x="659030" y="50877"/>
                </a:moveTo>
                <a:lnTo>
                  <a:pt x="659030" y="43580"/>
                </a:lnTo>
                <a:lnTo>
                  <a:pt x="656870" y="37943"/>
                </a:lnTo>
                <a:lnTo>
                  <a:pt x="652548" y="33969"/>
                </a:lnTo>
                <a:lnTo>
                  <a:pt x="648227" y="29994"/>
                </a:lnTo>
                <a:lnTo>
                  <a:pt x="643192" y="28006"/>
                </a:lnTo>
                <a:lnTo>
                  <a:pt x="629657" y="28006"/>
                </a:lnTo>
                <a:lnTo>
                  <a:pt x="625703" y="34529"/>
                </a:lnTo>
                <a:lnTo>
                  <a:pt x="629250" y="32470"/>
                </a:lnTo>
                <a:lnTo>
                  <a:pt x="638586" y="32470"/>
                </a:lnTo>
                <a:lnTo>
                  <a:pt x="641928" y="34264"/>
                </a:lnTo>
                <a:lnTo>
                  <a:pt x="643926" y="37852"/>
                </a:lnTo>
                <a:lnTo>
                  <a:pt x="645027" y="39849"/>
                </a:lnTo>
                <a:lnTo>
                  <a:pt x="645801" y="42887"/>
                </a:lnTo>
                <a:lnTo>
                  <a:pt x="646250" y="46963"/>
                </a:lnTo>
                <a:lnTo>
                  <a:pt x="620444" y="46963"/>
                </a:lnTo>
                <a:lnTo>
                  <a:pt x="618487" y="36934"/>
                </a:lnTo>
                <a:lnTo>
                  <a:pt x="613636" y="42887"/>
                </a:lnTo>
                <a:lnTo>
                  <a:pt x="611211" y="49959"/>
                </a:lnTo>
                <a:lnTo>
                  <a:pt x="611211" y="65696"/>
                </a:lnTo>
                <a:lnTo>
                  <a:pt x="613300" y="72361"/>
                </a:lnTo>
                <a:lnTo>
                  <a:pt x="617479" y="78150"/>
                </a:lnTo>
                <a:lnTo>
                  <a:pt x="621657" y="83939"/>
                </a:lnTo>
                <a:lnTo>
                  <a:pt x="627578" y="86834"/>
                </a:lnTo>
                <a:lnTo>
                  <a:pt x="641888" y="86834"/>
                </a:lnTo>
                <a:lnTo>
                  <a:pt x="647503" y="84632"/>
                </a:lnTo>
                <a:lnTo>
                  <a:pt x="652090" y="80229"/>
                </a:lnTo>
                <a:lnTo>
                  <a:pt x="656676" y="75826"/>
                </a:lnTo>
                <a:lnTo>
                  <a:pt x="659805" y="71036"/>
                </a:lnTo>
                <a:lnTo>
                  <a:pt x="661476" y="65859"/>
                </a:lnTo>
                <a:lnTo>
                  <a:pt x="659336" y="65125"/>
                </a:lnTo>
                <a:lnTo>
                  <a:pt x="656849" y="69243"/>
                </a:lnTo>
                <a:lnTo>
                  <a:pt x="654138" y="72422"/>
                </a:lnTo>
                <a:lnTo>
                  <a:pt x="651203" y="74665"/>
                </a:lnTo>
                <a:lnTo>
                  <a:pt x="648268" y="76906"/>
                </a:lnTo>
                <a:lnTo>
                  <a:pt x="644660" y="78027"/>
                </a:lnTo>
                <a:lnTo>
                  <a:pt x="635080" y="78027"/>
                </a:lnTo>
                <a:lnTo>
                  <a:pt x="630493" y="75867"/>
                </a:lnTo>
                <a:lnTo>
                  <a:pt x="626621" y="71546"/>
                </a:lnTo>
                <a:lnTo>
                  <a:pt x="622747" y="67224"/>
                </a:lnTo>
                <a:lnTo>
                  <a:pt x="620607" y="60335"/>
                </a:lnTo>
                <a:lnTo>
                  <a:pt x="620200" y="50877"/>
                </a:lnTo>
                <a:lnTo>
                  <a:pt x="659030" y="50877"/>
                </a:lnTo>
                <a:close/>
              </a:path>
              <a:path w="756394" h="86834">
                <a:moveTo>
                  <a:pt x="730283" y="70445"/>
                </a:moveTo>
                <a:lnTo>
                  <a:pt x="730283" y="74563"/>
                </a:lnTo>
                <a:lnTo>
                  <a:pt x="730751" y="77783"/>
                </a:lnTo>
                <a:lnTo>
                  <a:pt x="731689" y="80107"/>
                </a:lnTo>
                <a:lnTo>
                  <a:pt x="733401" y="84387"/>
                </a:lnTo>
                <a:lnTo>
                  <a:pt x="736663" y="86527"/>
                </a:lnTo>
                <a:lnTo>
                  <a:pt x="743675" y="86527"/>
                </a:lnTo>
                <a:lnTo>
                  <a:pt x="748322" y="84754"/>
                </a:lnTo>
                <a:lnTo>
                  <a:pt x="752929" y="81554"/>
                </a:lnTo>
                <a:lnTo>
                  <a:pt x="755049" y="78700"/>
                </a:lnTo>
                <a:lnTo>
                  <a:pt x="756394" y="76866"/>
                </a:lnTo>
                <a:lnTo>
                  <a:pt x="753418" y="77029"/>
                </a:lnTo>
                <a:lnTo>
                  <a:pt x="750024" y="79516"/>
                </a:lnTo>
                <a:lnTo>
                  <a:pt x="747283" y="79862"/>
                </a:lnTo>
                <a:lnTo>
                  <a:pt x="744429" y="79862"/>
                </a:lnTo>
                <a:lnTo>
                  <a:pt x="742513" y="78456"/>
                </a:lnTo>
                <a:lnTo>
                  <a:pt x="741534" y="75643"/>
                </a:lnTo>
                <a:lnTo>
                  <a:pt x="740739" y="71709"/>
                </a:lnTo>
                <a:lnTo>
                  <a:pt x="740862" y="33388"/>
                </a:lnTo>
                <a:lnTo>
                  <a:pt x="753337" y="33388"/>
                </a:lnTo>
                <a:lnTo>
                  <a:pt x="753337" y="28985"/>
                </a:lnTo>
                <a:lnTo>
                  <a:pt x="740984" y="28985"/>
                </a:lnTo>
                <a:lnTo>
                  <a:pt x="740984" y="13942"/>
                </a:lnTo>
                <a:lnTo>
                  <a:pt x="739883" y="12903"/>
                </a:lnTo>
                <a:lnTo>
                  <a:pt x="735276" y="19099"/>
                </a:lnTo>
                <a:lnTo>
                  <a:pt x="732352" y="22921"/>
                </a:lnTo>
                <a:lnTo>
                  <a:pt x="731108" y="24368"/>
                </a:lnTo>
                <a:lnTo>
                  <a:pt x="727837" y="27701"/>
                </a:lnTo>
                <a:lnTo>
                  <a:pt x="725024" y="30024"/>
                </a:lnTo>
                <a:lnTo>
                  <a:pt x="724045" y="30840"/>
                </a:lnTo>
                <a:lnTo>
                  <a:pt x="723617" y="33388"/>
                </a:lnTo>
                <a:lnTo>
                  <a:pt x="730283" y="33388"/>
                </a:lnTo>
                <a:lnTo>
                  <a:pt x="730283" y="70445"/>
                </a:lnTo>
                <a:close/>
              </a:path>
              <a:path w="756394" h="86834">
                <a:moveTo>
                  <a:pt x="679711" y="41888"/>
                </a:moveTo>
                <a:lnTo>
                  <a:pt x="683706" y="38178"/>
                </a:lnTo>
                <a:lnTo>
                  <a:pt x="687579" y="35610"/>
                </a:lnTo>
                <a:lnTo>
                  <a:pt x="692430" y="34794"/>
                </a:lnTo>
                <a:lnTo>
                  <a:pt x="695937" y="34794"/>
                </a:lnTo>
                <a:lnTo>
                  <a:pt x="698342" y="35946"/>
                </a:lnTo>
                <a:lnTo>
                  <a:pt x="700951" y="40553"/>
                </a:lnTo>
                <a:lnTo>
                  <a:pt x="701603" y="43457"/>
                </a:lnTo>
                <a:lnTo>
                  <a:pt x="701603" y="77233"/>
                </a:lnTo>
                <a:lnTo>
                  <a:pt x="701012" y="79933"/>
                </a:lnTo>
                <a:lnTo>
                  <a:pt x="699830" y="81177"/>
                </a:lnTo>
                <a:lnTo>
                  <a:pt x="696569" y="83246"/>
                </a:lnTo>
                <a:lnTo>
                  <a:pt x="693593" y="83653"/>
                </a:lnTo>
                <a:lnTo>
                  <a:pt x="693593" y="85366"/>
                </a:lnTo>
                <a:lnTo>
                  <a:pt x="719704" y="85366"/>
                </a:lnTo>
                <a:lnTo>
                  <a:pt x="719704" y="83653"/>
                </a:lnTo>
                <a:lnTo>
                  <a:pt x="716932" y="83613"/>
                </a:lnTo>
                <a:lnTo>
                  <a:pt x="713772" y="81636"/>
                </a:lnTo>
                <a:lnTo>
                  <a:pt x="711999" y="78211"/>
                </a:lnTo>
                <a:lnTo>
                  <a:pt x="711999" y="38769"/>
                </a:lnTo>
                <a:lnTo>
                  <a:pt x="709797" y="33246"/>
                </a:lnTo>
                <a:lnTo>
                  <a:pt x="705395" y="30147"/>
                </a:lnTo>
                <a:lnTo>
                  <a:pt x="703111" y="28557"/>
                </a:lnTo>
                <a:lnTo>
                  <a:pt x="700584" y="27762"/>
                </a:lnTo>
                <a:lnTo>
                  <a:pt x="694387" y="27762"/>
                </a:lnTo>
                <a:lnTo>
                  <a:pt x="691085" y="28761"/>
                </a:lnTo>
                <a:lnTo>
                  <a:pt x="687906" y="30758"/>
                </a:lnTo>
                <a:lnTo>
                  <a:pt x="685785" y="32063"/>
                </a:lnTo>
                <a:lnTo>
                  <a:pt x="682851" y="34468"/>
                </a:lnTo>
                <a:lnTo>
                  <a:pt x="679100" y="37974"/>
                </a:lnTo>
                <a:lnTo>
                  <a:pt x="679100" y="28985"/>
                </a:lnTo>
                <a:lnTo>
                  <a:pt x="678488" y="27823"/>
                </a:lnTo>
                <a:lnTo>
                  <a:pt x="672740" y="29719"/>
                </a:lnTo>
                <a:lnTo>
                  <a:pt x="666503" y="31757"/>
                </a:lnTo>
                <a:lnTo>
                  <a:pt x="662548" y="33021"/>
                </a:lnTo>
                <a:lnTo>
                  <a:pt x="660877" y="35650"/>
                </a:lnTo>
                <a:lnTo>
                  <a:pt x="663445" y="35406"/>
                </a:lnTo>
                <a:lnTo>
                  <a:pt x="668215" y="37729"/>
                </a:lnTo>
                <a:lnTo>
                  <a:pt x="668949" y="40624"/>
                </a:lnTo>
                <a:lnTo>
                  <a:pt x="668949" y="77987"/>
                </a:lnTo>
                <a:lnTo>
                  <a:pt x="667206" y="81482"/>
                </a:lnTo>
                <a:lnTo>
                  <a:pt x="664016" y="83286"/>
                </a:lnTo>
                <a:lnTo>
                  <a:pt x="661121" y="83653"/>
                </a:lnTo>
                <a:lnTo>
                  <a:pt x="661121" y="85366"/>
                </a:lnTo>
                <a:lnTo>
                  <a:pt x="687844" y="85366"/>
                </a:lnTo>
                <a:lnTo>
                  <a:pt x="687844" y="83653"/>
                </a:lnTo>
                <a:lnTo>
                  <a:pt x="685031" y="83572"/>
                </a:lnTo>
                <a:lnTo>
                  <a:pt x="681668" y="82033"/>
                </a:lnTo>
                <a:lnTo>
                  <a:pt x="679711" y="79067"/>
                </a:lnTo>
                <a:lnTo>
                  <a:pt x="679711" y="41888"/>
                </a:lnTo>
                <a:close/>
              </a:path>
              <a:path w="756394" h="86834">
                <a:moveTo>
                  <a:pt x="434975" y="36894"/>
                </a:moveTo>
                <a:lnTo>
                  <a:pt x="437421" y="33082"/>
                </a:lnTo>
                <a:lnTo>
                  <a:pt x="441294" y="30452"/>
                </a:lnTo>
                <a:lnTo>
                  <a:pt x="448917" y="30452"/>
                </a:lnTo>
                <a:lnTo>
                  <a:pt x="452566" y="32491"/>
                </a:lnTo>
                <a:lnTo>
                  <a:pt x="455093" y="36568"/>
                </a:lnTo>
                <a:lnTo>
                  <a:pt x="456479" y="38769"/>
                </a:lnTo>
                <a:lnTo>
                  <a:pt x="457580" y="41847"/>
                </a:lnTo>
                <a:lnTo>
                  <a:pt x="458395" y="45801"/>
                </a:lnTo>
                <a:lnTo>
                  <a:pt x="460291" y="45801"/>
                </a:lnTo>
                <a:lnTo>
                  <a:pt x="459863" y="28740"/>
                </a:lnTo>
                <a:lnTo>
                  <a:pt x="456683" y="30024"/>
                </a:lnTo>
                <a:lnTo>
                  <a:pt x="454166" y="29617"/>
                </a:lnTo>
                <a:lnTo>
                  <a:pt x="451577" y="28801"/>
                </a:lnTo>
                <a:lnTo>
                  <a:pt x="448989" y="27986"/>
                </a:lnTo>
                <a:lnTo>
                  <a:pt x="444453" y="27578"/>
                </a:lnTo>
                <a:lnTo>
                  <a:pt x="439520" y="27578"/>
                </a:lnTo>
                <a:lnTo>
                  <a:pt x="435424" y="29046"/>
                </a:lnTo>
                <a:lnTo>
                  <a:pt x="432162" y="31981"/>
                </a:lnTo>
                <a:lnTo>
                  <a:pt x="428901" y="34916"/>
                </a:lnTo>
                <a:lnTo>
                  <a:pt x="427270" y="38667"/>
                </a:lnTo>
                <a:lnTo>
                  <a:pt x="427270" y="46943"/>
                </a:lnTo>
                <a:lnTo>
                  <a:pt x="428452" y="50164"/>
                </a:lnTo>
                <a:lnTo>
                  <a:pt x="430817" y="52895"/>
                </a:lnTo>
                <a:lnTo>
                  <a:pt x="433181" y="55626"/>
                </a:lnTo>
                <a:lnTo>
                  <a:pt x="436871" y="58337"/>
                </a:lnTo>
                <a:lnTo>
                  <a:pt x="441885" y="61028"/>
                </a:lnTo>
                <a:lnTo>
                  <a:pt x="448734" y="64941"/>
                </a:lnTo>
                <a:lnTo>
                  <a:pt x="451302" y="66450"/>
                </a:lnTo>
                <a:lnTo>
                  <a:pt x="453096" y="67999"/>
                </a:lnTo>
                <a:lnTo>
                  <a:pt x="455134" y="71179"/>
                </a:lnTo>
                <a:lnTo>
                  <a:pt x="455644" y="74542"/>
                </a:lnTo>
                <a:lnTo>
                  <a:pt x="455644" y="77233"/>
                </a:lnTo>
                <a:lnTo>
                  <a:pt x="452984" y="81116"/>
                </a:lnTo>
                <a:lnTo>
                  <a:pt x="448795" y="83653"/>
                </a:lnTo>
                <a:lnTo>
                  <a:pt x="440234" y="83653"/>
                </a:lnTo>
                <a:lnTo>
                  <a:pt x="436055" y="81371"/>
                </a:lnTo>
                <a:lnTo>
                  <a:pt x="433201" y="76805"/>
                </a:lnTo>
                <a:lnTo>
                  <a:pt x="431612" y="74318"/>
                </a:lnTo>
                <a:lnTo>
                  <a:pt x="430348" y="70751"/>
                </a:lnTo>
                <a:lnTo>
                  <a:pt x="429410" y="66103"/>
                </a:lnTo>
                <a:lnTo>
                  <a:pt x="427392" y="66103"/>
                </a:lnTo>
                <a:lnTo>
                  <a:pt x="427392" y="85855"/>
                </a:lnTo>
                <a:lnTo>
                  <a:pt x="430633" y="84081"/>
                </a:lnTo>
                <a:lnTo>
                  <a:pt x="433528" y="84489"/>
                </a:lnTo>
                <a:lnTo>
                  <a:pt x="436626" y="85304"/>
                </a:lnTo>
                <a:lnTo>
                  <a:pt x="439724" y="86120"/>
                </a:lnTo>
                <a:lnTo>
                  <a:pt x="442496" y="86527"/>
                </a:lnTo>
                <a:lnTo>
                  <a:pt x="450772" y="86527"/>
                </a:lnTo>
                <a:lnTo>
                  <a:pt x="455491" y="84999"/>
                </a:lnTo>
                <a:lnTo>
                  <a:pt x="459099" y="81941"/>
                </a:lnTo>
                <a:lnTo>
                  <a:pt x="462707" y="78884"/>
                </a:lnTo>
                <a:lnTo>
                  <a:pt x="464511" y="74950"/>
                </a:lnTo>
                <a:lnTo>
                  <a:pt x="464511" y="63861"/>
                </a:lnTo>
                <a:lnTo>
                  <a:pt x="460169" y="58358"/>
                </a:lnTo>
                <a:lnTo>
                  <a:pt x="451485" y="53628"/>
                </a:lnTo>
                <a:lnTo>
                  <a:pt x="443414" y="49287"/>
                </a:lnTo>
                <a:lnTo>
                  <a:pt x="437788" y="46352"/>
                </a:lnTo>
                <a:lnTo>
                  <a:pt x="434975" y="43009"/>
                </a:lnTo>
                <a:lnTo>
                  <a:pt x="434975" y="36894"/>
                </a:lnTo>
                <a:close/>
              </a:path>
              <a:path w="756394" h="86834">
                <a:moveTo>
                  <a:pt x="266432" y="41888"/>
                </a:moveTo>
                <a:lnTo>
                  <a:pt x="270427" y="38178"/>
                </a:lnTo>
                <a:lnTo>
                  <a:pt x="274300" y="35610"/>
                </a:lnTo>
                <a:lnTo>
                  <a:pt x="279151" y="34794"/>
                </a:lnTo>
                <a:lnTo>
                  <a:pt x="282658" y="34794"/>
                </a:lnTo>
                <a:lnTo>
                  <a:pt x="285062" y="35946"/>
                </a:lnTo>
                <a:lnTo>
                  <a:pt x="287672" y="40553"/>
                </a:lnTo>
                <a:lnTo>
                  <a:pt x="288324" y="43457"/>
                </a:lnTo>
                <a:lnTo>
                  <a:pt x="288324" y="77233"/>
                </a:lnTo>
                <a:lnTo>
                  <a:pt x="287733" y="79933"/>
                </a:lnTo>
                <a:lnTo>
                  <a:pt x="286550" y="81177"/>
                </a:lnTo>
                <a:lnTo>
                  <a:pt x="283289" y="83246"/>
                </a:lnTo>
                <a:lnTo>
                  <a:pt x="280313" y="83653"/>
                </a:lnTo>
                <a:lnTo>
                  <a:pt x="280313" y="85366"/>
                </a:lnTo>
                <a:lnTo>
                  <a:pt x="306425" y="85366"/>
                </a:lnTo>
                <a:lnTo>
                  <a:pt x="306425" y="83653"/>
                </a:lnTo>
                <a:lnTo>
                  <a:pt x="303652" y="83613"/>
                </a:lnTo>
                <a:lnTo>
                  <a:pt x="300493" y="81636"/>
                </a:lnTo>
                <a:lnTo>
                  <a:pt x="298719" y="78211"/>
                </a:lnTo>
                <a:lnTo>
                  <a:pt x="298719" y="38769"/>
                </a:lnTo>
                <a:lnTo>
                  <a:pt x="296518" y="33246"/>
                </a:lnTo>
                <a:lnTo>
                  <a:pt x="292115" y="30147"/>
                </a:lnTo>
                <a:lnTo>
                  <a:pt x="289832" y="28557"/>
                </a:lnTo>
                <a:lnTo>
                  <a:pt x="287305" y="27762"/>
                </a:lnTo>
                <a:lnTo>
                  <a:pt x="281108" y="27762"/>
                </a:lnTo>
                <a:lnTo>
                  <a:pt x="277806" y="28761"/>
                </a:lnTo>
                <a:lnTo>
                  <a:pt x="274626" y="30758"/>
                </a:lnTo>
                <a:lnTo>
                  <a:pt x="272507" y="32063"/>
                </a:lnTo>
                <a:lnTo>
                  <a:pt x="269571" y="34468"/>
                </a:lnTo>
                <a:lnTo>
                  <a:pt x="265821" y="37974"/>
                </a:lnTo>
                <a:lnTo>
                  <a:pt x="265821" y="28985"/>
                </a:lnTo>
                <a:lnTo>
                  <a:pt x="265209" y="27823"/>
                </a:lnTo>
                <a:lnTo>
                  <a:pt x="259461" y="29719"/>
                </a:lnTo>
                <a:lnTo>
                  <a:pt x="253224" y="31757"/>
                </a:lnTo>
                <a:lnTo>
                  <a:pt x="249269" y="33021"/>
                </a:lnTo>
                <a:lnTo>
                  <a:pt x="247598" y="35650"/>
                </a:lnTo>
                <a:lnTo>
                  <a:pt x="250166" y="35406"/>
                </a:lnTo>
                <a:lnTo>
                  <a:pt x="254936" y="37729"/>
                </a:lnTo>
                <a:lnTo>
                  <a:pt x="255670" y="40624"/>
                </a:lnTo>
                <a:lnTo>
                  <a:pt x="255670" y="77987"/>
                </a:lnTo>
                <a:lnTo>
                  <a:pt x="253927" y="81482"/>
                </a:lnTo>
                <a:lnTo>
                  <a:pt x="250737" y="83286"/>
                </a:lnTo>
                <a:lnTo>
                  <a:pt x="247842" y="83653"/>
                </a:lnTo>
                <a:lnTo>
                  <a:pt x="247842" y="85366"/>
                </a:lnTo>
                <a:lnTo>
                  <a:pt x="274565" y="85366"/>
                </a:lnTo>
                <a:lnTo>
                  <a:pt x="274565" y="83653"/>
                </a:lnTo>
                <a:lnTo>
                  <a:pt x="271752" y="83572"/>
                </a:lnTo>
                <a:lnTo>
                  <a:pt x="268389" y="82033"/>
                </a:lnTo>
                <a:lnTo>
                  <a:pt x="266432" y="79067"/>
                </a:lnTo>
                <a:lnTo>
                  <a:pt x="266432" y="41888"/>
                </a:lnTo>
                <a:close/>
              </a:path>
              <a:path w="756394" h="86834">
                <a:moveTo>
                  <a:pt x="0" y="53200"/>
                </a:moveTo>
                <a:lnTo>
                  <a:pt x="0" y="61028"/>
                </a:lnTo>
                <a:lnTo>
                  <a:pt x="30758" y="61028"/>
                </a:lnTo>
                <a:lnTo>
                  <a:pt x="30758" y="53200"/>
                </a:lnTo>
                <a:lnTo>
                  <a:pt x="0" y="53200"/>
                </a:lnTo>
                <a:close/>
              </a:path>
              <a:path w="756394" h="86834">
                <a:moveTo>
                  <a:pt x="124428" y="17020"/>
                </a:moveTo>
                <a:lnTo>
                  <a:pt x="124428" y="31818"/>
                </a:lnTo>
                <a:lnTo>
                  <a:pt x="121106" y="36955"/>
                </a:lnTo>
                <a:lnTo>
                  <a:pt x="115440" y="45373"/>
                </a:lnTo>
                <a:lnTo>
                  <a:pt x="122411" y="44313"/>
                </a:lnTo>
                <a:lnTo>
                  <a:pt x="127924" y="42112"/>
                </a:lnTo>
                <a:lnTo>
                  <a:pt x="124428" y="17020"/>
                </a:lnTo>
                <a:close/>
              </a:path>
              <a:path w="756394" h="86834">
                <a:moveTo>
                  <a:pt x="106450" y="85366"/>
                </a:moveTo>
                <a:lnTo>
                  <a:pt x="106450" y="83103"/>
                </a:lnTo>
                <a:lnTo>
                  <a:pt x="101721" y="82695"/>
                </a:lnTo>
                <a:lnTo>
                  <a:pt x="98654" y="81870"/>
                </a:lnTo>
                <a:lnTo>
                  <a:pt x="95841" y="79384"/>
                </a:lnTo>
                <a:lnTo>
                  <a:pt x="95137" y="76438"/>
                </a:lnTo>
                <a:lnTo>
                  <a:pt x="95137" y="47147"/>
                </a:lnTo>
                <a:lnTo>
                  <a:pt x="102109" y="46841"/>
                </a:lnTo>
                <a:lnTo>
                  <a:pt x="131950" y="85366"/>
                </a:lnTo>
                <a:lnTo>
                  <a:pt x="152130" y="85366"/>
                </a:lnTo>
                <a:lnTo>
                  <a:pt x="152130" y="83103"/>
                </a:lnTo>
                <a:lnTo>
                  <a:pt x="147605" y="82288"/>
                </a:lnTo>
                <a:lnTo>
                  <a:pt x="144425" y="80494"/>
                </a:lnTo>
                <a:lnTo>
                  <a:pt x="141245" y="77110"/>
                </a:lnTo>
                <a:lnTo>
                  <a:pt x="115440" y="45373"/>
                </a:lnTo>
                <a:lnTo>
                  <a:pt x="121106" y="36955"/>
                </a:lnTo>
                <a:lnTo>
                  <a:pt x="114461" y="39686"/>
                </a:lnTo>
                <a:lnTo>
                  <a:pt x="110588" y="41236"/>
                </a:lnTo>
                <a:lnTo>
                  <a:pt x="104147" y="42173"/>
                </a:lnTo>
                <a:lnTo>
                  <a:pt x="95137" y="42500"/>
                </a:lnTo>
                <a:lnTo>
                  <a:pt x="95137" y="11618"/>
                </a:lnTo>
                <a:lnTo>
                  <a:pt x="96330" y="8041"/>
                </a:lnTo>
                <a:lnTo>
                  <a:pt x="99296" y="7276"/>
                </a:lnTo>
                <a:lnTo>
                  <a:pt x="108101" y="7276"/>
                </a:lnTo>
                <a:lnTo>
                  <a:pt x="112321" y="7990"/>
                </a:lnTo>
                <a:lnTo>
                  <a:pt x="115501" y="9417"/>
                </a:lnTo>
                <a:lnTo>
                  <a:pt x="121453" y="12067"/>
                </a:lnTo>
                <a:lnTo>
                  <a:pt x="124428" y="17020"/>
                </a:lnTo>
                <a:lnTo>
                  <a:pt x="127924" y="42112"/>
                </a:lnTo>
                <a:lnTo>
                  <a:pt x="131981" y="38769"/>
                </a:lnTo>
                <a:lnTo>
                  <a:pt x="136037" y="35426"/>
                </a:lnTo>
                <a:lnTo>
                  <a:pt x="138065" y="30636"/>
                </a:lnTo>
                <a:lnTo>
                  <a:pt x="138065" y="15104"/>
                </a:lnTo>
                <a:lnTo>
                  <a:pt x="133499" y="8724"/>
                </a:lnTo>
                <a:lnTo>
                  <a:pt x="124367" y="5259"/>
                </a:lnTo>
                <a:lnTo>
                  <a:pt x="119557" y="3424"/>
                </a:lnTo>
                <a:lnTo>
                  <a:pt x="113544" y="2507"/>
                </a:lnTo>
                <a:lnTo>
                  <a:pt x="71656" y="2507"/>
                </a:lnTo>
                <a:lnTo>
                  <a:pt x="71656" y="4830"/>
                </a:lnTo>
                <a:lnTo>
                  <a:pt x="76181" y="5198"/>
                </a:lnTo>
                <a:lnTo>
                  <a:pt x="79106" y="6064"/>
                </a:lnTo>
                <a:lnTo>
                  <a:pt x="81756" y="8795"/>
                </a:lnTo>
                <a:lnTo>
                  <a:pt x="82418" y="11679"/>
                </a:lnTo>
                <a:lnTo>
                  <a:pt x="82418" y="75541"/>
                </a:lnTo>
                <a:lnTo>
                  <a:pt x="81827" y="78863"/>
                </a:lnTo>
                <a:lnTo>
                  <a:pt x="79463" y="81717"/>
                </a:lnTo>
                <a:lnTo>
                  <a:pt x="76466" y="82655"/>
                </a:lnTo>
                <a:lnTo>
                  <a:pt x="71656" y="83103"/>
                </a:lnTo>
                <a:lnTo>
                  <a:pt x="71656" y="85366"/>
                </a:lnTo>
                <a:lnTo>
                  <a:pt x="106450" y="85366"/>
                </a:lnTo>
                <a:close/>
              </a:path>
              <a:path w="756394" h="86834">
                <a:moveTo>
                  <a:pt x="172489" y="30983"/>
                </a:moveTo>
                <a:lnTo>
                  <a:pt x="167637" y="36934"/>
                </a:lnTo>
                <a:lnTo>
                  <a:pt x="169594" y="46963"/>
                </a:lnTo>
                <a:lnTo>
                  <a:pt x="170165" y="43620"/>
                </a:lnTo>
                <a:lnTo>
                  <a:pt x="171102" y="40848"/>
                </a:lnTo>
                <a:lnTo>
                  <a:pt x="172407" y="38647"/>
                </a:lnTo>
                <a:lnTo>
                  <a:pt x="174853" y="34529"/>
                </a:lnTo>
                <a:lnTo>
                  <a:pt x="178807" y="28006"/>
                </a:lnTo>
                <a:lnTo>
                  <a:pt x="172489" y="30983"/>
                </a:lnTo>
                <a:close/>
              </a:path>
              <a:path w="756394" h="86834">
                <a:moveTo>
                  <a:pt x="208180" y="50877"/>
                </a:moveTo>
                <a:lnTo>
                  <a:pt x="208180" y="43580"/>
                </a:lnTo>
                <a:lnTo>
                  <a:pt x="206020" y="37943"/>
                </a:lnTo>
                <a:lnTo>
                  <a:pt x="201698" y="33969"/>
                </a:lnTo>
                <a:lnTo>
                  <a:pt x="197377" y="29994"/>
                </a:lnTo>
                <a:lnTo>
                  <a:pt x="192342" y="28006"/>
                </a:lnTo>
                <a:lnTo>
                  <a:pt x="178807" y="28006"/>
                </a:lnTo>
                <a:lnTo>
                  <a:pt x="174853" y="34529"/>
                </a:lnTo>
                <a:lnTo>
                  <a:pt x="178400" y="32470"/>
                </a:lnTo>
                <a:lnTo>
                  <a:pt x="187736" y="32470"/>
                </a:lnTo>
                <a:lnTo>
                  <a:pt x="191079" y="34264"/>
                </a:lnTo>
                <a:lnTo>
                  <a:pt x="193076" y="37852"/>
                </a:lnTo>
                <a:lnTo>
                  <a:pt x="194177" y="39849"/>
                </a:lnTo>
                <a:lnTo>
                  <a:pt x="194951" y="42886"/>
                </a:lnTo>
                <a:lnTo>
                  <a:pt x="195400" y="46963"/>
                </a:lnTo>
                <a:lnTo>
                  <a:pt x="169594" y="46963"/>
                </a:lnTo>
                <a:lnTo>
                  <a:pt x="167637" y="36934"/>
                </a:lnTo>
                <a:lnTo>
                  <a:pt x="162786" y="42887"/>
                </a:lnTo>
                <a:lnTo>
                  <a:pt x="160361" y="49959"/>
                </a:lnTo>
                <a:lnTo>
                  <a:pt x="160361" y="65696"/>
                </a:lnTo>
                <a:lnTo>
                  <a:pt x="162450" y="72361"/>
                </a:lnTo>
                <a:lnTo>
                  <a:pt x="166629" y="78150"/>
                </a:lnTo>
                <a:lnTo>
                  <a:pt x="170807" y="83939"/>
                </a:lnTo>
                <a:lnTo>
                  <a:pt x="176728" y="86834"/>
                </a:lnTo>
                <a:lnTo>
                  <a:pt x="191038" y="86834"/>
                </a:lnTo>
                <a:lnTo>
                  <a:pt x="196653" y="84632"/>
                </a:lnTo>
                <a:lnTo>
                  <a:pt x="201240" y="80229"/>
                </a:lnTo>
                <a:lnTo>
                  <a:pt x="205826" y="75826"/>
                </a:lnTo>
                <a:lnTo>
                  <a:pt x="208955" y="71036"/>
                </a:lnTo>
                <a:lnTo>
                  <a:pt x="210626" y="65859"/>
                </a:lnTo>
                <a:lnTo>
                  <a:pt x="208486" y="65125"/>
                </a:lnTo>
                <a:lnTo>
                  <a:pt x="205999" y="69243"/>
                </a:lnTo>
                <a:lnTo>
                  <a:pt x="203288" y="72422"/>
                </a:lnTo>
                <a:lnTo>
                  <a:pt x="200353" y="74665"/>
                </a:lnTo>
                <a:lnTo>
                  <a:pt x="197418" y="76906"/>
                </a:lnTo>
                <a:lnTo>
                  <a:pt x="193810" y="78027"/>
                </a:lnTo>
                <a:lnTo>
                  <a:pt x="184230" y="78027"/>
                </a:lnTo>
                <a:lnTo>
                  <a:pt x="179643" y="75867"/>
                </a:lnTo>
                <a:lnTo>
                  <a:pt x="175771" y="71546"/>
                </a:lnTo>
                <a:lnTo>
                  <a:pt x="171897" y="67224"/>
                </a:lnTo>
                <a:lnTo>
                  <a:pt x="169757" y="60335"/>
                </a:lnTo>
                <a:lnTo>
                  <a:pt x="169350" y="50877"/>
                </a:lnTo>
                <a:lnTo>
                  <a:pt x="208180" y="50877"/>
                </a:lnTo>
                <a:close/>
              </a:path>
              <a:path w="756394" h="86834">
                <a:moveTo>
                  <a:pt x="231002" y="8173"/>
                </a:moveTo>
                <a:lnTo>
                  <a:pt x="231002" y="4627"/>
                </a:lnTo>
                <a:lnTo>
                  <a:pt x="227893" y="621"/>
                </a:lnTo>
                <a:lnTo>
                  <a:pt x="224642" y="0"/>
                </a:lnTo>
                <a:lnTo>
                  <a:pt x="221340" y="632"/>
                </a:lnTo>
                <a:lnTo>
                  <a:pt x="218894" y="3159"/>
                </a:lnTo>
                <a:lnTo>
                  <a:pt x="218282" y="6420"/>
                </a:lnTo>
                <a:lnTo>
                  <a:pt x="218282" y="8173"/>
                </a:lnTo>
                <a:lnTo>
                  <a:pt x="220117" y="10915"/>
                </a:lnTo>
                <a:lnTo>
                  <a:pt x="222848" y="12780"/>
                </a:lnTo>
                <a:lnTo>
                  <a:pt x="226395" y="12780"/>
                </a:lnTo>
                <a:lnTo>
                  <a:pt x="229136" y="10915"/>
                </a:lnTo>
                <a:lnTo>
                  <a:pt x="231002" y="8173"/>
                </a:lnTo>
                <a:close/>
              </a:path>
              <a:path w="756394" h="86834">
                <a:moveTo>
                  <a:pt x="240174" y="85366"/>
                </a:moveTo>
                <a:lnTo>
                  <a:pt x="240174" y="83653"/>
                </a:lnTo>
                <a:lnTo>
                  <a:pt x="236220" y="83327"/>
                </a:lnTo>
                <a:lnTo>
                  <a:pt x="233682" y="82573"/>
                </a:lnTo>
                <a:lnTo>
                  <a:pt x="231440" y="80209"/>
                </a:lnTo>
                <a:lnTo>
                  <a:pt x="230879" y="77294"/>
                </a:lnTo>
                <a:lnTo>
                  <a:pt x="230879" y="28740"/>
                </a:lnTo>
                <a:lnTo>
                  <a:pt x="228555" y="28557"/>
                </a:lnTo>
                <a:lnTo>
                  <a:pt x="225743" y="29739"/>
                </a:lnTo>
                <a:lnTo>
                  <a:pt x="220769" y="31492"/>
                </a:lnTo>
                <a:lnTo>
                  <a:pt x="213635" y="33816"/>
                </a:lnTo>
                <a:lnTo>
                  <a:pt x="211005" y="34672"/>
                </a:lnTo>
                <a:lnTo>
                  <a:pt x="211005" y="36568"/>
                </a:lnTo>
                <a:lnTo>
                  <a:pt x="215133" y="35508"/>
                </a:lnTo>
                <a:lnTo>
                  <a:pt x="217977" y="35467"/>
                </a:lnTo>
                <a:lnTo>
                  <a:pt x="219872" y="37974"/>
                </a:lnTo>
                <a:lnTo>
                  <a:pt x="220422" y="40828"/>
                </a:lnTo>
                <a:lnTo>
                  <a:pt x="220422" y="77416"/>
                </a:lnTo>
                <a:lnTo>
                  <a:pt x="219852" y="80341"/>
                </a:lnTo>
                <a:lnTo>
                  <a:pt x="217569" y="82502"/>
                </a:lnTo>
                <a:lnTo>
                  <a:pt x="214817" y="83246"/>
                </a:lnTo>
                <a:lnTo>
                  <a:pt x="210455" y="83653"/>
                </a:lnTo>
                <a:lnTo>
                  <a:pt x="210455" y="85366"/>
                </a:lnTo>
                <a:lnTo>
                  <a:pt x="240174" y="85366"/>
                </a:lnTo>
                <a:close/>
              </a:path>
              <a:path w="756394" h="86834">
                <a:moveTo>
                  <a:pt x="330518" y="38585"/>
                </a:moveTo>
                <a:lnTo>
                  <a:pt x="330069" y="37444"/>
                </a:lnTo>
                <a:lnTo>
                  <a:pt x="329295" y="34121"/>
                </a:lnTo>
                <a:lnTo>
                  <a:pt x="331486" y="31024"/>
                </a:lnTo>
                <a:lnTo>
                  <a:pt x="335104" y="28557"/>
                </a:lnTo>
                <a:lnTo>
                  <a:pt x="310460" y="28557"/>
                </a:lnTo>
                <a:lnTo>
                  <a:pt x="312417" y="30697"/>
                </a:lnTo>
                <a:lnTo>
                  <a:pt x="314924" y="31920"/>
                </a:lnTo>
                <a:lnTo>
                  <a:pt x="318247" y="35691"/>
                </a:lnTo>
                <a:lnTo>
                  <a:pt x="319755" y="39319"/>
                </a:lnTo>
                <a:lnTo>
                  <a:pt x="338467" y="84081"/>
                </a:lnTo>
                <a:lnTo>
                  <a:pt x="339385" y="85824"/>
                </a:lnTo>
                <a:lnTo>
                  <a:pt x="342075" y="84509"/>
                </a:lnTo>
                <a:lnTo>
                  <a:pt x="359748" y="40481"/>
                </a:lnTo>
                <a:lnTo>
                  <a:pt x="361419" y="36283"/>
                </a:lnTo>
                <a:lnTo>
                  <a:pt x="362693" y="33602"/>
                </a:lnTo>
                <a:lnTo>
                  <a:pt x="364446" y="31278"/>
                </a:lnTo>
                <a:lnTo>
                  <a:pt x="367881" y="28557"/>
                </a:lnTo>
                <a:lnTo>
                  <a:pt x="350514" y="28557"/>
                </a:lnTo>
                <a:lnTo>
                  <a:pt x="350514" y="30452"/>
                </a:lnTo>
                <a:lnTo>
                  <a:pt x="353286" y="30819"/>
                </a:lnTo>
                <a:lnTo>
                  <a:pt x="356446" y="33021"/>
                </a:lnTo>
                <a:lnTo>
                  <a:pt x="356211" y="36507"/>
                </a:lnTo>
                <a:lnTo>
                  <a:pt x="355274" y="39442"/>
                </a:lnTo>
                <a:lnTo>
                  <a:pt x="354244" y="42193"/>
                </a:lnTo>
                <a:lnTo>
                  <a:pt x="343237" y="70200"/>
                </a:lnTo>
                <a:lnTo>
                  <a:pt x="330518" y="38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0" name="object 760"/>
          <p:cNvSpPr/>
          <p:nvPr/>
        </p:nvSpPr>
        <p:spPr>
          <a:xfrm>
            <a:off x="3142480" y="2858624"/>
            <a:ext cx="216861" cy="81474"/>
          </a:xfrm>
          <a:custGeom>
            <a:avLst/>
            <a:gdLst/>
            <a:ahLst/>
            <a:cxnLst/>
            <a:rect l="l" t="t" r="r" b="b"/>
            <a:pathLst>
              <a:path w="238547" h="92337">
                <a:moveTo>
                  <a:pt x="190351" y="7980"/>
                </a:moveTo>
                <a:lnTo>
                  <a:pt x="189087" y="11038"/>
                </a:lnTo>
                <a:lnTo>
                  <a:pt x="187446" y="15063"/>
                </a:lnTo>
                <a:lnTo>
                  <a:pt x="184796" y="21586"/>
                </a:lnTo>
                <a:lnTo>
                  <a:pt x="186936" y="22564"/>
                </a:lnTo>
                <a:lnTo>
                  <a:pt x="189586" y="18406"/>
                </a:lnTo>
                <a:lnTo>
                  <a:pt x="191778" y="15675"/>
                </a:lnTo>
                <a:lnTo>
                  <a:pt x="195243" y="13066"/>
                </a:lnTo>
                <a:lnTo>
                  <a:pt x="198086" y="12413"/>
                </a:lnTo>
                <a:lnTo>
                  <a:pt x="228702" y="12413"/>
                </a:lnTo>
                <a:lnTo>
                  <a:pt x="203936" y="87200"/>
                </a:lnTo>
                <a:lnTo>
                  <a:pt x="212008" y="87200"/>
                </a:lnTo>
                <a:lnTo>
                  <a:pt x="238547" y="5197"/>
                </a:lnTo>
                <a:lnTo>
                  <a:pt x="238547" y="3180"/>
                </a:lnTo>
                <a:lnTo>
                  <a:pt x="192195" y="3180"/>
                </a:lnTo>
                <a:lnTo>
                  <a:pt x="191176" y="5870"/>
                </a:lnTo>
                <a:lnTo>
                  <a:pt x="190351" y="7980"/>
                </a:lnTo>
                <a:close/>
              </a:path>
              <a:path w="238547" h="92337">
                <a:moveTo>
                  <a:pt x="10334" y="22666"/>
                </a:moveTo>
                <a:lnTo>
                  <a:pt x="10334" y="15776"/>
                </a:lnTo>
                <a:lnTo>
                  <a:pt x="7215" y="36201"/>
                </a:lnTo>
                <a:lnTo>
                  <a:pt x="9824" y="38769"/>
                </a:lnTo>
                <a:lnTo>
                  <a:pt x="15185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38547" h="92337">
                <a:moveTo>
                  <a:pt x="42683" y="13942"/>
                </a:moveTo>
                <a:lnTo>
                  <a:pt x="44864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5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1" y="3077"/>
                </a:lnTo>
                <a:lnTo>
                  <a:pt x="27517" y="2874"/>
                </a:lnTo>
                <a:lnTo>
                  <a:pt x="27517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8" y="5279"/>
                </a:lnTo>
                <a:lnTo>
                  <a:pt x="7001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6" y="32124"/>
                </a:lnTo>
                <a:lnTo>
                  <a:pt x="7215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5" y="8245"/>
                </a:lnTo>
                <a:lnTo>
                  <a:pt x="19343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29" y="31390"/>
                </a:lnTo>
                <a:lnTo>
                  <a:pt x="15409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5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6" y="68529"/>
                </a:lnTo>
                <a:lnTo>
                  <a:pt x="1834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2" y="81962"/>
                </a:lnTo>
                <a:lnTo>
                  <a:pt x="7704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7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6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50" y="52426"/>
                </a:lnTo>
                <a:lnTo>
                  <a:pt x="35793" y="54811"/>
                </a:lnTo>
                <a:lnTo>
                  <a:pt x="37546" y="56564"/>
                </a:lnTo>
                <a:lnTo>
                  <a:pt x="40440" y="59540"/>
                </a:lnTo>
                <a:lnTo>
                  <a:pt x="41888" y="62984"/>
                </a:lnTo>
                <a:lnTo>
                  <a:pt x="41888" y="72524"/>
                </a:lnTo>
                <a:lnTo>
                  <a:pt x="39911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9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9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238547" h="92337">
                <a:moveTo>
                  <a:pt x="31023" y="81962"/>
                </a:moveTo>
                <a:lnTo>
                  <a:pt x="27517" y="82614"/>
                </a:lnTo>
                <a:lnTo>
                  <a:pt x="30126" y="85834"/>
                </a:lnTo>
                <a:lnTo>
                  <a:pt x="33000" y="85263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238547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1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5" y="48871"/>
                </a:lnTo>
                <a:lnTo>
                  <a:pt x="101876" y="61272"/>
                </a:lnTo>
                <a:lnTo>
                  <a:pt x="101876" y="67306"/>
                </a:lnTo>
                <a:lnTo>
                  <a:pt x="100123" y="72392"/>
                </a:lnTo>
                <a:lnTo>
                  <a:pt x="96617" y="76529"/>
                </a:lnTo>
                <a:lnTo>
                  <a:pt x="93111" y="80667"/>
                </a:lnTo>
                <a:lnTo>
                  <a:pt x="89014" y="82736"/>
                </a:lnTo>
                <a:lnTo>
                  <a:pt x="82288" y="82736"/>
                </a:lnTo>
                <a:lnTo>
                  <a:pt x="79383" y="81422"/>
                </a:lnTo>
                <a:lnTo>
                  <a:pt x="75612" y="78792"/>
                </a:lnTo>
                <a:lnTo>
                  <a:pt x="71841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9" y="79434"/>
                </a:lnTo>
                <a:lnTo>
                  <a:pt x="61089" y="82695"/>
                </a:lnTo>
                <a:lnTo>
                  <a:pt x="63127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0" y="87383"/>
                </a:lnTo>
                <a:lnTo>
                  <a:pt x="77537" y="87379"/>
                </a:lnTo>
                <a:lnTo>
                  <a:pt x="90605" y="85016"/>
                </a:lnTo>
                <a:lnTo>
                  <a:pt x="101234" y="78333"/>
                </a:lnTo>
                <a:lnTo>
                  <a:pt x="107655" y="72300"/>
                </a:lnTo>
                <a:lnTo>
                  <a:pt x="110865" y="64779"/>
                </a:lnTo>
                <a:lnTo>
                  <a:pt x="110865" y="51733"/>
                </a:lnTo>
                <a:lnTo>
                  <a:pt x="110111" y="47911"/>
                </a:lnTo>
                <a:lnTo>
                  <a:pt x="108603" y="44303"/>
                </a:lnTo>
                <a:lnTo>
                  <a:pt x="107094" y="40695"/>
                </a:lnTo>
                <a:lnTo>
                  <a:pt x="104873" y="37444"/>
                </a:lnTo>
                <a:lnTo>
                  <a:pt x="101937" y="34550"/>
                </a:lnTo>
                <a:lnTo>
                  <a:pt x="98513" y="31206"/>
                </a:lnTo>
                <a:lnTo>
                  <a:pt x="94253" y="28679"/>
                </a:lnTo>
                <a:lnTo>
                  <a:pt x="89157" y="26967"/>
                </a:lnTo>
                <a:lnTo>
                  <a:pt x="86059" y="25948"/>
                </a:lnTo>
                <a:lnTo>
                  <a:pt x="81167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5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3" y="3180"/>
                </a:lnTo>
                <a:lnTo>
                  <a:pt x="65492" y="32409"/>
                </a:lnTo>
                <a:close/>
              </a:path>
              <a:path w="238547" h="92337">
                <a:moveTo>
                  <a:pt x="144111" y="12413"/>
                </a:moveTo>
                <a:lnTo>
                  <a:pt x="146149" y="14961"/>
                </a:lnTo>
                <a:lnTo>
                  <a:pt x="146394" y="18406"/>
                </a:lnTo>
                <a:lnTo>
                  <a:pt x="146394" y="78700"/>
                </a:lnTo>
                <a:lnTo>
                  <a:pt x="145640" y="81085"/>
                </a:lnTo>
                <a:lnTo>
                  <a:pt x="142623" y="83286"/>
                </a:lnTo>
                <a:lnTo>
                  <a:pt x="139402" y="83959"/>
                </a:lnTo>
                <a:lnTo>
                  <a:pt x="134470" y="84204"/>
                </a:lnTo>
                <a:lnTo>
                  <a:pt x="134470" y="86038"/>
                </a:lnTo>
                <a:lnTo>
                  <a:pt x="168958" y="86038"/>
                </a:lnTo>
                <a:lnTo>
                  <a:pt x="168958" y="84326"/>
                </a:lnTo>
                <a:lnTo>
                  <a:pt x="164392" y="84163"/>
                </a:lnTo>
                <a:lnTo>
                  <a:pt x="161273" y="83653"/>
                </a:lnTo>
                <a:lnTo>
                  <a:pt x="159602" y="82797"/>
                </a:lnTo>
                <a:lnTo>
                  <a:pt x="157095" y="79944"/>
                </a:lnTo>
                <a:lnTo>
                  <a:pt x="157095" y="3180"/>
                </a:lnTo>
                <a:lnTo>
                  <a:pt x="156789" y="2018"/>
                </a:lnTo>
                <a:lnTo>
                  <a:pt x="156056" y="2018"/>
                </a:lnTo>
                <a:lnTo>
                  <a:pt x="133613" y="13453"/>
                </a:lnTo>
                <a:lnTo>
                  <a:pt x="135081" y="14512"/>
                </a:lnTo>
                <a:lnTo>
                  <a:pt x="138353" y="13300"/>
                </a:lnTo>
                <a:lnTo>
                  <a:pt x="141420" y="12413"/>
                </a:lnTo>
                <a:lnTo>
                  <a:pt x="144111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1" name="object 761"/>
          <p:cNvSpPr/>
          <p:nvPr/>
        </p:nvSpPr>
        <p:spPr>
          <a:xfrm>
            <a:off x="3552344" y="2859001"/>
            <a:ext cx="216028" cy="82877"/>
          </a:xfrm>
          <a:custGeom>
            <a:avLst/>
            <a:gdLst/>
            <a:ahLst/>
            <a:cxnLst/>
            <a:rect l="l" t="t" r="r" b="b"/>
            <a:pathLst>
              <a:path w="237631" h="93927">
                <a:moveTo>
                  <a:pt x="153915" y="4769"/>
                </a:moveTo>
                <a:lnTo>
                  <a:pt x="158094" y="7419"/>
                </a:lnTo>
                <a:lnTo>
                  <a:pt x="160948" y="12719"/>
                </a:lnTo>
                <a:lnTo>
                  <a:pt x="163801" y="18019"/>
                </a:lnTo>
                <a:lnTo>
                  <a:pt x="165228" y="24908"/>
                </a:lnTo>
                <a:lnTo>
                  <a:pt x="168204" y="66959"/>
                </a:lnTo>
                <a:lnTo>
                  <a:pt x="171588" y="61252"/>
                </a:lnTo>
                <a:lnTo>
                  <a:pt x="173911" y="54852"/>
                </a:lnTo>
                <a:lnTo>
                  <a:pt x="176236" y="48451"/>
                </a:lnTo>
                <a:lnTo>
                  <a:pt x="177397" y="42153"/>
                </a:lnTo>
                <a:lnTo>
                  <a:pt x="177397" y="27151"/>
                </a:lnTo>
                <a:lnTo>
                  <a:pt x="174951" y="19170"/>
                </a:lnTo>
                <a:lnTo>
                  <a:pt x="170059" y="12016"/>
                </a:lnTo>
                <a:lnTo>
                  <a:pt x="165167" y="4861"/>
                </a:lnTo>
                <a:lnTo>
                  <a:pt x="158237" y="1284"/>
                </a:lnTo>
                <a:lnTo>
                  <a:pt x="141726" y="1284"/>
                </a:lnTo>
                <a:lnTo>
                  <a:pt x="144417" y="4769"/>
                </a:lnTo>
                <a:lnTo>
                  <a:pt x="153915" y="4769"/>
                </a:lnTo>
                <a:close/>
              </a:path>
              <a:path w="237631" h="93927">
                <a:moveTo>
                  <a:pt x="137221" y="82981"/>
                </a:moveTo>
                <a:lnTo>
                  <a:pt x="134409" y="84081"/>
                </a:lnTo>
                <a:lnTo>
                  <a:pt x="130883" y="85121"/>
                </a:lnTo>
                <a:lnTo>
                  <a:pt x="126643" y="86099"/>
                </a:lnTo>
                <a:lnTo>
                  <a:pt x="127254" y="88545"/>
                </a:lnTo>
                <a:lnTo>
                  <a:pt x="134021" y="87689"/>
                </a:lnTo>
                <a:lnTo>
                  <a:pt x="139626" y="86466"/>
                </a:lnTo>
                <a:lnTo>
                  <a:pt x="144070" y="84876"/>
                </a:lnTo>
                <a:lnTo>
                  <a:pt x="152020" y="82063"/>
                </a:lnTo>
                <a:lnTo>
                  <a:pt x="158583" y="77763"/>
                </a:lnTo>
                <a:lnTo>
                  <a:pt x="163761" y="71974"/>
                </a:lnTo>
                <a:lnTo>
                  <a:pt x="168204" y="66959"/>
                </a:lnTo>
                <a:lnTo>
                  <a:pt x="165228" y="24908"/>
                </a:lnTo>
                <a:lnTo>
                  <a:pt x="165045" y="39778"/>
                </a:lnTo>
                <a:lnTo>
                  <a:pt x="164923" y="42407"/>
                </a:lnTo>
                <a:lnTo>
                  <a:pt x="164780" y="43926"/>
                </a:lnTo>
                <a:lnTo>
                  <a:pt x="162528" y="46698"/>
                </a:lnTo>
                <a:lnTo>
                  <a:pt x="159572" y="48247"/>
                </a:lnTo>
                <a:lnTo>
                  <a:pt x="156617" y="49796"/>
                </a:lnTo>
                <a:lnTo>
                  <a:pt x="153752" y="50571"/>
                </a:lnTo>
                <a:lnTo>
                  <a:pt x="144947" y="50571"/>
                </a:lnTo>
                <a:lnTo>
                  <a:pt x="140779" y="48044"/>
                </a:lnTo>
                <a:lnTo>
                  <a:pt x="138475" y="42988"/>
                </a:lnTo>
                <a:lnTo>
                  <a:pt x="136171" y="37933"/>
                </a:lnTo>
                <a:lnTo>
                  <a:pt x="135020" y="32430"/>
                </a:lnTo>
                <a:lnTo>
                  <a:pt x="135020" y="19262"/>
                </a:lnTo>
                <a:lnTo>
                  <a:pt x="136253" y="13841"/>
                </a:lnTo>
                <a:lnTo>
                  <a:pt x="138720" y="10212"/>
                </a:lnTo>
                <a:lnTo>
                  <a:pt x="141186" y="6584"/>
                </a:lnTo>
                <a:lnTo>
                  <a:pt x="144417" y="4769"/>
                </a:lnTo>
                <a:lnTo>
                  <a:pt x="141726" y="1284"/>
                </a:lnTo>
                <a:lnTo>
                  <a:pt x="135540" y="4097"/>
                </a:lnTo>
                <a:lnTo>
                  <a:pt x="130709" y="9723"/>
                </a:lnTo>
                <a:lnTo>
                  <a:pt x="125878" y="15348"/>
                </a:lnTo>
                <a:lnTo>
                  <a:pt x="123462" y="22503"/>
                </a:lnTo>
                <a:lnTo>
                  <a:pt x="123462" y="37995"/>
                </a:lnTo>
                <a:lnTo>
                  <a:pt x="125491" y="43855"/>
                </a:lnTo>
                <a:lnTo>
                  <a:pt x="129547" y="48767"/>
                </a:lnTo>
                <a:lnTo>
                  <a:pt x="133604" y="53680"/>
                </a:lnTo>
                <a:lnTo>
                  <a:pt x="139096" y="56136"/>
                </a:lnTo>
                <a:lnTo>
                  <a:pt x="147780" y="56136"/>
                </a:lnTo>
                <a:lnTo>
                  <a:pt x="151837" y="55402"/>
                </a:lnTo>
                <a:lnTo>
                  <a:pt x="155913" y="54546"/>
                </a:lnTo>
                <a:lnTo>
                  <a:pt x="159460" y="52977"/>
                </a:lnTo>
                <a:lnTo>
                  <a:pt x="162477" y="50693"/>
                </a:lnTo>
                <a:lnTo>
                  <a:pt x="164617" y="49103"/>
                </a:lnTo>
                <a:lnTo>
                  <a:pt x="163964" y="52528"/>
                </a:lnTo>
                <a:lnTo>
                  <a:pt x="162344" y="56778"/>
                </a:lnTo>
                <a:lnTo>
                  <a:pt x="159755" y="61854"/>
                </a:lnTo>
                <a:lnTo>
                  <a:pt x="157166" y="66929"/>
                </a:lnTo>
                <a:lnTo>
                  <a:pt x="153712" y="71525"/>
                </a:lnTo>
                <a:lnTo>
                  <a:pt x="149390" y="75643"/>
                </a:lnTo>
                <a:lnTo>
                  <a:pt x="146333" y="78537"/>
                </a:lnTo>
                <a:lnTo>
                  <a:pt x="142277" y="80983"/>
                </a:lnTo>
                <a:lnTo>
                  <a:pt x="137221" y="82981"/>
                </a:lnTo>
                <a:close/>
              </a:path>
              <a:path w="237631" h="93927">
                <a:moveTo>
                  <a:pt x="223342" y="36445"/>
                </a:moveTo>
                <a:lnTo>
                  <a:pt x="227031" y="33959"/>
                </a:lnTo>
                <a:lnTo>
                  <a:pt x="229314" y="31798"/>
                </a:lnTo>
                <a:lnTo>
                  <a:pt x="233269" y="28007"/>
                </a:lnTo>
                <a:lnTo>
                  <a:pt x="235246" y="23726"/>
                </a:lnTo>
                <a:lnTo>
                  <a:pt x="235246" y="14268"/>
                </a:lnTo>
                <a:lnTo>
                  <a:pt x="233309" y="10151"/>
                </a:lnTo>
                <a:lnTo>
                  <a:pt x="229436" y="6604"/>
                </a:lnTo>
                <a:lnTo>
                  <a:pt x="225563" y="3057"/>
                </a:lnTo>
                <a:lnTo>
                  <a:pt x="220346" y="1284"/>
                </a:lnTo>
                <a:lnTo>
                  <a:pt x="213782" y="1284"/>
                </a:lnTo>
                <a:lnTo>
                  <a:pt x="208197" y="4708"/>
                </a:lnTo>
                <a:lnTo>
                  <a:pt x="216799" y="4708"/>
                </a:lnTo>
                <a:lnTo>
                  <a:pt x="220417" y="6064"/>
                </a:lnTo>
                <a:lnTo>
                  <a:pt x="222802" y="8775"/>
                </a:lnTo>
                <a:lnTo>
                  <a:pt x="225186" y="11486"/>
                </a:lnTo>
                <a:lnTo>
                  <a:pt x="226379" y="14778"/>
                </a:lnTo>
                <a:lnTo>
                  <a:pt x="226379" y="23095"/>
                </a:lnTo>
                <a:lnTo>
                  <a:pt x="225115" y="26885"/>
                </a:lnTo>
                <a:lnTo>
                  <a:pt x="222587" y="30024"/>
                </a:lnTo>
                <a:lnTo>
                  <a:pt x="221120" y="31859"/>
                </a:lnTo>
                <a:lnTo>
                  <a:pt x="218470" y="34122"/>
                </a:lnTo>
                <a:lnTo>
                  <a:pt x="214638" y="36812"/>
                </a:lnTo>
                <a:lnTo>
                  <a:pt x="209950" y="33918"/>
                </a:lnTo>
                <a:lnTo>
                  <a:pt x="208584" y="46535"/>
                </a:lnTo>
                <a:lnTo>
                  <a:pt x="216493" y="52121"/>
                </a:lnTo>
                <a:lnTo>
                  <a:pt x="221721" y="56288"/>
                </a:lnTo>
                <a:lnTo>
                  <a:pt x="224269" y="59040"/>
                </a:lnTo>
                <a:lnTo>
                  <a:pt x="226817" y="61792"/>
                </a:lnTo>
                <a:lnTo>
                  <a:pt x="228091" y="65390"/>
                </a:lnTo>
                <a:lnTo>
                  <a:pt x="228091" y="73747"/>
                </a:lnTo>
                <a:lnTo>
                  <a:pt x="226889" y="77008"/>
                </a:lnTo>
                <a:lnTo>
                  <a:pt x="224483" y="79617"/>
                </a:lnTo>
                <a:lnTo>
                  <a:pt x="222078" y="82227"/>
                </a:lnTo>
                <a:lnTo>
                  <a:pt x="218531" y="83531"/>
                </a:lnTo>
                <a:lnTo>
                  <a:pt x="209399" y="83531"/>
                </a:lnTo>
                <a:lnTo>
                  <a:pt x="205741" y="81880"/>
                </a:lnTo>
                <a:lnTo>
                  <a:pt x="202866" y="78578"/>
                </a:lnTo>
                <a:lnTo>
                  <a:pt x="206586" y="86955"/>
                </a:lnTo>
                <a:lnTo>
                  <a:pt x="220651" y="86955"/>
                </a:lnTo>
                <a:lnTo>
                  <a:pt x="226572" y="84958"/>
                </a:lnTo>
                <a:lnTo>
                  <a:pt x="230996" y="80963"/>
                </a:lnTo>
                <a:lnTo>
                  <a:pt x="235419" y="76968"/>
                </a:lnTo>
                <a:lnTo>
                  <a:pt x="237631" y="72035"/>
                </a:lnTo>
                <a:lnTo>
                  <a:pt x="237631" y="60987"/>
                </a:lnTo>
                <a:lnTo>
                  <a:pt x="236132" y="56493"/>
                </a:lnTo>
                <a:lnTo>
                  <a:pt x="233136" y="52681"/>
                </a:lnTo>
                <a:lnTo>
                  <a:pt x="230140" y="48869"/>
                </a:lnTo>
                <a:lnTo>
                  <a:pt x="225177" y="44395"/>
                </a:lnTo>
                <a:lnTo>
                  <a:pt x="218245" y="39259"/>
                </a:lnTo>
                <a:lnTo>
                  <a:pt x="223342" y="36445"/>
                </a:lnTo>
                <a:close/>
              </a:path>
              <a:path w="237631" h="93927">
                <a:moveTo>
                  <a:pt x="191390" y="77732"/>
                </a:moveTo>
                <a:lnTo>
                  <a:pt x="196140" y="81421"/>
                </a:lnTo>
                <a:lnTo>
                  <a:pt x="200889" y="85111"/>
                </a:lnTo>
                <a:lnTo>
                  <a:pt x="206586" y="86955"/>
                </a:lnTo>
                <a:lnTo>
                  <a:pt x="202866" y="78578"/>
                </a:lnTo>
                <a:lnTo>
                  <a:pt x="199992" y="75276"/>
                </a:lnTo>
                <a:lnTo>
                  <a:pt x="198555" y="70832"/>
                </a:lnTo>
                <a:lnTo>
                  <a:pt x="198555" y="61986"/>
                </a:lnTo>
                <a:lnTo>
                  <a:pt x="199350" y="58602"/>
                </a:lnTo>
                <a:lnTo>
                  <a:pt x="200940" y="55096"/>
                </a:lnTo>
                <a:lnTo>
                  <a:pt x="202530" y="51590"/>
                </a:lnTo>
                <a:lnTo>
                  <a:pt x="205078" y="48736"/>
                </a:lnTo>
                <a:lnTo>
                  <a:pt x="208584" y="46535"/>
                </a:lnTo>
                <a:lnTo>
                  <a:pt x="209950" y="33918"/>
                </a:lnTo>
                <a:lnTo>
                  <a:pt x="206169" y="30830"/>
                </a:lnTo>
                <a:lnTo>
                  <a:pt x="203295" y="27548"/>
                </a:lnTo>
                <a:lnTo>
                  <a:pt x="200420" y="24266"/>
                </a:lnTo>
                <a:lnTo>
                  <a:pt x="198983" y="20709"/>
                </a:lnTo>
                <a:lnTo>
                  <a:pt x="198983" y="13494"/>
                </a:lnTo>
                <a:lnTo>
                  <a:pt x="200206" y="10619"/>
                </a:lnTo>
                <a:lnTo>
                  <a:pt x="205099" y="5891"/>
                </a:lnTo>
                <a:lnTo>
                  <a:pt x="208197" y="4708"/>
                </a:lnTo>
                <a:lnTo>
                  <a:pt x="213782" y="1284"/>
                </a:lnTo>
                <a:lnTo>
                  <a:pt x="206647" y="1284"/>
                </a:lnTo>
                <a:lnTo>
                  <a:pt x="200848" y="3159"/>
                </a:lnTo>
                <a:lnTo>
                  <a:pt x="196385" y="6910"/>
                </a:lnTo>
                <a:lnTo>
                  <a:pt x="191921" y="10660"/>
                </a:lnTo>
                <a:lnTo>
                  <a:pt x="189689" y="15226"/>
                </a:lnTo>
                <a:lnTo>
                  <a:pt x="189689" y="25336"/>
                </a:lnTo>
                <a:lnTo>
                  <a:pt x="191197" y="29658"/>
                </a:lnTo>
                <a:lnTo>
                  <a:pt x="194214" y="33571"/>
                </a:lnTo>
                <a:lnTo>
                  <a:pt x="196171" y="36139"/>
                </a:lnTo>
                <a:lnTo>
                  <a:pt x="199840" y="39584"/>
                </a:lnTo>
                <a:lnTo>
                  <a:pt x="205220" y="43906"/>
                </a:lnTo>
                <a:lnTo>
                  <a:pt x="199880" y="47494"/>
                </a:lnTo>
                <a:lnTo>
                  <a:pt x="196130" y="50571"/>
                </a:lnTo>
                <a:lnTo>
                  <a:pt x="193969" y="53140"/>
                </a:lnTo>
                <a:lnTo>
                  <a:pt x="190667" y="57094"/>
                </a:lnTo>
                <a:lnTo>
                  <a:pt x="189016" y="61659"/>
                </a:lnTo>
                <a:lnTo>
                  <a:pt x="189016" y="72871"/>
                </a:lnTo>
                <a:lnTo>
                  <a:pt x="191390" y="77732"/>
                </a:lnTo>
                <a:close/>
              </a:path>
              <a:path w="237631" h="93927">
                <a:moveTo>
                  <a:pt x="10334" y="22238"/>
                </a:moveTo>
                <a:lnTo>
                  <a:pt x="10334" y="15348"/>
                </a:lnTo>
                <a:lnTo>
                  <a:pt x="7216" y="35773"/>
                </a:lnTo>
                <a:lnTo>
                  <a:pt x="9825" y="38341"/>
                </a:lnTo>
                <a:lnTo>
                  <a:pt x="15186" y="42010"/>
                </a:lnTo>
                <a:lnTo>
                  <a:pt x="15410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37631" h="93927">
                <a:moveTo>
                  <a:pt x="42683" y="13514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6" y="7154"/>
                </a:lnTo>
                <a:lnTo>
                  <a:pt x="42500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2" y="2649"/>
                </a:lnTo>
                <a:lnTo>
                  <a:pt x="27518" y="2446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7" y="31696"/>
                </a:lnTo>
                <a:lnTo>
                  <a:pt x="7216" y="35773"/>
                </a:lnTo>
                <a:lnTo>
                  <a:pt x="10334" y="15348"/>
                </a:lnTo>
                <a:lnTo>
                  <a:pt x="11516" y="12423"/>
                </a:lnTo>
                <a:lnTo>
                  <a:pt x="16246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30" y="30962"/>
                </a:lnTo>
                <a:lnTo>
                  <a:pt x="15410" y="28924"/>
                </a:lnTo>
                <a:lnTo>
                  <a:pt x="15186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7" y="68101"/>
                </a:lnTo>
                <a:lnTo>
                  <a:pt x="1834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2" y="81534"/>
                </a:lnTo>
                <a:lnTo>
                  <a:pt x="7705" y="83042"/>
                </a:lnTo>
                <a:lnTo>
                  <a:pt x="10029" y="83776"/>
                </a:lnTo>
                <a:lnTo>
                  <a:pt x="13535" y="84876"/>
                </a:lnTo>
                <a:lnTo>
                  <a:pt x="17957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8" y="96679"/>
                </a:lnTo>
                <a:lnTo>
                  <a:pt x="27518" y="85610"/>
                </a:lnTo>
                <a:lnTo>
                  <a:pt x="30127" y="85406"/>
                </a:lnTo>
                <a:lnTo>
                  <a:pt x="27518" y="82186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3" y="54383"/>
                </a:lnTo>
                <a:lnTo>
                  <a:pt x="37546" y="56136"/>
                </a:lnTo>
                <a:lnTo>
                  <a:pt x="40441" y="59112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1" y="76275"/>
                </a:lnTo>
                <a:lnTo>
                  <a:pt x="35956" y="79006"/>
                </a:lnTo>
                <a:lnTo>
                  <a:pt x="33836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69" y="81554"/>
                </a:lnTo>
                <a:lnTo>
                  <a:pt x="44212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4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4"/>
                </a:lnTo>
                <a:close/>
              </a:path>
              <a:path w="237631" h="93927">
                <a:moveTo>
                  <a:pt x="31024" y="81534"/>
                </a:moveTo>
                <a:lnTo>
                  <a:pt x="27518" y="82186"/>
                </a:lnTo>
                <a:lnTo>
                  <a:pt x="30127" y="85406"/>
                </a:lnTo>
                <a:lnTo>
                  <a:pt x="33000" y="84835"/>
                </a:lnTo>
                <a:lnTo>
                  <a:pt x="33836" y="80473"/>
                </a:lnTo>
                <a:lnTo>
                  <a:pt x="31024" y="81534"/>
                </a:lnTo>
                <a:close/>
              </a:path>
              <a:path w="237631" h="93927">
                <a:moveTo>
                  <a:pt x="99003" y="81157"/>
                </a:moveTo>
                <a:lnTo>
                  <a:pt x="95476" y="83225"/>
                </a:lnTo>
                <a:lnTo>
                  <a:pt x="84510" y="83225"/>
                </a:lnTo>
                <a:lnTo>
                  <a:pt x="80036" y="80045"/>
                </a:lnTo>
                <a:lnTo>
                  <a:pt x="82655" y="86955"/>
                </a:lnTo>
                <a:lnTo>
                  <a:pt x="97494" y="86955"/>
                </a:lnTo>
                <a:lnTo>
                  <a:pt x="103721" y="83959"/>
                </a:lnTo>
                <a:lnTo>
                  <a:pt x="108511" y="77966"/>
                </a:lnTo>
                <a:lnTo>
                  <a:pt x="113302" y="71974"/>
                </a:lnTo>
                <a:lnTo>
                  <a:pt x="115696" y="65247"/>
                </a:lnTo>
                <a:lnTo>
                  <a:pt x="115696" y="49470"/>
                </a:lnTo>
                <a:lnTo>
                  <a:pt x="113495" y="43070"/>
                </a:lnTo>
                <a:lnTo>
                  <a:pt x="109092" y="38585"/>
                </a:lnTo>
                <a:lnTo>
                  <a:pt x="104689" y="34101"/>
                </a:lnTo>
                <a:lnTo>
                  <a:pt x="99247" y="31859"/>
                </a:lnTo>
                <a:lnTo>
                  <a:pt x="89463" y="31859"/>
                </a:lnTo>
                <a:lnTo>
                  <a:pt x="86181" y="32511"/>
                </a:lnTo>
                <a:lnTo>
                  <a:pt x="82920" y="33816"/>
                </a:lnTo>
                <a:lnTo>
                  <a:pt x="78904" y="35691"/>
                </a:lnTo>
                <a:lnTo>
                  <a:pt x="76377" y="37240"/>
                </a:lnTo>
                <a:lnTo>
                  <a:pt x="77355" y="32797"/>
                </a:lnTo>
                <a:lnTo>
                  <a:pt x="79149" y="28312"/>
                </a:lnTo>
                <a:lnTo>
                  <a:pt x="81758" y="23787"/>
                </a:lnTo>
                <a:lnTo>
                  <a:pt x="84367" y="19262"/>
                </a:lnTo>
                <a:lnTo>
                  <a:pt x="87160" y="15532"/>
                </a:lnTo>
                <a:lnTo>
                  <a:pt x="90136" y="12596"/>
                </a:lnTo>
                <a:lnTo>
                  <a:pt x="93030" y="9702"/>
                </a:lnTo>
                <a:lnTo>
                  <a:pt x="96322" y="7450"/>
                </a:lnTo>
                <a:lnTo>
                  <a:pt x="100011" y="5839"/>
                </a:lnTo>
                <a:lnTo>
                  <a:pt x="103701" y="4229"/>
                </a:lnTo>
                <a:lnTo>
                  <a:pt x="108093" y="2955"/>
                </a:lnTo>
                <a:lnTo>
                  <a:pt x="113189" y="2018"/>
                </a:lnTo>
                <a:lnTo>
                  <a:pt x="112884" y="0"/>
                </a:lnTo>
                <a:lnTo>
                  <a:pt x="101474" y="1233"/>
                </a:lnTo>
                <a:lnTo>
                  <a:pt x="89542" y="5548"/>
                </a:lnTo>
                <a:lnTo>
                  <a:pt x="78517" y="12963"/>
                </a:lnTo>
                <a:lnTo>
                  <a:pt x="76310" y="15053"/>
                </a:lnTo>
                <a:lnTo>
                  <a:pt x="72952" y="49042"/>
                </a:lnTo>
                <a:lnTo>
                  <a:pt x="73564" y="45374"/>
                </a:lnTo>
                <a:lnTo>
                  <a:pt x="74786" y="43172"/>
                </a:lnTo>
                <a:lnTo>
                  <a:pt x="76866" y="39421"/>
                </a:lnTo>
                <a:lnTo>
                  <a:pt x="81064" y="37546"/>
                </a:lnTo>
                <a:lnTo>
                  <a:pt x="94233" y="37546"/>
                </a:lnTo>
                <a:lnTo>
                  <a:pt x="99084" y="41052"/>
                </a:lnTo>
                <a:lnTo>
                  <a:pt x="101938" y="48064"/>
                </a:lnTo>
                <a:lnTo>
                  <a:pt x="103650" y="52263"/>
                </a:lnTo>
                <a:lnTo>
                  <a:pt x="104506" y="57073"/>
                </a:lnTo>
                <a:lnTo>
                  <a:pt x="104506" y="68040"/>
                </a:lnTo>
                <a:lnTo>
                  <a:pt x="103405" y="72881"/>
                </a:lnTo>
                <a:lnTo>
                  <a:pt x="101204" y="77018"/>
                </a:lnTo>
                <a:lnTo>
                  <a:pt x="99003" y="81157"/>
                </a:lnTo>
                <a:close/>
              </a:path>
              <a:path w="237631" h="93927">
                <a:moveTo>
                  <a:pt x="77202" y="73686"/>
                </a:moveTo>
                <a:lnTo>
                  <a:pt x="74369" y="67326"/>
                </a:lnTo>
                <a:lnTo>
                  <a:pt x="72952" y="60824"/>
                </a:lnTo>
                <a:lnTo>
                  <a:pt x="72952" y="49042"/>
                </a:lnTo>
                <a:lnTo>
                  <a:pt x="76310" y="15053"/>
                </a:lnTo>
                <a:lnTo>
                  <a:pt x="68024" y="25525"/>
                </a:lnTo>
                <a:lnTo>
                  <a:pt x="63052" y="37181"/>
                </a:lnTo>
                <a:lnTo>
                  <a:pt x="61395" y="50021"/>
                </a:lnTo>
                <a:lnTo>
                  <a:pt x="61486" y="53346"/>
                </a:lnTo>
                <a:lnTo>
                  <a:pt x="64074" y="66452"/>
                </a:lnTo>
                <a:lnTo>
                  <a:pt x="70231" y="76866"/>
                </a:lnTo>
                <a:lnTo>
                  <a:pt x="76122" y="83593"/>
                </a:lnTo>
                <a:lnTo>
                  <a:pt x="82655" y="86955"/>
                </a:lnTo>
                <a:lnTo>
                  <a:pt x="80036" y="80045"/>
                </a:lnTo>
                <a:lnTo>
                  <a:pt x="77202" y="736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2" name="object 762"/>
          <p:cNvSpPr/>
          <p:nvPr/>
        </p:nvSpPr>
        <p:spPr>
          <a:xfrm>
            <a:off x="3962208" y="2860135"/>
            <a:ext cx="218195" cy="82877"/>
          </a:xfrm>
          <a:custGeom>
            <a:avLst/>
            <a:gdLst/>
            <a:ahLst/>
            <a:cxnLst/>
            <a:rect l="l" t="t" r="r" b="b"/>
            <a:pathLst>
              <a:path w="240015" h="93927">
                <a:moveTo>
                  <a:pt x="216533" y="3485"/>
                </a:moveTo>
                <a:lnTo>
                  <a:pt x="220712" y="6135"/>
                </a:lnTo>
                <a:lnTo>
                  <a:pt x="223566" y="11435"/>
                </a:lnTo>
                <a:lnTo>
                  <a:pt x="226419" y="16734"/>
                </a:lnTo>
                <a:lnTo>
                  <a:pt x="227846" y="23624"/>
                </a:lnTo>
                <a:lnTo>
                  <a:pt x="230822" y="65675"/>
                </a:lnTo>
                <a:lnTo>
                  <a:pt x="234206" y="59968"/>
                </a:lnTo>
                <a:lnTo>
                  <a:pt x="236529" y="53568"/>
                </a:lnTo>
                <a:lnTo>
                  <a:pt x="238854" y="47167"/>
                </a:lnTo>
                <a:lnTo>
                  <a:pt x="240015" y="40869"/>
                </a:lnTo>
                <a:lnTo>
                  <a:pt x="240015" y="25867"/>
                </a:lnTo>
                <a:lnTo>
                  <a:pt x="237569" y="17886"/>
                </a:lnTo>
                <a:lnTo>
                  <a:pt x="232677" y="10731"/>
                </a:lnTo>
                <a:lnTo>
                  <a:pt x="227785" y="3577"/>
                </a:lnTo>
                <a:lnTo>
                  <a:pt x="220855" y="0"/>
                </a:lnTo>
                <a:lnTo>
                  <a:pt x="204344" y="0"/>
                </a:lnTo>
                <a:lnTo>
                  <a:pt x="207034" y="3485"/>
                </a:lnTo>
                <a:lnTo>
                  <a:pt x="216533" y="3485"/>
                </a:lnTo>
                <a:close/>
              </a:path>
              <a:path w="240015" h="93927">
                <a:moveTo>
                  <a:pt x="199840" y="81697"/>
                </a:moveTo>
                <a:lnTo>
                  <a:pt x="197027" y="82797"/>
                </a:lnTo>
                <a:lnTo>
                  <a:pt x="193501" y="83837"/>
                </a:lnTo>
                <a:lnTo>
                  <a:pt x="189261" y="84815"/>
                </a:lnTo>
                <a:lnTo>
                  <a:pt x="189872" y="87261"/>
                </a:lnTo>
                <a:lnTo>
                  <a:pt x="196639" y="86405"/>
                </a:lnTo>
                <a:lnTo>
                  <a:pt x="202244" y="85182"/>
                </a:lnTo>
                <a:lnTo>
                  <a:pt x="206688" y="83592"/>
                </a:lnTo>
                <a:lnTo>
                  <a:pt x="214638" y="80779"/>
                </a:lnTo>
                <a:lnTo>
                  <a:pt x="221201" y="76478"/>
                </a:lnTo>
                <a:lnTo>
                  <a:pt x="226379" y="70689"/>
                </a:lnTo>
                <a:lnTo>
                  <a:pt x="230822" y="65675"/>
                </a:lnTo>
                <a:lnTo>
                  <a:pt x="227846" y="23624"/>
                </a:lnTo>
                <a:lnTo>
                  <a:pt x="227663" y="38494"/>
                </a:lnTo>
                <a:lnTo>
                  <a:pt x="227541" y="41123"/>
                </a:lnTo>
                <a:lnTo>
                  <a:pt x="227398" y="42642"/>
                </a:lnTo>
                <a:lnTo>
                  <a:pt x="225146" y="45414"/>
                </a:lnTo>
                <a:lnTo>
                  <a:pt x="222190" y="46963"/>
                </a:lnTo>
                <a:lnTo>
                  <a:pt x="219234" y="48512"/>
                </a:lnTo>
                <a:lnTo>
                  <a:pt x="216370" y="49287"/>
                </a:lnTo>
                <a:lnTo>
                  <a:pt x="207565" y="49287"/>
                </a:lnTo>
                <a:lnTo>
                  <a:pt x="203396" y="46759"/>
                </a:lnTo>
                <a:lnTo>
                  <a:pt x="201093" y="41704"/>
                </a:lnTo>
                <a:lnTo>
                  <a:pt x="198790" y="36649"/>
                </a:lnTo>
                <a:lnTo>
                  <a:pt x="197638" y="31146"/>
                </a:lnTo>
                <a:lnTo>
                  <a:pt x="197638" y="17978"/>
                </a:lnTo>
                <a:lnTo>
                  <a:pt x="198871" y="12556"/>
                </a:lnTo>
                <a:lnTo>
                  <a:pt x="201338" y="8927"/>
                </a:lnTo>
                <a:lnTo>
                  <a:pt x="203804" y="5300"/>
                </a:lnTo>
                <a:lnTo>
                  <a:pt x="207034" y="3485"/>
                </a:lnTo>
                <a:lnTo>
                  <a:pt x="204344" y="0"/>
                </a:lnTo>
                <a:lnTo>
                  <a:pt x="198158" y="2812"/>
                </a:lnTo>
                <a:lnTo>
                  <a:pt x="193327" y="8439"/>
                </a:lnTo>
                <a:lnTo>
                  <a:pt x="188496" y="14064"/>
                </a:lnTo>
                <a:lnTo>
                  <a:pt x="186080" y="21219"/>
                </a:lnTo>
                <a:lnTo>
                  <a:pt x="186080" y="36710"/>
                </a:lnTo>
                <a:lnTo>
                  <a:pt x="188109" y="42571"/>
                </a:lnTo>
                <a:lnTo>
                  <a:pt x="192165" y="47483"/>
                </a:lnTo>
                <a:lnTo>
                  <a:pt x="196222" y="52396"/>
                </a:lnTo>
                <a:lnTo>
                  <a:pt x="201715" y="54851"/>
                </a:lnTo>
                <a:lnTo>
                  <a:pt x="210398" y="54851"/>
                </a:lnTo>
                <a:lnTo>
                  <a:pt x="214455" y="54118"/>
                </a:lnTo>
                <a:lnTo>
                  <a:pt x="218531" y="53262"/>
                </a:lnTo>
                <a:lnTo>
                  <a:pt x="222078" y="51693"/>
                </a:lnTo>
                <a:lnTo>
                  <a:pt x="225095" y="49409"/>
                </a:lnTo>
                <a:lnTo>
                  <a:pt x="227235" y="47819"/>
                </a:lnTo>
                <a:lnTo>
                  <a:pt x="226583" y="51244"/>
                </a:lnTo>
                <a:lnTo>
                  <a:pt x="224963" y="55493"/>
                </a:lnTo>
                <a:lnTo>
                  <a:pt x="222373" y="60569"/>
                </a:lnTo>
                <a:lnTo>
                  <a:pt x="219784" y="65645"/>
                </a:lnTo>
                <a:lnTo>
                  <a:pt x="216330" y="70241"/>
                </a:lnTo>
                <a:lnTo>
                  <a:pt x="212008" y="74358"/>
                </a:lnTo>
                <a:lnTo>
                  <a:pt x="208951" y="77253"/>
                </a:lnTo>
                <a:lnTo>
                  <a:pt x="204895" y="79699"/>
                </a:lnTo>
                <a:lnTo>
                  <a:pt x="199840" y="81697"/>
                </a:lnTo>
                <a:close/>
              </a:path>
              <a:path w="240015" h="93927">
                <a:moveTo>
                  <a:pt x="10334" y="20954"/>
                </a:moveTo>
                <a:lnTo>
                  <a:pt x="10334" y="14064"/>
                </a:lnTo>
                <a:lnTo>
                  <a:pt x="7216" y="34489"/>
                </a:lnTo>
                <a:lnTo>
                  <a:pt x="9825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240015" h="9392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2" y="1365"/>
                </a:lnTo>
                <a:lnTo>
                  <a:pt x="27518" y="1161"/>
                </a:lnTo>
                <a:lnTo>
                  <a:pt x="27518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90" y="1487"/>
                </a:lnTo>
                <a:lnTo>
                  <a:pt x="11058" y="3566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7" y="30412"/>
                </a:lnTo>
                <a:lnTo>
                  <a:pt x="7216" y="34489"/>
                </a:lnTo>
                <a:lnTo>
                  <a:pt x="10334" y="14064"/>
                </a:lnTo>
                <a:lnTo>
                  <a:pt x="11517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29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7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5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4" y="53098"/>
                </a:lnTo>
                <a:lnTo>
                  <a:pt x="37546" y="54851"/>
                </a:lnTo>
                <a:lnTo>
                  <a:pt x="40441" y="57828"/>
                </a:lnTo>
                <a:lnTo>
                  <a:pt x="41888" y="61272"/>
                </a:lnTo>
                <a:lnTo>
                  <a:pt x="41888" y="70812"/>
                </a:lnTo>
                <a:lnTo>
                  <a:pt x="39910" y="74991"/>
                </a:lnTo>
                <a:lnTo>
                  <a:pt x="35956" y="77722"/>
                </a:lnTo>
                <a:lnTo>
                  <a:pt x="33837" y="79189"/>
                </a:lnTo>
                <a:lnTo>
                  <a:pt x="33000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70" y="80270"/>
                </a:lnTo>
                <a:lnTo>
                  <a:pt x="44212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5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240015" h="93927">
                <a:moveTo>
                  <a:pt x="31024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0" y="83551"/>
                </a:lnTo>
                <a:lnTo>
                  <a:pt x="33837" y="79189"/>
                </a:lnTo>
                <a:lnTo>
                  <a:pt x="31024" y="80250"/>
                </a:lnTo>
                <a:close/>
              </a:path>
              <a:path w="240015" h="93927">
                <a:moveTo>
                  <a:pt x="98105" y="35161"/>
                </a:moveTo>
                <a:lnTo>
                  <a:pt x="101794" y="32674"/>
                </a:lnTo>
                <a:lnTo>
                  <a:pt x="104078" y="30514"/>
                </a:lnTo>
                <a:lnTo>
                  <a:pt x="108033" y="26723"/>
                </a:lnTo>
                <a:lnTo>
                  <a:pt x="110010" y="22442"/>
                </a:lnTo>
                <a:lnTo>
                  <a:pt x="110010" y="12984"/>
                </a:lnTo>
                <a:lnTo>
                  <a:pt x="108073" y="8866"/>
                </a:lnTo>
                <a:lnTo>
                  <a:pt x="104200" y="5320"/>
                </a:lnTo>
                <a:lnTo>
                  <a:pt x="100327" y="1773"/>
                </a:lnTo>
                <a:lnTo>
                  <a:pt x="95109" y="0"/>
                </a:lnTo>
                <a:lnTo>
                  <a:pt x="88546" y="0"/>
                </a:lnTo>
                <a:lnTo>
                  <a:pt x="82960" y="3424"/>
                </a:lnTo>
                <a:lnTo>
                  <a:pt x="91563" y="3424"/>
                </a:lnTo>
                <a:lnTo>
                  <a:pt x="95181" y="4780"/>
                </a:lnTo>
                <a:lnTo>
                  <a:pt x="97565" y="7491"/>
                </a:lnTo>
                <a:lnTo>
                  <a:pt x="99950" y="10201"/>
                </a:lnTo>
                <a:lnTo>
                  <a:pt x="101143" y="13494"/>
                </a:lnTo>
                <a:lnTo>
                  <a:pt x="101143" y="21810"/>
                </a:lnTo>
                <a:lnTo>
                  <a:pt x="99879" y="25601"/>
                </a:lnTo>
                <a:lnTo>
                  <a:pt x="97351" y="28740"/>
                </a:lnTo>
                <a:lnTo>
                  <a:pt x="95884" y="30575"/>
                </a:lnTo>
                <a:lnTo>
                  <a:pt x="93234" y="32838"/>
                </a:lnTo>
                <a:lnTo>
                  <a:pt x="89402" y="35528"/>
                </a:lnTo>
                <a:lnTo>
                  <a:pt x="84714" y="32634"/>
                </a:lnTo>
                <a:lnTo>
                  <a:pt x="83348" y="45251"/>
                </a:lnTo>
                <a:lnTo>
                  <a:pt x="91257" y="50837"/>
                </a:lnTo>
                <a:lnTo>
                  <a:pt x="96485" y="55004"/>
                </a:lnTo>
                <a:lnTo>
                  <a:pt x="99033" y="57756"/>
                </a:lnTo>
                <a:lnTo>
                  <a:pt x="101581" y="60508"/>
                </a:lnTo>
                <a:lnTo>
                  <a:pt x="102855" y="64105"/>
                </a:lnTo>
                <a:lnTo>
                  <a:pt x="102855" y="72463"/>
                </a:lnTo>
                <a:lnTo>
                  <a:pt x="101653" y="75724"/>
                </a:lnTo>
                <a:lnTo>
                  <a:pt x="99247" y="78333"/>
                </a:lnTo>
                <a:lnTo>
                  <a:pt x="96842" y="80943"/>
                </a:lnTo>
                <a:lnTo>
                  <a:pt x="93295" y="82247"/>
                </a:lnTo>
                <a:lnTo>
                  <a:pt x="84163" y="82247"/>
                </a:lnTo>
                <a:lnTo>
                  <a:pt x="80505" y="80596"/>
                </a:lnTo>
                <a:lnTo>
                  <a:pt x="77630" y="77294"/>
                </a:lnTo>
                <a:lnTo>
                  <a:pt x="81350" y="85671"/>
                </a:lnTo>
                <a:lnTo>
                  <a:pt x="95415" y="85671"/>
                </a:lnTo>
                <a:lnTo>
                  <a:pt x="101336" y="83674"/>
                </a:lnTo>
                <a:lnTo>
                  <a:pt x="105760" y="79679"/>
                </a:lnTo>
                <a:lnTo>
                  <a:pt x="110183" y="75684"/>
                </a:lnTo>
                <a:lnTo>
                  <a:pt x="112394" y="70751"/>
                </a:lnTo>
                <a:lnTo>
                  <a:pt x="112394" y="59703"/>
                </a:lnTo>
                <a:lnTo>
                  <a:pt x="110896" y="55209"/>
                </a:lnTo>
                <a:lnTo>
                  <a:pt x="107900" y="51397"/>
                </a:lnTo>
                <a:lnTo>
                  <a:pt x="104904" y="47585"/>
                </a:lnTo>
                <a:lnTo>
                  <a:pt x="99940" y="43111"/>
                </a:lnTo>
                <a:lnTo>
                  <a:pt x="93009" y="37974"/>
                </a:lnTo>
                <a:lnTo>
                  <a:pt x="98105" y="35161"/>
                </a:lnTo>
                <a:close/>
              </a:path>
              <a:path w="240015" h="93927">
                <a:moveTo>
                  <a:pt x="66155" y="76448"/>
                </a:moveTo>
                <a:lnTo>
                  <a:pt x="70904" y="80137"/>
                </a:lnTo>
                <a:lnTo>
                  <a:pt x="75653" y="83826"/>
                </a:lnTo>
                <a:lnTo>
                  <a:pt x="81350" y="85671"/>
                </a:lnTo>
                <a:lnTo>
                  <a:pt x="77630" y="77294"/>
                </a:lnTo>
                <a:lnTo>
                  <a:pt x="74756" y="73991"/>
                </a:lnTo>
                <a:lnTo>
                  <a:pt x="73319" y="69548"/>
                </a:lnTo>
                <a:lnTo>
                  <a:pt x="73319" y="60702"/>
                </a:lnTo>
                <a:lnTo>
                  <a:pt x="74114" y="57318"/>
                </a:lnTo>
                <a:lnTo>
                  <a:pt x="75704" y="53812"/>
                </a:lnTo>
                <a:lnTo>
                  <a:pt x="77294" y="50306"/>
                </a:lnTo>
                <a:lnTo>
                  <a:pt x="79842" y="47452"/>
                </a:lnTo>
                <a:lnTo>
                  <a:pt x="83348" y="45251"/>
                </a:lnTo>
                <a:lnTo>
                  <a:pt x="84714" y="32634"/>
                </a:lnTo>
                <a:lnTo>
                  <a:pt x="80933" y="29545"/>
                </a:lnTo>
                <a:lnTo>
                  <a:pt x="78058" y="26264"/>
                </a:lnTo>
                <a:lnTo>
                  <a:pt x="75184" y="22982"/>
                </a:lnTo>
                <a:lnTo>
                  <a:pt x="73747" y="19425"/>
                </a:lnTo>
                <a:lnTo>
                  <a:pt x="73747" y="12210"/>
                </a:lnTo>
                <a:lnTo>
                  <a:pt x="74970" y="9335"/>
                </a:lnTo>
                <a:lnTo>
                  <a:pt x="79862" y="4606"/>
                </a:lnTo>
                <a:lnTo>
                  <a:pt x="82960" y="3424"/>
                </a:lnTo>
                <a:lnTo>
                  <a:pt x="88546" y="0"/>
                </a:lnTo>
                <a:lnTo>
                  <a:pt x="81412" y="0"/>
                </a:lnTo>
                <a:lnTo>
                  <a:pt x="75612" y="1875"/>
                </a:lnTo>
                <a:lnTo>
                  <a:pt x="71149" y="5625"/>
                </a:lnTo>
                <a:lnTo>
                  <a:pt x="66684" y="9376"/>
                </a:lnTo>
                <a:lnTo>
                  <a:pt x="64453" y="13942"/>
                </a:lnTo>
                <a:lnTo>
                  <a:pt x="64453" y="24052"/>
                </a:lnTo>
                <a:lnTo>
                  <a:pt x="65961" y="28374"/>
                </a:lnTo>
                <a:lnTo>
                  <a:pt x="68978" y="32287"/>
                </a:lnTo>
                <a:lnTo>
                  <a:pt x="70934" y="34855"/>
                </a:lnTo>
                <a:lnTo>
                  <a:pt x="74603" y="38300"/>
                </a:lnTo>
                <a:lnTo>
                  <a:pt x="79984" y="42621"/>
                </a:lnTo>
                <a:lnTo>
                  <a:pt x="74644" y="46209"/>
                </a:lnTo>
                <a:lnTo>
                  <a:pt x="70894" y="49287"/>
                </a:lnTo>
                <a:lnTo>
                  <a:pt x="68733" y="51856"/>
                </a:lnTo>
                <a:lnTo>
                  <a:pt x="65431" y="55810"/>
                </a:lnTo>
                <a:lnTo>
                  <a:pt x="63780" y="60375"/>
                </a:lnTo>
                <a:lnTo>
                  <a:pt x="63780" y="71586"/>
                </a:lnTo>
                <a:lnTo>
                  <a:pt x="66155" y="76448"/>
                </a:lnTo>
                <a:close/>
              </a:path>
              <a:path w="240015" h="93927">
                <a:moveTo>
                  <a:pt x="153915" y="3485"/>
                </a:moveTo>
                <a:lnTo>
                  <a:pt x="158094" y="6135"/>
                </a:lnTo>
                <a:lnTo>
                  <a:pt x="160948" y="11435"/>
                </a:lnTo>
                <a:lnTo>
                  <a:pt x="163801" y="16734"/>
                </a:lnTo>
                <a:lnTo>
                  <a:pt x="165228" y="23624"/>
                </a:lnTo>
                <a:lnTo>
                  <a:pt x="168204" y="65675"/>
                </a:lnTo>
                <a:lnTo>
                  <a:pt x="171588" y="59968"/>
                </a:lnTo>
                <a:lnTo>
                  <a:pt x="173911" y="53568"/>
                </a:lnTo>
                <a:lnTo>
                  <a:pt x="176236" y="47167"/>
                </a:lnTo>
                <a:lnTo>
                  <a:pt x="177397" y="40869"/>
                </a:lnTo>
                <a:lnTo>
                  <a:pt x="177397" y="25867"/>
                </a:lnTo>
                <a:lnTo>
                  <a:pt x="174951" y="17886"/>
                </a:lnTo>
                <a:lnTo>
                  <a:pt x="170059" y="10731"/>
                </a:lnTo>
                <a:lnTo>
                  <a:pt x="165167" y="3577"/>
                </a:lnTo>
                <a:lnTo>
                  <a:pt x="158237" y="0"/>
                </a:lnTo>
                <a:lnTo>
                  <a:pt x="141726" y="0"/>
                </a:lnTo>
                <a:lnTo>
                  <a:pt x="144416" y="3485"/>
                </a:lnTo>
                <a:lnTo>
                  <a:pt x="153915" y="3485"/>
                </a:lnTo>
                <a:close/>
              </a:path>
              <a:path w="240015" h="93927">
                <a:moveTo>
                  <a:pt x="137221" y="81697"/>
                </a:moveTo>
                <a:lnTo>
                  <a:pt x="134409" y="82797"/>
                </a:lnTo>
                <a:lnTo>
                  <a:pt x="130883" y="83837"/>
                </a:lnTo>
                <a:lnTo>
                  <a:pt x="126643" y="84815"/>
                </a:lnTo>
                <a:lnTo>
                  <a:pt x="127254" y="87261"/>
                </a:lnTo>
                <a:lnTo>
                  <a:pt x="134021" y="86405"/>
                </a:lnTo>
                <a:lnTo>
                  <a:pt x="139627" y="85182"/>
                </a:lnTo>
                <a:lnTo>
                  <a:pt x="144070" y="83592"/>
                </a:lnTo>
                <a:lnTo>
                  <a:pt x="152020" y="80779"/>
                </a:lnTo>
                <a:lnTo>
                  <a:pt x="158583" y="76478"/>
                </a:lnTo>
                <a:lnTo>
                  <a:pt x="163761" y="70689"/>
                </a:lnTo>
                <a:lnTo>
                  <a:pt x="168204" y="65675"/>
                </a:lnTo>
                <a:lnTo>
                  <a:pt x="165228" y="23624"/>
                </a:lnTo>
                <a:lnTo>
                  <a:pt x="165045" y="38494"/>
                </a:lnTo>
                <a:lnTo>
                  <a:pt x="164923" y="41123"/>
                </a:lnTo>
                <a:lnTo>
                  <a:pt x="164780" y="42642"/>
                </a:lnTo>
                <a:lnTo>
                  <a:pt x="162528" y="45414"/>
                </a:lnTo>
                <a:lnTo>
                  <a:pt x="159572" y="46963"/>
                </a:lnTo>
                <a:lnTo>
                  <a:pt x="156616" y="48512"/>
                </a:lnTo>
                <a:lnTo>
                  <a:pt x="153752" y="49287"/>
                </a:lnTo>
                <a:lnTo>
                  <a:pt x="144947" y="49287"/>
                </a:lnTo>
                <a:lnTo>
                  <a:pt x="140778" y="46759"/>
                </a:lnTo>
                <a:lnTo>
                  <a:pt x="138475" y="41704"/>
                </a:lnTo>
                <a:lnTo>
                  <a:pt x="136172" y="36649"/>
                </a:lnTo>
                <a:lnTo>
                  <a:pt x="135020" y="31146"/>
                </a:lnTo>
                <a:lnTo>
                  <a:pt x="135020" y="17978"/>
                </a:lnTo>
                <a:lnTo>
                  <a:pt x="136253" y="12556"/>
                </a:lnTo>
                <a:lnTo>
                  <a:pt x="138720" y="8927"/>
                </a:lnTo>
                <a:lnTo>
                  <a:pt x="141186" y="5300"/>
                </a:lnTo>
                <a:lnTo>
                  <a:pt x="144416" y="3485"/>
                </a:lnTo>
                <a:lnTo>
                  <a:pt x="141726" y="0"/>
                </a:lnTo>
                <a:lnTo>
                  <a:pt x="135540" y="2812"/>
                </a:lnTo>
                <a:lnTo>
                  <a:pt x="130709" y="8439"/>
                </a:lnTo>
                <a:lnTo>
                  <a:pt x="125878" y="14064"/>
                </a:lnTo>
                <a:lnTo>
                  <a:pt x="123462" y="21219"/>
                </a:lnTo>
                <a:lnTo>
                  <a:pt x="123462" y="36710"/>
                </a:lnTo>
                <a:lnTo>
                  <a:pt x="125491" y="42571"/>
                </a:lnTo>
                <a:lnTo>
                  <a:pt x="129547" y="47483"/>
                </a:lnTo>
                <a:lnTo>
                  <a:pt x="133604" y="52396"/>
                </a:lnTo>
                <a:lnTo>
                  <a:pt x="139096" y="54851"/>
                </a:lnTo>
                <a:lnTo>
                  <a:pt x="147780" y="54851"/>
                </a:lnTo>
                <a:lnTo>
                  <a:pt x="151837" y="54118"/>
                </a:lnTo>
                <a:lnTo>
                  <a:pt x="155913" y="53262"/>
                </a:lnTo>
                <a:lnTo>
                  <a:pt x="159460" y="51693"/>
                </a:lnTo>
                <a:lnTo>
                  <a:pt x="162477" y="49409"/>
                </a:lnTo>
                <a:lnTo>
                  <a:pt x="164617" y="47819"/>
                </a:lnTo>
                <a:lnTo>
                  <a:pt x="163965" y="51244"/>
                </a:lnTo>
                <a:lnTo>
                  <a:pt x="162344" y="55493"/>
                </a:lnTo>
                <a:lnTo>
                  <a:pt x="159755" y="60569"/>
                </a:lnTo>
                <a:lnTo>
                  <a:pt x="157166" y="65645"/>
                </a:lnTo>
                <a:lnTo>
                  <a:pt x="153712" y="70241"/>
                </a:lnTo>
                <a:lnTo>
                  <a:pt x="149390" y="74358"/>
                </a:lnTo>
                <a:lnTo>
                  <a:pt x="146333" y="77253"/>
                </a:lnTo>
                <a:lnTo>
                  <a:pt x="142276" y="79699"/>
                </a:lnTo>
                <a:lnTo>
                  <a:pt x="137221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3" name="object 763"/>
          <p:cNvSpPr/>
          <p:nvPr/>
        </p:nvSpPr>
        <p:spPr>
          <a:xfrm>
            <a:off x="4372071" y="2860135"/>
            <a:ext cx="219530" cy="82877"/>
          </a:xfrm>
          <a:custGeom>
            <a:avLst/>
            <a:gdLst/>
            <a:ahLst/>
            <a:cxnLst/>
            <a:rect l="l" t="t" r="r" b="b"/>
            <a:pathLst>
              <a:path w="241483" h="93927">
                <a:moveTo>
                  <a:pt x="156362" y="63474"/>
                </a:moveTo>
                <a:lnTo>
                  <a:pt x="156362" y="84326"/>
                </a:lnTo>
                <a:lnTo>
                  <a:pt x="166084" y="84326"/>
                </a:lnTo>
                <a:lnTo>
                  <a:pt x="166084" y="63474"/>
                </a:lnTo>
                <a:lnTo>
                  <a:pt x="178865" y="63474"/>
                </a:lnTo>
                <a:lnTo>
                  <a:pt x="178865" y="55341"/>
                </a:lnTo>
                <a:lnTo>
                  <a:pt x="166084" y="55341"/>
                </a:lnTo>
                <a:lnTo>
                  <a:pt x="166084" y="305"/>
                </a:lnTo>
                <a:lnTo>
                  <a:pt x="160275" y="305"/>
                </a:lnTo>
                <a:lnTo>
                  <a:pt x="156239" y="12902"/>
                </a:lnTo>
                <a:lnTo>
                  <a:pt x="156239" y="55341"/>
                </a:lnTo>
                <a:lnTo>
                  <a:pt x="121139" y="55341"/>
                </a:lnTo>
                <a:lnTo>
                  <a:pt x="121139" y="63474"/>
                </a:lnTo>
                <a:lnTo>
                  <a:pt x="156362" y="63474"/>
                </a:lnTo>
                <a:close/>
              </a:path>
              <a:path w="241483" h="93927">
                <a:moveTo>
                  <a:pt x="160275" y="305"/>
                </a:moveTo>
                <a:lnTo>
                  <a:pt x="121139" y="55341"/>
                </a:lnTo>
                <a:lnTo>
                  <a:pt x="126214" y="55341"/>
                </a:lnTo>
                <a:lnTo>
                  <a:pt x="156239" y="12902"/>
                </a:lnTo>
                <a:lnTo>
                  <a:pt x="160275" y="305"/>
                </a:lnTo>
                <a:close/>
              </a:path>
              <a:path w="241483" h="93927">
                <a:moveTo>
                  <a:pt x="218980" y="63474"/>
                </a:moveTo>
                <a:lnTo>
                  <a:pt x="218980" y="84326"/>
                </a:lnTo>
                <a:lnTo>
                  <a:pt x="228702" y="84326"/>
                </a:lnTo>
                <a:lnTo>
                  <a:pt x="228702" y="63474"/>
                </a:lnTo>
                <a:lnTo>
                  <a:pt x="241483" y="63474"/>
                </a:lnTo>
                <a:lnTo>
                  <a:pt x="241483" y="55341"/>
                </a:lnTo>
                <a:lnTo>
                  <a:pt x="228702" y="55341"/>
                </a:lnTo>
                <a:lnTo>
                  <a:pt x="228702" y="305"/>
                </a:lnTo>
                <a:lnTo>
                  <a:pt x="222893" y="305"/>
                </a:lnTo>
                <a:lnTo>
                  <a:pt x="218857" y="12902"/>
                </a:lnTo>
                <a:lnTo>
                  <a:pt x="218857" y="55341"/>
                </a:lnTo>
                <a:lnTo>
                  <a:pt x="183757" y="55341"/>
                </a:lnTo>
                <a:lnTo>
                  <a:pt x="183757" y="63474"/>
                </a:lnTo>
                <a:lnTo>
                  <a:pt x="218980" y="63474"/>
                </a:lnTo>
                <a:close/>
              </a:path>
              <a:path w="241483" h="93927">
                <a:moveTo>
                  <a:pt x="222893" y="305"/>
                </a:moveTo>
                <a:lnTo>
                  <a:pt x="183757" y="55341"/>
                </a:lnTo>
                <a:lnTo>
                  <a:pt x="188833" y="55341"/>
                </a:lnTo>
                <a:lnTo>
                  <a:pt x="218857" y="12902"/>
                </a:lnTo>
                <a:lnTo>
                  <a:pt x="222893" y="305"/>
                </a:lnTo>
                <a:close/>
              </a:path>
              <a:path w="241483" h="93927">
                <a:moveTo>
                  <a:pt x="10334" y="20954"/>
                </a:moveTo>
                <a:lnTo>
                  <a:pt x="10334" y="14064"/>
                </a:lnTo>
                <a:lnTo>
                  <a:pt x="7215" y="34489"/>
                </a:lnTo>
                <a:lnTo>
                  <a:pt x="9824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241483" h="9392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2" y="1365"/>
                </a:lnTo>
                <a:lnTo>
                  <a:pt x="27518" y="1161"/>
                </a:lnTo>
                <a:lnTo>
                  <a:pt x="27518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90" y="1487"/>
                </a:lnTo>
                <a:lnTo>
                  <a:pt x="11058" y="3566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7" y="30412"/>
                </a:lnTo>
                <a:lnTo>
                  <a:pt x="7215" y="34489"/>
                </a:lnTo>
                <a:lnTo>
                  <a:pt x="10334" y="14064"/>
                </a:lnTo>
                <a:lnTo>
                  <a:pt x="11517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29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7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5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4" y="53098"/>
                </a:lnTo>
                <a:lnTo>
                  <a:pt x="37546" y="54851"/>
                </a:lnTo>
                <a:lnTo>
                  <a:pt x="40441" y="57828"/>
                </a:lnTo>
                <a:lnTo>
                  <a:pt x="41888" y="61272"/>
                </a:lnTo>
                <a:lnTo>
                  <a:pt x="41888" y="70812"/>
                </a:lnTo>
                <a:lnTo>
                  <a:pt x="39910" y="74991"/>
                </a:lnTo>
                <a:lnTo>
                  <a:pt x="35956" y="77722"/>
                </a:lnTo>
                <a:lnTo>
                  <a:pt x="33837" y="79189"/>
                </a:lnTo>
                <a:lnTo>
                  <a:pt x="33000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70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5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241483" h="93927">
                <a:moveTo>
                  <a:pt x="31023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0" y="83551"/>
                </a:lnTo>
                <a:lnTo>
                  <a:pt x="33837" y="79189"/>
                </a:lnTo>
                <a:lnTo>
                  <a:pt x="31023" y="80250"/>
                </a:lnTo>
                <a:close/>
              </a:path>
              <a:path w="241483" h="93927">
                <a:moveTo>
                  <a:pt x="91297" y="3485"/>
                </a:moveTo>
                <a:lnTo>
                  <a:pt x="95476" y="6135"/>
                </a:lnTo>
                <a:lnTo>
                  <a:pt x="98330" y="11435"/>
                </a:lnTo>
                <a:lnTo>
                  <a:pt x="101183" y="16734"/>
                </a:lnTo>
                <a:lnTo>
                  <a:pt x="102610" y="23624"/>
                </a:lnTo>
                <a:lnTo>
                  <a:pt x="105586" y="65675"/>
                </a:lnTo>
                <a:lnTo>
                  <a:pt x="108970" y="59968"/>
                </a:lnTo>
                <a:lnTo>
                  <a:pt x="111293" y="53568"/>
                </a:lnTo>
                <a:lnTo>
                  <a:pt x="113617" y="47167"/>
                </a:lnTo>
                <a:lnTo>
                  <a:pt x="114779" y="40869"/>
                </a:lnTo>
                <a:lnTo>
                  <a:pt x="114779" y="25867"/>
                </a:lnTo>
                <a:lnTo>
                  <a:pt x="112333" y="17886"/>
                </a:lnTo>
                <a:lnTo>
                  <a:pt x="107441" y="10731"/>
                </a:lnTo>
                <a:lnTo>
                  <a:pt x="102549" y="3577"/>
                </a:lnTo>
                <a:lnTo>
                  <a:pt x="95619" y="0"/>
                </a:lnTo>
                <a:lnTo>
                  <a:pt x="79108" y="0"/>
                </a:lnTo>
                <a:lnTo>
                  <a:pt x="81798" y="3485"/>
                </a:lnTo>
                <a:lnTo>
                  <a:pt x="91297" y="3485"/>
                </a:lnTo>
                <a:close/>
              </a:path>
              <a:path w="241483" h="93927">
                <a:moveTo>
                  <a:pt x="74603" y="81697"/>
                </a:moveTo>
                <a:lnTo>
                  <a:pt x="71791" y="82797"/>
                </a:lnTo>
                <a:lnTo>
                  <a:pt x="68264" y="83837"/>
                </a:lnTo>
                <a:lnTo>
                  <a:pt x="64024" y="84815"/>
                </a:lnTo>
                <a:lnTo>
                  <a:pt x="64636" y="87261"/>
                </a:lnTo>
                <a:lnTo>
                  <a:pt x="71403" y="86405"/>
                </a:lnTo>
                <a:lnTo>
                  <a:pt x="77009" y="85182"/>
                </a:lnTo>
                <a:lnTo>
                  <a:pt x="81452" y="83592"/>
                </a:lnTo>
                <a:lnTo>
                  <a:pt x="89402" y="80779"/>
                </a:lnTo>
                <a:lnTo>
                  <a:pt x="95965" y="76478"/>
                </a:lnTo>
                <a:lnTo>
                  <a:pt x="101142" y="70689"/>
                </a:lnTo>
                <a:lnTo>
                  <a:pt x="105586" y="65675"/>
                </a:lnTo>
                <a:lnTo>
                  <a:pt x="102610" y="23624"/>
                </a:lnTo>
                <a:lnTo>
                  <a:pt x="102427" y="38494"/>
                </a:lnTo>
                <a:lnTo>
                  <a:pt x="102305" y="41123"/>
                </a:lnTo>
                <a:lnTo>
                  <a:pt x="102161" y="42642"/>
                </a:lnTo>
                <a:lnTo>
                  <a:pt x="99910" y="45414"/>
                </a:lnTo>
                <a:lnTo>
                  <a:pt x="96954" y="46963"/>
                </a:lnTo>
                <a:lnTo>
                  <a:pt x="93998" y="48512"/>
                </a:lnTo>
                <a:lnTo>
                  <a:pt x="91134" y="49287"/>
                </a:lnTo>
                <a:lnTo>
                  <a:pt x="82329" y="49287"/>
                </a:lnTo>
                <a:lnTo>
                  <a:pt x="78160" y="46759"/>
                </a:lnTo>
                <a:lnTo>
                  <a:pt x="75857" y="41704"/>
                </a:lnTo>
                <a:lnTo>
                  <a:pt x="73554" y="36649"/>
                </a:lnTo>
                <a:lnTo>
                  <a:pt x="72402" y="31146"/>
                </a:lnTo>
                <a:lnTo>
                  <a:pt x="72402" y="17978"/>
                </a:lnTo>
                <a:lnTo>
                  <a:pt x="73635" y="12556"/>
                </a:lnTo>
                <a:lnTo>
                  <a:pt x="76102" y="8927"/>
                </a:lnTo>
                <a:lnTo>
                  <a:pt x="78568" y="5300"/>
                </a:lnTo>
                <a:lnTo>
                  <a:pt x="81798" y="3485"/>
                </a:lnTo>
                <a:lnTo>
                  <a:pt x="79108" y="0"/>
                </a:lnTo>
                <a:lnTo>
                  <a:pt x="72921" y="2812"/>
                </a:lnTo>
                <a:lnTo>
                  <a:pt x="68091" y="8439"/>
                </a:lnTo>
                <a:lnTo>
                  <a:pt x="63260" y="14064"/>
                </a:lnTo>
                <a:lnTo>
                  <a:pt x="60844" y="21219"/>
                </a:lnTo>
                <a:lnTo>
                  <a:pt x="60844" y="36710"/>
                </a:lnTo>
                <a:lnTo>
                  <a:pt x="62872" y="42571"/>
                </a:lnTo>
                <a:lnTo>
                  <a:pt x="66929" y="47483"/>
                </a:lnTo>
                <a:lnTo>
                  <a:pt x="70986" y="52396"/>
                </a:lnTo>
                <a:lnTo>
                  <a:pt x="76478" y="54851"/>
                </a:lnTo>
                <a:lnTo>
                  <a:pt x="85162" y="54851"/>
                </a:lnTo>
                <a:lnTo>
                  <a:pt x="89218" y="54118"/>
                </a:lnTo>
                <a:lnTo>
                  <a:pt x="93295" y="53262"/>
                </a:lnTo>
                <a:lnTo>
                  <a:pt x="96841" y="51692"/>
                </a:lnTo>
                <a:lnTo>
                  <a:pt x="99859" y="49409"/>
                </a:lnTo>
                <a:lnTo>
                  <a:pt x="101999" y="47819"/>
                </a:lnTo>
                <a:lnTo>
                  <a:pt x="101347" y="51244"/>
                </a:lnTo>
                <a:lnTo>
                  <a:pt x="99726" y="55493"/>
                </a:lnTo>
                <a:lnTo>
                  <a:pt x="97137" y="60569"/>
                </a:lnTo>
                <a:lnTo>
                  <a:pt x="94548" y="65645"/>
                </a:lnTo>
                <a:lnTo>
                  <a:pt x="91093" y="70241"/>
                </a:lnTo>
                <a:lnTo>
                  <a:pt x="86772" y="74358"/>
                </a:lnTo>
                <a:lnTo>
                  <a:pt x="83714" y="77253"/>
                </a:lnTo>
                <a:lnTo>
                  <a:pt x="79658" y="79699"/>
                </a:lnTo>
                <a:lnTo>
                  <a:pt x="74603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4" name="object 764"/>
          <p:cNvSpPr/>
          <p:nvPr/>
        </p:nvSpPr>
        <p:spPr>
          <a:xfrm>
            <a:off x="4781935" y="2860135"/>
            <a:ext cx="216028" cy="81474"/>
          </a:xfrm>
          <a:custGeom>
            <a:avLst/>
            <a:gdLst/>
            <a:ahLst/>
            <a:cxnLst/>
            <a:rect l="l" t="t" r="r" b="b"/>
            <a:pathLst>
              <a:path w="237631" h="92337">
                <a:moveTo>
                  <a:pt x="191390" y="76448"/>
                </a:moveTo>
                <a:lnTo>
                  <a:pt x="196140" y="80137"/>
                </a:lnTo>
                <a:lnTo>
                  <a:pt x="200889" y="83827"/>
                </a:lnTo>
                <a:lnTo>
                  <a:pt x="206586" y="85671"/>
                </a:lnTo>
                <a:lnTo>
                  <a:pt x="202866" y="77294"/>
                </a:lnTo>
                <a:lnTo>
                  <a:pt x="199992" y="73991"/>
                </a:lnTo>
                <a:lnTo>
                  <a:pt x="198555" y="69548"/>
                </a:lnTo>
                <a:lnTo>
                  <a:pt x="198555" y="60702"/>
                </a:lnTo>
                <a:lnTo>
                  <a:pt x="199350" y="57318"/>
                </a:lnTo>
                <a:lnTo>
                  <a:pt x="200940" y="53812"/>
                </a:lnTo>
                <a:lnTo>
                  <a:pt x="202530" y="50306"/>
                </a:lnTo>
                <a:lnTo>
                  <a:pt x="205078" y="47452"/>
                </a:lnTo>
                <a:lnTo>
                  <a:pt x="208584" y="45251"/>
                </a:lnTo>
                <a:lnTo>
                  <a:pt x="209949" y="32634"/>
                </a:lnTo>
                <a:lnTo>
                  <a:pt x="206168" y="29545"/>
                </a:lnTo>
                <a:lnTo>
                  <a:pt x="203295" y="26264"/>
                </a:lnTo>
                <a:lnTo>
                  <a:pt x="200420" y="22982"/>
                </a:lnTo>
                <a:lnTo>
                  <a:pt x="198983" y="19425"/>
                </a:lnTo>
                <a:lnTo>
                  <a:pt x="198983" y="12210"/>
                </a:lnTo>
                <a:lnTo>
                  <a:pt x="200206" y="9335"/>
                </a:lnTo>
                <a:lnTo>
                  <a:pt x="205098" y="4606"/>
                </a:lnTo>
                <a:lnTo>
                  <a:pt x="208196" y="3424"/>
                </a:lnTo>
                <a:lnTo>
                  <a:pt x="213782" y="0"/>
                </a:lnTo>
                <a:lnTo>
                  <a:pt x="206648" y="0"/>
                </a:lnTo>
                <a:lnTo>
                  <a:pt x="200848" y="1875"/>
                </a:lnTo>
                <a:lnTo>
                  <a:pt x="196384" y="5625"/>
                </a:lnTo>
                <a:lnTo>
                  <a:pt x="191921" y="9376"/>
                </a:lnTo>
                <a:lnTo>
                  <a:pt x="189688" y="13942"/>
                </a:lnTo>
                <a:lnTo>
                  <a:pt x="189688" y="24052"/>
                </a:lnTo>
                <a:lnTo>
                  <a:pt x="191197" y="28374"/>
                </a:lnTo>
                <a:lnTo>
                  <a:pt x="194214" y="32287"/>
                </a:lnTo>
                <a:lnTo>
                  <a:pt x="196171" y="34855"/>
                </a:lnTo>
                <a:lnTo>
                  <a:pt x="199840" y="38300"/>
                </a:lnTo>
                <a:lnTo>
                  <a:pt x="205220" y="42621"/>
                </a:lnTo>
                <a:lnTo>
                  <a:pt x="199880" y="46209"/>
                </a:lnTo>
                <a:lnTo>
                  <a:pt x="196130" y="49287"/>
                </a:lnTo>
                <a:lnTo>
                  <a:pt x="193969" y="51856"/>
                </a:lnTo>
                <a:lnTo>
                  <a:pt x="190667" y="55810"/>
                </a:lnTo>
                <a:lnTo>
                  <a:pt x="189016" y="60375"/>
                </a:lnTo>
                <a:lnTo>
                  <a:pt x="189016" y="71586"/>
                </a:lnTo>
                <a:lnTo>
                  <a:pt x="191390" y="76448"/>
                </a:lnTo>
                <a:close/>
              </a:path>
              <a:path w="237631" h="92337">
                <a:moveTo>
                  <a:pt x="10334" y="20954"/>
                </a:moveTo>
                <a:lnTo>
                  <a:pt x="10334" y="14064"/>
                </a:lnTo>
                <a:lnTo>
                  <a:pt x="7215" y="34489"/>
                </a:lnTo>
                <a:lnTo>
                  <a:pt x="9824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237631" h="9233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2" y="1365"/>
                </a:lnTo>
                <a:lnTo>
                  <a:pt x="27518" y="1161"/>
                </a:lnTo>
                <a:lnTo>
                  <a:pt x="27518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90" y="1487"/>
                </a:lnTo>
                <a:lnTo>
                  <a:pt x="11058" y="3566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7" y="30412"/>
                </a:lnTo>
                <a:lnTo>
                  <a:pt x="7215" y="34489"/>
                </a:lnTo>
                <a:lnTo>
                  <a:pt x="10334" y="14064"/>
                </a:lnTo>
                <a:lnTo>
                  <a:pt x="11517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29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7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5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4" y="53098"/>
                </a:lnTo>
                <a:lnTo>
                  <a:pt x="37546" y="54851"/>
                </a:lnTo>
                <a:lnTo>
                  <a:pt x="40441" y="57828"/>
                </a:lnTo>
                <a:lnTo>
                  <a:pt x="41888" y="61272"/>
                </a:lnTo>
                <a:lnTo>
                  <a:pt x="41888" y="70812"/>
                </a:lnTo>
                <a:lnTo>
                  <a:pt x="39910" y="74991"/>
                </a:lnTo>
                <a:lnTo>
                  <a:pt x="35956" y="77722"/>
                </a:lnTo>
                <a:lnTo>
                  <a:pt x="33837" y="79189"/>
                </a:lnTo>
                <a:lnTo>
                  <a:pt x="33000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70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5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237631" h="92337">
                <a:moveTo>
                  <a:pt x="31023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0" y="83551"/>
                </a:lnTo>
                <a:lnTo>
                  <a:pt x="33837" y="79189"/>
                </a:lnTo>
                <a:lnTo>
                  <a:pt x="31023" y="80250"/>
                </a:lnTo>
                <a:close/>
              </a:path>
              <a:path w="237631" h="92337">
                <a:moveTo>
                  <a:pt x="98105" y="35161"/>
                </a:moveTo>
                <a:lnTo>
                  <a:pt x="101794" y="32674"/>
                </a:lnTo>
                <a:lnTo>
                  <a:pt x="104078" y="30514"/>
                </a:lnTo>
                <a:lnTo>
                  <a:pt x="108033" y="26723"/>
                </a:lnTo>
                <a:lnTo>
                  <a:pt x="110010" y="22442"/>
                </a:lnTo>
                <a:lnTo>
                  <a:pt x="110010" y="12984"/>
                </a:lnTo>
                <a:lnTo>
                  <a:pt x="108073" y="8866"/>
                </a:lnTo>
                <a:lnTo>
                  <a:pt x="104200" y="5320"/>
                </a:lnTo>
                <a:lnTo>
                  <a:pt x="100327" y="1773"/>
                </a:lnTo>
                <a:lnTo>
                  <a:pt x="95109" y="0"/>
                </a:lnTo>
                <a:lnTo>
                  <a:pt x="88545" y="0"/>
                </a:lnTo>
                <a:lnTo>
                  <a:pt x="82960" y="3424"/>
                </a:lnTo>
                <a:lnTo>
                  <a:pt x="91563" y="3424"/>
                </a:lnTo>
                <a:lnTo>
                  <a:pt x="95181" y="4780"/>
                </a:lnTo>
                <a:lnTo>
                  <a:pt x="97565" y="7491"/>
                </a:lnTo>
                <a:lnTo>
                  <a:pt x="99950" y="10201"/>
                </a:lnTo>
                <a:lnTo>
                  <a:pt x="101142" y="13494"/>
                </a:lnTo>
                <a:lnTo>
                  <a:pt x="101142" y="21810"/>
                </a:lnTo>
                <a:lnTo>
                  <a:pt x="99879" y="25601"/>
                </a:lnTo>
                <a:lnTo>
                  <a:pt x="97351" y="28740"/>
                </a:lnTo>
                <a:lnTo>
                  <a:pt x="95884" y="30575"/>
                </a:lnTo>
                <a:lnTo>
                  <a:pt x="93234" y="32838"/>
                </a:lnTo>
                <a:lnTo>
                  <a:pt x="89402" y="35528"/>
                </a:lnTo>
                <a:lnTo>
                  <a:pt x="84714" y="32634"/>
                </a:lnTo>
                <a:lnTo>
                  <a:pt x="83348" y="45251"/>
                </a:lnTo>
                <a:lnTo>
                  <a:pt x="91257" y="50837"/>
                </a:lnTo>
                <a:lnTo>
                  <a:pt x="96485" y="55004"/>
                </a:lnTo>
                <a:lnTo>
                  <a:pt x="99033" y="57756"/>
                </a:lnTo>
                <a:lnTo>
                  <a:pt x="101581" y="60508"/>
                </a:lnTo>
                <a:lnTo>
                  <a:pt x="102855" y="64105"/>
                </a:lnTo>
                <a:lnTo>
                  <a:pt x="102855" y="72463"/>
                </a:lnTo>
                <a:lnTo>
                  <a:pt x="101652" y="75724"/>
                </a:lnTo>
                <a:lnTo>
                  <a:pt x="99247" y="78333"/>
                </a:lnTo>
                <a:lnTo>
                  <a:pt x="96841" y="80943"/>
                </a:lnTo>
                <a:lnTo>
                  <a:pt x="93295" y="82247"/>
                </a:lnTo>
                <a:lnTo>
                  <a:pt x="84163" y="82247"/>
                </a:lnTo>
                <a:lnTo>
                  <a:pt x="80505" y="80596"/>
                </a:lnTo>
                <a:lnTo>
                  <a:pt x="77630" y="77294"/>
                </a:lnTo>
                <a:lnTo>
                  <a:pt x="81350" y="85671"/>
                </a:lnTo>
                <a:lnTo>
                  <a:pt x="95415" y="85671"/>
                </a:lnTo>
                <a:lnTo>
                  <a:pt x="101336" y="83674"/>
                </a:lnTo>
                <a:lnTo>
                  <a:pt x="105760" y="79679"/>
                </a:lnTo>
                <a:lnTo>
                  <a:pt x="110183" y="75684"/>
                </a:lnTo>
                <a:lnTo>
                  <a:pt x="112394" y="70751"/>
                </a:lnTo>
                <a:lnTo>
                  <a:pt x="112394" y="59703"/>
                </a:lnTo>
                <a:lnTo>
                  <a:pt x="110896" y="55209"/>
                </a:lnTo>
                <a:lnTo>
                  <a:pt x="107900" y="51397"/>
                </a:lnTo>
                <a:lnTo>
                  <a:pt x="104904" y="47585"/>
                </a:lnTo>
                <a:lnTo>
                  <a:pt x="99940" y="43111"/>
                </a:lnTo>
                <a:lnTo>
                  <a:pt x="93009" y="37974"/>
                </a:lnTo>
                <a:lnTo>
                  <a:pt x="98105" y="35161"/>
                </a:lnTo>
                <a:close/>
              </a:path>
              <a:path w="237631" h="92337">
                <a:moveTo>
                  <a:pt x="66154" y="76448"/>
                </a:moveTo>
                <a:lnTo>
                  <a:pt x="70904" y="80137"/>
                </a:lnTo>
                <a:lnTo>
                  <a:pt x="75653" y="83826"/>
                </a:lnTo>
                <a:lnTo>
                  <a:pt x="81350" y="85671"/>
                </a:lnTo>
                <a:lnTo>
                  <a:pt x="77630" y="77294"/>
                </a:lnTo>
                <a:lnTo>
                  <a:pt x="74756" y="73991"/>
                </a:lnTo>
                <a:lnTo>
                  <a:pt x="73319" y="69548"/>
                </a:lnTo>
                <a:lnTo>
                  <a:pt x="73319" y="60702"/>
                </a:lnTo>
                <a:lnTo>
                  <a:pt x="74114" y="57318"/>
                </a:lnTo>
                <a:lnTo>
                  <a:pt x="75705" y="53812"/>
                </a:lnTo>
                <a:lnTo>
                  <a:pt x="77294" y="50306"/>
                </a:lnTo>
                <a:lnTo>
                  <a:pt x="79842" y="47452"/>
                </a:lnTo>
                <a:lnTo>
                  <a:pt x="83348" y="45251"/>
                </a:lnTo>
                <a:lnTo>
                  <a:pt x="84714" y="32634"/>
                </a:lnTo>
                <a:lnTo>
                  <a:pt x="80932" y="29545"/>
                </a:lnTo>
                <a:lnTo>
                  <a:pt x="78058" y="26264"/>
                </a:lnTo>
                <a:lnTo>
                  <a:pt x="75184" y="22982"/>
                </a:lnTo>
                <a:lnTo>
                  <a:pt x="73747" y="19425"/>
                </a:lnTo>
                <a:lnTo>
                  <a:pt x="73747" y="12210"/>
                </a:lnTo>
                <a:lnTo>
                  <a:pt x="74970" y="9335"/>
                </a:lnTo>
                <a:lnTo>
                  <a:pt x="79862" y="4606"/>
                </a:lnTo>
                <a:lnTo>
                  <a:pt x="82960" y="3424"/>
                </a:lnTo>
                <a:lnTo>
                  <a:pt x="88545" y="0"/>
                </a:lnTo>
                <a:lnTo>
                  <a:pt x="81412" y="0"/>
                </a:lnTo>
                <a:lnTo>
                  <a:pt x="75612" y="1875"/>
                </a:lnTo>
                <a:lnTo>
                  <a:pt x="71149" y="5625"/>
                </a:lnTo>
                <a:lnTo>
                  <a:pt x="66684" y="9376"/>
                </a:lnTo>
                <a:lnTo>
                  <a:pt x="64452" y="13942"/>
                </a:lnTo>
                <a:lnTo>
                  <a:pt x="64452" y="24052"/>
                </a:lnTo>
                <a:lnTo>
                  <a:pt x="65961" y="28374"/>
                </a:lnTo>
                <a:lnTo>
                  <a:pt x="68978" y="32287"/>
                </a:lnTo>
                <a:lnTo>
                  <a:pt x="70934" y="34855"/>
                </a:lnTo>
                <a:lnTo>
                  <a:pt x="74603" y="38300"/>
                </a:lnTo>
                <a:lnTo>
                  <a:pt x="79984" y="42621"/>
                </a:lnTo>
                <a:lnTo>
                  <a:pt x="74644" y="46209"/>
                </a:lnTo>
                <a:lnTo>
                  <a:pt x="70894" y="49287"/>
                </a:lnTo>
                <a:lnTo>
                  <a:pt x="68733" y="51856"/>
                </a:lnTo>
                <a:lnTo>
                  <a:pt x="65431" y="55810"/>
                </a:lnTo>
                <a:lnTo>
                  <a:pt x="63780" y="60375"/>
                </a:lnTo>
                <a:lnTo>
                  <a:pt x="63780" y="71586"/>
                </a:lnTo>
                <a:lnTo>
                  <a:pt x="66154" y="76448"/>
                </a:lnTo>
                <a:close/>
              </a:path>
              <a:path w="237631" h="92337">
                <a:moveTo>
                  <a:pt x="144111" y="10701"/>
                </a:moveTo>
                <a:lnTo>
                  <a:pt x="146149" y="13249"/>
                </a:lnTo>
                <a:lnTo>
                  <a:pt x="146394" y="16694"/>
                </a:lnTo>
                <a:lnTo>
                  <a:pt x="146394" y="76988"/>
                </a:lnTo>
                <a:lnTo>
                  <a:pt x="145639" y="79373"/>
                </a:lnTo>
                <a:lnTo>
                  <a:pt x="142623" y="81574"/>
                </a:lnTo>
                <a:lnTo>
                  <a:pt x="139402" y="82247"/>
                </a:lnTo>
                <a:lnTo>
                  <a:pt x="134470" y="82492"/>
                </a:lnTo>
                <a:lnTo>
                  <a:pt x="134470" y="84326"/>
                </a:lnTo>
                <a:lnTo>
                  <a:pt x="168958" y="84326"/>
                </a:lnTo>
                <a:lnTo>
                  <a:pt x="168958" y="82614"/>
                </a:lnTo>
                <a:lnTo>
                  <a:pt x="164393" y="82451"/>
                </a:lnTo>
                <a:lnTo>
                  <a:pt x="161274" y="81941"/>
                </a:lnTo>
                <a:lnTo>
                  <a:pt x="159603" y="81085"/>
                </a:lnTo>
                <a:lnTo>
                  <a:pt x="157095" y="78232"/>
                </a:lnTo>
                <a:lnTo>
                  <a:pt x="157095" y="1468"/>
                </a:lnTo>
                <a:lnTo>
                  <a:pt x="156789" y="305"/>
                </a:lnTo>
                <a:lnTo>
                  <a:pt x="156056" y="305"/>
                </a:lnTo>
                <a:lnTo>
                  <a:pt x="133614" y="11740"/>
                </a:lnTo>
                <a:lnTo>
                  <a:pt x="135081" y="12800"/>
                </a:lnTo>
                <a:lnTo>
                  <a:pt x="138352" y="11587"/>
                </a:lnTo>
                <a:lnTo>
                  <a:pt x="141420" y="10701"/>
                </a:lnTo>
                <a:lnTo>
                  <a:pt x="144111" y="10701"/>
                </a:lnTo>
                <a:close/>
              </a:path>
              <a:path w="237631" h="92337">
                <a:moveTo>
                  <a:pt x="223342" y="35161"/>
                </a:moveTo>
                <a:lnTo>
                  <a:pt x="227031" y="32675"/>
                </a:lnTo>
                <a:lnTo>
                  <a:pt x="229314" y="30514"/>
                </a:lnTo>
                <a:lnTo>
                  <a:pt x="233268" y="26723"/>
                </a:lnTo>
                <a:lnTo>
                  <a:pt x="235246" y="22442"/>
                </a:lnTo>
                <a:lnTo>
                  <a:pt x="235246" y="12984"/>
                </a:lnTo>
                <a:lnTo>
                  <a:pt x="233309" y="8866"/>
                </a:lnTo>
                <a:lnTo>
                  <a:pt x="229436" y="5320"/>
                </a:lnTo>
                <a:lnTo>
                  <a:pt x="225563" y="1773"/>
                </a:lnTo>
                <a:lnTo>
                  <a:pt x="220346" y="0"/>
                </a:lnTo>
                <a:lnTo>
                  <a:pt x="213782" y="0"/>
                </a:lnTo>
                <a:lnTo>
                  <a:pt x="208196" y="3424"/>
                </a:lnTo>
                <a:lnTo>
                  <a:pt x="216799" y="3424"/>
                </a:lnTo>
                <a:lnTo>
                  <a:pt x="220417" y="4780"/>
                </a:lnTo>
                <a:lnTo>
                  <a:pt x="222802" y="7491"/>
                </a:lnTo>
                <a:lnTo>
                  <a:pt x="225186" y="10202"/>
                </a:lnTo>
                <a:lnTo>
                  <a:pt x="226378" y="13494"/>
                </a:lnTo>
                <a:lnTo>
                  <a:pt x="226378" y="21810"/>
                </a:lnTo>
                <a:lnTo>
                  <a:pt x="225115" y="25601"/>
                </a:lnTo>
                <a:lnTo>
                  <a:pt x="222587" y="28740"/>
                </a:lnTo>
                <a:lnTo>
                  <a:pt x="221120" y="30575"/>
                </a:lnTo>
                <a:lnTo>
                  <a:pt x="218469" y="32838"/>
                </a:lnTo>
                <a:lnTo>
                  <a:pt x="214638" y="35528"/>
                </a:lnTo>
                <a:lnTo>
                  <a:pt x="209949" y="32634"/>
                </a:lnTo>
                <a:lnTo>
                  <a:pt x="208584" y="45251"/>
                </a:lnTo>
                <a:lnTo>
                  <a:pt x="216493" y="50837"/>
                </a:lnTo>
                <a:lnTo>
                  <a:pt x="221722" y="55004"/>
                </a:lnTo>
                <a:lnTo>
                  <a:pt x="224269" y="57756"/>
                </a:lnTo>
                <a:lnTo>
                  <a:pt x="226817" y="60508"/>
                </a:lnTo>
                <a:lnTo>
                  <a:pt x="228091" y="64105"/>
                </a:lnTo>
                <a:lnTo>
                  <a:pt x="228091" y="72463"/>
                </a:lnTo>
                <a:lnTo>
                  <a:pt x="226888" y="75724"/>
                </a:lnTo>
                <a:lnTo>
                  <a:pt x="224483" y="78333"/>
                </a:lnTo>
                <a:lnTo>
                  <a:pt x="222077" y="80943"/>
                </a:lnTo>
                <a:lnTo>
                  <a:pt x="218531" y="82247"/>
                </a:lnTo>
                <a:lnTo>
                  <a:pt x="209399" y="82247"/>
                </a:lnTo>
                <a:lnTo>
                  <a:pt x="205741" y="80596"/>
                </a:lnTo>
                <a:lnTo>
                  <a:pt x="202866" y="77294"/>
                </a:lnTo>
                <a:lnTo>
                  <a:pt x="206586" y="85671"/>
                </a:lnTo>
                <a:lnTo>
                  <a:pt x="220651" y="85671"/>
                </a:lnTo>
                <a:lnTo>
                  <a:pt x="226572" y="83674"/>
                </a:lnTo>
                <a:lnTo>
                  <a:pt x="230996" y="79679"/>
                </a:lnTo>
                <a:lnTo>
                  <a:pt x="235419" y="75684"/>
                </a:lnTo>
                <a:lnTo>
                  <a:pt x="237631" y="70751"/>
                </a:lnTo>
                <a:lnTo>
                  <a:pt x="237631" y="59703"/>
                </a:lnTo>
                <a:lnTo>
                  <a:pt x="236132" y="55209"/>
                </a:lnTo>
                <a:lnTo>
                  <a:pt x="233136" y="51397"/>
                </a:lnTo>
                <a:lnTo>
                  <a:pt x="230140" y="47585"/>
                </a:lnTo>
                <a:lnTo>
                  <a:pt x="225176" y="43111"/>
                </a:lnTo>
                <a:lnTo>
                  <a:pt x="218245" y="37974"/>
                </a:lnTo>
                <a:lnTo>
                  <a:pt x="223342" y="3516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5" name="object 765"/>
          <p:cNvSpPr/>
          <p:nvPr/>
        </p:nvSpPr>
        <p:spPr>
          <a:xfrm>
            <a:off x="5191798" y="2854253"/>
            <a:ext cx="215527" cy="90053"/>
          </a:xfrm>
          <a:custGeom>
            <a:avLst/>
            <a:gdLst/>
            <a:ahLst/>
            <a:cxnLst/>
            <a:rect l="l" t="t" r="r" b="b"/>
            <a:pathLst>
              <a:path w="237080" h="102060">
                <a:moveTo>
                  <a:pt x="42683" y="18895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6"/>
                </a:lnTo>
                <a:lnTo>
                  <a:pt x="42499" y="10966"/>
                </a:lnTo>
                <a:lnTo>
                  <a:pt x="38708" y="9783"/>
                </a:lnTo>
                <a:lnTo>
                  <a:pt x="34631" y="8683"/>
                </a:lnTo>
                <a:lnTo>
                  <a:pt x="30902" y="8030"/>
                </a:lnTo>
                <a:lnTo>
                  <a:pt x="27518" y="7827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7"/>
                </a:lnTo>
                <a:lnTo>
                  <a:pt x="16490" y="8153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7"/>
                </a:lnTo>
                <a:lnTo>
                  <a:pt x="3017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7" y="17805"/>
                </a:lnTo>
                <a:lnTo>
                  <a:pt x="16245" y="13198"/>
                </a:lnTo>
                <a:lnTo>
                  <a:pt x="19344" y="11802"/>
                </a:lnTo>
                <a:lnTo>
                  <a:pt x="23176" y="11312"/>
                </a:lnTo>
                <a:lnTo>
                  <a:pt x="23176" y="39992"/>
                </a:lnTo>
                <a:lnTo>
                  <a:pt x="20118" y="38239"/>
                </a:lnTo>
                <a:lnTo>
                  <a:pt x="17529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1"/>
                </a:lnTo>
                <a:lnTo>
                  <a:pt x="23298" y="87567"/>
                </a:lnTo>
                <a:lnTo>
                  <a:pt x="15919" y="87445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5"/>
                </a:lnTo>
                <a:lnTo>
                  <a:pt x="3017" y="73482"/>
                </a:lnTo>
                <a:lnTo>
                  <a:pt x="1834" y="68427"/>
                </a:lnTo>
                <a:lnTo>
                  <a:pt x="0" y="68427"/>
                </a:lnTo>
                <a:lnTo>
                  <a:pt x="0" y="84632"/>
                </a:lnTo>
                <a:lnTo>
                  <a:pt x="4362" y="86915"/>
                </a:lnTo>
                <a:lnTo>
                  <a:pt x="7705" y="88423"/>
                </a:lnTo>
                <a:lnTo>
                  <a:pt x="10029" y="89157"/>
                </a:lnTo>
                <a:lnTo>
                  <a:pt x="13535" y="90258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8"/>
                </a:lnTo>
                <a:lnTo>
                  <a:pt x="27518" y="87567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4" y="59764"/>
                </a:lnTo>
                <a:lnTo>
                  <a:pt x="37546" y="61517"/>
                </a:lnTo>
                <a:lnTo>
                  <a:pt x="40441" y="64493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7" y="85855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2"/>
                </a:lnTo>
                <a:lnTo>
                  <a:pt x="41970" y="86935"/>
                </a:lnTo>
                <a:lnTo>
                  <a:pt x="44211" y="85060"/>
                </a:lnTo>
                <a:lnTo>
                  <a:pt x="47147" y="82655"/>
                </a:lnTo>
                <a:lnTo>
                  <a:pt x="49226" y="79678"/>
                </a:lnTo>
                <a:lnTo>
                  <a:pt x="50449" y="76132"/>
                </a:lnTo>
                <a:lnTo>
                  <a:pt x="51264" y="73849"/>
                </a:lnTo>
                <a:lnTo>
                  <a:pt x="51672" y="69161"/>
                </a:lnTo>
                <a:lnTo>
                  <a:pt x="51672" y="63045"/>
                </a:lnTo>
                <a:lnTo>
                  <a:pt x="49919" y="58144"/>
                </a:lnTo>
                <a:lnTo>
                  <a:pt x="46413" y="54454"/>
                </a:lnTo>
                <a:lnTo>
                  <a:pt x="42907" y="50765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6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5"/>
                </a:lnTo>
                <a:close/>
              </a:path>
              <a:path w="237080" h="102060">
                <a:moveTo>
                  <a:pt x="31023" y="86915"/>
                </a:moveTo>
                <a:lnTo>
                  <a:pt x="27518" y="87567"/>
                </a:lnTo>
                <a:lnTo>
                  <a:pt x="30126" y="90788"/>
                </a:lnTo>
                <a:lnTo>
                  <a:pt x="33000" y="90217"/>
                </a:lnTo>
                <a:lnTo>
                  <a:pt x="33837" y="85855"/>
                </a:lnTo>
                <a:lnTo>
                  <a:pt x="31023" y="86915"/>
                </a:lnTo>
                <a:close/>
              </a:path>
              <a:path w="237080" h="102060">
                <a:moveTo>
                  <a:pt x="98105" y="41826"/>
                </a:moveTo>
                <a:lnTo>
                  <a:pt x="101795" y="39339"/>
                </a:lnTo>
                <a:lnTo>
                  <a:pt x="104078" y="37179"/>
                </a:lnTo>
                <a:lnTo>
                  <a:pt x="108032" y="33388"/>
                </a:lnTo>
                <a:lnTo>
                  <a:pt x="110010" y="29107"/>
                </a:lnTo>
                <a:lnTo>
                  <a:pt x="110010" y="19649"/>
                </a:lnTo>
                <a:lnTo>
                  <a:pt x="108073" y="15532"/>
                </a:lnTo>
                <a:lnTo>
                  <a:pt x="104200" y="11985"/>
                </a:lnTo>
                <a:lnTo>
                  <a:pt x="100327" y="8438"/>
                </a:lnTo>
                <a:lnTo>
                  <a:pt x="95109" y="6665"/>
                </a:lnTo>
                <a:lnTo>
                  <a:pt x="88545" y="6665"/>
                </a:lnTo>
                <a:lnTo>
                  <a:pt x="82960" y="10089"/>
                </a:lnTo>
                <a:lnTo>
                  <a:pt x="91562" y="10089"/>
                </a:lnTo>
                <a:lnTo>
                  <a:pt x="95181" y="11445"/>
                </a:lnTo>
                <a:lnTo>
                  <a:pt x="97565" y="14156"/>
                </a:lnTo>
                <a:lnTo>
                  <a:pt x="99950" y="16867"/>
                </a:lnTo>
                <a:lnTo>
                  <a:pt x="101142" y="20159"/>
                </a:lnTo>
                <a:lnTo>
                  <a:pt x="101142" y="28476"/>
                </a:lnTo>
                <a:lnTo>
                  <a:pt x="99879" y="32267"/>
                </a:lnTo>
                <a:lnTo>
                  <a:pt x="97351" y="35406"/>
                </a:lnTo>
                <a:lnTo>
                  <a:pt x="95884" y="37240"/>
                </a:lnTo>
                <a:lnTo>
                  <a:pt x="93234" y="39503"/>
                </a:lnTo>
                <a:lnTo>
                  <a:pt x="89401" y="42193"/>
                </a:lnTo>
                <a:lnTo>
                  <a:pt x="84713" y="39299"/>
                </a:lnTo>
                <a:lnTo>
                  <a:pt x="83348" y="51916"/>
                </a:lnTo>
                <a:lnTo>
                  <a:pt x="91257" y="57502"/>
                </a:lnTo>
                <a:lnTo>
                  <a:pt x="96485" y="61670"/>
                </a:lnTo>
                <a:lnTo>
                  <a:pt x="99033" y="64421"/>
                </a:lnTo>
                <a:lnTo>
                  <a:pt x="101581" y="67173"/>
                </a:lnTo>
                <a:lnTo>
                  <a:pt x="102855" y="70771"/>
                </a:lnTo>
                <a:lnTo>
                  <a:pt x="102855" y="79128"/>
                </a:lnTo>
                <a:lnTo>
                  <a:pt x="101652" y="82389"/>
                </a:lnTo>
                <a:lnTo>
                  <a:pt x="99247" y="84999"/>
                </a:lnTo>
                <a:lnTo>
                  <a:pt x="96842" y="87608"/>
                </a:lnTo>
                <a:lnTo>
                  <a:pt x="93295" y="88912"/>
                </a:lnTo>
                <a:lnTo>
                  <a:pt x="84163" y="88912"/>
                </a:lnTo>
                <a:lnTo>
                  <a:pt x="80505" y="87262"/>
                </a:lnTo>
                <a:lnTo>
                  <a:pt x="77630" y="83959"/>
                </a:lnTo>
                <a:lnTo>
                  <a:pt x="81350" y="92337"/>
                </a:lnTo>
                <a:lnTo>
                  <a:pt x="95415" y="92337"/>
                </a:lnTo>
                <a:lnTo>
                  <a:pt x="101337" y="90339"/>
                </a:lnTo>
                <a:lnTo>
                  <a:pt x="105760" y="86344"/>
                </a:lnTo>
                <a:lnTo>
                  <a:pt x="110182" y="82349"/>
                </a:lnTo>
                <a:lnTo>
                  <a:pt x="112394" y="77416"/>
                </a:lnTo>
                <a:lnTo>
                  <a:pt x="112394" y="66368"/>
                </a:lnTo>
                <a:lnTo>
                  <a:pt x="110896" y="61874"/>
                </a:lnTo>
                <a:lnTo>
                  <a:pt x="107900" y="58062"/>
                </a:lnTo>
                <a:lnTo>
                  <a:pt x="104904" y="54250"/>
                </a:lnTo>
                <a:lnTo>
                  <a:pt x="99940" y="49776"/>
                </a:lnTo>
                <a:lnTo>
                  <a:pt x="93009" y="44640"/>
                </a:lnTo>
                <a:lnTo>
                  <a:pt x="98105" y="41826"/>
                </a:lnTo>
                <a:close/>
              </a:path>
              <a:path w="237080" h="102060">
                <a:moveTo>
                  <a:pt x="66154" y="83113"/>
                </a:moveTo>
                <a:lnTo>
                  <a:pt x="70904" y="86803"/>
                </a:lnTo>
                <a:lnTo>
                  <a:pt x="75653" y="90492"/>
                </a:lnTo>
                <a:lnTo>
                  <a:pt x="81350" y="92337"/>
                </a:lnTo>
                <a:lnTo>
                  <a:pt x="77630" y="83959"/>
                </a:lnTo>
                <a:lnTo>
                  <a:pt x="74756" y="80657"/>
                </a:lnTo>
                <a:lnTo>
                  <a:pt x="73319" y="76214"/>
                </a:lnTo>
                <a:lnTo>
                  <a:pt x="73319" y="67367"/>
                </a:lnTo>
                <a:lnTo>
                  <a:pt x="74114" y="63983"/>
                </a:lnTo>
                <a:lnTo>
                  <a:pt x="75704" y="60477"/>
                </a:lnTo>
                <a:lnTo>
                  <a:pt x="77294" y="56971"/>
                </a:lnTo>
                <a:lnTo>
                  <a:pt x="79842" y="54118"/>
                </a:lnTo>
                <a:lnTo>
                  <a:pt x="83348" y="51916"/>
                </a:lnTo>
                <a:lnTo>
                  <a:pt x="84713" y="39299"/>
                </a:lnTo>
                <a:lnTo>
                  <a:pt x="80932" y="36211"/>
                </a:lnTo>
                <a:lnTo>
                  <a:pt x="78058" y="32929"/>
                </a:lnTo>
                <a:lnTo>
                  <a:pt x="75184" y="29647"/>
                </a:lnTo>
                <a:lnTo>
                  <a:pt x="73747" y="26090"/>
                </a:lnTo>
                <a:lnTo>
                  <a:pt x="73747" y="18875"/>
                </a:lnTo>
                <a:lnTo>
                  <a:pt x="74970" y="16001"/>
                </a:lnTo>
                <a:lnTo>
                  <a:pt x="79862" y="11272"/>
                </a:lnTo>
                <a:lnTo>
                  <a:pt x="82960" y="10089"/>
                </a:lnTo>
                <a:lnTo>
                  <a:pt x="88545" y="6665"/>
                </a:lnTo>
                <a:lnTo>
                  <a:pt x="81411" y="6665"/>
                </a:lnTo>
                <a:lnTo>
                  <a:pt x="75612" y="8541"/>
                </a:lnTo>
                <a:lnTo>
                  <a:pt x="71148" y="12291"/>
                </a:lnTo>
                <a:lnTo>
                  <a:pt x="66684" y="16041"/>
                </a:lnTo>
                <a:lnTo>
                  <a:pt x="64452" y="20607"/>
                </a:lnTo>
                <a:lnTo>
                  <a:pt x="64452" y="30717"/>
                </a:lnTo>
                <a:lnTo>
                  <a:pt x="65961" y="35039"/>
                </a:lnTo>
                <a:lnTo>
                  <a:pt x="68978" y="38952"/>
                </a:lnTo>
                <a:lnTo>
                  <a:pt x="70934" y="41521"/>
                </a:lnTo>
                <a:lnTo>
                  <a:pt x="74603" y="44965"/>
                </a:lnTo>
                <a:lnTo>
                  <a:pt x="79984" y="49287"/>
                </a:lnTo>
                <a:lnTo>
                  <a:pt x="74644" y="52875"/>
                </a:lnTo>
                <a:lnTo>
                  <a:pt x="70893" y="55952"/>
                </a:lnTo>
                <a:lnTo>
                  <a:pt x="68733" y="58521"/>
                </a:lnTo>
                <a:lnTo>
                  <a:pt x="65431" y="62475"/>
                </a:lnTo>
                <a:lnTo>
                  <a:pt x="63780" y="67041"/>
                </a:lnTo>
                <a:lnTo>
                  <a:pt x="63780" y="78252"/>
                </a:lnTo>
                <a:lnTo>
                  <a:pt x="66154" y="83113"/>
                </a:lnTo>
                <a:close/>
              </a:path>
              <a:path w="237080" h="102060">
                <a:moveTo>
                  <a:pt x="190728" y="37362"/>
                </a:moveTo>
                <a:lnTo>
                  <a:pt x="190300" y="38830"/>
                </a:lnTo>
                <a:lnTo>
                  <a:pt x="192807" y="39564"/>
                </a:lnTo>
                <a:lnTo>
                  <a:pt x="198188" y="39564"/>
                </a:lnTo>
                <a:lnTo>
                  <a:pt x="203998" y="40848"/>
                </a:lnTo>
                <a:lnTo>
                  <a:pt x="210235" y="43416"/>
                </a:lnTo>
                <a:lnTo>
                  <a:pt x="213588" y="44975"/>
                </a:lnTo>
                <a:lnTo>
                  <a:pt x="223732" y="53824"/>
                </a:lnTo>
                <a:lnTo>
                  <a:pt x="227113" y="66225"/>
                </a:lnTo>
                <a:lnTo>
                  <a:pt x="227113" y="72259"/>
                </a:lnTo>
                <a:lnTo>
                  <a:pt x="225359" y="77345"/>
                </a:lnTo>
                <a:lnTo>
                  <a:pt x="221854" y="81482"/>
                </a:lnTo>
                <a:lnTo>
                  <a:pt x="218348" y="85620"/>
                </a:lnTo>
                <a:lnTo>
                  <a:pt x="214250" y="87689"/>
                </a:lnTo>
                <a:lnTo>
                  <a:pt x="207524" y="87689"/>
                </a:lnTo>
                <a:lnTo>
                  <a:pt x="204619" y="86375"/>
                </a:lnTo>
                <a:lnTo>
                  <a:pt x="200848" y="83745"/>
                </a:lnTo>
                <a:lnTo>
                  <a:pt x="197077" y="81116"/>
                </a:lnTo>
                <a:lnTo>
                  <a:pt x="194030" y="79801"/>
                </a:lnTo>
                <a:lnTo>
                  <a:pt x="191707" y="79801"/>
                </a:lnTo>
                <a:lnTo>
                  <a:pt x="187640" y="81177"/>
                </a:lnTo>
                <a:lnTo>
                  <a:pt x="186325" y="84387"/>
                </a:lnTo>
                <a:lnTo>
                  <a:pt x="186325" y="87649"/>
                </a:lnTo>
                <a:lnTo>
                  <a:pt x="188363" y="89911"/>
                </a:lnTo>
                <a:lnTo>
                  <a:pt x="192440" y="91175"/>
                </a:lnTo>
                <a:lnTo>
                  <a:pt x="194886" y="91950"/>
                </a:lnTo>
                <a:lnTo>
                  <a:pt x="198107" y="92337"/>
                </a:lnTo>
                <a:lnTo>
                  <a:pt x="202774" y="92332"/>
                </a:lnTo>
                <a:lnTo>
                  <a:pt x="215841" y="89970"/>
                </a:lnTo>
                <a:lnTo>
                  <a:pt x="226471" y="83286"/>
                </a:lnTo>
                <a:lnTo>
                  <a:pt x="232891" y="77253"/>
                </a:lnTo>
                <a:lnTo>
                  <a:pt x="236102" y="69732"/>
                </a:lnTo>
                <a:lnTo>
                  <a:pt x="236102" y="56686"/>
                </a:lnTo>
                <a:lnTo>
                  <a:pt x="235347" y="52864"/>
                </a:lnTo>
                <a:lnTo>
                  <a:pt x="233839" y="49256"/>
                </a:lnTo>
                <a:lnTo>
                  <a:pt x="232331" y="45648"/>
                </a:lnTo>
                <a:lnTo>
                  <a:pt x="230109" y="42397"/>
                </a:lnTo>
                <a:lnTo>
                  <a:pt x="227174" y="39503"/>
                </a:lnTo>
                <a:lnTo>
                  <a:pt x="223749" y="36160"/>
                </a:lnTo>
                <a:lnTo>
                  <a:pt x="219489" y="33632"/>
                </a:lnTo>
                <a:lnTo>
                  <a:pt x="214393" y="31920"/>
                </a:lnTo>
                <a:lnTo>
                  <a:pt x="211295" y="30901"/>
                </a:lnTo>
                <a:lnTo>
                  <a:pt x="206403" y="29821"/>
                </a:lnTo>
                <a:lnTo>
                  <a:pt x="199717" y="28679"/>
                </a:lnTo>
                <a:lnTo>
                  <a:pt x="204915" y="17978"/>
                </a:lnTo>
                <a:lnTo>
                  <a:pt x="229436" y="17978"/>
                </a:lnTo>
                <a:lnTo>
                  <a:pt x="232310" y="17122"/>
                </a:lnTo>
                <a:lnTo>
                  <a:pt x="237080" y="5809"/>
                </a:lnTo>
                <a:lnTo>
                  <a:pt x="236102" y="4953"/>
                </a:lnTo>
                <a:lnTo>
                  <a:pt x="233319" y="7460"/>
                </a:lnTo>
                <a:lnTo>
                  <a:pt x="230292" y="8133"/>
                </a:lnTo>
                <a:lnTo>
                  <a:pt x="204059" y="8133"/>
                </a:lnTo>
                <a:lnTo>
                  <a:pt x="190728" y="37362"/>
                </a:lnTo>
                <a:close/>
              </a:path>
              <a:path w="237080" h="102060">
                <a:moveTo>
                  <a:pt x="127254" y="27089"/>
                </a:moveTo>
                <a:lnTo>
                  <a:pt x="129414" y="23339"/>
                </a:lnTo>
                <a:lnTo>
                  <a:pt x="131432" y="20566"/>
                </a:lnTo>
                <a:lnTo>
                  <a:pt x="133308" y="18773"/>
                </a:lnTo>
                <a:lnTo>
                  <a:pt x="136732" y="15471"/>
                </a:lnTo>
                <a:lnTo>
                  <a:pt x="140687" y="13819"/>
                </a:lnTo>
                <a:lnTo>
                  <a:pt x="148962" y="13819"/>
                </a:lnTo>
                <a:lnTo>
                  <a:pt x="152336" y="14981"/>
                </a:lnTo>
                <a:lnTo>
                  <a:pt x="155292" y="17305"/>
                </a:lnTo>
                <a:lnTo>
                  <a:pt x="158247" y="19629"/>
                </a:lnTo>
                <a:lnTo>
                  <a:pt x="159725" y="23012"/>
                </a:lnTo>
                <a:lnTo>
                  <a:pt x="159725" y="32471"/>
                </a:lnTo>
                <a:lnTo>
                  <a:pt x="157849" y="36506"/>
                </a:lnTo>
                <a:lnTo>
                  <a:pt x="154099" y="39564"/>
                </a:lnTo>
                <a:lnTo>
                  <a:pt x="150349" y="42621"/>
                </a:lnTo>
                <a:lnTo>
                  <a:pt x="145212" y="45332"/>
                </a:lnTo>
                <a:lnTo>
                  <a:pt x="138689" y="47697"/>
                </a:lnTo>
                <a:lnTo>
                  <a:pt x="139463" y="49205"/>
                </a:lnTo>
                <a:lnTo>
                  <a:pt x="151061" y="49103"/>
                </a:lnTo>
                <a:lnTo>
                  <a:pt x="157462" y="51896"/>
                </a:lnTo>
                <a:lnTo>
                  <a:pt x="161254" y="57481"/>
                </a:lnTo>
                <a:lnTo>
                  <a:pt x="163496" y="60783"/>
                </a:lnTo>
                <a:lnTo>
                  <a:pt x="164617" y="64615"/>
                </a:lnTo>
                <a:lnTo>
                  <a:pt x="164617" y="73502"/>
                </a:lnTo>
                <a:lnTo>
                  <a:pt x="163231" y="77691"/>
                </a:lnTo>
                <a:lnTo>
                  <a:pt x="160459" y="81544"/>
                </a:lnTo>
                <a:lnTo>
                  <a:pt x="157686" y="85396"/>
                </a:lnTo>
                <a:lnTo>
                  <a:pt x="153446" y="87323"/>
                </a:lnTo>
                <a:lnTo>
                  <a:pt x="145171" y="87323"/>
                </a:lnTo>
                <a:lnTo>
                  <a:pt x="142042" y="86160"/>
                </a:lnTo>
                <a:lnTo>
                  <a:pt x="138352" y="83837"/>
                </a:lnTo>
                <a:lnTo>
                  <a:pt x="134664" y="81513"/>
                </a:lnTo>
                <a:lnTo>
                  <a:pt x="131697" y="80351"/>
                </a:lnTo>
                <a:lnTo>
                  <a:pt x="129455" y="80351"/>
                </a:lnTo>
                <a:lnTo>
                  <a:pt x="126184" y="81819"/>
                </a:lnTo>
                <a:lnTo>
                  <a:pt x="125174" y="84876"/>
                </a:lnTo>
                <a:lnTo>
                  <a:pt x="126184" y="88189"/>
                </a:lnTo>
                <a:lnTo>
                  <a:pt x="130220" y="91164"/>
                </a:lnTo>
                <a:lnTo>
                  <a:pt x="133736" y="91909"/>
                </a:lnTo>
                <a:lnTo>
                  <a:pt x="141271" y="91857"/>
                </a:lnTo>
                <a:lnTo>
                  <a:pt x="154671" y="89342"/>
                </a:lnTo>
                <a:lnTo>
                  <a:pt x="164770" y="83042"/>
                </a:lnTo>
                <a:lnTo>
                  <a:pt x="170865" y="77130"/>
                </a:lnTo>
                <a:lnTo>
                  <a:pt x="173911" y="70303"/>
                </a:lnTo>
                <a:lnTo>
                  <a:pt x="173911" y="55993"/>
                </a:lnTo>
                <a:lnTo>
                  <a:pt x="171690" y="50571"/>
                </a:lnTo>
                <a:lnTo>
                  <a:pt x="167246" y="46290"/>
                </a:lnTo>
                <a:lnTo>
                  <a:pt x="164881" y="44048"/>
                </a:lnTo>
                <a:lnTo>
                  <a:pt x="161742" y="42091"/>
                </a:lnTo>
                <a:lnTo>
                  <a:pt x="157829" y="40420"/>
                </a:lnTo>
                <a:lnTo>
                  <a:pt x="161172" y="38096"/>
                </a:lnTo>
                <a:lnTo>
                  <a:pt x="165228" y="34121"/>
                </a:lnTo>
                <a:lnTo>
                  <a:pt x="168041" y="30820"/>
                </a:lnTo>
                <a:lnTo>
                  <a:pt x="169447" y="27191"/>
                </a:lnTo>
                <a:lnTo>
                  <a:pt x="169447" y="18752"/>
                </a:lnTo>
                <a:lnTo>
                  <a:pt x="167746" y="14798"/>
                </a:lnTo>
                <a:lnTo>
                  <a:pt x="164341" y="11373"/>
                </a:lnTo>
                <a:lnTo>
                  <a:pt x="160938" y="7949"/>
                </a:lnTo>
                <a:lnTo>
                  <a:pt x="156117" y="6237"/>
                </a:lnTo>
                <a:lnTo>
                  <a:pt x="144050" y="6237"/>
                </a:lnTo>
                <a:lnTo>
                  <a:pt x="138914" y="8092"/>
                </a:lnTo>
                <a:lnTo>
                  <a:pt x="134470" y="11802"/>
                </a:lnTo>
                <a:lnTo>
                  <a:pt x="130026" y="15512"/>
                </a:lnTo>
                <a:lnTo>
                  <a:pt x="126989" y="20465"/>
                </a:lnTo>
                <a:lnTo>
                  <a:pt x="125358" y="26661"/>
                </a:lnTo>
                <a:lnTo>
                  <a:pt x="127254" y="27089"/>
                </a:lnTo>
                <a:close/>
              </a:path>
              <a:path w="237080" h="102060">
                <a:moveTo>
                  <a:pt x="10334" y="27620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4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2"/>
                </a:lnTo>
                <a:lnTo>
                  <a:pt x="10334" y="2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6" name="object 766"/>
          <p:cNvSpPr/>
          <p:nvPr/>
        </p:nvSpPr>
        <p:spPr>
          <a:xfrm>
            <a:off x="5601662" y="2860135"/>
            <a:ext cx="219530" cy="81474"/>
          </a:xfrm>
          <a:custGeom>
            <a:avLst/>
            <a:gdLst/>
            <a:ahLst/>
            <a:cxnLst/>
            <a:rect l="l" t="t" r="r" b="b"/>
            <a:pathLst>
              <a:path w="241483" h="92337">
                <a:moveTo>
                  <a:pt x="132941" y="34468"/>
                </a:moveTo>
                <a:lnTo>
                  <a:pt x="133614" y="26518"/>
                </a:lnTo>
                <a:lnTo>
                  <a:pt x="134959" y="20485"/>
                </a:lnTo>
                <a:lnTo>
                  <a:pt x="137527" y="9152"/>
                </a:lnTo>
                <a:lnTo>
                  <a:pt x="142277" y="3485"/>
                </a:lnTo>
                <a:lnTo>
                  <a:pt x="156137" y="3485"/>
                </a:lnTo>
                <a:lnTo>
                  <a:pt x="160867" y="8989"/>
                </a:lnTo>
                <a:lnTo>
                  <a:pt x="163394" y="19996"/>
                </a:lnTo>
                <a:lnTo>
                  <a:pt x="164739" y="25907"/>
                </a:lnTo>
                <a:lnTo>
                  <a:pt x="165411" y="33816"/>
                </a:lnTo>
                <a:lnTo>
                  <a:pt x="165367" y="47888"/>
                </a:lnTo>
                <a:lnTo>
                  <a:pt x="164367" y="61778"/>
                </a:lnTo>
                <a:lnTo>
                  <a:pt x="162049" y="72218"/>
                </a:lnTo>
                <a:lnTo>
                  <a:pt x="159806" y="78782"/>
                </a:lnTo>
                <a:lnTo>
                  <a:pt x="155771" y="84630"/>
                </a:lnTo>
                <a:lnTo>
                  <a:pt x="166398" y="78130"/>
                </a:lnTo>
                <a:lnTo>
                  <a:pt x="173728" y="65247"/>
                </a:lnTo>
                <a:lnTo>
                  <a:pt x="176256" y="58072"/>
                </a:lnTo>
                <a:lnTo>
                  <a:pt x="177519" y="50428"/>
                </a:lnTo>
                <a:lnTo>
                  <a:pt x="177463" y="39392"/>
                </a:lnTo>
                <a:lnTo>
                  <a:pt x="175666" y="26431"/>
                </a:lnTo>
                <a:lnTo>
                  <a:pt x="171343" y="14920"/>
                </a:lnTo>
                <a:lnTo>
                  <a:pt x="161611" y="3609"/>
                </a:lnTo>
                <a:lnTo>
                  <a:pt x="149512" y="183"/>
                </a:lnTo>
                <a:lnTo>
                  <a:pt x="146866" y="300"/>
                </a:lnTo>
                <a:lnTo>
                  <a:pt x="134949" y="4751"/>
                </a:lnTo>
                <a:lnTo>
                  <a:pt x="126398" y="15654"/>
                </a:lnTo>
                <a:lnTo>
                  <a:pt x="122001" y="29271"/>
                </a:lnTo>
                <a:lnTo>
                  <a:pt x="120833" y="42805"/>
                </a:lnTo>
                <a:lnTo>
                  <a:pt x="121257" y="51437"/>
                </a:lnTo>
                <a:lnTo>
                  <a:pt x="123957" y="64245"/>
                </a:lnTo>
                <a:lnTo>
                  <a:pt x="129150" y="74542"/>
                </a:lnTo>
                <a:lnTo>
                  <a:pt x="134327" y="81839"/>
                </a:lnTo>
                <a:lnTo>
                  <a:pt x="135020" y="66531"/>
                </a:lnTo>
                <a:lnTo>
                  <a:pt x="133634" y="60987"/>
                </a:lnTo>
                <a:lnTo>
                  <a:pt x="132941" y="53588"/>
                </a:lnTo>
                <a:lnTo>
                  <a:pt x="132941" y="34468"/>
                </a:lnTo>
                <a:close/>
              </a:path>
              <a:path w="241483" h="92337">
                <a:moveTo>
                  <a:pt x="10334" y="20954"/>
                </a:moveTo>
                <a:lnTo>
                  <a:pt x="10334" y="14064"/>
                </a:lnTo>
                <a:lnTo>
                  <a:pt x="7215" y="34489"/>
                </a:lnTo>
                <a:lnTo>
                  <a:pt x="9825" y="37057"/>
                </a:lnTo>
                <a:lnTo>
                  <a:pt x="15185" y="40726"/>
                </a:lnTo>
                <a:lnTo>
                  <a:pt x="15410" y="27640"/>
                </a:lnTo>
                <a:lnTo>
                  <a:pt x="12026" y="24297"/>
                </a:lnTo>
                <a:lnTo>
                  <a:pt x="10334" y="20954"/>
                </a:lnTo>
                <a:close/>
              </a:path>
              <a:path w="241483" h="92337">
                <a:moveTo>
                  <a:pt x="42683" y="12230"/>
                </a:moveTo>
                <a:lnTo>
                  <a:pt x="44864" y="16388"/>
                </a:lnTo>
                <a:lnTo>
                  <a:pt x="45802" y="21769"/>
                </a:lnTo>
                <a:lnTo>
                  <a:pt x="47636" y="21769"/>
                </a:lnTo>
                <a:lnTo>
                  <a:pt x="47636" y="7827"/>
                </a:lnTo>
                <a:lnTo>
                  <a:pt x="45475" y="5870"/>
                </a:lnTo>
                <a:lnTo>
                  <a:pt x="42499" y="4300"/>
                </a:lnTo>
                <a:lnTo>
                  <a:pt x="38708" y="3118"/>
                </a:lnTo>
                <a:lnTo>
                  <a:pt x="34631" y="2017"/>
                </a:lnTo>
                <a:lnTo>
                  <a:pt x="30901" y="1365"/>
                </a:lnTo>
                <a:lnTo>
                  <a:pt x="27518" y="1161"/>
                </a:lnTo>
                <a:lnTo>
                  <a:pt x="27518" y="-6665"/>
                </a:lnTo>
                <a:lnTo>
                  <a:pt x="23298" y="-6665"/>
                </a:lnTo>
                <a:lnTo>
                  <a:pt x="23298" y="1161"/>
                </a:lnTo>
                <a:lnTo>
                  <a:pt x="16490" y="1487"/>
                </a:lnTo>
                <a:lnTo>
                  <a:pt x="11057" y="3566"/>
                </a:lnTo>
                <a:lnTo>
                  <a:pt x="7002" y="7399"/>
                </a:lnTo>
                <a:lnTo>
                  <a:pt x="2945" y="11231"/>
                </a:lnTo>
                <a:lnTo>
                  <a:pt x="917" y="15471"/>
                </a:lnTo>
                <a:lnTo>
                  <a:pt x="917" y="25622"/>
                </a:lnTo>
                <a:lnTo>
                  <a:pt x="3016" y="30412"/>
                </a:lnTo>
                <a:lnTo>
                  <a:pt x="7215" y="34489"/>
                </a:lnTo>
                <a:lnTo>
                  <a:pt x="10334" y="14064"/>
                </a:lnTo>
                <a:lnTo>
                  <a:pt x="11516" y="11139"/>
                </a:lnTo>
                <a:lnTo>
                  <a:pt x="16245" y="6532"/>
                </a:lnTo>
                <a:lnTo>
                  <a:pt x="19344" y="5136"/>
                </a:lnTo>
                <a:lnTo>
                  <a:pt x="23176" y="4647"/>
                </a:lnTo>
                <a:lnTo>
                  <a:pt x="23176" y="33326"/>
                </a:lnTo>
                <a:lnTo>
                  <a:pt x="20118" y="31574"/>
                </a:lnTo>
                <a:lnTo>
                  <a:pt x="17530" y="29678"/>
                </a:lnTo>
                <a:lnTo>
                  <a:pt x="15410" y="27640"/>
                </a:lnTo>
                <a:lnTo>
                  <a:pt x="15185" y="40726"/>
                </a:lnTo>
                <a:lnTo>
                  <a:pt x="23298" y="45495"/>
                </a:lnTo>
                <a:lnTo>
                  <a:pt x="23298" y="80902"/>
                </a:lnTo>
                <a:lnTo>
                  <a:pt x="15919" y="80779"/>
                </a:lnTo>
                <a:lnTo>
                  <a:pt x="10375" y="78272"/>
                </a:lnTo>
                <a:lnTo>
                  <a:pt x="6665" y="73380"/>
                </a:lnTo>
                <a:lnTo>
                  <a:pt x="4627" y="70689"/>
                </a:lnTo>
                <a:lnTo>
                  <a:pt x="3016" y="66817"/>
                </a:lnTo>
                <a:lnTo>
                  <a:pt x="1834" y="61761"/>
                </a:lnTo>
                <a:lnTo>
                  <a:pt x="0" y="61761"/>
                </a:lnTo>
                <a:lnTo>
                  <a:pt x="0" y="77967"/>
                </a:lnTo>
                <a:lnTo>
                  <a:pt x="4362" y="80250"/>
                </a:lnTo>
                <a:lnTo>
                  <a:pt x="7705" y="81758"/>
                </a:lnTo>
                <a:lnTo>
                  <a:pt x="10029" y="82492"/>
                </a:lnTo>
                <a:lnTo>
                  <a:pt x="13534" y="83592"/>
                </a:lnTo>
                <a:lnTo>
                  <a:pt x="17957" y="84204"/>
                </a:lnTo>
                <a:lnTo>
                  <a:pt x="23298" y="84326"/>
                </a:lnTo>
                <a:lnTo>
                  <a:pt x="23298" y="95395"/>
                </a:lnTo>
                <a:lnTo>
                  <a:pt x="27518" y="95395"/>
                </a:lnTo>
                <a:lnTo>
                  <a:pt x="27518" y="84326"/>
                </a:lnTo>
                <a:lnTo>
                  <a:pt x="30126" y="84122"/>
                </a:lnTo>
                <a:lnTo>
                  <a:pt x="27518" y="80902"/>
                </a:lnTo>
                <a:lnTo>
                  <a:pt x="27518" y="47697"/>
                </a:lnTo>
                <a:lnTo>
                  <a:pt x="32450" y="50714"/>
                </a:lnTo>
                <a:lnTo>
                  <a:pt x="35793" y="53098"/>
                </a:lnTo>
                <a:lnTo>
                  <a:pt x="37546" y="54851"/>
                </a:lnTo>
                <a:lnTo>
                  <a:pt x="40440" y="57828"/>
                </a:lnTo>
                <a:lnTo>
                  <a:pt x="41888" y="61272"/>
                </a:lnTo>
                <a:lnTo>
                  <a:pt x="41888" y="70812"/>
                </a:lnTo>
                <a:lnTo>
                  <a:pt x="39911" y="74991"/>
                </a:lnTo>
                <a:lnTo>
                  <a:pt x="35956" y="77722"/>
                </a:lnTo>
                <a:lnTo>
                  <a:pt x="33836" y="79189"/>
                </a:lnTo>
                <a:lnTo>
                  <a:pt x="33001" y="83551"/>
                </a:lnTo>
                <a:lnTo>
                  <a:pt x="36140" y="82614"/>
                </a:lnTo>
                <a:lnTo>
                  <a:pt x="39279" y="81676"/>
                </a:lnTo>
                <a:lnTo>
                  <a:pt x="41969" y="80270"/>
                </a:lnTo>
                <a:lnTo>
                  <a:pt x="44211" y="78394"/>
                </a:lnTo>
                <a:lnTo>
                  <a:pt x="47147" y="75989"/>
                </a:lnTo>
                <a:lnTo>
                  <a:pt x="49226" y="73013"/>
                </a:lnTo>
                <a:lnTo>
                  <a:pt x="50449" y="69466"/>
                </a:lnTo>
                <a:lnTo>
                  <a:pt x="51264" y="67184"/>
                </a:lnTo>
                <a:lnTo>
                  <a:pt x="51672" y="62495"/>
                </a:lnTo>
                <a:lnTo>
                  <a:pt x="51672" y="56380"/>
                </a:lnTo>
                <a:lnTo>
                  <a:pt x="49919" y="51478"/>
                </a:lnTo>
                <a:lnTo>
                  <a:pt x="46413" y="47789"/>
                </a:lnTo>
                <a:lnTo>
                  <a:pt x="42907" y="44099"/>
                </a:lnTo>
                <a:lnTo>
                  <a:pt x="36609" y="39951"/>
                </a:lnTo>
                <a:lnTo>
                  <a:pt x="27518" y="35345"/>
                </a:lnTo>
                <a:lnTo>
                  <a:pt x="27518" y="4647"/>
                </a:lnTo>
                <a:lnTo>
                  <a:pt x="31920" y="4810"/>
                </a:lnTo>
                <a:lnTo>
                  <a:pt x="35834" y="6359"/>
                </a:lnTo>
                <a:lnTo>
                  <a:pt x="39259" y="9295"/>
                </a:lnTo>
                <a:lnTo>
                  <a:pt x="42683" y="12230"/>
                </a:lnTo>
                <a:close/>
              </a:path>
              <a:path w="241483" h="92337">
                <a:moveTo>
                  <a:pt x="31023" y="80250"/>
                </a:moveTo>
                <a:lnTo>
                  <a:pt x="27518" y="80902"/>
                </a:lnTo>
                <a:lnTo>
                  <a:pt x="30126" y="84122"/>
                </a:lnTo>
                <a:lnTo>
                  <a:pt x="33001" y="83551"/>
                </a:lnTo>
                <a:lnTo>
                  <a:pt x="33836" y="79189"/>
                </a:lnTo>
                <a:lnTo>
                  <a:pt x="31023" y="80250"/>
                </a:lnTo>
                <a:close/>
              </a:path>
              <a:path w="241483" h="92337">
                <a:moveTo>
                  <a:pt x="98105" y="35161"/>
                </a:moveTo>
                <a:lnTo>
                  <a:pt x="101795" y="32674"/>
                </a:lnTo>
                <a:lnTo>
                  <a:pt x="104078" y="30514"/>
                </a:lnTo>
                <a:lnTo>
                  <a:pt x="108032" y="26723"/>
                </a:lnTo>
                <a:lnTo>
                  <a:pt x="110010" y="22442"/>
                </a:lnTo>
                <a:lnTo>
                  <a:pt x="110010" y="12984"/>
                </a:lnTo>
                <a:lnTo>
                  <a:pt x="108073" y="8866"/>
                </a:lnTo>
                <a:lnTo>
                  <a:pt x="104200" y="5320"/>
                </a:lnTo>
                <a:lnTo>
                  <a:pt x="100327" y="1773"/>
                </a:lnTo>
                <a:lnTo>
                  <a:pt x="95109" y="0"/>
                </a:lnTo>
                <a:lnTo>
                  <a:pt x="88545" y="0"/>
                </a:lnTo>
                <a:lnTo>
                  <a:pt x="82960" y="3424"/>
                </a:lnTo>
                <a:lnTo>
                  <a:pt x="91562" y="3424"/>
                </a:lnTo>
                <a:lnTo>
                  <a:pt x="95181" y="4780"/>
                </a:lnTo>
                <a:lnTo>
                  <a:pt x="97565" y="7491"/>
                </a:lnTo>
                <a:lnTo>
                  <a:pt x="99950" y="10201"/>
                </a:lnTo>
                <a:lnTo>
                  <a:pt x="101142" y="13494"/>
                </a:lnTo>
                <a:lnTo>
                  <a:pt x="101142" y="21810"/>
                </a:lnTo>
                <a:lnTo>
                  <a:pt x="99879" y="25601"/>
                </a:lnTo>
                <a:lnTo>
                  <a:pt x="97351" y="28740"/>
                </a:lnTo>
                <a:lnTo>
                  <a:pt x="95884" y="30575"/>
                </a:lnTo>
                <a:lnTo>
                  <a:pt x="93234" y="32838"/>
                </a:lnTo>
                <a:lnTo>
                  <a:pt x="89401" y="35528"/>
                </a:lnTo>
                <a:lnTo>
                  <a:pt x="84713" y="32634"/>
                </a:lnTo>
                <a:lnTo>
                  <a:pt x="83348" y="45251"/>
                </a:lnTo>
                <a:lnTo>
                  <a:pt x="91257" y="50837"/>
                </a:lnTo>
                <a:lnTo>
                  <a:pt x="96485" y="55004"/>
                </a:lnTo>
                <a:lnTo>
                  <a:pt x="99033" y="57756"/>
                </a:lnTo>
                <a:lnTo>
                  <a:pt x="101581" y="60508"/>
                </a:lnTo>
                <a:lnTo>
                  <a:pt x="102855" y="64105"/>
                </a:lnTo>
                <a:lnTo>
                  <a:pt x="102855" y="72463"/>
                </a:lnTo>
                <a:lnTo>
                  <a:pt x="101652" y="75724"/>
                </a:lnTo>
                <a:lnTo>
                  <a:pt x="99247" y="78333"/>
                </a:lnTo>
                <a:lnTo>
                  <a:pt x="96842" y="80943"/>
                </a:lnTo>
                <a:lnTo>
                  <a:pt x="93295" y="82247"/>
                </a:lnTo>
                <a:lnTo>
                  <a:pt x="84163" y="82247"/>
                </a:lnTo>
                <a:lnTo>
                  <a:pt x="80505" y="80596"/>
                </a:lnTo>
                <a:lnTo>
                  <a:pt x="77630" y="77294"/>
                </a:lnTo>
                <a:lnTo>
                  <a:pt x="81350" y="85671"/>
                </a:lnTo>
                <a:lnTo>
                  <a:pt x="95415" y="85671"/>
                </a:lnTo>
                <a:lnTo>
                  <a:pt x="101337" y="83674"/>
                </a:lnTo>
                <a:lnTo>
                  <a:pt x="105760" y="79679"/>
                </a:lnTo>
                <a:lnTo>
                  <a:pt x="110182" y="75684"/>
                </a:lnTo>
                <a:lnTo>
                  <a:pt x="112394" y="70751"/>
                </a:lnTo>
                <a:lnTo>
                  <a:pt x="112394" y="59703"/>
                </a:lnTo>
                <a:lnTo>
                  <a:pt x="110896" y="55209"/>
                </a:lnTo>
                <a:lnTo>
                  <a:pt x="107900" y="51397"/>
                </a:lnTo>
                <a:lnTo>
                  <a:pt x="104904" y="47585"/>
                </a:lnTo>
                <a:lnTo>
                  <a:pt x="99940" y="43111"/>
                </a:lnTo>
                <a:lnTo>
                  <a:pt x="93009" y="37974"/>
                </a:lnTo>
                <a:lnTo>
                  <a:pt x="98105" y="35161"/>
                </a:lnTo>
                <a:close/>
              </a:path>
              <a:path w="241483" h="92337">
                <a:moveTo>
                  <a:pt x="66154" y="76448"/>
                </a:moveTo>
                <a:lnTo>
                  <a:pt x="70904" y="80137"/>
                </a:lnTo>
                <a:lnTo>
                  <a:pt x="75653" y="83826"/>
                </a:lnTo>
                <a:lnTo>
                  <a:pt x="81350" y="85671"/>
                </a:lnTo>
                <a:lnTo>
                  <a:pt x="77630" y="77294"/>
                </a:lnTo>
                <a:lnTo>
                  <a:pt x="74756" y="73991"/>
                </a:lnTo>
                <a:lnTo>
                  <a:pt x="73319" y="69548"/>
                </a:lnTo>
                <a:lnTo>
                  <a:pt x="73319" y="60702"/>
                </a:lnTo>
                <a:lnTo>
                  <a:pt x="74114" y="57318"/>
                </a:lnTo>
                <a:lnTo>
                  <a:pt x="75704" y="53812"/>
                </a:lnTo>
                <a:lnTo>
                  <a:pt x="77294" y="50306"/>
                </a:lnTo>
                <a:lnTo>
                  <a:pt x="79842" y="47452"/>
                </a:lnTo>
                <a:lnTo>
                  <a:pt x="83348" y="45251"/>
                </a:lnTo>
                <a:lnTo>
                  <a:pt x="84713" y="32634"/>
                </a:lnTo>
                <a:lnTo>
                  <a:pt x="80932" y="29545"/>
                </a:lnTo>
                <a:lnTo>
                  <a:pt x="78058" y="26264"/>
                </a:lnTo>
                <a:lnTo>
                  <a:pt x="75184" y="22982"/>
                </a:lnTo>
                <a:lnTo>
                  <a:pt x="73747" y="19425"/>
                </a:lnTo>
                <a:lnTo>
                  <a:pt x="73747" y="12210"/>
                </a:lnTo>
                <a:lnTo>
                  <a:pt x="74970" y="9335"/>
                </a:lnTo>
                <a:lnTo>
                  <a:pt x="79862" y="4606"/>
                </a:lnTo>
                <a:lnTo>
                  <a:pt x="82960" y="3424"/>
                </a:lnTo>
                <a:lnTo>
                  <a:pt x="88545" y="0"/>
                </a:lnTo>
                <a:lnTo>
                  <a:pt x="81411" y="0"/>
                </a:lnTo>
                <a:lnTo>
                  <a:pt x="75612" y="1875"/>
                </a:lnTo>
                <a:lnTo>
                  <a:pt x="71148" y="5625"/>
                </a:lnTo>
                <a:lnTo>
                  <a:pt x="66684" y="9376"/>
                </a:lnTo>
                <a:lnTo>
                  <a:pt x="64452" y="13942"/>
                </a:lnTo>
                <a:lnTo>
                  <a:pt x="64452" y="24052"/>
                </a:lnTo>
                <a:lnTo>
                  <a:pt x="65961" y="28374"/>
                </a:lnTo>
                <a:lnTo>
                  <a:pt x="68978" y="32287"/>
                </a:lnTo>
                <a:lnTo>
                  <a:pt x="70934" y="34855"/>
                </a:lnTo>
                <a:lnTo>
                  <a:pt x="74603" y="38300"/>
                </a:lnTo>
                <a:lnTo>
                  <a:pt x="79984" y="42621"/>
                </a:lnTo>
                <a:lnTo>
                  <a:pt x="74644" y="46209"/>
                </a:lnTo>
                <a:lnTo>
                  <a:pt x="70893" y="49287"/>
                </a:lnTo>
                <a:lnTo>
                  <a:pt x="68733" y="51856"/>
                </a:lnTo>
                <a:lnTo>
                  <a:pt x="65431" y="55810"/>
                </a:lnTo>
                <a:lnTo>
                  <a:pt x="63780" y="60375"/>
                </a:lnTo>
                <a:lnTo>
                  <a:pt x="63780" y="71586"/>
                </a:lnTo>
                <a:lnTo>
                  <a:pt x="66154" y="76448"/>
                </a:lnTo>
                <a:close/>
              </a:path>
              <a:path w="241483" h="92337">
                <a:moveTo>
                  <a:pt x="135020" y="66531"/>
                </a:moveTo>
                <a:lnTo>
                  <a:pt x="134327" y="81839"/>
                </a:lnTo>
                <a:lnTo>
                  <a:pt x="140931" y="85488"/>
                </a:lnTo>
                <a:lnTo>
                  <a:pt x="148962" y="85488"/>
                </a:lnTo>
                <a:lnTo>
                  <a:pt x="155771" y="84630"/>
                </a:lnTo>
                <a:lnTo>
                  <a:pt x="159806" y="78782"/>
                </a:lnTo>
                <a:lnTo>
                  <a:pt x="155689" y="82063"/>
                </a:lnTo>
                <a:lnTo>
                  <a:pt x="142521" y="82063"/>
                </a:lnTo>
                <a:lnTo>
                  <a:pt x="137629" y="76886"/>
                </a:lnTo>
                <a:lnTo>
                  <a:pt x="135020" y="66531"/>
                </a:lnTo>
                <a:close/>
              </a:path>
              <a:path w="241483" h="92337">
                <a:moveTo>
                  <a:pt x="218979" y="63474"/>
                </a:moveTo>
                <a:lnTo>
                  <a:pt x="218979" y="84326"/>
                </a:lnTo>
                <a:lnTo>
                  <a:pt x="228702" y="84326"/>
                </a:lnTo>
                <a:lnTo>
                  <a:pt x="228702" y="63474"/>
                </a:lnTo>
                <a:lnTo>
                  <a:pt x="241483" y="63474"/>
                </a:lnTo>
                <a:lnTo>
                  <a:pt x="241483" y="55341"/>
                </a:lnTo>
                <a:lnTo>
                  <a:pt x="228702" y="55341"/>
                </a:lnTo>
                <a:lnTo>
                  <a:pt x="228702" y="305"/>
                </a:lnTo>
                <a:lnTo>
                  <a:pt x="222893" y="305"/>
                </a:lnTo>
                <a:lnTo>
                  <a:pt x="218857" y="12902"/>
                </a:lnTo>
                <a:lnTo>
                  <a:pt x="218857" y="55341"/>
                </a:lnTo>
                <a:lnTo>
                  <a:pt x="183757" y="55341"/>
                </a:lnTo>
                <a:lnTo>
                  <a:pt x="183757" y="63474"/>
                </a:lnTo>
                <a:lnTo>
                  <a:pt x="218979" y="63474"/>
                </a:lnTo>
                <a:close/>
              </a:path>
              <a:path w="241483" h="92337">
                <a:moveTo>
                  <a:pt x="222893" y="305"/>
                </a:moveTo>
                <a:lnTo>
                  <a:pt x="183757" y="55341"/>
                </a:lnTo>
                <a:lnTo>
                  <a:pt x="188833" y="55341"/>
                </a:lnTo>
                <a:lnTo>
                  <a:pt x="218857" y="12902"/>
                </a:lnTo>
                <a:lnTo>
                  <a:pt x="222893" y="3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7" name="object 767"/>
          <p:cNvSpPr/>
          <p:nvPr/>
        </p:nvSpPr>
        <p:spPr>
          <a:xfrm>
            <a:off x="6011526" y="2860081"/>
            <a:ext cx="218306" cy="81311"/>
          </a:xfrm>
          <a:custGeom>
            <a:avLst/>
            <a:gdLst/>
            <a:ahLst/>
            <a:cxnLst/>
            <a:rect l="l" t="t" r="r" b="b"/>
            <a:pathLst>
              <a:path w="240137" h="92153">
                <a:moveTo>
                  <a:pt x="10334" y="21015"/>
                </a:moveTo>
                <a:lnTo>
                  <a:pt x="10334" y="14125"/>
                </a:lnTo>
                <a:lnTo>
                  <a:pt x="7215" y="34550"/>
                </a:lnTo>
                <a:lnTo>
                  <a:pt x="9825" y="37118"/>
                </a:lnTo>
                <a:lnTo>
                  <a:pt x="15185" y="40787"/>
                </a:lnTo>
                <a:lnTo>
                  <a:pt x="15410" y="27701"/>
                </a:lnTo>
                <a:lnTo>
                  <a:pt x="12026" y="24358"/>
                </a:lnTo>
                <a:lnTo>
                  <a:pt x="10334" y="21015"/>
                </a:lnTo>
                <a:close/>
              </a:path>
              <a:path w="240137" h="92153">
                <a:moveTo>
                  <a:pt x="42683" y="12291"/>
                </a:moveTo>
                <a:lnTo>
                  <a:pt x="44864" y="16449"/>
                </a:lnTo>
                <a:lnTo>
                  <a:pt x="45802" y="21830"/>
                </a:lnTo>
                <a:lnTo>
                  <a:pt x="47636" y="21830"/>
                </a:lnTo>
                <a:lnTo>
                  <a:pt x="47636" y="7888"/>
                </a:lnTo>
                <a:lnTo>
                  <a:pt x="45475" y="5931"/>
                </a:lnTo>
                <a:lnTo>
                  <a:pt x="42499" y="4361"/>
                </a:lnTo>
                <a:lnTo>
                  <a:pt x="38708" y="3179"/>
                </a:lnTo>
                <a:lnTo>
                  <a:pt x="34631" y="2079"/>
                </a:lnTo>
                <a:lnTo>
                  <a:pt x="30901" y="1426"/>
                </a:lnTo>
                <a:lnTo>
                  <a:pt x="27518" y="1223"/>
                </a:lnTo>
                <a:lnTo>
                  <a:pt x="27518" y="-6604"/>
                </a:lnTo>
                <a:lnTo>
                  <a:pt x="23298" y="-6604"/>
                </a:lnTo>
                <a:lnTo>
                  <a:pt x="23298" y="1223"/>
                </a:lnTo>
                <a:lnTo>
                  <a:pt x="16490" y="1549"/>
                </a:lnTo>
                <a:lnTo>
                  <a:pt x="11057" y="3628"/>
                </a:lnTo>
                <a:lnTo>
                  <a:pt x="7002" y="7460"/>
                </a:lnTo>
                <a:lnTo>
                  <a:pt x="2945" y="11292"/>
                </a:lnTo>
                <a:lnTo>
                  <a:pt x="917" y="15532"/>
                </a:lnTo>
                <a:lnTo>
                  <a:pt x="917" y="25683"/>
                </a:lnTo>
                <a:lnTo>
                  <a:pt x="3016" y="30473"/>
                </a:lnTo>
                <a:lnTo>
                  <a:pt x="7215" y="34550"/>
                </a:lnTo>
                <a:lnTo>
                  <a:pt x="10334" y="14125"/>
                </a:lnTo>
                <a:lnTo>
                  <a:pt x="11516" y="11200"/>
                </a:lnTo>
                <a:lnTo>
                  <a:pt x="16245" y="6593"/>
                </a:lnTo>
                <a:lnTo>
                  <a:pt x="19344" y="5197"/>
                </a:lnTo>
                <a:lnTo>
                  <a:pt x="23176" y="4708"/>
                </a:lnTo>
                <a:lnTo>
                  <a:pt x="23176" y="33388"/>
                </a:lnTo>
                <a:lnTo>
                  <a:pt x="20118" y="31635"/>
                </a:lnTo>
                <a:lnTo>
                  <a:pt x="17530" y="29739"/>
                </a:lnTo>
                <a:lnTo>
                  <a:pt x="15410" y="27701"/>
                </a:lnTo>
                <a:lnTo>
                  <a:pt x="15185" y="40787"/>
                </a:lnTo>
                <a:lnTo>
                  <a:pt x="23298" y="45557"/>
                </a:lnTo>
                <a:lnTo>
                  <a:pt x="23298" y="80963"/>
                </a:lnTo>
                <a:lnTo>
                  <a:pt x="15919" y="80840"/>
                </a:lnTo>
                <a:lnTo>
                  <a:pt x="10375" y="78333"/>
                </a:lnTo>
                <a:lnTo>
                  <a:pt x="6665" y="73441"/>
                </a:lnTo>
                <a:lnTo>
                  <a:pt x="4627" y="70751"/>
                </a:lnTo>
                <a:lnTo>
                  <a:pt x="3016" y="66878"/>
                </a:lnTo>
                <a:lnTo>
                  <a:pt x="1834" y="61823"/>
                </a:lnTo>
                <a:lnTo>
                  <a:pt x="0" y="61823"/>
                </a:lnTo>
                <a:lnTo>
                  <a:pt x="0" y="78028"/>
                </a:lnTo>
                <a:lnTo>
                  <a:pt x="4362" y="80311"/>
                </a:lnTo>
                <a:lnTo>
                  <a:pt x="7705" y="81819"/>
                </a:lnTo>
                <a:lnTo>
                  <a:pt x="10029" y="82553"/>
                </a:lnTo>
                <a:lnTo>
                  <a:pt x="13534" y="83653"/>
                </a:lnTo>
                <a:lnTo>
                  <a:pt x="17957" y="84265"/>
                </a:lnTo>
                <a:lnTo>
                  <a:pt x="23298" y="84387"/>
                </a:lnTo>
                <a:lnTo>
                  <a:pt x="23298" y="95456"/>
                </a:lnTo>
                <a:lnTo>
                  <a:pt x="27518" y="95456"/>
                </a:lnTo>
                <a:lnTo>
                  <a:pt x="27518" y="84387"/>
                </a:lnTo>
                <a:lnTo>
                  <a:pt x="30126" y="84183"/>
                </a:lnTo>
                <a:lnTo>
                  <a:pt x="27518" y="80963"/>
                </a:lnTo>
                <a:lnTo>
                  <a:pt x="27518" y="47758"/>
                </a:lnTo>
                <a:lnTo>
                  <a:pt x="32450" y="50775"/>
                </a:lnTo>
                <a:lnTo>
                  <a:pt x="35793" y="53159"/>
                </a:lnTo>
                <a:lnTo>
                  <a:pt x="37546" y="54913"/>
                </a:lnTo>
                <a:lnTo>
                  <a:pt x="40440" y="57889"/>
                </a:lnTo>
                <a:lnTo>
                  <a:pt x="41888" y="61333"/>
                </a:lnTo>
                <a:lnTo>
                  <a:pt x="41888" y="70873"/>
                </a:lnTo>
                <a:lnTo>
                  <a:pt x="39911" y="75052"/>
                </a:lnTo>
                <a:lnTo>
                  <a:pt x="35956" y="77783"/>
                </a:lnTo>
                <a:lnTo>
                  <a:pt x="33836" y="79250"/>
                </a:lnTo>
                <a:lnTo>
                  <a:pt x="33001" y="83612"/>
                </a:lnTo>
                <a:lnTo>
                  <a:pt x="36140" y="82675"/>
                </a:lnTo>
                <a:lnTo>
                  <a:pt x="39279" y="81737"/>
                </a:lnTo>
                <a:lnTo>
                  <a:pt x="41969" y="80331"/>
                </a:lnTo>
                <a:lnTo>
                  <a:pt x="44211" y="78456"/>
                </a:lnTo>
                <a:lnTo>
                  <a:pt x="47147" y="76050"/>
                </a:lnTo>
                <a:lnTo>
                  <a:pt x="49226" y="73074"/>
                </a:lnTo>
                <a:lnTo>
                  <a:pt x="50449" y="69528"/>
                </a:lnTo>
                <a:lnTo>
                  <a:pt x="51264" y="67245"/>
                </a:lnTo>
                <a:lnTo>
                  <a:pt x="51672" y="62556"/>
                </a:lnTo>
                <a:lnTo>
                  <a:pt x="51672" y="56441"/>
                </a:lnTo>
                <a:lnTo>
                  <a:pt x="49919" y="51539"/>
                </a:lnTo>
                <a:lnTo>
                  <a:pt x="46413" y="47850"/>
                </a:lnTo>
                <a:lnTo>
                  <a:pt x="42907" y="44160"/>
                </a:lnTo>
                <a:lnTo>
                  <a:pt x="36609" y="40012"/>
                </a:lnTo>
                <a:lnTo>
                  <a:pt x="27518" y="35406"/>
                </a:lnTo>
                <a:lnTo>
                  <a:pt x="27518" y="4708"/>
                </a:lnTo>
                <a:lnTo>
                  <a:pt x="31920" y="4871"/>
                </a:lnTo>
                <a:lnTo>
                  <a:pt x="35834" y="6420"/>
                </a:lnTo>
                <a:lnTo>
                  <a:pt x="39259" y="9356"/>
                </a:lnTo>
                <a:lnTo>
                  <a:pt x="42683" y="12291"/>
                </a:lnTo>
                <a:close/>
              </a:path>
              <a:path w="240137" h="92153">
                <a:moveTo>
                  <a:pt x="31023" y="80311"/>
                </a:moveTo>
                <a:lnTo>
                  <a:pt x="27518" y="80963"/>
                </a:lnTo>
                <a:lnTo>
                  <a:pt x="30126" y="84183"/>
                </a:lnTo>
                <a:lnTo>
                  <a:pt x="33001" y="83612"/>
                </a:lnTo>
                <a:lnTo>
                  <a:pt x="33836" y="79250"/>
                </a:lnTo>
                <a:lnTo>
                  <a:pt x="31023" y="80311"/>
                </a:lnTo>
                <a:close/>
              </a:path>
              <a:path w="240137" h="92153">
                <a:moveTo>
                  <a:pt x="65114" y="6329"/>
                </a:moveTo>
                <a:lnTo>
                  <a:pt x="63851" y="9386"/>
                </a:lnTo>
                <a:lnTo>
                  <a:pt x="62210" y="13412"/>
                </a:lnTo>
                <a:lnTo>
                  <a:pt x="59560" y="19935"/>
                </a:lnTo>
                <a:lnTo>
                  <a:pt x="61700" y="20913"/>
                </a:lnTo>
                <a:lnTo>
                  <a:pt x="64350" y="16755"/>
                </a:lnTo>
                <a:lnTo>
                  <a:pt x="66542" y="14023"/>
                </a:lnTo>
                <a:lnTo>
                  <a:pt x="70006" y="11415"/>
                </a:lnTo>
                <a:lnTo>
                  <a:pt x="72850" y="10762"/>
                </a:lnTo>
                <a:lnTo>
                  <a:pt x="103466" y="10762"/>
                </a:lnTo>
                <a:lnTo>
                  <a:pt x="78701" y="85549"/>
                </a:lnTo>
                <a:lnTo>
                  <a:pt x="86772" y="85549"/>
                </a:lnTo>
                <a:lnTo>
                  <a:pt x="113311" y="3546"/>
                </a:lnTo>
                <a:lnTo>
                  <a:pt x="113311" y="1529"/>
                </a:lnTo>
                <a:lnTo>
                  <a:pt x="66959" y="1529"/>
                </a:lnTo>
                <a:lnTo>
                  <a:pt x="65940" y="4219"/>
                </a:lnTo>
                <a:lnTo>
                  <a:pt x="65114" y="6329"/>
                </a:lnTo>
                <a:close/>
              </a:path>
              <a:path w="240137" h="92153">
                <a:moveTo>
                  <a:pt x="135815" y="74848"/>
                </a:moveTo>
                <a:lnTo>
                  <a:pt x="142268" y="68159"/>
                </a:lnTo>
                <a:lnTo>
                  <a:pt x="152744" y="57019"/>
                </a:lnTo>
                <a:lnTo>
                  <a:pt x="160602" y="48221"/>
                </a:lnTo>
                <a:lnTo>
                  <a:pt x="165840" y="41765"/>
                </a:lnTo>
                <a:lnTo>
                  <a:pt x="170446" y="35569"/>
                </a:lnTo>
                <a:lnTo>
                  <a:pt x="172750" y="29128"/>
                </a:lnTo>
                <a:lnTo>
                  <a:pt x="172750" y="16163"/>
                </a:lnTo>
                <a:lnTo>
                  <a:pt x="170620" y="10854"/>
                </a:lnTo>
                <a:lnTo>
                  <a:pt x="166359" y="6512"/>
                </a:lnTo>
                <a:lnTo>
                  <a:pt x="162099" y="2170"/>
                </a:lnTo>
                <a:lnTo>
                  <a:pt x="156525" y="0"/>
                </a:lnTo>
                <a:lnTo>
                  <a:pt x="144050" y="0"/>
                </a:lnTo>
                <a:lnTo>
                  <a:pt x="138821" y="1824"/>
                </a:lnTo>
                <a:lnTo>
                  <a:pt x="133950" y="5472"/>
                </a:lnTo>
                <a:lnTo>
                  <a:pt x="129078" y="9121"/>
                </a:lnTo>
                <a:lnTo>
                  <a:pt x="125623" y="15634"/>
                </a:lnTo>
                <a:lnTo>
                  <a:pt x="123585" y="25010"/>
                </a:lnTo>
                <a:lnTo>
                  <a:pt x="126214" y="25560"/>
                </a:lnTo>
                <a:lnTo>
                  <a:pt x="127968" y="20913"/>
                </a:lnTo>
                <a:lnTo>
                  <a:pt x="129802" y="17469"/>
                </a:lnTo>
                <a:lnTo>
                  <a:pt x="131718" y="15226"/>
                </a:lnTo>
                <a:lnTo>
                  <a:pt x="135183" y="11149"/>
                </a:lnTo>
                <a:lnTo>
                  <a:pt x="139708" y="9111"/>
                </a:lnTo>
                <a:lnTo>
                  <a:pt x="149818" y="9111"/>
                </a:lnTo>
                <a:lnTo>
                  <a:pt x="153712" y="10691"/>
                </a:lnTo>
                <a:lnTo>
                  <a:pt x="156973" y="13850"/>
                </a:lnTo>
                <a:lnTo>
                  <a:pt x="160234" y="17010"/>
                </a:lnTo>
                <a:lnTo>
                  <a:pt x="161865" y="21606"/>
                </a:lnTo>
                <a:lnTo>
                  <a:pt x="161865" y="34529"/>
                </a:lnTo>
                <a:lnTo>
                  <a:pt x="159195" y="41602"/>
                </a:lnTo>
                <a:lnTo>
                  <a:pt x="153854" y="48859"/>
                </a:lnTo>
                <a:lnTo>
                  <a:pt x="150795" y="52818"/>
                </a:lnTo>
                <a:lnTo>
                  <a:pt x="143904" y="60964"/>
                </a:lnTo>
                <a:lnTo>
                  <a:pt x="134793" y="71018"/>
                </a:lnTo>
                <a:lnTo>
                  <a:pt x="123462" y="82981"/>
                </a:lnTo>
                <a:lnTo>
                  <a:pt x="123462" y="84387"/>
                </a:lnTo>
                <a:lnTo>
                  <a:pt x="172322" y="84387"/>
                </a:lnTo>
                <a:lnTo>
                  <a:pt x="179109" y="67326"/>
                </a:lnTo>
                <a:lnTo>
                  <a:pt x="177519" y="66592"/>
                </a:lnTo>
                <a:lnTo>
                  <a:pt x="175522" y="70221"/>
                </a:lnTo>
                <a:lnTo>
                  <a:pt x="173728" y="72504"/>
                </a:lnTo>
                <a:lnTo>
                  <a:pt x="170548" y="74379"/>
                </a:lnTo>
                <a:lnTo>
                  <a:pt x="167796" y="74848"/>
                </a:lnTo>
                <a:lnTo>
                  <a:pt x="135815" y="74848"/>
                </a:lnTo>
                <a:close/>
              </a:path>
              <a:path w="240137" h="92153">
                <a:moveTo>
                  <a:pt x="197638" y="66592"/>
                </a:moveTo>
                <a:lnTo>
                  <a:pt x="196945" y="81901"/>
                </a:lnTo>
                <a:lnTo>
                  <a:pt x="203550" y="85549"/>
                </a:lnTo>
                <a:lnTo>
                  <a:pt x="211580" y="85549"/>
                </a:lnTo>
                <a:lnTo>
                  <a:pt x="218388" y="84691"/>
                </a:lnTo>
                <a:lnTo>
                  <a:pt x="222424" y="78843"/>
                </a:lnTo>
                <a:lnTo>
                  <a:pt x="218307" y="82125"/>
                </a:lnTo>
                <a:lnTo>
                  <a:pt x="205139" y="82125"/>
                </a:lnTo>
                <a:lnTo>
                  <a:pt x="200247" y="76947"/>
                </a:lnTo>
                <a:lnTo>
                  <a:pt x="197638" y="66592"/>
                </a:lnTo>
                <a:close/>
              </a:path>
              <a:path w="240137" h="92153">
                <a:moveTo>
                  <a:pt x="195559" y="34529"/>
                </a:moveTo>
                <a:lnTo>
                  <a:pt x="196232" y="26580"/>
                </a:lnTo>
                <a:lnTo>
                  <a:pt x="197577" y="20546"/>
                </a:lnTo>
                <a:lnTo>
                  <a:pt x="200145" y="9213"/>
                </a:lnTo>
                <a:lnTo>
                  <a:pt x="204895" y="3546"/>
                </a:lnTo>
                <a:lnTo>
                  <a:pt x="218756" y="3546"/>
                </a:lnTo>
                <a:lnTo>
                  <a:pt x="223485" y="9050"/>
                </a:lnTo>
                <a:lnTo>
                  <a:pt x="226012" y="20057"/>
                </a:lnTo>
                <a:lnTo>
                  <a:pt x="227357" y="25968"/>
                </a:lnTo>
                <a:lnTo>
                  <a:pt x="228030" y="33877"/>
                </a:lnTo>
                <a:lnTo>
                  <a:pt x="227985" y="47949"/>
                </a:lnTo>
                <a:lnTo>
                  <a:pt x="226985" y="61839"/>
                </a:lnTo>
                <a:lnTo>
                  <a:pt x="224667" y="72279"/>
                </a:lnTo>
                <a:lnTo>
                  <a:pt x="222424" y="78843"/>
                </a:lnTo>
                <a:lnTo>
                  <a:pt x="218388" y="84691"/>
                </a:lnTo>
                <a:lnTo>
                  <a:pt x="229016" y="78191"/>
                </a:lnTo>
                <a:lnTo>
                  <a:pt x="236346" y="65308"/>
                </a:lnTo>
                <a:lnTo>
                  <a:pt x="238874" y="58133"/>
                </a:lnTo>
                <a:lnTo>
                  <a:pt x="240137" y="50489"/>
                </a:lnTo>
                <a:lnTo>
                  <a:pt x="240081" y="39453"/>
                </a:lnTo>
                <a:lnTo>
                  <a:pt x="238284" y="26492"/>
                </a:lnTo>
                <a:lnTo>
                  <a:pt x="233961" y="14981"/>
                </a:lnTo>
                <a:lnTo>
                  <a:pt x="224229" y="3670"/>
                </a:lnTo>
                <a:lnTo>
                  <a:pt x="212130" y="244"/>
                </a:lnTo>
                <a:lnTo>
                  <a:pt x="209484" y="361"/>
                </a:lnTo>
                <a:lnTo>
                  <a:pt x="197567" y="4812"/>
                </a:lnTo>
                <a:lnTo>
                  <a:pt x="189016" y="15715"/>
                </a:lnTo>
                <a:lnTo>
                  <a:pt x="184619" y="29332"/>
                </a:lnTo>
                <a:lnTo>
                  <a:pt x="183451" y="42866"/>
                </a:lnTo>
                <a:lnTo>
                  <a:pt x="183875" y="51498"/>
                </a:lnTo>
                <a:lnTo>
                  <a:pt x="186575" y="64306"/>
                </a:lnTo>
                <a:lnTo>
                  <a:pt x="191768" y="74603"/>
                </a:lnTo>
                <a:lnTo>
                  <a:pt x="196945" y="81901"/>
                </a:lnTo>
                <a:lnTo>
                  <a:pt x="197638" y="66592"/>
                </a:lnTo>
                <a:lnTo>
                  <a:pt x="196252" y="61048"/>
                </a:lnTo>
                <a:lnTo>
                  <a:pt x="195559" y="53649"/>
                </a:lnTo>
                <a:lnTo>
                  <a:pt x="195559" y="345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8" name="object 768"/>
          <p:cNvSpPr/>
          <p:nvPr/>
        </p:nvSpPr>
        <p:spPr>
          <a:xfrm>
            <a:off x="6421389" y="2858624"/>
            <a:ext cx="219752" cy="81474"/>
          </a:xfrm>
          <a:custGeom>
            <a:avLst/>
            <a:gdLst/>
            <a:ahLst/>
            <a:cxnLst/>
            <a:rect l="l" t="t" r="r" b="b"/>
            <a:pathLst>
              <a:path w="241727" h="92337">
                <a:moveTo>
                  <a:pt x="128772" y="78160"/>
                </a:moveTo>
                <a:lnTo>
                  <a:pt x="133521" y="81849"/>
                </a:lnTo>
                <a:lnTo>
                  <a:pt x="138271" y="85539"/>
                </a:lnTo>
                <a:lnTo>
                  <a:pt x="143968" y="87383"/>
                </a:lnTo>
                <a:lnTo>
                  <a:pt x="140247" y="79006"/>
                </a:lnTo>
                <a:lnTo>
                  <a:pt x="137374" y="75704"/>
                </a:lnTo>
                <a:lnTo>
                  <a:pt x="135937" y="71260"/>
                </a:lnTo>
                <a:lnTo>
                  <a:pt x="135937" y="62414"/>
                </a:lnTo>
                <a:lnTo>
                  <a:pt x="136732" y="59030"/>
                </a:lnTo>
                <a:lnTo>
                  <a:pt x="138322" y="55524"/>
                </a:lnTo>
                <a:lnTo>
                  <a:pt x="139912" y="52018"/>
                </a:lnTo>
                <a:lnTo>
                  <a:pt x="142459" y="49164"/>
                </a:lnTo>
                <a:lnTo>
                  <a:pt x="145966" y="46963"/>
                </a:lnTo>
                <a:lnTo>
                  <a:pt x="147331" y="34346"/>
                </a:lnTo>
                <a:lnTo>
                  <a:pt x="143550" y="31258"/>
                </a:lnTo>
                <a:lnTo>
                  <a:pt x="140676" y="27976"/>
                </a:lnTo>
                <a:lnTo>
                  <a:pt x="137802" y="24694"/>
                </a:lnTo>
                <a:lnTo>
                  <a:pt x="136365" y="21137"/>
                </a:lnTo>
                <a:lnTo>
                  <a:pt x="136365" y="13922"/>
                </a:lnTo>
                <a:lnTo>
                  <a:pt x="137587" y="11047"/>
                </a:lnTo>
                <a:lnTo>
                  <a:pt x="142480" y="6319"/>
                </a:lnTo>
                <a:lnTo>
                  <a:pt x="145579" y="5136"/>
                </a:lnTo>
                <a:lnTo>
                  <a:pt x="151163" y="1712"/>
                </a:lnTo>
                <a:lnTo>
                  <a:pt x="144029" y="1712"/>
                </a:lnTo>
                <a:lnTo>
                  <a:pt x="138230" y="3588"/>
                </a:lnTo>
                <a:lnTo>
                  <a:pt x="133766" y="7338"/>
                </a:lnTo>
                <a:lnTo>
                  <a:pt x="129302" y="11088"/>
                </a:lnTo>
                <a:lnTo>
                  <a:pt x="127069" y="15654"/>
                </a:lnTo>
                <a:lnTo>
                  <a:pt x="127069" y="25764"/>
                </a:lnTo>
                <a:lnTo>
                  <a:pt x="128578" y="30086"/>
                </a:lnTo>
                <a:lnTo>
                  <a:pt x="131595" y="33999"/>
                </a:lnTo>
                <a:lnTo>
                  <a:pt x="133552" y="36567"/>
                </a:lnTo>
                <a:lnTo>
                  <a:pt x="137221" y="40012"/>
                </a:lnTo>
                <a:lnTo>
                  <a:pt x="142602" y="44334"/>
                </a:lnTo>
                <a:lnTo>
                  <a:pt x="137262" y="47922"/>
                </a:lnTo>
                <a:lnTo>
                  <a:pt x="133511" y="50999"/>
                </a:lnTo>
                <a:lnTo>
                  <a:pt x="131351" y="53568"/>
                </a:lnTo>
                <a:lnTo>
                  <a:pt x="128049" y="57522"/>
                </a:lnTo>
                <a:lnTo>
                  <a:pt x="126398" y="62087"/>
                </a:lnTo>
                <a:lnTo>
                  <a:pt x="126398" y="73299"/>
                </a:lnTo>
                <a:lnTo>
                  <a:pt x="128772" y="78160"/>
                </a:lnTo>
                <a:close/>
              </a:path>
              <a:path w="241727" h="92337">
                <a:moveTo>
                  <a:pt x="198432" y="76499"/>
                </a:moveTo>
                <a:lnTo>
                  <a:pt x="204886" y="69810"/>
                </a:lnTo>
                <a:lnTo>
                  <a:pt x="215363" y="58670"/>
                </a:lnTo>
                <a:lnTo>
                  <a:pt x="223220" y="49872"/>
                </a:lnTo>
                <a:lnTo>
                  <a:pt x="228458" y="43416"/>
                </a:lnTo>
                <a:lnTo>
                  <a:pt x="233064" y="37220"/>
                </a:lnTo>
                <a:lnTo>
                  <a:pt x="235368" y="30779"/>
                </a:lnTo>
                <a:lnTo>
                  <a:pt x="235368" y="17815"/>
                </a:lnTo>
                <a:lnTo>
                  <a:pt x="233238" y="12505"/>
                </a:lnTo>
                <a:lnTo>
                  <a:pt x="228977" y="8163"/>
                </a:lnTo>
                <a:lnTo>
                  <a:pt x="224717" y="3821"/>
                </a:lnTo>
                <a:lnTo>
                  <a:pt x="219143" y="1651"/>
                </a:lnTo>
                <a:lnTo>
                  <a:pt x="206668" y="1651"/>
                </a:lnTo>
                <a:lnTo>
                  <a:pt x="201440" y="3475"/>
                </a:lnTo>
                <a:lnTo>
                  <a:pt x="196568" y="7124"/>
                </a:lnTo>
                <a:lnTo>
                  <a:pt x="191696" y="10772"/>
                </a:lnTo>
                <a:lnTo>
                  <a:pt x="188241" y="17285"/>
                </a:lnTo>
                <a:lnTo>
                  <a:pt x="186202" y="26662"/>
                </a:lnTo>
                <a:lnTo>
                  <a:pt x="188832" y="27211"/>
                </a:lnTo>
                <a:lnTo>
                  <a:pt x="190586" y="22564"/>
                </a:lnTo>
                <a:lnTo>
                  <a:pt x="192420" y="19120"/>
                </a:lnTo>
                <a:lnTo>
                  <a:pt x="194336" y="16877"/>
                </a:lnTo>
                <a:lnTo>
                  <a:pt x="197801" y="12800"/>
                </a:lnTo>
                <a:lnTo>
                  <a:pt x="202326" y="10762"/>
                </a:lnTo>
                <a:lnTo>
                  <a:pt x="212435" y="10762"/>
                </a:lnTo>
                <a:lnTo>
                  <a:pt x="216330" y="12342"/>
                </a:lnTo>
                <a:lnTo>
                  <a:pt x="219591" y="15501"/>
                </a:lnTo>
                <a:lnTo>
                  <a:pt x="222852" y="18661"/>
                </a:lnTo>
                <a:lnTo>
                  <a:pt x="224482" y="23257"/>
                </a:lnTo>
                <a:lnTo>
                  <a:pt x="224482" y="36180"/>
                </a:lnTo>
                <a:lnTo>
                  <a:pt x="221812" y="43253"/>
                </a:lnTo>
                <a:lnTo>
                  <a:pt x="216472" y="50510"/>
                </a:lnTo>
                <a:lnTo>
                  <a:pt x="213413" y="54469"/>
                </a:lnTo>
                <a:lnTo>
                  <a:pt x="206522" y="62615"/>
                </a:lnTo>
                <a:lnTo>
                  <a:pt x="197411" y="72669"/>
                </a:lnTo>
                <a:lnTo>
                  <a:pt x="186080" y="84632"/>
                </a:lnTo>
                <a:lnTo>
                  <a:pt x="186080" y="86038"/>
                </a:lnTo>
                <a:lnTo>
                  <a:pt x="234939" y="86038"/>
                </a:lnTo>
                <a:lnTo>
                  <a:pt x="241727" y="68977"/>
                </a:lnTo>
                <a:lnTo>
                  <a:pt x="240137" y="68243"/>
                </a:lnTo>
                <a:lnTo>
                  <a:pt x="238139" y="71872"/>
                </a:lnTo>
                <a:lnTo>
                  <a:pt x="236346" y="74155"/>
                </a:lnTo>
                <a:lnTo>
                  <a:pt x="233165" y="76031"/>
                </a:lnTo>
                <a:lnTo>
                  <a:pt x="230414" y="76499"/>
                </a:lnTo>
                <a:lnTo>
                  <a:pt x="198432" y="76499"/>
                </a:lnTo>
                <a:close/>
              </a:path>
              <a:path w="241727" h="92337">
                <a:moveTo>
                  <a:pt x="10334" y="22666"/>
                </a:moveTo>
                <a:lnTo>
                  <a:pt x="10334" y="15776"/>
                </a:lnTo>
                <a:lnTo>
                  <a:pt x="7214" y="36201"/>
                </a:lnTo>
                <a:lnTo>
                  <a:pt x="9825" y="38769"/>
                </a:lnTo>
                <a:lnTo>
                  <a:pt x="15185" y="42438"/>
                </a:lnTo>
                <a:lnTo>
                  <a:pt x="15409" y="29352"/>
                </a:lnTo>
                <a:lnTo>
                  <a:pt x="12026" y="26009"/>
                </a:lnTo>
                <a:lnTo>
                  <a:pt x="10334" y="22666"/>
                </a:lnTo>
                <a:close/>
              </a:path>
              <a:path w="241727" h="92337">
                <a:moveTo>
                  <a:pt x="42683" y="13942"/>
                </a:moveTo>
                <a:lnTo>
                  <a:pt x="44864" y="18100"/>
                </a:lnTo>
                <a:lnTo>
                  <a:pt x="45801" y="23481"/>
                </a:lnTo>
                <a:lnTo>
                  <a:pt x="47636" y="23481"/>
                </a:lnTo>
                <a:lnTo>
                  <a:pt x="47636" y="9539"/>
                </a:lnTo>
                <a:lnTo>
                  <a:pt x="45476" y="7583"/>
                </a:lnTo>
                <a:lnTo>
                  <a:pt x="42499" y="6013"/>
                </a:lnTo>
                <a:lnTo>
                  <a:pt x="38708" y="4830"/>
                </a:lnTo>
                <a:lnTo>
                  <a:pt x="34631" y="3730"/>
                </a:lnTo>
                <a:lnTo>
                  <a:pt x="30900" y="3077"/>
                </a:lnTo>
                <a:lnTo>
                  <a:pt x="27517" y="2874"/>
                </a:lnTo>
                <a:lnTo>
                  <a:pt x="27517" y="-4953"/>
                </a:lnTo>
                <a:lnTo>
                  <a:pt x="23298" y="-4953"/>
                </a:lnTo>
                <a:lnTo>
                  <a:pt x="23298" y="2874"/>
                </a:lnTo>
                <a:lnTo>
                  <a:pt x="16490" y="3200"/>
                </a:lnTo>
                <a:lnTo>
                  <a:pt x="11057" y="5279"/>
                </a:lnTo>
                <a:lnTo>
                  <a:pt x="7001" y="9111"/>
                </a:lnTo>
                <a:lnTo>
                  <a:pt x="2945" y="12943"/>
                </a:lnTo>
                <a:lnTo>
                  <a:pt x="917" y="17183"/>
                </a:lnTo>
                <a:lnTo>
                  <a:pt x="917" y="27334"/>
                </a:lnTo>
                <a:lnTo>
                  <a:pt x="3016" y="32124"/>
                </a:lnTo>
                <a:lnTo>
                  <a:pt x="7214" y="36201"/>
                </a:lnTo>
                <a:lnTo>
                  <a:pt x="10334" y="15776"/>
                </a:lnTo>
                <a:lnTo>
                  <a:pt x="11516" y="12851"/>
                </a:lnTo>
                <a:lnTo>
                  <a:pt x="16246" y="8245"/>
                </a:lnTo>
                <a:lnTo>
                  <a:pt x="19343" y="6848"/>
                </a:lnTo>
                <a:lnTo>
                  <a:pt x="23176" y="6359"/>
                </a:lnTo>
                <a:lnTo>
                  <a:pt x="23176" y="35039"/>
                </a:lnTo>
                <a:lnTo>
                  <a:pt x="20118" y="33286"/>
                </a:lnTo>
                <a:lnTo>
                  <a:pt x="17530" y="31390"/>
                </a:lnTo>
                <a:lnTo>
                  <a:pt x="15409" y="29352"/>
                </a:lnTo>
                <a:lnTo>
                  <a:pt x="15185" y="42438"/>
                </a:lnTo>
                <a:lnTo>
                  <a:pt x="23298" y="47208"/>
                </a:lnTo>
                <a:lnTo>
                  <a:pt x="23298" y="82614"/>
                </a:lnTo>
                <a:lnTo>
                  <a:pt x="15919" y="82492"/>
                </a:lnTo>
                <a:lnTo>
                  <a:pt x="10374" y="79984"/>
                </a:lnTo>
                <a:lnTo>
                  <a:pt x="6665" y="75092"/>
                </a:lnTo>
                <a:lnTo>
                  <a:pt x="4627" y="72402"/>
                </a:lnTo>
                <a:lnTo>
                  <a:pt x="3016" y="68529"/>
                </a:lnTo>
                <a:lnTo>
                  <a:pt x="1833" y="63474"/>
                </a:lnTo>
                <a:lnTo>
                  <a:pt x="0" y="63474"/>
                </a:lnTo>
                <a:lnTo>
                  <a:pt x="0" y="79679"/>
                </a:lnTo>
                <a:lnTo>
                  <a:pt x="4361" y="81962"/>
                </a:lnTo>
                <a:lnTo>
                  <a:pt x="7705" y="83470"/>
                </a:lnTo>
                <a:lnTo>
                  <a:pt x="10028" y="84204"/>
                </a:lnTo>
                <a:lnTo>
                  <a:pt x="13534" y="85304"/>
                </a:lnTo>
                <a:lnTo>
                  <a:pt x="17958" y="85916"/>
                </a:lnTo>
                <a:lnTo>
                  <a:pt x="23298" y="86038"/>
                </a:lnTo>
                <a:lnTo>
                  <a:pt x="23298" y="97107"/>
                </a:lnTo>
                <a:lnTo>
                  <a:pt x="27517" y="97107"/>
                </a:lnTo>
                <a:lnTo>
                  <a:pt x="27517" y="86038"/>
                </a:lnTo>
                <a:lnTo>
                  <a:pt x="30127" y="85834"/>
                </a:lnTo>
                <a:lnTo>
                  <a:pt x="27517" y="82614"/>
                </a:lnTo>
                <a:lnTo>
                  <a:pt x="27517" y="49409"/>
                </a:lnTo>
                <a:lnTo>
                  <a:pt x="32451" y="52426"/>
                </a:lnTo>
                <a:lnTo>
                  <a:pt x="35792" y="54811"/>
                </a:lnTo>
                <a:lnTo>
                  <a:pt x="37546" y="56564"/>
                </a:lnTo>
                <a:lnTo>
                  <a:pt x="40439" y="59540"/>
                </a:lnTo>
                <a:lnTo>
                  <a:pt x="41887" y="62984"/>
                </a:lnTo>
                <a:lnTo>
                  <a:pt x="41887" y="72524"/>
                </a:lnTo>
                <a:lnTo>
                  <a:pt x="39910" y="76703"/>
                </a:lnTo>
                <a:lnTo>
                  <a:pt x="35956" y="79434"/>
                </a:lnTo>
                <a:lnTo>
                  <a:pt x="33836" y="80902"/>
                </a:lnTo>
                <a:lnTo>
                  <a:pt x="33000" y="85263"/>
                </a:lnTo>
                <a:lnTo>
                  <a:pt x="36140" y="84326"/>
                </a:lnTo>
                <a:lnTo>
                  <a:pt x="39278" y="83388"/>
                </a:lnTo>
                <a:lnTo>
                  <a:pt x="41969" y="81982"/>
                </a:lnTo>
                <a:lnTo>
                  <a:pt x="44211" y="80107"/>
                </a:lnTo>
                <a:lnTo>
                  <a:pt x="47147" y="77701"/>
                </a:lnTo>
                <a:lnTo>
                  <a:pt x="49226" y="74725"/>
                </a:lnTo>
                <a:lnTo>
                  <a:pt x="50449" y="71179"/>
                </a:lnTo>
                <a:lnTo>
                  <a:pt x="51264" y="68896"/>
                </a:lnTo>
                <a:lnTo>
                  <a:pt x="51672" y="64208"/>
                </a:lnTo>
                <a:lnTo>
                  <a:pt x="51672" y="58092"/>
                </a:lnTo>
                <a:lnTo>
                  <a:pt x="49918" y="53191"/>
                </a:lnTo>
                <a:lnTo>
                  <a:pt x="46413" y="49501"/>
                </a:lnTo>
                <a:lnTo>
                  <a:pt x="42907" y="45811"/>
                </a:lnTo>
                <a:lnTo>
                  <a:pt x="36609" y="41663"/>
                </a:lnTo>
                <a:lnTo>
                  <a:pt x="27517" y="37057"/>
                </a:lnTo>
                <a:lnTo>
                  <a:pt x="27517" y="6359"/>
                </a:lnTo>
                <a:lnTo>
                  <a:pt x="31920" y="6522"/>
                </a:lnTo>
                <a:lnTo>
                  <a:pt x="35834" y="8071"/>
                </a:lnTo>
                <a:lnTo>
                  <a:pt x="39258" y="11007"/>
                </a:lnTo>
                <a:lnTo>
                  <a:pt x="42683" y="13942"/>
                </a:lnTo>
                <a:close/>
              </a:path>
              <a:path w="241727" h="92337">
                <a:moveTo>
                  <a:pt x="31023" y="81962"/>
                </a:moveTo>
                <a:lnTo>
                  <a:pt x="27517" y="82614"/>
                </a:lnTo>
                <a:lnTo>
                  <a:pt x="30127" y="85834"/>
                </a:lnTo>
                <a:lnTo>
                  <a:pt x="33000" y="85263"/>
                </a:lnTo>
                <a:lnTo>
                  <a:pt x="33836" y="80902"/>
                </a:lnTo>
                <a:lnTo>
                  <a:pt x="31023" y="81962"/>
                </a:lnTo>
                <a:close/>
              </a:path>
              <a:path w="241727" h="92337">
                <a:moveTo>
                  <a:pt x="65492" y="32409"/>
                </a:moveTo>
                <a:lnTo>
                  <a:pt x="65064" y="33877"/>
                </a:lnTo>
                <a:lnTo>
                  <a:pt x="67571" y="34611"/>
                </a:lnTo>
                <a:lnTo>
                  <a:pt x="72952" y="34611"/>
                </a:lnTo>
                <a:lnTo>
                  <a:pt x="78761" y="35895"/>
                </a:lnTo>
                <a:lnTo>
                  <a:pt x="84999" y="38463"/>
                </a:lnTo>
                <a:lnTo>
                  <a:pt x="88352" y="40022"/>
                </a:lnTo>
                <a:lnTo>
                  <a:pt x="98495" y="48871"/>
                </a:lnTo>
                <a:lnTo>
                  <a:pt x="101876" y="61272"/>
                </a:lnTo>
                <a:lnTo>
                  <a:pt x="101876" y="67306"/>
                </a:lnTo>
                <a:lnTo>
                  <a:pt x="100123" y="72392"/>
                </a:lnTo>
                <a:lnTo>
                  <a:pt x="96617" y="76529"/>
                </a:lnTo>
                <a:lnTo>
                  <a:pt x="93112" y="80667"/>
                </a:lnTo>
                <a:lnTo>
                  <a:pt x="89015" y="82736"/>
                </a:lnTo>
                <a:lnTo>
                  <a:pt x="82288" y="82736"/>
                </a:lnTo>
                <a:lnTo>
                  <a:pt x="79384" y="81422"/>
                </a:lnTo>
                <a:lnTo>
                  <a:pt x="75612" y="78792"/>
                </a:lnTo>
                <a:lnTo>
                  <a:pt x="71841" y="76163"/>
                </a:lnTo>
                <a:lnTo>
                  <a:pt x="68794" y="74848"/>
                </a:lnTo>
                <a:lnTo>
                  <a:pt x="66470" y="74848"/>
                </a:lnTo>
                <a:lnTo>
                  <a:pt x="62404" y="76224"/>
                </a:lnTo>
                <a:lnTo>
                  <a:pt x="61088" y="79434"/>
                </a:lnTo>
                <a:lnTo>
                  <a:pt x="61088" y="82695"/>
                </a:lnTo>
                <a:lnTo>
                  <a:pt x="63127" y="84958"/>
                </a:lnTo>
                <a:lnTo>
                  <a:pt x="67204" y="86222"/>
                </a:lnTo>
                <a:lnTo>
                  <a:pt x="69650" y="86997"/>
                </a:lnTo>
                <a:lnTo>
                  <a:pt x="72870" y="87383"/>
                </a:lnTo>
                <a:lnTo>
                  <a:pt x="77537" y="87379"/>
                </a:lnTo>
                <a:lnTo>
                  <a:pt x="90605" y="85016"/>
                </a:lnTo>
                <a:lnTo>
                  <a:pt x="101234" y="78333"/>
                </a:lnTo>
                <a:lnTo>
                  <a:pt x="107655" y="72300"/>
                </a:lnTo>
                <a:lnTo>
                  <a:pt x="110865" y="64779"/>
                </a:lnTo>
                <a:lnTo>
                  <a:pt x="110865" y="51733"/>
                </a:lnTo>
                <a:lnTo>
                  <a:pt x="110112" y="47911"/>
                </a:lnTo>
                <a:lnTo>
                  <a:pt x="108603" y="44303"/>
                </a:lnTo>
                <a:lnTo>
                  <a:pt x="107094" y="40695"/>
                </a:lnTo>
                <a:lnTo>
                  <a:pt x="104873" y="37444"/>
                </a:lnTo>
                <a:lnTo>
                  <a:pt x="101937" y="34550"/>
                </a:lnTo>
                <a:lnTo>
                  <a:pt x="98513" y="31206"/>
                </a:lnTo>
                <a:lnTo>
                  <a:pt x="94252" y="28679"/>
                </a:lnTo>
                <a:lnTo>
                  <a:pt x="89157" y="26967"/>
                </a:lnTo>
                <a:lnTo>
                  <a:pt x="86058" y="25948"/>
                </a:lnTo>
                <a:lnTo>
                  <a:pt x="81166" y="24868"/>
                </a:lnTo>
                <a:lnTo>
                  <a:pt x="74481" y="23726"/>
                </a:lnTo>
                <a:lnTo>
                  <a:pt x="79679" y="13025"/>
                </a:lnTo>
                <a:lnTo>
                  <a:pt x="104200" y="13025"/>
                </a:lnTo>
                <a:lnTo>
                  <a:pt x="107074" y="12168"/>
                </a:lnTo>
                <a:lnTo>
                  <a:pt x="111844" y="856"/>
                </a:lnTo>
                <a:lnTo>
                  <a:pt x="110865" y="0"/>
                </a:lnTo>
                <a:lnTo>
                  <a:pt x="108083" y="2507"/>
                </a:lnTo>
                <a:lnTo>
                  <a:pt x="105056" y="3180"/>
                </a:lnTo>
                <a:lnTo>
                  <a:pt x="78822" y="3180"/>
                </a:lnTo>
                <a:lnTo>
                  <a:pt x="65492" y="32409"/>
                </a:lnTo>
                <a:close/>
              </a:path>
              <a:path w="241727" h="92337">
                <a:moveTo>
                  <a:pt x="160723" y="36873"/>
                </a:moveTo>
                <a:lnTo>
                  <a:pt x="164413" y="34387"/>
                </a:lnTo>
                <a:lnTo>
                  <a:pt x="166696" y="32226"/>
                </a:lnTo>
                <a:lnTo>
                  <a:pt x="170651" y="28435"/>
                </a:lnTo>
                <a:lnTo>
                  <a:pt x="172627" y="24154"/>
                </a:lnTo>
                <a:lnTo>
                  <a:pt x="172627" y="14696"/>
                </a:lnTo>
                <a:lnTo>
                  <a:pt x="170690" y="10579"/>
                </a:lnTo>
                <a:lnTo>
                  <a:pt x="166818" y="7032"/>
                </a:lnTo>
                <a:lnTo>
                  <a:pt x="162946" y="3485"/>
                </a:lnTo>
                <a:lnTo>
                  <a:pt x="157726" y="1712"/>
                </a:lnTo>
                <a:lnTo>
                  <a:pt x="151163" y="1712"/>
                </a:lnTo>
                <a:lnTo>
                  <a:pt x="145579" y="5136"/>
                </a:lnTo>
                <a:lnTo>
                  <a:pt x="154180" y="5136"/>
                </a:lnTo>
                <a:lnTo>
                  <a:pt x="157798" y="6492"/>
                </a:lnTo>
                <a:lnTo>
                  <a:pt x="160183" y="9203"/>
                </a:lnTo>
                <a:lnTo>
                  <a:pt x="162568" y="11914"/>
                </a:lnTo>
                <a:lnTo>
                  <a:pt x="163760" y="15206"/>
                </a:lnTo>
                <a:lnTo>
                  <a:pt x="163760" y="23523"/>
                </a:lnTo>
                <a:lnTo>
                  <a:pt x="162496" y="27313"/>
                </a:lnTo>
                <a:lnTo>
                  <a:pt x="159969" y="30452"/>
                </a:lnTo>
                <a:lnTo>
                  <a:pt x="158501" y="32287"/>
                </a:lnTo>
                <a:lnTo>
                  <a:pt x="155852" y="34550"/>
                </a:lnTo>
                <a:lnTo>
                  <a:pt x="152019" y="37240"/>
                </a:lnTo>
                <a:lnTo>
                  <a:pt x="147331" y="34346"/>
                </a:lnTo>
                <a:lnTo>
                  <a:pt x="145966" y="46963"/>
                </a:lnTo>
                <a:lnTo>
                  <a:pt x="153874" y="52549"/>
                </a:lnTo>
                <a:lnTo>
                  <a:pt x="159102" y="56717"/>
                </a:lnTo>
                <a:lnTo>
                  <a:pt x="161651" y="59468"/>
                </a:lnTo>
                <a:lnTo>
                  <a:pt x="164198" y="62220"/>
                </a:lnTo>
                <a:lnTo>
                  <a:pt x="165472" y="65818"/>
                </a:lnTo>
                <a:lnTo>
                  <a:pt x="165472" y="74175"/>
                </a:lnTo>
                <a:lnTo>
                  <a:pt x="164269" y="77436"/>
                </a:lnTo>
                <a:lnTo>
                  <a:pt x="161864" y="80045"/>
                </a:lnTo>
                <a:lnTo>
                  <a:pt x="159460" y="82655"/>
                </a:lnTo>
                <a:lnTo>
                  <a:pt x="155913" y="83959"/>
                </a:lnTo>
                <a:lnTo>
                  <a:pt x="146780" y="83959"/>
                </a:lnTo>
                <a:lnTo>
                  <a:pt x="143122" y="82308"/>
                </a:lnTo>
                <a:lnTo>
                  <a:pt x="140247" y="79006"/>
                </a:lnTo>
                <a:lnTo>
                  <a:pt x="143968" y="87383"/>
                </a:lnTo>
                <a:lnTo>
                  <a:pt x="158032" y="87383"/>
                </a:lnTo>
                <a:lnTo>
                  <a:pt x="163955" y="85386"/>
                </a:lnTo>
                <a:lnTo>
                  <a:pt x="168377" y="81391"/>
                </a:lnTo>
                <a:lnTo>
                  <a:pt x="172800" y="77396"/>
                </a:lnTo>
                <a:lnTo>
                  <a:pt x="175012" y="72463"/>
                </a:lnTo>
                <a:lnTo>
                  <a:pt x="175012" y="61415"/>
                </a:lnTo>
                <a:lnTo>
                  <a:pt x="173514" y="56921"/>
                </a:lnTo>
                <a:lnTo>
                  <a:pt x="170518" y="53109"/>
                </a:lnTo>
                <a:lnTo>
                  <a:pt x="167521" y="49297"/>
                </a:lnTo>
                <a:lnTo>
                  <a:pt x="162557" y="44823"/>
                </a:lnTo>
                <a:lnTo>
                  <a:pt x="155627" y="39687"/>
                </a:lnTo>
                <a:lnTo>
                  <a:pt x="160723" y="368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9" name="object 769"/>
          <p:cNvSpPr/>
          <p:nvPr/>
        </p:nvSpPr>
        <p:spPr>
          <a:xfrm>
            <a:off x="6831253" y="2859757"/>
            <a:ext cx="215026" cy="82877"/>
          </a:xfrm>
          <a:custGeom>
            <a:avLst/>
            <a:gdLst/>
            <a:ahLst/>
            <a:cxnLst/>
            <a:rect l="l" t="t" r="r" b="b"/>
            <a:pathLst>
              <a:path w="236529" h="93927">
                <a:moveTo>
                  <a:pt x="31023" y="80678"/>
                </a:moveTo>
                <a:lnTo>
                  <a:pt x="27517" y="81330"/>
                </a:lnTo>
                <a:lnTo>
                  <a:pt x="30127" y="84550"/>
                </a:lnTo>
                <a:lnTo>
                  <a:pt x="33000" y="83979"/>
                </a:lnTo>
                <a:lnTo>
                  <a:pt x="33836" y="79617"/>
                </a:lnTo>
                <a:lnTo>
                  <a:pt x="31023" y="80678"/>
                </a:lnTo>
                <a:close/>
              </a:path>
              <a:path w="236529" h="93927">
                <a:moveTo>
                  <a:pt x="153915" y="3913"/>
                </a:moveTo>
                <a:lnTo>
                  <a:pt x="158093" y="6563"/>
                </a:lnTo>
                <a:lnTo>
                  <a:pt x="160948" y="11863"/>
                </a:lnTo>
                <a:lnTo>
                  <a:pt x="163802" y="17162"/>
                </a:lnTo>
                <a:lnTo>
                  <a:pt x="165228" y="24052"/>
                </a:lnTo>
                <a:lnTo>
                  <a:pt x="168204" y="66103"/>
                </a:lnTo>
                <a:lnTo>
                  <a:pt x="171588" y="60396"/>
                </a:lnTo>
                <a:lnTo>
                  <a:pt x="173911" y="53996"/>
                </a:lnTo>
                <a:lnTo>
                  <a:pt x="176235" y="47595"/>
                </a:lnTo>
                <a:lnTo>
                  <a:pt x="177397" y="41297"/>
                </a:lnTo>
                <a:lnTo>
                  <a:pt x="177397" y="26295"/>
                </a:lnTo>
                <a:lnTo>
                  <a:pt x="174951" y="18314"/>
                </a:lnTo>
                <a:lnTo>
                  <a:pt x="170059" y="11160"/>
                </a:lnTo>
                <a:lnTo>
                  <a:pt x="165167" y="4005"/>
                </a:lnTo>
                <a:lnTo>
                  <a:pt x="158236" y="428"/>
                </a:lnTo>
                <a:lnTo>
                  <a:pt x="141726" y="428"/>
                </a:lnTo>
                <a:lnTo>
                  <a:pt x="144417" y="3913"/>
                </a:lnTo>
                <a:lnTo>
                  <a:pt x="153915" y="3913"/>
                </a:lnTo>
                <a:close/>
              </a:path>
              <a:path w="236529" h="93927">
                <a:moveTo>
                  <a:pt x="137221" y="82125"/>
                </a:moveTo>
                <a:lnTo>
                  <a:pt x="134408" y="83225"/>
                </a:lnTo>
                <a:lnTo>
                  <a:pt x="130881" y="84265"/>
                </a:lnTo>
                <a:lnTo>
                  <a:pt x="126642" y="85243"/>
                </a:lnTo>
                <a:lnTo>
                  <a:pt x="127254" y="87689"/>
                </a:lnTo>
                <a:lnTo>
                  <a:pt x="134021" y="86833"/>
                </a:lnTo>
                <a:lnTo>
                  <a:pt x="139626" y="85610"/>
                </a:lnTo>
                <a:lnTo>
                  <a:pt x="144070" y="84020"/>
                </a:lnTo>
                <a:lnTo>
                  <a:pt x="152019" y="81207"/>
                </a:lnTo>
                <a:lnTo>
                  <a:pt x="158582" y="76906"/>
                </a:lnTo>
                <a:lnTo>
                  <a:pt x="163760" y="71117"/>
                </a:lnTo>
                <a:lnTo>
                  <a:pt x="168204" y="66103"/>
                </a:lnTo>
                <a:lnTo>
                  <a:pt x="165228" y="24052"/>
                </a:lnTo>
                <a:lnTo>
                  <a:pt x="165045" y="38922"/>
                </a:lnTo>
                <a:lnTo>
                  <a:pt x="164922" y="41551"/>
                </a:lnTo>
                <a:lnTo>
                  <a:pt x="162527" y="45842"/>
                </a:lnTo>
                <a:lnTo>
                  <a:pt x="159572" y="47391"/>
                </a:lnTo>
                <a:lnTo>
                  <a:pt x="156617" y="48940"/>
                </a:lnTo>
                <a:lnTo>
                  <a:pt x="153752" y="49715"/>
                </a:lnTo>
                <a:lnTo>
                  <a:pt x="144946" y="49715"/>
                </a:lnTo>
                <a:lnTo>
                  <a:pt x="140779" y="47187"/>
                </a:lnTo>
                <a:lnTo>
                  <a:pt x="138474" y="42132"/>
                </a:lnTo>
                <a:lnTo>
                  <a:pt x="136171" y="37077"/>
                </a:lnTo>
                <a:lnTo>
                  <a:pt x="135020" y="31574"/>
                </a:lnTo>
                <a:lnTo>
                  <a:pt x="135020" y="18406"/>
                </a:lnTo>
                <a:lnTo>
                  <a:pt x="136253" y="12984"/>
                </a:lnTo>
                <a:lnTo>
                  <a:pt x="138719" y="9356"/>
                </a:lnTo>
                <a:lnTo>
                  <a:pt x="141185" y="5728"/>
                </a:lnTo>
                <a:lnTo>
                  <a:pt x="144417" y="3913"/>
                </a:lnTo>
                <a:lnTo>
                  <a:pt x="141726" y="428"/>
                </a:lnTo>
                <a:lnTo>
                  <a:pt x="135540" y="3240"/>
                </a:lnTo>
                <a:lnTo>
                  <a:pt x="130709" y="8867"/>
                </a:lnTo>
                <a:lnTo>
                  <a:pt x="125878" y="14492"/>
                </a:lnTo>
                <a:lnTo>
                  <a:pt x="123462" y="21647"/>
                </a:lnTo>
                <a:lnTo>
                  <a:pt x="123462" y="37139"/>
                </a:lnTo>
                <a:lnTo>
                  <a:pt x="125491" y="42999"/>
                </a:lnTo>
                <a:lnTo>
                  <a:pt x="129547" y="47911"/>
                </a:lnTo>
                <a:lnTo>
                  <a:pt x="133602" y="52824"/>
                </a:lnTo>
                <a:lnTo>
                  <a:pt x="139096" y="55279"/>
                </a:lnTo>
                <a:lnTo>
                  <a:pt x="147779" y="55279"/>
                </a:lnTo>
                <a:lnTo>
                  <a:pt x="151836" y="54546"/>
                </a:lnTo>
                <a:lnTo>
                  <a:pt x="155913" y="53690"/>
                </a:lnTo>
                <a:lnTo>
                  <a:pt x="159460" y="52121"/>
                </a:lnTo>
                <a:lnTo>
                  <a:pt x="162476" y="49837"/>
                </a:lnTo>
                <a:lnTo>
                  <a:pt x="164616" y="48247"/>
                </a:lnTo>
                <a:lnTo>
                  <a:pt x="163963" y="51672"/>
                </a:lnTo>
                <a:lnTo>
                  <a:pt x="162343" y="55922"/>
                </a:lnTo>
                <a:lnTo>
                  <a:pt x="159755" y="60998"/>
                </a:lnTo>
                <a:lnTo>
                  <a:pt x="157167" y="66073"/>
                </a:lnTo>
                <a:lnTo>
                  <a:pt x="153712" y="70669"/>
                </a:lnTo>
                <a:lnTo>
                  <a:pt x="149390" y="74786"/>
                </a:lnTo>
                <a:lnTo>
                  <a:pt x="146332" y="77681"/>
                </a:lnTo>
                <a:lnTo>
                  <a:pt x="142277" y="80127"/>
                </a:lnTo>
                <a:lnTo>
                  <a:pt x="137221" y="82125"/>
                </a:lnTo>
                <a:close/>
              </a:path>
              <a:path w="236529" h="93927">
                <a:moveTo>
                  <a:pt x="189872" y="20852"/>
                </a:moveTo>
                <a:lnTo>
                  <a:pt x="192032" y="17102"/>
                </a:lnTo>
                <a:lnTo>
                  <a:pt x="194050" y="14329"/>
                </a:lnTo>
                <a:lnTo>
                  <a:pt x="195926" y="12535"/>
                </a:lnTo>
                <a:lnTo>
                  <a:pt x="199350" y="9233"/>
                </a:lnTo>
                <a:lnTo>
                  <a:pt x="203304" y="7582"/>
                </a:lnTo>
                <a:lnTo>
                  <a:pt x="211580" y="7582"/>
                </a:lnTo>
                <a:lnTo>
                  <a:pt x="214954" y="8744"/>
                </a:lnTo>
                <a:lnTo>
                  <a:pt x="217909" y="11068"/>
                </a:lnTo>
                <a:lnTo>
                  <a:pt x="220864" y="13391"/>
                </a:lnTo>
                <a:lnTo>
                  <a:pt x="222343" y="16775"/>
                </a:lnTo>
                <a:lnTo>
                  <a:pt x="222343" y="26233"/>
                </a:lnTo>
                <a:lnTo>
                  <a:pt x="220467" y="30269"/>
                </a:lnTo>
                <a:lnTo>
                  <a:pt x="216717" y="33326"/>
                </a:lnTo>
                <a:lnTo>
                  <a:pt x="212967" y="36384"/>
                </a:lnTo>
                <a:lnTo>
                  <a:pt x="207830" y="39095"/>
                </a:lnTo>
                <a:lnTo>
                  <a:pt x="201307" y="41460"/>
                </a:lnTo>
                <a:lnTo>
                  <a:pt x="202082" y="42968"/>
                </a:lnTo>
                <a:lnTo>
                  <a:pt x="213679" y="42866"/>
                </a:lnTo>
                <a:lnTo>
                  <a:pt x="220080" y="45659"/>
                </a:lnTo>
                <a:lnTo>
                  <a:pt x="223871" y="51244"/>
                </a:lnTo>
                <a:lnTo>
                  <a:pt x="226114" y="54546"/>
                </a:lnTo>
                <a:lnTo>
                  <a:pt x="227235" y="58378"/>
                </a:lnTo>
                <a:lnTo>
                  <a:pt x="227235" y="67265"/>
                </a:lnTo>
                <a:lnTo>
                  <a:pt x="225848" y="71454"/>
                </a:lnTo>
                <a:lnTo>
                  <a:pt x="223076" y="75306"/>
                </a:lnTo>
                <a:lnTo>
                  <a:pt x="220305" y="79159"/>
                </a:lnTo>
                <a:lnTo>
                  <a:pt x="216063" y="81085"/>
                </a:lnTo>
                <a:lnTo>
                  <a:pt x="207789" y="81085"/>
                </a:lnTo>
                <a:lnTo>
                  <a:pt x="204659" y="79923"/>
                </a:lnTo>
                <a:lnTo>
                  <a:pt x="200970" y="77600"/>
                </a:lnTo>
                <a:lnTo>
                  <a:pt x="197281" y="75276"/>
                </a:lnTo>
                <a:lnTo>
                  <a:pt x="194316" y="74114"/>
                </a:lnTo>
                <a:lnTo>
                  <a:pt x="192073" y="74114"/>
                </a:lnTo>
                <a:lnTo>
                  <a:pt x="188801" y="75581"/>
                </a:lnTo>
                <a:lnTo>
                  <a:pt x="187793" y="78639"/>
                </a:lnTo>
                <a:lnTo>
                  <a:pt x="188801" y="81951"/>
                </a:lnTo>
                <a:lnTo>
                  <a:pt x="192837" y="84927"/>
                </a:lnTo>
                <a:lnTo>
                  <a:pt x="196354" y="85671"/>
                </a:lnTo>
                <a:lnTo>
                  <a:pt x="203888" y="85620"/>
                </a:lnTo>
                <a:lnTo>
                  <a:pt x="217289" y="83105"/>
                </a:lnTo>
                <a:lnTo>
                  <a:pt x="227387" y="76804"/>
                </a:lnTo>
                <a:lnTo>
                  <a:pt x="233483" y="70893"/>
                </a:lnTo>
                <a:lnTo>
                  <a:pt x="236529" y="64065"/>
                </a:lnTo>
                <a:lnTo>
                  <a:pt x="236529" y="49756"/>
                </a:lnTo>
                <a:lnTo>
                  <a:pt x="234308" y="44334"/>
                </a:lnTo>
                <a:lnTo>
                  <a:pt x="229864" y="40053"/>
                </a:lnTo>
                <a:lnTo>
                  <a:pt x="227499" y="37811"/>
                </a:lnTo>
                <a:lnTo>
                  <a:pt x="224360" y="35854"/>
                </a:lnTo>
                <a:lnTo>
                  <a:pt x="220447" y="34183"/>
                </a:lnTo>
                <a:lnTo>
                  <a:pt x="223790" y="31859"/>
                </a:lnTo>
                <a:lnTo>
                  <a:pt x="227846" y="27884"/>
                </a:lnTo>
                <a:lnTo>
                  <a:pt x="230659" y="24582"/>
                </a:lnTo>
                <a:lnTo>
                  <a:pt x="232066" y="20954"/>
                </a:lnTo>
                <a:lnTo>
                  <a:pt x="232066" y="12515"/>
                </a:lnTo>
                <a:lnTo>
                  <a:pt x="230363" y="8561"/>
                </a:lnTo>
                <a:lnTo>
                  <a:pt x="226959" y="5136"/>
                </a:lnTo>
                <a:lnTo>
                  <a:pt x="223555" y="1712"/>
                </a:lnTo>
                <a:lnTo>
                  <a:pt x="218735" y="0"/>
                </a:lnTo>
                <a:lnTo>
                  <a:pt x="206668" y="0"/>
                </a:lnTo>
                <a:lnTo>
                  <a:pt x="201531" y="1854"/>
                </a:lnTo>
                <a:lnTo>
                  <a:pt x="197087" y="5564"/>
                </a:lnTo>
                <a:lnTo>
                  <a:pt x="192643" y="9274"/>
                </a:lnTo>
                <a:lnTo>
                  <a:pt x="189607" y="14227"/>
                </a:lnTo>
                <a:lnTo>
                  <a:pt x="187975" y="20424"/>
                </a:lnTo>
                <a:lnTo>
                  <a:pt x="189872" y="20852"/>
                </a:lnTo>
                <a:close/>
              </a:path>
              <a:path w="236529" h="93927">
                <a:moveTo>
                  <a:pt x="64636" y="20852"/>
                </a:moveTo>
                <a:lnTo>
                  <a:pt x="66796" y="17102"/>
                </a:lnTo>
                <a:lnTo>
                  <a:pt x="68814" y="14329"/>
                </a:lnTo>
                <a:lnTo>
                  <a:pt x="70689" y="12535"/>
                </a:lnTo>
                <a:lnTo>
                  <a:pt x="74114" y="9233"/>
                </a:lnTo>
                <a:lnTo>
                  <a:pt x="78068" y="7582"/>
                </a:lnTo>
                <a:lnTo>
                  <a:pt x="86344" y="7582"/>
                </a:lnTo>
                <a:lnTo>
                  <a:pt x="89718" y="8744"/>
                </a:lnTo>
                <a:lnTo>
                  <a:pt x="92673" y="11068"/>
                </a:lnTo>
                <a:lnTo>
                  <a:pt x="95628" y="13391"/>
                </a:lnTo>
                <a:lnTo>
                  <a:pt x="97106" y="16775"/>
                </a:lnTo>
                <a:lnTo>
                  <a:pt x="97106" y="26233"/>
                </a:lnTo>
                <a:lnTo>
                  <a:pt x="95231" y="30269"/>
                </a:lnTo>
                <a:lnTo>
                  <a:pt x="91481" y="33326"/>
                </a:lnTo>
                <a:lnTo>
                  <a:pt x="87731" y="36384"/>
                </a:lnTo>
                <a:lnTo>
                  <a:pt x="82594" y="39095"/>
                </a:lnTo>
                <a:lnTo>
                  <a:pt x="76071" y="41460"/>
                </a:lnTo>
                <a:lnTo>
                  <a:pt x="76846" y="42968"/>
                </a:lnTo>
                <a:lnTo>
                  <a:pt x="88443" y="42866"/>
                </a:lnTo>
                <a:lnTo>
                  <a:pt x="94844" y="45659"/>
                </a:lnTo>
                <a:lnTo>
                  <a:pt x="98635" y="51244"/>
                </a:lnTo>
                <a:lnTo>
                  <a:pt x="100878" y="54546"/>
                </a:lnTo>
                <a:lnTo>
                  <a:pt x="101998" y="58378"/>
                </a:lnTo>
                <a:lnTo>
                  <a:pt x="101998" y="67265"/>
                </a:lnTo>
                <a:lnTo>
                  <a:pt x="100612" y="71454"/>
                </a:lnTo>
                <a:lnTo>
                  <a:pt x="97840" y="75306"/>
                </a:lnTo>
                <a:lnTo>
                  <a:pt x="95069" y="79159"/>
                </a:lnTo>
                <a:lnTo>
                  <a:pt x="90827" y="81085"/>
                </a:lnTo>
                <a:lnTo>
                  <a:pt x="82553" y="81085"/>
                </a:lnTo>
                <a:lnTo>
                  <a:pt x="79423" y="79923"/>
                </a:lnTo>
                <a:lnTo>
                  <a:pt x="75734" y="77600"/>
                </a:lnTo>
                <a:lnTo>
                  <a:pt x="72045" y="75276"/>
                </a:lnTo>
                <a:lnTo>
                  <a:pt x="69080" y="74114"/>
                </a:lnTo>
                <a:lnTo>
                  <a:pt x="66837" y="74114"/>
                </a:lnTo>
                <a:lnTo>
                  <a:pt x="63565" y="75581"/>
                </a:lnTo>
                <a:lnTo>
                  <a:pt x="62556" y="78639"/>
                </a:lnTo>
                <a:lnTo>
                  <a:pt x="63565" y="81951"/>
                </a:lnTo>
                <a:lnTo>
                  <a:pt x="67601" y="84927"/>
                </a:lnTo>
                <a:lnTo>
                  <a:pt x="71117" y="85671"/>
                </a:lnTo>
                <a:lnTo>
                  <a:pt x="78652" y="85620"/>
                </a:lnTo>
                <a:lnTo>
                  <a:pt x="92053" y="83105"/>
                </a:lnTo>
                <a:lnTo>
                  <a:pt x="102151" y="76804"/>
                </a:lnTo>
                <a:lnTo>
                  <a:pt x="108247" y="70893"/>
                </a:lnTo>
                <a:lnTo>
                  <a:pt x="111293" y="64065"/>
                </a:lnTo>
                <a:lnTo>
                  <a:pt x="111293" y="49756"/>
                </a:lnTo>
                <a:lnTo>
                  <a:pt x="109072" y="44334"/>
                </a:lnTo>
                <a:lnTo>
                  <a:pt x="104628" y="40053"/>
                </a:lnTo>
                <a:lnTo>
                  <a:pt x="102263" y="37811"/>
                </a:lnTo>
                <a:lnTo>
                  <a:pt x="99124" y="35854"/>
                </a:lnTo>
                <a:lnTo>
                  <a:pt x="95211" y="34183"/>
                </a:lnTo>
                <a:lnTo>
                  <a:pt x="98554" y="31859"/>
                </a:lnTo>
                <a:lnTo>
                  <a:pt x="102610" y="27884"/>
                </a:lnTo>
                <a:lnTo>
                  <a:pt x="105423" y="24582"/>
                </a:lnTo>
                <a:lnTo>
                  <a:pt x="106829" y="20954"/>
                </a:lnTo>
                <a:lnTo>
                  <a:pt x="106829" y="12515"/>
                </a:lnTo>
                <a:lnTo>
                  <a:pt x="105127" y="8561"/>
                </a:lnTo>
                <a:lnTo>
                  <a:pt x="101723" y="5136"/>
                </a:lnTo>
                <a:lnTo>
                  <a:pt x="98319" y="1712"/>
                </a:lnTo>
                <a:lnTo>
                  <a:pt x="93499" y="0"/>
                </a:lnTo>
                <a:lnTo>
                  <a:pt x="81432" y="0"/>
                </a:lnTo>
                <a:lnTo>
                  <a:pt x="76295" y="1854"/>
                </a:lnTo>
                <a:lnTo>
                  <a:pt x="71851" y="5564"/>
                </a:lnTo>
                <a:lnTo>
                  <a:pt x="67407" y="9274"/>
                </a:lnTo>
                <a:lnTo>
                  <a:pt x="64371" y="14227"/>
                </a:lnTo>
                <a:lnTo>
                  <a:pt x="62739" y="20424"/>
                </a:lnTo>
                <a:lnTo>
                  <a:pt x="64636" y="20852"/>
                </a:lnTo>
                <a:close/>
              </a:path>
              <a:path w="236529" h="93927">
                <a:moveTo>
                  <a:pt x="10334" y="21382"/>
                </a:moveTo>
                <a:lnTo>
                  <a:pt x="10334" y="14492"/>
                </a:lnTo>
                <a:lnTo>
                  <a:pt x="7214" y="34917"/>
                </a:lnTo>
                <a:lnTo>
                  <a:pt x="9825" y="37485"/>
                </a:lnTo>
                <a:lnTo>
                  <a:pt x="15185" y="41154"/>
                </a:lnTo>
                <a:lnTo>
                  <a:pt x="15409" y="28068"/>
                </a:lnTo>
                <a:lnTo>
                  <a:pt x="12026" y="24725"/>
                </a:lnTo>
                <a:lnTo>
                  <a:pt x="10334" y="21382"/>
                </a:lnTo>
                <a:close/>
              </a:path>
              <a:path w="236529" h="93927">
                <a:moveTo>
                  <a:pt x="42683" y="12658"/>
                </a:moveTo>
                <a:lnTo>
                  <a:pt x="44864" y="16816"/>
                </a:lnTo>
                <a:lnTo>
                  <a:pt x="45801" y="22197"/>
                </a:lnTo>
                <a:lnTo>
                  <a:pt x="47636" y="22197"/>
                </a:lnTo>
                <a:lnTo>
                  <a:pt x="47636" y="8255"/>
                </a:lnTo>
                <a:lnTo>
                  <a:pt x="45476" y="6298"/>
                </a:lnTo>
                <a:lnTo>
                  <a:pt x="42499" y="4728"/>
                </a:lnTo>
                <a:lnTo>
                  <a:pt x="38708" y="3546"/>
                </a:lnTo>
                <a:lnTo>
                  <a:pt x="34631" y="2445"/>
                </a:lnTo>
                <a:lnTo>
                  <a:pt x="30900" y="1793"/>
                </a:lnTo>
                <a:lnTo>
                  <a:pt x="27517" y="1589"/>
                </a:lnTo>
                <a:lnTo>
                  <a:pt x="27517" y="-6237"/>
                </a:lnTo>
                <a:lnTo>
                  <a:pt x="23298" y="-6237"/>
                </a:lnTo>
                <a:lnTo>
                  <a:pt x="23298" y="1589"/>
                </a:lnTo>
                <a:lnTo>
                  <a:pt x="16490" y="1915"/>
                </a:lnTo>
                <a:lnTo>
                  <a:pt x="11057" y="3995"/>
                </a:lnTo>
                <a:lnTo>
                  <a:pt x="7001" y="7827"/>
                </a:lnTo>
                <a:lnTo>
                  <a:pt x="2945" y="11659"/>
                </a:lnTo>
                <a:lnTo>
                  <a:pt x="917" y="15899"/>
                </a:lnTo>
                <a:lnTo>
                  <a:pt x="917" y="26050"/>
                </a:lnTo>
                <a:lnTo>
                  <a:pt x="3016" y="30840"/>
                </a:lnTo>
                <a:lnTo>
                  <a:pt x="7214" y="34917"/>
                </a:lnTo>
                <a:lnTo>
                  <a:pt x="10334" y="14492"/>
                </a:lnTo>
                <a:lnTo>
                  <a:pt x="11516" y="11567"/>
                </a:lnTo>
                <a:lnTo>
                  <a:pt x="16246" y="6960"/>
                </a:lnTo>
                <a:lnTo>
                  <a:pt x="19343" y="5564"/>
                </a:lnTo>
                <a:lnTo>
                  <a:pt x="23176" y="5075"/>
                </a:lnTo>
                <a:lnTo>
                  <a:pt x="23176" y="33755"/>
                </a:lnTo>
                <a:lnTo>
                  <a:pt x="20118" y="32002"/>
                </a:lnTo>
                <a:lnTo>
                  <a:pt x="17530" y="30106"/>
                </a:lnTo>
                <a:lnTo>
                  <a:pt x="15409" y="28068"/>
                </a:lnTo>
                <a:lnTo>
                  <a:pt x="15185" y="41154"/>
                </a:lnTo>
                <a:lnTo>
                  <a:pt x="23298" y="45923"/>
                </a:lnTo>
                <a:lnTo>
                  <a:pt x="23298" y="81330"/>
                </a:lnTo>
                <a:lnTo>
                  <a:pt x="15919" y="81207"/>
                </a:lnTo>
                <a:lnTo>
                  <a:pt x="10374" y="78700"/>
                </a:lnTo>
                <a:lnTo>
                  <a:pt x="6665" y="73808"/>
                </a:lnTo>
                <a:lnTo>
                  <a:pt x="4627" y="71117"/>
                </a:lnTo>
                <a:lnTo>
                  <a:pt x="3016" y="67245"/>
                </a:lnTo>
                <a:lnTo>
                  <a:pt x="1833" y="62189"/>
                </a:lnTo>
                <a:lnTo>
                  <a:pt x="0" y="62189"/>
                </a:lnTo>
                <a:lnTo>
                  <a:pt x="0" y="78395"/>
                </a:lnTo>
                <a:lnTo>
                  <a:pt x="4361" y="80678"/>
                </a:lnTo>
                <a:lnTo>
                  <a:pt x="7705" y="82186"/>
                </a:lnTo>
                <a:lnTo>
                  <a:pt x="10028" y="82920"/>
                </a:lnTo>
                <a:lnTo>
                  <a:pt x="13534" y="84020"/>
                </a:lnTo>
                <a:lnTo>
                  <a:pt x="17958" y="84632"/>
                </a:lnTo>
                <a:lnTo>
                  <a:pt x="23298" y="84754"/>
                </a:lnTo>
                <a:lnTo>
                  <a:pt x="23298" y="95823"/>
                </a:lnTo>
                <a:lnTo>
                  <a:pt x="27517" y="95823"/>
                </a:lnTo>
                <a:lnTo>
                  <a:pt x="27517" y="84754"/>
                </a:lnTo>
                <a:lnTo>
                  <a:pt x="30127" y="84550"/>
                </a:lnTo>
                <a:lnTo>
                  <a:pt x="27517" y="81330"/>
                </a:lnTo>
                <a:lnTo>
                  <a:pt x="27517" y="48125"/>
                </a:lnTo>
                <a:lnTo>
                  <a:pt x="32451" y="51142"/>
                </a:lnTo>
                <a:lnTo>
                  <a:pt x="35792" y="53526"/>
                </a:lnTo>
                <a:lnTo>
                  <a:pt x="37546" y="55279"/>
                </a:lnTo>
                <a:lnTo>
                  <a:pt x="40439" y="58256"/>
                </a:lnTo>
                <a:lnTo>
                  <a:pt x="41887" y="61700"/>
                </a:lnTo>
                <a:lnTo>
                  <a:pt x="41887" y="71240"/>
                </a:lnTo>
                <a:lnTo>
                  <a:pt x="39910" y="75419"/>
                </a:lnTo>
                <a:lnTo>
                  <a:pt x="35956" y="78150"/>
                </a:lnTo>
                <a:lnTo>
                  <a:pt x="33836" y="79617"/>
                </a:lnTo>
                <a:lnTo>
                  <a:pt x="33000" y="83979"/>
                </a:lnTo>
                <a:lnTo>
                  <a:pt x="36140" y="83042"/>
                </a:lnTo>
                <a:lnTo>
                  <a:pt x="39278" y="82104"/>
                </a:lnTo>
                <a:lnTo>
                  <a:pt x="41969" y="80698"/>
                </a:lnTo>
                <a:lnTo>
                  <a:pt x="44211" y="78822"/>
                </a:lnTo>
                <a:lnTo>
                  <a:pt x="47147" y="76417"/>
                </a:lnTo>
                <a:lnTo>
                  <a:pt x="49226" y="73441"/>
                </a:lnTo>
                <a:lnTo>
                  <a:pt x="50449" y="69895"/>
                </a:lnTo>
                <a:lnTo>
                  <a:pt x="51264" y="67612"/>
                </a:lnTo>
                <a:lnTo>
                  <a:pt x="51672" y="62923"/>
                </a:lnTo>
                <a:lnTo>
                  <a:pt x="51672" y="56808"/>
                </a:lnTo>
                <a:lnTo>
                  <a:pt x="49918" y="51906"/>
                </a:lnTo>
                <a:lnTo>
                  <a:pt x="46413" y="48217"/>
                </a:lnTo>
                <a:lnTo>
                  <a:pt x="42907" y="44527"/>
                </a:lnTo>
                <a:lnTo>
                  <a:pt x="36609" y="40379"/>
                </a:lnTo>
                <a:lnTo>
                  <a:pt x="27517" y="35773"/>
                </a:lnTo>
                <a:lnTo>
                  <a:pt x="27517" y="5075"/>
                </a:lnTo>
                <a:lnTo>
                  <a:pt x="31920" y="5238"/>
                </a:lnTo>
                <a:lnTo>
                  <a:pt x="35834" y="6787"/>
                </a:lnTo>
                <a:lnTo>
                  <a:pt x="39258" y="9723"/>
                </a:lnTo>
                <a:lnTo>
                  <a:pt x="42683" y="12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0" name="object 770"/>
          <p:cNvSpPr/>
          <p:nvPr/>
        </p:nvSpPr>
        <p:spPr>
          <a:xfrm>
            <a:off x="2388895" y="2992738"/>
            <a:ext cx="69211" cy="76240"/>
          </a:xfrm>
          <a:custGeom>
            <a:avLst/>
            <a:gdLst/>
            <a:ahLst/>
            <a:cxnLst/>
            <a:rect l="l" t="t" r="r" b="b"/>
            <a:pathLst>
              <a:path w="76132" h="86405">
                <a:moveTo>
                  <a:pt x="14553" y="43967"/>
                </a:moveTo>
                <a:lnTo>
                  <a:pt x="14736" y="38746"/>
                </a:lnTo>
                <a:lnTo>
                  <a:pt x="17303" y="25627"/>
                </a:lnTo>
                <a:lnTo>
                  <a:pt x="22901" y="15349"/>
                </a:lnTo>
                <a:lnTo>
                  <a:pt x="28465" y="8418"/>
                </a:lnTo>
                <a:lnTo>
                  <a:pt x="35630" y="4953"/>
                </a:lnTo>
                <a:lnTo>
                  <a:pt x="53078" y="4953"/>
                </a:lnTo>
                <a:lnTo>
                  <a:pt x="59988" y="8173"/>
                </a:lnTo>
                <a:lnTo>
                  <a:pt x="65125" y="14614"/>
                </a:lnTo>
                <a:lnTo>
                  <a:pt x="67815" y="18039"/>
                </a:lnTo>
                <a:lnTo>
                  <a:pt x="69996" y="22544"/>
                </a:lnTo>
                <a:lnTo>
                  <a:pt x="71668" y="28129"/>
                </a:lnTo>
                <a:lnTo>
                  <a:pt x="74542" y="28129"/>
                </a:lnTo>
                <a:lnTo>
                  <a:pt x="73380" y="0"/>
                </a:lnTo>
                <a:lnTo>
                  <a:pt x="70751" y="0"/>
                </a:lnTo>
                <a:lnTo>
                  <a:pt x="70343" y="1386"/>
                </a:lnTo>
                <a:lnTo>
                  <a:pt x="67489" y="3709"/>
                </a:lnTo>
                <a:lnTo>
                  <a:pt x="64615" y="4036"/>
                </a:lnTo>
                <a:lnTo>
                  <a:pt x="61945" y="3363"/>
                </a:lnTo>
                <a:lnTo>
                  <a:pt x="57175" y="2017"/>
                </a:lnTo>
                <a:lnTo>
                  <a:pt x="52406" y="673"/>
                </a:lnTo>
                <a:lnTo>
                  <a:pt x="47758" y="0"/>
                </a:lnTo>
                <a:lnTo>
                  <a:pt x="43233" y="0"/>
                </a:lnTo>
                <a:lnTo>
                  <a:pt x="33643" y="869"/>
                </a:lnTo>
                <a:lnTo>
                  <a:pt x="21591" y="5156"/>
                </a:lnTo>
                <a:lnTo>
                  <a:pt x="11557" y="13025"/>
                </a:lnTo>
                <a:lnTo>
                  <a:pt x="6930" y="18926"/>
                </a:lnTo>
                <a:lnTo>
                  <a:pt x="1732" y="30444"/>
                </a:lnTo>
                <a:lnTo>
                  <a:pt x="0" y="43722"/>
                </a:lnTo>
                <a:lnTo>
                  <a:pt x="435" y="50609"/>
                </a:lnTo>
                <a:lnTo>
                  <a:pt x="3936" y="63006"/>
                </a:lnTo>
                <a:lnTo>
                  <a:pt x="10945" y="73502"/>
                </a:lnTo>
                <a:lnTo>
                  <a:pt x="17808" y="79429"/>
                </a:lnTo>
                <a:lnTo>
                  <a:pt x="29274" y="84661"/>
                </a:lnTo>
                <a:lnTo>
                  <a:pt x="42988" y="86405"/>
                </a:lnTo>
                <a:lnTo>
                  <a:pt x="51183" y="86405"/>
                </a:lnTo>
                <a:lnTo>
                  <a:pt x="58785" y="84163"/>
                </a:lnTo>
                <a:lnTo>
                  <a:pt x="65797" y="79679"/>
                </a:lnTo>
                <a:lnTo>
                  <a:pt x="69915" y="77029"/>
                </a:lnTo>
                <a:lnTo>
                  <a:pt x="73360" y="73951"/>
                </a:lnTo>
                <a:lnTo>
                  <a:pt x="76132" y="70445"/>
                </a:lnTo>
                <a:lnTo>
                  <a:pt x="73808" y="68121"/>
                </a:lnTo>
                <a:lnTo>
                  <a:pt x="70057" y="71668"/>
                </a:lnTo>
                <a:lnTo>
                  <a:pt x="66613" y="74318"/>
                </a:lnTo>
                <a:lnTo>
                  <a:pt x="63474" y="76071"/>
                </a:lnTo>
                <a:lnTo>
                  <a:pt x="58011" y="79170"/>
                </a:lnTo>
                <a:lnTo>
                  <a:pt x="52039" y="80718"/>
                </a:lnTo>
                <a:lnTo>
                  <a:pt x="36588" y="80718"/>
                </a:lnTo>
                <a:lnTo>
                  <a:pt x="29179" y="77385"/>
                </a:lnTo>
                <a:lnTo>
                  <a:pt x="23329" y="70720"/>
                </a:lnTo>
                <a:lnTo>
                  <a:pt x="21695" y="68698"/>
                </a:lnTo>
                <a:lnTo>
                  <a:pt x="16339" y="57707"/>
                </a:lnTo>
                <a:lnTo>
                  <a:pt x="14553" y="43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1" name="object 771"/>
          <p:cNvSpPr/>
          <p:nvPr/>
        </p:nvSpPr>
        <p:spPr>
          <a:xfrm>
            <a:off x="2467035" y="2994033"/>
            <a:ext cx="61039" cy="73110"/>
          </a:xfrm>
          <a:custGeom>
            <a:avLst/>
            <a:gdLst/>
            <a:ahLst/>
            <a:cxnLst/>
            <a:rect l="l" t="t" r="r" b="b"/>
            <a:pathLst>
              <a:path w="67143" h="82858">
                <a:moveTo>
                  <a:pt x="23787" y="73889"/>
                </a:moveTo>
                <a:lnTo>
                  <a:pt x="23787" y="41887"/>
                </a:lnTo>
                <a:lnTo>
                  <a:pt x="47188" y="41887"/>
                </a:lnTo>
                <a:lnTo>
                  <a:pt x="50571" y="42672"/>
                </a:lnTo>
                <a:lnTo>
                  <a:pt x="53506" y="45811"/>
                </a:lnTo>
                <a:lnTo>
                  <a:pt x="54709" y="49022"/>
                </a:lnTo>
                <a:lnTo>
                  <a:pt x="55646" y="53873"/>
                </a:lnTo>
                <a:lnTo>
                  <a:pt x="58582" y="53873"/>
                </a:lnTo>
                <a:lnTo>
                  <a:pt x="58582" y="24887"/>
                </a:lnTo>
                <a:lnTo>
                  <a:pt x="55646" y="24887"/>
                </a:lnTo>
                <a:lnTo>
                  <a:pt x="54750" y="29739"/>
                </a:lnTo>
                <a:lnTo>
                  <a:pt x="53567" y="32959"/>
                </a:lnTo>
                <a:lnTo>
                  <a:pt x="50632" y="36139"/>
                </a:lnTo>
                <a:lnTo>
                  <a:pt x="47228" y="36934"/>
                </a:lnTo>
                <a:lnTo>
                  <a:pt x="23787" y="36934"/>
                </a:lnTo>
                <a:lnTo>
                  <a:pt x="23787" y="8988"/>
                </a:lnTo>
                <a:lnTo>
                  <a:pt x="24959" y="5054"/>
                </a:lnTo>
                <a:lnTo>
                  <a:pt x="27701" y="4769"/>
                </a:lnTo>
                <a:lnTo>
                  <a:pt x="51794" y="4769"/>
                </a:lnTo>
                <a:lnTo>
                  <a:pt x="56462" y="5533"/>
                </a:lnTo>
                <a:lnTo>
                  <a:pt x="61191" y="8591"/>
                </a:lnTo>
                <a:lnTo>
                  <a:pt x="62801" y="12230"/>
                </a:lnTo>
                <a:lnTo>
                  <a:pt x="63657" y="17977"/>
                </a:lnTo>
                <a:lnTo>
                  <a:pt x="67143" y="17977"/>
                </a:lnTo>
                <a:lnTo>
                  <a:pt x="66715" y="0"/>
                </a:lnTo>
                <a:lnTo>
                  <a:pt x="0" y="0"/>
                </a:lnTo>
                <a:lnTo>
                  <a:pt x="0" y="2323"/>
                </a:lnTo>
                <a:lnTo>
                  <a:pt x="4647" y="2649"/>
                </a:lnTo>
                <a:lnTo>
                  <a:pt x="7644" y="3495"/>
                </a:lnTo>
                <a:lnTo>
                  <a:pt x="10334" y="6226"/>
                </a:lnTo>
                <a:lnTo>
                  <a:pt x="11007" y="9131"/>
                </a:lnTo>
                <a:lnTo>
                  <a:pt x="11007" y="73237"/>
                </a:lnTo>
                <a:lnTo>
                  <a:pt x="10405" y="76590"/>
                </a:lnTo>
                <a:lnTo>
                  <a:pt x="8000" y="79159"/>
                </a:lnTo>
                <a:lnTo>
                  <a:pt x="4932" y="80065"/>
                </a:lnTo>
                <a:lnTo>
                  <a:pt x="0" y="80595"/>
                </a:lnTo>
                <a:lnTo>
                  <a:pt x="0" y="82858"/>
                </a:lnTo>
                <a:lnTo>
                  <a:pt x="35100" y="82858"/>
                </a:lnTo>
                <a:lnTo>
                  <a:pt x="35100" y="80595"/>
                </a:lnTo>
                <a:lnTo>
                  <a:pt x="30371" y="80229"/>
                </a:lnTo>
                <a:lnTo>
                  <a:pt x="27303" y="79403"/>
                </a:lnTo>
                <a:lnTo>
                  <a:pt x="24490" y="76835"/>
                </a:lnTo>
                <a:lnTo>
                  <a:pt x="23787" y="73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2" name="object 772"/>
          <p:cNvSpPr/>
          <p:nvPr/>
        </p:nvSpPr>
        <p:spPr>
          <a:xfrm>
            <a:off x="2535345" y="2994033"/>
            <a:ext cx="61039" cy="73110"/>
          </a:xfrm>
          <a:custGeom>
            <a:avLst/>
            <a:gdLst/>
            <a:ahLst/>
            <a:cxnLst/>
            <a:rect l="l" t="t" r="r" b="b"/>
            <a:pathLst>
              <a:path w="67143" h="82858">
                <a:moveTo>
                  <a:pt x="23787" y="73889"/>
                </a:moveTo>
                <a:lnTo>
                  <a:pt x="23787" y="41887"/>
                </a:lnTo>
                <a:lnTo>
                  <a:pt x="47188" y="41887"/>
                </a:lnTo>
                <a:lnTo>
                  <a:pt x="50571" y="42672"/>
                </a:lnTo>
                <a:lnTo>
                  <a:pt x="53506" y="45811"/>
                </a:lnTo>
                <a:lnTo>
                  <a:pt x="54709" y="49022"/>
                </a:lnTo>
                <a:lnTo>
                  <a:pt x="55646" y="53873"/>
                </a:lnTo>
                <a:lnTo>
                  <a:pt x="58582" y="53873"/>
                </a:lnTo>
                <a:lnTo>
                  <a:pt x="58582" y="24887"/>
                </a:lnTo>
                <a:lnTo>
                  <a:pt x="55646" y="24887"/>
                </a:lnTo>
                <a:lnTo>
                  <a:pt x="54750" y="29739"/>
                </a:lnTo>
                <a:lnTo>
                  <a:pt x="53567" y="32959"/>
                </a:lnTo>
                <a:lnTo>
                  <a:pt x="50632" y="36139"/>
                </a:lnTo>
                <a:lnTo>
                  <a:pt x="47228" y="36934"/>
                </a:lnTo>
                <a:lnTo>
                  <a:pt x="23787" y="36934"/>
                </a:lnTo>
                <a:lnTo>
                  <a:pt x="23787" y="8988"/>
                </a:lnTo>
                <a:lnTo>
                  <a:pt x="24959" y="5054"/>
                </a:lnTo>
                <a:lnTo>
                  <a:pt x="27701" y="4769"/>
                </a:lnTo>
                <a:lnTo>
                  <a:pt x="51794" y="4769"/>
                </a:lnTo>
                <a:lnTo>
                  <a:pt x="56462" y="5533"/>
                </a:lnTo>
                <a:lnTo>
                  <a:pt x="61191" y="8591"/>
                </a:lnTo>
                <a:lnTo>
                  <a:pt x="62801" y="12230"/>
                </a:lnTo>
                <a:lnTo>
                  <a:pt x="63657" y="17977"/>
                </a:lnTo>
                <a:lnTo>
                  <a:pt x="67143" y="17977"/>
                </a:lnTo>
                <a:lnTo>
                  <a:pt x="66715" y="0"/>
                </a:lnTo>
                <a:lnTo>
                  <a:pt x="0" y="0"/>
                </a:lnTo>
                <a:lnTo>
                  <a:pt x="0" y="2323"/>
                </a:lnTo>
                <a:lnTo>
                  <a:pt x="4647" y="2649"/>
                </a:lnTo>
                <a:lnTo>
                  <a:pt x="7644" y="3495"/>
                </a:lnTo>
                <a:lnTo>
                  <a:pt x="10334" y="6226"/>
                </a:lnTo>
                <a:lnTo>
                  <a:pt x="11007" y="9131"/>
                </a:lnTo>
                <a:lnTo>
                  <a:pt x="11007" y="73237"/>
                </a:lnTo>
                <a:lnTo>
                  <a:pt x="10405" y="76590"/>
                </a:lnTo>
                <a:lnTo>
                  <a:pt x="8000" y="79159"/>
                </a:lnTo>
                <a:lnTo>
                  <a:pt x="4933" y="80066"/>
                </a:lnTo>
                <a:lnTo>
                  <a:pt x="0" y="80595"/>
                </a:lnTo>
                <a:lnTo>
                  <a:pt x="0" y="82858"/>
                </a:lnTo>
                <a:lnTo>
                  <a:pt x="35100" y="82858"/>
                </a:lnTo>
                <a:lnTo>
                  <a:pt x="35100" y="80595"/>
                </a:lnTo>
                <a:lnTo>
                  <a:pt x="30371" y="80229"/>
                </a:lnTo>
                <a:lnTo>
                  <a:pt x="27303" y="79403"/>
                </a:lnTo>
                <a:lnTo>
                  <a:pt x="24490" y="76835"/>
                </a:lnTo>
                <a:lnTo>
                  <a:pt x="23787" y="73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3" name="object 773"/>
          <p:cNvSpPr/>
          <p:nvPr/>
        </p:nvSpPr>
        <p:spPr>
          <a:xfrm>
            <a:off x="2319029" y="2994033"/>
            <a:ext cx="61039" cy="73110"/>
          </a:xfrm>
          <a:custGeom>
            <a:avLst/>
            <a:gdLst/>
            <a:ahLst/>
            <a:cxnLst/>
            <a:rect l="l" t="t" r="r" b="b"/>
            <a:pathLst>
              <a:path w="67143" h="82858">
                <a:moveTo>
                  <a:pt x="23787" y="73889"/>
                </a:moveTo>
                <a:lnTo>
                  <a:pt x="23787" y="41887"/>
                </a:lnTo>
                <a:lnTo>
                  <a:pt x="47188" y="41887"/>
                </a:lnTo>
                <a:lnTo>
                  <a:pt x="50571" y="42672"/>
                </a:lnTo>
                <a:lnTo>
                  <a:pt x="53506" y="45811"/>
                </a:lnTo>
                <a:lnTo>
                  <a:pt x="54709" y="49022"/>
                </a:lnTo>
                <a:lnTo>
                  <a:pt x="55646" y="53873"/>
                </a:lnTo>
                <a:lnTo>
                  <a:pt x="58582" y="53873"/>
                </a:lnTo>
                <a:lnTo>
                  <a:pt x="58582" y="24887"/>
                </a:lnTo>
                <a:lnTo>
                  <a:pt x="55646" y="24887"/>
                </a:lnTo>
                <a:lnTo>
                  <a:pt x="54750" y="29738"/>
                </a:lnTo>
                <a:lnTo>
                  <a:pt x="53567" y="32959"/>
                </a:lnTo>
                <a:lnTo>
                  <a:pt x="50632" y="36139"/>
                </a:lnTo>
                <a:lnTo>
                  <a:pt x="47228" y="36934"/>
                </a:lnTo>
                <a:lnTo>
                  <a:pt x="23787" y="36934"/>
                </a:lnTo>
                <a:lnTo>
                  <a:pt x="23787" y="8988"/>
                </a:lnTo>
                <a:lnTo>
                  <a:pt x="24959" y="5054"/>
                </a:lnTo>
                <a:lnTo>
                  <a:pt x="27701" y="4769"/>
                </a:lnTo>
                <a:lnTo>
                  <a:pt x="51794" y="4769"/>
                </a:lnTo>
                <a:lnTo>
                  <a:pt x="56462" y="5533"/>
                </a:lnTo>
                <a:lnTo>
                  <a:pt x="61191" y="8591"/>
                </a:lnTo>
                <a:lnTo>
                  <a:pt x="62801" y="12230"/>
                </a:lnTo>
                <a:lnTo>
                  <a:pt x="63657" y="17977"/>
                </a:lnTo>
                <a:lnTo>
                  <a:pt x="67143" y="17977"/>
                </a:lnTo>
                <a:lnTo>
                  <a:pt x="66715" y="0"/>
                </a:lnTo>
                <a:lnTo>
                  <a:pt x="0" y="0"/>
                </a:lnTo>
                <a:lnTo>
                  <a:pt x="0" y="2323"/>
                </a:lnTo>
                <a:lnTo>
                  <a:pt x="4647" y="2649"/>
                </a:lnTo>
                <a:lnTo>
                  <a:pt x="7644" y="3495"/>
                </a:lnTo>
                <a:lnTo>
                  <a:pt x="10334" y="6226"/>
                </a:lnTo>
                <a:lnTo>
                  <a:pt x="11007" y="9131"/>
                </a:lnTo>
                <a:lnTo>
                  <a:pt x="11007" y="73237"/>
                </a:lnTo>
                <a:lnTo>
                  <a:pt x="10405" y="76590"/>
                </a:lnTo>
                <a:lnTo>
                  <a:pt x="8000" y="79159"/>
                </a:lnTo>
                <a:lnTo>
                  <a:pt x="4932" y="80065"/>
                </a:lnTo>
                <a:lnTo>
                  <a:pt x="0" y="80595"/>
                </a:lnTo>
                <a:lnTo>
                  <a:pt x="0" y="82858"/>
                </a:lnTo>
                <a:lnTo>
                  <a:pt x="35100" y="82858"/>
                </a:lnTo>
                <a:lnTo>
                  <a:pt x="35100" y="80595"/>
                </a:lnTo>
                <a:lnTo>
                  <a:pt x="30371" y="80229"/>
                </a:lnTo>
                <a:lnTo>
                  <a:pt x="27303" y="79403"/>
                </a:lnTo>
                <a:lnTo>
                  <a:pt x="24490" y="76835"/>
                </a:lnTo>
                <a:lnTo>
                  <a:pt x="23787" y="738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4" name="object 774"/>
          <p:cNvSpPr/>
          <p:nvPr/>
        </p:nvSpPr>
        <p:spPr>
          <a:xfrm>
            <a:off x="3141924" y="2991227"/>
            <a:ext cx="254463" cy="81474"/>
          </a:xfrm>
          <a:custGeom>
            <a:avLst/>
            <a:gdLst/>
            <a:ahLst/>
            <a:cxnLst/>
            <a:rect l="l" t="t" r="r" b="b"/>
            <a:pathLst>
              <a:path w="279909" h="92337">
                <a:moveTo>
                  <a:pt x="103674" y="32409"/>
                </a:moveTo>
                <a:lnTo>
                  <a:pt x="103246" y="33877"/>
                </a:lnTo>
                <a:lnTo>
                  <a:pt x="105753" y="34611"/>
                </a:lnTo>
                <a:lnTo>
                  <a:pt x="111134" y="34611"/>
                </a:lnTo>
                <a:lnTo>
                  <a:pt x="116944" y="35895"/>
                </a:lnTo>
                <a:lnTo>
                  <a:pt x="123181" y="38463"/>
                </a:lnTo>
                <a:lnTo>
                  <a:pt x="126534" y="40022"/>
                </a:lnTo>
                <a:lnTo>
                  <a:pt x="136678" y="48871"/>
                </a:lnTo>
                <a:lnTo>
                  <a:pt x="140059" y="61272"/>
                </a:lnTo>
                <a:lnTo>
                  <a:pt x="140059" y="67306"/>
                </a:lnTo>
                <a:lnTo>
                  <a:pt x="138306" y="72392"/>
                </a:lnTo>
                <a:lnTo>
                  <a:pt x="134800" y="76529"/>
                </a:lnTo>
                <a:lnTo>
                  <a:pt x="131294" y="80667"/>
                </a:lnTo>
                <a:lnTo>
                  <a:pt x="127197" y="82736"/>
                </a:lnTo>
                <a:lnTo>
                  <a:pt x="120470" y="82736"/>
                </a:lnTo>
                <a:lnTo>
                  <a:pt x="117565" y="81422"/>
                </a:lnTo>
                <a:lnTo>
                  <a:pt x="113794" y="78792"/>
                </a:lnTo>
                <a:lnTo>
                  <a:pt x="110023" y="76163"/>
                </a:lnTo>
                <a:lnTo>
                  <a:pt x="106976" y="74848"/>
                </a:lnTo>
                <a:lnTo>
                  <a:pt x="104653" y="74848"/>
                </a:lnTo>
                <a:lnTo>
                  <a:pt x="100586" y="76224"/>
                </a:lnTo>
                <a:lnTo>
                  <a:pt x="99271" y="79434"/>
                </a:lnTo>
                <a:lnTo>
                  <a:pt x="99271" y="82695"/>
                </a:lnTo>
                <a:lnTo>
                  <a:pt x="101309" y="84958"/>
                </a:lnTo>
                <a:lnTo>
                  <a:pt x="105386" y="86222"/>
                </a:lnTo>
                <a:lnTo>
                  <a:pt x="107832" y="86997"/>
                </a:lnTo>
                <a:lnTo>
                  <a:pt x="111053" y="87383"/>
                </a:lnTo>
                <a:lnTo>
                  <a:pt x="115720" y="87379"/>
                </a:lnTo>
                <a:lnTo>
                  <a:pt x="128787" y="85016"/>
                </a:lnTo>
                <a:lnTo>
                  <a:pt x="139417" y="78333"/>
                </a:lnTo>
                <a:lnTo>
                  <a:pt x="145837" y="72300"/>
                </a:lnTo>
                <a:lnTo>
                  <a:pt x="149048" y="64779"/>
                </a:lnTo>
                <a:lnTo>
                  <a:pt x="149048" y="51733"/>
                </a:lnTo>
                <a:lnTo>
                  <a:pt x="148294" y="47911"/>
                </a:lnTo>
                <a:lnTo>
                  <a:pt x="146785" y="44303"/>
                </a:lnTo>
                <a:lnTo>
                  <a:pt x="145277" y="40695"/>
                </a:lnTo>
                <a:lnTo>
                  <a:pt x="143055" y="37444"/>
                </a:lnTo>
                <a:lnTo>
                  <a:pt x="140120" y="34550"/>
                </a:lnTo>
                <a:lnTo>
                  <a:pt x="136695" y="31206"/>
                </a:lnTo>
                <a:lnTo>
                  <a:pt x="132435" y="28679"/>
                </a:lnTo>
                <a:lnTo>
                  <a:pt x="127339" y="26967"/>
                </a:lnTo>
                <a:lnTo>
                  <a:pt x="124241" y="25948"/>
                </a:lnTo>
                <a:lnTo>
                  <a:pt x="119349" y="24868"/>
                </a:lnTo>
                <a:lnTo>
                  <a:pt x="112663" y="23726"/>
                </a:lnTo>
                <a:lnTo>
                  <a:pt x="117861" y="13025"/>
                </a:lnTo>
                <a:lnTo>
                  <a:pt x="142382" y="13025"/>
                </a:lnTo>
                <a:lnTo>
                  <a:pt x="145256" y="12168"/>
                </a:lnTo>
                <a:lnTo>
                  <a:pt x="150026" y="856"/>
                </a:lnTo>
                <a:lnTo>
                  <a:pt x="149048" y="0"/>
                </a:lnTo>
                <a:lnTo>
                  <a:pt x="146265" y="2507"/>
                </a:lnTo>
                <a:lnTo>
                  <a:pt x="143238" y="3180"/>
                </a:lnTo>
                <a:lnTo>
                  <a:pt x="117005" y="3180"/>
                </a:lnTo>
                <a:lnTo>
                  <a:pt x="103674" y="32409"/>
                </a:lnTo>
                <a:close/>
              </a:path>
              <a:path w="279909" h="92337">
                <a:moveTo>
                  <a:pt x="182293" y="12413"/>
                </a:moveTo>
                <a:lnTo>
                  <a:pt x="184332" y="14961"/>
                </a:lnTo>
                <a:lnTo>
                  <a:pt x="184576" y="18406"/>
                </a:lnTo>
                <a:lnTo>
                  <a:pt x="184576" y="78700"/>
                </a:lnTo>
                <a:lnTo>
                  <a:pt x="183822" y="81085"/>
                </a:lnTo>
                <a:lnTo>
                  <a:pt x="180805" y="83286"/>
                </a:lnTo>
                <a:lnTo>
                  <a:pt x="177585" y="83959"/>
                </a:lnTo>
                <a:lnTo>
                  <a:pt x="172652" y="84204"/>
                </a:lnTo>
                <a:lnTo>
                  <a:pt x="172652" y="86038"/>
                </a:lnTo>
                <a:lnTo>
                  <a:pt x="207141" y="86038"/>
                </a:lnTo>
                <a:lnTo>
                  <a:pt x="207141" y="84326"/>
                </a:lnTo>
                <a:lnTo>
                  <a:pt x="202575" y="84163"/>
                </a:lnTo>
                <a:lnTo>
                  <a:pt x="199456" y="83653"/>
                </a:lnTo>
                <a:lnTo>
                  <a:pt x="197785" y="82797"/>
                </a:lnTo>
                <a:lnTo>
                  <a:pt x="195278" y="79944"/>
                </a:lnTo>
                <a:lnTo>
                  <a:pt x="195278" y="3180"/>
                </a:lnTo>
                <a:lnTo>
                  <a:pt x="194972" y="2018"/>
                </a:lnTo>
                <a:lnTo>
                  <a:pt x="194238" y="2018"/>
                </a:lnTo>
                <a:lnTo>
                  <a:pt x="171796" y="13453"/>
                </a:lnTo>
                <a:lnTo>
                  <a:pt x="173264" y="14512"/>
                </a:lnTo>
                <a:lnTo>
                  <a:pt x="176535" y="13300"/>
                </a:lnTo>
                <a:lnTo>
                  <a:pt x="179603" y="12413"/>
                </a:lnTo>
                <a:lnTo>
                  <a:pt x="182293" y="12413"/>
                </a:lnTo>
                <a:close/>
              </a:path>
              <a:path w="279909" h="92337">
                <a:moveTo>
                  <a:pt x="236615" y="76499"/>
                </a:moveTo>
                <a:lnTo>
                  <a:pt x="243069" y="69810"/>
                </a:lnTo>
                <a:lnTo>
                  <a:pt x="253545" y="58670"/>
                </a:lnTo>
                <a:lnTo>
                  <a:pt x="261402" y="49872"/>
                </a:lnTo>
                <a:lnTo>
                  <a:pt x="266640" y="43416"/>
                </a:lnTo>
                <a:lnTo>
                  <a:pt x="271247" y="37220"/>
                </a:lnTo>
                <a:lnTo>
                  <a:pt x="273550" y="30779"/>
                </a:lnTo>
                <a:lnTo>
                  <a:pt x="273550" y="17815"/>
                </a:lnTo>
                <a:lnTo>
                  <a:pt x="271420" y="12505"/>
                </a:lnTo>
                <a:lnTo>
                  <a:pt x="267160" y="8163"/>
                </a:lnTo>
                <a:lnTo>
                  <a:pt x="262899" y="3821"/>
                </a:lnTo>
                <a:lnTo>
                  <a:pt x="257325" y="1651"/>
                </a:lnTo>
                <a:lnTo>
                  <a:pt x="244850" y="1651"/>
                </a:lnTo>
                <a:lnTo>
                  <a:pt x="239622" y="3475"/>
                </a:lnTo>
                <a:lnTo>
                  <a:pt x="234750" y="7124"/>
                </a:lnTo>
                <a:lnTo>
                  <a:pt x="229878" y="10772"/>
                </a:lnTo>
                <a:lnTo>
                  <a:pt x="226423" y="17285"/>
                </a:lnTo>
                <a:lnTo>
                  <a:pt x="224385" y="26662"/>
                </a:lnTo>
                <a:lnTo>
                  <a:pt x="227015" y="27211"/>
                </a:lnTo>
                <a:lnTo>
                  <a:pt x="228768" y="22564"/>
                </a:lnTo>
                <a:lnTo>
                  <a:pt x="230602" y="19120"/>
                </a:lnTo>
                <a:lnTo>
                  <a:pt x="232518" y="16877"/>
                </a:lnTo>
                <a:lnTo>
                  <a:pt x="235983" y="12800"/>
                </a:lnTo>
                <a:lnTo>
                  <a:pt x="240508" y="10762"/>
                </a:lnTo>
                <a:lnTo>
                  <a:pt x="250618" y="10762"/>
                </a:lnTo>
                <a:lnTo>
                  <a:pt x="254512" y="12342"/>
                </a:lnTo>
                <a:lnTo>
                  <a:pt x="257773" y="15501"/>
                </a:lnTo>
                <a:lnTo>
                  <a:pt x="261035" y="18661"/>
                </a:lnTo>
                <a:lnTo>
                  <a:pt x="262665" y="23257"/>
                </a:lnTo>
                <a:lnTo>
                  <a:pt x="262665" y="36180"/>
                </a:lnTo>
                <a:lnTo>
                  <a:pt x="259995" y="43253"/>
                </a:lnTo>
                <a:lnTo>
                  <a:pt x="254654" y="50510"/>
                </a:lnTo>
                <a:lnTo>
                  <a:pt x="251595" y="54469"/>
                </a:lnTo>
                <a:lnTo>
                  <a:pt x="244704" y="62615"/>
                </a:lnTo>
                <a:lnTo>
                  <a:pt x="235594" y="72669"/>
                </a:lnTo>
                <a:lnTo>
                  <a:pt x="224263" y="84632"/>
                </a:lnTo>
                <a:lnTo>
                  <a:pt x="224263" y="86038"/>
                </a:lnTo>
                <a:lnTo>
                  <a:pt x="273122" y="86038"/>
                </a:lnTo>
                <a:lnTo>
                  <a:pt x="279909" y="68977"/>
                </a:lnTo>
                <a:lnTo>
                  <a:pt x="278320" y="68243"/>
                </a:lnTo>
                <a:lnTo>
                  <a:pt x="276322" y="71872"/>
                </a:lnTo>
                <a:lnTo>
                  <a:pt x="274528" y="74155"/>
                </a:lnTo>
                <a:lnTo>
                  <a:pt x="271349" y="76031"/>
                </a:lnTo>
                <a:lnTo>
                  <a:pt x="268597" y="76499"/>
                </a:lnTo>
                <a:lnTo>
                  <a:pt x="236615" y="76499"/>
                </a:lnTo>
                <a:close/>
              </a:path>
              <a:path w="279909" h="92337">
                <a:moveTo>
                  <a:pt x="0" y="53873"/>
                </a:moveTo>
                <a:lnTo>
                  <a:pt x="0" y="61700"/>
                </a:lnTo>
                <a:lnTo>
                  <a:pt x="30758" y="61700"/>
                </a:lnTo>
                <a:lnTo>
                  <a:pt x="30758" y="53873"/>
                </a:lnTo>
                <a:lnTo>
                  <a:pt x="0" y="53873"/>
                </a:lnTo>
                <a:close/>
              </a:path>
              <a:path w="279909" h="92337">
                <a:moveTo>
                  <a:pt x="48516" y="22666"/>
                </a:moveTo>
                <a:lnTo>
                  <a:pt x="48516" y="15776"/>
                </a:lnTo>
                <a:lnTo>
                  <a:pt x="45398" y="36201"/>
                </a:lnTo>
                <a:lnTo>
                  <a:pt x="48007" y="38769"/>
                </a:lnTo>
                <a:lnTo>
                  <a:pt x="53367" y="42438"/>
                </a:lnTo>
                <a:lnTo>
                  <a:pt x="53592" y="29352"/>
                </a:lnTo>
                <a:lnTo>
                  <a:pt x="50208" y="26009"/>
                </a:lnTo>
                <a:lnTo>
                  <a:pt x="48516" y="22666"/>
                </a:lnTo>
                <a:close/>
              </a:path>
              <a:path w="279909" h="92337">
                <a:moveTo>
                  <a:pt x="80865" y="13942"/>
                </a:moveTo>
                <a:lnTo>
                  <a:pt x="83046" y="18100"/>
                </a:lnTo>
                <a:lnTo>
                  <a:pt x="83984" y="23481"/>
                </a:lnTo>
                <a:lnTo>
                  <a:pt x="85818" y="23481"/>
                </a:lnTo>
                <a:lnTo>
                  <a:pt x="85818" y="9539"/>
                </a:lnTo>
                <a:lnTo>
                  <a:pt x="83657" y="7583"/>
                </a:lnTo>
                <a:lnTo>
                  <a:pt x="80681" y="6013"/>
                </a:lnTo>
                <a:lnTo>
                  <a:pt x="76890" y="4830"/>
                </a:lnTo>
                <a:lnTo>
                  <a:pt x="72813" y="3730"/>
                </a:lnTo>
                <a:lnTo>
                  <a:pt x="69084" y="3077"/>
                </a:lnTo>
                <a:lnTo>
                  <a:pt x="65700" y="2874"/>
                </a:lnTo>
                <a:lnTo>
                  <a:pt x="65700" y="-4953"/>
                </a:lnTo>
                <a:lnTo>
                  <a:pt x="61480" y="-4953"/>
                </a:lnTo>
                <a:lnTo>
                  <a:pt x="61480" y="2874"/>
                </a:lnTo>
                <a:lnTo>
                  <a:pt x="54672" y="3200"/>
                </a:lnTo>
                <a:lnTo>
                  <a:pt x="49240" y="5279"/>
                </a:lnTo>
                <a:lnTo>
                  <a:pt x="45184" y="9111"/>
                </a:lnTo>
                <a:lnTo>
                  <a:pt x="41127" y="12943"/>
                </a:lnTo>
                <a:lnTo>
                  <a:pt x="39099" y="17183"/>
                </a:lnTo>
                <a:lnTo>
                  <a:pt x="39099" y="27334"/>
                </a:lnTo>
                <a:lnTo>
                  <a:pt x="41198" y="32124"/>
                </a:lnTo>
                <a:lnTo>
                  <a:pt x="45398" y="36201"/>
                </a:lnTo>
                <a:lnTo>
                  <a:pt x="48516" y="15776"/>
                </a:lnTo>
                <a:lnTo>
                  <a:pt x="49699" y="12851"/>
                </a:lnTo>
                <a:lnTo>
                  <a:pt x="54428" y="8245"/>
                </a:lnTo>
                <a:lnTo>
                  <a:pt x="57526" y="6848"/>
                </a:lnTo>
                <a:lnTo>
                  <a:pt x="61358" y="6359"/>
                </a:lnTo>
                <a:lnTo>
                  <a:pt x="61358" y="35039"/>
                </a:lnTo>
                <a:lnTo>
                  <a:pt x="58301" y="33286"/>
                </a:lnTo>
                <a:lnTo>
                  <a:pt x="55712" y="31390"/>
                </a:lnTo>
                <a:lnTo>
                  <a:pt x="53592" y="29352"/>
                </a:lnTo>
                <a:lnTo>
                  <a:pt x="53367" y="42438"/>
                </a:lnTo>
                <a:lnTo>
                  <a:pt x="61480" y="47208"/>
                </a:lnTo>
                <a:lnTo>
                  <a:pt x="61480" y="82614"/>
                </a:lnTo>
                <a:lnTo>
                  <a:pt x="54101" y="82492"/>
                </a:lnTo>
                <a:lnTo>
                  <a:pt x="48557" y="79984"/>
                </a:lnTo>
                <a:lnTo>
                  <a:pt x="44847" y="75092"/>
                </a:lnTo>
                <a:lnTo>
                  <a:pt x="42809" y="72402"/>
                </a:lnTo>
                <a:lnTo>
                  <a:pt x="41198" y="68529"/>
                </a:lnTo>
                <a:lnTo>
                  <a:pt x="40017" y="63474"/>
                </a:lnTo>
                <a:lnTo>
                  <a:pt x="38182" y="63474"/>
                </a:lnTo>
                <a:lnTo>
                  <a:pt x="38182" y="79679"/>
                </a:lnTo>
                <a:lnTo>
                  <a:pt x="42544" y="81962"/>
                </a:lnTo>
                <a:lnTo>
                  <a:pt x="45887" y="83470"/>
                </a:lnTo>
                <a:lnTo>
                  <a:pt x="48211" y="84204"/>
                </a:lnTo>
                <a:lnTo>
                  <a:pt x="51717" y="85304"/>
                </a:lnTo>
                <a:lnTo>
                  <a:pt x="56140" y="85916"/>
                </a:lnTo>
                <a:lnTo>
                  <a:pt x="61480" y="86038"/>
                </a:lnTo>
                <a:lnTo>
                  <a:pt x="61480" y="97107"/>
                </a:lnTo>
                <a:lnTo>
                  <a:pt x="65700" y="97107"/>
                </a:lnTo>
                <a:lnTo>
                  <a:pt x="65700" y="86038"/>
                </a:lnTo>
                <a:lnTo>
                  <a:pt x="68309" y="85834"/>
                </a:lnTo>
                <a:lnTo>
                  <a:pt x="65700" y="82614"/>
                </a:lnTo>
                <a:lnTo>
                  <a:pt x="65700" y="49409"/>
                </a:lnTo>
                <a:lnTo>
                  <a:pt x="70632" y="52426"/>
                </a:lnTo>
                <a:lnTo>
                  <a:pt x="73975" y="54811"/>
                </a:lnTo>
                <a:lnTo>
                  <a:pt x="75728" y="56564"/>
                </a:lnTo>
                <a:lnTo>
                  <a:pt x="78623" y="59540"/>
                </a:lnTo>
                <a:lnTo>
                  <a:pt x="80070" y="62984"/>
                </a:lnTo>
                <a:lnTo>
                  <a:pt x="80070" y="72524"/>
                </a:lnTo>
                <a:lnTo>
                  <a:pt x="78093" y="76703"/>
                </a:lnTo>
                <a:lnTo>
                  <a:pt x="74139" y="79434"/>
                </a:lnTo>
                <a:lnTo>
                  <a:pt x="72019" y="80902"/>
                </a:lnTo>
                <a:lnTo>
                  <a:pt x="71183" y="85263"/>
                </a:lnTo>
                <a:lnTo>
                  <a:pt x="74322" y="84326"/>
                </a:lnTo>
                <a:lnTo>
                  <a:pt x="77461" y="83388"/>
                </a:lnTo>
                <a:lnTo>
                  <a:pt x="80151" y="81982"/>
                </a:lnTo>
                <a:lnTo>
                  <a:pt x="82394" y="80107"/>
                </a:lnTo>
                <a:lnTo>
                  <a:pt x="85329" y="77701"/>
                </a:lnTo>
                <a:lnTo>
                  <a:pt x="87408" y="74725"/>
                </a:lnTo>
                <a:lnTo>
                  <a:pt x="88631" y="71179"/>
                </a:lnTo>
                <a:lnTo>
                  <a:pt x="89446" y="68896"/>
                </a:lnTo>
                <a:lnTo>
                  <a:pt x="89854" y="64208"/>
                </a:lnTo>
                <a:lnTo>
                  <a:pt x="89854" y="58092"/>
                </a:lnTo>
                <a:lnTo>
                  <a:pt x="88101" y="53191"/>
                </a:lnTo>
                <a:lnTo>
                  <a:pt x="84595" y="49501"/>
                </a:lnTo>
                <a:lnTo>
                  <a:pt x="81089" y="45811"/>
                </a:lnTo>
                <a:lnTo>
                  <a:pt x="74791" y="41663"/>
                </a:lnTo>
                <a:lnTo>
                  <a:pt x="65700" y="37057"/>
                </a:lnTo>
                <a:lnTo>
                  <a:pt x="65700" y="6359"/>
                </a:lnTo>
                <a:lnTo>
                  <a:pt x="70103" y="6522"/>
                </a:lnTo>
                <a:lnTo>
                  <a:pt x="74016" y="8071"/>
                </a:lnTo>
                <a:lnTo>
                  <a:pt x="77441" y="11007"/>
                </a:lnTo>
                <a:lnTo>
                  <a:pt x="80865" y="13942"/>
                </a:lnTo>
                <a:close/>
              </a:path>
              <a:path w="279909" h="92337">
                <a:moveTo>
                  <a:pt x="69206" y="81962"/>
                </a:moveTo>
                <a:lnTo>
                  <a:pt x="65700" y="82614"/>
                </a:lnTo>
                <a:lnTo>
                  <a:pt x="68309" y="85834"/>
                </a:lnTo>
                <a:lnTo>
                  <a:pt x="71183" y="85263"/>
                </a:lnTo>
                <a:lnTo>
                  <a:pt x="72019" y="80902"/>
                </a:lnTo>
                <a:lnTo>
                  <a:pt x="69206" y="819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5" name="object 775"/>
          <p:cNvSpPr/>
          <p:nvPr/>
        </p:nvSpPr>
        <p:spPr>
          <a:xfrm>
            <a:off x="3551787" y="2992360"/>
            <a:ext cx="253018" cy="81311"/>
          </a:xfrm>
          <a:custGeom>
            <a:avLst/>
            <a:gdLst/>
            <a:ahLst/>
            <a:cxnLst/>
            <a:rect l="l" t="t" r="r" b="b"/>
            <a:pathLst>
              <a:path w="278320" h="92153">
                <a:moveTo>
                  <a:pt x="131925" y="63902"/>
                </a:moveTo>
                <a:lnTo>
                  <a:pt x="131925" y="84754"/>
                </a:lnTo>
                <a:lnTo>
                  <a:pt x="141648" y="84754"/>
                </a:lnTo>
                <a:lnTo>
                  <a:pt x="141648" y="63902"/>
                </a:lnTo>
                <a:lnTo>
                  <a:pt x="154429" y="63902"/>
                </a:lnTo>
                <a:lnTo>
                  <a:pt x="154429" y="55769"/>
                </a:lnTo>
                <a:lnTo>
                  <a:pt x="141648" y="55769"/>
                </a:lnTo>
                <a:lnTo>
                  <a:pt x="141648" y="733"/>
                </a:lnTo>
                <a:lnTo>
                  <a:pt x="135839" y="733"/>
                </a:lnTo>
                <a:lnTo>
                  <a:pt x="131803" y="13330"/>
                </a:lnTo>
                <a:lnTo>
                  <a:pt x="131803" y="55769"/>
                </a:lnTo>
                <a:lnTo>
                  <a:pt x="96703" y="55769"/>
                </a:lnTo>
                <a:lnTo>
                  <a:pt x="96703" y="63902"/>
                </a:lnTo>
                <a:lnTo>
                  <a:pt x="131925" y="63902"/>
                </a:lnTo>
                <a:close/>
              </a:path>
              <a:path w="278320" h="92153">
                <a:moveTo>
                  <a:pt x="135839" y="733"/>
                </a:moveTo>
                <a:lnTo>
                  <a:pt x="96703" y="55769"/>
                </a:lnTo>
                <a:lnTo>
                  <a:pt x="101778" y="55769"/>
                </a:lnTo>
                <a:lnTo>
                  <a:pt x="131803" y="13330"/>
                </a:lnTo>
                <a:lnTo>
                  <a:pt x="135839" y="733"/>
                </a:lnTo>
                <a:close/>
              </a:path>
              <a:path w="278320" h="92153">
                <a:moveTo>
                  <a:pt x="235820" y="66959"/>
                </a:moveTo>
                <a:lnTo>
                  <a:pt x="235127" y="82267"/>
                </a:lnTo>
                <a:lnTo>
                  <a:pt x="241731" y="85916"/>
                </a:lnTo>
                <a:lnTo>
                  <a:pt x="249762" y="85916"/>
                </a:lnTo>
                <a:lnTo>
                  <a:pt x="256571" y="85058"/>
                </a:lnTo>
                <a:lnTo>
                  <a:pt x="260606" y="79210"/>
                </a:lnTo>
                <a:lnTo>
                  <a:pt x="256489" y="82492"/>
                </a:lnTo>
                <a:lnTo>
                  <a:pt x="243321" y="82492"/>
                </a:lnTo>
                <a:lnTo>
                  <a:pt x="238429" y="77314"/>
                </a:lnTo>
                <a:lnTo>
                  <a:pt x="235820" y="66959"/>
                </a:lnTo>
                <a:close/>
              </a:path>
              <a:path w="278320" h="92153">
                <a:moveTo>
                  <a:pt x="233741" y="34896"/>
                </a:moveTo>
                <a:lnTo>
                  <a:pt x="234414" y="26947"/>
                </a:lnTo>
                <a:lnTo>
                  <a:pt x="235759" y="20913"/>
                </a:lnTo>
                <a:lnTo>
                  <a:pt x="238327" y="9580"/>
                </a:lnTo>
                <a:lnTo>
                  <a:pt x="243076" y="3913"/>
                </a:lnTo>
                <a:lnTo>
                  <a:pt x="256938" y="3913"/>
                </a:lnTo>
                <a:lnTo>
                  <a:pt x="261666" y="9417"/>
                </a:lnTo>
                <a:lnTo>
                  <a:pt x="264194" y="20424"/>
                </a:lnTo>
                <a:lnTo>
                  <a:pt x="265539" y="26335"/>
                </a:lnTo>
                <a:lnTo>
                  <a:pt x="266212" y="34244"/>
                </a:lnTo>
                <a:lnTo>
                  <a:pt x="266168" y="48316"/>
                </a:lnTo>
                <a:lnTo>
                  <a:pt x="265167" y="62206"/>
                </a:lnTo>
                <a:lnTo>
                  <a:pt x="262849" y="72646"/>
                </a:lnTo>
                <a:lnTo>
                  <a:pt x="260606" y="79210"/>
                </a:lnTo>
                <a:lnTo>
                  <a:pt x="256571" y="85058"/>
                </a:lnTo>
                <a:lnTo>
                  <a:pt x="267198" y="78558"/>
                </a:lnTo>
                <a:lnTo>
                  <a:pt x="274528" y="65675"/>
                </a:lnTo>
                <a:lnTo>
                  <a:pt x="277056" y="58500"/>
                </a:lnTo>
                <a:lnTo>
                  <a:pt x="278320" y="50856"/>
                </a:lnTo>
                <a:lnTo>
                  <a:pt x="278263" y="39820"/>
                </a:lnTo>
                <a:lnTo>
                  <a:pt x="276466" y="26859"/>
                </a:lnTo>
                <a:lnTo>
                  <a:pt x="272143" y="15348"/>
                </a:lnTo>
                <a:lnTo>
                  <a:pt x="262411" y="4037"/>
                </a:lnTo>
                <a:lnTo>
                  <a:pt x="250312" y="611"/>
                </a:lnTo>
                <a:lnTo>
                  <a:pt x="247666" y="728"/>
                </a:lnTo>
                <a:lnTo>
                  <a:pt x="235749" y="5179"/>
                </a:lnTo>
                <a:lnTo>
                  <a:pt x="227198" y="16082"/>
                </a:lnTo>
                <a:lnTo>
                  <a:pt x="222801" y="29699"/>
                </a:lnTo>
                <a:lnTo>
                  <a:pt x="221633" y="43233"/>
                </a:lnTo>
                <a:lnTo>
                  <a:pt x="222057" y="51865"/>
                </a:lnTo>
                <a:lnTo>
                  <a:pt x="224757" y="64673"/>
                </a:lnTo>
                <a:lnTo>
                  <a:pt x="229950" y="74970"/>
                </a:lnTo>
                <a:lnTo>
                  <a:pt x="235127" y="82267"/>
                </a:lnTo>
                <a:lnTo>
                  <a:pt x="235820" y="66959"/>
                </a:lnTo>
                <a:lnTo>
                  <a:pt x="234434" y="61415"/>
                </a:lnTo>
                <a:lnTo>
                  <a:pt x="233741" y="54016"/>
                </a:lnTo>
                <a:lnTo>
                  <a:pt x="233741" y="34896"/>
                </a:lnTo>
                <a:close/>
              </a:path>
              <a:path w="278320" h="92153">
                <a:moveTo>
                  <a:pt x="165436" y="20852"/>
                </a:moveTo>
                <a:lnTo>
                  <a:pt x="167596" y="17102"/>
                </a:lnTo>
                <a:lnTo>
                  <a:pt x="169614" y="14329"/>
                </a:lnTo>
                <a:lnTo>
                  <a:pt x="171490" y="12535"/>
                </a:lnTo>
                <a:lnTo>
                  <a:pt x="174914" y="9233"/>
                </a:lnTo>
                <a:lnTo>
                  <a:pt x="178868" y="7582"/>
                </a:lnTo>
                <a:lnTo>
                  <a:pt x="187144" y="7582"/>
                </a:lnTo>
                <a:lnTo>
                  <a:pt x="190518" y="8744"/>
                </a:lnTo>
                <a:lnTo>
                  <a:pt x="193474" y="11068"/>
                </a:lnTo>
                <a:lnTo>
                  <a:pt x="196429" y="13391"/>
                </a:lnTo>
                <a:lnTo>
                  <a:pt x="197907" y="16775"/>
                </a:lnTo>
                <a:lnTo>
                  <a:pt x="197907" y="26233"/>
                </a:lnTo>
                <a:lnTo>
                  <a:pt x="196032" y="30269"/>
                </a:lnTo>
                <a:lnTo>
                  <a:pt x="192281" y="33326"/>
                </a:lnTo>
                <a:lnTo>
                  <a:pt x="188531" y="36384"/>
                </a:lnTo>
                <a:lnTo>
                  <a:pt x="183394" y="39095"/>
                </a:lnTo>
                <a:lnTo>
                  <a:pt x="176871" y="41460"/>
                </a:lnTo>
                <a:lnTo>
                  <a:pt x="177645" y="42968"/>
                </a:lnTo>
                <a:lnTo>
                  <a:pt x="189244" y="42866"/>
                </a:lnTo>
                <a:lnTo>
                  <a:pt x="195644" y="45659"/>
                </a:lnTo>
                <a:lnTo>
                  <a:pt x="199436" y="51244"/>
                </a:lnTo>
                <a:lnTo>
                  <a:pt x="201678" y="54546"/>
                </a:lnTo>
                <a:lnTo>
                  <a:pt x="202799" y="58378"/>
                </a:lnTo>
                <a:lnTo>
                  <a:pt x="202799" y="67265"/>
                </a:lnTo>
                <a:lnTo>
                  <a:pt x="201413" y="71454"/>
                </a:lnTo>
                <a:lnTo>
                  <a:pt x="198641" y="75306"/>
                </a:lnTo>
                <a:lnTo>
                  <a:pt x="195868" y="79159"/>
                </a:lnTo>
                <a:lnTo>
                  <a:pt x="191629" y="81085"/>
                </a:lnTo>
                <a:lnTo>
                  <a:pt x="183353" y="81085"/>
                </a:lnTo>
                <a:lnTo>
                  <a:pt x="180224" y="79923"/>
                </a:lnTo>
                <a:lnTo>
                  <a:pt x="176535" y="77600"/>
                </a:lnTo>
                <a:lnTo>
                  <a:pt x="172845" y="75276"/>
                </a:lnTo>
                <a:lnTo>
                  <a:pt x="169879" y="74114"/>
                </a:lnTo>
                <a:lnTo>
                  <a:pt x="167637" y="74114"/>
                </a:lnTo>
                <a:lnTo>
                  <a:pt x="164366" y="75581"/>
                </a:lnTo>
                <a:lnTo>
                  <a:pt x="163356" y="78639"/>
                </a:lnTo>
                <a:lnTo>
                  <a:pt x="164366" y="81951"/>
                </a:lnTo>
                <a:lnTo>
                  <a:pt x="168402" y="84927"/>
                </a:lnTo>
                <a:lnTo>
                  <a:pt x="171918" y="85671"/>
                </a:lnTo>
                <a:lnTo>
                  <a:pt x="179453" y="85620"/>
                </a:lnTo>
                <a:lnTo>
                  <a:pt x="192853" y="83105"/>
                </a:lnTo>
                <a:lnTo>
                  <a:pt x="202952" y="76804"/>
                </a:lnTo>
                <a:lnTo>
                  <a:pt x="209047" y="70893"/>
                </a:lnTo>
                <a:lnTo>
                  <a:pt x="212093" y="64065"/>
                </a:lnTo>
                <a:lnTo>
                  <a:pt x="212093" y="49756"/>
                </a:lnTo>
                <a:lnTo>
                  <a:pt x="209872" y="44334"/>
                </a:lnTo>
                <a:lnTo>
                  <a:pt x="205428" y="40053"/>
                </a:lnTo>
                <a:lnTo>
                  <a:pt x="203063" y="37811"/>
                </a:lnTo>
                <a:lnTo>
                  <a:pt x="199924" y="35854"/>
                </a:lnTo>
                <a:lnTo>
                  <a:pt x="196011" y="34183"/>
                </a:lnTo>
                <a:lnTo>
                  <a:pt x="199354" y="31859"/>
                </a:lnTo>
                <a:lnTo>
                  <a:pt x="203410" y="27884"/>
                </a:lnTo>
                <a:lnTo>
                  <a:pt x="206223" y="24582"/>
                </a:lnTo>
                <a:lnTo>
                  <a:pt x="207630" y="20954"/>
                </a:lnTo>
                <a:lnTo>
                  <a:pt x="207630" y="12515"/>
                </a:lnTo>
                <a:lnTo>
                  <a:pt x="205928" y="8561"/>
                </a:lnTo>
                <a:lnTo>
                  <a:pt x="202523" y="5136"/>
                </a:lnTo>
                <a:lnTo>
                  <a:pt x="199120" y="1712"/>
                </a:lnTo>
                <a:lnTo>
                  <a:pt x="194299" y="0"/>
                </a:lnTo>
                <a:lnTo>
                  <a:pt x="182232" y="0"/>
                </a:lnTo>
                <a:lnTo>
                  <a:pt x="177096" y="1854"/>
                </a:lnTo>
                <a:lnTo>
                  <a:pt x="172652" y="5564"/>
                </a:lnTo>
                <a:lnTo>
                  <a:pt x="168208" y="9274"/>
                </a:lnTo>
                <a:lnTo>
                  <a:pt x="165171" y="14227"/>
                </a:lnTo>
                <a:lnTo>
                  <a:pt x="163540" y="20424"/>
                </a:lnTo>
                <a:lnTo>
                  <a:pt x="165436" y="20852"/>
                </a:lnTo>
                <a:close/>
              </a:path>
              <a:path w="278320" h="92153">
                <a:moveTo>
                  <a:pt x="0" y="52589"/>
                </a:moveTo>
                <a:lnTo>
                  <a:pt x="0" y="60416"/>
                </a:lnTo>
                <a:lnTo>
                  <a:pt x="30758" y="60416"/>
                </a:lnTo>
                <a:lnTo>
                  <a:pt x="30758" y="52589"/>
                </a:lnTo>
                <a:lnTo>
                  <a:pt x="0" y="52589"/>
                </a:lnTo>
                <a:close/>
              </a:path>
              <a:path w="278320" h="92153">
                <a:moveTo>
                  <a:pt x="48516" y="21382"/>
                </a:moveTo>
                <a:lnTo>
                  <a:pt x="48516" y="14492"/>
                </a:lnTo>
                <a:lnTo>
                  <a:pt x="45398" y="34917"/>
                </a:lnTo>
                <a:lnTo>
                  <a:pt x="48007" y="37485"/>
                </a:lnTo>
                <a:lnTo>
                  <a:pt x="53367" y="41154"/>
                </a:lnTo>
                <a:lnTo>
                  <a:pt x="53592" y="28068"/>
                </a:lnTo>
                <a:lnTo>
                  <a:pt x="50208" y="24725"/>
                </a:lnTo>
                <a:lnTo>
                  <a:pt x="48516" y="21382"/>
                </a:lnTo>
                <a:close/>
              </a:path>
              <a:path w="278320" h="92153">
                <a:moveTo>
                  <a:pt x="80865" y="12658"/>
                </a:moveTo>
                <a:lnTo>
                  <a:pt x="83046" y="16816"/>
                </a:lnTo>
                <a:lnTo>
                  <a:pt x="83984" y="22197"/>
                </a:lnTo>
                <a:lnTo>
                  <a:pt x="85818" y="22197"/>
                </a:lnTo>
                <a:lnTo>
                  <a:pt x="85818" y="8255"/>
                </a:lnTo>
                <a:lnTo>
                  <a:pt x="83658" y="6298"/>
                </a:lnTo>
                <a:lnTo>
                  <a:pt x="80681" y="4728"/>
                </a:lnTo>
                <a:lnTo>
                  <a:pt x="76890" y="3546"/>
                </a:lnTo>
                <a:lnTo>
                  <a:pt x="72813" y="2445"/>
                </a:lnTo>
                <a:lnTo>
                  <a:pt x="69083" y="1793"/>
                </a:lnTo>
                <a:lnTo>
                  <a:pt x="65700" y="1589"/>
                </a:lnTo>
                <a:lnTo>
                  <a:pt x="65700" y="-6237"/>
                </a:lnTo>
                <a:lnTo>
                  <a:pt x="61480" y="-6237"/>
                </a:lnTo>
                <a:lnTo>
                  <a:pt x="61480" y="1589"/>
                </a:lnTo>
                <a:lnTo>
                  <a:pt x="54672" y="1915"/>
                </a:lnTo>
                <a:lnTo>
                  <a:pt x="49240" y="3995"/>
                </a:lnTo>
                <a:lnTo>
                  <a:pt x="45184" y="7827"/>
                </a:lnTo>
                <a:lnTo>
                  <a:pt x="41127" y="11659"/>
                </a:lnTo>
                <a:lnTo>
                  <a:pt x="39099" y="15899"/>
                </a:lnTo>
                <a:lnTo>
                  <a:pt x="39099" y="26050"/>
                </a:lnTo>
                <a:lnTo>
                  <a:pt x="41198" y="30840"/>
                </a:lnTo>
                <a:lnTo>
                  <a:pt x="45398" y="34917"/>
                </a:lnTo>
                <a:lnTo>
                  <a:pt x="48516" y="14492"/>
                </a:lnTo>
                <a:lnTo>
                  <a:pt x="49698" y="11567"/>
                </a:lnTo>
                <a:lnTo>
                  <a:pt x="54428" y="6960"/>
                </a:lnTo>
                <a:lnTo>
                  <a:pt x="57526" y="5564"/>
                </a:lnTo>
                <a:lnTo>
                  <a:pt x="61358" y="5075"/>
                </a:lnTo>
                <a:lnTo>
                  <a:pt x="61358" y="33755"/>
                </a:lnTo>
                <a:lnTo>
                  <a:pt x="58300" y="32002"/>
                </a:lnTo>
                <a:lnTo>
                  <a:pt x="55712" y="30106"/>
                </a:lnTo>
                <a:lnTo>
                  <a:pt x="53592" y="28068"/>
                </a:lnTo>
                <a:lnTo>
                  <a:pt x="53367" y="41154"/>
                </a:lnTo>
                <a:lnTo>
                  <a:pt x="61480" y="45923"/>
                </a:lnTo>
                <a:lnTo>
                  <a:pt x="61480" y="81330"/>
                </a:lnTo>
                <a:lnTo>
                  <a:pt x="54101" y="81207"/>
                </a:lnTo>
                <a:lnTo>
                  <a:pt x="48557" y="78700"/>
                </a:lnTo>
                <a:lnTo>
                  <a:pt x="44847" y="73808"/>
                </a:lnTo>
                <a:lnTo>
                  <a:pt x="42809" y="71117"/>
                </a:lnTo>
                <a:lnTo>
                  <a:pt x="41198" y="67245"/>
                </a:lnTo>
                <a:lnTo>
                  <a:pt x="40016" y="62189"/>
                </a:lnTo>
                <a:lnTo>
                  <a:pt x="38181" y="62189"/>
                </a:lnTo>
                <a:lnTo>
                  <a:pt x="38181" y="78395"/>
                </a:lnTo>
                <a:lnTo>
                  <a:pt x="42544" y="80678"/>
                </a:lnTo>
                <a:lnTo>
                  <a:pt x="45887" y="82186"/>
                </a:lnTo>
                <a:lnTo>
                  <a:pt x="48211" y="82920"/>
                </a:lnTo>
                <a:lnTo>
                  <a:pt x="51717" y="84020"/>
                </a:lnTo>
                <a:lnTo>
                  <a:pt x="56139" y="84632"/>
                </a:lnTo>
                <a:lnTo>
                  <a:pt x="61480" y="84754"/>
                </a:lnTo>
                <a:lnTo>
                  <a:pt x="61480" y="95823"/>
                </a:lnTo>
                <a:lnTo>
                  <a:pt x="65700" y="95823"/>
                </a:lnTo>
                <a:lnTo>
                  <a:pt x="65700" y="84754"/>
                </a:lnTo>
                <a:lnTo>
                  <a:pt x="68309" y="84550"/>
                </a:lnTo>
                <a:lnTo>
                  <a:pt x="65700" y="81330"/>
                </a:lnTo>
                <a:lnTo>
                  <a:pt x="65700" y="48125"/>
                </a:lnTo>
                <a:lnTo>
                  <a:pt x="70632" y="51142"/>
                </a:lnTo>
                <a:lnTo>
                  <a:pt x="73975" y="53526"/>
                </a:lnTo>
                <a:lnTo>
                  <a:pt x="75728" y="55279"/>
                </a:lnTo>
                <a:lnTo>
                  <a:pt x="78623" y="58256"/>
                </a:lnTo>
                <a:lnTo>
                  <a:pt x="80070" y="61700"/>
                </a:lnTo>
                <a:lnTo>
                  <a:pt x="80070" y="71240"/>
                </a:lnTo>
                <a:lnTo>
                  <a:pt x="78093" y="75419"/>
                </a:lnTo>
                <a:lnTo>
                  <a:pt x="74138" y="78150"/>
                </a:lnTo>
                <a:lnTo>
                  <a:pt x="72018" y="79617"/>
                </a:lnTo>
                <a:lnTo>
                  <a:pt x="71182" y="83979"/>
                </a:lnTo>
                <a:lnTo>
                  <a:pt x="74322" y="83042"/>
                </a:lnTo>
                <a:lnTo>
                  <a:pt x="77461" y="82104"/>
                </a:lnTo>
                <a:lnTo>
                  <a:pt x="80151" y="80698"/>
                </a:lnTo>
                <a:lnTo>
                  <a:pt x="82394" y="78822"/>
                </a:lnTo>
                <a:lnTo>
                  <a:pt x="85329" y="76417"/>
                </a:lnTo>
                <a:lnTo>
                  <a:pt x="87408" y="73441"/>
                </a:lnTo>
                <a:lnTo>
                  <a:pt x="88631" y="69895"/>
                </a:lnTo>
                <a:lnTo>
                  <a:pt x="89446" y="67612"/>
                </a:lnTo>
                <a:lnTo>
                  <a:pt x="89854" y="62923"/>
                </a:lnTo>
                <a:lnTo>
                  <a:pt x="89854" y="56808"/>
                </a:lnTo>
                <a:lnTo>
                  <a:pt x="88101" y="51906"/>
                </a:lnTo>
                <a:lnTo>
                  <a:pt x="84595" y="48217"/>
                </a:lnTo>
                <a:lnTo>
                  <a:pt x="81089" y="44527"/>
                </a:lnTo>
                <a:lnTo>
                  <a:pt x="74791" y="40379"/>
                </a:lnTo>
                <a:lnTo>
                  <a:pt x="65700" y="35773"/>
                </a:lnTo>
                <a:lnTo>
                  <a:pt x="65700" y="5075"/>
                </a:lnTo>
                <a:lnTo>
                  <a:pt x="70102" y="5238"/>
                </a:lnTo>
                <a:lnTo>
                  <a:pt x="74016" y="6787"/>
                </a:lnTo>
                <a:lnTo>
                  <a:pt x="77441" y="9723"/>
                </a:lnTo>
                <a:lnTo>
                  <a:pt x="80865" y="12658"/>
                </a:lnTo>
                <a:close/>
              </a:path>
              <a:path w="278320" h="92153">
                <a:moveTo>
                  <a:pt x="69206" y="80678"/>
                </a:moveTo>
                <a:lnTo>
                  <a:pt x="65700" y="81330"/>
                </a:lnTo>
                <a:lnTo>
                  <a:pt x="68309" y="84550"/>
                </a:lnTo>
                <a:lnTo>
                  <a:pt x="71182" y="83979"/>
                </a:lnTo>
                <a:lnTo>
                  <a:pt x="72018" y="79617"/>
                </a:lnTo>
                <a:lnTo>
                  <a:pt x="69206" y="806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6" name="object 776"/>
          <p:cNvSpPr/>
          <p:nvPr/>
        </p:nvSpPr>
        <p:spPr>
          <a:xfrm>
            <a:off x="3961651" y="3042215"/>
            <a:ext cx="27962" cy="0"/>
          </a:xfrm>
          <a:custGeom>
            <a:avLst/>
            <a:gdLst/>
            <a:ahLst/>
            <a:cxnLst/>
            <a:rect l="l" t="t" r="r" b="b"/>
            <a:pathLst>
              <a:path w="30758">
                <a:moveTo>
                  <a:pt x="0" y="0"/>
                </a:moveTo>
                <a:lnTo>
                  <a:pt x="30758" y="0"/>
                </a:lnTo>
              </a:path>
            </a:pathLst>
          </a:custGeom>
          <a:ln w="909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7" name="object 777"/>
          <p:cNvSpPr/>
          <p:nvPr/>
        </p:nvSpPr>
        <p:spPr>
          <a:xfrm>
            <a:off x="4002923" y="3005147"/>
            <a:ext cx="7449" cy="23524"/>
          </a:xfrm>
          <a:custGeom>
            <a:avLst/>
            <a:gdLst/>
            <a:ahLst/>
            <a:cxnLst/>
            <a:rect l="l" t="t" r="r" b="b"/>
            <a:pathLst>
              <a:path w="8194" h="26661">
                <a:moveTo>
                  <a:pt x="3118" y="6890"/>
                </a:moveTo>
                <a:lnTo>
                  <a:pt x="3118" y="0"/>
                </a:lnTo>
                <a:lnTo>
                  <a:pt x="0" y="20424"/>
                </a:lnTo>
                <a:lnTo>
                  <a:pt x="2608" y="22992"/>
                </a:lnTo>
                <a:lnTo>
                  <a:pt x="7969" y="26661"/>
                </a:lnTo>
                <a:lnTo>
                  <a:pt x="8194" y="13575"/>
                </a:lnTo>
                <a:lnTo>
                  <a:pt x="4810" y="10232"/>
                </a:lnTo>
                <a:lnTo>
                  <a:pt x="3118" y="68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8" name="object 778"/>
          <p:cNvSpPr/>
          <p:nvPr/>
        </p:nvSpPr>
        <p:spPr>
          <a:xfrm>
            <a:off x="3996362" y="2986856"/>
            <a:ext cx="46975" cy="90053"/>
          </a:xfrm>
          <a:custGeom>
            <a:avLst/>
            <a:gdLst/>
            <a:ahLst/>
            <a:cxnLst/>
            <a:rect l="l" t="t" r="r" b="b"/>
            <a:pathLst>
              <a:path w="51672" h="102060">
                <a:moveTo>
                  <a:pt x="42683" y="18895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6"/>
                </a:lnTo>
                <a:lnTo>
                  <a:pt x="42499" y="10966"/>
                </a:lnTo>
                <a:lnTo>
                  <a:pt x="38708" y="9783"/>
                </a:lnTo>
                <a:lnTo>
                  <a:pt x="34631" y="8683"/>
                </a:lnTo>
                <a:lnTo>
                  <a:pt x="30902" y="8030"/>
                </a:lnTo>
                <a:lnTo>
                  <a:pt x="27518" y="7827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7"/>
                </a:lnTo>
                <a:lnTo>
                  <a:pt x="16490" y="8153"/>
                </a:lnTo>
                <a:lnTo>
                  <a:pt x="11058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7"/>
                </a:lnTo>
                <a:lnTo>
                  <a:pt x="3017" y="37077"/>
                </a:lnTo>
                <a:lnTo>
                  <a:pt x="7216" y="41154"/>
                </a:lnTo>
                <a:lnTo>
                  <a:pt x="10334" y="20729"/>
                </a:lnTo>
                <a:lnTo>
                  <a:pt x="11517" y="17805"/>
                </a:lnTo>
                <a:lnTo>
                  <a:pt x="16245" y="13198"/>
                </a:lnTo>
                <a:lnTo>
                  <a:pt x="19344" y="11802"/>
                </a:lnTo>
                <a:lnTo>
                  <a:pt x="23176" y="11312"/>
                </a:lnTo>
                <a:lnTo>
                  <a:pt x="23176" y="39992"/>
                </a:lnTo>
                <a:lnTo>
                  <a:pt x="20118" y="38239"/>
                </a:lnTo>
                <a:lnTo>
                  <a:pt x="17529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1"/>
                </a:lnTo>
                <a:lnTo>
                  <a:pt x="23298" y="87567"/>
                </a:lnTo>
                <a:lnTo>
                  <a:pt x="15919" y="87445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5"/>
                </a:lnTo>
                <a:lnTo>
                  <a:pt x="3017" y="73482"/>
                </a:lnTo>
                <a:lnTo>
                  <a:pt x="1834" y="68427"/>
                </a:lnTo>
                <a:lnTo>
                  <a:pt x="0" y="68427"/>
                </a:lnTo>
                <a:lnTo>
                  <a:pt x="0" y="84632"/>
                </a:lnTo>
                <a:lnTo>
                  <a:pt x="4362" y="86915"/>
                </a:lnTo>
                <a:lnTo>
                  <a:pt x="7705" y="88423"/>
                </a:lnTo>
                <a:lnTo>
                  <a:pt x="10029" y="89157"/>
                </a:lnTo>
                <a:lnTo>
                  <a:pt x="13535" y="90258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8"/>
                </a:lnTo>
                <a:lnTo>
                  <a:pt x="27518" y="87567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4" y="59764"/>
                </a:lnTo>
                <a:lnTo>
                  <a:pt x="37546" y="61517"/>
                </a:lnTo>
                <a:lnTo>
                  <a:pt x="40441" y="64493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0" y="81656"/>
                </a:lnTo>
                <a:lnTo>
                  <a:pt x="35956" y="84387"/>
                </a:lnTo>
                <a:lnTo>
                  <a:pt x="33837" y="85855"/>
                </a:lnTo>
                <a:lnTo>
                  <a:pt x="33000" y="90217"/>
                </a:lnTo>
                <a:lnTo>
                  <a:pt x="36140" y="89279"/>
                </a:lnTo>
                <a:lnTo>
                  <a:pt x="39279" y="88342"/>
                </a:lnTo>
                <a:lnTo>
                  <a:pt x="41970" y="86935"/>
                </a:lnTo>
                <a:lnTo>
                  <a:pt x="44212" y="85060"/>
                </a:lnTo>
                <a:lnTo>
                  <a:pt x="47147" y="82655"/>
                </a:lnTo>
                <a:lnTo>
                  <a:pt x="49226" y="79678"/>
                </a:lnTo>
                <a:lnTo>
                  <a:pt x="50449" y="76132"/>
                </a:lnTo>
                <a:lnTo>
                  <a:pt x="51265" y="73849"/>
                </a:lnTo>
                <a:lnTo>
                  <a:pt x="51672" y="69161"/>
                </a:lnTo>
                <a:lnTo>
                  <a:pt x="51672" y="63045"/>
                </a:lnTo>
                <a:lnTo>
                  <a:pt x="49919" y="58144"/>
                </a:lnTo>
                <a:lnTo>
                  <a:pt x="46413" y="54454"/>
                </a:lnTo>
                <a:lnTo>
                  <a:pt x="42907" y="50765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6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9" name="object 779"/>
          <p:cNvSpPr/>
          <p:nvPr/>
        </p:nvSpPr>
        <p:spPr>
          <a:xfrm>
            <a:off x="4021379" y="3062611"/>
            <a:ext cx="5745" cy="4352"/>
          </a:xfrm>
          <a:custGeom>
            <a:avLst/>
            <a:gdLst/>
            <a:ahLst/>
            <a:cxnLst/>
            <a:rect l="l" t="t" r="r" b="b"/>
            <a:pathLst>
              <a:path w="6319" h="4932">
                <a:moveTo>
                  <a:pt x="3506" y="1060"/>
                </a:moveTo>
                <a:lnTo>
                  <a:pt x="0" y="1712"/>
                </a:lnTo>
                <a:lnTo>
                  <a:pt x="2608" y="4932"/>
                </a:lnTo>
                <a:lnTo>
                  <a:pt x="5482" y="4361"/>
                </a:lnTo>
                <a:lnTo>
                  <a:pt x="6319" y="0"/>
                </a:lnTo>
                <a:lnTo>
                  <a:pt x="3506" y="1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0" name="object 780"/>
          <p:cNvSpPr/>
          <p:nvPr/>
        </p:nvSpPr>
        <p:spPr>
          <a:xfrm>
            <a:off x="4117830" y="2993008"/>
            <a:ext cx="32131" cy="74135"/>
          </a:xfrm>
          <a:custGeom>
            <a:avLst/>
            <a:gdLst/>
            <a:ahLst/>
            <a:cxnLst/>
            <a:rect l="l" t="t" r="r" b="b"/>
            <a:pathLst>
              <a:path w="35344" h="84020">
                <a:moveTo>
                  <a:pt x="10497" y="10395"/>
                </a:moveTo>
                <a:lnTo>
                  <a:pt x="12535" y="12943"/>
                </a:lnTo>
                <a:lnTo>
                  <a:pt x="12780" y="16388"/>
                </a:lnTo>
                <a:lnTo>
                  <a:pt x="12780" y="76682"/>
                </a:lnTo>
                <a:lnTo>
                  <a:pt x="12025" y="79067"/>
                </a:lnTo>
                <a:lnTo>
                  <a:pt x="9009" y="81268"/>
                </a:lnTo>
                <a:lnTo>
                  <a:pt x="5788" y="81941"/>
                </a:lnTo>
                <a:lnTo>
                  <a:pt x="856" y="82186"/>
                </a:lnTo>
                <a:lnTo>
                  <a:pt x="856" y="84020"/>
                </a:lnTo>
                <a:lnTo>
                  <a:pt x="35344" y="84020"/>
                </a:lnTo>
                <a:lnTo>
                  <a:pt x="35344" y="82308"/>
                </a:lnTo>
                <a:lnTo>
                  <a:pt x="30778" y="82145"/>
                </a:lnTo>
                <a:lnTo>
                  <a:pt x="27660" y="81635"/>
                </a:lnTo>
                <a:lnTo>
                  <a:pt x="25988" y="80779"/>
                </a:lnTo>
                <a:lnTo>
                  <a:pt x="23481" y="77926"/>
                </a:lnTo>
                <a:lnTo>
                  <a:pt x="23481" y="1162"/>
                </a:lnTo>
                <a:lnTo>
                  <a:pt x="23175" y="0"/>
                </a:lnTo>
                <a:lnTo>
                  <a:pt x="22442" y="0"/>
                </a:lnTo>
                <a:lnTo>
                  <a:pt x="0" y="11435"/>
                </a:lnTo>
                <a:lnTo>
                  <a:pt x="1467" y="12494"/>
                </a:lnTo>
                <a:lnTo>
                  <a:pt x="4739" y="11282"/>
                </a:lnTo>
                <a:lnTo>
                  <a:pt x="7806" y="10395"/>
                </a:lnTo>
                <a:lnTo>
                  <a:pt x="10497" y="103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1" name="object 781"/>
          <p:cNvSpPr/>
          <p:nvPr/>
        </p:nvSpPr>
        <p:spPr>
          <a:xfrm>
            <a:off x="4165527" y="2992684"/>
            <a:ext cx="50587" cy="74459"/>
          </a:xfrm>
          <a:custGeom>
            <a:avLst/>
            <a:gdLst/>
            <a:ahLst/>
            <a:cxnLst/>
            <a:rect l="l" t="t" r="r" b="b"/>
            <a:pathLst>
              <a:path w="55646" h="84387">
                <a:moveTo>
                  <a:pt x="12352" y="74848"/>
                </a:moveTo>
                <a:lnTo>
                  <a:pt x="18806" y="68159"/>
                </a:lnTo>
                <a:lnTo>
                  <a:pt x="29282" y="57019"/>
                </a:lnTo>
                <a:lnTo>
                  <a:pt x="37139" y="48221"/>
                </a:lnTo>
                <a:lnTo>
                  <a:pt x="42377" y="41765"/>
                </a:lnTo>
                <a:lnTo>
                  <a:pt x="46984" y="35569"/>
                </a:lnTo>
                <a:lnTo>
                  <a:pt x="49287" y="29128"/>
                </a:lnTo>
                <a:lnTo>
                  <a:pt x="49287" y="16163"/>
                </a:lnTo>
                <a:lnTo>
                  <a:pt x="47157" y="10854"/>
                </a:lnTo>
                <a:lnTo>
                  <a:pt x="42897" y="6512"/>
                </a:lnTo>
                <a:lnTo>
                  <a:pt x="38637" y="2170"/>
                </a:lnTo>
                <a:lnTo>
                  <a:pt x="33062" y="0"/>
                </a:lnTo>
                <a:lnTo>
                  <a:pt x="20587" y="0"/>
                </a:lnTo>
                <a:lnTo>
                  <a:pt x="15359" y="1824"/>
                </a:lnTo>
                <a:lnTo>
                  <a:pt x="10487" y="5472"/>
                </a:lnTo>
                <a:lnTo>
                  <a:pt x="5616" y="9121"/>
                </a:lnTo>
                <a:lnTo>
                  <a:pt x="2161" y="15634"/>
                </a:lnTo>
                <a:lnTo>
                  <a:pt x="122" y="25010"/>
                </a:lnTo>
                <a:lnTo>
                  <a:pt x="2752" y="25560"/>
                </a:lnTo>
                <a:lnTo>
                  <a:pt x="4504" y="20913"/>
                </a:lnTo>
                <a:lnTo>
                  <a:pt x="6339" y="17469"/>
                </a:lnTo>
                <a:lnTo>
                  <a:pt x="8255" y="15226"/>
                </a:lnTo>
                <a:lnTo>
                  <a:pt x="11720" y="11149"/>
                </a:lnTo>
                <a:lnTo>
                  <a:pt x="16245" y="9111"/>
                </a:lnTo>
                <a:lnTo>
                  <a:pt x="26356" y="9111"/>
                </a:lnTo>
                <a:lnTo>
                  <a:pt x="30249" y="10691"/>
                </a:lnTo>
                <a:lnTo>
                  <a:pt x="33510" y="13850"/>
                </a:lnTo>
                <a:lnTo>
                  <a:pt x="36772" y="17010"/>
                </a:lnTo>
                <a:lnTo>
                  <a:pt x="38402" y="21606"/>
                </a:lnTo>
                <a:lnTo>
                  <a:pt x="38402" y="34529"/>
                </a:lnTo>
                <a:lnTo>
                  <a:pt x="35732" y="41602"/>
                </a:lnTo>
                <a:lnTo>
                  <a:pt x="30391" y="48859"/>
                </a:lnTo>
                <a:lnTo>
                  <a:pt x="27332" y="52818"/>
                </a:lnTo>
                <a:lnTo>
                  <a:pt x="20441" y="60964"/>
                </a:lnTo>
                <a:lnTo>
                  <a:pt x="11331" y="71018"/>
                </a:lnTo>
                <a:lnTo>
                  <a:pt x="0" y="82981"/>
                </a:lnTo>
                <a:lnTo>
                  <a:pt x="0" y="84387"/>
                </a:lnTo>
                <a:lnTo>
                  <a:pt x="48859" y="84387"/>
                </a:lnTo>
                <a:lnTo>
                  <a:pt x="55646" y="67326"/>
                </a:lnTo>
                <a:lnTo>
                  <a:pt x="54057" y="66592"/>
                </a:lnTo>
                <a:lnTo>
                  <a:pt x="52059" y="70221"/>
                </a:lnTo>
                <a:lnTo>
                  <a:pt x="50266" y="72504"/>
                </a:lnTo>
                <a:lnTo>
                  <a:pt x="47086" y="74379"/>
                </a:lnTo>
                <a:lnTo>
                  <a:pt x="44334" y="74848"/>
                </a:lnTo>
                <a:lnTo>
                  <a:pt x="12352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2" name="object 782"/>
          <p:cNvSpPr/>
          <p:nvPr/>
        </p:nvSpPr>
        <p:spPr>
          <a:xfrm>
            <a:off x="4053232" y="2992360"/>
            <a:ext cx="44305" cy="75592"/>
          </a:xfrm>
          <a:custGeom>
            <a:avLst/>
            <a:gdLst/>
            <a:ahLst/>
            <a:cxnLst/>
            <a:rect l="l" t="t" r="r" b="b"/>
            <a:pathLst>
              <a:path w="48736" h="85671">
                <a:moveTo>
                  <a:pt x="2079" y="20852"/>
                </a:moveTo>
                <a:lnTo>
                  <a:pt x="4239" y="17102"/>
                </a:lnTo>
                <a:lnTo>
                  <a:pt x="6258" y="14329"/>
                </a:lnTo>
                <a:lnTo>
                  <a:pt x="8133" y="12535"/>
                </a:lnTo>
                <a:lnTo>
                  <a:pt x="11557" y="9233"/>
                </a:lnTo>
                <a:lnTo>
                  <a:pt x="15511" y="7582"/>
                </a:lnTo>
                <a:lnTo>
                  <a:pt x="23787" y="7582"/>
                </a:lnTo>
                <a:lnTo>
                  <a:pt x="27160" y="8744"/>
                </a:lnTo>
                <a:lnTo>
                  <a:pt x="30117" y="11068"/>
                </a:lnTo>
                <a:lnTo>
                  <a:pt x="33072" y="13391"/>
                </a:lnTo>
                <a:lnTo>
                  <a:pt x="34550" y="16775"/>
                </a:lnTo>
                <a:lnTo>
                  <a:pt x="34550" y="26233"/>
                </a:lnTo>
                <a:lnTo>
                  <a:pt x="32675" y="30269"/>
                </a:lnTo>
                <a:lnTo>
                  <a:pt x="28924" y="33326"/>
                </a:lnTo>
                <a:lnTo>
                  <a:pt x="25173" y="36384"/>
                </a:lnTo>
                <a:lnTo>
                  <a:pt x="20037" y="39095"/>
                </a:lnTo>
                <a:lnTo>
                  <a:pt x="13514" y="41460"/>
                </a:lnTo>
                <a:lnTo>
                  <a:pt x="14288" y="42968"/>
                </a:lnTo>
                <a:lnTo>
                  <a:pt x="25887" y="42866"/>
                </a:lnTo>
                <a:lnTo>
                  <a:pt x="32287" y="45659"/>
                </a:lnTo>
                <a:lnTo>
                  <a:pt x="36079" y="51244"/>
                </a:lnTo>
                <a:lnTo>
                  <a:pt x="38321" y="54546"/>
                </a:lnTo>
                <a:lnTo>
                  <a:pt x="39442" y="58378"/>
                </a:lnTo>
                <a:lnTo>
                  <a:pt x="39442" y="67265"/>
                </a:lnTo>
                <a:lnTo>
                  <a:pt x="38056" y="71454"/>
                </a:lnTo>
                <a:lnTo>
                  <a:pt x="35284" y="75306"/>
                </a:lnTo>
                <a:lnTo>
                  <a:pt x="32511" y="79159"/>
                </a:lnTo>
                <a:lnTo>
                  <a:pt x="28272" y="81085"/>
                </a:lnTo>
                <a:lnTo>
                  <a:pt x="19996" y="81085"/>
                </a:lnTo>
                <a:lnTo>
                  <a:pt x="16867" y="79923"/>
                </a:lnTo>
                <a:lnTo>
                  <a:pt x="13178" y="77600"/>
                </a:lnTo>
                <a:lnTo>
                  <a:pt x="9488" y="75276"/>
                </a:lnTo>
                <a:lnTo>
                  <a:pt x="6522" y="74114"/>
                </a:lnTo>
                <a:lnTo>
                  <a:pt x="4280" y="74114"/>
                </a:lnTo>
                <a:lnTo>
                  <a:pt x="1009" y="75581"/>
                </a:lnTo>
                <a:lnTo>
                  <a:pt x="0" y="78639"/>
                </a:lnTo>
                <a:lnTo>
                  <a:pt x="1009" y="81951"/>
                </a:lnTo>
                <a:lnTo>
                  <a:pt x="5045" y="84927"/>
                </a:lnTo>
                <a:lnTo>
                  <a:pt x="8561" y="85671"/>
                </a:lnTo>
                <a:lnTo>
                  <a:pt x="16096" y="85620"/>
                </a:lnTo>
                <a:lnTo>
                  <a:pt x="29496" y="83105"/>
                </a:lnTo>
                <a:lnTo>
                  <a:pt x="39595" y="76804"/>
                </a:lnTo>
                <a:lnTo>
                  <a:pt x="45690" y="70893"/>
                </a:lnTo>
                <a:lnTo>
                  <a:pt x="48736" y="64065"/>
                </a:lnTo>
                <a:lnTo>
                  <a:pt x="48736" y="49756"/>
                </a:lnTo>
                <a:lnTo>
                  <a:pt x="46515" y="44334"/>
                </a:lnTo>
                <a:lnTo>
                  <a:pt x="42071" y="40053"/>
                </a:lnTo>
                <a:lnTo>
                  <a:pt x="39707" y="37811"/>
                </a:lnTo>
                <a:lnTo>
                  <a:pt x="36567" y="35854"/>
                </a:lnTo>
                <a:lnTo>
                  <a:pt x="32654" y="34183"/>
                </a:lnTo>
                <a:lnTo>
                  <a:pt x="35997" y="31859"/>
                </a:lnTo>
                <a:lnTo>
                  <a:pt x="40053" y="27884"/>
                </a:lnTo>
                <a:lnTo>
                  <a:pt x="42866" y="24582"/>
                </a:lnTo>
                <a:lnTo>
                  <a:pt x="44273" y="20954"/>
                </a:lnTo>
                <a:lnTo>
                  <a:pt x="44273" y="12515"/>
                </a:lnTo>
                <a:lnTo>
                  <a:pt x="42571" y="8561"/>
                </a:lnTo>
                <a:lnTo>
                  <a:pt x="39166" y="5136"/>
                </a:lnTo>
                <a:lnTo>
                  <a:pt x="35763" y="1712"/>
                </a:lnTo>
                <a:lnTo>
                  <a:pt x="30942" y="0"/>
                </a:lnTo>
                <a:lnTo>
                  <a:pt x="18875" y="0"/>
                </a:lnTo>
                <a:lnTo>
                  <a:pt x="13739" y="1854"/>
                </a:lnTo>
                <a:lnTo>
                  <a:pt x="9295" y="5564"/>
                </a:lnTo>
                <a:lnTo>
                  <a:pt x="4851" y="9274"/>
                </a:lnTo>
                <a:lnTo>
                  <a:pt x="1814" y="14227"/>
                </a:lnTo>
                <a:lnTo>
                  <a:pt x="183" y="20424"/>
                </a:lnTo>
                <a:lnTo>
                  <a:pt x="2079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3" name="object 783"/>
          <p:cNvSpPr/>
          <p:nvPr/>
        </p:nvSpPr>
        <p:spPr>
          <a:xfrm>
            <a:off x="4371515" y="2992738"/>
            <a:ext cx="195981" cy="82877"/>
          </a:xfrm>
          <a:custGeom>
            <a:avLst/>
            <a:gdLst/>
            <a:ahLst/>
            <a:cxnLst/>
            <a:rect l="l" t="t" r="r" b="b"/>
            <a:pathLst>
              <a:path w="215579" h="93927">
                <a:moveTo>
                  <a:pt x="119675" y="10701"/>
                </a:moveTo>
                <a:lnTo>
                  <a:pt x="121713" y="13249"/>
                </a:lnTo>
                <a:lnTo>
                  <a:pt x="121958" y="16694"/>
                </a:lnTo>
                <a:lnTo>
                  <a:pt x="121958" y="76988"/>
                </a:lnTo>
                <a:lnTo>
                  <a:pt x="121203" y="79373"/>
                </a:lnTo>
                <a:lnTo>
                  <a:pt x="118187" y="81574"/>
                </a:lnTo>
                <a:lnTo>
                  <a:pt x="114966" y="82247"/>
                </a:lnTo>
                <a:lnTo>
                  <a:pt x="110034" y="82492"/>
                </a:lnTo>
                <a:lnTo>
                  <a:pt x="110034" y="84326"/>
                </a:lnTo>
                <a:lnTo>
                  <a:pt x="144522" y="84326"/>
                </a:lnTo>
                <a:lnTo>
                  <a:pt x="144522" y="82614"/>
                </a:lnTo>
                <a:lnTo>
                  <a:pt x="139957" y="82451"/>
                </a:lnTo>
                <a:lnTo>
                  <a:pt x="136838" y="81941"/>
                </a:lnTo>
                <a:lnTo>
                  <a:pt x="135166" y="81085"/>
                </a:lnTo>
                <a:lnTo>
                  <a:pt x="132659" y="78231"/>
                </a:lnTo>
                <a:lnTo>
                  <a:pt x="132659" y="1468"/>
                </a:lnTo>
                <a:lnTo>
                  <a:pt x="132353" y="305"/>
                </a:lnTo>
                <a:lnTo>
                  <a:pt x="131620" y="305"/>
                </a:lnTo>
                <a:lnTo>
                  <a:pt x="109178" y="11740"/>
                </a:lnTo>
                <a:lnTo>
                  <a:pt x="110645" y="12800"/>
                </a:lnTo>
                <a:lnTo>
                  <a:pt x="113916" y="11587"/>
                </a:lnTo>
                <a:lnTo>
                  <a:pt x="116984" y="10701"/>
                </a:lnTo>
                <a:lnTo>
                  <a:pt x="119675" y="10701"/>
                </a:lnTo>
                <a:close/>
              </a:path>
              <a:path w="215579" h="93927">
                <a:moveTo>
                  <a:pt x="192097" y="3485"/>
                </a:moveTo>
                <a:lnTo>
                  <a:pt x="196276" y="6135"/>
                </a:lnTo>
                <a:lnTo>
                  <a:pt x="199130" y="11435"/>
                </a:lnTo>
                <a:lnTo>
                  <a:pt x="201983" y="16734"/>
                </a:lnTo>
                <a:lnTo>
                  <a:pt x="203410" y="23624"/>
                </a:lnTo>
                <a:lnTo>
                  <a:pt x="206386" y="65675"/>
                </a:lnTo>
                <a:lnTo>
                  <a:pt x="209770" y="59968"/>
                </a:lnTo>
                <a:lnTo>
                  <a:pt x="212093" y="53568"/>
                </a:lnTo>
                <a:lnTo>
                  <a:pt x="214417" y="47167"/>
                </a:lnTo>
                <a:lnTo>
                  <a:pt x="215579" y="40869"/>
                </a:lnTo>
                <a:lnTo>
                  <a:pt x="215579" y="25867"/>
                </a:lnTo>
                <a:lnTo>
                  <a:pt x="213133" y="17886"/>
                </a:lnTo>
                <a:lnTo>
                  <a:pt x="208241" y="10731"/>
                </a:lnTo>
                <a:lnTo>
                  <a:pt x="203349" y="3577"/>
                </a:lnTo>
                <a:lnTo>
                  <a:pt x="196419" y="0"/>
                </a:lnTo>
                <a:lnTo>
                  <a:pt x="179908" y="0"/>
                </a:lnTo>
                <a:lnTo>
                  <a:pt x="182598" y="3485"/>
                </a:lnTo>
                <a:lnTo>
                  <a:pt x="192097" y="3485"/>
                </a:lnTo>
                <a:close/>
              </a:path>
              <a:path w="215579" h="93927">
                <a:moveTo>
                  <a:pt x="175403" y="81697"/>
                </a:moveTo>
                <a:lnTo>
                  <a:pt x="172591" y="82797"/>
                </a:lnTo>
                <a:lnTo>
                  <a:pt x="169064" y="83837"/>
                </a:lnTo>
                <a:lnTo>
                  <a:pt x="164824" y="84815"/>
                </a:lnTo>
                <a:lnTo>
                  <a:pt x="165436" y="87261"/>
                </a:lnTo>
                <a:lnTo>
                  <a:pt x="172203" y="86405"/>
                </a:lnTo>
                <a:lnTo>
                  <a:pt x="177809" y="85182"/>
                </a:lnTo>
                <a:lnTo>
                  <a:pt x="182252" y="83592"/>
                </a:lnTo>
                <a:lnTo>
                  <a:pt x="190202" y="80779"/>
                </a:lnTo>
                <a:lnTo>
                  <a:pt x="196765" y="76478"/>
                </a:lnTo>
                <a:lnTo>
                  <a:pt x="201942" y="70689"/>
                </a:lnTo>
                <a:lnTo>
                  <a:pt x="206386" y="65675"/>
                </a:lnTo>
                <a:lnTo>
                  <a:pt x="203410" y="23624"/>
                </a:lnTo>
                <a:lnTo>
                  <a:pt x="203227" y="38494"/>
                </a:lnTo>
                <a:lnTo>
                  <a:pt x="203105" y="41123"/>
                </a:lnTo>
                <a:lnTo>
                  <a:pt x="202961" y="42642"/>
                </a:lnTo>
                <a:lnTo>
                  <a:pt x="200710" y="45414"/>
                </a:lnTo>
                <a:lnTo>
                  <a:pt x="197754" y="46963"/>
                </a:lnTo>
                <a:lnTo>
                  <a:pt x="194798" y="48512"/>
                </a:lnTo>
                <a:lnTo>
                  <a:pt x="191934" y="49287"/>
                </a:lnTo>
                <a:lnTo>
                  <a:pt x="183129" y="49287"/>
                </a:lnTo>
                <a:lnTo>
                  <a:pt x="178960" y="46759"/>
                </a:lnTo>
                <a:lnTo>
                  <a:pt x="176657" y="41704"/>
                </a:lnTo>
                <a:lnTo>
                  <a:pt x="174354" y="36649"/>
                </a:lnTo>
                <a:lnTo>
                  <a:pt x="173202" y="31146"/>
                </a:lnTo>
                <a:lnTo>
                  <a:pt x="173202" y="17978"/>
                </a:lnTo>
                <a:lnTo>
                  <a:pt x="174435" y="12556"/>
                </a:lnTo>
                <a:lnTo>
                  <a:pt x="176902" y="8927"/>
                </a:lnTo>
                <a:lnTo>
                  <a:pt x="179368" y="5300"/>
                </a:lnTo>
                <a:lnTo>
                  <a:pt x="182598" y="3485"/>
                </a:lnTo>
                <a:lnTo>
                  <a:pt x="179908" y="0"/>
                </a:lnTo>
                <a:lnTo>
                  <a:pt x="173722" y="2812"/>
                </a:lnTo>
                <a:lnTo>
                  <a:pt x="168891" y="8439"/>
                </a:lnTo>
                <a:lnTo>
                  <a:pt x="164060" y="14064"/>
                </a:lnTo>
                <a:lnTo>
                  <a:pt x="161644" y="21219"/>
                </a:lnTo>
                <a:lnTo>
                  <a:pt x="161644" y="36710"/>
                </a:lnTo>
                <a:lnTo>
                  <a:pt x="163672" y="42571"/>
                </a:lnTo>
                <a:lnTo>
                  <a:pt x="167729" y="47483"/>
                </a:lnTo>
                <a:lnTo>
                  <a:pt x="171786" y="52396"/>
                </a:lnTo>
                <a:lnTo>
                  <a:pt x="177278" y="54851"/>
                </a:lnTo>
                <a:lnTo>
                  <a:pt x="185962" y="54851"/>
                </a:lnTo>
                <a:lnTo>
                  <a:pt x="190018" y="54118"/>
                </a:lnTo>
                <a:lnTo>
                  <a:pt x="194095" y="53262"/>
                </a:lnTo>
                <a:lnTo>
                  <a:pt x="197641" y="51693"/>
                </a:lnTo>
                <a:lnTo>
                  <a:pt x="200659" y="49409"/>
                </a:lnTo>
                <a:lnTo>
                  <a:pt x="202799" y="47819"/>
                </a:lnTo>
                <a:lnTo>
                  <a:pt x="202147" y="51244"/>
                </a:lnTo>
                <a:lnTo>
                  <a:pt x="200526" y="55493"/>
                </a:lnTo>
                <a:lnTo>
                  <a:pt x="197937" y="60569"/>
                </a:lnTo>
                <a:lnTo>
                  <a:pt x="195348" y="65645"/>
                </a:lnTo>
                <a:lnTo>
                  <a:pt x="191894" y="70241"/>
                </a:lnTo>
                <a:lnTo>
                  <a:pt x="187572" y="74358"/>
                </a:lnTo>
                <a:lnTo>
                  <a:pt x="184514" y="77253"/>
                </a:lnTo>
                <a:lnTo>
                  <a:pt x="180458" y="79699"/>
                </a:lnTo>
                <a:lnTo>
                  <a:pt x="175403" y="81697"/>
                </a:lnTo>
                <a:close/>
              </a:path>
              <a:path w="215579" h="93927">
                <a:moveTo>
                  <a:pt x="0" y="52161"/>
                </a:moveTo>
                <a:lnTo>
                  <a:pt x="0" y="59988"/>
                </a:lnTo>
                <a:lnTo>
                  <a:pt x="30758" y="59988"/>
                </a:lnTo>
                <a:lnTo>
                  <a:pt x="30758" y="52161"/>
                </a:lnTo>
                <a:lnTo>
                  <a:pt x="0" y="52161"/>
                </a:lnTo>
                <a:close/>
              </a:path>
              <a:path w="215579" h="93927">
                <a:moveTo>
                  <a:pt x="48516" y="20954"/>
                </a:moveTo>
                <a:lnTo>
                  <a:pt x="48516" y="14064"/>
                </a:lnTo>
                <a:lnTo>
                  <a:pt x="45397" y="34489"/>
                </a:lnTo>
                <a:lnTo>
                  <a:pt x="48006" y="37057"/>
                </a:lnTo>
                <a:lnTo>
                  <a:pt x="53367" y="40726"/>
                </a:lnTo>
                <a:lnTo>
                  <a:pt x="53592" y="27639"/>
                </a:lnTo>
                <a:lnTo>
                  <a:pt x="50208" y="24297"/>
                </a:lnTo>
                <a:lnTo>
                  <a:pt x="48516" y="20954"/>
                </a:lnTo>
                <a:close/>
              </a:path>
              <a:path w="215579" h="93927">
                <a:moveTo>
                  <a:pt x="80865" y="12230"/>
                </a:moveTo>
                <a:lnTo>
                  <a:pt x="83046" y="16388"/>
                </a:lnTo>
                <a:lnTo>
                  <a:pt x="83984" y="21769"/>
                </a:lnTo>
                <a:lnTo>
                  <a:pt x="85818" y="21769"/>
                </a:lnTo>
                <a:lnTo>
                  <a:pt x="85818" y="7827"/>
                </a:lnTo>
                <a:lnTo>
                  <a:pt x="83657" y="5870"/>
                </a:lnTo>
                <a:lnTo>
                  <a:pt x="80681" y="4300"/>
                </a:lnTo>
                <a:lnTo>
                  <a:pt x="76890" y="3118"/>
                </a:lnTo>
                <a:lnTo>
                  <a:pt x="72813" y="2017"/>
                </a:lnTo>
                <a:lnTo>
                  <a:pt x="69083" y="1365"/>
                </a:lnTo>
                <a:lnTo>
                  <a:pt x="65700" y="1161"/>
                </a:lnTo>
                <a:lnTo>
                  <a:pt x="65700" y="-6665"/>
                </a:lnTo>
                <a:lnTo>
                  <a:pt x="61480" y="-6665"/>
                </a:lnTo>
                <a:lnTo>
                  <a:pt x="61480" y="1161"/>
                </a:lnTo>
                <a:lnTo>
                  <a:pt x="54672" y="1487"/>
                </a:lnTo>
                <a:lnTo>
                  <a:pt x="49240" y="3566"/>
                </a:lnTo>
                <a:lnTo>
                  <a:pt x="45184" y="7399"/>
                </a:lnTo>
                <a:lnTo>
                  <a:pt x="41127" y="11231"/>
                </a:lnTo>
                <a:lnTo>
                  <a:pt x="39099" y="15471"/>
                </a:lnTo>
                <a:lnTo>
                  <a:pt x="39099" y="25622"/>
                </a:lnTo>
                <a:lnTo>
                  <a:pt x="41199" y="30412"/>
                </a:lnTo>
                <a:lnTo>
                  <a:pt x="45397" y="34489"/>
                </a:lnTo>
                <a:lnTo>
                  <a:pt x="48516" y="14064"/>
                </a:lnTo>
                <a:lnTo>
                  <a:pt x="49699" y="11139"/>
                </a:lnTo>
                <a:lnTo>
                  <a:pt x="54427" y="6532"/>
                </a:lnTo>
                <a:lnTo>
                  <a:pt x="57526" y="5136"/>
                </a:lnTo>
                <a:lnTo>
                  <a:pt x="61358" y="4647"/>
                </a:lnTo>
                <a:lnTo>
                  <a:pt x="61358" y="33326"/>
                </a:lnTo>
                <a:lnTo>
                  <a:pt x="58300" y="31574"/>
                </a:lnTo>
                <a:lnTo>
                  <a:pt x="55711" y="29678"/>
                </a:lnTo>
                <a:lnTo>
                  <a:pt x="53592" y="27639"/>
                </a:lnTo>
                <a:lnTo>
                  <a:pt x="53367" y="40726"/>
                </a:lnTo>
                <a:lnTo>
                  <a:pt x="61480" y="45495"/>
                </a:lnTo>
                <a:lnTo>
                  <a:pt x="61480" y="80902"/>
                </a:lnTo>
                <a:lnTo>
                  <a:pt x="54101" y="80779"/>
                </a:lnTo>
                <a:lnTo>
                  <a:pt x="48557" y="78272"/>
                </a:lnTo>
                <a:lnTo>
                  <a:pt x="44847" y="73380"/>
                </a:lnTo>
                <a:lnTo>
                  <a:pt x="42809" y="70689"/>
                </a:lnTo>
                <a:lnTo>
                  <a:pt x="41199" y="66817"/>
                </a:lnTo>
                <a:lnTo>
                  <a:pt x="40016" y="61761"/>
                </a:lnTo>
                <a:lnTo>
                  <a:pt x="38181" y="61761"/>
                </a:lnTo>
                <a:lnTo>
                  <a:pt x="38181" y="77967"/>
                </a:lnTo>
                <a:lnTo>
                  <a:pt x="42544" y="80250"/>
                </a:lnTo>
                <a:lnTo>
                  <a:pt x="45887" y="81758"/>
                </a:lnTo>
                <a:lnTo>
                  <a:pt x="48211" y="82492"/>
                </a:lnTo>
                <a:lnTo>
                  <a:pt x="51717" y="83592"/>
                </a:lnTo>
                <a:lnTo>
                  <a:pt x="56139" y="84204"/>
                </a:lnTo>
                <a:lnTo>
                  <a:pt x="61480" y="84326"/>
                </a:lnTo>
                <a:lnTo>
                  <a:pt x="61480" y="95395"/>
                </a:lnTo>
                <a:lnTo>
                  <a:pt x="65700" y="95395"/>
                </a:lnTo>
                <a:lnTo>
                  <a:pt x="65700" y="84326"/>
                </a:lnTo>
                <a:lnTo>
                  <a:pt x="68308" y="84122"/>
                </a:lnTo>
                <a:lnTo>
                  <a:pt x="65700" y="80902"/>
                </a:lnTo>
                <a:lnTo>
                  <a:pt x="65700" y="47697"/>
                </a:lnTo>
                <a:lnTo>
                  <a:pt x="70632" y="50714"/>
                </a:lnTo>
                <a:lnTo>
                  <a:pt x="73976" y="53098"/>
                </a:lnTo>
                <a:lnTo>
                  <a:pt x="75728" y="54851"/>
                </a:lnTo>
                <a:lnTo>
                  <a:pt x="78623" y="57828"/>
                </a:lnTo>
                <a:lnTo>
                  <a:pt x="80070" y="61272"/>
                </a:lnTo>
                <a:lnTo>
                  <a:pt x="80070" y="70812"/>
                </a:lnTo>
                <a:lnTo>
                  <a:pt x="78092" y="74991"/>
                </a:lnTo>
                <a:lnTo>
                  <a:pt x="74138" y="77722"/>
                </a:lnTo>
                <a:lnTo>
                  <a:pt x="72019" y="79189"/>
                </a:lnTo>
                <a:lnTo>
                  <a:pt x="71182" y="83551"/>
                </a:lnTo>
                <a:lnTo>
                  <a:pt x="74322" y="82614"/>
                </a:lnTo>
                <a:lnTo>
                  <a:pt x="77461" y="81676"/>
                </a:lnTo>
                <a:lnTo>
                  <a:pt x="80152" y="80270"/>
                </a:lnTo>
                <a:lnTo>
                  <a:pt x="82393" y="78394"/>
                </a:lnTo>
                <a:lnTo>
                  <a:pt x="85329" y="75989"/>
                </a:lnTo>
                <a:lnTo>
                  <a:pt x="87408" y="73013"/>
                </a:lnTo>
                <a:lnTo>
                  <a:pt x="88631" y="69466"/>
                </a:lnTo>
                <a:lnTo>
                  <a:pt x="89447" y="67184"/>
                </a:lnTo>
                <a:lnTo>
                  <a:pt x="89854" y="62495"/>
                </a:lnTo>
                <a:lnTo>
                  <a:pt x="89854" y="56380"/>
                </a:lnTo>
                <a:lnTo>
                  <a:pt x="88101" y="51478"/>
                </a:lnTo>
                <a:lnTo>
                  <a:pt x="84595" y="47789"/>
                </a:lnTo>
                <a:lnTo>
                  <a:pt x="81089" y="44099"/>
                </a:lnTo>
                <a:lnTo>
                  <a:pt x="74791" y="39951"/>
                </a:lnTo>
                <a:lnTo>
                  <a:pt x="65700" y="35345"/>
                </a:lnTo>
                <a:lnTo>
                  <a:pt x="65700" y="4647"/>
                </a:lnTo>
                <a:lnTo>
                  <a:pt x="70102" y="4810"/>
                </a:lnTo>
                <a:lnTo>
                  <a:pt x="74016" y="6359"/>
                </a:lnTo>
                <a:lnTo>
                  <a:pt x="77441" y="9295"/>
                </a:lnTo>
                <a:lnTo>
                  <a:pt x="80865" y="12230"/>
                </a:lnTo>
                <a:close/>
              </a:path>
              <a:path w="215579" h="93927">
                <a:moveTo>
                  <a:pt x="69205" y="80250"/>
                </a:moveTo>
                <a:lnTo>
                  <a:pt x="65700" y="80902"/>
                </a:lnTo>
                <a:lnTo>
                  <a:pt x="68308" y="84122"/>
                </a:lnTo>
                <a:lnTo>
                  <a:pt x="71182" y="83551"/>
                </a:lnTo>
                <a:lnTo>
                  <a:pt x="72019" y="79189"/>
                </a:lnTo>
                <a:lnTo>
                  <a:pt x="69205" y="8025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4" name="object 784"/>
          <p:cNvSpPr/>
          <p:nvPr/>
        </p:nvSpPr>
        <p:spPr>
          <a:xfrm>
            <a:off x="4781935" y="2991605"/>
            <a:ext cx="219029" cy="81474"/>
          </a:xfrm>
          <a:custGeom>
            <a:avLst/>
            <a:gdLst/>
            <a:ahLst/>
            <a:cxnLst/>
            <a:rect l="l" t="t" r="r" b="b"/>
            <a:pathLst>
              <a:path w="240932" h="92337">
                <a:moveTo>
                  <a:pt x="202438" y="73686"/>
                </a:moveTo>
                <a:lnTo>
                  <a:pt x="199605" y="67326"/>
                </a:lnTo>
                <a:lnTo>
                  <a:pt x="198188" y="60824"/>
                </a:lnTo>
                <a:lnTo>
                  <a:pt x="198188" y="49042"/>
                </a:lnTo>
                <a:lnTo>
                  <a:pt x="201546" y="15053"/>
                </a:lnTo>
                <a:lnTo>
                  <a:pt x="193260" y="25525"/>
                </a:lnTo>
                <a:lnTo>
                  <a:pt x="188288" y="37181"/>
                </a:lnTo>
                <a:lnTo>
                  <a:pt x="186631" y="50021"/>
                </a:lnTo>
                <a:lnTo>
                  <a:pt x="186722" y="53346"/>
                </a:lnTo>
                <a:lnTo>
                  <a:pt x="189310" y="66452"/>
                </a:lnTo>
                <a:lnTo>
                  <a:pt x="195467" y="76866"/>
                </a:lnTo>
                <a:lnTo>
                  <a:pt x="201358" y="83593"/>
                </a:lnTo>
                <a:lnTo>
                  <a:pt x="207890" y="86955"/>
                </a:lnTo>
                <a:lnTo>
                  <a:pt x="205272" y="80045"/>
                </a:lnTo>
                <a:lnTo>
                  <a:pt x="202438" y="73686"/>
                </a:lnTo>
                <a:close/>
              </a:path>
              <a:path w="240932" h="92337">
                <a:moveTo>
                  <a:pt x="10334" y="22238"/>
                </a:moveTo>
                <a:lnTo>
                  <a:pt x="10334" y="15348"/>
                </a:lnTo>
                <a:lnTo>
                  <a:pt x="7215" y="35773"/>
                </a:lnTo>
                <a:lnTo>
                  <a:pt x="9824" y="38341"/>
                </a:lnTo>
                <a:lnTo>
                  <a:pt x="15185" y="42010"/>
                </a:lnTo>
                <a:lnTo>
                  <a:pt x="15410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40932" h="92337">
                <a:moveTo>
                  <a:pt x="42683" y="13514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5" y="7154"/>
                </a:lnTo>
                <a:lnTo>
                  <a:pt x="42499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2" y="2649"/>
                </a:lnTo>
                <a:lnTo>
                  <a:pt x="27518" y="2446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7" y="31696"/>
                </a:lnTo>
                <a:lnTo>
                  <a:pt x="7215" y="35773"/>
                </a:lnTo>
                <a:lnTo>
                  <a:pt x="10334" y="15348"/>
                </a:lnTo>
                <a:lnTo>
                  <a:pt x="11517" y="12423"/>
                </a:lnTo>
                <a:lnTo>
                  <a:pt x="16245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29" y="30962"/>
                </a:lnTo>
                <a:lnTo>
                  <a:pt x="15410" y="28924"/>
                </a:lnTo>
                <a:lnTo>
                  <a:pt x="15185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7" y="68101"/>
                </a:lnTo>
                <a:lnTo>
                  <a:pt x="1834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2" y="81534"/>
                </a:lnTo>
                <a:lnTo>
                  <a:pt x="7705" y="83042"/>
                </a:lnTo>
                <a:lnTo>
                  <a:pt x="10029" y="83776"/>
                </a:lnTo>
                <a:lnTo>
                  <a:pt x="13535" y="84876"/>
                </a:lnTo>
                <a:lnTo>
                  <a:pt x="17957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8" y="96679"/>
                </a:lnTo>
                <a:lnTo>
                  <a:pt x="27518" y="85610"/>
                </a:lnTo>
                <a:lnTo>
                  <a:pt x="30126" y="85406"/>
                </a:lnTo>
                <a:lnTo>
                  <a:pt x="27518" y="82186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4" y="54383"/>
                </a:lnTo>
                <a:lnTo>
                  <a:pt x="37546" y="56136"/>
                </a:lnTo>
                <a:lnTo>
                  <a:pt x="40441" y="59112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0" y="76275"/>
                </a:lnTo>
                <a:lnTo>
                  <a:pt x="35956" y="79006"/>
                </a:lnTo>
                <a:lnTo>
                  <a:pt x="33837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70" y="81554"/>
                </a:lnTo>
                <a:lnTo>
                  <a:pt x="44211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5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4"/>
                </a:lnTo>
                <a:close/>
              </a:path>
              <a:path w="240932" h="92337">
                <a:moveTo>
                  <a:pt x="31023" y="81534"/>
                </a:moveTo>
                <a:lnTo>
                  <a:pt x="27518" y="82186"/>
                </a:lnTo>
                <a:lnTo>
                  <a:pt x="30126" y="85406"/>
                </a:lnTo>
                <a:lnTo>
                  <a:pt x="33000" y="84835"/>
                </a:lnTo>
                <a:lnTo>
                  <a:pt x="33837" y="80473"/>
                </a:lnTo>
                <a:lnTo>
                  <a:pt x="31023" y="81534"/>
                </a:lnTo>
                <a:close/>
              </a:path>
              <a:path w="240932" h="92337">
                <a:moveTo>
                  <a:pt x="81493" y="11985"/>
                </a:moveTo>
                <a:lnTo>
                  <a:pt x="83531" y="14533"/>
                </a:lnTo>
                <a:lnTo>
                  <a:pt x="83776" y="17978"/>
                </a:lnTo>
                <a:lnTo>
                  <a:pt x="83776" y="78272"/>
                </a:lnTo>
                <a:lnTo>
                  <a:pt x="83021" y="80657"/>
                </a:lnTo>
                <a:lnTo>
                  <a:pt x="80005" y="82858"/>
                </a:lnTo>
                <a:lnTo>
                  <a:pt x="76784" y="83531"/>
                </a:lnTo>
                <a:lnTo>
                  <a:pt x="71852" y="83776"/>
                </a:lnTo>
                <a:lnTo>
                  <a:pt x="71852" y="85610"/>
                </a:lnTo>
                <a:lnTo>
                  <a:pt x="106340" y="85610"/>
                </a:lnTo>
                <a:lnTo>
                  <a:pt x="106340" y="83898"/>
                </a:lnTo>
                <a:lnTo>
                  <a:pt x="101775" y="83735"/>
                </a:lnTo>
                <a:lnTo>
                  <a:pt x="98656" y="83225"/>
                </a:lnTo>
                <a:lnTo>
                  <a:pt x="96984" y="82369"/>
                </a:lnTo>
                <a:lnTo>
                  <a:pt x="94477" y="79515"/>
                </a:lnTo>
                <a:lnTo>
                  <a:pt x="94477" y="2752"/>
                </a:lnTo>
                <a:lnTo>
                  <a:pt x="94171" y="1589"/>
                </a:lnTo>
                <a:lnTo>
                  <a:pt x="93438" y="1589"/>
                </a:lnTo>
                <a:lnTo>
                  <a:pt x="70996" y="13025"/>
                </a:lnTo>
                <a:lnTo>
                  <a:pt x="72463" y="14084"/>
                </a:lnTo>
                <a:lnTo>
                  <a:pt x="75734" y="12872"/>
                </a:lnTo>
                <a:lnTo>
                  <a:pt x="78802" y="11985"/>
                </a:lnTo>
                <a:lnTo>
                  <a:pt x="81493" y="11985"/>
                </a:lnTo>
                <a:close/>
              </a:path>
              <a:path w="240932" h="92337">
                <a:moveTo>
                  <a:pt x="144111" y="11985"/>
                </a:moveTo>
                <a:lnTo>
                  <a:pt x="146149" y="14533"/>
                </a:lnTo>
                <a:lnTo>
                  <a:pt x="146394" y="17978"/>
                </a:lnTo>
                <a:lnTo>
                  <a:pt x="146394" y="78272"/>
                </a:lnTo>
                <a:lnTo>
                  <a:pt x="145639" y="80657"/>
                </a:lnTo>
                <a:lnTo>
                  <a:pt x="142623" y="82858"/>
                </a:lnTo>
                <a:lnTo>
                  <a:pt x="139402" y="83531"/>
                </a:lnTo>
                <a:lnTo>
                  <a:pt x="134470" y="83776"/>
                </a:lnTo>
                <a:lnTo>
                  <a:pt x="134470" y="85610"/>
                </a:lnTo>
                <a:lnTo>
                  <a:pt x="168958" y="85610"/>
                </a:lnTo>
                <a:lnTo>
                  <a:pt x="168958" y="83898"/>
                </a:lnTo>
                <a:lnTo>
                  <a:pt x="164393" y="83735"/>
                </a:lnTo>
                <a:lnTo>
                  <a:pt x="161274" y="83225"/>
                </a:lnTo>
                <a:lnTo>
                  <a:pt x="159603" y="82369"/>
                </a:lnTo>
                <a:lnTo>
                  <a:pt x="157095" y="79516"/>
                </a:lnTo>
                <a:lnTo>
                  <a:pt x="157095" y="2752"/>
                </a:lnTo>
                <a:lnTo>
                  <a:pt x="156789" y="1589"/>
                </a:lnTo>
                <a:lnTo>
                  <a:pt x="156056" y="1589"/>
                </a:lnTo>
                <a:lnTo>
                  <a:pt x="133614" y="13025"/>
                </a:lnTo>
                <a:lnTo>
                  <a:pt x="135081" y="14084"/>
                </a:lnTo>
                <a:lnTo>
                  <a:pt x="138352" y="12872"/>
                </a:lnTo>
                <a:lnTo>
                  <a:pt x="141420" y="11985"/>
                </a:lnTo>
                <a:lnTo>
                  <a:pt x="144111" y="11985"/>
                </a:lnTo>
                <a:close/>
              </a:path>
              <a:path w="240932" h="92337">
                <a:moveTo>
                  <a:pt x="224238" y="81157"/>
                </a:moveTo>
                <a:lnTo>
                  <a:pt x="220712" y="83225"/>
                </a:lnTo>
                <a:lnTo>
                  <a:pt x="209746" y="83225"/>
                </a:lnTo>
                <a:lnTo>
                  <a:pt x="205272" y="80045"/>
                </a:lnTo>
                <a:lnTo>
                  <a:pt x="207890" y="86955"/>
                </a:lnTo>
                <a:lnTo>
                  <a:pt x="222730" y="86955"/>
                </a:lnTo>
                <a:lnTo>
                  <a:pt x="228957" y="83959"/>
                </a:lnTo>
                <a:lnTo>
                  <a:pt x="233747" y="77966"/>
                </a:lnTo>
                <a:lnTo>
                  <a:pt x="238538" y="71974"/>
                </a:lnTo>
                <a:lnTo>
                  <a:pt x="240932" y="65247"/>
                </a:lnTo>
                <a:lnTo>
                  <a:pt x="240932" y="49470"/>
                </a:lnTo>
                <a:lnTo>
                  <a:pt x="238731" y="43070"/>
                </a:lnTo>
                <a:lnTo>
                  <a:pt x="234328" y="38585"/>
                </a:lnTo>
                <a:lnTo>
                  <a:pt x="229926" y="34101"/>
                </a:lnTo>
                <a:lnTo>
                  <a:pt x="224483" y="31859"/>
                </a:lnTo>
                <a:lnTo>
                  <a:pt x="214699" y="31859"/>
                </a:lnTo>
                <a:lnTo>
                  <a:pt x="211417" y="32511"/>
                </a:lnTo>
                <a:lnTo>
                  <a:pt x="208156" y="33816"/>
                </a:lnTo>
                <a:lnTo>
                  <a:pt x="204140" y="35691"/>
                </a:lnTo>
                <a:lnTo>
                  <a:pt x="201613" y="37240"/>
                </a:lnTo>
                <a:lnTo>
                  <a:pt x="202591" y="32797"/>
                </a:lnTo>
                <a:lnTo>
                  <a:pt x="204385" y="28312"/>
                </a:lnTo>
                <a:lnTo>
                  <a:pt x="206994" y="23787"/>
                </a:lnTo>
                <a:lnTo>
                  <a:pt x="209603" y="19262"/>
                </a:lnTo>
                <a:lnTo>
                  <a:pt x="212396" y="15532"/>
                </a:lnTo>
                <a:lnTo>
                  <a:pt x="215372" y="12596"/>
                </a:lnTo>
                <a:lnTo>
                  <a:pt x="218266" y="9702"/>
                </a:lnTo>
                <a:lnTo>
                  <a:pt x="221558" y="7450"/>
                </a:lnTo>
                <a:lnTo>
                  <a:pt x="225247" y="5839"/>
                </a:lnTo>
                <a:lnTo>
                  <a:pt x="228937" y="4229"/>
                </a:lnTo>
                <a:lnTo>
                  <a:pt x="233329" y="2955"/>
                </a:lnTo>
                <a:lnTo>
                  <a:pt x="238425" y="2018"/>
                </a:lnTo>
                <a:lnTo>
                  <a:pt x="238120" y="0"/>
                </a:lnTo>
                <a:lnTo>
                  <a:pt x="226710" y="1233"/>
                </a:lnTo>
                <a:lnTo>
                  <a:pt x="214778" y="5549"/>
                </a:lnTo>
                <a:lnTo>
                  <a:pt x="203753" y="12963"/>
                </a:lnTo>
                <a:lnTo>
                  <a:pt x="201546" y="15053"/>
                </a:lnTo>
                <a:lnTo>
                  <a:pt x="198188" y="49042"/>
                </a:lnTo>
                <a:lnTo>
                  <a:pt x="198800" y="45374"/>
                </a:lnTo>
                <a:lnTo>
                  <a:pt x="200023" y="43172"/>
                </a:lnTo>
                <a:lnTo>
                  <a:pt x="202102" y="39421"/>
                </a:lnTo>
                <a:lnTo>
                  <a:pt x="206300" y="37546"/>
                </a:lnTo>
                <a:lnTo>
                  <a:pt x="219469" y="37546"/>
                </a:lnTo>
                <a:lnTo>
                  <a:pt x="224320" y="41052"/>
                </a:lnTo>
                <a:lnTo>
                  <a:pt x="227174" y="48064"/>
                </a:lnTo>
                <a:lnTo>
                  <a:pt x="228886" y="52263"/>
                </a:lnTo>
                <a:lnTo>
                  <a:pt x="229742" y="57073"/>
                </a:lnTo>
                <a:lnTo>
                  <a:pt x="229742" y="68040"/>
                </a:lnTo>
                <a:lnTo>
                  <a:pt x="228641" y="72881"/>
                </a:lnTo>
                <a:lnTo>
                  <a:pt x="226440" y="77018"/>
                </a:lnTo>
                <a:lnTo>
                  <a:pt x="224238" y="81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5" name="object 785"/>
          <p:cNvSpPr/>
          <p:nvPr/>
        </p:nvSpPr>
        <p:spPr>
          <a:xfrm>
            <a:off x="5191798" y="2991605"/>
            <a:ext cx="219029" cy="81474"/>
          </a:xfrm>
          <a:custGeom>
            <a:avLst/>
            <a:gdLst/>
            <a:ahLst/>
            <a:cxnLst/>
            <a:rect l="l" t="t" r="r" b="b"/>
            <a:pathLst>
              <a:path w="240932" h="92337">
                <a:moveTo>
                  <a:pt x="10334" y="22238"/>
                </a:moveTo>
                <a:lnTo>
                  <a:pt x="10334" y="15348"/>
                </a:lnTo>
                <a:lnTo>
                  <a:pt x="7215" y="35773"/>
                </a:lnTo>
                <a:lnTo>
                  <a:pt x="9824" y="38341"/>
                </a:lnTo>
                <a:lnTo>
                  <a:pt x="15185" y="42010"/>
                </a:lnTo>
                <a:lnTo>
                  <a:pt x="15410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40932" h="92337">
                <a:moveTo>
                  <a:pt x="42683" y="13514"/>
                </a:moveTo>
                <a:lnTo>
                  <a:pt x="44864" y="17672"/>
                </a:lnTo>
                <a:lnTo>
                  <a:pt x="45802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5" y="7154"/>
                </a:lnTo>
                <a:lnTo>
                  <a:pt x="42499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2" y="2649"/>
                </a:lnTo>
                <a:lnTo>
                  <a:pt x="27518" y="2446"/>
                </a:lnTo>
                <a:lnTo>
                  <a:pt x="27518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8" y="4851"/>
                </a:lnTo>
                <a:lnTo>
                  <a:pt x="7002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7" y="31696"/>
                </a:lnTo>
                <a:lnTo>
                  <a:pt x="7215" y="35773"/>
                </a:lnTo>
                <a:lnTo>
                  <a:pt x="10334" y="15348"/>
                </a:lnTo>
                <a:lnTo>
                  <a:pt x="11517" y="12423"/>
                </a:lnTo>
                <a:lnTo>
                  <a:pt x="16245" y="7816"/>
                </a:lnTo>
                <a:lnTo>
                  <a:pt x="19344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29" y="30962"/>
                </a:lnTo>
                <a:lnTo>
                  <a:pt x="15410" y="28924"/>
                </a:lnTo>
                <a:lnTo>
                  <a:pt x="15185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5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7" y="68101"/>
                </a:lnTo>
                <a:lnTo>
                  <a:pt x="1834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2" y="81534"/>
                </a:lnTo>
                <a:lnTo>
                  <a:pt x="7705" y="83042"/>
                </a:lnTo>
                <a:lnTo>
                  <a:pt x="10029" y="83776"/>
                </a:lnTo>
                <a:lnTo>
                  <a:pt x="13535" y="84876"/>
                </a:lnTo>
                <a:lnTo>
                  <a:pt x="17957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8" y="96679"/>
                </a:lnTo>
                <a:lnTo>
                  <a:pt x="27518" y="85610"/>
                </a:lnTo>
                <a:lnTo>
                  <a:pt x="30126" y="85406"/>
                </a:lnTo>
                <a:lnTo>
                  <a:pt x="27518" y="82186"/>
                </a:lnTo>
                <a:lnTo>
                  <a:pt x="27518" y="48981"/>
                </a:lnTo>
                <a:lnTo>
                  <a:pt x="32450" y="51998"/>
                </a:lnTo>
                <a:lnTo>
                  <a:pt x="35794" y="54383"/>
                </a:lnTo>
                <a:lnTo>
                  <a:pt x="37546" y="56136"/>
                </a:lnTo>
                <a:lnTo>
                  <a:pt x="40441" y="59112"/>
                </a:lnTo>
                <a:lnTo>
                  <a:pt x="41888" y="62556"/>
                </a:lnTo>
                <a:lnTo>
                  <a:pt x="41888" y="72096"/>
                </a:lnTo>
                <a:lnTo>
                  <a:pt x="39910" y="76275"/>
                </a:lnTo>
                <a:lnTo>
                  <a:pt x="35956" y="79006"/>
                </a:lnTo>
                <a:lnTo>
                  <a:pt x="33837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9" y="82960"/>
                </a:lnTo>
                <a:lnTo>
                  <a:pt x="41970" y="81554"/>
                </a:lnTo>
                <a:lnTo>
                  <a:pt x="44211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4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9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8" y="36629"/>
                </a:lnTo>
                <a:lnTo>
                  <a:pt x="27518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9" y="10579"/>
                </a:lnTo>
                <a:lnTo>
                  <a:pt x="42683" y="13514"/>
                </a:lnTo>
                <a:close/>
              </a:path>
              <a:path w="240932" h="92337">
                <a:moveTo>
                  <a:pt x="31023" y="81534"/>
                </a:moveTo>
                <a:lnTo>
                  <a:pt x="27518" y="82186"/>
                </a:lnTo>
                <a:lnTo>
                  <a:pt x="30126" y="85406"/>
                </a:lnTo>
                <a:lnTo>
                  <a:pt x="33000" y="84835"/>
                </a:lnTo>
                <a:lnTo>
                  <a:pt x="33837" y="80473"/>
                </a:lnTo>
                <a:lnTo>
                  <a:pt x="31023" y="81534"/>
                </a:lnTo>
                <a:close/>
              </a:path>
              <a:path w="240932" h="92337">
                <a:moveTo>
                  <a:pt x="81493" y="11985"/>
                </a:moveTo>
                <a:lnTo>
                  <a:pt x="83531" y="14533"/>
                </a:lnTo>
                <a:lnTo>
                  <a:pt x="83776" y="17978"/>
                </a:lnTo>
                <a:lnTo>
                  <a:pt x="83776" y="78272"/>
                </a:lnTo>
                <a:lnTo>
                  <a:pt x="83022" y="80657"/>
                </a:lnTo>
                <a:lnTo>
                  <a:pt x="80005" y="82858"/>
                </a:lnTo>
                <a:lnTo>
                  <a:pt x="76784" y="83531"/>
                </a:lnTo>
                <a:lnTo>
                  <a:pt x="71852" y="83776"/>
                </a:lnTo>
                <a:lnTo>
                  <a:pt x="71852" y="85610"/>
                </a:lnTo>
                <a:lnTo>
                  <a:pt x="106340" y="85610"/>
                </a:lnTo>
                <a:lnTo>
                  <a:pt x="106340" y="83898"/>
                </a:lnTo>
                <a:lnTo>
                  <a:pt x="101775" y="83735"/>
                </a:lnTo>
                <a:lnTo>
                  <a:pt x="98655" y="83225"/>
                </a:lnTo>
                <a:lnTo>
                  <a:pt x="96984" y="82369"/>
                </a:lnTo>
                <a:lnTo>
                  <a:pt x="94477" y="79515"/>
                </a:lnTo>
                <a:lnTo>
                  <a:pt x="94477" y="2752"/>
                </a:lnTo>
                <a:lnTo>
                  <a:pt x="94171" y="1589"/>
                </a:lnTo>
                <a:lnTo>
                  <a:pt x="93438" y="1589"/>
                </a:lnTo>
                <a:lnTo>
                  <a:pt x="70996" y="13025"/>
                </a:lnTo>
                <a:lnTo>
                  <a:pt x="72463" y="14084"/>
                </a:lnTo>
                <a:lnTo>
                  <a:pt x="75734" y="12872"/>
                </a:lnTo>
                <a:lnTo>
                  <a:pt x="78802" y="11985"/>
                </a:lnTo>
                <a:lnTo>
                  <a:pt x="81493" y="11985"/>
                </a:lnTo>
                <a:close/>
              </a:path>
              <a:path w="240932" h="92337">
                <a:moveTo>
                  <a:pt x="156361" y="64758"/>
                </a:moveTo>
                <a:lnTo>
                  <a:pt x="156361" y="85610"/>
                </a:lnTo>
                <a:lnTo>
                  <a:pt x="166084" y="85610"/>
                </a:lnTo>
                <a:lnTo>
                  <a:pt x="166084" y="64758"/>
                </a:lnTo>
                <a:lnTo>
                  <a:pt x="178865" y="64758"/>
                </a:lnTo>
                <a:lnTo>
                  <a:pt x="178865" y="56625"/>
                </a:lnTo>
                <a:lnTo>
                  <a:pt x="166084" y="56625"/>
                </a:lnTo>
                <a:lnTo>
                  <a:pt x="166084" y="1589"/>
                </a:lnTo>
                <a:lnTo>
                  <a:pt x="160275" y="1589"/>
                </a:lnTo>
                <a:lnTo>
                  <a:pt x="156239" y="14186"/>
                </a:lnTo>
                <a:lnTo>
                  <a:pt x="156239" y="56625"/>
                </a:lnTo>
                <a:lnTo>
                  <a:pt x="121139" y="56625"/>
                </a:lnTo>
                <a:lnTo>
                  <a:pt x="121139" y="64758"/>
                </a:lnTo>
                <a:lnTo>
                  <a:pt x="156361" y="64758"/>
                </a:lnTo>
                <a:close/>
              </a:path>
              <a:path w="240932" h="92337">
                <a:moveTo>
                  <a:pt x="160275" y="1589"/>
                </a:moveTo>
                <a:lnTo>
                  <a:pt x="121139" y="56625"/>
                </a:lnTo>
                <a:lnTo>
                  <a:pt x="126214" y="56625"/>
                </a:lnTo>
                <a:lnTo>
                  <a:pt x="156239" y="14186"/>
                </a:lnTo>
                <a:lnTo>
                  <a:pt x="160275" y="1589"/>
                </a:lnTo>
                <a:close/>
              </a:path>
              <a:path w="240932" h="92337">
                <a:moveTo>
                  <a:pt x="224238" y="81157"/>
                </a:moveTo>
                <a:lnTo>
                  <a:pt x="220712" y="83225"/>
                </a:lnTo>
                <a:lnTo>
                  <a:pt x="209746" y="83225"/>
                </a:lnTo>
                <a:lnTo>
                  <a:pt x="205272" y="80045"/>
                </a:lnTo>
                <a:lnTo>
                  <a:pt x="207891" y="86955"/>
                </a:lnTo>
                <a:lnTo>
                  <a:pt x="222730" y="86955"/>
                </a:lnTo>
                <a:lnTo>
                  <a:pt x="228957" y="83959"/>
                </a:lnTo>
                <a:lnTo>
                  <a:pt x="233748" y="77966"/>
                </a:lnTo>
                <a:lnTo>
                  <a:pt x="238537" y="71974"/>
                </a:lnTo>
                <a:lnTo>
                  <a:pt x="240932" y="65247"/>
                </a:lnTo>
                <a:lnTo>
                  <a:pt x="240932" y="49470"/>
                </a:lnTo>
                <a:lnTo>
                  <a:pt x="238731" y="43070"/>
                </a:lnTo>
                <a:lnTo>
                  <a:pt x="234328" y="38585"/>
                </a:lnTo>
                <a:lnTo>
                  <a:pt x="229926" y="34101"/>
                </a:lnTo>
                <a:lnTo>
                  <a:pt x="224483" y="31859"/>
                </a:lnTo>
                <a:lnTo>
                  <a:pt x="214699" y="31859"/>
                </a:lnTo>
                <a:lnTo>
                  <a:pt x="211417" y="32511"/>
                </a:lnTo>
                <a:lnTo>
                  <a:pt x="208156" y="33816"/>
                </a:lnTo>
                <a:lnTo>
                  <a:pt x="204140" y="35691"/>
                </a:lnTo>
                <a:lnTo>
                  <a:pt x="201613" y="37240"/>
                </a:lnTo>
                <a:lnTo>
                  <a:pt x="202591" y="32797"/>
                </a:lnTo>
                <a:lnTo>
                  <a:pt x="204385" y="28312"/>
                </a:lnTo>
                <a:lnTo>
                  <a:pt x="206994" y="23787"/>
                </a:lnTo>
                <a:lnTo>
                  <a:pt x="209603" y="19262"/>
                </a:lnTo>
                <a:lnTo>
                  <a:pt x="212396" y="15532"/>
                </a:lnTo>
                <a:lnTo>
                  <a:pt x="215372" y="12596"/>
                </a:lnTo>
                <a:lnTo>
                  <a:pt x="218266" y="9702"/>
                </a:lnTo>
                <a:lnTo>
                  <a:pt x="221558" y="7450"/>
                </a:lnTo>
                <a:lnTo>
                  <a:pt x="225247" y="5839"/>
                </a:lnTo>
                <a:lnTo>
                  <a:pt x="228937" y="4229"/>
                </a:lnTo>
                <a:lnTo>
                  <a:pt x="233329" y="2955"/>
                </a:lnTo>
                <a:lnTo>
                  <a:pt x="238425" y="2018"/>
                </a:lnTo>
                <a:lnTo>
                  <a:pt x="238119" y="0"/>
                </a:lnTo>
                <a:lnTo>
                  <a:pt x="226710" y="1233"/>
                </a:lnTo>
                <a:lnTo>
                  <a:pt x="214778" y="5548"/>
                </a:lnTo>
                <a:lnTo>
                  <a:pt x="203753" y="12963"/>
                </a:lnTo>
                <a:lnTo>
                  <a:pt x="201546" y="15053"/>
                </a:lnTo>
                <a:lnTo>
                  <a:pt x="198188" y="49042"/>
                </a:lnTo>
                <a:lnTo>
                  <a:pt x="198800" y="45374"/>
                </a:lnTo>
                <a:lnTo>
                  <a:pt x="200023" y="43172"/>
                </a:lnTo>
                <a:lnTo>
                  <a:pt x="202102" y="39421"/>
                </a:lnTo>
                <a:lnTo>
                  <a:pt x="206301" y="37546"/>
                </a:lnTo>
                <a:lnTo>
                  <a:pt x="219469" y="37546"/>
                </a:lnTo>
                <a:lnTo>
                  <a:pt x="224320" y="41052"/>
                </a:lnTo>
                <a:lnTo>
                  <a:pt x="227174" y="48064"/>
                </a:lnTo>
                <a:lnTo>
                  <a:pt x="228886" y="52263"/>
                </a:lnTo>
                <a:lnTo>
                  <a:pt x="229742" y="57073"/>
                </a:lnTo>
                <a:lnTo>
                  <a:pt x="229742" y="68040"/>
                </a:lnTo>
                <a:lnTo>
                  <a:pt x="228641" y="72881"/>
                </a:lnTo>
                <a:lnTo>
                  <a:pt x="226440" y="77018"/>
                </a:lnTo>
                <a:lnTo>
                  <a:pt x="224238" y="81157"/>
                </a:lnTo>
                <a:close/>
              </a:path>
              <a:path w="240932" h="92337">
                <a:moveTo>
                  <a:pt x="202439" y="73686"/>
                </a:moveTo>
                <a:lnTo>
                  <a:pt x="199605" y="67326"/>
                </a:lnTo>
                <a:lnTo>
                  <a:pt x="198188" y="60824"/>
                </a:lnTo>
                <a:lnTo>
                  <a:pt x="198188" y="49042"/>
                </a:lnTo>
                <a:lnTo>
                  <a:pt x="201546" y="15053"/>
                </a:lnTo>
                <a:lnTo>
                  <a:pt x="193260" y="25525"/>
                </a:lnTo>
                <a:lnTo>
                  <a:pt x="188288" y="37181"/>
                </a:lnTo>
                <a:lnTo>
                  <a:pt x="186631" y="50021"/>
                </a:lnTo>
                <a:lnTo>
                  <a:pt x="186722" y="53346"/>
                </a:lnTo>
                <a:lnTo>
                  <a:pt x="189310" y="66452"/>
                </a:lnTo>
                <a:lnTo>
                  <a:pt x="195467" y="76866"/>
                </a:lnTo>
                <a:lnTo>
                  <a:pt x="201358" y="83593"/>
                </a:lnTo>
                <a:lnTo>
                  <a:pt x="207891" y="86955"/>
                </a:lnTo>
                <a:lnTo>
                  <a:pt x="205272" y="80045"/>
                </a:lnTo>
                <a:lnTo>
                  <a:pt x="202439" y="736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6" name="object 786"/>
          <p:cNvSpPr/>
          <p:nvPr/>
        </p:nvSpPr>
        <p:spPr>
          <a:xfrm>
            <a:off x="5601662" y="2992360"/>
            <a:ext cx="216861" cy="81311"/>
          </a:xfrm>
          <a:custGeom>
            <a:avLst/>
            <a:gdLst/>
            <a:ahLst/>
            <a:cxnLst/>
            <a:rect l="l" t="t" r="r" b="b"/>
            <a:pathLst>
              <a:path w="238547" h="92153">
                <a:moveTo>
                  <a:pt x="31023" y="80678"/>
                </a:moveTo>
                <a:lnTo>
                  <a:pt x="27518" y="81330"/>
                </a:lnTo>
                <a:lnTo>
                  <a:pt x="30126" y="84550"/>
                </a:lnTo>
                <a:lnTo>
                  <a:pt x="33001" y="83979"/>
                </a:lnTo>
                <a:lnTo>
                  <a:pt x="33836" y="79617"/>
                </a:lnTo>
                <a:lnTo>
                  <a:pt x="31023" y="80678"/>
                </a:lnTo>
                <a:close/>
              </a:path>
              <a:path w="238547" h="92153">
                <a:moveTo>
                  <a:pt x="156361" y="63902"/>
                </a:moveTo>
                <a:lnTo>
                  <a:pt x="156361" y="84754"/>
                </a:lnTo>
                <a:lnTo>
                  <a:pt x="166084" y="84754"/>
                </a:lnTo>
                <a:lnTo>
                  <a:pt x="166084" y="63902"/>
                </a:lnTo>
                <a:lnTo>
                  <a:pt x="178865" y="63902"/>
                </a:lnTo>
                <a:lnTo>
                  <a:pt x="178865" y="55769"/>
                </a:lnTo>
                <a:lnTo>
                  <a:pt x="166084" y="55769"/>
                </a:lnTo>
                <a:lnTo>
                  <a:pt x="166084" y="733"/>
                </a:lnTo>
                <a:lnTo>
                  <a:pt x="160275" y="733"/>
                </a:lnTo>
                <a:lnTo>
                  <a:pt x="156239" y="13330"/>
                </a:lnTo>
                <a:lnTo>
                  <a:pt x="156239" y="55769"/>
                </a:lnTo>
                <a:lnTo>
                  <a:pt x="121139" y="55769"/>
                </a:lnTo>
                <a:lnTo>
                  <a:pt x="121139" y="63902"/>
                </a:lnTo>
                <a:lnTo>
                  <a:pt x="156361" y="63902"/>
                </a:lnTo>
                <a:close/>
              </a:path>
              <a:path w="238547" h="92153">
                <a:moveTo>
                  <a:pt x="160275" y="733"/>
                </a:moveTo>
                <a:lnTo>
                  <a:pt x="121139" y="55769"/>
                </a:lnTo>
                <a:lnTo>
                  <a:pt x="126214" y="55769"/>
                </a:lnTo>
                <a:lnTo>
                  <a:pt x="156239" y="13330"/>
                </a:lnTo>
                <a:lnTo>
                  <a:pt x="160275" y="733"/>
                </a:lnTo>
                <a:close/>
              </a:path>
              <a:path w="238547" h="92153">
                <a:moveTo>
                  <a:pt x="190350" y="6695"/>
                </a:moveTo>
                <a:lnTo>
                  <a:pt x="189087" y="9753"/>
                </a:lnTo>
                <a:lnTo>
                  <a:pt x="187446" y="13779"/>
                </a:lnTo>
                <a:lnTo>
                  <a:pt x="184797" y="20302"/>
                </a:lnTo>
                <a:lnTo>
                  <a:pt x="186936" y="21280"/>
                </a:lnTo>
                <a:lnTo>
                  <a:pt x="189587" y="17122"/>
                </a:lnTo>
                <a:lnTo>
                  <a:pt x="191778" y="14391"/>
                </a:lnTo>
                <a:lnTo>
                  <a:pt x="195243" y="11782"/>
                </a:lnTo>
                <a:lnTo>
                  <a:pt x="198086" y="11129"/>
                </a:lnTo>
                <a:lnTo>
                  <a:pt x="228702" y="11129"/>
                </a:lnTo>
                <a:lnTo>
                  <a:pt x="203937" y="85916"/>
                </a:lnTo>
                <a:lnTo>
                  <a:pt x="212008" y="85916"/>
                </a:lnTo>
                <a:lnTo>
                  <a:pt x="238547" y="3913"/>
                </a:lnTo>
                <a:lnTo>
                  <a:pt x="238547" y="1896"/>
                </a:lnTo>
                <a:lnTo>
                  <a:pt x="192195" y="1896"/>
                </a:lnTo>
                <a:lnTo>
                  <a:pt x="191176" y="4586"/>
                </a:lnTo>
                <a:lnTo>
                  <a:pt x="190350" y="6695"/>
                </a:lnTo>
                <a:close/>
              </a:path>
              <a:path w="238547" h="92153">
                <a:moveTo>
                  <a:pt x="64636" y="20852"/>
                </a:moveTo>
                <a:lnTo>
                  <a:pt x="66796" y="17102"/>
                </a:lnTo>
                <a:lnTo>
                  <a:pt x="68814" y="14329"/>
                </a:lnTo>
                <a:lnTo>
                  <a:pt x="70690" y="12535"/>
                </a:lnTo>
                <a:lnTo>
                  <a:pt x="74114" y="9233"/>
                </a:lnTo>
                <a:lnTo>
                  <a:pt x="78069" y="7582"/>
                </a:lnTo>
                <a:lnTo>
                  <a:pt x="86344" y="7582"/>
                </a:lnTo>
                <a:lnTo>
                  <a:pt x="89718" y="8744"/>
                </a:lnTo>
                <a:lnTo>
                  <a:pt x="92673" y="11068"/>
                </a:lnTo>
                <a:lnTo>
                  <a:pt x="95629" y="13391"/>
                </a:lnTo>
                <a:lnTo>
                  <a:pt x="97107" y="16775"/>
                </a:lnTo>
                <a:lnTo>
                  <a:pt x="97107" y="26233"/>
                </a:lnTo>
                <a:lnTo>
                  <a:pt x="95231" y="30269"/>
                </a:lnTo>
                <a:lnTo>
                  <a:pt x="91481" y="33326"/>
                </a:lnTo>
                <a:lnTo>
                  <a:pt x="87731" y="36384"/>
                </a:lnTo>
                <a:lnTo>
                  <a:pt x="82594" y="39095"/>
                </a:lnTo>
                <a:lnTo>
                  <a:pt x="76071" y="41460"/>
                </a:lnTo>
                <a:lnTo>
                  <a:pt x="76845" y="42968"/>
                </a:lnTo>
                <a:lnTo>
                  <a:pt x="88443" y="42866"/>
                </a:lnTo>
                <a:lnTo>
                  <a:pt x="94844" y="45659"/>
                </a:lnTo>
                <a:lnTo>
                  <a:pt x="98636" y="51244"/>
                </a:lnTo>
                <a:lnTo>
                  <a:pt x="100878" y="54546"/>
                </a:lnTo>
                <a:lnTo>
                  <a:pt x="101999" y="58378"/>
                </a:lnTo>
                <a:lnTo>
                  <a:pt x="101999" y="67265"/>
                </a:lnTo>
                <a:lnTo>
                  <a:pt x="100613" y="71454"/>
                </a:lnTo>
                <a:lnTo>
                  <a:pt x="97841" y="75306"/>
                </a:lnTo>
                <a:lnTo>
                  <a:pt x="95068" y="79159"/>
                </a:lnTo>
                <a:lnTo>
                  <a:pt x="90828" y="81085"/>
                </a:lnTo>
                <a:lnTo>
                  <a:pt x="82553" y="81085"/>
                </a:lnTo>
                <a:lnTo>
                  <a:pt x="79424" y="79923"/>
                </a:lnTo>
                <a:lnTo>
                  <a:pt x="75734" y="77600"/>
                </a:lnTo>
                <a:lnTo>
                  <a:pt x="72045" y="75276"/>
                </a:lnTo>
                <a:lnTo>
                  <a:pt x="69079" y="74114"/>
                </a:lnTo>
                <a:lnTo>
                  <a:pt x="66837" y="74114"/>
                </a:lnTo>
                <a:lnTo>
                  <a:pt x="63565" y="75581"/>
                </a:lnTo>
                <a:lnTo>
                  <a:pt x="62556" y="78639"/>
                </a:lnTo>
                <a:lnTo>
                  <a:pt x="63565" y="81951"/>
                </a:lnTo>
                <a:lnTo>
                  <a:pt x="67602" y="84927"/>
                </a:lnTo>
                <a:lnTo>
                  <a:pt x="71117" y="85671"/>
                </a:lnTo>
                <a:lnTo>
                  <a:pt x="78653" y="85620"/>
                </a:lnTo>
                <a:lnTo>
                  <a:pt x="92053" y="83105"/>
                </a:lnTo>
                <a:lnTo>
                  <a:pt x="102152" y="76804"/>
                </a:lnTo>
                <a:lnTo>
                  <a:pt x="108247" y="70893"/>
                </a:lnTo>
                <a:lnTo>
                  <a:pt x="111293" y="64065"/>
                </a:lnTo>
                <a:lnTo>
                  <a:pt x="111293" y="49756"/>
                </a:lnTo>
                <a:lnTo>
                  <a:pt x="109072" y="44334"/>
                </a:lnTo>
                <a:lnTo>
                  <a:pt x="104628" y="40053"/>
                </a:lnTo>
                <a:lnTo>
                  <a:pt x="102263" y="37811"/>
                </a:lnTo>
                <a:lnTo>
                  <a:pt x="99124" y="35854"/>
                </a:lnTo>
                <a:lnTo>
                  <a:pt x="95211" y="34183"/>
                </a:lnTo>
                <a:lnTo>
                  <a:pt x="98554" y="31859"/>
                </a:lnTo>
                <a:lnTo>
                  <a:pt x="102610" y="27884"/>
                </a:lnTo>
                <a:lnTo>
                  <a:pt x="105423" y="24582"/>
                </a:lnTo>
                <a:lnTo>
                  <a:pt x="106829" y="20954"/>
                </a:lnTo>
                <a:lnTo>
                  <a:pt x="106829" y="12515"/>
                </a:lnTo>
                <a:lnTo>
                  <a:pt x="105128" y="8561"/>
                </a:lnTo>
                <a:lnTo>
                  <a:pt x="101723" y="5136"/>
                </a:lnTo>
                <a:lnTo>
                  <a:pt x="98319" y="1712"/>
                </a:lnTo>
                <a:lnTo>
                  <a:pt x="93499" y="0"/>
                </a:lnTo>
                <a:lnTo>
                  <a:pt x="81432" y="0"/>
                </a:lnTo>
                <a:lnTo>
                  <a:pt x="76295" y="1854"/>
                </a:lnTo>
                <a:lnTo>
                  <a:pt x="71852" y="5564"/>
                </a:lnTo>
                <a:lnTo>
                  <a:pt x="67408" y="9274"/>
                </a:lnTo>
                <a:lnTo>
                  <a:pt x="64371" y="14227"/>
                </a:lnTo>
                <a:lnTo>
                  <a:pt x="62740" y="20424"/>
                </a:lnTo>
                <a:lnTo>
                  <a:pt x="64636" y="20852"/>
                </a:lnTo>
                <a:close/>
              </a:path>
              <a:path w="238547" h="92153">
                <a:moveTo>
                  <a:pt x="10334" y="21382"/>
                </a:moveTo>
                <a:lnTo>
                  <a:pt x="10334" y="14492"/>
                </a:lnTo>
                <a:lnTo>
                  <a:pt x="7215" y="34917"/>
                </a:lnTo>
                <a:lnTo>
                  <a:pt x="9825" y="37485"/>
                </a:lnTo>
                <a:lnTo>
                  <a:pt x="15185" y="41154"/>
                </a:lnTo>
                <a:lnTo>
                  <a:pt x="15410" y="28068"/>
                </a:lnTo>
                <a:lnTo>
                  <a:pt x="12026" y="24725"/>
                </a:lnTo>
                <a:lnTo>
                  <a:pt x="10334" y="21382"/>
                </a:lnTo>
                <a:close/>
              </a:path>
              <a:path w="238547" h="92153">
                <a:moveTo>
                  <a:pt x="42683" y="12658"/>
                </a:moveTo>
                <a:lnTo>
                  <a:pt x="44864" y="16816"/>
                </a:lnTo>
                <a:lnTo>
                  <a:pt x="45802" y="22197"/>
                </a:lnTo>
                <a:lnTo>
                  <a:pt x="47636" y="22197"/>
                </a:lnTo>
                <a:lnTo>
                  <a:pt x="47636" y="8255"/>
                </a:lnTo>
                <a:lnTo>
                  <a:pt x="45475" y="6298"/>
                </a:lnTo>
                <a:lnTo>
                  <a:pt x="42499" y="4728"/>
                </a:lnTo>
                <a:lnTo>
                  <a:pt x="38708" y="3546"/>
                </a:lnTo>
                <a:lnTo>
                  <a:pt x="34631" y="2445"/>
                </a:lnTo>
                <a:lnTo>
                  <a:pt x="30901" y="1793"/>
                </a:lnTo>
                <a:lnTo>
                  <a:pt x="27518" y="1589"/>
                </a:lnTo>
                <a:lnTo>
                  <a:pt x="27518" y="-6237"/>
                </a:lnTo>
                <a:lnTo>
                  <a:pt x="23298" y="-6237"/>
                </a:lnTo>
                <a:lnTo>
                  <a:pt x="23298" y="1589"/>
                </a:lnTo>
                <a:lnTo>
                  <a:pt x="16490" y="1915"/>
                </a:lnTo>
                <a:lnTo>
                  <a:pt x="11057" y="3995"/>
                </a:lnTo>
                <a:lnTo>
                  <a:pt x="7002" y="7827"/>
                </a:lnTo>
                <a:lnTo>
                  <a:pt x="2945" y="11659"/>
                </a:lnTo>
                <a:lnTo>
                  <a:pt x="917" y="15899"/>
                </a:lnTo>
                <a:lnTo>
                  <a:pt x="917" y="26050"/>
                </a:lnTo>
                <a:lnTo>
                  <a:pt x="3016" y="30840"/>
                </a:lnTo>
                <a:lnTo>
                  <a:pt x="7215" y="34917"/>
                </a:lnTo>
                <a:lnTo>
                  <a:pt x="10334" y="14492"/>
                </a:lnTo>
                <a:lnTo>
                  <a:pt x="11516" y="11567"/>
                </a:lnTo>
                <a:lnTo>
                  <a:pt x="16245" y="6960"/>
                </a:lnTo>
                <a:lnTo>
                  <a:pt x="19344" y="5564"/>
                </a:lnTo>
                <a:lnTo>
                  <a:pt x="23176" y="5075"/>
                </a:lnTo>
                <a:lnTo>
                  <a:pt x="23176" y="33755"/>
                </a:lnTo>
                <a:lnTo>
                  <a:pt x="20118" y="32002"/>
                </a:lnTo>
                <a:lnTo>
                  <a:pt x="17530" y="30106"/>
                </a:lnTo>
                <a:lnTo>
                  <a:pt x="15410" y="28068"/>
                </a:lnTo>
                <a:lnTo>
                  <a:pt x="15185" y="41154"/>
                </a:lnTo>
                <a:lnTo>
                  <a:pt x="23298" y="45923"/>
                </a:lnTo>
                <a:lnTo>
                  <a:pt x="23298" y="81330"/>
                </a:lnTo>
                <a:lnTo>
                  <a:pt x="15919" y="81207"/>
                </a:lnTo>
                <a:lnTo>
                  <a:pt x="10375" y="78700"/>
                </a:lnTo>
                <a:lnTo>
                  <a:pt x="6665" y="73808"/>
                </a:lnTo>
                <a:lnTo>
                  <a:pt x="4627" y="71117"/>
                </a:lnTo>
                <a:lnTo>
                  <a:pt x="3016" y="67245"/>
                </a:lnTo>
                <a:lnTo>
                  <a:pt x="1834" y="62189"/>
                </a:lnTo>
                <a:lnTo>
                  <a:pt x="0" y="62189"/>
                </a:lnTo>
                <a:lnTo>
                  <a:pt x="0" y="78395"/>
                </a:lnTo>
                <a:lnTo>
                  <a:pt x="4362" y="80678"/>
                </a:lnTo>
                <a:lnTo>
                  <a:pt x="7705" y="82186"/>
                </a:lnTo>
                <a:lnTo>
                  <a:pt x="10029" y="82920"/>
                </a:lnTo>
                <a:lnTo>
                  <a:pt x="13534" y="84020"/>
                </a:lnTo>
                <a:lnTo>
                  <a:pt x="17957" y="84632"/>
                </a:lnTo>
                <a:lnTo>
                  <a:pt x="23298" y="84754"/>
                </a:lnTo>
                <a:lnTo>
                  <a:pt x="23298" y="95823"/>
                </a:lnTo>
                <a:lnTo>
                  <a:pt x="27518" y="95823"/>
                </a:lnTo>
                <a:lnTo>
                  <a:pt x="27518" y="84754"/>
                </a:lnTo>
                <a:lnTo>
                  <a:pt x="30126" y="84550"/>
                </a:lnTo>
                <a:lnTo>
                  <a:pt x="27518" y="81330"/>
                </a:lnTo>
                <a:lnTo>
                  <a:pt x="27518" y="48125"/>
                </a:lnTo>
                <a:lnTo>
                  <a:pt x="32450" y="51142"/>
                </a:lnTo>
                <a:lnTo>
                  <a:pt x="35793" y="53526"/>
                </a:lnTo>
                <a:lnTo>
                  <a:pt x="37546" y="55279"/>
                </a:lnTo>
                <a:lnTo>
                  <a:pt x="40440" y="58256"/>
                </a:lnTo>
                <a:lnTo>
                  <a:pt x="41888" y="61700"/>
                </a:lnTo>
                <a:lnTo>
                  <a:pt x="41888" y="71240"/>
                </a:lnTo>
                <a:lnTo>
                  <a:pt x="39911" y="75419"/>
                </a:lnTo>
                <a:lnTo>
                  <a:pt x="35956" y="78150"/>
                </a:lnTo>
                <a:lnTo>
                  <a:pt x="33836" y="79617"/>
                </a:lnTo>
                <a:lnTo>
                  <a:pt x="33001" y="83979"/>
                </a:lnTo>
                <a:lnTo>
                  <a:pt x="36140" y="83042"/>
                </a:lnTo>
                <a:lnTo>
                  <a:pt x="39279" y="82104"/>
                </a:lnTo>
                <a:lnTo>
                  <a:pt x="41969" y="80698"/>
                </a:lnTo>
                <a:lnTo>
                  <a:pt x="44211" y="78822"/>
                </a:lnTo>
                <a:lnTo>
                  <a:pt x="47147" y="76417"/>
                </a:lnTo>
                <a:lnTo>
                  <a:pt x="49226" y="73441"/>
                </a:lnTo>
                <a:lnTo>
                  <a:pt x="50449" y="69895"/>
                </a:lnTo>
                <a:lnTo>
                  <a:pt x="51264" y="67612"/>
                </a:lnTo>
                <a:lnTo>
                  <a:pt x="51672" y="62923"/>
                </a:lnTo>
                <a:lnTo>
                  <a:pt x="51672" y="56808"/>
                </a:lnTo>
                <a:lnTo>
                  <a:pt x="49919" y="51906"/>
                </a:lnTo>
                <a:lnTo>
                  <a:pt x="46413" y="48217"/>
                </a:lnTo>
                <a:lnTo>
                  <a:pt x="42907" y="44527"/>
                </a:lnTo>
                <a:lnTo>
                  <a:pt x="36609" y="40379"/>
                </a:lnTo>
                <a:lnTo>
                  <a:pt x="27518" y="35773"/>
                </a:lnTo>
                <a:lnTo>
                  <a:pt x="27518" y="5075"/>
                </a:lnTo>
                <a:lnTo>
                  <a:pt x="31920" y="5238"/>
                </a:lnTo>
                <a:lnTo>
                  <a:pt x="35834" y="6787"/>
                </a:lnTo>
                <a:lnTo>
                  <a:pt x="39259" y="9723"/>
                </a:lnTo>
                <a:lnTo>
                  <a:pt x="42683" y="1265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7" name="object 787"/>
          <p:cNvSpPr/>
          <p:nvPr/>
        </p:nvSpPr>
        <p:spPr>
          <a:xfrm>
            <a:off x="6011526" y="2986856"/>
            <a:ext cx="218195" cy="90053"/>
          </a:xfrm>
          <a:custGeom>
            <a:avLst/>
            <a:gdLst/>
            <a:ahLst/>
            <a:cxnLst/>
            <a:rect l="l" t="t" r="r" b="b"/>
            <a:pathLst>
              <a:path w="240015" h="102060">
                <a:moveTo>
                  <a:pt x="42683" y="18895"/>
                </a:moveTo>
                <a:lnTo>
                  <a:pt x="44864" y="23053"/>
                </a:lnTo>
                <a:lnTo>
                  <a:pt x="45802" y="28434"/>
                </a:lnTo>
                <a:lnTo>
                  <a:pt x="47636" y="28434"/>
                </a:lnTo>
                <a:lnTo>
                  <a:pt x="47636" y="14492"/>
                </a:lnTo>
                <a:lnTo>
                  <a:pt x="45475" y="12536"/>
                </a:lnTo>
                <a:lnTo>
                  <a:pt x="42499" y="10966"/>
                </a:lnTo>
                <a:lnTo>
                  <a:pt x="38708" y="9783"/>
                </a:lnTo>
                <a:lnTo>
                  <a:pt x="34631" y="8683"/>
                </a:lnTo>
                <a:lnTo>
                  <a:pt x="30901" y="8030"/>
                </a:lnTo>
                <a:lnTo>
                  <a:pt x="27518" y="7827"/>
                </a:lnTo>
                <a:lnTo>
                  <a:pt x="27518" y="0"/>
                </a:lnTo>
                <a:lnTo>
                  <a:pt x="23298" y="0"/>
                </a:lnTo>
                <a:lnTo>
                  <a:pt x="23298" y="7827"/>
                </a:lnTo>
                <a:lnTo>
                  <a:pt x="16490" y="8153"/>
                </a:lnTo>
                <a:lnTo>
                  <a:pt x="11057" y="10232"/>
                </a:lnTo>
                <a:lnTo>
                  <a:pt x="7002" y="14064"/>
                </a:lnTo>
                <a:lnTo>
                  <a:pt x="2945" y="17896"/>
                </a:lnTo>
                <a:lnTo>
                  <a:pt x="917" y="22136"/>
                </a:lnTo>
                <a:lnTo>
                  <a:pt x="917" y="32287"/>
                </a:lnTo>
                <a:lnTo>
                  <a:pt x="3016" y="37077"/>
                </a:lnTo>
                <a:lnTo>
                  <a:pt x="7215" y="41154"/>
                </a:lnTo>
                <a:lnTo>
                  <a:pt x="10334" y="20729"/>
                </a:lnTo>
                <a:lnTo>
                  <a:pt x="11516" y="17805"/>
                </a:lnTo>
                <a:lnTo>
                  <a:pt x="16245" y="13198"/>
                </a:lnTo>
                <a:lnTo>
                  <a:pt x="19344" y="11802"/>
                </a:lnTo>
                <a:lnTo>
                  <a:pt x="23176" y="11312"/>
                </a:lnTo>
                <a:lnTo>
                  <a:pt x="23176" y="39992"/>
                </a:lnTo>
                <a:lnTo>
                  <a:pt x="20118" y="38239"/>
                </a:lnTo>
                <a:lnTo>
                  <a:pt x="17530" y="36343"/>
                </a:lnTo>
                <a:lnTo>
                  <a:pt x="15410" y="34305"/>
                </a:lnTo>
                <a:lnTo>
                  <a:pt x="15185" y="47391"/>
                </a:lnTo>
                <a:lnTo>
                  <a:pt x="23298" y="52161"/>
                </a:lnTo>
                <a:lnTo>
                  <a:pt x="23298" y="87567"/>
                </a:lnTo>
                <a:lnTo>
                  <a:pt x="15919" y="87445"/>
                </a:lnTo>
                <a:lnTo>
                  <a:pt x="10375" y="84937"/>
                </a:lnTo>
                <a:lnTo>
                  <a:pt x="6665" y="80045"/>
                </a:lnTo>
                <a:lnTo>
                  <a:pt x="4627" y="77355"/>
                </a:lnTo>
                <a:lnTo>
                  <a:pt x="3016" y="73482"/>
                </a:lnTo>
                <a:lnTo>
                  <a:pt x="1834" y="68427"/>
                </a:lnTo>
                <a:lnTo>
                  <a:pt x="0" y="68427"/>
                </a:lnTo>
                <a:lnTo>
                  <a:pt x="0" y="84632"/>
                </a:lnTo>
                <a:lnTo>
                  <a:pt x="4362" y="86915"/>
                </a:lnTo>
                <a:lnTo>
                  <a:pt x="7705" y="88423"/>
                </a:lnTo>
                <a:lnTo>
                  <a:pt x="10029" y="89157"/>
                </a:lnTo>
                <a:lnTo>
                  <a:pt x="13534" y="90258"/>
                </a:lnTo>
                <a:lnTo>
                  <a:pt x="17957" y="90869"/>
                </a:lnTo>
                <a:lnTo>
                  <a:pt x="23298" y="90991"/>
                </a:lnTo>
                <a:lnTo>
                  <a:pt x="23298" y="102060"/>
                </a:lnTo>
                <a:lnTo>
                  <a:pt x="27518" y="102060"/>
                </a:lnTo>
                <a:lnTo>
                  <a:pt x="27518" y="90991"/>
                </a:lnTo>
                <a:lnTo>
                  <a:pt x="30126" y="90788"/>
                </a:lnTo>
                <a:lnTo>
                  <a:pt x="27518" y="87567"/>
                </a:lnTo>
                <a:lnTo>
                  <a:pt x="27518" y="54362"/>
                </a:lnTo>
                <a:lnTo>
                  <a:pt x="32450" y="57379"/>
                </a:lnTo>
                <a:lnTo>
                  <a:pt x="35793" y="59764"/>
                </a:lnTo>
                <a:lnTo>
                  <a:pt x="37546" y="61517"/>
                </a:lnTo>
                <a:lnTo>
                  <a:pt x="40440" y="64493"/>
                </a:lnTo>
                <a:lnTo>
                  <a:pt x="41888" y="67938"/>
                </a:lnTo>
                <a:lnTo>
                  <a:pt x="41888" y="77477"/>
                </a:lnTo>
                <a:lnTo>
                  <a:pt x="39911" y="81656"/>
                </a:lnTo>
                <a:lnTo>
                  <a:pt x="35956" y="84387"/>
                </a:lnTo>
                <a:lnTo>
                  <a:pt x="33836" y="85855"/>
                </a:lnTo>
                <a:lnTo>
                  <a:pt x="33001" y="90217"/>
                </a:lnTo>
                <a:lnTo>
                  <a:pt x="36140" y="89279"/>
                </a:lnTo>
                <a:lnTo>
                  <a:pt x="39279" y="88342"/>
                </a:lnTo>
                <a:lnTo>
                  <a:pt x="41969" y="86935"/>
                </a:lnTo>
                <a:lnTo>
                  <a:pt x="44211" y="85060"/>
                </a:lnTo>
                <a:lnTo>
                  <a:pt x="47147" y="82655"/>
                </a:lnTo>
                <a:lnTo>
                  <a:pt x="49226" y="79678"/>
                </a:lnTo>
                <a:lnTo>
                  <a:pt x="50449" y="76132"/>
                </a:lnTo>
                <a:lnTo>
                  <a:pt x="51264" y="73849"/>
                </a:lnTo>
                <a:lnTo>
                  <a:pt x="51672" y="69161"/>
                </a:lnTo>
                <a:lnTo>
                  <a:pt x="51672" y="63045"/>
                </a:lnTo>
                <a:lnTo>
                  <a:pt x="49919" y="58144"/>
                </a:lnTo>
                <a:lnTo>
                  <a:pt x="46413" y="54454"/>
                </a:lnTo>
                <a:lnTo>
                  <a:pt x="42907" y="50765"/>
                </a:lnTo>
                <a:lnTo>
                  <a:pt x="36609" y="46616"/>
                </a:lnTo>
                <a:lnTo>
                  <a:pt x="27518" y="42010"/>
                </a:lnTo>
                <a:lnTo>
                  <a:pt x="27518" y="11312"/>
                </a:lnTo>
                <a:lnTo>
                  <a:pt x="31920" y="11476"/>
                </a:lnTo>
                <a:lnTo>
                  <a:pt x="35834" y="13024"/>
                </a:lnTo>
                <a:lnTo>
                  <a:pt x="39259" y="15960"/>
                </a:lnTo>
                <a:lnTo>
                  <a:pt x="42683" y="18895"/>
                </a:lnTo>
                <a:close/>
              </a:path>
              <a:path w="240015" h="102060">
                <a:moveTo>
                  <a:pt x="31023" y="86915"/>
                </a:moveTo>
                <a:lnTo>
                  <a:pt x="27518" y="87567"/>
                </a:lnTo>
                <a:lnTo>
                  <a:pt x="30126" y="90788"/>
                </a:lnTo>
                <a:lnTo>
                  <a:pt x="33001" y="90217"/>
                </a:lnTo>
                <a:lnTo>
                  <a:pt x="33836" y="85855"/>
                </a:lnTo>
                <a:lnTo>
                  <a:pt x="31023" y="86915"/>
                </a:lnTo>
                <a:close/>
              </a:path>
              <a:path w="240015" h="102060">
                <a:moveTo>
                  <a:pt x="65492" y="37362"/>
                </a:moveTo>
                <a:lnTo>
                  <a:pt x="65064" y="38830"/>
                </a:lnTo>
                <a:lnTo>
                  <a:pt x="67571" y="39564"/>
                </a:lnTo>
                <a:lnTo>
                  <a:pt x="72952" y="39564"/>
                </a:lnTo>
                <a:lnTo>
                  <a:pt x="78762" y="40848"/>
                </a:lnTo>
                <a:lnTo>
                  <a:pt x="84999" y="43416"/>
                </a:lnTo>
                <a:lnTo>
                  <a:pt x="88352" y="44975"/>
                </a:lnTo>
                <a:lnTo>
                  <a:pt x="98496" y="53824"/>
                </a:lnTo>
                <a:lnTo>
                  <a:pt x="101877" y="66225"/>
                </a:lnTo>
                <a:lnTo>
                  <a:pt x="101877" y="72259"/>
                </a:lnTo>
                <a:lnTo>
                  <a:pt x="100123" y="77345"/>
                </a:lnTo>
                <a:lnTo>
                  <a:pt x="96618" y="81482"/>
                </a:lnTo>
                <a:lnTo>
                  <a:pt x="93112" y="85620"/>
                </a:lnTo>
                <a:lnTo>
                  <a:pt x="89014" y="87689"/>
                </a:lnTo>
                <a:lnTo>
                  <a:pt x="82288" y="87689"/>
                </a:lnTo>
                <a:lnTo>
                  <a:pt x="79383" y="86375"/>
                </a:lnTo>
                <a:lnTo>
                  <a:pt x="75612" y="83745"/>
                </a:lnTo>
                <a:lnTo>
                  <a:pt x="71841" y="81116"/>
                </a:lnTo>
                <a:lnTo>
                  <a:pt x="68794" y="79801"/>
                </a:lnTo>
                <a:lnTo>
                  <a:pt x="66470" y="79801"/>
                </a:lnTo>
                <a:lnTo>
                  <a:pt x="62404" y="81177"/>
                </a:lnTo>
                <a:lnTo>
                  <a:pt x="61089" y="84387"/>
                </a:lnTo>
                <a:lnTo>
                  <a:pt x="61089" y="87648"/>
                </a:lnTo>
                <a:lnTo>
                  <a:pt x="63127" y="89911"/>
                </a:lnTo>
                <a:lnTo>
                  <a:pt x="67204" y="91175"/>
                </a:lnTo>
                <a:lnTo>
                  <a:pt x="69650" y="91950"/>
                </a:lnTo>
                <a:lnTo>
                  <a:pt x="72871" y="92337"/>
                </a:lnTo>
                <a:lnTo>
                  <a:pt x="77538" y="92332"/>
                </a:lnTo>
                <a:lnTo>
                  <a:pt x="90605" y="89970"/>
                </a:lnTo>
                <a:lnTo>
                  <a:pt x="101234" y="83286"/>
                </a:lnTo>
                <a:lnTo>
                  <a:pt x="107655" y="77253"/>
                </a:lnTo>
                <a:lnTo>
                  <a:pt x="110866" y="69732"/>
                </a:lnTo>
                <a:lnTo>
                  <a:pt x="110866" y="56686"/>
                </a:lnTo>
                <a:lnTo>
                  <a:pt x="110111" y="52864"/>
                </a:lnTo>
                <a:lnTo>
                  <a:pt x="108603" y="49256"/>
                </a:lnTo>
                <a:lnTo>
                  <a:pt x="107095" y="45648"/>
                </a:lnTo>
                <a:lnTo>
                  <a:pt x="104873" y="42397"/>
                </a:lnTo>
                <a:lnTo>
                  <a:pt x="101938" y="39503"/>
                </a:lnTo>
                <a:lnTo>
                  <a:pt x="98513" y="36160"/>
                </a:lnTo>
                <a:lnTo>
                  <a:pt x="94253" y="33632"/>
                </a:lnTo>
                <a:lnTo>
                  <a:pt x="89157" y="31920"/>
                </a:lnTo>
                <a:lnTo>
                  <a:pt x="86059" y="30901"/>
                </a:lnTo>
                <a:lnTo>
                  <a:pt x="81167" y="29821"/>
                </a:lnTo>
                <a:lnTo>
                  <a:pt x="74481" y="28679"/>
                </a:lnTo>
                <a:lnTo>
                  <a:pt x="79679" y="17978"/>
                </a:lnTo>
                <a:lnTo>
                  <a:pt x="104200" y="17978"/>
                </a:lnTo>
                <a:lnTo>
                  <a:pt x="107074" y="17122"/>
                </a:lnTo>
                <a:lnTo>
                  <a:pt x="111844" y="5809"/>
                </a:lnTo>
                <a:lnTo>
                  <a:pt x="110866" y="4953"/>
                </a:lnTo>
                <a:lnTo>
                  <a:pt x="108083" y="7460"/>
                </a:lnTo>
                <a:lnTo>
                  <a:pt x="105056" y="8133"/>
                </a:lnTo>
                <a:lnTo>
                  <a:pt x="78823" y="8133"/>
                </a:lnTo>
                <a:lnTo>
                  <a:pt x="65492" y="37362"/>
                </a:lnTo>
                <a:close/>
              </a:path>
              <a:path w="240015" h="102060">
                <a:moveTo>
                  <a:pt x="127732" y="12933"/>
                </a:moveTo>
                <a:lnTo>
                  <a:pt x="126469" y="15991"/>
                </a:lnTo>
                <a:lnTo>
                  <a:pt x="124828" y="20016"/>
                </a:lnTo>
                <a:lnTo>
                  <a:pt x="122178" y="26539"/>
                </a:lnTo>
                <a:lnTo>
                  <a:pt x="124318" y="27517"/>
                </a:lnTo>
                <a:lnTo>
                  <a:pt x="126969" y="23359"/>
                </a:lnTo>
                <a:lnTo>
                  <a:pt x="129160" y="20627"/>
                </a:lnTo>
                <a:lnTo>
                  <a:pt x="132625" y="18019"/>
                </a:lnTo>
                <a:lnTo>
                  <a:pt x="135468" y="17366"/>
                </a:lnTo>
                <a:lnTo>
                  <a:pt x="166084" y="17366"/>
                </a:lnTo>
                <a:lnTo>
                  <a:pt x="141319" y="92153"/>
                </a:lnTo>
                <a:lnTo>
                  <a:pt x="149390" y="92153"/>
                </a:lnTo>
                <a:lnTo>
                  <a:pt x="175929" y="10150"/>
                </a:lnTo>
                <a:lnTo>
                  <a:pt x="175929" y="8133"/>
                </a:lnTo>
                <a:lnTo>
                  <a:pt x="129577" y="8133"/>
                </a:lnTo>
                <a:lnTo>
                  <a:pt x="128558" y="10823"/>
                </a:lnTo>
                <a:lnTo>
                  <a:pt x="127732" y="12933"/>
                </a:lnTo>
                <a:close/>
              </a:path>
              <a:path w="240015" h="102060">
                <a:moveTo>
                  <a:pt x="216533" y="10150"/>
                </a:moveTo>
                <a:lnTo>
                  <a:pt x="220712" y="12800"/>
                </a:lnTo>
                <a:lnTo>
                  <a:pt x="223566" y="18100"/>
                </a:lnTo>
                <a:lnTo>
                  <a:pt x="226419" y="23400"/>
                </a:lnTo>
                <a:lnTo>
                  <a:pt x="227846" y="30289"/>
                </a:lnTo>
                <a:lnTo>
                  <a:pt x="230822" y="72340"/>
                </a:lnTo>
                <a:lnTo>
                  <a:pt x="234206" y="66633"/>
                </a:lnTo>
                <a:lnTo>
                  <a:pt x="236529" y="60233"/>
                </a:lnTo>
                <a:lnTo>
                  <a:pt x="238854" y="53832"/>
                </a:lnTo>
                <a:lnTo>
                  <a:pt x="240015" y="47534"/>
                </a:lnTo>
                <a:lnTo>
                  <a:pt x="240015" y="32532"/>
                </a:lnTo>
                <a:lnTo>
                  <a:pt x="237569" y="24551"/>
                </a:lnTo>
                <a:lnTo>
                  <a:pt x="232677" y="17397"/>
                </a:lnTo>
                <a:lnTo>
                  <a:pt x="227785" y="10242"/>
                </a:lnTo>
                <a:lnTo>
                  <a:pt x="220855" y="6665"/>
                </a:lnTo>
                <a:lnTo>
                  <a:pt x="204345" y="6665"/>
                </a:lnTo>
                <a:lnTo>
                  <a:pt x="207035" y="10150"/>
                </a:lnTo>
                <a:lnTo>
                  <a:pt x="216533" y="10150"/>
                </a:lnTo>
                <a:close/>
              </a:path>
              <a:path w="240015" h="102060">
                <a:moveTo>
                  <a:pt x="199839" y="88362"/>
                </a:moveTo>
                <a:lnTo>
                  <a:pt x="197027" y="89463"/>
                </a:lnTo>
                <a:lnTo>
                  <a:pt x="193500" y="90502"/>
                </a:lnTo>
                <a:lnTo>
                  <a:pt x="189261" y="91480"/>
                </a:lnTo>
                <a:lnTo>
                  <a:pt x="189872" y="93927"/>
                </a:lnTo>
                <a:lnTo>
                  <a:pt x="196639" y="93070"/>
                </a:lnTo>
                <a:lnTo>
                  <a:pt x="202244" y="91847"/>
                </a:lnTo>
                <a:lnTo>
                  <a:pt x="206688" y="90258"/>
                </a:lnTo>
                <a:lnTo>
                  <a:pt x="214638" y="87445"/>
                </a:lnTo>
                <a:lnTo>
                  <a:pt x="221201" y="83144"/>
                </a:lnTo>
                <a:lnTo>
                  <a:pt x="226378" y="77355"/>
                </a:lnTo>
                <a:lnTo>
                  <a:pt x="230822" y="72340"/>
                </a:lnTo>
                <a:lnTo>
                  <a:pt x="227846" y="30289"/>
                </a:lnTo>
                <a:lnTo>
                  <a:pt x="227663" y="45159"/>
                </a:lnTo>
                <a:lnTo>
                  <a:pt x="227541" y="47788"/>
                </a:lnTo>
                <a:lnTo>
                  <a:pt x="227398" y="49307"/>
                </a:lnTo>
                <a:lnTo>
                  <a:pt x="225145" y="52079"/>
                </a:lnTo>
                <a:lnTo>
                  <a:pt x="222190" y="53628"/>
                </a:lnTo>
                <a:lnTo>
                  <a:pt x="219235" y="55178"/>
                </a:lnTo>
                <a:lnTo>
                  <a:pt x="216370" y="55952"/>
                </a:lnTo>
                <a:lnTo>
                  <a:pt x="207565" y="55952"/>
                </a:lnTo>
                <a:lnTo>
                  <a:pt x="203397" y="53425"/>
                </a:lnTo>
                <a:lnTo>
                  <a:pt x="201093" y="48369"/>
                </a:lnTo>
                <a:lnTo>
                  <a:pt x="198789" y="43314"/>
                </a:lnTo>
                <a:lnTo>
                  <a:pt x="197638" y="37811"/>
                </a:lnTo>
                <a:lnTo>
                  <a:pt x="197638" y="24643"/>
                </a:lnTo>
                <a:lnTo>
                  <a:pt x="198871" y="19222"/>
                </a:lnTo>
                <a:lnTo>
                  <a:pt x="201338" y="15593"/>
                </a:lnTo>
                <a:lnTo>
                  <a:pt x="203804" y="11965"/>
                </a:lnTo>
                <a:lnTo>
                  <a:pt x="207035" y="10150"/>
                </a:lnTo>
                <a:lnTo>
                  <a:pt x="204345" y="6665"/>
                </a:lnTo>
                <a:lnTo>
                  <a:pt x="198158" y="9478"/>
                </a:lnTo>
                <a:lnTo>
                  <a:pt x="193327" y="15104"/>
                </a:lnTo>
                <a:lnTo>
                  <a:pt x="188496" y="20729"/>
                </a:lnTo>
                <a:lnTo>
                  <a:pt x="186080" y="27884"/>
                </a:lnTo>
                <a:lnTo>
                  <a:pt x="186080" y="43376"/>
                </a:lnTo>
                <a:lnTo>
                  <a:pt x="188109" y="49236"/>
                </a:lnTo>
                <a:lnTo>
                  <a:pt x="192165" y="54149"/>
                </a:lnTo>
                <a:lnTo>
                  <a:pt x="196221" y="59061"/>
                </a:lnTo>
                <a:lnTo>
                  <a:pt x="201715" y="61517"/>
                </a:lnTo>
                <a:lnTo>
                  <a:pt x="210398" y="61517"/>
                </a:lnTo>
                <a:lnTo>
                  <a:pt x="214455" y="60783"/>
                </a:lnTo>
                <a:lnTo>
                  <a:pt x="218531" y="59927"/>
                </a:lnTo>
                <a:lnTo>
                  <a:pt x="222078" y="58358"/>
                </a:lnTo>
                <a:lnTo>
                  <a:pt x="225094" y="56074"/>
                </a:lnTo>
                <a:lnTo>
                  <a:pt x="227235" y="54484"/>
                </a:lnTo>
                <a:lnTo>
                  <a:pt x="226582" y="57909"/>
                </a:lnTo>
                <a:lnTo>
                  <a:pt x="224962" y="62159"/>
                </a:lnTo>
                <a:lnTo>
                  <a:pt x="222373" y="67235"/>
                </a:lnTo>
                <a:lnTo>
                  <a:pt x="219785" y="72310"/>
                </a:lnTo>
                <a:lnTo>
                  <a:pt x="216330" y="76906"/>
                </a:lnTo>
                <a:lnTo>
                  <a:pt x="212008" y="81024"/>
                </a:lnTo>
                <a:lnTo>
                  <a:pt x="208951" y="83918"/>
                </a:lnTo>
                <a:lnTo>
                  <a:pt x="204895" y="86364"/>
                </a:lnTo>
                <a:lnTo>
                  <a:pt x="199839" y="88362"/>
                </a:lnTo>
                <a:close/>
              </a:path>
              <a:path w="240015" h="102060">
                <a:moveTo>
                  <a:pt x="10334" y="27620"/>
                </a:moveTo>
                <a:lnTo>
                  <a:pt x="10334" y="20729"/>
                </a:lnTo>
                <a:lnTo>
                  <a:pt x="7215" y="41154"/>
                </a:lnTo>
                <a:lnTo>
                  <a:pt x="9825" y="43722"/>
                </a:lnTo>
                <a:lnTo>
                  <a:pt x="15185" y="47391"/>
                </a:lnTo>
                <a:lnTo>
                  <a:pt x="15410" y="34305"/>
                </a:lnTo>
                <a:lnTo>
                  <a:pt x="12026" y="30962"/>
                </a:lnTo>
                <a:lnTo>
                  <a:pt x="10334" y="2762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8" name="object 788"/>
          <p:cNvSpPr/>
          <p:nvPr/>
        </p:nvSpPr>
        <p:spPr>
          <a:xfrm>
            <a:off x="6421389" y="2991605"/>
            <a:ext cx="219029" cy="81474"/>
          </a:xfrm>
          <a:custGeom>
            <a:avLst/>
            <a:gdLst/>
            <a:ahLst/>
            <a:cxnLst/>
            <a:rect l="l" t="t" r="r" b="b"/>
            <a:pathLst>
              <a:path w="240932" h="92337">
                <a:moveTo>
                  <a:pt x="127254" y="21708"/>
                </a:moveTo>
                <a:lnTo>
                  <a:pt x="129414" y="17958"/>
                </a:lnTo>
                <a:lnTo>
                  <a:pt x="131432" y="15185"/>
                </a:lnTo>
                <a:lnTo>
                  <a:pt x="133307" y="13391"/>
                </a:lnTo>
                <a:lnTo>
                  <a:pt x="136732" y="10089"/>
                </a:lnTo>
                <a:lnTo>
                  <a:pt x="140686" y="8438"/>
                </a:lnTo>
                <a:lnTo>
                  <a:pt x="148962" y="8438"/>
                </a:lnTo>
                <a:lnTo>
                  <a:pt x="152336" y="9600"/>
                </a:lnTo>
                <a:lnTo>
                  <a:pt x="155291" y="11924"/>
                </a:lnTo>
                <a:lnTo>
                  <a:pt x="158246" y="14248"/>
                </a:lnTo>
                <a:lnTo>
                  <a:pt x="159725" y="17631"/>
                </a:lnTo>
                <a:lnTo>
                  <a:pt x="159725" y="27090"/>
                </a:lnTo>
                <a:lnTo>
                  <a:pt x="157849" y="31125"/>
                </a:lnTo>
                <a:lnTo>
                  <a:pt x="154099" y="34183"/>
                </a:lnTo>
                <a:lnTo>
                  <a:pt x="150349" y="37240"/>
                </a:lnTo>
                <a:lnTo>
                  <a:pt x="145212" y="39951"/>
                </a:lnTo>
                <a:lnTo>
                  <a:pt x="138689" y="42316"/>
                </a:lnTo>
                <a:lnTo>
                  <a:pt x="139464" y="43824"/>
                </a:lnTo>
                <a:lnTo>
                  <a:pt x="151061" y="43722"/>
                </a:lnTo>
                <a:lnTo>
                  <a:pt x="157462" y="46515"/>
                </a:lnTo>
                <a:lnTo>
                  <a:pt x="161253" y="52100"/>
                </a:lnTo>
                <a:lnTo>
                  <a:pt x="163496" y="55402"/>
                </a:lnTo>
                <a:lnTo>
                  <a:pt x="164616" y="59234"/>
                </a:lnTo>
                <a:lnTo>
                  <a:pt x="164616" y="68121"/>
                </a:lnTo>
                <a:lnTo>
                  <a:pt x="163230" y="72310"/>
                </a:lnTo>
                <a:lnTo>
                  <a:pt x="160458" y="76162"/>
                </a:lnTo>
                <a:lnTo>
                  <a:pt x="157687" y="80015"/>
                </a:lnTo>
                <a:lnTo>
                  <a:pt x="153446" y="81941"/>
                </a:lnTo>
                <a:lnTo>
                  <a:pt x="145171" y="81941"/>
                </a:lnTo>
                <a:lnTo>
                  <a:pt x="142041" y="80779"/>
                </a:lnTo>
                <a:lnTo>
                  <a:pt x="138352" y="78456"/>
                </a:lnTo>
                <a:lnTo>
                  <a:pt x="134663" y="76132"/>
                </a:lnTo>
                <a:lnTo>
                  <a:pt x="131698" y="74970"/>
                </a:lnTo>
                <a:lnTo>
                  <a:pt x="129455" y="74970"/>
                </a:lnTo>
                <a:lnTo>
                  <a:pt x="126184" y="76438"/>
                </a:lnTo>
                <a:lnTo>
                  <a:pt x="125174" y="79495"/>
                </a:lnTo>
                <a:lnTo>
                  <a:pt x="126184" y="82807"/>
                </a:lnTo>
                <a:lnTo>
                  <a:pt x="130219" y="85783"/>
                </a:lnTo>
                <a:lnTo>
                  <a:pt x="133736" y="86527"/>
                </a:lnTo>
                <a:lnTo>
                  <a:pt x="141270" y="86476"/>
                </a:lnTo>
                <a:lnTo>
                  <a:pt x="154671" y="83961"/>
                </a:lnTo>
                <a:lnTo>
                  <a:pt x="164769" y="77661"/>
                </a:lnTo>
                <a:lnTo>
                  <a:pt x="170865" y="71749"/>
                </a:lnTo>
                <a:lnTo>
                  <a:pt x="173911" y="64921"/>
                </a:lnTo>
                <a:lnTo>
                  <a:pt x="173911" y="50612"/>
                </a:lnTo>
                <a:lnTo>
                  <a:pt x="171690" y="45190"/>
                </a:lnTo>
                <a:lnTo>
                  <a:pt x="167246" y="40909"/>
                </a:lnTo>
                <a:lnTo>
                  <a:pt x="164881" y="38667"/>
                </a:lnTo>
                <a:lnTo>
                  <a:pt x="161742" y="36710"/>
                </a:lnTo>
                <a:lnTo>
                  <a:pt x="157829" y="35039"/>
                </a:lnTo>
                <a:lnTo>
                  <a:pt x="161172" y="32715"/>
                </a:lnTo>
                <a:lnTo>
                  <a:pt x="165228" y="28740"/>
                </a:lnTo>
                <a:lnTo>
                  <a:pt x="168041" y="25438"/>
                </a:lnTo>
                <a:lnTo>
                  <a:pt x="169447" y="21810"/>
                </a:lnTo>
                <a:lnTo>
                  <a:pt x="169447" y="13371"/>
                </a:lnTo>
                <a:lnTo>
                  <a:pt x="167745" y="9417"/>
                </a:lnTo>
                <a:lnTo>
                  <a:pt x="164341" y="5992"/>
                </a:lnTo>
                <a:lnTo>
                  <a:pt x="160937" y="2568"/>
                </a:lnTo>
                <a:lnTo>
                  <a:pt x="156117" y="856"/>
                </a:lnTo>
                <a:lnTo>
                  <a:pt x="144050" y="856"/>
                </a:lnTo>
                <a:lnTo>
                  <a:pt x="138914" y="2710"/>
                </a:lnTo>
                <a:lnTo>
                  <a:pt x="134469" y="6420"/>
                </a:lnTo>
                <a:lnTo>
                  <a:pt x="130025" y="10131"/>
                </a:lnTo>
                <a:lnTo>
                  <a:pt x="126989" y="15083"/>
                </a:lnTo>
                <a:lnTo>
                  <a:pt x="125357" y="21280"/>
                </a:lnTo>
                <a:lnTo>
                  <a:pt x="127254" y="21708"/>
                </a:lnTo>
                <a:close/>
              </a:path>
              <a:path w="240932" h="92337">
                <a:moveTo>
                  <a:pt x="10334" y="22238"/>
                </a:moveTo>
                <a:lnTo>
                  <a:pt x="10334" y="15348"/>
                </a:lnTo>
                <a:lnTo>
                  <a:pt x="7214" y="35773"/>
                </a:lnTo>
                <a:lnTo>
                  <a:pt x="9825" y="38341"/>
                </a:lnTo>
                <a:lnTo>
                  <a:pt x="15185" y="42010"/>
                </a:lnTo>
                <a:lnTo>
                  <a:pt x="15409" y="28924"/>
                </a:lnTo>
                <a:lnTo>
                  <a:pt x="12026" y="25581"/>
                </a:lnTo>
                <a:lnTo>
                  <a:pt x="10334" y="22238"/>
                </a:lnTo>
                <a:close/>
              </a:path>
              <a:path w="240932" h="92337">
                <a:moveTo>
                  <a:pt x="42683" y="13514"/>
                </a:moveTo>
                <a:lnTo>
                  <a:pt x="44864" y="17672"/>
                </a:lnTo>
                <a:lnTo>
                  <a:pt x="45801" y="23053"/>
                </a:lnTo>
                <a:lnTo>
                  <a:pt x="47636" y="23053"/>
                </a:lnTo>
                <a:lnTo>
                  <a:pt x="47636" y="9111"/>
                </a:lnTo>
                <a:lnTo>
                  <a:pt x="45476" y="7154"/>
                </a:lnTo>
                <a:lnTo>
                  <a:pt x="42499" y="5585"/>
                </a:lnTo>
                <a:lnTo>
                  <a:pt x="38708" y="4402"/>
                </a:lnTo>
                <a:lnTo>
                  <a:pt x="34631" y="3302"/>
                </a:lnTo>
                <a:lnTo>
                  <a:pt x="30900" y="2649"/>
                </a:lnTo>
                <a:lnTo>
                  <a:pt x="27517" y="2446"/>
                </a:lnTo>
                <a:lnTo>
                  <a:pt x="27517" y="-5381"/>
                </a:lnTo>
                <a:lnTo>
                  <a:pt x="23298" y="-5381"/>
                </a:lnTo>
                <a:lnTo>
                  <a:pt x="23298" y="2446"/>
                </a:lnTo>
                <a:lnTo>
                  <a:pt x="16490" y="2772"/>
                </a:lnTo>
                <a:lnTo>
                  <a:pt x="11057" y="4851"/>
                </a:lnTo>
                <a:lnTo>
                  <a:pt x="7001" y="8683"/>
                </a:lnTo>
                <a:lnTo>
                  <a:pt x="2945" y="12515"/>
                </a:lnTo>
                <a:lnTo>
                  <a:pt x="917" y="16755"/>
                </a:lnTo>
                <a:lnTo>
                  <a:pt x="917" y="26906"/>
                </a:lnTo>
                <a:lnTo>
                  <a:pt x="3016" y="31696"/>
                </a:lnTo>
                <a:lnTo>
                  <a:pt x="7214" y="35773"/>
                </a:lnTo>
                <a:lnTo>
                  <a:pt x="10334" y="15348"/>
                </a:lnTo>
                <a:lnTo>
                  <a:pt x="11516" y="12423"/>
                </a:lnTo>
                <a:lnTo>
                  <a:pt x="16246" y="7816"/>
                </a:lnTo>
                <a:lnTo>
                  <a:pt x="19343" y="6420"/>
                </a:lnTo>
                <a:lnTo>
                  <a:pt x="23176" y="5931"/>
                </a:lnTo>
                <a:lnTo>
                  <a:pt x="23176" y="34611"/>
                </a:lnTo>
                <a:lnTo>
                  <a:pt x="20118" y="32858"/>
                </a:lnTo>
                <a:lnTo>
                  <a:pt x="17530" y="30962"/>
                </a:lnTo>
                <a:lnTo>
                  <a:pt x="15409" y="28924"/>
                </a:lnTo>
                <a:lnTo>
                  <a:pt x="15185" y="42010"/>
                </a:lnTo>
                <a:lnTo>
                  <a:pt x="23298" y="46780"/>
                </a:lnTo>
                <a:lnTo>
                  <a:pt x="23298" y="82186"/>
                </a:lnTo>
                <a:lnTo>
                  <a:pt x="15919" y="82063"/>
                </a:lnTo>
                <a:lnTo>
                  <a:pt x="10374" y="79556"/>
                </a:lnTo>
                <a:lnTo>
                  <a:pt x="6665" y="74664"/>
                </a:lnTo>
                <a:lnTo>
                  <a:pt x="4627" y="71974"/>
                </a:lnTo>
                <a:lnTo>
                  <a:pt x="3016" y="68101"/>
                </a:lnTo>
                <a:lnTo>
                  <a:pt x="1833" y="63046"/>
                </a:lnTo>
                <a:lnTo>
                  <a:pt x="0" y="63046"/>
                </a:lnTo>
                <a:lnTo>
                  <a:pt x="0" y="79251"/>
                </a:lnTo>
                <a:lnTo>
                  <a:pt x="4361" y="81534"/>
                </a:lnTo>
                <a:lnTo>
                  <a:pt x="7705" y="83042"/>
                </a:lnTo>
                <a:lnTo>
                  <a:pt x="10028" y="83776"/>
                </a:lnTo>
                <a:lnTo>
                  <a:pt x="13534" y="84876"/>
                </a:lnTo>
                <a:lnTo>
                  <a:pt x="17958" y="85488"/>
                </a:lnTo>
                <a:lnTo>
                  <a:pt x="23298" y="85610"/>
                </a:lnTo>
                <a:lnTo>
                  <a:pt x="23298" y="96679"/>
                </a:lnTo>
                <a:lnTo>
                  <a:pt x="27517" y="96679"/>
                </a:lnTo>
                <a:lnTo>
                  <a:pt x="27517" y="85610"/>
                </a:lnTo>
                <a:lnTo>
                  <a:pt x="30127" y="85406"/>
                </a:lnTo>
                <a:lnTo>
                  <a:pt x="27517" y="82186"/>
                </a:lnTo>
                <a:lnTo>
                  <a:pt x="27517" y="48981"/>
                </a:lnTo>
                <a:lnTo>
                  <a:pt x="32451" y="51998"/>
                </a:lnTo>
                <a:lnTo>
                  <a:pt x="35792" y="54383"/>
                </a:lnTo>
                <a:lnTo>
                  <a:pt x="37546" y="56136"/>
                </a:lnTo>
                <a:lnTo>
                  <a:pt x="40439" y="59112"/>
                </a:lnTo>
                <a:lnTo>
                  <a:pt x="41887" y="62556"/>
                </a:lnTo>
                <a:lnTo>
                  <a:pt x="41887" y="72096"/>
                </a:lnTo>
                <a:lnTo>
                  <a:pt x="39910" y="76275"/>
                </a:lnTo>
                <a:lnTo>
                  <a:pt x="35956" y="79006"/>
                </a:lnTo>
                <a:lnTo>
                  <a:pt x="33836" y="80473"/>
                </a:lnTo>
                <a:lnTo>
                  <a:pt x="33000" y="84835"/>
                </a:lnTo>
                <a:lnTo>
                  <a:pt x="36140" y="83898"/>
                </a:lnTo>
                <a:lnTo>
                  <a:pt x="39278" y="82960"/>
                </a:lnTo>
                <a:lnTo>
                  <a:pt x="41969" y="81554"/>
                </a:lnTo>
                <a:lnTo>
                  <a:pt x="44211" y="79679"/>
                </a:lnTo>
                <a:lnTo>
                  <a:pt x="47147" y="77273"/>
                </a:lnTo>
                <a:lnTo>
                  <a:pt x="49226" y="74297"/>
                </a:lnTo>
                <a:lnTo>
                  <a:pt x="50449" y="70751"/>
                </a:lnTo>
                <a:lnTo>
                  <a:pt x="51264" y="68468"/>
                </a:lnTo>
                <a:lnTo>
                  <a:pt x="51672" y="63779"/>
                </a:lnTo>
                <a:lnTo>
                  <a:pt x="51672" y="57664"/>
                </a:lnTo>
                <a:lnTo>
                  <a:pt x="49918" y="52762"/>
                </a:lnTo>
                <a:lnTo>
                  <a:pt x="46413" y="49073"/>
                </a:lnTo>
                <a:lnTo>
                  <a:pt x="42907" y="45383"/>
                </a:lnTo>
                <a:lnTo>
                  <a:pt x="36609" y="41235"/>
                </a:lnTo>
                <a:lnTo>
                  <a:pt x="27517" y="36629"/>
                </a:lnTo>
                <a:lnTo>
                  <a:pt x="27517" y="5931"/>
                </a:lnTo>
                <a:lnTo>
                  <a:pt x="31920" y="6094"/>
                </a:lnTo>
                <a:lnTo>
                  <a:pt x="35834" y="7643"/>
                </a:lnTo>
                <a:lnTo>
                  <a:pt x="39258" y="10579"/>
                </a:lnTo>
                <a:lnTo>
                  <a:pt x="42683" y="13514"/>
                </a:lnTo>
                <a:close/>
              </a:path>
              <a:path w="240932" h="92337">
                <a:moveTo>
                  <a:pt x="31023" y="81534"/>
                </a:moveTo>
                <a:lnTo>
                  <a:pt x="27517" y="82186"/>
                </a:lnTo>
                <a:lnTo>
                  <a:pt x="30127" y="85406"/>
                </a:lnTo>
                <a:lnTo>
                  <a:pt x="33000" y="84835"/>
                </a:lnTo>
                <a:lnTo>
                  <a:pt x="33836" y="80473"/>
                </a:lnTo>
                <a:lnTo>
                  <a:pt x="31023" y="81534"/>
                </a:lnTo>
                <a:close/>
              </a:path>
              <a:path w="240932" h="92337">
                <a:moveTo>
                  <a:pt x="98105" y="36445"/>
                </a:moveTo>
                <a:lnTo>
                  <a:pt x="101795" y="33958"/>
                </a:lnTo>
                <a:lnTo>
                  <a:pt x="104078" y="31798"/>
                </a:lnTo>
                <a:lnTo>
                  <a:pt x="108033" y="28007"/>
                </a:lnTo>
                <a:lnTo>
                  <a:pt x="110009" y="23726"/>
                </a:lnTo>
                <a:lnTo>
                  <a:pt x="110009" y="14268"/>
                </a:lnTo>
                <a:lnTo>
                  <a:pt x="108072" y="10151"/>
                </a:lnTo>
                <a:lnTo>
                  <a:pt x="104200" y="6604"/>
                </a:lnTo>
                <a:lnTo>
                  <a:pt x="100328" y="3057"/>
                </a:lnTo>
                <a:lnTo>
                  <a:pt x="95108" y="1284"/>
                </a:lnTo>
                <a:lnTo>
                  <a:pt x="88545" y="1284"/>
                </a:lnTo>
                <a:lnTo>
                  <a:pt x="82961" y="4708"/>
                </a:lnTo>
                <a:lnTo>
                  <a:pt x="91562" y="4708"/>
                </a:lnTo>
                <a:lnTo>
                  <a:pt x="95180" y="6064"/>
                </a:lnTo>
                <a:lnTo>
                  <a:pt x="97565" y="8775"/>
                </a:lnTo>
                <a:lnTo>
                  <a:pt x="99950" y="11486"/>
                </a:lnTo>
                <a:lnTo>
                  <a:pt x="101142" y="14778"/>
                </a:lnTo>
                <a:lnTo>
                  <a:pt x="101142" y="23095"/>
                </a:lnTo>
                <a:lnTo>
                  <a:pt x="99878" y="26885"/>
                </a:lnTo>
                <a:lnTo>
                  <a:pt x="97351" y="30024"/>
                </a:lnTo>
                <a:lnTo>
                  <a:pt x="95883" y="31859"/>
                </a:lnTo>
                <a:lnTo>
                  <a:pt x="93234" y="34122"/>
                </a:lnTo>
                <a:lnTo>
                  <a:pt x="89401" y="36812"/>
                </a:lnTo>
                <a:lnTo>
                  <a:pt x="84713" y="33918"/>
                </a:lnTo>
                <a:lnTo>
                  <a:pt x="83348" y="46535"/>
                </a:lnTo>
                <a:lnTo>
                  <a:pt x="91256" y="52121"/>
                </a:lnTo>
                <a:lnTo>
                  <a:pt x="96484" y="56288"/>
                </a:lnTo>
                <a:lnTo>
                  <a:pt x="99033" y="59040"/>
                </a:lnTo>
                <a:lnTo>
                  <a:pt x="101580" y="61792"/>
                </a:lnTo>
                <a:lnTo>
                  <a:pt x="102854" y="65390"/>
                </a:lnTo>
                <a:lnTo>
                  <a:pt x="102854" y="73747"/>
                </a:lnTo>
                <a:lnTo>
                  <a:pt x="101651" y="77008"/>
                </a:lnTo>
                <a:lnTo>
                  <a:pt x="99246" y="79617"/>
                </a:lnTo>
                <a:lnTo>
                  <a:pt x="96842" y="82227"/>
                </a:lnTo>
                <a:lnTo>
                  <a:pt x="93295" y="83531"/>
                </a:lnTo>
                <a:lnTo>
                  <a:pt x="84162" y="83531"/>
                </a:lnTo>
                <a:lnTo>
                  <a:pt x="80504" y="81880"/>
                </a:lnTo>
                <a:lnTo>
                  <a:pt x="77629" y="78578"/>
                </a:lnTo>
                <a:lnTo>
                  <a:pt x="81349" y="86955"/>
                </a:lnTo>
                <a:lnTo>
                  <a:pt x="95414" y="86955"/>
                </a:lnTo>
                <a:lnTo>
                  <a:pt x="101337" y="84958"/>
                </a:lnTo>
                <a:lnTo>
                  <a:pt x="105759" y="80963"/>
                </a:lnTo>
                <a:lnTo>
                  <a:pt x="110182" y="76968"/>
                </a:lnTo>
                <a:lnTo>
                  <a:pt x="112394" y="72035"/>
                </a:lnTo>
                <a:lnTo>
                  <a:pt x="112394" y="60987"/>
                </a:lnTo>
                <a:lnTo>
                  <a:pt x="110896" y="56493"/>
                </a:lnTo>
                <a:lnTo>
                  <a:pt x="107900" y="52681"/>
                </a:lnTo>
                <a:lnTo>
                  <a:pt x="104903" y="48869"/>
                </a:lnTo>
                <a:lnTo>
                  <a:pt x="99939" y="44395"/>
                </a:lnTo>
                <a:lnTo>
                  <a:pt x="93009" y="39259"/>
                </a:lnTo>
                <a:lnTo>
                  <a:pt x="98105" y="36445"/>
                </a:lnTo>
                <a:close/>
              </a:path>
              <a:path w="240932" h="92337">
                <a:moveTo>
                  <a:pt x="66154" y="77732"/>
                </a:moveTo>
                <a:lnTo>
                  <a:pt x="70903" y="81421"/>
                </a:lnTo>
                <a:lnTo>
                  <a:pt x="75653" y="85111"/>
                </a:lnTo>
                <a:lnTo>
                  <a:pt x="81349" y="86955"/>
                </a:lnTo>
                <a:lnTo>
                  <a:pt x="77629" y="78578"/>
                </a:lnTo>
                <a:lnTo>
                  <a:pt x="74756" y="75276"/>
                </a:lnTo>
                <a:lnTo>
                  <a:pt x="73319" y="70832"/>
                </a:lnTo>
                <a:lnTo>
                  <a:pt x="73319" y="61986"/>
                </a:lnTo>
                <a:lnTo>
                  <a:pt x="74114" y="58602"/>
                </a:lnTo>
                <a:lnTo>
                  <a:pt x="75704" y="55096"/>
                </a:lnTo>
                <a:lnTo>
                  <a:pt x="77294" y="51590"/>
                </a:lnTo>
                <a:lnTo>
                  <a:pt x="79841" y="48736"/>
                </a:lnTo>
                <a:lnTo>
                  <a:pt x="83348" y="46535"/>
                </a:lnTo>
                <a:lnTo>
                  <a:pt x="84713" y="33918"/>
                </a:lnTo>
                <a:lnTo>
                  <a:pt x="80932" y="30830"/>
                </a:lnTo>
                <a:lnTo>
                  <a:pt x="78058" y="27548"/>
                </a:lnTo>
                <a:lnTo>
                  <a:pt x="75184" y="24266"/>
                </a:lnTo>
                <a:lnTo>
                  <a:pt x="73747" y="20709"/>
                </a:lnTo>
                <a:lnTo>
                  <a:pt x="73747" y="13494"/>
                </a:lnTo>
                <a:lnTo>
                  <a:pt x="74969" y="10619"/>
                </a:lnTo>
                <a:lnTo>
                  <a:pt x="79862" y="5891"/>
                </a:lnTo>
                <a:lnTo>
                  <a:pt x="82961" y="4708"/>
                </a:lnTo>
                <a:lnTo>
                  <a:pt x="88545" y="1284"/>
                </a:lnTo>
                <a:lnTo>
                  <a:pt x="81411" y="1284"/>
                </a:lnTo>
                <a:lnTo>
                  <a:pt x="75612" y="3159"/>
                </a:lnTo>
                <a:lnTo>
                  <a:pt x="71148" y="6910"/>
                </a:lnTo>
                <a:lnTo>
                  <a:pt x="66684" y="10660"/>
                </a:lnTo>
                <a:lnTo>
                  <a:pt x="64451" y="15226"/>
                </a:lnTo>
                <a:lnTo>
                  <a:pt x="64451" y="25336"/>
                </a:lnTo>
                <a:lnTo>
                  <a:pt x="65960" y="29658"/>
                </a:lnTo>
                <a:lnTo>
                  <a:pt x="68977" y="33571"/>
                </a:lnTo>
                <a:lnTo>
                  <a:pt x="70934" y="36139"/>
                </a:lnTo>
                <a:lnTo>
                  <a:pt x="74603" y="39584"/>
                </a:lnTo>
                <a:lnTo>
                  <a:pt x="79984" y="43906"/>
                </a:lnTo>
                <a:lnTo>
                  <a:pt x="74644" y="47494"/>
                </a:lnTo>
                <a:lnTo>
                  <a:pt x="70893" y="50571"/>
                </a:lnTo>
                <a:lnTo>
                  <a:pt x="68733" y="53140"/>
                </a:lnTo>
                <a:lnTo>
                  <a:pt x="65430" y="57094"/>
                </a:lnTo>
                <a:lnTo>
                  <a:pt x="63779" y="61659"/>
                </a:lnTo>
                <a:lnTo>
                  <a:pt x="63779" y="72871"/>
                </a:lnTo>
                <a:lnTo>
                  <a:pt x="66154" y="77732"/>
                </a:lnTo>
                <a:close/>
              </a:path>
              <a:path w="240932" h="92337">
                <a:moveTo>
                  <a:pt x="224238" y="81157"/>
                </a:moveTo>
                <a:lnTo>
                  <a:pt x="220711" y="83225"/>
                </a:lnTo>
                <a:lnTo>
                  <a:pt x="209746" y="83225"/>
                </a:lnTo>
                <a:lnTo>
                  <a:pt x="205271" y="80045"/>
                </a:lnTo>
                <a:lnTo>
                  <a:pt x="207891" y="86955"/>
                </a:lnTo>
                <a:lnTo>
                  <a:pt x="222729" y="86955"/>
                </a:lnTo>
                <a:lnTo>
                  <a:pt x="228958" y="83959"/>
                </a:lnTo>
                <a:lnTo>
                  <a:pt x="233747" y="77966"/>
                </a:lnTo>
                <a:lnTo>
                  <a:pt x="238537" y="71974"/>
                </a:lnTo>
                <a:lnTo>
                  <a:pt x="240932" y="65247"/>
                </a:lnTo>
                <a:lnTo>
                  <a:pt x="240932" y="49470"/>
                </a:lnTo>
                <a:lnTo>
                  <a:pt x="238731" y="43070"/>
                </a:lnTo>
                <a:lnTo>
                  <a:pt x="234328" y="38585"/>
                </a:lnTo>
                <a:lnTo>
                  <a:pt x="229925" y="34101"/>
                </a:lnTo>
                <a:lnTo>
                  <a:pt x="224482" y="31859"/>
                </a:lnTo>
                <a:lnTo>
                  <a:pt x="214699" y="31859"/>
                </a:lnTo>
                <a:lnTo>
                  <a:pt x="211416" y="32511"/>
                </a:lnTo>
                <a:lnTo>
                  <a:pt x="208156" y="33816"/>
                </a:lnTo>
                <a:lnTo>
                  <a:pt x="204140" y="35691"/>
                </a:lnTo>
                <a:lnTo>
                  <a:pt x="201613" y="37240"/>
                </a:lnTo>
                <a:lnTo>
                  <a:pt x="202591" y="32797"/>
                </a:lnTo>
                <a:lnTo>
                  <a:pt x="204384" y="28312"/>
                </a:lnTo>
                <a:lnTo>
                  <a:pt x="206994" y="23787"/>
                </a:lnTo>
                <a:lnTo>
                  <a:pt x="209603" y="19262"/>
                </a:lnTo>
                <a:lnTo>
                  <a:pt x="212395" y="15532"/>
                </a:lnTo>
                <a:lnTo>
                  <a:pt x="215371" y="12596"/>
                </a:lnTo>
                <a:lnTo>
                  <a:pt x="218265" y="9702"/>
                </a:lnTo>
                <a:lnTo>
                  <a:pt x="221558" y="7450"/>
                </a:lnTo>
                <a:lnTo>
                  <a:pt x="225247" y="5839"/>
                </a:lnTo>
                <a:lnTo>
                  <a:pt x="228936" y="4229"/>
                </a:lnTo>
                <a:lnTo>
                  <a:pt x="233330" y="2955"/>
                </a:lnTo>
                <a:lnTo>
                  <a:pt x="238424" y="2018"/>
                </a:lnTo>
                <a:lnTo>
                  <a:pt x="238119" y="0"/>
                </a:lnTo>
                <a:lnTo>
                  <a:pt x="226709" y="1233"/>
                </a:lnTo>
                <a:lnTo>
                  <a:pt x="214778" y="5549"/>
                </a:lnTo>
                <a:lnTo>
                  <a:pt x="203752" y="12963"/>
                </a:lnTo>
                <a:lnTo>
                  <a:pt x="201545" y="15053"/>
                </a:lnTo>
                <a:lnTo>
                  <a:pt x="198188" y="49042"/>
                </a:lnTo>
                <a:lnTo>
                  <a:pt x="198800" y="45374"/>
                </a:lnTo>
                <a:lnTo>
                  <a:pt x="200023" y="43172"/>
                </a:lnTo>
                <a:lnTo>
                  <a:pt x="202102" y="39421"/>
                </a:lnTo>
                <a:lnTo>
                  <a:pt x="206301" y="37546"/>
                </a:lnTo>
                <a:lnTo>
                  <a:pt x="219469" y="37546"/>
                </a:lnTo>
                <a:lnTo>
                  <a:pt x="224319" y="41052"/>
                </a:lnTo>
                <a:lnTo>
                  <a:pt x="227173" y="48064"/>
                </a:lnTo>
                <a:lnTo>
                  <a:pt x="228886" y="52263"/>
                </a:lnTo>
                <a:lnTo>
                  <a:pt x="229741" y="57073"/>
                </a:lnTo>
                <a:lnTo>
                  <a:pt x="229741" y="68040"/>
                </a:lnTo>
                <a:lnTo>
                  <a:pt x="228641" y="72881"/>
                </a:lnTo>
                <a:lnTo>
                  <a:pt x="226440" y="77018"/>
                </a:lnTo>
                <a:lnTo>
                  <a:pt x="224238" y="81157"/>
                </a:lnTo>
                <a:close/>
              </a:path>
              <a:path w="240932" h="92337">
                <a:moveTo>
                  <a:pt x="202438" y="73686"/>
                </a:moveTo>
                <a:lnTo>
                  <a:pt x="199605" y="67326"/>
                </a:lnTo>
                <a:lnTo>
                  <a:pt x="198188" y="60824"/>
                </a:lnTo>
                <a:lnTo>
                  <a:pt x="198188" y="49042"/>
                </a:lnTo>
                <a:lnTo>
                  <a:pt x="201545" y="15053"/>
                </a:lnTo>
                <a:lnTo>
                  <a:pt x="193259" y="25525"/>
                </a:lnTo>
                <a:lnTo>
                  <a:pt x="188288" y="37181"/>
                </a:lnTo>
                <a:lnTo>
                  <a:pt x="186631" y="50021"/>
                </a:lnTo>
                <a:lnTo>
                  <a:pt x="186721" y="53346"/>
                </a:lnTo>
                <a:lnTo>
                  <a:pt x="189310" y="66452"/>
                </a:lnTo>
                <a:lnTo>
                  <a:pt x="195467" y="76866"/>
                </a:lnTo>
                <a:lnTo>
                  <a:pt x="201357" y="83593"/>
                </a:lnTo>
                <a:lnTo>
                  <a:pt x="207891" y="86955"/>
                </a:lnTo>
                <a:lnTo>
                  <a:pt x="205271" y="80045"/>
                </a:lnTo>
                <a:lnTo>
                  <a:pt x="202438" y="736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9" name="object 789"/>
          <p:cNvSpPr/>
          <p:nvPr/>
        </p:nvSpPr>
        <p:spPr>
          <a:xfrm>
            <a:off x="6831253" y="2992900"/>
            <a:ext cx="310611" cy="96041"/>
          </a:xfrm>
          <a:custGeom>
            <a:avLst/>
            <a:gdLst/>
            <a:ahLst/>
            <a:cxnLst/>
            <a:rect l="l" t="t" r="r" b="b"/>
            <a:pathLst>
              <a:path w="341672" h="108847">
                <a:moveTo>
                  <a:pt x="181682" y="10517"/>
                </a:moveTo>
                <a:lnTo>
                  <a:pt x="183720" y="13065"/>
                </a:lnTo>
                <a:lnTo>
                  <a:pt x="183965" y="16510"/>
                </a:lnTo>
                <a:lnTo>
                  <a:pt x="183965" y="76804"/>
                </a:lnTo>
                <a:lnTo>
                  <a:pt x="183211" y="79189"/>
                </a:lnTo>
                <a:lnTo>
                  <a:pt x="180193" y="81391"/>
                </a:lnTo>
                <a:lnTo>
                  <a:pt x="176974" y="82063"/>
                </a:lnTo>
                <a:lnTo>
                  <a:pt x="172040" y="82308"/>
                </a:lnTo>
                <a:lnTo>
                  <a:pt x="172040" y="84143"/>
                </a:lnTo>
                <a:lnTo>
                  <a:pt x="206528" y="84143"/>
                </a:lnTo>
                <a:lnTo>
                  <a:pt x="206528" y="82430"/>
                </a:lnTo>
                <a:lnTo>
                  <a:pt x="201963" y="82267"/>
                </a:lnTo>
                <a:lnTo>
                  <a:pt x="198844" y="81758"/>
                </a:lnTo>
                <a:lnTo>
                  <a:pt x="197173" y="80902"/>
                </a:lnTo>
                <a:lnTo>
                  <a:pt x="194666" y="78048"/>
                </a:lnTo>
                <a:lnTo>
                  <a:pt x="194666" y="1284"/>
                </a:lnTo>
                <a:lnTo>
                  <a:pt x="194359" y="122"/>
                </a:lnTo>
                <a:lnTo>
                  <a:pt x="193626" y="122"/>
                </a:lnTo>
                <a:lnTo>
                  <a:pt x="171184" y="11557"/>
                </a:lnTo>
                <a:lnTo>
                  <a:pt x="172652" y="12617"/>
                </a:lnTo>
                <a:lnTo>
                  <a:pt x="175923" y="11404"/>
                </a:lnTo>
                <a:lnTo>
                  <a:pt x="178991" y="10517"/>
                </a:lnTo>
                <a:lnTo>
                  <a:pt x="181682" y="10517"/>
                </a:lnTo>
                <a:close/>
              </a:path>
              <a:path w="341672" h="108847">
                <a:moveTo>
                  <a:pt x="235209" y="66348"/>
                </a:moveTo>
                <a:lnTo>
                  <a:pt x="234516" y="81656"/>
                </a:lnTo>
                <a:lnTo>
                  <a:pt x="241120" y="85304"/>
                </a:lnTo>
                <a:lnTo>
                  <a:pt x="249151" y="85304"/>
                </a:lnTo>
                <a:lnTo>
                  <a:pt x="255959" y="84446"/>
                </a:lnTo>
                <a:lnTo>
                  <a:pt x="259994" y="78599"/>
                </a:lnTo>
                <a:lnTo>
                  <a:pt x="255877" y="81880"/>
                </a:lnTo>
                <a:lnTo>
                  <a:pt x="242710" y="81880"/>
                </a:lnTo>
                <a:lnTo>
                  <a:pt x="237818" y="76703"/>
                </a:lnTo>
                <a:lnTo>
                  <a:pt x="235209" y="66348"/>
                </a:lnTo>
                <a:close/>
              </a:path>
              <a:path w="341672" h="108847">
                <a:moveTo>
                  <a:pt x="319168" y="63290"/>
                </a:moveTo>
                <a:lnTo>
                  <a:pt x="319168" y="84143"/>
                </a:lnTo>
                <a:lnTo>
                  <a:pt x="328891" y="84143"/>
                </a:lnTo>
                <a:lnTo>
                  <a:pt x="328891" y="63290"/>
                </a:lnTo>
                <a:lnTo>
                  <a:pt x="341672" y="63290"/>
                </a:lnTo>
                <a:lnTo>
                  <a:pt x="341672" y="55158"/>
                </a:lnTo>
                <a:lnTo>
                  <a:pt x="328891" y="55158"/>
                </a:lnTo>
                <a:lnTo>
                  <a:pt x="328891" y="122"/>
                </a:lnTo>
                <a:lnTo>
                  <a:pt x="323082" y="122"/>
                </a:lnTo>
                <a:lnTo>
                  <a:pt x="319046" y="12719"/>
                </a:lnTo>
                <a:lnTo>
                  <a:pt x="319046" y="55158"/>
                </a:lnTo>
                <a:lnTo>
                  <a:pt x="283945" y="55158"/>
                </a:lnTo>
                <a:lnTo>
                  <a:pt x="283945" y="63290"/>
                </a:lnTo>
                <a:lnTo>
                  <a:pt x="319168" y="63290"/>
                </a:lnTo>
                <a:close/>
              </a:path>
              <a:path w="341672" h="108847">
                <a:moveTo>
                  <a:pt x="323082" y="122"/>
                </a:moveTo>
                <a:lnTo>
                  <a:pt x="283945" y="55158"/>
                </a:lnTo>
                <a:lnTo>
                  <a:pt x="289021" y="55158"/>
                </a:lnTo>
                <a:lnTo>
                  <a:pt x="319046" y="12719"/>
                </a:lnTo>
                <a:lnTo>
                  <a:pt x="323082" y="122"/>
                </a:lnTo>
                <a:close/>
              </a:path>
              <a:path w="341672" h="108847">
                <a:moveTo>
                  <a:pt x="233130" y="34285"/>
                </a:moveTo>
                <a:lnTo>
                  <a:pt x="233802" y="26335"/>
                </a:lnTo>
                <a:lnTo>
                  <a:pt x="235147" y="20301"/>
                </a:lnTo>
                <a:lnTo>
                  <a:pt x="237716" y="8968"/>
                </a:lnTo>
                <a:lnTo>
                  <a:pt x="242466" y="3302"/>
                </a:lnTo>
                <a:lnTo>
                  <a:pt x="256326" y="3302"/>
                </a:lnTo>
                <a:lnTo>
                  <a:pt x="261055" y="8805"/>
                </a:lnTo>
                <a:lnTo>
                  <a:pt x="263582" y="19812"/>
                </a:lnTo>
                <a:lnTo>
                  <a:pt x="264928" y="25724"/>
                </a:lnTo>
                <a:lnTo>
                  <a:pt x="265600" y="33632"/>
                </a:lnTo>
                <a:lnTo>
                  <a:pt x="265555" y="47705"/>
                </a:lnTo>
                <a:lnTo>
                  <a:pt x="264555" y="61595"/>
                </a:lnTo>
                <a:lnTo>
                  <a:pt x="262237" y="72035"/>
                </a:lnTo>
                <a:lnTo>
                  <a:pt x="259994" y="78599"/>
                </a:lnTo>
                <a:lnTo>
                  <a:pt x="255959" y="84446"/>
                </a:lnTo>
                <a:lnTo>
                  <a:pt x="266586" y="77946"/>
                </a:lnTo>
                <a:lnTo>
                  <a:pt x="273917" y="65064"/>
                </a:lnTo>
                <a:lnTo>
                  <a:pt x="276444" y="57889"/>
                </a:lnTo>
                <a:lnTo>
                  <a:pt x="277707" y="50245"/>
                </a:lnTo>
                <a:lnTo>
                  <a:pt x="277651" y="39208"/>
                </a:lnTo>
                <a:lnTo>
                  <a:pt x="275854" y="26247"/>
                </a:lnTo>
                <a:lnTo>
                  <a:pt x="271532" y="14737"/>
                </a:lnTo>
                <a:lnTo>
                  <a:pt x="261800" y="3426"/>
                </a:lnTo>
                <a:lnTo>
                  <a:pt x="249701" y="0"/>
                </a:lnTo>
                <a:lnTo>
                  <a:pt x="247055" y="116"/>
                </a:lnTo>
                <a:lnTo>
                  <a:pt x="235138" y="4568"/>
                </a:lnTo>
                <a:lnTo>
                  <a:pt x="226586" y="15471"/>
                </a:lnTo>
                <a:lnTo>
                  <a:pt x="222190" y="29087"/>
                </a:lnTo>
                <a:lnTo>
                  <a:pt x="221022" y="42621"/>
                </a:lnTo>
                <a:lnTo>
                  <a:pt x="221446" y="51253"/>
                </a:lnTo>
                <a:lnTo>
                  <a:pt x="224146" y="64061"/>
                </a:lnTo>
                <a:lnTo>
                  <a:pt x="229338" y="74359"/>
                </a:lnTo>
                <a:lnTo>
                  <a:pt x="234516" y="81656"/>
                </a:lnTo>
                <a:lnTo>
                  <a:pt x="235209" y="66348"/>
                </a:lnTo>
                <a:lnTo>
                  <a:pt x="233822" y="60803"/>
                </a:lnTo>
                <a:lnTo>
                  <a:pt x="233130" y="53404"/>
                </a:lnTo>
                <a:lnTo>
                  <a:pt x="233130" y="34285"/>
                </a:lnTo>
                <a:close/>
              </a:path>
              <a:path w="341672" h="108847">
                <a:moveTo>
                  <a:pt x="10334" y="20771"/>
                </a:moveTo>
                <a:lnTo>
                  <a:pt x="10334" y="13881"/>
                </a:lnTo>
                <a:lnTo>
                  <a:pt x="7214" y="34305"/>
                </a:lnTo>
                <a:lnTo>
                  <a:pt x="9825" y="36874"/>
                </a:lnTo>
                <a:lnTo>
                  <a:pt x="15185" y="40542"/>
                </a:lnTo>
                <a:lnTo>
                  <a:pt x="15409" y="27456"/>
                </a:lnTo>
                <a:lnTo>
                  <a:pt x="12026" y="24113"/>
                </a:lnTo>
                <a:lnTo>
                  <a:pt x="10334" y="20771"/>
                </a:lnTo>
                <a:close/>
              </a:path>
              <a:path w="341672" h="108847">
                <a:moveTo>
                  <a:pt x="42683" y="12046"/>
                </a:moveTo>
                <a:lnTo>
                  <a:pt x="44864" y="16204"/>
                </a:lnTo>
                <a:lnTo>
                  <a:pt x="45801" y="21586"/>
                </a:lnTo>
                <a:lnTo>
                  <a:pt x="47636" y="21586"/>
                </a:lnTo>
                <a:lnTo>
                  <a:pt x="47636" y="7643"/>
                </a:lnTo>
                <a:lnTo>
                  <a:pt x="45476" y="5687"/>
                </a:lnTo>
                <a:lnTo>
                  <a:pt x="42499" y="4117"/>
                </a:lnTo>
                <a:lnTo>
                  <a:pt x="38708" y="2935"/>
                </a:lnTo>
                <a:lnTo>
                  <a:pt x="34631" y="1834"/>
                </a:lnTo>
                <a:lnTo>
                  <a:pt x="30900" y="1182"/>
                </a:lnTo>
                <a:lnTo>
                  <a:pt x="27517" y="978"/>
                </a:lnTo>
                <a:lnTo>
                  <a:pt x="27517" y="-6848"/>
                </a:lnTo>
                <a:lnTo>
                  <a:pt x="23298" y="-6848"/>
                </a:lnTo>
                <a:lnTo>
                  <a:pt x="23298" y="978"/>
                </a:lnTo>
                <a:lnTo>
                  <a:pt x="16490" y="1304"/>
                </a:lnTo>
                <a:lnTo>
                  <a:pt x="11057" y="3383"/>
                </a:lnTo>
                <a:lnTo>
                  <a:pt x="7001" y="7215"/>
                </a:lnTo>
                <a:lnTo>
                  <a:pt x="2945" y="11047"/>
                </a:lnTo>
                <a:lnTo>
                  <a:pt x="917" y="15287"/>
                </a:lnTo>
                <a:lnTo>
                  <a:pt x="917" y="25438"/>
                </a:lnTo>
                <a:lnTo>
                  <a:pt x="3016" y="30228"/>
                </a:lnTo>
                <a:lnTo>
                  <a:pt x="7214" y="34305"/>
                </a:lnTo>
                <a:lnTo>
                  <a:pt x="10334" y="13881"/>
                </a:lnTo>
                <a:lnTo>
                  <a:pt x="11516" y="10956"/>
                </a:lnTo>
                <a:lnTo>
                  <a:pt x="16246" y="6349"/>
                </a:lnTo>
                <a:lnTo>
                  <a:pt x="19343" y="4953"/>
                </a:lnTo>
                <a:lnTo>
                  <a:pt x="23176" y="4464"/>
                </a:lnTo>
                <a:lnTo>
                  <a:pt x="23176" y="33143"/>
                </a:lnTo>
                <a:lnTo>
                  <a:pt x="20118" y="31390"/>
                </a:lnTo>
                <a:lnTo>
                  <a:pt x="17530" y="29494"/>
                </a:lnTo>
                <a:lnTo>
                  <a:pt x="15409" y="27456"/>
                </a:lnTo>
                <a:lnTo>
                  <a:pt x="15185" y="40542"/>
                </a:lnTo>
                <a:lnTo>
                  <a:pt x="23298" y="45312"/>
                </a:lnTo>
                <a:lnTo>
                  <a:pt x="23298" y="80718"/>
                </a:lnTo>
                <a:lnTo>
                  <a:pt x="15919" y="80596"/>
                </a:lnTo>
                <a:lnTo>
                  <a:pt x="10374" y="78089"/>
                </a:lnTo>
                <a:lnTo>
                  <a:pt x="6665" y="73197"/>
                </a:lnTo>
                <a:lnTo>
                  <a:pt x="4627" y="70506"/>
                </a:lnTo>
                <a:lnTo>
                  <a:pt x="3016" y="66633"/>
                </a:lnTo>
                <a:lnTo>
                  <a:pt x="1833" y="61578"/>
                </a:lnTo>
                <a:lnTo>
                  <a:pt x="0" y="61578"/>
                </a:lnTo>
                <a:lnTo>
                  <a:pt x="0" y="77783"/>
                </a:lnTo>
                <a:lnTo>
                  <a:pt x="4361" y="80066"/>
                </a:lnTo>
                <a:lnTo>
                  <a:pt x="7705" y="81574"/>
                </a:lnTo>
                <a:lnTo>
                  <a:pt x="10028" y="82308"/>
                </a:lnTo>
                <a:lnTo>
                  <a:pt x="13534" y="83409"/>
                </a:lnTo>
                <a:lnTo>
                  <a:pt x="17958" y="84020"/>
                </a:lnTo>
                <a:lnTo>
                  <a:pt x="23298" y="84143"/>
                </a:lnTo>
                <a:lnTo>
                  <a:pt x="23298" y="95211"/>
                </a:lnTo>
                <a:lnTo>
                  <a:pt x="27517" y="95211"/>
                </a:lnTo>
                <a:lnTo>
                  <a:pt x="27517" y="84143"/>
                </a:lnTo>
                <a:lnTo>
                  <a:pt x="30127" y="83939"/>
                </a:lnTo>
                <a:lnTo>
                  <a:pt x="27517" y="80718"/>
                </a:lnTo>
                <a:lnTo>
                  <a:pt x="27517" y="47513"/>
                </a:lnTo>
                <a:lnTo>
                  <a:pt x="32451" y="50530"/>
                </a:lnTo>
                <a:lnTo>
                  <a:pt x="35792" y="52915"/>
                </a:lnTo>
                <a:lnTo>
                  <a:pt x="37546" y="54668"/>
                </a:lnTo>
                <a:lnTo>
                  <a:pt x="40439" y="57644"/>
                </a:lnTo>
                <a:lnTo>
                  <a:pt x="41887" y="61089"/>
                </a:lnTo>
                <a:lnTo>
                  <a:pt x="41887" y="70628"/>
                </a:lnTo>
                <a:lnTo>
                  <a:pt x="39910" y="74807"/>
                </a:lnTo>
                <a:lnTo>
                  <a:pt x="35956" y="77538"/>
                </a:lnTo>
                <a:lnTo>
                  <a:pt x="33836" y="79006"/>
                </a:lnTo>
                <a:lnTo>
                  <a:pt x="33000" y="83368"/>
                </a:lnTo>
                <a:lnTo>
                  <a:pt x="36140" y="82430"/>
                </a:lnTo>
                <a:lnTo>
                  <a:pt x="39278" y="81493"/>
                </a:lnTo>
                <a:lnTo>
                  <a:pt x="41969" y="80086"/>
                </a:lnTo>
                <a:lnTo>
                  <a:pt x="44211" y="78211"/>
                </a:lnTo>
                <a:lnTo>
                  <a:pt x="47147" y="75806"/>
                </a:lnTo>
                <a:lnTo>
                  <a:pt x="49226" y="72830"/>
                </a:lnTo>
                <a:lnTo>
                  <a:pt x="50449" y="69283"/>
                </a:lnTo>
                <a:lnTo>
                  <a:pt x="51264" y="67000"/>
                </a:lnTo>
                <a:lnTo>
                  <a:pt x="51672" y="62312"/>
                </a:lnTo>
                <a:lnTo>
                  <a:pt x="51672" y="56197"/>
                </a:lnTo>
                <a:lnTo>
                  <a:pt x="49918" y="51295"/>
                </a:lnTo>
                <a:lnTo>
                  <a:pt x="46413" y="47605"/>
                </a:lnTo>
                <a:lnTo>
                  <a:pt x="42907" y="43916"/>
                </a:lnTo>
                <a:lnTo>
                  <a:pt x="36609" y="39768"/>
                </a:lnTo>
                <a:lnTo>
                  <a:pt x="27517" y="35161"/>
                </a:lnTo>
                <a:lnTo>
                  <a:pt x="27517" y="4464"/>
                </a:lnTo>
                <a:lnTo>
                  <a:pt x="31920" y="4627"/>
                </a:lnTo>
                <a:lnTo>
                  <a:pt x="35834" y="6176"/>
                </a:lnTo>
                <a:lnTo>
                  <a:pt x="39258" y="9111"/>
                </a:lnTo>
                <a:lnTo>
                  <a:pt x="42683" y="12046"/>
                </a:lnTo>
                <a:close/>
              </a:path>
              <a:path w="341672" h="108847">
                <a:moveTo>
                  <a:pt x="31023" y="80066"/>
                </a:moveTo>
                <a:lnTo>
                  <a:pt x="27517" y="80718"/>
                </a:lnTo>
                <a:lnTo>
                  <a:pt x="30127" y="83939"/>
                </a:lnTo>
                <a:lnTo>
                  <a:pt x="33000" y="83368"/>
                </a:lnTo>
                <a:lnTo>
                  <a:pt x="33836" y="79006"/>
                </a:lnTo>
                <a:lnTo>
                  <a:pt x="31023" y="80066"/>
                </a:lnTo>
                <a:close/>
              </a:path>
              <a:path w="341672" h="108847">
                <a:moveTo>
                  <a:pt x="81493" y="10517"/>
                </a:moveTo>
                <a:lnTo>
                  <a:pt x="83531" y="13065"/>
                </a:lnTo>
                <a:lnTo>
                  <a:pt x="83776" y="16510"/>
                </a:lnTo>
                <a:lnTo>
                  <a:pt x="83776" y="76804"/>
                </a:lnTo>
                <a:lnTo>
                  <a:pt x="83022" y="79189"/>
                </a:lnTo>
                <a:lnTo>
                  <a:pt x="80004" y="81391"/>
                </a:lnTo>
                <a:lnTo>
                  <a:pt x="76785" y="82063"/>
                </a:lnTo>
                <a:lnTo>
                  <a:pt x="71851" y="82308"/>
                </a:lnTo>
                <a:lnTo>
                  <a:pt x="71851" y="84143"/>
                </a:lnTo>
                <a:lnTo>
                  <a:pt x="106339" y="84143"/>
                </a:lnTo>
                <a:lnTo>
                  <a:pt x="106339" y="82430"/>
                </a:lnTo>
                <a:lnTo>
                  <a:pt x="101774" y="82267"/>
                </a:lnTo>
                <a:lnTo>
                  <a:pt x="98655" y="81758"/>
                </a:lnTo>
                <a:lnTo>
                  <a:pt x="96984" y="80902"/>
                </a:lnTo>
                <a:lnTo>
                  <a:pt x="94477" y="78048"/>
                </a:lnTo>
                <a:lnTo>
                  <a:pt x="94477" y="1284"/>
                </a:lnTo>
                <a:lnTo>
                  <a:pt x="94170" y="122"/>
                </a:lnTo>
                <a:lnTo>
                  <a:pt x="93437" y="122"/>
                </a:lnTo>
                <a:lnTo>
                  <a:pt x="70995" y="11557"/>
                </a:lnTo>
                <a:lnTo>
                  <a:pt x="72463" y="12617"/>
                </a:lnTo>
                <a:lnTo>
                  <a:pt x="75734" y="11404"/>
                </a:lnTo>
                <a:lnTo>
                  <a:pt x="78803" y="10517"/>
                </a:lnTo>
                <a:lnTo>
                  <a:pt x="81493" y="10517"/>
                </a:lnTo>
                <a:close/>
              </a:path>
              <a:path w="341672" h="108847">
                <a:moveTo>
                  <a:pt x="133471" y="75296"/>
                </a:moveTo>
                <a:lnTo>
                  <a:pt x="132879" y="78517"/>
                </a:lnTo>
                <a:lnTo>
                  <a:pt x="133593" y="82257"/>
                </a:lnTo>
                <a:lnTo>
                  <a:pt x="136446" y="84499"/>
                </a:lnTo>
                <a:lnTo>
                  <a:pt x="139728" y="85060"/>
                </a:lnTo>
                <a:lnTo>
                  <a:pt x="143825" y="84632"/>
                </a:lnTo>
                <a:lnTo>
                  <a:pt x="145538" y="85977"/>
                </a:lnTo>
                <a:lnTo>
                  <a:pt x="144793" y="89829"/>
                </a:lnTo>
                <a:lnTo>
                  <a:pt x="143306" y="92398"/>
                </a:lnTo>
                <a:lnTo>
                  <a:pt x="141818" y="94966"/>
                </a:lnTo>
                <a:lnTo>
                  <a:pt x="139117" y="97351"/>
                </a:lnTo>
                <a:lnTo>
                  <a:pt x="135203" y="99553"/>
                </a:lnTo>
                <a:lnTo>
                  <a:pt x="136365" y="101998"/>
                </a:lnTo>
                <a:lnTo>
                  <a:pt x="139789" y="100449"/>
                </a:lnTo>
                <a:lnTo>
                  <a:pt x="142989" y="97901"/>
                </a:lnTo>
                <a:lnTo>
                  <a:pt x="145966" y="94355"/>
                </a:lnTo>
                <a:lnTo>
                  <a:pt x="148942" y="90808"/>
                </a:lnTo>
                <a:lnTo>
                  <a:pt x="150430" y="86976"/>
                </a:lnTo>
                <a:lnTo>
                  <a:pt x="150430" y="79271"/>
                </a:lnTo>
                <a:lnTo>
                  <a:pt x="149410" y="76468"/>
                </a:lnTo>
                <a:lnTo>
                  <a:pt x="147372" y="74450"/>
                </a:lnTo>
                <a:lnTo>
                  <a:pt x="143030" y="71423"/>
                </a:lnTo>
                <a:lnTo>
                  <a:pt x="137771" y="71423"/>
                </a:lnTo>
                <a:lnTo>
                  <a:pt x="135835" y="72198"/>
                </a:lnTo>
                <a:lnTo>
                  <a:pt x="133471" y="752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0" name="object 790"/>
          <p:cNvSpPr/>
          <p:nvPr/>
        </p:nvSpPr>
        <p:spPr>
          <a:xfrm>
            <a:off x="2319696" y="3458143"/>
            <a:ext cx="207755" cy="74405"/>
          </a:xfrm>
          <a:custGeom>
            <a:avLst/>
            <a:gdLst/>
            <a:ahLst/>
            <a:cxnLst/>
            <a:rect l="l" t="t" r="r" b="b"/>
            <a:pathLst>
              <a:path w="228531" h="84326">
                <a:moveTo>
                  <a:pt x="5055" y="2568"/>
                </a:moveTo>
                <a:lnTo>
                  <a:pt x="8326" y="3352"/>
                </a:lnTo>
                <a:lnTo>
                  <a:pt x="11302" y="6002"/>
                </a:lnTo>
                <a:lnTo>
                  <a:pt x="12046" y="8968"/>
                </a:lnTo>
                <a:lnTo>
                  <a:pt x="25071" y="5768"/>
                </a:lnTo>
                <a:lnTo>
                  <a:pt x="27904" y="4647"/>
                </a:lnTo>
                <a:lnTo>
                  <a:pt x="37403" y="4647"/>
                </a:lnTo>
                <a:lnTo>
                  <a:pt x="42540" y="5360"/>
                </a:lnTo>
                <a:lnTo>
                  <a:pt x="45923" y="6787"/>
                </a:lnTo>
                <a:lnTo>
                  <a:pt x="52038" y="9396"/>
                </a:lnTo>
                <a:lnTo>
                  <a:pt x="55096" y="14431"/>
                </a:lnTo>
                <a:lnTo>
                  <a:pt x="55096" y="28210"/>
                </a:lnTo>
                <a:lnTo>
                  <a:pt x="52446" y="32592"/>
                </a:lnTo>
                <a:lnTo>
                  <a:pt x="47147" y="35038"/>
                </a:lnTo>
                <a:lnTo>
                  <a:pt x="44374" y="36302"/>
                </a:lnTo>
                <a:lnTo>
                  <a:pt x="45027" y="43355"/>
                </a:lnTo>
                <a:lnTo>
                  <a:pt x="50082" y="45923"/>
                </a:lnTo>
                <a:lnTo>
                  <a:pt x="51182" y="39258"/>
                </a:lnTo>
                <a:lnTo>
                  <a:pt x="55830" y="38116"/>
                </a:lnTo>
                <a:lnTo>
                  <a:pt x="59315" y="36669"/>
                </a:lnTo>
                <a:lnTo>
                  <a:pt x="61639" y="34916"/>
                </a:lnTo>
                <a:lnTo>
                  <a:pt x="65756" y="31858"/>
                </a:lnTo>
                <a:lnTo>
                  <a:pt x="67815" y="27374"/>
                </a:lnTo>
                <a:lnTo>
                  <a:pt x="67815" y="13595"/>
                </a:lnTo>
                <a:lnTo>
                  <a:pt x="64870" y="8051"/>
                </a:lnTo>
                <a:lnTo>
                  <a:pt x="58979" y="4830"/>
                </a:lnTo>
                <a:lnTo>
                  <a:pt x="53088" y="1609"/>
                </a:lnTo>
                <a:lnTo>
                  <a:pt x="45128" y="0"/>
                </a:lnTo>
                <a:lnTo>
                  <a:pt x="0" y="0"/>
                </a:lnTo>
                <a:lnTo>
                  <a:pt x="0" y="2323"/>
                </a:lnTo>
                <a:lnTo>
                  <a:pt x="5055" y="2568"/>
                </a:lnTo>
                <a:close/>
              </a:path>
              <a:path w="228531" h="84326">
                <a:moveTo>
                  <a:pt x="40848" y="82858"/>
                </a:moveTo>
                <a:lnTo>
                  <a:pt x="47819" y="82858"/>
                </a:lnTo>
                <a:lnTo>
                  <a:pt x="53690" y="81900"/>
                </a:lnTo>
                <a:lnTo>
                  <a:pt x="58459" y="79984"/>
                </a:lnTo>
                <a:lnTo>
                  <a:pt x="67509" y="76315"/>
                </a:lnTo>
                <a:lnTo>
                  <a:pt x="72035" y="69589"/>
                </a:lnTo>
                <a:lnTo>
                  <a:pt x="72035" y="53975"/>
                </a:lnTo>
                <a:lnTo>
                  <a:pt x="69996" y="49439"/>
                </a:lnTo>
                <a:lnTo>
                  <a:pt x="65920" y="46198"/>
                </a:lnTo>
                <a:lnTo>
                  <a:pt x="61843" y="42957"/>
                </a:lnTo>
                <a:lnTo>
                  <a:pt x="56931" y="40644"/>
                </a:lnTo>
                <a:lnTo>
                  <a:pt x="51182" y="39258"/>
                </a:lnTo>
                <a:lnTo>
                  <a:pt x="50082" y="45923"/>
                </a:lnTo>
                <a:lnTo>
                  <a:pt x="55137" y="48491"/>
                </a:lnTo>
                <a:lnTo>
                  <a:pt x="57664" y="53281"/>
                </a:lnTo>
                <a:lnTo>
                  <a:pt x="57664" y="67346"/>
                </a:lnTo>
                <a:lnTo>
                  <a:pt x="55504" y="72116"/>
                </a:lnTo>
                <a:lnTo>
                  <a:pt x="51182" y="74603"/>
                </a:lnTo>
                <a:lnTo>
                  <a:pt x="46861" y="77090"/>
                </a:lnTo>
                <a:lnTo>
                  <a:pt x="41500" y="78333"/>
                </a:lnTo>
                <a:lnTo>
                  <a:pt x="30656" y="78333"/>
                </a:lnTo>
                <a:lnTo>
                  <a:pt x="27823" y="78017"/>
                </a:lnTo>
                <a:lnTo>
                  <a:pt x="25377" y="76753"/>
                </a:lnTo>
                <a:lnTo>
                  <a:pt x="24765" y="73196"/>
                </a:lnTo>
                <a:lnTo>
                  <a:pt x="24765" y="42009"/>
                </a:lnTo>
                <a:lnTo>
                  <a:pt x="38585" y="42071"/>
                </a:lnTo>
                <a:lnTo>
                  <a:pt x="45027" y="43355"/>
                </a:lnTo>
                <a:lnTo>
                  <a:pt x="44374" y="36302"/>
                </a:lnTo>
                <a:lnTo>
                  <a:pt x="40889" y="36975"/>
                </a:lnTo>
                <a:lnTo>
                  <a:pt x="36690" y="37056"/>
                </a:lnTo>
                <a:lnTo>
                  <a:pt x="24765" y="37240"/>
                </a:lnTo>
                <a:lnTo>
                  <a:pt x="24765" y="8988"/>
                </a:lnTo>
                <a:lnTo>
                  <a:pt x="25071" y="5768"/>
                </a:lnTo>
                <a:lnTo>
                  <a:pt x="12046" y="8968"/>
                </a:lnTo>
                <a:lnTo>
                  <a:pt x="12046" y="73971"/>
                </a:lnTo>
                <a:lnTo>
                  <a:pt x="11302" y="76957"/>
                </a:lnTo>
                <a:lnTo>
                  <a:pt x="8326" y="79525"/>
                </a:lnTo>
                <a:lnTo>
                  <a:pt x="5055" y="80310"/>
                </a:lnTo>
                <a:lnTo>
                  <a:pt x="0" y="80595"/>
                </a:lnTo>
                <a:lnTo>
                  <a:pt x="0" y="82858"/>
                </a:lnTo>
                <a:lnTo>
                  <a:pt x="40848" y="82858"/>
                </a:lnTo>
                <a:close/>
              </a:path>
              <a:path w="228531" h="84326">
                <a:moveTo>
                  <a:pt x="100099" y="28475"/>
                </a:moveTo>
                <a:lnTo>
                  <a:pt x="95247" y="34427"/>
                </a:lnTo>
                <a:lnTo>
                  <a:pt x="97204" y="44455"/>
                </a:lnTo>
                <a:lnTo>
                  <a:pt x="97775" y="41113"/>
                </a:lnTo>
                <a:lnTo>
                  <a:pt x="98712" y="38340"/>
                </a:lnTo>
                <a:lnTo>
                  <a:pt x="100017" y="36139"/>
                </a:lnTo>
                <a:lnTo>
                  <a:pt x="102463" y="32022"/>
                </a:lnTo>
                <a:lnTo>
                  <a:pt x="106417" y="25499"/>
                </a:lnTo>
                <a:lnTo>
                  <a:pt x="100099" y="28475"/>
                </a:lnTo>
                <a:close/>
              </a:path>
              <a:path w="228531" h="84326">
                <a:moveTo>
                  <a:pt x="135790" y="48369"/>
                </a:moveTo>
                <a:lnTo>
                  <a:pt x="135790" y="41072"/>
                </a:lnTo>
                <a:lnTo>
                  <a:pt x="133630" y="35436"/>
                </a:lnTo>
                <a:lnTo>
                  <a:pt x="129308" y="31461"/>
                </a:lnTo>
                <a:lnTo>
                  <a:pt x="124987" y="27486"/>
                </a:lnTo>
                <a:lnTo>
                  <a:pt x="119952" y="25499"/>
                </a:lnTo>
                <a:lnTo>
                  <a:pt x="106417" y="25499"/>
                </a:lnTo>
                <a:lnTo>
                  <a:pt x="102463" y="32022"/>
                </a:lnTo>
                <a:lnTo>
                  <a:pt x="106010" y="29963"/>
                </a:lnTo>
                <a:lnTo>
                  <a:pt x="115346" y="29963"/>
                </a:lnTo>
                <a:lnTo>
                  <a:pt x="118689" y="31757"/>
                </a:lnTo>
                <a:lnTo>
                  <a:pt x="120686" y="35344"/>
                </a:lnTo>
                <a:lnTo>
                  <a:pt x="121787" y="37342"/>
                </a:lnTo>
                <a:lnTo>
                  <a:pt x="122561" y="40379"/>
                </a:lnTo>
                <a:lnTo>
                  <a:pt x="123010" y="44455"/>
                </a:lnTo>
                <a:lnTo>
                  <a:pt x="97204" y="44455"/>
                </a:lnTo>
                <a:lnTo>
                  <a:pt x="95247" y="34427"/>
                </a:lnTo>
                <a:lnTo>
                  <a:pt x="90396" y="40379"/>
                </a:lnTo>
                <a:lnTo>
                  <a:pt x="87970" y="47452"/>
                </a:lnTo>
                <a:lnTo>
                  <a:pt x="87970" y="63188"/>
                </a:lnTo>
                <a:lnTo>
                  <a:pt x="90060" y="69853"/>
                </a:lnTo>
                <a:lnTo>
                  <a:pt x="94238" y="75643"/>
                </a:lnTo>
                <a:lnTo>
                  <a:pt x="98417" y="81431"/>
                </a:lnTo>
                <a:lnTo>
                  <a:pt x="104338" y="84326"/>
                </a:lnTo>
                <a:lnTo>
                  <a:pt x="118648" y="84326"/>
                </a:lnTo>
                <a:lnTo>
                  <a:pt x="124263" y="82124"/>
                </a:lnTo>
                <a:lnTo>
                  <a:pt x="128850" y="77721"/>
                </a:lnTo>
                <a:lnTo>
                  <a:pt x="133436" y="73318"/>
                </a:lnTo>
                <a:lnTo>
                  <a:pt x="136565" y="68528"/>
                </a:lnTo>
                <a:lnTo>
                  <a:pt x="138236" y="63351"/>
                </a:lnTo>
                <a:lnTo>
                  <a:pt x="136096" y="62618"/>
                </a:lnTo>
                <a:lnTo>
                  <a:pt x="133609" y="66734"/>
                </a:lnTo>
                <a:lnTo>
                  <a:pt x="130898" y="69914"/>
                </a:lnTo>
                <a:lnTo>
                  <a:pt x="127963" y="72157"/>
                </a:lnTo>
                <a:lnTo>
                  <a:pt x="125028" y="74399"/>
                </a:lnTo>
                <a:lnTo>
                  <a:pt x="121420" y="75520"/>
                </a:lnTo>
                <a:lnTo>
                  <a:pt x="111840" y="75520"/>
                </a:lnTo>
                <a:lnTo>
                  <a:pt x="107253" y="73360"/>
                </a:lnTo>
                <a:lnTo>
                  <a:pt x="103380" y="69038"/>
                </a:lnTo>
                <a:lnTo>
                  <a:pt x="99507" y="64717"/>
                </a:lnTo>
                <a:lnTo>
                  <a:pt x="97367" y="57827"/>
                </a:lnTo>
                <a:lnTo>
                  <a:pt x="96959" y="48369"/>
                </a:lnTo>
                <a:lnTo>
                  <a:pt x="135790" y="48369"/>
                </a:lnTo>
                <a:close/>
              </a:path>
              <a:path w="228531" h="84326">
                <a:moveTo>
                  <a:pt x="144424" y="67937"/>
                </a:moveTo>
                <a:lnTo>
                  <a:pt x="144424" y="72055"/>
                </a:lnTo>
                <a:lnTo>
                  <a:pt x="144893" y="75275"/>
                </a:lnTo>
                <a:lnTo>
                  <a:pt x="145831" y="77599"/>
                </a:lnTo>
                <a:lnTo>
                  <a:pt x="147543" y="81880"/>
                </a:lnTo>
                <a:lnTo>
                  <a:pt x="150804" y="84020"/>
                </a:lnTo>
                <a:lnTo>
                  <a:pt x="157817" y="84020"/>
                </a:lnTo>
                <a:lnTo>
                  <a:pt x="162464" y="82246"/>
                </a:lnTo>
                <a:lnTo>
                  <a:pt x="167071" y="79046"/>
                </a:lnTo>
                <a:lnTo>
                  <a:pt x="169190" y="76193"/>
                </a:lnTo>
                <a:lnTo>
                  <a:pt x="170536" y="74358"/>
                </a:lnTo>
                <a:lnTo>
                  <a:pt x="167560" y="74521"/>
                </a:lnTo>
                <a:lnTo>
                  <a:pt x="164166" y="77008"/>
                </a:lnTo>
                <a:lnTo>
                  <a:pt x="161425" y="77355"/>
                </a:lnTo>
                <a:lnTo>
                  <a:pt x="158571" y="77355"/>
                </a:lnTo>
                <a:lnTo>
                  <a:pt x="156654" y="75948"/>
                </a:lnTo>
                <a:lnTo>
                  <a:pt x="155676" y="73135"/>
                </a:lnTo>
                <a:lnTo>
                  <a:pt x="154881" y="69201"/>
                </a:lnTo>
                <a:lnTo>
                  <a:pt x="155003" y="30880"/>
                </a:lnTo>
                <a:lnTo>
                  <a:pt x="167479" y="30880"/>
                </a:lnTo>
                <a:lnTo>
                  <a:pt x="167479" y="26477"/>
                </a:lnTo>
                <a:lnTo>
                  <a:pt x="155126" y="26477"/>
                </a:lnTo>
                <a:lnTo>
                  <a:pt x="155126" y="11434"/>
                </a:lnTo>
                <a:lnTo>
                  <a:pt x="154025" y="10395"/>
                </a:lnTo>
                <a:lnTo>
                  <a:pt x="149418" y="16591"/>
                </a:lnTo>
                <a:lnTo>
                  <a:pt x="146493" y="20413"/>
                </a:lnTo>
                <a:lnTo>
                  <a:pt x="145250" y="21860"/>
                </a:lnTo>
                <a:lnTo>
                  <a:pt x="141978" y="25193"/>
                </a:lnTo>
                <a:lnTo>
                  <a:pt x="139166" y="27517"/>
                </a:lnTo>
                <a:lnTo>
                  <a:pt x="138187" y="28332"/>
                </a:lnTo>
                <a:lnTo>
                  <a:pt x="137759" y="30880"/>
                </a:lnTo>
                <a:lnTo>
                  <a:pt x="144424" y="30880"/>
                </a:lnTo>
                <a:lnTo>
                  <a:pt x="144424" y="67937"/>
                </a:lnTo>
                <a:close/>
              </a:path>
              <a:path w="228531" h="84326">
                <a:moveTo>
                  <a:pt x="184197" y="82542"/>
                </a:moveTo>
                <a:lnTo>
                  <a:pt x="187234" y="83775"/>
                </a:lnTo>
                <a:lnTo>
                  <a:pt x="194083" y="83775"/>
                </a:lnTo>
                <a:lnTo>
                  <a:pt x="193920" y="75805"/>
                </a:lnTo>
                <a:lnTo>
                  <a:pt x="189884" y="72911"/>
                </a:lnTo>
                <a:lnTo>
                  <a:pt x="188661" y="70180"/>
                </a:lnTo>
                <a:lnTo>
                  <a:pt x="188661" y="61863"/>
                </a:lnTo>
                <a:lnTo>
                  <a:pt x="191596" y="57745"/>
                </a:lnTo>
                <a:lnTo>
                  <a:pt x="197467" y="54117"/>
                </a:lnTo>
                <a:lnTo>
                  <a:pt x="200524" y="52242"/>
                </a:lnTo>
                <a:lnTo>
                  <a:pt x="204397" y="50530"/>
                </a:lnTo>
                <a:lnTo>
                  <a:pt x="209085" y="48981"/>
                </a:lnTo>
                <a:lnTo>
                  <a:pt x="209085" y="68365"/>
                </a:lnTo>
                <a:lnTo>
                  <a:pt x="207852" y="72605"/>
                </a:lnTo>
                <a:lnTo>
                  <a:pt x="203520" y="79169"/>
                </a:lnTo>
                <a:lnTo>
                  <a:pt x="206170" y="77171"/>
                </a:lnTo>
                <a:lnTo>
                  <a:pt x="209269" y="74480"/>
                </a:lnTo>
                <a:lnTo>
                  <a:pt x="209391" y="76967"/>
                </a:lnTo>
                <a:lnTo>
                  <a:pt x="211317" y="80902"/>
                </a:lnTo>
                <a:lnTo>
                  <a:pt x="214568" y="83592"/>
                </a:lnTo>
                <a:lnTo>
                  <a:pt x="217340" y="83592"/>
                </a:lnTo>
                <a:lnTo>
                  <a:pt x="222028" y="82817"/>
                </a:lnTo>
                <a:lnTo>
                  <a:pt x="225820" y="80249"/>
                </a:lnTo>
                <a:lnTo>
                  <a:pt x="228531" y="77355"/>
                </a:lnTo>
                <a:lnTo>
                  <a:pt x="228531" y="74175"/>
                </a:lnTo>
                <a:lnTo>
                  <a:pt x="227023" y="75275"/>
                </a:lnTo>
                <a:lnTo>
                  <a:pt x="223965" y="76682"/>
                </a:lnTo>
                <a:lnTo>
                  <a:pt x="221356" y="76682"/>
                </a:lnTo>
                <a:lnTo>
                  <a:pt x="219399" y="73400"/>
                </a:lnTo>
                <a:lnTo>
                  <a:pt x="219236" y="69405"/>
                </a:lnTo>
                <a:lnTo>
                  <a:pt x="219236" y="39502"/>
                </a:lnTo>
                <a:lnTo>
                  <a:pt x="218482" y="35405"/>
                </a:lnTo>
                <a:lnTo>
                  <a:pt x="216973" y="32592"/>
                </a:lnTo>
                <a:lnTo>
                  <a:pt x="214160" y="27456"/>
                </a:lnTo>
                <a:lnTo>
                  <a:pt x="208800" y="24887"/>
                </a:lnTo>
                <a:lnTo>
                  <a:pt x="194083" y="24887"/>
                </a:lnTo>
                <a:lnTo>
                  <a:pt x="188916" y="26447"/>
                </a:lnTo>
                <a:lnTo>
                  <a:pt x="185389" y="29566"/>
                </a:lnTo>
                <a:lnTo>
                  <a:pt x="181863" y="32684"/>
                </a:lnTo>
                <a:lnTo>
                  <a:pt x="180100" y="35670"/>
                </a:lnTo>
                <a:lnTo>
                  <a:pt x="180100" y="38524"/>
                </a:lnTo>
                <a:lnTo>
                  <a:pt x="180589" y="41327"/>
                </a:lnTo>
                <a:lnTo>
                  <a:pt x="183952" y="44334"/>
                </a:lnTo>
                <a:lnTo>
                  <a:pt x="187988" y="44068"/>
                </a:lnTo>
                <a:lnTo>
                  <a:pt x="191107" y="41051"/>
                </a:lnTo>
                <a:lnTo>
                  <a:pt x="191005" y="37698"/>
                </a:lnTo>
                <a:lnTo>
                  <a:pt x="190495" y="34060"/>
                </a:lnTo>
                <a:lnTo>
                  <a:pt x="191433" y="30636"/>
                </a:lnTo>
                <a:lnTo>
                  <a:pt x="195183" y="28475"/>
                </a:lnTo>
                <a:lnTo>
                  <a:pt x="199240" y="27945"/>
                </a:lnTo>
                <a:lnTo>
                  <a:pt x="203602" y="27945"/>
                </a:lnTo>
                <a:lnTo>
                  <a:pt x="206476" y="29310"/>
                </a:lnTo>
                <a:lnTo>
                  <a:pt x="207862" y="32042"/>
                </a:lnTo>
                <a:lnTo>
                  <a:pt x="208677" y="33673"/>
                </a:lnTo>
                <a:lnTo>
                  <a:pt x="209085" y="36567"/>
                </a:lnTo>
                <a:lnTo>
                  <a:pt x="209085" y="45923"/>
                </a:lnTo>
                <a:lnTo>
                  <a:pt x="197874" y="50122"/>
                </a:lnTo>
                <a:lnTo>
                  <a:pt x="190393" y="53445"/>
                </a:lnTo>
                <a:lnTo>
                  <a:pt x="186643" y="55891"/>
                </a:lnTo>
                <a:lnTo>
                  <a:pt x="180731" y="59845"/>
                </a:lnTo>
                <a:lnTo>
                  <a:pt x="177776" y="64778"/>
                </a:lnTo>
                <a:lnTo>
                  <a:pt x="177776" y="74480"/>
                </a:lnTo>
                <a:lnTo>
                  <a:pt x="179060" y="77609"/>
                </a:lnTo>
                <a:lnTo>
                  <a:pt x="181629" y="80076"/>
                </a:lnTo>
                <a:lnTo>
                  <a:pt x="184197" y="82542"/>
                </a:lnTo>
                <a:close/>
              </a:path>
              <a:path w="228531" h="84326">
                <a:moveTo>
                  <a:pt x="202919" y="75622"/>
                </a:moveTo>
                <a:lnTo>
                  <a:pt x="200340" y="76376"/>
                </a:lnTo>
                <a:lnTo>
                  <a:pt x="197650" y="76376"/>
                </a:lnTo>
                <a:lnTo>
                  <a:pt x="193920" y="75805"/>
                </a:lnTo>
                <a:lnTo>
                  <a:pt x="194083" y="83775"/>
                </a:lnTo>
                <a:lnTo>
                  <a:pt x="197609" y="82674"/>
                </a:lnTo>
                <a:lnTo>
                  <a:pt x="201319" y="80473"/>
                </a:lnTo>
                <a:lnTo>
                  <a:pt x="203520" y="79169"/>
                </a:lnTo>
                <a:lnTo>
                  <a:pt x="207852" y="72605"/>
                </a:lnTo>
                <a:lnTo>
                  <a:pt x="202919" y="756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1" name="object 791"/>
          <p:cNvSpPr/>
          <p:nvPr/>
        </p:nvSpPr>
        <p:spPr>
          <a:xfrm>
            <a:off x="3140867" y="3455337"/>
            <a:ext cx="194369" cy="77211"/>
          </a:xfrm>
          <a:custGeom>
            <a:avLst/>
            <a:gdLst/>
            <a:ahLst/>
            <a:cxnLst/>
            <a:rect l="l" t="t" r="r" b="b"/>
            <a:pathLst>
              <a:path w="213806" h="87506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5" y="72392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2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5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6" y="78333"/>
                </a:lnTo>
                <a:lnTo>
                  <a:pt x="209617" y="72300"/>
                </a:lnTo>
                <a:lnTo>
                  <a:pt x="212828" y="64779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6"/>
                </a:lnTo>
                <a:lnTo>
                  <a:pt x="196215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2" y="13025"/>
                </a:lnTo>
                <a:lnTo>
                  <a:pt x="209036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5" y="2507"/>
                </a:lnTo>
                <a:lnTo>
                  <a:pt x="207018" y="3180"/>
                </a:lnTo>
                <a:lnTo>
                  <a:pt x="180785" y="3180"/>
                </a:lnTo>
                <a:lnTo>
                  <a:pt x="167454" y="32409"/>
                </a:lnTo>
                <a:close/>
              </a:path>
              <a:path w="213806" h="87506">
                <a:moveTo>
                  <a:pt x="12352" y="76499"/>
                </a:moveTo>
                <a:lnTo>
                  <a:pt x="18805" y="69810"/>
                </a:lnTo>
                <a:lnTo>
                  <a:pt x="29282" y="58670"/>
                </a:lnTo>
                <a:lnTo>
                  <a:pt x="37139" y="49872"/>
                </a:lnTo>
                <a:lnTo>
                  <a:pt x="42377" y="43416"/>
                </a:lnTo>
                <a:lnTo>
                  <a:pt x="46983" y="37220"/>
                </a:lnTo>
                <a:lnTo>
                  <a:pt x="49287" y="30778"/>
                </a:lnTo>
                <a:lnTo>
                  <a:pt x="49287" y="17815"/>
                </a:lnTo>
                <a:lnTo>
                  <a:pt x="47157" y="12505"/>
                </a:lnTo>
                <a:lnTo>
                  <a:pt x="42896" y="8163"/>
                </a:lnTo>
                <a:lnTo>
                  <a:pt x="38636" y="3821"/>
                </a:lnTo>
                <a:lnTo>
                  <a:pt x="33062" y="1651"/>
                </a:lnTo>
                <a:lnTo>
                  <a:pt x="20587" y="1651"/>
                </a:lnTo>
                <a:lnTo>
                  <a:pt x="15359" y="3475"/>
                </a:lnTo>
                <a:lnTo>
                  <a:pt x="10487" y="7124"/>
                </a:lnTo>
                <a:lnTo>
                  <a:pt x="5615" y="10772"/>
                </a:lnTo>
                <a:lnTo>
                  <a:pt x="2160" y="17285"/>
                </a:lnTo>
                <a:lnTo>
                  <a:pt x="122" y="26662"/>
                </a:lnTo>
                <a:lnTo>
                  <a:pt x="2751" y="27211"/>
                </a:lnTo>
                <a:lnTo>
                  <a:pt x="4504" y="22564"/>
                </a:lnTo>
                <a:lnTo>
                  <a:pt x="6339" y="19120"/>
                </a:lnTo>
                <a:lnTo>
                  <a:pt x="8255" y="16877"/>
                </a:lnTo>
                <a:lnTo>
                  <a:pt x="11720" y="12800"/>
                </a:lnTo>
                <a:lnTo>
                  <a:pt x="16245" y="10762"/>
                </a:lnTo>
                <a:lnTo>
                  <a:pt x="26355" y="10762"/>
                </a:lnTo>
                <a:lnTo>
                  <a:pt x="30249" y="12342"/>
                </a:lnTo>
                <a:lnTo>
                  <a:pt x="33510" y="15501"/>
                </a:lnTo>
                <a:lnTo>
                  <a:pt x="36771" y="18661"/>
                </a:lnTo>
                <a:lnTo>
                  <a:pt x="38402" y="23257"/>
                </a:lnTo>
                <a:lnTo>
                  <a:pt x="38402" y="36180"/>
                </a:lnTo>
                <a:lnTo>
                  <a:pt x="35732" y="43253"/>
                </a:lnTo>
                <a:lnTo>
                  <a:pt x="30391" y="50510"/>
                </a:lnTo>
                <a:lnTo>
                  <a:pt x="27332" y="54469"/>
                </a:lnTo>
                <a:lnTo>
                  <a:pt x="20441" y="62615"/>
                </a:lnTo>
                <a:lnTo>
                  <a:pt x="11330" y="72669"/>
                </a:lnTo>
                <a:lnTo>
                  <a:pt x="0" y="84632"/>
                </a:lnTo>
                <a:lnTo>
                  <a:pt x="0" y="86038"/>
                </a:lnTo>
                <a:lnTo>
                  <a:pt x="48859" y="86038"/>
                </a:lnTo>
                <a:lnTo>
                  <a:pt x="55646" y="68977"/>
                </a:lnTo>
                <a:lnTo>
                  <a:pt x="54057" y="68243"/>
                </a:lnTo>
                <a:lnTo>
                  <a:pt x="52059" y="71872"/>
                </a:lnTo>
                <a:lnTo>
                  <a:pt x="50265" y="74155"/>
                </a:lnTo>
                <a:lnTo>
                  <a:pt x="47086" y="76030"/>
                </a:lnTo>
                <a:lnTo>
                  <a:pt x="44334" y="76499"/>
                </a:lnTo>
                <a:lnTo>
                  <a:pt x="12352" y="76499"/>
                </a:lnTo>
                <a:close/>
              </a:path>
              <a:path w="213806" h="87506">
                <a:moveTo>
                  <a:pt x="85549" y="76988"/>
                </a:moveTo>
                <a:lnTo>
                  <a:pt x="82858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09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213806" h="87506">
                <a:moveTo>
                  <a:pt x="120837" y="12413"/>
                </a:moveTo>
                <a:lnTo>
                  <a:pt x="122875" y="14961"/>
                </a:lnTo>
                <a:lnTo>
                  <a:pt x="123120" y="18406"/>
                </a:lnTo>
                <a:lnTo>
                  <a:pt x="123120" y="78700"/>
                </a:lnTo>
                <a:lnTo>
                  <a:pt x="122366" y="81085"/>
                </a:lnTo>
                <a:lnTo>
                  <a:pt x="119349" y="83286"/>
                </a:lnTo>
                <a:lnTo>
                  <a:pt x="116128" y="83959"/>
                </a:lnTo>
                <a:lnTo>
                  <a:pt x="111196" y="84204"/>
                </a:lnTo>
                <a:lnTo>
                  <a:pt x="111196" y="86038"/>
                </a:lnTo>
                <a:lnTo>
                  <a:pt x="145684" y="86038"/>
                </a:lnTo>
                <a:lnTo>
                  <a:pt x="145684" y="84326"/>
                </a:lnTo>
                <a:lnTo>
                  <a:pt x="141118" y="84163"/>
                </a:lnTo>
                <a:lnTo>
                  <a:pt x="138000" y="83653"/>
                </a:lnTo>
                <a:lnTo>
                  <a:pt x="136328" y="82797"/>
                </a:lnTo>
                <a:lnTo>
                  <a:pt x="133821" y="79943"/>
                </a:lnTo>
                <a:lnTo>
                  <a:pt x="133821" y="3180"/>
                </a:lnTo>
                <a:lnTo>
                  <a:pt x="133515" y="2018"/>
                </a:lnTo>
                <a:lnTo>
                  <a:pt x="132782" y="2018"/>
                </a:lnTo>
                <a:lnTo>
                  <a:pt x="110340" y="13453"/>
                </a:lnTo>
                <a:lnTo>
                  <a:pt x="111807" y="14512"/>
                </a:lnTo>
                <a:lnTo>
                  <a:pt x="115079" y="13300"/>
                </a:lnTo>
                <a:lnTo>
                  <a:pt x="118146" y="12413"/>
                </a:lnTo>
                <a:lnTo>
                  <a:pt x="120837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2" name="object 792"/>
          <p:cNvSpPr/>
          <p:nvPr/>
        </p:nvSpPr>
        <p:spPr>
          <a:xfrm>
            <a:off x="3550731" y="3455337"/>
            <a:ext cx="194369" cy="77211"/>
          </a:xfrm>
          <a:custGeom>
            <a:avLst/>
            <a:gdLst/>
            <a:ahLst/>
            <a:cxnLst/>
            <a:rect l="l" t="t" r="r" b="b"/>
            <a:pathLst>
              <a:path w="213806" h="87506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2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6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5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9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6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80"/>
                </a:lnTo>
                <a:lnTo>
                  <a:pt x="180785" y="3180"/>
                </a:lnTo>
                <a:lnTo>
                  <a:pt x="167454" y="32409"/>
                </a:lnTo>
                <a:close/>
              </a:path>
              <a:path w="213806" h="87506">
                <a:moveTo>
                  <a:pt x="12352" y="76499"/>
                </a:moveTo>
                <a:lnTo>
                  <a:pt x="18806" y="69810"/>
                </a:lnTo>
                <a:lnTo>
                  <a:pt x="29282" y="58670"/>
                </a:lnTo>
                <a:lnTo>
                  <a:pt x="37139" y="49872"/>
                </a:lnTo>
                <a:lnTo>
                  <a:pt x="42377" y="43416"/>
                </a:lnTo>
                <a:lnTo>
                  <a:pt x="46984" y="37220"/>
                </a:lnTo>
                <a:lnTo>
                  <a:pt x="49287" y="30778"/>
                </a:lnTo>
                <a:lnTo>
                  <a:pt x="49287" y="17815"/>
                </a:lnTo>
                <a:lnTo>
                  <a:pt x="47157" y="12505"/>
                </a:lnTo>
                <a:lnTo>
                  <a:pt x="42897" y="8163"/>
                </a:lnTo>
                <a:lnTo>
                  <a:pt x="38637" y="3821"/>
                </a:lnTo>
                <a:lnTo>
                  <a:pt x="33062" y="1651"/>
                </a:lnTo>
                <a:lnTo>
                  <a:pt x="20587" y="1651"/>
                </a:lnTo>
                <a:lnTo>
                  <a:pt x="15359" y="3475"/>
                </a:lnTo>
                <a:lnTo>
                  <a:pt x="10487" y="7124"/>
                </a:lnTo>
                <a:lnTo>
                  <a:pt x="5615" y="10772"/>
                </a:lnTo>
                <a:lnTo>
                  <a:pt x="2161" y="17285"/>
                </a:lnTo>
                <a:lnTo>
                  <a:pt x="122" y="26662"/>
                </a:lnTo>
                <a:lnTo>
                  <a:pt x="2752" y="27211"/>
                </a:lnTo>
                <a:lnTo>
                  <a:pt x="4505" y="22564"/>
                </a:lnTo>
                <a:lnTo>
                  <a:pt x="6339" y="19120"/>
                </a:lnTo>
                <a:lnTo>
                  <a:pt x="8255" y="16877"/>
                </a:lnTo>
                <a:lnTo>
                  <a:pt x="11720" y="12800"/>
                </a:lnTo>
                <a:lnTo>
                  <a:pt x="16246" y="10762"/>
                </a:lnTo>
                <a:lnTo>
                  <a:pt x="26356" y="10762"/>
                </a:lnTo>
                <a:lnTo>
                  <a:pt x="30249" y="12342"/>
                </a:lnTo>
                <a:lnTo>
                  <a:pt x="33510" y="15501"/>
                </a:lnTo>
                <a:lnTo>
                  <a:pt x="36772" y="18661"/>
                </a:lnTo>
                <a:lnTo>
                  <a:pt x="38402" y="23257"/>
                </a:lnTo>
                <a:lnTo>
                  <a:pt x="38402" y="36180"/>
                </a:lnTo>
                <a:lnTo>
                  <a:pt x="35732" y="43253"/>
                </a:lnTo>
                <a:lnTo>
                  <a:pt x="30391" y="50510"/>
                </a:lnTo>
                <a:lnTo>
                  <a:pt x="27332" y="54469"/>
                </a:lnTo>
                <a:lnTo>
                  <a:pt x="20441" y="62615"/>
                </a:lnTo>
                <a:lnTo>
                  <a:pt x="11331" y="72669"/>
                </a:lnTo>
                <a:lnTo>
                  <a:pt x="0" y="84632"/>
                </a:lnTo>
                <a:lnTo>
                  <a:pt x="0" y="86038"/>
                </a:lnTo>
                <a:lnTo>
                  <a:pt x="48859" y="86038"/>
                </a:lnTo>
                <a:lnTo>
                  <a:pt x="55646" y="68977"/>
                </a:lnTo>
                <a:lnTo>
                  <a:pt x="54057" y="68243"/>
                </a:lnTo>
                <a:lnTo>
                  <a:pt x="52059" y="71872"/>
                </a:lnTo>
                <a:lnTo>
                  <a:pt x="50266" y="74155"/>
                </a:lnTo>
                <a:lnTo>
                  <a:pt x="47086" y="76030"/>
                </a:lnTo>
                <a:lnTo>
                  <a:pt x="44334" y="76499"/>
                </a:lnTo>
                <a:lnTo>
                  <a:pt x="12352" y="76499"/>
                </a:lnTo>
                <a:close/>
              </a:path>
              <a:path w="213806" h="87506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213806" h="87506">
                <a:moveTo>
                  <a:pt x="120837" y="12413"/>
                </a:moveTo>
                <a:lnTo>
                  <a:pt x="122876" y="14961"/>
                </a:lnTo>
                <a:lnTo>
                  <a:pt x="123120" y="18406"/>
                </a:lnTo>
                <a:lnTo>
                  <a:pt x="123120" y="78700"/>
                </a:lnTo>
                <a:lnTo>
                  <a:pt x="122366" y="81085"/>
                </a:lnTo>
                <a:lnTo>
                  <a:pt x="119349" y="83286"/>
                </a:lnTo>
                <a:lnTo>
                  <a:pt x="116129" y="83959"/>
                </a:lnTo>
                <a:lnTo>
                  <a:pt x="111196" y="84204"/>
                </a:lnTo>
                <a:lnTo>
                  <a:pt x="111196" y="86038"/>
                </a:lnTo>
                <a:lnTo>
                  <a:pt x="145685" y="86038"/>
                </a:lnTo>
                <a:lnTo>
                  <a:pt x="145685" y="84326"/>
                </a:lnTo>
                <a:lnTo>
                  <a:pt x="141119" y="84163"/>
                </a:lnTo>
                <a:lnTo>
                  <a:pt x="138000" y="83653"/>
                </a:lnTo>
                <a:lnTo>
                  <a:pt x="136329" y="82797"/>
                </a:lnTo>
                <a:lnTo>
                  <a:pt x="133822" y="79943"/>
                </a:lnTo>
                <a:lnTo>
                  <a:pt x="133822" y="3180"/>
                </a:lnTo>
                <a:lnTo>
                  <a:pt x="133516" y="2018"/>
                </a:lnTo>
                <a:lnTo>
                  <a:pt x="132782" y="2018"/>
                </a:lnTo>
                <a:lnTo>
                  <a:pt x="110340" y="13453"/>
                </a:lnTo>
                <a:lnTo>
                  <a:pt x="111807" y="14512"/>
                </a:lnTo>
                <a:lnTo>
                  <a:pt x="115079" y="13300"/>
                </a:lnTo>
                <a:lnTo>
                  <a:pt x="118147" y="12413"/>
                </a:lnTo>
                <a:lnTo>
                  <a:pt x="120837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3" name="object 793"/>
          <p:cNvSpPr/>
          <p:nvPr/>
        </p:nvSpPr>
        <p:spPr>
          <a:xfrm>
            <a:off x="3960595" y="3455337"/>
            <a:ext cx="194369" cy="77211"/>
          </a:xfrm>
          <a:custGeom>
            <a:avLst/>
            <a:gdLst/>
            <a:ahLst/>
            <a:cxnLst/>
            <a:rect l="l" t="t" r="r" b="b"/>
            <a:pathLst>
              <a:path w="213806" h="87506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2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5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9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6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80"/>
                </a:lnTo>
                <a:lnTo>
                  <a:pt x="180785" y="3180"/>
                </a:lnTo>
                <a:lnTo>
                  <a:pt x="167454" y="32409"/>
                </a:lnTo>
                <a:close/>
              </a:path>
              <a:path w="213806" h="87506">
                <a:moveTo>
                  <a:pt x="12352" y="76499"/>
                </a:moveTo>
                <a:lnTo>
                  <a:pt x="18806" y="69810"/>
                </a:lnTo>
                <a:lnTo>
                  <a:pt x="29282" y="58670"/>
                </a:lnTo>
                <a:lnTo>
                  <a:pt x="37139" y="49872"/>
                </a:lnTo>
                <a:lnTo>
                  <a:pt x="42377" y="43416"/>
                </a:lnTo>
                <a:lnTo>
                  <a:pt x="46984" y="37220"/>
                </a:lnTo>
                <a:lnTo>
                  <a:pt x="49287" y="30778"/>
                </a:lnTo>
                <a:lnTo>
                  <a:pt x="49287" y="17815"/>
                </a:lnTo>
                <a:lnTo>
                  <a:pt x="47157" y="12505"/>
                </a:lnTo>
                <a:lnTo>
                  <a:pt x="42897" y="8163"/>
                </a:lnTo>
                <a:lnTo>
                  <a:pt x="38637" y="3821"/>
                </a:lnTo>
                <a:lnTo>
                  <a:pt x="33062" y="1651"/>
                </a:lnTo>
                <a:lnTo>
                  <a:pt x="20587" y="1651"/>
                </a:lnTo>
                <a:lnTo>
                  <a:pt x="15359" y="3475"/>
                </a:lnTo>
                <a:lnTo>
                  <a:pt x="10487" y="7124"/>
                </a:lnTo>
                <a:lnTo>
                  <a:pt x="5616" y="10772"/>
                </a:lnTo>
                <a:lnTo>
                  <a:pt x="2161" y="17285"/>
                </a:lnTo>
                <a:lnTo>
                  <a:pt x="122" y="26662"/>
                </a:lnTo>
                <a:lnTo>
                  <a:pt x="2752" y="27211"/>
                </a:lnTo>
                <a:lnTo>
                  <a:pt x="4504" y="22564"/>
                </a:lnTo>
                <a:lnTo>
                  <a:pt x="6339" y="19120"/>
                </a:lnTo>
                <a:lnTo>
                  <a:pt x="8255" y="16877"/>
                </a:lnTo>
                <a:lnTo>
                  <a:pt x="11720" y="12800"/>
                </a:lnTo>
                <a:lnTo>
                  <a:pt x="16245" y="10762"/>
                </a:lnTo>
                <a:lnTo>
                  <a:pt x="26356" y="10762"/>
                </a:lnTo>
                <a:lnTo>
                  <a:pt x="30249" y="12342"/>
                </a:lnTo>
                <a:lnTo>
                  <a:pt x="33510" y="15501"/>
                </a:lnTo>
                <a:lnTo>
                  <a:pt x="36772" y="18661"/>
                </a:lnTo>
                <a:lnTo>
                  <a:pt x="38402" y="23257"/>
                </a:lnTo>
                <a:lnTo>
                  <a:pt x="38402" y="36180"/>
                </a:lnTo>
                <a:lnTo>
                  <a:pt x="35732" y="43253"/>
                </a:lnTo>
                <a:lnTo>
                  <a:pt x="30391" y="50510"/>
                </a:lnTo>
                <a:lnTo>
                  <a:pt x="27332" y="54469"/>
                </a:lnTo>
                <a:lnTo>
                  <a:pt x="20441" y="62615"/>
                </a:lnTo>
                <a:lnTo>
                  <a:pt x="11331" y="72669"/>
                </a:lnTo>
                <a:lnTo>
                  <a:pt x="0" y="84632"/>
                </a:lnTo>
                <a:lnTo>
                  <a:pt x="0" y="86038"/>
                </a:lnTo>
                <a:lnTo>
                  <a:pt x="48859" y="86038"/>
                </a:lnTo>
                <a:lnTo>
                  <a:pt x="55646" y="68977"/>
                </a:lnTo>
                <a:lnTo>
                  <a:pt x="54057" y="68243"/>
                </a:lnTo>
                <a:lnTo>
                  <a:pt x="52059" y="71872"/>
                </a:lnTo>
                <a:lnTo>
                  <a:pt x="50266" y="74155"/>
                </a:lnTo>
                <a:lnTo>
                  <a:pt x="47086" y="76030"/>
                </a:lnTo>
                <a:lnTo>
                  <a:pt x="44334" y="76499"/>
                </a:lnTo>
                <a:lnTo>
                  <a:pt x="12352" y="76499"/>
                </a:lnTo>
                <a:close/>
              </a:path>
              <a:path w="213806" h="87506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213806" h="87506">
                <a:moveTo>
                  <a:pt x="120837" y="12413"/>
                </a:moveTo>
                <a:lnTo>
                  <a:pt x="122876" y="14961"/>
                </a:lnTo>
                <a:lnTo>
                  <a:pt x="123120" y="18406"/>
                </a:lnTo>
                <a:lnTo>
                  <a:pt x="123120" y="78700"/>
                </a:lnTo>
                <a:lnTo>
                  <a:pt x="122366" y="81085"/>
                </a:lnTo>
                <a:lnTo>
                  <a:pt x="119350" y="83286"/>
                </a:lnTo>
                <a:lnTo>
                  <a:pt x="116128" y="83959"/>
                </a:lnTo>
                <a:lnTo>
                  <a:pt x="111196" y="84204"/>
                </a:lnTo>
                <a:lnTo>
                  <a:pt x="111196" y="86038"/>
                </a:lnTo>
                <a:lnTo>
                  <a:pt x="145685" y="86038"/>
                </a:lnTo>
                <a:lnTo>
                  <a:pt x="145685" y="84326"/>
                </a:lnTo>
                <a:lnTo>
                  <a:pt x="141119" y="84163"/>
                </a:lnTo>
                <a:lnTo>
                  <a:pt x="138000" y="83653"/>
                </a:lnTo>
                <a:lnTo>
                  <a:pt x="136329" y="82797"/>
                </a:lnTo>
                <a:lnTo>
                  <a:pt x="133822" y="79943"/>
                </a:lnTo>
                <a:lnTo>
                  <a:pt x="133822" y="3180"/>
                </a:lnTo>
                <a:lnTo>
                  <a:pt x="133516" y="2018"/>
                </a:lnTo>
                <a:lnTo>
                  <a:pt x="132782" y="2018"/>
                </a:lnTo>
                <a:lnTo>
                  <a:pt x="110340" y="13453"/>
                </a:lnTo>
                <a:lnTo>
                  <a:pt x="111807" y="14512"/>
                </a:lnTo>
                <a:lnTo>
                  <a:pt x="115079" y="13300"/>
                </a:lnTo>
                <a:lnTo>
                  <a:pt x="118146" y="12413"/>
                </a:lnTo>
                <a:lnTo>
                  <a:pt x="120837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4" name="object 794"/>
          <p:cNvSpPr/>
          <p:nvPr/>
        </p:nvSpPr>
        <p:spPr>
          <a:xfrm>
            <a:off x="4370458" y="3455337"/>
            <a:ext cx="194369" cy="77211"/>
          </a:xfrm>
          <a:custGeom>
            <a:avLst/>
            <a:gdLst/>
            <a:ahLst/>
            <a:cxnLst/>
            <a:rect l="l" t="t" r="r" b="b"/>
            <a:pathLst>
              <a:path w="213806" h="87506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2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5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9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6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80"/>
                </a:lnTo>
                <a:lnTo>
                  <a:pt x="180785" y="3180"/>
                </a:lnTo>
                <a:lnTo>
                  <a:pt x="167454" y="32409"/>
                </a:lnTo>
                <a:close/>
              </a:path>
              <a:path w="213806" h="87506">
                <a:moveTo>
                  <a:pt x="12352" y="76499"/>
                </a:moveTo>
                <a:lnTo>
                  <a:pt x="18806" y="69810"/>
                </a:lnTo>
                <a:lnTo>
                  <a:pt x="29282" y="58670"/>
                </a:lnTo>
                <a:lnTo>
                  <a:pt x="37139" y="49872"/>
                </a:lnTo>
                <a:lnTo>
                  <a:pt x="42377" y="43416"/>
                </a:lnTo>
                <a:lnTo>
                  <a:pt x="46984" y="37220"/>
                </a:lnTo>
                <a:lnTo>
                  <a:pt x="49287" y="30778"/>
                </a:lnTo>
                <a:lnTo>
                  <a:pt x="49287" y="17815"/>
                </a:lnTo>
                <a:lnTo>
                  <a:pt x="47157" y="12505"/>
                </a:lnTo>
                <a:lnTo>
                  <a:pt x="42896" y="8163"/>
                </a:lnTo>
                <a:lnTo>
                  <a:pt x="38637" y="3821"/>
                </a:lnTo>
                <a:lnTo>
                  <a:pt x="33062" y="1651"/>
                </a:lnTo>
                <a:lnTo>
                  <a:pt x="20587" y="1651"/>
                </a:lnTo>
                <a:lnTo>
                  <a:pt x="15359" y="3475"/>
                </a:lnTo>
                <a:lnTo>
                  <a:pt x="10487" y="7124"/>
                </a:lnTo>
                <a:lnTo>
                  <a:pt x="5616" y="10772"/>
                </a:lnTo>
                <a:lnTo>
                  <a:pt x="2161" y="17285"/>
                </a:lnTo>
                <a:lnTo>
                  <a:pt x="122" y="26662"/>
                </a:lnTo>
                <a:lnTo>
                  <a:pt x="2752" y="27211"/>
                </a:lnTo>
                <a:lnTo>
                  <a:pt x="4504" y="22564"/>
                </a:lnTo>
                <a:lnTo>
                  <a:pt x="6339" y="19120"/>
                </a:lnTo>
                <a:lnTo>
                  <a:pt x="8255" y="16877"/>
                </a:lnTo>
                <a:lnTo>
                  <a:pt x="11720" y="12800"/>
                </a:lnTo>
                <a:lnTo>
                  <a:pt x="16245" y="10762"/>
                </a:lnTo>
                <a:lnTo>
                  <a:pt x="26355" y="10762"/>
                </a:lnTo>
                <a:lnTo>
                  <a:pt x="30249" y="12342"/>
                </a:lnTo>
                <a:lnTo>
                  <a:pt x="33510" y="15501"/>
                </a:lnTo>
                <a:lnTo>
                  <a:pt x="36772" y="18661"/>
                </a:lnTo>
                <a:lnTo>
                  <a:pt x="38402" y="23257"/>
                </a:lnTo>
                <a:lnTo>
                  <a:pt x="38402" y="36180"/>
                </a:lnTo>
                <a:lnTo>
                  <a:pt x="35732" y="43253"/>
                </a:lnTo>
                <a:lnTo>
                  <a:pt x="30391" y="50510"/>
                </a:lnTo>
                <a:lnTo>
                  <a:pt x="27332" y="54469"/>
                </a:lnTo>
                <a:lnTo>
                  <a:pt x="20441" y="62615"/>
                </a:lnTo>
                <a:lnTo>
                  <a:pt x="11331" y="72669"/>
                </a:lnTo>
                <a:lnTo>
                  <a:pt x="0" y="84632"/>
                </a:lnTo>
                <a:lnTo>
                  <a:pt x="0" y="86038"/>
                </a:lnTo>
                <a:lnTo>
                  <a:pt x="48859" y="86038"/>
                </a:lnTo>
                <a:lnTo>
                  <a:pt x="55646" y="68977"/>
                </a:lnTo>
                <a:lnTo>
                  <a:pt x="54057" y="68243"/>
                </a:lnTo>
                <a:lnTo>
                  <a:pt x="52059" y="71872"/>
                </a:lnTo>
                <a:lnTo>
                  <a:pt x="50266" y="74155"/>
                </a:lnTo>
                <a:lnTo>
                  <a:pt x="47085" y="76030"/>
                </a:lnTo>
                <a:lnTo>
                  <a:pt x="44334" y="76499"/>
                </a:lnTo>
                <a:lnTo>
                  <a:pt x="12352" y="76499"/>
                </a:lnTo>
                <a:close/>
              </a:path>
              <a:path w="213806" h="87506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213806" h="87506">
                <a:moveTo>
                  <a:pt x="120837" y="12413"/>
                </a:moveTo>
                <a:lnTo>
                  <a:pt x="122875" y="14961"/>
                </a:lnTo>
                <a:lnTo>
                  <a:pt x="123120" y="18406"/>
                </a:lnTo>
                <a:lnTo>
                  <a:pt x="123120" y="78700"/>
                </a:lnTo>
                <a:lnTo>
                  <a:pt x="122365" y="81085"/>
                </a:lnTo>
                <a:lnTo>
                  <a:pt x="119350" y="83286"/>
                </a:lnTo>
                <a:lnTo>
                  <a:pt x="116128" y="83959"/>
                </a:lnTo>
                <a:lnTo>
                  <a:pt x="111196" y="84204"/>
                </a:lnTo>
                <a:lnTo>
                  <a:pt x="111196" y="86038"/>
                </a:lnTo>
                <a:lnTo>
                  <a:pt x="145684" y="86038"/>
                </a:lnTo>
                <a:lnTo>
                  <a:pt x="145684" y="84326"/>
                </a:lnTo>
                <a:lnTo>
                  <a:pt x="141119" y="84163"/>
                </a:lnTo>
                <a:lnTo>
                  <a:pt x="138000" y="83653"/>
                </a:lnTo>
                <a:lnTo>
                  <a:pt x="136329" y="82797"/>
                </a:lnTo>
                <a:lnTo>
                  <a:pt x="133822" y="79943"/>
                </a:lnTo>
                <a:lnTo>
                  <a:pt x="133822" y="3180"/>
                </a:lnTo>
                <a:lnTo>
                  <a:pt x="133515" y="2018"/>
                </a:lnTo>
                <a:lnTo>
                  <a:pt x="132782" y="2018"/>
                </a:lnTo>
                <a:lnTo>
                  <a:pt x="110340" y="13453"/>
                </a:lnTo>
                <a:lnTo>
                  <a:pt x="111807" y="14512"/>
                </a:lnTo>
                <a:lnTo>
                  <a:pt x="115079" y="13300"/>
                </a:lnTo>
                <a:lnTo>
                  <a:pt x="118146" y="12413"/>
                </a:lnTo>
                <a:lnTo>
                  <a:pt x="120837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5" name="object 795"/>
          <p:cNvSpPr/>
          <p:nvPr/>
        </p:nvSpPr>
        <p:spPr>
          <a:xfrm>
            <a:off x="4780322" y="3455337"/>
            <a:ext cx="194369" cy="77211"/>
          </a:xfrm>
          <a:custGeom>
            <a:avLst/>
            <a:gdLst/>
            <a:ahLst/>
            <a:cxnLst/>
            <a:rect l="l" t="t" r="r" b="b"/>
            <a:pathLst>
              <a:path w="213806" h="87506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2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5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9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6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2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80"/>
                </a:lnTo>
                <a:lnTo>
                  <a:pt x="180785" y="3180"/>
                </a:lnTo>
                <a:lnTo>
                  <a:pt x="167454" y="32409"/>
                </a:lnTo>
                <a:close/>
              </a:path>
              <a:path w="213806" h="87506">
                <a:moveTo>
                  <a:pt x="12352" y="76499"/>
                </a:moveTo>
                <a:lnTo>
                  <a:pt x="18806" y="69810"/>
                </a:lnTo>
                <a:lnTo>
                  <a:pt x="29282" y="58670"/>
                </a:lnTo>
                <a:lnTo>
                  <a:pt x="37139" y="49872"/>
                </a:lnTo>
                <a:lnTo>
                  <a:pt x="42377" y="43416"/>
                </a:lnTo>
                <a:lnTo>
                  <a:pt x="46984" y="37220"/>
                </a:lnTo>
                <a:lnTo>
                  <a:pt x="49287" y="30778"/>
                </a:lnTo>
                <a:lnTo>
                  <a:pt x="49287" y="17815"/>
                </a:lnTo>
                <a:lnTo>
                  <a:pt x="47157" y="12505"/>
                </a:lnTo>
                <a:lnTo>
                  <a:pt x="42896" y="8163"/>
                </a:lnTo>
                <a:lnTo>
                  <a:pt x="38637" y="3821"/>
                </a:lnTo>
                <a:lnTo>
                  <a:pt x="33062" y="1651"/>
                </a:lnTo>
                <a:lnTo>
                  <a:pt x="20587" y="1651"/>
                </a:lnTo>
                <a:lnTo>
                  <a:pt x="15359" y="3475"/>
                </a:lnTo>
                <a:lnTo>
                  <a:pt x="10487" y="7124"/>
                </a:lnTo>
                <a:lnTo>
                  <a:pt x="5616" y="10772"/>
                </a:lnTo>
                <a:lnTo>
                  <a:pt x="2161" y="17285"/>
                </a:lnTo>
                <a:lnTo>
                  <a:pt x="122" y="26662"/>
                </a:lnTo>
                <a:lnTo>
                  <a:pt x="2752" y="27211"/>
                </a:lnTo>
                <a:lnTo>
                  <a:pt x="4504" y="22564"/>
                </a:lnTo>
                <a:lnTo>
                  <a:pt x="6339" y="19120"/>
                </a:lnTo>
                <a:lnTo>
                  <a:pt x="8255" y="16877"/>
                </a:lnTo>
                <a:lnTo>
                  <a:pt x="11720" y="12800"/>
                </a:lnTo>
                <a:lnTo>
                  <a:pt x="16245" y="10762"/>
                </a:lnTo>
                <a:lnTo>
                  <a:pt x="26355" y="10762"/>
                </a:lnTo>
                <a:lnTo>
                  <a:pt x="30249" y="12342"/>
                </a:lnTo>
                <a:lnTo>
                  <a:pt x="33510" y="15501"/>
                </a:lnTo>
                <a:lnTo>
                  <a:pt x="36772" y="18661"/>
                </a:lnTo>
                <a:lnTo>
                  <a:pt x="38402" y="23257"/>
                </a:lnTo>
                <a:lnTo>
                  <a:pt x="38402" y="36180"/>
                </a:lnTo>
                <a:lnTo>
                  <a:pt x="35732" y="43253"/>
                </a:lnTo>
                <a:lnTo>
                  <a:pt x="30391" y="50510"/>
                </a:lnTo>
                <a:lnTo>
                  <a:pt x="27332" y="54469"/>
                </a:lnTo>
                <a:lnTo>
                  <a:pt x="20441" y="62615"/>
                </a:lnTo>
                <a:lnTo>
                  <a:pt x="11331" y="72669"/>
                </a:lnTo>
                <a:lnTo>
                  <a:pt x="0" y="84632"/>
                </a:lnTo>
                <a:lnTo>
                  <a:pt x="0" y="86038"/>
                </a:lnTo>
                <a:lnTo>
                  <a:pt x="48859" y="86038"/>
                </a:lnTo>
                <a:lnTo>
                  <a:pt x="55646" y="68977"/>
                </a:lnTo>
                <a:lnTo>
                  <a:pt x="54057" y="68243"/>
                </a:lnTo>
                <a:lnTo>
                  <a:pt x="52059" y="71872"/>
                </a:lnTo>
                <a:lnTo>
                  <a:pt x="50266" y="74155"/>
                </a:lnTo>
                <a:lnTo>
                  <a:pt x="47085" y="76030"/>
                </a:lnTo>
                <a:lnTo>
                  <a:pt x="44334" y="76499"/>
                </a:lnTo>
                <a:lnTo>
                  <a:pt x="12352" y="76499"/>
                </a:lnTo>
                <a:close/>
              </a:path>
              <a:path w="213806" h="87506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213806" h="87506">
                <a:moveTo>
                  <a:pt x="120837" y="12413"/>
                </a:moveTo>
                <a:lnTo>
                  <a:pt x="122875" y="14961"/>
                </a:lnTo>
                <a:lnTo>
                  <a:pt x="123120" y="18406"/>
                </a:lnTo>
                <a:lnTo>
                  <a:pt x="123120" y="78700"/>
                </a:lnTo>
                <a:lnTo>
                  <a:pt x="122365" y="81085"/>
                </a:lnTo>
                <a:lnTo>
                  <a:pt x="119350" y="83286"/>
                </a:lnTo>
                <a:lnTo>
                  <a:pt x="116128" y="83959"/>
                </a:lnTo>
                <a:lnTo>
                  <a:pt x="111196" y="84204"/>
                </a:lnTo>
                <a:lnTo>
                  <a:pt x="111196" y="86038"/>
                </a:lnTo>
                <a:lnTo>
                  <a:pt x="145684" y="86038"/>
                </a:lnTo>
                <a:lnTo>
                  <a:pt x="145684" y="84326"/>
                </a:lnTo>
                <a:lnTo>
                  <a:pt x="141119" y="84163"/>
                </a:lnTo>
                <a:lnTo>
                  <a:pt x="138000" y="83653"/>
                </a:lnTo>
                <a:lnTo>
                  <a:pt x="136329" y="82797"/>
                </a:lnTo>
                <a:lnTo>
                  <a:pt x="133822" y="79943"/>
                </a:lnTo>
                <a:lnTo>
                  <a:pt x="133822" y="3180"/>
                </a:lnTo>
                <a:lnTo>
                  <a:pt x="133515" y="2018"/>
                </a:lnTo>
                <a:lnTo>
                  <a:pt x="132782" y="2018"/>
                </a:lnTo>
                <a:lnTo>
                  <a:pt x="110340" y="13453"/>
                </a:lnTo>
                <a:lnTo>
                  <a:pt x="111807" y="14512"/>
                </a:lnTo>
                <a:lnTo>
                  <a:pt x="115079" y="13300"/>
                </a:lnTo>
                <a:lnTo>
                  <a:pt x="118146" y="12413"/>
                </a:lnTo>
                <a:lnTo>
                  <a:pt x="120837" y="124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6" name="object 796"/>
          <p:cNvSpPr/>
          <p:nvPr/>
        </p:nvSpPr>
        <p:spPr>
          <a:xfrm>
            <a:off x="5233569" y="3456848"/>
            <a:ext cx="189144" cy="76995"/>
          </a:xfrm>
          <a:custGeom>
            <a:avLst/>
            <a:gdLst/>
            <a:ahLst/>
            <a:cxnLst/>
            <a:rect l="l" t="t" r="r" b="b"/>
            <a:pathLst>
              <a:path w="208058" h="87261">
                <a:moveTo>
                  <a:pt x="185554" y="63474"/>
                </a:moveTo>
                <a:lnTo>
                  <a:pt x="185554" y="84326"/>
                </a:lnTo>
                <a:lnTo>
                  <a:pt x="195277" y="84326"/>
                </a:lnTo>
                <a:lnTo>
                  <a:pt x="195277" y="63474"/>
                </a:lnTo>
                <a:lnTo>
                  <a:pt x="208058" y="63474"/>
                </a:lnTo>
                <a:lnTo>
                  <a:pt x="208058" y="55341"/>
                </a:lnTo>
                <a:lnTo>
                  <a:pt x="195277" y="55341"/>
                </a:lnTo>
                <a:lnTo>
                  <a:pt x="195277" y="305"/>
                </a:lnTo>
                <a:lnTo>
                  <a:pt x="189468" y="305"/>
                </a:lnTo>
                <a:lnTo>
                  <a:pt x="185432" y="12902"/>
                </a:lnTo>
                <a:lnTo>
                  <a:pt x="185432" y="55341"/>
                </a:lnTo>
                <a:lnTo>
                  <a:pt x="150331" y="55341"/>
                </a:lnTo>
                <a:lnTo>
                  <a:pt x="150331" y="63474"/>
                </a:lnTo>
                <a:lnTo>
                  <a:pt x="185554" y="63474"/>
                </a:lnTo>
                <a:close/>
              </a:path>
              <a:path w="208058" h="87261">
                <a:moveTo>
                  <a:pt x="189468" y="305"/>
                </a:moveTo>
                <a:lnTo>
                  <a:pt x="150331" y="55341"/>
                </a:lnTo>
                <a:lnTo>
                  <a:pt x="155407" y="55341"/>
                </a:lnTo>
                <a:lnTo>
                  <a:pt x="185432" y="12902"/>
                </a:lnTo>
                <a:lnTo>
                  <a:pt x="189468" y="305"/>
                </a:lnTo>
                <a:close/>
              </a:path>
              <a:path w="208058" h="87261">
                <a:moveTo>
                  <a:pt x="10497" y="10701"/>
                </a:moveTo>
                <a:lnTo>
                  <a:pt x="12535" y="13249"/>
                </a:lnTo>
                <a:lnTo>
                  <a:pt x="12780" y="16694"/>
                </a:lnTo>
                <a:lnTo>
                  <a:pt x="12780" y="76988"/>
                </a:lnTo>
                <a:lnTo>
                  <a:pt x="12026" y="79373"/>
                </a:lnTo>
                <a:lnTo>
                  <a:pt x="9009" y="81574"/>
                </a:lnTo>
                <a:lnTo>
                  <a:pt x="5788" y="82247"/>
                </a:lnTo>
                <a:lnTo>
                  <a:pt x="856" y="82492"/>
                </a:lnTo>
                <a:lnTo>
                  <a:pt x="856" y="84326"/>
                </a:lnTo>
                <a:lnTo>
                  <a:pt x="35344" y="84326"/>
                </a:lnTo>
                <a:lnTo>
                  <a:pt x="35344" y="82614"/>
                </a:lnTo>
                <a:lnTo>
                  <a:pt x="30778" y="82451"/>
                </a:lnTo>
                <a:lnTo>
                  <a:pt x="27659" y="81941"/>
                </a:lnTo>
                <a:lnTo>
                  <a:pt x="25988" y="81085"/>
                </a:lnTo>
                <a:lnTo>
                  <a:pt x="23481" y="78231"/>
                </a:lnTo>
                <a:lnTo>
                  <a:pt x="23481" y="1468"/>
                </a:lnTo>
                <a:lnTo>
                  <a:pt x="23175" y="305"/>
                </a:lnTo>
                <a:lnTo>
                  <a:pt x="22442" y="305"/>
                </a:lnTo>
                <a:lnTo>
                  <a:pt x="0" y="11740"/>
                </a:lnTo>
                <a:lnTo>
                  <a:pt x="1467" y="12800"/>
                </a:lnTo>
                <a:lnTo>
                  <a:pt x="4738" y="11587"/>
                </a:lnTo>
                <a:lnTo>
                  <a:pt x="7806" y="10701"/>
                </a:lnTo>
                <a:lnTo>
                  <a:pt x="10497" y="10701"/>
                </a:lnTo>
                <a:close/>
              </a:path>
              <a:path w="208058" h="87261">
                <a:moveTo>
                  <a:pt x="75398" y="75276"/>
                </a:moveTo>
                <a:lnTo>
                  <a:pt x="72707" y="72585"/>
                </a:lnTo>
                <a:lnTo>
                  <a:pt x="69161" y="71913"/>
                </a:lnTo>
                <a:lnTo>
                  <a:pt x="65604" y="72585"/>
                </a:lnTo>
                <a:lnTo>
                  <a:pt x="62872" y="75276"/>
                </a:lnTo>
                <a:lnTo>
                  <a:pt x="62189" y="78823"/>
                </a:lnTo>
                <a:lnTo>
                  <a:pt x="62862" y="82379"/>
                </a:lnTo>
                <a:lnTo>
                  <a:pt x="65552" y="85111"/>
                </a:lnTo>
                <a:lnTo>
                  <a:pt x="69161" y="85794"/>
                </a:lnTo>
                <a:lnTo>
                  <a:pt x="72758" y="85111"/>
                </a:lnTo>
                <a:lnTo>
                  <a:pt x="75408" y="82379"/>
                </a:lnTo>
                <a:lnTo>
                  <a:pt x="76071" y="78823"/>
                </a:lnTo>
                <a:lnTo>
                  <a:pt x="75398" y="75276"/>
                </a:lnTo>
                <a:close/>
              </a:path>
              <a:path w="208058" h="87261">
                <a:moveTo>
                  <a:pt x="120490" y="3485"/>
                </a:moveTo>
                <a:lnTo>
                  <a:pt x="124668" y="6135"/>
                </a:lnTo>
                <a:lnTo>
                  <a:pt x="127523" y="11435"/>
                </a:lnTo>
                <a:lnTo>
                  <a:pt x="130376" y="16734"/>
                </a:lnTo>
                <a:lnTo>
                  <a:pt x="131803" y="23624"/>
                </a:lnTo>
                <a:lnTo>
                  <a:pt x="134779" y="65675"/>
                </a:lnTo>
                <a:lnTo>
                  <a:pt x="138163" y="59968"/>
                </a:lnTo>
                <a:lnTo>
                  <a:pt x="140486" y="53568"/>
                </a:lnTo>
                <a:lnTo>
                  <a:pt x="142810" y="47167"/>
                </a:lnTo>
                <a:lnTo>
                  <a:pt x="143972" y="40869"/>
                </a:lnTo>
                <a:lnTo>
                  <a:pt x="143972" y="25867"/>
                </a:lnTo>
                <a:lnTo>
                  <a:pt x="141526" y="17886"/>
                </a:lnTo>
                <a:lnTo>
                  <a:pt x="136634" y="10731"/>
                </a:lnTo>
                <a:lnTo>
                  <a:pt x="131742" y="3577"/>
                </a:lnTo>
                <a:lnTo>
                  <a:pt x="124812" y="0"/>
                </a:lnTo>
                <a:lnTo>
                  <a:pt x="108301" y="0"/>
                </a:lnTo>
                <a:lnTo>
                  <a:pt x="110992" y="3485"/>
                </a:lnTo>
                <a:lnTo>
                  <a:pt x="120490" y="3485"/>
                </a:lnTo>
                <a:close/>
              </a:path>
              <a:path w="208058" h="87261">
                <a:moveTo>
                  <a:pt x="103796" y="81697"/>
                </a:moveTo>
                <a:lnTo>
                  <a:pt x="100983" y="82797"/>
                </a:lnTo>
                <a:lnTo>
                  <a:pt x="97456" y="83837"/>
                </a:lnTo>
                <a:lnTo>
                  <a:pt x="93217" y="84815"/>
                </a:lnTo>
                <a:lnTo>
                  <a:pt x="93829" y="87261"/>
                </a:lnTo>
                <a:lnTo>
                  <a:pt x="100596" y="86405"/>
                </a:lnTo>
                <a:lnTo>
                  <a:pt x="106201" y="85182"/>
                </a:lnTo>
                <a:lnTo>
                  <a:pt x="110645" y="83592"/>
                </a:lnTo>
                <a:lnTo>
                  <a:pt x="118594" y="80779"/>
                </a:lnTo>
                <a:lnTo>
                  <a:pt x="125158" y="76478"/>
                </a:lnTo>
                <a:lnTo>
                  <a:pt x="130335" y="70689"/>
                </a:lnTo>
                <a:lnTo>
                  <a:pt x="134779" y="65675"/>
                </a:lnTo>
                <a:lnTo>
                  <a:pt x="131803" y="23624"/>
                </a:lnTo>
                <a:lnTo>
                  <a:pt x="131620" y="38494"/>
                </a:lnTo>
                <a:lnTo>
                  <a:pt x="131497" y="41123"/>
                </a:lnTo>
                <a:lnTo>
                  <a:pt x="129102" y="45414"/>
                </a:lnTo>
                <a:lnTo>
                  <a:pt x="126147" y="46963"/>
                </a:lnTo>
                <a:lnTo>
                  <a:pt x="123191" y="48512"/>
                </a:lnTo>
                <a:lnTo>
                  <a:pt x="120327" y="49287"/>
                </a:lnTo>
                <a:lnTo>
                  <a:pt x="111522" y="49287"/>
                </a:lnTo>
                <a:lnTo>
                  <a:pt x="107353" y="46759"/>
                </a:lnTo>
                <a:lnTo>
                  <a:pt x="105049" y="41704"/>
                </a:lnTo>
                <a:lnTo>
                  <a:pt x="102746" y="36649"/>
                </a:lnTo>
                <a:lnTo>
                  <a:pt x="101595" y="31145"/>
                </a:lnTo>
                <a:lnTo>
                  <a:pt x="101595" y="17978"/>
                </a:lnTo>
                <a:lnTo>
                  <a:pt x="102828" y="12556"/>
                </a:lnTo>
                <a:lnTo>
                  <a:pt x="105294" y="8927"/>
                </a:lnTo>
                <a:lnTo>
                  <a:pt x="107761" y="5300"/>
                </a:lnTo>
                <a:lnTo>
                  <a:pt x="110992" y="3485"/>
                </a:lnTo>
                <a:lnTo>
                  <a:pt x="108301" y="0"/>
                </a:lnTo>
                <a:lnTo>
                  <a:pt x="102114" y="2812"/>
                </a:lnTo>
                <a:lnTo>
                  <a:pt x="97284" y="8439"/>
                </a:lnTo>
                <a:lnTo>
                  <a:pt x="92453" y="14064"/>
                </a:lnTo>
                <a:lnTo>
                  <a:pt x="90037" y="21219"/>
                </a:lnTo>
                <a:lnTo>
                  <a:pt x="90037" y="36710"/>
                </a:lnTo>
                <a:lnTo>
                  <a:pt x="92065" y="42571"/>
                </a:lnTo>
                <a:lnTo>
                  <a:pt x="96121" y="47483"/>
                </a:lnTo>
                <a:lnTo>
                  <a:pt x="100178" y="52396"/>
                </a:lnTo>
                <a:lnTo>
                  <a:pt x="105672" y="54851"/>
                </a:lnTo>
                <a:lnTo>
                  <a:pt x="114355" y="54851"/>
                </a:lnTo>
                <a:lnTo>
                  <a:pt x="118411" y="54118"/>
                </a:lnTo>
                <a:lnTo>
                  <a:pt x="122488" y="53262"/>
                </a:lnTo>
                <a:lnTo>
                  <a:pt x="126034" y="51692"/>
                </a:lnTo>
                <a:lnTo>
                  <a:pt x="129051" y="49409"/>
                </a:lnTo>
                <a:lnTo>
                  <a:pt x="131192" y="47819"/>
                </a:lnTo>
                <a:lnTo>
                  <a:pt x="130539" y="51244"/>
                </a:lnTo>
                <a:lnTo>
                  <a:pt x="128919" y="55493"/>
                </a:lnTo>
                <a:lnTo>
                  <a:pt x="126330" y="60569"/>
                </a:lnTo>
                <a:lnTo>
                  <a:pt x="123742" y="65645"/>
                </a:lnTo>
                <a:lnTo>
                  <a:pt x="120287" y="70241"/>
                </a:lnTo>
                <a:lnTo>
                  <a:pt x="115965" y="74358"/>
                </a:lnTo>
                <a:lnTo>
                  <a:pt x="112907" y="77253"/>
                </a:lnTo>
                <a:lnTo>
                  <a:pt x="108851" y="79699"/>
                </a:lnTo>
                <a:lnTo>
                  <a:pt x="103796" y="816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7" name="object 797"/>
          <p:cNvSpPr/>
          <p:nvPr/>
        </p:nvSpPr>
        <p:spPr>
          <a:xfrm>
            <a:off x="5643433" y="3456470"/>
            <a:ext cx="184640" cy="76078"/>
          </a:xfrm>
          <a:custGeom>
            <a:avLst/>
            <a:gdLst/>
            <a:ahLst/>
            <a:cxnLst/>
            <a:rect l="l" t="t" r="r" b="b"/>
            <a:pathLst>
              <a:path w="203104" h="86222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6" y="79801"/>
                </a:lnTo>
                <a:lnTo>
                  <a:pt x="9009" y="82002"/>
                </a:lnTo>
                <a:lnTo>
                  <a:pt x="5788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8" y="82879"/>
                </a:lnTo>
                <a:lnTo>
                  <a:pt x="27659" y="82369"/>
                </a:lnTo>
                <a:lnTo>
                  <a:pt x="25988" y="81513"/>
                </a:lnTo>
                <a:lnTo>
                  <a:pt x="23481" y="78659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8" y="12016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203104" h="86222">
                <a:moveTo>
                  <a:pt x="75398" y="75704"/>
                </a:moveTo>
                <a:lnTo>
                  <a:pt x="72707" y="73013"/>
                </a:lnTo>
                <a:lnTo>
                  <a:pt x="69161" y="72341"/>
                </a:lnTo>
                <a:lnTo>
                  <a:pt x="65604" y="73013"/>
                </a:lnTo>
                <a:lnTo>
                  <a:pt x="62872" y="75704"/>
                </a:lnTo>
                <a:lnTo>
                  <a:pt x="62189" y="79251"/>
                </a:lnTo>
                <a:lnTo>
                  <a:pt x="62862" y="82807"/>
                </a:lnTo>
                <a:lnTo>
                  <a:pt x="65552" y="85539"/>
                </a:lnTo>
                <a:lnTo>
                  <a:pt x="69161" y="86222"/>
                </a:lnTo>
                <a:lnTo>
                  <a:pt x="72758" y="85539"/>
                </a:lnTo>
                <a:lnTo>
                  <a:pt x="75408" y="82807"/>
                </a:lnTo>
                <a:lnTo>
                  <a:pt x="76071" y="79251"/>
                </a:lnTo>
                <a:lnTo>
                  <a:pt x="75398" y="75704"/>
                </a:lnTo>
                <a:close/>
              </a:path>
              <a:path w="203104" h="86222">
                <a:moveTo>
                  <a:pt x="94307" y="6695"/>
                </a:moveTo>
                <a:lnTo>
                  <a:pt x="93044" y="9753"/>
                </a:lnTo>
                <a:lnTo>
                  <a:pt x="91403" y="13779"/>
                </a:lnTo>
                <a:lnTo>
                  <a:pt x="88753" y="20302"/>
                </a:lnTo>
                <a:lnTo>
                  <a:pt x="90893" y="21280"/>
                </a:lnTo>
                <a:lnTo>
                  <a:pt x="93543" y="17122"/>
                </a:lnTo>
                <a:lnTo>
                  <a:pt x="95735" y="14390"/>
                </a:lnTo>
                <a:lnTo>
                  <a:pt x="99199" y="11782"/>
                </a:lnTo>
                <a:lnTo>
                  <a:pt x="102043" y="11129"/>
                </a:lnTo>
                <a:lnTo>
                  <a:pt x="132659" y="11129"/>
                </a:lnTo>
                <a:lnTo>
                  <a:pt x="107893" y="85916"/>
                </a:lnTo>
                <a:lnTo>
                  <a:pt x="115965" y="85916"/>
                </a:lnTo>
                <a:lnTo>
                  <a:pt x="142504" y="3913"/>
                </a:lnTo>
                <a:lnTo>
                  <a:pt x="142504" y="1896"/>
                </a:lnTo>
                <a:lnTo>
                  <a:pt x="96152" y="1896"/>
                </a:lnTo>
                <a:lnTo>
                  <a:pt x="95133" y="4586"/>
                </a:lnTo>
                <a:lnTo>
                  <a:pt x="94307" y="6695"/>
                </a:lnTo>
                <a:close/>
              </a:path>
              <a:path w="203104" h="86222">
                <a:moveTo>
                  <a:pt x="156447" y="20852"/>
                </a:moveTo>
                <a:lnTo>
                  <a:pt x="158607" y="17101"/>
                </a:lnTo>
                <a:lnTo>
                  <a:pt x="160625" y="14329"/>
                </a:lnTo>
                <a:lnTo>
                  <a:pt x="162501" y="12535"/>
                </a:lnTo>
                <a:lnTo>
                  <a:pt x="165925" y="9233"/>
                </a:lnTo>
                <a:lnTo>
                  <a:pt x="169880" y="7582"/>
                </a:lnTo>
                <a:lnTo>
                  <a:pt x="178155" y="7582"/>
                </a:lnTo>
                <a:lnTo>
                  <a:pt x="181529" y="8744"/>
                </a:lnTo>
                <a:lnTo>
                  <a:pt x="184484" y="11068"/>
                </a:lnTo>
                <a:lnTo>
                  <a:pt x="187440" y="13391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2" y="30269"/>
                </a:lnTo>
                <a:lnTo>
                  <a:pt x="183292" y="33326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4" y="42866"/>
                </a:lnTo>
                <a:lnTo>
                  <a:pt x="186655" y="45659"/>
                </a:lnTo>
                <a:lnTo>
                  <a:pt x="190446" y="51244"/>
                </a:lnTo>
                <a:lnTo>
                  <a:pt x="192689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39" y="81085"/>
                </a:lnTo>
                <a:lnTo>
                  <a:pt x="174363" y="81085"/>
                </a:lnTo>
                <a:lnTo>
                  <a:pt x="171235" y="79923"/>
                </a:lnTo>
                <a:lnTo>
                  <a:pt x="167545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6" y="75581"/>
                </a:lnTo>
                <a:lnTo>
                  <a:pt x="154367" y="78639"/>
                </a:lnTo>
                <a:lnTo>
                  <a:pt x="155376" y="81951"/>
                </a:lnTo>
                <a:lnTo>
                  <a:pt x="159413" y="84927"/>
                </a:lnTo>
                <a:lnTo>
                  <a:pt x="162928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4"/>
                </a:lnTo>
                <a:lnTo>
                  <a:pt x="200057" y="70893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2" y="44334"/>
                </a:lnTo>
                <a:lnTo>
                  <a:pt x="196439" y="40053"/>
                </a:lnTo>
                <a:lnTo>
                  <a:pt x="194074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0" y="20954"/>
                </a:lnTo>
                <a:lnTo>
                  <a:pt x="198640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0" y="1712"/>
                </a:lnTo>
                <a:lnTo>
                  <a:pt x="185310" y="0"/>
                </a:lnTo>
                <a:lnTo>
                  <a:pt x="173243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8" y="9274"/>
                </a:lnTo>
                <a:lnTo>
                  <a:pt x="156182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8" name="object 798"/>
          <p:cNvSpPr/>
          <p:nvPr/>
        </p:nvSpPr>
        <p:spPr>
          <a:xfrm>
            <a:off x="6053297" y="3455337"/>
            <a:ext cx="189365" cy="77211"/>
          </a:xfrm>
          <a:custGeom>
            <a:avLst/>
            <a:gdLst/>
            <a:ahLst/>
            <a:cxnLst/>
            <a:rect l="l" t="t" r="r" b="b"/>
            <a:pathLst>
              <a:path w="208302" h="87506">
                <a:moveTo>
                  <a:pt x="165007" y="76499"/>
                </a:moveTo>
                <a:lnTo>
                  <a:pt x="171461" y="69810"/>
                </a:lnTo>
                <a:lnTo>
                  <a:pt x="181937" y="58670"/>
                </a:lnTo>
                <a:lnTo>
                  <a:pt x="189794" y="49872"/>
                </a:lnTo>
                <a:lnTo>
                  <a:pt x="195033" y="43416"/>
                </a:lnTo>
                <a:lnTo>
                  <a:pt x="199639" y="37220"/>
                </a:lnTo>
                <a:lnTo>
                  <a:pt x="201943" y="30779"/>
                </a:lnTo>
                <a:lnTo>
                  <a:pt x="201943" y="17815"/>
                </a:lnTo>
                <a:lnTo>
                  <a:pt x="199812" y="12505"/>
                </a:lnTo>
                <a:lnTo>
                  <a:pt x="195552" y="8163"/>
                </a:lnTo>
                <a:lnTo>
                  <a:pt x="191292" y="3821"/>
                </a:lnTo>
                <a:lnTo>
                  <a:pt x="185718" y="1651"/>
                </a:lnTo>
                <a:lnTo>
                  <a:pt x="173243" y="1651"/>
                </a:lnTo>
                <a:lnTo>
                  <a:pt x="168014" y="3475"/>
                </a:lnTo>
                <a:lnTo>
                  <a:pt x="163142" y="7124"/>
                </a:lnTo>
                <a:lnTo>
                  <a:pt x="158271" y="10772"/>
                </a:lnTo>
                <a:lnTo>
                  <a:pt x="154816" y="17285"/>
                </a:lnTo>
                <a:lnTo>
                  <a:pt x="152777" y="26662"/>
                </a:lnTo>
                <a:lnTo>
                  <a:pt x="155407" y="27211"/>
                </a:lnTo>
                <a:lnTo>
                  <a:pt x="157160" y="22564"/>
                </a:lnTo>
                <a:lnTo>
                  <a:pt x="158995" y="19120"/>
                </a:lnTo>
                <a:lnTo>
                  <a:pt x="160911" y="16877"/>
                </a:lnTo>
                <a:lnTo>
                  <a:pt x="164376" y="12800"/>
                </a:lnTo>
                <a:lnTo>
                  <a:pt x="168901" y="10762"/>
                </a:lnTo>
                <a:lnTo>
                  <a:pt x="179011" y="10762"/>
                </a:lnTo>
                <a:lnTo>
                  <a:pt x="182905" y="12342"/>
                </a:lnTo>
                <a:lnTo>
                  <a:pt x="186166" y="15501"/>
                </a:lnTo>
                <a:lnTo>
                  <a:pt x="189427" y="18661"/>
                </a:lnTo>
                <a:lnTo>
                  <a:pt x="191058" y="23257"/>
                </a:lnTo>
                <a:lnTo>
                  <a:pt x="191058" y="36180"/>
                </a:lnTo>
                <a:lnTo>
                  <a:pt x="188388" y="43253"/>
                </a:lnTo>
                <a:lnTo>
                  <a:pt x="183047" y="50510"/>
                </a:lnTo>
                <a:lnTo>
                  <a:pt x="179987" y="54469"/>
                </a:lnTo>
                <a:lnTo>
                  <a:pt x="173097" y="62615"/>
                </a:lnTo>
                <a:lnTo>
                  <a:pt x="163986" y="72669"/>
                </a:lnTo>
                <a:lnTo>
                  <a:pt x="152655" y="84632"/>
                </a:lnTo>
                <a:lnTo>
                  <a:pt x="152655" y="86038"/>
                </a:lnTo>
                <a:lnTo>
                  <a:pt x="201514" y="86038"/>
                </a:lnTo>
                <a:lnTo>
                  <a:pt x="208302" y="68977"/>
                </a:lnTo>
                <a:lnTo>
                  <a:pt x="206712" y="68243"/>
                </a:lnTo>
                <a:lnTo>
                  <a:pt x="204714" y="71872"/>
                </a:lnTo>
                <a:lnTo>
                  <a:pt x="202921" y="74155"/>
                </a:lnTo>
                <a:lnTo>
                  <a:pt x="199741" y="76030"/>
                </a:lnTo>
                <a:lnTo>
                  <a:pt x="196989" y="76499"/>
                </a:lnTo>
                <a:lnTo>
                  <a:pt x="165007" y="76499"/>
                </a:lnTo>
                <a:close/>
              </a:path>
              <a:path w="208302" h="87506">
                <a:moveTo>
                  <a:pt x="10497" y="12413"/>
                </a:moveTo>
                <a:lnTo>
                  <a:pt x="12535" y="14961"/>
                </a:lnTo>
                <a:lnTo>
                  <a:pt x="12780" y="18406"/>
                </a:lnTo>
                <a:lnTo>
                  <a:pt x="12780" y="78700"/>
                </a:lnTo>
                <a:lnTo>
                  <a:pt x="12026" y="81085"/>
                </a:lnTo>
                <a:lnTo>
                  <a:pt x="9009" y="83286"/>
                </a:lnTo>
                <a:lnTo>
                  <a:pt x="5788" y="83959"/>
                </a:lnTo>
                <a:lnTo>
                  <a:pt x="856" y="84204"/>
                </a:lnTo>
                <a:lnTo>
                  <a:pt x="856" y="86038"/>
                </a:lnTo>
                <a:lnTo>
                  <a:pt x="35344" y="86038"/>
                </a:lnTo>
                <a:lnTo>
                  <a:pt x="35344" y="84326"/>
                </a:lnTo>
                <a:lnTo>
                  <a:pt x="30778" y="84163"/>
                </a:lnTo>
                <a:lnTo>
                  <a:pt x="27659" y="83653"/>
                </a:lnTo>
                <a:lnTo>
                  <a:pt x="25988" y="82797"/>
                </a:lnTo>
                <a:lnTo>
                  <a:pt x="23481" y="79943"/>
                </a:lnTo>
                <a:lnTo>
                  <a:pt x="23481" y="3180"/>
                </a:lnTo>
                <a:lnTo>
                  <a:pt x="23175" y="2018"/>
                </a:lnTo>
                <a:lnTo>
                  <a:pt x="22442" y="2018"/>
                </a:lnTo>
                <a:lnTo>
                  <a:pt x="0" y="13453"/>
                </a:lnTo>
                <a:lnTo>
                  <a:pt x="1467" y="14512"/>
                </a:lnTo>
                <a:lnTo>
                  <a:pt x="4738" y="13300"/>
                </a:lnTo>
                <a:lnTo>
                  <a:pt x="7806" y="12413"/>
                </a:lnTo>
                <a:lnTo>
                  <a:pt x="10497" y="12413"/>
                </a:lnTo>
                <a:close/>
              </a:path>
              <a:path w="208302" h="87506">
                <a:moveTo>
                  <a:pt x="75398" y="76988"/>
                </a:moveTo>
                <a:lnTo>
                  <a:pt x="72707" y="74297"/>
                </a:lnTo>
                <a:lnTo>
                  <a:pt x="69161" y="73625"/>
                </a:lnTo>
                <a:lnTo>
                  <a:pt x="65604" y="74297"/>
                </a:lnTo>
                <a:lnTo>
                  <a:pt x="62872" y="76988"/>
                </a:lnTo>
                <a:lnTo>
                  <a:pt x="62189" y="80535"/>
                </a:lnTo>
                <a:lnTo>
                  <a:pt x="62862" y="84092"/>
                </a:lnTo>
                <a:lnTo>
                  <a:pt x="65552" y="86823"/>
                </a:lnTo>
                <a:lnTo>
                  <a:pt x="69161" y="87506"/>
                </a:lnTo>
                <a:lnTo>
                  <a:pt x="72758" y="86823"/>
                </a:lnTo>
                <a:lnTo>
                  <a:pt x="75408" y="84092"/>
                </a:lnTo>
                <a:lnTo>
                  <a:pt x="76071" y="80535"/>
                </a:lnTo>
                <a:lnTo>
                  <a:pt x="75398" y="76988"/>
                </a:lnTo>
                <a:close/>
              </a:path>
              <a:path w="208302" h="87506">
                <a:moveTo>
                  <a:pt x="94685" y="32409"/>
                </a:moveTo>
                <a:lnTo>
                  <a:pt x="94256" y="33877"/>
                </a:lnTo>
                <a:lnTo>
                  <a:pt x="96764" y="34611"/>
                </a:lnTo>
                <a:lnTo>
                  <a:pt x="102145" y="34611"/>
                </a:lnTo>
                <a:lnTo>
                  <a:pt x="107955" y="35895"/>
                </a:lnTo>
                <a:lnTo>
                  <a:pt x="114192" y="38463"/>
                </a:lnTo>
                <a:lnTo>
                  <a:pt x="117545" y="40022"/>
                </a:lnTo>
                <a:lnTo>
                  <a:pt x="127688" y="48871"/>
                </a:lnTo>
                <a:lnTo>
                  <a:pt x="131069" y="61272"/>
                </a:lnTo>
                <a:lnTo>
                  <a:pt x="131069" y="67306"/>
                </a:lnTo>
                <a:lnTo>
                  <a:pt x="129316" y="72392"/>
                </a:lnTo>
                <a:lnTo>
                  <a:pt x="125810" y="76529"/>
                </a:lnTo>
                <a:lnTo>
                  <a:pt x="122305" y="80667"/>
                </a:lnTo>
                <a:lnTo>
                  <a:pt x="118207" y="82736"/>
                </a:lnTo>
                <a:lnTo>
                  <a:pt x="111481" y="82736"/>
                </a:lnTo>
                <a:lnTo>
                  <a:pt x="108576" y="81422"/>
                </a:lnTo>
                <a:lnTo>
                  <a:pt x="104805" y="78792"/>
                </a:lnTo>
                <a:lnTo>
                  <a:pt x="101034" y="76163"/>
                </a:lnTo>
                <a:lnTo>
                  <a:pt x="97987" y="74848"/>
                </a:lnTo>
                <a:lnTo>
                  <a:pt x="95663" y="74848"/>
                </a:lnTo>
                <a:lnTo>
                  <a:pt x="91596" y="76224"/>
                </a:lnTo>
                <a:lnTo>
                  <a:pt x="90282" y="79434"/>
                </a:lnTo>
                <a:lnTo>
                  <a:pt x="90282" y="82695"/>
                </a:lnTo>
                <a:lnTo>
                  <a:pt x="92320" y="84958"/>
                </a:lnTo>
                <a:lnTo>
                  <a:pt x="96397" y="86222"/>
                </a:lnTo>
                <a:lnTo>
                  <a:pt x="98843" y="86997"/>
                </a:lnTo>
                <a:lnTo>
                  <a:pt x="102064" y="87383"/>
                </a:lnTo>
                <a:lnTo>
                  <a:pt x="106731" y="87379"/>
                </a:lnTo>
                <a:lnTo>
                  <a:pt x="119798" y="85016"/>
                </a:lnTo>
                <a:lnTo>
                  <a:pt x="130427" y="78333"/>
                </a:lnTo>
                <a:lnTo>
                  <a:pt x="136848" y="72300"/>
                </a:lnTo>
                <a:lnTo>
                  <a:pt x="140058" y="64779"/>
                </a:lnTo>
                <a:lnTo>
                  <a:pt x="140058" y="51733"/>
                </a:lnTo>
                <a:lnTo>
                  <a:pt x="139304" y="47911"/>
                </a:lnTo>
                <a:lnTo>
                  <a:pt x="137796" y="44303"/>
                </a:lnTo>
                <a:lnTo>
                  <a:pt x="136287" y="40695"/>
                </a:lnTo>
                <a:lnTo>
                  <a:pt x="134066" y="37444"/>
                </a:lnTo>
                <a:lnTo>
                  <a:pt x="131130" y="34550"/>
                </a:lnTo>
                <a:lnTo>
                  <a:pt x="127706" y="31206"/>
                </a:lnTo>
                <a:lnTo>
                  <a:pt x="123445" y="28679"/>
                </a:lnTo>
                <a:lnTo>
                  <a:pt x="118350" y="26967"/>
                </a:lnTo>
                <a:lnTo>
                  <a:pt x="115252" y="25948"/>
                </a:lnTo>
                <a:lnTo>
                  <a:pt x="110359" y="24868"/>
                </a:lnTo>
                <a:lnTo>
                  <a:pt x="103674" y="23726"/>
                </a:lnTo>
                <a:lnTo>
                  <a:pt x="108872" y="13025"/>
                </a:lnTo>
                <a:lnTo>
                  <a:pt x="133393" y="13025"/>
                </a:lnTo>
                <a:lnTo>
                  <a:pt x="136267" y="12168"/>
                </a:lnTo>
                <a:lnTo>
                  <a:pt x="141037" y="856"/>
                </a:lnTo>
                <a:lnTo>
                  <a:pt x="140058" y="0"/>
                </a:lnTo>
                <a:lnTo>
                  <a:pt x="137276" y="2507"/>
                </a:lnTo>
                <a:lnTo>
                  <a:pt x="134249" y="3180"/>
                </a:lnTo>
                <a:lnTo>
                  <a:pt x="108016" y="3180"/>
                </a:lnTo>
                <a:lnTo>
                  <a:pt x="94685" y="3240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9" name="object 799"/>
          <p:cNvSpPr/>
          <p:nvPr/>
        </p:nvSpPr>
        <p:spPr>
          <a:xfrm>
            <a:off x="6463161" y="3456470"/>
            <a:ext cx="180137" cy="76078"/>
          </a:xfrm>
          <a:custGeom>
            <a:avLst/>
            <a:gdLst/>
            <a:ahLst/>
            <a:cxnLst/>
            <a:rect l="l" t="t" r="r" b="b"/>
            <a:pathLst>
              <a:path w="198151" h="86222">
                <a:moveTo>
                  <a:pt x="75398" y="75704"/>
                </a:moveTo>
                <a:lnTo>
                  <a:pt x="72707" y="73013"/>
                </a:lnTo>
                <a:lnTo>
                  <a:pt x="69161" y="72341"/>
                </a:lnTo>
                <a:lnTo>
                  <a:pt x="65603" y="73013"/>
                </a:lnTo>
                <a:lnTo>
                  <a:pt x="62873" y="75704"/>
                </a:lnTo>
                <a:lnTo>
                  <a:pt x="62189" y="79251"/>
                </a:lnTo>
                <a:lnTo>
                  <a:pt x="62862" y="82807"/>
                </a:lnTo>
                <a:lnTo>
                  <a:pt x="65553" y="85539"/>
                </a:lnTo>
                <a:lnTo>
                  <a:pt x="69161" y="86222"/>
                </a:lnTo>
                <a:lnTo>
                  <a:pt x="72758" y="85539"/>
                </a:lnTo>
                <a:lnTo>
                  <a:pt x="75409" y="82807"/>
                </a:lnTo>
                <a:lnTo>
                  <a:pt x="76071" y="79251"/>
                </a:lnTo>
                <a:lnTo>
                  <a:pt x="75398" y="75704"/>
                </a:lnTo>
                <a:close/>
              </a:path>
              <a:path w="198151" h="86222">
                <a:moveTo>
                  <a:pt x="173304" y="11129"/>
                </a:moveTo>
                <a:lnTo>
                  <a:pt x="175342" y="13677"/>
                </a:lnTo>
                <a:lnTo>
                  <a:pt x="175587" y="17122"/>
                </a:lnTo>
                <a:lnTo>
                  <a:pt x="175587" y="77416"/>
                </a:lnTo>
                <a:lnTo>
                  <a:pt x="174833" y="79801"/>
                </a:lnTo>
                <a:lnTo>
                  <a:pt x="171815" y="82002"/>
                </a:lnTo>
                <a:lnTo>
                  <a:pt x="168596" y="82675"/>
                </a:lnTo>
                <a:lnTo>
                  <a:pt x="163663" y="82920"/>
                </a:lnTo>
                <a:lnTo>
                  <a:pt x="163663" y="84754"/>
                </a:lnTo>
                <a:lnTo>
                  <a:pt x="198151" y="84754"/>
                </a:lnTo>
                <a:lnTo>
                  <a:pt x="198151" y="83042"/>
                </a:lnTo>
                <a:lnTo>
                  <a:pt x="193585" y="82879"/>
                </a:lnTo>
                <a:lnTo>
                  <a:pt x="190466" y="82369"/>
                </a:lnTo>
                <a:lnTo>
                  <a:pt x="188795" y="81513"/>
                </a:lnTo>
                <a:lnTo>
                  <a:pt x="186288" y="78659"/>
                </a:lnTo>
                <a:lnTo>
                  <a:pt x="186288" y="1896"/>
                </a:lnTo>
                <a:lnTo>
                  <a:pt x="185982" y="733"/>
                </a:lnTo>
                <a:lnTo>
                  <a:pt x="185249" y="733"/>
                </a:lnTo>
                <a:lnTo>
                  <a:pt x="162806" y="12168"/>
                </a:lnTo>
                <a:lnTo>
                  <a:pt x="164274" y="13228"/>
                </a:lnTo>
                <a:lnTo>
                  <a:pt x="167546" y="12016"/>
                </a:lnTo>
                <a:lnTo>
                  <a:pt x="170614" y="11129"/>
                </a:lnTo>
                <a:lnTo>
                  <a:pt x="173304" y="11129"/>
                </a:lnTo>
                <a:close/>
              </a:path>
              <a:path w="198151" h="86222">
                <a:moveTo>
                  <a:pt x="93829" y="20852"/>
                </a:moveTo>
                <a:lnTo>
                  <a:pt x="95989" y="17101"/>
                </a:lnTo>
                <a:lnTo>
                  <a:pt x="98007" y="14329"/>
                </a:lnTo>
                <a:lnTo>
                  <a:pt x="99883" y="12535"/>
                </a:lnTo>
                <a:lnTo>
                  <a:pt x="103307" y="9233"/>
                </a:lnTo>
                <a:lnTo>
                  <a:pt x="107261" y="7582"/>
                </a:lnTo>
                <a:lnTo>
                  <a:pt x="115537" y="7582"/>
                </a:lnTo>
                <a:lnTo>
                  <a:pt x="118911" y="8744"/>
                </a:lnTo>
                <a:lnTo>
                  <a:pt x="121866" y="11068"/>
                </a:lnTo>
                <a:lnTo>
                  <a:pt x="124821" y="13391"/>
                </a:lnTo>
                <a:lnTo>
                  <a:pt x="126300" y="16775"/>
                </a:lnTo>
                <a:lnTo>
                  <a:pt x="126300" y="26233"/>
                </a:lnTo>
                <a:lnTo>
                  <a:pt x="124424" y="30269"/>
                </a:lnTo>
                <a:lnTo>
                  <a:pt x="120674" y="33326"/>
                </a:lnTo>
                <a:lnTo>
                  <a:pt x="116924" y="36384"/>
                </a:lnTo>
                <a:lnTo>
                  <a:pt x="111787" y="39095"/>
                </a:lnTo>
                <a:lnTo>
                  <a:pt x="105264" y="41460"/>
                </a:lnTo>
                <a:lnTo>
                  <a:pt x="106039" y="42968"/>
                </a:lnTo>
                <a:lnTo>
                  <a:pt x="117636" y="42866"/>
                </a:lnTo>
                <a:lnTo>
                  <a:pt x="124037" y="45659"/>
                </a:lnTo>
                <a:lnTo>
                  <a:pt x="127828" y="51244"/>
                </a:lnTo>
                <a:lnTo>
                  <a:pt x="130071" y="54546"/>
                </a:lnTo>
                <a:lnTo>
                  <a:pt x="131192" y="58378"/>
                </a:lnTo>
                <a:lnTo>
                  <a:pt x="131192" y="67265"/>
                </a:lnTo>
                <a:lnTo>
                  <a:pt x="129805" y="71454"/>
                </a:lnTo>
                <a:lnTo>
                  <a:pt x="127033" y="75306"/>
                </a:lnTo>
                <a:lnTo>
                  <a:pt x="124262" y="79159"/>
                </a:lnTo>
                <a:lnTo>
                  <a:pt x="120021" y="81085"/>
                </a:lnTo>
                <a:lnTo>
                  <a:pt x="111746" y="81085"/>
                </a:lnTo>
                <a:lnTo>
                  <a:pt x="108616" y="79923"/>
                </a:lnTo>
                <a:lnTo>
                  <a:pt x="104928" y="77600"/>
                </a:lnTo>
                <a:lnTo>
                  <a:pt x="101238" y="75276"/>
                </a:lnTo>
                <a:lnTo>
                  <a:pt x="98273" y="74114"/>
                </a:lnTo>
                <a:lnTo>
                  <a:pt x="96030" y="74114"/>
                </a:lnTo>
                <a:lnTo>
                  <a:pt x="92759" y="75581"/>
                </a:lnTo>
                <a:lnTo>
                  <a:pt x="91750" y="78639"/>
                </a:lnTo>
                <a:lnTo>
                  <a:pt x="92759" y="81951"/>
                </a:lnTo>
                <a:lnTo>
                  <a:pt x="96794" y="84927"/>
                </a:lnTo>
                <a:lnTo>
                  <a:pt x="100311" y="85671"/>
                </a:lnTo>
                <a:lnTo>
                  <a:pt x="107845" y="85620"/>
                </a:lnTo>
                <a:lnTo>
                  <a:pt x="121246" y="83105"/>
                </a:lnTo>
                <a:lnTo>
                  <a:pt x="131345" y="76804"/>
                </a:lnTo>
                <a:lnTo>
                  <a:pt x="137440" y="70893"/>
                </a:lnTo>
                <a:lnTo>
                  <a:pt x="140486" y="64065"/>
                </a:lnTo>
                <a:lnTo>
                  <a:pt x="140486" y="49756"/>
                </a:lnTo>
                <a:lnTo>
                  <a:pt x="138265" y="44334"/>
                </a:lnTo>
                <a:lnTo>
                  <a:pt x="133821" y="40053"/>
                </a:lnTo>
                <a:lnTo>
                  <a:pt x="131456" y="37811"/>
                </a:lnTo>
                <a:lnTo>
                  <a:pt x="128318" y="35854"/>
                </a:lnTo>
                <a:lnTo>
                  <a:pt x="124404" y="34183"/>
                </a:lnTo>
                <a:lnTo>
                  <a:pt x="127747" y="31859"/>
                </a:lnTo>
                <a:lnTo>
                  <a:pt x="131803" y="27884"/>
                </a:lnTo>
                <a:lnTo>
                  <a:pt x="134616" y="24582"/>
                </a:lnTo>
                <a:lnTo>
                  <a:pt x="136023" y="20954"/>
                </a:lnTo>
                <a:lnTo>
                  <a:pt x="136023" y="12515"/>
                </a:lnTo>
                <a:lnTo>
                  <a:pt x="134320" y="8561"/>
                </a:lnTo>
                <a:lnTo>
                  <a:pt x="130916" y="5136"/>
                </a:lnTo>
                <a:lnTo>
                  <a:pt x="127512" y="1712"/>
                </a:lnTo>
                <a:lnTo>
                  <a:pt x="122692" y="0"/>
                </a:lnTo>
                <a:lnTo>
                  <a:pt x="110625" y="0"/>
                </a:lnTo>
                <a:lnTo>
                  <a:pt x="105489" y="1854"/>
                </a:lnTo>
                <a:lnTo>
                  <a:pt x="101045" y="5564"/>
                </a:lnTo>
                <a:lnTo>
                  <a:pt x="96600" y="9274"/>
                </a:lnTo>
                <a:lnTo>
                  <a:pt x="93564" y="14227"/>
                </a:lnTo>
                <a:lnTo>
                  <a:pt x="91932" y="20424"/>
                </a:lnTo>
                <a:lnTo>
                  <a:pt x="93829" y="20852"/>
                </a:lnTo>
                <a:close/>
              </a:path>
              <a:path w="198151" h="86222">
                <a:moveTo>
                  <a:pt x="10498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6" y="79801"/>
                </a:lnTo>
                <a:lnTo>
                  <a:pt x="9008" y="82002"/>
                </a:lnTo>
                <a:lnTo>
                  <a:pt x="5789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8" y="82879"/>
                </a:lnTo>
                <a:lnTo>
                  <a:pt x="27659" y="82369"/>
                </a:lnTo>
                <a:lnTo>
                  <a:pt x="25988" y="81513"/>
                </a:lnTo>
                <a:lnTo>
                  <a:pt x="23481" y="78659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9" y="12016"/>
                </a:lnTo>
                <a:lnTo>
                  <a:pt x="7807" y="11129"/>
                </a:lnTo>
                <a:lnTo>
                  <a:pt x="10498" y="111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0" name="object 800"/>
          <p:cNvSpPr/>
          <p:nvPr/>
        </p:nvSpPr>
        <p:spPr>
          <a:xfrm>
            <a:off x="6873024" y="3457010"/>
            <a:ext cx="187920" cy="75539"/>
          </a:xfrm>
          <a:custGeom>
            <a:avLst/>
            <a:gdLst/>
            <a:ahLst/>
            <a:cxnLst/>
            <a:rect l="l" t="t" r="r" b="b"/>
            <a:pathLst>
              <a:path w="206712" h="85611">
                <a:moveTo>
                  <a:pt x="75398" y="75092"/>
                </a:moveTo>
                <a:lnTo>
                  <a:pt x="72707" y="72402"/>
                </a:lnTo>
                <a:lnTo>
                  <a:pt x="69161" y="71729"/>
                </a:lnTo>
                <a:lnTo>
                  <a:pt x="65603" y="72402"/>
                </a:lnTo>
                <a:lnTo>
                  <a:pt x="62873" y="75092"/>
                </a:lnTo>
                <a:lnTo>
                  <a:pt x="62189" y="78639"/>
                </a:lnTo>
                <a:lnTo>
                  <a:pt x="62862" y="82196"/>
                </a:lnTo>
                <a:lnTo>
                  <a:pt x="65553" y="84927"/>
                </a:lnTo>
                <a:lnTo>
                  <a:pt x="69161" y="85611"/>
                </a:lnTo>
                <a:lnTo>
                  <a:pt x="72758" y="84927"/>
                </a:lnTo>
                <a:lnTo>
                  <a:pt x="75409" y="82196"/>
                </a:lnTo>
                <a:lnTo>
                  <a:pt x="76071" y="78639"/>
                </a:lnTo>
                <a:lnTo>
                  <a:pt x="75398" y="75092"/>
                </a:lnTo>
                <a:close/>
              </a:path>
              <a:path w="206712" h="85611">
                <a:moveTo>
                  <a:pt x="110686" y="10517"/>
                </a:moveTo>
                <a:lnTo>
                  <a:pt x="112724" y="13065"/>
                </a:lnTo>
                <a:lnTo>
                  <a:pt x="112969" y="16510"/>
                </a:lnTo>
                <a:lnTo>
                  <a:pt x="112969" y="76804"/>
                </a:lnTo>
                <a:lnTo>
                  <a:pt x="112215" y="79189"/>
                </a:lnTo>
                <a:lnTo>
                  <a:pt x="109197" y="81391"/>
                </a:lnTo>
                <a:lnTo>
                  <a:pt x="105978" y="82063"/>
                </a:lnTo>
                <a:lnTo>
                  <a:pt x="101045" y="82308"/>
                </a:lnTo>
                <a:lnTo>
                  <a:pt x="101045" y="84143"/>
                </a:lnTo>
                <a:lnTo>
                  <a:pt x="135533" y="84143"/>
                </a:lnTo>
                <a:lnTo>
                  <a:pt x="135533" y="82430"/>
                </a:lnTo>
                <a:lnTo>
                  <a:pt x="130967" y="82267"/>
                </a:lnTo>
                <a:lnTo>
                  <a:pt x="127848" y="81758"/>
                </a:lnTo>
                <a:lnTo>
                  <a:pt x="126177" y="80902"/>
                </a:lnTo>
                <a:lnTo>
                  <a:pt x="123670" y="78048"/>
                </a:lnTo>
                <a:lnTo>
                  <a:pt x="123670" y="1284"/>
                </a:lnTo>
                <a:lnTo>
                  <a:pt x="123364" y="122"/>
                </a:lnTo>
                <a:lnTo>
                  <a:pt x="122631" y="122"/>
                </a:lnTo>
                <a:lnTo>
                  <a:pt x="100188" y="11557"/>
                </a:lnTo>
                <a:lnTo>
                  <a:pt x="101656" y="12617"/>
                </a:lnTo>
                <a:lnTo>
                  <a:pt x="104927" y="11404"/>
                </a:lnTo>
                <a:lnTo>
                  <a:pt x="107996" y="10517"/>
                </a:lnTo>
                <a:lnTo>
                  <a:pt x="110686" y="10517"/>
                </a:lnTo>
                <a:close/>
              </a:path>
              <a:path w="206712" h="85611">
                <a:moveTo>
                  <a:pt x="164213" y="66348"/>
                </a:moveTo>
                <a:lnTo>
                  <a:pt x="163520" y="81656"/>
                </a:lnTo>
                <a:lnTo>
                  <a:pt x="170125" y="85304"/>
                </a:lnTo>
                <a:lnTo>
                  <a:pt x="178155" y="85304"/>
                </a:lnTo>
                <a:lnTo>
                  <a:pt x="184963" y="84446"/>
                </a:lnTo>
                <a:lnTo>
                  <a:pt x="188999" y="78598"/>
                </a:lnTo>
                <a:lnTo>
                  <a:pt x="184882" y="81880"/>
                </a:lnTo>
                <a:lnTo>
                  <a:pt x="171714" y="81880"/>
                </a:lnTo>
                <a:lnTo>
                  <a:pt x="166823" y="76703"/>
                </a:lnTo>
                <a:lnTo>
                  <a:pt x="164213" y="66348"/>
                </a:lnTo>
                <a:close/>
              </a:path>
              <a:path w="206712" h="85611">
                <a:moveTo>
                  <a:pt x="162134" y="34285"/>
                </a:moveTo>
                <a:lnTo>
                  <a:pt x="162806" y="26335"/>
                </a:lnTo>
                <a:lnTo>
                  <a:pt x="164152" y="20301"/>
                </a:lnTo>
                <a:lnTo>
                  <a:pt x="166720" y="8968"/>
                </a:lnTo>
                <a:lnTo>
                  <a:pt x="171470" y="3302"/>
                </a:lnTo>
                <a:lnTo>
                  <a:pt x="185330" y="3302"/>
                </a:lnTo>
                <a:lnTo>
                  <a:pt x="190060" y="8805"/>
                </a:lnTo>
                <a:lnTo>
                  <a:pt x="192587" y="19812"/>
                </a:lnTo>
                <a:lnTo>
                  <a:pt x="193932" y="25724"/>
                </a:lnTo>
                <a:lnTo>
                  <a:pt x="194604" y="33632"/>
                </a:lnTo>
                <a:lnTo>
                  <a:pt x="194560" y="47705"/>
                </a:lnTo>
                <a:lnTo>
                  <a:pt x="193560" y="61595"/>
                </a:lnTo>
                <a:lnTo>
                  <a:pt x="191241" y="72035"/>
                </a:lnTo>
                <a:lnTo>
                  <a:pt x="188999" y="78598"/>
                </a:lnTo>
                <a:lnTo>
                  <a:pt x="184963" y="84446"/>
                </a:lnTo>
                <a:lnTo>
                  <a:pt x="195591" y="77946"/>
                </a:lnTo>
                <a:lnTo>
                  <a:pt x="202921" y="65064"/>
                </a:lnTo>
                <a:lnTo>
                  <a:pt x="205448" y="57889"/>
                </a:lnTo>
                <a:lnTo>
                  <a:pt x="206712" y="50245"/>
                </a:lnTo>
                <a:lnTo>
                  <a:pt x="206655" y="39208"/>
                </a:lnTo>
                <a:lnTo>
                  <a:pt x="204859" y="26247"/>
                </a:lnTo>
                <a:lnTo>
                  <a:pt x="200536" y="14737"/>
                </a:lnTo>
                <a:lnTo>
                  <a:pt x="190804" y="3426"/>
                </a:lnTo>
                <a:lnTo>
                  <a:pt x="178706" y="0"/>
                </a:lnTo>
                <a:lnTo>
                  <a:pt x="176059" y="116"/>
                </a:lnTo>
                <a:lnTo>
                  <a:pt x="164142" y="4568"/>
                </a:lnTo>
                <a:lnTo>
                  <a:pt x="155591" y="15471"/>
                </a:lnTo>
                <a:lnTo>
                  <a:pt x="151194" y="29087"/>
                </a:lnTo>
                <a:lnTo>
                  <a:pt x="150026" y="42621"/>
                </a:lnTo>
                <a:lnTo>
                  <a:pt x="150450" y="51253"/>
                </a:lnTo>
                <a:lnTo>
                  <a:pt x="153150" y="64061"/>
                </a:lnTo>
                <a:lnTo>
                  <a:pt x="158342" y="74359"/>
                </a:lnTo>
                <a:lnTo>
                  <a:pt x="163520" y="81656"/>
                </a:lnTo>
                <a:lnTo>
                  <a:pt x="164213" y="66348"/>
                </a:lnTo>
                <a:lnTo>
                  <a:pt x="162826" y="60803"/>
                </a:lnTo>
                <a:lnTo>
                  <a:pt x="162134" y="53404"/>
                </a:lnTo>
                <a:lnTo>
                  <a:pt x="162134" y="34285"/>
                </a:lnTo>
                <a:close/>
              </a:path>
              <a:path w="206712" h="85611">
                <a:moveTo>
                  <a:pt x="10498" y="10517"/>
                </a:moveTo>
                <a:lnTo>
                  <a:pt x="12535" y="13065"/>
                </a:lnTo>
                <a:lnTo>
                  <a:pt x="12780" y="16510"/>
                </a:lnTo>
                <a:lnTo>
                  <a:pt x="12780" y="76804"/>
                </a:lnTo>
                <a:lnTo>
                  <a:pt x="12026" y="79189"/>
                </a:lnTo>
                <a:lnTo>
                  <a:pt x="9008" y="81391"/>
                </a:lnTo>
                <a:lnTo>
                  <a:pt x="5789" y="82063"/>
                </a:lnTo>
                <a:lnTo>
                  <a:pt x="856" y="82308"/>
                </a:lnTo>
                <a:lnTo>
                  <a:pt x="856" y="84143"/>
                </a:lnTo>
                <a:lnTo>
                  <a:pt x="35344" y="84143"/>
                </a:lnTo>
                <a:lnTo>
                  <a:pt x="35344" y="82430"/>
                </a:lnTo>
                <a:lnTo>
                  <a:pt x="30778" y="82267"/>
                </a:lnTo>
                <a:lnTo>
                  <a:pt x="27659" y="81758"/>
                </a:lnTo>
                <a:lnTo>
                  <a:pt x="25988" y="80902"/>
                </a:lnTo>
                <a:lnTo>
                  <a:pt x="23481" y="78048"/>
                </a:lnTo>
                <a:lnTo>
                  <a:pt x="23481" y="1284"/>
                </a:lnTo>
                <a:lnTo>
                  <a:pt x="23175" y="122"/>
                </a:lnTo>
                <a:lnTo>
                  <a:pt x="22442" y="122"/>
                </a:lnTo>
                <a:lnTo>
                  <a:pt x="0" y="11557"/>
                </a:lnTo>
                <a:lnTo>
                  <a:pt x="1467" y="12617"/>
                </a:lnTo>
                <a:lnTo>
                  <a:pt x="4738" y="11404"/>
                </a:lnTo>
                <a:lnTo>
                  <a:pt x="7807" y="10517"/>
                </a:lnTo>
                <a:lnTo>
                  <a:pt x="10498" y="105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1" name="object 801"/>
          <p:cNvSpPr/>
          <p:nvPr/>
        </p:nvSpPr>
        <p:spPr>
          <a:xfrm>
            <a:off x="2320584" y="3588426"/>
            <a:ext cx="677324" cy="99603"/>
          </a:xfrm>
          <a:custGeom>
            <a:avLst/>
            <a:gdLst/>
            <a:ahLst/>
            <a:cxnLst/>
            <a:rect l="l" t="t" r="r" b="b"/>
            <a:pathLst>
              <a:path w="745056" h="112883">
                <a:moveTo>
                  <a:pt x="713197" y="29291"/>
                </a:moveTo>
                <a:lnTo>
                  <a:pt x="687392" y="29291"/>
                </a:lnTo>
                <a:lnTo>
                  <a:pt x="689430" y="31288"/>
                </a:lnTo>
                <a:lnTo>
                  <a:pt x="692008" y="32868"/>
                </a:lnTo>
                <a:lnTo>
                  <a:pt x="694261" y="35813"/>
                </a:lnTo>
                <a:lnTo>
                  <a:pt x="695647" y="38830"/>
                </a:lnTo>
                <a:lnTo>
                  <a:pt x="715215" y="81146"/>
                </a:lnTo>
                <a:lnTo>
                  <a:pt x="715765" y="83083"/>
                </a:lnTo>
                <a:lnTo>
                  <a:pt x="715827" y="85691"/>
                </a:lnTo>
                <a:lnTo>
                  <a:pt x="714563" y="89238"/>
                </a:lnTo>
                <a:lnTo>
                  <a:pt x="712035" y="94538"/>
                </a:lnTo>
                <a:lnTo>
                  <a:pt x="709508" y="99837"/>
                </a:lnTo>
                <a:lnTo>
                  <a:pt x="707103" y="102488"/>
                </a:lnTo>
                <a:lnTo>
                  <a:pt x="703923" y="102488"/>
                </a:lnTo>
                <a:lnTo>
                  <a:pt x="700325" y="101326"/>
                </a:lnTo>
                <a:lnTo>
                  <a:pt x="696646" y="100164"/>
                </a:lnTo>
                <a:lnTo>
                  <a:pt x="693751" y="100164"/>
                </a:lnTo>
                <a:lnTo>
                  <a:pt x="689827" y="102763"/>
                </a:lnTo>
                <a:lnTo>
                  <a:pt x="689226" y="105729"/>
                </a:lnTo>
                <a:lnTo>
                  <a:pt x="690225" y="110029"/>
                </a:lnTo>
                <a:lnTo>
                  <a:pt x="694220" y="112312"/>
                </a:lnTo>
                <a:lnTo>
                  <a:pt x="698643" y="112883"/>
                </a:lnTo>
                <a:lnTo>
                  <a:pt x="703332" y="112883"/>
                </a:lnTo>
                <a:lnTo>
                  <a:pt x="707204" y="110906"/>
                </a:lnTo>
                <a:lnTo>
                  <a:pt x="710262" y="106951"/>
                </a:lnTo>
                <a:lnTo>
                  <a:pt x="713319" y="102997"/>
                </a:lnTo>
                <a:lnTo>
                  <a:pt x="716519" y="96617"/>
                </a:lnTo>
                <a:lnTo>
                  <a:pt x="719862" y="87811"/>
                </a:lnTo>
                <a:lnTo>
                  <a:pt x="739125" y="36812"/>
                </a:lnTo>
                <a:lnTo>
                  <a:pt x="739736" y="35141"/>
                </a:lnTo>
                <a:lnTo>
                  <a:pt x="742131" y="31961"/>
                </a:lnTo>
                <a:lnTo>
                  <a:pt x="745056" y="29291"/>
                </a:lnTo>
                <a:lnTo>
                  <a:pt x="728240" y="29291"/>
                </a:lnTo>
                <a:lnTo>
                  <a:pt x="730136" y="31308"/>
                </a:lnTo>
                <a:lnTo>
                  <a:pt x="733682" y="32654"/>
                </a:lnTo>
                <a:lnTo>
                  <a:pt x="733917" y="35670"/>
                </a:lnTo>
                <a:lnTo>
                  <a:pt x="733071" y="39013"/>
                </a:lnTo>
                <a:lnTo>
                  <a:pt x="721575" y="70995"/>
                </a:lnTo>
                <a:lnTo>
                  <a:pt x="707266" y="39258"/>
                </a:lnTo>
                <a:lnTo>
                  <a:pt x="706736" y="38076"/>
                </a:lnTo>
                <a:lnTo>
                  <a:pt x="705859" y="34855"/>
                </a:lnTo>
                <a:lnTo>
                  <a:pt x="706797" y="32266"/>
                </a:lnTo>
                <a:lnTo>
                  <a:pt x="709650" y="31410"/>
                </a:lnTo>
                <a:lnTo>
                  <a:pt x="713197" y="29291"/>
                </a:lnTo>
                <a:close/>
              </a:path>
              <a:path w="745056" h="112883">
                <a:moveTo>
                  <a:pt x="656914" y="70567"/>
                </a:moveTo>
                <a:lnTo>
                  <a:pt x="656914" y="74684"/>
                </a:lnTo>
                <a:lnTo>
                  <a:pt x="657383" y="77905"/>
                </a:lnTo>
                <a:lnTo>
                  <a:pt x="658321" y="80229"/>
                </a:lnTo>
                <a:lnTo>
                  <a:pt x="660033" y="84509"/>
                </a:lnTo>
                <a:lnTo>
                  <a:pt x="663294" y="86650"/>
                </a:lnTo>
                <a:lnTo>
                  <a:pt x="670306" y="86650"/>
                </a:lnTo>
                <a:lnTo>
                  <a:pt x="674954" y="84876"/>
                </a:lnTo>
                <a:lnTo>
                  <a:pt x="679560" y="81676"/>
                </a:lnTo>
                <a:lnTo>
                  <a:pt x="681680" y="78822"/>
                </a:lnTo>
                <a:lnTo>
                  <a:pt x="683025" y="76988"/>
                </a:lnTo>
                <a:lnTo>
                  <a:pt x="680050" y="77151"/>
                </a:lnTo>
                <a:lnTo>
                  <a:pt x="676656" y="79637"/>
                </a:lnTo>
                <a:lnTo>
                  <a:pt x="673914" y="79984"/>
                </a:lnTo>
                <a:lnTo>
                  <a:pt x="671060" y="79984"/>
                </a:lnTo>
                <a:lnTo>
                  <a:pt x="669144" y="78578"/>
                </a:lnTo>
                <a:lnTo>
                  <a:pt x="668166" y="75765"/>
                </a:lnTo>
                <a:lnTo>
                  <a:pt x="667371" y="71831"/>
                </a:lnTo>
                <a:lnTo>
                  <a:pt x="667493" y="33510"/>
                </a:lnTo>
                <a:lnTo>
                  <a:pt x="679968" y="33510"/>
                </a:lnTo>
                <a:lnTo>
                  <a:pt x="679968" y="29107"/>
                </a:lnTo>
                <a:lnTo>
                  <a:pt x="667616" y="29107"/>
                </a:lnTo>
                <a:lnTo>
                  <a:pt x="667616" y="14064"/>
                </a:lnTo>
                <a:lnTo>
                  <a:pt x="666515" y="13024"/>
                </a:lnTo>
                <a:lnTo>
                  <a:pt x="661908" y="19221"/>
                </a:lnTo>
                <a:lnTo>
                  <a:pt x="658983" y="23043"/>
                </a:lnTo>
                <a:lnTo>
                  <a:pt x="657740" y="24490"/>
                </a:lnTo>
                <a:lnTo>
                  <a:pt x="654468" y="27823"/>
                </a:lnTo>
                <a:lnTo>
                  <a:pt x="651655" y="30147"/>
                </a:lnTo>
                <a:lnTo>
                  <a:pt x="650677" y="30962"/>
                </a:lnTo>
                <a:lnTo>
                  <a:pt x="650249" y="33510"/>
                </a:lnTo>
                <a:lnTo>
                  <a:pt x="656914" y="33510"/>
                </a:lnTo>
                <a:lnTo>
                  <a:pt x="656914" y="70567"/>
                </a:lnTo>
                <a:close/>
              </a:path>
              <a:path w="745056" h="112883">
                <a:moveTo>
                  <a:pt x="499061" y="48634"/>
                </a:moveTo>
                <a:lnTo>
                  <a:pt x="501395" y="30911"/>
                </a:lnTo>
                <a:lnTo>
                  <a:pt x="496156" y="37087"/>
                </a:lnTo>
                <a:lnTo>
                  <a:pt x="490917" y="43263"/>
                </a:lnTo>
                <a:lnTo>
                  <a:pt x="488298" y="50550"/>
                </a:lnTo>
                <a:lnTo>
                  <a:pt x="488298" y="68080"/>
                </a:lnTo>
                <a:lnTo>
                  <a:pt x="490418" y="75000"/>
                </a:lnTo>
                <a:lnTo>
                  <a:pt x="494658" y="79709"/>
                </a:lnTo>
                <a:lnTo>
                  <a:pt x="498898" y="84418"/>
                </a:lnTo>
                <a:lnTo>
                  <a:pt x="503565" y="86772"/>
                </a:lnTo>
                <a:lnTo>
                  <a:pt x="512942" y="86772"/>
                </a:lnTo>
                <a:lnTo>
                  <a:pt x="516794" y="85773"/>
                </a:lnTo>
                <a:lnTo>
                  <a:pt x="520218" y="83775"/>
                </a:lnTo>
                <a:lnTo>
                  <a:pt x="524764" y="80534"/>
                </a:lnTo>
                <a:lnTo>
                  <a:pt x="527618" y="77721"/>
                </a:lnTo>
                <a:lnTo>
                  <a:pt x="527618" y="105097"/>
                </a:lnTo>
                <a:lnTo>
                  <a:pt x="526731" y="107726"/>
                </a:lnTo>
                <a:lnTo>
                  <a:pt x="523184" y="110090"/>
                </a:lnTo>
                <a:lnTo>
                  <a:pt x="520483" y="110702"/>
                </a:lnTo>
                <a:lnTo>
                  <a:pt x="516855" y="110743"/>
                </a:lnTo>
                <a:lnTo>
                  <a:pt x="516855" y="112760"/>
                </a:lnTo>
                <a:lnTo>
                  <a:pt x="546452" y="112760"/>
                </a:lnTo>
                <a:lnTo>
                  <a:pt x="546452" y="111048"/>
                </a:lnTo>
                <a:lnTo>
                  <a:pt x="543069" y="110722"/>
                </a:lnTo>
                <a:lnTo>
                  <a:pt x="540785" y="109764"/>
                </a:lnTo>
                <a:lnTo>
                  <a:pt x="538829" y="107115"/>
                </a:lnTo>
                <a:lnTo>
                  <a:pt x="538441" y="103343"/>
                </a:lnTo>
                <a:lnTo>
                  <a:pt x="538441" y="28984"/>
                </a:lnTo>
                <a:lnTo>
                  <a:pt x="537157" y="28128"/>
                </a:lnTo>
                <a:lnTo>
                  <a:pt x="530370" y="32164"/>
                </a:lnTo>
                <a:lnTo>
                  <a:pt x="527475" y="30534"/>
                </a:lnTo>
                <a:lnTo>
                  <a:pt x="523887" y="28984"/>
                </a:lnTo>
                <a:lnTo>
                  <a:pt x="519322" y="27823"/>
                </a:lnTo>
                <a:lnTo>
                  <a:pt x="508192" y="27823"/>
                </a:lnTo>
                <a:lnTo>
                  <a:pt x="503188" y="38371"/>
                </a:lnTo>
                <a:lnTo>
                  <a:pt x="505940" y="33581"/>
                </a:lnTo>
                <a:lnTo>
                  <a:pt x="510210" y="31186"/>
                </a:lnTo>
                <a:lnTo>
                  <a:pt x="521095" y="31186"/>
                </a:lnTo>
                <a:lnTo>
                  <a:pt x="524560" y="32817"/>
                </a:lnTo>
                <a:lnTo>
                  <a:pt x="526395" y="36078"/>
                </a:lnTo>
                <a:lnTo>
                  <a:pt x="527373" y="37872"/>
                </a:lnTo>
                <a:lnTo>
                  <a:pt x="527862" y="40379"/>
                </a:lnTo>
                <a:lnTo>
                  <a:pt x="527862" y="69405"/>
                </a:lnTo>
                <a:lnTo>
                  <a:pt x="527659" y="73176"/>
                </a:lnTo>
                <a:lnTo>
                  <a:pt x="525661" y="75744"/>
                </a:lnTo>
                <a:lnTo>
                  <a:pt x="522277" y="77579"/>
                </a:lnTo>
                <a:lnTo>
                  <a:pt x="519087" y="78455"/>
                </a:lnTo>
                <a:lnTo>
                  <a:pt x="515143" y="78944"/>
                </a:lnTo>
                <a:lnTo>
                  <a:pt x="510007" y="78944"/>
                </a:lnTo>
                <a:lnTo>
                  <a:pt x="506042" y="76723"/>
                </a:lnTo>
                <a:lnTo>
                  <a:pt x="503250" y="72279"/>
                </a:lnTo>
                <a:lnTo>
                  <a:pt x="500457" y="67835"/>
                </a:lnTo>
                <a:lnTo>
                  <a:pt x="499061" y="62006"/>
                </a:lnTo>
                <a:lnTo>
                  <a:pt x="499061" y="48634"/>
                </a:lnTo>
                <a:close/>
              </a:path>
              <a:path w="745056" h="112883">
                <a:moveTo>
                  <a:pt x="161229" y="37016"/>
                </a:moveTo>
                <a:lnTo>
                  <a:pt x="163675" y="33204"/>
                </a:lnTo>
                <a:lnTo>
                  <a:pt x="167548" y="30575"/>
                </a:lnTo>
                <a:lnTo>
                  <a:pt x="175171" y="30575"/>
                </a:lnTo>
                <a:lnTo>
                  <a:pt x="178820" y="32612"/>
                </a:lnTo>
                <a:lnTo>
                  <a:pt x="181347" y="36690"/>
                </a:lnTo>
                <a:lnTo>
                  <a:pt x="182733" y="38891"/>
                </a:lnTo>
                <a:lnTo>
                  <a:pt x="183834" y="41969"/>
                </a:lnTo>
                <a:lnTo>
                  <a:pt x="184649" y="45923"/>
                </a:lnTo>
                <a:lnTo>
                  <a:pt x="186545" y="45923"/>
                </a:lnTo>
                <a:lnTo>
                  <a:pt x="186117" y="28862"/>
                </a:lnTo>
                <a:lnTo>
                  <a:pt x="182937" y="30146"/>
                </a:lnTo>
                <a:lnTo>
                  <a:pt x="180420" y="29739"/>
                </a:lnTo>
                <a:lnTo>
                  <a:pt x="177831" y="28923"/>
                </a:lnTo>
                <a:lnTo>
                  <a:pt x="175242" y="28108"/>
                </a:lnTo>
                <a:lnTo>
                  <a:pt x="170707" y="27700"/>
                </a:lnTo>
                <a:lnTo>
                  <a:pt x="165774" y="27700"/>
                </a:lnTo>
                <a:lnTo>
                  <a:pt x="161677" y="29168"/>
                </a:lnTo>
                <a:lnTo>
                  <a:pt x="158416" y="32103"/>
                </a:lnTo>
                <a:lnTo>
                  <a:pt x="155155" y="35038"/>
                </a:lnTo>
                <a:lnTo>
                  <a:pt x="153524" y="38789"/>
                </a:lnTo>
                <a:lnTo>
                  <a:pt x="153524" y="47065"/>
                </a:lnTo>
                <a:lnTo>
                  <a:pt x="154706" y="50285"/>
                </a:lnTo>
                <a:lnTo>
                  <a:pt x="157071" y="53017"/>
                </a:lnTo>
                <a:lnTo>
                  <a:pt x="159435" y="55748"/>
                </a:lnTo>
                <a:lnTo>
                  <a:pt x="163124" y="58459"/>
                </a:lnTo>
                <a:lnTo>
                  <a:pt x="168139" y="61150"/>
                </a:lnTo>
                <a:lnTo>
                  <a:pt x="174988" y="65063"/>
                </a:lnTo>
                <a:lnTo>
                  <a:pt x="177556" y="66572"/>
                </a:lnTo>
                <a:lnTo>
                  <a:pt x="179350" y="68121"/>
                </a:lnTo>
                <a:lnTo>
                  <a:pt x="181388" y="71301"/>
                </a:lnTo>
                <a:lnTo>
                  <a:pt x="181898" y="74664"/>
                </a:lnTo>
                <a:lnTo>
                  <a:pt x="181898" y="77355"/>
                </a:lnTo>
                <a:lnTo>
                  <a:pt x="179238" y="81237"/>
                </a:lnTo>
                <a:lnTo>
                  <a:pt x="175049" y="83775"/>
                </a:lnTo>
                <a:lnTo>
                  <a:pt x="166488" y="83775"/>
                </a:lnTo>
                <a:lnTo>
                  <a:pt x="162309" y="81492"/>
                </a:lnTo>
                <a:lnTo>
                  <a:pt x="159455" y="76926"/>
                </a:lnTo>
                <a:lnTo>
                  <a:pt x="157865" y="74440"/>
                </a:lnTo>
                <a:lnTo>
                  <a:pt x="156602" y="70872"/>
                </a:lnTo>
                <a:lnTo>
                  <a:pt x="155664" y="66225"/>
                </a:lnTo>
                <a:lnTo>
                  <a:pt x="153646" y="66225"/>
                </a:lnTo>
                <a:lnTo>
                  <a:pt x="153646" y="85977"/>
                </a:lnTo>
                <a:lnTo>
                  <a:pt x="156887" y="84203"/>
                </a:lnTo>
                <a:lnTo>
                  <a:pt x="159781" y="84611"/>
                </a:lnTo>
                <a:lnTo>
                  <a:pt x="162880" y="85426"/>
                </a:lnTo>
                <a:lnTo>
                  <a:pt x="165978" y="86242"/>
                </a:lnTo>
                <a:lnTo>
                  <a:pt x="168750" y="86649"/>
                </a:lnTo>
                <a:lnTo>
                  <a:pt x="177026" y="86649"/>
                </a:lnTo>
                <a:lnTo>
                  <a:pt x="181745" y="85120"/>
                </a:lnTo>
                <a:lnTo>
                  <a:pt x="185353" y="82063"/>
                </a:lnTo>
                <a:lnTo>
                  <a:pt x="188961" y="79005"/>
                </a:lnTo>
                <a:lnTo>
                  <a:pt x="190764" y="75072"/>
                </a:lnTo>
                <a:lnTo>
                  <a:pt x="190764" y="63983"/>
                </a:lnTo>
                <a:lnTo>
                  <a:pt x="186423" y="58480"/>
                </a:lnTo>
                <a:lnTo>
                  <a:pt x="177739" y="53750"/>
                </a:lnTo>
                <a:lnTo>
                  <a:pt x="169668" y="49409"/>
                </a:lnTo>
                <a:lnTo>
                  <a:pt x="164042" y="46473"/>
                </a:lnTo>
                <a:lnTo>
                  <a:pt x="161229" y="43131"/>
                </a:lnTo>
                <a:lnTo>
                  <a:pt x="161229" y="37016"/>
                </a:lnTo>
                <a:close/>
              </a:path>
              <a:path w="745056" h="112883">
                <a:moveTo>
                  <a:pt x="14553" y="45128"/>
                </a:moveTo>
                <a:lnTo>
                  <a:pt x="14736" y="39907"/>
                </a:lnTo>
                <a:lnTo>
                  <a:pt x="17303" y="26788"/>
                </a:lnTo>
                <a:lnTo>
                  <a:pt x="22900" y="16510"/>
                </a:lnTo>
                <a:lnTo>
                  <a:pt x="28465" y="9579"/>
                </a:lnTo>
                <a:lnTo>
                  <a:pt x="35630" y="6115"/>
                </a:lnTo>
                <a:lnTo>
                  <a:pt x="53078" y="6115"/>
                </a:lnTo>
                <a:lnTo>
                  <a:pt x="59988" y="9335"/>
                </a:lnTo>
                <a:lnTo>
                  <a:pt x="65125" y="15776"/>
                </a:lnTo>
                <a:lnTo>
                  <a:pt x="67815" y="19201"/>
                </a:lnTo>
                <a:lnTo>
                  <a:pt x="69996" y="23705"/>
                </a:lnTo>
                <a:lnTo>
                  <a:pt x="71668" y="29290"/>
                </a:lnTo>
                <a:lnTo>
                  <a:pt x="74542" y="29290"/>
                </a:lnTo>
                <a:lnTo>
                  <a:pt x="73380" y="1161"/>
                </a:lnTo>
                <a:lnTo>
                  <a:pt x="70751" y="1161"/>
                </a:lnTo>
                <a:lnTo>
                  <a:pt x="70343" y="2547"/>
                </a:lnTo>
                <a:lnTo>
                  <a:pt x="67489" y="4871"/>
                </a:lnTo>
                <a:lnTo>
                  <a:pt x="64615" y="5197"/>
                </a:lnTo>
                <a:lnTo>
                  <a:pt x="61945" y="4524"/>
                </a:lnTo>
                <a:lnTo>
                  <a:pt x="57175" y="3179"/>
                </a:lnTo>
                <a:lnTo>
                  <a:pt x="52405" y="1834"/>
                </a:lnTo>
                <a:lnTo>
                  <a:pt x="47758" y="1161"/>
                </a:lnTo>
                <a:lnTo>
                  <a:pt x="43233" y="1161"/>
                </a:lnTo>
                <a:lnTo>
                  <a:pt x="33642" y="2030"/>
                </a:lnTo>
                <a:lnTo>
                  <a:pt x="21591" y="6317"/>
                </a:lnTo>
                <a:lnTo>
                  <a:pt x="11557" y="14186"/>
                </a:lnTo>
                <a:lnTo>
                  <a:pt x="6930" y="20087"/>
                </a:lnTo>
                <a:lnTo>
                  <a:pt x="1732" y="31605"/>
                </a:lnTo>
                <a:lnTo>
                  <a:pt x="0" y="44883"/>
                </a:lnTo>
                <a:lnTo>
                  <a:pt x="435" y="51770"/>
                </a:lnTo>
                <a:lnTo>
                  <a:pt x="3936" y="64168"/>
                </a:lnTo>
                <a:lnTo>
                  <a:pt x="10946" y="74664"/>
                </a:lnTo>
                <a:lnTo>
                  <a:pt x="17808" y="80590"/>
                </a:lnTo>
                <a:lnTo>
                  <a:pt x="29274" y="85823"/>
                </a:lnTo>
                <a:lnTo>
                  <a:pt x="42988" y="87567"/>
                </a:lnTo>
                <a:lnTo>
                  <a:pt x="51182" y="87567"/>
                </a:lnTo>
                <a:lnTo>
                  <a:pt x="58785" y="85324"/>
                </a:lnTo>
                <a:lnTo>
                  <a:pt x="65797" y="80840"/>
                </a:lnTo>
                <a:lnTo>
                  <a:pt x="69915" y="78190"/>
                </a:lnTo>
                <a:lnTo>
                  <a:pt x="73359" y="75112"/>
                </a:lnTo>
                <a:lnTo>
                  <a:pt x="76132" y="71606"/>
                </a:lnTo>
                <a:lnTo>
                  <a:pt x="73808" y="69282"/>
                </a:lnTo>
                <a:lnTo>
                  <a:pt x="70057" y="72829"/>
                </a:lnTo>
                <a:lnTo>
                  <a:pt x="66613" y="75479"/>
                </a:lnTo>
                <a:lnTo>
                  <a:pt x="63474" y="77232"/>
                </a:lnTo>
                <a:lnTo>
                  <a:pt x="58011" y="80331"/>
                </a:lnTo>
                <a:lnTo>
                  <a:pt x="52039" y="81880"/>
                </a:lnTo>
                <a:lnTo>
                  <a:pt x="36588" y="81880"/>
                </a:lnTo>
                <a:lnTo>
                  <a:pt x="29178" y="78547"/>
                </a:lnTo>
                <a:lnTo>
                  <a:pt x="23328" y="71881"/>
                </a:lnTo>
                <a:lnTo>
                  <a:pt x="21695" y="69860"/>
                </a:lnTo>
                <a:lnTo>
                  <a:pt x="16339" y="58869"/>
                </a:lnTo>
                <a:lnTo>
                  <a:pt x="14553" y="45128"/>
                </a:lnTo>
                <a:close/>
              </a:path>
              <a:path w="745056" h="112883">
                <a:moveTo>
                  <a:pt x="130766" y="73400"/>
                </a:moveTo>
                <a:lnTo>
                  <a:pt x="128299" y="77599"/>
                </a:lnTo>
                <a:lnTo>
                  <a:pt x="125833" y="81798"/>
                </a:lnTo>
                <a:lnTo>
                  <a:pt x="122317" y="83898"/>
                </a:lnTo>
                <a:lnTo>
                  <a:pt x="111921" y="83898"/>
                </a:lnTo>
                <a:lnTo>
                  <a:pt x="107365" y="80759"/>
                </a:lnTo>
                <a:lnTo>
                  <a:pt x="104084" y="74480"/>
                </a:lnTo>
                <a:lnTo>
                  <a:pt x="107906" y="87383"/>
                </a:lnTo>
                <a:lnTo>
                  <a:pt x="123886" y="87383"/>
                </a:lnTo>
                <a:lnTo>
                  <a:pt x="130531" y="84387"/>
                </a:lnTo>
                <a:lnTo>
                  <a:pt x="135668" y="78394"/>
                </a:lnTo>
                <a:lnTo>
                  <a:pt x="140805" y="72401"/>
                </a:lnTo>
                <a:lnTo>
                  <a:pt x="143373" y="65349"/>
                </a:lnTo>
                <a:lnTo>
                  <a:pt x="143373" y="48430"/>
                </a:lnTo>
                <a:lnTo>
                  <a:pt x="140723" y="41378"/>
                </a:lnTo>
                <a:lnTo>
                  <a:pt x="135423" y="36078"/>
                </a:lnTo>
                <a:lnTo>
                  <a:pt x="130123" y="30778"/>
                </a:lnTo>
                <a:lnTo>
                  <a:pt x="123438" y="28128"/>
                </a:lnTo>
                <a:lnTo>
                  <a:pt x="107253" y="28128"/>
                </a:lnTo>
                <a:lnTo>
                  <a:pt x="100618" y="30931"/>
                </a:lnTo>
                <a:lnTo>
                  <a:pt x="95461" y="36537"/>
                </a:lnTo>
                <a:lnTo>
                  <a:pt x="90304" y="42142"/>
                </a:lnTo>
                <a:lnTo>
                  <a:pt x="87726" y="49001"/>
                </a:lnTo>
                <a:lnTo>
                  <a:pt x="87726" y="65797"/>
                </a:lnTo>
                <a:lnTo>
                  <a:pt x="90437" y="73013"/>
                </a:lnTo>
                <a:lnTo>
                  <a:pt x="95859" y="78761"/>
                </a:lnTo>
                <a:lnTo>
                  <a:pt x="101281" y="84509"/>
                </a:lnTo>
                <a:lnTo>
                  <a:pt x="100802" y="68202"/>
                </a:lnTo>
                <a:lnTo>
                  <a:pt x="99161" y="61435"/>
                </a:lnTo>
                <a:lnTo>
                  <a:pt x="99161" y="45087"/>
                </a:lnTo>
                <a:lnTo>
                  <a:pt x="101200" y="38687"/>
                </a:lnTo>
                <a:lnTo>
                  <a:pt x="105276" y="34977"/>
                </a:lnTo>
                <a:lnTo>
                  <a:pt x="107641" y="32857"/>
                </a:lnTo>
                <a:lnTo>
                  <a:pt x="110433" y="31797"/>
                </a:lnTo>
                <a:lnTo>
                  <a:pt x="119606" y="31797"/>
                </a:lnTo>
                <a:lnTo>
                  <a:pt x="124151" y="34916"/>
                </a:lnTo>
                <a:lnTo>
                  <a:pt x="127290" y="41153"/>
                </a:lnTo>
                <a:lnTo>
                  <a:pt x="130429" y="47391"/>
                </a:lnTo>
                <a:lnTo>
                  <a:pt x="131999" y="54036"/>
                </a:lnTo>
                <a:lnTo>
                  <a:pt x="131999" y="67897"/>
                </a:lnTo>
                <a:lnTo>
                  <a:pt x="130766" y="73400"/>
                </a:lnTo>
                <a:close/>
              </a:path>
              <a:path w="745056" h="112883">
                <a:moveTo>
                  <a:pt x="104084" y="74480"/>
                </a:moveTo>
                <a:lnTo>
                  <a:pt x="100802" y="68202"/>
                </a:lnTo>
                <a:lnTo>
                  <a:pt x="101281" y="84509"/>
                </a:lnTo>
                <a:lnTo>
                  <a:pt x="107906" y="87383"/>
                </a:lnTo>
                <a:lnTo>
                  <a:pt x="104084" y="74480"/>
                </a:lnTo>
                <a:close/>
              </a:path>
              <a:path w="745056" h="112883">
                <a:moveTo>
                  <a:pt x="206064" y="70567"/>
                </a:moveTo>
                <a:lnTo>
                  <a:pt x="206064" y="74684"/>
                </a:lnTo>
                <a:lnTo>
                  <a:pt x="206533" y="77905"/>
                </a:lnTo>
                <a:lnTo>
                  <a:pt x="207471" y="80229"/>
                </a:lnTo>
                <a:lnTo>
                  <a:pt x="209183" y="84509"/>
                </a:lnTo>
                <a:lnTo>
                  <a:pt x="212444" y="86649"/>
                </a:lnTo>
                <a:lnTo>
                  <a:pt x="219456" y="86649"/>
                </a:lnTo>
                <a:lnTo>
                  <a:pt x="224104" y="84876"/>
                </a:lnTo>
                <a:lnTo>
                  <a:pt x="228710" y="81676"/>
                </a:lnTo>
                <a:lnTo>
                  <a:pt x="230830" y="78822"/>
                </a:lnTo>
                <a:lnTo>
                  <a:pt x="232175" y="76988"/>
                </a:lnTo>
                <a:lnTo>
                  <a:pt x="229200" y="77151"/>
                </a:lnTo>
                <a:lnTo>
                  <a:pt x="225806" y="79637"/>
                </a:lnTo>
                <a:lnTo>
                  <a:pt x="223064" y="79984"/>
                </a:lnTo>
                <a:lnTo>
                  <a:pt x="220210" y="79984"/>
                </a:lnTo>
                <a:lnTo>
                  <a:pt x="218294" y="78577"/>
                </a:lnTo>
                <a:lnTo>
                  <a:pt x="217316" y="75765"/>
                </a:lnTo>
                <a:lnTo>
                  <a:pt x="216521" y="71831"/>
                </a:lnTo>
                <a:lnTo>
                  <a:pt x="216643" y="33510"/>
                </a:lnTo>
                <a:lnTo>
                  <a:pt x="229118" y="33510"/>
                </a:lnTo>
                <a:lnTo>
                  <a:pt x="229118" y="29107"/>
                </a:lnTo>
                <a:lnTo>
                  <a:pt x="216766" y="29107"/>
                </a:lnTo>
                <a:lnTo>
                  <a:pt x="216766" y="14064"/>
                </a:lnTo>
                <a:lnTo>
                  <a:pt x="215665" y="13024"/>
                </a:lnTo>
                <a:lnTo>
                  <a:pt x="211058" y="19221"/>
                </a:lnTo>
                <a:lnTo>
                  <a:pt x="208133" y="23043"/>
                </a:lnTo>
                <a:lnTo>
                  <a:pt x="206890" y="24490"/>
                </a:lnTo>
                <a:lnTo>
                  <a:pt x="203618" y="27823"/>
                </a:lnTo>
                <a:lnTo>
                  <a:pt x="200805" y="30146"/>
                </a:lnTo>
                <a:lnTo>
                  <a:pt x="199827" y="30962"/>
                </a:lnTo>
                <a:lnTo>
                  <a:pt x="199399" y="33510"/>
                </a:lnTo>
                <a:lnTo>
                  <a:pt x="206064" y="33510"/>
                </a:lnTo>
                <a:lnTo>
                  <a:pt x="206064" y="70567"/>
                </a:lnTo>
                <a:close/>
              </a:path>
              <a:path w="745056" h="112883">
                <a:moveTo>
                  <a:pt x="318620" y="73400"/>
                </a:moveTo>
                <a:lnTo>
                  <a:pt x="316153" y="77599"/>
                </a:lnTo>
                <a:lnTo>
                  <a:pt x="313687" y="81798"/>
                </a:lnTo>
                <a:lnTo>
                  <a:pt x="310171" y="83898"/>
                </a:lnTo>
                <a:lnTo>
                  <a:pt x="299775" y="83898"/>
                </a:lnTo>
                <a:lnTo>
                  <a:pt x="295220" y="80759"/>
                </a:lnTo>
                <a:lnTo>
                  <a:pt x="291938" y="74480"/>
                </a:lnTo>
                <a:lnTo>
                  <a:pt x="295760" y="87383"/>
                </a:lnTo>
                <a:lnTo>
                  <a:pt x="311740" y="87383"/>
                </a:lnTo>
                <a:lnTo>
                  <a:pt x="318386" y="84387"/>
                </a:lnTo>
                <a:lnTo>
                  <a:pt x="323522" y="78394"/>
                </a:lnTo>
                <a:lnTo>
                  <a:pt x="328659" y="72401"/>
                </a:lnTo>
                <a:lnTo>
                  <a:pt x="331227" y="65349"/>
                </a:lnTo>
                <a:lnTo>
                  <a:pt x="331227" y="48430"/>
                </a:lnTo>
                <a:lnTo>
                  <a:pt x="328577" y="41378"/>
                </a:lnTo>
                <a:lnTo>
                  <a:pt x="323277" y="36078"/>
                </a:lnTo>
                <a:lnTo>
                  <a:pt x="317978" y="30778"/>
                </a:lnTo>
                <a:lnTo>
                  <a:pt x="311292" y="28128"/>
                </a:lnTo>
                <a:lnTo>
                  <a:pt x="295107" y="28128"/>
                </a:lnTo>
                <a:lnTo>
                  <a:pt x="288473" y="30931"/>
                </a:lnTo>
                <a:lnTo>
                  <a:pt x="283316" y="36537"/>
                </a:lnTo>
                <a:lnTo>
                  <a:pt x="278159" y="42142"/>
                </a:lnTo>
                <a:lnTo>
                  <a:pt x="275580" y="49001"/>
                </a:lnTo>
                <a:lnTo>
                  <a:pt x="275580" y="65797"/>
                </a:lnTo>
                <a:lnTo>
                  <a:pt x="278291" y="73013"/>
                </a:lnTo>
                <a:lnTo>
                  <a:pt x="283713" y="78761"/>
                </a:lnTo>
                <a:lnTo>
                  <a:pt x="289135" y="84509"/>
                </a:lnTo>
                <a:lnTo>
                  <a:pt x="288656" y="68202"/>
                </a:lnTo>
                <a:lnTo>
                  <a:pt x="287015" y="61435"/>
                </a:lnTo>
                <a:lnTo>
                  <a:pt x="287015" y="45087"/>
                </a:lnTo>
                <a:lnTo>
                  <a:pt x="289053" y="38687"/>
                </a:lnTo>
                <a:lnTo>
                  <a:pt x="293130" y="34977"/>
                </a:lnTo>
                <a:lnTo>
                  <a:pt x="295495" y="32857"/>
                </a:lnTo>
                <a:lnTo>
                  <a:pt x="298287" y="31797"/>
                </a:lnTo>
                <a:lnTo>
                  <a:pt x="307460" y="31797"/>
                </a:lnTo>
                <a:lnTo>
                  <a:pt x="312005" y="34916"/>
                </a:lnTo>
                <a:lnTo>
                  <a:pt x="315144" y="41153"/>
                </a:lnTo>
                <a:lnTo>
                  <a:pt x="318284" y="47391"/>
                </a:lnTo>
                <a:lnTo>
                  <a:pt x="319853" y="54036"/>
                </a:lnTo>
                <a:lnTo>
                  <a:pt x="319853" y="67897"/>
                </a:lnTo>
                <a:lnTo>
                  <a:pt x="318620" y="73400"/>
                </a:lnTo>
                <a:close/>
              </a:path>
              <a:path w="745056" h="112883">
                <a:moveTo>
                  <a:pt x="291938" y="74480"/>
                </a:moveTo>
                <a:lnTo>
                  <a:pt x="288656" y="68202"/>
                </a:lnTo>
                <a:lnTo>
                  <a:pt x="289135" y="84509"/>
                </a:lnTo>
                <a:lnTo>
                  <a:pt x="295760" y="87383"/>
                </a:lnTo>
                <a:lnTo>
                  <a:pt x="291938" y="74480"/>
                </a:lnTo>
                <a:close/>
              </a:path>
              <a:path w="745056" h="112883">
                <a:moveTo>
                  <a:pt x="373665" y="29107"/>
                </a:moveTo>
                <a:lnTo>
                  <a:pt x="358317" y="29107"/>
                </a:lnTo>
                <a:lnTo>
                  <a:pt x="358317" y="11964"/>
                </a:lnTo>
                <a:lnTo>
                  <a:pt x="359234" y="8193"/>
                </a:lnTo>
                <a:lnTo>
                  <a:pt x="360334" y="5136"/>
                </a:lnTo>
                <a:lnTo>
                  <a:pt x="362434" y="3607"/>
                </a:lnTo>
                <a:lnTo>
                  <a:pt x="366919" y="3607"/>
                </a:lnTo>
                <a:lnTo>
                  <a:pt x="369548" y="5085"/>
                </a:lnTo>
                <a:lnTo>
                  <a:pt x="371831" y="8254"/>
                </a:lnTo>
                <a:lnTo>
                  <a:pt x="374032" y="11302"/>
                </a:lnTo>
                <a:lnTo>
                  <a:pt x="376763" y="13086"/>
                </a:lnTo>
                <a:lnTo>
                  <a:pt x="379332" y="13086"/>
                </a:lnTo>
                <a:lnTo>
                  <a:pt x="382471" y="10436"/>
                </a:lnTo>
                <a:lnTo>
                  <a:pt x="382960" y="7888"/>
                </a:lnTo>
                <a:lnTo>
                  <a:pt x="381544" y="3566"/>
                </a:lnTo>
                <a:lnTo>
                  <a:pt x="378710" y="2139"/>
                </a:lnTo>
                <a:lnTo>
                  <a:pt x="375877" y="713"/>
                </a:lnTo>
                <a:lnTo>
                  <a:pt x="372667" y="0"/>
                </a:lnTo>
                <a:lnTo>
                  <a:pt x="360151" y="0"/>
                </a:lnTo>
                <a:lnTo>
                  <a:pt x="354016" y="4259"/>
                </a:lnTo>
                <a:lnTo>
                  <a:pt x="350673" y="12780"/>
                </a:lnTo>
                <a:lnTo>
                  <a:pt x="348920" y="17223"/>
                </a:lnTo>
                <a:lnTo>
                  <a:pt x="348043" y="22665"/>
                </a:lnTo>
                <a:lnTo>
                  <a:pt x="348043" y="29107"/>
                </a:lnTo>
                <a:lnTo>
                  <a:pt x="337587" y="29107"/>
                </a:lnTo>
                <a:lnTo>
                  <a:pt x="337587" y="33204"/>
                </a:lnTo>
                <a:lnTo>
                  <a:pt x="348043" y="33204"/>
                </a:lnTo>
                <a:lnTo>
                  <a:pt x="348043" y="76988"/>
                </a:lnTo>
                <a:lnTo>
                  <a:pt x="347361" y="79953"/>
                </a:lnTo>
                <a:lnTo>
                  <a:pt x="344629" y="82766"/>
                </a:lnTo>
                <a:lnTo>
                  <a:pt x="341786" y="83572"/>
                </a:lnTo>
                <a:lnTo>
                  <a:pt x="337464" y="83775"/>
                </a:lnTo>
                <a:lnTo>
                  <a:pt x="337464" y="85487"/>
                </a:lnTo>
                <a:lnTo>
                  <a:pt x="370057" y="85487"/>
                </a:lnTo>
                <a:lnTo>
                  <a:pt x="370057" y="83775"/>
                </a:lnTo>
                <a:lnTo>
                  <a:pt x="364798" y="83408"/>
                </a:lnTo>
                <a:lnTo>
                  <a:pt x="361547" y="82583"/>
                </a:lnTo>
                <a:lnTo>
                  <a:pt x="359061" y="80015"/>
                </a:lnTo>
                <a:lnTo>
                  <a:pt x="358439" y="77069"/>
                </a:lnTo>
                <a:lnTo>
                  <a:pt x="358439" y="33204"/>
                </a:lnTo>
                <a:lnTo>
                  <a:pt x="373665" y="33204"/>
                </a:lnTo>
                <a:lnTo>
                  <a:pt x="373665" y="29107"/>
                </a:lnTo>
                <a:close/>
              </a:path>
              <a:path w="745056" h="112883">
                <a:moveTo>
                  <a:pt x="479260" y="85487"/>
                </a:moveTo>
                <a:lnTo>
                  <a:pt x="484947" y="64330"/>
                </a:lnTo>
                <a:lnTo>
                  <a:pt x="481461" y="64330"/>
                </a:lnTo>
                <a:lnTo>
                  <a:pt x="478241" y="71464"/>
                </a:lnTo>
                <a:lnTo>
                  <a:pt x="474612" y="75958"/>
                </a:lnTo>
                <a:lnTo>
                  <a:pt x="470577" y="77813"/>
                </a:lnTo>
                <a:lnTo>
                  <a:pt x="466541" y="79668"/>
                </a:lnTo>
                <a:lnTo>
                  <a:pt x="460283" y="80596"/>
                </a:lnTo>
                <a:lnTo>
                  <a:pt x="443976" y="80596"/>
                </a:lnTo>
                <a:lnTo>
                  <a:pt x="439278" y="80371"/>
                </a:lnTo>
                <a:lnTo>
                  <a:pt x="436139" y="79475"/>
                </a:lnTo>
                <a:lnTo>
                  <a:pt x="435354" y="75520"/>
                </a:lnTo>
                <a:lnTo>
                  <a:pt x="435354" y="44517"/>
                </a:lnTo>
                <a:lnTo>
                  <a:pt x="459916" y="44517"/>
                </a:lnTo>
                <a:lnTo>
                  <a:pt x="463300" y="45301"/>
                </a:lnTo>
                <a:lnTo>
                  <a:pt x="466235" y="48441"/>
                </a:lnTo>
                <a:lnTo>
                  <a:pt x="467437" y="51651"/>
                </a:lnTo>
                <a:lnTo>
                  <a:pt x="468375" y="56502"/>
                </a:lnTo>
                <a:lnTo>
                  <a:pt x="471310" y="56502"/>
                </a:lnTo>
                <a:lnTo>
                  <a:pt x="471310" y="27517"/>
                </a:lnTo>
                <a:lnTo>
                  <a:pt x="468375" y="27517"/>
                </a:lnTo>
                <a:lnTo>
                  <a:pt x="467478" y="32368"/>
                </a:lnTo>
                <a:lnTo>
                  <a:pt x="466296" y="35589"/>
                </a:lnTo>
                <a:lnTo>
                  <a:pt x="463361" y="38768"/>
                </a:lnTo>
                <a:lnTo>
                  <a:pt x="459957" y="39563"/>
                </a:lnTo>
                <a:lnTo>
                  <a:pt x="435354" y="39563"/>
                </a:lnTo>
                <a:lnTo>
                  <a:pt x="435354" y="11618"/>
                </a:lnTo>
                <a:lnTo>
                  <a:pt x="436424" y="7695"/>
                </a:lnTo>
                <a:lnTo>
                  <a:pt x="439390" y="7398"/>
                </a:lnTo>
                <a:lnTo>
                  <a:pt x="463728" y="7398"/>
                </a:lnTo>
                <a:lnTo>
                  <a:pt x="468457" y="8214"/>
                </a:lnTo>
                <a:lnTo>
                  <a:pt x="472697" y="11475"/>
                </a:lnTo>
                <a:lnTo>
                  <a:pt x="474286" y="15063"/>
                </a:lnTo>
                <a:lnTo>
                  <a:pt x="475346" y="20607"/>
                </a:lnTo>
                <a:lnTo>
                  <a:pt x="478526" y="20607"/>
                </a:lnTo>
                <a:lnTo>
                  <a:pt x="478098" y="2629"/>
                </a:lnTo>
                <a:lnTo>
                  <a:pt x="411566" y="2629"/>
                </a:lnTo>
                <a:lnTo>
                  <a:pt x="411566" y="4952"/>
                </a:lnTo>
                <a:lnTo>
                  <a:pt x="416214" y="5279"/>
                </a:lnTo>
                <a:lnTo>
                  <a:pt x="419210" y="6124"/>
                </a:lnTo>
                <a:lnTo>
                  <a:pt x="421901" y="8856"/>
                </a:lnTo>
                <a:lnTo>
                  <a:pt x="422573" y="11760"/>
                </a:lnTo>
                <a:lnTo>
                  <a:pt x="422573" y="76641"/>
                </a:lnTo>
                <a:lnTo>
                  <a:pt x="421891" y="79586"/>
                </a:lnTo>
                <a:lnTo>
                  <a:pt x="419159" y="81910"/>
                </a:lnTo>
                <a:lnTo>
                  <a:pt x="416173" y="82736"/>
                </a:lnTo>
                <a:lnTo>
                  <a:pt x="411566" y="83225"/>
                </a:lnTo>
                <a:lnTo>
                  <a:pt x="411566" y="85487"/>
                </a:lnTo>
                <a:lnTo>
                  <a:pt x="479260" y="85487"/>
                </a:lnTo>
                <a:close/>
              </a:path>
              <a:path w="745056" h="112883">
                <a:moveTo>
                  <a:pt x="501395" y="30911"/>
                </a:moveTo>
                <a:lnTo>
                  <a:pt x="499061" y="48634"/>
                </a:lnTo>
                <a:lnTo>
                  <a:pt x="500436" y="43161"/>
                </a:lnTo>
                <a:lnTo>
                  <a:pt x="503188" y="38371"/>
                </a:lnTo>
                <a:lnTo>
                  <a:pt x="508192" y="27823"/>
                </a:lnTo>
                <a:lnTo>
                  <a:pt x="501395" y="30911"/>
                </a:lnTo>
                <a:close/>
              </a:path>
              <a:path w="745056" h="112883">
                <a:moveTo>
                  <a:pt x="567304" y="28862"/>
                </a:moveTo>
                <a:lnTo>
                  <a:pt x="549020" y="28862"/>
                </a:lnTo>
                <a:lnTo>
                  <a:pt x="549020" y="30575"/>
                </a:lnTo>
                <a:lnTo>
                  <a:pt x="551956" y="30860"/>
                </a:lnTo>
                <a:lnTo>
                  <a:pt x="554769" y="32042"/>
                </a:lnTo>
                <a:lnTo>
                  <a:pt x="556848" y="35324"/>
                </a:lnTo>
                <a:lnTo>
                  <a:pt x="556848" y="76193"/>
                </a:lnTo>
                <a:lnTo>
                  <a:pt x="558437" y="80371"/>
                </a:lnTo>
                <a:lnTo>
                  <a:pt x="561617" y="82858"/>
                </a:lnTo>
                <a:lnTo>
                  <a:pt x="564756" y="85386"/>
                </a:lnTo>
                <a:lnTo>
                  <a:pt x="568099" y="86649"/>
                </a:lnTo>
                <a:lnTo>
                  <a:pt x="575519" y="86649"/>
                </a:lnTo>
                <a:lnTo>
                  <a:pt x="579188" y="85426"/>
                </a:lnTo>
                <a:lnTo>
                  <a:pt x="582653" y="82980"/>
                </a:lnTo>
                <a:lnTo>
                  <a:pt x="584936" y="81390"/>
                </a:lnTo>
                <a:lnTo>
                  <a:pt x="587464" y="78945"/>
                </a:lnTo>
                <a:lnTo>
                  <a:pt x="590236" y="75642"/>
                </a:lnTo>
                <a:lnTo>
                  <a:pt x="590236" y="85487"/>
                </a:lnTo>
                <a:lnTo>
                  <a:pt x="590664" y="86405"/>
                </a:lnTo>
                <a:lnTo>
                  <a:pt x="594251" y="85019"/>
                </a:lnTo>
                <a:lnTo>
                  <a:pt x="596575" y="84142"/>
                </a:lnTo>
                <a:lnTo>
                  <a:pt x="600122" y="82960"/>
                </a:lnTo>
                <a:lnTo>
                  <a:pt x="604015" y="81788"/>
                </a:lnTo>
                <a:lnTo>
                  <a:pt x="607908" y="79005"/>
                </a:lnTo>
                <a:lnTo>
                  <a:pt x="604688" y="79128"/>
                </a:lnTo>
                <a:lnTo>
                  <a:pt x="601579" y="77630"/>
                </a:lnTo>
                <a:lnTo>
                  <a:pt x="600081" y="74684"/>
                </a:lnTo>
                <a:lnTo>
                  <a:pt x="600081" y="28862"/>
                </a:lnTo>
                <a:lnTo>
                  <a:pt x="580329" y="28862"/>
                </a:lnTo>
                <a:lnTo>
                  <a:pt x="580329" y="30880"/>
                </a:lnTo>
                <a:lnTo>
                  <a:pt x="583999" y="31084"/>
                </a:lnTo>
                <a:lnTo>
                  <a:pt x="587668" y="32653"/>
                </a:lnTo>
                <a:lnTo>
                  <a:pt x="589502" y="35691"/>
                </a:lnTo>
                <a:lnTo>
                  <a:pt x="589502" y="72340"/>
                </a:lnTo>
                <a:lnTo>
                  <a:pt x="587953" y="74134"/>
                </a:lnTo>
                <a:lnTo>
                  <a:pt x="584916" y="76560"/>
                </a:lnTo>
                <a:lnTo>
                  <a:pt x="582266" y="78394"/>
                </a:lnTo>
                <a:lnTo>
                  <a:pt x="579555" y="79311"/>
                </a:lnTo>
                <a:lnTo>
                  <a:pt x="572747" y="79311"/>
                </a:lnTo>
                <a:lnTo>
                  <a:pt x="569974" y="77762"/>
                </a:lnTo>
                <a:lnTo>
                  <a:pt x="568466" y="74664"/>
                </a:lnTo>
                <a:lnTo>
                  <a:pt x="567304" y="70771"/>
                </a:lnTo>
                <a:lnTo>
                  <a:pt x="567304" y="28862"/>
                </a:lnTo>
                <a:close/>
              </a:path>
              <a:path w="745056" h="112883">
                <a:moveTo>
                  <a:pt x="633530" y="8295"/>
                </a:moveTo>
                <a:lnTo>
                  <a:pt x="633530" y="4749"/>
                </a:lnTo>
                <a:lnTo>
                  <a:pt x="630422" y="743"/>
                </a:lnTo>
                <a:lnTo>
                  <a:pt x="627171" y="121"/>
                </a:lnTo>
                <a:lnTo>
                  <a:pt x="623868" y="754"/>
                </a:lnTo>
                <a:lnTo>
                  <a:pt x="621423" y="3281"/>
                </a:lnTo>
                <a:lnTo>
                  <a:pt x="620811" y="6542"/>
                </a:lnTo>
                <a:lnTo>
                  <a:pt x="620811" y="8295"/>
                </a:lnTo>
                <a:lnTo>
                  <a:pt x="622646" y="11037"/>
                </a:lnTo>
                <a:lnTo>
                  <a:pt x="625377" y="12902"/>
                </a:lnTo>
                <a:lnTo>
                  <a:pt x="628924" y="12902"/>
                </a:lnTo>
                <a:lnTo>
                  <a:pt x="631665" y="11037"/>
                </a:lnTo>
                <a:lnTo>
                  <a:pt x="633530" y="8295"/>
                </a:lnTo>
                <a:close/>
              </a:path>
              <a:path w="745056" h="112883">
                <a:moveTo>
                  <a:pt x="642703" y="85488"/>
                </a:moveTo>
                <a:lnTo>
                  <a:pt x="642703" y="83776"/>
                </a:lnTo>
                <a:lnTo>
                  <a:pt x="638748" y="83449"/>
                </a:lnTo>
                <a:lnTo>
                  <a:pt x="636211" y="82695"/>
                </a:lnTo>
                <a:lnTo>
                  <a:pt x="633968" y="80331"/>
                </a:lnTo>
                <a:lnTo>
                  <a:pt x="633408" y="77416"/>
                </a:lnTo>
                <a:lnTo>
                  <a:pt x="633408" y="28862"/>
                </a:lnTo>
                <a:lnTo>
                  <a:pt x="631084" y="28679"/>
                </a:lnTo>
                <a:lnTo>
                  <a:pt x="628271" y="29861"/>
                </a:lnTo>
                <a:lnTo>
                  <a:pt x="623298" y="31614"/>
                </a:lnTo>
                <a:lnTo>
                  <a:pt x="616164" y="33938"/>
                </a:lnTo>
                <a:lnTo>
                  <a:pt x="613534" y="34794"/>
                </a:lnTo>
                <a:lnTo>
                  <a:pt x="613534" y="36690"/>
                </a:lnTo>
                <a:lnTo>
                  <a:pt x="617662" y="35630"/>
                </a:lnTo>
                <a:lnTo>
                  <a:pt x="620505" y="35589"/>
                </a:lnTo>
                <a:lnTo>
                  <a:pt x="622401" y="38096"/>
                </a:lnTo>
                <a:lnTo>
                  <a:pt x="622951" y="40950"/>
                </a:lnTo>
                <a:lnTo>
                  <a:pt x="622951" y="77538"/>
                </a:lnTo>
                <a:lnTo>
                  <a:pt x="622381" y="80463"/>
                </a:lnTo>
                <a:lnTo>
                  <a:pt x="620098" y="82624"/>
                </a:lnTo>
                <a:lnTo>
                  <a:pt x="617346" y="83367"/>
                </a:lnTo>
                <a:lnTo>
                  <a:pt x="612984" y="83776"/>
                </a:lnTo>
                <a:lnTo>
                  <a:pt x="612984" y="85488"/>
                </a:lnTo>
                <a:lnTo>
                  <a:pt x="642703" y="8548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2" name="object 802"/>
          <p:cNvSpPr/>
          <p:nvPr/>
        </p:nvSpPr>
        <p:spPr>
          <a:xfrm>
            <a:off x="3150097" y="3589074"/>
            <a:ext cx="337183" cy="76347"/>
          </a:xfrm>
          <a:custGeom>
            <a:avLst/>
            <a:gdLst/>
            <a:ahLst/>
            <a:cxnLst/>
            <a:rect l="l" t="t" r="r" b="b"/>
            <a:pathLst>
              <a:path w="370901" h="86527">
                <a:moveTo>
                  <a:pt x="283354" y="41378"/>
                </a:moveTo>
                <a:lnTo>
                  <a:pt x="286453" y="44273"/>
                </a:lnTo>
                <a:lnTo>
                  <a:pt x="289551" y="47167"/>
                </a:lnTo>
                <a:lnTo>
                  <a:pt x="292996" y="48614"/>
                </a:lnTo>
                <a:lnTo>
                  <a:pt x="296787" y="48614"/>
                </a:lnTo>
                <a:lnTo>
                  <a:pt x="296400" y="44334"/>
                </a:lnTo>
                <a:lnTo>
                  <a:pt x="293149" y="42041"/>
                </a:lnTo>
                <a:lnTo>
                  <a:pt x="291222" y="38402"/>
                </a:lnTo>
                <a:lnTo>
                  <a:pt x="291222" y="29759"/>
                </a:lnTo>
                <a:lnTo>
                  <a:pt x="293271" y="23247"/>
                </a:lnTo>
                <a:lnTo>
                  <a:pt x="297368" y="16174"/>
                </a:lnTo>
                <a:lnTo>
                  <a:pt x="301465" y="9101"/>
                </a:lnTo>
                <a:lnTo>
                  <a:pt x="305491" y="5564"/>
                </a:lnTo>
                <a:lnTo>
                  <a:pt x="309445" y="5564"/>
                </a:lnTo>
                <a:lnTo>
                  <a:pt x="310536" y="6043"/>
                </a:lnTo>
                <a:lnTo>
                  <a:pt x="314337" y="8561"/>
                </a:lnTo>
                <a:lnTo>
                  <a:pt x="317670" y="9661"/>
                </a:lnTo>
                <a:lnTo>
                  <a:pt x="319046" y="12780"/>
                </a:lnTo>
                <a:lnTo>
                  <a:pt x="319046" y="22523"/>
                </a:lnTo>
                <a:lnTo>
                  <a:pt x="316966" y="29148"/>
                </a:lnTo>
                <a:lnTo>
                  <a:pt x="314857" y="38127"/>
                </a:lnTo>
                <a:lnTo>
                  <a:pt x="319770" y="31136"/>
                </a:lnTo>
                <a:lnTo>
                  <a:pt x="322225" y="23970"/>
                </a:lnTo>
                <a:lnTo>
                  <a:pt x="322225" y="16633"/>
                </a:lnTo>
                <a:lnTo>
                  <a:pt x="322042" y="13300"/>
                </a:lnTo>
                <a:lnTo>
                  <a:pt x="321369" y="10579"/>
                </a:lnTo>
                <a:lnTo>
                  <a:pt x="324427" y="11312"/>
                </a:lnTo>
                <a:lnTo>
                  <a:pt x="327913" y="11740"/>
                </a:lnTo>
                <a:lnTo>
                  <a:pt x="332601" y="11740"/>
                </a:lnTo>
                <a:lnTo>
                  <a:pt x="336106" y="11068"/>
                </a:lnTo>
                <a:lnTo>
                  <a:pt x="339898" y="9682"/>
                </a:lnTo>
                <a:lnTo>
                  <a:pt x="342956" y="8255"/>
                </a:lnTo>
                <a:lnTo>
                  <a:pt x="299355" y="86527"/>
                </a:lnTo>
                <a:lnTo>
                  <a:pt x="305287" y="86527"/>
                </a:lnTo>
                <a:lnTo>
                  <a:pt x="353534" y="122"/>
                </a:lnTo>
                <a:lnTo>
                  <a:pt x="348643" y="122"/>
                </a:lnTo>
                <a:lnTo>
                  <a:pt x="346319" y="2405"/>
                </a:lnTo>
                <a:lnTo>
                  <a:pt x="341977" y="5320"/>
                </a:lnTo>
                <a:lnTo>
                  <a:pt x="338023" y="7603"/>
                </a:lnTo>
                <a:lnTo>
                  <a:pt x="333702" y="8744"/>
                </a:lnTo>
                <a:lnTo>
                  <a:pt x="327220" y="8744"/>
                </a:lnTo>
                <a:lnTo>
                  <a:pt x="323754" y="8255"/>
                </a:lnTo>
                <a:lnTo>
                  <a:pt x="320718" y="7358"/>
                </a:lnTo>
                <a:lnTo>
                  <a:pt x="317456" y="4464"/>
                </a:lnTo>
                <a:lnTo>
                  <a:pt x="314949" y="2874"/>
                </a:lnTo>
                <a:lnTo>
                  <a:pt x="311300" y="1896"/>
                </a:lnTo>
                <a:lnTo>
                  <a:pt x="301720" y="1896"/>
                </a:lnTo>
                <a:lnTo>
                  <a:pt x="295462" y="5156"/>
                </a:lnTo>
                <a:lnTo>
                  <a:pt x="289999" y="11679"/>
                </a:lnTo>
                <a:lnTo>
                  <a:pt x="284536" y="18202"/>
                </a:lnTo>
                <a:lnTo>
                  <a:pt x="281805" y="24827"/>
                </a:lnTo>
                <a:lnTo>
                  <a:pt x="281805" y="37138"/>
                </a:lnTo>
                <a:lnTo>
                  <a:pt x="283354" y="41378"/>
                </a:lnTo>
                <a:close/>
              </a:path>
              <a:path w="370901" h="86527">
                <a:moveTo>
                  <a:pt x="331856" y="77956"/>
                </a:moveTo>
                <a:lnTo>
                  <a:pt x="334853" y="80749"/>
                </a:lnTo>
                <a:lnTo>
                  <a:pt x="337849" y="83541"/>
                </a:lnTo>
                <a:lnTo>
                  <a:pt x="341406" y="84938"/>
                </a:lnTo>
                <a:lnTo>
                  <a:pt x="345524" y="84938"/>
                </a:lnTo>
                <a:lnTo>
                  <a:pt x="342161" y="78884"/>
                </a:lnTo>
                <a:lnTo>
                  <a:pt x="339837" y="75398"/>
                </a:lnTo>
                <a:lnTo>
                  <a:pt x="339837" y="67286"/>
                </a:lnTo>
                <a:lnTo>
                  <a:pt x="341733" y="60865"/>
                </a:lnTo>
                <a:lnTo>
                  <a:pt x="345524" y="53445"/>
                </a:lnTo>
                <a:lnTo>
                  <a:pt x="349315" y="46026"/>
                </a:lnTo>
                <a:lnTo>
                  <a:pt x="353636" y="42316"/>
                </a:lnTo>
                <a:lnTo>
                  <a:pt x="361178" y="42316"/>
                </a:lnTo>
                <a:lnTo>
                  <a:pt x="363359" y="43274"/>
                </a:lnTo>
                <a:lnTo>
                  <a:pt x="366703" y="47106"/>
                </a:lnTo>
                <a:lnTo>
                  <a:pt x="367538" y="49776"/>
                </a:lnTo>
                <a:lnTo>
                  <a:pt x="367538" y="58745"/>
                </a:lnTo>
                <a:lnTo>
                  <a:pt x="365551" y="64768"/>
                </a:lnTo>
                <a:lnTo>
                  <a:pt x="361576" y="71270"/>
                </a:lnTo>
                <a:lnTo>
                  <a:pt x="357601" y="77773"/>
                </a:lnTo>
                <a:lnTo>
                  <a:pt x="353127" y="81024"/>
                </a:lnTo>
                <a:lnTo>
                  <a:pt x="348153" y="81024"/>
                </a:lnTo>
                <a:lnTo>
                  <a:pt x="353148" y="84938"/>
                </a:lnTo>
                <a:lnTo>
                  <a:pt x="359283" y="81207"/>
                </a:lnTo>
                <a:lnTo>
                  <a:pt x="363930" y="73747"/>
                </a:lnTo>
                <a:lnTo>
                  <a:pt x="368578" y="66287"/>
                </a:lnTo>
                <a:lnTo>
                  <a:pt x="370901" y="59479"/>
                </a:lnTo>
                <a:lnTo>
                  <a:pt x="370901" y="47575"/>
                </a:lnTo>
                <a:lnTo>
                  <a:pt x="369535" y="43641"/>
                </a:lnTo>
                <a:lnTo>
                  <a:pt x="366804" y="41521"/>
                </a:lnTo>
                <a:lnTo>
                  <a:pt x="364073" y="39401"/>
                </a:lnTo>
                <a:lnTo>
                  <a:pt x="360934" y="38341"/>
                </a:lnTo>
                <a:lnTo>
                  <a:pt x="350579" y="38341"/>
                </a:lnTo>
                <a:lnTo>
                  <a:pt x="344372" y="41470"/>
                </a:lnTo>
                <a:lnTo>
                  <a:pt x="338766" y="47728"/>
                </a:lnTo>
                <a:lnTo>
                  <a:pt x="333161" y="53985"/>
                </a:lnTo>
                <a:lnTo>
                  <a:pt x="330359" y="60641"/>
                </a:lnTo>
                <a:lnTo>
                  <a:pt x="330359" y="73605"/>
                </a:lnTo>
                <a:lnTo>
                  <a:pt x="331856" y="77956"/>
                </a:lnTo>
                <a:close/>
              </a:path>
              <a:path w="370901" h="86527">
                <a:moveTo>
                  <a:pt x="224752" y="34896"/>
                </a:moveTo>
                <a:lnTo>
                  <a:pt x="225424" y="26947"/>
                </a:lnTo>
                <a:lnTo>
                  <a:pt x="226770" y="20913"/>
                </a:lnTo>
                <a:lnTo>
                  <a:pt x="229338" y="9580"/>
                </a:lnTo>
                <a:lnTo>
                  <a:pt x="234087" y="3913"/>
                </a:lnTo>
                <a:lnTo>
                  <a:pt x="247948" y="3913"/>
                </a:lnTo>
                <a:lnTo>
                  <a:pt x="252677" y="9417"/>
                </a:lnTo>
                <a:lnTo>
                  <a:pt x="255205" y="20424"/>
                </a:lnTo>
                <a:lnTo>
                  <a:pt x="256550" y="26335"/>
                </a:lnTo>
                <a:lnTo>
                  <a:pt x="257223" y="34244"/>
                </a:lnTo>
                <a:lnTo>
                  <a:pt x="257178" y="48316"/>
                </a:lnTo>
                <a:lnTo>
                  <a:pt x="256178" y="62206"/>
                </a:lnTo>
                <a:lnTo>
                  <a:pt x="253859" y="72646"/>
                </a:lnTo>
                <a:lnTo>
                  <a:pt x="251617" y="79210"/>
                </a:lnTo>
                <a:lnTo>
                  <a:pt x="247581" y="85058"/>
                </a:lnTo>
                <a:lnTo>
                  <a:pt x="258209" y="78558"/>
                </a:lnTo>
                <a:lnTo>
                  <a:pt x="265539" y="65675"/>
                </a:lnTo>
                <a:lnTo>
                  <a:pt x="268067" y="58500"/>
                </a:lnTo>
                <a:lnTo>
                  <a:pt x="269331" y="50856"/>
                </a:lnTo>
                <a:lnTo>
                  <a:pt x="269274" y="39820"/>
                </a:lnTo>
                <a:lnTo>
                  <a:pt x="267477" y="26859"/>
                </a:lnTo>
                <a:lnTo>
                  <a:pt x="263154" y="15348"/>
                </a:lnTo>
                <a:lnTo>
                  <a:pt x="253422" y="4037"/>
                </a:lnTo>
                <a:lnTo>
                  <a:pt x="241323" y="611"/>
                </a:lnTo>
                <a:lnTo>
                  <a:pt x="238677" y="728"/>
                </a:lnTo>
                <a:lnTo>
                  <a:pt x="226760" y="5179"/>
                </a:lnTo>
                <a:lnTo>
                  <a:pt x="218209" y="16082"/>
                </a:lnTo>
                <a:lnTo>
                  <a:pt x="213812" y="29699"/>
                </a:lnTo>
                <a:lnTo>
                  <a:pt x="212644" y="43233"/>
                </a:lnTo>
                <a:lnTo>
                  <a:pt x="213068" y="51864"/>
                </a:lnTo>
                <a:lnTo>
                  <a:pt x="215768" y="64672"/>
                </a:lnTo>
                <a:lnTo>
                  <a:pt x="220960" y="74970"/>
                </a:lnTo>
                <a:lnTo>
                  <a:pt x="226138" y="82267"/>
                </a:lnTo>
                <a:lnTo>
                  <a:pt x="226831" y="66959"/>
                </a:lnTo>
                <a:lnTo>
                  <a:pt x="225445" y="61415"/>
                </a:lnTo>
                <a:lnTo>
                  <a:pt x="224752" y="54016"/>
                </a:lnTo>
                <a:lnTo>
                  <a:pt x="224752" y="34896"/>
                </a:lnTo>
                <a:close/>
              </a:path>
              <a:path w="370901" h="86527">
                <a:moveTo>
                  <a:pt x="156447" y="20852"/>
                </a:moveTo>
                <a:lnTo>
                  <a:pt x="158608" y="17101"/>
                </a:lnTo>
                <a:lnTo>
                  <a:pt x="160625" y="14329"/>
                </a:lnTo>
                <a:lnTo>
                  <a:pt x="162500" y="12536"/>
                </a:lnTo>
                <a:lnTo>
                  <a:pt x="165925" y="9233"/>
                </a:lnTo>
                <a:lnTo>
                  <a:pt x="169879" y="7582"/>
                </a:lnTo>
                <a:lnTo>
                  <a:pt x="178155" y="7582"/>
                </a:lnTo>
                <a:lnTo>
                  <a:pt x="181529" y="8744"/>
                </a:lnTo>
                <a:lnTo>
                  <a:pt x="184484" y="11068"/>
                </a:lnTo>
                <a:lnTo>
                  <a:pt x="187440" y="13392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2" y="30269"/>
                </a:lnTo>
                <a:lnTo>
                  <a:pt x="183292" y="33327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5" y="42866"/>
                </a:lnTo>
                <a:lnTo>
                  <a:pt x="186655" y="45658"/>
                </a:lnTo>
                <a:lnTo>
                  <a:pt x="190446" y="51244"/>
                </a:lnTo>
                <a:lnTo>
                  <a:pt x="192689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39" y="81085"/>
                </a:lnTo>
                <a:lnTo>
                  <a:pt x="174364" y="81085"/>
                </a:lnTo>
                <a:lnTo>
                  <a:pt x="171235" y="79923"/>
                </a:lnTo>
                <a:lnTo>
                  <a:pt x="167546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7" y="75582"/>
                </a:lnTo>
                <a:lnTo>
                  <a:pt x="154368" y="78639"/>
                </a:lnTo>
                <a:lnTo>
                  <a:pt x="155377" y="81951"/>
                </a:lnTo>
                <a:lnTo>
                  <a:pt x="159412" y="84927"/>
                </a:lnTo>
                <a:lnTo>
                  <a:pt x="162929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5"/>
                </a:lnTo>
                <a:lnTo>
                  <a:pt x="200057" y="70894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3" y="44334"/>
                </a:lnTo>
                <a:lnTo>
                  <a:pt x="196439" y="40053"/>
                </a:lnTo>
                <a:lnTo>
                  <a:pt x="194074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0" y="20954"/>
                </a:lnTo>
                <a:lnTo>
                  <a:pt x="198640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0" y="1712"/>
                </a:lnTo>
                <a:lnTo>
                  <a:pt x="185310" y="0"/>
                </a:lnTo>
                <a:lnTo>
                  <a:pt x="173242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9" y="9274"/>
                </a:lnTo>
                <a:lnTo>
                  <a:pt x="156182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  <a:path w="370901" h="86527">
                <a:moveTo>
                  <a:pt x="56258" y="20852"/>
                </a:moveTo>
                <a:lnTo>
                  <a:pt x="58419" y="17101"/>
                </a:lnTo>
                <a:lnTo>
                  <a:pt x="60436" y="14329"/>
                </a:lnTo>
                <a:lnTo>
                  <a:pt x="62312" y="12536"/>
                </a:lnTo>
                <a:lnTo>
                  <a:pt x="65736" y="9233"/>
                </a:lnTo>
                <a:lnTo>
                  <a:pt x="69691" y="7582"/>
                </a:lnTo>
                <a:lnTo>
                  <a:pt x="77966" y="7582"/>
                </a:lnTo>
                <a:lnTo>
                  <a:pt x="81340" y="8744"/>
                </a:lnTo>
                <a:lnTo>
                  <a:pt x="84295" y="11068"/>
                </a:lnTo>
                <a:lnTo>
                  <a:pt x="87251" y="13392"/>
                </a:lnTo>
                <a:lnTo>
                  <a:pt x="88729" y="16775"/>
                </a:lnTo>
                <a:lnTo>
                  <a:pt x="88729" y="26233"/>
                </a:lnTo>
                <a:lnTo>
                  <a:pt x="86853" y="30269"/>
                </a:lnTo>
                <a:lnTo>
                  <a:pt x="83103" y="33327"/>
                </a:lnTo>
                <a:lnTo>
                  <a:pt x="79352" y="36384"/>
                </a:lnTo>
                <a:lnTo>
                  <a:pt x="74216" y="39095"/>
                </a:lnTo>
                <a:lnTo>
                  <a:pt x="67693" y="41460"/>
                </a:lnTo>
                <a:lnTo>
                  <a:pt x="68468" y="42968"/>
                </a:lnTo>
                <a:lnTo>
                  <a:pt x="80066" y="42866"/>
                </a:lnTo>
                <a:lnTo>
                  <a:pt x="86466" y="45658"/>
                </a:lnTo>
                <a:lnTo>
                  <a:pt x="90258" y="51244"/>
                </a:lnTo>
                <a:lnTo>
                  <a:pt x="92500" y="54546"/>
                </a:lnTo>
                <a:lnTo>
                  <a:pt x="93621" y="58378"/>
                </a:lnTo>
                <a:lnTo>
                  <a:pt x="93621" y="67265"/>
                </a:lnTo>
                <a:lnTo>
                  <a:pt x="92235" y="71454"/>
                </a:lnTo>
                <a:lnTo>
                  <a:pt x="89463" y="75306"/>
                </a:lnTo>
                <a:lnTo>
                  <a:pt x="86690" y="79159"/>
                </a:lnTo>
                <a:lnTo>
                  <a:pt x="82451" y="81085"/>
                </a:lnTo>
                <a:lnTo>
                  <a:pt x="74175" y="81085"/>
                </a:lnTo>
                <a:lnTo>
                  <a:pt x="71046" y="79923"/>
                </a:lnTo>
                <a:lnTo>
                  <a:pt x="67357" y="77600"/>
                </a:lnTo>
                <a:lnTo>
                  <a:pt x="63667" y="75276"/>
                </a:lnTo>
                <a:lnTo>
                  <a:pt x="60701" y="74114"/>
                </a:lnTo>
                <a:lnTo>
                  <a:pt x="58459" y="74114"/>
                </a:lnTo>
                <a:lnTo>
                  <a:pt x="55188" y="75582"/>
                </a:lnTo>
                <a:lnTo>
                  <a:pt x="54179" y="78639"/>
                </a:lnTo>
                <a:lnTo>
                  <a:pt x="55188" y="81951"/>
                </a:lnTo>
                <a:lnTo>
                  <a:pt x="59224" y="84927"/>
                </a:lnTo>
                <a:lnTo>
                  <a:pt x="62740" y="85671"/>
                </a:lnTo>
                <a:lnTo>
                  <a:pt x="70274" y="85620"/>
                </a:lnTo>
                <a:lnTo>
                  <a:pt x="83675" y="83105"/>
                </a:lnTo>
                <a:lnTo>
                  <a:pt x="93774" y="76805"/>
                </a:lnTo>
                <a:lnTo>
                  <a:pt x="99869" y="70894"/>
                </a:lnTo>
                <a:lnTo>
                  <a:pt x="102916" y="64065"/>
                </a:lnTo>
                <a:lnTo>
                  <a:pt x="102916" y="49756"/>
                </a:lnTo>
                <a:lnTo>
                  <a:pt x="100694" y="44334"/>
                </a:lnTo>
                <a:lnTo>
                  <a:pt x="96250" y="40053"/>
                </a:lnTo>
                <a:lnTo>
                  <a:pt x="93886" y="37811"/>
                </a:lnTo>
                <a:lnTo>
                  <a:pt x="90747" y="35854"/>
                </a:lnTo>
                <a:lnTo>
                  <a:pt x="86833" y="34183"/>
                </a:lnTo>
                <a:lnTo>
                  <a:pt x="90176" y="31859"/>
                </a:lnTo>
                <a:lnTo>
                  <a:pt x="94232" y="27884"/>
                </a:lnTo>
                <a:lnTo>
                  <a:pt x="97045" y="24582"/>
                </a:lnTo>
                <a:lnTo>
                  <a:pt x="98451" y="20954"/>
                </a:lnTo>
                <a:lnTo>
                  <a:pt x="98451" y="12515"/>
                </a:lnTo>
                <a:lnTo>
                  <a:pt x="96750" y="8561"/>
                </a:lnTo>
                <a:lnTo>
                  <a:pt x="93345" y="5136"/>
                </a:lnTo>
                <a:lnTo>
                  <a:pt x="89941" y="1712"/>
                </a:lnTo>
                <a:lnTo>
                  <a:pt x="85121" y="0"/>
                </a:lnTo>
                <a:lnTo>
                  <a:pt x="73054" y="0"/>
                </a:lnTo>
                <a:lnTo>
                  <a:pt x="67918" y="1854"/>
                </a:lnTo>
                <a:lnTo>
                  <a:pt x="63474" y="5564"/>
                </a:lnTo>
                <a:lnTo>
                  <a:pt x="59030" y="9274"/>
                </a:lnTo>
                <a:lnTo>
                  <a:pt x="55993" y="14227"/>
                </a:lnTo>
                <a:lnTo>
                  <a:pt x="54362" y="20424"/>
                </a:lnTo>
                <a:lnTo>
                  <a:pt x="56258" y="20852"/>
                </a:lnTo>
                <a:close/>
              </a:path>
              <a:path w="370901" h="86527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6" y="79801"/>
                </a:lnTo>
                <a:lnTo>
                  <a:pt x="9009" y="82002"/>
                </a:lnTo>
                <a:lnTo>
                  <a:pt x="5788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8" y="82879"/>
                </a:lnTo>
                <a:lnTo>
                  <a:pt x="27660" y="82369"/>
                </a:lnTo>
                <a:lnTo>
                  <a:pt x="25988" y="81513"/>
                </a:lnTo>
                <a:lnTo>
                  <a:pt x="23481" y="78660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9" y="12015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370901" h="86527">
                <a:moveTo>
                  <a:pt x="138016" y="75704"/>
                </a:moveTo>
                <a:lnTo>
                  <a:pt x="135325" y="73013"/>
                </a:lnTo>
                <a:lnTo>
                  <a:pt x="131779" y="72341"/>
                </a:lnTo>
                <a:lnTo>
                  <a:pt x="128222" y="73013"/>
                </a:lnTo>
                <a:lnTo>
                  <a:pt x="125490" y="75704"/>
                </a:lnTo>
                <a:lnTo>
                  <a:pt x="124808" y="79251"/>
                </a:lnTo>
                <a:lnTo>
                  <a:pt x="125480" y="82807"/>
                </a:lnTo>
                <a:lnTo>
                  <a:pt x="128171" y="85539"/>
                </a:lnTo>
                <a:lnTo>
                  <a:pt x="131779" y="86222"/>
                </a:lnTo>
                <a:lnTo>
                  <a:pt x="135376" y="85539"/>
                </a:lnTo>
                <a:lnTo>
                  <a:pt x="138026" y="82807"/>
                </a:lnTo>
                <a:lnTo>
                  <a:pt x="138689" y="79251"/>
                </a:lnTo>
                <a:lnTo>
                  <a:pt x="138016" y="75704"/>
                </a:lnTo>
                <a:close/>
              </a:path>
              <a:path w="370901" h="86527">
                <a:moveTo>
                  <a:pt x="226831" y="66959"/>
                </a:moveTo>
                <a:lnTo>
                  <a:pt x="226138" y="82267"/>
                </a:lnTo>
                <a:lnTo>
                  <a:pt x="232742" y="85916"/>
                </a:lnTo>
                <a:lnTo>
                  <a:pt x="240773" y="85916"/>
                </a:lnTo>
                <a:lnTo>
                  <a:pt x="247581" y="85058"/>
                </a:lnTo>
                <a:lnTo>
                  <a:pt x="251617" y="79210"/>
                </a:lnTo>
                <a:lnTo>
                  <a:pt x="247500" y="82492"/>
                </a:lnTo>
                <a:lnTo>
                  <a:pt x="234332" y="82492"/>
                </a:lnTo>
                <a:lnTo>
                  <a:pt x="229440" y="77314"/>
                </a:lnTo>
                <a:lnTo>
                  <a:pt x="226831" y="66959"/>
                </a:lnTo>
                <a:close/>
              </a:path>
              <a:path w="370901" h="86527">
                <a:moveTo>
                  <a:pt x="345707" y="81024"/>
                </a:moveTo>
                <a:lnTo>
                  <a:pt x="342161" y="78884"/>
                </a:lnTo>
                <a:lnTo>
                  <a:pt x="345524" y="84938"/>
                </a:lnTo>
                <a:lnTo>
                  <a:pt x="353148" y="84938"/>
                </a:lnTo>
                <a:lnTo>
                  <a:pt x="348153" y="81024"/>
                </a:lnTo>
                <a:lnTo>
                  <a:pt x="345707" y="81024"/>
                </a:lnTo>
                <a:close/>
              </a:path>
              <a:path w="370901" h="86527">
                <a:moveTo>
                  <a:pt x="312808" y="35222"/>
                </a:moveTo>
                <a:lnTo>
                  <a:pt x="308650" y="41297"/>
                </a:lnTo>
                <a:lnTo>
                  <a:pt x="304064" y="44334"/>
                </a:lnTo>
                <a:lnTo>
                  <a:pt x="296400" y="44334"/>
                </a:lnTo>
                <a:lnTo>
                  <a:pt x="296787" y="48614"/>
                </a:lnTo>
                <a:lnTo>
                  <a:pt x="303921" y="48614"/>
                </a:lnTo>
                <a:lnTo>
                  <a:pt x="309944" y="45118"/>
                </a:lnTo>
                <a:lnTo>
                  <a:pt x="314857" y="38127"/>
                </a:lnTo>
                <a:lnTo>
                  <a:pt x="316966" y="29148"/>
                </a:lnTo>
                <a:lnTo>
                  <a:pt x="312808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3" name="object 803"/>
          <p:cNvSpPr/>
          <p:nvPr/>
        </p:nvSpPr>
        <p:spPr>
          <a:xfrm>
            <a:off x="3559960" y="3589074"/>
            <a:ext cx="337183" cy="76347"/>
          </a:xfrm>
          <a:custGeom>
            <a:avLst/>
            <a:gdLst/>
            <a:ahLst/>
            <a:cxnLst/>
            <a:rect l="l" t="t" r="r" b="b"/>
            <a:pathLst>
              <a:path w="370901" h="86527">
                <a:moveTo>
                  <a:pt x="283355" y="41378"/>
                </a:moveTo>
                <a:lnTo>
                  <a:pt x="286453" y="44273"/>
                </a:lnTo>
                <a:lnTo>
                  <a:pt x="289551" y="47167"/>
                </a:lnTo>
                <a:lnTo>
                  <a:pt x="292996" y="48614"/>
                </a:lnTo>
                <a:lnTo>
                  <a:pt x="296787" y="48614"/>
                </a:lnTo>
                <a:lnTo>
                  <a:pt x="296400" y="44334"/>
                </a:lnTo>
                <a:lnTo>
                  <a:pt x="293149" y="42041"/>
                </a:lnTo>
                <a:lnTo>
                  <a:pt x="291222" y="38402"/>
                </a:lnTo>
                <a:lnTo>
                  <a:pt x="291222" y="29759"/>
                </a:lnTo>
                <a:lnTo>
                  <a:pt x="293271" y="23247"/>
                </a:lnTo>
                <a:lnTo>
                  <a:pt x="297368" y="16174"/>
                </a:lnTo>
                <a:lnTo>
                  <a:pt x="301465" y="9101"/>
                </a:lnTo>
                <a:lnTo>
                  <a:pt x="305491" y="5564"/>
                </a:lnTo>
                <a:lnTo>
                  <a:pt x="309445" y="5564"/>
                </a:lnTo>
                <a:lnTo>
                  <a:pt x="310536" y="6043"/>
                </a:lnTo>
                <a:lnTo>
                  <a:pt x="314337" y="8561"/>
                </a:lnTo>
                <a:lnTo>
                  <a:pt x="317670" y="9661"/>
                </a:lnTo>
                <a:lnTo>
                  <a:pt x="319046" y="12780"/>
                </a:lnTo>
                <a:lnTo>
                  <a:pt x="319046" y="22523"/>
                </a:lnTo>
                <a:lnTo>
                  <a:pt x="316966" y="29148"/>
                </a:lnTo>
                <a:lnTo>
                  <a:pt x="314857" y="38127"/>
                </a:lnTo>
                <a:lnTo>
                  <a:pt x="319770" y="31136"/>
                </a:lnTo>
                <a:lnTo>
                  <a:pt x="322225" y="23970"/>
                </a:lnTo>
                <a:lnTo>
                  <a:pt x="322225" y="16633"/>
                </a:lnTo>
                <a:lnTo>
                  <a:pt x="322042" y="13300"/>
                </a:lnTo>
                <a:lnTo>
                  <a:pt x="321369" y="10579"/>
                </a:lnTo>
                <a:lnTo>
                  <a:pt x="324427" y="11312"/>
                </a:lnTo>
                <a:lnTo>
                  <a:pt x="327913" y="11740"/>
                </a:lnTo>
                <a:lnTo>
                  <a:pt x="332601" y="11740"/>
                </a:lnTo>
                <a:lnTo>
                  <a:pt x="336106" y="11068"/>
                </a:lnTo>
                <a:lnTo>
                  <a:pt x="339898" y="9682"/>
                </a:lnTo>
                <a:lnTo>
                  <a:pt x="342956" y="8255"/>
                </a:lnTo>
                <a:lnTo>
                  <a:pt x="299355" y="86527"/>
                </a:lnTo>
                <a:lnTo>
                  <a:pt x="305287" y="86527"/>
                </a:lnTo>
                <a:lnTo>
                  <a:pt x="353534" y="122"/>
                </a:lnTo>
                <a:lnTo>
                  <a:pt x="348643" y="122"/>
                </a:lnTo>
                <a:lnTo>
                  <a:pt x="346319" y="2405"/>
                </a:lnTo>
                <a:lnTo>
                  <a:pt x="341977" y="5320"/>
                </a:lnTo>
                <a:lnTo>
                  <a:pt x="338023" y="7603"/>
                </a:lnTo>
                <a:lnTo>
                  <a:pt x="333702" y="8744"/>
                </a:lnTo>
                <a:lnTo>
                  <a:pt x="327219" y="8744"/>
                </a:lnTo>
                <a:lnTo>
                  <a:pt x="323754" y="8255"/>
                </a:lnTo>
                <a:lnTo>
                  <a:pt x="320718" y="7358"/>
                </a:lnTo>
                <a:lnTo>
                  <a:pt x="317456" y="4464"/>
                </a:lnTo>
                <a:lnTo>
                  <a:pt x="314949" y="2874"/>
                </a:lnTo>
                <a:lnTo>
                  <a:pt x="311300" y="1896"/>
                </a:lnTo>
                <a:lnTo>
                  <a:pt x="301720" y="1896"/>
                </a:lnTo>
                <a:lnTo>
                  <a:pt x="295462" y="5156"/>
                </a:lnTo>
                <a:lnTo>
                  <a:pt x="289999" y="11679"/>
                </a:lnTo>
                <a:lnTo>
                  <a:pt x="284536" y="18202"/>
                </a:lnTo>
                <a:lnTo>
                  <a:pt x="281805" y="24827"/>
                </a:lnTo>
                <a:lnTo>
                  <a:pt x="281805" y="37138"/>
                </a:lnTo>
                <a:lnTo>
                  <a:pt x="283355" y="41378"/>
                </a:lnTo>
                <a:close/>
              </a:path>
              <a:path w="370901" h="86527">
                <a:moveTo>
                  <a:pt x="331856" y="77956"/>
                </a:moveTo>
                <a:lnTo>
                  <a:pt x="334853" y="80749"/>
                </a:lnTo>
                <a:lnTo>
                  <a:pt x="337849" y="83541"/>
                </a:lnTo>
                <a:lnTo>
                  <a:pt x="341406" y="84938"/>
                </a:lnTo>
                <a:lnTo>
                  <a:pt x="345524" y="84938"/>
                </a:lnTo>
                <a:lnTo>
                  <a:pt x="342161" y="78884"/>
                </a:lnTo>
                <a:lnTo>
                  <a:pt x="339837" y="75398"/>
                </a:lnTo>
                <a:lnTo>
                  <a:pt x="339837" y="67286"/>
                </a:lnTo>
                <a:lnTo>
                  <a:pt x="341733" y="60865"/>
                </a:lnTo>
                <a:lnTo>
                  <a:pt x="345524" y="53445"/>
                </a:lnTo>
                <a:lnTo>
                  <a:pt x="349315" y="46026"/>
                </a:lnTo>
                <a:lnTo>
                  <a:pt x="353636" y="42316"/>
                </a:lnTo>
                <a:lnTo>
                  <a:pt x="361178" y="42316"/>
                </a:lnTo>
                <a:lnTo>
                  <a:pt x="363359" y="43274"/>
                </a:lnTo>
                <a:lnTo>
                  <a:pt x="366703" y="47106"/>
                </a:lnTo>
                <a:lnTo>
                  <a:pt x="367538" y="49776"/>
                </a:lnTo>
                <a:lnTo>
                  <a:pt x="367538" y="58745"/>
                </a:lnTo>
                <a:lnTo>
                  <a:pt x="365551" y="64768"/>
                </a:lnTo>
                <a:lnTo>
                  <a:pt x="361576" y="71270"/>
                </a:lnTo>
                <a:lnTo>
                  <a:pt x="357601" y="77773"/>
                </a:lnTo>
                <a:lnTo>
                  <a:pt x="353127" y="81024"/>
                </a:lnTo>
                <a:lnTo>
                  <a:pt x="348153" y="81024"/>
                </a:lnTo>
                <a:lnTo>
                  <a:pt x="353148" y="84938"/>
                </a:lnTo>
                <a:lnTo>
                  <a:pt x="359283" y="81207"/>
                </a:lnTo>
                <a:lnTo>
                  <a:pt x="363930" y="73747"/>
                </a:lnTo>
                <a:lnTo>
                  <a:pt x="368578" y="66287"/>
                </a:lnTo>
                <a:lnTo>
                  <a:pt x="370901" y="59479"/>
                </a:lnTo>
                <a:lnTo>
                  <a:pt x="370901" y="47575"/>
                </a:lnTo>
                <a:lnTo>
                  <a:pt x="369535" y="43641"/>
                </a:lnTo>
                <a:lnTo>
                  <a:pt x="366804" y="41521"/>
                </a:lnTo>
                <a:lnTo>
                  <a:pt x="364073" y="39401"/>
                </a:lnTo>
                <a:lnTo>
                  <a:pt x="360934" y="38341"/>
                </a:lnTo>
                <a:lnTo>
                  <a:pt x="350579" y="38341"/>
                </a:lnTo>
                <a:lnTo>
                  <a:pt x="344372" y="41470"/>
                </a:lnTo>
                <a:lnTo>
                  <a:pt x="338766" y="47728"/>
                </a:lnTo>
                <a:lnTo>
                  <a:pt x="333161" y="53985"/>
                </a:lnTo>
                <a:lnTo>
                  <a:pt x="330359" y="60641"/>
                </a:lnTo>
                <a:lnTo>
                  <a:pt x="330359" y="73605"/>
                </a:lnTo>
                <a:lnTo>
                  <a:pt x="331856" y="77956"/>
                </a:lnTo>
                <a:close/>
              </a:path>
              <a:path w="370901" h="86527">
                <a:moveTo>
                  <a:pt x="224752" y="34896"/>
                </a:moveTo>
                <a:lnTo>
                  <a:pt x="225424" y="26947"/>
                </a:lnTo>
                <a:lnTo>
                  <a:pt x="226770" y="20913"/>
                </a:lnTo>
                <a:lnTo>
                  <a:pt x="229338" y="9580"/>
                </a:lnTo>
                <a:lnTo>
                  <a:pt x="234087" y="3913"/>
                </a:lnTo>
                <a:lnTo>
                  <a:pt x="247948" y="3913"/>
                </a:lnTo>
                <a:lnTo>
                  <a:pt x="252677" y="9417"/>
                </a:lnTo>
                <a:lnTo>
                  <a:pt x="255204" y="20424"/>
                </a:lnTo>
                <a:lnTo>
                  <a:pt x="256550" y="26335"/>
                </a:lnTo>
                <a:lnTo>
                  <a:pt x="257223" y="34244"/>
                </a:lnTo>
                <a:lnTo>
                  <a:pt x="257178" y="48316"/>
                </a:lnTo>
                <a:lnTo>
                  <a:pt x="256178" y="62206"/>
                </a:lnTo>
                <a:lnTo>
                  <a:pt x="253859" y="72646"/>
                </a:lnTo>
                <a:lnTo>
                  <a:pt x="251617" y="79210"/>
                </a:lnTo>
                <a:lnTo>
                  <a:pt x="247582" y="85058"/>
                </a:lnTo>
                <a:lnTo>
                  <a:pt x="258209" y="78558"/>
                </a:lnTo>
                <a:lnTo>
                  <a:pt x="265539" y="65675"/>
                </a:lnTo>
                <a:lnTo>
                  <a:pt x="268067" y="58500"/>
                </a:lnTo>
                <a:lnTo>
                  <a:pt x="269331" y="50856"/>
                </a:lnTo>
                <a:lnTo>
                  <a:pt x="269274" y="39820"/>
                </a:lnTo>
                <a:lnTo>
                  <a:pt x="267477" y="26859"/>
                </a:lnTo>
                <a:lnTo>
                  <a:pt x="263154" y="15348"/>
                </a:lnTo>
                <a:lnTo>
                  <a:pt x="253422" y="4037"/>
                </a:lnTo>
                <a:lnTo>
                  <a:pt x="241323" y="611"/>
                </a:lnTo>
                <a:lnTo>
                  <a:pt x="238677" y="728"/>
                </a:lnTo>
                <a:lnTo>
                  <a:pt x="226760" y="5179"/>
                </a:lnTo>
                <a:lnTo>
                  <a:pt x="218209" y="16082"/>
                </a:lnTo>
                <a:lnTo>
                  <a:pt x="213812" y="29699"/>
                </a:lnTo>
                <a:lnTo>
                  <a:pt x="212644" y="43233"/>
                </a:lnTo>
                <a:lnTo>
                  <a:pt x="213068" y="51864"/>
                </a:lnTo>
                <a:lnTo>
                  <a:pt x="215768" y="64672"/>
                </a:lnTo>
                <a:lnTo>
                  <a:pt x="220960" y="74970"/>
                </a:lnTo>
                <a:lnTo>
                  <a:pt x="226138" y="82267"/>
                </a:lnTo>
                <a:lnTo>
                  <a:pt x="226831" y="66959"/>
                </a:lnTo>
                <a:lnTo>
                  <a:pt x="225445" y="61415"/>
                </a:lnTo>
                <a:lnTo>
                  <a:pt x="224752" y="54016"/>
                </a:lnTo>
                <a:lnTo>
                  <a:pt x="224752" y="34896"/>
                </a:lnTo>
                <a:close/>
              </a:path>
              <a:path w="370901" h="86527">
                <a:moveTo>
                  <a:pt x="156447" y="20852"/>
                </a:moveTo>
                <a:lnTo>
                  <a:pt x="158607" y="17101"/>
                </a:lnTo>
                <a:lnTo>
                  <a:pt x="160625" y="14329"/>
                </a:lnTo>
                <a:lnTo>
                  <a:pt x="162501" y="12536"/>
                </a:lnTo>
                <a:lnTo>
                  <a:pt x="165925" y="9233"/>
                </a:lnTo>
                <a:lnTo>
                  <a:pt x="169879" y="7582"/>
                </a:lnTo>
                <a:lnTo>
                  <a:pt x="178155" y="7582"/>
                </a:lnTo>
                <a:lnTo>
                  <a:pt x="181529" y="8744"/>
                </a:lnTo>
                <a:lnTo>
                  <a:pt x="184484" y="11068"/>
                </a:lnTo>
                <a:lnTo>
                  <a:pt x="187440" y="13392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3" y="30269"/>
                </a:lnTo>
                <a:lnTo>
                  <a:pt x="183292" y="33327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5" y="42866"/>
                </a:lnTo>
                <a:lnTo>
                  <a:pt x="186655" y="45658"/>
                </a:lnTo>
                <a:lnTo>
                  <a:pt x="190446" y="51244"/>
                </a:lnTo>
                <a:lnTo>
                  <a:pt x="192689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40" y="81085"/>
                </a:lnTo>
                <a:lnTo>
                  <a:pt x="174363" y="81085"/>
                </a:lnTo>
                <a:lnTo>
                  <a:pt x="171235" y="79923"/>
                </a:lnTo>
                <a:lnTo>
                  <a:pt x="167546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7" y="75582"/>
                </a:lnTo>
                <a:lnTo>
                  <a:pt x="154367" y="78639"/>
                </a:lnTo>
                <a:lnTo>
                  <a:pt x="155377" y="81951"/>
                </a:lnTo>
                <a:lnTo>
                  <a:pt x="159413" y="84927"/>
                </a:lnTo>
                <a:lnTo>
                  <a:pt x="162929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5"/>
                </a:lnTo>
                <a:lnTo>
                  <a:pt x="200057" y="70894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2" y="44334"/>
                </a:lnTo>
                <a:lnTo>
                  <a:pt x="196439" y="40053"/>
                </a:lnTo>
                <a:lnTo>
                  <a:pt x="194074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1" y="20954"/>
                </a:lnTo>
                <a:lnTo>
                  <a:pt x="198641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1" y="1712"/>
                </a:lnTo>
                <a:lnTo>
                  <a:pt x="185310" y="0"/>
                </a:lnTo>
                <a:lnTo>
                  <a:pt x="173242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8" y="9274"/>
                </a:lnTo>
                <a:lnTo>
                  <a:pt x="156182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  <a:path w="370901" h="86527">
                <a:moveTo>
                  <a:pt x="56258" y="20852"/>
                </a:moveTo>
                <a:lnTo>
                  <a:pt x="58418" y="17101"/>
                </a:lnTo>
                <a:lnTo>
                  <a:pt x="60436" y="14329"/>
                </a:lnTo>
                <a:lnTo>
                  <a:pt x="62312" y="12536"/>
                </a:lnTo>
                <a:lnTo>
                  <a:pt x="65736" y="9233"/>
                </a:lnTo>
                <a:lnTo>
                  <a:pt x="69691" y="7582"/>
                </a:lnTo>
                <a:lnTo>
                  <a:pt x="77966" y="7582"/>
                </a:lnTo>
                <a:lnTo>
                  <a:pt x="81340" y="8744"/>
                </a:lnTo>
                <a:lnTo>
                  <a:pt x="84295" y="11068"/>
                </a:lnTo>
                <a:lnTo>
                  <a:pt x="87251" y="13392"/>
                </a:lnTo>
                <a:lnTo>
                  <a:pt x="88729" y="16775"/>
                </a:lnTo>
                <a:lnTo>
                  <a:pt x="88729" y="26233"/>
                </a:lnTo>
                <a:lnTo>
                  <a:pt x="86854" y="30269"/>
                </a:lnTo>
                <a:lnTo>
                  <a:pt x="83103" y="33327"/>
                </a:lnTo>
                <a:lnTo>
                  <a:pt x="79352" y="36384"/>
                </a:lnTo>
                <a:lnTo>
                  <a:pt x="74216" y="39095"/>
                </a:lnTo>
                <a:lnTo>
                  <a:pt x="67693" y="41460"/>
                </a:lnTo>
                <a:lnTo>
                  <a:pt x="68467" y="42968"/>
                </a:lnTo>
                <a:lnTo>
                  <a:pt x="80066" y="42866"/>
                </a:lnTo>
                <a:lnTo>
                  <a:pt x="86466" y="45658"/>
                </a:lnTo>
                <a:lnTo>
                  <a:pt x="90258" y="51244"/>
                </a:lnTo>
                <a:lnTo>
                  <a:pt x="92500" y="54546"/>
                </a:lnTo>
                <a:lnTo>
                  <a:pt x="93621" y="58378"/>
                </a:lnTo>
                <a:lnTo>
                  <a:pt x="93621" y="67265"/>
                </a:lnTo>
                <a:lnTo>
                  <a:pt x="92235" y="71454"/>
                </a:lnTo>
                <a:lnTo>
                  <a:pt x="89463" y="75306"/>
                </a:lnTo>
                <a:lnTo>
                  <a:pt x="86690" y="79159"/>
                </a:lnTo>
                <a:lnTo>
                  <a:pt x="82451" y="81085"/>
                </a:lnTo>
                <a:lnTo>
                  <a:pt x="74175" y="81085"/>
                </a:lnTo>
                <a:lnTo>
                  <a:pt x="71046" y="79923"/>
                </a:lnTo>
                <a:lnTo>
                  <a:pt x="67357" y="77600"/>
                </a:lnTo>
                <a:lnTo>
                  <a:pt x="63667" y="75276"/>
                </a:lnTo>
                <a:lnTo>
                  <a:pt x="60701" y="74114"/>
                </a:lnTo>
                <a:lnTo>
                  <a:pt x="58459" y="74114"/>
                </a:lnTo>
                <a:lnTo>
                  <a:pt x="55188" y="75582"/>
                </a:lnTo>
                <a:lnTo>
                  <a:pt x="54178" y="78639"/>
                </a:lnTo>
                <a:lnTo>
                  <a:pt x="55188" y="81951"/>
                </a:lnTo>
                <a:lnTo>
                  <a:pt x="59224" y="84927"/>
                </a:lnTo>
                <a:lnTo>
                  <a:pt x="62740" y="85671"/>
                </a:lnTo>
                <a:lnTo>
                  <a:pt x="70274" y="85620"/>
                </a:lnTo>
                <a:lnTo>
                  <a:pt x="83675" y="83105"/>
                </a:lnTo>
                <a:lnTo>
                  <a:pt x="93774" y="76805"/>
                </a:lnTo>
                <a:lnTo>
                  <a:pt x="99869" y="70894"/>
                </a:lnTo>
                <a:lnTo>
                  <a:pt x="102915" y="64065"/>
                </a:lnTo>
                <a:lnTo>
                  <a:pt x="102915" y="49756"/>
                </a:lnTo>
                <a:lnTo>
                  <a:pt x="100694" y="44334"/>
                </a:lnTo>
                <a:lnTo>
                  <a:pt x="96250" y="40053"/>
                </a:lnTo>
                <a:lnTo>
                  <a:pt x="93885" y="37811"/>
                </a:lnTo>
                <a:lnTo>
                  <a:pt x="90746" y="35854"/>
                </a:lnTo>
                <a:lnTo>
                  <a:pt x="86833" y="34183"/>
                </a:lnTo>
                <a:lnTo>
                  <a:pt x="90176" y="31859"/>
                </a:lnTo>
                <a:lnTo>
                  <a:pt x="94232" y="27884"/>
                </a:lnTo>
                <a:lnTo>
                  <a:pt x="97045" y="24582"/>
                </a:lnTo>
                <a:lnTo>
                  <a:pt x="98452" y="20954"/>
                </a:lnTo>
                <a:lnTo>
                  <a:pt x="98452" y="12515"/>
                </a:lnTo>
                <a:lnTo>
                  <a:pt x="96750" y="8561"/>
                </a:lnTo>
                <a:lnTo>
                  <a:pt x="93345" y="5136"/>
                </a:lnTo>
                <a:lnTo>
                  <a:pt x="89941" y="1712"/>
                </a:lnTo>
                <a:lnTo>
                  <a:pt x="85121" y="0"/>
                </a:lnTo>
                <a:lnTo>
                  <a:pt x="73054" y="0"/>
                </a:lnTo>
                <a:lnTo>
                  <a:pt x="67917" y="1854"/>
                </a:lnTo>
                <a:lnTo>
                  <a:pt x="63474" y="5564"/>
                </a:lnTo>
                <a:lnTo>
                  <a:pt x="59030" y="9274"/>
                </a:lnTo>
                <a:lnTo>
                  <a:pt x="55993" y="14227"/>
                </a:lnTo>
                <a:lnTo>
                  <a:pt x="54362" y="20424"/>
                </a:lnTo>
                <a:lnTo>
                  <a:pt x="56258" y="20852"/>
                </a:lnTo>
                <a:close/>
              </a:path>
              <a:path w="370901" h="86527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6" y="79801"/>
                </a:lnTo>
                <a:lnTo>
                  <a:pt x="9009" y="82002"/>
                </a:lnTo>
                <a:lnTo>
                  <a:pt x="5789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8" y="82879"/>
                </a:lnTo>
                <a:lnTo>
                  <a:pt x="27660" y="82369"/>
                </a:lnTo>
                <a:lnTo>
                  <a:pt x="25988" y="81513"/>
                </a:lnTo>
                <a:lnTo>
                  <a:pt x="23481" y="78660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9" y="12015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370901" h="86527">
                <a:moveTo>
                  <a:pt x="138016" y="75704"/>
                </a:moveTo>
                <a:lnTo>
                  <a:pt x="135325" y="73013"/>
                </a:lnTo>
                <a:lnTo>
                  <a:pt x="131779" y="72341"/>
                </a:lnTo>
                <a:lnTo>
                  <a:pt x="128222" y="73013"/>
                </a:lnTo>
                <a:lnTo>
                  <a:pt x="125490" y="75704"/>
                </a:lnTo>
                <a:lnTo>
                  <a:pt x="124808" y="79251"/>
                </a:lnTo>
                <a:lnTo>
                  <a:pt x="125480" y="82807"/>
                </a:lnTo>
                <a:lnTo>
                  <a:pt x="128170" y="85539"/>
                </a:lnTo>
                <a:lnTo>
                  <a:pt x="131779" y="86222"/>
                </a:lnTo>
                <a:lnTo>
                  <a:pt x="135376" y="85539"/>
                </a:lnTo>
                <a:lnTo>
                  <a:pt x="138026" y="82807"/>
                </a:lnTo>
                <a:lnTo>
                  <a:pt x="138689" y="79251"/>
                </a:lnTo>
                <a:lnTo>
                  <a:pt x="138016" y="75704"/>
                </a:lnTo>
                <a:close/>
              </a:path>
              <a:path w="370901" h="86527">
                <a:moveTo>
                  <a:pt x="226831" y="66959"/>
                </a:moveTo>
                <a:lnTo>
                  <a:pt x="226138" y="82267"/>
                </a:lnTo>
                <a:lnTo>
                  <a:pt x="232742" y="85916"/>
                </a:lnTo>
                <a:lnTo>
                  <a:pt x="240773" y="85916"/>
                </a:lnTo>
                <a:lnTo>
                  <a:pt x="247582" y="85058"/>
                </a:lnTo>
                <a:lnTo>
                  <a:pt x="251617" y="79210"/>
                </a:lnTo>
                <a:lnTo>
                  <a:pt x="247499" y="82492"/>
                </a:lnTo>
                <a:lnTo>
                  <a:pt x="234332" y="82492"/>
                </a:lnTo>
                <a:lnTo>
                  <a:pt x="229440" y="77314"/>
                </a:lnTo>
                <a:lnTo>
                  <a:pt x="226831" y="66959"/>
                </a:lnTo>
                <a:close/>
              </a:path>
              <a:path w="370901" h="86527">
                <a:moveTo>
                  <a:pt x="345707" y="81024"/>
                </a:moveTo>
                <a:lnTo>
                  <a:pt x="342161" y="78884"/>
                </a:lnTo>
                <a:lnTo>
                  <a:pt x="345524" y="84938"/>
                </a:lnTo>
                <a:lnTo>
                  <a:pt x="353148" y="84938"/>
                </a:lnTo>
                <a:lnTo>
                  <a:pt x="348153" y="81024"/>
                </a:lnTo>
                <a:lnTo>
                  <a:pt x="345707" y="81024"/>
                </a:lnTo>
                <a:close/>
              </a:path>
              <a:path w="370901" h="86527">
                <a:moveTo>
                  <a:pt x="312808" y="35222"/>
                </a:moveTo>
                <a:lnTo>
                  <a:pt x="308650" y="41297"/>
                </a:lnTo>
                <a:lnTo>
                  <a:pt x="304064" y="44334"/>
                </a:lnTo>
                <a:lnTo>
                  <a:pt x="296400" y="44334"/>
                </a:lnTo>
                <a:lnTo>
                  <a:pt x="296787" y="48614"/>
                </a:lnTo>
                <a:lnTo>
                  <a:pt x="303921" y="48614"/>
                </a:lnTo>
                <a:lnTo>
                  <a:pt x="309944" y="45118"/>
                </a:lnTo>
                <a:lnTo>
                  <a:pt x="314857" y="38127"/>
                </a:lnTo>
                <a:lnTo>
                  <a:pt x="316966" y="29148"/>
                </a:lnTo>
                <a:lnTo>
                  <a:pt x="312808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4" name="object 804"/>
          <p:cNvSpPr/>
          <p:nvPr/>
        </p:nvSpPr>
        <p:spPr>
          <a:xfrm>
            <a:off x="3969824" y="3589074"/>
            <a:ext cx="337183" cy="76347"/>
          </a:xfrm>
          <a:custGeom>
            <a:avLst/>
            <a:gdLst/>
            <a:ahLst/>
            <a:cxnLst/>
            <a:rect l="l" t="t" r="r" b="b"/>
            <a:pathLst>
              <a:path w="370901" h="86527">
                <a:moveTo>
                  <a:pt x="283355" y="41378"/>
                </a:moveTo>
                <a:lnTo>
                  <a:pt x="286453" y="44273"/>
                </a:lnTo>
                <a:lnTo>
                  <a:pt x="289551" y="47167"/>
                </a:lnTo>
                <a:lnTo>
                  <a:pt x="292996" y="48614"/>
                </a:lnTo>
                <a:lnTo>
                  <a:pt x="296787" y="48614"/>
                </a:lnTo>
                <a:lnTo>
                  <a:pt x="296400" y="44334"/>
                </a:lnTo>
                <a:lnTo>
                  <a:pt x="293149" y="42041"/>
                </a:lnTo>
                <a:lnTo>
                  <a:pt x="291222" y="38402"/>
                </a:lnTo>
                <a:lnTo>
                  <a:pt x="291222" y="29759"/>
                </a:lnTo>
                <a:lnTo>
                  <a:pt x="293271" y="23247"/>
                </a:lnTo>
                <a:lnTo>
                  <a:pt x="297368" y="16174"/>
                </a:lnTo>
                <a:lnTo>
                  <a:pt x="301465" y="9101"/>
                </a:lnTo>
                <a:lnTo>
                  <a:pt x="305491" y="5564"/>
                </a:lnTo>
                <a:lnTo>
                  <a:pt x="309445" y="5564"/>
                </a:lnTo>
                <a:lnTo>
                  <a:pt x="310536" y="6043"/>
                </a:lnTo>
                <a:lnTo>
                  <a:pt x="314337" y="8561"/>
                </a:lnTo>
                <a:lnTo>
                  <a:pt x="317670" y="9661"/>
                </a:lnTo>
                <a:lnTo>
                  <a:pt x="319046" y="12780"/>
                </a:lnTo>
                <a:lnTo>
                  <a:pt x="319046" y="22523"/>
                </a:lnTo>
                <a:lnTo>
                  <a:pt x="316966" y="29148"/>
                </a:lnTo>
                <a:lnTo>
                  <a:pt x="314857" y="38127"/>
                </a:lnTo>
                <a:lnTo>
                  <a:pt x="319770" y="31136"/>
                </a:lnTo>
                <a:lnTo>
                  <a:pt x="322225" y="23970"/>
                </a:lnTo>
                <a:lnTo>
                  <a:pt x="322225" y="16633"/>
                </a:lnTo>
                <a:lnTo>
                  <a:pt x="322042" y="13300"/>
                </a:lnTo>
                <a:lnTo>
                  <a:pt x="321369" y="10579"/>
                </a:lnTo>
                <a:lnTo>
                  <a:pt x="324427" y="11312"/>
                </a:lnTo>
                <a:lnTo>
                  <a:pt x="327913" y="11740"/>
                </a:lnTo>
                <a:lnTo>
                  <a:pt x="332601" y="11740"/>
                </a:lnTo>
                <a:lnTo>
                  <a:pt x="336106" y="11068"/>
                </a:lnTo>
                <a:lnTo>
                  <a:pt x="339898" y="9682"/>
                </a:lnTo>
                <a:lnTo>
                  <a:pt x="342956" y="8255"/>
                </a:lnTo>
                <a:lnTo>
                  <a:pt x="299355" y="86527"/>
                </a:lnTo>
                <a:lnTo>
                  <a:pt x="305287" y="86527"/>
                </a:lnTo>
                <a:lnTo>
                  <a:pt x="353534" y="122"/>
                </a:lnTo>
                <a:lnTo>
                  <a:pt x="348643" y="122"/>
                </a:lnTo>
                <a:lnTo>
                  <a:pt x="346319" y="2405"/>
                </a:lnTo>
                <a:lnTo>
                  <a:pt x="341977" y="5320"/>
                </a:lnTo>
                <a:lnTo>
                  <a:pt x="338023" y="7603"/>
                </a:lnTo>
                <a:lnTo>
                  <a:pt x="333702" y="8744"/>
                </a:lnTo>
                <a:lnTo>
                  <a:pt x="327219" y="8744"/>
                </a:lnTo>
                <a:lnTo>
                  <a:pt x="323754" y="8255"/>
                </a:lnTo>
                <a:lnTo>
                  <a:pt x="320718" y="7358"/>
                </a:lnTo>
                <a:lnTo>
                  <a:pt x="317456" y="4464"/>
                </a:lnTo>
                <a:lnTo>
                  <a:pt x="314949" y="2874"/>
                </a:lnTo>
                <a:lnTo>
                  <a:pt x="311300" y="1896"/>
                </a:lnTo>
                <a:lnTo>
                  <a:pt x="301720" y="1896"/>
                </a:lnTo>
                <a:lnTo>
                  <a:pt x="295462" y="5156"/>
                </a:lnTo>
                <a:lnTo>
                  <a:pt x="289999" y="11679"/>
                </a:lnTo>
                <a:lnTo>
                  <a:pt x="284536" y="18202"/>
                </a:lnTo>
                <a:lnTo>
                  <a:pt x="281805" y="24827"/>
                </a:lnTo>
                <a:lnTo>
                  <a:pt x="281805" y="37138"/>
                </a:lnTo>
                <a:lnTo>
                  <a:pt x="283355" y="41378"/>
                </a:lnTo>
                <a:close/>
              </a:path>
              <a:path w="370901" h="86527">
                <a:moveTo>
                  <a:pt x="331856" y="77956"/>
                </a:moveTo>
                <a:lnTo>
                  <a:pt x="334853" y="80749"/>
                </a:lnTo>
                <a:lnTo>
                  <a:pt x="337849" y="83541"/>
                </a:lnTo>
                <a:lnTo>
                  <a:pt x="341406" y="84938"/>
                </a:lnTo>
                <a:lnTo>
                  <a:pt x="345524" y="84938"/>
                </a:lnTo>
                <a:lnTo>
                  <a:pt x="342160" y="78884"/>
                </a:lnTo>
                <a:lnTo>
                  <a:pt x="339837" y="75398"/>
                </a:lnTo>
                <a:lnTo>
                  <a:pt x="339837" y="67286"/>
                </a:lnTo>
                <a:lnTo>
                  <a:pt x="341733" y="60865"/>
                </a:lnTo>
                <a:lnTo>
                  <a:pt x="345524" y="53445"/>
                </a:lnTo>
                <a:lnTo>
                  <a:pt x="349315" y="46026"/>
                </a:lnTo>
                <a:lnTo>
                  <a:pt x="353636" y="42316"/>
                </a:lnTo>
                <a:lnTo>
                  <a:pt x="361178" y="42316"/>
                </a:lnTo>
                <a:lnTo>
                  <a:pt x="363360" y="43274"/>
                </a:lnTo>
                <a:lnTo>
                  <a:pt x="366703" y="47106"/>
                </a:lnTo>
                <a:lnTo>
                  <a:pt x="367538" y="49776"/>
                </a:lnTo>
                <a:lnTo>
                  <a:pt x="367538" y="58745"/>
                </a:lnTo>
                <a:lnTo>
                  <a:pt x="365551" y="64768"/>
                </a:lnTo>
                <a:lnTo>
                  <a:pt x="361576" y="71270"/>
                </a:lnTo>
                <a:lnTo>
                  <a:pt x="357601" y="77773"/>
                </a:lnTo>
                <a:lnTo>
                  <a:pt x="353127" y="81024"/>
                </a:lnTo>
                <a:lnTo>
                  <a:pt x="348153" y="81024"/>
                </a:lnTo>
                <a:lnTo>
                  <a:pt x="353148" y="84938"/>
                </a:lnTo>
                <a:lnTo>
                  <a:pt x="359283" y="81207"/>
                </a:lnTo>
                <a:lnTo>
                  <a:pt x="363930" y="73747"/>
                </a:lnTo>
                <a:lnTo>
                  <a:pt x="368577" y="66287"/>
                </a:lnTo>
                <a:lnTo>
                  <a:pt x="370901" y="59479"/>
                </a:lnTo>
                <a:lnTo>
                  <a:pt x="370901" y="47575"/>
                </a:lnTo>
                <a:lnTo>
                  <a:pt x="369535" y="43641"/>
                </a:lnTo>
                <a:lnTo>
                  <a:pt x="366804" y="41521"/>
                </a:lnTo>
                <a:lnTo>
                  <a:pt x="364073" y="39401"/>
                </a:lnTo>
                <a:lnTo>
                  <a:pt x="360934" y="38341"/>
                </a:lnTo>
                <a:lnTo>
                  <a:pt x="350579" y="38341"/>
                </a:lnTo>
                <a:lnTo>
                  <a:pt x="344372" y="41470"/>
                </a:lnTo>
                <a:lnTo>
                  <a:pt x="338766" y="47728"/>
                </a:lnTo>
                <a:lnTo>
                  <a:pt x="333161" y="53985"/>
                </a:lnTo>
                <a:lnTo>
                  <a:pt x="330359" y="60641"/>
                </a:lnTo>
                <a:lnTo>
                  <a:pt x="330359" y="73605"/>
                </a:lnTo>
                <a:lnTo>
                  <a:pt x="331856" y="77956"/>
                </a:lnTo>
                <a:close/>
              </a:path>
              <a:path w="370901" h="86527">
                <a:moveTo>
                  <a:pt x="224751" y="34896"/>
                </a:moveTo>
                <a:lnTo>
                  <a:pt x="225424" y="26947"/>
                </a:lnTo>
                <a:lnTo>
                  <a:pt x="226770" y="20913"/>
                </a:lnTo>
                <a:lnTo>
                  <a:pt x="229338" y="9580"/>
                </a:lnTo>
                <a:lnTo>
                  <a:pt x="234087" y="3913"/>
                </a:lnTo>
                <a:lnTo>
                  <a:pt x="247948" y="3913"/>
                </a:lnTo>
                <a:lnTo>
                  <a:pt x="252677" y="9417"/>
                </a:lnTo>
                <a:lnTo>
                  <a:pt x="255204" y="20424"/>
                </a:lnTo>
                <a:lnTo>
                  <a:pt x="256550" y="26335"/>
                </a:lnTo>
                <a:lnTo>
                  <a:pt x="257223" y="34244"/>
                </a:lnTo>
                <a:lnTo>
                  <a:pt x="257178" y="48316"/>
                </a:lnTo>
                <a:lnTo>
                  <a:pt x="256178" y="62206"/>
                </a:lnTo>
                <a:lnTo>
                  <a:pt x="253859" y="72646"/>
                </a:lnTo>
                <a:lnTo>
                  <a:pt x="251617" y="79210"/>
                </a:lnTo>
                <a:lnTo>
                  <a:pt x="247582" y="85058"/>
                </a:lnTo>
                <a:lnTo>
                  <a:pt x="258209" y="78558"/>
                </a:lnTo>
                <a:lnTo>
                  <a:pt x="265539" y="65675"/>
                </a:lnTo>
                <a:lnTo>
                  <a:pt x="268067" y="58500"/>
                </a:lnTo>
                <a:lnTo>
                  <a:pt x="269331" y="50856"/>
                </a:lnTo>
                <a:lnTo>
                  <a:pt x="269274" y="39820"/>
                </a:lnTo>
                <a:lnTo>
                  <a:pt x="267477" y="26859"/>
                </a:lnTo>
                <a:lnTo>
                  <a:pt x="263154" y="15348"/>
                </a:lnTo>
                <a:lnTo>
                  <a:pt x="253422" y="4037"/>
                </a:lnTo>
                <a:lnTo>
                  <a:pt x="241323" y="611"/>
                </a:lnTo>
                <a:lnTo>
                  <a:pt x="238677" y="728"/>
                </a:lnTo>
                <a:lnTo>
                  <a:pt x="226760" y="5179"/>
                </a:lnTo>
                <a:lnTo>
                  <a:pt x="218209" y="16082"/>
                </a:lnTo>
                <a:lnTo>
                  <a:pt x="213812" y="29699"/>
                </a:lnTo>
                <a:lnTo>
                  <a:pt x="212644" y="43233"/>
                </a:lnTo>
                <a:lnTo>
                  <a:pt x="213068" y="51864"/>
                </a:lnTo>
                <a:lnTo>
                  <a:pt x="215768" y="64672"/>
                </a:lnTo>
                <a:lnTo>
                  <a:pt x="220960" y="74970"/>
                </a:lnTo>
                <a:lnTo>
                  <a:pt x="226138" y="82267"/>
                </a:lnTo>
                <a:lnTo>
                  <a:pt x="226831" y="66959"/>
                </a:lnTo>
                <a:lnTo>
                  <a:pt x="225445" y="61415"/>
                </a:lnTo>
                <a:lnTo>
                  <a:pt x="224751" y="54016"/>
                </a:lnTo>
                <a:lnTo>
                  <a:pt x="224751" y="34896"/>
                </a:lnTo>
                <a:close/>
              </a:path>
              <a:path w="370901" h="86527">
                <a:moveTo>
                  <a:pt x="156447" y="20852"/>
                </a:moveTo>
                <a:lnTo>
                  <a:pt x="158607" y="17101"/>
                </a:lnTo>
                <a:lnTo>
                  <a:pt x="160626" y="14329"/>
                </a:lnTo>
                <a:lnTo>
                  <a:pt x="162501" y="12536"/>
                </a:lnTo>
                <a:lnTo>
                  <a:pt x="165925" y="9233"/>
                </a:lnTo>
                <a:lnTo>
                  <a:pt x="169879" y="7582"/>
                </a:lnTo>
                <a:lnTo>
                  <a:pt x="178155" y="7582"/>
                </a:lnTo>
                <a:lnTo>
                  <a:pt x="181528" y="8744"/>
                </a:lnTo>
                <a:lnTo>
                  <a:pt x="184484" y="11068"/>
                </a:lnTo>
                <a:lnTo>
                  <a:pt x="187440" y="13392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3" y="30269"/>
                </a:lnTo>
                <a:lnTo>
                  <a:pt x="183292" y="33327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5" y="42866"/>
                </a:lnTo>
                <a:lnTo>
                  <a:pt x="186655" y="45658"/>
                </a:lnTo>
                <a:lnTo>
                  <a:pt x="190446" y="51244"/>
                </a:lnTo>
                <a:lnTo>
                  <a:pt x="192688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40" y="81085"/>
                </a:lnTo>
                <a:lnTo>
                  <a:pt x="174363" y="81085"/>
                </a:lnTo>
                <a:lnTo>
                  <a:pt x="171235" y="79923"/>
                </a:lnTo>
                <a:lnTo>
                  <a:pt x="167546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7" y="75582"/>
                </a:lnTo>
                <a:lnTo>
                  <a:pt x="154367" y="78639"/>
                </a:lnTo>
                <a:lnTo>
                  <a:pt x="155377" y="81951"/>
                </a:lnTo>
                <a:lnTo>
                  <a:pt x="159413" y="84927"/>
                </a:lnTo>
                <a:lnTo>
                  <a:pt x="162929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5"/>
                </a:lnTo>
                <a:lnTo>
                  <a:pt x="200057" y="70894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2" y="44334"/>
                </a:lnTo>
                <a:lnTo>
                  <a:pt x="196439" y="40053"/>
                </a:lnTo>
                <a:lnTo>
                  <a:pt x="194075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1" y="20954"/>
                </a:lnTo>
                <a:lnTo>
                  <a:pt x="198641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1" y="1712"/>
                </a:lnTo>
                <a:lnTo>
                  <a:pt x="185310" y="0"/>
                </a:lnTo>
                <a:lnTo>
                  <a:pt x="173242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9" y="9274"/>
                </a:lnTo>
                <a:lnTo>
                  <a:pt x="156182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  <a:path w="370901" h="86527">
                <a:moveTo>
                  <a:pt x="56258" y="20852"/>
                </a:moveTo>
                <a:lnTo>
                  <a:pt x="58418" y="17101"/>
                </a:lnTo>
                <a:lnTo>
                  <a:pt x="60437" y="14329"/>
                </a:lnTo>
                <a:lnTo>
                  <a:pt x="62312" y="12536"/>
                </a:lnTo>
                <a:lnTo>
                  <a:pt x="65736" y="9233"/>
                </a:lnTo>
                <a:lnTo>
                  <a:pt x="69690" y="7582"/>
                </a:lnTo>
                <a:lnTo>
                  <a:pt x="77966" y="7582"/>
                </a:lnTo>
                <a:lnTo>
                  <a:pt x="81339" y="8744"/>
                </a:lnTo>
                <a:lnTo>
                  <a:pt x="84295" y="11068"/>
                </a:lnTo>
                <a:lnTo>
                  <a:pt x="87251" y="13392"/>
                </a:lnTo>
                <a:lnTo>
                  <a:pt x="88729" y="16775"/>
                </a:lnTo>
                <a:lnTo>
                  <a:pt x="88729" y="26233"/>
                </a:lnTo>
                <a:lnTo>
                  <a:pt x="86854" y="30269"/>
                </a:lnTo>
                <a:lnTo>
                  <a:pt x="83103" y="33327"/>
                </a:lnTo>
                <a:lnTo>
                  <a:pt x="79352" y="36384"/>
                </a:lnTo>
                <a:lnTo>
                  <a:pt x="74216" y="39095"/>
                </a:lnTo>
                <a:lnTo>
                  <a:pt x="67693" y="41460"/>
                </a:lnTo>
                <a:lnTo>
                  <a:pt x="68467" y="42968"/>
                </a:lnTo>
                <a:lnTo>
                  <a:pt x="80066" y="42866"/>
                </a:lnTo>
                <a:lnTo>
                  <a:pt x="86466" y="45658"/>
                </a:lnTo>
                <a:lnTo>
                  <a:pt x="90258" y="51244"/>
                </a:lnTo>
                <a:lnTo>
                  <a:pt x="92500" y="54546"/>
                </a:lnTo>
                <a:lnTo>
                  <a:pt x="93621" y="58378"/>
                </a:lnTo>
                <a:lnTo>
                  <a:pt x="93621" y="67265"/>
                </a:lnTo>
                <a:lnTo>
                  <a:pt x="92235" y="71454"/>
                </a:lnTo>
                <a:lnTo>
                  <a:pt x="89463" y="75306"/>
                </a:lnTo>
                <a:lnTo>
                  <a:pt x="86690" y="79159"/>
                </a:lnTo>
                <a:lnTo>
                  <a:pt x="82451" y="81085"/>
                </a:lnTo>
                <a:lnTo>
                  <a:pt x="74175" y="81085"/>
                </a:lnTo>
                <a:lnTo>
                  <a:pt x="71046" y="79923"/>
                </a:lnTo>
                <a:lnTo>
                  <a:pt x="67357" y="77600"/>
                </a:lnTo>
                <a:lnTo>
                  <a:pt x="63667" y="75276"/>
                </a:lnTo>
                <a:lnTo>
                  <a:pt x="60701" y="74114"/>
                </a:lnTo>
                <a:lnTo>
                  <a:pt x="58459" y="74114"/>
                </a:lnTo>
                <a:lnTo>
                  <a:pt x="55188" y="75582"/>
                </a:lnTo>
                <a:lnTo>
                  <a:pt x="54178" y="78639"/>
                </a:lnTo>
                <a:lnTo>
                  <a:pt x="55188" y="81951"/>
                </a:lnTo>
                <a:lnTo>
                  <a:pt x="59224" y="84927"/>
                </a:lnTo>
                <a:lnTo>
                  <a:pt x="62740" y="85671"/>
                </a:lnTo>
                <a:lnTo>
                  <a:pt x="70274" y="85620"/>
                </a:lnTo>
                <a:lnTo>
                  <a:pt x="83675" y="83105"/>
                </a:lnTo>
                <a:lnTo>
                  <a:pt x="93774" y="76805"/>
                </a:lnTo>
                <a:lnTo>
                  <a:pt x="99869" y="70894"/>
                </a:lnTo>
                <a:lnTo>
                  <a:pt x="102915" y="64065"/>
                </a:lnTo>
                <a:lnTo>
                  <a:pt x="102915" y="49756"/>
                </a:lnTo>
                <a:lnTo>
                  <a:pt x="100694" y="44334"/>
                </a:lnTo>
                <a:lnTo>
                  <a:pt x="96250" y="40053"/>
                </a:lnTo>
                <a:lnTo>
                  <a:pt x="93886" y="37811"/>
                </a:lnTo>
                <a:lnTo>
                  <a:pt x="90746" y="35854"/>
                </a:lnTo>
                <a:lnTo>
                  <a:pt x="86833" y="34183"/>
                </a:lnTo>
                <a:lnTo>
                  <a:pt x="90176" y="31859"/>
                </a:lnTo>
                <a:lnTo>
                  <a:pt x="94232" y="27884"/>
                </a:lnTo>
                <a:lnTo>
                  <a:pt x="97045" y="24582"/>
                </a:lnTo>
                <a:lnTo>
                  <a:pt x="98452" y="20954"/>
                </a:lnTo>
                <a:lnTo>
                  <a:pt x="98452" y="12515"/>
                </a:lnTo>
                <a:lnTo>
                  <a:pt x="96750" y="8561"/>
                </a:lnTo>
                <a:lnTo>
                  <a:pt x="93345" y="5136"/>
                </a:lnTo>
                <a:lnTo>
                  <a:pt x="89942" y="1712"/>
                </a:lnTo>
                <a:lnTo>
                  <a:pt x="85121" y="0"/>
                </a:lnTo>
                <a:lnTo>
                  <a:pt x="73054" y="0"/>
                </a:lnTo>
                <a:lnTo>
                  <a:pt x="67917" y="1854"/>
                </a:lnTo>
                <a:lnTo>
                  <a:pt x="63474" y="5564"/>
                </a:lnTo>
                <a:lnTo>
                  <a:pt x="59030" y="9274"/>
                </a:lnTo>
                <a:lnTo>
                  <a:pt x="55993" y="14227"/>
                </a:lnTo>
                <a:lnTo>
                  <a:pt x="54362" y="20424"/>
                </a:lnTo>
                <a:lnTo>
                  <a:pt x="56258" y="20852"/>
                </a:lnTo>
                <a:close/>
              </a:path>
              <a:path w="370901" h="86527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5" y="79801"/>
                </a:lnTo>
                <a:lnTo>
                  <a:pt x="9009" y="82002"/>
                </a:lnTo>
                <a:lnTo>
                  <a:pt x="5788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9" y="82879"/>
                </a:lnTo>
                <a:lnTo>
                  <a:pt x="27660" y="82369"/>
                </a:lnTo>
                <a:lnTo>
                  <a:pt x="25988" y="81513"/>
                </a:lnTo>
                <a:lnTo>
                  <a:pt x="23481" y="78660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9" y="12015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370901" h="86527">
                <a:moveTo>
                  <a:pt x="138016" y="75704"/>
                </a:moveTo>
                <a:lnTo>
                  <a:pt x="135325" y="73013"/>
                </a:lnTo>
                <a:lnTo>
                  <a:pt x="131779" y="72341"/>
                </a:lnTo>
                <a:lnTo>
                  <a:pt x="128222" y="73013"/>
                </a:lnTo>
                <a:lnTo>
                  <a:pt x="125490" y="75704"/>
                </a:lnTo>
                <a:lnTo>
                  <a:pt x="124808" y="79251"/>
                </a:lnTo>
                <a:lnTo>
                  <a:pt x="125480" y="82807"/>
                </a:lnTo>
                <a:lnTo>
                  <a:pt x="128170" y="85539"/>
                </a:lnTo>
                <a:lnTo>
                  <a:pt x="131779" y="86222"/>
                </a:lnTo>
                <a:lnTo>
                  <a:pt x="135377" y="85539"/>
                </a:lnTo>
                <a:lnTo>
                  <a:pt x="138026" y="82807"/>
                </a:lnTo>
                <a:lnTo>
                  <a:pt x="138689" y="79251"/>
                </a:lnTo>
                <a:lnTo>
                  <a:pt x="138016" y="75704"/>
                </a:lnTo>
                <a:close/>
              </a:path>
              <a:path w="370901" h="86527">
                <a:moveTo>
                  <a:pt x="226831" y="66959"/>
                </a:moveTo>
                <a:lnTo>
                  <a:pt x="226138" y="82267"/>
                </a:lnTo>
                <a:lnTo>
                  <a:pt x="232742" y="85916"/>
                </a:lnTo>
                <a:lnTo>
                  <a:pt x="240773" y="85916"/>
                </a:lnTo>
                <a:lnTo>
                  <a:pt x="247582" y="85058"/>
                </a:lnTo>
                <a:lnTo>
                  <a:pt x="251617" y="79210"/>
                </a:lnTo>
                <a:lnTo>
                  <a:pt x="247499" y="82492"/>
                </a:lnTo>
                <a:lnTo>
                  <a:pt x="234332" y="82492"/>
                </a:lnTo>
                <a:lnTo>
                  <a:pt x="229440" y="77314"/>
                </a:lnTo>
                <a:lnTo>
                  <a:pt x="226831" y="66959"/>
                </a:lnTo>
                <a:close/>
              </a:path>
              <a:path w="370901" h="86527">
                <a:moveTo>
                  <a:pt x="345707" y="81024"/>
                </a:moveTo>
                <a:lnTo>
                  <a:pt x="342160" y="78884"/>
                </a:lnTo>
                <a:lnTo>
                  <a:pt x="345524" y="84938"/>
                </a:lnTo>
                <a:lnTo>
                  <a:pt x="353148" y="84938"/>
                </a:lnTo>
                <a:lnTo>
                  <a:pt x="348153" y="81024"/>
                </a:lnTo>
                <a:lnTo>
                  <a:pt x="345707" y="81024"/>
                </a:lnTo>
                <a:close/>
              </a:path>
              <a:path w="370901" h="86527">
                <a:moveTo>
                  <a:pt x="312808" y="35222"/>
                </a:moveTo>
                <a:lnTo>
                  <a:pt x="308650" y="41297"/>
                </a:lnTo>
                <a:lnTo>
                  <a:pt x="304064" y="44334"/>
                </a:lnTo>
                <a:lnTo>
                  <a:pt x="296400" y="44334"/>
                </a:lnTo>
                <a:lnTo>
                  <a:pt x="296787" y="48614"/>
                </a:lnTo>
                <a:lnTo>
                  <a:pt x="303921" y="48614"/>
                </a:lnTo>
                <a:lnTo>
                  <a:pt x="309944" y="45118"/>
                </a:lnTo>
                <a:lnTo>
                  <a:pt x="314857" y="38127"/>
                </a:lnTo>
                <a:lnTo>
                  <a:pt x="316966" y="29148"/>
                </a:lnTo>
                <a:lnTo>
                  <a:pt x="312808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5" name="object 805"/>
          <p:cNvSpPr/>
          <p:nvPr/>
        </p:nvSpPr>
        <p:spPr>
          <a:xfrm>
            <a:off x="4379688" y="3589074"/>
            <a:ext cx="337183" cy="76347"/>
          </a:xfrm>
          <a:custGeom>
            <a:avLst/>
            <a:gdLst/>
            <a:ahLst/>
            <a:cxnLst/>
            <a:rect l="l" t="t" r="r" b="b"/>
            <a:pathLst>
              <a:path w="370901" h="86527">
                <a:moveTo>
                  <a:pt x="283355" y="41378"/>
                </a:moveTo>
                <a:lnTo>
                  <a:pt x="286453" y="44273"/>
                </a:lnTo>
                <a:lnTo>
                  <a:pt x="289550" y="47167"/>
                </a:lnTo>
                <a:lnTo>
                  <a:pt x="292996" y="48614"/>
                </a:lnTo>
                <a:lnTo>
                  <a:pt x="296787" y="48614"/>
                </a:lnTo>
                <a:lnTo>
                  <a:pt x="296400" y="44334"/>
                </a:lnTo>
                <a:lnTo>
                  <a:pt x="293149" y="42041"/>
                </a:lnTo>
                <a:lnTo>
                  <a:pt x="291222" y="38402"/>
                </a:lnTo>
                <a:lnTo>
                  <a:pt x="291222" y="29759"/>
                </a:lnTo>
                <a:lnTo>
                  <a:pt x="293271" y="23247"/>
                </a:lnTo>
                <a:lnTo>
                  <a:pt x="297368" y="16174"/>
                </a:lnTo>
                <a:lnTo>
                  <a:pt x="301465" y="9101"/>
                </a:lnTo>
                <a:lnTo>
                  <a:pt x="305491" y="5564"/>
                </a:lnTo>
                <a:lnTo>
                  <a:pt x="309445" y="5564"/>
                </a:lnTo>
                <a:lnTo>
                  <a:pt x="310536" y="6043"/>
                </a:lnTo>
                <a:lnTo>
                  <a:pt x="314337" y="8561"/>
                </a:lnTo>
                <a:lnTo>
                  <a:pt x="317670" y="9661"/>
                </a:lnTo>
                <a:lnTo>
                  <a:pt x="319046" y="12780"/>
                </a:lnTo>
                <a:lnTo>
                  <a:pt x="319046" y="22523"/>
                </a:lnTo>
                <a:lnTo>
                  <a:pt x="316966" y="29148"/>
                </a:lnTo>
                <a:lnTo>
                  <a:pt x="314857" y="38127"/>
                </a:lnTo>
                <a:lnTo>
                  <a:pt x="319769" y="31136"/>
                </a:lnTo>
                <a:lnTo>
                  <a:pt x="322225" y="23970"/>
                </a:lnTo>
                <a:lnTo>
                  <a:pt x="322225" y="16633"/>
                </a:lnTo>
                <a:lnTo>
                  <a:pt x="322042" y="13300"/>
                </a:lnTo>
                <a:lnTo>
                  <a:pt x="321369" y="10579"/>
                </a:lnTo>
                <a:lnTo>
                  <a:pt x="324427" y="11312"/>
                </a:lnTo>
                <a:lnTo>
                  <a:pt x="327913" y="11740"/>
                </a:lnTo>
                <a:lnTo>
                  <a:pt x="332601" y="11740"/>
                </a:lnTo>
                <a:lnTo>
                  <a:pt x="336106" y="11068"/>
                </a:lnTo>
                <a:lnTo>
                  <a:pt x="339898" y="9682"/>
                </a:lnTo>
                <a:lnTo>
                  <a:pt x="342956" y="8255"/>
                </a:lnTo>
                <a:lnTo>
                  <a:pt x="299355" y="86527"/>
                </a:lnTo>
                <a:lnTo>
                  <a:pt x="305287" y="86527"/>
                </a:lnTo>
                <a:lnTo>
                  <a:pt x="353534" y="122"/>
                </a:lnTo>
                <a:lnTo>
                  <a:pt x="348643" y="122"/>
                </a:lnTo>
                <a:lnTo>
                  <a:pt x="346319" y="2405"/>
                </a:lnTo>
                <a:lnTo>
                  <a:pt x="341977" y="5320"/>
                </a:lnTo>
                <a:lnTo>
                  <a:pt x="338023" y="7603"/>
                </a:lnTo>
                <a:lnTo>
                  <a:pt x="333702" y="8744"/>
                </a:lnTo>
                <a:lnTo>
                  <a:pt x="327219" y="8744"/>
                </a:lnTo>
                <a:lnTo>
                  <a:pt x="323754" y="8255"/>
                </a:lnTo>
                <a:lnTo>
                  <a:pt x="320718" y="7358"/>
                </a:lnTo>
                <a:lnTo>
                  <a:pt x="317456" y="4464"/>
                </a:lnTo>
                <a:lnTo>
                  <a:pt x="314949" y="2874"/>
                </a:lnTo>
                <a:lnTo>
                  <a:pt x="311300" y="1896"/>
                </a:lnTo>
                <a:lnTo>
                  <a:pt x="301720" y="1896"/>
                </a:lnTo>
                <a:lnTo>
                  <a:pt x="295462" y="5156"/>
                </a:lnTo>
                <a:lnTo>
                  <a:pt x="289999" y="11679"/>
                </a:lnTo>
                <a:lnTo>
                  <a:pt x="284536" y="18202"/>
                </a:lnTo>
                <a:lnTo>
                  <a:pt x="281805" y="24827"/>
                </a:lnTo>
                <a:lnTo>
                  <a:pt x="281805" y="37138"/>
                </a:lnTo>
                <a:lnTo>
                  <a:pt x="283355" y="41378"/>
                </a:lnTo>
                <a:close/>
              </a:path>
              <a:path w="370901" h="86527">
                <a:moveTo>
                  <a:pt x="331856" y="77956"/>
                </a:moveTo>
                <a:lnTo>
                  <a:pt x="334853" y="80749"/>
                </a:lnTo>
                <a:lnTo>
                  <a:pt x="337849" y="83541"/>
                </a:lnTo>
                <a:lnTo>
                  <a:pt x="341406" y="84938"/>
                </a:lnTo>
                <a:lnTo>
                  <a:pt x="345524" y="84938"/>
                </a:lnTo>
                <a:lnTo>
                  <a:pt x="342160" y="78884"/>
                </a:lnTo>
                <a:lnTo>
                  <a:pt x="339837" y="75398"/>
                </a:lnTo>
                <a:lnTo>
                  <a:pt x="339837" y="67286"/>
                </a:lnTo>
                <a:lnTo>
                  <a:pt x="341733" y="60865"/>
                </a:lnTo>
                <a:lnTo>
                  <a:pt x="345524" y="53445"/>
                </a:lnTo>
                <a:lnTo>
                  <a:pt x="349315" y="46026"/>
                </a:lnTo>
                <a:lnTo>
                  <a:pt x="353636" y="42316"/>
                </a:lnTo>
                <a:lnTo>
                  <a:pt x="361178" y="42316"/>
                </a:lnTo>
                <a:lnTo>
                  <a:pt x="363359" y="43274"/>
                </a:lnTo>
                <a:lnTo>
                  <a:pt x="366703" y="47106"/>
                </a:lnTo>
                <a:lnTo>
                  <a:pt x="367538" y="49776"/>
                </a:lnTo>
                <a:lnTo>
                  <a:pt x="367538" y="58745"/>
                </a:lnTo>
                <a:lnTo>
                  <a:pt x="365551" y="64768"/>
                </a:lnTo>
                <a:lnTo>
                  <a:pt x="361576" y="71270"/>
                </a:lnTo>
                <a:lnTo>
                  <a:pt x="357601" y="77773"/>
                </a:lnTo>
                <a:lnTo>
                  <a:pt x="353127" y="81024"/>
                </a:lnTo>
                <a:lnTo>
                  <a:pt x="348153" y="81024"/>
                </a:lnTo>
                <a:lnTo>
                  <a:pt x="353147" y="84938"/>
                </a:lnTo>
                <a:lnTo>
                  <a:pt x="359283" y="81207"/>
                </a:lnTo>
                <a:lnTo>
                  <a:pt x="363930" y="73747"/>
                </a:lnTo>
                <a:lnTo>
                  <a:pt x="368577" y="66287"/>
                </a:lnTo>
                <a:lnTo>
                  <a:pt x="370901" y="59479"/>
                </a:lnTo>
                <a:lnTo>
                  <a:pt x="370901" y="47575"/>
                </a:lnTo>
                <a:lnTo>
                  <a:pt x="369535" y="43641"/>
                </a:lnTo>
                <a:lnTo>
                  <a:pt x="366804" y="41521"/>
                </a:lnTo>
                <a:lnTo>
                  <a:pt x="364073" y="39401"/>
                </a:lnTo>
                <a:lnTo>
                  <a:pt x="360934" y="38341"/>
                </a:lnTo>
                <a:lnTo>
                  <a:pt x="350579" y="38341"/>
                </a:lnTo>
                <a:lnTo>
                  <a:pt x="344372" y="41470"/>
                </a:lnTo>
                <a:lnTo>
                  <a:pt x="338766" y="47728"/>
                </a:lnTo>
                <a:lnTo>
                  <a:pt x="333161" y="53985"/>
                </a:lnTo>
                <a:lnTo>
                  <a:pt x="330359" y="60641"/>
                </a:lnTo>
                <a:lnTo>
                  <a:pt x="330359" y="73605"/>
                </a:lnTo>
                <a:lnTo>
                  <a:pt x="331856" y="77956"/>
                </a:lnTo>
                <a:close/>
              </a:path>
              <a:path w="370901" h="86527">
                <a:moveTo>
                  <a:pt x="224751" y="34896"/>
                </a:moveTo>
                <a:lnTo>
                  <a:pt x="225424" y="26947"/>
                </a:lnTo>
                <a:lnTo>
                  <a:pt x="226770" y="20913"/>
                </a:lnTo>
                <a:lnTo>
                  <a:pt x="229338" y="9580"/>
                </a:lnTo>
                <a:lnTo>
                  <a:pt x="234087" y="3913"/>
                </a:lnTo>
                <a:lnTo>
                  <a:pt x="247948" y="3913"/>
                </a:lnTo>
                <a:lnTo>
                  <a:pt x="252677" y="9417"/>
                </a:lnTo>
                <a:lnTo>
                  <a:pt x="255204" y="20424"/>
                </a:lnTo>
                <a:lnTo>
                  <a:pt x="256550" y="26335"/>
                </a:lnTo>
                <a:lnTo>
                  <a:pt x="257222" y="34244"/>
                </a:lnTo>
                <a:lnTo>
                  <a:pt x="257178" y="48316"/>
                </a:lnTo>
                <a:lnTo>
                  <a:pt x="256178" y="62206"/>
                </a:lnTo>
                <a:lnTo>
                  <a:pt x="253859" y="72646"/>
                </a:lnTo>
                <a:lnTo>
                  <a:pt x="251617" y="79210"/>
                </a:lnTo>
                <a:lnTo>
                  <a:pt x="247582" y="85058"/>
                </a:lnTo>
                <a:lnTo>
                  <a:pt x="258209" y="78558"/>
                </a:lnTo>
                <a:lnTo>
                  <a:pt x="265539" y="65675"/>
                </a:lnTo>
                <a:lnTo>
                  <a:pt x="268067" y="58500"/>
                </a:lnTo>
                <a:lnTo>
                  <a:pt x="269330" y="50856"/>
                </a:lnTo>
                <a:lnTo>
                  <a:pt x="269274" y="39820"/>
                </a:lnTo>
                <a:lnTo>
                  <a:pt x="267477" y="26859"/>
                </a:lnTo>
                <a:lnTo>
                  <a:pt x="263154" y="15348"/>
                </a:lnTo>
                <a:lnTo>
                  <a:pt x="253422" y="4037"/>
                </a:lnTo>
                <a:lnTo>
                  <a:pt x="241323" y="611"/>
                </a:lnTo>
                <a:lnTo>
                  <a:pt x="238677" y="728"/>
                </a:lnTo>
                <a:lnTo>
                  <a:pt x="226760" y="5179"/>
                </a:lnTo>
                <a:lnTo>
                  <a:pt x="218209" y="16082"/>
                </a:lnTo>
                <a:lnTo>
                  <a:pt x="213812" y="29699"/>
                </a:lnTo>
                <a:lnTo>
                  <a:pt x="212644" y="43233"/>
                </a:lnTo>
                <a:lnTo>
                  <a:pt x="213068" y="51864"/>
                </a:lnTo>
                <a:lnTo>
                  <a:pt x="215768" y="64672"/>
                </a:lnTo>
                <a:lnTo>
                  <a:pt x="220960" y="74970"/>
                </a:lnTo>
                <a:lnTo>
                  <a:pt x="226138" y="82267"/>
                </a:lnTo>
                <a:lnTo>
                  <a:pt x="226831" y="66959"/>
                </a:lnTo>
                <a:lnTo>
                  <a:pt x="225445" y="61415"/>
                </a:lnTo>
                <a:lnTo>
                  <a:pt x="224751" y="54016"/>
                </a:lnTo>
                <a:lnTo>
                  <a:pt x="224751" y="34896"/>
                </a:lnTo>
                <a:close/>
              </a:path>
              <a:path w="370901" h="86527">
                <a:moveTo>
                  <a:pt x="156447" y="20852"/>
                </a:moveTo>
                <a:lnTo>
                  <a:pt x="158607" y="17101"/>
                </a:lnTo>
                <a:lnTo>
                  <a:pt x="160626" y="14329"/>
                </a:lnTo>
                <a:lnTo>
                  <a:pt x="162501" y="12536"/>
                </a:lnTo>
                <a:lnTo>
                  <a:pt x="165925" y="9233"/>
                </a:lnTo>
                <a:lnTo>
                  <a:pt x="169879" y="7582"/>
                </a:lnTo>
                <a:lnTo>
                  <a:pt x="178155" y="7582"/>
                </a:lnTo>
                <a:lnTo>
                  <a:pt x="181528" y="8744"/>
                </a:lnTo>
                <a:lnTo>
                  <a:pt x="184484" y="11068"/>
                </a:lnTo>
                <a:lnTo>
                  <a:pt x="187440" y="13392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3" y="30269"/>
                </a:lnTo>
                <a:lnTo>
                  <a:pt x="183292" y="33327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5" y="42866"/>
                </a:lnTo>
                <a:lnTo>
                  <a:pt x="186655" y="45658"/>
                </a:lnTo>
                <a:lnTo>
                  <a:pt x="190446" y="51244"/>
                </a:lnTo>
                <a:lnTo>
                  <a:pt x="192688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40" y="81085"/>
                </a:lnTo>
                <a:lnTo>
                  <a:pt x="174363" y="81085"/>
                </a:lnTo>
                <a:lnTo>
                  <a:pt x="171235" y="79923"/>
                </a:lnTo>
                <a:lnTo>
                  <a:pt x="167545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6" y="75582"/>
                </a:lnTo>
                <a:lnTo>
                  <a:pt x="154367" y="78639"/>
                </a:lnTo>
                <a:lnTo>
                  <a:pt x="155376" y="81951"/>
                </a:lnTo>
                <a:lnTo>
                  <a:pt x="159413" y="84927"/>
                </a:lnTo>
                <a:lnTo>
                  <a:pt x="162929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5"/>
                </a:lnTo>
                <a:lnTo>
                  <a:pt x="200058" y="70894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2" y="44334"/>
                </a:lnTo>
                <a:lnTo>
                  <a:pt x="196439" y="40053"/>
                </a:lnTo>
                <a:lnTo>
                  <a:pt x="194075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0" y="20954"/>
                </a:lnTo>
                <a:lnTo>
                  <a:pt x="198640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1" y="1712"/>
                </a:lnTo>
                <a:lnTo>
                  <a:pt x="185310" y="0"/>
                </a:lnTo>
                <a:lnTo>
                  <a:pt x="173242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9" y="9274"/>
                </a:lnTo>
                <a:lnTo>
                  <a:pt x="156181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  <a:path w="370901" h="86527">
                <a:moveTo>
                  <a:pt x="56258" y="20852"/>
                </a:moveTo>
                <a:lnTo>
                  <a:pt x="58418" y="17101"/>
                </a:lnTo>
                <a:lnTo>
                  <a:pt x="60437" y="14329"/>
                </a:lnTo>
                <a:lnTo>
                  <a:pt x="62312" y="12536"/>
                </a:lnTo>
                <a:lnTo>
                  <a:pt x="65736" y="9233"/>
                </a:lnTo>
                <a:lnTo>
                  <a:pt x="69690" y="7582"/>
                </a:lnTo>
                <a:lnTo>
                  <a:pt x="77966" y="7582"/>
                </a:lnTo>
                <a:lnTo>
                  <a:pt x="81339" y="8744"/>
                </a:lnTo>
                <a:lnTo>
                  <a:pt x="84295" y="11068"/>
                </a:lnTo>
                <a:lnTo>
                  <a:pt x="87251" y="13392"/>
                </a:lnTo>
                <a:lnTo>
                  <a:pt x="88729" y="16775"/>
                </a:lnTo>
                <a:lnTo>
                  <a:pt x="88729" y="26233"/>
                </a:lnTo>
                <a:lnTo>
                  <a:pt x="86854" y="30269"/>
                </a:lnTo>
                <a:lnTo>
                  <a:pt x="83103" y="33327"/>
                </a:lnTo>
                <a:lnTo>
                  <a:pt x="79352" y="36384"/>
                </a:lnTo>
                <a:lnTo>
                  <a:pt x="74216" y="39095"/>
                </a:lnTo>
                <a:lnTo>
                  <a:pt x="67693" y="41460"/>
                </a:lnTo>
                <a:lnTo>
                  <a:pt x="68467" y="42968"/>
                </a:lnTo>
                <a:lnTo>
                  <a:pt x="80066" y="42866"/>
                </a:lnTo>
                <a:lnTo>
                  <a:pt x="86466" y="45658"/>
                </a:lnTo>
                <a:lnTo>
                  <a:pt x="90258" y="51244"/>
                </a:lnTo>
                <a:lnTo>
                  <a:pt x="92500" y="54546"/>
                </a:lnTo>
                <a:lnTo>
                  <a:pt x="93621" y="58378"/>
                </a:lnTo>
                <a:lnTo>
                  <a:pt x="93621" y="67265"/>
                </a:lnTo>
                <a:lnTo>
                  <a:pt x="92235" y="71454"/>
                </a:lnTo>
                <a:lnTo>
                  <a:pt x="89463" y="75306"/>
                </a:lnTo>
                <a:lnTo>
                  <a:pt x="86690" y="79159"/>
                </a:lnTo>
                <a:lnTo>
                  <a:pt x="82451" y="81085"/>
                </a:lnTo>
                <a:lnTo>
                  <a:pt x="74175" y="81085"/>
                </a:lnTo>
                <a:lnTo>
                  <a:pt x="71046" y="79923"/>
                </a:lnTo>
                <a:lnTo>
                  <a:pt x="67356" y="77600"/>
                </a:lnTo>
                <a:lnTo>
                  <a:pt x="63667" y="75276"/>
                </a:lnTo>
                <a:lnTo>
                  <a:pt x="60701" y="74114"/>
                </a:lnTo>
                <a:lnTo>
                  <a:pt x="58459" y="74114"/>
                </a:lnTo>
                <a:lnTo>
                  <a:pt x="55187" y="75582"/>
                </a:lnTo>
                <a:lnTo>
                  <a:pt x="54178" y="78639"/>
                </a:lnTo>
                <a:lnTo>
                  <a:pt x="55187" y="81951"/>
                </a:lnTo>
                <a:lnTo>
                  <a:pt x="59224" y="84927"/>
                </a:lnTo>
                <a:lnTo>
                  <a:pt x="62740" y="85671"/>
                </a:lnTo>
                <a:lnTo>
                  <a:pt x="70274" y="85620"/>
                </a:lnTo>
                <a:lnTo>
                  <a:pt x="83675" y="83105"/>
                </a:lnTo>
                <a:lnTo>
                  <a:pt x="93774" y="76805"/>
                </a:lnTo>
                <a:lnTo>
                  <a:pt x="99869" y="70894"/>
                </a:lnTo>
                <a:lnTo>
                  <a:pt x="102915" y="64065"/>
                </a:lnTo>
                <a:lnTo>
                  <a:pt x="102915" y="49756"/>
                </a:lnTo>
                <a:lnTo>
                  <a:pt x="100694" y="44334"/>
                </a:lnTo>
                <a:lnTo>
                  <a:pt x="96250" y="40053"/>
                </a:lnTo>
                <a:lnTo>
                  <a:pt x="93886" y="37811"/>
                </a:lnTo>
                <a:lnTo>
                  <a:pt x="90746" y="35854"/>
                </a:lnTo>
                <a:lnTo>
                  <a:pt x="86833" y="34183"/>
                </a:lnTo>
                <a:lnTo>
                  <a:pt x="90176" y="31859"/>
                </a:lnTo>
                <a:lnTo>
                  <a:pt x="94232" y="27884"/>
                </a:lnTo>
                <a:lnTo>
                  <a:pt x="97045" y="24582"/>
                </a:lnTo>
                <a:lnTo>
                  <a:pt x="98451" y="20954"/>
                </a:lnTo>
                <a:lnTo>
                  <a:pt x="98451" y="12515"/>
                </a:lnTo>
                <a:lnTo>
                  <a:pt x="96750" y="8561"/>
                </a:lnTo>
                <a:lnTo>
                  <a:pt x="93345" y="5136"/>
                </a:lnTo>
                <a:lnTo>
                  <a:pt x="89942" y="1712"/>
                </a:lnTo>
                <a:lnTo>
                  <a:pt x="85121" y="0"/>
                </a:lnTo>
                <a:lnTo>
                  <a:pt x="73054" y="0"/>
                </a:lnTo>
                <a:lnTo>
                  <a:pt x="67917" y="1854"/>
                </a:lnTo>
                <a:lnTo>
                  <a:pt x="63474" y="5564"/>
                </a:lnTo>
                <a:lnTo>
                  <a:pt x="59030" y="9274"/>
                </a:lnTo>
                <a:lnTo>
                  <a:pt x="55992" y="14227"/>
                </a:lnTo>
                <a:lnTo>
                  <a:pt x="54362" y="20424"/>
                </a:lnTo>
                <a:lnTo>
                  <a:pt x="56258" y="20852"/>
                </a:lnTo>
                <a:close/>
              </a:path>
              <a:path w="370901" h="86527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5" y="79801"/>
                </a:lnTo>
                <a:lnTo>
                  <a:pt x="9009" y="82002"/>
                </a:lnTo>
                <a:lnTo>
                  <a:pt x="5788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9" y="82879"/>
                </a:lnTo>
                <a:lnTo>
                  <a:pt x="27660" y="82369"/>
                </a:lnTo>
                <a:lnTo>
                  <a:pt x="25988" y="81513"/>
                </a:lnTo>
                <a:lnTo>
                  <a:pt x="23481" y="78660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8" y="12015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370901" h="86527">
                <a:moveTo>
                  <a:pt x="138016" y="75704"/>
                </a:moveTo>
                <a:lnTo>
                  <a:pt x="135325" y="73013"/>
                </a:lnTo>
                <a:lnTo>
                  <a:pt x="131779" y="72341"/>
                </a:lnTo>
                <a:lnTo>
                  <a:pt x="128222" y="73013"/>
                </a:lnTo>
                <a:lnTo>
                  <a:pt x="125490" y="75704"/>
                </a:lnTo>
                <a:lnTo>
                  <a:pt x="124808" y="79251"/>
                </a:lnTo>
                <a:lnTo>
                  <a:pt x="125480" y="82807"/>
                </a:lnTo>
                <a:lnTo>
                  <a:pt x="128170" y="85539"/>
                </a:lnTo>
                <a:lnTo>
                  <a:pt x="131779" y="86222"/>
                </a:lnTo>
                <a:lnTo>
                  <a:pt x="135377" y="85539"/>
                </a:lnTo>
                <a:lnTo>
                  <a:pt x="138026" y="82807"/>
                </a:lnTo>
                <a:lnTo>
                  <a:pt x="138689" y="79251"/>
                </a:lnTo>
                <a:lnTo>
                  <a:pt x="138016" y="75704"/>
                </a:lnTo>
                <a:close/>
              </a:path>
              <a:path w="370901" h="86527">
                <a:moveTo>
                  <a:pt x="226831" y="66959"/>
                </a:moveTo>
                <a:lnTo>
                  <a:pt x="226138" y="82267"/>
                </a:lnTo>
                <a:lnTo>
                  <a:pt x="232742" y="85916"/>
                </a:lnTo>
                <a:lnTo>
                  <a:pt x="240773" y="85916"/>
                </a:lnTo>
                <a:lnTo>
                  <a:pt x="247582" y="85058"/>
                </a:lnTo>
                <a:lnTo>
                  <a:pt x="251617" y="79210"/>
                </a:lnTo>
                <a:lnTo>
                  <a:pt x="247499" y="82492"/>
                </a:lnTo>
                <a:lnTo>
                  <a:pt x="234332" y="82492"/>
                </a:lnTo>
                <a:lnTo>
                  <a:pt x="229440" y="77314"/>
                </a:lnTo>
                <a:lnTo>
                  <a:pt x="226831" y="66959"/>
                </a:lnTo>
                <a:close/>
              </a:path>
              <a:path w="370901" h="86527">
                <a:moveTo>
                  <a:pt x="345707" y="81024"/>
                </a:moveTo>
                <a:lnTo>
                  <a:pt x="342160" y="78884"/>
                </a:lnTo>
                <a:lnTo>
                  <a:pt x="345524" y="84938"/>
                </a:lnTo>
                <a:lnTo>
                  <a:pt x="353147" y="84938"/>
                </a:lnTo>
                <a:lnTo>
                  <a:pt x="348153" y="81024"/>
                </a:lnTo>
                <a:lnTo>
                  <a:pt x="345707" y="81024"/>
                </a:lnTo>
                <a:close/>
              </a:path>
              <a:path w="370901" h="86527">
                <a:moveTo>
                  <a:pt x="312808" y="35222"/>
                </a:moveTo>
                <a:lnTo>
                  <a:pt x="308650" y="41297"/>
                </a:lnTo>
                <a:lnTo>
                  <a:pt x="304064" y="44334"/>
                </a:lnTo>
                <a:lnTo>
                  <a:pt x="296400" y="44334"/>
                </a:lnTo>
                <a:lnTo>
                  <a:pt x="296787" y="48614"/>
                </a:lnTo>
                <a:lnTo>
                  <a:pt x="303921" y="48614"/>
                </a:lnTo>
                <a:lnTo>
                  <a:pt x="309944" y="45118"/>
                </a:lnTo>
                <a:lnTo>
                  <a:pt x="314857" y="38127"/>
                </a:lnTo>
                <a:lnTo>
                  <a:pt x="316966" y="29148"/>
                </a:lnTo>
                <a:lnTo>
                  <a:pt x="312808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6" name="object 806"/>
          <p:cNvSpPr/>
          <p:nvPr/>
        </p:nvSpPr>
        <p:spPr>
          <a:xfrm>
            <a:off x="4789551" y="3589074"/>
            <a:ext cx="337183" cy="76347"/>
          </a:xfrm>
          <a:custGeom>
            <a:avLst/>
            <a:gdLst/>
            <a:ahLst/>
            <a:cxnLst/>
            <a:rect l="l" t="t" r="r" b="b"/>
            <a:pathLst>
              <a:path w="370901" h="86527">
                <a:moveTo>
                  <a:pt x="283355" y="41378"/>
                </a:moveTo>
                <a:lnTo>
                  <a:pt x="286452" y="44273"/>
                </a:lnTo>
                <a:lnTo>
                  <a:pt x="289550" y="47167"/>
                </a:lnTo>
                <a:lnTo>
                  <a:pt x="292996" y="48614"/>
                </a:lnTo>
                <a:lnTo>
                  <a:pt x="296787" y="48614"/>
                </a:lnTo>
                <a:lnTo>
                  <a:pt x="296400" y="44334"/>
                </a:lnTo>
                <a:lnTo>
                  <a:pt x="293149" y="42041"/>
                </a:lnTo>
                <a:lnTo>
                  <a:pt x="291222" y="38402"/>
                </a:lnTo>
                <a:lnTo>
                  <a:pt x="291222" y="29759"/>
                </a:lnTo>
                <a:lnTo>
                  <a:pt x="293271" y="23247"/>
                </a:lnTo>
                <a:lnTo>
                  <a:pt x="297368" y="16174"/>
                </a:lnTo>
                <a:lnTo>
                  <a:pt x="301465" y="9101"/>
                </a:lnTo>
                <a:lnTo>
                  <a:pt x="305491" y="5564"/>
                </a:lnTo>
                <a:lnTo>
                  <a:pt x="309445" y="5564"/>
                </a:lnTo>
                <a:lnTo>
                  <a:pt x="310536" y="6043"/>
                </a:lnTo>
                <a:lnTo>
                  <a:pt x="314337" y="8561"/>
                </a:lnTo>
                <a:lnTo>
                  <a:pt x="317670" y="9661"/>
                </a:lnTo>
                <a:lnTo>
                  <a:pt x="319046" y="12780"/>
                </a:lnTo>
                <a:lnTo>
                  <a:pt x="319046" y="22523"/>
                </a:lnTo>
                <a:lnTo>
                  <a:pt x="316966" y="29148"/>
                </a:lnTo>
                <a:lnTo>
                  <a:pt x="314857" y="38127"/>
                </a:lnTo>
                <a:lnTo>
                  <a:pt x="319769" y="31136"/>
                </a:lnTo>
                <a:lnTo>
                  <a:pt x="322225" y="23970"/>
                </a:lnTo>
                <a:lnTo>
                  <a:pt x="322225" y="16633"/>
                </a:lnTo>
                <a:lnTo>
                  <a:pt x="322042" y="13300"/>
                </a:lnTo>
                <a:lnTo>
                  <a:pt x="321369" y="10579"/>
                </a:lnTo>
                <a:lnTo>
                  <a:pt x="324427" y="11312"/>
                </a:lnTo>
                <a:lnTo>
                  <a:pt x="327913" y="11740"/>
                </a:lnTo>
                <a:lnTo>
                  <a:pt x="332601" y="11740"/>
                </a:lnTo>
                <a:lnTo>
                  <a:pt x="336106" y="11068"/>
                </a:lnTo>
                <a:lnTo>
                  <a:pt x="339898" y="9682"/>
                </a:lnTo>
                <a:lnTo>
                  <a:pt x="342956" y="8255"/>
                </a:lnTo>
                <a:lnTo>
                  <a:pt x="299355" y="86527"/>
                </a:lnTo>
                <a:lnTo>
                  <a:pt x="305287" y="86527"/>
                </a:lnTo>
                <a:lnTo>
                  <a:pt x="353534" y="122"/>
                </a:lnTo>
                <a:lnTo>
                  <a:pt x="348643" y="122"/>
                </a:lnTo>
                <a:lnTo>
                  <a:pt x="346319" y="2405"/>
                </a:lnTo>
                <a:lnTo>
                  <a:pt x="341977" y="5320"/>
                </a:lnTo>
                <a:lnTo>
                  <a:pt x="338023" y="7603"/>
                </a:lnTo>
                <a:lnTo>
                  <a:pt x="333702" y="8744"/>
                </a:lnTo>
                <a:lnTo>
                  <a:pt x="327219" y="8744"/>
                </a:lnTo>
                <a:lnTo>
                  <a:pt x="323754" y="8255"/>
                </a:lnTo>
                <a:lnTo>
                  <a:pt x="320718" y="7358"/>
                </a:lnTo>
                <a:lnTo>
                  <a:pt x="317456" y="4464"/>
                </a:lnTo>
                <a:lnTo>
                  <a:pt x="314949" y="2874"/>
                </a:lnTo>
                <a:lnTo>
                  <a:pt x="311300" y="1896"/>
                </a:lnTo>
                <a:lnTo>
                  <a:pt x="301720" y="1896"/>
                </a:lnTo>
                <a:lnTo>
                  <a:pt x="295462" y="5156"/>
                </a:lnTo>
                <a:lnTo>
                  <a:pt x="289999" y="11679"/>
                </a:lnTo>
                <a:lnTo>
                  <a:pt x="284536" y="18202"/>
                </a:lnTo>
                <a:lnTo>
                  <a:pt x="281805" y="24827"/>
                </a:lnTo>
                <a:lnTo>
                  <a:pt x="281805" y="37138"/>
                </a:lnTo>
                <a:lnTo>
                  <a:pt x="283355" y="41378"/>
                </a:lnTo>
                <a:close/>
              </a:path>
              <a:path w="370901" h="86527">
                <a:moveTo>
                  <a:pt x="331856" y="77956"/>
                </a:moveTo>
                <a:lnTo>
                  <a:pt x="334853" y="80749"/>
                </a:lnTo>
                <a:lnTo>
                  <a:pt x="337849" y="83541"/>
                </a:lnTo>
                <a:lnTo>
                  <a:pt x="341406" y="84938"/>
                </a:lnTo>
                <a:lnTo>
                  <a:pt x="345524" y="84938"/>
                </a:lnTo>
                <a:lnTo>
                  <a:pt x="342160" y="78884"/>
                </a:lnTo>
                <a:lnTo>
                  <a:pt x="339837" y="75398"/>
                </a:lnTo>
                <a:lnTo>
                  <a:pt x="339837" y="67286"/>
                </a:lnTo>
                <a:lnTo>
                  <a:pt x="341733" y="60865"/>
                </a:lnTo>
                <a:lnTo>
                  <a:pt x="345524" y="53445"/>
                </a:lnTo>
                <a:lnTo>
                  <a:pt x="349315" y="46026"/>
                </a:lnTo>
                <a:lnTo>
                  <a:pt x="353636" y="42316"/>
                </a:lnTo>
                <a:lnTo>
                  <a:pt x="361178" y="42316"/>
                </a:lnTo>
                <a:lnTo>
                  <a:pt x="363359" y="43274"/>
                </a:lnTo>
                <a:lnTo>
                  <a:pt x="366703" y="47106"/>
                </a:lnTo>
                <a:lnTo>
                  <a:pt x="367538" y="49776"/>
                </a:lnTo>
                <a:lnTo>
                  <a:pt x="367538" y="58745"/>
                </a:lnTo>
                <a:lnTo>
                  <a:pt x="365551" y="64768"/>
                </a:lnTo>
                <a:lnTo>
                  <a:pt x="361576" y="71270"/>
                </a:lnTo>
                <a:lnTo>
                  <a:pt x="357601" y="77773"/>
                </a:lnTo>
                <a:lnTo>
                  <a:pt x="353127" y="81024"/>
                </a:lnTo>
                <a:lnTo>
                  <a:pt x="348153" y="81024"/>
                </a:lnTo>
                <a:lnTo>
                  <a:pt x="353147" y="84938"/>
                </a:lnTo>
                <a:lnTo>
                  <a:pt x="359283" y="81207"/>
                </a:lnTo>
                <a:lnTo>
                  <a:pt x="363930" y="73747"/>
                </a:lnTo>
                <a:lnTo>
                  <a:pt x="368577" y="66287"/>
                </a:lnTo>
                <a:lnTo>
                  <a:pt x="370901" y="59479"/>
                </a:lnTo>
                <a:lnTo>
                  <a:pt x="370901" y="47575"/>
                </a:lnTo>
                <a:lnTo>
                  <a:pt x="369535" y="43641"/>
                </a:lnTo>
                <a:lnTo>
                  <a:pt x="366804" y="41521"/>
                </a:lnTo>
                <a:lnTo>
                  <a:pt x="364073" y="39401"/>
                </a:lnTo>
                <a:lnTo>
                  <a:pt x="360934" y="38341"/>
                </a:lnTo>
                <a:lnTo>
                  <a:pt x="350579" y="38341"/>
                </a:lnTo>
                <a:lnTo>
                  <a:pt x="344372" y="41470"/>
                </a:lnTo>
                <a:lnTo>
                  <a:pt x="338766" y="47728"/>
                </a:lnTo>
                <a:lnTo>
                  <a:pt x="333161" y="53985"/>
                </a:lnTo>
                <a:lnTo>
                  <a:pt x="330359" y="60641"/>
                </a:lnTo>
                <a:lnTo>
                  <a:pt x="330359" y="73605"/>
                </a:lnTo>
                <a:lnTo>
                  <a:pt x="331856" y="77956"/>
                </a:lnTo>
                <a:close/>
              </a:path>
              <a:path w="370901" h="86527">
                <a:moveTo>
                  <a:pt x="224751" y="34896"/>
                </a:moveTo>
                <a:lnTo>
                  <a:pt x="225424" y="26947"/>
                </a:lnTo>
                <a:lnTo>
                  <a:pt x="226770" y="20913"/>
                </a:lnTo>
                <a:lnTo>
                  <a:pt x="229338" y="9580"/>
                </a:lnTo>
                <a:lnTo>
                  <a:pt x="234087" y="3913"/>
                </a:lnTo>
                <a:lnTo>
                  <a:pt x="247948" y="3913"/>
                </a:lnTo>
                <a:lnTo>
                  <a:pt x="252677" y="9417"/>
                </a:lnTo>
                <a:lnTo>
                  <a:pt x="255204" y="20424"/>
                </a:lnTo>
                <a:lnTo>
                  <a:pt x="256550" y="26335"/>
                </a:lnTo>
                <a:lnTo>
                  <a:pt x="257222" y="34244"/>
                </a:lnTo>
                <a:lnTo>
                  <a:pt x="257178" y="48316"/>
                </a:lnTo>
                <a:lnTo>
                  <a:pt x="256178" y="62206"/>
                </a:lnTo>
                <a:lnTo>
                  <a:pt x="253859" y="72646"/>
                </a:lnTo>
                <a:lnTo>
                  <a:pt x="251617" y="79210"/>
                </a:lnTo>
                <a:lnTo>
                  <a:pt x="247582" y="85058"/>
                </a:lnTo>
                <a:lnTo>
                  <a:pt x="258209" y="78558"/>
                </a:lnTo>
                <a:lnTo>
                  <a:pt x="265539" y="65675"/>
                </a:lnTo>
                <a:lnTo>
                  <a:pt x="268067" y="58500"/>
                </a:lnTo>
                <a:lnTo>
                  <a:pt x="269330" y="50856"/>
                </a:lnTo>
                <a:lnTo>
                  <a:pt x="269274" y="39820"/>
                </a:lnTo>
                <a:lnTo>
                  <a:pt x="267477" y="26859"/>
                </a:lnTo>
                <a:lnTo>
                  <a:pt x="263154" y="15348"/>
                </a:lnTo>
                <a:lnTo>
                  <a:pt x="253422" y="4037"/>
                </a:lnTo>
                <a:lnTo>
                  <a:pt x="241323" y="611"/>
                </a:lnTo>
                <a:lnTo>
                  <a:pt x="238677" y="728"/>
                </a:lnTo>
                <a:lnTo>
                  <a:pt x="226760" y="5179"/>
                </a:lnTo>
                <a:lnTo>
                  <a:pt x="218209" y="16082"/>
                </a:lnTo>
                <a:lnTo>
                  <a:pt x="213812" y="29699"/>
                </a:lnTo>
                <a:lnTo>
                  <a:pt x="212644" y="43233"/>
                </a:lnTo>
                <a:lnTo>
                  <a:pt x="213068" y="51864"/>
                </a:lnTo>
                <a:lnTo>
                  <a:pt x="215768" y="64672"/>
                </a:lnTo>
                <a:lnTo>
                  <a:pt x="220960" y="74970"/>
                </a:lnTo>
                <a:lnTo>
                  <a:pt x="226138" y="82267"/>
                </a:lnTo>
                <a:lnTo>
                  <a:pt x="226831" y="66959"/>
                </a:lnTo>
                <a:lnTo>
                  <a:pt x="225445" y="61415"/>
                </a:lnTo>
                <a:lnTo>
                  <a:pt x="224751" y="54016"/>
                </a:lnTo>
                <a:lnTo>
                  <a:pt x="224751" y="34896"/>
                </a:lnTo>
                <a:close/>
              </a:path>
              <a:path w="370901" h="86527">
                <a:moveTo>
                  <a:pt x="156447" y="20852"/>
                </a:moveTo>
                <a:lnTo>
                  <a:pt x="158607" y="17101"/>
                </a:lnTo>
                <a:lnTo>
                  <a:pt x="160626" y="14329"/>
                </a:lnTo>
                <a:lnTo>
                  <a:pt x="162501" y="12536"/>
                </a:lnTo>
                <a:lnTo>
                  <a:pt x="165925" y="9233"/>
                </a:lnTo>
                <a:lnTo>
                  <a:pt x="169879" y="7582"/>
                </a:lnTo>
                <a:lnTo>
                  <a:pt x="178155" y="7582"/>
                </a:lnTo>
                <a:lnTo>
                  <a:pt x="181528" y="8744"/>
                </a:lnTo>
                <a:lnTo>
                  <a:pt x="184484" y="11068"/>
                </a:lnTo>
                <a:lnTo>
                  <a:pt x="187440" y="13392"/>
                </a:lnTo>
                <a:lnTo>
                  <a:pt x="188918" y="16775"/>
                </a:lnTo>
                <a:lnTo>
                  <a:pt x="188918" y="26233"/>
                </a:lnTo>
                <a:lnTo>
                  <a:pt x="187043" y="30269"/>
                </a:lnTo>
                <a:lnTo>
                  <a:pt x="183292" y="33327"/>
                </a:lnTo>
                <a:lnTo>
                  <a:pt x="179541" y="36384"/>
                </a:lnTo>
                <a:lnTo>
                  <a:pt x="174405" y="39095"/>
                </a:lnTo>
                <a:lnTo>
                  <a:pt x="167882" y="41460"/>
                </a:lnTo>
                <a:lnTo>
                  <a:pt x="168656" y="42968"/>
                </a:lnTo>
                <a:lnTo>
                  <a:pt x="180255" y="42866"/>
                </a:lnTo>
                <a:lnTo>
                  <a:pt x="186655" y="45658"/>
                </a:lnTo>
                <a:lnTo>
                  <a:pt x="190446" y="51244"/>
                </a:lnTo>
                <a:lnTo>
                  <a:pt x="192688" y="54546"/>
                </a:lnTo>
                <a:lnTo>
                  <a:pt x="193810" y="58378"/>
                </a:lnTo>
                <a:lnTo>
                  <a:pt x="193810" y="67265"/>
                </a:lnTo>
                <a:lnTo>
                  <a:pt x="192424" y="71454"/>
                </a:lnTo>
                <a:lnTo>
                  <a:pt x="189651" y="75306"/>
                </a:lnTo>
                <a:lnTo>
                  <a:pt x="186879" y="79159"/>
                </a:lnTo>
                <a:lnTo>
                  <a:pt x="182640" y="81085"/>
                </a:lnTo>
                <a:lnTo>
                  <a:pt x="174363" y="81085"/>
                </a:lnTo>
                <a:lnTo>
                  <a:pt x="171235" y="79923"/>
                </a:lnTo>
                <a:lnTo>
                  <a:pt x="167545" y="77600"/>
                </a:lnTo>
                <a:lnTo>
                  <a:pt x="163856" y="75276"/>
                </a:lnTo>
                <a:lnTo>
                  <a:pt x="160890" y="74114"/>
                </a:lnTo>
                <a:lnTo>
                  <a:pt x="158648" y="74114"/>
                </a:lnTo>
                <a:lnTo>
                  <a:pt x="155376" y="75582"/>
                </a:lnTo>
                <a:lnTo>
                  <a:pt x="154367" y="78639"/>
                </a:lnTo>
                <a:lnTo>
                  <a:pt x="155376" y="81951"/>
                </a:lnTo>
                <a:lnTo>
                  <a:pt x="159413" y="84927"/>
                </a:lnTo>
                <a:lnTo>
                  <a:pt x="162929" y="85671"/>
                </a:lnTo>
                <a:lnTo>
                  <a:pt x="170463" y="85620"/>
                </a:lnTo>
                <a:lnTo>
                  <a:pt x="183864" y="83105"/>
                </a:lnTo>
                <a:lnTo>
                  <a:pt x="193963" y="76805"/>
                </a:lnTo>
                <a:lnTo>
                  <a:pt x="200057" y="70894"/>
                </a:lnTo>
                <a:lnTo>
                  <a:pt x="203104" y="64065"/>
                </a:lnTo>
                <a:lnTo>
                  <a:pt x="203104" y="49756"/>
                </a:lnTo>
                <a:lnTo>
                  <a:pt x="200882" y="44334"/>
                </a:lnTo>
                <a:lnTo>
                  <a:pt x="196439" y="40053"/>
                </a:lnTo>
                <a:lnTo>
                  <a:pt x="194075" y="37811"/>
                </a:lnTo>
                <a:lnTo>
                  <a:pt x="190935" y="35854"/>
                </a:lnTo>
                <a:lnTo>
                  <a:pt x="187022" y="34183"/>
                </a:lnTo>
                <a:lnTo>
                  <a:pt x="190365" y="31859"/>
                </a:lnTo>
                <a:lnTo>
                  <a:pt x="194421" y="27884"/>
                </a:lnTo>
                <a:lnTo>
                  <a:pt x="197234" y="24582"/>
                </a:lnTo>
                <a:lnTo>
                  <a:pt x="198640" y="20954"/>
                </a:lnTo>
                <a:lnTo>
                  <a:pt x="198640" y="12515"/>
                </a:lnTo>
                <a:lnTo>
                  <a:pt x="196939" y="8561"/>
                </a:lnTo>
                <a:lnTo>
                  <a:pt x="193534" y="5136"/>
                </a:lnTo>
                <a:lnTo>
                  <a:pt x="190131" y="1712"/>
                </a:lnTo>
                <a:lnTo>
                  <a:pt x="185310" y="0"/>
                </a:lnTo>
                <a:lnTo>
                  <a:pt x="173242" y="0"/>
                </a:lnTo>
                <a:lnTo>
                  <a:pt x="168106" y="1854"/>
                </a:lnTo>
                <a:lnTo>
                  <a:pt x="163663" y="5564"/>
                </a:lnTo>
                <a:lnTo>
                  <a:pt x="159219" y="9274"/>
                </a:lnTo>
                <a:lnTo>
                  <a:pt x="156181" y="14227"/>
                </a:lnTo>
                <a:lnTo>
                  <a:pt x="154551" y="20424"/>
                </a:lnTo>
                <a:lnTo>
                  <a:pt x="156447" y="20852"/>
                </a:lnTo>
                <a:close/>
              </a:path>
              <a:path w="370901" h="86527">
                <a:moveTo>
                  <a:pt x="56258" y="20852"/>
                </a:moveTo>
                <a:lnTo>
                  <a:pt x="58418" y="17101"/>
                </a:lnTo>
                <a:lnTo>
                  <a:pt x="60437" y="14329"/>
                </a:lnTo>
                <a:lnTo>
                  <a:pt x="62312" y="12536"/>
                </a:lnTo>
                <a:lnTo>
                  <a:pt x="65736" y="9233"/>
                </a:lnTo>
                <a:lnTo>
                  <a:pt x="69690" y="7582"/>
                </a:lnTo>
                <a:lnTo>
                  <a:pt x="77966" y="7582"/>
                </a:lnTo>
                <a:lnTo>
                  <a:pt x="81339" y="8744"/>
                </a:lnTo>
                <a:lnTo>
                  <a:pt x="84295" y="11068"/>
                </a:lnTo>
                <a:lnTo>
                  <a:pt x="87251" y="13392"/>
                </a:lnTo>
                <a:lnTo>
                  <a:pt x="88729" y="16775"/>
                </a:lnTo>
                <a:lnTo>
                  <a:pt x="88729" y="26233"/>
                </a:lnTo>
                <a:lnTo>
                  <a:pt x="86854" y="30269"/>
                </a:lnTo>
                <a:lnTo>
                  <a:pt x="83103" y="33327"/>
                </a:lnTo>
                <a:lnTo>
                  <a:pt x="79352" y="36384"/>
                </a:lnTo>
                <a:lnTo>
                  <a:pt x="74216" y="39095"/>
                </a:lnTo>
                <a:lnTo>
                  <a:pt x="67693" y="41460"/>
                </a:lnTo>
                <a:lnTo>
                  <a:pt x="68467" y="42968"/>
                </a:lnTo>
                <a:lnTo>
                  <a:pt x="80066" y="42866"/>
                </a:lnTo>
                <a:lnTo>
                  <a:pt x="86466" y="45658"/>
                </a:lnTo>
                <a:lnTo>
                  <a:pt x="90258" y="51244"/>
                </a:lnTo>
                <a:lnTo>
                  <a:pt x="92499" y="54546"/>
                </a:lnTo>
                <a:lnTo>
                  <a:pt x="93621" y="58378"/>
                </a:lnTo>
                <a:lnTo>
                  <a:pt x="93621" y="67265"/>
                </a:lnTo>
                <a:lnTo>
                  <a:pt x="92235" y="71454"/>
                </a:lnTo>
                <a:lnTo>
                  <a:pt x="89463" y="75306"/>
                </a:lnTo>
                <a:lnTo>
                  <a:pt x="86690" y="79159"/>
                </a:lnTo>
                <a:lnTo>
                  <a:pt x="82451" y="81085"/>
                </a:lnTo>
                <a:lnTo>
                  <a:pt x="74175" y="81085"/>
                </a:lnTo>
                <a:lnTo>
                  <a:pt x="71046" y="79923"/>
                </a:lnTo>
                <a:lnTo>
                  <a:pt x="67356" y="77600"/>
                </a:lnTo>
                <a:lnTo>
                  <a:pt x="63667" y="75276"/>
                </a:lnTo>
                <a:lnTo>
                  <a:pt x="60701" y="74114"/>
                </a:lnTo>
                <a:lnTo>
                  <a:pt x="58459" y="74114"/>
                </a:lnTo>
                <a:lnTo>
                  <a:pt x="55187" y="75582"/>
                </a:lnTo>
                <a:lnTo>
                  <a:pt x="54178" y="78639"/>
                </a:lnTo>
                <a:lnTo>
                  <a:pt x="55187" y="81951"/>
                </a:lnTo>
                <a:lnTo>
                  <a:pt x="59224" y="84927"/>
                </a:lnTo>
                <a:lnTo>
                  <a:pt x="62740" y="85671"/>
                </a:lnTo>
                <a:lnTo>
                  <a:pt x="70274" y="85620"/>
                </a:lnTo>
                <a:lnTo>
                  <a:pt x="83675" y="83105"/>
                </a:lnTo>
                <a:lnTo>
                  <a:pt x="93774" y="76805"/>
                </a:lnTo>
                <a:lnTo>
                  <a:pt x="99869" y="70894"/>
                </a:lnTo>
                <a:lnTo>
                  <a:pt x="102915" y="64065"/>
                </a:lnTo>
                <a:lnTo>
                  <a:pt x="102915" y="49756"/>
                </a:lnTo>
                <a:lnTo>
                  <a:pt x="100694" y="44334"/>
                </a:lnTo>
                <a:lnTo>
                  <a:pt x="96250" y="40053"/>
                </a:lnTo>
                <a:lnTo>
                  <a:pt x="93886" y="37811"/>
                </a:lnTo>
                <a:lnTo>
                  <a:pt x="90746" y="35854"/>
                </a:lnTo>
                <a:lnTo>
                  <a:pt x="86833" y="34183"/>
                </a:lnTo>
                <a:lnTo>
                  <a:pt x="90176" y="31859"/>
                </a:lnTo>
                <a:lnTo>
                  <a:pt x="94232" y="27884"/>
                </a:lnTo>
                <a:lnTo>
                  <a:pt x="97045" y="24582"/>
                </a:lnTo>
                <a:lnTo>
                  <a:pt x="98451" y="20954"/>
                </a:lnTo>
                <a:lnTo>
                  <a:pt x="98451" y="12515"/>
                </a:lnTo>
                <a:lnTo>
                  <a:pt x="96750" y="8561"/>
                </a:lnTo>
                <a:lnTo>
                  <a:pt x="93345" y="5136"/>
                </a:lnTo>
                <a:lnTo>
                  <a:pt x="89942" y="1712"/>
                </a:lnTo>
                <a:lnTo>
                  <a:pt x="85121" y="0"/>
                </a:lnTo>
                <a:lnTo>
                  <a:pt x="73054" y="0"/>
                </a:lnTo>
                <a:lnTo>
                  <a:pt x="67917" y="1854"/>
                </a:lnTo>
                <a:lnTo>
                  <a:pt x="63474" y="5564"/>
                </a:lnTo>
                <a:lnTo>
                  <a:pt x="59030" y="9274"/>
                </a:lnTo>
                <a:lnTo>
                  <a:pt x="55992" y="14227"/>
                </a:lnTo>
                <a:lnTo>
                  <a:pt x="54362" y="20424"/>
                </a:lnTo>
                <a:lnTo>
                  <a:pt x="56258" y="20852"/>
                </a:lnTo>
                <a:close/>
              </a:path>
              <a:path w="370901" h="86527">
                <a:moveTo>
                  <a:pt x="10497" y="11129"/>
                </a:moveTo>
                <a:lnTo>
                  <a:pt x="12535" y="13677"/>
                </a:lnTo>
                <a:lnTo>
                  <a:pt x="12780" y="17122"/>
                </a:lnTo>
                <a:lnTo>
                  <a:pt x="12780" y="77416"/>
                </a:lnTo>
                <a:lnTo>
                  <a:pt x="12025" y="79801"/>
                </a:lnTo>
                <a:lnTo>
                  <a:pt x="9009" y="82002"/>
                </a:lnTo>
                <a:lnTo>
                  <a:pt x="5788" y="82675"/>
                </a:lnTo>
                <a:lnTo>
                  <a:pt x="856" y="82920"/>
                </a:lnTo>
                <a:lnTo>
                  <a:pt x="856" y="84754"/>
                </a:lnTo>
                <a:lnTo>
                  <a:pt x="35344" y="84754"/>
                </a:lnTo>
                <a:lnTo>
                  <a:pt x="35344" y="83042"/>
                </a:lnTo>
                <a:lnTo>
                  <a:pt x="30779" y="82879"/>
                </a:lnTo>
                <a:lnTo>
                  <a:pt x="27660" y="82369"/>
                </a:lnTo>
                <a:lnTo>
                  <a:pt x="25988" y="81513"/>
                </a:lnTo>
                <a:lnTo>
                  <a:pt x="23481" y="78660"/>
                </a:lnTo>
                <a:lnTo>
                  <a:pt x="23481" y="1896"/>
                </a:lnTo>
                <a:lnTo>
                  <a:pt x="23175" y="733"/>
                </a:lnTo>
                <a:lnTo>
                  <a:pt x="22442" y="733"/>
                </a:lnTo>
                <a:lnTo>
                  <a:pt x="0" y="12168"/>
                </a:lnTo>
                <a:lnTo>
                  <a:pt x="1467" y="13228"/>
                </a:lnTo>
                <a:lnTo>
                  <a:pt x="4738" y="12015"/>
                </a:lnTo>
                <a:lnTo>
                  <a:pt x="7806" y="11129"/>
                </a:lnTo>
                <a:lnTo>
                  <a:pt x="10497" y="11129"/>
                </a:lnTo>
                <a:close/>
              </a:path>
              <a:path w="370901" h="86527">
                <a:moveTo>
                  <a:pt x="138016" y="75704"/>
                </a:moveTo>
                <a:lnTo>
                  <a:pt x="135325" y="73013"/>
                </a:lnTo>
                <a:lnTo>
                  <a:pt x="131779" y="72341"/>
                </a:lnTo>
                <a:lnTo>
                  <a:pt x="128222" y="73013"/>
                </a:lnTo>
                <a:lnTo>
                  <a:pt x="125490" y="75704"/>
                </a:lnTo>
                <a:lnTo>
                  <a:pt x="124808" y="79251"/>
                </a:lnTo>
                <a:lnTo>
                  <a:pt x="125480" y="82807"/>
                </a:lnTo>
                <a:lnTo>
                  <a:pt x="128170" y="85539"/>
                </a:lnTo>
                <a:lnTo>
                  <a:pt x="131779" y="86222"/>
                </a:lnTo>
                <a:lnTo>
                  <a:pt x="135377" y="85539"/>
                </a:lnTo>
                <a:lnTo>
                  <a:pt x="138026" y="82807"/>
                </a:lnTo>
                <a:lnTo>
                  <a:pt x="138689" y="79251"/>
                </a:lnTo>
                <a:lnTo>
                  <a:pt x="138016" y="75704"/>
                </a:lnTo>
                <a:close/>
              </a:path>
              <a:path w="370901" h="86527">
                <a:moveTo>
                  <a:pt x="226831" y="66959"/>
                </a:moveTo>
                <a:lnTo>
                  <a:pt x="226138" y="82267"/>
                </a:lnTo>
                <a:lnTo>
                  <a:pt x="232742" y="85916"/>
                </a:lnTo>
                <a:lnTo>
                  <a:pt x="240773" y="85916"/>
                </a:lnTo>
                <a:lnTo>
                  <a:pt x="247582" y="85058"/>
                </a:lnTo>
                <a:lnTo>
                  <a:pt x="251617" y="79210"/>
                </a:lnTo>
                <a:lnTo>
                  <a:pt x="247499" y="82492"/>
                </a:lnTo>
                <a:lnTo>
                  <a:pt x="234332" y="82492"/>
                </a:lnTo>
                <a:lnTo>
                  <a:pt x="229440" y="77314"/>
                </a:lnTo>
                <a:lnTo>
                  <a:pt x="226831" y="66959"/>
                </a:lnTo>
                <a:close/>
              </a:path>
              <a:path w="370901" h="86527">
                <a:moveTo>
                  <a:pt x="345707" y="81024"/>
                </a:moveTo>
                <a:lnTo>
                  <a:pt x="342160" y="78884"/>
                </a:lnTo>
                <a:lnTo>
                  <a:pt x="345524" y="84938"/>
                </a:lnTo>
                <a:lnTo>
                  <a:pt x="353147" y="84938"/>
                </a:lnTo>
                <a:lnTo>
                  <a:pt x="348153" y="81024"/>
                </a:lnTo>
                <a:lnTo>
                  <a:pt x="345707" y="81024"/>
                </a:lnTo>
                <a:close/>
              </a:path>
              <a:path w="370901" h="86527">
                <a:moveTo>
                  <a:pt x="312808" y="35222"/>
                </a:moveTo>
                <a:lnTo>
                  <a:pt x="308650" y="41297"/>
                </a:lnTo>
                <a:lnTo>
                  <a:pt x="304064" y="44334"/>
                </a:lnTo>
                <a:lnTo>
                  <a:pt x="296400" y="44334"/>
                </a:lnTo>
                <a:lnTo>
                  <a:pt x="296787" y="48614"/>
                </a:lnTo>
                <a:lnTo>
                  <a:pt x="303921" y="48614"/>
                </a:lnTo>
                <a:lnTo>
                  <a:pt x="309944" y="45118"/>
                </a:lnTo>
                <a:lnTo>
                  <a:pt x="314857" y="38127"/>
                </a:lnTo>
                <a:lnTo>
                  <a:pt x="316966" y="29148"/>
                </a:lnTo>
                <a:lnTo>
                  <a:pt x="312808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7" name="object 807"/>
          <p:cNvSpPr/>
          <p:nvPr/>
        </p:nvSpPr>
        <p:spPr>
          <a:xfrm>
            <a:off x="5199415" y="3588318"/>
            <a:ext cx="337183" cy="77103"/>
          </a:xfrm>
          <a:custGeom>
            <a:avLst/>
            <a:gdLst/>
            <a:ahLst/>
            <a:cxnLst/>
            <a:rect l="l" t="t" r="r" b="b"/>
            <a:pathLst>
              <a:path w="370901" h="87383">
                <a:moveTo>
                  <a:pt x="283354" y="42234"/>
                </a:moveTo>
                <a:lnTo>
                  <a:pt x="286452" y="45129"/>
                </a:lnTo>
                <a:lnTo>
                  <a:pt x="289551" y="48023"/>
                </a:lnTo>
                <a:lnTo>
                  <a:pt x="292996" y="49470"/>
                </a:lnTo>
                <a:lnTo>
                  <a:pt x="296787" y="49470"/>
                </a:lnTo>
                <a:lnTo>
                  <a:pt x="296400" y="45190"/>
                </a:lnTo>
                <a:lnTo>
                  <a:pt x="293149" y="42897"/>
                </a:lnTo>
                <a:lnTo>
                  <a:pt x="291222" y="39258"/>
                </a:lnTo>
                <a:lnTo>
                  <a:pt x="291222" y="30615"/>
                </a:lnTo>
                <a:lnTo>
                  <a:pt x="293271" y="24103"/>
                </a:lnTo>
                <a:lnTo>
                  <a:pt x="297368" y="17030"/>
                </a:lnTo>
                <a:lnTo>
                  <a:pt x="301465" y="9957"/>
                </a:lnTo>
                <a:lnTo>
                  <a:pt x="305490" y="6420"/>
                </a:lnTo>
                <a:lnTo>
                  <a:pt x="309445" y="6420"/>
                </a:lnTo>
                <a:lnTo>
                  <a:pt x="310535" y="6899"/>
                </a:lnTo>
                <a:lnTo>
                  <a:pt x="314337" y="9417"/>
                </a:lnTo>
                <a:lnTo>
                  <a:pt x="317670" y="10518"/>
                </a:lnTo>
                <a:lnTo>
                  <a:pt x="319046" y="13636"/>
                </a:lnTo>
                <a:lnTo>
                  <a:pt x="319046" y="23379"/>
                </a:lnTo>
                <a:lnTo>
                  <a:pt x="316966" y="30004"/>
                </a:lnTo>
                <a:lnTo>
                  <a:pt x="314857" y="38983"/>
                </a:lnTo>
                <a:lnTo>
                  <a:pt x="319769" y="31992"/>
                </a:lnTo>
                <a:lnTo>
                  <a:pt x="322225" y="24827"/>
                </a:lnTo>
                <a:lnTo>
                  <a:pt x="322225" y="17489"/>
                </a:lnTo>
                <a:lnTo>
                  <a:pt x="322042" y="14156"/>
                </a:lnTo>
                <a:lnTo>
                  <a:pt x="321369" y="11435"/>
                </a:lnTo>
                <a:lnTo>
                  <a:pt x="324427" y="12168"/>
                </a:lnTo>
                <a:lnTo>
                  <a:pt x="327913" y="12596"/>
                </a:lnTo>
                <a:lnTo>
                  <a:pt x="332601" y="12596"/>
                </a:lnTo>
                <a:lnTo>
                  <a:pt x="336106" y="11924"/>
                </a:lnTo>
                <a:lnTo>
                  <a:pt x="339898" y="10538"/>
                </a:lnTo>
                <a:lnTo>
                  <a:pt x="342956" y="9111"/>
                </a:lnTo>
                <a:lnTo>
                  <a:pt x="299355" y="87383"/>
                </a:lnTo>
                <a:lnTo>
                  <a:pt x="305287" y="87383"/>
                </a:lnTo>
                <a:lnTo>
                  <a:pt x="353534" y="978"/>
                </a:lnTo>
                <a:lnTo>
                  <a:pt x="348643" y="978"/>
                </a:lnTo>
                <a:lnTo>
                  <a:pt x="346319" y="3261"/>
                </a:lnTo>
                <a:lnTo>
                  <a:pt x="341977" y="6176"/>
                </a:lnTo>
                <a:lnTo>
                  <a:pt x="338023" y="8459"/>
                </a:lnTo>
                <a:lnTo>
                  <a:pt x="333702" y="9600"/>
                </a:lnTo>
                <a:lnTo>
                  <a:pt x="327219" y="9600"/>
                </a:lnTo>
                <a:lnTo>
                  <a:pt x="323754" y="9111"/>
                </a:lnTo>
                <a:lnTo>
                  <a:pt x="320717" y="8214"/>
                </a:lnTo>
                <a:lnTo>
                  <a:pt x="317456" y="5320"/>
                </a:lnTo>
                <a:lnTo>
                  <a:pt x="314949" y="3730"/>
                </a:lnTo>
                <a:lnTo>
                  <a:pt x="311300" y="2752"/>
                </a:lnTo>
                <a:lnTo>
                  <a:pt x="301720" y="2752"/>
                </a:lnTo>
                <a:lnTo>
                  <a:pt x="295462" y="6013"/>
                </a:lnTo>
                <a:lnTo>
                  <a:pt x="289999" y="12535"/>
                </a:lnTo>
                <a:lnTo>
                  <a:pt x="284537" y="19058"/>
                </a:lnTo>
                <a:lnTo>
                  <a:pt x="281805" y="25683"/>
                </a:lnTo>
                <a:lnTo>
                  <a:pt x="281805" y="37994"/>
                </a:lnTo>
                <a:lnTo>
                  <a:pt x="283354" y="42234"/>
                </a:lnTo>
                <a:close/>
              </a:path>
              <a:path w="370901" h="87383">
                <a:moveTo>
                  <a:pt x="331856" y="78812"/>
                </a:moveTo>
                <a:lnTo>
                  <a:pt x="334853" y="81605"/>
                </a:lnTo>
                <a:lnTo>
                  <a:pt x="337849" y="84397"/>
                </a:lnTo>
                <a:lnTo>
                  <a:pt x="341407" y="85794"/>
                </a:lnTo>
                <a:lnTo>
                  <a:pt x="345524" y="85794"/>
                </a:lnTo>
                <a:lnTo>
                  <a:pt x="342160" y="79740"/>
                </a:lnTo>
                <a:lnTo>
                  <a:pt x="339837" y="76254"/>
                </a:lnTo>
                <a:lnTo>
                  <a:pt x="339837" y="68142"/>
                </a:lnTo>
                <a:lnTo>
                  <a:pt x="341733" y="61721"/>
                </a:lnTo>
                <a:lnTo>
                  <a:pt x="345524" y="54301"/>
                </a:lnTo>
                <a:lnTo>
                  <a:pt x="349315" y="46882"/>
                </a:lnTo>
                <a:lnTo>
                  <a:pt x="353637" y="43172"/>
                </a:lnTo>
                <a:lnTo>
                  <a:pt x="361178" y="43172"/>
                </a:lnTo>
                <a:lnTo>
                  <a:pt x="363359" y="44130"/>
                </a:lnTo>
                <a:lnTo>
                  <a:pt x="366702" y="47962"/>
                </a:lnTo>
                <a:lnTo>
                  <a:pt x="367538" y="50632"/>
                </a:lnTo>
                <a:lnTo>
                  <a:pt x="367538" y="59601"/>
                </a:lnTo>
                <a:lnTo>
                  <a:pt x="365551" y="65624"/>
                </a:lnTo>
                <a:lnTo>
                  <a:pt x="361576" y="72126"/>
                </a:lnTo>
                <a:lnTo>
                  <a:pt x="357601" y="78629"/>
                </a:lnTo>
                <a:lnTo>
                  <a:pt x="353127" y="81880"/>
                </a:lnTo>
                <a:lnTo>
                  <a:pt x="348153" y="81880"/>
                </a:lnTo>
                <a:lnTo>
                  <a:pt x="353147" y="85794"/>
                </a:lnTo>
                <a:lnTo>
                  <a:pt x="359283" y="82064"/>
                </a:lnTo>
                <a:lnTo>
                  <a:pt x="363930" y="74603"/>
                </a:lnTo>
                <a:lnTo>
                  <a:pt x="368577" y="67143"/>
                </a:lnTo>
                <a:lnTo>
                  <a:pt x="370901" y="60335"/>
                </a:lnTo>
                <a:lnTo>
                  <a:pt x="370901" y="48431"/>
                </a:lnTo>
                <a:lnTo>
                  <a:pt x="369535" y="44497"/>
                </a:lnTo>
                <a:lnTo>
                  <a:pt x="366804" y="42377"/>
                </a:lnTo>
                <a:lnTo>
                  <a:pt x="364073" y="40257"/>
                </a:lnTo>
                <a:lnTo>
                  <a:pt x="360934" y="39197"/>
                </a:lnTo>
                <a:lnTo>
                  <a:pt x="350579" y="39197"/>
                </a:lnTo>
                <a:lnTo>
                  <a:pt x="344372" y="42326"/>
                </a:lnTo>
                <a:lnTo>
                  <a:pt x="338766" y="48584"/>
                </a:lnTo>
                <a:lnTo>
                  <a:pt x="333161" y="54842"/>
                </a:lnTo>
                <a:lnTo>
                  <a:pt x="330358" y="61497"/>
                </a:lnTo>
                <a:lnTo>
                  <a:pt x="330358" y="74461"/>
                </a:lnTo>
                <a:lnTo>
                  <a:pt x="331856" y="78812"/>
                </a:lnTo>
                <a:close/>
              </a:path>
              <a:path w="370901" h="87383">
                <a:moveTo>
                  <a:pt x="10497" y="11985"/>
                </a:moveTo>
                <a:lnTo>
                  <a:pt x="12535" y="14533"/>
                </a:lnTo>
                <a:lnTo>
                  <a:pt x="12780" y="17978"/>
                </a:lnTo>
                <a:lnTo>
                  <a:pt x="12780" y="78272"/>
                </a:lnTo>
                <a:lnTo>
                  <a:pt x="12025" y="80657"/>
                </a:lnTo>
                <a:lnTo>
                  <a:pt x="9009" y="82859"/>
                </a:lnTo>
                <a:lnTo>
                  <a:pt x="5788" y="83531"/>
                </a:lnTo>
                <a:lnTo>
                  <a:pt x="856" y="83776"/>
                </a:lnTo>
                <a:lnTo>
                  <a:pt x="856" y="85610"/>
                </a:lnTo>
                <a:lnTo>
                  <a:pt x="35344" y="85610"/>
                </a:lnTo>
                <a:lnTo>
                  <a:pt x="35344" y="83898"/>
                </a:lnTo>
                <a:lnTo>
                  <a:pt x="30779" y="83735"/>
                </a:lnTo>
                <a:lnTo>
                  <a:pt x="27660" y="83225"/>
                </a:lnTo>
                <a:lnTo>
                  <a:pt x="25988" y="82369"/>
                </a:lnTo>
                <a:lnTo>
                  <a:pt x="23481" y="79516"/>
                </a:lnTo>
                <a:lnTo>
                  <a:pt x="23481" y="2752"/>
                </a:lnTo>
                <a:lnTo>
                  <a:pt x="23175" y="1589"/>
                </a:lnTo>
                <a:lnTo>
                  <a:pt x="22442" y="1589"/>
                </a:lnTo>
                <a:lnTo>
                  <a:pt x="0" y="13025"/>
                </a:lnTo>
                <a:lnTo>
                  <a:pt x="1467" y="14085"/>
                </a:lnTo>
                <a:lnTo>
                  <a:pt x="4738" y="12872"/>
                </a:lnTo>
                <a:lnTo>
                  <a:pt x="7806" y="11985"/>
                </a:lnTo>
                <a:lnTo>
                  <a:pt x="10497" y="11985"/>
                </a:lnTo>
                <a:close/>
              </a:path>
              <a:path w="370901" h="87383">
                <a:moveTo>
                  <a:pt x="64819" y="76071"/>
                </a:moveTo>
                <a:lnTo>
                  <a:pt x="71272" y="69382"/>
                </a:lnTo>
                <a:lnTo>
                  <a:pt x="81748" y="58242"/>
                </a:lnTo>
                <a:lnTo>
                  <a:pt x="89606" y="49444"/>
                </a:lnTo>
                <a:lnTo>
                  <a:pt x="94844" y="42988"/>
                </a:lnTo>
                <a:lnTo>
                  <a:pt x="99450" y="36792"/>
                </a:lnTo>
                <a:lnTo>
                  <a:pt x="101754" y="30351"/>
                </a:lnTo>
                <a:lnTo>
                  <a:pt x="101754" y="17387"/>
                </a:lnTo>
                <a:lnTo>
                  <a:pt x="99624" y="12077"/>
                </a:lnTo>
                <a:lnTo>
                  <a:pt x="95363" y="7735"/>
                </a:lnTo>
                <a:lnTo>
                  <a:pt x="91103" y="3393"/>
                </a:lnTo>
                <a:lnTo>
                  <a:pt x="85529" y="1223"/>
                </a:lnTo>
                <a:lnTo>
                  <a:pt x="73054" y="1223"/>
                </a:lnTo>
                <a:lnTo>
                  <a:pt x="67825" y="3047"/>
                </a:lnTo>
                <a:lnTo>
                  <a:pt x="62953" y="6695"/>
                </a:lnTo>
                <a:lnTo>
                  <a:pt x="58082" y="10344"/>
                </a:lnTo>
                <a:lnTo>
                  <a:pt x="54627" y="16857"/>
                </a:lnTo>
                <a:lnTo>
                  <a:pt x="52589" y="26233"/>
                </a:lnTo>
                <a:lnTo>
                  <a:pt x="55218" y="26783"/>
                </a:lnTo>
                <a:lnTo>
                  <a:pt x="56971" y="22136"/>
                </a:lnTo>
                <a:lnTo>
                  <a:pt x="58806" y="18691"/>
                </a:lnTo>
                <a:lnTo>
                  <a:pt x="60722" y="16449"/>
                </a:lnTo>
                <a:lnTo>
                  <a:pt x="64187" y="12372"/>
                </a:lnTo>
                <a:lnTo>
                  <a:pt x="68712" y="10334"/>
                </a:lnTo>
                <a:lnTo>
                  <a:pt x="78822" y="10334"/>
                </a:lnTo>
                <a:lnTo>
                  <a:pt x="82716" y="11914"/>
                </a:lnTo>
                <a:lnTo>
                  <a:pt x="85977" y="15073"/>
                </a:lnTo>
                <a:lnTo>
                  <a:pt x="89238" y="18233"/>
                </a:lnTo>
                <a:lnTo>
                  <a:pt x="90869" y="22829"/>
                </a:lnTo>
                <a:lnTo>
                  <a:pt x="90869" y="35752"/>
                </a:lnTo>
                <a:lnTo>
                  <a:pt x="88199" y="42825"/>
                </a:lnTo>
                <a:lnTo>
                  <a:pt x="82858" y="50082"/>
                </a:lnTo>
                <a:lnTo>
                  <a:pt x="79798" y="54041"/>
                </a:lnTo>
                <a:lnTo>
                  <a:pt x="72908" y="62187"/>
                </a:lnTo>
                <a:lnTo>
                  <a:pt x="63797" y="72241"/>
                </a:lnTo>
                <a:lnTo>
                  <a:pt x="52466" y="84204"/>
                </a:lnTo>
                <a:lnTo>
                  <a:pt x="52466" y="85610"/>
                </a:lnTo>
                <a:lnTo>
                  <a:pt x="101325" y="85610"/>
                </a:lnTo>
                <a:lnTo>
                  <a:pt x="108113" y="68549"/>
                </a:lnTo>
                <a:lnTo>
                  <a:pt x="106523" y="67815"/>
                </a:lnTo>
                <a:lnTo>
                  <a:pt x="104525" y="71444"/>
                </a:lnTo>
                <a:lnTo>
                  <a:pt x="102732" y="73726"/>
                </a:lnTo>
                <a:lnTo>
                  <a:pt x="99552" y="75602"/>
                </a:lnTo>
                <a:lnTo>
                  <a:pt x="96800" y="76071"/>
                </a:lnTo>
                <a:lnTo>
                  <a:pt x="64819" y="76071"/>
                </a:lnTo>
                <a:close/>
              </a:path>
              <a:path w="370901" h="87383">
                <a:moveTo>
                  <a:pt x="138016" y="76560"/>
                </a:moveTo>
                <a:lnTo>
                  <a:pt x="135325" y="73869"/>
                </a:lnTo>
                <a:lnTo>
                  <a:pt x="131779" y="73197"/>
                </a:lnTo>
                <a:lnTo>
                  <a:pt x="128222" y="73869"/>
                </a:lnTo>
                <a:lnTo>
                  <a:pt x="125490" y="76560"/>
                </a:lnTo>
                <a:lnTo>
                  <a:pt x="124808" y="80107"/>
                </a:lnTo>
                <a:lnTo>
                  <a:pt x="125480" y="83663"/>
                </a:lnTo>
                <a:lnTo>
                  <a:pt x="128170" y="86395"/>
                </a:lnTo>
                <a:lnTo>
                  <a:pt x="131779" y="87078"/>
                </a:lnTo>
                <a:lnTo>
                  <a:pt x="135376" y="86395"/>
                </a:lnTo>
                <a:lnTo>
                  <a:pt x="138026" y="83663"/>
                </a:lnTo>
                <a:lnTo>
                  <a:pt x="138689" y="80107"/>
                </a:lnTo>
                <a:lnTo>
                  <a:pt x="138016" y="76560"/>
                </a:lnTo>
                <a:close/>
              </a:path>
              <a:path w="370901" h="87383">
                <a:moveTo>
                  <a:pt x="185554" y="64758"/>
                </a:moveTo>
                <a:lnTo>
                  <a:pt x="185554" y="85610"/>
                </a:lnTo>
                <a:lnTo>
                  <a:pt x="195277" y="85610"/>
                </a:lnTo>
                <a:lnTo>
                  <a:pt x="195277" y="64758"/>
                </a:lnTo>
                <a:lnTo>
                  <a:pt x="208058" y="64758"/>
                </a:lnTo>
                <a:lnTo>
                  <a:pt x="208058" y="56625"/>
                </a:lnTo>
                <a:lnTo>
                  <a:pt x="195277" y="56625"/>
                </a:lnTo>
                <a:lnTo>
                  <a:pt x="195277" y="1589"/>
                </a:lnTo>
                <a:lnTo>
                  <a:pt x="189468" y="1589"/>
                </a:lnTo>
                <a:lnTo>
                  <a:pt x="185432" y="14187"/>
                </a:lnTo>
                <a:lnTo>
                  <a:pt x="185432" y="56625"/>
                </a:lnTo>
                <a:lnTo>
                  <a:pt x="150331" y="56625"/>
                </a:lnTo>
                <a:lnTo>
                  <a:pt x="150331" y="64758"/>
                </a:lnTo>
                <a:lnTo>
                  <a:pt x="185554" y="64758"/>
                </a:lnTo>
                <a:close/>
              </a:path>
              <a:path w="370901" h="87383">
                <a:moveTo>
                  <a:pt x="189468" y="1589"/>
                </a:moveTo>
                <a:lnTo>
                  <a:pt x="150331" y="56625"/>
                </a:lnTo>
                <a:lnTo>
                  <a:pt x="155407" y="56625"/>
                </a:lnTo>
                <a:lnTo>
                  <a:pt x="185432" y="14187"/>
                </a:lnTo>
                <a:lnTo>
                  <a:pt x="189468" y="1589"/>
                </a:lnTo>
                <a:close/>
              </a:path>
              <a:path w="370901" h="87383">
                <a:moveTo>
                  <a:pt x="253431" y="81157"/>
                </a:moveTo>
                <a:lnTo>
                  <a:pt x="249905" y="83225"/>
                </a:lnTo>
                <a:lnTo>
                  <a:pt x="238939" y="83225"/>
                </a:lnTo>
                <a:lnTo>
                  <a:pt x="234464" y="80045"/>
                </a:lnTo>
                <a:lnTo>
                  <a:pt x="237084" y="86955"/>
                </a:lnTo>
                <a:lnTo>
                  <a:pt x="251923" y="86955"/>
                </a:lnTo>
                <a:lnTo>
                  <a:pt x="258150" y="83959"/>
                </a:lnTo>
                <a:lnTo>
                  <a:pt x="262941" y="77966"/>
                </a:lnTo>
                <a:lnTo>
                  <a:pt x="267730" y="71974"/>
                </a:lnTo>
                <a:lnTo>
                  <a:pt x="270125" y="65247"/>
                </a:lnTo>
                <a:lnTo>
                  <a:pt x="270125" y="49470"/>
                </a:lnTo>
                <a:lnTo>
                  <a:pt x="267924" y="43070"/>
                </a:lnTo>
                <a:lnTo>
                  <a:pt x="263521" y="38586"/>
                </a:lnTo>
                <a:lnTo>
                  <a:pt x="259118" y="34101"/>
                </a:lnTo>
                <a:lnTo>
                  <a:pt x="253676" y="31859"/>
                </a:lnTo>
                <a:lnTo>
                  <a:pt x="243892" y="31859"/>
                </a:lnTo>
                <a:lnTo>
                  <a:pt x="240610" y="32511"/>
                </a:lnTo>
                <a:lnTo>
                  <a:pt x="237349" y="33816"/>
                </a:lnTo>
                <a:lnTo>
                  <a:pt x="233333" y="35691"/>
                </a:lnTo>
                <a:lnTo>
                  <a:pt x="230805" y="37240"/>
                </a:lnTo>
                <a:lnTo>
                  <a:pt x="231784" y="32797"/>
                </a:lnTo>
                <a:lnTo>
                  <a:pt x="233578" y="28312"/>
                </a:lnTo>
                <a:lnTo>
                  <a:pt x="236187" y="23787"/>
                </a:lnTo>
                <a:lnTo>
                  <a:pt x="238796" y="19262"/>
                </a:lnTo>
                <a:lnTo>
                  <a:pt x="241588" y="15532"/>
                </a:lnTo>
                <a:lnTo>
                  <a:pt x="244565" y="12596"/>
                </a:lnTo>
                <a:lnTo>
                  <a:pt x="247459" y="9702"/>
                </a:lnTo>
                <a:lnTo>
                  <a:pt x="250751" y="7450"/>
                </a:lnTo>
                <a:lnTo>
                  <a:pt x="254440" y="5839"/>
                </a:lnTo>
                <a:lnTo>
                  <a:pt x="258130" y="4229"/>
                </a:lnTo>
                <a:lnTo>
                  <a:pt x="262522" y="2955"/>
                </a:lnTo>
                <a:lnTo>
                  <a:pt x="267618" y="2018"/>
                </a:lnTo>
                <a:lnTo>
                  <a:pt x="267312" y="0"/>
                </a:lnTo>
                <a:lnTo>
                  <a:pt x="255902" y="1233"/>
                </a:lnTo>
                <a:lnTo>
                  <a:pt x="243971" y="5548"/>
                </a:lnTo>
                <a:lnTo>
                  <a:pt x="232946" y="12964"/>
                </a:lnTo>
                <a:lnTo>
                  <a:pt x="230739" y="15053"/>
                </a:lnTo>
                <a:lnTo>
                  <a:pt x="227381" y="49042"/>
                </a:lnTo>
                <a:lnTo>
                  <a:pt x="227993" y="45373"/>
                </a:lnTo>
                <a:lnTo>
                  <a:pt x="229215" y="43172"/>
                </a:lnTo>
                <a:lnTo>
                  <a:pt x="231295" y="39421"/>
                </a:lnTo>
                <a:lnTo>
                  <a:pt x="235494" y="37546"/>
                </a:lnTo>
                <a:lnTo>
                  <a:pt x="248662" y="37546"/>
                </a:lnTo>
                <a:lnTo>
                  <a:pt x="253513" y="41052"/>
                </a:lnTo>
                <a:lnTo>
                  <a:pt x="256367" y="48064"/>
                </a:lnTo>
                <a:lnTo>
                  <a:pt x="258079" y="52263"/>
                </a:lnTo>
                <a:lnTo>
                  <a:pt x="258935" y="57073"/>
                </a:lnTo>
                <a:lnTo>
                  <a:pt x="258935" y="68040"/>
                </a:lnTo>
                <a:lnTo>
                  <a:pt x="257834" y="72881"/>
                </a:lnTo>
                <a:lnTo>
                  <a:pt x="255633" y="77018"/>
                </a:lnTo>
                <a:lnTo>
                  <a:pt x="253431" y="81157"/>
                </a:lnTo>
                <a:close/>
              </a:path>
              <a:path w="370901" h="87383">
                <a:moveTo>
                  <a:pt x="231632" y="73686"/>
                </a:moveTo>
                <a:lnTo>
                  <a:pt x="228798" y="67326"/>
                </a:lnTo>
                <a:lnTo>
                  <a:pt x="227381" y="60824"/>
                </a:lnTo>
                <a:lnTo>
                  <a:pt x="227381" y="49042"/>
                </a:lnTo>
                <a:lnTo>
                  <a:pt x="230739" y="15053"/>
                </a:lnTo>
                <a:lnTo>
                  <a:pt x="222453" y="25525"/>
                </a:lnTo>
                <a:lnTo>
                  <a:pt x="217481" y="37181"/>
                </a:lnTo>
                <a:lnTo>
                  <a:pt x="215824" y="50021"/>
                </a:lnTo>
                <a:lnTo>
                  <a:pt x="215915" y="53346"/>
                </a:lnTo>
                <a:lnTo>
                  <a:pt x="218503" y="66452"/>
                </a:lnTo>
                <a:lnTo>
                  <a:pt x="224660" y="76866"/>
                </a:lnTo>
                <a:lnTo>
                  <a:pt x="230550" y="83592"/>
                </a:lnTo>
                <a:lnTo>
                  <a:pt x="237084" y="86955"/>
                </a:lnTo>
                <a:lnTo>
                  <a:pt x="234464" y="80045"/>
                </a:lnTo>
                <a:lnTo>
                  <a:pt x="231632" y="73686"/>
                </a:lnTo>
                <a:close/>
              </a:path>
              <a:path w="370901" h="87383">
                <a:moveTo>
                  <a:pt x="345707" y="81880"/>
                </a:moveTo>
                <a:lnTo>
                  <a:pt x="342160" y="79740"/>
                </a:lnTo>
                <a:lnTo>
                  <a:pt x="345524" y="85794"/>
                </a:lnTo>
                <a:lnTo>
                  <a:pt x="353147" y="85794"/>
                </a:lnTo>
                <a:lnTo>
                  <a:pt x="348153" y="81880"/>
                </a:lnTo>
                <a:lnTo>
                  <a:pt x="345707" y="81880"/>
                </a:lnTo>
                <a:close/>
              </a:path>
              <a:path w="370901" h="87383">
                <a:moveTo>
                  <a:pt x="312808" y="36078"/>
                </a:moveTo>
                <a:lnTo>
                  <a:pt x="308650" y="42153"/>
                </a:lnTo>
                <a:lnTo>
                  <a:pt x="304064" y="45190"/>
                </a:lnTo>
                <a:lnTo>
                  <a:pt x="296400" y="45190"/>
                </a:lnTo>
                <a:lnTo>
                  <a:pt x="296787" y="49470"/>
                </a:lnTo>
                <a:lnTo>
                  <a:pt x="303921" y="49470"/>
                </a:lnTo>
                <a:lnTo>
                  <a:pt x="309945" y="45975"/>
                </a:lnTo>
                <a:lnTo>
                  <a:pt x="314857" y="38983"/>
                </a:lnTo>
                <a:lnTo>
                  <a:pt x="316966" y="30004"/>
                </a:lnTo>
                <a:lnTo>
                  <a:pt x="312808" y="360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8" name="object 808"/>
          <p:cNvSpPr/>
          <p:nvPr/>
        </p:nvSpPr>
        <p:spPr>
          <a:xfrm>
            <a:off x="5609279" y="3588317"/>
            <a:ext cx="337183" cy="76834"/>
          </a:xfrm>
          <a:custGeom>
            <a:avLst/>
            <a:gdLst/>
            <a:ahLst/>
            <a:cxnLst/>
            <a:rect l="l" t="t" r="r" b="b"/>
            <a:pathLst>
              <a:path w="370901" h="87078">
                <a:moveTo>
                  <a:pt x="169014" y="73686"/>
                </a:moveTo>
                <a:lnTo>
                  <a:pt x="166180" y="67326"/>
                </a:lnTo>
                <a:lnTo>
                  <a:pt x="164763" y="60824"/>
                </a:lnTo>
                <a:lnTo>
                  <a:pt x="164763" y="49042"/>
                </a:lnTo>
                <a:lnTo>
                  <a:pt x="168121" y="15053"/>
                </a:lnTo>
                <a:lnTo>
                  <a:pt x="159835" y="25525"/>
                </a:lnTo>
                <a:lnTo>
                  <a:pt x="154863" y="37181"/>
                </a:lnTo>
                <a:lnTo>
                  <a:pt x="153206" y="50021"/>
                </a:lnTo>
                <a:lnTo>
                  <a:pt x="153296" y="53346"/>
                </a:lnTo>
                <a:lnTo>
                  <a:pt x="155885" y="66452"/>
                </a:lnTo>
                <a:lnTo>
                  <a:pt x="162042" y="76866"/>
                </a:lnTo>
                <a:lnTo>
                  <a:pt x="167932" y="83592"/>
                </a:lnTo>
                <a:lnTo>
                  <a:pt x="174466" y="86955"/>
                </a:lnTo>
                <a:lnTo>
                  <a:pt x="171846" y="80045"/>
                </a:lnTo>
                <a:lnTo>
                  <a:pt x="169014" y="73686"/>
                </a:lnTo>
                <a:close/>
              </a:path>
              <a:path w="370901" h="87078">
                <a:moveTo>
                  <a:pt x="227626" y="76071"/>
                </a:moveTo>
                <a:lnTo>
                  <a:pt x="234079" y="69382"/>
                </a:lnTo>
                <a:lnTo>
                  <a:pt x="244555" y="58242"/>
                </a:lnTo>
                <a:lnTo>
                  <a:pt x="252412" y="49444"/>
                </a:lnTo>
                <a:lnTo>
                  <a:pt x="257651" y="42988"/>
                </a:lnTo>
                <a:lnTo>
                  <a:pt x="262257" y="36792"/>
                </a:lnTo>
                <a:lnTo>
                  <a:pt x="264561" y="30351"/>
                </a:lnTo>
                <a:lnTo>
                  <a:pt x="264561" y="17387"/>
                </a:lnTo>
                <a:lnTo>
                  <a:pt x="262430" y="12077"/>
                </a:lnTo>
                <a:lnTo>
                  <a:pt x="258170" y="7735"/>
                </a:lnTo>
                <a:lnTo>
                  <a:pt x="253910" y="3393"/>
                </a:lnTo>
                <a:lnTo>
                  <a:pt x="248336" y="1223"/>
                </a:lnTo>
                <a:lnTo>
                  <a:pt x="235861" y="1223"/>
                </a:lnTo>
                <a:lnTo>
                  <a:pt x="230632" y="3047"/>
                </a:lnTo>
                <a:lnTo>
                  <a:pt x="225760" y="6695"/>
                </a:lnTo>
                <a:lnTo>
                  <a:pt x="220889" y="10344"/>
                </a:lnTo>
                <a:lnTo>
                  <a:pt x="217434" y="16857"/>
                </a:lnTo>
                <a:lnTo>
                  <a:pt x="215395" y="26233"/>
                </a:lnTo>
                <a:lnTo>
                  <a:pt x="218025" y="26783"/>
                </a:lnTo>
                <a:lnTo>
                  <a:pt x="219778" y="22136"/>
                </a:lnTo>
                <a:lnTo>
                  <a:pt x="221613" y="18691"/>
                </a:lnTo>
                <a:lnTo>
                  <a:pt x="223529" y="16449"/>
                </a:lnTo>
                <a:lnTo>
                  <a:pt x="226994" y="12372"/>
                </a:lnTo>
                <a:lnTo>
                  <a:pt x="231519" y="10334"/>
                </a:lnTo>
                <a:lnTo>
                  <a:pt x="241629" y="10334"/>
                </a:lnTo>
                <a:lnTo>
                  <a:pt x="245523" y="11914"/>
                </a:lnTo>
                <a:lnTo>
                  <a:pt x="248784" y="15073"/>
                </a:lnTo>
                <a:lnTo>
                  <a:pt x="252045" y="18233"/>
                </a:lnTo>
                <a:lnTo>
                  <a:pt x="253676" y="22829"/>
                </a:lnTo>
                <a:lnTo>
                  <a:pt x="253676" y="35752"/>
                </a:lnTo>
                <a:lnTo>
                  <a:pt x="251006" y="42825"/>
                </a:lnTo>
                <a:lnTo>
                  <a:pt x="245665" y="50082"/>
                </a:lnTo>
                <a:lnTo>
                  <a:pt x="242605" y="54041"/>
                </a:lnTo>
                <a:lnTo>
                  <a:pt x="235715" y="62187"/>
                </a:lnTo>
                <a:lnTo>
                  <a:pt x="226604" y="72241"/>
                </a:lnTo>
                <a:lnTo>
                  <a:pt x="215273" y="84204"/>
                </a:lnTo>
                <a:lnTo>
                  <a:pt x="215273" y="85610"/>
                </a:lnTo>
                <a:lnTo>
                  <a:pt x="264132" y="85610"/>
                </a:lnTo>
                <a:lnTo>
                  <a:pt x="270920" y="68549"/>
                </a:lnTo>
                <a:lnTo>
                  <a:pt x="269330" y="67815"/>
                </a:lnTo>
                <a:lnTo>
                  <a:pt x="267332" y="71444"/>
                </a:lnTo>
                <a:lnTo>
                  <a:pt x="265539" y="73727"/>
                </a:lnTo>
                <a:lnTo>
                  <a:pt x="262359" y="75602"/>
                </a:lnTo>
                <a:lnTo>
                  <a:pt x="259607" y="76071"/>
                </a:lnTo>
                <a:lnTo>
                  <a:pt x="227626" y="76071"/>
                </a:lnTo>
                <a:close/>
              </a:path>
              <a:path w="370901" h="87078">
                <a:moveTo>
                  <a:pt x="345707" y="81880"/>
                </a:moveTo>
                <a:lnTo>
                  <a:pt x="342160" y="79740"/>
                </a:lnTo>
                <a:lnTo>
                  <a:pt x="345524" y="85794"/>
                </a:lnTo>
                <a:lnTo>
                  <a:pt x="353147" y="85794"/>
                </a:lnTo>
                <a:lnTo>
                  <a:pt x="348153" y="81880"/>
                </a:lnTo>
                <a:lnTo>
                  <a:pt x="345707" y="81880"/>
                </a:lnTo>
                <a:close/>
              </a:path>
              <a:path w="370901" h="87078">
                <a:moveTo>
                  <a:pt x="312808" y="36078"/>
                </a:moveTo>
                <a:lnTo>
                  <a:pt x="308650" y="42153"/>
                </a:lnTo>
                <a:lnTo>
                  <a:pt x="304064" y="45190"/>
                </a:lnTo>
                <a:lnTo>
                  <a:pt x="296400" y="45190"/>
                </a:lnTo>
                <a:lnTo>
                  <a:pt x="296787" y="49470"/>
                </a:lnTo>
                <a:lnTo>
                  <a:pt x="303921" y="49470"/>
                </a:lnTo>
                <a:lnTo>
                  <a:pt x="309945" y="45975"/>
                </a:lnTo>
                <a:lnTo>
                  <a:pt x="314857" y="38983"/>
                </a:lnTo>
                <a:lnTo>
                  <a:pt x="316966" y="30004"/>
                </a:lnTo>
                <a:lnTo>
                  <a:pt x="312808" y="36078"/>
                </a:lnTo>
                <a:close/>
              </a:path>
              <a:path w="370901" h="87078">
                <a:moveTo>
                  <a:pt x="283354" y="42234"/>
                </a:moveTo>
                <a:lnTo>
                  <a:pt x="286452" y="45129"/>
                </a:lnTo>
                <a:lnTo>
                  <a:pt x="289551" y="48023"/>
                </a:lnTo>
                <a:lnTo>
                  <a:pt x="292996" y="49470"/>
                </a:lnTo>
                <a:lnTo>
                  <a:pt x="296787" y="49470"/>
                </a:lnTo>
                <a:lnTo>
                  <a:pt x="296400" y="45190"/>
                </a:lnTo>
                <a:lnTo>
                  <a:pt x="293149" y="42897"/>
                </a:lnTo>
                <a:lnTo>
                  <a:pt x="291222" y="39258"/>
                </a:lnTo>
                <a:lnTo>
                  <a:pt x="291222" y="30615"/>
                </a:lnTo>
                <a:lnTo>
                  <a:pt x="293271" y="24103"/>
                </a:lnTo>
                <a:lnTo>
                  <a:pt x="297368" y="17030"/>
                </a:lnTo>
                <a:lnTo>
                  <a:pt x="301465" y="9957"/>
                </a:lnTo>
                <a:lnTo>
                  <a:pt x="305490" y="6420"/>
                </a:lnTo>
                <a:lnTo>
                  <a:pt x="309445" y="6420"/>
                </a:lnTo>
                <a:lnTo>
                  <a:pt x="310535" y="6899"/>
                </a:lnTo>
                <a:lnTo>
                  <a:pt x="314337" y="9417"/>
                </a:lnTo>
                <a:lnTo>
                  <a:pt x="317670" y="10518"/>
                </a:lnTo>
                <a:lnTo>
                  <a:pt x="319046" y="13636"/>
                </a:lnTo>
                <a:lnTo>
                  <a:pt x="319046" y="23379"/>
                </a:lnTo>
                <a:lnTo>
                  <a:pt x="316966" y="30004"/>
                </a:lnTo>
                <a:lnTo>
                  <a:pt x="314857" y="38983"/>
                </a:lnTo>
                <a:lnTo>
                  <a:pt x="319769" y="31992"/>
                </a:lnTo>
                <a:lnTo>
                  <a:pt x="322225" y="24827"/>
                </a:lnTo>
                <a:lnTo>
                  <a:pt x="322225" y="17489"/>
                </a:lnTo>
                <a:lnTo>
                  <a:pt x="322042" y="14156"/>
                </a:lnTo>
                <a:lnTo>
                  <a:pt x="321369" y="11435"/>
                </a:lnTo>
                <a:lnTo>
                  <a:pt x="324427" y="12168"/>
                </a:lnTo>
                <a:lnTo>
                  <a:pt x="327913" y="12596"/>
                </a:lnTo>
                <a:lnTo>
                  <a:pt x="332601" y="12596"/>
                </a:lnTo>
                <a:lnTo>
                  <a:pt x="336106" y="11924"/>
                </a:lnTo>
                <a:lnTo>
                  <a:pt x="339898" y="10538"/>
                </a:lnTo>
                <a:lnTo>
                  <a:pt x="342955" y="9111"/>
                </a:lnTo>
                <a:lnTo>
                  <a:pt x="299355" y="87383"/>
                </a:lnTo>
                <a:lnTo>
                  <a:pt x="305287" y="87383"/>
                </a:lnTo>
                <a:lnTo>
                  <a:pt x="353534" y="978"/>
                </a:lnTo>
                <a:lnTo>
                  <a:pt x="348643" y="978"/>
                </a:lnTo>
                <a:lnTo>
                  <a:pt x="346319" y="3261"/>
                </a:lnTo>
                <a:lnTo>
                  <a:pt x="341977" y="6176"/>
                </a:lnTo>
                <a:lnTo>
                  <a:pt x="338023" y="8459"/>
                </a:lnTo>
                <a:lnTo>
                  <a:pt x="333702" y="9600"/>
                </a:lnTo>
                <a:lnTo>
                  <a:pt x="327219" y="9600"/>
                </a:lnTo>
                <a:lnTo>
                  <a:pt x="323754" y="9111"/>
                </a:lnTo>
                <a:lnTo>
                  <a:pt x="320717" y="8214"/>
                </a:lnTo>
                <a:lnTo>
                  <a:pt x="317456" y="5320"/>
                </a:lnTo>
                <a:lnTo>
                  <a:pt x="314949" y="3730"/>
                </a:lnTo>
                <a:lnTo>
                  <a:pt x="311300" y="2752"/>
                </a:lnTo>
                <a:lnTo>
                  <a:pt x="301720" y="2752"/>
                </a:lnTo>
                <a:lnTo>
                  <a:pt x="295462" y="6013"/>
                </a:lnTo>
                <a:lnTo>
                  <a:pt x="289999" y="12535"/>
                </a:lnTo>
                <a:lnTo>
                  <a:pt x="284537" y="19058"/>
                </a:lnTo>
                <a:lnTo>
                  <a:pt x="281805" y="25683"/>
                </a:lnTo>
                <a:lnTo>
                  <a:pt x="281805" y="37994"/>
                </a:lnTo>
                <a:lnTo>
                  <a:pt x="283354" y="42234"/>
                </a:lnTo>
                <a:close/>
              </a:path>
              <a:path w="370901" h="87078">
                <a:moveTo>
                  <a:pt x="331856" y="78812"/>
                </a:moveTo>
                <a:lnTo>
                  <a:pt x="334853" y="81605"/>
                </a:lnTo>
                <a:lnTo>
                  <a:pt x="337849" y="84397"/>
                </a:lnTo>
                <a:lnTo>
                  <a:pt x="341407" y="85794"/>
                </a:lnTo>
                <a:lnTo>
                  <a:pt x="345524" y="85794"/>
                </a:lnTo>
                <a:lnTo>
                  <a:pt x="342160" y="79740"/>
                </a:lnTo>
                <a:lnTo>
                  <a:pt x="339837" y="76254"/>
                </a:lnTo>
                <a:lnTo>
                  <a:pt x="339837" y="68142"/>
                </a:lnTo>
                <a:lnTo>
                  <a:pt x="341733" y="61721"/>
                </a:lnTo>
                <a:lnTo>
                  <a:pt x="345524" y="54301"/>
                </a:lnTo>
                <a:lnTo>
                  <a:pt x="349315" y="46882"/>
                </a:lnTo>
                <a:lnTo>
                  <a:pt x="353637" y="43172"/>
                </a:lnTo>
                <a:lnTo>
                  <a:pt x="361178" y="43172"/>
                </a:lnTo>
                <a:lnTo>
                  <a:pt x="363359" y="44130"/>
                </a:lnTo>
                <a:lnTo>
                  <a:pt x="366702" y="47962"/>
                </a:lnTo>
                <a:lnTo>
                  <a:pt x="367538" y="50632"/>
                </a:lnTo>
                <a:lnTo>
                  <a:pt x="367538" y="59601"/>
                </a:lnTo>
                <a:lnTo>
                  <a:pt x="365550" y="65624"/>
                </a:lnTo>
                <a:lnTo>
                  <a:pt x="361576" y="72126"/>
                </a:lnTo>
                <a:lnTo>
                  <a:pt x="357601" y="78629"/>
                </a:lnTo>
                <a:lnTo>
                  <a:pt x="353127" y="81880"/>
                </a:lnTo>
                <a:lnTo>
                  <a:pt x="348153" y="81880"/>
                </a:lnTo>
                <a:lnTo>
                  <a:pt x="353147" y="85794"/>
                </a:lnTo>
                <a:lnTo>
                  <a:pt x="359283" y="82064"/>
                </a:lnTo>
                <a:lnTo>
                  <a:pt x="363930" y="74603"/>
                </a:lnTo>
                <a:lnTo>
                  <a:pt x="368577" y="67143"/>
                </a:lnTo>
                <a:lnTo>
                  <a:pt x="370901" y="60335"/>
                </a:lnTo>
                <a:lnTo>
                  <a:pt x="370901" y="48431"/>
                </a:lnTo>
                <a:lnTo>
                  <a:pt x="369535" y="44497"/>
                </a:lnTo>
                <a:lnTo>
                  <a:pt x="366804" y="42377"/>
                </a:lnTo>
                <a:lnTo>
                  <a:pt x="364073" y="40257"/>
                </a:lnTo>
                <a:lnTo>
                  <a:pt x="360934" y="39197"/>
                </a:lnTo>
                <a:lnTo>
                  <a:pt x="350579" y="39197"/>
                </a:lnTo>
                <a:lnTo>
                  <a:pt x="344372" y="42326"/>
                </a:lnTo>
                <a:lnTo>
                  <a:pt x="338766" y="48584"/>
                </a:lnTo>
                <a:lnTo>
                  <a:pt x="333161" y="54842"/>
                </a:lnTo>
                <a:lnTo>
                  <a:pt x="330358" y="61497"/>
                </a:lnTo>
                <a:lnTo>
                  <a:pt x="330358" y="74461"/>
                </a:lnTo>
                <a:lnTo>
                  <a:pt x="331856" y="78812"/>
                </a:lnTo>
                <a:close/>
              </a:path>
              <a:path w="370901" h="87078">
                <a:moveTo>
                  <a:pt x="10497" y="11985"/>
                </a:moveTo>
                <a:lnTo>
                  <a:pt x="12535" y="14533"/>
                </a:lnTo>
                <a:lnTo>
                  <a:pt x="12780" y="17978"/>
                </a:lnTo>
                <a:lnTo>
                  <a:pt x="12780" y="78272"/>
                </a:lnTo>
                <a:lnTo>
                  <a:pt x="12026" y="80657"/>
                </a:lnTo>
                <a:lnTo>
                  <a:pt x="9009" y="82859"/>
                </a:lnTo>
                <a:lnTo>
                  <a:pt x="5788" y="83531"/>
                </a:lnTo>
                <a:lnTo>
                  <a:pt x="856" y="83776"/>
                </a:lnTo>
                <a:lnTo>
                  <a:pt x="856" y="85610"/>
                </a:lnTo>
                <a:lnTo>
                  <a:pt x="35344" y="85610"/>
                </a:lnTo>
                <a:lnTo>
                  <a:pt x="35344" y="83898"/>
                </a:lnTo>
                <a:lnTo>
                  <a:pt x="30778" y="83735"/>
                </a:lnTo>
                <a:lnTo>
                  <a:pt x="27659" y="83225"/>
                </a:lnTo>
                <a:lnTo>
                  <a:pt x="25988" y="82369"/>
                </a:lnTo>
                <a:lnTo>
                  <a:pt x="23481" y="79516"/>
                </a:lnTo>
                <a:lnTo>
                  <a:pt x="23481" y="2752"/>
                </a:lnTo>
                <a:lnTo>
                  <a:pt x="23175" y="1589"/>
                </a:lnTo>
                <a:lnTo>
                  <a:pt x="22442" y="1589"/>
                </a:lnTo>
                <a:lnTo>
                  <a:pt x="0" y="13025"/>
                </a:lnTo>
                <a:lnTo>
                  <a:pt x="1467" y="14085"/>
                </a:lnTo>
                <a:lnTo>
                  <a:pt x="4738" y="12872"/>
                </a:lnTo>
                <a:lnTo>
                  <a:pt x="7806" y="11985"/>
                </a:lnTo>
                <a:lnTo>
                  <a:pt x="10497" y="11985"/>
                </a:lnTo>
                <a:close/>
              </a:path>
              <a:path w="370901" h="87078">
                <a:moveTo>
                  <a:pt x="73115" y="11985"/>
                </a:moveTo>
                <a:lnTo>
                  <a:pt x="75153" y="14533"/>
                </a:lnTo>
                <a:lnTo>
                  <a:pt x="75398" y="17978"/>
                </a:lnTo>
                <a:lnTo>
                  <a:pt x="75398" y="78272"/>
                </a:lnTo>
                <a:lnTo>
                  <a:pt x="74644" y="80657"/>
                </a:lnTo>
                <a:lnTo>
                  <a:pt x="71627" y="82859"/>
                </a:lnTo>
                <a:lnTo>
                  <a:pt x="68406" y="83531"/>
                </a:lnTo>
                <a:lnTo>
                  <a:pt x="63474" y="83776"/>
                </a:lnTo>
                <a:lnTo>
                  <a:pt x="63474" y="85610"/>
                </a:lnTo>
                <a:lnTo>
                  <a:pt x="97962" y="85610"/>
                </a:lnTo>
                <a:lnTo>
                  <a:pt x="97962" y="83898"/>
                </a:lnTo>
                <a:lnTo>
                  <a:pt x="93396" y="83735"/>
                </a:lnTo>
                <a:lnTo>
                  <a:pt x="90277" y="83225"/>
                </a:lnTo>
                <a:lnTo>
                  <a:pt x="88606" y="82369"/>
                </a:lnTo>
                <a:lnTo>
                  <a:pt x="86099" y="79516"/>
                </a:lnTo>
                <a:lnTo>
                  <a:pt x="86099" y="2752"/>
                </a:lnTo>
                <a:lnTo>
                  <a:pt x="85793" y="1589"/>
                </a:lnTo>
                <a:lnTo>
                  <a:pt x="85060" y="1589"/>
                </a:lnTo>
                <a:lnTo>
                  <a:pt x="62618" y="13025"/>
                </a:lnTo>
                <a:lnTo>
                  <a:pt x="64085" y="14085"/>
                </a:lnTo>
                <a:lnTo>
                  <a:pt x="67356" y="12872"/>
                </a:lnTo>
                <a:lnTo>
                  <a:pt x="70424" y="11985"/>
                </a:lnTo>
                <a:lnTo>
                  <a:pt x="73115" y="11985"/>
                </a:lnTo>
                <a:close/>
              </a:path>
              <a:path w="370901" h="87078">
                <a:moveTo>
                  <a:pt x="138016" y="76560"/>
                </a:moveTo>
                <a:lnTo>
                  <a:pt x="135325" y="73869"/>
                </a:lnTo>
                <a:lnTo>
                  <a:pt x="131779" y="73197"/>
                </a:lnTo>
                <a:lnTo>
                  <a:pt x="128222" y="73869"/>
                </a:lnTo>
                <a:lnTo>
                  <a:pt x="125490" y="76560"/>
                </a:lnTo>
                <a:lnTo>
                  <a:pt x="124808" y="80107"/>
                </a:lnTo>
                <a:lnTo>
                  <a:pt x="125480" y="83663"/>
                </a:lnTo>
                <a:lnTo>
                  <a:pt x="128170" y="86395"/>
                </a:lnTo>
                <a:lnTo>
                  <a:pt x="131779" y="87078"/>
                </a:lnTo>
                <a:lnTo>
                  <a:pt x="135376" y="86395"/>
                </a:lnTo>
                <a:lnTo>
                  <a:pt x="138026" y="83663"/>
                </a:lnTo>
                <a:lnTo>
                  <a:pt x="138689" y="80107"/>
                </a:lnTo>
                <a:lnTo>
                  <a:pt x="138016" y="76560"/>
                </a:lnTo>
                <a:close/>
              </a:path>
              <a:path w="370901" h="87078">
                <a:moveTo>
                  <a:pt x="190813" y="81157"/>
                </a:moveTo>
                <a:lnTo>
                  <a:pt x="187286" y="83225"/>
                </a:lnTo>
                <a:lnTo>
                  <a:pt x="176321" y="83225"/>
                </a:lnTo>
                <a:lnTo>
                  <a:pt x="171846" y="80045"/>
                </a:lnTo>
                <a:lnTo>
                  <a:pt x="174466" y="86955"/>
                </a:lnTo>
                <a:lnTo>
                  <a:pt x="189305" y="86955"/>
                </a:lnTo>
                <a:lnTo>
                  <a:pt x="195532" y="83959"/>
                </a:lnTo>
                <a:lnTo>
                  <a:pt x="200323" y="77966"/>
                </a:lnTo>
                <a:lnTo>
                  <a:pt x="205112" y="71974"/>
                </a:lnTo>
                <a:lnTo>
                  <a:pt x="207507" y="65247"/>
                </a:lnTo>
                <a:lnTo>
                  <a:pt x="207507" y="49470"/>
                </a:lnTo>
                <a:lnTo>
                  <a:pt x="205306" y="43070"/>
                </a:lnTo>
                <a:lnTo>
                  <a:pt x="200903" y="38586"/>
                </a:lnTo>
                <a:lnTo>
                  <a:pt x="196500" y="34101"/>
                </a:lnTo>
                <a:lnTo>
                  <a:pt x="191058" y="31859"/>
                </a:lnTo>
                <a:lnTo>
                  <a:pt x="181274" y="31859"/>
                </a:lnTo>
                <a:lnTo>
                  <a:pt x="177992" y="32511"/>
                </a:lnTo>
                <a:lnTo>
                  <a:pt x="174731" y="33816"/>
                </a:lnTo>
                <a:lnTo>
                  <a:pt x="170715" y="35691"/>
                </a:lnTo>
                <a:lnTo>
                  <a:pt x="168187" y="37240"/>
                </a:lnTo>
                <a:lnTo>
                  <a:pt x="169166" y="32797"/>
                </a:lnTo>
                <a:lnTo>
                  <a:pt x="170960" y="28312"/>
                </a:lnTo>
                <a:lnTo>
                  <a:pt x="173568" y="23787"/>
                </a:lnTo>
                <a:lnTo>
                  <a:pt x="176178" y="19262"/>
                </a:lnTo>
                <a:lnTo>
                  <a:pt x="178970" y="15532"/>
                </a:lnTo>
                <a:lnTo>
                  <a:pt x="181947" y="12596"/>
                </a:lnTo>
                <a:lnTo>
                  <a:pt x="184841" y="9702"/>
                </a:lnTo>
                <a:lnTo>
                  <a:pt x="188133" y="7450"/>
                </a:lnTo>
                <a:lnTo>
                  <a:pt x="191822" y="5839"/>
                </a:lnTo>
                <a:lnTo>
                  <a:pt x="195512" y="4229"/>
                </a:lnTo>
                <a:lnTo>
                  <a:pt x="199904" y="2955"/>
                </a:lnTo>
                <a:lnTo>
                  <a:pt x="205000" y="2018"/>
                </a:lnTo>
                <a:lnTo>
                  <a:pt x="204694" y="0"/>
                </a:lnTo>
                <a:lnTo>
                  <a:pt x="193284" y="1233"/>
                </a:lnTo>
                <a:lnTo>
                  <a:pt x="181353" y="5548"/>
                </a:lnTo>
                <a:lnTo>
                  <a:pt x="170327" y="12964"/>
                </a:lnTo>
                <a:lnTo>
                  <a:pt x="168121" y="15053"/>
                </a:lnTo>
                <a:lnTo>
                  <a:pt x="164763" y="49042"/>
                </a:lnTo>
                <a:lnTo>
                  <a:pt x="165375" y="45373"/>
                </a:lnTo>
                <a:lnTo>
                  <a:pt x="166597" y="43172"/>
                </a:lnTo>
                <a:lnTo>
                  <a:pt x="168677" y="39421"/>
                </a:lnTo>
                <a:lnTo>
                  <a:pt x="172876" y="37546"/>
                </a:lnTo>
                <a:lnTo>
                  <a:pt x="186044" y="37546"/>
                </a:lnTo>
                <a:lnTo>
                  <a:pt x="190895" y="41052"/>
                </a:lnTo>
                <a:lnTo>
                  <a:pt x="193749" y="48064"/>
                </a:lnTo>
                <a:lnTo>
                  <a:pt x="195461" y="52263"/>
                </a:lnTo>
                <a:lnTo>
                  <a:pt x="196316" y="57073"/>
                </a:lnTo>
                <a:lnTo>
                  <a:pt x="196316" y="68040"/>
                </a:lnTo>
                <a:lnTo>
                  <a:pt x="195216" y="72881"/>
                </a:lnTo>
                <a:lnTo>
                  <a:pt x="193015" y="77018"/>
                </a:lnTo>
                <a:lnTo>
                  <a:pt x="190813" y="8115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9" name="object 809"/>
          <p:cNvSpPr/>
          <p:nvPr/>
        </p:nvSpPr>
        <p:spPr>
          <a:xfrm>
            <a:off x="6019142" y="3589451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64024" y="66531"/>
                </a:moveTo>
                <a:lnTo>
                  <a:pt x="63331" y="81839"/>
                </a:lnTo>
                <a:lnTo>
                  <a:pt x="69935" y="85488"/>
                </a:lnTo>
                <a:lnTo>
                  <a:pt x="77966" y="85488"/>
                </a:lnTo>
                <a:lnTo>
                  <a:pt x="84774" y="84630"/>
                </a:lnTo>
                <a:lnTo>
                  <a:pt x="88810" y="78782"/>
                </a:lnTo>
                <a:lnTo>
                  <a:pt x="84692" y="82064"/>
                </a:lnTo>
                <a:lnTo>
                  <a:pt x="71525" y="82064"/>
                </a:lnTo>
                <a:lnTo>
                  <a:pt x="66633" y="76886"/>
                </a:lnTo>
                <a:lnTo>
                  <a:pt x="64024" y="66531"/>
                </a:lnTo>
                <a:close/>
              </a:path>
              <a:path w="370901" h="86099">
                <a:moveTo>
                  <a:pt x="138016" y="75276"/>
                </a:moveTo>
                <a:lnTo>
                  <a:pt x="135325" y="72585"/>
                </a:lnTo>
                <a:lnTo>
                  <a:pt x="131779" y="71913"/>
                </a:lnTo>
                <a:lnTo>
                  <a:pt x="128222" y="72585"/>
                </a:lnTo>
                <a:lnTo>
                  <a:pt x="125490" y="75276"/>
                </a:lnTo>
                <a:lnTo>
                  <a:pt x="124808" y="78823"/>
                </a:lnTo>
                <a:lnTo>
                  <a:pt x="125480" y="82379"/>
                </a:lnTo>
                <a:lnTo>
                  <a:pt x="128170" y="85111"/>
                </a:lnTo>
                <a:lnTo>
                  <a:pt x="131779" y="85794"/>
                </a:lnTo>
                <a:lnTo>
                  <a:pt x="135376" y="85111"/>
                </a:lnTo>
                <a:lnTo>
                  <a:pt x="138026" y="82379"/>
                </a:lnTo>
                <a:lnTo>
                  <a:pt x="138689" y="78823"/>
                </a:lnTo>
                <a:lnTo>
                  <a:pt x="138016" y="75276"/>
                </a:lnTo>
                <a:close/>
              </a:path>
              <a:path w="370901" h="86099">
                <a:moveTo>
                  <a:pt x="156925" y="6267"/>
                </a:moveTo>
                <a:lnTo>
                  <a:pt x="155662" y="9325"/>
                </a:lnTo>
                <a:lnTo>
                  <a:pt x="154021" y="13351"/>
                </a:lnTo>
                <a:lnTo>
                  <a:pt x="151371" y="19874"/>
                </a:lnTo>
                <a:lnTo>
                  <a:pt x="153511" y="20852"/>
                </a:lnTo>
                <a:lnTo>
                  <a:pt x="156161" y="16694"/>
                </a:lnTo>
                <a:lnTo>
                  <a:pt x="158353" y="13962"/>
                </a:lnTo>
                <a:lnTo>
                  <a:pt x="161817" y="11353"/>
                </a:lnTo>
                <a:lnTo>
                  <a:pt x="164661" y="10701"/>
                </a:lnTo>
                <a:lnTo>
                  <a:pt x="195277" y="10701"/>
                </a:lnTo>
                <a:lnTo>
                  <a:pt x="170511" y="85488"/>
                </a:lnTo>
                <a:lnTo>
                  <a:pt x="178583" y="85488"/>
                </a:lnTo>
                <a:lnTo>
                  <a:pt x="205122" y="3485"/>
                </a:lnTo>
                <a:lnTo>
                  <a:pt x="205122" y="1468"/>
                </a:lnTo>
                <a:lnTo>
                  <a:pt x="158770" y="1468"/>
                </a:lnTo>
                <a:lnTo>
                  <a:pt x="157751" y="4158"/>
                </a:lnTo>
                <a:lnTo>
                  <a:pt x="156925" y="6267"/>
                </a:lnTo>
                <a:close/>
              </a:path>
              <a:path w="370901" h="86099">
                <a:moveTo>
                  <a:pt x="252534" y="35161"/>
                </a:moveTo>
                <a:lnTo>
                  <a:pt x="256224" y="32674"/>
                </a:lnTo>
                <a:lnTo>
                  <a:pt x="258507" y="30514"/>
                </a:lnTo>
                <a:lnTo>
                  <a:pt x="262461" y="26723"/>
                </a:lnTo>
                <a:lnTo>
                  <a:pt x="264438" y="22442"/>
                </a:lnTo>
                <a:lnTo>
                  <a:pt x="264438" y="12984"/>
                </a:lnTo>
                <a:lnTo>
                  <a:pt x="262502" y="8866"/>
                </a:lnTo>
                <a:lnTo>
                  <a:pt x="258629" y="5320"/>
                </a:lnTo>
                <a:lnTo>
                  <a:pt x="254756" y="1773"/>
                </a:lnTo>
                <a:lnTo>
                  <a:pt x="249538" y="0"/>
                </a:lnTo>
                <a:lnTo>
                  <a:pt x="242974" y="0"/>
                </a:lnTo>
                <a:lnTo>
                  <a:pt x="237389" y="3424"/>
                </a:lnTo>
                <a:lnTo>
                  <a:pt x="245991" y="3424"/>
                </a:lnTo>
                <a:lnTo>
                  <a:pt x="249609" y="4780"/>
                </a:lnTo>
                <a:lnTo>
                  <a:pt x="251994" y="7491"/>
                </a:lnTo>
                <a:lnTo>
                  <a:pt x="254379" y="10201"/>
                </a:lnTo>
                <a:lnTo>
                  <a:pt x="255571" y="13494"/>
                </a:lnTo>
                <a:lnTo>
                  <a:pt x="255571" y="21810"/>
                </a:lnTo>
                <a:lnTo>
                  <a:pt x="254307" y="25601"/>
                </a:lnTo>
                <a:lnTo>
                  <a:pt x="251780" y="28740"/>
                </a:lnTo>
                <a:lnTo>
                  <a:pt x="250312" y="30575"/>
                </a:lnTo>
                <a:lnTo>
                  <a:pt x="247663" y="32838"/>
                </a:lnTo>
                <a:lnTo>
                  <a:pt x="243830" y="35528"/>
                </a:lnTo>
                <a:lnTo>
                  <a:pt x="239142" y="32634"/>
                </a:lnTo>
                <a:lnTo>
                  <a:pt x="237777" y="45251"/>
                </a:lnTo>
                <a:lnTo>
                  <a:pt x="245686" y="50836"/>
                </a:lnTo>
                <a:lnTo>
                  <a:pt x="250914" y="55004"/>
                </a:lnTo>
                <a:lnTo>
                  <a:pt x="253462" y="57756"/>
                </a:lnTo>
                <a:lnTo>
                  <a:pt x="256010" y="60508"/>
                </a:lnTo>
                <a:lnTo>
                  <a:pt x="257283" y="64106"/>
                </a:lnTo>
                <a:lnTo>
                  <a:pt x="257283" y="72463"/>
                </a:lnTo>
                <a:lnTo>
                  <a:pt x="256081" y="75724"/>
                </a:lnTo>
                <a:lnTo>
                  <a:pt x="253676" y="78333"/>
                </a:lnTo>
                <a:lnTo>
                  <a:pt x="251270" y="80943"/>
                </a:lnTo>
                <a:lnTo>
                  <a:pt x="247724" y="82247"/>
                </a:lnTo>
                <a:lnTo>
                  <a:pt x="238592" y="82247"/>
                </a:lnTo>
                <a:lnTo>
                  <a:pt x="234933" y="80596"/>
                </a:lnTo>
                <a:lnTo>
                  <a:pt x="232059" y="77294"/>
                </a:lnTo>
                <a:lnTo>
                  <a:pt x="235779" y="85671"/>
                </a:lnTo>
                <a:lnTo>
                  <a:pt x="249843" y="85671"/>
                </a:lnTo>
                <a:lnTo>
                  <a:pt x="255765" y="83674"/>
                </a:lnTo>
                <a:lnTo>
                  <a:pt x="260189" y="79679"/>
                </a:lnTo>
                <a:lnTo>
                  <a:pt x="264611" y="75684"/>
                </a:lnTo>
                <a:lnTo>
                  <a:pt x="266823" y="70751"/>
                </a:lnTo>
                <a:lnTo>
                  <a:pt x="266823" y="59703"/>
                </a:lnTo>
                <a:lnTo>
                  <a:pt x="265325" y="55208"/>
                </a:lnTo>
                <a:lnTo>
                  <a:pt x="262329" y="51397"/>
                </a:lnTo>
                <a:lnTo>
                  <a:pt x="259332" y="47585"/>
                </a:lnTo>
                <a:lnTo>
                  <a:pt x="254369" y="43111"/>
                </a:lnTo>
                <a:lnTo>
                  <a:pt x="247438" y="37974"/>
                </a:lnTo>
                <a:lnTo>
                  <a:pt x="252534" y="35161"/>
                </a:lnTo>
                <a:close/>
              </a:path>
              <a:path w="370901" h="86099">
                <a:moveTo>
                  <a:pt x="220583" y="76448"/>
                </a:moveTo>
                <a:lnTo>
                  <a:pt x="225333" y="80137"/>
                </a:lnTo>
                <a:lnTo>
                  <a:pt x="230082" y="83827"/>
                </a:lnTo>
                <a:lnTo>
                  <a:pt x="235779" y="85671"/>
                </a:lnTo>
                <a:lnTo>
                  <a:pt x="232059" y="77294"/>
                </a:lnTo>
                <a:lnTo>
                  <a:pt x="229185" y="73991"/>
                </a:lnTo>
                <a:lnTo>
                  <a:pt x="227748" y="69548"/>
                </a:lnTo>
                <a:lnTo>
                  <a:pt x="227748" y="60702"/>
                </a:lnTo>
                <a:lnTo>
                  <a:pt x="228543" y="57318"/>
                </a:lnTo>
                <a:lnTo>
                  <a:pt x="230133" y="53812"/>
                </a:lnTo>
                <a:lnTo>
                  <a:pt x="231723" y="50306"/>
                </a:lnTo>
                <a:lnTo>
                  <a:pt x="234271" y="47452"/>
                </a:lnTo>
                <a:lnTo>
                  <a:pt x="237777" y="45251"/>
                </a:lnTo>
                <a:lnTo>
                  <a:pt x="239142" y="32634"/>
                </a:lnTo>
                <a:lnTo>
                  <a:pt x="235361" y="29545"/>
                </a:lnTo>
                <a:lnTo>
                  <a:pt x="232487" y="26264"/>
                </a:lnTo>
                <a:lnTo>
                  <a:pt x="229613" y="22982"/>
                </a:lnTo>
                <a:lnTo>
                  <a:pt x="228176" y="19425"/>
                </a:lnTo>
                <a:lnTo>
                  <a:pt x="228176" y="12210"/>
                </a:lnTo>
                <a:lnTo>
                  <a:pt x="229399" y="9335"/>
                </a:lnTo>
                <a:lnTo>
                  <a:pt x="234291" y="4606"/>
                </a:lnTo>
                <a:lnTo>
                  <a:pt x="237389" y="3424"/>
                </a:lnTo>
                <a:lnTo>
                  <a:pt x="242974" y="0"/>
                </a:lnTo>
                <a:lnTo>
                  <a:pt x="235840" y="0"/>
                </a:lnTo>
                <a:lnTo>
                  <a:pt x="230041" y="1875"/>
                </a:lnTo>
                <a:lnTo>
                  <a:pt x="225577" y="5625"/>
                </a:lnTo>
                <a:lnTo>
                  <a:pt x="221113" y="9376"/>
                </a:lnTo>
                <a:lnTo>
                  <a:pt x="218881" y="13942"/>
                </a:lnTo>
                <a:lnTo>
                  <a:pt x="218881" y="24052"/>
                </a:lnTo>
                <a:lnTo>
                  <a:pt x="220390" y="28373"/>
                </a:lnTo>
                <a:lnTo>
                  <a:pt x="223407" y="32287"/>
                </a:lnTo>
                <a:lnTo>
                  <a:pt x="225363" y="34855"/>
                </a:lnTo>
                <a:lnTo>
                  <a:pt x="229032" y="38300"/>
                </a:lnTo>
                <a:lnTo>
                  <a:pt x="234413" y="42621"/>
                </a:lnTo>
                <a:lnTo>
                  <a:pt x="229073" y="46209"/>
                </a:lnTo>
                <a:lnTo>
                  <a:pt x="225322" y="49287"/>
                </a:lnTo>
                <a:lnTo>
                  <a:pt x="223161" y="51855"/>
                </a:lnTo>
                <a:lnTo>
                  <a:pt x="219860" y="55810"/>
                </a:lnTo>
                <a:lnTo>
                  <a:pt x="218209" y="60375"/>
                </a:lnTo>
                <a:lnTo>
                  <a:pt x="218209" y="71587"/>
                </a:lnTo>
                <a:lnTo>
                  <a:pt x="220583" y="76448"/>
                </a:lnTo>
                <a:close/>
              </a:path>
              <a:path w="370901" h="86099">
                <a:moveTo>
                  <a:pt x="345707" y="80596"/>
                </a:moveTo>
                <a:lnTo>
                  <a:pt x="342161" y="78456"/>
                </a:lnTo>
                <a:lnTo>
                  <a:pt x="345524" y="84509"/>
                </a:lnTo>
                <a:lnTo>
                  <a:pt x="353148" y="84509"/>
                </a:lnTo>
                <a:lnTo>
                  <a:pt x="348153" y="80596"/>
                </a:lnTo>
                <a:lnTo>
                  <a:pt x="345707" y="80596"/>
                </a:lnTo>
                <a:close/>
              </a:path>
              <a:path w="370901" h="86099">
                <a:moveTo>
                  <a:pt x="312808" y="34794"/>
                </a:moveTo>
                <a:lnTo>
                  <a:pt x="308650" y="40869"/>
                </a:lnTo>
                <a:lnTo>
                  <a:pt x="304064" y="43906"/>
                </a:lnTo>
                <a:lnTo>
                  <a:pt x="296400" y="43906"/>
                </a:lnTo>
                <a:lnTo>
                  <a:pt x="296787" y="48186"/>
                </a:lnTo>
                <a:lnTo>
                  <a:pt x="303921" y="48186"/>
                </a:lnTo>
                <a:lnTo>
                  <a:pt x="309945" y="44690"/>
                </a:lnTo>
                <a:lnTo>
                  <a:pt x="314857" y="37699"/>
                </a:lnTo>
                <a:lnTo>
                  <a:pt x="316967" y="28720"/>
                </a:lnTo>
                <a:lnTo>
                  <a:pt x="312808" y="34794"/>
                </a:lnTo>
                <a:close/>
              </a:path>
              <a:path w="370901" h="86099">
                <a:moveTo>
                  <a:pt x="283354" y="40950"/>
                </a:moveTo>
                <a:lnTo>
                  <a:pt x="286452" y="43845"/>
                </a:lnTo>
                <a:lnTo>
                  <a:pt x="289551" y="46739"/>
                </a:lnTo>
                <a:lnTo>
                  <a:pt x="292996" y="48186"/>
                </a:lnTo>
                <a:lnTo>
                  <a:pt x="296787" y="48186"/>
                </a:lnTo>
                <a:lnTo>
                  <a:pt x="296400" y="43906"/>
                </a:lnTo>
                <a:lnTo>
                  <a:pt x="293149" y="41613"/>
                </a:lnTo>
                <a:lnTo>
                  <a:pt x="291222" y="37974"/>
                </a:lnTo>
                <a:lnTo>
                  <a:pt x="291222" y="29331"/>
                </a:lnTo>
                <a:lnTo>
                  <a:pt x="293271" y="22819"/>
                </a:lnTo>
                <a:lnTo>
                  <a:pt x="297368" y="15746"/>
                </a:lnTo>
                <a:lnTo>
                  <a:pt x="301465" y="8673"/>
                </a:lnTo>
                <a:lnTo>
                  <a:pt x="305490" y="5136"/>
                </a:lnTo>
                <a:lnTo>
                  <a:pt x="309445" y="5136"/>
                </a:lnTo>
                <a:lnTo>
                  <a:pt x="310535" y="5615"/>
                </a:lnTo>
                <a:lnTo>
                  <a:pt x="314337" y="8133"/>
                </a:lnTo>
                <a:lnTo>
                  <a:pt x="317670" y="9233"/>
                </a:lnTo>
                <a:lnTo>
                  <a:pt x="319046" y="12352"/>
                </a:lnTo>
                <a:lnTo>
                  <a:pt x="319046" y="22095"/>
                </a:lnTo>
                <a:lnTo>
                  <a:pt x="316967" y="28720"/>
                </a:lnTo>
                <a:lnTo>
                  <a:pt x="314857" y="37699"/>
                </a:lnTo>
                <a:lnTo>
                  <a:pt x="319769" y="30708"/>
                </a:lnTo>
                <a:lnTo>
                  <a:pt x="322226" y="23542"/>
                </a:lnTo>
                <a:lnTo>
                  <a:pt x="322226" y="16205"/>
                </a:lnTo>
                <a:lnTo>
                  <a:pt x="322042" y="12872"/>
                </a:lnTo>
                <a:lnTo>
                  <a:pt x="321370" y="10151"/>
                </a:lnTo>
                <a:lnTo>
                  <a:pt x="324427" y="10884"/>
                </a:lnTo>
                <a:lnTo>
                  <a:pt x="327913" y="11312"/>
                </a:lnTo>
                <a:lnTo>
                  <a:pt x="332601" y="11312"/>
                </a:lnTo>
                <a:lnTo>
                  <a:pt x="336107" y="10640"/>
                </a:lnTo>
                <a:lnTo>
                  <a:pt x="339898" y="9254"/>
                </a:lnTo>
                <a:lnTo>
                  <a:pt x="342956" y="7827"/>
                </a:lnTo>
                <a:lnTo>
                  <a:pt x="299355" y="86099"/>
                </a:lnTo>
                <a:lnTo>
                  <a:pt x="305287" y="86099"/>
                </a:lnTo>
                <a:lnTo>
                  <a:pt x="353535" y="-305"/>
                </a:lnTo>
                <a:lnTo>
                  <a:pt x="348643" y="-305"/>
                </a:lnTo>
                <a:lnTo>
                  <a:pt x="346319" y="1977"/>
                </a:lnTo>
                <a:lnTo>
                  <a:pt x="341977" y="4892"/>
                </a:lnTo>
                <a:lnTo>
                  <a:pt x="338022" y="7175"/>
                </a:lnTo>
                <a:lnTo>
                  <a:pt x="333702" y="8316"/>
                </a:lnTo>
                <a:lnTo>
                  <a:pt x="327220" y="8316"/>
                </a:lnTo>
                <a:lnTo>
                  <a:pt x="323754" y="7827"/>
                </a:lnTo>
                <a:lnTo>
                  <a:pt x="320717" y="6930"/>
                </a:lnTo>
                <a:lnTo>
                  <a:pt x="317456" y="4036"/>
                </a:lnTo>
                <a:lnTo>
                  <a:pt x="314949" y="2445"/>
                </a:lnTo>
                <a:lnTo>
                  <a:pt x="311300" y="1468"/>
                </a:lnTo>
                <a:lnTo>
                  <a:pt x="301720" y="1468"/>
                </a:lnTo>
                <a:lnTo>
                  <a:pt x="295462" y="4728"/>
                </a:lnTo>
                <a:lnTo>
                  <a:pt x="289999" y="11251"/>
                </a:lnTo>
                <a:lnTo>
                  <a:pt x="284537" y="17774"/>
                </a:lnTo>
                <a:lnTo>
                  <a:pt x="281805" y="24398"/>
                </a:lnTo>
                <a:lnTo>
                  <a:pt x="281805" y="36710"/>
                </a:lnTo>
                <a:lnTo>
                  <a:pt x="283354" y="40950"/>
                </a:lnTo>
                <a:close/>
              </a:path>
              <a:path w="370901" h="86099">
                <a:moveTo>
                  <a:pt x="331857" y="77528"/>
                </a:moveTo>
                <a:lnTo>
                  <a:pt x="334853" y="80321"/>
                </a:lnTo>
                <a:lnTo>
                  <a:pt x="337850" y="83113"/>
                </a:lnTo>
                <a:lnTo>
                  <a:pt x="341407" y="84509"/>
                </a:lnTo>
                <a:lnTo>
                  <a:pt x="345524" y="84509"/>
                </a:lnTo>
                <a:lnTo>
                  <a:pt x="342161" y="78456"/>
                </a:lnTo>
                <a:lnTo>
                  <a:pt x="339837" y="74970"/>
                </a:lnTo>
                <a:lnTo>
                  <a:pt x="339837" y="66858"/>
                </a:lnTo>
                <a:lnTo>
                  <a:pt x="341733" y="60437"/>
                </a:lnTo>
                <a:lnTo>
                  <a:pt x="345524" y="53017"/>
                </a:lnTo>
                <a:lnTo>
                  <a:pt x="349315" y="45597"/>
                </a:lnTo>
                <a:lnTo>
                  <a:pt x="353637" y="41888"/>
                </a:lnTo>
                <a:lnTo>
                  <a:pt x="361178" y="41888"/>
                </a:lnTo>
                <a:lnTo>
                  <a:pt x="363360" y="42846"/>
                </a:lnTo>
                <a:lnTo>
                  <a:pt x="366702" y="46678"/>
                </a:lnTo>
                <a:lnTo>
                  <a:pt x="367538" y="49348"/>
                </a:lnTo>
                <a:lnTo>
                  <a:pt x="367538" y="58317"/>
                </a:lnTo>
                <a:lnTo>
                  <a:pt x="365551" y="64340"/>
                </a:lnTo>
                <a:lnTo>
                  <a:pt x="361576" y="70842"/>
                </a:lnTo>
                <a:lnTo>
                  <a:pt x="357601" y="77345"/>
                </a:lnTo>
                <a:lnTo>
                  <a:pt x="353127" y="80596"/>
                </a:lnTo>
                <a:lnTo>
                  <a:pt x="348153" y="80596"/>
                </a:lnTo>
                <a:lnTo>
                  <a:pt x="353148" y="84509"/>
                </a:lnTo>
                <a:lnTo>
                  <a:pt x="359283" y="80779"/>
                </a:lnTo>
                <a:lnTo>
                  <a:pt x="363930" y="73319"/>
                </a:lnTo>
                <a:lnTo>
                  <a:pt x="368577" y="65859"/>
                </a:lnTo>
                <a:lnTo>
                  <a:pt x="370901" y="59051"/>
                </a:lnTo>
                <a:lnTo>
                  <a:pt x="370901" y="47147"/>
                </a:lnTo>
                <a:lnTo>
                  <a:pt x="369536" y="43213"/>
                </a:lnTo>
                <a:lnTo>
                  <a:pt x="366804" y="41093"/>
                </a:lnTo>
                <a:lnTo>
                  <a:pt x="364072" y="38973"/>
                </a:lnTo>
                <a:lnTo>
                  <a:pt x="360934" y="37913"/>
                </a:lnTo>
                <a:lnTo>
                  <a:pt x="350580" y="37913"/>
                </a:lnTo>
                <a:lnTo>
                  <a:pt x="344373" y="41042"/>
                </a:lnTo>
                <a:lnTo>
                  <a:pt x="338767" y="47300"/>
                </a:lnTo>
                <a:lnTo>
                  <a:pt x="333160" y="53557"/>
                </a:lnTo>
                <a:lnTo>
                  <a:pt x="330359" y="60213"/>
                </a:lnTo>
                <a:lnTo>
                  <a:pt x="330359" y="73177"/>
                </a:lnTo>
                <a:lnTo>
                  <a:pt x="331857" y="77528"/>
                </a:lnTo>
                <a:close/>
              </a:path>
              <a:path w="370901" h="86099">
                <a:moveTo>
                  <a:pt x="61945" y="34468"/>
                </a:moveTo>
                <a:lnTo>
                  <a:pt x="62618" y="26518"/>
                </a:lnTo>
                <a:lnTo>
                  <a:pt x="63963" y="20485"/>
                </a:lnTo>
                <a:lnTo>
                  <a:pt x="66531" y="9152"/>
                </a:lnTo>
                <a:lnTo>
                  <a:pt x="71281" y="3485"/>
                </a:lnTo>
                <a:lnTo>
                  <a:pt x="85141" y="3485"/>
                </a:lnTo>
                <a:lnTo>
                  <a:pt x="89870" y="8989"/>
                </a:lnTo>
                <a:lnTo>
                  <a:pt x="92397" y="19996"/>
                </a:lnTo>
                <a:lnTo>
                  <a:pt x="93743" y="25907"/>
                </a:lnTo>
                <a:lnTo>
                  <a:pt x="94415" y="33816"/>
                </a:lnTo>
                <a:lnTo>
                  <a:pt x="94371" y="47888"/>
                </a:lnTo>
                <a:lnTo>
                  <a:pt x="93371" y="61778"/>
                </a:lnTo>
                <a:lnTo>
                  <a:pt x="91053" y="72218"/>
                </a:lnTo>
                <a:lnTo>
                  <a:pt x="88810" y="78782"/>
                </a:lnTo>
                <a:lnTo>
                  <a:pt x="84774" y="84630"/>
                </a:lnTo>
                <a:lnTo>
                  <a:pt x="95402" y="78130"/>
                </a:lnTo>
                <a:lnTo>
                  <a:pt x="102732" y="65247"/>
                </a:lnTo>
                <a:lnTo>
                  <a:pt x="105260" y="58072"/>
                </a:lnTo>
                <a:lnTo>
                  <a:pt x="106523" y="50428"/>
                </a:lnTo>
                <a:lnTo>
                  <a:pt x="106467" y="39392"/>
                </a:lnTo>
                <a:lnTo>
                  <a:pt x="104670" y="26431"/>
                </a:lnTo>
                <a:lnTo>
                  <a:pt x="100347" y="14920"/>
                </a:lnTo>
                <a:lnTo>
                  <a:pt x="90615" y="3609"/>
                </a:lnTo>
                <a:lnTo>
                  <a:pt x="78516" y="183"/>
                </a:lnTo>
                <a:lnTo>
                  <a:pt x="75870" y="300"/>
                </a:lnTo>
                <a:lnTo>
                  <a:pt x="63953" y="4751"/>
                </a:lnTo>
                <a:lnTo>
                  <a:pt x="55402" y="15654"/>
                </a:lnTo>
                <a:lnTo>
                  <a:pt x="51005" y="29271"/>
                </a:lnTo>
                <a:lnTo>
                  <a:pt x="49837" y="42805"/>
                </a:lnTo>
                <a:lnTo>
                  <a:pt x="50261" y="51436"/>
                </a:lnTo>
                <a:lnTo>
                  <a:pt x="52961" y="64244"/>
                </a:lnTo>
                <a:lnTo>
                  <a:pt x="58154" y="74542"/>
                </a:lnTo>
                <a:lnTo>
                  <a:pt x="63331" y="81839"/>
                </a:lnTo>
                <a:lnTo>
                  <a:pt x="64024" y="66531"/>
                </a:lnTo>
                <a:lnTo>
                  <a:pt x="62637" y="60987"/>
                </a:lnTo>
                <a:lnTo>
                  <a:pt x="61945" y="53588"/>
                </a:lnTo>
                <a:lnTo>
                  <a:pt x="61945" y="34468"/>
                </a:lnTo>
                <a:close/>
              </a:path>
              <a:path w="370901" h="86099">
                <a:moveTo>
                  <a:pt x="10497" y="10701"/>
                </a:moveTo>
                <a:lnTo>
                  <a:pt x="12535" y="13249"/>
                </a:lnTo>
                <a:lnTo>
                  <a:pt x="12780" y="16694"/>
                </a:lnTo>
                <a:lnTo>
                  <a:pt x="12780" y="76988"/>
                </a:lnTo>
                <a:lnTo>
                  <a:pt x="12026" y="79373"/>
                </a:lnTo>
                <a:lnTo>
                  <a:pt x="9009" y="81574"/>
                </a:lnTo>
                <a:lnTo>
                  <a:pt x="5788" y="82247"/>
                </a:lnTo>
                <a:lnTo>
                  <a:pt x="856" y="82492"/>
                </a:lnTo>
                <a:lnTo>
                  <a:pt x="856" y="84326"/>
                </a:lnTo>
                <a:lnTo>
                  <a:pt x="35344" y="84326"/>
                </a:lnTo>
                <a:lnTo>
                  <a:pt x="35344" y="82614"/>
                </a:lnTo>
                <a:lnTo>
                  <a:pt x="30778" y="82451"/>
                </a:lnTo>
                <a:lnTo>
                  <a:pt x="27659" y="81941"/>
                </a:lnTo>
                <a:lnTo>
                  <a:pt x="25988" y="81085"/>
                </a:lnTo>
                <a:lnTo>
                  <a:pt x="23481" y="78232"/>
                </a:lnTo>
                <a:lnTo>
                  <a:pt x="23481" y="1468"/>
                </a:lnTo>
                <a:lnTo>
                  <a:pt x="23175" y="305"/>
                </a:lnTo>
                <a:lnTo>
                  <a:pt x="22442" y="305"/>
                </a:lnTo>
                <a:lnTo>
                  <a:pt x="0" y="11740"/>
                </a:lnTo>
                <a:lnTo>
                  <a:pt x="1467" y="12800"/>
                </a:lnTo>
                <a:lnTo>
                  <a:pt x="4738" y="11587"/>
                </a:lnTo>
                <a:lnTo>
                  <a:pt x="7806" y="10701"/>
                </a:lnTo>
                <a:lnTo>
                  <a:pt x="10497" y="10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0" name="object 810"/>
          <p:cNvSpPr/>
          <p:nvPr/>
        </p:nvSpPr>
        <p:spPr>
          <a:xfrm>
            <a:off x="6419778" y="3589182"/>
            <a:ext cx="289485" cy="77265"/>
          </a:xfrm>
          <a:custGeom>
            <a:avLst/>
            <a:gdLst/>
            <a:ahLst/>
            <a:cxnLst/>
            <a:rect l="l" t="t" r="r" b="b"/>
            <a:pathLst>
              <a:path w="318434" h="87567">
                <a:moveTo>
                  <a:pt x="13758" y="82002"/>
                </a:moveTo>
                <a:lnTo>
                  <a:pt x="10946" y="83103"/>
                </a:lnTo>
                <a:lnTo>
                  <a:pt x="7418" y="84142"/>
                </a:lnTo>
                <a:lnTo>
                  <a:pt x="3179" y="85120"/>
                </a:lnTo>
                <a:lnTo>
                  <a:pt x="3791" y="87567"/>
                </a:lnTo>
                <a:lnTo>
                  <a:pt x="10559" y="86711"/>
                </a:lnTo>
                <a:lnTo>
                  <a:pt x="16163" y="85487"/>
                </a:lnTo>
                <a:lnTo>
                  <a:pt x="20607" y="83898"/>
                </a:lnTo>
                <a:lnTo>
                  <a:pt x="28557" y="81085"/>
                </a:lnTo>
                <a:lnTo>
                  <a:pt x="35120" y="76784"/>
                </a:lnTo>
                <a:lnTo>
                  <a:pt x="40297" y="70995"/>
                </a:lnTo>
                <a:lnTo>
                  <a:pt x="44742" y="65980"/>
                </a:lnTo>
                <a:lnTo>
                  <a:pt x="41765" y="23929"/>
                </a:lnTo>
                <a:lnTo>
                  <a:pt x="41582" y="38799"/>
                </a:lnTo>
                <a:lnTo>
                  <a:pt x="41460" y="41428"/>
                </a:lnTo>
                <a:lnTo>
                  <a:pt x="41317" y="42947"/>
                </a:lnTo>
                <a:lnTo>
                  <a:pt x="39064" y="45719"/>
                </a:lnTo>
                <a:lnTo>
                  <a:pt x="36109" y="47268"/>
                </a:lnTo>
                <a:lnTo>
                  <a:pt x="33154" y="48818"/>
                </a:lnTo>
                <a:lnTo>
                  <a:pt x="30289" y="49592"/>
                </a:lnTo>
                <a:lnTo>
                  <a:pt x="21483" y="49592"/>
                </a:lnTo>
                <a:lnTo>
                  <a:pt x="17316" y="47065"/>
                </a:lnTo>
                <a:lnTo>
                  <a:pt x="15011" y="42009"/>
                </a:lnTo>
                <a:lnTo>
                  <a:pt x="12708" y="36954"/>
                </a:lnTo>
                <a:lnTo>
                  <a:pt x="11557" y="31451"/>
                </a:lnTo>
                <a:lnTo>
                  <a:pt x="11557" y="18283"/>
                </a:lnTo>
                <a:lnTo>
                  <a:pt x="12791" y="12861"/>
                </a:lnTo>
                <a:lnTo>
                  <a:pt x="15257" y="9233"/>
                </a:lnTo>
                <a:lnTo>
                  <a:pt x="17722" y="5605"/>
                </a:lnTo>
                <a:lnTo>
                  <a:pt x="20954" y="3790"/>
                </a:lnTo>
                <a:lnTo>
                  <a:pt x="18264" y="305"/>
                </a:lnTo>
                <a:lnTo>
                  <a:pt x="12077" y="3118"/>
                </a:lnTo>
                <a:lnTo>
                  <a:pt x="7246" y="8744"/>
                </a:lnTo>
                <a:lnTo>
                  <a:pt x="2415" y="14369"/>
                </a:lnTo>
                <a:lnTo>
                  <a:pt x="0" y="21524"/>
                </a:lnTo>
                <a:lnTo>
                  <a:pt x="0" y="37016"/>
                </a:lnTo>
                <a:lnTo>
                  <a:pt x="2028" y="42876"/>
                </a:lnTo>
                <a:lnTo>
                  <a:pt x="6084" y="47788"/>
                </a:lnTo>
                <a:lnTo>
                  <a:pt x="10139" y="52701"/>
                </a:lnTo>
                <a:lnTo>
                  <a:pt x="15633" y="55157"/>
                </a:lnTo>
                <a:lnTo>
                  <a:pt x="24317" y="55157"/>
                </a:lnTo>
                <a:lnTo>
                  <a:pt x="28373" y="54423"/>
                </a:lnTo>
                <a:lnTo>
                  <a:pt x="32451" y="53567"/>
                </a:lnTo>
                <a:lnTo>
                  <a:pt x="35997" y="51997"/>
                </a:lnTo>
                <a:lnTo>
                  <a:pt x="39014" y="49715"/>
                </a:lnTo>
                <a:lnTo>
                  <a:pt x="41154" y="48124"/>
                </a:lnTo>
                <a:lnTo>
                  <a:pt x="40500" y="51549"/>
                </a:lnTo>
                <a:lnTo>
                  <a:pt x="38881" y="55799"/>
                </a:lnTo>
                <a:lnTo>
                  <a:pt x="36292" y="60875"/>
                </a:lnTo>
                <a:lnTo>
                  <a:pt x="33704" y="65950"/>
                </a:lnTo>
                <a:lnTo>
                  <a:pt x="30249" y="70546"/>
                </a:lnTo>
                <a:lnTo>
                  <a:pt x="25927" y="74664"/>
                </a:lnTo>
                <a:lnTo>
                  <a:pt x="22869" y="77558"/>
                </a:lnTo>
                <a:lnTo>
                  <a:pt x="18814" y="80004"/>
                </a:lnTo>
                <a:lnTo>
                  <a:pt x="13758" y="82002"/>
                </a:lnTo>
                <a:close/>
              </a:path>
              <a:path w="318434" h="87567">
                <a:moveTo>
                  <a:pt x="85549" y="75581"/>
                </a:moveTo>
                <a:lnTo>
                  <a:pt x="82858" y="72890"/>
                </a:lnTo>
                <a:lnTo>
                  <a:pt x="79312" y="72218"/>
                </a:lnTo>
                <a:lnTo>
                  <a:pt x="75754" y="72890"/>
                </a:lnTo>
                <a:lnTo>
                  <a:pt x="73024" y="75581"/>
                </a:lnTo>
                <a:lnTo>
                  <a:pt x="72341" y="79128"/>
                </a:lnTo>
                <a:lnTo>
                  <a:pt x="73013" y="82685"/>
                </a:lnTo>
                <a:lnTo>
                  <a:pt x="75704" y="85416"/>
                </a:lnTo>
                <a:lnTo>
                  <a:pt x="79312" y="86099"/>
                </a:lnTo>
                <a:lnTo>
                  <a:pt x="82909" y="85416"/>
                </a:lnTo>
                <a:lnTo>
                  <a:pt x="85560" y="82685"/>
                </a:lnTo>
                <a:lnTo>
                  <a:pt x="86222" y="79128"/>
                </a:lnTo>
                <a:lnTo>
                  <a:pt x="85549" y="75581"/>
                </a:lnTo>
                <a:close/>
              </a:path>
              <a:path w="318434" h="87567">
                <a:moveTo>
                  <a:pt x="130641" y="3790"/>
                </a:moveTo>
                <a:lnTo>
                  <a:pt x="134819" y="6440"/>
                </a:lnTo>
                <a:lnTo>
                  <a:pt x="137674" y="11740"/>
                </a:lnTo>
                <a:lnTo>
                  <a:pt x="140528" y="17040"/>
                </a:lnTo>
                <a:lnTo>
                  <a:pt x="141954" y="23929"/>
                </a:lnTo>
                <a:lnTo>
                  <a:pt x="144931" y="65980"/>
                </a:lnTo>
                <a:lnTo>
                  <a:pt x="148314" y="60273"/>
                </a:lnTo>
                <a:lnTo>
                  <a:pt x="150638" y="53873"/>
                </a:lnTo>
                <a:lnTo>
                  <a:pt x="152961" y="47472"/>
                </a:lnTo>
                <a:lnTo>
                  <a:pt x="154123" y="41174"/>
                </a:lnTo>
                <a:lnTo>
                  <a:pt x="154123" y="26172"/>
                </a:lnTo>
                <a:lnTo>
                  <a:pt x="151677" y="18191"/>
                </a:lnTo>
                <a:lnTo>
                  <a:pt x="146785" y="11037"/>
                </a:lnTo>
                <a:lnTo>
                  <a:pt x="141893" y="3882"/>
                </a:lnTo>
                <a:lnTo>
                  <a:pt x="134962" y="305"/>
                </a:lnTo>
                <a:lnTo>
                  <a:pt x="118453" y="305"/>
                </a:lnTo>
                <a:lnTo>
                  <a:pt x="121143" y="3790"/>
                </a:lnTo>
                <a:lnTo>
                  <a:pt x="130641" y="3790"/>
                </a:lnTo>
                <a:close/>
              </a:path>
              <a:path w="318434" h="87567">
                <a:moveTo>
                  <a:pt x="113947" y="82002"/>
                </a:moveTo>
                <a:lnTo>
                  <a:pt x="111134" y="83103"/>
                </a:lnTo>
                <a:lnTo>
                  <a:pt x="107607" y="84142"/>
                </a:lnTo>
                <a:lnTo>
                  <a:pt x="103368" y="85120"/>
                </a:lnTo>
                <a:lnTo>
                  <a:pt x="103980" y="87567"/>
                </a:lnTo>
                <a:lnTo>
                  <a:pt x="110748" y="86711"/>
                </a:lnTo>
                <a:lnTo>
                  <a:pt x="116352" y="85487"/>
                </a:lnTo>
                <a:lnTo>
                  <a:pt x="120796" y="83898"/>
                </a:lnTo>
                <a:lnTo>
                  <a:pt x="128746" y="81085"/>
                </a:lnTo>
                <a:lnTo>
                  <a:pt x="135309" y="76784"/>
                </a:lnTo>
                <a:lnTo>
                  <a:pt x="140486" y="70995"/>
                </a:lnTo>
                <a:lnTo>
                  <a:pt x="144931" y="65980"/>
                </a:lnTo>
                <a:lnTo>
                  <a:pt x="141954" y="23929"/>
                </a:lnTo>
                <a:lnTo>
                  <a:pt x="141771" y="38799"/>
                </a:lnTo>
                <a:lnTo>
                  <a:pt x="141648" y="41428"/>
                </a:lnTo>
                <a:lnTo>
                  <a:pt x="141506" y="42947"/>
                </a:lnTo>
                <a:lnTo>
                  <a:pt x="139253" y="45719"/>
                </a:lnTo>
                <a:lnTo>
                  <a:pt x="136298" y="47268"/>
                </a:lnTo>
                <a:lnTo>
                  <a:pt x="133343" y="48818"/>
                </a:lnTo>
                <a:lnTo>
                  <a:pt x="130478" y="49592"/>
                </a:lnTo>
                <a:lnTo>
                  <a:pt x="121672" y="49592"/>
                </a:lnTo>
                <a:lnTo>
                  <a:pt x="117505" y="47065"/>
                </a:lnTo>
                <a:lnTo>
                  <a:pt x="115200" y="42009"/>
                </a:lnTo>
                <a:lnTo>
                  <a:pt x="112897" y="36954"/>
                </a:lnTo>
                <a:lnTo>
                  <a:pt x="111746" y="31451"/>
                </a:lnTo>
                <a:lnTo>
                  <a:pt x="111746" y="18283"/>
                </a:lnTo>
                <a:lnTo>
                  <a:pt x="112980" y="12861"/>
                </a:lnTo>
                <a:lnTo>
                  <a:pt x="115445" y="9233"/>
                </a:lnTo>
                <a:lnTo>
                  <a:pt x="117911" y="5605"/>
                </a:lnTo>
                <a:lnTo>
                  <a:pt x="121143" y="3790"/>
                </a:lnTo>
                <a:lnTo>
                  <a:pt x="118453" y="305"/>
                </a:lnTo>
                <a:lnTo>
                  <a:pt x="112266" y="3118"/>
                </a:lnTo>
                <a:lnTo>
                  <a:pt x="107435" y="8744"/>
                </a:lnTo>
                <a:lnTo>
                  <a:pt x="102604" y="14369"/>
                </a:lnTo>
                <a:lnTo>
                  <a:pt x="100188" y="21524"/>
                </a:lnTo>
                <a:lnTo>
                  <a:pt x="100188" y="37016"/>
                </a:lnTo>
                <a:lnTo>
                  <a:pt x="102217" y="42876"/>
                </a:lnTo>
                <a:lnTo>
                  <a:pt x="106273" y="47788"/>
                </a:lnTo>
                <a:lnTo>
                  <a:pt x="110328" y="52701"/>
                </a:lnTo>
                <a:lnTo>
                  <a:pt x="115822" y="55157"/>
                </a:lnTo>
                <a:lnTo>
                  <a:pt x="124506" y="55157"/>
                </a:lnTo>
                <a:lnTo>
                  <a:pt x="128562" y="54423"/>
                </a:lnTo>
                <a:lnTo>
                  <a:pt x="132639" y="53567"/>
                </a:lnTo>
                <a:lnTo>
                  <a:pt x="136186" y="51997"/>
                </a:lnTo>
                <a:lnTo>
                  <a:pt x="139202" y="49715"/>
                </a:lnTo>
                <a:lnTo>
                  <a:pt x="141343" y="48124"/>
                </a:lnTo>
                <a:lnTo>
                  <a:pt x="140689" y="51549"/>
                </a:lnTo>
                <a:lnTo>
                  <a:pt x="139069" y="55799"/>
                </a:lnTo>
                <a:lnTo>
                  <a:pt x="136481" y="60875"/>
                </a:lnTo>
                <a:lnTo>
                  <a:pt x="133893" y="65950"/>
                </a:lnTo>
                <a:lnTo>
                  <a:pt x="130438" y="70546"/>
                </a:lnTo>
                <a:lnTo>
                  <a:pt x="126116" y="74664"/>
                </a:lnTo>
                <a:lnTo>
                  <a:pt x="123058" y="77558"/>
                </a:lnTo>
                <a:lnTo>
                  <a:pt x="119003" y="80004"/>
                </a:lnTo>
                <a:lnTo>
                  <a:pt x="113947" y="82002"/>
                </a:lnTo>
                <a:close/>
              </a:path>
              <a:path w="318434" h="87567">
                <a:moveTo>
                  <a:pt x="195705" y="63779"/>
                </a:moveTo>
                <a:lnTo>
                  <a:pt x="195705" y="84631"/>
                </a:lnTo>
                <a:lnTo>
                  <a:pt x="205428" y="84631"/>
                </a:lnTo>
                <a:lnTo>
                  <a:pt x="205428" y="63779"/>
                </a:lnTo>
                <a:lnTo>
                  <a:pt x="218209" y="63779"/>
                </a:lnTo>
                <a:lnTo>
                  <a:pt x="218209" y="55646"/>
                </a:lnTo>
                <a:lnTo>
                  <a:pt x="205428" y="55646"/>
                </a:lnTo>
                <a:lnTo>
                  <a:pt x="205428" y="611"/>
                </a:lnTo>
                <a:lnTo>
                  <a:pt x="199619" y="611"/>
                </a:lnTo>
                <a:lnTo>
                  <a:pt x="195583" y="13208"/>
                </a:lnTo>
                <a:lnTo>
                  <a:pt x="195583" y="55646"/>
                </a:lnTo>
                <a:lnTo>
                  <a:pt x="160483" y="55646"/>
                </a:lnTo>
                <a:lnTo>
                  <a:pt x="160483" y="63779"/>
                </a:lnTo>
                <a:lnTo>
                  <a:pt x="195705" y="63779"/>
                </a:lnTo>
                <a:close/>
              </a:path>
              <a:path w="318434" h="87567">
                <a:moveTo>
                  <a:pt x="199619" y="611"/>
                </a:moveTo>
                <a:lnTo>
                  <a:pt x="160483" y="55646"/>
                </a:lnTo>
                <a:lnTo>
                  <a:pt x="165558" y="55646"/>
                </a:lnTo>
                <a:lnTo>
                  <a:pt x="195583" y="13208"/>
                </a:lnTo>
                <a:lnTo>
                  <a:pt x="199619" y="611"/>
                </a:lnTo>
                <a:close/>
              </a:path>
              <a:path w="318434" h="87567">
                <a:moveTo>
                  <a:pt x="293240" y="80901"/>
                </a:moveTo>
                <a:lnTo>
                  <a:pt x="289694" y="78761"/>
                </a:lnTo>
                <a:lnTo>
                  <a:pt x="293057" y="84815"/>
                </a:lnTo>
                <a:lnTo>
                  <a:pt x="300681" y="84815"/>
                </a:lnTo>
                <a:lnTo>
                  <a:pt x="295686" y="80901"/>
                </a:lnTo>
                <a:lnTo>
                  <a:pt x="293240" y="80901"/>
                </a:lnTo>
                <a:close/>
              </a:path>
              <a:path w="318434" h="87567">
                <a:moveTo>
                  <a:pt x="260341" y="35099"/>
                </a:moveTo>
                <a:lnTo>
                  <a:pt x="256183" y="41174"/>
                </a:lnTo>
                <a:lnTo>
                  <a:pt x="251597" y="44211"/>
                </a:lnTo>
                <a:lnTo>
                  <a:pt x="243933" y="44211"/>
                </a:lnTo>
                <a:lnTo>
                  <a:pt x="244320" y="48492"/>
                </a:lnTo>
                <a:lnTo>
                  <a:pt x="251454" y="48492"/>
                </a:lnTo>
                <a:lnTo>
                  <a:pt x="257478" y="44996"/>
                </a:lnTo>
                <a:lnTo>
                  <a:pt x="262390" y="38004"/>
                </a:lnTo>
                <a:lnTo>
                  <a:pt x="264500" y="29025"/>
                </a:lnTo>
                <a:lnTo>
                  <a:pt x="260341" y="35099"/>
                </a:lnTo>
                <a:close/>
              </a:path>
              <a:path w="318434" h="87567">
                <a:moveTo>
                  <a:pt x="230887" y="41256"/>
                </a:moveTo>
                <a:lnTo>
                  <a:pt x="233986" y="44150"/>
                </a:lnTo>
                <a:lnTo>
                  <a:pt x="237084" y="47044"/>
                </a:lnTo>
                <a:lnTo>
                  <a:pt x="240529" y="48492"/>
                </a:lnTo>
                <a:lnTo>
                  <a:pt x="244320" y="48492"/>
                </a:lnTo>
                <a:lnTo>
                  <a:pt x="243933" y="44211"/>
                </a:lnTo>
                <a:lnTo>
                  <a:pt x="240682" y="41918"/>
                </a:lnTo>
                <a:lnTo>
                  <a:pt x="238755" y="38279"/>
                </a:lnTo>
                <a:lnTo>
                  <a:pt x="238755" y="29637"/>
                </a:lnTo>
                <a:lnTo>
                  <a:pt x="240804" y="23124"/>
                </a:lnTo>
                <a:lnTo>
                  <a:pt x="244901" y="16051"/>
                </a:lnTo>
                <a:lnTo>
                  <a:pt x="248998" y="8978"/>
                </a:lnTo>
                <a:lnTo>
                  <a:pt x="253023" y="5442"/>
                </a:lnTo>
                <a:lnTo>
                  <a:pt x="256977" y="5442"/>
                </a:lnTo>
                <a:lnTo>
                  <a:pt x="258067" y="5920"/>
                </a:lnTo>
                <a:lnTo>
                  <a:pt x="261870" y="8438"/>
                </a:lnTo>
                <a:lnTo>
                  <a:pt x="265203" y="9539"/>
                </a:lnTo>
                <a:lnTo>
                  <a:pt x="266579" y="12657"/>
                </a:lnTo>
                <a:lnTo>
                  <a:pt x="266579" y="22401"/>
                </a:lnTo>
                <a:lnTo>
                  <a:pt x="264500" y="29025"/>
                </a:lnTo>
                <a:lnTo>
                  <a:pt x="262390" y="38004"/>
                </a:lnTo>
                <a:lnTo>
                  <a:pt x="267302" y="31012"/>
                </a:lnTo>
                <a:lnTo>
                  <a:pt x="269759" y="23848"/>
                </a:lnTo>
                <a:lnTo>
                  <a:pt x="269759" y="16510"/>
                </a:lnTo>
                <a:lnTo>
                  <a:pt x="269575" y="13177"/>
                </a:lnTo>
                <a:lnTo>
                  <a:pt x="268902" y="10456"/>
                </a:lnTo>
                <a:lnTo>
                  <a:pt x="271960" y="11190"/>
                </a:lnTo>
                <a:lnTo>
                  <a:pt x="275446" y="11618"/>
                </a:lnTo>
                <a:lnTo>
                  <a:pt x="280134" y="11618"/>
                </a:lnTo>
                <a:lnTo>
                  <a:pt x="283640" y="10945"/>
                </a:lnTo>
                <a:lnTo>
                  <a:pt x="287431" y="9559"/>
                </a:lnTo>
                <a:lnTo>
                  <a:pt x="290489" y="8132"/>
                </a:lnTo>
                <a:lnTo>
                  <a:pt x="246888" y="86405"/>
                </a:lnTo>
                <a:lnTo>
                  <a:pt x="252820" y="86405"/>
                </a:lnTo>
                <a:lnTo>
                  <a:pt x="301068" y="0"/>
                </a:lnTo>
                <a:lnTo>
                  <a:pt x="296176" y="0"/>
                </a:lnTo>
                <a:lnTo>
                  <a:pt x="293852" y="2282"/>
                </a:lnTo>
                <a:lnTo>
                  <a:pt x="289510" y="5197"/>
                </a:lnTo>
                <a:lnTo>
                  <a:pt x="285555" y="7480"/>
                </a:lnTo>
                <a:lnTo>
                  <a:pt x="281235" y="8621"/>
                </a:lnTo>
                <a:lnTo>
                  <a:pt x="274753" y="8621"/>
                </a:lnTo>
                <a:lnTo>
                  <a:pt x="271287" y="8132"/>
                </a:lnTo>
                <a:lnTo>
                  <a:pt x="268250" y="7235"/>
                </a:lnTo>
                <a:lnTo>
                  <a:pt x="264989" y="4341"/>
                </a:lnTo>
                <a:lnTo>
                  <a:pt x="262482" y="2751"/>
                </a:lnTo>
                <a:lnTo>
                  <a:pt x="258832" y="1773"/>
                </a:lnTo>
                <a:lnTo>
                  <a:pt x="249253" y="1773"/>
                </a:lnTo>
                <a:lnTo>
                  <a:pt x="242995" y="5034"/>
                </a:lnTo>
                <a:lnTo>
                  <a:pt x="237532" y="11557"/>
                </a:lnTo>
                <a:lnTo>
                  <a:pt x="232070" y="18079"/>
                </a:lnTo>
                <a:lnTo>
                  <a:pt x="229338" y="24704"/>
                </a:lnTo>
                <a:lnTo>
                  <a:pt x="229338" y="37016"/>
                </a:lnTo>
                <a:lnTo>
                  <a:pt x="230887" y="41256"/>
                </a:lnTo>
                <a:close/>
              </a:path>
              <a:path w="318434" h="87567">
                <a:moveTo>
                  <a:pt x="279390" y="77833"/>
                </a:moveTo>
                <a:lnTo>
                  <a:pt x="282386" y="80626"/>
                </a:lnTo>
                <a:lnTo>
                  <a:pt x="285383" y="83419"/>
                </a:lnTo>
                <a:lnTo>
                  <a:pt x="288940" y="84815"/>
                </a:lnTo>
                <a:lnTo>
                  <a:pt x="293057" y="84815"/>
                </a:lnTo>
                <a:lnTo>
                  <a:pt x="289694" y="78761"/>
                </a:lnTo>
                <a:lnTo>
                  <a:pt x="287370" y="75275"/>
                </a:lnTo>
                <a:lnTo>
                  <a:pt x="287370" y="67163"/>
                </a:lnTo>
                <a:lnTo>
                  <a:pt x="289266" y="60742"/>
                </a:lnTo>
                <a:lnTo>
                  <a:pt x="293057" y="53322"/>
                </a:lnTo>
                <a:lnTo>
                  <a:pt x="296848" y="45903"/>
                </a:lnTo>
                <a:lnTo>
                  <a:pt x="301170" y="42193"/>
                </a:lnTo>
                <a:lnTo>
                  <a:pt x="308711" y="42193"/>
                </a:lnTo>
                <a:lnTo>
                  <a:pt x="310893" y="43151"/>
                </a:lnTo>
                <a:lnTo>
                  <a:pt x="314235" y="46983"/>
                </a:lnTo>
                <a:lnTo>
                  <a:pt x="315071" y="49653"/>
                </a:lnTo>
                <a:lnTo>
                  <a:pt x="315071" y="58622"/>
                </a:lnTo>
                <a:lnTo>
                  <a:pt x="313084" y="64645"/>
                </a:lnTo>
                <a:lnTo>
                  <a:pt x="309109" y="71148"/>
                </a:lnTo>
                <a:lnTo>
                  <a:pt x="305134" y="77650"/>
                </a:lnTo>
                <a:lnTo>
                  <a:pt x="300659" y="80901"/>
                </a:lnTo>
                <a:lnTo>
                  <a:pt x="295686" y="80901"/>
                </a:lnTo>
                <a:lnTo>
                  <a:pt x="300681" y="84815"/>
                </a:lnTo>
                <a:lnTo>
                  <a:pt x="306816" y="81085"/>
                </a:lnTo>
                <a:lnTo>
                  <a:pt x="311463" y="73624"/>
                </a:lnTo>
                <a:lnTo>
                  <a:pt x="316110" y="66164"/>
                </a:lnTo>
                <a:lnTo>
                  <a:pt x="318434" y="59356"/>
                </a:lnTo>
                <a:lnTo>
                  <a:pt x="318434" y="47452"/>
                </a:lnTo>
                <a:lnTo>
                  <a:pt x="317069" y="43518"/>
                </a:lnTo>
                <a:lnTo>
                  <a:pt x="314336" y="41398"/>
                </a:lnTo>
                <a:lnTo>
                  <a:pt x="311605" y="39278"/>
                </a:lnTo>
                <a:lnTo>
                  <a:pt x="308467" y="38218"/>
                </a:lnTo>
                <a:lnTo>
                  <a:pt x="298113" y="38218"/>
                </a:lnTo>
                <a:lnTo>
                  <a:pt x="291906" y="41347"/>
                </a:lnTo>
                <a:lnTo>
                  <a:pt x="286300" y="47605"/>
                </a:lnTo>
                <a:lnTo>
                  <a:pt x="280693" y="53863"/>
                </a:lnTo>
                <a:lnTo>
                  <a:pt x="277892" y="60518"/>
                </a:lnTo>
                <a:lnTo>
                  <a:pt x="277892" y="73482"/>
                </a:lnTo>
                <a:lnTo>
                  <a:pt x="279390" y="77833"/>
                </a:lnTo>
                <a:close/>
              </a:path>
              <a:path w="318434" h="87567">
                <a:moveTo>
                  <a:pt x="30452" y="3790"/>
                </a:moveTo>
                <a:lnTo>
                  <a:pt x="34631" y="6440"/>
                </a:lnTo>
                <a:lnTo>
                  <a:pt x="37485" y="11740"/>
                </a:lnTo>
                <a:lnTo>
                  <a:pt x="40339" y="17040"/>
                </a:lnTo>
                <a:lnTo>
                  <a:pt x="41765" y="23929"/>
                </a:lnTo>
                <a:lnTo>
                  <a:pt x="44742" y="65980"/>
                </a:lnTo>
                <a:lnTo>
                  <a:pt x="48125" y="60273"/>
                </a:lnTo>
                <a:lnTo>
                  <a:pt x="50449" y="53873"/>
                </a:lnTo>
                <a:lnTo>
                  <a:pt x="52772" y="47472"/>
                </a:lnTo>
                <a:lnTo>
                  <a:pt x="53934" y="41174"/>
                </a:lnTo>
                <a:lnTo>
                  <a:pt x="53934" y="26172"/>
                </a:lnTo>
                <a:lnTo>
                  <a:pt x="51488" y="18191"/>
                </a:lnTo>
                <a:lnTo>
                  <a:pt x="46596" y="11037"/>
                </a:lnTo>
                <a:lnTo>
                  <a:pt x="41704" y="3882"/>
                </a:lnTo>
                <a:lnTo>
                  <a:pt x="34773" y="305"/>
                </a:lnTo>
                <a:lnTo>
                  <a:pt x="18264" y="305"/>
                </a:lnTo>
                <a:lnTo>
                  <a:pt x="20954" y="3790"/>
                </a:lnTo>
                <a:lnTo>
                  <a:pt x="30452" y="379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1" name="object 811"/>
          <p:cNvSpPr/>
          <p:nvPr/>
        </p:nvSpPr>
        <p:spPr>
          <a:xfrm>
            <a:off x="6829641" y="3589182"/>
            <a:ext cx="289485" cy="77265"/>
          </a:xfrm>
          <a:custGeom>
            <a:avLst/>
            <a:gdLst/>
            <a:ahLst/>
            <a:cxnLst/>
            <a:rect l="l" t="t" r="r" b="b"/>
            <a:pathLst>
              <a:path w="318434" h="87567">
                <a:moveTo>
                  <a:pt x="172285" y="34773"/>
                </a:moveTo>
                <a:lnTo>
                  <a:pt x="172957" y="26824"/>
                </a:lnTo>
                <a:lnTo>
                  <a:pt x="174303" y="20790"/>
                </a:lnTo>
                <a:lnTo>
                  <a:pt x="176871" y="9457"/>
                </a:lnTo>
                <a:lnTo>
                  <a:pt x="181621" y="3790"/>
                </a:lnTo>
                <a:lnTo>
                  <a:pt x="195481" y="3790"/>
                </a:lnTo>
                <a:lnTo>
                  <a:pt x="200211" y="9294"/>
                </a:lnTo>
                <a:lnTo>
                  <a:pt x="202738" y="20301"/>
                </a:lnTo>
                <a:lnTo>
                  <a:pt x="204083" y="26213"/>
                </a:lnTo>
                <a:lnTo>
                  <a:pt x="204755" y="34121"/>
                </a:lnTo>
                <a:lnTo>
                  <a:pt x="204711" y="48193"/>
                </a:lnTo>
                <a:lnTo>
                  <a:pt x="203711" y="62084"/>
                </a:lnTo>
                <a:lnTo>
                  <a:pt x="201392" y="72523"/>
                </a:lnTo>
                <a:lnTo>
                  <a:pt x="199150" y="79087"/>
                </a:lnTo>
                <a:lnTo>
                  <a:pt x="195114" y="84935"/>
                </a:lnTo>
                <a:lnTo>
                  <a:pt x="205742" y="78435"/>
                </a:lnTo>
                <a:lnTo>
                  <a:pt x="213072" y="65552"/>
                </a:lnTo>
                <a:lnTo>
                  <a:pt x="215599" y="58377"/>
                </a:lnTo>
                <a:lnTo>
                  <a:pt x="216863" y="50734"/>
                </a:lnTo>
                <a:lnTo>
                  <a:pt x="216806" y="39697"/>
                </a:lnTo>
                <a:lnTo>
                  <a:pt x="215010" y="26736"/>
                </a:lnTo>
                <a:lnTo>
                  <a:pt x="210687" y="15226"/>
                </a:lnTo>
                <a:lnTo>
                  <a:pt x="200955" y="3914"/>
                </a:lnTo>
                <a:lnTo>
                  <a:pt x="188857" y="488"/>
                </a:lnTo>
                <a:lnTo>
                  <a:pt x="186210" y="605"/>
                </a:lnTo>
                <a:lnTo>
                  <a:pt x="174293" y="5057"/>
                </a:lnTo>
                <a:lnTo>
                  <a:pt x="165742" y="15959"/>
                </a:lnTo>
                <a:lnTo>
                  <a:pt x="161345" y="29576"/>
                </a:lnTo>
                <a:lnTo>
                  <a:pt x="160177" y="43110"/>
                </a:lnTo>
                <a:lnTo>
                  <a:pt x="160601" y="51742"/>
                </a:lnTo>
                <a:lnTo>
                  <a:pt x="163301" y="64550"/>
                </a:lnTo>
                <a:lnTo>
                  <a:pt x="168493" y="74847"/>
                </a:lnTo>
                <a:lnTo>
                  <a:pt x="173671" y="82145"/>
                </a:lnTo>
                <a:lnTo>
                  <a:pt x="174364" y="66837"/>
                </a:lnTo>
                <a:lnTo>
                  <a:pt x="172977" y="61292"/>
                </a:lnTo>
                <a:lnTo>
                  <a:pt x="172285" y="53893"/>
                </a:lnTo>
                <a:lnTo>
                  <a:pt x="172285" y="34773"/>
                </a:lnTo>
                <a:close/>
              </a:path>
              <a:path w="318434" h="87567">
                <a:moveTo>
                  <a:pt x="30452" y="3790"/>
                </a:moveTo>
                <a:lnTo>
                  <a:pt x="34631" y="6440"/>
                </a:lnTo>
                <a:lnTo>
                  <a:pt x="37485" y="11740"/>
                </a:lnTo>
                <a:lnTo>
                  <a:pt x="40339" y="17040"/>
                </a:lnTo>
                <a:lnTo>
                  <a:pt x="41765" y="23929"/>
                </a:lnTo>
                <a:lnTo>
                  <a:pt x="44742" y="65980"/>
                </a:lnTo>
                <a:lnTo>
                  <a:pt x="48125" y="60273"/>
                </a:lnTo>
                <a:lnTo>
                  <a:pt x="50449" y="53873"/>
                </a:lnTo>
                <a:lnTo>
                  <a:pt x="52772" y="47472"/>
                </a:lnTo>
                <a:lnTo>
                  <a:pt x="53934" y="41174"/>
                </a:lnTo>
                <a:lnTo>
                  <a:pt x="53934" y="26172"/>
                </a:lnTo>
                <a:lnTo>
                  <a:pt x="51488" y="18191"/>
                </a:lnTo>
                <a:lnTo>
                  <a:pt x="46596" y="11037"/>
                </a:lnTo>
                <a:lnTo>
                  <a:pt x="41704" y="3882"/>
                </a:lnTo>
                <a:lnTo>
                  <a:pt x="34773" y="305"/>
                </a:lnTo>
                <a:lnTo>
                  <a:pt x="18264" y="305"/>
                </a:lnTo>
                <a:lnTo>
                  <a:pt x="20954" y="3790"/>
                </a:lnTo>
                <a:lnTo>
                  <a:pt x="30452" y="3790"/>
                </a:lnTo>
                <a:close/>
              </a:path>
              <a:path w="318434" h="87567">
                <a:moveTo>
                  <a:pt x="13758" y="82002"/>
                </a:moveTo>
                <a:lnTo>
                  <a:pt x="10946" y="83103"/>
                </a:lnTo>
                <a:lnTo>
                  <a:pt x="7418" y="84142"/>
                </a:lnTo>
                <a:lnTo>
                  <a:pt x="3179" y="85120"/>
                </a:lnTo>
                <a:lnTo>
                  <a:pt x="3791" y="87567"/>
                </a:lnTo>
                <a:lnTo>
                  <a:pt x="10559" y="86711"/>
                </a:lnTo>
                <a:lnTo>
                  <a:pt x="16163" y="85487"/>
                </a:lnTo>
                <a:lnTo>
                  <a:pt x="20607" y="83898"/>
                </a:lnTo>
                <a:lnTo>
                  <a:pt x="28557" y="81085"/>
                </a:lnTo>
                <a:lnTo>
                  <a:pt x="35120" y="76784"/>
                </a:lnTo>
                <a:lnTo>
                  <a:pt x="40297" y="70995"/>
                </a:lnTo>
                <a:lnTo>
                  <a:pt x="44742" y="65980"/>
                </a:lnTo>
                <a:lnTo>
                  <a:pt x="41765" y="23929"/>
                </a:lnTo>
                <a:lnTo>
                  <a:pt x="41582" y="38799"/>
                </a:lnTo>
                <a:lnTo>
                  <a:pt x="41460" y="41428"/>
                </a:lnTo>
                <a:lnTo>
                  <a:pt x="41317" y="42947"/>
                </a:lnTo>
                <a:lnTo>
                  <a:pt x="39064" y="45719"/>
                </a:lnTo>
                <a:lnTo>
                  <a:pt x="36109" y="47268"/>
                </a:lnTo>
                <a:lnTo>
                  <a:pt x="33154" y="48818"/>
                </a:lnTo>
                <a:lnTo>
                  <a:pt x="30289" y="49592"/>
                </a:lnTo>
                <a:lnTo>
                  <a:pt x="21483" y="49592"/>
                </a:lnTo>
                <a:lnTo>
                  <a:pt x="17316" y="47065"/>
                </a:lnTo>
                <a:lnTo>
                  <a:pt x="15011" y="42009"/>
                </a:lnTo>
                <a:lnTo>
                  <a:pt x="12708" y="36954"/>
                </a:lnTo>
                <a:lnTo>
                  <a:pt x="11557" y="31451"/>
                </a:lnTo>
                <a:lnTo>
                  <a:pt x="11557" y="18283"/>
                </a:lnTo>
                <a:lnTo>
                  <a:pt x="12791" y="12861"/>
                </a:lnTo>
                <a:lnTo>
                  <a:pt x="15257" y="9233"/>
                </a:lnTo>
                <a:lnTo>
                  <a:pt x="17722" y="5605"/>
                </a:lnTo>
                <a:lnTo>
                  <a:pt x="20954" y="3790"/>
                </a:lnTo>
                <a:lnTo>
                  <a:pt x="18264" y="305"/>
                </a:lnTo>
                <a:lnTo>
                  <a:pt x="12077" y="3118"/>
                </a:lnTo>
                <a:lnTo>
                  <a:pt x="7246" y="8744"/>
                </a:lnTo>
                <a:lnTo>
                  <a:pt x="2415" y="14369"/>
                </a:lnTo>
                <a:lnTo>
                  <a:pt x="0" y="21524"/>
                </a:lnTo>
                <a:lnTo>
                  <a:pt x="0" y="37016"/>
                </a:lnTo>
                <a:lnTo>
                  <a:pt x="2028" y="42876"/>
                </a:lnTo>
                <a:lnTo>
                  <a:pt x="6084" y="47788"/>
                </a:lnTo>
                <a:lnTo>
                  <a:pt x="10139" y="52701"/>
                </a:lnTo>
                <a:lnTo>
                  <a:pt x="15633" y="55157"/>
                </a:lnTo>
                <a:lnTo>
                  <a:pt x="24317" y="55157"/>
                </a:lnTo>
                <a:lnTo>
                  <a:pt x="28373" y="54423"/>
                </a:lnTo>
                <a:lnTo>
                  <a:pt x="32451" y="53567"/>
                </a:lnTo>
                <a:lnTo>
                  <a:pt x="35997" y="51997"/>
                </a:lnTo>
                <a:lnTo>
                  <a:pt x="39014" y="49715"/>
                </a:lnTo>
                <a:lnTo>
                  <a:pt x="41154" y="48124"/>
                </a:lnTo>
                <a:lnTo>
                  <a:pt x="40500" y="51549"/>
                </a:lnTo>
                <a:lnTo>
                  <a:pt x="38881" y="55799"/>
                </a:lnTo>
                <a:lnTo>
                  <a:pt x="36292" y="60875"/>
                </a:lnTo>
                <a:lnTo>
                  <a:pt x="33704" y="65950"/>
                </a:lnTo>
                <a:lnTo>
                  <a:pt x="30249" y="70546"/>
                </a:lnTo>
                <a:lnTo>
                  <a:pt x="25927" y="74664"/>
                </a:lnTo>
                <a:lnTo>
                  <a:pt x="22869" y="77558"/>
                </a:lnTo>
                <a:lnTo>
                  <a:pt x="18814" y="80004"/>
                </a:lnTo>
                <a:lnTo>
                  <a:pt x="13758" y="82002"/>
                </a:lnTo>
                <a:close/>
              </a:path>
              <a:path w="318434" h="87567">
                <a:moveTo>
                  <a:pt x="85549" y="75581"/>
                </a:moveTo>
                <a:lnTo>
                  <a:pt x="82858" y="72890"/>
                </a:lnTo>
                <a:lnTo>
                  <a:pt x="79312" y="72218"/>
                </a:lnTo>
                <a:lnTo>
                  <a:pt x="75754" y="72890"/>
                </a:lnTo>
                <a:lnTo>
                  <a:pt x="73024" y="75581"/>
                </a:lnTo>
                <a:lnTo>
                  <a:pt x="72341" y="79128"/>
                </a:lnTo>
                <a:lnTo>
                  <a:pt x="73013" y="82685"/>
                </a:lnTo>
                <a:lnTo>
                  <a:pt x="75704" y="85416"/>
                </a:lnTo>
                <a:lnTo>
                  <a:pt x="79312" y="86099"/>
                </a:lnTo>
                <a:lnTo>
                  <a:pt x="82909" y="85416"/>
                </a:lnTo>
                <a:lnTo>
                  <a:pt x="85560" y="82685"/>
                </a:lnTo>
                <a:lnTo>
                  <a:pt x="86222" y="79128"/>
                </a:lnTo>
                <a:lnTo>
                  <a:pt x="85549" y="75581"/>
                </a:lnTo>
                <a:close/>
              </a:path>
              <a:path w="318434" h="87567">
                <a:moveTo>
                  <a:pt x="120837" y="11006"/>
                </a:moveTo>
                <a:lnTo>
                  <a:pt x="122875" y="13554"/>
                </a:lnTo>
                <a:lnTo>
                  <a:pt x="123120" y="16999"/>
                </a:lnTo>
                <a:lnTo>
                  <a:pt x="123120" y="77293"/>
                </a:lnTo>
                <a:lnTo>
                  <a:pt x="122366" y="79678"/>
                </a:lnTo>
                <a:lnTo>
                  <a:pt x="119348" y="81880"/>
                </a:lnTo>
                <a:lnTo>
                  <a:pt x="116129" y="82552"/>
                </a:lnTo>
                <a:lnTo>
                  <a:pt x="111196" y="82797"/>
                </a:lnTo>
                <a:lnTo>
                  <a:pt x="111196" y="84631"/>
                </a:lnTo>
                <a:lnTo>
                  <a:pt x="145684" y="84631"/>
                </a:lnTo>
                <a:lnTo>
                  <a:pt x="145684" y="82919"/>
                </a:lnTo>
                <a:lnTo>
                  <a:pt x="141118" y="82756"/>
                </a:lnTo>
                <a:lnTo>
                  <a:pt x="137999" y="82246"/>
                </a:lnTo>
                <a:lnTo>
                  <a:pt x="136328" y="81390"/>
                </a:lnTo>
                <a:lnTo>
                  <a:pt x="133821" y="78537"/>
                </a:lnTo>
                <a:lnTo>
                  <a:pt x="133821" y="1773"/>
                </a:lnTo>
                <a:lnTo>
                  <a:pt x="133515" y="611"/>
                </a:lnTo>
                <a:lnTo>
                  <a:pt x="132782" y="611"/>
                </a:lnTo>
                <a:lnTo>
                  <a:pt x="110339" y="12046"/>
                </a:lnTo>
                <a:lnTo>
                  <a:pt x="111807" y="13106"/>
                </a:lnTo>
                <a:lnTo>
                  <a:pt x="115078" y="11893"/>
                </a:lnTo>
                <a:lnTo>
                  <a:pt x="118147" y="11006"/>
                </a:lnTo>
                <a:lnTo>
                  <a:pt x="120837" y="11006"/>
                </a:lnTo>
                <a:close/>
              </a:path>
              <a:path w="318434" h="87567">
                <a:moveTo>
                  <a:pt x="174364" y="66837"/>
                </a:moveTo>
                <a:lnTo>
                  <a:pt x="173671" y="82145"/>
                </a:lnTo>
                <a:lnTo>
                  <a:pt x="180276" y="85793"/>
                </a:lnTo>
                <a:lnTo>
                  <a:pt x="188306" y="85793"/>
                </a:lnTo>
                <a:lnTo>
                  <a:pt x="195114" y="84935"/>
                </a:lnTo>
                <a:lnTo>
                  <a:pt x="199150" y="79087"/>
                </a:lnTo>
                <a:lnTo>
                  <a:pt x="195033" y="82369"/>
                </a:lnTo>
                <a:lnTo>
                  <a:pt x="181865" y="82369"/>
                </a:lnTo>
                <a:lnTo>
                  <a:pt x="176974" y="77191"/>
                </a:lnTo>
                <a:lnTo>
                  <a:pt x="174364" y="66837"/>
                </a:lnTo>
                <a:close/>
              </a:path>
              <a:path w="318434" h="87567">
                <a:moveTo>
                  <a:pt x="293240" y="80901"/>
                </a:moveTo>
                <a:lnTo>
                  <a:pt x="289694" y="78761"/>
                </a:lnTo>
                <a:lnTo>
                  <a:pt x="293057" y="84815"/>
                </a:lnTo>
                <a:lnTo>
                  <a:pt x="300681" y="84815"/>
                </a:lnTo>
                <a:lnTo>
                  <a:pt x="295686" y="80901"/>
                </a:lnTo>
                <a:lnTo>
                  <a:pt x="293240" y="80901"/>
                </a:lnTo>
                <a:close/>
              </a:path>
              <a:path w="318434" h="87567">
                <a:moveTo>
                  <a:pt x="260341" y="35099"/>
                </a:moveTo>
                <a:lnTo>
                  <a:pt x="256183" y="41174"/>
                </a:lnTo>
                <a:lnTo>
                  <a:pt x="251597" y="44211"/>
                </a:lnTo>
                <a:lnTo>
                  <a:pt x="243933" y="44211"/>
                </a:lnTo>
                <a:lnTo>
                  <a:pt x="244320" y="48492"/>
                </a:lnTo>
                <a:lnTo>
                  <a:pt x="251454" y="48492"/>
                </a:lnTo>
                <a:lnTo>
                  <a:pt x="257478" y="44996"/>
                </a:lnTo>
                <a:lnTo>
                  <a:pt x="262390" y="38004"/>
                </a:lnTo>
                <a:lnTo>
                  <a:pt x="264500" y="29025"/>
                </a:lnTo>
                <a:lnTo>
                  <a:pt x="260341" y="35099"/>
                </a:lnTo>
                <a:close/>
              </a:path>
              <a:path w="318434" h="87567">
                <a:moveTo>
                  <a:pt x="230887" y="41256"/>
                </a:moveTo>
                <a:lnTo>
                  <a:pt x="233986" y="44150"/>
                </a:lnTo>
                <a:lnTo>
                  <a:pt x="237084" y="47044"/>
                </a:lnTo>
                <a:lnTo>
                  <a:pt x="240529" y="48492"/>
                </a:lnTo>
                <a:lnTo>
                  <a:pt x="244320" y="48492"/>
                </a:lnTo>
                <a:lnTo>
                  <a:pt x="243933" y="44211"/>
                </a:lnTo>
                <a:lnTo>
                  <a:pt x="240682" y="41918"/>
                </a:lnTo>
                <a:lnTo>
                  <a:pt x="238755" y="38279"/>
                </a:lnTo>
                <a:lnTo>
                  <a:pt x="238755" y="29637"/>
                </a:lnTo>
                <a:lnTo>
                  <a:pt x="240804" y="23124"/>
                </a:lnTo>
                <a:lnTo>
                  <a:pt x="244901" y="16051"/>
                </a:lnTo>
                <a:lnTo>
                  <a:pt x="248998" y="8978"/>
                </a:lnTo>
                <a:lnTo>
                  <a:pt x="253023" y="5442"/>
                </a:lnTo>
                <a:lnTo>
                  <a:pt x="256977" y="5442"/>
                </a:lnTo>
                <a:lnTo>
                  <a:pt x="258067" y="5920"/>
                </a:lnTo>
                <a:lnTo>
                  <a:pt x="261870" y="8438"/>
                </a:lnTo>
                <a:lnTo>
                  <a:pt x="265203" y="9539"/>
                </a:lnTo>
                <a:lnTo>
                  <a:pt x="266579" y="12657"/>
                </a:lnTo>
                <a:lnTo>
                  <a:pt x="266579" y="22401"/>
                </a:lnTo>
                <a:lnTo>
                  <a:pt x="264500" y="29025"/>
                </a:lnTo>
                <a:lnTo>
                  <a:pt x="262390" y="38004"/>
                </a:lnTo>
                <a:lnTo>
                  <a:pt x="267302" y="31012"/>
                </a:lnTo>
                <a:lnTo>
                  <a:pt x="269759" y="23848"/>
                </a:lnTo>
                <a:lnTo>
                  <a:pt x="269759" y="16510"/>
                </a:lnTo>
                <a:lnTo>
                  <a:pt x="269575" y="13177"/>
                </a:lnTo>
                <a:lnTo>
                  <a:pt x="268902" y="10456"/>
                </a:lnTo>
                <a:lnTo>
                  <a:pt x="271960" y="11190"/>
                </a:lnTo>
                <a:lnTo>
                  <a:pt x="275446" y="11618"/>
                </a:lnTo>
                <a:lnTo>
                  <a:pt x="280134" y="11618"/>
                </a:lnTo>
                <a:lnTo>
                  <a:pt x="283640" y="10945"/>
                </a:lnTo>
                <a:lnTo>
                  <a:pt x="287431" y="9559"/>
                </a:lnTo>
                <a:lnTo>
                  <a:pt x="290489" y="8132"/>
                </a:lnTo>
                <a:lnTo>
                  <a:pt x="246888" y="86405"/>
                </a:lnTo>
                <a:lnTo>
                  <a:pt x="252820" y="86405"/>
                </a:lnTo>
                <a:lnTo>
                  <a:pt x="301068" y="0"/>
                </a:lnTo>
                <a:lnTo>
                  <a:pt x="296176" y="0"/>
                </a:lnTo>
                <a:lnTo>
                  <a:pt x="293852" y="2282"/>
                </a:lnTo>
                <a:lnTo>
                  <a:pt x="289510" y="5197"/>
                </a:lnTo>
                <a:lnTo>
                  <a:pt x="285555" y="7480"/>
                </a:lnTo>
                <a:lnTo>
                  <a:pt x="281235" y="8621"/>
                </a:lnTo>
                <a:lnTo>
                  <a:pt x="274753" y="8621"/>
                </a:lnTo>
                <a:lnTo>
                  <a:pt x="271287" y="8132"/>
                </a:lnTo>
                <a:lnTo>
                  <a:pt x="268250" y="7235"/>
                </a:lnTo>
                <a:lnTo>
                  <a:pt x="264989" y="4341"/>
                </a:lnTo>
                <a:lnTo>
                  <a:pt x="262482" y="2751"/>
                </a:lnTo>
                <a:lnTo>
                  <a:pt x="258832" y="1773"/>
                </a:lnTo>
                <a:lnTo>
                  <a:pt x="249253" y="1773"/>
                </a:lnTo>
                <a:lnTo>
                  <a:pt x="242995" y="5034"/>
                </a:lnTo>
                <a:lnTo>
                  <a:pt x="237532" y="11557"/>
                </a:lnTo>
                <a:lnTo>
                  <a:pt x="232070" y="18079"/>
                </a:lnTo>
                <a:lnTo>
                  <a:pt x="229338" y="24704"/>
                </a:lnTo>
                <a:lnTo>
                  <a:pt x="229338" y="37016"/>
                </a:lnTo>
                <a:lnTo>
                  <a:pt x="230887" y="41256"/>
                </a:lnTo>
                <a:close/>
              </a:path>
              <a:path w="318434" h="87567">
                <a:moveTo>
                  <a:pt x="279390" y="77833"/>
                </a:moveTo>
                <a:lnTo>
                  <a:pt x="282386" y="80626"/>
                </a:lnTo>
                <a:lnTo>
                  <a:pt x="285383" y="83419"/>
                </a:lnTo>
                <a:lnTo>
                  <a:pt x="288940" y="84815"/>
                </a:lnTo>
                <a:lnTo>
                  <a:pt x="293057" y="84815"/>
                </a:lnTo>
                <a:lnTo>
                  <a:pt x="289694" y="78761"/>
                </a:lnTo>
                <a:lnTo>
                  <a:pt x="287370" y="75275"/>
                </a:lnTo>
                <a:lnTo>
                  <a:pt x="287370" y="67163"/>
                </a:lnTo>
                <a:lnTo>
                  <a:pt x="289266" y="60742"/>
                </a:lnTo>
                <a:lnTo>
                  <a:pt x="293057" y="53322"/>
                </a:lnTo>
                <a:lnTo>
                  <a:pt x="296848" y="45903"/>
                </a:lnTo>
                <a:lnTo>
                  <a:pt x="301170" y="42193"/>
                </a:lnTo>
                <a:lnTo>
                  <a:pt x="308711" y="42193"/>
                </a:lnTo>
                <a:lnTo>
                  <a:pt x="310893" y="43151"/>
                </a:lnTo>
                <a:lnTo>
                  <a:pt x="314235" y="46983"/>
                </a:lnTo>
                <a:lnTo>
                  <a:pt x="315071" y="49653"/>
                </a:lnTo>
                <a:lnTo>
                  <a:pt x="315071" y="58622"/>
                </a:lnTo>
                <a:lnTo>
                  <a:pt x="313084" y="64645"/>
                </a:lnTo>
                <a:lnTo>
                  <a:pt x="309109" y="71148"/>
                </a:lnTo>
                <a:lnTo>
                  <a:pt x="305134" y="77650"/>
                </a:lnTo>
                <a:lnTo>
                  <a:pt x="300659" y="80901"/>
                </a:lnTo>
                <a:lnTo>
                  <a:pt x="295686" y="80901"/>
                </a:lnTo>
                <a:lnTo>
                  <a:pt x="300681" y="84815"/>
                </a:lnTo>
                <a:lnTo>
                  <a:pt x="306816" y="81085"/>
                </a:lnTo>
                <a:lnTo>
                  <a:pt x="311463" y="73624"/>
                </a:lnTo>
                <a:lnTo>
                  <a:pt x="316110" y="66164"/>
                </a:lnTo>
                <a:lnTo>
                  <a:pt x="318434" y="59356"/>
                </a:lnTo>
                <a:lnTo>
                  <a:pt x="318434" y="47452"/>
                </a:lnTo>
                <a:lnTo>
                  <a:pt x="317069" y="43518"/>
                </a:lnTo>
                <a:lnTo>
                  <a:pt x="314336" y="41398"/>
                </a:lnTo>
                <a:lnTo>
                  <a:pt x="311605" y="39278"/>
                </a:lnTo>
                <a:lnTo>
                  <a:pt x="308467" y="38218"/>
                </a:lnTo>
                <a:lnTo>
                  <a:pt x="298113" y="38218"/>
                </a:lnTo>
                <a:lnTo>
                  <a:pt x="291906" y="41347"/>
                </a:lnTo>
                <a:lnTo>
                  <a:pt x="286300" y="47605"/>
                </a:lnTo>
                <a:lnTo>
                  <a:pt x="280693" y="53863"/>
                </a:lnTo>
                <a:lnTo>
                  <a:pt x="277892" y="60518"/>
                </a:lnTo>
                <a:lnTo>
                  <a:pt x="277892" y="73482"/>
                </a:lnTo>
                <a:lnTo>
                  <a:pt x="279390" y="7783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2" name="object 812"/>
          <p:cNvSpPr/>
          <p:nvPr/>
        </p:nvSpPr>
        <p:spPr>
          <a:xfrm>
            <a:off x="2320585" y="3721028"/>
            <a:ext cx="586777" cy="77265"/>
          </a:xfrm>
          <a:custGeom>
            <a:avLst/>
            <a:gdLst/>
            <a:ahLst/>
            <a:cxnLst/>
            <a:rect l="l" t="t" r="r" b="b"/>
            <a:pathLst>
              <a:path w="645455" h="87567">
                <a:moveTo>
                  <a:pt x="548091" y="50999"/>
                </a:moveTo>
                <a:lnTo>
                  <a:pt x="548091" y="43702"/>
                </a:lnTo>
                <a:lnTo>
                  <a:pt x="545931" y="38066"/>
                </a:lnTo>
                <a:lnTo>
                  <a:pt x="541609" y="34091"/>
                </a:lnTo>
                <a:lnTo>
                  <a:pt x="537288" y="30116"/>
                </a:lnTo>
                <a:lnTo>
                  <a:pt x="532253" y="28129"/>
                </a:lnTo>
                <a:lnTo>
                  <a:pt x="518718" y="28129"/>
                </a:lnTo>
                <a:lnTo>
                  <a:pt x="514764" y="34651"/>
                </a:lnTo>
                <a:lnTo>
                  <a:pt x="518311" y="32593"/>
                </a:lnTo>
                <a:lnTo>
                  <a:pt x="527647" y="32593"/>
                </a:lnTo>
                <a:lnTo>
                  <a:pt x="530989" y="34386"/>
                </a:lnTo>
                <a:lnTo>
                  <a:pt x="532987" y="37974"/>
                </a:lnTo>
                <a:lnTo>
                  <a:pt x="534088" y="39971"/>
                </a:lnTo>
                <a:lnTo>
                  <a:pt x="534862" y="43009"/>
                </a:lnTo>
                <a:lnTo>
                  <a:pt x="535310" y="47085"/>
                </a:lnTo>
                <a:lnTo>
                  <a:pt x="509505" y="47085"/>
                </a:lnTo>
                <a:lnTo>
                  <a:pt x="507548" y="37056"/>
                </a:lnTo>
                <a:lnTo>
                  <a:pt x="502697" y="43009"/>
                </a:lnTo>
                <a:lnTo>
                  <a:pt x="500271" y="50082"/>
                </a:lnTo>
                <a:lnTo>
                  <a:pt x="500271" y="65818"/>
                </a:lnTo>
                <a:lnTo>
                  <a:pt x="502361" y="72483"/>
                </a:lnTo>
                <a:lnTo>
                  <a:pt x="506539" y="78272"/>
                </a:lnTo>
                <a:lnTo>
                  <a:pt x="510718" y="84061"/>
                </a:lnTo>
                <a:lnTo>
                  <a:pt x="516639" y="86955"/>
                </a:lnTo>
                <a:lnTo>
                  <a:pt x="530949" y="86955"/>
                </a:lnTo>
                <a:lnTo>
                  <a:pt x="536564" y="84754"/>
                </a:lnTo>
                <a:lnTo>
                  <a:pt x="541150" y="80351"/>
                </a:lnTo>
                <a:lnTo>
                  <a:pt x="545737" y="75948"/>
                </a:lnTo>
                <a:lnTo>
                  <a:pt x="548866" y="71158"/>
                </a:lnTo>
                <a:lnTo>
                  <a:pt x="550537" y="65981"/>
                </a:lnTo>
                <a:lnTo>
                  <a:pt x="548397" y="65247"/>
                </a:lnTo>
                <a:lnTo>
                  <a:pt x="545910" y="69364"/>
                </a:lnTo>
                <a:lnTo>
                  <a:pt x="543199" y="72544"/>
                </a:lnTo>
                <a:lnTo>
                  <a:pt x="540264" y="74786"/>
                </a:lnTo>
                <a:lnTo>
                  <a:pt x="537329" y="77029"/>
                </a:lnTo>
                <a:lnTo>
                  <a:pt x="533720" y="78150"/>
                </a:lnTo>
                <a:lnTo>
                  <a:pt x="524140" y="78150"/>
                </a:lnTo>
                <a:lnTo>
                  <a:pt x="519554" y="75989"/>
                </a:lnTo>
                <a:lnTo>
                  <a:pt x="515681" y="71668"/>
                </a:lnTo>
                <a:lnTo>
                  <a:pt x="511808" y="67347"/>
                </a:lnTo>
                <a:lnTo>
                  <a:pt x="509668" y="60457"/>
                </a:lnTo>
                <a:lnTo>
                  <a:pt x="509260" y="50999"/>
                </a:lnTo>
                <a:lnTo>
                  <a:pt x="548091" y="50999"/>
                </a:lnTo>
                <a:close/>
              </a:path>
              <a:path w="645455" h="87567">
                <a:moveTo>
                  <a:pt x="566999" y="856"/>
                </a:moveTo>
                <a:lnTo>
                  <a:pt x="564594" y="774"/>
                </a:lnTo>
                <a:lnTo>
                  <a:pt x="560884" y="2078"/>
                </a:lnTo>
                <a:lnTo>
                  <a:pt x="557174" y="3383"/>
                </a:lnTo>
                <a:lnTo>
                  <a:pt x="552995" y="4565"/>
                </a:lnTo>
                <a:lnTo>
                  <a:pt x="548348" y="5625"/>
                </a:lnTo>
                <a:lnTo>
                  <a:pt x="548348" y="7704"/>
                </a:lnTo>
                <a:lnTo>
                  <a:pt x="551100" y="7399"/>
                </a:lnTo>
                <a:lnTo>
                  <a:pt x="553464" y="7399"/>
                </a:lnTo>
                <a:lnTo>
                  <a:pt x="556277" y="9896"/>
                </a:lnTo>
                <a:lnTo>
                  <a:pt x="556603" y="13942"/>
                </a:lnTo>
                <a:lnTo>
                  <a:pt x="556603" y="78578"/>
                </a:lnTo>
                <a:lnTo>
                  <a:pt x="558784" y="82166"/>
                </a:lnTo>
                <a:lnTo>
                  <a:pt x="563146" y="83959"/>
                </a:lnTo>
                <a:lnTo>
                  <a:pt x="567508" y="85753"/>
                </a:lnTo>
                <a:lnTo>
                  <a:pt x="571952" y="86649"/>
                </a:lnTo>
                <a:lnTo>
                  <a:pt x="568711" y="80198"/>
                </a:lnTo>
                <a:lnTo>
                  <a:pt x="566754" y="76560"/>
                </a:lnTo>
                <a:lnTo>
                  <a:pt x="566754" y="42642"/>
                </a:lnTo>
                <a:lnTo>
                  <a:pt x="568140" y="40389"/>
                </a:lnTo>
                <a:lnTo>
                  <a:pt x="570912" y="38616"/>
                </a:lnTo>
                <a:lnTo>
                  <a:pt x="573685" y="36842"/>
                </a:lnTo>
                <a:lnTo>
                  <a:pt x="576518" y="35956"/>
                </a:lnTo>
                <a:lnTo>
                  <a:pt x="585160" y="35956"/>
                </a:lnTo>
                <a:lnTo>
                  <a:pt x="590725" y="27945"/>
                </a:lnTo>
                <a:lnTo>
                  <a:pt x="579840" y="27945"/>
                </a:lnTo>
                <a:lnTo>
                  <a:pt x="575519" y="29474"/>
                </a:lnTo>
                <a:lnTo>
                  <a:pt x="571768" y="32531"/>
                </a:lnTo>
                <a:lnTo>
                  <a:pt x="569648" y="34285"/>
                </a:lnTo>
                <a:lnTo>
                  <a:pt x="566999" y="38096"/>
                </a:lnTo>
                <a:lnTo>
                  <a:pt x="566999" y="856"/>
                </a:lnTo>
                <a:close/>
              </a:path>
              <a:path w="645455" h="87567">
                <a:moveTo>
                  <a:pt x="594364" y="71790"/>
                </a:moveTo>
                <a:lnTo>
                  <a:pt x="591612" y="76071"/>
                </a:lnTo>
                <a:lnTo>
                  <a:pt x="588860" y="80351"/>
                </a:lnTo>
                <a:lnTo>
                  <a:pt x="584630" y="82491"/>
                </a:lnTo>
                <a:lnTo>
                  <a:pt x="578923" y="82491"/>
                </a:lnTo>
                <a:lnTo>
                  <a:pt x="574337" y="82033"/>
                </a:lnTo>
                <a:lnTo>
                  <a:pt x="571524" y="81115"/>
                </a:lnTo>
                <a:lnTo>
                  <a:pt x="568711" y="80198"/>
                </a:lnTo>
                <a:lnTo>
                  <a:pt x="571952" y="86649"/>
                </a:lnTo>
                <a:lnTo>
                  <a:pt x="585446" y="86649"/>
                </a:lnTo>
                <a:lnTo>
                  <a:pt x="592682" y="83572"/>
                </a:lnTo>
                <a:lnTo>
                  <a:pt x="598185" y="77416"/>
                </a:lnTo>
                <a:lnTo>
                  <a:pt x="603689" y="71260"/>
                </a:lnTo>
                <a:lnTo>
                  <a:pt x="606441" y="63861"/>
                </a:lnTo>
                <a:lnTo>
                  <a:pt x="606441" y="47147"/>
                </a:lnTo>
                <a:lnTo>
                  <a:pt x="604321" y="40583"/>
                </a:lnTo>
                <a:lnTo>
                  <a:pt x="600081" y="35528"/>
                </a:lnTo>
                <a:lnTo>
                  <a:pt x="595841" y="30473"/>
                </a:lnTo>
                <a:lnTo>
                  <a:pt x="590725" y="27945"/>
                </a:lnTo>
                <a:lnTo>
                  <a:pt x="585160" y="35956"/>
                </a:lnTo>
                <a:lnTo>
                  <a:pt x="589318" y="38534"/>
                </a:lnTo>
                <a:lnTo>
                  <a:pt x="591887" y="43691"/>
                </a:lnTo>
                <a:lnTo>
                  <a:pt x="594455" y="48849"/>
                </a:lnTo>
                <a:lnTo>
                  <a:pt x="595739" y="54464"/>
                </a:lnTo>
                <a:lnTo>
                  <a:pt x="595739" y="66613"/>
                </a:lnTo>
                <a:lnTo>
                  <a:pt x="594364" y="71790"/>
                </a:lnTo>
                <a:close/>
              </a:path>
              <a:path w="645455" h="87567">
                <a:moveTo>
                  <a:pt x="619343" y="70567"/>
                </a:moveTo>
                <a:lnTo>
                  <a:pt x="619343" y="74684"/>
                </a:lnTo>
                <a:lnTo>
                  <a:pt x="619812" y="77905"/>
                </a:lnTo>
                <a:lnTo>
                  <a:pt x="620750" y="80229"/>
                </a:lnTo>
                <a:lnTo>
                  <a:pt x="622462" y="84509"/>
                </a:lnTo>
                <a:lnTo>
                  <a:pt x="625723" y="86649"/>
                </a:lnTo>
                <a:lnTo>
                  <a:pt x="632735" y="86649"/>
                </a:lnTo>
                <a:lnTo>
                  <a:pt x="637383" y="84876"/>
                </a:lnTo>
                <a:lnTo>
                  <a:pt x="641989" y="81676"/>
                </a:lnTo>
                <a:lnTo>
                  <a:pt x="644109" y="78822"/>
                </a:lnTo>
                <a:lnTo>
                  <a:pt x="645455" y="76988"/>
                </a:lnTo>
                <a:lnTo>
                  <a:pt x="642479" y="77151"/>
                </a:lnTo>
                <a:lnTo>
                  <a:pt x="639085" y="79638"/>
                </a:lnTo>
                <a:lnTo>
                  <a:pt x="636343" y="79984"/>
                </a:lnTo>
                <a:lnTo>
                  <a:pt x="633489" y="79984"/>
                </a:lnTo>
                <a:lnTo>
                  <a:pt x="631573" y="78578"/>
                </a:lnTo>
                <a:lnTo>
                  <a:pt x="630595" y="75765"/>
                </a:lnTo>
                <a:lnTo>
                  <a:pt x="629800" y="71831"/>
                </a:lnTo>
                <a:lnTo>
                  <a:pt x="629922" y="33510"/>
                </a:lnTo>
                <a:lnTo>
                  <a:pt x="642397" y="33510"/>
                </a:lnTo>
                <a:lnTo>
                  <a:pt x="642397" y="29107"/>
                </a:lnTo>
                <a:lnTo>
                  <a:pt x="630045" y="29107"/>
                </a:lnTo>
                <a:lnTo>
                  <a:pt x="630045" y="14064"/>
                </a:lnTo>
                <a:lnTo>
                  <a:pt x="628944" y="13025"/>
                </a:lnTo>
                <a:lnTo>
                  <a:pt x="624337" y="19221"/>
                </a:lnTo>
                <a:lnTo>
                  <a:pt x="621412" y="23043"/>
                </a:lnTo>
                <a:lnTo>
                  <a:pt x="620169" y="24490"/>
                </a:lnTo>
                <a:lnTo>
                  <a:pt x="616897" y="27823"/>
                </a:lnTo>
                <a:lnTo>
                  <a:pt x="614084" y="30146"/>
                </a:lnTo>
                <a:lnTo>
                  <a:pt x="613106" y="30962"/>
                </a:lnTo>
                <a:lnTo>
                  <a:pt x="612678" y="33510"/>
                </a:lnTo>
                <a:lnTo>
                  <a:pt x="619343" y="33510"/>
                </a:lnTo>
                <a:lnTo>
                  <a:pt x="619343" y="70567"/>
                </a:lnTo>
                <a:close/>
              </a:path>
              <a:path w="645455" h="87567">
                <a:moveTo>
                  <a:pt x="161229" y="37016"/>
                </a:moveTo>
                <a:lnTo>
                  <a:pt x="163675" y="33204"/>
                </a:lnTo>
                <a:lnTo>
                  <a:pt x="167548" y="30575"/>
                </a:lnTo>
                <a:lnTo>
                  <a:pt x="175171" y="30575"/>
                </a:lnTo>
                <a:lnTo>
                  <a:pt x="178820" y="32613"/>
                </a:lnTo>
                <a:lnTo>
                  <a:pt x="181347" y="36690"/>
                </a:lnTo>
                <a:lnTo>
                  <a:pt x="182733" y="38891"/>
                </a:lnTo>
                <a:lnTo>
                  <a:pt x="183834" y="41969"/>
                </a:lnTo>
                <a:lnTo>
                  <a:pt x="184649" y="45923"/>
                </a:lnTo>
                <a:lnTo>
                  <a:pt x="186545" y="45923"/>
                </a:lnTo>
                <a:lnTo>
                  <a:pt x="186117" y="28863"/>
                </a:lnTo>
                <a:lnTo>
                  <a:pt x="182937" y="30146"/>
                </a:lnTo>
                <a:lnTo>
                  <a:pt x="180420" y="29739"/>
                </a:lnTo>
                <a:lnTo>
                  <a:pt x="177831" y="28924"/>
                </a:lnTo>
                <a:lnTo>
                  <a:pt x="175242" y="28108"/>
                </a:lnTo>
                <a:lnTo>
                  <a:pt x="170707" y="27700"/>
                </a:lnTo>
                <a:lnTo>
                  <a:pt x="165774" y="27700"/>
                </a:lnTo>
                <a:lnTo>
                  <a:pt x="161677" y="29168"/>
                </a:lnTo>
                <a:lnTo>
                  <a:pt x="158416" y="32103"/>
                </a:lnTo>
                <a:lnTo>
                  <a:pt x="155155" y="35039"/>
                </a:lnTo>
                <a:lnTo>
                  <a:pt x="153524" y="38789"/>
                </a:lnTo>
                <a:lnTo>
                  <a:pt x="153524" y="47065"/>
                </a:lnTo>
                <a:lnTo>
                  <a:pt x="154706" y="50285"/>
                </a:lnTo>
                <a:lnTo>
                  <a:pt x="157071" y="53017"/>
                </a:lnTo>
                <a:lnTo>
                  <a:pt x="159435" y="55748"/>
                </a:lnTo>
                <a:lnTo>
                  <a:pt x="163124" y="58459"/>
                </a:lnTo>
                <a:lnTo>
                  <a:pt x="168139" y="61150"/>
                </a:lnTo>
                <a:lnTo>
                  <a:pt x="174988" y="65063"/>
                </a:lnTo>
                <a:lnTo>
                  <a:pt x="177556" y="66572"/>
                </a:lnTo>
                <a:lnTo>
                  <a:pt x="179350" y="68121"/>
                </a:lnTo>
                <a:lnTo>
                  <a:pt x="181388" y="71301"/>
                </a:lnTo>
                <a:lnTo>
                  <a:pt x="181898" y="74664"/>
                </a:lnTo>
                <a:lnTo>
                  <a:pt x="181898" y="77355"/>
                </a:lnTo>
                <a:lnTo>
                  <a:pt x="179238" y="81238"/>
                </a:lnTo>
                <a:lnTo>
                  <a:pt x="175049" y="83775"/>
                </a:lnTo>
                <a:lnTo>
                  <a:pt x="166488" y="83775"/>
                </a:lnTo>
                <a:lnTo>
                  <a:pt x="162309" y="81492"/>
                </a:lnTo>
                <a:lnTo>
                  <a:pt x="159455" y="76927"/>
                </a:lnTo>
                <a:lnTo>
                  <a:pt x="157865" y="74440"/>
                </a:lnTo>
                <a:lnTo>
                  <a:pt x="156602" y="70873"/>
                </a:lnTo>
                <a:lnTo>
                  <a:pt x="155664" y="66225"/>
                </a:lnTo>
                <a:lnTo>
                  <a:pt x="153646" y="66225"/>
                </a:lnTo>
                <a:lnTo>
                  <a:pt x="153646" y="85977"/>
                </a:lnTo>
                <a:lnTo>
                  <a:pt x="156887" y="84204"/>
                </a:lnTo>
                <a:lnTo>
                  <a:pt x="159781" y="84611"/>
                </a:lnTo>
                <a:lnTo>
                  <a:pt x="162880" y="85427"/>
                </a:lnTo>
                <a:lnTo>
                  <a:pt x="165978" y="86242"/>
                </a:lnTo>
                <a:lnTo>
                  <a:pt x="168750" y="86649"/>
                </a:lnTo>
                <a:lnTo>
                  <a:pt x="177026" y="86649"/>
                </a:lnTo>
                <a:lnTo>
                  <a:pt x="181745" y="85121"/>
                </a:lnTo>
                <a:lnTo>
                  <a:pt x="185353" y="82063"/>
                </a:lnTo>
                <a:lnTo>
                  <a:pt x="188961" y="79006"/>
                </a:lnTo>
                <a:lnTo>
                  <a:pt x="190764" y="75072"/>
                </a:lnTo>
                <a:lnTo>
                  <a:pt x="190764" y="63983"/>
                </a:lnTo>
                <a:lnTo>
                  <a:pt x="186423" y="58480"/>
                </a:lnTo>
                <a:lnTo>
                  <a:pt x="177739" y="53751"/>
                </a:lnTo>
                <a:lnTo>
                  <a:pt x="169668" y="49409"/>
                </a:lnTo>
                <a:lnTo>
                  <a:pt x="164042" y="46474"/>
                </a:lnTo>
                <a:lnTo>
                  <a:pt x="161229" y="43131"/>
                </a:lnTo>
                <a:lnTo>
                  <a:pt x="161229" y="37016"/>
                </a:lnTo>
                <a:close/>
              </a:path>
              <a:path w="645455" h="87567">
                <a:moveTo>
                  <a:pt x="14553" y="45128"/>
                </a:moveTo>
                <a:lnTo>
                  <a:pt x="14736" y="39907"/>
                </a:lnTo>
                <a:lnTo>
                  <a:pt x="17303" y="26788"/>
                </a:lnTo>
                <a:lnTo>
                  <a:pt x="22900" y="16510"/>
                </a:lnTo>
                <a:lnTo>
                  <a:pt x="28465" y="9580"/>
                </a:lnTo>
                <a:lnTo>
                  <a:pt x="35630" y="6115"/>
                </a:lnTo>
                <a:lnTo>
                  <a:pt x="53078" y="6115"/>
                </a:lnTo>
                <a:lnTo>
                  <a:pt x="59988" y="9335"/>
                </a:lnTo>
                <a:lnTo>
                  <a:pt x="65125" y="15776"/>
                </a:lnTo>
                <a:lnTo>
                  <a:pt x="67815" y="19201"/>
                </a:lnTo>
                <a:lnTo>
                  <a:pt x="69996" y="23705"/>
                </a:lnTo>
                <a:lnTo>
                  <a:pt x="71668" y="29291"/>
                </a:lnTo>
                <a:lnTo>
                  <a:pt x="74542" y="29291"/>
                </a:lnTo>
                <a:lnTo>
                  <a:pt x="73380" y="1161"/>
                </a:lnTo>
                <a:lnTo>
                  <a:pt x="70751" y="1161"/>
                </a:lnTo>
                <a:lnTo>
                  <a:pt x="70343" y="2547"/>
                </a:lnTo>
                <a:lnTo>
                  <a:pt x="67489" y="4871"/>
                </a:lnTo>
                <a:lnTo>
                  <a:pt x="64615" y="5197"/>
                </a:lnTo>
                <a:lnTo>
                  <a:pt x="61945" y="4525"/>
                </a:lnTo>
                <a:lnTo>
                  <a:pt x="57175" y="3179"/>
                </a:lnTo>
                <a:lnTo>
                  <a:pt x="52405" y="1834"/>
                </a:lnTo>
                <a:lnTo>
                  <a:pt x="47758" y="1161"/>
                </a:lnTo>
                <a:lnTo>
                  <a:pt x="43233" y="1161"/>
                </a:lnTo>
                <a:lnTo>
                  <a:pt x="33642" y="2031"/>
                </a:lnTo>
                <a:lnTo>
                  <a:pt x="21591" y="6318"/>
                </a:lnTo>
                <a:lnTo>
                  <a:pt x="11557" y="14186"/>
                </a:lnTo>
                <a:lnTo>
                  <a:pt x="6930" y="20087"/>
                </a:lnTo>
                <a:lnTo>
                  <a:pt x="1732" y="31605"/>
                </a:lnTo>
                <a:lnTo>
                  <a:pt x="0" y="44884"/>
                </a:lnTo>
                <a:lnTo>
                  <a:pt x="435" y="51771"/>
                </a:lnTo>
                <a:lnTo>
                  <a:pt x="3936" y="64168"/>
                </a:lnTo>
                <a:lnTo>
                  <a:pt x="10946" y="74664"/>
                </a:lnTo>
                <a:lnTo>
                  <a:pt x="17808" y="80591"/>
                </a:lnTo>
                <a:lnTo>
                  <a:pt x="29274" y="85823"/>
                </a:lnTo>
                <a:lnTo>
                  <a:pt x="42988" y="87567"/>
                </a:lnTo>
                <a:lnTo>
                  <a:pt x="51182" y="87567"/>
                </a:lnTo>
                <a:lnTo>
                  <a:pt x="58785" y="85325"/>
                </a:lnTo>
                <a:lnTo>
                  <a:pt x="65797" y="80840"/>
                </a:lnTo>
                <a:lnTo>
                  <a:pt x="69915" y="78191"/>
                </a:lnTo>
                <a:lnTo>
                  <a:pt x="73359" y="75113"/>
                </a:lnTo>
                <a:lnTo>
                  <a:pt x="76132" y="71607"/>
                </a:lnTo>
                <a:lnTo>
                  <a:pt x="73808" y="69283"/>
                </a:lnTo>
                <a:lnTo>
                  <a:pt x="70057" y="72830"/>
                </a:lnTo>
                <a:lnTo>
                  <a:pt x="66613" y="75479"/>
                </a:lnTo>
                <a:lnTo>
                  <a:pt x="63474" y="77232"/>
                </a:lnTo>
                <a:lnTo>
                  <a:pt x="58011" y="80331"/>
                </a:lnTo>
                <a:lnTo>
                  <a:pt x="52039" y="81880"/>
                </a:lnTo>
                <a:lnTo>
                  <a:pt x="36588" y="81880"/>
                </a:lnTo>
                <a:lnTo>
                  <a:pt x="29178" y="78547"/>
                </a:lnTo>
                <a:lnTo>
                  <a:pt x="23328" y="71882"/>
                </a:lnTo>
                <a:lnTo>
                  <a:pt x="21695" y="69860"/>
                </a:lnTo>
                <a:lnTo>
                  <a:pt x="16339" y="58869"/>
                </a:lnTo>
                <a:lnTo>
                  <a:pt x="14553" y="45128"/>
                </a:lnTo>
                <a:close/>
              </a:path>
              <a:path w="645455" h="87567">
                <a:moveTo>
                  <a:pt x="130766" y="73401"/>
                </a:moveTo>
                <a:lnTo>
                  <a:pt x="128299" y="77599"/>
                </a:lnTo>
                <a:lnTo>
                  <a:pt x="125833" y="81798"/>
                </a:lnTo>
                <a:lnTo>
                  <a:pt x="122317" y="83898"/>
                </a:lnTo>
                <a:lnTo>
                  <a:pt x="111921" y="83898"/>
                </a:lnTo>
                <a:lnTo>
                  <a:pt x="107365" y="80759"/>
                </a:lnTo>
                <a:lnTo>
                  <a:pt x="104084" y="74480"/>
                </a:lnTo>
                <a:lnTo>
                  <a:pt x="107906" y="87383"/>
                </a:lnTo>
                <a:lnTo>
                  <a:pt x="123886" y="87383"/>
                </a:lnTo>
                <a:lnTo>
                  <a:pt x="130531" y="84387"/>
                </a:lnTo>
                <a:lnTo>
                  <a:pt x="135668" y="78394"/>
                </a:lnTo>
                <a:lnTo>
                  <a:pt x="140805" y="72402"/>
                </a:lnTo>
                <a:lnTo>
                  <a:pt x="143373" y="65349"/>
                </a:lnTo>
                <a:lnTo>
                  <a:pt x="143373" y="48431"/>
                </a:lnTo>
                <a:lnTo>
                  <a:pt x="140723" y="41378"/>
                </a:lnTo>
                <a:lnTo>
                  <a:pt x="135423" y="36078"/>
                </a:lnTo>
                <a:lnTo>
                  <a:pt x="130123" y="30779"/>
                </a:lnTo>
                <a:lnTo>
                  <a:pt x="123438" y="28129"/>
                </a:lnTo>
                <a:lnTo>
                  <a:pt x="107253" y="28129"/>
                </a:lnTo>
                <a:lnTo>
                  <a:pt x="100618" y="30931"/>
                </a:lnTo>
                <a:lnTo>
                  <a:pt x="95461" y="36537"/>
                </a:lnTo>
                <a:lnTo>
                  <a:pt x="90304" y="42143"/>
                </a:lnTo>
                <a:lnTo>
                  <a:pt x="87726" y="49001"/>
                </a:lnTo>
                <a:lnTo>
                  <a:pt x="87726" y="65797"/>
                </a:lnTo>
                <a:lnTo>
                  <a:pt x="90437" y="73013"/>
                </a:lnTo>
                <a:lnTo>
                  <a:pt x="95859" y="78761"/>
                </a:lnTo>
                <a:lnTo>
                  <a:pt x="101281" y="84509"/>
                </a:lnTo>
                <a:lnTo>
                  <a:pt x="100802" y="68203"/>
                </a:lnTo>
                <a:lnTo>
                  <a:pt x="99161" y="61435"/>
                </a:lnTo>
                <a:lnTo>
                  <a:pt x="99161" y="45088"/>
                </a:lnTo>
                <a:lnTo>
                  <a:pt x="101200" y="38688"/>
                </a:lnTo>
                <a:lnTo>
                  <a:pt x="105276" y="34978"/>
                </a:lnTo>
                <a:lnTo>
                  <a:pt x="107641" y="32858"/>
                </a:lnTo>
                <a:lnTo>
                  <a:pt x="110433" y="31798"/>
                </a:lnTo>
                <a:lnTo>
                  <a:pt x="119606" y="31798"/>
                </a:lnTo>
                <a:lnTo>
                  <a:pt x="124151" y="34916"/>
                </a:lnTo>
                <a:lnTo>
                  <a:pt x="127290" y="41154"/>
                </a:lnTo>
                <a:lnTo>
                  <a:pt x="130429" y="47391"/>
                </a:lnTo>
                <a:lnTo>
                  <a:pt x="131999" y="54036"/>
                </a:lnTo>
                <a:lnTo>
                  <a:pt x="131999" y="67897"/>
                </a:lnTo>
                <a:lnTo>
                  <a:pt x="130766" y="73401"/>
                </a:lnTo>
                <a:close/>
              </a:path>
              <a:path w="645455" h="87567">
                <a:moveTo>
                  <a:pt x="104084" y="74480"/>
                </a:moveTo>
                <a:lnTo>
                  <a:pt x="100802" y="68203"/>
                </a:lnTo>
                <a:lnTo>
                  <a:pt x="101281" y="84509"/>
                </a:lnTo>
                <a:lnTo>
                  <a:pt x="107906" y="87383"/>
                </a:lnTo>
                <a:lnTo>
                  <a:pt x="104084" y="74480"/>
                </a:lnTo>
                <a:close/>
              </a:path>
              <a:path w="645455" h="87567">
                <a:moveTo>
                  <a:pt x="206064" y="70567"/>
                </a:moveTo>
                <a:lnTo>
                  <a:pt x="206064" y="74684"/>
                </a:lnTo>
                <a:lnTo>
                  <a:pt x="206533" y="77905"/>
                </a:lnTo>
                <a:lnTo>
                  <a:pt x="207471" y="80229"/>
                </a:lnTo>
                <a:lnTo>
                  <a:pt x="209183" y="84509"/>
                </a:lnTo>
                <a:lnTo>
                  <a:pt x="212444" y="86649"/>
                </a:lnTo>
                <a:lnTo>
                  <a:pt x="219456" y="86649"/>
                </a:lnTo>
                <a:lnTo>
                  <a:pt x="224104" y="84876"/>
                </a:lnTo>
                <a:lnTo>
                  <a:pt x="228710" y="81676"/>
                </a:lnTo>
                <a:lnTo>
                  <a:pt x="230830" y="78822"/>
                </a:lnTo>
                <a:lnTo>
                  <a:pt x="232175" y="76988"/>
                </a:lnTo>
                <a:lnTo>
                  <a:pt x="229200" y="77151"/>
                </a:lnTo>
                <a:lnTo>
                  <a:pt x="225806" y="79638"/>
                </a:lnTo>
                <a:lnTo>
                  <a:pt x="223064" y="79984"/>
                </a:lnTo>
                <a:lnTo>
                  <a:pt x="220210" y="79984"/>
                </a:lnTo>
                <a:lnTo>
                  <a:pt x="218294" y="78578"/>
                </a:lnTo>
                <a:lnTo>
                  <a:pt x="217316" y="75765"/>
                </a:lnTo>
                <a:lnTo>
                  <a:pt x="216521" y="71831"/>
                </a:lnTo>
                <a:lnTo>
                  <a:pt x="216643" y="33510"/>
                </a:lnTo>
                <a:lnTo>
                  <a:pt x="229118" y="33510"/>
                </a:lnTo>
                <a:lnTo>
                  <a:pt x="229118" y="29107"/>
                </a:lnTo>
                <a:lnTo>
                  <a:pt x="216766" y="29107"/>
                </a:lnTo>
                <a:lnTo>
                  <a:pt x="216766" y="14064"/>
                </a:lnTo>
                <a:lnTo>
                  <a:pt x="215665" y="13025"/>
                </a:lnTo>
                <a:lnTo>
                  <a:pt x="211058" y="19221"/>
                </a:lnTo>
                <a:lnTo>
                  <a:pt x="208133" y="23043"/>
                </a:lnTo>
                <a:lnTo>
                  <a:pt x="206890" y="24490"/>
                </a:lnTo>
                <a:lnTo>
                  <a:pt x="203618" y="27823"/>
                </a:lnTo>
                <a:lnTo>
                  <a:pt x="200805" y="30146"/>
                </a:lnTo>
                <a:lnTo>
                  <a:pt x="199827" y="30962"/>
                </a:lnTo>
                <a:lnTo>
                  <a:pt x="199399" y="33510"/>
                </a:lnTo>
                <a:lnTo>
                  <a:pt x="206064" y="33510"/>
                </a:lnTo>
                <a:lnTo>
                  <a:pt x="206064" y="70567"/>
                </a:lnTo>
                <a:close/>
              </a:path>
              <a:path w="645455" h="87567">
                <a:moveTo>
                  <a:pt x="318620" y="73401"/>
                </a:moveTo>
                <a:lnTo>
                  <a:pt x="316153" y="77599"/>
                </a:lnTo>
                <a:lnTo>
                  <a:pt x="313687" y="81798"/>
                </a:lnTo>
                <a:lnTo>
                  <a:pt x="310171" y="83898"/>
                </a:lnTo>
                <a:lnTo>
                  <a:pt x="299775" y="83898"/>
                </a:lnTo>
                <a:lnTo>
                  <a:pt x="295220" y="80759"/>
                </a:lnTo>
                <a:lnTo>
                  <a:pt x="291938" y="74480"/>
                </a:lnTo>
                <a:lnTo>
                  <a:pt x="295760" y="87383"/>
                </a:lnTo>
                <a:lnTo>
                  <a:pt x="311740" y="87383"/>
                </a:lnTo>
                <a:lnTo>
                  <a:pt x="318386" y="84387"/>
                </a:lnTo>
                <a:lnTo>
                  <a:pt x="323522" y="78394"/>
                </a:lnTo>
                <a:lnTo>
                  <a:pt x="328659" y="72402"/>
                </a:lnTo>
                <a:lnTo>
                  <a:pt x="331227" y="65349"/>
                </a:lnTo>
                <a:lnTo>
                  <a:pt x="331227" y="48431"/>
                </a:lnTo>
                <a:lnTo>
                  <a:pt x="328577" y="41378"/>
                </a:lnTo>
                <a:lnTo>
                  <a:pt x="323277" y="36078"/>
                </a:lnTo>
                <a:lnTo>
                  <a:pt x="317978" y="30779"/>
                </a:lnTo>
                <a:lnTo>
                  <a:pt x="311292" y="28129"/>
                </a:lnTo>
                <a:lnTo>
                  <a:pt x="295107" y="28129"/>
                </a:lnTo>
                <a:lnTo>
                  <a:pt x="288473" y="30931"/>
                </a:lnTo>
                <a:lnTo>
                  <a:pt x="283316" y="36537"/>
                </a:lnTo>
                <a:lnTo>
                  <a:pt x="278159" y="42143"/>
                </a:lnTo>
                <a:lnTo>
                  <a:pt x="275580" y="49002"/>
                </a:lnTo>
                <a:lnTo>
                  <a:pt x="275580" y="65797"/>
                </a:lnTo>
                <a:lnTo>
                  <a:pt x="278291" y="73013"/>
                </a:lnTo>
                <a:lnTo>
                  <a:pt x="283713" y="78761"/>
                </a:lnTo>
                <a:lnTo>
                  <a:pt x="289135" y="84509"/>
                </a:lnTo>
                <a:lnTo>
                  <a:pt x="288656" y="68203"/>
                </a:lnTo>
                <a:lnTo>
                  <a:pt x="287015" y="61435"/>
                </a:lnTo>
                <a:lnTo>
                  <a:pt x="287015" y="45088"/>
                </a:lnTo>
                <a:lnTo>
                  <a:pt x="289053" y="38688"/>
                </a:lnTo>
                <a:lnTo>
                  <a:pt x="293130" y="34978"/>
                </a:lnTo>
                <a:lnTo>
                  <a:pt x="295495" y="32858"/>
                </a:lnTo>
                <a:lnTo>
                  <a:pt x="298287" y="31798"/>
                </a:lnTo>
                <a:lnTo>
                  <a:pt x="307460" y="31798"/>
                </a:lnTo>
                <a:lnTo>
                  <a:pt x="312005" y="34916"/>
                </a:lnTo>
                <a:lnTo>
                  <a:pt x="315144" y="41154"/>
                </a:lnTo>
                <a:lnTo>
                  <a:pt x="318284" y="47391"/>
                </a:lnTo>
                <a:lnTo>
                  <a:pt x="319853" y="54036"/>
                </a:lnTo>
                <a:lnTo>
                  <a:pt x="319853" y="67897"/>
                </a:lnTo>
                <a:lnTo>
                  <a:pt x="318620" y="73401"/>
                </a:lnTo>
                <a:close/>
              </a:path>
              <a:path w="645455" h="87567">
                <a:moveTo>
                  <a:pt x="291938" y="74480"/>
                </a:moveTo>
                <a:lnTo>
                  <a:pt x="288656" y="68203"/>
                </a:lnTo>
                <a:lnTo>
                  <a:pt x="289135" y="84509"/>
                </a:lnTo>
                <a:lnTo>
                  <a:pt x="295760" y="87383"/>
                </a:lnTo>
                <a:lnTo>
                  <a:pt x="291938" y="74480"/>
                </a:lnTo>
                <a:close/>
              </a:path>
              <a:path w="645455" h="87567">
                <a:moveTo>
                  <a:pt x="373665" y="29107"/>
                </a:moveTo>
                <a:lnTo>
                  <a:pt x="358317" y="29107"/>
                </a:lnTo>
                <a:lnTo>
                  <a:pt x="358317" y="11965"/>
                </a:lnTo>
                <a:lnTo>
                  <a:pt x="359234" y="8193"/>
                </a:lnTo>
                <a:lnTo>
                  <a:pt x="360334" y="5136"/>
                </a:lnTo>
                <a:lnTo>
                  <a:pt x="362434" y="3607"/>
                </a:lnTo>
                <a:lnTo>
                  <a:pt x="366919" y="3607"/>
                </a:lnTo>
                <a:lnTo>
                  <a:pt x="369548" y="5085"/>
                </a:lnTo>
                <a:lnTo>
                  <a:pt x="371831" y="8255"/>
                </a:lnTo>
                <a:lnTo>
                  <a:pt x="374032" y="11302"/>
                </a:lnTo>
                <a:lnTo>
                  <a:pt x="376763" y="13086"/>
                </a:lnTo>
                <a:lnTo>
                  <a:pt x="379332" y="13086"/>
                </a:lnTo>
                <a:lnTo>
                  <a:pt x="382471" y="10436"/>
                </a:lnTo>
                <a:lnTo>
                  <a:pt x="382960" y="7888"/>
                </a:lnTo>
                <a:lnTo>
                  <a:pt x="381544" y="3566"/>
                </a:lnTo>
                <a:lnTo>
                  <a:pt x="378710" y="2140"/>
                </a:lnTo>
                <a:lnTo>
                  <a:pt x="375877" y="713"/>
                </a:lnTo>
                <a:lnTo>
                  <a:pt x="372667" y="0"/>
                </a:lnTo>
                <a:lnTo>
                  <a:pt x="360151" y="0"/>
                </a:lnTo>
                <a:lnTo>
                  <a:pt x="354016" y="4260"/>
                </a:lnTo>
                <a:lnTo>
                  <a:pt x="350673" y="12780"/>
                </a:lnTo>
                <a:lnTo>
                  <a:pt x="348920" y="17223"/>
                </a:lnTo>
                <a:lnTo>
                  <a:pt x="348043" y="22666"/>
                </a:lnTo>
                <a:lnTo>
                  <a:pt x="348043" y="29107"/>
                </a:lnTo>
                <a:lnTo>
                  <a:pt x="337587" y="29107"/>
                </a:lnTo>
                <a:lnTo>
                  <a:pt x="337587" y="33204"/>
                </a:lnTo>
                <a:lnTo>
                  <a:pt x="348043" y="33204"/>
                </a:lnTo>
                <a:lnTo>
                  <a:pt x="348043" y="76988"/>
                </a:lnTo>
                <a:lnTo>
                  <a:pt x="347361" y="79954"/>
                </a:lnTo>
                <a:lnTo>
                  <a:pt x="344629" y="82767"/>
                </a:lnTo>
                <a:lnTo>
                  <a:pt x="341786" y="83572"/>
                </a:lnTo>
                <a:lnTo>
                  <a:pt x="337464" y="83775"/>
                </a:lnTo>
                <a:lnTo>
                  <a:pt x="337464" y="85488"/>
                </a:lnTo>
                <a:lnTo>
                  <a:pt x="370057" y="85488"/>
                </a:lnTo>
                <a:lnTo>
                  <a:pt x="370057" y="83775"/>
                </a:lnTo>
                <a:lnTo>
                  <a:pt x="364798" y="83409"/>
                </a:lnTo>
                <a:lnTo>
                  <a:pt x="361547" y="82583"/>
                </a:lnTo>
                <a:lnTo>
                  <a:pt x="359061" y="80015"/>
                </a:lnTo>
                <a:lnTo>
                  <a:pt x="358439" y="77069"/>
                </a:lnTo>
                <a:lnTo>
                  <a:pt x="358439" y="33204"/>
                </a:lnTo>
                <a:lnTo>
                  <a:pt x="373665" y="33204"/>
                </a:lnTo>
                <a:lnTo>
                  <a:pt x="373665" y="29107"/>
                </a:lnTo>
                <a:close/>
              </a:path>
              <a:path w="645455" h="87567">
                <a:moveTo>
                  <a:pt x="470577" y="81941"/>
                </a:moveTo>
                <a:lnTo>
                  <a:pt x="474083" y="80677"/>
                </a:lnTo>
                <a:lnTo>
                  <a:pt x="477466" y="78822"/>
                </a:lnTo>
                <a:lnTo>
                  <a:pt x="480727" y="76376"/>
                </a:lnTo>
                <a:lnTo>
                  <a:pt x="485864" y="72504"/>
                </a:lnTo>
                <a:lnTo>
                  <a:pt x="489707" y="67754"/>
                </a:lnTo>
                <a:lnTo>
                  <a:pt x="492255" y="62128"/>
                </a:lnTo>
                <a:lnTo>
                  <a:pt x="494803" y="56503"/>
                </a:lnTo>
                <a:lnTo>
                  <a:pt x="496076" y="50571"/>
                </a:lnTo>
                <a:lnTo>
                  <a:pt x="496076" y="44334"/>
                </a:lnTo>
                <a:lnTo>
                  <a:pt x="495902" y="39764"/>
                </a:lnTo>
                <a:lnTo>
                  <a:pt x="492779" y="26338"/>
                </a:lnTo>
                <a:lnTo>
                  <a:pt x="485744" y="15835"/>
                </a:lnTo>
                <a:lnTo>
                  <a:pt x="474796" y="8255"/>
                </a:lnTo>
                <a:lnTo>
                  <a:pt x="471483" y="6826"/>
                </a:lnTo>
                <a:lnTo>
                  <a:pt x="459689" y="3678"/>
                </a:lnTo>
                <a:lnTo>
                  <a:pt x="445933" y="2629"/>
                </a:lnTo>
                <a:lnTo>
                  <a:pt x="412178" y="2629"/>
                </a:lnTo>
                <a:lnTo>
                  <a:pt x="412178" y="4953"/>
                </a:lnTo>
                <a:lnTo>
                  <a:pt x="416826" y="5279"/>
                </a:lnTo>
                <a:lnTo>
                  <a:pt x="419822" y="6094"/>
                </a:lnTo>
                <a:lnTo>
                  <a:pt x="422512" y="8703"/>
                </a:lnTo>
                <a:lnTo>
                  <a:pt x="423185" y="11639"/>
                </a:lnTo>
                <a:lnTo>
                  <a:pt x="423185" y="16204"/>
                </a:lnTo>
                <a:lnTo>
                  <a:pt x="436404" y="79210"/>
                </a:lnTo>
                <a:lnTo>
                  <a:pt x="435904" y="75826"/>
                </a:lnTo>
                <a:lnTo>
                  <a:pt x="435904" y="12168"/>
                </a:lnTo>
                <a:lnTo>
                  <a:pt x="437402" y="8132"/>
                </a:lnTo>
                <a:lnTo>
                  <a:pt x="440307" y="7215"/>
                </a:lnTo>
                <a:lnTo>
                  <a:pt x="446680" y="7311"/>
                </a:lnTo>
                <a:lnTo>
                  <a:pt x="459834" y="9765"/>
                </a:lnTo>
                <a:lnTo>
                  <a:pt x="470332" y="15532"/>
                </a:lnTo>
                <a:lnTo>
                  <a:pt x="474458" y="19575"/>
                </a:lnTo>
                <a:lnTo>
                  <a:pt x="480353" y="30482"/>
                </a:lnTo>
                <a:lnTo>
                  <a:pt x="482318" y="44517"/>
                </a:lnTo>
                <a:lnTo>
                  <a:pt x="481418" y="54470"/>
                </a:lnTo>
                <a:lnTo>
                  <a:pt x="476644" y="66537"/>
                </a:lnTo>
                <a:lnTo>
                  <a:pt x="467764" y="75031"/>
                </a:lnTo>
                <a:lnTo>
                  <a:pt x="461445" y="78904"/>
                </a:lnTo>
                <a:lnTo>
                  <a:pt x="453393" y="80840"/>
                </a:lnTo>
                <a:lnTo>
                  <a:pt x="440470" y="80840"/>
                </a:lnTo>
                <a:lnTo>
                  <a:pt x="446972" y="85488"/>
                </a:lnTo>
                <a:lnTo>
                  <a:pt x="456309" y="85488"/>
                </a:lnTo>
                <a:lnTo>
                  <a:pt x="464176" y="84306"/>
                </a:lnTo>
                <a:lnTo>
                  <a:pt x="470577" y="81941"/>
                </a:lnTo>
                <a:close/>
              </a:path>
              <a:path w="645455" h="87567">
                <a:moveTo>
                  <a:pt x="446972" y="85488"/>
                </a:moveTo>
                <a:lnTo>
                  <a:pt x="440470" y="80840"/>
                </a:lnTo>
                <a:lnTo>
                  <a:pt x="436404" y="79210"/>
                </a:lnTo>
                <a:lnTo>
                  <a:pt x="423185" y="16204"/>
                </a:lnTo>
                <a:lnTo>
                  <a:pt x="423185" y="76641"/>
                </a:lnTo>
                <a:lnTo>
                  <a:pt x="422492" y="79587"/>
                </a:lnTo>
                <a:lnTo>
                  <a:pt x="419720" y="81911"/>
                </a:lnTo>
                <a:lnTo>
                  <a:pt x="416744" y="82736"/>
                </a:lnTo>
                <a:lnTo>
                  <a:pt x="412178" y="83225"/>
                </a:lnTo>
                <a:lnTo>
                  <a:pt x="412178" y="85488"/>
                </a:lnTo>
                <a:lnTo>
                  <a:pt x="446972" y="85488"/>
                </a:lnTo>
                <a:close/>
              </a:path>
              <a:path w="645455" h="87567">
                <a:moveTo>
                  <a:pt x="512400" y="31105"/>
                </a:moveTo>
                <a:lnTo>
                  <a:pt x="507548" y="37056"/>
                </a:lnTo>
                <a:lnTo>
                  <a:pt x="509505" y="47085"/>
                </a:lnTo>
                <a:lnTo>
                  <a:pt x="510076" y="43743"/>
                </a:lnTo>
                <a:lnTo>
                  <a:pt x="511013" y="40970"/>
                </a:lnTo>
                <a:lnTo>
                  <a:pt x="512318" y="38769"/>
                </a:lnTo>
                <a:lnTo>
                  <a:pt x="514764" y="34651"/>
                </a:lnTo>
                <a:lnTo>
                  <a:pt x="518718" y="28129"/>
                </a:lnTo>
                <a:lnTo>
                  <a:pt x="512400" y="31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3" name="object 813"/>
          <p:cNvSpPr/>
          <p:nvPr/>
        </p:nvSpPr>
        <p:spPr>
          <a:xfrm>
            <a:off x="3140867" y="3720543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89" y="79240"/>
                </a:moveTo>
                <a:lnTo>
                  <a:pt x="282386" y="82033"/>
                </a:lnTo>
                <a:lnTo>
                  <a:pt x="285382" y="84826"/>
                </a:lnTo>
                <a:lnTo>
                  <a:pt x="288939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2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4" y="79057"/>
                </a:lnTo>
                <a:lnTo>
                  <a:pt x="300660" y="82308"/>
                </a:lnTo>
                <a:lnTo>
                  <a:pt x="295686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4"/>
                </a:lnTo>
                <a:lnTo>
                  <a:pt x="277892" y="74889"/>
                </a:lnTo>
                <a:lnTo>
                  <a:pt x="279389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2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8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8" y="83409"/>
                </a:moveTo>
                <a:lnTo>
                  <a:pt x="10946" y="84509"/>
                </a:lnTo>
                <a:lnTo>
                  <a:pt x="7419" y="85549"/>
                </a:lnTo>
                <a:lnTo>
                  <a:pt x="3179" y="86527"/>
                </a:lnTo>
                <a:lnTo>
                  <a:pt x="3791" y="88974"/>
                </a:lnTo>
                <a:lnTo>
                  <a:pt x="10558" y="88118"/>
                </a:lnTo>
                <a:lnTo>
                  <a:pt x="16163" y="86894"/>
                </a:lnTo>
                <a:lnTo>
                  <a:pt x="20607" y="85304"/>
                </a:lnTo>
                <a:lnTo>
                  <a:pt x="28557" y="82492"/>
                </a:lnTo>
                <a:lnTo>
                  <a:pt x="35120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4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6" y="48472"/>
                </a:lnTo>
                <a:lnTo>
                  <a:pt x="15012" y="43416"/>
                </a:lnTo>
                <a:lnTo>
                  <a:pt x="12708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3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0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3" y="55830"/>
                </a:lnTo>
                <a:lnTo>
                  <a:pt x="32450" y="54974"/>
                </a:lnTo>
                <a:lnTo>
                  <a:pt x="35997" y="53404"/>
                </a:lnTo>
                <a:lnTo>
                  <a:pt x="39013" y="51122"/>
                </a:lnTo>
                <a:lnTo>
                  <a:pt x="41154" y="49531"/>
                </a:lnTo>
                <a:lnTo>
                  <a:pt x="40501" y="52956"/>
                </a:lnTo>
                <a:lnTo>
                  <a:pt x="38881" y="57206"/>
                </a:lnTo>
                <a:lnTo>
                  <a:pt x="36292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7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8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8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09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7" y="65186"/>
                </a:moveTo>
                <a:lnTo>
                  <a:pt x="133087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7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0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5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2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6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5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2" y="13025"/>
                </a:lnTo>
                <a:lnTo>
                  <a:pt x="209036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5" y="2507"/>
                </a:lnTo>
                <a:lnTo>
                  <a:pt x="207018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6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3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4" y="49898"/>
                </a:lnTo>
                <a:lnTo>
                  <a:pt x="257477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7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5" y="39686"/>
                </a:lnTo>
                <a:lnTo>
                  <a:pt x="238755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2" y="32419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8" y="87812"/>
                </a:lnTo>
                <a:lnTo>
                  <a:pt x="252820" y="87812"/>
                </a:lnTo>
                <a:lnTo>
                  <a:pt x="301067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0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7" y="9539"/>
                </a:lnTo>
                <a:lnTo>
                  <a:pt x="268250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3" y="3179"/>
                </a:lnTo>
                <a:lnTo>
                  <a:pt x="249253" y="3179"/>
                </a:lnTo>
                <a:lnTo>
                  <a:pt x="242995" y="6441"/>
                </a:lnTo>
                <a:lnTo>
                  <a:pt x="237532" y="12963"/>
                </a:lnTo>
                <a:lnTo>
                  <a:pt x="232069" y="19486"/>
                </a:lnTo>
                <a:lnTo>
                  <a:pt x="229338" y="26111"/>
                </a:lnTo>
                <a:lnTo>
                  <a:pt x="229338" y="38422"/>
                </a:lnTo>
                <a:lnTo>
                  <a:pt x="230887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4" name="object 814"/>
          <p:cNvSpPr/>
          <p:nvPr/>
        </p:nvSpPr>
        <p:spPr>
          <a:xfrm>
            <a:off x="3550731" y="3720543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9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8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4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3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0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4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6" y="48472"/>
                </a:lnTo>
                <a:lnTo>
                  <a:pt x="15012" y="43416"/>
                </a:lnTo>
                <a:lnTo>
                  <a:pt x="12708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1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1" y="54974"/>
                </a:lnTo>
                <a:lnTo>
                  <a:pt x="35997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1" y="52956"/>
                </a:lnTo>
                <a:lnTo>
                  <a:pt x="38882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6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1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19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5" name="object 815"/>
          <p:cNvSpPr/>
          <p:nvPr/>
        </p:nvSpPr>
        <p:spPr>
          <a:xfrm>
            <a:off x="3960595" y="3720543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9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8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4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4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1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3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5" y="48472"/>
                </a:lnTo>
                <a:lnTo>
                  <a:pt x="15012" y="43416"/>
                </a:lnTo>
                <a:lnTo>
                  <a:pt x="12709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7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2" y="52956"/>
                </a:lnTo>
                <a:lnTo>
                  <a:pt x="38882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19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6" name="object 816"/>
          <p:cNvSpPr/>
          <p:nvPr/>
        </p:nvSpPr>
        <p:spPr>
          <a:xfrm>
            <a:off x="4370458" y="3720543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8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4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6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4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1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6" y="47126"/>
                </a:lnTo>
                <a:lnTo>
                  <a:pt x="36109" y="48675"/>
                </a:lnTo>
                <a:lnTo>
                  <a:pt x="33153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5" y="48472"/>
                </a:lnTo>
                <a:lnTo>
                  <a:pt x="15012" y="43416"/>
                </a:lnTo>
                <a:lnTo>
                  <a:pt x="12709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7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6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2" y="52956"/>
                </a:lnTo>
                <a:lnTo>
                  <a:pt x="38881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1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1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19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7" name="object 817"/>
          <p:cNvSpPr/>
          <p:nvPr/>
        </p:nvSpPr>
        <p:spPr>
          <a:xfrm>
            <a:off x="4780322" y="3720543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39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8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4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4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1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3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5" y="48472"/>
                </a:lnTo>
                <a:lnTo>
                  <a:pt x="15012" y="43416"/>
                </a:lnTo>
                <a:lnTo>
                  <a:pt x="12709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7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6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2" y="52956"/>
                </a:lnTo>
                <a:lnTo>
                  <a:pt x="38881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2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1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1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19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8" name="object 818"/>
          <p:cNvSpPr/>
          <p:nvPr/>
        </p:nvSpPr>
        <p:spPr>
          <a:xfrm>
            <a:off x="5192855" y="3720920"/>
            <a:ext cx="286817" cy="78129"/>
          </a:xfrm>
          <a:custGeom>
            <a:avLst/>
            <a:gdLst/>
            <a:ahLst/>
            <a:cxnLst/>
            <a:rect l="l" t="t" r="r" b="b"/>
            <a:pathLst>
              <a:path w="315499" h="88546">
                <a:moveTo>
                  <a:pt x="276454" y="78812"/>
                </a:moveTo>
                <a:lnTo>
                  <a:pt x="279451" y="81605"/>
                </a:lnTo>
                <a:lnTo>
                  <a:pt x="282447" y="84397"/>
                </a:lnTo>
                <a:lnTo>
                  <a:pt x="286004" y="85794"/>
                </a:lnTo>
                <a:lnTo>
                  <a:pt x="290122" y="85794"/>
                </a:lnTo>
                <a:lnTo>
                  <a:pt x="286758" y="79740"/>
                </a:lnTo>
                <a:lnTo>
                  <a:pt x="284435" y="76254"/>
                </a:lnTo>
                <a:lnTo>
                  <a:pt x="284435" y="68142"/>
                </a:lnTo>
                <a:lnTo>
                  <a:pt x="286330" y="61721"/>
                </a:lnTo>
                <a:lnTo>
                  <a:pt x="290122" y="54301"/>
                </a:lnTo>
                <a:lnTo>
                  <a:pt x="293913" y="46882"/>
                </a:lnTo>
                <a:lnTo>
                  <a:pt x="298234" y="43172"/>
                </a:lnTo>
                <a:lnTo>
                  <a:pt x="305776" y="43172"/>
                </a:lnTo>
                <a:lnTo>
                  <a:pt x="307957" y="44130"/>
                </a:lnTo>
                <a:lnTo>
                  <a:pt x="311300" y="47962"/>
                </a:lnTo>
                <a:lnTo>
                  <a:pt x="312135" y="50632"/>
                </a:lnTo>
                <a:lnTo>
                  <a:pt x="312135" y="59601"/>
                </a:lnTo>
                <a:lnTo>
                  <a:pt x="310148" y="65624"/>
                </a:lnTo>
                <a:lnTo>
                  <a:pt x="306174" y="72126"/>
                </a:lnTo>
                <a:lnTo>
                  <a:pt x="302199" y="78629"/>
                </a:lnTo>
                <a:lnTo>
                  <a:pt x="297724" y="81880"/>
                </a:lnTo>
                <a:lnTo>
                  <a:pt x="292751" y="81880"/>
                </a:lnTo>
                <a:lnTo>
                  <a:pt x="297745" y="85794"/>
                </a:lnTo>
                <a:lnTo>
                  <a:pt x="303881" y="82064"/>
                </a:lnTo>
                <a:lnTo>
                  <a:pt x="308528" y="74603"/>
                </a:lnTo>
                <a:lnTo>
                  <a:pt x="313175" y="67143"/>
                </a:lnTo>
                <a:lnTo>
                  <a:pt x="315499" y="60335"/>
                </a:lnTo>
                <a:lnTo>
                  <a:pt x="315499" y="48431"/>
                </a:lnTo>
                <a:lnTo>
                  <a:pt x="314133" y="44497"/>
                </a:lnTo>
                <a:lnTo>
                  <a:pt x="311402" y="42377"/>
                </a:lnTo>
                <a:lnTo>
                  <a:pt x="308670" y="40257"/>
                </a:lnTo>
                <a:lnTo>
                  <a:pt x="305532" y="39197"/>
                </a:lnTo>
                <a:lnTo>
                  <a:pt x="295177" y="39197"/>
                </a:lnTo>
                <a:lnTo>
                  <a:pt x="288970" y="42326"/>
                </a:lnTo>
                <a:lnTo>
                  <a:pt x="283364" y="48584"/>
                </a:lnTo>
                <a:lnTo>
                  <a:pt x="277759" y="54842"/>
                </a:lnTo>
                <a:lnTo>
                  <a:pt x="274956" y="61496"/>
                </a:lnTo>
                <a:lnTo>
                  <a:pt x="274956" y="74461"/>
                </a:lnTo>
                <a:lnTo>
                  <a:pt x="276454" y="78812"/>
                </a:lnTo>
                <a:close/>
              </a:path>
              <a:path w="315499" h="88546">
                <a:moveTo>
                  <a:pt x="34325" y="36445"/>
                </a:moveTo>
                <a:lnTo>
                  <a:pt x="38014" y="33959"/>
                </a:lnTo>
                <a:lnTo>
                  <a:pt x="40298" y="31798"/>
                </a:lnTo>
                <a:lnTo>
                  <a:pt x="44252" y="28007"/>
                </a:lnTo>
                <a:lnTo>
                  <a:pt x="46229" y="23726"/>
                </a:lnTo>
                <a:lnTo>
                  <a:pt x="46229" y="14268"/>
                </a:lnTo>
                <a:lnTo>
                  <a:pt x="44293" y="10151"/>
                </a:lnTo>
                <a:lnTo>
                  <a:pt x="40420" y="6604"/>
                </a:lnTo>
                <a:lnTo>
                  <a:pt x="36547" y="3057"/>
                </a:lnTo>
                <a:lnTo>
                  <a:pt x="31329" y="1284"/>
                </a:lnTo>
                <a:lnTo>
                  <a:pt x="24765" y="1284"/>
                </a:lnTo>
                <a:lnTo>
                  <a:pt x="19180" y="4708"/>
                </a:lnTo>
                <a:lnTo>
                  <a:pt x="27782" y="4708"/>
                </a:lnTo>
                <a:lnTo>
                  <a:pt x="31400" y="6064"/>
                </a:lnTo>
                <a:lnTo>
                  <a:pt x="33785" y="8775"/>
                </a:lnTo>
                <a:lnTo>
                  <a:pt x="36170" y="11486"/>
                </a:lnTo>
                <a:lnTo>
                  <a:pt x="37362" y="14778"/>
                </a:lnTo>
                <a:lnTo>
                  <a:pt x="37362" y="23094"/>
                </a:lnTo>
                <a:lnTo>
                  <a:pt x="36098" y="26885"/>
                </a:lnTo>
                <a:lnTo>
                  <a:pt x="33571" y="30024"/>
                </a:lnTo>
                <a:lnTo>
                  <a:pt x="32103" y="31859"/>
                </a:lnTo>
                <a:lnTo>
                  <a:pt x="29453" y="34122"/>
                </a:lnTo>
                <a:lnTo>
                  <a:pt x="25621" y="36812"/>
                </a:lnTo>
                <a:lnTo>
                  <a:pt x="20934" y="33918"/>
                </a:lnTo>
                <a:lnTo>
                  <a:pt x="19567" y="46535"/>
                </a:lnTo>
                <a:lnTo>
                  <a:pt x="27476" y="52120"/>
                </a:lnTo>
                <a:lnTo>
                  <a:pt x="32705" y="56288"/>
                </a:lnTo>
                <a:lnTo>
                  <a:pt x="35252" y="59040"/>
                </a:lnTo>
                <a:lnTo>
                  <a:pt x="37800" y="61792"/>
                </a:lnTo>
                <a:lnTo>
                  <a:pt x="39074" y="65390"/>
                </a:lnTo>
                <a:lnTo>
                  <a:pt x="39074" y="73747"/>
                </a:lnTo>
                <a:lnTo>
                  <a:pt x="37872" y="77009"/>
                </a:lnTo>
                <a:lnTo>
                  <a:pt x="35466" y="79617"/>
                </a:lnTo>
                <a:lnTo>
                  <a:pt x="33061" y="82227"/>
                </a:lnTo>
                <a:lnTo>
                  <a:pt x="29514" y="83531"/>
                </a:lnTo>
                <a:lnTo>
                  <a:pt x="20383" y="83531"/>
                </a:lnTo>
                <a:lnTo>
                  <a:pt x="16724" y="81880"/>
                </a:lnTo>
                <a:lnTo>
                  <a:pt x="13850" y="78578"/>
                </a:lnTo>
                <a:lnTo>
                  <a:pt x="17570" y="86955"/>
                </a:lnTo>
                <a:lnTo>
                  <a:pt x="31635" y="86955"/>
                </a:lnTo>
                <a:lnTo>
                  <a:pt x="37556" y="84958"/>
                </a:lnTo>
                <a:lnTo>
                  <a:pt x="41979" y="80963"/>
                </a:lnTo>
                <a:lnTo>
                  <a:pt x="46402" y="76967"/>
                </a:lnTo>
                <a:lnTo>
                  <a:pt x="48614" y="72035"/>
                </a:lnTo>
                <a:lnTo>
                  <a:pt x="48614" y="60987"/>
                </a:lnTo>
                <a:lnTo>
                  <a:pt x="47116" y="56492"/>
                </a:lnTo>
                <a:lnTo>
                  <a:pt x="44120" y="52681"/>
                </a:lnTo>
                <a:lnTo>
                  <a:pt x="41123" y="48869"/>
                </a:lnTo>
                <a:lnTo>
                  <a:pt x="36160" y="44395"/>
                </a:lnTo>
                <a:lnTo>
                  <a:pt x="29229" y="39258"/>
                </a:lnTo>
                <a:lnTo>
                  <a:pt x="34325" y="36445"/>
                </a:lnTo>
                <a:close/>
              </a:path>
              <a:path w="315499" h="88546">
                <a:moveTo>
                  <a:pt x="2374" y="77732"/>
                </a:moveTo>
                <a:lnTo>
                  <a:pt x="7123" y="81421"/>
                </a:lnTo>
                <a:lnTo>
                  <a:pt x="11872" y="85111"/>
                </a:lnTo>
                <a:lnTo>
                  <a:pt x="17570" y="86955"/>
                </a:lnTo>
                <a:lnTo>
                  <a:pt x="13850" y="78578"/>
                </a:lnTo>
                <a:lnTo>
                  <a:pt x="10976" y="75276"/>
                </a:lnTo>
                <a:lnTo>
                  <a:pt x="9539" y="70832"/>
                </a:lnTo>
                <a:lnTo>
                  <a:pt x="9539" y="61986"/>
                </a:lnTo>
                <a:lnTo>
                  <a:pt x="10334" y="58602"/>
                </a:lnTo>
                <a:lnTo>
                  <a:pt x="11924" y="55096"/>
                </a:lnTo>
                <a:lnTo>
                  <a:pt x="13513" y="51590"/>
                </a:lnTo>
                <a:lnTo>
                  <a:pt x="16061" y="48736"/>
                </a:lnTo>
                <a:lnTo>
                  <a:pt x="19567" y="46535"/>
                </a:lnTo>
                <a:lnTo>
                  <a:pt x="20934" y="33918"/>
                </a:lnTo>
                <a:lnTo>
                  <a:pt x="17152" y="30830"/>
                </a:lnTo>
                <a:lnTo>
                  <a:pt x="14278" y="27548"/>
                </a:lnTo>
                <a:lnTo>
                  <a:pt x="11404" y="24266"/>
                </a:lnTo>
                <a:lnTo>
                  <a:pt x="9967" y="20709"/>
                </a:lnTo>
                <a:lnTo>
                  <a:pt x="9967" y="13493"/>
                </a:lnTo>
                <a:lnTo>
                  <a:pt x="11190" y="10619"/>
                </a:lnTo>
                <a:lnTo>
                  <a:pt x="16082" y="5890"/>
                </a:lnTo>
                <a:lnTo>
                  <a:pt x="19180" y="4708"/>
                </a:lnTo>
                <a:lnTo>
                  <a:pt x="24765" y="1284"/>
                </a:lnTo>
                <a:lnTo>
                  <a:pt x="17631" y="1284"/>
                </a:lnTo>
                <a:lnTo>
                  <a:pt x="11832" y="3159"/>
                </a:lnTo>
                <a:lnTo>
                  <a:pt x="7368" y="6910"/>
                </a:lnTo>
                <a:lnTo>
                  <a:pt x="2904" y="10660"/>
                </a:lnTo>
                <a:lnTo>
                  <a:pt x="672" y="15226"/>
                </a:lnTo>
                <a:lnTo>
                  <a:pt x="672" y="25336"/>
                </a:lnTo>
                <a:lnTo>
                  <a:pt x="2180" y="29658"/>
                </a:lnTo>
                <a:lnTo>
                  <a:pt x="5197" y="33571"/>
                </a:lnTo>
                <a:lnTo>
                  <a:pt x="7154" y="36139"/>
                </a:lnTo>
                <a:lnTo>
                  <a:pt x="10823" y="39584"/>
                </a:lnTo>
                <a:lnTo>
                  <a:pt x="16204" y="43906"/>
                </a:lnTo>
                <a:lnTo>
                  <a:pt x="10864" y="47493"/>
                </a:lnTo>
                <a:lnTo>
                  <a:pt x="7114" y="50571"/>
                </a:lnTo>
                <a:lnTo>
                  <a:pt x="4952" y="53139"/>
                </a:lnTo>
                <a:lnTo>
                  <a:pt x="1650" y="57094"/>
                </a:lnTo>
                <a:lnTo>
                  <a:pt x="0" y="61660"/>
                </a:lnTo>
                <a:lnTo>
                  <a:pt x="0" y="72871"/>
                </a:lnTo>
                <a:lnTo>
                  <a:pt x="2374" y="77732"/>
                </a:lnTo>
                <a:close/>
              </a:path>
              <a:path w="315499" h="88546">
                <a:moveTo>
                  <a:pt x="82614" y="76560"/>
                </a:moveTo>
                <a:lnTo>
                  <a:pt x="79923" y="73869"/>
                </a:lnTo>
                <a:lnTo>
                  <a:pt x="76376" y="73197"/>
                </a:lnTo>
                <a:lnTo>
                  <a:pt x="72819" y="73869"/>
                </a:lnTo>
                <a:lnTo>
                  <a:pt x="70088" y="76560"/>
                </a:lnTo>
                <a:lnTo>
                  <a:pt x="69405" y="80107"/>
                </a:lnTo>
                <a:lnTo>
                  <a:pt x="70077" y="83663"/>
                </a:lnTo>
                <a:lnTo>
                  <a:pt x="72768" y="86395"/>
                </a:lnTo>
                <a:lnTo>
                  <a:pt x="76376" y="87078"/>
                </a:lnTo>
                <a:lnTo>
                  <a:pt x="79974" y="86395"/>
                </a:lnTo>
                <a:lnTo>
                  <a:pt x="82624" y="83663"/>
                </a:lnTo>
                <a:lnTo>
                  <a:pt x="83286" y="80107"/>
                </a:lnTo>
                <a:lnTo>
                  <a:pt x="82614" y="76560"/>
                </a:lnTo>
                <a:close/>
              </a:path>
              <a:path w="315499" h="88546">
                <a:moveTo>
                  <a:pt x="127706" y="4769"/>
                </a:moveTo>
                <a:lnTo>
                  <a:pt x="131884" y="7419"/>
                </a:lnTo>
                <a:lnTo>
                  <a:pt x="134738" y="12719"/>
                </a:lnTo>
                <a:lnTo>
                  <a:pt x="137592" y="18019"/>
                </a:lnTo>
                <a:lnTo>
                  <a:pt x="139018" y="24908"/>
                </a:lnTo>
                <a:lnTo>
                  <a:pt x="141995" y="66959"/>
                </a:lnTo>
                <a:lnTo>
                  <a:pt x="145378" y="61252"/>
                </a:lnTo>
                <a:lnTo>
                  <a:pt x="147702" y="54852"/>
                </a:lnTo>
                <a:lnTo>
                  <a:pt x="150026" y="48451"/>
                </a:lnTo>
                <a:lnTo>
                  <a:pt x="151187" y="42153"/>
                </a:lnTo>
                <a:lnTo>
                  <a:pt x="151187" y="27151"/>
                </a:lnTo>
                <a:lnTo>
                  <a:pt x="148742" y="19170"/>
                </a:lnTo>
                <a:lnTo>
                  <a:pt x="143850" y="12016"/>
                </a:lnTo>
                <a:lnTo>
                  <a:pt x="138957" y="4861"/>
                </a:lnTo>
                <a:lnTo>
                  <a:pt x="132027" y="1284"/>
                </a:lnTo>
                <a:lnTo>
                  <a:pt x="115517" y="1284"/>
                </a:lnTo>
                <a:lnTo>
                  <a:pt x="118207" y="4769"/>
                </a:lnTo>
                <a:lnTo>
                  <a:pt x="127706" y="4769"/>
                </a:lnTo>
                <a:close/>
              </a:path>
              <a:path w="315499" h="88546">
                <a:moveTo>
                  <a:pt x="111012" y="82981"/>
                </a:moveTo>
                <a:lnTo>
                  <a:pt x="108199" y="84081"/>
                </a:lnTo>
                <a:lnTo>
                  <a:pt x="104672" y="85121"/>
                </a:lnTo>
                <a:lnTo>
                  <a:pt x="100433" y="86099"/>
                </a:lnTo>
                <a:lnTo>
                  <a:pt x="101045" y="88546"/>
                </a:lnTo>
                <a:lnTo>
                  <a:pt x="107812" y="87689"/>
                </a:lnTo>
                <a:lnTo>
                  <a:pt x="113417" y="86466"/>
                </a:lnTo>
                <a:lnTo>
                  <a:pt x="117861" y="84876"/>
                </a:lnTo>
                <a:lnTo>
                  <a:pt x="125810" y="82064"/>
                </a:lnTo>
                <a:lnTo>
                  <a:pt x="132374" y="77763"/>
                </a:lnTo>
                <a:lnTo>
                  <a:pt x="137551" y="71974"/>
                </a:lnTo>
                <a:lnTo>
                  <a:pt x="141995" y="66959"/>
                </a:lnTo>
                <a:lnTo>
                  <a:pt x="139018" y="24908"/>
                </a:lnTo>
                <a:lnTo>
                  <a:pt x="138835" y="39778"/>
                </a:lnTo>
                <a:lnTo>
                  <a:pt x="138713" y="42407"/>
                </a:lnTo>
                <a:lnTo>
                  <a:pt x="138571" y="43926"/>
                </a:lnTo>
                <a:lnTo>
                  <a:pt x="136318" y="46698"/>
                </a:lnTo>
                <a:lnTo>
                  <a:pt x="133362" y="48247"/>
                </a:lnTo>
                <a:lnTo>
                  <a:pt x="130407" y="49796"/>
                </a:lnTo>
                <a:lnTo>
                  <a:pt x="127543" y="50571"/>
                </a:lnTo>
                <a:lnTo>
                  <a:pt x="118737" y="50571"/>
                </a:lnTo>
                <a:lnTo>
                  <a:pt x="114569" y="48044"/>
                </a:lnTo>
                <a:lnTo>
                  <a:pt x="112265" y="42988"/>
                </a:lnTo>
                <a:lnTo>
                  <a:pt x="109962" y="37933"/>
                </a:lnTo>
                <a:lnTo>
                  <a:pt x="108811" y="32430"/>
                </a:lnTo>
                <a:lnTo>
                  <a:pt x="108811" y="19262"/>
                </a:lnTo>
                <a:lnTo>
                  <a:pt x="110044" y="13840"/>
                </a:lnTo>
                <a:lnTo>
                  <a:pt x="112510" y="10212"/>
                </a:lnTo>
                <a:lnTo>
                  <a:pt x="114976" y="6583"/>
                </a:lnTo>
                <a:lnTo>
                  <a:pt x="118207" y="4769"/>
                </a:lnTo>
                <a:lnTo>
                  <a:pt x="115517" y="1284"/>
                </a:lnTo>
                <a:lnTo>
                  <a:pt x="109330" y="4097"/>
                </a:lnTo>
                <a:lnTo>
                  <a:pt x="104499" y="9723"/>
                </a:lnTo>
                <a:lnTo>
                  <a:pt x="99669" y="15348"/>
                </a:lnTo>
                <a:lnTo>
                  <a:pt x="97253" y="22503"/>
                </a:lnTo>
                <a:lnTo>
                  <a:pt x="97253" y="37994"/>
                </a:lnTo>
                <a:lnTo>
                  <a:pt x="99281" y="43855"/>
                </a:lnTo>
                <a:lnTo>
                  <a:pt x="103337" y="48767"/>
                </a:lnTo>
                <a:lnTo>
                  <a:pt x="107393" y="53679"/>
                </a:lnTo>
                <a:lnTo>
                  <a:pt x="112887" y="56136"/>
                </a:lnTo>
                <a:lnTo>
                  <a:pt x="121571" y="56136"/>
                </a:lnTo>
                <a:lnTo>
                  <a:pt x="125627" y="55402"/>
                </a:lnTo>
                <a:lnTo>
                  <a:pt x="129703" y="54546"/>
                </a:lnTo>
                <a:lnTo>
                  <a:pt x="133250" y="52976"/>
                </a:lnTo>
                <a:lnTo>
                  <a:pt x="136267" y="50693"/>
                </a:lnTo>
                <a:lnTo>
                  <a:pt x="138407" y="49103"/>
                </a:lnTo>
                <a:lnTo>
                  <a:pt x="137755" y="52528"/>
                </a:lnTo>
                <a:lnTo>
                  <a:pt x="136135" y="56778"/>
                </a:lnTo>
                <a:lnTo>
                  <a:pt x="133546" y="61853"/>
                </a:lnTo>
                <a:lnTo>
                  <a:pt x="130957" y="66929"/>
                </a:lnTo>
                <a:lnTo>
                  <a:pt x="127502" y="71525"/>
                </a:lnTo>
                <a:lnTo>
                  <a:pt x="123181" y="75643"/>
                </a:lnTo>
                <a:lnTo>
                  <a:pt x="120123" y="78537"/>
                </a:lnTo>
                <a:lnTo>
                  <a:pt x="116067" y="80983"/>
                </a:lnTo>
                <a:lnTo>
                  <a:pt x="111012" y="82981"/>
                </a:lnTo>
                <a:close/>
              </a:path>
              <a:path w="315499" h="88546">
                <a:moveTo>
                  <a:pt x="198029" y="81157"/>
                </a:moveTo>
                <a:lnTo>
                  <a:pt x="194502" y="83225"/>
                </a:lnTo>
                <a:lnTo>
                  <a:pt x="183536" y="83225"/>
                </a:lnTo>
                <a:lnTo>
                  <a:pt x="179062" y="80045"/>
                </a:lnTo>
                <a:lnTo>
                  <a:pt x="181682" y="86955"/>
                </a:lnTo>
                <a:lnTo>
                  <a:pt x="196521" y="86955"/>
                </a:lnTo>
                <a:lnTo>
                  <a:pt x="202748" y="83959"/>
                </a:lnTo>
                <a:lnTo>
                  <a:pt x="207538" y="77966"/>
                </a:lnTo>
                <a:lnTo>
                  <a:pt x="212328" y="71974"/>
                </a:lnTo>
                <a:lnTo>
                  <a:pt x="214723" y="65247"/>
                </a:lnTo>
                <a:lnTo>
                  <a:pt x="214723" y="49470"/>
                </a:lnTo>
                <a:lnTo>
                  <a:pt x="212522" y="43070"/>
                </a:lnTo>
                <a:lnTo>
                  <a:pt x="208119" y="38586"/>
                </a:lnTo>
                <a:lnTo>
                  <a:pt x="203716" y="34101"/>
                </a:lnTo>
                <a:lnTo>
                  <a:pt x="198273" y="31859"/>
                </a:lnTo>
                <a:lnTo>
                  <a:pt x="188489" y="31859"/>
                </a:lnTo>
                <a:lnTo>
                  <a:pt x="185208" y="32511"/>
                </a:lnTo>
                <a:lnTo>
                  <a:pt x="181947" y="33816"/>
                </a:lnTo>
                <a:lnTo>
                  <a:pt x="177931" y="35691"/>
                </a:lnTo>
                <a:lnTo>
                  <a:pt x="175403" y="37240"/>
                </a:lnTo>
                <a:lnTo>
                  <a:pt x="176381" y="32797"/>
                </a:lnTo>
                <a:lnTo>
                  <a:pt x="178175" y="28312"/>
                </a:lnTo>
                <a:lnTo>
                  <a:pt x="180784" y="23787"/>
                </a:lnTo>
                <a:lnTo>
                  <a:pt x="183394" y="19262"/>
                </a:lnTo>
                <a:lnTo>
                  <a:pt x="186186" y="15532"/>
                </a:lnTo>
                <a:lnTo>
                  <a:pt x="189162" y="12596"/>
                </a:lnTo>
                <a:lnTo>
                  <a:pt x="192057" y="9702"/>
                </a:lnTo>
                <a:lnTo>
                  <a:pt x="195349" y="7450"/>
                </a:lnTo>
                <a:lnTo>
                  <a:pt x="199038" y="5839"/>
                </a:lnTo>
                <a:lnTo>
                  <a:pt x="202727" y="4229"/>
                </a:lnTo>
                <a:lnTo>
                  <a:pt x="207120" y="2955"/>
                </a:lnTo>
                <a:lnTo>
                  <a:pt x="212216" y="2018"/>
                </a:lnTo>
                <a:lnTo>
                  <a:pt x="211910" y="0"/>
                </a:lnTo>
                <a:lnTo>
                  <a:pt x="200500" y="1233"/>
                </a:lnTo>
                <a:lnTo>
                  <a:pt x="188569" y="5548"/>
                </a:lnTo>
                <a:lnTo>
                  <a:pt x="177543" y="12963"/>
                </a:lnTo>
                <a:lnTo>
                  <a:pt x="175337" y="15053"/>
                </a:lnTo>
                <a:lnTo>
                  <a:pt x="171979" y="49042"/>
                </a:lnTo>
                <a:lnTo>
                  <a:pt x="172591" y="45373"/>
                </a:lnTo>
                <a:lnTo>
                  <a:pt x="173813" y="43172"/>
                </a:lnTo>
                <a:lnTo>
                  <a:pt x="175893" y="39421"/>
                </a:lnTo>
                <a:lnTo>
                  <a:pt x="180091" y="37546"/>
                </a:lnTo>
                <a:lnTo>
                  <a:pt x="193259" y="37546"/>
                </a:lnTo>
                <a:lnTo>
                  <a:pt x="198111" y="41052"/>
                </a:lnTo>
                <a:lnTo>
                  <a:pt x="200964" y="48064"/>
                </a:lnTo>
                <a:lnTo>
                  <a:pt x="202676" y="52263"/>
                </a:lnTo>
                <a:lnTo>
                  <a:pt x="203532" y="57073"/>
                </a:lnTo>
                <a:lnTo>
                  <a:pt x="203532" y="68040"/>
                </a:lnTo>
                <a:lnTo>
                  <a:pt x="202432" y="72881"/>
                </a:lnTo>
                <a:lnTo>
                  <a:pt x="200230" y="77018"/>
                </a:lnTo>
                <a:lnTo>
                  <a:pt x="198029" y="81157"/>
                </a:lnTo>
                <a:close/>
              </a:path>
              <a:path w="315499" h="88546">
                <a:moveTo>
                  <a:pt x="176229" y="73686"/>
                </a:moveTo>
                <a:lnTo>
                  <a:pt x="173395" y="67326"/>
                </a:lnTo>
                <a:lnTo>
                  <a:pt x="171979" y="60824"/>
                </a:lnTo>
                <a:lnTo>
                  <a:pt x="171979" y="49042"/>
                </a:lnTo>
                <a:lnTo>
                  <a:pt x="175337" y="15053"/>
                </a:lnTo>
                <a:lnTo>
                  <a:pt x="167050" y="25525"/>
                </a:lnTo>
                <a:lnTo>
                  <a:pt x="162079" y="37181"/>
                </a:lnTo>
                <a:lnTo>
                  <a:pt x="160422" y="50021"/>
                </a:lnTo>
                <a:lnTo>
                  <a:pt x="160512" y="53346"/>
                </a:lnTo>
                <a:lnTo>
                  <a:pt x="163101" y="66452"/>
                </a:lnTo>
                <a:lnTo>
                  <a:pt x="169258" y="76866"/>
                </a:lnTo>
                <a:lnTo>
                  <a:pt x="175148" y="83592"/>
                </a:lnTo>
                <a:lnTo>
                  <a:pt x="181682" y="86955"/>
                </a:lnTo>
                <a:lnTo>
                  <a:pt x="179062" y="80045"/>
                </a:lnTo>
                <a:lnTo>
                  <a:pt x="176229" y="73686"/>
                </a:lnTo>
                <a:close/>
              </a:path>
              <a:path w="315499" h="88546">
                <a:moveTo>
                  <a:pt x="290305" y="81880"/>
                </a:moveTo>
                <a:lnTo>
                  <a:pt x="286758" y="79740"/>
                </a:lnTo>
                <a:lnTo>
                  <a:pt x="290122" y="85794"/>
                </a:lnTo>
                <a:lnTo>
                  <a:pt x="297745" y="85794"/>
                </a:lnTo>
                <a:lnTo>
                  <a:pt x="292751" y="81880"/>
                </a:lnTo>
                <a:lnTo>
                  <a:pt x="290305" y="81880"/>
                </a:lnTo>
                <a:close/>
              </a:path>
              <a:path w="315499" h="88546">
                <a:moveTo>
                  <a:pt x="257406" y="36078"/>
                </a:moveTo>
                <a:lnTo>
                  <a:pt x="253248" y="42153"/>
                </a:lnTo>
                <a:lnTo>
                  <a:pt x="248662" y="45190"/>
                </a:lnTo>
                <a:lnTo>
                  <a:pt x="240997" y="45190"/>
                </a:lnTo>
                <a:lnTo>
                  <a:pt x="241385" y="49470"/>
                </a:lnTo>
                <a:lnTo>
                  <a:pt x="248519" y="49470"/>
                </a:lnTo>
                <a:lnTo>
                  <a:pt x="254542" y="45975"/>
                </a:lnTo>
                <a:lnTo>
                  <a:pt x="259455" y="38983"/>
                </a:lnTo>
                <a:lnTo>
                  <a:pt x="261564" y="30004"/>
                </a:lnTo>
                <a:lnTo>
                  <a:pt x="257406" y="36078"/>
                </a:lnTo>
                <a:close/>
              </a:path>
              <a:path w="315499" h="88546">
                <a:moveTo>
                  <a:pt x="227952" y="42234"/>
                </a:moveTo>
                <a:lnTo>
                  <a:pt x="231050" y="45129"/>
                </a:lnTo>
                <a:lnTo>
                  <a:pt x="234148" y="48023"/>
                </a:lnTo>
                <a:lnTo>
                  <a:pt x="237593" y="49470"/>
                </a:lnTo>
                <a:lnTo>
                  <a:pt x="241385" y="49470"/>
                </a:lnTo>
                <a:lnTo>
                  <a:pt x="240997" y="45190"/>
                </a:lnTo>
                <a:lnTo>
                  <a:pt x="237746" y="42897"/>
                </a:lnTo>
                <a:lnTo>
                  <a:pt x="235820" y="39258"/>
                </a:lnTo>
                <a:lnTo>
                  <a:pt x="235820" y="30615"/>
                </a:lnTo>
                <a:lnTo>
                  <a:pt x="237869" y="24103"/>
                </a:lnTo>
                <a:lnTo>
                  <a:pt x="241966" y="17030"/>
                </a:lnTo>
                <a:lnTo>
                  <a:pt x="246062" y="9957"/>
                </a:lnTo>
                <a:lnTo>
                  <a:pt x="250088" y="6420"/>
                </a:lnTo>
                <a:lnTo>
                  <a:pt x="254042" y="6420"/>
                </a:lnTo>
                <a:lnTo>
                  <a:pt x="255133" y="6899"/>
                </a:lnTo>
                <a:lnTo>
                  <a:pt x="258935" y="9417"/>
                </a:lnTo>
                <a:lnTo>
                  <a:pt x="262268" y="10518"/>
                </a:lnTo>
                <a:lnTo>
                  <a:pt x="263643" y="13636"/>
                </a:lnTo>
                <a:lnTo>
                  <a:pt x="263643" y="23379"/>
                </a:lnTo>
                <a:lnTo>
                  <a:pt x="261564" y="30004"/>
                </a:lnTo>
                <a:lnTo>
                  <a:pt x="259455" y="38983"/>
                </a:lnTo>
                <a:lnTo>
                  <a:pt x="264367" y="31991"/>
                </a:lnTo>
                <a:lnTo>
                  <a:pt x="266823" y="24827"/>
                </a:lnTo>
                <a:lnTo>
                  <a:pt x="266823" y="17489"/>
                </a:lnTo>
                <a:lnTo>
                  <a:pt x="266640" y="14156"/>
                </a:lnTo>
                <a:lnTo>
                  <a:pt x="265967" y="11435"/>
                </a:lnTo>
                <a:lnTo>
                  <a:pt x="269025" y="12168"/>
                </a:lnTo>
                <a:lnTo>
                  <a:pt x="272510" y="12596"/>
                </a:lnTo>
                <a:lnTo>
                  <a:pt x="277199" y="12596"/>
                </a:lnTo>
                <a:lnTo>
                  <a:pt x="280704" y="11924"/>
                </a:lnTo>
                <a:lnTo>
                  <a:pt x="284496" y="10538"/>
                </a:lnTo>
                <a:lnTo>
                  <a:pt x="287553" y="9111"/>
                </a:lnTo>
                <a:lnTo>
                  <a:pt x="243953" y="87383"/>
                </a:lnTo>
                <a:lnTo>
                  <a:pt x="249885" y="87383"/>
                </a:lnTo>
                <a:lnTo>
                  <a:pt x="298132" y="978"/>
                </a:lnTo>
                <a:lnTo>
                  <a:pt x="293240" y="978"/>
                </a:lnTo>
                <a:lnTo>
                  <a:pt x="290917" y="3261"/>
                </a:lnTo>
                <a:lnTo>
                  <a:pt x="286575" y="6176"/>
                </a:lnTo>
                <a:lnTo>
                  <a:pt x="282620" y="8459"/>
                </a:lnTo>
                <a:lnTo>
                  <a:pt x="278299" y="9600"/>
                </a:lnTo>
                <a:lnTo>
                  <a:pt x="271817" y="9600"/>
                </a:lnTo>
                <a:lnTo>
                  <a:pt x="268352" y="9111"/>
                </a:lnTo>
                <a:lnTo>
                  <a:pt x="265315" y="8214"/>
                </a:lnTo>
                <a:lnTo>
                  <a:pt x="262054" y="5320"/>
                </a:lnTo>
                <a:lnTo>
                  <a:pt x="259546" y="3730"/>
                </a:lnTo>
                <a:lnTo>
                  <a:pt x="255897" y="2751"/>
                </a:lnTo>
                <a:lnTo>
                  <a:pt x="246317" y="2751"/>
                </a:lnTo>
                <a:lnTo>
                  <a:pt x="240060" y="6013"/>
                </a:lnTo>
                <a:lnTo>
                  <a:pt x="234597" y="12535"/>
                </a:lnTo>
                <a:lnTo>
                  <a:pt x="229134" y="19058"/>
                </a:lnTo>
                <a:lnTo>
                  <a:pt x="226403" y="25683"/>
                </a:lnTo>
                <a:lnTo>
                  <a:pt x="226403" y="37994"/>
                </a:lnTo>
                <a:lnTo>
                  <a:pt x="227952" y="422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9" name="object 819"/>
          <p:cNvSpPr/>
          <p:nvPr/>
        </p:nvSpPr>
        <p:spPr>
          <a:xfrm>
            <a:off x="5602719" y="3722054"/>
            <a:ext cx="286817" cy="75970"/>
          </a:xfrm>
          <a:custGeom>
            <a:avLst/>
            <a:gdLst/>
            <a:ahLst/>
            <a:cxnLst/>
            <a:rect l="l" t="t" r="r" b="b"/>
            <a:pathLst>
              <a:path w="315499" h="86099">
                <a:moveTo>
                  <a:pt x="192770" y="63474"/>
                </a:moveTo>
                <a:lnTo>
                  <a:pt x="192770" y="84326"/>
                </a:lnTo>
                <a:lnTo>
                  <a:pt x="202493" y="84326"/>
                </a:lnTo>
                <a:lnTo>
                  <a:pt x="202493" y="63474"/>
                </a:lnTo>
                <a:lnTo>
                  <a:pt x="215273" y="63474"/>
                </a:lnTo>
                <a:lnTo>
                  <a:pt x="215273" y="55341"/>
                </a:lnTo>
                <a:lnTo>
                  <a:pt x="202493" y="55341"/>
                </a:lnTo>
                <a:lnTo>
                  <a:pt x="202493" y="305"/>
                </a:lnTo>
                <a:lnTo>
                  <a:pt x="196683" y="305"/>
                </a:lnTo>
                <a:lnTo>
                  <a:pt x="192648" y="12902"/>
                </a:lnTo>
                <a:lnTo>
                  <a:pt x="192648" y="55341"/>
                </a:lnTo>
                <a:lnTo>
                  <a:pt x="157547" y="55341"/>
                </a:lnTo>
                <a:lnTo>
                  <a:pt x="157547" y="63474"/>
                </a:lnTo>
                <a:lnTo>
                  <a:pt x="192770" y="63474"/>
                </a:lnTo>
                <a:close/>
              </a:path>
              <a:path w="315499" h="86099">
                <a:moveTo>
                  <a:pt x="196683" y="305"/>
                </a:moveTo>
                <a:lnTo>
                  <a:pt x="157547" y="55341"/>
                </a:lnTo>
                <a:lnTo>
                  <a:pt x="162623" y="55341"/>
                </a:lnTo>
                <a:lnTo>
                  <a:pt x="192648" y="12902"/>
                </a:lnTo>
                <a:lnTo>
                  <a:pt x="196683" y="305"/>
                </a:lnTo>
                <a:close/>
              </a:path>
              <a:path w="315499" h="86099">
                <a:moveTo>
                  <a:pt x="290305" y="80596"/>
                </a:moveTo>
                <a:lnTo>
                  <a:pt x="286758" y="78456"/>
                </a:lnTo>
                <a:lnTo>
                  <a:pt x="290122" y="84509"/>
                </a:lnTo>
                <a:lnTo>
                  <a:pt x="297745" y="84509"/>
                </a:lnTo>
                <a:lnTo>
                  <a:pt x="292751" y="80596"/>
                </a:lnTo>
                <a:lnTo>
                  <a:pt x="290305" y="80596"/>
                </a:lnTo>
                <a:close/>
              </a:path>
              <a:path w="315499" h="86099">
                <a:moveTo>
                  <a:pt x="257406" y="34794"/>
                </a:moveTo>
                <a:lnTo>
                  <a:pt x="253248" y="40869"/>
                </a:lnTo>
                <a:lnTo>
                  <a:pt x="248662" y="43906"/>
                </a:lnTo>
                <a:lnTo>
                  <a:pt x="240997" y="43906"/>
                </a:lnTo>
                <a:lnTo>
                  <a:pt x="241385" y="48186"/>
                </a:lnTo>
                <a:lnTo>
                  <a:pt x="248519" y="48186"/>
                </a:lnTo>
                <a:lnTo>
                  <a:pt x="254542" y="44690"/>
                </a:lnTo>
                <a:lnTo>
                  <a:pt x="259455" y="37699"/>
                </a:lnTo>
                <a:lnTo>
                  <a:pt x="261564" y="28720"/>
                </a:lnTo>
                <a:lnTo>
                  <a:pt x="257406" y="34794"/>
                </a:lnTo>
                <a:close/>
              </a:path>
              <a:path w="315499" h="86099">
                <a:moveTo>
                  <a:pt x="227952" y="40950"/>
                </a:moveTo>
                <a:lnTo>
                  <a:pt x="231050" y="43845"/>
                </a:lnTo>
                <a:lnTo>
                  <a:pt x="234148" y="46739"/>
                </a:lnTo>
                <a:lnTo>
                  <a:pt x="237593" y="48186"/>
                </a:lnTo>
                <a:lnTo>
                  <a:pt x="241385" y="48186"/>
                </a:lnTo>
                <a:lnTo>
                  <a:pt x="240997" y="43906"/>
                </a:lnTo>
                <a:lnTo>
                  <a:pt x="237746" y="41613"/>
                </a:lnTo>
                <a:lnTo>
                  <a:pt x="235820" y="37974"/>
                </a:lnTo>
                <a:lnTo>
                  <a:pt x="235820" y="29331"/>
                </a:lnTo>
                <a:lnTo>
                  <a:pt x="237869" y="22819"/>
                </a:lnTo>
                <a:lnTo>
                  <a:pt x="241966" y="15746"/>
                </a:lnTo>
                <a:lnTo>
                  <a:pt x="246062" y="8673"/>
                </a:lnTo>
                <a:lnTo>
                  <a:pt x="250088" y="5136"/>
                </a:lnTo>
                <a:lnTo>
                  <a:pt x="254042" y="5136"/>
                </a:lnTo>
                <a:lnTo>
                  <a:pt x="255133" y="5615"/>
                </a:lnTo>
                <a:lnTo>
                  <a:pt x="258935" y="8133"/>
                </a:lnTo>
                <a:lnTo>
                  <a:pt x="262268" y="9233"/>
                </a:lnTo>
                <a:lnTo>
                  <a:pt x="263643" y="12352"/>
                </a:lnTo>
                <a:lnTo>
                  <a:pt x="263643" y="22095"/>
                </a:lnTo>
                <a:lnTo>
                  <a:pt x="261564" y="28720"/>
                </a:lnTo>
                <a:lnTo>
                  <a:pt x="259455" y="37699"/>
                </a:lnTo>
                <a:lnTo>
                  <a:pt x="264367" y="30707"/>
                </a:lnTo>
                <a:lnTo>
                  <a:pt x="266823" y="23542"/>
                </a:lnTo>
                <a:lnTo>
                  <a:pt x="266823" y="16205"/>
                </a:lnTo>
                <a:lnTo>
                  <a:pt x="266640" y="12872"/>
                </a:lnTo>
                <a:lnTo>
                  <a:pt x="265967" y="10151"/>
                </a:lnTo>
                <a:lnTo>
                  <a:pt x="269025" y="10884"/>
                </a:lnTo>
                <a:lnTo>
                  <a:pt x="272510" y="11312"/>
                </a:lnTo>
                <a:lnTo>
                  <a:pt x="277199" y="11312"/>
                </a:lnTo>
                <a:lnTo>
                  <a:pt x="280704" y="10640"/>
                </a:lnTo>
                <a:lnTo>
                  <a:pt x="284496" y="9254"/>
                </a:lnTo>
                <a:lnTo>
                  <a:pt x="287553" y="7827"/>
                </a:lnTo>
                <a:lnTo>
                  <a:pt x="243953" y="86099"/>
                </a:lnTo>
                <a:lnTo>
                  <a:pt x="249885" y="86099"/>
                </a:lnTo>
                <a:lnTo>
                  <a:pt x="298132" y="-305"/>
                </a:lnTo>
                <a:lnTo>
                  <a:pt x="293240" y="-305"/>
                </a:lnTo>
                <a:lnTo>
                  <a:pt x="290917" y="1977"/>
                </a:lnTo>
                <a:lnTo>
                  <a:pt x="286575" y="4892"/>
                </a:lnTo>
                <a:lnTo>
                  <a:pt x="282620" y="7175"/>
                </a:lnTo>
                <a:lnTo>
                  <a:pt x="278299" y="8316"/>
                </a:lnTo>
                <a:lnTo>
                  <a:pt x="271817" y="8316"/>
                </a:lnTo>
                <a:lnTo>
                  <a:pt x="268352" y="7827"/>
                </a:lnTo>
                <a:lnTo>
                  <a:pt x="265315" y="6930"/>
                </a:lnTo>
                <a:lnTo>
                  <a:pt x="262054" y="4036"/>
                </a:lnTo>
                <a:lnTo>
                  <a:pt x="259546" y="2446"/>
                </a:lnTo>
                <a:lnTo>
                  <a:pt x="255897" y="1467"/>
                </a:lnTo>
                <a:lnTo>
                  <a:pt x="246317" y="1467"/>
                </a:lnTo>
                <a:lnTo>
                  <a:pt x="240060" y="4729"/>
                </a:lnTo>
                <a:lnTo>
                  <a:pt x="234597" y="11251"/>
                </a:lnTo>
                <a:lnTo>
                  <a:pt x="229134" y="17774"/>
                </a:lnTo>
                <a:lnTo>
                  <a:pt x="226403" y="24398"/>
                </a:lnTo>
                <a:lnTo>
                  <a:pt x="226403" y="36710"/>
                </a:lnTo>
                <a:lnTo>
                  <a:pt x="227952" y="40950"/>
                </a:lnTo>
                <a:close/>
              </a:path>
              <a:path w="315499" h="86099">
                <a:moveTo>
                  <a:pt x="276454" y="77528"/>
                </a:moveTo>
                <a:lnTo>
                  <a:pt x="279451" y="80321"/>
                </a:lnTo>
                <a:lnTo>
                  <a:pt x="282447" y="83113"/>
                </a:lnTo>
                <a:lnTo>
                  <a:pt x="286004" y="84509"/>
                </a:lnTo>
                <a:lnTo>
                  <a:pt x="290122" y="84509"/>
                </a:lnTo>
                <a:lnTo>
                  <a:pt x="286758" y="78456"/>
                </a:lnTo>
                <a:lnTo>
                  <a:pt x="284435" y="74970"/>
                </a:lnTo>
                <a:lnTo>
                  <a:pt x="284435" y="66858"/>
                </a:lnTo>
                <a:lnTo>
                  <a:pt x="286330" y="60437"/>
                </a:lnTo>
                <a:lnTo>
                  <a:pt x="290122" y="53017"/>
                </a:lnTo>
                <a:lnTo>
                  <a:pt x="293913" y="45597"/>
                </a:lnTo>
                <a:lnTo>
                  <a:pt x="298234" y="41888"/>
                </a:lnTo>
                <a:lnTo>
                  <a:pt x="305776" y="41888"/>
                </a:lnTo>
                <a:lnTo>
                  <a:pt x="307957" y="42846"/>
                </a:lnTo>
                <a:lnTo>
                  <a:pt x="311300" y="46678"/>
                </a:lnTo>
                <a:lnTo>
                  <a:pt x="312135" y="49348"/>
                </a:lnTo>
                <a:lnTo>
                  <a:pt x="312135" y="58317"/>
                </a:lnTo>
                <a:lnTo>
                  <a:pt x="310148" y="64340"/>
                </a:lnTo>
                <a:lnTo>
                  <a:pt x="306174" y="70842"/>
                </a:lnTo>
                <a:lnTo>
                  <a:pt x="302199" y="77345"/>
                </a:lnTo>
                <a:lnTo>
                  <a:pt x="297724" y="80596"/>
                </a:lnTo>
                <a:lnTo>
                  <a:pt x="292751" y="80596"/>
                </a:lnTo>
                <a:lnTo>
                  <a:pt x="297745" y="84509"/>
                </a:lnTo>
                <a:lnTo>
                  <a:pt x="303881" y="80779"/>
                </a:lnTo>
                <a:lnTo>
                  <a:pt x="308528" y="73319"/>
                </a:lnTo>
                <a:lnTo>
                  <a:pt x="313175" y="65859"/>
                </a:lnTo>
                <a:lnTo>
                  <a:pt x="315499" y="59051"/>
                </a:lnTo>
                <a:lnTo>
                  <a:pt x="315499" y="47147"/>
                </a:lnTo>
                <a:lnTo>
                  <a:pt x="314133" y="43213"/>
                </a:lnTo>
                <a:lnTo>
                  <a:pt x="311402" y="41093"/>
                </a:lnTo>
                <a:lnTo>
                  <a:pt x="308670" y="38973"/>
                </a:lnTo>
                <a:lnTo>
                  <a:pt x="305532" y="37913"/>
                </a:lnTo>
                <a:lnTo>
                  <a:pt x="295177" y="37913"/>
                </a:lnTo>
                <a:lnTo>
                  <a:pt x="288970" y="41042"/>
                </a:lnTo>
                <a:lnTo>
                  <a:pt x="283364" y="47300"/>
                </a:lnTo>
                <a:lnTo>
                  <a:pt x="277759" y="53557"/>
                </a:lnTo>
                <a:lnTo>
                  <a:pt x="274956" y="60212"/>
                </a:lnTo>
                <a:lnTo>
                  <a:pt x="274956" y="73177"/>
                </a:lnTo>
                <a:lnTo>
                  <a:pt x="276454" y="77528"/>
                </a:lnTo>
                <a:close/>
              </a:path>
              <a:path w="315499" h="86099">
                <a:moveTo>
                  <a:pt x="34325" y="35161"/>
                </a:moveTo>
                <a:lnTo>
                  <a:pt x="38015" y="32674"/>
                </a:lnTo>
                <a:lnTo>
                  <a:pt x="40298" y="30514"/>
                </a:lnTo>
                <a:lnTo>
                  <a:pt x="44252" y="26723"/>
                </a:lnTo>
                <a:lnTo>
                  <a:pt x="46229" y="22442"/>
                </a:lnTo>
                <a:lnTo>
                  <a:pt x="46229" y="12984"/>
                </a:lnTo>
                <a:lnTo>
                  <a:pt x="44293" y="8866"/>
                </a:lnTo>
                <a:lnTo>
                  <a:pt x="40420" y="5320"/>
                </a:lnTo>
                <a:lnTo>
                  <a:pt x="36547" y="1773"/>
                </a:lnTo>
                <a:lnTo>
                  <a:pt x="31328" y="0"/>
                </a:lnTo>
                <a:lnTo>
                  <a:pt x="24765" y="0"/>
                </a:lnTo>
                <a:lnTo>
                  <a:pt x="19180" y="3424"/>
                </a:lnTo>
                <a:lnTo>
                  <a:pt x="27782" y="3424"/>
                </a:lnTo>
                <a:lnTo>
                  <a:pt x="31400" y="4780"/>
                </a:lnTo>
                <a:lnTo>
                  <a:pt x="33785" y="7491"/>
                </a:lnTo>
                <a:lnTo>
                  <a:pt x="36170" y="10201"/>
                </a:lnTo>
                <a:lnTo>
                  <a:pt x="37362" y="13494"/>
                </a:lnTo>
                <a:lnTo>
                  <a:pt x="37362" y="21810"/>
                </a:lnTo>
                <a:lnTo>
                  <a:pt x="36098" y="25601"/>
                </a:lnTo>
                <a:lnTo>
                  <a:pt x="33571" y="28740"/>
                </a:lnTo>
                <a:lnTo>
                  <a:pt x="32103" y="30575"/>
                </a:lnTo>
                <a:lnTo>
                  <a:pt x="29453" y="32838"/>
                </a:lnTo>
                <a:lnTo>
                  <a:pt x="25621" y="35528"/>
                </a:lnTo>
                <a:lnTo>
                  <a:pt x="20933" y="32634"/>
                </a:lnTo>
                <a:lnTo>
                  <a:pt x="19567" y="45251"/>
                </a:lnTo>
                <a:lnTo>
                  <a:pt x="27476" y="50836"/>
                </a:lnTo>
                <a:lnTo>
                  <a:pt x="32705" y="55004"/>
                </a:lnTo>
                <a:lnTo>
                  <a:pt x="35252" y="57756"/>
                </a:lnTo>
                <a:lnTo>
                  <a:pt x="37801" y="60508"/>
                </a:lnTo>
                <a:lnTo>
                  <a:pt x="39074" y="64106"/>
                </a:lnTo>
                <a:lnTo>
                  <a:pt x="39074" y="72463"/>
                </a:lnTo>
                <a:lnTo>
                  <a:pt x="37871" y="75724"/>
                </a:lnTo>
                <a:lnTo>
                  <a:pt x="35466" y="78333"/>
                </a:lnTo>
                <a:lnTo>
                  <a:pt x="33061" y="80943"/>
                </a:lnTo>
                <a:lnTo>
                  <a:pt x="29515" y="82247"/>
                </a:lnTo>
                <a:lnTo>
                  <a:pt x="20383" y="82247"/>
                </a:lnTo>
                <a:lnTo>
                  <a:pt x="16724" y="80596"/>
                </a:lnTo>
                <a:lnTo>
                  <a:pt x="13850" y="77294"/>
                </a:lnTo>
                <a:lnTo>
                  <a:pt x="17570" y="85671"/>
                </a:lnTo>
                <a:lnTo>
                  <a:pt x="31634" y="85671"/>
                </a:lnTo>
                <a:lnTo>
                  <a:pt x="37556" y="83674"/>
                </a:lnTo>
                <a:lnTo>
                  <a:pt x="41979" y="79679"/>
                </a:lnTo>
                <a:lnTo>
                  <a:pt x="46402" y="75683"/>
                </a:lnTo>
                <a:lnTo>
                  <a:pt x="48614" y="70751"/>
                </a:lnTo>
                <a:lnTo>
                  <a:pt x="48614" y="59703"/>
                </a:lnTo>
                <a:lnTo>
                  <a:pt x="47116" y="55208"/>
                </a:lnTo>
                <a:lnTo>
                  <a:pt x="44120" y="51397"/>
                </a:lnTo>
                <a:lnTo>
                  <a:pt x="41123" y="47585"/>
                </a:lnTo>
                <a:lnTo>
                  <a:pt x="36160" y="43111"/>
                </a:lnTo>
                <a:lnTo>
                  <a:pt x="29229" y="37974"/>
                </a:lnTo>
                <a:lnTo>
                  <a:pt x="34325" y="35161"/>
                </a:lnTo>
                <a:close/>
              </a:path>
              <a:path w="315499" h="86099">
                <a:moveTo>
                  <a:pt x="2374" y="76448"/>
                </a:moveTo>
                <a:lnTo>
                  <a:pt x="7123" y="80137"/>
                </a:lnTo>
                <a:lnTo>
                  <a:pt x="11873" y="83827"/>
                </a:lnTo>
                <a:lnTo>
                  <a:pt x="17570" y="85671"/>
                </a:lnTo>
                <a:lnTo>
                  <a:pt x="13850" y="77294"/>
                </a:lnTo>
                <a:lnTo>
                  <a:pt x="10976" y="73991"/>
                </a:lnTo>
                <a:lnTo>
                  <a:pt x="9539" y="69548"/>
                </a:lnTo>
                <a:lnTo>
                  <a:pt x="9539" y="60701"/>
                </a:lnTo>
                <a:lnTo>
                  <a:pt x="10334" y="57318"/>
                </a:lnTo>
                <a:lnTo>
                  <a:pt x="11924" y="53812"/>
                </a:lnTo>
                <a:lnTo>
                  <a:pt x="13513" y="50306"/>
                </a:lnTo>
                <a:lnTo>
                  <a:pt x="16062" y="47452"/>
                </a:lnTo>
                <a:lnTo>
                  <a:pt x="19567" y="45251"/>
                </a:lnTo>
                <a:lnTo>
                  <a:pt x="20933" y="32634"/>
                </a:lnTo>
                <a:lnTo>
                  <a:pt x="17152" y="29545"/>
                </a:lnTo>
                <a:lnTo>
                  <a:pt x="14278" y="26264"/>
                </a:lnTo>
                <a:lnTo>
                  <a:pt x="11404" y="22982"/>
                </a:lnTo>
                <a:lnTo>
                  <a:pt x="9967" y="19425"/>
                </a:lnTo>
                <a:lnTo>
                  <a:pt x="9967" y="12209"/>
                </a:lnTo>
                <a:lnTo>
                  <a:pt x="11190" y="9335"/>
                </a:lnTo>
                <a:lnTo>
                  <a:pt x="16082" y="4606"/>
                </a:lnTo>
                <a:lnTo>
                  <a:pt x="19180" y="3424"/>
                </a:lnTo>
                <a:lnTo>
                  <a:pt x="24765" y="0"/>
                </a:lnTo>
                <a:lnTo>
                  <a:pt x="17631" y="0"/>
                </a:lnTo>
                <a:lnTo>
                  <a:pt x="11832" y="1875"/>
                </a:lnTo>
                <a:lnTo>
                  <a:pt x="7368" y="5625"/>
                </a:lnTo>
                <a:lnTo>
                  <a:pt x="2904" y="9376"/>
                </a:lnTo>
                <a:lnTo>
                  <a:pt x="672" y="13942"/>
                </a:lnTo>
                <a:lnTo>
                  <a:pt x="672" y="24052"/>
                </a:lnTo>
                <a:lnTo>
                  <a:pt x="2181" y="28373"/>
                </a:lnTo>
                <a:lnTo>
                  <a:pt x="5197" y="32287"/>
                </a:lnTo>
                <a:lnTo>
                  <a:pt x="7154" y="34855"/>
                </a:lnTo>
                <a:lnTo>
                  <a:pt x="10823" y="38300"/>
                </a:lnTo>
                <a:lnTo>
                  <a:pt x="16204" y="42621"/>
                </a:lnTo>
                <a:lnTo>
                  <a:pt x="10864" y="46209"/>
                </a:lnTo>
                <a:lnTo>
                  <a:pt x="7113" y="49287"/>
                </a:lnTo>
                <a:lnTo>
                  <a:pt x="4952" y="51855"/>
                </a:lnTo>
                <a:lnTo>
                  <a:pt x="1650" y="55810"/>
                </a:lnTo>
                <a:lnTo>
                  <a:pt x="0" y="60375"/>
                </a:lnTo>
                <a:lnTo>
                  <a:pt x="0" y="71587"/>
                </a:lnTo>
                <a:lnTo>
                  <a:pt x="2374" y="76448"/>
                </a:lnTo>
                <a:close/>
              </a:path>
              <a:path w="315499" h="86099">
                <a:moveTo>
                  <a:pt x="82614" y="75276"/>
                </a:moveTo>
                <a:lnTo>
                  <a:pt x="79923" y="72585"/>
                </a:lnTo>
                <a:lnTo>
                  <a:pt x="76376" y="71913"/>
                </a:lnTo>
                <a:lnTo>
                  <a:pt x="72819" y="72585"/>
                </a:lnTo>
                <a:lnTo>
                  <a:pt x="70088" y="75276"/>
                </a:lnTo>
                <a:lnTo>
                  <a:pt x="69405" y="78823"/>
                </a:lnTo>
                <a:lnTo>
                  <a:pt x="70077" y="82379"/>
                </a:lnTo>
                <a:lnTo>
                  <a:pt x="72768" y="85111"/>
                </a:lnTo>
                <a:lnTo>
                  <a:pt x="76376" y="85794"/>
                </a:lnTo>
                <a:lnTo>
                  <a:pt x="79974" y="85111"/>
                </a:lnTo>
                <a:lnTo>
                  <a:pt x="82624" y="82379"/>
                </a:lnTo>
                <a:lnTo>
                  <a:pt x="83286" y="78823"/>
                </a:lnTo>
                <a:lnTo>
                  <a:pt x="82614" y="75276"/>
                </a:lnTo>
                <a:close/>
              </a:path>
              <a:path w="315499" h="86099">
                <a:moveTo>
                  <a:pt x="134514" y="35161"/>
                </a:moveTo>
                <a:lnTo>
                  <a:pt x="138204" y="32674"/>
                </a:lnTo>
                <a:lnTo>
                  <a:pt x="140486" y="30514"/>
                </a:lnTo>
                <a:lnTo>
                  <a:pt x="144441" y="26723"/>
                </a:lnTo>
                <a:lnTo>
                  <a:pt x="146418" y="22442"/>
                </a:lnTo>
                <a:lnTo>
                  <a:pt x="146418" y="12984"/>
                </a:lnTo>
                <a:lnTo>
                  <a:pt x="144482" y="8866"/>
                </a:lnTo>
                <a:lnTo>
                  <a:pt x="140608" y="5320"/>
                </a:lnTo>
                <a:lnTo>
                  <a:pt x="136736" y="1773"/>
                </a:lnTo>
                <a:lnTo>
                  <a:pt x="131517" y="0"/>
                </a:lnTo>
                <a:lnTo>
                  <a:pt x="124954" y="0"/>
                </a:lnTo>
                <a:lnTo>
                  <a:pt x="119369" y="3424"/>
                </a:lnTo>
                <a:lnTo>
                  <a:pt x="127971" y="3424"/>
                </a:lnTo>
                <a:lnTo>
                  <a:pt x="131589" y="4780"/>
                </a:lnTo>
                <a:lnTo>
                  <a:pt x="133974" y="7491"/>
                </a:lnTo>
                <a:lnTo>
                  <a:pt x="136358" y="10201"/>
                </a:lnTo>
                <a:lnTo>
                  <a:pt x="137551" y="13494"/>
                </a:lnTo>
                <a:lnTo>
                  <a:pt x="137551" y="21810"/>
                </a:lnTo>
                <a:lnTo>
                  <a:pt x="136287" y="25601"/>
                </a:lnTo>
                <a:lnTo>
                  <a:pt x="133760" y="28740"/>
                </a:lnTo>
                <a:lnTo>
                  <a:pt x="132292" y="30575"/>
                </a:lnTo>
                <a:lnTo>
                  <a:pt x="129642" y="32838"/>
                </a:lnTo>
                <a:lnTo>
                  <a:pt x="125810" y="35528"/>
                </a:lnTo>
                <a:lnTo>
                  <a:pt x="121122" y="32634"/>
                </a:lnTo>
                <a:lnTo>
                  <a:pt x="119756" y="45251"/>
                </a:lnTo>
                <a:lnTo>
                  <a:pt x="127665" y="50836"/>
                </a:lnTo>
                <a:lnTo>
                  <a:pt x="132894" y="55004"/>
                </a:lnTo>
                <a:lnTo>
                  <a:pt x="135441" y="57756"/>
                </a:lnTo>
                <a:lnTo>
                  <a:pt x="137990" y="60508"/>
                </a:lnTo>
                <a:lnTo>
                  <a:pt x="139263" y="64106"/>
                </a:lnTo>
                <a:lnTo>
                  <a:pt x="139263" y="72463"/>
                </a:lnTo>
                <a:lnTo>
                  <a:pt x="138060" y="75724"/>
                </a:lnTo>
                <a:lnTo>
                  <a:pt x="135655" y="78333"/>
                </a:lnTo>
                <a:lnTo>
                  <a:pt x="133250" y="80943"/>
                </a:lnTo>
                <a:lnTo>
                  <a:pt x="129703" y="82247"/>
                </a:lnTo>
                <a:lnTo>
                  <a:pt x="120572" y="82247"/>
                </a:lnTo>
                <a:lnTo>
                  <a:pt x="116913" y="80596"/>
                </a:lnTo>
                <a:lnTo>
                  <a:pt x="114038" y="77294"/>
                </a:lnTo>
                <a:lnTo>
                  <a:pt x="117758" y="85671"/>
                </a:lnTo>
                <a:lnTo>
                  <a:pt x="131823" y="85671"/>
                </a:lnTo>
                <a:lnTo>
                  <a:pt x="137745" y="83674"/>
                </a:lnTo>
                <a:lnTo>
                  <a:pt x="142168" y="79679"/>
                </a:lnTo>
                <a:lnTo>
                  <a:pt x="146591" y="75683"/>
                </a:lnTo>
                <a:lnTo>
                  <a:pt x="148803" y="70751"/>
                </a:lnTo>
                <a:lnTo>
                  <a:pt x="148803" y="59703"/>
                </a:lnTo>
                <a:lnTo>
                  <a:pt x="147305" y="55208"/>
                </a:lnTo>
                <a:lnTo>
                  <a:pt x="144308" y="51397"/>
                </a:lnTo>
                <a:lnTo>
                  <a:pt x="141312" y="47585"/>
                </a:lnTo>
                <a:lnTo>
                  <a:pt x="136349" y="43111"/>
                </a:lnTo>
                <a:lnTo>
                  <a:pt x="129418" y="37974"/>
                </a:lnTo>
                <a:lnTo>
                  <a:pt x="134514" y="35161"/>
                </a:lnTo>
                <a:close/>
              </a:path>
              <a:path w="315499" h="86099">
                <a:moveTo>
                  <a:pt x="102563" y="76448"/>
                </a:moveTo>
                <a:lnTo>
                  <a:pt x="107312" y="80137"/>
                </a:lnTo>
                <a:lnTo>
                  <a:pt x="112062" y="83827"/>
                </a:lnTo>
                <a:lnTo>
                  <a:pt x="117758" y="85671"/>
                </a:lnTo>
                <a:lnTo>
                  <a:pt x="114038" y="77294"/>
                </a:lnTo>
                <a:lnTo>
                  <a:pt x="111164" y="73991"/>
                </a:lnTo>
                <a:lnTo>
                  <a:pt x="109728" y="69548"/>
                </a:lnTo>
                <a:lnTo>
                  <a:pt x="109728" y="60701"/>
                </a:lnTo>
                <a:lnTo>
                  <a:pt x="110523" y="57318"/>
                </a:lnTo>
                <a:lnTo>
                  <a:pt x="112113" y="53812"/>
                </a:lnTo>
                <a:lnTo>
                  <a:pt x="113702" y="50306"/>
                </a:lnTo>
                <a:lnTo>
                  <a:pt x="116251" y="47452"/>
                </a:lnTo>
                <a:lnTo>
                  <a:pt x="119756" y="45251"/>
                </a:lnTo>
                <a:lnTo>
                  <a:pt x="121122" y="32634"/>
                </a:lnTo>
                <a:lnTo>
                  <a:pt x="117341" y="29545"/>
                </a:lnTo>
                <a:lnTo>
                  <a:pt x="114467" y="26264"/>
                </a:lnTo>
                <a:lnTo>
                  <a:pt x="111593" y="22982"/>
                </a:lnTo>
                <a:lnTo>
                  <a:pt x="110155" y="19425"/>
                </a:lnTo>
                <a:lnTo>
                  <a:pt x="110155" y="12209"/>
                </a:lnTo>
                <a:lnTo>
                  <a:pt x="111378" y="9335"/>
                </a:lnTo>
                <a:lnTo>
                  <a:pt x="116271" y="4606"/>
                </a:lnTo>
                <a:lnTo>
                  <a:pt x="119369" y="3424"/>
                </a:lnTo>
                <a:lnTo>
                  <a:pt x="124954" y="0"/>
                </a:lnTo>
                <a:lnTo>
                  <a:pt x="117820" y="0"/>
                </a:lnTo>
                <a:lnTo>
                  <a:pt x="112021" y="1875"/>
                </a:lnTo>
                <a:lnTo>
                  <a:pt x="107557" y="5625"/>
                </a:lnTo>
                <a:lnTo>
                  <a:pt x="103093" y="9376"/>
                </a:lnTo>
                <a:lnTo>
                  <a:pt x="100861" y="13942"/>
                </a:lnTo>
                <a:lnTo>
                  <a:pt x="100861" y="24052"/>
                </a:lnTo>
                <a:lnTo>
                  <a:pt x="102369" y="28373"/>
                </a:lnTo>
                <a:lnTo>
                  <a:pt x="105386" y="32287"/>
                </a:lnTo>
                <a:lnTo>
                  <a:pt x="107343" y="34855"/>
                </a:lnTo>
                <a:lnTo>
                  <a:pt x="111012" y="38300"/>
                </a:lnTo>
                <a:lnTo>
                  <a:pt x="116393" y="42621"/>
                </a:lnTo>
                <a:lnTo>
                  <a:pt x="111053" y="46209"/>
                </a:lnTo>
                <a:lnTo>
                  <a:pt x="107302" y="49287"/>
                </a:lnTo>
                <a:lnTo>
                  <a:pt x="105141" y="51855"/>
                </a:lnTo>
                <a:lnTo>
                  <a:pt x="101839" y="55810"/>
                </a:lnTo>
                <a:lnTo>
                  <a:pt x="100188" y="60375"/>
                </a:lnTo>
                <a:lnTo>
                  <a:pt x="100188" y="71587"/>
                </a:lnTo>
                <a:lnTo>
                  <a:pt x="102563" y="764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0" name="object 820"/>
          <p:cNvSpPr/>
          <p:nvPr/>
        </p:nvSpPr>
        <p:spPr>
          <a:xfrm>
            <a:off x="6012582" y="3720921"/>
            <a:ext cx="286817" cy="77103"/>
          </a:xfrm>
          <a:custGeom>
            <a:avLst/>
            <a:gdLst/>
            <a:ahLst/>
            <a:cxnLst/>
            <a:rect l="l" t="t" r="r" b="b"/>
            <a:pathLst>
              <a:path w="315499" h="87383">
                <a:moveTo>
                  <a:pt x="2374" y="77732"/>
                </a:moveTo>
                <a:lnTo>
                  <a:pt x="7123" y="81421"/>
                </a:lnTo>
                <a:lnTo>
                  <a:pt x="11873" y="85111"/>
                </a:lnTo>
                <a:lnTo>
                  <a:pt x="17570" y="86955"/>
                </a:lnTo>
                <a:lnTo>
                  <a:pt x="13850" y="78578"/>
                </a:lnTo>
                <a:lnTo>
                  <a:pt x="10976" y="75276"/>
                </a:lnTo>
                <a:lnTo>
                  <a:pt x="9539" y="70832"/>
                </a:lnTo>
                <a:lnTo>
                  <a:pt x="9539" y="61986"/>
                </a:lnTo>
                <a:lnTo>
                  <a:pt x="10334" y="58602"/>
                </a:lnTo>
                <a:lnTo>
                  <a:pt x="11924" y="55096"/>
                </a:lnTo>
                <a:lnTo>
                  <a:pt x="13513" y="51590"/>
                </a:lnTo>
                <a:lnTo>
                  <a:pt x="16062" y="48736"/>
                </a:lnTo>
                <a:lnTo>
                  <a:pt x="19567" y="46535"/>
                </a:lnTo>
                <a:lnTo>
                  <a:pt x="20933" y="33918"/>
                </a:lnTo>
                <a:lnTo>
                  <a:pt x="17152" y="30830"/>
                </a:lnTo>
                <a:lnTo>
                  <a:pt x="14278" y="27548"/>
                </a:lnTo>
                <a:lnTo>
                  <a:pt x="11404" y="24266"/>
                </a:lnTo>
                <a:lnTo>
                  <a:pt x="9967" y="20709"/>
                </a:lnTo>
                <a:lnTo>
                  <a:pt x="9967" y="13493"/>
                </a:lnTo>
                <a:lnTo>
                  <a:pt x="11190" y="10619"/>
                </a:lnTo>
                <a:lnTo>
                  <a:pt x="16082" y="5890"/>
                </a:lnTo>
                <a:lnTo>
                  <a:pt x="19180" y="4708"/>
                </a:lnTo>
                <a:lnTo>
                  <a:pt x="24765" y="1284"/>
                </a:lnTo>
                <a:lnTo>
                  <a:pt x="17631" y="1284"/>
                </a:lnTo>
                <a:lnTo>
                  <a:pt x="11832" y="3159"/>
                </a:lnTo>
                <a:lnTo>
                  <a:pt x="7368" y="6910"/>
                </a:lnTo>
                <a:lnTo>
                  <a:pt x="2904" y="10660"/>
                </a:lnTo>
                <a:lnTo>
                  <a:pt x="672" y="15226"/>
                </a:lnTo>
                <a:lnTo>
                  <a:pt x="672" y="25336"/>
                </a:lnTo>
                <a:lnTo>
                  <a:pt x="2181" y="29658"/>
                </a:lnTo>
                <a:lnTo>
                  <a:pt x="5197" y="33571"/>
                </a:lnTo>
                <a:lnTo>
                  <a:pt x="7154" y="36139"/>
                </a:lnTo>
                <a:lnTo>
                  <a:pt x="10823" y="39584"/>
                </a:lnTo>
                <a:lnTo>
                  <a:pt x="16204" y="43906"/>
                </a:lnTo>
                <a:lnTo>
                  <a:pt x="10864" y="47493"/>
                </a:lnTo>
                <a:lnTo>
                  <a:pt x="7113" y="50571"/>
                </a:lnTo>
                <a:lnTo>
                  <a:pt x="4952" y="53139"/>
                </a:lnTo>
                <a:lnTo>
                  <a:pt x="1650" y="57094"/>
                </a:lnTo>
                <a:lnTo>
                  <a:pt x="0" y="61660"/>
                </a:lnTo>
                <a:lnTo>
                  <a:pt x="0" y="72871"/>
                </a:lnTo>
                <a:lnTo>
                  <a:pt x="2374" y="77732"/>
                </a:lnTo>
                <a:close/>
              </a:path>
              <a:path w="315499" h="87383">
                <a:moveTo>
                  <a:pt x="82614" y="76560"/>
                </a:moveTo>
                <a:lnTo>
                  <a:pt x="79923" y="73869"/>
                </a:lnTo>
                <a:lnTo>
                  <a:pt x="76376" y="73197"/>
                </a:lnTo>
                <a:lnTo>
                  <a:pt x="72819" y="73869"/>
                </a:lnTo>
                <a:lnTo>
                  <a:pt x="70088" y="76560"/>
                </a:lnTo>
                <a:lnTo>
                  <a:pt x="69405" y="80107"/>
                </a:lnTo>
                <a:lnTo>
                  <a:pt x="70077" y="83663"/>
                </a:lnTo>
                <a:lnTo>
                  <a:pt x="72768" y="86395"/>
                </a:lnTo>
                <a:lnTo>
                  <a:pt x="76376" y="87078"/>
                </a:lnTo>
                <a:lnTo>
                  <a:pt x="79974" y="86395"/>
                </a:lnTo>
                <a:lnTo>
                  <a:pt x="82624" y="83663"/>
                </a:lnTo>
                <a:lnTo>
                  <a:pt x="83286" y="80107"/>
                </a:lnTo>
                <a:lnTo>
                  <a:pt x="82614" y="76560"/>
                </a:lnTo>
                <a:close/>
              </a:path>
              <a:path w="315499" h="87383">
                <a:moveTo>
                  <a:pt x="135411" y="81157"/>
                </a:moveTo>
                <a:lnTo>
                  <a:pt x="131884" y="83225"/>
                </a:lnTo>
                <a:lnTo>
                  <a:pt x="120918" y="83225"/>
                </a:lnTo>
                <a:lnTo>
                  <a:pt x="116444" y="80045"/>
                </a:lnTo>
                <a:lnTo>
                  <a:pt x="119064" y="86955"/>
                </a:lnTo>
                <a:lnTo>
                  <a:pt x="133902" y="86955"/>
                </a:lnTo>
                <a:lnTo>
                  <a:pt x="140130" y="83959"/>
                </a:lnTo>
                <a:lnTo>
                  <a:pt x="144920" y="77966"/>
                </a:lnTo>
                <a:lnTo>
                  <a:pt x="149710" y="71974"/>
                </a:lnTo>
                <a:lnTo>
                  <a:pt x="152105" y="65247"/>
                </a:lnTo>
                <a:lnTo>
                  <a:pt x="152105" y="49470"/>
                </a:lnTo>
                <a:lnTo>
                  <a:pt x="149904" y="43070"/>
                </a:lnTo>
                <a:lnTo>
                  <a:pt x="145501" y="38586"/>
                </a:lnTo>
                <a:lnTo>
                  <a:pt x="141098" y="34101"/>
                </a:lnTo>
                <a:lnTo>
                  <a:pt x="135655" y="31859"/>
                </a:lnTo>
                <a:lnTo>
                  <a:pt x="125871" y="31859"/>
                </a:lnTo>
                <a:lnTo>
                  <a:pt x="122590" y="32511"/>
                </a:lnTo>
                <a:lnTo>
                  <a:pt x="119328" y="33816"/>
                </a:lnTo>
                <a:lnTo>
                  <a:pt x="115313" y="35691"/>
                </a:lnTo>
                <a:lnTo>
                  <a:pt x="112785" y="37240"/>
                </a:lnTo>
                <a:lnTo>
                  <a:pt x="113763" y="32797"/>
                </a:lnTo>
                <a:lnTo>
                  <a:pt x="115557" y="28312"/>
                </a:lnTo>
                <a:lnTo>
                  <a:pt x="118166" y="23787"/>
                </a:lnTo>
                <a:lnTo>
                  <a:pt x="120776" y="19262"/>
                </a:lnTo>
                <a:lnTo>
                  <a:pt x="123568" y="15532"/>
                </a:lnTo>
                <a:lnTo>
                  <a:pt x="126544" y="12596"/>
                </a:lnTo>
                <a:lnTo>
                  <a:pt x="129439" y="9702"/>
                </a:lnTo>
                <a:lnTo>
                  <a:pt x="132731" y="7450"/>
                </a:lnTo>
                <a:lnTo>
                  <a:pt x="136420" y="5839"/>
                </a:lnTo>
                <a:lnTo>
                  <a:pt x="140109" y="4229"/>
                </a:lnTo>
                <a:lnTo>
                  <a:pt x="144502" y="2955"/>
                </a:lnTo>
                <a:lnTo>
                  <a:pt x="149598" y="2018"/>
                </a:lnTo>
                <a:lnTo>
                  <a:pt x="149292" y="0"/>
                </a:lnTo>
                <a:lnTo>
                  <a:pt x="137882" y="1233"/>
                </a:lnTo>
                <a:lnTo>
                  <a:pt x="125951" y="5548"/>
                </a:lnTo>
                <a:lnTo>
                  <a:pt x="114925" y="12963"/>
                </a:lnTo>
                <a:lnTo>
                  <a:pt x="112718" y="15053"/>
                </a:lnTo>
                <a:lnTo>
                  <a:pt x="109361" y="49042"/>
                </a:lnTo>
                <a:lnTo>
                  <a:pt x="109972" y="45373"/>
                </a:lnTo>
                <a:lnTo>
                  <a:pt x="111195" y="43172"/>
                </a:lnTo>
                <a:lnTo>
                  <a:pt x="113275" y="39421"/>
                </a:lnTo>
                <a:lnTo>
                  <a:pt x="117473" y="37546"/>
                </a:lnTo>
                <a:lnTo>
                  <a:pt x="130641" y="37546"/>
                </a:lnTo>
                <a:lnTo>
                  <a:pt x="135492" y="41052"/>
                </a:lnTo>
                <a:lnTo>
                  <a:pt x="138346" y="48064"/>
                </a:lnTo>
                <a:lnTo>
                  <a:pt x="140058" y="52263"/>
                </a:lnTo>
                <a:lnTo>
                  <a:pt x="140914" y="57073"/>
                </a:lnTo>
                <a:lnTo>
                  <a:pt x="140914" y="68040"/>
                </a:lnTo>
                <a:lnTo>
                  <a:pt x="139813" y="72881"/>
                </a:lnTo>
                <a:lnTo>
                  <a:pt x="137612" y="77018"/>
                </a:lnTo>
                <a:lnTo>
                  <a:pt x="135411" y="81157"/>
                </a:lnTo>
                <a:close/>
              </a:path>
              <a:path w="315499" h="87383">
                <a:moveTo>
                  <a:pt x="113611" y="73686"/>
                </a:moveTo>
                <a:lnTo>
                  <a:pt x="110777" y="67326"/>
                </a:lnTo>
                <a:lnTo>
                  <a:pt x="109361" y="60824"/>
                </a:lnTo>
                <a:lnTo>
                  <a:pt x="109361" y="49042"/>
                </a:lnTo>
                <a:lnTo>
                  <a:pt x="112718" y="15053"/>
                </a:lnTo>
                <a:lnTo>
                  <a:pt x="104432" y="25525"/>
                </a:lnTo>
                <a:lnTo>
                  <a:pt x="99461" y="37181"/>
                </a:lnTo>
                <a:lnTo>
                  <a:pt x="97804" y="50021"/>
                </a:lnTo>
                <a:lnTo>
                  <a:pt x="97894" y="53346"/>
                </a:lnTo>
                <a:lnTo>
                  <a:pt x="100483" y="66452"/>
                </a:lnTo>
                <a:lnTo>
                  <a:pt x="106639" y="76866"/>
                </a:lnTo>
                <a:lnTo>
                  <a:pt x="112530" y="83592"/>
                </a:lnTo>
                <a:lnTo>
                  <a:pt x="119064" y="86955"/>
                </a:lnTo>
                <a:lnTo>
                  <a:pt x="116444" y="80045"/>
                </a:lnTo>
                <a:lnTo>
                  <a:pt x="113611" y="73686"/>
                </a:lnTo>
                <a:close/>
              </a:path>
              <a:path w="315499" h="87383">
                <a:moveTo>
                  <a:pt x="290305" y="81880"/>
                </a:moveTo>
                <a:lnTo>
                  <a:pt x="286758" y="79740"/>
                </a:lnTo>
                <a:lnTo>
                  <a:pt x="290122" y="85794"/>
                </a:lnTo>
                <a:lnTo>
                  <a:pt x="297745" y="85794"/>
                </a:lnTo>
                <a:lnTo>
                  <a:pt x="292751" y="81880"/>
                </a:lnTo>
                <a:lnTo>
                  <a:pt x="290305" y="81880"/>
                </a:lnTo>
                <a:close/>
              </a:path>
              <a:path w="315499" h="87383">
                <a:moveTo>
                  <a:pt x="257406" y="36078"/>
                </a:moveTo>
                <a:lnTo>
                  <a:pt x="253248" y="42153"/>
                </a:lnTo>
                <a:lnTo>
                  <a:pt x="248662" y="45190"/>
                </a:lnTo>
                <a:lnTo>
                  <a:pt x="240997" y="45190"/>
                </a:lnTo>
                <a:lnTo>
                  <a:pt x="241385" y="49470"/>
                </a:lnTo>
                <a:lnTo>
                  <a:pt x="248519" y="49470"/>
                </a:lnTo>
                <a:lnTo>
                  <a:pt x="254542" y="45975"/>
                </a:lnTo>
                <a:lnTo>
                  <a:pt x="259455" y="38983"/>
                </a:lnTo>
                <a:lnTo>
                  <a:pt x="261564" y="30004"/>
                </a:lnTo>
                <a:lnTo>
                  <a:pt x="257406" y="36078"/>
                </a:lnTo>
                <a:close/>
              </a:path>
              <a:path w="315499" h="87383">
                <a:moveTo>
                  <a:pt x="227952" y="42234"/>
                </a:moveTo>
                <a:lnTo>
                  <a:pt x="231050" y="45129"/>
                </a:lnTo>
                <a:lnTo>
                  <a:pt x="234148" y="48023"/>
                </a:lnTo>
                <a:lnTo>
                  <a:pt x="237593" y="49470"/>
                </a:lnTo>
                <a:lnTo>
                  <a:pt x="241385" y="49470"/>
                </a:lnTo>
                <a:lnTo>
                  <a:pt x="240997" y="45190"/>
                </a:lnTo>
                <a:lnTo>
                  <a:pt x="237746" y="42897"/>
                </a:lnTo>
                <a:lnTo>
                  <a:pt x="235820" y="39258"/>
                </a:lnTo>
                <a:lnTo>
                  <a:pt x="235820" y="30615"/>
                </a:lnTo>
                <a:lnTo>
                  <a:pt x="237869" y="24103"/>
                </a:lnTo>
                <a:lnTo>
                  <a:pt x="241966" y="17030"/>
                </a:lnTo>
                <a:lnTo>
                  <a:pt x="246062" y="9957"/>
                </a:lnTo>
                <a:lnTo>
                  <a:pt x="250088" y="6420"/>
                </a:lnTo>
                <a:lnTo>
                  <a:pt x="254042" y="6420"/>
                </a:lnTo>
                <a:lnTo>
                  <a:pt x="255133" y="6899"/>
                </a:lnTo>
                <a:lnTo>
                  <a:pt x="258935" y="9417"/>
                </a:lnTo>
                <a:lnTo>
                  <a:pt x="262268" y="10518"/>
                </a:lnTo>
                <a:lnTo>
                  <a:pt x="263643" y="13636"/>
                </a:lnTo>
                <a:lnTo>
                  <a:pt x="263643" y="23379"/>
                </a:lnTo>
                <a:lnTo>
                  <a:pt x="261564" y="30004"/>
                </a:lnTo>
                <a:lnTo>
                  <a:pt x="259455" y="38983"/>
                </a:lnTo>
                <a:lnTo>
                  <a:pt x="264367" y="31991"/>
                </a:lnTo>
                <a:lnTo>
                  <a:pt x="266823" y="24827"/>
                </a:lnTo>
                <a:lnTo>
                  <a:pt x="266823" y="17489"/>
                </a:lnTo>
                <a:lnTo>
                  <a:pt x="266640" y="14156"/>
                </a:lnTo>
                <a:lnTo>
                  <a:pt x="265967" y="11435"/>
                </a:lnTo>
                <a:lnTo>
                  <a:pt x="269025" y="12168"/>
                </a:lnTo>
                <a:lnTo>
                  <a:pt x="272510" y="12596"/>
                </a:lnTo>
                <a:lnTo>
                  <a:pt x="277199" y="12596"/>
                </a:lnTo>
                <a:lnTo>
                  <a:pt x="280704" y="11924"/>
                </a:lnTo>
                <a:lnTo>
                  <a:pt x="284496" y="10538"/>
                </a:lnTo>
                <a:lnTo>
                  <a:pt x="287553" y="9111"/>
                </a:lnTo>
                <a:lnTo>
                  <a:pt x="243953" y="87383"/>
                </a:lnTo>
                <a:lnTo>
                  <a:pt x="249885" y="87383"/>
                </a:lnTo>
                <a:lnTo>
                  <a:pt x="298132" y="978"/>
                </a:lnTo>
                <a:lnTo>
                  <a:pt x="293240" y="978"/>
                </a:lnTo>
                <a:lnTo>
                  <a:pt x="290917" y="3261"/>
                </a:lnTo>
                <a:lnTo>
                  <a:pt x="286575" y="6176"/>
                </a:lnTo>
                <a:lnTo>
                  <a:pt x="282620" y="8459"/>
                </a:lnTo>
                <a:lnTo>
                  <a:pt x="278299" y="9600"/>
                </a:lnTo>
                <a:lnTo>
                  <a:pt x="271817" y="9600"/>
                </a:lnTo>
                <a:lnTo>
                  <a:pt x="268352" y="9111"/>
                </a:lnTo>
                <a:lnTo>
                  <a:pt x="265315" y="8214"/>
                </a:lnTo>
                <a:lnTo>
                  <a:pt x="262054" y="5320"/>
                </a:lnTo>
                <a:lnTo>
                  <a:pt x="259546" y="3730"/>
                </a:lnTo>
                <a:lnTo>
                  <a:pt x="255897" y="2751"/>
                </a:lnTo>
                <a:lnTo>
                  <a:pt x="246317" y="2751"/>
                </a:lnTo>
                <a:lnTo>
                  <a:pt x="240060" y="6013"/>
                </a:lnTo>
                <a:lnTo>
                  <a:pt x="234597" y="12535"/>
                </a:lnTo>
                <a:lnTo>
                  <a:pt x="229134" y="19058"/>
                </a:lnTo>
                <a:lnTo>
                  <a:pt x="226403" y="25683"/>
                </a:lnTo>
                <a:lnTo>
                  <a:pt x="226403" y="37994"/>
                </a:lnTo>
                <a:lnTo>
                  <a:pt x="227952" y="42234"/>
                </a:lnTo>
                <a:close/>
              </a:path>
              <a:path w="315499" h="87383">
                <a:moveTo>
                  <a:pt x="276454" y="78812"/>
                </a:moveTo>
                <a:lnTo>
                  <a:pt x="279451" y="81605"/>
                </a:lnTo>
                <a:lnTo>
                  <a:pt x="282447" y="84397"/>
                </a:lnTo>
                <a:lnTo>
                  <a:pt x="286004" y="85794"/>
                </a:lnTo>
                <a:lnTo>
                  <a:pt x="290122" y="85794"/>
                </a:lnTo>
                <a:lnTo>
                  <a:pt x="286758" y="79740"/>
                </a:lnTo>
                <a:lnTo>
                  <a:pt x="284435" y="76254"/>
                </a:lnTo>
                <a:lnTo>
                  <a:pt x="284435" y="68142"/>
                </a:lnTo>
                <a:lnTo>
                  <a:pt x="286330" y="61721"/>
                </a:lnTo>
                <a:lnTo>
                  <a:pt x="290122" y="54301"/>
                </a:lnTo>
                <a:lnTo>
                  <a:pt x="293913" y="46882"/>
                </a:lnTo>
                <a:lnTo>
                  <a:pt x="298234" y="43172"/>
                </a:lnTo>
                <a:lnTo>
                  <a:pt x="305776" y="43172"/>
                </a:lnTo>
                <a:lnTo>
                  <a:pt x="307957" y="44130"/>
                </a:lnTo>
                <a:lnTo>
                  <a:pt x="311300" y="47962"/>
                </a:lnTo>
                <a:lnTo>
                  <a:pt x="312135" y="50632"/>
                </a:lnTo>
                <a:lnTo>
                  <a:pt x="312135" y="59601"/>
                </a:lnTo>
                <a:lnTo>
                  <a:pt x="310148" y="65624"/>
                </a:lnTo>
                <a:lnTo>
                  <a:pt x="306174" y="72126"/>
                </a:lnTo>
                <a:lnTo>
                  <a:pt x="302199" y="78629"/>
                </a:lnTo>
                <a:lnTo>
                  <a:pt x="297724" y="81880"/>
                </a:lnTo>
                <a:lnTo>
                  <a:pt x="292751" y="81880"/>
                </a:lnTo>
                <a:lnTo>
                  <a:pt x="297745" y="85794"/>
                </a:lnTo>
                <a:lnTo>
                  <a:pt x="303881" y="82064"/>
                </a:lnTo>
                <a:lnTo>
                  <a:pt x="308528" y="74603"/>
                </a:lnTo>
                <a:lnTo>
                  <a:pt x="313175" y="67143"/>
                </a:lnTo>
                <a:lnTo>
                  <a:pt x="315499" y="60335"/>
                </a:lnTo>
                <a:lnTo>
                  <a:pt x="315499" y="48431"/>
                </a:lnTo>
                <a:lnTo>
                  <a:pt x="314133" y="44497"/>
                </a:lnTo>
                <a:lnTo>
                  <a:pt x="311402" y="42377"/>
                </a:lnTo>
                <a:lnTo>
                  <a:pt x="308670" y="40257"/>
                </a:lnTo>
                <a:lnTo>
                  <a:pt x="305532" y="39197"/>
                </a:lnTo>
                <a:lnTo>
                  <a:pt x="295177" y="39197"/>
                </a:lnTo>
                <a:lnTo>
                  <a:pt x="288970" y="42326"/>
                </a:lnTo>
                <a:lnTo>
                  <a:pt x="283364" y="48584"/>
                </a:lnTo>
                <a:lnTo>
                  <a:pt x="277759" y="54842"/>
                </a:lnTo>
                <a:lnTo>
                  <a:pt x="274956" y="61496"/>
                </a:lnTo>
                <a:lnTo>
                  <a:pt x="274956" y="74461"/>
                </a:lnTo>
                <a:lnTo>
                  <a:pt x="276454" y="78812"/>
                </a:lnTo>
                <a:close/>
              </a:path>
              <a:path w="315499" h="87383">
                <a:moveTo>
                  <a:pt x="163663" y="21708"/>
                </a:moveTo>
                <a:lnTo>
                  <a:pt x="165823" y="17957"/>
                </a:lnTo>
                <a:lnTo>
                  <a:pt x="167841" y="15186"/>
                </a:lnTo>
                <a:lnTo>
                  <a:pt x="169716" y="13392"/>
                </a:lnTo>
                <a:lnTo>
                  <a:pt x="173141" y="10089"/>
                </a:lnTo>
                <a:lnTo>
                  <a:pt x="177095" y="8438"/>
                </a:lnTo>
                <a:lnTo>
                  <a:pt x="185371" y="8438"/>
                </a:lnTo>
                <a:lnTo>
                  <a:pt x="188744" y="9600"/>
                </a:lnTo>
                <a:lnTo>
                  <a:pt x="191700" y="11924"/>
                </a:lnTo>
                <a:lnTo>
                  <a:pt x="194655" y="14248"/>
                </a:lnTo>
                <a:lnTo>
                  <a:pt x="196133" y="17631"/>
                </a:lnTo>
                <a:lnTo>
                  <a:pt x="196133" y="27089"/>
                </a:lnTo>
                <a:lnTo>
                  <a:pt x="194258" y="31125"/>
                </a:lnTo>
                <a:lnTo>
                  <a:pt x="190508" y="34183"/>
                </a:lnTo>
                <a:lnTo>
                  <a:pt x="186757" y="37240"/>
                </a:lnTo>
                <a:lnTo>
                  <a:pt x="181621" y="39951"/>
                </a:lnTo>
                <a:lnTo>
                  <a:pt x="175098" y="42316"/>
                </a:lnTo>
                <a:lnTo>
                  <a:pt x="175872" y="43824"/>
                </a:lnTo>
                <a:lnTo>
                  <a:pt x="187470" y="43722"/>
                </a:lnTo>
                <a:lnTo>
                  <a:pt x="193871" y="46515"/>
                </a:lnTo>
                <a:lnTo>
                  <a:pt x="197662" y="52100"/>
                </a:lnTo>
                <a:lnTo>
                  <a:pt x="199905" y="55402"/>
                </a:lnTo>
                <a:lnTo>
                  <a:pt x="201025" y="59234"/>
                </a:lnTo>
                <a:lnTo>
                  <a:pt x="201025" y="68121"/>
                </a:lnTo>
                <a:lnTo>
                  <a:pt x="199639" y="72310"/>
                </a:lnTo>
                <a:lnTo>
                  <a:pt x="196867" y="76162"/>
                </a:lnTo>
                <a:lnTo>
                  <a:pt x="194095" y="80015"/>
                </a:lnTo>
                <a:lnTo>
                  <a:pt x="189855" y="81941"/>
                </a:lnTo>
                <a:lnTo>
                  <a:pt x="181579" y="81941"/>
                </a:lnTo>
                <a:lnTo>
                  <a:pt x="178451" y="80779"/>
                </a:lnTo>
                <a:lnTo>
                  <a:pt x="174761" y="78456"/>
                </a:lnTo>
                <a:lnTo>
                  <a:pt x="171072" y="76132"/>
                </a:lnTo>
                <a:lnTo>
                  <a:pt x="168106" y="74970"/>
                </a:lnTo>
                <a:lnTo>
                  <a:pt x="165864" y="74970"/>
                </a:lnTo>
                <a:lnTo>
                  <a:pt x="162592" y="76438"/>
                </a:lnTo>
                <a:lnTo>
                  <a:pt x="161583" y="79495"/>
                </a:lnTo>
                <a:lnTo>
                  <a:pt x="162592" y="82807"/>
                </a:lnTo>
                <a:lnTo>
                  <a:pt x="166628" y="85783"/>
                </a:lnTo>
                <a:lnTo>
                  <a:pt x="170144" y="86527"/>
                </a:lnTo>
                <a:lnTo>
                  <a:pt x="177679" y="86476"/>
                </a:lnTo>
                <a:lnTo>
                  <a:pt x="191080" y="83961"/>
                </a:lnTo>
                <a:lnTo>
                  <a:pt x="201178" y="77661"/>
                </a:lnTo>
                <a:lnTo>
                  <a:pt x="207273" y="71750"/>
                </a:lnTo>
                <a:lnTo>
                  <a:pt x="210320" y="64921"/>
                </a:lnTo>
                <a:lnTo>
                  <a:pt x="210320" y="50612"/>
                </a:lnTo>
                <a:lnTo>
                  <a:pt x="208098" y="45190"/>
                </a:lnTo>
                <a:lnTo>
                  <a:pt x="203655" y="40909"/>
                </a:lnTo>
                <a:lnTo>
                  <a:pt x="201290" y="38667"/>
                </a:lnTo>
                <a:lnTo>
                  <a:pt x="198151" y="36710"/>
                </a:lnTo>
                <a:lnTo>
                  <a:pt x="194238" y="35039"/>
                </a:lnTo>
                <a:lnTo>
                  <a:pt x="197580" y="32715"/>
                </a:lnTo>
                <a:lnTo>
                  <a:pt x="201637" y="28740"/>
                </a:lnTo>
                <a:lnTo>
                  <a:pt x="204450" y="25438"/>
                </a:lnTo>
                <a:lnTo>
                  <a:pt x="205856" y="21810"/>
                </a:lnTo>
                <a:lnTo>
                  <a:pt x="205856" y="13371"/>
                </a:lnTo>
                <a:lnTo>
                  <a:pt x="204154" y="9417"/>
                </a:lnTo>
                <a:lnTo>
                  <a:pt x="200750" y="5992"/>
                </a:lnTo>
                <a:lnTo>
                  <a:pt x="197346" y="2568"/>
                </a:lnTo>
                <a:lnTo>
                  <a:pt x="192525" y="856"/>
                </a:lnTo>
                <a:lnTo>
                  <a:pt x="180459" y="856"/>
                </a:lnTo>
                <a:lnTo>
                  <a:pt x="175322" y="2711"/>
                </a:lnTo>
                <a:lnTo>
                  <a:pt x="170878" y="6420"/>
                </a:lnTo>
                <a:lnTo>
                  <a:pt x="166434" y="10130"/>
                </a:lnTo>
                <a:lnTo>
                  <a:pt x="163398" y="15083"/>
                </a:lnTo>
                <a:lnTo>
                  <a:pt x="161766" y="21280"/>
                </a:lnTo>
                <a:lnTo>
                  <a:pt x="163663" y="21708"/>
                </a:lnTo>
                <a:close/>
              </a:path>
              <a:path w="315499" h="87383">
                <a:moveTo>
                  <a:pt x="34325" y="36445"/>
                </a:moveTo>
                <a:lnTo>
                  <a:pt x="38015" y="33959"/>
                </a:lnTo>
                <a:lnTo>
                  <a:pt x="40298" y="31798"/>
                </a:lnTo>
                <a:lnTo>
                  <a:pt x="44252" y="28007"/>
                </a:lnTo>
                <a:lnTo>
                  <a:pt x="46229" y="23726"/>
                </a:lnTo>
                <a:lnTo>
                  <a:pt x="46229" y="14268"/>
                </a:lnTo>
                <a:lnTo>
                  <a:pt x="44293" y="10151"/>
                </a:lnTo>
                <a:lnTo>
                  <a:pt x="40420" y="6604"/>
                </a:lnTo>
                <a:lnTo>
                  <a:pt x="36547" y="3057"/>
                </a:lnTo>
                <a:lnTo>
                  <a:pt x="31328" y="1284"/>
                </a:lnTo>
                <a:lnTo>
                  <a:pt x="24765" y="1284"/>
                </a:lnTo>
                <a:lnTo>
                  <a:pt x="19180" y="4708"/>
                </a:lnTo>
                <a:lnTo>
                  <a:pt x="27782" y="4708"/>
                </a:lnTo>
                <a:lnTo>
                  <a:pt x="31400" y="6064"/>
                </a:lnTo>
                <a:lnTo>
                  <a:pt x="33785" y="8775"/>
                </a:lnTo>
                <a:lnTo>
                  <a:pt x="36170" y="11486"/>
                </a:lnTo>
                <a:lnTo>
                  <a:pt x="37362" y="14778"/>
                </a:lnTo>
                <a:lnTo>
                  <a:pt x="37362" y="23094"/>
                </a:lnTo>
                <a:lnTo>
                  <a:pt x="36098" y="26885"/>
                </a:lnTo>
                <a:lnTo>
                  <a:pt x="33571" y="30024"/>
                </a:lnTo>
                <a:lnTo>
                  <a:pt x="32103" y="31859"/>
                </a:lnTo>
                <a:lnTo>
                  <a:pt x="29453" y="34122"/>
                </a:lnTo>
                <a:lnTo>
                  <a:pt x="25621" y="36812"/>
                </a:lnTo>
                <a:lnTo>
                  <a:pt x="20933" y="33918"/>
                </a:lnTo>
                <a:lnTo>
                  <a:pt x="19567" y="46535"/>
                </a:lnTo>
                <a:lnTo>
                  <a:pt x="27476" y="52120"/>
                </a:lnTo>
                <a:lnTo>
                  <a:pt x="32705" y="56288"/>
                </a:lnTo>
                <a:lnTo>
                  <a:pt x="35252" y="59040"/>
                </a:lnTo>
                <a:lnTo>
                  <a:pt x="37801" y="61792"/>
                </a:lnTo>
                <a:lnTo>
                  <a:pt x="39074" y="65390"/>
                </a:lnTo>
                <a:lnTo>
                  <a:pt x="39074" y="73747"/>
                </a:lnTo>
                <a:lnTo>
                  <a:pt x="37871" y="77009"/>
                </a:lnTo>
                <a:lnTo>
                  <a:pt x="35466" y="79617"/>
                </a:lnTo>
                <a:lnTo>
                  <a:pt x="33061" y="82227"/>
                </a:lnTo>
                <a:lnTo>
                  <a:pt x="29515" y="83531"/>
                </a:lnTo>
                <a:lnTo>
                  <a:pt x="20383" y="83531"/>
                </a:lnTo>
                <a:lnTo>
                  <a:pt x="16724" y="81880"/>
                </a:lnTo>
                <a:lnTo>
                  <a:pt x="13850" y="78578"/>
                </a:lnTo>
                <a:lnTo>
                  <a:pt x="17570" y="86955"/>
                </a:lnTo>
                <a:lnTo>
                  <a:pt x="31634" y="86955"/>
                </a:lnTo>
                <a:lnTo>
                  <a:pt x="37556" y="84958"/>
                </a:lnTo>
                <a:lnTo>
                  <a:pt x="41979" y="80963"/>
                </a:lnTo>
                <a:lnTo>
                  <a:pt x="46402" y="76967"/>
                </a:lnTo>
                <a:lnTo>
                  <a:pt x="48614" y="72035"/>
                </a:lnTo>
                <a:lnTo>
                  <a:pt x="48614" y="60987"/>
                </a:lnTo>
                <a:lnTo>
                  <a:pt x="47116" y="56492"/>
                </a:lnTo>
                <a:lnTo>
                  <a:pt x="44120" y="52681"/>
                </a:lnTo>
                <a:lnTo>
                  <a:pt x="41123" y="48869"/>
                </a:lnTo>
                <a:lnTo>
                  <a:pt x="36160" y="44395"/>
                </a:lnTo>
                <a:lnTo>
                  <a:pt x="29229" y="39258"/>
                </a:lnTo>
                <a:lnTo>
                  <a:pt x="34325" y="364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1" name="object 821"/>
          <p:cNvSpPr/>
          <p:nvPr/>
        </p:nvSpPr>
        <p:spPr>
          <a:xfrm>
            <a:off x="6422446" y="3721676"/>
            <a:ext cx="286817" cy="76078"/>
          </a:xfrm>
          <a:custGeom>
            <a:avLst/>
            <a:gdLst/>
            <a:ahLst/>
            <a:cxnLst/>
            <a:rect l="l" t="t" r="r" b="b"/>
            <a:pathLst>
              <a:path w="315499" h="86222">
                <a:moveTo>
                  <a:pt x="82614" y="75704"/>
                </a:moveTo>
                <a:lnTo>
                  <a:pt x="79923" y="73013"/>
                </a:lnTo>
                <a:lnTo>
                  <a:pt x="76376" y="72341"/>
                </a:lnTo>
                <a:lnTo>
                  <a:pt x="72819" y="73013"/>
                </a:lnTo>
                <a:lnTo>
                  <a:pt x="70089" y="75704"/>
                </a:lnTo>
                <a:lnTo>
                  <a:pt x="69405" y="79251"/>
                </a:lnTo>
                <a:lnTo>
                  <a:pt x="70078" y="82807"/>
                </a:lnTo>
                <a:lnTo>
                  <a:pt x="72768" y="85539"/>
                </a:lnTo>
                <a:lnTo>
                  <a:pt x="76376" y="86222"/>
                </a:lnTo>
                <a:lnTo>
                  <a:pt x="79974" y="85539"/>
                </a:lnTo>
                <a:lnTo>
                  <a:pt x="82624" y="82807"/>
                </a:lnTo>
                <a:lnTo>
                  <a:pt x="83286" y="79251"/>
                </a:lnTo>
                <a:lnTo>
                  <a:pt x="82614" y="75704"/>
                </a:lnTo>
                <a:close/>
              </a:path>
              <a:path w="315499" h="86222">
                <a:moveTo>
                  <a:pt x="109605" y="75215"/>
                </a:moveTo>
                <a:lnTo>
                  <a:pt x="116059" y="68525"/>
                </a:lnTo>
                <a:lnTo>
                  <a:pt x="126535" y="57385"/>
                </a:lnTo>
                <a:lnTo>
                  <a:pt x="134393" y="48588"/>
                </a:lnTo>
                <a:lnTo>
                  <a:pt x="139630" y="42132"/>
                </a:lnTo>
                <a:lnTo>
                  <a:pt x="144237" y="35936"/>
                </a:lnTo>
                <a:lnTo>
                  <a:pt x="146540" y="29494"/>
                </a:lnTo>
                <a:lnTo>
                  <a:pt x="146540" y="16530"/>
                </a:lnTo>
                <a:lnTo>
                  <a:pt x="144411" y="11221"/>
                </a:lnTo>
                <a:lnTo>
                  <a:pt x="140149" y="6879"/>
                </a:lnTo>
                <a:lnTo>
                  <a:pt x="135889" y="2537"/>
                </a:lnTo>
                <a:lnTo>
                  <a:pt x="130316" y="366"/>
                </a:lnTo>
                <a:lnTo>
                  <a:pt x="117841" y="366"/>
                </a:lnTo>
                <a:lnTo>
                  <a:pt x="112613" y="2191"/>
                </a:lnTo>
                <a:lnTo>
                  <a:pt x="107740" y="5839"/>
                </a:lnTo>
                <a:lnTo>
                  <a:pt x="102868" y="9488"/>
                </a:lnTo>
                <a:lnTo>
                  <a:pt x="99413" y="16001"/>
                </a:lnTo>
                <a:lnTo>
                  <a:pt x="97375" y="25377"/>
                </a:lnTo>
                <a:lnTo>
                  <a:pt x="100005" y="25927"/>
                </a:lnTo>
                <a:lnTo>
                  <a:pt x="101758" y="21280"/>
                </a:lnTo>
                <a:lnTo>
                  <a:pt x="103593" y="17835"/>
                </a:lnTo>
                <a:lnTo>
                  <a:pt x="105508" y="15593"/>
                </a:lnTo>
                <a:lnTo>
                  <a:pt x="108974" y="11516"/>
                </a:lnTo>
                <a:lnTo>
                  <a:pt x="113499" y="9478"/>
                </a:lnTo>
                <a:lnTo>
                  <a:pt x="123608" y="9478"/>
                </a:lnTo>
                <a:lnTo>
                  <a:pt x="127503" y="11058"/>
                </a:lnTo>
                <a:lnTo>
                  <a:pt x="130764" y="14217"/>
                </a:lnTo>
                <a:lnTo>
                  <a:pt x="134024" y="17377"/>
                </a:lnTo>
                <a:lnTo>
                  <a:pt x="135655" y="21973"/>
                </a:lnTo>
                <a:lnTo>
                  <a:pt x="135655" y="34896"/>
                </a:lnTo>
                <a:lnTo>
                  <a:pt x="132985" y="41969"/>
                </a:lnTo>
                <a:lnTo>
                  <a:pt x="127645" y="49226"/>
                </a:lnTo>
                <a:lnTo>
                  <a:pt x="124585" y="53185"/>
                </a:lnTo>
                <a:lnTo>
                  <a:pt x="117695" y="61331"/>
                </a:lnTo>
                <a:lnTo>
                  <a:pt x="108584" y="71385"/>
                </a:lnTo>
                <a:lnTo>
                  <a:pt x="97253" y="83348"/>
                </a:lnTo>
                <a:lnTo>
                  <a:pt x="97253" y="84754"/>
                </a:lnTo>
                <a:lnTo>
                  <a:pt x="146112" y="84754"/>
                </a:lnTo>
                <a:lnTo>
                  <a:pt x="152900" y="67693"/>
                </a:lnTo>
                <a:lnTo>
                  <a:pt x="151309" y="66959"/>
                </a:lnTo>
                <a:lnTo>
                  <a:pt x="149312" y="70588"/>
                </a:lnTo>
                <a:lnTo>
                  <a:pt x="147519" y="72871"/>
                </a:lnTo>
                <a:lnTo>
                  <a:pt x="144338" y="74746"/>
                </a:lnTo>
                <a:lnTo>
                  <a:pt x="141587" y="75215"/>
                </a:lnTo>
                <a:lnTo>
                  <a:pt x="109605" y="75215"/>
                </a:lnTo>
                <a:close/>
              </a:path>
              <a:path w="315499" h="86222">
                <a:moveTo>
                  <a:pt x="290305" y="81024"/>
                </a:moveTo>
                <a:lnTo>
                  <a:pt x="286758" y="78884"/>
                </a:lnTo>
                <a:lnTo>
                  <a:pt x="290122" y="84938"/>
                </a:lnTo>
                <a:lnTo>
                  <a:pt x="297746" y="84938"/>
                </a:lnTo>
                <a:lnTo>
                  <a:pt x="292751" y="81024"/>
                </a:lnTo>
                <a:lnTo>
                  <a:pt x="290305" y="81024"/>
                </a:lnTo>
                <a:close/>
              </a:path>
              <a:path w="315499" h="86222">
                <a:moveTo>
                  <a:pt x="257405" y="35222"/>
                </a:moveTo>
                <a:lnTo>
                  <a:pt x="253248" y="41297"/>
                </a:lnTo>
                <a:lnTo>
                  <a:pt x="248662" y="44334"/>
                </a:lnTo>
                <a:lnTo>
                  <a:pt x="240998" y="44334"/>
                </a:lnTo>
                <a:lnTo>
                  <a:pt x="241385" y="48614"/>
                </a:lnTo>
                <a:lnTo>
                  <a:pt x="248519" y="48614"/>
                </a:lnTo>
                <a:lnTo>
                  <a:pt x="254543" y="45118"/>
                </a:lnTo>
                <a:lnTo>
                  <a:pt x="259455" y="38127"/>
                </a:lnTo>
                <a:lnTo>
                  <a:pt x="261564" y="29148"/>
                </a:lnTo>
                <a:lnTo>
                  <a:pt x="257405" y="35222"/>
                </a:lnTo>
                <a:close/>
              </a:path>
              <a:path w="315499" h="86222">
                <a:moveTo>
                  <a:pt x="227952" y="41378"/>
                </a:moveTo>
                <a:lnTo>
                  <a:pt x="231050" y="44273"/>
                </a:lnTo>
                <a:lnTo>
                  <a:pt x="234149" y="47167"/>
                </a:lnTo>
                <a:lnTo>
                  <a:pt x="237593" y="48614"/>
                </a:lnTo>
                <a:lnTo>
                  <a:pt x="241385" y="48614"/>
                </a:lnTo>
                <a:lnTo>
                  <a:pt x="240998" y="44334"/>
                </a:lnTo>
                <a:lnTo>
                  <a:pt x="237746" y="42041"/>
                </a:lnTo>
                <a:lnTo>
                  <a:pt x="235820" y="38402"/>
                </a:lnTo>
                <a:lnTo>
                  <a:pt x="235820" y="29759"/>
                </a:lnTo>
                <a:lnTo>
                  <a:pt x="237869" y="23247"/>
                </a:lnTo>
                <a:lnTo>
                  <a:pt x="241966" y="16174"/>
                </a:lnTo>
                <a:lnTo>
                  <a:pt x="246063" y="9101"/>
                </a:lnTo>
                <a:lnTo>
                  <a:pt x="250088" y="5564"/>
                </a:lnTo>
                <a:lnTo>
                  <a:pt x="254042" y="5564"/>
                </a:lnTo>
                <a:lnTo>
                  <a:pt x="255132" y="6043"/>
                </a:lnTo>
                <a:lnTo>
                  <a:pt x="258935" y="8561"/>
                </a:lnTo>
                <a:lnTo>
                  <a:pt x="262268" y="9661"/>
                </a:lnTo>
                <a:lnTo>
                  <a:pt x="263643" y="12780"/>
                </a:lnTo>
                <a:lnTo>
                  <a:pt x="263643" y="22523"/>
                </a:lnTo>
                <a:lnTo>
                  <a:pt x="261564" y="29148"/>
                </a:lnTo>
                <a:lnTo>
                  <a:pt x="259455" y="38127"/>
                </a:lnTo>
                <a:lnTo>
                  <a:pt x="264367" y="31135"/>
                </a:lnTo>
                <a:lnTo>
                  <a:pt x="266823" y="23970"/>
                </a:lnTo>
                <a:lnTo>
                  <a:pt x="266823" y="16633"/>
                </a:lnTo>
                <a:lnTo>
                  <a:pt x="266640" y="13300"/>
                </a:lnTo>
                <a:lnTo>
                  <a:pt x="265967" y="10579"/>
                </a:lnTo>
                <a:lnTo>
                  <a:pt x="269025" y="11312"/>
                </a:lnTo>
                <a:lnTo>
                  <a:pt x="272510" y="11740"/>
                </a:lnTo>
                <a:lnTo>
                  <a:pt x="277199" y="11740"/>
                </a:lnTo>
                <a:lnTo>
                  <a:pt x="280704" y="11068"/>
                </a:lnTo>
                <a:lnTo>
                  <a:pt x="284496" y="9682"/>
                </a:lnTo>
                <a:lnTo>
                  <a:pt x="287553" y="8255"/>
                </a:lnTo>
                <a:lnTo>
                  <a:pt x="243953" y="86527"/>
                </a:lnTo>
                <a:lnTo>
                  <a:pt x="249885" y="86527"/>
                </a:lnTo>
                <a:lnTo>
                  <a:pt x="298132" y="122"/>
                </a:lnTo>
                <a:lnTo>
                  <a:pt x="293240" y="122"/>
                </a:lnTo>
                <a:lnTo>
                  <a:pt x="290917" y="2405"/>
                </a:lnTo>
                <a:lnTo>
                  <a:pt x="286575" y="5320"/>
                </a:lnTo>
                <a:lnTo>
                  <a:pt x="282620" y="7603"/>
                </a:lnTo>
                <a:lnTo>
                  <a:pt x="278300" y="8744"/>
                </a:lnTo>
                <a:lnTo>
                  <a:pt x="271818" y="8744"/>
                </a:lnTo>
                <a:lnTo>
                  <a:pt x="268352" y="8255"/>
                </a:lnTo>
                <a:lnTo>
                  <a:pt x="265314" y="7358"/>
                </a:lnTo>
                <a:lnTo>
                  <a:pt x="262054" y="4464"/>
                </a:lnTo>
                <a:lnTo>
                  <a:pt x="259546" y="2874"/>
                </a:lnTo>
                <a:lnTo>
                  <a:pt x="255897" y="1895"/>
                </a:lnTo>
                <a:lnTo>
                  <a:pt x="246318" y="1895"/>
                </a:lnTo>
                <a:lnTo>
                  <a:pt x="240059" y="5157"/>
                </a:lnTo>
                <a:lnTo>
                  <a:pt x="234597" y="11679"/>
                </a:lnTo>
                <a:lnTo>
                  <a:pt x="229135" y="18202"/>
                </a:lnTo>
                <a:lnTo>
                  <a:pt x="226403" y="24827"/>
                </a:lnTo>
                <a:lnTo>
                  <a:pt x="226403" y="37138"/>
                </a:lnTo>
                <a:lnTo>
                  <a:pt x="227952" y="41378"/>
                </a:lnTo>
                <a:close/>
              </a:path>
              <a:path w="315499" h="86222">
                <a:moveTo>
                  <a:pt x="276454" y="77956"/>
                </a:moveTo>
                <a:lnTo>
                  <a:pt x="279451" y="80749"/>
                </a:lnTo>
                <a:lnTo>
                  <a:pt x="282447" y="83541"/>
                </a:lnTo>
                <a:lnTo>
                  <a:pt x="286005" y="84938"/>
                </a:lnTo>
                <a:lnTo>
                  <a:pt x="290122" y="84938"/>
                </a:lnTo>
                <a:lnTo>
                  <a:pt x="286758" y="78884"/>
                </a:lnTo>
                <a:lnTo>
                  <a:pt x="284435" y="75398"/>
                </a:lnTo>
                <a:lnTo>
                  <a:pt x="284435" y="67286"/>
                </a:lnTo>
                <a:lnTo>
                  <a:pt x="286330" y="60865"/>
                </a:lnTo>
                <a:lnTo>
                  <a:pt x="290122" y="53445"/>
                </a:lnTo>
                <a:lnTo>
                  <a:pt x="293913" y="46026"/>
                </a:lnTo>
                <a:lnTo>
                  <a:pt x="298235" y="42316"/>
                </a:lnTo>
                <a:lnTo>
                  <a:pt x="305776" y="42316"/>
                </a:lnTo>
                <a:lnTo>
                  <a:pt x="307958" y="43274"/>
                </a:lnTo>
                <a:lnTo>
                  <a:pt x="311300" y="47106"/>
                </a:lnTo>
                <a:lnTo>
                  <a:pt x="312136" y="49776"/>
                </a:lnTo>
                <a:lnTo>
                  <a:pt x="312136" y="58745"/>
                </a:lnTo>
                <a:lnTo>
                  <a:pt x="310148" y="64768"/>
                </a:lnTo>
                <a:lnTo>
                  <a:pt x="306174" y="71270"/>
                </a:lnTo>
                <a:lnTo>
                  <a:pt x="302199" y="77773"/>
                </a:lnTo>
                <a:lnTo>
                  <a:pt x="297724" y="81024"/>
                </a:lnTo>
                <a:lnTo>
                  <a:pt x="292751" y="81024"/>
                </a:lnTo>
                <a:lnTo>
                  <a:pt x="297746" y="84938"/>
                </a:lnTo>
                <a:lnTo>
                  <a:pt x="303881" y="81207"/>
                </a:lnTo>
                <a:lnTo>
                  <a:pt x="308528" y="73747"/>
                </a:lnTo>
                <a:lnTo>
                  <a:pt x="313175" y="66287"/>
                </a:lnTo>
                <a:lnTo>
                  <a:pt x="315499" y="59479"/>
                </a:lnTo>
                <a:lnTo>
                  <a:pt x="315499" y="47575"/>
                </a:lnTo>
                <a:lnTo>
                  <a:pt x="314134" y="43641"/>
                </a:lnTo>
                <a:lnTo>
                  <a:pt x="311401" y="41521"/>
                </a:lnTo>
                <a:lnTo>
                  <a:pt x="308670" y="39401"/>
                </a:lnTo>
                <a:lnTo>
                  <a:pt x="305532" y="38341"/>
                </a:lnTo>
                <a:lnTo>
                  <a:pt x="295177" y="38341"/>
                </a:lnTo>
                <a:lnTo>
                  <a:pt x="288970" y="41470"/>
                </a:lnTo>
                <a:lnTo>
                  <a:pt x="283364" y="47728"/>
                </a:lnTo>
                <a:lnTo>
                  <a:pt x="277758" y="53985"/>
                </a:lnTo>
                <a:lnTo>
                  <a:pt x="274956" y="60640"/>
                </a:lnTo>
                <a:lnTo>
                  <a:pt x="274956" y="73605"/>
                </a:lnTo>
                <a:lnTo>
                  <a:pt x="276454" y="77956"/>
                </a:lnTo>
                <a:close/>
              </a:path>
              <a:path w="315499" h="86222">
                <a:moveTo>
                  <a:pt x="163663" y="20852"/>
                </a:moveTo>
                <a:lnTo>
                  <a:pt x="165823" y="17101"/>
                </a:lnTo>
                <a:lnTo>
                  <a:pt x="167841" y="14329"/>
                </a:lnTo>
                <a:lnTo>
                  <a:pt x="169716" y="12536"/>
                </a:lnTo>
                <a:lnTo>
                  <a:pt x="173141" y="9233"/>
                </a:lnTo>
                <a:lnTo>
                  <a:pt x="177095" y="7582"/>
                </a:lnTo>
                <a:lnTo>
                  <a:pt x="185371" y="7582"/>
                </a:lnTo>
                <a:lnTo>
                  <a:pt x="188745" y="8744"/>
                </a:lnTo>
                <a:lnTo>
                  <a:pt x="191700" y="11068"/>
                </a:lnTo>
                <a:lnTo>
                  <a:pt x="194655" y="13392"/>
                </a:lnTo>
                <a:lnTo>
                  <a:pt x="196133" y="16775"/>
                </a:lnTo>
                <a:lnTo>
                  <a:pt x="196133" y="26233"/>
                </a:lnTo>
                <a:lnTo>
                  <a:pt x="194258" y="30269"/>
                </a:lnTo>
                <a:lnTo>
                  <a:pt x="190508" y="33327"/>
                </a:lnTo>
                <a:lnTo>
                  <a:pt x="186757" y="36384"/>
                </a:lnTo>
                <a:lnTo>
                  <a:pt x="181621" y="39095"/>
                </a:lnTo>
                <a:lnTo>
                  <a:pt x="175098" y="41460"/>
                </a:lnTo>
                <a:lnTo>
                  <a:pt x="175873" y="42968"/>
                </a:lnTo>
                <a:lnTo>
                  <a:pt x="187470" y="42866"/>
                </a:lnTo>
                <a:lnTo>
                  <a:pt x="193871" y="45658"/>
                </a:lnTo>
                <a:lnTo>
                  <a:pt x="197662" y="51244"/>
                </a:lnTo>
                <a:lnTo>
                  <a:pt x="199905" y="54546"/>
                </a:lnTo>
                <a:lnTo>
                  <a:pt x="201025" y="58378"/>
                </a:lnTo>
                <a:lnTo>
                  <a:pt x="201025" y="67265"/>
                </a:lnTo>
                <a:lnTo>
                  <a:pt x="199639" y="71454"/>
                </a:lnTo>
                <a:lnTo>
                  <a:pt x="196867" y="75306"/>
                </a:lnTo>
                <a:lnTo>
                  <a:pt x="194096" y="79159"/>
                </a:lnTo>
                <a:lnTo>
                  <a:pt x="189855" y="81085"/>
                </a:lnTo>
                <a:lnTo>
                  <a:pt x="181580" y="81085"/>
                </a:lnTo>
                <a:lnTo>
                  <a:pt x="178450" y="79923"/>
                </a:lnTo>
                <a:lnTo>
                  <a:pt x="174761" y="77600"/>
                </a:lnTo>
                <a:lnTo>
                  <a:pt x="171072" y="75276"/>
                </a:lnTo>
                <a:lnTo>
                  <a:pt x="168107" y="74114"/>
                </a:lnTo>
                <a:lnTo>
                  <a:pt x="165864" y="74114"/>
                </a:lnTo>
                <a:lnTo>
                  <a:pt x="162592" y="75582"/>
                </a:lnTo>
                <a:lnTo>
                  <a:pt x="161583" y="78639"/>
                </a:lnTo>
                <a:lnTo>
                  <a:pt x="162592" y="81951"/>
                </a:lnTo>
                <a:lnTo>
                  <a:pt x="166628" y="84927"/>
                </a:lnTo>
                <a:lnTo>
                  <a:pt x="170144" y="85671"/>
                </a:lnTo>
                <a:lnTo>
                  <a:pt x="177679" y="85620"/>
                </a:lnTo>
                <a:lnTo>
                  <a:pt x="191080" y="83105"/>
                </a:lnTo>
                <a:lnTo>
                  <a:pt x="201178" y="76805"/>
                </a:lnTo>
                <a:lnTo>
                  <a:pt x="207274" y="70894"/>
                </a:lnTo>
                <a:lnTo>
                  <a:pt x="210320" y="64065"/>
                </a:lnTo>
                <a:lnTo>
                  <a:pt x="210320" y="49756"/>
                </a:lnTo>
                <a:lnTo>
                  <a:pt x="208099" y="44334"/>
                </a:lnTo>
                <a:lnTo>
                  <a:pt x="203655" y="40053"/>
                </a:lnTo>
                <a:lnTo>
                  <a:pt x="201290" y="37811"/>
                </a:lnTo>
                <a:lnTo>
                  <a:pt x="198151" y="35854"/>
                </a:lnTo>
                <a:lnTo>
                  <a:pt x="194238" y="34183"/>
                </a:lnTo>
                <a:lnTo>
                  <a:pt x="197581" y="31859"/>
                </a:lnTo>
                <a:lnTo>
                  <a:pt x="201637" y="27884"/>
                </a:lnTo>
                <a:lnTo>
                  <a:pt x="204450" y="24582"/>
                </a:lnTo>
                <a:lnTo>
                  <a:pt x="205856" y="20954"/>
                </a:lnTo>
                <a:lnTo>
                  <a:pt x="205856" y="12515"/>
                </a:lnTo>
                <a:lnTo>
                  <a:pt x="204154" y="8561"/>
                </a:lnTo>
                <a:lnTo>
                  <a:pt x="200750" y="5136"/>
                </a:lnTo>
                <a:lnTo>
                  <a:pt x="197346" y="1712"/>
                </a:lnTo>
                <a:lnTo>
                  <a:pt x="192525" y="0"/>
                </a:lnTo>
                <a:lnTo>
                  <a:pt x="180459" y="0"/>
                </a:lnTo>
                <a:lnTo>
                  <a:pt x="175322" y="1854"/>
                </a:lnTo>
                <a:lnTo>
                  <a:pt x="170878" y="5564"/>
                </a:lnTo>
                <a:lnTo>
                  <a:pt x="166434" y="9274"/>
                </a:lnTo>
                <a:lnTo>
                  <a:pt x="163398" y="14227"/>
                </a:lnTo>
                <a:lnTo>
                  <a:pt x="161766" y="20424"/>
                </a:lnTo>
                <a:lnTo>
                  <a:pt x="163663" y="20852"/>
                </a:lnTo>
                <a:close/>
              </a:path>
              <a:path w="315499" h="86222">
                <a:moveTo>
                  <a:pt x="34325" y="35589"/>
                </a:moveTo>
                <a:lnTo>
                  <a:pt x="38015" y="33103"/>
                </a:lnTo>
                <a:lnTo>
                  <a:pt x="40298" y="30942"/>
                </a:lnTo>
                <a:lnTo>
                  <a:pt x="44253" y="27151"/>
                </a:lnTo>
                <a:lnTo>
                  <a:pt x="46229" y="22870"/>
                </a:lnTo>
                <a:lnTo>
                  <a:pt x="46229" y="13412"/>
                </a:lnTo>
                <a:lnTo>
                  <a:pt x="44292" y="9294"/>
                </a:lnTo>
                <a:lnTo>
                  <a:pt x="40420" y="5748"/>
                </a:lnTo>
                <a:lnTo>
                  <a:pt x="36548" y="2201"/>
                </a:lnTo>
                <a:lnTo>
                  <a:pt x="31328" y="428"/>
                </a:lnTo>
                <a:lnTo>
                  <a:pt x="24765" y="428"/>
                </a:lnTo>
                <a:lnTo>
                  <a:pt x="19181" y="3852"/>
                </a:lnTo>
                <a:lnTo>
                  <a:pt x="27782" y="3852"/>
                </a:lnTo>
                <a:lnTo>
                  <a:pt x="31400" y="5208"/>
                </a:lnTo>
                <a:lnTo>
                  <a:pt x="33785" y="7919"/>
                </a:lnTo>
                <a:lnTo>
                  <a:pt x="36170" y="10630"/>
                </a:lnTo>
                <a:lnTo>
                  <a:pt x="37362" y="13922"/>
                </a:lnTo>
                <a:lnTo>
                  <a:pt x="37362" y="22238"/>
                </a:lnTo>
                <a:lnTo>
                  <a:pt x="36098" y="26029"/>
                </a:lnTo>
                <a:lnTo>
                  <a:pt x="33571" y="29168"/>
                </a:lnTo>
                <a:lnTo>
                  <a:pt x="32103" y="31003"/>
                </a:lnTo>
                <a:lnTo>
                  <a:pt x="29454" y="33266"/>
                </a:lnTo>
                <a:lnTo>
                  <a:pt x="25621" y="35956"/>
                </a:lnTo>
                <a:lnTo>
                  <a:pt x="20933" y="33062"/>
                </a:lnTo>
                <a:lnTo>
                  <a:pt x="19568" y="45679"/>
                </a:lnTo>
                <a:lnTo>
                  <a:pt x="27476" y="51264"/>
                </a:lnTo>
                <a:lnTo>
                  <a:pt x="32704" y="55432"/>
                </a:lnTo>
                <a:lnTo>
                  <a:pt x="35253" y="58184"/>
                </a:lnTo>
                <a:lnTo>
                  <a:pt x="37800" y="60936"/>
                </a:lnTo>
                <a:lnTo>
                  <a:pt x="39074" y="64534"/>
                </a:lnTo>
                <a:lnTo>
                  <a:pt x="39074" y="72891"/>
                </a:lnTo>
                <a:lnTo>
                  <a:pt x="37871" y="76152"/>
                </a:lnTo>
                <a:lnTo>
                  <a:pt x="35466" y="78761"/>
                </a:lnTo>
                <a:lnTo>
                  <a:pt x="33062" y="81371"/>
                </a:lnTo>
                <a:lnTo>
                  <a:pt x="29515" y="82675"/>
                </a:lnTo>
                <a:lnTo>
                  <a:pt x="20382" y="82675"/>
                </a:lnTo>
                <a:lnTo>
                  <a:pt x="16724" y="81024"/>
                </a:lnTo>
                <a:lnTo>
                  <a:pt x="13849" y="77722"/>
                </a:lnTo>
                <a:lnTo>
                  <a:pt x="17570" y="86099"/>
                </a:lnTo>
                <a:lnTo>
                  <a:pt x="31634" y="86099"/>
                </a:lnTo>
                <a:lnTo>
                  <a:pt x="37557" y="84102"/>
                </a:lnTo>
                <a:lnTo>
                  <a:pt x="41979" y="80107"/>
                </a:lnTo>
                <a:lnTo>
                  <a:pt x="46402" y="76111"/>
                </a:lnTo>
                <a:lnTo>
                  <a:pt x="48614" y="71179"/>
                </a:lnTo>
                <a:lnTo>
                  <a:pt x="48614" y="60131"/>
                </a:lnTo>
                <a:lnTo>
                  <a:pt x="47116" y="55636"/>
                </a:lnTo>
                <a:lnTo>
                  <a:pt x="44120" y="51825"/>
                </a:lnTo>
                <a:lnTo>
                  <a:pt x="41123" y="48013"/>
                </a:lnTo>
                <a:lnTo>
                  <a:pt x="36159" y="43539"/>
                </a:lnTo>
                <a:lnTo>
                  <a:pt x="29229" y="38402"/>
                </a:lnTo>
                <a:lnTo>
                  <a:pt x="34325" y="35589"/>
                </a:lnTo>
                <a:close/>
              </a:path>
              <a:path w="315499" h="86222">
                <a:moveTo>
                  <a:pt x="2374" y="76876"/>
                </a:moveTo>
                <a:lnTo>
                  <a:pt x="7123" y="80565"/>
                </a:lnTo>
                <a:lnTo>
                  <a:pt x="11873" y="84255"/>
                </a:lnTo>
                <a:lnTo>
                  <a:pt x="17570" y="86099"/>
                </a:lnTo>
                <a:lnTo>
                  <a:pt x="13849" y="77722"/>
                </a:lnTo>
                <a:lnTo>
                  <a:pt x="10976" y="74420"/>
                </a:lnTo>
                <a:lnTo>
                  <a:pt x="9539" y="69976"/>
                </a:lnTo>
                <a:lnTo>
                  <a:pt x="9539" y="61129"/>
                </a:lnTo>
                <a:lnTo>
                  <a:pt x="10334" y="57746"/>
                </a:lnTo>
                <a:lnTo>
                  <a:pt x="11924" y="54240"/>
                </a:lnTo>
                <a:lnTo>
                  <a:pt x="13514" y="50734"/>
                </a:lnTo>
                <a:lnTo>
                  <a:pt x="16061" y="47880"/>
                </a:lnTo>
                <a:lnTo>
                  <a:pt x="19568" y="45679"/>
                </a:lnTo>
                <a:lnTo>
                  <a:pt x="20933" y="33062"/>
                </a:lnTo>
                <a:lnTo>
                  <a:pt x="17152" y="29974"/>
                </a:lnTo>
                <a:lnTo>
                  <a:pt x="14278" y="26692"/>
                </a:lnTo>
                <a:lnTo>
                  <a:pt x="11404" y="23410"/>
                </a:lnTo>
                <a:lnTo>
                  <a:pt x="9967" y="19853"/>
                </a:lnTo>
                <a:lnTo>
                  <a:pt x="9967" y="12637"/>
                </a:lnTo>
                <a:lnTo>
                  <a:pt x="11189" y="9763"/>
                </a:lnTo>
                <a:lnTo>
                  <a:pt x="16082" y="5034"/>
                </a:lnTo>
                <a:lnTo>
                  <a:pt x="19181" y="3852"/>
                </a:lnTo>
                <a:lnTo>
                  <a:pt x="24765" y="428"/>
                </a:lnTo>
                <a:lnTo>
                  <a:pt x="17631" y="428"/>
                </a:lnTo>
                <a:lnTo>
                  <a:pt x="11832" y="2303"/>
                </a:lnTo>
                <a:lnTo>
                  <a:pt x="7368" y="6053"/>
                </a:lnTo>
                <a:lnTo>
                  <a:pt x="2904" y="9804"/>
                </a:lnTo>
                <a:lnTo>
                  <a:pt x="671" y="14370"/>
                </a:lnTo>
                <a:lnTo>
                  <a:pt x="671" y="24480"/>
                </a:lnTo>
                <a:lnTo>
                  <a:pt x="2180" y="28802"/>
                </a:lnTo>
                <a:lnTo>
                  <a:pt x="5197" y="32715"/>
                </a:lnTo>
                <a:lnTo>
                  <a:pt x="7154" y="35283"/>
                </a:lnTo>
                <a:lnTo>
                  <a:pt x="10823" y="38728"/>
                </a:lnTo>
                <a:lnTo>
                  <a:pt x="16204" y="43049"/>
                </a:lnTo>
                <a:lnTo>
                  <a:pt x="10864" y="46637"/>
                </a:lnTo>
                <a:lnTo>
                  <a:pt x="7113" y="49715"/>
                </a:lnTo>
                <a:lnTo>
                  <a:pt x="4953" y="52283"/>
                </a:lnTo>
                <a:lnTo>
                  <a:pt x="1650" y="56238"/>
                </a:lnTo>
                <a:lnTo>
                  <a:pt x="0" y="60804"/>
                </a:lnTo>
                <a:lnTo>
                  <a:pt x="0" y="72015"/>
                </a:lnTo>
                <a:lnTo>
                  <a:pt x="2374" y="7687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2" name="object 822"/>
          <p:cNvSpPr/>
          <p:nvPr/>
        </p:nvSpPr>
        <p:spPr>
          <a:xfrm>
            <a:off x="6828473" y="3722216"/>
            <a:ext cx="290654" cy="75970"/>
          </a:xfrm>
          <a:custGeom>
            <a:avLst/>
            <a:gdLst/>
            <a:ahLst/>
            <a:cxnLst/>
            <a:rect l="l" t="t" r="r" b="b"/>
            <a:pathLst>
              <a:path w="319719" h="86099">
                <a:moveTo>
                  <a:pt x="5553" y="6084"/>
                </a:moveTo>
                <a:lnTo>
                  <a:pt x="4291" y="9142"/>
                </a:lnTo>
                <a:lnTo>
                  <a:pt x="2649" y="13167"/>
                </a:lnTo>
                <a:lnTo>
                  <a:pt x="0" y="19690"/>
                </a:lnTo>
                <a:lnTo>
                  <a:pt x="2140" y="20668"/>
                </a:lnTo>
                <a:lnTo>
                  <a:pt x="4789" y="16510"/>
                </a:lnTo>
                <a:lnTo>
                  <a:pt x="6981" y="13779"/>
                </a:lnTo>
                <a:lnTo>
                  <a:pt x="10446" y="11170"/>
                </a:lnTo>
                <a:lnTo>
                  <a:pt x="13289" y="10517"/>
                </a:lnTo>
                <a:lnTo>
                  <a:pt x="43906" y="10517"/>
                </a:lnTo>
                <a:lnTo>
                  <a:pt x="19140" y="85304"/>
                </a:lnTo>
                <a:lnTo>
                  <a:pt x="27211" y="85304"/>
                </a:lnTo>
                <a:lnTo>
                  <a:pt x="53751" y="3302"/>
                </a:lnTo>
                <a:lnTo>
                  <a:pt x="53751" y="1284"/>
                </a:lnTo>
                <a:lnTo>
                  <a:pt x="7399" y="1284"/>
                </a:lnTo>
                <a:lnTo>
                  <a:pt x="6379" y="3974"/>
                </a:lnTo>
                <a:lnTo>
                  <a:pt x="5553" y="6084"/>
                </a:lnTo>
                <a:close/>
              </a:path>
              <a:path w="319719" h="86099">
                <a:moveTo>
                  <a:pt x="86833" y="75092"/>
                </a:moveTo>
                <a:lnTo>
                  <a:pt x="84143" y="72402"/>
                </a:lnTo>
                <a:lnTo>
                  <a:pt x="80596" y="71729"/>
                </a:lnTo>
                <a:lnTo>
                  <a:pt x="77038" y="72402"/>
                </a:lnTo>
                <a:lnTo>
                  <a:pt x="74308" y="75092"/>
                </a:lnTo>
                <a:lnTo>
                  <a:pt x="73625" y="78639"/>
                </a:lnTo>
                <a:lnTo>
                  <a:pt x="74297" y="82196"/>
                </a:lnTo>
                <a:lnTo>
                  <a:pt x="76988" y="84927"/>
                </a:lnTo>
                <a:lnTo>
                  <a:pt x="80596" y="85610"/>
                </a:lnTo>
                <a:lnTo>
                  <a:pt x="84193" y="84927"/>
                </a:lnTo>
                <a:lnTo>
                  <a:pt x="86844" y="82196"/>
                </a:lnTo>
                <a:lnTo>
                  <a:pt x="87506" y="78639"/>
                </a:lnTo>
                <a:lnTo>
                  <a:pt x="86833" y="75092"/>
                </a:lnTo>
                <a:close/>
              </a:path>
              <a:path w="319719" h="86099">
                <a:moveTo>
                  <a:pt x="113030" y="66348"/>
                </a:moveTo>
                <a:lnTo>
                  <a:pt x="112338" y="81656"/>
                </a:lnTo>
                <a:lnTo>
                  <a:pt x="118942" y="85304"/>
                </a:lnTo>
                <a:lnTo>
                  <a:pt x="126972" y="85304"/>
                </a:lnTo>
                <a:lnTo>
                  <a:pt x="133781" y="84446"/>
                </a:lnTo>
                <a:lnTo>
                  <a:pt x="137816" y="78598"/>
                </a:lnTo>
                <a:lnTo>
                  <a:pt x="133699" y="81880"/>
                </a:lnTo>
                <a:lnTo>
                  <a:pt x="120532" y="81880"/>
                </a:lnTo>
                <a:lnTo>
                  <a:pt x="115640" y="76703"/>
                </a:lnTo>
                <a:lnTo>
                  <a:pt x="113030" y="66348"/>
                </a:lnTo>
                <a:close/>
              </a:path>
              <a:path w="319719" h="86099">
                <a:moveTo>
                  <a:pt x="175648" y="66348"/>
                </a:moveTo>
                <a:lnTo>
                  <a:pt x="174956" y="81656"/>
                </a:lnTo>
                <a:lnTo>
                  <a:pt x="181560" y="85304"/>
                </a:lnTo>
                <a:lnTo>
                  <a:pt x="189590" y="85304"/>
                </a:lnTo>
                <a:lnTo>
                  <a:pt x="196399" y="84446"/>
                </a:lnTo>
                <a:lnTo>
                  <a:pt x="200434" y="78598"/>
                </a:lnTo>
                <a:lnTo>
                  <a:pt x="196317" y="81880"/>
                </a:lnTo>
                <a:lnTo>
                  <a:pt x="183150" y="81880"/>
                </a:lnTo>
                <a:lnTo>
                  <a:pt x="178258" y="76703"/>
                </a:lnTo>
                <a:lnTo>
                  <a:pt x="175648" y="66348"/>
                </a:lnTo>
                <a:close/>
              </a:path>
              <a:path w="319719" h="86099">
                <a:moveTo>
                  <a:pt x="294525" y="80412"/>
                </a:moveTo>
                <a:lnTo>
                  <a:pt x="290978" y="78272"/>
                </a:lnTo>
                <a:lnTo>
                  <a:pt x="294341" y="84326"/>
                </a:lnTo>
                <a:lnTo>
                  <a:pt x="301965" y="84326"/>
                </a:lnTo>
                <a:lnTo>
                  <a:pt x="296971" y="80412"/>
                </a:lnTo>
                <a:lnTo>
                  <a:pt x="294525" y="80412"/>
                </a:lnTo>
                <a:close/>
              </a:path>
              <a:path w="319719" h="86099">
                <a:moveTo>
                  <a:pt x="261625" y="34611"/>
                </a:moveTo>
                <a:lnTo>
                  <a:pt x="257467" y="40685"/>
                </a:lnTo>
                <a:lnTo>
                  <a:pt x="252881" y="43722"/>
                </a:lnTo>
                <a:lnTo>
                  <a:pt x="245217" y="43722"/>
                </a:lnTo>
                <a:lnTo>
                  <a:pt x="245604" y="48003"/>
                </a:lnTo>
                <a:lnTo>
                  <a:pt x="252738" y="48003"/>
                </a:lnTo>
                <a:lnTo>
                  <a:pt x="258762" y="44507"/>
                </a:lnTo>
                <a:lnTo>
                  <a:pt x="263674" y="37515"/>
                </a:lnTo>
                <a:lnTo>
                  <a:pt x="265784" y="28537"/>
                </a:lnTo>
                <a:lnTo>
                  <a:pt x="261625" y="34611"/>
                </a:lnTo>
                <a:close/>
              </a:path>
              <a:path w="319719" h="86099">
                <a:moveTo>
                  <a:pt x="232171" y="40767"/>
                </a:moveTo>
                <a:lnTo>
                  <a:pt x="235270" y="43661"/>
                </a:lnTo>
                <a:lnTo>
                  <a:pt x="238369" y="46555"/>
                </a:lnTo>
                <a:lnTo>
                  <a:pt x="241813" y="48003"/>
                </a:lnTo>
                <a:lnTo>
                  <a:pt x="245604" y="48003"/>
                </a:lnTo>
                <a:lnTo>
                  <a:pt x="245217" y="43722"/>
                </a:lnTo>
                <a:lnTo>
                  <a:pt x="241966" y="41429"/>
                </a:lnTo>
                <a:lnTo>
                  <a:pt x="240039" y="37791"/>
                </a:lnTo>
                <a:lnTo>
                  <a:pt x="240039" y="29148"/>
                </a:lnTo>
                <a:lnTo>
                  <a:pt x="242088" y="22636"/>
                </a:lnTo>
                <a:lnTo>
                  <a:pt x="246185" y="15562"/>
                </a:lnTo>
                <a:lnTo>
                  <a:pt x="250282" y="8490"/>
                </a:lnTo>
                <a:lnTo>
                  <a:pt x="254307" y="4953"/>
                </a:lnTo>
                <a:lnTo>
                  <a:pt x="258262" y="4953"/>
                </a:lnTo>
                <a:lnTo>
                  <a:pt x="259352" y="5432"/>
                </a:lnTo>
                <a:lnTo>
                  <a:pt x="263154" y="7949"/>
                </a:lnTo>
                <a:lnTo>
                  <a:pt x="266487" y="9050"/>
                </a:lnTo>
                <a:lnTo>
                  <a:pt x="267863" y="12168"/>
                </a:lnTo>
                <a:lnTo>
                  <a:pt x="267863" y="21912"/>
                </a:lnTo>
                <a:lnTo>
                  <a:pt x="265784" y="28537"/>
                </a:lnTo>
                <a:lnTo>
                  <a:pt x="263674" y="37515"/>
                </a:lnTo>
                <a:lnTo>
                  <a:pt x="268586" y="30524"/>
                </a:lnTo>
                <a:lnTo>
                  <a:pt x="271043" y="23359"/>
                </a:lnTo>
                <a:lnTo>
                  <a:pt x="271043" y="16021"/>
                </a:lnTo>
                <a:lnTo>
                  <a:pt x="270859" y="12688"/>
                </a:lnTo>
                <a:lnTo>
                  <a:pt x="270187" y="9967"/>
                </a:lnTo>
                <a:lnTo>
                  <a:pt x="273244" y="10701"/>
                </a:lnTo>
                <a:lnTo>
                  <a:pt x="276730" y="11129"/>
                </a:lnTo>
                <a:lnTo>
                  <a:pt x="281418" y="11129"/>
                </a:lnTo>
                <a:lnTo>
                  <a:pt x="284924" y="10456"/>
                </a:lnTo>
                <a:lnTo>
                  <a:pt x="288715" y="9070"/>
                </a:lnTo>
                <a:lnTo>
                  <a:pt x="291773" y="7643"/>
                </a:lnTo>
                <a:lnTo>
                  <a:pt x="248173" y="85916"/>
                </a:lnTo>
                <a:lnTo>
                  <a:pt x="254104" y="85916"/>
                </a:lnTo>
                <a:lnTo>
                  <a:pt x="302352" y="-489"/>
                </a:lnTo>
                <a:lnTo>
                  <a:pt x="297460" y="-489"/>
                </a:lnTo>
                <a:lnTo>
                  <a:pt x="295136" y="1793"/>
                </a:lnTo>
                <a:lnTo>
                  <a:pt x="290794" y="4708"/>
                </a:lnTo>
                <a:lnTo>
                  <a:pt x="286839" y="6991"/>
                </a:lnTo>
                <a:lnTo>
                  <a:pt x="282519" y="8132"/>
                </a:lnTo>
                <a:lnTo>
                  <a:pt x="276037" y="8132"/>
                </a:lnTo>
                <a:lnTo>
                  <a:pt x="272572" y="7643"/>
                </a:lnTo>
                <a:lnTo>
                  <a:pt x="269534" y="6747"/>
                </a:lnTo>
                <a:lnTo>
                  <a:pt x="266273" y="3852"/>
                </a:lnTo>
                <a:lnTo>
                  <a:pt x="263766" y="2262"/>
                </a:lnTo>
                <a:lnTo>
                  <a:pt x="260117" y="1284"/>
                </a:lnTo>
                <a:lnTo>
                  <a:pt x="250537" y="1284"/>
                </a:lnTo>
                <a:lnTo>
                  <a:pt x="244279" y="4545"/>
                </a:lnTo>
                <a:lnTo>
                  <a:pt x="238816" y="11068"/>
                </a:lnTo>
                <a:lnTo>
                  <a:pt x="233354" y="17591"/>
                </a:lnTo>
                <a:lnTo>
                  <a:pt x="230622" y="24215"/>
                </a:lnTo>
                <a:lnTo>
                  <a:pt x="230622" y="36527"/>
                </a:lnTo>
                <a:lnTo>
                  <a:pt x="232171" y="40767"/>
                </a:lnTo>
                <a:close/>
              </a:path>
              <a:path w="319719" h="86099">
                <a:moveTo>
                  <a:pt x="280674" y="77345"/>
                </a:moveTo>
                <a:lnTo>
                  <a:pt x="283670" y="80137"/>
                </a:lnTo>
                <a:lnTo>
                  <a:pt x="286667" y="82930"/>
                </a:lnTo>
                <a:lnTo>
                  <a:pt x="290224" y="84326"/>
                </a:lnTo>
                <a:lnTo>
                  <a:pt x="294341" y="84326"/>
                </a:lnTo>
                <a:lnTo>
                  <a:pt x="290978" y="78272"/>
                </a:lnTo>
                <a:lnTo>
                  <a:pt x="288654" y="74786"/>
                </a:lnTo>
                <a:lnTo>
                  <a:pt x="288654" y="66674"/>
                </a:lnTo>
                <a:lnTo>
                  <a:pt x="290550" y="60253"/>
                </a:lnTo>
                <a:lnTo>
                  <a:pt x="294341" y="52833"/>
                </a:lnTo>
                <a:lnTo>
                  <a:pt x="298132" y="45414"/>
                </a:lnTo>
                <a:lnTo>
                  <a:pt x="302454" y="41704"/>
                </a:lnTo>
                <a:lnTo>
                  <a:pt x="309996" y="41704"/>
                </a:lnTo>
                <a:lnTo>
                  <a:pt x="312177" y="42662"/>
                </a:lnTo>
                <a:lnTo>
                  <a:pt x="315519" y="46494"/>
                </a:lnTo>
                <a:lnTo>
                  <a:pt x="316355" y="49165"/>
                </a:lnTo>
                <a:lnTo>
                  <a:pt x="316355" y="58133"/>
                </a:lnTo>
                <a:lnTo>
                  <a:pt x="314368" y="64157"/>
                </a:lnTo>
                <a:lnTo>
                  <a:pt x="310393" y="70659"/>
                </a:lnTo>
                <a:lnTo>
                  <a:pt x="306418" y="77161"/>
                </a:lnTo>
                <a:lnTo>
                  <a:pt x="301944" y="80412"/>
                </a:lnTo>
                <a:lnTo>
                  <a:pt x="296971" y="80412"/>
                </a:lnTo>
                <a:lnTo>
                  <a:pt x="301965" y="84326"/>
                </a:lnTo>
                <a:lnTo>
                  <a:pt x="308100" y="80596"/>
                </a:lnTo>
                <a:lnTo>
                  <a:pt x="312747" y="73135"/>
                </a:lnTo>
                <a:lnTo>
                  <a:pt x="317394" y="65675"/>
                </a:lnTo>
                <a:lnTo>
                  <a:pt x="319719" y="58867"/>
                </a:lnTo>
                <a:lnTo>
                  <a:pt x="319719" y="46963"/>
                </a:lnTo>
                <a:lnTo>
                  <a:pt x="318353" y="43029"/>
                </a:lnTo>
                <a:lnTo>
                  <a:pt x="315621" y="40909"/>
                </a:lnTo>
                <a:lnTo>
                  <a:pt x="312890" y="38790"/>
                </a:lnTo>
                <a:lnTo>
                  <a:pt x="309751" y="37730"/>
                </a:lnTo>
                <a:lnTo>
                  <a:pt x="299397" y="37730"/>
                </a:lnTo>
                <a:lnTo>
                  <a:pt x="293190" y="40859"/>
                </a:lnTo>
                <a:lnTo>
                  <a:pt x="287584" y="47116"/>
                </a:lnTo>
                <a:lnTo>
                  <a:pt x="281977" y="53374"/>
                </a:lnTo>
                <a:lnTo>
                  <a:pt x="279176" y="60029"/>
                </a:lnTo>
                <a:lnTo>
                  <a:pt x="279176" y="72993"/>
                </a:lnTo>
                <a:lnTo>
                  <a:pt x="280674" y="77345"/>
                </a:lnTo>
                <a:close/>
              </a:path>
              <a:path w="319719" h="86099">
                <a:moveTo>
                  <a:pt x="173569" y="34285"/>
                </a:moveTo>
                <a:lnTo>
                  <a:pt x="174242" y="26335"/>
                </a:lnTo>
                <a:lnTo>
                  <a:pt x="175587" y="20301"/>
                </a:lnTo>
                <a:lnTo>
                  <a:pt x="178155" y="8968"/>
                </a:lnTo>
                <a:lnTo>
                  <a:pt x="182905" y="3302"/>
                </a:lnTo>
                <a:lnTo>
                  <a:pt x="196765" y="3302"/>
                </a:lnTo>
                <a:lnTo>
                  <a:pt x="201495" y="8805"/>
                </a:lnTo>
                <a:lnTo>
                  <a:pt x="204022" y="19812"/>
                </a:lnTo>
                <a:lnTo>
                  <a:pt x="205367" y="25724"/>
                </a:lnTo>
                <a:lnTo>
                  <a:pt x="206039" y="33632"/>
                </a:lnTo>
                <a:lnTo>
                  <a:pt x="205995" y="47705"/>
                </a:lnTo>
                <a:lnTo>
                  <a:pt x="204995" y="61595"/>
                </a:lnTo>
                <a:lnTo>
                  <a:pt x="202677" y="72035"/>
                </a:lnTo>
                <a:lnTo>
                  <a:pt x="200434" y="78598"/>
                </a:lnTo>
                <a:lnTo>
                  <a:pt x="196399" y="84446"/>
                </a:lnTo>
                <a:lnTo>
                  <a:pt x="207026" y="77946"/>
                </a:lnTo>
                <a:lnTo>
                  <a:pt x="214356" y="65064"/>
                </a:lnTo>
                <a:lnTo>
                  <a:pt x="216883" y="57889"/>
                </a:lnTo>
                <a:lnTo>
                  <a:pt x="218147" y="50245"/>
                </a:lnTo>
                <a:lnTo>
                  <a:pt x="218091" y="39209"/>
                </a:lnTo>
                <a:lnTo>
                  <a:pt x="216294" y="26247"/>
                </a:lnTo>
                <a:lnTo>
                  <a:pt x="211971" y="14737"/>
                </a:lnTo>
                <a:lnTo>
                  <a:pt x="202239" y="3426"/>
                </a:lnTo>
                <a:lnTo>
                  <a:pt x="190141" y="0"/>
                </a:lnTo>
                <a:lnTo>
                  <a:pt x="187494" y="116"/>
                </a:lnTo>
                <a:lnTo>
                  <a:pt x="175577" y="4568"/>
                </a:lnTo>
                <a:lnTo>
                  <a:pt x="167026" y="15471"/>
                </a:lnTo>
                <a:lnTo>
                  <a:pt x="162629" y="29087"/>
                </a:lnTo>
                <a:lnTo>
                  <a:pt x="161461" y="42621"/>
                </a:lnTo>
                <a:lnTo>
                  <a:pt x="161885" y="51253"/>
                </a:lnTo>
                <a:lnTo>
                  <a:pt x="164585" y="64061"/>
                </a:lnTo>
                <a:lnTo>
                  <a:pt x="169778" y="74359"/>
                </a:lnTo>
                <a:lnTo>
                  <a:pt x="174956" y="81656"/>
                </a:lnTo>
                <a:lnTo>
                  <a:pt x="175648" y="66348"/>
                </a:lnTo>
                <a:lnTo>
                  <a:pt x="174262" y="60804"/>
                </a:lnTo>
                <a:lnTo>
                  <a:pt x="173569" y="53404"/>
                </a:lnTo>
                <a:lnTo>
                  <a:pt x="173569" y="34285"/>
                </a:lnTo>
                <a:close/>
              </a:path>
              <a:path w="319719" h="86099">
                <a:moveTo>
                  <a:pt x="110951" y="34285"/>
                </a:moveTo>
                <a:lnTo>
                  <a:pt x="111624" y="26335"/>
                </a:lnTo>
                <a:lnTo>
                  <a:pt x="112969" y="20301"/>
                </a:lnTo>
                <a:lnTo>
                  <a:pt x="115537" y="8968"/>
                </a:lnTo>
                <a:lnTo>
                  <a:pt x="120287" y="3302"/>
                </a:lnTo>
                <a:lnTo>
                  <a:pt x="134147" y="3302"/>
                </a:lnTo>
                <a:lnTo>
                  <a:pt x="138877" y="8805"/>
                </a:lnTo>
                <a:lnTo>
                  <a:pt x="141404" y="19812"/>
                </a:lnTo>
                <a:lnTo>
                  <a:pt x="142749" y="25724"/>
                </a:lnTo>
                <a:lnTo>
                  <a:pt x="143421" y="33632"/>
                </a:lnTo>
                <a:lnTo>
                  <a:pt x="143377" y="47705"/>
                </a:lnTo>
                <a:lnTo>
                  <a:pt x="142377" y="61595"/>
                </a:lnTo>
                <a:lnTo>
                  <a:pt x="140059" y="72035"/>
                </a:lnTo>
                <a:lnTo>
                  <a:pt x="137816" y="78598"/>
                </a:lnTo>
                <a:lnTo>
                  <a:pt x="133781" y="84446"/>
                </a:lnTo>
                <a:lnTo>
                  <a:pt x="144408" y="77946"/>
                </a:lnTo>
                <a:lnTo>
                  <a:pt x="151738" y="65064"/>
                </a:lnTo>
                <a:lnTo>
                  <a:pt x="154265" y="57889"/>
                </a:lnTo>
                <a:lnTo>
                  <a:pt x="155529" y="50245"/>
                </a:lnTo>
                <a:lnTo>
                  <a:pt x="155472" y="39209"/>
                </a:lnTo>
                <a:lnTo>
                  <a:pt x="153676" y="26247"/>
                </a:lnTo>
                <a:lnTo>
                  <a:pt x="149353" y="14737"/>
                </a:lnTo>
                <a:lnTo>
                  <a:pt x="139621" y="3426"/>
                </a:lnTo>
                <a:lnTo>
                  <a:pt x="127523" y="0"/>
                </a:lnTo>
                <a:lnTo>
                  <a:pt x="124876" y="116"/>
                </a:lnTo>
                <a:lnTo>
                  <a:pt x="112959" y="4568"/>
                </a:lnTo>
                <a:lnTo>
                  <a:pt x="104408" y="15471"/>
                </a:lnTo>
                <a:lnTo>
                  <a:pt x="100011" y="29087"/>
                </a:lnTo>
                <a:lnTo>
                  <a:pt x="98843" y="42621"/>
                </a:lnTo>
                <a:lnTo>
                  <a:pt x="99267" y="51253"/>
                </a:lnTo>
                <a:lnTo>
                  <a:pt x="101967" y="64061"/>
                </a:lnTo>
                <a:lnTo>
                  <a:pt x="107160" y="74359"/>
                </a:lnTo>
                <a:lnTo>
                  <a:pt x="112338" y="81656"/>
                </a:lnTo>
                <a:lnTo>
                  <a:pt x="113030" y="66348"/>
                </a:lnTo>
                <a:lnTo>
                  <a:pt x="111643" y="60804"/>
                </a:lnTo>
                <a:lnTo>
                  <a:pt x="110951" y="53404"/>
                </a:lnTo>
                <a:lnTo>
                  <a:pt x="110951" y="342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3" name="object 823"/>
          <p:cNvSpPr/>
          <p:nvPr/>
        </p:nvSpPr>
        <p:spPr>
          <a:xfrm>
            <a:off x="2319418" y="3853632"/>
            <a:ext cx="713181" cy="77103"/>
          </a:xfrm>
          <a:custGeom>
            <a:avLst/>
            <a:gdLst/>
            <a:ahLst/>
            <a:cxnLst/>
            <a:rect l="l" t="t" r="r" b="b"/>
            <a:pathLst>
              <a:path w="784499" h="87383">
                <a:moveTo>
                  <a:pt x="687135" y="50999"/>
                </a:moveTo>
                <a:lnTo>
                  <a:pt x="687135" y="43702"/>
                </a:lnTo>
                <a:lnTo>
                  <a:pt x="684975" y="38066"/>
                </a:lnTo>
                <a:lnTo>
                  <a:pt x="680653" y="34091"/>
                </a:lnTo>
                <a:lnTo>
                  <a:pt x="676332" y="30116"/>
                </a:lnTo>
                <a:lnTo>
                  <a:pt x="671297" y="28129"/>
                </a:lnTo>
                <a:lnTo>
                  <a:pt x="657762" y="28129"/>
                </a:lnTo>
                <a:lnTo>
                  <a:pt x="653808" y="34651"/>
                </a:lnTo>
                <a:lnTo>
                  <a:pt x="657355" y="32593"/>
                </a:lnTo>
                <a:lnTo>
                  <a:pt x="666691" y="32593"/>
                </a:lnTo>
                <a:lnTo>
                  <a:pt x="670033" y="34386"/>
                </a:lnTo>
                <a:lnTo>
                  <a:pt x="672031" y="37974"/>
                </a:lnTo>
                <a:lnTo>
                  <a:pt x="673132" y="39971"/>
                </a:lnTo>
                <a:lnTo>
                  <a:pt x="673906" y="43009"/>
                </a:lnTo>
                <a:lnTo>
                  <a:pt x="674354" y="47085"/>
                </a:lnTo>
                <a:lnTo>
                  <a:pt x="648549" y="47085"/>
                </a:lnTo>
                <a:lnTo>
                  <a:pt x="646592" y="37056"/>
                </a:lnTo>
                <a:lnTo>
                  <a:pt x="641741" y="43009"/>
                </a:lnTo>
                <a:lnTo>
                  <a:pt x="639315" y="50082"/>
                </a:lnTo>
                <a:lnTo>
                  <a:pt x="639315" y="65818"/>
                </a:lnTo>
                <a:lnTo>
                  <a:pt x="641405" y="72483"/>
                </a:lnTo>
                <a:lnTo>
                  <a:pt x="645583" y="78272"/>
                </a:lnTo>
                <a:lnTo>
                  <a:pt x="649762" y="84061"/>
                </a:lnTo>
                <a:lnTo>
                  <a:pt x="655683" y="86955"/>
                </a:lnTo>
                <a:lnTo>
                  <a:pt x="669993" y="86955"/>
                </a:lnTo>
                <a:lnTo>
                  <a:pt x="675608" y="84754"/>
                </a:lnTo>
                <a:lnTo>
                  <a:pt x="680194" y="80351"/>
                </a:lnTo>
                <a:lnTo>
                  <a:pt x="684781" y="75948"/>
                </a:lnTo>
                <a:lnTo>
                  <a:pt x="687910" y="71158"/>
                </a:lnTo>
                <a:lnTo>
                  <a:pt x="689581" y="65981"/>
                </a:lnTo>
                <a:lnTo>
                  <a:pt x="687441" y="65247"/>
                </a:lnTo>
                <a:lnTo>
                  <a:pt x="684954" y="69365"/>
                </a:lnTo>
                <a:lnTo>
                  <a:pt x="682243" y="72544"/>
                </a:lnTo>
                <a:lnTo>
                  <a:pt x="679308" y="74786"/>
                </a:lnTo>
                <a:lnTo>
                  <a:pt x="676373" y="77029"/>
                </a:lnTo>
                <a:lnTo>
                  <a:pt x="672764" y="78150"/>
                </a:lnTo>
                <a:lnTo>
                  <a:pt x="663184" y="78150"/>
                </a:lnTo>
                <a:lnTo>
                  <a:pt x="658598" y="75989"/>
                </a:lnTo>
                <a:lnTo>
                  <a:pt x="654725" y="71668"/>
                </a:lnTo>
                <a:lnTo>
                  <a:pt x="650852" y="67347"/>
                </a:lnTo>
                <a:lnTo>
                  <a:pt x="648712" y="60457"/>
                </a:lnTo>
                <a:lnTo>
                  <a:pt x="648304" y="50999"/>
                </a:lnTo>
                <a:lnTo>
                  <a:pt x="687135" y="50999"/>
                </a:lnTo>
                <a:close/>
              </a:path>
              <a:path w="784499" h="87383">
                <a:moveTo>
                  <a:pt x="706043" y="856"/>
                </a:moveTo>
                <a:lnTo>
                  <a:pt x="703638" y="774"/>
                </a:lnTo>
                <a:lnTo>
                  <a:pt x="699928" y="2079"/>
                </a:lnTo>
                <a:lnTo>
                  <a:pt x="696218" y="3383"/>
                </a:lnTo>
                <a:lnTo>
                  <a:pt x="692039" y="4565"/>
                </a:lnTo>
                <a:lnTo>
                  <a:pt x="687392" y="5625"/>
                </a:lnTo>
                <a:lnTo>
                  <a:pt x="687392" y="7704"/>
                </a:lnTo>
                <a:lnTo>
                  <a:pt x="690144" y="7399"/>
                </a:lnTo>
                <a:lnTo>
                  <a:pt x="692508" y="7399"/>
                </a:lnTo>
                <a:lnTo>
                  <a:pt x="695321" y="9896"/>
                </a:lnTo>
                <a:lnTo>
                  <a:pt x="695647" y="13942"/>
                </a:lnTo>
                <a:lnTo>
                  <a:pt x="695647" y="78578"/>
                </a:lnTo>
                <a:lnTo>
                  <a:pt x="697828" y="82166"/>
                </a:lnTo>
                <a:lnTo>
                  <a:pt x="702190" y="83959"/>
                </a:lnTo>
                <a:lnTo>
                  <a:pt x="706552" y="85753"/>
                </a:lnTo>
                <a:lnTo>
                  <a:pt x="710996" y="86650"/>
                </a:lnTo>
                <a:lnTo>
                  <a:pt x="707755" y="80198"/>
                </a:lnTo>
                <a:lnTo>
                  <a:pt x="705798" y="76560"/>
                </a:lnTo>
                <a:lnTo>
                  <a:pt x="705798" y="42642"/>
                </a:lnTo>
                <a:lnTo>
                  <a:pt x="707184" y="40389"/>
                </a:lnTo>
                <a:lnTo>
                  <a:pt x="709956" y="38616"/>
                </a:lnTo>
                <a:lnTo>
                  <a:pt x="712729" y="36842"/>
                </a:lnTo>
                <a:lnTo>
                  <a:pt x="715562" y="35956"/>
                </a:lnTo>
                <a:lnTo>
                  <a:pt x="724204" y="35956"/>
                </a:lnTo>
                <a:lnTo>
                  <a:pt x="729769" y="27945"/>
                </a:lnTo>
                <a:lnTo>
                  <a:pt x="718884" y="27945"/>
                </a:lnTo>
                <a:lnTo>
                  <a:pt x="714563" y="29474"/>
                </a:lnTo>
                <a:lnTo>
                  <a:pt x="710812" y="32532"/>
                </a:lnTo>
                <a:lnTo>
                  <a:pt x="708692" y="34285"/>
                </a:lnTo>
                <a:lnTo>
                  <a:pt x="706043" y="38096"/>
                </a:lnTo>
                <a:lnTo>
                  <a:pt x="706043" y="856"/>
                </a:lnTo>
                <a:close/>
              </a:path>
              <a:path w="784499" h="87383">
                <a:moveTo>
                  <a:pt x="733408" y="71790"/>
                </a:moveTo>
                <a:lnTo>
                  <a:pt x="730656" y="76071"/>
                </a:lnTo>
                <a:lnTo>
                  <a:pt x="727904" y="80351"/>
                </a:lnTo>
                <a:lnTo>
                  <a:pt x="723674" y="82492"/>
                </a:lnTo>
                <a:lnTo>
                  <a:pt x="717967" y="82492"/>
                </a:lnTo>
                <a:lnTo>
                  <a:pt x="713381" y="82033"/>
                </a:lnTo>
                <a:lnTo>
                  <a:pt x="710568" y="81115"/>
                </a:lnTo>
                <a:lnTo>
                  <a:pt x="707755" y="80198"/>
                </a:lnTo>
                <a:lnTo>
                  <a:pt x="710996" y="86650"/>
                </a:lnTo>
                <a:lnTo>
                  <a:pt x="724490" y="86650"/>
                </a:lnTo>
                <a:lnTo>
                  <a:pt x="731726" y="83572"/>
                </a:lnTo>
                <a:lnTo>
                  <a:pt x="737229" y="77416"/>
                </a:lnTo>
                <a:lnTo>
                  <a:pt x="742733" y="71260"/>
                </a:lnTo>
                <a:lnTo>
                  <a:pt x="745485" y="63861"/>
                </a:lnTo>
                <a:lnTo>
                  <a:pt x="745485" y="47147"/>
                </a:lnTo>
                <a:lnTo>
                  <a:pt x="743365" y="40583"/>
                </a:lnTo>
                <a:lnTo>
                  <a:pt x="739125" y="35528"/>
                </a:lnTo>
                <a:lnTo>
                  <a:pt x="734885" y="30473"/>
                </a:lnTo>
                <a:lnTo>
                  <a:pt x="729769" y="27945"/>
                </a:lnTo>
                <a:lnTo>
                  <a:pt x="724204" y="35956"/>
                </a:lnTo>
                <a:lnTo>
                  <a:pt x="728362" y="38534"/>
                </a:lnTo>
                <a:lnTo>
                  <a:pt x="730931" y="43691"/>
                </a:lnTo>
                <a:lnTo>
                  <a:pt x="733499" y="48849"/>
                </a:lnTo>
                <a:lnTo>
                  <a:pt x="734783" y="54464"/>
                </a:lnTo>
                <a:lnTo>
                  <a:pt x="734783" y="66613"/>
                </a:lnTo>
                <a:lnTo>
                  <a:pt x="733408" y="71790"/>
                </a:lnTo>
                <a:close/>
              </a:path>
              <a:path w="784499" h="87383">
                <a:moveTo>
                  <a:pt x="758387" y="70567"/>
                </a:moveTo>
                <a:lnTo>
                  <a:pt x="758387" y="74685"/>
                </a:lnTo>
                <a:lnTo>
                  <a:pt x="758856" y="77905"/>
                </a:lnTo>
                <a:lnTo>
                  <a:pt x="759794" y="80229"/>
                </a:lnTo>
                <a:lnTo>
                  <a:pt x="761506" y="84509"/>
                </a:lnTo>
                <a:lnTo>
                  <a:pt x="764767" y="86650"/>
                </a:lnTo>
                <a:lnTo>
                  <a:pt x="771779" y="86650"/>
                </a:lnTo>
                <a:lnTo>
                  <a:pt x="776427" y="84877"/>
                </a:lnTo>
                <a:lnTo>
                  <a:pt x="781033" y="81676"/>
                </a:lnTo>
                <a:lnTo>
                  <a:pt x="783153" y="78823"/>
                </a:lnTo>
                <a:lnTo>
                  <a:pt x="784499" y="76988"/>
                </a:lnTo>
                <a:lnTo>
                  <a:pt x="781523" y="77151"/>
                </a:lnTo>
                <a:lnTo>
                  <a:pt x="778129" y="79638"/>
                </a:lnTo>
                <a:lnTo>
                  <a:pt x="775387" y="79984"/>
                </a:lnTo>
                <a:lnTo>
                  <a:pt x="772533" y="79984"/>
                </a:lnTo>
                <a:lnTo>
                  <a:pt x="770617" y="78578"/>
                </a:lnTo>
                <a:lnTo>
                  <a:pt x="769639" y="75765"/>
                </a:lnTo>
                <a:lnTo>
                  <a:pt x="768844" y="71831"/>
                </a:lnTo>
                <a:lnTo>
                  <a:pt x="768966" y="33510"/>
                </a:lnTo>
                <a:lnTo>
                  <a:pt x="781441" y="33510"/>
                </a:lnTo>
                <a:lnTo>
                  <a:pt x="781441" y="29107"/>
                </a:lnTo>
                <a:lnTo>
                  <a:pt x="769089" y="29107"/>
                </a:lnTo>
                <a:lnTo>
                  <a:pt x="769089" y="14064"/>
                </a:lnTo>
                <a:lnTo>
                  <a:pt x="767988" y="13025"/>
                </a:lnTo>
                <a:lnTo>
                  <a:pt x="763381" y="19221"/>
                </a:lnTo>
                <a:lnTo>
                  <a:pt x="760456" y="23043"/>
                </a:lnTo>
                <a:lnTo>
                  <a:pt x="759213" y="24490"/>
                </a:lnTo>
                <a:lnTo>
                  <a:pt x="755941" y="27823"/>
                </a:lnTo>
                <a:lnTo>
                  <a:pt x="753128" y="30147"/>
                </a:lnTo>
                <a:lnTo>
                  <a:pt x="752150" y="30962"/>
                </a:lnTo>
                <a:lnTo>
                  <a:pt x="751722" y="33510"/>
                </a:lnTo>
                <a:lnTo>
                  <a:pt x="758387" y="33510"/>
                </a:lnTo>
                <a:lnTo>
                  <a:pt x="758387" y="70567"/>
                </a:lnTo>
                <a:close/>
              </a:path>
              <a:path w="784499" h="87383">
                <a:moveTo>
                  <a:pt x="325320" y="37016"/>
                </a:moveTo>
                <a:lnTo>
                  <a:pt x="327766" y="33204"/>
                </a:lnTo>
                <a:lnTo>
                  <a:pt x="331639" y="30575"/>
                </a:lnTo>
                <a:lnTo>
                  <a:pt x="339262" y="30575"/>
                </a:lnTo>
                <a:lnTo>
                  <a:pt x="342911" y="32613"/>
                </a:lnTo>
                <a:lnTo>
                  <a:pt x="345438" y="36690"/>
                </a:lnTo>
                <a:lnTo>
                  <a:pt x="346824" y="38891"/>
                </a:lnTo>
                <a:lnTo>
                  <a:pt x="347925" y="41969"/>
                </a:lnTo>
                <a:lnTo>
                  <a:pt x="348740" y="45923"/>
                </a:lnTo>
                <a:lnTo>
                  <a:pt x="350636" y="45923"/>
                </a:lnTo>
                <a:lnTo>
                  <a:pt x="350208" y="28863"/>
                </a:lnTo>
                <a:lnTo>
                  <a:pt x="347028" y="30146"/>
                </a:lnTo>
                <a:lnTo>
                  <a:pt x="344511" y="29739"/>
                </a:lnTo>
                <a:lnTo>
                  <a:pt x="341922" y="28924"/>
                </a:lnTo>
                <a:lnTo>
                  <a:pt x="339334" y="28108"/>
                </a:lnTo>
                <a:lnTo>
                  <a:pt x="334798" y="27700"/>
                </a:lnTo>
                <a:lnTo>
                  <a:pt x="329865" y="27700"/>
                </a:lnTo>
                <a:lnTo>
                  <a:pt x="325769" y="29168"/>
                </a:lnTo>
                <a:lnTo>
                  <a:pt x="322507" y="32103"/>
                </a:lnTo>
                <a:lnTo>
                  <a:pt x="319246" y="35039"/>
                </a:lnTo>
                <a:lnTo>
                  <a:pt x="317615" y="38789"/>
                </a:lnTo>
                <a:lnTo>
                  <a:pt x="317615" y="47065"/>
                </a:lnTo>
                <a:lnTo>
                  <a:pt x="318797" y="50285"/>
                </a:lnTo>
                <a:lnTo>
                  <a:pt x="321162" y="53017"/>
                </a:lnTo>
                <a:lnTo>
                  <a:pt x="323526" y="55748"/>
                </a:lnTo>
                <a:lnTo>
                  <a:pt x="327216" y="58459"/>
                </a:lnTo>
                <a:lnTo>
                  <a:pt x="332230" y="61150"/>
                </a:lnTo>
                <a:lnTo>
                  <a:pt x="339079" y="65063"/>
                </a:lnTo>
                <a:lnTo>
                  <a:pt x="341647" y="66572"/>
                </a:lnTo>
                <a:lnTo>
                  <a:pt x="343441" y="68121"/>
                </a:lnTo>
                <a:lnTo>
                  <a:pt x="345479" y="71301"/>
                </a:lnTo>
                <a:lnTo>
                  <a:pt x="345989" y="74664"/>
                </a:lnTo>
                <a:lnTo>
                  <a:pt x="345989" y="77355"/>
                </a:lnTo>
                <a:lnTo>
                  <a:pt x="343329" y="81238"/>
                </a:lnTo>
                <a:lnTo>
                  <a:pt x="339140" y="83775"/>
                </a:lnTo>
                <a:lnTo>
                  <a:pt x="330579" y="83775"/>
                </a:lnTo>
                <a:lnTo>
                  <a:pt x="326400" y="81492"/>
                </a:lnTo>
                <a:lnTo>
                  <a:pt x="323546" y="76927"/>
                </a:lnTo>
                <a:lnTo>
                  <a:pt x="321957" y="74440"/>
                </a:lnTo>
                <a:lnTo>
                  <a:pt x="320693" y="70873"/>
                </a:lnTo>
                <a:lnTo>
                  <a:pt x="319755" y="66225"/>
                </a:lnTo>
                <a:lnTo>
                  <a:pt x="317737" y="66225"/>
                </a:lnTo>
                <a:lnTo>
                  <a:pt x="317737" y="85977"/>
                </a:lnTo>
                <a:lnTo>
                  <a:pt x="320978" y="84204"/>
                </a:lnTo>
                <a:lnTo>
                  <a:pt x="323873" y="84611"/>
                </a:lnTo>
                <a:lnTo>
                  <a:pt x="326971" y="85427"/>
                </a:lnTo>
                <a:lnTo>
                  <a:pt x="330069" y="86242"/>
                </a:lnTo>
                <a:lnTo>
                  <a:pt x="332842" y="86649"/>
                </a:lnTo>
                <a:lnTo>
                  <a:pt x="341117" y="86649"/>
                </a:lnTo>
                <a:lnTo>
                  <a:pt x="345836" y="85121"/>
                </a:lnTo>
                <a:lnTo>
                  <a:pt x="349444" y="82063"/>
                </a:lnTo>
                <a:lnTo>
                  <a:pt x="353052" y="79006"/>
                </a:lnTo>
                <a:lnTo>
                  <a:pt x="354856" y="75072"/>
                </a:lnTo>
                <a:lnTo>
                  <a:pt x="354856" y="63983"/>
                </a:lnTo>
                <a:lnTo>
                  <a:pt x="350514" y="58480"/>
                </a:lnTo>
                <a:lnTo>
                  <a:pt x="341830" y="53751"/>
                </a:lnTo>
                <a:lnTo>
                  <a:pt x="333759" y="49409"/>
                </a:lnTo>
                <a:lnTo>
                  <a:pt x="328133" y="46474"/>
                </a:lnTo>
                <a:lnTo>
                  <a:pt x="325320" y="43131"/>
                </a:lnTo>
                <a:lnTo>
                  <a:pt x="325320" y="37016"/>
                </a:lnTo>
                <a:close/>
              </a:path>
              <a:path w="784499" h="87383">
                <a:moveTo>
                  <a:pt x="214768" y="30860"/>
                </a:moveTo>
                <a:lnTo>
                  <a:pt x="209428" y="36934"/>
                </a:lnTo>
                <a:lnTo>
                  <a:pt x="204087" y="43009"/>
                </a:lnTo>
                <a:lnTo>
                  <a:pt x="201417" y="50265"/>
                </a:lnTo>
                <a:lnTo>
                  <a:pt x="201417" y="67306"/>
                </a:lnTo>
                <a:lnTo>
                  <a:pt x="203863" y="74114"/>
                </a:lnTo>
                <a:lnTo>
                  <a:pt x="208755" y="79128"/>
                </a:lnTo>
                <a:lnTo>
                  <a:pt x="213647" y="84142"/>
                </a:lnTo>
                <a:lnTo>
                  <a:pt x="219273" y="86649"/>
                </a:lnTo>
                <a:lnTo>
                  <a:pt x="232114" y="86649"/>
                </a:lnTo>
                <a:lnTo>
                  <a:pt x="237822" y="83918"/>
                </a:lnTo>
                <a:lnTo>
                  <a:pt x="242755" y="78456"/>
                </a:lnTo>
                <a:lnTo>
                  <a:pt x="245323" y="75602"/>
                </a:lnTo>
                <a:lnTo>
                  <a:pt x="247769" y="71729"/>
                </a:lnTo>
                <a:lnTo>
                  <a:pt x="250093" y="66837"/>
                </a:lnTo>
                <a:lnTo>
                  <a:pt x="248380" y="65797"/>
                </a:lnTo>
                <a:lnTo>
                  <a:pt x="246016" y="69263"/>
                </a:lnTo>
                <a:lnTo>
                  <a:pt x="243896" y="71790"/>
                </a:lnTo>
                <a:lnTo>
                  <a:pt x="242021" y="73380"/>
                </a:lnTo>
                <a:lnTo>
                  <a:pt x="238719" y="76152"/>
                </a:lnTo>
                <a:lnTo>
                  <a:pt x="234948" y="77538"/>
                </a:lnTo>
                <a:lnTo>
                  <a:pt x="224715" y="77538"/>
                </a:lnTo>
                <a:lnTo>
                  <a:pt x="219956" y="75092"/>
                </a:lnTo>
                <a:lnTo>
                  <a:pt x="216429" y="70200"/>
                </a:lnTo>
                <a:lnTo>
                  <a:pt x="212903" y="65308"/>
                </a:lnTo>
                <a:lnTo>
                  <a:pt x="211140" y="59784"/>
                </a:lnTo>
                <a:lnTo>
                  <a:pt x="211140" y="46902"/>
                </a:lnTo>
                <a:lnTo>
                  <a:pt x="212740" y="41510"/>
                </a:lnTo>
                <a:lnTo>
                  <a:pt x="215940" y="37454"/>
                </a:lnTo>
                <a:lnTo>
                  <a:pt x="219141" y="33398"/>
                </a:lnTo>
                <a:lnTo>
                  <a:pt x="223064" y="31370"/>
                </a:lnTo>
                <a:lnTo>
                  <a:pt x="227712" y="31370"/>
                </a:lnTo>
                <a:lnTo>
                  <a:pt x="231686" y="31798"/>
                </a:lnTo>
                <a:lnTo>
                  <a:pt x="234336" y="33551"/>
                </a:lnTo>
                <a:lnTo>
                  <a:pt x="235784" y="37240"/>
                </a:lnTo>
                <a:lnTo>
                  <a:pt x="236518" y="40175"/>
                </a:lnTo>
                <a:lnTo>
                  <a:pt x="237791" y="43477"/>
                </a:lnTo>
                <a:lnTo>
                  <a:pt x="241205" y="45923"/>
                </a:lnTo>
                <a:lnTo>
                  <a:pt x="244589" y="45923"/>
                </a:lnTo>
                <a:lnTo>
                  <a:pt x="247912" y="43019"/>
                </a:lnTo>
                <a:lnTo>
                  <a:pt x="248380" y="40420"/>
                </a:lnTo>
                <a:lnTo>
                  <a:pt x="248380" y="37281"/>
                </a:lnTo>
                <a:lnTo>
                  <a:pt x="246536" y="34396"/>
                </a:lnTo>
                <a:lnTo>
                  <a:pt x="242846" y="31767"/>
                </a:lnTo>
                <a:lnTo>
                  <a:pt x="239157" y="29138"/>
                </a:lnTo>
                <a:lnTo>
                  <a:pt x="234764" y="27823"/>
                </a:lnTo>
                <a:lnTo>
                  <a:pt x="221515" y="27823"/>
                </a:lnTo>
                <a:lnTo>
                  <a:pt x="214768" y="30860"/>
                </a:lnTo>
                <a:close/>
              </a:path>
              <a:path w="784499" h="87383">
                <a:moveTo>
                  <a:pt x="54057" y="53323"/>
                </a:moveTo>
                <a:lnTo>
                  <a:pt x="25255" y="53323"/>
                </a:lnTo>
                <a:lnTo>
                  <a:pt x="55830" y="58398"/>
                </a:lnTo>
                <a:lnTo>
                  <a:pt x="61028" y="70445"/>
                </a:lnTo>
                <a:lnTo>
                  <a:pt x="61761" y="72157"/>
                </a:lnTo>
                <a:lnTo>
                  <a:pt x="62740" y="75337"/>
                </a:lnTo>
                <a:lnTo>
                  <a:pt x="63352" y="78578"/>
                </a:lnTo>
                <a:lnTo>
                  <a:pt x="61761" y="82033"/>
                </a:lnTo>
                <a:lnTo>
                  <a:pt x="58337" y="82899"/>
                </a:lnTo>
                <a:lnTo>
                  <a:pt x="54668" y="83225"/>
                </a:lnTo>
                <a:lnTo>
                  <a:pt x="54668" y="85488"/>
                </a:lnTo>
                <a:lnTo>
                  <a:pt x="86527" y="85488"/>
                </a:lnTo>
                <a:lnTo>
                  <a:pt x="86527" y="83225"/>
                </a:lnTo>
                <a:lnTo>
                  <a:pt x="83592" y="82818"/>
                </a:lnTo>
                <a:lnTo>
                  <a:pt x="79016" y="79811"/>
                </a:lnTo>
                <a:lnTo>
                  <a:pt x="77355" y="76886"/>
                </a:lnTo>
                <a:lnTo>
                  <a:pt x="75276" y="72157"/>
                </a:lnTo>
                <a:lnTo>
                  <a:pt x="44089" y="1161"/>
                </a:lnTo>
                <a:lnTo>
                  <a:pt x="41643" y="1161"/>
                </a:lnTo>
                <a:lnTo>
                  <a:pt x="39564" y="18834"/>
                </a:lnTo>
                <a:lnTo>
                  <a:pt x="54057" y="53323"/>
                </a:lnTo>
                <a:close/>
              </a:path>
              <a:path w="784499" h="87383">
                <a:moveTo>
                  <a:pt x="25255" y="53323"/>
                </a:moveTo>
                <a:lnTo>
                  <a:pt x="39564" y="18834"/>
                </a:lnTo>
                <a:lnTo>
                  <a:pt x="41643" y="1161"/>
                </a:lnTo>
                <a:lnTo>
                  <a:pt x="15532" y="62618"/>
                </a:lnTo>
                <a:lnTo>
                  <a:pt x="11618" y="71831"/>
                </a:lnTo>
                <a:lnTo>
                  <a:pt x="8856" y="77477"/>
                </a:lnTo>
                <a:lnTo>
                  <a:pt x="7246" y="79556"/>
                </a:lnTo>
                <a:lnTo>
                  <a:pt x="3220" y="82858"/>
                </a:lnTo>
                <a:lnTo>
                  <a:pt x="0" y="83225"/>
                </a:lnTo>
                <a:lnTo>
                  <a:pt x="0" y="85488"/>
                </a:lnTo>
                <a:lnTo>
                  <a:pt x="24827" y="85488"/>
                </a:lnTo>
                <a:lnTo>
                  <a:pt x="24827" y="83225"/>
                </a:lnTo>
                <a:lnTo>
                  <a:pt x="21892" y="82980"/>
                </a:lnTo>
                <a:lnTo>
                  <a:pt x="18834" y="82124"/>
                </a:lnTo>
                <a:lnTo>
                  <a:pt x="16266" y="79842"/>
                </a:lnTo>
                <a:lnTo>
                  <a:pt x="16582" y="75225"/>
                </a:lnTo>
                <a:lnTo>
                  <a:pt x="17846" y="71597"/>
                </a:lnTo>
                <a:lnTo>
                  <a:pt x="19792" y="66592"/>
                </a:lnTo>
                <a:lnTo>
                  <a:pt x="23053" y="58398"/>
                </a:lnTo>
                <a:lnTo>
                  <a:pt x="55830" y="58398"/>
                </a:lnTo>
                <a:lnTo>
                  <a:pt x="25255" y="53323"/>
                </a:lnTo>
                <a:close/>
              </a:path>
              <a:path w="784499" h="87383">
                <a:moveTo>
                  <a:pt x="159027" y="2629"/>
                </a:moveTo>
                <a:lnTo>
                  <a:pt x="88276" y="2629"/>
                </a:lnTo>
                <a:lnTo>
                  <a:pt x="87543" y="23909"/>
                </a:lnTo>
                <a:lnTo>
                  <a:pt x="90600" y="23909"/>
                </a:lnTo>
                <a:lnTo>
                  <a:pt x="91864" y="17183"/>
                </a:lnTo>
                <a:lnTo>
                  <a:pt x="93749" y="12821"/>
                </a:lnTo>
                <a:lnTo>
                  <a:pt x="96257" y="10823"/>
                </a:lnTo>
                <a:lnTo>
                  <a:pt x="98764" y="8826"/>
                </a:lnTo>
                <a:lnTo>
                  <a:pt x="103482" y="7827"/>
                </a:lnTo>
                <a:lnTo>
                  <a:pt x="117384" y="7827"/>
                </a:lnTo>
                <a:lnTo>
                  <a:pt x="117384" y="75867"/>
                </a:lnTo>
                <a:lnTo>
                  <a:pt x="116732" y="79251"/>
                </a:lnTo>
                <a:lnTo>
                  <a:pt x="114123" y="81941"/>
                </a:lnTo>
                <a:lnTo>
                  <a:pt x="110821" y="82818"/>
                </a:lnTo>
                <a:lnTo>
                  <a:pt x="105521" y="83225"/>
                </a:lnTo>
                <a:lnTo>
                  <a:pt x="105521" y="85488"/>
                </a:lnTo>
                <a:lnTo>
                  <a:pt x="142028" y="85488"/>
                </a:lnTo>
                <a:lnTo>
                  <a:pt x="142028" y="83225"/>
                </a:lnTo>
                <a:lnTo>
                  <a:pt x="136932" y="82858"/>
                </a:lnTo>
                <a:lnTo>
                  <a:pt x="133629" y="82094"/>
                </a:lnTo>
                <a:lnTo>
                  <a:pt x="130613" y="79770"/>
                </a:lnTo>
                <a:lnTo>
                  <a:pt x="129859" y="76764"/>
                </a:lnTo>
                <a:lnTo>
                  <a:pt x="129859" y="7827"/>
                </a:lnTo>
                <a:lnTo>
                  <a:pt x="144087" y="7827"/>
                </a:lnTo>
                <a:lnTo>
                  <a:pt x="148846" y="8836"/>
                </a:lnTo>
                <a:lnTo>
                  <a:pt x="153371" y="12872"/>
                </a:lnTo>
                <a:lnTo>
                  <a:pt x="155236" y="17223"/>
                </a:lnTo>
                <a:lnTo>
                  <a:pt x="156704" y="23909"/>
                </a:lnTo>
                <a:lnTo>
                  <a:pt x="159700" y="23909"/>
                </a:lnTo>
                <a:lnTo>
                  <a:pt x="159027" y="2629"/>
                </a:lnTo>
                <a:close/>
              </a:path>
              <a:path w="784499" h="87383">
                <a:moveTo>
                  <a:pt x="294857" y="73401"/>
                </a:moveTo>
                <a:lnTo>
                  <a:pt x="292390" y="77599"/>
                </a:lnTo>
                <a:lnTo>
                  <a:pt x="289924" y="81798"/>
                </a:lnTo>
                <a:lnTo>
                  <a:pt x="286408" y="83898"/>
                </a:lnTo>
                <a:lnTo>
                  <a:pt x="276012" y="83898"/>
                </a:lnTo>
                <a:lnTo>
                  <a:pt x="271457" y="80759"/>
                </a:lnTo>
                <a:lnTo>
                  <a:pt x="268175" y="74480"/>
                </a:lnTo>
                <a:lnTo>
                  <a:pt x="271997" y="87383"/>
                </a:lnTo>
                <a:lnTo>
                  <a:pt x="287978" y="87383"/>
                </a:lnTo>
                <a:lnTo>
                  <a:pt x="294623" y="84387"/>
                </a:lnTo>
                <a:lnTo>
                  <a:pt x="299759" y="78394"/>
                </a:lnTo>
                <a:lnTo>
                  <a:pt x="304896" y="72402"/>
                </a:lnTo>
                <a:lnTo>
                  <a:pt x="307464" y="65349"/>
                </a:lnTo>
                <a:lnTo>
                  <a:pt x="307464" y="48431"/>
                </a:lnTo>
                <a:lnTo>
                  <a:pt x="304814" y="41378"/>
                </a:lnTo>
                <a:lnTo>
                  <a:pt x="299515" y="36078"/>
                </a:lnTo>
                <a:lnTo>
                  <a:pt x="294215" y="30779"/>
                </a:lnTo>
                <a:lnTo>
                  <a:pt x="287529" y="28129"/>
                </a:lnTo>
                <a:lnTo>
                  <a:pt x="271344" y="28129"/>
                </a:lnTo>
                <a:lnTo>
                  <a:pt x="264710" y="30931"/>
                </a:lnTo>
                <a:lnTo>
                  <a:pt x="259553" y="36537"/>
                </a:lnTo>
                <a:lnTo>
                  <a:pt x="254396" y="42143"/>
                </a:lnTo>
                <a:lnTo>
                  <a:pt x="251817" y="49002"/>
                </a:lnTo>
                <a:lnTo>
                  <a:pt x="251817" y="65797"/>
                </a:lnTo>
                <a:lnTo>
                  <a:pt x="254528" y="73013"/>
                </a:lnTo>
                <a:lnTo>
                  <a:pt x="259950" y="78761"/>
                </a:lnTo>
                <a:lnTo>
                  <a:pt x="265372" y="84509"/>
                </a:lnTo>
                <a:lnTo>
                  <a:pt x="264893" y="68203"/>
                </a:lnTo>
                <a:lnTo>
                  <a:pt x="263252" y="61435"/>
                </a:lnTo>
                <a:lnTo>
                  <a:pt x="263252" y="45088"/>
                </a:lnTo>
                <a:lnTo>
                  <a:pt x="265291" y="38688"/>
                </a:lnTo>
                <a:lnTo>
                  <a:pt x="269367" y="34978"/>
                </a:lnTo>
                <a:lnTo>
                  <a:pt x="271732" y="32858"/>
                </a:lnTo>
                <a:lnTo>
                  <a:pt x="274524" y="31798"/>
                </a:lnTo>
                <a:lnTo>
                  <a:pt x="283697" y="31798"/>
                </a:lnTo>
                <a:lnTo>
                  <a:pt x="288242" y="34916"/>
                </a:lnTo>
                <a:lnTo>
                  <a:pt x="291381" y="41154"/>
                </a:lnTo>
                <a:lnTo>
                  <a:pt x="294521" y="47391"/>
                </a:lnTo>
                <a:lnTo>
                  <a:pt x="296090" y="54036"/>
                </a:lnTo>
                <a:lnTo>
                  <a:pt x="296090" y="67897"/>
                </a:lnTo>
                <a:lnTo>
                  <a:pt x="294857" y="73401"/>
                </a:lnTo>
                <a:close/>
              </a:path>
              <a:path w="784499" h="87383">
                <a:moveTo>
                  <a:pt x="268175" y="74480"/>
                </a:moveTo>
                <a:lnTo>
                  <a:pt x="264893" y="68203"/>
                </a:lnTo>
                <a:lnTo>
                  <a:pt x="265372" y="84509"/>
                </a:lnTo>
                <a:lnTo>
                  <a:pt x="271997" y="87383"/>
                </a:lnTo>
                <a:lnTo>
                  <a:pt x="268175" y="74480"/>
                </a:lnTo>
                <a:close/>
              </a:path>
              <a:path w="784499" h="87383">
                <a:moveTo>
                  <a:pt x="370155" y="70567"/>
                </a:moveTo>
                <a:lnTo>
                  <a:pt x="370155" y="74684"/>
                </a:lnTo>
                <a:lnTo>
                  <a:pt x="370624" y="77905"/>
                </a:lnTo>
                <a:lnTo>
                  <a:pt x="371562" y="80229"/>
                </a:lnTo>
                <a:lnTo>
                  <a:pt x="373274" y="84509"/>
                </a:lnTo>
                <a:lnTo>
                  <a:pt x="376535" y="86649"/>
                </a:lnTo>
                <a:lnTo>
                  <a:pt x="383547" y="86649"/>
                </a:lnTo>
                <a:lnTo>
                  <a:pt x="388195" y="84876"/>
                </a:lnTo>
                <a:lnTo>
                  <a:pt x="392802" y="81676"/>
                </a:lnTo>
                <a:lnTo>
                  <a:pt x="394921" y="78822"/>
                </a:lnTo>
                <a:lnTo>
                  <a:pt x="396267" y="76988"/>
                </a:lnTo>
                <a:lnTo>
                  <a:pt x="393291" y="77151"/>
                </a:lnTo>
                <a:lnTo>
                  <a:pt x="389897" y="79638"/>
                </a:lnTo>
                <a:lnTo>
                  <a:pt x="387156" y="79984"/>
                </a:lnTo>
                <a:lnTo>
                  <a:pt x="384302" y="79984"/>
                </a:lnTo>
                <a:lnTo>
                  <a:pt x="382385" y="78578"/>
                </a:lnTo>
                <a:lnTo>
                  <a:pt x="381407" y="75765"/>
                </a:lnTo>
                <a:lnTo>
                  <a:pt x="380612" y="71831"/>
                </a:lnTo>
                <a:lnTo>
                  <a:pt x="380734" y="33510"/>
                </a:lnTo>
                <a:lnTo>
                  <a:pt x="393209" y="33510"/>
                </a:lnTo>
                <a:lnTo>
                  <a:pt x="393209" y="29107"/>
                </a:lnTo>
                <a:lnTo>
                  <a:pt x="380857" y="29107"/>
                </a:lnTo>
                <a:lnTo>
                  <a:pt x="380857" y="14064"/>
                </a:lnTo>
                <a:lnTo>
                  <a:pt x="379756" y="13025"/>
                </a:lnTo>
                <a:lnTo>
                  <a:pt x="375149" y="19221"/>
                </a:lnTo>
                <a:lnTo>
                  <a:pt x="372224" y="23043"/>
                </a:lnTo>
                <a:lnTo>
                  <a:pt x="370981" y="24490"/>
                </a:lnTo>
                <a:lnTo>
                  <a:pt x="367709" y="27823"/>
                </a:lnTo>
                <a:lnTo>
                  <a:pt x="364896" y="30146"/>
                </a:lnTo>
                <a:lnTo>
                  <a:pt x="363918" y="30962"/>
                </a:lnTo>
                <a:lnTo>
                  <a:pt x="363490" y="33510"/>
                </a:lnTo>
                <a:lnTo>
                  <a:pt x="370155" y="33510"/>
                </a:lnTo>
                <a:lnTo>
                  <a:pt x="370155" y="70567"/>
                </a:lnTo>
                <a:close/>
              </a:path>
              <a:path w="784499" h="87383">
                <a:moveTo>
                  <a:pt x="482711" y="73401"/>
                </a:moveTo>
                <a:lnTo>
                  <a:pt x="480245" y="77599"/>
                </a:lnTo>
                <a:lnTo>
                  <a:pt x="477778" y="81798"/>
                </a:lnTo>
                <a:lnTo>
                  <a:pt x="474262" y="83898"/>
                </a:lnTo>
                <a:lnTo>
                  <a:pt x="463867" y="83898"/>
                </a:lnTo>
                <a:lnTo>
                  <a:pt x="459311" y="80759"/>
                </a:lnTo>
                <a:lnTo>
                  <a:pt x="456029" y="74480"/>
                </a:lnTo>
                <a:lnTo>
                  <a:pt x="459851" y="87383"/>
                </a:lnTo>
                <a:lnTo>
                  <a:pt x="475832" y="87383"/>
                </a:lnTo>
                <a:lnTo>
                  <a:pt x="482477" y="84387"/>
                </a:lnTo>
                <a:lnTo>
                  <a:pt x="487613" y="78394"/>
                </a:lnTo>
                <a:lnTo>
                  <a:pt x="492750" y="72402"/>
                </a:lnTo>
                <a:lnTo>
                  <a:pt x="495318" y="65349"/>
                </a:lnTo>
                <a:lnTo>
                  <a:pt x="495318" y="48431"/>
                </a:lnTo>
                <a:lnTo>
                  <a:pt x="492668" y="41378"/>
                </a:lnTo>
                <a:lnTo>
                  <a:pt x="487369" y="36078"/>
                </a:lnTo>
                <a:lnTo>
                  <a:pt x="482069" y="30779"/>
                </a:lnTo>
                <a:lnTo>
                  <a:pt x="475383" y="28129"/>
                </a:lnTo>
                <a:lnTo>
                  <a:pt x="459199" y="28129"/>
                </a:lnTo>
                <a:lnTo>
                  <a:pt x="452564" y="30931"/>
                </a:lnTo>
                <a:lnTo>
                  <a:pt x="447407" y="36537"/>
                </a:lnTo>
                <a:lnTo>
                  <a:pt x="442250" y="42143"/>
                </a:lnTo>
                <a:lnTo>
                  <a:pt x="439672" y="49002"/>
                </a:lnTo>
                <a:lnTo>
                  <a:pt x="439672" y="65798"/>
                </a:lnTo>
                <a:lnTo>
                  <a:pt x="442382" y="73013"/>
                </a:lnTo>
                <a:lnTo>
                  <a:pt x="447804" y="78761"/>
                </a:lnTo>
                <a:lnTo>
                  <a:pt x="453226" y="84509"/>
                </a:lnTo>
                <a:lnTo>
                  <a:pt x="452747" y="68203"/>
                </a:lnTo>
                <a:lnTo>
                  <a:pt x="451106" y="61435"/>
                </a:lnTo>
                <a:lnTo>
                  <a:pt x="451106" y="45088"/>
                </a:lnTo>
                <a:lnTo>
                  <a:pt x="453145" y="38688"/>
                </a:lnTo>
                <a:lnTo>
                  <a:pt x="457222" y="34978"/>
                </a:lnTo>
                <a:lnTo>
                  <a:pt x="459586" y="32858"/>
                </a:lnTo>
                <a:lnTo>
                  <a:pt x="462378" y="31798"/>
                </a:lnTo>
                <a:lnTo>
                  <a:pt x="471551" y="31798"/>
                </a:lnTo>
                <a:lnTo>
                  <a:pt x="476097" y="34916"/>
                </a:lnTo>
                <a:lnTo>
                  <a:pt x="479236" y="41154"/>
                </a:lnTo>
                <a:lnTo>
                  <a:pt x="482375" y="47391"/>
                </a:lnTo>
                <a:lnTo>
                  <a:pt x="483944" y="54036"/>
                </a:lnTo>
                <a:lnTo>
                  <a:pt x="483944" y="67897"/>
                </a:lnTo>
                <a:lnTo>
                  <a:pt x="482711" y="73401"/>
                </a:lnTo>
                <a:close/>
              </a:path>
              <a:path w="784499" h="87383">
                <a:moveTo>
                  <a:pt x="456029" y="74480"/>
                </a:moveTo>
                <a:lnTo>
                  <a:pt x="452747" y="68203"/>
                </a:lnTo>
                <a:lnTo>
                  <a:pt x="453226" y="84509"/>
                </a:lnTo>
                <a:lnTo>
                  <a:pt x="459851" y="87383"/>
                </a:lnTo>
                <a:lnTo>
                  <a:pt x="456029" y="74480"/>
                </a:lnTo>
                <a:close/>
              </a:path>
              <a:path w="784499" h="87383">
                <a:moveTo>
                  <a:pt x="537757" y="29107"/>
                </a:moveTo>
                <a:lnTo>
                  <a:pt x="522408" y="29107"/>
                </a:lnTo>
                <a:lnTo>
                  <a:pt x="522408" y="11965"/>
                </a:lnTo>
                <a:lnTo>
                  <a:pt x="523325" y="8193"/>
                </a:lnTo>
                <a:lnTo>
                  <a:pt x="524426" y="5136"/>
                </a:lnTo>
                <a:lnTo>
                  <a:pt x="526525" y="3607"/>
                </a:lnTo>
                <a:lnTo>
                  <a:pt x="531010" y="3607"/>
                </a:lnTo>
                <a:lnTo>
                  <a:pt x="533639" y="5085"/>
                </a:lnTo>
                <a:lnTo>
                  <a:pt x="535922" y="8255"/>
                </a:lnTo>
                <a:lnTo>
                  <a:pt x="538124" y="11302"/>
                </a:lnTo>
                <a:lnTo>
                  <a:pt x="540855" y="13086"/>
                </a:lnTo>
                <a:lnTo>
                  <a:pt x="543423" y="13086"/>
                </a:lnTo>
                <a:lnTo>
                  <a:pt x="546562" y="10436"/>
                </a:lnTo>
                <a:lnTo>
                  <a:pt x="547051" y="7888"/>
                </a:lnTo>
                <a:lnTo>
                  <a:pt x="545635" y="3566"/>
                </a:lnTo>
                <a:lnTo>
                  <a:pt x="542801" y="2140"/>
                </a:lnTo>
                <a:lnTo>
                  <a:pt x="539968" y="713"/>
                </a:lnTo>
                <a:lnTo>
                  <a:pt x="536758" y="0"/>
                </a:lnTo>
                <a:lnTo>
                  <a:pt x="524242" y="0"/>
                </a:lnTo>
                <a:lnTo>
                  <a:pt x="518107" y="4260"/>
                </a:lnTo>
                <a:lnTo>
                  <a:pt x="514764" y="12780"/>
                </a:lnTo>
                <a:lnTo>
                  <a:pt x="513011" y="17223"/>
                </a:lnTo>
                <a:lnTo>
                  <a:pt x="512135" y="22666"/>
                </a:lnTo>
                <a:lnTo>
                  <a:pt x="512135" y="29107"/>
                </a:lnTo>
                <a:lnTo>
                  <a:pt x="501678" y="29107"/>
                </a:lnTo>
                <a:lnTo>
                  <a:pt x="501678" y="33204"/>
                </a:lnTo>
                <a:lnTo>
                  <a:pt x="512135" y="33204"/>
                </a:lnTo>
                <a:lnTo>
                  <a:pt x="512135" y="76988"/>
                </a:lnTo>
                <a:lnTo>
                  <a:pt x="511452" y="79954"/>
                </a:lnTo>
                <a:lnTo>
                  <a:pt x="508720" y="82767"/>
                </a:lnTo>
                <a:lnTo>
                  <a:pt x="505877" y="83572"/>
                </a:lnTo>
                <a:lnTo>
                  <a:pt x="501556" y="83775"/>
                </a:lnTo>
                <a:lnTo>
                  <a:pt x="501556" y="85488"/>
                </a:lnTo>
                <a:lnTo>
                  <a:pt x="534149" y="85488"/>
                </a:lnTo>
                <a:lnTo>
                  <a:pt x="534149" y="83775"/>
                </a:lnTo>
                <a:lnTo>
                  <a:pt x="528890" y="83409"/>
                </a:lnTo>
                <a:lnTo>
                  <a:pt x="525639" y="82583"/>
                </a:lnTo>
                <a:lnTo>
                  <a:pt x="523152" y="80015"/>
                </a:lnTo>
                <a:lnTo>
                  <a:pt x="522530" y="77069"/>
                </a:lnTo>
                <a:lnTo>
                  <a:pt x="522530" y="33204"/>
                </a:lnTo>
                <a:lnTo>
                  <a:pt x="537757" y="33204"/>
                </a:lnTo>
                <a:lnTo>
                  <a:pt x="537757" y="29107"/>
                </a:lnTo>
                <a:close/>
              </a:path>
              <a:path w="784499" h="87383">
                <a:moveTo>
                  <a:pt x="613734" y="30514"/>
                </a:moveTo>
                <a:lnTo>
                  <a:pt x="609616" y="28353"/>
                </a:lnTo>
                <a:lnTo>
                  <a:pt x="606885" y="27700"/>
                </a:lnTo>
                <a:lnTo>
                  <a:pt x="596449" y="27700"/>
                </a:lnTo>
                <a:lnTo>
                  <a:pt x="592291" y="38005"/>
                </a:lnTo>
                <a:lnTo>
                  <a:pt x="595144" y="33459"/>
                </a:lnTo>
                <a:lnTo>
                  <a:pt x="599139" y="31186"/>
                </a:lnTo>
                <a:lnTo>
                  <a:pt x="606967" y="31186"/>
                </a:lnTo>
                <a:lnTo>
                  <a:pt x="609729" y="32277"/>
                </a:lnTo>
                <a:lnTo>
                  <a:pt x="612562" y="34458"/>
                </a:lnTo>
                <a:lnTo>
                  <a:pt x="615395" y="36639"/>
                </a:lnTo>
                <a:lnTo>
                  <a:pt x="616812" y="33204"/>
                </a:lnTo>
                <a:lnTo>
                  <a:pt x="613734" y="30514"/>
                </a:lnTo>
                <a:close/>
              </a:path>
              <a:path w="784499" h="87383">
                <a:moveTo>
                  <a:pt x="633017" y="78150"/>
                </a:moveTo>
                <a:lnTo>
                  <a:pt x="630204" y="78150"/>
                </a:lnTo>
                <a:lnTo>
                  <a:pt x="627819" y="76560"/>
                </a:lnTo>
                <a:lnTo>
                  <a:pt x="626841" y="73645"/>
                </a:lnTo>
                <a:lnTo>
                  <a:pt x="626983" y="16194"/>
                </a:lnTo>
                <a:lnTo>
                  <a:pt x="627146" y="6542"/>
                </a:lnTo>
                <a:lnTo>
                  <a:pt x="627269" y="122"/>
                </a:lnTo>
                <a:lnTo>
                  <a:pt x="626902" y="0"/>
                </a:lnTo>
                <a:lnTo>
                  <a:pt x="623661" y="1161"/>
                </a:lnTo>
                <a:lnTo>
                  <a:pt x="620664" y="2160"/>
                </a:lnTo>
                <a:lnTo>
                  <a:pt x="616995" y="3220"/>
                </a:lnTo>
                <a:lnTo>
                  <a:pt x="613326" y="4219"/>
                </a:lnTo>
                <a:lnTo>
                  <a:pt x="608312" y="5503"/>
                </a:lnTo>
                <a:lnTo>
                  <a:pt x="608312" y="7521"/>
                </a:lnTo>
                <a:lnTo>
                  <a:pt x="612042" y="7215"/>
                </a:lnTo>
                <a:lnTo>
                  <a:pt x="616537" y="9559"/>
                </a:lnTo>
                <a:lnTo>
                  <a:pt x="616812" y="13758"/>
                </a:lnTo>
                <a:lnTo>
                  <a:pt x="616812" y="33204"/>
                </a:lnTo>
                <a:lnTo>
                  <a:pt x="615395" y="36639"/>
                </a:lnTo>
                <a:lnTo>
                  <a:pt x="616812" y="40379"/>
                </a:lnTo>
                <a:lnTo>
                  <a:pt x="616812" y="71912"/>
                </a:lnTo>
                <a:lnTo>
                  <a:pt x="615834" y="75357"/>
                </a:lnTo>
                <a:lnTo>
                  <a:pt x="611920" y="79108"/>
                </a:lnTo>
                <a:lnTo>
                  <a:pt x="609351" y="80045"/>
                </a:lnTo>
                <a:lnTo>
                  <a:pt x="600138" y="80045"/>
                </a:lnTo>
                <a:lnTo>
                  <a:pt x="595603" y="77477"/>
                </a:lnTo>
                <a:lnTo>
                  <a:pt x="592566" y="72341"/>
                </a:lnTo>
                <a:lnTo>
                  <a:pt x="589529" y="67204"/>
                </a:lnTo>
                <a:lnTo>
                  <a:pt x="588010" y="61354"/>
                </a:lnTo>
                <a:lnTo>
                  <a:pt x="588010" y="48145"/>
                </a:lnTo>
                <a:lnTo>
                  <a:pt x="589437" y="42550"/>
                </a:lnTo>
                <a:lnTo>
                  <a:pt x="592291" y="38005"/>
                </a:lnTo>
                <a:lnTo>
                  <a:pt x="596449" y="27700"/>
                </a:lnTo>
                <a:lnTo>
                  <a:pt x="590140" y="30870"/>
                </a:lnTo>
                <a:lnTo>
                  <a:pt x="584983" y="37209"/>
                </a:lnTo>
                <a:lnTo>
                  <a:pt x="579826" y="43549"/>
                </a:lnTo>
                <a:lnTo>
                  <a:pt x="577248" y="51142"/>
                </a:lnTo>
                <a:lnTo>
                  <a:pt x="577248" y="67041"/>
                </a:lnTo>
                <a:lnTo>
                  <a:pt x="579398" y="73248"/>
                </a:lnTo>
                <a:lnTo>
                  <a:pt x="583699" y="78608"/>
                </a:lnTo>
                <a:lnTo>
                  <a:pt x="588000" y="83969"/>
                </a:lnTo>
                <a:lnTo>
                  <a:pt x="593616" y="86649"/>
                </a:lnTo>
                <a:lnTo>
                  <a:pt x="604460" y="86649"/>
                </a:lnTo>
                <a:lnTo>
                  <a:pt x="607904" y="85732"/>
                </a:lnTo>
                <a:lnTo>
                  <a:pt x="610880" y="83898"/>
                </a:lnTo>
                <a:lnTo>
                  <a:pt x="612552" y="82838"/>
                </a:lnTo>
                <a:lnTo>
                  <a:pt x="616812" y="78578"/>
                </a:lnTo>
                <a:lnTo>
                  <a:pt x="616812" y="86099"/>
                </a:lnTo>
                <a:lnTo>
                  <a:pt x="617240" y="86649"/>
                </a:lnTo>
                <a:lnTo>
                  <a:pt x="626841" y="83042"/>
                </a:lnTo>
                <a:lnTo>
                  <a:pt x="632507" y="81085"/>
                </a:lnTo>
                <a:lnTo>
                  <a:pt x="635463" y="80066"/>
                </a:lnTo>
                <a:lnTo>
                  <a:pt x="635708" y="77966"/>
                </a:lnTo>
                <a:lnTo>
                  <a:pt x="633017" y="78150"/>
                </a:lnTo>
                <a:close/>
              </a:path>
              <a:path w="784499" h="87383">
                <a:moveTo>
                  <a:pt x="651444" y="31105"/>
                </a:moveTo>
                <a:lnTo>
                  <a:pt x="646592" y="37056"/>
                </a:lnTo>
                <a:lnTo>
                  <a:pt x="648549" y="47085"/>
                </a:lnTo>
                <a:lnTo>
                  <a:pt x="649120" y="43743"/>
                </a:lnTo>
                <a:lnTo>
                  <a:pt x="650057" y="40970"/>
                </a:lnTo>
                <a:lnTo>
                  <a:pt x="651362" y="38769"/>
                </a:lnTo>
                <a:lnTo>
                  <a:pt x="653808" y="34651"/>
                </a:lnTo>
                <a:lnTo>
                  <a:pt x="657762" y="28129"/>
                </a:lnTo>
                <a:lnTo>
                  <a:pt x="651444" y="3110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4" name="object 824"/>
          <p:cNvSpPr/>
          <p:nvPr/>
        </p:nvSpPr>
        <p:spPr>
          <a:xfrm>
            <a:off x="3140867" y="3853146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89" y="79240"/>
                </a:moveTo>
                <a:lnTo>
                  <a:pt x="282386" y="82033"/>
                </a:lnTo>
                <a:lnTo>
                  <a:pt x="285382" y="84826"/>
                </a:lnTo>
                <a:lnTo>
                  <a:pt x="288939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2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4" y="79057"/>
                </a:lnTo>
                <a:lnTo>
                  <a:pt x="300660" y="82308"/>
                </a:lnTo>
                <a:lnTo>
                  <a:pt x="295686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5"/>
                </a:lnTo>
                <a:lnTo>
                  <a:pt x="277892" y="74889"/>
                </a:lnTo>
                <a:lnTo>
                  <a:pt x="279389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2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8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8" y="83409"/>
                </a:moveTo>
                <a:lnTo>
                  <a:pt x="10946" y="84509"/>
                </a:lnTo>
                <a:lnTo>
                  <a:pt x="7419" y="85549"/>
                </a:lnTo>
                <a:lnTo>
                  <a:pt x="3179" y="86527"/>
                </a:lnTo>
                <a:lnTo>
                  <a:pt x="3791" y="88974"/>
                </a:lnTo>
                <a:lnTo>
                  <a:pt x="10558" y="88118"/>
                </a:lnTo>
                <a:lnTo>
                  <a:pt x="16163" y="86894"/>
                </a:lnTo>
                <a:lnTo>
                  <a:pt x="20607" y="85304"/>
                </a:lnTo>
                <a:lnTo>
                  <a:pt x="28557" y="82492"/>
                </a:lnTo>
                <a:lnTo>
                  <a:pt x="35120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4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6" y="48472"/>
                </a:lnTo>
                <a:lnTo>
                  <a:pt x="15012" y="43416"/>
                </a:lnTo>
                <a:lnTo>
                  <a:pt x="12708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3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0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3" y="55830"/>
                </a:lnTo>
                <a:lnTo>
                  <a:pt x="32450" y="54974"/>
                </a:lnTo>
                <a:lnTo>
                  <a:pt x="35997" y="53404"/>
                </a:lnTo>
                <a:lnTo>
                  <a:pt x="39013" y="51122"/>
                </a:lnTo>
                <a:lnTo>
                  <a:pt x="41154" y="49531"/>
                </a:lnTo>
                <a:lnTo>
                  <a:pt x="40501" y="52956"/>
                </a:lnTo>
                <a:lnTo>
                  <a:pt x="38881" y="57206"/>
                </a:lnTo>
                <a:lnTo>
                  <a:pt x="36292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7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8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8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09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7" y="65186"/>
                </a:moveTo>
                <a:lnTo>
                  <a:pt x="133087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7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0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5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2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6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5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2" y="13025"/>
                </a:lnTo>
                <a:lnTo>
                  <a:pt x="209036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5" y="2507"/>
                </a:lnTo>
                <a:lnTo>
                  <a:pt x="207018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6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3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4" y="49898"/>
                </a:lnTo>
                <a:lnTo>
                  <a:pt x="257477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7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5" y="39686"/>
                </a:lnTo>
                <a:lnTo>
                  <a:pt x="238755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2" y="32420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8" y="87812"/>
                </a:lnTo>
                <a:lnTo>
                  <a:pt x="252820" y="87812"/>
                </a:lnTo>
                <a:lnTo>
                  <a:pt x="301067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0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7" y="9539"/>
                </a:lnTo>
                <a:lnTo>
                  <a:pt x="268250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3" y="3179"/>
                </a:lnTo>
                <a:lnTo>
                  <a:pt x="249253" y="3179"/>
                </a:lnTo>
                <a:lnTo>
                  <a:pt x="242995" y="6441"/>
                </a:lnTo>
                <a:lnTo>
                  <a:pt x="237532" y="12963"/>
                </a:lnTo>
                <a:lnTo>
                  <a:pt x="232069" y="19486"/>
                </a:lnTo>
                <a:lnTo>
                  <a:pt x="229338" y="26111"/>
                </a:lnTo>
                <a:lnTo>
                  <a:pt x="229338" y="38422"/>
                </a:lnTo>
                <a:lnTo>
                  <a:pt x="230887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5" name="object 825"/>
          <p:cNvSpPr/>
          <p:nvPr/>
        </p:nvSpPr>
        <p:spPr>
          <a:xfrm>
            <a:off x="3550731" y="3853146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9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8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5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3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0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4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6" y="48472"/>
                </a:lnTo>
                <a:lnTo>
                  <a:pt x="15012" y="43416"/>
                </a:lnTo>
                <a:lnTo>
                  <a:pt x="12708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1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1" y="54974"/>
                </a:lnTo>
                <a:lnTo>
                  <a:pt x="35997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1" y="52956"/>
                </a:lnTo>
                <a:lnTo>
                  <a:pt x="38882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6" y="81422"/>
                </a:lnTo>
                <a:lnTo>
                  <a:pt x="177574" y="78792"/>
                </a:lnTo>
                <a:lnTo>
                  <a:pt x="173803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89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4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1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20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6" name="object 826"/>
          <p:cNvSpPr/>
          <p:nvPr/>
        </p:nvSpPr>
        <p:spPr>
          <a:xfrm>
            <a:off x="3960595" y="3853146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9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8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5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4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1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5" y="47126"/>
                </a:lnTo>
                <a:lnTo>
                  <a:pt x="36109" y="48675"/>
                </a:lnTo>
                <a:lnTo>
                  <a:pt x="33153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5" y="48472"/>
                </a:lnTo>
                <a:lnTo>
                  <a:pt x="15012" y="43416"/>
                </a:lnTo>
                <a:lnTo>
                  <a:pt x="12709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7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2" y="52956"/>
                </a:lnTo>
                <a:lnTo>
                  <a:pt x="38882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3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2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2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20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7" name="object 827"/>
          <p:cNvSpPr/>
          <p:nvPr/>
        </p:nvSpPr>
        <p:spPr>
          <a:xfrm>
            <a:off x="4370458" y="3853146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69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1" y="82308"/>
                </a:lnTo>
                <a:lnTo>
                  <a:pt x="295687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8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2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5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6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3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9" y="83409"/>
                </a:moveTo>
                <a:lnTo>
                  <a:pt x="10946" y="84509"/>
                </a:lnTo>
                <a:lnTo>
                  <a:pt x="7420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4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1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6" y="47126"/>
                </a:lnTo>
                <a:lnTo>
                  <a:pt x="36109" y="48675"/>
                </a:lnTo>
                <a:lnTo>
                  <a:pt x="33153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5" y="48472"/>
                </a:lnTo>
                <a:lnTo>
                  <a:pt x="15012" y="43416"/>
                </a:lnTo>
                <a:lnTo>
                  <a:pt x="12709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0" y="14268"/>
                </a:lnTo>
                <a:lnTo>
                  <a:pt x="15257" y="10640"/>
                </a:lnTo>
                <a:lnTo>
                  <a:pt x="17724" y="7011"/>
                </a:lnTo>
                <a:lnTo>
                  <a:pt x="20954" y="5197"/>
                </a:lnTo>
                <a:lnTo>
                  <a:pt x="18263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7" y="44283"/>
                </a:lnTo>
                <a:lnTo>
                  <a:pt x="6084" y="49195"/>
                </a:lnTo>
                <a:lnTo>
                  <a:pt x="10141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6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2" y="52956"/>
                </a:lnTo>
                <a:lnTo>
                  <a:pt x="38881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8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9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3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33088" y="65186"/>
                </a:moveTo>
                <a:lnTo>
                  <a:pt x="133088" y="86038"/>
                </a:lnTo>
                <a:lnTo>
                  <a:pt x="142810" y="86038"/>
                </a:lnTo>
                <a:lnTo>
                  <a:pt x="142810" y="65186"/>
                </a:lnTo>
                <a:lnTo>
                  <a:pt x="155591" y="65186"/>
                </a:lnTo>
                <a:lnTo>
                  <a:pt x="155591" y="57053"/>
                </a:lnTo>
                <a:lnTo>
                  <a:pt x="142810" y="57053"/>
                </a:lnTo>
                <a:lnTo>
                  <a:pt x="142810" y="2018"/>
                </a:lnTo>
                <a:lnTo>
                  <a:pt x="137001" y="2018"/>
                </a:lnTo>
                <a:lnTo>
                  <a:pt x="132965" y="14615"/>
                </a:lnTo>
                <a:lnTo>
                  <a:pt x="132965" y="57053"/>
                </a:lnTo>
                <a:lnTo>
                  <a:pt x="97865" y="57053"/>
                </a:lnTo>
                <a:lnTo>
                  <a:pt x="97865" y="65186"/>
                </a:lnTo>
                <a:lnTo>
                  <a:pt x="133088" y="65186"/>
                </a:lnTo>
                <a:close/>
              </a:path>
              <a:path w="318434" h="88974">
                <a:moveTo>
                  <a:pt x="137001" y="2018"/>
                </a:moveTo>
                <a:lnTo>
                  <a:pt x="97865" y="57053"/>
                </a:lnTo>
                <a:lnTo>
                  <a:pt x="102941" y="57053"/>
                </a:lnTo>
                <a:lnTo>
                  <a:pt x="132965" y="14615"/>
                </a:lnTo>
                <a:lnTo>
                  <a:pt x="137001" y="2018"/>
                </a:lnTo>
                <a:close/>
              </a:path>
              <a:path w="318434" h="88974">
                <a:moveTo>
                  <a:pt x="167454" y="32409"/>
                </a:moveTo>
                <a:lnTo>
                  <a:pt x="167026" y="33877"/>
                </a:lnTo>
                <a:lnTo>
                  <a:pt x="169533" y="34611"/>
                </a:lnTo>
                <a:lnTo>
                  <a:pt x="174914" y="34611"/>
                </a:lnTo>
                <a:lnTo>
                  <a:pt x="180724" y="35895"/>
                </a:lnTo>
                <a:lnTo>
                  <a:pt x="186961" y="38463"/>
                </a:lnTo>
                <a:lnTo>
                  <a:pt x="190314" y="40022"/>
                </a:lnTo>
                <a:lnTo>
                  <a:pt x="200458" y="48871"/>
                </a:lnTo>
                <a:lnTo>
                  <a:pt x="203839" y="61272"/>
                </a:lnTo>
                <a:lnTo>
                  <a:pt x="203839" y="67306"/>
                </a:lnTo>
                <a:lnTo>
                  <a:pt x="202086" y="72391"/>
                </a:lnTo>
                <a:lnTo>
                  <a:pt x="198580" y="76529"/>
                </a:lnTo>
                <a:lnTo>
                  <a:pt x="195073" y="80667"/>
                </a:lnTo>
                <a:lnTo>
                  <a:pt x="190977" y="82736"/>
                </a:lnTo>
                <a:lnTo>
                  <a:pt x="184250" y="82736"/>
                </a:lnTo>
                <a:lnTo>
                  <a:pt x="181345" y="81422"/>
                </a:lnTo>
                <a:lnTo>
                  <a:pt x="177574" y="78792"/>
                </a:lnTo>
                <a:lnTo>
                  <a:pt x="173804" y="76163"/>
                </a:lnTo>
                <a:lnTo>
                  <a:pt x="170756" y="74848"/>
                </a:lnTo>
                <a:lnTo>
                  <a:pt x="168433" y="74848"/>
                </a:lnTo>
                <a:lnTo>
                  <a:pt x="164366" y="76224"/>
                </a:lnTo>
                <a:lnTo>
                  <a:pt x="163051" y="79434"/>
                </a:lnTo>
                <a:lnTo>
                  <a:pt x="163051" y="82696"/>
                </a:lnTo>
                <a:lnTo>
                  <a:pt x="165090" y="84958"/>
                </a:lnTo>
                <a:lnTo>
                  <a:pt x="169166" y="86222"/>
                </a:lnTo>
                <a:lnTo>
                  <a:pt x="171612" y="86997"/>
                </a:lnTo>
                <a:lnTo>
                  <a:pt x="174833" y="87383"/>
                </a:lnTo>
                <a:lnTo>
                  <a:pt x="179500" y="87379"/>
                </a:lnTo>
                <a:lnTo>
                  <a:pt x="192567" y="85016"/>
                </a:lnTo>
                <a:lnTo>
                  <a:pt x="203197" y="78333"/>
                </a:lnTo>
                <a:lnTo>
                  <a:pt x="209617" y="72300"/>
                </a:lnTo>
                <a:lnTo>
                  <a:pt x="212828" y="64778"/>
                </a:lnTo>
                <a:lnTo>
                  <a:pt x="212828" y="51733"/>
                </a:lnTo>
                <a:lnTo>
                  <a:pt x="212073" y="47911"/>
                </a:lnTo>
                <a:lnTo>
                  <a:pt x="210565" y="44303"/>
                </a:lnTo>
                <a:lnTo>
                  <a:pt x="209057" y="40695"/>
                </a:lnTo>
                <a:lnTo>
                  <a:pt x="206835" y="37444"/>
                </a:lnTo>
                <a:lnTo>
                  <a:pt x="203900" y="34550"/>
                </a:lnTo>
                <a:lnTo>
                  <a:pt x="200475" y="31207"/>
                </a:lnTo>
                <a:lnTo>
                  <a:pt x="196216" y="28679"/>
                </a:lnTo>
                <a:lnTo>
                  <a:pt x="191119" y="26967"/>
                </a:lnTo>
                <a:lnTo>
                  <a:pt x="188021" y="25948"/>
                </a:lnTo>
                <a:lnTo>
                  <a:pt x="183129" y="24868"/>
                </a:lnTo>
                <a:lnTo>
                  <a:pt x="176443" y="23726"/>
                </a:lnTo>
                <a:lnTo>
                  <a:pt x="181641" y="13025"/>
                </a:lnTo>
                <a:lnTo>
                  <a:pt x="206163" y="13025"/>
                </a:lnTo>
                <a:lnTo>
                  <a:pt x="209037" y="12168"/>
                </a:lnTo>
                <a:lnTo>
                  <a:pt x="213806" y="856"/>
                </a:lnTo>
                <a:lnTo>
                  <a:pt x="212828" y="0"/>
                </a:lnTo>
                <a:lnTo>
                  <a:pt x="210046" y="2507"/>
                </a:lnTo>
                <a:lnTo>
                  <a:pt x="207019" y="3179"/>
                </a:lnTo>
                <a:lnTo>
                  <a:pt x="180785" y="3179"/>
                </a:lnTo>
                <a:lnTo>
                  <a:pt x="167454" y="32409"/>
                </a:lnTo>
                <a:close/>
              </a:path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7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1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1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6" y="39686"/>
                </a:lnTo>
                <a:lnTo>
                  <a:pt x="238756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20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1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4" y="3179"/>
                </a:lnTo>
                <a:lnTo>
                  <a:pt x="249253" y="3179"/>
                </a:lnTo>
                <a:lnTo>
                  <a:pt x="242996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8" name="object 828"/>
          <p:cNvSpPr/>
          <p:nvPr/>
        </p:nvSpPr>
        <p:spPr>
          <a:xfrm>
            <a:off x="4779154" y="3854602"/>
            <a:ext cx="290653" cy="75970"/>
          </a:xfrm>
          <a:custGeom>
            <a:avLst/>
            <a:gdLst/>
            <a:ahLst/>
            <a:cxnLst/>
            <a:rect l="l" t="t" r="r" b="b"/>
            <a:pathLst>
              <a:path w="319718" h="86099">
                <a:moveTo>
                  <a:pt x="113825" y="74848"/>
                </a:moveTo>
                <a:lnTo>
                  <a:pt x="120278" y="68159"/>
                </a:lnTo>
                <a:lnTo>
                  <a:pt x="130754" y="57019"/>
                </a:lnTo>
                <a:lnTo>
                  <a:pt x="138611" y="48221"/>
                </a:lnTo>
                <a:lnTo>
                  <a:pt x="143850" y="41765"/>
                </a:lnTo>
                <a:lnTo>
                  <a:pt x="148457" y="35569"/>
                </a:lnTo>
                <a:lnTo>
                  <a:pt x="150760" y="29128"/>
                </a:lnTo>
                <a:lnTo>
                  <a:pt x="150760" y="16163"/>
                </a:lnTo>
                <a:lnTo>
                  <a:pt x="148630" y="10854"/>
                </a:lnTo>
                <a:lnTo>
                  <a:pt x="144369" y="6512"/>
                </a:lnTo>
                <a:lnTo>
                  <a:pt x="140110" y="2170"/>
                </a:lnTo>
                <a:lnTo>
                  <a:pt x="134535" y="0"/>
                </a:lnTo>
                <a:lnTo>
                  <a:pt x="122060" y="0"/>
                </a:lnTo>
                <a:lnTo>
                  <a:pt x="116831" y="1824"/>
                </a:lnTo>
                <a:lnTo>
                  <a:pt x="111959" y="5472"/>
                </a:lnTo>
                <a:lnTo>
                  <a:pt x="107089" y="9121"/>
                </a:lnTo>
                <a:lnTo>
                  <a:pt x="103634" y="15634"/>
                </a:lnTo>
                <a:lnTo>
                  <a:pt x="101595" y="25010"/>
                </a:lnTo>
                <a:lnTo>
                  <a:pt x="104224" y="25560"/>
                </a:lnTo>
                <a:lnTo>
                  <a:pt x="105977" y="20913"/>
                </a:lnTo>
                <a:lnTo>
                  <a:pt x="107811" y="17468"/>
                </a:lnTo>
                <a:lnTo>
                  <a:pt x="109728" y="15226"/>
                </a:lnTo>
                <a:lnTo>
                  <a:pt x="113193" y="11149"/>
                </a:lnTo>
                <a:lnTo>
                  <a:pt x="117718" y="9111"/>
                </a:lnTo>
                <a:lnTo>
                  <a:pt x="127828" y="9111"/>
                </a:lnTo>
                <a:lnTo>
                  <a:pt x="131721" y="10691"/>
                </a:lnTo>
                <a:lnTo>
                  <a:pt x="134983" y="13850"/>
                </a:lnTo>
                <a:lnTo>
                  <a:pt x="138245" y="17010"/>
                </a:lnTo>
                <a:lnTo>
                  <a:pt x="139875" y="21606"/>
                </a:lnTo>
                <a:lnTo>
                  <a:pt x="139875" y="34529"/>
                </a:lnTo>
                <a:lnTo>
                  <a:pt x="137205" y="41602"/>
                </a:lnTo>
                <a:lnTo>
                  <a:pt x="131864" y="48859"/>
                </a:lnTo>
                <a:lnTo>
                  <a:pt x="128804" y="52818"/>
                </a:lnTo>
                <a:lnTo>
                  <a:pt x="121914" y="60964"/>
                </a:lnTo>
                <a:lnTo>
                  <a:pt x="112803" y="71018"/>
                </a:lnTo>
                <a:lnTo>
                  <a:pt x="101472" y="82981"/>
                </a:lnTo>
                <a:lnTo>
                  <a:pt x="101472" y="84387"/>
                </a:lnTo>
                <a:lnTo>
                  <a:pt x="150331" y="84387"/>
                </a:lnTo>
                <a:lnTo>
                  <a:pt x="157119" y="67326"/>
                </a:lnTo>
                <a:lnTo>
                  <a:pt x="155529" y="66592"/>
                </a:lnTo>
                <a:lnTo>
                  <a:pt x="153532" y="70221"/>
                </a:lnTo>
                <a:lnTo>
                  <a:pt x="151738" y="72504"/>
                </a:lnTo>
                <a:lnTo>
                  <a:pt x="148558" y="74379"/>
                </a:lnTo>
                <a:lnTo>
                  <a:pt x="145806" y="74848"/>
                </a:lnTo>
                <a:lnTo>
                  <a:pt x="113825" y="74848"/>
                </a:lnTo>
                <a:close/>
              </a:path>
              <a:path w="319718" h="86099">
                <a:moveTo>
                  <a:pt x="176443" y="74848"/>
                </a:moveTo>
                <a:lnTo>
                  <a:pt x="182896" y="68159"/>
                </a:lnTo>
                <a:lnTo>
                  <a:pt x="193372" y="57019"/>
                </a:lnTo>
                <a:lnTo>
                  <a:pt x="201229" y="48221"/>
                </a:lnTo>
                <a:lnTo>
                  <a:pt x="206468" y="41765"/>
                </a:lnTo>
                <a:lnTo>
                  <a:pt x="211075" y="35569"/>
                </a:lnTo>
                <a:lnTo>
                  <a:pt x="213378" y="29128"/>
                </a:lnTo>
                <a:lnTo>
                  <a:pt x="213378" y="16163"/>
                </a:lnTo>
                <a:lnTo>
                  <a:pt x="211248" y="10854"/>
                </a:lnTo>
                <a:lnTo>
                  <a:pt x="206987" y="6512"/>
                </a:lnTo>
                <a:lnTo>
                  <a:pt x="202728" y="2170"/>
                </a:lnTo>
                <a:lnTo>
                  <a:pt x="197153" y="0"/>
                </a:lnTo>
                <a:lnTo>
                  <a:pt x="184678" y="0"/>
                </a:lnTo>
                <a:lnTo>
                  <a:pt x="179449" y="1824"/>
                </a:lnTo>
                <a:lnTo>
                  <a:pt x="174578" y="5472"/>
                </a:lnTo>
                <a:lnTo>
                  <a:pt x="169707" y="9121"/>
                </a:lnTo>
                <a:lnTo>
                  <a:pt x="166252" y="15634"/>
                </a:lnTo>
                <a:lnTo>
                  <a:pt x="164213" y="25010"/>
                </a:lnTo>
                <a:lnTo>
                  <a:pt x="166842" y="25560"/>
                </a:lnTo>
                <a:lnTo>
                  <a:pt x="168595" y="20913"/>
                </a:lnTo>
                <a:lnTo>
                  <a:pt x="170429" y="17468"/>
                </a:lnTo>
                <a:lnTo>
                  <a:pt x="172346" y="15226"/>
                </a:lnTo>
                <a:lnTo>
                  <a:pt x="175811" y="11149"/>
                </a:lnTo>
                <a:lnTo>
                  <a:pt x="180336" y="9111"/>
                </a:lnTo>
                <a:lnTo>
                  <a:pt x="190446" y="9111"/>
                </a:lnTo>
                <a:lnTo>
                  <a:pt x="194340" y="10691"/>
                </a:lnTo>
                <a:lnTo>
                  <a:pt x="197601" y="13850"/>
                </a:lnTo>
                <a:lnTo>
                  <a:pt x="200863" y="17010"/>
                </a:lnTo>
                <a:lnTo>
                  <a:pt x="202493" y="21606"/>
                </a:lnTo>
                <a:lnTo>
                  <a:pt x="202493" y="34529"/>
                </a:lnTo>
                <a:lnTo>
                  <a:pt x="199823" y="41602"/>
                </a:lnTo>
                <a:lnTo>
                  <a:pt x="194482" y="48859"/>
                </a:lnTo>
                <a:lnTo>
                  <a:pt x="191422" y="52818"/>
                </a:lnTo>
                <a:lnTo>
                  <a:pt x="184532" y="60964"/>
                </a:lnTo>
                <a:lnTo>
                  <a:pt x="175421" y="71018"/>
                </a:lnTo>
                <a:lnTo>
                  <a:pt x="164090" y="82981"/>
                </a:lnTo>
                <a:lnTo>
                  <a:pt x="164090" y="84387"/>
                </a:lnTo>
                <a:lnTo>
                  <a:pt x="212949" y="84387"/>
                </a:lnTo>
                <a:lnTo>
                  <a:pt x="219737" y="67326"/>
                </a:lnTo>
                <a:lnTo>
                  <a:pt x="218147" y="66592"/>
                </a:lnTo>
                <a:lnTo>
                  <a:pt x="216150" y="70221"/>
                </a:lnTo>
                <a:lnTo>
                  <a:pt x="214356" y="72504"/>
                </a:lnTo>
                <a:lnTo>
                  <a:pt x="211176" y="74379"/>
                </a:lnTo>
                <a:lnTo>
                  <a:pt x="208424" y="74848"/>
                </a:lnTo>
                <a:lnTo>
                  <a:pt x="176443" y="74848"/>
                </a:lnTo>
                <a:close/>
              </a:path>
              <a:path w="319718" h="86099">
                <a:moveTo>
                  <a:pt x="294524" y="80657"/>
                </a:moveTo>
                <a:lnTo>
                  <a:pt x="290977" y="78517"/>
                </a:lnTo>
                <a:lnTo>
                  <a:pt x="294341" y="84571"/>
                </a:lnTo>
                <a:lnTo>
                  <a:pt x="301964" y="84571"/>
                </a:lnTo>
                <a:lnTo>
                  <a:pt x="296971" y="80657"/>
                </a:lnTo>
                <a:lnTo>
                  <a:pt x="294524" y="80657"/>
                </a:lnTo>
                <a:close/>
              </a:path>
              <a:path w="319718" h="86099">
                <a:moveTo>
                  <a:pt x="261625" y="34855"/>
                </a:moveTo>
                <a:lnTo>
                  <a:pt x="257467" y="40930"/>
                </a:lnTo>
                <a:lnTo>
                  <a:pt x="252881" y="43967"/>
                </a:lnTo>
                <a:lnTo>
                  <a:pt x="245217" y="43967"/>
                </a:lnTo>
                <a:lnTo>
                  <a:pt x="245604" y="48247"/>
                </a:lnTo>
                <a:lnTo>
                  <a:pt x="252738" y="48247"/>
                </a:lnTo>
                <a:lnTo>
                  <a:pt x="258761" y="44751"/>
                </a:lnTo>
                <a:lnTo>
                  <a:pt x="263674" y="37760"/>
                </a:lnTo>
                <a:lnTo>
                  <a:pt x="265783" y="28781"/>
                </a:lnTo>
                <a:lnTo>
                  <a:pt x="261625" y="34855"/>
                </a:lnTo>
                <a:close/>
              </a:path>
              <a:path w="319718" h="86099">
                <a:moveTo>
                  <a:pt x="232172" y="41011"/>
                </a:moveTo>
                <a:lnTo>
                  <a:pt x="235269" y="43906"/>
                </a:lnTo>
                <a:lnTo>
                  <a:pt x="238367" y="46800"/>
                </a:lnTo>
                <a:lnTo>
                  <a:pt x="241813" y="48247"/>
                </a:lnTo>
                <a:lnTo>
                  <a:pt x="245604" y="48247"/>
                </a:lnTo>
                <a:lnTo>
                  <a:pt x="245217" y="43967"/>
                </a:lnTo>
                <a:lnTo>
                  <a:pt x="241966" y="41674"/>
                </a:lnTo>
                <a:lnTo>
                  <a:pt x="240039" y="38035"/>
                </a:lnTo>
                <a:lnTo>
                  <a:pt x="240039" y="29392"/>
                </a:lnTo>
                <a:lnTo>
                  <a:pt x="242088" y="22880"/>
                </a:lnTo>
                <a:lnTo>
                  <a:pt x="246185" y="15807"/>
                </a:lnTo>
                <a:lnTo>
                  <a:pt x="250282" y="8734"/>
                </a:lnTo>
                <a:lnTo>
                  <a:pt x="254308" y="5197"/>
                </a:lnTo>
                <a:lnTo>
                  <a:pt x="258262" y="5197"/>
                </a:lnTo>
                <a:lnTo>
                  <a:pt x="259353" y="5676"/>
                </a:lnTo>
                <a:lnTo>
                  <a:pt x="263154" y="8194"/>
                </a:lnTo>
                <a:lnTo>
                  <a:pt x="266487" y="9295"/>
                </a:lnTo>
                <a:lnTo>
                  <a:pt x="267863" y="12413"/>
                </a:lnTo>
                <a:lnTo>
                  <a:pt x="267863" y="22156"/>
                </a:lnTo>
                <a:lnTo>
                  <a:pt x="265783" y="28781"/>
                </a:lnTo>
                <a:lnTo>
                  <a:pt x="263674" y="37760"/>
                </a:lnTo>
                <a:lnTo>
                  <a:pt x="268586" y="30769"/>
                </a:lnTo>
                <a:lnTo>
                  <a:pt x="271042" y="23604"/>
                </a:lnTo>
                <a:lnTo>
                  <a:pt x="271042" y="16266"/>
                </a:lnTo>
                <a:lnTo>
                  <a:pt x="270859" y="12933"/>
                </a:lnTo>
                <a:lnTo>
                  <a:pt x="270186" y="10212"/>
                </a:lnTo>
                <a:lnTo>
                  <a:pt x="273244" y="10945"/>
                </a:lnTo>
                <a:lnTo>
                  <a:pt x="276730" y="11373"/>
                </a:lnTo>
                <a:lnTo>
                  <a:pt x="281418" y="11373"/>
                </a:lnTo>
                <a:lnTo>
                  <a:pt x="284924" y="10701"/>
                </a:lnTo>
                <a:lnTo>
                  <a:pt x="288715" y="9315"/>
                </a:lnTo>
                <a:lnTo>
                  <a:pt x="291773" y="7888"/>
                </a:lnTo>
                <a:lnTo>
                  <a:pt x="248173" y="86160"/>
                </a:lnTo>
                <a:lnTo>
                  <a:pt x="254104" y="86160"/>
                </a:lnTo>
                <a:lnTo>
                  <a:pt x="302351" y="-244"/>
                </a:lnTo>
                <a:lnTo>
                  <a:pt x="297460" y="-244"/>
                </a:lnTo>
                <a:lnTo>
                  <a:pt x="295136" y="2038"/>
                </a:lnTo>
                <a:lnTo>
                  <a:pt x="290794" y="4953"/>
                </a:lnTo>
                <a:lnTo>
                  <a:pt x="286840" y="7236"/>
                </a:lnTo>
                <a:lnTo>
                  <a:pt x="282519" y="8377"/>
                </a:lnTo>
                <a:lnTo>
                  <a:pt x="276036" y="8377"/>
                </a:lnTo>
                <a:lnTo>
                  <a:pt x="272572" y="7888"/>
                </a:lnTo>
                <a:lnTo>
                  <a:pt x="269535" y="6991"/>
                </a:lnTo>
                <a:lnTo>
                  <a:pt x="266273" y="4097"/>
                </a:lnTo>
                <a:lnTo>
                  <a:pt x="263766" y="2507"/>
                </a:lnTo>
                <a:lnTo>
                  <a:pt x="260118" y="1528"/>
                </a:lnTo>
                <a:lnTo>
                  <a:pt x="250537" y="1528"/>
                </a:lnTo>
                <a:lnTo>
                  <a:pt x="244280" y="4790"/>
                </a:lnTo>
                <a:lnTo>
                  <a:pt x="238816" y="11312"/>
                </a:lnTo>
                <a:lnTo>
                  <a:pt x="233353" y="17835"/>
                </a:lnTo>
                <a:lnTo>
                  <a:pt x="230622" y="24460"/>
                </a:lnTo>
                <a:lnTo>
                  <a:pt x="230622" y="36771"/>
                </a:lnTo>
                <a:lnTo>
                  <a:pt x="232172" y="41011"/>
                </a:lnTo>
                <a:close/>
              </a:path>
              <a:path w="319718" h="86099">
                <a:moveTo>
                  <a:pt x="280674" y="77589"/>
                </a:moveTo>
                <a:lnTo>
                  <a:pt x="283670" y="80382"/>
                </a:lnTo>
                <a:lnTo>
                  <a:pt x="286666" y="83174"/>
                </a:lnTo>
                <a:lnTo>
                  <a:pt x="290223" y="84571"/>
                </a:lnTo>
                <a:lnTo>
                  <a:pt x="294341" y="84571"/>
                </a:lnTo>
                <a:lnTo>
                  <a:pt x="290977" y="78517"/>
                </a:lnTo>
                <a:lnTo>
                  <a:pt x="288654" y="75031"/>
                </a:lnTo>
                <a:lnTo>
                  <a:pt x="288654" y="66919"/>
                </a:lnTo>
                <a:lnTo>
                  <a:pt x="290550" y="60498"/>
                </a:lnTo>
                <a:lnTo>
                  <a:pt x="294341" y="53078"/>
                </a:lnTo>
                <a:lnTo>
                  <a:pt x="298132" y="45659"/>
                </a:lnTo>
                <a:lnTo>
                  <a:pt x="302453" y="41949"/>
                </a:lnTo>
                <a:lnTo>
                  <a:pt x="309996" y="41949"/>
                </a:lnTo>
                <a:lnTo>
                  <a:pt x="312176" y="42907"/>
                </a:lnTo>
                <a:lnTo>
                  <a:pt x="315520" y="46739"/>
                </a:lnTo>
                <a:lnTo>
                  <a:pt x="316355" y="49409"/>
                </a:lnTo>
                <a:lnTo>
                  <a:pt x="316355" y="58378"/>
                </a:lnTo>
                <a:lnTo>
                  <a:pt x="314368" y="64401"/>
                </a:lnTo>
                <a:lnTo>
                  <a:pt x="310393" y="70903"/>
                </a:lnTo>
                <a:lnTo>
                  <a:pt x="306418" y="77406"/>
                </a:lnTo>
                <a:lnTo>
                  <a:pt x="301944" y="80657"/>
                </a:lnTo>
                <a:lnTo>
                  <a:pt x="296971" y="80657"/>
                </a:lnTo>
                <a:lnTo>
                  <a:pt x="301964" y="84571"/>
                </a:lnTo>
                <a:lnTo>
                  <a:pt x="308100" y="80841"/>
                </a:lnTo>
                <a:lnTo>
                  <a:pt x="312747" y="73380"/>
                </a:lnTo>
                <a:lnTo>
                  <a:pt x="317394" y="65920"/>
                </a:lnTo>
                <a:lnTo>
                  <a:pt x="319718" y="59112"/>
                </a:lnTo>
                <a:lnTo>
                  <a:pt x="319718" y="47208"/>
                </a:lnTo>
                <a:lnTo>
                  <a:pt x="318352" y="43274"/>
                </a:lnTo>
                <a:lnTo>
                  <a:pt x="315621" y="41154"/>
                </a:lnTo>
                <a:lnTo>
                  <a:pt x="312890" y="39034"/>
                </a:lnTo>
                <a:lnTo>
                  <a:pt x="309751" y="37974"/>
                </a:lnTo>
                <a:lnTo>
                  <a:pt x="299396" y="37974"/>
                </a:lnTo>
                <a:lnTo>
                  <a:pt x="293189" y="41103"/>
                </a:lnTo>
                <a:lnTo>
                  <a:pt x="287584" y="47361"/>
                </a:lnTo>
                <a:lnTo>
                  <a:pt x="281978" y="53618"/>
                </a:lnTo>
                <a:lnTo>
                  <a:pt x="279176" y="60274"/>
                </a:lnTo>
                <a:lnTo>
                  <a:pt x="279176" y="73238"/>
                </a:lnTo>
                <a:lnTo>
                  <a:pt x="280674" y="77589"/>
                </a:lnTo>
                <a:close/>
              </a:path>
              <a:path w="319718" h="86099">
                <a:moveTo>
                  <a:pt x="5554" y="6329"/>
                </a:moveTo>
                <a:lnTo>
                  <a:pt x="4290" y="9386"/>
                </a:lnTo>
                <a:lnTo>
                  <a:pt x="2650" y="13412"/>
                </a:lnTo>
                <a:lnTo>
                  <a:pt x="0" y="19935"/>
                </a:lnTo>
                <a:lnTo>
                  <a:pt x="2139" y="20913"/>
                </a:lnTo>
                <a:lnTo>
                  <a:pt x="4790" y="16755"/>
                </a:lnTo>
                <a:lnTo>
                  <a:pt x="6981" y="14024"/>
                </a:lnTo>
                <a:lnTo>
                  <a:pt x="10446" y="11414"/>
                </a:lnTo>
                <a:lnTo>
                  <a:pt x="13289" y="10762"/>
                </a:lnTo>
                <a:lnTo>
                  <a:pt x="43905" y="10762"/>
                </a:lnTo>
                <a:lnTo>
                  <a:pt x="19140" y="85549"/>
                </a:lnTo>
                <a:lnTo>
                  <a:pt x="27211" y="85549"/>
                </a:lnTo>
                <a:lnTo>
                  <a:pt x="53751" y="3546"/>
                </a:lnTo>
                <a:lnTo>
                  <a:pt x="53751" y="1528"/>
                </a:lnTo>
                <a:lnTo>
                  <a:pt x="7398" y="1528"/>
                </a:lnTo>
                <a:lnTo>
                  <a:pt x="6379" y="4219"/>
                </a:lnTo>
                <a:lnTo>
                  <a:pt x="5554" y="6329"/>
                </a:lnTo>
                <a:close/>
              </a:path>
              <a:path w="319718" h="86099">
                <a:moveTo>
                  <a:pt x="86833" y="75337"/>
                </a:moveTo>
                <a:lnTo>
                  <a:pt x="84143" y="72646"/>
                </a:lnTo>
                <a:lnTo>
                  <a:pt x="80596" y="71974"/>
                </a:lnTo>
                <a:lnTo>
                  <a:pt x="77039" y="72646"/>
                </a:lnTo>
                <a:lnTo>
                  <a:pt x="74307" y="75337"/>
                </a:lnTo>
                <a:lnTo>
                  <a:pt x="73625" y="78884"/>
                </a:lnTo>
                <a:lnTo>
                  <a:pt x="74297" y="82440"/>
                </a:lnTo>
                <a:lnTo>
                  <a:pt x="76988" y="85172"/>
                </a:lnTo>
                <a:lnTo>
                  <a:pt x="80596" y="85855"/>
                </a:lnTo>
                <a:lnTo>
                  <a:pt x="84194" y="85172"/>
                </a:lnTo>
                <a:lnTo>
                  <a:pt x="86843" y="82440"/>
                </a:lnTo>
                <a:lnTo>
                  <a:pt x="87506" y="78884"/>
                </a:lnTo>
                <a:lnTo>
                  <a:pt x="86833" y="7533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9" name="object 829"/>
          <p:cNvSpPr/>
          <p:nvPr/>
        </p:nvSpPr>
        <p:spPr>
          <a:xfrm>
            <a:off x="5190408" y="3854602"/>
            <a:ext cx="289264" cy="77481"/>
          </a:xfrm>
          <a:custGeom>
            <a:avLst/>
            <a:gdLst/>
            <a:ahLst/>
            <a:cxnLst/>
            <a:rect l="l" t="t" r="r" b="b"/>
            <a:pathLst>
              <a:path w="318190" h="87812">
                <a:moveTo>
                  <a:pt x="279145" y="77589"/>
                </a:moveTo>
                <a:lnTo>
                  <a:pt x="282142" y="80382"/>
                </a:lnTo>
                <a:lnTo>
                  <a:pt x="285138" y="83174"/>
                </a:lnTo>
                <a:lnTo>
                  <a:pt x="288695" y="84571"/>
                </a:lnTo>
                <a:lnTo>
                  <a:pt x="292813" y="84571"/>
                </a:lnTo>
                <a:lnTo>
                  <a:pt x="289449" y="78517"/>
                </a:lnTo>
                <a:lnTo>
                  <a:pt x="287126" y="75031"/>
                </a:lnTo>
                <a:lnTo>
                  <a:pt x="287126" y="66919"/>
                </a:lnTo>
                <a:lnTo>
                  <a:pt x="289021" y="60498"/>
                </a:lnTo>
                <a:lnTo>
                  <a:pt x="292813" y="53078"/>
                </a:lnTo>
                <a:lnTo>
                  <a:pt x="296604" y="45659"/>
                </a:lnTo>
                <a:lnTo>
                  <a:pt x="300925" y="41949"/>
                </a:lnTo>
                <a:lnTo>
                  <a:pt x="308467" y="41949"/>
                </a:lnTo>
                <a:lnTo>
                  <a:pt x="310648" y="42907"/>
                </a:lnTo>
                <a:lnTo>
                  <a:pt x="313991" y="46739"/>
                </a:lnTo>
                <a:lnTo>
                  <a:pt x="314826" y="49409"/>
                </a:lnTo>
                <a:lnTo>
                  <a:pt x="314826" y="58378"/>
                </a:lnTo>
                <a:lnTo>
                  <a:pt x="312839" y="64401"/>
                </a:lnTo>
                <a:lnTo>
                  <a:pt x="308865" y="70903"/>
                </a:lnTo>
                <a:lnTo>
                  <a:pt x="304890" y="77406"/>
                </a:lnTo>
                <a:lnTo>
                  <a:pt x="300415" y="80657"/>
                </a:lnTo>
                <a:lnTo>
                  <a:pt x="295442" y="80657"/>
                </a:lnTo>
                <a:lnTo>
                  <a:pt x="300436" y="84571"/>
                </a:lnTo>
                <a:lnTo>
                  <a:pt x="306572" y="80841"/>
                </a:lnTo>
                <a:lnTo>
                  <a:pt x="311219" y="73380"/>
                </a:lnTo>
                <a:lnTo>
                  <a:pt x="315866" y="65920"/>
                </a:lnTo>
                <a:lnTo>
                  <a:pt x="318190" y="59112"/>
                </a:lnTo>
                <a:lnTo>
                  <a:pt x="318190" y="47208"/>
                </a:lnTo>
                <a:lnTo>
                  <a:pt x="316824" y="43274"/>
                </a:lnTo>
                <a:lnTo>
                  <a:pt x="314093" y="41154"/>
                </a:lnTo>
                <a:lnTo>
                  <a:pt x="311362" y="39034"/>
                </a:lnTo>
                <a:lnTo>
                  <a:pt x="308223" y="37974"/>
                </a:lnTo>
                <a:lnTo>
                  <a:pt x="297868" y="37974"/>
                </a:lnTo>
                <a:lnTo>
                  <a:pt x="291661" y="41103"/>
                </a:lnTo>
                <a:lnTo>
                  <a:pt x="286055" y="47361"/>
                </a:lnTo>
                <a:lnTo>
                  <a:pt x="280450" y="53618"/>
                </a:lnTo>
                <a:lnTo>
                  <a:pt x="277647" y="60274"/>
                </a:lnTo>
                <a:lnTo>
                  <a:pt x="277647" y="73238"/>
                </a:lnTo>
                <a:lnTo>
                  <a:pt x="279145" y="77589"/>
                </a:lnTo>
                <a:close/>
              </a:path>
              <a:path w="318190" h="87812">
                <a:moveTo>
                  <a:pt x="4403" y="30758"/>
                </a:moveTo>
                <a:lnTo>
                  <a:pt x="3974" y="32226"/>
                </a:lnTo>
                <a:lnTo>
                  <a:pt x="6482" y="32960"/>
                </a:lnTo>
                <a:lnTo>
                  <a:pt x="11863" y="32960"/>
                </a:lnTo>
                <a:lnTo>
                  <a:pt x="17672" y="34244"/>
                </a:lnTo>
                <a:lnTo>
                  <a:pt x="23910" y="36812"/>
                </a:lnTo>
                <a:lnTo>
                  <a:pt x="27263" y="38371"/>
                </a:lnTo>
                <a:lnTo>
                  <a:pt x="37406" y="47220"/>
                </a:lnTo>
                <a:lnTo>
                  <a:pt x="40787" y="59621"/>
                </a:lnTo>
                <a:lnTo>
                  <a:pt x="40787" y="65655"/>
                </a:lnTo>
                <a:lnTo>
                  <a:pt x="39035" y="70740"/>
                </a:lnTo>
                <a:lnTo>
                  <a:pt x="35528" y="74878"/>
                </a:lnTo>
                <a:lnTo>
                  <a:pt x="32022" y="79016"/>
                </a:lnTo>
                <a:lnTo>
                  <a:pt x="27925" y="81085"/>
                </a:lnTo>
                <a:lnTo>
                  <a:pt x="21198" y="81085"/>
                </a:lnTo>
                <a:lnTo>
                  <a:pt x="18294" y="79770"/>
                </a:lnTo>
                <a:lnTo>
                  <a:pt x="14523" y="77141"/>
                </a:lnTo>
                <a:lnTo>
                  <a:pt x="10752" y="74511"/>
                </a:lnTo>
                <a:lnTo>
                  <a:pt x="7705" y="73197"/>
                </a:lnTo>
                <a:lnTo>
                  <a:pt x="5381" y="73197"/>
                </a:lnTo>
                <a:lnTo>
                  <a:pt x="1315" y="74573"/>
                </a:lnTo>
                <a:lnTo>
                  <a:pt x="0" y="77783"/>
                </a:lnTo>
                <a:lnTo>
                  <a:pt x="0" y="81044"/>
                </a:lnTo>
                <a:lnTo>
                  <a:pt x="2038" y="83307"/>
                </a:lnTo>
                <a:lnTo>
                  <a:pt x="6115" y="84571"/>
                </a:lnTo>
                <a:lnTo>
                  <a:pt x="8561" y="85345"/>
                </a:lnTo>
                <a:lnTo>
                  <a:pt x="11781" y="85732"/>
                </a:lnTo>
                <a:lnTo>
                  <a:pt x="16448" y="85728"/>
                </a:lnTo>
                <a:lnTo>
                  <a:pt x="29515" y="83365"/>
                </a:lnTo>
                <a:lnTo>
                  <a:pt x="40145" y="76682"/>
                </a:lnTo>
                <a:lnTo>
                  <a:pt x="46566" y="70648"/>
                </a:lnTo>
                <a:lnTo>
                  <a:pt x="49776" y="63127"/>
                </a:lnTo>
                <a:lnTo>
                  <a:pt x="49776" y="50082"/>
                </a:lnTo>
                <a:lnTo>
                  <a:pt x="49022" y="46260"/>
                </a:lnTo>
                <a:lnTo>
                  <a:pt x="47513" y="42652"/>
                </a:lnTo>
                <a:lnTo>
                  <a:pt x="46006" y="39044"/>
                </a:lnTo>
                <a:lnTo>
                  <a:pt x="43784" y="35793"/>
                </a:lnTo>
                <a:lnTo>
                  <a:pt x="40848" y="32899"/>
                </a:lnTo>
                <a:lnTo>
                  <a:pt x="37424" y="29555"/>
                </a:lnTo>
                <a:lnTo>
                  <a:pt x="33164" y="27028"/>
                </a:lnTo>
                <a:lnTo>
                  <a:pt x="28068" y="25316"/>
                </a:lnTo>
                <a:lnTo>
                  <a:pt x="24970" y="24297"/>
                </a:lnTo>
                <a:lnTo>
                  <a:pt x="20078" y="23216"/>
                </a:lnTo>
                <a:lnTo>
                  <a:pt x="13392" y="22075"/>
                </a:lnTo>
                <a:lnTo>
                  <a:pt x="18590" y="11373"/>
                </a:lnTo>
                <a:lnTo>
                  <a:pt x="43111" y="11373"/>
                </a:lnTo>
                <a:lnTo>
                  <a:pt x="45985" y="10517"/>
                </a:lnTo>
                <a:lnTo>
                  <a:pt x="50755" y="-794"/>
                </a:lnTo>
                <a:lnTo>
                  <a:pt x="49776" y="-1651"/>
                </a:lnTo>
                <a:lnTo>
                  <a:pt x="46994" y="856"/>
                </a:lnTo>
                <a:lnTo>
                  <a:pt x="43967" y="1528"/>
                </a:lnTo>
                <a:lnTo>
                  <a:pt x="17734" y="1528"/>
                </a:lnTo>
                <a:lnTo>
                  <a:pt x="4403" y="30758"/>
                </a:lnTo>
                <a:close/>
              </a:path>
              <a:path w="318190" h="87812">
                <a:moveTo>
                  <a:pt x="85305" y="75337"/>
                </a:moveTo>
                <a:lnTo>
                  <a:pt x="82614" y="72646"/>
                </a:lnTo>
                <a:lnTo>
                  <a:pt x="79067" y="71974"/>
                </a:lnTo>
                <a:lnTo>
                  <a:pt x="75510" y="72646"/>
                </a:lnTo>
                <a:lnTo>
                  <a:pt x="72779" y="75337"/>
                </a:lnTo>
                <a:lnTo>
                  <a:pt x="72096" y="78884"/>
                </a:lnTo>
                <a:lnTo>
                  <a:pt x="72769" y="82440"/>
                </a:lnTo>
                <a:lnTo>
                  <a:pt x="75459" y="85172"/>
                </a:lnTo>
                <a:lnTo>
                  <a:pt x="79067" y="85855"/>
                </a:lnTo>
                <a:lnTo>
                  <a:pt x="82665" y="85172"/>
                </a:lnTo>
                <a:lnTo>
                  <a:pt x="85315" y="82440"/>
                </a:lnTo>
                <a:lnTo>
                  <a:pt x="85977" y="78884"/>
                </a:lnTo>
                <a:lnTo>
                  <a:pt x="85305" y="75337"/>
                </a:lnTo>
                <a:close/>
              </a:path>
              <a:path w="318190" h="87812">
                <a:moveTo>
                  <a:pt x="137205" y="35222"/>
                </a:moveTo>
                <a:lnTo>
                  <a:pt x="140895" y="32736"/>
                </a:lnTo>
                <a:lnTo>
                  <a:pt x="143178" y="30575"/>
                </a:lnTo>
                <a:lnTo>
                  <a:pt x="147132" y="26784"/>
                </a:lnTo>
                <a:lnTo>
                  <a:pt x="149109" y="22503"/>
                </a:lnTo>
                <a:lnTo>
                  <a:pt x="149109" y="13045"/>
                </a:lnTo>
                <a:lnTo>
                  <a:pt x="147173" y="8927"/>
                </a:lnTo>
                <a:lnTo>
                  <a:pt x="143300" y="5381"/>
                </a:lnTo>
                <a:lnTo>
                  <a:pt x="139427" y="1834"/>
                </a:lnTo>
                <a:lnTo>
                  <a:pt x="134209" y="61"/>
                </a:lnTo>
                <a:lnTo>
                  <a:pt x="127645" y="61"/>
                </a:lnTo>
                <a:lnTo>
                  <a:pt x="122060" y="3485"/>
                </a:lnTo>
                <a:lnTo>
                  <a:pt x="130662" y="3485"/>
                </a:lnTo>
                <a:lnTo>
                  <a:pt x="134280" y="4841"/>
                </a:lnTo>
                <a:lnTo>
                  <a:pt x="136665" y="7552"/>
                </a:lnTo>
                <a:lnTo>
                  <a:pt x="139050" y="10263"/>
                </a:lnTo>
                <a:lnTo>
                  <a:pt x="140242" y="13555"/>
                </a:lnTo>
                <a:lnTo>
                  <a:pt x="140242" y="21871"/>
                </a:lnTo>
                <a:lnTo>
                  <a:pt x="138978" y="25662"/>
                </a:lnTo>
                <a:lnTo>
                  <a:pt x="136451" y="28801"/>
                </a:lnTo>
                <a:lnTo>
                  <a:pt x="134983" y="30636"/>
                </a:lnTo>
                <a:lnTo>
                  <a:pt x="132333" y="32899"/>
                </a:lnTo>
                <a:lnTo>
                  <a:pt x="128501" y="35589"/>
                </a:lnTo>
                <a:lnTo>
                  <a:pt x="123813" y="32695"/>
                </a:lnTo>
                <a:lnTo>
                  <a:pt x="122447" y="45312"/>
                </a:lnTo>
                <a:lnTo>
                  <a:pt x="130356" y="50897"/>
                </a:lnTo>
                <a:lnTo>
                  <a:pt x="135585" y="55065"/>
                </a:lnTo>
                <a:lnTo>
                  <a:pt x="138132" y="57817"/>
                </a:lnTo>
                <a:lnTo>
                  <a:pt x="140681" y="60569"/>
                </a:lnTo>
                <a:lnTo>
                  <a:pt x="141954" y="64167"/>
                </a:lnTo>
                <a:lnTo>
                  <a:pt x="141954" y="72524"/>
                </a:lnTo>
                <a:lnTo>
                  <a:pt x="140751" y="75786"/>
                </a:lnTo>
                <a:lnTo>
                  <a:pt x="138346" y="78394"/>
                </a:lnTo>
                <a:lnTo>
                  <a:pt x="135941" y="81004"/>
                </a:lnTo>
                <a:lnTo>
                  <a:pt x="132394" y="82308"/>
                </a:lnTo>
                <a:lnTo>
                  <a:pt x="123263" y="82308"/>
                </a:lnTo>
                <a:lnTo>
                  <a:pt x="119604" y="80657"/>
                </a:lnTo>
                <a:lnTo>
                  <a:pt x="116730" y="77355"/>
                </a:lnTo>
                <a:lnTo>
                  <a:pt x="120449" y="85732"/>
                </a:lnTo>
                <a:lnTo>
                  <a:pt x="134514" y="85732"/>
                </a:lnTo>
                <a:lnTo>
                  <a:pt x="140436" y="83735"/>
                </a:lnTo>
                <a:lnTo>
                  <a:pt x="144859" y="79740"/>
                </a:lnTo>
                <a:lnTo>
                  <a:pt x="149282" y="75744"/>
                </a:lnTo>
                <a:lnTo>
                  <a:pt x="151494" y="70812"/>
                </a:lnTo>
                <a:lnTo>
                  <a:pt x="151494" y="59764"/>
                </a:lnTo>
                <a:lnTo>
                  <a:pt x="149996" y="55269"/>
                </a:lnTo>
                <a:lnTo>
                  <a:pt x="147000" y="51458"/>
                </a:lnTo>
                <a:lnTo>
                  <a:pt x="144003" y="47646"/>
                </a:lnTo>
                <a:lnTo>
                  <a:pt x="139040" y="43172"/>
                </a:lnTo>
                <a:lnTo>
                  <a:pt x="132109" y="38035"/>
                </a:lnTo>
                <a:lnTo>
                  <a:pt x="137205" y="35222"/>
                </a:lnTo>
                <a:close/>
              </a:path>
              <a:path w="318190" h="87812">
                <a:moveTo>
                  <a:pt x="105254" y="76509"/>
                </a:moveTo>
                <a:lnTo>
                  <a:pt x="110003" y="80198"/>
                </a:lnTo>
                <a:lnTo>
                  <a:pt x="114753" y="83888"/>
                </a:lnTo>
                <a:lnTo>
                  <a:pt x="120449" y="85732"/>
                </a:lnTo>
                <a:lnTo>
                  <a:pt x="116730" y="77355"/>
                </a:lnTo>
                <a:lnTo>
                  <a:pt x="113856" y="74053"/>
                </a:lnTo>
                <a:lnTo>
                  <a:pt x="112419" y="69609"/>
                </a:lnTo>
                <a:lnTo>
                  <a:pt x="112419" y="60763"/>
                </a:lnTo>
                <a:lnTo>
                  <a:pt x="113214" y="57379"/>
                </a:lnTo>
                <a:lnTo>
                  <a:pt x="114804" y="53873"/>
                </a:lnTo>
                <a:lnTo>
                  <a:pt x="116393" y="50367"/>
                </a:lnTo>
                <a:lnTo>
                  <a:pt x="118942" y="47513"/>
                </a:lnTo>
                <a:lnTo>
                  <a:pt x="122447" y="45312"/>
                </a:lnTo>
                <a:lnTo>
                  <a:pt x="123813" y="32695"/>
                </a:lnTo>
                <a:lnTo>
                  <a:pt x="120032" y="29607"/>
                </a:lnTo>
                <a:lnTo>
                  <a:pt x="117158" y="26325"/>
                </a:lnTo>
                <a:lnTo>
                  <a:pt x="114284" y="23043"/>
                </a:lnTo>
                <a:lnTo>
                  <a:pt x="112847" y="19486"/>
                </a:lnTo>
                <a:lnTo>
                  <a:pt x="112847" y="12270"/>
                </a:lnTo>
                <a:lnTo>
                  <a:pt x="114070" y="9396"/>
                </a:lnTo>
                <a:lnTo>
                  <a:pt x="118962" y="4667"/>
                </a:lnTo>
                <a:lnTo>
                  <a:pt x="122060" y="3485"/>
                </a:lnTo>
                <a:lnTo>
                  <a:pt x="127645" y="61"/>
                </a:lnTo>
                <a:lnTo>
                  <a:pt x="120511" y="61"/>
                </a:lnTo>
                <a:lnTo>
                  <a:pt x="114712" y="1936"/>
                </a:lnTo>
                <a:lnTo>
                  <a:pt x="110248" y="5686"/>
                </a:lnTo>
                <a:lnTo>
                  <a:pt x="105784" y="9437"/>
                </a:lnTo>
                <a:lnTo>
                  <a:pt x="103552" y="14003"/>
                </a:lnTo>
                <a:lnTo>
                  <a:pt x="103552" y="24113"/>
                </a:lnTo>
                <a:lnTo>
                  <a:pt x="105061" y="28435"/>
                </a:lnTo>
                <a:lnTo>
                  <a:pt x="108077" y="32348"/>
                </a:lnTo>
                <a:lnTo>
                  <a:pt x="110034" y="34916"/>
                </a:lnTo>
                <a:lnTo>
                  <a:pt x="113703" y="38361"/>
                </a:lnTo>
                <a:lnTo>
                  <a:pt x="119084" y="42682"/>
                </a:lnTo>
                <a:lnTo>
                  <a:pt x="113744" y="46270"/>
                </a:lnTo>
                <a:lnTo>
                  <a:pt x="109993" y="49348"/>
                </a:lnTo>
                <a:lnTo>
                  <a:pt x="107832" y="51916"/>
                </a:lnTo>
                <a:lnTo>
                  <a:pt x="104530" y="55871"/>
                </a:lnTo>
                <a:lnTo>
                  <a:pt x="102879" y="60437"/>
                </a:lnTo>
                <a:lnTo>
                  <a:pt x="102879" y="71648"/>
                </a:lnTo>
                <a:lnTo>
                  <a:pt x="105254" y="76509"/>
                </a:lnTo>
                <a:close/>
              </a:path>
              <a:path w="318190" h="87812">
                <a:moveTo>
                  <a:pt x="174914" y="74848"/>
                </a:moveTo>
                <a:lnTo>
                  <a:pt x="181368" y="68159"/>
                </a:lnTo>
                <a:lnTo>
                  <a:pt x="191844" y="57019"/>
                </a:lnTo>
                <a:lnTo>
                  <a:pt x="199701" y="48221"/>
                </a:lnTo>
                <a:lnTo>
                  <a:pt x="204940" y="41765"/>
                </a:lnTo>
                <a:lnTo>
                  <a:pt x="209546" y="35569"/>
                </a:lnTo>
                <a:lnTo>
                  <a:pt x="211850" y="29128"/>
                </a:lnTo>
                <a:lnTo>
                  <a:pt x="211850" y="16163"/>
                </a:lnTo>
                <a:lnTo>
                  <a:pt x="209720" y="10854"/>
                </a:lnTo>
                <a:lnTo>
                  <a:pt x="205459" y="6512"/>
                </a:lnTo>
                <a:lnTo>
                  <a:pt x="201199" y="2170"/>
                </a:lnTo>
                <a:lnTo>
                  <a:pt x="195624" y="0"/>
                </a:lnTo>
                <a:lnTo>
                  <a:pt x="183150" y="0"/>
                </a:lnTo>
                <a:lnTo>
                  <a:pt x="177921" y="1824"/>
                </a:lnTo>
                <a:lnTo>
                  <a:pt x="173049" y="5472"/>
                </a:lnTo>
                <a:lnTo>
                  <a:pt x="168177" y="9121"/>
                </a:lnTo>
                <a:lnTo>
                  <a:pt x="164722" y="15634"/>
                </a:lnTo>
                <a:lnTo>
                  <a:pt x="162684" y="25010"/>
                </a:lnTo>
                <a:lnTo>
                  <a:pt x="165314" y="25560"/>
                </a:lnTo>
                <a:lnTo>
                  <a:pt x="167067" y="20913"/>
                </a:lnTo>
                <a:lnTo>
                  <a:pt x="168901" y="17468"/>
                </a:lnTo>
                <a:lnTo>
                  <a:pt x="170818" y="15226"/>
                </a:lnTo>
                <a:lnTo>
                  <a:pt x="174282" y="11149"/>
                </a:lnTo>
                <a:lnTo>
                  <a:pt x="178808" y="9111"/>
                </a:lnTo>
                <a:lnTo>
                  <a:pt x="188918" y="9111"/>
                </a:lnTo>
                <a:lnTo>
                  <a:pt x="192812" y="10691"/>
                </a:lnTo>
                <a:lnTo>
                  <a:pt x="196073" y="13850"/>
                </a:lnTo>
                <a:lnTo>
                  <a:pt x="199334" y="17010"/>
                </a:lnTo>
                <a:lnTo>
                  <a:pt x="200964" y="21606"/>
                </a:lnTo>
                <a:lnTo>
                  <a:pt x="200964" y="34529"/>
                </a:lnTo>
                <a:lnTo>
                  <a:pt x="198294" y="41602"/>
                </a:lnTo>
                <a:lnTo>
                  <a:pt x="192954" y="48859"/>
                </a:lnTo>
                <a:lnTo>
                  <a:pt x="189894" y="52818"/>
                </a:lnTo>
                <a:lnTo>
                  <a:pt x="183004" y="60964"/>
                </a:lnTo>
                <a:lnTo>
                  <a:pt x="173893" y="71018"/>
                </a:lnTo>
                <a:lnTo>
                  <a:pt x="162562" y="82981"/>
                </a:lnTo>
                <a:lnTo>
                  <a:pt x="162562" y="84387"/>
                </a:lnTo>
                <a:lnTo>
                  <a:pt x="211421" y="84387"/>
                </a:lnTo>
                <a:lnTo>
                  <a:pt x="218209" y="67326"/>
                </a:lnTo>
                <a:lnTo>
                  <a:pt x="216619" y="66592"/>
                </a:lnTo>
                <a:lnTo>
                  <a:pt x="214621" y="70221"/>
                </a:lnTo>
                <a:lnTo>
                  <a:pt x="212828" y="72504"/>
                </a:lnTo>
                <a:lnTo>
                  <a:pt x="209648" y="74379"/>
                </a:lnTo>
                <a:lnTo>
                  <a:pt x="206896" y="74848"/>
                </a:lnTo>
                <a:lnTo>
                  <a:pt x="174914" y="74848"/>
                </a:lnTo>
                <a:close/>
              </a:path>
              <a:path w="318190" h="87812">
                <a:moveTo>
                  <a:pt x="292996" y="80657"/>
                </a:moveTo>
                <a:lnTo>
                  <a:pt x="289449" y="78517"/>
                </a:lnTo>
                <a:lnTo>
                  <a:pt x="292813" y="84571"/>
                </a:lnTo>
                <a:lnTo>
                  <a:pt x="300436" y="84571"/>
                </a:lnTo>
                <a:lnTo>
                  <a:pt x="295442" y="80657"/>
                </a:lnTo>
                <a:lnTo>
                  <a:pt x="292996" y="80657"/>
                </a:lnTo>
                <a:close/>
              </a:path>
              <a:path w="318190" h="87812">
                <a:moveTo>
                  <a:pt x="260097" y="34855"/>
                </a:moveTo>
                <a:lnTo>
                  <a:pt x="255939" y="40930"/>
                </a:lnTo>
                <a:lnTo>
                  <a:pt x="251353" y="43967"/>
                </a:lnTo>
                <a:lnTo>
                  <a:pt x="243688" y="43967"/>
                </a:lnTo>
                <a:lnTo>
                  <a:pt x="244076" y="48247"/>
                </a:lnTo>
                <a:lnTo>
                  <a:pt x="251210" y="48247"/>
                </a:lnTo>
                <a:lnTo>
                  <a:pt x="257233" y="44751"/>
                </a:lnTo>
                <a:lnTo>
                  <a:pt x="262146" y="37760"/>
                </a:lnTo>
                <a:lnTo>
                  <a:pt x="264255" y="28781"/>
                </a:lnTo>
                <a:lnTo>
                  <a:pt x="260097" y="34855"/>
                </a:lnTo>
                <a:close/>
              </a:path>
              <a:path w="318190" h="87812">
                <a:moveTo>
                  <a:pt x="230643" y="41011"/>
                </a:moveTo>
                <a:lnTo>
                  <a:pt x="233741" y="43906"/>
                </a:lnTo>
                <a:lnTo>
                  <a:pt x="236839" y="46800"/>
                </a:lnTo>
                <a:lnTo>
                  <a:pt x="240285" y="48247"/>
                </a:lnTo>
                <a:lnTo>
                  <a:pt x="244076" y="48247"/>
                </a:lnTo>
                <a:lnTo>
                  <a:pt x="243688" y="43967"/>
                </a:lnTo>
                <a:lnTo>
                  <a:pt x="240437" y="41674"/>
                </a:lnTo>
                <a:lnTo>
                  <a:pt x="238511" y="38035"/>
                </a:lnTo>
                <a:lnTo>
                  <a:pt x="238511" y="29392"/>
                </a:lnTo>
                <a:lnTo>
                  <a:pt x="240560" y="22880"/>
                </a:lnTo>
                <a:lnTo>
                  <a:pt x="244657" y="15807"/>
                </a:lnTo>
                <a:lnTo>
                  <a:pt x="248753" y="8734"/>
                </a:lnTo>
                <a:lnTo>
                  <a:pt x="252779" y="5197"/>
                </a:lnTo>
                <a:lnTo>
                  <a:pt x="256734" y="5197"/>
                </a:lnTo>
                <a:lnTo>
                  <a:pt x="257824" y="5676"/>
                </a:lnTo>
                <a:lnTo>
                  <a:pt x="261626" y="8194"/>
                </a:lnTo>
                <a:lnTo>
                  <a:pt x="264959" y="9295"/>
                </a:lnTo>
                <a:lnTo>
                  <a:pt x="266335" y="12413"/>
                </a:lnTo>
                <a:lnTo>
                  <a:pt x="266335" y="22156"/>
                </a:lnTo>
                <a:lnTo>
                  <a:pt x="264255" y="28781"/>
                </a:lnTo>
                <a:lnTo>
                  <a:pt x="262146" y="37760"/>
                </a:lnTo>
                <a:lnTo>
                  <a:pt x="267058" y="30769"/>
                </a:lnTo>
                <a:lnTo>
                  <a:pt x="269514" y="23604"/>
                </a:lnTo>
                <a:lnTo>
                  <a:pt x="269514" y="16266"/>
                </a:lnTo>
                <a:lnTo>
                  <a:pt x="269331" y="12933"/>
                </a:lnTo>
                <a:lnTo>
                  <a:pt x="268658" y="10212"/>
                </a:lnTo>
                <a:lnTo>
                  <a:pt x="271716" y="10945"/>
                </a:lnTo>
                <a:lnTo>
                  <a:pt x="275201" y="11373"/>
                </a:lnTo>
                <a:lnTo>
                  <a:pt x="279890" y="11373"/>
                </a:lnTo>
                <a:lnTo>
                  <a:pt x="283395" y="10701"/>
                </a:lnTo>
                <a:lnTo>
                  <a:pt x="287187" y="9315"/>
                </a:lnTo>
                <a:lnTo>
                  <a:pt x="290244" y="7888"/>
                </a:lnTo>
                <a:lnTo>
                  <a:pt x="246644" y="86160"/>
                </a:lnTo>
                <a:lnTo>
                  <a:pt x="252576" y="86160"/>
                </a:lnTo>
                <a:lnTo>
                  <a:pt x="300823" y="-244"/>
                </a:lnTo>
                <a:lnTo>
                  <a:pt x="295931" y="-244"/>
                </a:lnTo>
                <a:lnTo>
                  <a:pt x="293608" y="2038"/>
                </a:lnTo>
                <a:lnTo>
                  <a:pt x="289266" y="4953"/>
                </a:lnTo>
                <a:lnTo>
                  <a:pt x="285311" y="7236"/>
                </a:lnTo>
                <a:lnTo>
                  <a:pt x="280990" y="8377"/>
                </a:lnTo>
                <a:lnTo>
                  <a:pt x="274508" y="8377"/>
                </a:lnTo>
                <a:lnTo>
                  <a:pt x="271043" y="7888"/>
                </a:lnTo>
                <a:lnTo>
                  <a:pt x="268006" y="6991"/>
                </a:lnTo>
                <a:lnTo>
                  <a:pt x="264745" y="4097"/>
                </a:lnTo>
                <a:lnTo>
                  <a:pt x="262238" y="2507"/>
                </a:lnTo>
                <a:lnTo>
                  <a:pt x="258588" y="1528"/>
                </a:lnTo>
                <a:lnTo>
                  <a:pt x="249008" y="1528"/>
                </a:lnTo>
                <a:lnTo>
                  <a:pt x="242751" y="4790"/>
                </a:lnTo>
                <a:lnTo>
                  <a:pt x="237288" y="11312"/>
                </a:lnTo>
                <a:lnTo>
                  <a:pt x="231825" y="17835"/>
                </a:lnTo>
                <a:lnTo>
                  <a:pt x="229094" y="24460"/>
                </a:lnTo>
                <a:lnTo>
                  <a:pt x="229094" y="36771"/>
                </a:lnTo>
                <a:lnTo>
                  <a:pt x="230643" y="4101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0" name="object 830"/>
          <p:cNvSpPr/>
          <p:nvPr/>
        </p:nvSpPr>
        <p:spPr>
          <a:xfrm>
            <a:off x="5600272" y="3853145"/>
            <a:ext cx="289264" cy="77211"/>
          </a:xfrm>
          <a:custGeom>
            <a:avLst/>
            <a:gdLst/>
            <a:ahLst/>
            <a:cxnLst/>
            <a:rect l="l" t="t" r="r" b="b"/>
            <a:pathLst>
              <a:path w="318190" h="87506">
                <a:moveTo>
                  <a:pt x="199374" y="2018"/>
                </a:moveTo>
                <a:lnTo>
                  <a:pt x="160238" y="57053"/>
                </a:lnTo>
                <a:lnTo>
                  <a:pt x="165314" y="57053"/>
                </a:lnTo>
                <a:lnTo>
                  <a:pt x="195339" y="14615"/>
                </a:lnTo>
                <a:lnTo>
                  <a:pt x="199374" y="2018"/>
                </a:lnTo>
                <a:close/>
              </a:path>
              <a:path w="318190" h="87506">
                <a:moveTo>
                  <a:pt x="292996" y="82308"/>
                </a:moveTo>
                <a:lnTo>
                  <a:pt x="289449" y="80168"/>
                </a:lnTo>
                <a:lnTo>
                  <a:pt x="292813" y="86222"/>
                </a:lnTo>
                <a:lnTo>
                  <a:pt x="300436" y="86222"/>
                </a:lnTo>
                <a:lnTo>
                  <a:pt x="295442" y="82308"/>
                </a:lnTo>
                <a:lnTo>
                  <a:pt x="292996" y="82308"/>
                </a:lnTo>
                <a:close/>
              </a:path>
              <a:path w="318190" h="87506">
                <a:moveTo>
                  <a:pt x="260097" y="36506"/>
                </a:moveTo>
                <a:lnTo>
                  <a:pt x="255939" y="42581"/>
                </a:lnTo>
                <a:lnTo>
                  <a:pt x="251353" y="45618"/>
                </a:lnTo>
                <a:lnTo>
                  <a:pt x="243688" y="45618"/>
                </a:lnTo>
                <a:lnTo>
                  <a:pt x="244076" y="49898"/>
                </a:lnTo>
                <a:lnTo>
                  <a:pt x="251210" y="49898"/>
                </a:lnTo>
                <a:lnTo>
                  <a:pt x="257233" y="46403"/>
                </a:lnTo>
                <a:lnTo>
                  <a:pt x="262146" y="39411"/>
                </a:lnTo>
                <a:lnTo>
                  <a:pt x="264255" y="30432"/>
                </a:lnTo>
                <a:lnTo>
                  <a:pt x="260097" y="36506"/>
                </a:lnTo>
                <a:close/>
              </a:path>
              <a:path w="318190" h="87506">
                <a:moveTo>
                  <a:pt x="230643" y="42662"/>
                </a:moveTo>
                <a:lnTo>
                  <a:pt x="233741" y="45557"/>
                </a:lnTo>
                <a:lnTo>
                  <a:pt x="236839" y="48451"/>
                </a:lnTo>
                <a:lnTo>
                  <a:pt x="240285" y="49898"/>
                </a:lnTo>
                <a:lnTo>
                  <a:pt x="244076" y="49898"/>
                </a:lnTo>
                <a:lnTo>
                  <a:pt x="243688" y="45618"/>
                </a:lnTo>
                <a:lnTo>
                  <a:pt x="240437" y="43325"/>
                </a:lnTo>
                <a:lnTo>
                  <a:pt x="238511" y="39686"/>
                </a:lnTo>
                <a:lnTo>
                  <a:pt x="238511" y="31044"/>
                </a:lnTo>
                <a:lnTo>
                  <a:pt x="240560" y="24531"/>
                </a:lnTo>
                <a:lnTo>
                  <a:pt x="244657" y="17458"/>
                </a:lnTo>
                <a:lnTo>
                  <a:pt x="248753" y="10385"/>
                </a:lnTo>
                <a:lnTo>
                  <a:pt x="252779" y="6849"/>
                </a:lnTo>
                <a:lnTo>
                  <a:pt x="256734" y="6849"/>
                </a:lnTo>
                <a:lnTo>
                  <a:pt x="257824" y="7327"/>
                </a:lnTo>
                <a:lnTo>
                  <a:pt x="261626" y="9845"/>
                </a:lnTo>
                <a:lnTo>
                  <a:pt x="264959" y="10946"/>
                </a:lnTo>
                <a:lnTo>
                  <a:pt x="266335" y="14064"/>
                </a:lnTo>
                <a:lnTo>
                  <a:pt x="266335" y="23808"/>
                </a:lnTo>
                <a:lnTo>
                  <a:pt x="264255" y="30432"/>
                </a:lnTo>
                <a:lnTo>
                  <a:pt x="262146" y="39411"/>
                </a:lnTo>
                <a:lnTo>
                  <a:pt x="267058" y="32420"/>
                </a:lnTo>
                <a:lnTo>
                  <a:pt x="269514" y="25255"/>
                </a:lnTo>
                <a:lnTo>
                  <a:pt x="269514" y="17917"/>
                </a:lnTo>
                <a:lnTo>
                  <a:pt x="269331" y="14584"/>
                </a:lnTo>
                <a:lnTo>
                  <a:pt x="268658" y="11863"/>
                </a:lnTo>
                <a:lnTo>
                  <a:pt x="271716" y="12596"/>
                </a:lnTo>
                <a:lnTo>
                  <a:pt x="275201" y="13025"/>
                </a:lnTo>
                <a:lnTo>
                  <a:pt x="279890" y="13025"/>
                </a:lnTo>
                <a:lnTo>
                  <a:pt x="283395" y="12352"/>
                </a:lnTo>
                <a:lnTo>
                  <a:pt x="287187" y="10966"/>
                </a:lnTo>
                <a:lnTo>
                  <a:pt x="290244" y="9539"/>
                </a:lnTo>
                <a:lnTo>
                  <a:pt x="246644" y="87812"/>
                </a:lnTo>
                <a:lnTo>
                  <a:pt x="252576" y="87812"/>
                </a:lnTo>
                <a:lnTo>
                  <a:pt x="300823" y="1406"/>
                </a:lnTo>
                <a:lnTo>
                  <a:pt x="295931" y="1406"/>
                </a:lnTo>
                <a:lnTo>
                  <a:pt x="293608" y="3689"/>
                </a:lnTo>
                <a:lnTo>
                  <a:pt x="289266" y="6604"/>
                </a:lnTo>
                <a:lnTo>
                  <a:pt x="285311" y="8887"/>
                </a:lnTo>
                <a:lnTo>
                  <a:pt x="280990" y="10028"/>
                </a:lnTo>
                <a:lnTo>
                  <a:pt x="274508" y="10028"/>
                </a:lnTo>
                <a:lnTo>
                  <a:pt x="271043" y="9539"/>
                </a:lnTo>
                <a:lnTo>
                  <a:pt x="268006" y="8642"/>
                </a:lnTo>
                <a:lnTo>
                  <a:pt x="264745" y="5748"/>
                </a:lnTo>
                <a:lnTo>
                  <a:pt x="262238" y="4158"/>
                </a:lnTo>
                <a:lnTo>
                  <a:pt x="258588" y="3179"/>
                </a:lnTo>
                <a:lnTo>
                  <a:pt x="249008" y="3179"/>
                </a:lnTo>
                <a:lnTo>
                  <a:pt x="242751" y="6441"/>
                </a:lnTo>
                <a:lnTo>
                  <a:pt x="237288" y="12963"/>
                </a:lnTo>
                <a:lnTo>
                  <a:pt x="231825" y="19486"/>
                </a:lnTo>
                <a:lnTo>
                  <a:pt x="229094" y="26111"/>
                </a:lnTo>
                <a:lnTo>
                  <a:pt x="229094" y="38422"/>
                </a:lnTo>
                <a:lnTo>
                  <a:pt x="230643" y="42662"/>
                </a:lnTo>
                <a:close/>
              </a:path>
              <a:path w="318190" h="87506">
                <a:moveTo>
                  <a:pt x="279145" y="79240"/>
                </a:moveTo>
                <a:lnTo>
                  <a:pt x="282142" y="82033"/>
                </a:lnTo>
                <a:lnTo>
                  <a:pt x="285138" y="84826"/>
                </a:lnTo>
                <a:lnTo>
                  <a:pt x="288695" y="86222"/>
                </a:lnTo>
                <a:lnTo>
                  <a:pt x="292813" y="86222"/>
                </a:lnTo>
                <a:lnTo>
                  <a:pt x="289449" y="80168"/>
                </a:lnTo>
                <a:lnTo>
                  <a:pt x="287126" y="76682"/>
                </a:lnTo>
                <a:lnTo>
                  <a:pt x="287126" y="68570"/>
                </a:lnTo>
                <a:lnTo>
                  <a:pt x="289021" y="62149"/>
                </a:lnTo>
                <a:lnTo>
                  <a:pt x="292813" y="54729"/>
                </a:lnTo>
                <a:lnTo>
                  <a:pt x="296604" y="47310"/>
                </a:lnTo>
                <a:lnTo>
                  <a:pt x="300925" y="43600"/>
                </a:lnTo>
                <a:lnTo>
                  <a:pt x="308467" y="43600"/>
                </a:lnTo>
                <a:lnTo>
                  <a:pt x="310648" y="44558"/>
                </a:lnTo>
                <a:lnTo>
                  <a:pt x="313991" y="48390"/>
                </a:lnTo>
                <a:lnTo>
                  <a:pt x="314826" y="51060"/>
                </a:lnTo>
                <a:lnTo>
                  <a:pt x="314826" y="60029"/>
                </a:lnTo>
                <a:lnTo>
                  <a:pt x="312839" y="66052"/>
                </a:lnTo>
                <a:lnTo>
                  <a:pt x="308865" y="72555"/>
                </a:lnTo>
                <a:lnTo>
                  <a:pt x="304890" y="79057"/>
                </a:lnTo>
                <a:lnTo>
                  <a:pt x="300415" y="82308"/>
                </a:lnTo>
                <a:lnTo>
                  <a:pt x="295442" y="82308"/>
                </a:lnTo>
                <a:lnTo>
                  <a:pt x="300436" y="86222"/>
                </a:lnTo>
                <a:lnTo>
                  <a:pt x="306572" y="82492"/>
                </a:lnTo>
                <a:lnTo>
                  <a:pt x="311219" y="75031"/>
                </a:lnTo>
                <a:lnTo>
                  <a:pt x="315866" y="67571"/>
                </a:lnTo>
                <a:lnTo>
                  <a:pt x="318190" y="60763"/>
                </a:lnTo>
                <a:lnTo>
                  <a:pt x="318190" y="48859"/>
                </a:lnTo>
                <a:lnTo>
                  <a:pt x="316824" y="44925"/>
                </a:lnTo>
                <a:lnTo>
                  <a:pt x="314093" y="42805"/>
                </a:lnTo>
                <a:lnTo>
                  <a:pt x="311362" y="40685"/>
                </a:lnTo>
                <a:lnTo>
                  <a:pt x="308223" y="39625"/>
                </a:lnTo>
                <a:lnTo>
                  <a:pt x="297868" y="39625"/>
                </a:lnTo>
                <a:lnTo>
                  <a:pt x="291661" y="42754"/>
                </a:lnTo>
                <a:lnTo>
                  <a:pt x="286055" y="49012"/>
                </a:lnTo>
                <a:lnTo>
                  <a:pt x="280450" y="55270"/>
                </a:lnTo>
                <a:lnTo>
                  <a:pt x="277647" y="61925"/>
                </a:lnTo>
                <a:lnTo>
                  <a:pt x="277647" y="74889"/>
                </a:lnTo>
                <a:lnTo>
                  <a:pt x="279145" y="79240"/>
                </a:lnTo>
                <a:close/>
              </a:path>
              <a:path w="318190" h="87506">
                <a:moveTo>
                  <a:pt x="4403" y="32409"/>
                </a:moveTo>
                <a:lnTo>
                  <a:pt x="3974" y="33877"/>
                </a:lnTo>
                <a:lnTo>
                  <a:pt x="6482" y="34611"/>
                </a:lnTo>
                <a:lnTo>
                  <a:pt x="11863" y="34611"/>
                </a:lnTo>
                <a:lnTo>
                  <a:pt x="17672" y="35895"/>
                </a:lnTo>
                <a:lnTo>
                  <a:pt x="23910" y="38463"/>
                </a:lnTo>
                <a:lnTo>
                  <a:pt x="27263" y="40022"/>
                </a:lnTo>
                <a:lnTo>
                  <a:pt x="37406" y="48871"/>
                </a:lnTo>
                <a:lnTo>
                  <a:pt x="40787" y="61272"/>
                </a:lnTo>
                <a:lnTo>
                  <a:pt x="40787" y="67306"/>
                </a:lnTo>
                <a:lnTo>
                  <a:pt x="39034" y="72391"/>
                </a:lnTo>
                <a:lnTo>
                  <a:pt x="35528" y="76529"/>
                </a:lnTo>
                <a:lnTo>
                  <a:pt x="32022" y="80667"/>
                </a:lnTo>
                <a:lnTo>
                  <a:pt x="27925" y="82736"/>
                </a:lnTo>
                <a:lnTo>
                  <a:pt x="21199" y="82736"/>
                </a:lnTo>
                <a:lnTo>
                  <a:pt x="18294" y="81422"/>
                </a:lnTo>
                <a:lnTo>
                  <a:pt x="14523" y="78792"/>
                </a:lnTo>
                <a:lnTo>
                  <a:pt x="10752" y="76163"/>
                </a:lnTo>
                <a:lnTo>
                  <a:pt x="7705" y="74848"/>
                </a:lnTo>
                <a:lnTo>
                  <a:pt x="5381" y="74848"/>
                </a:lnTo>
                <a:lnTo>
                  <a:pt x="1315" y="76224"/>
                </a:lnTo>
                <a:lnTo>
                  <a:pt x="0" y="79434"/>
                </a:lnTo>
                <a:lnTo>
                  <a:pt x="0" y="82696"/>
                </a:lnTo>
                <a:lnTo>
                  <a:pt x="2038" y="84958"/>
                </a:lnTo>
                <a:lnTo>
                  <a:pt x="6115" y="86222"/>
                </a:lnTo>
                <a:lnTo>
                  <a:pt x="8561" y="86996"/>
                </a:lnTo>
                <a:lnTo>
                  <a:pt x="11782" y="87383"/>
                </a:lnTo>
                <a:lnTo>
                  <a:pt x="16448" y="87379"/>
                </a:lnTo>
                <a:lnTo>
                  <a:pt x="29515" y="85016"/>
                </a:lnTo>
                <a:lnTo>
                  <a:pt x="40145" y="78333"/>
                </a:lnTo>
                <a:lnTo>
                  <a:pt x="46566" y="72300"/>
                </a:lnTo>
                <a:lnTo>
                  <a:pt x="49776" y="64778"/>
                </a:lnTo>
                <a:lnTo>
                  <a:pt x="49776" y="51733"/>
                </a:lnTo>
                <a:lnTo>
                  <a:pt x="49022" y="47911"/>
                </a:lnTo>
                <a:lnTo>
                  <a:pt x="47513" y="44303"/>
                </a:lnTo>
                <a:lnTo>
                  <a:pt x="46005" y="40695"/>
                </a:lnTo>
                <a:lnTo>
                  <a:pt x="43784" y="37444"/>
                </a:lnTo>
                <a:lnTo>
                  <a:pt x="40848" y="34550"/>
                </a:lnTo>
                <a:lnTo>
                  <a:pt x="37424" y="31206"/>
                </a:lnTo>
                <a:lnTo>
                  <a:pt x="33163" y="28679"/>
                </a:lnTo>
                <a:lnTo>
                  <a:pt x="28068" y="26967"/>
                </a:lnTo>
                <a:lnTo>
                  <a:pt x="24970" y="25948"/>
                </a:lnTo>
                <a:lnTo>
                  <a:pt x="20077" y="24868"/>
                </a:lnTo>
                <a:lnTo>
                  <a:pt x="13392" y="23726"/>
                </a:lnTo>
                <a:lnTo>
                  <a:pt x="18590" y="13025"/>
                </a:lnTo>
                <a:lnTo>
                  <a:pt x="43111" y="13025"/>
                </a:lnTo>
                <a:lnTo>
                  <a:pt x="45985" y="12168"/>
                </a:lnTo>
                <a:lnTo>
                  <a:pt x="50755" y="856"/>
                </a:lnTo>
                <a:lnTo>
                  <a:pt x="49776" y="0"/>
                </a:lnTo>
                <a:lnTo>
                  <a:pt x="46994" y="2507"/>
                </a:lnTo>
                <a:lnTo>
                  <a:pt x="43967" y="3179"/>
                </a:lnTo>
                <a:lnTo>
                  <a:pt x="17734" y="3179"/>
                </a:lnTo>
                <a:lnTo>
                  <a:pt x="4403" y="32409"/>
                </a:lnTo>
                <a:close/>
              </a:path>
              <a:path w="318190" h="87506">
                <a:moveTo>
                  <a:pt x="85305" y="76988"/>
                </a:moveTo>
                <a:lnTo>
                  <a:pt x="82614" y="74297"/>
                </a:lnTo>
                <a:lnTo>
                  <a:pt x="79067" y="73625"/>
                </a:lnTo>
                <a:lnTo>
                  <a:pt x="75510" y="74297"/>
                </a:lnTo>
                <a:lnTo>
                  <a:pt x="72779" y="76988"/>
                </a:lnTo>
                <a:lnTo>
                  <a:pt x="72096" y="80535"/>
                </a:lnTo>
                <a:lnTo>
                  <a:pt x="72769" y="84092"/>
                </a:lnTo>
                <a:lnTo>
                  <a:pt x="75459" y="86823"/>
                </a:lnTo>
                <a:lnTo>
                  <a:pt x="79067" y="87506"/>
                </a:lnTo>
                <a:lnTo>
                  <a:pt x="82665" y="86823"/>
                </a:lnTo>
                <a:lnTo>
                  <a:pt x="85315" y="84092"/>
                </a:lnTo>
                <a:lnTo>
                  <a:pt x="85977" y="80535"/>
                </a:lnTo>
                <a:lnTo>
                  <a:pt x="85305" y="76988"/>
                </a:lnTo>
                <a:close/>
              </a:path>
              <a:path w="318190" h="87506">
                <a:moveTo>
                  <a:pt x="104214" y="7980"/>
                </a:moveTo>
                <a:lnTo>
                  <a:pt x="102950" y="11037"/>
                </a:lnTo>
                <a:lnTo>
                  <a:pt x="101309" y="15063"/>
                </a:lnTo>
                <a:lnTo>
                  <a:pt x="98660" y="21586"/>
                </a:lnTo>
                <a:lnTo>
                  <a:pt x="100800" y="22564"/>
                </a:lnTo>
                <a:lnTo>
                  <a:pt x="103450" y="18406"/>
                </a:lnTo>
                <a:lnTo>
                  <a:pt x="105642" y="15675"/>
                </a:lnTo>
                <a:lnTo>
                  <a:pt x="109106" y="13066"/>
                </a:lnTo>
                <a:lnTo>
                  <a:pt x="111950" y="12413"/>
                </a:lnTo>
                <a:lnTo>
                  <a:pt x="142566" y="12413"/>
                </a:lnTo>
                <a:lnTo>
                  <a:pt x="117800" y="87200"/>
                </a:lnTo>
                <a:lnTo>
                  <a:pt x="125872" y="87200"/>
                </a:lnTo>
                <a:lnTo>
                  <a:pt x="152411" y="5197"/>
                </a:lnTo>
                <a:lnTo>
                  <a:pt x="152411" y="3179"/>
                </a:lnTo>
                <a:lnTo>
                  <a:pt x="106059" y="3179"/>
                </a:lnTo>
                <a:lnTo>
                  <a:pt x="105040" y="5870"/>
                </a:lnTo>
                <a:lnTo>
                  <a:pt x="104214" y="7980"/>
                </a:lnTo>
                <a:close/>
              </a:path>
              <a:path w="318190" h="87506">
                <a:moveTo>
                  <a:pt x="195461" y="65186"/>
                </a:moveTo>
                <a:lnTo>
                  <a:pt x="195461" y="86038"/>
                </a:lnTo>
                <a:lnTo>
                  <a:pt x="205184" y="86038"/>
                </a:lnTo>
                <a:lnTo>
                  <a:pt x="205184" y="65186"/>
                </a:lnTo>
                <a:lnTo>
                  <a:pt x="217965" y="65186"/>
                </a:lnTo>
                <a:lnTo>
                  <a:pt x="217965" y="57053"/>
                </a:lnTo>
                <a:lnTo>
                  <a:pt x="205184" y="57053"/>
                </a:lnTo>
                <a:lnTo>
                  <a:pt x="205184" y="2018"/>
                </a:lnTo>
                <a:lnTo>
                  <a:pt x="199374" y="2018"/>
                </a:lnTo>
                <a:lnTo>
                  <a:pt x="195339" y="14615"/>
                </a:lnTo>
                <a:lnTo>
                  <a:pt x="195339" y="57053"/>
                </a:lnTo>
                <a:lnTo>
                  <a:pt x="160238" y="57053"/>
                </a:lnTo>
                <a:lnTo>
                  <a:pt x="160238" y="65186"/>
                </a:lnTo>
                <a:lnTo>
                  <a:pt x="195461" y="6518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1" name="object 831"/>
          <p:cNvSpPr/>
          <p:nvPr/>
        </p:nvSpPr>
        <p:spPr>
          <a:xfrm>
            <a:off x="6010135" y="3853145"/>
            <a:ext cx="289264" cy="77211"/>
          </a:xfrm>
          <a:custGeom>
            <a:avLst/>
            <a:gdLst/>
            <a:ahLst/>
            <a:cxnLst/>
            <a:rect l="l" t="t" r="r" b="b"/>
            <a:pathLst>
              <a:path w="318190" h="87506">
                <a:moveTo>
                  <a:pt x="116302" y="74114"/>
                </a:moveTo>
                <a:lnTo>
                  <a:pt x="113468" y="67754"/>
                </a:lnTo>
                <a:lnTo>
                  <a:pt x="112052" y="61252"/>
                </a:lnTo>
                <a:lnTo>
                  <a:pt x="112052" y="49470"/>
                </a:lnTo>
                <a:lnTo>
                  <a:pt x="115410" y="15481"/>
                </a:lnTo>
                <a:lnTo>
                  <a:pt x="107123" y="25954"/>
                </a:lnTo>
                <a:lnTo>
                  <a:pt x="102152" y="37609"/>
                </a:lnTo>
                <a:lnTo>
                  <a:pt x="100495" y="50449"/>
                </a:lnTo>
                <a:lnTo>
                  <a:pt x="100585" y="53774"/>
                </a:lnTo>
                <a:lnTo>
                  <a:pt x="103174" y="66880"/>
                </a:lnTo>
                <a:lnTo>
                  <a:pt x="109330" y="77294"/>
                </a:lnTo>
                <a:lnTo>
                  <a:pt x="115221" y="84020"/>
                </a:lnTo>
                <a:lnTo>
                  <a:pt x="121755" y="87383"/>
                </a:lnTo>
                <a:lnTo>
                  <a:pt x="119135" y="80473"/>
                </a:lnTo>
                <a:lnTo>
                  <a:pt x="116302" y="74114"/>
                </a:lnTo>
                <a:close/>
              </a:path>
              <a:path w="318190" h="87506">
                <a:moveTo>
                  <a:pt x="183211" y="12413"/>
                </a:moveTo>
                <a:lnTo>
                  <a:pt x="185249" y="14961"/>
                </a:lnTo>
                <a:lnTo>
                  <a:pt x="185494" y="18406"/>
                </a:lnTo>
                <a:lnTo>
                  <a:pt x="185494" y="78700"/>
                </a:lnTo>
                <a:lnTo>
                  <a:pt x="184740" y="81085"/>
                </a:lnTo>
                <a:lnTo>
                  <a:pt x="181723" y="83287"/>
                </a:lnTo>
                <a:lnTo>
                  <a:pt x="178502" y="83959"/>
                </a:lnTo>
                <a:lnTo>
                  <a:pt x="173569" y="84204"/>
                </a:lnTo>
                <a:lnTo>
                  <a:pt x="173569" y="86038"/>
                </a:lnTo>
                <a:lnTo>
                  <a:pt x="208058" y="86038"/>
                </a:lnTo>
                <a:lnTo>
                  <a:pt x="208058" y="84326"/>
                </a:lnTo>
                <a:lnTo>
                  <a:pt x="203492" y="84163"/>
                </a:lnTo>
                <a:lnTo>
                  <a:pt x="200373" y="83653"/>
                </a:lnTo>
                <a:lnTo>
                  <a:pt x="198702" y="82797"/>
                </a:lnTo>
                <a:lnTo>
                  <a:pt x="196195" y="79944"/>
                </a:lnTo>
                <a:lnTo>
                  <a:pt x="196195" y="3179"/>
                </a:lnTo>
                <a:lnTo>
                  <a:pt x="195889" y="2018"/>
                </a:lnTo>
                <a:lnTo>
                  <a:pt x="195155" y="2018"/>
                </a:lnTo>
                <a:lnTo>
                  <a:pt x="172713" y="13453"/>
                </a:lnTo>
                <a:lnTo>
                  <a:pt x="174181" y="14513"/>
                </a:lnTo>
                <a:lnTo>
                  <a:pt x="177452" y="13300"/>
                </a:lnTo>
                <a:lnTo>
                  <a:pt x="180520" y="12413"/>
                </a:lnTo>
                <a:lnTo>
                  <a:pt x="183211" y="12413"/>
                </a:lnTo>
                <a:close/>
              </a:path>
              <a:path w="318190" h="87506">
                <a:moveTo>
                  <a:pt x="292996" y="82308"/>
                </a:moveTo>
                <a:lnTo>
                  <a:pt x="289449" y="80168"/>
                </a:lnTo>
                <a:lnTo>
                  <a:pt x="292813" y="86222"/>
                </a:lnTo>
                <a:lnTo>
                  <a:pt x="300436" y="86222"/>
                </a:lnTo>
                <a:lnTo>
                  <a:pt x="295442" y="82308"/>
                </a:lnTo>
                <a:lnTo>
                  <a:pt x="292996" y="82308"/>
                </a:lnTo>
                <a:close/>
              </a:path>
              <a:path w="318190" h="87506">
                <a:moveTo>
                  <a:pt x="260097" y="36506"/>
                </a:moveTo>
                <a:lnTo>
                  <a:pt x="255939" y="42581"/>
                </a:lnTo>
                <a:lnTo>
                  <a:pt x="251353" y="45618"/>
                </a:lnTo>
                <a:lnTo>
                  <a:pt x="243688" y="45618"/>
                </a:lnTo>
                <a:lnTo>
                  <a:pt x="244076" y="49898"/>
                </a:lnTo>
                <a:lnTo>
                  <a:pt x="251210" y="49898"/>
                </a:lnTo>
                <a:lnTo>
                  <a:pt x="257233" y="46403"/>
                </a:lnTo>
                <a:lnTo>
                  <a:pt x="262146" y="39411"/>
                </a:lnTo>
                <a:lnTo>
                  <a:pt x="264255" y="30432"/>
                </a:lnTo>
                <a:lnTo>
                  <a:pt x="260097" y="36506"/>
                </a:lnTo>
                <a:close/>
              </a:path>
              <a:path w="318190" h="87506">
                <a:moveTo>
                  <a:pt x="230643" y="42662"/>
                </a:moveTo>
                <a:lnTo>
                  <a:pt x="233741" y="45557"/>
                </a:lnTo>
                <a:lnTo>
                  <a:pt x="236839" y="48451"/>
                </a:lnTo>
                <a:lnTo>
                  <a:pt x="240285" y="49898"/>
                </a:lnTo>
                <a:lnTo>
                  <a:pt x="244076" y="49898"/>
                </a:lnTo>
                <a:lnTo>
                  <a:pt x="243688" y="45618"/>
                </a:lnTo>
                <a:lnTo>
                  <a:pt x="240437" y="43325"/>
                </a:lnTo>
                <a:lnTo>
                  <a:pt x="238511" y="39686"/>
                </a:lnTo>
                <a:lnTo>
                  <a:pt x="238511" y="31044"/>
                </a:lnTo>
                <a:lnTo>
                  <a:pt x="240560" y="24531"/>
                </a:lnTo>
                <a:lnTo>
                  <a:pt x="244657" y="17458"/>
                </a:lnTo>
                <a:lnTo>
                  <a:pt x="248753" y="10385"/>
                </a:lnTo>
                <a:lnTo>
                  <a:pt x="252779" y="6849"/>
                </a:lnTo>
                <a:lnTo>
                  <a:pt x="256734" y="6849"/>
                </a:lnTo>
                <a:lnTo>
                  <a:pt x="257824" y="7327"/>
                </a:lnTo>
                <a:lnTo>
                  <a:pt x="261626" y="9845"/>
                </a:lnTo>
                <a:lnTo>
                  <a:pt x="264959" y="10946"/>
                </a:lnTo>
                <a:lnTo>
                  <a:pt x="266335" y="14064"/>
                </a:lnTo>
                <a:lnTo>
                  <a:pt x="266335" y="23808"/>
                </a:lnTo>
                <a:lnTo>
                  <a:pt x="264255" y="30432"/>
                </a:lnTo>
                <a:lnTo>
                  <a:pt x="262146" y="39411"/>
                </a:lnTo>
                <a:lnTo>
                  <a:pt x="267058" y="32420"/>
                </a:lnTo>
                <a:lnTo>
                  <a:pt x="269514" y="25255"/>
                </a:lnTo>
                <a:lnTo>
                  <a:pt x="269514" y="17917"/>
                </a:lnTo>
                <a:lnTo>
                  <a:pt x="269331" y="14584"/>
                </a:lnTo>
                <a:lnTo>
                  <a:pt x="268658" y="11863"/>
                </a:lnTo>
                <a:lnTo>
                  <a:pt x="271716" y="12596"/>
                </a:lnTo>
                <a:lnTo>
                  <a:pt x="275201" y="13025"/>
                </a:lnTo>
                <a:lnTo>
                  <a:pt x="279890" y="13025"/>
                </a:lnTo>
                <a:lnTo>
                  <a:pt x="283395" y="12352"/>
                </a:lnTo>
                <a:lnTo>
                  <a:pt x="287187" y="10966"/>
                </a:lnTo>
                <a:lnTo>
                  <a:pt x="290244" y="9539"/>
                </a:lnTo>
                <a:lnTo>
                  <a:pt x="246644" y="87812"/>
                </a:lnTo>
                <a:lnTo>
                  <a:pt x="252576" y="87812"/>
                </a:lnTo>
                <a:lnTo>
                  <a:pt x="300823" y="1406"/>
                </a:lnTo>
                <a:lnTo>
                  <a:pt x="295931" y="1406"/>
                </a:lnTo>
                <a:lnTo>
                  <a:pt x="293608" y="3689"/>
                </a:lnTo>
                <a:lnTo>
                  <a:pt x="289266" y="6604"/>
                </a:lnTo>
                <a:lnTo>
                  <a:pt x="285311" y="8887"/>
                </a:lnTo>
                <a:lnTo>
                  <a:pt x="280990" y="10028"/>
                </a:lnTo>
                <a:lnTo>
                  <a:pt x="274508" y="10028"/>
                </a:lnTo>
                <a:lnTo>
                  <a:pt x="271043" y="9539"/>
                </a:lnTo>
                <a:lnTo>
                  <a:pt x="268006" y="8642"/>
                </a:lnTo>
                <a:lnTo>
                  <a:pt x="264745" y="5748"/>
                </a:lnTo>
                <a:lnTo>
                  <a:pt x="262238" y="4158"/>
                </a:lnTo>
                <a:lnTo>
                  <a:pt x="258588" y="3179"/>
                </a:lnTo>
                <a:lnTo>
                  <a:pt x="249008" y="3179"/>
                </a:lnTo>
                <a:lnTo>
                  <a:pt x="242751" y="6441"/>
                </a:lnTo>
                <a:lnTo>
                  <a:pt x="237288" y="12963"/>
                </a:lnTo>
                <a:lnTo>
                  <a:pt x="231825" y="19486"/>
                </a:lnTo>
                <a:lnTo>
                  <a:pt x="229094" y="26111"/>
                </a:lnTo>
                <a:lnTo>
                  <a:pt x="229094" y="38422"/>
                </a:lnTo>
                <a:lnTo>
                  <a:pt x="230643" y="42662"/>
                </a:lnTo>
                <a:close/>
              </a:path>
              <a:path w="318190" h="87506">
                <a:moveTo>
                  <a:pt x="279145" y="79240"/>
                </a:moveTo>
                <a:lnTo>
                  <a:pt x="282142" y="82033"/>
                </a:lnTo>
                <a:lnTo>
                  <a:pt x="285138" y="84826"/>
                </a:lnTo>
                <a:lnTo>
                  <a:pt x="288695" y="86222"/>
                </a:lnTo>
                <a:lnTo>
                  <a:pt x="292813" y="86222"/>
                </a:lnTo>
                <a:lnTo>
                  <a:pt x="289449" y="80168"/>
                </a:lnTo>
                <a:lnTo>
                  <a:pt x="287126" y="76682"/>
                </a:lnTo>
                <a:lnTo>
                  <a:pt x="287126" y="68570"/>
                </a:lnTo>
                <a:lnTo>
                  <a:pt x="289021" y="62149"/>
                </a:lnTo>
                <a:lnTo>
                  <a:pt x="292813" y="54729"/>
                </a:lnTo>
                <a:lnTo>
                  <a:pt x="296604" y="47310"/>
                </a:lnTo>
                <a:lnTo>
                  <a:pt x="300925" y="43600"/>
                </a:lnTo>
                <a:lnTo>
                  <a:pt x="308467" y="43600"/>
                </a:lnTo>
                <a:lnTo>
                  <a:pt x="310648" y="44558"/>
                </a:lnTo>
                <a:lnTo>
                  <a:pt x="313991" y="48390"/>
                </a:lnTo>
                <a:lnTo>
                  <a:pt x="314826" y="51060"/>
                </a:lnTo>
                <a:lnTo>
                  <a:pt x="314826" y="60029"/>
                </a:lnTo>
                <a:lnTo>
                  <a:pt x="312839" y="66052"/>
                </a:lnTo>
                <a:lnTo>
                  <a:pt x="308865" y="72555"/>
                </a:lnTo>
                <a:lnTo>
                  <a:pt x="304890" y="79057"/>
                </a:lnTo>
                <a:lnTo>
                  <a:pt x="300415" y="82308"/>
                </a:lnTo>
                <a:lnTo>
                  <a:pt x="295442" y="82308"/>
                </a:lnTo>
                <a:lnTo>
                  <a:pt x="300436" y="86222"/>
                </a:lnTo>
                <a:lnTo>
                  <a:pt x="306572" y="82492"/>
                </a:lnTo>
                <a:lnTo>
                  <a:pt x="311219" y="75031"/>
                </a:lnTo>
                <a:lnTo>
                  <a:pt x="315866" y="67571"/>
                </a:lnTo>
                <a:lnTo>
                  <a:pt x="318190" y="60763"/>
                </a:lnTo>
                <a:lnTo>
                  <a:pt x="318190" y="48859"/>
                </a:lnTo>
                <a:lnTo>
                  <a:pt x="316824" y="44925"/>
                </a:lnTo>
                <a:lnTo>
                  <a:pt x="314093" y="42805"/>
                </a:lnTo>
                <a:lnTo>
                  <a:pt x="311362" y="40685"/>
                </a:lnTo>
                <a:lnTo>
                  <a:pt x="308223" y="39625"/>
                </a:lnTo>
                <a:lnTo>
                  <a:pt x="297868" y="39625"/>
                </a:lnTo>
                <a:lnTo>
                  <a:pt x="291661" y="42754"/>
                </a:lnTo>
                <a:lnTo>
                  <a:pt x="286055" y="49012"/>
                </a:lnTo>
                <a:lnTo>
                  <a:pt x="280450" y="55270"/>
                </a:lnTo>
                <a:lnTo>
                  <a:pt x="277647" y="61925"/>
                </a:lnTo>
                <a:lnTo>
                  <a:pt x="277647" y="74889"/>
                </a:lnTo>
                <a:lnTo>
                  <a:pt x="279145" y="79240"/>
                </a:lnTo>
                <a:close/>
              </a:path>
              <a:path w="318190" h="87506">
                <a:moveTo>
                  <a:pt x="4403" y="32409"/>
                </a:moveTo>
                <a:lnTo>
                  <a:pt x="3974" y="33877"/>
                </a:lnTo>
                <a:lnTo>
                  <a:pt x="6482" y="34611"/>
                </a:lnTo>
                <a:lnTo>
                  <a:pt x="11863" y="34611"/>
                </a:lnTo>
                <a:lnTo>
                  <a:pt x="17672" y="35895"/>
                </a:lnTo>
                <a:lnTo>
                  <a:pt x="23910" y="38463"/>
                </a:lnTo>
                <a:lnTo>
                  <a:pt x="27263" y="40022"/>
                </a:lnTo>
                <a:lnTo>
                  <a:pt x="37406" y="48871"/>
                </a:lnTo>
                <a:lnTo>
                  <a:pt x="40787" y="61272"/>
                </a:lnTo>
                <a:lnTo>
                  <a:pt x="40787" y="67306"/>
                </a:lnTo>
                <a:lnTo>
                  <a:pt x="39034" y="72391"/>
                </a:lnTo>
                <a:lnTo>
                  <a:pt x="35528" y="76529"/>
                </a:lnTo>
                <a:lnTo>
                  <a:pt x="32022" y="80667"/>
                </a:lnTo>
                <a:lnTo>
                  <a:pt x="27925" y="82736"/>
                </a:lnTo>
                <a:lnTo>
                  <a:pt x="21199" y="82736"/>
                </a:lnTo>
                <a:lnTo>
                  <a:pt x="18294" y="81422"/>
                </a:lnTo>
                <a:lnTo>
                  <a:pt x="14523" y="78792"/>
                </a:lnTo>
                <a:lnTo>
                  <a:pt x="10752" y="76163"/>
                </a:lnTo>
                <a:lnTo>
                  <a:pt x="7705" y="74848"/>
                </a:lnTo>
                <a:lnTo>
                  <a:pt x="5381" y="74848"/>
                </a:lnTo>
                <a:lnTo>
                  <a:pt x="1314" y="76224"/>
                </a:lnTo>
                <a:lnTo>
                  <a:pt x="0" y="79434"/>
                </a:lnTo>
                <a:lnTo>
                  <a:pt x="0" y="82696"/>
                </a:lnTo>
                <a:lnTo>
                  <a:pt x="2038" y="84958"/>
                </a:lnTo>
                <a:lnTo>
                  <a:pt x="6115" y="86222"/>
                </a:lnTo>
                <a:lnTo>
                  <a:pt x="8561" y="86996"/>
                </a:lnTo>
                <a:lnTo>
                  <a:pt x="11782" y="87383"/>
                </a:lnTo>
                <a:lnTo>
                  <a:pt x="16448" y="87379"/>
                </a:lnTo>
                <a:lnTo>
                  <a:pt x="29515" y="85016"/>
                </a:lnTo>
                <a:lnTo>
                  <a:pt x="40145" y="78333"/>
                </a:lnTo>
                <a:lnTo>
                  <a:pt x="46566" y="72300"/>
                </a:lnTo>
                <a:lnTo>
                  <a:pt x="49776" y="64778"/>
                </a:lnTo>
                <a:lnTo>
                  <a:pt x="49776" y="51733"/>
                </a:lnTo>
                <a:lnTo>
                  <a:pt x="49022" y="47911"/>
                </a:lnTo>
                <a:lnTo>
                  <a:pt x="47513" y="44303"/>
                </a:lnTo>
                <a:lnTo>
                  <a:pt x="46005" y="40695"/>
                </a:lnTo>
                <a:lnTo>
                  <a:pt x="43784" y="37444"/>
                </a:lnTo>
                <a:lnTo>
                  <a:pt x="40848" y="34550"/>
                </a:lnTo>
                <a:lnTo>
                  <a:pt x="37424" y="31206"/>
                </a:lnTo>
                <a:lnTo>
                  <a:pt x="33163" y="28679"/>
                </a:lnTo>
                <a:lnTo>
                  <a:pt x="28068" y="26967"/>
                </a:lnTo>
                <a:lnTo>
                  <a:pt x="24970" y="25948"/>
                </a:lnTo>
                <a:lnTo>
                  <a:pt x="20077" y="24868"/>
                </a:lnTo>
                <a:lnTo>
                  <a:pt x="13392" y="23726"/>
                </a:lnTo>
                <a:lnTo>
                  <a:pt x="18590" y="13025"/>
                </a:lnTo>
                <a:lnTo>
                  <a:pt x="43111" y="13025"/>
                </a:lnTo>
                <a:lnTo>
                  <a:pt x="45985" y="12168"/>
                </a:lnTo>
                <a:lnTo>
                  <a:pt x="50755" y="856"/>
                </a:lnTo>
                <a:lnTo>
                  <a:pt x="49776" y="0"/>
                </a:lnTo>
                <a:lnTo>
                  <a:pt x="46994" y="2507"/>
                </a:lnTo>
                <a:lnTo>
                  <a:pt x="43967" y="3179"/>
                </a:lnTo>
                <a:lnTo>
                  <a:pt x="17734" y="3179"/>
                </a:lnTo>
                <a:lnTo>
                  <a:pt x="4403" y="32409"/>
                </a:lnTo>
                <a:close/>
              </a:path>
              <a:path w="318190" h="87506">
                <a:moveTo>
                  <a:pt x="85305" y="76988"/>
                </a:moveTo>
                <a:lnTo>
                  <a:pt x="82614" y="74297"/>
                </a:lnTo>
                <a:lnTo>
                  <a:pt x="79067" y="73625"/>
                </a:lnTo>
                <a:lnTo>
                  <a:pt x="75510" y="74297"/>
                </a:lnTo>
                <a:lnTo>
                  <a:pt x="72779" y="76988"/>
                </a:lnTo>
                <a:lnTo>
                  <a:pt x="72096" y="80535"/>
                </a:lnTo>
                <a:lnTo>
                  <a:pt x="72769" y="84092"/>
                </a:lnTo>
                <a:lnTo>
                  <a:pt x="75459" y="86823"/>
                </a:lnTo>
                <a:lnTo>
                  <a:pt x="79067" y="87506"/>
                </a:lnTo>
                <a:lnTo>
                  <a:pt x="82665" y="86823"/>
                </a:lnTo>
                <a:lnTo>
                  <a:pt x="85315" y="84092"/>
                </a:lnTo>
                <a:lnTo>
                  <a:pt x="85977" y="80535"/>
                </a:lnTo>
                <a:lnTo>
                  <a:pt x="85305" y="76988"/>
                </a:lnTo>
                <a:close/>
              </a:path>
              <a:path w="318190" h="87506">
                <a:moveTo>
                  <a:pt x="138102" y="81585"/>
                </a:moveTo>
                <a:lnTo>
                  <a:pt x="134575" y="83653"/>
                </a:lnTo>
                <a:lnTo>
                  <a:pt x="123609" y="83653"/>
                </a:lnTo>
                <a:lnTo>
                  <a:pt x="119135" y="80473"/>
                </a:lnTo>
                <a:lnTo>
                  <a:pt x="121755" y="87383"/>
                </a:lnTo>
                <a:lnTo>
                  <a:pt x="136594" y="87383"/>
                </a:lnTo>
                <a:lnTo>
                  <a:pt x="142821" y="84387"/>
                </a:lnTo>
                <a:lnTo>
                  <a:pt x="147611" y="78394"/>
                </a:lnTo>
                <a:lnTo>
                  <a:pt x="152401" y="72402"/>
                </a:lnTo>
                <a:lnTo>
                  <a:pt x="154796" y="65675"/>
                </a:lnTo>
                <a:lnTo>
                  <a:pt x="154796" y="49898"/>
                </a:lnTo>
                <a:lnTo>
                  <a:pt x="152595" y="43498"/>
                </a:lnTo>
                <a:lnTo>
                  <a:pt x="148192" y="39014"/>
                </a:lnTo>
                <a:lnTo>
                  <a:pt x="143789" y="34529"/>
                </a:lnTo>
                <a:lnTo>
                  <a:pt x="138346" y="32287"/>
                </a:lnTo>
                <a:lnTo>
                  <a:pt x="128562" y="32287"/>
                </a:lnTo>
                <a:lnTo>
                  <a:pt x="125281" y="32939"/>
                </a:lnTo>
                <a:lnTo>
                  <a:pt x="122020" y="34244"/>
                </a:lnTo>
                <a:lnTo>
                  <a:pt x="118004" y="36119"/>
                </a:lnTo>
                <a:lnTo>
                  <a:pt x="115476" y="37668"/>
                </a:lnTo>
                <a:lnTo>
                  <a:pt x="116454" y="33225"/>
                </a:lnTo>
                <a:lnTo>
                  <a:pt x="118248" y="28740"/>
                </a:lnTo>
                <a:lnTo>
                  <a:pt x="120857" y="24215"/>
                </a:lnTo>
                <a:lnTo>
                  <a:pt x="123467" y="19690"/>
                </a:lnTo>
                <a:lnTo>
                  <a:pt x="126259" y="15960"/>
                </a:lnTo>
                <a:lnTo>
                  <a:pt x="129235" y="13025"/>
                </a:lnTo>
                <a:lnTo>
                  <a:pt x="132130" y="10130"/>
                </a:lnTo>
                <a:lnTo>
                  <a:pt x="135422" y="7878"/>
                </a:lnTo>
                <a:lnTo>
                  <a:pt x="139111" y="6267"/>
                </a:lnTo>
                <a:lnTo>
                  <a:pt x="142800" y="4657"/>
                </a:lnTo>
                <a:lnTo>
                  <a:pt x="147193" y="3384"/>
                </a:lnTo>
                <a:lnTo>
                  <a:pt x="152289" y="2446"/>
                </a:lnTo>
                <a:lnTo>
                  <a:pt x="151983" y="428"/>
                </a:lnTo>
                <a:lnTo>
                  <a:pt x="140573" y="1661"/>
                </a:lnTo>
                <a:lnTo>
                  <a:pt x="128642" y="5977"/>
                </a:lnTo>
                <a:lnTo>
                  <a:pt x="117616" y="13391"/>
                </a:lnTo>
                <a:lnTo>
                  <a:pt x="115410" y="15481"/>
                </a:lnTo>
                <a:lnTo>
                  <a:pt x="112052" y="49470"/>
                </a:lnTo>
                <a:lnTo>
                  <a:pt x="112664" y="45801"/>
                </a:lnTo>
                <a:lnTo>
                  <a:pt x="113886" y="43600"/>
                </a:lnTo>
                <a:lnTo>
                  <a:pt x="115966" y="39849"/>
                </a:lnTo>
                <a:lnTo>
                  <a:pt x="120164" y="37974"/>
                </a:lnTo>
                <a:lnTo>
                  <a:pt x="133332" y="37974"/>
                </a:lnTo>
                <a:lnTo>
                  <a:pt x="138184" y="41480"/>
                </a:lnTo>
                <a:lnTo>
                  <a:pt x="141037" y="48492"/>
                </a:lnTo>
                <a:lnTo>
                  <a:pt x="142750" y="52691"/>
                </a:lnTo>
                <a:lnTo>
                  <a:pt x="143605" y="57501"/>
                </a:lnTo>
                <a:lnTo>
                  <a:pt x="143605" y="68468"/>
                </a:lnTo>
                <a:lnTo>
                  <a:pt x="142505" y="73309"/>
                </a:lnTo>
                <a:lnTo>
                  <a:pt x="140304" y="77447"/>
                </a:lnTo>
                <a:lnTo>
                  <a:pt x="138102" y="8158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2" name="object 832"/>
          <p:cNvSpPr/>
          <p:nvPr/>
        </p:nvSpPr>
        <p:spPr>
          <a:xfrm>
            <a:off x="6419998" y="3853145"/>
            <a:ext cx="289265" cy="77481"/>
          </a:xfrm>
          <a:custGeom>
            <a:avLst/>
            <a:gdLst/>
            <a:ahLst/>
            <a:cxnLst/>
            <a:rect l="l" t="t" r="r" b="b"/>
            <a:pathLst>
              <a:path w="318191" h="87812">
                <a:moveTo>
                  <a:pt x="103736" y="22136"/>
                </a:moveTo>
                <a:lnTo>
                  <a:pt x="105896" y="18386"/>
                </a:lnTo>
                <a:lnTo>
                  <a:pt x="107914" y="15614"/>
                </a:lnTo>
                <a:lnTo>
                  <a:pt x="109790" y="13820"/>
                </a:lnTo>
                <a:lnTo>
                  <a:pt x="113214" y="10517"/>
                </a:lnTo>
                <a:lnTo>
                  <a:pt x="117168" y="8866"/>
                </a:lnTo>
                <a:lnTo>
                  <a:pt x="125444" y="8866"/>
                </a:lnTo>
                <a:lnTo>
                  <a:pt x="128818" y="10028"/>
                </a:lnTo>
                <a:lnTo>
                  <a:pt x="131773" y="12352"/>
                </a:lnTo>
                <a:lnTo>
                  <a:pt x="134729" y="14676"/>
                </a:lnTo>
                <a:lnTo>
                  <a:pt x="136207" y="18060"/>
                </a:lnTo>
                <a:lnTo>
                  <a:pt x="136207" y="27517"/>
                </a:lnTo>
                <a:lnTo>
                  <a:pt x="134331" y="31553"/>
                </a:lnTo>
                <a:lnTo>
                  <a:pt x="130581" y="34611"/>
                </a:lnTo>
                <a:lnTo>
                  <a:pt x="126831" y="37668"/>
                </a:lnTo>
                <a:lnTo>
                  <a:pt x="121694" y="40379"/>
                </a:lnTo>
                <a:lnTo>
                  <a:pt x="115171" y="42744"/>
                </a:lnTo>
                <a:lnTo>
                  <a:pt x="115946" y="44252"/>
                </a:lnTo>
                <a:lnTo>
                  <a:pt x="127543" y="44150"/>
                </a:lnTo>
                <a:lnTo>
                  <a:pt x="133944" y="46943"/>
                </a:lnTo>
                <a:lnTo>
                  <a:pt x="137736" y="52528"/>
                </a:lnTo>
                <a:lnTo>
                  <a:pt x="139978" y="55830"/>
                </a:lnTo>
                <a:lnTo>
                  <a:pt x="141099" y="59662"/>
                </a:lnTo>
                <a:lnTo>
                  <a:pt x="141099" y="68549"/>
                </a:lnTo>
                <a:lnTo>
                  <a:pt x="139712" y="72738"/>
                </a:lnTo>
                <a:lnTo>
                  <a:pt x="136941" y="76591"/>
                </a:lnTo>
                <a:lnTo>
                  <a:pt x="134169" y="80443"/>
                </a:lnTo>
                <a:lnTo>
                  <a:pt x="129928" y="82369"/>
                </a:lnTo>
                <a:lnTo>
                  <a:pt x="121653" y="82369"/>
                </a:lnTo>
                <a:lnTo>
                  <a:pt x="118524" y="81207"/>
                </a:lnTo>
                <a:lnTo>
                  <a:pt x="114835" y="78884"/>
                </a:lnTo>
                <a:lnTo>
                  <a:pt x="111145" y="76560"/>
                </a:lnTo>
                <a:lnTo>
                  <a:pt x="108180" y="75398"/>
                </a:lnTo>
                <a:lnTo>
                  <a:pt x="105937" y="75398"/>
                </a:lnTo>
                <a:lnTo>
                  <a:pt x="102666" y="76866"/>
                </a:lnTo>
                <a:lnTo>
                  <a:pt x="101657" y="79923"/>
                </a:lnTo>
                <a:lnTo>
                  <a:pt x="102666" y="83235"/>
                </a:lnTo>
                <a:lnTo>
                  <a:pt x="106702" y="86212"/>
                </a:lnTo>
                <a:lnTo>
                  <a:pt x="110218" y="86955"/>
                </a:lnTo>
                <a:lnTo>
                  <a:pt x="117752" y="86904"/>
                </a:lnTo>
                <a:lnTo>
                  <a:pt x="131153" y="84389"/>
                </a:lnTo>
                <a:lnTo>
                  <a:pt x="141252" y="78089"/>
                </a:lnTo>
                <a:lnTo>
                  <a:pt x="147347" y="72178"/>
                </a:lnTo>
                <a:lnTo>
                  <a:pt x="150394" y="65349"/>
                </a:lnTo>
                <a:lnTo>
                  <a:pt x="150394" y="51040"/>
                </a:lnTo>
                <a:lnTo>
                  <a:pt x="148172" y="45618"/>
                </a:lnTo>
                <a:lnTo>
                  <a:pt x="143728" y="41337"/>
                </a:lnTo>
                <a:lnTo>
                  <a:pt x="141363" y="39095"/>
                </a:lnTo>
                <a:lnTo>
                  <a:pt x="138225" y="37138"/>
                </a:lnTo>
                <a:lnTo>
                  <a:pt x="134311" y="35467"/>
                </a:lnTo>
                <a:lnTo>
                  <a:pt x="137655" y="33143"/>
                </a:lnTo>
                <a:lnTo>
                  <a:pt x="141710" y="29168"/>
                </a:lnTo>
                <a:lnTo>
                  <a:pt x="144523" y="25866"/>
                </a:lnTo>
                <a:lnTo>
                  <a:pt x="145930" y="22238"/>
                </a:lnTo>
                <a:lnTo>
                  <a:pt x="145930" y="13799"/>
                </a:lnTo>
                <a:lnTo>
                  <a:pt x="144227" y="9845"/>
                </a:lnTo>
                <a:lnTo>
                  <a:pt x="140824" y="6420"/>
                </a:lnTo>
                <a:lnTo>
                  <a:pt x="137419" y="2996"/>
                </a:lnTo>
                <a:lnTo>
                  <a:pt x="132599" y="1284"/>
                </a:lnTo>
                <a:lnTo>
                  <a:pt x="120532" y="1284"/>
                </a:lnTo>
                <a:lnTo>
                  <a:pt x="115396" y="3139"/>
                </a:lnTo>
                <a:lnTo>
                  <a:pt x="110952" y="6849"/>
                </a:lnTo>
                <a:lnTo>
                  <a:pt x="106508" y="10559"/>
                </a:lnTo>
                <a:lnTo>
                  <a:pt x="103471" y="15511"/>
                </a:lnTo>
                <a:lnTo>
                  <a:pt x="101840" y="21708"/>
                </a:lnTo>
                <a:lnTo>
                  <a:pt x="103736" y="22136"/>
                </a:lnTo>
                <a:close/>
              </a:path>
              <a:path w="318191" h="87812">
                <a:moveTo>
                  <a:pt x="4403" y="32409"/>
                </a:moveTo>
                <a:lnTo>
                  <a:pt x="3975" y="33877"/>
                </a:lnTo>
                <a:lnTo>
                  <a:pt x="6482" y="34611"/>
                </a:lnTo>
                <a:lnTo>
                  <a:pt x="11863" y="34611"/>
                </a:lnTo>
                <a:lnTo>
                  <a:pt x="17673" y="35895"/>
                </a:lnTo>
                <a:lnTo>
                  <a:pt x="23910" y="38463"/>
                </a:lnTo>
                <a:lnTo>
                  <a:pt x="27263" y="40022"/>
                </a:lnTo>
                <a:lnTo>
                  <a:pt x="37407" y="48871"/>
                </a:lnTo>
                <a:lnTo>
                  <a:pt x="40788" y="61272"/>
                </a:lnTo>
                <a:lnTo>
                  <a:pt x="40788" y="67306"/>
                </a:lnTo>
                <a:lnTo>
                  <a:pt x="39034" y="72391"/>
                </a:lnTo>
                <a:lnTo>
                  <a:pt x="35529" y="76529"/>
                </a:lnTo>
                <a:lnTo>
                  <a:pt x="32023" y="80667"/>
                </a:lnTo>
                <a:lnTo>
                  <a:pt x="27926" y="82736"/>
                </a:lnTo>
                <a:lnTo>
                  <a:pt x="21200" y="82736"/>
                </a:lnTo>
                <a:lnTo>
                  <a:pt x="18295" y="81422"/>
                </a:lnTo>
                <a:lnTo>
                  <a:pt x="14524" y="78792"/>
                </a:lnTo>
                <a:lnTo>
                  <a:pt x="10752" y="76163"/>
                </a:lnTo>
                <a:lnTo>
                  <a:pt x="7705" y="74848"/>
                </a:lnTo>
                <a:lnTo>
                  <a:pt x="5382" y="74848"/>
                </a:lnTo>
                <a:lnTo>
                  <a:pt x="1315" y="76224"/>
                </a:lnTo>
                <a:lnTo>
                  <a:pt x="0" y="79434"/>
                </a:lnTo>
                <a:lnTo>
                  <a:pt x="0" y="82696"/>
                </a:lnTo>
                <a:lnTo>
                  <a:pt x="2038" y="84958"/>
                </a:lnTo>
                <a:lnTo>
                  <a:pt x="6115" y="86222"/>
                </a:lnTo>
                <a:lnTo>
                  <a:pt x="8561" y="86996"/>
                </a:lnTo>
                <a:lnTo>
                  <a:pt x="11782" y="87383"/>
                </a:lnTo>
                <a:lnTo>
                  <a:pt x="16449" y="87379"/>
                </a:lnTo>
                <a:lnTo>
                  <a:pt x="29516" y="85016"/>
                </a:lnTo>
                <a:lnTo>
                  <a:pt x="40146" y="78333"/>
                </a:lnTo>
                <a:lnTo>
                  <a:pt x="46566" y="72300"/>
                </a:lnTo>
                <a:lnTo>
                  <a:pt x="49777" y="64778"/>
                </a:lnTo>
                <a:lnTo>
                  <a:pt x="49777" y="51733"/>
                </a:lnTo>
                <a:lnTo>
                  <a:pt x="49023" y="47911"/>
                </a:lnTo>
                <a:lnTo>
                  <a:pt x="47514" y="44303"/>
                </a:lnTo>
                <a:lnTo>
                  <a:pt x="46005" y="40695"/>
                </a:lnTo>
                <a:lnTo>
                  <a:pt x="43784" y="37444"/>
                </a:lnTo>
                <a:lnTo>
                  <a:pt x="40849" y="34550"/>
                </a:lnTo>
                <a:lnTo>
                  <a:pt x="37424" y="31206"/>
                </a:lnTo>
                <a:lnTo>
                  <a:pt x="33164" y="28679"/>
                </a:lnTo>
                <a:lnTo>
                  <a:pt x="28068" y="26967"/>
                </a:lnTo>
                <a:lnTo>
                  <a:pt x="24970" y="25948"/>
                </a:lnTo>
                <a:lnTo>
                  <a:pt x="20077" y="24868"/>
                </a:lnTo>
                <a:lnTo>
                  <a:pt x="13392" y="23726"/>
                </a:lnTo>
                <a:lnTo>
                  <a:pt x="18590" y="13025"/>
                </a:lnTo>
                <a:lnTo>
                  <a:pt x="43111" y="13025"/>
                </a:lnTo>
                <a:lnTo>
                  <a:pt x="45985" y="12168"/>
                </a:lnTo>
                <a:lnTo>
                  <a:pt x="50755" y="856"/>
                </a:lnTo>
                <a:lnTo>
                  <a:pt x="49777" y="0"/>
                </a:lnTo>
                <a:lnTo>
                  <a:pt x="46994" y="2507"/>
                </a:lnTo>
                <a:lnTo>
                  <a:pt x="43967" y="3179"/>
                </a:lnTo>
                <a:lnTo>
                  <a:pt x="17734" y="3179"/>
                </a:lnTo>
                <a:lnTo>
                  <a:pt x="4403" y="32409"/>
                </a:lnTo>
                <a:close/>
              </a:path>
              <a:path w="318191" h="87812">
                <a:moveTo>
                  <a:pt x="85305" y="76988"/>
                </a:moveTo>
                <a:lnTo>
                  <a:pt x="82615" y="74297"/>
                </a:lnTo>
                <a:lnTo>
                  <a:pt x="79068" y="73625"/>
                </a:lnTo>
                <a:lnTo>
                  <a:pt x="75510" y="74297"/>
                </a:lnTo>
                <a:lnTo>
                  <a:pt x="72780" y="76988"/>
                </a:lnTo>
                <a:lnTo>
                  <a:pt x="72097" y="80535"/>
                </a:lnTo>
                <a:lnTo>
                  <a:pt x="72769" y="84092"/>
                </a:lnTo>
                <a:lnTo>
                  <a:pt x="75460" y="86823"/>
                </a:lnTo>
                <a:lnTo>
                  <a:pt x="79068" y="87506"/>
                </a:lnTo>
                <a:lnTo>
                  <a:pt x="82665" y="86823"/>
                </a:lnTo>
                <a:lnTo>
                  <a:pt x="85316" y="84092"/>
                </a:lnTo>
                <a:lnTo>
                  <a:pt x="85978" y="80535"/>
                </a:lnTo>
                <a:lnTo>
                  <a:pt x="85305" y="76988"/>
                </a:lnTo>
                <a:close/>
              </a:path>
              <a:path w="318191" h="87812">
                <a:moveTo>
                  <a:pt x="167210" y="32409"/>
                </a:moveTo>
                <a:lnTo>
                  <a:pt x="166782" y="33877"/>
                </a:lnTo>
                <a:lnTo>
                  <a:pt x="169289" y="34611"/>
                </a:lnTo>
                <a:lnTo>
                  <a:pt x="174670" y="34611"/>
                </a:lnTo>
                <a:lnTo>
                  <a:pt x="180480" y="35895"/>
                </a:lnTo>
                <a:lnTo>
                  <a:pt x="186717" y="38463"/>
                </a:lnTo>
                <a:lnTo>
                  <a:pt x="190070" y="40022"/>
                </a:lnTo>
                <a:lnTo>
                  <a:pt x="200213" y="48871"/>
                </a:lnTo>
                <a:lnTo>
                  <a:pt x="203595" y="61272"/>
                </a:lnTo>
                <a:lnTo>
                  <a:pt x="203595" y="67306"/>
                </a:lnTo>
                <a:lnTo>
                  <a:pt x="201841" y="72391"/>
                </a:lnTo>
                <a:lnTo>
                  <a:pt x="198336" y="76529"/>
                </a:lnTo>
                <a:lnTo>
                  <a:pt x="194830" y="80667"/>
                </a:lnTo>
                <a:lnTo>
                  <a:pt x="190733" y="82736"/>
                </a:lnTo>
                <a:lnTo>
                  <a:pt x="184007" y="82736"/>
                </a:lnTo>
                <a:lnTo>
                  <a:pt x="181102" y="81422"/>
                </a:lnTo>
                <a:lnTo>
                  <a:pt x="177330" y="78792"/>
                </a:lnTo>
                <a:lnTo>
                  <a:pt x="173559" y="76163"/>
                </a:lnTo>
                <a:lnTo>
                  <a:pt x="170512" y="74848"/>
                </a:lnTo>
                <a:lnTo>
                  <a:pt x="168188" y="74848"/>
                </a:lnTo>
                <a:lnTo>
                  <a:pt x="164122" y="76224"/>
                </a:lnTo>
                <a:lnTo>
                  <a:pt x="162806" y="79434"/>
                </a:lnTo>
                <a:lnTo>
                  <a:pt x="162806" y="82696"/>
                </a:lnTo>
                <a:lnTo>
                  <a:pt x="164845" y="84958"/>
                </a:lnTo>
                <a:lnTo>
                  <a:pt x="168922" y="86222"/>
                </a:lnTo>
                <a:lnTo>
                  <a:pt x="171368" y="86997"/>
                </a:lnTo>
                <a:lnTo>
                  <a:pt x="174589" y="87383"/>
                </a:lnTo>
                <a:lnTo>
                  <a:pt x="179256" y="87379"/>
                </a:lnTo>
                <a:lnTo>
                  <a:pt x="192323" y="85016"/>
                </a:lnTo>
                <a:lnTo>
                  <a:pt x="202953" y="78333"/>
                </a:lnTo>
                <a:lnTo>
                  <a:pt x="209373" y="72300"/>
                </a:lnTo>
                <a:lnTo>
                  <a:pt x="212584" y="64778"/>
                </a:lnTo>
                <a:lnTo>
                  <a:pt x="212584" y="51733"/>
                </a:lnTo>
                <a:lnTo>
                  <a:pt x="211830" y="47911"/>
                </a:lnTo>
                <a:lnTo>
                  <a:pt x="210321" y="44303"/>
                </a:lnTo>
                <a:lnTo>
                  <a:pt x="208812" y="40695"/>
                </a:lnTo>
                <a:lnTo>
                  <a:pt x="206591" y="37444"/>
                </a:lnTo>
                <a:lnTo>
                  <a:pt x="203656" y="34550"/>
                </a:lnTo>
                <a:lnTo>
                  <a:pt x="200231" y="31207"/>
                </a:lnTo>
                <a:lnTo>
                  <a:pt x="195971" y="28679"/>
                </a:lnTo>
                <a:lnTo>
                  <a:pt x="190875" y="26967"/>
                </a:lnTo>
                <a:lnTo>
                  <a:pt x="187777" y="25948"/>
                </a:lnTo>
                <a:lnTo>
                  <a:pt x="182884" y="24868"/>
                </a:lnTo>
                <a:lnTo>
                  <a:pt x="176199" y="23726"/>
                </a:lnTo>
                <a:lnTo>
                  <a:pt x="181397" y="13025"/>
                </a:lnTo>
                <a:lnTo>
                  <a:pt x="205918" y="13025"/>
                </a:lnTo>
                <a:lnTo>
                  <a:pt x="208792" y="12168"/>
                </a:lnTo>
                <a:lnTo>
                  <a:pt x="213562" y="856"/>
                </a:lnTo>
                <a:lnTo>
                  <a:pt x="212584" y="0"/>
                </a:lnTo>
                <a:lnTo>
                  <a:pt x="209801" y="2507"/>
                </a:lnTo>
                <a:lnTo>
                  <a:pt x="206774" y="3179"/>
                </a:lnTo>
                <a:lnTo>
                  <a:pt x="180541" y="3179"/>
                </a:lnTo>
                <a:lnTo>
                  <a:pt x="167210" y="32409"/>
                </a:lnTo>
                <a:close/>
              </a:path>
              <a:path w="318191" h="87812">
                <a:moveTo>
                  <a:pt x="292997" y="82308"/>
                </a:moveTo>
                <a:lnTo>
                  <a:pt x="289450" y="80168"/>
                </a:lnTo>
                <a:lnTo>
                  <a:pt x="292813" y="86222"/>
                </a:lnTo>
                <a:lnTo>
                  <a:pt x="300437" y="86222"/>
                </a:lnTo>
                <a:lnTo>
                  <a:pt x="295443" y="82308"/>
                </a:lnTo>
                <a:lnTo>
                  <a:pt x="292997" y="82308"/>
                </a:lnTo>
                <a:close/>
              </a:path>
              <a:path w="318191" h="87812">
                <a:moveTo>
                  <a:pt x="260097" y="36506"/>
                </a:moveTo>
                <a:lnTo>
                  <a:pt x="255939" y="42581"/>
                </a:lnTo>
                <a:lnTo>
                  <a:pt x="251353" y="45618"/>
                </a:lnTo>
                <a:lnTo>
                  <a:pt x="243689" y="45618"/>
                </a:lnTo>
                <a:lnTo>
                  <a:pt x="244076" y="49898"/>
                </a:lnTo>
                <a:lnTo>
                  <a:pt x="251210" y="49898"/>
                </a:lnTo>
                <a:lnTo>
                  <a:pt x="257234" y="46403"/>
                </a:lnTo>
                <a:lnTo>
                  <a:pt x="262146" y="39411"/>
                </a:lnTo>
                <a:lnTo>
                  <a:pt x="264256" y="30432"/>
                </a:lnTo>
                <a:lnTo>
                  <a:pt x="260097" y="36506"/>
                </a:lnTo>
                <a:close/>
              </a:path>
              <a:path w="318191" h="87812">
                <a:moveTo>
                  <a:pt x="230643" y="42662"/>
                </a:moveTo>
                <a:lnTo>
                  <a:pt x="233742" y="45557"/>
                </a:lnTo>
                <a:lnTo>
                  <a:pt x="236841" y="48451"/>
                </a:lnTo>
                <a:lnTo>
                  <a:pt x="240285" y="49898"/>
                </a:lnTo>
                <a:lnTo>
                  <a:pt x="244076" y="49898"/>
                </a:lnTo>
                <a:lnTo>
                  <a:pt x="243689" y="45618"/>
                </a:lnTo>
                <a:lnTo>
                  <a:pt x="240438" y="43325"/>
                </a:lnTo>
                <a:lnTo>
                  <a:pt x="238511" y="39686"/>
                </a:lnTo>
                <a:lnTo>
                  <a:pt x="238511" y="31044"/>
                </a:lnTo>
                <a:lnTo>
                  <a:pt x="240560" y="24531"/>
                </a:lnTo>
                <a:lnTo>
                  <a:pt x="244657" y="17458"/>
                </a:lnTo>
                <a:lnTo>
                  <a:pt x="248754" y="10385"/>
                </a:lnTo>
                <a:lnTo>
                  <a:pt x="252779" y="6849"/>
                </a:lnTo>
                <a:lnTo>
                  <a:pt x="256734" y="6849"/>
                </a:lnTo>
                <a:lnTo>
                  <a:pt x="257824" y="7327"/>
                </a:lnTo>
                <a:lnTo>
                  <a:pt x="261626" y="9845"/>
                </a:lnTo>
                <a:lnTo>
                  <a:pt x="264959" y="10946"/>
                </a:lnTo>
                <a:lnTo>
                  <a:pt x="266335" y="14064"/>
                </a:lnTo>
                <a:lnTo>
                  <a:pt x="266335" y="23808"/>
                </a:lnTo>
                <a:lnTo>
                  <a:pt x="264256" y="30432"/>
                </a:lnTo>
                <a:lnTo>
                  <a:pt x="262146" y="39411"/>
                </a:lnTo>
                <a:lnTo>
                  <a:pt x="267058" y="32420"/>
                </a:lnTo>
                <a:lnTo>
                  <a:pt x="269515" y="25255"/>
                </a:lnTo>
                <a:lnTo>
                  <a:pt x="269515" y="17917"/>
                </a:lnTo>
                <a:lnTo>
                  <a:pt x="269331" y="14584"/>
                </a:lnTo>
                <a:lnTo>
                  <a:pt x="268659" y="11863"/>
                </a:lnTo>
                <a:lnTo>
                  <a:pt x="271716" y="12596"/>
                </a:lnTo>
                <a:lnTo>
                  <a:pt x="275202" y="13025"/>
                </a:lnTo>
                <a:lnTo>
                  <a:pt x="279890" y="13025"/>
                </a:lnTo>
                <a:lnTo>
                  <a:pt x="283396" y="12352"/>
                </a:lnTo>
                <a:lnTo>
                  <a:pt x="287187" y="10966"/>
                </a:lnTo>
                <a:lnTo>
                  <a:pt x="290245" y="9539"/>
                </a:lnTo>
                <a:lnTo>
                  <a:pt x="246645" y="87812"/>
                </a:lnTo>
                <a:lnTo>
                  <a:pt x="252576" y="87812"/>
                </a:lnTo>
                <a:lnTo>
                  <a:pt x="300824" y="1406"/>
                </a:lnTo>
                <a:lnTo>
                  <a:pt x="295932" y="1406"/>
                </a:lnTo>
                <a:lnTo>
                  <a:pt x="293608" y="3689"/>
                </a:lnTo>
                <a:lnTo>
                  <a:pt x="289266" y="6604"/>
                </a:lnTo>
                <a:lnTo>
                  <a:pt x="285311" y="8887"/>
                </a:lnTo>
                <a:lnTo>
                  <a:pt x="280991" y="10028"/>
                </a:lnTo>
                <a:lnTo>
                  <a:pt x="274509" y="10028"/>
                </a:lnTo>
                <a:lnTo>
                  <a:pt x="271044" y="9539"/>
                </a:lnTo>
                <a:lnTo>
                  <a:pt x="268006" y="8642"/>
                </a:lnTo>
                <a:lnTo>
                  <a:pt x="264745" y="5748"/>
                </a:lnTo>
                <a:lnTo>
                  <a:pt x="262238" y="4158"/>
                </a:lnTo>
                <a:lnTo>
                  <a:pt x="258589" y="3179"/>
                </a:lnTo>
                <a:lnTo>
                  <a:pt x="249009" y="3179"/>
                </a:lnTo>
                <a:lnTo>
                  <a:pt x="242751" y="6441"/>
                </a:lnTo>
                <a:lnTo>
                  <a:pt x="237288" y="12963"/>
                </a:lnTo>
                <a:lnTo>
                  <a:pt x="231826" y="19486"/>
                </a:lnTo>
                <a:lnTo>
                  <a:pt x="229094" y="26111"/>
                </a:lnTo>
                <a:lnTo>
                  <a:pt x="229094" y="38422"/>
                </a:lnTo>
                <a:lnTo>
                  <a:pt x="230643" y="42662"/>
                </a:lnTo>
                <a:close/>
              </a:path>
              <a:path w="318191" h="87812">
                <a:moveTo>
                  <a:pt x="279146" y="79240"/>
                </a:moveTo>
                <a:lnTo>
                  <a:pt x="282142" y="82033"/>
                </a:lnTo>
                <a:lnTo>
                  <a:pt x="285139" y="84826"/>
                </a:lnTo>
                <a:lnTo>
                  <a:pt x="288696" y="86222"/>
                </a:lnTo>
                <a:lnTo>
                  <a:pt x="292813" y="86222"/>
                </a:lnTo>
                <a:lnTo>
                  <a:pt x="289450" y="80168"/>
                </a:lnTo>
                <a:lnTo>
                  <a:pt x="287126" y="76682"/>
                </a:lnTo>
                <a:lnTo>
                  <a:pt x="287126" y="68570"/>
                </a:lnTo>
                <a:lnTo>
                  <a:pt x="289022" y="62149"/>
                </a:lnTo>
                <a:lnTo>
                  <a:pt x="292813" y="54729"/>
                </a:lnTo>
                <a:lnTo>
                  <a:pt x="296604" y="47310"/>
                </a:lnTo>
                <a:lnTo>
                  <a:pt x="300926" y="43600"/>
                </a:lnTo>
                <a:lnTo>
                  <a:pt x="308468" y="43600"/>
                </a:lnTo>
                <a:lnTo>
                  <a:pt x="310649" y="44558"/>
                </a:lnTo>
                <a:lnTo>
                  <a:pt x="313991" y="48390"/>
                </a:lnTo>
                <a:lnTo>
                  <a:pt x="314827" y="51060"/>
                </a:lnTo>
                <a:lnTo>
                  <a:pt x="314827" y="60029"/>
                </a:lnTo>
                <a:lnTo>
                  <a:pt x="312840" y="66052"/>
                </a:lnTo>
                <a:lnTo>
                  <a:pt x="308865" y="72555"/>
                </a:lnTo>
                <a:lnTo>
                  <a:pt x="304890" y="79057"/>
                </a:lnTo>
                <a:lnTo>
                  <a:pt x="300416" y="82308"/>
                </a:lnTo>
                <a:lnTo>
                  <a:pt x="295443" y="82308"/>
                </a:lnTo>
                <a:lnTo>
                  <a:pt x="300437" y="86222"/>
                </a:lnTo>
                <a:lnTo>
                  <a:pt x="306572" y="82492"/>
                </a:lnTo>
                <a:lnTo>
                  <a:pt x="311219" y="75031"/>
                </a:lnTo>
                <a:lnTo>
                  <a:pt x="315866" y="67571"/>
                </a:lnTo>
                <a:lnTo>
                  <a:pt x="318191" y="60763"/>
                </a:lnTo>
                <a:lnTo>
                  <a:pt x="318191" y="48859"/>
                </a:lnTo>
                <a:lnTo>
                  <a:pt x="316825" y="44925"/>
                </a:lnTo>
                <a:lnTo>
                  <a:pt x="314093" y="42805"/>
                </a:lnTo>
                <a:lnTo>
                  <a:pt x="311362" y="40685"/>
                </a:lnTo>
                <a:lnTo>
                  <a:pt x="308223" y="39625"/>
                </a:lnTo>
                <a:lnTo>
                  <a:pt x="297869" y="39625"/>
                </a:lnTo>
                <a:lnTo>
                  <a:pt x="291662" y="42754"/>
                </a:lnTo>
                <a:lnTo>
                  <a:pt x="286056" y="49012"/>
                </a:lnTo>
                <a:lnTo>
                  <a:pt x="280449" y="55270"/>
                </a:lnTo>
                <a:lnTo>
                  <a:pt x="277648" y="61925"/>
                </a:lnTo>
                <a:lnTo>
                  <a:pt x="277648" y="74889"/>
                </a:lnTo>
                <a:lnTo>
                  <a:pt x="279146" y="79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3" name="object 833"/>
          <p:cNvSpPr/>
          <p:nvPr/>
        </p:nvSpPr>
        <p:spPr>
          <a:xfrm>
            <a:off x="6827528" y="3853145"/>
            <a:ext cx="291598" cy="77211"/>
          </a:xfrm>
          <a:custGeom>
            <a:avLst/>
            <a:gdLst/>
            <a:ahLst/>
            <a:cxnLst/>
            <a:rect l="l" t="t" r="r" b="b"/>
            <a:pathLst>
              <a:path w="320758" h="87506">
                <a:moveTo>
                  <a:pt x="262664" y="36506"/>
                </a:moveTo>
                <a:lnTo>
                  <a:pt x="258507" y="42581"/>
                </a:lnTo>
                <a:lnTo>
                  <a:pt x="253921" y="45618"/>
                </a:lnTo>
                <a:lnTo>
                  <a:pt x="246257" y="45618"/>
                </a:lnTo>
                <a:lnTo>
                  <a:pt x="246644" y="49898"/>
                </a:lnTo>
                <a:lnTo>
                  <a:pt x="253778" y="49898"/>
                </a:lnTo>
                <a:lnTo>
                  <a:pt x="259802" y="46403"/>
                </a:lnTo>
                <a:lnTo>
                  <a:pt x="264714" y="39411"/>
                </a:lnTo>
                <a:lnTo>
                  <a:pt x="266823" y="30432"/>
                </a:lnTo>
                <a:lnTo>
                  <a:pt x="262664" y="36506"/>
                </a:lnTo>
                <a:close/>
              </a:path>
              <a:path w="320758" h="87506">
                <a:moveTo>
                  <a:pt x="233211" y="42662"/>
                </a:moveTo>
                <a:lnTo>
                  <a:pt x="236309" y="45557"/>
                </a:lnTo>
                <a:lnTo>
                  <a:pt x="239408" y="48451"/>
                </a:lnTo>
                <a:lnTo>
                  <a:pt x="242852" y="49898"/>
                </a:lnTo>
                <a:lnTo>
                  <a:pt x="246644" y="49898"/>
                </a:lnTo>
                <a:lnTo>
                  <a:pt x="246257" y="45618"/>
                </a:lnTo>
                <a:lnTo>
                  <a:pt x="243005" y="43325"/>
                </a:lnTo>
                <a:lnTo>
                  <a:pt x="241079" y="39686"/>
                </a:lnTo>
                <a:lnTo>
                  <a:pt x="241079" y="31044"/>
                </a:lnTo>
                <a:lnTo>
                  <a:pt x="243128" y="24531"/>
                </a:lnTo>
                <a:lnTo>
                  <a:pt x="247225" y="17458"/>
                </a:lnTo>
                <a:lnTo>
                  <a:pt x="251322" y="10385"/>
                </a:lnTo>
                <a:lnTo>
                  <a:pt x="255347" y="6849"/>
                </a:lnTo>
                <a:lnTo>
                  <a:pt x="259301" y="6849"/>
                </a:lnTo>
                <a:lnTo>
                  <a:pt x="260391" y="7327"/>
                </a:lnTo>
                <a:lnTo>
                  <a:pt x="264194" y="9845"/>
                </a:lnTo>
                <a:lnTo>
                  <a:pt x="267527" y="10946"/>
                </a:lnTo>
                <a:lnTo>
                  <a:pt x="268902" y="14064"/>
                </a:lnTo>
                <a:lnTo>
                  <a:pt x="268902" y="23808"/>
                </a:lnTo>
                <a:lnTo>
                  <a:pt x="266823" y="30432"/>
                </a:lnTo>
                <a:lnTo>
                  <a:pt x="264714" y="39411"/>
                </a:lnTo>
                <a:lnTo>
                  <a:pt x="269626" y="32420"/>
                </a:lnTo>
                <a:lnTo>
                  <a:pt x="272082" y="25255"/>
                </a:lnTo>
                <a:lnTo>
                  <a:pt x="272082" y="17917"/>
                </a:lnTo>
                <a:lnTo>
                  <a:pt x="271899" y="14584"/>
                </a:lnTo>
                <a:lnTo>
                  <a:pt x="271226" y="11863"/>
                </a:lnTo>
                <a:lnTo>
                  <a:pt x="274284" y="12596"/>
                </a:lnTo>
                <a:lnTo>
                  <a:pt x="277769" y="13025"/>
                </a:lnTo>
                <a:lnTo>
                  <a:pt x="282458" y="13025"/>
                </a:lnTo>
                <a:lnTo>
                  <a:pt x="285964" y="12352"/>
                </a:lnTo>
                <a:lnTo>
                  <a:pt x="289755" y="10966"/>
                </a:lnTo>
                <a:lnTo>
                  <a:pt x="292812" y="9539"/>
                </a:lnTo>
                <a:lnTo>
                  <a:pt x="249212" y="87812"/>
                </a:lnTo>
                <a:lnTo>
                  <a:pt x="255144" y="87812"/>
                </a:lnTo>
                <a:lnTo>
                  <a:pt x="303391" y="1406"/>
                </a:lnTo>
                <a:lnTo>
                  <a:pt x="298499" y="1406"/>
                </a:lnTo>
                <a:lnTo>
                  <a:pt x="296176" y="3689"/>
                </a:lnTo>
                <a:lnTo>
                  <a:pt x="291834" y="6604"/>
                </a:lnTo>
                <a:lnTo>
                  <a:pt x="287879" y="8887"/>
                </a:lnTo>
                <a:lnTo>
                  <a:pt x="283559" y="10028"/>
                </a:lnTo>
                <a:lnTo>
                  <a:pt x="277077" y="10028"/>
                </a:lnTo>
                <a:lnTo>
                  <a:pt x="273611" y="9539"/>
                </a:lnTo>
                <a:lnTo>
                  <a:pt x="270573" y="8642"/>
                </a:lnTo>
                <a:lnTo>
                  <a:pt x="267313" y="5748"/>
                </a:lnTo>
                <a:lnTo>
                  <a:pt x="264805" y="4158"/>
                </a:lnTo>
                <a:lnTo>
                  <a:pt x="261156" y="3179"/>
                </a:lnTo>
                <a:lnTo>
                  <a:pt x="251577" y="3179"/>
                </a:lnTo>
                <a:lnTo>
                  <a:pt x="245318" y="6441"/>
                </a:lnTo>
                <a:lnTo>
                  <a:pt x="239856" y="12963"/>
                </a:lnTo>
                <a:lnTo>
                  <a:pt x="234394" y="19486"/>
                </a:lnTo>
                <a:lnTo>
                  <a:pt x="231662" y="26111"/>
                </a:lnTo>
                <a:lnTo>
                  <a:pt x="231662" y="38422"/>
                </a:lnTo>
                <a:lnTo>
                  <a:pt x="233211" y="42662"/>
                </a:lnTo>
                <a:close/>
              </a:path>
              <a:path w="320758" h="87506">
                <a:moveTo>
                  <a:pt x="281713" y="79240"/>
                </a:moveTo>
                <a:lnTo>
                  <a:pt x="284710" y="82033"/>
                </a:lnTo>
                <a:lnTo>
                  <a:pt x="287706" y="84826"/>
                </a:lnTo>
                <a:lnTo>
                  <a:pt x="291264" y="86222"/>
                </a:lnTo>
                <a:lnTo>
                  <a:pt x="295381" y="86222"/>
                </a:lnTo>
                <a:lnTo>
                  <a:pt x="292017" y="80168"/>
                </a:lnTo>
                <a:lnTo>
                  <a:pt x="289694" y="76682"/>
                </a:lnTo>
                <a:lnTo>
                  <a:pt x="289694" y="68570"/>
                </a:lnTo>
                <a:lnTo>
                  <a:pt x="291589" y="62149"/>
                </a:lnTo>
                <a:lnTo>
                  <a:pt x="295381" y="54729"/>
                </a:lnTo>
                <a:lnTo>
                  <a:pt x="299171" y="47310"/>
                </a:lnTo>
                <a:lnTo>
                  <a:pt x="303494" y="43600"/>
                </a:lnTo>
                <a:lnTo>
                  <a:pt x="311035" y="43600"/>
                </a:lnTo>
                <a:lnTo>
                  <a:pt x="313217" y="44558"/>
                </a:lnTo>
                <a:lnTo>
                  <a:pt x="316559" y="48390"/>
                </a:lnTo>
                <a:lnTo>
                  <a:pt x="317395" y="51060"/>
                </a:lnTo>
                <a:lnTo>
                  <a:pt x="317395" y="60029"/>
                </a:lnTo>
                <a:lnTo>
                  <a:pt x="315407" y="66052"/>
                </a:lnTo>
                <a:lnTo>
                  <a:pt x="311433" y="72555"/>
                </a:lnTo>
                <a:lnTo>
                  <a:pt x="307458" y="79057"/>
                </a:lnTo>
                <a:lnTo>
                  <a:pt x="302983" y="82308"/>
                </a:lnTo>
                <a:lnTo>
                  <a:pt x="298010" y="82308"/>
                </a:lnTo>
                <a:lnTo>
                  <a:pt x="303005" y="86222"/>
                </a:lnTo>
                <a:lnTo>
                  <a:pt x="309140" y="82492"/>
                </a:lnTo>
                <a:lnTo>
                  <a:pt x="313787" y="75031"/>
                </a:lnTo>
                <a:lnTo>
                  <a:pt x="318434" y="67571"/>
                </a:lnTo>
                <a:lnTo>
                  <a:pt x="320758" y="60763"/>
                </a:lnTo>
                <a:lnTo>
                  <a:pt x="320758" y="48859"/>
                </a:lnTo>
                <a:lnTo>
                  <a:pt x="319393" y="44925"/>
                </a:lnTo>
                <a:lnTo>
                  <a:pt x="316660" y="42805"/>
                </a:lnTo>
                <a:lnTo>
                  <a:pt x="313929" y="40685"/>
                </a:lnTo>
                <a:lnTo>
                  <a:pt x="310791" y="39625"/>
                </a:lnTo>
                <a:lnTo>
                  <a:pt x="300436" y="39625"/>
                </a:lnTo>
                <a:lnTo>
                  <a:pt x="294229" y="42754"/>
                </a:lnTo>
                <a:lnTo>
                  <a:pt x="288624" y="49012"/>
                </a:lnTo>
                <a:lnTo>
                  <a:pt x="283017" y="55270"/>
                </a:lnTo>
                <a:lnTo>
                  <a:pt x="280215" y="61925"/>
                </a:lnTo>
                <a:lnTo>
                  <a:pt x="280215" y="74889"/>
                </a:lnTo>
                <a:lnTo>
                  <a:pt x="281713" y="79240"/>
                </a:lnTo>
                <a:close/>
              </a:path>
              <a:path w="320758" h="87506">
                <a:moveTo>
                  <a:pt x="35222" y="65186"/>
                </a:moveTo>
                <a:lnTo>
                  <a:pt x="35222" y="86038"/>
                </a:lnTo>
                <a:lnTo>
                  <a:pt x="44945" y="86038"/>
                </a:lnTo>
                <a:lnTo>
                  <a:pt x="44945" y="65186"/>
                </a:lnTo>
                <a:lnTo>
                  <a:pt x="57726" y="65186"/>
                </a:lnTo>
                <a:lnTo>
                  <a:pt x="57726" y="57053"/>
                </a:lnTo>
                <a:lnTo>
                  <a:pt x="44945" y="57053"/>
                </a:lnTo>
                <a:lnTo>
                  <a:pt x="44945" y="2018"/>
                </a:lnTo>
                <a:lnTo>
                  <a:pt x="39136" y="2018"/>
                </a:lnTo>
                <a:lnTo>
                  <a:pt x="35100" y="14615"/>
                </a:lnTo>
                <a:lnTo>
                  <a:pt x="35100" y="57053"/>
                </a:lnTo>
                <a:lnTo>
                  <a:pt x="0" y="57053"/>
                </a:lnTo>
                <a:lnTo>
                  <a:pt x="0" y="65186"/>
                </a:lnTo>
                <a:lnTo>
                  <a:pt x="35222" y="65186"/>
                </a:lnTo>
                <a:close/>
              </a:path>
              <a:path w="320758" h="87506">
                <a:moveTo>
                  <a:pt x="39136" y="2018"/>
                </a:moveTo>
                <a:lnTo>
                  <a:pt x="0" y="57053"/>
                </a:lnTo>
                <a:lnTo>
                  <a:pt x="5075" y="57053"/>
                </a:lnTo>
                <a:lnTo>
                  <a:pt x="35100" y="14615"/>
                </a:lnTo>
                <a:lnTo>
                  <a:pt x="39136" y="2018"/>
                </a:lnTo>
                <a:close/>
              </a:path>
              <a:path w="320758" h="87506">
                <a:moveTo>
                  <a:pt x="87873" y="76988"/>
                </a:moveTo>
                <a:lnTo>
                  <a:pt x="85182" y="74297"/>
                </a:lnTo>
                <a:lnTo>
                  <a:pt x="81635" y="73625"/>
                </a:lnTo>
                <a:lnTo>
                  <a:pt x="78078" y="74297"/>
                </a:lnTo>
                <a:lnTo>
                  <a:pt x="75348" y="76988"/>
                </a:lnTo>
                <a:lnTo>
                  <a:pt x="74664" y="80535"/>
                </a:lnTo>
                <a:lnTo>
                  <a:pt x="75337" y="84092"/>
                </a:lnTo>
                <a:lnTo>
                  <a:pt x="78027" y="86823"/>
                </a:lnTo>
                <a:lnTo>
                  <a:pt x="81635" y="87506"/>
                </a:lnTo>
                <a:lnTo>
                  <a:pt x="85233" y="86823"/>
                </a:lnTo>
                <a:lnTo>
                  <a:pt x="87883" y="84092"/>
                </a:lnTo>
                <a:lnTo>
                  <a:pt x="88545" y="80535"/>
                </a:lnTo>
                <a:lnTo>
                  <a:pt x="87873" y="76988"/>
                </a:lnTo>
                <a:close/>
              </a:path>
              <a:path w="320758" h="87506">
                <a:moveTo>
                  <a:pt x="107160" y="32409"/>
                </a:moveTo>
                <a:lnTo>
                  <a:pt x="106732" y="33877"/>
                </a:lnTo>
                <a:lnTo>
                  <a:pt x="109239" y="34611"/>
                </a:lnTo>
                <a:lnTo>
                  <a:pt x="114620" y="34611"/>
                </a:lnTo>
                <a:lnTo>
                  <a:pt x="120429" y="35895"/>
                </a:lnTo>
                <a:lnTo>
                  <a:pt x="126667" y="38463"/>
                </a:lnTo>
                <a:lnTo>
                  <a:pt x="130020" y="40022"/>
                </a:lnTo>
                <a:lnTo>
                  <a:pt x="140163" y="48871"/>
                </a:lnTo>
                <a:lnTo>
                  <a:pt x="143544" y="61272"/>
                </a:lnTo>
                <a:lnTo>
                  <a:pt x="143544" y="67306"/>
                </a:lnTo>
                <a:lnTo>
                  <a:pt x="141791" y="72391"/>
                </a:lnTo>
                <a:lnTo>
                  <a:pt x="138285" y="76529"/>
                </a:lnTo>
                <a:lnTo>
                  <a:pt x="134780" y="80667"/>
                </a:lnTo>
                <a:lnTo>
                  <a:pt x="130683" y="82736"/>
                </a:lnTo>
                <a:lnTo>
                  <a:pt x="123956" y="82736"/>
                </a:lnTo>
                <a:lnTo>
                  <a:pt x="121051" y="81422"/>
                </a:lnTo>
                <a:lnTo>
                  <a:pt x="117280" y="78792"/>
                </a:lnTo>
                <a:lnTo>
                  <a:pt x="113509" y="76163"/>
                </a:lnTo>
                <a:lnTo>
                  <a:pt x="110462" y="74848"/>
                </a:lnTo>
                <a:lnTo>
                  <a:pt x="108138" y="74848"/>
                </a:lnTo>
                <a:lnTo>
                  <a:pt x="104071" y="76224"/>
                </a:lnTo>
                <a:lnTo>
                  <a:pt x="102756" y="79434"/>
                </a:lnTo>
                <a:lnTo>
                  <a:pt x="102756" y="82696"/>
                </a:lnTo>
                <a:lnTo>
                  <a:pt x="104795" y="84958"/>
                </a:lnTo>
                <a:lnTo>
                  <a:pt x="108872" y="86222"/>
                </a:lnTo>
                <a:lnTo>
                  <a:pt x="111317" y="86997"/>
                </a:lnTo>
                <a:lnTo>
                  <a:pt x="114538" y="87383"/>
                </a:lnTo>
                <a:lnTo>
                  <a:pt x="119205" y="87379"/>
                </a:lnTo>
                <a:lnTo>
                  <a:pt x="132273" y="85016"/>
                </a:lnTo>
                <a:lnTo>
                  <a:pt x="142902" y="78333"/>
                </a:lnTo>
                <a:lnTo>
                  <a:pt x="149323" y="72300"/>
                </a:lnTo>
                <a:lnTo>
                  <a:pt x="152533" y="64778"/>
                </a:lnTo>
                <a:lnTo>
                  <a:pt x="152533" y="51733"/>
                </a:lnTo>
                <a:lnTo>
                  <a:pt x="151780" y="47911"/>
                </a:lnTo>
                <a:lnTo>
                  <a:pt x="150271" y="44303"/>
                </a:lnTo>
                <a:lnTo>
                  <a:pt x="148762" y="40695"/>
                </a:lnTo>
                <a:lnTo>
                  <a:pt x="146541" y="37444"/>
                </a:lnTo>
                <a:lnTo>
                  <a:pt x="143605" y="34550"/>
                </a:lnTo>
                <a:lnTo>
                  <a:pt x="140181" y="31207"/>
                </a:lnTo>
                <a:lnTo>
                  <a:pt x="135920" y="28679"/>
                </a:lnTo>
                <a:lnTo>
                  <a:pt x="130825" y="26967"/>
                </a:lnTo>
                <a:lnTo>
                  <a:pt x="127726" y="25948"/>
                </a:lnTo>
                <a:lnTo>
                  <a:pt x="122834" y="24868"/>
                </a:lnTo>
                <a:lnTo>
                  <a:pt x="116149" y="23726"/>
                </a:lnTo>
                <a:lnTo>
                  <a:pt x="121347" y="13025"/>
                </a:lnTo>
                <a:lnTo>
                  <a:pt x="145868" y="13025"/>
                </a:lnTo>
                <a:lnTo>
                  <a:pt x="148742" y="12168"/>
                </a:lnTo>
                <a:lnTo>
                  <a:pt x="153512" y="856"/>
                </a:lnTo>
                <a:lnTo>
                  <a:pt x="152533" y="0"/>
                </a:lnTo>
                <a:lnTo>
                  <a:pt x="149751" y="2507"/>
                </a:lnTo>
                <a:lnTo>
                  <a:pt x="146724" y="3179"/>
                </a:lnTo>
                <a:lnTo>
                  <a:pt x="120490" y="3179"/>
                </a:lnTo>
                <a:lnTo>
                  <a:pt x="107160" y="32409"/>
                </a:lnTo>
                <a:close/>
              </a:path>
              <a:path w="320758" h="87506">
                <a:moveTo>
                  <a:pt x="169778" y="32409"/>
                </a:moveTo>
                <a:lnTo>
                  <a:pt x="169350" y="33877"/>
                </a:lnTo>
                <a:lnTo>
                  <a:pt x="171857" y="34611"/>
                </a:lnTo>
                <a:lnTo>
                  <a:pt x="177238" y="34611"/>
                </a:lnTo>
                <a:lnTo>
                  <a:pt x="183047" y="35895"/>
                </a:lnTo>
                <a:lnTo>
                  <a:pt x="189285" y="38463"/>
                </a:lnTo>
                <a:lnTo>
                  <a:pt x="192638" y="40022"/>
                </a:lnTo>
                <a:lnTo>
                  <a:pt x="202781" y="48871"/>
                </a:lnTo>
                <a:lnTo>
                  <a:pt x="206162" y="61272"/>
                </a:lnTo>
                <a:lnTo>
                  <a:pt x="206162" y="67306"/>
                </a:lnTo>
                <a:lnTo>
                  <a:pt x="204409" y="72391"/>
                </a:lnTo>
                <a:lnTo>
                  <a:pt x="200903" y="76529"/>
                </a:lnTo>
                <a:lnTo>
                  <a:pt x="197398" y="80667"/>
                </a:lnTo>
                <a:lnTo>
                  <a:pt x="193301" y="82736"/>
                </a:lnTo>
                <a:lnTo>
                  <a:pt x="186574" y="82736"/>
                </a:lnTo>
                <a:lnTo>
                  <a:pt x="183670" y="81422"/>
                </a:lnTo>
                <a:lnTo>
                  <a:pt x="179898" y="78792"/>
                </a:lnTo>
                <a:lnTo>
                  <a:pt x="176127" y="76163"/>
                </a:lnTo>
                <a:lnTo>
                  <a:pt x="173080" y="74848"/>
                </a:lnTo>
                <a:lnTo>
                  <a:pt x="170756" y="74848"/>
                </a:lnTo>
                <a:lnTo>
                  <a:pt x="166690" y="76224"/>
                </a:lnTo>
                <a:lnTo>
                  <a:pt x="165374" y="79434"/>
                </a:lnTo>
                <a:lnTo>
                  <a:pt x="165374" y="82696"/>
                </a:lnTo>
                <a:lnTo>
                  <a:pt x="167413" y="84958"/>
                </a:lnTo>
                <a:lnTo>
                  <a:pt x="171490" y="86222"/>
                </a:lnTo>
                <a:lnTo>
                  <a:pt x="173935" y="86997"/>
                </a:lnTo>
                <a:lnTo>
                  <a:pt x="177156" y="87383"/>
                </a:lnTo>
                <a:lnTo>
                  <a:pt x="181823" y="87379"/>
                </a:lnTo>
                <a:lnTo>
                  <a:pt x="194891" y="85016"/>
                </a:lnTo>
                <a:lnTo>
                  <a:pt x="205520" y="78333"/>
                </a:lnTo>
                <a:lnTo>
                  <a:pt x="211941" y="72300"/>
                </a:lnTo>
                <a:lnTo>
                  <a:pt x="215151" y="64778"/>
                </a:lnTo>
                <a:lnTo>
                  <a:pt x="215151" y="51733"/>
                </a:lnTo>
                <a:lnTo>
                  <a:pt x="214398" y="47911"/>
                </a:lnTo>
                <a:lnTo>
                  <a:pt x="212889" y="44303"/>
                </a:lnTo>
                <a:lnTo>
                  <a:pt x="211380" y="40695"/>
                </a:lnTo>
                <a:lnTo>
                  <a:pt x="209159" y="37444"/>
                </a:lnTo>
                <a:lnTo>
                  <a:pt x="206223" y="34550"/>
                </a:lnTo>
                <a:lnTo>
                  <a:pt x="202799" y="31207"/>
                </a:lnTo>
                <a:lnTo>
                  <a:pt x="198538" y="28679"/>
                </a:lnTo>
                <a:lnTo>
                  <a:pt x="193443" y="26967"/>
                </a:lnTo>
                <a:lnTo>
                  <a:pt x="190344" y="25948"/>
                </a:lnTo>
                <a:lnTo>
                  <a:pt x="185452" y="24868"/>
                </a:lnTo>
                <a:lnTo>
                  <a:pt x="178767" y="23726"/>
                </a:lnTo>
                <a:lnTo>
                  <a:pt x="183965" y="13025"/>
                </a:lnTo>
                <a:lnTo>
                  <a:pt x="208486" y="13025"/>
                </a:lnTo>
                <a:lnTo>
                  <a:pt x="211360" y="12168"/>
                </a:lnTo>
                <a:lnTo>
                  <a:pt x="216130" y="856"/>
                </a:lnTo>
                <a:lnTo>
                  <a:pt x="215151" y="0"/>
                </a:lnTo>
                <a:lnTo>
                  <a:pt x="212369" y="2507"/>
                </a:lnTo>
                <a:lnTo>
                  <a:pt x="209342" y="3179"/>
                </a:lnTo>
                <a:lnTo>
                  <a:pt x="183108" y="3179"/>
                </a:lnTo>
                <a:lnTo>
                  <a:pt x="169778" y="32409"/>
                </a:lnTo>
                <a:close/>
              </a:path>
              <a:path w="320758" h="87506">
                <a:moveTo>
                  <a:pt x="295564" y="82308"/>
                </a:moveTo>
                <a:lnTo>
                  <a:pt x="292017" y="80168"/>
                </a:lnTo>
                <a:lnTo>
                  <a:pt x="295381" y="86222"/>
                </a:lnTo>
                <a:lnTo>
                  <a:pt x="303005" y="86222"/>
                </a:lnTo>
                <a:lnTo>
                  <a:pt x="298010" y="82308"/>
                </a:lnTo>
                <a:lnTo>
                  <a:pt x="295564" y="823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4" name="object 834"/>
          <p:cNvSpPr/>
          <p:nvPr/>
        </p:nvSpPr>
        <p:spPr>
          <a:xfrm>
            <a:off x="2877843" y="4011540"/>
            <a:ext cx="27017" cy="50125"/>
          </a:xfrm>
          <a:custGeom>
            <a:avLst/>
            <a:gdLst/>
            <a:ahLst/>
            <a:cxnLst/>
            <a:rect l="l" t="t" r="r" b="b"/>
            <a:pathLst>
              <a:path w="29719" h="56808">
                <a:moveTo>
                  <a:pt x="29719" y="56808"/>
                </a:moveTo>
                <a:lnTo>
                  <a:pt x="29719" y="55096"/>
                </a:lnTo>
                <a:lnTo>
                  <a:pt x="25764" y="54770"/>
                </a:lnTo>
                <a:lnTo>
                  <a:pt x="23226" y="54016"/>
                </a:lnTo>
                <a:lnTo>
                  <a:pt x="20984" y="51651"/>
                </a:lnTo>
                <a:lnTo>
                  <a:pt x="20424" y="48736"/>
                </a:lnTo>
                <a:lnTo>
                  <a:pt x="20424" y="183"/>
                </a:lnTo>
                <a:lnTo>
                  <a:pt x="18100" y="0"/>
                </a:lnTo>
                <a:lnTo>
                  <a:pt x="15287" y="1182"/>
                </a:lnTo>
                <a:lnTo>
                  <a:pt x="10314" y="2935"/>
                </a:lnTo>
                <a:lnTo>
                  <a:pt x="3179" y="5258"/>
                </a:lnTo>
                <a:lnTo>
                  <a:pt x="550" y="6115"/>
                </a:lnTo>
                <a:lnTo>
                  <a:pt x="550" y="8010"/>
                </a:lnTo>
                <a:lnTo>
                  <a:pt x="4677" y="6950"/>
                </a:lnTo>
                <a:lnTo>
                  <a:pt x="7521" y="6909"/>
                </a:lnTo>
                <a:lnTo>
                  <a:pt x="9417" y="9417"/>
                </a:lnTo>
                <a:lnTo>
                  <a:pt x="9967" y="12271"/>
                </a:lnTo>
                <a:lnTo>
                  <a:pt x="9967" y="48859"/>
                </a:lnTo>
                <a:lnTo>
                  <a:pt x="9396" y="51784"/>
                </a:lnTo>
                <a:lnTo>
                  <a:pt x="7113" y="53944"/>
                </a:lnTo>
                <a:lnTo>
                  <a:pt x="4361" y="54688"/>
                </a:lnTo>
                <a:lnTo>
                  <a:pt x="0" y="55096"/>
                </a:lnTo>
                <a:lnTo>
                  <a:pt x="0" y="56808"/>
                </a:lnTo>
                <a:lnTo>
                  <a:pt x="29719" y="5680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5" name="object 835"/>
          <p:cNvSpPr/>
          <p:nvPr/>
        </p:nvSpPr>
        <p:spPr>
          <a:xfrm>
            <a:off x="2911721" y="3997727"/>
            <a:ext cx="29796" cy="64962"/>
          </a:xfrm>
          <a:custGeom>
            <a:avLst/>
            <a:gdLst/>
            <a:ahLst/>
            <a:cxnLst/>
            <a:rect l="l" t="t" r="r" b="b"/>
            <a:pathLst>
              <a:path w="32776" h="73624">
                <a:moveTo>
                  <a:pt x="6665" y="57542"/>
                </a:moveTo>
                <a:lnTo>
                  <a:pt x="6665" y="61660"/>
                </a:lnTo>
                <a:lnTo>
                  <a:pt x="7134" y="64880"/>
                </a:lnTo>
                <a:lnTo>
                  <a:pt x="8071" y="67204"/>
                </a:lnTo>
                <a:lnTo>
                  <a:pt x="9784" y="71484"/>
                </a:lnTo>
                <a:lnTo>
                  <a:pt x="13045" y="73624"/>
                </a:lnTo>
                <a:lnTo>
                  <a:pt x="20057" y="73624"/>
                </a:lnTo>
                <a:lnTo>
                  <a:pt x="24704" y="71851"/>
                </a:lnTo>
                <a:lnTo>
                  <a:pt x="29311" y="68651"/>
                </a:lnTo>
                <a:lnTo>
                  <a:pt x="31431" y="65797"/>
                </a:lnTo>
                <a:lnTo>
                  <a:pt x="32776" y="63963"/>
                </a:lnTo>
                <a:lnTo>
                  <a:pt x="29800" y="64126"/>
                </a:lnTo>
                <a:lnTo>
                  <a:pt x="26406" y="66613"/>
                </a:lnTo>
                <a:lnTo>
                  <a:pt x="23665" y="66959"/>
                </a:lnTo>
                <a:lnTo>
                  <a:pt x="20811" y="66959"/>
                </a:lnTo>
                <a:lnTo>
                  <a:pt x="18895" y="65553"/>
                </a:lnTo>
                <a:lnTo>
                  <a:pt x="17916" y="62740"/>
                </a:lnTo>
                <a:lnTo>
                  <a:pt x="17121" y="58806"/>
                </a:lnTo>
                <a:lnTo>
                  <a:pt x="17244" y="20485"/>
                </a:lnTo>
                <a:lnTo>
                  <a:pt x="29719" y="20485"/>
                </a:lnTo>
                <a:lnTo>
                  <a:pt x="29719" y="16082"/>
                </a:lnTo>
                <a:lnTo>
                  <a:pt x="17366" y="16082"/>
                </a:lnTo>
                <a:lnTo>
                  <a:pt x="17366" y="1039"/>
                </a:lnTo>
                <a:lnTo>
                  <a:pt x="16265" y="0"/>
                </a:lnTo>
                <a:lnTo>
                  <a:pt x="11659" y="6196"/>
                </a:lnTo>
                <a:lnTo>
                  <a:pt x="8734" y="10018"/>
                </a:lnTo>
                <a:lnTo>
                  <a:pt x="7490" y="11465"/>
                </a:lnTo>
                <a:lnTo>
                  <a:pt x="4219" y="14798"/>
                </a:lnTo>
                <a:lnTo>
                  <a:pt x="1406" y="17121"/>
                </a:lnTo>
                <a:lnTo>
                  <a:pt x="428" y="17937"/>
                </a:lnTo>
                <a:lnTo>
                  <a:pt x="0" y="20485"/>
                </a:lnTo>
                <a:lnTo>
                  <a:pt x="6665" y="20485"/>
                </a:lnTo>
                <a:lnTo>
                  <a:pt x="6665" y="57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6" name="object 836"/>
          <p:cNvSpPr/>
          <p:nvPr/>
        </p:nvSpPr>
        <p:spPr>
          <a:xfrm>
            <a:off x="2948100" y="4010515"/>
            <a:ext cx="46141" cy="51959"/>
          </a:xfrm>
          <a:custGeom>
            <a:avLst/>
            <a:gdLst/>
            <a:ahLst/>
            <a:cxnLst/>
            <a:rect l="l" t="t" r="r" b="b"/>
            <a:pathLst>
              <a:path w="50755" h="58887">
                <a:moveTo>
                  <a:pt x="6421" y="57654"/>
                </a:moveTo>
                <a:lnTo>
                  <a:pt x="9457" y="58887"/>
                </a:lnTo>
                <a:lnTo>
                  <a:pt x="16306" y="58887"/>
                </a:lnTo>
                <a:lnTo>
                  <a:pt x="16143" y="50917"/>
                </a:lnTo>
                <a:lnTo>
                  <a:pt x="12107" y="48023"/>
                </a:lnTo>
                <a:lnTo>
                  <a:pt x="10884" y="45291"/>
                </a:lnTo>
                <a:lnTo>
                  <a:pt x="10884" y="36975"/>
                </a:lnTo>
                <a:lnTo>
                  <a:pt x="13819" y="32858"/>
                </a:lnTo>
                <a:lnTo>
                  <a:pt x="19690" y="29229"/>
                </a:lnTo>
                <a:lnTo>
                  <a:pt x="22748" y="27354"/>
                </a:lnTo>
                <a:lnTo>
                  <a:pt x="26620" y="25642"/>
                </a:lnTo>
                <a:lnTo>
                  <a:pt x="31309" y="24093"/>
                </a:lnTo>
                <a:lnTo>
                  <a:pt x="31309" y="43477"/>
                </a:lnTo>
                <a:lnTo>
                  <a:pt x="30076" y="47717"/>
                </a:lnTo>
                <a:lnTo>
                  <a:pt x="25744" y="54280"/>
                </a:lnTo>
                <a:lnTo>
                  <a:pt x="28394" y="52283"/>
                </a:lnTo>
                <a:lnTo>
                  <a:pt x="31492" y="49593"/>
                </a:lnTo>
                <a:lnTo>
                  <a:pt x="31614" y="52079"/>
                </a:lnTo>
                <a:lnTo>
                  <a:pt x="33541" y="56013"/>
                </a:lnTo>
                <a:lnTo>
                  <a:pt x="36792" y="58704"/>
                </a:lnTo>
                <a:lnTo>
                  <a:pt x="39564" y="58704"/>
                </a:lnTo>
                <a:lnTo>
                  <a:pt x="44252" y="57929"/>
                </a:lnTo>
                <a:lnTo>
                  <a:pt x="48043" y="55361"/>
                </a:lnTo>
                <a:lnTo>
                  <a:pt x="50755" y="52466"/>
                </a:lnTo>
                <a:lnTo>
                  <a:pt x="50755" y="49287"/>
                </a:lnTo>
                <a:lnTo>
                  <a:pt x="49246" y="50387"/>
                </a:lnTo>
                <a:lnTo>
                  <a:pt x="46188" y="51794"/>
                </a:lnTo>
                <a:lnTo>
                  <a:pt x="43579" y="51794"/>
                </a:lnTo>
                <a:lnTo>
                  <a:pt x="41622" y="48512"/>
                </a:lnTo>
                <a:lnTo>
                  <a:pt x="41460" y="44517"/>
                </a:lnTo>
                <a:lnTo>
                  <a:pt x="41460" y="14614"/>
                </a:lnTo>
                <a:lnTo>
                  <a:pt x="40705" y="10517"/>
                </a:lnTo>
                <a:lnTo>
                  <a:pt x="39197" y="7704"/>
                </a:lnTo>
                <a:lnTo>
                  <a:pt x="36384" y="2567"/>
                </a:lnTo>
                <a:lnTo>
                  <a:pt x="31023" y="0"/>
                </a:lnTo>
                <a:lnTo>
                  <a:pt x="16306" y="0"/>
                </a:lnTo>
                <a:lnTo>
                  <a:pt x="11140" y="1559"/>
                </a:lnTo>
                <a:lnTo>
                  <a:pt x="7613" y="4677"/>
                </a:lnTo>
                <a:lnTo>
                  <a:pt x="4086" y="7796"/>
                </a:lnTo>
                <a:lnTo>
                  <a:pt x="2323" y="10782"/>
                </a:lnTo>
                <a:lnTo>
                  <a:pt x="2323" y="13636"/>
                </a:lnTo>
                <a:lnTo>
                  <a:pt x="2813" y="16438"/>
                </a:lnTo>
                <a:lnTo>
                  <a:pt x="6176" y="19445"/>
                </a:lnTo>
                <a:lnTo>
                  <a:pt x="10212" y="19180"/>
                </a:lnTo>
                <a:lnTo>
                  <a:pt x="13330" y="16163"/>
                </a:lnTo>
                <a:lnTo>
                  <a:pt x="13228" y="12810"/>
                </a:lnTo>
                <a:lnTo>
                  <a:pt x="12719" y="9172"/>
                </a:lnTo>
                <a:lnTo>
                  <a:pt x="13656" y="5747"/>
                </a:lnTo>
                <a:lnTo>
                  <a:pt x="17407" y="3587"/>
                </a:lnTo>
                <a:lnTo>
                  <a:pt x="21463" y="3057"/>
                </a:lnTo>
                <a:lnTo>
                  <a:pt x="25826" y="3057"/>
                </a:lnTo>
                <a:lnTo>
                  <a:pt x="28699" y="4422"/>
                </a:lnTo>
                <a:lnTo>
                  <a:pt x="30086" y="7154"/>
                </a:lnTo>
                <a:lnTo>
                  <a:pt x="30901" y="8785"/>
                </a:lnTo>
                <a:lnTo>
                  <a:pt x="31309" y="11679"/>
                </a:lnTo>
                <a:lnTo>
                  <a:pt x="31309" y="21035"/>
                </a:lnTo>
                <a:lnTo>
                  <a:pt x="20098" y="25234"/>
                </a:lnTo>
                <a:lnTo>
                  <a:pt x="12617" y="28556"/>
                </a:lnTo>
                <a:lnTo>
                  <a:pt x="8866" y="31002"/>
                </a:lnTo>
                <a:lnTo>
                  <a:pt x="2955" y="34957"/>
                </a:lnTo>
                <a:lnTo>
                  <a:pt x="0" y="39890"/>
                </a:lnTo>
                <a:lnTo>
                  <a:pt x="0" y="49593"/>
                </a:lnTo>
                <a:lnTo>
                  <a:pt x="1284" y="52721"/>
                </a:lnTo>
                <a:lnTo>
                  <a:pt x="3852" y="55188"/>
                </a:lnTo>
                <a:lnTo>
                  <a:pt x="6421" y="576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7" name="object 837"/>
          <p:cNvSpPr/>
          <p:nvPr/>
        </p:nvSpPr>
        <p:spPr>
          <a:xfrm>
            <a:off x="2962776" y="4052618"/>
            <a:ext cx="12665" cy="9856"/>
          </a:xfrm>
          <a:custGeom>
            <a:avLst/>
            <a:gdLst/>
            <a:ahLst/>
            <a:cxnLst/>
            <a:rect l="l" t="t" r="r" b="b"/>
            <a:pathLst>
              <a:path w="13932" h="11170">
                <a:moveTo>
                  <a:pt x="8999" y="3016"/>
                </a:moveTo>
                <a:lnTo>
                  <a:pt x="6420" y="3771"/>
                </a:lnTo>
                <a:lnTo>
                  <a:pt x="3730" y="3771"/>
                </a:lnTo>
                <a:lnTo>
                  <a:pt x="0" y="3200"/>
                </a:lnTo>
                <a:lnTo>
                  <a:pt x="163" y="11170"/>
                </a:lnTo>
                <a:lnTo>
                  <a:pt x="3689" y="10069"/>
                </a:lnTo>
                <a:lnTo>
                  <a:pt x="7399" y="7868"/>
                </a:lnTo>
                <a:lnTo>
                  <a:pt x="9600" y="6563"/>
                </a:lnTo>
                <a:lnTo>
                  <a:pt x="13932" y="0"/>
                </a:lnTo>
                <a:lnTo>
                  <a:pt x="8999" y="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8" name="object 838"/>
          <p:cNvSpPr/>
          <p:nvPr/>
        </p:nvSpPr>
        <p:spPr>
          <a:xfrm>
            <a:off x="2991527" y="3985911"/>
            <a:ext cx="27184" cy="75754"/>
          </a:xfrm>
          <a:custGeom>
            <a:avLst/>
            <a:gdLst/>
            <a:ahLst/>
            <a:cxnLst/>
            <a:rect l="l" t="t" r="r" b="b"/>
            <a:pathLst>
              <a:path w="29902" h="85855">
                <a:moveTo>
                  <a:pt x="12128" y="2445"/>
                </a:moveTo>
                <a:lnTo>
                  <a:pt x="5503" y="4402"/>
                </a:lnTo>
                <a:lnTo>
                  <a:pt x="0" y="5870"/>
                </a:lnTo>
                <a:lnTo>
                  <a:pt x="1019" y="7643"/>
                </a:lnTo>
                <a:lnTo>
                  <a:pt x="3831" y="7154"/>
                </a:lnTo>
                <a:lnTo>
                  <a:pt x="6889" y="7154"/>
                </a:lnTo>
                <a:lnTo>
                  <a:pt x="9356" y="9722"/>
                </a:lnTo>
                <a:lnTo>
                  <a:pt x="10028" y="12596"/>
                </a:lnTo>
                <a:lnTo>
                  <a:pt x="10028" y="78415"/>
                </a:lnTo>
                <a:lnTo>
                  <a:pt x="9356" y="80687"/>
                </a:lnTo>
                <a:lnTo>
                  <a:pt x="6665" y="83011"/>
                </a:lnTo>
                <a:lnTo>
                  <a:pt x="4097" y="83775"/>
                </a:lnTo>
                <a:lnTo>
                  <a:pt x="305" y="84143"/>
                </a:lnTo>
                <a:lnTo>
                  <a:pt x="305" y="85855"/>
                </a:lnTo>
                <a:lnTo>
                  <a:pt x="29902" y="85855"/>
                </a:lnTo>
                <a:lnTo>
                  <a:pt x="29902" y="84143"/>
                </a:lnTo>
                <a:lnTo>
                  <a:pt x="26070" y="83857"/>
                </a:lnTo>
                <a:lnTo>
                  <a:pt x="23543" y="83194"/>
                </a:lnTo>
                <a:lnTo>
                  <a:pt x="22319" y="82155"/>
                </a:lnTo>
                <a:lnTo>
                  <a:pt x="20485" y="78822"/>
                </a:lnTo>
                <a:lnTo>
                  <a:pt x="20485" y="1956"/>
                </a:lnTo>
                <a:lnTo>
                  <a:pt x="19874" y="0"/>
                </a:lnTo>
                <a:lnTo>
                  <a:pt x="12128" y="244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9" name="object 839"/>
          <p:cNvSpPr/>
          <p:nvPr/>
        </p:nvSpPr>
        <p:spPr>
          <a:xfrm>
            <a:off x="2460152" y="4010676"/>
            <a:ext cx="33855" cy="52013"/>
          </a:xfrm>
          <a:custGeom>
            <a:avLst/>
            <a:gdLst/>
            <a:ahLst/>
            <a:cxnLst/>
            <a:rect l="l" t="t" r="r" b="b"/>
            <a:pathLst>
              <a:path w="37240" h="58948">
                <a:moveTo>
                  <a:pt x="7704" y="9315"/>
                </a:moveTo>
                <a:lnTo>
                  <a:pt x="10151" y="5503"/>
                </a:lnTo>
                <a:lnTo>
                  <a:pt x="14023" y="2874"/>
                </a:lnTo>
                <a:lnTo>
                  <a:pt x="21647" y="2874"/>
                </a:lnTo>
                <a:lnTo>
                  <a:pt x="25295" y="4912"/>
                </a:lnTo>
                <a:lnTo>
                  <a:pt x="27823" y="8989"/>
                </a:lnTo>
                <a:lnTo>
                  <a:pt x="29209" y="11190"/>
                </a:lnTo>
                <a:lnTo>
                  <a:pt x="30310" y="14268"/>
                </a:lnTo>
                <a:lnTo>
                  <a:pt x="31125" y="18222"/>
                </a:lnTo>
                <a:lnTo>
                  <a:pt x="33021" y="18222"/>
                </a:lnTo>
                <a:lnTo>
                  <a:pt x="32593" y="1162"/>
                </a:lnTo>
                <a:lnTo>
                  <a:pt x="29413" y="2445"/>
                </a:lnTo>
                <a:lnTo>
                  <a:pt x="26896" y="2038"/>
                </a:lnTo>
                <a:lnTo>
                  <a:pt x="24307" y="1223"/>
                </a:lnTo>
                <a:lnTo>
                  <a:pt x="21718" y="407"/>
                </a:lnTo>
                <a:lnTo>
                  <a:pt x="17183" y="0"/>
                </a:lnTo>
                <a:lnTo>
                  <a:pt x="12250" y="0"/>
                </a:lnTo>
                <a:lnTo>
                  <a:pt x="8153" y="1467"/>
                </a:lnTo>
                <a:lnTo>
                  <a:pt x="4892" y="4402"/>
                </a:lnTo>
                <a:lnTo>
                  <a:pt x="1630" y="7338"/>
                </a:lnTo>
                <a:lnTo>
                  <a:pt x="0" y="11088"/>
                </a:lnTo>
                <a:lnTo>
                  <a:pt x="0" y="19364"/>
                </a:lnTo>
                <a:lnTo>
                  <a:pt x="1182" y="22584"/>
                </a:lnTo>
                <a:lnTo>
                  <a:pt x="3546" y="25316"/>
                </a:lnTo>
                <a:lnTo>
                  <a:pt x="5911" y="28048"/>
                </a:lnTo>
                <a:lnTo>
                  <a:pt x="9600" y="30758"/>
                </a:lnTo>
                <a:lnTo>
                  <a:pt x="14614" y="33449"/>
                </a:lnTo>
                <a:lnTo>
                  <a:pt x="21463" y="37362"/>
                </a:lnTo>
                <a:lnTo>
                  <a:pt x="24032" y="38871"/>
                </a:lnTo>
                <a:lnTo>
                  <a:pt x="25826" y="40420"/>
                </a:lnTo>
                <a:lnTo>
                  <a:pt x="27864" y="43600"/>
                </a:lnTo>
                <a:lnTo>
                  <a:pt x="28373" y="46963"/>
                </a:lnTo>
                <a:lnTo>
                  <a:pt x="28373" y="49654"/>
                </a:lnTo>
                <a:lnTo>
                  <a:pt x="25713" y="53537"/>
                </a:lnTo>
                <a:lnTo>
                  <a:pt x="21525" y="56074"/>
                </a:lnTo>
                <a:lnTo>
                  <a:pt x="12963" y="56074"/>
                </a:lnTo>
                <a:lnTo>
                  <a:pt x="8785" y="53791"/>
                </a:lnTo>
                <a:lnTo>
                  <a:pt x="5931" y="49226"/>
                </a:lnTo>
                <a:lnTo>
                  <a:pt x="4341" y="46739"/>
                </a:lnTo>
                <a:lnTo>
                  <a:pt x="3078" y="43172"/>
                </a:lnTo>
                <a:lnTo>
                  <a:pt x="2140" y="38525"/>
                </a:lnTo>
                <a:lnTo>
                  <a:pt x="122" y="38525"/>
                </a:lnTo>
                <a:lnTo>
                  <a:pt x="122" y="58276"/>
                </a:lnTo>
                <a:lnTo>
                  <a:pt x="3363" y="56503"/>
                </a:lnTo>
                <a:lnTo>
                  <a:pt x="6257" y="56910"/>
                </a:lnTo>
                <a:lnTo>
                  <a:pt x="9356" y="57726"/>
                </a:lnTo>
                <a:lnTo>
                  <a:pt x="12454" y="58541"/>
                </a:lnTo>
                <a:lnTo>
                  <a:pt x="15226" y="58948"/>
                </a:lnTo>
                <a:lnTo>
                  <a:pt x="23502" y="58948"/>
                </a:lnTo>
                <a:lnTo>
                  <a:pt x="28221" y="57420"/>
                </a:lnTo>
                <a:lnTo>
                  <a:pt x="31829" y="54362"/>
                </a:lnTo>
                <a:lnTo>
                  <a:pt x="35436" y="51305"/>
                </a:lnTo>
                <a:lnTo>
                  <a:pt x="37240" y="47371"/>
                </a:lnTo>
                <a:lnTo>
                  <a:pt x="37240" y="36282"/>
                </a:lnTo>
                <a:lnTo>
                  <a:pt x="32898" y="30779"/>
                </a:lnTo>
                <a:lnTo>
                  <a:pt x="24215" y="26050"/>
                </a:lnTo>
                <a:lnTo>
                  <a:pt x="16143" y="21708"/>
                </a:lnTo>
                <a:lnTo>
                  <a:pt x="10518" y="18773"/>
                </a:lnTo>
                <a:lnTo>
                  <a:pt x="7704" y="15430"/>
                </a:lnTo>
                <a:lnTo>
                  <a:pt x="7704" y="931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0" name="object 840"/>
          <p:cNvSpPr/>
          <p:nvPr/>
        </p:nvSpPr>
        <p:spPr>
          <a:xfrm>
            <a:off x="2320585" y="3987260"/>
            <a:ext cx="69211" cy="76240"/>
          </a:xfrm>
          <a:custGeom>
            <a:avLst/>
            <a:gdLst/>
            <a:ahLst/>
            <a:cxnLst/>
            <a:rect l="l" t="t" r="r" b="b"/>
            <a:pathLst>
              <a:path w="76132" h="86405">
                <a:moveTo>
                  <a:pt x="14553" y="43967"/>
                </a:moveTo>
                <a:lnTo>
                  <a:pt x="14736" y="38746"/>
                </a:lnTo>
                <a:lnTo>
                  <a:pt x="17303" y="25626"/>
                </a:lnTo>
                <a:lnTo>
                  <a:pt x="22900" y="15348"/>
                </a:lnTo>
                <a:lnTo>
                  <a:pt x="28465" y="8418"/>
                </a:lnTo>
                <a:lnTo>
                  <a:pt x="35630" y="4953"/>
                </a:lnTo>
                <a:lnTo>
                  <a:pt x="53078" y="4953"/>
                </a:lnTo>
                <a:lnTo>
                  <a:pt x="59988" y="8173"/>
                </a:lnTo>
                <a:lnTo>
                  <a:pt x="65125" y="14615"/>
                </a:lnTo>
                <a:lnTo>
                  <a:pt x="67815" y="18039"/>
                </a:lnTo>
                <a:lnTo>
                  <a:pt x="69996" y="22544"/>
                </a:lnTo>
                <a:lnTo>
                  <a:pt x="71668" y="28129"/>
                </a:lnTo>
                <a:lnTo>
                  <a:pt x="74542" y="28129"/>
                </a:lnTo>
                <a:lnTo>
                  <a:pt x="73380" y="0"/>
                </a:lnTo>
                <a:lnTo>
                  <a:pt x="70751" y="0"/>
                </a:lnTo>
                <a:lnTo>
                  <a:pt x="70343" y="1386"/>
                </a:lnTo>
                <a:lnTo>
                  <a:pt x="67489" y="3710"/>
                </a:lnTo>
                <a:lnTo>
                  <a:pt x="64615" y="4036"/>
                </a:lnTo>
                <a:lnTo>
                  <a:pt x="61945" y="3363"/>
                </a:lnTo>
                <a:lnTo>
                  <a:pt x="57175" y="2017"/>
                </a:lnTo>
                <a:lnTo>
                  <a:pt x="52405" y="672"/>
                </a:lnTo>
                <a:lnTo>
                  <a:pt x="47758" y="0"/>
                </a:lnTo>
                <a:lnTo>
                  <a:pt x="43233" y="0"/>
                </a:lnTo>
                <a:lnTo>
                  <a:pt x="33642" y="869"/>
                </a:lnTo>
                <a:lnTo>
                  <a:pt x="21591" y="5156"/>
                </a:lnTo>
                <a:lnTo>
                  <a:pt x="11557" y="13025"/>
                </a:lnTo>
                <a:lnTo>
                  <a:pt x="6930" y="18925"/>
                </a:lnTo>
                <a:lnTo>
                  <a:pt x="1732" y="30444"/>
                </a:lnTo>
                <a:lnTo>
                  <a:pt x="0" y="43722"/>
                </a:lnTo>
                <a:lnTo>
                  <a:pt x="435" y="50609"/>
                </a:lnTo>
                <a:lnTo>
                  <a:pt x="3936" y="63006"/>
                </a:lnTo>
                <a:lnTo>
                  <a:pt x="10946" y="73502"/>
                </a:lnTo>
                <a:lnTo>
                  <a:pt x="17808" y="79429"/>
                </a:lnTo>
                <a:lnTo>
                  <a:pt x="29274" y="84661"/>
                </a:lnTo>
                <a:lnTo>
                  <a:pt x="42988" y="86405"/>
                </a:lnTo>
                <a:lnTo>
                  <a:pt x="51182" y="86405"/>
                </a:lnTo>
                <a:lnTo>
                  <a:pt x="58785" y="84163"/>
                </a:lnTo>
                <a:lnTo>
                  <a:pt x="65797" y="79679"/>
                </a:lnTo>
                <a:lnTo>
                  <a:pt x="69915" y="77029"/>
                </a:lnTo>
                <a:lnTo>
                  <a:pt x="73359" y="73951"/>
                </a:lnTo>
                <a:lnTo>
                  <a:pt x="76132" y="70445"/>
                </a:lnTo>
                <a:lnTo>
                  <a:pt x="73808" y="68121"/>
                </a:lnTo>
                <a:lnTo>
                  <a:pt x="70057" y="71668"/>
                </a:lnTo>
                <a:lnTo>
                  <a:pt x="66613" y="74318"/>
                </a:lnTo>
                <a:lnTo>
                  <a:pt x="63474" y="76071"/>
                </a:lnTo>
                <a:lnTo>
                  <a:pt x="58011" y="79169"/>
                </a:lnTo>
                <a:lnTo>
                  <a:pt x="52039" y="80718"/>
                </a:lnTo>
                <a:lnTo>
                  <a:pt x="36588" y="80718"/>
                </a:lnTo>
                <a:lnTo>
                  <a:pt x="29178" y="77385"/>
                </a:lnTo>
                <a:lnTo>
                  <a:pt x="23328" y="70720"/>
                </a:lnTo>
                <a:lnTo>
                  <a:pt x="21695" y="68698"/>
                </a:lnTo>
                <a:lnTo>
                  <a:pt x="16339" y="57707"/>
                </a:lnTo>
                <a:lnTo>
                  <a:pt x="14553" y="43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1" name="object 841"/>
          <p:cNvSpPr/>
          <p:nvPr/>
        </p:nvSpPr>
        <p:spPr>
          <a:xfrm>
            <a:off x="2400337" y="4011054"/>
            <a:ext cx="50587" cy="52283"/>
          </a:xfrm>
          <a:custGeom>
            <a:avLst/>
            <a:gdLst/>
            <a:ahLst/>
            <a:cxnLst/>
            <a:rect l="l" t="t" r="r" b="b"/>
            <a:pathLst>
              <a:path w="55646" h="59254">
                <a:moveTo>
                  <a:pt x="43039" y="45271"/>
                </a:moveTo>
                <a:lnTo>
                  <a:pt x="40572" y="49470"/>
                </a:lnTo>
                <a:lnTo>
                  <a:pt x="38106" y="53669"/>
                </a:lnTo>
                <a:lnTo>
                  <a:pt x="34590" y="55769"/>
                </a:lnTo>
                <a:lnTo>
                  <a:pt x="24195" y="55769"/>
                </a:lnTo>
                <a:lnTo>
                  <a:pt x="19639" y="52630"/>
                </a:lnTo>
                <a:lnTo>
                  <a:pt x="16357" y="46351"/>
                </a:lnTo>
                <a:lnTo>
                  <a:pt x="20179" y="59254"/>
                </a:lnTo>
                <a:lnTo>
                  <a:pt x="36160" y="59254"/>
                </a:lnTo>
                <a:lnTo>
                  <a:pt x="42805" y="56258"/>
                </a:lnTo>
                <a:lnTo>
                  <a:pt x="47941" y="50265"/>
                </a:lnTo>
                <a:lnTo>
                  <a:pt x="53078" y="44272"/>
                </a:lnTo>
                <a:lnTo>
                  <a:pt x="55646" y="37220"/>
                </a:lnTo>
                <a:lnTo>
                  <a:pt x="55646" y="20302"/>
                </a:lnTo>
                <a:lnTo>
                  <a:pt x="52996" y="13249"/>
                </a:lnTo>
                <a:lnTo>
                  <a:pt x="47697" y="7949"/>
                </a:lnTo>
                <a:lnTo>
                  <a:pt x="42397" y="2650"/>
                </a:lnTo>
                <a:lnTo>
                  <a:pt x="35711" y="0"/>
                </a:lnTo>
                <a:lnTo>
                  <a:pt x="19527" y="0"/>
                </a:lnTo>
                <a:lnTo>
                  <a:pt x="12892" y="2802"/>
                </a:lnTo>
                <a:lnTo>
                  <a:pt x="7735" y="8408"/>
                </a:lnTo>
                <a:lnTo>
                  <a:pt x="2578" y="14014"/>
                </a:lnTo>
                <a:lnTo>
                  <a:pt x="0" y="20872"/>
                </a:lnTo>
                <a:lnTo>
                  <a:pt x="0" y="37668"/>
                </a:lnTo>
                <a:lnTo>
                  <a:pt x="2710" y="44884"/>
                </a:lnTo>
                <a:lnTo>
                  <a:pt x="8132" y="50632"/>
                </a:lnTo>
                <a:lnTo>
                  <a:pt x="13554" y="56380"/>
                </a:lnTo>
                <a:lnTo>
                  <a:pt x="13075" y="40073"/>
                </a:lnTo>
                <a:lnTo>
                  <a:pt x="11434" y="33306"/>
                </a:lnTo>
                <a:lnTo>
                  <a:pt x="11434" y="16958"/>
                </a:lnTo>
                <a:lnTo>
                  <a:pt x="13473" y="10559"/>
                </a:lnTo>
                <a:lnTo>
                  <a:pt x="17549" y="6849"/>
                </a:lnTo>
                <a:lnTo>
                  <a:pt x="19914" y="4729"/>
                </a:lnTo>
                <a:lnTo>
                  <a:pt x="22707" y="3669"/>
                </a:lnTo>
                <a:lnTo>
                  <a:pt x="31879" y="3669"/>
                </a:lnTo>
                <a:lnTo>
                  <a:pt x="36425" y="6787"/>
                </a:lnTo>
                <a:lnTo>
                  <a:pt x="39563" y="13025"/>
                </a:lnTo>
                <a:lnTo>
                  <a:pt x="42703" y="19262"/>
                </a:lnTo>
                <a:lnTo>
                  <a:pt x="44272" y="25907"/>
                </a:lnTo>
                <a:lnTo>
                  <a:pt x="44272" y="39768"/>
                </a:lnTo>
                <a:lnTo>
                  <a:pt x="43039" y="45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2" name="object 842"/>
          <p:cNvSpPr/>
          <p:nvPr/>
        </p:nvSpPr>
        <p:spPr>
          <a:xfrm>
            <a:off x="2412224" y="4046414"/>
            <a:ext cx="6457" cy="16924"/>
          </a:xfrm>
          <a:custGeom>
            <a:avLst/>
            <a:gdLst/>
            <a:ahLst/>
            <a:cxnLst/>
            <a:rect l="l" t="t" r="r" b="b"/>
            <a:pathLst>
              <a:path w="7103" h="19181">
                <a:moveTo>
                  <a:pt x="3281" y="6278"/>
                </a:moveTo>
                <a:lnTo>
                  <a:pt x="0" y="0"/>
                </a:lnTo>
                <a:lnTo>
                  <a:pt x="479" y="16307"/>
                </a:lnTo>
                <a:lnTo>
                  <a:pt x="7103" y="19181"/>
                </a:lnTo>
                <a:lnTo>
                  <a:pt x="3281" y="62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3" name="object 843"/>
          <p:cNvSpPr/>
          <p:nvPr/>
        </p:nvSpPr>
        <p:spPr>
          <a:xfrm>
            <a:off x="2501857" y="3997727"/>
            <a:ext cx="29796" cy="64962"/>
          </a:xfrm>
          <a:custGeom>
            <a:avLst/>
            <a:gdLst/>
            <a:ahLst/>
            <a:cxnLst/>
            <a:rect l="l" t="t" r="r" b="b"/>
            <a:pathLst>
              <a:path w="32776" h="73624">
                <a:moveTo>
                  <a:pt x="6665" y="57542"/>
                </a:moveTo>
                <a:lnTo>
                  <a:pt x="6665" y="61659"/>
                </a:lnTo>
                <a:lnTo>
                  <a:pt x="7134" y="64880"/>
                </a:lnTo>
                <a:lnTo>
                  <a:pt x="8071" y="67204"/>
                </a:lnTo>
                <a:lnTo>
                  <a:pt x="9784" y="71484"/>
                </a:lnTo>
                <a:lnTo>
                  <a:pt x="13045" y="73624"/>
                </a:lnTo>
                <a:lnTo>
                  <a:pt x="20057" y="73624"/>
                </a:lnTo>
                <a:lnTo>
                  <a:pt x="24704" y="71851"/>
                </a:lnTo>
                <a:lnTo>
                  <a:pt x="29311" y="68651"/>
                </a:lnTo>
                <a:lnTo>
                  <a:pt x="31431" y="65797"/>
                </a:lnTo>
                <a:lnTo>
                  <a:pt x="32776" y="63963"/>
                </a:lnTo>
                <a:lnTo>
                  <a:pt x="29800" y="64126"/>
                </a:lnTo>
                <a:lnTo>
                  <a:pt x="26406" y="66613"/>
                </a:lnTo>
                <a:lnTo>
                  <a:pt x="23665" y="66959"/>
                </a:lnTo>
                <a:lnTo>
                  <a:pt x="20811" y="66959"/>
                </a:lnTo>
                <a:lnTo>
                  <a:pt x="18895" y="65553"/>
                </a:lnTo>
                <a:lnTo>
                  <a:pt x="17917" y="62740"/>
                </a:lnTo>
                <a:lnTo>
                  <a:pt x="17121" y="58806"/>
                </a:lnTo>
                <a:lnTo>
                  <a:pt x="17244" y="20485"/>
                </a:lnTo>
                <a:lnTo>
                  <a:pt x="29719" y="20485"/>
                </a:lnTo>
                <a:lnTo>
                  <a:pt x="29719" y="16082"/>
                </a:lnTo>
                <a:lnTo>
                  <a:pt x="17366" y="16082"/>
                </a:lnTo>
                <a:lnTo>
                  <a:pt x="17366" y="1039"/>
                </a:lnTo>
                <a:lnTo>
                  <a:pt x="16265" y="0"/>
                </a:lnTo>
                <a:lnTo>
                  <a:pt x="11659" y="6196"/>
                </a:lnTo>
                <a:lnTo>
                  <a:pt x="8734" y="10018"/>
                </a:lnTo>
                <a:lnTo>
                  <a:pt x="7490" y="11465"/>
                </a:lnTo>
                <a:lnTo>
                  <a:pt x="4219" y="14798"/>
                </a:lnTo>
                <a:lnTo>
                  <a:pt x="1406" y="17121"/>
                </a:lnTo>
                <a:lnTo>
                  <a:pt x="428" y="17937"/>
                </a:lnTo>
                <a:lnTo>
                  <a:pt x="0" y="20485"/>
                </a:lnTo>
                <a:lnTo>
                  <a:pt x="6665" y="20485"/>
                </a:lnTo>
                <a:lnTo>
                  <a:pt x="6665" y="5754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4" name="object 844"/>
          <p:cNvSpPr/>
          <p:nvPr/>
        </p:nvSpPr>
        <p:spPr>
          <a:xfrm>
            <a:off x="2571113" y="4011054"/>
            <a:ext cx="50587" cy="52283"/>
          </a:xfrm>
          <a:custGeom>
            <a:avLst/>
            <a:gdLst/>
            <a:ahLst/>
            <a:cxnLst/>
            <a:rect l="l" t="t" r="r" b="b"/>
            <a:pathLst>
              <a:path w="55646" h="59254">
                <a:moveTo>
                  <a:pt x="43039" y="45271"/>
                </a:moveTo>
                <a:lnTo>
                  <a:pt x="40572" y="49470"/>
                </a:lnTo>
                <a:lnTo>
                  <a:pt x="38106" y="53669"/>
                </a:lnTo>
                <a:lnTo>
                  <a:pt x="34590" y="55769"/>
                </a:lnTo>
                <a:lnTo>
                  <a:pt x="24195" y="55769"/>
                </a:lnTo>
                <a:lnTo>
                  <a:pt x="19639" y="52630"/>
                </a:lnTo>
                <a:lnTo>
                  <a:pt x="16357" y="46351"/>
                </a:lnTo>
                <a:lnTo>
                  <a:pt x="20179" y="59254"/>
                </a:lnTo>
                <a:lnTo>
                  <a:pt x="36160" y="59254"/>
                </a:lnTo>
                <a:lnTo>
                  <a:pt x="42805" y="56258"/>
                </a:lnTo>
                <a:lnTo>
                  <a:pt x="47941" y="50265"/>
                </a:lnTo>
                <a:lnTo>
                  <a:pt x="53078" y="44272"/>
                </a:lnTo>
                <a:lnTo>
                  <a:pt x="55646" y="37220"/>
                </a:lnTo>
                <a:lnTo>
                  <a:pt x="55646" y="20302"/>
                </a:lnTo>
                <a:lnTo>
                  <a:pt x="52996" y="13249"/>
                </a:lnTo>
                <a:lnTo>
                  <a:pt x="47697" y="7949"/>
                </a:lnTo>
                <a:lnTo>
                  <a:pt x="42397" y="2650"/>
                </a:lnTo>
                <a:lnTo>
                  <a:pt x="35711" y="0"/>
                </a:lnTo>
                <a:lnTo>
                  <a:pt x="19527" y="0"/>
                </a:lnTo>
                <a:lnTo>
                  <a:pt x="12892" y="2802"/>
                </a:lnTo>
                <a:lnTo>
                  <a:pt x="7735" y="8408"/>
                </a:lnTo>
                <a:lnTo>
                  <a:pt x="2578" y="14014"/>
                </a:lnTo>
                <a:lnTo>
                  <a:pt x="0" y="20872"/>
                </a:lnTo>
                <a:lnTo>
                  <a:pt x="0" y="37668"/>
                </a:lnTo>
                <a:lnTo>
                  <a:pt x="2710" y="44884"/>
                </a:lnTo>
                <a:lnTo>
                  <a:pt x="8132" y="50632"/>
                </a:lnTo>
                <a:lnTo>
                  <a:pt x="13554" y="56380"/>
                </a:lnTo>
                <a:lnTo>
                  <a:pt x="13075" y="40074"/>
                </a:lnTo>
                <a:lnTo>
                  <a:pt x="11434" y="33306"/>
                </a:lnTo>
                <a:lnTo>
                  <a:pt x="11434" y="16958"/>
                </a:lnTo>
                <a:lnTo>
                  <a:pt x="13473" y="10559"/>
                </a:lnTo>
                <a:lnTo>
                  <a:pt x="17549" y="6849"/>
                </a:lnTo>
                <a:lnTo>
                  <a:pt x="19914" y="4729"/>
                </a:lnTo>
                <a:lnTo>
                  <a:pt x="22707" y="3669"/>
                </a:lnTo>
                <a:lnTo>
                  <a:pt x="31879" y="3669"/>
                </a:lnTo>
                <a:lnTo>
                  <a:pt x="36425" y="6787"/>
                </a:lnTo>
                <a:lnTo>
                  <a:pt x="39563" y="13025"/>
                </a:lnTo>
                <a:lnTo>
                  <a:pt x="42703" y="19262"/>
                </a:lnTo>
                <a:lnTo>
                  <a:pt x="44272" y="25907"/>
                </a:lnTo>
                <a:lnTo>
                  <a:pt x="44272" y="39768"/>
                </a:lnTo>
                <a:lnTo>
                  <a:pt x="43039" y="452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5" name="object 845"/>
          <p:cNvSpPr/>
          <p:nvPr/>
        </p:nvSpPr>
        <p:spPr>
          <a:xfrm>
            <a:off x="2583001" y="4046413"/>
            <a:ext cx="6457" cy="16924"/>
          </a:xfrm>
          <a:custGeom>
            <a:avLst/>
            <a:gdLst/>
            <a:ahLst/>
            <a:cxnLst/>
            <a:rect l="l" t="t" r="r" b="b"/>
            <a:pathLst>
              <a:path w="7103" h="19180">
                <a:moveTo>
                  <a:pt x="3281" y="6277"/>
                </a:moveTo>
                <a:lnTo>
                  <a:pt x="0" y="0"/>
                </a:lnTo>
                <a:lnTo>
                  <a:pt x="479" y="16306"/>
                </a:lnTo>
                <a:lnTo>
                  <a:pt x="7103" y="19180"/>
                </a:lnTo>
                <a:lnTo>
                  <a:pt x="3281" y="62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6" name="object 846"/>
          <p:cNvSpPr/>
          <p:nvPr/>
        </p:nvSpPr>
        <p:spPr>
          <a:xfrm>
            <a:off x="2627371" y="3986234"/>
            <a:ext cx="41359" cy="75431"/>
          </a:xfrm>
          <a:custGeom>
            <a:avLst/>
            <a:gdLst/>
            <a:ahLst/>
            <a:cxnLst/>
            <a:rect l="l" t="t" r="r" b="b"/>
            <a:pathLst>
              <a:path w="45495" h="85488">
                <a:moveTo>
                  <a:pt x="36201" y="29107"/>
                </a:moveTo>
                <a:lnTo>
                  <a:pt x="20852" y="29107"/>
                </a:lnTo>
                <a:lnTo>
                  <a:pt x="20852" y="11965"/>
                </a:lnTo>
                <a:lnTo>
                  <a:pt x="21769" y="8193"/>
                </a:lnTo>
                <a:lnTo>
                  <a:pt x="22870" y="5136"/>
                </a:lnTo>
                <a:lnTo>
                  <a:pt x="24969" y="3607"/>
                </a:lnTo>
                <a:lnTo>
                  <a:pt x="29454" y="3607"/>
                </a:lnTo>
                <a:lnTo>
                  <a:pt x="32083" y="5085"/>
                </a:lnTo>
                <a:lnTo>
                  <a:pt x="34366" y="8255"/>
                </a:lnTo>
                <a:lnTo>
                  <a:pt x="36567" y="11302"/>
                </a:lnTo>
                <a:lnTo>
                  <a:pt x="39299" y="13086"/>
                </a:lnTo>
                <a:lnTo>
                  <a:pt x="41867" y="13086"/>
                </a:lnTo>
                <a:lnTo>
                  <a:pt x="45006" y="10436"/>
                </a:lnTo>
                <a:lnTo>
                  <a:pt x="45495" y="7888"/>
                </a:lnTo>
                <a:lnTo>
                  <a:pt x="44079" y="3566"/>
                </a:lnTo>
                <a:lnTo>
                  <a:pt x="41245" y="2140"/>
                </a:lnTo>
                <a:lnTo>
                  <a:pt x="38412" y="713"/>
                </a:lnTo>
                <a:lnTo>
                  <a:pt x="35202" y="0"/>
                </a:lnTo>
                <a:lnTo>
                  <a:pt x="22686" y="0"/>
                </a:lnTo>
                <a:lnTo>
                  <a:pt x="16551" y="4260"/>
                </a:lnTo>
                <a:lnTo>
                  <a:pt x="13208" y="12780"/>
                </a:lnTo>
                <a:lnTo>
                  <a:pt x="11455" y="17223"/>
                </a:lnTo>
                <a:lnTo>
                  <a:pt x="10579" y="22666"/>
                </a:lnTo>
                <a:lnTo>
                  <a:pt x="10579" y="29107"/>
                </a:lnTo>
                <a:lnTo>
                  <a:pt x="122" y="29107"/>
                </a:lnTo>
                <a:lnTo>
                  <a:pt x="122" y="33204"/>
                </a:lnTo>
                <a:lnTo>
                  <a:pt x="10579" y="33204"/>
                </a:lnTo>
                <a:lnTo>
                  <a:pt x="10579" y="76988"/>
                </a:lnTo>
                <a:lnTo>
                  <a:pt x="9896" y="79954"/>
                </a:lnTo>
                <a:lnTo>
                  <a:pt x="7164" y="82767"/>
                </a:lnTo>
                <a:lnTo>
                  <a:pt x="4321" y="83572"/>
                </a:lnTo>
                <a:lnTo>
                  <a:pt x="0" y="83775"/>
                </a:lnTo>
                <a:lnTo>
                  <a:pt x="0" y="85488"/>
                </a:lnTo>
                <a:lnTo>
                  <a:pt x="32593" y="85488"/>
                </a:lnTo>
                <a:lnTo>
                  <a:pt x="32593" y="83775"/>
                </a:lnTo>
                <a:lnTo>
                  <a:pt x="27334" y="83409"/>
                </a:lnTo>
                <a:lnTo>
                  <a:pt x="24083" y="82583"/>
                </a:lnTo>
                <a:lnTo>
                  <a:pt x="21596" y="80015"/>
                </a:lnTo>
                <a:lnTo>
                  <a:pt x="20974" y="77069"/>
                </a:lnTo>
                <a:lnTo>
                  <a:pt x="20974" y="33204"/>
                </a:lnTo>
                <a:lnTo>
                  <a:pt x="36201" y="33204"/>
                </a:lnTo>
                <a:lnTo>
                  <a:pt x="36201" y="291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7" name="object 847"/>
          <p:cNvSpPr/>
          <p:nvPr/>
        </p:nvSpPr>
        <p:spPr>
          <a:xfrm>
            <a:off x="2696293" y="3987260"/>
            <a:ext cx="69211" cy="76240"/>
          </a:xfrm>
          <a:custGeom>
            <a:avLst/>
            <a:gdLst/>
            <a:ahLst/>
            <a:cxnLst/>
            <a:rect l="l" t="t" r="r" b="b"/>
            <a:pathLst>
              <a:path w="76132" h="86405">
                <a:moveTo>
                  <a:pt x="14553" y="43967"/>
                </a:moveTo>
                <a:lnTo>
                  <a:pt x="14736" y="38746"/>
                </a:lnTo>
                <a:lnTo>
                  <a:pt x="17303" y="25626"/>
                </a:lnTo>
                <a:lnTo>
                  <a:pt x="22901" y="15348"/>
                </a:lnTo>
                <a:lnTo>
                  <a:pt x="28465" y="8418"/>
                </a:lnTo>
                <a:lnTo>
                  <a:pt x="35630" y="4953"/>
                </a:lnTo>
                <a:lnTo>
                  <a:pt x="53078" y="4953"/>
                </a:lnTo>
                <a:lnTo>
                  <a:pt x="59988" y="8173"/>
                </a:lnTo>
                <a:lnTo>
                  <a:pt x="65125" y="14615"/>
                </a:lnTo>
                <a:lnTo>
                  <a:pt x="67815" y="18039"/>
                </a:lnTo>
                <a:lnTo>
                  <a:pt x="69996" y="22544"/>
                </a:lnTo>
                <a:lnTo>
                  <a:pt x="71668" y="28129"/>
                </a:lnTo>
                <a:lnTo>
                  <a:pt x="74542" y="28129"/>
                </a:lnTo>
                <a:lnTo>
                  <a:pt x="73380" y="0"/>
                </a:lnTo>
                <a:lnTo>
                  <a:pt x="70751" y="0"/>
                </a:lnTo>
                <a:lnTo>
                  <a:pt x="70343" y="1386"/>
                </a:lnTo>
                <a:lnTo>
                  <a:pt x="67489" y="3710"/>
                </a:lnTo>
                <a:lnTo>
                  <a:pt x="64615" y="4036"/>
                </a:lnTo>
                <a:lnTo>
                  <a:pt x="61945" y="3363"/>
                </a:lnTo>
                <a:lnTo>
                  <a:pt x="57175" y="2017"/>
                </a:lnTo>
                <a:lnTo>
                  <a:pt x="52406" y="672"/>
                </a:lnTo>
                <a:lnTo>
                  <a:pt x="47758" y="0"/>
                </a:lnTo>
                <a:lnTo>
                  <a:pt x="43233" y="0"/>
                </a:lnTo>
                <a:lnTo>
                  <a:pt x="33643" y="869"/>
                </a:lnTo>
                <a:lnTo>
                  <a:pt x="21591" y="5156"/>
                </a:lnTo>
                <a:lnTo>
                  <a:pt x="11557" y="13025"/>
                </a:lnTo>
                <a:lnTo>
                  <a:pt x="6930" y="18925"/>
                </a:lnTo>
                <a:lnTo>
                  <a:pt x="1732" y="30444"/>
                </a:lnTo>
                <a:lnTo>
                  <a:pt x="0" y="43722"/>
                </a:lnTo>
                <a:lnTo>
                  <a:pt x="435" y="50609"/>
                </a:lnTo>
                <a:lnTo>
                  <a:pt x="3936" y="63006"/>
                </a:lnTo>
                <a:lnTo>
                  <a:pt x="10945" y="73502"/>
                </a:lnTo>
                <a:lnTo>
                  <a:pt x="17808" y="79429"/>
                </a:lnTo>
                <a:lnTo>
                  <a:pt x="29274" y="84661"/>
                </a:lnTo>
                <a:lnTo>
                  <a:pt x="42988" y="86405"/>
                </a:lnTo>
                <a:lnTo>
                  <a:pt x="51183" y="86405"/>
                </a:lnTo>
                <a:lnTo>
                  <a:pt x="58785" y="84163"/>
                </a:lnTo>
                <a:lnTo>
                  <a:pt x="65797" y="79679"/>
                </a:lnTo>
                <a:lnTo>
                  <a:pt x="69915" y="77029"/>
                </a:lnTo>
                <a:lnTo>
                  <a:pt x="73360" y="73951"/>
                </a:lnTo>
                <a:lnTo>
                  <a:pt x="76132" y="70445"/>
                </a:lnTo>
                <a:lnTo>
                  <a:pt x="73808" y="68121"/>
                </a:lnTo>
                <a:lnTo>
                  <a:pt x="70057" y="71668"/>
                </a:lnTo>
                <a:lnTo>
                  <a:pt x="66613" y="74318"/>
                </a:lnTo>
                <a:lnTo>
                  <a:pt x="63474" y="76071"/>
                </a:lnTo>
                <a:lnTo>
                  <a:pt x="58011" y="79169"/>
                </a:lnTo>
                <a:lnTo>
                  <a:pt x="52039" y="80718"/>
                </a:lnTo>
                <a:lnTo>
                  <a:pt x="36588" y="80718"/>
                </a:lnTo>
                <a:lnTo>
                  <a:pt x="29179" y="77385"/>
                </a:lnTo>
                <a:lnTo>
                  <a:pt x="23329" y="70720"/>
                </a:lnTo>
                <a:lnTo>
                  <a:pt x="21695" y="68698"/>
                </a:lnTo>
                <a:lnTo>
                  <a:pt x="16339" y="57707"/>
                </a:lnTo>
                <a:lnTo>
                  <a:pt x="14553" y="439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8" name="object 848"/>
          <p:cNvSpPr/>
          <p:nvPr/>
        </p:nvSpPr>
        <p:spPr>
          <a:xfrm>
            <a:off x="2777323" y="4010515"/>
            <a:ext cx="46141" cy="51960"/>
          </a:xfrm>
          <a:custGeom>
            <a:avLst/>
            <a:gdLst/>
            <a:ahLst/>
            <a:cxnLst/>
            <a:rect l="l" t="t" r="r" b="b"/>
            <a:pathLst>
              <a:path w="50755" h="58888">
                <a:moveTo>
                  <a:pt x="6421" y="57655"/>
                </a:moveTo>
                <a:lnTo>
                  <a:pt x="9457" y="58888"/>
                </a:lnTo>
                <a:lnTo>
                  <a:pt x="16306" y="58888"/>
                </a:lnTo>
                <a:lnTo>
                  <a:pt x="16143" y="50918"/>
                </a:lnTo>
                <a:lnTo>
                  <a:pt x="12107" y="48023"/>
                </a:lnTo>
                <a:lnTo>
                  <a:pt x="10884" y="45292"/>
                </a:lnTo>
                <a:lnTo>
                  <a:pt x="10884" y="36975"/>
                </a:lnTo>
                <a:lnTo>
                  <a:pt x="13819" y="32858"/>
                </a:lnTo>
                <a:lnTo>
                  <a:pt x="19690" y="29230"/>
                </a:lnTo>
                <a:lnTo>
                  <a:pt x="22748" y="27354"/>
                </a:lnTo>
                <a:lnTo>
                  <a:pt x="26620" y="25642"/>
                </a:lnTo>
                <a:lnTo>
                  <a:pt x="31309" y="24093"/>
                </a:lnTo>
                <a:lnTo>
                  <a:pt x="31309" y="43477"/>
                </a:lnTo>
                <a:lnTo>
                  <a:pt x="30076" y="47717"/>
                </a:lnTo>
                <a:lnTo>
                  <a:pt x="25744" y="54281"/>
                </a:lnTo>
                <a:lnTo>
                  <a:pt x="28394" y="52283"/>
                </a:lnTo>
                <a:lnTo>
                  <a:pt x="31492" y="49592"/>
                </a:lnTo>
                <a:lnTo>
                  <a:pt x="31614" y="52080"/>
                </a:lnTo>
                <a:lnTo>
                  <a:pt x="33541" y="56014"/>
                </a:lnTo>
                <a:lnTo>
                  <a:pt x="36792" y="58704"/>
                </a:lnTo>
                <a:lnTo>
                  <a:pt x="39564" y="58704"/>
                </a:lnTo>
                <a:lnTo>
                  <a:pt x="44252" y="57930"/>
                </a:lnTo>
                <a:lnTo>
                  <a:pt x="48043" y="55361"/>
                </a:lnTo>
                <a:lnTo>
                  <a:pt x="50755" y="52467"/>
                </a:lnTo>
                <a:lnTo>
                  <a:pt x="50755" y="49287"/>
                </a:lnTo>
                <a:lnTo>
                  <a:pt x="49246" y="50388"/>
                </a:lnTo>
                <a:lnTo>
                  <a:pt x="46188" y="51794"/>
                </a:lnTo>
                <a:lnTo>
                  <a:pt x="43579" y="51794"/>
                </a:lnTo>
                <a:lnTo>
                  <a:pt x="41622" y="48513"/>
                </a:lnTo>
                <a:lnTo>
                  <a:pt x="41460" y="44517"/>
                </a:lnTo>
                <a:lnTo>
                  <a:pt x="41460" y="14615"/>
                </a:lnTo>
                <a:lnTo>
                  <a:pt x="40705" y="10518"/>
                </a:lnTo>
                <a:lnTo>
                  <a:pt x="39197" y="7705"/>
                </a:lnTo>
                <a:lnTo>
                  <a:pt x="36384" y="2568"/>
                </a:lnTo>
                <a:lnTo>
                  <a:pt x="31023" y="0"/>
                </a:lnTo>
                <a:lnTo>
                  <a:pt x="16306" y="0"/>
                </a:lnTo>
                <a:lnTo>
                  <a:pt x="11140" y="1559"/>
                </a:lnTo>
                <a:lnTo>
                  <a:pt x="7613" y="4678"/>
                </a:lnTo>
                <a:lnTo>
                  <a:pt x="4086" y="7796"/>
                </a:lnTo>
                <a:lnTo>
                  <a:pt x="2323" y="10783"/>
                </a:lnTo>
                <a:lnTo>
                  <a:pt x="2323" y="13636"/>
                </a:lnTo>
                <a:lnTo>
                  <a:pt x="2813" y="16439"/>
                </a:lnTo>
                <a:lnTo>
                  <a:pt x="6176" y="19446"/>
                </a:lnTo>
                <a:lnTo>
                  <a:pt x="10212" y="19181"/>
                </a:lnTo>
                <a:lnTo>
                  <a:pt x="13330" y="16164"/>
                </a:lnTo>
                <a:lnTo>
                  <a:pt x="13228" y="12811"/>
                </a:lnTo>
                <a:lnTo>
                  <a:pt x="12719" y="9172"/>
                </a:lnTo>
                <a:lnTo>
                  <a:pt x="13656" y="5748"/>
                </a:lnTo>
                <a:lnTo>
                  <a:pt x="17407" y="3587"/>
                </a:lnTo>
                <a:lnTo>
                  <a:pt x="21463" y="3057"/>
                </a:lnTo>
                <a:lnTo>
                  <a:pt x="25826" y="3057"/>
                </a:lnTo>
                <a:lnTo>
                  <a:pt x="28699" y="4423"/>
                </a:lnTo>
                <a:lnTo>
                  <a:pt x="30086" y="7154"/>
                </a:lnTo>
                <a:lnTo>
                  <a:pt x="30901" y="8785"/>
                </a:lnTo>
                <a:lnTo>
                  <a:pt x="31309" y="11680"/>
                </a:lnTo>
                <a:lnTo>
                  <a:pt x="31309" y="21035"/>
                </a:lnTo>
                <a:lnTo>
                  <a:pt x="20098" y="25235"/>
                </a:lnTo>
                <a:lnTo>
                  <a:pt x="12617" y="28557"/>
                </a:lnTo>
                <a:lnTo>
                  <a:pt x="8866" y="31003"/>
                </a:lnTo>
                <a:lnTo>
                  <a:pt x="2955" y="34958"/>
                </a:lnTo>
                <a:lnTo>
                  <a:pt x="0" y="39890"/>
                </a:lnTo>
                <a:lnTo>
                  <a:pt x="0" y="49592"/>
                </a:lnTo>
                <a:lnTo>
                  <a:pt x="1284" y="52722"/>
                </a:lnTo>
                <a:lnTo>
                  <a:pt x="3852" y="55188"/>
                </a:lnTo>
                <a:lnTo>
                  <a:pt x="6421" y="5765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9" name="object 849"/>
          <p:cNvSpPr/>
          <p:nvPr/>
        </p:nvSpPr>
        <p:spPr>
          <a:xfrm>
            <a:off x="2791999" y="4052618"/>
            <a:ext cx="12665" cy="9856"/>
          </a:xfrm>
          <a:custGeom>
            <a:avLst/>
            <a:gdLst/>
            <a:ahLst/>
            <a:cxnLst/>
            <a:rect l="l" t="t" r="r" b="b"/>
            <a:pathLst>
              <a:path w="13932" h="11170">
                <a:moveTo>
                  <a:pt x="8999" y="3016"/>
                </a:moveTo>
                <a:lnTo>
                  <a:pt x="6420" y="3770"/>
                </a:lnTo>
                <a:lnTo>
                  <a:pt x="3730" y="3770"/>
                </a:lnTo>
                <a:lnTo>
                  <a:pt x="0" y="3200"/>
                </a:lnTo>
                <a:lnTo>
                  <a:pt x="163" y="11170"/>
                </a:lnTo>
                <a:lnTo>
                  <a:pt x="3689" y="10069"/>
                </a:lnTo>
                <a:lnTo>
                  <a:pt x="7399" y="7867"/>
                </a:lnTo>
                <a:lnTo>
                  <a:pt x="9600" y="6563"/>
                </a:lnTo>
                <a:lnTo>
                  <a:pt x="13932" y="0"/>
                </a:lnTo>
                <a:lnTo>
                  <a:pt x="8999" y="301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0" name="object 850"/>
          <p:cNvSpPr/>
          <p:nvPr/>
        </p:nvSpPr>
        <p:spPr>
          <a:xfrm>
            <a:off x="2819195" y="4010676"/>
            <a:ext cx="52978" cy="75053"/>
          </a:xfrm>
          <a:custGeom>
            <a:avLst/>
            <a:gdLst/>
            <a:ahLst/>
            <a:cxnLst/>
            <a:rect l="l" t="t" r="r" b="b"/>
            <a:pathLst>
              <a:path w="58276" h="85060">
                <a:moveTo>
                  <a:pt x="30269" y="85060"/>
                </a:moveTo>
                <a:lnTo>
                  <a:pt x="30269" y="82920"/>
                </a:lnTo>
                <a:lnTo>
                  <a:pt x="25743" y="82593"/>
                </a:lnTo>
                <a:lnTo>
                  <a:pt x="22808" y="81962"/>
                </a:lnTo>
                <a:lnTo>
                  <a:pt x="20118" y="80086"/>
                </a:lnTo>
                <a:lnTo>
                  <a:pt x="19445" y="77559"/>
                </a:lnTo>
                <a:lnTo>
                  <a:pt x="19445" y="53445"/>
                </a:lnTo>
                <a:lnTo>
                  <a:pt x="24052" y="57298"/>
                </a:lnTo>
                <a:lnTo>
                  <a:pt x="26661" y="58154"/>
                </a:lnTo>
                <a:lnTo>
                  <a:pt x="28332" y="58725"/>
                </a:lnTo>
                <a:lnTo>
                  <a:pt x="32592" y="59010"/>
                </a:lnTo>
                <a:lnTo>
                  <a:pt x="36017" y="54790"/>
                </a:lnTo>
                <a:lnTo>
                  <a:pt x="28760" y="54790"/>
                </a:lnTo>
                <a:lnTo>
                  <a:pt x="24184" y="52742"/>
                </a:lnTo>
                <a:lnTo>
                  <a:pt x="20505" y="49307"/>
                </a:lnTo>
                <a:lnTo>
                  <a:pt x="19445" y="46535"/>
                </a:lnTo>
                <a:lnTo>
                  <a:pt x="19445" y="15776"/>
                </a:lnTo>
                <a:lnTo>
                  <a:pt x="20688" y="12158"/>
                </a:lnTo>
                <a:lnTo>
                  <a:pt x="25662" y="8449"/>
                </a:lnTo>
                <a:lnTo>
                  <a:pt x="28414" y="7521"/>
                </a:lnTo>
                <a:lnTo>
                  <a:pt x="35711" y="7521"/>
                </a:lnTo>
                <a:lnTo>
                  <a:pt x="39472" y="9376"/>
                </a:lnTo>
                <a:lnTo>
                  <a:pt x="42713" y="13086"/>
                </a:lnTo>
                <a:lnTo>
                  <a:pt x="45954" y="16796"/>
                </a:lnTo>
                <a:lnTo>
                  <a:pt x="47574" y="22401"/>
                </a:lnTo>
                <a:lnTo>
                  <a:pt x="47574" y="37730"/>
                </a:lnTo>
                <a:lnTo>
                  <a:pt x="46015" y="43835"/>
                </a:lnTo>
                <a:lnTo>
                  <a:pt x="42896" y="48217"/>
                </a:lnTo>
                <a:lnTo>
                  <a:pt x="46096" y="55687"/>
                </a:lnTo>
                <a:lnTo>
                  <a:pt x="50968" y="49042"/>
                </a:lnTo>
                <a:lnTo>
                  <a:pt x="55840" y="42397"/>
                </a:lnTo>
                <a:lnTo>
                  <a:pt x="58276" y="34998"/>
                </a:lnTo>
                <a:lnTo>
                  <a:pt x="58276" y="18528"/>
                </a:lnTo>
                <a:lnTo>
                  <a:pt x="56247" y="11975"/>
                </a:lnTo>
                <a:lnTo>
                  <a:pt x="52191" y="7185"/>
                </a:lnTo>
                <a:lnTo>
                  <a:pt x="48135" y="2395"/>
                </a:lnTo>
                <a:lnTo>
                  <a:pt x="43294" y="0"/>
                </a:lnTo>
                <a:lnTo>
                  <a:pt x="33795" y="0"/>
                </a:lnTo>
                <a:lnTo>
                  <a:pt x="30024" y="1141"/>
                </a:lnTo>
                <a:lnTo>
                  <a:pt x="26355" y="3424"/>
                </a:lnTo>
                <a:lnTo>
                  <a:pt x="21952" y="6726"/>
                </a:lnTo>
                <a:lnTo>
                  <a:pt x="19262" y="9417"/>
                </a:lnTo>
                <a:lnTo>
                  <a:pt x="19262" y="1162"/>
                </a:lnTo>
                <a:lnTo>
                  <a:pt x="18650" y="244"/>
                </a:lnTo>
                <a:lnTo>
                  <a:pt x="10660" y="3017"/>
                </a:lnTo>
                <a:lnTo>
                  <a:pt x="6563" y="4423"/>
                </a:lnTo>
                <a:lnTo>
                  <a:pt x="6359" y="4464"/>
                </a:lnTo>
                <a:lnTo>
                  <a:pt x="550" y="6359"/>
                </a:lnTo>
                <a:lnTo>
                  <a:pt x="550" y="8377"/>
                </a:lnTo>
                <a:lnTo>
                  <a:pt x="3485" y="8072"/>
                </a:lnTo>
                <a:lnTo>
                  <a:pt x="7735" y="9386"/>
                </a:lnTo>
                <a:lnTo>
                  <a:pt x="8866" y="12250"/>
                </a:lnTo>
                <a:lnTo>
                  <a:pt x="8866" y="77029"/>
                </a:lnTo>
                <a:lnTo>
                  <a:pt x="7307" y="80596"/>
                </a:lnTo>
                <a:lnTo>
                  <a:pt x="3832" y="82797"/>
                </a:lnTo>
                <a:lnTo>
                  <a:pt x="0" y="83042"/>
                </a:lnTo>
                <a:lnTo>
                  <a:pt x="0" y="85060"/>
                </a:lnTo>
                <a:lnTo>
                  <a:pt x="30269" y="8506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1" name="object 851"/>
          <p:cNvSpPr/>
          <p:nvPr/>
        </p:nvSpPr>
        <p:spPr>
          <a:xfrm>
            <a:off x="2848825" y="4053221"/>
            <a:ext cx="12276" cy="9523"/>
          </a:xfrm>
          <a:custGeom>
            <a:avLst/>
            <a:gdLst/>
            <a:ahLst/>
            <a:cxnLst/>
            <a:rect l="l" t="t" r="r" b="b"/>
            <a:pathLst>
              <a:path w="13504" h="10793">
                <a:moveTo>
                  <a:pt x="7378" y="10793"/>
                </a:moveTo>
                <a:lnTo>
                  <a:pt x="13504" y="7470"/>
                </a:lnTo>
                <a:lnTo>
                  <a:pt x="10304" y="0"/>
                </a:lnTo>
                <a:lnTo>
                  <a:pt x="7185" y="4382"/>
                </a:lnTo>
                <a:lnTo>
                  <a:pt x="3424" y="6573"/>
                </a:lnTo>
                <a:lnTo>
                  <a:pt x="0" y="10793"/>
                </a:lnTo>
                <a:lnTo>
                  <a:pt x="7378" y="1079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2" name="object 852"/>
          <p:cNvSpPr/>
          <p:nvPr/>
        </p:nvSpPr>
        <p:spPr>
          <a:xfrm>
            <a:off x="2884959" y="3986342"/>
            <a:ext cx="11563" cy="11276"/>
          </a:xfrm>
          <a:custGeom>
            <a:avLst/>
            <a:gdLst/>
            <a:ahLst/>
            <a:cxnLst/>
            <a:rect l="l" t="t" r="r" b="b"/>
            <a:pathLst>
              <a:path w="12719" h="12780">
                <a:moveTo>
                  <a:pt x="12719" y="8173"/>
                </a:moveTo>
                <a:lnTo>
                  <a:pt x="12719" y="4627"/>
                </a:lnTo>
                <a:lnTo>
                  <a:pt x="9610" y="621"/>
                </a:lnTo>
                <a:lnTo>
                  <a:pt x="6359" y="0"/>
                </a:lnTo>
                <a:lnTo>
                  <a:pt x="3057" y="631"/>
                </a:lnTo>
                <a:lnTo>
                  <a:pt x="611" y="3159"/>
                </a:lnTo>
                <a:lnTo>
                  <a:pt x="0" y="6420"/>
                </a:lnTo>
                <a:lnTo>
                  <a:pt x="0" y="8173"/>
                </a:lnTo>
                <a:lnTo>
                  <a:pt x="1834" y="10915"/>
                </a:lnTo>
                <a:lnTo>
                  <a:pt x="4565" y="12780"/>
                </a:lnTo>
                <a:lnTo>
                  <a:pt x="8112" y="12780"/>
                </a:lnTo>
                <a:lnTo>
                  <a:pt x="10854" y="10915"/>
                </a:lnTo>
                <a:lnTo>
                  <a:pt x="12719" y="817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3" name="object 853"/>
          <p:cNvSpPr/>
          <p:nvPr/>
        </p:nvSpPr>
        <p:spPr>
          <a:xfrm>
            <a:off x="3150097" y="3987206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345707" y="80657"/>
                </a:moveTo>
                <a:lnTo>
                  <a:pt x="342161" y="78517"/>
                </a:lnTo>
                <a:lnTo>
                  <a:pt x="345524" y="84571"/>
                </a:lnTo>
                <a:lnTo>
                  <a:pt x="353148" y="84571"/>
                </a:lnTo>
                <a:lnTo>
                  <a:pt x="348153" y="80657"/>
                </a:lnTo>
                <a:lnTo>
                  <a:pt x="345707" y="80657"/>
                </a:lnTo>
                <a:close/>
              </a:path>
              <a:path w="370901" h="86099">
                <a:moveTo>
                  <a:pt x="312808" y="34855"/>
                </a:moveTo>
                <a:lnTo>
                  <a:pt x="308650" y="40930"/>
                </a:lnTo>
                <a:lnTo>
                  <a:pt x="304064" y="43967"/>
                </a:lnTo>
                <a:lnTo>
                  <a:pt x="296400" y="43967"/>
                </a:lnTo>
                <a:lnTo>
                  <a:pt x="296787" y="48247"/>
                </a:lnTo>
                <a:lnTo>
                  <a:pt x="303921" y="48247"/>
                </a:lnTo>
                <a:lnTo>
                  <a:pt x="309944" y="44751"/>
                </a:lnTo>
                <a:lnTo>
                  <a:pt x="314857" y="37760"/>
                </a:lnTo>
                <a:lnTo>
                  <a:pt x="316966" y="28781"/>
                </a:lnTo>
                <a:lnTo>
                  <a:pt x="312808" y="34855"/>
                </a:lnTo>
                <a:close/>
              </a:path>
              <a:path w="370901" h="86099">
                <a:moveTo>
                  <a:pt x="283354" y="41011"/>
                </a:moveTo>
                <a:lnTo>
                  <a:pt x="286453" y="43906"/>
                </a:lnTo>
                <a:lnTo>
                  <a:pt x="289551" y="46800"/>
                </a:lnTo>
                <a:lnTo>
                  <a:pt x="292996" y="48247"/>
                </a:lnTo>
                <a:lnTo>
                  <a:pt x="296787" y="48247"/>
                </a:lnTo>
                <a:lnTo>
                  <a:pt x="296400" y="43967"/>
                </a:lnTo>
                <a:lnTo>
                  <a:pt x="293149" y="41674"/>
                </a:lnTo>
                <a:lnTo>
                  <a:pt x="291222" y="38035"/>
                </a:lnTo>
                <a:lnTo>
                  <a:pt x="291222" y="29392"/>
                </a:lnTo>
                <a:lnTo>
                  <a:pt x="293271" y="22880"/>
                </a:lnTo>
                <a:lnTo>
                  <a:pt x="297368" y="15807"/>
                </a:lnTo>
                <a:lnTo>
                  <a:pt x="301465" y="8734"/>
                </a:lnTo>
                <a:lnTo>
                  <a:pt x="305491" y="5197"/>
                </a:lnTo>
                <a:lnTo>
                  <a:pt x="309445" y="5197"/>
                </a:lnTo>
                <a:lnTo>
                  <a:pt x="310536" y="5676"/>
                </a:lnTo>
                <a:lnTo>
                  <a:pt x="314337" y="8194"/>
                </a:lnTo>
                <a:lnTo>
                  <a:pt x="317670" y="9295"/>
                </a:lnTo>
                <a:lnTo>
                  <a:pt x="319046" y="12413"/>
                </a:lnTo>
                <a:lnTo>
                  <a:pt x="319046" y="22156"/>
                </a:lnTo>
                <a:lnTo>
                  <a:pt x="316966" y="28781"/>
                </a:lnTo>
                <a:lnTo>
                  <a:pt x="314857" y="37760"/>
                </a:lnTo>
                <a:lnTo>
                  <a:pt x="319770" y="30769"/>
                </a:lnTo>
                <a:lnTo>
                  <a:pt x="322225" y="23604"/>
                </a:lnTo>
                <a:lnTo>
                  <a:pt x="322225" y="16266"/>
                </a:lnTo>
                <a:lnTo>
                  <a:pt x="322042" y="12933"/>
                </a:lnTo>
                <a:lnTo>
                  <a:pt x="321369" y="10212"/>
                </a:lnTo>
                <a:lnTo>
                  <a:pt x="324427" y="10945"/>
                </a:lnTo>
                <a:lnTo>
                  <a:pt x="327913" y="11373"/>
                </a:lnTo>
                <a:lnTo>
                  <a:pt x="332601" y="11373"/>
                </a:lnTo>
                <a:lnTo>
                  <a:pt x="336106" y="10701"/>
                </a:lnTo>
                <a:lnTo>
                  <a:pt x="339898" y="9315"/>
                </a:lnTo>
                <a:lnTo>
                  <a:pt x="342956" y="7888"/>
                </a:lnTo>
                <a:lnTo>
                  <a:pt x="299355" y="86160"/>
                </a:lnTo>
                <a:lnTo>
                  <a:pt x="305287" y="86160"/>
                </a:lnTo>
                <a:lnTo>
                  <a:pt x="353534" y="-244"/>
                </a:lnTo>
                <a:lnTo>
                  <a:pt x="348643" y="-244"/>
                </a:lnTo>
                <a:lnTo>
                  <a:pt x="346319" y="2038"/>
                </a:lnTo>
                <a:lnTo>
                  <a:pt x="341977" y="4953"/>
                </a:lnTo>
                <a:lnTo>
                  <a:pt x="338023" y="7236"/>
                </a:lnTo>
                <a:lnTo>
                  <a:pt x="333702" y="8377"/>
                </a:lnTo>
                <a:lnTo>
                  <a:pt x="327220" y="8377"/>
                </a:lnTo>
                <a:lnTo>
                  <a:pt x="323754" y="7888"/>
                </a:lnTo>
                <a:lnTo>
                  <a:pt x="320718" y="6991"/>
                </a:lnTo>
                <a:lnTo>
                  <a:pt x="317456" y="4097"/>
                </a:lnTo>
                <a:lnTo>
                  <a:pt x="314949" y="2507"/>
                </a:lnTo>
                <a:lnTo>
                  <a:pt x="311300" y="1528"/>
                </a:lnTo>
                <a:lnTo>
                  <a:pt x="301720" y="1528"/>
                </a:lnTo>
                <a:lnTo>
                  <a:pt x="295462" y="4790"/>
                </a:lnTo>
                <a:lnTo>
                  <a:pt x="289999" y="11312"/>
                </a:lnTo>
                <a:lnTo>
                  <a:pt x="284536" y="17835"/>
                </a:lnTo>
                <a:lnTo>
                  <a:pt x="281805" y="24460"/>
                </a:lnTo>
                <a:lnTo>
                  <a:pt x="281805" y="36771"/>
                </a:lnTo>
                <a:lnTo>
                  <a:pt x="283354" y="41011"/>
                </a:lnTo>
                <a:close/>
              </a:path>
              <a:path w="370901" h="86099">
                <a:moveTo>
                  <a:pt x="331856" y="77589"/>
                </a:moveTo>
                <a:lnTo>
                  <a:pt x="334853" y="80382"/>
                </a:lnTo>
                <a:lnTo>
                  <a:pt x="337849" y="83174"/>
                </a:lnTo>
                <a:lnTo>
                  <a:pt x="341406" y="84571"/>
                </a:lnTo>
                <a:lnTo>
                  <a:pt x="345524" y="84571"/>
                </a:lnTo>
                <a:lnTo>
                  <a:pt x="342161" y="78517"/>
                </a:lnTo>
                <a:lnTo>
                  <a:pt x="339837" y="75031"/>
                </a:lnTo>
                <a:lnTo>
                  <a:pt x="339837" y="66919"/>
                </a:lnTo>
                <a:lnTo>
                  <a:pt x="341733" y="60498"/>
                </a:lnTo>
                <a:lnTo>
                  <a:pt x="345524" y="53078"/>
                </a:lnTo>
                <a:lnTo>
                  <a:pt x="349315" y="45659"/>
                </a:lnTo>
                <a:lnTo>
                  <a:pt x="353636" y="41949"/>
                </a:lnTo>
                <a:lnTo>
                  <a:pt x="361178" y="41949"/>
                </a:lnTo>
                <a:lnTo>
                  <a:pt x="363359" y="42907"/>
                </a:lnTo>
                <a:lnTo>
                  <a:pt x="366703" y="46739"/>
                </a:lnTo>
                <a:lnTo>
                  <a:pt x="367538" y="49409"/>
                </a:lnTo>
                <a:lnTo>
                  <a:pt x="367538" y="58378"/>
                </a:lnTo>
                <a:lnTo>
                  <a:pt x="365551" y="64401"/>
                </a:lnTo>
                <a:lnTo>
                  <a:pt x="361576" y="70903"/>
                </a:lnTo>
                <a:lnTo>
                  <a:pt x="357601" y="77406"/>
                </a:lnTo>
                <a:lnTo>
                  <a:pt x="353127" y="80657"/>
                </a:lnTo>
                <a:lnTo>
                  <a:pt x="348153" y="80657"/>
                </a:lnTo>
                <a:lnTo>
                  <a:pt x="353148" y="84571"/>
                </a:lnTo>
                <a:lnTo>
                  <a:pt x="359283" y="80841"/>
                </a:lnTo>
                <a:lnTo>
                  <a:pt x="363930" y="73380"/>
                </a:lnTo>
                <a:lnTo>
                  <a:pt x="368578" y="65920"/>
                </a:lnTo>
                <a:lnTo>
                  <a:pt x="370901" y="59112"/>
                </a:lnTo>
                <a:lnTo>
                  <a:pt x="370901" y="47208"/>
                </a:lnTo>
                <a:lnTo>
                  <a:pt x="369535" y="43274"/>
                </a:lnTo>
                <a:lnTo>
                  <a:pt x="366804" y="41154"/>
                </a:lnTo>
                <a:lnTo>
                  <a:pt x="364073" y="39034"/>
                </a:lnTo>
                <a:lnTo>
                  <a:pt x="360934" y="37974"/>
                </a:lnTo>
                <a:lnTo>
                  <a:pt x="350579" y="37974"/>
                </a:lnTo>
                <a:lnTo>
                  <a:pt x="344372" y="41103"/>
                </a:lnTo>
                <a:lnTo>
                  <a:pt x="338766" y="47361"/>
                </a:lnTo>
                <a:lnTo>
                  <a:pt x="333161" y="53618"/>
                </a:lnTo>
                <a:lnTo>
                  <a:pt x="330359" y="60274"/>
                </a:lnTo>
                <a:lnTo>
                  <a:pt x="330359" y="73238"/>
                </a:lnTo>
                <a:lnTo>
                  <a:pt x="331856" y="77589"/>
                </a:lnTo>
                <a:close/>
              </a:path>
              <a:path w="370901" h="86099">
                <a:moveTo>
                  <a:pt x="10497" y="10762"/>
                </a:moveTo>
                <a:lnTo>
                  <a:pt x="12535" y="13310"/>
                </a:lnTo>
                <a:lnTo>
                  <a:pt x="12780" y="16755"/>
                </a:lnTo>
                <a:lnTo>
                  <a:pt x="12780" y="77049"/>
                </a:lnTo>
                <a:lnTo>
                  <a:pt x="12026" y="79434"/>
                </a:lnTo>
                <a:lnTo>
                  <a:pt x="9009" y="81636"/>
                </a:lnTo>
                <a:lnTo>
                  <a:pt x="5788" y="82308"/>
                </a:lnTo>
                <a:lnTo>
                  <a:pt x="856" y="82553"/>
                </a:lnTo>
                <a:lnTo>
                  <a:pt x="856" y="84387"/>
                </a:lnTo>
                <a:lnTo>
                  <a:pt x="35344" y="84387"/>
                </a:lnTo>
                <a:lnTo>
                  <a:pt x="35344" y="82675"/>
                </a:lnTo>
                <a:lnTo>
                  <a:pt x="30778" y="82512"/>
                </a:lnTo>
                <a:lnTo>
                  <a:pt x="27660" y="82002"/>
                </a:lnTo>
                <a:lnTo>
                  <a:pt x="25988" y="81146"/>
                </a:lnTo>
                <a:lnTo>
                  <a:pt x="23481" y="78293"/>
                </a:lnTo>
                <a:lnTo>
                  <a:pt x="23481" y="1528"/>
                </a:lnTo>
                <a:lnTo>
                  <a:pt x="23175" y="367"/>
                </a:lnTo>
                <a:lnTo>
                  <a:pt x="22442" y="367"/>
                </a:lnTo>
                <a:lnTo>
                  <a:pt x="0" y="11802"/>
                </a:lnTo>
                <a:lnTo>
                  <a:pt x="1467" y="12861"/>
                </a:lnTo>
                <a:lnTo>
                  <a:pt x="4739" y="11648"/>
                </a:lnTo>
                <a:lnTo>
                  <a:pt x="7806" y="10762"/>
                </a:lnTo>
                <a:lnTo>
                  <a:pt x="10497" y="10762"/>
                </a:lnTo>
                <a:close/>
              </a:path>
              <a:path w="370901" h="86099">
                <a:moveTo>
                  <a:pt x="64819" y="74848"/>
                </a:moveTo>
                <a:lnTo>
                  <a:pt x="71272" y="68159"/>
                </a:lnTo>
                <a:lnTo>
                  <a:pt x="81748" y="57019"/>
                </a:lnTo>
                <a:lnTo>
                  <a:pt x="89606" y="48221"/>
                </a:lnTo>
                <a:lnTo>
                  <a:pt x="94844" y="41765"/>
                </a:lnTo>
                <a:lnTo>
                  <a:pt x="99450" y="35569"/>
                </a:lnTo>
                <a:lnTo>
                  <a:pt x="101754" y="29128"/>
                </a:lnTo>
                <a:lnTo>
                  <a:pt x="101754" y="16163"/>
                </a:lnTo>
                <a:lnTo>
                  <a:pt x="99624" y="10854"/>
                </a:lnTo>
                <a:lnTo>
                  <a:pt x="95363" y="6512"/>
                </a:lnTo>
                <a:lnTo>
                  <a:pt x="91103" y="2170"/>
                </a:lnTo>
                <a:lnTo>
                  <a:pt x="85529" y="0"/>
                </a:lnTo>
                <a:lnTo>
                  <a:pt x="73054" y="0"/>
                </a:lnTo>
                <a:lnTo>
                  <a:pt x="67826" y="1824"/>
                </a:lnTo>
                <a:lnTo>
                  <a:pt x="62954" y="5472"/>
                </a:lnTo>
                <a:lnTo>
                  <a:pt x="58082" y="9121"/>
                </a:lnTo>
                <a:lnTo>
                  <a:pt x="54627" y="15634"/>
                </a:lnTo>
                <a:lnTo>
                  <a:pt x="52589" y="25010"/>
                </a:lnTo>
                <a:lnTo>
                  <a:pt x="55218" y="25560"/>
                </a:lnTo>
                <a:lnTo>
                  <a:pt x="56971" y="20913"/>
                </a:lnTo>
                <a:lnTo>
                  <a:pt x="58806" y="17468"/>
                </a:lnTo>
                <a:lnTo>
                  <a:pt x="60722" y="15226"/>
                </a:lnTo>
                <a:lnTo>
                  <a:pt x="64187" y="11149"/>
                </a:lnTo>
                <a:lnTo>
                  <a:pt x="68712" y="9111"/>
                </a:lnTo>
                <a:lnTo>
                  <a:pt x="78822" y="9111"/>
                </a:lnTo>
                <a:lnTo>
                  <a:pt x="82716" y="10691"/>
                </a:lnTo>
                <a:lnTo>
                  <a:pt x="85977" y="13850"/>
                </a:lnTo>
                <a:lnTo>
                  <a:pt x="89238" y="17010"/>
                </a:lnTo>
                <a:lnTo>
                  <a:pt x="90869" y="21606"/>
                </a:lnTo>
                <a:lnTo>
                  <a:pt x="90869" y="34529"/>
                </a:lnTo>
                <a:lnTo>
                  <a:pt x="88199" y="41602"/>
                </a:lnTo>
                <a:lnTo>
                  <a:pt x="82858" y="48859"/>
                </a:lnTo>
                <a:lnTo>
                  <a:pt x="79798" y="52818"/>
                </a:lnTo>
                <a:lnTo>
                  <a:pt x="72908" y="60964"/>
                </a:lnTo>
                <a:lnTo>
                  <a:pt x="63797" y="71018"/>
                </a:lnTo>
                <a:lnTo>
                  <a:pt x="52466" y="82981"/>
                </a:lnTo>
                <a:lnTo>
                  <a:pt x="52466" y="84387"/>
                </a:lnTo>
                <a:lnTo>
                  <a:pt x="101326" y="84387"/>
                </a:lnTo>
                <a:lnTo>
                  <a:pt x="108113" y="67326"/>
                </a:lnTo>
                <a:lnTo>
                  <a:pt x="106524" y="66592"/>
                </a:lnTo>
                <a:lnTo>
                  <a:pt x="104526" y="70221"/>
                </a:lnTo>
                <a:lnTo>
                  <a:pt x="102732" y="72504"/>
                </a:lnTo>
                <a:lnTo>
                  <a:pt x="99552" y="74379"/>
                </a:lnTo>
                <a:lnTo>
                  <a:pt x="96801" y="74848"/>
                </a:lnTo>
                <a:lnTo>
                  <a:pt x="64819" y="74848"/>
                </a:lnTo>
                <a:close/>
              </a:path>
              <a:path w="370901" h="86099">
                <a:moveTo>
                  <a:pt x="138016" y="75337"/>
                </a:moveTo>
                <a:lnTo>
                  <a:pt x="135325" y="72646"/>
                </a:lnTo>
                <a:lnTo>
                  <a:pt x="131779" y="71974"/>
                </a:lnTo>
                <a:lnTo>
                  <a:pt x="128222" y="72646"/>
                </a:lnTo>
                <a:lnTo>
                  <a:pt x="125490" y="75337"/>
                </a:lnTo>
                <a:lnTo>
                  <a:pt x="124808" y="78884"/>
                </a:lnTo>
                <a:lnTo>
                  <a:pt x="125480" y="82440"/>
                </a:lnTo>
                <a:lnTo>
                  <a:pt x="128171" y="85172"/>
                </a:lnTo>
                <a:lnTo>
                  <a:pt x="131779" y="85855"/>
                </a:lnTo>
                <a:lnTo>
                  <a:pt x="135376" y="85172"/>
                </a:lnTo>
                <a:lnTo>
                  <a:pt x="138026" y="82440"/>
                </a:lnTo>
                <a:lnTo>
                  <a:pt x="138689" y="78884"/>
                </a:lnTo>
                <a:lnTo>
                  <a:pt x="138016" y="75337"/>
                </a:lnTo>
                <a:close/>
              </a:path>
              <a:path w="370901" h="86099">
                <a:moveTo>
                  <a:pt x="165008" y="74848"/>
                </a:moveTo>
                <a:lnTo>
                  <a:pt x="171461" y="68159"/>
                </a:lnTo>
                <a:lnTo>
                  <a:pt x="181937" y="57019"/>
                </a:lnTo>
                <a:lnTo>
                  <a:pt x="189795" y="48221"/>
                </a:lnTo>
                <a:lnTo>
                  <a:pt x="195033" y="41765"/>
                </a:lnTo>
                <a:lnTo>
                  <a:pt x="199639" y="35569"/>
                </a:lnTo>
                <a:lnTo>
                  <a:pt x="201943" y="29128"/>
                </a:lnTo>
                <a:lnTo>
                  <a:pt x="201943" y="16163"/>
                </a:lnTo>
                <a:lnTo>
                  <a:pt x="199813" y="10854"/>
                </a:lnTo>
                <a:lnTo>
                  <a:pt x="195552" y="6512"/>
                </a:lnTo>
                <a:lnTo>
                  <a:pt x="191292" y="2170"/>
                </a:lnTo>
                <a:lnTo>
                  <a:pt x="185718" y="0"/>
                </a:lnTo>
                <a:lnTo>
                  <a:pt x="173242" y="0"/>
                </a:lnTo>
                <a:lnTo>
                  <a:pt x="168014" y="1824"/>
                </a:lnTo>
                <a:lnTo>
                  <a:pt x="163143" y="5472"/>
                </a:lnTo>
                <a:lnTo>
                  <a:pt x="158271" y="9121"/>
                </a:lnTo>
                <a:lnTo>
                  <a:pt x="154816" y="15634"/>
                </a:lnTo>
                <a:lnTo>
                  <a:pt x="152778" y="25010"/>
                </a:lnTo>
                <a:lnTo>
                  <a:pt x="155407" y="25560"/>
                </a:lnTo>
                <a:lnTo>
                  <a:pt x="157160" y="20913"/>
                </a:lnTo>
                <a:lnTo>
                  <a:pt x="158995" y="17468"/>
                </a:lnTo>
                <a:lnTo>
                  <a:pt x="160911" y="15226"/>
                </a:lnTo>
                <a:lnTo>
                  <a:pt x="164376" y="11149"/>
                </a:lnTo>
                <a:lnTo>
                  <a:pt x="168901" y="9111"/>
                </a:lnTo>
                <a:lnTo>
                  <a:pt x="179011" y="9111"/>
                </a:lnTo>
                <a:lnTo>
                  <a:pt x="182905" y="10691"/>
                </a:lnTo>
                <a:lnTo>
                  <a:pt x="186166" y="13850"/>
                </a:lnTo>
                <a:lnTo>
                  <a:pt x="189427" y="17010"/>
                </a:lnTo>
                <a:lnTo>
                  <a:pt x="191058" y="21606"/>
                </a:lnTo>
                <a:lnTo>
                  <a:pt x="191058" y="34529"/>
                </a:lnTo>
                <a:lnTo>
                  <a:pt x="188388" y="41602"/>
                </a:lnTo>
                <a:lnTo>
                  <a:pt x="183047" y="48859"/>
                </a:lnTo>
                <a:lnTo>
                  <a:pt x="179987" y="52818"/>
                </a:lnTo>
                <a:lnTo>
                  <a:pt x="173097" y="60964"/>
                </a:lnTo>
                <a:lnTo>
                  <a:pt x="163986" y="71018"/>
                </a:lnTo>
                <a:lnTo>
                  <a:pt x="152655" y="82981"/>
                </a:lnTo>
                <a:lnTo>
                  <a:pt x="152655" y="84387"/>
                </a:lnTo>
                <a:lnTo>
                  <a:pt x="201515" y="84387"/>
                </a:lnTo>
                <a:lnTo>
                  <a:pt x="208302" y="67326"/>
                </a:lnTo>
                <a:lnTo>
                  <a:pt x="206712" y="66592"/>
                </a:lnTo>
                <a:lnTo>
                  <a:pt x="204715" y="70221"/>
                </a:lnTo>
                <a:lnTo>
                  <a:pt x="202921" y="72504"/>
                </a:lnTo>
                <a:lnTo>
                  <a:pt x="199741" y="74379"/>
                </a:lnTo>
                <a:lnTo>
                  <a:pt x="196989" y="74848"/>
                </a:lnTo>
                <a:lnTo>
                  <a:pt x="165008" y="74848"/>
                </a:lnTo>
                <a:close/>
              </a:path>
              <a:path w="370901" h="86099">
                <a:moveTo>
                  <a:pt x="227626" y="74848"/>
                </a:moveTo>
                <a:lnTo>
                  <a:pt x="234079" y="68159"/>
                </a:lnTo>
                <a:lnTo>
                  <a:pt x="244555" y="57019"/>
                </a:lnTo>
                <a:lnTo>
                  <a:pt x="252413" y="48221"/>
                </a:lnTo>
                <a:lnTo>
                  <a:pt x="257651" y="41765"/>
                </a:lnTo>
                <a:lnTo>
                  <a:pt x="262258" y="35569"/>
                </a:lnTo>
                <a:lnTo>
                  <a:pt x="264561" y="29128"/>
                </a:lnTo>
                <a:lnTo>
                  <a:pt x="264561" y="16163"/>
                </a:lnTo>
                <a:lnTo>
                  <a:pt x="262431" y="10854"/>
                </a:lnTo>
                <a:lnTo>
                  <a:pt x="258170" y="6512"/>
                </a:lnTo>
                <a:lnTo>
                  <a:pt x="253910" y="2170"/>
                </a:lnTo>
                <a:lnTo>
                  <a:pt x="248336" y="0"/>
                </a:lnTo>
                <a:lnTo>
                  <a:pt x="235861" y="0"/>
                </a:lnTo>
                <a:lnTo>
                  <a:pt x="230632" y="1824"/>
                </a:lnTo>
                <a:lnTo>
                  <a:pt x="225761" y="5472"/>
                </a:lnTo>
                <a:lnTo>
                  <a:pt x="220889" y="9121"/>
                </a:lnTo>
                <a:lnTo>
                  <a:pt x="217434" y="15634"/>
                </a:lnTo>
                <a:lnTo>
                  <a:pt x="215396" y="25010"/>
                </a:lnTo>
                <a:lnTo>
                  <a:pt x="218025" y="25560"/>
                </a:lnTo>
                <a:lnTo>
                  <a:pt x="219778" y="20913"/>
                </a:lnTo>
                <a:lnTo>
                  <a:pt x="221613" y="17468"/>
                </a:lnTo>
                <a:lnTo>
                  <a:pt x="223529" y="15226"/>
                </a:lnTo>
                <a:lnTo>
                  <a:pt x="226994" y="11149"/>
                </a:lnTo>
                <a:lnTo>
                  <a:pt x="231519" y="9111"/>
                </a:lnTo>
                <a:lnTo>
                  <a:pt x="241629" y="9111"/>
                </a:lnTo>
                <a:lnTo>
                  <a:pt x="245523" y="10691"/>
                </a:lnTo>
                <a:lnTo>
                  <a:pt x="248784" y="13850"/>
                </a:lnTo>
                <a:lnTo>
                  <a:pt x="252045" y="17010"/>
                </a:lnTo>
                <a:lnTo>
                  <a:pt x="253676" y="21606"/>
                </a:lnTo>
                <a:lnTo>
                  <a:pt x="253676" y="34529"/>
                </a:lnTo>
                <a:lnTo>
                  <a:pt x="251006" y="41602"/>
                </a:lnTo>
                <a:lnTo>
                  <a:pt x="245665" y="48859"/>
                </a:lnTo>
                <a:lnTo>
                  <a:pt x="242605" y="52818"/>
                </a:lnTo>
                <a:lnTo>
                  <a:pt x="235715" y="60964"/>
                </a:lnTo>
                <a:lnTo>
                  <a:pt x="226604" y="71018"/>
                </a:lnTo>
                <a:lnTo>
                  <a:pt x="215273" y="82981"/>
                </a:lnTo>
                <a:lnTo>
                  <a:pt x="215273" y="84387"/>
                </a:lnTo>
                <a:lnTo>
                  <a:pt x="264133" y="84387"/>
                </a:lnTo>
                <a:lnTo>
                  <a:pt x="270920" y="67326"/>
                </a:lnTo>
                <a:lnTo>
                  <a:pt x="269331" y="66592"/>
                </a:lnTo>
                <a:lnTo>
                  <a:pt x="267333" y="70221"/>
                </a:lnTo>
                <a:lnTo>
                  <a:pt x="265539" y="72504"/>
                </a:lnTo>
                <a:lnTo>
                  <a:pt x="262359" y="74379"/>
                </a:lnTo>
                <a:lnTo>
                  <a:pt x="259607" y="74848"/>
                </a:lnTo>
                <a:lnTo>
                  <a:pt x="227626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4" name="object 854"/>
          <p:cNvSpPr/>
          <p:nvPr/>
        </p:nvSpPr>
        <p:spPr>
          <a:xfrm>
            <a:off x="3559960" y="3987206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345707" y="80657"/>
                </a:moveTo>
                <a:lnTo>
                  <a:pt x="342161" y="78517"/>
                </a:lnTo>
                <a:lnTo>
                  <a:pt x="345524" y="84571"/>
                </a:lnTo>
                <a:lnTo>
                  <a:pt x="353148" y="84571"/>
                </a:lnTo>
                <a:lnTo>
                  <a:pt x="348153" y="80657"/>
                </a:lnTo>
                <a:lnTo>
                  <a:pt x="345707" y="80657"/>
                </a:lnTo>
                <a:close/>
              </a:path>
              <a:path w="370901" h="86099">
                <a:moveTo>
                  <a:pt x="312808" y="34855"/>
                </a:moveTo>
                <a:lnTo>
                  <a:pt x="308650" y="40930"/>
                </a:lnTo>
                <a:lnTo>
                  <a:pt x="304064" y="43967"/>
                </a:lnTo>
                <a:lnTo>
                  <a:pt x="296400" y="43967"/>
                </a:lnTo>
                <a:lnTo>
                  <a:pt x="296787" y="48247"/>
                </a:lnTo>
                <a:lnTo>
                  <a:pt x="303921" y="48247"/>
                </a:lnTo>
                <a:lnTo>
                  <a:pt x="309944" y="44751"/>
                </a:lnTo>
                <a:lnTo>
                  <a:pt x="314857" y="37760"/>
                </a:lnTo>
                <a:lnTo>
                  <a:pt x="316966" y="28781"/>
                </a:lnTo>
                <a:lnTo>
                  <a:pt x="312808" y="34855"/>
                </a:lnTo>
                <a:close/>
              </a:path>
              <a:path w="370901" h="86099">
                <a:moveTo>
                  <a:pt x="283355" y="41011"/>
                </a:moveTo>
                <a:lnTo>
                  <a:pt x="286453" y="43906"/>
                </a:lnTo>
                <a:lnTo>
                  <a:pt x="289551" y="46800"/>
                </a:lnTo>
                <a:lnTo>
                  <a:pt x="292996" y="48247"/>
                </a:lnTo>
                <a:lnTo>
                  <a:pt x="296787" y="48247"/>
                </a:lnTo>
                <a:lnTo>
                  <a:pt x="296400" y="43967"/>
                </a:lnTo>
                <a:lnTo>
                  <a:pt x="293149" y="41674"/>
                </a:lnTo>
                <a:lnTo>
                  <a:pt x="291222" y="38035"/>
                </a:lnTo>
                <a:lnTo>
                  <a:pt x="291222" y="29392"/>
                </a:lnTo>
                <a:lnTo>
                  <a:pt x="293271" y="22880"/>
                </a:lnTo>
                <a:lnTo>
                  <a:pt x="297368" y="15807"/>
                </a:lnTo>
                <a:lnTo>
                  <a:pt x="301465" y="8734"/>
                </a:lnTo>
                <a:lnTo>
                  <a:pt x="305491" y="5197"/>
                </a:lnTo>
                <a:lnTo>
                  <a:pt x="309445" y="5197"/>
                </a:lnTo>
                <a:lnTo>
                  <a:pt x="310536" y="5676"/>
                </a:lnTo>
                <a:lnTo>
                  <a:pt x="314337" y="8194"/>
                </a:lnTo>
                <a:lnTo>
                  <a:pt x="317670" y="9295"/>
                </a:lnTo>
                <a:lnTo>
                  <a:pt x="319046" y="12413"/>
                </a:lnTo>
                <a:lnTo>
                  <a:pt x="319046" y="22156"/>
                </a:lnTo>
                <a:lnTo>
                  <a:pt x="316966" y="28781"/>
                </a:lnTo>
                <a:lnTo>
                  <a:pt x="314857" y="37760"/>
                </a:lnTo>
                <a:lnTo>
                  <a:pt x="319770" y="30769"/>
                </a:lnTo>
                <a:lnTo>
                  <a:pt x="322225" y="23604"/>
                </a:lnTo>
                <a:lnTo>
                  <a:pt x="322225" y="16266"/>
                </a:lnTo>
                <a:lnTo>
                  <a:pt x="322042" y="12933"/>
                </a:lnTo>
                <a:lnTo>
                  <a:pt x="321369" y="10212"/>
                </a:lnTo>
                <a:lnTo>
                  <a:pt x="324427" y="10945"/>
                </a:lnTo>
                <a:lnTo>
                  <a:pt x="327913" y="11373"/>
                </a:lnTo>
                <a:lnTo>
                  <a:pt x="332601" y="11373"/>
                </a:lnTo>
                <a:lnTo>
                  <a:pt x="336106" y="10701"/>
                </a:lnTo>
                <a:lnTo>
                  <a:pt x="339898" y="9315"/>
                </a:lnTo>
                <a:lnTo>
                  <a:pt x="342956" y="7888"/>
                </a:lnTo>
                <a:lnTo>
                  <a:pt x="299355" y="86160"/>
                </a:lnTo>
                <a:lnTo>
                  <a:pt x="305287" y="86160"/>
                </a:lnTo>
                <a:lnTo>
                  <a:pt x="353534" y="-244"/>
                </a:lnTo>
                <a:lnTo>
                  <a:pt x="348643" y="-244"/>
                </a:lnTo>
                <a:lnTo>
                  <a:pt x="346319" y="2038"/>
                </a:lnTo>
                <a:lnTo>
                  <a:pt x="341977" y="4953"/>
                </a:lnTo>
                <a:lnTo>
                  <a:pt x="338023" y="7236"/>
                </a:lnTo>
                <a:lnTo>
                  <a:pt x="333702" y="8377"/>
                </a:lnTo>
                <a:lnTo>
                  <a:pt x="327219" y="8377"/>
                </a:lnTo>
                <a:lnTo>
                  <a:pt x="323754" y="7888"/>
                </a:lnTo>
                <a:lnTo>
                  <a:pt x="320718" y="6991"/>
                </a:lnTo>
                <a:lnTo>
                  <a:pt x="317456" y="4097"/>
                </a:lnTo>
                <a:lnTo>
                  <a:pt x="314949" y="2507"/>
                </a:lnTo>
                <a:lnTo>
                  <a:pt x="311300" y="1528"/>
                </a:lnTo>
                <a:lnTo>
                  <a:pt x="301720" y="1528"/>
                </a:lnTo>
                <a:lnTo>
                  <a:pt x="295462" y="4790"/>
                </a:lnTo>
                <a:lnTo>
                  <a:pt x="289999" y="11312"/>
                </a:lnTo>
                <a:lnTo>
                  <a:pt x="284536" y="17835"/>
                </a:lnTo>
                <a:lnTo>
                  <a:pt x="281805" y="24460"/>
                </a:lnTo>
                <a:lnTo>
                  <a:pt x="281805" y="36771"/>
                </a:lnTo>
                <a:lnTo>
                  <a:pt x="283355" y="41011"/>
                </a:lnTo>
                <a:close/>
              </a:path>
              <a:path w="370901" h="86099">
                <a:moveTo>
                  <a:pt x="331856" y="77589"/>
                </a:moveTo>
                <a:lnTo>
                  <a:pt x="334853" y="80382"/>
                </a:lnTo>
                <a:lnTo>
                  <a:pt x="337849" y="83174"/>
                </a:lnTo>
                <a:lnTo>
                  <a:pt x="341406" y="84571"/>
                </a:lnTo>
                <a:lnTo>
                  <a:pt x="345524" y="84571"/>
                </a:lnTo>
                <a:lnTo>
                  <a:pt x="342161" y="78517"/>
                </a:lnTo>
                <a:lnTo>
                  <a:pt x="339837" y="75031"/>
                </a:lnTo>
                <a:lnTo>
                  <a:pt x="339837" y="66919"/>
                </a:lnTo>
                <a:lnTo>
                  <a:pt x="341733" y="60498"/>
                </a:lnTo>
                <a:lnTo>
                  <a:pt x="345524" y="53078"/>
                </a:lnTo>
                <a:lnTo>
                  <a:pt x="349315" y="45659"/>
                </a:lnTo>
                <a:lnTo>
                  <a:pt x="353636" y="41949"/>
                </a:lnTo>
                <a:lnTo>
                  <a:pt x="361178" y="41949"/>
                </a:lnTo>
                <a:lnTo>
                  <a:pt x="363359" y="42907"/>
                </a:lnTo>
                <a:lnTo>
                  <a:pt x="366703" y="46739"/>
                </a:lnTo>
                <a:lnTo>
                  <a:pt x="367538" y="49409"/>
                </a:lnTo>
                <a:lnTo>
                  <a:pt x="367538" y="58378"/>
                </a:lnTo>
                <a:lnTo>
                  <a:pt x="365551" y="64401"/>
                </a:lnTo>
                <a:lnTo>
                  <a:pt x="361576" y="70903"/>
                </a:lnTo>
                <a:lnTo>
                  <a:pt x="357601" y="77406"/>
                </a:lnTo>
                <a:lnTo>
                  <a:pt x="353127" y="80657"/>
                </a:lnTo>
                <a:lnTo>
                  <a:pt x="348153" y="80657"/>
                </a:lnTo>
                <a:lnTo>
                  <a:pt x="353148" y="84571"/>
                </a:lnTo>
                <a:lnTo>
                  <a:pt x="359283" y="80841"/>
                </a:lnTo>
                <a:lnTo>
                  <a:pt x="363930" y="73380"/>
                </a:lnTo>
                <a:lnTo>
                  <a:pt x="368578" y="65920"/>
                </a:lnTo>
                <a:lnTo>
                  <a:pt x="370901" y="59112"/>
                </a:lnTo>
                <a:lnTo>
                  <a:pt x="370901" y="47208"/>
                </a:lnTo>
                <a:lnTo>
                  <a:pt x="369535" y="43274"/>
                </a:lnTo>
                <a:lnTo>
                  <a:pt x="366804" y="41154"/>
                </a:lnTo>
                <a:lnTo>
                  <a:pt x="364073" y="39034"/>
                </a:lnTo>
                <a:lnTo>
                  <a:pt x="360934" y="37974"/>
                </a:lnTo>
                <a:lnTo>
                  <a:pt x="350579" y="37974"/>
                </a:lnTo>
                <a:lnTo>
                  <a:pt x="344372" y="41103"/>
                </a:lnTo>
                <a:lnTo>
                  <a:pt x="338766" y="47361"/>
                </a:lnTo>
                <a:lnTo>
                  <a:pt x="333161" y="53618"/>
                </a:lnTo>
                <a:lnTo>
                  <a:pt x="330359" y="60274"/>
                </a:lnTo>
                <a:lnTo>
                  <a:pt x="330359" y="73238"/>
                </a:lnTo>
                <a:lnTo>
                  <a:pt x="331856" y="77589"/>
                </a:lnTo>
                <a:close/>
              </a:path>
              <a:path w="370901" h="86099">
                <a:moveTo>
                  <a:pt x="10497" y="10762"/>
                </a:moveTo>
                <a:lnTo>
                  <a:pt x="12535" y="13310"/>
                </a:lnTo>
                <a:lnTo>
                  <a:pt x="12780" y="16755"/>
                </a:lnTo>
                <a:lnTo>
                  <a:pt x="12780" y="77049"/>
                </a:lnTo>
                <a:lnTo>
                  <a:pt x="12026" y="79434"/>
                </a:lnTo>
                <a:lnTo>
                  <a:pt x="9009" y="81636"/>
                </a:lnTo>
                <a:lnTo>
                  <a:pt x="5789" y="82308"/>
                </a:lnTo>
                <a:lnTo>
                  <a:pt x="856" y="82553"/>
                </a:lnTo>
                <a:lnTo>
                  <a:pt x="856" y="84387"/>
                </a:lnTo>
                <a:lnTo>
                  <a:pt x="35344" y="84387"/>
                </a:lnTo>
                <a:lnTo>
                  <a:pt x="35344" y="82675"/>
                </a:lnTo>
                <a:lnTo>
                  <a:pt x="30778" y="82512"/>
                </a:lnTo>
                <a:lnTo>
                  <a:pt x="27660" y="82002"/>
                </a:lnTo>
                <a:lnTo>
                  <a:pt x="25988" y="81146"/>
                </a:lnTo>
                <a:lnTo>
                  <a:pt x="23481" y="78293"/>
                </a:lnTo>
                <a:lnTo>
                  <a:pt x="23481" y="1528"/>
                </a:lnTo>
                <a:lnTo>
                  <a:pt x="23175" y="367"/>
                </a:lnTo>
                <a:lnTo>
                  <a:pt x="22442" y="367"/>
                </a:lnTo>
                <a:lnTo>
                  <a:pt x="0" y="11802"/>
                </a:lnTo>
                <a:lnTo>
                  <a:pt x="1467" y="12861"/>
                </a:lnTo>
                <a:lnTo>
                  <a:pt x="4739" y="11648"/>
                </a:lnTo>
                <a:lnTo>
                  <a:pt x="7806" y="10762"/>
                </a:lnTo>
                <a:lnTo>
                  <a:pt x="10497" y="10762"/>
                </a:lnTo>
                <a:close/>
              </a:path>
              <a:path w="370901" h="86099">
                <a:moveTo>
                  <a:pt x="64819" y="74848"/>
                </a:moveTo>
                <a:lnTo>
                  <a:pt x="71272" y="68159"/>
                </a:lnTo>
                <a:lnTo>
                  <a:pt x="81748" y="57019"/>
                </a:lnTo>
                <a:lnTo>
                  <a:pt x="89606" y="48221"/>
                </a:lnTo>
                <a:lnTo>
                  <a:pt x="94844" y="41765"/>
                </a:lnTo>
                <a:lnTo>
                  <a:pt x="99451" y="35569"/>
                </a:lnTo>
                <a:lnTo>
                  <a:pt x="101754" y="29128"/>
                </a:lnTo>
                <a:lnTo>
                  <a:pt x="101754" y="16163"/>
                </a:lnTo>
                <a:lnTo>
                  <a:pt x="99624" y="10854"/>
                </a:lnTo>
                <a:lnTo>
                  <a:pt x="95364" y="6512"/>
                </a:lnTo>
                <a:lnTo>
                  <a:pt x="91103" y="2170"/>
                </a:lnTo>
                <a:lnTo>
                  <a:pt x="85529" y="0"/>
                </a:lnTo>
                <a:lnTo>
                  <a:pt x="73054" y="0"/>
                </a:lnTo>
                <a:lnTo>
                  <a:pt x="67826" y="1824"/>
                </a:lnTo>
                <a:lnTo>
                  <a:pt x="62953" y="5472"/>
                </a:lnTo>
                <a:lnTo>
                  <a:pt x="58082" y="9121"/>
                </a:lnTo>
                <a:lnTo>
                  <a:pt x="54627" y="15634"/>
                </a:lnTo>
                <a:lnTo>
                  <a:pt x="52589" y="25010"/>
                </a:lnTo>
                <a:lnTo>
                  <a:pt x="55218" y="25560"/>
                </a:lnTo>
                <a:lnTo>
                  <a:pt x="56971" y="20913"/>
                </a:lnTo>
                <a:lnTo>
                  <a:pt x="58806" y="17468"/>
                </a:lnTo>
                <a:lnTo>
                  <a:pt x="60722" y="15226"/>
                </a:lnTo>
                <a:lnTo>
                  <a:pt x="64187" y="11149"/>
                </a:lnTo>
                <a:lnTo>
                  <a:pt x="68712" y="9111"/>
                </a:lnTo>
                <a:lnTo>
                  <a:pt x="78822" y="9111"/>
                </a:lnTo>
                <a:lnTo>
                  <a:pt x="82716" y="10691"/>
                </a:lnTo>
                <a:lnTo>
                  <a:pt x="85977" y="13850"/>
                </a:lnTo>
                <a:lnTo>
                  <a:pt x="89239" y="17010"/>
                </a:lnTo>
                <a:lnTo>
                  <a:pt x="90869" y="21606"/>
                </a:lnTo>
                <a:lnTo>
                  <a:pt x="90869" y="34529"/>
                </a:lnTo>
                <a:lnTo>
                  <a:pt x="88199" y="41602"/>
                </a:lnTo>
                <a:lnTo>
                  <a:pt x="82858" y="48859"/>
                </a:lnTo>
                <a:lnTo>
                  <a:pt x="79798" y="52818"/>
                </a:lnTo>
                <a:lnTo>
                  <a:pt x="72908" y="60964"/>
                </a:lnTo>
                <a:lnTo>
                  <a:pt x="63797" y="71018"/>
                </a:lnTo>
                <a:lnTo>
                  <a:pt x="52466" y="82981"/>
                </a:lnTo>
                <a:lnTo>
                  <a:pt x="52466" y="84387"/>
                </a:lnTo>
                <a:lnTo>
                  <a:pt x="101326" y="84387"/>
                </a:lnTo>
                <a:lnTo>
                  <a:pt x="108113" y="67326"/>
                </a:lnTo>
                <a:lnTo>
                  <a:pt x="106524" y="66592"/>
                </a:lnTo>
                <a:lnTo>
                  <a:pt x="104526" y="70221"/>
                </a:lnTo>
                <a:lnTo>
                  <a:pt x="102732" y="72504"/>
                </a:lnTo>
                <a:lnTo>
                  <a:pt x="99552" y="74379"/>
                </a:lnTo>
                <a:lnTo>
                  <a:pt x="96800" y="74848"/>
                </a:lnTo>
                <a:lnTo>
                  <a:pt x="64819" y="74848"/>
                </a:lnTo>
                <a:close/>
              </a:path>
              <a:path w="370901" h="86099">
                <a:moveTo>
                  <a:pt x="138016" y="75337"/>
                </a:moveTo>
                <a:lnTo>
                  <a:pt x="135325" y="72646"/>
                </a:lnTo>
                <a:lnTo>
                  <a:pt x="131779" y="71974"/>
                </a:lnTo>
                <a:lnTo>
                  <a:pt x="128222" y="72646"/>
                </a:lnTo>
                <a:lnTo>
                  <a:pt x="125490" y="75337"/>
                </a:lnTo>
                <a:lnTo>
                  <a:pt x="124808" y="78884"/>
                </a:lnTo>
                <a:lnTo>
                  <a:pt x="125480" y="82440"/>
                </a:lnTo>
                <a:lnTo>
                  <a:pt x="128170" y="85172"/>
                </a:lnTo>
                <a:lnTo>
                  <a:pt x="131779" y="85855"/>
                </a:lnTo>
                <a:lnTo>
                  <a:pt x="135376" y="85172"/>
                </a:lnTo>
                <a:lnTo>
                  <a:pt x="138026" y="82440"/>
                </a:lnTo>
                <a:lnTo>
                  <a:pt x="138689" y="78884"/>
                </a:lnTo>
                <a:lnTo>
                  <a:pt x="138016" y="75337"/>
                </a:lnTo>
                <a:close/>
              </a:path>
              <a:path w="370901" h="86099">
                <a:moveTo>
                  <a:pt x="165008" y="74848"/>
                </a:moveTo>
                <a:lnTo>
                  <a:pt x="171461" y="68159"/>
                </a:lnTo>
                <a:lnTo>
                  <a:pt x="181937" y="57019"/>
                </a:lnTo>
                <a:lnTo>
                  <a:pt x="189794" y="48221"/>
                </a:lnTo>
                <a:lnTo>
                  <a:pt x="195033" y="41765"/>
                </a:lnTo>
                <a:lnTo>
                  <a:pt x="199640" y="35569"/>
                </a:lnTo>
                <a:lnTo>
                  <a:pt x="201943" y="29128"/>
                </a:lnTo>
                <a:lnTo>
                  <a:pt x="201943" y="16163"/>
                </a:lnTo>
                <a:lnTo>
                  <a:pt x="199813" y="10854"/>
                </a:lnTo>
                <a:lnTo>
                  <a:pt x="195552" y="6512"/>
                </a:lnTo>
                <a:lnTo>
                  <a:pt x="191292" y="2170"/>
                </a:lnTo>
                <a:lnTo>
                  <a:pt x="185718" y="0"/>
                </a:lnTo>
                <a:lnTo>
                  <a:pt x="173242" y="0"/>
                </a:lnTo>
                <a:lnTo>
                  <a:pt x="168015" y="1824"/>
                </a:lnTo>
                <a:lnTo>
                  <a:pt x="163142" y="5472"/>
                </a:lnTo>
                <a:lnTo>
                  <a:pt x="158271" y="9121"/>
                </a:lnTo>
                <a:lnTo>
                  <a:pt x="154816" y="15634"/>
                </a:lnTo>
                <a:lnTo>
                  <a:pt x="152778" y="25010"/>
                </a:lnTo>
                <a:lnTo>
                  <a:pt x="155407" y="25560"/>
                </a:lnTo>
                <a:lnTo>
                  <a:pt x="157160" y="20913"/>
                </a:lnTo>
                <a:lnTo>
                  <a:pt x="158995" y="17468"/>
                </a:lnTo>
                <a:lnTo>
                  <a:pt x="160911" y="15226"/>
                </a:lnTo>
                <a:lnTo>
                  <a:pt x="164376" y="11149"/>
                </a:lnTo>
                <a:lnTo>
                  <a:pt x="168901" y="9111"/>
                </a:lnTo>
                <a:lnTo>
                  <a:pt x="179011" y="9111"/>
                </a:lnTo>
                <a:lnTo>
                  <a:pt x="182905" y="10691"/>
                </a:lnTo>
                <a:lnTo>
                  <a:pt x="186166" y="13850"/>
                </a:lnTo>
                <a:lnTo>
                  <a:pt x="189428" y="17010"/>
                </a:lnTo>
                <a:lnTo>
                  <a:pt x="191058" y="21606"/>
                </a:lnTo>
                <a:lnTo>
                  <a:pt x="191058" y="34529"/>
                </a:lnTo>
                <a:lnTo>
                  <a:pt x="188388" y="41602"/>
                </a:lnTo>
                <a:lnTo>
                  <a:pt x="183047" y="48859"/>
                </a:lnTo>
                <a:lnTo>
                  <a:pt x="179987" y="52818"/>
                </a:lnTo>
                <a:lnTo>
                  <a:pt x="173097" y="60964"/>
                </a:lnTo>
                <a:lnTo>
                  <a:pt x="163986" y="71018"/>
                </a:lnTo>
                <a:lnTo>
                  <a:pt x="152655" y="82981"/>
                </a:lnTo>
                <a:lnTo>
                  <a:pt x="152655" y="84387"/>
                </a:lnTo>
                <a:lnTo>
                  <a:pt x="201515" y="84387"/>
                </a:lnTo>
                <a:lnTo>
                  <a:pt x="208302" y="67326"/>
                </a:lnTo>
                <a:lnTo>
                  <a:pt x="206712" y="66592"/>
                </a:lnTo>
                <a:lnTo>
                  <a:pt x="204715" y="70221"/>
                </a:lnTo>
                <a:lnTo>
                  <a:pt x="202921" y="72504"/>
                </a:lnTo>
                <a:lnTo>
                  <a:pt x="199741" y="74379"/>
                </a:lnTo>
                <a:lnTo>
                  <a:pt x="196989" y="74848"/>
                </a:lnTo>
                <a:lnTo>
                  <a:pt x="165008" y="74848"/>
                </a:lnTo>
                <a:close/>
              </a:path>
              <a:path w="370901" h="86099">
                <a:moveTo>
                  <a:pt x="227626" y="74848"/>
                </a:moveTo>
                <a:lnTo>
                  <a:pt x="234079" y="68159"/>
                </a:lnTo>
                <a:lnTo>
                  <a:pt x="244555" y="57019"/>
                </a:lnTo>
                <a:lnTo>
                  <a:pt x="252412" y="48221"/>
                </a:lnTo>
                <a:lnTo>
                  <a:pt x="257651" y="41765"/>
                </a:lnTo>
                <a:lnTo>
                  <a:pt x="262258" y="35569"/>
                </a:lnTo>
                <a:lnTo>
                  <a:pt x="264561" y="29128"/>
                </a:lnTo>
                <a:lnTo>
                  <a:pt x="264561" y="16163"/>
                </a:lnTo>
                <a:lnTo>
                  <a:pt x="262431" y="10854"/>
                </a:lnTo>
                <a:lnTo>
                  <a:pt x="258170" y="6512"/>
                </a:lnTo>
                <a:lnTo>
                  <a:pt x="253911" y="2170"/>
                </a:lnTo>
                <a:lnTo>
                  <a:pt x="248336" y="0"/>
                </a:lnTo>
                <a:lnTo>
                  <a:pt x="235861" y="0"/>
                </a:lnTo>
                <a:lnTo>
                  <a:pt x="230633" y="1824"/>
                </a:lnTo>
                <a:lnTo>
                  <a:pt x="225760" y="5472"/>
                </a:lnTo>
                <a:lnTo>
                  <a:pt x="220889" y="9121"/>
                </a:lnTo>
                <a:lnTo>
                  <a:pt x="217434" y="15634"/>
                </a:lnTo>
                <a:lnTo>
                  <a:pt x="215396" y="25010"/>
                </a:lnTo>
                <a:lnTo>
                  <a:pt x="218025" y="25560"/>
                </a:lnTo>
                <a:lnTo>
                  <a:pt x="219778" y="20913"/>
                </a:lnTo>
                <a:lnTo>
                  <a:pt x="221613" y="17468"/>
                </a:lnTo>
                <a:lnTo>
                  <a:pt x="223529" y="15226"/>
                </a:lnTo>
                <a:lnTo>
                  <a:pt x="226994" y="11149"/>
                </a:lnTo>
                <a:lnTo>
                  <a:pt x="231519" y="9111"/>
                </a:lnTo>
                <a:lnTo>
                  <a:pt x="241629" y="9111"/>
                </a:lnTo>
                <a:lnTo>
                  <a:pt x="245522" y="10691"/>
                </a:lnTo>
                <a:lnTo>
                  <a:pt x="248784" y="13850"/>
                </a:lnTo>
                <a:lnTo>
                  <a:pt x="252046" y="17010"/>
                </a:lnTo>
                <a:lnTo>
                  <a:pt x="253676" y="21606"/>
                </a:lnTo>
                <a:lnTo>
                  <a:pt x="253676" y="34529"/>
                </a:lnTo>
                <a:lnTo>
                  <a:pt x="251006" y="41602"/>
                </a:lnTo>
                <a:lnTo>
                  <a:pt x="245665" y="48859"/>
                </a:lnTo>
                <a:lnTo>
                  <a:pt x="242605" y="52818"/>
                </a:lnTo>
                <a:lnTo>
                  <a:pt x="235715" y="60964"/>
                </a:lnTo>
                <a:lnTo>
                  <a:pt x="226604" y="71018"/>
                </a:lnTo>
                <a:lnTo>
                  <a:pt x="215273" y="82981"/>
                </a:lnTo>
                <a:lnTo>
                  <a:pt x="215273" y="84387"/>
                </a:lnTo>
                <a:lnTo>
                  <a:pt x="264133" y="84387"/>
                </a:lnTo>
                <a:lnTo>
                  <a:pt x="270920" y="67326"/>
                </a:lnTo>
                <a:lnTo>
                  <a:pt x="269331" y="66592"/>
                </a:lnTo>
                <a:lnTo>
                  <a:pt x="267333" y="70221"/>
                </a:lnTo>
                <a:lnTo>
                  <a:pt x="265539" y="72504"/>
                </a:lnTo>
                <a:lnTo>
                  <a:pt x="262359" y="74379"/>
                </a:lnTo>
                <a:lnTo>
                  <a:pt x="259607" y="74848"/>
                </a:lnTo>
                <a:lnTo>
                  <a:pt x="227626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5" name="object 855"/>
          <p:cNvSpPr/>
          <p:nvPr/>
        </p:nvSpPr>
        <p:spPr>
          <a:xfrm>
            <a:off x="3969824" y="3987206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345707" y="80657"/>
                </a:moveTo>
                <a:lnTo>
                  <a:pt x="342160" y="78517"/>
                </a:lnTo>
                <a:lnTo>
                  <a:pt x="345524" y="84571"/>
                </a:lnTo>
                <a:lnTo>
                  <a:pt x="353148" y="84571"/>
                </a:lnTo>
                <a:lnTo>
                  <a:pt x="348153" y="80657"/>
                </a:lnTo>
                <a:lnTo>
                  <a:pt x="345707" y="80657"/>
                </a:lnTo>
                <a:close/>
              </a:path>
              <a:path w="370901" h="86099">
                <a:moveTo>
                  <a:pt x="312808" y="34855"/>
                </a:moveTo>
                <a:lnTo>
                  <a:pt x="308650" y="40930"/>
                </a:lnTo>
                <a:lnTo>
                  <a:pt x="304064" y="43967"/>
                </a:lnTo>
                <a:lnTo>
                  <a:pt x="296400" y="43967"/>
                </a:lnTo>
                <a:lnTo>
                  <a:pt x="296787" y="48247"/>
                </a:lnTo>
                <a:lnTo>
                  <a:pt x="303921" y="48247"/>
                </a:lnTo>
                <a:lnTo>
                  <a:pt x="309944" y="44751"/>
                </a:lnTo>
                <a:lnTo>
                  <a:pt x="314857" y="37760"/>
                </a:lnTo>
                <a:lnTo>
                  <a:pt x="316966" y="28781"/>
                </a:lnTo>
                <a:lnTo>
                  <a:pt x="312808" y="34855"/>
                </a:lnTo>
                <a:close/>
              </a:path>
              <a:path w="370901" h="86099">
                <a:moveTo>
                  <a:pt x="283355" y="41011"/>
                </a:moveTo>
                <a:lnTo>
                  <a:pt x="286453" y="43906"/>
                </a:lnTo>
                <a:lnTo>
                  <a:pt x="289551" y="46800"/>
                </a:lnTo>
                <a:lnTo>
                  <a:pt x="292996" y="48247"/>
                </a:lnTo>
                <a:lnTo>
                  <a:pt x="296787" y="48247"/>
                </a:lnTo>
                <a:lnTo>
                  <a:pt x="296400" y="43967"/>
                </a:lnTo>
                <a:lnTo>
                  <a:pt x="293149" y="41674"/>
                </a:lnTo>
                <a:lnTo>
                  <a:pt x="291222" y="38035"/>
                </a:lnTo>
                <a:lnTo>
                  <a:pt x="291222" y="29392"/>
                </a:lnTo>
                <a:lnTo>
                  <a:pt x="293271" y="22880"/>
                </a:lnTo>
                <a:lnTo>
                  <a:pt x="297368" y="15807"/>
                </a:lnTo>
                <a:lnTo>
                  <a:pt x="301465" y="8734"/>
                </a:lnTo>
                <a:lnTo>
                  <a:pt x="305491" y="5197"/>
                </a:lnTo>
                <a:lnTo>
                  <a:pt x="309445" y="5197"/>
                </a:lnTo>
                <a:lnTo>
                  <a:pt x="310536" y="5676"/>
                </a:lnTo>
                <a:lnTo>
                  <a:pt x="314337" y="8194"/>
                </a:lnTo>
                <a:lnTo>
                  <a:pt x="317670" y="9295"/>
                </a:lnTo>
                <a:lnTo>
                  <a:pt x="319046" y="12413"/>
                </a:lnTo>
                <a:lnTo>
                  <a:pt x="319046" y="22156"/>
                </a:lnTo>
                <a:lnTo>
                  <a:pt x="316966" y="28781"/>
                </a:lnTo>
                <a:lnTo>
                  <a:pt x="314857" y="37760"/>
                </a:lnTo>
                <a:lnTo>
                  <a:pt x="319770" y="30769"/>
                </a:lnTo>
                <a:lnTo>
                  <a:pt x="322225" y="23604"/>
                </a:lnTo>
                <a:lnTo>
                  <a:pt x="322225" y="16266"/>
                </a:lnTo>
                <a:lnTo>
                  <a:pt x="322042" y="12933"/>
                </a:lnTo>
                <a:lnTo>
                  <a:pt x="321369" y="10212"/>
                </a:lnTo>
                <a:lnTo>
                  <a:pt x="324427" y="10945"/>
                </a:lnTo>
                <a:lnTo>
                  <a:pt x="327913" y="11373"/>
                </a:lnTo>
                <a:lnTo>
                  <a:pt x="332601" y="11373"/>
                </a:lnTo>
                <a:lnTo>
                  <a:pt x="336106" y="10701"/>
                </a:lnTo>
                <a:lnTo>
                  <a:pt x="339898" y="9315"/>
                </a:lnTo>
                <a:lnTo>
                  <a:pt x="342956" y="7888"/>
                </a:lnTo>
                <a:lnTo>
                  <a:pt x="299355" y="86160"/>
                </a:lnTo>
                <a:lnTo>
                  <a:pt x="305287" y="86160"/>
                </a:lnTo>
                <a:lnTo>
                  <a:pt x="353534" y="-244"/>
                </a:lnTo>
                <a:lnTo>
                  <a:pt x="348643" y="-244"/>
                </a:lnTo>
                <a:lnTo>
                  <a:pt x="346319" y="2038"/>
                </a:lnTo>
                <a:lnTo>
                  <a:pt x="341977" y="4953"/>
                </a:lnTo>
                <a:lnTo>
                  <a:pt x="338023" y="7236"/>
                </a:lnTo>
                <a:lnTo>
                  <a:pt x="333702" y="8377"/>
                </a:lnTo>
                <a:lnTo>
                  <a:pt x="327219" y="8377"/>
                </a:lnTo>
                <a:lnTo>
                  <a:pt x="323754" y="7888"/>
                </a:lnTo>
                <a:lnTo>
                  <a:pt x="320718" y="6991"/>
                </a:lnTo>
                <a:lnTo>
                  <a:pt x="317456" y="4097"/>
                </a:lnTo>
                <a:lnTo>
                  <a:pt x="314949" y="2507"/>
                </a:lnTo>
                <a:lnTo>
                  <a:pt x="311300" y="1528"/>
                </a:lnTo>
                <a:lnTo>
                  <a:pt x="301720" y="1528"/>
                </a:lnTo>
                <a:lnTo>
                  <a:pt x="295462" y="4790"/>
                </a:lnTo>
                <a:lnTo>
                  <a:pt x="289999" y="11312"/>
                </a:lnTo>
                <a:lnTo>
                  <a:pt x="284536" y="17835"/>
                </a:lnTo>
                <a:lnTo>
                  <a:pt x="281805" y="24460"/>
                </a:lnTo>
                <a:lnTo>
                  <a:pt x="281805" y="36771"/>
                </a:lnTo>
                <a:lnTo>
                  <a:pt x="283355" y="41011"/>
                </a:lnTo>
                <a:close/>
              </a:path>
              <a:path w="370901" h="86099">
                <a:moveTo>
                  <a:pt x="331856" y="77589"/>
                </a:moveTo>
                <a:lnTo>
                  <a:pt x="334853" y="80382"/>
                </a:lnTo>
                <a:lnTo>
                  <a:pt x="337849" y="83174"/>
                </a:lnTo>
                <a:lnTo>
                  <a:pt x="341406" y="84571"/>
                </a:lnTo>
                <a:lnTo>
                  <a:pt x="345524" y="84571"/>
                </a:lnTo>
                <a:lnTo>
                  <a:pt x="342160" y="78517"/>
                </a:lnTo>
                <a:lnTo>
                  <a:pt x="339837" y="75031"/>
                </a:lnTo>
                <a:lnTo>
                  <a:pt x="339837" y="66919"/>
                </a:lnTo>
                <a:lnTo>
                  <a:pt x="341733" y="60498"/>
                </a:lnTo>
                <a:lnTo>
                  <a:pt x="345524" y="53078"/>
                </a:lnTo>
                <a:lnTo>
                  <a:pt x="349315" y="45659"/>
                </a:lnTo>
                <a:lnTo>
                  <a:pt x="353636" y="41949"/>
                </a:lnTo>
                <a:lnTo>
                  <a:pt x="361178" y="41949"/>
                </a:lnTo>
                <a:lnTo>
                  <a:pt x="363360" y="42907"/>
                </a:lnTo>
                <a:lnTo>
                  <a:pt x="366703" y="46739"/>
                </a:lnTo>
                <a:lnTo>
                  <a:pt x="367538" y="49409"/>
                </a:lnTo>
                <a:lnTo>
                  <a:pt x="367538" y="58378"/>
                </a:lnTo>
                <a:lnTo>
                  <a:pt x="365551" y="64401"/>
                </a:lnTo>
                <a:lnTo>
                  <a:pt x="361576" y="70903"/>
                </a:lnTo>
                <a:lnTo>
                  <a:pt x="357601" y="77406"/>
                </a:lnTo>
                <a:lnTo>
                  <a:pt x="353127" y="80657"/>
                </a:lnTo>
                <a:lnTo>
                  <a:pt x="348153" y="80657"/>
                </a:lnTo>
                <a:lnTo>
                  <a:pt x="353148" y="84571"/>
                </a:lnTo>
                <a:lnTo>
                  <a:pt x="359283" y="80841"/>
                </a:lnTo>
                <a:lnTo>
                  <a:pt x="363930" y="73380"/>
                </a:lnTo>
                <a:lnTo>
                  <a:pt x="368577" y="65920"/>
                </a:lnTo>
                <a:lnTo>
                  <a:pt x="370901" y="59112"/>
                </a:lnTo>
                <a:lnTo>
                  <a:pt x="370901" y="47208"/>
                </a:lnTo>
                <a:lnTo>
                  <a:pt x="369535" y="43274"/>
                </a:lnTo>
                <a:lnTo>
                  <a:pt x="366804" y="41154"/>
                </a:lnTo>
                <a:lnTo>
                  <a:pt x="364073" y="39034"/>
                </a:lnTo>
                <a:lnTo>
                  <a:pt x="360934" y="37974"/>
                </a:lnTo>
                <a:lnTo>
                  <a:pt x="350579" y="37974"/>
                </a:lnTo>
                <a:lnTo>
                  <a:pt x="344372" y="41103"/>
                </a:lnTo>
                <a:lnTo>
                  <a:pt x="338766" y="47361"/>
                </a:lnTo>
                <a:lnTo>
                  <a:pt x="333161" y="53618"/>
                </a:lnTo>
                <a:lnTo>
                  <a:pt x="330359" y="60274"/>
                </a:lnTo>
                <a:lnTo>
                  <a:pt x="330359" y="73238"/>
                </a:lnTo>
                <a:lnTo>
                  <a:pt x="331856" y="77589"/>
                </a:lnTo>
                <a:close/>
              </a:path>
              <a:path w="370901" h="86099">
                <a:moveTo>
                  <a:pt x="10497" y="10762"/>
                </a:moveTo>
                <a:lnTo>
                  <a:pt x="12535" y="13310"/>
                </a:lnTo>
                <a:lnTo>
                  <a:pt x="12780" y="16755"/>
                </a:lnTo>
                <a:lnTo>
                  <a:pt x="12780" y="77049"/>
                </a:lnTo>
                <a:lnTo>
                  <a:pt x="12025" y="79434"/>
                </a:lnTo>
                <a:lnTo>
                  <a:pt x="9009" y="81636"/>
                </a:lnTo>
                <a:lnTo>
                  <a:pt x="5788" y="82308"/>
                </a:lnTo>
                <a:lnTo>
                  <a:pt x="856" y="82553"/>
                </a:lnTo>
                <a:lnTo>
                  <a:pt x="856" y="84387"/>
                </a:lnTo>
                <a:lnTo>
                  <a:pt x="35344" y="84387"/>
                </a:lnTo>
                <a:lnTo>
                  <a:pt x="35344" y="82675"/>
                </a:lnTo>
                <a:lnTo>
                  <a:pt x="30779" y="82512"/>
                </a:lnTo>
                <a:lnTo>
                  <a:pt x="27660" y="82002"/>
                </a:lnTo>
                <a:lnTo>
                  <a:pt x="25988" y="81146"/>
                </a:lnTo>
                <a:lnTo>
                  <a:pt x="23481" y="78293"/>
                </a:lnTo>
                <a:lnTo>
                  <a:pt x="23481" y="1528"/>
                </a:lnTo>
                <a:lnTo>
                  <a:pt x="23175" y="367"/>
                </a:lnTo>
                <a:lnTo>
                  <a:pt x="22442" y="367"/>
                </a:lnTo>
                <a:lnTo>
                  <a:pt x="0" y="11802"/>
                </a:lnTo>
                <a:lnTo>
                  <a:pt x="1467" y="12861"/>
                </a:lnTo>
                <a:lnTo>
                  <a:pt x="4739" y="11648"/>
                </a:lnTo>
                <a:lnTo>
                  <a:pt x="7806" y="10762"/>
                </a:lnTo>
                <a:lnTo>
                  <a:pt x="10497" y="10762"/>
                </a:lnTo>
                <a:close/>
              </a:path>
              <a:path w="370901" h="86099">
                <a:moveTo>
                  <a:pt x="64819" y="74848"/>
                </a:moveTo>
                <a:lnTo>
                  <a:pt x="71272" y="68159"/>
                </a:lnTo>
                <a:lnTo>
                  <a:pt x="81748" y="57019"/>
                </a:lnTo>
                <a:lnTo>
                  <a:pt x="89606" y="48221"/>
                </a:lnTo>
                <a:lnTo>
                  <a:pt x="94844" y="41765"/>
                </a:lnTo>
                <a:lnTo>
                  <a:pt x="99451" y="35569"/>
                </a:lnTo>
                <a:lnTo>
                  <a:pt x="101754" y="29128"/>
                </a:lnTo>
                <a:lnTo>
                  <a:pt x="101754" y="16163"/>
                </a:lnTo>
                <a:lnTo>
                  <a:pt x="99624" y="10854"/>
                </a:lnTo>
                <a:lnTo>
                  <a:pt x="95364" y="6512"/>
                </a:lnTo>
                <a:lnTo>
                  <a:pt x="91104" y="2170"/>
                </a:lnTo>
                <a:lnTo>
                  <a:pt x="85529" y="0"/>
                </a:lnTo>
                <a:lnTo>
                  <a:pt x="73054" y="0"/>
                </a:lnTo>
                <a:lnTo>
                  <a:pt x="67826" y="1824"/>
                </a:lnTo>
                <a:lnTo>
                  <a:pt x="62953" y="5472"/>
                </a:lnTo>
                <a:lnTo>
                  <a:pt x="58083" y="9121"/>
                </a:lnTo>
                <a:lnTo>
                  <a:pt x="54627" y="15634"/>
                </a:lnTo>
                <a:lnTo>
                  <a:pt x="52589" y="25010"/>
                </a:lnTo>
                <a:lnTo>
                  <a:pt x="55218" y="25560"/>
                </a:lnTo>
                <a:lnTo>
                  <a:pt x="56971" y="20913"/>
                </a:lnTo>
                <a:lnTo>
                  <a:pt x="58806" y="17468"/>
                </a:lnTo>
                <a:lnTo>
                  <a:pt x="60722" y="15226"/>
                </a:lnTo>
                <a:lnTo>
                  <a:pt x="64187" y="11149"/>
                </a:lnTo>
                <a:lnTo>
                  <a:pt x="68712" y="9111"/>
                </a:lnTo>
                <a:lnTo>
                  <a:pt x="78822" y="9111"/>
                </a:lnTo>
                <a:lnTo>
                  <a:pt x="82715" y="10691"/>
                </a:lnTo>
                <a:lnTo>
                  <a:pt x="85977" y="13850"/>
                </a:lnTo>
                <a:lnTo>
                  <a:pt x="89239" y="17010"/>
                </a:lnTo>
                <a:lnTo>
                  <a:pt x="90869" y="21606"/>
                </a:lnTo>
                <a:lnTo>
                  <a:pt x="90869" y="34529"/>
                </a:lnTo>
                <a:lnTo>
                  <a:pt x="88199" y="41602"/>
                </a:lnTo>
                <a:lnTo>
                  <a:pt x="82858" y="48859"/>
                </a:lnTo>
                <a:lnTo>
                  <a:pt x="79798" y="52818"/>
                </a:lnTo>
                <a:lnTo>
                  <a:pt x="72908" y="60964"/>
                </a:lnTo>
                <a:lnTo>
                  <a:pt x="63797" y="71018"/>
                </a:lnTo>
                <a:lnTo>
                  <a:pt x="52466" y="82981"/>
                </a:lnTo>
                <a:lnTo>
                  <a:pt x="52466" y="84387"/>
                </a:lnTo>
                <a:lnTo>
                  <a:pt x="101326" y="84387"/>
                </a:lnTo>
                <a:lnTo>
                  <a:pt x="108113" y="67326"/>
                </a:lnTo>
                <a:lnTo>
                  <a:pt x="106524" y="66592"/>
                </a:lnTo>
                <a:lnTo>
                  <a:pt x="104526" y="70221"/>
                </a:lnTo>
                <a:lnTo>
                  <a:pt x="102732" y="72504"/>
                </a:lnTo>
                <a:lnTo>
                  <a:pt x="99552" y="74379"/>
                </a:lnTo>
                <a:lnTo>
                  <a:pt x="96800" y="74848"/>
                </a:lnTo>
                <a:lnTo>
                  <a:pt x="64819" y="74848"/>
                </a:lnTo>
                <a:close/>
              </a:path>
              <a:path w="370901" h="86099">
                <a:moveTo>
                  <a:pt x="138016" y="75337"/>
                </a:moveTo>
                <a:lnTo>
                  <a:pt x="135325" y="72646"/>
                </a:lnTo>
                <a:lnTo>
                  <a:pt x="131779" y="71974"/>
                </a:lnTo>
                <a:lnTo>
                  <a:pt x="128222" y="72646"/>
                </a:lnTo>
                <a:lnTo>
                  <a:pt x="125490" y="75337"/>
                </a:lnTo>
                <a:lnTo>
                  <a:pt x="124808" y="78884"/>
                </a:lnTo>
                <a:lnTo>
                  <a:pt x="125480" y="82440"/>
                </a:lnTo>
                <a:lnTo>
                  <a:pt x="128170" y="85172"/>
                </a:lnTo>
                <a:lnTo>
                  <a:pt x="131779" y="85855"/>
                </a:lnTo>
                <a:lnTo>
                  <a:pt x="135377" y="85172"/>
                </a:lnTo>
                <a:lnTo>
                  <a:pt x="138026" y="82440"/>
                </a:lnTo>
                <a:lnTo>
                  <a:pt x="138689" y="78884"/>
                </a:lnTo>
                <a:lnTo>
                  <a:pt x="138016" y="75337"/>
                </a:lnTo>
                <a:close/>
              </a:path>
              <a:path w="370901" h="86099">
                <a:moveTo>
                  <a:pt x="165008" y="74848"/>
                </a:moveTo>
                <a:lnTo>
                  <a:pt x="171461" y="68159"/>
                </a:lnTo>
                <a:lnTo>
                  <a:pt x="181937" y="57019"/>
                </a:lnTo>
                <a:lnTo>
                  <a:pt x="189794" y="48221"/>
                </a:lnTo>
                <a:lnTo>
                  <a:pt x="195033" y="41765"/>
                </a:lnTo>
                <a:lnTo>
                  <a:pt x="199640" y="35569"/>
                </a:lnTo>
                <a:lnTo>
                  <a:pt x="201943" y="29128"/>
                </a:lnTo>
                <a:lnTo>
                  <a:pt x="201943" y="16163"/>
                </a:lnTo>
                <a:lnTo>
                  <a:pt x="199813" y="10854"/>
                </a:lnTo>
                <a:lnTo>
                  <a:pt x="195552" y="6512"/>
                </a:lnTo>
                <a:lnTo>
                  <a:pt x="191293" y="2170"/>
                </a:lnTo>
                <a:lnTo>
                  <a:pt x="185718" y="0"/>
                </a:lnTo>
                <a:lnTo>
                  <a:pt x="173242" y="0"/>
                </a:lnTo>
                <a:lnTo>
                  <a:pt x="168015" y="1824"/>
                </a:lnTo>
                <a:lnTo>
                  <a:pt x="163142" y="5472"/>
                </a:lnTo>
                <a:lnTo>
                  <a:pt x="158271" y="9121"/>
                </a:lnTo>
                <a:lnTo>
                  <a:pt x="154816" y="15634"/>
                </a:lnTo>
                <a:lnTo>
                  <a:pt x="152778" y="25010"/>
                </a:lnTo>
                <a:lnTo>
                  <a:pt x="155407" y="25560"/>
                </a:lnTo>
                <a:lnTo>
                  <a:pt x="157160" y="20913"/>
                </a:lnTo>
                <a:lnTo>
                  <a:pt x="158995" y="17468"/>
                </a:lnTo>
                <a:lnTo>
                  <a:pt x="160911" y="15226"/>
                </a:lnTo>
                <a:lnTo>
                  <a:pt x="164376" y="11149"/>
                </a:lnTo>
                <a:lnTo>
                  <a:pt x="168901" y="9111"/>
                </a:lnTo>
                <a:lnTo>
                  <a:pt x="179011" y="9111"/>
                </a:lnTo>
                <a:lnTo>
                  <a:pt x="182904" y="10691"/>
                </a:lnTo>
                <a:lnTo>
                  <a:pt x="186166" y="13850"/>
                </a:lnTo>
                <a:lnTo>
                  <a:pt x="189428" y="17010"/>
                </a:lnTo>
                <a:lnTo>
                  <a:pt x="191058" y="21606"/>
                </a:lnTo>
                <a:lnTo>
                  <a:pt x="191058" y="34529"/>
                </a:lnTo>
                <a:lnTo>
                  <a:pt x="188388" y="41602"/>
                </a:lnTo>
                <a:lnTo>
                  <a:pt x="183047" y="48859"/>
                </a:lnTo>
                <a:lnTo>
                  <a:pt x="179987" y="52818"/>
                </a:lnTo>
                <a:lnTo>
                  <a:pt x="173097" y="60964"/>
                </a:lnTo>
                <a:lnTo>
                  <a:pt x="163986" y="71018"/>
                </a:lnTo>
                <a:lnTo>
                  <a:pt x="152655" y="82981"/>
                </a:lnTo>
                <a:lnTo>
                  <a:pt x="152655" y="84387"/>
                </a:lnTo>
                <a:lnTo>
                  <a:pt x="201515" y="84387"/>
                </a:lnTo>
                <a:lnTo>
                  <a:pt x="208302" y="67326"/>
                </a:lnTo>
                <a:lnTo>
                  <a:pt x="206712" y="66592"/>
                </a:lnTo>
                <a:lnTo>
                  <a:pt x="204715" y="70221"/>
                </a:lnTo>
                <a:lnTo>
                  <a:pt x="202921" y="72504"/>
                </a:lnTo>
                <a:lnTo>
                  <a:pt x="199741" y="74379"/>
                </a:lnTo>
                <a:lnTo>
                  <a:pt x="196989" y="74848"/>
                </a:lnTo>
                <a:lnTo>
                  <a:pt x="165008" y="74848"/>
                </a:lnTo>
                <a:close/>
              </a:path>
              <a:path w="370901" h="86099">
                <a:moveTo>
                  <a:pt x="227626" y="74848"/>
                </a:moveTo>
                <a:lnTo>
                  <a:pt x="234079" y="68159"/>
                </a:lnTo>
                <a:lnTo>
                  <a:pt x="244555" y="57019"/>
                </a:lnTo>
                <a:lnTo>
                  <a:pt x="252412" y="48221"/>
                </a:lnTo>
                <a:lnTo>
                  <a:pt x="257651" y="41765"/>
                </a:lnTo>
                <a:lnTo>
                  <a:pt x="262258" y="35569"/>
                </a:lnTo>
                <a:lnTo>
                  <a:pt x="264561" y="29128"/>
                </a:lnTo>
                <a:lnTo>
                  <a:pt x="264561" y="16163"/>
                </a:lnTo>
                <a:lnTo>
                  <a:pt x="262431" y="10854"/>
                </a:lnTo>
                <a:lnTo>
                  <a:pt x="258170" y="6512"/>
                </a:lnTo>
                <a:lnTo>
                  <a:pt x="253911" y="2170"/>
                </a:lnTo>
                <a:lnTo>
                  <a:pt x="248336" y="0"/>
                </a:lnTo>
                <a:lnTo>
                  <a:pt x="235861" y="0"/>
                </a:lnTo>
                <a:lnTo>
                  <a:pt x="230633" y="1824"/>
                </a:lnTo>
                <a:lnTo>
                  <a:pt x="225760" y="5472"/>
                </a:lnTo>
                <a:lnTo>
                  <a:pt x="220889" y="9121"/>
                </a:lnTo>
                <a:lnTo>
                  <a:pt x="217434" y="15634"/>
                </a:lnTo>
                <a:lnTo>
                  <a:pt x="215396" y="25010"/>
                </a:lnTo>
                <a:lnTo>
                  <a:pt x="218025" y="25560"/>
                </a:lnTo>
                <a:lnTo>
                  <a:pt x="219778" y="20913"/>
                </a:lnTo>
                <a:lnTo>
                  <a:pt x="221613" y="17468"/>
                </a:lnTo>
                <a:lnTo>
                  <a:pt x="223529" y="15226"/>
                </a:lnTo>
                <a:lnTo>
                  <a:pt x="226994" y="11149"/>
                </a:lnTo>
                <a:lnTo>
                  <a:pt x="231519" y="9111"/>
                </a:lnTo>
                <a:lnTo>
                  <a:pt x="241629" y="9111"/>
                </a:lnTo>
                <a:lnTo>
                  <a:pt x="245522" y="10691"/>
                </a:lnTo>
                <a:lnTo>
                  <a:pt x="248784" y="13850"/>
                </a:lnTo>
                <a:lnTo>
                  <a:pt x="252046" y="17010"/>
                </a:lnTo>
                <a:lnTo>
                  <a:pt x="253676" y="21606"/>
                </a:lnTo>
                <a:lnTo>
                  <a:pt x="253676" y="34529"/>
                </a:lnTo>
                <a:lnTo>
                  <a:pt x="251006" y="41602"/>
                </a:lnTo>
                <a:lnTo>
                  <a:pt x="245665" y="48859"/>
                </a:lnTo>
                <a:lnTo>
                  <a:pt x="242605" y="52818"/>
                </a:lnTo>
                <a:lnTo>
                  <a:pt x="235715" y="60964"/>
                </a:lnTo>
                <a:lnTo>
                  <a:pt x="226604" y="71018"/>
                </a:lnTo>
                <a:lnTo>
                  <a:pt x="215273" y="82981"/>
                </a:lnTo>
                <a:lnTo>
                  <a:pt x="215273" y="84387"/>
                </a:lnTo>
                <a:lnTo>
                  <a:pt x="264133" y="84387"/>
                </a:lnTo>
                <a:lnTo>
                  <a:pt x="270920" y="67326"/>
                </a:lnTo>
                <a:lnTo>
                  <a:pt x="269331" y="66592"/>
                </a:lnTo>
                <a:lnTo>
                  <a:pt x="267333" y="70221"/>
                </a:lnTo>
                <a:lnTo>
                  <a:pt x="265539" y="72504"/>
                </a:lnTo>
                <a:lnTo>
                  <a:pt x="262359" y="74379"/>
                </a:lnTo>
                <a:lnTo>
                  <a:pt x="259607" y="74848"/>
                </a:lnTo>
                <a:lnTo>
                  <a:pt x="227626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6" name="object 856"/>
          <p:cNvSpPr/>
          <p:nvPr/>
        </p:nvSpPr>
        <p:spPr>
          <a:xfrm>
            <a:off x="4379688" y="3987206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345707" y="80657"/>
                </a:moveTo>
                <a:lnTo>
                  <a:pt x="342160" y="78517"/>
                </a:lnTo>
                <a:lnTo>
                  <a:pt x="345524" y="84571"/>
                </a:lnTo>
                <a:lnTo>
                  <a:pt x="353147" y="84571"/>
                </a:lnTo>
                <a:lnTo>
                  <a:pt x="348153" y="80657"/>
                </a:lnTo>
                <a:lnTo>
                  <a:pt x="345707" y="80657"/>
                </a:lnTo>
                <a:close/>
              </a:path>
              <a:path w="370901" h="86099">
                <a:moveTo>
                  <a:pt x="312808" y="34855"/>
                </a:moveTo>
                <a:lnTo>
                  <a:pt x="308650" y="40930"/>
                </a:lnTo>
                <a:lnTo>
                  <a:pt x="304064" y="43967"/>
                </a:lnTo>
                <a:lnTo>
                  <a:pt x="296400" y="43967"/>
                </a:lnTo>
                <a:lnTo>
                  <a:pt x="296787" y="48247"/>
                </a:lnTo>
                <a:lnTo>
                  <a:pt x="303921" y="48247"/>
                </a:lnTo>
                <a:lnTo>
                  <a:pt x="309944" y="44751"/>
                </a:lnTo>
                <a:lnTo>
                  <a:pt x="314857" y="37760"/>
                </a:lnTo>
                <a:lnTo>
                  <a:pt x="316966" y="28781"/>
                </a:lnTo>
                <a:lnTo>
                  <a:pt x="312808" y="34855"/>
                </a:lnTo>
                <a:close/>
              </a:path>
              <a:path w="370901" h="86099">
                <a:moveTo>
                  <a:pt x="283355" y="41011"/>
                </a:moveTo>
                <a:lnTo>
                  <a:pt x="286453" y="43906"/>
                </a:lnTo>
                <a:lnTo>
                  <a:pt x="289550" y="46800"/>
                </a:lnTo>
                <a:lnTo>
                  <a:pt x="292996" y="48247"/>
                </a:lnTo>
                <a:lnTo>
                  <a:pt x="296787" y="48247"/>
                </a:lnTo>
                <a:lnTo>
                  <a:pt x="296400" y="43967"/>
                </a:lnTo>
                <a:lnTo>
                  <a:pt x="293149" y="41674"/>
                </a:lnTo>
                <a:lnTo>
                  <a:pt x="291222" y="38035"/>
                </a:lnTo>
                <a:lnTo>
                  <a:pt x="291222" y="29392"/>
                </a:lnTo>
                <a:lnTo>
                  <a:pt x="293271" y="22880"/>
                </a:lnTo>
                <a:lnTo>
                  <a:pt x="297368" y="15807"/>
                </a:lnTo>
                <a:lnTo>
                  <a:pt x="301465" y="8734"/>
                </a:lnTo>
                <a:lnTo>
                  <a:pt x="305491" y="5197"/>
                </a:lnTo>
                <a:lnTo>
                  <a:pt x="309445" y="5197"/>
                </a:lnTo>
                <a:lnTo>
                  <a:pt x="310536" y="5676"/>
                </a:lnTo>
                <a:lnTo>
                  <a:pt x="314337" y="8194"/>
                </a:lnTo>
                <a:lnTo>
                  <a:pt x="317670" y="9295"/>
                </a:lnTo>
                <a:lnTo>
                  <a:pt x="319046" y="12413"/>
                </a:lnTo>
                <a:lnTo>
                  <a:pt x="319046" y="22156"/>
                </a:lnTo>
                <a:lnTo>
                  <a:pt x="316966" y="28781"/>
                </a:lnTo>
                <a:lnTo>
                  <a:pt x="314857" y="37760"/>
                </a:lnTo>
                <a:lnTo>
                  <a:pt x="319769" y="30769"/>
                </a:lnTo>
                <a:lnTo>
                  <a:pt x="322225" y="23604"/>
                </a:lnTo>
                <a:lnTo>
                  <a:pt x="322225" y="16266"/>
                </a:lnTo>
                <a:lnTo>
                  <a:pt x="322042" y="12933"/>
                </a:lnTo>
                <a:lnTo>
                  <a:pt x="321369" y="10212"/>
                </a:lnTo>
                <a:lnTo>
                  <a:pt x="324427" y="10945"/>
                </a:lnTo>
                <a:lnTo>
                  <a:pt x="327913" y="11373"/>
                </a:lnTo>
                <a:lnTo>
                  <a:pt x="332601" y="11373"/>
                </a:lnTo>
                <a:lnTo>
                  <a:pt x="336106" y="10701"/>
                </a:lnTo>
                <a:lnTo>
                  <a:pt x="339898" y="9315"/>
                </a:lnTo>
                <a:lnTo>
                  <a:pt x="342956" y="7888"/>
                </a:lnTo>
                <a:lnTo>
                  <a:pt x="299355" y="86160"/>
                </a:lnTo>
                <a:lnTo>
                  <a:pt x="305287" y="86160"/>
                </a:lnTo>
                <a:lnTo>
                  <a:pt x="353534" y="-244"/>
                </a:lnTo>
                <a:lnTo>
                  <a:pt x="348643" y="-244"/>
                </a:lnTo>
                <a:lnTo>
                  <a:pt x="346319" y="2038"/>
                </a:lnTo>
                <a:lnTo>
                  <a:pt x="341977" y="4953"/>
                </a:lnTo>
                <a:lnTo>
                  <a:pt x="338023" y="7236"/>
                </a:lnTo>
                <a:lnTo>
                  <a:pt x="333702" y="8377"/>
                </a:lnTo>
                <a:lnTo>
                  <a:pt x="327219" y="8377"/>
                </a:lnTo>
                <a:lnTo>
                  <a:pt x="323754" y="7888"/>
                </a:lnTo>
                <a:lnTo>
                  <a:pt x="320718" y="6991"/>
                </a:lnTo>
                <a:lnTo>
                  <a:pt x="317456" y="4097"/>
                </a:lnTo>
                <a:lnTo>
                  <a:pt x="314949" y="2507"/>
                </a:lnTo>
                <a:lnTo>
                  <a:pt x="311300" y="1528"/>
                </a:lnTo>
                <a:lnTo>
                  <a:pt x="301720" y="1528"/>
                </a:lnTo>
                <a:lnTo>
                  <a:pt x="295462" y="4790"/>
                </a:lnTo>
                <a:lnTo>
                  <a:pt x="289999" y="11312"/>
                </a:lnTo>
                <a:lnTo>
                  <a:pt x="284536" y="17835"/>
                </a:lnTo>
                <a:lnTo>
                  <a:pt x="281805" y="24460"/>
                </a:lnTo>
                <a:lnTo>
                  <a:pt x="281805" y="36771"/>
                </a:lnTo>
                <a:lnTo>
                  <a:pt x="283355" y="41011"/>
                </a:lnTo>
                <a:close/>
              </a:path>
              <a:path w="370901" h="86099">
                <a:moveTo>
                  <a:pt x="331856" y="77589"/>
                </a:moveTo>
                <a:lnTo>
                  <a:pt x="334853" y="80382"/>
                </a:lnTo>
                <a:lnTo>
                  <a:pt x="337849" y="83174"/>
                </a:lnTo>
                <a:lnTo>
                  <a:pt x="341406" y="84571"/>
                </a:lnTo>
                <a:lnTo>
                  <a:pt x="345524" y="84571"/>
                </a:lnTo>
                <a:lnTo>
                  <a:pt x="342160" y="78517"/>
                </a:lnTo>
                <a:lnTo>
                  <a:pt x="339837" y="75031"/>
                </a:lnTo>
                <a:lnTo>
                  <a:pt x="339837" y="66919"/>
                </a:lnTo>
                <a:lnTo>
                  <a:pt x="341733" y="60498"/>
                </a:lnTo>
                <a:lnTo>
                  <a:pt x="345524" y="53078"/>
                </a:lnTo>
                <a:lnTo>
                  <a:pt x="349315" y="45659"/>
                </a:lnTo>
                <a:lnTo>
                  <a:pt x="353636" y="41949"/>
                </a:lnTo>
                <a:lnTo>
                  <a:pt x="361178" y="41949"/>
                </a:lnTo>
                <a:lnTo>
                  <a:pt x="363359" y="42907"/>
                </a:lnTo>
                <a:lnTo>
                  <a:pt x="366703" y="46739"/>
                </a:lnTo>
                <a:lnTo>
                  <a:pt x="367538" y="49409"/>
                </a:lnTo>
                <a:lnTo>
                  <a:pt x="367538" y="58378"/>
                </a:lnTo>
                <a:lnTo>
                  <a:pt x="365551" y="64401"/>
                </a:lnTo>
                <a:lnTo>
                  <a:pt x="361576" y="70903"/>
                </a:lnTo>
                <a:lnTo>
                  <a:pt x="357601" y="77406"/>
                </a:lnTo>
                <a:lnTo>
                  <a:pt x="353127" y="80657"/>
                </a:lnTo>
                <a:lnTo>
                  <a:pt x="348153" y="80657"/>
                </a:lnTo>
                <a:lnTo>
                  <a:pt x="353147" y="84571"/>
                </a:lnTo>
                <a:lnTo>
                  <a:pt x="359283" y="80841"/>
                </a:lnTo>
                <a:lnTo>
                  <a:pt x="363930" y="73380"/>
                </a:lnTo>
                <a:lnTo>
                  <a:pt x="368577" y="65920"/>
                </a:lnTo>
                <a:lnTo>
                  <a:pt x="370901" y="59112"/>
                </a:lnTo>
                <a:lnTo>
                  <a:pt x="370901" y="47208"/>
                </a:lnTo>
                <a:lnTo>
                  <a:pt x="369535" y="43274"/>
                </a:lnTo>
                <a:lnTo>
                  <a:pt x="366804" y="41154"/>
                </a:lnTo>
                <a:lnTo>
                  <a:pt x="364073" y="39034"/>
                </a:lnTo>
                <a:lnTo>
                  <a:pt x="360934" y="37974"/>
                </a:lnTo>
                <a:lnTo>
                  <a:pt x="350579" y="37974"/>
                </a:lnTo>
                <a:lnTo>
                  <a:pt x="344372" y="41103"/>
                </a:lnTo>
                <a:lnTo>
                  <a:pt x="338766" y="47361"/>
                </a:lnTo>
                <a:lnTo>
                  <a:pt x="333161" y="53618"/>
                </a:lnTo>
                <a:lnTo>
                  <a:pt x="330359" y="60274"/>
                </a:lnTo>
                <a:lnTo>
                  <a:pt x="330359" y="73238"/>
                </a:lnTo>
                <a:lnTo>
                  <a:pt x="331856" y="77589"/>
                </a:lnTo>
                <a:close/>
              </a:path>
              <a:path w="370901" h="86099">
                <a:moveTo>
                  <a:pt x="10497" y="10762"/>
                </a:moveTo>
                <a:lnTo>
                  <a:pt x="12535" y="13310"/>
                </a:lnTo>
                <a:lnTo>
                  <a:pt x="12780" y="16755"/>
                </a:lnTo>
                <a:lnTo>
                  <a:pt x="12780" y="77049"/>
                </a:lnTo>
                <a:lnTo>
                  <a:pt x="12025" y="79434"/>
                </a:lnTo>
                <a:lnTo>
                  <a:pt x="9009" y="81636"/>
                </a:lnTo>
                <a:lnTo>
                  <a:pt x="5788" y="82308"/>
                </a:lnTo>
                <a:lnTo>
                  <a:pt x="856" y="82553"/>
                </a:lnTo>
                <a:lnTo>
                  <a:pt x="856" y="84387"/>
                </a:lnTo>
                <a:lnTo>
                  <a:pt x="35344" y="84387"/>
                </a:lnTo>
                <a:lnTo>
                  <a:pt x="35344" y="82675"/>
                </a:lnTo>
                <a:lnTo>
                  <a:pt x="30779" y="82512"/>
                </a:lnTo>
                <a:lnTo>
                  <a:pt x="27660" y="82002"/>
                </a:lnTo>
                <a:lnTo>
                  <a:pt x="25988" y="81146"/>
                </a:lnTo>
                <a:lnTo>
                  <a:pt x="23481" y="78293"/>
                </a:lnTo>
                <a:lnTo>
                  <a:pt x="23481" y="1528"/>
                </a:lnTo>
                <a:lnTo>
                  <a:pt x="23175" y="367"/>
                </a:lnTo>
                <a:lnTo>
                  <a:pt x="22442" y="367"/>
                </a:lnTo>
                <a:lnTo>
                  <a:pt x="0" y="11802"/>
                </a:lnTo>
                <a:lnTo>
                  <a:pt x="1467" y="12861"/>
                </a:lnTo>
                <a:lnTo>
                  <a:pt x="4738" y="11648"/>
                </a:lnTo>
                <a:lnTo>
                  <a:pt x="7806" y="10762"/>
                </a:lnTo>
                <a:lnTo>
                  <a:pt x="10497" y="10762"/>
                </a:lnTo>
                <a:close/>
              </a:path>
              <a:path w="370901" h="86099">
                <a:moveTo>
                  <a:pt x="64819" y="74848"/>
                </a:moveTo>
                <a:lnTo>
                  <a:pt x="71272" y="68159"/>
                </a:lnTo>
                <a:lnTo>
                  <a:pt x="81748" y="57019"/>
                </a:lnTo>
                <a:lnTo>
                  <a:pt x="89605" y="48221"/>
                </a:lnTo>
                <a:lnTo>
                  <a:pt x="94844" y="41765"/>
                </a:lnTo>
                <a:lnTo>
                  <a:pt x="99451" y="35569"/>
                </a:lnTo>
                <a:lnTo>
                  <a:pt x="101754" y="29128"/>
                </a:lnTo>
                <a:lnTo>
                  <a:pt x="101754" y="16163"/>
                </a:lnTo>
                <a:lnTo>
                  <a:pt x="99624" y="10854"/>
                </a:lnTo>
                <a:lnTo>
                  <a:pt x="95363" y="6512"/>
                </a:lnTo>
                <a:lnTo>
                  <a:pt x="91104" y="2170"/>
                </a:lnTo>
                <a:lnTo>
                  <a:pt x="85529" y="0"/>
                </a:lnTo>
                <a:lnTo>
                  <a:pt x="73054" y="0"/>
                </a:lnTo>
                <a:lnTo>
                  <a:pt x="67825" y="1824"/>
                </a:lnTo>
                <a:lnTo>
                  <a:pt x="62953" y="5472"/>
                </a:lnTo>
                <a:lnTo>
                  <a:pt x="58083" y="9121"/>
                </a:lnTo>
                <a:lnTo>
                  <a:pt x="54627" y="15634"/>
                </a:lnTo>
                <a:lnTo>
                  <a:pt x="52589" y="25010"/>
                </a:lnTo>
                <a:lnTo>
                  <a:pt x="55218" y="25560"/>
                </a:lnTo>
                <a:lnTo>
                  <a:pt x="56971" y="20913"/>
                </a:lnTo>
                <a:lnTo>
                  <a:pt x="58805" y="17468"/>
                </a:lnTo>
                <a:lnTo>
                  <a:pt x="60722" y="15226"/>
                </a:lnTo>
                <a:lnTo>
                  <a:pt x="64187" y="11149"/>
                </a:lnTo>
                <a:lnTo>
                  <a:pt x="68712" y="9111"/>
                </a:lnTo>
                <a:lnTo>
                  <a:pt x="78822" y="9111"/>
                </a:lnTo>
                <a:lnTo>
                  <a:pt x="82715" y="10691"/>
                </a:lnTo>
                <a:lnTo>
                  <a:pt x="85977" y="13850"/>
                </a:lnTo>
                <a:lnTo>
                  <a:pt x="89239" y="17010"/>
                </a:lnTo>
                <a:lnTo>
                  <a:pt x="90869" y="21606"/>
                </a:lnTo>
                <a:lnTo>
                  <a:pt x="90869" y="34529"/>
                </a:lnTo>
                <a:lnTo>
                  <a:pt x="88199" y="41602"/>
                </a:lnTo>
                <a:lnTo>
                  <a:pt x="82858" y="48859"/>
                </a:lnTo>
                <a:lnTo>
                  <a:pt x="79798" y="52818"/>
                </a:lnTo>
                <a:lnTo>
                  <a:pt x="72908" y="60964"/>
                </a:lnTo>
                <a:lnTo>
                  <a:pt x="63797" y="71018"/>
                </a:lnTo>
                <a:lnTo>
                  <a:pt x="52466" y="82981"/>
                </a:lnTo>
                <a:lnTo>
                  <a:pt x="52466" y="84387"/>
                </a:lnTo>
                <a:lnTo>
                  <a:pt x="101325" y="84387"/>
                </a:lnTo>
                <a:lnTo>
                  <a:pt x="108113" y="67326"/>
                </a:lnTo>
                <a:lnTo>
                  <a:pt x="106523" y="66592"/>
                </a:lnTo>
                <a:lnTo>
                  <a:pt x="104526" y="70221"/>
                </a:lnTo>
                <a:lnTo>
                  <a:pt x="102732" y="72504"/>
                </a:lnTo>
                <a:lnTo>
                  <a:pt x="99552" y="74379"/>
                </a:lnTo>
                <a:lnTo>
                  <a:pt x="96800" y="74848"/>
                </a:lnTo>
                <a:lnTo>
                  <a:pt x="64819" y="74848"/>
                </a:lnTo>
                <a:close/>
              </a:path>
              <a:path w="370901" h="86099">
                <a:moveTo>
                  <a:pt x="138016" y="75337"/>
                </a:moveTo>
                <a:lnTo>
                  <a:pt x="135325" y="72646"/>
                </a:lnTo>
                <a:lnTo>
                  <a:pt x="131779" y="71974"/>
                </a:lnTo>
                <a:lnTo>
                  <a:pt x="128222" y="72646"/>
                </a:lnTo>
                <a:lnTo>
                  <a:pt x="125490" y="75337"/>
                </a:lnTo>
                <a:lnTo>
                  <a:pt x="124808" y="78884"/>
                </a:lnTo>
                <a:lnTo>
                  <a:pt x="125480" y="82440"/>
                </a:lnTo>
                <a:lnTo>
                  <a:pt x="128170" y="85172"/>
                </a:lnTo>
                <a:lnTo>
                  <a:pt x="131779" y="85855"/>
                </a:lnTo>
                <a:lnTo>
                  <a:pt x="135377" y="85172"/>
                </a:lnTo>
                <a:lnTo>
                  <a:pt x="138026" y="82440"/>
                </a:lnTo>
                <a:lnTo>
                  <a:pt x="138689" y="78884"/>
                </a:lnTo>
                <a:lnTo>
                  <a:pt x="138016" y="75337"/>
                </a:lnTo>
                <a:close/>
              </a:path>
              <a:path w="370901" h="86099">
                <a:moveTo>
                  <a:pt x="165007" y="74848"/>
                </a:moveTo>
                <a:lnTo>
                  <a:pt x="171461" y="68159"/>
                </a:lnTo>
                <a:lnTo>
                  <a:pt x="181937" y="57019"/>
                </a:lnTo>
                <a:lnTo>
                  <a:pt x="189794" y="48221"/>
                </a:lnTo>
                <a:lnTo>
                  <a:pt x="195033" y="41765"/>
                </a:lnTo>
                <a:lnTo>
                  <a:pt x="199640" y="35569"/>
                </a:lnTo>
                <a:lnTo>
                  <a:pt x="201943" y="29128"/>
                </a:lnTo>
                <a:lnTo>
                  <a:pt x="201943" y="16163"/>
                </a:lnTo>
                <a:lnTo>
                  <a:pt x="199813" y="10854"/>
                </a:lnTo>
                <a:lnTo>
                  <a:pt x="195552" y="6512"/>
                </a:lnTo>
                <a:lnTo>
                  <a:pt x="191293" y="2170"/>
                </a:lnTo>
                <a:lnTo>
                  <a:pt x="185718" y="0"/>
                </a:lnTo>
                <a:lnTo>
                  <a:pt x="173242" y="0"/>
                </a:lnTo>
                <a:lnTo>
                  <a:pt x="168014" y="1824"/>
                </a:lnTo>
                <a:lnTo>
                  <a:pt x="163142" y="5472"/>
                </a:lnTo>
                <a:lnTo>
                  <a:pt x="158271" y="9121"/>
                </a:lnTo>
                <a:lnTo>
                  <a:pt x="154816" y="15634"/>
                </a:lnTo>
                <a:lnTo>
                  <a:pt x="152777" y="25010"/>
                </a:lnTo>
                <a:lnTo>
                  <a:pt x="155407" y="25560"/>
                </a:lnTo>
                <a:lnTo>
                  <a:pt x="157160" y="20913"/>
                </a:lnTo>
                <a:lnTo>
                  <a:pt x="158994" y="17468"/>
                </a:lnTo>
                <a:lnTo>
                  <a:pt x="160911" y="15226"/>
                </a:lnTo>
                <a:lnTo>
                  <a:pt x="164376" y="11149"/>
                </a:lnTo>
                <a:lnTo>
                  <a:pt x="168901" y="9111"/>
                </a:lnTo>
                <a:lnTo>
                  <a:pt x="179011" y="9111"/>
                </a:lnTo>
                <a:lnTo>
                  <a:pt x="182904" y="10691"/>
                </a:lnTo>
                <a:lnTo>
                  <a:pt x="186166" y="13850"/>
                </a:lnTo>
                <a:lnTo>
                  <a:pt x="189428" y="17010"/>
                </a:lnTo>
                <a:lnTo>
                  <a:pt x="191058" y="21606"/>
                </a:lnTo>
                <a:lnTo>
                  <a:pt x="191058" y="34529"/>
                </a:lnTo>
                <a:lnTo>
                  <a:pt x="188388" y="41602"/>
                </a:lnTo>
                <a:lnTo>
                  <a:pt x="183047" y="48859"/>
                </a:lnTo>
                <a:lnTo>
                  <a:pt x="179987" y="52818"/>
                </a:lnTo>
                <a:lnTo>
                  <a:pt x="173097" y="60964"/>
                </a:lnTo>
                <a:lnTo>
                  <a:pt x="163986" y="71018"/>
                </a:lnTo>
                <a:lnTo>
                  <a:pt x="152655" y="82981"/>
                </a:lnTo>
                <a:lnTo>
                  <a:pt x="152655" y="84387"/>
                </a:lnTo>
                <a:lnTo>
                  <a:pt x="201514" y="84387"/>
                </a:lnTo>
                <a:lnTo>
                  <a:pt x="208302" y="67326"/>
                </a:lnTo>
                <a:lnTo>
                  <a:pt x="206712" y="66592"/>
                </a:lnTo>
                <a:lnTo>
                  <a:pt x="204715" y="70221"/>
                </a:lnTo>
                <a:lnTo>
                  <a:pt x="202921" y="72504"/>
                </a:lnTo>
                <a:lnTo>
                  <a:pt x="199741" y="74379"/>
                </a:lnTo>
                <a:lnTo>
                  <a:pt x="196989" y="74848"/>
                </a:lnTo>
                <a:lnTo>
                  <a:pt x="165007" y="74848"/>
                </a:lnTo>
                <a:close/>
              </a:path>
              <a:path w="370901" h="86099">
                <a:moveTo>
                  <a:pt x="227626" y="74848"/>
                </a:moveTo>
                <a:lnTo>
                  <a:pt x="234079" y="68159"/>
                </a:lnTo>
                <a:lnTo>
                  <a:pt x="244555" y="57019"/>
                </a:lnTo>
                <a:lnTo>
                  <a:pt x="252412" y="48221"/>
                </a:lnTo>
                <a:lnTo>
                  <a:pt x="257651" y="41765"/>
                </a:lnTo>
                <a:lnTo>
                  <a:pt x="262258" y="35569"/>
                </a:lnTo>
                <a:lnTo>
                  <a:pt x="264561" y="29128"/>
                </a:lnTo>
                <a:lnTo>
                  <a:pt x="264561" y="16163"/>
                </a:lnTo>
                <a:lnTo>
                  <a:pt x="262431" y="10854"/>
                </a:lnTo>
                <a:lnTo>
                  <a:pt x="258170" y="6512"/>
                </a:lnTo>
                <a:lnTo>
                  <a:pt x="253911" y="2170"/>
                </a:lnTo>
                <a:lnTo>
                  <a:pt x="248336" y="0"/>
                </a:lnTo>
                <a:lnTo>
                  <a:pt x="235861" y="0"/>
                </a:lnTo>
                <a:lnTo>
                  <a:pt x="230632" y="1824"/>
                </a:lnTo>
                <a:lnTo>
                  <a:pt x="225760" y="5472"/>
                </a:lnTo>
                <a:lnTo>
                  <a:pt x="220889" y="9121"/>
                </a:lnTo>
                <a:lnTo>
                  <a:pt x="217434" y="15634"/>
                </a:lnTo>
                <a:lnTo>
                  <a:pt x="215395" y="25010"/>
                </a:lnTo>
                <a:lnTo>
                  <a:pt x="218025" y="25560"/>
                </a:lnTo>
                <a:lnTo>
                  <a:pt x="219778" y="20913"/>
                </a:lnTo>
                <a:lnTo>
                  <a:pt x="221612" y="17468"/>
                </a:lnTo>
                <a:lnTo>
                  <a:pt x="223529" y="15226"/>
                </a:lnTo>
                <a:lnTo>
                  <a:pt x="226994" y="11149"/>
                </a:lnTo>
                <a:lnTo>
                  <a:pt x="231519" y="9111"/>
                </a:lnTo>
                <a:lnTo>
                  <a:pt x="241629" y="9111"/>
                </a:lnTo>
                <a:lnTo>
                  <a:pt x="245522" y="10691"/>
                </a:lnTo>
                <a:lnTo>
                  <a:pt x="248784" y="13850"/>
                </a:lnTo>
                <a:lnTo>
                  <a:pt x="252046" y="17010"/>
                </a:lnTo>
                <a:lnTo>
                  <a:pt x="253676" y="21606"/>
                </a:lnTo>
                <a:lnTo>
                  <a:pt x="253676" y="34529"/>
                </a:lnTo>
                <a:lnTo>
                  <a:pt x="251006" y="41602"/>
                </a:lnTo>
                <a:lnTo>
                  <a:pt x="245665" y="48859"/>
                </a:lnTo>
                <a:lnTo>
                  <a:pt x="242605" y="52818"/>
                </a:lnTo>
                <a:lnTo>
                  <a:pt x="235715" y="60964"/>
                </a:lnTo>
                <a:lnTo>
                  <a:pt x="226604" y="71018"/>
                </a:lnTo>
                <a:lnTo>
                  <a:pt x="215273" y="82981"/>
                </a:lnTo>
                <a:lnTo>
                  <a:pt x="215273" y="84387"/>
                </a:lnTo>
                <a:lnTo>
                  <a:pt x="264132" y="84387"/>
                </a:lnTo>
                <a:lnTo>
                  <a:pt x="270920" y="67326"/>
                </a:lnTo>
                <a:lnTo>
                  <a:pt x="269330" y="66592"/>
                </a:lnTo>
                <a:lnTo>
                  <a:pt x="267333" y="70221"/>
                </a:lnTo>
                <a:lnTo>
                  <a:pt x="265539" y="72504"/>
                </a:lnTo>
                <a:lnTo>
                  <a:pt x="262359" y="74379"/>
                </a:lnTo>
                <a:lnTo>
                  <a:pt x="259607" y="74848"/>
                </a:lnTo>
                <a:lnTo>
                  <a:pt x="227626" y="7484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7" name="object 857"/>
          <p:cNvSpPr/>
          <p:nvPr/>
        </p:nvSpPr>
        <p:spPr>
          <a:xfrm>
            <a:off x="4789551" y="3986127"/>
            <a:ext cx="337183" cy="77103"/>
          </a:xfrm>
          <a:custGeom>
            <a:avLst/>
            <a:gdLst/>
            <a:ahLst/>
            <a:cxnLst/>
            <a:rect l="l" t="t" r="r" b="b"/>
            <a:pathLst>
              <a:path w="370901" h="87383">
                <a:moveTo>
                  <a:pt x="331856" y="78812"/>
                </a:moveTo>
                <a:lnTo>
                  <a:pt x="334853" y="81605"/>
                </a:lnTo>
                <a:lnTo>
                  <a:pt x="337849" y="84397"/>
                </a:lnTo>
                <a:lnTo>
                  <a:pt x="341406" y="85794"/>
                </a:lnTo>
                <a:lnTo>
                  <a:pt x="345524" y="85794"/>
                </a:lnTo>
                <a:lnTo>
                  <a:pt x="342160" y="79740"/>
                </a:lnTo>
                <a:lnTo>
                  <a:pt x="339837" y="76254"/>
                </a:lnTo>
                <a:lnTo>
                  <a:pt x="339837" y="68142"/>
                </a:lnTo>
                <a:lnTo>
                  <a:pt x="341733" y="61721"/>
                </a:lnTo>
                <a:lnTo>
                  <a:pt x="345524" y="54301"/>
                </a:lnTo>
                <a:lnTo>
                  <a:pt x="349315" y="46882"/>
                </a:lnTo>
                <a:lnTo>
                  <a:pt x="353636" y="43172"/>
                </a:lnTo>
                <a:lnTo>
                  <a:pt x="361178" y="43172"/>
                </a:lnTo>
                <a:lnTo>
                  <a:pt x="363359" y="44130"/>
                </a:lnTo>
                <a:lnTo>
                  <a:pt x="366703" y="47962"/>
                </a:lnTo>
                <a:lnTo>
                  <a:pt x="367538" y="50632"/>
                </a:lnTo>
                <a:lnTo>
                  <a:pt x="367538" y="59601"/>
                </a:lnTo>
                <a:lnTo>
                  <a:pt x="365551" y="65624"/>
                </a:lnTo>
                <a:lnTo>
                  <a:pt x="361576" y="72126"/>
                </a:lnTo>
                <a:lnTo>
                  <a:pt x="357601" y="78629"/>
                </a:lnTo>
                <a:lnTo>
                  <a:pt x="353127" y="81880"/>
                </a:lnTo>
                <a:lnTo>
                  <a:pt x="348153" y="81880"/>
                </a:lnTo>
                <a:lnTo>
                  <a:pt x="353147" y="85794"/>
                </a:lnTo>
                <a:lnTo>
                  <a:pt x="359283" y="82064"/>
                </a:lnTo>
                <a:lnTo>
                  <a:pt x="363930" y="74603"/>
                </a:lnTo>
                <a:lnTo>
                  <a:pt x="368577" y="67143"/>
                </a:lnTo>
                <a:lnTo>
                  <a:pt x="370901" y="60335"/>
                </a:lnTo>
                <a:lnTo>
                  <a:pt x="370901" y="48431"/>
                </a:lnTo>
                <a:lnTo>
                  <a:pt x="369535" y="44497"/>
                </a:lnTo>
                <a:lnTo>
                  <a:pt x="366804" y="42377"/>
                </a:lnTo>
                <a:lnTo>
                  <a:pt x="364073" y="40257"/>
                </a:lnTo>
                <a:lnTo>
                  <a:pt x="360934" y="39197"/>
                </a:lnTo>
                <a:lnTo>
                  <a:pt x="350579" y="39197"/>
                </a:lnTo>
                <a:lnTo>
                  <a:pt x="344372" y="42326"/>
                </a:lnTo>
                <a:lnTo>
                  <a:pt x="338766" y="48584"/>
                </a:lnTo>
                <a:lnTo>
                  <a:pt x="333161" y="54842"/>
                </a:lnTo>
                <a:lnTo>
                  <a:pt x="330359" y="61497"/>
                </a:lnTo>
                <a:lnTo>
                  <a:pt x="330359" y="74461"/>
                </a:lnTo>
                <a:lnTo>
                  <a:pt x="331856" y="78812"/>
                </a:lnTo>
                <a:close/>
              </a:path>
              <a:path w="370901" h="87383">
                <a:moveTo>
                  <a:pt x="224751" y="35752"/>
                </a:moveTo>
                <a:lnTo>
                  <a:pt x="225424" y="27803"/>
                </a:lnTo>
                <a:lnTo>
                  <a:pt x="226770" y="21769"/>
                </a:lnTo>
                <a:lnTo>
                  <a:pt x="229338" y="10436"/>
                </a:lnTo>
                <a:lnTo>
                  <a:pt x="234087" y="4769"/>
                </a:lnTo>
                <a:lnTo>
                  <a:pt x="247948" y="4769"/>
                </a:lnTo>
                <a:lnTo>
                  <a:pt x="252677" y="10273"/>
                </a:lnTo>
                <a:lnTo>
                  <a:pt x="255204" y="21280"/>
                </a:lnTo>
                <a:lnTo>
                  <a:pt x="256550" y="27191"/>
                </a:lnTo>
                <a:lnTo>
                  <a:pt x="257222" y="35100"/>
                </a:lnTo>
                <a:lnTo>
                  <a:pt x="257178" y="49172"/>
                </a:lnTo>
                <a:lnTo>
                  <a:pt x="256178" y="63062"/>
                </a:lnTo>
                <a:lnTo>
                  <a:pt x="253859" y="73502"/>
                </a:lnTo>
                <a:lnTo>
                  <a:pt x="251617" y="80066"/>
                </a:lnTo>
                <a:lnTo>
                  <a:pt x="247581" y="85914"/>
                </a:lnTo>
                <a:lnTo>
                  <a:pt x="258209" y="79414"/>
                </a:lnTo>
                <a:lnTo>
                  <a:pt x="265539" y="66531"/>
                </a:lnTo>
                <a:lnTo>
                  <a:pt x="268067" y="59357"/>
                </a:lnTo>
                <a:lnTo>
                  <a:pt x="269330" y="51712"/>
                </a:lnTo>
                <a:lnTo>
                  <a:pt x="269274" y="40676"/>
                </a:lnTo>
                <a:lnTo>
                  <a:pt x="267477" y="27715"/>
                </a:lnTo>
                <a:lnTo>
                  <a:pt x="263154" y="16204"/>
                </a:lnTo>
                <a:lnTo>
                  <a:pt x="253422" y="4893"/>
                </a:lnTo>
                <a:lnTo>
                  <a:pt x="241323" y="1467"/>
                </a:lnTo>
                <a:lnTo>
                  <a:pt x="238677" y="1584"/>
                </a:lnTo>
                <a:lnTo>
                  <a:pt x="226760" y="6035"/>
                </a:lnTo>
                <a:lnTo>
                  <a:pt x="218209" y="16938"/>
                </a:lnTo>
                <a:lnTo>
                  <a:pt x="213812" y="30555"/>
                </a:lnTo>
                <a:lnTo>
                  <a:pt x="212644" y="44089"/>
                </a:lnTo>
                <a:lnTo>
                  <a:pt x="213068" y="52721"/>
                </a:lnTo>
                <a:lnTo>
                  <a:pt x="215768" y="65529"/>
                </a:lnTo>
                <a:lnTo>
                  <a:pt x="220960" y="75826"/>
                </a:lnTo>
                <a:lnTo>
                  <a:pt x="226138" y="83124"/>
                </a:lnTo>
                <a:lnTo>
                  <a:pt x="226831" y="67815"/>
                </a:lnTo>
                <a:lnTo>
                  <a:pt x="225445" y="62271"/>
                </a:lnTo>
                <a:lnTo>
                  <a:pt x="224751" y="54872"/>
                </a:lnTo>
                <a:lnTo>
                  <a:pt x="224751" y="35752"/>
                </a:lnTo>
                <a:close/>
              </a:path>
              <a:path w="370901" h="87383">
                <a:moveTo>
                  <a:pt x="10497" y="11985"/>
                </a:moveTo>
                <a:lnTo>
                  <a:pt x="12535" y="14533"/>
                </a:lnTo>
                <a:lnTo>
                  <a:pt x="12780" y="17978"/>
                </a:lnTo>
                <a:lnTo>
                  <a:pt x="12780" y="78272"/>
                </a:lnTo>
                <a:lnTo>
                  <a:pt x="12025" y="80657"/>
                </a:lnTo>
                <a:lnTo>
                  <a:pt x="9009" y="82859"/>
                </a:lnTo>
                <a:lnTo>
                  <a:pt x="5788" y="83531"/>
                </a:lnTo>
                <a:lnTo>
                  <a:pt x="856" y="83776"/>
                </a:lnTo>
                <a:lnTo>
                  <a:pt x="856" y="85610"/>
                </a:lnTo>
                <a:lnTo>
                  <a:pt x="35344" y="85610"/>
                </a:lnTo>
                <a:lnTo>
                  <a:pt x="35344" y="83898"/>
                </a:lnTo>
                <a:lnTo>
                  <a:pt x="30779" y="83735"/>
                </a:lnTo>
                <a:lnTo>
                  <a:pt x="27660" y="83225"/>
                </a:lnTo>
                <a:lnTo>
                  <a:pt x="25988" y="82369"/>
                </a:lnTo>
                <a:lnTo>
                  <a:pt x="23481" y="79516"/>
                </a:lnTo>
                <a:lnTo>
                  <a:pt x="23481" y="2751"/>
                </a:lnTo>
                <a:lnTo>
                  <a:pt x="23175" y="1590"/>
                </a:lnTo>
                <a:lnTo>
                  <a:pt x="22442" y="1590"/>
                </a:lnTo>
                <a:lnTo>
                  <a:pt x="0" y="13025"/>
                </a:lnTo>
                <a:lnTo>
                  <a:pt x="1467" y="14085"/>
                </a:lnTo>
                <a:lnTo>
                  <a:pt x="4738" y="12872"/>
                </a:lnTo>
                <a:lnTo>
                  <a:pt x="7806" y="11985"/>
                </a:lnTo>
                <a:lnTo>
                  <a:pt x="10497" y="11985"/>
                </a:lnTo>
                <a:close/>
              </a:path>
              <a:path w="370901" h="87383">
                <a:moveTo>
                  <a:pt x="73115" y="11985"/>
                </a:moveTo>
                <a:lnTo>
                  <a:pt x="75153" y="14533"/>
                </a:lnTo>
                <a:lnTo>
                  <a:pt x="75398" y="17978"/>
                </a:lnTo>
                <a:lnTo>
                  <a:pt x="75398" y="78272"/>
                </a:lnTo>
                <a:lnTo>
                  <a:pt x="74643" y="80657"/>
                </a:lnTo>
                <a:lnTo>
                  <a:pt x="71627" y="82859"/>
                </a:lnTo>
                <a:lnTo>
                  <a:pt x="68406" y="83531"/>
                </a:lnTo>
                <a:lnTo>
                  <a:pt x="63474" y="83776"/>
                </a:lnTo>
                <a:lnTo>
                  <a:pt x="63474" y="85610"/>
                </a:lnTo>
                <a:lnTo>
                  <a:pt x="97962" y="85610"/>
                </a:lnTo>
                <a:lnTo>
                  <a:pt x="97962" y="83898"/>
                </a:lnTo>
                <a:lnTo>
                  <a:pt x="93397" y="83735"/>
                </a:lnTo>
                <a:lnTo>
                  <a:pt x="90278" y="83225"/>
                </a:lnTo>
                <a:lnTo>
                  <a:pt x="88606" y="82369"/>
                </a:lnTo>
                <a:lnTo>
                  <a:pt x="86099" y="79516"/>
                </a:lnTo>
                <a:lnTo>
                  <a:pt x="86099" y="2751"/>
                </a:lnTo>
                <a:lnTo>
                  <a:pt x="85793" y="1590"/>
                </a:lnTo>
                <a:lnTo>
                  <a:pt x="85060" y="1590"/>
                </a:lnTo>
                <a:lnTo>
                  <a:pt x="62618" y="13025"/>
                </a:lnTo>
                <a:lnTo>
                  <a:pt x="64085" y="14085"/>
                </a:lnTo>
                <a:lnTo>
                  <a:pt x="67356" y="12872"/>
                </a:lnTo>
                <a:lnTo>
                  <a:pt x="70424" y="11985"/>
                </a:lnTo>
                <a:lnTo>
                  <a:pt x="73115" y="11985"/>
                </a:lnTo>
                <a:close/>
              </a:path>
              <a:path w="370901" h="87383">
                <a:moveTo>
                  <a:pt x="138016" y="76560"/>
                </a:moveTo>
                <a:lnTo>
                  <a:pt x="135325" y="73869"/>
                </a:lnTo>
                <a:lnTo>
                  <a:pt x="131779" y="73197"/>
                </a:lnTo>
                <a:lnTo>
                  <a:pt x="128222" y="73869"/>
                </a:lnTo>
                <a:lnTo>
                  <a:pt x="125490" y="76560"/>
                </a:lnTo>
                <a:lnTo>
                  <a:pt x="124808" y="80107"/>
                </a:lnTo>
                <a:lnTo>
                  <a:pt x="125480" y="83663"/>
                </a:lnTo>
                <a:lnTo>
                  <a:pt x="128170" y="86395"/>
                </a:lnTo>
                <a:lnTo>
                  <a:pt x="131779" y="87078"/>
                </a:lnTo>
                <a:lnTo>
                  <a:pt x="135377" y="86395"/>
                </a:lnTo>
                <a:lnTo>
                  <a:pt x="138026" y="83663"/>
                </a:lnTo>
                <a:lnTo>
                  <a:pt x="138689" y="80107"/>
                </a:lnTo>
                <a:lnTo>
                  <a:pt x="138016" y="76560"/>
                </a:lnTo>
                <a:close/>
              </a:path>
              <a:path w="370901" h="87383">
                <a:moveTo>
                  <a:pt x="190813" y="81157"/>
                </a:moveTo>
                <a:lnTo>
                  <a:pt x="187287" y="83225"/>
                </a:lnTo>
                <a:lnTo>
                  <a:pt x="176321" y="83225"/>
                </a:lnTo>
                <a:lnTo>
                  <a:pt x="171846" y="80045"/>
                </a:lnTo>
                <a:lnTo>
                  <a:pt x="174465" y="86955"/>
                </a:lnTo>
                <a:lnTo>
                  <a:pt x="189305" y="86955"/>
                </a:lnTo>
                <a:lnTo>
                  <a:pt x="195532" y="83959"/>
                </a:lnTo>
                <a:lnTo>
                  <a:pt x="200322" y="77966"/>
                </a:lnTo>
                <a:lnTo>
                  <a:pt x="205113" y="71974"/>
                </a:lnTo>
                <a:lnTo>
                  <a:pt x="207507" y="65247"/>
                </a:lnTo>
                <a:lnTo>
                  <a:pt x="207507" y="49470"/>
                </a:lnTo>
                <a:lnTo>
                  <a:pt x="205306" y="43070"/>
                </a:lnTo>
                <a:lnTo>
                  <a:pt x="200903" y="38586"/>
                </a:lnTo>
                <a:lnTo>
                  <a:pt x="196500" y="34101"/>
                </a:lnTo>
                <a:lnTo>
                  <a:pt x="191058" y="31859"/>
                </a:lnTo>
                <a:lnTo>
                  <a:pt x="181274" y="31859"/>
                </a:lnTo>
                <a:lnTo>
                  <a:pt x="177992" y="32511"/>
                </a:lnTo>
                <a:lnTo>
                  <a:pt x="174731" y="33816"/>
                </a:lnTo>
                <a:lnTo>
                  <a:pt x="170715" y="35691"/>
                </a:lnTo>
                <a:lnTo>
                  <a:pt x="168187" y="37240"/>
                </a:lnTo>
                <a:lnTo>
                  <a:pt x="169166" y="32797"/>
                </a:lnTo>
                <a:lnTo>
                  <a:pt x="170960" y="28312"/>
                </a:lnTo>
                <a:lnTo>
                  <a:pt x="173568" y="23787"/>
                </a:lnTo>
                <a:lnTo>
                  <a:pt x="176177" y="19262"/>
                </a:lnTo>
                <a:lnTo>
                  <a:pt x="178971" y="15532"/>
                </a:lnTo>
                <a:lnTo>
                  <a:pt x="181947" y="12596"/>
                </a:lnTo>
                <a:lnTo>
                  <a:pt x="184841" y="9702"/>
                </a:lnTo>
                <a:lnTo>
                  <a:pt x="188133" y="7450"/>
                </a:lnTo>
                <a:lnTo>
                  <a:pt x="191822" y="5839"/>
                </a:lnTo>
                <a:lnTo>
                  <a:pt x="195512" y="4229"/>
                </a:lnTo>
                <a:lnTo>
                  <a:pt x="199904" y="2955"/>
                </a:lnTo>
                <a:lnTo>
                  <a:pt x="205000" y="2018"/>
                </a:lnTo>
                <a:lnTo>
                  <a:pt x="204694" y="0"/>
                </a:lnTo>
                <a:lnTo>
                  <a:pt x="193284" y="1233"/>
                </a:lnTo>
                <a:lnTo>
                  <a:pt x="181353" y="5549"/>
                </a:lnTo>
                <a:lnTo>
                  <a:pt x="170327" y="12963"/>
                </a:lnTo>
                <a:lnTo>
                  <a:pt x="168121" y="15053"/>
                </a:lnTo>
                <a:lnTo>
                  <a:pt x="164763" y="49042"/>
                </a:lnTo>
                <a:lnTo>
                  <a:pt x="165375" y="45373"/>
                </a:lnTo>
                <a:lnTo>
                  <a:pt x="166597" y="43172"/>
                </a:lnTo>
                <a:lnTo>
                  <a:pt x="168677" y="39421"/>
                </a:lnTo>
                <a:lnTo>
                  <a:pt x="172875" y="37546"/>
                </a:lnTo>
                <a:lnTo>
                  <a:pt x="186044" y="37546"/>
                </a:lnTo>
                <a:lnTo>
                  <a:pt x="190895" y="41052"/>
                </a:lnTo>
                <a:lnTo>
                  <a:pt x="193749" y="48064"/>
                </a:lnTo>
                <a:lnTo>
                  <a:pt x="195461" y="52263"/>
                </a:lnTo>
                <a:lnTo>
                  <a:pt x="196316" y="57073"/>
                </a:lnTo>
                <a:lnTo>
                  <a:pt x="196316" y="68040"/>
                </a:lnTo>
                <a:lnTo>
                  <a:pt x="195216" y="72881"/>
                </a:lnTo>
                <a:lnTo>
                  <a:pt x="193015" y="77018"/>
                </a:lnTo>
                <a:lnTo>
                  <a:pt x="190813" y="81157"/>
                </a:lnTo>
                <a:close/>
              </a:path>
              <a:path w="370901" h="87383">
                <a:moveTo>
                  <a:pt x="169013" y="73686"/>
                </a:moveTo>
                <a:lnTo>
                  <a:pt x="166180" y="67326"/>
                </a:lnTo>
                <a:lnTo>
                  <a:pt x="164763" y="60824"/>
                </a:lnTo>
                <a:lnTo>
                  <a:pt x="164763" y="49042"/>
                </a:lnTo>
                <a:lnTo>
                  <a:pt x="168121" y="15053"/>
                </a:lnTo>
                <a:lnTo>
                  <a:pt x="159835" y="25525"/>
                </a:lnTo>
                <a:lnTo>
                  <a:pt x="154863" y="37181"/>
                </a:lnTo>
                <a:lnTo>
                  <a:pt x="153206" y="50021"/>
                </a:lnTo>
                <a:lnTo>
                  <a:pt x="153296" y="53346"/>
                </a:lnTo>
                <a:lnTo>
                  <a:pt x="155885" y="66452"/>
                </a:lnTo>
                <a:lnTo>
                  <a:pt x="162042" y="76866"/>
                </a:lnTo>
                <a:lnTo>
                  <a:pt x="167933" y="83592"/>
                </a:lnTo>
                <a:lnTo>
                  <a:pt x="174465" y="86955"/>
                </a:lnTo>
                <a:lnTo>
                  <a:pt x="171846" y="80045"/>
                </a:lnTo>
                <a:lnTo>
                  <a:pt x="169013" y="73686"/>
                </a:lnTo>
                <a:close/>
              </a:path>
              <a:path w="370901" h="87383">
                <a:moveTo>
                  <a:pt x="226831" y="67815"/>
                </a:moveTo>
                <a:lnTo>
                  <a:pt x="226138" y="83124"/>
                </a:lnTo>
                <a:lnTo>
                  <a:pt x="232742" y="86772"/>
                </a:lnTo>
                <a:lnTo>
                  <a:pt x="240773" y="86772"/>
                </a:lnTo>
                <a:lnTo>
                  <a:pt x="247581" y="85914"/>
                </a:lnTo>
                <a:lnTo>
                  <a:pt x="251617" y="80066"/>
                </a:lnTo>
                <a:lnTo>
                  <a:pt x="247499" y="83348"/>
                </a:lnTo>
                <a:lnTo>
                  <a:pt x="234332" y="83348"/>
                </a:lnTo>
                <a:lnTo>
                  <a:pt x="229440" y="78170"/>
                </a:lnTo>
                <a:lnTo>
                  <a:pt x="226831" y="67815"/>
                </a:lnTo>
                <a:close/>
              </a:path>
              <a:path w="370901" h="87383">
                <a:moveTo>
                  <a:pt x="345707" y="81880"/>
                </a:moveTo>
                <a:lnTo>
                  <a:pt x="342160" y="79740"/>
                </a:lnTo>
                <a:lnTo>
                  <a:pt x="345524" y="85794"/>
                </a:lnTo>
                <a:lnTo>
                  <a:pt x="353147" y="85794"/>
                </a:lnTo>
                <a:lnTo>
                  <a:pt x="348153" y="81880"/>
                </a:lnTo>
                <a:lnTo>
                  <a:pt x="345707" y="81880"/>
                </a:lnTo>
                <a:close/>
              </a:path>
              <a:path w="370901" h="87383">
                <a:moveTo>
                  <a:pt x="312808" y="36078"/>
                </a:moveTo>
                <a:lnTo>
                  <a:pt x="308650" y="42153"/>
                </a:lnTo>
                <a:lnTo>
                  <a:pt x="304064" y="45190"/>
                </a:lnTo>
                <a:lnTo>
                  <a:pt x="296400" y="45190"/>
                </a:lnTo>
                <a:lnTo>
                  <a:pt x="296787" y="49470"/>
                </a:lnTo>
                <a:lnTo>
                  <a:pt x="303921" y="49470"/>
                </a:lnTo>
                <a:lnTo>
                  <a:pt x="309944" y="45975"/>
                </a:lnTo>
                <a:lnTo>
                  <a:pt x="314857" y="38983"/>
                </a:lnTo>
                <a:lnTo>
                  <a:pt x="316966" y="30004"/>
                </a:lnTo>
                <a:lnTo>
                  <a:pt x="312808" y="36078"/>
                </a:lnTo>
                <a:close/>
              </a:path>
              <a:path w="370901" h="87383">
                <a:moveTo>
                  <a:pt x="283355" y="42234"/>
                </a:moveTo>
                <a:lnTo>
                  <a:pt x="286452" y="45129"/>
                </a:lnTo>
                <a:lnTo>
                  <a:pt x="289550" y="48023"/>
                </a:lnTo>
                <a:lnTo>
                  <a:pt x="292996" y="49470"/>
                </a:lnTo>
                <a:lnTo>
                  <a:pt x="296787" y="49470"/>
                </a:lnTo>
                <a:lnTo>
                  <a:pt x="296400" y="45190"/>
                </a:lnTo>
                <a:lnTo>
                  <a:pt x="293149" y="42897"/>
                </a:lnTo>
                <a:lnTo>
                  <a:pt x="291222" y="39258"/>
                </a:lnTo>
                <a:lnTo>
                  <a:pt x="291222" y="30615"/>
                </a:lnTo>
                <a:lnTo>
                  <a:pt x="293271" y="24103"/>
                </a:lnTo>
                <a:lnTo>
                  <a:pt x="297368" y="17030"/>
                </a:lnTo>
                <a:lnTo>
                  <a:pt x="301465" y="9957"/>
                </a:lnTo>
                <a:lnTo>
                  <a:pt x="305491" y="6420"/>
                </a:lnTo>
                <a:lnTo>
                  <a:pt x="309445" y="6420"/>
                </a:lnTo>
                <a:lnTo>
                  <a:pt x="310536" y="6899"/>
                </a:lnTo>
                <a:lnTo>
                  <a:pt x="314337" y="9417"/>
                </a:lnTo>
                <a:lnTo>
                  <a:pt x="317670" y="10518"/>
                </a:lnTo>
                <a:lnTo>
                  <a:pt x="319046" y="13636"/>
                </a:lnTo>
                <a:lnTo>
                  <a:pt x="319046" y="23379"/>
                </a:lnTo>
                <a:lnTo>
                  <a:pt x="316966" y="30004"/>
                </a:lnTo>
                <a:lnTo>
                  <a:pt x="314857" y="38983"/>
                </a:lnTo>
                <a:lnTo>
                  <a:pt x="319769" y="31992"/>
                </a:lnTo>
                <a:lnTo>
                  <a:pt x="322225" y="24827"/>
                </a:lnTo>
                <a:lnTo>
                  <a:pt x="322225" y="17489"/>
                </a:lnTo>
                <a:lnTo>
                  <a:pt x="322042" y="14156"/>
                </a:lnTo>
                <a:lnTo>
                  <a:pt x="321369" y="11435"/>
                </a:lnTo>
                <a:lnTo>
                  <a:pt x="324427" y="12168"/>
                </a:lnTo>
                <a:lnTo>
                  <a:pt x="327913" y="12596"/>
                </a:lnTo>
                <a:lnTo>
                  <a:pt x="332601" y="12596"/>
                </a:lnTo>
                <a:lnTo>
                  <a:pt x="336106" y="11924"/>
                </a:lnTo>
                <a:lnTo>
                  <a:pt x="339898" y="10538"/>
                </a:lnTo>
                <a:lnTo>
                  <a:pt x="342956" y="9111"/>
                </a:lnTo>
                <a:lnTo>
                  <a:pt x="299355" y="87383"/>
                </a:lnTo>
                <a:lnTo>
                  <a:pt x="305287" y="87383"/>
                </a:lnTo>
                <a:lnTo>
                  <a:pt x="353534" y="978"/>
                </a:lnTo>
                <a:lnTo>
                  <a:pt x="348643" y="978"/>
                </a:lnTo>
                <a:lnTo>
                  <a:pt x="346319" y="3261"/>
                </a:lnTo>
                <a:lnTo>
                  <a:pt x="341977" y="6176"/>
                </a:lnTo>
                <a:lnTo>
                  <a:pt x="338023" y="8459"/>
                </a:lnTo>
                <a:lnTo>
                  <a:pt x="333702" y="9600"/>
                </a:lnTo>
                <a:lnTo>
                  <a:pt x="327219" y="9600"/>
                </a:lnTo>
                <a:lnTo>
                  <a:pt x="323754" y="9111"/>
                </a:lnTo>
                <a:lnTo>
                  <a:pt x="320718" y="8214"/>
                </a:lnTo>
                <a:lnTo>
                  <a:pt x="317456" y="5320"/>
                </a:lnTo>
                <a:lnTo>
                  <a:pt x="314949" y="3730"/>
                </a:lnTo>
                <a:lnTo>
                  <a:pt x="311300" y="2751"/>
                </a:lnTo>
                <a:lnTo>
                  <a:pt x="301720" y="2751"/>
                </a:lnTo>
                <a:lnTo>
                  <a:pt x="295462" y="6013"/>
                </a:lnTo>
                <a:lnTo>
                  <a:pt x="289999" y="12535"/>
                </a:lnTo>
                <a:lnTo>
                  <a:pt x="284536" y="19058"/>
                </a:lnTo>
                <a:lnTo>
                  <a:pt x="281805" y="25683"/>
                </a:lnTo>
                <a:lnTo>
                  <a:pt x="281805" y="37994"/>
                </a:lnTo>
                <a:lnTo>
                  <a:pt x="283355" y="4223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8" name="object 858"/>
          <p:cNvSpPr/>
          <p:nvPr/>
        </p:nvSpPr>
        <p:spPr>
          <a:xfrm>
            <a:off x="5199415" y="3987260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64024" y="66531"/>
                </a:moveTo>
                <a:lnTo>
                  <a:pt x="63331" y="81839"/>
                </a:lnTo>
                <a:lnTo>
                  <a:pt x="69935" y="85488"/>
                </a:lnTo>
                <a:lnTo>
                  <a:pt x="77966" y="85488"/>
                </a:lnTo>
                <a:lnTo>
                  <a:pt x="84775" y="84630"/>
                </a:lnTo>
                <a:lnTo>
                  <a:pt x="88810" y="78782"/>
                </a:lnTo>
                <a:lnTo>
                  <a:pt x="84692" y="82064"/>
                </a:lnTo>
                <a:lnTo>
                  <a:pt x="71525" y="82064"/>
                </a:lnTo>
                <a:lnTo>
                  <a:pt x="66633" y="76886"/>
                </a:lnTo>
                <a:lnTo>
                  <a:pt x="64024" y="66531"/>
                </a:lnTo>
                <a:close/>
              </a:path>
              <a:path w="370901" h="86099">
                <a:moveTo>
                  <a:pt x="138016" y="75276"/>
                </a:moveTo>
                <a:lnTo>
                  <a:pt x="135325" y="72585"/>
                </a:lnTo>
                <a:lnTo>
                  <a:pt x="131779" y="71913"/>
                </a:lnTo>
                <a:lnTo>
                  <a:pt x="128222" y="72585"/>
                </a:lnTo>
                <a:lnTo>
                  <a:pt x="125490" y="75276"/>
                </a:lnTo>
                <a:lnTo>
                  <a:pt x="124808" y="78823"/>
                </a:lnTo>
                <a:lnTo>
                  <a:pt x="125480" y="82379"/>
                </a:lnTo>
                <a:lnTo>
                  <a:pt x="128170" y="85111"/>
                </a:lnTo>
                <a:lnTo>
                  <a:pt x="131779" y="85794"/>
                </a:lnTo>
                <a:lnTo>
                  <a:pt x="135376" y="85111"/>
                </a:lnTo>
                <a:lnTo>
                  <a:pt x="138026" y="82379"/>
                </a:lnTo>
                <a:lnTo>
                  <a:pt x="138689" y="78823"/>
                </a:lnTo>
                <a:lnTo>
                  <a:pt x="138016" y="75276"/>
                </a:lnTo>
                <a:close/>
              </a:path>
              <a:path w="370901" h="86099">
                <a:moveTo>
                  <a:pt x="156925" y="6267"/>
                </a:moveTo>
                <a:lnTo>
                  <a:pt x="155662" y="9325"/>
                </a:lnTo>
                <a:lnTo>
                  <a:pt x="154021" y="13351"/>
                </a:lnTo>
                <a:lnTo>
                  <a:pt x="151371" y="19874"/>
                </a:lnTo>
                <a:lnTo>
                  <a:pt x="153511" y="20852"/>
                </a:lnTo>
                <a:lnTo>
                  <a:pt x="156161" y="16694"/>
                </a:lnTo>
                <a:lnTo>
                  <a:pt x="158353" y="13962"/>
                </a:lnTo>
                <a:lnTo>
                  <a:pt x="161817" y="11353"/>
                </a:lnTo>
                <a:lnTo>
                  <a:pt x="164661" y="10701"/>
                </a:lnTo>
                <a:lnTo>
                  <a:pt x="195277" y="10701"/>
                </a:lnTo>
                <a:lnTo>
                  <a:pt x="170511" y="85488"/>
                </a:lnTo>
                <a:lnTo>
                  <a:pt x="178583" y="85488"/>
                </a:lnTo>
                <a:lnTo>
                  <a:pt x="205122" y="3485"/>
                </a:lnTo>
                <a:lnTo>
                  <a:pt x="205122" y="1467"/>
                </a:lnTo>
                <a:lnTo>
                  <a:pt x="158770" y="1467"/>
                </a:lnTo>
                <a:lnTo>
                  <a:pt x="157751" y="4158"/>
                </a:lnTo>
                <a:lnTo>
                  <a:pt x="156925" y="6267"/>
                </a:lnTo>
                <a:close/>
              </a:path>
              <a:path w="370901" h="86099">
                <a:moveTo>
                  <a:pt x="252534" y="35161"/>
                </a:moveTo>
                <a:lnTo>
                  <a:pt x="256224" y="32674"/>
                </a:lnTo>
                <a:lnTo>
                  <a:pt x="258507" y="30514"/>
                </a:lnTo>
                <a:lnTo>
                  <a:pt x="262461" y="26723"/>
                </a:lnTo>
                <a:lnTo>
                  <a:pt x="264438" y="22442"/>
                </a:lnTo>
                <a:lnTo>
                  <a:pt x="264438" y="12984"/>
                </a:lnTo>
                <a:lnTo>
                  <a:pt x="262502" y="8866"/>
                </a:lnTo>
                <a:lnTo>
                  <a:pt x="258629" y="5320"/>
                </a:lnTo>
                <a:lnTo>
                  <a:pt x="254756" y="1773"/>
                </a:lnTo>
                <a:lnTo>
                  <a:pt x="249538" y="0"/>
                </a:lnTo>
                <a:lnTo>
                  <a:pt x="242974" y="0"/>
                </a:lnTo>
                <a:lnTo>
                  <a:pt x="237389" y="3424"/>
                </a:lnTo>
                <a:lnTo>
                  <a:pt x="245991" y="3424"/>
                </a:lnTo>
                <a:lnTo>
                  <a:pt x="249609" y="4780"/>
                </a:lnTo>
                <a:lnTo>
                  <a:pt x="251994" y="7491"/>
                </a:lnTo>
                <a:lnTo>
                  <a:pt x="254379" y="10201"/>
                </a:lnTo>
                <a:lnTo>
                  <a:pt x="255571" y="13494"/>
                </a:lnTo>
                <a:lnTo>
                  <a:pt x="255571" y="21810"/>
                </a:lnTo>
                <a:lnTo>
                  <a:pt x="254308" y="25601"/>
                </a:lnTo>
                <a:lnTo>
                  <a:pt x="251780" y="28740"/>
                </a:lnTo>
                <a:lnTo>
                  <a:pt x="250313" y="30575"/>
                </a:lnTo>
                <a:lnTo>
                  <a:pt x="247663" y="32838"/>
                </a:lnTo>
                <a:lnTo>
                  <a:pt x="243830" y="35528"/>
                </a:lnTo>
                <a:lnTo>
                  <a:pt x="239142" y="32634"/>
                </a:lnTo>
                <a:lnTo>
                  <a:pt x="237777" y="45251"/>
                </a:lnTo>
                <a:lnTo>
                  <a:pt x="245686" y="50836"/>
                </a:lnTo>
                <a:lnTo>
                  <a:pt x="250914" y="55004"/>
                </a:lnTo>
                <a:lnTo>
                  <a:pt x="253462" y="57756"/>
                </a:lnTo>
                <a:lnTo>
                  <a:pt x="256010" y="60508"/>
                </a:lnTo>
                <a:lnTo>
                  <a:pt x="257283" y="64106"/>
                </a:lnTo>
                <a:lnTo>
                  <a:pt x="257283" y="72463"/>
                </a:lnTo>
                <a:lnTo>
                  <a:pt x="256081" y="75724"/>
                </a:lnTo>
                <a:lnTo>
                  <a:pt x="253676" y="78333"/>
                </a:lnTo>
                <a:lnTo>
                  <a:pt x="251270" y="80943"/>
                </a:lnTo>
                <a:lnTo>
                  <a:pt x="247724" y="82247"/>
                </a:lnTo>
                <a:lnTo>
                  <a:pt x="238592" y="82247"/>
                </a:lnTo>
                <a:lnTo>
                  <a:pt x="234933" y="80596"/>
                </a:lnTo>
                <a:lnTo>
                  <a:pt x="232059" y="77294"/>
                </a:lnTo>
                <a:lnTo>
                  <a:pt x="235779" y="85671"/>
                </a:lnTo>
                <a:lnTo>
                  <a:pt x="249843" y="85671"/>
                </a:lnTo>
                <a:lnTo>
                  <a:pt x="255765" y="83674"/>
                </a:lnTo>
                <a:lnTo>
                  <a:pt x="260189" y="79679"/>
                </a:lnTo>
                <a:lnTo>
                  <a:pt x="264611" y="75684"/>
                </a:lnTo>
                <a:lnTo>
                  <a:pt x="266823" y="70751"/>
                </a:lnTo>
                <a:lnTo>
                  <a:pt x="266823" y="59703"/>
                </a:lnTo>
                <a:lnTo>
                  <a:pt x="265325" y="55208"/>
                </a:lnTo>
                <a:lnTo>
                  <a:pt x="262329" y="51397"/>
                </a:lnTo>
                <a:lnTo>
                  <a:pt x="259332" y="47585"/>
                </a:lnTo>
                <a:lnTo>
                  <a:pt x="254369" y="43111"/>
                </a:lnTo>
                <a:lnTo>
                  <a:pt x="247438" y="37974"/>
                </a:lnTo>
                <a:lnTo>
                  <a:pt x="252534" y="35161"/>
                </a:lnTo>
                <a:close/>
              </a:path>
              <a:path w="370901" h="86099">
                <a:moveTo>
                  <a:pt x="220583" y="76448"/>
                </a:moveTo>
                <a:lnTo>
                  <a:pt x="225333" y="80137"/>
                </a:lnTo>
                <a:lnTo>
                  <a:pt x="230082" y="83827"/>
                </a:lnTo>
                <a:lnTo>
                  <a:pt x="235779" y="85671"/>
                </a:lnTo>
                <a:lnTo>
                  <a:pt x="232059" y="77294"/>
                </a:lnTo>
                <a:lnTo>
                  <a:pt x="229185" y="73991"/>
                </a:lnTo>
                <a:lnTo>
                  <a:pt x="227748" y="69548"/>
                </a:lnTo>
                <a:lnTo>
                  <a:pt x="227748" y="60702"/>
                </a:lnTo>
                <a:lnTo>
                  <a:pt x="228543" y="57318"/>
                </a:lnTo>
                <a:lnTo>
                  <a:pt x="230133" y="53812"/>
                </a:lnTo>
                <a:lnTo>
                  <a:pt x="231723" y="50306"/>
                </a:lnTo>
                <a:lnTo>
                  <a:pt x="234271" y="47452"/>
                </a:lnTo>
                <a:lnTo>
                  <a:pt x="237777" y="45251"/>
                </a:lnTo>
                <a:lnTo>
                  <a:pt x="239142" y="32634"/>
                </a:lnTo>
                <a:lnTo>
                  <a:pt x="235361" y="29545"/>
                </a:lnTo>
                <a:lnTo>
                  <a:pt x="232487" y="26264"/>
                </a:lnTo>
                <a:lnTo>
                  <a:pt x="229613" y="22982"/>
                </a:lnTo>
                <a:lnTo>
                  <a:pt x="228176" y="19425"/>
                </a:lnTo>
                <a:lnTo>
                  <a:pt x="228176" y="12210"/>
                </a:lnTo>
                <a:lnTo>
                  <a:pt x="229399" y="9335"/>
                </a:lnTo>
                <a:lnTo>
                  <a:pt x="234291" y="4606"/>
                </a:lnTo>
                <a:lnTo>
                  <a:pt x="237389" y="3424"/>
                </a:lnTo>
                <a:lnTo>
                  <a:pt x="242974" y="0"/>
                </a:lnTo>
                <a:lnTo>
                  <a:pt x="235840" y="0"/>
                </a:lnTo>
                <a:lnTo>
                  <a:pt x="230041" y="1875"/>
                </a:lnTo>
                <a:lnTo>
                  <a:pt x="225577" y="5625"/>
                </a:lnTo>
                <a:lnTo>
                  <a:pt x="221113" y="9376"/>
                </a:lnTo>
                <a:lnTo>
                  <a:pt x="218881" y="13942"/>
                </a:lnTo>
                <a:lnTo>
                  <a:pt x="218881" y="24052"/>
                </a:lnTo>
                <a:lnTo>
                  <a:pt x="220390" y="28373"/>
                </a:lnTo>
                <a:lnTo>
                  <a:pt x="223407" y="32287"/>
                </a:lnTo>
                <a:lnTo>
                  <a:pt x="225363" y="34855"/>
                </a:lnTo>
                <a:lnTo>
                  <a:pt x="229032" y="38300"/>
                </a:lnTo>
                <a:lnTo>
                  <a:pt x="234413" y="42621"/>
                </a:lnTo>
                <a:lnTo>
                  <a:pt x="229073" y="46209"/>
                </a:lnTo>
                <a:lnTo>
                  <a:pt x="225322" y="49287"/>
                </a:lnTo>
                <a:lnTo>
                  <a:pt x="223161" y="51855"/>
                </a:lnTo>
                <a:lnTo>
                  <a:pt x="219860" y="55810"/>
                </a:lnTo>
                <a:lnTo>
                  <a:pt x="218209" y="60375"/>
                </a:lnTo>
                <a:lnTo>
                  <a:pt x="218209" y="71587"/>
                </a:lnTo>
                <a:lnTo>
                  <a:pt x="220583" y="76448"/>
                </a:lnTo>
                <a:close/>
              </a:path>
              <a:path w="370901" h="86099">
                <a:moveTo>
                  <a:pt x="345707" y="80596"/>
                </a:moveTo>
                <a:lnTo>
                  <a:pt x="342160" y="78456"/>
                </a:lnTo>
                <a:lnTo>
                  <a:pt x="345524" y="84509"/>
                </a:lnTo>
                <a:lnTo>
                  <a:pt x="353147" y="84509"/>
                </a:lnTo>
                <a:lnTo>
                  <a:pt x="348153" y="80596"/>
                </a:lnTo>
                <a:lnTo>
                  <a:pt x="345707" y="80596"/>
                </a:lnTo>
                <a:close/>
              </a:path>
              <a:path w="370901" h="86099">
                <a:moveTo>
                  <a:pt x="312808" y="34794"/>
                </a:moveTo>
                <a:lnTo>
                  <a:pt x="308650" y="40869"/>
                </a:lnTo>
                <a:lnTo>
                  <a:pt x="304064" y="43906"/>
                </a:lnTo>
                <a:lnTo>
                  <a:pt x="296400" y="43906"/>
                </a:lnTo>
                <a:lnTo>
                  <a:pt x="296787" y="48186"/>
                </a:lnTo>
                <a:lnTo>
                  <a:pt x="303921" y="48186"/>
                </a:lnTo>
                <a:lnTo>
                  <a:pt x="309945" y="44690"/>
                </a:lnTo>
                <a:lnTo>
                  <a:pt x="314857" y="37699"/>
                </a:lnTo>
                <a:lnTo>
                  <a:pt x="316966" y="28720"/>
                </a:lnTo>
                <a:lnTo>
                  <a:pt x="312808" y="34794"/>
                </a:lnTo>
                <a:close/>
              </a:path>
              <a:path w="370901" h="86099">
                <a:moveTo>
                  <a:pt x="283354" y="40950"/>
                </a:moveTo>
                <a:lnTo>
                  <a:pt x="286452" y="43844"/>
                </a:lnTo>
                <a:lnTo>
                  <a:pt x="289551" y="46739"/>
                </a:lnTo>
                <a:lnTo>
                  <a:pt x="292996" y="48186"/>
                </a:lnTo>
                <a:lnTo>
                  <a:pt x="296787" y="48186"/>
                </a:lnTo>
                <a:lnTo>
                  <a:pt x="296400" y="43906"/>
                </a:lnTo>
                <a:lnTo>
                  <a:pt x="293149" y="41613"/>
                </a:lnTo>
                <a:lnTo>
                  <a:pt x="291222" y="37974"/>
                </a:lnTo>
                <a:lnTo>
                  <a:pt x="291222" y="29331"/>
                </a:lnTo>
                <a:lnTo>
                  <a:pt x="293271" y="22819"/>
                </a:lnTo>
                <a:lnTo>
                  <a:pt x="297368" y="15746"/>
                </a:lnTo>
                <a:lnTo>
                  <a:pt x="301465" y="8673"/>
                </a:lnTo>
                <a:lnTo>
                  <a:pt x="305490" y="5136"/>
                </a:lnTo>
                <a:lnTo>
                  <a:pt x="309445" y="5136"/>
                </a:lnTo>
                <a:lnTo>
                  <a:pt x="310535" y="5615"/>
                </a:lnTo>
                <a:lnTo>
                  <a:pt x="314337" y="8133"/>
                </a:lnTo>
                <a:lnTo>
                  <a:pt x="317670" y="9233"/>
                </a:lnTo>
                <a:lnTo>
                  <a:pt x="319046" y="12352"/>
                </a:lnTo>
                <a:lnTo>
                  <a:pt x="319046" y="22095"/>
                </a:lnTo>
                <a:lnTo>
                  <a:pt x="316966" y="28720"/>
                </a:lnTo>
                <a:lnTo>
                  <a:pt x="314857" y="37699"/>
                </a:lnTo>
                <a:lnTo>
                  <a:pt x="319769" y="30708"/>
                </a:lnTo>
                <a:lnTo>
                  <a:pt x="322225" y="23542"/>
                </a:lnTo>
                <a:lnTo>
                  <a:pt x="322225" y="16205"/>
                </a:lnTo>
                <a:lnTo>
                  <a:pt x="322042" y="12872"/>
                </a:lnTo>
                <a:lnTo>
                  <a:pt x="321369" y="10151"/>
                </a:lnTo>
                <a:lnTo>
                  <a:pt x="324427" y="10884"/>
                </a:lnTo>
                <a:lnTo>
                  <a:pt x="327913" y="11312"/>
                </a:lnTo>
                <a:lnTo>
                  <a:pt x="332601" y="11312"/>
                </a:lnTo>
                <a:lnTo>
                  <a:pt x="336106" y="10640"/>
                </a:lnTo>
                <a:lnTo>
                  <a:pt x="339898" y="9254"/>
                </a:lnTo>
                <a:lnTo>
                  <a:pt x="342956" y="7827"/>
                </a:lnTo>
                <a:lnTo>
                  <a:pt x="299355" y="86099"/>
                </a:lnTo>
                <a:lnTo>
                  <a:pt x="305287" y="86099"/>
                </a:lnTo>
                <a:lnTo>
                  <a:pt x="353534" y="-305"/>
                </a:lnTo>
                <a:lnTo>
                  <a:pt x="348643" y="-305"/>
                </a:lnTo>
                <a:lnTo>
                  <a:pt x="346319" y="1977"/>
                </a:lnTo>
                <a:lnTo>
                  <a:pt x="341977" y="4892"/>
                </a:lnTo>
                <a:lnTo>
                  <a:pt x="338023" y="7175"/>
                </a:lnTo>
                <a:lnTo>
                  <a:pt x="333702" y="8316"/>
                </a:lnTo>
                <a:lnTo>
                  <a:pt x="327219" y="8316"/>
                </a:lnTo>
                <a:lnTo>
                  <a:pt x="323754" y="7827"/>
                </a:lnTo>
                <a:lnTo>
                  <a:pt x="320717" y="6930"/>
                </a:lnTo>
                <a:lnTo>
                  <a:pt x="317456" y="4036"/>
                </a:lnTo>
                <a:lnTo>
                  <a:pt x="314949" y="2446"/>
                </a:lnTo>
                <a:lnTo>
                  <a:pt x="311300" y="1467"/>
                </a:lnTo>
                <a:lnTo>
                  <a:pt x="301720" y="1467"/>
                </a:lnTo>
                <a:lnTo>
                  <a:pt x="295462" y="4729"/>
                </a:lnTo>
                <a:lnTo>
                  <a:pt x="289999" y="11251"/>
                </a:lnTo>
                <a:lnTo>
                  <a:pt x="284537" y="17774"/>
                </a:lnTo>
                <a:lnTo>
                  <a:pt x="281805" y="24398"/>
                </a:lnTo>
                <a:lnTo>
                  <a:pt x="281805" y="36710"/>
                </a:lnTo>
                <a:lnTo>
                  <a:pt x="283354" y="40950"/>
                </a:lnTo>
                <a:close/>
              </a:path>
              <a:path w="370901" h="86099">
                <a:moveTo>
                  <a:pt x="331856" y="77528"/>
                </a:moveTo>
                <a:lnTo>
                  <a:pt x="334853" y="80321"/>
                </a:lnTo>
                <a:lnTo>
                  <a:pt x="337849" y="83113"/>
                </a:lnTo>
                <a:lnTo>
                  <a:pt x="341407" y="84509"/>
                </a:lnTo>
                <a:lnTo>
                  <a:pt x="345524" y="84509"/>
                </a:lnTo>
                <a:lnTo>
                  <a:pt x="342160" y="78456"/>
                </a:lnTo>
                <a:lnTo>
                  <a:pt x="339837" y="74970"/>
                </a:lnTo>
                <a:lnTo>
                  <a:pt x="339837" y="66858"/>
                </a:lnTo>
                <a:lnTo>
                  <a:pt x="341733" y="60437"/>
                </a:lnTo>
                <a:lnTo>
                  <a:pt x="345524" y="53017"/>
                </a:lnTo>
                <a:lnTo>
                  <a:pt x="349315" y="45597"/>
                </a:lnTo>
                <a:lnTo>
                  <a:pt x="353637" y="41888"/>
                </a:lnTo>
                <a:lnTo>
                  <a:pt x="361178" y="41888"/>
                </a:lnTo>
                <a:lnTo>
                  <a:pt x="363359" y="42846"/>
                </a:lnTo>
                <a:lnTo>
                  <a:pt x="366702" y="46678"/>
                </a:lnTo>
                <a:lnTo>
                  <a:pt x="367538" y="49348"/>
                </a:lnTo>
                <a:lnTo>
                  <a:pt x="367538" y="58317"/>
                </a:lnTo>
                <a:lnTo>
                  <a:pt x="365551" y="64340"/>
                </a:lnTo>
                <a:lnTo>
                  <a:pt x="361576" y="70842"/>
                </a:lnTo>
                <a:lnTo>
                  <a:pt x="357601" y="77345"/>
                </a:lnTo>
                <a:lnTo>
                  <a:pt x="353127" y="80596"/>
                </a:lnTo>
                <a:lnTo>
                  <a:pt x="348153" y="80596"/>
                </a:lnTo>
                <a:lnTo>
                  <a:pt x="353147" y="84509"/>
                </a:lnTo>
                <a:lnTo>
                  <a:pt x="359283" y="80779"/>
                </a:lnTo>
                <a:lnTo>
                  <a:pt x="363930" y="73319"/>
                </a:lnTo>
                <a:lnTo>
                  <a:pt x="368577" y="65859"/>
                </a:lnTo>
                <a:lnTo>
                  <a:pt x="370901" y="59051"/>
                </a:lnTo>
                <a:lnTo>
                  <a:pt x="370901" y="47147"/>
                </a:lnTo>
                <a:lnTo>
                  <a:pt x="369535" y="43213"/>
                </a:lnTo>
                <a:lnTo>
                  <a:pt x="366804" y="41093"/>
                </a:lnTo>
                <a:lnTo>
                  <a:pt x="364073" y="38973"/>
                </a:lnTo>
                <a:lnTo>
                  <a:pt x="360934" y="37913"/>
                </a:lnTo>
                <a:lnTo>
                  <a:pt x="350579" y="37913"/>
                </a:lnTo>
                <a:lnTo>
                  <a:pt x="344372" y="41042"/>
                </a:lnTo>
                <a:lnTo>
                  <a:pt x="338766" y="47300"/>
                </a:lnTo>
                <a:lnTo>
                  <a:pt x="333161" y="53557"/>
                </a:lnTo>
                <a:lnTo>
                  <a:pt x="330358" y="60213"/>
                </a:lnTo>
                <a:lnTo>
                  <a:pt x="330358" y="73177"/>
                </a:lnTo>
                <a:lnTo>
                  <a:pt x="331856" y="77528"/>
                </a:lnTo>
                <a:close/>
              </a:path>
              <a:path w="370901" h="86099">
                <a:moveTo>
                  <a:pt x="61945" y="34468"/>
                </a:moveTo>
                <a:lnTo>
                  <a:pt x="62618" y="26518"/>
                </a:lnTo>
                <a:lnTo>
                  <a:pt x="63963" y="20485"/>
                </a:lnTo>
                <a:lnTo>
                  <a:pt x="66531" y="9152"/>
                </a:lnTo>
                <a:lnTo>
                  <a:pt x="71281" y="3485"/>
                </a:lnTo>
                <a:lnTo>
                  <a:pt x="85141" y="3485"/>
                </a:lnTo>
                <a:lnTo>
                  <a:pt x="89870" y="8989"/>
                </a:lnTo>
                <a:lnTo>
                  <a:pt x="92397" y="19996"/>
                </a:lnTo>
                <a:lnTo>
                  <a:pt x="93743" y="25907"/>
                </a:lnTo>
                <a:lnTo>
                  <a:pt x="94415" y="33816"/>
                </a:lnTo>
                <a:lnTo>
                  <a:pt x="94371" y="47888"/>
                </a:lnTo>
                <a:lnTo>
                  <a:pt x="93371" y="61778"/>
                </a:lnTo>
                <a:lnTo>
                  <a:pt x="91053" y="72218"/>
                </a:lnTo>
                <a:lnTo>
                  <a:pt x="88810" y="78782"/>
                </a:lnTo>
                <a:lnTo>
                  <a:pt x="84775" y="84630"/>
                </a:lnTo>
                <a:lnTo>
                  <a:pt x="95402" y="78130"/>
                </a:lnTo>
                <a:lnTo>
                  <a:pt x="102732" y="65247"/>
                </a:lnTo>
                <a:lnTo>
                  <a:pt x="105260" y="58072"/>
                </a:lnTo>
                <a:lnTo>
                  <a:pt x="106523" y="50428"/>
                </a:lnTo>
                <a:lnTo>
                  <a:pt x="106467" y="39392"/>
                </a:lnTo>
                <a:lnTo>
                  <a:pt x="104670" y="26431"/>
                </a:lnTo>
                <a:lnTo>
                  <a:pt x="100347" y="14920"/>
                </a:lnTo>
                <a:lnTo>
                  <a:pt x="90615" y="3609"/>
                </a:lnTo>
                <a:lnTo>
                  <a:pt x="78516" y="183"/>
                </a:lnTo>
                <a:lnTo>
                  <a:pt x="75870" y="300"/>
                </a:lnTo>
                <a:lnTo>
                  <a:pt x="63953" y="4751"/>
                </a:lnTo>
                <a:lnTo>
                  <a:pt x="55402" y="15654"/>
                </a:lnTo>
                <a:lnTo>
                  <a:pt x="51005" y="29271"/>
                </a:lnTo>
                <a:lnTo>
                  <a:pt x="49837" y="42805"/>
                </a:lnTo>
                <a:lnTo>
                  <a:pt x="50261" y="51436"/>
                </a:lnTo>
                <a:lnTo>
                  <a:pt x="52961" y="64244"/>
                </a:lnTo>
                <a:lnTo>
                  <a:pt x="58154" y="74542"/>
                </a:lnTo>
                <a:lnTo>
                  <a:pt x="63331" y="81839"/>
                </a:lnTo>
                <a:lnTo>
                  <a:pt x="64024" y="66531"/>
                </a:lnTo>
                <a:lnTo>
                  <a:pt x="62637" y="60987"/>
                </a:lnTo>
                <a:lnTo>
                  <a:pt x="61945" y="53588"/>
                </a:lnTo>
                <a:lnTo>
                  <a:pt x="61945" y="34468"/>
                </a:lnTo>
                <a:close/>
              </a:path>
              <a:path w="370901" h="86099">
                <a:moveTo>
                  <a:pt x="10497" y="10701"/>
                </a:moveTo>
                <a:lnTo>
                  <a:pt x="12535" y="13249"/>
                </a:lnTo>
                <a:lnTo>
                  <a:pt x="12780" y="16694"/>
                </a:lnTo>
                <a:lnTo>
                  <a:pt x="12780" y="76988"/>
                </a:lnTo>
                <a:lnTo>
                  <a:pt x="12025" y="79373"/>
                </a:lnTo>
                <a:lnTo>
                  <a:pt x="9009" y="81574"/>
                </a:lnTo>
                <a:lnTo>
                  <a:pt x="5788" y="82247"/>
                </a:lnTo>
                <a:lnTo>
                  <a:pt x="856" y="82492"/>
                </a:lnTo>
                <a:lnTo>
                  <a:pt x="856" y="84326"/>
                </a:lnTo>
                <a:lnTo>
                  <a:pt x="35344" y="84326"/>
                </a:lnTo>
                <a:lnTo>
                  <a:pt x="35344" y="82614"/>
                </a:lnTo>
                <a:lnTo>
                  <a:pt x="30779" y="82451"/>
                </a:lnTo>
                <a:lnTo>
                  <a:pt x="27660" y="81941"/>
                </a:lnTo>
                <a:lnTo>
                  <a:pt x="25988" y="81085"/>
                </a:lnTo>
                <a:lnTo>
                  <a:pt x="23481" y="78232"/>
                </a:lnTo>
                <a:lnTo>
                  <a:pt x="23481" y="1467"/>
                </a:lnTo>
                <a:lnTo>
                  <a:pt x="23175" y="305"/>
                </a:lnTo>
                <a:lnTo>
                  <a:pt x="22442" y="305"/>
                </a:lnTo>
                <a:lnTo>
                  <a:pt x="0" y="11740"/>
                </a:lnTo>
                <a:lnTo>
                  <a:pt x="1467" y="12800"/>
                </a:lnTo>
                <a:lnTo>
                  <a:pt x="4738" y="11587"/>
                </a:lnTo>
                <a:lnTo>
                  <a:pt x="7806" y="10701"/>
                </a:lnTo>
                <a:lnTo>
                  <a:pt x="10497" y="1070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9" name="object 859"/>
          <p:cNvSpPr/>
          <p:nvPr/>
        </p:nvSpPr>
        <p:spPr>
          <a:xfrm>
            <a:off x="5609279" y="3987421"/>
            <a:ext cx="337183" cy="75970"/>
          </a:xfrm>
          <a:custGeom>
            <a:avLst/>
            <a:gdLst/>
            <a:ahLst/>
            <a:cxnLst/>
            <a:rect l="l" t="t" r="r" b="b"/>
            <a:pathLst>
              <a:path w="370901" h="86099">
                <a:moveTo>
                  <a:pt x="312808" y="34611"/>
                </a:moveTo>
                <a:lnTo>
                  <a:pt x="308650" y="40685"/>
                </a:lnTo>
                <a:lnTo>
                  <a:pt x="304064" y="43722"/>
                </a:lnTo>
                <a:lnTo>
                  <a:pt x="296400" y="43722"/>
                </a:lnTo>
                <a:lnTo>
                  <a:pt x="296787" y="48003"/>
                </a:lnTo>
                <a:lnTo>
                  <a:pt x="303921" y="48003"/>
                </a:lnTo>
                <a:lnTo>
                  <a:pt x="309945" y="44507"/>
                </a:lnTo>
                <a:lnTo>
                  <a:pt x="314857" y="37515"/>
                </a:lnTo>
                <a:lnTo>
                  <a:pt x="316966" y="28537"/>
                </a:lnTo>
                <a:lnTo>
                  <a:pt x="312808" y="34611"/>
                </a:lnTo>
                <a:close/>
              </a:path>
              <a:path w="370901" h="86099">
                <a:moveTo>
                  <a:pt x="283354" y="40767"/>
                </a:moveTo>
                <a:lnTo>
                  <a:pt x="286452" y="43661"/>
                </a:lnTo>
                <a:lnTo>
                  <a:pt x="289551" y="46555"/>
                </a:lnTo>
                <a:lnTo>
                  <a:pt x="292996" y="48003"/>
                </a:lnTo>
                <a:lnTo>
                  <a:pt x="296787" y="48003"/>
                </a:lnTo>
                <a:lnTo>
                  <a:pt x="296400" y="43722"/>
                </a:lnTo>
                <a:lnTo>
                  <a:pt x="293149" y="41429"/>
                </a:lnTo>
                <a:lnTo>
                  <a:pt x="291222" y="37791"/>
                </a:lnTo>
                <a:lnTo>
                  <a:pt x="291222" y="29148"/>
                </a:lnTo>
                <a:lnTo>
                  <a:pt x="293271" y="22636"/>
                </a:lnTo>
                <a:lnTo>
                  <a:pt x="297368" y="15562"/>
                </a:lnTo>
                <a:lnTo>
                  <a:pt x="301465" y="8490"/>
                </a:lnTo>
                <a:lnTo>
                  <a:pt x="305490" y="4953"/>
                </a:lnTo>
                <a:lnTo>
                  <a:pt x="309445" y="4953"/>
                </a:lnTo>
                <a:lnTo>
                  <a:pt x="310535" y="5432"/>
                </a:lnTo>
                <a:lnTo>
                  <a:pt x="314337" y="7949"/>
                </a:lnTo>
                <a:lnTo>
                  <a:pt x="317670" y="9050"/>
                </a:lnTo>
                <a:lnTo>
                  <a:pt x="319046" y="12168"/>
                </a:lnTo>
                <a:lnTo>
                  <a:pt x="319046" y="21912"/>
                </a:lnTo>
                <a:lnTo>
                  <a:pt x="316966" y="28537"/>
                </a:lnTo>
                <a:lnTo>
                  <a:pt x="314857" y="37515"/>
                </a:lnTo>
                <a:lnTo>
                  <a:pt x="319769" y="30524"/>
                </a:lnTo>
                <a:lnTo>
                  <a:pt x="322225" y="23359"/>
                </a:lnTo>
                <a:lnTo>
                  <a:pt x="322225" y="16021"/>
                </a:lnTo>
                <a:lnTo>
                  <a:pt x="322042" y="12688"/>
                </a:lnTo>
                <a:lnTo>
                  <a:pt x="321369" y="9967"/>
                </a:lnTo>
                <a:lnTo>
                  <a:pt x="324427" y="10701"/>
                </a:lnTo>
                <a:lnTo>
                  <a:pt x="327913" y="11129"/>
                </a:lnTo>
                <a:lnTo>
                  <a:pt x="332601" y="11129"/>
                </a:lnTo>
                <a:lnTo>
                  <a:pt x="336106" y="10456"/>
                </a:lnTo>
                <a:lnTo>
                  <a:pt x="339898" y="9070"/>
                </a:lnTo>
                <a:lnTo>
                  <a:pt x="342955" y="7643"/>
                </a:lnTo>
                <a:lnTo>
                  <a:pt x="299355" y="85916"/>
                </a:lnTo>
                <a:lnTo>
                  <a:pt x="305287" y="85916"/>
                </a:lnTo>
                <a:lnTo>
                  <a:pt x="353534" y="-489"/>
                </a:lnTo>
                <a:lnTo>
                  <a:pt x="348643" y="-489"/>
                </a:lnTo>
                <a:lnTo>
                  <a:pt x="346319" y="1793"/>
                </a:lnTo>
                <a:lnTo>
                  <a:pt x="341977" y="4708"/>
                </a:lnTo>
                <a:lnTo>
                  <a:pt x="338023" y="6991"/>
                </a:lnTo>
                <a:lnTo>
                  <a:pt x="333702" y="8132"/>
                </a:lnTo>
                <a:lnTo>
                  <a:pt x="327219" y="8132"/>
                </a:lnTo>
                <a:lnTo>
                  <a:pt x="323754" y="7643"/>
                </a:lnTo>
                <a:lnTo>
                  <a:pt x="320717" y="6747"/>
                </a:lnTo>
                <a:lnTo>
                  <a:pt x="317456" y="3852"/>
                </a:lnTo>
                <a:lnTo>
                  <a:pt x="314949" y="2262"/>
                </a:lnTo>
                <a:lnTo>
                  <a:pt x="311300" y="1284"/>
                </a:lnTo>
                <a:lnTo>
                  <a:pt x="301720" y="1284"/>
                </a:lnTo>
                <a:lnTo>
                  <a:pt x="295462" y="4545"/>
                </a:lnTo>
                <a:lnTo>
                  <a:pt x="289999" y="11068"/>
                </a:lnTo>
                <a:lnTo>
                  <a:pt x="284537" y="17591"/>
                </a:lnTo>
                <a:lnTo>
                  <a:pt x="281805" y="24215"/>
                </a:lnTo>
                <a:lnTo>
                  <a:pt x="281805" y="36527"/>
                </a:lnTo>
                <a:lnTo>
                  <a:pt x="283354" y="40767"/>
                </a:lnTo>
                <a:close/>
              </a:path>
              <a:path w="370901" h="86099">
                <a:moveTo>
                  <a:pt x="331856" y="77345"/>
                </a:moveTo>
                <a:lnTo>
                  <a:pt x="334853" y="80137"/>
                </a:lnTo>
                <a:lnTo>
                  <a:pt x="337849" y="82930"/>
                </a:lnTo>
                <a:lnTo>
                  <a:pt x="341407" y="84326"/>
                </a:lnTo>
                <a:lnTo>
                  <a:pt x="345524" y="84326"/>
                </a:lnTo>
                <a:lnTo>
                  <a:pt x="342160" y="78272"/>
                </a:lnTo>
                <a:lnTo>
                  <a:pt x="339837" y="74786"/>
                </a:lnTo>
                <a:lnTo>
                  <a:pt x="339837" y="66674"/>
                </a:lnTo>
                <a:lnTo>
                  <a:pt x="341733" y="60253"/>
                </a:lnTo>
                <a:lnTo>
                  <a:pt x="345524" y="52833"/>
                </a:lnTo>
                <a:lnTo>
                  <a:pt x="349315" y="45414"/>
                </a:lnTo>
                <a:lnTo>
                  <a:pt x="353637" y="41704"/>
                </a:lnTo>
                <a:lnTo>
                  <a:pt x="361178" y="41704"/>
                </a:lnTo>
                <a:lnTo>
                  <a:pt x="363359" y="42662"/>
                </a:lnTo>
                <a:lnTo>
                  <a:pt x="366702" y="46494"/>
                </a:lnTo>
                <a:lnTo>
                  <a:pt x="367538" y="49165"/>
                </a:lnTo>
                <a:lnTo>
                  <a:pt x="367538" y="58133"/>
                </a:lnTo>
                <a:lnTo>
                  <a:pt x="365550" y="64157"/>
                </a:lnTo>
                <a:lnTo>
                  <a:pt x="361576" y="70659"/>
                </a:lnTo>
                <a:lnTo>
                  <a:pt x="357601" y="77161"/>
                </a:lnTo>
                <a:lnTo>
                  <a:pt x="353127" y="80412"/>
                </a:lnTo>
                <a:lnTo>
                  <a:pt x="348153" y="80412"/>
                </a:lnTo>
                <a:lnTo>
                  <a:pt x="353147" y="84326"/>
                </a:lnTo>
                <a:lnTo>
                  <a:pt x="359283" y="80596"/>
                </a:lnTo>
                <a:lnTo>
                  <a:pt x="363930" y="73135"/>
                </a:lnTo>
                <a:lnTo>
                  <a:pt x="368577" y="65675"/>
                </a:lnTo>
                <a:lnTo>
                  <a:pt x="370901" y="58867"/>
                </a:lnTo>
                <a:lnTo>
                  <a:pt x="370901" y="46963"/>
                </a:lnTo>
                <a:lnTo>
                  <a:pt x="369535" y="43029"/>
                </a:lnTo>
                <a:lnTo>
                  <a:pt x="366804" y="40909"/>
                </a:lnTo>
                <a:lnTo>
                  <a:pt x="364073" y="38790"/>
                </a:lnTo>
                <a:lnTo>
                  <a:pt x="360934" y="37730"/>
                </a:lnTo>
                <a:lnTo>
                  <a:pt x="350579" y="37730"/>
                </a:lnTo>
                <a:lnTo>
                  <a:pt x="344372" y="40859"/>
                </a:lnTo>
                <a:lnTo>
                  <a:pt x="338766" y="47116"/>
                </a:lnTo>
                <a:lnTo>
                  <a:pt x="333161" y="53374"/>
                </a:lnTo>
                <a:lnTo>
                  <a:pt x="330358" y="60029"/>
                </a:lnTo>
                <a:lnTo>
                  <a:pt x="330358" y="72993"/>
                </a:lnTo>
                <a:lnTo>
                  <a:pt x="331856" y="77345"/>
                </a:lnTo>
                <a:close/>
              </a:path>
              <a:path w="370901" h="86099">
                <a:moveTo>
                  <a:pt x="61945" y="34285"/>
                </a:moveTo>
                <a:lnTo>
                  <a:pt x="62618" y="26335"/>
                </a:lnTo>
                <a:lnTo>
                  <a:pt x="63963" y="20301"/>
                </a:lnTo>
                <a:lnTo>
                  <a:pt x="66531" y="8968"/>
                </a:lnTo>
                <a:lnTo>
                  <a:pt x="71281" y="3302"/>
                </a:lnTo>
                <a:lnTo>
                  <a:pt x="85141" y="3302"/>
                </a:lnTo>
                <a:lnTo>
                  <a:pt x="89870" y="8805"/>
                </a:lnTo>
                <a:lnTo>
                  <a:pt x="92397" y="19812"/>
                </a:lnTo>
                <a:lnTo>
                  <a:pt x="93743" y="25724"/>
                </a:lnTo>
                <a:lnTo>
                  <a:pt x="94415" y="33632"/>
                </a:lnTo>
                <a:lnTo>
                  <a:pt x="94371" y="47705"/>
                </a:lnTo>
                <a:lnTo>
                  <a:pt x="93371" y="61595"/>
                </a:lnTo>
                <a:lnTo>
                  <a:pt x="91053" y="72035"/>
                </a:lnTo>
                <a:lnTo>
                  <a:pt x="88810" y="78598"/>
                </a:lnTo>
                <a:lnTo>
                  <a:pt x="84774" y="84446"/>
                </a:lnTo>
                <a:lnTo>
                  <a:pt x="95402" y="77946"/>
                </a:lnTo>
                <a:lnTo>
                  <a:pt x="102732" y="65064"/>
                </a:lnTo>
                <a:lnTo>
                  <a:pt x="105260" y="57889"/>
                </a:lnTo>
                <a:lnTo>
                  <a:pt x="106523" y="50245"/>
                </a:lnTo>
                <a:lnTo>
                  <a:pt x="106467" y="39208"/>
                </a:lnTo>
                <a:lnTo>
                  <a:pt x="104670" y="26247"/>
                </a:lnTo>
                <a:lnTo>
                  <a:pt x="100347" y="14737"/>
                </a:lnTo>
                <a:lnTo>
                  <a:pt x="90615" y="3426"/>
                </a:lnTo>
                <a:lnTo>
                  <a:pt x="78516" y="0"/>
                </a:lnTo>
                <a:lnTo>
                  <a:pt x="75870" y="116"/>
                </a:lnTo>
                <a:lnTo>
                  <a:pt x="63953" y="4568"/>
                </a:lnTo>
                <a:lnTo>
                  <a:pt x="55402" y="15471"/>
                </a:lnTo>
                <a:lnTo>
                  <a:pt x="51005" y="29087"/>
                </a:lnTo>
                <a:lnTo>
                  <a:pt x="49837" y="42621"/>
                </a:lnTo>
                <a:lnTo>
                  <a:pt x="50261" y="51253"/>
                </a:lnTo>
                <a:lnTo>
                  <a:pt x="52961" y="64061"/>
                </a:lnTo>
                <a:lnTo>
                  <a:pt x="58154" y="74359"/>
                </a:lnTo>
                <a:lnTo>
                  <a:pt x="63331" y="81656"/>
                </a:lnTo>
                <a:lnTo>
                  <a:pt x="64024" y="66348"/>
                </a:lnTo>
                <a:lnTo>
                  <a:pt x="62637" y="60803"/>
                </a:lnTo>
                <a:lnTo>
                  <a:pt x="61945" y="53404"/>
                </a:lnTo>
                <a:lnTo>
                  <a:pt x="61945" y="34285"/>
                </a:lnTo>
                <a:close/>
              </a:path>
              <a:path w="370901" h="86099">
                <a:moveTo>
                  <a:pt x="10497" y="10517"/>
                </a:moveTo>
                <a:lnTo>
                  <a:pt x="12535" y="13066"/>
                </a:lnTo>
                <a:lnTo>
                  <a:pt x="12780" y="16510"/>
                </a:lnTo>
                <a:lnTo>
                  <a:pt x="12780" y="76804"/>
                </a:lnTo>
                <a:lnTo>
                  <a:pt x="12026" y="79189"/>
                </a:lnTo>
                <a:lnTo>
                  <a:pt x="9009" y="81391"/>
                </a:lnTo>
                <a:lnTo>
                  <a:pt x="5788" y="82063"/>
                </a:lnTo>
                <a:lnTo>
                  <a:pt x="856" y="82308"/>
                </a:lnTo>
                <a:lnTo>
                  <a:pt x="856" y="84143"/>
                </a:lnTo>
                <a:lnTo>
                  <a:pt x="35344" y="84143"/>
                </a:lnTo>
                <a:lnTo>
                  <a:pt x="35344" y="82430"/>
                </a:lnTo>
                <a:lnTo>
                  <a:pt x="30778" y="82267"/>
                </a:lnTo>
                <a:lnTo>
                  <a:pt x="27659" y="81758"/>
                </a:lnTo>
                <a:lnTo>
                  <a:pt x="25988" y="80902"/>
                </a:lnTo>
                <a:lnTo>
                  <a:pt x="23481" y="78048"/>
                </a:lnTo>
                <a:lnTo>
                  <a:pt x="23481" y="1284"/>
                </a:lnTo>
                <a:lnTo>
                  <a:pt x="23175" y="122"/>
                </a:lnTo>
                <a:lnTo>
                  <a:pt x="22442" y="122"/>
                </a:lnTo>
                <a:lnTo>
                  <a:pt x="0" y="11557"/>
                </a:lnTo>
                <a:lnTo>
                  <a:pt x="1467" y="12617"/>
                </a:lnTo>
                <a:lnTo>
                  <a:pt x="4738" y="11404"/>
                </a:lnTo>
                <a:lnTo>
                  <a:pt x="7806" y="10517"/>
                </a:lnTo>
                <a:lnTo>
                  <a:pt x="10497" y="10517"/>
                </a:lnTo>
                <a:close/>
              </a:path>
              <a:path w="370901" h="86099">
                <a:moveTo>
                  <a:pt x="64024" y="66348"/>
                </a:moveTo>
                <a:lnTo>
                  <a:pt x="63331" y="81656"/>
                </a:lnTo>
                <a:lnTo>
                  <a:pt x="69935" y="85304"/>
                </a:lnTo>
                <a:lnTo>
                  <a:pt x="77966" y="85304"/>
                </a:lnTo>
                <a:lnTo>
                  <a:pt x="84774" y="84446"/>
                </a:lnTo>
                <a:lnTo>
                  <a:pt x="88810" y="78598"/>
                </a:lnTo>
                <a:lnTo>
                  <a:pt x="84692" y="81880"/>
                </a:lnTo>
                <a:lnTo>
                  <a:pt x="71525" y="81880"/>
                </a:lnTo>
                <a:lnTo>
                  <a:pt x="66633" y="76703"/>
                </a:lnTo>
                <a:lnTo>
                  <a:pt x="64024" y="66348"/>
                </a:lnTo>
                <a:close/>
              </a:path>
              <a:path w="370901" h="86099">
                <a:moveTo>
                  <a:pt x="138016" y="75092"/>
                </a:moveTo>
                <a:lnTo>
                  <a:pt x="135325" y="72402"/>
                </a:lnTo>
                <a:lnTo>
                  <a:pt x="131779" y="71729"/>
                </a:lnTo>
                <a:lnTo>
                  <a:pt x="128222" y="72402"/>
                </a:lnTo>
                <a:lnTo>
                  <a:pt x="125490" y="75092"/>
                </a:lnTo>
                <a:lnTo>
                  <a:pt x="124808" y="78639"/>
                </a:lnTo>
                <a:lnTo>
                  <a:pt x="125480" y="82196"/>
                </a:lnTo>
                <a:lnTo>
                  <a:pt x="128170" y="84927"/>
                </a:lnTo>
                <a:lnTo>
                  <a:pt x="131779" y="85610"/>
                </a:lnTo>
                <a:lnTo>
                  <a:pt x="135376" y="84927"/>
                </a:lnTo>
                <a:lnTo>
                  <a:pt x="138026" y="82196"/>
                </a:lnTo>
                <a:lnTo>
                  <a:pt x="138689" y="78639"/>
                </a:lnTo>
                <a:lnTo>
                  <a:pt x="138016" y="75092"/>
                </a:lnTo>
                <a:close/>
              </a:path>
              <a:path w="370901" h="86099">
                <a:moveTo>
                  <a:pt x="173304" y="10517"/>
                </a:moveTo>
                <a:lnTo>
                  <a:pt x="175342" y="13066"/>
                </a:lnTo>
                <a:lnTo>
                  <a:pt x="175587" y="16510"/>
                </a:lnTo>
                <a:lnTo>
                  <a:pt x="175587" y="76804"/>
                </a:lnTo>
                <a:lnTo>
                  <a:pt x="174833" y="79189"/>
                </a:lnTo>
                <a:lnTo>
                  <a:pt x="171816" y="81391"/>
                </a:lnTo>
                <a:lnTo>
                  <a:pt x="168595" y="82063"/>
                </a:lnTo>
                <a:lnTo>
                  <a:pt x="163663" y="82308"/>
                </a:lnTo>
                <a:lnTo>
                  <a:pt x="163663" y="84143"/>
                </a:lnTo>
                <a:lnTo>
                  <a:pt x="198151" y="84143"/>
                </a:lnTo>
                <a:lnTo>
                  <a:pt x="198151" y="82430"/>
                </a:lnTo>
                <a:lnTo>
                  <a:pt x="193585" y="82267"/>
                </a:lnTo>
                <a:lnTo>
                  <a:pt x="190466" y="81758"/>
                </a:lnTo>
                <a:lnTo>
                  <a:pt x="188795" y="80902"/>
                </a:lnTo>
                <a:lnTo>
                  <a:pt x="186288" y="78048"/>
                </a:lnTo>
                <a:lnTo>
                  <a:pt x="186288" y="1284"/>
                </a:lnTo>
                <a:lnTo>
                  <a:pt x="185982" y="122"/>
                </a:lnTo>
                <a:lnTo>
                  <a:pt x="185249" y="122"/>
                </a:lnTo>
                <a:lnTo>
                  <a:pt x="162806" y="11557"/>
                </a:lnTo>
                <a:lnTo>
                  <a:pt x="164274" y="12617"/>
                </a:lnTo>
                <a:lnTo>
                  <a:pt x="167545" y="11404"/>
                </a:lnTo>
                <a:lnTo>
                  <a:pt x="170613" y="10517"/>
                </a:lnTo>
                <a:lnTo>
                  <a:pt x="173304" y="10517"/>
                </a:lnTo>
                <a:close/>
              </a:path>
              <a:path w="370901" h="86099">
                <a:moveTo>
                  <a:pt x="219543" y="6084"/>
                </a:moveTo>
                <a:lnTo>
                  <a:pt x="218280" y="9142"/>
                </a:lnTo>
                <a:lnTo>
                  <a:pt x="216639" y="13167"/>
                </a:lnTo>
                <a:lnTo>
                  <a:pt x="213989" y="19690"/>
                </a:lnTo>
                <a:lnTo>
                  <a:pt x="216129" y="20668"/>
                </a:lnTo>
                <a:lnTo>
                  <a:pt x="218779" y="16510"/>
                </a:lnTo>
                <a:lnTo>
                  <a:pt x="220971" y="13779"/>
                </a:lnTo>
                <a:lnTo>
                  <a:pt x="224435" y="11170"/>
                </a:lnTo>
                <a:lnTo>
                  <a:pt x="227279" y="10517"/>
                </a:lnTo>
                <a:lnTo>
                  <a:pt x="257895" y="10517"/>
                </a:lnTo>
                <a:lnTo>
                  <a:pt x="233129" y="85304"/>
                </a:lnTo>
                <a:lnTo>
                  <a:pt x="241201" y="85304"/>
                </a:lnTo>
                <a:lnTo>
                  <a:pt x="267740" y="3302"/>
                </a:lnTo>
                <a:lnTo>
                  <a:pt x="267740" y="1284"/>
                </a:lnTo>
                <a:lnTo>
                  <a:pt x="221388" y="1284"/>
                </a:lnTo>
                <a:lnTo>
                  <a:pt x="220369" y="3974"/>
                </a:lnTo>
                <a:lnTo>
                  <a:pt x="219543" y="6084"/>
                </a:lnTo>
                <a:close/>
              </a:path>
              <a:path w="370901" h="86099">
                <a:moveTo>
                  <a:pt x="345707" y="80412"/>
                </a:moveTo>
                <a:lnTo>
                  <a:pt x="342160" y="78272"/>
                </a:lnTo>
                <a:lnTo>
                  <a:pt x="345524" y="84326"/>
                </a:lnTo>
                <a:lnTo>
                  <a:pt x="353147" y="84326"/>
                </a:lnTo>
                <a:lnTo>
                  <a:pt x="348153" y="80412"/>
                </a:lnTo>
                <a:lnTo>
                  <a:pt x="345707" y="804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0" name="object 860"/>
          <p:cNvSpPr/>
          <p:nvPr/>
        </p:nvSpPr>
        <p:spPr>
          <a:xfrm>
            <a:off x="6009913" y="3985749"/>
            <a:ext cx="289485" cy="78506"/>
          </a:xfrm>
          <a:custGeom>
            <a:avLst/>
            <a:gdLst/>
            <a:ahLst/>
            <a:cxnLst/>
            <a:rect l="l" t="t" r="r" b="b"/>
            <a:pathLst>
              <a:path w="318434" h="88974">
                <a:moveTo>
                  <a:pt x="293240" y="82308"/>
                </a:moveTo>
                <a:lnTo>
                  <a:pt x="289694" y="80168"/>
                </a:lnTo>
                <a:lnTo>
                  <a:pt x="293057" y="86222"/>
                </a:lnTo>
                <a:lnTo>
                  <a:pt x="300681" y="86222"/>
                </a:lnTo>
                <a:lnTo>
                  <a:pt x="295686" y="82308"/>
                </a:lnTo>
                <a:lnTo>
                  <a:pt x="293240" y="82308"/>
                </a:lnTo>
                <a:close/>
              </a:path>
              <a:path w="318434" h="88974">
                <a:moveTo>
                  <a:pt x="260341" y="36506"/>
                </a:moveTo>
                <a:lnTo>
                  <a:pt x="256184" y="42581"/>
                </a:lnTo>
                <a:lnTo>
                  <a:pt x="251597" y="45618"/>
                </a:lnTo>
                <a:lnTo>
                  <a:pt x="243933" y="45618"/>
                </a:lnTo>
                <a:lnTo>
                  <a:pt x="244320" y="49898"/>
                </a:lnTo>
                <a:lnTo>
                  <a:pt x="251455" y="49898"/>
                </a:lnTo>
                <a:lnTo>
                  <a:pt x="257478" y="46403"/>
                </a:lnTo>
                <a:lnTo>
                  <a:pt x="262390" y="39411"/>
                </a:lnTo>
                <a:lnTo>
                  <a:pt x="264500" y="30432"/>
                </a:lnTo>
                <a:lnTo>
                  <a:pt x="260341" y="36506"/>
                </a:lnTo>
                <a:close/>
              </a:path>
              <a:path w="318434" h="88974">
                <a:moveTo>
                  <a:pt x="230888" y="42662"/>
                </a:moveTo>
                <a:lnTo>
                  <a:pt x="233986" y="45557"/>
                </a:lnTo>
                <a:lnTo>
                  <a:pt x="237084" y="48451"/>
                </a:lnTo>
                <a:lnTo>
                  <a:pt x="240529" y="49898"/>
                </a:lnTo>
                <a:lnTo>
                  <a:pt x="244320" y="49898"/>
                </a:lnTo>
                <a:lnTo>
                  <a:pt x="243933" y="45618"/>
                </a:lnTo>
                <a:lnTo>
                  <a:pt x="240682" y="43325"/>
                </a:lnTo>
                <a:lnTo>
                  <a:pt x="238755" y="39686"/>
                </a:lnTo>
                <a:lnTo>
                  <a:pt x="238755" y="31044"/>
                </a:lnTo>
                <a:lnTo>
                  <a:pt x="240804" y="24531"/>
                </a:lnTo>
                <a:lnTo>
                  <a:pt x="244901" y="17458"/>
                </a:lnTo>
                <a:lnTo>
                  <a:pt x="248998" y="10385"/>
                </a:lnTo>
                <a:lnTo>
                  <a:pt x="253024" y="6849"/>
                </a:lnTo>
                <a:lnTo>
                  <a:pt x="256978" y="6849"/>
                </a:lnTo>
                <a:lnTo>
                  <a:pt x="258069" y="7327"/>
                </a:lnTo>
                <a:lnTo>
                  <a:pt x="261870" y="9845"/>
                </a:lnTo>
                <a:lnTo>
                  <a:pt x="265203" y="10946"/>
                </a:lnTo>
                <a:lnTo>
                  <a:pt x="266579" y="14064"/>
                </a:lnTo>
                <a:lnTo>
                  <a:pt x="266579" y="23808"/>
                </a:lnTo>
                <a:lnTo>
                  <a:pt x="264500" y="30432"/>
                </a:lnTo>
                <a:lnTo>
                  <a:pt x="262390" y="39411"/>
                </a:lnTo>
                <a:lnTo>
                  <a:pt x="267303" y="32420"/>
                </a:lnTo>
                <a:lnTo>
                  <a:pt x="269759" y="25255"/>
                </a:lnTo>
                <a:lnTo>
                  <a:pt x="269759" y="17917"/>
                </a:lnTo>
                <a:lnTo>
                  <a:pt x="269575" y="14584"/>
                </a:lnTo>
                <a:lnTo>
                  <a:pt x="268902" y="11863"/>
                </a:lnTo>
                <a:lnTo>
                  <a:pt x="271960" y="12596"/>
                </a:lnTo>
                <a:lnTo>
                  <a:pt x="275446" y="13025"/>
                </a:lnTo>
                <a:lnTo>
                  <a:pt x="280134" y="13025"/>
                </a:lnTo>
                <a:lnTo>
                  <a:pt x="283640" y="12352"/>
                </a:lnTo>
                <a:lnTo>
                  <a:pt x="287431" y="10966"/>
                </a:lnTo>
                <a:lnTo>
                  <a:pt x="290489" y="9539"/>
                </a:lnTo>
                <a:lnTo>
                  <a:pt x="246889" y="87812"/>
                </a:lnTo>
                <a:lnTo>
                  <a:pt x="252820" y="87812"/>
                </a:lnTo>
                <a:lnTo>
                  <a:pt x="301068" y="1406"/>
                </a:lnTo>
                <a:lnTo>
                  <a:pt x="296176" y="1406"/>
                </a:lnTo>
                <a:lnTo>
                  <a:pt x="293852" y="3689"/>
                </a:lnTo>
                <a:lnTo>
                  <a:pt x="289511" y="6604"/>
                </a:lnTo>
                <a:lnTo>
                  <a:pt x="285556" y="8887"/>
                </a:lnTo>
                <a:lnTo>
                  <a:pt x="281235" y="10028"/>
                </a:lnTo>
                <a:lnTo>
                  <a:pt x="274753" y="10028"/>
                </a:lnTo>
                <a:lnTo>
                  <a:pt x="271288" y="9539"/>
                </a:lnTo>
                <a:lnTo>
                  <a:pt x="268250" y="8642"/>
                </a:lnTo>
                <a:lnTo>
                  <a:pt x="264989" y="5748"/>
                </a:lnTo>
                <a:lnTo>
                  <a:pt x="262482" y="4158"/>
                </a:lnTo>
                <a:lnTo>
                  <a:pt x="258833" y="3179"/>
                </a:lnTo>
                <a:lnTo>
                  <a:pt x="249253" y="3179"/>
                </a:lnTo>
                <a:lnTo>
                  <a:pt x="242995" y="6441"/>
                </a:lnTo>
                <a:lnTo>
                  <a:pt x="237532" y="12963"/>
                </a:lnTo>
                <a:lnTo>
                  <a:pt x="232070" y="19486"/>
                </a:lnTo>
                <a:lnTo>
                  <a:pt x="229339" y="26111"/>
                </a:lnTo>
                <a:lnTo>
                  <a:pt x="229339" y="38422"/>
                </a:lnTo>
                <a:lnTo>
                  <a:pt x="230888" y="42662"/>
                </a:lnTo>
                <a:close/>
              </a:path>
              <a:path w="318434" h="88974">
                <a:moveTo>
                  <a:pt x="279390" y="79240"/>
                </a:moveTo>
                <a:lnTo>
                  <a:pt x="282387" y="82033"/>
                </a:lnTo>
                <a:lnTo>
                  <a:pt x="285383" y="84826"/>
                </a:lnTo>
                <a:lnTo>
                  <a:pt x="288940" y="86222"/>
                </a:lnTo>
                <a:lnTo>
                  <a:pt x="293057" y="86222"/>
                </a:lnTo>
                <a:lnTo>
                  <a:pt x="289694" y="80168"/>
                </a:lnTo>
                <a:lnTo>
                  <a:pt x="287370" y="76682"/>
                </a:lnTo>
                <a:lnTo>
                  <a:pt x="287370" y="68570"/>
                </a:lnTo>
                <a:lnTo>
                  <a:pt x="289266" y="62149"/>
                </a:lnTo>
                <a:lnTo>
                  <a:pt x="293057" y="54729"/>
                </a:lnTo>
                <a:lnTo>
                  <a:pt x="296848" y="47310"/>
                </a:lnTo>
                <a:lnTo>
                  <a:pt x="301170" y="43600"/>
                </a:lnTo>
                <a:lnTo>
                  <a:pt x="308712" y="43600"/>
                </a:lnTo>
                <a:lnTo>
                  <a:pt x="310893" y="44558"/>
                </a:lnTo>
                <a:lnTo>
                  <a:pt x="314236" y="48390"/>
                </a:lnTo>
                <a:lnTo>
                  <a:pt x="315071" y="51060"/>
                </a:lnTo>
                <a:lnTo>
                  <a:pt x="315071" y="60029"/>
                </a:lnTo>
                <a:lnTo>
                  <a:pt x="313084" y="66052"/>
                </a:lnTo>
                <a:lnTo>
                  <a:pt x="309109" y="72555"/>
                </a:lnTo>
                <a:lnTo>
                  <a:pt x="305135" y="79057"/>
                </a:lnTo>
                <a:lnTo>
                  <a:pt x="300660" y="82308"/>
                </a:lnTo>
                <a:lnTo>
                  <a:pt x="295686" y="82308"/>
                </a:lnTo>
                <a:lnTo>
                  <a:pt x="300681" y="86222"/>
                </a:lnTo>
                <a:lnTo>
                  <a:pt x="306816" y="82492"/>
                </a:lnTo>
                <a:lnTo>
                  <a:pt x="311463" y="75031"/>
                </a:lnTo>
                <a:lnTo>
                  <a:pt x="316111" y="67571"/>
                </a:lnTo>
                <a:lnTo>
                  <a:pt x="318434" y="60763"/>
                </a:lnTo>
                <a:lnTo>
                  <a:pt x="318434" y="48859"/>
                </a:lnTo>
                <a:lnTo>
                  <a:pt x="317069" y="44925"/>
                </a:lnTo>
                <a:lnTo>
                  <a:pt x="314337" y="42805"/>
                </a:lnTo>
                <a:lnTo>
                  <a:pt x="311606" y="40685"/>
                </a:lnTo>
                <a:lnTo>
                  <a:pt x="308467" y="39625"/>
                </a:lnTo>
                <a:lnTo>
                  <a:pt x="298113" y="39625"/>
                </a:lnTo>
                <a:lnTo>
                  <a:pt x="291905" y="42754"/>
                </a:lnTo>
                <a:lnTo>
                  <a:pt x="286300" y="49012"/>
                </a:lnTo>
                <a:lnTo>
                  <a:pt x="280694" y="55270"/>
                </a:lnTo>
                <a:lnTo>
                  <a:pt x="277892" y="61925"/>
                </a:lnTo>
                <a:lnTo>
                  <a:pt x="277892" y="74889"/>
                </a:lnTo>
                <a:lnTo>
                  <a:pt x="279390" y="79240"/>
                </a:lnTo>
                <a:close/>
              </a:path>
              <a:path w="318434" h="88974">
                <a:moveTo>
                  <a:pt x="30452" y="5197"/>
                </a:moveTo>
                <a:lnTo>
                  <a:pt x="34631" y="7847"/>
                </a:lnTo>
                <a:lnTo>
                  <a:pt x="37485" y="13147"/>
                </a:lnTo>
                <a:lnTo>
                  <a:pt x="40339" y="18447"/>
                </a:lnTo>
                <a:lnTo>
                  <a:pt x="41765" y="25336"/>
                </a:lnTo>
                <a:lnTo>
                  <a:pt x="44741" y="67387"/>
                </a:lnTo>
                <a:lnTo>
                  <a:pt x="48125" y="61680"/>
                </a:lnTo>
                <a:lnTo>
                  <a:pt x="50449" y="55280"/>
                </a:lnTo>
                <a:lnTo>
                  <a:pt x="52773" y="48879"/>
                </a:lnTo>
                <a:lnTo>
                  <a:pt x="53934" y="42581"/>
                </a:lnTo>
                <a:lnTo>
                  <a:pt x="53934" y="27579"/>
                </a:lnTo>
                <a:lnTo>
                  <a:pt x="51489" y="19598"/>
                </a:lnTo>
                <a:lnTo>
                  <a:pt x="46596" y="12444"/>
                </a:lnTo>
                <a:lnTo>
                  <a:pt x="41704" y="5289"/>
                </a:lnTo>
                <a:lnTo>
                  <a:pt x="34774" y="1712"/>
                </a:lnTo>
                <a:lnTo>
                  <a:pt x="18264" y="1712"/>
                </a:lnTo>
                <a:lnTo>
                  <a:pt x="20954" y="5197"/>
                </a:lnTo>
                <a:lnTo>
                  <a:pt x="30452" y="5197"/>
                </a:lnTo>
                <a:close/>
              </a:path>
              <a:path w="318434" h="88974">
                <a:moveTo>
                  <a:pt x="13758" y="83409"/>
                </a:moveTo>
                <a:lnTo>
                  <a:pt x="10946" y="84509"/>
                </a:lnTo>
                <a:lnTo>
                  <a:pt x="7419" y="85549"/>
                </a:lnTo>
                <a:lnTo>
                  <a:pt x="3180" y="86527"/>
                </a:lnTo>
                <a:lnTo>
                  <a:pt x="3791" y="88974"/>
                </a:lnTo>
                <a:lnTo>
                  <a:pt x="10559" y="88118"/>
                </a:lnTo>
                <a:lnTo>
                  <a:pt x="16163" y="86894"/>
                </a:lnTo>
                <a:lnTo>
                  <a:pt x="20608" y="85304"/>
                </a:lnTo>
                <a:lnTo>
                  <a:pt x="28557" y="82492"/>
                </a:lnTo>
                <a:lnTo>
                  <a:pt x="35120" y="78191"/>
                </a:lnTo>
                <a:lnTo>
                  <a:pt x="40298" y="72402"/>
                </a:lnTo>
                <a:lnTo>
                  <a:pt x="44741" y="67387"/>
                </a:lnTo>
                <a:lnTo>
                  <a:pt x="41765" y="25336"/>
                </a:lnTo>
                <a:lnTo>
                  <a:pt x="41582" y="40206"/>
                </a:lnTo>
                <a:lnTo>
                  <a:pt x="41460" y="42835"/>
                </a:lnTo>
                <a:lnTo>
                  <a:pt x="41317" y="44354"/>
                </a:lnTo>
                <a:lnTo>
                  <a:pt x="39064" y="47126"/>
                </a:lnTo>
                <a:lnTo>
                  <a:pt x="36109" y="48675"/>
                </a:lnTo>
                <a:lnTo>
                  <a:pt x="33154" y="50224"/>
                </a:lnTo>
                <a:lnTo>
                  <a:pt x="30290" y="50999"/>
                </a:lnTo>
                <a:lnTo>
                  <a:pt x="21484" y="50999"/>
                </a:lnTo>
                <a:lnTo>
                  <a:pt x="17316" y="48472"/>
                </a:lnTo>
                <a:lnTo>
                  <a:pt x="15012" y="43416"/>
                </a:lnTo>
                <a:lnTo>
                  <a:pt x="12708" y="38361"/>
                </a:lnTo>
                <a:lnTo>
                  <a:pt x="11557" y="32858"/>
                </a:lnTo>
                <a:lnTo>
                  <a:pt x="11557" y="19690"/>
                </a:lnTo>
                <a:lnTo>
                  <a:pt x="12791" y="14268"/>
                </a:lnTo>
                <a:lnTo>
                  <a:pt x="15257" y="10640"/>
                </a:lnTo>
                <a:lnTo>
                  <a:pt x="17723" y="7011"/>
                </a:lnTo>
                <a:lnTo>
                  <a:pt x="20954" y="5197"/>
                </a:lnTo>
                <a:lnTo>
                  <a:pt x="18264" y="1712"/>
                </a:lnTo>
                <a:lnTo>
                  <a:pt x="12077" y="4525"/>
                </a:lnTo>
                <a:lnTo>
                  <a:pt x="7246" y="10151"/>
                </a:lnTo>
                <a:lnTo>
                  <a:pt x="2415" y="15776"/>
                </a:lnTo>
                <a:lnTo>
                  <a:pt x="0" y="22931"/>
                </a:lnTo>
                <a:lnTo>
                  <a:pt x="0" y="38422"/>
                </a:lnTo>
                <a:lnTo>
                  <a:pt x="2028" y="44283"/>
                </a:lnTo>
                <a:lnTo>
                  <a:pt x="6084" y="49195"/>
                </a:lnTo>
                <a:lnTo>
                  <a:pt x="10140" y="54108"/>
                </a:lnTo>
                <a:lnTo>
                  <a:pt x="15634" y="56564"/>
                </a:lnTo>
                <a:lnTo>
                  <a:pt x="24317" y="56564"/>
                </a:lnTo>
                <a:lnTo>
                  <a:pt x="28374" y="55830"/>
                </a:lnTo>
                <a:lnTo>
                  <a:pt x="32450" y="54974"/>
                </a:lnTo>
                <a:lnTo>
                  <a:pt x="35997" y="53404"/>
                </a:lnTo>
                <a:lnTo>
                  <a:pt x="39014" y="51122"/>
                </a:lnTo>
                <a:lnTo>
                  <a:pt x="41154" y="49531"/>
                </a:lnTo>
                <a:lnTo>
                  <a:pt x="40501" y="52956"/>
                </a:lnTo>
                <a:lnTo>
                  <a:pt x="38881" y="57206"/>
                </a:lnTo>
                <a:lnTo>
                  <a:pt x="36293" y="62281"/>
                </a:lnTo>
                <a:lnTo>
                  <a:pt x="33704" y="67357"/>
                </a:lnTo>
                <a:lnTo>
                  <a:pt x="30249" y="71953"/>
                </a:lnTo>
                <a:lnTo>
                  <a:pt x="25927" y="76071"/>
                </a:lnTo>
                <a:lnTo>
                  <a:pt x="22870" y="78965"/>
                </a:lnTo>
                <a:lnTo>
                  <a:pt x="18814" y="81411"/>
                </a:lnTo>
                <a:lnTo>
                  <a:pt x="13758" y="83409"/>
                </a:lnTo>
                <a:close/>
              </a:path>
              <a:path w="318434" h="88974">
                <a:moveTo>
                  <a:pt x="85549" y="76988"/>
                </a:moveTo>
                <a:lnTo>
                  <a:pt x="82859" y="74297"/>
                </a:lnTo>
                <a:lnTo>
                  <a:pt x="79312" y="73625"/>
                </a:lnTo>
                <a:lnTo>
                  <a:pt x="75755" y="74297"/>
                </a:lnTo>
                <a:lnTo>
                  <a:pt x="73024" y="76988"/>
                </a:lnTo>
                <a:lnTo>
                  <a:pt x="72341" y="80535"/>
                </a:lnTo>
                <a:lnTo>
                  <a:pt x="73013" y="84092"/>
                </a:lnTo>
                <a:lnTo>
                  <a:pt x="75704" y="86823"/>
                </a:lnTo>
                <a:lnTo>
                  <a:pt x="79312" y="87506"/>
                </a:lnTo>
                <a:lnTo>
                  <a:pt x="82910" y="86823"/>
                </a:lnTo>
                <a:lnTo>
                  <a:pt x="85559" y="84092"/>
                </a:lnTo>
                <a:lnTo>
                  <a:pt x="86222" y="80535"/>
                </a:lnTo>
                <a:lnTo>
                  <a:pt x="85549" y="76988"/>
                </a:lnTo>
                <a:close/>
              </a:path>
              <a:path w="318434" h="88974">
                <a:moveTo>
                  <a:pt x="104836" y="32409"/>
                </a:moveTo>
                <a:lnTo>
                  <a:pt x="104408" y="33877"/>
                </a:lnTo>
                <a:lnTo>
                  <a:pt x="106915" y="34611"/>
                </a:lnTo>
                <a:lnTo>
                  <a:pt x="112296" y="34611"/>
                </a:lnTo>
                <a:lnTo>
                  <a:pt x="118106" y="35895"/>
                </a:lnTo>
                <a:lnTo>
                  <a:pt x="124343" y="38463"/>
                </a:lnTo>
                <a:lnTo>
                  <a:pt x="127696" y="40022"/>
                </a:lnTo>
                <a:lnTo>
                  <a:pt x="137840" y="48871"/>
                </a:lnTo>
                <a:lnTo>
                  <a:pt x="141221" y="61272"/>
                </a:lnTo>
                <a:lnTo>
                  <a:pt x="141221" y="67306"/>
                </a:lnTo>
                <a:lnTo>
                  <a:pt x="139468" y="72391"/>
                </a:lnTo>
                <a:lnTo>
                  <a:pt x="135962" y="76529"/>
                </a:lnTo>
                <a:lnTo>
                  <a:pt x="132456" y="80667"/>
                </a:lnTo>
                <a:lnTo>
                  <a:pt x="128358" y="82736"/>
                </a:lnTo>
                <a:lnTo>
                  <a:pt x="121632" y="82736"/>
                </a:lnTo>
                <a:lnTo>
                  <a:pt x="118727" y="81422"/>
                </a:lnTo>
                <a:lnTo>
                  <a:pt x="114956" y="78792"/>
                </a:lnTo>
                <a:lnTo>
                  <a:pt x="111185" y="76163"/>
                </a:lnTo>
                <a:lnTo>
                  <a:pt x="108138" y="74848"/>
                </a:lnTo>
                <a:lnTo>
                  <a:pt x="105815" y="74848"/>
                </a:lnTo>
                <a:lnTo>
                  <a:pt x="101748" y="76224"/>
                </a:lnTo>
                <a:lnTo>
                  <a:pt x="100433" y="79434"/>
                </a:lnTo>
                <a:lnTo>
                  <a:pt x="100433" y="82695"/>
                </a:lnTo>
                <a:lnTo>
                  <a:pt x="102471" y="84958"/>
                </a:lnTo>
                <a:lnTo>
                  <a:pt x="106548" y="86222"/>
                </a:lnTo>
                <a:lnTo>
                  <a:pt x="108994" y="86997"/>
                </a:lnTo>
                <a:lnTo>
                  <a:pt x="112215" y="87383"/>
                </a:lnTo>
                <a:lnTo>
                  <a:pt x="116882" y="87379"/>
                </a:lnTo>
                <a:lnTo>
                  <a:pt x="129949" y="85016"/>
                </a:lnTo>
                <a:lnTo>
                  <a:pt x="140579" y="78333"/>
                </a:lnTo>
                <a:lnTo>
                  <a:pt x="146999" y="72300"/>
                </a:lnTo>
                <a:lnTo>
                  <a:pt x="150210" y="64778"/>
                </a:lnTo>
                <a:lnTo>
                  <a:pt x="150210" y="51733"/>
                </a:lnTo>
                <a:lnTo>
                  <a:pt x="149455" y="47911"/>
                </a:lnTo>
                <a:lnTo>
                  <a:pt x="147947" y="44303"/>
                </a:lnTo>
                <a:lnTo>
                  <a:pt x="146439" y="40695"/>
                </a:lnTo>
                <a:lnTo>
                  <a:pt x="144217" y="37444"/>
                </a:lnTo>
                <a:lnTo>
                  <a:pt x="141282" y="34550"/>
                </a:lnTo>
                <a:lnTo>
                  <a:pt x="137857" y="31207"/>
                </a:lnTo>
                <a:lnTo>
                  <a:pt x="133597" y="28679"/>
                </a:lnTo>
                <a:lnTo>
                  <a:pt x="128501" y="26967"/>
                </a:lnTo>
                <a:lnTo>
                  <a:pt x="125403" y="25948"/>
                </a:lnTo>
                <a:lnTo>
                  <a:pt x="120511" y="24868"/>
                </a:lnTo>
                <a:lnTo>
                  <a:pt x="113825" y="23726"/>
                </a:lnTo>
                <a:lnTo>
                  <a:pt x="119023" y="13025"/>
                </a:lnTo>
                <a:lnTo>
                  <a:pt x="143544" y="13025"/>
                </a:lnTo>
                <a:lnTo>
                  <a:pt x="146419" y="12168"/>
                </a:lnTo>
                <a:lnTo>
                  <a:pt x="151188" y="856"/>
                </a:lnTo>
                <a:lnTo>
                  <a:pt x="150210" y="0"/>
                </a:lnTo>
                <a:lnTo>
                  <a:pt x="147427" y="2507"/>
                </a:lnTo>
                <a:lnTo>
                  <a:pt x="144400" y="3179"/>
                </a:lnTo>
                <a:lnTo>
                  <a:pt x="118167" y="3179"/>
                </a:lnTo>
                <a:lnTo>
                  <a:pt x="104836" y="32409"/>
                </a:lnTo>
                <a:close/>
              </a:path>
              <a:path w="318434" h="88974">
                <a:moveTo>
                  <a:pt x="200964" y="81585"/>
                </a:moveTo>
                <a:lnTo>
                  <a:pt x="197438" y="83653"/>
                </a:lnTo>
                <a:lnTo>
                  <a:pt x="186472" y="83653"/>
                </a:lnTo>
                <a:lnTo>
                  <a:pt x="181998" y="80473"/>
                </a:lnTo>
                <a:lnTo>
                  <a:pt x="184617" y="87383"/>
                </a:lnTo>
                <a:lnTo>
                  <a:pt x="199456" y="87383"/>
                </a:lnTo>
                <a:lnTo>
                  <a:pt x="205683" y="84387"/>
                </a:lnTo>
                <a:lnTo>
                  <a:pt x="210474" y="78394"/>
                </a:lnTo>
                <a:lnTo>
                  <a:pt x="215264" y="72402"/>
                </a:lnTo>
                <a:lnTo>
                  <a:pt x="217658" y="65675"/>
                </a:lnTo>
                <a:lnTo>
                  <a:pt x="217658" y="49898"/>
                </a:lnTo>
                <a:lnTo>
                  <a:pt x="215457" y="43498"/>
                </a:lnTo>
                <a:lnTo>
                  <a:pt x="211055" y="39014"/>
                </a:lnTo>
                <a:lnTo>
                  <a:pt x="206652" y="34529"/>
                </a:lnTo>
                <a:lnTo>
                  <a:pt x="201209" y="32287"/>
                </a:lnTo>
                <a:lnTo>
                  <a:pt x="191425" y="32287"/>
                </a:lnTo>
                <a:lnTo>
                  <a:pt x="188143" y="32939"/>
                </a:lnTo>
                <a:lnTo>
                  <a:pt x="184882" y="34244"/>
                </a:lnTo>
                <a:lnTo>
                  <a:pt x="180866" y="36119"/>
                </a:lnTo>
                <a:lnTo>
                  <a:pt x="178339" y="37668"/>
                </a:lnTo>
                <a:lnTo>
                  <a:pt x="179317" y="33225"/>
                </a:lnTo>
                <a:lnTo>
                  <a:pt x="181111" y="28740"/>
                </a:lnTo>
                <a:lnTo>
                  <a:pt x="183720" y="24215"/>
                </a:lnTo>
                <a:lnTo>
                  <a:pt x="186330" y="19690"/>
                </a:lnTo>
                <a:lnTo>
                  <a:pt x="189122" y="15960"/>
                </a:lnTo>
                <a:lnTo>
                  <a:pt x="192098" y="13025"/>
                </a:lnTo>
                <a:lnTo>
                  <a:pt x="194992" y="10130"/>
                </a:lnTo>
                <a:lnTo>
                  <a:pt x="198284" y="7878"/>
                </a:lnTo>
                <a:lnTo>
                  <a:pt x="201973" y="6267"/>
                </a:lnTo>
                <a:lnTo>
                  <a:pt x="205663" y="4657"/>
                </a:lnTo>
                <a:lnTo>
                  <a:pt x="210056" y="3384"/>
                </a:lnTo>
                <a:lnTo>
                  <a:pt x="215151" y="2446"/>
                </a:lnTo>
                <a:lnTo>
                  <a:pt x="214845" y="428"/>
                </a:lnTo>
                <a:lnTo>
                  <a:pt x="203436" y="1661"/>
                </a:lnTo>
                <a:lnTo>
                  <a:pt x="191504" y="5977"/>
                </a:lnTo>
                <a:lnTo>
                  <a:pt x="180479" y="13391"/>
                </a:lnTo>
                <a:lnTo>
                  <a:pt x="178272" y="15481"/>
                </a:lnTo>
                <a:lnTo>
                  <a:pt x="174914" y="49470"/>
                </a:lnTo>
                <a:lnTo>
                  <a:pt x="175526" y="45801"/>
                </a:lnTo>
                <a:lnTo>
                  <a:pt x="176749" y="43600"/>
                </a:lnTo>
                <a:lnTo>
                  <a:pt x="178828" y="39849"/>
                </a:lnTo>
                <a:lnTo>
                  <a:pt x="183027" y="37974"/>
                </a:lnTo>
                <a:lnTo>
                  <a:pt x="196195" y="37974"/>
                </a:lnTo>
                <a:lnTo>
                  <a:pt x="201046" y="41480"/>
                </a:lnTo>
                <a:lnTo>
                  <a:pt x="203900" y="48492"/>
                </a:lnTo>
                <a:lnTo>
                  <a:pt x="205612" y="52691"/>
                </a:lnTo>
                <a:lnTo>
                  <a:pt x="206468" y="57501"/>
                </a:lnTo>
                <a:lnTo>
                  <a:pt x="206468" y="68468"/>
                </a:lnTo>
                <a:lnTo>
                  <a:pt x="205367" y="73309"/>
                </a:lnTo>
                <a:lnTo>
                  <a:pt x="203166" y="77447"/>
                </a:lnTo>
                <a:lnTo>
                  <a:pt x="200964" y="81585"/>
                </a:lnTo>
                <a:close/>
              </a:path>
              <a:path w="318434" h="88974">
                <a:moveTo>
                  <a:pt x="179165" y="74114"/>
                </a:moveTo>
                <a:lnTo>
                  <a:pt x="176331" y="67754"/>
                </a:lnTo>
                <a:lnTo>
                  <a:pt x="174914" y="61252"/>
                </a:lnTo>
                <a:lnTo>
                  <a:pt x="174914" y="49470"/>
                </a:lnTo>
                <a:lnTo>
                  <a:pt x="178272" y="15481"/>
                </a:lnTo>
                <a:lnTo>
                  <a:pt x="169986" y="25954"/>
                </a:lnTo>
                <a:lnTo>
                  <a:pt x="165014" y="37609"/>
                </a:lnTo>
                <a:lnTo>
                  <a:pt x="163357" y="50449"/>
                </a:lnTo>
                <a:lnTo>
                  <a:pt x="163448" y="53774"/>
                </a:lnTo>
                <a:lnTo>
                  <a:pt x="166036" y="66880"/>
                </a:lnTo>
                <a:lnTo>
                  <a:pt x="172193" y="77294"/>
                </a:lnTo>
                <a:lnTo>
                  <a:pt x="178084" y="84020"/>
                </a:lnTo>
                <a:lnTo>
                  <a:pt x="184617" y="87383"/>
                </a:lnTo>
                <a:lnTo>
                  <a:pt x="181998" y="80473"/>
                </a:lnTo>
                <a:lnTo>
                  <a:pt x="179165" y="7411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1" name="object 861"/>
          <p:cNvSpPr/>
          <p:nvPr/>
        </p:nvSpPr>
        <p:spPr>
          <a:xfrm>
            <a:off x="6422446" y="3985749"/>
            <a:ext cx="286817" cy="78506"/>
          </a:xfrm>
          <a:custGeom>
            <a:avLst/>
            <a:gdLst/>
            <a:ahLst/>
            <a:cxnLst/>
            <a:rect l="l" t="t" r="r" b="b"/>
            <a:pathLst>
              <a:path w="315499" h="88974">
                <a:moveTo>
                  <a:pt x="34325" y="36873"/>
                </a:moveTo>
                <a:lnTo>
                  <a:pt x="38015" y="34387"/>
                </a:lnTo>
                <a:lnTo>
                  <a:pt x="40298" y="32226"/>
                </a:lnTo>
                <a:lnTo>
                  <a:pt x="44253" y="28435"/>
                </a:lnTo>
                <a:lnTo>
                  <a:pt x="46229" y="24154"/>
                </a:lnTo>
                <a:lnTo>
                  <a:pt x="46229" y="14696"/>
                </a:lnTo>
                <a:lnTo>
                  <a:pt x="44292" y="10579"/>
                </a:lnTo>
                <a:lnTo>
                  <a:pt x="40420" y="7032"/>
                </a:lnTo>
                <a:lnTo>
                  <a:pt x="36548" y="3485"/>
                </a:lnTo>
                <a:lnTo>
                  <a:pt x="31328" y="1712"/>
                </a:lnTo>
                <a:lnTo>
                  <a:pt x="24765" y="1712"/>
                </a:lnTo>
                <a:lnTo>
                  <a:pt x="19181" y="5136"/>
                </a:lnTo>
                <a:lnTo>
                  <a:pt x="27782" y="5136"/>
                </a:lnTo>
                <a:lnTo>
                  <a:pt x="31400" y="6492"/>
                </a:lnTo>
                <a:lnTo>
                  <a:pt x="33785" y="9203"/>
                </a:lnTo>
                <a:lnTo>
                  <a:pt x="36170" y="11914"/>
                </a:lnTo>
                <a:lnTo>
                  <a:pt x="37362" y="15206"/>
                </a:lnTo>
                <a:lnTo>
                  <a:pt x="37362" y="23522"/>
                </a:lnTo>
                <a:lnTo>
                  <a:pt x="36098" y="27313"/>
                </a:lnTo>
                <a:lnTo>
                  <a:pt x="33571" y="30452"/>
                </a:lnTo>
                <a:lnTo>
                  <a:pt x="32103" y="32287"/>
                </a:lnTo>
                <a:lnTo>
                  <a:pt x="29454" y="34550"/>
                </a:lnTo>
                <a:lnTo>
                  <a:pt x="25621" y="37240"/>
                </a:lnTo>
                <a:lnTo>
                  <a:pt x="20933" y="34346"/>
                </a:lnTo>
                <a:lnTo>
                  <a:pt x="19568" y="46963"/>
                </a:lnTo>
                <a:lnTo>
                  <a:pt x="27476" y="52548"/>
                </a:lnTo>
                <a:lnTo>
                  <a:pt x="32704" y="56717"/>
                </a:lnTo>
                <a:lnTo>
                  <a:pt x="35253" y="59468"/>
                </a:lnTo>
                <a:lnTo>
                  <a:pt x="37800" y="62220"/>
                </a:lnTo>
                <a:lnTo>
                  <a:pt x="39074" y="65818"/>
                </a:lnTo>
                <a:lnTo>
                  <a:pt x="39074" y="74175"/>
                </a:lnTo>
                <a:lnTo>
                  <a:pt x="37871" y="77437"/>
                </a:lnTo>
                <a:lnTo>
                  <a:pt x="35466" y="80045"/>
                </a:lnTo>
                <a:lnTo>
                  <a:pt x="33062" y="82655"/>
                </a:lnTo>
                <a:lnTo>
                  <a:pt x="29515" y="83959"/>
                </a:lnTo>
                <a:lnTo>
                  <a:pt x="20382" y="83959"/>
                </a:lnTo>
                <a:lnTo>
                  <a:pt x="16724" y="82308"/>
                </a:lnTo>
                <a:lnTo>
                  <a:pt x="13849" y="79006"/>
                </a:lnTo>
                <a:lnTo>
                  <a:pt x="17570" y="87383"/>
                </a:lnTo>
                <a:lnTo>
                  <a:pt x="31634" y="87383"/>
                </a:lnTo>
                <a:lnTo>
                  <a:pt x="37557" y="85386"/>
                </a:lnTo>
                <a:lnTo>
                  <a:pt x="41979" y="81391"/>
                </a:lnTo>
                <a:lnTo>
                  <a:pt x="46402" y="77396"/>
                </a:lnTo>
                <a:lnTo>
                  <a:pt x="48614" y="72463"/>
                </a:lnTo>
                <a:lnTo>
                  <a:pt x="48614" y="61415"/>
                </a:lnTo>
                <a:lnTo>
                  <a:pt x="47116" y="56920"/>
                </a:lnTo>
                <a:lnTo>
                  <a:pt x="44120" y="53109"/>
                </a:lnTo>
                <a:lnTo>
                  <a:pt x="41123" y="49297"/>
                </a:lnTo>
                <a:lnTo>
                  <a:pt x="36159" y="44823"/>
                </a:lnTo>
                <a:lnTo>
                  <a:pt x="29229" y="39686"/>
                </a:lnTo>
                <a:lnTo>
                  <a:pt x="34325" y="36873"/>
                </a:lnTo>
                <a:close/>
              </a:path>
              <a:path w="315499" h="88974">
                <a:moveTo>
                  <a:pt x="2374" y="78160"/>
                </a:moveTo>
                <a:lnTo>
                  <a:pt x="7123" y="81849"/>
                </a:lnTo>
                <a:lnTo>
                  <a:pt x="11873" y="85539"/>
                </a:lnTo>
                <a:lnTo>
                  <a:pt x="17570" y="87383"/>
                </a:lnTo>
                <a:lnTo>
                  <a:pt x="13849" y="79006"/>
                </a:lnTo>
                <a:lnTo>
                  <a:pt x="10976" y="75704"/>
                </a:lnTo>
                <a:lnTo>
                  <a:pt x="9539" y="71260"/>
                </a:lnTo>
                <a:lnTo>
                  <a:pt x="9539" y="62414"/>
                </a:lnTo>
                <a:lnTo>
                  <a:pt x="10334" y="59030"/>
                </a:lnTo>
                <a:lnTo>
                  <a:pt x="11924" y="55524"/>
                </a:lnTo>
                <a:lnTo>
                  <a:pt x="13514" y="52018"/>
                </a:lnTo>
                <a:lnTo>
                  <a:pt x="16061" y="49164"/>
                </a:lnTo>
                <a:lnTo>
                  <a:pt x="19568" y="46963"/>
                </a:lnTo>
                <a:lnTo>
                  <a:pt x="20933" y="34346"/>
                </a:lnTo>
                <a:lnTo>
                  <a:pt x="17152" y="31258"/>
                </a:lnTo>
                <a:lnTo>
                  <a:pt x="14278" y="27976"/>
                </a:lnTo>
                <a:lnTo>
                  <a:pt x="11404" y="24694"/>
                </a:lnTo>
                <a:lnTo>
                  <a:pt x="9967" y="21137"/>
                </a:lnTo>
                <a:lnTo>
                  <a:pt x="9967" y="13921"/>
                </a:lnTo>
                <a:lnTo>
                  <a:pt x="11189" y="11047"/>
                </a:lnTo>
                <a:lnTo>
                  <a:pt x="16082" y="6319"/>
                </a:lnTo>
                <a:lnTo>
                  <a:pt x="19181" y="5136"/>
                </a:lnTo>
                <a:lnTo>
                  <a:pt x="24765" y="1712"/>
                </a:lnTo>
                <a:lnTo>
                  <a:pt x="17631" y="1712"/>
                </a:lnTo>
                <a:lnTo>
                  <a:pt x="11832" y="3587"/>
                </a:lnTo>
                <a:lnTo>
                  <a:pt x="7368" y="7338"/>
                </a:lnTo>
                <a:lnTo>
                  <a:pt x="2904" y="11088"/>
                </a:lnTo>
                <a:lnTo>
                  <a:pt x="671" y="15654"/>
                </a:lnTo>
                <a:lnTo>
                  <a:pt x="671" y="25764"/>
                </a:lnTo>
                <a:lnTo>
                  <a:pt x="2180" y="30086"/>
                </a:lnTo>
                <a:lnTo>
                  <a:pt x="5197" y="33999"/>
                </a:lnTo>
                <a:lnTo>
                  <a:pt x="7154" y="36567"/>
                </a:lnTo>
                <a:lnTo>
                  <a:pt x="10823" y="40012"/>
                </a:lnTo>
                <a:lnTo>
                  <a:pt x="16204" y="44334"/>
                </a:lnTo>
                <a:lnTo>
                  <a:pt x="10864" y="47921"/>
                </a:lnTo>
                <a:lnTo>
                  <a:pt x="7113" y="50999"/>
                </a:lnTo>
                <a:lnTo>
                  <a:pt x="4953" y="53567"/>
                </a:lnTo>
                <a:lnTo>
                  <a:pt x="1650" y="57522"/>
                </a:lnTo>
                <a:lnTo>
                  <a:pt x="0" y="62088"/>
                </a:lnTo>
                <a:lnTo>
                  <a:pt x="0" y="73299"/>
                </a:lnTo>
                <a:lnTo>
                  <a:pt x="2374" y="78160"/>
                </a:lnTo>
                <a:close/>
              </a:path>
              <a:path w="315499" h="88974">
                <a:moveTo>
                  <a:pt x="82614" y="76988"/>
                </a:moveTo>
                <a:lnTo>
                  <a:pt x="79923" y="74297"/>
                </a:lnTo>
                <a:lnTo>
                  <a:pt x="76376" y="73625"/>
                </a:lnTo>
                <a:lnTo>
                  <a:pt x="72819" y="74297"/>
                </a:lnTo>
                <a:lnTo>
                  <a:pt x="70089" y="76988"/>
                </a:lnTo>
                <a:lnTo>
                  <a:pt x="69405" y="80535"/>
                </a:lnTo>
                <a:lnTo>
                  <a:pt x="70078" y="84092"/>
                </a:lnTo>
                <a:lnTo>
                  <a:pt x="72768" y="86823"/>
                </a:lnTo>
                <a:lnTo>
                  <a:pt x="76376" y="87506"/>
                </a:lnTo>
                <a:lnTo>
                  <a:pt x="79974" y="86823"/>
                </a:lnTo>
                <a:lnTo>
                  <a:pt x="82624" y="84092"/>
                </a:lnTo>
                <a:lnTo>
                  <a:pt x="83286" y="80535"/>
                </a:lnTo>
                <a:lnTo>
                  <a:pt x="82614" y="76988"/>
                </a:lnTo>
                <a:close/>
              </a:path>
              <a:path w="315499" h="88974">
                <a:moveTo>
                  <a:pt x="127706" y="5197"/>
                </a:moveTo>
                <a:lnTo>
                  <a:pt x="131884" y="7847"/>
                </a:lnTo>
                <a:lnTo>
                  <a:pt x="134738" y="13147"/>
                </a:lnTo>
                <a:lnTo>
                  <a:pt x="137593" y="18447"/>
                </a:lnTo>
                <a:lnTo>
                  <a:pt x="139019" y="25336"/>
                </a:lnTo>
                <a:lnTo>
                  <a:pt x="141995" y="67387"/>
                </a:lnTo>
                <a:lnTo>
                  <a:pt x="145378" y="61680"/>
                </a:lnTo>
                <a:lnTo>
                  <a:pt x="147702" y="55280"/>
                </a:lnTo>
                <a:lnTo>
                  <a:pt x="150026" y="48879"/>
                </a:lnTo>
                <a:lnTo>
                  <a:pt x="151188" y="42581"/>
                </a:lnTo>
                <a:lnTo>
                  <a:pt x="151188" y="27579"/>
                </a:lnTo>
                <a:lnTo>
                  <a:pt x="148742" y="19598"/>
                </a:lnTo>
                <a:lnTo>
                  <a:pt x="143850" y="12444"/>
                </a:lnTo>
                <a:lnTo>
                  <a:pt x="138958" y="5289"/>
                </a:lnTo>
                <a:lnTo>
                  <a:pt x="132027" y="1712"/>
                </a:lnTo>
                <a:lnTo>
                  <a:pt x="115517" y="1712"/>
                </a:lnTo>
                <a:lnTo>
                  <a:pt x="118208" y="5197"/>
                </a:lnTo>
                <a:lnTo>
                  <a:pt x="127706" y="5197"/>
                </a:lnTo>
                <a:close/>
              </a:path>
              <a:path w="315499" h="88974">
                <a:moveTo>
                  <a:pt x="111012" y="83409"/>
                </a:moveTo>
                <a:lnTo>
                  <a:pt x="108199" y="84509"/>
                </a:lnTo>
                <a:lnTo>
                  <a:pt x="104671" y="85549"/>
                </a:lnTo>
                <a:lnTo>
                  <a:pt x="100433" y="86527"/>
                </a:lnTo>
                <a:lnTo>
                  <a:pt x="101045" y="88974"/>
                </a:lnTo>
                <a:lnTo>
                  <a:pt x="107812" y="88118"/>
                </a:lnTo>
                <a:lnTo>
                  <a:pt x="113417" y="86894"/>
                </a:lnTo>
                <a:lnTo>
                  <a:pt x="117861" y="85304"/>
                </a:lnTo>
                <a:lnTo>
                  <a:pt x="125810" y="82492"/>
                </a:lnTo>
                <a:lnTo>
                  <a:pt x="132373" y="78191"/>
                </a:lnTo>
                <a:lnTo>
                  <a:pt x="137550" y="72402"/>
                </a:lnTo>
                <a:lnTo>
                  <a:pt x="141995" y="67387"/>
                </a:lnTo>
                <a:lnTo>
                  <a:pt x="139019" y="25336"/>
                </a:lnTo>
                <a:lnTo>
                  <a:pt x="138835" y="40206"/>
                </a:lnTo>
                <a:lnTo>
                  <a:pt x="138713" y="42835"/>
                </a:lnTo>
                <a:lnTo>
                  <a:pt x="138571" y="44354"/>
                </a:lnTo>
                <a:lnTo>
                  <a:pt x="136318" y="47126"/>
                </a:lnTo>
                <a:lnTo>
                  <a:pt x="133362" y="48675"/>
                </a:lnTo>
                <a:lnTo>
                  <a:pt x="130407" y="50224"/>
                </a:lnTo>
                <a:lnTo>
                  <a:pt x="127542" y="50999"/>
                </a:lnTo>
                <a:lnTo>
                  <a:pt x="118737" y="50999"/>
                </a:lnTo>
                <a:lnTo>
                  <a:pt x="114569" y="48472"/>
                </a:lnTo>
                <a:lnTo>
                  <a:pt x="112265" y="43416"/>
                </a:lnTo>
                <a:lnTo>
                  <a:pt x="109962" y="38361"/>
                </a:lnTo>
                <a:lnTo>
                  <a:pt x="108811" y="32858"/>
                </a:lnTo>
                <a:lnTo>
                  <a:pt x="108811" y="19690"/>
                </a:lnTo>
                <a:lnTo>
                  <a:pt x="110044" y="14268"/>
                </a:lnTo>
                <a:lnTo>
                  <a:pt x="112510" y="10640"/>
                </a:lnTo>
                <a:lnTo>
                  <a:pt x="114976" y="7012"/>
                </a:lnTo>
                <a:lnTo>
                  <a:pt x="118208" y="5197"/>
                </a:lnTo>
                <a:lnTo>
                  <a:pt x="115517" y="1712"/>
                </a:lnTo>
                <a:lnTo>
                  <a:pt x="109330" y="4525"/>
                </a:lnTo>
                <a:lnTo>
                  <a:pt x="104499" y="10151"/>
                </a:lnTo>
                <a:lnTo>
                  <a:pt x="99669" y="15776"/>
                </a:lnTo>
                <a:lnTo>
                  <a:pt x="97253" y="22931"/>
                </a:lnTo>
                <a:lnTo>
                  <a:pt x="97253" y="38422"/>
                </a:lnTo>
                <a:lnTo>
                  <a:pt x="99282" y="44283"/>
                </a:lnTo>
                <a:lnTo>
                  <a:pt x="103338" y="49195"/>
                </a:lnTo>
                <a:lnTo>
                  <a:pt x="107393" y="54108"/>
                </a:lnTo>
                <a:lnTo>
                  <a:pt x="112887" y="56564"/>
                </a:lnTo>
                <a:lnTo>
                  <a:pt x="121570" y="56564"/>
                </a:lnTo>
                <a:lnTo>
                  <a:pt x="125627" y="55830"/>
                </a:lnTo>
                <a:lnTo>
                  <a:pt x="129704" y="54974"/>
                </a:lnTo>
                <a:lnTo>
                  <a:pt x="133251" y="53404"/>
                </a:lnTo>
                <a:lnTo>
                  <a:pt x="136267" y="51122"/>
                </a:lnTo>
                <a:lnTo>
                  <a:pt x="138407" y="49531"/>
                </a:lnTo>
                <a:lnTo>
                  <a:pt x="137754" y="52956"/>
                </a:lnTo>
                <a:lnTo>
                  <a:pt x="136134" y="57206"/>
                </a:lnTo>
                <a:lnTo>
                  <a:pt x="133546" y="62281"/>
                </a:lnTo>
                <a:lnTo>
                  <a:pt x="130958" y="67357"/>
                </a:lnTo>
                <a:lnTo>
                  <a:pt x="127503" y="71953"/>
                </a:lnTo>
                <a:lnTo>
                  <a:pt x="123181" y="76071"/>
                </a:lnTo>
                <a:lnTo>
                  <a:pt x="120123" y="78965"/>
                </a:lnTo>
                <a:lnTo>
                  <a:pt x="116068" y="81411"/>
                </a:lnTo>
                <a:lnTo>
                  <a:pt x="111012" y="83409"/>
                </a:lnTo>
                <a:close/>
              </a:path>
              <a:path w="315499" h="88974">
                <a:moveTo>
                  <a:pt x="164519" y="32409"/>
                </a:moveTo>
                <a:lnTo>
                  <a:pt x="164091" y="33877"/>
                </a:lnTo>
                <a:lnTo>
                  <a:pt x="166598" y="34611"/>
                </a:lnTo>
                <a:lnTo>
                  <a:pt x="171979" y="34611"/>
                </a:lnTo>
                <a:lnTo>
                  <a:pt x="177788" y="35895"/>
                </a:lnTo>
                <a:lnTo>
                  <a:pt x="184026" y="38463"/>
                </a:lnTo>
                <a:lnTo>
                  <a:pt x="187379" y="40022"/>
                </a:lnTo>
                <a:lnTo>
                  <a:pt x="197522" y="48871"/>
                </a:lnTo>
                <a:lnTo>
                  <a:pt x="200903" y="61272"/>
                </a:lnTo>
                <a:lnTo>
                  <a:pt x="200903" y="67306"/>
                </a:lnTo>
                <a:lnTo>
                  <a:pt x="199150" y="72391"/>
                </a:lnTo>
                <a:lnTo>
                  <a:pt x="195644" y="76529"/>
                </a:lnTo>
                <a:lnTo>
                  <a:pt x="192139" y="80667"/>
                </a:lnTo>
                <a:lnTo>
                  <a:pt x="188042" y="82736"/>
                </a:lnTo>
                <a:lnTo>
                  <a:pt x="181315" y="82736"/>
                </a:lnTo>
                <a:lnTo>
                  <a:pt x="178410" y="81422"/>
                </a:lnTo>
                <a:lnTo>
                  <a:pt x="174639" y="78792"/>
                </a:lnTo>
                <a:lnTo>
                  <a:pt x="170868" y="76163"/>
                </a:lnTo>
                <a:lnTo>
                  <a:pt x="167821" y="74848"/>
                </a:lnTo>
                <a:lnTo>
                  <a:pt x="165497" y="74848"/>
                </a:lnTo>
                <a:lnTo>
                  <a:pt x="161430" y="76224"/>
                </a:lnTo>
                <a:lnTo>
                  <a:pt x="160115" y="79434"/>
                </a:lnTo>
                <a:lnTo>
                  <a:pt x="160115" y="82695"/>
                </a:lnTo>
                <a:lnTo>
                  <a:pt x="162154" y="84958"/>
                </a:lnTo>
                <a:lnTo>
                  <a:pt x="166231" y="86222"/>
                </a:lnTo>
                <a:lnTo>
                  <a:pt x="168677" y="86997"/>
                </a:lnTo>
                <a:lnTo>
                  <a:pt x="171897" y="87383"/>
                </a:lnTo>
                <a:lnTo>
                  <a:pt x="176564" y="87379"/>
                </a:lnTo>
                <a:lnTo>
                  <a:pt x="189632" y="85016"/>
                </a:lnTo>
                <a:lnTo>
                  <a:pt x="200261" y="78333"/>
                </a:lnTo>
                <a:lnTo>
                  <a:pt x="206682" y="72300"/>
                </a:lnTo>
                <a:lnTo>
                  <a:pt x="209892" y="64778"/>
                </a:lnTo>
                <a:lnTo>
                  <a:pt x="209892" y="51733"/>
                </a:lnTo>
                <a:lnTo>
                  <a:pt x="209139" y="47911"/>
                </a:lnTo>
                <a:lnTo>
                  <a:pt x="207630" y="44303"/>
                </a:lnTo>
                <a:lnTo>
                  <a:pt x="206121" y="40695"/>
                </a:lnTo>
                <a:lnTo>
                  <a:pt x="203900" y="37444"/>
                </a:lnTo>
                <a:lnTo>
                  <a:pt x="200964" y="34550"/>
                </a:lnTo>
                <a:lnTo>
                  <a:pt x="197540" y="31207"/>
                </a:lnTo>
                <a:lnTo>
                  <a:pt x="193279" y="28679"/>
                </a:lnTo>
                <a:lnTo>
                  <a:pt x="188184" y="26967"/>
                </a:lnTo>
                <a:lnTo>
                  <a:pt x="185085" y="25948"/>
                </a:lnTo>
                <a:lnTo>
                  <a:pt x="180193" y="24868"/>
                </a:lnTo>
                <a:lnTo>
                  <a:pt x="173508" y="23726"/>
                </a:lnTo>
                <a:lnTo>
                  <a:pt x="178706" y="13025"/>
                </a:lnTo>
                <a:lnTo>
                  <a:pt x="203227" y="13025"/>
                </a:lnTo>
                <a:lnTo>
                  <a:pt x="206101" y="12168"/>
                </a:lnTo>
                <a:lnTo>
                  <a:pt x="210871" y="856"/>
                </a:lnTo>
                <a:lnTo>
                  <a:pt x="209892" y="0"/>
                </a:lnTo>
                <a:lnTo>
                  <a:pt x="207110" y="2507"/>
                </a:lnTo>
                <a:lnTo>
                  <a:pt x="204083" y="3179"/>
                </a:lnTo>
                <a:lnTo>
                  <a:pt x="177849" y="3179"/>
                </a:lnTo>
                <a:lnTo>
                  <a:pt x="164519" y="32409"/>
                </a:lnTo>
                <a:close/>
              </a:path>
              <a:path w="315499" h="88974">
                <a:moveTo>
                  <a:pt x="290305" y="82308"/>
                </a:moveTo>
                <a:lnTo>
                  <a:pt x="286758" y="80168"/>
                </a:lnTo>
                <a:lnTo>
                  <a:pt x="290122" y="86222"/>
                </a:lnTo>
                <a:lnTo>
                  <a:pt x="297746" y="86222"/>
                </a:lnTo>
                <a:lnTo>
                  <a:pt x="292751" y="82308"/>
                </a:lnTo>
                <a:lnTo>
                  <a:pt x="290305" y="82308"/>
                </a:lnTo>
                <a:close/>
              </a:path>
              <a:path w="315499" h="88974">
                <a:moveTo>
                  <a:pt x="257405" y="36506"/>
                </a:moveTo>
                <a:lnTo>
                  <a:pt x="253248" y="42581"/>
                </a:lnTo>
                <a:lnTo>
                  <a:pt x="248662" y="45618"/>
                </a:lnTo>
                <a:lnTo>
                  <a:pt x="240998" y="45618"/>
                </a:lnTo>
                <a:lnTo>
                  <a:pt x="241385" y="49898"/>
                </a:lnTo>
                <a:lnTo>
                  <a:pt x="248519" y="49898"/>
                </a:lnTo>
                <a:lnTo>
                  <a:pt x="254543" y="46403"/>
                </a:lnTo>
                <a:lnTo>
                  <a:pt x="259455" y="39411"/>
                </a:lnTo>
                <a:lnTo>
                  <a:pt x="261564" y="30432"/>
                </a:lnTo>
                <a:lnTo>
                  <a:pt x="257405" y="36506"/>
                </a:lnTo>
                <a:close/>
              </a:path>
              <a:path w="315499" h="88974">
                <a:moveTo>
                  <a:pt x="227952" y="42662"/>
                </a:moveTo>
                <a:lnTo>
                  <a:pt x="231050" y="45557"/>
                </a:lnTo>
                <a:lnTo>
                  <a:pt x="234149" y="48451"/>
                </a:lnTo>
                <a:lnTo>
                  <a:pt x="237593" y="49898"/>
                </a:lnTo>
                <a:lnTo>
                  <a:pt x="241385" y="49898"/>
                </a:lnTo>
                <a:lnTo>
                  <a:pt x="240998" y="45618"/>
                </a:lnTo>
                <a:lnTo>
                  <a:pt x="237746" y="43325"/>
                </a:lnTo>
                <a:lnTo>
                  <a:pt x="235820" y="39686"/>
                </a:lnTo>
                <a:lnTo>
                  <a:pt x="235820" y="31044"/>
                </a:lnTo>
                <a:lnTo>
                  <a:pt x="237869" y="24531"/>
                </a:lnTo>
                <a:lnTo>
                  <a:pt x="241966" y="17458"/>
                </a:lnTo>
                <a:lnTo>
                  <a:pt x="246063" y="10385"/>
                </a:lnTo>
                <a:lnTo>
                  <a:pt x="250088" y="6849"/>
                </a:lnTo>
                <a:lnTo>
                  <a:pt x="254042" y="6849"/>
                </a:lnTo>
                <a:lnTo>
                  <a:pt x="255132" y="7327"/>
                </a:lnTo>
                <a:lnTo>
                  <a:pt x="258935" y="9845"/>
                </a:lnTo>
                <a:lnTo>
                  <a:pt x="262268" y="10946"/>
                </a:lnTo>
                <a:lnTo>
                  <a:pt x="263643" y="14064"/>
                </a:lnTo>
                <a:lnTo>
                  <a:pt x="263643" y="23808"/>
                </a:lnTo>
                <a:lnTo>
                  <a:pt x="261564" y="30432"/>
                </a:lnTo>
                <a:lnTo>
                  <a:pt x="259455" y="39411"/>
                </a:lnTo>
                <a:lnTo>
                  <a:pt x="264367" y="32420"/>
                </a:lnTo>
                <a:lnTo>
                  <a:pt x="266823" y="25255"/>
                </a:lnTo>
                <a:lnTo>
                  <a:pt x="266823" y="17917"/>
                </a:lnTo>
                <a:lnTo>
                  <a:pt x="266640" y="14584"/>
                </a:lnTo>
                <a:lnTo>
                  <a:pt x="265967" y="11863"/>
                </a:lnTo>
                <a:lnTo>
                  <a:pt x="269025" y="12596"/>
                </a:lnTo>
                <a:lnTo>
                  <a:pt x="272510" y="13025"/>
                </a:lnTo>
                <a:lnTo>
                  <a:pt x="277199" y="13025"/>
                </a:lnTo>
                <a:lnTo>
                  <a:pt x="280704" y="12352"/>
                </a:lnTo>
                <a:lnTo>
                  <a:pt x="284496" y="10966"/>
                </a:lnTo>
                <a:lnTo>
                  <a:pt x="287553" y="9539"/>
                </a:lnTo>
                <a:lnTo>
                  <a:pt x="243953" y="87812"/>
                </a:lnTo>
                <a:lnTo>
                  <a:pt x="249885" y="87812"/>
                </a:lnTo>
                <a:lnTo>
                  <a:pt x="298132" y="1406"/>
                </a:lnTo>
                <a:lnTo>
                  <a:pt x="293240" y="1406"/>
                </a:lnTo>
                <a:lnTo>
                  <a:pt x="290917" y="3689"/>
                </a:lnTo>
                <a:lnTo>
                  <a:pt x="286575" y="6604"/>
                </a:lnTo>
                <a:lnTo>
                  <a:pt x="282620" y="8887"/>
                </a:lnTo>
                <a:lnTo>
                  <a:pt x="278300" y="10028"/>
                </a:lnTo>
                <a:lnTo>
                  <a:pt x="271818" y="10028"/>
                </a:lnTo>
                <a:lnTo>
                  <a:pt x="268352" y="9539"/>
                </a:lnTo>
                <a:lnTo>
                  <a:pt x="265314" y="8642"/>
                </a:lnTo>
                <a:lnTo>
                  <a:pt x="262054" y="5748"/>
                </a:lnTo>
                <a:lnTo>
                  <a:pt x="259546" y="4158"/>
                </a:lnTo>
                <a:lnTo>
                  <a:pt x="255897" y="3179"/>
                </a:lnTo>
                <a:lnTo>
                  <a:pt x="246318" y="3179"/>
                </a:lnTo>
                <a:lnTo>
                  <a:pt x="240059" y="6441"/>
                </a:lnTo>
                <a:lnTo>
                  <a:pt x="234597" y="12963"/>
                </a:lnTo>
                <a:lnTo>
                  <a:pt x="229135" y="19486"/>
                </a:lnTo>
                <a:lnTo>
                  <a:pt x="226403" y="26111"/>
                </a:lnTo>
                <a:lnTo>
                  <a:pt x="226403" y="38422"/>
                </a:lnTo>
                <a:lnTo>
                  <a:pt x="227952" y="42662"/>
                </a:lnTo>
                <a:close/>
              </a:path>
              <a:path w="315499" h="88974">
                <a:moveTo>
                  <a:pt x="276454" y="79240"/>
                </a:moveTo>
                <a:lnTo>
                  <a:pt x="279451" y="82033"/>
                </a:lnTo>
                <a:lnTo>
                  <a:pt x="282447" y="84826"/>
                </a:lnTo>
                <a:lnTo>
                  <a:pt x="286005" y="86222"/>
                </a:lnTo>
                <a:lnTo>
                  <a:pt x="290122" y="86222"/>
                </a:lnTo>
                <a:lnTo>
                  <a:pt x="286758" y="80168"/>
                </a:lnTo>
                <a:lnTo>
                  <a:pt x="284435" y="76682"/>
                </a:lnTo>
                <a:lnTo>
                  <a:pt x="284435" y="68570"/>
                </a:lnTo>
                <a:lnTo>
                  <a:pt x="286330" y="62149"/>
                </a:lnTo>
                <a:lnTo>
                  <a:pt x="290122" y="54729"/>
                </a:lnTo>
                <a:lnTo>
                  <a:pt x="293913" y="47310"/>
                </a:lnTo>
                <a:lnTo>
                  <a:pt x="298235" y="43600"/>
                </a:lnTo>
                <a:lnTo>
                  <a:pt x="305776" y="43600"/>
                </a:lnTo>
                <a:lnTo>
                  <a:pt x="307958" y="44558"/>
                </a:lnTo>
                <a:lnTo>
                  <a:pt x="311300" y="48390"/>
                </a:lnTo>
                <a:lnTo>
                  <a:pt x="312136" y="51060"/>
                </a:lnTo>
                <a:lnTo>
                  <a:pt x="312136" y="60029"/>
                </a:lnTo>
                <a:lnTo>
                  <a:pt x="310148" y="66052"/>
                </a:lnTo>
                <a:lnTo>
                  <a:pt x="306174" y="72555"/>
                </a:lnTo>
                <a:lnTo>
                  <a:pt x="302199" y="79057"/>
                </a:lnTo>
                <a:lnTo>
                  <a:pt x="297724" y="82308"/>
                </a:lnTo>
                <a:lnTo>
                  <a:pt x="292751" y="82308"/>
                </a:lnTo>
                <a:lnTo>
                  <a:pt x="297746" y="86222"/>
                </a:lnTo>
                <a:lnTo>
                  <a:pt x="303881" y="82492"/>
                </a:lnTo>
                <a:lnTo>
                  <a:pt x="308528" y="75031"/>
                </a:lnTo>
                <a:lnTo>
                  <a:pt x="313175" y="67571"/>
                </a:lnTo>
                <a:lnTo>
                  <a:pt x="315499" y="60763"/>
                </a:lnTo>
                <a:lnTo>
                  <a:pt x="315499" y="48859"/>
                </a:lnTo>
                <a:lnTo>
                  <a:pt x="314134" y="44925"/>
                </a:lnTo>
                <a:lnTo>
                  <a:pt x="311401" y="42805"/>
                </a:lnTo>
                <a:lnTo>
                  <a:pt x="308670" y="40685"/>
                </a:lnTo>
                <a:lnTo>
                  <a:pt x="305532" y="39625"/>
                </a:lnTo>
                <a:lnTo>
                  <a:pt x="295177" y="39625"/>
                </a:lnTo>
                <a:lnTo>
                  <a:pt x="288970" y="42754"/>
                </a:lnTo>
                <a:lnTo>
                  <a:pt x="283364" y="49012"/>
                </a:lnTo>
                <a:lnTo>
                  <a:pt x="277758" y="55270"/>
                </a:lnTo>
                <a:lnTo>
                  <a:pt x="274956" y="61925"/>
                </a:lnTo>
                <a:lnTo>
                  <a:pt x="274956" y="74889"/>
                </a:lnTo>
                <a:lnTo>
                  <a:pt x="276454" y="7924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2" name="object 862"/>
          <p:cNvSpPr/>
          <p:nvPr/>
        </p:nvSpPr>
        <p:spPr>
          <a:xfrm>
            <a:off x="6832310" y="3987206"/>
            <a:ext cx="286817" cy="75970"/>
          </a:xfrm>
          <a:custGeom>
            <a:avLst/>
            <a:gdLst/>
            <a:ahLst/>
            <a:cxnLst/>
            <a:rect l="l" t="t" r="r" b="b"/>
            <a:pathLst>
              <a:path w="315499" h="86099">
                <a:moveTo>
                  <a:pt x="2374" y="76509"/>
                </a:moveTo>
                <a:lnTo>
                  <a:pt x="7123" y="80198"/>
                </a:lnTo>
                <a:lnTo>
                  <a:pt x="11873" y="83888"/>
                </a:lnTo>
                <a:lnTo>
                  <a:pt x="17570" y="85732"/>
                </a:lnTo>
                <a:lnTo>
                  <a:pt x="13849" y="77355"/>
                </a:lnTo>
                <a:lnTo>
                  <a:pt x="10976" y="74053"/>
                </a:lnTo>
                <a:lnTo>
                  <a:pt x="9539" y="69609"/>
                </a:lnTo>
                <a:lnTo>
                  <a:pt x="9539" y="60763"/>
                </a:lnTo>
                <a:lnTo>
                  <a:pt x="10334" y="57379"/>
                </a:lnTo>
                <a:lnTo>
                  <a:pt x="11924" y="53873"/>
                </a:lnTo>
                <a:lnTo>
                  <a:pt x="13514" y="50367"/>
                </a:lnTo>
                <a:lnTo>
                  <a:pt x="16061" y="47513"/>
                </a:lnTo>
                <a:lnTo>
                  <a:pt x="19568" y="45312"/>
                </a:lnTo>
                <a:lnTo>
                  <a:pt x="20933" y="32695"/>
                </a:lnTo>
                <a:lnTo>
                  <a:pt x="17152" y="29607"/>
                </a:lnTo>
                <a:lnTo>
                  <a:pt x="14278" y="26325"/>
                </a:lnTo>
                <a:lnTo>
                  <a:pt x="11404" y="23043"/>
                </a:lnTo>
                <a:lnTo>
                  <a:pt x="9967" y="19486"/>
                </a:lnTo>
                <a:lnTo>
                  <a:pt x="9967" y="12270"/>
                </a:lnTo>
                <a:lnTo>
                  <a:pt x="11189" y="9396"/>
                </a:lnTo>
                <a:lnTo>
                  <a:pt x="16082" y="4667"/>
                </a:lnTo>
                <a:lnTo>
                  <a:pt x="19181" y="3485"/>
                </a:lnTo>
                <a:lnTo>
                  <a:pt x="24765" y="61"/>
                </a:lnTo>
                <a:lnTo>
                  <a:pt x="17631" y="61"/>
                </a:lnTo>
                <a:lnTo>
                  <a:pt x="11832" y="1936"/>
                </a:lnTo>
                <a:lnTo>
                  <a:pt x="7368" y="5686"/>
                </a:lnTo>
                <a:lnTo>
                  <a:pt x="2904" y="9437"/>
                </a:lnTo>
                <a:lnTo>
                  <a:pt x="671" y="14003"/>
                </a:lnTo>
                <a:lnTo>
                  <a:pt x="671" y="24113"/>
                </a:lnTo>
                <a:lnTo>
                  <a:pt x="2180" y="28435"/>
                </a:lnTo>
                <a:lnTo>
                  <a:pt x="5197" y="32348"/>
                </a:lnTo>
                <a:lnTo>
                  <a:pt x="7154" y="34916"/>
                </a:lnTo>
                <a:lnTo>
                  <a:pt x="10823" y="38361"/>
                </a:lnTo>
                <a:lnTo>
                  <a:pt x="16204" y="42682"/>
                </a:lnTo>
                <a:lnTo>
                  <a:pt x="10864" y="46270"/>
                </a:lnTo>
                <a:lnTo>
                  <a:pt x="7113" y="49348"/>
                </a:lnTo>
                <a:lnTo>
                  <a:pt x="4953" y="51916"/>
                </a:lnTo>
                <a:lnTo>
                  <a:pt x="1650" y="55871"/>
                </a:lnTo>
                <a:lnTo>
                  <a:pt x="0" y="60437"/>
                </a:lnTo>
                <a:lnTo>
                  <a:pt x="0" y="71648"/>
                </a:lnTo>
                <a:lnTo>
                  <a:pt x="2374" y="76509"/>
                </a:lnTo>
                <a:close/>
              </a:path>
              <a:path w="315499" h="86099">
                <a:moveTo>
                  <a:pt x="82614" y="75337"/>
                </a:moveTo>
                <a:lnTo>
                  <a:pt x="79923" y="72646"/>
                </a:lnTo>
                <a:lnTo>
                  <a:pt x="76376" y="71974"/>
                </a:lnTo>
                <a:lnTo>
                  <a:pt x="72819" y="72646"/>
                </a:lnTo>
                <a:lnTo>
                  <a:pt x="70089" y="75337"/>
                </a:lnTo>
                <a:lnTo>
                  <a:pt x="69405" y="78884"/>
                </a:lnTo>
                <a:lnTo>
                  <a:pt x="70078" y="82440"/>
                </a:lnTo>
                <a:lnTo>
                  <a:pt x="72768" y="85172"/>
                </a:lnTo>
                <a:lnTo>
                  <a:pt x="76376" y="85855"/>
                </a:lnTo>
                <a:lnTo>
                  <a:pt x="79974" y="85172"/>
                </a:lnTo>
                <a:lnTo>
                  <a:pt x="82624" y="82440"/>
                </a:lnTo>
                <a:lnTo>
                  <a:pt x="83286" y="78884"/>
                </a:lnTo>
                <a:lnTo>
                  <a:pt x="82614" y="75337"/>
                </a:lnTo>
                <a:close/>
              </a:path>
              <a:path w="315499" h="86099">
                <a:moveTo>
                  <a:pt x="130152" y="63535"/>
                </a:moveTo>
                <a:lnTo>
                  <a:pt x="130152" y="84387"/>
                </a:lnTo>
                <a:lnTo>
                  <a:pt x="139875" y="84387"/>
                </a:lnTo>
                <a:lnTo>
                  <a:pt x="139875" y="63535"/>
                </a:lnTo>
                <a:lnTo>
                  <a:pt x="152655" y="63535"/>
                </a:lnTo>
                <a:lnTo>
                  <a:pt x="152655" y="55402"/>
                </a:lnTo>
                <a:lnTo>
                  <a:pt x="139875" y="55402"/>
                </a:lnTo>
                <a:lnTo>
                  <a:pt x="139875" y="367"/>
                </a:lnTo>
                <a:lnTo>
                  <a:pt x="134066" y="367"/>
                </a:lnTo>
                <a:lnTo>
                  <a:pt x="130030" y="12964"/>
                </a:lnTo>
                <a:lnTo>
                  <a:pt x="130030" y="55402"/>
                </a:lnTo>
                <a:lnTo>
                  <a:pt x="94929" y="55402"/>
                </a:lnTo>
                <a:lnTo>
                  <a:pt x="94929" y="63535"/>
                </a:lnTo>
                <a:lnTo>
                  <a:pt x="130152" y="63535"/>
                </a:lnTo>
                <a:close/>
              </a:path>
              <a:path w="315499" h="86099">
                <a:moveTo>
                  <a:pt x="134066" y="367"/>
                </a:moveTo>
                <a:lnTo>
                  <a:pt x="94929" y="55402"/>
                </a:lnTo>
                <a:lnTo>
                  <a:pt x="100005" y="55402"/>
                </a:lnTo>
                <a:lnTo>
                  <a:pt x="130030" y="12964"/>
                </a:lnTo>
                <a:lnTo>
                  <a:pt x="134066" y="367"/>
                </a:lnTo>
                <a:close/>
              </a:path>
              <a:path w="315499" h="86099">
                <a:moveTo>
                  <a:pt x="172223" y="74848"/>
                </a:moveTo>
                <a:lnTo>
                  <a:pt x="178677" y="68158"/>
                </a:lnTo>
                <a:lnTo>
                  <a:pt x="189153" y="57019"/>
                </a:lnTo>
                <a:lnTo>
                  <a:pt x="197011" y="48221"/>
                </a:lnTo>
                <a:lnTo>
                  <a:pt x="202248" y="41765"/>
                </a:lnTo>
                <a:lnTo>
                  <a:pt x="206855" y="35569"/>
                </a:lnTo>
                <a:lnTo>
                  <a:pt x="209158" y="29128"/>
                </a:lnTo>
                <a:lnTo>
                  <a:pt x="209158" y="16163"/>
                </a:lnTo>
                <a:lnTo>
                  <a:pt x="207029" y="10854"/>
                </a:lnTo>
                <a:lnTo>
                  <a:pt x="202767" y="6512"/>
                </a:lnTo>
                <a:lnTo>
                  <a:pt x="198508" y="2170"/>
                </a:lnTo>
                <a:lnTo>
                  <a:pt x="192934" y="0"/>
                </a:lnTo>
                <a:lnTo>
                  <a:pt x="180459" y="0"/>
                </a:lnTo>
                <a:lnTo>
                  <a:pt x="175231" y="1824"/>
                </a:lnTo>
                <a:lnTo>
                  <a:pt x="170358" y="5472"/>
                </a:lnTo>
                <a:lnTo>
                  <a:pt x="165486" y="9121"/>
                </a:lnTo>
                <a:lnTo>
                  <a:pt x="162031" y="15634"/>
                </a:lnTo>
                <a:lnTo>
                  <a:pt x="159993" y="25010"/>
                </a:lnTo>
                <a:lnTo>
                  <a:pt x="162623" y="25560"/>
                </a:lnTo>
                <a:lnTo>
                  <a:pt x="164376" y="20913"/>
                </a:lnTo>
                <a:lnTo>
                  <a:pt x="166211" y="17468"/>
                </a:lnTo>
                <a:lnTo>
                  <a:pt x="168126" y="15226"/>
                </a:lnTo>
                <a:lnTo>
                  <a:pt x="171592" y="11149"/>
                </a:lnTo>
                <a:lnTo>
                  <a:pt x="176117" y="9111"/>
                </a:lnTo>
                <a:lnTo>
                  <a:pt x="186226" y="9111"/>
                </a:lnTo>
                <a:lnTo>
                  <a:pt x="190121" y="10691"/>
                </a:lnTo>
                <a:lnTo>
                  <a:pt x="193382" y="13850"/>
                </a:lnTo>
                <a:lnTo>
                  <a:pt x="196642" y="17010"/>
                </a:lnTo>
                <a:lnTo>
                  <a:pt x="198273" y="21606"/>
                </a:lnTo>
                <a:lnTo>
                  <a:pt x="198273" y="34529"/>
                </a:lnTo>
                <a:lnTo>
                  <a:pt x="195603" y="41602"/>
                </a:lnTo>
                <a:lnTo>
                  <a:pt x="190263" y="48859"/>
                </a:lnTo>
                <a:lnTo>
                  <a:pt x="187203" y="52818"/>
                </a:lnTo>
                <a:lnTo>
                  <a:pt x="180313" y="60964"/>
                </a:lnTo>
                <a:lnTo>
                  <a:pt x="171202" y="71018"/>
                </a:lnTo>
                <a:lnTo>
                  <a:pt x="159871" y="82981"/>
                </a:lnTo>
                <a:lnTo>
                  <a:pt x="159871" y="84387"/>
                </a:lnTo>
                <a:lnTo>
                  <a:pt x="208730" y="84387"/>
                </a:lnTo>
                <a:lnTo>
                  <a:pt x="215518" y="67326"/>
                </a:lnTo>
                <a:lnTo>
                  <a:pt x="213927" y="66592"/>
                </a:lnTo>
                <a:lnTo>
                  <a:pt x="211930" y="70221"/>
                </a:lnTo>
                <a:lnTo>
                  <a:pt x="210137" y="72504"/>
                </a:lnTo>
                <a:lnTo>
                  <a:pt x="206956" y="74379"/>
                </a:lnTo>
                <a:lnTo>
                  <a:pt x="204205" y="74848"/>
                </a:lnTo>
                <a:lnTo>
                  <a:pt x="172223" y="74848"/>
                </a:lnTo>
                <a:close/>
              </a:path>
              <a:path w="315499" h="86099">
                <a:moveTo>
                  <a:pt x="290305" y="80657"/>
                </a:moveTo>
                <a:lnTo>
                  <a:pt x="286758" y="78517"/>
                </a:lnTo>
                <a:lnTo>
                  <a:pt x="290122" y="84571"/>
                </a:lnTo>
                <a:lnTo>
                  <a:pt x="297746" y="84571"/>
                </a:lnTo>
                <a:lnTo>
                  <a:pt x="292751" y="80657"/>
                </a:lnTo>
                <a:lnTo>
                  <a:pt x="290305" y="80657"/>
                </a:lnTo>
                <a:close/>
              </a:path>
              <a:path w="315499" h="86099">
                <a:moveTo>
                  <a:pt x="257405" y="34855"/>
                </a:moveTo>
                <a:lnTo>
                  <a:pt x="253248" y="40930"/>
                </a:lnTo>
                <a:lnTo>
                  <a:pt x="248662" y="43967"/>
                </a:lnTo>
                <a:lnTo>
                  <a:pt x="240998" y="43967"/>
                </a:lnTo>
                <a:lnTo>
                  <a:pt x="241385" y="48247"/>
                </a:lnTo>
                <a:lnTo>
                  <a:pt x="248519" y="48247"/>
                </a:lnTo>
                <a:lnTo>
                  <a:pt x="254543" y="44751"/>
                </a:lnTo>
                <a:lnTo>
                  <a:pt x="259455" y="37760"/>
                </a:lnTo>
                <a:lnTo>
                  <a:pt x="261564" y="28781"/>
                </a:lnTo>
                <a:lnTo>
                  <a:pt x="257405" y="34855"/>
                </a:lnTo>
                <a:close/>
              </a:path>
              <a:path w="315499" h="86099">
                <a:moveTo>
                  <a:pt x="227952" y="41011"/>
                </a:moveTo>
                <a:lnTo>
                  <a:pt x="231050" y="43906"/>
                </a:lnTo>
                <a:lnTo>
                  <a:pt x="234149" y="46800"/>
                </a:lnTo>
                <a:lnTo>
                  <a:pt x="237593" y="48247"/>
                </a:lnTo>
                <a:lnTo>
                  <a:pt x="241385" y="48247"/>
                </a:lnTo>
                <a:lnTo>
                  <a:pt x="240998" y="43967"/>
                </a:lnTo>
                <a:lnTo>
                  <a:pt x="237746" y="41674"/>
                </a:lnTo>
                <a:lnTo>
                  <a:pt x="235820" y="38035"/>
                </a:lnTo>
                <a:lnTo>
                  <a:pt x="235820" y="29392"/>
                </a:lnTo>
                <a:lnTo>
                  <a:pt x="237869" y="22880"/>
                </a:lnTo>
                <a:lnTo>
                  <a:pt x="241966" y="15807"/>
                </a:lnTo>
                <a:lnTo>
                  <a:pt x="246063" y="8734"/>
                </a:lnTo>
                <a:lnTo>
                  <a:pt x="250088" y="5197"/>
                </a:lnTo>
                <a:lnTo>
                  <a:pt x="254042" y="5197"/>
                </a:lnTo>
                <a:lnTo>
                  <a:pt x="255132" y="5676"/>
                </a:lnTo>
                <a:lnTo>
                  <a:pt x="258935" y="8194"/>
                </a:lnTo>
                <a:lnTo>
                  <a:pt x="262268" y="9295"/>
                </a:lnTo>
                <a:lnTo>
                  <a:pt x="263643" y="12413"/>
                </a:lnTo>
                <a:lnTo>
                  <a:pt x="263643" y="22156"/>
                </a:lnTo>
                <a:lnTo>
                  <a:pt x="261564" y="28781"/>
                </a:lnTo>
                <a:lnTo>
                  <a:pt x="259455" y="37760"/>
                </a:lnTo>
                <a:lnTo>
                  <a:pt x="264367" y="30769"/>
                </a:lnTo>
                <a:lnTo>
                  <a:pt x="266823" y="23604"/>
                </a:lnTo>
                <a:lnTo>
                  <a:pt x="266823" y="16266"/>
                </a:lnTo>
                <a:lnTo>
                  <a:pt x="266640" y="12933"/>
                </a:lnTo>
                <a:lnTo>
                  <a:pt x="265967" y="10212"/>
                </a:lnTo>
                <a:lnTo>
                  <a:pt x="269025" y="10945"/>
                </a:lnTo>
                <a:lnTo>
                  <a:pt x="272510" y="11373"/>
                </a:lnTo>
                <a:lnTo>
                  <a:pt x="277199" y="11373"/>
                </a:lnTo>
                <a:lnTo>
                  <a:pt x="280704" y="10701"/>
                </a:lnTo>
                <a:lnTo>
                  <a:pt x="284496" y="9315"/>
                </a:lnTo>
                <a:lnTo>
                  <a:pt x="287553" y="7888"/>
                </a:lnTo>
                <a:lnTo>
                  <a:pt x="243953" y="86160"/>
                </a:lnTo>
                <a:lnTo>
                  <a:pt x="249885" y="86160"/>
                </a:lnTo>
                <a:lnTo>
                  <a:pt x="298132" y="-244"/>
                </a:lnTo>
                <a:lnTo>
                  <a:pt x="293240" y="-244"/>
                </a:lnTo>
                <a:lnTo>
                  <a:pt x="290917" y="2038"/>
                </a:lnTo>
                <a:lnTo>
                  <a:pt x="286575" y="4953"/>
                </a:lnTo>
                <a:lnTo>
                  <a:pt x="282620" y="7236"/>
                </a:lnTo>
                <a:lnTo>
                  <a:pt x="278300" y="8377"/>
                </a:lnTo>
                <a:lnTo>
                  <a:pt x="271818" y="8377"/>
                </a:lnTo>
                <a:lnTo>
                  <a:pt x="268352" y="7888"/>
                </a:lnTo>
                <a:lnTo>
                  <a:pt x="265314" y="6991"/>
                </a:lnTo>
                <a:lnTo>
                  <a:pt x="262054" y="4097"/>
                </a:lnTo>
                <a:lnTo>
                  <a:pt x="259546" y="2507"/>
                </a:lnTo>
                <a:lnTo>
                  <a:pt x="255897" y="1528"/>
                </a:lnTo>
                <a:lnTo>
                  <a:pt x="246318" y="1528"/>
                </a:lnTo>
                <a:lnTo>
                  <a:pt x="240059" y="4790"/>
                </a:lnTo>
                <a:lnTo>
                  <a:pt x="234597" y="11312"/>
                </a:lnTo>
                <a:lnTo>
                  <a:pt x="229135" y="17835"/>
                </a:lnTo>
                <a:lnTo>
                  <a:pt x="226403" y="24460"/>
                </a:lnTo>
                <a:lnTo>
                  <a:pt x="226403" y="36771"/>
                </a:lnTo>
                <a:lnTo>
                  <a:pt x="227952" y="41011"/>
                </a:lnTo>
                <a:close/>
              </a:path>
              <a:path w="315499" h="86099">
                <a:moveTo>
                  <a:pt x="276454" y="77589"/>
                </a:moveTo>
                <a:lnTo>
                  <a:pt x="279451" y="80382"/>
                </a:lnTo>
                <a:lnTo>
                  <a:pt x="282447" y="83174"/>
                </a:lnTo>
                <a:lnTo>
                  <a:pt x="286005" y="84571"/>
                </a:lnTo>
                <a:lnTo>
                  <a:pt x="290122" y="84571"/>
                </a:lnTo>
                <a:lnTo>
                  <a:pt x="286758" y="78517"/>
                </a:lnTo>
                <a:lnTo>
                  <a:pt x="284435" y="75031"/>
                </a:lnTo>
                <a:lnTo>
                  <a:pt x="284435" y="66919"/>
                </a:lnTo>
                <a:lnTo>
                  <a:pt x="286330" y="60498"/>
                </a:lnTo>
                <a:lnTo>
                  <a:pt x="290122" y="53078"/>
                </a:lnTo>
                <a:lnTo>
                  <a:pt x="293912" y="45659"/>
                </a:lnTo>
                <a:lnTo>
                  <a:pt x="298235" y="41949"/>
                </a:lnTo>
                <a:lnTo>
                  <a:pt x="305776" y="41949"/>
                </a:lnTo>
                <a:lnTo>
                  <a:pt x="307958" y="42907"/>
                </a:lnTo>
                <a:lnTo>
                  <a:pt x="311300" y="46739"/>
                </a:lnTo>
                <a:lnTo>
                  <a:pt x="312136" y="49409"/>
                </a:lnTo>
                <a:lnTo>
                  <a:pt x="312136" y="58378"/>
                </a:lnTo>
                <a:lnTo>
                  <a:pt x="310148" y="64401"/>
                </a:lnTo>
                <a:lnTo>
                  <a:pt x="306174" y="70903"/>
                </a:lnTo>
                <a:lnTo>
                  <a:pt x="302199" y="77406"/>
                </a:lnTo>
                <a:lnTo>
                  <a:pt x="297724" y="80657"/>
                </a:lnTo>
                <a:lnTo>
                  <a:pt x="292751" y="80657"/>
                </a:lnTo>
                <a:lnTo>
                  <a:pt x="297746" y="84571"/>
                </a:lnTo>
                <a:lnTo>
                  <a:pt x="303881" y="80841"/>
                </a:lnTo>
                <a:lnTo>
                  <a:pt x="308528" y="73380"/>
                </a:lnTo>
                <a:lnTo>
                  <a:pt x="313175" y="65920"/>
                </a:lnTo>
                <a:lnTo>
                  <a:pt x="315499" y="59112"/>
                </a:lnTo>
                <a:lnTo>
                  <a:pt x="315499" y="47208"/>
                </a:lnTo>
                <a:lnTo>
                  <a:pt x="314134" y="43274"/>
                </a:lnTo>
                <a:lnTo>
                  <a:pt x="311401" y="41154"/>
                </a:lnTo>
                <a:lnTo>
                  <a:pt x="308670" y="39034"/>
                </a:lnTo>
                <a:lnTo>
                  <a:pt x="305532" y="37974"/>
                </a:lnTo>
                <a:lnTo>
                  <a:pt x="295177" y="37974"/>
                </a:lnTo>
                <a:lnTo>
                  <a:pt x="288970" y="41103"/>
                </a:lnTo>
                <a:lnTo>
                  <a:pt x="283364" y="47361"/>
                </a:lnTo>
                <a:lnTo>
                  <a:pt x="277758" y="53618"/>
                </a:lnTo>
                <a:lnTo>
                  <a:pt x="274956" y="60274"/>
                </a:lnTo>
                <a:lnTo>
                  <a:pt x="274956" y="73238"/>
                </a:lnTo>
                <a:lnTo>
                  <a:pt x="276454" y="77589"/>
                </a:lnTo>
                <a:close/>
              </a:path>
              <a:path w="315499" h="86099">
                <a:moveTo>
                  <a:pt x="34325" y="35222"/>
                </a:moveTo>
                <a:lnTo>
                  <a:pt x="38015" y="32736"/>
                </a:lnTo>
                <a:lnTo>
                  <a:pt x="40298" y="30575"/>
                </a:lnTo>
                <a:lnTo>
                  <a:pt x="44253" y="26784"/>
                </a:lnTo>
                <a:lnTo>
                  <a:pt x="46229" y="22503"/>
                </a:lnTo>
                <a:lnTo>
                  <a:pt x="46229" y="13045"/>
                </a:lnTo>
                <a:lnTo>
                  <a:pt x="44292" y="8927"/>
                </a:lnTo>
                <a:lnTo>
                  <a:pt x="40420" y="5381"/>
                </a:lnTo>
                <a:lnTo>
                  <a:pt x="36548" y="1834"/>
                </a:lnTo>
                <a:lnTo>
                  <a:pt x="31328" y="61"/>
                </a:lnTo>
                <a:lnTo>
                  <a:pt x="24765" y="61"/>
                </a:lnTo>
                <a:lnTo>
                  <a:pt x="19181" y="3485"/>
                </a:lnTo>
                <a:lnTo>
                  <a:pt x="27782" y="3485"/>
                </a:lnTo>
                <a:lnTo>
                  <a:pt x="31400" y="4841"/>
                </a:lnTo>
                <a:lnTo>
                  <a:pt x="33785" y="7552"/>
                </a:lnTo>
                <a:lnTo>
                  <a:pt x="36170" y="10263"/>
                </a:lnTo>
                <a:lnTo>
                  <a:pt x="37362" y="13555"/>
                </a:lnTo>
                <a:lnTo>
                  <a:pt x="37362" y="21871"/>
                </a:lnTo>
                <a:lnTo>
                  <a:pt x="36098" y="25662"/>
                </a:lnTo>
                <a:lnTo>
                  <a:pt x="33571" y="28801"/>
                </a:lnTo>
                <a:lnTo>
                  <a:pt x="32103" y="30636"/>
                </a:lnTo>
                <a:lnTo>
                  <a:pt x="29454" y="32899"/>
                </a:lnTo>
                <a:lnTo>
                  <a:pt x="25621" y="35589"/>
                </a:lnTo>
                <a:lnTo>
                  <a:pt x="20933" y="32695"/>
                </a:lnTo>
                <a:lnTo>
                  <a:pt x="19568" y="45312"/>
                </a:lnTo>
                <a:lnTo>
                  <a:pt x="27476" y="50897"/>
                </a:lnTo>
                <a:lnTo>
                  <a:pt x="32704" y="55065"/>
                </a:lnTo>
                <a:lnTo>
                  <a:pt x="35253" y="57817"/>
                </a:lnTo>
                <a:lnTo>
                  <a:pt x="37800" y="60569"/>
                </a:lnTo>
                <a:lnTo>
                  <a:pt x="39074" y="64167"/>
                </a:lnTo>
                <a:lnTo>
                  <a:pt x="39074" y="72524"/>
                </a:lnTo>
                <a:lnTo>
                  <a:pt x="37871" y="75786"/>
                </a:lnTo>
                <a:lnTo>
                  <a:pt x="35466" y="78394"/>
                </a:lnTo>
                <a:lnTo>
                  <a:pt x="33062" y="81004"/>
                </a:lnTo>
                <a:lnTo>
                  <a:pt x="29515" y="82308"/>
                </a:lnTo>
                <a:lnTo>
                  <a:pt x="20382" y="82308"/>
                </a:lnTo>
                <a:lnTo>
                  <a:pt x="16724" y="80657"/>
                </a:lnTo>
                <a:lnTo>
                  <a:pt x="13849" y="77355"/>
                </a:lnTo>
                <a:lnTo>
                  <a:pt x="17570" y="85732"/>
                </a:lnTo>
                <a:lnTo>
                  <a:pt x="31634" y="85732"/>
                </a:lnTo>
                <a:lnTo>
                  <a:pt x="37557" y="83735"/>
                </a:lnTo>
                <a:lnTo>
                  <a:pt x="41979" y="79740"/>
                </a:lnTo>
                <a:lnTo>
                  <a:pt x="46402" y="75744"/>
                </a:lnTo>
                <a:lnTo>
                  <a:pt x="48614" y="70812"/>
                </a:lnTo>
                <a:lnTo>
                  <a:pt x="48614" y="59764"/>
                </a:lnTo>
                <a:lnTo>
                  <a:pt x="47116" y="55269"/>
                </a:lnTo>
                <a:lnTo>
                  <a:pt x="44120" y="51458"/>
                </a:lnTo>
                <a:lnTo>
                  <a:pt x="41123" y="47646"/>
                </a:lnTo>
                <a:lnTo>
                  <a:pt x="36159" y="43172"/>
                </a:lnTo>
                <a:lnTo>
                  <a:pt x="29229" y="38035"/>
                </a:lnTo>
                <a:lnTo>
                  <a:pt x="34325" y="352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3" name="object 863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 txBox="1"/>
          <p:nvPr/>
        </p:nvSpPr>
        <p:spPr>
          <a:xfrm>
            <a:off x="2625148" y="5321393"/>
            <a:ext cx="102465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0" name="object 160"/>
          <p:cNvSpPr txBox="1"/>
          <p:nvPr/>
        </p:nvSpPr>
        <p:spPr>
          <a:xfrm>
            <a:off x="2727613" y="5321393"/>
            <a:ext cx="1536988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9" name="object 159"/>
          <p:cNvSpPr txBox="1"/>
          <p:nvPr/>
        </p:nvSpPr>
        <p:spPr>
          <a:xfrm>
            <a:off x="4264602" y="5321393"/>
            <a:ext cx="71726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8" name="object 158"/>
          <p:cNvSpPr txBox="1"/>
          <p:nvPr/>
        </p:nvSpPr>
        <p:spPr>
          <a:xfrm>
            <a:off x="2625147" y="5719202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7" name="object 157"/>
          <p:cNvSpPr txBox="1"/>
          <p:nvPr/>
        </p:nvSpPr>
        <p:spPr>
          <a:xfrm>
            <a:off x="3547340" y="5719202"/>
            <a:ext cx="1434522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6" name="object 156"/>
          <p:cNvSpPr txBox="1"/>
          <p:nvPr/>
        </p:nvSpPr>
        <p:spPr>
          <a:xfrm>
            <a:off x="2625147" y="5918106"/>
            <a:ext cx="20493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55" name="object 155"/>
          <p:cNvSpPr txBox="1"/>
          <p:nvPr/>
        </p:nvSpPr>
        <p:spPr>
          <a:xfrm>
            <a:off x="2830080" y="5918106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54" name="object 154"/>
          <p:cNvSpPr txBox="1"/>
          <p:nvPr/>
        </p:nvSpPr>
        <p:spPr>
          <a:xfrm>
            <a:off x="3649807" y="5918106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53" name="object 153"/>
          <p:cNvSpPr txBox="1"/>
          <p:nvPr/>
        </p:nvSpPr>
        <p:spPr>
          <a:xfrm>
            <a:off x="4469534" y="5918106"/>
            <a:ext cx="51232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52" name="object 152"/>
          <p:cNvSpPr txBox="1"/>
          <p:nvPr/>
        </p:nvSpPr>
        <p:spPr>
          <a:xfrm>
            <a:off x="2625147" y="6017558"/>
            <a:ext cx="61479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1" name="object 151"/>
          <p:cNvSpPr txBox="1"/>
          <p:nvPr/>
        </p:nvSpPr>
        <p:spPr>
          <a:xfrm>
            <a:off x="3239943" y="6017558"/>
            <a:ext cx="10246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0" name="object 150"/>
          <p:cNvSpPr txBox="1"/>
          <p:nvPr/>
        </p:nvSpPr>
        <p:spPr>
          <a:xfrm>
            <a:off x="3342408" y="6017558"/>
            <a:ext cx="4361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49" name="object 149"/>
          <p:cNvSpPr txBox="1"/>
          <p:nvPr/>
        </p:nvSpPr>
        <p:spPr>
          <a:xfrm>
            <a:off x="3778567" y="6017558"/>
            <a:ext cx="17863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48" name="object 148"/>
          <p:cNvSpPr txBox="1"/>
          <p:nvPr/>
        </p:nvSpPr>
        <p:spPr>
          <a:xfrm>
            <a:off x="3957204" y="6017558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7" name="object 147"/>
          <p:cNvSpPr txBox="1"/>
          <p:nvPr/>
        </p:nvSpPr>
        <p:spPr>
          <a:xfrm>
            <a:off x="4162136" y="6017558"/>
            <a:ext cx="819726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6" name="object 146"/>
          <p:cNvSpPr txBox="1"/>
          <p:nvPr/>
        </p:nvSpPr>
        <p:spPr>
          <a:xfrm>
            <a:off x="3342408" y="6117010"/>
            <a:ext cx="614795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5" name="object 145"/>
          <p:cNvSpPr txBox="1"/>
          <p:nvPr/>
        </p:nvSpPr>
        <p:spPr>
          <a:xfrm>
            <a:off x="4572000" y="5221940"/>
            <a:ext cx="22371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44" name="object 144"/>
          <p:cNvSpPr txBox="1"/>
          <p:nvPr/>
        </p:nvSpPr>
        <p:spPr>
          <a:xfrm>
            <a:off x="4795710" y="5221940"/>
            <a:ext cx="58064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43" name="object 143"/>
          <p:cNvSpPr txBox="1"/>
          <p:nvPr/>
        </p:nvSpPr>
        <p:spPr>
          <a:xfrm>
            <a:off x="5376350" y="5221940"/>
            <a:ext cx="83510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42" name="object 142"/>
          <p:cNvSpPr txBox="1"/>
          <p:nvPr/>
        </p:nvSpPr>
        <p:spPr>
          <a:xfrm>
            <a:off x="6211454" y="5221940"/>
            <a:ext cx="819726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1" name="object 141"/>
          <p:cNvSpPr txBox="1"/>
          <p:nvPr/>
        </p:nvSpPr>
        <p:spPr>
          <a:xfrm>
            <a:off x="4571999" y="5321393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0" name="object 140"/>
          <p:cNvSpPr txBox="1"/>
          <p:nvPr/>
        </p:nvSpPr>
        <p:spPr>
          <a:xfrm>
            <a:off x="4571999" y="5818653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9" name="object 139"/>
          <p:cNvSpPr txBox="1"/>
          <p:nvPr/>
        </p:nvSpPr>
        <p:spPr>
          <a:xfrm>
            <a:off x="5596658" y="5818653"/>
            <a:ext cx="143452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8" name="object 138"/>
          <p:cNvSpPr txBox="1"/>
          <p:nvPr/>
        </p:nvSpPr>
        <p:spPr>
          <a:xfrm>
            <a:off x="4572000" y="5918106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7" name="object 137"/>
          <p:cNvSpPr txBox="1"/>
          <p:nvPr/>
        </p:nvSpPr>
        <p:spPr>
          <a:xfrm>
            <a:off x="5391727" y="5918106"/>
            <a:ext cx="11271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6" name="object 136"/>
          <p:cNvSpPr txBox="1"/>
          <p:nvPr/>
        </p:nvSpPr>
        <p:spPr>
          <a:xfrm>
            <a:off x="6518852" y="5918106"/>
            <a:ext cx="51232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5" name="object 135"/>
          <p:cNvSpPr txBox="1"/>
          <p:nvPr/>
        </p:nvSpPr>
        <p:spPr>
          <a:xfrm>
            <a:off x="4571999" y="6017558"/>
            <a:ext cx="512329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4" name="object 134"/>
          <p:cNvSpPr txBox="1"/>
          <p:nvPr/>
        </p:nvSpPr>
        <p:spPr>
          <a:xfrm>
            <a:off x="5084329" y="6017558"/>
            <a:ext cx="72078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3" name="object 133"/>
          <p:cNvSpPr txBox="1"/>
          <p:nvPr/>
        </p:nvSpPr>
        <p:spPr>
          <a:xfrm>
            <a:off x="5805115" y="6017558"/>
            <a:ext cx="20140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2" name="object 132"/>
          <p:cNvSpPr txBox="1"/>
          <p:nvPr/>
        </p:nvSpPr>
        <p:spPr>
          <a:xfrm>
            <a:off x="6006522" y="6017558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1" name="object 131"/>
          <p:cNvSpPr txBox="1"/>
          <p:nvPr/>
        </p:nvSpPr>
        <p:spPr>
          <a:xfrm>
            <a:off x="6211454" y="6017558"/>
            <a:ext cx="819726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0" name="object 130"/>
          <p:cNvSpPr txBox="1"/>
          <p:nvPr/>
        </p:nvSpPr>
        <p:spPr>
          <a:xfrm>
            <a:off x="5084329" y="6117010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9" name="object 129"/>
          <p:cNvSpPr txBox="1"/>
          <p:nvPr/>
        </p:nvSpPr>
        <p:spPr>
          <a:xfrm>
            <a:off x="780761" y="5023036"/>
            <a:ext cx="22371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8" name="object 128"/>
          <p:cNvSpPr txBox="1"/>
          <p:nvPr/>
        </p:nvSpPr>
        <p:spPr>
          <a:xfrm>
            <a:off x="1004472" y="5023036"/>
            <a:ext cx="141574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7" name="object 127"/>
          <p:cNvSpPr txBox="1"/>
          <p:nvPr/>
        </p:nvSpPr>
        <p:spPr>
          <a:xfrm>
            <a:off x="780761" y="5122489"/>
            <a:ext cx="1639454" cy="99452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6" name="object 126"/>
          <p:cNvSpPr txBox="1"/>
          <p:nvPr/>
        </p:nvSpPr>
        <p:spPr>
          <a:xfrm>
            <a:off x="7645976" y="2238375"/>
            <a:ext cx="614795" cy="89506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5" name="object 125"/>
          <p:cNvSpPr txBox="1"/>
          <p:nvPr/>
        </p:nvSpPr>
        <p:spPr>
          <a:xfrm>
            <a:off x="678295" y="1840567"/>
            <a:ext cx="71726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4" name="object 124"/>
          <p:cNvSpPr txBox="1"/>
          <p:nvPr/>
        </p:nvSpPr>
        <p:spPr>
          <a:xfrm>
            <a:off x="678295" y="2138922"/>
            <a:ext cx="512329" cy="1657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3" name="object 123"/>
          <p:cNvSpPr txBox="1"/>
          <p:nvPr/>
        </p:nvSpPr>
        <p:spPr>
          <a:xfrm>
            <a:off x="1190625" y="2138922"/>
            <a:ext cx="204931" cy="1657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2" name="object 122"/>
          <p:cNvSpPr txBox="1"/>
          <p:nvPr/>
        </p:nvSpPr>
        <p:spPr>
          <a:xfrm>
            <a:off x="6108989" y="1741113"/>
            <a:ext cx="333692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1" name="object 121"/>
          <p:cNvSpPr txBox="1"/>
          <p:nvPr/>
        </p:nvSpPr>
        <p:spPr>
          <a:xfrm>
            <a:off x="6442681" y="1741113"/>
            <a:ext cx="19378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0" name="object 120"/>
          <p:cNvSpPr txBox="1"/>
          <p:nvPr/>
        </p:nvSpPr>
        <p:spPr>
          <a:xfrm>
            <a:off x="6636462" y="1741113"/>
            <a:ext cx="23908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9" name="object 119"/>
          <p:cNvSpPr txBox="1"/>
          <p:nvPr/>
        </p:nvSpPr>
        <p:spPr>
          <a:xfrm>
            <a:off x="6875549" y="1741113"/>
            <a:ext cx="148769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8" name="object 118"/>
          <p:cNvSpPr txBox="1"/>
          <p:nvPr/>
        </p:nvSpPr>
        <p:spPr>
          <a:xfrm>
            <a:off x="6108988" y="1840566"/>
            <a:ext cx="2254249" cy="8481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5"/>
              </a:spcBef>
            </a:pPr>
            <a:endParaRPr sz="700"/>
          </a:p>
        </p:txBody>
      </p:sp>
      <p:sp>
        <p:nvSpPr>
          <p:cNvPr id="117" name="object 117"/>
          <p:cNvSpPr txBox="1"/>
          <p:nvPr/>
        </p:nvSpPr>
        <p:spPr>
          <a:xfrm>
            <a:off x="6108988" y="1925385"/>
            <a:ext cx="2254249" cy="11408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6" name="object 116"/>
          <p:cNvSpPr txBox="1"/>
          <p:nvPr/>
        </p:nvSpPr>
        <p:spPr>
          <a:xfrm>
            <a:off x="6006522" y="945496"/>
            <a:ext cx="29977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5" name="object 115"/>
          <p:cNvSpPr txBox="1"/>
          <p:nvPr/>
        </p:nvSpPr>
        <p:spPr>
          <a:xfrm>
            <a:off x="6306293" y="945496"/>
            <a:ext cx="417491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14" name="object 114"/>
          <p:cNvSpPr txBox="1"/>
          <p:nvPr/>
        </p:nvSpPr>
        <p:spPr>
          <a:xfrm>
            <a:off x="6006522" y="1044949"/>
            <a:ext cx="71726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3" name="object 113"/>
          <p:cNvSpPr txBox="1"/>
          <p:nvPr/>
        </p:nvSpPr>
        <p:spPr>
          <a:xfrm>
            <a:off x="1088159" y="746591"/>
            <a:ext cx="717261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2" name="object 112"/>
          <p:cNvSpPr txBox="1"/>
          <p:nvPr/>
        </p:nvSpPr>
        <p:spPr>
          <a:xfrm>
            <a:off x="1805420" y="746591"/>
            <a:ext cx="409863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1" name="object 111"/>
          <p:cNvSpPr txBox="1"/>
          <p:nvPr/>
        </p:nvSpPr>
        <p:spPr>
          <a:xfrm>
            <a:off x="2215284" y="746591"/>
            <a:ext cx="819726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0" name="object 110"/>
          <p:cNvSpPr txBox="1"/>
          <p:nvPr/>
        </p:nvSpPr>
        <p:spPr>
          <a:xfrm>
            <a:off x="1088159" y="1243853"/>
            <a:ext cx="30739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9" name="object 109"/>
          <p:cNvSpPr txBox="1"/>
          <p:nvPr/>
        </p:nvSpPr>
        <p:spPr>
          <a:xfrm>
            <a:off x="1395557" y="1243853"/>
            <a:ext cx="122959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8" name="object 108"/>
          <p:cNvSpPr txBox="1"/>
          <p:nvPr/>
        </p:nvSpPr>
        <p:spPr>
          <a:xfrm>
            <a:off x="2625148" y="1243853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7" name="object 107"/>
          <p:cNvSpPr txBox="1"/>
          <p:nvPr/>
        </p:nvSpPr>
        <p:spPr>
          <a:xfrm>
            <a:off x="1088158" y="1343305"/>
            <a:ext cx="92219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6" name="object 106"/>
          <p:cNvSpPr txBox="1"/>
          <p:nvPr/>
        </p:nvSpPr>
        <p:spPr>
          <a:xfrm>
            <a:off x="2010352" y="1343305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5" name="object 105"/>
          <p:cNvSpPr txBox="1"/>
          <p:nvPr/>
        </p:nvSpPr>
        <p:spPr>
          <a:xfrm>
            <a:off x="1088159" y="1442758"/>
            <a:ext cx="71726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4" name="object 104"/>
          <p:cNvSpPr txBox="1"/>
          <p:nvPr/>
        </p:nvSpPr>
        <p:spPr>
          <a:xfrm>
            <a:off x="1805420" y="1442757"/>
            <a:ext cx="30474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3" name="object 103"/>
          <p:cNvSpPr txBox="1"/>
          <p:nvPr/>
        </p:nvSpPr>
        <p:spPr>
          <a:xfrm>
            <a:off x="2110160" y="1442757"/>
            <a:ext cx="31005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02" name="object 102"/>
          <p:cNvSpPr txBox="1"/>
          <p:nvPr/>
        </p:nvSpPr>
        <p:spPr>
          <a:xfrm>
            <a:off x="2420215" y="1442758"/>
            <a:ext cx="614795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1" name="object 101"/>
          <p:cNvSpPr txBox="1"/>
          <p:nvPr/>
        </p:nvSpPr>
        <p:spPr>
          <a:xfrm>
            <a:off x="1805420" y="1542209"/>
            <a:ext cx="614795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0" name="object 100"/>
          <p:cNvSpPr txBox="1"/>
          <p:nvPr/>
        </p:nvSpPr>
        <p:spPr>
          <a:xfrm>
            <a:off x="1088158" y="1741114"/>
            <a:ext cx="922193" cy="5635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9" name="object 99"/>
          <p:cNvSpPr txBox="1"/>
          <p:nvPr/>
        </p:nvSpPr>
        <p:spPr>
          <a:xfrm>
            <a:off x="2010352" y="1741114"/>
            <a:ext cx="1024658" cy="56356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8" name="object 98"/>
          <p:cNvSpPr txBox="1"/>
          <p:nvPr/>
        </p:nvSpPr>
        <p:spPr>
          <a:xfrm>
            <a:off x="5904056" y="647139"/>
            <a:ext cx="266411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7" name="object 97"/>
          <p:cNvSpPr txBox="1"/>
          <p:nvPr/>
        </p:nvSpPr>
        <p:spPr>
          <a:xfrm>
            <a:off x="5904056" y="846045"/>
            <a:ext cx="922193" cy="69616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6" name="object 96"/>
          <p:cNvSpPr txBox="1"/>
          <p:nvPr/>
        </p:nvSpPr>
        <p:spPr>
          <a:xfrm>
            <a:off x="6826249" y="846044"/>
            <a:ext cx="40223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5" name="object 95"/>
          <p:cNvSpPr txBox="1"/>
          <p:nvPr/>
        </p:nvSpPr>
        <p:spPr>
          <a:xfrm>
            <a:off x="7228487" y="846044"/>
            <a:ext cx="31502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4" name="object 94"/>
          <p:cNvSpPr txBox="1"/>
          <p:nvPr/>
        </p:nvSpPr>
        <p:spPr>
          <a:xfrm>
            <a:off x="7543511" y="846044"/>
            <a:ext cx="102465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3" name="object 93"/>
          <p:cNvSpPr txBox="1"/>
          <p:nvPr/>
        </p:nvSpPr>
        <p:spPr>
          <a:xfrm>
            <a:off x="7645977" y="846044"/>
            <a:ext cx="29977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2" name="object 92"/>
          <p:cNvSpPr txBox="1"/>
          <p:nvPr/>
        </p:nvSpPr>
        <p:spPr>
          <a:xfrm>
            <a:off x="7945748" y="846044"/>
            <a:ext cx="62242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91" name="object 91"/>
          <p:cNvSpPr txBox="1"/>
          <p:nvPr/>
        </p:nvSpPr>
        <p:spPr>
          <a:xfrm>
            <a:off x="6826250" y="945496"/>
            <a:ext cx="717261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0" name="object 90"/>
          <p:cNvSpPr txBox="1"/>
          <p:nvPr/>
        </p:nvSpPr>
        <p:spPr>
          <a:xfrm>
            <a:off x="7645976" y="945496"/>
            <a:ext cx="922193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9" name="object 89"/>
          <p:cNvSpPr txBox="1"/>
          <p:nvPr/>
        </p:nvSpPr>
        <p:spPr>
          <a:xfrm>
            <a:off x="7543511" y="1442757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8" name="object 88"/>
          <p:cNvSpPr txBox="1"/>
          <p:nvPr/>
        </p:nvSpPr>
        <p:spPr>
          <a:xfrm>
            <a:off x="5904057" y="1542209"/>
            <a:ext cx="1332056" cy="1657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7" name="object 87"/>
          <p:cNvSpPr txBox="1"/>
          <p:nvPr/>
        </p:nvSpPr>
        <p:spPr>
          <a:xfrm>
            <a:off x="7236113" y="1542209"/>
            <a:ext cx="1332056" cy="16575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6" name="object 86"/>
          <p:cNvSpPr txBox="1"/>
          <p:nvPr/>
        </p:nvSpPr>
        <p:spPr>
          <a:xfrm>
            <a:off x="473364" y="448235"/>
            <a:ext cx="3278908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5" name="object 85"/>
          <p:cNvSpPr txBox="1"/>
          <p:nvPr/>
        </p:nvSpPr>
        <p:spPr>
          <a:xfrm>
            <a:off x="3752272" y="448235"/>
            <a:ext cx="40200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4" name="object 84"/>
          <p:cNvSpPr txBox="1"/>
          <p:nvPr/>
        </p:nvSpPr>
        <p:spPr>
          <a:xfrm>
            <a:off x="4154275" y="448235"/>
            <a:ext cx="164731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83" name="object 83"/>
          <p:cNvSpPr txBox="1"/>
          <p:nvPr/>
        </p:nvSpPr>
        <p:spPr>
          <a:xfrm>
            <a:off x="5801590" y="448235"/>
            <a:ext cx="1411752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2" name="object 82"/>
          <p:cNvSpPr txBox="1"/>
          <p:nvPr/>
        </p:nvSpPr>
        <p:spPr>
          <a:xfrm>
            <a:off x="7213343" y="448235"/>
            <a:ext cx="1457293" cy="377918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1" name="object 81"/>
          <p:cNvSpPr txBox="1"/>
          <p:nvPr/>
        </p:nvSpPr>
        <p:spPr>
          <a:xfrm>
            <a:off x="3752272" y="547687"/>
            <a:ext cx="2049317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0" name="object 80"/>
          <p:cNvSpPr txBox="1"/>
          <p:nvPr/>
        </p:nvSpPr>
        <p:spPr>
          <a:xfrm>
            <a:off x="473364" y="945496"/>
            <a:ext cx="430356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9" name="object 79"/>
          <p:cNvSpPr txBox="1"/>
          <p:nvPr/>
        </p:nvSpPr>
        <p:spPr>
          <a:xfrm>
            <a:off x="4776932" y="945496"/>
            <a:ext cx="819726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8" name="object 78"/>
          <p:cNvSpPr txBox="1"/>
          <p:nvPr/>
        </p:nvSpPr>
        <p:spPr>
          <a:xfrm>
            <a:off x="5596658" y="945496"/>
            <a:ext cx="1616684" cy="1359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7" name="object 77"/>
          <p:cNvSpPr txBox="1"/>
          <p:nvPr/>
        </p:nvSpPr>
        <p:spPr>
          <a:xfrm>
            <a:off x="473364" y="1044948"/>
            <a:ext cx="286904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6" name="object 76"/>
          <p:cNvSpPr txBox="1"/>
          <p:nvPr/>
        </p:nvSpPr>
        <p:spPr>
          <a:xfrm>
            <a:off x="3342408" y="1044948"/>
            <a:ext cx="163945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5" name="object 75"/>
          <p:cNvSpPr txBox="1"/>
          <p:nvPr/>
        </p:nvSpPr>
        <p:spPr>
          <a:xfrm>
            <a:off x="4981863" y="1044948"/>
            <a:ext cx="6147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4" name="object 74"/>
          <p:cNvSpPr txBox="1"/>
          <p:nvPr/>
        </p:nvSpPr>
        <p:spPr>
          <a:xfrm>
            <a:off x="473364" y="1144401"/>
            <a:ext cx="2664113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3" name="object 73"/>
          <p:cNvSpPr txBox="1"/>
          <p:nvPr/>
        </p:nvSpPr>
        <p:spPr>
          <a:xfrm>
            <a:off x="3137476" y="1144401"/>
            <a:ext cx="1024658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2" name="object 72"/>
          <p:cNvSpPr txBox="1"/>
          <p:nvPr/>
        </p:nvSpPr>
        <p:spPr>
          <a:xfrm>
            <a:off x="4162136" y="1144401"/>
            <a:ext cx="307397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1" name="object 71"/>
          <p:cNvSpPr txBox="1"/>
          <p:nvPr/>
        </p:nvSpPr>
        <p:spPr>
          <a:xfrm>
            <a:off x="4469533" y="1144400"/>
            <a:ext cx="60693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70" name="object 70"/>
          <p:cNvSpPr txBox="1"/>
          <p:nvPr/>
        </p:nvSpPr>
        <p:spPr>
          <a:xfrm>
            <a:off x="5076469" y="1144400"/>
            <a:ext cx="68310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9" name="object 69"/>
          <p:cNvSpPr txBox="1"/>
          <p:nvPr/>
        </p:nvSpPr>
        <p:spPr>
          <a:xfrm>
            <a:off x="5144779" y="1144400"/>
            <a:ext cx="24694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8" name="object 68"/>
          <p:cNvSpPr txBox="1"/>
          <p:nvPr/>
        </p:nvSpPr>
        <p:spPr>
          <a:xfrm>
            <a:off x="5391726" y="1144401"/>
            <a:ext cx="204931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7" name="object 67"/>
          <p:cNvSpPr txBox="1"/>
          <p:nvPr/>
        </p:nvSpPr>
        <p:spPr>
          <a:xfrm>
            <a:off x="4469534" y="1243853"/>
            <a:ext cx="922193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6" name="object 66"/>
          <p:cNvSpPr txBox="1"/>
          <p:nvPr/>
        </p:nvSpPr>
        <p:spPr>
          <a:xfrm>
            <a:off x="473364" y="1442757"/>
            <a:ext cx="286904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5" name="object 65"/>
          <p:cNvSpPr txBox="1"/>
          <p:nvPr/>
        </p:nvSpPr>
        <p:spPr>
          <a:xfrm>
            <a:off x="3342408" y="1442757"/>
            <a:ext cx="1639454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4" name="object 64"/>
          <p:cNvSpPr txBox="1"/>
          <p:nvPr/>
        </p:nvSpPr>
        <p:spPr>
          <a:xfrm>
            <a:off x="4981863" y="1442757"/>
            <a:ext cx="6147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63" name="object 63"/>
          <p:cNvSpPr txBox="1"/>
          <p:nvPr/>
        </p:nvSpPr>
        <p:spPr>
          <a:xfrm>
            <a:off x="473364" y="1542209"/>
            <a:ext cx="2766579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2" name="object 62"/>
          <p:cNvSpPr txBox="1"/>
          <p:nvPr/>
        </p:nvSpPr>
        <p:spPr>
          <a:xfrm>
            <a:off x="3239943" y="1542209"/>
            <a:ext cx="614795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1" name="object 61"/>
          <p:cNvSpPr txBox="1"/>
          <p:nvPr/>
        </p:nvSpPr>
        <p:spPr>
          <a:xfrm>
            <a:off x="3854738" y="1542209"/>
            <a:ext cx="614795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0" name="object 60"/>
          <p:cNvSpPr txBox="1"/>
          <p:nvPr/>
        </p:nvSpPr>
        <p:spPr>
          <a:xfrm>
            <a:off x="4469534" y="1542209"/>
            <a:ext cx="819726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9" name="object 59"/>
          <p:cNvSpPr txBox="1"/>
          <p:nvPr/>
        </p:nvSpPr>
        <p:spPr>
          <a:xfrm>
            <a:off x="5289262" y="1542209"/>
            <a:ext cx="307397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8" name="object 58"/>
          <p:cNvSpPr txBox="1"/>
          <p:nvPr/>
        </p:nvSpPr>
        <p:spPr>
          <a:xfrm>
            <a:off x="473364" y="2039471"/>
            <a:ext cx="3073976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7" name="object 57"/>
          <p:cNvSpPr txBox="1"/>
          <p:nvPr/>
        </p:nvSpPr>
        <p:spPr>
          <a:xfrm>
            <a:off x="3547340" y="2039471"/>
            <a:ext cx="1434522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6" name="object 56"/>
          <p:cNvSpPr txBox="1"/>
          <p:nvPr/>
        </p:nvSpPr>
        <p:spPr>
          <a:xfrm>
            <a:off x="4981863" y="2039471"/>
            <a:ext cx="614795" cy="26520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5" name="object 55"/>
          <p:cNvSpPr txBox="1"/>
          <p:nvPr/>
        </p:nvSpPr>
        <p:spPr>
          <a:xfrm>
            <a:off x="473364" y="2304676"/>
            <a:ext cx="6739979" cy="7293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4" name="object 54"/>
          <p:cNvSpPr txBox="1"/>
          <p:nvPr/>
        </p:nvSpPr>
        <p:spPr>
          <a:xfrm>
            <a:off x="473364" y="3033992"/>
            <a:ext cx="1741920" cy="11934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3" name="object 53"/>
          <p:cNvSpPr txBox="1"/>
          <p:nvPr/>
        </p:nvSpPr>
        <p:spPr>
          <a:xfrm>
            <a:off x="2215284" y="3033992"/>
            <a:ext cx="4998059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2" name="object 52"/>
          <p:cNvSpPr txBox="1"/>
          <p:nvPr/>
        </p:nvSpPr>
        <p:spPr>
          <a:xfrm>
            <a:off x="2215284" y="3232896"/>
            <a:ext cx="102465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1" name="object 51"/>
          <p:cNvSpPr txBox="1"/>
          <p:nvPr/>
        </p:nvSpPr>
        <p:spPr>
          <a:xfrm>
            <a:off x="3239943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50" name="object 50"/>
          <p:cNvSpPr txBox="1"/>
          <p:nvPr/>
        </p:nvSpPr>
        <p:spPr>
          <a:xfrm>
            <a:off x="3649807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9" name="object 49"/>
          <p:cNvSpPr txBox="1"/>
          <p:nvPr/>
        </p:nvSpPr>
        <p:spPr>
          <a:xfrm>
            <a:off x="4059670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8" name="object 48"/>
          <p:cNvSpPr txBox="1"/>
          <p:nvPr/>
        </p:nvSpPr>
        <p:spPr>
          <a:xfrm>
            <a:off x="4469534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7" name="object 47"/>
          <p:cNvSpPr txBox="1"/>
          <p:nvPr/>
        </p:nvSpPr>
        <p:spPr>
          <a:xfrm>
            <a:off x="4879398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6" name="object 46"/>
          <p:cNvSpPr txBox="1"/>
          <p:nvPr/>
        </p:nvSpPr>
        <p:spPr>
          <a:xfrm>
            <a:off x="5289261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5" name="object 45"/>
          <p:cNvSpPr txBox="1"/>
          <p:nvPr/>
        </p:nvSpPr>
        <p:spPr>
          <a:xfrm>
            <a:off x="5699125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4" name="object 44"/>
          <p:cNvSpPr txBox="1"/>
          <p:nvPr/>
        </p:nvSpPr>
        <p:spPr>
          <a:xfrm>
            <a:off x="6108989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3" name="object 43"/>
          <p:cNvSpPr txBox="1"/>
          <p:nvPr/>
        </p:nvSpPr>
        <p:spPr>
          <a:xfrm>
            <a:off x="6518852" y="3232896"/>
            <a:ext cx="409863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2" name="object 42"/>
          <p:cNvSpPr txBox="1"/>
          <p:nvPr/>
        </p:nvSpPr>
        <p:spPr>
          <a:xfrm>
            <a:off x="6928716" y="3232896"/>
            <a:ext cx="28462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41" name="object 41"/>
          <p:cNvSpPr txBox="1"/>
          <p:nvPr/>
        </p:nvSpPr>
        <p:spPr>
          <a:xfrm>
            <a:off x="2215284" y="3332349"/>
            <a:ext cx="1024658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40" name="object 40"/>
          <p:cNvSpPr txBox="1"/>
          <p:nvPr/>
        </p:nvSpPr>
        <p:spPr>
          <a:xfrm>
            <a:off x="3239943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9" name="object 39"/>
          <p:cNvSpPr txBox="1"/>
          <p:nvPr/>
        </p:nvSpPr>
        <p:spPr>
          <a:xfrm>
            <a:off x="3649807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8" name="object 38"/>
          <p:cNvSpPr txBox="1"/>
          <p:nvPr/>
        </p:nvSpPr>
        <p:spPr>
          <a:xfrm>
            <a:off x="4059670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7" name="object 37"/>
          <p:cNvSpPr txBox="1"/>
          <p:nvPr/>
        </p:nvSpPr>
        <p:spPr>
          <a:xfrm>
            <a:off x="4469534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6" name="object 36"/>
          <p:cNvSpPr txBox="1"/>
          <p:nvPr/>
        </p:nvSpPr>
        <p:spPr>
          <a:xfrm>
            <a:off x="4879398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5" name="object 35"/>
          <p:cNvSpPr txBox="1"/>
          <p:nvPr/>
        </p:nvSpPr>
        <p:spPr>
          <a:xfrm>
            <a:off x="5289261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4" name="object 34"/>
          <p:cNvSpPr txBox="1"/>
          <p:nvPr/>
        </p:nvSpPr>
        <p:spPr>
          <a:xfrm>
            <a:off x="5699125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3" name="object 33"/>
          <p:cNvSpPr txBox="1"/>
          <p:nvPr/>
        </p:nvSpPr>
        <p:spPr>
          <a:xfrm>
            <a:off x="6108989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2" name="object 32"/>
          <p:cNvSpPr txBox="1"/>
          <p:nvPr/>
        </p:nvSpPr>
        <p:spPr>
          <a:xfrm>
            <a:off x="6518852" y="3332349"/>
            <a:ext cx="409863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1" name="object 31"/>
          <p:cNvSpPr txBox="1"/>
          <p:nvPr/>
        </p:nvSpPr>
        <p:spPr>
          <a:xfrm>
            <a:off x="6928716" y="3332349"/>
            <a:ext cx="284627" cy="8840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4"/>
              </a:spcBef>
            </a:pPr>
            <a:endParaRPr sz="700"/>
          </a:p>
        </p:txBody>
      </p:sp>
      <p:sp>
        <p:nvSpPr>
          <p:cNvPr id="30" name="object 30"/>
          <p:cNvSpPr txBox="1"/>
          <p:nvPr/>
        </p:nvSpPr>
        <p:spPr>
          <a:xfrm>
            <a:off x="2215284" y="3420751"/>
            <a:ext cx="4998059" cy="62986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2215284" y="4050616"/>
            <a:ext cx="2356715" cy="773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28" name="object 28"/>
          <p:cNvSpPr txBox="1"/>
          <p:nvPr/>
        </p:nvSpPr>
        <p:spPr>
          <a:xfrm>
            <a:off x="4571999" y="4050616"/>
            <a:ext cx="2641343" cy="7735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583"/>
              </a:lnSpc>
              <a:spcBef>
                <a:spcPts val="36"/>
              </a:spcBef>
            </a:pPr>
            <a:endParaRPr sz="600"/>
          </a:p>
        </p:txBody>
      </p:sp>
      <p:sp>
        <p:nvSpPr>
          <p:cNvPr id="27" name="object 27"/>
          <p:cNvSpPr txBox="1"/>
          <p:nvPr/>
        </p:nvSpPr>
        <p:spPr>
          <a:xfrm>
            <a:off x="2215284" y="4127966"/>
            <a:ext cx="30739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6" name="object 26"/>
          <p:cNvSpPr txBox="1"/>
          <p:nvPr/>
        </p:nvSpPr>
        <p:spPr>
          <a:xfrm>
            <a:off x="2522682" y="4127966"/>
            <a:ext cx="204931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5" name="object 25"/>
          <p:cNvSpPr txBox="1"/>
          <p:nvPr/>
        </p:nvSpPr>
        <p:spPr>
          <a:xfrm>
            <a:off x="4571999" y="4127966"/>
            <a:ext cx="2561647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4" name="object 24"/>
          <p:cNvSpPr txBox="1"/>
          <p:nvPr/>
        </p:nvSpPr>
        <p:spPr>
          <a:xfrm>
            <a:off x="7133648" y="4127966"/>
            <a:ext cx="79695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23" name="object 23"/>
          <p:cNvSpPr txBox="1"/>
          <p:nvPr/>
        </p:nvSpPr>
        <p:spPr>
          <a:xfrm>
            <a:off x="473364" y="4227419"/>
            <a:ext cx="1332056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1805420" y="4227419"/>
            <a:ext cx="1229590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3035011" y="4227419"/>
            <a:ext cx="717261" cy="39780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3752272" y="4227418"/>
            <a:ext cx="1639454" cy="59671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5391726" y="4227418"/>
            <a:ext cx="512329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5904057" y="4227418"/>
            <a:ext cx="1639454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7543511" y="4227418"/>
            <a:ext cx="1127125" cy="49726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473364" y="4625228"/>
            <a:ext cx="1639454" cy="29835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2112818" y="4625227"/>
            <a:ext cx="1639454" cy="19890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5391726" y="4724680"/>
            <a:ext cx="3278909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3" name="object 13"/>
          <p:cNvSpPr txBox="1"/>
          <p:nvPr/>
        </p:nvSpPr>
        <p:spPr>
          <a:xfrm>
            <a:off x="2112817" y="4824131"/>
            <a:ext cx="6557818" cy="994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763"/>
              </a:lnSpc>
              <a:spcBef>
                <a:spcPts val="33"/>
              </a:spcBef>
            </a:pPr>
            <a:endParaRPr sz="800"/>
          </a:p>
        </p:txBody>
      </p:sp>
      <p:sp>
        <p:nvSpPr>
          <p:cNvPr id="12" name="object 12"/>
          <p:cNvSpPr txBox="1"/>
          <p:nvPr/>
        </p:nvSpPr>
        <p:spPr>
          <a:xfrm>
            <a:off x="473364" y="4923584"/>
            <a:ext cx="204931" cy="1486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678295" y="4923584"/>
            <a:ext cx="6455352" cy="1486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7133648" y="4923584"/>
            <a:ext cx="1536988" cy="14861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7959511" y="907051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7959511" y="934924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4657832" y="438787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4657832" y="4415752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308672" y="438787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308672" y="4415751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1674936" y="5084043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1674936" y="5111917"/>
            <a:ext cx="69578" cy="1344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</p:spTree>
    <p:extLst>
      <p:ext uri="{BB962C8B-B14F-4D97-AF65-F5344CB8AC3E}">
        <p14:creationId xmlns:p14="http://schemas.microsoft.com/office/powerpoint/2010/main" val="1212624751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object 45"/>
          <p:cNvSpPr/>
          <p:nvPr/>
        </p:nvSpPr>
        <p:spPr>
          <a:xfrm>
            <a:off x="674026" y="437185"/>
            <a:ext cx="236241" cy="5978182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6" name="object 46"/>
          <p:cNvSpPr/>
          <p:nvPr/>
        </p:nvSpPr>
        <p:spPr>
          <a:xfrm>
            <a:off x="856187" y="437185"/>
            <a:ext cx="357207" cy="40830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7" name="object 47"/>
          <p:cNvSpPr/>
          <p:nvPr/>
        </p:nvSpPr>
        <p:spPr>
          <a:xfrm>
            <a:off x="750875" y="437185"/>
            <a:ext cx="993350" cy="293936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8" name="object 48"/>
          <p:cNvSpPr/>
          <p:nvPr/>
        </p:nvSpPr>
        <p:spPr>
          <a:xfrm>
            <a:off x="826301" y="437185"/>
            <a:ext cx="296013" cy="3403475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9" name="object 49"/>
          <p:cNvSpPr/>
          <p:nvPr/>
        </p:nvSpPr>
        <p:spPr>
          <a:xfrm>
            <a:off x="992809" y="1713489"/>
            <a:ext cx="493828" cy="1082923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0" name="object 50"/>
          <p:cNvSpPr/>
          <p:nvPr/>
        </p:nvSpPr>
        <p:spPr>
          <a:xfrm>
            <a:off x="917382" y="1663762"/>
            <a:ext cx="7754676" cy="138128"/>
          </a:xfrm>
          <a:prstGeom prst="rect">
            <a:avLst/>
          </a:prstGeom>
          <a:blipFill>
            <a:blip r:embed="rId2" cstate="print"/>
            <a:stretch>
              <a:fillRect/>
            </a:stretch>
          </a:blip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1" name="object 51"/>
          <p:cNvSpPr/>
          <p:nvPr/>
        </p:nvSpPr>
        <p:spPr>
          <a:xfrm>
            <a:off x="691104" y="1674812"/>
            <a:ext cx="7963877" cy="1384"/>
          </a:xfrm>
          <a:custGeom>
            <a:avLst/>
            <a:gdLst/>
            <a:ahLst/>
            <a:cxnLst/>
            <a:rect l="l" t="t" r="r" b="b"/>
            <a:pathLst>
              <a:path w="8760265" h="1568">
                <a:moveTo>
                  <a:pt x="0" y="0"/>
                </a:moveTo>
                <a:lnTo>
                  <a:pt x="8760265" y="1568"/>
                </a:lnTo>
              </a:path>
            </a:pathLst>
          </a:custGeom>
          <a:ln w="12523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2" name="object 52"/>
          <p:cNvSpPr/>
          <p:nvPr/>
        </p:nvSpPr>
        <p:spPr>
          <a:xfrm>
            <a:off x="2225246" y="2039471"/>
            <a:ext cx="5494734" cy="3646580"/>
          </a:xfrm>
          <a:custGeom>
            <a:avLst/>
            <a:gdLst/>
            <a:ahLst/>
            <a:cxnLst/>
            <a:rect l="l" t="t" r="r" b="b"/>
            <a:pathLst>
              <a:path w="6044207" h="4132791">
                <a:moveTo>
                  <a:pt x="0" y="0"/>
                </a:moveTo>
                <a:lnTo>
                  <a:pt x="0" y="4132791"/>
                </a:lnTo>
                <a:lnTo>
                  <a:pt x="6044207" y="4132791"/>
                </a:lnTo>
                <a:lnTo>
                  <a:pt x="6044207" y="0"/>
                </a:lnTo>
                <a:lnTo>
                  <a:pt x="0" y="0"/>
                </a:lnTo>
                <a:close/>
              </a:path>
            </a:pathLst>
          </a:custGeom>
          <a:solidFill>
            <a:srgbClr val="A2A2A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3" name="object 53"/>
          <p:cNvSpPr/>
          <p:nvPr/>
        </p:nvSpPr>
        <p:spPr>
          <a:xfrm>
            <a:off x="2742671" y="5101398"/>
            <a:ext cx="4015828" cy="170524"/>
          </a:xfrm>
          <a:custGeom>
            <a:avLst/>
            <a:gdLst/>
            <a:ahLst/>
            <a:cxnLst/>
            <a:rect l="l" t="t" r="r" b="b"/>
            <a:pathLst>
              <a:path w="4417411" h="193260">
                <a:moveTo>
                  <a:pt x="254850" y="0"/>
                </a:moveTo>
                <a:lnTo>
                  <a:pt x="0" y="193260"/>
                </a:lnTo>
                <a:lnTo>
                  <a:pt x="4162560" y="193260"/>
                </a:lnTo>
                <a:lnTo>
                  <a:pt x="4417411" y="0"/>
                </a:lnTo>
                <a:lnTo>
                  <a:pt x="254850" y="0"/>
                </a:lnTo>
                <a:close/>
              </a:path>
            </a:pathLst>
          </a:custGeom>
          <a:solidFill>
            <a:srgbClr val="9292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4" name="object 54"/>
          <p:cNvSpPr/>
          <p:nvPr/>
        </p:nvSpPr>
        <p:spPr>
          <a:xfrm>
            <a:off x="2742670" y="2457347"/>
            <a:ext cx="231682" cy="2814575"/>
          </a:xfrm>
          <a:custGeom>
            <a:avLst/>
            <a:gdLst/>
            <a:ahLst/>
            <a:cxnLst/>
            <a:rect l="l" t="t" r="r" b="b"/>
            <a:pathLst>
              <a:path w="254850" h="3189852">
                <a:moveTo>
                  <a:pt x="0" y="193259"/>
                </a:moveTo>
                <a:lnTo>
                  <a:pt x="0" y="3189852"/>
                </a:lnTo>
                <a:lnTo>
                  <a:pt x="254850" y="2996592"/>
                </a:lnTo>
                <a:lnTo>
                  <a:pt x="254850" y="0"/>
                </a:lnTo>
                <a:lnTo>
                  <a:pt x="0" y="193259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5" name="object 55"/>
          <p:cNvSpPr/>
          <p:nvPr/>
        </p:nvSpPr>
        <p:spPr>
          <a:xfrm>
            <a:off x="2974352" y="2457347"/>
            <a:ext cx="3784145" cy="2644052"/>
          </a:xfrm>
          <a:custGeom>
            <a:avLst/>
            <a:gdLst/>
            <a:ahLst/>
            <a:cxnLst/>
            <a:rect l="l" t="t" r="r" b="b"/>
            <a:pathLst>
              <a:path w="4162560" h="2996592">
                <a:moveTo>
                  <a:pt x="0" y="0"/>
                </a:moveTo>
                <a:lnTo>
                  <a:pt x="0" y="2996592"/>
                </a:lnTo>
                <a:lnTo>
                  <a:pt x="4162560" y="2996592"/>
                </a:lnTo>
                <a:lnTo>
                  <a:pt x="4162560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6" name="object 56"/>
          <p:cNvSpPr/>
          <p:nvPr/>
        </p:nvSpPr>
        <p:spPr>
          <a:xfrm>
            <a:off x="2742670" y="2457347"/>
            <a:ext cx="231682" cy="2814575"/>
          </a:xfrm>
          <a:custGeom>
            <a:avLst/>
            <a:gdLst/>
            <a:ahLst/>
            <a:cxnLst/>
            <a:rect l="l" t="t" r="r" b="b"/>
            <a:pathLst>
              <a:path w="254850" h="3189852">
                <a:moveTo>
                  <a:pt x="0" y="3189852"/>
                </a:moveTo>
                <a:lnTo>
                  <a:pt x="0" y="193260"/>
                </a:lnTo>
                <a:lnTo>
                  <a:pt x="254850" y="0"/>
                </a:lnTo>
                <a:lnTo>
                  <a:pt x="254850" y="2996592"/>
                </a:lnTo>
                <a:lnTo>
                  <a:pt x="0" y="3189852"/>
                </a:lnTo>
                <a:close/>
              </a:path>
            </a:pathLst>
          </a:custGeom>
          <a:ln w="8495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7" name="object 57"/>
          <p:cNvSpPr/>
          <p:nvPr/>
        </p:nvSpPr>
        <p:spPr>
          <a:xfrm>
            <a:off x="2974352" y="2457347"/>
            <a:ext cx="3784145" cy="2644052"/>
          </a:xfrm>
          <a:custGeom>
            <a:avLst/>
            <a:gdLst/>
            <a:ahLst/>
            <a:cxnLst/>
            <a:rect l="l" t="t" r="r" b="b"/>
            <a:pathLst>
              <a:path w="4162560" h="2996592">
                <a:moveTo>
                  <a:pt x="0" y="2996592"/>
                </a:moveTo>
                <a:lnTo>
                  <a:pt x="0" y="0"/>
                </a:lnTo>
                <a:lnTo>
                  <a:pt x="4162560" y="0"/>
                </a:lnTo>
                <a:lnTo>
                  <a:pt x="4162560" y="2996592"/>
                </a:lnTo>
                <a:lnTo>
                  <a:pt x="0" y="2996592"/>
                </a:lnTo>
                <a:close/>
              </a:path>
            </a:pathLst>
          </a:custGeom>
          <a:ln w="8494">
            <a:solidFill>
              <a:srgbClr val="929292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8" name="object 58"/>
          <p:cNvSpPr/>
          <p:nvPr/>
        </p:nvSpPr>
        <p:spPr>
          <a:xfrm>
            <a:off x="3285193" y="4153213"/>
            <a:ext cx="92673" cy="1068114"/>
          </a:xfrm>
          <a:custGeom>
            <a:avLst/>
            <a:gdLst/>
            <a:ahLst/>
            <a:cxnLst/>
            <a:rect l="l" t="t" r="r" b="b"/>
            <a:pathLst>
              <a:path w="101940" h="1210529">
                <a:moveTo>
                  <a:pt x="0" y="78578"/>
                </a:moveTo>
                <a:lnTo>
                  <a:pt x="0" y="1210529"/>
                </a:lnTo>
                <a:lnTo>
                  <a:pt x="101940" y="1134075"/>
                </a:lnTo>
                <a:lnTo>
                  <a:pt x="101940" y="0"/>
                </a:lnTo>
                <a:lnTo>
                  <a:pt x="0" y="78578"/>
                </a:lnTo>
                <a:close/>
              </a:path>
            </a:pathLst>
          </a:custGeom>
          <a:solidFill>
            <a:srgbClr val="5154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59" name="object 59"/>
          <p:cNvSpPr/>
          <p:nvPr/>
        </p:nvSpPr>
        <p:spPr>
          <a:xfrm>
            <a:off x="3285193" y="4153214"/>
            <a:ext cx="92673" cy="1068114"/>
          </a:xfrm>
          <a:custGeom>
            <a:avLst/>
            <a:gdLst/>
            <a:ahLst/>
            <a:cxnLst/>
            <a:rect l="l" t="t" r="r" b="b"/>
            <a:pathLst>
              <a:path w="101940" h="1210529">
                <a:moveTo>
                  <a:pt x="0" y="1210529"/>
                </a:moveTo>
                <a:lnTo>
                  <a:pt x="0" y="78578"/>
                </a:lnTo>
                <a:lnTo>
                  <a:pt x="101940" y="0"/>
                </a:lnTo>
                <a:lnTo>
                  <a:pt x="101940" y="1134075"/>
                </a:lnTo>
                <a:lnTo>
                  <a:pt x="0" y="121052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0" name="object 60"/>
          <p:cNvSpPr/>
          <p:nvPr/>
        </p:nvSpPr>
        <p:spPr>
          <a:xfrm>
            <a:off x="3014897" y="4222547"/>
            <a:ext cx="270295" cy="998780"/>
          </a:xfrm>
          <a:custGeom>
            <a:avLst/>
            <a:gdLst/>
            <a:ahLst/>
            <a:cxnLst/>
            <a:rect l="l" t="t" r="r" b="b"/>
            <a:pathLst>
              <a:path w="297325" h="1131951">
                <a:moveTo>
                  <a:pt x="0" y="0"/>
                </a:moveTo>
                <a:lnTo>
                  <a:pt x="0" y="1131951"/>
                </a:lnTo>
                <a:lnTo>
                  <a:pt x="297325" y="1131951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297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1" name="object 61"/>
          <p:cNvSpPr/>
          <p:nvPr/>
        </p:nvSpPr>
        <p:spPr>
          <a:xfrm>
            <a:off x="3014897" y="4222547"/>
            <a:ext cx="270295" cy="998780"/>
          </a:xfrm>
          <a:custGeom>
            <a:avLst/>
            <a:gdLst/>
            <a:ahLst/>
            <a:cxnLst/>
            <a:rect l="l" t="t" r="r" b="b"/>
            <a:pathLst>
              <a:path w="297325" h="1131951">
                <a:moveTo>
                  <a:pt x="0" y="1131951"/>
                </a:moveTo>
                <a:lnTo>
                  <a:pt x="0" y="0"/>
                </a:lnTo>
                <a:lnTo>
                  <a:pt x="297325" y="0"/>
                </a:lnTo>
                <a:lnTo>
                  <a:pt x="297325" y="1131951"/>
                </a:lnTo>
                <a:lnTo>
                  <a:pt x="0" y="1131951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2" name="object 62"/>
          <p:cNvSpPr/>
          <p:nvPr/>
        </p:nvSpPr>
        <p:spPr>
          <a:xfrm>
            <a:off x="3014897" y="4153212"/>
            <a:ext cx="362968" cy="69334"/>
          </a:xfrm>
          <a:custGeom>
            <a:avLst/>
            <a:gdLst/>
            <a:ahLst/>
            <a:cxnLst/>
            <a:rect l="l" t="t" r="r" b="b"/>
            <a:pathLst>
              <a:path w="399265" h="78578">
                <a:moveTo>
                  <a:pt x="101940" y="0"/>
                </a:moveTo>
                <a:lnTo>
                  <a:pt x="0" y="78578"/>
                </a:lnTo>
                <a:lnTo>
                  <a:pt x="297325" y="78578"/>
                </a:lnTo>
                <a:lnTo>
                  <a:pt x="399265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377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3" name="object 63"/>
          <p:cNvSpPr/>
          <p:nvPr/>
        </p:nvSpPr>
        <p:spPr>
          <a:xfrm>
            <a:off x="3014896" y="4153213"/>
            <a:ext cx="362969" cy="69334"/>
          </a:xfrm>
          <a:custGeom>
            <a:avLst/>
            <a:gdLst/>
            <a:ahLst/>
            <a:cxnLst/>
            <a:rect l="l" t="t" r="r" b="b"/>
            <a:pathLst>
              <a:path w="399266" h="78578">
                <a:moveTo>
                  <a:pt x="297325" y="78578"/>
                </a:moveTo>
                <a:lnTo>
                  <a:pt x="399266" y="0"/>
                </a:lnTo>
                <a:lnTo>
                  <a:pt x="101940" y="0"/>
                </a:lnTo>
                <a:lnTo>
                  <a:pt x="0" y="78578"/>
                </a:lnTo>
                <a:lnTo>
                  <a:pt x="297325" y="78578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4" name="object 64"/>
          <p:cNvSpPr/>
          <p:nvPr/>
        </p:nvSpPr>
        <p:spPr>
          <a:xfrm>
            <a:off x="3555488" y="2684087"/>
            <a:ext cx="92673" cy="2537240"/>
          </a:xfrm>
          <a:custGeom>
            <a:avLst/>
            <a:gdLst/>
            <a:ahLst/>
            <a:cxnLst/>
            <a:rect l="l" t="t" r="r" b="b"/>
            <a:pathLst>
              <a:path w="101940" h="2875539">
                <a:moveTo>
                  <a:pt x="0" y="78578"/>
                </a:moveTo>
                <a:lnTo>
                  <a:pt x="0" y="2875539"/>
                </a:lnTo>
                <a:lnTo>
                  <a:pt x="101940" y="2799085"/>
                </a:lnTo>
                <a:lnTo>
                  <a:pt x="101940" y="0"/>
                </a:lnTo>
                <a:lnTo>
                  <a:pt x="0" y="78578"/>
                </a:lnTo>
                <a:close/>
              </a:path>
            </a:pathLst>
          </a:custGeom>
          <a:solidFill>
            <a:srgbClr val="5218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5" name="object 65"/>
          <p:cNvSpPr/>
          <p:nvPr/>
        </p:nvSpPr>
        <p:spPr>
          <a:xfrm>
            <a:off x="3555489" y="2684087"/>
            <a:ext cx="92673" cy="2537240"/>
          </a:xfrm>
          <a:custGeom>
            <a:avLst/>
            <a:gdLst/>
            <a:ahLst/>
            <a:cxnLst/>
            <a:rect l="l" t="t" r="r" b="b"/>
            <a:pathLst>
              <a:path w="101940" h="2875539">
                <a:moveTo>
                  <a:pt x="0" y="2875539"/>
                </a:moveTo>
                <a:lnTo>
                  <a:pt x="0" y="78578"/>
                </a:lnTo>
                <a:lnTo>
                  <a:pt x="101940" y="0"/>
                </a:lnTo>
                <a:lnTo>
                  <a:pt x="101940" y="2799084"/>
                </a:lnTo>
                <a:lnTo>
                  <a:pt x="0" y="2875539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6" name="object 66"/>
          <p:cNvSpPr/>
          <p:nvPr/>
        </p:nvSpPr>
        <p:spPr>
          <a:xfrm>
            <a:off x="3285193" y="2753421"/>
            <a:ext cx="270295" cy="2467907"/>
          </a:xfrm>
          <a:custGeom>
            <a:avLst/>
            <a:gdLst/>
            <a:ahLst/>
            <a:cxnLst/>
            <a:rect l="l" t="t" r="r" b="b"/>
            <a:pathLst>
              <a:path w="297325" h="2796961">
                <a:moveTo>
                  <a:pt x="0" y="0"/>
                </a:moveTo>
                <a:lnTo>
                  <a:pt x="0" y="2796961"/>
                </a:lnTo>
                <a:lnTo>
                  <a:pt x="297325" y="2796961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333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7" name="object 67"/>
          <p:cNvSpPr/>
          <p:nvPr/>
        </p:nvSpPr>
        <p:spPr>
          <a:xfrm>
            <a:off x="3285193" y="2753421"/>
            <a:ext cx="270295" cy="2467907"/>
          </a:xfrm>
          <a:custGeom>
            <a:avLst/>
            <a:gdLst/>
            <a:ahLst/>
            <a:cxnLst/>
            <a:rect l="l" t="t" r="r" b="b"/>
            <a:pathLst>
              <a:path w="297325" h="2796961">
                <a:moveTo>
                  <a:pt x="0" y="2796961"/>
                </a:moveTo>
                <a:lnTo>
                  <a:pt x="0" y="0"/>
                </a:lnTo>
                <a:lnTo>
                  <a:pt x="297325" y="0"/>
                </a:lnTo>
                <a:lnTo>
                  <a:pt x="297325" y="2796961"/>
                </a:lnTo>
                <a:lnTo>
                  <a:pt x="0" y="2796961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8" name="object 68"/>
          <p:cNvSpPr/>
          <p:nvPr/>
        </p:nvSpPr>
        <p:spPr>
          <a:xfrm>
            <a:off x="3285193" y="2684087"/>
            <a:ext cx="362969" cy="69334"/>
          </a:xfrm>
          <a:custGeom>
            <a:avLst/>
            <a:gdLst/>
            <a:ahLst/>
            <a:cxnLst/>
            <a:rect l="l" t="t" r="r" b="b"/>
            <a:pathLst>
              <a:path w="399266" h="78578">
                <a:moveTo>
                  <a:pt x="101940" y="0"/>
                </a:moveTo>
                <a:lnTo>
                  <a:pt x="0" y="78578"/>
                </a:lnTo>
                <a:lnTo>
                  <a:pt x="297325" y="78578"/>
                </a:lnTo>
                <a:lnTo>
                  <a:pt x="399266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42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69" name="object 69"/>
          <p:cNvSpPr/>
          <p:nvPr/>
        </p:nvSpPr>
        <p:spPr>
          <a:xfrm>
            <a:off x="3285193" y="2684087"/>
            <a:ext cx="362969" cy="69334"/>
          </a:xfrm>
          <a:custGeom>
            <a:avLst/>
            <a:gdLst/>
            <a:ahLst/>
            <a:cxnLst/>
            <a:rect l="l" t="t" r="r" b="b"/>
            <a:pathLst>
              <a:path w="399266" h="78578">
                <a:moveTo>
                  <a:pt x="297325" y="78578"/>
                </a:moveTo>
                <a:lnTo>
                  <a:pt x="399266" y="0"/>
                </a:lnTo>
                <a:lnTo>
                  <a:pt x="101940" y="0"/>
                </a:lnTo>
                <a:lnTo>
                  <a:pt x="0" y="78578"/>
                </a:lnTo>
                <a:lnTo>
                  <a:pt x="297325" y="78578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0" name="object 70"/>
          <p:cNvSpPr/>
          <p:nvPr/>
        </p:nvSpPr>
        <p:spPr>
          <a:xfrm>
            <a:off x="4231229" y="4602945"/>
            <a:ext cx="92673" cy="618381"/>
          </a:xfrm>
          <a:custGeom>
            <a:avLst/>
            <a:gdLst/>
            <a:ahLst/>
            <a:cxnLst/>
            <a:rect l="l" t="t" r="r" b="b"/>
            <a:pathLst>
              <a:path w="101940" h="700832">
                <a:moveTo>
                  <a:pt x="0" y="76454"/>
                </a:moveTo>
                <a:lnTo>
                  <a:pt x="0" y="700832"/>
                </a:lnTo>
                <a:lnTo>
                  <a:pt x="101940" y="624378"/>
                </a:lnTo>
                <a:lnTo>
                  <a:pt x="101940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154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1" name="object 71"/>
          <p:cNvSpPr/>
          <p:nvPr/>
        </p:nvSpPr>
        <p:spPr>
          <a:xfrm>
            <a:off x="4231229" y="4602946"/>
            <a:ext cx="92673" cy="618381"/>
          </a:xfrm>
          <a:custGeom>
            <a:avLst/>
            <a:gdLst/>
            <a:ahLst/>
            <a:cxnLst/>
            <a:rect l="l" t="t" r="r" b="b"/>
            <a:pathLst>
              <a:path w="101940" h="700832">
                <a:moveTo>
                  <a:pt x="0" y="700832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624378"/>
                </a:lnTo>
                <a:lnTo>
                  <a:pt x="0" y="70083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2" name="object 72"/>
          <p:cNvSpPr/>
          <p:nvPr/>
        </p:nvSpPr>
        <p:spPr>
          <a:xfrm>
            <a:off x="3960933" y="4670405"/>
            <a:ext cx="270295" cy="550922"/>
          </a:xfrm>
          <a:custGeom>
            <a:avLst/>
            <a:gdLst/>
            <a:ahLst/>
            <a:cxnLst/>
            <a:rect l="l" t="t" r="r" b="b"/>
            <a:pathLst>
              <a:path w="297325" h="624378">
                <a:moveTo>
                  <a:pt x="0" y="0"/>
                </a:moveTo>
                <a:lnTo>
                  <a:pt x="0" y="624378"/>
                </a:lnTo>
                <a:lnTo>
                  <a:pt x="297325" y="624378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297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3" name="object 73"/>
          <p:cNvSpPr/>
          <p:nvPr/>
        </p:nvSpPr>
        <p:spPr>
          <a:xfrm>
            <a:off x="3960933" y="4670405"/>
            <a:ext cx="270295" cy="550922"/>
          </a:xfrm>
          <a:custGeom>
            <a:avLst/>
            <a:gdLst/>
            <a:ahLst/>
            <a:cxnLst/>
            <a:rect l="l" t="t" r="r" b="b"/>
            <a:pathLst>
              <a:path w="297325" h="624378">
                <a:moveTo>
                  <a:pt x="0" y="624378"/>
                </a:moveTo>
                <a:lnTo>
                  <a:pt x="0" y="0"/>
                </a:lnTo>
                <a:lnTo>
                  <a:pt x="297325" y="0"/>
                </a:lnTo>
                <a:lnTo>
                  <a:pt x="297325" y="624378"/>
                </a:lnTo>
                <a:lnTo>
                  <a:pt x="0" y="624378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4" name="object 74"/>
          <p:cNvSpPr/>
          <p:nvPr/>
        </p:nvSpPr>
        <p:spPr>
          <a:xfrm>
            <a:off x="3960933" y="4602945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40" y="0"/>
                </a:moveTo>
                <a:lnTo>
                  <a:pt x="0" y="76454"/>
                </a:lnTo>
                <a:lnTo>
                  <a:pt x="297325" y="76454"/>
                </a:lnTo>
                <a:lnTo>
                  <a:pt x="399266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377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5" name="object 75"/>
          <p:cNvSpPr/>
          <p:nvPr/>
        </p:nvSpPr>
        <p:spPr>
          <a:xfrm>
            <a:off x="3960933" y="4602946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297325" y="76454"/>
                </a:moveTo>
                <a:lnTo>
                  <a:pt x="399266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5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6" name="object 76"/>
          <p:cNvSpPr/>
          <p:nvPr/>
        </p:nvSpPr>
        <p:spPr>
          <a:xfrm>
            <a:off x="4501524" y="4829686"/>
            <a:ext cx="92673" cy="391641"/>
          </a:xfrm>
          <a:custGeom>
            <a:avLst/>
            <a:gdLst/>
            <a:ahLst/>
            <a:cxnLst/>
            <a:rect l="l" t="t" r="r" b="b"/>
            <a:pathLst>
              <a:path w="101940" h="443860">
                <a:moveTo>
                  <a:pt x="0" y="76454"/>
                </a:moveTo>
                <a:lnTo>
                  <a:pt x="0" y="443860"/>
                </a:lnTo>
                <a:lnTo>
                  <a:pt x="101940" y="367406"/>
                </a:lnTo>
                <a:lnTo>
                  <a:pt x="101940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218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7" name="object 77"/>
          <p:cNvSpPr/>
          <p:nvPr/>
        </p:nvSpPr>
        <p:spPr>
          <a:xfrm>
            <a:off x="4501525" y="4829686"/>
            <a:ext cx="92673" cy="391641"/>
          </a:xfrm>
          <a:custGeom>
            <a:avLst/>
            <a:gdLst/>
            <a:ahLst/>
            <a:cxnLst/>
            <a:rect l="l" t="t" r="r" b="b"/>
            <a:pathLst>
              <a:path w="101940" h="443860">
                <a:moveTo>
                  <a:pt x="0" y="443860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367406"/>
                </a:lnTo>
                <a:lnTo>
                  <a:pt x="0" y="44386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8" name="object 78"/>
          <p:cNvSpPr/>
          <p:nvPr/>
        </p:nvSpPr>
        <p:spPr>
          <a:xfrm>
            <a:off x="4231230" y="4897145"/>
            <a:ext cx="270295" cy="324182"/>
          </a:xfrm>
          <a:custGeom>
            <a:avLst/>
            <a:gdLst/>
            <a:ahLst/>
            <a:cxnLst/>
            <a:rect l="l" t="t" r="r" b="b"/>
            <a:pathLst>
              <a:path w="297325" h="367406">
                <a:moveTo>
                  <a:pt x="0" y="0"/>
                </a:moveTo>
                <a:lnTo>
                  <a:pt x="0" y="367406"/>
                </a:lnTo>
                <a:lnTo>
                  <a:pt x="297325" y="367406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333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79" name="object 79"/>
          <p:cNvSpPr/>
          <p:nvPr/>
        </p:nvSpPr>
        <p:spPr>
          <a:xfrm>
            <a:off x="4231230" y="4897145"/>
            <a:ext cx="270295" cy="324182"/>
          </a:xfrm>
          <a:custGeom>
            <a:avLst/>
            <a:gdLst/>
            <a:ahLst/>
            <a:cxnLst/>
            <a:rect l="l" t="t" r="r" b="b"/>
            <a:pathLst>
              <a:path w="297325" h="367406">
                <a:moveTo>
                  <a:pt x="0" y="367406"/>
                </a:moveTo>
                <a:lnTo>
                  <a:pt x="0" y="0"/>
                </a:lnTo>
                <a:lnTo>
                  <a:pt x="297325" y="0"/>
                </a:lnTo>
                <a:lnTo>
                  <a:pt x="297325" y="367406"/>
                </a:lnTo>
                <a:lnTo>
                  <a:pt x="0" y="367406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0" name="object 80"/>
          <p:cNvSpPr/>
          <p:nvPr/>
        </p:nvSpPr>
        <p:spPr>
          <a:xfrm>
            <a:off x="4231229" y="4829686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40" y="0"/>
                </a:moveTo>
                <a:lnTo>
                  <a:pt x="0" y="76454"/>
                </a:lnTo>
                <a:lnTo>
                  <a:pt x="297325" y="76454"/>
                </a:lnTo>
                <a:lnTo>
                  <a:pt x="399266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42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1" name="object 81"/>
          <p:cNvSpPr/>
          <p:nvPr/>
        </p:nvSpPr>
        <p:spPr>
          <a:xfrm>
            <a:off x="4231229" y="4829686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297325" y="76454"/>
                </a:moveTo>
                <a:lnTo>
                  <a:pt x="399266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5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2" name="object 82"/>
          <p:cNvSpPr/>
          <p:nvPr/>
        </p:nvSpPr>
        <p:spPr>
          <a:xfrm>
            <a:off x="5177266" y="4477395"/>
            <a:ext cx="92672" cy="743932"/>
          </a:xfrm>
          <a:custGeom>
            <a:avLst/>
            <a:gdLst/>
            <a:ahLst/>
            <a:cxnLst/>
            <a:rect l="l" t="t" r="r" b="b"/>
            <a:pathLst>
              <a:path w="101939" h="843123">
                <a:moveTo>
                  <a:pt x="0" y="76454"/>
                </a:moveTo>
                <a:lnTo>
                  <a:pt x="0" y="843123"/>
                </a:lnTo>
                <a:lnTo>
                  <a:pt x="101939" y="766669"/>
                </a:lnTo>
                <a:lnTo>
                  <a:pt x="101939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154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3" name="object 83"/>
          <p:cNvSpPr/>
          <p:nvPr/>
        </p:nvSpPr>
        <p:spPr>
          <a:xfrm>
            <a:off x="5177265" y="4477395"/>
            <a:ext cx="92673" cy="743932"/>
          </a:xfrm>
          <a:custGeom>
            <a:avLst/>
            <a:gdLst/>
            <a:ahLst/>
            <a:cxnLst/>
            <a:rect l="l" t="t" r="r" b="b"/>
            <a:pathLst>
              <a:path w="101940" h="843123">
                <a:moveTo>
                  <a:pt x="0" y="843123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766668"/>
                </a:lnTo>
                <a:lnTo>
                  <a:pt x="0" y="843123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4" name="object 84"/>
          <p:cNvSpPr/>
          <p:nvPr/>
        </p:nvSpPr>
        <p:spPr>
          <a:xfrm>
            <a:off x="4906969" y="4544854"/>
            <a:ext cx="270296" cy="676472"/>
          </a:xfrm>
          <a:custGeom>
            <a:avLst/>
            <a:gdLst/>
            <a:ahLst/>
            <a:cxnLst/>
            <a:rect l="l" t="t" r="r" b="b"/>
            <a:pathLst>
              <a:path w="297326" h="766668">
                <a:moveTo>
                  <a:pt x="0" y="0"/>
                </a:moveTo>
                <a:lnTo>
                  <a:pt x="0" y="766668"/>
                </a:lnTo>
                <a:lnTo>
                  <a:pt x="297326" y="766668"/>
                </a:lnTo>
                <a:lnTo>
                  <a:pt x="297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9297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5" name="object 85"/>
          <p:cNvSpPr/>
          <p:nvPr/>
        </p:nvSpPr>
        <p:spPr>
          <a:xfrm>
            <a:off x="4906970" y="4544855"/>
            <a:ext cx="270295" cy="676472"/>
          </a:xfrm>
          <a:custGeom>
            <a:avLst/>
            <a:gdLst/>
            <a:ahLst/>
            <a:cxnLst/>
            <a:rect l="l" t="t" r="r" b="b"/>
            <a:pathLst>
              <a:path w="297325" h="766668">
                <a:moveTo>
                  <a:pt x="0" y="766668"/>
                </a:moveTo>
                <a:lnTo>
                  <a:pt x="0" y="0"/>
                </a:lnTo>
                <a:lnTo>
                  <a:pt x="297325" y="0"/>
                </a:lnTo>
                <a:lnTo>
                  <a:pt x="297325" y="766668"/>
                </a:lnTo>
                <a:lnTo>
                  <a:pt x="0" y="766668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6" name="object 86"/>
          <p:cNvSpPr/>
          <p:nvPr/>
        </p:nvSpPr>
        <p:spPr>
          <a:xfrm>
            <a:off x="4906969" y="4477395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40" y="0"/>
                </a:moveTo>
                <a:lnTo>
                  <a:pt x="0" y="76454"/>
                </a:lnTo>
                <a:lnTo>
                  <a:pt x="297326" y="76454"/>
                </a:lnTo>
                <a:lnTo>
                  <a:pt x="399266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377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7" name="object 87"/>
          <p:cNvSpPr/>
          <p:nvPr/>
        </p:nvSpPr>
        <p:spPr>
          <a:xfrm>
            <a:off x="4906970" y="4477395"/>
            <a:ext cx="362968" cy="67459"/>
          </a:xfrm>
          <a:custGeom>
            <a:avLst/>
            <a:gdLst/>
            <a:ahLst/>
            <a:cxnLst/>
            <a:rect l="l" t="t" r="r" b="b"/>
            <a:pathLst>
              <a:path w="399265" h="76454">
                <a:moveTo>
                  <a:pt x="297325" y="76454"/>
                </a:moveTo>
                <a:lnTo>
                  <a:pt x="399265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5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8" name="object 88"/>
          <p:cNvSpPr/>
          <p:nvPr/>
        </p:nvSpPr>
        <p:spPr>
          <a:xfrm>
            <a:off x="5447562" y="4698513"/>
            <a:ext cx="92673" cy="522814"/>
          </a:xfrm>
          <a:custGeom>
            <a:avLst/>
            <a:gdLst/>
            <a:ahLst/>
            <a:cxnLst/>
            <a:rect l="l" t="t" r="r" b="b"/>
            <a:pathLst>
              <a:path w="101940" h="592522">
                <a:moveTo>
                  <a:pt x="0" y="76454"/>
                </a:moveTo>
                <a:lnTo>
                  <a:pt x="0" y="592522"/>
                </a:lnTo>
                <a:lnTo>
                  <a:pt x="101940" y="516068"/>
                </a:lnTo>
                <a:lnTo>
                  <a:pt x="101940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218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89" name="object 89"/>
          <p:cNvSpPr/>
          <p:nvPr/>
        </p:nvSpPr>
        <p:spPr>
          <a:xfrm>
            <a:off x="5447562" y="4698513"/>
            <a:ext cx="92673" cy="522814"/>
          </a:xfrm>
          <a:custGeom>
            <a:avLst/>
            <a:gdLst/>
            <a:ahLst/>
            <a:cxnLst/>
            <a:rect l="l" t="t" r="r" b="b"/>
            <a:pathLst>
              <a:path w="101940" h="592522">
                <a:moveTo>
                  <a:pt x="0" y="592522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516068"/>
                </a:lnTo>
                <a:lnTo>
                  <a:pt x="0" y="592522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0" name="object 90"/>
          <p:cNvSpPr/>
          <p:nvPr/>
        </p:nvSpPr>
        <p:spPr>
          <a:xfrm>
            <a:off x="5177266" y="4765973"/>
            <a:ext cx="270295" cy="455354"/>
          </a:xfrm>
          <a:custGeom>
            <a:avLst/>
            <a:gdLst/>
            <a:ahLst/>
            <a:cxnLst/>
            <a:rect l="l" t="t" r="r" b="b"/>
            <a:pathLst>
              <a:path w="297325" h="516068">
                <a:moveTo>
                  <a:pt x="0" y="0"/>
                </a:moveTo>
                <a:lnTo>
                  <a:pt x="0" y="516068"/>
                </a:lnTo>
                <a:lnTo>
                  <a:pt x="297325" y="516068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333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1" name="object 91"/>
          <p:cNvSpPr/>
          <p:nvPr/>
        </p:nvSpPr>
        <p:spPr>
          <a:xfrm>
            <a:off x="5177266" y="4765974"/>
            <a:ext cx="270295" cy="455354"/>
          </a:xfrm>
          <a:custGeom>
            <a:avLst/>
            <a:gdLst/>
            <a:ahLst/>
            <a:cxnLst/>
            <a:rect l="l" t="t" r="r" b="b"/>
            <a:pathLst>
              <a:path w="297325" h="516068">
                <a:moveTo>
                  <a:pt x="0" y="516068"/>
                </a:moveTo>
                <a:lnTo>
                  <a:pt x="0" y="0"/>
                </a:lnTo>
                <a:lnTo>
                  <a:pt x="297325" y="0"/>
                </a:lnTo>
                <a:lnTo>
                  <a:pt x="297325" y="516068"/>
                </a:lnTo>
                <a:lnTo>
                  <a:pt x="0" y="516068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2" name="object 92"/>
          <p:cNvSpPr/>
          <p:nvPr/>
        </p:nvSpPr>
        <p:spPr>
          <a:xfrm>
            <a:off x="5177266" y="4698514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39" y="0"/>
                </a:moveTo>
                <a:lnTo>
                  <a:pt x="0" y="76454"/>
                </a:lnTo>
                <a:lnTo>
                  <a:pt x="297325" y="76454"/>
                </a:lnTo>
                <a:lnTo>
                  <a:pt x="399266" y="0"/>
                </a:lnTo>
                <a:lnTo>
                  <a:pt x="101939" y="0"/>
                </a:lnTo>
                <a:close/>
              </a:path>
            </a:pathLst>
          </a:custGeom>
          <a:solidFill>
            <a:srgbClr val="742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3" name="object 93"/>
          <p:cNvSpPr/>
          <p:nvPr/>
        </p:nvSpPr>
        <p:spPr>
          <a:xfrm>
            <a:off x="5177266" y="4698514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297325" y="76454"/>
                </a:moveTo>
                <a:lnTo>
                  <a:pt x="399266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5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4" name="object 94"/>
          <p:cNvSpPr/>
          <p:nvPr/>
        </p:nvSpPr>
        <p:spPr>
          <a:xfrm>
            <a:off x="6123302" y="4095123"/>
            <a:ext cx="92673" cy="1126204"/>
          </a:xfrm>
          <a:custGeom>
            <a:avLst/>
            <a:gdLst/>
            <a:ahLst/>
            <a:cxnLst/>
            <a:rect l="l" t="t" r="r" b="b"/>
            <a:pathLst>
              <a:path w="101940" h="1276365">
                <a:moveTo>
                  <a:pt x="0" y="76454"/>
                </a:moveTo>
                <a:lnTo>
                  <a:pt x="0" y="1276365"/>
                </a:lnTo>
                <a:lnTo>
                  <a:pt x="101940" y="1199911"/>
                </a:lnTo>
                <a:lnTo>
                  <a:pt x="101940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15492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5" name="object 95"/>
          <p:cNvSpPr/>
          <p:nvPr/>
        </p:nvSpPr>
        <p:spPr>
          <a:xfrm>
            <a:off x="6123302" y="4095123"/>
            <a:ext cx="92673" cy="1126204"/>
          </a:xfrm>
          <a:custGeom>
            <a:avLst/>
            <a:gdLst/>
            <a:ahLst/>
            <a:cxnLst/>
            <a:rect l="l" t="t" r="r" b="b"/>
            <a:pathLst>
              <a:path w="101940" h="1276365">
                <a:moveTo>
                  <a:pt x="0" y="1276365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1199911"/>
                </a:lnTo>
                <a:lnTo>
                  <a:pt x="0" y="1276365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6" name="object 96"/>
          <p:cNvSpPr/>
          <p:nvPr/>
        </p:nvSpPr>
        <p:spPr>
          <a:xfrm>
            <a:off x="5853006" y="4162583"/>
            <a:ext cx="270295" cy="1058745"/>
          </a:xfrm>
          <a:custGeom>
            <a:avLst/>
            <a:gdLst/>
            <a:ahLst/>
            <a:cxnLst/>
            <a:rect l="l" t="t" r="r" b="b"/>
            <a:pathLst>
              <a:path w="297325" h="1199911">
                <a:moveTo>
                  <a:pt x="0" y="0"/>
                </a:moveTo>
                <a:lnTo>
                  <a:pt x="0" y="1199911"/>
                </a:lnTo>
                <a:lnTo>
                  <a:pt x="297325" y="1199911"/>
                </a:lnTo>
                <a:lnTo>
                  <a:pt x="297325" y="0"/>
                </a:lnTo>
                <a:lnTo>
                  <a:pt x="0" y="0"/>
                </a:lnTo>
                <a:close/>
              </a:path>
            </a:pathLst>
          </a:custGeom>
          <a:solidFill>
            <a:srgbClr val="9297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7" name="object 97"/>
          <p:cNvSpPr/>
          <p:nvPr/>
        </p:nvSpPr>
        <p:spPr>
          <a:xfrm>
            <a:off x="5853006" y="4162583"/>
            <a:ext cx="270296" cy="1058744"/>
          </a:xfrm>
          <a:custGeom>
            <a:avLst/>
            <a:gdLst/>
            <a:ahLst/>
            <a:cxnLst/>
            <a:rect l="l" t="t" r="r" b="b"/>
            <a:pathLst>
              <a:path w="297326" h="1199910">
                <a:moveTo>
                  <a:pt x="0" y="1199910"/>
                </a:moveTo>
                <a:lnTo>
                  <a:pt x="0" y="0"/>
                </a:lnTo>
                <a:lnTo>
                  <a:pt x="297326" y="0"/>
                </a:lnTo>
                <a:lnTo>
                  <a:pt x="297326" y="1199910"/>
                </a:lnTo>
                <a:lnTo>
                  <a:pt x="0" y="119991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8" name="object 98"/>
          <p:cNvSpPr/>
          <p:nvPr/>
        </p:nvSpPr>
        <p:spPr>
          <a:xfrm>
            <a:off x="5853006" y="4095123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39" y="0"/>
                </a:moveTo>
                <a:lnTo>
                  <a:pt x="0" y="76454"/>
                </a:lnTo>
                <a:lnTo>
                  <a:pt x="297325" y="76454"/>
                </a:lnTo>
                <a:lnTo>
                  <a:pt x="399266" y="0"/>
                </a:lnTo>
                <a:lnTo>
                  <a:pt x="101939" y="0"/>
                </a:lnTo>
                <a:close/>
              </a:path>
            </a:pathLst>
          </a:custGeom>
          <a:solidFill>
            <a:srgbClr val="7377C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99" name="object 99"/>
          <p:cNvSpPr/>
          <p:nvPr/>
        </p:nvSpPr>
        <p:spPr>
          <a:xfrm>
            <a:off x="5853006" y="4095123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297326" y="76454"/>
                </a:moveTo>
                <a:lnTo>
                  <a:pt x="399266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6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0" name="object 100"/>
          <p:cNvSpPr/>
          <p:nvPr/>
        </p:nvSpPr>
        <p:spPr>
          <a:xfrm>
            <a:off x="6393598" y="3448631"/>
            <a:ext cx="92673" cy="1772695"/>
          </a:xfrm>
          <a:custGeom>
            <a:avLst/>
            <a:gdLst/>
            <a:ahLst/>
            <a:cxnLst/>
            <a:rect l="l" t="t" r="r" b="b"/>
            <a:pathLst>
              <a:path w="101940" h="2009054">
                <a:moveTo>
                  <a:pt x="0" y="76454"/>
                </a:moveTo>
                <a:lnTo>
                  <a:pt x="0" y="2009054"/>
                </a:lnTo>
                <a:lnTo>
                  <a:pt x="101940" y="1932600"/>
                </a:lnTo>
                <a:lnTo>
                  <a:pt x="101940" y="0"/>
                </a:lnTo>
                <a:lnTo>
                  <a:pt x="0" y="76454"/>
                </a:lnTo>
                <a:close/>
              </a:path>
            </a:pathLst>
          </a:custGeom>
          <a:solidFill>
            <a:srgbClr val="52183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1" name="object 101"/>
          <p:cNvSpPr/>
          <p:nvPr/>
        </p:nvSpPr>
        <p:spPr>
          <a:xfrm>
            <a:off x="6393598" y="3448632"/>
            <a:ext cx="92673" cy="1772695"/>
          </a:xfrm>
          <a:custGeom>
            <a:avLst/>
            <a:gdLst/>
            <a:ahLst/>
            <a:cxnLst/>
            <a:rect l="l" t="t" r="r" b="b"/>
            <a:pathLst>
              <a:path w="101940" h="2009054">
                <a:moveTo>
                  <a:pt x="0" y="2009054"/>
                </a:moveTo>
                <a:lnTo>
                  <a:pt x="0" y="76454"/>
                </a:lnTo>
                <a:lnTo>
                  <a:pt x="101940" y="0"/>
                </a:lnTo>
                <a:lnTo>
                  <a:pt x="101940" y="1932600"/>
                </a:lnTo>
                <a:lnTo>
                  <a:pt x="0" y="2009054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2" name="object 102"/>
          <p:cNvSpPr/>
          <p:nvPr/>
        </p:nvSpPr>
        <p:spPr>
          <a:xfrm>
            <a:off x="6123302" y="3516092"/>
            <a:ext cx="270296" cy="1705235"/>
          </a:xfrm>
          <a:custGeom>
            <a:avLst/>
            <a:gdLst/>
            <a:ahLst/>
            <a:cxnLst/>
            <a:rect l="l" t="t" r="r" b="b"/>
            <a:pathLst>
              <a:path w="297326" h="1932600">
                <a:moveTo>
                  <a:pt x="0" y="0"/>
                </a:moveTo>
                <a:lnTo>
                  <a:pt x="0" y="1932600"/>
                </a:lnTo>
                <a:lnTo>
                  <a:pt x="297326" y="1932600"/>
                </a:lnTo>
                <a:lnTo>
                  <a:pt x="297326" y="0"/>
                </a:lnTo>
                <a:lnTo>
                  <a:pt x="0" y="0"/>
                </a:lnTo>
                <a:close/>
              </a:path>
            </a:pathLst>
          </a:custGeom>
          <a:solidFill>
            <a:srgbClr val="9333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3" name="object 103"/>
          <p:cNvSpPr/>
          <p:nvPr/>
        </p:nvSpPr>
        <p:spPr>
          <a:xfrm>
            <a:off x="6123303" y="3516092"/>
            <a:ext cx="270295" cy="1705235"/>
          </a:xfrm>
          <a:custGeom>
            <a:avLst/>
            <a:gdLst/>
            <a:ahLst/>
            <a:cxnLst/>
            <a:rect l="l" t="t" r="r" b="b"/>
            <a:pathLst>
              <a:path w="297325" h="1932600">
                <a:moveTo>
                  <a:pt x="0" y="1932600"/>
                </a:moveTo>
                <a:lnTo>
                  <a:pt x="0" y="0"/>
                </a:lnTo>
                <a:lnTo>
                  <a:pt x="297325" y="0"/>
                </a:lnTo>
                <a:lnTo>
                  <a:pt x="297325" y="1932600"/>
                </a:lnTo>
                <a:lnTo>
                  <a:pt x="0" y="1932600"/>
                </a:lnTo>
                <a:close/>
              </a:path>
            </a:pathLst>
          </a:custGeom>
          <a:ln w="8495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4" name="object 104"/>
          <p:cNvSpPr/>
          <p:nvPr/>
        </p:nvSpPr>
        <p:spPr>
          <a:xfrm>
            <a:off x="6123302" y="3448632"/>
            <a:ext cx="362969" cy="67459"/>
          </a:xfrm>
          <a:custGeom>
            <a:avLst/>
            <a:gdLst/>
            <a:ahLst/>
            <a:cxnLst/>
            <a:rect l="l" t="t" r="r" b="b"/>
            <a:pathLst>
              <a:path w="399266" h="76454">
                <a:moveTo>
                  <a:pt x="101940" y="0"/>
                </a:moveTo>
                <a:lnTo>
                  <a:pt x="0" y="76454"/>
                </a:lnTo>
                <a:lnTo>
                  <a:pt x="297326" y="76454"/>
                </a:lnTo>
                <a:lnTo>
                  <a:pt x="399266" y="0"/>
                </a:lnTo>
                <a:lnTo>
                  <a:pt x="101940" y="0"/>
                </a:lnTo>
                <a:close/>
              </a:path>
            </a:pathLst>
          </a:custGeom>
          <a:solidFill>
            <a:srgbClr val="74265A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5" name="object 105"/>
          <p:cNvSpPr/>
          <p:nvPr/>
        </p:nvSpPr>
        <p:spPr>
          <a:xfrm>
            <a:off x="6123302" y="3448633"/>
            <a:ext cx="362968" cy="67459"/>
          </a:xfrm>
          <a:custGeom>
            <a:avLst/>
            <a:gdLst/>
            <a:ahLst/>
            <a:cxnLst/>
            <a:rect l="l" t="t" r="r" b="b"/>
            <a:pathLst>
              <a:path w="399265" h="76454">
                <a:moveTo>
                  <a:pt x="297325" y="76454"/>
                </a:moveTo>
                <a:lnTo>
                  <a:pt x="399265" y="0"/>
                </a:lnTo>
                <a:lnTo>
                  <a:pt x="101940" y="0"/>
                </a:lnTo>
                <a:lnTo>
                  <a:pt x="0" y="76454"/>
                </a:lnTo>
                <a:lnTo>
                  <a:pt x="297325" y="76454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6" name="object 106"/>
          <p:cNvSpPr/>
          <p:nvPr/>
        </p:nvSpPr>
        <p:spPr>
          <a:xfrm>
            <a:off x="2559619" y="5294554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7" name="object 107"/>
          <p:cNvSpPr/>
          <p:nvPr/>
        </p:nvSpPr>
        <p:spPr>
          <a:xfrm>
            <a:off x="2583985" y="52416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7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8" name="object 108"/>
          <p:cNvSpPr/>
          <p:nvPr/>
        </p:nvSpPr>
        <p:spPr>
          <a:xfrm>
            <a:off x="2592136" y="52866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09" name="object 109"/>
          <p:cNvSpPr/>
          <p:nvPr/>
        </p:nvSpPr>
        <p:spPr>
          <a:xfrm>
            <a:off x="2634184" y="52416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7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0" name="object 110"/>
          <p:cNvSpPr/>
          <p:nvPr/>
        </p:nvSpPr>
        <p:spPr>
          <a:xfrm>
            <a:off x="2642334" y="52866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1" name="object 111"/>
          <p:cNvSpPr/>
          <p:nvPr/>
        </p:nvSpPr>
        <p:spPr>
          <a:xfrm>
            <a:off x="2455343" y="5255453"/>
            <a:ext cx="22449" cy="58451"/>
          </a:xfrm>
          <a:custGeom>
            <a:avLst/>
            <a:gdLst/>
            <a:ahLst/>
            <a:cxnLst/>
            <a:rect l="l" t="t" r="r" b="b"/>
            <a:pathLst>
              <a:path w="24694" h="66244">
                <a:moveTo>
                  <a:pt x="9305" y="42406"/>
                </a:moveTo>
                <a:lnTo>
                  <a:pt x="7796" y="41854"/>
                </a:lnTo>
                <a:lnTo>
                  <a:pt x="6460" y="41361"/>
                </a:lnTo>
                <a:lnTo>
                  <a:pt x="5081" y="40729"/>
                </a:lnTo>
                <a:lnTo>
                  <a:pt x="3658" y="39960"/>
                </a:lnTo>
                <a:lnTo>
                  <a:pt x="2235" y="39190"/>
                </a:lnTo>
                <a:lnTo>
                  <a:pt x="1248" y="38602"/>
                </a:lnTo>
                <a:lnTo>
                  <a:pt x="0" y="38196"/>
                </a:lnTo>
                <a:lnTo>
                  <a:pt x="0" y="46819"/>
                </a:lnTo>
                <a:lnTo>
                  <a:pt x="2468" y="47952"/>
                </a:lnTo>
                <a:lnTo>
                  <a:pt x="5386" y="48873"/>
                </a:lnTo>
                <a:lnTo>
                  <a:pt x="8754" y="49585"/>
                </a:lnTo>
                <a:lnTo>
                  <a:pt x="12122" y="50296"/>
                </a:lnTo>
                <a:lnTo>
                  <a:pt x="15722" y="50666"/>
                </a:lnTo>
                <a:lnTo>
                  <a:pt x="19555" y="50696"/>
                </a:lnTo>
                <a:lnTo>
                  <a:pt x="19555" y="66244"/>
                </a:lnTo>
                <a:lnTo>
                  <a:pt x="24694" y="66244"/>
                </a:lnTo>
                <a:lnTo>
                  <a:pt x="19555" y="0"/>
                </a:lnTo>
                <a:lnTo>
                  <a:pt x="19555" y="17987"/>
                </a:lnTo>
                <a:lnTo>
                  <a:pt x="15345" y="17087"/>
                </a:lnTo>
                <a:lnTo>
                  <a:pt x="12456" y="15969"/>
                </a:lnTo>
                <a:lnTo>
                  <a:pt x="13588" y="24041"/>
                </a:lnTo>
                <a:lnTo>
                  <a:pt x="15345" y="24498"/>
                </a:lnTo>
                <a:lnTo>
                  <a:pt x="17319" y="24934"/>
                </a:lnTo>
                <a:lnTo>
                  <a:pt x="19555" y="25391"/>
                </a:lnTo>
                <a:lnTo>
                  <a:pt x="19555" y="44249"/>
                </a:lnTo>
                <a:lnTo>
                  <a:pt x="17261" y="44163"/>
                </a:lnTo>
                <a:lnTo>
                  <a:pt x="15105" y="43879"/>
                </a:lnTo>
                <a:lnTo>
                  <a:pt x="13087" y="43400"/>
                </a:lnTo>
                <a:lnTo>
                  <a:pt x="11069" y="42921"/>
                </a:lnTo>
                <a:lnTo>
                  <a:pt x="9305" y="424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2" name="object 112"/>
          <p:cNvSpPr/>
          <p:nvPr/>
        </p:nvSpPr>
        <p:spPr>
          <a:xfrm>
            <a:off x="2455619" y="5239466"/>
            <a:ext cx="39515" cy="74437"/>
          </a:xfrm>
          <a:custGeom>
            <a:avLst/>
            <a:gdLst/>
            <a:ahLst/>
            <a:cxnLst/>
            <a:rect l="l" t="t" r="r" b="b"/>
            <a:pathLst>
              <a:path w="43466" h="84362">
                <a:moveTo>
                  <a:pt x="33732" y="20012"/>
                </a:moveTo>
                <a:lnTo>
                  <a:pt x="36098" y="21043"/>
                </a:lnTo>
                <a:lnTo>
                  <a:pt x="38370" y="22226"/>
                </a:lnTo>
                <a:lnTo>
                  <a:pt x="40548" y="23562"/>
                </a:lnTo>
                <a:lnTo>
                  <a:pt x="41158" y="23562"/>
                </a:lnTo>
                <a:lnTo>
                  <a:pt x="41158" y="15026"/>
                </a:lnTo>
                <a:lnTo>
                  <a:pt x="39067" y="14183"/>
                </a:lnTo>
                <a:lnTo>
                  <a:pt x="36483" y="13443"/>
                </a:lnTo>
                <a:lnTo>
                  <a:pt x="33405" y="12804"/>
                </a:lnTo>
                <a:lnTo>
                  <a:pt x="30327" y="12165"/>
                </a:lnTo>
                <a:lnTo>
                  <a:pt x="27322" y="11817"/>
                </a:lnTo>
                <a:lnTo>
                  <a:pt x="24389" y="11759"/>
                </a:lnTo>
                <a:lnTo>
                  <a:pt x="24389" y="0"/>
                </a:lnTo>
                <a:lnTo>
                  <a:pt x="19250" y="0"/>
                </a:lnTo>
                <a:lnTo>
                  <a:pt x="19250" y="11846"/>
                </a:lnTo>
                <a:lnTo>
                  <a:pt x="13182" y="12340"/>
                </a:lnTo>
                <a:lnTo>
                  <a:pt x="8456" y="14067"/>
                </a:lnTo>
                <a:lnTo>
                  <a:pt x="5074" y="17029"/>
                </a:lnTo>
                <a:lnTo>
                  <a:pt x="1691" y="19991"/>
                </a:lnTo>
                <a:lnTo>
                  <a:pt x="0" y="23620"/>
                </a:lnTo>
                <a:lnTo>
                  <a:pt x="0" y="31430"/>
                </a:lnTo>
                <a:lnTo>
                  <a:pt x="1030" y="34385"/>
                </a:lnTo>
                <a:lnTo>
                  <a:pt x="3092" y="36780"/>
                </a:lnTo>
                <a:lnTo>
                  <a:pt x="5153" y="39176"/>
                </a:lnTo>
                <a:lnTo>
                  <a:pt x="8550" y="40969"/>
                </a:lnTo>
                <a:lnTo>
                  <a:pt x="13283" y="42159"/>
                </a:lnTo>
                <a:lnTo>
                  <a:pt x="12151" y="34087"/>
                </a:lnTo>
                <a:lnTo>
                  <a:pt x="10583" y="32751"/>
                </a:lnTo>
                <a:lnTo>
                  <a:pt x="9015" y="31416"/>
                </a:lnTo>
                <a:lnTo>
                  <a:pt x="8231" y="29427"/>
                </a:lnTo>
                <a:lnTo>
                  <a:pt x="8231" y="24171"/>
                </a:lnTo>
                <a:lnTo>
                  <a:pt x="9291" y="22132"/>
                </a:lnTo>
                <a:lnTo>
                  <a:pt x="11411" y="20665"/>
                </a:lnTo>
                <a:lnTo>
                  <a:pt x="13530" y="19199"/>
                </a:lnTo>
                <a:lnTo>
                  <a:pt x="16143" y="18350"/>
                </a:lnTo>
                <a:lnTo>
                  <a:pt x="19250" y="18118"/>
                </a:lnTo>
                <a:lnTo>
                  <a:pt x="24389" y="84362"/>
                </a:lnTo>
                <a:lnTo>
                  <a:pt x="24389" y="68596"/>
                </a:lnTo>
                <a:lnTo>
                  <a:pt x="30081" y="68044"/>
                </a:lnTo>
                <a:lnTo>
                  <a:pt x="27874" y="61932"/>
                </a:lnTo>
                <a:lnTo>
                  <a:pt x="24389" y="62281"/>
                </a:lnTo>
                <a:lnTo>
                  <a:pt x="24389" y="44249"/>
                </a:lnTo>
                <a:lnTo>
                  <a:pt x="28222" y="44975"/>
                </a:lnTo>
                <a:lnTo>
                  <a:pt x="30988" y="45970"/>
                </a:lnTo>
                <a:lnTo>
                  <a:pt x="32686" y="47233"/>
                </a:lnTo>
                <a:lnTo>
                  <a:pt x="34385" y="48496"/>
                </a:lnTo>
                <a:lnTo>
                  <a:pt x="35234" y="50492"/>
                </a:lnTo>
                <a:lnTo>
                  <a:pt x="35234" y="56067"/>
                </a:lnTo>
                <a:lnTo>
                  <a:pt x="34298" y="58201"/>
                </a:lnTo>
                <a:lnTo>
                  <a:pt x="32425" y="59624"/>
                </a:lnTo>
                <a:lnTo>
                  <a:pt x="34683" y="66280"/>
                </a:lnTo>
                <a:lnTo>
                  <a:pt x="38196" y="63304"/>
                </a:lnTo>
                <a:lnTo>
                  <a:pt x="41709" y="60328"/>
                </a:lnTo>
                <a:lnTo>
                  <a:pt x="43466" y="56590"/>
                </a:lnTo>
                <a:lnTo>
                  <a:pt x="43466" y="48169"/>
                </a:lnTo>
                <a:lnTo>
                  <a:pt x="42283" y="45077"/>
                </a:lnTo>
                <a:lnTo>
                  <a:pt x="39916" y="42812"/>
                </a:lnTo>
                <a:lnTo>
                  <a:pt x="37550" y="40547"/>
                </a:lnTo>
                <a:lnTo>
                  <a:pt x="34204" y="38951"/>
                </a:lnTo>
                <a:lnTo>
                  <a:pt x="29877" y="38022"/>
                </a:lnTo>
                <a:lnTo>
                  <a:pt x="28237" y="37681"/>
                </a:lnTo>
                <a:lnTo>
                  <a:pt x="26204" y="37187"/>
                </a:lnTo>
                <a:lnTo>
                  <a:pt x="24389" y="36846"/>
                </a:lnTo>
                <a:lnTo>
                  <a:pt x="24389" y="18074"/>
                </a:lnTo>
                <a:lnTo>
                  <a:pt x="28251" y="18336"/>
                </a:lnTo>
                <a:lnTo>
                  <a:pt x="31365" y="18982"/>
                </a:lnTo>
                <a:lnTo>
                  <a:pt x="33732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3" name="object 113"/>
          <p:cNvSpPr/>
          <p:nvPr/>
        </p:nvSpPr>
        <p:spPr>
          <a:xfrm>
            <a:off x="2480960" y="5292076"/>
            <a:ext cx="6189" cy="7429"/>
          </a:xfrm>
          <a:custGeom>
            <a:avLst/>
            <a:gdLst/>
            <a:ahLst/>
            <a:cxnLst/>
            <a:rect l="l" t="t" r="r" b="b"/>
            <a:pathLst>
              <a:path w="6808" h="8420">
                <a:moveTo>
                  <a:pt x="2678" y="1422"/>
                </a:moveTo>
                <a:lnTo>
                  <a:pt x="0" y="2308"/>
                </a:lnTo>
                <a:lnTo>
                  <a:pt x="2206" y="8420"/>
                </a:lnTo>
                <a:lnTo>
                  <a:pt x="6808" y="6656"/>
                </a:lnTo>
                <a:lnTo>
                  <a:pt x="4551" y="0"/>
                </a:lnTo>
                <a:lnTo>
                  <a:pt x="2678" y="142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4" name="object 114"/>
          <p:cNvSpPr/>
          <p:nvPr/>
        </p:nvSpPr>
        <p:spPr>
          <a:xfrm>
            <a:off x="2504827" y="52416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7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5" name="object 115"/>
          <p:cNvSpPr/>
          <p:nvPr/>
        </p:nvSpPr>
        <p:spPr>
          <a:xfrm>
            <a:off x="2512978" y="52866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6" name="object 116"/>
          <p:cNvSpPr/>
          <p:nvPr/>
        </p:nvSpPr>
        <p:spPr>
          <a:xfrm>
            <a:off x="2512978" y="49924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7" name="object 117"/>
          <p:cNvSpPr/>
          <p:nvPr/>
        </p:nvSpPr>
        <p:spPr>
          <a:xfrm>
            <a:off x="2559619" y="5000355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8" name="object 118"/>
          <p:cNvSpPr/>
          <p:nvPr/>
        </p:nvSpPr>
        <p:spPr>
          <a:xfrm>
            <a:off x="2583985" y="4947458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6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29"/>
                </a:lnTo>
                <a:lnTo>
                  <a:pt x="13871" y="10016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5"/>
                </a:lnTo>
                <a:lnTo>
                  <a:pt x="25188" y="7185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6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2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2"/>
                </a:lnTo>
                <a:lnTo>
                  <a:pt x="32418" y="55776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19" name="object 119"/>
          <p:cNvSpPr/>
          <p:nvPr/>
        </p:nvSpPr>
        <p:spPr>
          <a:xfrm>
            <a:off x="2592136" y="49924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0" name="object 120"/>
          <p:cNvSpPr/>
          <p:nvPr/>
        </p:nvSpPr>
        <p:spPr>
          <a:xfrm>
            <a:off x="2634184" y="4947458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6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29"/>
                </a:lnTo>
                <a:lnTo>
                  <a:pt x="13871" y="10016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5"/>
                </a:lnTo>
                <a:lnTo>
                  <a:pt x="25188" y="7185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6"/>
                </a:lnTo>
                <a:lnTo>
                  <a:pt x="32345" y="11701"/>
                </a:lnTo>
                <a:lnTo>
                  <a:pt x="33361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2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2"/>
                </a:lnTo>
                <a:lnTo>
                  <a:pt x="32418" y="55776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1" name="object 121"/>
          <p:cNvSpPr/>
          <p:nvPr/>
        </p:nvSpPr>
        <p:spPr>
          <a:xfrm>
            <a:off x="2642334" y="49924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2" name="object 122"/>
          <p:cNvSpPr/>
          <p:nvPr/>
        </p:nvSpPr>
        <p:spPr>
          <a:xfrm>
            <a:off x="2405145" y="4955719"/>
            <a:ext cx="22449" cy="63984"/>
          </a:xfrm>
          <a:custGeom>
            <a:avLst/>
            <a:gdLst/>
            <a:ahLst/>
            <a:cxnLst/>
            <a:rect l="l" t="t" r="r" b="b"/>
            <a:pathLst>
              <a:path w="24694" h="72515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4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5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5"/>
                </a:lnTo>
                <a:lnTo>
                  <a:pt x="24694" y="72515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8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70"/>
                </a:lnTo>
                <a:lnTo>
                  <a:pt x="8536" y="17581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3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0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4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3" name="object 123"/>
          <p:cNvSpPr/>
          <p:nvPr/>
        </p:nvSpPr>
        <p:spPr>
          <a:xfrm>
            <a:off x="2420098" y="4945266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5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5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1"/>
                </a:lnTo>
                <a:lnTo>
                  <a:pt x="8246" y="44250"/>
                </a:lnTo>
                <a:lnTo>
                  <a:pt x="12078" y="44975"/>
                </a:lnTo>
                <a:lnTo>
                  <a:pt x="14844" y="45970"/>
                </a:lnTo>
                <a:lnTo>
                  <a:pt x="13733" y="38021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5"/>
                </a:lnTo>
                <a:lnTo>
                  <a:pt x="8246" y="18074"/>
                </a:lnTo>
                <a:lnTo>
                  <a:pt x="12107" y="18335"/>
                </a:lnTo>
                <a:lnTo>
                  <a:pt x="15221" y="18981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4" name="object 124"/>
          <p:cNvSpPr/>
          <p:nvPr/>
        </p:nvSpPr>
        <p:spPr>
          <a:xfrm>
            <a:off x="2432583" y="4978815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6"/>
                </a:lnTo>
                <a:lnTo>
                  <a:pt x="4326" y="929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5" name="object 125"/>
          <p:cNvSpPr/>
          <p:nvPr/>
        </p:nvSpPr>
        <p:spPr>
          <a:xfrm>
            <a:off x="2460213" y="4948417"/>
            <a:ext cx="31913" cy="57413"/>
          </a:xfrm>
          <a:custGeom>
            <a:avLst/>
            <a:gdLst/>
            <a:ahLst/>
            <a:cxnLst/>
            <a:rect l="l" t="t" r="r" b="b"/>
            <a:pathLst>
              <a:path w="35104" h="65068">
                <a:moveTo>
                  <a:pt x="13501" y="14982"/>
                </a:moveTo>
                <a:lnTo>
                  <a:pt x="13501" y="58448"/>
                </a:lnTo>
                <a:lnTo>
                  <a:pt x="0" y="58448"/>
                </a:lnTo>
                <a:lnTo>
                  <a:pt x="0" y="65068"/>
                </a:lnTo>
                <a:lnTo>
                  <a:pt x="35104" y="65068"/>
                </a:lnTo>
                <a:lnTo>
                  <a:pt x="35104" y="58448"/>
                </a:lnTo>
                <a:lnTo>
                  <a:pt x="21863" y="58448"/>
                </a:lnTo>
                <a:lnTo>
                  <a:pt x="21863" y="0"/>
                </a:lnTo>
                <a:lnTo>
                  <a:pt x="15113" y="0"/>
                </a:lnTo>
                <a:lnTo>
                  <a:pt x="14996" y="1887"/>
                </a:lnTo>
                <a:lnTo>
                  <a:pt x="14554" y="3390"/>
                </a:lnTo>
                <a:lnTo>
                  <a:pt x="13784" y="4507"/>
                </a:lnTo>
                <a:lnTo>
                  <a:pt x="11962" y="6547"/>
                </a:lnTo>
                <a:lnTo>
                  <a:pt x="10627" y="7273"/>
                </a:lnTo>
                <a:lnTo>
                  <a:pt x="9552" y="7854"/>
                </a:lnTo>
                <a:lnTo>
                  <a:pt x="7970" y="8296"/>
                </a:lnTo>
                <a:lnTo>
                  <a:pt x="5879" y="8601"/>
                </a:lnTo>
                <a:lnTo>
                  <a:pt x="3789" y="8906"/>
                </a:lnTo>
                <a:lnTo>
                  <a:pt x="1829" y="9059"/>
                </a:lnTo>
                <a:lnTo>
                  <a:pt x="0" y="9059"/>
                </a:lnTo>
                <a:lnTo>
                  <a:pt x="0" y="14982"/>
                </a:lnTo>
                <a:lnTo>
                  <a:pt x="13501" y="14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6" name="object 126"/>
          <p:cNvSpPr/>
          <p:nvPr/>
        </p:nvSpPr>
        <p:spPr>
          <a:xfrm>
            <a:off x="2504827" y="4947458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6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29"/>
                </a:lnTo>
                <a:lnTo>
                  <a:pt x="13871" y="10016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5"/>
                </a:lnTo>
                <a:lnTo>
                  <a:pt x="25188" y="7185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6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2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2"/>
                </a:lnTo>
                <a:lnTo>
                  <a:pt x="32418" y="55776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7" name="object 127"/>
          <p:cNvSpPr/>
          <p:nvPr/>
        </p:nvSpPr>
        <p:spPr>
          <a:xfrm>
            <a:off x="2634184" y="46532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7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8" name="object 128"/>
          <p:cNvSpPr/>
          <p:nvPr/>
        </p:nvSpPr>
        <p:spPr>
          <a:xfrm>
            <a:off x="2642334" y="46982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29" name="object 129"/>
          <p:cNvSpPr/>
          <p:nvPr/>
        </p:nvSpPr>
        <p:spPr>
          <a:xfrm>
            <a:off x="2405145" y="4661519"/>
            <a:ext cx="22449" cy="63985"/>
          </a:xfrm>
          <a:custGeom>
            <a:avLst/>
            <a:gdLst/>
            <a:ahLst/>
            <a:cxnLst/>
            <a:rect l="l" t="t" r="r" b="b"/>
            <a:pathLst>
              <a:path w="24694" h="72516">
                <a:moveTo>
                  <a:pt x="304" y="16070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4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5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7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6"/>
                </a:lnTo>
                <a:lnTo>
                  <a:pt x="24694" y="72516"/>
                </a:lnTo>
                <a:lnTo>
                  <a:pt x="19555" y="6271"/>
                </a:lnTo>
                <a:lnTo>
                  <a:pt x="19555" y="24258"/>
                </a:lnTo>
                <a:lnTo>
                  <a:pt x="15345" y="23359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69"/>
                </a:lnTo>
                <a:lnTo>
                  <a:pt x="8536" y="17580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3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1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3"/>
                </a:lnTo>
                <a:lnTo>
                  <a:pt x="304" y="1607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0" name="object 130"/>
          <p:cNvSpPr/>
          <p:nvPr/>
        </p:nvSpPr>
        <p:spPr>
          <a:xfrm>
            <a:off x="2420098" y="4651066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5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5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0"/>
                </a:lnTo>
                <a:lnTo>
                  <a:pt x="8246" y="44250"/>
                </a:lnTo>
                <a:lnTo>
                  <a:pt x="12078" y="44976"/>
                </a:lnTo>
                <a:lnTo>
                  <a:pt x="14844" y="45970"/>
                </a:lnTo>
                <a:lnTo>
                  <a:pt x="13733" y="38021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6"/>
                </a:lnTo>
                <a:lnTo>
                  <a:pt x="8246" y="18074"/>
                </a:lnTo>
                <a:lnTo>
                  <a:pt x="12107" y="18335"/>
                </a:lnTo>
                <a:lnTo>
                  <a:pt x="15221" y="18982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1" name="object 131"/>
          <p:cNvSpPr/>
          <p:nvPr/>
        </p:nvSpPr>
        <p:spPr>
          <a:xfrm>
            <a:off x="2432583" y="4684614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6"/>
                </a:lnTo>
                <a:lnTo>
                  <a:pt x="4326" y="929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2" name="object 132"/>
          <p:cNvSpPr/>
          <p:nvPr/>
        </p:nvSpPr>
        <p:spPr>
          <a:xfrm>
            <a:off x="2455580" y="4653218"/>
            <a:ext cx="39910" cy="58412"/>
          </a:xfrm>
          <a:custGeom>
            <a:avLst/>
            <a:gdLst/>
            <a:ahLst/>
            <a:cxnLst/>
            <a:rect l="l" t="t" r="r" b="b"/>
            <a:pathLst>
              <a:path w="43901" h="66200">
                <a:moveTo>
                  <a:pt x="9015" y="58753"/>
                </a:moveTo>
                <a:lnTo>
                  <a:pt x="11890" y="56314"/>
                </a:lnTo>
                <a:lnTo>
                  <a:pt x="14982" y="53664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1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0" y="36149"/>
                </a:lnTo>
                <a:lnTo>
                  <a:pt x="34995" y="34407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60"/>
                </a:lnTo>
                <a:lnTo>
                  <a:pt x="40845" y="22625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6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0"/>
                </a:lnTo>
                <a:lnTo>
                  <a:pt x="9864" y="1262"/>
                </a:lnTo>
                <a:lnTo>
                  <a:pt x="6424" y="2105"/>
                </a:lnTo>
                <a:lnTo>
                  <a:pt x="3673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4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20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3" y="14924"/>
                </a:lnTo>
                <a:lnTo>
                  <a:pt x="32273" y="21980"/>
                </a:lnTo>
                <a:lnTo>
                  <a:pt x="31242" y="25413"/>
                </a:lnTo>
                <a:lnTo>
                  <a:pt x="29180" y="28592"/>
                </a:lnTo>
                <a:lnTo>
                  <a:pt x="27119" y="31772"/>
                </a:lnTo>
                <a:lnTo>
                  <a:pt x="23301" y="36062"/>
                </a:lnTo>
                <a:lnTo>
                  <a:pt x="17726" y="41462"/>
                </a:lnTo>
                <a:lnTo>
                  <a:pt x="15084" y="44046"/>
                </a:lnTo>
                <a:lnTo>
                  <a:pt x="12231" y="46645"/>
                </a:lnTo>
                <a:lnTo>
                  <a:pt x="9168" y="49258"/>
                </a:lnTo>
                <a:lnTo>
                  <a:pt x="6104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1" y="66200"/>
                </a:lnTo>
                <a:lnTo>
                  <a:pt x="43901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3" name="object 133"/>
          <p:cNvSpPr/>
          <p:nvPr/>
        </p:nvSpPr>
        <p:spPr>
          <a:xfrm>
            <a:off x="2504827" y="46532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7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4" name="object 134"/>
          <p:cNvSpPr/>
          <p:nvPr/>
        </p:nvSpPr>
        <p:spPr>
          <a:xfrm>
            <a:off x="2512978" y="46982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5" name="object 135"/>
          <p:cNvSpPr/>
          <p:nvPr/>
        </p:nvSpPr>
        <p:spPr>
          <a:xfrm>
            <a:off x="2559619" y="4706155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6" name="object 136"/>
          <p:cNvSpPr/>
          <p:nvPr/>
        </p:nvSpPr>
        <p:spPr>
          <a:xfrm>
            <a:off x="2583985" y="4653257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7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7" name="object 137"/>
          <p:cNvSpPr/>
          <p:nvPr/>
        </p:nvSpPr>
        <p:spPr>
          <a:xfrm>
            <a:off x="2592136" y="4698206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8" name="object 138"/>
          <p:cNvSpPr/>
          <p:nvPr/>
        </p:nvSpPr>
        <p:spPr>
          <a:xfrm>
            <a:off x="2455817" y="4360892"/>
            <a:ext cx="38842" cy="59603"/>
          </a:xfrm>
          <a:custGeom>
            <a:avLst/>
            <a:gdLst/>
            <a:ahLst/>
            <a:cxnLst/>
            <a:rect l="l" t="t" r="r" b="b"/>
            <a:pathLst>
              <a:path w="42726" h="67550">
                <a:moveTo>
                  <a:pt x="653" y="54354"/>
                </a:moveTo>
                <a:lnTo>
                  <a:pt x="0" y="54354"/>
                </a:lnTo>
                <a:lnTo>
                  <a:pt x="0" y="63456"/>
                </a:lnTo>
                <a:lnTo>
                  <a:pt x="2235" y="64473"/>
                </a:lnTo>
                <a:lnTo>
                  <a:pt x="5095" y="65409"/>
                </a:lnTo>
                <a:lnTo>
                  <a:pt x="8580" y="66266"/>
                </a:lnTo>
                <a:lnTo>
                  <a:pt x="12064" y="67122"/>
                </a:lnTo>
                <a:lnTo>
                  <a:pt x="15606" y="67550"/>
                </a:lnTo>
                <a:lnTo>
                  <a:pt x="22720" y="67550"/>
                </a:lnTo>
                <a:lnTo>
                  <a:pt x="25950" y="67064"/>
                </a:lnTo>
                <a:lnTo>
                  <a:pt x="28897" y="66091"/>
                </a:lnTo>
                <a:lnTo>
                  <a:pt x="31844" y="65119"/>
                </a:lnTo>
                <a:lnTo>
                  <a:pt x="34407" y="63616"/>
                </a:lnTo>
                <a:lnTo>
                  <a:pt x="36585" y="61584"/>
                </a:lnTo>
                <a:lnTo>
                  <a:pt x="38530" y="59754"/>
                </a:lnTo>
                <a:lnTo>
                  <a:pt x="40040" y="57606"/>
                </a:lnTo>
                <a:lnTo>
                  <a:pt x="41114" y="55138"/>
                </a:lnTo>
                <a:lnTo>
                  <a:pt x="42188" y="52670"/>
                </a:lnTo>
                <a:lnTo>
                  <a:pt x="42726" y="49955"/>
                </a:lnTo>
                <a:lnTo>
                  <a:pt x="42726" y="44003"/>
                </a:lnTo>
                <a:lnTo>
                  <a:pt x="42276" y="41564"/>
                </a:lnTo>
                <a:lnTo>
                  <a:pt x="41375" y="39676"/>
                </a:lnTo>
                <a:lnTo>
                  <a:pt x="40475" y="37789"/>
                </a:lnTo>
                <a:lnTo>
                  <a:pt x="39328" y="36221"/>
                </a:lnTo>
                <a:lnTo>
                  <a:pt x="37935" y="34972"/>
                </a:lnTo>
                <a:lnTo>
                  <a:pt x="36686" y="33869"/>
                </a:lnTo>
                <a:lnTo>
                  <a:pt x="35162" y="32947"/>
                </a:lnTo>
                <a:lnTo>
                  <a:pt x="33362" y="32207"/>
                </a:lnTo>
                <a:lnTo>
                  <a:pt x="31561" y="31467"/>
                </a:lnTo>
                <a:lnTo>
                  <a:pt x="29964" y="30980"/>
                </a:lnTo>
                <a:lnTo>
                  <a:pt x="28571" y="30748"/>
                </a:lnTo>
                <a:lnTo>
                  <a:pt x="28571" y="30138"/>
                </a:lnTo>
                <a:lnTo>
                  <a:pt x="32026" y="29441"/>
                </a:lnTo>
                <a:lnTo>
                  <a:pt x="35024" y="27750"/>
                </a:lnTo>
                <a:lnTo>
                  <a:pt x="37564" y="25064"/>
                </a:lnTo>
                <a:lnTo>
                  <a:pt x="40105" y="22378"/>
                </a:lnTo>
                <a:lnTo>
                  <a:pt x="41375" y="19235"/>
                </a:lnTo>
                <a:lnTo>
                  <a:pt x="41375" y="12993"/>
                </a:lnTo>
                <a:lnTo>
                  <a:pt x="40838" y="10684"/>
                </a:lnTo>
                <a:lnTo>
                  <a:pt x="39764" y="8710"/>
                </a:lnTo>
                <a:lnTo>
                  <a:pt x="38690" y="6736"/>
                </a:lnTo>
                <a:lnTo>
                  <a:pt x="37107" y="5052"/>
                </a:lnTo>
                <a:lnTo>
                  <a:pt x="35017" y="3658"/>
                </a:lnTo>
                <a:lnTo>
                  <a:pt x="33071" y="2380"/>
                </a:lnTo>
                <a:lnTo>
                  <a:pt x="30894" y="1451"/>
                </a:lnTo>
                <a:lnTo>
                  <a:pt x="28484" y="870"/>
                </a:lnTo>
                <a:lnTo>
                  <a:pt x="26074" y="290"/>
                </a:lnTo>
                <a:lnTo>
                  <a:pt x="23286" y="0"/>
                </a:lnTo>
                <a:lnTo>
                  <a:pt x="16898" y="0"/>
                </a:lnTo>
                <a:lnTo>
                  <a:pt x="13566" y="428"/>
                </a:lnTo>
                <a:lnTo>
                  <a:pt x="10126" y="1284"/>
                </a:lnTo>
                <a:lnTo>
                  <a:pt x="6685" y="2141"/>
                </a:lnTo>
                <a:lnTo>
                  <a:pt x="3934" y="3077"/>
                </a:lnTo>
                <a:lnTo>
                  <a:pt x="1872" y="4093"/>
                </a:lnTo>
                <a:lnTo>
                  <a:pt x="1872" y="13196"/>
                </a:lnTo>
                <a:lnTo>
                  <a:pt x="2308" y="13196"/>
                </a:lnTo>
                <a:lnTo>
                  <a:pt x="5066" y="11396"/>
                </a:lnTo>
                <a:lnTo>
                  <a:pt x="7999" y="10002"/>
                </a:lnTo>
                <a:lnTo>
                  <a:pt x="11106" y="9015"/>
                </a:lnTo>
                <a:lnTo>
                  <a:pt x="14213" y="8028"/>
                </a:lnTo>
                <a:lnTo>
                  <a:pt x="17145" y="7534"/>
                </a:lnTo>
                <a:lnTo>
                  <a:pt x="21704" y="7534"/>
                </a:lnTo>
                <a:lnTo>
                  <a:pt x="23315" y="7679"/>
                </a:lnTo>
                <a:lnTo>
                  <a:pt x="24738" y="7970"/>
                </a:lnTo>
                <a:lnTo>
                  <a:pt x="26161" y="8260"/>
                </a:lnTo>
                <a:lnTo>
                  <a:pt x="27496" y="8783"/>
                </a:lnTo>
                <a:lnTo>
                  <a:pt x="28745" y="9537"/>
                </a:lnTo>
                <a:lnTo>
                  <a:pt x="29935" y="10292"/>
                </a:lnTo>
                <a:lnTo>
                  <a:pt x="30864" y="11258"/>
                </a:lnTo>
                <a:lnTo>
                  <a:pt x="32200" y="13610"/>
                </a:lnTo>
                <a:lnTo>
                  <a:pt x="32534" y="14982"/>
                </a:lnTo>
                <a:lnTo>
                  <a:pt x="32534" y="20092"/>
                </a:lnTo>
                <a:lnTo>
                  <a:pt x="31220" y="22785"/>
                </a:lnTo>
                <a:lnTo>
                  <a:pt x="28592" y="24629"/>
                </a:lnTo>
                <a:lnTo>
                  <a:pt x="25965" y="26472"/>
                </a:lnTo>
                <a:lnTo>
                  <a:pt x="22444" y="27394"/>
                </a:lnTo>
                <a:lnTo>
                  <a:pt x="14982" y="27394"/>
                </a:lnTo>
                <a:lnTo>
                  <a:pt x="14982" y="34624"/>
                </a:lnTo>
                <a:lnTo>
                  <a:pt x="21050" y="34624"/>
                </a:lnTo>
                <a:lnTo>
                  <a:pt x="23054" y="34791"/>
                </a:lnTo>
                <a:lnTo>
                  <a:pt x="24912" y="35125"/>
                </a:lnTo>
                <a:lnTo>
                  <a:pt x="26770" y="35459"/>
                </a:lnTo>
                <a:lnTo>
                  <a:pt x="28353" y="36076"/>
                </a:lnTo>
                <a:lnTo>
                  <a:pt x="29659" y="36976"/>
                </a:lnTo>
                <a:lnTo>
                  <a:pt x="30966" y="37847"/>
                </a:lnTo>
                <a:lnTo>
                  <a:pt x="31990" y="39045"/>
                </a:lnTo>
                <a:lnTo>
                  <a:pt x="32730" y="40569"/>
                </a:lnTo>
                <a:lnTo>
                  <a:pt x="33470" y="42093"/>
                </a:lnTo>
                <a:lnTo>
                  <a:pt x="33841" y="44017"/>
                </a:lnTo>
                <a:lnTo>
                  <a:pt x="33841" y="48692"/>
                </a:lnTo>
                <a:lnTo>
                  <a:pt x="33514" y="50637"/>
                </a:lnTo>
                <a:lnTo>
                  <a:pt x="32861" y="52176"/>
                </a:lnTo>
                <a:lnTo>
                  <a:pt x="32207" y="53715"/>
                </a:lnTo>
                <a:lnTo>
                  <a:pt x="31213" y="55123"/>
                </a:lnTo>
                <a:lnTo>
                  <a:pt x="29877" y="56401"/>
                </a:lnTo>
                <a:lnTo>
                  <a:pt x="28600" y="57591"/>
                </a:lnTo>
                <a:lnTo>
                  <a:pt x="26930" y="58491"/>
                </a:lnTo>
                <a:lnTo>
                  <a:pt x="24869" y="59101"/>
                </a:lnTo>
                <a:lnTo>
                  <a:pt x="22807" y="59711"/>
                </a:lnTo>
                <a:lnTo>
                  <a:pt x="20862" y="60016"/>
                </a:lnTo>
                <a:lnTo>
                  <a:pt x="15926" y="60016"/>
                </a:lnTo>
                <a:lnTo>
                  <a:pt x="12703" y="59478"/>
                </a:lnTo>
                <a:lnTo>
                  <a:pt x="9363" y="58404"/>
                </a:lnTo>
                <a:lnTo>
                  <a:pt x="6024" y="57330"/>
                </a:lnTo>
                <a:lnTo>
                  <a:pt x="3121" y="55980"/>
                </a:lnTo>
                <a:lnTo>
                  <a:pt x="653" y="54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39" name="object 139"/>
          <p:cNvSpPr/>
          <p:nvPr/>
        </p:nvSpPr>
        <p:spPr>
          <a:xfrm>
            <a:off x="2504827" y="43609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0" name="object 140"/>
          <p:cNvSpPr/>
          <p:nvPr/>
        </p:nvSpPr>
        <p:spPr>
          <a:xfrm>
            <a:off x="2512978" y="4405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1" name="object 141"/>
          <p:cNvSpPr/>
          <p:nvPr/>
        </p:nvSpPr>
        <p:spPr>
          <a:xfrm>
            <a:off x="2559619" y="4413829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2" name="object 142"/>
          <p:cNvSpPr/>
          <p:nvPr/>
        </p:nvSpPr>
        <p:spPr>
          <a:xfrm>
            <a:off x="2583985" y="43609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3" name="object 143"/>
          <p:cNvSpPr/>
          <p:nvPr/>
        </p:nvSpPr>
        <p:spPr>
          <a:xfrm>
            <a:off x="2592136" y="4405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4" name="object 144"/>
          <p:cNvSpPr/>
          <p:nvPr/>
        </p:nvSpPr>
        <p:spPr>
          <a:xfrm>
            <a:off x="2634184" y="43609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5" name="object 145"/>
          <p:cNvSpPr/>
          <p:nvPr/>
        </p:nvSpPr>
        <p:spPr>
          <a:xfrm>
            <a:off x="2642334" y="4405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6" name="object 146"/>
          <p:cNvSpPr/>
          <p:nvPr/>
        </p:nvSpPr>
        <p:spPr>
          <a:xfrm>
            <a:off x="2405145" y="4369193"/>
            <a:ext cx="22449" cy="63984"/>
          </a:xfrm>
          <a:custGeom>
            <a:avLst/>
            <a:gdLst/>
            <a:ahLst/>
            <a:cxnLst/>
            <a:rect l="l" t="t" r="r" b="b"/>
            <a:pathLst>
              <a:path w="24694" h="72515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4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5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5"/>
                </a:lnTo>
                <a:lnTo>
                  <a:pt x="24694" y="72515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9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69"/>
                </a:lnTo>
                <a:lnTo>
                  <a:pt x="8536" y="17580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3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1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3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7" name="object 147"/>
          <p:cNvSpPr/>
          <p:nvPr/>
        </p:nvSpPr>
        <p:spPr>
          <a:xfrm>
            <a:off x="2420098" y="4358740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5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5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6"/>
                </a:lnTo>
                <a:lnTo>
                  <a:pt x="11730" y="61932"/>
                </a:lnTo>
                <a:lnTo>
                  <a:pt x="8246" y="62281"/>
                </a:lnTo>
                <a:lnTo>
                  <a:pt x="8246" y="44250"/>
                </a:lnTo>
                <a:lnTo>
                  <a:pt x="12078" y="44976"/>
                </a:lnTo>
                <a:lnTo>
                  <a:pt x="14844" y="45970"/>
                </a:lnTo>
                <a:lnTo>
                  <a:pt x="13733" y="38021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6"/>
                </a:lnTo>
                <a:lnTo>
                  <a:pt x="8246" y="18074"/>
                </a:lnTo>
                <a:lnTo>
                  <a:pt x="12107" y="18335"/>
                </a:lnTo>
                <a:lnTo>
                  <a:pt x="15221" y="18982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8" name="object 148"/>
          <p:cNvSpPr/>
          <p:nvPr/>
        </p:nvSpPr>
        <p:spPr>
          <a:xfrm>
            <a:off x="2432583" y="4392288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6"/>
                </a:lnTo>
                <a:lnTo>
                  <a:pt x="4326" y="928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49" name="object 149"/>
          <p:cNvSpPr/>
          <p:nvPr/>
        </p:nvSpPr>
        <p:spPr>
          <a:xfrm>
            <a:off x="2405145" y="4064540"/>
            <a:ext cx="269821" cy="74437"/>
          </a:xfrm>
          <a:custGeom>
            <a:avLst/>
            <a:gdLst/>
            <a:ahLst/>
            <a:cxnLst/>
            <a:rect l="l" t="t" r="r" b="b"/>
            <a:pathLst>
              <a:path w="296803" h="84362">
                <a:moveTo>
                  <a:pt x="43771" y="52089"/>
                </a:moveTo>
                <a:lnTo>
                  <a:pt x="43771" y="48169"/>
                </a:lnTo>
                <a:lnTo>
                  <a:pt x="42588" y="45077"/>
                </a:lnTo>
                <a:lnTo>
                  <a:pt x="40221" y="42812"/>
                </a:lnTo>
                <a:lnTo>
                  <a:pt x="37855" y="40548"/>
                </a:lnTo>
                <a:lnTo>
                  <a:pt x="34508" y="38951"/>
                </a:lnTo>
                <a:lnTo>
                  <a:pt x="30182" y="38021"/>
                </a:lnTo>
                <a:lnTo>
                  <a:pt x="31293" y="45970"/>
                </a:lnTo>
                <a:lnTo>
                  <a:pt x="32991" y="47233"/>
                </a:lnTo>
                <a:lnTo>
                  <a:pt x="34690" y="48496"/>
                </a:lnTo>
                <a:lnTo>
                  <a:pt x="35539" y="50492"/>
                </a:lnTo>
                <a:lnTo>
                  <a:pt x="35539" y="56067"/>
                </a:lnTo>
                <a:lnTo>
                  <a:pt x="34603" y="58201"/>
                </a:lnTo>
                <a:lnTo>
                  <a:pt x="32730" y="59624"/>
                </a:lnTo>
                <a:lnTo>
                  <a:pt x="34988" y="66280"/>
                </a:lnTo>
                <a:lnTo>
                  <a:pt x="38501" y="63304"/>
                </a:lnTo>
                <a:lnTo>
                  <a:pt x="42014" y="60328"/>
                </a:lnTo>
                <a:lnTo>
                  <a:pt x="43771" y="56590"/>
                </a:lnTo>
                <a:lnTo>
                  <a:pt x="43771" y="52089"/>
                </a:lnTo>
                <a:close/>
              </a:path>
              <a:path w="296803" h="84362">
                <a:moveTo>
                  <a:pt x="57743" y="43422"/>
                </a:moveTo>
                <a:lnTo>
                  <a:pt x="82874" y="50391"/>
                </a:lnTo>
                <a:lnTo>
                  <a:pt x="82874" y="68639"/>
                </a:lnTo>
                <a:lnTo>
                  <a:pt x="91236" y="68639"/>
                </a:lnTo>
                <a:lnTo>
                  <a:pt x="91236" y="50391"/>
                </a:lnTo>
                <a:lnTo>
                  <a:pt x="100861" y="50391"/>
                </a:lnTo>
                <a:lnTo>
                  <a:pt x="100861" y="43422"/>
                </a:lnTo>
                <a:lnTo>
                  <a:pt x="91236" y="43422"/>
                </a:lnTo>
                <a:lnTo>
                  <a:pt x="91236" y="3789"/>
                </a:lnTo>
                <a:lnTo>
                  <a:pt x="83222" y="3789"/>
                </a:lnTo>
                <a:lnTo>
                  <a:pt x="51820" y="40373"/>
                </a:lnTo>
                <a:lnTo>
                  <a:pt x="51820" y="50391"/>
                </a:lnTo>
                <a:lnTo>
                  <a:pt x="57743" y="43422"/>
                </a:lnTo>
                <a:lnTo>
                  <a:pt x="82874" y="14154"/>
                </a:lnTo>
                <a:lnTo>
                  <a:pt x="82874" y="43422"/>
                </a:lnTo>
                <a:lnTo>
                  <a:pt x="57743" y="43422"/>
                </a:lnTo>
                <a:close/>
              </a:path>
              <a:path w="296803" h="84362">
                <a:moveTo>
                  <a:pt x="132081" y="69989"/>
                </a:moveTo>
                <a:lnTo>
                  <a:pt x="139746" y="69989"/>
                </a:lnTo>
                <a:lnTo>
                  <a:pt x="145401" y="67268"/>
                </a:lnTo>
                <a:lnTo>
                  <a:pt x="149045" y="61823"/>
                </a:lnTo>
                <a:lnTo>
                  <a:pt x="149377" y="61311"/>
                </a:lnTo>
                <a:lnTo>
                  <a:pt x="153227" y="50935"/>
                </a:lnTo>
                <a:lnTo>
                  <a:pt x="154511" y="36192"/>
                </a:lnTo>
                <a:lnTo>
                  <a:pt x="154509" y="35553"/>
                </a:lnTo>
                <a:lnTo>
                  <a:pt x="153115" y="21150"/>
                </a:lnTo>
                <a:lnTo>
                  <a:pt x="149132" y="10866"/>
                </a:lnTo>
                <a:lnTo>
                  <a:pt x="145546" y="5277"/>
                </a:lnTo>
                <a:lnTo>
                  <a:pt x="139863" y="2482"/>
                </a:lnTo>
                <a:lnTo>
                  <a:pt x="124386" y="2482"/>
                </a:lnTo>
                <a:lnTo>
                  <a:pt x="118725" y="5233"/>
                </a:lnTo>
                <a:lnTo>
                  <a:pt x="115095" y="10735"/>
                </a:lnTo>
                <a:lnTo>
                  <a:pt x="110938" y="21601"/>
                </a:lnTo>
                <a:lnTo>
                  <a:pt x="109651" y="36279"/>
                </a:lnTo>
                <a:lnTo>
                  <a:pt x="109654" y="37064"/>
                </a:lnTo>
                <a:lnTo>
                  <a:pt x="111058" y="51509"/>
                </a:lnTo>
                <a:lnTo>
                  <a:pt x="115030" y="61715"/>
                </a:lnTo>
                <a:lnTo>
                  <a:pt x="118616" y="67231"/>
                </a:lnTo>
                <a:lnTo>
                  <a:pt x="119973" y="53425"/>
                </a:lnTo>
                <a:lnTo>
                  <a:pt x="119291" y="50696"/>
                </a:lnTo>
                <a:lnTo>
                  <a:pt x="118971" y="47647"/>
                </a:lnTo>
                <a:lnTo>
                  <a:pt x="118652" y="44598"/>
                </a:lnTo>
                <a:lnTo>
                  <a:pt x="118492" y="40809"/>
                </a:lnTo>
                <a:lnTo>
                  <a:pt x="118492" y="32156"/>
                </a:lnTo>
                <a:lnTo>
                  <a:pt x="118674" y="28367"/>
                </a:lnTo>
                <a:lnTo>
                  <a:pt x="119037" y="24912"/>
                </a:lnTo>
                <a:lnTo>
                  <a:pt x="119400" y="21457"/>
                </a:lnTo>
                <a:lnTo>
                  <a:pt x="120075" y="18655"/>
                </a:lnTo>
                <a:lnTo>
                  <a:pt x="121062" y="16506"/>
                </a:lnTo>
                <a:lnTo>
                  <a:pt x="122107" y="14212"/>
                </a:lnTo>
                <a:lnTo>
                  <a:pt x="123523" y="12499"/>
                </a:lnTo>
                <a:lnTo>
                  <a:pt x="125308" y="11367"/>
                </a:lnTo>
                <a:lnTo>
                  <a:pt x="127094" y="10234"/>
                </a:lnTo>
                <a:lnTo>
                  <a:pt x="129352" y="9668"/>
                </a:lnTo>
                <a:lnTo>
                  <a:pt x="134839" y="9668"/>
                </a:lnTo>
                <a:lnTo>
                  <a:pt x="137097" y="10234"/>
                </a:lnTo>
                <a:lnTo>
                  <a:pt x="138854" y="11367"/>
                </a:lnTo>
                <a:lnTo>
                  <a:pt x="140610" y="12499"/>
                </a:lnTo>
                <a:lnTo>
                  <a:pt x="141997" y="14183"/>
                </a:lnTo>
                <a:lnTo>
                  <a:pt x="143013" y="16419"/>
                </a:lnTo>
                <a:lnTo>
                  <a:pt x="144058" y="18684"/>
                </a:lnTo>
                <a:lnTo>
                  <a:pt x="144762" y="21442"/>
                </a:lnTo>
                <a:lnTo>
                  <a:pt x="145125" y="24694"/>
                </a:lnTo>
                <a:lnTo>
                  <a:pt x="145488" y="27946"/>
                </a:lnTo>
                <a:lnTo>
                  <a:pt x="145670" y="31779"/>
                </a:lnTo>
                <a:lnTo>
                  <a:pt x="145670" y="40664"/>
                </a:lnTo>
                <a:lnTo>
                  <a:pt x="145488" y="44489"/>
                </a:lnTo>
                <a:lnTo>
                  <a:pt x="145125" y="47669"/>
                </a:lnTo>
                <a:lnTo>
                  <a:pt x="144762" y="50848"/>
                </a:lnTo>
                <a:lnTo>
                  <a:pt x="144073" y="53614"/>
                </a:lnTo>
                <a:lnTo>
                  <a:pt x="143056" y="55965"/>
                </a:lnTo>
                <a:lnTo>
                  <a:pt x="142069" y="58259"/>
                </a:lnTo>
                <a:lnTo>
                  <a:pt x="140675" y="59972"/>
                </a:lnTo>
                <a:lnTo>
                  <a:pt x="138875" y="61105"/>
                </a:lnTo>
                <a:lnTo>
                  <a:pt x="137075" y="62237"/>
                </a:lnTo>
                <a:lnTo>
                  <a:pt x="134810" y="62803"/>
                </a:lnTo>
                <a:lnTo>
                  <a:pt x="129177" y="62803"/>
                </a:lnTo>
                <a:lnTo>
                  <a:pt x="126847" y="62208"/>
                </a:lnTo>
                <a:lnTo>
                  <a:pt x="125091" y="61018"/>
                </a:lnTo>
                <a:lnTo>
                  <a:pt x="124299" y="69989"/>
                </a:lnTo>
                <a:lnTo>
                  <a:pt x="132081" y="69989"/>
                </a:lnTo>
                <a:close/>
              </a:path>
              <a:path w="296803" h="84362">
                <a:moveTo>
                  <a:pt x="124299" y="69989"/>
                </a:moveTo>
                <a:lnTo>
                  <a:pt x="125091" y="61018"/>
                </a:lnTo>
                <a:lnTo>
                  <a:pt x="123334" y="59827"/>
                </a:lnTo>
                <a:lnTo>
                  <a:pt x="121976" y="58099"/>
                </a:lnTo>
                <a:lnTo>
                  <a:pt x="121018" y="55835"/>
                </a:lnTo>
                <a:lnTo>
                  <a:pt x="119973" y="53425"/>
                </a:lnTo>
                <a:lnTo>
                  <a:pt x="118616" y="67231"/>
                </a:lnTo>
                <a:lnTo>
                  <a:pt x="124299" y="69989"/>
                </a:lnTo>
                <a:close/>
              </a:path>
              <a:path w="296803" h="84362">
                <a:moveTo>
                  <a:pt x="169921" y="56227"/>
                </a:moveTo>
                <a:lnTo>
                  <a:pt x="169921" y="68639"/>
                </a:lnTo>
                <a:lnTo>
                  <a:pt x="180330" y="68639"/>
                </a:lnTo>
                <a:lnTo>
                  <a:pt x="180330" y="56227"/>
                </a:lnTo>
                <a:lnTo>
                  <a:pt x="169921" y="56227"/>
                </a:lnTo>
                <a:close/>
              </a:path>
              <a:path w="296803" h="84362">
                <a:moveTo>
                  <a:pt x="219155" y="69989"/>
                </a:moveTo>
                <a:lnTo>
                  <a:pt x="226820" y="69989"/>
                </a:lnTo>
                <a:lnTo>
                  <a:pt x="232475" y="67268"/>
                </a:lnTo>
                <a:lnTo>
                  <a:pt x="236119" y="61823"/>
                </a:lnTo>
                <a:lnTo>
                  <a:pt x="236451" y="61311"/>
                </a:lnTo>
                <a:lnTo>
                  <a:pt x="240301" y="50935"/>
                </a:lnTo>
                <a:lnTo>
                  <a:pt x="241585" y="36192"/>
                </a:lnTo>
                <a:lnTo>
                  <a:pt x="241583" y="35553"/>
                </a:lnTo>
                <a:lnTo>
                  <a:pt x="240189" y="21150"/>
                </a:lnTo>
                <a:lnTo>
                  <a:pt x="236206" y="10866"/>
                </a:lnTo>
                <a:lnTo>
                  <a:pt x="232620" y="5277"/>
                </a:lnTo>
                <a:lnTo>
                  <a:pt x="226937" y="2482"/>
                </a:lnTo>
                <a:lnTo>
                  <a:pt x="211460" y="2482"/>
                </a:lnTo>
                <a:lnTo>
                  <a:pt x="205798" y="5233"/>
                </a:lnTo>
                <a:lnTo>
                  <a:pt x="202169" y="10735"/>
                </a:lnTo>
                <a:lnTo>
                  <a:pt x="198012" y="21601"/>
                </a:lnTo>
                <a:lnTo>
                  <a:pt x="196725" y="36279"/>
                </a:lnTo>
                <a:lnTo>
                  <a:pt x="196728" y="37064"/>
                </a:lnTo>
                <a:lnTo>
                  <a:pt x="198132" y="51509"/>
                </a:lnTo>
                <a:lnTo>
                  <a:pt x="202104" y="61715"/>
                </a:lnTo>
                <a:lnTo>
                  <a:pt x="205690" y="67231"/>
                </a:lnTo>
                <a:lnTo>
                  <a:pt x="207047" y="53425"/>
                </a:lnTo>
                <a:lnTo>
                  <a:pt x="206365" y="50696"/>
                </a:lnTo>
                <a:lnTo>
                  <a:pt x="206045" y="47647"/>
                </a:lnTo>
                <a:lnTo>
                  <a:pt x="205726" y="44598"/>
                </a:lnTo>
                <a:lnTo>
                  <a:pt x="205566" y="40809"/>
                </a:lnTo>
                <a:lnTo>
                  <a:pt x="205566" y="32156"/>
                </a:lnTo>
                <a:lnTo>
                  <a:pt x="205748" y="28367"/>
                </a:lnTo>
                <a:lnTo>
                  <a:pt x="206111" y="24912"/>
                </a:lnTo>
                <a:lnTo>
                  <a:pt x="206474" y="21457"/>
                </a:lnTo>
                <a:lnTo>
                  <a:pt x="207149" y="18655"/>
                </a:lnTo>
                <a:lnTo>
                  <a:pt x="208136" y="16506"/>
                </a:lnTo>
                <a:lnTo>
                  <a:pt x="209181" y="14212"/>
                </a:lnTo>
                <a:lnTo>
                  <a:pt x="210597" y="12499"/>
                </a:lnTo>
                <a:lnTo>
                  <a:pt x="212382" y="11367"/>
                </a:lnTo>
                <a:lnTo>
                  <a:pt x="214168" y="10234"/>
                </a:lnTo>
                <a:lnTo>
                  <a:pt x="216426" y="9668"/>
                </a:lnTo>
                <a:lnTo>
                  <a:pt x="221913" y="9668"/>
                </a:lnTo>
                <a:lnTo>
                  <a:pt x="224171" y="10234"/>
                </a:lnTo>
                <a:lnTo>
                  <a:pt x="225927" y="11367"/>
                </a:lnTo>
                <a:lnTo>
                  <a:pt x="227684" y="12499"/>
                </a:lnTo>
                <a:lnTo>
                  <a:pt x="229071" y="14183"/>
                </a:lnTo>
                <a:lnTo>
                  <a:pt x="230087" y="16419"/>
                </a:lnTo>
                <a:lnTo>
                  <a:pt x="231132" y="18684"/>
                </a:lnTo>
                <a:lnTo>
                  <a:pt x="231836" y="21442"/>
                </a:lnTo>
                <a:lnTo>
                  <a:pt x="232199" y="24694"/>
                </a:lnTo>
                <a:lnTo>
                  <a:pt x="232562" y="27946"/>
                </a:lnTo>
                <a:lnTo>
                  <a:pt x="232744" y="31779"/>
                </a:lnTo>
                <a:lnTo>
                  <a:pt x="232744" y="40664"/>
                </a:lnTo>
                <a:lnTo>
                  <a:pt x="232562" y="44489"/>
                </a:lnTo>
                <a:lnTo>
                  <a:pt x="232199" y="47669"/>
                </a:lnTo>
                <a:lnTo>
                  <a:pt x="231836" y="50848"/>
                </a:lnTo>
                <a:lnTo>
                  <a:pt x="231147" y="53614"/>
                </a:lnTo>
                <a:lnTo>
                  <a:pt x="230130" y="55965"/>
                </a:lnTo>
                <a:lnTo>
                  <a:pt x="229143" y="58259"/>
                </a:lnTo>
                <a:lnTo>
                  <a:pt x="227749" y="59972"/>
                </a:lnTo>
                <a:lnTo>
                  <a:pt x="225949" y="61105"/>
                </a:lnTo>
                <a:lnTo>
                  <a:pt x="224149" y="62237"/>
                </a:lnTo>
                <a:lnTo>
                  <a:pt x="221884" y="62803"/>
                </a:lnTo>
                <a:lnTo>
                  <a:pt x="216251" y="62803"/>
                </a:lnTo>
                <a:lnTo>
                  <a:pt x="213921" y="62208"/>
                </a:lnTo>
                <a:lnTo>
                  <a:pt x="212165" y="61018"/>
                </a:lnTo>
                <a:lnTo>
                  <a:pt x="211373" y="69989"/>
                </a:lnTo>
                <a:lnTo>
                  <a:pt x="219155" y="69989"/>
                </a:lnTo>
                <a:close/>
              </a:path>
              <a:path w="296803" h="84362">
                <a:moveTo>
                  <a:pt x="211373" y="69989"/>
                </a:moveTo>
                <a:lnTo>
                  <a:pt x="212165" y="61018"/>
                </a:lnTo>
                <a:lnTo>
                  <a:pt x="210408" y="59827"/>
                </a:lnTo>
                <a:lnTo>
                  <a:pt x="209050" y="58099"/>
                </a:lnTo>
                <a:lnTo>
                  <a:pt x="208092" y="55835"/>
                </a:lnTo>
                <a:lnTo>
                  <a:pt x="207047" y="53425"/>
                </a:lnTo>
                <a:lnTo>
                  <a:pt x="205690" y="67231"/>
                </a:lnTo>
                <a:lnTo>
                  <a:pt x="211373" y="69989"/>
                </a:lnTo>
                <a:close/>
              </a:path>
              <a:path w="296803" h="84362">
                <a:moveTo>
                  <a:pt x="274372" y="69989"/>
                </a:moveTo>
                <a:lnTo>
                  <a:pt x="282038" y="69989"/>
                </a:lnTo>
                <a:lnTo>
                  <a:pt x="287693" y="67268"/>
                </a:lnTo>
                <a:lnTo>
                  <a:pt x="291337" y="61823"/>
                </a:lnTo>
                <a:lnTo>
                  <a:pt x="291668" y="61311"/>
                </a:lnTo>
                <a:lnTo>
                  <a:pt x="295519" y="50935"/>
                </a:lnTo>
                <a:lnTo>
                  <a:pt x="296803" y="36192"/>
                </a:lnTo>
                <a:lnTo>
                  <a:pt x="296801" y="35553"/>
                </a:lnTo>
                <a:lnTo>
                  <a:pt x="295406" y="21150"/>
                </a:lnTo>
                <a:lnTo>
                  <a:pt x="291424" y="10866"/>
                </a:lnTo>
                <a:lnTo>
                  <a:pt x="287838" y="5277"/>
                </a:lnTo>
                <a:lnTo>
                  <a:pt x="282154" y="2482"/>
                </a:lnTo>
                <a:lnTo>
                  <a:pt x="266678" y="2482"/>
                </a:lnTo>
                <a:lnTo>
                  <a:pt x="261016" y="5233"/>
                </a:lnTo>
                <a:lnTo>
                  <a:pt x="257387" y="10735"/>
                </a:lnTo>
                <a:lnTo>
                  <a:pt x="253230" y="21601"/>
                </a:lnTo>
                <a:lnTo>
                  <a:pt x="251942" y="36279"/>
                </a:lnTo>
                <a:lnTo>
                  <a:pt x="251945" y="37064"/>
                </a:lnTo>
                <a:lnTo>
                  <a:pt x="253350" y="51509"/>
                </a:lnTo>
                <a:lnTo>
                  <a:pt x="257321" y="61715"/>
                </a:lnTo>
                <a:lnTo>
                  <a:pt x="260907" y="67231"/>
                </a:lnTo>
                <a:lnTo>
                  <a:pt x="262265" y="53425"/>
                </a:lnTo>
                <a:lnTo>
                  <a:pt x="261582" y="50696"/>
                </a:lnTo>
                <a:lnTo>
                  <a:pt x="261263" y="47647"/>
                </a:lnTo>
                <a:lnTo>
                  <a:pt x="260944" y="44598"/>
                </a:lnTo>
                <a:lnTo>
                  <a:pt x="260784" y="40809"/>
                </a:lnTo>
                <a:lnTo>
                  <a:pt x="260784" y="32156"/>
                </a:lnTo>
                <a:lnTo>
                  <a:pt x="260965" y="28367"/>
                </a:lnTo>
                <a:lnTo>
                  <a:pt x="261328" y="24912"/>
                </a:lnTo>
                <a:lnTo>
                  <a:pt x="261691" y="21457"/>
                </a:lnTo>
                <a:lnTo>
                  <a:pt x="262366" y="18655"/>
                </a:lnTo>
                <a:lnTo>
                  <a:pt x="263353" y="16506"/>
                </a:lnTo>
                <a:lnTo>
                  <a:pt x="264399" y="14212"/>
                </a:lnTo>
                <a:lnTo>
                  <a:pt x="265814" y="12499"/>
                </a:lnTo>
                <a:lnTo>
                  <a:pt x="267600" y="11367"/>
                </a:lnTo>
                <a:lnTo>
                  <a:pt x="269386" y="10234"/>
                </a:lnTo>
                <a:lnTo>
                  <a:pt x="271643" y="9668"/>
                </a:lnTo>
                <a:lnTo>
                  <a:pt x="277131" y="9668"/>
                </a:lnTo>
                <a:lnTo>
                  <a:pt x="279388" y="10234"/>
                </a:lnTo>
                <a:lnTo>
                  <a:pt x="281145" y="11367"/>
                </a:lnTo>
                <a:lnTo>
                  <a:pt x="282902" y="12499"/>
                </a:lnTo>
                <a:lnTo>
                  <a:pt x="284288" y="14183"/>
                </a:lnTo>
                <a:lnTo>
                  <a:pt x="285304" y="16419"/>
                </a:lnTo>
                <a:lnTo>
                  <a:pt x="286350" y="18684"/>
                </a:lnTo>
                <a:lnTo>
                  <a:pt x="287054" y="21442"/>
                </a:lnTo>
                <a:lnTo>
                  <a:pt x="287417" y="24694"/>
                </a:lnTo>
                <a:lnTo>
                  <a:pt x="287780" y="27946"/>
                </a:lnTo>
                <a:lnTo>
                  <a:pt x="287961" y="31779"/>
                </a:lnTo>
                <a:lnTo>
                  <a:pt x="287961" y="40664"/>
                </a:lnTo>
                <a:lnTo>
                  <a:pt x="287780" y="44489"/>
                </a:lnTo>
                <a:lnTo>
                  <a:pt x="287417" y="47669"/>
                </a:lnTo>
                <a:lnTo>
                  <a:pt x="287054" y="50848"/>
                </a:lnTo>
                <a:lnTo>
                  <a:pt x="286364" y="53614"/>
                </a:lnTo>
                <a:lnTo>
                  <a:pt x="285348" y="55965"/>
                </a:lnTo>
                <a:lnTo>
                  <a:pt x="284361" y="58259"/>
                </a:lnTo>
                <a:lnTo>
                  <a:pt x="282967" y="59972"/>
                </a:lnTo>
                <a:lnTo>
                  <a:pt x="281167" y="61105"/>
                </a:lnTo>
                <a:lnTo>
                  <a:pt x="279367" y="62237"/>
                </a:lnTo>
                <a:lnTo>
                  <a:pt x="277102" y="62803"/>
                </a:lnTo>
                <a:lnTo>
                  <a:pt x="271469" y="62803"/>
                </a:lnTo>
                <a:lnTo>
                  <a:pt x="269139" y="62208"/>
                </a:lnTo>
                <a:lnTo>
                  <a:pt x="267382" y="61018"/>
                </a:lnTo>
                <a:lnTo>
                  <a:pt x="266591" y="69989"/>
                </a:lnTo>
                <a:lnTo>
                  <a:pt x="274372" y="69989"/>
                </a:lnTo>
                <a:close/>
              </a:path>
              <a:path w="296803" h="84362">
                <a:moveTo>
                  <a:pt x="266591" y="69989"/>
                </a:moveTo>
                <a:lnTo>
                  <a:pt x="267382" y="61018"/>
                </a:lnTo>
                <a:lnTo>
                  <a:pt x="265625" y="59827"/>
                </a:lnTo>
                <a:lnTo>
                  <a:pt x="264268" y="58099"/>
                </a:lnTo>
                <a:lnTo>
                  <a:pt x="263310" y="55835"/>
                </a:lnTo>
                <a:lnTo>
                  <a:pt x="262265" y="53425"/>
                </a:lnTo>
                <a:lnTo>
                  <a:pt x="260907" y="67231"/>
                </a:lnTo>
                <a:lnTo>
                  <a:pt x="266591" y="69989"/>
                </a:lnTo>
                <a:close/>
              </a:path>
              <a:path w="296803" h="84362">
                <a:moveTo>
                  <a:pt x="57743" y="43422"/>
                </a:moveTo>
                <a:lnTo>
                  <a:pt x="51820" y="50391"/>
                </a:lnTo>
                <a:lnTo>
                  <a:pt x="82874" y="50391"/>
                </a:lnTo>
                <a:lnTo>
                  <a:pt x="57743" y="43422"/>
                </a:lnTo>
                <a:close/>
              </a:path>
              <a:path w="296803" h="84362">
                <a:moveTo>
                  <a:pt x="304" y="27917"/>
                </a:moveTo>
                <a:lnTo>
                  <a:pt x="304" y="31431"/>
                </a:lnTo>
                <a:lnTo>
                  <a:pt x="1335" y="34385"/>
                </a:lnTo>
                <a:lnTo>
                  <a:pt x="3397" y="36780"/>
                </a:lnTo>
                <a:lnTo>
                  <a:pt x="5458" y="39176"/>
                </a:lnTo>
                <a:lnTo>
                  <a:pt x="8855" y="40969"/>
                </a:lnTo>
                <a:lnTo>
                  <a:pt x="13588" y="42159"/>
                </a:lnTo>
                <a:lnTo>
                  <a:pt x="15345" y="42616"/>
                </a:lnTo>
                <a:lnTo>
                  <a:pt x="17319" y="43052"/>
                </a:lnTo>
                <a:lnTo>
                  <a:pt x="19555" y="43509"/>
                </a:lnTo>
                <a:lnTo>
                  <a:pt x="19555" y="62368"/>
                </a:lnTo>
                <a:lnTo>
                  <a:pt x="17261" y="62281"/>
                </a:lnTo>
                <a:lnTo>
                  <a:pt x="15105" y="61997"/>
                </a:lnTo>
                <a:lnTo>
                  <a:pt x="13087" y="61518"/>
                </a:lnTo>
                <a:lnTo>
                  <a:pt x="11069" y="61039"/>
                </a:lnTo>
                <a:lnTo>
                  <a:pt x="9305" y="60524"/>
                </a:lnTo>
                <a:lnTo>
                  <a:pt x="7796" y="59972"/>
                </a:lnTo>
                <a:lnTo>
                  <a:pt x="6460" y="59479"/>
                </a:lnTo>
                <a:lnTo>
                  <a:pt x="5081" y="58847"/>
                </a:lnTo>
                <a:lnTo>
                  <a:pt x="3658" y="58078"/>
                </a:lnTo>
                <a:lnTo>
                  <a:pt x="2235" y="57309"/>
                </a:lnTo>
                <a:lnTo>
                  <a:pt x="1248" y="56720"/>
                </a:lnTo>
                <a:lnTo>
                  <a:pt x="0" y="56314"/>
                </a:lnTo>
                <a:lnTo>
                  <a:pt x="0" y="64937"/>
                </a:lnTo>
                <a:lnTo>
                  <a:pt x="2468" y="66070"/>
                </a:lnTo>
                <a:lnTo>
                  <a:pt x="5386" y="66992"/>
                </a:lnTo>
                <a:lnTo>
                  <a:pt x="8754" y="67703"/>
                </a:lnTo>
                <a:lnTo>
                  <a:pt x="12122" y="68414"/>
                </a:lnTo>
                <a:lnTo>
                  <a:pt x="15722" y="68785"/>
                </a:lnTo>
                <a:lnTo>
                  <a:pt x="19555" y="68814"/>
                </a:lnTo>
                <a:lnTo>
                  <a:pt x="19555" y="84362"/>
                </a:lnTo>
                <a:lnTo>
                  <a:pt x="24694" y="84362"/>
                </a:lnTo>
                <a:lnTo>
                  <a:pt x="19555" y="18118"/>
                </a:lnTo>
                <a:lnTo>
                  <a:pt x="19555" y="36105"/>
                </a:lnTo>
                <a:lnTo>
                  <a:pt x="15345" y="35205"/>
                </a:lnTo>
                <a:lnTo>
                  <a:pt x="12456" y="34087"/>
                </a:lnTo>
                <a:lnTo>
                  <a:pt x="10888" y="32752"/>
                </a:lnTo>
                <a:lnTo>
                  <a:pt x="9320" y="31416"/>
                </a:lnTo>
                <a:lnTo>
                  <a:pt x="8536" y="29427"/>
                </a:lnTo>
                <a:lnTo>
                  <a:pt x="8536" y="24172"/>
                </a:lnTo>
                <a:lnTo>
                  <a:pt x="9596" y="22132"/>
                </a:lnTo>
                <a:lnTo>
                  <a:pt x="11715" y="20666"/>
                </a:lnTo>
                <a:lnTo>
                  <a:pt x="13835" y="19199"/>
                </a:lnTo>
                <a:lnTo>
                  <a:pt x="16448" y="18350"/>
                </a:lnTo>
                <a:lnTo>
                  <a:pt x="19555" y="11846"/>
                </a:lnTo>
                <a:lnTo>
                  <a:pt x="13487" y="12340"/>
                </a:lnTo>
                <a:lnTo>
                  <a:pt x="8761" y="14067"/>
                </a:lnTo>
                <a:lnTo>
                  <a:pt x="5378" y="17029"/>
                </a:lnTo>
                <a:lnTo>
                  <a:pt x="1996" y="19990"/>
                </a:lnTo>
                <a:lnTo>
                  <a:pt x="304" y="23620"/>
                </a:lnTo>
                <a:lnTo>
                  <a:pt x="304" y="27917"/>
                </a:lnTo>
                <a:close/>
              </a:path>
              <a:path w="296803" h="84362">
                <a:moveTo>
                  <a:pt x="34037" y="20012"/>
                </a:moveTo>
                <a:lnTo>
                  <a:pt x="36403" y="21043"/>
                </a:lnTo>
                <a:lnTo>
                  <a:pt x="38675" y="22226"/>
                </a:lnTo>
                <a:lnTo>
                  <a:pt x="40853" y="23562"/>
                </a:lnTo>
                <a:lnTo>
                  <a:pt x="41463" y="23562"/>
                </a:lnTo>
                <a:lnTo>
                  <a:pt x="41463" y="15025"/>
                </a:lnTo>
                <a:lnTo>
                  <a:pt x="39372" y="14183"/>
                </a:lnTo>
                <a:lnTo>
                  <a:pt x="36788" y="13443"/>
                </a:lnTo>
                <a:lnTo>
                  <a:pt x="33710" y="12804"/>
                </a:lnTo>
                <a:lnTo>
                  <a:pt x="30632" y="12165"/>
                </a:lnTo>
                <a:lnTo>
                  <a:pt x="27627" y="11817"/>
                </a:lnTo>
                <a:lnTo>
                  <a:pt x="24694" y="11759"/>
                </a:lnTo>
                <a:lnTo>
                  <a:pt x="24694" y="0"/>
                </a:lnTo>
                <a:lnTo>
                  <a:pt x="19555" y="0"/>
                </a:lnTo>
                <a:lnTo>
                  <a:pt x="19555" y="11846"/>
                </a:lnTo>
                <a:lnTo>
                  <a:pt x="16448" y="18350"/>
                </a:lnTo>
                <a:lnTo>
                  <a:pt x="19555" y="18118"/>
                </a:lnTo>
                <a:lnTo>
                  <a:pt x="24694" y="84362"/>
                </a:lnTo>
                <a:lnTo>
                  <a:pt x="24694" y="68596"/>
                </a:lnTo>
                <a:lnTo>
                  <a:pt x="30385" y="68044"/>
                </a:lnTo>
                <a:lnTo>
                  <a:pt x="34988" y="66280"/>
                </a:lnTo>
                <a:lnTo>
                  <a:pt x="32730" y="59624"/>
                </a:lnTo>
                <a:lnTo>
                  <a:pt x="30857" y="61047"/>
                </a:lnTo>
                <a:lnTo>
                  <a:pt x="28179" y="61932"/>
                </a:lnTo>
                <a:lnTo>
                  <a:pt x="24694" y="62281"/>
                </a:lnTo>
                <a:lnTo>
                  <a:pt x="24694" y="44250"/>
                </a:lnTo>
                <a:lnTo>
                  <a:pt x="28527" y="44976"/>
                </a:lnTo>
                <a:lnTo>
                  <a:pt x="31293" y="45970"/>
                </a:lnTo>
                <a:lnTo>
                  <a:pt x="30182" y="38021"/>
                </a:lnTo>
                <a:lnTo>
                  <a:pt x="28542" y="37680"/>
                </a:lnTo>
                <a:lnTo>
                  <a:pt x="26509" y="37187"/>
                </a:lnTo>
                <a:lnTo>
                  <a:pt x="24694" y="36846"/>
                </a:lnTo>
                <a:lnTo>
                  <a:pt x="24694" y="18074"/>
                </a:lnTo>
                <a:lnTo>
                  <a:pt x="28556" y="18335"/>
                </a:lnTo>
                <a:lnTo>
                  <a:pt x="31670" y="18982"/>
                </a:lnTo>
                <a:lnTo>
                  <a:pt x="34037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0" name="object 150"/>
          <p:cNvSpPr/>
          <p:nvPr/>
        </p:nvSpPr>
        <p:spPr>
          <a:xfrm>
            <a:off x="2642334" y="38174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1" name="object 151"/>
          <p:cNvSpPr/>
          <p:nvPr/>
        </p:nvSpPr>
        <p:spPr>
          <a:xfrm>
            <a:off x="2405145" y="3780794"/>
            <a:ext cx="22449" cy="63984"/>
          </a:xfrm>
          <a:custGeom>
            <a:avLst/>
            <a:gdLst/>
            <a:ahLst/>
            <a:cxnLst/>
            <a:rect l="l" t="t" r="r" b="b"/>
            <a:pathLst>
              <a:path w="24694" h="72515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3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5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5"/>
                </a:lnTo>
                <a:lnTo>
                  <a:pt x="24694" y="72515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8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69"/>
                </a:lnTo>
                <a:lnTo>
                  <a:pt x="8536" y="17580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3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0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3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2" name="object 152"/>
          <p:cNvSpPr/>
          <p:nvPr/>
        </p:nvSpPr>
        <p:spPr>
          <a:xfrm>
            <a:off x="2420098" y="3770340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3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6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6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1"/>
                </a:lnTo>
                <a:lnTo>
                  <a:pt x="8246" y="44250"/>
                </a:lnTo>
                <a:lnTo>
                  <a:pt x="12078" y="44975"/>
                </a:lnTo>
                <a:lnTo>
                  <a:pt x="14844" y="45970"/>
                </a:lnTo>
                <a:lnTo>
                  <a:pt x="13733" y="38021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6"/>
                </a:lnTo>
                <a:lnTo>
                  <a:pt x="8246" y="18074"/>
                </a:lnTo>
                <a:lnTo>
                  <a:pt x="12107" y="18335"/>
                </a:lnTo>
                <a:lnTo>
                  <a:pt x="15221" y="18981"/>
                </a:lnTo>
                <a:lnTo>
                  <a:pt x="17588" y="2001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3" name="object 153"/>
          <p:cNvSpPr/>
          <p:nvPr/>
        </p:nvSpPr>
        <p:spPr>
          <a:xfrm>
            <a:off x="2432583" y="3803889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6"/>
                </a:lnTo>
                <a:lnTo>
                  <a:pt x="4326" y="929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4" name="object 154"/>
          <p:cNvSpPr/>
          <p:nvPr/>
        </p:nvSpPr>
        <p:spPr>
          <a:xfrm>
            <a:off x="2456610" y="3773683"/>
            <a:ext cx="38406" cy="58412"/>
          </a:xfrm>
          <a:custGeom>
            <a:avLst/>
            <a:gdLst/>
            <a:ahLst/>
            <a:cxnLst/>
            <a:rect l="l" t="t" r="r" b="b"/>
            <a:pathLst>
              <a:path w="42247" h="66200">
                <a:moveTo>
                  <a:pt x="0" y="53221"/>
                </a:moveTo>
                <a:lnTo>
                  <a:pt x="0" y="62411"/>
                </a:lnTo>
                <a:lnTo>
                  <a:pt x="2264" y="63456"/>
                </a:lnTo>
                <a:lnTo>
                  <a:pt x="5037" y="64349"/>
                </a:lnTo>
                <a:lnTo>
                  <a:pt x="8318" y="65090"/>
                </a:lnTo>
                <a:lnTo>
                  <a:pt x="11599" y="65830"/>
                </a:lnTo>
                <a:lnTo>
                  <a:pt x="15011" y="66200"/>
                </a:lnTo>
                <a:lnTo>
                  <a:pt x="22357" y="66200"/>
                </a:lnTo>
                <a:lnTo>
                  <a:pt x="25703" y="65656"/>
                </a:lnTo>
                <a:lnTo>
                  <a:pt x="28592" y="64567"/>
                </a:lnTo>
                <a:lnTo>
                  <a:pt x="31481" y="63478"/>
                </a:lnTo>
                <a:lnTo>
                  <a:pt x="33971" y="61917"/>
                </a:lnTo>
                <a:lnTo>
                  <a:pt x="36062" y="59885"/>
                </a:lnTo>
                <a:lnTo>
                  <a:pt x="37978" y="57998"/>
                </a:lnTo>
                <a:lnTo>
                  <a:pt x="39488" y="55675"/>
                </a:lnTo>
                <a:lnTo>
                  <a:pt x="40591" y="52916"/>
                </a:lnTo>
                <a:lnTo>
                  <a:pt x="41695" y="50158"/>
                </a:lnTo>
                <a:lnTo>
                  <a:pt x="42247" y="47269"/>
                </a:lnTo>
                <a:lnTo>
                  <a:pt x="42247" y="40446"/>
                </a:lnTo>
                <a:lnTo>
                  <a:pt x="41608" y="37281"/>
                </a:lnTo>
                <a:lnTo>
                  <a:pt x="40330" y="34755"/>
                </a:lnTo>
                <a:lnTo>
                  <a:pt x="39053" y="32229"/>
                </a:lnTo>
                <a:lnTo>
                  <a:pt x="37252" y="30167"/>
                </a:lnTo>
                <a:lnTo>
                  <a:pt x="34929" y="28570"/>
                </a:lnTo>
                <a:lnTo>
                  <a:pt x="32723" y="27060"/>
                </a:lnTo>
                <a:lnTo>
                  <a:pt x="30298" y="26008"/>
                </a:lnTo>
                <a:lnTo>
                  <a:pt x="27656" y="25413"/>
                </a:lnTo>
                <a:lnTo>
                  <a:pt x="25014" y="24818"/>
                </a:lnTo>
                <a:lnTo>
                  <a:pt x="21936" y="24520"/>
                </a:lnTo>
                <a:lnTo>
                  <a:pt x="15026" y="24607"/>
                </a:lnTo>
                <a:lnTo>
                  <a:pt x="13719" y="24665"/>
                </a:lnTo>
                <a:lnTo>
                  <a:pt x="12441" y="24752"/>
                </a:lnTo>
                <a:lnTo>
                  <a:pt x="11193" y="24868"/>
                </a:lnTo>
                <a:lnTo>
                  <a:pt x="11193" y="7621"/>
                </a:lnTo>
                <a:lnTo>
                  <a:pt x="41811" y="7621"/>
                </a:lnTo>
                <a:lnTo>
                  <a:pt x="41811" y="0"/>
                </a:lnTo>
                <a:lnTo>
                  <a:pt x="2787" y="0"/>
                </a:lnTo>
                <a:lnTo>
                  <a:pt x="2787" y="33405"/>
                </a:lnTo>
                <a:lnTo>
                  <a:pt x="4500" y="33056"/>
                </a:lnTo>
                <a:lnTo>
                  <a:pt x="6540" y="32708"/>
                </a:lnTo>
                <a:lnTo>
                  <a:pt x="8906" y="32359"/>
                </a:lnTo>
                <a:lnTo>
                  <a:pt x="11273" y="32011"/>
                </a:lnTo>
                <a:lnTo>
                  <a:pt x="13733" y="31837"/>
                </a:lnTo>
                <a:lnTo>
                  <a:pt x="18960" y="31837"/>
                </a:lnTo>
                <a:lnTo>
                  <a:pt x="21377" y="32062"/>
                </a:lnTo>
                <a:lnTo>
                  <a:pt x="23540" y="32512"/>
                </a:lnTo>
                <a:lnTo>
                  <a:pt x="25703" y="32962"/>
                </a:lnTo>
                <a:lnTo>
                  <a:pt x="27540" y="33739"/>
                </a:lnTo>
                <a:lnTo>
                  <a:pt x="29050" y="34842"/>
                </a:lnTo>
                <a:lnTo>
                  <a:pt x="30414" y="35771"/>
                </a:lnTo>
                <a:lnTo>
                  <a:pt x="31481" y="37005"/>
                </a:lnTo>
                <a:lnTo>
                  <a:pt x="32251" y="38544"/>
                </a:lnTo>
                <a:lnTo>
                  <a:pt x="33020" y="40083"/>
                </a:lnTo>
                <a:lnTo>
                  <a:pt x="33405" y="41970"/>
                </a:lnTo>
                <a:lnTo>
                  <a:pt x="33405" y="46500"/>
                </a:lnTo>
                <a:lnTo>
                  <a:pt x="33078" y="48517"/>
                </a:lnTo>
                <a:lnTo>
                  <a:pt x="32425" y="50260"/>
                </a:lnTo>
                <a:lnTo>
                  <a:pt x="31772" y="52002"/>
                </a:lnTo>
                <a:lnTo>
                  <a:pt x="30806" y="53497"/>
                </a:lnTo>
                <a:lnTo>
                  <a:pt x="29529" y="54746"/>
                </a:lnTo>
                <a:lnTo>
                  <a:pt x="28019" y="56198"/>
                </a:lnTo>
                <a:lnTo>
                  <a:pt x="26299" y="57214"/>
                </a:lnTo>
                <a:lnTo>
                  <a:pt x="24368" y="57794"/>
                </a:lnTo>
                <a:lnTo>
                  <a:pt x="22437" y="58375"/>
                </a:lnTo>
                <a:lnTo>
                  <a:pt x="20441" y="58665"/>
                </a:lnTo>
                <a:lnTo>
                  <a:pt x="15301" y="58665"/>
                </a:lnTo>
                <a:lnTo>
                  <a:pt x="12165" y="58136"/>
                </a:lnTo>
                <a:lnTo>
                  <a:pt x="8972" y="57076"/>
                </a:lnTo>
                <a:lnTo>
                  <a:pt x="5778" y="56016"/>
                </a:lnTo>
                <a:lnTo>
                  <a:pt x="2990" y="54731"/>
                </a:lnTo>
                <a:lnTo>
                  <a:pt x="609" y="53221"/>
                </a:lnTo>
                <a:lnTo>
                  <a:pt x="0" y="5322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5" name="object 155"/>
          <p:cNvSpPr/>
          <p:nvPr/>
        </p:nvSpPr>
        <p:spPr>
          <a:xfrm>
            <a:off x="2504827" y="37725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6" name="object 156"/>
          <p:cNvSpPr/>
          <p:nvPr/>
        </p:nvSpPr>
        <p:spPr>
          <a:xfrm>
            <a:off x="2512978" y="38174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7" name="object 157"/>
          <p:cNvSpPr/>
          <p:nvPr/>
        </p:nvSpPr>
        <p:spPr>
          <a:xfrm>
            <a:off x="2559619" y="3825428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8" name="object 158"/>
          <p:cNvSpPr/>
          <p:nvPr/>
        </p:nvSpPr>
        <p:spPr>
          <a:xfrm>
            <a:off x="2583985" y="37725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59" name="object 159"/>
          <p:cNvSpPr/>
          <p:nvPr/>
        </p:nvSpPr>
        <p:spPr>
          <a:xfrm>
            <a:off x="2592136" y="38174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0" name="object 160"/>
          <p:cNvSpPr/>
          <p:nvPr/>
        </p:nvSpPr>
        <p:spPr>
          <a:xfrm>
            <a:off x="2634184" y="37725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4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1" name="object 161"/>
          <p:cNvSpPr/>
          <p:nvPr/>
        </p:nvSpPr>
        <p:spPr>
          <a:xfrm>
            <a:off x="2634184" y="34783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2" name="object 162"/>
          <p:cNvSpPr/>
          <p:nvPr/>
        </p:nvSpPr>
        <p:spPr>
          <a:xfrm>
            <a:off x="2642334" y="35232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3" name="object 163"/>
          <p:cNvSpPr/>
          <p:nvPr/>
        </p:nvSpPr>
        <p:spPr>
          <a:xfrm>
            <a:off x="2454630" y="3478407"/>
            <a:ext cx="41732" cy="59488"/>
          </a:xfrm>
          <a:custGeom>
            <a:avLst/>
            <a:gdLst/>
            <a:ahLst/>
            <a:cxnLst/>
            <a:rect l="l" t="t" r="r" b="b"/>
            <a:pathLst>
              <a:path w="45905" h="67420">
                <a:moveTo>
                  <a:pt x="7752" y="10452"/>
                </a:moveTo>
                <a:lnTo>
                  <a:pt x="5052" y="13907"/>
                </a:lnTo>
                <a:lnTo>
                  <a:pt x="3085" y="17856"/>
                </a:lnTo>
                <a:lnTo>
                  <a:pt x="1851" y="22299"/>
                </a:lnTo>
                <a:lnTo>
                  <a:pt x="617" y="26741"/>
                </a:lnTo>
                <a:lnTo>
                  <a:pt x="0" y="31837"/>
                </a:lnTo>
                <a:lnTo>
                  <a:pt x="0" y="43190"/>
                </a:lnTo>
                <a:lnTo>
                  <a:pt x="675" y="47981"/>
                </a:lnTo>
                <a:lnTo>
                  <a:pt x="2025" y="51959"/>
                </a:lnTo>
                <a:lnTo>
                  <a:pt x="3375" y="55936"/>
                </a:lnTo>
                <a:lnTo>
                  <a:pt x="5299" y="59130"/>
                </a:lnTo>
                <a:lnTo>
                  <a:pt x="7796" y="61540"/>
                </a:lnTo>
                <a:lnTo>
                  <a:pt x="9799" y="63486"/>
                </a:lnTo>
                <a:lnTo>
                  <a:pt x="12107" y="64952"/>
                </a:lnTo>
                <a:lnTo>
                  <a:pt x="11157" y="52982"/>
                </a:lnTo>
                <a:lnTo>
                  <a:pt x="10213" y="50325"/>
                </a:lnTo>
                <a:lnTo>
                  <a:pt x="9269" y="47668"/>
                </a:lnTo>
                <a:lnTo>
                  <a:pt x="8797" y="44046"/>
                </a:lnTo>
                <a:lnTo>
                  <a:pt x="8870" y="36620"/>
                </a:lnTo>
                <a:lnTo>
                  <a:pt x="8972" y="35365"/>
                </a:lnTo>
                <a:lnTo>
                  <a:pt x="11207" y="34145"/>
                </a:lnTo>
                <a:lnTo>
                  <a:pt x="13385" y="33245"/>
                </a:lnTo>
                <a:lnTo>
                  <a:pt x="15505" y="32664"/>
                </a:lnTo>
                <a:lnTo>
                  <a:pt x="17624" y="32084"/>
                </a:lnTo>
                <a:lnTo>
                  <a:pt x="19918" y="31794"/>
                </a:lnTo>
                <a:lnTo>
                  <a:pt x="24157" y="31794"/>
                </a:lnTo>
                <a:lnTo>
                  <a:pt x="25856" y="31938"/>
                </a:lnTo>
                <a:lnTo>
                  <a:pt x="27482" y="32229"/>
                </a:lnTo>
                <a:lnTo>
                  <a:pt x="29108" y="32519"/>
                </a:lnTo>
                <a:lnTo>
                  <a:pt x="30589" y="33129"/>
                </a:lnTo>
                <a:lnTo>
                  <a:pt x="31924" y="34058"/>
                </a:lnTo>
                <a:lnTo>
                  <a:pt x="33754" y="35365"/>
                </a:lnTo>
                <a:lnTo>
                  <a:pt x="35067" y="36904"/>
                </a:lnTo>
                <a:lnTo>
                  <a:pt x="35866" y="38675"/>
                </a:lnTo>
                <a:lnTo>
                  <a:pt x="36664" y="40446"/>
                </a:lnTo>
                <a:lnTo>
                  <a:pt x="37064" y="42682"/>
                </a:lnTo>
                <a:lnTo>
                  <a:pt x="37064" y="50202"/>
                </a:lnTo>
                <a:lnTo>
                  <a:pt x="35859" y="53897"/>
                </a:lnTo>
                <a:lnTo>
                  <a:pt x="33449" y="56466"/>
                </a:lnTo>
                <a:lnTo>
                  <a:pt x="31039" y="59036"/>
                </a:lnTo>
                <a:lnTo>
                  <a:pt x="27729" y="60321"/>
                </a:lnTo>
                <a:lnTo>
                  <a:pt x="21689" y="60321"/>
                </a:lnTo>
                <a:lnTo>
                  <a:pt x="19998" y="60023"/>
                </a:lnTo>
                <a:lnTo>
                  <a:pt x="18444" y="59428"/>
                </a:lnTo>
                <a:lnTo>
                  <a:pt x="16891" y="58833"/>
                </a:lnTo>
                <a:lnTo>
                  <a:pt x="15447" y="57896"/>
                </a:lnTo>
                <a:lnTo>
                  <a:pt x="14111" y="56619"/>
                </a:lnTo>
                <a:lnTo>
                  <a:pt x="14721" y="65939"/>
                </a:lnTo>
                <a:lnTo>
                  <a:pt x="17334" y="66926"/>
                </a:lnTo>
                <a:lnTo>
                  <a:pt x="20237" y="67420"/>
                </a:lnTo>
                <a:lnTo>
                  <a:pt x="29732" y="67420"/>
                </a:lnTo>
                <a:lnTo>
                  <a:pt x="35053" y="65337"/>
                </a:lnTo>
                <a:lnTo>
                  <a:pt x="39394" y="61170"/>
                </a:lnTo>
                <a:lnTo>
                  <a:pt x="43735" y="57004"/>
                </a:lnTo>
                <a:lnTo>
                  <a:pt x="45905" y="51625"/>
                </a:lnTo>
                <a:lnTo>
                  <a:pt x="45905" y="41172"/>
                </a:lnTo>
                <a:lnTo>
                  <a:pt x="45259" y="37891"/>
                </a:lnTo>
                <a:lnTo>
                  <a:pt x="43967" y="35190"/>
                </a:lnTo>
                <a:lnTo>
                  <a:pt x="42675" y="32490"/>
                </a:lnTo>
                <a:lnTo>
                  <a:pt x="40751" y="30255"/>
                </a:lnTo>
                <a:lnTo>
                  <a:pt x="38196" y="28483"/>
                </a:lnTo>
                <a:lnTo>
                  <a:pt x="35989" y="26944"/>
                </a:lnTo>
                <a:lnTo>
                  <a:pt x="33833" y="25921"/>
                </a:lnTo>
                <a:lnTo>
                  <a:pt x="31728" y="25413"/>
                </a:lnTo>
                <a:lnTo>
                  <a:pt x="29623" y="24905"/>
                </a:lnTo>
                <a:lnTo>
                  <a:pt x="27192" y="24651"/>
                </a:lnTo>
                <a:lnTo>
                  <a:pt x="21326" y="24651"/>
                </a:lnTo>
                <a:lnTo>
                  <a:pt x="18590" y="25035"/>
                </a:lnTo>
                <a:lnTo>
                  <a:pt x="16223" y="25805"/>
                </a:lnTo>
                <a:lnTo>
                  <a:pt x="13857" y="26574"/>
                </a:lnTo>
                <a:lnTo>
                  <a:pt x="11454" y="27699"/>
                </a:lnTo>
                <a:lnTo>
                  <a:pt x="9015" y="29180"/>
                </a:lnTo>
                <a:lnTo>
                  <a:pt x="9625" y="22531"/>
                </a:lnTo>
                <a:lnTo>
                  <a:pt x="11788" y="17254"/>
                </a:lnTo>
                <a:lnTo>
                  <a:pt x="15505" y="13349"/>
                </a:lnTo>
                <a:lnTo>
                  <a:pt x="19221" y="9443"/>
                </a:lnTo>
                <a:lnTo>
                  <a:pt x="24201" y="7491"/>
                </a:lnTo>
                <a:lnTo>
                  <a:pt x="32157" y="7491"/>
                </a:lnTo>
                <a:lnTo>
                  <a:pt x="33833" y="7687"/>
                </a:lnTo>
                <a:lnTo>
                  <a:pt x="35474" y="8079"/>
                </a:lnTo>
                <a:lnTo>
                  <a:pt x="37114" y="8471"/>
                </a:lnTo>
                <a:lnTo>
                  <a:pt x="38341" y="8884"/>
                </a:lnTo>
                <a:lnTo>
                  <a:pt x="39590" y="9320"/>
                </a:lnTo>
                <a:lnTo>
                  <a:pt x="39590" y="1001"/>
                </a:lnTo>
                <a:lnTo>
                  <a:pt x="38399" y="624"/>
                </a:lnTo>
                <a:lnTo>
                  <a:pt x="37223" y="362"/>
                </a:lnTo>
                <a:lnTo>
                  <a:pt x="34900" y="72"/>
                </a:lnTo>
                <a:lnTo>
                  <a:pt x="33463" y="0"/>
                </a:lnTo>
                <a:lnTo>
                  <a:pt x="26378" y="0"/>
                </a:lnTo>
                <a:lnTo>
                  <a:pt x="21675" y="922"/>
                </a:lnTo>
                <a:lnTo>
                  <a:pt x="17639" y="2765"/>
                </a:lnTo>
                <a:lnTo>
                  <a:pt x="13603" y="4609"/>
                </a:lnTo>
                <a:lnTo>
                  <a:pt x="10307" y="7171"/>
                </a:lnTo>
                <a:lnTo>
                  <a:pt x="7752" y="104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4" name="object 164"/>
          <p:cNvSpPr/>
          <p:nvPr/>
        </p:nvSpPr>
        <p:spPr>
          <a:xfrm>
            <a:off x="2405145" y="3486593"/>
            <a:ext cx="22449" cy="63985"/>
          </a:xfrm>
          <a:custGeom>
            <a:avLst/>
            <a:gdLst/>
            <a:ahLst/>
            <a:cxnLst/>
            <a:rect l="l" t="t" r="r" b="b"/>
            <a:pathLst>
              <a:path w="24694" h="72516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4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3"/>
                </a:lnTo>
                <a:lnTo>
                  <a:pt x="15345" y="30770"/>
                </a:lnTo>
                <a:lnTo>
                  <a:pt x="17319" y="31206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8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6"/>
                </a:lnTo>
                <a:lnTo>
                  <a:pt x="24694" y="72516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9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70"/>
                </a:lnTo>
                <a:lnTo>
                  <a:pt x="8536" y="17581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4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1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4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5" name="object 165"/>
          <p:cNvSpPr/>
          <p:nvPr/>
        </p:nvSpPr>
        <p:spPr>
          <a:xfrm>
            <a:off x="2420098" y="3476140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5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6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1"/>
                </a:lnTo>
                <a:lnTo>
                  <a:pt x="8246" y="44250"/>
                </a:lnTo>
                <a:lnTo>
                  <a:pt x="12078" y="44975"/>
                </a:lnTo>
                <a:lnTo>
                  <a:pt x="14844" y="45970"/>
                </a:lnTo>
                <a:lnTo>
                  <a:pt x="13733" y="38021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6"/>
                </a:lnTo>
                <a:lnTo>
                  <a:pt x="8246" y="18074"/>
                </a:lnTo>
                <a:lnTo>
                  <a:pt x="12107" y="18336"/>
                </a:lnTo>
                <a:lnTo>
                  <a:pt x="15221" y="18982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6" name="object 166"/>
          <p:cNvSpPr/>
          <p:nvPr/>
        </p:nvSpPr>
        <p:spPr>
          <a:xfrm>
            <a:off x="2432583" y="3509688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1"/>
                </a:lnTo>
                <a:lnTo>
                  <a:pt x="7672" y="2526"/>
                </a:lnTo>
                <a:lnTo>
                  <a:pt x="4326" y="929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7" name="object 167"/>
          <p:cNvSpPr/>
          <p:nvPr/>
        </p:nvSpPr>
        <p:spPr>
          <a:xfrm>
            <a:off x="2464773" y="3525156"/>
            <a:ext cx="3240" cy="11432"/>
          </a:xfrm>
          <a:custGeom>
            <a:avLst/>
            <a:gdLst/>
            <a:ahLst/>
            <a:cxnLst/>
            <a:rect l="l" t="t" r="r" b="b"/>
            <a:pathLst>
              <a:path w="3564" h="12956">
                <a:moveTo>
                  <a:pt x="1299" y="2097"/>
                </a:moveTo>
                <a:lnTo>
                  <a:pt x="0" y="0"/>
                </a:lnTo>
                <a:lnTo>
                  <a:pt x="950" y="11969"/>
                </a:lnTo>
                <a:lnTo>
                  <a:pt x="3564" y="12956"/>
                </a:lnTo>
                <a:lnTo>
                  <a:pt x="2954" y="3636"/>
                </a:lnTo>
                <a:lnTo>
                  <a:pt x="1299" y="209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8" name="object 168"/>
          <p:cNvSpPr/>
          <p:nvPr/>
        </p:nvSpPr>
        <p:spPr>
          <a:xfrm>
            <a:off x="2504827" y="34783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69" name="object 169"/>
          <p:cNvSpPr/>
          <p:nvPr/>
        </p:nvSpPr>
        <p:spPr>
          <a:xfrm>
            <a:off x="2512978" y="35232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0" name="object 170"/>
          <p:cNvSpPr/>
          <p:nvPr/>
        </p:nvSpPr>
        <p:spPr>
          <a:xfrm>
            <a:off x="2559619" y="3531229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1" name="object 171"/>
          <p:cNvSpPr/>
          <p:nvPr/>
        </p:nvSpPr>
        <p:spPr>
          <a:xfrm>
            <a:off x="2583985" y="3478331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7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8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59"/>
                </a:lnTo>
                <a:lnTo>
                  <a:pt x="35474" y="22211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2" name="object 172"/>
          <p:cNvSpPr/>
          <p:nvPr/>
        </p:nvSpPr>
        <p:spPr>
          <a:xfrm>
            <a:off x="2592136" y="35232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3" name="object 173"/>
          <p:cNvSpPr/>
          <p:nvPr/>
        </p:nvSpPr>
        <p:spPr>
          <a:xfrm>
            <a:off x="2405145" y="3181940"/>
            <a:ext cx="269821" cy="74437"/>
          </a:xfrm>
          <a:custGeom>
            <a:avLst/>
            <a:gdLst/>
            <a:ahLst/>
            <a:cxnLst/>
            <a:rect l="l" t="t" r="r" b="b"/>
            <a:pathLst>
              <a:path w="296803" h="84362">
                <a:moveTo>
                  <a:pt x="92107" y="11411"/>
                </a:moveTo>
                <a:lnTo>
                  <a:pt x="60879" y="68639"/>
                </a:lnTo>
                <a:lnTo>
                  <a:pt x="70200" y="68639"/>
                </a:lnTo>
                <a:lnTo>
                  <a:pt x="99555" y="13501"/>
                </a:lnTo>
                <a:lnTo>
                  <a:pt x="99555" y="3789"/>
                </a:lnTo>
                <a:lnTo>
                  <a:pt x="55174" y="3789"/>
                </a:lnTo>
                <a:lnTo>
                  <a:pt x="55174" y="11411"/>
                </a:lnTo>
                <a:lnTo>
                  <a:pt x="92107" y="11411"/>
                </a:lnTo>
                <a:close/>
              </a:path>
              <a:path w="296803" h="84362">
                <a:moveTo>
                  <a:pt x="132081" y="69990"/>
                </a:moveTo>
                <a:lnTo>
                  <a:pt x="139746" y="69990"/>
                </a:lnTo>
                <a:lnTo>
                  <a:pt x="145401" y="67267"/>
                </a:lnTo>
                <a:lnTo>
                  <a:pt x="149045" y="61824"/>
                </a:lnTo>
                <a:lnTo>
                  <a:pt x="149377" y="61312"/>
                </a:lnTo>
                <a:lnTo>
                  <a:pt x="153227" y="50936"/>
                </a:lnTo>
                <a:lnTo>
                  <a:pt x="154511" y="36192"/>
                </a:lnTo>
                <a:lnTo>
                  <a:pt x="154509" y="35553"/>
                </a:lnTo>
                <a:lnTo>
                  <a:pt x="153115" y="21150"/>
                </a:lnTo>
                <a:lnTo>
                  <a:pt x="149132" y="10866"/>
                </a:lnTo>
                <a:lnTo>
                  <a:pt x="145546" y="5277"/>
                </a:lnTo>
                <a:lnTo>
                  <a:pt x="139863" y="2482"/>
                </a:lnTo>
                <a:lnTo>
                  <a:pt x="124386" y="2482"/>
                </a:lnTo>
                <a:lnTo>
                  <a:pt x="118725" y="5233"/>
                </a:lnTo>
                <a:lnTo>
                  <a:pt x="115095" y="10735"/>
                </a:lnTo>
                <a:lnTo>
                  <a:pt x="110938" y="21601"/>
                </a:lnTo>
                <a:lnTo>
                  <a:pt x="109651" y="36279"/>
                </a:lnTo>
                <a:lnTo>
                  <a:pt x="109654" y="37063"/>
                </a:lnTo>
                <a:lnTo>
                  <a:pt x="111058" y="51509"/>
                </a:lnTo>
                <a:lnTo>
                  <a:pt x="115030" y="61714"/>
                </a:lnTo>
                <a:lnTo>
                  <a:pt x="118616" y="67231"/>
                </a:lnTo>
                <a:lnTo>
                  <a:pt x="119973" y="53425"/>
                </a:lnTo>
                <a:lnTo>
                  <a:pt x="119291" y="50696"/>
                </a:lnTo>
                <a:lnTo>
                  <a:pt x="118971" y="47647"/>
                </a:lnTo>
                <a:lnTo>
                  <a:pt x="118652" y="44598"/>
                </a:lnTo>
                <a:lnTo>
                  <a:pt x="118492" y="40809"/>
                </a:lnTo>
                <a:lnTo>
                  <a:pt x="118492" y="32156"/>
                </a:lnTo>
                <a:lnTo>
                  <a:pt x="118674" y="28367"/>
                </a:lnTo>
                <a:lnTo>
                  <a:pt x="119037" y="24912"/>
                </a:lnTo>
                <a:lnTo>
                  <a:pt x="119400" y="21457"/>
                </a:lnTo>
                <a:lnTo>
                  <a:pt x="120075" y="18655"/>
                </a:lnTo>
                <a:lnTo>
                  <a:pt x="121062" y="16506"/>
                </a:lnTo>
                <a:lnTo>
                  <a:pt x="122107" y="14212"/>
                </a:lnTo>
                <a:lnTo>
                  <a:pt x="123523" y="12499"/>
                </a:lnTo>
                <a:lnTo>
                  <a:pt x="125308" y="11367"/>
                </a:lnTo>
                <a:lnTo>
                  <a:pt x="127094" y="10235"/>
                </a:lnTo>
                <a:lnTo>
                  <a:pt x="129352" y="9669"/>
                </a:lnTo>
                <a:lnTo>
                  <a:pt x="134839" y="9669"/>
                </a:lnTo>
                <a:lnTo>
                  <a:pt x="137097" y="10235"/>
                </a:lnTo>
                <a:lnTo>
                  <a:pt x="138854" y="11367"/>
                </a:lnTo>
                <a:lnTo>
                  <a:pt x="140610" y="12499"/>
                </a:lnTo>
                <a:lnTo>
                  <a:pt x="141997" y="14183"/>
                </a:lnTo>
                <a:lnTo>
                  <a:pt x="143013" y="16419"/>
                </a:lnTo>
                <a:lnTo>
                  <a:pt x="144058" y="18684"/>
                </a:lnTo>
                <a:lnTo>
                  <a:pt x="144762" y="21443"/>
                </a:lnTo>
                <a:lnTo>
                  <a:pt x="145125" y="24694"/>
                </a:lnTo>
                <a:lnTo>
                  <a:pt x="145488" y="27946"/>
                </a:lnTo>
                <a:lnTo>
                  <a:pt x="145670" y="31779"/>
                </a:lnTo>
                <a:lnTo>
                  <a:pt x="145670" y="40664"/>
                </a:lnTo>
                <a:lnTo>
                  <a:pt x="145488" y="44489"/>
                </a:lnTo>
                <a:lnTo>
                  <a:pt x="145125" y="47669"/>
                </a:lnTo>
                <a:lnTo>
                  <a:pt x="144762" y="50848"/>
                </a:lnTo>
                <a:lnTo>
                  <a:pt x="144073" y="53614"/>
                </a:lnTo>
                <a:lnTo>
                  <a:pt x="143056" y="55965"/>
                </a:lnTo>
                <a:lnTo>
                  <a:pt x="142069" y="58259"/>
                </a:lnTo>
                <a:lnTo>
                  <a:pt x="140675" y="59973"/>
                </a:lnTo>
                <a:lnTo>
                  <a:pt x="138875" y="61105"/>
                </a:lnTo>
                <a:lnTo>
                  <a:pt x="137075" y="62237"/>
                </a:lnTo>
                <a:lnTo>
                  <a:pt x="134810" y="62803"/>
                </a:lnTo>
                <a:lnTo>
                  <a:pt x="129177" y="62803"/>
                </a:lnTo>
                <a:lnTo>
                  <a:pt x="126847" y="62208"/>
                </a:lnTo>
                <a:lnTo>
                  <a:pt x="125091" y="61018"/>
                </a:lnTo>
                <a:lnTo>
                  <a:pt x="124299" y="69990"/>
                </a:lnTo>
                <a:lnTo>
                  <a:pt x="132081" y="69990"/>
                </a:lnTo>
                <a:close/>
              </a:path>
              <a:path w="296803" h="84362">
                <a:moveTo>
                  <a:pt x="124299" y="69990"/>
                </a:moveTo>
                <a:lnTo>
                  <a:pt x="125091" y="61018"/>
                </a:lnTo>
                <a:lnTo>
                  <a:pt x="123334" y="59827"/>
                </a:lnTo>
                <a:lnTo>
                  <a:pt x="121976" y="58100"/>
                </a:lnTo>
                <a:lnTo>
                  <a:pt x="121018" y="55835"/>
                </a:lnTo>
                <a:lnTo>
                  <a:pt x="119973" y="53425"/>
                </a:lnTo>
                <a:lnTo>
                  <a:pt x="118616" y="67231"/>
                </a:lnTo>
                <a:lnTo>
                  <a:pt x="124299" y="69990"/>
                </a:lnTo>
                <a:close/>
              </a:path>
              <a:path w="296803" h="84362">
                <a:moveTo>
                  <a:pt x="169921" y="56227"/>
                </a:moveTo>
                <a:lnTo>
                  <a:pt x="169921" y="68639"/>
                </a:lnTo>
                <a:lnTo>
                  <a:pt x="180330" y="68639"/>
                </a:lnTo>
                <a:lnTo>
                  <a:pt x="180330" y="56227"/>
                </a:lnTo>
                <a:lnTo>
                  <a:pt x="169921" y="56227"/>
                </a:lnTo>
                <a:close/>
              </a:path>
              <a:path w="296803" h="84362">
                <a:moveTo>
                  <a:pt x="219155" y="69990"/>
                </a:moveTo>
                <a:lnTo>
                  <a:pt x="226820" y="69990"/>
                </a:lnTo>
                <a:lnTo>
                  <a:pt x="232475" y="67268"/>
                </a:lnTo>
                <a:lnTo>
                  <a:pt x="236119" y="61824"/>
                </a:lnTo>
                <a:lnTo>
                  <a:pt x="236451" y="61312"/>
                </a:lnTo>
                <a:lnTo>
                  <a:pt x="240301" y="50936"/>
                </a:lnTo>
                <a:lnTo>
                  <a:pt x="241585" y="36192"/>
                </a:lnTo>
                <a:lnTo>
                  <a:pt x="241583" y="35553"/>
                </a:lnTo>
                <a:lnTo>
                  <a:pt x="240189" y="21150"/>
                </a:lnTo>
                <a:lnTo>
                  <a:pt x="236206" y="10866"/>
                </a:lnTo>
                <a:lnTo>
                  <a:pt x="232620" y="5277"/>
                </a:lnTo>
                <a:lnTo>
                  <a:pt x="226937" y="2482"/>
                </a:lnTo>
                <a:lnTo>
                  <a:pt x="211460" y="2482"/>
                </a:lnTo>
                <a:lnTo>
                  <a:pt x="205798" y="5233"/>
                </a:lnTo>
                <a:lnTo>
                  <a:pt x="202169" y="10735"/>
                </a:lnTo>
                <a:lnTo>
                  <a:pt x="198012" y="21601"/>
                </a:lnTo>
                <a:lnTo>
                  <a:pt x="196725" y="36279"/>
                </a:lnTo>
                <a:lnTo>
                  <a:pt x="196728" y="37063"/>
                </a:lnTo>
                <a:lnTo>
                  <a:pt x="198132" y="51509"/>
                </a:lnTo>
                <a:lnTo>
                  <a:pt x="202104" y="61714"/>
                </a:lnTo>
                <a:lnTo>
                  <a:pt x="205690" y="67231"/>
                </a:lnTo>
                <a:lnTo>
                  <a:pt x="207047" y="53425"/>
                </a:lnTo>
                <a:lnTo>
                  <a:pt x="206365" y="50696"/>
                </a:lnTo>
                <a:lnTo>
                  <a:pt x="206045" y="47647"/>
                </a:lnTo>
                <a:lnTo>
                  <a:pt x="205726" y="44598"/>
                </a:lnTo>
                <a:lnTo>
                  <a:pt x="205566" y="40809"/>
                </a:lnTo>
                <a:lnTo>
                  <a:pt x="205566" y="32156"/>
                </a:lnTo>
                <a:lnTo>
                  <a:pt x="205748" y="28367"/>
                </a:lnTo>
                <a:lnTo>
                  <a:pt x="206111" y="24912"/>
                </a:lnTo>
                <a:lnTo>
                  <a:pt x="206474" y="21457"/>
                </a:lnTo>
                <a:lnTo>
                  <a:pt x="207149" y="18655"/>
                </a:lnTo>
                <a:lnTo>
                  <a:pt x="208136" y="16506"/>
                </a:lnTo>
                <a:lnTo>
                  <a:pt x="209181" y="14212"/>
                </a:lnTo>
                <a:lnTo>
                  <a:pt x="210597" y="12499"/>
                </a:lnTo>
                <a:lnTo>
                  <a:pt x="212382" y="11367"/>
                </a:lnTo>
                <a:lnTo>
                  <a:pt x="214168" y="10235"/>
                </a:lnTo>
                <a:lnTo>
                  <a:pt x="216426" y="9669"/>
                </a:lnTo>
                <a:lnTo>
                  <a:pt x="221913" y="9669"/>
                </a:lnTo>
                <a:lnTo>
                  <a:pt x="224171" y="10235"/>
                </a:lnTo>
                <a:lnTo>
                  <a:pt x="225927" y="11367"/>
                </a:lnTo>
                <a:lnTo>
                  <a:pt x="227684" y="12499"/>
                </a:lnTo>
                <a:lnTo>
                  <a:pt x="229071" y="14183"/>
                </a:lnTo>
                <a:lnTo>
                  <a:pt x="230087" y="16419"/>
                </a:lnTo>
                <a:lnTo>
                  <a:pt x="231132" y="18684"/>
                </a:lnTo>
                <a:lnTo>
                  <a:pt x="231836" y="21443"/>
                </a:lnTo>
                <a:lnTo>
                  <a:pt x="232199" y="24694"/>
                </a:lnTo>
                <a:lnTo>
                  <a:pt x="232562" y="27946"/>
                </a:lnTo>
                <a:lnTo>
                  <a:pt x="232744" y="31779"/>
                </a:lnTo>
                <a:lnTo>
                  <a:pt x="232744" y="40664"/>
                </a:lnTo>
                <a:lnTo>
                  <a:pt x="232562" y="44489"/>
                </a:lnTo>
                <a:lnTo>
                  <a:pt x="232199" y="47669"/>
                </a:lnTo>
                <a:lnTo>
                  <a:pt x="231836" y="50848"/>
                </a:lnTo>
                <a:lnTo>
                  <a:pt x="231147" y="53614"/>
                </a:lnTo>
                <a:lnTo>
                  <a:pt x="230130" y="55965"/>
                </a:lnTo>
                <a:lnTo>
                  <a:pt x="229143" y="58259"/>
                </a:lnTo>
                <a:lnTo>
                  <a:pt x="227749" y="59973"/>
                </a:lnTo>
                <a:lnTo>
                  <a:pt x="225949" y="61105"/>
                </a:lnTo>
                <a:lnTo>
                  <a:pt x="224149" y="62237"/>
                </a:lnTo>
                <a:lnTo>
                  <a:pt x="221884" y="62803"/>
                </a:lnTo>
                <a:lnTo>
                  <a:pt x="216251" y="62803"/>
                </a:lnTo>
                <a:lnTo>
                  <a:pt x="213921" y="62208"/>
                </a:lnTo>
                <a:lnTo>
                  <a:pt x="212165" y="61018"/>
                </a:lnTo>
                <a:lnTo>
                  <a:pt x="211373" y="69990"/>
                </a:lnTo>
                <a:lnTo>
                  <a:pt x="219155" y="69990"/>
                </a:lnTo>
                <a:close/>
              </a:path>
              <a:path w="296803" h="84362">
                <a:moveTo>
                  <a:pt x="211373" y="69990"/>
                </a:moveTo>
                <a:lnTo>
                  <a:pt x="212165" y="61018"/>
                </a:lnTo>
                <a:lnTo>
                  <a:pt x="210408" y="59827"/>
                </a:lnTo>
                <a:lnTo>
                  <a:pt x="209050" y="58100"/>
                </a:lnTo>
                <a:lnTo>
                  <a:pt x="208092" y="55835"/>
                </a:lnTo>
                <a:lnTo>
                  <a:pt x="207047" y="53425"/>
                </a:lnTo>
                <a:lnTo>
                  <a:pt x="205690" y="67231"/>
                </a:lnTo>
                <a:lnTo>
                  <a:pt x="211373" y="69990"/>
                </a:lnTo>
                <a:close/>
              </a:path>
              <a:path w="296803" h="84362">
                <a:moveTo>
                  <a:pt x="274372" y="69990"/>
                </a:moveTo>
                <a:lnTo>
                  <a:pt x="282038" y="69990"/>
                </a:lnTo>
                <a:lnTo>
                  <a:pt x="287693" y="67268"/>
                </a:lnTo>
                <a:lnTo>
                  <a:pt x="291337" y="61824"/>
                </a:lnTo>
                <a:lnTo>
                  <a:pt x="291668" y="61312"/>
                </a:lnTo>
                <a:lnTo>
                  <a:pt x="295519" y="50936"/>
                </a:lnTo>
                <a:lnTo>
                  <a:pt x="296803" y="36192"/>
                </a:lnTo>
                <a:lnTo>
                  <a:pt x="296801" y="35553"/>
                </a:lnTo>
                <a:lnTo>
                  <a:pt x="295406" y="21150"/>
                </a:lnTo>
                <a:lnTo>
                  <a:pt x="291424" y="10866"/>
                </a:lnTo>
                <a:lnTo>
                  <a:pt x="287838" y="5277"/>
                </a:lnTo>
                <a:lnTo>
                  <a:pt x="282154" y="2482"/>
                </a:lnTo>
                <a:lnTo>
                  <a:pt x="266678" y="2482"/>
                </a:lnTo>
                <a:lnTo>
                  <a:pt x="261016" y="5233"/>
                </a:lnTo>
                <a:lnTo>
                  <a:pt x="257387" y="10735"/>
                </a:lnTo>
                <a:lnTo>
                  <a:pt x="253230" y="21601"/>
                </a:lnTo>
                <a:lnTo>
                  <a:pt x="251942" y="36279"/>
                </a:lnTo>
                <a:lnTo>
                  <a:pt x="251945" y="37063"/>
                </a:lnTo>
                <a:lnTo>
                  <a:pt x="253350" y="51509"/>
                </a:lnTo>
                <a:lnTo>
                  <a:pt x="257321" y="61714"/>
                </a:lnTo>
                <a:lnTo>
                  <a:pt x="260907" y="67232"/>
                </a:lnTo>
                <a:lnTo>
                  <a:pt x="262265" y="53425"/>
                </a:lnTo>
                <a:lnTo>
                  <a:pt x="261582" y="50696"/>
                </a:lnTo>
                <a:lnTo>
                  <a:pt x="261263" y="47647"/>
                </a:lnTo>
                <a:lnTo>
                  <a:pt x="260944" y="44598"/>
                </a:lnTo>
                <a:lnTo>
                  <a:pt x="260784" y="40809"/>
                </a:lnTo>
                <a:lnTo>
                  <a:pt x="260784" y="32156"/>
                </a:lnTo>
                <a:lnTo>
                  <a:pt x="260965" y="28367"/>
                </a:lnTo>
                <a:lnTo>
                  <a:pt x="261328" y="24912"/>
                </a:lnTo>
                <a:lnTo>
                  <a:pt x="261691" y="21457"/>
                </a:lnTo>
                <a:lnTo>
                  <a:pt x="262366" y="18655"/>
                </a:lnTo>
                <a:lnTo>
                  <a:pt x="263353" y="16506"/>
                </a:lnTo>
                <a:lnTo>
                  <a:pt x="264399" y="14212"/>
                </a:lnTo>
                <a:lnTo>
                  <a:pt x="265814" y="12499"/>
                </a:lnTo>
                <a:lnTo>
                  <a:pt x="267600" y="11367"/>
                </a:lnTo>
                <a:lnTo>
                  <a:pt x="269386" y="10235"/>
                </a:lnTo>
                <a:lnTo>
                  <a:pt x="271643" y="9669"/>
                </a:lnTo>
                <a:lnTo>
                  <a:pt x="277131" y="9669"/>
                </a:lnTo>
                <a:lnTo>
                  <a:pt x="279388" y="10235"/>
                </a:lnTo>
                <a:lnTo>
                  <a:pt x="281145" y="11367"/>
                </a:lnTo>
                <a:lnTo>
                  <a:pt x="282902" y="12499"/>
                </a:lnTo>
                <a:lnTo>
                  <a:pt x="284288" y="14183"/>
                </a:lnTo>
                <a:lnTo>
                  <a:pt x="285304" y="16419"/>
                </a:lnTo>
                <a:lnTo>
                  <a:pt x="286350" y="18684"/>
                </a:lnTo>
                <a:lnTo>
                  <a:pt x="287054" y="21443"/>
                </a:lnTo>
                <a:lnTo>
                  <a:pt x="287417" y="24694"/>
                </a:lnTo>
                <a:lnTo>
                  <a:pt x="287780" y="27946"/>
                </a:lnTo>
                <a:lnTo>
                  <a:pt x="287961" y="31779"/>
                </a:lnTo>
                <a:lnTo>
                  <a:pt x="287961" y="40664"/>
                </a:lnTo>
                <a:lnTo>
                  <a:pt x="287780" y="44489"/>
                </a:lnTo>
                <a:lnTo>
                  <a:pt x="287417" y="47669"/>
                </a:lnTo>
                <a:lnTo>
                  <a:pt x="287054" y="50848"/>
                </a:lnTo>
                <a:lnTo>
                  <a:pt x="286364" y="53614"/>
                </a:lnTo>
                <a:lnTo>
                  <a:pt x="285348" y="55965"/>
                </a:lnTo>
                <a:lnTo>
                  <a:pt x="284361" y="58259"/>
                </a:lnTo>
                <a:lnTo>
                  <a:pt x="282967" y="59973"/>
                </a:lnTo>
                <a:lnTo>
                  <a:pt x="281167" y="61105"/>
                </a:lnTo>
                <a:lnTo>
                  <a:pt x="279367" y="62237"/>
                </a:lnTo>
                <a:lnTo>
                  <a:pt x="277102" y="62803"/>
                </a:lnTo>
                <a:lnTo>
                  <a:pt x="271469" y="62803"/>
                </a:lnTo>
                <a:lnTo>
                  <a:pt x="269139" y="62208"/>
                </a:lnTo>
                <a:lnTo>
                  <a:pt x="267382" y="61018"/>
                </a:lnTo>
                <a:lnTo>
                  <a:pt x="266591" y="69990"/>
                </a:lnTo>
                <a:lnTo>
                  <a:pt x="274372" y="69990"/>
                </a:lnTo>
                <a:close/>
              </a:path>
              <a:path w="296803" h="84362">
                <a:moveTo>
                  <a:pt x="266591" y="69990"/>
                </a:moveTo>
                <a:lnTo>
                  <a:pt x="267382" y="61018"/>
                </a:lnTo>
                <a:lnTo>
                  <a:pt x="265625" y="59827"/>
                </a:lnTo>
                <a:lnTo>
                  <a:pt x="264268" y="58100"/>
                </a:lnTo>
                <a:lnTo>
                  <a:pt x="263310" y="55835"/>
                </a:lnTo>
                <a:lnTo>
                  <a:pt x="262265" y="53425"/>
                </a:lnTo>
                <a:lnTo>
                  <a:pt x="260907" y="67232"/>
                </a:lnTo>
                <a:lnTo>
                  <a:pt x="266591" y="69990"/>
                </a:lnTo>
                <a:close/>
              </a:path>
              <a:path w="296803" h="84362">
                <a:moveTo>
                  <a:pt x="304" y="27917"/>
                </a:moveTo>
                <a:lnTo>
                  <a:pt x="304" y="31431"/>
                </a:lnTo>
                <a:lnTo>
                  <a:pt x="1335" y="34385"/>
                </a:lnTo>
                <a:lnTo>
                  <a:pt x="3397" y="36780"/>
                </a:lnTo>
                <a:lnTo>
                  <a:pt x="5458" y="39176"/>
                </a:lnTo>
                <a:lnTo>
                  <a:pt x="8855" y="40969"/>
                </a:lnTo>
                <a:lnTo>
                  <a:pt x="13588" y="42159"/>
                </a:lnTo>
                <a:lnTo>
                  <a:pt x="15345" y="42616"/>
                </a:lnTo>
                <a:lnTo>
                  <a:pt x="17319" y="43052"/>
                </a:lnTo>
                <a:lnTo>
                  <a:pt x="19555" y="43509"/>
                </a:lnTo>
                <a:lnTo>
                  <a:pt x="19555" y="62368"/>
                </a:lnTo>
                <a:lnTo>
                  <a:pt x="17261" y="62281"/>
                </a:lnTo>
                <a:lnTo>
                  <a:pt x="15105" y="61998"/>
                </a:lnTo>
                <a:lnTo>
                  <a:pt x="13087" y="61518"/>
                </a:lnTo>
                <a:lnTo>
                  <a:pt x="11069" y="61039"/>
                </a:lnTo>
                <a:lnTo>
                  <a:pt x="9305" y="60524"/>
                </a:lnTo>
                <a:lnTo>
                  <a:pt x="7796" y="59973"/>
                </a:lnTo>
                <a:lnTo>
                  <a:pt x="6460" y="59479"/>
                </a:lnTo>
                <a:lnTo>
                  <a:pt x="5081" y="58847"/>
                </a:lnTo>
                <a:lnTo>
                  <a:pt x="3658" y="58078"/>
                </a:lnTo>
                <a:lnTo>
                  <a:pt x="2235" y="57309"/>
                </a:lnTo>
                <a:lnTo>
                  <a:pt x="1248" y="56720"/>
                </a:lnTo>
                <a:lnTo>
                  <a:pt x="0" y="56314"/>
                </a:lnTo>
                <a:lnTo>
                  <a:pt x="0" y="64937"/>
                </a:lnTo>
                <a:lnTo>
                  <a:pt x="2468" y="66070"/>
                </a:lnTo>
                <a:lnTo>
                  <a:pt x="5386" y="66992"/>
                </a:lnTo>
                <a:lnTo>
                  <a:pt x="8754" y="67703"/>
                </a:lnTo>
                <a:lnTo>
                  <a:pt x="12122" y="68414"/>
                </a:lnTo>
                <a:lnTo>
                  <a:pt x="15722" y="68785"/>
                </a:lnTo>
                <a:lnTo>
                  <a:pt x="19555" y="68814"/>
                </a:lnTo>
                <a:lnTo>
                  <a:pt x="19555" y="84362"/>
                </a:lnTo>
                <a:lnTo>
                  <a:pt x="24694" y="84362"/>
                </a:lnTo>
                <a:lnTo>
                  <a:pt x="19555" y="18118"/>
                </a:lnTo>
                <a:lnTo>
                  <a:pt x="19555" y="36105"/>
                </a:lnTo>
                <a:lnTo>
                  <a:pt x="15345" y="35205"/>
                </a:lnTo>
                <a:lnTo>
                  <a:pt x="12456" y="34087"/>
                </a:lnTo>
                <a:lnTo>
                  <a:pt x="10888" y="32752"/>
                </a:lnTo>
                <a:lnTo>
                  <a:pt x="9320" y="31416"/>
                </a:lnTo>
                <a:lnTo>
                  <a:pt x="8536" y="29427"/>
                </a:lnTo>
                <a:lnTo>
                  <a:pt x="8536" y="24172"/>
                </a:lnTo>
                <a:lnTo>
                  <a:pt x="9596" y="22132"/>
                </a:lnTo>
                <a:lnTo>
                  <a:pt x="11715" y="20666"/>
                </a:lnTo>
                <a:lnTo>
                  <a:pt x="13835" y="19199"/>
                </a:lnTo>
                <a:lnTo>
                  <a:pt x="16448" y="18350"/>
                </a:lnTo>
                <a:lnTo>
                  <a:pt x="19555" y="11846"/>
                </a:lnTo>
                <a:lnTo>
                  <a:pt x="13487" y="12340"/>
                </a:lnTo>
                <a:lnTo>
                  <a:pt x="8761" y="14067"/>
                </a:lnTo>
                <a:lnTo>
                  <a:pt x="5378" y="17029"/>
                </a:lnTo>
                <a:lnTo>
                  <a:pt x="1996" y="19990"/>
                </a:lnTo>
                <a:lnTo>
                  <a:pt x="304" y="23620"/>
                </a:lnTo>
                <a:lnTo>
                  <a:pt x="304" y="27917"/>
                </a:lnTo>
                <a:close/>
              </a:path>
              <a:path w="296803" h="84362">
                <a:moveTo>
                  <a:pt x="34037" y="20012"/>
                </a:moveTo>
                <a:lnTo>
                  <a:pt x="36403" y="21043"/>
                </a:lnTo>
                <a:lnTo>
                  <a:pt x="38675" y="22226"/>
                </a:lnTo>
                <a:lnTo>
                  <a:pt x="40853" y="23562"/>
                </a:lnTo>
                <a:lnTo>
                  <a:pt x="41463" y="23562"/>
                </a:lnTo>
                <a:lnTo>
                  <a:pt x="41463" y="15026"/>
                </a:lnTo>
                <a:lnTo>
                  <a:pt x="39372" y="14183"/>
                </a:lnTo>
                <a:lnTo>
                  <a:pt x="36788" y="13443"/>
                </a:lnTo>
                <a:lnTo>
                  <a:pt x="33710" y="12804"/>
                </a:lnTo>
                <a:lnTo>
                  <a:pt x="30632" y="12165"/>
                </a:lnTo>
                <a:lnTo>
                  <a:pt x="27627" y="11817"/>
                </a:lnTo>
                <a:lnTo>
                  <a:pt x="24694" y="11759"/>
                </a:lnTo>
                <a:lnTo>
                  <a:pt x="24694" y="0"/>
                </a:lnTo>
                <a:lnTo>
                  <a:pt x="19555" y="0"/>
                </a:lnTo>
                <a:lnTo>
                  <a:pt x="19555" y="11846"/>
                </a:lnTo>
                <a:lnTo>
                  <a:pt x="16448" y="18350"/>
                </a:lnTo>
                <a:lnTo>
                  <a:pt x="19555" y="18118"/>
                </a:lnTo>
                <a:lnTo>
                  <a:pt x="24694" y="84362"/>
                </a:lnTo>
                <a:lnTo>
                  <a:pt x="24694" y="68596"/>
                </a:lnTo>
                <a:lnTo>
                  <a:pt x="30385" y="68044"/>
                </a:lnTo>
                <a:lnTo>
                  <a:pt x="34988" y="66280"/>
                </a:lnTo>
                <a:lnTo>
                  <a:pt x="32730" y="59624"/>
                </a:lnTo>
                <a:lnTo>
                  <a:pt x="30857" y="61047"/>
                </a:lnTo>
                <a:lnTo>
                  <a:pt x="28179" y="61932"/>
                </a:lnTo>
                <a:lnTo>
                  <a:pt x="24694" y="62281"/>
                </a:lnTo>
                <a:lnTo>
                  <a:pt x="24694" y="44250"/>
                </a:lnTo>
                <a:lnTo>
                  <a:pt x="28527" y="44976"/>
                </a:lnTo>
                <a:lnTo>
                  <a:pt x="31293" y="45970"/>
                </a:lnTo>
                <a:lnTo>
                  <a:pt x="30182" y="38021"/>
                </a:lnTo>
                <a:lnTo>
                  <a:pt x="28542" y="37680"/>
                </a:lnTo>
                <a:lnTo>
                  <a:pt x="26509" y="37187"/>
                </a:lnTo>
                <a:lnTo>
                  <a:pt x="24694" y="36846"/>
                </a:lnTo>
                <a:lnTo>
                  <a:pt x="24694" y="18074"/>
                </a:lnTo>
                <a:lnTo>
                  <a:pt x="28556" y="18335"/>
                </a:lnTo>
                <a:lnTo>
                  <a:pt x="31670" y="18981"/>
                </a:lnTo>
                <a:lnTo>
                  <a:pt x="34037" y="20012"/>
                </a:lnTo>
                <a:close/>
              </a:path>
              <a:path w="296803" h="84362">
                <a:moveTo>
                  <a:pt x="43771" y="52089"/>
                </a:moveTo>
                <a:lnTo>
                  <a:pt x="43771" y="48169"/>
                </a:lnTo>
                <a:lnTo>
                  <a:pt x="42588" y="45077"/>
                </a:lnTo>
                <a:lnTo>
                  <a:pt x="40221" y="42812"/>
                </a:lnTo>
                <a:lnTo>
                  <a:pt x="37855" y="40548"/>
                </a:lnTo>
                <a:lnTo>
                  <a:pt x="34508" y="38951"/>
                </a:lnTo>
                <a:lnTo>
                  <a:pt x="30182" y="38021"/>
                </a:lnTo>
                <a:lnTo>
                  <a:pt x="31293" y="45970"/>
                </a:lnTo>
                <a:lnTo>
                  <a:pt x="32991" y="47233"/>
                </a:lnTo>
                <a:lnTo>
                  <a:pt x="34690" y="48496"/>
                </a:lnTo>
                <a:lnTo>
                  <a:pt x="35539" y="50492"/>
                </a:lnTo>
                <a:lnTo>
                  <a:pt x="35539" y="56067"/>
                </a:lnTo>
                <a:lnTo>
                  <a:pt x="34603" y="58201"/>
                </a:lnTo>
                <a:lnTo>
                  <a:pt x="32730" y="59624"/>
                </a:lnTo>
                <a:lnTo>
                  <a:pt x="34988" y="66280"/>
                </a:lnTo>
                <a:lnTo>
                  <a:pt x="38501" y="63304"/>
                </a:lnTo>
                <a:lnTo>
                  <a:pt x="42014" y="60328"/>
                </a:lnTo>
                <a:lnTo>
                  <a:pt x="43771" y="56590"/>
                </a:lnTo>
                <a:lnTo>
                  <a:pt x="43771" y="5208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4" name="object 174"/>
          <p:cNvSpPr/>
          <p:nvPr/>
        </p:nvSpPr>
        <p:spPr>
          <a:xfrm>
            <a:off x="2432583" y="2921289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5"/>
                </a:lnTo>
                <a:lnTo>
                  <a:pt x="4326" y="928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7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5" name="object 175"/>
          <p:cNvSpPr/>
          <p:nvPr/>
        </p:nvSpPr>
        <p:spPr>
          <a:xfrm>
            <a:off x="2463579" y="2889777"/>
            <a:ext cx="32348" cy="59834"/>
          </a:xfrm>
          <a:custGeom>
            <a:avLst/>
            <a:gdLst/>
            <a:ahLst/>
            <a:cxnLst/>
            <a:rect l="l" t="t" r="r" b="b"/>
            <a:pathLst>
              <a:path w="35583" h="67812">
                <a:moveTo>
                  <a:pt x="25340" y="55878"/>
                </a:moveTo>
                <a:lnTo>
                  <a:pt x="22800" y="58056"/>
                </a:lnTo>
                <a:lnTo>
                  <a:pt x="20259" y="60234"/>
                </a:lnTo>
                <a:lnTo>
                  <a:pt x="16869" y="61323"/>
                </a:lnTo>
                <a:lnTo>
                  <a:pt x="8478" y="61323"/>
                </a:lnTo>
                <a:lnTo>
                  <a:pt x="5052" y="60045"/>
                </a:lnTo>
                <a:lnTo>
                  <a:pt x="2351" y="57490"/>
                </a:lnTo>
                <a:lnTo>
                  <a:pt x="5516" y="67812"/>
                </a:lnTo>
                <a:lnTo>
                  <a:pt x="19163" y="67812"/>
                </a:lnTo>
                <a:lnTo>
                  <a:pt x="24658" y="65954"/>
                </a:lnTo>
                <a:lnTo>
                  <a:pt x="29028" y="62237"/>
                </a:lnTo>
                <a:lnTo>
                  <a:pt x="33398" y="58521"/>
                </a:lnTo>
                <a:lnTo>
                  <a:pt x="35583" y="53860"/>
                </a:lnTo>
                <a:lnTo>
                  <a:pt x="35583" y="44308"/>
                </a:lnTo>
                <a:lnTo>
                  <a:pt x="34508" y="41056"/>
                </a:lnTo>
                <a:lnTo>
                  <a:pt x="32360" y="38500"/>
                </a:lnTo>
                <a:lnTo>
                  <a:pt x="30211" y="35946"/>
                </a:lnTo>
                <a:lnTo>
                  <a:pt x="27104" y="33797"/>
                </a:lnTo>
                <a:lnTo>
                  <a:pt x="23039" y="32055"/>
                </a:lnTo>
                <a:lnTo>
                  <a:pt x="23039" y="31794"/>
                </a:lnTo>
                <a:lnTo>
                  <a:pt x="26582" y="30196"/>
                </a:lnTo>
                <a:lnTo>
                  <a:pt x="29268" y="27983"/>
                </a:lnTo>
                <a:lnTo>
                  <a:pt x="31097" y="25152"/>
                </a:lnTo>
                <a:lnTo>
                  <a:pt x="32926" y="22320"/>
                </a:lnTo>
                <a:lnTo>
                  <a:pt x="33841" y="19439"/>
                </a:lnTo>
                <a:lnTo>
                  <a:pt x="33841" y="11715"/>
                </a:lnTo>
                <a:lnTo>
                  <a:pt x="31910" y="7767"/>
                </a:lnTo>
                <a:lnTo>
                  <a:pt x="28048" y="4660"/>
                </a:lnTo>
                <a:lnTo>
                  <a:pt x="24186" y="1553"/>
                </a:lnTo>
                <a:lnTo>
                  <a:pt x="19018" y="0"/>
                </a:lnTo>
                <a:lnTo>
                  <a:pt x="6358" y="0"/>
                </a:lnTo>
                <a:lnTo>
                  <a:pt x="1263" y="1626"/>
                </a:lnTo>
                <a:lnTo>
                  <a:pt x="0" y="13109"/>
                </a:lnTo>
                <a:lnTo>
                  <a:pt x="1168" y="10757"/>
                </a:lnTo>
                <a:lnTo>
                  <a:pt x="3506" y="9015"/>
                </a:lnTo>
                <a:lnTo>
                  <a:pt x="5843" y="7273"/>
                </a:lnTo>
                <a:lnTo>
                  <a:pt x="8841" y="6402"/>
                </a:lnTo>
                <a:lnTo>
                  <a:pt x="16216" y="6402"/>
                </a:lnTo>
                <a:lnTo>
                  <a:pt x="19272" y="7324"/>
                </a:lnTo>
                <a:lnTo>
                  <a:pt x="21667" y="9167"/>
                </a:lnTo>
                <a:lnTo>
                  <a:pt x="24063" y="11011"/>
                </a:lnTo>
                <a:lnTo>
                  <a:pt x="25261" y="13487"/>
                </a:lnTo>
                <a:lnTo>
                  <a:pt x="25261" y="19294"/>
                </a:lnTo>
                <a:lnTo>
                  <a:pt x="24709" y="21675"/>
                </a:lnTo>
                <a:lnTo>
                  <a:pt x="23606" y="23736"/>
                </a:lnTo>
                <a:lnTo>
                  <a:pt x="22502" y="25798"/>
                </a:lnTo>
                <a:lnTo>
                  <a:pt x="20513" y="27787"/>
                </a:lnTo>
                <a:lnTo>
                  <a:pt x="17639" y="29703"/>
                </a:lnTo>
                <a:lnTo>
                  <a:pt x="15722" y="29151"/>
                </a:lnTo>
                <a:lnTo>
                  <a:pt x="13755" y="28454"/>
                </a:lnTo>
                <a:lnTo>
                  <a:pt x="11832" y="35466"/>
                </a:lnTo>
                <a:lnTo>
                  <a:pt x="13458" y="36018"/>
                </a:lnTo>
                <a:lnTo>
                  <a:pt x="15084" y="36570"/>
                </a:lnTo>
                <a:lnTo>
                  <a:pt x="16579" y="37165"/>
                </a:lnTo>
                <a:lnTo>
                  <a:pt x="17944" y="37804"/>
                </a:lnTo>
                <a:lnTo>
                  <a:pt x="21370" y="39430"/>
                </a:lnTo>
                <a:lnTo>
                  <a:pt x="23671" y="41049"/>
                </a:lnTo>
                <a:lnTo>
                  <a:pt x="24847" y="42660"/>
                </a:lnTo>
                <a:lnTo>
                  <a:pt x="26023" y="44271"/>
                </a:lnTo>
                <a:lnTo>
                  <a:pt x="26611" y="46413"/>
                </a:lnTo>
                <a:lnTo>
                  <a:pt x="26611" y="52888"/>
                </a:lnTo>
                <a:lnTo>
                  <a:pt x="25340" y="5587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6" name="object 176"/>
          <p:cNvSpPr/>
          <p:nvPr/>
        </p:nvSpPr>
        <p:spPr>
          <a:xfrm>
            <a:off x="2504827" y="2889930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5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7" name="object 177"/>
          <p:cNvSpPr/>
          <p:nvPr/>
        </p:nvSpPr>
        <p:spPr>
          <a:xfrm>
            <a:off x="2512978" y="2934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8" name="object 178"/>
          <p:cNvSpPr/>
          <p:nvPr/>
        </p:nvSpPr>
        <p:spPr>
          <a:xfrm>
            <a:off x="2559619" y="2942828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79" name="object 179"/>
          <p:cNvSpPr/>
          <p:nvPr/>
        </p:nvSpPr>
        <p:spPr>
          <a:xfrm>
            <a:off x="2583985" y="2889930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5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0" name="object 180"/>
          <p:cNvSpPr/>
          <p:nvPr/>
        </p:nvSpPr>
        <p:spPr>
          <a:xfrm>
            <a:off x="2592136" y="2934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1" name="object 181"/>
          <p:cNvSpPr/>
          <p:nvPr/>
        </p:nvSpPr>
        <p:spPr>
          <a:xfrm>
            <a:off x="2634184" y="2889930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5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2" name="object 182"/>
          <p:cNvSpPr/>
          <p:nvPr/>
        </p:nvSpPr>
        <p:spPr>
          <a:xfrm>
            <a:off x="2642334" y="2934880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3" name="object 183"/>
          <p:cNvSpPr/>
          <p:nvPr/>
        </p:nvSpPr>
        <p:spPr>
          <a:xfrm>
            <a:off x="2454036" y="2891211"/>
            <a:ext cx="22047" cy="58399"/>
          </a:xfrm>
          <a:custGeom>
            <a:avLst/>
            <a:gdLst/>
            <a:ahLst/>
            <a:cxnLst/>
            <a:rect l="l" t="t" r="r" b="b"/>
            <a:pathLst>
              <a:path w="24252" h="66186">
                <a:moveTo>
                  <a:pt x="10496" y="11483"/>
                </a:moveTo>
                <a:lnTo>
                  <a:pt x="11759" y="0"/>
                </a:lnTo>
                <a:lnTo>
                  <a:pt x="7752" y="3251"/>
                </a:lnTo>
                <a:lnTo>
                  <a:pt x="3745" y="6503"/>
                </a:lnTo>
                <a:lnTo>
                  <a:pt x="1742" y="10568"/>
                </a:lnTo>
                <a:lnTo>
                  <a:pt x="1742" y="18756"/>
                </a:lnTo>
                <a:lnTo>
                  <a:pt x="2576" y="21515"/>
                </a:lnTo>
                <a:lnTo>
                  <a:pt x="4246" y="23722"/>
                </a:lnTo>
                <a:lnTo>
                  <a:pt x="5916" y="25928"/>
                </a:lnTo>
                <a:lnTo>
                  <a:pt x="8492" y="27961"/>
                </a:lnTo>
                <a:lnTo>
                  <a:pt x="11977" y="29819"/>
                </a:lnTo>
                <a:lnTo>
                  <a:pt x="11977" y="30080"/>
                </a:lnTo>
                <a:lnTo>
                  <a:pt x="8173" y="31793"/>
                </a:lnTo>
                <a:lnTo>
                  <a:pt x="5226" y="34109"/>
                </a:lnTo>
                <a:lnTo>
                  <a:pt x="3135" y="37027"/>
                </a:lnTo>
                <a:lnTo>
                  <a:pt x="1045" y="39945"/>
                </a:lnTo>
                <a:lnTo>
                  <a:pt x="0" y="43204"/>
                </a:lnTo>
                <a:lnTo>
                  <a:pt x="0" y="52467"/>
                </a:lnTo>
                <a:lnTo>
                  <a:pt x="2083" y="57112"/>
                </a:lnTo>
                <a:lnTo>
                  <a:pt x="6249" y="60741"/>
                </a:lnTo>
                <a:lnTo>
                  <a:pt x="10416" y="64371"/>
                </a:lnTo>
                <a:lnTo>
                  <a:pt x="16013" y="66186"/>
                </a:lnTo>
                <a:lnTo>
                  <a:pt x="12848" y="55864"/>
                </a:lnTo>
                <a:lnTo>
                  <a:pt x="10147" y="53309"/>
                </a:lnTo>
                <a:lnTo>
                  <a:pt x="8797" y="50071"/>
                </a:lnTo>
                <a:lnTo>
                  <a:pt x="8797" y="43074"/>
                </a:lnTo>
                <a:lnTo>
                  <a:pt x="9589" y="40315"/>
                </a:lnTo>
                <a:lnTo>
                  <a:pt x="11171" y="37876"/>
                </a:lnTo>
                <a:lnTo>
                  <a:pt x="12753" y="35437"/>
                </a:lnTo>
                <a:lnTo>
                  <a:pt x="14851" y="33507"/>
                </a:lnTo>
                <a:lnTo>
                  <a:pt x="17464" y="32084"/>
                </a:lnTo>
                <a:lnTo>
                  <a:pt x="20165" y="33071"/>
                </a:lnTo>
                <a:lnTo>
                  <a:pt x="22328" y="33840"/>
                </a:lnTo>
                <a:lnTo>
                  <a:pt x="24252" y="26828"/>
                </a:lnTo>
                <a:lnTo>
                  <a:pt x="22234" y="25986"/>
                </a:lnTo>
                <a:lnTo>
                  <a:pt x="20216" y="25144"/>
                </a:lnTo>
                <a:lnTo>
                  <a:pt x="18669" y="24462"/>
                </a:lnTo>
                <a:lnTo>
                  <a:pt x="17595" y="23939"/>
                </a:lnTo>
                <a:lnTo>
                  <a:pt x="15214" y="22749"/>
                </a:lnTo>
                <a:lnTo>
                  <a:pt x="13436" y="21391"/>
                </a:lnTo>
                <a:lnTo>
                  <a:pt x="12260" y="19867"/>
                </a:lnTo>
                <a:lnTo>
                  <a:pt x="11084" y="18343"/>
                </a:lnTo>
                <a:lnTo>
                  <a:pt x="10496" y="16535"/>
                </a:lnTo>
                <a:lnTo>
                  <a:pt x="10496" y="1148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4" name="object 184"/>
          <p:cNvSpPr/>
          <p:nvPr/>
        </p:nvSpPr>
        <p:spPr>
          <a:xfrm>
            <a:off x="2405145" y="2898193"/>
            <a:ext cx="22449" cy="63984"/>
          </a:xfrm>
          <a:custGeom>
            <a:avLst/>
            <a:gdLst/>
            <a:ahLst/>
            <a:cxnLst/>
            <a:rect l="l" t="t" r="r" b="b"/>
            <a:pathLst>
              <a:path w="24694" h="72515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4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6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1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5"/>
                </a:lnTo>
                <a:lnTo>
                  <a:pt x="24694" y="72515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9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70"/>
                </a:lnTo>
                <a:lnTo>
                  <a:pt x="8536" y="17580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4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1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4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5" name="object 185"/>
          <p:cNvSpPr/>
          <p:nvPr/>
        </p:nvSpPr>
        <p:spPr>
          <a:xfrm>
            <a:off x="2420098" y="2887740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6"/>
                </a:lnTo>
                <a:lnTo>
                  <a:pt x="22923" y="14183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5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0"/>
                </a:lnTo>
                <a:lnTo>
                  <a:pt x="8246" y="44249"/>
                </a:lnTo>
                <a:lnTo>
                  <a:pt x="12078" y="44975"/>
                </a:lnTo>
                <a:lnTo>
                  <a:pt x="14844" y="45970"/>
                </a:lnTo>
                <a:lnTo>
                  <a:pt x="13733" y="38022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5"/>
                </a:lnTo>
                <a:lnTo>
                  <a:pt x="8246" y="18074"/>
                </a:lnTo>
                <a:lnTo>
                  <a:pt x="12107" y="18336"/>
                </a:lnTo>
                <a:lnTo>
                  <a:pt x="15221" y="18982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6" name="object 186"/>
          <p:cNvSpPr/>
          <p:nvPr/>
        </p:nvSpPr>
        <p:spPr>
          <a:xfrm>
            <a:off x="2634184" y="2597605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5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3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6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7" name="object 187"/>
          <p:cNvSpPr/>
          <p:nvPr/>
        </p:nvSpPr>
        <p:spPr>
          <a:xfrm>
            <a:off x="2642334" y="2642554"/>
            <a:ext cx="5885" cy="14616"/>
          </a:xfrm>
          <a:custGeom>
            <a:avLst/>
            <a:gdLst/>
            <a:ahLst/>
            <a:cxnLst/>
            <a:rect l="l" t="t" r="r" b="b"/>
            <a:pathLst>
              <a:path w="6474" h="16565">
                <a:moveTo>
                  <a:pt x="5683" y="16565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5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8" name="object 188"/>
          <p:cNvSpPr/>
          <p:nvPr/>
        </p:nvSpPr>
        <p:spPr>
          <a:xfrm>
            <a:off x="2453679" y="2599436"/>
            <a:ext cx="34645" cy="57656"/>
          </a:xfrm>
          <a:custGeom>
            <a:avLst/>
            <a:gdLst/>
            <a:ahLst/>
            <a:cxnLst/>
            <a:rect l="l" t="t" r="r" b="b"/>
            <a:pathLst>
              <a:path w="38109" h="65344">
                <a:moveTo>
                  <a:pt x="8841" y="15229"/>
                </a:moveTo>
                <a:lnTo>
                  <a:pt x="10053" y="11556"/>
                </a:lnTo>
                <a:lnTo>
                  <a:pt x="12478" y="8943"/>
                </a:lnTo>
                <a:lnTo>
                  <a:pt x="10888" y="0"/>
                </a:lnTo>
                <a:lnTo>
                  <a:pt x="6533" y="4151"/>
                </a:lnTo>
                <a:lnTo>
                  <a:pt x="2177" y="8303"/>
                </a:lnTo>
                <a:lnTo>
                  <a:pt x="0" y="13690"/>
                </a:lnTo>
                <a:lnTo>
                  <a:pt x="0" y="24114"/>
                </a:lnTo>
                <a:lnTo>
                  <a:pt x="646" y="27380"/>
                </a:lnTo>
                <a:lnTo>
                  <a:pt x="1938" y="30109"/>
                </a:lnTo>
                <a:lnTo>
                  <a:pt x="3230" y="32839"/>
                </a:lnTo>
                <a:lnTo>
                  <a:pt x="5153" y="35089"/>
                </a:lnTo>
                <a:lnTo>
                  <a:pt x="7709" y="36860"/>
                </a:lnTo>
                <a:lnTo>
                  <a:pt x="9886" y="38370"/>
                </a:lnTo>
                <a:lnTo>
                  <a:pt x="12057" y="39386"/>
                </a:lnTo>
                <a:lnTo>
                  <a:pt x="14220" y="39909"/>
                </a:lnTo>
                <a:lnTo>
                  <a:pt x="16383" y="40431"/>
                </a:lnTo>
                <a:lnTo>
                  <a:pt x="18800" y="40693"/>
                </a:lnTo>
                <a:lnTo>
                  <a:pt x="24288" y="40693"/>
                </a:lnTo>
                <a:lnTo>
                  <a:pt x="26887" y="40344"/>
                </a:lnTo>
                <a:lnTo>
                  <a:pt x="29267" y="39648"/>
                </a:lnTo>
                <a:lnTo>
                  <a:pt x="31648" y="38951"/>
                </a:lnTo>
                <a:lnTo>
                  <a:pt x="34189" y="37789"/>
                </a:lnTo>
                <a:lnTo>
                  <a:pt x="36889" y="36163"/>
                </a:lnTo>
                <a:lnTo>
                  <a:pt x="36309" y="42928"/>
                </a:lnTo>
                <a:lnTo>
                  <a:pt x="34196" y="48235"/>
                </a:lnTo>
                <a:lnTo>
                  <a:pt x="30552" y="52082"/>
                </a:lnTo>
                <a:lnTo>
                  <a:pt x="26908" y="55929"/>
                </a:lnTo>
                <a:lnTo>
                  <a:pt x="21878" y="57853"/>
                </a:lnTo>
                <a:lnTo>
                  <a:pt x="13574" y="57853"/>
                </a:lnTo>
                <a:lnTo>
                  <a:pt x="11861" y="57657"/>
                </a:lnTo>
                <a:lnTo>
                  <a:pt x="10322" y="57265"/>
                </a:lnTo>
                <a:lnTo>
                  <a:pt x="8783" y="56873"/>
                </a:lnTo>
                <a:lnTo>
                  <a:pt x="7592" y="56459"/>
                </a:lnTo>
                <a:lnTo>
                  <a:pt x="6315" y="56024"/>
                </a:lnTo>
                <a:lnTo>
                  <a:pt x="6315" y="64342"/>
                </a:lnTo>
                <a:lnTo>
                  <a:pt x="7360" y="64691"/>
                </a:lnTo>
                <a:lnTo>
                  <a:pt x="8551" y="64945"/>
                </a:lnTo>
                <a:lnTo>
                  <a:pt x="9886" y="65105"/>
                </a:lnTo>
                <a:lnTo>
                  <a:pt x="11222" y="65264"/>
                </a:lnTo>
                <a:lnTo>
                  <a:pt x="12645" y="65344"/>
                </a:lnTo>
                <a:lnTo>
                  <a:pt x="19526" y="65344"/>
                </a:lnTo>
                <a:lnTo>
                  <a:pt x="24201" y="64444"/>
                </a:lnTo>
                <a:lnTo>
                  <a:pt x="28179" y="62644"/>
                </a:lnTo>
                <a:lnTo>
                  <a:pt x="32157" y="60843"/>
                </a:lnTo>
                <a:lnTo>
                  <a:pt x="35467" y="58289"/>
                </a:lnTo>
                <a:lnTo>
                  <a:pt x="38109" y="54978"/>
                </a:lnTo>
                <a:lnTo>
                  <a:pt x="37107" y="21385"/>
                </a:lnTo>
                <a:lnTo>
                  <a:pt x="37085" y="27576"/>
                </a:lnTo>
                <a:lnTo>
                  <a:pt x="36998" y="28766"/>
                </a:lnTo>
                <a:lnTo>
                  <a:pt x="36933" y="29979"/>
                </a:lnTo>
                <a:lnTo>
                  <a:pt x="34900" y="31140"/>
                </a:lnTo>
                <a:lnTo>
                  <a:pt x="32723" y="32026"/>
                </a:lnTo>
                <a:lnTo>
                  <a:pt x="30400" y="32635"/>
                </a:lnTo>
                <a:lnTo>
                  <a:pt x="28077" y="33245"/>
                </a:lnTo>
                <a:lnTo>
                  <a:pt x="25783" y="33550"/>
                </a:lnTo>
                <a:lnTo>
                  <a:pt x="21602" y="33550"/>
                </a:lnTo>
                <a:lnTo>
                  <a:pt x="19860" y="33398"/>
                </a:lnTo>
                <a:lnTo>
                  <a:pt x="18292" y="33093"/>
                </a:lnTo>
                <a:lnTo>
                  <a:pt x="16724" y="32788"/>
                </a:lnTo>
                <a:lnTo>
                  <a:pt x="15287" y="32185"/>
                </a:lnTo>
                <a:lnTo>
                  <a:pt x="13980" y="31285"/>
                </a:lnTo>
                <a:lnTo>
                  <a:pt x="12122" y="29979"/>
                </a:lnTo>
                <a:lnTo>
                  <a:pt x="10801" y="28454"/>
                </a:lnTo>
                <a:lnTo>
                  <a:pt x="10017" y="26712"/>
                </a:lnTo>
                <a:lnTo>
                  <a:pt x="9233" y="24970"/>
                </a:lnTo>
                <a:lnTo>
                  <a:pt x="8841" y="22720"/>
                </a:lnTo>
                <a:lnTo>
                  <a:pt x="8841" y="1522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89" name="object 189"/>
          <p:cNvSpPr/>
          <p:nvPr/>
        </p:nvSpPr>
        <p:spPr>
          <a:xfrm>
            <a:off x="2405145" y="2605867"/>
            <a:ext cx="22449" cy="63984"/>
          </a:xfrm>
          <a:custGeom>
            <a:avLst/>
            <a:gdLst/>
            <a:ahLst/>
            <a:cxnLst/>
            <a:rect l="l" t="t" r="r" b="b"/>
            <a:pathLst>
              <a:path w="24694" h="72515">
                <a:moveTo>
                  <a:pt x="304" y="16071"/>
                </a:moveTo>
                <a:lnTo>
                  <a:pt x="304" y="19584"/>
                </a:lnTo>
                <a:lnTo>
                  <a:pt x="1335" y="22538"/>
                </a:lnTo>
                <a:lnTo>
                  <a:pt x="3397" y="24933"/>
                </a:lnTo>
                <a:lnTo>
                  <a:pt x="5458" y="27329"/>
                </a:lnTo>
                <a:lnTo>
                  <a:pt x="8855" y="29122"/>
                </a:lnTo>
                <a:lnTo>
                  <a:pt x="13588" y="30312"/>
                </a:lnTo>
                <a:lnTo>
                  <a:pt x="15345" y="30770"/>
                </a:lnTo>
                <a:lnTo>
                  <a:pt x="17319" y="31205"/>
                </a:lnTo>
                <a:lnTo>
                  <a:pt x="19555" y="31663"/>
                </a:lnTo>
                <a:lnTo>
                  <a:pt x="19555" y="50521"/>
                </a:lnTo>
                <a:lnTo>
                  <a:pt x="17261" y="50434"/>
                </a:lnTo>
                <a:lnTo>
                  <a:pt x="15105" y="50151"/>
                </a:lnTo>
                <a:lnTo>
                  <a:pt x="13087" y="49672"/>
                </a:lnTo>
                <a:lnTo>
                  <a:pt x="11069" y="49193"/>
                </a:lnTo>
                <a:lnTo>
                  <a:pt x="9305" y="48677"/>
                </a:lnTo>
                <a:lnTo>
                  <a:pt x="7796" y="48126"/>
                </a:lnTo>
                <a:lnTo>
                  <a:pt x="6460" y="47632"/>
                </a:lnTo>
                <a:lnTo>
                  <a:pt x="5081" y="47000"/>
                </a:lnTo>
                <a:lnTo>
                  <a:pt x="3658" y="46231"/>
                </a:lnTo>
                <a:lnTo>
                  <a:pt x="2235" y="45462"/>
                </a:lnTo>
                <a:lnTo>
                  <a:pt x="1248" y="44874"/>
                </a:lnTo>
                <a:lnTo>
                  <a:pt x="0" y="44467"/>
                </a:lnTo>
                <a:lnTo>
                  <a:pt x="0" y="53091"/>
                </a:lnTo>
                <a:lnTo>
                  <a:pt x="2468" y="54223"/>
                </a:lnTo>
                <a:lnTo>
                  <a:pt x="5386" y="55145"/>
                </a:lnTo>
                <a:lnTo>
                  <a:pt x="8754" y="55856"/>
                </a:lnTo>
                <a:lnTo>
                  <a:pt x="12122" y="56568"/>
                </a:lnTo>
                <a:lnTo>
                  <a:pt x="15722" y="56938"/>
                </a:lnTo>
                <a:lnTo>
                  <a:pt x="19555" y="56967"/>
                </a:lnTo>
                <a:lnTo>
                  <a:pt x="19555" y="72515"/>
                </a:lnTo>
                <a:lnTo>
                  <a:pt x="24694" y="72515"/>
                </a:lnTo>
                <a:lnTo>
                  <a:pt x="19555" y="6271"/>
                </a:lnTo>
                <a:lnTo>
                  <a:pt x="19555" y="24259"/>
                </a:lnTo>
                <a:lnTo>
                  <a:pt x="15345" y="23358"/>
                </a:lnTo>
                <a:lnTo>
                  <a:pt x="12456" y="22241"/>
                </a:lnTo>
                <a:lnTo>
                  <a:pt x="10888" y="20905"/>
                </a:lnTo>
                <a:lnTo>
                  <a:pt x="9320" y="19569"/>
                </a:lnTo>
                <a:lnTo>
                  <a:pt x="8536" y="17580"/>
                </a:lnTo>
                <a:lnTo>
                  <a:pt x="8536" y="12325"/>
                </a:lnTo>
                <a:lnTo>
                  <a:pt x="9596" y="10285"/>
                </a:lnTo>
                <a:lnTo>
                  <a:pt x="11715" y="8819"/>
                </a:lnTo>
                <a:lnTo>
                  <a:pt x="13835" y="7353"/>
                </a:lnTo>
                <a:lnTo>
                  <a:pt x="16448" y="6503"/>
                </a:lnTo>
                <a:lnTo>
                  <a:pt x="19555" y="0"/>
                </a:lnTo>
                <a:lnTo>
                  <a:pt x="13487" y="493"/>
                </a:lnTo>
                <a:lnTo>
                  <a:pt x="8761" y="2221"/>
                </a:lnTo>
                <a:lnTo>
                  <a:pt x="5378" y="5182"/>
                </a:lnTo>
                <a:lnTo>
                  <a:pt x="1996" y="8144"/>
                </a:lnTo>
                <a:lnTo>
                  <a:pt x="304" y="11773"/>
                </a:lnTo>
                <a:lnTo>
                  <a:pt x="304" y="16071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0" name="object 190"/>
          <p:cNvSpPr/>
          <p:nvPr/>
        </p:nvSpPr>
        <p:spPr>
          <a:xfrm>
            <a:off x="2420098" y="2595414"/>
            <a:ext cx="22740" cy="74437"/>
          </a:xfrm>
          <a:custGeom>
            <a:avLst/>
            <a:gdLst/>
            <a:ahLst/>
            <a:cxnLst/>
            <a:rect l="l" t="t" r="r" b="b"/>
            <a:pathLst>
              <a:path w="25014" h="84362">
                <a:moveTo>
                  <a:pt x="17588" y="20012"/>
                </a:moveTo>
                <a:lnTo>
                  <a:pt x="19954" y="21043"/>
                </a:lnTo>
                <a:lnTo>
                  <a:pt x="22226" y="22226"/>
                </a:lnTo>
                <a:lnTo>
                  <a:pt x="24404" y="23562"/>
                </a:lnTo>
                <a:lnTo>
                  <a:pt x="25014" y="23562"/>
                </a:lnTo>
                <a:lnTo>
                  <a:pt x="25014" y="15026"/>
                </a:lnTo>
                <a:lnTo>
                  <a:pt x="22923" y="14184"/>
                </a:lnTo>
                <a:lnTo>
                  <a:pt x="20339" y="13443"/>
                </a:lnTo>
                <a:lnTo>
                  <a:pt x="17261" y="12804"/>
                </a:lnTo>
                <a:lnTo>
                  <a:pt x="14183" y="12165"/>
                </a:lnTo>
                <a:lnTo>
                  <a:pt x="11178" y="11817"/>
                </a:lnTo>
                <a:lnTo>
                  <a:pt x="8246" y="11759"/>
                </a:lnTo>
                <a:lnTo>
                  <a:pt x="8246" y="0"/>
                </a:lnTo>
                <a:lnTo>
                  <a:pt x="3106" y="0"/>
                </a:lnTo>
                <a:lnTo>
                  <a:pt x="3106" y="11846"/>
                </a:lnTo>
                <a:lnTo>
                  <a:pt x="0" y="18350"/>
                </a:lnTo>
                <a:lnTo>
                  <a:pt x="3106" y="18118"/>
                </a:lnTo>
                <a:lnTo>
                  <a:pt x="8246" y="84362"/>
                </a:lnTo>
                <a:lnTo>
                  <a:pt x="8246" y="68596"/>
                </a:lnTo>
                <a:lnTo>
                  <a:pt x="13937" y="68044"/>
                </a:lnTo>
                <a:lnTo>
                  <a:pt x="18539" y="66280"/>
                </a:lnTo>
                <a:lnTo>
                  <a:pt x="16281" y="59624"/>
                </a:lnTo>
                <a:lnTo>
                  <a:pt x="14408" y="61047"/>
                </a:lnTo>
                <a:lnTo>
                  <a:pt x="11730" y="61932"/>
                </a:lnTo>
                <a:lnTo>
                  <a:pt x="8246" y="62281"/>
                </a:lnTo>
                <a:lnTo>
                  <a:pt x="8246" y="44250"/>
                </a:lnTo>
                <a:lnTo>
                  <a:pt x="12078" y="44976"/>
                </a:lnTo>
                <a:lnTo>
                  <a:pt x="14844" y="45970"/>
                </a:lnTo>
                <a:lnTo>
                  <a:pt x="13733" y="38022"/>
                </a:lnTo>
                <a:lnTo>
                  <a:pt x="12093" y="37680"/>
                </a:lnTo>
                <a:lnTo>
                  <a:pt x="10060" y="37187"/>
                </a:lnTo>
                <a:lnTo>
                  <a:pt x="8246" y="36846"/>
                </a:lnTo>
                <a:lnTo>
                  <a:pt x="8246" y="18074"/>
                </a:lnTo>
                <a:lnTo>
                  <a:pt x="12107" y="18336"/>
                </a:lnTo>
                <a:lnTo>
                  <a:pt x="15221" y="18982"/>
                </a:lnTo>
                <a:lnTo>
                  <a:pt x="17588" y="2001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1" name="object 191"/>
          <p:cNvSpPr/>
          <p:nvPr/>
        </p:nvSpPr>
        <p:spPr>
          <a:xfrm>
            <a:off x="2432583" y="2628962"/>
            <a:ext cx="12353" cy="24934"/>
          </a:xfrm>
          <a:custGeom>
            <a:avLst/>
            <a:gdLst/>
            <a:ahLst/>
            <a:cxnLst/>
            <a:rect l="l" t="t" r="r" b="b"/>
            <a:pathLst>
              <a:path w="13588" h="28258">
                <a:moveTo>
                  <a:pt x="13588" y="14067"/>
                </a:moveTo>
                <a:lnTo>
                  <a:pt x="13588" y="10147"/>
                </a:lnTo>
                <a:lnTo>
                  <a:pt x="12405" y="7055"/>
                </a:lnTo>
                <a:lnTo>
                  <a:pt x="10039" y="4790"/>
                </a:lnTo>
                <a:lnTo>
                  <a:pt x="7672" y="2526"/>
                </a:lnTo>
                <a:lnTo>
                  <a:pt x="4326" y="929"/>
                </a:lnTo>
                <a:lnTo>
                  <a:pt x="0" y="0"/>
                </a:lnTo>
                <a:lnTo>
                  <a:pt x="1110" y="7948"/>
                </a:lnTo>
                <a:lnTo>
                  <a:pt x="2809" y="9211"/>
                </a:lnTo>
                <a:lnTo>
                  <a:pt x="4507" y="10474"/>
                </a:lnTo>
                <a:lnTo>
                  <a:pt x="5357" y="12470"/>
                </a:lnTo>
                <a:lnTo>
                  <a:pt x="5357" y="18045"/>
                </a:lnTo>
                <a:lnTo>
                  <a:pt x="4420" y="20179"/>
                </a:lnTo>
                <a:lnTo>
                  <a:pt x="2547" y="21602"/>
                </a:lnTo>
                <a:lnTo>
                  <a:pt x="4805" y="28258"/>
                </a:lnTo>
                <a:lnTo>
                  <a:pt x="8318" y="25282"/>
                </a:lnTo>
                <a:lnTo>
                  <a:pt x="11832" y="22306"/>
                </a:lnTo>
                <a:lnTo>
                  <a:pt x="13588" y="18568"/>
                </a:lnTo>
                <a:lnTo>
                  <a:pt x="13588" y="1406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2" name="object 192"/>
          <p:cNvSpPr/>
          <p:nvPr/>
        </p:nvSpPr>
        <p:spPr>
          <a:xfrm>
            <a:off x="2463578" y="2597605"/>
            <a:ext cx="31834" cy="50342"/>
          </a:xfrm>
          <a:custGeom>
            <a:avLst/>
            <a:gdLst/>
            <a:ahLst/>
            <a:cxnLst/>
            <a:rect l="l" t="t" r="r" b="b"/>
            <a:pathLst>
              <a:path w="35017" h="57054">
                <a:moveTo>
                  <a:pt x="7316" y="7098"/>
                </a:moveTo>
                <a:lnTo>
                  <a:pt x="13327" y="7098"/>
                </a:lnTo>
                <a:lnTo>
                  <a:pt x="15025" y="7382"/>
                </a:lnTo>
                <a:lnTo>
                  <a:pt x="16593" y="7948"/>
                </a:lnTo>
                <a:lnTo>
                  <a:pt x="18161" y="8514"/>
                </a:lnTo>
                <a:lnTo>
                  <a:pt x="19628" y="9451"/>
                </a:lnTo>
                <a:lnTo>
                  <a:pt x="20992" y="10757"/>
                </a:lnTo>
                <a:lnTo>
                  <a:pt x="22618" y="12267"/>
                </a:lnTo>
                <a:lnTo>
                  <a:pt x="23896" y="14386"/>
                </a:lnTo>
                <a:lnTo>
                  <a:pt x="24825" y="17116"/>
                </a:lnTo>
                <a:lnTo>
                  <a:pt x="25754" y="19845"/>
                </a:lnTo>
                <a:lnTo>
                  <a:pt x="26219" y="23460"/>
                </a:lnTo>
                <a:lnTo>
                  <a:pt x="27220" y="57054"/>
                </a:lnTo>
                <a:lnTo>
                  <a:pt x="29834" y="53802"/>
                </a:lnTo>
                <a:lnTo>
                  <a:pt x="31786" y="49868"/>
                </a:lnTo>
                <a:lnTo>
                  <a:pt x="33078" y="45251"/>
                </a:lnTo>
                <a:lnTo>
                  <a:pt x="34370" y="40635"/>
                </a:lnTo>
                <a:lnTo>
                  <a:pt x="35017" y="35495"/>
                </a:lnTo>
                <a:lnTo>
                  <a:pt x="35017" y="23823"/>
                </a:lnTo>
                <a:lnTo>
                  <a:pt x="34349" y="18923"/>
                </a:lnTo>
                <a:lnTo>
                  <a:pt x="33013" y="15134"/>
                </a:lnTo>
                <a:lnTo>
                  <a:pt x="31677" y="11345"/>
                </a:lnTo>
                <a:lnTo>
                  <a:pt x="29776" y="8245"/>
                </a:lnTo>
                <a:lnTo>
                  <a:pt x="27308" y="5835"/>
                </a:lnTo>
                <a:lnTo>
                  <a:pt x="25304" y="3890"/>
                </a:lnTo>
                <a:lnTo>
                  <a:pt x="22967" y="2431"/>
                </a:lnTo>
                <a:lnTo>
                  <a:pt x="20295" y="1458"/>
                </a:lnTo>
                <a:lnTo>
                  <a:pt x="17624" y="486"/>
                </a:lnTo>
                <a:lnTo>
                  <a:pt x="14721" y="0"/>
                </a:lnTo>
                <a:lnTo>
                  <a:pt x="5313" y="0"/>
                </a:lnTo>
                <a:lnTo>
                  <a:pt x="0" y="2075"/>
                </a:lnTo>
                <a:lnTo>
                  <a:pt x="1589" y="11018"/>
                </a:lnTo>
                <a:lnTo>
                  <a:pt x="4014" y="8405"/>
                </a:lnTo>
                <a:lnTo>
                  <a:pt x="7316" y="709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3" name="object 193"/>
          <p:cNvSpPr/>
          <p:nvPr/>
        </p:nvSpPr>
        <p:spPr>
          <a:xfrm>
            <a:off x="2504827" y="2597605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0"/>
                </a:lnTo>
                <a:lnTo>
                  <a:pt x="39725" y="58828"/>
                </a:lnTo>
                <a:lnTo>
                  <a:pt x="43576" y="48453"/>
                </a:lnTo>
                <a:lnTo>
                  <a:pt x="44860" y="33709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3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3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1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89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4" name="object 194"/>
          <p:cNvSpPr/>
          <p:nvPr/>
        </p:nvSpPr>
        <p:spPr>
          <a:xfrm>
            <a:off x="2512978" y="2642554"/>
            <a:ext cx="5885" cy="14616"/>
          </a:xfrm>
          <a:custGeom>
            <a:avLst/>
            <a:gdLst/>
            <a:ahLst/>
            <a:cxnLst/>
            <a:rect l="l" t="t" r="r" b="b"/>
            <a:pathLst>
              <a:path w="6474" h="16565">
                <a:moveTo>
                  <a:pt x="5683" y="16565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5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5" name="object 195"/>
          <p:cNvSpPr/>
          <p:nvPr/>
        </p:nvSpPr>
        <p:spPr>
          <a:xfrm>
            <a:off x="2559619" y="2650502"/>
            <a:ext cx="9463" cy="0"/>
          </a:xfrm>
          <a:custGeom>
            <a:avLst/>
            <a:gdLst/>
            <a:ahLst/>
            <a:cxnLst/>
            <a:rect l="l" t="t" r="r" b="b"/>
            <a:pathLst>
              <a:path w="10409">
                <a:moveTo>
                  <a:pt x="0" y="0"/>
                </a:moveTo>
                <a:lnTo>
                  <a:pt x="10409" y="0"/>
                </a:lnTo>
              </a:path>
            </a:pathLst>
          </a:custGeom>
          <a:ln w="1368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6" name="object 196"/>
          <p:cNvSpPr/>
          <p:nvPr/>
        </p:nvSpPr>
        <p:spPr>
          <a:xfrm>
            <a:off x="2583985" y="2597605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0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6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5"/>
                </a:lnTo>
                <a:lnTo>
                  <a:pt x="9001" y="42115"/>
                </a:lnTo>
                <a:lnTo>
                  <a:pt x="8841" y="38326"/>
                </a:lnTo>
                <a:lnTo>
                  <a:pt x="8841" y="29673"/>
                </a:lnTo>
                <a:lnTo>
                  <a:pt x="9022" y="25885"/>
                </a:lnTo>
                <a:lnTo>
                  <a:pt x="9385" y="22429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4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4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6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3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6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4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5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7" name="object 197"/>
          <p:cNvSpPr/>
          <p:nvPr/>
        </p:nvSpPr>
        <p:spPr>
          <a:xfrm>
            <a:off x="2592136" y="2642554"/>
            <a:ext cx="5885" cy="14616"/>
          </a:xfrm>
          <a:custGeom>
            <a:avLst/>
            <a:gdLst/>
            <a:ahLst/>
            <a:cxnLst/>
            <a:rect l="l" t="t" r="r" b="b"/>
            <a:pathLst>
              <a:path w="6474" h="16565">
                <a:moveTo>
                  <a:pt x="5683" y="16565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5"/>
                </a:lnTo>
                <a:lnTo>
                  <a:pt x="2402" y="2410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8" name="object 198"/>
          <p:cNvSpPr/>
          <p:nvPr/>
        </p:nvSpPr>
        <p:spPr>
          <a:xfrm>
            <a:off x="3277529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199" name="object 199"/>
          <p:cNvSpPr/>
          <p:nvPr/>
        </p:nvSpPr>
        <p:spPr>
          <a:xfrm>
            <a:off x="3119736" y="5350303"/>
            <a:ext cx="39911" cy="58412"/>
          </a:xfrm>
          <a:custGeom>
            <a:avLst/>
            <a:gdLst/>
            <a:ahLst/>
            <a:cxnLst/>
            <a:rect l="l" t="t" r="r" b="b"/>
            <a:pathLst>
              <a:path w="43902" h="66200">
                <a:moveTo>
                  <a:pt x="9015" y="58753"/>
                </a:moveTo>
                <a:lnTo>
                  <a:pt x="11890" y="56314"/>
                </a:lnTo>
                <a:lnTo>
                  <a:pt x="14982" y="53665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1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1" y="36149"/>
                </a:lnTo>
                <a:lnTo>
                  <a:pt x="34995" y="34406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59"/>
                </a:lnTo>
                <a:lnTo>
                  <a:pt x="40846" y="22626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6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1"/>
                </a:lnTo>
                <a:lnTo>
                  <a:pt x="9864" y="1263"/>
                </a:lnTo>
                <a:lnTo>
                  <a:pt x="6424" y="2105"/>
                </a:lnTo>
                <a:lnTo>
                  <a:pt x="3673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4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20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3" y="14924"/>
                </a:lnTo>
                <a:lnTo>
                  <a:pt x="32273" y="21979"/>
                </a:lnTo>
                <a:lnTo>
                  <a:pt x="31242" y="25413"/>
                </a:lnTo>
                <a:lnTo>
                  <a:pt x="29180" y="28592"/>
                </a:lnTo>
                <a:lnTo>
                  <a:pt x="27119" y="31772"/>
                </a:lnTo>
                <a:lnTo>
                  <a:pt x="23301" y="36061"/>
                </a:lnTo>
                <a:lnTo>
                  <a:pt x="17726" y="41462"/>
                </a:lnTo>
                <a:lnTo>
                  <a:pt x="15084" y="44046"/>
                </a:lnTo>
                <a:lnTo>
                  <a:pt x="12231" y="46645"/>
                </a:lnTo>
                <a:lnTo>
                  <a:pt x="9168" y="49258"/>
                </a:lnTo>
                <a:lnTo>
                  <a:pt x="6104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2" y="66200"/>
                </a:lnTo>
                <a:lnTo>
                  <a:pt x="43902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0" name="object 200"/>
          <p:cNvSpPr/>
          <p:nvPr/>
        </p:nvSpPr>
        <p:spPr>
          <a:xfrm>
            <a:off x="3168984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0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1" name="object 201"/>
          <p:cNvSpPr/>
          <p:nvPr/>
        </p:nvSpPr>
        <p:spPr>
          <a:xfrm>
            <a:off x="3177134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2" name="object 202"/>
          <p:cNvSpPr/>
          <p:nvPr/>
        </p:nvSpPr>
        <p:spPr>
          <a:xfrm>
            <a:off x="3219182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29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3" name="object 203"/>
          <p:cNvSpPr/>
          <p:nvPr/>
        </p:nvSpPr>
        <p:spPr>
          <a:xfrm>
            <a:off x="3227332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4" name="object 204"/>
          <p:cNvSpPr/>
          <p:nvPr/>
        </p:nvSpPr>
        <p:spPr>
          <a:xfrm>
            <a:off x="3269379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3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0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5" name="object 205"/>
          <p:cNvSpPr/>
          <p:nvPr/>
        </p:nvSpPr>
        <p:spPr>
          <a:xfrm>
            <a:off x="4173369" y="5395292"/>
            <a:ext cx="5886" cy="14615"/>
          </a:xfrm>
          <a:custGeom>
            <a:avLst/>
            <a:gdLst/>
            <a:ahLst/>
            <a:cxnLst/>
            <a:rect l="l" t="t" r="r" b="b"/>
            <a:pathLst>
              <a:path w="6475" h="16564">
                <a:moveTo>
                  <a:pt x="5683" y="16564"/>
                </a:moveTo>
                <a:lnTo>
                  <a:pt x="6475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6" name="object 206"/>
          <p:cNvSpPr/>
          <p:nvPr/>
        </p:nvSpPr>
        <p:spPr>
          <a:xfrm>
            <a:off x="4220998" y="5351303"/>
            <a:ext cx="31913" cy="57413"/>
          </a:xfrm>
          <a:custGeom>
            <a:avLst/>
            <a:gdLst/>
            <a:ahLst/>
            <a:cxnLst/>
            <a:rect l="l" t="t" r="r" b="b"/>
            <a:pathLst>
              <a:path w="35104" h="65068">
                <a:moveTo>
                  <a:pt x="13501" y="14982"/>
                </a:moveTo>
                <a:lnTo>
                  <a:pt x="13501" y="58448"/>
                </a:lnTo>
                <a:lnTo>
                  <a:pt x="0" y="58448"/>
                </a:lnTo>
                <a:lnTo>
                  <a:pt x="0" y="65068"/>
                </a:lnTo>
                <a:lnTo>
                  <a:pt x="35104" y="65068"/>
                </a:lnTo>
                <a:lnTo>
                  <a:pt x="35104" y="58448"/>
                </a:lnTo>
                <a:lnTo>
                  <a:pt x="21863" y="58448"/>
                </a:lnTo>
                <a:lnTo>
                  <a:pt x="21863" y="0"/>
                </a:lnTo>
                <a:lnTo>
                  <a:pt x="15112" y="0"/>
                </a:lnTo>
                <a:lnTo>
                  <a:pt x="14997" y="1887"/>
                </a:lnTo>
                <a:lnTo>
                  <a:pt x="14554" y="3389"/>
                </a:lnTo>
                <a:lnTo>
                  <a:pt x="13784" y="4507"/>
                </a:lnTo>
                <a:lnTo>
                  <a:pt x="11962" y="6547"/>
                </a:lnTo>
                <a:lnTo>
                  <a:pt x="10627" y="7273"/>
                </a:lnTo>
                <a:lnTo>
                  <a:pt x="9552" y="7854"/>
                </a:lnTo>
                <a:lnTo>
                  <a:pt x="7970" y="8296"/>
                </a:lnTo>
                <a:lnTo>
                  <a:pt x="5879" y="8601"/>
                </a:lnTo>
                <a:lnTo>
                  <a:pt x="3789" y="8906"/>
                </a:lnTo>
                <a:lnTo>
                  <a:pt x="1829" y="9058"/>
                </a:lnTo>
                <a:lnTo>
                  <a:pt x="0" y="9058"/>
                </a:lnTo>
                <a:lnTo>
                  <a:pt x="0" y="14982"/>
                </a:lnTo>
                <a:lnTo>
                  <a:pt x="13501" y="1498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7" name="object 207"/>
          <p:cNvSpPr/>
          <p:nvPr/>
        </p:nvSpPr>
        <p:spPr>
          <a:xfrm>
            <a:off x="4065773" y="5350303"/>
            <a:ext cx="39911" cy="58412"/>
          </a:xfrm>
          <a:custGeom>
            <a:avLst/>
            <a:gdLst/>
            <a:ahLst/>
            <a:cxnLst/>
            <a:rect l="l" t="t" r="r" b="b"/>
            <a:pathLst>
              <a:path w="43902" h="66200">
                <a:moveTo>
                  <a:pt x="9015" y="58753"/>
                </a:moveTo>
                <a:lnTo>
                  <a:pt x="11890" y="56314"/>
                </a:lnTo>
                <a:lnTo>
                  <a:pt x="14982" y="53665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1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0" y="36149"/>
                </a:lnTo>
                <a:lnTo>
                  <a:pt x="34995" y="34406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59"/>
                </a:lnTo>
                <a:lnTo>
                  <a:pt x="40846" y="22626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5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1"/>
                </a:lnTo>
                <a:lnTo>
                  <a:pt x="9864" y="1263"/>
                </a:lnTo>
                <a:lnTo>
                  <a:pt x="6424" y="2105"/>
                </a:lnTo>
                <a:lnTo>
                  <a:pt x="3673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4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20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3" y="14924"/>
                </a:lnTo>
                <a:lnTo>
                  <a:pt x="32273" y="21979"/>
                </a:lnTo>
                <a:lnTo>
                  <a:pt x="31242" y="25413"/>
                </a:lnTo>
                <a:lnTo>
                  <a:pt x="29180" y="28592"/>
                </a:lnTo>
                <a:lnTo>
                  <a:pt x="27119" y="31772"/>
                </a:lnTo>
                <a:lnTo>
                  <a:pt x="23301" y="36061"/>
                </a:lnTo>
                <a:lnTo>
                  <a:pt x="17726" y="41462"/>
                </a:lnTo>
                <a:lnTo>
                  <a:pt x="15084" y="44046"/>
                </a:lnTo>
                <a:lnTo>
                  <a:pt x="12231" y="46645"/>
                </a:lnTo>
                <a:lnTo>
                  <a:pt x="9167" y="49258"/>
                </a:lnTo>
                <a:lnTo>
                  <a:pt x="6104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2" y="66200"/>
                </a:lnTo>
                <a:lnTo>
                  <a:pt x="43902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8" name="object 208"/>
          <p:cNvSpPr/>
          <p:nvPr/>
        </p:nvSpPr>
        <p:spPr>
          <a:xfrm>
            <a:off x="4115020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09" name="object 209"/>
          <p:cNvSpPr/>
          <p:nvPr/>
        </p:nvSpPr>
        <p:spPr>
          <a:xfrm>
            <a:off x="4123171" y="5395292"/>
            <a:ext cx="5886" cy="14615"/>
          </a:xfrm>
          <a:custGeom>
            <a:avLst/>
            <a:gdLst/>
            <a:ahLst/>
            <a:cxnLst/>
            <a:rect l="l" t="t" r="r" b="b"/>
            <a:pathLst>
              <a:path w="6475" h="16564">
                <a:moveTo>
                  <a:pt x="5683" y="16564"/>
                </a:moveTo>
                <a:lnTo>
                  <a:pt x="6475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0" name="object 210"/>
          <p:cNvSpPr/>
          <p:nvPr/>
        </p:nvSpPr>
        <p:spPr>
          <a:xfrm>
            <a:off x="4165218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1" name="object 211"/>
          <p:cNvSpPr/>
          <p:nvPr/>
        </p:nvSpPr>
        <p:spPr>
          <a:xfrm>
            <a:off x="5069207" y="5395292"/>
            <a:ext cx="5886" cy="14615"/>
          </a:xfrm>
          <a:custGeom>
            <a:avLst/>
            <a:gdLst/>
            <a:ahLst/>
            <a:cxnLst/>
            <a:rect l="l" t="t" r="r" b="b"/>
            <a:pathLst>
              <a:path w="6475" h="16564">
                <a:moveTo>
                  <a:pt x="5684" y="16564"/>
                </a:moveTo>
                <a:lnTo>
                  <a:pt x="6475" y="7592"/>
                </a:lnTo>
                <a:lnTo>
                  <a:pt x="4718" y="6402"/>
                </a:lnTo>
                <a:lnTo>
                  <a:pt x="3361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4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2" name="object 212"/>
          <p:cNvSpPr/>
          <p:nvPr/>
        </p:nvSpPr>
        <p:spPr>
          <a:xfrm>
            <a:off x="5111255" y="5350343"/>
            <a:ext cx="40781" cy="59565"/>
          </a:xfrm>
          <a:custGeom>
            <a:avLst/>
            <a:gdLst/>
            <a:ahLst/>
            <a:cxnLst/>
            <a:rect l="l" t="t" r="r" b="b"/>
            <a:pathLst>
              <a:path w="44859" h="67507">
                <a:moveTo>
                  <a:pt x="22429" y="67507"/>
                </a:moveTo>
                <a:lnTo>
                  <a:pt x="30095" y="67507"/>
                </a:lnTo>
                <a:lnTo>
                  <a:pt x="35749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59" y="33710"/>
                </a:lnTo>
                <a:lnTo>
                  <a:pt x="44858" y="33070"/>
                </a:lnTo>
                <a:lnTo>
                  <a:pt x="43463" y="18668"/>
                </a:lnTo>
                <a:lnTo>
                  <a:pt x="39480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3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1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0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0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1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3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3" name="object 213"/>
          <p:cNvSpPr/>
          <p:nvPr/>
        </p:nvSpPr>
        <p:spPr>
          <a:xfrm>
            <a:off x="5119405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4" name="object 214"/>
          <p:cNvSpPr/>
          <p:nvPr/>
        </p:nvSpPr>
        <p:spPr>
          <a:xfrm>
            <a:off x="5162403" y="5350303"/>
            <a:ext cx="39911" cy="58412"/>
          </a:xfrm>
          <a:custGeom>
            <a:avLst/>
            <a:gdLst/>
            <a:ahLst/>
            <a:cxnLst/>
            <a:rect l="l" t="t" r="r" b="b"/>
            <a:pathLst>
              <a:path w="43902" h="66200">
                <a:moveTo>
                  <a:pt x="9015" y="58753"/>
                </a:moveTo>
                <a:lnTo>
                  <a:pt x="11890" y="56314"/>
                </a:lnTo>
                <a:lnTo>
                  <a:pt x="14982" y="53665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1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0" y="36149"/>
                </a:lnTo>
                <a:lnTo>
                  <a:pt x="34995" y="34406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59"/>
                </a:lnTo>
                <a:lnTo>
                  <a:pt x="40846" y="22626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6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1"/>
                </a:lnTo>
                <a:lnTo>
                  <a:pt x="9865" y="1263"/>
                </a:lnTo>
                <a:lnTo>
                  <a:pt x="6424" y="2105"/>
                </a:lnTo>
                <a:lnTo>
                  <a:pt x="3673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4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20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3" y="14924"/>
                </a:lnTo>
                <a:lnTo>
                  <a:pt x="32273" y="21979"/>
                </a:lnTo>
                <a:lnTo>
                  <a:pt x="31242" y="25413"/>
                </a:lnTo>
                <a:lnTo>
                  <a:pt x="29180" y="28592"/>
                </a:lnTo>
                <a:lnTo>
                  <a:pt x="27119" y="31772"/>
                </a:lnTo>
                <a:lnTo>
                  <a:pt x="23301" y="36061"/>
                </a:lnTo>
                <a:lnTo>
                  <a:pt x="17726" y="41462"/>
                </a:lnTo>
                <a:lnTo>
                  <a:pt x="15084" y="44046"/>
                </a:lnTo>
                <a:lnTo>
                  <a:pt x="12231" y="46645"/>
                </a:lnTo>
                <a:lnTo>
                  <a:pt x="9168" y="49258"/>
                </a:lnTo>
                <a:lnTo>
                  <a:pt x="6105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2" y="66200"/>
                </a:lnTo>
                <a:lnTo>
                  <a:pt x="43902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5" name="object 215"/>
          <p:cNvSpPr/>
          <p:nvPr/>
        </p:nvSpPr>
        <p:spPr>
          <a:xfrm>
            <a:off x="5011810" y="5350303"/>
            <a:ext cx="39910" cy="58412"/>
          </a:xfrm>
          <a:custGeom>
            <a:avLst/>
            <a:gdLst/>
            <a:ahLst/>
            <a:cxnLst/>
            <a:rect l="l" t="t" r="r" b="b"/>
            <a:pathLst>
              <a:path w="43901" h="66200">
                <a:moveTo>
                  <a:pt x="9015" y="58753"/>
                </a:moveTo>
                <a:lnTo>
                  <a:pt x="11890" y="56314"/>
                </a:lnTo>
                <a:lnTo>
                  <a:pt x="14982" y="53665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0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0" y="36149"/>
                </a:lnTo>
                <a:lnTo>
                  <a:pt x="34994" y="34406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59"/>
                </a:lnTo>
                <a:lnTo>
                  <a:pt x="40845" y="22626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6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1"/>
                </a:lnTo>
                <a:lnTo>
                  <a:pt x="9865" y="1263"/>
                </a:lnTo>
                <a:lnTo>
                  <a:pt x="6424" y="2105"/>
                </a:lnTo>
                <a:lnTo>
                  <a:pt x="3673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4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19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3" y="14924"/>
                </a:lnTo>
                <a:lnTo>
                  <a:pt x="32273" y="21979"/>
                </a:lnTo>
                <a:lnTo>
                  <a:pt x="31242" y="25413"/>
                </a:lnTo>
                <a:lnTo>
                  <a:pt x="29180" y="28592"/>
                </a:lnTo>
                <a:lnTo>
                  <a:pt x="27119" y="31772"/>
                </a:lnTo>
                <a:lnTo>
                  <a:pt x="23300" y="36061"/>
                </a:lnTo>
                <a:lnTo>
                  <a:pt x="17726" y="41462"/>
                </a:lnTo>
                <a:lnTo>
                  <a:pt x="15084" y="44046"/>
                </a:lnTo>
                <a:lnTo>
                  <a:pt x="12231" y="46645"/>
                </a:lnTo>
                <a:lnTo>
                  <a:pt x="9167" y="49258"/>
                </a:lnTo>
                <a:lnTo>
                  <a:pt x="6104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1" y="66200"/>
                </a:lnTo>
                <a:lnTo>
                  <a:pt x="43901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6" name="object 216"/>
          <p:cNvSpPr/>
          <p:nvPr/>
        </p:nvSpPr>
        <p:spPr>
          <a:xfrm>
            <a:off x="5061056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30" y="67507"/>
                </a:moveTo>
                <a:lnTo>
                  <a:pt x="30096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6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2" y="0"/>
                </a:lnTo>
                <a:lnTo>
                  <a:pt x="14736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9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40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3" y="25885"/>
                </a:lnTo>
                <a:lnTo>
                  <a:pt x="9386" y="22430"/>
                </a:lnTo>
                <a:lnTo>
                  <a:pt x="9749" y="18974"/>
                </a:lnTo>
                <a:lnTo>
                  <a:pt x="10424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6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9" y="29296"/>
                </a:lnTo>
                <a:lnTo>
                  <a:pt x="36019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2" y="51131"/>
                </a:lnTo>
                <a:lnTo>
                  <a:pt x="33406" y="53483"/>
                </a:lnTo>
                <a:lnTo>
                  <a:pt x="32418" y="55777"/>
                </a:lnTo>
                <a:lnTo>
                  <a:pt x="31025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40" y="58535"/>
                </a:lnTo>
                <a:lnTo>
                  <a:pt x="14648" y="67507"/>
                </a:lnTo>
                <a:lnTo>
                  <a:pt x="22430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7" name="object 217"/>
          <p:cNvSpPr/>
          <p:nvPr/>
        </p:nvSpPr>
        <p:spPr>
          <a:xfrm>
            <a:off x="6007093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29" y="67507"/>
                </a:moveTo>
                <a:lnTo>
                  <a:pt x="30095" y="67507"/>
                </a:lnTo>
                <a:lnTo>
                  <a:pt x="35750" y="64785"/>
                </a:lnTo>
                <a:lnTo>
                  <a:pt x="39394" y="59341"/>
                </a:lnTo>
                <a:lnTo>
                  <a:pt x="39725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4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0" y="42116"/>
                </a:lnTo>
                <a:lnTo>
                  <a:pt x="8840" y="38326"/>
                </a:lnTo>
                <a:lnTo>
                  <a:pt x="8840" y="29674"/>
                </a:lnTo>
                <a:lnTo>
                  <a:pt x="9022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4" y="16172"/>
                </a:lnTo>
                <a:lnTo>
                  <a:pt x="11410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5" y="7752"/>
                </a:lnTo>
                <a:lnTo>
                  <a:pt x="29202" y="8885"/>
                </a:lnTo>
                <a:lnTo>
                  <a:pt x="30958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6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6" y="25464"/>
                </a:lnTo>
                <a:lnTo>
                  <a:pt x="36018" y="29296"/>
                </a:lnTo>
                <a:lnTo>
                  <a:pt x="36018" y="38181"/>
                </a:lnTo>
                <a:lnTo>
                  <a:pt x="35836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1" y="51131"/>
                </a:lnTo>
                <a:lnTo>
                  <a:pt x="33405" y="53483"/>
                </a:lnTo>
                <a:lnTo>
                  <a:pt x="32417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3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8" name="object 218"/>
          <p:cNvSpPr/>
          <p:nvPr/>
        </p:nvSpPr>
        <p:spPr>
          <a:xfrm>
            <a:off x="6015243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19" name="object 219"/>
          <p:cNvSpPr/>
          <p:nvPr/>
        </p:nvSpPr>
        <p:spPr>
          <a:xfrm>
            <a:off x="6057291" y="5350343"/>
            <a:ext cx="40782" cy="59565"/>
          </a:xfrm>
          <a:custGeom>
            <a:avLst/>
            <a:gdLst/>
            <a:ahLst/>
            <a:cxnLst/>
            <a:rect l="l" t="t" r="r" b="b"/>
            <a:pathLst>
              <a:path w="44860" h="67507">
                <a:moveTo>
                  <a:pt x="22429" y="67507"/>
                </a:moveTo>
                <a:lnTo>
                  <a:pt x="30095" y="67507"/>
                </a:lnTo>
                <a:lnTo>
                  <a:pt x="35749" y="64785"/>
                </a:lnTo>
                <a:lnTo>
                  <a:pt x="39394" y="59341"/>
                </a:lnTo>
                <a:lnTo>
                  <a:pt x="39726" y="58829"/>
                </a:lnTo>
                <a:lnTo>
                  <a:pt x="43576" y="48453"/>
                </a:lnTo>
                <a:lnTo>
                  <a:pt x="44860" y="33710"/>
                </a:lnTo>
                <a:lnTo>
                  <a:pt x="44858" y="33070"/>
                </a:lnTo>
                <a:lnTo>
                  <a:pt x="43464" y="18668"/>
                </a:lnTo>
                <a:lnTo>
                  <a:pt x="39481" y="8383"/>
                </a:lnTo>
                <a:lnTo>
                  <a:pt x="35895" y="2794"/>
                </a:lnTo>
                <a:lnTo>
                  <a:pt x="30211" y="0"/>
                </a:lnTo>
                <a:lnTo>
                  <a:pt x="14735" y="0"/>
                </a:lnTo>
                <a:lnTo>
                  <a:pt x="9073" y="2751"/>
                </a:lnTo>
                <a:lnTo>
                  <a:pt x="5443" y="8253"/>
                </a:lnTo>
                <a:lnTo>
                  <a:pt x="1287" y="19118"/>
                </a:lnTo>
                <a:lnTo>
                  <a:pt x="0" y="33797"/>
                </a:lnTo>
                <a:lnTo>
                  <a:pt x="2" y="34581"/>
                </a:lnTo>
                <a:lnTo>
                  <a:pt x="1407" y="49027"/>
                </a:lnTo>
                <a:lnTo>
                  <a:pt x="5378" y="59232"/>
                </a:lnTo>
                <a:lnTo>
                  <a:pt x="8964" y="64749"/>
                </a:lnTo>
                <a:lnTo>
                  <a:pt x="10322" y="50942"/>
                </a:lnTo>
                <a:lnTo>
                  <a:pt x="9639" y="48213"/>
                </a:lnTo>
                <a:lnTo>
                  <a:pt x="9320" y="45164"/>
                </a:lnTo>
                <a:lnTo>
                  <a:pt x="9001" y="42116"/>
                </a:lnTo>
                <a:lnTo>
                  <a:pt x="8841" y="38326"/>
                </a:lnTo>
                <a:lnTo>
                  <a:pt x="8841" y="29674"/>
                </a:lnTo>
                <a:lnTo>
                  <a:pt x="9023" y="25885"/>
                </a:lnTo>
                <a:lnTo>
                  <a:pt x="9385" y="22430"/>
                </a:lnTo>
                <a:lnTo>
                  <a:pt x="9748" y="18974"/>
                </a:lnTo>
                <a:lnTo>
                  <a:pt x="10423" y="16172"/>
                </a:lnTo>
                <a:lnTo>
                  <a:pt x="11411" y="14024"/>
                </a:lnTo>
                <a:lnTo>
                  <a:pt x="12456" y="11730"/>
                </a:lnTo>
                <a:lnTo>
                  <a:pt x="13871" y="10017"/>
                </a:lnTo>
                <a:lnTo>
                  <a:pt x="15657" y="8885"/>
                </a:lnTo>
                <a:lnTo>
                  <a:pt x="17443" y="7752"/>
                </a:lnTo>
                <a:lnTo>
                  <a:pt x="19700" y="7186"/>
                </a:lnTo>
                <a:lnTo>
                  <a:pt x="25188" y="7186"/>
                </a:lnTo>
                <a:lnTo>
                  <a:pt x="27446" y="7752"/>
                </a:lnTo>
                <a:lnTo>
                  <a:pt x="29202" y="8885"/>
                </a:lnTo>
                <a:lnTo>
                  <a:pt x="30959" y="10017"/>
                </a:lnTo>
                <a:lnTo>
                  <a:pt x="32345" y="11701"/>
                </a:lnTo>
                <a:lnTo>
                  <a:pt x="33362" y="13937"/>
                </a:lnTo>
                <a:lnTo>
                  <a:pt x="34407" y="16201"/>
                </a:lnTo>
                <a:lnTo>
                  <a:pt x="35111" y="18960"/>
                </a:lnTo>
                <a:lnTo>
                  <a:pt x="35474" y="22212"/>
                </a:lnTo>
                <a:lnTo>
                  <a:pt x="35837" y="25464"/>
                </a:lnTo>
                <a:lnTo>
                  <a:pt x="36019" y="29296"/>
                </a:lnTo>
                <a:lnTo>
                  <a:pt x="36019" y="38181"/>
                </a:lnTo>
                <a:lnTo>
                  <a:pt x="35837" y="42007"/>
                </a:lnTo>
                <a:lnTo>
                  <a:pt x="35474" y="45186"/>
                </a:lnTo>
                <a:lnTo>
                  <a:pt x="35111" y="48365"/>
                </a:lnTo>
                <a:lnTo>
                  <a:pt x="34422" y="51131"/>
                </a:lnTo>
                <a:lnTo>
                  <a:pt x="33405" y="53483"/>
                </a:lnTo>
                <a:lnTo>
                  <a:pt x="32418" y="55777"/>
                </a:lnTo>
                <a:lnTo>
                  <a:pt x="31024" y="57490"/>
                </a:lnTo>
                <a:lnTo>
                  <a:pt x="29224" y="58622"/>
                </a:lnTo>
                <a:lnTo>
                  <a:pt x="27424" y="59755"/>
                </a:lnTo>
                <a:lnTo>
                  <a:pt x="25159" y="60321"/>
                </a:lnTo>
                <a:lnTo>
                  <a:pt x="19526" y="60321"/>
                </a:lnTo>
                <a:lnTo>
                  <a:pt x="17196" y="59726"/>
                </a:lnTo>
                <a:lnTo>
                  <a:pt x="15439" y="58535"/>
                </a:lnTo>
                <a:lnTo>
                  <a:pt x="14648" y="67507"/>
                </a:lnTo>
                <a:lnTo>
                  <a:pt x="22429" y="6750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0" name="object 220"/>
          <p:cNvSpPr/>
          <p:nvPr/>
        </p:nvSpPr>
        <p:spPr>
          <a:xfrm>
            <a:off x="6065441" y="5395292"/>
            <a:ext cx="5885" cy="14615"/>
          </a:xfrm>
          <a:custGeom>
            <a:avLst/>
            <a:gdLst/>
            <a:ahLst/>
            <a:cxnLst/>
            <a:rect l="l" t="t" r="r" b="b"/>
            <a:pathLst>
              <a:path w="6474" h="16564">
                <a:moveTo>
                  <a:pt x="5683" y="16564"/>
                </a:moveTo>
                <a:lnTo>
                  <a:pt x="6474" y="7592"/>
                </a:lnTo>
                <a:lnTo>
                  <a:pt x="4718" y="6402"/>
                </a:lnTo>
                <a:lnTo>
                  <a:pt x="3360" y="4674"/>
                </a:lnTo>
                <a:lnTo>
                  <a:pt x="2402" y="2409"/>
                </a:lnTo>
                <a:lnTo>
                  <a:pt x="1357" y="0"/>
                </a:lnTo>
                <a:lnTo>
                  <a:pt x="0" y="13806"/>
                </a:lnTo>
                <a:lnTo>
                  <a:pt x="5683" y="1656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1" name="object 221"/>
          <p:cNvSpPr/>
          <p:nvPr/>
        </p:nvSpPr>
        <p:spPr>
          <a:xfrm>
            <a:off x="6108676" y="5350304"/>
            <a:ext cx="38842" cy="59604"/>
          </a:xfrm>
          <a:custGeom>
            <a:avLst/>
            <a:gdLst/>
            <a:ahLst/>
            <a:cxnLst/>
            <a:rect l="l" t="t" r="r" b="b"/>
            <a:pathLst>
              <a:path w="42726" h="67551">
                <a:moveTo>
                  <a:pt x="653" y="54354"/>
                </a:moveTo>
                <a:lnTo>
                  <a:pt x="0" y="54354"/>
                </a:lnTo>
                <a:lnTo>
                  <a:pt x="0" y="63457"/>
                </a:lnTo>
                <a:lnTo>
                  <a:pt x="2235" y="64473"/>
                </a:lnTo>
                <a:lnTo>
                  <a:pt x="5095" y="65409"/>
                </a:lnTo>
                <a:lnTo>
                  <a:pt x="8580" y="66266"/>
                </a:lnTo>
                <a:lnTo>
                  <a:pt x="12064" y="67122"/>
                </a:lnTo>
                <a:lnTo>
                  <a:pt x="15606" y="67551"/>
                </a:lnTo>
                <a:lnTo>
                  <a:pt x="22720" y="67551"/>
                </a:lnTo>
                <a:lnTo>
                  <a:pt x="25950" y="67064"/>
                </a:lnTo>
                <a:lnTo>
                  <a:pt x="28897" y="66092"/>
                </a:lnTo>
                <a:lnTo>
                  <a:pt x="31845" y="65119"/>
                </a:lnTo>
                <a:lnTo>
                  <a:pt x="34407" y="63616"/>
                </a:lnTo>
                <a:lnTo>
                  <a:pt x="36585" y="61584"/>
                </a:lnTo>
                <a:lnTo>
                  <a:pt x="38530" y="59755"/>
                </a:lnTo>
                <a:lnTo>
                  <a:pt x="40039" y="57606"/>
                </a:lnTo>
                <a:lnTo>
                  <a:pt x="41114" y="55138"/>
                </a:lnTo>
                <a:lnTo>
                  <a:pt x="42188" y="52670"/>
                </a:lnTo>
                <a:lnTo>
                  <a:pt x="42726" y="49955"/>
                </a:lnTo>
                <a:lnTo>
                  <a:pt x="42726" y="44003"/>
                </a:lnTo>
                <a:lnTo>
                  <a:pt x="42275" y="41564"/>
                </a:lnTo>
                <a:lnTo>
                  <a:pt x="41375" y="39677"/>
                </a:lnTo>
                <a:lnTo>
                  <a:pt x="40475" y="37789"/>
                </a:lnTo>
                <a:lnTo>
                  <a:pt x="39328" y="36221"/>
                </a:lnTo>
                <a:lnTo>
                  <a:pt x="37934" y="34973"/>
                </a:lnTo>
                <a:lnTo>
                  <a:pt x="36687" y="33869"/>
                </a:lnTo>
                <a:lnTo>
                  <a:pt x="35162" y="32947"/>
                </a:lnTo>
                <a:lnTo>
                  <a:pt x="33362" y="32207"/>
                </a:lnTo>
                <a:lnTo>
                  <a:pt x="31561" y="31467"/>
                </a:lnTo>
                <a:lnTo>
                  <a:pt x="29965" y="30980"/>
                </a:lnTo>
                <a:lnTo>
                  <a:pt x="28571" y="30748"/>
                </a:lnTo>
                <a:lnTo>
                  <a:pt x="28571" y="30138"/>
                </a:lnTo>
                <a:lnTo>
                  <a:pt x="32026" y="29442"/>
                </a:lnTo>
                <a:lnTo>
                  <a:pt x="35024" y="27750"/>
                </a:lnTo>
                <a:lnTo>
                  <a:pt x="37565" y="25065"/>
                </a:lnTo>
                <a:lnTo>
                  <a:pt x="40105" y="22379"/>
                </a:lnTo>
                <a:lnTo>
                  <a:pt x="41375" y="19236"/>
                </a:lnTo>
                <a:lnTo>
                  <a:pt x="41375" y="12993"/>
                </a:lnTo>
                <a:lnTo>
                  <a:pt x="40839" y="10685"/>
                </a:lnTo>
                <a:lnTo>
                  <a:pt x="39764" y="8710"/>
                </a:lnTo>
                <a:lnTo>
                  <a:pt x="38690" y="6736"/>
                </a:lnTo>
                <a:lnTo>
                  <a:pt x="37107" y="5052"/>
                </a:lnTo>
                <a:lnTo>
                  <a:pt x="35017" y="3658"/>
                </a:lnTo>
                <a:lnTo>
                  <a:pt x="33071" y="2380"/>
                </a:lnTo>
                <a:lnTo>
                  <a:pt x="30894" y="1451"/>
                </a:lnTo>
                <a:lnTo>
                  <a:pt x="28484" y="871"/>
                </a:lnTo>
                <a:lnTo>
                  <a:pt x="26074" y="290"/>
                </a:lnTo>
                <a:lnTo>
                  <a:pt x="23286" y="0"/>
                </a:lnTo>
                <a:lnTo>
                  <a:pt x="16898" y="0"/>
                </a:lnTo>
                <a:lnTo>
                  <a:pt x="13566" y="428"/>
                </a:lnTo>
                <a:lnTo>
                  <a:pt x="10125" y="1285"/>
                </a:lnTo>
                <a:lnTo>
                  <a:pt x="6685" y="2141"/>
                </a:lnTo>
                <a:lnTo>
                  <a:pt x="3934" y="3077"/>
                </a:lnTo>
                <a:lnTo>
                  <a:pt x="1872" y="4093"/>
                </a:lnTo>
                <a:lnTo>
                  <a:pt x="1872" y="13196"/>
                </a:lnTo>
                <a:lnTo>
                  <a:pt x="2308" y="13196"/>
                </a:lnTo>
                <a:lnTo>
                  <a:pt x="5066" y="11396"/>
                </a:lnTo>
                <a:lnTo>
                  <a:pt x="7999" y="10002"/>
                </a:lnTo>
                <a:lnTo>
                  <a:pt x="11106" y="9015"/>
                </a:lnTo>
                <a:lnTo>
                  <a:pt x="14212" y="8028"/>
                </a:lnTo>
                <a:lnTo>
                  <a:pt x="17145" y="7534"/>
                </a:lnTo>
                <a:lnTo>
                  <a:pt x="21704" y="7534"/>
                </a:lnTo>
                <a:lnTo>
                  <a:pt x="23315" y="7680"/>
                </a:lnTo>
                <a:lnTo>
                  <a:pt x="24738" y="7970"/>
                </a:lnTo>
                <a:lnTo>
                  <a:pt x="26161" y="8260"/>
                </a:lnTo>
                <a:lnTo>
                  <a:pt x="27497" y="8783"/>
                </a:lnTo>
                <a:lnTo>
                  <a:pt x="28745" y="9538"/>
                </a:lnTo>
                <a:lnTo>
                  <a:pt x="29935" y="10293"/>
                </a:lnTo>
                <a:lnTo>
                  <a:pt x="30865" y="11258"/>
                </a:lnTo>
                <a:lnTo>
                  <a:pt x="32201" y="13610"/>
                </a:lnTo>
                <a:lnTo>
                  <a:pt x="32534" y="14982"/>
                </a:lnTo>
                <a:lnTo>
                  <a:pt x="32534" y="20092"/>
                </a:lnTo>
                <a:lnTo>
                  <a:pt x="31220" y="22785"/>
                </a:lnTo>
                <a:lnTo>
                  <a:pt x="28592" y="24629"/>
                </a:lnTo>
                <a:lnTo>
                  <a:pt x="25965" y="26473"/>
                </a:lnTo>
                <a:lnTo>
                  <a:pt x="22444" y="27395"/>
                </a:lnTo>
                <a:lnTo>
                  <a:pt x="14982" y="27395"/>
                </a:lnTo>
                <a:lnTo>
                  <a:pt x="14982" y="34624"/>
                </a:lnTo>
                <a:lnTo>
                  <a:pt x="21051" y="34624"/>
                </a:lnTo>
                <a:lnTo>
                  <a:pt x="23054" y="34791"/>
                </a:lnTo>
                <a:lnTo>
                  <a:pt x="24912" y="35125"/>
                </a:lnTo>
                <a:lnTo>
                  <a:pt x="26771" y="35459"/>
                </a:lnTo>
                <a:lnTo>
                  <a:pt x="28353" y="36076"/>
                </a:lnTo>
                <a:lnTo>
                  <a:pt x="29660" y="36976"/>
                </a:lnTo>
                <a:lnTo>
                  <a:pt x="30966" y="37847"/>
                </a:lnTo>
                <a:lnTo>
                  <a:pt x="31989" y="39045"/>
                </a:lnTo>
                <a:lnTo>
                  <a:pt x="32730" y="40569"/>
                </a:lnTo>
                <a:lnTo>
                  <a:pt x="33471" y="42094"/>
                </a:lnTo>
                <a:lnTo>
                  <a:pt x="33840" y="44017"/>
                </a:lnTo>
                <a:lnTo>
                  <a:pt x="33840" y="48692"/>
                </a:lnTo>
                <a:lnTo>
                  <a:pt x="33514" y="50638"/>
                </a:lnTo>
                <a:lnTo>
                  <a:pt x="32861" y="52176"/>
                </a:lnTo>
                <a:lnTo>
                  <a:pt x="32208" y="53715"/>
                </a:lnTo>
                <a:lnTo>
                  <a:pt x="31213" y="55124"/>
                </a:lnTo>
                <a:lnTo>
                  <a:pt x="29877" y="56401"/>
                </a:lnTo>
                <a:lnTo>
                  <a:pt x="28600" y="57591"/>
                </a:lnTo>
                <a:lnTo>
                  <a:pt x="26930" y="58492"/>
                </a:lnTo>
                <a:lnTo>
                  <a:pt x="24868" y="59101"/>
                </a:lnTo>
                <a:lnTo>
                  <a:pt x="22807" y="59711"/>
                </a:lnTo>
                <a:lnTo>
                  <a:pt x="20862" y="60016"/>
                </a:lnTo>
                <a:lnTo>
                  <a:pt x="15926" y="60016"/>
                </a:lnTo>
                <a:lnTo>
                  <a:pt x="12703" y="59479"/>
                </a:lnTo>
                <a:lnTo>
                  <a:pt x="9364" y="58404"/>
                </a:lnTo>
                <a:lnTo>
                  <a:pt x="6024" y="57330"/>
                </a:lnTo>
                <a:lnTo>
                  <a:pt x="3121" y="55980"/>
                </a:lnTo>
                <a:lnTo>
                  <a:pt x="653" y="5435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2" name="object 222"/>
          <p:cNvSpPr/>
          <p:nvPr/>
        </p:nvSpPr>
        <p:spPr>
          <a:xfrm>
            <a:off x="5957846" y="5350303"/>
            <a:ext cx="39910" cy="58412"/>
          </a:xfrm>
          <a:custGeom>
            <a:avLst/>
            <a:gdLst/>
            <a:ahLst/>
            <a:cxnLst/>
            <a:rect l="l" t="t" r="r" b="b"/>
            <a:pathLst>
              <a:path w="43901" h="66200">
                <a:moveTo>
                  <a:pt x="9015" y="58753"/>
                </a:moveTo>
                <a:lnTo>
                  <a:pt x="11890" y="56314"/>
                </a:lnTo>
                <a:lnTo>
                  <a:pt x="14982" y="53665"/>
                </a:lnTo>
                <a:lnTo>
                  <a:pt x="18292" y="50804"/>
                </a:lnTo>
                <a:lnTo>
                  <a:pt x="21602" y="47944"/>
                </a:lnTo>
                <a:lnTo>
                  <a:pt x="24810" y="44990"/>
                </a:lnTo>
                <a:lnTo>
                  <a:pt x="27917" y="41941"/>
                </a:lnTo>
                <a:lnTo>
                  <a:pt x="30095" y="39822"/>
                </a:lnTo>
                <a:lnTo>
                  <a:pt x="31946" y="37891"/>
                </a:lnTo>
                <a:lnTo>
                  <a:pt x="33470" y="36149"/>
                </a:lnTo>
                <a:lnTo>
                  <a:pt x="34995" y="34406"/>
                </a:lnTo>
                <a:lnTo>
                  <a:pt x="36323" y="32635"/>
                </a:lnTo>
                <a:lnTo>
                  <a:pt x="37456" y="30835"/>
                </a:lnTo>
                <a:lnTo>
                  <a:pt x="38675" y="28919"/>
                </a:lnTo>
                <a:lnTo>
                  <a:pt x="39597" y="26894"/>
                </a:lnTo>
                <a:lnTo>
                  <a:pt x="40221" y="24759"/>
                </a:lnTo>
                <a:lnTo>
                  <a:pt x="40845" y="22626"/>
                </a:lnTo>
                <a:lnTo>
                  <a:pt x="41158" y="20324"/>
                </a:lnTo>
                <a:lnTo>
                  <a:pt x="41158" y="12369"/>
                </a:lnTo>
                <a:lnTo>
                  <a:pt x="39270" y="8021"/>
                </a:lnTo>
                <a:lnTo>
                  <a:pt x="35495" y="4812"/>
                </a:lnTo>
                <a:lnTo>
                  <a:pt x="31721" y="1604"/>
                </a:lnTo>
                <a:lnTo>
                  <a:pt x="26509" y="0"/>
                </a:lnTo>
                <a:lnTo>
                  <a:pt x="16637" y="0"/>
                </a:lnTo>
                <a:lnTo>
                  <a:pt x="13305" y="421"/>
                </a:lnTo>
                <a:lnTo>
                  <a:pt x="9864" y="1263"/>
                </a:lnTo>
                <a:lnTo>
                  <a:pt x="6423" y="2105"/>
                </a:lnTo>
                <a:lnTo>
                  <a:pt x="3672" y="3034"/>
                </a:lnTo>
                <a:lnTo>
                  <a:pt x="1611" y="4050"/>
                </a:lnTo>
                <a:lnTo>
                  <a:pt x="1611" y="13196"/>
                </a:lnTo>
                <a:lnTo>
                  <a:pt x="2047" y="13196"/>
                </a:lnTo>
                <a:lnTo>
                  <a:pt x="4979" y="11280"/>
                </a:lnTo>
                <a:lnTo>
                  <a:pt x="7985" y="9857"/>
                </a:lnTo>
                <a:lnTo>
                  <a:pt x="11062" y="8928"/>
                </a:lnTo>
                <a:lnTo>
                  <a:pt x="14140" y="7999"/>
                </a:lnTo>
                <a:lnTo>
                  <a:pt x="17000" y="7534"/>
                </a:lnTo>
                <a:lnTo>
                  <a:pt x="23620" y="7534"/>
                </a:lnTo>
                <a:lnTo>
                  <a:pt x="26719" y="8485"/>
                </a:lnTo>
                <a:lnTo>
                  <a:pt x="28941" y="10387"/>
                </a:lnTo>
                <a:lnTo>
                  <a:pt x="31162" y="12289"/>
                </a:lnTo>
                <a:lnTo>
                  <a:pt x="32272" y="14924"/>
                </a:lnTo>
                <a:lnTo>
                  <a:pt x="32272" y="21979"/>
                </a:lnTo>
                <a:lnTo>
                  <a:pt x="31242" y="25413"/>
                </a:lnTo>
                <a:lnTo>
                  <a:pt x="29181" y="28592"/>
                </a:lnTo>
                <a:lnTo>
                  <a:pt x="27119" y="31772"/>
                </a:lnTo>
                <a:lnTo>
                  <a:pt x="23301" y="36061"/>
                </a:lnTo>
                <a:lnTo>
                  <a:pt x="17725" y="41462"/>
                </a:lnTo>
                <a:lnTo>
                  <a:pt x="15084" y="44046"/>
                </a:lnTo>
                <a:lnTo>
                  <a:pt x="12230" y="46645"/>
                </a:lnTo>
                <a:lnTo>
                  <a:pt x="9167" y="49258"/>
                </a:lnTo>
                <a:lnTo>
                  <a:pt x="6104" y="51871"/>
                </a:lnTo>
                <a:lnTo>
                  <a:pt x="3048" y="54485"/>
                </a:lnTo>
                <a:lnTo>
                  <a:pt x="0" y="57098"/>
                </a:lnTo>
                <a:lnTo>
                  <a:pt x="0" y="66200"/>
                </a:lnTo>
                <a:lnTo>
                  <a:pt x="43901" y="66200"/>
                </a:lnTo>
                <a:lnTo>
                  <a:pt x="43901" y="58753"/>
                </a:lnTo>
                <a:lnTo>
                  <a:pt x="9015" y="5875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3" name="object 223"/>
          <p:cNvSpPr/>
          <p:nvPr/>
        </p:nvSpPr>
        <p:spPr>
          <a:xfrm>
            <a:off x="4267605" y="5455347"/>
            <a:ext cx="719491" cy="76013"/>
          </a:xfrm>
          <a:custGeom>
            <a:avLst/>
            <a:gdLst/>
            <a:ahLst/>
            <a:cxnLst/>
            <a:rect l="l" t="t" r="r" b="b"/>
            <a:pathLst>
              <a:path w="791440" h="86148">
                <a:moveTo>
                  <a:pt x="298549" y="69728"/>
                </a:moveTo>
                <a:lnTo>
                  <a:pt x="298680" y="58796"/>
                </a:lnTo>
                <a:lnTo>
                  <a:pt x="297025" y="58796"/>
                </a:lnTo>
                <a:lnTo>
                  <a:pt x="295551" y="58535"/>
                </a:lnTo>
                <a:lnTo>
                  <a:pt x="294259" y="58012"/>
                </a:lnTo>
                <a:lnTo>
                  <a:pt x="292967" y="57490"/>
                </a:lnTo>
                <a:lnTo>
                  <a:pt x="290927" y="55530"/>
                </a:lnTo>
                <a:lnTo>
                  <a:pt x="289969" y="54339"/>
                </a:lnTo>
                <a:lnTo>
                  <a:pt x="289243" y="52764"/>
                </a:lnTo>
                <a:lnTo>
                  <a:pt x="288749" y="50804"/>
                </a:lnTo>
                <a:lnTo>
                  <a:pt x="288256" y="48845"/>
                </a:lnTo>
                <a:lnTo>
                  <a:pt x="290071" y="69728"/>
                </a:lnTo>
                <a:lnTo>
                  <a:pt x="298549" y="69728"/>
                </a:lnTo>
                <a:close/>
              </a:path>
              <a:path w="791440" h="86148">
                <a:moveTo>
                  <a:pt x="290071" y="69728"/>
                </a:moveTo>
                <a:lnTo>
                  <a:pt x="288256" y="48845"/>
                </a:lnTo>
                <a:lnTo>
                  <a:pt x="288009" y="46529"/>
                </a:lnTo>
                <a:lnTo>
                  <a:pt x="288009" y="40867"/>
                </a:lnTo>
                <a:lnTo>
                  <a:pt x="288292" y="38384"/>
                </a:lnTo>
                <a:lnTo>
                  <a:pt x="288858" y="36410"/>
                </a:lnTo>
                <a:lnTo>
                  <a:pt x="289425" y="34436"/>
                </a:lnTo>
                <a:lnTo>
                  <a:pt x="290187" y="32882"/>
                </a:lnTo>
                <a:lnTo>
                  <a:pt x="291145" y="31750"/>
                </a:lnTo>
                <a:lnTo>
                  <a:pt x="292219" y="30530"/>
                </a:lnTo>
                <a:lnTo>
                  <a:pt x="293344" y="29717"/>
                </a:lnTo>
                <a:lnTo>
                  <a:pt x="295697" y="28904"/>
                </a:lnTo>
                <a:lnTo>
                  <a:pt x="297039" y="28701"/>
                </a:lnTo>
                <a:lnTo>
                  <a:pt x="300059" y="28701"/>
                </a:lnTo>
                <a:lnTo>
                  <a:pt x="301467" y="28948"/>
                </a:lnTo>
                <a:lnTo>
                  <a:pt x="302774" y="29441"/>
                </a:lnTo>
                <a:lnTo>
                  <a:pt x="304080" y="29935"/>
                </a:lnTo>
                <a:lnTo>
                  <a:pt x="305198" y="30777"/>
                </a:lnTo>
                <a:lnTo>
                  <a:pt x="306127" y="31968"/>
                </a:lnTo>
                <a:lnTo>
                  <a:pt x="307056" y="33129"/>
                </a:lnTo>
                <a:lnTo>
                  <a:pt x="307782" y="34682"/>
                </a:lnTo>
                <a:lnTo>
                  <a:pt x="308305" y="36628"/>
                </a:lnTo>
                <a:lnTo>
                  <a:pt x="308828" y="38573"/>
                </a:lnTo>
                <a:lnTo>
                  <a:pt x="309089" y="40983"/>
                </a:lnTo>
                <a:lnTo>
                  <a:pt x="309089" y="46964"/>
                </a:lnTo>
                <a:lnTo>
                  <a:pt x="308835" y="49396"/>
                </a:lnTo>
                <a:lnTo>
                  <a:pt x="308327" y="51153"/>
                </a:lnTo>
                <a:lnTo>
                  <a:pt x="307819" y="52909"/>
                </a:lnTo>
                <a:lnTo>
                  <a:pt x="307056" y="54412"/>
                </a:lnTo>
                <a:lnTo>
                  <a:pt x="306040" y="55660"/>
                </a:lnTo>
                <a:lnTo>
                  <a:pt x="304044" y="57599"/>
                </a:lnTo>
                <a:lnTo>
                  <a:pt x="302752" y="58078"/>
                </a:lnTo>
                <a:lnTo>
                  <a:pt x="301460" y="58557"/>
                </a:lnTo>
                <a:lnTo>
                  <a:pt x="300102" y="58796"/>
                </a:lnTo>
                <a:lnTo>
                  <a:pt x="298680" y="58796"/>
                </a:lnTo>
                <a:lnTo>
                  <a:pt x="298549" y="69728"/>
                </a:lnTo>
                <a:lnTo>
                  <a:pt x="307028" y="69728"/>
                </a:lnTo>
                <a:lnTo>
                  <a:pt x="313611" y="67413"/>
                </a:lnTo>
                <a:lnTo>
                  <a:pt x="318301" y="62782"/>
                </a:lnTo>
                <a:lnTo>
                  <a:pt x="322990" y="58150"/>
                </a:lnTo>
                <a:lnTo>
                  <a:pt x="325335" y="51813"/>
                </a:lnTo>
                <a:lnTo>
                  <a:pt x="325335" y="35728"/>
                </a:lnTo>
                <a:lnTo>
                  <a:pt x="323004" y="29383"/>
                </a:lnTo>
                <a:lnTo>
                  <a:pt x="318344" y="24738"/>
                </a:lnTo>
                <a:lnTo>
                  <a:pt x="313684" y="20092"/>
                </a:lnTo>
                <a:lnTo>
                  <a:pt x="307085" y="17769"/>
                </a:lnTo>
                <a:lnTo>
                  <a:pt x="290129" y="17769"/>
                </a:lnTo>
                <a:lnTo>
                  <a:pt x="283560" y="20077"/>
                </a:lnTo>
                <a:lnTo>
                  <a:pt x="278841" y="24694"/>
                </a:lnTo>
                <a:lnTo>
                  <a:pt x="274123" y="29311"/>
                </a:lnTo>
                <a:lnTo>
                  <a:pt x="271763" y="35670"/>
                </a:lnTo>
                <a:lnTo>
                  <a:pt x="271763" y="51813"/>
                </a:lnTo>
                <a:lnTo>
                  <a:pt x="274108" y="58150"/>
                </a:lnTo>
                <a:lnTo>
                  <a:pt x="278797" y="62782"/>
                </a:lnTo>
                <a:lnTo>
                  <a:pt x="283487" y="67413"/>
                </a:lnTo>
                <a:lnTo>
                  <a:pt x="290071" y="69728"/>
                </a:lnTo>
                <a:close/>
              </a:path>
              <a:path w="791440" h="86148">
                <a:moveTo>
                  <a:pt x="414988" y="48249"/>
                </a:moveTo>
                <a:lnTo>
                  <a:pt x="416185" y="47531"/>
                </a:lnTo>
                <a:lnTo>
                  <a:pt x="417753" y="47037"/>
                </a:lnTo>
                <a:lnTo>
                  <a:pt x="419031" y="46630"/>
                </a:lnTo>
                <a:lnTo>
                  <a:pt x="421266" y="36729"/>
                </a:lnTo>
                <a:lnTo>
                  <a:pt x="416969" y="37281"/>
                </a:lnTo>
                <a:lnTo>
                  <a:pt x="414988" y="48249"/>
                </a:lnTo>
                <a:close/>
              </a:path>
              <a:path w="791440" h="86148">
                <a:moveTo>
                  <a:pt x="401246" y="20339"/>
                </a:moveTo>
                <a:lnTo>
                  <a:pt x="401246" y="32142"/>
                </a:lnTo>
                <a:lnTo>
                  <a:pt x="402684" y="32142"/>
                </a:lnTo>
                <a:lnTo>
                  <a:pt x="403961" y="31648"/>
                </a:lnTo>
                <a:lnTo>
                  <a:pt x="406066" y="30944"/>
                </a:lnTo>
                <a:lnTo>
                  <a:pt x="408999" y="30029"/>
                </a:lnTo>
                <a:lnTo>
                  <a:pt x="411931" y="29115"/>
                </a:lnTo>
                <a:lnTo>
                  <a:pt x="414690" y="28657"/>
                </a:lnTo>
                <a:lnTo>
                  <a:pt x="421571" y="28657"/>
                </a:lnTo>
                <a:lnTo>
                  <a:pt x="424823" y="29173"/>
                </a:lnTo>
                <a:lnTo>
                  <a:pt x="427030" y="30204"/>
                </a:lnTo>
                <a:lnTo>
                  <a:pt x="429237" y="31234"/>
                </a:lnTo>
                <a:lnTo>
                  <a:pt x="430340" y="33100"/>
                </a:lnTo>
                <a:lnTo>
                  <a:pt x="430340" y="36061"/>
                </a:lnTo>
                <a:lnTo>
                  <a:pt x="425724" y="36323"/>
                </a:lnTo>
                <a:lnTo>
                  <a:pt x="421266" y="36729"/>
                </a:lnTo>
                <a:lnTo>
                  <a:pt x="419031" y="46630"/>
                </a:lnTo>
                <a:lnTo>
                  <a:pt x="420904" y="46275"/>
                </a:lnTo>
                <a:lnTo>
                  <a:pt x="423372" y="45970"/>
                </a:lnTo>
                <a:lnTo>
                  <a:pt x="425840" y="45665"/>
                </a:lnTo>
                <a:lnTo>
                  <a:pt x="428133" y="45425"/>
                </a:lnTo>
                <a:lnTo>
                  <a:pt x="430253" y="45251"/>
                </a:lnTo>
                <a:lnTo>
                  <a:pt x="430253" y="55443"/>
                </a:lnTo>
                <a:lnTo>
                  <a:pt x="429034" y="56488"/>
                </a:lnTo>
                <a:lnTo>
                  <a:pt x="427618" y="57330"/>
                </a:lnTo>
                <a:lnTo>
                  <a:pt x="426006" y="57969"/>
                </a:lnTo>
                <a:lnTo>
                  <a:pt x="424395" y="58608"/>
                </a:lnTo>
                <a:lnTo>
                  <a:pt x="422805" y="58927"/>
                </a:lnTo>
                <a:lnTo>
                  <a:pt x="419263" y="58927"/>
                </a:lnTo>
                <a:lnTo>
                  <a:pt x="417811" y="58789"/>
                </a:lnTo>
                <a:lnTo>
                  <a:pt x="415953" y="58237"/>
                </a:lnTo>
                <a:lnTo>
                  <a:pt x="414487" y="57229"/>
                </a:lnTo>
                <a:lnTo>
                  <a:pt x="413354" y="56038"/>
                </a:lnTo>
                <a:lnTo>
                  <a:pt x="413006" y="54760"/>
                </a:lnTo>
                <a:lnTo>
                  <a:pt x="412919" y="52917"/>
                </a:lnTo>
                <a:lnTo>
                  <a:pt x="412919" y="51378"/>
                </a:lnTo>
                <a:lnTo>
                  <a:pt x="413333" y="50136"/>
                </a:lnTo>
                <a:lnTo>
                  <a:pt x="414988" y="48249"/>
                </a:lnTo>
                <a:lnTo>
                  <a:pt x="416969" y="37281"/>
                </a:lnTo>
                <a:lnTo>
                  <a:pt x="412672" y="37833"/>
                </a:lnTo>
                <a:lnTo>
                  <a:pt x="409071" y="38762"/>
                </a:lnTo>
                <a:lnTo>
                  <a:pt x="406168" y="40068"/>
                </a:lnTo>
                <a:lnTo>
                  <a:pt x="403235" y="41375"/>
                </a:lnTo>
                <a:lnTo>
                  <a:pt x="400971" y="43161"/>
                </a:lnTo>
                <a:lnTo>
                  <a:pt x="399374" y="45425"/>
                </a:lnTo>
                <a:lnTo>
                  <a:pt x="397777" y="47690"/>
                </a:lnTo>
                <a:lnTo>
                  <a:pt x="396978" y="50608"/>
                </a:lnTo>
                <a:lnTo>
                  <a:pt x="396978" y="58651"/>
                </a:lnTo>
                <a:lnTo>
                  <a:pt x="398546" y="62324"/>
                </a:lnTo>
                <a:lnTo>
                  <a:pt x="401682" y="65199"/>
                </a:lnTo>
                <a:lnTo>
                  <a:pt x="404818" y="68073"/>
                </a:lnTo>
                <a:lnTo>
                  <a:pt x="408708" y="69511"/>
                </a:lnTo>
                <a:lnTo>
                  <a:pt x="415329" y="69511"/>
                </a:lnTo>
                <a:lnTo>
                  <a:pt x="417144" y="69343"/>
                </a:lnTo>
                <a:lnTo>
                  <a:pt x="418798" y="69009"/>
                </a:lnTo>
                <a:lnTo>
                  <a:pt x="420453" y="68676"/>
                </a:lnTo>
                <a:lnTo>
                  <a:pt x="422051" y="68160"/>
                </a:lnTo>
                <a:lnTo>
                  <a:pt x="423589" y="67464"/>
                </a:lnTo>
                <a:lnTo>
                  <a:pt x="425869" y="66229"/>
                </a:lnTo>
                <a:lnTo>
                  <a:pt x="427117" y="65329"/>
                </a:lnTo>
                <a:lnTo>
                  <a:pt x="428366" y="64429"/>
                </a:lnTo>
                <a:lnTo>
                  <a:pt x="430253" y="63021"/>
                </a:lnTo>
                <a:lnTo>
                  <a:pt x="430253" y="68204"/>
                </a:lnTo>
                <a:lnTo>
                  <a:pt x="445802" y="68204"/>
                </a:lnTo>
                <a:lnTo>
                  <a:pt x="445802" y="29064"/>
                </a:lnTo>
                <a:lnTo>
                  <a:pt x="443820" y="24759"/>
                </a:lnTo>
                <a:lnTo>
                  <a:pt x="439857" y="22016"/>
                </a:lnTo>
                <a:lnTo>
                  <a:pt x="435893" y="19272"/>
                </a:lnTo>
                <a:lnTo>
                  <a:pt x="429455" y="17900"/>
                </a:lnTo>
                <a:lnTo>
                  <a:pt x="416795" y="17900"/>
                </a:lnTo>
                <a:lnTo>
                  <a:pt x="413057" y="18198"/>
                </a:lnTo>
                <a:lnTo>
                  <a:pt x="409326" y="18793"/>
                </a:lnTo>
                <a:lnTo>
                  <a:pt x="405594" y="19388"/>
                </a:lnTo>
                <a:lnTo>
                  <a:pt x="402901" y="19903"/>
                </a:lnTo>
                <a:lnTo>
                  <a:pt x="401246" y="20339"/>
                </a:lnTo>
                <a:close/>
              </a:path>
              <a:path w="791440" h="86148">
                <a:moveTo>
                  <a:pt x="482016" y="30850"/>
                </a:moveTo>
                <a:lnTo>
                  <a:pt x="483461" y="30617"/>
                </a:lnTo>
                <a:lnTo>
                  <a:pt x="486887" y="30617"/>
                </a:lnTo>
                <a:lnTo>
                  <a:pt x="488448" y="30864"/>
                </a:lnTo>
                <a:lnTo>
                  <a:pt x="491533" y="32635"/>
                </a:lnTo>
                <a:lnTo>
                  <a:pt x="492607" y="34639"/>
                </a:lnTo>
                <a:lnTo>
                  <a:pt x="492955" y="36083"/>
                </a:lnTo>
                <a:lnTo>
                  <a:pt x="493159" y="38043"/>
                </a:lnTo>
                <a:lnTo>
                  <a:pt x="493362" y="40003"/>
                </a:lnTo>
                <a:lnTo>
                  <a:pt x="493464" y="41970"/>
                </a:lnTo>
                <a:lnTo>
                  <a:pt x="493464" y="68204"/>
                </a:lnTo>
                <a:lnTo>
                  <a:pt x="509230" y="68204"/>
                </a:lnTo>
                <a:lnTo>
                  <a:pt x="509230" y="30240"/>
                </a:lnTo>
                <a:lnTo>
                  <a:pt x="507742" y="25638"/>
                </a:lnTo>
                <a:lnTo>
                  <a:pt x="504766" y="22560"/>
                </a:lnTo>
                <a:lnTo>
                  <a:pt x="501790" y="19482"/>
                </a:lnTo>
                <a:lnTo>
                  <a:pt x="497660" y="17943"/>
                </a:lnTo>
                <a:lnTo>
                  <a:pt x="489239" y="17943"/>
                </a:lnTo>
                <a:lnTo>
                  <a:pt x="486386" y="18524"/>
                </a:lnTo>
                <a:lnTo>
                  <a:pt x="483817" y="19686"/>
                </a:lnTo>
                <a:lnTo>
                  <a:pt x="481247" y="20847"/>
                </a:lnTo>
                <a:lnTo>
                  <a:pt x="478569" y="22516"/>
                </a:lnTo>
                <a:lnTo>
                  <a:pt x="475781" y="24694"/>
                </a:lnTo>
                <a:lnTo>
                  <a:pt x="475781" y="19294"/>
                </a:lnTo>
                <a:lnTo>
                  <a:pt x="460102" y="19294"/>
                </a:lnTo>
                <a:lnTo>
                  <a:pt x="460102" y="68204"/>
                </a:lnTo>
                <a:lnTo>
                  <a:pt x="475781" y="68204"/>
                </a:lnTo>
                <a:lnTo>
                  <a:pt x="475781" y="33535"/>
                </a:lnTo>
                <a:lnTo>
                  <a:pt x="477494" y="32519"/>
                </a:lnTo>
                <a:lnTo>
                  <a:pt x="479084" y="31779"/>
                </a:lnTo>
                <a:lnTo>
                  <a:pt x="480550" y="31314"/>
                </a:lnTo>
                <a:lnTo>
                  <a:pt x="482016" y="30850"/>
                </a:lnTo>
                <a:close/>
              </a:path>
              <a:path w="791440" h="86148">
                <a:moveTo>
                  <a:pt x="536042" y="48249"/>
                </a:moveTo>
                <a:lnTo>
                  <a:pt x="537239" y="47531"/>
                </a:lnTo>
                <a:lnTo>
                  <a:pt x="538807" y="47037"/>
                </a:lnTo>
                <a:lnTo>
                  <a:pt x="540085" y="46630"/>
                </a:lnTo>
                <a:lnTo>
                  <a:pt x="542321" y="36729"/>
                </a:lnTo>
                <a:lnTo>
                  <a:pt x="538023" y="37281"/>
                </a:lnTo>
                <a:lnTo>
                  <a:pt x="536042" y="48249"/>
                </a:lnTo>
                <a:close/>
              </a:path>
              <a:path w="791440" h="86148">
                <a:moveTo>
                  <a:pt x="522301" y="20339"/>
                </a:moveTo>
                <a:lnTo>
                  <a:pt x="522301" y="32142"/>
                </a:lnTo>
                <a:lnTo>
                  <a:pt x="523738" y="32142"/>
                </a:lnTo>
                <a:lnTo>
                  <a:pt x="525015" y="31648"/>
                </a:lnTo>
                <a:lnTo>
                  <a:pt x="527120" y="30944"/>
                </a:lnTo>
                <a:lnTo>
                  <a:pt x="530053" y="30029"/>
                </a:lnTo>
                <a:lnTo>
                  <a:pt x="532986" y="29115"/>
                </a:lnTo>
                <a:lnTo>
                  <a:pt x="535744" y="28657"/>
                </a:lnTo>
                <a:lnTo>
                  <a:pt x="542625" y="28657"/>
                </a:lnTo>
                <a:lnTo>
                  <a:pt x="545878" y="29173"/>
                </a:lnTo>
                <a:lnTo>
                  <a:pt x="548084" y="30204"/>
                </a:lnTo>
                <a:lnTo>
                  <a:pt x="550291" y="31234"/>
                </a:lnTo>
                <a:lnTo>
                  <a:pt x="551394" y="33100"/>
                </a:lnTo>
                <a:lnTo>
                  <a:pt x="551394" y="36061"/>
                </a:lnTo>
                <a:lnTo>
                  <a:pt x="546778" y="36323"/>
                </a:lnTo>
                <a:lnTo>
                  <a:pt x="542321" y="36729"/>
                </a:lnTo>
                <a:lnTo>
                  <a:pt x="540085" y="46630"/>
                </a:lnTo>
                <a:lnTo>
                  <a:pt x="541958" y="46275"/>
                </a:lnTo>
                <a:lnTo>
                  <a:pt x="544426" y="45970"/>
                </a:lnTo>
                <a:lnTo>
                  <a:pt x="546894" y="45665"/>
                </a:lnTo>
                <a:lnTo>
                  <a:pt x="549187" y="45425"/>
                </a:lnTo>
                <a:lnTo>
                  <a:pt x="551307" y="45251"/>
                </a:lnTo>
                <a:lnTo>
                  <a:pt x="551307" y="55443"/>
                </a:lnTo>
                <a:lnTo>
                  <a:pt x="550087" y="56488"/>
                </a:lnTo>
                <a:lnTo>
                  <a:pt x="548672" y="57330"/>
                </a:lnTo>
                <a:lnTo>
                  <a:pt x="547061" y="57969"/>
                </a:lnTo>
                <a:lnTo>
                  <a:pt x="545449" y="58608"/>
                </a:lnTo>
                <a:lnTo>
                  <a:pt x="543860" y="58927"/>
                </a:lnTo>
                <a:lnTo>
                  <a:pt x="540317" y="58927"/>
                </a:lnTo>
                <a:lnTo>
                  <a:pt x="538865" y="58789"/>
                </a:lnTo>
                <a:lnTo>
                  <a:pt x="537007" y="58237"/>
                </a:lnTo>
                <a:lnTo>
                  <a:pt x="535541" y="57229"/>
                </a:lnTo>
                <a:lnTo>
                  <a:pt x="534408" y="56038"/>
                </a:lnTo>
                <a:lnTo>
                  <a:pt x="534060" y="54760"/>
                </a:lnTo>
                <a:lnTo>
                  <a:pt x="533973" y="52917"/>
                </a:lnTo>
                <a:lnTo>
                  <a:pt x="533973" y="51378"/>
                </a:lnTo>
                <a:lnTo>
                  <a:pt x="534387" y="50136"/>
                </a:lnTo>
                <a:lnTo>
                  <a:pt x="536042" y="48249"/>
                </a:lnTo>
                <a:lnTo>
                  <a:pt x="538023" y="37281"/>
                </a:lnTo>
                <a:lnTo>
                  <a:pt x="533726" y="37833"/>
                </a:lnTo>
                <a:lnTo>
                  <a:pt x="530125" y="38762"/>
                </a:lnTo>
                <a:lnTo>
                  <a:pt x="527222" y="40068"/>
                </a:lnTo>
                <a:lnTo>
                  <a:pt x="524289" y="41375"/>
                </a:lnTo>
                <a:lnTo>
                  <a:pt x="522025" y="43161"/>
                </a:lnTo>
                <a:lnTo>
                  <a:pt x="520428" y="45425"/>
                </a:lnTo>
                <a:lnTo>
                  <a:pt x="518831" y="47690"/>
                </a:lnTo>
                <a:lnTo>
                  <a:pt x="518032" y="50608"/>
                </a:lnTo>
                <a:lnTo>
                  <a:pt x="518032" y="58651"/>
                </a:lnTo>
                <a:lnTo>
                  <a:pt x="519600" y="62324"/>
                </a:lnTo>
                <a:lnTo>
                  <a:pt x="522736" y="65199"/>
                </a:lnTo>
                <a:lnTo>
                  <a:pt x="525872" y="68073"/>
                </a:lnTo>
                <a:lnTo>
                  <a:pt x="529763" y="69511"/>
                </a:lnTo>
                <a:lnTo>
                  <a:pt x="536383" y="69511"/>
                </a:lnTo>
                <a:lnTo>
                  <a:pt x="538197" y="69343"/>
                </a:lnTo>
                <a:lnTo>
                  <a:pt x="539852" y="69009"/>
                </a:lnTo>
                <a:lnTo>
                  <a:pt x="541507" y="68676"/>
                </a:lnTo>
                <a:lnTo>
                  <a:pt x="543105" y="68160"/>
                </a:lnTo>
                <a:lnTo>
                  <a:pt x="544643" y="67464"/>
                </a:lnTo>
                <a:lnTo>
                  <a:pt x="546923" y="66229"/>
                </a:lnTo>
                <a:lnTo>
                  <a:pt x="548171" y="65329"/>
                </a:lnTo>
                <a:lnTo>
                  <a:pt x="549420" y="64429"/>
                </a:lnTo>
                <a:lnTo>
                  <a:pt x="551307" y="63021"/>
                </a:lnTo>
                <a:lnTo>
                  <a:pt x="551307" y="68204"/>
                </a:lnTo>
                <a:lnTo>
                  <a:pt x="566856" y="68204"/>
                </a:lnTo>
                <a:lnTo>
                  <a:pt x="566856" y="29064"/>
                </a:lnTo>
                <a:lnTo>
                  <a:pt x="564874" y="24759"/>
                </a:lnTo>
                <a:lnTo>
                  <a:pt x="560911" y="22016"/>
                </a:lnTo>
                <a:lnTo>
                  <a:pt x="556947" y="19272"/>
                </a:lnTo>
                <a:lnTo>
                  <a:pt x="550509" y="17900"/>
                </a:lnTo>
                <a:lnTo>
                  <a:pt x="537849" y="17900"/>
                </a:lnTo>
                <a:lnTo>
                  <a:pt x="534111" y="18198"/>
                </a:lnTo>
                <a:lnTo>
                  <a:pt x="530380" y="18793"/>
                </a:lnTo>
                <a:lnTo>
                  <a:pt x="526648" y="19388"/>
                </a:lnTo>
                <a:lnTo>
                  <a:pt x="523955" y="19903"/>
                </a:lnTo>
                <a:lnTo>
                  <a:pt x="522301" y="20339"/>
                </a:lnTo>
                <a:close/>
              </a:path>
              <a:path w="791440" h="86148">
                <a:moveTo>
                  <a:pt x="581156" y="435"/>
                </a:moveTo>
                <a:lnTo>
                  <a:pt x="581156" y="68204"/>
                </a:lnTo>
                <a:lnTo>
                  <a:pt x="596835" y="68204"/>
                </a:lnTo>
                <a:lnTo>
                  <a:pt x="596835" y="435"/>
                </a:lnTo>
                <a:lnTo>
                  <a:pt x="581156" y="435"/>
                </a:lnTo>
                <a:close/>
              </a:path>
              <a:path w="791440" h="86148">
                <a:moveTo>
                  <a:pt x="660235" y="19294"/>
                </a:moveTo>
                <a:lnTo>
                  <a:pt x="644120" y="19294"/>
                </a:lnTo>
                <a:lnTo>
                  <a:pt x="632970" y="50913"/>
                </a:lnTo>
                <a:lnTo>
                  <a:pt x="621254" y="19294"/>
                </a:lnTo>
                <a:lnTo>
                  <a:pt x="604791" y="19294"/>
                </a:lnTo>
                <a:lnTo>
                  <a:pt x="623824" y="67855"/>
                </a:lnTo>
                <a:lnTo>
                  <a:pt x="616071" y="86148"/>
                </a:lnTo>
                <a:lnTo>
                  <a:pt x="633057" y="86148"/>
                </a:lnTo>
                <a:lnTo>
                  <a:pt x="660235" y="19294"/>
                </a:lnTo>
                <a:close/>
              </a:path>
              <a:path w="791440" h="86148">
                <a:moveTo>
                  <a:pt x="710738" y="52699"/>
                </a:moveTo>
                <a:lnTo>
                  <a:pt x="710738" y="49244"/>
                </a:lnTo>
                <a:lnTo>
                  <a:pt x="709751" y="46362"/>
                </a:lnTo>
                <a:lnTo>
                  <a:pt x="707776" y="44054"/>
                </a:lnTo>
                <a:lnTo>
                  <a:pt x="705802" y="41745"/>
                </a:lnTo>
                <a:lnTo>
                  <a:pt x="702753" y="40054"/>
                </a:lnTo>
                <a:lnTo>
                  <a:pt x="698630" y="38980"/>
                </a:lnTo>
                <a:lnTo>
                  <a:pt x="696772" y="38515"/>
                </a:lnTo>
                <a:lnTo>
                  <a:pt x="694921" y="38130"/>
                </a:lnTo>
                <a:lnTo>
                  <a:pt x="693077" y="37825"/>
                </a:lnTo>
                <a:lnTo>
                  <a:pt x="691233" y="37521"/>
                </a:lnTo>
                <a:lnTo>
                  <a:pt x="689513" y="37209"/>
                </a:lnTo>
                <a:lnTo>
                  <a:pt x="687916" y="36889"/>
                </a:lnTo>
                <a:lnTo>
                  <a:pt x="685012" y="36279"/>
                </a:lnTo>
                <a:lnTo>
                  <a:pt x="683169" y="35670"/>
                </a:lnTo>
                <a:lnTo>
                  <a:pt x="681601" y="34450"/>
                </a:lnTo>
                <a:lnTo>
                  <a:pt x="681209" y="32403"/>
                </a:lnTo>
                <a:lnTo>
                  <a:pt x="681209" y="31126"/>
                </a:lnTo>
                <a:lnTo>
                  <a:pt x="682073" y="30138"/>
                </a:lnTo>
                <a:lnTo>
                  <a:pt x="683800" y="29441"/>
                </a:lnTo>
                <a:lnTo>
                  <a:pt x="685528" y="28745"/>
                </a:lnTo>
                <a:lnTo>
                  <a:pt x="687655" y="28396"/>
                </a:lnTo>
                <a:lnTo>
                  <a:pt x="693229" y="28396"/>
                </a:lnTo>
                <a:lnTo>
                  <a:pt x="696242" y="28897"/>
                </a:lnTo>
                <a:lnTo>
                  <a:pt x="699218" y="29899"/>
                </a:lnTo>
                <a:lnTo>
                  <a:pt x="702194" y="30900"/>
                </a:lnTo>
                <a:lnTo>
                  <a:pt x="704844" y="32200"/>
                </a:lnTo>
                <a:lnTo>
                  <a:pt x="707167" y="33797"/>
                </a:lnTo>
                <a:lnTo>
                  <a:pt x="708517" y="33797"/>
                </a:lnTo>
                <a:lnTo>
                  <a:pt x="708517" y="21428"/>
                </a:lnTo>
                <a:lnTo>
                  <a:pt x="706630" y="20586"/>
                </a:lnTo>
                <a:lnTo>
                  <a:pt x="704009" y="19794"/>
                </a:lnTo>
                <a:lnTo>
                  <a:pt x="700655" y="19054"/>
                </a:lnTo>
                <a:lnTo>
                  <a:pt x="697302" y="18314"/>
                </a:lnTo>
                <a:lnTo>
                  <a:pt x="693796" y="17943"/>
                </a:lnTo>
                <a:lnTo>
                  <a:pt x="682414" y="17943"/>
                </a:lnTo>
                <a:lnTo>
                  <a:pt x="676324" y="19504"/>
                </a:lnTo>
                <a:lnTo>
                  <a:pt x="671866" y="22625"/>
                </a:lnTo>
                <a:lnTo>
                  <a:pt x="667410" y="25747"/>
                </a:lnTo>
                <a:lnTo>
                  <a:pt x="665181" y="29659"/>
                </a:lnTo>
                <a:lnTo>
                  <a:pt x="665181" y="38022"/>
                </a:lnTo>
                <a:lnTo>
                  <a:pt x="666255" y="41077"/>
                </a:lnTo>
                <a:lnTo>
                  <a:pt x="668404" y="43531"/>
                </a:lnTo>
                <a:lnTo>
                  <a:pt x="670553" y="45984"/>
                </a:lnTo>
                <a:lnTo>
                  <a:pt x="673848" y="47792"/>
                </a:lnTo>
                <a:lnTo>
                  <a:pt x="678291" y="48953"/>
                </a:lnTo>
                <a:lnTo>
                  <a:pt x="679917" y="49389"/>
                </a:lnTo>
                <a:lnTo>
                  <a:pt x="681724" y="49759"/>
                </a:lnTo>
                <a:lnTo>
                  <a:pt x="683713" y="50064"/>
                </a:lnTo>
                <a:lnTo>
                  <a:pt x="685702" y="50369"/>
                </a:lnTo>
                <a:lnTo>
                  <a:pt x="687277" y="50652"/>
                </a:lnTo>
                <a:lnTo>
                  <a:pt x="688439" y="50913"/>
                </a:lnTo>
                <a:lnTo>
                  <a:pt x="690878" y="51407"/>
                </a:lnTo>
                <a:lnTo>
                  <a:pt x="692533" y="51922"/>
                </a:lnTo>
                <a:lnTo>
                  <a:pt x="693404" y="52459"/>
                </a:lnTo>
                <a:lnTo>
                  <a:pt x="694710" y="53860"/>
                </a:lnTo>
                <a:lnTo>
                  <a:pt x="694710" y="56386"/>
                </a:lnTo>
                <a:lnTo>
                  <a:pt x="693970" y="57395"/>
                </a:lnTo>
                <a:lnTo>
                  <a:pt x="692489" y="58078"/>
                </a:lnTo>
                <a:lnTo>
                  <a:pt x="691008" y="58760"/>
                </a:lnTo>
                <a:lnTo>
                  <a:pt x="688729" y="59101"/>
                </a:lnTo>
                <a:lnTo>
                  <a:pt x="683299" y="59101"/>
                </a:lnTo>
                <a:lnTo>
                  <a:pt x="681092" y="58862"/>
                </a:lnTo>
                <a:lnTo>
                  <a:pt x="679031" y="58382"/>
                </a:lnTo>
                <a:lnTo>
                  <a:pt x="676969" y="57903"/>
                </a:lnTo>
                <a:lnTo>
                  <a:pt x="675126" y="57330"/>
                </a:lnTo>
                <a:lnTo>
                  <a:pt x="673500" y="56662"/>
                </a:lnTo>
                <a:lnTo>
                  <a:pt x="671613" y="55907"/>
                </a:lnTo>
                <a:lnTo>
                  <a:pt x="670153" y="55203"/>
                </a:lnTo>
                <a:lnTo>
                  <a:pt x="668092" y="53897"/>
                </a:lnTo>
                <a:lnTo>
                  <a:pt x="666401" y="52743"/>
                </a:lnTo>
                <a:lnTo>
                  <a:pt x="664963" y="52743"/>
                </a:lnTo>
                <a:lnTo>
                  <a:pt x="664963" y="65634"/>
                </a:lnTo>
                <a:lnTo>
                  <a:pt x="667112" y="66621"/>
                </a:lnTo>
                <a:lnTo>
                  <a:pt x="669958" y="67522"/>
                </a:lnTo>
                <a:lnTo>
                  <a:pt x="673500" y="68335"/>
                </a:lnTo>
                <a:lnTo>
                  <a:pt x="677042" y="69147"/>
                </a:lnTo>
                <a:lnTo>
                  <a:pt x="680991" y="69554"/>
                </a:lnTo>
                <a:lnTo>
                  <a:pt x="693215" y="69554"/>
                </a:lnTo>
                <a:lnTo>
                  <a:pt x="699414" y="68008"/>
                </a:lnTo>
                <a:lnTo>
                  <a:pt x="703944" y="64915"/>
                </a:lnTo>
                <a:lnTo>
                  <a:pt x="708473" y="61823"/>
                </a:lnTo>
                <a:lnTo>
                  <a:pt x="710738" y="57751"/>
                </a:lnTo>
                <a:lnTo>
                  <a:pt x="710738" y="52699"/>
                </a:lnTo>
                <a:close/>
              </a:path>
              <a:path w="791440" h="86148">
                <a:moveTo>
                  <a:pt x="719200" y="19294"/>
                </a:moveTo>
                <a:lnTo>
                  <a:pt x="719200" y="68204"/>
                </a:lnTo>
                <a:lnTo>
                  <a:pt x="734879" y="68204"/>
                </a:lnTo>
                <a:lnTo>
                  <a:pt x="734879" y="19294"/>
                </a:lnTo>
                <a:lnTo>
                  <a:pt x="719200" y="19294"/>
                </a:lnTo>
                <a:close/>
              </a:path>
              <a:path w="791440" h="86148">
                <a:moveTo>
                  <a:pt x="718764" y="435"/>
                </a:moveTo>
                <a:lnTo>
                  <a:pt x="718764" y="12325"/>
                </a:lnTo>
                <a:lnTo>
                  <a:pt x="735315" y="12325"/>
                </a:lnTo>
                <a:lnTo>
                  <a:pt x="735315" y="435"/>
                </a:lnTo>
                <a:lnTo>
                  <a:pt x="718764" y="435"/>
                </a:lnTo>
                <a:close/>
              </a:path>
              <a:path w="791440" h="86148">
                <a:moveTo>
                  <a:pt x="791440" y="52699"/>
                </a:moveTo>
                <a:lnTo>
                  <a:pt x="791440" y="49244"/>
                </a:lnTo>
                <a:lnTo>
                  <a:pt x="790454" y="46362"/>
                </a:lnTo>
                <a:lnTo>
                  <a:pt x="788479" y="44054"/>
                </a:lnTo>
                <a:lnTo>
                  <a:pt x="786505" y="41745"/>
                </a:lnTo>
                <a:lnTo>
                  <a:pt x="783456" y="40054"/>
                </a:lnTo>
                <a:lnTo>
                  <a:pt x="779333" y="38980"/>
                </a:lnTo>
                <a:lnTo>
                  <a:pt x="777475" y="38515"/>
                </a:lnTo>
                <a:lnTo>
                  <a:pt x="775623" y="38130"/>
                </a:lnTo>
                <a:lnTo>
                  <a:pt x="773780" y="37826"/>
                </a:lnTo>
                <a:lnTo>
                  <a:pt x="771936" y="37521"/>
                </a:lnTo>
                <a:lnTo>
                  <a:pt x="770216" y="37209"/>
                </a:lnTo>
                <a:lnTo>
                  <a:pt x="768619" y="36889"/>
                </a:lnTo>
                <a:lnTo>
                  <a:pt x="765715" y="36279"/>
                </a:lnTo>
                <a:lnTo>
                  <a:pt x="763871" y="35670"/>
                </a:lnTo>
                <a:lnTo>
                  <a:pt x="762303" y="34450"/>
                </a:lnTo>
                <a:lnTo>
                  <a:pt x="761911" y="32403"/>
                </a:lnTo>
                <a:lnTo>
                  <a:pt x="761911" y="31126"/>
                </a:lnTo>
                <a:lnTo>
                  <a:pt x="762775" y="30138"/>
                </a:lnTo>
                <a:lnTo>
                  <a:pt x="764503" y="29442"/>
                </a:lnTo>
                <a:lnTo>
                  <a:pt x="766230" y="28745"/>
                </a:lnTo>
                <a:lnTo>
                  <a:pt x="768357" y="28397"/>
                </a:lnTo>
                <a:lnTo>
                  <a:pt x="773932" y="28397"/>
                </a:lnTo>
                <a:lnTo>
                  <a:pt x="776945" y="28897"/>
                </a:lnTo>
                <a:lnTo>
                  <a:pt x="779921" y="29899"/>
                </a:lnTo>
                <a:lnTo>
                  <a:pt x="782897" y="30901"/>
                </a:lnTo>
                <a:lnTo>
                  <a:pt x="785547" y="32200"/>
                </a:lnTo>
                <a:lnTo>
                  <a:pt x="787870" y="33797"/>
                </a:lnTo>
                <a:lnTo>
                  <a:pt x="789219" y="33797"/>
                </a:lnTo>
                <a:lnTo>
                  <a:pt x="789219" y="21428"/>
                </a:lnTo>
                <a:lnTo>
                  <a:pt x="787332" y="20586"/>
                </a:lnTo>
                <a:lnTo>
                  <a:pt x="784712" y="19795"/>
                </a:lnTo>
                <a:lnTo>
                  <a:pt x="781358" y="19054"/>
                </a:lnTo>
                <a:lnTo>
                  <a:pt x="778004" y="18314"/>
                </a:lnTo>
                <a:lnTo>
                  <a:pt x="774498" y="17944"/>
                </a:lnTo>
                <a:lnTo>
                  <a:pt x="763116" y="17944"/>
                </a:lnTo>
                <a:lnTo>
                  <a:pt x="757026" y="19504"/>
                </a:lnTo>
                <a:lnTo>
                  <a:pt x="752569" y="22626"/>
                </a:lnTo>
                <a:lnTo>
                  <a:pt x="748112" y="25747"/>
                </a:lnTo>
                <a:lnTo>
                  <a:pt x="745884" y="29659"/>
                </a:lnTo>
                <a:lnTo>
                  <a:pt x="745884" y="38022"/>
                </a:lnTo>
                <a:lnTo>
                  <a:pt x="746958" y="41077"/>
                </a:lnTo>
                <a:lnTo>
                  <a:pt x="749107" y="43531"/>
                </a:lnTo>
                <a:lnTo>
                  <a:pt x="751255" y="45985"/>
                </a:lnTo>
                <a:lnTo>
                  <a:pt x="754551" y="47792"/>
                </a:lnTo>
                <a:lnTo>
                  <a:pt x="758993" y="48954"/>
                </a:lnTo>
                <a:lnTo>
                  <a:pt x="760619" y="49389"/>
                </a:lnTo>
                <a:lnTo>
                  <a:pt x="762427" y="49759"/>
                </a:lnTo>
                <a:lnTo>
                  <a:pt x="764416" y="50064"/>
                </a:lnTo>
                <a:lnTo>
                  <a:pt x="766405" y="50369"/>
                </a:lnTo>
                <a:lnTo>
                  <a:pt x="767980" y="50652"/>
                </a:lnTo>
                <a:lnTo>
                  <a:pt x="769141" y="50914"/>
                </a:lnTo>
                <a:lnTo>
                  <a:pt x="771580" y="51407"/>
                </a:lnTo>
                <a:lnTo>
                  <a:pt x="773235" y="51922"/>
                </a:lnTo>
                <a:lnTo>
                  <a:pt x="774107" y="52459"/>
                </a:lnTo>
                <a:lnTo>
                  <a:pt x="775413" y="53860"/>
                </a:lnTo>
                <a:lnTo>
                  <a:pt x="775413" y="56387"/>
                </a:lnTo>
                <a:lnTo>
                  <a:pt x="774673" y="57396"/>
                </a:lnTo>
                <a:lnTo>
                  <a:pt x="773192" y="58078"/>
                </a:lnTo>
                <a:lnTo>
                  <a:pt x="771711" y="58760"/>
                </a:lnTo>
                <a:lnTo>
                  <a:pt x="769432" y="59102"/>
                </a:lnTo>
                <a:lnTo>
                  <a:pt x="764002" y="59102"/>
                </a:lnTo>
                <a:lnTo>
                  <a:pt x="761795" y="58862"/>
                </a:lnTo>
                <a:lnTo>
                  <a:pt x="759734" y="58383"/>
                </a:lnTo>
                <a:lnTo>
                  <a:pt x="757672" y="57904"/>
                </a:lnTo>
                <a:lnTo>
                  <a:pt x="755828" y="57330"/>
                </a:lnTo>
                <a:lnTo>
                  <a:pt x="754203" y="56663"/>
                </a:lnTo>
                <a:lnTo>
                  <a:pt x="752315" y="55907"/>
                </a:lnTo>
                <a:lnTo>
                  <a:pt x="750856" y="55204"/>
                </a:lnTo>
                <a:lnTo>
                  <a:pt x="748795" y="53897"/>
                </a:lnTo>
                <a:lnTo>
                  <a:pt x="747103" y="52743"/>
                </a:lnTo>
                <a:lnTo>
                  <a:pt x="745666" y="52743"/>
                </a:lnTo>
                <a:lnTo>
                  <a:pt x="745666" y="65634"/>
                </a:lnTo>
                <a:lnTo>
                  <a:pt x="747815" y="66622"/>
                </a:lnTo>
                <a:lnTo>
                  <a:pt x="750660" y="67522"/>
                </a:lnTo>
                <a:lnTo>
                  <a:pt x="754203" y="68335"/>
                </a:lnTo>
                <a:lnTo>
                  <a:pt x="757745" y="69148"/>
                </a:lnTo>
                <a:lnTo>
                  <a:pt x="761694" y="69554"/>
                </a:lnTo>
                <a:lnTo>
                  <a:pt x="773918" y="69554"/>
                </a:lnTo>
                <a:lnTo>
                  <a:pt x="780117" y="68008"/>
                </a:lnTo>
                <a:lnTo>
                  <a:pt x="784647" y="64916"/>
                </a:lnTo>
                <a:lnTo>
                  <a:pt x="789176" y="61823"/>
                </a:lnTo>
                <a:lnTo>
                  <a:pt x="791440" y="57751"/>
                </a:lnTo>
                <a:lnTo>
                  <a:pt x="791440" y="52699"/>
                </a:lnTo>
                <a:close/>
              </a:path>
              <a:path w="791440" h="86148">
                <a:moveTo>
                  <a:pt x="348737" y="0"/>
                </a:moveTo>
                <a:lnTo>
                  <a:pt x="343925" y="1495"/>
                </a:lnTo>
                <a:lnTo>
                  <a:pt x="340745" y="4485"/>
                </a:lnTo>
                <a:lnTo>
                  <a:pt x="337566" y="7476"/>
                </a:lnTo>
                <a:lnTo>
                  <a:pt x="335976" y="11962"/>
                </a:lnTo>
                <a:lnTo>
                  <a:pt x="335976" y="19294"/>
                </a:lnTo>
                <a:lnTo>
                  <a:pt x="329269" y="19294"/>
                </a:lnTo>
                <a:lnTo>
                  <a:pt x="329269" y="29921"/>
                </a:lnTo>
                <a:lnTo>
                  <a:pt x="335976" y="29921"/>
                </a:lnTo>
                <a:lnTo>
                  <a:pt x="335976" y="68204"/>
                </a:lnTo>
                <a:lnTo>
                  <a:pt x="351656" y="68204"/>
                </a:lnTo>
                <a:lnTo>
                  <a:pt x="351656" y="29921"/>
                </a:lnTo>
                <a:lnTo>
                  <a:pt x="363241" y="29921"/>
                </a:lnTo>
                <a:lnTo>
                  <a:pt x="363241" y="19294"/>
                </a:lnTo>
                <a:lnTo>
                  <a:pt x="351133" y="19294"/>
                </a:lnTo>
                <a:lnTo>
                  <a:pt x="351133" y="15737"/>
                </a:lnTo>
                <a:lnTo>
                  <a:pt x="351677" y="13603"/>
                </a:lnTo>
                <a:lnTo>
                  <a:pt x="353855" y="11396"/>
                </a:lnTo>
                <a:lnTo>
                  <a:pt x="355938" y="10844"/>
                </a:lnTo>
                <a:lnTo>
                  <a:pt x="360294" y="10844"/>
                </a:lnTo>
                <a:lnTo>
                  <a:pt x="361491" y="10975"/>
                </a:lnTo>
                <a:lnTo>
                  <a:pt x="362609" y="11236"/>
                </a:lnTo>
                <a:lnTo>
                  <a:pt x="364635" y="11730"/>
                </a:lnTo>
                <a:lnTo>
                  <a:pt x="366507" y="11933"/>
                </a:lnTo>
                <a:lnTo>
                  <a:pt x="366507" y="871"/>
                </a:lnTo>
                <a:lnTo>
                  <a:pt x="365055" y="609"/>
                </a:lnTo>
                <a:lnTo>
                  <a:pt x="363386" y="399"/>
                </a:lnTo>
                <a:lnTo>
                  <a:pt x="361499" y="239"/>
                </a:lnTo>
                <a:lnTo>
                  <a:pt x="359611" y="79"/>
                </a:lnTo>
                <a:lnTo>
                  <a:pt x="357506" y="0"/>
                </a:lnTo>
                <a:lnTo>
                  <a:pt x="348737" y="0"/>
                </a:lnTo>
                <a:close/>
              </a:path>
              <a:path w="791440" h="86148">
                <a:moveTo>
                  <a:pt x="20252" y="68204"/>
                </a:moveTo>
                <a:lnTo>
                  <a:pt x="36977" y="68204"/>
                </a:lnTo>
                <a:lnTo>
                  <a:pt x="36977" y="15896"/>
                </a:lnTo>
                <a:lnTo>
                  <a:pt x="57229" y="15896"/>
                </a:lnTo>
                <a:lnTo>
                  <a:pt x="57229" y="3353"/>
                </a:lnTo>
                <a:lnTo>
                  <a:pt x="0" y="3353"/>
                </a:lnTo>
                <a:lnTo>
                  <a:pt x="0" y="15896"/>
                </a:lnTo>
                <a:lnTo>
                  <a:pt x="20252" y="15896"/>
                </a:lnTo>
                <a:lnTo>
                  <a:pt x="20252" y="68204"/>
                </a:lnTo>
                <a:close/>
              </a:path>
              <a:path w="791440" h="86148">
                <a:moveTo>
                  <a:pt x="65083" y="19294"/>
                </a:moveTo>
                <a:lnTo>
                  <a:pt x="65083" y="68204"/>
                </a:lnTo>
                <a:lnTo>
                  <a:pt x="80763" y="68204"/>
                </a:lnTo>
                <a:lnTo>
                  <a:pt x="80763" y="19294"/>
                </a:lnTo>
                <a:lnTo>
                  <a:pt x="65083" y="19294"/>
                </a:lnTo>
                <a:close/>
              </a:path>
              <a:path w="791440" h="86148">
                <a:moveTo>
                  <a:pt x="64648" y="435"/>
                </a:moveTo>
                <a:lnTo>
                  <a:pt x="64648" y="12325"/>
                </a:lnTo>
                <a:lnTo>
                  <a:pt x="81198" y="12325"/>
                </a:lnTo>
                <a:lnTo>
                  <a:pt x="81198" y="435"/>
                </a:lnTo>
                <a:lnTo>
                  <a:pt x="64648" y="435"/>
                </a:lnTo>
                <a:close/>
              </a:path>
              <a:path w="791440" h="86148">
                <a:moveTo>
                  <a:pt x="139371" y="23649"/>
                </a:moveTo>
                <a:lnTo>
                  <a:pt x="137440" y="21537"/>
                </a:lnTo>
                <a:lnTo>
                  <a:pt x="134972" y="20099"/>
                </a:lnTo>
                <a:lnTo>
                  <a:pt x="132504" y="18662"/>
                </a:lnTo>
                <a:lnTo>
                  <a:pt x="129659" y="17943"/>
                </a:lnTo>
                <a:lnTo>
                  <a:pt x="123445" y="17943"/>
                </a:lnTo>
                <a:lnTo>
                  <a:pt x="120716" y="18539"/>
                </a:lnTo>
                <a:lnTo>
                  <a:pt x="118248" y="19729"/>
                </a:lnTo>
                <a:lnTo>
                  <a:pt x="115780" y="20919"/>
                </a:lnTo>
                <a:lnTo>
                  <a:pt x="113196" y="22574"/>
                </a:lnTo>
                <a:lnTo>
                  <a:pt x="110495" y="24694"/>
                </a:lnTo>
                <a:lnTo>
                  <a:pt x="110495" y="19294"/>
                </a:lnTo>
                <a:lnTo>
                  <a:pt x="94816" y="19294"/>
                </a:lnTo>
                <a:lnTo>
                  <a:pt x="94816" y="68204"/>
                </a:lnTo>
                <a:lnTo>
                  <a:pt x="110495" y="68204"/>
                </a:lnTo>
                <a:lnTo>
                  <a:pt x="110495" y="33535"/>
                </a:lnTo>
                <a:lnTo>
                  <a:pt x="111657" y="32839"/>
                </a:lnTo>
                <a:lnTo>
                  <a:pt x="112963" y="32178"/>
                </a:lnTo>
                <a:lnTo>
                  <a:pt x="114415" y="31554"/>
                </a:lnTo>
                <a:lnTo>
                  <a:pt x="115867" y="30930"/>
                </a:lnTo>
                <a:lnTo>
                  <a:pt x="117362" y="30617"/>
                </a:lnTo>
                <a:lnTo>
                  <a:pt x="120817" y="30617"/>
                </a:lnTo>
                <a:lnTo>
                  <a:pt x="122306" y="30857"/>
                </a:lnTo>
                <a:lnTo>
                  <a:pt x="123365" y="31336"/>
                </a:lnTo>
                <a:lnTo>
                  <a:pt x="125216" y="32577"/>
                </a:lnTo>
                <a:lnTo>
                  <a:pt x="126261" y="34668"/>
                </a:lnTo>
                <a:lnTo>
                  <a:pt x="126581" y="36025"/>
                </a:lnTo>
                <a:lnTo>
                  <a:pt x="126697" y="37695"/>
                </a:lnTo>
                <a:lnTo>
                  <a:pt x="126813" y="39364"/>
                </a:lnTo>
                <a:lnTo>
                  <a:pt x="126871" y="68204"/>
                </a:lnTo>
                <a:lnTo>
                  <a:pt x="142638" y="68204"/>
                </a:lnTo>
                <a:lnTo>
                  <a:pt x="142638" y="33535"/>
                </a:lnTo>
                <a:lnTo>
                  <a:pt x="144438" y="32490"/>
                </a:lnTo>
                <a:lnTo>
                  <a:pt x="145962" y="31743"/>
                </a:lnTo>
                <a:lnTo>
                  <a:pt x="147211" y="31292"/>
                </a:lnTo>
                <a:lnTo>
                  <a:pt x="148459" y="30842"/>
                </a:lnTo>
                <a:lnTo>
                  <a:pt x="149737" y="30617"/>
                </a:lnTo>
                <a:lnTo>
                  <a:pt x="152989" y="30617"/>
                </a:lnTo>
                <a:lnTo>
                  <a:pt x="154499" y="30857"/>
                </a:lnTo>
                <a:lnTo>
                  <a:pt x="157432" y="32577"/>
                </a:lnTo>
                <a:lnTo>
                  <a:pt x="158447" y="34668"/>
                </a:lnTo>
                <a:lnTo>
                  <a:pt x="158760" y="36018"/>
                </a:lnTo>
                <a:lnTo>
                  <a:pt x="158861" y="37673"/>
                </a:lnTo>
                <a:lnTo>
                  <a:pt x="158963" y="39328"/>
                </a:lnTo>
                <a:lnTo>
                  <a:pt x="159014" y="68204"/>
                </a:lnTo>
                <a:lnTo>
                  <a:pt x="174780" y="68204"/>
                </a:lnTo>
                <a:lnTo>
                  <a:pt x="174780" y="30414"/>
                </a:lnTo>
                <a:lnTo>
                  <a:pt x="173408" y="25856"/>
                </a:lnTo>
                <a:lnTo>
                  <a:pt x="170664" y="22691"/>
                </a:lnTo>
                <a:lnTo>
                  <a:pt x="167921" y="19526"/>
                </a:lnTo>
                <a:lnTo>
                  <a:pt x="163906" y="17943"/>
                </a:lnTo>
                <a:lnTo>
                  <a:pt x="155776" y="17943"/>
                </a:lnTo>
                <a:lnTo>
                  <a:pt x="152873" y="18698"/>
                </a:lnTo>
                <a:lnTo>
                  <a:pt x="149911" y="20208"/>
                </a:lnTo>
                <a:lnTo>
                  <a:pt x="146949" y="21718"/>
                </a:lnTo>
                <a:lnTo>
                  <a:pt x="143901" y="23794"/>
                </a:lnTo>
                <a:lnTo>
                  <a:pt x="140765" y="26436"/>
                </a:lnTo>
                <a:lnTo>
                  <a:pt x="139371" y="23649"/>
                </a:lnTo>
                <a:close/>
              </a:path>
              <a:path w="791440" h="86148">
                <a:moveTo>
                  <a:pt x="201821" y="31488"/>
                </a:moveTo>
                <a:lnTo>
                  <a:pt x="203766" y="29921"/>
                </a:lnTo>
                <a:lnTo>
                  <a:pt x="205712" y="28353"/>
                </a:lnTo>
                <a:lnTo>
                  <a:pt x="208194" y="27569"/>
                </a:lnTo>
                <a:lnTo>
                  <a:pt x="212477" y="17769"/>
                </a:lnTo>
                <a:lnTo>
                  <a:pt x="203853" y="17769"/>
                </a:lnTo>
                <a:lnTo>
                  <a:pt x="201821" y="31488"/>
                </a:lnTo>
                <a:close/>
              </a:path>
              <a:path w="791440" h="86148">
                <a:moveTo>
                  <a:pt x="187303" y="58477"/>
                </a:moveTo>
                <a:lnTo>
                  <a:pt x="192529" y="62890"/>
                </a:lnTo>
                <a:lnTo>
                  <a:pt x="197756" y="67304"/>
                </a:lnTo>
                <a:lnTo>
                  <a:pt x="205276" y="69511"/>
                </a:lnTo>
                <a:lnTo>
                  <a:pt x="218894" y="69511"/>
                </a:lnTo>
                <a:lnTo>
                  <a:pt x="222364" y="69191"/>
                </a:lnTo>
                <a:lnTo>
                  <a:pt x="225499" y="68552"/>
                </a:lnTo>
                <a:lnTo>
                  <a:pt x="228635" y="67913"/>
                </a:lnTo>
                <a:lnTo>
                  <a:pt x="231974" y="66883"/>
                </a:lnTo>
                <a:lnTo>
                  <a:pt x="235517" y="65460"/>
                </a:lnTo>
                <a:lnTo>
                  <a:pt x="235517" y="52873"/>
                </a:lnTo>
                <a:lnTo>
                  <a:pt x="233775" y="52873"/>
                </a:lnTo>
                <a:lnTo>
                  <a:pt x="231974" y="54238"/>
                </a:lnTo>
                <a:lnTo>
                  <a:pt x="229521" y="55515"/>
                </a:lnTo>
                <a:lnTo>
                  <a:pt x="226414" y="56706"/>
                </a:lnTo>
                <a:lnTo>
                  <a:pt x="223307" y="57896"/>
                </a:lnTo>
                <a:lnTo>
                  <a:pt x="220099" y="58492"/>
                </a:lnTo>
                <a:lnTo>
                  <a:pt x="211562" y="58492"/>
                </a:lnTo>
                <a:lnTo>
                  <a:pt x="207606" y="57475"/>
                </a:lnTo>
                <a:lnTo>
                  <a:pt x="204920" y="55443"/>
                </a:lnTo>
                <a:lnTo>
                  <a:pt x="202235" y="53410"/>
                </a:lnTo>
                <a:lnTo>
                  <a:pt x="200775" y="50478"/>
                </a:lnTo>
                <a:lnTo>
                  <a:pt x="200543" y="46645"/>
                </a:lnTo>
                <a:lnTo>
                  <a:pt x="236431" y="46645"/>
                </a:lnTo>
                <a:lnTo>
                  <a:pt x="236431" y="33608"/>
                </a:lnTo>
                <a:lnTo>
                  <a:pt x="234428" y="27823"/>
                </a:lnTo>
                <a:lnTo>
                  <a:pt x="230421" y="23802"/>
                </a:lnTo>
                <a:lnTo>
                  <a:pt x="226414" y="19780"/>
                </a:lnTo>
                <a:lnTo>
                  <a:pt x="220432" y="17769"/>
                </a:lnTo>
                <a:lnTo>
                  <a:pt x="212477" y="17769"/>
                </a:lnTo>
                <a:lnTo>
                  <a:pt x="208194" y="27569"/>
                </a:lnTo>
                <a:lnTo>
                  <a:pt x="214466" y="27569"/>
                </a:lnTo>
                <a:lnTo>
                  <a:pt x="216861" y="28396"/>
                </a:lnTo>
                <a:lnTo>
                  <a:pt x="218400" y="30051"/>
                </a:lnTo>
                <a:lnTo>
                  <a:pt x="219939" y="31706"/>
                </a:lnTo>
                <a:lnTo>
                  <a:pt x="220752" y="34174"/>
                </a:lnTo>
                <a:lnTo>
                  <a:pt x="220839" y="37455"/>
                </a:lnTo>
                <a:lnTo>
                  <a:pt x="200500" y="37455"/>
                </a:lnTo>
                <a:lnTo>
                  <a:pt x="200732" y="34000"/>
                </a:lnTo>
                <a:lnTo>
                  <a:pt x="201821" y="31488"/>
                </a:lnTo>
                <a:lnTo>
                  <a:pt x="203853" y="17769"/>
                </a:lnTo>
                <a:lnTo>
                  <a:pt x="197066" y="20128"/>
                </a:lnTo>
                <a:lnTo>
                  <a:pt x="192116" y="24847"/>
                </a:lnTo>
                <a:lnTo>
                  <a:pt x="187165" y="29565"/>
                </a:lnTo>
                <a:lnTo>
                  <a:pt x="184690" y="35960"/>
                </a:lnTo>
                <a:lnTo>
                  <a:pt x="184690" y="52191"/>
                </a:lnTo>
                <a:lnTo>
                  <a:pt x="187303" y="5847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4" name="object 224"/>
          <p:cNvSpPr/>
          <p:nvPr/>
        </p:nvSpPr>
        <p:spPr>
          <a:xfrm>
            <a:off x="4326772" y="5493949"/>
            <a:ext cx="14254" cy="0"/>
          </a:xfrm>
          <a:custGeom>
            <a:avLst/>
            <a:gdLst/>
            <a:ahLst/>
            <a:cxnLst/>
            <a:rect l="l" t="t" r="r" b="b"/>
            <a:pathLst>
              <a:path w="15679">
                <a:moveTo>
                  <a:pt x="0" y="0"/>
                </a:moveTo>
                <a:lnTo>
                  <a:pt x="15679" y="0"/>
                </a:lnTo>
              </a:path>
            </a:pathLst>
          </a:custGeom>
          <a:ln w="50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5" name="object 225"/>
          <p:cNvSpPr/>
          <p:nvPr/>
        </p:nvSpPr>
        <p:spPr>
          <a:xfrm>
            <a:off x="4326376" y="5460977"/>
            <a:ext cx="15045" cy="0"/>
          </a:xfrm>
          <a:custGeom>
            <a:avLst/>
            <a:gdLst/>
            <a:ahLst/>
            <a:cxnLst/>
            <a:rect l="l" t="t" r="r" b="b"/>
            <a:pathLst>
              <a:path w="16550">
                <a:moveTo>
                  <a:pt x="0" y="0"/>
                </a:moveTo>
                <a:lnTo>
                  <a:pt x="16550" y="0"/>
                </a:lnTo>
              </a:path>
            </a:pathLst>
          </a:custGeom>
          <a:ln w="131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6" name="object 226"/>
          <p:cNvSpPr/>
          <p:nvPr/>
        </p:nvSpPr>
        <p:spPr>
          <a:xfrm>
            <a:off x="4803055" y="5455731"/>
            <a:ext cx="0" cy="59795"/>
          </a:xfrm>
          <a:custGeom>
            <a:avLst/>
            <a:gdLst/>
            <a:ahLst/>
            <a:cxnLst/>
            <a:rect l="l" t="t" r="r" b="b"/>
            <a:pathLst>
              <a:path h="67768">
                <a:moveTo>
                  <a:pt x="0" y="0"/>
                </a:moveTo>
                <a:lnTo>
                  <a:pt x="0" y="67768"/>
                </a:lnTo>
              </a:path>
            </a:pathLst>
          </a:custGeom>
          <a:ln w="16949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7" name="object 227"/>
          <p:cNvSpPr/>
          <p:nvPr/>
        </p:nvSpPr>
        <p:spPr>
          <a:xfrm>
            <a:off x="4921423" y="5493949"/>
            <a:ext cx="14254" cy="0"/>
          </a:xfrm>
          <a:custGeom>
            <a:avLst/>
            <a:gdLst/>
            <a:ahLst/>
            <a:cxnLst/>
            <a:rect l="l" t="t" r="r" b="b"/>
            <a:pathLst>
              <a:path w="15679">
                <a:moveTo>
                  <a:pt x="0" y="0"/>
                </a:moveTo>
                <a:lnTo>
                  <a:pt x="15679" y="0"/>
                </a:lnTo>
              </a:path>
            </a:pathLst>
          </a:custGeom>
          <a:ln w="5018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8" name="object 228"/>
          <p:cNvSpPr/>
          <p:nvPr/>
        </p:nvSpPr>
        <p:spPr>
          <a:xfrm>
            <a:off x="4921028" y="5460977"/>
            <a:ext cx="15045" cy="0"/>
          </a:xfrm>
          <a:custGeom>
            <a:avLst/>
            <a:gdLst/>
            <a:ahLst/>
            <a:cxnLst/>
            <a:rect l="l" t="t" r="r" b="b"/>
            <a:pathLst>
              <a:path w="16550">
                <a:moveTo>
                  <a:pt x="0" y="0"/>
                </a:moveTo>
                <a:lnTo>
                  <a:pt x="16550" y="0"/>
                </a:lnTo>
              </a:path>
            </a:pathLst>
          </a:custGeom>
          <a:ln w="1316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29" name="object 229"/>
          <p:cNvSpPr/>
          <p:nvPr/>
        </p:nvSpPr>
        <p:spPr>
          <a:xfrm>
            <a:off x="4191996" y="2193005"/>
            <a:ext cx="1535778" cy="84432"/>
          </a:xfrm>
          <a:custGeom>
            <a:avLst/>
            <a:gdLst/>
            <a:ahLst/>
            <a:cxnLst/>
            <a:rect l="l" t="t" r="r" b="b"/>
            <a:pathLst>
              <a:path w="1689356" h="95690">
                <a:moveTo>
                  <a:pt x="1412285" y="63513"/>
                </a:moveTo>
                <a:lnTo>
                  <a:pt x="1412526" y="37580"/>
                </a:lnTo>
                <a:lnTo>
                  <a:pt x="1411865" y="39364"/>
                </a:lnTo>
                <a:lnTo>
                  <a:pt x="1411203" y="41149"/>
                </a:lnTo>
                <a:lnTo>
                  <a:pt x="1410130" y="42683"/>
                </a:lnTo>
                <a:lnTo>
                  <a:pt x="1408647" y="43966"/>
                </a:lnTo>
                <a:lnTo>
                  <a:pt x="1406923" y="45410"/>
                </a:lnTo>
                <a:lnTo>
                  <a:pt x="1406822" y="64415"/>
                </a:lnTo>
                <a:lnTo>
                  <a:pt x="1412285" y="63513"/>
                </a:lnTo>
                <a:close/>
              </a:path>
              <a:path w="1689356" h="95690">
                <a:moveTo>
                  <a:pt x="1488441" y="26474"/>
                </a:moveTo>
                <a:lnTo>
                  <a:pt x="1484913" y="27817"/>
                </a:lnTo>
                <a:lnTo>
                  <a:pt x="1481385" y="29160"/>
                </a:lnTo>
                <a:lnTo>
                  <a:pt x="1477235" y="31876"/>
                </a:lnTo>
                <a:lnTo>
                  <a:pt x="1472463" y="35966"/>
                </a:lnTo>
                <a:lnTo>
                  <a:pt x="1472463" y="26042"/>
                </a:lnTo>
                <a:lnTo>
                  <a:pt x="1450811" y="26042"/>
                </a:lnTo>
                <a:lnTo>
                  <a:pt x="1450811" y="93585"/>
                </a:lnTo>
                <a:lnTo>
                  <a:pt x="1472463" y="93585"/>
                </a:lnTo>
                <a:lnTo>
                  <a:pt x="1472463" y="48356"/>
                </a:lnTo>
                <a:lnTo>
                  <a:pt x="1475190" y="47394"/>
                </a:lnTo>
                <a:lnTo>
                  <a:pt x="1477735" y="46712"/>
                </a:lnTo>
                <a:lnTo>
                  <a:pt x="1480102" y="46311"/>
                </a:lnTo>
                <a:lnTo>
                  <a:pt x="1482467" y="45910"/>
                </a:lnTo>
                <a:lnTo>
                  <a:pt x="1485194" y="45710"/>
                </a:lnTo>
                <a:lnTo>
                  <a:pt x="1489644" y="45710"/>
                </a:lnTo>
                <a:lnTo>
                  <a:pt x="1491349" y="45790"/>
                </a:lnTo>
                <a:lnTo>
                  <a:pt x="1493394" y="45950"/>
                </a:lnTo>
                <a:lnTo>
                  <a:pt x="1495439" y="46111"/>
                </a:lnTo>
                <a:lnTo>
                  <a:pt x="1496922" y="46352"/>
                </a:lnTo>
                <a:lnTo>
                  <a:pt x="1497844" y="46672"/>
                </a:lnTo>
                <a:lnTo>
                  <a:pt x="1499769" y="46672"/>
                </a:lnTo>
                <a:lnTo>
                  <a:pt x="1499769" y="26042"/>
                </a:lnTo>
                <a:lnTo>
                  <a:pt x="1498205" y="25903"/>
                </a:lnTo>
                <a:lnTo>
                  <a:pt x="1496281" y="25822"/>
                </a:lnTo>
                <a:lnTo>
                  <a:pt x="1491690" y="25802"/>
                </a:lnTo>
                <a:lnTo>
                  <a:pt x="1488441" y="26474"/>
                </a:lnTo>
                <a:close/>
              </a:path>
              <a:path w="1689356" h="95690">
                <a:moveTo>
                  <a:pt x="1510275" y="26042"/>
                </a:moveTo>
                <a:lnTo>
                  <a:pt x="1510275" y="93585"/>
                </a:lnTo>
                <a:lnTo>
                  <a:pt x="1531928" y="93585"/>
                </a:lnTo>
                <a:lnTo>
                  <a:pt x="1531928" y="26042"/>
                </a:lnTo>
                <a:lnTo>
                  <a:pt x="1510275" y="26042"/>
                </a:lnTo>
                <a:close/>
              </a:path>
              <a:path w="1689356" h="95690">
                <a:moveTo>
                  <a:pt x="1509675" y="0"/>
                </a:moveTo>
                <a:lnTo>
                  <a:pt x="1509675" y="16420"/>
                </a:lnTo>
                <a:lnTo>
                  <a:pt x="1532530" y="16420"/>
                </a:lnTo>
                <a:lnTo>
                  <a:pt x="1532530" y="0"/>
                </a:lnTo>
                <a:lnTo>
                  <a:pt x="1509675" y="0"/>
                </a:lnTo>
                <a:close/>
              </a:path>
              <a:path w="1689356" h="95690">
                <a:moveTo>
                  <a:pt x="1590945" y="39926"/>
                </a:moveTo>
                <a:lnTo>
                  <a:pt x="1592909" y="40507"/>
                </a:lnTo>
                <a:lnTo>
                  <a:pt x="1594874" y="41089"/>
                </a:lnTo>
                <a:lnTo>
                  <a:pt x="1596678" y="41821"/>
                </a:lnTo>
                <a:lnTo>
                  <a:pt x="1598323" y="42703"/>
                </a:lnTo>
                <a:lnTo>
                  <a:pt x="1600046" y="43625"/>
                </a:lnTo>
                <a:lnTo>
                  <a:pt x="1601500" y="44568"/>
                </a:lnTo>
                <a:lnTo>
                  <a:pt x="1602683" y="45529"/>
                </a:lnTo>
                <a:lnTo>
                  <a:pt x="1603865" y="46492"/>
                </a:lnTo>
                <a:lnTo>
                  <a:pt x="1605720" y="48056"/>
                </a:lnTo>
                <a:lnTo>
                  <a:pt x="1608788" y="48056"/>
                </a:lnTo>
                <a:lnTo>
                  <a:pt x="1608788" y="29591"/>
                </a:lnTo>
                <a:lnTo>
                  <a:pt x="1605420" y="27987"/>
                </a:lnTo>
                <a:lnTo>
                  <a:pt x="1601791" y="26684"/>
                </a:lnTo>
                <a:lnTo>
                  <a:pt x="1597901" y="25682"/>
                </a:lnTo>
                <a:lnTo>
                  <a:pt x="1594012" y="24679"/>
                </a:lnTo>
                <a:lnTo>
                  <a:pt x="1589762" y="24178"/>
                </a:lnTo>
                <a:lnTo>
                  <a:pt x="1580018" y="24178"/>
                </a:lnTo>
                <a:lnTo>
                  <a:pt x="1575067" y="24839"/>
                </a:lnTo>
                <a:lnTo>
                  <a:pt x="1570295" y="26163"/>
                </a:lnTo>
                <a:lnTo>
                  <a:pt x="1565523" y="27486"/>
                </a:lnTo>
                <a:lnTo>
                  <a:pt x="1561313" y="29571"/>
                </a:lnTo>
                <a:lnTo>
                  <a:pt x="1557664" y="32418"/>
                </a:lnTo>
                <a:lnTo>
                  <a:pt x="1553895" y="35425"/>
                </a:lnTo>
                <a:lnTo>
                  <a:pt x="1550958" y="39214"/>
                </a:lnTo>
                <a:lnTo>
                  <a:pt x="1548853" y="43785"/>
                </a:lnTo>
                <a:lnTo>
                  <a:pt x="1546748" y="48356"/>
                </a:lnTo>
                <a:lnTo>
                  <a:pt x="1545695" y="53789"/>
                </a:lnTo>
                <a:lnTo>
                  <a:pt x="1545695" y="66059"/>
                </a:lnTo>
                <a:lnTo>
                  <a:pt x="1546678" y="71271"/>
                </a:lnTo>
                <a:lnTo>
                  <a:pt x="1548642" y="75722"/>
                </a:lnTo>
                <a:lnTo>
                  <a:pt x="1550607" y="80173"/>
                </a:lnTo>
                <a:lnTo>
                  <a:pt x="1553374" y="83862"/>
                </a:lnTo>
                <a:lnTo>
                  <a:pt x="1556942" y="86789"/>
                </a:lnTo>
                <a:lnTo>
                  <a:pt x="1560551" y="89716"/>
                </a:lnTo>
                <a:lnTo>
                  <a:pt x="1564791" y="91881"/>
                </a:lnTo>
                <a:lnTo>
                  <a:pt x="1569663" y="93284"/>
                </a:lnTo>
                <a:lnTo>
                  <a:pt x="1574535" y="94688"/>
                </a:lnTo>
                <a:lnTo>
                  <a:pt x="1579918" y="95389"/>
                </a:lnTo>
                <a:lnTo>
                  <a:pt x="1590303" y="95389"/>
                </a:lnTo>
                <a:lnTo>
                  <a:pt x="1594403" y="94918"/>
                </a:lnTo>
                <a:lnTo>
                  <a:pt x="1598111" y="93976"/>
                </a:lnTo>
                <a:lnTo>
                  <a:pt x="1601821" y="93034"/>
                </a:lnTo>
                <a:lnTo>
                  <a:pt x="1605380" y="91761"/>
                </a:lnTo>
                <a:lnTo>
                  <a:pt x="1608788" y="90157"/>
                </a:lnTo>
                <a:lnTo>
                  <a:pt x="1608788" y="71692"/>
                </a:lnTo>
                <a:lnTo>
                  <a:pt x="1605720" y="71692"/>
                </a:lnTo>
                <a:lnTo>
                  <a:pt x="1603876" y="73397"/>
                </a:lnTo>
                <a:lnTo>
                  <a:pt x="1601791" y="75161"/>
                </a:lnTo>
                <a:lnTo>
                  <a:pt x="1600588" y="76003"/>
                </a:lnTo>
                <a:lnTo>
                  <a:pt x="1599225" y="76805"/>
                </a:lnTo>
                <a:lnTo>
                  <a:pt x="1597781" y="77647"/>
                </a:lnTo>
                <a:lnTo>
                  <a:pt x="1595967" y="78379"/>
                </a:lnTo>
                <a:lnTo>
                  <a:pt x="1593782" y="79000"/>
                </a:lnTo>
                <a:lnTo>
                  <a:pt x="1591596" y="79622"/>
                </a:lnTo>
                <a:lnTo>
                  <a:pt x="1589141" y="79932"/>
                </a:lnTo>
                <a:lnTo>
                  <a:pt x="1580560" y="79932"/>
                </a:lnTo>
                <a:lnTo>
                  <a:pt x="1576039" y="78248"/>
                </a:lnTo>
                <a:lnTo>
                  <a:pt x="1572851" y="74880"/>
                </a:lnTo>
                <a:lnTo>
                  <a:pt x="1569663" y="71512"/>
                </a:lnTo>
                <a:lnTo>
                  <a:pt x="1568070" y="66580"/>
                </a:lnTo>
                <a:lnTo>
                  <a:pt x="1568070" y="53789"/>
                </a:lnTo>
                <a:lnTo>
                  <a:pt x="1569623" y="48807"/>
                </a:lnTo>
                <a:lnTo>
                  <a:pt x="1572731" y="45139"/>
                </a:lnTo>
                <a:lnTo>
                  <a:pt x="1575838" y="41470"/>
                </a:lnTo>
                <a:lnTo>
                  <a:pt x="1580279" y="39635"/>
                </a:lnTo>
                <a:lnTo>
                  <a:pt x="1588659" y="39635"/>
                </a:lnTo>
                <a:lnTo>
                  <a:pt x="1590945" y="39926"/>
                </a:lnTo>
                <a:close/>
              </a:path>
              <a:path w="1689356" h="95690">
                <a:moveTo>
                  <a:pt x="1619952" y="46644"/>
                </a:moveTo>
                <a:lnTo>
                  <a:pt x="1617903" y="60205"/>
                </a:lnTo>
                <a:lnTo>
                  <a:pt x="1618010" y="63488"/>
                </a:lnTo>
                <a:lnTo>
                  <a:pt x="1621174" y="76441"/>
                </a:lnTo>
                <a:lnTo>
                  <a:pt x="1628730" y="86247"/>
                </a:lnTo>
                <a:lnTo>
                  <a:pt x="1633893" y="89795"/>
                </a:lnTo>
                <a:lnTo>
                  <a:pt x="1645435" y="93991"/>
                </a:lnTo>
                <a:lnTo>
                  <a:pt x="1659884" y="95389"/>
                </a:lnTo>
                <a:lnTo>
                  <a:pt x="1665137" y="95389"/>
                </a:lnTo>
                <a:lnTo>
                  <a:pt x="1669928" y="94948"/>
                </a:lnTo>
                <a:lnTo>
                  <a:pt x="1674259" y="94066"/>
                </a:lnTo>
                <a:lnTo>
                  <a:pt x="1678589" y="93184"/>
                </a:lnTo>
                <a:lnTo>
                  <a:pt x="1683201" y="91761"/>
                </a:lnTo>
                <a:lnTo>
                  <a:pt x="1688093" y="89796"/>
                </a:lnTo>
                <a:lnTo>
                  <a:pt x="1688093" y="72414"/>
                </a:lnTo>
                <a:lnTo>
                  <a:pt x="1685686" y="72414"/>
                </a:lnTo>
                <a:lnTo>
                  <a:pt x="1683201" y="74299"/>
                </a:lnTo>
                <a:lnTo>
                  <a:pt x="1679813" y="76063"/>
                </a:lnTo>
                <a:lnTo>
                  <a:pt x="1675522" y="77707"/>
                </a:lnTo>
                <a:lnTo>
                  <a:pt x="1671232" y="79351"/>
                </a:lnTo>
                <a:lnTo>
                  <a:pt x="1666801" y="80173"/>
                </a:lnTo>
                <a:lnTo>
                  <a:pt x="1655013" y="80173"/>
                </a:lnTo>
                <a:lnTo>
                  <a:pt x="1649549" y="78770"/>
                </a:lnTo>
                <a:lnTo>
                  <a:pt x="1645841" y="75963"/>
                </a:lnTo>
                <a:lnTo>
                  <a:pt x="1642132" y="73156"/>
                </a:lnTo>
                <a:lnTo>
                  <a:pt x="1640116" y="69106"/>
                </a:lnTo>
                <a:lnTo>
                  <a:pt x="1639796" y="63813"/>
                </a:lnTo>
                <a:lnTo>
                  <a:pt x="1689356" y="63813"/>
                </a:lnTo>
                <a:lnTo>
                  <a:pt x="1667824" y="51123"/>
                </a:lnTo>
                <a:lnTo>
                  <a:pt x="1639736" y="51123"/>
                </a:lnTo>
                <a:lnTo>
                  <a:pt x="1640057" y="46352"/>
                </a:lnTo>
                <a:lnTo>
                  <a:pt x="1641560" y="42883"/>
                </a:lnTo>
                <a:lnTo>
                  <a:pt x="1644247" y="40718"/>
                </a:lnTo>
                <a:lnTo>
                  <a:pt x="1646933" y="38553"/>
                </a:lnTo>
                <a:lnTo>
                  <a:pt x="1651197" y="24148"/>
                </a:lnTo>
                <a:lnTo>
                  <a:pt x="1638293" y="27150"/>
                </a:lnTo>
                <a:lnTo>
                  <a:pt x="1628158" y="33711"/>
                </a:lnTo>
                <a:lnTo>
                  <a:pt x="1626100" y="35859"/>
                </a:lnTo>
                <a:lnTo>
                  <a:pt x="1619952" y="46644"/>
                </a:lnTo>
                <a:close/>
              </a:path>
              <a:path w="1689356" h="95690">
                <a:moveTo>
                  <a:pt x="1670357" y="25903"/>
                </a:moveTo>
                <a:lnTo>
                  <a:pt x="1656276" y="23938"/>
                </a:lnTo>
                <a:lnTo>
                  <a:pt x="1651197" y="24148"/>
                </a:lnTo>
                <a:lnTo>
                  <a:pt x="1646933" y="38553"/>
                </a:lnTo>
                <a:lnTo>
                  <a:pt x="1650361" y="37470"/>
                </a:lnTo>
                <a:lnTo>
                  <a:pt x="1659023" y="37470"/>
                </a:lnTo>
                <a:lnTo>
                  <a:pt x="1662330" y="38613"/>
                </a:lnTo>
                <a:lnTo>
                  <a:pt x="1664455" y="40898"/>
                </a:lnTo>
                <a:lnTo>
                  <a:pt x="1666581" y="43184"/>
                </a:lnTo>
                <a:lnTo>
                  <a:pt x="1667703" y="46592"/>
                </a:lnTo>
                <a:lnTo>
                  <a:pt x="1667824" y="51123"/>
                </a:lnTo>
                <a:lnTo>
                  <a:pt x="1689356" y="63813"/>
                </a:lnTo>
                <a:lnTo>
                  <a:pt x="1689356" y="45810"/>
                </a:lnTo>
                <a:lnTo>
                  <a:pt x="1686589" y="37821"/>
                </a:lnTo>
                <a:lnTo>
                  <a:pt x="1681056" y="32268"/>
                </a:lnTo>
                <a:lnTo>
                  <a:pt x="1680577" y="31801"/>
                </a:lnTo>
                <a:lnTo>
                  <a:pt x="1670357" y="25903"/>
                </a:lnTo>
                <a:close/>
              </a:path>
              <a:path w="1689356" h="95690">
                <a:moveTo>
                  <a:pt x="1085496" y="70349"/>
                </a:moveTo>
                <a:lnTo>
                  <a:pt x="1086067" y="68635"/>
                </a:lnTo>
                <a:lnTo>
                  <a:pt x="1087210" y="67332"/>
                </a:lnTo>
                <a:lnTo>
                  <a:pt x="1091089" y="50882"/>
                </a:lnTo>
                <a:lnTo>
                  <a:pt x="1085155" y="51644"/>
                </a:lnTo>
                <a:lnTo>
                  <a:pt x="1080183" y="52927"/>
                </a:lnTo>
                <a:lnTo>
                  <a:pt x="1076173" y="54732"/>
                </a:lnTo>
                <a:lnTo>
                  <a:pt x="1072123" y="56536"/>
                </a:lnTo>
                <a:lnTo>
                  <a:pt x="1068996" y="59002"/>
                </a:lnTo>
                <a:lnTo>
                  <a:pt x="1066790" y="62129"/>
                </a:lnTo>
                <a:lnTo>
                  <a:pt x="1064585" y="65257"/>
                </a:lnTo>
                <a:lnTo>
                  <a:pt x="1063482" y="69286"/>
                </a:lnTo>
                <a:lnTo>
                  <a:pt x="1063482" y="80393"/>
                </a:lnTo>
                <a:lnTo>
                  <a:pt x="1065648" y="85465"/>
                </a:lnTo>
                <a:lnTo>
                  <a:pt x="1069978" y="89435"/>
                </a:lnTo>
                <a:lnTo>
                  <a:pt x="1074309" y="93405"/>
                </a:lnTo>
                <a:lnTo>
                  <a:pt x="1079681" y="95389"/>
                </a:lnTo>
                <a:lnTo>
                  <a:pt x="1088824" y="95389"/>
                </a:lnTo>
                <a:lnTo>
                  <a:pt x="1091330" y="95159"/>
                </a:lnTo>
                <a:lnTo>
                  <a:pt x="1093615" y="94698"/>
                </a:lnTo>
                <a:lnTo>
                  <a:pt x="1095901" y="94237"/>
                </a:lnTo>
                <a:lnTo>
                  <a:pt x="1098106" y="93525"/>
                </a:lnTo>
                <a:lnTo>
                  <a:pt x="1100231" y="92562"/>
                </a:lnTo>
                <a:lnTo>
                  <a:pt x="1101755" y="91841"/>
                </a:lnTo>
                <a:lnTo>
                  <a:pt x="1103379" y="90858"/>
                </a:lnTo>
                <a:lnTo>
                  <a:pt x="1105103" y="89616"/>
                </a:lnTo>
                <a:lnTo>
                  <a:pt x="1106827" y="88373"/>
                </a:lnTo>
                <a:lnTo>
                  <a:pt x="1108271" y="87310"/>
                </a:lnTo>
                <a:lnTo>
                  <a:pt x="1109434" y="86428"/>
                </a:lnTo>
                <a:lnTo>
                  <a:pt x="1109434" y="93585"/>
                </a:lnTo>
                <a:lnTo>
                  <a:pt x="1130906" y="93585"/>
                </a:lnTo>
                <a:lnTo>
                  <a:pt x="1130906" y="39535"/>
                </a:lnTo>
                <a:lnTo>
                  <a:pt x="1128169" y="33590"/>
                </a:lnTo>
                <a:lnTo>
                  <a:pt x="1122696" y="29801"/>
                </a:lnTo>
                <a:lnTo>
                  <a:pt x="1110994" y="25350"/>
                </a:lnTo>
                <a:lnTo>
                  <a:pt x="1096021" y="24118"/>
                </a:lnTo>
                <a:lnTo>
                  <a:pt x="1090849" y="24118"/>
                </a:lnTo>
                <a:lnTo>
                  <a:pt x="1085686" y="24529"/>
                </a:lnTo>
                <a:lnTo>
                  <a:pt x="1080534" y="25351"/>
                </a:lnTo>
                <a:lnTo>
                  <a:pt x="1075381" y="26173"/>
                </a:lnTo>
                <a:lnTo>
                  <a:pt x="1071662" y="26884"/>
                </a:lnTo>
                <a:lnTo>
                  <a:pt x="1069377" y="27486"/>
                </a:lnTo>
                <a:lnTo>
                  <a:pt x="1069377" y="43785"/>
                </a:lnTo>
                <a:lnTo>
                  <a:pt x="1071361" y="43785"/>
                </a:lnTo>
                <a:lnTo>
                  <a:pt x="1073125" y="43103"/>
                </a:lnTo>
                <a:lnTo>
                  <a:pt x="1076033" y="42132"/>
                </a:lnTo>
                <a:lnTo>
                  <a:pt x="1080083" y="40868"/>
                </a:lnTo>
                <a:lnTo>
                  <a:pt x="1084133" y="39605"/>
                </a:lnTo>
                <a:lnTo>
                  <a:pt x="1087941" y="38973"/>
                </a:lnTo>
                <a:lnTo>
                  <a:pt x="1097445" y="38973"/>
                </a:lnTo>
                <a:lnTo>
                  <a:pt x="1101936" y="39685"/>
                </a:lnTo>
                <a:lnTo>
                  <a:pt x="1104983" y="41109"/>
                </a:lnTo>
                <a:lnTo>
                  <a:pt x="1108030" y="42532"/>
                </a:lnTo>
                <a:lnTo>
                  <a:pt x="1109554" y="45108"/>
                </a:lnTo>
                <a:lnTo>
                  <a:pt x="1109554" y="49198"/>
                </a:lnTo>
                <a:lnTo>
                  <a:pt x="1103178" y="49559"/>
                </a:lnTo>
                <a:lnTo>
                  <a:pt x="1097024" y="50120"/>
                </a:lnTo>
                <a:lnTo>
                  <a:pt x="1093936" y="63793"/>
                </a:lnTo>
                <a:lnTo>
                  <a:pt x="1096523" y="63302"/>
                </a:lnTo>
                <a:lnTo>
                  <a:pt x="1099931" y="62881"/>
                </a:lnTo>
                <a:lnTo>
                  <a:pt x="1103339" y="62460"/>
                </a:lnTo>
                <a:lnTo>
                  <a:pt x="1106507" y="62129"/>
                </a:lnTo>
                <a:lnTo>
                  <a:pt x="1109434" y="61889"/>
                </a:lnTo>
                <a:lnTo>
                  <a:pt x="1109434" y="75963"/>
                </a:lnTo>
                <a:lnTo>
                  <a:pt x="1107749" y="77406"/>
                </a:lnTo>
                <a:lnTo>
                  <a:pt x="1105795" y="78569"/>
                </a:lnTo>
                <a:lnTo>
                  <a:pt x="1103569" y="79451"/>
                </a:lnTo>
                <a:lnTo>
                  <a:pt x="1101344" y="80333"/>
                </a:lnTo>
                <a:lnTo>
                  <a:pt x="1099149" y="80774"/>
                </a:lnTo>
                <a:lnTo>
                  <a:pt x="1094257" y="80774"/>
                </a:lnTo>
                <a:lnTo>
                  <a:pt x="1092252" y="80584"/>
                </a:lnTo>
                <a:lnTo>
                  <a:pt x="1090969" y="80203"/>
                </a:lnTo>
                <a:lnTo>
                  <a:pt x="1089686" y="79822"/>
                </a:lnTo>
                <a:lnTo>
                  <a:pt x="1088583" y="79230"/>
                </a:lnTo>
                <a:lnTo>
                  <a:pt x="1086699" y="77626"/>
                </a:lnTo>
                <a:lnTo>
                  <a:pt x="1085857" y="75903"/>
                </a:lnTo>
                <a:lnTo>
                  <a:pt x="1085496" y="73878"/>
                </a:lnTo>
                <a:lnTo>
                  <a:pt x="1085496" y="70349"/>
                </a:lnTo>
                <a:close/>
              </a:path>
              <a:path w="1689356" h="95690">
                <a:moveTo>
                  <a:pt x="756314" y="70349"/>
                </a:moveTo>
                <a:lnTo>
                  <a:pt x="756885" y="68635"/>
                </a:lnTo>
                <a:lnTo>
                  <a:pt x="758028" y="67332"/>
                </a:lnTo>
                <a:lnTo>
                  <a:pt x="761907" y="50882"/>
                </a:lnTo>
                <a:lnTo>
                  <a:pt x="755973" y="51644"/>
                </a:lnTo>
                <a:lnTo>
                  <a:pt x="751001" y="52927"/>
                </a:lnTo>
                <a:lnTo>
                  <a:pt x="746991" y="54731"/>
                </a:lnTo>
                <a:lnTo>
                  <a:pt x="742941" y="56536"/>
                </a:lnTo>
                <a:lnTo>
                  <a:pt x="739814" y="59002"/>
                </a:lnTo>
                <a:lnTo>
                  <a:pt x="737608" y="62129"/>
                </a:lnTo>
                <a:lnTo>
                  <a:pt x="735403" y="65257"/>
                </a:lnTo>
                <a:lnTo>
                  <a:pt x="734300" y="69286"/>
                </a:lnTo>
                <a:lnTo>
                  <a:pt x="734300" y="80393"/>
                </a:lnTo>
                <a:lnTo>
                  <a:pt x="736465" y="85465"/>
                </a:lnTo>
                <a:lnTo>
                  <a:pt x="740796" y="89435"/>
                </a:lnTo>
                <a:lnTo>
                  <a:pt x="745127" y="93405"/>
                </a:lnTo>
                <a:lnTo>
                  <a:pt x="750499" y="95389"/>
                </a:lnTo>
                <a:lnTo>
                  <a:pt x="759642" y="95389"/>
                </a:lnTo>
                <a:lnTo>
                  <a:pt x="762148" y="95159"/>
                </a:lnTo>
                <a:lnTo>
                  <a:pt x="764433" y="94698"/>
                </a:lnTo>
                <a:lnTo>
                  <a:pt x="766719" y="94237"/>
                </a:lnTo>
                <a:lnTo>
                  <a:pt x="768924" y="93525"/>
                </a:lnTo>
                <a:lnTo>
                  <a:pt x="771049" y="92562"/>
                </a:lnTo>
                <a:lnTo>
                  <a:pt x="772573" y="91841"/>
                </a:lnTo>
                <a:lnTo>
                  <a:pt x="774197" y="90858"/>
                </a:lnTo>
                <a:lnTo>
                  <a:pt x="775921" y="89616"/>
                </a:lnTo>
                <a:lnTo>
                  <a:pt x="777645" y="88373"/>
                </a:lnTo>
                <a:lnTo>
                  <a:pt x="779089" y="87310"/>
                </a:lnTo>
                <a:lnTo>
                  <a:pt x="780251" y="86428"/>
                </a:lnTo>
                <a:lnTo>
                  <a:pt x="780251" y="93585"/>
                </a:lnTo>
                <a:lnTo>
                  <a:pt x="801723" y="93585"/>
                </a:lnTo>
                <a:lnTo>
                  <a:pt x="801723" y="39535"/>
                </a:lnTo>
                <a:lnTo>
                  <a:pt x="798987" y="33590"/>
                </a:lnTo>
                <a:lnTo>
                  <a:pt x="793514" y="29801"/>
                </a:lnTo>
                <a:lnTo>
                  <a:pt x="781812" y="25350"/>
                </a:lnTo>
                <a:lnTo>
                  <a:pt x="766839" y="24118"/>
                </a:lnTo>
                <a:lnTo>
                  <a:pt x="761667" y="24118"/>
                </a:lnTo>
                <a:lnTo>
                  <a:pt x="756504" y="24529"/>
                </a:lnTo>
                <a:lnTo>
                  <a:pt x="751352" y="25351"/>
                </a:lnTo>
                <a:lnTo>
                  <a:pt x="746199" y="26173"/>
                </a:lnTo>
                <a:lnTo>
                  <a:pt x="742480" y="26884"/>
                </a:lnTo>
                <a:lnTo>
                  <a:pt x="740195" y="27486"/>
                </a:lnTo>
                <a:lnTo>
                  <a:pt x="740195" y="43785"/>
                </a:lnTo>
                <a:lnTo>
                  <a:pt x="742180" y="43785"/>
                </a:lnTo>
                <a:lnTo>
                  <a:pt x="743944" y="43103"/>
                </a:lnTo>
                <a:lnTo>
                  <a:pt x="746850" y="42132"/>
                </a:lnTo>
                <a:lnTo>
                  <a:pt x="750900" y="40868"/>
                </a:lnTo>
                <a:lnTo>
                  <a:pt x="754950" y="39605"/>
                </a:lnTo>
                <a:lnTo>
                  <a:pt x="758759" y="38973"/>
                </a:lnTo>
                <a:lnTo>
                  <a:pt x="768262" y="38973"/>
                </a:lnTo>
                <a:lnTo>
                  <a:pt x="772753" y="39685"/>
                </a:lnTo>
                <a:lnTo>
                  <a:pt x="775801" y="41109"/>
                </a:lnTo>
                <a:lnTo>
                  <a:pt x="778848" y="42532"/>
                </a:lnTo>
                <a:lnTo>
                  <a:pt x="780372" y="45108"/>
                </a:lnTo>
                <a:lnTo>
                  <a:pt x="780372" y="49198"/>
                </a:lnTo>
                <a:lnTo>
                  <a:pt x="773996" y="49559"/>
                </a:lnTo>
                <a:lnTo>
                  <a:pt x="767841" y="50120"/>
                </a:lnTo>
                <a:lnTo>
                  <a:pt x="764754" y="63793"/>
                </a:lnTo>
                <a:lnTo>
                  <a:pt x="767340" y="63302"/>
                </a:lnTo>
                <a:lnTo>
                  <a:pt x="770749" y="62881"/>
                </a:lnTo>
                <a:lnTo>
                  <a:pt x="774157" y="62460"/>
                </a:lnTo>
                <a:lnTo>
                  <a:pt x="777324" y="62129"/>
                </a:lnTo>
                <a:lnTo>
                  <a:pt x="780251" y="61889"/>
                </a:lnTo>
                <a:lnTo>
                  <a:pt x="780251" y="75962"/>
                </a:lnTo>
                <a:lnTo>
                  <a:pt x="778568" y="77406"/>
                </a:lnTo>
                <a:lnTo>
                  <a:pt x="776613" y="78569"/>
                </a:lnTo>
                <a:lnTo>
                  <a:pt x="774387" y="79451"/>
                </a:lnTo>
                <a:lnTo>
                  <a:pt x="772162" y="80333"/>
                </a:lnTo>
                <a:lnTo>
                  <a:pt x="769967" y="80774"/>
                </a:lnTo>
                <a:lnTo>
                  <a:pt x="765075" y="80774"/>
                </a:lnTo>
                <a:lnTo>
                  <a:pt x="763070" y="80584"/>
                </a:lnTo>
                <a:lnTo>
                  <a:pt x="761787" y="80203"/>
                </a:lnTo>
                <a:lnTo>
                  <a:pt x="760504" y="79822"/>
                </a:lnTo>
                <a:lnTo>
                  <a:pt x="759401" y="79230"/>
                </a:lnTo>
                <a:lnTo>
                  <a:pt x="757516" y="77626"/>
                </a:lnTo>
                <a:lnTo>
                  <a:pt x="756675" y="75902"/>
                </a:lnTo>
                <a:lnTo>
                  <a:pt x="756314" y="73878"/>
                </a:lnTo>
                <a:lnTo>
                  <a:pt x="756314" y="70349"/>
                </a:lnTo>
                <a:close/>
              </a:path>
              <a:path w="1689356" h="95690">
                <a:moveTo>
                  <a:pt x="250860" y="70349"/>
                </a:moveTo>
                <a:lnTo>
                  <a:pt x="251431" y="68635"/>
                </a:lnTo>
                <a:lnTo>
                  <a:pt x="252574" y="67332"/>
                </a:lnTo>
                <a:lnTo>
                  <a:pt x="256453" y="50882"/>
                </a:lnTo>
                <a:lnTo>
                  <a:pt x="250519" y="51644"/>
                </a:lnTo>
                <a:lnTo>
                  <a:pt x="245547" y="52927"/>
                </a:lnTo>
                <a:lnTo>
                  <a:pt x="241537" y="54731"/>
                </a:lnTo>
                <a:lnTo>
                  <a:pt x="237487" y="56536"/>
                </a:lnTo>
                <a:lnTo>
                  <a:pt x="234360" y="59002"/>
                </a:lnTo>
                <a:lnTo>
                  <a:pt x="232155" y="62129"/>
                </a:lnTo>
                <a:lnTo>
                  <a:pt x="229949" y="65257"/>
                </a:lnTo>
                <a:lnTo>
                  <a:pt x="228846" y="69286"/>
                </a:lnTo>
                <a:lnTo>
                  <a:pt x="228846" y="80393"/>
                </a:lnTo>
                <a:lnTo>
                  <a:pt x="231012" y="85465"/>
                </a:lnTo>
                <a:lnTo>
                  <a:pt x="235342" y="89435"/>
                </a:lnTo>
                <a:lnTo>
                  <a:pt x="239673" y="93404"/>
                </a:lnTo>
                <a:lnTo>
                  <a:pt x="245046" y="95389"/>
                </a:lnTo>
                <a:lnTo>
                  <a:pt x="254188" y="95389"/>
                </a:lnTo>
                <a:lnTo>
                  <a:pt x="256694" y="95159"/>
                </a:lnTo>
                <a:lnTo>
                  <a:pt x="258979" y="94698"/>
                </a:lnTo>
                <a:lnTo>
                  <a:pt x="261265" y="94237"/>
                </a:lnTo>
                <a:lnTo>
                  <a:pt x="263470" y="93525"/>
                </a:lnTo>
                <a:lnTo>
                  <a:pt x="265595" y="92562"/>
                </a:lnTo>
                <a:lnTo>
                  <a:pt x="267119" y="91841"/>
                </a:lnTo>
                <a:lnTo>
                  <a:pt x="268743" y="90858"/>
                </a:lnTo>
                <a:lnTo>
                  <a:pt x="270467" y="89616"/>
                </a:lnTo>
                <a:lnTo>
                  <a:pt x="272191" y="88373"/>
                </a:lnTo>
                <a:lnTo>
                  <a:pt x="273635" y="87310"/>
                </a:lnTo>
                <a:lnTo>
                  <a:pt x="274798" y="86428"/>
                </a:lnTo>
                <a:lnTo>
                  <a:pt x="274798" y="93585"/>
                </a:lnTo>
                <a:lnTo>
                  <a:pt x="296270" y="93585"/>
                </a:lnTo>
                <a:lnTo>
                  <a:pt x="296270" y="39535"/>
                </a:lnTo>
                <a:lnTo>
                  <a:pt x="293533" y="33590"/>
                </a:lnTo>
                <a:lnTo>
                  <a:pt x="288060" y="29801"/>
                </a:lnTo>
                <a:lnTo>
                  <a:pt x="276358" y="25350"/>
                </a:lnTo>
                <a:lnTo>
                  <a:pt x="261385" y="24117"/>
                </a:lnTo>
                <a:lnTo>
                  <a:pt x="256213" y="24117"/>
                </a:lnTo>
                <a:lnTo>
                  <a:pt x="251050" y="24529"/>
                </a:lnTo>
                <a:lnTo>
                  <a:pt x="245898" y="25351"/>
                </a:lnTo>
                <a:lnTo>
                  <a:pt x="240745" y="26173"/>
                </a:lnTo>
                <a:lnTo>
                  <a:pt x="237026" y="26884"/>
                </a:lnTo>
                <a:lnTo>
                  <a:pt x="234741" y="27485"/>
                </a:lnTo>
                <a:lnTo>
                  <a:pt x="234741" y="43785"/>
                </a:lnTo>
                <a:lnTo>
                  <a:pt x="236726" y="43785"/>
                </a:lnTo>
                <a:lnTo>
                  <a:pt x="238490" y="43103"/>
                </a:lnTo>
                <a:lnTo>
                  <a:pt x="241397" y="42132"/>
                </a:lnTo>
                <a:lnTo>
                  <a:pt x="245447" y="40868"/>
                </a:lnTo>
                <a:lnTo>
                  <a:pt x="249497" y="39605"/>
                </a:lnTo>
                <a:lnTo>
                  <a:pt x="253306" y="38973"/>
                </a:lnTo>
                <a:lnTo>
                  <a:pt x="262809" y="38973"/>
                </a:lnTo>
                <a:lnTo>
                  <a:pt x="267299" y="39685"/>
                </a:lnTo>
                <a:lnTo>
                  <a:pt x="270347" y="41109"/>
                </a:lnTo>
                <a:lnTo>
                  <a:pt x="273395" y="42532"/>
                </a:lnTo>
                <a:lnTo>
                  <a:pt x="274918" y="45108"/>
                </a:lnTo>
                <a:lnTo>
                  <a:pt x="274918" y="49198"/>
                </a:lnTo>
                <a:lnTo>
                  <a:pt x="268543" y="49559"/>
                </a:lnTo>
                <a:lnTo>
                  <a:pt x="262388" y="50120"/>
                </a:lnTo>
                <a:lnTo>
                  <a:pt x="259300" y="63793"/>
                </a:lnTo>
                <a:lnTo>
                  <a:pt x="261886" y="63302"/>
                </a:lnTo>
                <a:lnTo>
                  <a:pt x="265295" y="62881"/>
                </a:lnTo>
                <a:lnTo>
                  <a:pt x="268703" y="62460"/>
                </a:lnTo>
                <a:lnTo>
                  <a:pt x="271871" y="62129"/>
                </a:lnTo>
                <a:lnTo>
                  <a:pt x="274798" y="61889"/>
                </a:lnTo>
                <a:lnTo>
                  <a:pt x="274798" y="75962"/>
                </a:lnTo>
                <a:lnTo>
                  <a:pt x="273114" y="77406"/>
                </a:lnTo>
                <a:lnTo>
                  <a:pt x="271159" y="78569"/>
                </a:lnTo>
                <a:lnTo>
                  <a:pt x="268933" y="79451"/>
                </a:lnTo>
                <a:lnTo>
                  <a:pt x="266708" y="80333"/>
                </a:lnTo>
                <a:lnTo>
                  <a:pt x="264513" y="80774"/>
                </a:lnTo>
                <a:lnTo>
                  <a:pt x="259621" y="80774"/>
                </a:lnTo>
                <a:lnTo>
                  <a:pt x="257616" y="80583"/>
                </a:lnTo>
                <a:lnTo>
                  <a:pt x="256333" y="80203"/>
                </a:lnTo>
                <a:lnTo>
                  <a:pt x="255050" y="79822"/>
                </a:lnTo>
                <a:lnTo>
                  <a:pt x="253947" y="79230"/>
                </a:lnTo>
                <a:lnTo>
                  <a:pt x="252063" y="77626"/>
                </a:lnTo>
                <a:lnTo>
                  <a:pt x="251221" y="75902"/>
                </a:lnTo>
                <a:lnTo>
                  <a:pt x="250860" y="73878"/>
                </a:lnTo>
                <a:lnTo>
                  <a:pt x="250860" y="70349"/>
                </a:lnTo>
                <a:close/>
              </a:path>
              <a:path w="1689356" h="95690">
                <a:moveTo>
                  <a:pt x="35064" y="59062"/>
                </a:moveTo>
                <a:lnTo>
                  <a:pt x="62671" y="75481"/>
                </a:lnTo>
                <a:lnTo>
                  <a:pt x="68866" y="93585"/>
                </a:lnTo>
                <a:lnTo>
                  <a:pt x="92744" y="93585"/>
                </a:lnTo>
                <a:lnTo>
                  <a:pt x="59664" y="4029"/>
                </a:lnTo>
                <a:lnTo>
                  <a:pt x="33080" y="4029"/>
                </a:lnTo>
                <a:lnTo>
                  <a:pt x="0" y="93585"/>
                </a:lnTo>
                <a:lnTo>
                  <a:pt x="23276" y="93585"/>
                </a:lnTo>
                <a:lnTo>
                  <a:pt x="29471" y="75481"/>
                </a:lnTo>
                <a:lnTo>
                  <a:pt x="62671" y="75481"/>
                </a:lnTo>
                <a:lnTo>
                  <a:pt x="35064" y="59062"/>
                </a:lnTo>
                <a:lnTo>
                  <a:pt x="46071" y="26944"/>
                </a:lnTo>
                <a:lnTo>
                  <a:pt x="57078" y="59062"/>
                </a:lnTo>
                <a:lnTo>
                  <a:pt x="35064" y="59062"/>
                </a:lnTo>
                <a:close/>
              </a:path>
              <a:path w="1689356" h="95690">
                <a:moveTo>
                  <a:pt x="172875" y="44266"/>
                </a:moveTo>
                <a:lnTo>
                  <a:pt x="174980" y="43234"/>
                </a:lnTo>
                <a:lnTo>
                  <a:pt x="176704" y="42612"/>
                </a:lnTo>
                <a:lnTo>
                  <a:pt x="178429" y="41991"/>
                </a:lnTo>
                <a:lnTo>
                  <a:pt x="180193" y="41680"/>
                </a:lnTo>
                <a:lnTo>
                  <a:pt x="184684" y="41680"/>
                </a:lnTo>
                <a:lnTo>
                  <a:pt x="186769" y="42011"/>
                </a:lnTo>
                <a:lnTo>
                  <a:pt x="188253" y="42672"/>
                </a:lnTo>
                <a:lnTo>
                  <a:pt x="189736" y="43334"/>
                </a:lnTo>
                <a:lnTo>
                  <a:pt x="190819" y="44387"/>
                </a:lnTo>
                <a:lnTo>
                  <a:pt x="191500" y="45830"/>
                </a:lnTo>
                <a:lnTo>
                  <a:pt x="192222" y="47273"/>
                </a:lnTo>
                <a:lnTo>
                  <a:pt x="192653" y="49138"/>
                </a:lnTo>
                <a:lnTo>
                  <a:pt x="192794" y="51423"/>
                </a:lnTo>
                <a:lnTo>
                  <a:pt x="192934" y="53709"/>
                </a:lnTo>
                <a:lnTo>
                  <a:pt x="193004" y="56516"/>
                </a:lnTo>
                <a:lnTo>
                  <a:pt x="193004" y="93585"/>
                </a:lnTo>
                <a:lnTo>
                  <a:pt x="214777" y="93585"/>
                </a:lnTo>
                <a:lnTo>
                  <a:pt x="214777" y="41399"/>
                </a:lnTo>
                <a:lnTo>
                  <a:pt x="212882" y="35104"/>
                </a:lnTo>
                <a:lnTo>
                  <a:pt x="209093" y="30734"/>
                </a:lnTo>
                <a:lnTo>
                  <a:pt x="205304" y="26363"/>
                </a:lnTo>
                <a:lnTo>
                  <a:pt x="199761" y="24178"/>
                </a:lnTo>
                <a:lnTo>
                  <a:pt x="188533" y="24178"/>
                </a:lnTo>
                <a:lnTo>
                  <a:pt x="184523" y="25220"/>
                </a:lnTo>
                <a:lnTo>
                  <a:pt x="180434" y="27305"/>
                </a:lnTo>
                <a:lnTo>
                  <a:pt x="176344" y="29390"/>
                </a:lnTo>
                <a:lnTo>
                  <a:pt x="172134" y="32257"/>
                </a:lnTo>
                <a:lnTo>
                  <a:pt x="167803" y="35906"/>
                </a:lnTo>
                <a:lnTo>
                  <a:pt x="165879" y="32056"/>
                </a:lnTo>
                <a:lnTo>
                  <a:pt x="163212" y="29140"/>
                </a:lnTo>
                <a:lnTo>
                  <a:pt x="159804" y="27155"/>
                </a:lnTo>
                <a:lnTo>
                  <a:pt x="156396" y="25170"/>
                </a:lnTo>
                <a:lnTo>
                  <a:pt x="152466" y="24178"/>
                </a:lnTo>
                <a:lnTo>
                  <a:pt x="143885" y="24178"/>
                </a:lnTo>
                <a:lnTo>
                  <a:pt x="140116" y="25000"/>
                </a:lnTo>
                <a:lnTo>
                  <a:pt x="136708" y="26644"/>
                </a:lnTo>
                <a:lnTo>
                  <a:pt x="133299" y="28287"/>
                </a:lnTo>
                <a:lnTo>
                  <a:pt x="129731" y="30573"/>
                </a:lnTo>
                <a:lnTo>
                  <a:pt x="126002" y="33500"/>
                </a:lnTo>
                <a:lnTo>
                  <a:pt x="126002" y="26042"/>
                </a:lnTo>
                <a:lnTo>
                  <a:pt x="104350" y="26042"/>
                </a:lnTo>
                <a:lnTo>
                  <a:pt x="104350" y="93585"/>
                </a:lnTo>
                <a:lnTo>
                  <a:pt x="126002" y="93585"/>
                </a:lnTo>
                <a:lnTo>
                  <a:pt x="126002" y="45710"/>
                </a:lnTo>
                <a:lnTo>
                  <a:pt x="127606" y="44747"/>
                </a:lnTo>
                <a:lnTo>
                  <a:pt x="129410" y="43835"/>
                </a:lnTo>
                <a:lnTo>
                  <a:pt x="131415" y="42973"/>
                </a:lnTo>
                <a:lnTo>
                  <a:pt x="133420" y="42111"/>
                </a:lnTo>
                <a:lnTo>
                  <a:pt x="135485" y="41680"/>
                </a:lnTo>
                <a:lnTo>
                  <a:pt x="140257" y="41680"/>
                </a:lnTo>
                <a:lnTo>
                  <a:pt x="142312" y="42011"/>
                </a:lnTo>
                <a:lnTo>
                  <a:pt x="143775" y="42672"/>
                </a:lnTo>
                <a:lnTo>
                  <a:pt x="145239" y="43334"/>
                </a:lnTo>
                <a:lnTo>
                  <a:pt x="146331" y="44387"/>
                </a:lnTo>
                <a:lnTo>
                  <a:pt x="147053" y="45830"/>
                </a:lnTo>
                <a:lnTo>
                  <a:pt x="147775" y="47273"/>
                </a:lnTo>
                <a:lnTo>
                  <a:pt x="148216" y="49148"/>
                </a:lnTo>
                <a:lnTo>
                  <a:pt x="148376" y="51454"/>
                </a:lnTo>
                <a:lnTo>
                  <a:pt x="148537" y="53759"/>
                </a:lnTo>
                <a:lnTo>
                  <a:pt x="148617" y="56556"/>
                </a:lnTo>
                <a:lnTo>
                  <a:pt x="148617" y="93585"/>
                </a:lnTo>
                <a:lnTo>
                  <a:pt x="170389" y="93585"/>
                </a:lnTo>
                <a:lnTo>
                  <a:pt x="170389" y="45710"/>
                </a:lnTo>
                <a:lnTo>
                  <a:pt x="172875" y="44266"/>
                </a:lnTo>
                <a:close/>
              </a:path>
              <a:path w="1689356" h="95690">
                <a:moveTo>
                  <a:pt x="253717" y="66029"/>
                </a:moveTo>
                <a:lnTo>
                  <a:pt x="255371" y="65036"/>
                </a:lnTo>
                <a:lnTo>
                  <a:pt x="257536" y="64354"/>
                </a:lnTo>
                <a:lnTo>
                  <a:pt x="259300" y="63793"/>
                </a:lnTo>
                <a:lnTo>
                  <a:pt x="262388" y="50120"/>
                </a:lnTo>
                <a:lnTo>
                  <a:pt x="256453" y="50882"/>
                </a:lnTo>
                <a:lnTo>
                  <a:pt x="252574" y="67332"/>
                </a:lnTo>
                <a:lnTo>
                  <a:pt x="253717" y="66029"/>
                </a:lnTo>
                <a:close/>
              </a:path>
              <a:path w="1689356" h="95690">
                <a:moveTo>
                  <a:pt x="337156" y="77466"/>
                </a:moveTo>
                <a:lnTo>
                  <a:pt x="372221" y="39695"/>
                </a:lnTo>
                <a:lnTo>
                  <a:pt x="372221" y="26042"/>
                </a:lnTo>
                <a:lnTo>
                  <a:pt x="310872" y="26042"/>
                </a:lnTo>
                <a:lnTo>
                  <a:pt x="310872" y="41860"/>
                </a:lnTo>
                <a:lnTo>
                  <a:pt x="345035" y="41860"/>
                </a:lnTo>
                <a:lnTo>
                  <a:pt x="309429" y="79691"/>
                </a:lnTo>
                <a:lnTo>
                  <a:pt x="309429" y="93585"/>
                </a:lnTo>
                <a:lnTo>
                  <a:pt x="372883" y="93585"/>
                </a:lnTo>
                <a:lnTo>
                  <a:pt x="372883" y="77466"/>
                </a:lnTo>
                <a:lnTo>
                  <a:pt x="337156" y="77466"/>
                </a:lnTo>
                <a:close/>
              </a:path>
              <a:path w="1689356" h="95690">
                <a:moveTo>
                  <a:pt x="423019" y="95548"/>
                </a:moveTo>
                <a:lnTo>
                  <a:pt x="436095" y="92673"/>
                </a:lnTo>
                <a:lnTo>
                  <a:pt x="446143" y="86097"/>
                </a:lnTo>
                <a:lnTo>
                  <a:pt x="447859" y="84259"/>
                </a:lnTo>
                <a:lnTo>
                  <a:pt x="453857" y="73506"/>
                </a:lnTo>
                <a:lnTo>
                  <a:pt x="455856" y="59844"/>
                </a:lnTo>
                <a:lnTo>
                  <a:pt x="455773" y="56810"/>
                </a:lnTo>
                <a:lnTo>
                  <a:pt x="452974" y="43738"/>
                </a:lnTo>
                <a:lnTo>
                  <a:pt x="446203" y="33560"/>
                </a:lnTo>
                <a:lnTo>
                  <a:pt x="443695" y="31329"/>
                </a:lnTo>
                <a:lnTo>
                  <a:pt x="432823" y="25785"/>
                </a:lnTo>
                <a:lnTo>
                  <a:pt x="418867" y="23938"/>
                </a:lnTo>
                <a:lnTo>
                  <a:pt x="414808" y="24074"/>
                </a:lnTo>
                <a:lnTo>
                  <a:pt x="401743" y="26934"/>
                </a:lnTo>
                <a:lnTo>
                  <a:pt x="404311" y="63653"/>
                </a:lnTo>
                <a:lnTo>
                  <a:pt x="404311" y="55834"/>
                </a:lnTo>
                <a:lnTo>
                  <a:pt x="404703" y="52406"/>
                </a:lnTo>
                <a:lnTo>
                  <a:pt x="405484" y="49680"/>
                </a:lnTo>
                <a:lnTo>
                  <a:pt x="406266" y="46952"/>
                </a:lnTo>
                <a:lnTo>
                  <a:pt x="407319" y="44808"/>
                </a:lnTo>
                <a:lnTo>
                  <a:pt x="408642" y="43244"/>
                </a:lnTo>
                <a:lnTo>
                  <a:pt x="410125" y="41560"/>
                </a:lnTo>
                <a:lnTo>
                  <a:pt x="411679" y="40437"/>
                </a:lnTo>
                <a:lnTo>
                  <a:pt x="413303" y="39876"/>
                </a:lnTo>
                <a:lnTo>
                  <a:pt x="414927" y="39314"/>
                </a:lnTo>
                <a:lnTo>
                  <a:pt x="416782" y="39034"/>
                </a:lnTo>
                <a:lnTo>
                  <a:pt x="420952" y="39034"/>
                </a:lnTo>
                <a:lnTo>
                  <a:pt x="422897" y="39375"/>
                </a:lnTo>
                <a:lnTo>
                  <a:pt x="424701" y="40056"/>
                </a:lnTo>
                <a:lnTo>
                  <a:pt x="426505" y="40738"/>
                </a:lnTo>
                <a:lnTo>
                  <a:pt x="428049" y="41901"/>
                </a:lnTo>
                <a:lnTo>
                  <a:pt x="429332" y="43544"/>
                </a:lnTo>
                <a:lnTo>
                  <a:pt x="430615" y="45148"/>
                </a:lnTo>
                <a:lnTo>
                  <a:pt x="431617" y="47293"/>
                </a:lnTo>
                <a:lnTo>
                  <a:pt x="432339" y="49980"/>
                </a:lnTo>
                <a:lnTo>
                  <a:pt x="433061" y="52666"/>
                </a:lnTo>
                <a:lnTo>
                  <a:pt x="433422" y="55994"/>
                </a:lnTo>
                <a:lnTo>
                  <a:pt x="433422" y="64254"/>
                </a:lnTo>
                <a:lnTo>
                  <a:pt x="433071" y="67612"/>
                </a:lnTo>
                <a:lnTo>
                  <a:pt x="432369" y="70038"/>
                </a:lnTo>
                <a:lnTo>
                  <a:pt x="431667" y="72464"/>
                </a:lnTo>
                <a:lnTo>
                  <a:pt x="430615" y="74539"/>
                </a:lnTo>
                <a:lnTo>
                  <a:pt x="429212" y="76263"/>
                </a:lnTo>
                <a:lnTo>
                  <a:pt x="427969" y="77827"/>
                </a:lnTo>
                <a:lnTo>
                  <a:pt x="426455" y="78940"/>
                </a:lnTo>
                <a:lnTo>
                  <a:pt x="424671" y="79601"/>
                </a:lnTo>
                <a:lnTo>
                  <a:pt x="422886" y="80263"/>
                </a:lnTo>
                <a:lnTo>
                  <a:pt x="421012" y="80594"/>
                </a:lnTo>
                <a:lnTo>
                  <a:pt x="416762" y="80594"/>
                </a:lnTo>
                <a:lnTo>
                  <a:pt x="414727" y="80233"/>
                </a:lnTo>
                <a:lnTo>
                  <a:pt x="412943" y="79511"/>
                </a:lnTo>
                <a:lnTo>
                  <a:pt x="411158" y="78789"/>
                </a:lnTo>
                <a:lnTo>
                  <a:pt x="409624" y="77647"/>
                </a:lnTo>
                <a:lnTo>
                  <a:pt x="408341" y="76083"/>
                </a:lnTo>
                <a:lnTo>
                  <a:pt x="407018" y="74439"/>
                </a:lnTo>
                <a:lnTo>
                  <a:pt x="404953" y="93839"/>
                </a:lnTo>
                <a:lnTo>
                  <a:pt x="418867" y="95690"/>
                </a:lnTo>
                <a:lnTo>
                  <a:pt x="423019" y="95548"/>
                </a:lnTo>
                <a:close/>
              </a:path>
              <a:path w="1689356" h="95690">
                <a:moveTo>
                  <a:pt x="404953" y="93839"/>
                </a:moveTo>
                <a:lnTo>
                  <a:pt x="407018" y="74439"/>
                </a:lnTo>
                <a:lnTo>
                  <a:pt x="406015" y="72264"/>
                </a:lnTo>
                <a:lnTo>
                  <a:pt x="405334" y="69557"/>
                </a:lnTo>
                <a:lnTo>
                  <a:pt x="404653" y="66851"/>
                </a:lnTo>
                <a:lnTo>
                  <a:pt x="404311" y="63653"/>
                </a:lnTo>
                <a:lnTo>
                  <a:pt x="401743" y="26934"/>
                </a:lnTo>
                <a:lnTo>
                  <a:pt x="391651" y="33500"/>
                </a:lnTo>
                <a:lnTo>
                  <a:pt x="389864" y="35403"/>
                </a:lnTo>
                <a:lnTo>
                  <a:pt x="383874" y="46149"/>
                </a:lnTo>
                <a:lnTo>
                  <a:pt x="381877" y="59844"/>
                </a:lnTo>
                <a:lnTo>
                  <a:pt x="381961" y="62869"/>
                </a:lnTo>
                <a:lnTo>
                  <a:pt x="384776" y="75938"/>
                </a:lnTo>
                <a:lnTo>
                  <a:pt x="391591" y="86097"/>
                </a:lnTo>
                <a:lnTo>
                  <a:pt x="394068" y="88287"/>
                </a:lnTo>
                <a:lnTo>
                  <a:pt x="404953" y="93839"/>
                </a:lnTo>
                <a:close/>
              </a:path>
              <a:path w="1689356" h="95690">
                <a:moveTo>
                  <a:pt x="499899" y="42001"/>
                </a:moveTo>
                <a:lnTo>
                  <a:pt x="501894" y="41680"/>
                </a:lnTo>
                <a:lnTo>
                  <a:pt x="506625" y="41680"/>
                </a:lnTo>
                <a:lnTo>
                  <a:pt x="508780" y="42021"/>
                </a:lnTo>
                <a:lnTo>
                  <a:pt x="510324" y="42703"/>
                </a:lnTo>
                <a:lnTo>
                  <a:pt x="511868" y="43384"/>
                </a:lnTo>
                <a:lnTo>
                  <a:pt x="513041" y="44467"/>
                </a:lnTo>
                <a:lnTo>
                  <a:pt x="513842" y="45950"/>
                </a:lnTo>
                <a:lnTo>
                  <a:pt x="514524" y="47234"/>
                </a:lnTo>
                <a:lnTo>
                  <a:pt x="515005" y="49228"/>
                </a:lnTo>
                <a:lnTo>
                  <a:pt x="515286" y="51935"/>
                </a:lnTo>
                <a:lnTo>
                  <a:pt x="515567" y="54641"/>
                </a:lnTo>
                <a:lnTo>
                  <a:pt x="515707" y="57358"/>
                </a:lnTo>
                <a:lnTo>
                  <a:pt x="515707" y="93585"/>
                </a:lnTo>
                <a:lnTo>
                  <a:pt x="537480" y="93585"/>
                </a:lnTo>
                <a:lnTo>
                  <a:pt x="537480" y="41159"/>
                </a:lnTo>
                <a:lnTo>
                  <a:pt x="535425" y="34803"/>
                </a:lnTo>
                <a:lnTo>
                  <a:pt x="531315" y="30553"/>
                </a:lnTo>
                <a:lnTo>
                  <a:pt x="527205" y="26303"/>
                </a:lnTo>
                <a:lnTo>
                  <a:pt x="521501" y="24178"/>
                </a:lnTo>
                <a:lnTo>
                  <a:pt x="509873" y="24178"/>
                </a:lnTo>
                <a:lnTo>
                  <a:pt x="505933" y="24980"/>
                </a:lnTo>
                <a:lnTo>
                  <a:pt x="502385" y="26583"/>
                </a:lnTo>
                <a:lnTo>
                  <a:pt x="498836" y="28187"/>
                </a:lnTo>
                <a:lnTo>
                  <a:pt x="495137" y="30493"/>
                </a:lnTo>
                <a:lnTo>
                  <a:pt x="491288" y="33500"/>
                </a:lnTo>
                <a:lnTo>
                  <a:pt x="491288" y="26042"/>
                </a:lnTo>
                <a:lnTo>
                  <a:pt x="469636" y="26042"/>
                </a:lnTo>
                <a:lnTo>
                  <a:pt x="469636" y="93585"/>
                </a:lnTo>
                <a:lnTo>
                  <a:pt x="491288" y="93585"/>
                </a:lnTo>
                <a:lnTo>
                  <a:pt x="491288" y="45710"/>
                </a:lnTo>
                <a:lnTo>
                  <a:pt x="493653" y="44306"/>
                </a:lnTo>
                <a:lnTo>
                  <a:pt x="495849" y="43284"/>
                </a:lnTo>
                <a:lnTo>
                  <a:pt x="497874" y="42643"/>
                </a:lnTo>
                <a:lnTo>
                  <a:pt x="499899" y="42001"/>
                </a:lnTo>
                <a:close/>
              </a:path>
              <a:path w="1689356" h="95690">
                <a:moveTo>
                  <a:pt x="560017" y="26042"/>
                </a:moveTo>
                <a:lnTo>
                  <a:pt x="560017" y="49680"/>
                </a:lnTo>
                <a:lnTo>
                  <a:pt x="582512" y="49680"/>
                </a:lnTo>
                <a:lnTo>
                  <a:pt x="582512" y="26042"/>
                </a:lnTo>
                <a:lnTo>
                  <a:pt x="560017" y="26042"/>
                </a:lnTo>
                <a:close/>
              </a:path>
              <a:path w="1689356" h="95690">
                <a:moveTo>
                  <a:pt x="560017" y="69948"/>
                </a:moveTo>
                <a:lnTo>
                  <a:pt x="560017" y="93585"/>
                </a:lnTo>
                <a:lnTo>
                  <a:pt x="582512" y="93585"/>
                </a:lnTo>
                <a:lnTo>
                  <a:pt x="582512" y="69948"/>
                </a:lnTo>
                <a:lnTo>
                  <a:pt x="560017" y="69948"/>
                </a:lnTo>
                <a:close/>
              </a:path>
              <a:path w="1689356" h="95690">
                <a:moveTo>
                  <a:pt x="728307" y="4030"/>
                </a:moveTo>
                <a:lnTo>
                  <a:pt x="704669" y="4030"/>
                </a:lnTo>
                <a:lnTo>
                  <a:pt x="683017" y="66941"/>
                </a:lnTo>
                <a:lnTo>
                  <a:pt x="661365" y="4030"/>
                </a:lnTo>
                <a:lnTo>
                  <a:pt x="637126" y="4030"/>
                </a:lnTo>
                <a:lnTo>
                  <a:pt x="669785" y="93585"/>
                </a:lnTo>
                <a:lnTo>
                  <a:pt x="695648" y="93585"/>
                </a:lnTo>
                <a:lnTo>
                  <a:pt x="728307" y="4030"/>
                </a:lnTo>
                <a:close/>
              </a:path>
              <a:path w="1689356" h="95690">
                <a:moveTo>
                  <a:pt x="759170" y="66029"/>
                </a:moveTo>
                <a:lnTo>
                  <a:pt x="760825" y="65036"/>
                </a:lnTo>
                <a:lnTo>
                  <a:pt x="762990" y="64354"/>
                </a:lnTo>
                <a:lnTo>
                  <a:pt x="764754" y="63793"/>
                </a:lnTo>
                <a:lnTo>
                  <a:pt x="767841" y="50120"/>
                </a:lnTo>
                <a:lnTo>
                  <a:pt x="761907" y="50882"/>
                </a:lnTo>
                <a:lnTo>
                  <a:pt x="758028" y="67332"/>
                </a:lnTo>
                <a:lnTo>
                  <a:pt x="759170" y="66029"/>
                </a:lnTo>
                <a:close/>
              </a:path>
              <a:path w="1689356" h="95690">
                <a:moveTo>
                  <a:pt x="820055" y="0"/>
                </a:moveTo>
                <a:lnTo>
                  <a:pt x="820055" y="93585"/>
                </a:lnTo>
                <a:lnTo>
                  <a:pt x="841708" y="93585"/>
                </a:lnTo>
                <a:lnTo>
                  <a:pt x="841708" y="0"/>
                </a:lnTo>
                <a:lnTo>
                  <a:pt x="820055" y="0"/>
                </a:lnTo>
                <a:close/>
              </a:path>
              <a:path w="1689356" h="95690">
                <a:moveTo>
                  <a:pt x="881638" y="26042"/>
                </a:moveTo>
                <a:lnTo>
                  <a:pt x="859866" y="26042"/>
                </a:lnTo>
                <a:lnTo>
                  <a:pt x="859866" y="78388"/>
                </a:lnTo>
                <a:lnTo>
                  <a:pt x="861880" y="84724"/>
                </a:lnTo>
                <a:lnTo>
                  <a:pt x="865910" y="89014"/>
                </a:lnTo>
                <a:lnTo>
                  <a:pt x="869940" y="93304"/>
                </a:lnTo>
                <a:lnTo>
                  <a:pt x="875684" y="95450"/>
                </a:lnTo>
                <a:lnTo>
                  <a:pt x="887753" y="95450"/>
                </a:lnTo>
                <a:lnTo>
                  <a:pt x="891722" y="94658"/>
                </a:lnTo>
                <a:lnTo>
                  <a:pt x="895051" y="93074"/>
                </a:lnTo>
                <a:lnTo>
                  <a:pt x="898379" y="91490"/>
                </a:lnTo>
                <a:lnTo>
                  <a:pt x="902047" y="89175"/>
                </a:lnTo>
                <a:lnTo>
                  <a:pt x="906057" y="86127"/>
                </a:lnTo>
                <a:lnTo>
                  <a:pt x="906057" y="93585"/>
                </a:lnTo>
                <a:lnTo>
                  <a:pt x="927710" y="93585"/>
                </a:lnTo>
                <a:lnTo>
                  <a:pt x="927710" y="26042"/>
                </a:lnTo>
                <a:lnTo>
                  <a:pt x="906057" y="26042"/>
                </a:lnTo>
                <a:lnTo>
                  <a:pt x="906057" y="73918"/>
                </a:lnTo>
                <a:lnTo>
                  <a:pt x="903972" y="75241"/>
                </a:lnTo>
                <a:lnTo>
                  <a:pt x="901807" y="76243"/>
                </a:lnTo>
                <a:lnTo>
                  <a:pt x="899561" y="76925"/>
                </a:lnTo>
                <a:lnTo>
                  <a:pt x="897316" y="77607"/>
                </a:lnTo>
                <a:lnTo>
                  <a:pt x="895271" y="77947"/>
                </a:lnTo>
                <a:lnTo>
                  <a:pt x="890660" y="77947"/>
                </a:lnTo>
                <a:lnTo>
                  <a:pt x="888505" y="77607"/>
                </a:lnTo>
                <a:lnTo>
                  <a:pt x="886961" y="76925"/>
                </a:lnTo>
                <a:lnTo>
                  <a:pt x="885417" y="76243"/>
                </a:lnTo>
                <a:lnTo>
                  <a:pt x="884264" y="75161"/>
                </a:lnTo>
                <a:lnTo>
                  <a:pt x="883502" y="73677"/>
                </a:lnTo>
                <a:lnTo>
                  <a:pt x="882701" y="72193"/>
                </a:lnTo>
                <a:lnTo>
                  <a:pt x="882189" y="70319"/>
                </a:lnTo>
                <a:lnTo>
                  <a:pt x="881969" y="68054"/>
                </a:lnTo>
                <a:lnTo>
                  <a:pt x="881748" y="65788"/>
                </a:lnTo>
                <a:lnTo>
                  <a:pt x="881638" y="62951"/>
                </a:lnTo>
                <a:lnTo>
                  <a:pt x="881638" y="26042"/>
                </a:lnTo>
                <a:close/>
              </a:path>
              <a:path w="1689356" h="95690">
                <a:moveTo>
                  <a:pt x="944598" y="46644"/>
                </a:moveTo>
                <a:lnTo>
                  <a:pt x="942549" y="60205"/>
                </a:lnTo>
                <a:lnTo>
                  <a:pt x="942656" y="63488"/>
                </a:lnTo>
                <a:lnTo>
                  <a:pt x="945820" y="76441"/>
                </a:lnTo>
                <a:lnTo>
                  <a:pt x="953375" y="86247"/>
                </a:lnTo>
                <a:lnTo>
                  <a:pt x="958539" y="89795"/>
                </a:lnTo>
                <a:lnTo>
                  <a:pt x="970081" y="93991"/>
                </a:lnTo>
                <a:lnTo>
                  <a:pt x="984530" y="95389"/>
                </a:lnTo>
                <a:lnTo>
                  <a:pt x="989783" y="95389"/>
                </a:lnTo>
                <a:lnTo>
                  <a:pt x="994575" y="94948"/>
                </a:lnTo>
                <a:lnTo>
                  <a:pt x="998905" y="94066"/>
                </a:lnTo>
                <a:lnTo>
                  <a:pt x="1003235" y="93184"/>
                </a:lnTo>
                <a:lnTo>
                  <a:pt x="1007846" y="91761"/>
                </a:lnTo>
                <a:lnTo>
                  <a:pt x="1012738" y="89796"/>
                </a:lnTo>
                <a:lnTo>
                  <a:pt x="1012738" y="72414"/>
                </a:lnTo>
                <a:lnTo>
                  <a:pt x="1010333" y="72414"/>
                </a:lnTo>
                <a:lnTo>
                  <a:pt x="1007846" y="74299"/>
                </a:lnTo>
                <a:lnTo>
                  <a:pt x="1004458" y="76063"/>
                </a:lnTo>
                <a:lnTo>
                  <a:pt x="1000168" y="77707"/>
                </a:lnTo>
                <a:lnTo>
                  <a:pt x="995877" y="79351"/>
                </a:lnTo>
                <a:lnTo>
                  <a:pt x="991447" y="80173"/>
                </a:lnTo>
                <a:lnTo>
                  <a:pt x="979658" y="80173"/>
                </a:lnTo>
                <a:lnTo>
                  <a:pt x="974195" y="78769"/>
                </a:lnTo>
                <a:lnTo>
                  <a:pt x="970486" y="75963"/>
                </a:lnTo>
                <a:lnTo>
                  <a:pt x="966777" y="73156"/>
                </a:lnTo>
                <a:lnTo>
                  <a:pt x="964762" y="69106"/>
                </a:lnTo>
                <a:lnTo>
                  <a:pt x="964442" y="63813"/>
                </a:lnTo>
                <a:lnTo>
                  <a:pt x="1014001" y="63813"/>
                </a:lnTo>
                <a:lnTo>
                  <a:pt x="992469" y="51123"/>
                </a:lnTo>
                <a:lnTo>
                  <a:pt x="964381" y="51123"/>
                </a:lnTo>
                <a:lnTo>
                  <a:pt x="964702" y="46352"/>
                </a:lnTo>
                <a:lnTo>
                  <a:pt x="966206" y="42883"/>
                </a:lnTo>
                <a:lnTo>
                  <a:pt x="968893" y="40718"/>
                </a:lnTo>
                <a:lnTo>
                  <a:pt x="971579" y="38552"/>
                </a:lnTo>
                <a:lnTo>
                  <a:pt x="975843" y="24148"/>
                </a:lnTo>
                <a:lnTo>
                  <a:pt x="962939" y="27150"/>
                </a:lnTo>
                <a:lnTo>
                  <a:pt x="952804" y="33711"/>
                </a:lnTo>
                <a:lnTo>
                  <a:pt x="950746" y="35859"/>
                </a:lnTo>
                <a:lnTo>
                  <a:pt x="944598" y="46644"/>
                </a:lnTo>
                <a:close/>
              </a:path>
              <a:path w="1689356" h="95690">
                <a:moveTo>
                  <a:pt x="995003" y="25903"/>
                </a:moveTo>
                <a:lnTo>
                  <a:pt x="980921" y="23938"/>
                </a:lnTo>
                <a:lnTo>
                  <a:pt x="975843" y="24148"/>
                </a:lnTo>
                <a:lnTo>
                  <a:pt x="971579" y="38552"/>
                </a:lnTo>
                <a:lnTo>
                  <a:pt x="975007" y="37470"/>
                </a:lnTo>
                <a:lnTo>
                  <a:pt x="983668" y="37470"/>
                </a:lnTo>
                <a:lnTo>
                  <a:pt x="986976" y="38613"/>
                </a:lnTo>
                <a:lnTo>
                  <a:pt x="989101" y="40898"/>
                </a:lnTo>
                <a:lnTo>
                  <a:pt x="991226" y="43184"/>
                </a:lnTo>
                <a:lnTo>
                  <a:pt x="992349" y="46592"/>
                </a:lnTo>
                <a:lnTo>
                  <a:pt x="992469" y="51123"/>
                </a:lnTo>
                <a:lnTo>
                  <a:pt x="1014001" y="63813"/>
                </a:lnTo>
                <a:lnTo>
                  <a:pt x="1014001" y="45810"/>
                </a:lnTo>
                <a:lnTo>
                  <a:pt x="1011235" y="37821"/>
                </a:lnTo>
                <a:lnTo>
                  <a:pt x="1005701" y="32267"/>
                </a:lnTo>
                <a:lnTo>
                  <a:pt x="1005223" y="31801"/>
                </a:lnTo>
                <a:lnTo>
                  <a:pt x="995003" y="25903"/>
                </a:lnTo>
                <a:close/>
              </a:path>
              <a:path w="1689356" h="95690">
                <a:moveTo>
                  <a:pt x="1088353" y="66029"/>
                </a:moveTo>
                <a:lnTo>
                  <a:pt x="1090007" y="65036"/>
                </a:lnTo>
                <a:lnTo>
                  <a:pt x="1092172" y="64354"/>
                </a:lnTo>
                <a:lnTo>
                  <a:pt x="1093936" y="63793"/>
                </a:lnTo>
                <a:lnTo>
                  <a:pt x="1097024" y="50120"/>
                </a:lnTo>
                <a:lnTo>
                  <a:pt x="1091089" y="50882"/>
                </a:lnTo>
                <a:lnTo>
                  <a:pt x="1087210" y="67332"/>
                </a:lnTo>
                <a:lnTo>
                  <a:pt x="1088353" y="66029"/>
                </a:lnTo>
                <a:close/>
              </a:path>
              <a:path w="1689356" h="95690">
                <a:moveTo>
                  <a:pt x="1179500" y="42001"/>
                </a:moveTo>
                <a:lnTo>
                  <a:pt x="1181496" y="41680"/>
                </a:lnTo>
                <a:lnTo>
                  <a:pt x="1186227" y="41680"/>
                </a:lnTo>
                <a:lnTo>
                  <a:pt x="1188382" y="42021"/>
                </a:lnTo>
                <a:lnTo>
                  <a:pt x="1189926" y="42703"/>
                </a:lnTo>
                <a:lnTo>
                  <a:pt x="1191469" y="43384"/>
                </a:lnTo>
                <a:lnTo>
                  <a:pt x="1192642" y="44467"/>
                </a:lnTo>
                <a:lnTo>
                  <a:pt x="1193444" y="45950"/>
                </a:lnTo>
                <a:lnTo>
                  <a:pt x="1194126" y="47234"/>
                </a:lnTo>
                <a:lnTo>
                  <a:pt x="1194607" y="49228"/>
                </a:lnTo>
                <a:lnTo>
                  <a:pt x="1194888" y="51935"/>
                </a:lnTo>
                <a:lnTo>
                  <a:pt x="1195168" y="54641"/>
                </a:lnTo>
                <a:lnTo>
                  <a:pt x="1195308" y="57358"/>
                </a:lnTo>
                <a:lnTo>
                  <a:pt x="1195308" y="93585"/>
                </a:lnTo>
                <a:lnTo>
                  <a:pt x="1217081" y="93585"/>
                </a:lnTo>
                <a:lnTo>
                  <a:pt x="1217081" y="41159"/>
                </a:lnTo>
                <a:lnTo>
                  <a:pt x="1215027" y="34803"/>
                </a:lnTo>
                <a:lnTo>
                  <a:pt x="1210916" y="30553"/>
                </a:lnTo>
                <a:lnTo>
                  <a:pt x="1206807" y="26303"/>
                </a:lnTo>
                <a:lnTo>
                  <a:pt x="1201103" y="24178"/>
                </a:lnTo>
                <a:lnTo>
                  <a:pt x="1189475" y="24178"/>
                </a:lnTo>
                <a:lnTo>
                  <a:pt x="1185535" y="24980"/>
                </a:lnTo>
                <a:lnTo>
                  <a:pt x="1181987" y="26584"/>
                </a:lnTo>
                <a:lnTo>
                  <a:pt x="1178438" y="28188"/>
                </a:lnTo>
                <a:lnTo>
                  <a:pt x="1174739" y="30493"/>
                </a:lnTo>
                <a:lnTo>
                  <a:pt x="1170890" y="33500"/>
                </a:lnTo>
                <a:lnTo>
                  <a:pt x="1170890" y="26042"/>
                </a:lnTo>
                <a:lnTo>
                  <a:pt x="1149237" y="26042"/>
                </a:lnTo>
                <a:lnTo>
                  <a:pt x="1149237" y="93585"/>
                </a:lnTo>
                <a:lnTo>
                  <a:pt x="1170890" y="93585"/>
                </a:lnTo>
                <a:lnTo>
                  <a:pt x="1170890" y="45710"/>
                </a:lnTo>
                <a:lnTo>
                  <a:pt x="1173256" y="44306"/>
                </a:lnTo>
                <a:lnTo>
                  <a:pt x="1175451" y="43284"/>
                </a:lnTo>
                <a:lnTo>
                  <a:pt x="1177476" y="42643"/>
                </a:lnTo>
                <a:lnTo>
                  <a:pt x="1179500" y="42001"/>
                </a:lnTo>
                <a:close/>
              </a:path>
              <a:path w="1689356" h="95690">
                <a:moveTo>
                  <a:pt x="1255237" y="48867"/>
                </a:moveTo>
                <a:lnTo>
                  <a:pt x="1258084" y="45319"/>
                </a:lnTo>
                <a:lnTo>
                  <a:pt x="1260931" y="41770"/>
                </a:lnTo>
                <a:lnTo>
                  <a:pt x="1265201" y="39996"/>
                </a:lnTo>
                <a:lnTo>
                  <a:pt x="1272298" y="39996"/>
                </a:lnTo>
                <a:lnTo>
                  <a:pt x="1273842" y="40137"/>
                </a:lnTo>
                <a:lnTo>
                  <a:pt x="1275526" y="40417"/>
                </a:lnTo>
                <a:lnTo>
                  <a:pt x="1277210" y="40698"/>
                </a:lnTo>
                <a:lnTo>
                  <a:pt x="1278814" y="41159"/>
                </a:lnTo>
                <a:lnTo>
                  <a:pt x="1280338" y="41800"/>
                </a:lnTo>
                <a:lnTo>
                  <a:pt x="1280338" y="74940"/>
                </a:lnTo>
                <a:lnTo>
                  <a:pt x="1278654" y="76144"/>
                </a:lnTo>
                <a:lnTo>
                  <a:pt x="1276709" y="77116"/>
                </a:lnTo>
                <a:lnTo>
                  <a:pt x="1274504" y="77857"/>
                </a:lnTo>
                <a:lnTo>
                  <a:pt x="1272298" y="78599"/>
                </a:lnTo>
                <a:lnTo>
                  <a:pt x="1270213" y="78970"/>
                </a:lnTo>
                <a:lnTo>
                  <a:pt x="1263196" y="78970"/>
                </a:lnTo>
                <a:lnTo>
                  <a:pt x="1259527" y="77477"/>
                </a:lnTo>
                <a:lnTo>
                  <a:pt x="1257242" y="74489"/>
                </a:lnTo>
                <a:lnTo>
                  <a:pt x="1254956" y="71502"/>
                </a:lnTo>
                <a:lnTo>
                  <a:pt x="1253814" y="66700"/>
                </a:lnTo>
                <a:lnTo>
                  <a:pt x="1253814" y="53789"/>
                </a:lnTo>
                <a:lnTo>
                  <a:pt x="1250746" y="26674"/>
                </a:lnTo>
                <a:lnTo>
                  <a:pt x="1246857" y="28337"/>
                </a:lnTo>
                <a:lnTo>
                  <a:pt x="1243549" y="30673"/>
                </a:lnTo>
                <a:lnTo>
                  <a:pt x="1240822" y="33681"/>
                </a:lnTo>
                <a:lnTo>
                  <a:pt x="1237935" y="36848"/>
                </a:lnTo>
                <a:lnTo>
                  <a:pt x="1235660" y="40648"/>
                </a:lnTo>
                <a:lnTo>
                  <a:pt x="1233996" y="45079"/>
                </a:lnTo>
                <a:lnTo>
                  <a:pt x="1232332" y="49509"/>
                </a:lnTo>
                <a:lnTo>
                  <a:pt x="1231500" y="54591"/>
                </a:lnTo>
                <a:lnTo>
                  <a:pt x="1231516" y="61843"/>
                </a:lnTo>
                <a:lnTo>
                  <a:pt x="1233529" y="75395"/>
                </a:lnTo>
                <a:lnTo>
                  <a:pt x="1238898" y="85947"/>
                </a:lnTo>
                <a:lnTo>
                  <a:pt x="1243830" y="92282"/>
                </a:lnTo>
                <a:lnTo>
                  <a:pt x="1250405" y="95450"/>
                </a:lnTo>
                <a:lnTo>
                  <a:pt x="1262875" y="95450"/>
                </a:lnTo>
                <a:lnTo>
                  <a:pt x="1266625" y="94728"/>
                </a:lnTo>
                <a:lnTo>
                  <a:pt x="1269872" y="93284"/>
                </a:lnTo>
                <a:lnTo>
                  <a:pt x="1273121" y="91841"/>
                </a:lnTo>
                <a:lnTo>
                  <a:pt x="1276609" y="89595"/>
                </a:lnTo>
                <a:lnTo>
                  <a:pt x="1280338" y="86548"/>
                </a:lnTo>
                <a:lnTo>
                  <a:pt x="1280338" y="93585"/>
                </a:lnTo>
                <a:lnTo>
                  <a:pt x="1301990" y="93585"/>
                </a:lnTo>
                <a:lnTo>
                  <a:pt x="1301990" y="0"/>
                </a:lnTo>
                <a:lnTo>
                  <a:pt x="1280338" y="0"/>
                </a:lnTo>
                <a:lnTo>
                  <a:pt x="1280338" y="28749"/>
                </a:lnTo>
                <a:lnTo>
                  <a:pt x="1277611" y="27426"/>
                </a:lnTo>
                <a:lnTo>
                  <a:pt x="1274955" y="26333"/>
                </a:lnTo>
                <a:lnTo>
                  <a:pt x="1272369" y="25471"/>
                </a:lnTo>
                <a:lnTo>
                  <a:pt x="1269782" y="24609"/>
                </a:lnTo>
                <a:lnTo>
                  <a:pt x="1266464" y="24178"/>
                </a:lnTo>
                <a:lnTo>
                  <a:pt x="1258525" y="24178"/>
                </a:lnTo>
                <a:lnTo>
                  <a:pt x="1255237" y="48867"/>
                </a:lnTo>
                <a:close/>
              </a:path>
              <a:path w="1689356" h="95690">
                <a:moveTo>
                  <a:pt x="1254635" y="25010"/>
                </a:moveTo>
                <a:lnTo>
                  <a:pt x="1250746" y="26674"/>
                </a:lnTo>
                <a:lnTo>
                  <a:pt x="1253814" y="53789"/>
                </a:lnTo>
                <a:lnTo>
                  <a:pt x="1255237" y="48867"/>
                </a:lnTo>
                <a:lnTo>
                  <a:pt x="1258525" y="24178"/>
                </a:lnTo>
                <a:lnTo>
                  <a:pt x="1254635" y="25010"/>
                </a:lnTo>
                <a:close/>
              </a:path>
              <a:path w="1689356" h="95690">
                <a:moveTo>
                  <a:pt x="1396457" y="47574"/>
                </a:moveTo>
                <a:lnTo>
                  <a:pt x="1385912" y="47574"/>
                </a:lnTo>
                <a:lnTo>
                  <a:pt x="1385912" y="20750"/>
                </a:lnTo>
                <a:lnTo>
                  <a:pt x="1396738" y="20800"/>
                </a:lnTo>
                <a:lnTo>
                  <a:pt x="1399023" y="20900"/>
                </a:lnTo>
                <a:lnTo>
                  <a:pt x="1401309" y="21000"/>
                </a:lnTo>
                <a:lnTo>
                  <a:pt x="1403654" y="21532"/>
                </a:lnTo>
                <a:lnTo>
                  <a:pt x="1406060" y="22494"/>
                </a:lnTo>
                <a:lnTo>
                  <a:pt x="1407865" y="23216"/>
                </a:lnTo>
                <a:lnTo>
                  <a:pt x="1409449" y="24488"/>
                </a:lnTo>
                <a:lnTo>
                  <a:pt x="1410812" y="26313"/>
                </a:lnTo>
                <a:lnTo>
                  <a:pt x="1412175" y="28138"/>
                </a:lnTo>
                <a:lnTo>
                  <a:pt x="1412857" y="30313"/>
                </a:lnTo>
                <a:lnTo>
                  <a:pt x="1412857" y="35405"/>
                </a:lnTo>
                <a:lnTo>
                  <a:pt x="1412526" y="37580"/>
                </a:lnTo>
                <a:lnTo>
                  <a:pt x="1412285" y="63513"/>
                </a:lnTo>
                <a:lnTo>
                  <a:pt x="1416676" y="61708"/>
                </a:lnTo>
                <a:lnTo>
                  <a:pt x="1421067" y="59904"/>
                </a:lnTo>
                <a:lnTo>
                  <a:pt x="1425046" y="57238"/>
                </a:lnTo>
                <a:lnTo>
                  <a:pt x="1428615" y="53709"/>
                </a:lnTo>
                <a:lnTo>
                  <a:pt x="1431222" y="51103"/>
                </a:lnTo>
                <a:lnTo>
                  <a:pt x="1433226" y="47885"/>
                </a:lnTo>
                <a:lnTo>
                  <a:pt x="1434630" y="44056"/>
                </a:lnTo>
                <a:lnTo>
                  <a:pt x="1436033" y="40226"/>
                </a:lnTo>
                <a:lnTo>
                  <a:pt x="1436735" y="36307"/>
                </a:lnTo>
                <a:lnTo>
                  <a:pt x="1436735" y="27125"/>
                </a:lnTo>
                <a:lnTo>
                  <a:pt x="1435782" y="22694"/>
                </a:lnTo>
                <a:lnTo>
                  <a:pt x="1433878" y="19005"/>
                </a:lnTo>
                <a:lnTo>
                  <a:pt x="1431973" y="15317"/>
                </a:lnTo>
                <a:lnTo>
                  <a:pt x="1429216" y="12289"/>
                </a:lnTo>
                <a:lnTo>
                  <a:pt x="1425608" y="9924"/>
                </a:lnTo>
                <a:lnTo>
                  <a:pt x="1422600" y="7959"/>
                </a:lnTo>
                <a:lnTo>
                  <a:pt x="1419142" y="6485"/>
                </a:lnTo>
                <a:lnTo>
                  <a:pt x="1415233" y="5503"/>
                </a:lnTo>
                <a:lnTo>
                  <a:pt x="1411323" y="4521"/>
                </a:lnTo>
                <a:lnTo>
                  <a:pt x="1406522" y="4030"/>
                </a:lnTo>
                <a:lnTo>
                  <a:pt x="1362816" y="4030"/>
                </a:lnTo>
                <a:lnTo>
                  <a:pt x="1362816" y="93585"/>
                </a:lnTo>
                <a:lnTo>
                  <a:pt x="1385912" y="93585"/>
                </a:lnTo>
                <a:lnTo>
                  <a:pt x="1385912" y="64415"/>
                </a:lnTo>
                <a:lnTo>
                  <a:pt x="1406822" y="64415"/>
                </a:lnTo>
                <a:lnTo>
                  <a:pt x="1406923" y="45410"/>
                </a:lnTo>
                <a:lnTo>
                  <a:pt x="1404788" y="46371"/>
                </a:lnTo>
                <a:lnTo>
                  <a:pt x="1402241" y="46853"/>
                </a:lnTo>
                <a:lnTo>
                  <a:pt x="1399695" y="47334"/>
                </a:lnTo>
                <a:lnTo>
                  <a:pt x="1396457" y="4757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0" name="object 230"/>
          <p:cNvSpPr/>
          <p:nvPr/>
        </p:nvSpPr>
        <p:spPr>
          <a:xfrm>
            <a:off x="4701104" y="2226411"/>
            <a:ext cx="20449" cy="0"/>
          </a:xfrm>
          <a:custGeom>
            <a:avLst/>
            <a:gdLst/>
            <a:ahLst/>
            <a:cxnLst/>
            <a:rect l="l" t="t" r="r" b="b"/>
            <a:pathLst>
              <a:path w="22494">
                <a:moveTo>
                  <a:pt x="0" y="0"/>
                </a:moveTo>
                <a:lnTo>
                  <a:pt x="22494" y="0"/>
                </a:lnTo>
              </a:path>
            </a:pathLst>
          </a:custGeom>
          <a:ln w="249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1" name="object 231"/>
          <p:cNvSpPr/>
          <p:nvPr/>
        </p:nvSpPr>
        <p:spPr>
          <a:xfrm>
            <a:off x="4701104" y="2265152"/>
            <a:ext cx="20449" cy="0"/>
          </a:xfrm>
          <a:custGeom>
            <a:avLst/>
            <a:gdLst/>
            <a:ahLst/>
            <a:cxnLst/>
            <a:rect l="l" t="t" r="r" b="b"/>
            <a:pathLst>
              <a:path w="22494">
                <a:moveTo>
                  <a:pt x="0" y="0"/>
                </a:moveTo>
                <a:lnTo>
                  <a:pt x="22494" y="0"/>
                </a:lnTo>
              </a:path>
            </a:pathLst>
          </a:custGeom>
          <a:ln w="24907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2" name="object 232"/>
          <p:cNvSpPr/>
          <p:nvPr/>
        </p:nvSpPr>
        <p:spPr>
          <a:xfrm>
            <a:off x="4947344" y="2193005"/>
            <a:ext cx="0" cy="82575"/>
          </a:xfrm>
          <a:custGeom>
            <a:avLst/>
            <a:gdLst/>
            <a:ahLst/>
            <a:cxnLst/>
            <a:rect l="l" t="t" r="r" b="b"/>
            <a:pathLst>
              <a:path h="93585">
                <a:moveTo>
                  <a:pt x="0" y="0"/>
                </a:moveTo>
                <a:lnTo>
                  <a:pt x="0" y="93585"/>
                </a:lnTo>
              </a:path>
            </a:pathLst>
          </a:custGeom>
          <a:ln w="22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3" name="object 233"/>
          <p:cNvSpPr/>
          <p:nvPr/>
        </p:nvSpPr>
        <p:spPr>
          <a:xfrm>
            <a:off x="5574817" y="2190166"/>
            <a:ext cx="0" cy="85414"/>
          </a:xfrm>
          <a:custGeom>
            <a:avLst/>
            <a:gdLst/>
            <a:ahLst/>
            <a:cxnLst/>
            <a:rect l="l" t="t" r="r" b="b"/>
            <a:pathLst>
              <a:path h="96802">
                <a:moveTo>
                  <a:pt x="0" y="0"/>
                </a:moveTo>
                <a:lnTo>
                  <a:pt x="0" y="96802"/>
                </a:lnTo>
              </a:path>
            </a:pathLst>
          </a:custGeom>
          <a:ln w="2292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4" name="object 234"/>
          <p:cNvSpPr/>
          <p:nvPr/>
        </p:nvSpPr>
        <p:spPr>
          <a:xfrm>
            <a:off x="6889784" y="3909609"/>
            <a:ext cx="770344" cy="230487"/>
          </a:xfrm>
          <a:custGeom>
            <a:avLst/>
            <a:gdLst/>
            <a:ahLst/>
            <a:cxnLst/>
            <a:rect l="l" t="t" r="r" b="b"/>
            <a:pathLst>
              <a:path w="847378" h="261219">
                <a:moveTo>
                  <a:pt x="0" y="0"/>
                </a:moveTo>
                <a:lnTo>
                  <a:pt x="0" y="261219"/>
                </a:lnTo>
                <a:lnTo>
                  <a:pt x="847378" y="261219"/>
                </a:lnTo>
                <a:lnTo>
                  <a:pt x="847378" y="0"/>
                </a:lnTo>
                <a:lnTo>
                  <a:pt x="0" y="0"/>
                </a:lnTo>
                <a:close/>
              </a:path>
            </a:pathLst>
          </a:custGeom>
          <a:solidFill>
            <a:srgbClr val="FEFFFE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5" name="object 235"/>
          <p:cNvSpPr/>
          <p:nvPr/>
        </p:nvSpPr>
        <p:spPr>
          <a:xfrm>
            <a:off x="6912953" y="3941464"/>
            <a:ext cx="55990" cy="54342"/>
          </a:xfrm>
          <a:custGeom>
            <a:avLst/>
            <a:gdLst/>
            <a:ahLst/>
            <a:cxnLst/>
            <a:rect l="l" t="t" r="r" b="b"/>
            <a:pathLst>
              <a:path w="61589" h="61588">
                <a:moveTo>
                  <a:pt x="0" y="0"/>
                </a:moveTo>
                <a:lnTo>
                  <a:pt x="0" y="61588"/>
                </a:lnTo>
                <a:lnTo>
                  <a:pt x="61589" y="61588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297FF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6" name="object 236"/>
          <p:cNvSpPr/>
          <p:nvPr/>
        </p:nvSpPr>
        <p:spPr>
          <a:xfrm>
            <a:off x="6911022" y="3939590"/>
            <a:ext cx="59851" cy="58091"/>
          </a:xfrm>
          <a:custGeom>
            <a:avLst/>
            <a:gdLst/>
            <a:ahLst/>
            <a:cxnLst/>
            <a:rect l="l" t="t" r="r" b="b"/>
            <a:pathLst>
              <a:path w="65836" h="65836">
                <a:moveTo>
                  <a:pt x="0" y="0"/>
                </a:moveTo>
                <a:lnTo>
                  <a:pt x="65836" y="0"/>
                </a:lnTo>
                <a:lnTo>
                  <a:pt x="65836" y="65836"/>
                </a:lnTo>
                <a:lnTo>
                  <a:pt x="0" y="65836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7" name="object 237"/>
          <p:cNvSpPr/>
          <p:nvPr/>
        </p:nvSpPr>
        <p:spPr>
          <a:xfrm>
            <a:off x="7103633" y="3937885"/>
            <a:ext cx="0" cy="59795"/>
          </a:xfrm>
          <a:custGeom>
            <a:avLst/>
            <a:gdLst/>
            <a:ahLst/>
            <a:cxnLst/>
            <a:rect l="l" t="t" r="r" b="b"/>
            <a:pathLst>
              <a:path h="67768">
                <a:moveTo>
                  <a:pt x="0" y="0"/>
                </a:moveTo>
                <a:lnTo>
                  <a:pt x="0" y="67768"/>
                </a:lnTo>
              </a:path>
            </a:pathLst>
          </a:custGeom>
          <a:ln w="945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8" name="object 238"/>
          <p:cNvSpPr/>
          <p:nvPr/>
        </p:nvSpPr>
        <p:spPr>
          <a:xfrm>
            <a:off x="7120753" y="3954755"/>
            <a:ext cx="36981" cy="44116"/>
          </a:xfrm>
          <a:custGeom>
            <a:avLst/>
            <a:gdLst/>
            <a:ahLst/>
            <a:cxnLst/>
            <a:rect l="l" t="t" r="r" b="b"/>
            <a:pathLst>
              <a:path w="40679" h="49998">
                <a:moveTo>
                  <a:pt x="10017" y="38544"/>
                </a:moveTo>
                <a:lnTo>
                  <a:pt x="9262" y="37295"/>
                </a:lnTo>
                <a:lnTo>
                  <a:pt x="8768" y="35793"/>
                </a:lnTo>
                <a:lnTo>
                  <a:pt x="8536" y="34036"/>
                </a:lnTo>
                <a:lnTo>
                  <a:pt x="8304" y="32279"/>
                </a:lnTo>
                <a:lnTo>
                  <a:pt x="8188" y="30167"/>
                </a:lnTo>
                <a:lnTo>
                  <a:pt x="8188" y="0"/>
                </a:lnTo>
                <a:lnTo>
                  <a:pt x="0" y="0"/>
                </a:lnTo>
                <a:lnTo>
                  <a:pt x="0" y="37615"/>
                </a:lnTo>
                <a:lnTo>
                  <a:pt x="1422" y="42195"/>
                </a:lnTo>
                <a:lnTo>
                  <a:pt x="4268" y="45316"/>
                </a:lnTo>
                <a:lnTo>
                  <a:pt x="7113" y="48438"/>
                </a:lnTo>
                <a:lnTo>
                  <a:pt x="11091" y="49998"/>
                </a:lnTo>
                <a:lnTo>
                  <a:pt x="19250" y="49998"/>
                </a:lnTo>
                <a:lnTo>
                  <a:pt x="22037" y="49418"/>
                </a:lnTo>
                <a:lnTo>
                  <a:pt x="24564" y="48256"/>
                </a:lnTo>
                <a:lnTo>
                  <a:pt x="27090" y="47095"/>
                </a:lnTo>
                <a:lnTo>
                  <a:pt x="29732" y="45425"/>
                </a:lnTo>
                <a:lnTo>
                  <a:pt x="32491" y="43248"/>
                </a:lnTo>
                <a:lnTo>
                  <a:pt x="32491" y="48648"/>
                </a:lnTo>
                <a:lnTo>
                  <a:pt x="40679" y="48648"/>
                </a:lnTo>
                <a:lnTo>
                  <a:pt x="40679" y="0"/>
                </a:lnTo>
                <a:lnTo>
                  <a:pt x="32491" y="0"/>
                </a:lnTo>
                <a:lnTo>
                  <a:pt x="32491" y="36323"/>
                </a:lnTo>
                <a:lnTo>
                  <a:pt x="30313" y="38036"/>
                </a:lnTo>
                <a:lnTo>
                  <a:pt x="27968" y="39444"/>
                </a:lnTo>
                <a:lnTo>
                  <a:pt x="25456" y="40547"/>
                </a:lnTo>
                <a:lnTo>
                  <a:pt x="22945" y="41651"/>
                </a:lnTo>
                <a:lnTo>
                  <a:pt x="20629" y="42202"/>
                </a:lnTo>
                <a:lnTo>
                  <a:pt x="16128" y="42202"/>
                </a:lnTo>
                <a:lnTo>
                  <a:pt x="14314" y="41912"/>
                </a:lnTo>
                <a:lnTo>
                  <a:pt x="13065" y="41331"/>
                </a:lnTo>
                <a:lnTo>
                  <a:pt x="11817" y="40750"/>
                </a:lnTo>
                <a:lnTo>
                  <a:pt x="10801" y="39822"/>
                </a:lnTo>
                <a:lnTo>
                  <a:pt x="10017" y="38544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39" name="object 239"/>
          <p:cNvSpPr/>
          <p:nvPr/>
        </p:nvSpPr>
        <p:spPr>
          <a:xfrm>
            <a:off x="7178005" y="3953564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2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0" name="object 240"/>
          <p:cNvSpPr/>
          <p:nvPr/>
        </p:nvSpPr>
        <p:spPr>
          <a:xfrm>
            <a:off x="7168140" y="395356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4" y="48946"/>
                </a:lnTo>
                <a:lnTo>
                  <a:pt x="17625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70" y="38108"/>
                </a:lnTo>
                <a:lnTo>
                  <a:pt x="41347" y="39386"/>
                </a:lnTo>
                <a:lnTo>
                  <a:pt x="38959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4" y="42246"/>
                </a:lnTo>
                <a:lnTo>
                  <a:pt x="14880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2"/>
                </a:lnTo>
                <a:lnTo>
                  <a:pt x="9669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3" y="26523"/>
                </a:lnTo>
                <a:lnTo>
                  <a:pt x="44163" y="15025"/>
                </a:lnTo>
                <a:lnTo>
                  <a:pt x="42385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3" y="15954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7"/>
                </a:lnTo>
                <a:lnTo>
                  <a:pt x="10852" y="2337"/>
                </a:lnTo>
                <a:lnTo>
                  <a:pt x="6511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1" name="object 241"/>
          <p:cNvSpPr/>
          <p:nvPr/>
        </p:nvSpPr>
        <p:spPr>
          <a:xfrm>
            <a:off x="7259452" y="3955517"/>
            <a:ext cx="26033" cy="43009"/>
          </a:xfrm>
          <a:custGeom>
            <a:avLst/>
            <a:gdLst/>
            <a:ahLst/>
            <a:cxnLst/>
            <a:rect l="l" t="t" r="r" b="b"/>
            <a:pathLst>
              <a:path w="28636" h="48743">
                <a:moveTo>
                  <a:pt x="7120" y="48743"/>
                </a:moveTo>
                <a:lnTo>
                  <a:pt x="10024" y="48743"/>
                </a:lnTo>
                <a:lnTo>
                  <a:pt x="12775" y="48155"/>
                </a:lnTo>
                <a:lnTo>
                  <a:pt x="15374" y="46979"/>
                </a:lnTo>
                <a:lnTo>
                  <a:pt x="17972" y="45803"/>
                </a:lnTo>
                <a:lnTo>
                  <a:pt x="20230" y="44141"/>
                </a:lnTo>
                <a:lnTo>
                  <a:pt x="22147" y="41992"/>
                </a:lnTo>
                <a:lnTo>
                  <a:pt x="24208" y="39727"/>
                </a:lnTo>
                <a:lnTo>
                  <a:pt x="25805" y="36962"/>
                </a:lnTo>
                <a:lnTo>
                  <a:pt x="26937" y="33695"/>
                </a:lnTo>
                <a:lnTo>
                  <a:pt x="28069" y="30429"/>
                </a:lnTo>
                <a:lnTo>
                  <a:pt x="28636" y="26821"/>
                </a:lnTo>
                <a:lnTo>
                  <a:pt x="28636" y="15004"/>
                </a:lnTo>
                <a:lnTo>
                  <a:pt x="27002" y="8855"/>
                </a:lnTo>
                <a:lnTo>
                  <a:pt x="23736" y="4427"/>
                </a:lnTo>
                <a:lnTo>
                  <a:pt x="20469" y="0"/>
                </a:lnTo>
                <a:lnTo>
                  <a:pt x="20187" y="17225"/>
                </a:lnTo>
                <a:lnTo>
                  <a:pt x="20187" y="29129"/>
                </a:lnTo>
                <a:lnTo>
                  <a:pt x="18909" y="33688"/>
                </a:lnTo>
                <a:lnTo>
                  <a:pt x="16354" y="36766"/>
                </a:lnTo>
                <a:lnTo>
                  <a:pt x="13799" y="39843"/>
                </a:lnTo>
                <a:lnTo>
                  <a:pt x="10241" y="41382"/>
                </a:lnTo>
                <a:lnTo>
                  <a:pt x="3564" y="41382"/>
                </a:lnTo>
                <a:lnTo>
                  <a:pt x="1669" y="41194"/>
                </a:lnTo>
                <a:lnTo>
                  <a:pt x="0" y="40816"/>
                </a:lnTo>
                <a:lnTo>
                  <a:pt x="261" y="47915"/>
                </a:lnTo>
                <a:lnTo>
                  <a:pt x="2308" y="48467"/>
                </a:lnTo>
                <a:lnTo>
                  <a:pt x="4594" y="48743"/>
                </a:lnTo>
                <a:lnTo>
                  <a:pt x="7120" y="487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2" name="object 242"/>
          <p:cNvSpPr/>
          <p:nvPr/>
        </p:nvSpPr>
        <p:spPr>
          <a:xfrm>
            <a:off x="7246564" y="3953563"/>
            <a:ext cx="31496" cy="59949"/>
          </a:xfrm>
          <a:custGeom>
            <a:avLst/>
            <a:gdLst/>
            <a:ahLst/>
            <a:cxnLst/>
            <a:rect l="l" t="t" r="r" b="b"/>
            <a:pathLst>
              <a:path w="34646" h="67942">
                <a:moveTo>
                  <a:pt x="8188" y="40896"/>
                </a:moveTo>
                <a:lnTo>
                  <a:pt x="8188" y="13327"/>
                </a:lnTo>
                <a:lnTo>
                  <a:pt x="10365" y="11672"/>
                </a:lnTo>
                <a:lnTo>
                  <a:pt x="12645" y="10336"/>
                </a:lnTo>
                <a:lnTo>
                  <a:pt x="15026" y="9320"/>
                </a:lnTo>
                <a:lnTo>
                  <a:pt x="17406" y="8303"/>
                </a:lnTo>
                <a:lnTo>
                  <a:pt x="19773" y="7796"/>
                </a:lnTo>
                <a:lnTo>
                  <a:pt x="26277" y="7796"/>
                </a:lnTo>
                <a:lnTo>
                  <a:pt x="29354" y="9247"/>
                </a:lnTo>
                <a:lnTo>
                  <a:pt x="31358" y="12151"/>
                </a:lnTo>
                <a:lnTo>
                  <a:pt x="33362" y="15054"/>
                </a:lnTo>
                <a:lnTo>
                  <a:pt x="34363" y="19439"/>
                </a:lnTo>
                <a:lnTo>
                  <a:pt x="34646" y="2213"/>
                </a:lnTo>
                <a:lnTo>
                  <a:pt x="30081" y="0"/>
                </a:lnTo>
                <a:lnTo>
                  <a:pt x="21137" y="0"/>
                </a:lnTo>
                <a:lnTo>
                  <a:pt x="18241" y="616"/>
                </a:lnTo>
                <a:lnTo>
                  <a:pt x="15526" y="1850"/>
                </a:lnTo>
                <a:lnTo>
                  <a:pt x="12812" y="3084"/>
                </a:lnTo>
                <a:lnTo>
                  <a:pt x="10365" y="4616"/>
                </a:lnTo>
                <a:lnTo>
                  <a:pt x="8188" y="6445"/>
                </a:lnTo>
                <a:lnTo>
                  <a:pt x="8188" y="1350"/>
                </a:lnTo>
                <a:lnTo>
                  <a:pt x="0" y="1350"/>
                </a:lnTo>
                <a:lnTo>
                  <a:pt x="0" y="67942"/>
                </a:lnTo>
                <a:lnTo>
                  <a:pt x="8188" y="67942"/>
                </a:lnTo>
                <a:lnTo>
                  <a:pt x="8188" y="47560"/>
                </a:lnTo>
                <a:lnTo>
                  <a:pt x="10307" y="48721"/>
                </a:lnTo>
                <a:lnTo>
                  <a:pt x="12391" y="49577"/>
                </a:lnTo>
                <a:lnTo>
                  <a:pt x="14438" y="50129"/>
                </a:lnTo>
                <a:lnTo>
                  <a:pt x="14176" y="43030"/>
                </a:lnTo>
                <a:lnTo>
                  <a:pt x="12507" y="42652"/>
                </a:lnTo>
                <a:lnTo>
                  <a:pt x="10510" y="41941"/>
                </a:lnTo>
                <a:lnTo>
                  <a:pt x="8188" y="4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3" name="object 243"/>
          <p:cNvSpPr/>
          <p:nvPr/>
        </p:nvSpPr>
        <p:spPr>
          <a:xfrm>
            <a:off x="7303499" y="3953564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2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4" name="object 244"/>
          <p:cNvSpPr/>
          <p:nvPr/>
        </p:nvSpPr>
        <p:spPr>
          <a:xfrm>
            <a:off x="7293634" y="395356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4" y="48946"/>
                </a:lnTo>
                <a:lnTo>
                  <a:pt x="17625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30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70" y="38108"/>
                </a:lnTo>
                <a:lnTo>
                  <a:pt x="41347" y="39386"/>
                </a:lnTo>
                <a:lnTo>
                  <a:pt x="38959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20" y="43988"/>
                </a:lnTo>
                <a:lnTo>
                  <a:pt x="23112" y="43988"/>
                </a:lnTo>
                <a:lnTo>
                  <a:pt x="20825" y="43640"/>
                </a:lnTo>
                <a:lnTo>
                  <a:pt x="18750" y="42943"/>
                </a:lnTo>
                <a:lnTo>
                  <a:pt x="16674" y="42246"/>
                </a:lnTo>
                <a:lnTo>
                  <a:pt x="14880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2"/>
                </a:lnTo>
                <a:lnTo>
                  <a:pt x="9669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3" y="26523"/>
                </a:lnTo>
                <a:lnTo>
                  <a:pt x="44163" y="15025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8" y="10278"/>
                </a:lnTo>
                <a:lnTo>
                  <a:pt x="35082" y="12630"/>
                </a:lnTo>
                <a:lnTo>
                  <a:pt x="36164" y="15954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7"/>
                </a:lnTo>
                <a:lnTo>
                  <a:pt x="10852" y="2337"/>
                </a:lnTo>
                <a:lnTo>
                  <a:pt x="6511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5" name="object 245"/>
          <p:cNvSpPr/>
          <p:nvPr/>
        </p:nvSpPr>
        <p:spPr>
          <a:xfrm>
            <a:off x="7345029" y="3954755"/>
            <a:ext cx="27597" cy="42925"/>
          </a:xfrm>
          <a:custGeom>
            <a:avLst/>
            <a:gdLst/>
            <a:ahLst/>
            <a:cxnLst/>
            <a:rect l="l" t="t" r="r" b="b"/>
            <a:pathLst>
              <a:path w="30357" h="48648">
                <a:moveTo>
                  <a:pt x="27518" y="8427"/>
                </a:moveTo>
                <a:lnTo>
                  <a:pt x="28702" y="8637"/>
                </a:lnTo>
                <a:lnTo>
                  <a:pt x="29921" y="8928"/>
                </a:lnTo>
                <a:lnTo>
                  <a:pt x="30357" y="8928"/>
                </a:lnTo>
                <a:lnTo>
                  <a:pt x="30357" y="522"/>
                </a:lnTo>
                <a:lnTo>
                  <a:pt x="29079" y="319"/>
                </a:lnTo>
                <a:lnTo>
                  <a:pt x="27482" y="108"/>
                </a:lnTo>
                <a:lnTo>
                  <a:pt x="25813" y="0"/>
                </a:lnTo>
                <a:lnTo>
                  <a:pt x="21806" y="0"/>
                </a:lnTo>
                <a:lnTo>
                  <a:pt x="19272" y="544"/>
                </a:lnTo>
                <a:lnTo>
                  <a:pt x="16790" y="1633"/>
                </a:lnTo>
                <a:lnTo>
                  <a:pt x="14307" y="2721"/>
                </a:lnTo>
                <a:lnTo>
                  <a:pt x="11440" y="4572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0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2" y="9777"/>
                </a:lnTo>
                <a:lnTo>
                  <a:pt x="17334" y="8659"/>
                </a:lnTo>
                <a:lnTo>
                  <a:pt x="19774" y="8100"/>
                </a:lnTo>
                <a:lnTo>
                  <a:pt x="23867" y="8100"/>
                </a:lnTo>
                <a:lnTo>
                  <a:pt x="25225" y="8165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6" name="object 246"/>
          <p:cNvSpPr/>
          <p:nvPr/>
        </p:nvSpPr>
        <p:spPr>
          <a:xfrm>
            <a:off x="7401910" y="3953718"/>
            <a:ext cx="34565" cy="45000"/>
          </a:xfrm>
          <a:custGeom>
            <a:avLst/>
            <a:gdLst/>
            <a:ahLst/>
            <a:cxnLst/>
            <a:rect l="l" t="t" r="r" b="b"/>
            <a:pathLst>
              <a:path w="38022" h="51000">
                <a:moveTo>
                  <a:pt x="0" y="37717"/>
                </a:moveTo>
                <a:lnTo>
                  <a:pt x="0" y="46906"/>
                </a:lnTo>
                <a:lnTo>
                  <a:pt x="2032" y="47923"/>
                </a:lnTo>
                <a:lnTo>
                  <a:pt x="4551" y="48859"/>
                </a:lnTo>
                <a:lnTo>
                  <a:pt x="7557" y="49715"/>
                </a:lnTo>
                <a:lnTo>
                  <a:pt x="10561" y="50572"/>
                </a:lnTo>
                <a:lnTo>
                  <a:pt x="13865" y="51000"/>
                </a:lnTo>
                <a:lnTo>
                  <a:pt x="23823" y="51000"/>
                </a:lnTo>
                <a:lnTo>
                  <a:pt x="28840" y="49578"/>
                </a:lnTo>
                <a:lnTo>
                  <a:pt x="32513" y="46732"/>
                </a:lnTo>
                <a:lnTo>
                  <a:pt x="36186" y="43886"/>
                </a:lnTo>
                <a:lnTo>
                  <a:pt x="38022" y="40242"/>
                </a:lnTo>
                <a:lnTo>
                  <a:pt x="38022" y="32258"/>
                </a:lnTo>
                <a:lnTo>
                  <a:pt x="36992" y="29412"/>
                </a:lnTo>
                <a:lnTo>
                  <a:pt x="34929" y="27264"/>
                </a:lnTo>
                <a:lnTo>
                  <a:pt x="32868" y="25144"/>
                </a:lnTo>
                <a:lnTo>
                  <a:pt x="29936" y="23649"/>
                </a:lnTo>
                <a:lnTo>
                  <a:pt x="26132" y="22778"/>
                </a:lnTo>
                <a:lnTo>
                  <a:pt x="24883" y="22487"/>
                </a:lnTo>
                <a:lnTo>
                  <a:pt x="23323" y="22168"/>
                </a:lnTo>
                <a:lnTo>
                  <a:pt x="21450" y="21819"/>
                </a:lnTo>
                <a:lnTo>
                  <a:pt x="19577" y="21471"/>
                </a:lnTo>
                <a:lnTo>
                  <a:pt x="17886" y="21123"/>
                </a:lnTo>
                <a:lnTo>
                  <a:pt x="16376" y="20774"/>
                </a:lnTo>
                <a:lnTo>
                  <a:pt x="13647" y="20136"/>
                </a:lnTo>
                <a:lnTo>
                  <a:pt x="11672" y="19308"/>
                </a:lnTo>
                <a:lnTo>
                  <a:pt x="10453" y="18292"/>
                </a:lnTo>
                <a:lnTo>
                  <a:pt x="9204" y="17276"/>
                </a:lnTo>
                <a:lnTo>
                  <a:pt x="8580" y="15766"/>
                </a:lnTo>
                <a:lnTo>
                  <a:pt x="8580" y="11497"/>
                </a:lnTo>
                <a:lnTo>
                  <a:pt x="9611" y="9792"/>
                </a:lnTo>
                <a:lnTo>
                  <a:pt x="11672" y="8645"/>
                </a:lnTo>
                <a:lnTo>
                  <a:pt x="13734" y="7498"/>
                </a:lnTo>
                <a:lnTo>
                  <a:pt x="16260" y="6924"/>
                </a:lnTo>
                <a:lnTo>
                  <a:pt x="22125" y="6924"/>
                </a:lnTo>
                <a:lnTo>
                  <a:pt x="25058" y="7454"/>
                </a:lnTo>
                <a:lnTo>
                  <a:pt x="28048" y="8514"/>
                </a:lnTo>
                <a:lnTo>
                  <a:pt x="31039" y="9574"/>
                </a:lnTo>
                <a:lnTo>
                  <a:pt x="33580" y="10873"/>
                </a:lnTo>
                <a:lnTo>
                  <a:pt x="35671" y="12412"/>
                </a:lnTo>
                <a:lnTo>
                  <a:pt x="36106" y="12412"/>
                </a:lnTo>
                <a:lnTo>
                  <a:pt x="36106" y="3658"/>
                </a:lnTo>
                <a:lnTo>
                  <a:pt x="34132" y="2642"/>
                </a:lnTo>
                <a:lnTo>
                  <a:pt x="31656" y="1778"/>
                </a:lnTo>
                <a:lnTo>
                  <a:pt x="28680" y="1067"/>
                </a:lnTo>
                <a:lnTo>
                  <a:pt x="25703" y="355"/>
                </a:lnTo>
                <a:lnTo>
                  <a:pt x="22764" y="0"/>
                </a:lnTo>
                <a:lnTo>
                  <a:pt x="16754" y="0"/>
                </a:lnTo>
                <a:lnTo>
                  <a:pt x="13944" y="399"/>
                </a:lnTo>
                <a:lnTo>
                  <a:pt x="11433" y="1197"/>
                </a:lnTo>
                <a:lnTo>
                  <a:pt x="8921" y="1996"/>
                </a:lnTo>
                <a:lnTo>
                  <a:pt x="6852" y="3077"/>
                </a:lnTo>
                <a:lnTo>
                  <a:pt x="5227" y="4442"/>
                </a:lnTo>
                <a:lnTo>
                  <a:pt x="3542" y="5836"/>
                </a:lnTo>
                <a:lnTo>
                  <a:pt x="2286" y="7418"/>
                </a:lnTo>
                <a:lnTo>
                  <a:pt x="1459" y="9189"/>
                </a:lnTo>
                <a:lnTo>
                  <a:pt x="631" y="10960"/>
                </a:lnTo>
                <a:lnTo>
                  <a:pt x="218" y="12848"/>
                </a:lnTo>
                <a:lnTo>
                  <a:pt x="218" y="18045"/>
                </a:lnTo>
                <a:lnTo>
                  <a:pt x="1110" y="20738"/>
                </a:lnTo>
                <a:lnTo>
                  <a:pt x="2896" y="22930"/>
                </a:lnTo>
                <a:lnTo>
                  <a:pt x="4682" y="25122"/>
                </a:lnTo>
                <a:lnTo>
                  <a:pt x="7709" y="26785"/>
                </a:lnTo>
                <a:lnTo>
                  <a:pt x="11977" y="27917"/>
                </a:lnTo>
                <a:lnTo>
                  <a:pt x="13516" y="28323"/>
                </a:lnTo>
                <a:lnTo>
                  <a:pt x="15222" y="28701"/>
                </a:lnTo>
                <a:lnTo>
                  <a:pt x="17094" y="29049"/>
                </a:lnTo>
                <a:lnTo>
                  <a:pt x="18968" y="29398"/>
                </a:lnTo>
                <a:lnTo>
                  <a:pt x="20485" y="29703"/>
                </a:lnTo>
                <a:lnTo>
                  <a:pt x="21646" y="29964"/>
                </a:lnTo>
                <a:lnTo>
                  <a:pt x="24782" y="30661"/>
                </a:lnTo>
                <a:lnTo>
                  <a:pt x="26902" y="31503"/>
                </a:lnTo>
                <a:lnTo>
                  <a:pt x="29108" y="33477"/>
                </a:lnTo>
                <a:lnTo>
                  <a:pt x="29660" y="34929"/>
                </a:lnTo>
                <a:lnTo>
                  <a:pt x="29660" y="39342"/>
                </a:lnTo>
                <a:lnTo>
                  <a:pt x="28644" y="41172"/>
                </a:lnTo>
                <a:lnTo>
                  <a:pt x="26611" y="42333"/>
                </a:lnTo>
                <a:lnTo>
                  <a:pt x="24579" y="43495"/>
                </a:lnTo>
                <a:lnTo>
                  <a:pt x="21762" y="44075"/>
                </a:lnTo>
                <a:lnTo>
                  <a:pt x="15258" y="44075"/>
                </a:lnTo>
                <a:lnTo>
                  <a:pt x="12224" y="43502"/>
                </a:lnTo>
                <a:lnTo>
                  <a:pt x="9059" y="42355"/>
                </a:lnTo>
                <a:lnTo>
                  <a:pt x="5894" y="41208"/>
                </a:lnTo>
                <a:lnTo>
                  <a:pt x="3020" y="39662"/>
                </a:lnTo>
                <a:lnTo>
                  <a:pt x="435" y="37717"/>
                </a:lnTo>
                <a:lnTo>
                  <a:pt x="0" y="37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7" name="object 247"/>
          <p:cNvSpPr/>
          <p:nvPr/>
        </p:nvSpPr>
        <p:spPr>
          <a:xfrm>
            <a:off x="7445425" y="3937885"/>
            <a:ext cx="36981" cy="59795"/>
          </a:xfrm>
          <a:custGeom>
            <a:avLst/>
            <a:gdLst/>
            <a:ahLst/>
            <a:cxnLst/>
            <a:rect l="l" t="t" r="r" b="b"/>
            <a:pathLst>
              <a:path w="40679" h="67768">
                <a:moveTo>
                  <a:pt x="33782" y="19352"/>
                </a:moveTo>
                <a:lnTo>
                  <a:pt x="29775" y="17769"/>
                </a:lnTo>
                <a:lnTo>
                  <a:pt x="21646" y="17769"/>
                </a:lnTo>
                <a:lnTo>
                  <a:pt x="18844" y="18364"/>
                </a:lnTo>
                <a:lnTo>
                  <a:pt x="16114" y="19555"/>
                </a:lnTo>
                <a:lnTo>
                  <a:pt x="13385" y="20745"/>
                </a:lnTo>
                <a:lnTo>
                  <a:pt x="10742" y="22400"/>
                </a:lnTo>
                <a:lnTo>
                  <a:pt x="8188" y="24520"/>
                </a:lnTo>
                <a:lnTo>
                  <a:pt x="8188" y="0"/>
                </a:lnTo>
                <a:lnTo>
                  <a:pt x="0" y="0"/>
                </a:lnTo>
                <a:lnTo>
                  <a:pt x="0" y="67768"/>
                </a:lnTo>
                <a:lnTo>
                  <a:pt x="8188" y="67768"/>
                </a:lnTo>
                <a:lnTo>
                  <a:pt x="8188" y="31445"/>
                </a:lnTo>
                <a:lnTo>
                  <a:pt x="10423" y="29732"/>
                </a:lnTo>
                <a:lnTo>
                  <a:pt x="12760" y="28323"/>
                </a:lnTo>
                <a:lnTo>
                  <a:pt x="15200" y="27220"/>
                </a:lnTo>
                <a:lnTo>
                  <a:pt x="17639" y="26117"/>
                </a:lnTo>
                <a:lnTo>
                  <a:pt x="19976" y="25565"/>
                </a:lnTo>
                <a:lnTo>
                  <a:pt x="24389" y="25565"/>
                </a:lnTo>
                <a:lnTo>
                  <a:pt x="26161" y="25863"/>
                </a:lnTo>
                <a:lnTo>
                  <a:pt x="27525" y="26458"/>
                </a:lnTo>
                <a:lnTo>
                  <a:pt x="28890" y="27053"/>
                </a:lnTo>
                <a:lnTo>
                  <a:pt x="29935" y="27961"/>
                </a:lnTo>
                <a:lnTo>
                  <a:pt x="30661" y="29180"/>
                </a:lnTo>
                <a:lnTo>
                  <a:pt x="31358" y="30283"/>
                </a:lnTo>
                <a:lnTo>
                  <a:pt x="31837" y="31815"/>
                </a:lnTo>
                <a:lnTo>
                  <a:pt x="32099" y="33775"/>
                </a:lnTo>
                <a:lnTo>
                  <a:pt x="32360" y="35735"/>
                </a:lnTo>
                <a:lnTo>
                  <a:pt x="32491" y="37833"/>
                </a:lnTo>
                <a:lnTo>
                  <a:pt x="32491" y="67768"/>
                </a:lnTo>
                <a:lnTo>
                  <a:pt x="40679" y="67768"/>
                </a:lnTo>
                <a:lnTo>
                  <a:pt x="40679" y="30240"/>
                </a:lnTo>
                <a:lnTo>
                  <a:pt x="39299" y="25681"/>
                </a:lnTo>
                <a:lnTo>
                  <a:pt x="36541" y="22517"/>
                </a:lnTo>
                <a:lnTo>
                  <a:pt x="33782" y="19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8" name="object 248"/>
          <p:cNvSpPr/>
          <p:nvPr/>
        </p:nvSpPr>
        <p:spPr>
          <a:xfrm>
            <a:off x="7500097" y="3971434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5" y="10663"/>
                </a:moveTo>
                <a:lnTo>
                  <a:pt x="2177" y="9255"/>
                </a:lnTo>
                <a:lnTo>
                  <a:pt x="3658" y="0"/>
                </a:lnTo>
                <a:lnTo>
                  <a:pt x="697" y="1306"/>
                </a:lnTo>
                <a:lnTo>
                  <a:pt x="0" y="12601"/>
                </a:lnTo>
                <a:lnTo>
                  <a:pt x="725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49" name="object 249"/>
          <p:cNvSpPr/>
          <p:nvPr/>
        </p:nvSpPr>
        <p:spPr>
          <a:xfrm>
            <a:off x="7543890" y="3954755"/>
            <a:ext cx="27597" cy="42925"/>
          </a:xfrm>
          <a:custGeom>
            <a:avLst/>
            <a:gdLst/>
            <a:ahLst/>
            <a:cxnLst/>
            <a:rect l="l" t="t" r="r" b="b"/>
            <a:pathLst>
              <a:path w="30357" h="48648">
                <a:moveTo>
                  <a:pt x="27518" y="8427"/>
                </a:moveTo>
                <a:lnTo>
                  <a:pt x="28702" y="8637"/>
                </a:lnTo>
                <a:lnTo>
                  <a:pt x="29921" y="8928"/>
                </a:lnTo>
                <a:lnTo>
                  <a:pt x="30357" y="8928"/>
                </a:lnTo>
                <a:lnTo>
                  <a:pt x="30357" y="522"/>
                </a:lnTo>
                <a:lnTo>
                  <a:pt x="29079" y="319"/>
                </a:lnTo>
                <a:lnTo>
                  <a:pt x="27482" y="108"/>
                </a:lnTo>
                <a:lnTo>
                  <a:pt x="25812" y="0"/>
                </a:lnTo>
                <a:lnTo>
                  <a:pt x="21805" y="0"/>
                </a:lnTo>
                <a:lnTo>
                  <a:pt x="19272" y="544"/>
                </a:lnTo>
                <a:lnTo>
                  <a:pt x="16789" y="1633"/>
                </a:lnTo>
                <a:lnTo>
                  <a:pt x="14307" y="2721"/>
                </a:lnTo>
                <a:lnTo>
                  <a:pt x="11440" y="4572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0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2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5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0" name="object 250"/>
          <p:cNvSpPr/>
          <p:nvPr/>
        </p:nvSpPr>
        <p:spPr>
          <a:xfrm>
            <a:off x="7583448" y="3953564"/>
            <a:ext cx="11635" cy="9377"/>
          </a:xfrm>
          <a:custGeom>
            <a:avLst/>
            <a:gdLst/>
            <a:ahLst/>
            <a:cxnLst/>
            <a:rect l="l" t="t" r="r" b="b"/>
            <a:pathLst>
              <a:path w="12798" h="10627">
                <a:moveTo>
                  <a:pt x="5712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5" y="8042"/>
                </a:lnTo>
                <a:lnTo>
                  <a:pt x="7978" y="6750"/>
                </a:lnTo>
                <a:lnTo>
                  <a:pt x="12798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1" name="object 251"/>
          <p:cNvSpPr/>
          <p:nvPr/>
        </p:nvSpPr>
        <p:spPr>
          <a:xfrm>
            <a:off x="7573583" y="3953563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5" y="40206"/>
                </a:moveTo>
                <a:lnTo>
                  <a:pt x="6794" y="44576"/>
                </a:lnTo>
                <a:lnTo>
                  <a:pt x="11324" y="48946"/>
                </a:lnTo>
                <a:lnTo>
                  <a:pt x="17625" y="51131"/>
                </a:lnTo>
                <a:lnTo>
                  <a:pt x="28862" y="51131"/>
                </a:lnTo>
                <a:lnTo>
                  <a:pt x="31881" y="50739"/>
                </a:lnTo>
                <a:lnTo>
                  <a:pt x="34756" y="49955"/>
                </a:lnTo>
                <a:lnTo>
                  <a:pt x="37631" y="49171"/>
                </a:lnTo>
                <a:lnTo>
                  <a:pt x="40447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7" y="39386"/>
                </a:lnTo>
                <a:lnTo>
                  <a:pt x="38958" y="40685"/>
                </a:lnTo>
                <a:lnTo>
                  <a:pt x="35605" y="42006"/>
                </a:lnTo>
                <a:lnTo>
                  <a:pt x="32252" y="43328"/>
                </a:lnTo>
                <a:lnTo>
                  <a:pt x="28920" y="43988"/>
                </a:lnTo>
                <a:lnTo>
                  <a:pt x="23113" y="43988"/>
                </a:lnTo>
                <a:lnTo>
                  <a:pt x="20826" y="43640"/>
                </a:lnTo>
                <a:lnTo>
                  <a:pt x="18750" y="42943"/>
                </a:lnTo>
                <a:lnTo>
                  <a:pt x="16674" y="42246"/>
                </a:lnTo>
                <a:lnTo>
                  <a:pt x="14881" y="41201"/>
                </a:lnTo>
                <a:lnTo>
                  <a:pt x="13371" y="39807"/>
                </a:lnTo>
                <a:lnTo>
                  <a:pt x="11803" y="38384"/>
                </a:lnTo>
                <a:lnTo>
                  <a:pt x="10569" y="36562"/>
                </a:lnTo>
                <a:lnTo>
                  <a:pt x="9669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3" y="26523"/>
                </a:lnTo>
                <a:lnTo>
                  <a:pt x="44163" y="15025"/>
                </a:lnTo>
                <a:lnTo>
                  <a:pt x="42385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2" y="0"/>
                </a:lnTo>
                <a:lnTo>
                  <a:pt x="23650" y="0"/>
                </a:lnTo>
                <a:lnTo>
                  <a:pt x="18830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9" y="10278"/>
                </a:lnTo>
                <a:lnTo>
                  <a:pt x="35082" y="12630"/>
                </a:lnTo>
                <a:lnTo>
                  <a:pt x="36164" y="15954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1" y="13211"/>
                </a:lnTo>
                <a:lnTo>
                  <a:pt x="12739" y="10627"/>
                </a:lnTo>
                <a:lnTo>
                  <a:pt x="10852" y="2337"/>
                </a:lnTo>
                <a:lnTo>
                  <a:pt x="6511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5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2" name="object 252"/>
          <p:cNvSpPr/>
          <p:nvPr/>
        </p:nvSpPr>
        <p:spPr>
          <a:xfrm>
            <a:off x="7492416" y="3953717"/>
            <a:ext cx="37574" cy="45154"/>
          </a:xfrm>
          <a:custGeom>
            <a:avLst/>
            <a:gdLst/>
            <a:ahLst/>
            <a:cxnLst/>
            <a:rect l="l" t="t" r="r" b="b"/>
            <a:pathLst>
              <a:path w="41331" h="51174">
                <a:moveTo>
                  <a:pt x="8448" y="32679"/>
                </a:moveTo>
                <a:lnTo>
                  <a:pt x="9145" y="21384"/>
                </a:lnTo>
                <a:lnTo>
                  <a:pt x="6213" y="22691"/>
                </a:lnTo>
                <a:lnTo>
                  <a:pt x="3955" y="24483"/>
                </a:lnTo>
                <a:lnTo>
                  <a:pt x="2373" y="26763"/>
                </a:lnTo>
                <a:lnTo>
                  <a:pt x="790" y="29042"/>
                </a:lnTo>
                <a:lnTo>
                  <a:pt x="0" y="32025"/>
                </a:lnTo>
                <a:lnTo>
                  <a:pt x="0" y="40213"/>
                </a:lnTo>
                <a:lnTo>
                  <a:pt x="1523" y="43915"/>
                </a:lnTo>
                <a:lnTo>
                  <a:pt x="4572" y="46819"/>
                </a:lnTo>
                <a:lnTo>
                  <a:pt x="7621" y="49723"/>
                </a:lnTo>
                <a:lnTo>
                  <a:pt x="11338" y="51174"/>
                </a:lnTo>
                <a:lnTo>
                  <a:pt x="18103" y="51174"/>
                </a:lnTo>
                <a:lnTo>
                  <a:pt x="20179" y="50949"/>
                </a:lnTo>
                <a:lnTo>
                  <a:pt x="21950" y="50499"/>
                </a:lnTo>
                <a:lnTo>
                  <a:pt x="23721" y="50049"/>
                </a:lnTo>
                <a:lnTo>
                  <a:pt x="25289" y="49490"/>
                </a:lnTo>
                <a:lnTo>
                  <a:pt x="26654" y="48823"/>
                </a:lnTo>
                <a:lnTo>
                  <a:pt x="27815" y="48300"/>
                </a:lnTo>
                <a:lnTo>
                  <a:pt x="29013" y="47596"/>
                </a:lnTo>
                <a:lnTo>
                  <a:pt x="30247" y="46710"/>
                </a:lnTo>
                <a:lnTo>
                  <a:pt x="31481" y="45825"/>
                </a:lnTo>
                <a:lnTo>
                  <a:pt x="33187" y="44641"/>
                </a:lnTo>
                <a:lnTo>
                  <a:pt x="33187" y="49824"/>
                </a:lnTo>
                <a:lnTo>
                  <a:pt x="41331" y="49824"/>
                </a:lnTo>
                <a:lnTo>
                  <a:pt x="41331" y="13675"/>
                </a:lnTo>
                <a:lnTo>
                  <a:pt x="40852" y="11047"/>
                </a:lnTo>
                <a:lnTo>
                  <a:pt x="39894" y="8928"/>
                </a:lnTo>
                <a:lnTo>
                  <a:pt x="38936" y="6808"/>
                </a:lnTo>
                <a:lnTo>
                  <a:pt x="37542" y="5081"/>
                </a:lnTo>
                <a:lnTo>
                  <a:pt x="35713" y="3745"/>
                </a:lnTo>
                <a:lnTo>
                  <a:pt x="33855" y="2381"/>
                </a:lnTo>
                <a:lnTo>
                  <a:pt x="31655" y="1415"/>
                </a:lnTo>
                <a:lnTo>
                  <a:pt x="29115" y="849"/>
                </a:lnTo>
                <a:lnTo>
                  <a:pt x="26574" y="283"/>
                </a:lnTo>
                <a:lnTo>
                  <a:pt x="23591" y="0"/>
                </a:lnTo>
                <a:lnTo>
                  <a:pt x="17232" y="0"/>
                </a:lnTo>
                <a:lnTo>
                  <a:pt x="14256" y="261"/>
                </a:lnTo>
                <a:lnTo>
                  <a:pt x="11236" y="783"/>
                </a:lnTo>
                <a:lnTo>
                  <a:pt x="8216" y="1306"/>
                </a:lnTo>
                <a:lnTo>
                  <a:pt x="5907" y="1785"/>
                </a:lnTo>
                <a:lnTo>
                  <a:pt x="4310" y="2221"/>
                </a:lnTo>
                <a:lnTo>
                  <a:pt x="4310" y="10539"/>
                </a:lnTo>
                <a:lnTo>
                  <a:pt x="4746" y="10539"/>
                </a:lnTo>
                <a:lnTo>
                  <a:pt x="7563" y="9465"/>
                </a:lnTo>
                <a:lnTo>
                  <a:pt x="10292" y="8645"/>
                </a:lnTo>
                <a:lnTo>
                  <a:pt x="12934" y="8079"/>
                </a:lnTo>
                <a:lnTo>
                  <a:pt x="15577" y="7512"/>
                </a:lnTo>
                <a:lnTo>
                  <a:pt x="17972" y="7229"/>
                </a:lnTo>
                <a:lnTo>
                  <a:pt x="21892" y="7229"/>
                </a:lnTo>
                <a:lnTo>
                  <a:pt x="23591" y="7345"/>
                </a:lnTo>
                <a:lnTo>
                  <a:pt x="25216" y="7578"/>
                </a:lnTo>
                <a:lnTo>
                  <a:pt x="26843" y="7810"/>
                </a:lnTo>
                <a:lnTo>
                  <a:pt x="28236" y="8260"/>
                </a:lnTo>
                <a:lnTo>
                  <a:pt x="29398" y="8928"/>
                </a:lnTo>
                <a:lnTo>
                  <a:pt x="30617" y="9625"/>
                </a:lnTo>
                <a:lnTo>
                  <a:pt x="31554" y="10583"/>
                </a:lnTo>
                <a:lnTo>
                  <a:pt x="32207" y="11802"/>
                </a:lnTo>
                <a:lnTo>
                  <a:pt x="32860" y="13022"/>
                </a:lnTo>
                <a:lnTo>
                  <a:pt x="33187" y="14561"/>
                </a:lnTo>
                <a:lnTo>
                  <a:pt x="33187" y="17682"/>
                </a:lnTo>
                <a:lnTo>
                  <a:pt x="28425" y="17914"/>
                </a:lnTo>
                <a:lnTo>
                  <a:pt x="23968" y="18263"/>
                </a:lnTo>
                <a:lnTo>
                  <a:pt x="19816" y="18727"/>
                </a:lnTo>
                <a:lnTo>
                  <a:pt x="15664" y="19192"/>
                </a:lnTo>
                <a:lnTo>
                  <a:pt x="12107" y="20077"/>
                </a:lnTo>
                <a:lnTo>
                  <a:pt x="10626" y="29333"/>
                </a:lnTo>
                <a:lnTo>
                  <a:pt x="12078" y="27924"/>
                </a:lnTo>
                <a:lnTo>
                  <a:pt x="13980" y="26886"/>
                </a:lnTo>
                <a:lnTo>
                  <a:pt x="16331" y="26218"/>
                </a:lnTo>
                <a:lnTo>
                  <a:pt x="18306" y="25667"/>
                </a:lnTo>
                <a:lnTo>
                  <a:pt x="20985" y="25246"/>
                </a:lnTo>
                <a:lnTo>
                  <a:pt x="24367" y="24955"/>
                </a:lnTo>
                <a:lnTo>
                  <a:pt x="27750" y="24665"/>
                </a:lnTo>
                <a:lnTo>
                  <a:pt x="30690" y="24447"/>
                </a:lnTo>
                <a:lnTo>
                  <a:pt x="33187" y="24302"/>
                </a:lnTo>
                <a:lnTo>
                  <a:pt x="33187" y="37847"/>
                </a:lnTo>
                <a:lnTo>
                  <a:pt x="31154" y="39415"/>
                </a:lnTo>
                <a:lnTo>
                  <a:pt x="28948" y="40758"/>
                </a:lnTo>
                <a:lnTo>
                  <a:pt x="26566" y="41876"/>
                </a:lnTo>
                <a:lnTo>
                  <a:pt x="24185" y="42994"/>
                </a:lnTo>
                <a:lnTo>
                  <a:pt x="21558" y="43553"/>
                </a:lnTo>
                <a:lnTo>
                  <a:pt x="15228" y="43553"/>
                </a:lnTo>
                <a:lnTo>
                  <a:pt x="12658" y="42849"/>
                </a:lnTo>
                <a:lnTo>
                  <a:pt x="10974" y="41441"/>
                </a:lnTo>
                <a:lnTo>
                  <a:pt x="9290" y="40032"/>
                </a:lnTo>
                <a:lnTo>
                  <a:pt x="8448" y="37934"/>
                </a:lnTo>
                <a:lnTo>
                  <a:pt x="8448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3" name="object 253"/>
          <p:cNvSpPr/>
          <p:nvPr/>
        </p:nvSpPr>
        <p:spPr>
          <a:xfrm>
            <a:off x="7048357" y="3953717"/>
            <a:ext cx="37575" cy="45154"/>
          </a:xfrm>
          <a:custGeom>
            <a:avLst/>
            <a:gdLst/>
            <a:ahLst/>
            <a:cxnLst/>
            <a:rect l="l" t="t" r="r" b="b"/>
            <a:pathLst>
              <a:path w="41332" h="51175">
                <a:moveTo>
                  <a:pt x="8449" y="32679"/>
                </a:moveTo>
                <a:lnTo>
                  <a:pt x="9146" y="21384"/>
                </a:lnTo>
                <a:lnTo>
                  <a:pt x="6213" y="22691"/>
                </a:lnTo>
                <a:lnTo>
                  <a:pt x="3956" y="24484"/>
                </a:lnTo>
                <a:lnTo>
                  <a:pt x="2373" y="26763"/>
                </a:lnTo>
                <a:lnTo>
                  <a:pt x="790" y="29042"/>
                </a:lnTo>
                <a:lnTo>
                  <a:pt x="0" y="32026"/>
                </a:lnTo>
                <a:lnTo>
                  <a:pt x="0" y="40214"/>
                </a:lnTo>
                <a:lnTo>
                  <a:pt x="1524" y="43916"/>
                </a:lnTo>
                <a:lnTo>
                  <a:pt x="4573" y="46819"/>
                </a:lnTo>
                <a:lnTo>
                  <a:pt x="7621" y="49723"/>
                </a:lnTo>
                <a:lnTo>
                  <a:pt x="11338" y="51175"/>
                </a:lnTo>
                <a:lnTo>
                  <a:pt x="18103" y="51175"/>
                </a:lnTo>
                <a:lnTo>
                  <a:pt x="20179" y="50950"/>
                </a:lnTo>
                <a:lnTo>
                  <a:pt x="21951" y="50500"/>
                </a:lnTo>
                <a:lnTo>
                  <a:pt x="23721" y="50049"/>
                </a:lnTo>
                <a:lnTo>
                  <a:pt x="25290" y="49491"/>
                </a:lnTo>
                <a:lnTo>
                  <a:pt x="26654" y="48823"/>
                </a:lnTo>
                <a:lnTo>
                  <a:pt x="27815" y="48300"/>
                </a:lnTo>
                <a:lnTo>
                  <a:pt x="29013" y="47596"/>
                </a:lnTo>
                <a:lnTo>
                  <a:pt x="30247" y="46710"/>
                </a:lnTo>
                <a:lnTo>
                  <a:pt x="31481" y="45825"/>
                </a:lnTo>
                <a:lnTo>
                  <a:pt x="33187" y="44642"/>
                </a:lnTo>
                <a:lnTo>
                  <a:pt x="33187" y="49824"/>
                </a:lnTo>
                <a:lnTo>
                  <a:pt x="41332" y="49824"/>
                </a:lnTo>
                <a:lnTo>
                  <a:pt x="41332" y="13675"/>
                </a:lnTo>
                <a:lnTo>
                  <a:pt x="40853" y="11048"/>
                </a:lnTo>
                <a:lnTo>
                  <a:pt x="39894" y="8928"/>
                </a:lnTo>
                <a:lnTo>
                  <a:pt x="38936" y="6808"/>
                </a:lnTo>
                <a:lnTo>
                  <a:pt x="37543" y="5081"/>
                </a:lnTo>
                <a:lnTo>
                  <a:pt x="35713" y="3745"/>
                </a:lnTo>
                <a:lnTo>
                  <a:pt x="33855" y="2380"/>
                </a:lnTo>
                <a:lnTo>
                  <a:pt x="31656" y="1415"/>
                </a:lnTo>
                <a:lnTo>
                  <a:pt x="29115" y="849"/>
                </a:lnTo>
                <a:lnTo>
                  <a:pt x="26575" y="283"/>
                </a:lnTo>
                <a:lnTo>
                  <a:pt x="23591" y="0"/>
                </a:lnTo>
                <a:lnTo>
                  <a:pt x="17232" y="0"/>
                </a:lnTo>
                <a:lnTo>
                  <a:pt x="14256" y="261"/>
                </a:lnTo>
                <a:lnTo>
                  <a:pt x="11236" y="784"/>
                </a:lnTo>
                <a:lnTo>
                  <a:pt x="8217" y="1306"/>
                </a:lnTo>
                <a:lnTo>
                  <a:pt x="5908" y="1785"/>
                </a:lnTo>
                <a:lnTo>
                  <a:pt x="4311" y="2221"/>
                </a:lnTo>
                <a:lnTo>
                  <a:pt x="4311" y="10539"/>
                </a:lnTo>
                <a:lnTo>
                  <a:pt x="4747" y="10539"/>
                </a:lnTo>
                <a:lnTo>
                  <a:pt x="7563" y="9465"/>
                </a:lnTo>
                <a:lnTo>
                  <a:pt x="10293" y="8645"/>
                </a:lnTo>
                <a:lnTo>
                  <a:pt x="12935" y="8079"/>
                </a:lnTo>
                <a:lnTo>
                  <a:pt x="15577" y="7512"/>
                </a:lnTo>
                <a:lnTo>
                  <a:pt x="17972" y="7229"/>
                </a:lnTo>
                <a:lnTo>
                  <a:pt x="21893" y="7229"/>
                </a:lnTo>
                <a:lnTo>
                  <a:pt x="23591" y="7346"/>
                </a:lnTo>
                <a:lnTo>
                  <a:pt x="25217" y="7578"/>
                </a:lnTo>
                <a:lnTo>
                  <a:pt x="26843" y="7810"/>
                </a:lnTo>
                <a:lnTo>
                  <a:pt x="28237" y="8260"/>
                </a:lnTo>
                <a:lnTo>
                  <a:pt x="29398" y="8928"/>
                </a:lnTo>
                <a:lnTo>
                  <a:pt x="30618" y="9625"/>
                </a:lnTo>
                <a:lnTo>
                  <a:pt x="31554" y="10583"/>
                </a:lnTo>
                <a:lnTo>
                  <a:pt x="32207" y="11802"/>
                </a:lnTo>
                <a:lnTo>
                  <a:pt x="32861" y="13022"/>
                </a:lnTo>
                <a:lnTo>
                  <a:pt x="33187" y="14561"/>
                </a:lnTo>
                <a:lnTo>
                  <a:pt x="33187" y="17682"/>
                </a:lnTo>
                <a:lnTo>
                  <a:pt x="28426" y="17914"/>
                </a:lnTo>
                <a:lnTo>
                  <a:pt x="23969" y="18263"/>
                </a:lnTo>
                <a:lnTo>
                  <a:pt x="19816" y="18727"/>
                </a:lnTo>
                <a:lnTo>
                  <a:pt x="15664" y="19192"/>
                </a:lnTo>
                <a:lnTo>
                  <a:pt x="12108" y="20078"/>
                </a:lnTo>
                <a:lnTo>
                  <a:pt x="10626" y="29333"/>
                </a:lnTo>
                <a:lnTo>
                  <a:pt x="12078" y="27925"/>
                </a:lnTo>
                <a:lnTo>
                  <a:pt x="13980" y="26887"/>
                </a:lnTo>
                <a:lnTo>
                  <a:pt x="16332" y="26219"/>
                </a:lnTo>
                <a:lnTo>
                  <a:pt x="18307" y="25667"/>
                </a:lnTo>
                <a:lnTo>
                  <a:pt x="20985" y="25246"/>
                </a:lnTo>
                <a:lnTo>
                  <a:pt x="24367" y="24956"/>
                </a:lnTo>
                <a:lnTo>
                  <a:pt x="27750" y="24665"/>
                </a:lnTo>
                <a:lnTo>
                  <a:pt x="30690" y="24447"/>
                </a:lnTo>
                <a:lnTo>
                  <a:pt x="33187" y="24302"/>
                </a:lnTo>
                <a:lnTo>
                  <a:pt x="33187" y="37847"/>
                </a:lnTo>
                <a:lnTo>
                  <a:pt x="31155" y="39415"/>
                </a:lnTo>
                <a:lnTo>
                  <a:pt x="28948" y="40758"/>
                </a:lnTo>
                <a:lnTo>
                  <a:pt x="26567" y="41876"/>
                </a:lnTo>
                <a:lnTo>
                  <a:pt x="24186" y="42994"/>
                </a:lnTo>
                <a:lnTo>
                  <a:pt x="21559" y="43553"/>
                </a:lnTo>
                <a:lnTo>
                  <a:pt x="15229" y="43553"/>
                </a:lnTo>
                <a:lnTo>
                  <a:pt x="12659" y="42849"/>
                </a:lnTo>
                <a:lnTo>
                  <a:pt x="10975" y="41441"/>
                </a:lnTo>
                <a:lnTo>
                  <a:pt x="9291" y="40032"/>
                </a:lnTo>
                <a:lnTo>
                  <a:pt x="8449" y="37934"/>
                </a:lnTo>
                <a:lnTo>
                  <a:pt x="8449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4" name="object 254"/>
          <p:cNvSpPr/>
          <p:nvPr/>
        </p:nvSpPr>
        <p:spPr>
          <a:xfrm>
            <a:off x="6991210" y="3940459"/>
            <a:ext cx="53372" cy="57221"/>
          </a:xfrm>
          <a:custGeom>
            <a:avLst/>
            <a:gdLst/>
            <a:ahLst/>
            <a:cxnLst/>
            <a:rect l="l" t="t" r="r" b="b"/>
            <a:pathLst>
              <a:path w="58709" h="64850">
                <a:moveTo>
                  <a:pt x="58709" y="0"/>
                </a:moveTo>
                <a:lnTo>
                  <a:pt x="49911" y="0"/>
                </a:lnTo>
                <a:lnTo>
                  <a:pt x="29572" y="57054"/>
                </a:lnTo>
                <a:lnTo>
                  <a:pt x="9233" y="0"/>
                </a:lnTo>
                <a:lnTo>
                  <a:pt x="0" y="0"/>
                </a:lnTo>
                <a:lnTo>
                  <a:pt x="23605" y="64850"/>
                </a:lnTo>
                <a:lnTo>
                  <a:pt x="35103" y="64850"/>
                </a:lnTo>
                <a:lnTo>
                  <a:pt x="58709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5" name="object 255"/>
          <p:cNvSpPr/>
          <p:nvPr/>
        </p:nvSpPr>
        <p:spPr>
          <a:xfrm>
            <a:off x="7056039" y="3971434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5" y="10663"/>
                </a:moveTo>
                <a:lnTo>
                  <a:pt x="2177" y="9255"/>
                </a:lnTo>
                <a:lnTo>
                  <a:pt x="3658" y="0"/>
                </a:lnTo>
                <a:lnTo>
                  <a:pt x="696" y="1306"/>
                </a:lnTo>
                <a:lnTo>
                  <a:pt x="0" y="12601"/>
                </a:lnTo>
                <a:lnTo>
                  <a:pt x="725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6" name="object 256"/>
          <p:cNvSpPr/>
          <p:nvPr/>
        </p:nvSpPr>
        <p:spPr>
          <a:xfrm>
            <a:off x="6912953" y="4057645"/>
            <a:ext cx="55990" cy="54342"/>
          </a:xfrm>
          <a:custGeom>
            <a:avLst/>
            <a:gdLst/>
            <a:ahLst/>
            <a:cxnLst/>
            <a:rect l="l" t="t" r="r" b="b"/>
            <a:pathLst>
              <a:path w="61589" h="61588">
                <a:moveTo>
                  <a:pt x="0" y="0"/>
                </a:moveTo>
                <a:lnTo>
                  <a:pt x="0" y="61588"/>
                </a:lnTo>
                <a:lnTo>
                  <a:pt x="61589" y="61588"/>
                </a:lnTo>
                <a:lnTo>
                  <a:pt x="61589" y="0"/>
                </a:lnTo>
                <a:lnTo>
                  <a:pt x="0" y="0"/>
                </a:lnTo>
                <a:close/>
              </a:path>
            </a:pathLst>
          </a:custGeom>
          <a:solidFill>
            <a:srgbClr val="933373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7" name="object 257"/>
          <p:cNvSpPr/>
          <p:nvPr/>
        </p:nvSpPr>
        <p:spPr>
          <a:xfrm>
            <a:off x="6911022" y="4055772"/>
            <a:ext cx="59851" cy="58090"/>
          </a:xfrm>
          <a:custGeom>
            <a:avLst/>
            <a:gdLst/>
            <a:ahLst/>
            <a:cxnLst/>
            <a:rect l="l" t="t" r="r" b="b"/>
            <a:pathLst>
              <a:path w="65836" h="65835">
                <a:moveTo>
                  <a:pt x="0" y="0"/>
                </a:moveTo>
                <a:lnTo>
                  <a:pt x="65836" y="0"/>
                </a:lnTo>
                <a:lnTo>
                  <a:pt x="65836" y="65835"/>
                </a:lnTo>
                <a:lnTo>
                  <a:pt x="0" y="65835"/>
                </a:lnTo>
                <a:lnTo>
                  <a:pt x="0" y="0"/>
                </a:lnTo>
                <a:close/>
              </a:path>
            </a:pathLst>
          </a:custGeom>
          <a:ln w="8494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8" name="object 258"/>
          <p:cNvSpPr/>
          <p:nvPr/>
        </p:nvSpPr>
        <p:spPr>
          <a:xfrm>
            <a:off x="7461524" y="4069899"/>
            <a:ext cx="37575" cy="45154"/>
          </a:xfrm>
          <a:custGeom>
            <a:avLst/>
            <a:gdLst/>
            <a:ahLst/>
            <a:cxnLst/>
            <a:rect l="l" t="t" r="r" b="b"/>
            <a:pathLst>
              <a:path w="41332" h="51175">
                <a:moveTo>
                  <a:pt x="8449" y="32679"/>
                </a:moveTo>
                <a:lnTo>
                  <a:pt x="9146" y="21384"/>
                </a:lnTo>
                <a:lnTo>
                  <a:pt x="6213" y="22691"/>
                </a:lnTo>
                <a:lnTo>
                  <a:pt x="3956" y="24484"/>
                </a:lnTo>
                <a:lnTo>
                  <a:pt x="2373" y="26763"/>
                </a:lnTo>
                <a:lnTo>
                  <a:pt x="791" y="29042"/>
                </a:lnTo>
                <a:lnTo>
                  <a:pt x="0" y="32026"/>
                </a:lnTo>
                <a:lnTo>
                  <a:pt x="0" y="40214"/>
                </a:lnTo>
                <a:lnTo>
                  <a:pt x="1524" y="43916"/>
                </a:lnTo>
                <a:lnTo>
                  <a:pt x="4572" y="46819"/>
                </a:lnTo>
                <a:lnTo>
                  <a:pt x="7622" y="49723"/>
                </a:lnTo>
                <a:lnTo>
                  <a:pt x="11338" y="51175"/>
                </a:lnTo>
                <a:lnTo>
                  <a:pt x="18103" y="51175"/>
                </a:lnTo>
                <a:lnTo>
                  <a:pt x="20179" y="50950"/>
                </a:lnTo>
                <a:lnTo>
                  <a:pt x="21951" y="50500"/>
                </a:lnTo>
                <a:lnTo>
                  <a:pt x="23722" y="50049"/>
                </a:lnTo>
                <a:lnTo>
                  <a:pt x="25290" y="49491"/>
                </a:lnTo>
                <a:lnTo>
                  <a:pt x="26655" y="48823"/>
                </a:lnTo>
                <a:lnTo>
                  <a:pt x="27816" y="48300"/>
                </a:lnTo>
                <a:lnTo>
                  <a:pt x="29013" y="47596"/>
                </a:lnTo>
                <a:lnTo>
                  <a:pt x="30248" y="46710"/>
                </a:lnTo>
                <a:lnTo>
                  <a:pt x="31481" y="45825"/>
                </a:lnTo>
                <a:lnTo>
                  <a:pt x="33188" y="44642"/>
                </a:lnTo>
                <a:lnTo>
                  <a:pt x="33188" y="49824"/>
                </a:lnTo>
                <a:lnTo>
                  <a:pt x="41332" y="49824"/>
                </a:lnTo>
                <a:lnTo>
                  <a:pt x="41332" y="13675"/>
                </a:lnTo>
                <a:lnTo>
                  <a:pt x="40853" y="11048"/>
                </a:lnTo>
                <a:lnTo>
                  <a:pt x="39895" y="8928"/>
                </a:lnTo>
                <a:lnTo>
                  <a:pt x="38937" y="6808"/>
                </a:lnTo>
                <a:lnTo>
                  <a:pt x="37543" y="5081"/>
                </a:lnTo>
                <a:lnTo>
                  <a:pt x="35714" y="3745"/>
                </a:lnTo>
                <a:lnTo>
                  <a:pt x="33855" y="2380"/>
                </a:lnTo>
                <a:lnTo>
                  <a:pt x="31656" y="1415"/>
                </a:lnTo>
                <a:lnTo>
                  <a:pt x="29115" y="849"/>
                </a:lnTo>
                <a:lnTo>
                  <a:pt x="26574" y="283"/>
                </a:lnTo>
                <a:lnTo>
                  <a:pt x="23591" y="0"/>
                </a:lnTo>
                <a:lnTo>
                  <a:pt x="17232" y="0"/>
                </a:lnTo>
                <a:lnTo>
                  <a:pt x="14256" y="261"/>
                </a:lnTo>
                <a:lnTo>
                  <a:pt x="11236" y="784"/>
                </a:lnTo>
                <a:lnTo>
                  <a:pt x="8216" y="1306"/>
                </a:lnTo>
                <a:lnTo>
                  <a:pt x="5909" y="1785"/>
                </a:lnTo>
                <a:lnTo>
                  <a:pt x="4311" y="2221"/>
                </a:lnTo>
                <a:lnTo>
                  <a:pt x="4311" y="10539"/>
                </a:lnTo>
                <a:lnTo>
                  <a:pt x="4747" y="10539"/>
                </a:lnTo>
                <a:lnTo>
                  <a:pt x="7564" y="9465"/>
                </a:lnTo>
                <a:lnTo>
                  <a:pt x="10293" y="8645"/>
                </a:lnTo>
                <a:lnTo>
                  <a:pt x="12935" y="8079"/>
                </a:lnTo>
                <a:lnTo>
                  <a:pt x="15577" y="7512"/>
                </a:lnTo>
                <a:lnTo>
                  <a:pt x="17973" y="7229"/>
                </a:lnTo>
                <a:lnTo>
                  <a:pt x="21892" y="7229"/>
                </a:lnTo>
                <a:lnTo>
                  <a:pt x="23591" y="7346"/>
                </a:lnTo>
                <a:lnTo>
                  <a:pt x="25217" y="7578"/>
                </a:lnTo>
                <a:lnTo>
                  <a:pt x="26843" y="7810"/>
                </a:lnTo>
                <a:lnTo>
                  <a:pt x="28237" y="8260"/>
                </a:lnTo>
                <a:lnTo>
                  <a:pt x="29398" y="8928"/>
                </a:lnTo>
                <a:lnTo>
                  <a:pt x="30618" y="9625"/>
                </a:lnTo>
                <a:lnTo>
                  <a:pt x="31554" y="10583"/>
                </a:lnTo>
                <a:lnTo>
                  <a:pt x="32208" y="11802"/>
                </a:lnTo>
                <a:lnTo>
                  <a:pt x="32861" y="13022"/>
                </a:lnTo>
                <a:lnTo>
                  <a:pt x="33188" y="14561"/>
                </a:lnTo>
                <a:lnTo>
                  <a:pt x="33188" y="17682"/>
                </a:lnTo>
                <a:lnTo>
                  <a:pt x="28425" y="17914"/>
                </a:lnTo>
                <a:lnTo>
                  <a:pt x="23969" y="18263"/>
                </a:lnTo>
                <a:lnTo>
                  <a:pt x="19816" y="18727"/>
                </a:lnTo>
                <a:lnTo>
                  <a:pt x="15664" y="19192"/>
                </a:lnTo>
                <a:lnTo>
                  <a:pt x="12108" y="20078"/>
                </a:lnTo>
                <a:lnTo>
                  <a:pt x="10627" y="29333"/>
                </a:lnTo>
                <a:lnTo>
                  <a:pt x="12079" y="27925"/>
                </a:lnTo>
                <a:lnTo>
                  <a:pt x="13980" y="26886"/>
                </a:lnTo>
                <a:lnTo>
                  <a:pt x="16332" y="26219"/>
                </a:lnTo>
                <a:lnTo>
                  <a:pt x="18307" y="25667"/>
                </a:lnTo>
                <a:lnTo>
                  <a:pt x="20985" y="25246"/>
                </a:lnTo>
                <a:lnTo>
                  <a:pt x="24368" y="24956"/>
                </a:lnTo>
                <a:lnTo>
                  <a:pt x="27751" y="24665"/>
                </a:lnTo>
                <a:lnTo>
                  <a:pt x="30691" y="24447"/>
                </a:lnTo>
                <a:lnTo>
                  <a:pt x="33188" y="24302"/>
                </a:lnTo>
                <a:lnTo>
                  <a:pt x="33188" y="37847"/>
                </a:lnTo>
                <a:lnTo>
                  <a:pt x="31155" y="39415"/>
                </a:lnTo>
                <a:lnTo>
                  <a:pt x="28948" y="40758"/>
                </a:lnTo>
                <a:lnTo>
                  <a:pt x="26567" y="41876"/>
                </a:lnTo>
                <a:lnTo>
                  <a:pt x="24186" y="42994"/>
                </a:lnTo>
                <a:lnTo>
                  <a:pt x="21559" y="43553"/>
                </a:lnTo>
                <a:lnTo>
                  <a:pt x="15229" y="43553"/>
                </a:lnTo>
                <a:lnTo>
                  <a:pt x="12659" y="42849"/>
                </a:lnTo>
                <a:lnTo>
                  <a:pt x="10975" y="41441"/>
                </a:lnTo>
                <a:lnTo>
                  <a:pt x="9291" y="40032"/>
                </a:lnTo>
                <a:lnTo>
                  <a:pt x="8449" y="37934"/>
                </a:lnTo>
                <a:lnTo>
                  <a:pt x="8449" y="32679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59" name="object 259"/>
          <p:cNvSpPr/>
          <p:nvPr/>
        </p:nvSpPr>
        <p:spPr>
          <a:xfrm>
            <a:off x="7096664" y="4069937"/>
            <a:ext cx="35872" cy="44885"/>
          </a:xfrm>
          <a:custGeom>
            <a:avLst/>
            <a:gdLst/>
            <a:ahLst/>
            <a:cxnLst/>
            <a:rect l="l" t="t" r="r" b="b"/>
            <a:pathLst>
              <a:path w="39459" h="50870">
                <a:moveTo>
                  <a:pt x="9806" y="35895"/>
                </a:moveTo>
                <a:lnTo>
                  <a:pt x="8493" y="31387"/>
                </a:lnTo>
                <a:lnTo>
                  <a:pt x="8493" y="19482"/>
                </a:lnTo>
                <a:lnTo>
                  <a:pt x="9835" y="14902"/>
                </a:lnTo>
                <a:lnTo>
                  <a:pt x="12521" y="11781"/>
                </a:lnTo>
                <a:lnTo>
                  <a:pt x="15207" y="8659"/>
                </a:lnTo>
                <a:lnTo>
                  <a:pt x="18873" y="7099"/>
                </a:lnTo>
                <a:lnTo>
                  <a:pt x="26044" y="7099"/>
                </a:lnTo>
                <a:lnTo>
                  <a:pt x="28636" y="7621"/>
                </a:lnTo>
                <a:lnTo>
                  <a:pt x="31293" y="8667"/>
                </a:lnTo>
                <a:lnTo>
                  <a:pt x="33950" y="9712"/>
                </a:lnTo>
                <a:lnTo>
                  <a:pt x="36527" y="11207"/>
                </a:lnTo>
                <a:lnTo>
                  <a:pt x="39024" y="13153"/>
                </a:lnTo>
                <a:lnTo>
                  <a:pt x="39459" y="13153"/>
                </a:lnTo>
                <a:lnTo>
                  <a:pt x="39459" y="4050"/>
                </a:lnTo>
                <a:lnTo>
                  <a:pt x="37223" y="2918"/>
                </a:lnTo>
                <a:lnTo>
                  <a:pt x="34763" y="1959"/>
                </a:lnTo>
                <a:lnTo>
                  <a:pt x="32077" y="1176"/>
                </a:lnTo>
                <a:lnTo>
                  <a:pt x="29391" y="391"/>
                </a:lnTo>
                <a:lnTo>
                  <a:pt x="26655" y="0"/>
                </a:lnTo>
                <a:lnTo>
                  <a:pt x="16695" y="0"/>
                </a:lnTo>
                <a:lnTo>
                  <a:pt x="10925" y="2264"/>
                </a:lnTo>
                <a:lnTo>
                  <a:pt x="6554" y="6794"/>
                </a:lnTo>
                <a:lnTo>
                  <a:pt x="2185" y="11323"/>
                </a:lnTo>
                <a:lnTo>
                  <a:pt x="0" y="17566"/>
                </a:lnTo>
                <a:lnTo>
                  <a:pt x="0" y="29790"/>
                </a:lnTo>
                <a:lnTo>
                  <a:pt x="580" y="33521"/>
                </a:lnTo>
                <a:lnTo>
                  <a:pt x="1741" y="36715"/>
                </a:lnTo>
                <a:lnTo>
                  <a:pt x="2903" y="39909"/>
                </a:lnTo>
                <a:lnTo>
                  <a:pt x="4544" y="42551"/>
                </a:lnTo>
                <a:lnTo>
                  <a:pt x="6663" y="44642"/>
                </a:lnTo>
                <a:lnTo>
                  <a:pt x="8754" y="46732"/>
                </a:lnTo>
                <a:lnTo>
                  <a:pt x="11265" y="48293"/>
                </a:lnTo>
                <a:lnTo>
                  <a:pt x="14198" y="49324"/>
                </a:lnTo>
                <a:lnTo>
                  <a:pt x="17131" y="50354"/>
                </a:lnTo>
                <a:lnTo>
                  <a:pt x="20353" y="50870"/>
                </a:lnTo>
                <a:lnTo>
                  <a:pt x="26625" y="50870"/>
                </a:lnTo>
                <a:lnTo>
                  <a:pt x="29231" y="50507"/>
                </a:lnTo>
                <a:lnTo>
                  <a:pt x="31685" y="49781"/>
                </a:lnTo>
                <a:lnTo>
                  <a:pt x="34138" y="49055"/>
                </a:lnTo>
                <a:lnTo>
                  <a:pt x="36729" y="48039"/>
                </a:lnTo>
                <a:lnTo>
                  <a:pt x="39459" y="46732"/>
                </a:lnTo>
                <a:lnTo>
                  <a:pt x="39459" y="37717"/>
                </a:lnTo>
                <a:lnTo>
                  <a:pt x="38414" y="38210"/>
                </a:lnTo>
                <a:lnTo>
                  <a:pt x="36541" y="39481"/>
                </a:lnTo>
                <a:lnTo>
                  <a:pt x="34378" y="40809"/>
                </a:lnTo>
                <a:lnTo>
                  <a:pt x="33188" y="41419"/>
                </a:lnTo>
                <a:lnTo>
                  <a:pt x="31823" y="42116"/>
                </a:lnTo>
                <a:lnTo>
                  <a:pt x="30284" y="42682"/>
                </a:lnTo>
                <a:lnTo>
                  <a:pt x="28571" y="43117"/>
                </a:lnTo>
                <a:lnTo>
                  <a:pt x="26858" y="43553"/>
                </a:lnTo>
                <a:lnTo>
                  <a:pt x="25174" y="43771"/>
                </a:lnTo>
                <a:lnTo>
                  <a:pt x="18757" y="43771"/>
                </a:lnTo>
                <a:lnTo>
                  <a:pt x="15062" y="42195"/>
                </a:lnTo>
                <a:lnTo>
                  <a:pt x="12434" y="39045"/>
                </a:lnTo>
                <a:lnTo>
                  <a:pt x="9806" y="35895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0" name="object 260"/>
          <p:cNvSpPr/>
          <p:nvPr/>
        </p:nvSpPr>
        <p:spPr>
          <a:xfrm>
            <a:off x="6998099" y="4056640"/>
            <a:ext cx="38564" cy="57221"/>
          </a:xfrm>
          <a:custGeom>
            <a:avLst/>
            <a:gdLst/>
            <a:ahLst/>
            <a:cxnLst/>
            <a:rect l="l" t="t" r="r" b="b"/>
            <a:pathLst>
              <a:path w="42420" h="64850">
                <a:moveTo>
                  <a:pt x="19381" y="33318"/>
                </a:moveTo>
                <a:lnTo>
                  <a:pt x="8623" y="33318"/>
                </a:lnTo>
                <a:lnTo>
                  <a:pt x="8623" y="7404"/>
                </a:lnTo>
                <a:lnTo>
                  <a:pt x="19889" y="7404"/>
                </a:lnTo>
                <a:lnTo>
                  <a:pt x="22146" y="7600"/>
                </a:lnTo>
                <a:lnTo>
                  <a:pt x="23932" y="7992"/>
                </a:lnTo>
                <a:lnTo>
                  <a:pt x="25718" y="8383"/>
                </a:lnTo>
                <a:lnTo>
                  <a:pt x="27307" y="9029"/>
                </a:lnTo>
                <a:lnTo>
                  <a:pt x="28701" y="9930"/>
                </a:lnTo>
                <a:lnTo>
                  <a:pt x="30298" y="10975"/>
                </a:lnTo>
                <a:lnTo>
                  <a:pt x="31488" y="12325"/>
                </a:lnTo>
                <a:lnTo>
                  <a:pt x="32273" y="13980"/>
                </a:lnTo>
                <a:lnTo>
                  <a:pt x="33057" y="15635"/>
                </a:lnTo>
                <a:lnTo>
                  <a:pt x="33448" y="17581"/>
                </a:lnTo>
                <a:lnTo>
                  <a:pt x="33448" y="21733"/>
                </a:lnTo>
                <a:lnTo>
                  <a:pt x="33165" y="23460"/>
                </a:lnTo>
                <a:lnTo>
                  <a:pt x="32599" y="24999"/>
                </a:lnTo>
                <a:lnTo>
                  <a:pt x="32033" y="26538"/>
                </a:lnTo>
                <a:lnTo>
                  <a:pt x="31837" y="37884"/>
                </a:lnTo>
                <a:lnTo>
                  <a:pt x="34479" y="36207"/>
                </a:lnTo>
                <a:lnTo>
                  <a:pt x="36715" y="33971"/>
                </a:lnTo>
                <a:lnTo>
                  <a:pt x="38515" y="32171"/>
                </a:lnTo>
                <a:lnTo>
                  <a:pt x="39916" y="30044"/>
                </a:lnTo>
                <a:lnTo>
                  <a:pt x="40918" y="27590"/>
                </a:lnTo>
                <a:lnTo>
                  <a:pt x="41920" y="25137"/>
                </a:lnTo>
                <a:lnTo>
                  <a:pt x="42420" y="22473"/>
                </a:lnTo>
                <a:lnTo>
                  <a:pt x="42420" y="15824"/>
                </a:lnTo>
                <a:lnTo>
                  <a:pt x="41745" y="12702"/>
                </a:lnTo>
                <a:lnTo>
                  <a:pt x="40395" y="10234"/>
                </a:lnTo>
                <a:lnTo>
                  <a:pt x="39045" y="7767"/>
                </a:lnTo>
                <a:lnTo>
                  <a:pt x="37136" y="5705"/>
                </a:lnTo>
                <a:lnTo>
                  <a:pt x="34668" y="4050"/>
                </a:lnTo>
                <a:lnTo>
                  <a:pt x="32577" y="2656"/>
                </a:lnTo>
                <a:lnTo>
                  <a:pt x="30182" y="1633"/>
                </a:lnTo>
                <a:lnTo>
                  <a:pt x="27482" y="979"/>
                </a:lnTo>
                <a:lnTo>
                  <a:pt x="24781" y="326"/>
                </a:lnTo>
                <a:lnTo>
                  <a:pt x="21486" y="0"/>
                </a:lnTo>
                <a:lnTo>
                  <a:pt x="0" y="0"/>
                </a:lnTo>
                <a:lnTo>
                  <a:pt x="0" y="64850"/>
                </a:lnTo>
                <a:lnTo>
                  <a:pt x="8623" y="64850"/>
                </a:lnTo>
                <a:lnTo>
                  <a:pt x="8623" y="40678"/>
                </a:lnTo>
                <a:lnTo>
                  <a:pt x="21892" y="40678"/>
                </a:lnTo>
                <a:lnTo>
                  <a:pt x="22212" y="33006"/>
                </a:lnTo>
                <a:lnTo>
                  <a:pt x="19381" y="33318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1" name="object 261"/>
          <p:cNvSpPr/>
          <p:nvPr/>
        </p:nvSpPr>
        <p:spPr>
          <a:xfrm>
            <a:off x="7018002" y="4080057"/>
            <a:ext cx="9218" cy="12476"/>
          </a:xfrm>
          <a:custGeom>
            <a:avLst/>
            <a:gdLst/>
            <a:ahLst/>
            <a:cxnLst/>
            <a:rect l="l" t="t" r="r" b="b"/>
            <a:pathLst>
              <a:path w="10140" h="14140">
                <a:moveTo>
                  <a:pt x="10140" y="0"/>
                </a:moveTo>
                <a:lnTo>
                  <a:pt x="9174" y="1466"/>
                </a:lnTo>
                <a:lnTo>
                  <a:pt x="7810" y="2859"/>
                </a:lnTo>
                <a:lnTo>
                  <a:pt x="6445" y="4224"/>
                </a:lnTo>
                <a:lnTo>
                  <a:pt x="4674" y="5219"/>
                </a:lnTo>
                <a:lnTo>
                  <a:pt x="2496" y="5843"/>
                </a:lnTo>
                <a:lnTo>
                  <a:pt x="319" y="6467"/>
                </a:lnTo>
                <a:lnTo>
                  <a:pt x="0" y="14140"/>
                </a:lnTo>
                <a:lnTo>
                  <a:pt x="3846" y="13581"/>
                </a:lnTo>
                <a:lnTo>
                  <a:pt x="6895" y="12463"/>
                </a:lnTo>
                <a:lnTo>
                  <a:pt x="9944" y="11345"/>
                </a:lnTo>
                <a:lnTo>
                  <a:pt x="10140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2" name="object 262"/>
          <p:cNvSpPr/>
          <p:nvPr/>
        </p:nvSpPr>
        <p:spPr>
          <a:xfrm>
            <a:off x="7045773" y="4070935"/>
            <a:ext cx="27596" cy="42925"/>
          </a:xfrm>
          <a:custGeom>
            <a:avLst/>
            <a:gdLst/>
            <a:ahLst/>
            <a:cxnLst/>
            <a:rect l="l" t="t" r="r" b="b"/>
            <a:pathLst>
              <a:path w="30356" h="48648">
                <a:moveTo>
                  <a:pt x="27517" y="8427"/>
                </a:moveTo>
                <a:lnTo>
                  <a:pt x="28701" y="8637"/>
                </a:lnTo>
                <a:lnTo>
                  <a:pt x="29921" y="8928"/>
                </a:lnTo>
                <a:lnTo>
                  <a:pt x="30356" y="8928"/>
                </a:lnTo>
                <a:lnTo>
                  <a:pt x="30356" y="522"/>
                </a:lnTo>
                <a:lnTo>
                  <a:pt x="29078" y="319"/>
                </a:lnTo>
                <a:lnTo>
                  <a:pt x="27482" y="108"/>
                </a:lnTo>
                <a:lnTo>
                  <a:pt x="25812" y="0"/>
                </a:lnTo>
                <a:lnTo>
                  <a:pt x="21805" y="0"/>
                </a:lnTo>
                <a:lnTo>
                  <a:pt x="19271" y="544"/>
                </a:lnTo>
                <a:lnTo>
                  <a:pt x="16789" y="1633"/>
                </a:lnTo>
                <a:lnTo>
                  <a:pt x="14306" y="2721"/>
                </a:lnTo>
                <a:lnTo>
                  <a:pt x="11439" y="4572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0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1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5"/>
                </a:lnTo>
                <a:lnTo>
                  <a:pt x="27517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3" name="object 263"/>
          <p:cNvSpPr/>
          <p:nvPr/>
        </p:nvSpPr>
        <p:spPr>
          <a:xfrm>
            <a:off x="7078198" y="4060002"/>
            <a:ext cx="8394" cy="0"/>
          </a:xfrm>
          <a:custGeom>
            <a:avLst/>
            <a:gdLst/>
            <a:ahLst/>
            <a:cxnLst/>
            <a:rect l="l" t="t" r="r" b="b"/>
            <a:pathLst>
              <a:path w="9233">
                <a:moveTo>
                  <a:pt x="0" y="0"/>
                </a:moveTo>
                <a:lnTo>
                  <a:pt x="9233" y="0"/>
                </a:lnTo>
              </a:path>
            </a:pathLst>
          </a:custGeom>
          <a:ln w="9762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4" name="object 264"/>
          <p:cNvSpPr/>
          <p:nvPr/>
        </p:nvSpPr>
        <p:spPr>
          <a:xfrm>
            <a:off x="7078673" y="4092399"/>
            <a:ext cx="7444" cy="0"/>
          </a:xfrm>
          <a:custGeom>
            <a:avLst/>
            <a:gdLst/>
            <a:ahLst/>
            <a:cxnLst/>
            <a:rect l="l" t="t" r="r" b="b"/>
            <a:pathLst>
              <a:path w="8188">
                <a:moveTo>
                  <a:pt x="0" y="0"/>
                </a:moveTo>
                <a:lnTo>
                  <a:pt x="8188" y="0"/>
                </a:lnTo>
              </a:path>
            </a:pathLst>
          </a:custGeom>
          <a:ln w="49918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5" name="object 265"/>
          <p:cNvSpPr/>
          <p:nvPr/>
        </p:nvSpPr>
        <p:spPr>
          <a:xfrm>
            <a:off x="7147114" y="4069745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3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6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6" name="object 266"/>
          <p:cNvSpPr/>
          <p:nvPr/>
        </p:nvSpPr>
        <p:spPr>
          <a:xfrm>
            <a:off x="7137248" y="4069745"/>
            <a:ext cx="40147" cy="45116"/>
          </a:xfrm>
          <a:custGeom>
            <a:avLst/>
            <a:gdLst/>
            <a:ahLst/>
            <a:cxnLst/>
            <a:rect l="l" t="t" r="r" b="b"/>
            <a:pathLst>
              <a:path w="44162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0" y="51131"/>
                </a:lnTo>
                <a:lnTo>
                  <a:pt x="31880" y="50739"/>
                </a:lnTo>
                <a:lnTo>
                  <a:pt x="34755" y="49955"/>
                </a:lnTo>
                <a:lnTo>
                  <a:pt x="37629" y="49171"/>
                </a:lnTo>
                <a:lnTo>
                  <a:pt x="40446" y="48198"/>
                </a:lnTo>
                <a:lnTo>
                  <a:pt x="43204" y="47037"/>
                </a:lnTo>
                <a:lnTo>
                  <a:pt x="43204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4" y="42006"/>
                </a:lnTo>
                <a:lnTo>
                  <a:pt x="32251" y="43328"/>
                </a:lnTo>
                <a:lnTo>
                  <a:pt x="28918" y="43988"/>
                </a:lnTo>
                <a:lnTo>
                  <a:pt x="23111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0" y="41201"/>
                </a:lnTo>
                <a:lnTo>
                  <a:pt x="13370" y="39807"/>
                </a:lnTo>
                <a:lnTo>
                  <a:pt x="11802" y="38384"/>
                </a:lnTo>
                <a:lnTo>
                  <a:pt x="10569" y="36562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2" y="26523"/>
                </a:lnTo>
                <a:lnTo>
                  <a:pt x="44162" y="15025"/>
                </a:lnTo>
                <a:lnTo>
                  <a:pt x="42384" y="9581"/>
                </a:lnTo>
                <a:lnTo>
                  <a:pt x="38828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3" y="7926"/>
                </a:lnTo>
                <a:lnTo>
                  <a:pt x="32947" y="10278"/>
                </a:lnTo>
                <a:lnTo>
                  <a:pt x="35082" y="12630"/>
                </a:lnTo>
                <a:lnTo>
                  <a:pt x="36163" y="15954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7"/>
                </a:lnTo>
                <a:lnTo>
                  <a:pt x="10851" y="2337"/>
                </a:lnTo>
                <a:lnTo>
                  <a:pt x="6510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7" name="object 267"/>
          <p:cNvSpPr/>
          <p:nvPr/>
        </p:nvSpPr>
        <p:spPr>
          <a:xfrm>
            <a:off x="7228561" y="4071698"/>
            <a:ext cx="26033" cy="43009"/>
          </a:xfrm>
          <a:custGeom>
            <a:avLst/>
            <a:gdLst/>
            <a:ahLst/>
            <a:cxnLst/>
            <a:rect l="l" t="t" r="r" b="b"/>
            <a:pathLst>
              <a:path w="28636" h="48743">
                <a:moveTo>
                  <a:pt x="7120" y="48743"/>
                </a:moveTo>
                <a:lnTo>
                  <a:pt x="10024" y="48743"/>
                </a:lnTo>
                <a:lnTo>
                  <a:pt x="12775" y="48155"/>
                </a:lnTo>
                <a:lnTo>
                  <a:pt x="15374" y="46979"/>
                </a:lnTo>
                <a:lnTo>
                  <a:pt x="17973" y="45803"/>
                </a:lnTo>
                <a:lnTo>
                  <a:pt x="20230" y="44141"/>
                </a:lnTo>
                <a:lnTo>
                  <a:pt x="22146" y="41992"/>
                </a:lnTo>
                <a:lnTo>
                  <a:pt x="24208" y="39727"/>
                </a:lnTo>
                <a:lnTo>
                  <a:pt x="25805" y="36962"/>
                </a:lnTo>
                <a:lnTo>
                  <a:pt x="26937" y="33695"/>
                </a:lnTo>
                <a:lnTo>
                  <a:pt x="28070" y="30429"/>
                </a:lnTo>
                <a:lnTo>
                  <a:pt x="28636" y="26821"/>
                </a:lnTo>
                <a:lnTo>
                  <a:pt x="28636" y="15004"/>
                </a:lnTo>
                <a:lnTo>
                  <a:pt x="27003" y="8855"/>
                </a:lnTo>
                <a:lnTo>
                  <a:pt x="23736" y="4427"/>
                </a:lnTo>
                <a:lnTo>
                  <a:pt x="20470" y="0"/>
                </a:lnTo>
                <a:lnTo>
                  <a:pt x="20186" y="17225"/>
                </a:lnTo>
                <a:lnTo>
                  <a:pt x="20186" y="29129"/>
                </a:lnTo>
                <a:lnTo>
                  <a:pt x="18909" y="33688"/>
                </a:lnTo>
                <a:lnTo>
                  <a:pt x="16354" y="36766"/>
                </a:lnTo>
                <a:lnTo>
                  <a:pt x="13798" y="39843"/>
                </a:lnTo>
                <a:lnTo>
                  <a:pt x="10242" y="41382"/>
                </a:lnTo>
                <a:lnTo>
                  <a:pt x="3563" y="41382"/>
                </a:lnTo>
                <a:lnTo>
                  <a:pt x="1669" y="41194"/>
                </a:lnTo>
                <a:lnTo>
                  <a:pt x="0" y="40816"/>
                </a:lnTo>
                <a:lnTo>
                  <a:pt x="261" y="47915"/>
                </a:lnTo>
                <a:lnTo>
                  <a:pt x="2308" y="48467"/>
                </a:lnTo>
                <a:lnTo>
                  <a:pt x="4594" y="48743"/>
                </a:lnTo>
                <a:lnTo>
                  <a:pt x="7120" y="4874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8" name="object 268"/>
          <p:cNvSpPr/>
          <p:nvPr/>
        </p:nvSpPr>
        <p:spPr>
          <a:xfrm>
            <a:off x="7215673" y="4069744"/>
            <a:ext cx="31497" cy="59949"/>
          </a:xfrm>
          <a:custGeom>
            <a:avLst/>
            <a:gdLst/>
            <a:ahLst/>
            <a:cxnLst/>
            <a:rect l="l" t="t" r="r" b="b"/>
            <a:pathLst>
              <a:path w="34647" h="67942">
                <a:moveTo>
                  <a:pt x="8188" y="40896"/>
                </a:moveTo>
                <a:lnTo>
                  <a:pt x="8188" y="13327"/>
                </a:lnTo>
                <a:lnTo>
                  <a:pt x="10365" y="11672"/>
                </a:lnTo>
                <a:lnTo>
                  <a:pt x="12645" y="10336"/>
                </a:lnTo>
                <a:lnTo>
                  <a:pt x="15026" y="9320"/>
                </a:lnTo>
                <a:lnTo>
                  <a:pt x="17406" y="8303"/>
                </a:lnTo>
                <a:lnTo>
                  <a:pt x="19773" y="7796"/>
                </a:lnTo>
                <a:lnTo>
                  <a:pt x="26277" y="7796"/>
                </a:lnTo>
                <a:lnTo>
                  <a:pt x="29355" y="9247"/>
                </a:lnTo>
                <a:lnTo>
                  <a:pt x="31358" y="12151"/>
                </a:lnTo>
                <a:lnTo>
                  <a:pt x="33362" y="15054"/>
                </a:lnTo>
                <a:lnTo>
                  <a:pt x="34363" y="19439"/>
                </a:lnTo>
                <a:lnTo>
                  <a:pt x="34647" y="2213"/>
                </a:lnTo>
                <a:lnTo>
                  <a:pt x="30080" y="0"/>
                </a:lnTo>
                <a:lnTo>
                  <a:pt x="21138" y="0"/>
                </a:lnTo>
                <a:lnTo>
                  <a:pt x="18241" y="616"/>
                </a:lnTo>
                <a:lnTo>
                  <a:pt x="15527" y="1850"/>
                </a:lnTo>
                <a:lnTo>
                  <a:pt x="12812" y="3084"/>
                </a:lnTo>
                <a:lnTo>
                  <a:pt x="10365" y="4616"/>
                </a:lnTo>
                <a:lnTo>
                  <a:pt x="8188" y="6445"/>
                </a:lnTo>
                <a:lnTo>
                  <a:pt x="8188" y="1350"/>
                </a:lnTo>
                <a:lnTo>
                  <a:pt x="0" y="1350"/>
                </a:lnTo>
                <a:lnTo>
                  <a:pt x="0" y="67942"/>
                </a:lnTo>
                <a:lnTo>
                  <a:pt x="8188" y="67942"/>
                </a:lnTo>
                <a:lnTo>
                  <a:pt x="8188" y="47560"/>
                </a:lnTo>
                <a:lnTo>
                  <a:pt x="10307" y="48721"/>
                </a:lnTo>
                <a:lnTo>
                  <a:pt x="12391" y="49577"/>
                </a:lnTo>
                <a:lnTo>
                  <a:pt x="14438" y="50129"/>
                </a:lnTo>
                <a:lnTo>
                  <a:pt x="14177" y="43030"/>
                </a:lnTo>
                <a:lnTo>
                  <a:pt x="12507" y="42652"/>
                </a:lnTo>
                <a:lnTo>
                  <a:pt x="10511" y="41941"/>
                </a:lnTo>
                <a:lnTo>
                  <a:pt x="8188" y="4089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69" name="object 269"/>
          <p:cNvSpPr/>
          <p:nvPr/>
        </p:nvSpPr>
        <p:spPr>
          <a:xfrm>
            <a:off x="7272608" y="4069745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3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6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3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0" name="object 270"/>
          <p:cNvSpPr/>
          <p:nvPr/>
        </p:nvSpPr>
        <p:spPr>
          <a:xfrm>
            <a:off x="7262743" y="4069745"/>
            <a:ext cx="40147" cy="45116"/>
          </a:xfrm>
          <a:custGeom>
            <a:avLst/>
            <a:gdLst/>
            <a:ahLst/>
            <a:cxnLst/>
            <a:rect l="l" t="t" r="r" b="b"/>
            <a:pathLst>
              <a:path w="44162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0" y="50739"/>
                </a:lnTo>
                <a:lnTo>
                  <a:pt x="34755" y="49955"/>
                </a:lnTo>
                <a:lnTo>
                  <a:pt x="37629" y="49171"/>
                </a:lnTo>
                <a:lnTo>
                  <a:pt x="40446" y="48198"/>
                </a:lnTo>
                <a:lnTo>
                  <a:pt x="43204" y="47037"/>
                </a:lnTo>
                <a:lnTo>
                  <a:pt x="43204" y="38108"/>
                </a:lnTo>
                <a:lnTo>
                  <a:pt x="42769" y="38108"/>
                </a:lnTo>
                <a:lnTo>
                  <a:pt x="41346" y="39386"/>
                </a:lnTo>
                <a:lnTo>
                  <a:pt x="38958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1" y="43988"/>
                </a:lnTo>
                <a:lnTo>
                  <a:pt x="20825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0" y="41201"/>
                </a:lnTo>
                <a:lnTo>
                  <a:pt x="13370" y="39807"/>
                </a:lnTo>
                <a:lnTo>
                  <a:pt x="11802" y="38384"/>
                </a:lnTo>
                <a:lnTo>
                  <a:pt x="10568" y="36562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2" y="26523"/>
                </a:lnTo>
                <a:lnTo>
                  <a:pt x="44162" y="15025"/>
                </a:lnTo>
                <a:lnTo>
                  <a:pt x="42384" y="9581"/>
                </a:lnTo>
                <a:lnTo>
                  <a:pt x="38827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3" y="7926"/>
                </a:lnTo>
                <a:lnTo>
                  <a:pt x="32947" y="10278"/>
                </a:lnTo>
                <a:lnTo>
                  <a:pt x="35082" y="12630"/>
                </a:lnTo>
                <a:lnTo>
                  <a:pt x="36163" y="15954"/>
                </a:lnTo>
                <a:lnTo>
                  <a:pt x="36193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8" y="10627"/>
                </a:lnTo>
                <a:lnTo>
                  <a:pt x="10851" y="2337"/>
                </a:lnTo>
                <a:lnTo>
                  <a:pt x="6510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1" name="object 271"/>
          <p:cNvSpPr/>
          <p:nvPr/>
        </p:nvSpPr>
        <p:spPr>
          <a:xfrm>
            <a:off x="7314138" y="4070935"/>
            <a:ext cx="27596" cy="42925"/>
          </a:xfrm>
          <a:custGeom>
            <a:avLst/>
            <a:gdLst/>
            <a:ahLst/>
            <a:cxnLst/>
            <a:rect l="l" t="t" r="r" b="b"/>
            <a:pathLst>
              <a:path w="30356" h="48648">
                <a:moveTo>
                  <a:pt x="27518" y="8427"/>
                </a:moveTo>
                <a:lnTo>
                  <a:pt x="28701" y="8637"/>
                </a:lnTo>
                <a:lnTo>
                  <a:pt x="29921" y="8928"/>
                </a:lnTo>
                <a:lnTo>
                  <a:pt x="30356" y="8928"/>
                </a:lnTo>
                <a:lnTo>
                  <a:pt x="30356" y="522"/>
                </a:lnTo>
                <a:lnTo>
                  <a:pt x="29079" y="319"/>
                </a:lnTo>
                <a:lnTo>
                  <a:pt x="27482" y="108"/>
                </a:lnTo>
                <a:lnTo>
                  <a:pt x="25812" y="0"/>
                </a:lnTo>
                <a:lnTo>
                  <a:pt x="21805" y="0"/>
                </a:lnTo>
                <a:lnTo>
                  <a:pt x="19271" y="544"/>
                </a:lnTo>
                <a:lnTo>
                  <a:pt x="16789" y="1633"/>
                </a:lnTo>
                <a:lnTo>
                  <a:pt x="14306" y="2721"/>
                </a:lnTo>
                <a:lnTo>
                  <a:pt x="11440" y="4572"/>
                </a:lnTo>
                <a:lnTo>
                  <a:pt x="8188" y="7186"/>
                </a:lnTo>
                <a:lnTo>
                  <a:pt x="8188" y="0"/>
                </a:lnTo>
                <a:lnTo>
                  <a:pt x="0" y="0"/>
                </a:lnTo>
                <a:lnTo>
                  <a:pt x="0" y="48648"/>
                </a:lnTo>
                <a:lnTo>
                  <a:pt x="8188" y="48648"/>
                </a:lnTo>
                <a:lnTo>
                  <a:pt x="8188" y="14110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1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5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2" name="object 272"/>
          <p:cNvSpPr/>
          <p:nvPr/>
        </p:nvSpPr>
        <p:spPr>
          <a:xfrm>
            <a:off x="7371019" y="4069898"/>
            <a:ext cx="34565" cy="45000"/>
          </a:xfrm>
          <a:custGeom>
            <a:avLst/>
            <a:gdLst/>
            <a:ahLst/>
            <a:cxnLst/>
            <a:rect l="l" t="t" r="r" b="b"/>
            <a:pathLst>
              <a:path w="38022" h="51000">
                <a:moveTo>
                  <a:pt x="0" y="37717"/>
                </a:moveTo>
                <a:lnTo>
                  <a:pt x="0" y="46906"/>
                </a:lnTo>
                <a:lnTo>
                  <a:pt x="2032" y="47923"/>
                </a:lnTo>
                <a:lnTo>
                  <a:pt x="4551" y="48859"/>
                </a:lnTo>
                <a:lnTo>
                  <a:pt x="7556" y="49716"/>
                </a:lnTo>
                <a:lnTo>
                  <a:pt x="10561" y="50572"/>
                </a:lnTo>
                <a:lnTo>
                  <a:pt x="13864" y="51000"/>
                </a:lnTo>
                <a:lnTo>
                  <a:pt x="23823" y="51000"/>
                </a:lnTo>
                <a:lnTo>
                  <a:pt x="28839" y="49578"/>
                </a:lnTo>
                <a:lnTo>
                  <a:pt x="32512" y="46732"/>
                </a:lnTo>
                <a:lnTo>
                  <a:pt x="36185" y="43887"/>
                </a:lnTo>
                <a:lnTo>
                  <a:pt x="38022" y="40243"/>
                </a:lnTo>
                <a:lnTo>
                  <a:pt x="38022" y="32258"/>
                </a:lnTo>
                <a:lnTo>
                  <a:pt x="36991" y="29413"/>
                </a:lnTo>
                <a:lnTo>
                  <a:pt x="34930" y="27264"/>
                </a:lnTo>
                <a:lnTo>
                  <a:pt x="32868" y="25144"/>
                </a:lnTo>
                <a:lnTo>
                  <a:pt x="29935" y="23649"/>
                </a:lnTo>
                <a:lnTo>
                  <a:pt x="26132" y="22778"/>
                </a:lnTo>
                <a:lnTo>
                  <a:pt x="24883" y="22488"/>
                </a:lnTo>
                <a:lnTo>
                  <a:pt x="23323" y="22168"/>
                </a:lnTo>
                <a:lnTo>
                  <a:pt x="21450" y="21820"/>
                </a:lnTo>
                <a:lnTo>
                  <a:pt x="19577" y="21471"/>
                </a:lnTo>
                <a:lnTo>
                  <a:pt x="17885" y="21123"/>
                </a:lnTo>
                <a:lnTo>
                  <a:pt x="16376" y="20774"/>
                </a:lnTo>
                <a:lnTo>
                  <a:pt x="13646" y="20136"/>
                </a:lnTo>
                <a:lnTo>
                  <a:pt x="11672" y="19308"/>
                </a:lnTo>
                <a:lnTo>
                  <a:pt x="10452" y="18292"/>
                </a:lnTo>
                <a:lnTo>
                  <a:pt x="9204" y="17276"/>
                </a:lnTo>
                <a:lnTo>
                  <a:pt x="8580" y="15766"/>
                </a:lnTo>
                <a:lnTo>
                  <a:pt x="8580" y="11498"/>
                </a:lnTo>
                <a:lnTo>
                  <a:pt x="9610" y="9792"/>
                </a:lnTo>
                <a:lnTo>
                  <a:pt x="11672" y="8645"/>
                </a:lnTo>
                <a:lnTo>
                  <a:pt x="13733" y="7498"/>
                </a:lnTo>
                <a:lnTo>
                  <a:pt x="16259" y="6925"/>
                </a:lnTo>
                <a:lnTo>
                  <a:pt x="22125" y="6925"/>
                </a:lnTo>
                <a:lnTo>
                  <a:pt x="25058" y="7454"/>
                </a:lnTo>
                <a:lnTo>
                  <a:pt x="28048" y="8514"/>
                </a:lnTo>
                <a:lnTo>
                  <a:pt x="31038" y="9574"/>
                </a:lnTo>
                <a:lnTo>
                  <a:pt x="33579" y="10874"/>
                </a:lnTo>
                <a:lnTo>
                  <a:pt x="35670" y="12412"/>
                </a:lnTo>
                <a:lnTo>
                  <a:pt x="36105" y="12412"/>
                </a:lnTo>
                <a:lnTo>
                  <a:pt x="36105" y="3658"/>
                </a:lnTo>
                <a:lnTo>
                  <a:pt x="34131" y="2642"/>
                </a:lnTo>
                <a:lnTo>
                  <a:pt x="31655" y="1778"/>
                </a:lnTo>
                <a:lnTo>
                  <a:pt x="28680" y="1067"/>
                </a:lnTo>
                <a:lnTo>
                  <a:pt x="25704" y="355"/>
                </a:lnTo>
                <a:lnTo>
                  <a:pt x="22763" y="0"/>
                </a:lnTo>
                <a:lnTo>
                  <a:pt x="16753" y="0"/>
                </a:lnTo>
                <a:lnTo>
                  <a:pt x="13944" y="399"/>
                </a:lnTo>
                <a:lnTo>
                  <a:pt x="11432" y="1197"/>
                </a:lnTo>
                <a:lnTo>
                  <a:pt x="8920" y="1996"/>
                </a:lnTo>
                <a:lnTo>
                  <a:pt x="6852" y="3078"/>
                </a:lnTo>
                <a:lnTo>
                  <a:pt x="5226" y="4442"/>
                </a:lnTo>
                <a:lnTo>
                  <a:pt x="3542" y="5836"/>
                </a:lnTo>
                <a:lnTo>
                  <a:pt x="2286" y="7418"/>
                </a:lnTo>
                <a:lnTo>
                  <a:pt x="1459" y="9189"/>
                </a:lnTo>
                <a:lnTo>
                  <a:pt x="631" y="10960"/>
                </a:lnTo>
                <a:lnTo>
                  <a:pt x="217" y="12848"/>
                </a:lnTo>
                <a:lnTo>
                  <a:pt x="217" y="18045"/>
                </a:lnTo>
                <a:lnTo>
                  <a:pt x="1110" y="20738"/>
                </a:lnTo>
                <a:lnTo>
                  <a:pt x="2896" y="22930"/>
                </a:lnTo>
                <a:lnTo>
                  <a:pt x="4681" y="25123"/>
                </a:lnTo>
                <a:lnTo>
                  <a:pt x="7708" y="26785"/>
                </a:lnTo>
                <a:lnTo>
                  <a:pt x="11976" y="27917"/>
                </a:lnTo>
                <a:lnTo>
                  <a:pt x="13516" y="28324"/>
                </a:lnTo>
                <a:lnTo>
                  <a:pt x="15221" y="28701"/>
                </a:lnTo>
                <a:lnTo>
                  <a:pt x="17094" y="29050"/>
                </a:lnTo>
                <a:lnTo>
                  <a:pt x="18967" y="29398"/>
                </a:lnTo>
                <a:lnTo>
                  <a:pt x="20484" y="29703"/>
                </a:lnTo>
                <a:lnTo>
                  <a:pt x="21645" y="29964"/>
                </a:lnTo>
                <a:lnTo>
                  <a:pt x="24782" y="30661"/>
                </a:lnTo>
                <a:lnTo>
                  <a:pt x="26901" y="31503"/>
                </a:lnTo>
                <a:lnTo>
                  <a:pt x="29108" y="33478"/>
                </a:lnTo>
                <a:lnTo>
                  <a:pt x="29660" y="34929"/>
                </a:lnTo>
                <a:lnTo>
                  <a:pt x="29660" y="39343"/>
                </a:lnTo>
                <a:lnTo>
                  <a:pt x="28643" y="41172"/>
                </a:lnTo>
                <a:lnTo>
                  <a:pt x="26611" y="42333"/>
                </a:lnTo>
                <a:lnTo>
                  <a:pt x="24578" y="43495"/>
                </a:lnTo>
                <a:lnTo>
                  <a:pt x="21762" y="44075"/>
                </a:lnTo>
                <a:lnTo>
                  <a:pt x="15257" y="44075"/>
                </a:lnTo>
                <a:lnTo>
                  <a:pt x="12224" y="43502"/>
                </a:lnTo>
                <a:lnTo>
                  <a:pt x="9058" y="42355"/>
                </a:lnTo>
                <a:lnTo>
                  <a:pt x="5893" y="41208"/>
                </a:lnTo>
                <a:lnTo>
                  <a:pt x="3019" y="39662"/>
                </a:lnTo>
                <a:lnTo>
                  <a:pt x="435" y="37717"/>
                </a:lnTo>
                <a:lnTo>
                  <a:pt x="0" y="3771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3" name="object 273"/>
          <p:cNvSpPr/>
          <p:nvPr/>
        </p:nvSpPr>
        <p:spPr>
          <a:xfrm>
            <a:off x="7414534" y="4054065"/>
            <a:ext cx="36980" cy="59795"/>
          </a:xfrm>
          <a:custGeom>
            <a:avLst/>
            <a:gdLst/>
            <a:ahLst/>
            <a:cxnLst/>
            <a:rect l="l" t="t" r="r" b="b"/>
            <a:pathLst>
              <a:path w="40678" h="67768">
                <a:moveTo>
                  <a:pt x="33782" y="19352"/>
                </a:moveTo>
                <a:lnTo>
                  <a:pt x="29776" y="17769"/>
                </a:lnTo>
                <a:lnTo>
                  <a:pt x="21645" y="17769"/>
                </a:lnTo>
                <a:lnTo>
                  <a:pt x="18843" y="18364"/>
                </a:lnTo>
                <a:lnTo>
                  <a:pt x="16114" y="19555"/>
                </a:lnTo>
                <a:lnTo>
                  <a:pt x="13384" y="20745"/>
                </a:lnTo>
                <a:lnTo>
                  <a:pt x="10742" y="22400"/>
                </a:lnTo>
                <a:lnTo>
                  <a:pt x="8187" y="24520"/>
                </a:lnTo>
                <a:lnTo>
                  <a:pt x="8187" y="0"/>
                </a:lnTo>
                <a:lnTo>
                  <a:pt x="0" y="0"/>
                </a:lnTo>
                <a:lnTo>
                  <a:pt x="0" y="67768"/>
                </a:lnTo>
                <a:lnTo>
                  <a:pt x="8187" y="67768"/>
                </a:lnTo>
                <a:lnTo>
                  <a:pt x="8187" y="31445"/>
                </a:lnTo>
                <a:lnTo>
                  <a:pt x="10423" y="29732"/>
                </a:lnTo>
                <a:lnTo>
                  <a:pt x="12761" y="28324"/>
                </a:lnTo>
                <a:lnTo>
                  <a:pt x="15200" y="27220"/>
                </a:lnTo>
                <a:lnTo>
                  <a:pt x="17638" y="26117"/>
                </a:lnTo>
                <a:lnTo>
                  <a:pt x="19976" y="25565"/>
                </a:lnTo>
                <a:lnTo>
                  <a:pt x="24389" y="25565"/>
                </a:lnTo>
                <a:lnTo>
                  <a:pt x="26160" y="25863"/>
                </a:lnTo>
                <a:lnTo>
                  <a:pt x="27525" y="26458"/>
                </a:lnTo>
                <a:lnTo>
                  <a:pt x="28890" y="27053"/>
                </a:lnTo>
                <a:lnTo>
                  <a:pt x="29935" y="27961"/>
                </a:lnTo>
                <a:lnTo>
                  <a:pt x="30661" y="29180"/>
                </a:lnTo>
                <a:lnTo>
                  <a:pt x="31358" y="30283"/>
                </a:lnTo>
                <a:lnTo>
                  <a:pt x="31837" y="31815"/>
                </a:lnTo>
                <a:lnTo>
                  <a:pt x="32098" y="33775"/>
                </a:lnTo>
                <a:lnTo>
                  <a:pt x="32359" y="35735"/>
                </a:lnTo>
                <a:lnTo>
                  <a:pt x="32490" y="37833"/>
                </a:lnTo>
                <a:lnTo>
                  <a:pt x="32490" y="67768"/>
                </a:lnTo>
                <a:lnTo>
                  <a:pt x="40678" y="67768"/>
                </a:lnTo>
                <a:lnTo>
                  <a:pt x="40678" y="30240"/>
                </a:lnTo>
                <a:lnTo>
                  <a:pt x="39299" y="25681"/>
                </a:lnTo>
                <a:lnTo>
                  <a:pt x="36541" y="22516"/>
                </a:lnTo>
                <a:lnTo>
                  <a:pt x="33782" y="19352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4" name="object 274"/>
          <p:cNvSpPr/>
          <p:nvPr/>
        </p:nvSpPr>
        <p:spPr>
          <a:xfrm>
            <a:off x="7469206" y="4087614"/>
            <a:ext cx="3325" cy="11119"/>
          </a:xfrm>
          <a:custGeom>
            <a:avLst/>
            <a:gdLst/>
            <a:ahLst/>
            <a:cxnLst/>
            <a:rect l="l" t="t" r="r" b="b"/>
            <a:pathLst>
              <a:path w="3658" h="12601">
                <a:moveTo>
                  <a:pt x="726" y="10663"/>
                </a:moveTo>
                <a:lnTo>
                  <a:pt x="2177" y="9255"/>
                </a:lnTo>
                <a:lnTo>
                  <a:pt x="3658" y="0"/>
                </a:lnTo>
                <a:lnTo>
                  <a:pt x="697" y="1306"/>
                </a:lnTo>
                <a:lnTo>
                  <a:pt x="0" y="12601"/>
                </a:lnTo>
                <a:lnTo>
                  <a:pt x="726" y="10663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5" name="object 275"/>
          <p:cNvSpPr/>
          <p:nvPr/>
        </p:nvSpPr>
        <p:spPr>
          <a:xfrm>
            <a:off x="7512998" y="4070935"/>
            <a:ext cx="27596" cy="42925"/>
          </a:xfrm>
          <a:custGeom>
            <a:avLst/>
            <a:gdLst/>
            <a:ahLst/>
            <a:cxnLst/>
            <a:rect l="l" t="t" r="r" b="b"/>
            <a:pathLst>
              <a:path w="30356" h="48648">
                <a:moveTo>
                  <a:pt x="27518" y="8427"/>
                </a:moveTo>
                <a:lnTo>
                  <a:pt x="28701" y="8637"/>
                </a:lnTo>
                <a:lnTo>
                  <a:pt x="29921" y="8928"/>
                </a:lnTo>
                <a:lnTo>
                  <a:pt x="30356" y="8928"/>
                </a:lnTo>
                <a:lnTo>
                  <a:pt x="30356" y="522"/>
                </a:lnTo>
                <a:lnTo>
                  <a:pt x="29078" y="319"/>
                </a:lnTo>
                <a:lnTo>
                  <a:pt x="27481" y="108"/>
                </a:lnTo>
                <a:lnTo>
                  <a:pt x="25812" y="0"/>
                </a:lnTo>
                <a:lnTo>
                  <a:pt x="21805" y="0"/>
                </a:lnTo>
                <a:lnTo>
                  <a:pt x="19272" y="544"/>
                </a:lnTo>
                <a:lnTo>
                  <a:pt x="16790" y="1633"/>
                </a:lnTo>
                <a:lnTo>
                  <a:pt x="14307" y="2721"/>
                </a:lnTo>
                <a:lnTo>
                  <a:pt x="11439" y="4572"/>
                </a:lnTo>
                <a:lnTo>
                  <a:pt x="8187" y="7186"/>
                </a:lnTo>
                <a:lnTo>
                  <a:pt x="8187" y="0"/>
                </a:lnTo>
                <a:lnTo>
                  <a:pt x="0" y="0"/>
                </a:lnTo>
                <a:lnTo>
                  <a:pt x="0" y="48648"/>
                </a:lnTo>
                <a:lnTo>
                  <a:pt x="8187" y="48648"/>
                </a:lnTo>
                <a:lnTo>
                  <a:pt x="8187" y="14110"/>
                </a:lnTo>
                <a:lnTo>
                  <a:pt x="10365" y="12339"/>
                </a:lnTo>
                <a:lnTo>
                  <a:pt x="12630" y="10895"/>
                </a:lnTo>
                <a:lnTo>
                  <a:pt x="14982" y="9777"/>
                </a:lnTo>
                <a:lnTo>
                  <a:pt x="17334" y="8659"/>
                </a:lnTo>
                <a:lnTo>
                  <a:pt x="19773" y="8100"/>
                </a:lnTo>
                <a:lnTo>
                  <a:pt x="23867" y="8100"/>
                </a:lnTo>
                <a:lnTo>
                  <a:pt x="25224" y="8165"/>
                </a:lnTo>
                <a:lnTo>
                  <a:pt x="27518" y="8427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6" name="object 276"/>
          <p:cNvSpPr/>
          <p:nvPr/>
        </p:nvSpPr>
        <p:spPr>
          <a:xfrm>
            <a:off x="7552558" y="4069745"/>
            <a:ext cx="11634" cy="9377"/>
          </a:xfrm>
          <a:custGeom>
            <a:avLst/>
            <a:gdLst/>
            <a:ahLst/>
            <a:cxnLst/>
            <a:rect l="l" t="t" r="r" b="b"/>
            <a:pathLst>
              <a:path w="12797" h="10627">
                <a:moveTo>
                  <a:pt x="5712" y="0"/>
                </a:moveTo>
                <a:lnTo>
                  <a:pt x="0" y="2337"/>
                </a:lnTo>
                <a:lnTo>
                  <a:pt x="1887" y="10627"/>
                </a:lnTo>
                <a:lnTo>
                  <a:pt x="4485" y="8042"/>
                </a:lnTo>
                <a:lnTo>
                  <a:pt x="7977" y="6750"/>
                </a:lnTo>
                <a:lnTo>
                  <a:pt x="12797" y="0"/>
                </a:lnTo>
                <a:lnTo>
                  <a:pt x="5712" y="0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7" name="object 277"/>
          <p:cNvSpPr/>
          <p:nvPr/>
        </p:nvSpPr>
        <p:spPr>
          <a:xfrm>
            <a:off x="7542693" y="4069745"/>
            <a:ext cx="40148" cy="45116"/>
          </a:xfrm>
          <a:custGeom>
            <a:avLst/>
            <a:gdLst/>
            <a:ahLst/>
            <a:cxnLst/>
            <a:rect l="l" t="t" r="r" b="b"/>
            <a:pathLst>
              <a:path w="44163" h="51131">
                <a:moveTo>
                  <a:pt x="2264" y="40206"/>
                </a:moveTo>
                <a:lnTo>
                  <a:pt x="6794" y="44576"/>
                </a:lnTo>
                <a:lnTo>
                  <a:pt x="11323" y="48946"/>
                </a:lnTo>
                <a:lnTo>
                  <a:pt x="17624" y="51131"/>
                </a:lnTo>
                <a:lnTo>
                  <a:pt x="28861" y="51131"/>
                </a:lnTo>
                <a:lnTo>
                  <a:pt x="31881" y="50739"/>
                </a:lnTo>
                <a:lnTo>
                  <a:pt x="34755" y="49955"/>
                </a:lnTo>
                <a:lnTo>
                  <a:pt x="37629" y="49171"/>
                </a:lnTo>
                <a:lnTo>
                  <a:pt x="40446" y="48198"/>
                </a:lnTo>
                <a:lnTo>
                  <a:pt x="43205" y="47037"/>
                </a:lnTo>
                <a:lnTo>
                  <a:pt x="43205" y="38108"/>
                </a:lnTo>
                <a:lnTo>
                  <a:pt x="42769" y="38108"/>
                </a:lnTo>
                <a:lnTo>
                  <a:pt x="41347" y="39386"/>
                </a:lnTo>
                <a:lnTo>
                  <a:pt x="38958" y="40685"/>
                </a:lnTo>
                <a:lnTo>
                  <a:pt x="35605" y="42006"/>
                </a:lnTo>
                <a:lnTo>
                  <a:pt x="32251" y="43328"/>
                </a:lnTo>
                <a:lnTo>
                  <a:pt x="28919" y="43988"/>
                </a:lnTo>
                <a:lnTo>
                  <a:pt x="23112" y="43988"/>
                </a:lnTo>
                <a:lnTo>
                  <a:pt x="20826" y="43640"/>
                </a:lnTo>
                <a:lnTo>
                  <a:pt x="18749" y="42943"/>
                </a:lnTo>
                <a:lnTo>
                  <a:pt x="16673" y="42246"/>
                </a:lnTo>
                <a:lnTo>
                  <a:pt x="14881" y="41201"/>
                </a:lnTo>
                <a:lnTo>
                  <a:pt x="13370" y="39807"/>
                </a:lnTo>
                <a:lnTo>
                  <a:pt x="11802" y="38384"/>
                </a:lnTo>
                <a:lnTo>
                  <a:pt x="10568" y="36562"/>
                </a:lnTo>
                <a:lnTo>
                  <a:pt x="9668" y="34341"/>
                </a:lnTo>
                <a:lnTo>
                  <a:pt x="8768" y="32120"/>
                </a:lnTo>
                <a:lnTo>
                  <a:pt x="8318" y="29514"/>
                </a:lnTo>
                <a:lnTo>
                  <a:pt x="8318" y="26523"/>
                </a:lnTo>
                <a:lnTo>
                  <a:pt x="44163" y="26523"/>
                </a:lnTo>
                <a:lnTo>
                  <a:pt x="44163" y="15025"/>
                </a:lnTo>
                <a:lnTo>
                  <a:pt x="42384" y="9581"/>
                </a:lnTo>
                <a:lnTo>
                  <a:pt x="38827" y="5749"/>
                </a:lnTo>
                <a:lnTo>
                  <a:pt x="35271" y="1916"/>
                </a:lnTo>
                <a:lnTo>
                  <a:pt x="30211" y="0"/>
                </a:lnTo>
                <a:lnTo>
                  <a:pt x="23649" y="0"/>
                </a:lnTo>
                <a:lnTo>
                  <a:pt x="18829" y="6750"/>
                </a:lnTo>
                <a:lnTo>
                  <a:pt x="27569" y="6750"/>
                </a:lnTo>
                <a:lnTo>
                  <a:pt x="30814" y="7926"/>
                </a:lnTo>
                <a:lnTo>
                  <a:pt x="32947" y="10278"/>
                </a:lnTo>
                <a:lnTo>
                  <a:pt x="35082" y="12630"/>
                </a:lnTo>
                <a:lnTo>
                  <a:pt x="36163" y="15954"/>
                </a:lnTo>
                <a:lnTo>
                  <a:pt x="36192" y="20252"/>
                </a:lnTo>
                <a:lnTo>
                  <a:pt x="8318" y="20252"/>
                </a:lnTo>
                <a:lnTo>
                  <a:pt x="8667" y="16419"/>
                </a:lnTo>
                <a:lnTo>
                  <a:pt x="10140" y="13211"/>
                </a:lnTo>
                <a:lnTo>
                  <a:pt x="12739" y="10627"/>
                </a:lnTo>
                <a:lnTo>
                  <a:pt x="10852" y="2337"/>
                </a:lnTo>
                <a:lnTo>
                  <a:pt x="6511" y="7011"/>
                </a:lnTo>
                <a:lnTo>
                  <a:pt x="2170" y="11686"/>
                </a:lnTo>
                <a:lnTo>
                  <a:pt x="0" y="18001"/>
                </a:lnTo>
                <a:lnTo>
                  <a:pt x="0" y="34000"/>
                </a:lnTo>
                <a:lnTo>
                  <a:pt x="2264" y="40206"/>
                </a:lnTo>
                <a:close/>
              </a:path>
            </a:pathLst>
          </a:custGeom>
          <a:solidFill>
            <a:srgbClr val="000000"/>
          </a:solidFill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278" name="object 278"/>
          <p:cNvSpPr/>
          <p:nvPr/>
        </p:nvSpPr>
        <p:spPr>
          <a:xfrm>
            <a:off x="473364" y="448236"/>
            <a:ext cx="8197273" cy="5961529"/>
          </a:xfrm>
          <a:custGeom>
            <a:avLst/>
            <a:gdLst/>
            <a:ahLst/>
            <a:cxnLst/>
            <a:rect l="l" t="t" r="r" b="b"/>
            <a:pathLst>
              <a:path w="9017000" h="6756400">
                <a:moveTo>
                  <a:pt x="0" y="6756400"/>
                </a:moveTo>
                <a:lnTo>
                  <a:pt x="9017000" y="6756400"/>
                </a:lnTo>
                <a:lnTo>
                  <a:pt x="9017000" y="0"/>
                </a:lnTo>
                <a:lnTo>
                  <a:pt x="0" y="0"/>
                </a:lnTo>
                <a:lnTo>
                  <a:pt x="0" y="6756400"/>
                </a:lnTo>
                <a:close/>
              </a:path>
            </a:pathLst>
          </a:custGeom>
          <a:ln w="6350">
            <a:solidFill>
              <a:srgbClr val="000000"/>
            </a:solidFill>
          </a:ln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44" name="object 44"/>
          <p:cNvSpPr txBox="1"/>
          <p:nvPr/>
        </p:nvSpPr>
        <p:spPr>
          <a:xfrm>
            <a:off x="8310010" y="6147581"/>
            <a:ext cx="224243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91</a:t>
            </a:r>
            <a:endParaRPr sz="1200">
              <a:latin typeface="Arial"/>
              <a:cs typeface="Arial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625478" y="6241508"/>
            <a:ext cx="879660" cy="177115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11397">
              <a:lnSpc>
                <a:spcPts val="1351"/>
              </a:lnSpc>
              <a:spcBef>
                <a:spcPts val="67"/>
              </a:spcBef>
            </a:pPr>
            <a:r>
              <a:rPr sz="1200" i="1" dirty="0">
                <a:latin typeface="Arial"/>
                <a:cs typeface="Arial"/>
              </a:rPr>
              <a:t>Damodaran</a:t>
            </a:r>
            <a:endParaRPr sz="1200">
              <a:latin typeface="Arial"/>
              <a:cs typeface="Arial"/>
            </a:endParaRPr>
          </a:p>
        </p:txBody>
      </p:sp>
      <p:sp>
        <p:nvSpPr>
          <p:cNvPr id="42" name="object 42"/>
          <p:cNvSpPr txBox="1"/>
          <p:nvPr/>
        </p:nvSpPr>
        <p:spPr>
          <a:xfrm>
            <a:off x="6889784" y="3909608"/>
            <a:ext cx="770344" cy="8807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31"/>
              </a:spcBef>
            </a:pPr>
            <a:endParaRPr sz="700"/>
          </a:p>
        </p:txBody>
      </p:sp>
      <p:sp>
        <p:nvSpPr>
          <p:cNvPr id="41" name="object 41"/>
          <p:cNvSpPr txBox="1"/>
          <p:nvPr/>
        </p:nvSpPr>
        <p:spPr>
          <a:xfrm>
            <a:off x="6889784" y="3997681"/>
            <a:ext cx="770344" cy="580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449"/>
              </a:lnSpc>
              <a:spcBef>
                <a:spcPts val="16"/>
              </a:spcBef>
            </a:pPr>
            <a:endParaRPr sz="400"/>
          </a:p>
        </p:txBody>
      </p:sp>
      <p:sp>
        <p:nvSpPr>
          <p:cNvPr id="40" name="object 40"/>
          <p:cNvSpPr txBox="1"/>
          <p:nvPr/>
        </p:nvSpPr>
        <p:spPr>
          <a:xfrm>
            <a:off x="6970873" y="3997681"/>
            <a:ext cx="689255" cy="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endParaRPr/>
          </a:p>
        </p:txBody>
      </p:sp>
      <p:sp>
        <p:nvSpPr>
          <p:cNvPr id="39" name="object 39"/>
          <p:cNvSpPr txBox="1"/>
          <p:nvPr/>
        </p:nvSpPr>
        <p:spPr>
          <a:xfrm>
            <a:off x="6889785" y="4055772"/>
            <a:ext cx="81088" cy="843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38" name="object 38"/>
          <p:cNvSpPr txBox="1"/>
          <p:nvPr/>
        </p:nvSpPr>
        <p:spPr>
          <a:xfrm>
            <a:off x="6970873" y="4055772"/>
            <a:ext cx="689255" cy="8432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673"/>
              </a:lnSpc>
              <a:spcBef>
                <a:spcPts val="2"/>
              </a:spcBef>
            </a:pPr>
            <a:endParaRPr sz="700"/>
          </a:p>
        </p:txBody>
      </p:sp>
      <p:sp>
        <p:nvSpPr>
          <p:cNvPr id="37" name="object 37"/>
          <p:cNvSpPr txBox="1"/>
          <p:nvPr/>
        </p:nvSpPr>
        <p:spPr>
          <a:xfrm>
            <a:off x="2974352" y="2457347"/>
            <a:ext cx="3784145" cy="296074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6" name="object 36"/>
          <p:cNvSpPr txBox="1"/>
          <p:nvPr/>
        </p:nvSpPr>
        <p:spPr>
          <a:xfrm>
            <a:off x="2974352" y="2753421"/>
            <a:ext cx="310840" cy="14691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5" name="object 35"/>
          <p:cNvSpPr txBox="1"/>
          <p:nvPr/>
        </p:nvSpPr>
        <p:spPr>
          <a:xfrm>
            <a:off x="3285193" y="2753420"/>
            <a:ext cx="270295" cy="234797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4" name="object 34"/>
          <p:cNvSpPr txBox="1"/>
          <p:nvPr/>
        </p:nvSpPr>
        <p:spPr>
          <a:xfrm>
            <a:off x="3555489" y="2753420"/>
            <a:ext cx="3203009" cy="762671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3" name="object 33"/>
          <p:cNvSpPr txBox="1"/>
          <p:nvPr/>
        </p:nvSpPr>
        <p:spPr>
          <a:xfrm>
            <a:off x="3555489" y="3516092"/>
            <a:ext cx="2567813" cy="64649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2" name="object 32"/>
          <p:cNvSpPr txBox="1"/>
          <p:nvPr/>
        </p:nvSpPr>
        <p:spPr>
          <a:xfrm>
            <a:off x="6123303" y="3516092"/>
            <a:ext cx="270295" cy="1585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1" name="object 31"/>
          <p:cNvSpPr txBox="1"/>
          <p:nvPr/>
        </p:nvSpPr>
        <p:spPr>
          <a:xfrm>
            <a:off x="6393599" y="3516092"/>
            <a:ext cx="364899" cy="1585307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0" name="object 30"/>
          <p:cNvSpPr txBox="1"/>
          <p:nvPr/>
        </p:nvSpPr>
        <p:spPr>
          <a:xfrm>
            <a:off x="3555489" y="4162583"/>
            <a:ext cx="2297516" cy="38227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9" name="object 29"/>
          <p:cNvSpPr txBox="1"/>
          <p:nvPr/>
        </p:nvSpPr>
        <p:spPr>
          <a:xfrm>
            <a:off x="5853006" y="4162583"/>
            <a:ext cx="270296" cy="93881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8" name="object 28"/>
          <p:cNvSpPr txBox="1"/>
          <p:nvPr/>
        </p:nvSpPr>
        <p:spPr>
          <a:xfrm>
            <a:off x="2974352" y="4222547"/>
            <a:ext cx="40544" cy="8788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7" name="object 27"/>
          <p:cNvSpPr txBox="1"/>
          <p:nvPr/>
        </p:nvSpPr>
        <p:spPr>
          <a:xfrm>
            <a:off x="3014897" y="4222547"/>
            <a:ext cx="270295" cy="878852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6" name="object 26"/>
          <p:cNvSpPr txBox="1"/>
          <p:nvPr/>
        </p:nvSpPr>
        <p:spPr>
          <a:xfrm>
            <a:off x="3555489" y="4544855"/>
            <a:ext cx="1351480" cy="12555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5" name="object 25"/>
          <p:cNvSpPr txBox="1"/>
          <p:nvPr/>
        </p:nvSpPr>
        <p:spPr>
          <a:xfrm>
            <a:off x="4906970" y="4544856"/>
            <a:ext cx="270295" cy="55654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4" name="object 24"/>
          <p:cNvSpPr txBox="1"/>
          <p:nvPr/>
        </p:nvSpPr>
        <p:spPr>
          <a:xfrm>
            <a:off x="5177265" y="4544855"/>
            <a:ext cx="675740" cy="22111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3" name="object 23"/>
          <p:cNvSpPr txBox="1"/>
          <p:nvPr/>
        </p:nvSpPr>
        <p:spPr>
          <a:xfrm>
            <a:off x="3555489" y="4670406"/>
            <a:ext cx="405444" cy="4309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2" name="object 22"/>
          <p:cNvSpPr txBox="1"/>
          <p:nvPr/>
        </p:nvSpPr>
        <p:spPr>
          <a:xfrm>
            <a:off x="3960933" y="4670406"/>
            <a:ext cx="270295" cy="43099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1" name="object 21"/>
          <p:cNvSpPr txBox="1"/>
          <p:nvPr/>
        </p:nvSpPr>
        <p:spPr>
          <a:xfrm>
            <a:off x="4231229" y="4670405"/>
            <a:ext cx="675740" cy="22674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0" name="object 20"/>
          <p:cNvSpPr txBox="1"/>
          <p:nvPr/>
        </p:nvSpPr>
        <p:spPr>
          <a:xfrm>
            <a:off x="5177266" y="4765974"/>
            <a:ext cx="270295" cy="3354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9" name="object 19"/>
          <p:cNvSpPr txBox="1"/>
          <p:nvPr/>
        </p:nvSpPr>
        <p:spPr>
          <a:xfrm>
            <a:off x="5447562" y="4765974"/>
            <a:ext cx="405444" cy="335426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8" name="object 18"/>
          <p:cNvSpPr txBox="1"/>
          <p:nvPr/>
        </p:nvSpPr>
        <p:spPr>
          <a:xfrm>
            <a:off x="4231230" y="4897146"/>
            <a:ext cx="270295" cy="2042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7" name="object 17"/>
          <p:cNvSpPr txBox="1"/>
          <p:nvPr/>
        </p:nvSpPr>
        <p:spPr>
          <a:xfrm>
            <a:off x="4501525" y="4897146"/>
            <a:ext cx="405444" cy="204253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6" name="object 16"/>
          <p:cNvSpPr txBox="1"/>
          <p:nvPr/>
        </p:nvSpPr>
        <p:spPr>
          <a:xfrm>
            <a:off x="2974352" y="5101399"/>
            <a:ext cx="40544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5" name="object 15"/>
          <p:cNvSpPr txBox="1"/>
          <p:nvPr/>
        </p:nvSpPr>
        <p:spPr>
          <a:xfrm>
            <a:off x="3014897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4" name="object 14"/>
          <p:cNvSpPr txBox="1"/>
          <p:nvPr/>
        </p:nvSpPr>
        <p:spPr>
          <a:xfrm>
            <a:off x="3285193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3" name="object 13"/>
          <p:cNvSpPr txBox="1"/>
          <p:nvPr/>
        </p:nvSpPr>
        <p:spPr>
          <a:xfrm>
            <a:off x="3555489" y="5101399"/>
            <a:ext cx="405444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2" name="object 12"/>
          <p:cNvSpPr txBox="1"/>
          <p:nvPr/>
        </p:nvSpPr>
        <p:spPr>
          <a:xfrm>
            <a:off x="3960933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1" name="object 11"/>
          <p:cNvSpPr txBox="1"/>
          <p:nvPr/>
        </p:nvSpPr>
        <p:spPr>
          <a:xfrm>
            <a:off x="4231230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10" name="object 10"/>
          <p:cNvSpPr txBox="1"/>
          <p:nvPr/>
        </p:nvSpPr>
        <p:spPr>
          <a:xfrm>
            <a:off x="4501525" y="5101399"/>
            <a:ext cx="405444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9" name="object 9"/>
          <p:cNvSpPr txBox="1"/>
          <p:nvPr/>
        </p:nvSpPr>
        <p:spPr>
          <a:xfrm>
            <a:off x="4906970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8" name="object 8"/>
          <p:cNvSpPr txBox="1"/>
          <p:nvPr/>
        </p:nvSpPr>
        <p:spPr>
          <a:xfrm>
            <a:off x="5177266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7" name="object 7"/>
          <p:cNvSpPr txBox="1"/>
          <p:nvPr/>
        </p:nvSpPr>
        <p:spPr>
          <a:xfrm>
            <a:off x="5447562" y="5101399"/>
            <a:ext cx="405444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6" name="object 6"/>
          <p:cNvSpPr txBox="1"/>
          <p:nvPr/>
        </p:nvSpPr>
        <p:spPr>
          <a:xfrm>
            <a:off x="5853006" y="5101399"/>
            <a:ext cx="270296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5" name="object 5"/>
          <p:cNvSpPr txBox="1"/>
          <p:nvPr/>
        </p:nvSpPr>
        <p:spPr>
          <a:xfrm>
            <a:off x="6123303" y="5101399"/>
            <a:ext cx="270295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4" name="object 4"/>
          <p:cNvSpPr txBox="1"/>
          <p:nvPr/>
        </p:nvSpPr>
        <p:spPr>
          <a:xfrm>
            <a:off x="6393599" y="5101399"/>
            <a:ext cx="364899" cy="119928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3" name="object 3"/>
          <p:cNvSpPr txBox="1"/>
          <p:nvPr/>
        </p:nvSpPr>
        <p:spPr>
          <a:xfrm>
            <a:off x="2225246" y="2039471"/>
            <a:ext cx="5494734" cy="3646580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 marL="22794">
              <a:lnSpc>
                <a:spcPts val="897"/>
              </a:lnSpc>
            </a:pPr>
            <a:endParaRPr sz="900"/>
          </a:p>
        </p:txBody>
      </p:sp>
      <p:sp>
        <p:nvSpPr>
          <p:cNvPr id="2" name="object 2"/>
          <p:cNvSpPr txBox="1"/>
          <p:nvPr/>
        </p:nvSpPr>
        <p:spPr>
          <a:xfrm>
            <a:off x="473364" y="448236"/>
            <a:ext cx="8197273" cy="5961529"/>
          </a:xfrm>
          <a:prstGeom prst="rect">
            <a:avLst/>
          </a:prstGeom>
        </p:spPr>
        <p:txBody>
          <a:bodyPr wrap="square" lIns="0" tIns="0" rIns="0" bIns="0" rtlCol="0">
            <a:noAutofit/>
          </a:bodyPr>
          <a:lstStyle/>
          <a:p>
            <a:pPr>
              <a:lnSpc>
                <a:spcPts val="897"/>
              </a:lnSpc>
            </a:pPr>
            <a:endParaRPr sz="900"/>
          </a:p>
          <a:p>
            <a:pPr marL="2909507" marR="2841954" algn="ctr">
              <a:lnSpc>
                <a:spcPct val="95825"/>
              </a:lnSpc>
              <a:spcBef>
                <a:spcPts val="5805"/>
              </a:spcBef>
            </a:pPr>
            <a:r>
              <a:rPr sz="2100" dirty="0">
                <a:latin typeface="Times New Roman"/>
                <a:cs typeface="Times New Roman"/>
              </a:rPr>
              <a:t>Amazon over time…</a:t>
            </a:r>
            <a:endParaRPr sz="2100">
              <a:latin typeface="Times New Roman"/>
              <a:cs typeface="Times New Roman"/>
            </a:endParaRPr>
          </a:p>
          <a:p>
            <a:pPr marL="161555">
              <a:lnSpc>
                <a:spcPct val="95825"/>
              </a:lnSpc>
              <a:spcBef>
                <a:spcPts val="35718"/>
              </a:spcBef>
            </a:pPr>
            <a:r>
              <a:rPr sz="1200" i="1" dirty="0">
                <a:latin typeface="Arial"/>
                <a:cs typeface="Arial"/>
              </a:rPr>
              <a:t>Aswath</a:t>
            </a:r>
            <a:endParaRPr sz="120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81044174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457200" y="609600"/>
            <a:ext cx="8229600" cy="5715000"/>
          </a:xfrm>
        </p:spPr>
        <p:txBody>
          <a:bodyPr>
            <a:normAutofit/>
          </a:bodyPr>
          <a:lstStyle/>
          <a:p>
            <a:pPr>
              <a:lnSpc>
                <a:spcPct val="150000"/>
              </a:lnSpc>
            </a:pP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SEKIAN</a:t>
            </a:r>
            <a:b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DAN</a:t>
            </a:r>
            <a:b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</a:br>
            <a:r>
              <a:rPr lang="en-US" sz="6000" b="1" spc="100" dirty="0" smtClean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rPr>
              <a:t>TERIMA KASIH</a:t>
            </a:r>
            <a:endParaRPr lang="en-US" sz="6000" b="1" spc="100" dirty="0">
              <a:ln w="1905"/>
              <a:gradFill>
                <a:gsLst>
                  <a:gs pos="0">
                    <a:schemeClr val="accent6">
                      <a:shade val="20000"/>
                      <a:satMod val="200000"/>
                    </a:schemeClr>
                  </a:gs>
                  <a:gs pos="78000">
                    <a:schemeClr val="accent6">
                      <a:tint val="90000"/>
                      <a:shade val="89000"/>
                      <a:satMod val="220000"/>
                    </a:schemeClr>
                  </a:gs>
                  <a:gs pos="100000">
                    <a:schemeClr val="accent6">
                      <a:tint val="12000"/>
                      <a:satMod val="255000"/>
                    </a:schemeClr>
                  </a:gs>
                </a:gsLst>
                <a:lin ang="5400000"/>
              </a:gradFill>
              <a:effectLst>
                <a:innerShdw blurRad="69850" dist="43180" dir="5400000">
                  <a:srgbClr val="000000">
                    <a:alpha val="65000"/>
                  </a:srgbClr>
                </a:innerShdw>
              </a:effectLst>
            </a:endParaRP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en-US" dirty="0" smtClean="0"/>
              <a:t>EBA 604 </a:t>
            </a:r>
            <a:r>
              <a:rPr lang="en-US" dirty="0" err="1" smtClean="0"/>
              <a:t>Akuntansi</a:t>
            </a:r>
            <a:r>
              <a:rPr lang="en-US" dirty="0" smtClean="0"/>
              <a:t> </a:t>
            </a:r>
            <a:r>
              <a:rPr lang="en-US" dirty="0" err="1" smtClean="0"/>
              <a:t>Internasional</a:t>
            </a:r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A156141-EE72-4F1F-A749-B7E82EFB5B5F}" type="slidenum">
              <a:rPr lang="en-US" smtClean="0"/>
              <a:pPr/>
              <a:t>93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899293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Hardcover">
      <a:majorFont>
        <a:latin typeface="Book Antiqua"/>
        <a:ea typeface=""/>
        <a:cs typeface=""/>
        <a:font script="Grek" typeface="Times New Roman"/>
        <a:font script="Cyrl" typeface="Times New Roman"/>
        <a:font script="Jpan" typeface="HGS明朝E"/>
        <a:font script="Hang" typeface="궁서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Book Antiqua"/>
        <a:ea typeface=""/>
        <a:cs typeface=""/>
        <a:font script="Grek" typeface="Times New Roman"/>
        <a:font script="Cyrl" typeface="Times New Roman"/>
        <a:font script="Jpan" typeface="HGS明朝E"/>
        <a:font script="Hang" typeface="돋움"/>
        <a:font script="Hans" typeface="宋体"/>
        <a:font script="Hant" typeface="新細明體"/>
        <a:font script="Arab" typeface="Times New Roman"/>
        <a:font script="Hebr" typeface="David"/>
        <a:font script="Thai" typeface="EucrosiaUPC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211</TotalTime>
  <Words>4690</Words>
  <Application>Microsoft Office PowerPoint</Application>
  <PresentationFormat>On-screen Show (4:3)</PresentationFormat>
  <Paragraphs>1311</Paragraphs>
  <Slides>93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93</vt:i4>
      </vt:variant>
    </vt:vector>
  </HeadingPairs>
  <TitlesOfParts>
    <vt:vector size="94" baseType="lpstr">
      <vt:lpstr>Office Theme</vt:lpstr>
      <vt:lpstr>Penilaian Asset &amp; Bisnis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SEKIAN DAN TERIMA KASIH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Staff</cp:lastModifiedBy>
  <cp:revision>17</cp:revision>
  <dcterms:created xsi:type="dcterms:W3CDTF">2017-09-09T11:34:57Z</dcterms:created>
  <dcterms:modified xsi:type="dcterms:W3CDTF">2017-09-26T05:50:07Z</dcterms:modified>
</cp:coreProperties>
</file>